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3">
  <p:sldMasterIdLst>
    <p:sldMasterId id="2147483648" r:id="rId1"/>
  </p:sldMasterIdLst>
  <p:notesMasterIdLst>
    <p:notesMasterId r:id="rId11"/>
  </p:notesMasterIdLst>
  <p:sldIdLst>
    <p:sldId id="302" r:id="rId2"/>
    <p:sldId id="256" r:id="rId3"/>
    <p:sldId id="259" r:id="rId4"/>
    <p:sldId id="320" r:id="rId5"/>
    <p:sldId id="264" r:id="rId6"/>
    <p:sldId id="319" r:id="rId7"/>
    <p:sldId id="318" r:id="rId8"/>
    <p:sldId id="298" r:id="rId9"/>
    <p:sldId id="321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B2911"/>
    <a:srgbClr val="F5462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80" autoAdjust="0"/>
    <p:restoredTop sz="94660"/>
  </p:normalViewPr>
  <p:slideViewPr>
    <p:cSldViewPr snapToGrid="0">
      <p:cViewPr varScale="1">
        <p:scale>
          <a:sx n="96" d="100"/>
          <a:sy n="96" d="100"/>
        </p:scale>
        <p:origin x="656" y="1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vostro\Desktop\CAPACITY%20BUILDING%20(Recovered)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vostro\Desktop\CAPACITY%20BUILDING%20(Recovered)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vostro\Desktop\CAPACITY%20BUILDING%20(Recovered)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vostro\Desktop\CAPACITY%20BUILDING%20(Recovered)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vostro\Desktop\CAPACITY%20BUILDING%20(Recovered)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vostro\Desktop\CAPACITY%20BUILDING%20(Recovered)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vostro\Desktop\CAPACITY%20BUILDING%20(Recovered)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vostro\Desktop\CAPACITY%20BUILDING%20(Recovered)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/C:\Users\vostro\Desktop\SSAP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'INSTITUTE WISE'!$A$3</c:f>
              <c:strCache>
                <c:ptCount val="1"/>
                <c:pt idx="0">
                  <c:v>CAPSULE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0F1-4F44-A857-B20AA6681244}"/>
              </c:ext>
            </c:extLst>
          </c:dPt>
          <c:dPt>
            <c:idx val="1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0F1-4F44-A857-B20AA6681244}"/>
              </c:ext>
            </c:extLst>
          </c:dPt>
          <c:dPt>
            <c:idx val="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0F1-4F44-A857-B20AA6681244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0F1-4F44-A857-B20AA6681244}"/>
              </c:ext>
            </c:extLst>
          </c:dPt>
          <c:dPt>
            <c:idx val="4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0F1-4F44-A857-B20AA6681244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0F1-4F44-A857-B20AA6681244}"/>
              </c:ext>
            </c:extLst>
          </c:dPt>
          <c:dPt>
            <c:idx val="7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0F1-4F44-A857-B20AA6681244}"/>
              </c:ext>
            </c:extLst>
          </c:dPt>
          <c:dPt>
            <c:idx val="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A0F1-4F44-A857-B20AA6681244}"/>
              </c:ext>
            </c:extLst>
          </c:dPt>
          <c:dPt>
            <c:idx val="1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A0F1-4F44-A857-B20AA6681244}"/>
              </c:ext>
            </c:extLst>
          </c:dPt>
          <c:dPt>
            <c:idx val="1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A0F1-4F44-A857-B20AA6681244}"/>
              </c:ext>
            </c:extLst>
          </c:dPt>
          <c:dPt>
            <c:idx val="14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A0F1-4F44-A857-B20AA6681244}"/>
              </c:ext>
            </c:extLst>
          </c:dPt>
          <c:dPt>
            <c:idx val="15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A0F1-4F44-A857-B20AA6681244}"/>
              </c:ext>
            </c:extLst>
          </c:dPt>
          <c:dPt>
            <c:idx val="1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A0F1-4F44-A857-B20AA6681244}"/>
              </c:ext>
            </c:extLst>
          </c:dPt>
          <c:dPt>
            <c:idx val="1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A0F1-4F44-A857-B20AA6681244}"/>
              </c:ext>
            </c:extLst>
          </c:dPt>
          <c:dPt>
            <c:idx val="19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A0F1-4F44-A857-B20AA6681244}"/>
              </c:ext>
            </c:extLst>
          </c:dPt>
          <c:dPt>
            <c:idx val="2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A0F1-4F44-A857-B20AA6681244}"/>
              </c:ext>
            </c:extLst>
          </c:dPt>
          <c:dPt>
            <c:idx val="2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A0F1-4F44-A857-B20AA6681244}"/>
              </c:ext>
            </c:extLst>
          </c:dPt>
          <c:dPt>
            <c:idx val="2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A0F1-4F44-A857-B20AA6681244}"/>
              </c:ext>
            </c:extLst>
          </c:dPt>
          <c:dPt>
            <c:idx val="24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5-A0F1-4F44-A857-B20AA6681244}"/>
              </c:ext>
            </c:extLst>
          </c:dPt>
          <c:dPt>
            <c:idx val="25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7-A0F1-4F44-A857-B20AA6681244}"/>
              </c:ext>
            </c:extLst>
          </c:dPt>
          <c:dPt>
            <c:idx val="2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9-A0F1-4F44-A857-B20AA6681244}"/>
              </c:ext>
            </c:extLst>
          </c:dPt>
          <c:dPt>
            <c:idx val="2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B-A0F1-4F44-A857-B20AA6681244}"/>
              </c:ext>
            </c:extLst>
          </c:dPt>
          <c:dPt>
            <c:idx val="29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D-A0F1-4F44-A857-B20AA6681244}"/>
              </c:ext>
            </c:extLst>
          </c:dPt>
          <c:dPt>
            <c:idx val="3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F-A0F1-4F44-A857-B20AA6681244}"/>
              </c:ext>
            </c:extLst>
          </c:dPt>
          <c:dPt>
            <c:idx val="3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1-A0F1-4F44-A857-B20AA6681244}"/>
              </c:ext>
            </c:extLst>
          </c:dPt>
          <c:dPt>
            <c:idx val="34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3-A0F1-4F44-A857-B20AA6681244}"/>
              </c:ext>
            </c:extLst>
          </c:dPt>
          <c:dLbls>
            <c:dLbl>
              <c:idx val="23"/>
              <c:layout>
                <c:manualLayout>
                  <c:x val="0"/>
                  <c:y val="-5.091344713986223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3-A0F1-4F44-A857-B20AA6681244}"/>
                </c:ext>
              </c:extLst>
            </c:dLbl>
            <c:dLbl>
              <c:idx val="25"/>
              <c:layout>
                <c:manualLayout>
                  <c:x val="0"/>
                  <c:y val="-4.192872117400419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7-A0F1-4F44-A857-B20AA668124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'INSTITUTE WISE'!$B$1:$AK$2</c:f>
              <c:multiLvlStrCache>
                <c:ptCount val="36"/>
                <c:lvl>
                  <c:pt idx="0">
                    <c:v>2016-2017</c:v>
                  </c:pt>
                  <c:pt idx="1">
                    <c:v>2017-2018</c:v>
                  </c:pt>
                  <c:pt idx="2">
                    <c:v>2016-2017</c:v>
                  </c:pt>
                  <c:pt idx="3">
                    <c:v>2017-2018</c:v>
                  </c:pt>
                  <c:pt idx="4">
                    <c:v>2016-2017</c:v>
                  </c:pt>
                  <c:pt idx="5">
                    <c:v>2017-2018</c:v>
                  </c:pt>
                  <c:pt idx="6">
                    <c:v>2016-2017</c:v>
                  </c:pt>
                  <c:pt idx="7">
                    <c:v>2017-2018</c:v>
                  </c:pt>
                  <c:pt idx="8">
                    <c:v>2016-2017</c:v>
                  </c:pt>
                  <c:pt idx="9">
                    <c:v>2017-2018</c:v>
                  </c:pt>
                  <c:pt idx="10">
                    <c:v>2016-2017</c:v>
                  </c:pt>
                  <c:pt idx="11">
                    <c:v>2017-2018</c:v>
                  </c:pt>
                  <c:pt idx="12">
                    <c:v>2016-2017</c:v>
                  </c:pt>
                  <c:pt idx="13">
                    <c:v>2017-2018</c:v>
                  </c:pt>
                  <c:pt idx="14">
                    <c:v>2016-2017</c:v>
                  </c:pt>
                  <c:pt idx="15">
                    <c:v>2017-2018</c:v>
                  </c:pt>
                  <c:pt idx="16">
                    <c:v>2016-2017</c:v>
                  </c:pt>
                  <c:pt idx="17">
                    <c:v>2017-2018</c:v>
                  </c:pt>
                  <c:pt idx="18">
                    <c:v>2016-2017</c:v>
                  </c:pt>
                  <c:pt idx="19">
                    <c:v>2017-2018</c:v>
                  </c:pt>
                  <c:pt idx="20">
                    <c:v>2016-2017</c:v>
                  </c:pt>
                  <c:pt idx="21">
                    <c:v>2017-2018</c:v>
                  </c:pt>
                  <c:pt idx="22">
                    <c:v>2016-2017</c:v>
                  </c:pt>
                  <c:pt idx="23">
                    <c:v>2017-2018</c:v>
                  </c:pt>
                  <c:pt idx="24">
                    <c:v>2016-2017</c:v>
                  </c:pt>
                  <c:pt idx="25">
                    <c:v>2017-2018</c:v>
                  </c:pt>
                  <c:pt idx="26">
                    <c:v>2016-2017</c:v>
                  </c:pt>
                  <c:pt idx="27">
                    <c:v>2017-2018</c:v>
                  </c:pt>
                  <c:pt idx="28">
                    <c:v>2016-2017</c:v>
                  </c:pt>
                  <c:pt idx="29">
                    <c:v>2017-2018</c:v>
                  </c:pt>
                  <c:pt idx="30">
                    <c:v>2016-2017</c:v>
                  </c:pt>
                  <c:pt idx="31">
                    <c:v>2017-2018</c:v>
                  </c:pt>
                  <c:pt idx="32">
                    <c:v>2016-2017</c:v>
                  </c:pt>
                  <c:pt idx="33">
                    <c:v>2017-2018</c:v>
                  </c:pt>
                  <c:pt idx="34">
                    <c:v>2016-2017</c:v>
                  </c:pt>
                  <c:pt idx="35">
                    <c:v>2017-2018</c:v>
                  </c:pt>
                </c:lvl>
                <c:lvl>
                  <c:pt idx="0">
                    <c:v>RCUSE-LKO</c:v>
                  </c:pt>
                  <c:pt idx="2">
                    <c:v>ISPER</c:v>
                  </c:pt>
                  <c:pt idx="4">
                    <c:v>CGG</c:v>
                  </c:pt>
                  <c:pt idx="6">
                    <c:v>AIILSG</c:v>
                  </c:pt>
                  <c:pt idx="8">
                    <c:v>MCR HRD</c:v>
                  </c:pt>
                  <c:pt idx="10">
                    <c:v>CSE</c:v>
                  </c:pt>
                  <c:pt idx="12">
                    <c:v>ASCI</c:v>
                  </c:pt>
                  <c:pt idx="14">
                    <c:v>IIHS</c:v>
                  </c:pt>
                  <c:pt idx="16">
                    <c:v>CED</c:v>
                  </c:pt>
                  <c:pt idx="18">
                    <c:v>RECUSE HYD</c:v>
                  </c:pt>
                  <c:pt idx="20">
                    <c:v>IIPA</c:v>
                  </c:pt>
                  <c:pt idx="22">
                    <c:v>ESCI</c:v>
                  </c:pt>
                  <c:pt idx="24">
                    <c:v>ATI-WB</c:v>
                  </c:pt>
                  <c:pt idx="26">
                    <c:v>IIT-R</c:v>
                  </c:pt>
                  <c:pt idx="28">
                    <c:v>YASHADA</c:v>
                  </c:pt>
                  <c:pt idx="30">
                    <c:v>IMG</c:v>
                  </c:pt>
                  <c:pt idx="32">
                    <c:v>ATI-MYS</c:v>
                  </c:pt>
                  <c:pt idx="34">
                    <c:v>WRI</c:v>
                  </c:pt>
                </c:lvl>
              </c:multiLvlStrCache>
            </c:multiLvlStrRef>
          </c:cat>
          <c:val>
            <c:numRef>
              <c:f>'INSTITUTE WISE'!$B$3:$AK$3</c:f>
              <c:numCache>
                <c:formatCode>General</c:formatCode>
                <c:ptCount val="36"/>
                <c:pt idx="0">
                  <c:v>1145</c:v>
                </c:pt>
                <c:pt idx="1">
                  <c:v>114</c:v>
                </c:pt>
                <c:pt idx="2">
                  <c:v>216</c:v>
                </c:pt>
                <c:pt idx="3">
                  <c:v>58</c:v>
                </c:pt>
                <c:pt idx="4">
                  <c:v>49</c:v>
                </c:pt>
                <c:pt idx="6">
                  <c:v>1300</c:v>
                </c:pt>
                <c:pt idx="7">
                  <c:v>365</c:v>
                </c:pt>
                <c:pt idx="8">
                  <c:v>466</c:v>
                </c:pt>
                <c:pt idx="10">
                  <c:v>19</c:v>
                </c:pt>
                <c:pt idx="12">
                  <c:v>35</c:v>
                </c:pt>
                <c:pt idx="14">
                  <c:v>813</c:v>
                </c:pt>
                <c:pt idx="15">
                  <c:v>700</c:v>
                </c:pt>
                <c:pt idx="16">
                  <c:v>541</c:v>
                </c:pt>
                <c:pt idx="18">
                  <c:v>96</c:v>
                </c:pt>
                <c:pt idx="19">
                  <c:v>285</c:v>
                </c:pt>
                <c:pt idx="20">
                  <c:v>29</c:v>
                </c:pt>
                <c:pt idx="22">
                  <c:v>478</c:v>
                </c:pt>
                <c:pt idx="23">
                  <c:v>170</c:v>
                </c:pt>
                <c:pt idx="24">
                  <c:v>152</c:v>
                </c:pt>
                <c:pt idx="25">
                  <c:v>180</c:v>
                </c:pt>
                <c:pt idx="26">
                  <c:v>100</c:v>
                </c:pt>
                <c:pt idx="28">
                  <c:v>896</c:v>
                </c:pt>
                <c:pt idx="29">
                  <c:v>85</c:v>
                </c:pt>
                <c:pt idx="30">
                  <c:v>132</c:v>
                </c:pt>
                <c:pt idx="32">
                  <c:v>576</c:v>
                </c:pt>
                <c:pt idx="34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34-A0F1-4F44-A857-B20AA66812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-1293539360"/>
        <c:axId val="-1293537728"/>
      </c:barChart>
      <c:catAx>
        <c:axId val="-129353936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TRAINING</a:t>
                </a:r>
                <a:r>
                  <a:rPr lang="en-US" sz="700" baseline="0"/>
                  <a:t> ENTITIES</a:t>
                </a:r>
                <a:endParaRPr lang="en-US" sz="7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7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293537728"/>
        <c:crosses val="autoZero"/>
        <c:auto val="0"/>
        <c:lblAlgn val="ctr"/>
        <c:lblOffset val="10"/>
        <c:tickLblSkip val="1"/>
        <c:noMultiLvlLbl val="0"/>
      </c:catAx>
      <c:valAx>
        <c:axId val="-1293537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NO.</a:t>
                </a:r>
                <a:r>
                  <a:rPr lang="en-US" sz="700" baseline="0"/>
                  <a:t> OF PARTICIPANTS</a:t>
                </a:r>
                <a:endParaRPr lang="en-US" sz="7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7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293539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 anchor="ctr" anchorCtr="1"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'INSTITUTE WISE'!$A$4</c:f>
              <c:strCache>
                <c:ptCount val="1"/>
                <c:pt idx="0">
                  <c:v>CAPSUE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9C7-4621-ACDA-ECB2884138C2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9C7-4621-ACDA-ECB2884138C2}"/>
              </c:ext>
            </c:extLst>
          </c:dPt>
          <c:dPt>
            <c:idx val="6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9C7-4621-ACDA-ECB2884138C2}"/>
              </c:ext>
            </c:extLst>
          </c:dPt>
          <c:dPt>
            <c:idx val="8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9C7-4621-ACDA-ECB2884138C2}"/>
              </c:ext>
            </c:extLst>
          </c:dPt>
          <c:dPt>
            <c:idx val="1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9C7-4621-ACDA-ECB2884138C2}"/>
              </c:ext>
            </c:extLst>
          </c:dPt>
          <c:dPt>
            <c:idx val="16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9C7-4621-ACDA-ECB2884138C2}"/>
              </c:ext>
            </c:extLst>
          </c:dPt>
          <c:dPt>
            <c:idx val="2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29C7-4621-ACDA-ECB2884138C2}"/>
              </c:ext>
            </c:extLst>
          </c:dPt>
          <c:dPt>
            <c:idx val="2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29C7-4621-ACDA-ECB2884138C2}"/>
              </c:ext>
            </c:extLst>
          </c:dPt>
          <c:dPt>
            <c:idx val="28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29C7-4621-ACDA-ECB2884138C2}"/>
              </c:ext>
            </c:extLst>
          </c:dPt>
          <c:dPt>
            <c:idx val="3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29C7-4621-ACDA-ECB2884138C2}"/>
              </c:ext>
            </c:extLst>
          </c:dPt>
          <c:dPt>
            <c:idx val="3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29C7-4621-ACDA-ECB2884138C2}"/>
              </c:ext>
            </c:extLst>
          </c:dPt>
          <c:dLbls>
            <c:dLbl>
              <c:idx val="23"/>
              <c:layout>
                <c:manualLayout>
                  <c:x val="0"/>
                  <c:y val="-3.595504769706043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29C7-4621-ACDA-ECB2884138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'INSTITUTE WISE'!$B$1:$AK$2</c:f>
              <c:multiLvlStrCache>
                <c:ptCount val="36"/>
                <c:lvl>
                  <c:pt idx="0">
                    <c:v>2016-2017</c:v>
                  </c:pt>
                  <c:pt idx="1">
                    <c:v>2017-2018</c:v>
                  </c:pt>
                  <c:pt idx="2">
                    <c:v>2016-2017</c:v>
                  </c:pt>
                  <c:pt idx="3">
                    <c:v>2017-2018</c:v>
                  </c:pt>
                  <c:pt idx="4">
                    <c:v>2016-2017</c:v>
                  </c:pt>
                  <c:pt idx="5">
                    <c:v>2017-2018</c:v>
                  </c:pt>
                  <c:pt idx="6">
                    <c:v>2016-2017</c:v>
                  </c:pt>
                  <c:pt idx="7">
                    <c:v>2017-2018</c:v>
                  </c:pt>
                  <c:pt idx="8">
                    <c:v>2016-2017</c:v>
                  </c:pt>
                  <c:pt idx="9">
                    <c:v>2017-2018</c:v>
                  </c:pt>
                  <c:pt idx="10">
                    <c:v>2016-2017</c:v>
                  </c:pt>
                  <c:pt idx="11">
                    <c:v>2017-2018</c:v>
                  </c:pt>
                  <c:pt idx="12">
                    <c:v>2016-2017</c:v>
                  </c:pt>
                  <c:pt idx="13">
                    <c:v>2017-2018</c:v>
                  </c:pt>
                  <c:pt idx="14">
                    <c:v>2016-2017</c:v>
                  </c:pt>
                  <c:pt idx="15">
                    <c:v>2017-2018</c:v>
                  </c:pt>
                  <c:pt idx="16">
                    <c:v>2016-2017</c:v>
                  </c:pt>
                  <c:pt idx="17">
                    <c:v>2017-2018</c:v>
                  </c:pt>
                  <c:pt idx="18">
                    <c:v>2016-2017</c:v>
                  </c:pt>
                  <c:pt idx="19">
                    <c:v>2017-2018</c:v>
                  </c:pt>
                  <c:pt idx="20">
                    <c:v>2016-2017</c:v>
                  </c:pt>
                  <c:pt idx="21">
                    <c:v>2017-2018</c:v>
                  </c:pt>
                  <c:pt idx="22">
                    <c:v>2016-2017</c:v>
                  </c:pt>
                  <c:pt idx="23">
                    <c:v>2017-2018</c:v>
                  </c:pt>
                  <c:pt idx="24">
                    <c:v>2016-2017</c:v>
                  </c:pt>
                  <c:pt idx="25">
                    <c:v>2017-2018</c:v>
                  </c:pt>
                  <c:pt idx="26">
                    <c:v>2016-2017</c:v>
                  </c:pt>
                  <c:pt idx="27">
                    <c:v>2017-2018</c:v>
                  </c:pt>
                  <c:pt idx="28">
                    <c:v>2016-2017</c:v>
                  </c:pt>
                  <c:pt idx="29">
                    <c:v>2017-2018</c:v>
                  </c:pt>
                  <c:pt idx="30">
                    <c:v>2016-2017</c:v>
                  </c:pt>
                  <c:pt idx="31">
                    <c:v>2017-2018</c:v>
                  </c:pt>
                  <c:pt idx="32">
                    <c:v>2016-2017</c:v>
                  </c:pt>
                  <c:pt idx="33">
                    <c:v>2017-2018</c:v>
                  </c:pt>
                  <c:pt idx="34">
                    <c:v>2016-2017</c:v>
                  </c:pt>
                  <c:pt idx="35">
                    <c:v>2017-2018</c:v>
                  </c:pt>
                </c:lvl>
                <c:lvl>
                  <c:pt idx="0">
                    <c:v>RCUSE-LKO</c:v>
                  </c:pt>
                  <c:pt idx="2">
                    <c:v>ISPER</c:v>
                  </c:pt>
                  <c:pt idx="4">
                    <c:v>CGG</c:v>
                  </c:pt>
                  <c:pt idx="6">
                    <c:v>AIILSG</c:v>
                  </c:pt>
                  <c:pt idx="8">
                    <c:v>MCR HRD</c:v>
                  </c:pt>
                  <c:pt idx="10">
                    <c:v>CSE</c:v>
                  </c:pt>
                  <c:pt idx="12">
                    <c:v>ASCI</c:v>
                  </c:pt>
                  <c:pt idx="14">
                    <c:v>IIHS</c:v>
                  </c:pt>
                  <c:pt idx="16">
                    <c:v>CED</c:v>
                  </c:pt>
                  <c:pt idx="18">
                    <c:v>RECUSE HYD</c:v>
                  </c:pt>
                  <c:pt idx="20">
                    <c:v>IIPA</c:v>
                  </c:pt>
                  <c:pt idx="22">
                    <c:v>ESCI</c:v>
                  </c:pt>
                  <c:pt idx="24">
                    <c:v>ATI-WB</c:v>
                  </c:pt>
                  <c:pt idx="26">
                    <c:v>IIT-R</c:v>
                  </c:pt>
                  <c:pt idx="28">
                    <c:v>YASHADA</c:v>
                  </c:pt>
                  <c:pt idx="30">
                    <c:v>IMG</c:v>
                  </c:pt>
                  <c:pt idx="32">
                    <c:v>ATI-MYS</c:v>
                  </c:pt>
                  <c:pt idx="34">
                    <c:v>WRI</c:v>
                  </c:pt>
                </c:lvl>
              </c:multiLvlStrCache>
            </c:multiLvlStrRef>
          </c:cat>
          <c:val>
            <c:numRef>
              <c:f>'INSTITUTE WISE'!$B$4:$AK$4</c:f>
              <c:numCache>
                <c:formatCode>General</c:formatCode>
                <c:ptCount val="36"/>
                <c:pt idx="0">
                  <c:v>169</c:v>
                </c:pt>
                <c:pt idx="1">
                  <c:v>353</c:v>
                </c:pt>
                <c:pt idx="3">
                  <c:v>44</c:v>
                </c:pt>
                <c:pt idx="4">
                  <c:v>56</c:v>
                </c:pt>
                <c:pt idx="6">
                  <c:v>454</c:v>
                </c:pt>
                <c:pt idx="7">
                  <c:v>341</c:v>
                </c:pt>
                <c:pt idx="8">
                  <c:v>205</c:v>
                </c:pt>
                <c:pt idx="13">
                  <c:v>29</c:v>
                </c:pt>
                <c:pt idx="14">
                  <c:v>577</c:v>
                </c:pt>
                <c:pt idx="15">
                  <c:v>518</c:v>
                </c:pt>
                <c:pt idx="16">
                  <c:v>212</c:v>
                </c:pt>
                <c:pt idx="20">
                  <c:v>26</c:v>
                </c:pt>
                <c:pt idx="22">
                  <c:v>183</c:v>
                </c:pt>
                <c:pt idx="23">
                  <c:v>194</c:v>
                </c:pt>
                <c:pt idx="28">
                  <c:v>317</c:v>
                </c:pt>
                <c:pt idx="29">
                  <c:v>170</c:v>
                </c:pt>
                <c:pt idx="32">
                  <c:v>396</c:v>
                </c:pt>
                <c:pt idx="34">
                  <c:v>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7-29C7-4621-ACDA-ECB2884138C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7"/>
        <c:axId val="-1155534128"/>
        <c:axId val="-1155539024"/>
      </c:barChart>
      <c:catAx>
        <c:axId val="-115553412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TRAINING ENTITIES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7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5539024"/>
        <c:crosses val="autoZero"/>
        <c:auto val="1"/>
        <c:lblAlgn val="ctr"/>
        <c:lblOffset val="100"/>
        <c:noMultiLvlLbl val="0"/>
      </c:catAx>
      <c:valAx>
        <c:axId val="-1155539024"/>
        <c:scaling>
          <c:orientation val="minMax"/>
          <c:max val="14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NO. OF PARTICIPANTS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7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5534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'INSTITUTE WISE'!$A$5</c:f>
              <c:strCache>
                <c:ptCount val="1"/>
                <c:pt idx="0">
                  <c:v>CAPSULE 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1D8-44A6-84EB-D5B1FBDCAFB0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1D8-44A6-84EB-D5B1FBDCAFB0}"/>
              </c:ext>
            </c:extLst>
          </c:dPt>
          <c:dPt>
            <c:idx val="4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1D8-44A6-84EB-D5B1FBDCAFB0}"/>
              </c:ext>
            </c:extLst>
          </c:dPt>
          <c:dPt>
            <c:idx val="6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1D8-44A6-84EB-D5B1FBDCAFB0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1D8-44A6-84EB-D5B1FBDCAFB0}"/>
              </c:ext>
            </c:extLst>
          </c:dPt>
          <c:dPt>
            <c:idx val="8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01D8-44A6-84EB-D5B1FBDCAFB0}"/>
              </c:ext>
            </c:extLst>
          </c:dPt>
          <c:dPt>
            <c:idx val="14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01D8-44A6-84EB-D5B1FBDCAFB0}"/>
              </c:ext>
            </c:extLst>
          </c:dPt>
          <c:dPt>
            <c:idx val="15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01D8-44A6-84EB-D5B1FBDCAFB0}"/>
              </c:ext>
            </c:extLst>
          </c:dPt>
          <c:dPt>
            <c:idx val="16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01D8-44A6-84EB-D5B1FBDCAFB0}"/>
              </c:ext>
            </c:extLst>
          </c:dPt>
          <c:dPt>
            <c:idx val="19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01D8-44A6-84EB-D5B1FBDCAFB0}"/>
              </c:ext>
            </c:extLst>
          </c:dPt>
          <c:dPt>
            <c:idx val="20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01D8-44A6-84EB-D5B1FBDCAFB0}"/>
              </c:ext>
            </c:extLst>
          </c:dPt>
          <c:dPt>
            <c:idx val="23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01D8-44A6-84EB-D5B1FBDCAFB0}"/>
              </c:ext>
            </c:extLst>
          </c:dPt>
          <c:dPt>
            <c:idx val="28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01D8-44A6-84EB-D5B1FBDCAFB0}"/>
              </c:ext>
            </c:extLst>
          </c:dPt>
          <c:dPt>
            <c:idx val="32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01D8-44A6-84EB-D5B1FBDCAFB0}"/>
              </c:ext>
            </c:extLst>
          </c:dPt>
          <c:dPt>
            <c:idx val="34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01D8-44A6-84EB-D5B1FBDCAFB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'INSTITUTE WISE'!$B$1:$AK$2</c:f>
              <c:multiLvlStrCache>
                <c:ptCount val="36"/>
                <c:lvl>
                  <c:pt idx="0">
                    <c:v>2016-2017</c:v>
                  </c:pt>
                  <c:pt idx="1">
                    <c:v>2017-2018</c:v>
                  </c:pt>
                  <c:pt idx="2">
                    <c:v>2016-2017</c:v>
                  </c:pt>
                  <c:pt idx="3">
                    <c:v>2017-2018</c:v>
                  </c:pt>
                  <c:pt idx="4">
                    <c:v>2016-2017</c:v>
                  </c:pt>
                  <c:pt idx="5">
                    <c:v>2017-2018</c:v>
                  </c:pt>
                  <c:pt idx="6">
                    <c:v>2016-2017</c:v>
                  </c:pt>
                  <c:pt idx="7">
                    <c:v>2017-2018</c:v>
                  </c:pt>
                  <c:pt idx="8">
                    <c:v>2016-2017</c:v>
                  </c:pt>
                  <c:pt idx="9">
                    <c:v>2017-2018</c:v>
                  </c:pt>
                  <c:pt idx="10">
                    <c:v>2016-2017</c:v>
                  </c:pt>
                  <c:pt idx="11">
                    <c:v>2017-2018</c:v>
                  </c:pt>
                  <c:pt idx="12">
                    <c:v>2016-2017</c:v>
                  </c:pt>
                  <c:pt idx="13">
                    <c:v>2017-2018</c:v>
                  </c:pt>
                  <c:pt idx="14">
                    <c:v>2016-2017</c:v>
                  </c:pt>
                  <c:pt idx="15">
                    <c:v>2017-2018</c:v>
                  </c:pt>
                  <c:pt idx="16">
                    <c:v>2016-2017</c:v>
                  </c:pt>
                  <c:pt idx="17">
                    <c:v>2017-2018</c:v>
                  </c:pt>
                  <c:pt idx="18">
                    <c:v>2016-2017</c:v>
                  </c:pt>
                  <c:pt idx="19">
                    <c:v>2017-2018</c:v>
                  </c:pt>
                  <c:pt idx="20">
                    <c:v>2016-2017</c:v>
                  </c:pt>
                  <c:pt idx="21">
                    <c:v>2017-2018</c:v>
                  </c:pt>
                  <c:pt idx="22">
                    <c:v>2016-2017</c:v>
                  </c:pt>
                  <c:pt idx="23">
                    <c:v>2017-2018</c:v>
                  </c:pt>
                  <c:pt idx="24">
                    <c:v>2016-2017</c:v>
                  </c:pt>
                  <c:pt idx="25">
                    <c:v>2017-2018</c:v>
                  </c:pt>
                  <c:pt idx="26">
                    <c:v>2016-2017</c:v>
                  </c:pt>
                  <c:pt idx="27">
                    <c:v>2017-2018</c:v>
                  </c:pt>
                  <c:pt idx="28">
                    <c:v>2016-2017</c:v>
                  </c:pt>
                  <c:pt idx="29">
                    <c:v>2017-2018</c:v>
                  </c:pt>
                  <c:pt idx="30">
                    <c:v>2016-2017</c:v>
                  </c:pt>
                  <c:pt idx="31">
                    <c:v>2017-2018</c:v>
                  </c:pt>
                  <c:pt idx="32">
                    <c:v>2016-2017</c:v>
                  </c:pt>
                  <c:pt idx="33">
                    <c:v>2017-2018</c:v>
                  </c:pt>
                  <c:pt idx="34">
                    <c:v>2016-2017</c:v>
                  </c:pt>
                  <c:pt idx="35">
                    <c:v>2017-2018</c:v>
                  </c:pt>
                </c:lvl>
                <c:lvl>
                  <c:pt idx="0">
                    <c:v>RCUSE-LKO</c:v>
                  </c:pt>
                  <c:pt idx="2">
                    <c:v>ISPER</c:v>
                  </c:pt>
                  <c:pt idx="4">
                    <c:v>CGG</c:v>
                  </c:pt>
                  <c:pt idx="6">
                    <c:v>AIILSG</c:v>
                  </c:pt>
                  <c:pt idx="8">
                    <c:v>MCR HRD</c:v>
                  </c:pt>
                  <c:pt idx="10">
                    <c:v>CSE</c:v>
                  </c:pt>
                  <c:pt idx="12">
                    <c:v>ASCI</c:v>
                  </c:pt>
                  <c:pt idx="14">
                    <c:v>IIHS</c:v>
                  </c:pt>
                  <c:pt idx="16">
                    <c:v>CED</c:v>
                  </c:pt>
                  <c:pt idx="18">
                    <c:v>RECUSE HYD</c:v>
                  </c:pt>
                  <c:pt idx="20">
                    <c:v>IIPA</c:v>
                  </c:pt>
                  <c:pt idx="22">
                    <c:v>ESCI</c:v>
                  </c:pt>
                  <c:pt idx="24">
                    <c:v>ATI-WB</c:v>
                  </c:pt>
                  <c:pt idx="26">
                    <c:v>IIT-R</c:v>
                  </c:pt>
                  <c:pt idx="28">
                    <c:v>YASHADA</c:v>
                  </c:pt>
                  <c:pt idx="30">
                    <c:v>IMG</c:v>
                  </c:pt>
                  <c:pt idx="32">
                    <c:v>ATI-MYS</c:v>
                  </c:pt>
                  <c:pt idx="34">
                    <c:v>WRI</c:v>
                  </c:pt>
                </c:lvl>
              </c:multiLvlStrCache>
            </c:multiLvlStrRef>
          </c:cat>
          <c:val>
            <c:numRef>
              <c:f>'INSTITUTE WISE'!$B$5:$AK$5</c:f>
              <c:numCache>
                <c:formatCode>General</c:formatCode>
                <c:ptCount val="36"/>
                <c:pt idx="0">
                  <c:v>115</c:v>
                </c:pt>
                <c:pt idx="1">
                  <c:v>195</c:v>
                </c:pt>
                <c:pt idx="4">
                  <c:v>55</c:v>
                </c:pt>
                <c:pt idx="6">
                  <c:v>229</c:v>
                </c:pt>
                <c:pt idx="7">
                  <c:v>74</c:v>
                </c:pt>
                <c:pt idx="8">
                  <c:v>172</c:v>
                </c:pt>
                <c:pt idx="14">
                  <c:v>163</c:v>
                </c:pt>
                <c:pt idx="15">
                  <c:v>262</c:v>
                </c:pt>
                <c:pt idx="16">
                  <c:v>87</c:v>
                </c:pt>
                <c:pt idx="19">
                  <c:v>67</c:v>
                </c:pt>
                <c:pt idx="20">
                  <c:v>21</c:v>
                </c:pt>
                <c:pt idx="23">
                  <c:v>352</c:v>
                </c:pt>
                <c:pt idx="28">
                  <c:v>202</c:v>
                </c:pt>
                <c:pt idx="32">
                  <c:v>228</c:v>
                </c:pt>
                <c:pt idx="34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01D8-44A6-84EB-D5B1FBDCAFB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7"/>
        <c:axId val="-1155535216"/>
        <c:axId val="-1155533584"/>
      </c:barChart>
      <c:catAx>
        <c:axId val="-115553521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TRAINING ENTITIES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5533584"/>
        <c:crosses val="autoZero"/>
        <c:auto val="1"/>
        <c:lblAlgn val="ctr"/>
        <c:lblOffset val="100"/>
        <c:noMultiLvlLbl val="0"/>
      </c:catAx>
      <c:valAx>
        <c:axId val="-1155533584"/>
        <c:scaling>
          <c:orientation val="minMax"/>
          <c:max val="14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NO. OF</a:t>
                </a:r>
                <a:r>
                  <a:rPr lang="en-US" sz="700" baseline="0"/>
                  <a:t> PARTICIPANTS</a:t>
                </a:r>
                <a:endParaRPr lang="en-US" sz="7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155535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078555870426582"/>
          <c:y val="5.5425235939119522E-2"/>
          <c:w val="0.86514687846121963"/>
          <c:h val="0.5534038877675340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'INSTITUTE WISE'!$A$6</c:f>
              <c:strCache>
                <c:ptCount val="1"/>
                <c:pt idx="0">
                  <c:v>ELECTED REP.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FE0-41F1-8746-012B8E15FCB6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FE0-41F1-8746-012B8E15FCB6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FE0-41F1-8746-012B8E15FCB6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FE0-41F1-8746-012B8E15FCB6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FE0-41F1-8746-012B8E15FCB6}"/>
              </c:ext>
            </c:extLst>
          </c:dPt>
          <c:dPt>
            <c:idx val="16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5FE0-41F1-8746-012B8E15FCB6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5FE0-41F1-8746-012B8E15FCB6}"/>
              </c:ext>
            </c:extLst>
          </c:dPt>
          <c:dPt>
            <c:idx val="2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5FE0-41F1-8746-012B8E15FCB6}"/>
              </c:ext>
            </c:extLst>
          </c:dPt>
          <c:dPt>
            <c:idx val="2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5FE0-41F1-8746-012B8E15FCB6}"/>
              </c:ext>
            </c:extLst>
          </c:dPt>
          <c:dPt>
            <c:idx val="3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5FE0-41F1-8746-012B8E15FCB6}"/>
              </c:ext>
            </c:extLst>
          </c:dPt>
          <c:dPt>
            <c:idx val="3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5FE0-41F1-8746-012B8E15FCB6}"/>
              </c:ext>
            </c:extLst>
          </c:dPt>
          <c:dPt>
            <c:idx val="3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5FE0-41F1-8746-012B8E15FCB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'INSTITUTE WISE'!$B$1:$AK$2</c:f>
              <c:multiLvlStrCache>
                <c:ptCount val="36"/>
                <c:lvl>
                  <c:pt idx="0">
                    <c:v>2016-2017</c:v>
                  </c:pt>
                  <c:pt idx="1">
                    <c:v>2017-2018</c:v>
                  </c:pt>
                  <c:pt idx="2">
                    <c:v>2016-2017</c:v>
                  </c:pt>
                  <c:pt idx="3">
                    <c:v>2017-2018</c:v>
                  </c:pt>
                  <c:pt idx="4">
                    <c:v>2016-2017</c:v>
                  </c:pt>
                  <c:pt idx="5">
                    <c:v>2017-2018</c:v>
                  </c:pt>
                  <c:pt idx="6">
                    <c:v>2016-2017</c:v>
                  </c:pt>
                  <c:pt idx="7">
                    <c:v>2017-2018</c:v>
                  </c:pt>
                  <c:pt idx="8">
                    <c:v>2016-2017</c:v>
                  </c:pt>
                  <c:pt idx="9">
                    <c:v>2017-2018</c:v>
                  </c:pt>
                  <c:pt idx="10">
                    <c:v>2016-2017</c:v>
                  </c:pt>
                  <c:pt idx="11">
                    <c:v>2017-2018</c:v>
                  </c:pt>
                  <c:pt idx="12">
                    <c:v>2016-2017</c:v>
                  </c:pt>
                  <c:pt idx="13">
                    <c:v>2017-2018</c:v>
                  </c:pt>
                  <c:pt idx="14">
                    <c:v>2016-2017</c:v>
                  </c:pt>
                  <c:pt idx="15">
                    <c:v>2017-2018</c:v>
                  </c:pt>
                  <c:pt idx="16">
                    <c:v>2016-2017</c:v>
                  </c:pt>
                  <c:pt idx="17">
                    <c:v>2017-2018</c:v>
                  </c:pt>
                  <c:pt idx="18">
                    <c:v>2016-2017</c:v>
                  </c:pt>
                  <c:pt idx="19">
                    <c:v>2017-2018</c:v>
                  </c:pt>
                  <c:pt idx="20">
                    <c:v>2016-2017</c:v>
                  </c:pt>
                  <c:pt idx="21">
                    <c:v>2017-2018</c:v>
                  </c:pt>
                  <c:pt idx="22">
                    <c:v>2016-2017</c:v>
                  </c:pt>
                  <c:pt idx="23">
                    <c:v>2017-2018</c:v>
                  </c:pt>
                  <c:pt idx="24">
                    <c:v>2016-2017</c:v>
                  </c:pt>
                  <c:pt idx="25">
                    <c:v>2017-2018</c:v>
                  </c:pt>
                  <c:pt idx="26">
                    <c:v>2016-2017</c:v>
                  </c:pt>
                  <c:pt idx="27">
                    <c:v>2017-2018</c:v>
                  </c:pt>
                  <c:pt idx="28">
                    <c:v>2016-2017</c:v>
                  </c:pt>
                  <c:pt idx="29">
                    <c:v>2017-2018</c:v>
                  </c:pt>
                  <c:pt idx="30">
                    <c:v>2016-2017</c:v>
                  </c:pt>
                  <c:pt idx="31">
                    <c:v>2017-2018</c:v>
                  </c:pt>
                  <c:pt idx="32">
                    <c:v>2016-2017</c:v>
                  </c:pt>
                  <c:pt idx="33">
                    <c:v>2017-2018</c:v>
                  </c:pt>
                  <c:pt idx="34">
                    <c:v>2016-2017</c:v>
                  </c:pt>
                  <c:pt idx="35">
                    <c:v>2017-2018</c:v>
                  </c:pt>
                </c:lvl>
                <c:lvl>
                  <c:pt idx="0">
                    <c:v>RCUSE-LKO</c:v>
                  </c:pt>
                  <c:pt idx="2">
                    <c:v>ISPER</c:v>
                  </c:pt>
                  <c:pt idx="4">
                    <c:v>CGG</c:v>
                  </c:pt>
                  <c:pt idx="6">
                    <c:v>AIILSG</c:v>
                  </c:pt>
                  <c:pt idx="8">
                    <c:v>MCR HRD</c:v>
                  </c:pt>
                  <c:pt idx="10">
                    <c:v>CSE</c:v>
                  </c:pt>
                  <c:pt idx="12">
                    <c:v>ASCI</c:v>
                  </c:pt>
                  <c:pt idx="14">
                    <c:v>IIHS</c:v>
                  </c:pt>
                  <c:pt idx="16">
                    <c:v>CED</c:v>
                  </c:pt>
                  <c:pt idx="18">
                    <c:v>RECUSE HYD</c:v>
                  </c:pt>
                  <c:pt idx="20">
                    <c:v>IIPA</c:v>
                  </c:pt>
                  <c:pt idx="22">
                    <c:v>ESCI</c:v>
                  </c:pt>
                  <c:pt idx="24">
                    <c:v>ATI-WB</c:v>
                  </c:pt>
                  <c:pt idx="26">
                    <c:v>IIT-R</c:v>
                  </c:pt>
                  <c:pt idx="28">
                    <c:v>YASHADA</c:v>
                  </c:pt>
                  <c:pt idx="30">
                    <c:v>IMG</c:v>
                  </c:pt>
                  <c:pt idx="32">
                    <c:v>ATI-MYS</c:v>
                  </c:pt>
                  <c:pt idx="34">
                    <c:v>WRI</c:v>
                  </c:pt>
                </c:lvl>
              </c:multiLvlStrCache>
            </c:multiLvlStrRef>
          </c:cat>
          <c:val>
            <c:numRef>
              <c:f>'INSTITUTE WISE'!$B$6:$AK$6</c:f>
              <c:numCache>
                <c:formatCode>General</c:formatCode>
                <c:ptCount val="36"/>
                <c:pt idx="2">
                  <c:v>260</c:v>
                </c:pt>
                <c:pt idx="6">
                  <c:v>266</c:v>
                </c:pt>
                <c:pt idx="7">
                  <c:v>586</c:v>
                </c:pt>
                <c:pt idx="8">
                  <c:v>14</c:v>
                </c:pt>
                <c:pt idx="10">
                  <c:v>98</c:v>
                </c:pt>
                <c:pt idx="14">
                  <c:v>12</c:v>
                </c:pt>
                <c:pt idx="16">
                  <c:v>307</c:v>
                </c:pt>
                <c:pt idx="18">
                  <c:v>723</c:v>
                </c:pt>
                <c:pt idx="19">
                  <c:v>26</c:v>
                </c:pt>
                <c:pt idx="22">
                  <c:v>49</c:v>
                </c:pt>
                <c:pt idx="23">
                  <c:v>23</c:v>
                </c:pt>
                <c:pt idx="24">
                  <c:v>235</c:v>
                </c:pt>
                <c:pt idx="30">
                  <c:v>141</c:v>
                </c:pt>
                <c:pt idx="32">
                  <c:v>171</c:v>
                </c:pt>
                <c:pt idx="34">
                  <c:v>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8-5FE0-41F1-8746-012B8E15FCB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7"/>
        <c:axId val="-251408336"/>
        <c:axId val="-251408880"/>
      </c:barChart>
      <c:catAx>
        <c:axId val="-25140833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TRAINING ENTITIES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408880"/>
        <c:crosses val="autoZero"/>
        <c:auto val="1"/>
        <c:lblAlgn val="ctr"/>
        <c:lblOffset val="100"/>
        <c:noMultiLvlLbl val="0"/>
      </c:catAx>
      <c:valAx>
        <c:axId val="-251408880"/>
        <c:scaling>
          <c:orientation val="minMax"/>
          <c:max val="14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NO. OF PARTICIPANTS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408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174256366675001E-2"/>
          <c:y val="5.0602503030897951E-2"/>
          <c:w val="0.88990908932159907"/>
          <c:h val="0.579761969013301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'STATE WISE'!$A$3</c:f>
              <c:strCache>
                <c:ptCount val="1"/>
                <c:pt idx="0">
                  <c:v>CAPSULE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813-4CED-B949-59C113E7F71A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813-4CED-B949-59C113E7F71A}"/>
              </c:ext>
            </c:extLst>
          </c:dPt>
          <c:dPt>
            <c:idx val="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813-4CED-B949-59C113E7F71A}"/>
              </c:ext>
            </c:extLst>
          </c:dPt>
          <c:dPt>
            <c:idx val="4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813-4CED-B949-59C113E7F71A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813-4CED-B949-59C113E7F71A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3813-4CED-B949-59C113E7F71A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3813-4CED-B949-59C113E7F71A}"/>
              </c:ext>
            </c:extLst>
          </c:dPt>
          <c:dPt>
            <c:idx val="1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3813-4CED-B949-59C113E7F71A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3813-4CED-B949-59C113E7F71A}"/>
              </c:ext>
            </c:extLst>
          </c:dPt>
          <c:dPt>
            <c:idx val="13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3813-4CED-B949-59C113E7F71A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3813-4CED-B949-59C113E7F71A}"/>
              </c:ext>
            </c:extLst>
          </c:dPt>
          <c:dPt>
            <c:idx val="1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3813-4CED-B949-59C113E7F71A}"/>
              </c:ext>
            </c:extLst>
          </c:dPt>
          <c:dPt>
            <c:idx val="19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3813-4CED-B949-59C113E7F71A}"/>
              </c:ext>
            </c:extLst>
          </c:dPt>
          <c:dPt>
            <c:idx val="2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3813-4CED-B949-59C113E7F71A}"/>
              </c:ext>
            </c:extLst>
          </c:dPt>
          <c:dPt>
            <c:idx val="21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3813-4CED-B949-59C113E7F71A}"/>
              </c:ext>
            </c:extLst>
          </c:dPt>
          <c:dPt>
            <c:idx val="2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3813-4CED-B949-59C113E7F71A}"/>
              </c:ext>
            </c:extLst>
          </c:dPt>
          <c:dPt>
            <c:idx val="24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3813-4CED-B949-59C113E7F71A}"/>
              </c:ext>
            </c:extLst>
          </c:dPt>
          <c:dPt>
            <c:idx val="2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3813-4CED-B949-59C113E7F71A}"/>
              </c:ext>
            </c:extLst>
          </c:dPt>
          <c:dPt>
            <c:idx val="31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5-3813-4CED-B949-59C113E7F71A}"/>
              </c:ext>
            </c:extLst>
          </c:dPt>
          <c:dPt>
            <c:idx val="3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7-3813-4CED-B949-59C113E7F71A}"/>
              </c:ext>
            </c:extLst>
          </c:dPt>
          <c:dPt>
            <c:idx val="34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9-3813-4CED-B949-59C113E7F71A}"/>
              </c:ext>
            </c:extLst>
          </c:dPt>
          <c:dPt>
            <c:idx val="35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B-3813-4CED-B949-59C113E7F71A}"/>
              </c:ext>
            </c:extLst>
          </c:dPt>
          <c:dPt>
            <c:idx val="3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D-3813-4CED-B949-59C113E7F71A}"/>
              </c:ext>
            </c:extLst>
          </c:dPt>
          <c:dPt>
            <c:idx val="37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F-3813-4CED-B949-59C113E7F71A}"/>
              </c:ext>
            </c:extLst>
          </c:dPt>
          <c:dPt>
            <c:idx val="3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1-3813-4CED-B949-59C113E7F71A}"/>
              </c:ext>
            </c:extLst>
          </c:dPt>
          <c:dPt>
            <c:idx val="39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3-3813-4CED-B949-59C113E7F71A}"/>
              </c:ext>
            </c:extLst>
          </c:dPt>
          <c:dPt>
            <c:idx val="4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5-3813-4CED-B949-59C113E7F71A}"/>
              </c:ext>
            </c:extLst>
          </c:dPt>
          <c:dPt>
            <c:idx val="41"/>
            <c:invertIfNegative val="0"/>
            <c:bubble3D val="0"/>
            <c:spPr>
              <a:solidFill>
                <a:schemeClr val="accent5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7-3813-4CED-B949-59C113E7F71A}"/>
              </c:ext>
            </c:extLst>
          </c:dPt>
          <c:dPt>
            <c:idx val="4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9-3813-4CED-B949-59C113E7F71A}"/>
              </c:ext>
            </c:extLst>
          </c:dPt>
          <c:dPt>
            <c:idx val="4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B-3813-4CED-B949-59C113E7F71A}"/>
              </c:ext>
            </c:extLst>
          </c:dPt>
          <c:dPt>
            <c:idx val="44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D-3813-4CED-B949-59C113E7F71A}"/>
              </c:ext>
            </c:extLst>
          </c:dPt>
          <c:dPt>
            <c:idx val="45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3F-3813-4CED-B949-59C113E7F71A}"/>
              </c:ext>
            </c:extLst>
          </c:dPt>
          <c:dPt>
            <c:idx val="4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41-3813-4CED-B949-59C113E7F71A}"/>
              </c:ext>
            </c:extLst>
          </c:dPt>
          <c:dPt>
            <c:idx val="47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43-3813-4CED-B949-59C113E7F71A}"/>
              </c:ext>
            </c:extLst>
          </c:dPt>
          <c:dPt>
            <c:idx val="4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45-3813-4CED-B949-59C113E7F71A}"/>
              </c:ext>
            </c:extLst>
          </c:dPt>
          <c:dPt>
            <c:idx val="5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47-3813-4CED-B949-59C113E7F71A}"/>
              </c:ext>
            </c:extLst>
          </c:dPt>
          <c:dPt>
            <c:idx val="53"/>
            <c:invertIfNegative val="0"/>
            <c:bubble3D val="0"/>
            <c:spPr>
              <a:solidFill>
                <a:srgbClr val="00206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49-3813-4CED-B949-59C113E7F71A}"/>
              </c:ext>
            </c:extLst>
          </c:dPt>
          <c:dLbls>
            <c:dLbl>
              <c:idx val="6"/>
              <c:layout>
                <c:manualLayout>
                  <c:x val="-2.1742413010660145E-3"/>
                  <c:y val="9.2004550965268158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3813-4CED-B949-59C113E7F71A}"/>
                </c:ext>
              </c:extLst>
            </c:dLbl>
            <c:dLbl>
              <c:idx val="38"/>
              <c:layout>
                <c:manualLayout>
                  <c:x val="0"/>
                  <c:y val="1.8400910193053802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1-3813-4CED-B949-59C113E7F71A}"/>
                </c:ext>
              </c:extLst>
            </c:dLbl>
            <c:dLbl>
              <c:idx val="39"/>
              <c:layout>
                <c:manualLayout>
                  <c:x val="-7.9721260092287E-17"/>
                  <c:y val="-1.380068264479043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3-3813-4CED-B949-59C113E7F71A}"/>
                </c:ext>
              </c:extLst>
            </c:dLbl>
            <c:dLbl>
              <c:idx val="42"/>
              <c:layout>
                <c:manualLayout>
                  <c:x val="2.1742413010659946E-3"/>
                  <c:y val="-5.060250303089799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9-3813-4CED-B949-59C113E7F71A}"/>
                </c:ext>
              </c:extLst>
            </c:dLbl>
            <c:dLbl>
              <c:idx val="47"/>
              <c:layout>
                <c:manualLayout>
                  <c:x val="2.1742413010659946E-3"/>
                  <c:y val="-4.600227548263458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43-3813-4CED-B949-59C113E7F71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'STATE WISE'!$B$1:$BC$2</c:f>
              <c:multiLvlStrCache>
                <c:ptCount val="54"/>
                <c:lvl>
                  <c:pt idx="0">
                    <c:v>2016-2017</c:v>
                  </c:pt>
                  <c:pt idx="1">
                    <c:v>2017-2018</c:v>
                  </c:pt>
                  <c:pt idx="2">
                    <c:v>2016-2017</c:v>
                  </c:pt>
                  <c:pt idx="3">
                    <c:v>2017-2018</c:v>
                  </c:pt>
                  <c:pt idx="4">
                    <c:v>2016-2017</c:v>
                  </c:pt>
                  <c:pt idx="5">
                    <c:v>2017-2018</c:v>
                  </c:pt>
                  <c:pt idx="6">
                    <c:v>2016-2017</c:v>
                  </c:pt>
                  <c:pt idx="7">
                    <c:v>2017-2018</c:v>
                  </c:pt>
                  <c:pt idx="8">
                    <c:v>2016-2017</c:v>
                  </c:pt>
                  <c:pt idx="9">
                    <c:v>2017-2018</c:v>
                  </c:pt>
                  <c:pt idx="10">
                    <c:v>2016-2017</c:v>
                  </c:pt>
                  <c:pt idx="11">
                    <c:v>2017-2018</c:v>
                  </c:pt>
                  <c:pt idx="12">
                    <c:v>2016-2017</c:v>
                  </c:pt>
                  <c:pt idx="13">
                    <c:v>2017-2018</c:v>
                  </c:pt>
                  <c:pt idx="14">
                    <c:v>2016-2017</c:v>
                  </c:pt>
                  <c:pt idx="15">
                    <c:v>2017-2018</c:v>
                  </c:pt>
                  <c:pt idx="16">
                    <c:v>2016-2017</c:v>
                  </c:pt>
                  <c:pt idx="17">
                    <c:v>2017-2018</c:v>
                  </c:pt>
                  <c:pt idx="18">
                    <c:v>2016-2017</c:v>
                  </c:pt>
                  <c:pt idx="19">
                    <c:v>2017-2018</c:v>
                  </c:pt>
                  <c:pt idx="20">
                    <c:v>2016-2017</c:v>
                  </c:pt>
                  <c:pt idx="21">
                    <c:v>2017-2018</c:v>
                  </c:pt>
                  <c:pt idx="22">
                    <c:v>2016-2017</c:v>
                  </c:pt>
                  <c:pt idx="23">
                    <c:v>2017-2018</c:v>
                  </c:pt>
                  <c:pt idx="24">
                    <c:v>2016-2017</c:v>
                  </c:pt>
                  <c:pt idx="25">
                    <c:v>2017-2018</c:v>
                  </c:pt>
                  <c:pt idx="26">
                    <c:v>2016-2017</c:v>
                  </c:pt>
                  <c:pt idx="27">
                    <c:v>2017-2018</c:v>
                  </c:pt>
                  <c:pt idx="28">
                    <c:v>2016-2017</c:v>
                  </c:pt>
                  <c:pt idx="29">
                    <c:v>2017-2018</c:v>
                  </c:pt>
                  <c:pt idx="30">
                    <c:v>2016-2017</c:v>
                  </c:pt>
                  <c:pt idx="31">
                    <c:v>2017-2018</c:v>
                  </c:pt>
                  <c:pt idx="32">
                    <c:v>2016-2017</c:v>
                  </c:pt>
                  <c:pt idx="33">
                    <c:v>2017-2018</c:v>
                  </c:pt>
                  <c:pt idx="34">
                    <c:v>2016-2017</c:v>
                  </c:pt>
                  <c:pt idx="35">
                    <c:v>2017-2018</c:v>
                  </c:pt>
                  <c:pt idx="36">
                    <c:v>2016-2017</c:v>
                  </c:pt>
                  <c:pt idx="37">
                    <c:v>2017-2018</c:v>
                  </c:pt>
                  <c:pt idx="38">
                    <c:v>2016-2017</c:v>
                  </c:pt>
                  <c:pt idx="39">
                    <c:v>2017-2018</c:v>
                  </c:pt>
                  <c:pt idx="40">
                    <c:v>2016-2017</c:v>
                  </c:pt>
                  <c:pt idx="41">
                    <c:v>2017-2018</c:v>
                  </c:pt>
                  <c:pt idx="42">
                    <c:v>2016-2017</c:v>
                  </c:pt>
                  <c:pt idx="43">
                    <c:v>2017-2018</c:v>
                  </c:pt>
                  <c:pt idx="44">
                    <c:v>2016-2017</c:v>
                  </c:pt>
                  <c:pt idx="45">
                    <c:v>2017-2018</c:v>
                  </c:pt>
                  <c:pt idx="46">
                    <c:v>2016-2017</c:v>
                  </c:pt>
                  <c:pt idx="47">
                    <c:v>2017-2018</c:v>
                  </c:pt>
                  <c:pt idx="48">
                    <c:v>2016-2017</c:v>
                  </c:pt>
                  <c:pt idx="49">
                    <c:v>2017-2018</c:v>
                  </c:pt>
                  <c:pt idx="50">
                    <c:v>2016-2017</c:v>
                  </c:pt>
                  <c:pt idx="51">
                    <c:v>2017-2018</c:v>
                  </c:pt>
                  <c:pt idx="52">
                    <c:v>2016-2017</c:v>
                  </c:pt>
                  <c:pt idx="53">
                    <c:v>2017-2018</c:v>
                  </c:pt>
                </c:lvl>
                <c:lvl>
                  <c:pt idx="0">
                    <c:v>AP</c:v>
                  </c:pt>
                  <c:pt idx="2">
                    <c:v>BR</c:v>
                  </c:pt>
                  <c:pt idx="4">
                    <c:v>CT</c:v>
                  </c:pt>
                  <c:pt idx="6">
                    <c:v>DEL</c:v>
                  </c:pt>
                  <c:pt idx="8">
                    <c:v>GA</c:v>
                  </c:pt>
                  <c:pt idx="10">
                    <c:v>GJ</c:v>
                  </c:pt>
                  <c:pt idx="12">
                    <c:v>HR</c:v>
                  </c:pt>
                  <c:pt idx="14">
                    <c:v>HP</c:v>
                  </c:pt>
                  <c:pt idx="16">
                    <c:v>JK</c:v>
                  </c:pt>
                  <c:pt idx="18">
                    <c:v>JH</c:v>
                  </c:pt>
                  <c:pt idx="20">
                    <c:v>KA</c:v>
                  </c:pt>
                  <c:pt idx="22">
                    <c:v>KL</c:v>
                  </c:pt>
                  <c:pt idx="24">
                    <c:v>MP</c:v>
                  </c:pt>
                  <c:pt idx="26">
                    <c:v>MH</c:v>
                  </c:pt>
                  <c:pt idx="28">
                    <c:v>MZ</c:v>
                  </c:pt>
                  <c:pt idx="30">
                    <c:v>NL</c:v>
                  </c:pt>
                  <c:pt idx="32">
                    <c:v>OR</c:v>
                  </c:pt>
                  <c:pt idx="34">
                    <c:v>PB</c:v>
                  </c:pt>
                  <c:pt idx="36">
                    <c:v>RJ</c:v>
                  </c:pt>
                  <c:pt idx="38">
                    <c:v>SK</c:v>
                  </c:pt>
                  <c:pt idx="40">
                    <c:v>TN</c:v>
                  </c:pt>
                  <c:pt idx="42">
                    <c:v>TG </c:v>
                  </c:pt>
                  <c:pt idx="44">
                    <c:v>UP</c:v>
                  </c:pt>
                  <c:pt idx="46">
                    <c:v>WB</c:v>
                  </c:pt>
                  <c:pt idx="48">
                    <c:v>AN</c:v>
                  </c:pt>
                  <c:pt idx="50">
                    <c:v>CH</c:v>
                  </c:pt>
                  <c:pt idx="52">
                    <c:v>PY</c:v>
                  </c:pt>
                </c:lvl>
              </c:multiLvlStrCache>
            </c:multiLvlStrRef>
          </c:cat>
          <c:val>
            <c:numRef>
              <c:f>'STATE WISE'!$B$3:$BC$3</c:f>
              <c:numCache>
                <c:formatCode>General</c:formatCode>
                <c:ptCount val="54"/>
                <c:pt idx="0">
                  <c:v>427</c:v>
                </c:pt>
                <c:pt idx="1">
                  <c:v>289</c:v>
                </c:pt>
                <c:pt idx="3">
                  <c:v>29</c:v>
                </c:pt>
                <c:pt idx="4">
                  <c:v>297</c:v>
                </c:pt>
                <c:pt idx="5">
                  <c:v>82</c:v>
                </c:pt>
                <c:pt idx="6">
                  <c:v>29</c:v>
                </c:pt>
                <c:pt idx="9">
                  <c:v>29</c:v>
                </c:pt>
                <c:pt idx="10">
                  <c:v>141</c:v>
                </c:pt>
                <c:pt idx="11">
                  <c:v>18</c:v>
                </c:pt>
                <c:pt idx="13">
                  <c:v>58</c:v>
                </c:pt>
                <c:pt idx="17">
                  <c:v>25</c:v>
                </c:pt>
                <c:pt idx="18">
                  <c:v>451</c:v>
                </c:pt>
                <c:pt idx="19">
                  <c:v>168</c:v>
                </c:pt>
                <c:pt idx="20">
                  <c:v>576</c:v>
                </c:pt>
                <c:pt idx="21">
                  <c:v>313</c:v>
                </c:pt>
                <c:pt idx="22">
                  <c:v>515</c:v>
                </c:pt>
                <c:pt idx="24">
                  <c:v>151</c:v>
                </c:pt>
                <c:pt idx="26">
                  <c:v>1106</c:v>
                </c:pt>
                <c:pt idx="31">
                  <c:v>54</c:v>
                </c:pt>
                <c:pt idx="32">
                  <c:v>296</c:v>
                </c:pt>
                <c:pt idx="34">
                  <c:v>379</c:v>
                </c:pt>
                <c:pt idx="35">
                  <c:v>178</c:v>
                </c:pt>
                <c:pt idx="36">
                  <c:v>495</c:v>
                </c:pt>
                <c:pt idx="37">
                  <c:v>110</c:v>
                </c:pt>
                <c:pt idx="38">
                  <c:v>20</c:v>
                </c:pt>
                <c:pt idx="39">
                  <c:v>35</c:v>
                </c:pt>
                <c:pt idx="40">
                  <c:v>582</c:v>
                </c:pt>
                <c:pt idx="41">
                  <c:v>275</c:v>
                </c:pt>
                <c:pt idx="42">
                  <c:v>339</c:v>
                </c:pt>
                <c:pt idx="43">
                  <c:v>8</c:v>
                </c:pt>
                <c:pt idx="44">
                  <c:v>937</c:v>
                </c:pt>
                <c:pt idx="45">
                  <c:v>60</c:v>
                </c:pt>
                <c:pt idx="46">
                  <c:v>152</c:v>
                </c:pt>
                <c:pt idx="47">
                  <c:v>180</c:v>
                </c:pt>
                <c:pt idx="48">
                  <c:v>97</c:v>
                </c:pt>
                <c:pt idx="50">
                  <c:v>124</c:v>
                </c:pt>
                <c:pt idx="53">
                  <c:v>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A-3813-4CED-B949-59C113E7F71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-251381680"/>
        <c:axId val="-251398000"/>
      </c:barChart>
      <c:catAx>
        <c:axId val="-25138168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 dirty="0"/>
                  <a:t>STATES</a:t>
                </a:r>
              </a:p>
            </c:rich>
          </c:tx>
          <c:layout>
            <c:manualLayout>
              <c:xMode val="edge"/>
              <c:yMode val="edge"/>
              <c:x val="0.49990669594416687"/>
              <c:y val="0.9254531314690700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7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398000"/>
        <c:crosses val="autoZero"/>
        <c:auto val="0"/>
        <c:lblAlgn val="ctr"/>
        <c:lblOffset val="100"/>
        <c:noMultiLvlLbl val="0"/>
      </c:catAx>
      <c:valAx>
        <c:axId val="-251398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 dirty="0"/>
                  <a:t>NO. OF PARTICIPANTS</a:t>
                </a:r>
              </a:p>
            </c:rich>
          </c:tx>
          <c:layout>
            <c:manualLayout>
              <c:xMode val="edge"/>
              <c:yMode val="edge"/>
              <c:x val="0"/>
              <c:y val="0.1567388081353756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381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132796742721405"/>
          <c:y val="5.0316612874353621E-2"/>
          <c:w val="0.85231418851990426"/>
          <c:h val="0.5851551945149489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'STATE WISE'!$A$4</c:f>
              <c:strCache>
                <c:ptCount val="1"/>
                <c:pt idx="0">
                  <c:v>CAPSULE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2CE-4CBD-AACE-F30E0F16EDED}"/>
              </c:ext>
            </c:extLst>
          </c:dPt>
          <c:dPt>
            <c:idx val="6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2CE-4CBD-AACE-F30E0F16EDED}"/>
              </c:ext>
            </c:extLst>
          </c:dPt>
          <c:dPt>
            <c:idx val="1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2CE-4CBD-AACE-F30E0F16EDED}"/>
              </c:ext>
            </c:extLst>
          </c:dPt>
          <c:dPt>
            <c:idx val="18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2CE-4CBD-AACE-F30E0F16EDED}"/>
              </c:ext>
            </c:extLst>
          </c:dPt>
          <c:dPt>
            <c:idx val="2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2CE-4CBD-AACE-F30E0F16EDED}"/>
              </c:ext>
            </c:extLst>
          </c:dPt>
          <c:dPt>
            <c:idx val="2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42CE-4CBD-AACE-F30E0F16EDED}"/>
              </c:ext>
            </c:extLst>
          </c:dPt>
          <c:dPt>
            <c:idx val="2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42CE-4CBD-AACE-F30E0F16EDED}"/>
              </c:ext>
            </c:extLst>
          </c:dPt>
          <c:dPt>
            <c:idx val="26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42CE-4CBD-AACE-F30E0F16EDED}"/>
              </c:ext>
            </c:extLst>
          </c:dPt>
          <c:dPt>
            <c:idx val="3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42CE-4CBD-AACE-F30E0F16EDED}"/>
              </c:ext>
            </c:extLst>
          </c:dPt>
          <c:dPt>
            <c:idx val="36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42CE-4CBD-AACE-F30E0F16EDED}"/>
              </c:ext>
            </c:extLst>
          </c:dPt>
          <c:dPt>
            <c:idx val="4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42CE-4CBD-AACE-F30E0F16EDED}"/>
              </c:ext>
            </c:extLst>
          </c:dPt>
          <c:dPt>
            <c:idx val="4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42CE-4CBD-AACE-F30E0F16EDED}"/>
              </c:ext>
            </c:extLst>
          </c:dPt>
          <c:dPt>
            <c:idx val="4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42CE-4CBD-AACE-F30E0F16EDED}"/>
              </c:ext>
            </c:extLst>
          </c:dPt>
          <c:dPt>
            <c:idx val="48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42CE-4CBD-AACE-F30E0F16EDED}"/>
              </c:ext>
            </c:extLst>
          </c:dPt>
          <c:dPt>
            <c:idx val="5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42CE-4CBD-AACE-F30E0F16EDED}"/>
              </c:ext>
            </c:extLst>
          </c:dPt>
          <c:dLbls>
            <c:dLbl>
              <c:idx val="4"/>
              <c:layout>
                <c:manualLayout>
                  <c:x val="-2.3961676411710657E-3"/>
                  <c:y val="1.829695013612859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2CE-4CBD-AACE-F30E0F16EDED}"/>
                </c:ext>
              </c:extLst>
            </c:dLbl>
            <c:dLbl>
              <c:idx val="5"/>
              <c:layout>
                <c:manualLayout>
                  <c:x val="0"/>
                  <c:y val="-3.659390027225718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E-42CE-4CBD-AACE-F30E0F16EDED}"/>
                </c:ext>
              </c:extLst>
            </c:dLbl>
            <c:dLbl>
              <c:idx val="9"/>
              <c:layout>
                <c:manualLayout>
                  <c:x val="-7.1885029235131967E-3"/>
                  <c:y val="4.5742375340321476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F-42CE-4CBD-AACE-F30E0F16EDED}"/>
                </c:ext>
              </c:extLst>
            </c:dLbl>
            <c:dLbl>
              <c:idx val="10"/>
              <c:layout>
                <c:manualLayout>
                  <c:x val="-4.7923352823421748E-3"/>
                  <c:y val="-4.116813780628923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42CE-4CBD-AACE-F30E0F16EDED}"/>
                </c:ext>
              </c:extLst>
            </c:dLbl>
            <c:dLbl>
              <c:idx val="11"/>
              <c:layout>
                <c:manualLayout>
                  <c:x val="7.1885029235131967E-3"/>
                  <c:y val="-6.403932547645005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0-42CE-4CBD-AACE-F30E0F16EDED}"/>
                </c:ext>
              </c:extLst>
            </c:dLbl>
            <c:dLbl>
              <c:idx val="23"/>
              <c:layout>
                <c:manualLayout>
                  <c:x val="-8.7858465227784836E-17"/>
                  <c:y val="9.1484750680642102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1-42CE-4CBD-AACE-F30E0F16EDED}"/>
                </c:ext>
              </c:extLst>
            </c:dLbl>
            <c:dLbl>
              <c:idx val="24"/>
              <c:layout>
                <c:manualLayout>
                  <c:x val="1.4377005847026305E-2"/>
                  <c:y val="1.3722712602096442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42CE-4CBD-AACE-F30E0F16EDED}"/>
                </c:ext>
              </c:extLst>
            </c:dLbl>
            <c:dLbl>
              <c:idx val="26"/>
              <c:layout>
                <c:manualLayout>
                  <c:x val="-4.7923352823421314E-3"/>
                  <c:y val="9.1484750680642952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42CE-4CBD-AACE-F30E0F16EDED}"/>
                </c:ext>
              </c:extLst>
            </c:dLbl>
            <c:dLbl>
              <c:idx val="27"/>
              <c:layout>
                <c:manualLayout>
                  <c:x val="0"/>
                  <c:y val="-5.489085040838576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2-42CE-4CBD-AACE-F30E0F16EDED}"/>
                </c:ext>
              </c:extLst>
            </c:dLbl>
            <c:dLbl>
              <c:idx val="44"/>
              <c:layout>
                <c:manualLayout>
                  <c:x val="0"/>
                  <c:y val="-5.489085040838576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42CE-4CBD-AACE-F30E0F16EDE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'STATE WISE'!$B$1:$BC$2</c:f>
              <c:multiLvlStrCache>
                <c:ptCount val="54"/>
                <c:lvl>
                  <c:pt idx="0">
                    <c:v>2016-2017</c:v>
                  </c:pt>
                  <c:pt idx="1">
                    <c:v>2017-2018</c:v>
                  </c:pt>
                  <c:pt idx="2">
                    <c:v>2016-2017</c:v>
                  </c:pt>
                  <c:pt idx="3">
                    <c:v>2017-2018</c:v>
                  </c:pt>
                  <c:pt idx="4">
                    <c:v>2016-2017</c:v>
                  </c:pt>
                  <c:pt idx="5">
                    <c:v>2017-2018</c:v>
                  </c:pt>
                  <c:pt idx="6">
                    <c:v>2016-2017</c:v>
                  </c:pt>
                  <c:pt idx="7">
                    <c:v>2017-2018</c:v>
                  </c:pt>
                  <c:pt idx="8">
                    <c:v>2016-2017</c:v>
                  </c:pt>
                  <c:pt idx="9">
                    <c:v>2017-2018</c:v>
                  </c:pt>
                  <c:pt idx="10">
                    <c:v>2016-2017</c:v>
                  </c:pt>
                  <c:pt idx="11">
                    <c:v>2017-2018</c:v>
                  </c:pt>
                  <c:pt idx="12">
                    <c:v>2016-2017</c:v>
                  </c:pt>
                  <c:pt idx="13">
                    <c:v>2017-2018</c:v>
                  </c:pt>
                  <c:pt idx="14">
                    <c:v>2016-2017</c:v>
                  </c:pt>
                  <c:pt idx="15">
                    <c:v>2017-2018</c:v>
                  </c:pt>
                  <c:pt idx="16">
                    <c:v>2016-2017</c:v>
                  </c:pt>
                  <c:pt idx="17">
                    <c:v>2017-2018</c:v>
                  </c:pt>
                  <c:pt idx="18">
                    <c:v>2016-2017</c:v>
                  </c:pt>
                  <c:pt idx="19">
                    <c:v>2017-2018</c:v>
                  </c:pt>
                  <c:pt idx="20">
                    <c:v>2016-2017</c:v>
                  </c:pt>
                  <c:pt idx="21">
                    <c:v>2017-2018</c:v>
                  </c:pt>
                  <c:pt idx="22">
                    <c:v>2016-2017</c:v>
                  </c:pt>
                  <c:pt idx="23">
                    <c:v>2017-2018</c:v>
                  </c:pt>
                  <c:pt idx="24">
                    <c:v>2016-2017</c:v>
                  </c:pt>
                  <c:pt idx="25">
                    <c:v>2017-2018</c:v>
                  </c:pt>
                  <c:pt idx="26">
                    <c:v>2016-2017</c:v>
                  </c:pt>
                  <c:pt idx="27">
                    <c:v>2017-2018</c:v>
                  </c:pt>
                  <c:pt idx="28">
                    <c:v>2016-2017</c:v>
                  </c:pt>
                  <c:pt idx="29">
                    <c:v>2017-2018</c:v>
                  </c:pt>
                  <c:pt idx="30">
                    <c:v>2016-2017</c:v>
                  </c:pt>
                  <c:pt idx="31">
                    <c:v>2017-2018</c:v>
                  </c:pt>
                  <c:pt idx="32">
                    <c:v>2016-2017</c:v>
                  </c:pt>
                  <c:pt idx="33">
                    <c:v>2017-2018</c:v>
                  </c:pt>
                  <c:pt idx="34">
                    <c:v>2016-2017</c:v>
                  </c:pt>
                  <c:pt idx="35">
                    <c:v>2017-2018</c:v>
                  </c:pt>
                  <c:pt idx="36">
                    <c:v>2016-2017</c:v>
                  </c:pt>
                  <c:pt idx="37">
                    <c:v>2017-2018</c:v>
                  </c:pt>
                  <c:pt idx="38">
                    <c:v>2016-2017</c:v>
                  </c:pt>
                  <c:pt idx="39">
                    <c:v>2017-2018</c:v>
                  </c:pt>
                  <c:pt idx="40">
                    <c:v>2016-2017</c:v>
                  </c:pt>
                  <c:pt idx="41">
                    <c:v>2017-2018</c:v>
                  </c:pt>
                  <c:pt idx="42">
                    <c:v>2016-2017</c:v>
                  </c:pt>
                  <c:pt idx="43">
                    <c:v>2017-2018</c:v>
                  </c:pt>
                  <c:pt idx="44">
                    <c:v>2016-2017</c:v>
                  </c:pt>
                  <c:pt idx="45">
                    <c:v>2017-2018</c:v>
                  </c:pt>
                  <c:pt idx="46">
                    <c:v>2016-2017</c:v>
                  </c:pt>
                  <c:pt idx="47">
                    <c:v>2017-2018</c:v>
                  </c:pt>
                  <c:pt idx="48">
                    <c:v>2016-2017</c:v>
                  </c:pt>
                  <c:pt idx="49">
                    <c:v>2017-2018</c:v>
                  </c:pt>
                  <c:pt idx="50">
                    <c:v>2016-2017</c:v>
                  </c:pt>
                  <c:pt idx="51">
                    <c:v>2017-2018</c:v>
                  </c:pt>
                  <c:pt idx="52">
                    <c:v>2016-2017</c:v>
                  </c:pt>
                  <c:pt idx="53">
                    <c:v>2017-2018</c:v>
                  </c:pt>
                </c:lvl>
                <c:lvl>
                  <c:pt idx="0">
                    <c:v>AP</c:v>
                  </c:pt>
                  <c:pt idx="2">
                    <c:v>BR</c:v>
                  </c:pt>
                  <c:pt idx="4">
                    <c:v>CT</c:v>
                  </c:pt>
                  <c:pt idx="6">
                    <c:v>DEL</c:v>
                  </c:pt>
                  <c:pt idx="8">
                    <c:v>GA</c:v>
                  </c:pt>
                  <c:pt idx="10">
                    <c:v>GJ</c:v>
                  </c:pt>
                  <c:pt idx="12">
                    <c:v>HR</c:v>
                  </c:pt>
                  <c:pt idx="14">
                    <c:v>HP</c:v>
                  </c:pt>
                  <c:pt idx="16">
                    <c:v>JK</c:v>
                  </c:pt>
                  <c:pt idx="18">
                    <c:v>JH</c:v>
                  </c:pt>
                  <c:pt idx="20">
                    <c:v>KA</c:v>
                  </c:pt>
                  <c:pt idx="22">
                    <c:v>KL</c:v>
                  </c:pt>
                  <c:pt idx="24">
                    <c:v>MP</c:v>
                  </c:pt>
                  <c:pt idx="26">
                    <c:v>MH</c:v>
                  </c:pt>
                  <c:pt idx="28">
                    <c:v>MZ</c:v>
                  </c:pt>
                  <c:pt idx="30">
                    <c:v>NL</c:v>
                  </c:pt>
                  <c:pt idx="32">
                    <c:v>OR</c:v>
                  </c:pt>
                  <c:pt idx="34">
                    <c:v>PB</c:v>
                  </c:pt>
                  <c:pt idx="36">
                    <c:v>RJ</c:v>
                  </c:pt>
                  <c:pt idx="38">
                    <c:v>SK</c:v>
                  </c:pt>
                  <c:pt idx="40">
                    <c:v>TN</c:v>
                  </c:pt>
                  <c:pt idx="42">
                    <c:v>TG </c:v>
                  </c:pt>
                  <c:pt idx="44">
                    <c:v>UP</c:v>
                  </c:pt>
                  <c:pt idx="46">
                    <c:v>WB</c:v>
                  </c:pt>
                  <c:pt idx="48">
                    <c:v>AN</c:v>
                  </c:pt>
                  <c:pt idx="50">
                    <c:v>CH</c:v>
                  </c:pt>
                  <c:pt idx="52">
                    <c:v>PY</c:v>
                  </c:pt>
                </c:lvl>
              </c:multiLvlStrCache>
            </c:multiLvlStrRef>
          </c:cat>
          <c:val>
            <c:numRef>
              <c:f>'STATE WISE'!$B$4:$BC$4</c:f>
              <c:numCache>
                <c:formatCode>General</c:formatCode>
                <c:ptCount val="54"/>
                <c:pt idx="1">
                  <c:v>56</c:v>
                </c:pt>
                <c:pt idx="3">
                  <c:v>0</c:v>
                </c:pt>
                <c:pt idx="4">
                  <c:v>110</c:v>
                </c:pt>
                <c:pt idx="5">
                  <c:v>128</c:v>
                </c:pt>
                <c:pt idx="6">
                  <c:v>26</c:v>
                </c:pt>
                <c:pt idx="9">
                  <c:v>22</c:v>
                </c:pt>
                <c:pt idx="10">
                  <c:v>33</c:v>
                </c:pt>
                <c:pt idx="11">
                  <c:v>64</c:v>
                </c:pt>
                <c:pt idx="13">
                  <c:v>26</c:v>
                </c:pt>
                <c:pt idx="17">
                  <c:v>25</c:v>
                </c:pt>
                <c:pt idx="18">
                  <c:v>328</c:v>
                </c:pt>
                <c:pt idx="19">
                  <c:v>97</c:v>
                </c:pt>
                <c:pt idx="20">
                  <c:v>396</c:v>
                </c:pt>
                <c:pt idx="21">
                  <c:v>125</c:v>
                </c:pt>
                <c:pt idx="22">
                  <c:v>255</c:v>
                </c:pt>
                <c:pt idx="23">
                  <c:v>177</c:v>
                </c:pt>
                <c:pt idx="24">
                  <c:v>110</c:v>
                </c:pt>
                <c:pt idx="26">
                  <c:v>318</c:v>
                </c:pt>
                <c:pt idx="27">
                  <c:v>313</c:v>
                </c:pt>
                <c:pt idx="29">
                  <c:v>102</c:v>
                </c:pt>
                <c:pt idx="32">
                  <c:v>181</c:v>
                </c:pt>
                <c:pt idx="36">
                  <c:v>283</c:v>
                </c:pt>
                <c:pt idx="37">
                  <c:v>56</c:v>
                </c:pt>
                <c:pt idx="40">
                  <c:v>187</c:v>
                </c:pt>
                <c:pt idx="41">
                  <c:v>44</c:v>
                </c:pt>
                <c:pt idx="42">
                  <c:v>214</c:v>
                </c:pt>
                <c:pt idx="43">
                  <c:v>46</c:v>
                </c:pt>
                <c:pt idx="44">
                  <c:v>70</c:v>
                </c:pt>
                <c:pt idx="45">
                  <c:v>368</c:v>
                </c:pt>
                <c:pt idx="48">
                  <c:v>51</c:v>
                </c:pt>
                <c:pt idx="5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3-42CE-4CBD-AACE-F30E0F16EDE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7"/>
        <c:axId val="-251386032"/>
        <c:axId val="-251397456"/>
      </c:barChart>
      <c:catAx>
        <c:axId val="-2513860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 dirty="0"/>
                  <a:t>STATES</a:t>
                </a:r>
              </a:p>
            </c:rich>
          </c:tx>
          <c:layout>
            <c:manualLayout>
              <c:xMode val="edge"/>
              <c:yMode val="edge"/>
              <c:x val="0.51516960803383915"/>
              <c:y val="0.9243972697783057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397456"/>
        <c:crosses val="autoZero"/>
        <c:auto val="1"/>
        <c:lblAlgn val="ctr"/>
        <c:lblOffset val="100"/>
        <c:noMultiLvlLbl val="0"/>
      </c:catAx>
      <c:valAx>
        <c:axId val="-251397456"/>
        <c:scaling>
          <c:orientation val="minMax"/>
          <c:max val="12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 dirty="0"/>
                  <a:t>NO. OF PARTICIPANTS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386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5135540829967"/>
          <c:y val="4.8875102945590852E-2"/>
          <c:w val="0.86871852153743201"/>
          <c:h val="0.5748240391336687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'STATE WISE'!$A$5</c:f>
              <c:strCache>
                <c:ptCount val="1"/>
                <c:pt idx="0">
                  <c:v>CAPSULE 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7ED-45FB-8BC1-C7867ACE936E}"/>
              </c:ext>
            </c:extLst>
          </c:dPt>
          <c:dPt>
            <c:idx val="4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7ED-45FB-8BC1-C7867ACE936E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7ED-45FB-8BC1-C7867ACE936E}"/>
              </c:ext>
            </c:extLst>
          </c:dPt>
          <c:dPt>
            <c:idx val="6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17ED-45FB-8BC1-C7867ACE936E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17ED-45FB-8BC1-C7867ACE936E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17ED-45FB-8BC1-C7867ACE936E}"/>
              </c:ext>
            </c:extLst>
          </c:dPt>
          <c:dPt>
            <c:idx val="18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17ED-45FB-8BC1-C7867ACE936E}"/>
              </c:ext>
            </c:extLst>
          </c:dPt>
          <c:dPt>
            <c:idx val="19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17ED-45FB-8BC1-C7867ACE936E}"/>
              </c:ext>
            </c:extLst>
          </c:dPt>
          <c:dPt>
            <c:idx val="20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17ED-45FB-8BC1-C7867ACE936E}"/>
              </c:ext>
            </c:extLst>
          </c:dPt>
          <c:dPt>
            <c:idx val="21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17ED-45FB-8BC1-C7867ACE936E}"/>
              </c:ext>
            </c:extLst>
          </c:dPt>
          <c:dPt>
            <c:idx val="23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17ED-45FB-8BC1-C7867ACE936E}"/>
              </c:ext>
            </c:extLst>
          </c:dPt>
          <c:dPt>
            <c:idx val="24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17ED-45FB-8BC1-C7867ACE936E}"/>
              </c:ext>
            </c:extLst>
          </c:dPt>
          <c:dPt>
            <c:idx val="26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17ED-45FB-8BC1-C7867ACE936E}"/>
              </c:ext>
            </c:extLst>
          </c:dPt>
          <c:dPt>
            <c:idx val="29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17ED-45FB-8BC1-C7867ACE936E}"/>
              </c:ext>
            </c:extLst>
          </c:dPt>
          <c:dPt>
            <c:idx val="32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17ED-45FB-8BC1-C7867ACE936E}"/>
              </c:ext>
            </c:extLst>
          </c:dPt>
          <c:dPt>
            <c:idx val="36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F-17ED-45FB-8BC1-C7867ACE936E}"/>
              </c:ext>
            </c:extLst>
          </c:dPt>
          <c:dPt>
            <c:idx val="37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1-17ED-45FB-8BC1-C7867ACE936E}"/>
              </c:ext>
            </c:extLst>
          </c:dPt>
          <c:dPt>
            <c:idx val="40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3-17ED-45FB-8BC1-C7867ACE936E}"/>
              </c:ext>
            </c:extLst>
          </c:dPt>
          <c:dPt>
            <c:idx val="41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5-17ED-45FB-8BC1-C7867ACE936E}"/>
              </c:ext>
            </c:extLst>
          </c:dPt>
          <c:dPt>
            <c:idx val="42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7-17ED-45FB-8BC1-C7867ACE936E}"/>
              </c:ext>
            </c:extLst>
          </c:dPt>
          <c:dPt>
            <c:idx val="43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9-17ED-45FB-8BC1-C7867ACE936E}"/>
              </c:ext>
            </c:extLst>
          </c:dPt>
          <c:dPt>
            <c:idx val="45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B-17ED-45FB-8BC1-C7867ACE936E}"/>
              </c:ext>
            </c:extLst>
          </c:dPt>
          <c:dPt>
            <c:idx val="50"/>
            <c:invertIfNegative val="0"/>
            <c:bubble3D val="0"/>
            <c:spPr>
              <a:solidFill>
                <a:schemeClr val="bg2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D-17ED-45FB-8BC1-C7867ACE936E}"/>
              </c:ext>
            </c:extLst>
          </c:dPt>
          <c:dLbls>
            <c:dLbl>
              <c:idx val="6"/>
              <c:layout>
                <c:manualLayout>
                  <c:x val="1.3041317357890696E-2"/>
                  <c:y val="-5.9973358896780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7ED-45FB-8BC1-C7867ACE93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'STATE WISE'!$B$1:$BC$2</c:f>
              <c:multiLvlStrCache>
                <c:ptCount val="54"/>
                <c:lvl>
                  <c:pt idx="0">
                    <c:v>2016-2017</c:v>
                  </c:pt>
                  <c:pt idx="1">
                    <c:v>2017-2018</c:v>
                  </c:pt>
                  <c:pt idx="2">
                    <c:v>2016-2017</c:v>
                  </c:pt>
                  <c:pt idx="3">
                    <c:v>2017-2018</c:v>
                  </c:pt>
                  <c:pt idx="4">
                    <c:v>2016-2017</c:v>
                  </c:pt>
                  <c:pt idx="5">
                    <c:v>2017-2018</c:v>
                  </c:pt>
                  <c:pt idx="6">
                    <c:v>2016-2017</c:v>
                  </c:pt>
                  <c:pt idx="7">
                    <c:v>2017-2018</c:v>
                  </c:pt>
                  <c:pt idx="8">
                    <c:v>2016-2017</c:v>
                  </c:pt>
                  <c:pt idx="9">
                    <c:v>2017-2018</c:v>
                  </c:pt>
                  <c:pt idx="10">
                    <c:v>2016-2017</c:v>
                  </c:pt>
                  <c:pt idx="11">
                    <c:v>2017-2018</c:v>
                  </c:pt>
                  <c:pt idx="12">
                    <c:v>2016-2017</c:v>
                  </c:pt>
                  <c:pt idx="13">
                    <c:v>2017-2018</c:v>
                  </c:pt>
                  <c:pt idx="14">
                    <c:v>2016-2017</c:v>
                  </c:pt>
                  <c:pt idx="15">
                    <c:v>2017-2018</c:v>
                  </c:pt>
                  <c:pt idx="16">
                    <c:v>2016-2017</c:v>
                  </c:pt>
                  <c:pt idx="17">
                    <c:v>2017-2018</c:v>
                  </c:pt>
                  <c:pt idx="18">
                    <c:v>2016-2017</c:v>
                  </c:pt>
                  <c:pt idx="19">
                    <c:v>2017-2018</c:v>
                  </c:pt>
                  <c:pt idx="20">
                    <c:v>2016-2017</c:v>
                  </c:pt>
                  <c:pt idx="21">
                    <c:v>2017-2018</c:v>
                  </c:pt>
                  <c:pt idx="22">
                    <c:v>2016-2017</c:v>
                  </c:pt>
                  <c:pt idx="23">
                    <c:v>2017-2018</c:v>
                  </c:pt>
                  <c:pt idx="24">
                    <c:v>2016-2017</c:v>
                  </c:pt>
                  <c:pt idx="25">
                    <c:v>2017-2018</c:v>
                  </c:pt>
                  <c:pt idx="26">
                    <c:v>2016-2017</c:v>
                  </c:pt>
                  <c:pt idx="27">
                    <c:v>2017-2018</c:v>
                  </c:pt>
                  <c:pt idx="28">
                    <c:v>2016-2017</c:v>
                  </c:pt>
                  <c:pt idx="29">
                    <c:v>2017-2018</c:v>
                  </c:pt>
                  <c:pt idx="30">
                    <c:v>2016-2017</c:v>
                  </c:pt>
                  <c:pt idx="31">
                    <c:v>2017-2018</c:v>
                  </c:pt>
                  <c:pt idx="32">
                    <c:v>2016-2017</c:v>
                  </c:pt>
                  <c:pt idx="33">
                    <c:v>2017-2018</c:v>
                  </c:pt>
                  <c:pt idx="34">
                    <c:v>2016-2017</c:v>
                  </c:pt>
                  <c:pt idx="35">
                    <c:v>2017-2018</c:v>
                  </c:pt>
                  <c:pt idx="36">
                    <c:v>2016-2017</c:v>
                  </c:pt>
                  <c:pt idx="37">
                    <c:v>2017-2018</c:v>
                  </c:pt>
                  <c:pt idx="38">
                    <c:v>2016-2017</c:v>
                  </c:pt>
                  <c:pt idx="39">
                    <c:v>2017-2018</c:v>
                  </c:pt>
                  <c:pt idx="40">
                    <c:v>2016-2017</c:v>
                  </c:pt>
                  <c:pt idx="41">
                    <c:v>2017-2018</c:v>
                  </c:pt>
                  <c:pt idx="42">
                    <c:v>2016-2017</c:v>
                  </c:pt>
                  <c:pt idx="43">
                    <c:v>2017-2018</c:v>
                  </c:pt>
                  <c:pt idx="44">
                    <c:v>2016-2017</c:v>
                  </c:pt>
                  <c:pt idx="45">
                    <c:v>2017-2018</c:v>
                  </c:pt>
                  <c:pt idx="46">
                    <c:v>2016-2017</c:v>
                  </c:pt>
                  <c:pt idx="47">
                    <c:v>2017-2018</c:v>
                  </c:pt>
                  <c:pt idx="48">
                    <c:v>2016-2017</c:v>
                  </c:pt>
                  <c:pt idx="49">
                    <c:v>2017-2018</c:v>
                  </c:pt>
                  <c:pt idx="50">
                    <c:v>2016-2017</c:v>
                  </c:pt>
                  <c:pt idx="51">
                    <c:v>2017-2018</c:v>
                  </c:pt>
                  <c:pt idx="52">
                    <c:v>2016-2017</c:v>
                  </c:pt>
                  <c:pt idx="53">
                    <c:v>2017-2018</c:v>
                  </c:pt>
                </c:lvl>
                <c:lvl>
                  <c:pt idx="0">
                    <c:v>AP</c:v>
                  </c:pt>
                  <c:pt idx="2">
                    <c:v>BR</c:v>
                  </c:pt>
                  <c:pt idx="4">
                    <c:v>CT</c:v>
                  </c:pt>
                  <c:pt idx="6">
                    <c:v>DEL</c:v>
                  </c:pt>
                  <c:pt idx="8">
                    <c:v>GA</c:v>
                  </c:pt>
                  <c:pt idx="10">
                    <c:v>GJ</c:v>
                  </c:pt>
                  <c:pt idx="12">
                    <c:v>HR</c:v>
                  </c:pt>
                  <c:pt idx="14">
                    <c:v>HP</c:v>
                  </c:pt>
                  <c:pt idx="16">
                    <c:v>JK</c:v>
                  </c:pt>
                  <c:pt idx="18">
                    <c:v>JH</c:v>
                  </c:pt>
                  <c:pt idx="20">
                    <c:v>KA</c:v>
                  </c:pt>
                  <c:pt idx="22">
                    <c:v>KL</c:v>
                  </c:pt>
                  <c:pt idx="24">
                    <c:v>MP</c:v>
                  </c:pt>
                  <c:pt idx="26">
                    <c:v>MH</c:v>
                  </c:pt>
                  <c:pt idx="28">
                    <c:v>MZ</c:v>
                  </c:pt>
                  <c:pt idx="30">
                    <c:v>NL</c:v>
                  </c:pt>
                  <c:pt idx="32">
                    <c:v>OR</c:v>
                  </c:pt>
                  <c:pt idx="34">
                    <c:v>PB</c:v>
                  </c:pt>
                  <c:pt idx="36">
                    <c:v>RJ</c:v>
                  </c:pt>
                  <c:pt idx="38">
                    <c:v>SK</c:v>
                  </c:pt>
                  <c:pt idx="40">
                    <c:v>TN</c:v>
                  </c:pt>
                  <c:pt idx="42">
                    <c:v>TG </c:v>
                  </c:pt>
                  <c:pt idx="44">
                    <c:v>UP</c:v>
                  </c:pt>
                  <c:pt idx="46">
                    <c:v>WB</c:v>
                  </c:pt>
                  <c:pt idx="48">
                    <c:v>AN</c:v>
                  </c:pt>
                  <c:pt idx="50">
                    <c:v>CH</c:v>
                  </c:pt>
                  <c:pt idx="52">
                    <c:v>PY</c:v>
                  </c:pt>
                </c:lvl>
              </c:multiLvlStrCache>
            </c:multiLvlStrRef>
          </c:cat>
          <c:val>
            <c:numRef>
              <c:f>'STATE WISE'!$B$5:$BC$5</c:f>
              <c:numCache>
                <c:formatCode>General</c:formatCode>
                <c:ptCount val="54"/>
                <c:pt idx="1">
                  <c:v>67</c:v>
                </c:pt>
                <c:pt idx="3">
                  <c:v>0</c:v>
                </c:pt>
                <c:pt idx="4">
                  <c:v>72</c:v>
                </c:pt>
                <c:pt idx="5">
                  <c:v>26</c:v>
                </c:pt>
                <c:pt idx="6">
                  <c:v>21</c:v>
                </c:pt>
                <c:pt idx="10">
                  <c:v>26</c:v>
                </c:pt>
                <c:pt idx="17">
                  <c:v>25</c:v>
                </c:pt>
                <c:pt idx="18">
                  <c:v>217</c:v>
                </c:pt>
                <c:pt idx="19">
                  <c:v>46</c:v>
                </c:pt>
                <c:pt idx="20">
                  <c:v>228</c:v>
                </c:pt>
                <c:pt idx="21">
                  <c:v>46</c:v>
                </c:pt>
                <c:pt idx="23">
                  <c:v>87</c:v>
                </c:pt>
                <c:pt idx="24">
                  <c:v>114</c:v>
                </c:pt>
                <c:pt idx="26">
                  <c:v>208</c:v>
                </c:pt>
                <c:pt idx="29">
                  <c:v>30</c:v>
                </c:pt>
                <c:pt idx="32">
                  <c:v>149</c:v>
                </c:pt>
                <c:pt idx="36">
                  <c:v>91</c:v>
                </c:pt>
                <c:pt idx="37">
                  <c:v>6</c:v>
                </c:pt>
                <c:pt idx="40">
                  <c:v>85</c:v>
                </c:pt>
                <c:pt idx="41">
                  <c:v>279</c:v>
                </c:pt>
                <c:pt idx="42">
                  <c:v>47</c:v>
                </c:pt>
                <c:pt idx="43">
                  <c:v>143</c:v>
                </c:pt>
                <c:pt idx="45">
                  <c:v>195</c:v>
                </c:pt>
                <c:pt idx="50">
                  <c:v>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E-17ED-45FB-8BC1-C7867ACE936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7"/>
        <c:axId val="-251383856"/>
        <c:axId val="-251387120"/>
      </c:barChart>
      <c:catAx>
        <c:axId val="-25138385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 dirty="0"/>
                  <a:t>STATES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7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387120"/>
        <c:crosses val="autoZero"/>
        <c:auto val="1"/>
        <c:lblAlgn val="ctr"/>
        <c:lblOffset val="100"/>
        <c:noMultiLvlLbl val="0"/>
      </c:catAx>
      <c:valAx>
        <c:axId val="-251387120"/>
        <c:scaling>
          <c:orientation val="minMax"/>
          <c:max val="12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 dirty="0"/>
                  <a:t>NO. OF PARTICIPANTS</a:t>
                </a:r>
              </a:p>
            </c:rich>
          </c:tx>
          <c:layout>
            <c:manualLayout>
              <c:xMode val="edge"/>
              <c:yMode val="edge"/>
              <c:x val="1.7388423143854286E-2"/>
              <c:y val="0.1581829125693044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7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383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5137349685336"/>
          <c:y val="5.0806466277526233E-2"/>
          <c:w val="0.86871849951923796"/>
          <c:h val="0.562641427090720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'STATE WISE'!$A$6</c:f>
              <c:strCache>
                <c:ptCount val="1"/>
                <c:pt idx="0">
                  <c:v>ELECTED REP.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9A8-4187-859A-4102935D8A35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9A8-4187-859A-4102935D8A35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9A8-4187-859A-4102935D8A35}"/>
              </c:ext>
            </c:extLst>
          </c:dPt>
          <c:dPt>
            <c:idx val="1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9A8-4187-859A-4102935D8A35}"/>
              </c:ext>
            </c:extLst>
          </c:dPt>
          <c:dPt>
            <c:idx val="18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9A8-4187-859A-4102935D8A35}"/>
              </c:ext>
            </c:extLst>
          </c:dPt>
          <c:dPt>
            <c:idx val="2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9A8-4187-859A-4102935D8A35}"/>
              </c:ext>
            </c:extLst>
          </c:dPt>
          <c:dPt>
            <c:idx val="2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9A8-4187-859A-4102935D8A35}"/>
              </c:ext>
            </c:extLst>
          </c:dPt>
          <c:dPt>
            <c:idx val="2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A9A8-4187-859A-4102935D8A35}"/>
              </c:ext>
            </c:extLst>
          </c:dPt>
          <c:dPt>
            <c:idx val="3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A9A8-4187-859A-4102935D8A35}"/>
              </c:ext>
            </c:extLst>
          </c:dPt>
          <c:dPt>
            <c:idx val="36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A9A8-4187-859A-4102935D8A35}"/>
              </c:ext>
            </c:extLst>
          </c:dPt>
          <c:dPt>
            <c:idx val="4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A9A8-4187-859A-4102935D8A35}"/>
              </c:ext>
            </c:extLst>
          </c:dPt>
          <c:dPt>
            <c:idx val="4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A9A8-4187-859A-4102935D8A35}"/>
              </c:ext>
            </c:extLst>
          </c:dPt>
          <c:dPt>
            <c:idx val="46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A9A8-4187-859A-4102935D8A35}"/>
              </c:ext>
            </c:extLst>
          </c:dPt>
          <c:dPt>
            <c:idx val="5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A9A8-4187-859A-4102935D8A35}"/>
              </c:ext>
            </c:extLst>
          </c:dPt>
          <c:dLbls>
            <c:dLbl>
              <c:idx val="4"/>
              <c:layout>
                <c:manualLayout>
                  <c:x val="0"/>
                  <c:y val="-2.723185025770193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9A8-4187-859A-4102935D8A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'STATE WISE'!$B$1:$BC$2</c:f>
              <c:multiLvlStrCache>
                <c:ptCount val="54"/>
                <c:lvl>
                  <c:pt idx="0">
                    <c:v>2016-2017</c:v>
                  </c:pt>
                  <c:pt idx="1">
                    <c:v>2017-2018</c:v>
                  </c:pt>
                  <c:pt idx="2">
                    <c:v>2016-2017</c:v>
                  </c:pt>
                  <c:pt idx="3">
                    <c:v>2017-2018</c:v>
                  </c:pt>
                  <c:pt idx="4">
                    <c:v>2016-2017</c:v>
                  </c:pt>
                  <c:pt idx="5">
                    <c:v>2017-2018</c:v>
                  </c:pt>
                  <c:pt idx="6">
                    <c:v>2016-2017</c:v>
                  </c:pt>
                  <c:pt idx="7">
                    <c:v>2017-2018</c:v>
                  </c:pt>
                  <c:pt idx="8">
                    <c:v>2016-2017</c:v>
                  </c:pt>
                  <c:pt idx="9">
                    <c:v>2017-2018</c:v>
                  </c:pt>
                  <c:pt idx="10">
                    <c:v>2016-2017</c:v>
                  </c:pt>
                  <c:pt idx="11">
                    <c:v>2017-2018</c:v>
                  </c:pt>
                  <c:pt idx="12">
                    <c:v>2016-2017</c:v>
                  </c:pt>
                  <c:pt idx="13">
                    <c:v>2017-2018</c:v>
                  </c:pt>
                  <c:pt idx="14">
                    <c:v>2016-2017</c:v>
                  </c:pt>
                  <c:pt idx="15">
                    <c:v>2017-2018</c:v>
                  </c:pt>
                  <c:pt idx="16">
                    <c:v>2016-2017</c:v>
                  </c:pt>
                  <c:pt idx="17">
                    <c:v>2017-2018</c:v>
                  </c:pt>
                  <c:pt idx="18">
                    <c:v>2016-2017</c:v>
                  </c:pt>
                  <c:pt idx="19">
                    <c:v>2017-2018</c:v>
                  </c:pt>
                  <c:pt idx="20">
                    <c:v>2016-2017</c:v>
                  </c:pt>
                  <c:pt idx="21">
                    <c:v>2017-2018</c:v>
                  </c:pt>
                  <c:pt idx="22">
                    <c:v>2016-2017</c:v>
                  </c:pt>
                  <c:pt idx="23">
                    <c:v>2017-2018</c:v>
                  </c:pt>
                  <c:pt idx="24">
                    <c:v>2016-2017</c:v>
                  </c:pt>
                  <c:pt idx="25">
                    <c:v>2017-2018</c:v>
                  </c:pt>
                  <c:pt idx="26">
                    <c:v>2016-2017</c:v>
                  </c:pt>
                  <c:pt idx="27">
                    <c:v>2017-2018</c:v>
                  </c:pt>
                  <c:pt idx="28">
                    <c:v>2016-2017</c:v>
                  </c:pt>
                  <c:pt idx="29">
                    <c:v>2017-2018</c:v>
                  </c:pt>
                  <c:pt idx="30">
                    <c:v>2016-2017</c:v>
                  </c:pt>
                  <c:pt idx="31">
                    <c:v>2017-2018</c:v>
                  </c:pt>
                  <c:pt idx="32">
                    <c:v>2016-2017</c:v>
                  </c:pt>
                  <c:pt idx="33">
                    <c:v>2017-2018</c:v>
                  </c:pt>
                  <c:pt idx="34">
                    <c:v>2016-2017</c:v>
                  </c:pt>
                  <c:pt idx="35">
                    <c:v>2017-2018</c:v>
                  </c:pt>
                  <c:pt idx="36">
                    <c:v>2016-2017</c:v>
                  </c:pt>
                  <c:pt idx="37">
                    <c:v>2017-2018</c:v>
                  </c:pt>
                  <c:pt idx="38">
                    <c:v>2016-2017</c:v>
                  </c:pt>
                  <c:pt idx="39">
                    <c:v>2017-2018</c:v>
                  </c:pt>
                  <c:pt idx="40">
                    <c:v>2016-2017</c:v>
                  </c:pt>
                  <c:pt idx="41">
                    <c:v>2017-2018</c:v>
                  </c:pt>
                  <c:pt idx="42">
                    <c:v>2016-2017</c:v>
                  </c:pt>
                  <c:pt idx="43">
                    <c:v>2017-2018</c:v>
                  </c:pt>
                  <c:pt idx="44">
                    <c:v>2016-2017</c:v>
                  </c:pt>
                  <c:pt idx="45">
                    <c:v>2017-2018</c:v>
                  </c:pt>
                  <c:pt idx="46">
                    <c:v>2016-2017</c:v>
                  </c:pt>
                  <c:pt idx="47">
                    <c:v>2017-2018</c:v>
                  </c:pt>
                  <c:pt idx="48">
                    <c:v>2016-2017</c:v>
                  </c:pt>
                  <c:pt idx="49">
                    <c:v>2017-2018</c:v>
                  </c:pt>
                  <c:pt idx="50">
                    <c:v>2016-2017</c:v>
                  </c:pt>
                  <c:pt idx="51">
                    <c:v>2017-2018</c:v>
                  </c:pt>
                  <c:pt idx="52">
                    <c:v>2016-2017</c:v>
                  </c:pt>
                  <c:pt idx="53">
                    <c:v>2017-2018</c:v>
                  </c:pt>
                </c:lvl>
                <c:lvl>
                  <c:pt idx="0">
                    <c:v>AP</c:v>
                  </c:pt>
                  <c:pt idx="2">
                    <c:v>BR</c:v>
                  </c:pt>
                  <c:pt idx="4">
                    <c:v>CT</c:v>
                  </c:pt>
                  <c:pt idx="6">
                    <c:v>DEL</c:v>
                  </c:pt>
                  <c:pt idx="8">
                    <c:v>GA</c:v>
                  </c:pt>
                  <c:pt idx="10">
                    <c:v>GJ</c:v>
                  </c:pt>
                  <c:pt idx="12">
                    <c:v>HR</c:v>
                  </c:pt>
                  <c:pt idx="14">
                    <c:v>HP</c:v>
                  </c:pt>
                  <c:pt idx="16">
                    <c:v>JK</c:v>
                  </c:pt>
                  <c:pt idx="18">
                    <c:v>JH</c:v>
                  </c:pt>
                  <c:pt idx="20">
                    <c:v>KA</c:v>
                  </c:pt>
                  <c:pt idx="22">
                    <c:v>KL</c:v>
                  </c:pt>
                  <c:pt idx="24">
                    <c:v>MP</c:v>
                  </c:pt>
                  <c:pt idx="26">
                    <c:v>MH</c:v>
                  </c:pt>
                  <c:pt idx="28">
                    <c:v>MZ</c:v>
                  </c:pt>
                  <c:pt idx="30">
                    <c:v>NL</c:v>
                  </c:pt>
                  <c:pt idx="32">
                    <c:v>OR</c:v>
                  </c:pt>
                  <c:pt idx="34">
                    <c:v>PB</c:v>
                  </c:pt>
                  <c:pt idx="36">
                    <c:v>RJ</c:v>
                  </c:pt>
                  <c:pt idx="38">
                    <c:v>SK</c:v>
                  </c:pt>
                  <c:pt idx="40">
                    <c:v>TN</c:v>
                  </c:pt>
                  <c:pt idx="42">
                    <c:v>TG </c:v>
                  </c:pt>
                  <c:pt idx="44">
                    <c:v>UP</c:v>
                  </c:pt>
                  <c:pt idx="46">
                    <c:v>WB</c:v>
                  </c:pt>
                  <c:pt idx="48">
                    <c:v>AN</c:v>
                  </c:pt>
                  <c:pt idx="50">
                    <c:v>CH</c:v>
                  </c:pt>
                  <c:pt idx="52">
                    <c:v>PY</c:v>
                  </c:pt>
                </c:lvl>
              </c:multiLvlStrCache>
            </c:multiLvlStrRef>
          </c:cat>
          <c:val>
            <c:numRef>
              <c:f>'STATE WISE'!$B$6:$BC$6</c:f>
              <c:numCache>
                <c:formatCode>General</c:formatCode>
                <c:ptCount val="54"/>
                <c:pt idx="0">
                  <c:v>525</c:v>
                </c:pt>
                <c:pt idx="1">
                  <c:v>26</c:v>
                </c:pt>
                <c:pt idx="3">
                  <c:v>0</c:v>
                </c:pt>
                <c:pt idx="4">
                  <c:v>58</c:v>
                </c:pt>
                <c:pt idx="5">
                  <c:v>34</c:v>
                </c:pt>
                <c:pt idx="10">
                  <c:v>86</c:v>
                </c:pt>
                <c:pt idx="14">
                  <c:v>102</c:v>
                </c:pt>
                <c:pt idx="18">
                  <c:v>110</c:v>
                </c:pt>
                <c:pt idx="19">
                  <c:v>23</c:v>
                </c:pt>
                <c:pt idx="20">
                  <c:v>171</c:v>
                </c:pt>
                <c:pt idx="22">
                  <c:v>320</c:v>
                </c:pt>
                <c:pt idx="24">
                  <c:v>18</c:v>
                </c:pt>
                <c:pt idx="32">
                  <c:v>82</c:v>
                </c:pt>
                <c:pt idx="36">
                  <c:v>213</c:v>
                </c:pt>
                <c:pt idx="39">
                  <c:v>29</c:v>
                </c:pt>
                <c:pt idx="42">
                  <c:v>198</c:v>
                </c:pt>
                <c:pt idx="44">
                  <c:v>47</c:v>
                </c:pt>
                <c:pt idx="46">
                  <c:v>348</c:v>
                </c:pt>
                <c:pt idx="47">
                  <c:v>523</c:v>
                </c:pt>
                <c:pt idx="50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C-A9A8-4187-859A-4102935D8A35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7"/>
        <c:axId val="-251407792"/>
        <c:axId val="-251383312"/>
      </c:barChart>
      <c:catAx>
        <c:axId val="-2514077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 dirty="0"/>
                  <a:t>STATES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383312"/>
        <c:crosses val="autoZero"/>
        <c:auto val="1"/>
        <c:lblAlgn val="ctr"/>
        <c:lblOffset val="100"/>
        <c:noMultiLvlLbl val="0"/>
      </c:catAx>
      <c:valAx>
        <c:axId val="-251383312"/>
        <c:scaling>
          <c:orientation val="minMax"/>
          <c:max val="12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 dirty="0"/>
                  <a:t>NO. OF PARTICIPANTS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407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4580927384077"/>
          <c:y val="0.17171296296296298"/>
          <c:w val="0.86486351706036746"/>
          <c:h val="0.6149843248760572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combined!$J$2</c:f>
              <c:strCache>
                <c:ptCount val="1"/>
                <c:pt idx="0">
                  <c:v> Target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5"/>
              <c:layout>
                <c:manualLayout>
                  <c:x val="0"/>
                  <c:y val="9.259259259259173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0D20-4596-8407-F5A2465D79B8}"/>
                </c:ext>
              </c:extLst>
            </c:dLbl>
            <c:dLbl>
              <c:idx val="7"/>
              <c:layout>
                <c:manualLayout>
                  <c:x val="-4.1769367932858772E-17"/>
                  <c:y val="9.259259259259258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D20-4596-8407-F5A2465D79B8}"/>
                </c:ext>
              </c:extLst>
            </c:dLbl>
            <c:dLbl>
              <c:idx val="10"/>
              <c:layout>
                <c:manualLayout>
                  <c:x val="0"/>
                  <c:y val="9.259259259259258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D20-4596-8407-F5A2465D79B8}"/>
                </c:ext>
              </c:extLst>
            </c:dLbl>
            <c:dLbl>
              <c:idx val="11"/>
              <c:layout>
                <c:manualLayout>
                  <c:x val="0"/>
                  <c:y val="-1.851851851851851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D20-4596-8407-F5A2465D79B8}"/>
                </c:ext>
              </c:extLst>
            </c:dLbl>
            <c:dLbl>
              <c:idx val="1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0D20-4596-8407-F5A2465D79B8}"/>
                </c:ext>
              </c:extLst>
            </c:dLbl>
            <c:dLbl>
              <c:idx val="13"/>
              <c:layout>
                <c:manualLayout>
                  <c:x val="0"/>
                  <c:y val="9.259259259259258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0D20-4596-8407-F5A2465D79B8}"/>
                </c:ext>
              </c:extLst>
            </c:dLbl>
            <c:dLbl>
              <c:idx val="18"/>
              <c:layout>
                <c:manualLayout>
                  <c:x val="0"/>
                  <c:y val="9.259259259259258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0D20-4596-8407-F5A2465D79B8}"/>
                </c:ext>
              </c:extLst>
            </c:dLbl>
            <c:dLbl>
              <c:idx val="19"/>
              <c:layout>
                <c:manualLayout>
                  <c:x val="-2.2727272727272726E-3"/>
                  <c:y val="1.388888888888888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0D20-4596-8407-F5A2465D79B8}"/>
                </c:ext>
              </c:extLst>
            </c:dLbl>
            <c:dLbl>
              <c:idx val="20"/>
              <c:layout>
                <c:manualLayout>
                  <c:x val="-8.3332370670676311E-17"/>
                  <c:y val="9.259259259259343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0D20-4596-8407-F5A2465D79B8}"/>
                </c:ext>
              </c:extLst>
            </c:dLbl>
            <c:dLbl>
              <c:idx val="21"/>
              <c:layout>
                <c:manualLayout>
                  <c:x val="-4.5454545454546285E-3"/>
                  <c:y val="9.259259259259258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0D20-4596-8407-F5A2465D79B8}"/>
                </c:ext>
              </c:extLst>
            </c:dLbl>
            <c:dLbl>
              <c:idx val="24"/>
              <c:layout>
                <c:manualLayout>
                  <c:x val="-4.5454545454546285E-3"/>
                  <c:y val="4.6296296296296294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0D20-4596-8407-F5A2465D79B8}"/>
                </c:ext>
              </c:extLst>
            </c:dLbl>
            <c:dLbl>
              <c:idx val="26"/>
              <c:layout>
                <c:manualLayout>
                  <c:x val="0"/>
                  <c:y val="9.259259259259173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0D20-4596-8407-F5A2465D79B8}"/>
                </c:ext>
              </c:extLst>
            </c:dLbl>
            <c:dLbl>
              <c:idx val="27"/>
              <c:layout>
                <c:manualLayout>
                  <c:x val="0"/>
                  <c:y val="4.6296296296296294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0D20-4596-8407-F5A2465D79B8}"/>
                </c:ext>
              </c:extLst>
            </c:dLbl>
            <c:dLbl>
              <c:idx val="29"/>
              <c:layout>
                <c:manualLayout>
                  <c:x val="0"/>
                  <c:y val="9.259259259259173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0D20-4596-8407-F5A2465D79B8}"/>
                </c:ext>
              </c:extLst>
            </c:dLbl>
            <c:dLbl>
              <c:idx val="31"/>
              <c:layout>
                <c:manualLayout>
                  <c:x val="0"/>
                  <c:y val="1.851851851851843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0D20-4596-8407-F5A2465D79B8}"/>
                </c:ext>
              </c:extLst>
            </c:dLbl>
            <c:dLbl>
              <c:idx val="32"/>
              <c:layout>
                <c:manualLayout>
                  <c:x val="0"/>
                  <c:y val="-1.851851851851851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0D20-4596-8407-F5A2465D79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combined!$I$3:$I$35</c:f>
              <c:strCache>
                <c:ptCount val="33"/>
                <c:pt idx="0">
                  <c:v>AP</c:v>
                </c:pt>
                <c:pt idx="1">
                  <c:v>AR</c:v>
                </c:pt>
                <c:pt idx="2">
                  <c:v>AS</c:v>
                </c:pt>
                <c:pt idx="3">
                  <c:v>BR</c:v>
                </c:pt>
                <c:pt idx="4">
                  <c:v>CT</c:v>
                </c:pt>
                <c:pt idx="5">
                  <c:v>DD</c:v>
                </c:pt>
                <c:pt idx="6">
                  <c:v>DEL</c:v>
                </c:pt>
                <c:pt idx="7">
                  <c:v>GOA</c:v>
                </c:pt>
                <c:pt idx="8">
                  <c:v>GJ</c:v>
                </c:pt>
                <c:pt idx="9">
                  <c:v>HR</c:v>
                </c:pt>
                <c:pt idx="10">
                  <c:v>HP</c:v>
                </c:pt>
                <c:pt idx="11">
                  <c:v>JK</c:v>
                </c:pt>
                <c:pt idx="12">
                  <c:v>JH</c:v>
                </c:pt>
                <c:pt idx="13">
                  <c:v>KA</c:v>
                </c:pt>
                <c:pt idx="14">
                  <c:v>KL</c:v>
                </c:pt>
                <c:pt idx="15">
                  <c:v>ML</c:v>
                </c:pt>
                <c:pt idx="16">
                  <c:v>MP</c:v>
                </c:pt>
                <c:pt idx="17">
                  <c:v>MH</c:v>
                </c:pt>
                <c:pt idx="18">
                  <c:v>MN</c:v>
                </c:pt>
                <c:pt idx="19">
                  <c:v>MZ</c:v>
                </c:pt>
                <c:pt idx="20">
                  <c:v>NL</c:v>
                </c:pt>
                <c:pt idx="21">
                  <c:v>OR</c:v>
                </c:pt>
                <c:pt idx="22">
                  <c:v>PB</c:v>
                </c:pt>
                <c:pt idx="23">
                  <c:v>RJ</c:v>
                </c:pt>
                <c:pt idx="24">
                  <c:v>SK</c:v>
                </c:pt>
                <c:pt idx="25">
                  <c:v>TN</c:v>
                </c:pt>
                <c:pt idx="26">
                  <c:v>TG</c:v>
                </c:pt>
                <c:pt idx="27">
                  <c:v>TR</c:v>
                </c:pt>
                <c:pt idx="28">
                  <c:v>UP</c:v>
                </c:pt>
                <c:pt idx="29">
                  <c:v>WB</c:v>
                </c:pt>
                <c:pt idx="30">
                  <c:v>AN</c:v>
                </c:pt>
                <c:pt idx="31">
                  <c:v>CHD</c:v>
                </c:pt>
                <c:pt idx="32">
                  <c:v>PY</c:v>
                </c:pt>
              </c:strCache>
            </c:strRef>
          </c:cat>
          <c:val>
            <c:numRef>
              <c:f>combined!$J$3:$J$35</c:f>
              <c:numCache>
                <c:formatCode>General</c:formatCode>
                <c:ptCount val="33"/>
                <c:pt idx="0">
                  <c:v>2603</c:v>
                </c:pt>
                <c:pt idx="1">
                  <c:v>70</c:v>
                </c:pt>
                <c:pt idx="2">
                  <c:v>102</c:v>
                </c:pt>
                <c:pt idx="3">
                  <c:v>1364</c:v>
                </c:pt>
                <c:pt idx="4">
                  <c:v>485</c:v>
                </c:pt>
                <c:pt idx="5">
                  <c:v>27</c:v>
                </c:pt>
                <c:pt idx="6">
                  <c:v>260</c:v>
                </c:pt>
                <c:pt idx="7">
                  <c:v>54</c:v>
                </c:pt>
                <c:pt idx="8">
                  <c:v>2150</c:v>
                </c:pt>
                <c:pt idx="9">
                  <c:v>640</c:v>
                </c:pt>
                <c:pt idx="10">
                  <c:v>42</c:v>
                </c:pt>
                <c:pt idx="11">
                  <c:v>386</c:v>
                </c:pt>
                <c:pt idx="12">
                  <c:v>0</c:v>
                </c:pt>
                <c:pt idx="13">
                  <c:v>2916</c:v>
                </c:pt>
                <c:pt idx="14">
                  <c:v>2238</c:v>
                </c:pt>
                <c:pt idx="15">
                  <c:v>265</c:v>
                </c:pt>
                <c:pt idx="16">
                  <c:v>3005</c:v>
                </c:pt>
                <c:pt idx="17">
                  <c:v>2180</c:v>
                </c:pt>
                <c:pt idx="18">
                  <c:v>90</c:v>
                </c:pt>
                <c:pt idx="19">
                  <c:v>165</c:v>
                </c:pt>
                <c:pt idx="20">
                  <c:v>80</c:v>
                </c:pt>
                <c:pt idx="21">
                  <c:v>348</c:v>
                </c:pt>
                <c:pt idx="22">
                  <c:v>1624</c:v>
                </c:pt>
                <c:pt idx="23">
                  <c:v>6635</c:v>
                </c:pt>
                <c:pt idx="24">
                  <c:v>47</c:v>
                </c:pt>
                <c:pt idx="25">
                  <c:v>2515</c:v>
                </c:pt>
                <c:pt idx="26">
                  <c:v>1191</c:v>
                </c:pt>
                <c:pt idx="27">
                  <c:v>742</c:v>
                </c:pt>
                <c:pt idx="29">
                  <c:v>799</c:v>
                </c:pt>
                <c:pt idx="30">
                  <c:v>14</c:v>
                </c:pt>
                <c:pt idx="31">
                  <c:v>540</c:v>
                </c:pt>
                <c:pt idx="32">
                  <c:v>135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0D20-4596-8407-F5A2465D79B8}"/>
            </c:ext>
          </c:extLst>
        </c:ser>
        <c:ser>
          <c:idx val="1"/>
          <c:order val="1"/>
          <c:tx>
            <c:strRef>
              <c:f>combined!$K$2</c:f>
              <c:strCache>
                <c:ptCount val="1"/>
                <c:pt idx="0">
                  <c:v>Achieved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0D20-4596-8407-F5A2465D79B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0D20-4596-8407-F5A2465D79B8}"/>
                </c:ext>
              </c:extLst>
            </c:dLbl>
            <c:dLbl>
              <c:idx val="4"/>
              <c:layout>
                <c:manualLayout>
                  <c:x val="0"/>
                  <c:y val="-5.555555555555564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0D20-4596-8407-F5A2465D79B8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0D20-4596-8407-F5A2465D79B8}"/>
                </c:ext>
              </c:extLst>
            </c:dLbl>
            <c:dLbl>
              <c:idx val="6"/>
              <c:layout>
                <c:manualLayout>
                  <c:x val="-4.1769367932858772E-17"/>
                  <c:y val="9.259259259259173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0D20-4596-8407-F5A2465D79B8}"/>
                </c:ext>
              </c:extLst>
            </c:dLbl>
            <c:dLbl>
              <c:idx val="7"/>
              <c:layout>
                <c:manualLayout>
                  <c:x val="0"/>
                  <c:y val="-2.314814814814814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0D20-4596-8407-F5A2465D79B8}"/>
                </c:ext>
              </c:extLst>
            </c:dLbl>
            <c:dLbl>
              <c:idx val="9"/>
              <c:layout>
                <c:manualLayout>
                  <c:x val="0"/>
                  <c:y val="9.259259259259173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0D20-4596-8407-F5A2465D79B8}"/>
                </c:ext>
              </c:extLst>
            </c:dLbl>
            <c:dLbl>
              <c:idx val="10"/>
              <c:layout>
                <c:manualLayout>
                  <c:x val="4.1769367932858772E-17"/>
                  <c:y val="-9.259259259259258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0D20-4596-8407-F5A2465D79B8}"/>
                </c:ext>
              </c:extLst>
            </c:dLbl>
            <c:dLbl>
              <c:idx val="11"/>
              <c:layout>
                <c:manualLayout>
                  <c:x val="0"/>
                  <c:y val="9.259259259259258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0D20-4596-8407-F5A2465D79B8}"/>
                </c:ext>
              </c:extLst>
            </c:dLbl>
            <c:dLbl>
              <c:idx val="12"/>
              <c:layout>
                <c:manualLayout>
                  <c:x val="0"/>
                  <c:y val="1.388888888888880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0D20-4596-8407-F5A2465D79B8}"/>
                </c:ext>
              </c:extLst>
            </c:dLbl>
            <c:dLbl>
              <c:idx val="1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0D20-4596-8407-F5A2465D79B8}"/>
                </c:ext>
              </c:extLst>
            </c:dLbl>
            <c:dLbl>
              <c:idx val="18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C-0D20-4596-8407-F5A2465D79B8}"/>
                </c:ext>
              </c:extLst>
            </c:dLbl>
            <c:dLbl>
              <c:idx val="19"/>
              <c:layout>
                <c:manualLayout>
                  <c:x val="0"/>
                  <c:y val="-1.851851851851843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D-0D20-4596-8407-F5A2465D79B8}"/>
                </c:ext>
              </c:extLst>
            </c:dLbl>
            <c:dLbl>
              <c:idx val="20"/>
              <c:layout>
                <c:manualLayout>
                  <c:x val="0"/>
                  <c:y val="-5.09259259259258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E-0D20-4596-8407-F5A2465D79B8}"/>
                </c:ext>
              </c:extLst>
            </c:dLbl>
            <c:dLbl>
              <c:idx val="21"/>
              <c:layout>
                <c:manualLayout>
                  <c:x val="8.3332370670676311E-17"/>
                  <c:y val="-1.851851851851851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F-0D20-4596-8407-F5A2465D79B8}"/>
                </c:ext>
              </c:extLst>
            </c:dLbl>
            <c:dLbl>
              <c:idx val="24"/>
              <c:layout>
                <c:manualLayout>
                  <c:x val="-8.3332370670676311E-17"/>
                  <c:y val="-2.3148148148148317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0-0D20-4596-8407-F5A2465D79B8}"/>
                </c:ext>
              </c:extLst>
            </c:dLbl>
            <c:dLbl>
              <c:idx val="25"/>
              <c:layout>
                <c:manualLayout>
                  <c:x val="0"/>
                  <c:y val="1.388888888888897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1-0D20-4596-8407-F5A2465D79B8}"/>
                </c:ext>
              </c:extLst>
            </c:dLbl>
            <c:dLbl>
              <c:idx val="26"/>
              <c:layout>
                <c:manualLayout>
                  <c:x val="0"/>
                  <c:y val="1.388888888888880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2-0D20-4596-8407-F5A2465D79B8}"/>
                </c:ext>
              </c:extLst>
            </c:dLbl>
            <c:dLbl>
              <c:idx val="27"/>
              <c:layout>
                <c:manualLayout>
                  <c:x val="0"/>
                  <c:y val="9.259259259259258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3-0D20-4596-8407-F5A2465D79B8}"/>
                </c:ext>
              </c:extLst>
            </c:dLbl>
            <c:dLbl>
              <c:idx val="28"/>
              <c:layout>
                <c:manualLayout>
                  <c:x val="-2.2727272727272726E-3"/>
                  <c:y val="-8.4875562720133283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4-0D20-4596-8407-F5A2465D79B8}"/>
                </c:ext>
              </c:extLst>
            </c:dLbl>
            <c:dLbl>
              <c:idx val="29"/>
              <c:layout>
                <c:manualLayout>
                  <c:x val="4.5454545454545452E-3"/>
                  <c:y val="2.314814814814823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5-0D20-4596-8407-F5A2465D79B8}"/>
                </c:ext>
              </c:extLst>
            </c:dLbl>
            <c:dLbl>
              <c:idx val="30"/>
              <c:layout>
                <c:manualLayout>
                  <c:x val="0"/>
                  <c:y val="-3.703703703703712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6-0D20-4596-8407-F5A2465D79B8}"/>
                </c:ext>
              </c:extLst>
            </c:dLbl>
            <c:dLbl>
              <c:idx val="31"/>
              <c:layout>
                <c:manualLayout>
                  <c:x val="0"/>
                  <c:y val="1.388888888888880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7-0D20-4596-8407-F5A2465D79B8}"/>
                </c:ext>
              </c:extLst>
            </c:dLbl>
            <c:dLbl>
              <c:idx val="32"/>
              <c:layout>
                <c:manualLayout>
                  <c:x val="0"/>
                  <c:y val="1.388888888888880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8-0D20-4596-8407-F5A2465D79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combined!$I$3:$I$35</c:f>
              <c:strCache>
                <c:ptCount val="33"/>
                <c:pt idx="0">
                  <c:v>AP</c:v>
                </c:pt>
                <c:pt idx="1">
                  <c:v>AR</c:v>
                </c:pt>
                <c:pt idx="2">
                  <c:v>AS</c:v>
                </c:pt>
                <c:pt idx="3">
                  <c:v>BR</c:v>
                </c:pt>
                <c:pt idx="4">
                  <c:v>CT</c:v>
                </c:pt>
                <c:pt idx="5">
                  <c:v>DD</c:v>
                </c:pt>
                <c:pt idx="6">
                  <c:v>DEL</c:v>
                </c:pt>
                <c:pt idx="7">
                  <c:v>GOA</c:v>
                </c:pt>
                <c:pt idx="8">
                  <c:v>GJ</c:v>
                </c:pt>
                <c:pt idx="9">
                  <c:v>HR</c:v>
                </c:pt>
                <c:pt idx="10">
                  <c:v>HP</c:v>
                </c:pt>
                <c:pt idx="11">
                  <c:v>JK</c:v>
                </c:pt>
                <c:pt idx="12">
                  <c:v>JH</c:v>
                </c:pt>
                <c:pt idx="13">
                  <c:v>KA</c:v>
                </c:pt>
                <c:pt idx="14">
                  <c:v>KL</c:v>
                </c:pt>
                <c:pt idx="15">
                  <c:v>ML</c:v>
                </c:pt>
                <c:pt idx="16">
                  <c:v>MP</c:v>
                </c:pt>
                <c:pt idx="17">
                  <c:v>MH</c:v>
                </c:pt>
                <c:pt idx="18">
                  <c:v>MN</c:v>
                </c:pt>
                <c:pt idx="19">
                  <c:v>MZ</c:v>
                </c:pt>
                <c:pt idx="20">
                  <c:v>NL</c:v>
                </c:pt>
                <c:pt idx="21">
                  <c:v>OR</c:v>
                </c:pt>
                <c:pt idx="22">
                  <c:v>PB</c:v>
                </c:pt>
                <c:pt idx="23">
                  <c:v>RJ</c:v>
                </c:pt>
                <c:pt idx="24">
                  <c:v>SK</c:v>
                </c:pt>
                <c:pt idx="25">
                  <c:v>TN</c:v>
                </c:pt>
                <c:pt idx="26">
                  <c:v>TG</c:v>
                </c:pt>
                <c:pt idx="27">
                  <c:v>TR</c:v>
                </c:pt>
                <c:pt idx="28">
                  <c:v>UP</c:v>
                </c:pt>
                <c:pt idx="29">
                  <c:v>WB</c:v>
                </c:pt>
                <c:pt idx="30">
                  <c:v>AN</c:v>
                </c:pt>
                <c:pt idx="31">
                  <c:v>CHD</c:v>
                </c:pt>
                <c:pt idx="32">
                  <c:v>PY</c:v>
                </c:pt>
              </c:strCache>
            </c:strRef>
          </c:cat>
          <c:val>
            <c:numRef>
              <c:f>combined!$K$3:$K$35</c:f>
              <c:numCache>
                <c:formatCode>General</c:formatCode>
                <c:ptCount val="33"/>
                <c:pt idx="0">
                  <c:v>1267</c:v>
                </c:pt>
                <c:pt idx="1">
                  <c:v>0</c:v>
                </c:pt>
                <c:pt idx="2">
                  <c:v>0</c:v>
                </c:pt>
                <c:pt idx="3">
                  <c:v>29</c:v>
                </c:pt>
                <c:pt idx="4">
                  <c:v>471</c:v>
                </c:pt>
                <c:pt idx="5">
                  <c:v>0</c:v>
                </c:pt>
                <c:pt idx="6">
                  <c:v>29</c:v>
                </c:pt>
                <c:pt idx="7">
                  <c:v>51</c:v>
                </c:pt>
                <c:pt idx="8">
                  <c:v>363</c:v>
                </c:pt>
                <c:pt idx="9">
                  <c:v>58</c:v>
                </c:pt>
                <c:pt idx="10">
                  <c:v>204</c:v>
                </c:pt>
                <c:pt idx="11">
                  <c:v>25</c:v>
                </c:pt>
                <c:pt idx="12">
                  <c:v>771</c:v>
                </c:pt>
                <c:pt idx="13">
                  <c:v>1185</c:v>
                </c:pt>
                <c:pt idx="14">
                  <c:v>860</c:v>
                </c:pt>
                <c:pt idx="15">
                  <c:v>0</c:v>
                </c:pt>
                <c:pt idx="16">
                  <c:v>169</c:v>
                </c:pt>
                <c:pt idx="17">
                  <c:v>1106</c:v>
                </c:pt>
                <c:pt idx="18">
                  <c:v>0</c:v>
                </c:pt>
                <c:pt idx="19">
                  <c:v>132</c:v>
                </c:pt>
                <c:pt idx="20">
                  <c:v>54</c:v>
                </c:pt>
                <c:pt idx="21">
                  <c:v>378</c:v>
                </c:pt>
                <c:pt idx="22">
                  <c:v>557</c:v>
                </c:pt>
                <c:pt idx="23">
                  <c:v>818</c:v>
                </c:pt>
                <c:pt idx="24">
                  <c:v>84</c:v>
                </c:pt>
                <c:pt idx="25">
                  <c:v>857</c:v>
                </c:pt>
                <c:pt idx="26">
                  <c:v>545</c:v>
                </c:pt>
                <c:pt idx="27">
                  <c:v>30</c:v>
                </c:pt>
                <c:pt idx="28">
                  <c:v>1044</c:v>
                </c:pt>
                <c:pt idx="29">
                  <c:v>1203</c:v>
                </c:pt>
                <c:pt idx="30">
                  <c:v>97</c:v>
                </c:pt>
                <c:pt idx="31">
                  <c:v>138</c:v>
                </c:pt>
                <c:pt idx="32">
                  <c:v>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9-0D20-4596-8407-F5A2465D79B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-251393648"/>
        <c:axId val="-251381136"/>
      </c:barChart>
      <c:catAx>
        <c:axId val="-25139364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STATES</a:t>
                </a:r>
              </a:p>
            </c:rich>
          </c:tx>
          <c:layout>
            <c:manualLayout>
              <c:xMode val="edge"/>
              <c:yMode val="edge"/>
              <c:x val="0.46354173070708504"/>
              <c:y val="0.8397580779539779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7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381136"/>
        <c:crosses val="autoZero"/>
        <c:auto val="1"/>
        <c:lblAlgn val="ctr"/>
        <c:lblOffset val="100"/>
        <c:noMultiLvlLbl val="0"/>
      </c:catAx>
      <c:valAx>
        <c:axId val="-251381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700"/>
                  <a:t>NO. OF OFFICIALS</a:t>
                </a:r>
              </a:p>
            </c:rich>
          </c:tx>
          <c:layout>
            <c:manualLayout>
              <c:xMode val="edge"/>
              <c:yMode val="edge"/>
              <c:x val="5.2928440251274897E-2"/>
              <c:y val="0.4216919949122725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7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251393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0801746628518"/>
          <c:y val="0.87159470359305113"/>
          <c:w val="0.10533856691337007"/>
          <c:h val="3.683053380562616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A3FF374-2A67-4514-991D-10EB43C35067}" type="datetimeFigureOut">
              <a:rPr lang="en-US" smtClean="0"/>
              <a:t>7/27/18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EF39E47-7055-4FC1-8FBD-CBC2855A55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641740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28475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11887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9160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14559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56089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0101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88611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0994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80911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3886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0184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EAF4D7-2494-4602-BC91-E2E222471702}" type="datetimeFigureOut">
              <a:rPr lang="en-US" smtClean="0"/>
              <a:t>7/27/18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82843B-3616-4D15-BC33-64449B8BF7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16239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959399" y="2483343"/>
            <a:ext cx="8326190" cy="498755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958065" y="1204527"/>
            <a:ext cx="10251583" cy="5159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200" b="1" dirty="0"/>
              <a:t>OVERVIEW</a:t>
            </a:r>
          </a:p>
          <a:p>
            <a:pPr algn="ctr">
              <a:lnSpc>
                <a:spcPct val="150000"/>
              </a:lnSpc>
            </a:pPr>
            <a:r>
              <a:rPr lang="en-US" sz="1400" b="1" dirty="0"/>
              <a:t>OF </a:t>
            </a:r>
          </a:p>
          <a:p>
            <a:pPr algn="ctr">
              <a:lnSpc>
                <a:spcPct val="150000"/>
              </a:lnSpc>
            </a:pPr>
            <a:r>
              <a:rPr lang="en-US" sz="3200" b="1" dirty="0">
                <a:solidFill>
                  <a:schemeClr val="bg1"/>
                </a:solidFill>
              </a:rPr>
              <a:t>CAPACITY BUILDING </a:t>
            </a:r>
          </a:p>
          <a:p>
            <a:pPr algn="ctr">
              <a:lnSpc>
                <a:spcPct val="150000"/>
              </a:lnSpc>
            </a:pPr>
            <a:r>
              <a:rPr lang="en-US" sz="2400" b="1" dirty="0"/>
              <a:t>UNDER AMRUT</a:t>
            </a:r>
          </a:p>
          <a:p>
            <a:pPr algn="ctr">
              <a:lnSpc>
                <a:spcPct val="150000"/>
              </a:lnSpc>
            </a:pPr>
            <a:r>
              <a:rPr lang="en-US" sz="2400" i="1" dirty="0">
                <a:solidFill>
                  <a:srgbClr val="C00000"/>
                </a:solidFill>
              </a:rPr>
              <a:t>APRIL 2016-MARCH 2018</a:t>
            </a:r>
          </a:p>
          <a:p>
            <a:pPr algn="ctr">
              <a:lnSpc>
                <a:spcPct val="150000"/>
              </a:lnSpc>
            </a:pPr>
            <a:endParaRPr lang="en-US" sz="2400" b="1" dirty="0"/>
          </a:p>
          <a:p>
            <a:pPr algn="ctr">
              <a:lnSpc>
                <a:spcPct val="150000"/>
              </a:lnSpc>
            </a:pPr>
            <a:r>
              <a:rPr lang="en-US" sz="2400" dirty="0" err="1"/>
              <a:t>Jagan</a:t>
            </a:r>
            <a:r>
              <a:rPr lang="en-US" sz="2400" dirty="0"/>
              <a:t> Shah</a:t>
            </a:r>
          </a:p>
          <a:p>
            <a:pPr algn="ctr">
              <a:lnSpc>
                <a:spcPct val="150000"/>
              </a:lnSpc>
            </a:pPr>
            <a:r>
              <a:rPr lang="en-US" sz="2400" dirty="0"/>
              <a:t>Director</a:t>
            </a:r>
          </a:p>
          <a:p>
            <a:pPr algn="ctr">
              <a:lnSpc>
                <a:spcPct val="150000"/>
              </a:lnSpc>
            </a:pPr>
            <a:r>
              <a:rPr lang="en-US" sz="2400" dirty="0"/>
              <a:t>NIUA</a:t>
            </a: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2791328" y="4177963"/>
            <a:ext cx="6188469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8" name="Straight Connector 7"/>
          <p:cNvCxnSpPr/>
          <p:nvPr/>
        </p:nvCxnSpPr>
        <p:spPr>
          <a:xfrm flipH="1">
            <a:off x="2791328" y="1282363"/>
            <a:ext cx="6188469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423439237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" y="0"/>
            <a:ext cx="2781760" cy="33071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-26115" y="-7843"/>
            <a:ext cx="281354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LIST OF TRAINING ENTITIES</a:t>
            </a:r>
            <a:endParaRPr lang="en-US" sz="16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2781762" y="311814"/>
            <a:ext cx="9410238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0084944"/>
              </p:ext>
            </p:extLst>
          </p:nvPr>
        </p:nvGraphicFramePr>
        <p:xfrm>
          <a:off x="0" y="341537"/>
          <a:ext cx="8045087" cy="6426216"/>
        </p:xfrm>
        <a:graphic>
          <a:graphicData uri="http://schemas.openxmlformats.org/drawingml/2006/table">
            <a:tbl>
              <a:tblPr>
                <a:tableStyleId>{9D7B26C5-4107-4FEC-AEDC-1716B250A1EF}</a:tableStyleId>
              </a:tblPr>
              <a:tblGrid>
                <a:gridCol w="304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54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666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82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2034">
                <a:tc>
                  <a:txBody>
                    <a:bodyPr/>
                    <a:lstStyle/>
                    <a:p>
                      <a:pPr algn="l" fontAlgn="b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ABBREVIATION</a:t>
                      </a:r>
                    </a:p>
                  </a:txBody>
                  <a:tcPr marL="8495" marR="8495" marT="8495" marB="0" anchor="b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NAME</a:t>
                      </a:r>
                      <a:r>
                        <a:rPr lang="en-US" sz="12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TRAINING ENTITY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1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STATUS</a:t>
                      </a: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RCUES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Regional Centre for Urban and Environmental Studies (RCUES), Lucknow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042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ISPER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Institute of Spatial Planning and Environment Research (ISPER), Panchkula.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CGG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Centre for Good Governance, Hyderabad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9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AIILSG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All India Institute of Local Self Government (AIILSG)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DR.MCR HRDI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 err="1">
                          <a:effectLst/>
                        </a:rPr>
                        <a:t>Dr</a:t>
                      </a:r>
                      <a:r>
                        <a:rPr lang="en-US" sz="1100" u="none" strike="noStrike" dirty="0">
                          <a:effectLst/>
                        </a:rPr>
                        <a:t> MCR Human Resource Development Institute, Hyderabad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CSE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r-FR" sz="1100" u="none" strike="noStrike" dirty="0">
                          <a:effectLst/>
                        </a:rPr>
                        <a:t>Centre for Science &amp; </a:t>
                      </a:r>
                      <a:r>
                        <a:rPr lang="fr-FR" sz="1100" u="none" strike="noStrike" dirty="0" err="1">
                          <a:effectLst/>
                        </a:rPr>
                        <a:t>Environment</a:t>
                      </a:r>
                      <a:r>
                        <a:rPr lang="fr-FR" sz="1100" u="none" strike="noStrike" dirty="0">
                          <a:effectLst/>
                        </a:rPr>
                        <a:t>, New Delhi</a:t>
                      </a:r>
                      <a:endParaRPr lang="fr-F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ASCI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Administrative Staff College of India, Hyderabad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IIHS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Indian Institute of Human Settlements (IIHS), Bengaluru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CED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Centre for Environment and Development, Thiruvanthapuram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RCUES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Regional Centre for Urban and Environmental Studies (RCUES), Hyderabad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IIPA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Indian Institute of Public Administration (IIPA), New Delhi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ESCI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Engineering Staff College of India (ESCI), Hyderabad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ATI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Administrative Training Institute, Government of West Bengal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CSIR-NEERI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CSIR-National Environmental Engineering Research Institute (NEERI), Nagpur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IIT-R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Indian Institute of Technology (IIT) </a:t>
                      </a:r>
                      <a:r>
                        <a:rPr lang="en-US" sz="1100" u="none" strike="noStrike" dirty="0" err="1">
                          <a:effectLst/>
                        </a:rPr>
                        <a:t>Roorkee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IIT-KGP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Indian Institute of Technology (IIT) Kharagpur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YASHADA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 err="1">
                          <a:effectLst/>
                        </a:rPr>
                        <a:t>Yashwantrao</a:t>
                      </a:r>
                      <a:r>
                        <a:rPr lang="en-US" sz="1100" u="none" strike="noStrike" dirty="0">
                          <a:effectLst/>
                        </a:rPr>
                        <a:t> </a:t>
                      </a:r>
                      <a:r>
                        <a:rPr lang="en-US" sz="1100" u="none" strike="noStrike" dirty="0" err="1">
                          <a:effectLst/>
                        </a:rPr>
                        <a:t>Chavan</a:t>
                      </a:r>
                      <a:r>
                        <a:rPr lang="en-US" sz="1100" u="none" strike="noStrike" dirty="0">
                          <a:effectLst/>
                        </a:rPr>
                        <a:t> Academy of Development Administration (YASHADA), Pune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IMG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Institute of Management in Government (IMG), Thiruvananthapuram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HCM-SIPA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HCM Rajasthan State Institute of Public Administration, Jaipur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KILA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Kerala Institute of Local Administration (KILA), Thrissur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IIEST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Indian Institute of Engineering Science and Technology (IIEST) </a:t>
                      </a:r>
                      <a:r>
                        <a:rPr lang="en-US" sz="1100" u="none" strike="noStrike" dirty="0" err="1">
                          <a:effectLst/>
                        </a:rPr>
                        <a:t>Shibpur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ATI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Administrative Training Institute, </a:t>
                      </a:r>
                      <a:r>
                        <a:rPr lang="en-US" sz="1100" u="none" strike="noStrike" dirty="0" err="1">
                          <a:effectLst/>
                        </a:rPr>
                        <a:t>Mysuru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WRI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World Resource Institute (WRI) India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APHRDI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Andhra Pradesh Human Resource Development Institute (APHRDI), </a:t>
                      </a:r>
                      <a:r>
                        <a:rPr lang="en-US" sz="1100" u="none" strike="noStrike" dirty="0" err="1">
                          <a:effectLst/>
                        </a:rPr>
                        <a:t>Bapatla</a:t>
                      </a:r>
                      <a:r>
                        <a:rPr lang="en-US" sz="1100" u="none" strike="noStrike" dirty="0">
                          <a:effectLst/>
                        </a:rPr>
                        <a:t>, Andhra Pradesh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TNIUS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Tamil Nadu Institute of Urban Studies (TNIUS), Coimbatore, Tamil Nadu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NPC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National Productivity Council (NPC), New Delhi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TERI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TERI University, New Delhi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DR RST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Dr. R S </a:t>
                      </a:r>
                      <a:r>
                        <a:rPr lang="en-US" sz="1100" u="none" strike="noStrike" dirty="0" err="1">
                          <a:effectLst/>
                        </a:rPr>
                        <a:t>Tolia</a:t>
                      </a:r>
                      <a:r>
                        <a:rPr lang="en-US" sz="1100" u="none" strike="noStrike" dirty="0">
                          <a:effectLst/>
                        </a:rPr>
                        <a:t> Urban Academy of Administration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MG-SIPA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Mahatma Gandhi State Institute of Public Administration Punjab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CEPT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CEPT University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SPA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School of Planning and Architecture, Bhopal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CPR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Centre for Policy Research, New Delhi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CRRID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Centre for Research in Rural and Industrial Development (CRRID)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76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SKP&amp;A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S K </a:t>
                      </a:r>
                      <a:r>
                        <a:rPr lang="en-US" sz="1100" u="none" strike="noStrike" dirty="0" err="1">
                          <a:effectLst/>
                        </a:rPr>
                        <a:t>Patodia</a:t>
                      </a:r>
                      <a:r>
                        <a:rPr lang="en-US" sz="1100" u="none" strike="noStrike" dirty="0">
                          <a:effectLst/>
                        </a:rPr>
                        <a:t> &amp; Associates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79009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</a:t>
                      </a: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SPPU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Department of Environment Science. S. P. Pune University (SPPU)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95" marR="8495" marT="8495" marB="0" anchor="b"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Arial Black" panose="020B0A04020102020204" pitchFamily="34" charset="0"/>
                      </a:endParaRPr>
                    </a:p>
                  </a:txBody>
                  <a:tcPr marL="8495" marR="8495" marT="8495" marB="0" anchor="b"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5462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  <p:sp>
        <p:nvSpPr>
          <p:cNvPr id="2" name="Rectangle 1"/>
          <p:cNvSpPr/>
          <p:nvPr/>
        </p:nvSpPr>
        <p:spPr>
          <a:xfrm>
            <a:off x="10740975" y="77273"/>
            <a:ext cx="296214" cy="103031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0998552" y="-12272"/>
            <a:ext cx="19790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/>
              <a:t>YES                 NO</a:t>
            </a:r>
          </a:p>
        </p:txBody>
      </p:sp>
      <p:sp>
        <p:nvSpPr>
          <p:cNvPr id="9" name="Rectangle 8"/>
          <p:cNvSpPr/>
          <p:nvPr/>
        </p:nvSpPr>
        <p:spPr>
          <a:xfrm>
            <a:off x="11557412" y="74711"/>
            <a:ext cx="296214" cy="103031"/>
          </a:xfrm>
          <a:prstGeom prst="rect">
            <a:avLst/>
          </a:prstGeom>
          <a:solidFill>
            <a:srgbClr val="F546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20" name="Group 519"/>
          <p:cNvGrpSpPr/>
          <p:nvPr/>
        </p:nvGrpSpPr>
        <p:grpSpPr>
          <a:xfrm>
            <a:off x="8045087" y="1362477"/>
            <a:ext cx="4148936" cy="4737780"/>
            <a:chOff x="3838734" y="881213"/>
            <a:chExt cx="4509384" cy="5149385"/>
          </a:xfrm>
        </p:grpSpPr>
        <p:grpSp>
          <p:nvGrpSpPr>
            <p:cNvPr id="521" name="Group 520"/>
            <p:cNvGrpSpPr/>
            <p:nvPr/>
          </p:nvGrpSpPr>
          <p:grpSpPr>
            <a:xfrm>
              <a:off x="3838734" y="881213"/>
              <a:ext cx="4509384" cy="5149385"/>
              <a:chOff x="6223380" y="120888"/>
              <a:chExt cx="5892414" cy="6728707"/>
            </a:xfrm>
          </p:grpSpPr>
          <p:grpSp>
            <p:nvGrpSpPr>
              <p:cNvPr id="541" name="Group 540"/>
              <p:cNvGrpSpPr/>
              <p:nvPr/>
            </p:nvGrpSpPr>
            <p:grpSpPr>
              <a:xfrm>
                <a:off x="6223380" y="120888"/>
                <a:ext cx="5892414" cy="6728707"/>
                <a:chOff x="2070100" y="0"/>
                <a:chExt cx="6640513" cy="7026276"/>
              </a:xfrm>
            </p:grpSpPr>
            <p:sp>
              <p:nvSpPr>
                <p:cNvPr id="546" name="AutoShape 508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2070100" y="0"/>
                  <a:ext cx="6629400" cy="6858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grpSp>
              <p:nvGrpSpPr>
                <p:cNvPr id="547" name="Group 710"/>
                <p:cNvGrpSpPr>
                  <a:grpSpLocks/>
                </p:cNvGrpSpPr>
                <p:nvPr/>
              </p:nvGrpSpPr>
              <p:grpSpPr bwMode="auto">
                <a:xfrm>
                  <a:off x="2081213" y="1585913"/>
                  <a:ext cx="6629400" cy="5440363"/>
                  <a:chOff x="1311" y="999"/>
                  <a:chExt cx="4176" cy="3427"/>
                </a:xfrm>
              </p:grpSpPr>
              <p:sp>
                <p:nvSpPr>
                  <p:cNvPr id="849" name="Freeform 510"/>
                  <p:cNvSpPr>
                    <a:spLocks noEditPoints="1"/>
                  </p:cNvSpPr>
                  <p:nvPr/>
                </p:nvSpPr>
                <p:spPr bwMode="auto">
                  <a:xfrm>
                    <a:off x="4743" y="3260"/>
                    <a:ext cx="297" cy="1166"/>
                  </a:xfrm>
                  <a:custGeom>
                    <a:avLst/>
                    <a:gdLst>
                      <a:gd name="T0" fmla="*/ 245 w 297"/>
                      <a:gd name="T1" fmla="*/ 1144 h 1166"/>
                      <a:gd name="T2" fmla="*/ 221 w 297"/>
                      <a:gd name="T3" fmla="*/ 1144 h 1166"/>
                      <a:gd name="T4" fmla="*/ 223 w 297"/>
                      <a:gd name="T5" fmla="*/ 1102 h 1166"/>
                      <a:gd name="T6" fmla="*/ 210 w 297"/>
                      <a:gd name="T7" fmla="*/ 1095 h 1166"/>
                      <a:gd name="T8" fmla="*/ 170 w 297"/>
                      <a:gd name="T9" fmla="*/ 986 h 1166"/>
                      <a:gd name="T10" fmla="*/ 161 w 297"/>
                      <a:gd name="T11" fmla="*/ 988 h 1166"/>
                      <a:gd name="T12" fmla="*/ 196 w 297"/>
                      <a:gd name="T13" fmla="*/ 971 h 1166"/>
                      <a:gd name="T14" fmla="*/ 187 w 297"/>
                      <a:gd name="T15" fmla="*/ 980 h 1166"/>
                      <a:gd name="T16" fmla="*/ 145 w 297"/>
                      <a:gd name="T17" fmla="*/ 955 h 1166"/>
                      <a:gd name="T18" fmla="*/ 121 w 297"/>
                      <a:gd name="T19" fmla="*/ 922 h 1166"/>
                      <a:gd name="T20" fmla="*/ 87 w 297"/>
                      <a:gd name="T21" fmla="*/ 829 h 1166"/>
                      <a:gd name="T22" fmla="*/ 85 w 297"/>
                      <a:gd name="T23" fmla="*/ 811 h 1166"/>
                      <a:gd name="T24" fmla="*/ 36 w 297"/>
                      <a:gd name="T25" fmla="*/ 626 h 1166"/>
                      <a:gd name="T26" fmla="*/ 45 w 297"/>
                      <a:gd name="T27" fmla="*/ 575 h 1166"/>
                      <a:gd name="T28" fmla="*/ 72 w 297"/>
                      <a:gd name="T29" fmla="*/ 520 h 1166"/>
                      <a:gd name="T30" fmla="*/ 67 w 297"/>
                      <a:gd name="T31" fmla="*/ 491 h 1166"/>
                      <a:gd name="T32" fmla="*/ 58 w 297"/>
                      <a:gd name="T33" fmla="*/ 484 h 1166"/>
                      <a:gd name="T34" fmla="*/ 58 w 297"/>
                      <a:gd name="T35" fmla="*/ 482 h 1166"/>
                      <a:gd name="T36" fmla="*/ 72 w 297"/>
                      <a:gd name="T37" fmla="*/ 467 h 1166"/>
                      <a:gd name="T38" fmla="*/ 56 w 297"/>
                      <a:gd name="T39" fmla="*/ 433 h 1166"/>
                      <a:gd name="T40" fmla="*/ 81 w 297"/>
                      <a:gd name="T41" fmla="*/ 415 h 1166"/>
                      <a:gd name="T42" fmla="*/ 114 w 297"/>
                      <a:gd name="T43" fmla="*/ 411 h 1166"/>
                      <a:gd name="T44" fmla="*/ 123 w 297"/>
                      <a:gd name="T45" fmla="*/ 409 h 1166"/>
                      <a:gd name="T46" fmla="*/ 121 w 297"/>
                      <a:gd name="T47" fmla="*/ 402 h 1166"/>
                      <a:gd name="T48" fmla="*/ 74 w 297"/>
                      <a:gd name="T49" fmla="*/ 393 h 1166"/>
                      <a:gd name="T50" fmla="*/ 76 w 297"/>
                      <a:gd name="T51" fmla="*/ 424 h 1166"/>
                      <a:gd name="T52" fmla="*/ 74 w 297"/>
                      <a:gd name="T53" fmla="*/ 460 h 1166"/>
                      <a:gd name="T54" fmla="*/ 81 w 297"/>
                      <a:gd name="T55" fmla="*/ 469 h 1166"/>
                      <a:gd name="T56" fmla="*/ 63 w 297"/>
                      <a:gd name="T57" fmla="*/ 471 h 1166"/>
                      <a:gd name="T58" fmla="*/ 52 w 297"/>
                      <a:gd name="T59" fmla="*/ 429 h 1166"/>
                      <a:gd name="T60" fmla="*/ 72 w 297"/>
                      <a:gd name="T61" fmla="*/ 384 h 1166"/>
                      <a:gd name="T62" fmla="*/ 101 w 297"/>
                      <a:gd name="T63" fmla="*/ 387 h 1166"/>
                      <a:gd name="T64" fmla="*/ 81 w 297"/>
                      <a:gd name="T65" fmla="*/ 380 h 1166"/>
                      <a:gd name="T66" fmla="*/ 105 w 297"/>
                      <a:gd name="T67" fmla="*/ 378 h 1166"/>
                      <a:gd name="T68" fmla="*/ 85 w 297"/>
                      <a:gd name="T69" fmla="*/ 400 h 1166"/>
                      <a:gd name="T70" fmla="*/ 236 w 297"/>
                      <a:gd name="T71" fmla="*/ 378 h 1166"/>
                      <a:gd name="T72" fmla="*/ 101 w 297"/>
                      <a:gd name="T73" fmla="*/ 362 h 1166"/>
                      <a:gd name="T74" fmla="*/ 105 w 297"/>
                      <a:gd name="T75" fmla="*/ 369 h 1166"/>
                      <a:gd name="T76" fmla="*/ 74 w 297"/>
                      <a:gd name="T77" fmla="*/ 309 h 1166"/>
                      <a:gd name="T78" fmla="*/ 78 w 297"/>
                      <a:gd name="T79" fmla="*/ 291 h 1166"/>
                      <a:gd name="T80" fmla="*/ 107 w 297"/>
                      <a:gd name="T81" fmla="*/ 300 h 1166"/>
                      <a:gd name="T82" fmla="*/ 103 w 297"/>
                      <a:gd name="T83" fmla="*/ 358 h 1166"/>
                      <a:gd name="T84" fmla="*/ 89 w 297"/>
                      <a:gd name="T85" fmla="*/ 358 h 1166"/>
                      <a:gd name="T86" fmla="*/ 72 w 297"/>
                      <a:gd name="T87" fmla="*/ 353 h 1166"/>
                      <a:gd name="T88" fmla="*/ 76 w 297"/>
                      <a:gd name="T89" fmla="*/ 320 h 1166"/>
                      <a:gd name="T90" fmla="*/ 85 w 297"/>
                      <a:gd name="T91" fmla="*/ 296 h 1166"/>
                      <a:gd name="T92" fmla="*/ 96 w 297"/>
                      <a:gd name="T93" fmla="*/ 287 h 1166"/>
                      <a:gd name="T94" fmla="*/ 67 w 297"/>
                      <a:gd name="T95" fmla="*/ 293 h 1166"/>
                      <a:gd name="T96" fmla="*/ 107 w 297"/>
                      <a:gd name="T97" fmla="*/ 280 h 1166"/>
                      <a:gd name="T98" fmla="*/ 76 w 297"/>
                      <a:gd name="T99" fmla="*/ 262 h 1166"/>
                      <a:gd name="T100" fmla="*/ 87 w 297"/>
                      <a:gd name="T101" fmla="*/ 218 h 1166"/>
                      <a:gd name="T102" fmla="*/ 103 w 297"/>
                      <a:gd name="T103" fmla="*/ 202 h 1166"/>
                      <a:gd name="T104" fmla="*/ 121 w 297"/>
                      <a:gd name="T105" fmla="*/ 220 h 1166"/>
                      <a:gd name="T106" fmla="*/ 109 w 297"/>
                      <a:gd name="T107" fmla="*/ 224 h 1166"/>
                      <a:gd name="T108" fmla="*/ 112 w 297"/>
                      <a:gd name="T109" fmla="*/ 276 h 1166"/>
                      <a:gd name="T110" fmla="*/ 101 w 297"/>
                      <a:gd name="T111" fmla="*/ 278 h 1166"/>
                      <a:gd name="T112" fmla="*/ 85 w 297"/>
                      <a:gd name="T113" fmla="*/ 264 h 1166"/>
                      <a:gd name="T114" fmla="*/ 92 w 297"/>
                      <a:gd name="T115" fmla="*/ 236 h 1166"/>
                      <a:gd name="T116" fmla="*/ 103 w 297"/>
                      <a:gd name="T117" fmla="*/ 202 h 1166"/>
                      <a:gd name="T118" fmla="*/ 116 w 297"/>
                      <a:gd name="T119" fmla="*/ 184 h 1166"/>
                      <a:gd name="T120" fmla="*/ 167 w 297"/>
                      <a:gd name="T121" fmla="*/ 109 h 11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97" h="1166">
                        <a:moveTo>
                          <a:pt x="216" y="1102"/>
                        </a:moveTo>
                        <a:lnTo>
                          <a:pt x="216" y="1099"/>
                        </a:lnTo>
                        <a:lnTo>
                          <a:pt x="216" y="1102"/>
                        </a:lnTo>
                        <a:close/>
                        <a:moveTo>
                          <a:pt x="236" y="1097"/>
                        </a:moveTo>
                        <a:lnTo>
                          <a:pt x="234" y="1099"/>
                        </a:lnTo>
                        <a:lnTo>
                          <a:pt x="239" y="1102"/>
                        </a:lnTo>
                        <a:lnTo>
                          <a:pt x="241" y="1102"/>
                        </a:lnTo>
                        <a:lnTo>
                          <a:pt x="241" y="1113"/>
                        </a:lnTo>
                        <a:lnTo>
                          <a:pt x="241" y="1115"/>
                        </a:lnTo>
                        <a:lnTo>
                          <a:pt x="241" y="1119"/>
                        </a:lnTo>
                        <a:lnTo>
                          <a:pt x="243" y="1122"/>
                        </a:lnTo>
                        <a:lnTo>
                          <a:pt x="245" y="1124"/>
                        </a:lnTo>
                        <a:lnTo>
                          <a:pt x="245" y="1128"/>
                        </a:lnTo>
                        <a:lnTo>
                          <a:pt x="248" y="1128"/>
                        </a:lnTo>
                        <a:lnTo>
                          <a:pt x="250" y="1133"/>
                        </a:lnTo>
                        <a:lnTo>
                          <a:pt x="248" y="1131"/>
                        </a:lnTo>
                        <a:lnTo>
                          <a:pt x="245" y="1131"/>
                        </a:lnTo>
                        <a:lnTo>
                          <a:pt x="250" y="1137"/>
                        </a:lnTo>
                        <a:lnTo>
                          <a:pt x="245" y="1139"/>
                        </a:lnTo>
                        <a:lnTo>
                          <a:pt x="245" y="1142"/>
                        </a:lnTo>
                        <a:lnTo>
                          <a:pt x="243" y="1142"/>
                        </a:lnTo>
                        <a:lnTo>
                          <a:pt x="245" y="1144"/>
                        </a:lnTo>
                        <a:lnTo>
                          <a:pt x="243" y="1146"/>
                        </a:lnTo>
                        <a:lnTo>
                          <a:pt x="243" y="1151"/>
                        </a:lnTo>
                        <a:lnTo>
                          <a:pt x="241" y="1151"/>
                        </a:lnTo>
                        <a:lnTo>
                          <a:pt x="241" y="1153"/>
                        </a:lnTo>
                        <a:lnTo>
                          <a:pt x="245" y="1155"/>
                        </a:lnTo>
                        <a:lnTo>
                          <a:pt x="243" y="1157"/>
                        </a:lnTo>
                        <a:lnTo>
                          <a:pt x="241" y="1162"/>
                        </a:lnTo>
                        <a:lnTo>
                          <a:pt x="239" y="1157"/>
                        </a:lnTo>
                        <a:lnTo>
                          <a:pt x="236" y="1157"/>
                        </a:lnTo>
                        <a:lnTo>
                          <a:pt x="236" y="1164"/>
                        </a:lnTo>
                        <a:lnTo>
                          <a:pt x="232" y="1166"/>
                        </a:lnTo>
                        <a:lnTo>
                          <a:pt x="230" y="1166"/>
                        </a:lnTo>
                        <a:lnTo>
                          <a:pt x="230" y="1164"/>
                        </a:lnTo>
                        <a:lnTo>
                          <a:pt x="230" y="1159"/>
                        </a:lnTo>
                        <a:lnTo>
                          <a:pt x="230" y="1157"/>
                        </a:lnTo>
                        <a:lnTo>
                          <a:pt x="228" y="1155"/>
                        </a:lnTo>
                        <a:lnTo>
                          <a:pt x="228" y="1153"/>
                        </a:lnTo>
                        <a:lnTo>
                          <a:pt x="225" y="1153"/>
                        </a:lnTo>
                        <a:lnTo>
                          <a:pt x="225" y="1148"/>
                        </a:lnTo>
                        <a:lnTo>
                          <a:pt x="223" y="1146"/>
                        </a:lnTo>
                        <a:lnTo>
                          <a:pt x="223" y="1144"/>
                        </a:lnTo>
                        <a:lnTo>
                          <a:pt x="221" y="1144"/>
                        </a:lnTo>
                        <a:lnTo>
                          <a:pt x="221" y="1142"/>
                        </a:lnTo>
                        <a:lnTo>
                          <a:pt x="221" y="1137"/>
                        </a:lnTo>
                        <a:lnTo>
                          <a:pt x="219" y="1137"/>
                        </a:lnTo>
                        <a:lnTo>
                          <a:pt x="219" y="1133"/>
                        </a:lnTo>
                        <a:lnTo>
                          <a:pt x="214" y="1133"/>
                        </a:lnTo>
                        <a:lnTo>
                          <a:pt x="214" y="1131"/>
                        </a:lnTo>
                        <a:lnTo>
                          <a:pt x="214" y="1128"/>
                        </a:lnTo>
                        <a:lnTo>
                          <a:pt x="212" y="1128"/>
                        </a:lnTo>
                        <a:lnTo>
                          <a:pt x="210" y="1131"/>
                        </a:lnTo>
                        <a:lnTo>
                          <a:pt x="210" y="1128"/>
                        </a:lnTo>
                        <a:lnTo>
                          <a:pt x="210" y="1126"/>
                        </a:lnTo>
                        <a:lnTo>
                          <a:pt x="210" y="1122"/>
                        </a:lnTo>
                        <a:lnTo>
                          <a:pt x="210" y="1119"/>
                        </a:lnTo>
                        <a:lnTo>
                          <a:pt x="207" y="1117"/>
                        </a:lnTo>
                        <a:lnTo>
                          <a:pt x="210" y="1115"/>
                        </a:lnTo>
                        <a:lnTo>
                          <a:pt x="207" y="1115"/>
                        </a:lnTo>
                        <a:lnTo>
                          <a:pt x="207" y="1113"/>
                        </a:lnTo>
                        <a:lnTo>
                          <a:pt x="212" y="1111"/>
                        </a:lnTo>
                        <a:lnTo>
                          <a:pt x="210" y="1106"/>
                        </a:lnTo>
                        <a:lnTo>
                          <a:pt x="212" y="1104"/>
                        </a:lnTo>
                        <a:lnTo>
                          <a:pt x="219" y="1104"/>
                        </a:lnTo>
                        <a:lnTo>
                          <a:pt x="223" y="1102"/>
                        </a:lnTo>
                        <a:lnTo>
                          <a:pt x="225" y="1102"/>
                        </a:lnTo>
                        <a:lnTo>
                          <a:pt x="228" y="1102"/>
                        </a:lnTo>
                        <a:lnTo>
                          <a:pt x="230" y="1104"/>
                        </a:lnTo>
                        <a:lnTo>
                          <a:pt x="230" y="1102"/>
                        </a:lnTo>
                        <a:lnTo>
                          <a:pt x="230" y="1097"/>
                        </a:lnTo>
                        <a:lnTo>
                          <a:pt x="236" y="1097"/>
                        </a:lnTo>
                        <a:close/>
                        <a:moveTo>
                          <a:pt x="236" y="1091"/>
                        </a:moveTo>
                        <a:lnTo>
                          <a:pt x="234" y="1091"/>
                        </a:lnTo>
                        <a:lnTo>
                          <a:pt x="236" y="1091"/>
                        </a:lnTo>
                        <a:close/>
                        <a:moveTo>
                          <a:pt x="223" y="1075"/>
                        </a:moveTo>
                        <a:lnTo>
                          <a:pt x="225" y="1075"/>
                        </a:lnTo>
                        <a:lnTo>
                          <a:pt x="223" y="1075"/>
                        </a:lnTo>
                        <a:close/>
                        <a:moveTo>
                          <a:pt x="212" y="1073"/>
                        </a:moveTo>
                        <a:lnTo>
                          <a:pt x="212" y="1075"/>
                        </a:lnTo>
                        <a:lnTo>
                          <a:pt x="212" y="1073"/>
                        </a:lnTo>
                        <a:close/>
                        <a:moveTo>
                          <a:pt x="216" y="1068"/>
                        </a:moveTo>
                        <a:lnTo>
                          <a:pt x="216" y="1075"/>
                        </a:lnTo>
                        <a:lnTo>
                          <a:pt x="223" y="1077"/>
                        </a:lnTo>
                        <a:lnTo>
                          <a:pt x="223" y="1079"/>
                        </a:lnTo>
                        <a:lnTo>
                          <a:pt x="219" y="1088"/>
                        </a:lnTo>
                        <a:lnTo>
                          <a:pt x="212" y="1091"/>
                        </a:lnTo>
                        <a:lnTo>
                          <a:pt x="210" y="1095"/>
                        </a:lnTo>
                        <a:lnTo>
                          <a:pt x="207" y="1097"/>
                        </a:lnTo>
                        <a:lnTo>
                          <a:pt x="205" y="1093"/>
                        </a:lnTo>
                        <a:lnTo>
                          <a:pt x="205" y="1091"/>
                        </a:lnTo>
                        <a:lnTo>
                          <a:pt x="203" y="1088"/>
                        </a:lnTo>
                        <a:lnTo>
                          <a:pt x="205" y="1086"/>
                        </a:lnTo>
                        <a:lnTo>
                          <a:pt x="205" y="1079"/>
                        </a:lnTo>
                        <a:lnTo>
                          <a:pt x="207" y="1079"/>
                        </a:lnTo>
                        <a:lnTo>
                          <a:pt x="210" y="1077"/>
                        </a:lnTo>
                        <a:lnTo>
                          <a:pt x="210" y="1079"/>
                        </a:lnTo>
                        <a:lnTo>
                          <a:pt x="212" y="1077"/>
                        </a:lnTo>
                        <a:lnTo>
                          <a:pt x="216" y="1075"/>
                        </a:lnTo>
                        <a:lnTo>
                          <a:pt x="214" y="1075"/>
                        </a:lnTo>
                        <a:lnTo>
                          <a:pt x="216" y="1071"/>
                        </a:lnTo>
                        <a:lnTo>
                          <a:pt x="214" y="1068"/>
                        </a:lnTo>
                        <a:lnTo>
                          <a:pt x="216" y="1068"/>
                        </a:lnTo>
                        <a:close/>
                        <a:moveTo>
                          <a:pt x="207" y="1064"/>
                        </a:moveTo>
                        <a:lnTo>
                          <a:pt x="205" y="1064"/>
                        </a:lnTo>
                        <a:lnTo>
                          <a:pt x="207" y="1064"/>
                        </a:lnTo>
                        <a:close/>
                        <a:moveTo>
                          <a:pt x="192" y="1057"/>
                        </a:moveTo>
                        <a:lnTo>
                          <a:pt x="192" y="1059"/>
                        </a:lnTo>
                        <a:lnTo>
                          <a:pt x="192" y="1057"/>
                        </a:lnTo>
                        <a:close/>
                        <a:moveTo>
                          <a:pt x="170" y="986"/>
                        </a:moveTo>
                        <a:lnTo>
                          <a:pt x="172" y="988"/>
                        </a:lnTo>
                        <a:lnTo>
                          <a:pt x="172" y="993"/>
                        </a:lnTo>
                        <a:lnTo>
                          <a:pt x="174" y="995"/>
                        </a:lnTo>
                        <a:lnTo>
                          <a:pt x="176" y="993"/>
                        </a:lnTo>
                        <a:lnTo>
                          <a:pt x="181" y="1000"/>
                        </a:lnTo>
                        <a:lnTo>
                          <a:pt x="183" y="1004"/>
                        </a:lnTo>
                        <a:lnTo>
                          <a:pt x="181" y="1006"/>
                        </a:lnTo>
                        <a:lnTo>
                          <a:pt x="176" y="1004"/>
                        </a:lnTo>
                        <a:lnTo>
                          <a:pt x="174" y="1002"/>
                        </a:lnTo>
                        <a:lnTo>
                          <a:pt x="172" y="1004"/>
                        </a:lnTo>
                        <a:lnTo>
                          <a:pt x="170" y="1006"/>
                        </a:lnTo>
                        <a:lnTo>
                          <a:pt x="165" y="1004"/>
                        </a:lnTo>
                        <a:lnTo>
                          <a:pt x="163" y="1004"/>
                        </a:lnTo>
                        <a:lnTo>
                          <a:pt x="163" y="1002"/>
                        </a:lnTo>
                        <a:lnTo>
                          <a:pt x="165" y="997"/>
                        </a:lnTo>
                        <a:lnTo>
                          <a:pt x="163" y="1000"/>
                        </a:lnTo>
                        <a:lnTo>
                          <a:pt x="163" y="997"/>
                        </a:lnTo>
                        <a:lnTo>
                          <a:pt x="161" y="1000"/>
                        </a:lnTo>
                        <a:lnTo>
                          <a:pt x="158" y="1000"/>
                        </a:lnTo>
                        <a:lnTo>
                          <a:pt x="158" y="995"/>
                        </a:lnTo>
                        <a:lnTo>
                          <a:pt x="161" y="993"/>
                        </a:lnTo>
                        <a:lnTo>
                          <a:pt x="161" y="988"/>
                        </a:lnTo>
                        <a:lnTo>
                          <a:pt x="163" y="986"/>
                        </a:lnTo>
                        <a:lnTo>
                          <a:pt x="165" y="988"/>
                        </a:lnTo>
                        <a:lnTo>
                          <a:pt x="170" y="986"/>
                        </a:lnTo>
                        <a:close/>
                        <a:moveTo>
                          <a:pt x="192" y="984"/>
                        </a:moveTo>
                        <a:lnTo>
                          <a:pt x="194" y="986"/>
                        </a:lnTo>
                        <a:lnTo>
                          <a:pt x="199" y="991"/>
                        </a:lnTo>
                        <a:lnTo>
                          <a:pt x="196" y="1000"/>
                        </a:lnTo>
                        <a:lnTo>
                          <a:pt x="187" y="991"/>
                        </a:lnTo>
                        <a:lnTo>
                          <a:pt x="190" y="988"/>
                        </a:lnTo>
                        <a:lnTo>
                          <a:pt x="190" y="986"/>
                        </a:lnTo>
                        <a:lnTo>
                          <a:pt x="192" y="991"/>
                        </a:lnTo>
                        <a:lnTo>
                          <a:pt x="192" y="984"/>
                        </a:lnTo>
                        <a:close/>
                        <a:moveTo>
                          <a:pt x="196" y="971"/>
                        </a:moveTo>
                        <a:lnTo>
                          <a:pt x="199" y="973"/>
                        </a:lnTo>
                        <a:lnTo>
                          <a:pt x="199" y="980"/>
                        </a:lnTo>
                        <a:lnTo>
                          <a:pt x="201" y="982"/>
                        </a:lnTo>
                        <a:lnTo>
                          <a:pt x="199" y="984"/>
                        </a:lnTo>
                        <a:lnTo>
                          <a:pt x="196" y="980"/>
                        </a:lnTo>
                        <a:lnTo>
                          <a:pt x="196" y="975"/>
                        </a:lnTo>
                        <a:lnTo>
                          <a:pt x="196" y="973"/>
                        </a:lnTo>
                        <a:lnTo>
                          <a:pt x="194" y="973"/>
                        </a:lnTo>
                        <a:lnTo>
                          <a:pt x="196" y="971"/>
                        </a:lnTo>
                        <a:close/>
                        <a:moveTo>
                          <a:pt x="190" y="955"/>
                        </a:moveTo>
                        <a:lnTo>
                          <a:pt x="192" y="957"/>
                        </a:lnTo>
                        <a:lnTo>
                          <a:pt x="192" y="962"/>
                        </a:lnTo>
                        <a:lnTo>
                          <a:pt x="190" y="964"/>
                        </a:lnTo>
                        <a:lnTo>
                          <a:pt x="187" y="964"/>
                        </a:lnTo>
                        <a:lnTo>
                          <a:pt x="185" y="968"/>
                        </a:lnTo>
                        <a:lnTo>
                          <a:pt x="190" y="971"/>
                        </a:lnTo>
                        <a:lnTo>
                          <a:pt x="190" y="975"/>
                        </a:lnTo>
                        <a:lnTo>
                          <a:pt x="192" y="977"/>
                        </a:lnTo>
                        <a:lnTo>
                          <a:pt x="192" y="984"/>
                        </a:lnTo>
                        <a:lnTo>
                          <a:pt x="190" y="982"/>
                        </a:lnTo>
                        <a:lnTo>
                          <a:pt x="190" y="984"/>
                        </a:lnTo>
                        <a:lnTo>
                          <a:pt x="187" y="984"/>
                        </a:lnTo>
                        <a:lnTo>
                          <a:pt x="187" y="986"/>
                        </a:lnTo>
                        <a:lnTo>
                          <a:pt x="185" y="988"/>
                        </a:lnTo>
                        <a:lnTo>
                          <a:pt x="183" y="986"/>
                        </a:lnTo>
                        <a:lnTo>
                          <a:pt x="183" y="982"/>
                        </a:lnTo>
                        <a:lnTo>
                          <a:pt x="185" y="984"/>
                        </a:lnTo>
                        <a:lnTo>
                          <a:pt x="185" y="982"/>
                        </a:lnTo>
                        <a:lnTo>
                          <a:pt x="187" y="984"/>
                        </a:lnTo>
                        <a:lnTo>
                          <a:pt x="185" y="982"/>
                        </a:lnTo>
                        <a:lnTo>
                          <a:pt x="187" y="980"/>
                        </a:lnTo>
                        <a:lnTo>
                          <a:pt x="187" y="982"/>
                        </a:lnTo>
                        <a:lnTo>
                          <a:pt x="190" y="977"/>
                        </a:lnTo>
                        <a:lnTo>
                          <a:pt x="187" y="977"/>
                        </a:lnTo>
                        <a:lnTo>
                          <a:pt x="187" y="980"/>
                        </a:lnTo>
                        <a:lnTo>
                          <a:pt x="185" y="980"/>
                        </a:lnTo>
                        <a:lnTo>
                          <a:pt x="185" y="982"/>
                        </a:lnTo>
                        <a:lnTo>
                          <a:pt x="183" y="982"/>
                        </a:lnTo>
                        <a:lnTo>
                          <a:pt x="183" y="977"/>
                        </a:lnTo>
                        <a:lnTo>
                          <a:pt x="185" y="975"/>
                        </a:lnTo>
                        <a:lnTo>
                          <a:pt x="183" y="975"/>
                        </a:lnTo>
                        <a:lnTo>
                          <a:pt x="181" y="973"/>
                        </a:lnTo>
                        <a:lnTo>
                          <a:pt x="181" y="971"/>
                        </a:lnTo>
                        <a:lnTo>
                          <a:pt x="181" y="968"/>
                        </a:lnTo>
                        <a:lnTo>
                          <a:pt x="179" y="968"/>
                        </a:lnTo>
                        <a:lnTo>
                          <a:pt x="179" y="964"/>
                        </a:lnTo>
                        <a:lnTo>
                          <a:pt x="185" y="962"/>
                        </a:lnTo>
                        <a:lnTo>
                          <a:pt x="185" y="957"/>
                        </a:lnTo>
                        <a:lnTo>
                          <a:pt x="190" y="955"/>
                        </a:lnTo>
                        <a:close/>
                        <a:moveTo>
                          <a:pt x="147" y="951"/>
                        </a:moveTo>
                        <a:lnTo>
                          <a:pt x="150" y="955"/>
                        </a:lnTo>
                        <a:lnTo>
                          <a:pt x="150" y="957"/>
                        </a:lnTo>
                        <a:lnTo>
                          <a:pt x="145" y="955"/>
                        </a:lnTo>
                        <a:lnTo>
                          <a:pt x="145" y="953"/>
                        </a:lnTo>
                        <a:lnTo>
                          <a:pt x="147" y="951"/>
                        </a:lnTo>
                        <a:close/>
                        <a:moveTo>
                          <a:pt x="132" y="937"/>
                        </a:moveTo>
                        <a:lnTo>
                          <a:pt x="134" y="940"/>
                        </a:lnTo>
                        <a:lnTo>
                          <a:pt x="132" y="951"/>
                        </a:lnTo>
                        <a:lnTo>
                          <a:pt x="136" y="955"/>
                        </a:lnTo>
                        <a:lnTo>
                          <a:pt x="143" y="957"/>
                        </a:lnTo>
                        <a:lnTo>
                          <a:pt x="143" y="962"/>
                        </a:lnTo>
                        <a:lnTo>
                          <a:pt x="136" y="960"/>
                        </a:lnTo>
                        <a:lnTo>
                          <a:pt x="132" y="957"/>
                        </a:lnTo>
                        <a:lnTo>
                          <a:pt x="127" y="951"/>
                        </a:lnTo>
                        <a:lnTo>
                          <a:pt x="125" y="946"/>
                        </a:lnTo>
                        <a:lnTo>
                          <a:pt x="127" y="942"/>
                        </a:lnTo>
                        <a:lnTo>
                          <a:pt x="132" y="937"/>
                        </a:lnTo>
                        <a:close/>
                        <a:moveTo>
                          <a:pt x="207" y="933"/>
                        </a:moveTo>
                        <a:lnTo>
                          <a:pt x="205" y="933"/>
                        </a:lnTo>
                        <a:lnTo>
                          <a:pt x="207" y="933"/>
                        </a:lnTo>
                        <a:close/>
                        <a:moveTo>
                          <a:pt x="121" y="922"/>
                        </a:moveTo>
                        <a:lnTo>
                          <a:pt x="123" y="924"/>
                        </a:lnTo>
                        <a:lnTo>
                          <a:pt x="123" y="926"/>
                        </a:lnTo>
                        <a:lnTo>
                          <a:pt x="118" y="926"/>
                        </a:lnTo>
                        <a:lnTo>
                          <a:pt x="121" y="922"/>
                        </a:lnTo>
                        <a:close/>
                        <a:moveTo>
                          <a:pt x="201" y="920"/>
                        </a:moveTo>
                        <a:lnTo>
                          <a:pt x="203" y="920"/>
                        </a:lnTo>
                        <a:lnTo>
                          <a:pt x="201" y="920"/>
                        </a:lnTo>
                        <a:close/>
                        <a:moveTo>
                          <a:pt x="203" y="906"/>
                        </a:moveTo>
                        <a:lnTo>
                          <a:pt x="203" y="913"/>
                        </a:lnTo>
                        <a:lnTo>
                          <a:pt x="205" y="915"/>
                        </a:lnTo>
                        <a:lnTo>
                          <a:pt x="205" y="917"/>
                        </a:lnTo>
                        <a:lnTo>
                          <a:pt x="205" y="922"/>
                        </a:lnTo>
                        <a:lnTo>
                          <a:pt x="203" y="922"/>
                        </a:lnTo>
                        <a:lnTo>
                          <a:pt x="203" y="928"/>
                        </a:lnTo>
                        <a:lnTo>
                          <a:pt x="203" y="924"/>
                        </a:lnTo>
                        <a:lnTo>
                          <a:pt x="203" y="920"/>
                        </a:lnTo>
                        <a:lnTo>
                          <a:pt x="203" y="915"/>
                        </a:lnTo>
                        <a:lnTo>
                          <a:pt x="201" y="911"/>
                        </a:lnTo>
                        <a:lnTo>
                          <a:pt x="203" y="906"/>
                        </a:lnTo>
                        <a:close/>
                        <a:moveTo>
                          <a:pt x="94" y="873"/>
                        </a:moveTo>
                        <a:lnTo>
                          <a:pt x="94" y="871"/>
                        </a:lnTo>
                        <a:lnTo>
                          <a:pt x="94" y="873"/>
                        </a:lnTo>
                        <a:close/>
                        <a:moveTo>
                          <a:pt x="85" y="829"/>
                        </a:moveTo>
                        <a:lnTo>
                          <a:pt x="85" y="831"/>
                        </a:lnTo>
                        <a:lnTo>
                          <a:pt x="85" y="829"/>
                        </a:lnTo>
                        <a:close/>
                        <a:moveTo>
                          <a:pt x="87" y="829"/>
                        </a:moveTo>
                        <a:lnTo>
                          <a:pt x="85" y="829"/>
                        </a:lnTo>
                        <a:lnTo>
                          <a:pt x="85" y="831"/>
                        </a:lnTo>
                        <a:lnTo>
                          <a:pt x="87" y="829"/>
                        </a:lnTo>
                        <a:close/>
                        <a:moveTo>
                          <a:pt x="85" y="811"/>
                        </a:moveTo>
                        <a:lnTo>
                          <a:pt x="87" y="815"/>
                        </a:lnTo>
                        <a:lnTo>
                          <a:pt x="89" y="820"/>
                        </a:lnTo>
                        <a:lnTo>
                          <a:pt x="94" y="817"/>
                        </a:lnTo>
                        <a:lnTo>
                          <a:pt x="89" y="820"/>
                        </a:lnTo>
                        <a:lnTo>
                          <a:pt x="89" y="826"/>
                        </a:lnTo>
                        <a:lnTo>
                          <a:pt x="87" y="826"/>
                        </a:lnTo>
                        <a:lnTo>
                          <a:pt x="87" y="829"/>
                        </a:lnTo>
                        <a:lnTo>
                          <a:pt x="83" y="829"/>
                        </a:lnTo>
                        <a:lnTo>
                          <a:pt x="85" y="831"/>
                        </a:lnTo>
                        <a:lnTo>
                          <a:pt x="81" y="829"/>
                        </a:lnTo>
                        <a:lnTo>
                          <a:pt x="76" y="829"/>
                        </a:lnTo>
                        <a:lnTo>
                          <a:pt x="74" y="824"/>
                        </a:lnTo>
                        <a:lnTo>
                          <a:pt x="74" y="815"/>
                        </a:lnTo>
                        <a:lnTo>
                          <a:pt x="76" y="815"/>
                        </a:lnTo>
                        <a:lnTo>
                          <a:pt x="78" y="817"/>
                        </a:lnTo>
                        <a:lnTo>
                          <a:pt x="81" y="815"/>
                        </a:lnTo>
                        <a:lnTo>
                          <a:pt x="83" y="811"/>
                        </a:lnTo>
                        <a:lnTo>
                          <a:pt x="85" y="811"/>
                        </a:lnTo>
                        <a:close/>
                        <a:moveTo>
                          <a:pt x="45" y="575"/>
                        </a:moveTo>
                        <a:lnTo>
                          <a:pt x="47" y="578"/>
                        </a:lnTo>
                        <a:lnTo>
                          <a:pt x="47" y="580"/>
                        </a:lnTo>
                        <a:lnTo>
                          <a:pt x="47" y="578"/>
                        </a:lnTo>
                        <a:lnTo>
                          <a:pt x="52" y="582"/>
                        </a:lnTo>
                        <a:lnTo>
                          <a:pt x="52" y="591"/>
                        </a:lnTo>
                        <a:lnTo>
                          <a:pt x="54" y="589"/>
                        </a:lnTo>
                        <a:lnTo>
                          <a:pt x="56" y="591"/>
                        </a:lnTo>
                        <a:lnTo>
                          <a:pt x="54" y="598"/>
                        </a:lnTo>
                        <a:lnTo>
                          <a:pt x="56" y="604"/>
                        </a:lnTo>
                        <a:lnTo>
                          <a:pt x="56" y="606"/>
                        </a:lnTo>
                        <a:lnTo>
                          <a:pt x="54" y="609"/>
                        </a:lnTo>
                        <a:lnTo>
                          <a:pt x="54" y="611"/>
                        </a:lnTo>
                        <a:lnTo>
                          <a:pt x="49" y="613"/>
                        </a:lnTo>
                        <a:lnTo>
                          <a:pt x="49" y="618"/>
                        </a:lnTo>
                        <a:lnTo>
                          <a:pt x="49" y="620"/>
                        </a:lnTo>
                        <a:lnTo>
                          <a:pt x="54" y="622"/>
                        </a:lnTo>
                        <a:lnTo>
                          <a:pt x="49" y="626"/>
                        </a:lnTo>
                        <a:lnTo>
                          <a:pt x="47" y="631"/>
                        </a:lnTo>
                        <a:lnTo>
                          <a:pt x="45" y="631"/>
                        </a:lnTo>
                        <a:lnTo>
                          <a:pt x="40" y="631"/>
                        </a:lnTo>
                        <a:lnTo>
                          <a:pt x="36" y="626"/>
                        </a:lnTo>
                        <a:lnTo>
                          <a:pt x="34" y="626"/>
                        </a:lnTo>
                        <a:lnTo>
                          <a:pt x="32" y="626"/>
                        </a:lnTo>
                        <a:lnTo>
                          <a:pt x="29" y="629"/>
                        </a:lnTo>
                        <a:lnTo>
                          <a:pt x="27" y="629"/>
                        </a:lnTo>
                        <a:lnTo>
                          <a:pt x="25" y="626"/>
                        </a:lnTo>
                        <a:lnTo>
                          <a:pt x="32" y="618"/>
                        </a:lnTo>
                        <a:lnTo>
                          <a:pt x="29" y="611"/>
                        </a:lnTo>
                        <a:lnTo>
                          <a:pt x="25" y="609"/>
                        </a:lnTo>
                        <a:lnTo>
                          <a:pt x="25" y="593"/>
                        </a:lnTo>
                        <a:lnTo>
                          <a:pt x="27" y="591"/>
                        </a:lnTo>
                        <a:lnTo>
                          <a:pt x="27" y="595"/>
                        </a:lnTo>
                        <a:lnTo>
                          <a:pt x="27" y="593"/>
                        </a:lnTo>
                        <a:lnTo>
                          <a:pt x="32" y="591"/>
                        </a:lnTo>
                        <a:lnTo>
                          <a:pt x="32" y="586"/>
                        </a:lnTo>
                        <a:lnTo>
                          <a:pt x="36" y="584"/>
                        </a:lnTo>
                        <a:lnTo>
                          <a:pt x="36" y="582"/>
                        </a:lnTo>
                        <a:lnTo>
                          <a:pt x="43" y="578"/>
                        </a:lnTo>
                        <a:lnTo>
                          <a:pt x="45" y="580"/>
                        </a:lnTo>
                        <a:lnTo>
                          <a:pt x="43" y="580"/>
                        </a:lnTo>
                        <a:lnTo>
                          <a:pt x="45" y="580"/>
                        </a:lnTo>
                        <a:lnTo>
                          <a:pt x="43" y="578"/>
                        </a:lnTo>
                        <a:lnTo>
                          <a:pt x="45" y="575"/>
                        </a:lnTo>
                        <a:close/>
                        <a:moveTo>
                          <a:pt x="58" y="571"/>
                        </a:moveTo>
                        <a:lnTo>
                          <a:pt x="60" y="571"/>
                        </a:lnTo>
                        <a:lnTo>
                          <a:pt x="58" y="571"/>
                        </a:lnTo>
                        <a:close/>
                        <a:moveTo>
                          <a:pt x="5" y="564"/>
                        </a:moveTo>
                        <a:lnTo>
                          <a:pt x="3" y="566"/>
                        </a:lnTo>
                        <a:lnTo>
                          <a:pt x="3" y="564"/>
                        </a:lnTo>
                        <a:lnTo>
                          <a:pt x="5" y="564"/>
                        </a:lnTo>
                        <a:close/>
                        <a:moveTo>
                          <a:pt x="67" y="564"/>
                        </a:moveTo>
                        <a:lnTo>
                          <a:pt x="65" y="562"/>
                        </a:lnTo>
                        <a:lnTo>
                          <a:pt x="67" y="564"/>
                        </a:lnTo>
                        <a:close/>
                        <a:moveTo>
                          <a:pt x="76" y="542"/>
                        </a:moveTo>
                        <a:lnTo>
                          <a:pt x="74" y="542"/>
                        </a:lnTo>
                        <a:lnTo>
                          <a:pt x="76" y="542"/>
                        </a:lnTo>
                        <a:close/>
                        <a:moveTo>
                          <a:pt x="76" y="540"/>
                        </a:moveTo>
                        <a:lnTo>
                          <a:pt x="76" y="542"/>
                        </a:lnTo>
                        <a:lnTo>
                          <a:pt x="76" y="540"/>
                        </a:lnTo>
                        <a:close/>
                        <a:moveTo>
                          <a:pt x="72" y="520"/>
                        </a:moveTo>
                        <a:lnTo>
                          <a:pt x="72" y="524"/>
                        </a:lnTo>
                        <a:lnTo>
                          <a:pt x="69" y="526"/>
                        </a:lnTo>
                        <a:lnTo>
                          <a:pt x="72" y="524"/>
                        </a:lnTo>
                        <a:lnTo>
                          <a:pt x="69" y="522"/>
                        </a:lnTo>
                        <a:lnTo>
                          <a:pt x="72" y="520"/>
                        </a:lnTo>
                        <a:close/>
                        <a:moveTo>
                          <a:pt x="72" y="518"/>
                        </a:moveTo>
                        <a:lnTo>
                          <a:pt x="74" y="518"/>
                        </a:lnTo>
                        <a:lnTo>
                          <a:pt x="72" y="518"/>
                        </a:lnTo>
                        <a:close/>
                        <a:moveTo>
                          <a:pt x="74" y="515"/>
                        </a:moveTo>
                        <a:lnTo>
                          <a:pt x="74" y="518"/>
                        </a:lnTo>
                        <a:lnTo>
                          <a:pt x="74" y="513"/>
                        </a:lnTo>
                        <a:lnTo>
                          <a:pt x="74" y="515"/>
                        </a:lnTo>
                        <a:close/>
                        <a:moveTo>
                          <a:pt x="49" y="506"/>
                        </a:moveTo>
                        <a:lnTo>
                          <a:pt x="49" y="504"/>
                        </a:lnTo>
                        <a:lnTo>
                          <a:pt x="49" y="506"/>
                        </a:lnTo>
                        <a:close/>
                        <a:moveTo>
                          <a:pt x="52" y="506"/>
                        </a:moveTo>
                        <a:lnTo>
                          <a:pt x="52" y="504"/>
                        </a:lnTo>
                        <a:lnTo>
                          <a:pt x="52" y="506"/>
                        </a:lnTo>
                        <a:close/>
                        <a:moveTo>
                          <a:pt x="67" y="493"/>
                        </a:moveTo>
                        <a:lnTo>
                          <a:pt x="67" y="491"/>
                        </a:lnTo>
                        <a:lnTo>
                          <a:pt x="67" y="493"/>
                        </a:lnTo>
                        <a:close/>
                        <a:moveTo>
                          <a:pt x="58" y="489"/>
                        </a:moveTo>
                        <a:lnTo>
                          <a:pt x="60" y="489"/>
                        </a:lnTo>
                        <a:lnTo>
                          <a:pt x="58" y="489"/>
                        </a:lnTo>
                        <a:close/>
                        <a:moveTo>
                          <a:pt x="63" y="489"/>
                        </a:moveTo>
                        <a:lnTo>
                          <a:pt x="63" y="491"/>
                        </a:lnTo>
                        <a:lnTo>
                          <a:pt x="67" y="491"/>
                        </a:lnTo>
                        <a:lnTo>
                          <a:pt x="69" y="500"/>
                        </a:lnTo>
                        <a:lnTo>
                          <a:pt x="67" y="500"/>
                        </a:lnTo>
                        <a:lnTo>
                          <a:pt x="67" y="502"/>
                        </a:lnTo>
                        <a:lnTo>
                          <a:pt x="65" y="504"/>
                        </a:lnTo>
                        <a:lnTo>
                          <a:pt x="67" y="504"/>
                        </a:lnTo>
                        <a:lnTo>
                          <a:pt x="69" y="506"/>
                        </a:lnTo>
                        <a:lnTo>
                          <a:pt x="69" y="509"/>
                        </a:lnTo>
                        <a:lnTo>
                          <a:pt x="67" y="511"/>
                        </a:lnTo>
                        <a:lnTo>
                          <a:pt x="65" y="511"/>
                        </a:lnTo>
                        <a:lnTo>
                          <a:pt x="63" y="513"/>
                        </a:lnTo>
                        <a:lnTo>
                          <a:pt x="56" y="513"/>
                        </a:lnTo>
                        <a:lnTo>
                          <a:pt x="54" y="509"/>
                        </a:lnTo>
                        <a:lnTo>
                          <a:pt x="56" y="506"/>
                        </a:lnTo>
                        <a:lnTo>
                          <a:pt x="56" y="504"/>
                        </a:lnTo>
                        <a:lnTo>
                          <a:pt x="60" y="504"/>
                        </a:lnTo>
                        <a:lnTo>
                          <a:pt x="60" y="500"/>
                        </a:lnTo>
                        <a:lnTo>
                          <a:pt x="58" y="495"/>
                        </a:lnTo>
                        <a:lnTo>
                          <a:pt x="58" y="493"/>
                        </a:lnTo>
                        <a:lnTo>
                          <a:pt x="63" y="489"/>
                        </a:lnTo>
                        <a:close/>
                        <a:moveTo>
                          <a:pt x="58" y="484"/>
                        </a:moveTo>
                        <a:lnTo>
                          <a:pt x="58" y="486"/>
                        </a:lnTo>
                        <a:lnTo>
                          <a:pt x="58" y="484"/>
                        </a:lnTo>
                        <a:close/>
                        <a:moveTo>
                          <a:pt x="52" y="484"/>
                        </a:moveTo>
                        <a:lnTo>
                          <a:pt x="52" y="486"/>
                        </a:lnTo>
                        <a:lnTo>
                          <a:pt x="52" y="489"/>
                        </a:lnTo>
                        <a:lnTo>
                          <a:pt x="49" y="486"/>
                        </a:lnTo>
                        <a:lnTo>
                          <a:pt x="49" y="484"/>
                        </a:lnTo>
                        <a:lnTo>
                          <a:pt x="52" y="484"/>
                        </a:lnTo>
                        <a:close/>
                        <a:moveTo>
                          <a:pt x="58" y="482"/>
                        </a:moveTo>
                        <a:lnTo>
                          <a:pt x="60" y="482"/>
                        </a:lnTo>
                        <a:lnTo>
                          <a:pt x="58" y="486"/>
                        </a:lnTo>
                        <a:lnTo>
                          <a:pt x="58" y="482"/>
                        </a:lnTo>
                        <a:close/>
                        <a:moveTo>
                          <a:pt x="54" y="482"/>
                        </a:moveTo>
                        <a:lnTo>
                          <a:pt x="54" y="480"/>
                        </a:lnTo>
                        <a:lnTo>
                          <a:pt x="54" y="482"/>
                        </a:lnTo>
                        <a:close/>
                        <a:moveTo>
                          <a:pt x="56" y="484"/>
                        </a:moveTo>
                        <a:lnTo>
                          <a:pt x="56" y="486"/>
                        </a:lnTo>
                        <a:lnTo>
                          <a:pt x="56" y="484"/>
                        </a:lnTo>
                        <a:lnTo>
                          <a:pt x="54" y="484"/>
                        </a:lnTo>
                        <a:lnTo>
                          <a:pt x="56" y="480"/>
                        </a:lnTo>
                        <a:lnTo>
                          <a:pt x="56" y="484"/>
                        </a:lnTo>
                        <a:close/>
                        <a:moveTo>
                          <a:pt x="58" y="478"/>
                        </a:moveTo>
                        <a:lnTo>
                          <a:pt x="60" y="480"/>
                        </a:lnTo>
                        <a:lnTo>
                          <a:pt x="58" y="482"/>
                        </a:lnTo>
                        <a:lnTo>
                          <a:pt x="58" y="480"/>
                        </a:lnTo>
                        <a:lnTo>
                          <a:pt x="58" y="478"/>
                        </a:lnTo>
                        <a:close/>
                        <a:moveTo>
                          <a:pt x="3" y="478"/>
                        </a:moveTo>
                        <a:lnTo>
                          <a:pt x="9" y="478"/>
                        </a:lnTo>
                        <a:lnTo>
                          <a:pt x="9" y="486"/>
                        </a:lnTo>
                        <a:lnTo>
                          <a:pt x="9" y="489"/>
                        </a:lnTo>
                        <a:lnTo>
                          <a:pt x="7" y="486"/>
                        </a:lnTo>
                        <a:lnTo>
                          <a:pt x="3" y="486"/>
                        </a:lnTo>
                        <a:lnTo>
                          <a:pt x="0" y="482"/>
                        </a:lnTo>
                        <a:lnTo>
                          <a:pt x="3" y="480"/>
                        </a:lnTo>
                        <a:lnTo>
                          <a:pt x="0" y="478"/>
                        </a:lnTo>
                        <a:lnTo>
                          <a:pt x="3" y="478"/>
                        </a:lnTo>
                        <a:close/>
                        <a:moveTo>
                          <a:pt x="49" y="475"/>
                        </a:moveTo>
                        <a:lnTo>
                          <a:pt x="49" y="478"/>
                        </a:lnTo>
                        <a:lnTo>
                          <a:pt x="54" y="478"/>
                        </a:lnTo>
                        <a:lnTo>
                          <a:pt x="52" y="482"/>
                        </a:lnTo>
                        <a:lnTo>
                          <a:pt x="47" y="482"/>
                        </a:lnTo>
                        <a:lnTo>
                          <a:pt x="47" y="478"/>
                        </a:lnTo>
                        <a:lnTo>
                          <a:pt x="49" y="475"/>
                        </a:lnTo>
                        <a:close/>
                        <a:moveTo>
                          <a:pt x="72" y="467"/>
                        </a:moveTo>
                        <a:lnTo>
                          <a:pt x="69" y="467"/>
                        </a:lnTo>
                        <a:lnTo>
                          <a:pt x="72" y="467"/>
                        </a:lnTo>
                        <a:close/>
                        <a:moveTo>
                          <a:pt x="81" y="467"/>
                        </a:moveTo>
                        <a:lnTo>
                          <a:pt x="81" y="464"/>
                        </a:lnTo>
                        <a:lnTo>
                          <a:pt x="81" y="467"/>
                        </a:lnTo>
                        <a:close/>
                        <a:moveTo>
                          <a:pt x="74" y="464"/>
                        </a:moveTo>
                        <a:lnTo>
                          <a:pt x="76" y="464"/>
                        </a:lnTo>
                        <a:lnTo>
                          <a:pt x="74" y="464"/>
                        </a:lnTo>
                        <a:close/>
                        <a:moveTo>
                          <a:pt x="49" y="460"/>
                        </a:moveTo>
                        <a:lnTo>
                          <a:pt x="49" y="458"/>
                        </a:lnTo>
                        <a:lnTo>
                          <a:pt x="49" y="460"/>
                        </a:lnTo>
                        <a:close/>
                        <a:moveTo>
                          <a:pt x="125" y="451"/>
                        </a:moveTo>
                        <a:lnTo>
                          <a:pt x="127" y="449"/>
                        </a:lnTo>
                        <a:lnTo>
                          <a:pt x="125" y="451"/>
                        </a:lnTo>
                        <a:close/>
                        <a:moveTo>
                          <a:pt x="116" y="442"/>
                        </a:moveTo>
                        <a:lnTo>
                          <a:pt x="118" y="442"/>
                        </a:lnTo>
                        <a:lnTo>
                          <a:pt x="123" y="442"/>
                        </a:lnTo>
                        <a:lnTo>
                          <a:pt x="125" y="442"/>
                        </a:lnTo>
                        <a:lnTo>
                          <a:pt x="123" y="444"/>
                        </a:lnTo>
                        <a:lnTo>
                          <a:pt x="121" y="447"/>
                        </a:lnTo>
                        <a:lnTo>
                          <a:pt x="116" y="444"/>
                        </a:lnTo>
                        <a:lnTo>
                          <a:pt x="116" y="440"/>
                        </a:lnTo>
                        <a:lnTo>
                          <a:pt x="116" y="442"/>
                        </a:lnTo>
                        <a:close/>
                        <a:moveTo>
                          <a:pt x="56" y="433"/>
                        </a:moveTo>
                        <a:lnTo>
                          <a:pt x="56" y="431"/>
                        </a:lnTo>
                        <a:lnTo>
                          <a:pt x="58" y="431"/>
                        </a:lnTo>
                        <a:lnTo>
                          <a:pt x="56" y="433"/>
                        </a:lnTo>
                        <a:close/>
                        <a:moveTo>
                          <a:pt x="76" y="427"/>
                        </a:moveTo>
                        <a:lnTo>
                          <a:pt x="74" y="427"/>
                        </a:lnTo>
                        <a:lnTo>
                          <a:pt x="76" y="424"/>
                        </a:lnTo>
                        <a:lnTo>
                          <a:pt x="76" y="427"/>
                        </a:lnTo>
                        <a:close/>
                        <a:moveTo>
                          <a:pt x="78" y="424"/>
                        </a:moveTo>
                        <a:lnTo>
                          <a:pt x="81" y="424"/>
                        </a:lnTo>
                        <a:lnTo>
                          <a:pt x="78" y="427"/>
                        </a:lnTo>
                        <a:lnTo>
                          <a:pt x="76" y="427"/>
                        </a:lnTo>
                        <a:lnTo>
                          <a:pt x="78" y="424"/>
                        </a:lnTo>
                        <a:close/>
                        <a:moveTo>
                          <a:pt x="56" y="422"/>
                        </a:moveTo>
                        <a:lnTo>
                          <a:pt x="58" y="427"/>
                        </a:lnTo>
                        <a:lnTo>
                          <a:pt x="56" y="429"/>
                        </a:lnTo>
                        <a:lnTo>
                          <a:pt x="56" y="422"/>
                        </a:lnTo>
                        <a:close/>
                        <a:moveTo>
                          <a:pt x="54" y="422"/>
                        </a:moveTo>
                        <a:lnTo>
                          <a:pt x="56" y="422"/>
                        </a:lnTo>
                        <a:lnTo>
                          <a:pt x="54" y="422"/>
                        </a:lnTo>
                        <a:close/>
                        <a:moveTo>
                          <a:pt x="83" y="415"/>
                        </a:moveTo>
                        <a:lnTo>
                          <a:pt x="81" y="418"/>
                        </a:lnTo>
                        <a:lnTo>
                          <a:pt x="81" y="415"/>
                        </a:lnTo>
                        <a:lnTo>
                          <a:pt x="83" y="415"/>
                        </a:lnTo>
                        <a:close/>
                        <a:moveTo>
                          <a:pt x="109" y="413"/>
                        </a:moveTo>
                        <a:lnTo>
                          <a:pt x="112" y="413"/>
                        </a:lnTo>
                        <a:lnTo>
                          <a:pt x="116" y="415"/>
                        </a:lnTo>
                        <a:lnTo>
                          <a:pt x="116" y="420"/>
                        </a:lnTo>
                        <a:lnTo>
                          <a:pt x="123" y="433"/>
                        </a:lnTo>
                        <a:lnTo>
                          <a:pt x="121" y="435"/>
                        </a:lnTo>
                        <a:lnTo>
                          <a:pt x="118" y="435"/>
                        </a:lnTo>
                        <a:lnTo>
                          <a:pt x="114" y="427"/>
                        </a:lnTo>
                        <a:lnTo>
                          <a:pt x="109" y="427"/>
                        </a:lnTo>
                        <a:lnTo>
                          <a:pt x="109" y="422"/>
                        </a:lnTo>
                        <a:lnTo>
                          <a:pt x="105" y="422"/>
                        </a:lnTo>
                        <a:lnTo>
                          <a:pt x="103" y="420"/>
                        </a:lnTo>
                        <a:lnTo>
                          <a:pt x="105" y="418"/>
                        </a:lnTo>
                        <a:lnTo>
                          <a:pt x="107" y="418"/>
                        </a:lnTo>
                        <a:lnTo>
                          <a:pt x="109" y="411"/>
                        </a:lnTo>
                        <a:lnTo>
                          <a:pt x="109" y="413"/>
                        </a:lnTo>
                        <a:close/>
                        <a:moveTo>
                          <a:pt x="109" y="411"/>
                        </a:moveTo>
                        <a:lnTo>
                          <a:pt x="109" y="409"/>
                        </a:lnTo>
                        <a:lnTo>
                          <a:pt x="109" y="411"/>
                        </a:lnTo>
                        <a:close/>
                        <a:moveTo>
                          <a:pt x="114" y="404"/>
                        </a:moveTo>
                        <a:lnTo>
                          <a:pt x="114" y="411"/>
                        </a:lnTo>
                        <a:lnTo>
                          <a:pt x="114" y="413"/>
                        </a:lnTo>
                        <a:lnTo>
                          <a:pt x="109" y="409"/>
                        </a:lnTo>
                        <a:lnTo>
                          <a:pt x="109" y="407"/>
                        </a:lnTo>
                        <a:lnTo>
                          <a:pt x="109" y="404"/>
                        </a:lnTo>
                        <a:lnTo>
                          <a:pt x="114" y="404"/>
                        </a:lnTo>
                        <a:close/>
                        <a:moveTo>
                          <a:pt x="114" y="404"/>
                        </a:moveTo>
                        <a:lnTo>
                          <a:pt x="114" y="402"/>
                        </a:lnTo>
                        <a:lnTo>
                          <a:pt x="114" y="404"/>
                        </a:lnTo>
                        <a:close/>
                        <a:moveTo>
                          <a:pt x="78" y="402"/>
                        </a:moveTo>
                        <a:lnTo>
                          <a:pt x="76" y="404"/>
                        </a:lnTo>
                        <a:lnTo>
                          <a:pt x="78" y="402"/>
                        </a:lnTo>
                        <a:close/>
                        <a:moveTo>
                          <a:pt x="107" y="402"/>
                        </a:moveTo>
                        <a:lnTo>
                          <a:pt x="107" y="404"/>
                        </a:lnTo>
                        <a:lnTo>
                          <a:pt x="107" y="407"/>
                        </a:lnTo>
                        <a:lnTo>
                          <a:pt x="107" y="402"/>
                        </a:lnTo>
                        <a:close/>
                        <a:moveTo>
                          <a:pt x="132" y="398"/>
                        </a:moveTo>
                        <a:lnTo>
                          <a:pt x="132" y="400"/>
                        </a:lnTo>
                        <a:lnTo>
                          <a:pt x="130" y="398"/>
                        </a:lnTo>
                        <a:lnTo>
                          <a:pt x="132" y="398"/>
                        </a:lnTo>
                        <a:close/>
                        <a:moveTo>
                          <a:pt x="118" y="398"/>
                        </a:moveTo>
                        <a:lnTo>
                          <a:pt x="118" y="404"/>
                        </a:lnTo>
                        <a:lnTo>
                          <a:pt x="123" y="409"/>
                        </a:lnTo>
                        <a:lnTo>
                          <a:pt x="121" y="413"/>
                        </a:lnTo>
                        <a:lnTo>
                          <a:pt x="118" y="409"/>
                        </a:lnTo>
                        <a:lnTo>
                          <a:pt x="116" y="409"/>
                        </a:lnTo>
                        <a:lnTo>
                          <a:pt x="116" y="404"/>
                        </a:lnTo>
                        <a:lnTo>
                          <a:pt x="109" y="402"/>
                        </a:lnTo>
                        <a:lnTo>
                          <a:pt x="107" y="398"/>
                        </a:lnTo>
                        <a:lnTo>
                          <a:pt x="109" y="398"/>
                        </a:lnTo>
                        <a:lnTo>
                          <a:pt x="112" y="398"/>
                        </a:lnTo>
                        <a:lnTo>
                          <a:pt x="114" y="402"/>
                        </a:lnTo>
                        <a:lnTo>
                          <a:pt x="116" y="398"/>
                        </a:lnTo>
                        <a:lnTo>
                          <a:pt x="118" y="395"/>
                        </a:lnTo>
                        <a:lnTo>
                          <a:pt x="118" y="398"/>
                        </a:lnTo>
                        <a:close/>
                        <a:moveTo>
                          <a:pt x="81" y="393"/>
                        </a:moveTo>
                        <a:lnTo>
                          <a:pt x="81" y="395"/>
                        </a:lnTo>
                        <a:lnTo>
                          <a:pt x="81" y="393"/>
                        </a:lnTo>
                        <a:close/>
                        <a:moveTo>
                          <a:pt x="125" y="389"/>
                        </a:moveTo>
                        <a:lnTo>
                          <a:pt x="127" y="391"/>
                        </a:lnTo>
                        <a:lnTo>
                          <a:pt x="127" y="398"/>
                        </a:lnTo>
                        <a:lnTo>
                          <a:pt x="127" y="400"/>
                        </a:lnTo>
                        <a:lnTo>
                          <a:pt x="127" y="404"/>
                        </a:lnTo>
                        <a:lnTo>
                          <a:pt x="125" y="407"/>
                        </a:lnTo>
                        <a:lnTo>
                          <a:pt x="121" y="402"/>
                        </a:lnTo>
                        <a:lnTo>
                          <a:pt x="123" y="402"/>
                        </a:lnTo>
                        <a:lnTo>
                          <a:pt x="121" y="402"/>
                        </a:lnTo>
                        <a:lnTo>
                          <a:pt x="121" y="400"/>
                        </a:lnTo>
                        <a:lnTo>
                          <a:pt x="121" y="398"/>
                        </a:lnTo>
                        <a:lnTo>
                          <a:pt x="121" y="395"/>
                        </a:lnTo>
                        <a:lnTo>
                          <a:pt x="125" y="389"/>
                        </a:lnTo>
                        <a:close/>
                        <a:moveTo>
                          <a:pt x="69" y="389"/>
                        </a:moveTo>
                        <a:lnTo>
                          <a:pt x="69" y="387"/>
                        </a:lnTo>
                        <a:lnTo>
                          <a:pt x="69" y="389"/>
                        </a:lnTo>
                        <a:close/>
                        <a:moveTo>
                          <a:pt x="116" y="387"/>
                        </a:moveTo>
                        <a:lnTo>
                          <a:pt x="118" y="387"/>
                        </a:lnTo>
                        <a:lnTo>
                          <a:pt x="116" y="387"/>
                        </a:lnTo>
                        <a:close/>
                        <a:moveTo>
                          <a:pt x="105" y="387"/>
                        </a:moveTo>
                        <a:lnTo>
                          <a:pt x="105" y="391"/>
                        </a:lnTo>
                        <a:lnTo>
                          <a:pt x="103" y="389"/>
                        </a:lnTo>
                        <a:lnTo>
                          <a:pt x="105" y="387"/>
                        </a:lnTo>
                        <a:close/>
                        <a:moveTo>
                          <a:pt x="72" y="384"/>
                        </a:moveTo>
                        <a:lnTo>
                          <a:pt x="74" y="391"/>
                        </a:lnTo>
                        <a:lnTo>
                          <a:pt x="72" y="395"/>
                        </a:lnTo>
                        <a:lnTo>
                          <a:pt x="74" y="393"/>
                        </a:lnTo>
                        <a:lnTo>
                          <a:pt x="74" y="395"/>
                        </a:lnTo>
                        <a:lnTo>
                          <a:pt x="74" y="393"/>
                        </a:lnTo>
                        <a:lnTo>
                          <a:pt x="81" y="393"/>
                        </a:lnTo>
                        <a:lnTo>
                          <a:pt x="76" y="404"/>
                        </a:lnTo>
                        <a:lnTo>
                          <a:pt x="78" y="409"/>
                        </a:lnTo>
                        <a:lnTo>
                          <a:pt x="76" y="409"/>
                        </a:lnTo>
                        <a:lnTo>
                          <a:pt x="78" y="409"/>
                        </a:lnTo>
                        <a:lnTo>
                          <a:pt x="81" y="409"/>
                        </a:lnTo>
                        <a:lnTo>
                          <a:pt x="78" y="411"/>
                        </a:lnTo>
                        <a:lnTo>
                          <a:pt x="83" y="413"/>
                        </a:lnTo>
                        <a:lnTo>
                          <a:pt x="83" y="415"/>
                        </a:lnTo>
                        <a:lnTo>
                          <a:pt x="81" y="415"/>
                        </a:lnTo>
                        <a:lnTo>
                          <a:pt x="76" y="413"/>
                        </a:lnTo>
                        <a:lnTo>
                          <a:pt x="76" y="418"/>
                        </a:lnTo>
                        <a:lnTo>
                          <a:pt x="78" y="418"/>
                        </a:lnTo>
                        <a:lnTo>
                          <a:pt x="81" y="418"/>
                        </a:lnTo>
                        <a:lnTo>
                          <a:pt x="81" y="420"/>
                        </a:lnTo>
                        <a:lnTo>
                          <a:pt x="78" y="420"/>
                        </a:lnTo>
                        <a:lnTo>
                          <a:pt x="81" y="420"/>
                        </a:lnTo>
                        <a:lnTo>
                          <a:pt x="78" y="422"/>
                        </a:lnTo>
                        <a:lnTo>
                          <a:pt x="76" y="422"/>
                        </a:lnTo>
                        <a:lnTo>
                          <a:pt x="76" y="420"/>
                        </a:lnTo>
                        <a:lnTo>
                          <a:pt x="74" y="422"/>
                        </a:lnTo>
                        <a:lnTo>
                          <a:pt x="76" y="424"/>
                        </a:lnTo>
                        <a:lnTo>
                          <a:pt x="74" y="424"/>
                        </a:lnTo>
                        <a:lnTo>
                          <a:pt x="74" y="429"/>
                        </a:lnTo>
                        <a:lnTo>
                          <a:pt x="76" y="429"/>
                        </a:lnTo>
                        <a:lnTo>
                          <a:pt x="74" y="440"/>
                        </a:lnTo>
                        <a:lnTo>
                          <a:pt x="72" y="444"/>
                        </a:lnTo>
                        <a:lnTo>
                          <a:pt x="69" y="444"/>
                        </a:lnTo>
                        <a:lnTo>
                          <a:pt x="69" y="447"/>
                        </a:lnTo>
                        <a:lnTo>
                          <a:pt x="74" y="444"/>
                        </a:lnTo>
                        <a:lnTo>
                          <a:pt x="76" y="440"/>
                        </a:lnTo>
                        <a:lnTo>
                          <a:pt x="76" y="433"/>
                        </a:lnTo>
                        <a:lnTo>
                          <a:pt x="78" y="429"/>
                        </a:lnTo>
                        <a:lnTo>
                          <a:pt x="81" y="427"/>
                        </a:lnTo>
                        <a:lnTo>
                          <a:pt x="83" y="429"/>
                        </a:lnTo>
                        <a:lnTo>
                          <a:pt x="85" y="433"/>
                        </a:lnTo>
                        <a:lnTo>
                          <a:pt x="83" y="435"/>
                        </a:lnTo>
                        <a:lnTo>
                          <a:pt x="85" y="435"/>
                        </a:lnTo>
                        <a:lnTo>
                          <a:pt x="83" y="440"/>
                        </a:lnTo>
                        <a:lnTo>
                          <a:pt x="83" y="442"/>
                        </a:lnTo>
                        <a:lnTo>
                          <a:pt x="78" y="462"/>
                        </a:lnTo>
                        <a:lnTo>
                          <a:pt x="78" y="460"/>
                        </a:lnTo>
                        <a:lnTo>
                          <a:pt x="78" y="464"/>
                        </a:lnTo>
                        <a:lnTo>
                          <a:pt x="74" y="460"/>
                        </a:lnTo>
                        <a:lnTo>
                          <a:pt x="74" y="462"/>
                        </a:lnTo>
                        <a:lnTo>
                          <a:pt x="72" y="460"/>
                        </a:lnTo>
                        <a:lnTo>
                          <a:pt x="72" y="462"/>
                        </a:lnTo>
                        <a:lnTo>
                          <a:pt x="72" y="464"/>
                        </a:lnTo>
                        <a:lnTo>
                          <a:pt x="72" y="467"/>
                        </a:lnTo>
                        <a:lnTo>
                          <a:pt x="69" y="467"/>
                        </a:lnTo>
                        <a:lnTo>
                          <a:pt x="69" y="469"/>
                        </a:lnTo>
                        <a:lnTo>
                          <a:pt x="67" y="469"/>
                        </a:lnTo>
                        <a:lnTo>
                          <a:pt x="67" y="473"/>
                        </a:lnTo>
                        <a:lnTo>
                          <a:pt x="69" y="471"/>
                        </a:lnTo>
                        <a:lnTo>
                          <a:pt x="72" y="473"/>
                        </a:lnTo>
                        <a:lnTo>
                          <a:pt x="69" y="471"/>
                        </a:lnTo>
                        <a:lnTo>
                          <a:pt x="72" y="471"/>
                        </a:lnTo>
                        <a:lnTo>
                          <a:pt x="72" y="469"/>
                        </a:lnTo>
                        <a:lnTo>
                          <a:pt x="74" y="469"/>
                        </a:lnTo>
                        <a:lnTo>
                          <a:pt x="76" y="467"/>
                        </a:lnTo>
                        <a:lnTo>
                          <a:pt x="74" y="467"/>
                        </a:lnTo>
                        <a:lnTo>
                          <a:pt x="74" y="464"/>
                        </a:lnTo>
                        <a:lnTo>
                          <a:pt x="76" y="467"/>
                        </a:lnTo>
                        <a:lnTo>
                          <a:pt x="78" y="464"/>
                        </a:lnTo>
                        <a:lnTo>
                          <a:pt x="81" y="467"/>
                        </a:lnTo>
                        <a:lnTo>
                          <a:pt x="81" y="469"/>
                        </a:lnTo>
                        <a:lnTo>
                          <a:pt x="78" y="471"/>
                        </a:lnTo>
                        <a:lnTo>
                          <a:pt x="78" y="475"/>
                        </a:lnTo>
                        <a:lnTo>
                          <a:pt x="78" y="478"/>
                        </a:lnTo>
                        <a:lnTo>
                          <a:pt x="74" y="486"/>
                        </a:lnTo>
                        <a:lnTo>
                          <a:pt x="76" y="489"/>
                        </a:lnTo>
                        <a:lnTo>
                          <a:pt x="74" y="493"/>
                        </a:lnTo>
                        <a:lnTo>
                          <a:pt x="72" y="489"/>
                        </a:lnTo>
                        <a:lnTo>
                          <a:pt x="69" y="489"/>
                        </a:lnTo>
                        <a:lnTo>
                          <a:pt x="67" y="489"/>
                        </a:lnTo>
                        <a:lnTo>
                          <a:pt x="63" y="486"/>
                        </a:lnTo>
                        <a:lnTo>
                          <a:pt x="63" y="484"/>
                        </a:lnTo>
                        <a:lnTo>
                          <a:pt x="65" y="482"/>
                        </a:lnTo>
                        <a:lnTo>
                          <a:pt x="63" y="482"/>
                        </a:lnTo>
                        <a:lnTo>
                          <a:pt x="65" y="480"/>
                        </a:lnTo>
                        <a:lnTo>
                          <a:pt x="63" y="480"/>
                        </a:lnTo>
                        <a:lnTo>
                          <a:pt x="60" y="482"/>
                        </a:lnTo>
                        <a:lnTo>
                          <a:pt x="60" y="478"/>
                        </a:lnTo>
                        <a:lnTo>
                          <a:pt x="58" y="478"/>
                        </a:lnTo>
                        <a:lnTo>
                          <a:pt x="58" y="473"/>
                        </a:lnTo>
                        <a:lnTo>
                          <a:pt x="60" y="473"/>
                        </a:lnTo>
                        <a:lnTo>
                          <a:pt x="63" y="473"/>
                        </a:lnTo>
                        <a:lnTo>
                          <a:pt x="63" y="471"/>
                        </a:lnTo>
                        <a:lnTo>
                          <a:pt x="63" y="469"/>
                        </a:lnTo>
                        <a:lnTo>
                          <a:pt x="60" y="471"/>
                        </a:lnTo>
                        <a:lnTo>
                          <a:pt x="58" y="471"/>
                        </a:lnTo>
                        <a:lnTo>
                          <a:pt x="56" y="467"/>
                        </a:lnTo>
                        <a:lnTo>
                          <a:pt x="56" y="462"/>
                        </a:lnTo>
                        <a:lnTo>
                          <a:pt x="56" y="460"/>
                        </a:lnTo>
                        <a:lnTo>
                          <a:pt x="54" y="460"/>
                        </a:lnTo>
                        <a:lnTo>
                          <a:pt x="54" y="462"/>
                        </a:lnTo>
                        <a:lnTo>
                          <a:pt x="52" y="462"/>
                        </a:lnTo>
                        <a:lnTo>
                          <a:pt x="49" y="460"/>
                        </a:lnTo>
                        <a:lnTo>
                          <a:pt x="49" y="453"/>
                        </a:lnTo>
                        <a:lnTo>
                          <a:pt x="52" y="451"/>
                        </a:lnTo>
                        <a:lnTo>
                          <a:pt x="49" y="444"/>
                        </a:lnTo>
                        <a:lnTo>
                          <a:pt x="49" y="442"/>
                        </a:lnTo>
                        <a:lnTo>
                          <a:pt x="49" y="444"/>
                        </a:lnTo>
                        <a:lnTo>
                          <a:pt x="47" y="442"/>
                        </a:lnTo>
                        <a:lnTo>
                          <a:pt x="47" y="444"/>
                        </a:lnTo>
                        <a:lnTo>
                          <a:pt x="45" y="440"/>
                        </a:lnTo>
                        <a:lnTo>
                          <a:pt x="47" y="433"/>
                        </a:lnTo>
                        <a:lnTo>
                          <a:pt x="47" y="431"/>
                        </a:lnTo>
                        <a:lnTo>
                          <a:pt x="49" y="431"/>
                        </a:lnTo>
                        <a:lnTo>
                          <a:pt x="52" y="429"/>
                        </a:lnTo>
                        <a:lnTo>
                          <a:pt x="52" y="427"/>
                        </a:lnTo>
                        <a:lnTo>
                          <a:pt x="54" y="429"/>
                        </a:lnTo>
                        <a:lnTo>
                          <a:pt x="56" y="435"/>
                        </a:lnTo>
                        <a:lnTo>
                          <a:pt x="56" y="433"/>
                        </a:lnTo>
                        <a:lnTo>
                          <a:pt x="58" y="433"/>
                        </a:lnTo>
                        <a:lnTo>
                          <a:pt x="58" y="440"/>
                        </a:lnTo>
                        <a:lnTo>
                          <a:pt x="58" y="438"/>
                        </a:lnTo>
                        <a:lnTo>
                          <a:pt x="58" y="431"/>
                        </a:lnTo>
                        <a:lnTo>
                          <a:pt x="60" y="420"/>
                        </a:lnTo>
                        <a:lnTo>
                          <a:pt x="58" y="418"/>
                        </a:lnTo>
                        <a:lnTo>
                          <a:pt x="60" y="415"/>
                        </a:lnTo>
                        <a:lnTo>
                          <a:pt x="60" y="413"/>
                        </a:lnTo>
                        <a:lnTo>
                          <a:pt x="60" y="411"/>
                        </a:lnTo>
                        <a:lnTo>
                          <a:pt x="60" y="404"/>
                        </a:lnTo>
                        <a:lnTo>
                          <a:pt x="63" y="402"/>
                        </a:lnTo>
                        <a:lnTo>
                          <a:pt x="63" y="393"/>
                        </a:lnTo>
                        <a:lnTo>
                          <a:pt x="65" y="389"/>
                        </a:lnTo>
                        <a:lnTo>
                          <a:pt x="65" y="393"/>
                        </a:lnTo>
                        <a:lnTo>
                          <a:pt x="67" y="389"/>
                        </a:lnTo>
                        <a:lnTo>
                          <a:pt x="69" y="391"/>
                        </a:lnTo>
                        <a:lnTo>
                          <a:pt x="69" y="387"/>
                        </a:lnTo>
                        <a:lnTo>
                          <a:pt x="72" y="384"/>
                        </a:lnTo>
                        <a:close/>
                        <a:moveTo>
                          <a:pt x="76" y="384"/>
                        </a:moveTo>
                        <a:lnTo>
                          <a:pt x="76" y="389"/>
                        </a:lnTo>
                        <a:lnTo>
                          <a:pt x="76" y="387"/>
                        </a:lnTo>
                        <a:lnTo>
                          <a:pt x="78" y="389"/>
                        </a:lnTo>
                        <a:lnTo>
                          <a:pt x="76" y="384"/>
                        </a:lnTo>
                        <a:lnTo>
                          <a:pt x="78" y="387"/>
                        </a:lnTo>
                        <a:lnTo>
                          <a:pt x="81" y="387"/>
                        </a:lnTo>
                        <a:lnTo>
                          <a:pt x="81" y="393"/>
                        </a:lnTo>
                        <a:lnTo>
                          <a:pt x="78" y="393"/>
                        </a:lnTo>
                        <a:lnTo>
                          <a:pt x="76" y="391"/>
                        </a:lnTo>
                        <a:lnTo>
                          <a:pt x="74" y="393"/>
                        </a:lnTo>
                        <a:lnTo>
                          <a:pt x="74" y="387"/>
                        </a:lnTo>
                        <a:lnTo>
                          <a:pt x="76" y="384"/>
                        </a:lnTo>
                        <a:close/>
                        <a:moveTo>
                          <a:pt x="96" y="384"/>
                        </a:moveTo>
                        <a:lnTo>
                          <a:pt x="98" y="384"/>
                        </a:lnTo>
                        <a:lnTo>
                          <a:pt x="96" y="384"/>
                        </a:lnTo>
                        <a:close/>
                        <a:moveTo>
                          <a:pt x="96" y="384"/>
                        </a:moveTo>
                        <a:lnTo>
                          <a:pt x="94" y="384"/>
                        </a:lnTo>
                        <a:lnTo>
                          <a:pt x="96" y="384"/>
                        </a:lnTo>
                        <a:close/>
                        <a:moveTo>
                          <a:pt x="101" y="382"/>
                        </a:moveTo>
                        <a:lnTo>
                          <a:pt x="103" y="387"/>
                        </a:lnTo>
                        <a:lnTo>
                          <a:pt x="101" y="387"/>
                        </a:lnTo>
                        <a:lnTo>
                          <a:pt x="98" y="387"/>
                        </a:lnTo>
                        <a:lnTo>
                          <a:pt x="96" y="389"/>
                        </a:lnTo>
                        <a:lnTo>
                          <a:pt x="96" y="384"/>
                        </a:lnTo>
                        <a:lnTo>
                          <a:pt x="98" y="384"/>
                        </a:lnTo>
                        <a:lnTo>
                          <a:pt x="98" y="382"/>
                        </a:lnTo>
                        <a:lnTo>
                          <a:pt x="101" y="382"/>
                        </a:lnTo>
                        <a:close/>
                        <a:moveTo>
                          <a:pt x="125" y="382"/>
                        </a:moveTo>
                        <a:lnTo>
                          <a:pt x="127" y="384"/>
                        </a:lnTo>
                        <a:lnTo>
                          <a:pt x="130" y="382"/>
                        </a:lnTo>
                        <a:lnTo>
                          <a:pt x="130" y="391"/>
                        </a:lnTo>
                        <a:lnTo>
                          <a:pt x="127" y="387"/>
                        </a:lnTo>
                        <a:lnTo>
                          <a:pt x="123" y="387"/>
                        </a:lnTo>
                        <a:lnTo>
                          <a:pt x="125" y="382"/>
                        </a:lnTo>
                        <a:close/>
                        <a:moveTo>
                          <a:pt x="78" y="378"/>
                        </a:moveTo>
                        <a:lnTo>
                          <a:pt x="78" y="382"/>
                        </a:lnTo>
                        <a:lnTo>
                          <a:pt x="76" y="384"/>
                        </a:lnTo>
                        <a:lnTo>
                          <a:pt x="76" y="380"/>
                        </a:lnTo>
                        <a:lnTo>
                          <a:pt x="78" y="378"/>
                        </a:lnTo>
                        <a:close/>
                        <a:moveTo>
                          <a:pt x="76" y="378"/>
                        </a:moveTo>
                        <a:lnTo>
                          <a:pt x="76" y="380"/>
                        </a:lnTo>
                        <a:lnTo>
                          <a:pt x="76" y="378"/>
                        </a:lnTo>
                        <a:close/>
                        <a:moveTo>
                          <a:pt x="81" y="380"/>
                        </a:moveTo>
                        <a:lnTo>
                          <a:pt x="81" y="382"/>
                        </a:lnTo>
                        <a:lnTo>
                          <a:pt x="78" y="380"/>
                        </a:lnTo>
                        <a:lnTo>
                          <a:pt x="81" y="378"/>
                        </a:lnTo>
                        <a:lnTo>
                          <a:pt x="81" y="380"/>
                        </a:lnTo>
                        <a:close/>
                        <a:moveTo>
                          <a:pt x="74" y="378"/>
                        </a:moveTo>
                        <a:lnTo>
                          <a:pt x="74" y="387"/>
                        </a:lnTo>
                        <a:lnTo>
                          <a:pt x="72" y="380"/>
                        </a:lnTo>
                        <a:lnTo>
                          <a:pt x="72" y="375"/>
                        </a:lnTo>
                        <a:lnTo>
                          <a:pt x="74" y="378"/>
                        </a:lnTo>
                        <a:close/>
                        <a:moveTo>
                          <a:pt x="81" y="375"/>
                        </a:moveTo>
                        <a:lnTo>
                          <a:pt x="81" y="378"/>
                        </a:lnTo>
                        <a:lnTo>
                          <a:pt x="81" y="375"/>
                        </a:lnTo>
                        <a:close/>
                        <a:moveTo>
                          <a:pt x="105" y="380"/>
                        </a:moveTo>
                        <a:lnTo>
                          <a:pt x="103" y="387"/>
                        </a:lnTo>
                        <a:lnTo>
                          <a:pt x="103" y="382"/>
                        </a:lnTo>
                        <a:lnTo>
                          <a:pt x="103" y="380"/>
                        </a:lnTo>
                        <a:lnTo>
                          <a:pt x="101" y="380"/>
                        </a:lnTo>
                        <a:lnTo>
                          <a:pt x="101" y="378"/>
                        </a:lnTo>
                        <a:lnTo>
                          <a:pt x="103" y="378"/>
                        </a:lnTo>
                        <a:lnTo>
                          <a:pt x="103" y="380"/>
                        </a:lnTo>
                        <a:lnTo>
                          <a:pt x="105" y="375"/>
                        </a:lnTo>
                        <a:lnTo>
                          <a:pt x="105" y="378"/>
                        </a:lnTo>
                        <a:lnTo>
                          <a:pt x="105" y="380"/>
                        </a:lnTo>
                        <a:close/>
                        <a:moveTo>
                          <a:pt x="83" y="375"/>
                        </a:moveTo>
                        <a:lnTo>
                          <a:pt x="85" y="375"/>
                        </a:lnTo>
                        <a:lnTo>
                          <a:pt x="87" y="375"/>
                        </a:lnTo>
                        <a:lnTo>
                          <a:pt x="89" y="375"/>
                        </a:lnTo>
                        <a:lnTo>
                          <a:pt x="96" y="375"/>
                        </a:lnTo>
                        <a:lnTo>
                          <a:pt x="96" y="378"/>
                        </a:lnTo>
                        <a:lnTo>
                          <a:pt x="98" y="378"/>
                        </a:lnTo>
                        <a:lnTo>
                          <a:pt x="96" y="380"/>
                        </a:lnTo>
                        <a:lnTo>
                          <a:pt x="98" y="382"/>
                        </a:lnTo>
                        <a:lnTo>
                          <a:pt x="96" y="382"/>
                        </a:lnTo>
                        <a:lnTo>
                          <a:pt x="94" y="384"/>
                        </a:lnTo>
                        <a:lnTo>
                          <a:pt x="96" y="391"/>
                        </a:lnTo>
                        <a:lnTo>
                          <a:pt x="94" y="391"/>
                        </a:lnTo>
                        <a:lnTo>
                          <a:pt x="92" y="391"/>
                        </a:lnTo>
                        <a:lnTo>
                          <a:pt x="94" y="391"/>
                        </a:lnTo>
                        <a:lnTo>
                          <a:pt x="94" y="398"/>
                        </a:lnTo>
                        <a:lnTo>
                          <a:pt x="92" y="395"/>
                        </a:lnTo>
                        <a:lnTo>
                          <a:pt x="89" y="395"/>
                        </a:lnTo>
                        <a:lnTo>
                          <a:pt x="89" y="398"/>
                        </a:lnTo>
                        <a:lnTo>
                          <a:pt x="87" y="400"/>
                        </a:lnTo>
                        <a:lnTo>
                          <a:pt x="85" y="400"/>
                        </a:lnTo>
                        <a:lnTo>
                          <a:pt x="87" y="404"/>
                        </a:lnTo>
                        <a:lnTo>
                          <a:pt x="85" y="404"/>
                        </a:lnTo>
                        <a:lnTo>
                          <a:pt x="85" y="407"/>
                        </a:lnTo>
                        <a:lnTo>
                          <a:pt x="81" y="411"/>
                        </a:lnTo>
                        <a:lnTo>
                          <a:pt x="78" y="409"/>
                        </a:lnTo>
                        <a:lnTo>
                          <a:pt x="76" y="407"/>
                        </a:lnTo>
                        <a:lnTo>
                          <a:pt x="81" y="393"/>
                        </a:lnTo>
                        <a:lnTo>
                          <a:pt x="81" y="384"/>
                        </a:lnTo>
                        <a:lnTo>
                          <a:pt x="78" y="387"/>
                        </a:lnTo>
                        <a:lnTo>
                          <a:pt x="78" y="384"/>
                        </a:lnTo>
                        <a:lnTo>
                          <a:pt x="78" y="380"/>
                        </a:lnTo>
                        <a:lnTo>
                          <a:pt x="81" y="382"/>
                        </a:lnTo>
                        <a:lnTo>
                          <a:pt x="83" y="378"/>
                        </a:lnTo>
                        <a:lnTo>
                          <a:pt x="83" y="375"/>
                        </a:lnTo>
                        <a:lnTo>
                          <a:pt x="81" y="378"/>
                        </a:lnTo>
                        <a:lnTo>
                          <a:pt x="81" y="375"/>
                        </a:lnTo>
                        <a:lnTo>
                          <a:pt x="83" y="375"/>
                        </a:lnTo>
                        <a:close/>
                        <a:moveTo>
                          <a:pt x="125" y="373"/>
                        </a:moveTo>
                        <a:lnTo>
                          <a:pt x="123" y="373"/>
                        </a:lnTo>
                        <a:lnTo>
                          <a:pt x="125" y="373"/>
                        </a:lnTo>
                        <a:close/>
                        <a:moveTo>
                          <a:pt x="234" y="373"/>
                        </a:moveTo>
                        <a:lnTo>
                          <a:pt x="236" y="378"/>
                        </a:lnTo>
                        <a:lnTo>
                          <a:pt x="239" y="378"/>
                        </a:lnTo>
                        <a:lnTo>
                          <a:pt x="241" y="384"/>
                        </a:lnTo>
                        <a:lnTo>
                          <a:pt x="239" y="387"/>
                        </a:lnTo>
                        <a:lnTo>
                          <a:pt x="236" y="382"/>
                        </a:lnTo>
                        <a:lnTo>
                          <a:pt x="236" y="387"/>
                        </a:lnTo>
                        <a:lnTo>
                          <a:pt x="234" y="384"/>
                        </a:lnTo>
                        <a:lnTo>
                          <a:pt x="236" y="380"/>
                        </a:lnTo>
                        <a:lnTo>
                          <a:pt x="232" y="384"/>
                        </a:lnTo>
                        <a:lnTo>
                          <a:pt x="230" y="378"/>
                        </a:lnTo>
                        <a:lnTo>
                          <a:pt x="232" y="375"/>
                        </a:lnTo>
                        <a:lnTo>
                          <a:pt x="236" y="378"/>
                        </a:lnTo>
                        <a:lnTo>
                          <a:pt x="232" y="375"/>
                        </a:lnTo>
                        <a:lnTo>
                          <a:pt x="234" y="373"/>
                        </a:lnTo>
                        <a:close/>
                        <a:moveTo>
                          <a:pt x="103" y="371"/>
                        </a:moveTo>
                        <a:lnTo>
                          <a:pt x="101" y="371"/>
                        </a:lnTo>
                        <a:lnTo>
                          <a:pt x="103" y="371"/>
                        </a:lnTo>
                        <a:close/>
                        <a:moveTo>
                          <a:pt x="101" y="371"/>
                        </a:moveTo>
                        <a:lnTo>
                          <a:pt x="103" y="369"/>
                        </a:lnTo>
                        <a:lnTo>
                          <a:pt x="101" y="371"/>
                        </a:lnTo>
                        <a:close/>
                        <a:moveTo>
                          <a:pt x="101" y="362"/>
                        </a:moveTo>
                        <a:lnTo>
                          <a:pt x="98" y="362"/>
                        </a:lnTo>
                        <a:lnTo>
                          <a:pt x="101" y="362"/>
                        </a:lnTo>
                        <a:close/>
                        <a:moveTo>
                          <a:pt x="94" y="360"/>
                        </a:moveTo>
                        <a:lnTo>
                          <a:pt x="98" y="362"/>
                        </a:lnTo>
                        <a:lnTo>
                          <a:pt x="98" y="360"/>
                        </a:lnTo>
                        <a:lnTo>
                          <a:pt x="98" y="362"/>
                        </a:lnTo>
                        <a:lnTo>
                          <a:pt x="98" y="364"/>
                        </a:lnTo>
                        <a:lnTo>
                          <a:pt x="98" y="367"/>
                        </a:lnTo>
                        <a:lnTo>
                          <a:pt x="96" y="364"/>
                        </a:lnTo>
                        <a:lnTo>
                          <a:pt x="92" y="362"/>
                        </a:lnTo>
                        <a:lnTo>
                          <a:pt x="94" y="360"/>
                        </a:lnTo>
                        <a:close/>
                        <a:moveTo>
                          <a:pt x="96" y="360"/>
                        </a:moveTo>
                        <a:lnTo>
                          <a:pt x="94" y="360"/>
                        </a:lnTo>
                        <a:lnTo>
                          <a:pt x="96" y="360"/>
                        </a:lnTo>
                        <a:close/>
                        <a:moveTo>
                          <a:pt x="101" y="360"/>
                        </a:moveTo>
                        <a:lnTo>
                          <a:pt x="101" y="358"/>
                        </a:lnTo>
                        <a:lnTo>
                          <a:pt x="101" y="360"/>
                        </a:lnTo>
                        <a:close/>
                        <a:moveTo>
                          <a:pt x="89" y="358"/>
                        </a:moveTo>
                        <a:lnTo>
                          <a:pt x="92" y="360"/>
                        </a:lnTo>
                        <a:lnTo>
                          <a:pt x="89" y="360"/>
                        </a:lnTo>
                        <a:lnTo>
                          <a:pt x="89" y="358"/>
                        </a:lnTo>
                        <a:close/>
                        <a:moveTo>
                          <a:pt x="107" y="360"/>
                        </a:moveTo>
                        <a:lnTo>
                          <a:pt x="107" y="362"/>
                        </a:lnTo>
                        <a:lnTo>
                          <a:pt x="105" y="369"/>
                        </a:lnTo>
                        <a:lnTo>
                          <a:pt x="103" y="367"/>
                        </a:lnTo>
                        <a:lnTo>
                          <a:pt x="105" y="360"/>
                        </a:lnTo>
                        <a:lnTo>
                          <a:pt x="107" y="360"/>
                        </a:lnTo>
                        <a:lnTo>
                          <a:pt x="107" y="358"/>
                        </a:lnTo>
                        <a:lnTo>
                          <a:pt x="109" y="360"/>
                        </a:lnTo>
                        <a:lnTo>
                          <a:pt x="107" y="360"/>
                        </a:lnTo>
                        <a:close/>
                        <a:moveTo>
                          <a:pt x="69" y="342"/>
                        </a:moveTo>
                        <a:lnTo>
                          <a:pt x="67" y="344"/>
                        </a:lnTo>
                        <a:lnTo>
                          <a:pt x="67" y="342"/>
                        </a:lnTo>
                        <a:lnTo>
                          <a:pt x="69" y="342"/>
                        </a:lnTo>
                        <a:close/>
                        <a:moveTo>
                          <a:pt x="74" y="313"/>
                        </a:moveTo>
                        <a:lnTo>
                          <a:pt x="76" y="315"/>
                        </a:lnTo>
                        <a:lnTo>
                          <a:pt x="74" y="313"/>
                        </a:lnTo>
                        <a:close/>
                        <a:moveTo>
                          <a:pt x="74" y="311"/>
                        </a:moveTo>
                        <a:lnTo>
                          <a:pt x="74" y="309"/>
                        </a:lnTo>
                        <a:lnTo>
                          <a:pt x="74" y="307"/>
                        </a:lnTo>
                        <a:lnTo>
                          <a:pt x="74" y="311"/>
                        </a:lnTo>
                        <a:close/>
                        <a:moveTo>
                          <a:pt x="74" y="304"/>
                        </a:moveTo>
                        <a:lnTo>
                          <a:pt x="74" y="307"/>
                        </a:lnTo>
                        <a:lnTo>
                          <a:pt x="74" y="304"/>
                        </a:lnTo>
                        <a:close/>
                        <a:moveTo>
                          <a:pt x="74" y="300"/>
                        </a:moveTo>
                        <a:lnTo>
                          <a:pt x="74" y="309"/>
                        </a:lnTo>
                        <a:lnTo>
                          <a:pt x="76" y="313"/>
                        </a:lnTo>
                        <a:lnTo>
                          <a:pt x="74" y="313"/>
                        </a:lnTo>
                        <a:lnTo>
                          <a:pt x="74" y="311"/>
                        </a:lnTo>
                        <a:lnTo>
                          <a:pt x="74" y="315"/>
                        </a:lnTo>
                        <a:lnTo>
                          <a:pt x="72" y="315"/>
                        </a:lnTo>
                        <a:lnTo>
                          <a:pt x="72" y="309"/>
                        </a:lnTo>
                        <a:lnTo>
                          <a:pt x="72" y="304"/>
                        </a:lnTo>
                        <a:lnTo>
                          <a:pt x="74" y="300"/>
                        </a:lnTo>
                        <a:close/>
                        <a:moveTo>
                          <a:pt x="76" y="296"/>
                        </a:moveTo>
                        <a:lnTo>
                          <a:pt x="74" y="300"/>
                        </a:lnTo>
                        <a:lnTo>
                          <a:pt x="74" y="296"/>
                        </a:lnTo>
                        <a:lnTo>
                          <a:pt x="76" y="296"/>
                        </a:lnTo>
                        <a:close/>
                        <a:moveTo>
                          <a:pt x="81" y="298"/>
                        </a:moveTo>
                        <a:lnTo>
                          <a:pt x="81" y="296"/>
                        </a:lnTo>
                        <a:lnTo>
                          <a:pt x="81" y="298"/>
                        </a:lnTo>
                        <a:close/>
                        <a:moveTo>
                          <a:pt x="83" y="291"/>
                        </a:moveTo>
                        <a:lnTo>
                          <a:pt x="85" y="291"/>
                        </a:lnTo>
                        <a:lnTo>
                          <a:pt x="83" y="293"/>
                        </a:lnTo>
                        <a:lnTo>
                          <a:pt x="83" y="291"/>
                        </a:lnTo>
                        <a:close/>
                        <a:moveTo>
                          <a:pt x="78" y="289"/>
                        </a:moveTo>
                        <a:lnTo>
                          <a:pt x="78" y="293"/>
                        </a:lnTo>
                        <a:lnTo>
                          <a:pt x="78" y="291"/>
                        </a:lnTo>
                        <a:lnTo>
                          <a:pt x="78" y="289"/>
                        </a:lnTo>
                        <a:close/>
                        <a:moveTo>
                          <a:pt x="85" y="289"/>
                        </a:moveTo>
                        <a:lnTo>
                          <a:pt x="85" y="291"/>
                        </a:lnTo>
                        <a:lnTo>
                          <a:pt x="83" y="291"/>
                        </a:lnTo>
                        <a:lnTo>
                          <a:pt x="85" y="291"/>
                        </a:lnTo>
                        <a:lnTo>
                          <a:pt x="83" y="289"/>
                        </a:lnTo>
                        <a:lnTo>
                          <a:pt x="85" y="289"/>
                        </a:lnTo>
                        <a:close/>
                        <a:moveTo>
                          <a:pt x="103" y="289"/>
                        </a:moveTo>
                        <a:lnTo>
                          <a:pt x="101" y="289"/>
                        </a:lnTo>
                        <a:lnTo>
                          <a:pt x="103" y="289"/>
                        </a:lnTo>
                        <a:close/>
                        <a:moveTo>
                          <a:pt x="81" y="287"/>
                        </a:moveTo>
                        <a:lnTo>
                          <a:pt x="81" y="289"/>
                        </a:lnTo>
                        <a:lnTo>
                          <a:pt x="81" y="287"/>
                        </a:lnTo>
                        <a:close/>
                        <a:moveTo>
                          <a:pt x="101" y="289"/>
                        </a:moveTo>
                        <a:lnTo>
                          <a:pt x="103" y="289"/>
                        </a:lnTo>
                        <a:lnTo>
                          <a:pt x="101" y="291"/>
                        </a:lnTo>
                        <a:lnTo>
                          <a:pt x="101" y="293"/>
                        </a:lnTo>
                        <a:lnTo>
                          <a:pt x="105" y="293"/>
                        </a:lnTo>
                        <a:lnTo>
                          <a:pt x="105" y="296"/>
                        </a:lnTo>
                        <a:lnTo>
                          <a:pt x="105" y="298"/>
                        </a:lnTo>
                        <a:lnTo>
                          <a:pt x="105" y="300"/>
                        </a:lnTo>
                        <a:lnTo>
                          <a:pt x="107" y="300"/>
                        </a:lnTo>
                        <a:lnTo>
                          <a:pt x="107" y="302"/>
                        </a:lnTo>
                        <a:lnTo>
                          <a:pt x="107" y="304"/>
                        </a:lnTo>
                        <a:lnTo>
                          <a:pt x="105" y="309"/>
                        </a:lnTo>
                        <a:lnTo>
                          <a:pt x="107" y="309"/>
                        </a:lnTo>
                        <a:lnTo>
                          <a:pt x="107" y="311"/>
                        </a:lnTo>
                        <a:lnTo>
                          <a:pt x="109" y="311"/>
                        </a:lnTo>
                        <a:lnTo>
                          <a:pt x="109" y="315"/>
                        </a:lnTo>
                        <a:lnTo>
                          <a:pt x="112" y="318"/>
                        </a:lnTo>
                        <a:lnTo>
                          <a:pt x="109" y="318"/>
                        </a:lnTo>
                        <a:lnTo>
                          <a:pt x="109" y="320"/>
                        </a:lnTo>
                        <a:lnTo>
                          <a:pt x="107" y="331"/>
                        </a:lnTo>
                        <a:lnTo>
                          <a:pt x="107" y="335"/>
                        </a:lnTo>
                        <a:lnTo>
                          <a:pt x="112" y="342"/>
                        </a:lnTo>
                        <a:lnTo>
                          <a:pt x="109" y="349"/>
                        </a:lnTo>
                        <a:lnTo>
                          <a:pt x="107" y="349"/>
                        </a:lnTo>
                        <a:lnTo>
                          <a:pt x="105" y="351"/>
                        </a:lnTo>
                        <a:lnTo>
                          <a:pt x="105" y="353"/>
                        </a:lnTo>
                        <a:lnTo>
                          <a:pt x="107" y="351"/>
                        </a:lnTo>
                        <a:lnTo>
                          <a:pt x="107" y="353"/>
                        </a:lnTo>
                        <a:lnTo>
                          <a:pt x="105" y="355"/>
                        </a:lnTo>
                        <a:lnTo>
                          <a:pt x="103" y="355"/>
                        </a:lnTo>
                        <a:lnTo>
                          <a:pt x="103" y="358"/>
                        </a:lnTo>
                        <a:lnTo>
                          <a:pt x="103" y="362"/>
                        </a:lnTo>
                        <a:lnTo>
                          <a:pt x="101" y="360"/>
                        </a:lnTo>
                        <a:lnTo>
                          <a:pt x="96" y="355"/>
                        </a:lnTo>
                        <a:lnTo>
                          <a:pt x="98" y="353"/>
                        </a:lnTo>
                        <a:lnTo>
                          <a:pt x="96" y="355"/>
                        </a:lnTo>
                        <a:lnTo>
                          <a:pt x="94" y="353"/>
                        </a:lnTo>
                        <a:lnTo>
                          <a:pt x="92" y="349"/>
                        </a:lnTo>
                        <a:lnTo>
                          <a:pt x="89" y="349"/>
                        </a:lnTo>
                        <a:lnTo>
                          <a:pt x="92" y="353"/>
                        </a:lnTo>
                        <a:lnTo>
                          <a:pt x="98" y="358"/>
                        </a:lnTo>
                        <a:lnTo>
                          <a:pt x="101" y="360"/>
                        </a:lnTo>
                        <a:lnTo>
                          <a:pt x="98" y="358"/>
                        </a:lnTo>
                        <a:lnTo>
                          <a:pt x="96" y="360"/>
                        </a:lnTo>
                        <a:lnTo>
                          <a:pt x="94" y="358"/>
                        </a:lnTo>
                        <a:lnTo>
                          <a:pt x="92" y="358"/>
                        </a:lnTo>
                        <a:lnTo>
                          <a:pt x="89" y="358"/>
                        </a:lnTo>
                        <a:lnTo>
                          <a:pt x="85" y="358"/>
                        </a:lnTo>
                        <a:lnTo>
                          <a:pt x="85" y="353"/>
                        </a:lnTo>
                        <a:lnTo>
                          <a:pt x="85" y="351"/>
                        </a:lnTo>
                        <a:lnTo>
                          <a:pt x="85" y="353"/>
                        </a:lnTo>
                        <a:lnTo>
                          <a:pt x="85" y="358"/>
                        </a:lnTo>
                        <a:lnTo>
                          <a:pt x="89" y="358"/>
                        </a:lnTo>
                        <a:lnTo>
                          <a:pt x="89" y="360"/>
                        </a:lnTo>
                        <a:lnTo>
                          <a:pt x="92" y="362"/>
                        </a:lnTo>
                        <a:lnTo>
                          <a:pt x="94" y="367"/>
                        </a:lnTo>
                        <a:lnTo>
                          <a:pt x="98" y="369"/>
                        </a:lnTo>
                        <a:lnTo>
                          <a:pt x="98" y="371"/>
                        </a:lnTo>
                        <a:lnTo>
                          <a:pt x="96" y="371"/>
                        </a:lnTo>
                        <a:lnTo>
                          <a:pt x="101" y="373"/>
                        </a:lnTo>
                        <a:lnTo>
                          <a:pt x="98" y="373"/>
                        </a:lnTo>
                        <a:lnTo>
                          <a:pt x="96" y="375"/>
                        </a:lnTo>
                        <a:lnTo>
                          <a:pt x="94" y="373"/>
                        </a:lnTo>
                        <a:lnTo>
                          <a:pt x="89" y="375"/>
                        </a:lnTo>
                        <a:lnTo>
                          <a:pt x="87" y="373"/>
                        </a:lnTo>
                        <a:lnTo>
                          <a:pt x="85" y="375"/>
                        </a:lnTo>
                        <a:lnTo>
                          <a:pt x="81" y="373"/>
                        </a:lnTo>
                        <a:lnTo>
                          <a:pt x="78" y="378"/>
                        </a:lnTo>
                        <a:lnTo>
                          <a:pt x="76" y="375"/>
                        </a:lnTo>
                        <a:lnTo>
                          <a:pt x="74" y="375"/>
                        </a:lnTo>
                        <a:lnTo>
                          <a:pt x="72" y="373"/>
                        </a:lnTo>
                        <a:lnTo>
                          <a:pt x="72" y="367"/>
                        </a:lnTo>
                        <a:lnTo>
                          <a:pt x="72" y="360"/>
                        </a:lnTo>
                        <a:lnTo>
                          <a:pt x="72" y="355"/>
                        </a:lnTo>
                        <a:lnTo>
                          <a:pt x="72" y="353"/>
                        </a:lnTo>
                        <a:lnTo>
                          <a:pt x="72" y="349"/>
                        </a:lnTo>
                        <a:lnTo>
                          <a:pt x="72" y="347"/>
                        </a:lnTo>
                        <a:lnTo>
                          <a:pt x="72" y="340"/>
                        </a:lnTo>
                        <a:lnTo>
                          <a:pt x="72" y="333"/>
                        </a:lnTo>
                        <a:lnTo>
                          <a:pt x="69" y="333"/>
                        </a:lnTo>
                        <a:lnTo>
                          <a:pt x="69" y="331"/>
                        </a:lnTo>
                        <a:lnTo>
                          <a:pt x="72" y="333"/>
                        </a:lnTo>
                        <a:lnTo>
                          <a:pt x="74" y="327"/>
                        </a:lnTo>
                        <a:lnTo>
                          <a:pt x="74" y="329"/>
                        </a:lnTo>
                        <a:lnTo>
                          <a:pt x="76" y="329"/>
                        </a:lnTo>
                        <a:lnTo>
                          <a:pt x="76" y="324"/>
                        </a:lnTo>
                        <a:lnTo>
                          <a:pt x="78" y="324"/>
                        </a:lnTo>
                        <a:lnTo>
                          <a:pt x="83" y="324"/>
                        </a:lnTo>
                        <a:lnTo>
                          <a:pt x="83" y="329"/>
                        </a:lnTo>
                        <a:lnTo>
                          <a:pt x="83" y="331"/>
                        </a:lnTo>
                        <a:lnTo>
                          <a:pt x="83" y="327"/>
                        </a:lnTo>
                        <a:lnTo>
                          <a:pt x="85" y="322"/>
                        </a:lnTo>
                        <a:lnTo>
                          <a:pt x="83" y="318"/>
                        </a:lnTo>
                        <a:lnTo>
                          <a:pt x="83" y="320"/>
                        </a:lnTo>
                        <a:lnTo>
                          <a:pt x="81" y="322"/>
                        </a:lnTo>
                        <a:lnTo>
                          <a:pt x="76" y="322"/>
                        </a:lnTo>
                        <a:lnTo>
                          <a:pt x="76" y="320"/>
                        </a:lnTo>
                        <a:lnTo>
                          <a:pt x="78" y="320"/>
                        </a:lnTo>
                        <a:lnTo>
                          <a:pt x="76" y="318"/>
                        </a:lnTo>
                        <a:lnTo>
                          <a:pt x="78" y="315"/>
                        </a:lnTo>
                        <a:lnTo>
                          <a:pt x="76" y="313"/>
                        </a:lnTo>
                        <a:lnTo>
                          <a:pt x="74" y="307"/>
                        </a:lnTo>
                        <a:lnTo>
                          <a:pt x="74" y="302"/>
                        </a:lnTo>
                        <a:lnTo>
                          <a:pt x="76" y="300"/>
                        </a:lnTo>
                        <a:lnTo>
                          <a:pt x="76" y="304"/>
                        </a:lnTo>
                        <a:lnTo>
                          <a:pt x="76" y="300"/>
                        </a:lnTo>
                        <a:lnTo>
                          <a:pt x="78" y="302"/>
                        </a:lnTo>
                        <a:lnTo>
                          <a:pt x="78" y="300"/>
                        </a:lnTo>
                        <a:lnTo>
                          <a:pt x="81" y="298"/>
                        </a:lnTo>
                        <a:lnTo>
                          <a:pt x="81" y="296"/>
                        </a:lnTo>
                        <a:lnTo>
                          <a:pt x="83" y="300"/>
                        </a:lnTo>
                        <a:lnTo>
                          <a:pt x="83" y="304"/>
                        </a:lnTo>
                        <a:lnTo>
                          <a:pt x="83" y="302"/>
                        </a:lnTo>
                        <a:lnTo>
                          <a:pt x="83" y="300"/>
                        </a:lnTo>
                        <a:lnTo>
                          <a:pt x="81" y="296"/>
                        </a:lnTo>
                        <a:lnTo>
                          <a:pt x="83" y="296"/>
                        </a:lnTo>
                        <a:lnTo>
                          <a:pt x="83" y="298"/>
                        </a:lnTo>
                        <a:lnTo>
                          <a:pt x="83" y="296"/>
                        </a:lnTo>
                        <a:lnTo>
                          <a:pt x="85" y="296"/>
                        </a:lnTo>
                        <a:lnTo>
                          <a:pt x="85" y="293"/>
                        </a:lnTo>
                        <a:lnTo>
                          <a:pt x="87" y="291"/>
                        </a:lnTo>
                        <a:lnTo>
                          <a:pt x="89" y="291"/>
                        </a:lnTo>
                        <a:lnTo>
                          <a:pt x="89" y="293"/>
                        </a:lnTo>
                        <a:lnTo>
                          <a:pt x="92" y="291"/>
                        </a:lnTo>
                        <a:lnTo>
                          <a:pt x="92" y="293"/>
                        </a:lnTo>
                        <a:lnTo>
                          <a:pt x="96" y="293"/>
                        </a:lnTo>
                        <a:lnTo>
                          <a:pt x="96" y="291"/>
                        </a:lnTo>
                        <a:lnTo>
                          <a:pt x="98" y="291"/>
                        </a:lnTo>
                        <a:lnTo>
                          <a:pt x="101" y="287"/>
                        </a:lnTo>
                        <a:lnTo>
                          <a:pt x="101" y="289"/>
                        </a:lnTo>
                        <a:close/>
                        <a:moveTo>
                          <a:pt x="83" y="287"/>
                        </a:moveTo>
                        <a:lnTo>
                          <a:pt x="83" y="289"/>
                        </a:lnTo>
                        <a:lnTo>
                          <a:pt x="81" y="287"/>
                        </a:lnTo>
                        <a:lnTo>
                          <a:pt x="83" y="287"/>
                        </a:lnTo>
                        <a:close/>
                        <a:moveTo>
                          <a:pt x="96" y="287"/>
                        </a:moveTo>
                        <a:lnTo>
                          <a:pt x="98" y="287"/>
                        </a:lnTo>
                        <a:lnTo>
                          <a:pt x="96" y="287"/>
                        </a:lnTo>
                        <a:lnTo>
                          <a:pt x="96" y="289"/>
                        </a:lnTo>
                        <a:lnTo>
                          <a:pt x="94" y="289"/>
                        </a:lnTo>
                        <a:lnTo>
                          <a:pt x="94" y="287"/>
                        </a:lnTo>
                        <a:lnTo>
                          <a:pt x="96" y="287"/>
                        </a:lnTo>
                        <a:close/>
                        <a:moveTo>
                          <a:pt x="98" y="284"/>
                        </a:moveTo>
                        <a:lnTo>
                          <a:pt x="98" y="287"/>
                        </a:lnTo>
                        <a:lnTo>
                          <a:pt x="98" y="284"/>
                        </a:lnTo>
                        <a:close/>
                        <a:moveTo>
                          <a:pt x="67" y="282"/>
                        </a:moveTo>
                        <a:lnTo>
                          <a:pt x="67" y="284"/>
                        </a:lnTo>
                        <a:lnTo>
                          <a:pt x="67" y="282"/>
                        </a:lnTo>
                        <a:close/>
                        <a:moveTo>
                          <a:pt x="72" y="278"/>
                        </a:moveTo>
                        <a:lnTo>
                          <a:pt x="74" y="280"/>
                        </a:lnTo>
                        <a:lnTo>
                          <a:pt x="74" y="284"/>
                        </a:lnTo>
                        <a:lnTo>
                          <a:pt x="74" y="287"/>
                        </a:lnTo>
                        <a:lnTo>
                          <a:pt x="74" y="293"/>
                        </a:lnTo>
                        <a:lnTo>
                          <a:pt x="72" y="293"/>
                        </a:lnTo>
                        <a:lnTo>
                          <a:pt x="74" y="296"/>
                        </a:lnTo>
                        <a:lnTo>
                          <a:pt x="72" y="300"/>
                        </a:lnTo>
                        <a:lnTo>
                          <a:pt x="67" y="300"/>
                        </a:lnTo>
                        <a:lnTo>
                          <a:pt x="67" y="302"/>
                        </a:lnTo>
                        <a:lnTo>
                          <a:pt x="69" y="300"/>
                        </a:lnTo>
                        <a:lnTo>
                          <a:pt x="69" y="302"/>
                        </a:lnTo>
                        <a:lnTo>
                          <a:pt x="67" y="304"/>
                        </a:lnTo>
                        <a:lnTo>
                          <a:pt x="67" y="307"/>
                        </a:lnTo>
                        <a:lnTo>
                          <a:pt x="65" y="296"/>
                        </a:lnTo>
                        <a:lnTo>
                          <a:pt x="67" y="293"/>
                        </a:lnTo>
                        <a:lnTo>
                          <a:pt x="60" y="293"/>
                        </a:lnTo>
                        <a:lnTo>
                          <a:pt x="67" y="293"/>
                        </a:lnTo>
                        <a:lnTo>
                          <a:pt x="67" y="289"/>
                        </a:lnTo>
                        <a:lnTo>
                          <a:pt x="63" y="289"/>
                        </a:lnTo>
                        <a:lnTo>
                          <a:pt x="67" y="289"/>
                        </a:lnTo>
                        <a:lnTo>
                          <a:pt x="69" y="284"/>
                        </a:lnTo>
                        <a:lnTo>
                          <a:pt x="67" y="284"/>
                        </a:lnTo>
                        <a:lnTo>
                          <a:pt x="67" y="282"/>
                        </a:lnTo>
                        <a:lnTo>
                          <a:pt x="69" y="278"/>
                        </a:lnTo>
                        <a:lnTo>
                          <a:pt x="72" y="278"/>
                        </a:lnTo>
                        <a:close/>
                        <a:moveTo>
                          <a:pt x="116" y="278"/>
                        </a:moveTo>
                        <a:lnTo>
                          <a:pt x="112" y="282"/>
                        </a:lnTo>
                        <a:lnTo>
                          <a:pt x="112" y="284"/>
                        </a:lnTo>
                        <a:lnTo>
                          <a:pt x="112" y="287"/>
                        </a:lnTo>
                        <a:lnTo>
                          <a:pt x="109" y="284"/>
                        </a:lnTo>
                        <a:lnTo>
                          <a:pt x="107" y="284"/>
                        </a:lnTo>
                        <a:lnTo>
                          <a:pt x="109" y="284"/>
                        </a:lnTo>
                        <a:lnTo>
                          <a:pt x="109" y="282"/>
                        </a:lnTo>
                        <a:lnTo>
                          <a:pt x="107" y="282"/>
                        </a:lnTo>
                        <a:lnTo>
                          <a:pt x="107" y="280"/>
                        </a:lnTo>
                        <a:lnTo>
                          <a:pt x="109" y="280"/>
                        </a:lnTo>
                        <a:lnTo>
                          <a:pt x="107" y="280"/>
                        </a:lnTo>
                        <a:lnTo>
                          <a:pt x="109" y="278"/>
                        </a:lnTo>
                        <a:lnTo>
                          <a:pt x="109" y="280"/>
                        </a:lnTo>
                        <a:lnTo>
                          <a:pt x="112" y="278"/>
                        </a:lnTo>
                        <a:lnTo>
                          <a:pt x="116" y="278"/>
                        </a:lnTo>
                        <a:close/>
                        <a:moveTo>
                          <a:pt x="112" y="278"/>
                        </a:moveTo>
                        <a:lnTo>
                          <a:pt x="112" y="276"/>
                        </a:lnTo>
                        <a:lnTo>
                          <a:pt x="112" y="278"/>
                        </a:lnTo>
                        <a:close/>
                        <a:moveTo>
                          <a:pt x="103" y="276"/>
                        </a:moveTo>
                        <a:lnTo>
                          <a:pt x="101" y="276"/>
                        </a:lnTo>
                        <a:lnTo>
                          <a:pt x="103" y="276"/>
                        </a:lnTo>
                        <a:close/>
                        <a:moveTo>
                          <a:pt x="103" y="273"/>
                        </a:moveTo>
                        <a:lnTo>
                          <a:pt x="105" y="273"/>
                        </a:lnTo>
                        <a:lnTo>
                          <a:pt x="105" y="278"/>
                        </a:lnTo>
                        <a:lnTo>
                          <a:pt x="103" y="276"/>
                        </a:lnTo>
                        <a:lnTo>
                          <a:pt x="103" y="273"/>
                        </a:lnTo>
                        <a:close/>
                        <a:moveTo>
                          <a:pt x="103" y="271"/>
                        </a:moveTo>
                        <a:lnTo>
                          <a:pt x="103" y="269"/>
                        </a:lnTo>
                        <a:lnTo>
                          <a:pt x="103" y="271"/>
                        </a:lnTo>
                        <a:close/>
                        <a:moveTo>
                          <a:pt x="103" y="269"/>
                        </a:moveTo>
                        <a:lnTo>
                          <a:pt x="103" y="267"/>
                        </a:lnTo>
                        <a:lnTo>
                          <a:pt x="103" y="269"/>
                        </a:lnTo>
                        <a:close/>
                        <a:moveTo>
                          <a:pt x="76" y="262"/>
                        </a:moveTo>
                        <a:lnTo>
                          <a:pt x="76" y="264"/>
                        </a:lnTo>
                        <a:lnTo>
                          <a:pt x="76" y="262"/>
                        </a:lnTo>
                        <a:close/>
                        <a:moveTo>
                          <a:pt x="74" y="262"/>
                        </a:moveTo>
                        <a:lnTo>
                          <a:pt x="72" y="267"/>
                        </a:lnTo>
                        <a:lnTo>
                          <a:pt x="72" y="262"/>
                        </a:lnTo>
                        <a:lnTo>
                          <a:pt x="74" y="262"/>
                        </a:lnTo>
                        <a:close/>
                        <a:moveTo>
                          <a:pt x="85" y="251"/>
                        </a:moveTo>
                        <a:lnTo>
                          <a:pt x="85" y="253"/>
                        </a:lnTo>
                        <a:lnTo>
                          <a:pt x="85" y="251"/>
                        </a:lnTo>
                        <a:close/>
                        <a:moveTo>
                          <a:pt x="116" y="229"/>
                        </a:moveTo>
                        <a:lnTo>
                          <a:pt x="118" y="229"/>
                        </a:lnTo>
                        <a:lnTo>
                          <a:pt x="118" y="233"/>
                        </a:lnTo>
                        <a:lnTo>
                          <a:pt x="116" y="231"/>
                        </a:lnTo>
                        <a:lnTo>
                          <a:pt x="116" y="229"/>
                        </a:lnTo>
                        <a:close/>
                        <a:moveTo>
                          <a:pt x="121" y="229"/>
                        </a:moveTo>
                        <a:lnTo>
                          <a:pt x="118" y="227"/>
                        </a:lnTo>
                        <a:lnTo>
                          <a:pt x="121" y="227"/>
                        </a:lnTo>
                        <a:lnTo>
                          <a:pt x="121" y="229"/>
                        </a:lnTo>
                        <a:close/>
                        <a:moveTo>
                          <a:pt x="96" y="218"/>
                        </a:moveTo>
                        <a:lnTo>
                          <a:pt x="94" y="218"/>
                        </a:lnTo>
                        <a:lnTo>
                          <a:pt x="96" y="218"/>
                        </a:lnTo>
                        <a:close/>
                        <a:moveTo>
                          <a:pt x="87" y="218"/>
                        </a:moveTo>
                        <a:lnTo>
                          <a:pt x="89" y="218"/>
                        </a:lnTo>
                        <a:lnTo>
                          <a:pt x="87" y="220"/>
                        </a:lnTo>
                        <a:lnTo>
                          <a:pt x="87" y="218"/>
                        </a:lnTo>
                        <a:close/>
                        <a:moveTo>
                          <a:pt x="125" y="216"/>
                        </a:moveTo>
                        <a:lnTo>
                          <a:pt x="125" y="218"/>
                        </a:lnTo>
                        <a:lnTo>
                          <a:pt x="125" y="216"/>
                        </a:lnTo>
                        <a:close/>
                        <a:moveTo>
                          <a:pt x="127" y="213"/>
                        </a:moveTo>
                        <a:lnTo>
                          <a:pt x="130" y="216"/>
                        </a:lnTo>
                        <a:lnTo>
                          <a:pt x="127" y="216"/>
                        </a:lnTo>
                        <a:lnTo>
                          <a:pt x="127" y="213"/>
                        </a:lnTo>
                        <a:close/>
                        <a:moveTo>
                          <a:pt x="92" y="213"/>
                        </a:moveTo>
                        <a:lnTo>
                          <a:pt x="92" y="216"/>
                        </a:lnTo>
                        <a:lnTo>
                          <a:pt x="89" y="216"/>
                        </a:lnTo>
                        <a:lnTo>
                          <a:pt x="89" y="213"/>
                        </a:lnTo>
                        <a:lnTo>
                          <a:pt x="92" y="213"/>
                        </a:lnTo>
                        <a:close/>
                        <a:moveTo>
                          <a:pt x="297" y="211"/>
                        </a:moveTo>
                        <a:lnTo>
                          <a:pt x="297" y="213"/>
                        </a:lnTo>
                        <a:lnTo>
                          <a:pt x="294" y="216"/>
                        </a:lnTo>
                        <a:lnTo>
                          <a:pt x="292" y="213"/>
                        </a:lnTo>
                        <a:lnTo>
                          <a:pt x="294" y="211"/>
                        </a:lnTo>
                        <a:lnTo>
                          <a:pt x="297" y="211"/>
                        </a:lnTo>
                        <a:close/>
                        <a:moveTo>
                          <a:pt x="103" y="202"/>
                        </a:moveTo>
                        <a:lnTo>
                          <a:pt x="103" y="204"/>
                        </a:lnTo>
                        <a:lnTo>
                          <a:pt x="103" y="202"/>
                        </a:lnTo>
                        <a:close/>
                        <a:moveTo>
                          <a:pt x="101" y="200"/>
                        </a:moveTo>
                        <a:lnTo>
                          <a:pt x="103" y="200"/>
                        </a:lnTo>
                        <a:lnTo>
                          <a:pt x="101" y="200"/>
                        </a:lnTo>
                        <a:close/>
                        <a:moveTo>
                          <a:pt x="116" y="198"/>
                        </a:moveTo>
                        <a:lnTo>
                          <a:pt x="114" y="198"/>
                        </a:lnTo>
                        <a:lnTo>
                          <a:pt x="116" y="198"/>
                        </a:lnTo>
                        <a:close/>
                        <a:moveTo>
                          <a:pt x="123" y="196"/>
                        </a:moveTo>
                        <a:lnTo>
                          <a:pt x="123" y="198"/>
                        </a:lnTo>
                        <a:lnTo>
                          <a:pt x="121" y="196"/>
                        </a:lnTo>
                        <a:lnTo>
                          <a:pt x="123" y="196"/>
                        </a:lnTo>
                        <a:close/>
                        <a:moveTo>
                          <a:pt x="118" y="196"/>
                        </a:moveTo>
                        <a:lnTo>
                          <a:pt x="121" y="202"/>
                        </a:lnTo>
                        <a:lnTo>
                          <a:pt x="118" y="211"/>
                        </a:lnTo>
                        <a:lnTo>
                          <a:pt x="116" y="211"/>
                        </a:lnTo>
                        <a:lnTo>
                          <a:pt x="118" y="211"/>
                        </a:lnTo>
                        <a:lnTo>
                          <a:pt x="118" y="216"/>
                        </a:lnTo>
                        <a:lnTo>
                          <a:pt x="116" y="216"/>
                        </a:lnTo>
                        <a:lnTo>
                          <a:pt x="121" y="216"/>
                        </a:lnTo>
                        <a:lnTo>
                          <a:pt x="118" y="218"/>
                        </a:lnTo>
                        <a:lnTo>
                          <a:pt x="121" y="220"/>
                        </a:lnTo>
                        <a:lnTo>
                          <a:pt x="123" y="216"/>
                        </a:lnTo>
                        <a:lnTo>
                          <a:pt x="123" y="220"/>
                        </a:lnTo>
                        <a:lnTo>
                          <a:pt x="125" y="218"/>
                        </a:lnTo>
                        <a:lnTo>
                          <a:pt x="123" y="220"/>
                        </a:lnTo>
                        <a:lnTo>
                          <a:pt x="121" y="222"/>
                        </a:lnTo>
                        <a:lnTo>
                          <a:pt x="118" y="224"/>
                        </a:lnTo>
                        <a:lnTo>
                          <a:pt x="121" y="222"/>
                        </a:lnTo>
                        <a:lnTo>
                          <a:pt x="123" y="222"/>
                        </a:lnTo>
                        <a:lnTo>
                          <a:pt x="125" y="227"/>
                        </a:lnTo>
                        <a:lnTo>
                          <a:pt x="127" y="229"/>
                        </a:lnTo>
                        <a:lnTo>
                          <a:pt x="125" y="229"/>
                        </a:lnTo>
                        <a:lnTo>
                          <a:pt x="123" y="233"/>
                        </a:lnTo>
                        <a:lnTo>
                          <a:pt x="123" y="229"/>
                        </a:lnTo>
                        <a:lnTo>
                          <a:pt x="121" y="231"/>
                        </a:lnTo>
                        <a:lnTo>
                          <a:pt x="121" y="227"/>
                        </a:lnTo>
                        <a:lnTo>
                          <a:pt x="121" y="224"/>
                        </a:lnTo>
                        <a:lnTo>
                          <a:pt x="118" y="224"/>
                        </a:lnTo>
                        <a:lnTo>
                          <a:pt x="121" y="227"/>
                        </a:lnTo>
                        <a:lnTo>
                          <a:pt x="118" y="227"/>
                        </a:lnTo>
                        <a:lnTo>
                          <a:pt x="114" y="227"/>
                        </a:lnTo>
                        <a:lnTo>
                          <a:pt x="112" y="229"/>
                        </a:lnTo>
                        <a:lnTo>
                          <a:pt x="109" y="224"/>
                        </a:lnTo>
                        <a:lnTo>
                          <a:pt x="107" y="227"/>
                        </a:lnTo>
                        <a:lnTo>
                          <a:pt x="109" y="231"/>
                        </a:lnTo>
                        <a:lnTo>
                          <a:pt x="114" y="233"/>
                        </a:lnTo>
                        <a:lnTo>
                          <a:pt x="116" y="231"/>
                        </a:lnTo>
                        <a:lnTo>
                          <a:pt x="116" y="233"/>
                        </a:lnTo>
                        <a:lnTo>
                          <a:pt x="118" y="236"/>
                        </a:lnTo>
                        <a:lnTo>
                          <a:pt x="116" y="236"/>
                        </a:lnTo>
                        <a:lnTo>
                          <a:pt x="116" y="238"/>
                        </a:lnTo>
                        <a:lnTo>
                          <a:pt x="121" y="236"/>
                        </a:lnTo>
                        <a:lnTo>
                          <a:pt x="121" y="238"/>
                        </a:lnTo>
                        <a:lnTo>
                          <a:pt x="121" y="240"/>
                        </a:lnTo>
                        <a:lnTo>
                          <a:pt x="123" y="238"/>
                        </a:lnTo>
                        <a:lnTo>
                          <a:pt x="123" y="244"/>
                        </a:lnTo>
                        <a:lnTo>
                          <a:pt x="121" y="244"/>
                        </a:lnTo>
                        <a:lnTo>
                          <a:pt x="121" y="247"/>
                        </a:lnTo>
                        <a:lnTo>
                          <a:pt x="118" y="251"/>
                        </a:lnTo>
                        <a:lnTo>
                          <a:pt x="118" y="264"/>
                        </a:lnTo>
                        <a:lnTo>
                          <a:pt x="114" y="273"/>
                        </a:lnTo>
                        <a:lnTo>
                          <a:pt x="114" y="271"/>
                        </a:lnTo>
                        <a:lnTo>
                          <a:pt x="112" y="273"/>
                        </a:lnTo>
                        <a:lnTo>
                          <a:pt x="109" y="271"/>
                        </a:lnTo>
                        <a:lnTo>
                          <a:pt x="112" y="276"/>
                        </a:lnTo>
                        <a:lnTo>
                          <a:pt x="109" y="273"/>
                        </a:lnTo>
                        <a:lnTo>
                          <a:pt x="105" y="271"/>
                        </a:lnTo>
                        <a:lnTo>
                          <a:pt x="105" y="269"/>
                        </a:lnTo>
                        <a:lnTo>
                          <a:pt x="105" y="264"/>
                        </a:lnTo>
                        <a:lnTo>
                          <a:pt x="105" y="269"/>
                        </a:lnTo>
                        <a:lnTo>
                          <a:pt x="103" y="269"/>
                        </a:lnTo>
                        <a:lnTo>
                          <a:pt x="103" y="267"/>
                        </a:lnTo>
                        <a:lnTo>
                          <a:pt x="101" y="269"/>
                        </a:lnTo>
                        <a:lnTo>
                          <a:pt x="98" y="269"/>
                        </a:lnTo>
                        <a:lnTo>
                          <a:pt x="98" y="271"/>
                        </a:lnTo>
                        <a:lnTo>
                          <a:pt x="101" y="269"/>
                        </a:lnTo>
                        <a:lnTo>
                          <a:pt x="103" y="269"/>
                        </a:lnTo>
                        <a:lnTo>
                          <a:pt x="101" y="273"/>
                        </a:lnTo>
                        <a:lnTo>
                          <a:pt x="101" y="276"/>
                        </a:lnTo>
                        <a:lnTo>
                          <a:pt x="103" y="276"/>
                        </a:lnTo>
                        <a:lnTo>
                          <a:pt x="103" y="278"/>
                        </a:lnTo>
                        <a:lnTo>
                          <a:pt x="105" y="278"/>
                        </a:lnTo>
                        <a:lnTo>
                          <a:pt x="105" y="280"/>
                        </a:lnTo>
                        <a:lnTo>
                          <a:pt x="105" y="282"/>
                        </a:lnTo>
                        <a:lnTo>
                          <a:pt x="103" y="282"/>
                        </a:lnTo>
                        <a:lnTo>
                          <a:pt x="103" y="284"/>
                        </a:lnTo>
                        <a:lnTo>
                          <a:pt x="101" y="278"/>
                        </a:lnTo>
                        <a:lnTo>
                          <a:pt x="98" y="280"/>
                        </a:lnTo>
                        <a:lnTo>
                          <a:pt x="96" y="284"/>
                        </a:lnTo>
                        <a:lnTo>
                          <a:pt x="94" y="287"/>
                        </a:lnTo>
                        <a:lnTo>
                          <a:pt x="94" y="291"/>
                        </a:lnTo>
                        <a:lnTo>
                          <a:pt x="96" y="289"/>
                        </a:lnTo>
                        <a:lnTo>
                          <a:pt x="96" y="293"/>
                        </a:lnTo>
                        <a:lnTo>
                          <a:pt x="92" y="293"/>
                        </a:lnTo>
                        <a:lnTo>
                          <a:pt x="92" y="291"/>
                        </a:lnTo>
                        <a:lnTo>
                          <a:pt x="89" y="293"/>
                        </a:lnTo>
                        <a:lnTo>
                          <a:pt x="89" y="291"/>
                        </a:lnTo>
                        <a:lnTo>
                          <a:pt x="85" y="291"/>
                        </a:lnTo>
                        <a:lnTo>
                          <a:pt x="85" y="289"/>
                        </a:lnTo>
                        <a:lnTo>
                          <a:pt x="85" y="287"/>
                        </a:lnTo>
                        <a:lnTo>
                          <a:pt x="85" y="284"/>
                        </a:lnTo>
                        <a:lnTo>
                          <a:pt x="85" y="282"/>
                        </a:lnTo>
                        <a:lnTo>
                          <a:pt x="85" y="278"/>
                        </a:lnTo>
                        <a:lnTo>
                          <a:pt x="87" y="280"/>
                        </a:lnTo>
                        <a:lnTo>
                          <a:pt x="87" y="278"/>
                        </a:lnTo>
                        <a:lnTo>
                          <a:pt x="89" y="276"/>
                        </a:lnTo>
                        <a:lnTo>
                          <a:pt x="87" y="276"/>
                        </a:lnTo>
                        <a:lnTo>
                          <a:pt x="85" y="273"/>
                        </a:lnTo>
                        <a:lnTo>
                          <a:pt x="85" y="264"/>
                        </a:lnTo>
                        <a:lnTo>
                          <a:pt x="87" y="267"/>
                        </a:lnTo>
                        <a:lnTo>
                          <a:pt x="87" y="262"/>
                        </a:lnTo>
                        <a:lnTo>
                          <a:pt x="89" y="262"/>
                        </a:lnTo>
                        <a:lnTo>
                          <a:pt x="89" y="260"/>
                        </a:lnTo>
                        <a:lnTo>
                          <a:pt x="87" y="260"/>
                        </a:lnTo>
                        <a:lnTo>
                          <a:pt x="87" y="258"/>
                        </a:lnTo>
                        <a:lnTo>
                          <a:pt x="89" y="258"/>
                        </a:lnTo>
                        <a:lnTo>
                          <a:pt x="92" y="258"/>
                        </a:lnTo>
                        <a:lnTo>
                          <a:pt x="87" y="256"/>
                        </a:lnTo>
                        <a:lnTo>
                          <a:pt x="87" y="251"/>
                        </a:lnTo>
                        <a:lnTo>
                          <a:pt x="92" y="251"/>
                        </a:lnTo>
                        <a:lnTo>
                          <a:pt x="89" y="251"/>
                        </a:lnTo>
                        <a:lnTo>
                          <a:pt x="89" y="249"/>
                        </a:lnTo>
                        <a:lnTo>
                          <a:pt x="87" y="249"/>
                        </a:lnTo>
                        <a:lnTo>
                          <a:pt x="89" y="247"/>
                        </a:lnTo>
                        <a:lnTo>
                          <a:pt x="89" y="242"/>
                        </a:lnTo>
                        <a:lnTo>
                          <a:pt x="92" y="242"/>
                        </a:lnTo>
                        <a:lnTo>
                          <a:pt x="94" y="240"/>
                        </a:lnTo>
                        <a:lnTo>
                          <a:pt x="92" y="240"/>
                        </a:lnTo>
                        <a:lnTo>
                          <a:pt x="89" y="238"/>
                        </a:lnTo>
                        <a:lnTo>
                          <a:pt x="89" y="236"/>
                        </a:lnTo>
                        <a:lnTo>
                          <a:pt x="92" y="236"/>
                        </a:lnTo>
                        <a:lnTo>
                          <a:pt x="92" y="233"/>
                        </a:lnTo>
                        <a:lnTo>
                          <a:pt x="89" y="233"/>
                        </a:lnTo>
                        <a:lnTo>
                          <a:pt x="89" y="231"/>
                        </a:lnTo>
                        <a:lnTo>
                          <a:pt x="89" y="229"/>
                        </a:lnTo>
                        <a:lnTo>
                          <a:pt x="92" y="229"/>
                        </a:lnTo>
                        <a:lnTo>
                          <a:pt x="92" y="222"/>
                        </a:lnTo>
                        <a:lnTo>
                          <a:pt x="94" y="224"/>
                        </a:lnTo>
                        <a:lnTo>
                          <a:pt x="96" y="222"/>
                        </a:lnTo>
                        <a:lnTo>
                          <a:pt x="92" y="220"/>
                        </a:lnTo>
                        <a:lnTo>
                          <a:pt x="94" y="218"/>
                        </a:lnTo>
                        <a:lnTo>
                          <a:pt x="96" y="220"/>
                        </a:lnTo>
                        <a:lnTo>
                          <a:pt x="96" y="218"/>
                        </a:lnTo>
                        <a:lnTo>
                          <a:pt x="96" y="216"/>
                        </a:lnTo>
                        <a:lnTo>
                          <a:pt x="98" y="216"/>
                        </a:lnTo>
                        <a:lnTo>
                          <a:pt x="96" y="213"/>
                        </a:lnTo>
                        <a:lnTo>
                          <a:pt x="96" y="209"/>
                        </a:lnTo>
                        <a:lnTo>
                          <a:pt x="101" y="209"/>
                        </a:lnTo>
                        <a:lnTo>
                          <a:pt x="101" y="207"/>
                        </a:lnTo>
                        <a:lnTo>
                          <a:pt x="105" y="204"/>
                        </a:lnTo>
                        <a:lnTo>
                          <a:pt x="103" y="204"/>
                        </a:lnTo>
                        <a:lnTo>
                          <a:pt x="105" y="202"/>
                        </a:lnTo>
                        <a:lnTo>
                          <a:pt x="103" y="202"/>
                        </a:lnTo>
                        <a:lnTo>
                          <a:pt x="103" y="200"/>
                        </a:lnTo>
                        <a:lnTo>
                          <a:pt x="109" y="200"/>
                        </a:lnTo>
                        <a:lnTo>
                          <a:pt x="112" y="202"/>
                        </a:lnTo>
                        <a:lnTo>
                          <a:pt x="114" y="200"/>
                        </a:lnTo>
                        <a:lnTo>
                          <a:pt x="112" y="198"/>
                        </a:lnTo>
                        <a:lnTo>
                          <a:pt x="112" y="196"/>
                        </a:lnTo>
                        <a:lnTo>
                          <a:pt x="114" y="196"/>
                        </a:lnTo>
                        <a:lnTo>
                          <a:pt x="116" y="200"/>
                        </a:lnTo>
                        <a:lnTo>
                          <a:pt x="116" y="196"/>
                        </a:lnTo>
                        <a:lnTo>
                          <a:pt x="118" y="193"/>
                        </a:lnTo>
                        <a:lnTo>
                          <a:pt x="118" y="196"/>
                        </a:lnTo>
                        <a:close/>
                        <a:moveTo>
                          <a:pt x="101" y="191"/>
                        </a:moveTo>
                        <a:lnTo>
                          <a:pt x="98" y="196"/>
                        </a:lnTo>
                        <a:lnTo>
                          <a:pt x="98" y="193"/>
                        </a:lnTo>
                        <a:lnTo>
                          <a:pt x="101" y="191"/>
                        </a:lnTo>
                        <a:close/>
                        <a:moveTo>
                          <a:pt x="123" y="182"/>
                        </a:moveTo>
                        <a:lnTo>
                          <a:pt x="121" y="189"/>
                        </a:lnTo>
                        <a:lnTo>
                          <a:pt x="121" y="187"/>
                        </a:lnTo>
                        <a:lnTo>
                          <a:pt x="123" y="182"/>
                        </a:lnTo>
                        <a:close/>
                        <a:moveTo>
                          <a:pt x="116" y="180"/>
                        </a:moveTo>
                        <a:lnTo>
                          <a:pt x="118" y="187"/>
                        </a:lnTo>
                        <a:lnTo>
                          <a:pt x="116" y="184"/>
                        </a:lnTo>
                        <a:lnTo>
                          <a:pt x="114" y="184"/>
                        </a:lnTo>
                        <a:lnTo>
                          <a:pt x="112" y="184"/>
                        </a:lnTo>
                        <a:lnTo>
                          <a:pt x="112" y="182"/>
                        </a:lnTo>
                        <a:lnTo>
                          <a:pt x="116" y="182"/>
                        </a:lnTo>
                        <a:lnTo>
                          <a:pt x="116" y="180"/>
                        </a:lnTo>
                        <a:close/>
                        <a:moveTo>
                          <a:pt x="147" y="131"/>
                        </a:moveTo>
                        <a:lnTo>
                          <a:pt x="147" y="136"/>
                        </a:lnTo>
                        <a:lnTo>
                          <a:pt x="145" y="138"/>
                        </a:lnTo>
                        <a:lnTo>
                          <a:pt x="147" y="131"/>
                        </a:lnTo>
                        <a:close/>
                        <a:moveTo>
                          <a:pt x="167" y="127"/>
                        </a:moveTo>
                        <a:lnTo>
                          <a:pt x="165" y="127"/>
                        </a:lnTo>
                        <a:lnTo>
                          <a:pt x="167" y="127"/>
                        </a:lnTo>
                        <a:close/>
                        <a:moveTo>
                          <a:pt x="167" y="111"/>
                        </a:moveTo>
                        <a:lnTo>
                          <a:pt x="167" y="113"/>
                        </a:lnTo>
                        <a:lnTo>
                          <a:pt x="167" y="118"/>
                        </a:lnTo>
                        <a:lnTo>
                          <a:pt x="167" y="127"/>
                        </a:lnTo>
                        <a:lnTo>
                          <a:pt x="165" y="122"/>
                        </a:lnTo>
                        <a:lnTo>
                          <a:pt x="165" y="120"/>
                        </a:lnTo>
                        <a:lnTo>
                          <a:pt x="165" y="113"/>
                        </a:lnTo>
                        <a:lnTo>
                          <a:pt x="167" y="111"/>
                        </a:lnTo>
                        <a:close/>
                        <a:moveTo>
                          <a:pt x="167" y="107"/>
                        </a:moveTo>
                        <a:lnTo>
                          <a:pt x="167" y="109"/>
                        </a:lnTo>
                        <a:lnTo>
                          <a:pt x="165" y="107"/>
                        </a:lnTo>
                        <a:lnTo>
                          <a:pt x="167" y="107"/>
                        </a:lnTo>
                        <a:close/>
                        <a:moveTo>
                          <a:pt x="196" y="9"/>
                        </a:moveTo>
                        <a:lnTo>
                          <a:pt x="196" y="11"/>
                        </a:lnTo>
                        <a:lnTo>
                          <a:pt x="196" y="9"/>
                        </a:lnTo>
                        <a:close/>
                        <a:moveTo>
                          <a:pt x="205" y="5"/>
                        </a:moveTo>
                        <a:lnTo>
                          <a:pt x="205" y="9"/>
                        </a:lnTo>
                        <a:lnTo>
                          <a:pt x="203" y="11"/>
                        </a:lnTo>
                        <a:lnTo>
                          <a:pt x="201" y="16"/>
                        </a:lnTo>
                        <a:lnTo>
                          <a:pt x="201" y="9"/>
                        </a:lnTo>
                        <a:lnTo>
                          <a:pt x="203" y="7"/>
                        </a:lnTo>
                        <a:lnTo>
                          <a:pt x="205" y="5"/>
                        </a:lnTo>
                        <a:close/>
                        <a:moveTo>
                          <a:pt x="207" y="0"/>
                        </a:moveTo>
                        <a:lnTo>
                          <a:pt x="207" y="2"/>
                        </a:lnTo>
                        <a:lnTo>
                          <a:pt x="207" y="0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0" name="Freeform 511"/>
                  <p:cNvSpPr>
                    <a:spLocks/>
                  </p:cNvSpPr>
                  <p:nvPr/>
                </p:nvSpPr>
                <p:spPr bwMode="auto">
                  <a:xfrm>
                    <a:off x="4959" y="4359"/>
                    <a:ext cx="0" cy="3"/>
                  </a:xfrm>
                  <a:custGeom>
                    <a:avLst/>
                    <a:gdLst>
                      <a:gd name="T0" fmla="*/ 3 h 3"/>
                      <a:gd name="T1" fmla="*/ 0 h 3"/>
                      <a:gd name="T2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1" name="Freeform 512"/>
                  <p:cNvSpPr>
                    <a:spLocks/>
                  </p:cNvSpPr>
                  <p:nvPr/>
                </p:nvSpPr>
                <p:spPr bwMode="auto">
                  <a:xfrm>
                    <a:off x="4950" y="4357"/>
                    <a:ext cx="43" cy="69"/>
                  </a:xfrm>
                  <a:custGeom>
                    <a:avLst/>
                    <a:gdLst>
                      <a:gd name="T0" fmla="*/ 27 w 43"/>
                      <a:gd name="T1" fmla="*/ 2 h 69"/>
                      <a:gd name="T2" fmla="*/ 34 w 43"/>
                      <a:gd name="T3" fmla="*/ 5 h 69"/>
                      <a:gd name="T4" fmla="*/ 34 w 43"/>
                      <a:gd name="T5" fmla="*/ 18 h 69"/>
                      <a:gd name="T6" fmla="*/ 36 w 43"/>
                      <a:gd name="T7" fmla="*/ 25 h 69"/>
                      <a:gd name="T8" fmla="*/ 38 w 43"/>
                      <a:gd name="T9" fmla="*/ 31 h 69"/>
                      <a:gd name="T10" fmla="*/ 43 w 43"/>
                      <a:gd name="T11" fmla="*/ 36 h 69"/>
                      <a:gd name="T12" fmla="*/ 38 w 43"/>
                      <a:gd name="T13" fmla="*/ 34 h 69"/>
                      <a:gd name="T14" fmla="*/ 38 w 43"/>
                      <a:gd name="T15" fmla="*/ 42 h 69"/>
                      <a:gd name="T16" fmla="*/ 36 w 43"/>
                      <a:gd name="T17" fmla="*/ 45 h 69"/>
                      <a:gd name="T18" fmla="*/ 36 w 43"/>
                      <a:gd name="T19" fmla="*/ 49 h 69"/>
                      <a:gd name="T20" fmla="*/ 34 w 43"/>
                      <a:gd name="T21" fmla="*/ 54 h 69"/>
                      <a:gd name="T22" fmla="*/ 38 w 43"/>
                      <a:gd name="T23" fmla="*/ 58 h 69"/>
                      <a:gd name="T24" fmla="*/ 34 w 43"/>
                      <a:gd name="T25" fmla="*/ 65 h 69"/>
                      <a:gd name="T26" fmla="*/ 29 w 43"/>
                      <a:gd name="T27" fmla="*/ 60 h 69"/>
                      <a:gd name="T28" fmla="*/ 25 w 43"/>
                      <a:gd name="T29" fmla="*/ 69 h 69"/>
                      <a:gd name="T30" fmla="*/ 23 w 43"/>
                      <a:gd name="T31" fmla="*/ 67 h 69"/>
                      <a:gd name="T32" fmla="*/ 23 w 43"/>
                      <a:gd name="T33" fmla="*/ 60 h 69"/>
                      <a:gd name="T34" fmla="*/ 21 w 43"/>
                      <a:gd name="T35" fmla="*/ 56 h 69"/>
                      <a:gd name="T36" fmla="*/ 18 w 43"/>
                      <a:gd name="T37" fmla="*/ 51 h 69"/>
                      <a:gd name="T38" fmla="*/ 16 w 43"/>
                      <a:gd name="T39" fmla="*/ 47 h 69"/>
                      <a:gd name="T40" fmla="*/ 14 w 43"/>
                      <a:gd name="T41" fmla="*/ 45 h 69"/>
                      <a:gd name="T42" fmla="*/ 12 w 43"/>
                      <a:gd name="T43" fmla="*/ 40 h 69"/>
                      <a:gd name="T44" fmla="*/ 7 w 43"/>
                      <a:gd name="T45" fmla="*/ 36 h 69"/>
                      <a:gd name="T46" fmla="*/ 7 w 43"/>
                      <a:gd name="T47" fmla="*/ 31 h 69"/>
                      <a:gd name="T48" fmla="*/ 3 w 43"/>
                      <a:gd name="T49" fmla="*/ 34 h 69"/>
                      <a:gd name="T50" fmla="*/ 3 w 43"/>
                      <a:gd name="T51" fmla="*/ 29 h 69"/>
                      <a:gd name="T52" fmla="*/ 3 w 43"/>
                      <a:gd name="T53" fmla="*/ 22 h 69"/>
                      <a:gd name="T54" fmla="*/ 3 w 43"/>
                      <a:gd name="T55" fmla="*/ 18 h 69"/>
                      <a:gd name="T56" fmla="*/ 0 w 43"/>
                      <a:gd name="T57" fmla="*/ 16 h 69"/>
                      <a:gd name="T58" fmla="*/ 3 w 43"/>
                      <a:gd name="T59" fmla="*/ 9 h 69"/>
                      <a:gd name="T60" fmla="*/ 12 w 43"/>
                      <a:gd name="T61" fmla="*/ 7 h 69"/>
                      <a:gd name="T62" fmla="*/ 18 w 43"/>
                      <a:gd name="T63" fmla="*/ 5 h 69"/>
                      <a:gd name="T64" fmla="*/ 23 w 43"/>
                      <a:gd name="T65" fmla="*/ 7 h 69"/>
                      <a:gd name="T66" fmla="*/ 23 w 43"/>
                      <a:gd name="T67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3" h="69">
                        <a:moveTo>
                          <a:pt x="29" y="0"/>
                        </a:moveTo>
                        <a:lnTo>
                          <a:pt x="27" y="2"/>
                        </a:lnTo>
                        <a:lnTo>
                          <a:pt x="32" y="5"/>
                        </a:lnTo>
                        <a:lnTo>
                          <a:pt x="34" y="5"/>
                        </a:lnTo>
                        <a:lnTo>
                          <a:pt x="34" y="16"/>
                        </a:lnTo>
                        <a:lnTo>
                          <a:pt x="34" y="18"/>
                        </a:lnTo>
                        <a:lnTo>
                          <a:pt x="34" y="22"/>
                        </a:lnTo>
                        <a:lnTo>
                          <a:pt x="36" y="25"/>
                        </a:lnTo>
                        <a:lnTo>
                          <a:pt x="38" y="27"/>
                        </a:lnTo>
                        <a:lnTo>
                          <a:pt x="38" y="31"/>
                        </a:lnTo>
                        <a:lnTo>
                          <a:pt x="41" y="31"/>
                        </a:lnTo>
                        <a:lnTo>
                          <a:pt x="43" y="36"/>
                        </a:lnTo>
                        <a:lnTo>
                          <a:pt x="41" y="34"/>
                        </a:lnTo>
                        <a:lnTo>
                          <a:pt x="38" y="34"/>
                        </a:lnTo>
                        <a:lnTo>
                          <a:pt x="43" y="40"/>
                        </a:lnTo>
                        <a:lnTo>
                          <a:pt x="38" y="42"/>
                        </a:lnTo>
                        <a:lnTo>
                          <a:pt x="38" y="45"/>
                        </a:lnTo>
                        <a:lnTo>
                          <a:pt x="36" y="45"/>
                        </a:lnTo>
                        <a:lnTo>
                          <a:pt x="38" y="47"/>
                        </a:lnTo>
                        <a:lnTo>
                          <a:pt x="36" y="49"/>
                        </a:lnTo>
                        <a:lnTo>
                          <a:pt x="36" y="54"/>
                        </a:lnTo>
                        <a:lnTo>
                          <a:pt x="34" y="54"/>
                        </a:lnTo>
                        <a:lnTo>
                          <a:pt x="34" y="56"/>
                        </a:lnTo>
                        <a:lnTo>
                          <a:pt x="38" y="58"/>
                        </a:lnTo>
                        <a:lnTo>
                          <a:pt x="36" y="60"/>
                        </a:lnTo>
                        <a:lnTo>
                          <a:pt x="34" y="65"/>
                        </a:lnTo>
                        <a:lnTo>
                          <a:pt x="32" y="60"/>
                        </a:lnTo>
                        <a:lnTo>
                          <a:pt x="29" y="60"/>
                        </a:lnTo>
                        <a:lnTo>
                          <a:pt x="29" y="67"/>
                        </a:lnTo>
                        <a:lnTo>
                          <a:pt x="25" y="69"/>
                        </a:lnTo>
                        <a:lnTo>
                          <a:pt x="23" y="69"/>
                        </a:lnTo>
                        <a:lnTo>
                          <a:pt x="23" y="67"/>
                        </a:lnTo>
                        <a:lnTo>
                          <a:pt x="23" y="62"/>
                        </a:lnTo>
                        <a:lnTo>
                          <a:pt x="23" y="60"/>
                        </a:lnTo>
                        <a:lnTo>
                          <a:pt x="21" y="58"/>
                        </a:lnTo>
                        <a:lnTo>
                          <a:pt x="21" y="56"/>
                        </a:lnTo>
                        <a:lnTo>
                          <a:pt x="18" y="56"/>
                        </a:lnTo>
                        <a:lnTo>
                          <a:pt x="18" y="51"/>
                        </a:lnTo>
                        <a:lnTo>
                          <a:pt x="16" y="49"/>
                        </a:lnTo>
                        <a:lnTo>
                          <a:pt x="16" y="47"/>
                        </a:lnTo>
                        <a:lnTo>
                          <a:pt x="14" y="47"/>
                        </a:lnTo>
                        <a:lnTo>
                          <a:pt x="14" y="45"/>
                        </a:lnTo>
                        <a:lnTo>
                          <a:pt x="14" y="40"/>
                        </a:lnTo>
                        <a:lnTo>
                          <a:pt x="12" y="40"/>
                        </a:lnTo>
                        <a:lnTo>
                          <a:pt x="12" y="36"/>
                        </a:lnTo>
                        <a:lnTo>
                          <a:pt x="7" y="36"/>
                        </a:lnTo>
                        <a:lnTo>
                          <a:pt x="7" y="34"/>
                        </a:lnTo>
                        <a:lnTo>
                          <a:pt x="7" y="31"/>
                        </a:lnTo>
                        <a:lnTo>
                          <a:pt x="5" y="31"/>
                        </a:lnTo>
                        <a:lnTo>
                          <a:pt x="3" y="34"/>
                        </a:lnTo>
                        <a:lnTo>
                          <a:pt x="3" y="31"/>
                        </a:lnTo>
                        <a:lnTo>
                          <a:pt x="3" y="29"/>
                        </a:lnTo>
                        <a:lnTo>
                          <a:pt x="3" y="25"/>
                        </a:lnTo>
                        <a:lnTo>
                          <a:pt x="3" y="22"/>
                        </a:lnTo>
                        <a:lnTo>
                          <a:pt x="0" y="20"/>
                        </a:lnTo>
                        <a:lnTo>
                          <a:pt x="3" y="18"/>
                        </a:lnTo>
                        <a:lnTo>
                          <a:pt x="0" y="18"/>
                        </a:lnTo>
                        <a:lnTo>
                          <a:pt x="0" y="16"/>
                        </a:lnTo>
                        <a:lnTo>
                          <a:pt x="5" y="14"/>
                        </a:lnTo>
                        <a:lnTo>
                          <a:pt x="3" y="9"/>
                        </a:lnTo>
                        <a:lnTo>
                          <a:pt x="5" y="7"/>
                        </a:lnTo>
                        <a:lnTo>
                          <a:pt x="12" y="7"/>
                        </a:lnTo>
                        <a:lnTo>
                          <a:pt x="16" y="5"/>
                        </a:lnTo>
                        <a:lnTo>
                          <a:pt x="18" y="5"/>
                        </a:lnTo>
                        <a:lnTo>
                          <a:pt x="21" y="5"/>
                        </a:lnTo>
                        <a:lnTo>
                          <a:pt x="23" y="7"/>
                        </a:lnTo>
                        <a:lnTo>
                          <a:pt x="23" y="5"/>
                        </a:lnTo>
                        <a:lnTo>
                          <a:pt x="23" y="0"/>
                        </a:lnTo>
                        <a:lnTo>
                          <a:pt x="2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2" name="Freeform 513"/>
                  <p:cNvSpPr>
                    <a:spLocks/>
                  </p:cNvSpPr>
                  <p:nvPr/>
                </p:nvSpPr>
                <p:spPr bwMode="auto">
                  <a:xfrm>
                    <a:off x="4977" y="435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3" name="Freeform 514"/>
                  <p:cNvSpPr>
                    <a:spLocks/>
                  </p:cNvSpPr>
                  <p:nvPr/>
                </p:nvSpPr>
                <p:spPr bwMode="auto">
                  <a:xfrm>
                    <a:off x="4966" y="433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4" name="Freeform 515"/>
                  <p:cNvSpPr>
                    <a:spLocks/>
                  </p:cNvSpPr>
                  <p:nvPr/>
                </p:nvSpPr>
                <p:spPr bwMode="auto">
                  <a:xfrm>
                    <a:off x="4955" y="4333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5" name="Freeform 516"/>
                  <p:cNvSpPr>
                    <a:spLocks/>
                  </p:cNvSpPr>
                  <p:nvPr/>
                </p:nvSpPr>
                <p:spPr bwMode="auto">
                  <a:xfrm>
                    <a:off x="4946" y="4328"/>
                    <a:ext cx="20" cy="29"/>
                  </a:xfrm>
                  <a:custGeom>
                    <a:avLst/>
                    <a:gdLst>
                      <a:gd name="T0" fmla="*/ 13 w 20"/>
                      <a:gd name="T1" fmla="*/ 0 h 29"/>
                      <a:gd name="T2" fmla="*/ 13 w 20"/>
                      <a:gd name="T3" fmla="*/ 7 h 29"/>
                      <a:gd name="T4" fmla="*/ 20 w 20"/>
                      <a:gd name="T5" fmla="*/ 9 h 29"/>
                      <a:gd name="T6" fmla="*/ 20 w 20"/>
                      <a:gd name="T7" fmla="*/ 11 h 29"/>
                      <a:gd name="T8" fmla="*/ 16 w 20"/>
                      <a:gd name="T9" fmla="*/ 20 h 29"/>
                      <a:gd name="T10" fmla="*/ 9 w 20"/>
                      <a:gd name="T11" fmla="*/ 23 h 29"/>
                      <a:gd name="T12" fmla="*/ 7 w 20"/>
                      <a:gd name="T13" fmla="*/ 27 h 29"/>
                      <a:gd name="T14" fmla="*/ 4 w 20"/>
                      <a:gd name="T15" fmla="*/ 29 h 29"/>
                      <a:gd name="T16" fmla="*/ 2 w 20"/>
                      <a:gd name="T17" fmla="*/ 25 h 29"/>
                      <a:gd name="T18" fmla="*/ 2 w 20"/>
                      <a:gd name="T19" fmla="*/ 23 h 29"/>
                      <a:gd name="T20" fmla="*/ 0 w 20"/>
                      <a:gd name="T21" fmla="*/ 20 h 29"/>
                      <a:gd name="T22" fmla="*/ 2 w 20"/>
                      <a:gd name="T23" fmla="*/ 18 h 29"/>
                      <a:gd name="T24" fmla="*/ 2 w 20"/>
                      <a:gd name="T25" fmla="*/ 11 h 29"/>
                      <a:gd name="T26" fmla="*/ 4 w 20"/>
                      <a:gd name="T27" fmla="*/ 11 h 29"/>
                      <a:gd name="T28" fmla="*/ 7 w 20"/>
                      <a:gd name="T29" fmla="*/ 9 h 29"/>
                      <a:gd name="T30" fmla="*/ 7 w 20"/>
                      <a:gd name="T31" fmla="*/ 11 h 29"/>
                      <a:gd name="T32" fmla="*/ 9 w 20"/>
                      <a:gd name="T33" fmla="*/ 9 h 29"/>
                      <a:gd name="T34" fmla="*/ 13 w 20"/>
                      <a:gd name="T35" fmla="*/ 7 h 29"/>
                      <a:gd name="T36" fmla="*/ 11 w 20"/>
                      <a:gd name="T37" fmla="*/ 7 h 29"/>
                      <a:gd name="T38" fmla="*/ 13 w 20"/>
                      <a:gd name="T39" fmla="*/ 3 h 29"/>
                      <a:gd name="T40" fmla="*/ 11 w 20"/>
                      <a:gd name="T41" fmla="*/ 0 h 29"/>
                      <a:gd name="T42" fmla="*/ 13 w 20"/>
                      <a:gd name="T43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29">
                        <a:moveTo>
                          <a:pt x="13" y="0"/>
                        </a:moveTo>
                        <a:lnTo>
                          <a:pt x="13" y="7"/>
                        </a:lnTo>
                        <a:lnTo>
                          <a:pt x="20" y="9"/>
                        </a:lnTo>
                        <a:lnTo>
                          <a:pt x="20" y="11"/>
                        </a:lnTo>
                        <a:lnTo>
                          <a:pt x="16" y="20"/>
                        </a:lnTo>
                        <a:lnTo>
                          <a:pt x="9" y="23"/>
                        </a:lnTo>
                        <a:lnTo>
                          <a:pt x="7" y="27"/>
                        </a:lnTo>
                        <a:lnTo>
                          <a:pt x="4" y="29"/>
                        </a:lnTo>
                        <a:lnTo>
                          <a:pt x="2" y="25"/>
                        </a:lnTo>
                        <a:lnTo>
                          <a:pt x="2" y="23"/>
                        </a:lnTo>
                        <a:lnTo>
                          <a:pt x="0" y="20"/>
                        </a:lnTo>
                        <a:lnTo>
                          <a:pt x="2" y="18"/>
                        </a:lnTo>
                        <a:lnTo>
                          <a:pt x="2" y="11"/>
                        </a:lnTo>
                        <a:lnTo>
                          <a:pt x="4" y="11"/>
                        </a:lnTo>
                        <a:lnTo>
                          <a:pt x="7" y="9"/>
                        </a:lnTo>
                        <a:lnTo>
                          <a:pt x="7" y="11"/>
                        </a:lnTo>
                        <a:lnTo>
                          <a:pt x="9" y="9"/>
                        </a:lnTo>
                        <a:lnTo>
                          <a:pt x="13" y="7"/>
                        </a:lnTo>
                        <a:lnTo>
                          <a:pt x="11" y="7"/>
                        </a:lnTo>
                        <a:lnTo>
                          <a:pt x="13" y="3"/>
                        </a:lnTo>
                        <a:lnTo>
                          <a:pt x="11" y="0"/>
                        </a:lnTo>
                        <a:lnTo>
                          <a:pt x="1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6" name="Freeform 517"/>
                  <p:cNvSpPr>
                    <a:spLocks/>
                  </p:cNvSpPr>
                  <p:nvPr/>
                </p:nvSpPr>
                <p:spPr bwMode="auto">
                  <a:xfrm>
                    <a:off x="4948" y="432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7" name="Freeform 518"/>
                  <p:cNvSpPr>
                    <a:spLocks/>
                  </p:cNvSpPr>
                  <p:nvPr/>
                </p:nvSpPr>
                <p:spPr bwMode="auto">
                  <a:xfrm>
                    <a:off x="4935" y="431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8" name="Freeform 519"/>
                  <p:cNvSpPr>
                    <a:spLocks/>
                  </p:cNvSpPr>
                  <p:nvPr/>
                </p:nvSpPr>
                <p:spPr bwMode="auto">
                  <a:xfrm>
                    <a:off x="4901" y="4246"/>
                    <a:ext cx="25" cy="20"/>
                  </a:xfrm>
                  <a:custGeom>
                    <a:avLst/>
                    <a:gdLst>
                      <a:gd name="T0" fmla="*/ 12 w 25"/>
                      <a:gd name="T1" fmla="*/ 0 h 20"/>
                      <a:gd name="T2" fmla="*/ 14 w 25"/>
                      <a:gd name="T3" fmla="*/ 2 h 20"/>
                      <a:gd name="T4" fmla="*/ 14 w 25"/>
                      <a:gd name="T5" fmla="*/ 7 h 20"/>
                      <a:gd name="T6" fmla="*/ 16 w 25"/>
                      <a:gd name="T7" fmla="*/ 9 h 20"/>
                      <a:gd name="T8" fmla="*/ 18 w 25"/>
                      <a:gd name="T9" fmla="*/ 7 h 20"/>
                      <a:gd name="T10" fmla="*/ 23 w 25"/>
                      <a:gd name="T11" fmla="*/ 14 h 20"/>
                      <a:gd name="T12" fmla="*/ 25 w 25"/>
                      <a:gd name="T13" fmla="*/ 18 h 20"/>
                      <a:gd name="T14" fmla="*/ 23 w 25"/>
                      <a:gd name="T15" fmla="*/ 20 h 20"/>
                      <a:gd name="T16" fmla="*/ 18 w 25"/>
                      <a:gd name="T17" fmla="*/ 18 h 20"/>
                      <a:gd name="T18" fmla="*/ 16 w 25"/>
                      <a:gd name="T19" fmla="*/ 16 h 20"/>
                      <a:gd name="T20" fmla="*/ 14 w 25"/>
                      <a:gd name="T21" fmla="*/ 18 h 20"/>
                      <a:gd name="T22" fmla="*/ 12 w 25"/>
                      <a:gd name="T23" fmla="*/ 20 h 20"/>
                      <a:gd name="T24" fmla="*/ 7 w 25"/>
                      <a:gd name="T25" fmla="*/ 18 h 20"/>
                      <a:gd name="T26" fmla="*/ 5 w 25"/>
                      <a:gd name="T27" fmla="*/ 18 h 20"/>
                      <a:gd name="T28" fmla="*/ 5 w 25"/>
                      <a:gd name="T29" fmla="*/ 16 h 20"/>
                      <a:gd name="T30" fmla="*/ 7 w 25"/>
                      <a:gd name="T31" fmla="*/ 11 h 20"/>
                      <a:gd name="T32" fmla="*/ 5 w 25"/>
                      <a:gd name="T33" fmla="*/ 14 h 20"/>
                      <a:gd name="T34" fmla="*/ 5 w 25"/>
                      <a:gd name="T35" fmla="*/ 11 h 20"/>
                      <a:gd name="T36" fmla="*/ 3 w 25"/>
                      <a:gd name="T37" fmla="*/ 14 h 20"/>
                      <a:gd name="T38" fmla="*/ 0 w 25"/>
                      <a:gd name="T39" fmla="*/ 14 h 20"/>
                      <a:gd name="T40" fmla="*/ 0 w 25"/>
                      <a:gd name="T41" fmla="*/ 9 h 20"/>
                      <a:gd name="T42" fmla="*/ 3 w 25"/>
                      <a:gd name="T43" fmla="*/ 7 h 20"/>
                      <a:gd name="T44" fmla="*/ 3 w 25"/>
                      <a:gd name="T45" fmla="*/ 2 h 20"/>
                      <a:gd name="T46" fmla="*/ 5 w 25"/>
                      <a:gd name="T47" fmla="*/ 0 h 20"/>
                      <a:gd name="T48" fmla="*/ 7 w 25"/>
                      <a:gd name="T49" fmla="*/ 2 h 20"/>
                      <a:gd name="T50" fmla="*/ 12 w 25"/>
                      <a:gd name="T5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5" h="20">
                        <a:moveTo>
                          <a:pt x="12" y="0"/>
                        </a:moveTo>
                        <a:lnTo>
                          <a:pt x="14" y="2"/>
                        </a:lnTo>
                        <a:lnTo>
                          <a:pt x="14" y="7"/>
                        </a:lnTo>
                        <a:lnTo>
                          <a:pt x="16" y="9"/>
                        </a:lnTo>
                        <a:lnTo>
                          <a:pt x="18" y="7"/>
                        </a:lnTo>
                        <a:lnTo>
                          <a:pt x="23" y="14"/>
                        </a:lnTo>
                        <a:lnTo>
                          <a:pt x="25" y="18"/>
                        </a:lnTo>
                        <a:lnTo>
                          <a:pt x="23" y="20"/>
                        </a:lnTo>
                        <a:lnTo>
                          <a:pt x="18" y="18"/>
                        </a:lnTo>
                        <a:lnTo>
                          <a:pt x="16" y="16"/>
                        </a:lnTo>
                        <a:lnTo>
                          <a:pt x="14" y="18"/>
                        </a:lnTo>
                        <a:lnTo>
                          <a:pt x="12" y="20"/>
                        </a:lnTo>
                        <a:lnTo>
                          <a:pt x="7" y="18"/>
                        </a:lnTo>
                        <a:lnTo>
                          <a:pt x="5" y="18"/>
                        </a:lnTo>
                        <a:lnTo>
                          <a:pt x="5" y="16"/>
                        </a:lnTo>
                        <a:lnTo>
                          <a:pt x="7" y="11"/>
                        </a:lnTo>
                        <a:lnTo>
                          <a:pt x="5" y="14"/>
                        </a:lnTo>
                        <a:lnTo>
                          <a:pt x="5" y="11"/>
                        </a:lnTo>
                        <a:lnTo>
                          <a:pt x="3" y="14"/>
                        </a:lnTo>
                        <a:lnTo>
                          <a:pt x="0" y="14"/>
                        </a:lnTo>
                        <a:lnTo>
                          <a:pt x="0" y="9"/>
                        </a:lnTo>
                        <a:lnTo>
                          <a:pt x="3" y="7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lnTo>
                          <a:pt x="7" y="2"/>
                        </a:lnTo>
                        <a:lnTo>
                          <a:pt x="1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59" name="Freeform 520"/>
                  <p:cNvSpPr>
                    <a:spLocks/>
                  </p:cNvSpPr>
                  <p:nvPr/>
                </p:nvSpPr>
                <p:spPr bwMode="auto">
                  <a:xfrm>
                    <a:off x="4930" y="4244"/>
                    <a:ext cx="12" cy="16"/>
                  </a:xfrm>
                  <a:custGeom>
                    <a:avLst/>
                    <a:gdLst>
                      <a:gd name="T0" fmla="*/ 5 w 12"/>
                      <a:gd name="T1" fmla="*/ 0 h 16"/>
                      <a:gd name="T2" fmla="*/ 7 w 12"/>
                      <a:gd name="T3" fmla="*/ 2 h 16"/>
                      <a:gd name="T4" fmla="*/ 12 w 12"/>
                      <a:gd name="T5" fmla="*/ 7 h 16"/>
                      <a:gd name="T6" fmla="*/ 9 w 12"/>
                      <a:gd name="T7" fmla="*/ 16 h 16"/>
                      <a:gd name="T8" fmla="*/ 0 w 12"/>
                      <a:gd name="T9" fmla="*/ 7 h 16"/>
                      <a:gd name="T10" fmla="*/ 3 w 12"/>
                      <a:gd name="T11" fmla="*/ 4 h 16"/>
                      <a:gd name="T12" fmla="*/ 3 w 12"/>
                      <a:gd name="T13" fmla="*/ 2 h 16"/>
                      <a:gd name="T14" fmla="*/ 5 w 12"/>
                      <a:gd name="T15" fmla="*/ 7 h 16"/>
                      <a:gd name="T16" fmla="*/ 5 w 12"/>
                      <a:gd name="T1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16">
                        <a:moveTo>
                          <a:pt x="5" y="0"/>
                        </a:moveTo>
                        <a:lnTo>
                          <a:pt x="7" y="2"/>
                        </a:lnTo>
                        <a:lnTo>
                          <a:pt x="12" y="7"/>
                        </a:lnTo>
                        <a:lnTo>
                          <a:pt x="9" y="16"/>
                        </a:lnTo>
                        <a:lnTo>
                          <a:pt x="0" y="7"/>
                        </a:lnTo>
                        <a:lnTo>
                          <a:pt x="3" y="4"/>
                        </a:lnTo>
                        <a:lnTo>
                          <a:pt x="3" y="2"/>
                        </a:lnTo>
                        <a:lnTo>
                          <a:pt x="5" y="7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0" name="Freeform 521"/>
                  <p:cNvSpPr>
                    <a:spLocks/>
                  </p:cNvSpPr>
                  <p:nvPr/>
                </p:nvSpPr>
                <p:spPr bwMode="auto">
                  <a:xfrm>
                    <a:off x="4937" y="4231"/>
                    <a:ext cx="7" cy="13"/>
                  </a:xfrm>
                  <a:custGeom>
                    <a:avLst/>
                    <a:gdLst>
                      <a:gd name="T0" fmla="*/ 2 w 7"/>
                      <a:gd name="T1" fmla="*/ 0 h 13"/>
                      <a:gd name="T2" fmla="*/ 5 w 7"/>
                      <a:gd name="T3" fmla="*/ 2 h 13"/>
                      <a:gd name="T4" fmla="*/ 5 w 7"/>
                      <a:gd name="T5" fmla="*/ 9 h 13"/>
                      <a:gd name="T6" fmla="*/ 7 w 7"/>
                      <a:gd name="T7" fmla="*/ 11 h 13"/>
                      <a:gd name="T8" fmla="*/ 5 w 7"/>
                      <a:gd name="T9" fmla="*/ 13 h 13"/>
                      <a:gd name="T10" fmla="*/ 2 w 7"/>
                      <a:gd name="T11" fmla="*/ 9 h 13"/>
                      <a:gd name="T12" fmla="*/ 2 w 7"/>
                      <a:gd name="T13" fmla="*/ 4 h 13"/>
                      <a:gd name="T14" fmla="*/ 2 w 7"/>
                      <a:gd name="T15" fmla="*/ 2 h 13"/>
                      <a:gd name="T16" fmla="*/ 0 w 7"/>
                      <a:gd name="T17" fmla="*/ 2 h 13"/>
                      <a:gd name="T18" fmla="*/ 2 w 7"/>
                      <a:gd name="T19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7" h="13">
                        <a:moveTo>
                          <a:pt x="2" y="0"/>
                        </a:moveTo>
                        <a:lnTo>
                          <a:pt x="5" y="2"/>
                        </a:lnTo>
                        <a:lnTo>
                          <a:pt x="5" y="9"/>
                        </a:lnTo>
                        <a:lnTo>
                          <a:pt x="7" y="11"/>
                        </a:lnTo>
                        <a:lnTo>
                          <a:pt x="5" y="13"/>
                        </a:lnTo>
                        <a:lnTo>
                          <a:pt x="2" y="9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1" name="Freeform 522"/>
                  <p:cNvSpPr>
                    <a:spLocks/>
                  </p:cNvSpPr>
                  <p:nvPr/>
                </p:nvSpPr>
                <p:spPr bwMode="auto">
                  <a:xfrm>
                    <a:off x="4922" y="4215"/>
                    <a:ext cx="13" cy="33"/>
                  </a:xfrm>
                  <a:custGeom>
                    <a:avLst/>
                    <a:gdLst>
                      <a:gd name="T0" fmla="*/ 11 w 13"/>
                      <a:gd name="T1" fmla="*/ 0 h 33"/>
                      <a:gd name="T2" fmla="*/ 13 w 13"/>
                      <a:gd name="T3" fmla="*/ 2 h 33"/>
                      <a:gd name="T4" fmla="*/ 13 w 13"/>
                      <a:gd name="T5" fmla="*/ 7 h 33"/>
                      <a:gd name="T6" fmla="*/ 11 w 13"/>
                      <a:gd name="T7" fmla="*/ 9 h 33"/>
                      <a:gd name="T8" fmla="*/ 8 w 13"/>
                      <a:gd name="T9" fmla="*/ 9 h 33"/>
                      <a:gd name="T10" fmla="*/ 6 w 13"/>
                      <a:gd name="T11" fmla="*/ 13 h 33"/>
                      <a:gd name="T12" fmla="*/ 11 w 13"/>
                      <a:gd name="T13" fmla="*/ 16 h 33"/>
                      <a:gd name="T14" fmla="*/ 11 w 13"/>
                      <a:gd name="T15" fmla="*/ 20 h 33"/>
                      <a:gd name="T16" fmla="*/ 13 w 13"/>
                      <a:gd name="T17" fmla="*/ 22 h 33"/>
                      <a:gd name="T18" fmla="*/ 13 w 13"/>
                      <a:gd name="T19" fmla="*/ 29 h 33"/>
                      <a:gd name="T20" fmla="*/ 11 w 13"/>
                      <a:gd name="T21" fmla="*/ 27 h 33"/>
                      <a:gd name="T22" fmla="*/ 11 w 13"/>
                      <a:gd name="T23" fmla="*/ 29 h 33"/>
                      <a:gd name="T24" fmla="*/ 8 w 13"/>
                      <a:gd name="T25" fmla="*/ 29 h 33"/>
                      <a:gd name="T26" fmla="*/ 8 w 13"/>
                      <a:gd name="T27" fmla="*/ 31 h 33"/>
                      <a:gd name="T28" fmla="*/ 6 w 13"/>
                      <a:gd name="T29" fmla="*/ 33 h 33"/>
                      <a:gd name="T30" fmla="*/ 4 w 13"/>
                      <a:gd name="T31" fmla="*/ 31 h 33"/>
                      <a:gd name="T32" fmla="*/ 4 w 13"/>
                      <a:gd name="T33" fmla="*/ 27 h 33"/>
                      <a:gd name="T34" fmla="*/ 6 w 13"/>
                      <a:gd name="T35" fmla="*/ 29 h 33"/>
                      <a:gd name="T36" fmla="*/ 6 w 13"/>
                      <a:gd name="T37" fmla="*/ 27 h 33"/>
                      <a:gd name="T38" fmla="*/ 8 w 13"/>
                      <a:gd name="T39" fmla="*/ 29 h 33"/>
                      <a:gd name="T40" fmla="*/ 6 w 13"/>
                      <a:gd name="T41" fmla="*/ 27 h 33"/>
                      <a:gd name="T42" fmla="*/ 8 w 13"/>
                      <a:gd name="T43" fmla="*/ 25 h 33"/>
                      <a:gd name="T44" fmla="*/ 8 w 13"/>
                      <a:gd name="T45" fmla="*/ 27 h 33"/>
                      <a:gd name="T46" fmla="*/ 11 w 13"/>
                      <a:gd name="T47" fmla="*/ 22 h 33"/>
                      <a:gd name="T48" fmla="*/ 8 w 13"/>
                      <a:gd name="T49" fmla="*/ 22 h 33"/>
                      <a:gd name="T50" fmla="*/ 8 w 13"/>
                      <a:gd name="T51" fmla="*/ 25 h 33"/>
                      <a:gd name="T52" fmla="*/ 6 w 13"/>
                      <a:gd name="T53" fmla="*/ 25 h 33"/>
                      <a:gd name="T54" fmla="*/ 6 w 13"/>
                      <a:gd name="T55" fmla="*/ 27 h 33"/>
                      <a:gd name="T56" fmla="*/ 4 w 13"/>
                      <a:gd name="T57" fmla="*/ 27 h 33"/>
                      <a:gd name="T58" fmla="*/ 4 w 13"/>
                      <a:gd name="T59" fmla="*/ 22 h 33"/>
                      <a:gd name="T60" fmla="*/ 6 w 13"/>
                      <a:gd name="T61" fmla="*/ 20 h 33"/>
                      <a:gd name="T62" fmla="*/ 4 w 13"/>
                      <a:gd name="T63" fmla="*/ 20 h 33"/>
                      <a:gd name="T64" fmla="*/ 2 w 13"/>
                      <a:gd name="T65" fmla="*/ 18 h 33"/>
                      <a:gd name="T66" fmla="*/ 2 w 13"/>
                      <a:gd name="T67" fmla="*/ 16 h 33"/>
                      <a:gd name="T68" fmla="*/ 2 w 13"/>
                      <a:gd name="T69" fmla="*/ 13 h 33"/>
                      <a:gd name="T70" fmla="*/ 0 w 13"/>
                      <a:gd name="T71" fmla="*/ 13 h 33"/>
                      <a:gd name="T72" fmla="*/ 0 w 13"/>
                      <a:gd name="T73" fmla="*/ 9 h 33"/>
                      <a:gd name="T74" fmla="*/ 6 w 13"/>
                      <a:gd name="T75" fmla="*/ 7 h 33"/>
                      <a:gd name="T76" fmla="*/ 6 w 13"/>
                      <a:gd name="T77" fmla="*/ 2 h 33"/>
                      <a:gd name="T78" fmla="*/ 11 w 13"/>
                      <a:gd name="T7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3" h="33">
                        <a:moveTo>
                          <a:pt x="11" y="0"/>
                        </a:moveTo>
                        <a:lnTo>
                          <a:pt x="13" y="2"/>
                        </a:lnTo>
                        <a:lnTo>
                          <a:pt x="13" y="7"/>
                        </a:lnTo>
                        <a:lnTo>
                          <a:pt x="11" y="9"/>
                        </a:lnTo>
                        <a:lnTo>
                          <a:pt x="8" y="9"/>
                        </a:lnTo>
                        <a:lnTo>
                          <a:pt x="6" y="13"/>
                        </a:lnTo>
                        <a:lnTo>
                          <a:pt x="11" y="16"/>
                        </a:lnTo>
                        <a:lnTo>
                          <a:pt x="11" y="20"/>
                        </a:lnTo>
                        <a:lnTo>
                          <a:pt x="13" y="22"/>
                        </a:lnTo>
                        <a:lnTo>
                          <a:pt x="13" y="29"/>
                        </a:lnTo>
                        <a:lnTo>
                          <a:pt x="11" y="27"/>
                        </a:lnTo>
                        <a:lnTo>
                          <a:pt x="11" y="29"/>
                        </a:lnTo>
                        <a:lnTo>
                          <a:pt x="8" y="29"/>
                        </a:lnTo>
                        <a:lnTo>
                          <a:pt x="8" y="31"/>
                        </a:lnTo>
                        <a:lnTo>
                          <a:pt x="6" y="33"/>
                        </a:lnTo>
                        <a:lnTo>
                          <a:pt x="4" y="31"/>
                        </a:lnTo>
                        <a:lnTo>
                          <a:pt x="4" y="27"/>
                        </a:lnTo>
                        <a:lnTo>
                          <a:pt x="6" y="29"/>
                        </a:lnTo>
                        <a:lnTo>
                          <a:pt x="6" y="27"/>
                        </a:lnTo>
                        <a:lnTo>
                          <a:pt x="8" y="29"/>
                        </a:lnTo>
                        <a:lnTo>
                          <a:pt x="6" y="27"/>
                        </a:lnTo>
                        <a:lnTo>
                          <a:pt x="8" y="25"/>
                        </a:lnTo>
                        <a:lnTo>
                          <a:pt x="8" y="27"/>
                        </a:lnTo>
                        <a:lnTo>
                          <a:pt x="11" y="22"/>
                        </a:lnTo>
                        <a:lnTo>
                          <a:pt x="8" y="22"/>
                        </a:lnTo>
                        <a:lnTo>
                          <a:pt x="8" y="25"/>
                        </a:lnTo>
                        <a:lnTo>
                          <a:pt x="6" y="25"/>
                        </a:lnTo>
                        <a:lnTo>
                          <a:pt x="6" y="27"/>
                        </a:lnTo>
                        <a:lnTo>
                          <a:pt x="4" y="27"/>
                        </a:lnTo>
                        <a:lnTo>
                          <a:pt x="4" y="22"/>
                        </a:lnTo>
                        <a:lnTo>
                          <a:pt x="6" y="20"/>
                        </a:lnTo>
                        <a:lnTo>
                          <a:pt x="4" y="20"/>
                        </a:lnTo>
                        <a:lnTo>
                          <a:pt x="2" y="18"/>
                        </a:lnTo>
                        <a:lnTo>
                          <a:pt x="2" y="16"/>
                        </a:lnTo>
                        <a:lnTo>
                          <a:pt x="2" y="13"/>
                        </a:lnTo>
                        <a:lnTo>
                          <a:pt x="0" y="13"/>
                        </a:lnTo>
                        <a:lnTo>
                          <a:pt x="0" y="9"/>
                        </a:lnTo>
                        <a:lnTo>
                          <a:pt x="6" y="7"/>
                        </a:lnTo>
                        <a:lnTo>
                          <a:pt x="6" y="2"/>
                        </a:lnTo>
                        <a:lnTo>
                          <a:pt x="11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2" name="Freeform 523"/>
                  <p:cNvSpPr>
                    <a:spLocks/>
                  </p:cNvSpPr>
                  <p:nvPr/>
                </p:nvSpPr>
                <p:spPr bwMode="auto">
                  <a:xfrm>
                    <a:off x="4888" y="4211"/>
                    <a:ext cx="5" cy="6"/>
                  </a:xfrm>
                  <a:custGeom>
                    <a:avLst/>
                    <a:gdLst>
                      <a:gd name="T0" fmla="*/ 2 w 5"/>
                      <a:gd name="T1" fmla="*/ 0 h 6"/>
                      <a:gd name="T2" fmla="*/ 5 w 5"/>
                      <a:gd name="T3" fmla="*/ 4 h 6"/>
                      <a:gd name="T4" fmla="*/ 5 w 5"/>
                      <a:gd name="T5" fmla="*/ 6 h 6"/>
                      <a:gd name="T6" fmla="*/ 0 w 5"/>
                      <a:gd name="T7" fmla="*/ 4 h 6"/>
                      <a:gd name="T8" fmla="*/ 0 w 5"/>
                      <a:gd name="T9" fmla="*/ 2 h 6"/>
                      <a:gd name="T10" fmla="*/ 2 w 5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6">
                        <a:moveTo>
                          <a:pt x="2" y="0"/>
                        </a:moveTo>
                        <a:lnTo>
                          <a:pt x="5" y="4"/>
                        </a:lnTo>
                        <a:lnTo>
                          <a:pt x="5" y="6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3" name="Freeform 524"/>
                  <p:cNvSpPr>
                    <a:spLocks/>
                  </p:cNvSpPr>
                  <p:nvPr/>
                </p:nvSpPr>
                <p:spPr bwMode="auto">
                  <a:xfrm>
                    <a:off x="4868" y="4197"/>
                    <a:ext cx="18" cy="25"/>
                  </a:xfrm>
                  <a:custGeom>
                    <a:avLst/>
                    <a:gdLst>
                      <a:gd name="T0" fmla="*/ 7 w 18"/>
                      <a:gd name="T1" fmla="*/ 0 h 25"/>
                      <a:gd name="T2" fmla="*/ 9 w 18"/>
                      <a:gd name="T3" fmla="*/ 3 h 25"/>
                      <a:gd name="T4" fmla="*/ 7 w 18"/>
                      <a:gd name="T5" fmla="*/ 14 h 25"/>
                      <a:gd name="T6" fmla="*/ 11 w 18"/>
                      <a:gd name="T7" fmla="*/ 18 h 25"/>
                      <a:gd name="T8" fmla="*/ 18 w 18"/>
                      <a:gd name="T9" fmla="*/ 20 h 25"/>
                      <a:gd name="T10" fmla="*/ 18 w 18"/>
                      <a:gd name="T11" fmla="*/ 25 h 25"/>
                      <a:gd name="T12" fmla="*/ 11 w 18"/>
                      <a:gd name="T13" fmla="*/ 23 h 25"/>
                      <a:gd name="T14" fmla="*/ 7 w 18"/>
                      <a:gd name="T15" fmla="*/ 20 h 25"/>
                      <a:gd name="T16" fmla="*/ 2 w 18"/>
                      <a:gd name="T17" fmla="*/ 14 h 25"/>
                      <a:gd name="T18" fmla="*/ 0 w 18"/>
                      <a:gd name="T19" fmla="*/ 9 h 25"/>
                      <a:gd name="T20" fmla="*/ 2 w 18"/>
                      <a:gd name="T21" fmla="*/ 5 h 25"/>
                      <a:gd name="T22" fmla="*/ 7 w 18"/>
                      <a:gd name="T23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25">
                        <a:moveTo>
                          <a:pt x="7" y="0"/>
                        </a:moveTo>
                        <a:lnTo>
                          <a:pt x="9" y="3"/>
                        </a:lnTo>
                        <a:lnTo>
                          <a:pt x="7" y="14"/>
                        </a:lnTo>
                        <a:lnTo>
                          <a:pt x="11" y="18"/>
                        </a:lnTo>
                        <a:lnTo>
                          <a:pt x="18" y="20"/>
                        </a:lnTo>
                        <a:lnTo>
                          <a:pt x="18" y="25"/>
                        </a:lnTo>
                        <a:lnTo>
                          <a:pt x="11" y="23"/>
                        </a:lnTo>
                        <a:lnTo>
                          <a:pt x="7" y="20"/>
                        </a:lnTo>
                        <a:lnTo>
                          <a:pt x="2" y="14"/>
                        </a:lnTo>
                        <a:lnTo>
                          <a:pt x="0" y="9"/>
                        </a:lnTo>
                        <a:lnTo>
                          <a:pt x="2" y="5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4" name="Freeform 525"/>
                  <p:cNvSpPr>
                    <a:spLocks/>
                  </p:cNvSpPr>
                  <p:nvPr/>
                </p:nvSpPr>
                <p:spPr bwMode="auto">
                  <a:xfrm>
                    <a:off x="4948" y="419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5" name="Freeform 526"/>
                  <p:cNvSpPr>
                    <a:spLocks/>
                  </p:cNvSpPr>
                  <p:nvPr/>
                </p:nvSpPr>
                <p:spPr bwMode="auto">
                  <a:xfrm>
                    <a:off x="4861" y="4182"/>
                    <a:ext cx="5" cy="4"/>
                  </a:xfrm>
                  <a:custGeom>
                    <a:avLst/>
                    <a:gdLst>
                      <a:gd name="T0" fmla="*/ 3 w 5"/>
                      <a:gd name="T1" fmla="*/ 0 h 4"/>
                      <a:gd name="T2" fmla="*/ 5 w 5"/>
                      <a:gd name="T3" fmla="*/ 2 h 4"/>
                      <a:gd name="T4" fmla="*/ 5 w 5"/>
                      <a:gd name="T5" fmla="*/ 4 h 4"/>
                      <a:gd name="T6" fmla="*/ 0 w 5"/>
                      <a:gd name="T7" fmla="*/ 4 h 4"/>
                      <a:gd name="T8" fmla="*/ 3 w 5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4">
                        <a:moveTo>
                          <a:pt x="3" y="0"/>
                        </a:moveTo>
                        <a:lnTo>
                          <a:pt x="5" y="2"/>
                        </a:lnTo>
                        <a:lnTo>
                          <a:pt x="5" y="4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6" name="Freeform 527"/>
                  <p:cNvSpPr>
                    <a:spLocks/>
                  </p:cNvSpPr>
                  <p:nvPr/>
                </p:nvSpPr>
                <p:spPr bwMode="auto">
                  <a:xfrm>
                    <a:off x="4944" y="418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7" name="Freeform 528"/>
                  <p:cNvSpPr>
                    <a:spLocks/>
                  </p:cNvSpPr>
                  <p:nvPr/>
                </p:nvSpPr>
                <p:spPr bwMode="auto">
                  <a:xfrm>
                    <a:off x="4944" y="4166"/>
                    <a:ext cx="4" cy="22"/>
                  </a:xfrm>
                  <a:custGeom>
                    <a:avLst/>
                    <a:gdLst>
                      <a:gd name="T0" fmla="*/ 2 w 4"/>
                      <a:gd name="T1" fmla="*/ 0 h 22"/>
                      <a:gd name="T2" fmla="*/ 2 w 4"/>
                      <a:gd name="T3" fmla="*/ 7 h 22"/>
                      <a:gd name="T4" fmla="*/ 4 w 4"/>
                      <a:gd name="T5" fmla="*/ 9 h 22"/>
                      <a:gd name="T6" fmla="*/ 4 w 4"/>
                      <a:gd name="T7" fmla="*/ 11 h 22"/>
                      <a:gd name="T8" fmla="*/ 4 w 4"/>
                      <a:gd name="T9" fmla="*/ 16 h 22"/>
                      <a:gd name="T10" fmla="*/ 2 w 4"/>
                      <a:gd name="T11" fmla="*/ 16 h 22"/>
                      <a:gd name="T12" fmla="*/ 2 w 4"/>
                      <a:gd name="T13" fmla="*/ 22 h 22"/>
                      <a:gd name="T14" fmla="*/ 2 w 4"/>
                      <a:gd name="T15" fmla="*/ 18 h 22"/>
                      <a:gd name="T16" fmla="*/ 2 w 4"/>
                      <a:gd name="T17" fmla="*/ 14 h 22"/>
                      <a:gd name="T18" fmla="*/ 2 w 4"/>
                      <a:gd name="T19" fmla="*/ 9 h 22"/>
                      <a:gd name="T20" fmla="*/ 0 w 4"/>
                      <a:gd name="T21" fmla="*/ 5 h 22"/>
                      <a:gd name="T22" fmla="*/ 2 w 4"/>
                      <a:gd name="T23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22">
                        <a:moveTo>
                          <a:pt x="2" y="0"/>
                        </a:moveTo>
                        <a:lnTo>
                          <a:pt x="2" y="7"/>
                        </a:lnTo>
                        <a:lnTo>
                          <a:pt x="4" y="9"/>
                        </a:lnTo>
                        <a:lnTo>
                          <a:pt x="4" y="11"/>
                        </a:lnTo>
                        <a:lnTo>
                          <a:pt x="4" y="16"/>
                        </a:lnTo>
                        <a:lnTo>
                          <a:pt x="2" y="16"/>
                        </a:lnTo>
                        <a:lnTo>
                          <a:pt x="2" y="22"/>
                        </a:lnTo>
                        <a:lnTo>
                          <a:pt x="2" y="18"/>
                        </a:lnTo>
                        <a:lnTo>
                          <a:pt x="2" y="14"/>
                        </a:lnTo>
                        <a:lnTo>
                          <a:pt x="2" y="9"/>
                        </a:lnTo>
                        <a:lnTo>
                          <a:pt x="0" y="5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8" name="Freeform 529"/>
                  <p:cNvSpPr>
                    <a:spLocks/>
                  </p:cNvSpPr>
                  <p:nvPr/>
                </p:nvSpPr>
                <p:spPr bwMode="auto">
                  <a:xfrm>
                    <a:off x="4837" y="413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69" name="Freeform 530"/>
                  <p:cNvSpPr>
                    <a:spLocks/>
                  </p:cNvSpPr>
                  <p:nvPr/>
                </p:nvSpPr>
                <p:spPr bwMode="auto">
                  <a:xfrm>
                    <a:off x="4828" y="408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0" name="Freeform 531"/>
                  <p:cNvSpPr>
                    <a:spLocks/>
                  </p:cNvSpPr>
                  <p:nvPr/>
                </p:nvSpPr>
                <p:spPr bwMode="auto">
                  <a:xfrm>
                    <a:off x="4828" y="4089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1" name="Freeform 532"/>
                  <p:cNvSpPr>
                    <a:spLocks/>
                  </p:cNvSpPr>
                  <p:nvPr/>
                </p:nvSpPr>
                <p:spPr bwMode="auto">
                  <a:xfrm>
                    <a:off x="4817" y="4071"/>
                    <a:ext cx="20" cy="20"/>
                  </a:xfrm>
                  <a:custGeom>
                    <a:avLst/>
                    <a:gdLst>
                      <a:gd name="T0" fmla="*/ 11 w 20"/>
                      <a:gd name="T1" fmla="*/ 0 h 20"/>
                      <a:gd name="T2" fmla="*/ 13 w 20"/>
                      <a:gd name="T3" fmla="*/ 4 h 20"/>
                      <a:gd name="T4" fmla="*/ 15 w 20"/>
                      <a:gd name="T5" fmla="*/ 9 h 20"/>
                      <a:gd name="T6" fmla="*/ 20 w 20"/>
                      <a:gd name="T7" fmla="*/ 6 h 20"/>
                      <a:gd name="T8" fmla="*/ 15 w 20"/>
                      <a:gd name="T9" fmla="*/ 9 h 20"/>
                      <a:gd name="T10" fmla="*/ 15 w 20"/>
                      <a:gd name="T11" fmla="*/ 15 h 20"/>
                      <a:gd name="T12" fmla="*/ 13 w 20"/>
                      <a:gd name="T13" fmla="*/ 15 h 20"/>
                      <a:gd name="T14" fmla="*/ 13 w 20"/>
                      <a:gd name="T15" fmla="*/ 18 h 20"/>
                      <a:gd name="T16" fmla="*/ 9 w 20"/>
                      <a:gd name="T17" fmla="*/ 18 h 20"/>
                      <a:gd name="T18" fmla="*/ 11 w 20"/>
                      <a:gd name="T19" fmla="*/ 20 h 20"/>
                      <a:gd name="T20" fmla="*/ 7 w 20"/>
                      <a:gd name="T21" fmla="*/ 18 h 20"/>
                      <a:gd name="T22" fmla="*/ 2 w 20"/>
                      <a:gd name="T23" fmla="*/ 18 h 20"/>
                      <a:gd name="T24" fmla="*/ 0 w 20"/>
                      <a:gd name="T25" fmla="*/ 13 h 20"/>
                      <a:gd name="T26" fmla="*/ 0 w 20"/>
                      <a:gd name="T27" fmla="*/ 4 h 20"/>
                      <a:gd name="T28" fmla="*/ 2 w 20"/>
                      <a:gd name="T29" fmla="*/ 4 h 20"/>
                      <a:gd name="T30" fmla="*/ 4 w 20"/>
                      <a:gd name="T31" fmla="*/ 6 h 20"/>
                      <a:gd name="T32" fmla="*/ 7 w 20"/>
                      <a:gd name="T33" fmla="*/ 4 h 20"/>
                      <a:gd name="T34" fmla="*/ 9 w 20"/>
                      <a:gd name="T35" fmla="*/ 0 h 20"/>
                      <a:gd name="T36" fmla="*/ 11 w 20"/>
                      <a:gd name="T3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" h="20">
                        <a:moveTo>
                          <a:pt x="11" y="0"/>
                        </a:moveTo>
                        <a:lnTo>
                          <a:pt x="13" y="4"/>
                        </a:lnTo>
                        <a:lnTo>
                          <a:pt x="15" y="9"/>
                        </a:lnTo>
                        <a:lnTo>
                          <a:pt x="20" y="6"/>
                        </a:lnTo>
                        <a:lnTo>
                          <a:pt x="15" y="9"/>
                        </a:lnTo>
                        <a:lnTo>
                          <a:pt x="15" y="15"/>
                        </a:lnTo>
                        <a:lnTo>
                          <a:pt x="13" y="15"/>
                        </a:lnTo>
                        <a:lnTo>
                          <a:pt x="13" y="18"/>
                        </a:lnTo>
                        <a:lnTo>
                          <a:pt x="9" y="18"/>
                        </a:lnTo>
                        <a:lnTo>
                          <a:pt x="11" y="20"/>
                        </a:lnTo>
                        <a:lnTo>
                          <a:pt x="7" y="18"/>
                        </a:lnTo>
                        <a:lnTo>
                          <a:pt x="2" y="18"/>
                        </a:lnTo>
                        <a:lnTo>
                          <a:pt x="0" y="13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6"/>
                        </a:lnTo>
                        <a:lnTo>
                          <a:pt x="7" y="4"/>
                        </a:lnTo>
                        <a:lnTo>
                          <a:pt x="9" y="0"/>
                        </a:lnTo>
                        <a:lnTo>
                          <a:pt x="11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2" name="Freeform 533"/>
                  <p:cNvSpPr>
                    <a:spLocks/>
                  </p:cNvSpPr>
                  <p:nvPr/>
                </p:nvSpPr>
                <p:spPr bwMode="auto">
                  <a:xfrm>
                    <a:off x="4768" y="3835"/>
                    <a:ext cx="31" cy="56"/>
                  </a:xfrm>
                  <a:custGeom>
                    <a:avLst/>
                    <a:gdLst>
                      <a:gd name="T0" fmla="*/ 20 w 31"/>
                      <a:gd name="T1" fmla="*/ 0 h 56"/>
                      <a:gd name="T2" fmla="*/ 22 w 31"/>
                      <a:gd name="T3" fmla="*/ 3 h 56"/>
                      <a:gd name="T4" fmla="*/ 22 w 31"/>
                      <a:gd name="T5" fmla="*/ 5 h 56"/>
                      <a:gd name="T6" fmla="*/ 22 w 31"/>
                      <a:gd name="T7" fmla="*/ 3 h 56"/>
                      <a:gd name="T8" fmla="*/ 27 w 31"/>
                      <a:gd name="T9" fmla="*/ 7 h 56"/>
                      <a:gd name="T10" fmla="*/ 27 w 31"/>
                      <a:gd name="T11" fmla="*/ 16 h 56"/>
                      <a:gd name="T12" fmla="*/ 29 w 31"/>
                      <a:gd name="T13" fmla="*/ 14 h 56"/>
                      <a:gd name="T14" fmla="*/ 31 w 31"/>
                      <a:gd name="T15" fmla="*/ 16 h 56"/>
                      <a:gd name="T16" fmla="*/ 29 w 31"/>
                      <a:gd name="T17" fmla="*/ 23 h 56"/>
                      <a:gd name="T18" fmla="*/ 31 w 31"/>
                      <a:gd name="T19" fmla="*/ 29 h 56"/>
                      <a:gd name="T20" fmla="*/ 31 w 31"/>
                      <a:gd name="T21" fmla="*/ 31 h 56"/>
                      <a:gd name="T22" fmla="*/ 29 w 31"/>
                      <a:gd name="T23" fmla="*/ 34 h 56"/>
                      <a:gd name="T24" fmla="*/ 29 w 31"/>
                      <a:gd name="T25" fmla="*/ 36 h 56"/>
                      <a:gd name="T26" fmla="*/ 24 w 31"/>
                      <a:gd name="T27" fmla="*/ 38 h 56"/>
                      <a:gd name="T28" fmla="*/ 24 w 31"/>
                      <a:gd name="T29" fmla="*/ 43 h 56"/>
                      <a:gd name="T30" fmla="*/ 24 w 31"/>
                      <a:gd name="T31" fmla="*/ 45 h 56"/>
                      <a:gd name="T32" fmla="*/ 29 w 31"/>
                      <a:gd name="T33" fmla="*/ 47 h 56"/>
                      <a:gd name="T34" fmla="*/ 24 w 31"/>
                      <a:gd name="T35" fmla="*/ 51 h 56"/>
                      <a:gd name="T36" fmla="*/ 22 w 31"/>
                      <a:gd name="T37" fmla="*/ 56 h 56"/>
                      <a:gd name="T38" fmla="*/ 20 w 31"/>
                      <a:gd name="T39" fmla="*/ 56 h 56"/>
                      <a:gd name="T40" fmla="*/ 15 w 31"/>
                      <a:gd name="T41" fmla="*/ 56 h 56"/>
                      <a:gd name="T42" fmla="*/ 11 w 31"/>
                      <a:gd name="T43" fmla="*/ 51 h 56"/>
                      <a:gd name="T44" fmla="*/ 9 w 31"/>
                      <a:gd name="T45" fmla="*/ 51 h 56"/>
                      <a:gd name="T46" fmla="*/ 7 w 31"/>
                      <a:gd name="T47" fmla="*/ 51 h 56"/>
                      <a:gd name="T48" fmla="*/ 4 w 31"/>
                      <a:gd name="T49" fmla="*/ 54 h 56"/>
                      <a:gd name="T50" fmla="*/ 2 w 31"/>
                      <a:gd name="T51" fmla="*/ 54 h 56"/>
                      <a:gd name="T52" fmla="*/ 0 w 31"/>
                      <a:gd name="T53" fmla="*/ 51 h 56"/>
                      <a:gd name="T54" fmla="*/ 7 w 31"/>
                      <a:gd name="T55" fmla="*/ 43 h 56"/>
                      <a:gd name="T56" fmla="*/ 4 w 31"/>
                      <a:gd name="T57" fmla="*/ 36 h 56"/>
                      <a:gd name="T58" fmla="*/ 0 w 31"/>
                      <a:gd name="T59" fmla="*/ 34 h 56"/>
                      <a:gd name="T60" fmla="*/ 0 w 31"/>
                      <a:gd name="T61" fmla="*/ 18 h 56"/>
                      <a:gd name="T62" fmla="*/ 2 w 31"/>
                      <a:gd name="T63" fmla="*/ 16 h 56"/>
                      <a:gd name="T64" fmla="*/ 2 w 31"/>
                      <a:gd name="T65" fmla="*/ 20 h 56"/>
                      <a:gd name="T66" fmla="*/ 2 w 31"/>
                      <a:gd name="T67" fmla="*/ 18 h 56"/>
                      <a:gd name="T68" fmla="*/ 7 w 31"/>
                      <a:gd name="T69" fmla="*/ 16 h 56"/>
                      <a:gd name="T70" fmla="*/ 7 w 31"/>
                      <a:gd name="T71" fmla="*/ 11 h 56"/>
                      <a:gd name="T72" fmla="*/ 11 w 31"/>
                      <a:gd name="T73" fmla="*/ 9 h 56"/>
                      <a:gd name="T74" fmla="*/ 11 w 31"/>
                      <a:gd name="T75" fmla="*/ 7 h 56"/>
                      <a:gd name="T76" fmla="*/ 18 w 31"/>
                      <a:gd name="T77" fmla="*/ 3 h 56"/>
                      <a:gd name="T78" fmla="*/ 20 w 31"/>
                      <a:gd name="T79" fmla="*/ 5 h 56"/>
                      <a:gd name="T80" fmla="*/ 18 w 31"/>
                      <a:gd name="T81" fmla="*/ 5 h 56"/>
                      <a:gd name="T82" fmla="*/ 20 w 31"/>
                      <a:gd name="T83" fmla="*/ 5 h 56"/>
                      <a:gd name="T84" fmla="*/ 18 w 31"/>
                      <a:gd name="T85" fmla="*/ 3 h 56"/>
                      <a:gd name="T86" fmla="*/ 20 w 31"/>
                      <a:gd name="T87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1" h="56">
                        <a:moveTo>
                          <a:pt x="20" y="0"/>
                        </a:moveTo>
                        <a:lnTo>
                          <a:pt x="22" y="3"/>
                        </a:lnTo>
                        <a:lnTo>
                          <a:pt x="22" y="5"/>
                        </a:lnTo>
                        <a:lnTo>
                          <a:pt x="22" y="3"/>
                        </a:lnTo>
                        <a:lnTo>
                          <a:pt x="27" y="7"/>
                        </a:lnTo>
                        <a:lnTo>
                          <a:pt x="27" y="16"/>
                        </a:lnTo>
                        <a:lnTo>
                          <a:pt x="29" y="14"/>
                        </a:lnTo>
                        <a:lnTo>
                          <a:pt x="31" y="16"/>
                        </a:lnTo>
                        <a:lnTo>
                          <a:pt x="29" y="23"/>
                        </a:lnTo>
                        <a:lnTo>
                          <a:pt x="31" y="29"/>
                        </a:lnTo>
                        <a:lnTo>
                          <a:pt x="31" y="31"/>
                        </a:lnTo>
                        <a:lnTo>
                          <a:pt x="29" y="34"/>
                        </a:lnTo>
                        <a:lnTo>
                          <a:pt x="29" y="36"/>
                        </a:lnTo>
                        <a:lnTo>
                          <a:pt x="24" y="38"/>
                        </a:lnTo>
                        <a:lnTo>
                          <a:pt x="24" y="43"/>
                        </a:lnTo>
                        <a:lnTo>
                          <a:pt x="24" y="45"/>
                        </a:lnTo>
                        <a:lnTo>
                          <a:pt x="29" y="47"/>
                        </a:lnTo>
                        <a:lnTo>
                          <a:pt x="24" y="51"/>
                        </a:lnTo>
                        <a:lnTo>
                          <a:pt x="22" y="56"/>
                        </a:lnTo>
                        <a:lnTo>
                          <a:pt x="20" y="56"/>
                        </a:lnTo>
                        <a:lnTo>
                          <a:pt x="15" y="56"/>
                        </a:lnTo>
                        <a:lnTo>
                          <a:pt x="11" y="51"/>
                        </a:lnTo>
                        <a:lnTo>
                          <a:pt x="9" y="51"/>
                        </a:lnTo>
                        <a:lnTo>
                          <a:pt x="7" y="51"/>
                        </a:lnTo>
                        <a:lnTo>
                          <a:pt x="4" y="54"/>
                        </a:lnTo>
                        <a:lnTo>
                          <a:pt x="2" y="54"/>
                        </a:lnTo>
                        <a:lnTo>
                          <a:pt x="0" y="51"/>
                        </a:lnTo>
                        <a:lnTo>
                          <a:pt x="7" y="43"/>
                        </a:lnTo>
                        <a:lnTo>
                          <a:pt x="4" y="36"/>
                        </a:lnTo>
                        <a:lnTo>
                          <a:pt x="0" y="34"/>
                        </a:lnTo>
                        <a:lnTo>
                          <a:pt x="0" y="18"/>
                        </a:lnTo>
                        <a:lnTo>
                          <a:pt x="2" y="16"/>
                        </a:lnTo>
                        <a:lnTo>
                          <a:pt x="2" y="20"/>
                        </a:lnTo>
                        <a:lnTo>
                          <a:pt x="2" y="18"/>
                        </a:lnTo>
                        <a:lnTo>
                          <a:pt x="7" y="16"/>
                        </a:lnTo>
                        <a:lnTo>
                          <a:pt x="7" y="11"/>
                        </a:lnTo>
                        <a:lnTo>
                          <a:pt x="11" y="9"/>
                        </a:lnTo>
                        <a:lnTo>
                          <a:pt x="11" y="7"/>
                        </a:lnTo>
                        <a:lnTo>
                          <a:pt x="18" y="3"/>
                        </a:lnTo>
                        <a:lnTo>
                          <a:pt x="20" y="5"/>
                        </a:lnTo>
                        <a:lnTo>
                          <a:pt x="18" y="5"/>
                        </a:lnTo>
                        <a:lnTo>
                          <a:pt x="20" y="5"/>
                        </a:lnTo>
                        <a:lnTo>
                          <a:pt x="18" y="3"/>
                        </a:lnTo>
                        <a:lnTo>
                          <a:pt x="2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3" name="Freeform 534"/>
                  <p:cNvSpPr>
                    <a:spLocks/>
                  </p:cNvSpPr>
                  <p:nvPr/>
                </p:nvSpPr>
                <p:spPr bwMode="auto">
                  <a:xfrm>
                    <a:off x="4801" y="383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4" name="Freeform 535"/>
                  <p:cNvSpPr>
                    <a:spLocks/>
                  </p:cNvSpPr>
                  <p:nvPr/>
                </p:nvSpPr>
                <p:spPr bwMode="auto">
                  <a:xfrm>
                    <a:off x="4746" y="382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0 w 2"/>
                      <a:gd name="T5" fmla="*/ 0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5" name="Freeform 536"/>
                  <p:cNvSpPr>
                    <a:spLocks/>
                  </p:cNvSpPr>
                  <p:nvPr/>
                </p:nvSpPr>
                <p:spPr bwMode="auto">
                  <a:xfrm>
                    <a:off x="4808" y="3822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6" name="Freeform 537"/>
                  <p:cNvSpPr>
                    <a:spLocks/>
                  </p:cNvSpPr>
                  <p:nvPr/>
                </p:nvSpPr>
                <p:spPr bwMode="auto">
                  <a:xfrm>
                    <a:off x="4817" y="380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7" name="Freeform 538"/>
                  <p:cNvSpPr>
                    <a:spLocks/>
                  </p:cNvSpPr>
                  <p:nvPr/>
                </p:nvSpPr>
                <p:spPr bwMode="auto">
                  <a:xfrm>
                    <a:off x="4819" y="3800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8" name="Freeform 539"/>
                  <p:cNvSpPr>
                    <a:spLocks/>
                  </p:cNvSpPr>
                  <p:nvPr/>
                </p:nvSpPr>
                <p:spPr bwMode="auto">
                  <a:xfrm>
                    <a:off x="4812" y="3780"/>
                    <a:ext cx="3" cy="6"/>
                  </a:xfrm>
                  <a:custGeom>
                    <a:avLst/>
                    <a:gdLst>
                      <a:gd name="T0" fmla="*/ 3 w 3"/>
                      <a:gd name="T1" fmla="*/ 0 h 6"/>
                      <a:gd name="T2" fmla="*/ 3 w 3"/>
                      <a:gd name="T3" fmla="*/ 4 h 6"/>
                      <a:gd name="T4" fmla="*/ 0 w 3"/>
                      <a:gd name="T5" fmla="*/ 6 h 6"/>
                      <a:gd name="T6" fmla="*/ 3 w 3"/>
                      <a:gd name="T7" fmla="*/ 4 h 6"/>
                      <a:gd name="T8" fmla="*/ 0 w 3"/>
                      <a:gd name="T9" fmla="*/ 2 h 6"/>
                      <a:gd name="T10" fmla="*/ 3 w 3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6">
                        <a:moveTo>
                          <a:pt x="3" y="0"/>
                        </a:moveTo>
                        <a:lnTo>
                          <a:pt x="3" y="4"/>
                        </a:lnTo>
                        <a:lnTo>
                          <a:pt x="0" y="6"/>
                        </a:ln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79" name="Freeform 540"/>
                  <p:cNvSpPr>
                    <a:spLocks/>
                  </p:cNvSpPr>
                  <p:nvPr/>
                </p:nvSpPr>
                <p:spPr bwMode="auto">
                  <a:xfrm>
                    <a:off x="4815" y="377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0" name="Freeform 541"/>
                  <p:cNvSpPr>
                    <a:spLocks/>
                  </p:cNvSpPr>
                  <p:nvPr/>
                </p:nvSpPr>
                <p:spPr bwMode="auto">
                  <a:xfrm>
                    <a:off x="4817" y="3773"/>
                    <a:ext cx="0" cy="5"/>
                  </a:xfrm>
                  <a:custGeom>
                    <a:avLst/>
                    <a:gdLst>
                      <a:gd name="T0" fmla="*/ 2 h 5"/>
                      <a:gd name="T1" fmla="*/ 5 h 5"/>
                      <a:gd name="T2" fmla="*/ 0 h 5"/>
                      <a:gd name="T3" fmla="*/ 2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5">
                        <a:moveTo>
                          <a:pt x="0" y="2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1" name="Freeform 542"/>
                  <p:cNvSpPr>
                    <a:spLocks/>
                  </p:cNvSpPr>
                  <p:nvPr/>
                </p:nvSpPr>
                <p:spPr bwMode="auto">
                  <a:xfrm>
                    <a:off x="4792" y="3764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2" name="Freeform 543"/>
                  <p:cNvSpPr>
                    <a:spLocks/>
                  </p:cNvSpPr>
                  <p:nvPr/>
                </p:nvSpPr>
                <p:spPr bwMode="auto">
                  <a:xfrm>
                    <a:off x="4795" y="3764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3" name="Freeform 544"/>
                  <p:cNvSpPr>
                    <a:spLocks/>
                  </p:cNvSpPr>
                  <p:nvPr/>
                </p:nvSpPr>
                <p:spPr bwMode="auto">
                  <a:xfrm>
                    <a:off x="4810" y="375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4" name="Freeform 545"/>
                  <p:cNvSpPr>
                    <a:spLocks/>
                  </p:cNvSpPr>
                  <p:nvPr/>
                </p:nvSpPr>
                <p:spPr bwMode="auto">
                  <a:xfrm>
                    <a:off x="4801" y="374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5" name="Freeform 546"/>
                  <p:cNvSpPr>
                    <a:spLocks/>
                  </p:cNvSpPr>
                  <p:nvPr/>
                </p:nvSpPr>
                <p:spPr bwMode="auto">
                  <a:xfrm>
                    <a:off x="4797" y="3749"/>
                    <a:ext cx="15" cy="24"/>
                  </a:xfrm>
                  <a:custGeom>
                    <a:avLst/>
                    <a:gdLst>
                      <a:gd name="T0" fmla="*/ 9 w 15"/>
                      <a:gd name="T1" fmla="*/ 0 h 24"/>
                      <a:gd name="T2" fmla="*/ 9 w 15"/>
                      <a:gd name="T3" fmla="*/ 2 h 24"/>
                      <a:gd name="T4" fmla="*/ 13 w 15"/>
                      <a:gd name="T5" fmla="*/ 2 h 24"/>
                      <a:gd name="T6" fmla="*/ 15 w 15"/>
                      <a:gd name="T7" fmla="*/ 11 h 24"/>
                      <a:gd name="T8" fmla="*/ 13 w 15"/>
                      <a:gd name="T9" fmla="*/ 11 h 24"/>
                      <a:gd name="T10" fmla="*/ 13 w 15"/>
                      <a:gd name="T11" fmla="*/ 13 h 24"/>
                      <a:gd name="T12" fmla="*/ 11 w 15"/>
                      <a:gd name="T13" fmla="*/ 15 h 24"/>
                      <a:gd name="T14" fmla="*/ 13 w 15"/>
                      <a:gd name="T15" fmla="*/ 15 h 24"/>
                      <a:gd name="T16" fmla="*/ 15 w 15"/>
                      <a:gd name="T17" fmla="*/ 17 h 24"/>
                      <a:gd name="T18" fmla="*/ 15 w 15"/>
                      <a:gd name="T19" fmla="*/ 20 h 24"/>
                      <a:gd name="T20" fmla="*/ 13 w 15"/>
                      <a:gd name="T21" fmla="*/ 22 h 24"/>
                      <a:gd name="T22" fmla="*/ 11 w 15"/>
                      <a:gd name="T23" fmla="*/ 22 h 24"/>
                      <a:gd name="T24" fmla="*/ 9 w 15"/>
                      <a:gd name="T25" fmla="*/ 24 h 24"/>
                      <a:gd name="T26" fmla="*/ 2 w 15"/>
                      <a:gd name="T27" fmla="*/ 24 h 24"/>
                      <a:gd name="T28" fmla="*/ 0 w 15"/>
                      <a:gd name="T29" fmla="*/ 20 h 24"/>
                      <a:gd name="T30" fmla="*/ 2 w 15"/>
                      <a:gd name="T31" fmla="*/ 17 h 24"/>
                      <a:gd name="T32" fmla="*/ 2 w 15"/>
                      <a:gd name="T33" fmla="*/ 15 h 24"/>
                      <a:gd name="T34" fmla="*/ 6 w 15"/>
                      <a:gd name="T35" fmla="*/ 15 h 24"/>
                      <a:gd name="T36" fmla="*/ 6 w 15"/>
                      <a:gd name="T37" fmla="*/ 11 h 24"/>
                      <a:gd name="T38" fmla="*/ 4 w 15"/>
                      <a:gd name="T39" fmla="*/ 6 h 24"/>
                      <a:gd name="T40" fmla="*/ 4 w 15"/>
                      <a:gd name="T41" fmla="*/ 4 h 24"/>
                      <a:gd name="T42" fmla="*/ 9 w 15"/>
                      <a:gd name="T43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24">
                        <a:moveTo>
                          <a:pt x="9" y="0"/>
                        </a:moveTo>
                        <a:lnTo>
                          <a:pt x="9" y="2"/>
                        </a:lnTo>
                        <a:lnTo>
                          <a:pt x="13" y="2"/>
                        </a:lnTo>
                        <a:lnTo>
                          <a:pt x="15" y="11"/>
                        </a:lnTo>
                        <a:lnTo>
                          <a:pt x="13" y="11"/>
                        </a:lnTo>
                        <a:lnTo>
                          <a:pt x="13" y="13"/>
                        </a:lnTo>
                        <a:lnTo>
                          <a:pt x="11" y="15"/>
                        </a:lnTo>
                        <a:lnTo>
                          <a:pt x="13" y="15"/>
                        </a:lnTo>
                        <a:lnTo>
                          <a:pt x="15" y="17"/>
                        </a:lnTo>
                        <a:lnTo>
                          <a:pt x="15" y="20"/>
                        </a:lnTo>
                        <a:lnTo>
                          <a:pt x="13" y="22"/>
                        </a:lnTo>
                        <a:lnTo>
                          <a:pt x="11" y="22"/>
                        </a:lnTo>
                        <a:lnTo>
                          <a:pt x="9" y="24"/>
                        </a:lnTo>
                        <a:lnTo>
                          <a:pt x="2" y="24"/>
                        </a:lnTo>
                        <a:lnTo>
                          <a:pt x="0" y="20"/>
                        </a:lnTo>
                        <a:lnTo>
                          <a:pt x="2" y="17"/>
                        </a:lnTo>
                        <a:lnTo>
                          <a:pt x="2" y="15"/>
                        </a:lnTo>
                        <a:lnTo>
                          <a:pt x="6" y="15"/>
                        </a:lnTo>
                        <a:lnTo>
                          <a:pt x="6" y="11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6" name="Freeform 547"/>
                  <p:cNvSpPr>
                    <a:spLocks/>
                  </p:cNvSpPr>
                  <p:nvPr/>
                </p:nvSpPr>
                <p:spPr bwMode="auto">
                  <a:xfrm>
                    <a:off x="4801" y="374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7" name="Freeform 548"/>
                  <p:cNvSpPr>
                    <a:spLocks/>
                  </p:cNvSpPr>
                  <p:nvPr/>
                </p:nvSpPr>
                <p:spPr bwMode="auto">
                  <a:xfrm>
                    <a:off x="4792" y="3744"/>
                    <a:ext cx="3" cy="5"/>
                  </a:xfrm>
                  <a:custGeom>
                    <a:avLst/>
                    <a:gdLst>
                      <a:gd name="T0" fmla="*/ 3 w 3"/>
                      <a:gd name="T1" fmla="*/ 0 h 5"/>
                      <a:gd name="T2" fmla="*/ 3 w 3"/>
                      <a:gd name="T3" fmla="*/ 2 h 5"/>
                      <a:gd name="T4" fmla="*/ 3 w 3"/>
                      <a:gd name="T5" fmla="*/ 5 h 5"/>
                      <a:gd name="T6" fmla="*/ 0 w 3"/>
                      <a:gd name="T7" fmla="*/ 2 h 5"/>
                      <a:gd name="T8" fmla="*/ 0 w 3"/>
                      <a:gd name="T9" fmla="*/ 0 h 5"/>
                      <a:gd name="T10" fmla="*/ 3 w 3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5">
                        <a:moveTo>
                          <a:pt x="3" y="0"/>
                        </a:moveTo>
                        <a:lnTo>
                          <a:pt x="3" y="2"/>
                        </a:lnTo>
                        <a:lnTo>
                          <a:pt x="3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8" name="Freeform 549"/>
                  <p:cNvSpPr>
                    <a:spLocks/>
                  </p:cNvSpPr>
                  <p:nvPr/>
                </p:nvSpPr>
                <p:spPr bwMode="auto">
                  <a:xfrm>
                    <a:off x="4801" y="3742"/>
                    <a:ext cx="2" cy="4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0 h 4"/>
                      <a:gd name="T4" fmla="*/ 0 w 2"/>
                      <a:gd name="T5" fmla="*/ 4 h 4"/>
                      <a:gd name="T6" fmla="*/ 0 w 2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89" name="Freeform 550"/>
                  <p:cNvSpPr>
                    <a:spLocks/>
                  </p:cNvSpPr>
                  <p:nvPr/>
                </p:nvSpPr>
                <p:spPr bwMode="auto">
                  <a:xfrm>
                    <a:off x="4797" y="3740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0" name="Freeform 551"/>
                  <p:cNvSpPr>
                    <a:spLocks/>
                  </p:cNvSpPr>
                  <p:nvPr/>
                </p:nvSpPr>
                <p:spPr bwMode="auto">
                  <a:xfrm>
                    <a:off x="4797" y="3740"/>
                    <a:ext cx="2" cy="6"/>
                  </a:xfrm>
                  <a:custGeom>
                    <a:avLst/>
                    <a:gdLst>
                      <a:gd name="T0" fmla="*/ 2 w 2"/>
                      <a:gd name="T1" fmla="*/ 4 h 6"/>
                      <a:gd name="T2" fmla="*/ 2 w 2"/>
                      <a:gd name="T3" fmla="*/ 6 h 6"/>
                      <a:gd name="T4" fmla="*/ 2 w 2"/>
                      <a:gd name="T5" fmla="*/ 4 h 6"/>
                      <a:gd name="T6" fmla="*/ 0 w 2"/>
                      <a:gd name="T7" fmla="*/ 4 h 6"/>
                      <a:gd name="T8" fmla="*/ 2 w 2"/>
                      <a:gd name="T9" fmla="*/ 0 h 6"/>
                      <a:gd name="T10" fmla="*/ 2 w 2"/>
                      <a:gd name="T11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6">
                        <a:moveTo>
                          <a:pt x="2" y="4"/>
                        </a:moveTo>
                        <a:lnTo>
                          <a:pt x="2" y="6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  <a:lnTo>
                          <a:pt x="2" y="4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1" name="Freeform 552"/>
                  <p:cNvSpPr>
                    <a:spLocks/>
                  </p:cNvSpPr>
                  <p:nvPr/>
                </p:nvSpPr>
                <p:spPr bwMode="auto">
                  <a:xfrm>
                    <a:off x="4801" y="3738"/>
                    <a:ext cx="2" cy="4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2 h 4"/>
                      <a:gd name="T4" fmla="*/ 0 w 2"/>
                      <a:gd name="T5" fmla="*/ 4 h 4"/>
                      <a:gd name="T6" fmla="*/ 0 w 2"/>
                      <a:gd name="T7" fmla="*/ 2 h 4"/>
                      <a:gd name="T8" fmla="*/ 0 w 2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2" name="Freeform 553"/>
                  <p:cNvSpPr>
                    <a:spLocks/>
                  </p:cNvSpPr>
                  <p:nvPr/>
                </p:nvSpPr>
                <p:spPr bwMode="auto">
                  <a:xfrm>
                    <a:off x="4743" y="3738"/>
                    <a:ext cx="9" cy="11"/>
                  </a:xfrm>
                  <a:custGeom>
                    <a:avLst/>
                    <a:gdLst>
                      <a:gd name="T0" fmla="*/ 3 w 9"/>
                      <a:gd name="T1" fmla="*/ 0 h 11"/>
                      <a:gd name="T2" fmla="*/ 9 w 9"/>
                      <a:gd name="T3" fmla="*/ 0 h 11"/>
                      <a:gd name="T4" fmla="*/ 9 w 9"/>
                      <a:gd name="T5" fmla="*/ 8 h 11"/>
                      <a:gd name="T6" fmla="*/ 9 w 9"/>
                      <a:gd name="T7" fmla="*/ 11 h 11"/>
                      <a:gd name="T8" fmla="*/ 7 w 9"/>
                      <a:gd name="T9" fmla="*/ 8 h 11"/>
                      <a:gd name="T10" fmla="*/ 3 w 9"/>
                      <a:gd name="T11" fmla="*/ 8 h 11"/>
                      <a:gd name="T12" fmla="*/ 0 w 9"/>
                      <a:gd name="T13" fmla="*/ 4 h 11"/>
                      <a:gd name="T14" fmla="*/ 3 w 9"/>
                      <a:gd name="T15" fmla="*/ 2 h 11"/>
                      <a:gd name="T16" fmla="*/ 0 w 9"/>
                      <a:gd name="T17" fmla="*/ 0 h 11"/>
                      <a:gd name="T18" fmla="*/ 3 w 9"/>
                      <a:gd name="T19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9" h="11">
                        <a:moveTo>
                          <a:pt x="3" y="0"/>
                        </a:moveTo>
                        <a:lnTo>
                          <a:pt x="9" y="0"/>
                        </a:lnTo>
                        <a:lnTo>
                          <a:pt x="9" y="8"/>
                        </a:lnTo>
                        <a:lnTo>
                          <a:pt x="9" y="11"/>
                        </a:lnTo>
                        <a:lnTo>
                          <a:pt x="7" y="8"/>
                        </a:lnTo>
                        <a:lnTo>
                          <a:pt x="3" y="8"/>
                        </a:lnTo>
                        <a:lnTo>
                          <a:pt x="0" y="4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3" name="Freeform 554"/>
                  <p:cNvSpPr>
                    <a:spLocks/>
                  </p:cNvSpPr>
                  <p:nvPr/>
                </p:nvSpPr>
                <p:spPr bwMode="auto">
                  <a:xfrm>
                    <a:off x="4790" y="3735"/>
                    <a:ext cx="7" cy="7"/>
                  </a:xfrm>
                  <a:custGeom>
                    <a:avLst/>
                    <a:gdLst>
                      <a:gd name="T0" fmla="*/ 2 w 7"/>
                      <a:gd name="T1" fmla="*/ 0 h 7"/>
                      <a:gd name="T2" fmla="*/ 2 w 7"/>
                      <a:gd name="T3" fmla="*/ 3 h 7"/>
                      <a:gd name="T4" fmla="*/ 7 w 7"/>
                      <a:gd name="T5" fmla="*/ 3 h 7"/>
                      <a:gd name="T6" fmla="*/ 5 w 7"/>
                      <a:gd name="T7" fmla="*/ 7 h 7"/>
                      <a:gd name="T8" fmla="*/ 0 w 7"/>
                      <a:gd name="T9" fmla="*/ 7 h 7"/>
                      <a:gd name="T10" fmla="*/ 0 w 7"/>
                      <a:gd name="T11" fmla="*/ 3 h 7"/>
                      <a:gd name="T12" fmla="*/ 2 w 7"/>
                      <a:gd name="T1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7">
                        <a:moveTo>
                          <a:pt x="2" y="0"/>
                        </a:moveTo>
                        <a:lnTo>
                          <a:pt x="2" y="3"/>
                        </a:lnTo>
                        <a:lnTo>
                          <a:pt x="7" y="3"/>
                        </a:lnTo>
                        <a:lnTo>
                          <a:pt x="5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4" name="Freeform 555"/>
                  <p:cNvSpPr>
                    <a:spLocks/>
                  </p:cNvSpPr>
                  <p:nvPr/>
                </p:nvSpPr>
                <p:spPr bwMode="auto">
                  <a:xfrm>
                    <a:off x="4812" y="3727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5" name="Freeform 556"/>
                  <p:cNvSpPr>
                    <a:spLocks/>
                  </p:cNvSpPr>
                  <p:nvPr/>
                </p:nvSpPr>
                <p:spPr bwMode="auto">
                  <a:xfrm>
                    <a:off x="4824" y="3724"/>
                    <a:ext cx="0" cy="3"/>
                  </a:xfrm>
                  <a:custGeom>
                    <a:avLst/>
                    <a:gdLst>
                      <a:gd name="T0" fmla="*/ 3 h 3"/>
                      <a:gd name="T1" fmla="*/ 0 h 3"/>
                      <a:gd name="T2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6" name="Freeform 557"/>
                  <p:cNvSpPr>
                    <a:spLocks/>
                  </p:cNvSpPr>
                  <p:nvPr/>
                </p:nvSpPr>
                <p:spPr bwMode="auto">
                  <a:xfrm>
                    <a:off x="4817" y="372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7" name="Freeform 558"/>
                  <p:cNvSpPr>
                    <a:spLocks/>
                  </p:cNvSpPr>
                  <p:nvPr/>
                </p:nvSpPr>
                <p:spPr bwMode="auto">
                  <a:xfrm>
                    <a:off x="4792" y="371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8" name="Freeform 559"/>
                  <p:cNvSpPr>
                    <a:spLocks/>
                  </p:cNvSpPr>
                  <p:nvPr/>
                </p:nvSpPr>
                <p:spPr bwMode="auto">
                  <a:xfrm>
                    <a:off x="4868" y="3709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2 w 2"/>
                      <a:gd name="T3" fmla="*/ 0 h 2"/>
                      <a:gd name="T4" fmla="*/ 0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99" name="Freeform 560"/>
                  <p:cNvSpPr>
                    <a:spLocks/>
                  </p:cNvSpPr>
                  <p:nvPr/>
                </p:nvSpPr>
                <p:spPr bwMode="auto">
                  <a:xfrm>
                    <a:off x="4859" y="3700"/>
                    <a:ext cx="9" cy="7"/>
                  </a:xfrm>
                  <a:custGeom>
                    <a:avLst/>
                    <a:gdLst>
                      <a:gd name="T0" fmla="*/ 0 w 9"/>
                      <a:gd name="T1" fmla="*/ 2 h 7"/>
                      <a:gd name="T2" fmla="*/ 2 w 9"/>
                      <a:gd name="T3" fmla="*/ 2 h 7"/>
                      <a:gd name="T4" fmla="*/ 7 w 9"/>
                      <a:gd name="T5" fmla="*/ 2 h 7"/>
                      <a:gd name="T6" fmla="*/ 9 w 9"/>
                      <a:gd name="T7" fmla="*/ 2 h 7"/>
                      <a:gd name="T8" fmla="*/ 7 w 9"/>
                      <a:gd name="T9" fmla="*/ 4 h 7"/>
                      <a:gd name="T10" fmla="*/ 5 w 9"/>
                      <a:gd name="T11" fmla="*/ 7 h 7"/>
                      <a:gd name="T12" fmla="*/ 0 w 9"/>
                      <a:gd name="T13" fmla="*/ 4 h 7"/>
                      <a:gd name="T14" fmla="*/ 0 w 9"/>
                      <a:gd name="T15" fmla="*/ 0 h 7"/>
                      <a:gd name="T16" fmla="*/ 0 w 9"/>
                      <a:gd name="T17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7">
                        <a:moveTo>
                          <a:pt x="0" y="2"/>
                        </a:moveTo>
                        <a:lnTo>
                          <a:pt x="2" y="2"/>
                        </a:lnTo>
                        <a:lnTo>
                          <a:pt x="7" y="2"/>
                        </a:lnTo>
                        <a:lnTo>
                          <a:pt x="9" y="2"/>
                        </a:lnTo>
                        <a:lnTo>
                          <a:pt x="7" y="4"/>
                        </a:lnTo>
                        <a:lnTo>
                          <a:pt x="5" y="7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0" name="Freeform 561"/>
                  <p:cNvSpPr>
                    <a:spLocks/>
                  </p:cNvSpPr>
                  <p:nvPr/>
                </p:nvSpPr>
                <p:spPr bwMode="auto">
                  <a:xfrm>
                    <a:off x="4799" y="3691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0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1" name="Freeform 562"/>
                  <p:cNvSpPr>
                    <a:spLocks/>
                  </p:cNvSpPr>
                  <p:nvPr/>
                </p:nvSpPr>
                <p:spPr bwMode="auto">
                  <a:xfrm>
                    <a:off x="4817" y="3684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0 w 2"/>
                      <a:gd name="T3" fmla="*/ 3 h 3"/>
                      <a:gd name="T4" fmla="*/ 2 w 2"/>
                      <a:gd name="T5" fmla="*/ 0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lnTo>
                          <a:pt x="0" y="3"/>
                        </a:lnTo>
                        <a:lnTo>
                          <a:pt x="2" y="0"/>
                        </a:lnTo>
                        <a:lnTo>
                          <a:pt x="2" y="3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2" name="Freeform 563"/>
                  <p:cNvSpPr>
                    <a:spLocks/>
                  </p:cNvSpPr>
                  <p:nvPr/>
                </p:nvSpPr>
                <p:spPr bwMode="auto">
                  <a:xfrm>
                    <a:off x="4819" y="3684"/>
                    <a:ext cx="5" cy="3"/>
                  </a:xfrm>
                  <a:custGeom>
                    <a:avLst/>
                    <a:gdLst>
                      <a:gd name="T0" fmla="*/ 2 w 5"/>
                      <a:gd name="T1" fmla="*/ 0 h 3"/>
                      <a:gd name="T2" fmla="*/ 5 w 5"/>
                      <a:gd name="T3" fmla="*/ 0 h 3"/>
                      <a:gd name="T4" fmla="*/ 2 w 5"/>
                      <a:gd name="T5" fmla="*/ 3 h 3"/>
                      <a:gd name="T6" fmla="*/ 0 w 5"/>
                      <a:gd name="T7" fmla="*/ 3 h 3"/>
                      <a:gd name="T8" fmla="*/ 2 w 5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3">
                        <a:moveTo>
                          <a:pt x="2" y="0"/>
                        </a:move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3" name="Freeform 564"/>
                  <p:cNvSpPr>
                    <a:spLocks/>
                  </p:cNvSpPr>
                  <p:nvPr/>
                </p:nvSpPr>
                <p:spPr bwMode="auto">
                  <a:xfrm>
                    <a:off x="4799" y="3682"/>
                    <a:ext cx="2" cy="7"/>
                  </a:xfrm>
                  <a:custGeom>
                    <a:avLst/>
                    <a:gdLst>
                      <a:gd name="T0" fmla="*/ 0 w 2"/>
                      <a:gd name="T1" fmla="*/ 0 h 7"/>
                      <a:gd name="T2" fmla="*/ 2 w 2"/>
                      <a:gd name="T3" fmla="*/ 5 h 7"/>
                      <a:gd name="T4" fmla="*/ 0 w 2"/>
                      <a:gd name="T5" fmla="*/ 7 h 7"/>
                      <a:gd name="T6" fmla="*/ 0 w 2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7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4" name="Freeform 565"/>
                  <p:cNvSpPr>
                    <a:spLocks/>
                  </p:cNvSpPr>
                  <p:nvPr/>
                </p:nvSpPr>
                <p:spPr bwMode="auto">
                  <a:xfrm>
                    <a:off x="4797" y="368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5" name="Freeform 566"/>
                  <p:cNvSpPr>
                    <a:spLocks/>
                  </p:cNvSpPr>
                  <p:nvPr/>
                </p:nvSpPr>
                <p:spPr bwMode="auto">
                  <a:xfrm>
                    <a:off x="4824" y="3675"/>
                    <a:ext cx="2" cy="3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0 w 2"/>
                      <a:gd name="T3" fmla="*/ 3 h 3"/>
                      <a:gd name="T4" fmla="*/ 0 w 2"/>
                      <a:gd name="T5" fmla="*/ 0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6" name="Freeform 567"/>
                  <p:cNvSpPr>
                    <a:spLocks/>
                  </p:cNvSpPr>
                  <p:nvPr/>
                </p:nvSpPr>
                <p:spPr bwMode="auto">
                  <a:xfrm>
                    <a:off x="4846" y="3671"/>
                    <a:ext cx="20" cy="24"/>
                  </a:xfrm>
                  <a:custGeom>
                    <a:avLst/>
                    <a:gdLst>
                      <a:gd name="T0" fmla="*/ 6 w 20"/>
                      <a:gd name="T1" fmla="*/ 2 h 24"/>
                      <a:gd name="T2" fmla="*/ 9 w 20"/>
                      <a:gd name="T3" fmla="*/ 2 h 24"/>
                      <a:gd name="T4" fmla="*/ 13 w 20"/>
                      <a:gd name="T5" fmla="*/ 4 h 24"/>
                      <a:gd name="T6" fmla="*/ 13 w 20"/>
                      <a:gd name="T7" fmla="*/ 9 h 24"/>
                      <a:gd name="T8" fmla="*/ 20 w 20"/>
                      <a:gd name="T9" fmla="*/ 22 h 24"/>
                      <a:gd name="T10" fmla="*/ 18 w 20"/>
                      <a:gd name="T11" fmla="*/ 24 h 24"/>
                      <a:gd name="T12" fmla="*/ 15 w 20"/>
                      <a:gd name="T13" fmla="*/ 24 h 24"/>
                      <a:gd name="T14" fmla="*/ 11 w 20"/>
                      <a:gd name="T15" fmla="*/ 16 h 24"/>
                      <a:gd name="T16" fmla="*/ 6 w 20"/>
                      <a:gd name="T17" fmla="*/ 16 h 24"/>
                      <a:gd name="T18" fmla="*/ 6 w 20"/>
                      <a:gd name="T19" fmla="*/ 11 h 24"/>
                      <a:gd name="T20" fmla="*/ 2 w 20"/>
                      <a:gd name="T21" fmla="*/ 11 h 24"/>
                      <a:gd name="T22" fmla="*/ 0 w 20"/>
                      <a:gd name="T23" fmla="*/ 9 h 24"/>
                      <a:gd name="T24" fmla="*/ 2 w 20"/>
                      <a:gd name="T25" fmla="*/ 7 h 24"/>
                      <a:gd name="T26" fmla="*/ 4 w 20"/>
                      <a:gd name="T27" fmla="*/ 7 h 24"/>
                      <a:gd name="T28" fmla="*/ 6 w 20"/>
                      <a:gd name="T29" fmla="*/ 0 h 24"/>
                      <a:gd name="T30" fmla="*/ 6 w 20"/>
                      <a:gd name="T31" fmla="*/ 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0" h="24">
                        <a:moveTo>
                          <a:pt x="6" y="2"/>
                        </a:moveTo>
                        <a:lnTo>
                          <a:pt x="9" y="2"/>
                        </a:lnTo>
                        <a:lnTo>
                          <a:pt x="13" y="4"/>
                        </a:lnTo>
                        <a:lnTo>
                          <a:pt x="13" y="9"/>
                        </a:lnTo>
                        <a:lnTo>
                          <a:pt x="20" y="22"/>
                        </a:lnTo>
                        <a:lnTo>
                          <a:pt x="18" y="24"/>
                        </a:lnTo>
                        <a:lnTo>
                          <a:pt x="15" y="24"/>
                        </a:lnTo>
                        <a:lnTo>
                          <a:pt x="11" y="16"/>
                        </a:lnTo>
                        <a:lnTo>
                          <a:pt x="6" y="16"/>
                        </a:lnTo>
                        <a:lnTo>
                          <a:pt x="6" y="11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6" y="0"/>
                        </a:lnTo>
                        <a:lnTo>
                          <a:pt x="6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7" name="Freeform 568"/>
                  <p:cNvSpPr>
                    <a:spLocks/>
                  </p:cNvSpPr>
                  <p:nvPr/>
                </p:nvSpPr>
                <p:spPr bwMode="auto">
                  <a:xfrm>
                    <a:off x="4852" y="366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8" name="Freeform 569"/>
                  <p:cNvSpPr>
                    <a:spLocks/>
                  </p:cNvSpPr>
                  <p:nvPr/>
                </p:nvSpPr>
                <p:spPr bwMode="auto">
                  <a:xfrm>
                    <a:off x="4852" y="3664"/>
                    <a:ext cx="5" cy="9"/>
                  </a:xfrm>
                  <a:custGeom>
                    <a:avLst/>
                    <a:gdLst>
                      <a:gd name="T0" fmla="*/ 5 w 5"/>
                      <a:gd name="T1" fmla="*/ 0 h 9"/>
                      <a:gd name="T2" fmla="*/ 5 w 5"/>
                      <a:gd name="T3" fmla="*/ 7 h 9"/>
                      <a:gd name="T4" fmla="*/ 5 w 5"/>
                      <a:gd name="T5" fmla="*/ 9 h 9"/>
                      <a:gd name="T6" fmla="*/ 0 w 5"/>
                      <a:gd name="T7" fmla="*/ 5 h 9"/>
                      <a:gd name="T8" fmla="*/ 0 w 5"/>
                      <a:gd name="T9" fmla="*/ 3 h 9"/>
                      <a:gd name="T10" fmla="*/ 0 w 5"/>
                      <a:gd name="T11" fmla="*/ 0 h 9"/>
                      <a:gd name="T12" fmla="*/ 5 w 5"/>
                      <a:gd name="T1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" h="9">
                        <a:moveTo>
                          <a:pt x="5" y="0"/>
                        </a:moveTo>
                        <a:lnTo>
                          <a:pt x="5" y="7"/>
                        </a:lnTo>
                        <a:lnTo>
                          <a:pt x="5" y="9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09" name="Freeform 570"/>
                  <p:cNvSpPr>
                    <a:spLocks/>
                  </p:cNvSpPr>
                  <p:nvPr/>
                </p:nvSpPr>
                <p:spPr bwMode="auto">
                  <a:xfrm>
                    <a:off x="4857" y="3662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0" name="Freeform 571"/>
                  <p:cNvSpPr>
                    <a:spLocks/>
                  </p:cNvSpPr>
                  <p:nvPr/>
                </p:nvSpPr>
                <p:spPr bwMode="auto">
                  <a:xfrm>
                    <a:off x="4819" y="3662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1" name="Freeform 572"/>
                  <p:cNvSpPr>
                    <a:spLocks/>
                  </p:cNvSpPr>
                  <p:nvPr/>
                </p:nvSpPr>
                <p:spPr bwMode="auto">
                  <a:xfrm>
                    <a:off x="4850" y="3662"/>
                    <a:ext cx="0" cy="5"/>
                  </a:xfrm>
                  <a:custGeom>
                    <a:avLst/>
                    <a:gdLst>
                      <a:gd name="T0" fmla="*/ 0 h 5"/>
                      <a:gd name="T1" fmla="*/ 2 h 5"/>
                      <a:gd name="T2" fmla="*/ 5 h 5"/>
                      <a:gd name="T3" fmla="*/ 0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5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2" name="Freeform 573"/>
                  <p:cNvSpPr>
                    <a:spLocks/>
                  </p:cNvSpPr>
                  <p:nvPr/>
                </p:nvSpPr>
                <p:spPr bwMode="auto">
                  <a:xfrm>
                    <a:off x="4873" y="3658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3" name="Freeform 574"/>
                  <p:cNvSpPr>
                    <a:spLocks/>
                  </p:cNvSpPr>
                  <p:nvPr/>
                </p:nvSpPr>
                <p:spPr bwMode="auto">
                  <a:xfrm>
                    <a:off x="4850" y="3655"/>
                    <a:ext cx="16" cy="18"/>
                  </a:xfrm>
                  <a:custGeom>
                    <a:avLst/>
                    <a:gdLst>
                      <a:gd name="T0" fmla="*/ 11 w 16"/>
                      <a:gd name="T1" fmla="*/ 3 h 18"/>
                      <a:gd name="T2" fmla="*/ 11 w 16"/>
                      <a:gd name="T3" fmla="*/ 9 h 18"/>
                      <a:gd name="T4" fmla="*/ 16 w 16"/>
                      <a:gd name="T5" fmla="*/ 14 h 18"/>
                      <a:gd name="T6" fmla="*/ 14 w 16"/>
                      <a:gd name="T7" fmla="*/ 18 h 18"/>
                      <a:gd name="T8" fmla="*/ 11 w 16"/>
                      <a:gd name="T9" fmla="*/ 14 h 18"/>
                      <a:gd name="T10" fmla="*/ 9 w 16"/>
                      <a:gd name="T11" fmla="*/ 14 h 18"/>
                      <a:gd name="T12" fmla="*/ 9 w 16"/>
                      <a:gd name="T13" fmla="*/ 9 h 18"/>
                      <a:gd name="T14" fmla="*/ 2 w 16"/>
                      <a:gd name="T15" fmla="*/ 7 h 18"/>
                      <a:gd name="T16" fmla="*/ 0 w 16"/>
                      <a:gd name="T17" fmla="*/ 3 h 18"/>
                      <a:gd name="T18" fmla="*/ 2 w 16"/>
                      <a:gd name="T19" fmla="*/ 3 h 18"/>
                      <a:gd name="T20" fmla="*/ 5 w 16"/>
                      <a:gd name="T21" fmla="*/ 3 h 18"/>
                      <a:gd name="T22" fmla="*/ 7 w 16"/>
                      <a:gd name="T23" fmla="*/ 7 h 18"/>
                      <a:gd name="T24" fmla="*/ 9 w 16"/>
                      <a:gd name="T25" fmla="*/ 3 h 18"/>
                      <a:gd name="T26" fmla="*/ 11 w 16"/>
                      <a:gd name="T27" fmla="*/ 0 h 18"/>
                      <a:gd name="T28" fmla="*/ 11 w 16"/>
                      <a:gd name="T29" fmla="*/ 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6" h="18">
                        <a:moveTo>
                          <a:pt x="11" y="3"/>
                        </a:moveTo>
                        <a:lnTo>
                          <a:pt x="11" y="9"/>
                        </a:lnTo>
                        <a:lnTo>
                          <a:pt x="16" y="14"/>
                        </a:lnTo>
                        <a:lnTo>
                          <a:pt x="14" y="18"/>
                        </a:lnTo>
                        <a:lnTo>
                          <a:pt x="11" y="14"/>
                        </a:lnTo>
                        <a:lnTo>
                          <a:pt x="9" y="14"/>
                        </a:lnTo>
                        <a:lnTo>
                          <a:pt x="9" y="9"/>
                        </a:lnTo>
                        <a:lnTo>
                          <a:pt x="2" y="7"/>
                        </a:ln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5" y="3"/>
                        </a:lnTo>
                        <a:lnTo>
                          <a:pt x="7" y="7"/>
                        </a:lnTo>
                        <a:lnTo>
                          <a:pt x="9" y="3"/>
                        </a:lnTo>
                        <a:lnTo>
                          <a:pt x="11" y="0"/>
                        </a:lnTo>
                        <a:lnTo>
                          <a:pt x="11" y="3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4" name="Freeform 575"/>
                  <p:cNvSpPr>
                    <a:spLocks/>
                  </p:cNvSpPr>
                  <p:nvPr/>
                </p:nvSpPr>
                <p:spPr bwMode="auto">
                  <a:xfrm>
                    <a:off x="4824" y="3653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5" name="Freeform 576"/>
                  <p:cNvSpPr>
                    <a:spLocks/>
                  </p:cNvSpPr>
                  <p:nvPr/>
                </p:nvSpPr>
                <p:spPr bwMode="auto">
                  <a:xfrm>
                    <a:off x="4864" y="3649"/>
                    <a:ext cx="6" cy="18"/>
                  </a:xfrm>
                  <a:custGeom>
                    <a:avLst/>
                    <a:gdLst>
                      <a:gd name="T0" fmla="*/ 4 w 6"/>
                      <a:gd name="T1" fmla="*/ 0 h 18"/>
                      <a:gd name="T2" fmla="*/ 6 w 6"/>
                      <a:gd name="T3" fmla="*/ 2 h 18"/>
                      <a:gd name="T4" fmla="*/ 6 w 6"/>
                      <a:gd name="T5" fmla="*/ 9 h 18"/>
                      <a:gd name="T6" fmla="*/ 6 w 6"/>
                      <a:gd name="T7" fmla="*/ 11 h 18"/>
                      <a:gd name="T8" fmla="*/ 6 w 6"/>
                      <a:gd name="T9" fmla="*/ 15 h 18"/>
                      <a:gd name="T10" fmla="*/ 4 w 6"/>
                      <a:gd name="T11" fmla="*/ 18 h 18"/>
                      <a:gd name="T12" fmla="*/ 0 w 6"/>
                      <a:gd name="T13" fmla="*/ 13 h 18"/>
                      <a:gd name="T14" fmla="*/ 2 w 6"/>
                      <a:gd name="T15" fmla="*/ 13 h 18"/>
                      <a:gd name="T16" fmla="*/ 0 w 6"/>
                      <a:gd name="T17" fmla="*/ 13 h 18"/>
                      <a:gd name="T18" fmla="*/ 0 w 6"/>
                      <a:gd name="T19" fmla="*/ 11 h 18"/>
                      <a:gd name="T20" fmla="*/ 0 w 6"/>
                      <a:gd name="T21" fmla="*/ 9 h 18"/>
                      <a:gd name="T22" fmla="*/ 0 w 6"/>
                      <a:gd name="T23" fmla="*/ 6 h 18"/>
                      <a:gd name="T24" fmla="*/ 4 w 6"/>
                      <a:gd name="T25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" h="18">
                        <a:moveTo>
                          <a:pt x="4" y="0"/>
                        </a:moveTo>
                        <a:lnTo>
                          <a:pt x="6" y="2"/>
                        </a:lnTo>
                        <a:lnTo>
                          <a:pt x="6" y="9"/>
                        </a:lnTo>
                        <a:lnTo>
                          <a:pt x="6" y="11"/>
                        </a:lnTo>
                        <a:lnTo>
                          <a:pt x="6" y="15"/>
                        </a:lnTo>
                        <a:lnTo>
                          <a:pt x="4" y="18"/>
                        </a:lnTo>
                        <a:lnTo>
                          <a:pt x="0" y="13"/>
                        </a:lnTo>
                        <a:lnTo>
                          <a:pt x="2" y="13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6" name="Freeform 577"/>
                  <p:cNvSpPr>
                    <a:spLocks/>
                  </p:cNvSpPr>
                  <p:nvPr/>
                </p:nvSpPr>
                <p:spPr bwMode="auto">
                  <a:xfrm>
                    <a:off x="4812" y="3647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7" name="Freeform 578"/>
                  <p:cNvSpPr>
                    <a:spLocks/>
                  </p:cNvSpPr>
                  <p:nvPr/>
                </p:nvSpPr>
                <p:spPr bwMode="auto">
                  <a:xfrm>
                    <a:off x="4859" y="3647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8" name="Freeform 579"/>
                  <p:cNvSpPr>
                    <a:spLocks/>
                  </p:cNvSpPr>
                  <p:nvPr/>
                </p:nvSpPr>
                <p:spPr bwMode="auto">
                  <a:xfrm>
                    <a:off x="4846" y="3647"/>
                    <a:ext cx="2" cy="4"/>
                  </a:xfrm>
                  <a:custGeom>
                    <a:avLst/>
                    <a:gdLst>
                      <a:gd name="T0" fmla="*/ 2 w 2"/>
                      <a:gd name="T1" fmla="*/ 0 h 4"/>
                      <a:gd name="T2" fmla="*/ 2 w 2"/>
                      <a:gd name="T3" fmla="*/ 4 h 4"/>
                      <a:gd name="T4" fmla="*/ 0 w 2"/>
                      <a:gd name="T5" fmla="*/ 2 h 4"/>
                      <a:gd name="T6" fmla="*/ 2 w 2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0"/>
                        </a:move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19" name="Freeform 580"/>
                  <p:cNvSpPr>
                    <a:spLocks/>
                  </p:cNvSpPr>
                  <p:nvPr/>
                </p:nvSpPr>
                <p:spPr bwMode="auto">
                  <a:xfrm>
                    <a:off x="4788" y="3644"/>
                    <a:ext cx="40" cy="109"/>
                  </a:xfrm>
                  <a:custGeom>
                    <a:avLst/>
                    <a:gdLst>
                      <a:gd name="T0" fmla="*/ 27 w 40"/>
                      <a:gd name="T1" fmla="*/ 11 h 109"/>
                      <a:gd name="T2" fmla="*/ 29 w 40"/>
                      <a:gd name="T3" fmla="*/ 9 h 109"/>
                      <a:gd name="T4" fmla="*/ 33 w 40"/>
                      <a:gd name="T5" fmla="*/ 25 h 109"/>
                      <a:gd name="T6" fmla="*/ 36 w 40"/>
                      <a:gd name="T7" fmla="*/ 25 h 109"/>
                      <a:gd name="T8" fmla="*/ 38 w 40"/>
                      <a:gd name="T9" fmla="*/ 31 h 109"/>
                      <a:gd name="T10" fmla="*/ 31 w 40"/>
                      <a:gd name="T11" fmla="*/ 34 h 109"/>
                      <a:gd name="T12" fmla="*/ 36 w 40"/>
                      <a:gd name="T13" fmla="*/ 36 h 109"/>
                      <a:gd name="T14" fmla="*/ 33 w 40"/>
                      <a:gd name="T15" fmla="*/ 38 h 109"/>
                      <a:gd name="T16" fmla="*/ 29 w 40"/>
                      <a:gd name="T17" fmla="*/ 38 h 109"/>
                      <a:gd name="T18" fmla="*/ 29 w 40"/>
                      <a:gd name="T19" fmla="*/ 45 h 109"/>
                      <a:gd name="T20" fmla="*/ 27 w 40"/>
                      <a:gd name="T21" fmla="*/ 60 h 109"/>
                      <a:gd name="T22" fmla="*/ 29 w 40"/>
                      <a:gd name="T23" fmla="*/ 60 h 109"/>
                      <a:gd name="T24" fmla="*/ 33 w 40"/>
                      <a:gd name="T25" fmla="*/ 45 h 109"/>
                      <a:gd name="T26" fmla="*/ 40 w 40"/>
                      <a:gd name="T27" fmla="*/ 49 h 109"/>
                      <a:gd name="T28" fmla="*/ 38 w 40"/>
                      <a:gd name="T29" fmla="*/ 56 h 109"/>
                      <a:gd name="T30" fmla="*/ 33 w 40"/>
                      <a:gd name="T31" fmla="*/ 76 h 109"/>
                      <a:gd name="T32" fmla="*/ 29 w 40"/>
                      <a:gd name="T33" fmla="*/ 78 h 109"/>
                      <a:gd name="T34" fmla="*/ 27 w 40"/>
                      <a:gd name="T35" fmla="*/ 80 h 109"/>
                      <a:gd name="T36" fmla="*/ 24 w 40"/>
                      <a:gd name="T37" fmla="*/ 85 h 109"/>
                      <a:gd name="T38" fmla="*/ 24 w 40"/>
                      <a:gd name="T39" fmla="*/ 87 h 109"/>
                      <a:gd name="T40" fmla="*/ 27 w 40"/>
                      <a:gd name="T41" fmla="*/ 87 h 109"/>
                      <a:gd name="T42" fmla="*/ 31 w 40"/>
                      <a:gd name="T43" fmla="*/ 83 h 109"/>
                      <a:gd name="T44" fmla="*/ 31 w 40"/>
                      <a:gd name="T45" fmla="*/ 83 h 109"/>
                      <a:gd name="T46" fmla="*/ 36 w 40"/>
                      <a:gd name="T47" fmla="*/ 85 h 109"/>
                      <a:gd name="T48" fmla="*/ 33 w 40"/>
                      <a:gd name="T49" fmla="*/ 94 h 109"/>
                      <a:gd name="T50" fmla="*/ 29 w 40"/>
                      <a:gd name="T51" fmla="*/ 109 h 109"/>
                      <a:gd name="T52" fmla="*/ 22 w 40"/>
                      <a:gd name="T53" fmla="*/ 105 h 109"/>
                      <a:gd name="T54" fmla="*/ 20 w 40"/>
                      <a:gd name="T55" fmla="*/ 98 h 109"/>
                      <a:gd name="T56" fmla="*/ 18 w 40"/>
                      <a:gd name="T57" fmla="*/ 96 h 109"/>
                      <a:gd name="T58" fmla="*/ 13 w 40"/>
                      <a:gd name="T59" fmla="*/ 94 h 109"/>
                      <a:gd name="T60" fmla="*/ 18 w 40"/>
                      <a:gd name="T61" fmla="*/ 89 h 109"/>
                      <a:gd name="T62" fmla="*/ 15 w 40"/>
                      <a:gd name="T63" fmla="*/ 87 h 109"/>
                      <a:gd name="T64" fmla="*/ 11 w 40"/>
                      <a:gd name="T65" fmla="*/ 78 h 109"/>
                      <a:gd name="T66" fmla="*/ 9 w 40"/>
                      <a:gd name="T67" fmla="*/ 78 h 109"/>
                      <a:gd name="T68" fmla="*/ 4 w 40"/>
                      <a:gd name="T69" fmla="*/ 69 h 109"/>
                      <a:gd name="T70" fmla="*/ 4 w 40"/>
                      <a:gd name="T71" fmla="*/ 58 h 109"/>
                      <a:gd name="T72" fmla="*/ 2 w 40"/>
                      <a:gd name="T73" fmla="*/ 60 h 109"/>
                      <a:gd name="T74" fmla="*/ 2 w 40"/>
                      <a:gd name="T75" fmla="*/ 47 h 109"/>
                      <a:gd name="T76" fmla="*/ 7 w 40"/>
                      <a:gd name="T77" fmla="*/ 43 h 109"/>
                      <a:gd name="T78" fmla="*/ 11 w 40"/>
                      <a:gd name="T79" fmla="*/ 49 h 109"/>
                      <a:gd name="T80" fmla="*/ 13 w 40"/>
                      <a:gd name="T81" fmla="*/ 54 h 109"/>
                      <a:gd name="T82" fmla="*/ 13 w 40"/>
                      <a:gd name="T83" fmla="*/ 34 h 109"/>
                      <a:gd name="T84" fmla="*/ 15 w 40"/>
                      <a:gd name="T85" fmla="*/ 27 h 109"/>
                      <a:gd name="T86" fmla="*/ 18 w 40"/>
                      <a:gd name="T87" fmla="*/ 9 h 109"/>
                      <a:gd name="T88" fmla="*/ 22 w 40"/>
                      <a:gd name="T89" fmla="*/ 5 h 109"/>
                      <a:gd name="T90" fmla="*/ 27 w 40"/>
                      <a:gd name="T91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0" h="109">
                        <a:moveTo>
                          <a:pt x="27" y="0"/>
                        </a:moveTo>
                        <a:lnTo>
                          <a:pt x="29" y="7"/>
                        </a:lnTo>
                        <a:lnTo>
                          <a:pt x="27" y="11"/>
                        </a:lnTo>
                        <a:lnTo>
                          <a:pt x="29" y="9"/>
                        </a:lnTo>
                        <a:lnTo>
                          <a:pt x="29" y="11"/>
                        </a:lnTo>
                        <a:lnTo>
                          <a:pt x="29" y="9"/>
                        </a:lnTo>
                        <a:lnTo>
                          <a:pt x="36" y="9"/>
                        </a:lnTo>
                        <a:lnTo>
                          <a:pt x="31" y="20"/>
                        </a:lnTo>
                        <a:lnTo>
                          <a:pt x="33" y="25"/>
                        </a:lnTo>
                        <a:lnTo>
                          <a:pt x="31" y="25"/>
                        </a:lnTo>
                        <a:lnTo>
                          <a:pt x="33" y="25"/>
                        </a:lnTo>
                        <a:lnTo>
                          <a:pt x="36" y="25"/>
                        </a:lnTo>
                        <a:lnTo>
                          <a:pt x="33" y="27"/>
                        </a:lnTo>
                        <a:lnTo>
                          <a:pt x="38" y="29"/>
                        </a:lnTo>
                        <a:lnTo>
                          <a:pt x="38" y="31"/>
                        </a:lnTo>
                        <a:lnTo>
                          <a:pt x="36" y="31"/>
                        </a:lnTo>
                        <a:lnTo>
                          <a:pt x="31" y="29"/>
                        </a:lnTo>
                        <a:lnTo>
                          <a:pt x="31" y="34"/>
                        </a:lnTo>
                        <a:lnTo>
                          <a:pt x="33" y="34"/>
                        </a:lnTo>
                        <a:lnTo>
                          <a:pt x="36" y="34"/>
                        </a:lnTo>
                        <a:lnTo>
                          <a:pt x="36" y="36"/>
                        </a:lnTo>
                        <a:lnTo>
                          <a:pt x="33" y="36"/>
                        </a:lnTo>
                        <a:lnTo>
                          <a:pt x="36" y="36"/>
                        </a:lnTo>
                        <a:lnTo>
                          <a:pt x="33" y="38"/>
                        </a:lnTo>
                        <a:lnTo>
                          <a:pt x="31" y="38"/>
                        </a:lnTo>
                        <a:lnTo>
                          <a:pt x="31" y="36"/>
                        </a:lnTo>
                        <a:lnTo>
                          <a:pt x="29" y="38"/>
                        </a:lnTo>
                        <a:lnTo>
                          <a:pt x="31" y="40"/>
                        </a:lnTo>
                        <a:lnTo>
                          <a:pt x="29" y="40"/>
                        </a:lnTo>
                        <a:lnTo>
                          <a:pt x="29" y="45"/>
                        </a:lnTo>
                        <a:lnTo>
                          <a:pt x="31" y="45"/>
                        </a:lnTo>
                        <a:lnTo>
                          <a:pt x="29" y="56"/>
                        </a:lnTo>
                        <a:lnTo>
                          <a:pt x="27" y="60"/>
                        </a:lnTo>
                        <a:lnTo>
                          <a:pt x="24" y="60"/>
                        </a:lnTo>
                        <a:lnTo>
                          <a:pt x="24" y="63"/>
                        </a:lnTo>
                        <a:lnTo>
                          <a:pt x="29" y="60"/>
                        </a:lnTo>
                        <a:lnTo>
                          <a:pt x="31" y="56"/>
                        </a:lnTo>
                        <a:lnTo>
                          <a:pt x="31" y="49"/>
                        </a:lnTo>
                        <a:lnTo>
                          <a:pt x="33" y="45"/>
                        </a:lnTo>
                        <a:lnTo>
                          <a:pt x="36" y="43"/>
                        </a:lnTo>
                        <a:lnTo>
                          <a:pt x="38" y="45"/>
                        </a:lnTo>
                        <a:lnTo>
                          <a:pt x="40" y="49"/>
                        </a:lnTo>
                        <a:lnTo>
                          <a:pt x="38" y="51"/>
                        </a:lnTo>
                        <a:lnTo>
                          <a:pt x="40" y="51"/>
                        </a:lnTo>
                        <a:lnTo>
                          <a:pt x="38" y="56"/>
                        </a:lnTo>
                        <a:lnTo>
                          <a:pt x="38" y="58"/>
                        </a:lnTo>
                        <a:lnTo>
                          <a:pt x="33" y="78"/>
                        </a:lnTo>
                        <a:lnTo>
                          <a:pt x="33" y="76"/>
                        </a:lnTo>
                        <a:lnTo>
                          <a:pt x="33" y="80"/>
                        </a:lnTo>
                        <a:lnTo>
                          <a:pt x="29" y="76"/>
                        </a:lnTo>
                        <a:lnTo>
                          <a:pt x="29" y="78"/>
                        </a:lnTo>
                        <a:lnTo>
                          <a:pt x="27" y="76"/>
                        </a:lnTo>
                        <a:lnTo>
                          <a:pt x="27" y="78"/>
                        </a:lnTo>
                        <a:lnTo>
                          <a:pt x="27" y="80"/>
                        </a:lnTo>
                        <a:lnTo>
                          <a:pt x="27" y="83"/>
                        </a:lnTo>
                        <a:lnTo>
                          <a:pt x="24" y="83"/>
                        </a:lnTo>
                        <a:lnTo>
                          <a:pt x="24" y="85"/>
                        </a:lnTo>
                        <a:lnTo>
                          <a:pt x="22" y="85"/>
                        </a:lnTo>
                        <a:lnTo>
                          <a:pt x="22" y="89"/>
                        </a:lnTo>
                        <a:lnTo>
                          <a:pt x="24" y="87"/>
                        </a:lnTo>
                        <a:lnTo>
                          <a:pt x="27" y="89"/>
                        </a:lnTo>
                        <a:lnTo>
                          <a:pt x="24" y="87"/>
                        </a:lnTo>
                        <a:lnTo>
                          <a:pt x="27" y="87"/>
                        </a:lnTo>
                        <a:lnTo>
                          <a:pt x="27" y="85"/>
                        </a:lnTo>
                        <a:lnTo>
                          <a:pt x="29" y="85"/>
                        </a:lnTo>
                        <a:lnTo>
                          <a:pt x="31" y="83"/>
                        </a:lnTo>
                        <a:lnTo>
                          <a:pt x="29" y="83"/>
                        </a:lnTo>
                        <a:lnTo>
                          <a:pt x="29" y="80"/>
                        </a:lnTo>
                        <a:lnTo>
                          <a:pt x="31" y="83"/>
                        </a:lnTo>
                        <a:lnTo>
                          <a:pt x="33" y="80"/>
                        </a:lnTo>
                        <a:lnTo>
                          <a:pt x="36" y="83"/>
                        </a:lnTo>
                        <a:lnTo>
                          <a:pt x="36" y="85"/>
                        </a:lnTo>
                        <a:lnTo>
                          <a:pt x="33" y="87"/>
                        </a:lnTo>
                        <a:lnTo>
                          <a:pt x="33" y="91"/>
                        </a:lnTo>
                        <a:lnTo>
                          <a:pt x="33" y="94"/>
                        </a:lnTo>
                        <a:lnTo>
                          <a:pt x="29" y="102"/>
                        </a:lnTo>
                        <a:lnTo>
                          <a:pt x="31" y="105"/>
                        </a:lnTo>
                        <a:lnTo>
                          <a:pt x="29" y="109"/>
                        </a:lnTo>
                        <a:lnTo>
                          <a:pt x="27" y="105"/>
                        </a:lnTo>
                        <a:lnTo>
                          <a:pt x="24" y="105"/>
                        </a:lnTo>
                        <a:lnTo>
                          <a:pt x="22" y="105"/>
                        </a:lnTo>
                        <a:lnTo>
                          <a:pt x="18" y="102"/>
                        </a:lnTo>
                        <a:lnTo>
                          <a:pt x="18" y="100"/>
                        </a:lnTo>
                        <a:lnTo>
                          <a:pt x="20" y="98"/>
                        </a:lnTo>
                        <a:lnTo>
                          <a:pt x="18" y="98"/>
                        </a:lnTo>
                        <a:lnTo>
                          <a:pt x="20" y="96"/>
                        </a:lnTo>
                        <a:lnTo>
                          <a:pt x="18" y="96"/>
                        </a:lnTo>
                        <a:lnTo>
                          <a:pt x="15" y="98"/>
                        </a:lnTo>
                        <a:lnTo>
                          <a:pt x="15" y="94"/>
                        </a:lnTo>
                        <a:lnTo>
                          <a:pt x="13" y="94"/>
                        </a:lnTo>
                        <a:lnTo>
                          <a:pt x="13" y="89"/>
                        </a:lnTo>
                        <a:lnTo>
                          <a:pt x="15" y="89"/>
                        </a:lnTo>
                        <a:lnTo>
                          <a:pt x="18" y="89"/>
                        </a:lnTo>
                        <a:lnTo>
                          <a:pt x="18" y="87"/>
                        </a:lnTo>
                        <a:lnTo>
                          <a:pt x="18" y="85"/>
                        </a:lnTo>
                        <a:lnTo>
                          <a:pt x="15" y="87"/>
                        </a:lnTo>
                        <a:lnTo>
                          <a:pt x="13" y="87"/>
                        </a:lnTo>
                        <a:lnTo>
                          <a:pt x="11" y="83"/>
                        </a:lnTo>
                        <a:lnTo>
                          <a:pt x="11" y="78"/>
                        </a:lnTo>
                        <a:lnTo>
                          <a:pt x="11" y="76"/>
                        </a:lnTo>
                        <a:lnTo>
                          <a:pt x="9" y="76"/>
                        </a:lnTo>
                        <a:lnTo>
                          <a:pt x="9" y="78"/>
                        </a:lnTo>
                        <a:lnTo>
                          <a:pt x="7" y="78"/>
                        </a:lnTo>
                        <a:lnTo>
                          <a:pt x="4" y="76"/>
                        </a:lnTo>
                        <a:lnTo>
                          <a:pt x="4" y="69"/>
                        </a:lnTo>
                        <a:lnTo>
                          <a:pt x="7" y="67"/>
                        </a:lnTo>
                        <a:lnTo>
                          <a:pt x="4" y="60"/>
                        </a:lnTo>
                        <a:lnTo>
                          <a:pt x="4" y="58"/>
                        </a:lnTo>
                        <a:lnTo>
                          <a:pt x="4" y="60"/>
                        </a:lnTo>
                        <a:lnTo>
                          <a:pt x="2" y="58"/>
                        </a:lnTo>
                        <a:lnTo>
                          <a:pt x="2" y="60"/>
                        </a:lnTo>
                        <a:lnTo>
                          <a:pt x="0" y="56"/>
                        </a:lnTo>
                        <a:lnTo>
                          <a:pt x="2" y="49"/>
                        </a:lnTo>
                        <a:lnTo>
                          <a:pt x="2" y="47"/>
                        </a:lnTo>
                        <a:lnTo>
                          <a:pt x="4" y="47"/>
                        </a:lnTo>
                        <a:lnTo>
                          <a:pt x="7" y="45"/>
                        </a:lnTo>
                        <a:lnTo>
                          <a:pt x="7" y="43"/>
                        </a:lnTo>
                        <a:lnTo>
                          <a:pt x="9" y="45"/>
                        </a:lnTo>
                        <a:lnTo>
                          <a:pt x="11" y="51"/>
                        </a:lnTo>
                        <a:lnTo>
                          <a:pt x="11" y="49"/>
                        </a:lnTo>
                        <a:lnTo>
                          <a:pt x="13" y="49"/>
                        </a:lnTo>
                        <a:lnTo>
                          <a:pt x="13" y="56"/>
                        </a:lnTo>
                        <a:lnTo>
                          <a:pt x="13" y="54"/>
                        </a:lnTo>
                        <a:lnTo>
                          <a:pt x="13" y="47"/>
                        </a:lnTo>
                        <a:lnTo>
                          <a:pt x="15" y="36"/>
                        </a:lnTo>
                        <a:lnTo>
                          <a:pt x="13" y="34"/>
                        </a:lnTo>
                        <a:lnTo>
                          <a:pt x="15" y="31"/>
                        </a:lnTo>
                        <a:lnTo>
                          <a:pt x="15" y="29"/>
                        </a:lnTo>
                        <a:lnTo>
                          <a:pt x="15" y="27"/>
                        </a:lnTo>
                        <a:lnTo>
                          <a:pt x="15" y="20"/>
                        </a:lnTo>
                        <a:lnTo>
                          <a:pt x="18" y="18"/>
                        </a:lnTo>
                        <a:lnTo>
                          <a:pt x="18" y="9"/>
                        </a:lnTo>
                        <a:lnTo>
                          <a:pt x="20" y="5"/>
                        </a:lnTo>
                        <a:lnTo>
                          <a:pt x="20" y="9"/>
                        </a:lnTo>
                        <a:lnTo>
                          <a:pt x="22" y="5"/>
                        </a:lnTo>
                        <a:lnTo>
                          <a:pt x="24" y="7"/>
                        </a:lnTo>
                        <a:lnTo>
                          <a:pt x="24" y="3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0" name="Freeform 581"/>
                  <p:cNvSpPr>
                    <a:spLocks/>
                  </p:cNvSpPr>
                  <p:nvPr/>
                </p:nvSpPr>
                <p:spPr bwMode="auto">
                  <a:xfrm>
                    <a:off x="4817" y="3644"/>
                    <a:ext cx="7" cy="9"/>
                  </a:xfrm>
                  <a:custGeom>
                    <a:avLst/>
                    <a:gdLst>
                      <a:gd name="T0" fmla="*/ 2 w 7"/>
                      <a:gd name="T1" fmla="*/ 0 h 9"/>
                      <a:gd name="T2" fmla="*/ 2 w 7"/>
                      <a:gd name="T3" fmla="*/ 5 h 9"/>
                      <a:gd name="T4" fmla="*/ 2 w 7"/>
                      <a:gd name="T5" fmla="*/ 3 h 9"/>
                      <a:gd name="T6" fmla="*/ 4 w 7"/>
                      <a:gd name="T7" fmla="*/ 5 h 9"/>
                      <a:gd name="T8" fmla="*/ 2 w 7"/>
                      <a:gd name="T9" fmla="*/ 0 h 9"/>
                      <a:gd name="T10" fmla="*/ 4 w 7"/>
                      <a:gd name="T11" fmla="*/ 3 h 9"/>
                      <a:gd name="T12" fmla="*/ 7 w 7"/>
                      <a:gd name="T13" fmla="*/ 3 h 9"/>
                      <a:gd name="T14" fmla="*/ 7 w 7"/>
                      <a:gd name="T15" fmla="*/ 9 h 9"/>
                      <a:gd name="T16" fmla="*/ 4 w 7"/>
                      <a:gd name="T17" fmla="*/ 9 h 9"/>
                      <a:gd name="T18" fmla="*/ 2 w 7"/>
                      <a:gd name="T19" fmla="*/ 7 h 9"/>
                      <a:gd name="T20" fmla="*/ 0 w 7"/>
                      <a:gd name="T21" fmla="*/ 9 h 9"/>
                      <a:gd name="T22" fmla="*/ 0 w 7"/>
                      <a:gd name="T23" fmla="*/ 3 h 9"/>
                      <a:gd name="T24" fmla="*/ 2 w 7"/>
                      <a:gd name="T2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7" h="9">
                        <a:moveTo>
                          <a:pt x="2" y="0"/>
                        </a:moveTo>
                        <a:lnTo>
                          <a:pt x="2" y="5"/>
                        </a:lnTo>
                        <a:lnTo>
                          <a:pt x="2" y="3"/>
                        </a:lnTo>
                        <a:lnTo>
                          <a:pt x="4" y="5"/>
                        </a:lnTo>
                        <a:lnTo>
                          <a:pt x="2" y="0"/>
                        </a:ln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9"/>
                        </a:lnTo>
                        <a:lnTo>
                          <a:pt x="4" y="9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1" name="Freeform 582"/>
                  <p:cNvSpPr>
                    <a:spLocks/>
                  </p:cNvSpPr>
                  <p:nvPr/>
                </p:nvSpPr>
                <p:spPr bwMode="auto">
                  <a:xfrm>
                    <a:off x="4839" y="364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2" name="Freeform 583"/>
                  <p:cNvSpPr>
                    <a:spLocks/>
                  </p:cNvSpPr>
                  <p:nvPr/>
                </p:nvSpPr>
                <p:spPr bwMode="auto">
                  <a:xfrm>
                    <a:off x="4837" y="364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3" name="Freeform 584"/>
                  <p:cNvSpPr>
                    <a:spLocks/>
                  </p:cNvSpPr>
                  <p:nvPr/>
                </p:nvSpPr>
                <p:spPr bwMode="auto">
                  <a:xfrm>
                    <a:off x="4839" y="3642"/>
                    <a:ext cx="7" cy="7"/>
                  </a:xfrm>
                  <a:custGeom>
                    <a:avLst/>
                    <a:gdLst>
                      <a:gd name="T0" fmla="*/ 5 w 7"/>
                      <a:gd name="T1" fmla="*/ 0 h 7"/>
                      <a:gd name="T2" fmla="*/ 7 w 7"/>
                      <a:gd name="T3" fmla="*/ 5 h 7"/>
                      <a:gd name="T4" fmla="*/ 5 w 7"/>
                      <a:gd name="T5" fmla="*/ 5 h 7"/>
                      <a:gd name="T6" fmla="*/ 2 w 7"/>
                      <a:gd name="T7" fmla="*/ 5 h 7"/>
                      <a:gd name="T8" fmla="*/ 0 w 7"/>
                      <a:gd name="T9" fmla="*/ 7 h 7"/>
                      <a:gd name="T10" fmla="*/ 0 w 7"/>
                      <a:gd name="T11" fmla="*/ 2 h 7"/>
                      <a:gd name="T12" fmla="*/ 2 w 7"/>
                      <a:gd name="T13" fmla="*/ 2 h 7"/>
                      <a:gd name="T14" fmla="*/ 2 w 7"/>
                      <a:gd name="T15" fmla="*/ 0 h 7"/>
                      <a:gd name="T16" fmla="*/ 5 w 7"/>
                      <a:gd name="T1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7">
                        <a:moveTo>
                          <a:pt x="5" y="0"/>
                        </a:moveTo>
                        <a:lnTo>
                          <a:pt x="7" y="5"/>
                        </a:lnTo>
                        <a:lnTo>
                          <a:pt x="5" y="5"/>
                        </a:lnTo>
                        <a:lnTo>
                          <a:pt x="2" y="5"/>
                        </a:lnTo>
                        <a:lnTo>
                          <a:pt x="0" y="7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4" name="Freeform 585"/>
                  <p:cNvSpPr>
                    <a:spLocks/>
                  </p:cNvSpPr>
                  <p:nvPr/>
                </p:nvSpPr>
                <p:spPr bwMode="auto">
                  <a:xfrm>
                    <a:off x="4866" y="3642"/>
                    <a:ext cx="7" cy="9"/>
                  </a:xfrm>
                  <a:custGeom>
                    <a:avLst/>
                    <a:gdLst>
                      <a:gd name="T0" fmla="*/ 2 w 7"/>
                      <a:gd name="T1" fmla="*/ 0 h 9"/>
                      <a:gd name="T2" fmla="*/ 4 w 7"/>
                      <a:gd name="T3" fmla="*/ 2 h 9"/>
                      <a:gd name="T4" fmla="*/ 7 w 7"/>
                      <a:gd name="T5" fmla="*/ 0 h 9"/>
                      <a:gd name="T6" fmla="*/ 7 w 7"/>
                      <a:gd name="T7" fmla="*/ 9 h 9"/>
                      <a:gd name="T8" fmla="*/ 4 w 7"/>
                      <a:gd name="T9" fmla="*/ 5 h 9"/>
                      <a:gd name="T10" fmla="*/ 0 w 7"/>
                      <a:gd name="T11" fmla="*/ 5 h 9"/>
                      <a:gd name="T12" fmla="*/ 2 w 7"/>
                      <a:gd name="T1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9">
                        <a:moveTo>
                          <a:pt x="2" y="0"/>
                        </a:moveTo>
                        <a:lnTo>
                          <a:pt x="4" y="2"/>
                        </a:lnTo>
                        <a:lnTo>
                          <a:pt x="7" y="0"/>
                        </a:lnTo>
                        <a:lnTo>
                          <a:pt x="7" y="9"/>
                        </a:lnTo>
                        <a:lnTo>
                          <a:pt x="4" y="5"/>
                        </a:lnTo>
                        <a:lnTo>
                          <a:pt x="0" y="5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5" name="Freeform 586"/>
                  <p:cNvSpPr>
                    <a:spLocks/>
                  </p:cNvSpPr>
                  <p:nvPr/>
                </p:nvSpPr>
                <p:spPr bwMode="auto">
                  <a:xfrm>
                    <a:off x="4819" y="3638"/>
                    <a:ext cx="2" cy="6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2 w 2"/>
                      <a:gd name="T3" fmla="*/ 4 h 6"/>
                      <a:gd name="T4" fmla="*/ 0 w 2"/>
                      <a:gd name="T5" fmla="*/ 6 h 6"/>
                      <a:gd name="T6" fmla="*/ 0 w 2"/>
                      <a:gd name="T7" fmla="*/ 2 h 6"/>
                      <a:gd name="T8" fmla="*/ 2 w 2"/>
                      <a:gd name="T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lnTo>
                          <a:pt x="2" y="4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6" name="Freeform 587"/>
                  <p:cNvSpPr>
                    <a:spLocks/>
                  </p:cNvSpPr>
                  <p:nvPr/>
                </p:nvSpPr>
                <p:spPr bwMode="auto">
                  <a:xfrm>
                    <a:off x="4819" y="3638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7" name="Freeform 588"/>
                  <p:cNvSpPr>
                    <a:spLocks/>
                  </p:cNvSpPr>
                  <p:nvPr/>
                </p:nvSpPr>
                <p:spPr bwMode="auto">
                  <a:xfrm>
                    <a:off x="4821" y="3638"/>
                    <a:ext cx="3" cy="4"/>
                  </a:xfrm>
                  <a:custGeom>
                    <a:avLst/>
                    <a:gdLst>
                      <a:gd name="T0" fmla="*/ 3 w 3"/>
                      <a:gd name="T1" fmla="*/ 2 h 4"/>
                      <a:gd name="T2" fmla="*/ 3 w 3"/>
                      <a:gd name="T3" fmla="*/ 4 h 4"/>
                      <a:gd name="T4" fmla="*/ 0 w 3"/>
                      <a:gd name="T5" fmla="*/ 2 h 4"/>
                      <a:gd name="T6" fmla="*/ 3 w 3"/>
                      <a:gd name="T7" fmla="*/ 0 h 4"/>
                      <a:gd name="T8" fmla="*/ 3 w 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3" y="2"/>
                        </a:moveTo>
                        <a:lnTo>
                          <a:pt x="3" y="4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8" name="Freeform 589"/>
                  <p:cNvSpPr>
                    <a:spLocks/>
                  </p:cNvSpPr>
                  <p:nvPr/>
                </p:nvSpPr>
                <p:spPr bwMode="auto">
                  <a:xfrm>
                    <a:off x="4815" y="3635"/>
                    <a:ext cx="2" cy="12"/>
                  </a:xfrm>
                  <a:custGeom>
                    <a:avLst/>
                    <a:gdLst>
                      <a:gd name="T0" fmla="*/ 2 w 2"/>
                      <a:gd name="T1" fmla="*/ 3 h 12"/>
                      <a:gd name="T2" fmla="*/ 2 w 2"/>
                      <a:gd name="T3" fmla="*/ 12 h 12"/>
                      <a:gd name="T4" fmla="*/ 0 w 2"/>
                      <a:gd name="T5" fmla="*/ 5 h 12"/>
                      <a:gd name="T6" fmla="*/ 0 w 2"/>
                      <a:gd name="T7" fmla="*/ 0 h 12"/>
                      <a:gd name="T8" fmla="*/ 2 w 2"/>
                      <a:gd name="T9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2">
                        <a:moveTo>
                          <a:pt x="2" y="3"/>
                        </a:moveTo>
                        <a:lnTo>
                          <a:pt x="2" y="12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2" y="3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29" name="Freeform 590"/>
                  <p:cNvSpPr>
                    <a:spLocks/>
                  </p:cNvSpPr>
                  <p:nvPr/>
                </p:nvSpPr>
                <p:spPr bwMode="auto">
                  <a:xfrm>
                    <a:off x="4824" y="3635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0" name="Freeform 591"/>
                  <p:cNvSpPr>
                    <a:spLocks/>
                  </p:cNvSpPr>
                  <p:nvPr/>
                </p:nvSpPr>
                <p:spPr bwMode="auto">
                  <a:xfrm>
                    <a:off x="4844" y="3635"/>
                    <a:ext cx="4" cy="12"/>
                  </a:xfrm>
                  <a:custGeom>
                    <a:avLst/>
                    <a:gdLst>
                      <a:gd name="T0" fmla="*/ 4 w 4"/>
                      <a:gd name="T1" fmla="*/ 5 h 12"/>
                      <a:gd name="T2" fmla="*/ 2 w 4"/>
                      <a:gd name="T3" fmla="*/ 12 h 12"/>
                      <a:gd name="T4" fmla="*/ 2 w 4"/>
                      <a:gd name="T5" fmla="*/ 7 h 12"/>
                      <a:gd name="T6" fmla="*/ 2 w 4"/>
                      <a:gd name="T7" fmla="*/ 5 h 12"/>
                      <a:gd name="T8" fmla="*/ 0 w 4"/>
                      <a:gd name="T9" fmla="*/ 5 h 12"/>
                      <a:gd name="T10" fmla="*/ 0 w 4"/>
                      <a:gd name="T11" fmla="*/ 3 h 12"/>
                      <a:gd name="T12" fmla="*/ 2 w 4"/>
                      <a:gd name="T13" fmla="*/ 3 h 12"/>
                      <a:gd name="T14" fmla="*/ 2 w 4"/>
                      <a:gd name="T15" fmla="*/ 5 h 12"/>
                      <a:gd name="T16" fmla="*/ 4 w 4"/>
                      <a:gd name="T17" fmla="*/ 0 h 12"/>
                      <a:gd name="T18" fmla="*/ 4 w 4"/>
                      <a:gd name="T19" fmla="*/ 3 h 12"/>
                      <a:gd name="T20" fmla="*/ 4 w 4"/>
                      <a:gd name="T21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12">
                        <a:moveTo>
                          <a:pt x="4" y="5"/>
                        </a:moveTo>
                        <a:lnTo>
                          <a:pt x="2" y="12"/>
                        </a:lnTo>
                        <a:lnTo>
                          <a:pt x="2" y="7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1" name="Freeform 592"/>
                  <p:cNvSpPr>
                    <a:spLocks/>
                  </p:cNvSpPr>
                  <p:nvPr/>
                </p:nvSpPr>
                <p:spPr bwMode="auto">
                  <a:xfrm>
                    <a:off x="4819" y="3635"/>
                    <a:ext cx="22" cy="36"/>
                  </a:xfrm>
                  <a:custGeom>
                    <a:avLst/>
                    <a:gdLst>
                      <a:gd name="T0" fmla="*/ 7 w 22"/>
                      <a:gd name="T1" fmla="*/ 0 h 36"/>
                      <a:gd name="T2" fmla="*/ 9 w 22"/>
                      <a:gd name="T3" fmla="*/ 0 h 36"/>
                      <a:gd name="T4" fmla="*/ 11 w 22"/>
                      <a:gd name="T5" fmla="*/ 0 h 36"/>
                      <a:gd name="T6" fmla="*/ 13 w 22"/>
                      <a:gd name="T7" fmla="*/ 0 h 36"/>
                      <a:gd name="T8" fmla="*/ 20 w 22"/>
                      <a:gd name="T9" fmla="*/ 0 h 36"/>
                      <a:gd name="T10" fmla="*/ 20 w 22"/>
                      <a:gd name="T11" fmla="*/ 3 h 36"/>
                      <a:gd name="T12" fmla="*/ 22 w 22"/>
                      <a:gd name="T13" fmla="*/ 3 h 36"/>
                      <a:gd name="T14" fmla="*/ 20 w 22"/>
                      <a:gd name="T15" fmla="*/ 5 h 36"/>
                      <a:gd name="T16" fmla="*/ 22 w 22"/>
                      <a:gd name="T17" fmla="*/ 7 h 36"/>
                      <a:gd name="T18" fmla="*/ 20 w 22"/>
                      <a:gd name="T19" fmla="*/ 7 h 36"/>
                      <a:gd name="T20" fmla="*/ 18 w 22"/>
                      <a:gd name="T21" fmla="*/ 9 h 36"/>
                      <a:gd name="T22" fmla="*/ 20 w 22"/>
                      <a:gd name="T23" fmla="*/ 16 h 36"/>
                      <a:gd name="T24" fmla="*/ 18 w 22"/>
                      <a:gd name="T25" fmla="*/ 16 h 36"/>
                      <a:gd name="T26" fmla="*/ 16 w 22"/>
                      <a:gd name="T27" fmla="*/ 16 h 36"/>
                      <a:gd name="T28" fmla="*/ 18 w 22"/>
                      <a:gd name="T29" fmla="*/ 16 h 36"/>
                      <a:gd name="T30" fmla="*/ 18 w 22"/>
                      <a:gd name="T31" fmla="*/ 23 h 36"/>
                      <a:gd name="T32" fmla="*/ 16 w 22"/>
                      <a:gd name="T33" fmla="*/ 20 h 36"/>
                      <a:gd name="T34" fmla="*/ 13 w 22"/>
                      <a:gd name="T35" fmla="*/ 20 h 36"/>
                      <a:gd name="T36" fmla="*/ 13 w 22"/>
                      <a:gd name="T37" fmla="*/ 23 h 36"/>
                      <a:gd name="T38" fmla="*/ 11 w 22"/>
                      <a:gd name="T39" fmla="*/ 25 h 36"/>
                      <a:gd name="T40" fmla="*/ 9 w 22"/>
                      <a:gd name="T41" fmla="*/ 25 h 36"/>
                      <a:gd name="T42" fmla="*/ 11 w 22"/>
                      <a:gd name="T43" fmla="*/ 29 h 36"/>
                      <a:gd name="T44" fmla="*/ 9 w 22"/>
                      <a:gd name="T45" fmla="*/ 29 h 36"/>
                      <a:gd name="T46" fmla="*/ 9 w 22"/>
                      <a:gd name="T47" fmla="*/ 32 h 36"/>
                      <a:gd name="T48" fmla="*/ 5 w 22"/>
                      <a:gd name="T49" fmla="*/ 36 h 36"/>
                      <a:gd name="T50" fmla="*/ 2 w 22"/>
                      <a:gd name="T51" fmla="*/ 34 h 36"/>
                      <a:gd name="T52" fmla="*/ 0 w 22"/>
                      <a:gd name="T53" fmla="*/ 32 h 36"/>
                      <a:gd name="T54" fmla="*/ 5 w 22"/>
                      <a:gd name="T55" fmla="*/ 18 h 36"/>
                      <a:gd name="T56" fmla="*/ 5 w 22"/>
                      <a:gd name="T57" fmla="*/ 9 h 36"/>
                      <a:gd name="T58" fmla="*/ 2 w 22"/>
                      <a:gd name="T59" fmla="*/ 12 h 36"/>
                      <a:gd name="T60" fmla="*/ 2 w 22"/>
                      <a:gd name="T61" fmla="*/ 9 h 36"/>
                      <a:gd name="T62" fmla="*/ 2 w 22"/>
                      <a:gd name="T63" fmla="*/ 5 h 36"/>
                      <a:gd name="T64" fmla="*/ 5 w 22"/>
                      <a:gd name="T65" fmla="*/ 7 h 36"/>
                      <a:gd name="T66" fmla="*/ 7 w 22"/>
                      <a:gd name="T67" fmla="*/ 3 h 36"/>
                      <a:gd name="T68" fmla="*/ 7 w 22"/>
                      <a:gd name="T69" fmla="*/ 0 h 36"/>
                      <a:gd name="T70" fmla="*/ 5 w 22"/>
                      <a:gd name="T71" fmla="*/ 3 h 36"/>
                      <a:gd name="T72" fmla="*/ 5 w 22"/>
                      <a:gd name="T73" fmla="*/ 0 h 36"/>
                      <a:gd name="T74" fmla="*/ 7 w 22"/>
                      <a:gd name="T75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2" h="36">
                        <a:moveTo>
                          <a:pt x="7" y="0"/>
                        </a:moveTo>
                        <a:lnTo>
                          <a:pt x="9" y="0"/>
                        </a:lnTo>
                        <a:lnTo>
                          <a:pt x="11" y="0"/>
                        </a:lnTo>
                        <a:lnTo>
                          <a:pt x="13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2" y="3"/>
                        </a:lnTo>
                        <a:lnTo>
                          <a:pt x="20" y="5"/>
                        </a:lnTo>
                        <a:lnTo>
                          <a:pt x="22" y="7"/>
                        </a:lnTo>
                        <a:lnTo>
                          <a:pt x="20" y="7"/>
                        </a:lnTo>
                        <a:lnTo>
                          <a:pt x="18" y="9"/>
                        </a:lnTo>
                        <a:lnTo>
                          <a:pt x="20" y="16"/>
                        </a:lnTo>
                        <a:lnTo>
                          <a:pt x="18" y="16"/>
                        </a:lnTo>
                        <a:lnTo>
                          <a:pt x="16" y="16"/>
                        </a:lnTo>
                        <a:lnTo>
                          <a:pt x="18" y="16"/>
                        </a:lnTo>
                        <a:lnTo>
                          <a:pt x="18" y="23"/>
                        </a:lnTo>
                        <a:lnTo>
                          <a:pt x="16" y="20"/>
                        </a:lnTo>
                        <a:lnTo>
                          <a:pt x="13" y="20"/>
                        </a:lnTo>
                        <a:lnTo>
                          <a:pt x="13" y="23"/>
                        </a:lnTo>
                        <a:lnTo>
                          <a:pt x="11" y="25"/>
                        </a:lnTo>
                        <a:lnTo>
                          <a:pt x="9" y="25"/>
                        </a:lnTo>
                        <a:lnTo>
                          <a:pt x="11" y="29"/>
                        </a:lnTo>
                        <a:lnTo>
                          <a:pt x="9" y="29"/>
                        </a:lnTo>
                        <a:lnTo>
                          <a:pt x="9" y="32"/>
                        </a:lnTo>
                        <a:lnTo>
                          <a:pt x="5" y="36"/>
                        </a:lnTo>
                        <a:lnTo>
                          <a:pt x="2" y="34"/>
                        </a:lnTo>
                        <a:lnTo>
                          <a:pt x="0" y="32"/>
                        </a:lnTo>
                        <a:lnTo>
                          <a:pt x="5" y="18"/>
                        </a:lnTo>
                        <a:lnTo>
                          <a:pt x="5" y="9"/>
                        </a:lnTo>
                        <a:lnTo>
                          <a:pt x="2" y="12"/>
                        </a:lnTo>
                        <a:lnTo>
                          <a:pt x="2" y="9"/>
                        </a:lnTo>
                        <a:lnTo>
                          <a:pt x="2" y="5"/>
                        </a:lnTo>
                        <a:lnTo>
                          <a:pt x="5" y="7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2" name="Freeform 593"/>
                  <p:cNvSpPr>
                    <a:spLocks/>
                  </p:cNvSpPr>
                  <p:nvPr/>
                </p:nvSpPr>
                <p:spPr bwMode="auto">
                  <a:xfrm>
                    <a:off x="4866" y="363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3" name="Freeform 594"/>
                  <p:cNvSpPr>
                    <a:spLocks/>
                  </p:cNvSpPr>
                  <p:nvPr/>
                </p:nvSpPr>
                <p:spPr bwMode="auto">
                  <a:xfrm>
                    <a:off x="4973" y="3633"/>
                    <a:ext cx="11" cy="14"/>
                  </a:xfrm>
                  <a:custGeom>
                    <a:avLst/>
                    <a:gdLst>
                      <a:gd name="T0" fmla="*/ 4 w 11"/>
                      <a:gd name="T1" fmla="*/ 0 h 14"/>
                      <a:gd name="T2" fmla="*/ 6 w 11"/>
                      <a:gd name="T3" fmla="*/ 5 h 14"/>
                      <a:gd name="T4" fmla="*/ 9 w 11"/>
                      <a:gd name="T5" fmla="*/ 5 h 14"/>
                      <a:gd name="T6" fmla="*/ 11 w 11"/>
                      <a:gd name="T7" fmla="*/ 11 h 14"/>
                      <a:gd name="T8" fmla="*/ 9 w 11"/>
                      <a:gd name="T9" fmla="*/ 14 h 14"/>
                      <a:gd name="T10" fmla="*/ 6 w 11"/>
                      <a:gd name="T11" fmla="*/ 9 h 14"/>
                      <a:gd name="T12" fmla="*/ 6 w 11"/>
                      <a:gd name="T13" fmla="*/ 14 h 14"/>
                      <a:gd name="T14" fmla="*/ 4 w 11"/>
                      <a:gd name="T15" fmla="*/ 11 h 14"/>
                      <a:gd name="T16" fmla="*/ 6 w 11"/>
                      <a:gd name="T17" fmla="*/ 7 h 14"/>
                      <a:gd name="T18" fmla="*/ 2 w 11"/>
                      <a:gd name="T19" fmla="*/ 11 h 14"/>
                      <a:gd name="T20" fmla="*/ 0 w 11"/>
                      <a:gd name="T21" fmla="*/ 5 h 14"/>
                      <a:gd name="T22" fmla="*/ 2 w 11"/>
                      <a:gd name="T23" fmla="*/ 2 h 14"/>
                      <a:gd name="T24" fmla="*/ 6 w 11"/>
                      <a:gd name="T25" fmla="*/ 5 h 14"/>
                      <a:gd name="T26" fmla="*/ 2 w 11"/>
                      <a:gd name="T27" fmla="*/ 2 h 14"/>
                      <a:gd name="T28" fmla="*/ 4 w 11"/>
                      <a:gd name="T29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" h="14">
                        <a:moveTo>
                          <a:pt x="4" y="0"/>
                        </a:moveTo>
                        <a:lnTo>
                          <a:pt x="6" y="5"/>
                        </a:lnTo>
                        <a:lnTo>
                          <a:pt x="9" y="5"/>
                        </a:lnTo>
                        <a:lnTo>
                          <a:pt x="11" y="11"/>
                        </a:lnTo>
                        <a:lnTo>
                          <a:pt x="9" y="14"/>
                        </a:lnTo>
                        <a:lnTo>
                          <a:pt x="6" y="9"/>
                        </a:lnTo>
                        <a:lnTo>
                          <a:pt x="6" y="14"/>
                        </a:lnTo>
                        <a:lnTo>
                          <a:pt x="4" y="11"/>
                        </a:lnTo>
                        <a:lnTo>
                          <a:pt x="6" y="7"/>
                        </a:lnTo>
                        <a:lnTo>
                          <a:pt x="2" y="11"/>
                        </a:lnTo>
                        <a:lnTo>
                          <a:pt x="0" y="5"/>
                        </a:lnTo>
                        <a:lnTo>
                          <a:pt x="2" y="2"/>
                        </a:lnTo>
                        <a:lnTo>
                          <a:pt x="6" y="5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4" name="Freeform 595"/>
                  <p:cNvSpPr>
                    <a:spLocks/>
                  </p:cNvSpPr>
                  <p:nvPr/>
                </p:nvSpPr>
                <p:spPr bwMode="auto">
                  <a:xfrm>
                    <a:off x="4844" y="363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5" name="Freeform 596"/>
                  <p:cNvSpPr>
                    <a:spLocks/>
                  </p:cNvSpPr>
                  <p:nvPr/>
                </p:nvSpPr>
                <p:spPr bwMode="auto">
                  <a:xfrm>
                    <a:off x="4844" y="3629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2 w 2"/>
                      <a:gd name="T3" fmla="*/ 0 h 2"/>
                      <a:gd name="T4" fmla="*/ 0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6" name="Freeform 597"/>
                  <p:cNvSpPr>
                    <a:spLocks/>
                  </p:cNvSpPr>
                  <p:nvPr/>
                </p:nvSpPr>
                <p:spPr bwMode="auto">
                  <a:xfrm>
                    <a:off x="4841" y="3622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7" name="Freeform 598"/>
                  <p:cNvSpPr>
                    <a:spLocks/>
                  </p:cNvSpPr>
                  <p:nvPr/>
                </p:nvSpPr>
                <p:spPr bwMode="auto">
                  <a:xfrm>
                    <a:off x="4835" y="3620"/>
                    <a:ext cx="6" cy="7"/>
                  </a:xfrm>
                  <a:custGeom>
                    <a:avLst/>
                    <a:gdLst>
                      <a:gd name="T0" fmla="*/ 2 w 6"/>
                      <a:gd name="T1" fmla="*/ 0 h 7"/>
                      <a:gd name="T2" fmla="*/ 6 w 6"/>
                      <a:gd name="T3" fmla="*/ 2 h 7"/>
                      <a:gd name="T4" fmla="*/ 6 w 6"/>
                      <a:gd name="T5" fmla="*/ 0 h 7"/>
                      <a:gd name="T6" fmla="*/ 6 w 6"/>
                      <a:gd name="T7" fmla="*/ 2 h 7"/>
                      <a:gd name="T8" fmla="*/ 6 w 6"/>
                      <a:gd name="T9" fmla="*/ 4 h 7"/>
                      <a:gd name="T10" fmla="*/ 6 w 6"/>
                      <a:gd name="T11" fmla="*/ 7 h 7"/>
                      <a:gd name="T12" fmla="*/ 4 w 6"/>
                      <a:gd name="T13" fmla="*/ 4 h 7"/>
                      <a:gd name="T14" fmla="*/ 0 w 6"/>
                      <a:gd name="T15" fmla="*/ 2 h 7"/>
                      <a:gd name="T16" fmla="*/ 2 w 6"/>
                      <a:gd name="T1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7">
                        <a:moveTo>
                          <a:pt x="2" y="0"/>
                        </a:move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2"/>
                        </a:lnTo>
                        <a:lnTo>
                          <a:pt x="6" y="4"/>
                        </a:lnTo>
                        <a:lnTo>
                          <a:pt x="6" y="7"/>
                        </a:lnTo>
                        <a:lnTo>
                          <a:pt x="4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8" name="Freeform 599"/>
                  <p:cNvSpPr>
                    <a:spLocks/>
                  </p:cNvSpPr>
                  <p:nvPr/>
                </p:nvSpPr>
                <p:spPr bwMode="auto">
                  <a:xfrm>
                    <a:off x="4837" y="362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39" name="Freeform 600"/>
                  <p:cNvSpPr>
                    <a:spLocks/>
                  </p:cNvSpPr>
                  <p:nvPr/>
                </p:nvSpPr>
                <p:spPr bwMode="auto">
                  <a:xfrm>
                    <a:off x="4844" y="361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0" name="Freeform 601"/>
                  <p:cNvSpPr>
                    <a:spLocks/>
                  </p:cNvSpPr>
                  <p:nvPr/>
                </p:nvSpPr>
                <p:spPr bwMode="auto">
                  <a:xfrm>
                    <a:off x="4832" y="3618"/>
                    <a:ext cx="3" cy="2"/>
                  </a:xfrm>
                  <a:custGeom>
                    <a:avLst/>
                    <a:gdLst>
                      <a:gd name="T0" fmla="*/ 0 w 3"/>
                      <a:gd name="T1" fmla="*/ 0 h 2"/>
                      <a:gd name="T2" fmla="*/ 3 w 3"/>
                      <a:gd name="T3" fmla="*/ 2 h 2"/>
                      <a:gd name="T4" fmla="*/ 0 w 3"/>
                      <a:gd name="T5" fmla="*/ 2 h 2"/>
                      <a:gd name="T6" fmla="*/ 0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lnTo>
                          <a:pt x="3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1" name="Freeform 602"/>
                  <p:cNvSpPr>
                    <a:spLocks/>
                  </p:cNvSpPr>
                  <p:nvPr/>
                </p:nvSpPr>
                <p:spPr bwMode="auto">
                  <a:xfrm>
                    <a:off x="4846" y="3618"/>
                    <a:ext cx="6" cy="11"/>
                  </a:xfrm>
                  <a:custGeom>
                    <a:avLst/>
                    <a:gdLst>
                      <a:gd name="T0" fmla="*/ 4 w 6"/>
                      <a:gd name="T1" fmla="*/ 2 h 11"/>
                      <a:gd name="T2" fmla="*/ 4 w 6"/>
                      <a:gd name="T3" fmla="*/ 4 h 11"/>
                      <a:gd name="T4" fmla="*/ 2 w 6"/>
                      <a:gd name="T5" fmla="*/ 11 h 11"/>
                      <a:gd name="T6" fmla="*/ 0 w 6"/>
                      <a:gd name="T7" fmla="*/ 9 h 11"/>
                      <a:gd name="T8" fmla="*/ 2 w 6"/>
                      <a:gd name="T9" fmla="*/ 2 h 11"/>
                      <a:gd name="T10" fmla="*/ 4 w 6"/>
                      <a:gd name="T11" fmla="*/ 2 h 11"/>
                      <a:gd name="T12" fmla="*/ 4 w 6"/>
                      <a:gd name="T13" fmla="*/ 0 h 11"/>
                      <a:gd name="T14" fmla="*/ 6 w 6"/>
                      <a:gd name="T15" fmla="*/ 2 h 11"/>
                      <a:gd name="T16" fmla="*/ 4 w 6"/>
                      <a:gd name="T17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" h="11">
                        <a:moveTo>
                          <a:pt x="4" y="2"/>
                        </a:moveTo>
                        <a:lnTo>
                          <a:pt x="4" y="4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2" name="Freeform 603"/>
                  <p:cNvSpPr>
                    <a:spLocks/>
                  </p:cNvSpPr>
                  <p:nvPr/>
                </p:nvSpPr>
                <p:spPr bwMode="auto">
                  <a:xfrm>
                    <a:off x="4810" y="3602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0 w 2"/>
                      <a:gd name="T5" fmla="*/ 0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3" name="Freeform 604"/>
                  <p:cNvSpPr>
                    <a:spLocks/>
                  </p:cNvSpPr>
                  <p:nvPr/>
                </p:nvSpPr>
                <p:spPr bwMode="auto">
                  <a:xfrm>
                    <a:off x="4817" y="3573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4" name="Freeform 605"/>
                  <p:cNvSpPr>
                    <a:spLocks/>
                  </p:cNvSpPr>
                  <p:nvPr/>
                </p:nvSpPr>
                <p:spPr bwMode="auto">
                  <a:xfrm>
                    <a:off x="4817" y="3567"/>
                    <a:ext cx="0" cy="4"/>
                  </a:xfrm>
                  <a:custGeom>
                    <a:avLst/>
                    <a:gdLst>
                      <a:gd name="T0" fmla="*/ 4 h 4"/>
                      <a:gd name="T1" fmla="*/ 2 h 4"/>
                      <a:gd name="T2" fmla="*/ 0 h 4"/>
                      <a:gd name="T3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5" name="Freeform 606"/>
                  <p:cNvSpPr>
                    <a:spLocks/>
                  </p:cNvSpPr>
                  <p:nvPr/>
                </p:nvSpPr>
                <p:spPr bwMode="auto">
                  <a:xfrm>
                    <a:off x="4817" y="3564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6" name="Freeform 607"/>
                  <p:cNvSpPr>
                    <a:spLocks/>
                  </p:cNvSpPr>
                  <p:nvPr/>
                </p:nvSpPr>
                <p:spPr bwMode="auto">
                  <a:xfrm>
                    <a:off x="4815" y="3560"/>
                    <a:ext cx="4" cy="15"/>
                  </a:xfrm>
                  <a:custGeom>
                    <a:avLst/>
                    <a:gdLst>
                      <a:gd name="T0" fmla="*/ 2 w 4"/>
                      <a:gd name="T1" fmla="*/ 0 h 15"/>
                      <a:gd name="T2" fmla="*/ 2 w 4"/>
                      <a:gd name="T3" fmla="*/ 9 h 15"/>
                      <a:gd name="T4" fmla="*/ 4 w 4"/>
                      <a:gd name="T5" fmla="*/ 13 h 15"/>
                      <a:gd name="T6" fmla="*/ 2 w 4"/>
                      <a:gd name="T7" fmla="*/ 13 h 15"/>
                      <a:gd name="T8" fmla="*/ 2 w 4"/>
                      <a:gd name="T9" fmla="*/ 11 h 15"/>
                      <a:gd name="T10" fmla="*/ 2 w 4"/>
                      <a:gd name="T11" fmla="*/ 15 h 15"/>
                      <a:gd name="T12" fmla="*/ 0 w 4"/>
                      <a:gd name="T13" fmla="*/ 15 h 15"/>
                      <a:gd name="T14" fmla="*/ 0 w 4"/>
                      <a:gd name="T15" fmla="*/ 9 h 15"/>
                      <a:gd name="T16" fmla="*/ 0 w 4"/>
                      <a:gd name="T17" fmla="*/ 4 h 15"/>
                      <a:gd name="T18" fmla="*/ 2 w 4"/>
                      <a:gd name="T19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" h="15">
                        <a:moveTo>
                          <a:pt x="2" y="0"/>
                        </a:moveTo>
                        <a:lnTo>
                          <a:pt x="2" y="9"/>
                        </a:lnTo>
                        <a:lnTo>
                          <a:pt x="4" y="13"/>
                        </a:lnTo>
                        <a:lnTo>
                          <a:pt x="2" y="13"/>
                        </a:lnTo>
                        <a:lnTo>
                          <a:pt x="2" y="11"/>
                        </a:lnTo>
                        <a:lnTo>
                          <a:pt x="2" y="15"/>
                        </a:lnTo>
                        <a:lnTo>
                          <a:pt x="0" y="15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7" name="Freeform 608"/>
                  <p:cNvSpPr>
                    <a:spLocks/>
                  </p:cNvSpPr>
                  <p:nvPr/>
                </p:nvSpPr>
                <p:spPr bwMode="auto">
                  <a:xfrm>
                    <a:off x="4817" y="3556"/>
                    <a:ext cx="2" cy="4"/>
                  </a:xfrm>
                  <a:custGeom>
                    <a:avLst/>
                    <a:gdLst>
                      <a:gd name="T0" fmla="*/ 2 w 2"/>
                      <a:gd name="T1" fmla="*/ 0 h 4"/>
                      <a:gd name="T2" fmla="*/ 0 w 2"/>
                      <a:gd name="T3" fmla="*/ 4 h 4"/>
                      <a:gd name="T4" fmla="*/ 0 w 2"/>
                      <a:gd name="T5" fmla="*/ 0 h 4"/>
                      <a:gd name="T6" fmla="*/ 2 w 2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8" name="Freeform 609"/>
                  <p:cNvSpPr>
                    <a:spLocks/>
                  </p:cNvSpPr>
                  <p:nvPr/>
                </p:nvSpPr>
                <p:spPr bwMode="auto">
                  <a:xfrm>
                    <a:off x="4824" y="3556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49" name="Freeform 610"/>
                  <p:cNvSpPr>
                    <a:spLocks/>
                  </p:cNvSpPr>
                  <p:nvPr/>
                </p:nvSpPr>
                <p:spPr bwMode="auto">
                  <a:xfrm>
                    <a:off x="4826" y="3551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0" name="Freeform 611"/>
                  <p:cNvSpPr>
                    <a:spLocks/>
                  </p:cNvSpPr>
                  <p:nvPr/>
                </p:nvSpPr>
                <p:spPr bwMode="auto">
                  <a:xfrm>
                    <a:off x="4821" y="3549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2 h 4"/>
                      <a:gd name="T3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1" name="Freeform 612"/>
                  <p:cNvSpPr>
                    <a:spLocks/>
                  </p:cNvSpPr>
                  <p:nvPr/>
                </p:nvSpPr>
                <p:spPr bwMode="auto">
                  <a:xfrm>
                    <a:off x="4826" y="3549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2 w 2"/>
                      <a:gd name="T7" fmla="*/ 2 h 2"/>
                      <a:gd name="T8" fmla="*/ 0 w 2"/>
                      <a:gd name="T9" fmla="*/ 0 h 2"/>
                      <a:gd name="T10" fmla="*/ 2 w 2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2" name="Freeform 613"/>
                  <p:cNvSpPr>
                    <a:spLocks/>
                  </p:cNvSpPr>
                  <p:nvPr/>
                </p:nvSpPr>
                <p:spPr bwMode="auto">
                  <a:xfrm>
                    <a:off x="4844" y="354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3" name="Freeform 614"/>
                  <p:cNvSpPr>
                    <a:spLocks/>
                  </p:cNvSpPr>
                  <p:nvPr/>
                </p:nvSpPr>
                <p:spPr bwMode="auto">
                  <a:xfrm>
                    <a:off x="4824" y="354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4" name="Freeform 615"/>
                  <p:cNvSpPr>
                    <a:spLocks/>
                  </p:cNvSpPr>
                  <p:nvPr/>
                </p:nvSpPr>
                <p:spPr bwMode="auto">
                  <a:xfrm>
                    <a:off x="4812" y="3547"/>
                    <a:ext cx="43" cy="91"/>
                  </a:xfrm>
                  <a:custGeom>
                    <a:avLst/>
                    <a:gdLst>
                      <a:gd name="T0" fmla="*/ 32 w 43"/>
                      <a:gd name="T1" fmla="*/ 4 h 91"/>
                      <a:gd name="T2" fmla="*/ 36 w 43"/>
                      <a:gd name="T3" fmla="*/ 9 h 91"/>
                      <a:gd name="T4" fmla="*/ 38 w 43"/>
                      <a:gd name="T5" fmla="*/ 13 h 91"/>
                      <a:gd name="T6" fmla="*/ 36 w 43"/>
                      <a:gd name="T7" fmla="*/ 22 h 91"/>
                      <a:gd name="T8" fmla="*/ 40 w 43"/>
                      <a:gd name="T9" fmla="*/ 24 h 91"/>
                      <a:gd name="T10" fmla="*/ 40 w 43"/>
                      <a:gd name="T11" fmla="*/ 31 h 91"/>
                      <a:gd name="T12" fmla="*/ 38 w 43"/>
                      <a:gd name="T13" fmla="*/ 48 h 91"/>
                      <a:gd name="T14" fmla="*/ 38 w 43"/>
                      <a:gd name="T15" fmla="*/ 62 h 91"/>
                      <a:gd name="T16" fmla="*/ 38 w 43"/>
                      <a:gd name="T17" fmla="*/ 64 h 91"/>
                      <a:gd name="T18" fmla="*/ 34 w 43"/>
                      <a:gd name="T19" fmla="*/ 68 h 91"/>
                      <a:gd name="T20" fmla="*/ 32 w 43"/>
                      <a:gd name="T21" fmla="*/ 73 h 91"/>
                      <a:gd name="T22" fmla="*/ 27 w 43"/>
                      <a:gd name="T23" fmla="*/ 68 h 91"/>
                      <a:gd name="T24" fmla="*/ 20 w 43"/>
                      <a:gd name="T25" fmla="*/ 62 h 91"/>
                      <a:gd name="T26" fmla="*/ 32 w 43"/>
                      <a:gd name="T27" fmla="*/ 73 h 91"/>
                      <a:gd name="T28" fmla="*/ 25 w 43"/>
                      <a:gd name="T29" fmla="*/ 71 h 91"/>
                      <a:gd name="T30" fmla="*/ 16 w 43"/>
                      <a:gd name="T31" fmla="*/ 71 h 91"/>
                      <a:gd name="T32" fmla="*/ 16 w 43"/>
                      <a:gd name="T33" fmla="*/ 66 h 91"/>
                      <a:gd name="T34" fmla="*/ 20 w 43"/>
                      <a:gd name="T35" fmla="*/ 73 h 91"/>
                      <a:gd name="T36" fmla="*/ 29 w 43"/>
                      <a:gd name="T37" fmla="*/ 82 h 91"/>
                      <a:gd name="T38" fmla="*/ 32 w 43"/>
                      <a:gd name="T39" fmla="*/ 86 h 91"/>
                      <a:gd name="T40" fmla="*/ 25 w 43"/>
                      <a:gd name="T41" fmla="*/ 86 h 91"/>
                      <a:gd name="T42" fmla="*/ 16 w 43"/>
                      <a:gd name="T43" fmla="*/ 88 h 91"/>
                      <a:gd name="T44" fmla="*/ 7 w 43"/>
                      <a:gd name="T45" fmla="*/ 88 h 91"/>
                      <a:gd name="T46" fmla="*/ 3 w 43"/>
                      <a:gd name="T47" fmla="*/ 80 h 91"/>
                      <a:gd name="T48" fmla="*/ 3 w 43"/>
                      <a:gd name="T49" fmla="*/ 66 h 91"/>
                      <a:gd name="T50" fmla="*/ 3 w 43"/>
                      <a:gd name="T51" fmla="*/ 53 h 91"/>
                      <a:gd name="T52" fmla="*/ 0 w 43"/>
                      <a:gd name="T53" fmla="*/ 44 h 91"/>
                      <a:gd name="T54" fmla="*/ 5 w 43"/>
                      <a:gd name="T55" fmla="*/ 42 h 91"/>
                      <a:gd name="T56" fmla="*/ 9 w 43"/>
                      <a:gd name="T57" fmla="*/ 37 h 91"/>
                      <a:gd name="T58" fmla="*/ 14 w 43"/>
                      <a:gd name="T59" fmla="*/ 44 h 91"/>
                      <a:gd name="T60" fmla="*/ 14 w 43"/>
                      <a:gd name="T61" fmla="*/ 31 h 91"/>
                      <a:gd name="T62" fmla="*/ 7 w 43"/>
                      <a:gd name="T63" fmla="*/ 35 h 91"/>
                      <a:gd name="T64" fmla="*/ 7 w 43"/>
                      <a:gd name="T65" fmla="*/ 31 h 91"/>
                      <a:gd name="T66" fmla="*/ 5 w 43"/>
                      <a:gd name="T67" fmla="*/ 20 h 91"/>
                      <a:gd name="T68" fmla="*/ 7 w 43"/>
                      <a:gd name="T69" fmla="*/ 17 h 91"/>
                      <a:gd name="T70" fmla="*/ 9 w 43"/>
                      <a:gd name="T71" fmla="*/ 13 h 91"/>
                      <a:gd name="T72" fmla="*/ 14 w 43"/>
                      <a:gd name="T73" fmla="*/ 13 h 91"/>
                      <a:gd name="T74" fmla="*/ 14 w 43"/>
                      <a:gd name="T75" fmla="*/ 13 h 91"/>
                      <a:gd name="T76" fmla="*/ 14 w 43"/>
                      <a:gd name="T77" fmla="*/ 11 h 91"/>
                      <a:gd name="T78" fmla="*/ 16 w 43"/>
                      <a:gd name="T79" fmla="*/ 6 h 91"/>
                      <a:gd name="T80" fmla="*/ 20 w 43"/>
                      <a:gd name="T81" fmla="*/ 6 h 91"/>
                      <a:gd name="T82" fmla="*/ 27 w 43"/>
                      <a:gd name="T83" fmla="*/ 6 h 91"/>
                      <a:gd name="T84" fmla="*/ 32 w 43"/>
                      <a:gd name="T8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3" h="91">
                        <a:moveTo>
                          <a:pt x="32" y="2"/>
                        </a:moveTo>
                        <a:lnTo>
                          <a:pt x="34" y="2"/>
                        </a:lnTo>
                        <a:lnTo>
                          <a:pt x="32" y="4"/>
                        </a:lnTo>
                        <a:lnTo>
                          <a:pt x="32" y="6"/>
                        </a:lnTo>
                        <a:lnTo>
                          <a:pt x="36" y="6"/>
                        </a:lnTo>
                        <a:lnTo>
                          <a:pt x="36" y="9"/>
                        </a:lnTo>
                        <a:lnTo>
                          <a:pt x="36" y="11"/>
                        </a:lnTo>
                        <a:lnTo>
                          <a:pt x="36" y="13"/>
                        </a:lnTo>
                        <a:lnTo>
                          <a:pt x="38" y="13"/>
                        </a:lnTo>
                        <a:lnTo>
                          <a:pt x="38" y="15"/>
                        </a:lnTo>
                        <a:lnTo>
                          <a:pt x="38" y="17"/>
                        </a:lnTo>
                        <a:lnTo>
                          <a:pt x="36" y="22"/>
                        </a:lnTo>
                        <a:lnTo>
                          <a:pt x="38" y="22"/>
                        </a:lnTo>
                        <a:lnTo>
                          <a:pt x="38" y="24"/>
                        </a:lnTo>
                        <a:lnTo>
                          <a:pt x="40" y="24"/>
                        </a:lnTo>
                        <a:lnTo>
                          <a:pt x="40" y="28"/>
                        </a:lnTo>
                        <a:lnTo>
                          <a:pt x="43" y="31"/>
                        </a:lnTo>
                        <a:lnTo>
                          <a:pt x="40" y="31"/>
                        </a:lnTo>
                        <a:lnTo>
                          <a:pt x="40" y="33"/>
                        </a:lnTo>
                        <a:lnTo>
                          <a:pt x="38" y="44"/>
                        </a:lnTo>
                        <a:lnTo>
                          <a:pt x="38" y="48"/>
                        </a:lnTo>
                        <a:lnTo>
                          <a:pt x="43" y="55"/>
                        </a:lnTo>
                        <a:lnTo>
                          <a:pt x="40" y="62"/>
                        </a:lnTo>
                        <a:lnTo>
                          <a:pt x="38" y="62"/>
                        </a:lnTo>
                        <a:lnTo>
                          <a:pt x="36" y="64"/>
                        </a:lnTo>
                        <a:lnTo>
                          <a:pt x="36" y="66"/>
                        </a:lnTo>
                        <a:lnTo>
                          <a:pt x="38" y="64"/>
                        </a:lnTo>
                        <a:lnTo>
                          <a:pt x="38" y="66"/>
                        </a:lnTo>
                        <a:lnTo>
                          <a:pt x="36" y="68"/>
                        </a:lnTo>
                        <a:lnTo>
                          <a:pt x="34" y="68"/>
                        </a:lnTo>
                        <a:lnTo>
                          <a:pt x="34" y="71"/>
                        </a:lnTo>
                        <a:lnTo>
                          <a:pt x="34" y="75"/>
                        </a:lnTo>
                        <a:lnTo>
                          <a:pt x="32" y="73"/>
                        </a:lnTo>
                        <a:lnTo>
                          <a:pt x="27" y="68"/>
                        </a:lnTo>
                        <a:lnTo>
                          <a:pt x="29" y="66"/>
                        </a:lnTo>
                        <a:lnTo>
                          <a:pt x="27" y="68"/>
                        </a:lnTo>
                        <a:lnTo>
                          <a:pt x="25" y="66"/>
                        </a:lnTo>
                        <a:lnTo>
                          <a:pt x="23" y="62"/>
                        </a:lnTo>
                        <a:lnTo>
                          <a:pt x="20" y="62"/>
                        </a:lnTo>
                        <a:lnTo>
                          <a:pt x="23" y="66"/>
                        </a:lnTo>
                        <a:lnTo>
                          <a:pt x="29" y="71"/>
                        </a:lnTo>
                        <a:lnTo>
                          <a:pt x="32" y="73"/>
                        </a:lnTo>
                        <a:lnTo>
                          <a:pt x="29" y="71"/>
                        </a:lnTo>
                        <a:lnTo>
                          <a:pt x="27" y="73"/>
                        </a:lnTo>
                        <a:lnTo>
                          <a:pt x="25" y="71"/>
                        </a:lnTo>
                        <a:lnTo>
                          <a:pt x="23" y="71"/>
                        </a:lnTo>
                        <a:lnTo>
                          <a:pt x="20" y="71"/>
                        </a:lnTo>
                        <a:lnTo>
                          <a:pt x="16" y="71"/>
                        </a:lnTo>
                        <a:lnTo>
                          <a:pt x="16" y="66"/>
                        </a:lnTo>
                        <a:lnTo>
                          <a:pt x="16" y="64"/>
                        </a:lnTo>
                        <a:lnTo>
                          <a:pt x="16" y="66"/>
                        </a:lnTo>
                        <a:lnTo>
                          <a:pt x="16" y="71"/>
                        </a:lnTo>
                        <a:lnTo>
                          <a:pt x="20" y="71"/>
                        </a:lnTo>
                        <a:lnTo>
                          <a:pt x="20" y="73"/>
                        </a:lnTo>
                        <a:lnTo>
                          <a:pt x="23" y="75"/>
                        </a:lnTo>
                        <a:lnTo>
                          <a:pt x="25" y="80"/>
                        </a:lnTo>
                        <a:lnTo>
                          <a:pt x="29" y="82"/>
                        </a:lnTo>
                        <a:lnTo>
                          <a:pt x="29" y="84"/>
                        </a:lnTo>
                        <a:lnTo>
                          <a:pt x="27" y="84"/>
                        </a:lnTo>
                        <a:lnTo>
                          <a:pt x="32" y="86"/>
                        </a:lnTo>
                        <a:lnTo>
                          <a:pt x="29" y="86"/>
                        </a:lnTo>
                        <a:lnTo>
                          <a:pt x="27" y="88"/>
                        </a:lnTo>
                        <a:lnTo>
                          <a:pt x="25" y="86"/>
                        </a:lnTo>
                        <a:lnTo>
                          <a:pt x="20" y="88"/>
                        </a:lnTo>
                        <a:lnTo>
                          <a:pt x="18" y="86"/>
                        </a:lnTo>
                        <a:lnTo>
                          <a:pt x="16" y="88"/>
                        </a:lnTo>
                        <a:lnTo>
                          <a:pt x="12" y="86"/>
                        </a:lnTo>
                        <a:lnTo>
                          <a:pt x="9" y="91"/>
                        </a:lnTo>
                        <a:lnTo>
                          <a:pt x="7" y="88"/>
                        </a:lnTo>
                        <a:lnTo>
                          <a:pt x="5" y="88"/>
                        </a:lnTo>
                        <a:lnTo>
                          <a:pt x="3" y="86"/>
                        </a:lnTo>
                        <a:lnTo>
                          <a:pt x="3" y="80"/>
                        </a:lnTo>
                        <a:lnTo>
                          <a:pt x="3" y="73"/>
                        </a:lnTo>
                        <a:lnTo>
                          <a:pt x="3" y="68"/>
                        </a:lnTo>
                        <a:lnTo>
                          <a:pt x="3" y="66"/>
                        </a:lnTo>
                        <a:lnTo>
                          <a:pt x="3" y="62"/>
                        </a:lnTo>
                        <a:lnTo>
                          <a:pt x="3" y="60"/>
                        </a:lnTo>
                        <a:lnTo>
                          <a:pt x="3" y="53"/>
                        </a:lnTo>
                        <a:lnTo>
                          <a:pt x="3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3" y="46"/>
                        </a:lnTo>
                        <a:lnTo>
                          <a:pt x="5" y="40"/>
                        </a:lnTo>
                        <a:lnTo>
                          <a:pt x="5" y="42"/>
                        </a:lnTo>
                        <a:lnTo>
                          <a:pt x="7" y="42"/>
                        </a:lnTo>
                        <a:lnTo>
                          <a:pt x="7" y="37"/>
                        </a:lnTo>
                        <a:lnTo>
                          <a:pt x="9" y="37"/>
                        </a:lnTo>
                        <a:lnTo>
                          <a:pt x="14" y="37"/>
                        </a:lnTo>
                        <a:lnTo>
                          <a:pt x="14" y="42"/>
                        </a:lnTo>
                        <a:lnTo>
                          <a:pt x="14" y="44"/>
                        </a:lnTo>
                        <a:lnTo>
                          <a:pt x="14" y="40"/>
                        </a:lnTo>
                        <a:lnTo>
                          <a:pt x="16" y="35"/>
                        </a:lnTo>
                        <a:lnTo>
                          <a:pt x="14" y="31"/>
                        </a:lnTo>
                        <a:lnTo>
                          <a:pt x="14" y="33"/>
                        </a:lnTo>
                        <a:lnTo>
                          <a:pt x="12" y="35"/>
                        </a:lnTo>
                        <a:lnTo>
                          <a:pt x="7" y="35"/>
                        </a:lnTo>
                        <a:lnTo>
                          <a:pt x="7" y="33"/>
                        </a:lnTo>
                        <a:lnTo>
                          <a:pt x="9" y="33"/>
                        </a:lnTo>
                        <a:lnTo>
                          <a:pt x="7" y="31"/>
                        </a:lnTo>
                        <a:lnTo>
                          <a:pt x="9" y="28"/>
                        </a:lnTo>
                        <a:lnTo>
                          <a:pt x="7" y="26"/>
                        </a:lnTo>
                        <a:lnTo>
                          <a:pt x="5" y="20"/>
                        </a:lnTo>
                        <a:lnTo>
                          <a:pt x="5" y="15"/>
                        </a:lnTo>
                        <a:lnTo>
                          <a:pt x="7" y="13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9" y="15"/>
                        </a:lnTo>
                        <a:lnTo>
                          <a:pt x="9" y="13"/>
                        </a:lnTo>
                        <a:lnTo>
                          <a:pt x="12" y="11"/>
                        </a:lnTo>
                        <a:lnTo>
                          <a:pt x="12" y="9"/>
                        </a:lnTo>
                        <a:lnTo>
                          <a:pt x="14" y="13"/>
                        </a:lnTo>
                        <a:lnTo>
                          <a:pt x="14" y="17"/>
                        </a:lnTo>
                        <a:lnTo>
                          <a:pt x="14" y="15"/>
                        </a:lnTo>
                        <a:lnTo>
                          <a:pt x="14" y="13"/>
                        </a:lnTo>
                        <a:lnTo>
                          <a:pt x="12" y="9"/>
                        </a:lnTo>
                        <a:lnTo>
                          <a:pt x="14" y="9"/>
                        </a:lnTo>
                        <a:lnTo>
                          <a:pt x="14" y="11"/>
                        </a:lnTo>
                        <a:lnTo>
                          <a:pt x="14" y="9"/>
                        </a:lnTo>
                        <a:lnTo>
                          <a:pt x="16" y="9"/>
                        </a:lnTo>
                        <a:lnTo>
                          <a:pt x="16" y="6"/>
                        </a:lnTo>
                        <a:lnTo>
                          <a:pt x="18" y="4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lnTo>
                          <a:pt x="23" y="4"/>
                        </a:lnTo>
                        <a:lnTo>
                          <a:pt x="23" y="6"/>
                        </a:lnTo>
                        <a:lnTo>
                          <a:pt x="27" y="6"/>
                        </a:lnTo>
                        <a:lnTo>
                          <a:pt x="27" y="4"/>
                        </a:lnTo>
                        <a:lnTo>
                          <a:pt x="29" y="4"/>
                        </a:lnTo>
                        <a:lnTo>
                          <a:pt x="32" y="0"/>
                        </a:lnTo>
                        <a:lnTo>
                          <a:pt x="32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5" name="Freeform 616"/>
                  <p:cNvSpPr>
                    <a:spLocks/>
                  </p:cNvSpPr>
                  <p:nvPr/>
                </p:nvSpPr>
                <p:spPr bwMode="auto">
                  <a:xfrm>
                    <a:off x="4824" y="3547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6" name="Freeform 617"/>
                  <p:cNvSpPr>
                    <a:spLocks/>
                  </p:cNvSpPr>
                  <p:nvPr/>
                </p:nvSpPr>
                <p:spPr bwMode="auto">
                  <a:xfrm>
                    <a:off x="4837" y="3547"/>
                    <a:ext cx="4" cy="2"/>
                  </a:xfrm>
                  <a:custGeom>
                    <a:avLst/>
                    <a:gdLst>
                      <a:gd name="T0" fmla="*/ 2 w 4"/>
                      <a:gd name="T1" fmla="*/ 0 h 2"/>
                      <a:gd name="T2" fmla="*/ 4 w 4"/>
                      <a:gd name="T3" fmla="*/ 0 h 2"/>
                      <a:gd name="T4" fmla="*/ 2 w 4"/>
                      <a:gd name="T5" fmla="*/ 0 h 2"/>
                      <a:gd name="T6" fmla="*/ 2 w 4"/>
                      <a:gd name="T7" fmla="*/ 2 h 2"/>
                      <a:gd name="T8" fmla="*/ 0 w 4"/>
                      <a:gd name="T9" fmla="*/ 2 h 2"/>
                      <a:gd name="T10" fmla="*/ 0 w 4"/>
                      <a:gd name="T11" fmla="*/ 0 h 2"/>
                      <a:gd name="T12" fmla="*/ 2 w 4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2">
                        <a:moveTo>
                          <a:pt x="2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7" name="Freeform 618"/>
                  <p:cNvSpPr>
                    <a:spLocks/>
                  </p:cNvSpPr>
                  <p:nvPr/>
                </p:nvSpPr>
                <p:spPr bwMode="auto">
                  <a:xfrm>
                    <a:off x="4841" y="3544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8" name="Freeform 619"/>
                  <p:cNvSpPr>
                    <a:spLocks/>
                  </p:cNvSpPr>
                  <p:nvPr/>
                </p:nvSpPr>
                <p:spPr bwMode="auto">
                  <a:xfrm>
                    <a:off x="4810" y="354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59" name="Freeform 620"/>
                  <p:cNvSpPr>
                    <a:spLocks/>
                  </p:cNvSpPr>
                  <p:nvPr/>
                </p:nvSpPr>
                <p:spPr bwMode="auto">
                  <a:xfrm>
                    <a:off x="4803" y="3538"/>
                    <a:ext cx="14" cy="29"/>
                  </a:xfrm>
                  <a:custGeom>
                    <a:avLst/>
                    <a:gdLst>
                      <a:gd name="T0" fmla="*/ 12 w 14"/>
                      <a:gd name="T1" fmla="*/ 0 h 29"/>
                      <a:gd name="T2" fmla="*/ 14 w 14"/>
                      <a:gd name="T3" fmla="*/ 2 h 29"/>
                      <a:gd name="T4" fmla="*/ 14 w 14"/>
                      <a:gd name="T5" fmla="*/ 6 h 29"/>
                      <a:gd name="T6" fmla="*/ 14 w 14"/>
                      <a:gd name="T7" fmla="*/ 9 h 29"/>
                      <a:gd name="T8" fmla="*/ 14 w 14"/>
                      <a:gd name="T9" fmla="*/ 15 h 29"/>
                      <a:gd name="T10" fmla="*/ 12 w 14"/>
                      <a:gd name="T11" fmla="*/ 15 h 29"/>
                      <a:gd name="T12" fmla="*/ 14 w 14"/>
                      <a:gd name="T13" fmla="*/ 18 h 29"/>
                      <a:gd name="T14" fmla="*/ 12 w 14"/>
                      <a:gd name="T15" fmla="*/ 22 h 29"/>
                      <a:gd name="T16" fmla="*/ 7 w 14"/>
                      <a:gd name="T17" fmla="*/ 22 h 29"/>
                      <a:gd name="T18" fmla="*/ 7 w 14"/>
                      <a:gd name="T19" fmla="*/ 24 h 29"/>
                      <a:gd name="T20" fmla="*/ 9 w 14"/>
                      <a:gd name="T21" fmla="*/ 22 h 29"/>
                      <a:gd name="T22" fmla="*/ 9 w 14"/>
                      <a:gd name="T23" fmla="*/ 24 h 29"/>
                      <a:gd name="T24" fmla="*/ 7 w 14"/>
                      <a:gd name="T25" fmla="*/ 26 h 29"/>
                      <a:gd name="T26" fmla="*/ 7 w 14"/>
                      <a:gd name="T27" fmla="*/ 29 h 29"/>
                      <a:gd name="T28" fmla="*/ 5 w 14"/>
                      <a:gd name="T29" fmla="*/ 18 h 29"/>
                      <a:gd name="T30" fmla="*/ 7 w 14"/>
                      <a:gd name="T31" fmla="*/ 15 h 29"/>
                      <a:gd name="T32" fmla="*/ 0 w 14"/>
                      <a:gd name="T33" fmla="*/ 15 h 29"/>
                      <a:gd name="T34" fmla="*/ 7 w 14"/>
                      <a:gd name="T35" fmla="*/ 15 h 29"/>
                      <a:gd name="T36" fmla="*/ 7 w 14"/>
                      <a:gd name="T37" fmla="*/ 11 h 29"/>
                      <a:gd name="T38" fmla="*/ 3 w 14"/>
                      <a:gd name="T39" fmla="*/ 11 h 29"/>
                      <a:gd name="T40" fmla="*/ 7 w 14"/>
                      <a:gd name="T41" fmla="*/ 11 h 29"/>
                      <a:gd name="T42" fmla="*/ 9 w 14"/>
                      <a:gd name="T43" fmla="*/ 6 h 29"/>
                      <a:gd name="T44" fmla="*/ 7 w 14"/>
                      <a:gd name="T45" fmla="*/ 6 h 29"/>
                      <a:gd name="T46" fmla="*/ 7 w 14"/>
                      <a:gd name="T47" fmla="*/ 4 h 29"/>
                      <a:gd name="T48" fmla="*/ 9 w 14"/>
                      <a:gd name="T49" fmla="*/ 0 h 29"/>
                      <a:gd name="T50" fmla="*/ 12 w 14"/>
                      <a:gd name="T51" fmla="*/ 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4" h="29">
                        <a:moveTo>
                          <a:pt x="12" y="0"/>
                        </a:moveTo>
                        <a:lnTo>
                          <a:pt x="14" y="2"/>
                        </a:lnTo>
                        <a:lnTo>
                          <a:pt x="14" y="6"/>
                        </a:lnTo>
                        <a:lnTo>
                          <a:pt x="14" y="9"/>
                        </a:lnTo>
                        <a:lnTo>
                          <a:pt x="14" y="15"/>
                        </a:lnTo>
                        <a:lnTo>
                          <a:pt x="12" y="15"/>
                        </a:lnTo>
                        <a:lnTo>
                          <a:pt x="14" y="18"/>
                        </a:lnTo>
                        <a:lnTo>
                          <a:pt x="12" y="22"/>
                        </a:lnTo>
                        <a:lnTo>
                          <a:pt x="7" y="22"/>
                        </a:lnTo>
                        <a:lnTo>
                          <a:pt x="7" y="24"/>
                        </a:lnTo>
                        <a:lnTo>
                          <a:pt x="9" y="22"/>
                        </a:lnTo>
                        <a:lnTo>
                          <a:pt x="9" y="24"/>
                        </a:lnTo>
                        <a:lnTo>
                          <a:pt x="7" y="26"/>
                        </a:lnTo>
                        <a:lnTo>
                          <a:pt x="7" y="29"/>
                        </a:lnTo>
                        <a:lnTo>
                          <a:pt x="5" y="18"/>
                        </a:lnTo>
                        <a:lnTo>
                          <a:pt x="7" y="15"/>
                        </a:lnTo>
                        <a:lnTo>
                          <a:pt x="0" y="15"/>
                        </a:lnTo>
                        <a:lnTo>
                          <a:pt x="7" y="15"/>
                        </a:lnTo>
                        <a:lnTo>
                          <a:pt x="7" y="11"/>
                        </a:lnTo>
                        <a:lnTo>
                          <a:pt x="3" y="11"/>
                        </a:lnTo>
                        <a:lnTo>
                          <a:pt x="7" y="11"/>
                        </a:lnTo>
                        <a:lnTo>
                          <a:pt x="9" y="6"/>
                        </a:lnTo>
                        <a:lnTo>
                          <a:pt x="7" y="6"/>
                        </a:lnTo>
                        <a:lnTo>
                          <a:pt x="7" y="4"/>
                        </a:lnTo>
                        <a:lnTo>
                          <a:pt x="9" y="0"/>
                        </a:lnTo>
                        <a:lnTo>
                          <a:pt x="1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0" name="Freeform 621"/>
                  <p:cNvSpPr>
                    <a:spLocks/>
                  </p:cNvSpPr>
                  <p:nvPr/>
                </p:nvSpPr>
                <p:spPr bwMode="auto">
                  <a:xfrm>
                    <a:off x="4850" y="3538"/>
                    <a:ext cx="9" cy="9"/>
                  </a:xfrm>
                  <a:custGeom>
                    <a:avLst/>
                    <a:gdLst>
                      <a:gd name="T0" fmla="*/ 9 w 9"/>
                      <a:gd name="T1" fmla="*/ 0 h 9"/>
                      <a:gd name="T2" fmla="*/ 5 w 9"/>
                      <a:gd name="T3" fmla="*/ 4 h 9"/>
                      <a:gd name="T4" fmla="*/ 5 w 9"/>
                      <a:gd name="T5" fmla="*/ 6 h 9"/>
                      <a:gd name="T6" fmla="*/ 5 w 9"/>
                      <a:gd name="T7" fmla="*/ 9 h 9"/>
                      <a:gd name="T8" fmla="*/ 2 w 9"/>
                      <a:gd name="T9" fmla="*/ 6 h 9"/>
                      <a:gd name="T10" fmla="*/ 0 w 9"/>
                      <a:gd name="T11" fmla="*/ 6 h 9"/>
                      <a:gd name="T12" fmla="*/ 2 w 9"/>
                      <a:gd name="T13" fmla="*/ 6 h 9"/>
                      <a:gd name="T14" fmla="*/ 2 w 9"/>
                      <a:gd name="T15" fmla="*/ 4 h 9"/>
                      <a:gd name="T16" fmla="*/ 0 w 9"/>
                      <a:gd name="T17" fmla="*/ 4 h 9"/>
                      <a:gd name="T18" fmla="*/ 0 w 9"/>
                      <a:gd name="T19" fmla="*/ 2 h 9"/>
                      <a:gd name="T20" fmla="*/ 2 w 9"/>
                      <a:gd name="T21" fmla="*/ 2 h 9"/>
                      <a:gd name="T22" fmla="*/ 0 w 9"/>
                      <a:gd name="T23" fmla="*/ 2 h 9"/>
                      <a:gd name="T24" fmla="*/ 2 w 9"/>
                      <a:gd name="T25" fmla="*/ 0 h 9"/>
                      <a:gd name="T26" fmla="*/ 2 w 9"/>
                      <a:gd name="T27" fmla="*/ 2 h 9"/>
                      <a:gd name="T28" fmla="*/ 5 w 9"/>
                      <a:gd name="T29" fmla="*/ 0 h 9"/>
                      <a:gd name="T30" fmla="*/ 9 w 9"/>
                      <a:gd name="T31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" h="9">
                        <a:moveTo>
                          <a:pt x="9" y="0"/>
                        </a:moveTo>
                        <a:lnTo>
                          <a:pt x="5" y="4"/>
                        </a:lnTo>
                        <a:lnTo>
                          <a:pt x="5" y="6"/>
                        </a:lnTo>
                        <a:lnTo>
                          <a:pt x="5" y="9"/>
                        </a:lnTo>
                        <a:lnTo>
                          <a:pt x="2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5" y="0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1" name="Freeform 622"/>
                  <p:cNvSpPr>
                    <a:spLocks/>
                  </p:cNvSpPr>
                  <p:nvPr/>
                </p:nvSpPr>
                <p:spPr bwMode="auto">
                  <a:xfrm>
                    <a:off x="4855" y="3536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2" name="Freeform 623"/>
                  <p:cNvSpPr>
                    <a:spLocks/>
                  </p:cNvSpPr>
                  <p:nvPr/>
                </p:nvSpPr>
                <p:spPr bwMode="auto">
                  <a:xfrm>
                    <a:off x="4844" y="353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3" name="Freeform 624"/>
                  <p:cNvSpPr>
                    <a:spLocks/>
                  </p:cNvSpPr>
                  <p:nvPr/>
                </p:nvSpPr>
                <p:spPr bwMode="auto">
                  <a:xfrm>
                    <a:off x="4846" y="3533"/>
                    <a:ext cx="2" cy="5"/>
                  </a:xfrm>
                  <a:custGeom>
                    <a:avLst/>
                    <a:gdLst>
                      <a:gd name="T0" fmla="*/ 0 w 2"/>
                      <a:gd name="T1" fmla="*/ 0 h 5"/>
                      <a:gd name="T2" fmla="*/ 2 w 2"/>
                      <a:gd name="T3" fmla="*/ 0 h 5"/>
                      <a:gd name="T4" fmla="*/ 2 w 2"/>
                      <a:gd name="T5" fmla="*/ 5 h 5"/>
                      <a:gd name="T6" fmla="*/ 0 w 2"/>
                      <a:gd name="T7" fmla="*/ 3 h 5"/>
                      <a:gd name="T8" fmla="*/ 0 w 2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5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5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4" name="Freeform 625"/>
                  <p:cNvSpPr>
                    <a:spLocks/>
                  </p:cNvSpPr>
                  <p:nvPr/>
                </p:nvSpPr>
                <p:spPr bwMode="auto">
                  <a:xfrm>
                    <a:off x="4846" y="352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5" name="Freeform 626"/>
                  <p:cNvSpPr>
                    <a:spLocks/>
                  </p:cNvSpPr>
                  <p:nvPr/>
                </p:nvSpPr>
                <p:spPr bwMode="auto">
                  <a:xfrm>
                    <a:off x="4846" y="3527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6" name="Freeform 627"/>
                  <p:cNvSpPr>
                    <a:spLocks/>
                  </p:cNvSpPr>
                  <p:nvPr/>
                </p:nvSpPr>
                <p:spPr bwMode="auto">
                  <a:xfrm>
                    <a:off x="4819" y="352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7" name="Freeform 628"/>
                  <p:cNvSpPr>
                    <a:spLocks/>
                  </p:cNvSpPr>
                  <p:nvPr/>
                </p:nvSpPr>
                <p:spPr bwMode="auto">
                  <a:xfrm>
                    <a:off x="4815" y="3522"/>
                    <a:ext cx="2" cy="5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0 w 2"/>
                      <a:gd name="T3" fmla="*/ 5 h 5"/>
                      <a:gd name="T4" fmla="*/ 0 w 2"/>
                      <a:gd name="T5" fmla="*/ 0 h 5"/>
                      <a:gd name="T6" fmla="*/ 2 w 2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8" name="Freeform 629"/>
                  <p:cNvSpPr>
                    <a:spLocks/>
                  </p:cNvSpPr>
                  <p:nvPr/>
                </p:nvSpPr>
                <p:spPr bwMode="auto">
                  <a:xfrm>
                    <a:off x="4828" y="351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69" name="Freeform 630"/>
                  <p:cNvSpPr>
                    <a:spLocks/>
                  </p:cNvSpPr>
                  <p:nvPr/>
                </p:nvSpPr>
                <p:spPr bwMode="auto">
                  <a:xfrm>
                    <a:off x="4859" y="3489"/>
                    <a:ext cx="2" cy="4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0 h 4"/>
                      <a:gd name="T4" fmla="*/ 2 w 2"/>
                      <a:gd name="T5" fmla="*/ 4 h 4"/>
                      <a:gd name="T6" fmla="*/ 0 w 2"/>
                      <a:gd name="T7" fmla="*/ 2 h 4"/>
                      <a:gd name="T8" fmla="*/ 0 w 2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0" name="Freeform 631"/>
                  <p:cNvSpPr>
                    <a:spLocks/>
                  </p:cNvSpPr>
                  <p:nvPr/>
                </p:nvSpPr>
                <p:spPr bwMode="auto">
                  <a:xfrm>
                    <a:off x="4861" y="3487"/>
                    <a:ext cx="3" cy="2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0 w 3"/>
                      <a:gd name="T3" fmla="*/ 0 h 2"/>
                      <a:gd name="T4" fmla="*/ 3 w 3"/>
                      <a:gd name="T5" fmla="*/ 0 h 2"/>
                      <a:gd name="T6" fmla="*/ 3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1" name="Freeform 632"/>
                  <p:cNvSpPr>
                    <a:spLocks/>
                  </p:cNvSpPr>
                  <p:nvPr/>
                </p:nvSpPr>
                <p:spPr bwMode="auto">
                  <a:xfrm>
                    <a:off x="4837" y="347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2" name="Freeform 633"/>
                  <p:cNvSpPr>
                    <a:spLocks/>
                  </p:cNvSpPr>
                  <p:nvPr/>
                </p:nvSpPr>
                <p:spPr bwMode="auto">
                  <a:xfrm>
                    <a:off x="4830" y="3478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3" name="Freeform 634"/>
                  <p:cNvSpPr>
                    <a:spLocks/>
                  </p:cNvSpPr>
                  <p:nvPr/>
                </p:nvSpPr>
                <p:spPr bwMode="auto">
                  <a:xfrm>
                    <a:off x="4868" y="347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4" name="Freeform 635"/>
                  <p:cNvSpPr>
                    <a:spLocks/>
                  </p:cNvSpPr>
                  <p:nvPr/>
                </p:nvSpPr>
                <p:spPr bwMode="auto">
                  <a:xfrm>
                    <a:off x="4870" y="3473"/>
                    <a:ext cx="3" cy="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5" name="Rectangle 636"/>
                  <p:cNvSpPr>
                    <a:spLocks noChangeArrowheads="1"/>
                  </p:cNvSpPr>
                  <p:nvPr/>
                </p:nvSpPr>
                <p:spPr bwMode="auto">
                  <a:xfrm>
                    <a:off x="4832" y="3473"/>
                    <a:ext cx="3" cy="3"/>
                  </a:xfrm>
                  <a:prstGeom prst="rect">
                    <a:avLst/>
                  </a:prstGeom>
                  <a:noFill/>
                  <a:ln w="14288">
                    <a:solidFill>
                      <a:srgbClr val="FFFF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6" name="Freeform 637"/>
                  <p:cNvSpPr>
                    <a:spLocks/>
                  </p:cNvSpPr>
                  <p:nvPr/>
                </p:nvSpPr>
                <p:spPr bwMode="auto">
                  <a:xfrm>
                    <a:off x="5035" y="3471"/>
                    <a:ext cx="5" cy="5"/>
                  </a:xfrm>
                  <a:custGeom>
                    <a:avLst/>
                    <a:gdLst>
                      <a:gd name="T0" fmla="*/ 5 w 5"/>
                      <a:gd name="T1" fmla="*/ 0 h 5"/>
                      <a:gd name="T2" fmla="*/ 5 w 5"/>
                      <a:gd name="T3" fmla="*/ 2 h 5"/>
                      <a:gd name="T4" fmla="*/ 2 w 5"/>
                      <a:gd name="T5" fmla="*/ 5 h 5"/>
                      <a:gd name="T6" fmla="*/ 0 w 5"/>
                      <a:gd name="T7" fmla="*/ 2 h 5"/>
                      <a:gd name="T8" fmla="*/ 2 w 5"/>
                      <a:gd name="T9" fmla="*/ 0 h 5"/>
                      <a:gd name="T10" fmla="*/ 5 w 5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5">
                        <a:moveTo>
                          <a:pt x="5" y="0"/>
                        </a:moveTo>
                        <a:lnTo>
                          <a:pt x="5" y="2"/>
                        </a:lnTo>
                        <a:lnTo>
                          <a:pt x="2" y="5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7" name="Freeform 638"/>
                  <p:cNvSpPr>
                    <a:spLocks/>
                  </p:cNvSpPr>
                  <p:nvPr/>
                </p:nvSpPr>
                <p:spPr bwMode="auto">
                  <a:xfrm>
                    <a:off x="4846" y="346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8" name="Freeform 639"/>
                  <p:cNvSpPr>
                    <a:spLocks/>
                  </p:cNvSpPr>
                  <p:nvPr/>
                </p:nvSpPr>
                <p:spPr bwMode="auto">
                  <a:xfrm>
                    <a:off x="4844" y="346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79" name="Freeform 640"/>
                  <p:cNvSpPr>
                    <a:spLocks/>
                  </p:cNvSpPr>
                  <p:nvPr/>
                </p:nvSpPr>
                <p:spPr bwMode="auto">
                  <a:xfrm>
                    <a:off x="4857" y="345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0" name="Freeform 641"/>
                  <p:cNvSpPr>
                    <a:spLocks/>
                  </p:cNvSpPr>
                  <p:nvPr/>
                </p:nvSpPr>
                <p:spPr bwMode="auto">
                  <a:xfrm>
                    <a:off x="4864" y="3456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1" name="Freeform 642"/>
                  <p:cNvSpPr>
                    <a:spLocks/>
                  </p:cNvSpPr>
                  <p:nvPr/>
                </p:nvSpPr>
                <p:spPr bwMode="auto">
                  <a:xfrm>
                    <a:off x="4828" y="3453"/>
                    <a:ext cx="42" cy="100"/>
                  </a:xfrm>
                  <a:custGeom>
                    <a:avLst/>
                    <a:gdLst>
                      <a:gd name="T0" fmla="*/ 33 w 42"/>
                      <a:gd name="T1" fmla="*/ 18 h 100"/>
                      <a:gd name="T2" fmla="*/ 33 w 42"/>
                      <a:gd name="T3" fmla="*/ 23 h 100"/>
                      <a:gd name="T4" fmla="*/ 33 w 42"/>
                      <a:gd name="T5" fmla="*/ 25 h 100"/>
                      <a:gd name="T6" fmla="*/ 38 w 42"/>
                      <a:gd name="T7" fmla="*/ 27 h 100"/>
                      <a:gd name="T8" fmla="*/ 36 w 42"/>
                      <a:gd name="T9" fmla="*/ 29 h 100"/>
                      <a:gd name="T10" fmla="*/ 38 w 42"/>
                      <a:gd name="T11" fmla="*/ 29 h 100"/>
                      <a:gd name="T12" fmla="*/ 40 w 42"/>
                      <a:gd name="T13" fmla="*/ 36 h 100"/>
                      <a:gd name="T14" fmla="*/ 36 w 42"/>
                      <a:gd name="T15" fmla="*/ 38 h 100"/>
                      <a:gd name="T16" fmla="*/ 33 w 42"/>
                      <a:gd name="T17" fmla="*/ 31 h 100"/>
                      <a:gd name="T18" fmla="*/ 29 w 42"/>
                      <a:gd name="T19" fmla="*/ 34 h 100"/>
                      <a:gd name="T20" fmla="*/ 22 w 42"/>
                      <a:gd name="T21" fmla="*/ 34 h 100"/>
                      <a:gd name="T22" fmla="*/ 31 w 42"/>
                      <a:gd name="T23" fmla="*/ 38 h 100"/>
                      <a:gd name="T24" fmla="*/ 31 w 42"/>
                      <a:gd name="T25" fmla="*/ 43 h 100"/>
                      <a:gd name="T26" fmla="*/ 36 w 42"/>
                      <a:gd name="T27" fmla="*/ 45 h 100"/>
                      <a:gd name="T28" fmla="*/ 38 w 42"/>
                      <a:gd name="T29" fmla="*/ 51 h 100"/>
                      <a:gd name="T30" fmla="*/ 33 w 42"/>
                      <a:gd name="T31" fmla="*/ 58 h 100"/>
                      <a:gd name="T32" fmla="*/ 29 w 42"/>
                      <a:gd name="T33" fmla="*/ 78 h 100"/>
                      <a:gd name="T34" fmla="*/ 27 w 42"/>
                      <a:gd name="T35" fmla="*/ 83 h 100"/>
                      <a:gd name="T36" fmla="*/ 20 w 42"/>
                      <a:gd name="T37" fmla="*/ 76 h 100"/>
                      <a:gd name="T38" fmla="*/ 18 w 42"/>
                      <a:gd name="T39" fmla="*/ 76 h 100"/>
                      <a:gd name="T40" fmla="*/ 13 w 42"/>
                      <a:gd name="T41" fmla="*/ 76 h 100"/>
                      <a:gd name="T42" fmla="*/ 18 w 42"/>
                      <a:gd name="T43" fmla="*/ 76 h 100"/>
                      <a:gd name="T44" fmla="*/ 18 w 42"/>
                      <a:gd name="T45" fmla="*/ 83 h 100"/>
                      <a:gd name="T46" fmla="*/ 20 w 42"/>
                      <a:gd name="T47" fmla="*/ 87 h 100"/>
                      <a:gd name="T48" fmla="*/ 18 w 42"/>
                      <a:gd name="T49" fmla="*/ 91 h 100"/>
                      <a:gd name="T50" fmla="*/ 11 w 42"/>
                      <a:gd name="T51" fmla="*/ 91 h 100"/>
                      <a:gd name="T52" fmla="*/ 11 w 42"/>
                      <a:gd name="T53" fmla="*/ 96 h 100"/>
                      <a:gd name="T54" fmla="*/ 7 w 42"/>
                      <a:gd name="T55" fmla="*/ 98 h 100"/>
                      <a:gd name="T56" fmla="*/ 0 w 42"/>
                      <a:gd name="T57" fmla="*/ 98 h 100"/>
                      <a:gd name="T58" fmla="*/ 0 w 42"/>
                      <a:gd name="T59" fmla="*/ 91 h 100"/>
                      <a:gd name="T60" fmla="*/ 2 w 42"/>
                      <a:gd name="T61" fmla="*/ 87 h 100"/>
                      <a:gd name="T62" fmla="*/ 2 w 42"/>
                      <a:gd name="T63" fmla="*/ 83 h 100"/>
                      <a:gd name="T64" fmla="*/ 2 w 42"/>
                      <a:gd name="T65" fmla="*/ 74 h 100"/>
                      <a:gd name="T66" fmla="*/ 4 w 42"/>
                      <a:gd name="T67" fmla="*/ 67 h 100"/>
                      <a:gd name="T68" fmla="*/ 4 w 42"/>
                      <a:gd name="T69" fmla="*/ 65 h 100"/>
                      <a:gd name="T70" fmla="*/ 2 w 42"/>
                      <a:gd name="T71" fmla="*/ 58 h 100"/>
                      <a:gd name="T72" fmla="*/ 4 w 42"/>
                      <a:gd name="T73" fmla="*/ 56 h 100"/>
                      <a:gd name="T74" fmla="*/ 4 w 42"/>
                      <a:gd name="T75" fmla="*/ 49 h 100"/>
                      <a:gd name="T76" fmla="*/ 7 w 42"/>
                      <a:gd name="T77" fmla="*/ 47 h 100"/>
                      <a:gd name="T78" fmla="*/ 7 w 42"/>
                      <a:gd name="T79" fmla="*/ 43 h 100"/>
                      <a:gd name="T80" fmla="*/ 4 w 42"/>
                      <a:gd name="T81" fmla="*/ 38 h 100"/>
                      <a:gd name="T82" fmla="*/ 7 w 42"/>
                      <a:gd name="T83" fmla="*/ 29 h 100"/>
                      <a:gd name="T84" fmla="*/ 7 w 42"/>
                      <a:gd name="T85" fmla="*/ 27 h 100"/>
                      <a:gd name="T86" fmla="*/ 11 w 42"/>
                      <a:gd name="T87" fmla="*/ 25 h 100"/>
                      <a:gd name="T88" fmla="*/ 11 w 42"/>
                      <a:gd name="T89" fmla="*/ 20 h 100"/>
                      <a:gd name="T90" fmla="*/ 16 w 42"/>
                      <a:gd name="T91" fmla="*/ 14 h 100"/>
                      <a:gd name="T92" fmla="*/ 20 w 42"/>
                      <a:gd name="T93" fmla="*/ 9 h 100"/>
                      <a:gd name="T94" fmla="*/ 24 w 42"/>
                      <a:gd name="T95" fmla="*/ 7 h 100"/>
                      <a:gd name="T96" fmla="*/ 27 w 42"/>
                      <a:gd name="T97" fmla="*/ 5 h 100"/>
                      <a:gd name="T98" fmla="*/ 31 w 42"/>
                      <a:gd name="T99" fmla="*/ 7 h 100"/>
                      <a:gd name="T100" fmla="*/ 33 w 42"/>
                      <a:gd name="T101" fmla="*/ 3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00">
                        <a:moveTo>
                          <a:pt x="33" y="3"/>
                        </a:moveTo>
                        <a:lnTo>
                          <a:pt x="36" y="9"/>
                        </a:lnTo>
                        <a:lnTo>
                          <a:pt x="33" y="18"/>
                        </a:lnTo>
                        <a:lnTo>
                          <a:pt x="31" y="18"/>
                        </a:lnTo>
                        <a:lnTo>
                          <a:pt x="33" y="18"/>
                        </a:lnTo>
                        <a:lnTo>
                          <a:pt x="33" y="23"/>
                        </a:lnTo>
                        <a:lnTo>
                          <a:pt x="31" y="23"/>
                        </a:lnTo>
                        <a:lnTo>
                          <a:pt x="36" y="23"/>
                        </a:lnTo>
                        <a:lnTo>
                          <a:pt x="33" y="25"/>
                        </a:lnTo>
                        <a:lnTo>
                          <a:pt x="36" y="27"/>
                        </a:lnTo>
                        <a:lnTo>
                          <a:pt x="38" y="23"/>
                        </a:lnTo>
                        <a:lnTo>
                          <a:pt x="38" y="27"/>
                        </a:lnTo>
                        <a:lnTo>
                          <a:pt x="40" y="25"/>
                        </a:lnTo>
                        <a:lnTo>
                          <a:pt x="38" y="27"/>
                        </a:lnTo>
                        <a:lnTo>
                          <a:pt x="36" y="29"/>
                        </a:lnTo>
                        <a:lnTo>
                          <a:pt x="33" y="31"/>
                        </a:lnTo>
                        <a:lnTo>
                          <a:pt x="36" y="29"/>
                        </a:lnTo>
                        <a:lnTo>
                          <a:pt x="38" y="29"/>
                        </a:lnTo>
                        <a:lnTo>
                          <a:pt x="40" y="34"/>
                        </a:lnTo>
                        <a:lnTo>
                          <a:pt x="42" y="36"/>
                        </a:lnTo>
                        <a:lnTo>
                          <a:pt x="40" y="36"/>
                        </a:lnTo>
                        <a:lnTo>
                          <a:pt x="38" y="40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34"/>
                        </a:lnTo>
                        <a:lnTo>
                          <a:pt x="36" y="31"/>
                        </a:lnTo>
                        <a:lnTo>
                          <a:pt x="33" y="31"/>
                        </a:lnTo>
                        <a:lnTo>
                          <a:pt x="36" y="34"/>
                        </a:lnTo>
                        <a:lnTo>
                          <a:pt x="33" y="34"/>
                        </a:lnTo>
                        <a:lnTo>
                          <a:pt x="29" y="34"/>
                        </a:lnTo>
                        <a:lnTo>
                          <a:pt x="27" y="36"/>
                        </a:lnTo>
                        <a:lnTo>
                          <a:pt x="24" y="31"/>
                        </a:lnTo>
                        <a:lnTo>
                          <a:pt x="22" y="34"/>
                        </a:lnTo>
                        <a:lnTo>
                          <a:pt x="24" y="38"/>
                        </a:lnTo>
                        <a:lnTo>
                          <a:pt x="29" y="40"/>
                        </a:lnTo>
                        <a:lnTo>
                          <a:pt x="31" y="38"/>
                        </a:lnTo>
                        <a:lnTo>
                          <a:pt x="31" y="40"/>
                        </a:lnTo>
                        <a:lnTo>
                          <a:pt x="33" y="43"/>
                        </a:lnTo>
                        <a:lnTo>
                          <a:pt x="31" y="43"/>
                        </a:lnTo>
                        <a:lnTo>
                          <a:pt x="31" y="45"/>
                        </a:lnTo>
                        <a:lnTo>
                          <a:pt x="36" y="43"/>
                        </a:lnTo>
                        <a:lnTo>
                          <a:pt x="36" y="45"/>
                        </a:lnTo>
                        <a:lnTo>
                          <a:pt x="36" y="47"/>
                        </a:lnTo>
                        <a:lnTo>
                          <a:pt x="38" y="45"/>
                        </a:lnTo>
                        <a:lnTo>
                          <a:pt x="38" y="51"/>
                        </a:lnTo>
                        <a:lnTo>
                          <a:pt x="36" y="51"/>
                        </a:lnTo>
                        <a:lnTo>
                          <a:pt x="36" y="54"/>
                        </a:lnTo>
                        <a:lnTo>
                          <a:pt x="33" y="58"/>
                        </a:lnTo>
                        <a:lnTo>
                          <a:pt x="33" y="71"/>
                        </a:lnTo>
                        <a:lnTo>
                          <a:pt x="29" y="80"/>
                        </a:lnTo>
                        <a:lnTo>
                          <a:pt x="29" y="78"/>
                        </a:lnTo>
                        <a:lnTo>
                          <a:pt x="27" y="80"/>
                        </a:lnTo>
                        <a:lnTo>
                          <a:pt x="24" y="78"/>
                        </a:lnTo>
                        <a:lnTo>
                          <a:pt x="27" y="83"/>
                        </a:lnTo>
                        <a:lnTo>
                          <a:pt x="24" y="80"/>
                        </a:lnTo>
                        <a:lnTo>
                          <a:pt x="20" y="78"/>
                        </a:lnTo>
                        <a:lnTo>
                          <a:pt x="20" y="76"/>
                        </a:lnTo>
                        <a:lnTo>
                          <a:pt x="20" y="71"/>
                        </a:lnTo>
                        <a:lnTo>
                          <a:pt x="20" y="76"/>
                        </a:lnTo>
                        <a:lnTo>
                          <a:pt x="18" y="76"/>
                        </a:lnTo>
                        <a:lnTo>
                          <a:pt x="18" y="74"/>
                        </a:lnTo>
                        <a:lnTo>
                          <a:pt x="16" y="76"/>
                        </a:lnTo>
                        <a:lnTo>
                          <a:pt x="13" y="76"/>
                        </a:lnTo>
                        <a:lnTo>
                          <a:pt x="13" y="78"/>
                        </a:lnTo>
                        <a:lnTo>
                          <a:pt x="16" y="76"/>
                        </a:lnTo>
                        <a:lnTo>
                          <a:pt x="18" y="76"/>
                        </a:lnTo>
                        <a:lnTo>
                          <a:pt x="16" y="80"/>
                        </a:lnTo>
                        <a:lnTo>
                          <a:pt x="16" y="83"/>
                        </a:lnTo>
                        <a:lnTo>
                          <a:pt x="18" y="83"/>
                        </a:lnTo>
                        <a:lnTo>
                          <a:pt x="18" y="85"/>
                        </a:lnTo>
                        <a:lnTo>
                          <a:pt x="20" y="85"/>
                        </a:lnTo>
                        <a:lnTo>
                          <a:pt x="20" y="87"/>
                        </a:lnTo>
                        <a:lnTo>
                          <a:pt x="20" y="89"/>
                        </a:lnTo>
                        <a:lnTo>
                          <a:pt x="18" y="89"/>
                        </a:lnTo>
                        <a:lnTo>
                          <a:pt x="18" y="91"/>
                        </a:lnTo>
                        <a:lnTo>
                          <a:pt x="16" y="85"/>
                        </a:lnTo>
                        <a:lnTo>
                          <a:pt x="13" y="87"/>
                        </a:lnTo>
                        <a:lnTo>
                          <a:pt x="11" y="91"/>
                        </a:lnTo>
                        <a:lnTo>
                          <a:pt x="9" y="94"/>
                        </a:lnTo>
                        <a:lnTo>
                          <a:pt x="9" y="98"/>
                        </a:lnTo>
                        <a:lnTo>
                          <a:pt x="11" y="96"/>
                        </a:lnTo>
                        <a:lnTo>
                          <a:pt x="11" y="100"/>
                        </a:lnTo>
                        <a:lnTo>
                          <a:pt x="7" y="100"/>
                        </a:lnTo>
                        <a:lnTo>
                          <a:pt x="7" y="98"/>
                        </a:lnTo>
                        <a:lnTo>
                          <a:pt x="4" y="100"/>
                        </a:lnTo>
                        <a:lnTo>
                          <a:pt x="4" y="98"/>
                        </a:lnTo>
                        <a:lnTo>
                          <a:pt x="0" y="98"/>
                        </a:lnTo>
                        <a:lnTo>
                          <a:pt x="0" y="96"/>
                        </a:lnTo>
                        <a:lnTo>
                          <a:pt x="0" y="94"/>
                        </a:lnTo>
                        <a:lnTo>
                          <a:pt x="0" y="91"/>
                        </a:lnTo>
                        <a:lnTo>
                          <a:pt x="0" y="89"/>
                        </a:lnTo>
                        <a:lnTo>
                          <a:pt x="0" y="85"/>
                        </a:lnTo>
                        <a:lnTo>
                          <a:pt x="2" y="87"/>
                        </a:lnTo>
                        <a:lnTo>
                          <a:pt x="2" y="85"/>
                        </a:lnTo>
                        <a:lnTo>
                          <a:pt x="4" y="83"/>
                        </a:lnTo>
                        <a:lnTo>
                          <a:pt x="2" y="83"/>
                        </a:lnTo>
                        <a:lnTo>
                          <a:pt x="0" y="80"/>
                        </a:lnTo>
                        <a:lnTo>
                          <a:pt x="0" y="71"/>
                        </a:lnTo>
                        <a:lnTo>
                          <a:pt x="2" y="74"/>
                        </a:lnTo>
                        <a:lnTo>
                          <a:pt x="2" y="69"/>
                        </a:lnTo>
                        <a:lnTo>
                          <a:pt x="4" y="69"/>
                        </a:lnTo>
                        <a:lnTo>
                          <a:pt x="4" y="67"/>
                        </a:lnTo>
                        <a:lnTo>
                          <a:pt x="2" y="67"/>
                        </a:lnTo>
                        <a:lnTo>
                          <a:pt x="2" y="65"/>
                        </a:lnTo>
                        <a:lnTo>
                          <a:pt x="4" y="65"/>
                        </a:lnTo>
                        <a:lnTo>
                          <a:pt x="7" y="65"/>
                        </a:lnTo>
                        <a:lnTo>
                          <a:pt x="2" y="63"/>
                        </a:lnTo>
                        <a:lnTo>
                          <a:pt x="2" y="58"/>
                        </a:lnTo>
                        <a:lnTo>
                          <a:pt x="7" y="58"/>
                        </a:lnTo>
                        <a:lnTo>
                          <a:pt x="4" y="58"/>
                        </a:lnTo>
                        <a:lnTo>
                          <a:pt x="4" y="56"/>
                        </a:lnTo>
                        <a:lnTo>
                          <a:pt x="2" y="56"/>
                        </a:lnTo>
                        <a:lnTo>
                          <a:pt x="4" y="54"/>
                        </a:lnTo>
                        <a:lnTo>
                          <a:pt x="4" y="49"/>
                        </a:lnTo>
                        <a:lnTo>
                          <a:pt x="7" y="49"/>
                        </a:lnTo>
                        <a:lnTo>
                          <a:pt x="9" y="47"/>
                        </a:lnTo>
                        <a:lnTo>
                          <a:pt x="7" y="47"/>
                        </a:lnTo>
                        <a:lnTo>
                          <a:pt x="4" y="45"/>
                        </a:lnTo>
                        <a:lnTo>
                          <a:pt x="4" y="43"/>
                        </a:lnTo>
                        <a:lnTo>
                          <a:pt x="7" y="43"/>
                        </a:lnTo>
                        <a:lnTo>
                          <a:pt x="7" y="40"/>
                        </a:lnTo>
                        <a:lnTo>
                          <a:pt x="4" y="40"/>
                        </a:lnTo>
                        <a:lnTo>
                          <a:pt x="4" y="38"/>
                        </a:lnTo>
                        <a:lnTo>
                          <a:pt x="4" y="36"/>
                        </a:lnTo>
                        <a:lnTo>
                          <a:pt x="7" y="36"/>
                        </a:lnTo>
                        <a:lnTo>
                          <a:pt x="7" y="29"/>
                        </a:lnTo>
                        <a:lnTo>
                          <a:pt x="9" y="31"/>
                        </a:lnTo>
                        <a:lnTo>
                          <a:pt x="11" y="29"/>
                        </a:lnTo>
                        <a:lnTo>
                          <a:pt x="7" y="27"/>
                        </a:lnTo>
                        <a:lnTo>
                          <a:pt x="9" y="25"/>
                        </a:lnTo>
                        <a:lnTo>
                          <a:pt x="11" y="27"/>
                        </a:lnTo>
                        <a:lnTo>
                          <a:pt x="11" y="25"/>
                        </a:lnTo>
                        <a:lnTo>
                          <a:pt x="11" y="23"/>
                        </a:lnTo>
                        <a:lnTo>
                          <a:pt x="13" y="23"/>
                        </a:lnTo>
                        <a:lnTo>
                          <a:pt x="11" y="20"/>
                        </a:lnTo>
                        <a:lnTo>
                          <a:pt x="11" y="16"/>
                        </a:lnTo>
                        <a:lnTo>
                          <a:pt x="16" y="16"/>
                        </a:lnTo>
                        <a:lnTo>
                          <a:pt x="16" y="14"/>
                        </a:lnTo>
                        <a:lnTo>
                          <a:pt x="20" y="11"/>
                        </a:lnTo>
                        <a:lnTo>
                          <a:pt x="18" y="11"/>
                        </a:lnTo>
                        <a:lnTo>
                          <a:pt x="20" y="9"/>
                        </a:lnTo>
                        <a:lnTo>
                          <a:pt x="18" y="9"/>
                        </a:lnTo>
                        <a:lnTo>
                          <a:pt x="18" y="7"/>
                        </a:lnTo>
                        <a:lnTo>
                          <a:pt x="24" y="7"/>
                        </a:lnTo>
                        <a:lnTo>
                          <a:pt x="27" y="9"/>
                        </a:lnTo>
                        <a:lnTo>
                          <a:pt x="29" y="7"/>
                        </a:lnTo>
                        <a:lnTo>
                          <a:pt x="27" y="5"/>
                        </a:lnTo>
                        <a:lnTo>
                          <a:pt x="27" y="3"/>
                        </a:lnTo>
                        <a:lnTo>
                          <a:pt x="29" y="3"/>
                        </a:lnTo>
                        <a:lnTo>
                          <a:pt x="31" y="7"/>
                        </a:lnTo>
                        <a:lnTo>
                          <a:pt x="31" y="3"/>
                        </a:lnTo>
                        <a:lnTo>
                          <a:pt x="33" y="0"/>
                        </a:lnTo>
                        <a:lnTo>
                          <a:pt x="33" y="3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2" name="Freeform 643"/>
                  <p:cNvSpPr>
                    <a:spLocks/>
                  </p:cNvSpPr>
                  <p:nvPr/>
                </p:nvSpPr>
                <p:spPr bwMode="auto">
                  <a:xfrm>
                    <a:off x="4841" y="3451"/>
                    <a:ext cx="3" cy="5"/>
                  </a:xfrm>
                  <a:custGeom>
                    <a:avLst/>
                    <a:gdLst>
                      <a:gd name="T0" fmla="*/ 3 w 3"/>
                      <a:gd name="T1" fmla="*/ 0 h 5"/>
                      <a:gd name="T2" fmla="*/ 0 w 3"/>
                      <a:gd name="T3" fmla="*/ 5 h 5"/>
                      <a:gd name="T4" fmla="*/ 0 w 3"/>
                      <a:gd name="T5" fmla="*/ 2 h 5"/>
                      <a:gd name="T6" fmla="*/ 3 w 3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5">
                        <a:moveTo>
                          <a:pt x="3" y="0"/>
                        </a:move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3" name="Freeform 644"/>
                  <p:cNvSpPr>
                    <a:spLocks/>
                  </p:cNvSpPr>
                  <p:nvPr/>
                </p:nvSpPr>
                <p:spPr bwMode="auto">
                  <a:xfrm>
                    <a:off x="4864" y="3442"/>
                    <a:ext cx="2" cy="7"/>
                  </a:xfrm>
                  <a:custGeom>
                    <a:avLst/>
                    <a:gdLst>
                      <a:gd name="T0" fmla="*/ 2 w 2"/>
                      <a:gd name="T1" fmla="*/ 0 h 7"/>
                      <a:gd name="T2" fmla="*/ 0 w 2"/>
                      <a:gd name="T3" fmla="*/ 7 h 7"/>
                      <a:gd name="T4" fmla="*/ 0 w 2"/>
                      <a:gd name="T5" fmla="*/ 5 h 7"/>
                      <a:gd name="T6" fmla="*/ 2 w 2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7">
                        <a:moveTo>
                          <a:pt x="2" y="0"/>
                        </a:move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4" name="Freeform 645"/>
                  <p:cNvSpPr>
                    <a:spLocks/>
                  </p:cNvSpPr>
                  <p:nvPr/>
                </p:nvSpPr>
                <p:spPr bwMode="auto">
                  <a:xfrm>
                    <a:off x="4855" y="3440"/>
                    <a:ext cx="6" cy="7"/>
                  </a:xfrm>
                  <a:custGeom>
                    <a:avLst/>
                    <a:gdLst>
                      <a:gd name="T0" fmla="*/ 4 w 6"/>
                      <a:gd name="T1" fmla="*/ 0 h 7"/>
                      <a:gd name="T2" fmla="*/ 6 w 6"/>
                      <a:gd name="T3" fmla="*/ 7 h 7"/>
                      <a:gd name="T4" fmla="*/ 4 w 6"/>
                      <a:gd name="T5" fmla="*/ 4 h 7"/>
                      <a:gd name="T6" fmla="*/ 2 w 6"/>
                      <a:gd name="T7" fmla="*/ 4 h 7"/>
                      <a:gd name="T8" fmla="*/ 0 w 6"/>
                      <a:gd name="T9" fmla="*/ 4 h 7"/>
                      <a:gd name="T10" fmla="*/ 0 w 6"/>
                      <a:gd name="T11" fmla="*/ 2 h 7"/>
                      <a:gd name="T12" fmla="*/ 4 w 6"/>
                      <a:gd name="T13" fmla="*/ 2 h 7"/>
                      <a:gd name="T14" fmla="*/ 4 w 6"/>
                      <a:gd name="T1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" h="7">
                        <a:moveTo>
                          <a:pt x="4" y="0"/>
                        </a:moveTo>
                        <a:lnTo>
                          <a:pt x="6" y="7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5" name="Freeform 646"/>
                  <p:cNvSpPr>
                    <a:spLocks/>
                  </p:cNvSpPr>
                  <p:nvPr/>
                </p:nvSpPr>
                <p:spPr bwMode="auto">
                  <a:xfrm>
                    <a:off x="4888" y="3391"/>
                    <a:ext cx="2" cy="7"/>
                  </a:xfrm>
                  <a:custGeom>
                    <a:avLst/>
                    <a:gdLst>
                      <a:gd name="T0" fmla="*/ 2 w 2"/>
                      <a:gd name="T1" fmla="*/ 0 h 7"/>
                      <a:gd name="T2" fmla="*/ 2 w 2"/>
                      <a:gd name="T3" fmla="*/ 5 h 7"/>
                      <a:gd name="T4" fmla="*/ 0 w 2"/>
                      <a:gd name="T5" fmla="*/ 7 h 7"/>
                      <a:gd name="T6" fmla="*/ 2 w 2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7">
                        <a:moveTo>
                          <a:pt x="2" y="0"/>
                        </a:moveTo>
                        <a:lnTo>
                          <a:pt x="2" y="5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6" name="Freeform 647"/>
                  <p:cNvSpPr>
                    <a:spLocks/>
                  </p:cNvSpPr>
                  <p:nvPr/>
                </p:nvSpPr>
                <p:spPr bwMode="auto">
                  <a:xfrm>
                    <a:off x="4908" y="338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7" name="Freeform 648"/>
                  <p:cNvSpPr>
                    <a:spLocks/>
                  </p:cNvSpPr>
                  <p:nvPr/>
                </p:nvSpPr>
                <p:spPr bwMode="auto">
                  <a:xfrm>
                    <a:off x="4908" y="3371"/>
                    <a:ext cx="2" cy="16"/>
                  </a:xfrm>
                  <a:custGeom>
                    <a:avLst/>
                    <a:gdLst>
                      <a:gd name="T0" fmla="*/ 2 w 2"/>
                      <a:gd name="T1" fmla="*/ 0 h 16"/>
                      <a:gd name="T2" fmla="*/ 2 w 2"/>
                      <a:gd name="T3" fmla="*/ 2 h 16"/>
                      <a:gd name="T4" fmla="*/ 2 w 2"/>
                      <a:gd name="T5" fmla="*/ 7 h 16"/>
                      <a:gd name="T6" fmla="*/ 2 w 2"/>
                      <a:gd name="T7" fmla="*/ 16 h 16"/>
                      <a:gd name="T8" fmla="*/ 0 w 2"/>
                      <a:gd name="T9" fmla="*/ 11 h 16"/>
                      <a:gd name="T10" fmla="*/ 0 w 2"/>
                      <a:gd name="T11" fmla="*/ 9 h 16"/>
                      <a:gd name="T12" fmla="*/ 0 w 2"/>
                      <a:gd name="T13" fmla="*/ 2 h 16"/>
                      <a:gd name="T14" fmla="*/ 2 w 2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6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2" y="7"/>
                        </a:lnTo>
                        <a:lnTo>
                          <a:pt x="2" y="16"/>
                        </a:lnTo>
                        <a:lnTo>
                          <a:pt x="0" y="11"/>
                        </a:lnTo>
                        <a:lnTo>
                          <a:pt x="0" y="9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8" name="Freeform 649"/>
                  <p:cNvSpPr>
                    <a:spLocks/>
                  </p:cNvSpPr>
                  <p:nvPr/>
                </p:nvSpPr>
                <p:spPr bwMode="auto">
                  <a:xfrm>
                    <a:off x="4908" y="3367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89" name="Freeform 650"/>
                  <p:cNvSpPr>
                    <a:spLocks/>
                  </p:cNvSpPr>
                  <p:nvPr/>
                </p:nvSpPr>
                <p:spPr bwMode="auto">
                  <a:xfrm>
                    <a:off x="4939" y="326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0" name="Freeform 651"/>
                  <p:cNvSpPr>
                    <a:spLocks/>
                  </p:cNvSpPr>
                  <p:nvPr/>
                </p:nvSpPr>
                <p:spPr bwMode="auto">
                  <a:xfrm>
                    <a:off x="4944" y="3265"/>
                    <a:ext cx="4" cy="11"/>
                  </a:xfrm>
                  <a:custGeom>
                    <a:avLst/>
                    <a:gdLst>
                      <a:gd name="T0" fmla="*/ 4 w 4"/>
                      <a:gd name="T1" fmla="*/ 0 h 11"/>
                      <a:gd name="T2" fmla="*/ 4 w 4"/>
                      <a:gd name="T3" fmla="*/ 4 h 11"/>
                      <a:gd name="T4" fmla="*/ 2 w 4"/>
                      <a:gd name="T5" fmla="*/ 6 h 11"/>
                      <a:gd name="T6" fmla="*/ 0 w 4"/>
                      <a:gd name="T7" fmla="*/ 11 h 11"/>
                      <a:gd name="T8" fmla="*/ 0 w 4"/>
                      <a:gd name="T9" fmla="*/ 4 h 11"/>
                      <a:gd name="T10" fmla="*/ 2 w 4"/>
                      <a:gd name="T11" fmla="*/ 2 h 11"/>
                      <a:gd name="T12" fmla="*/ 4 w 4"/>
                      <a:gd name="T1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" h="11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2" y="6"/>
                        </a:lnTo>
                        <a:lnTo>
                          <a:pt x="0" y="11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1" name="Freeform 652"/>
                  <p:cNvSpPr>
                    <a:spLocks/>
                  </p:cNvSpPr>
                  <p:nvPr/>
                </p:nvSpPr>
                <p:spPr bwMode="auto">
                  <a:xfrm>
                    <a:off x="4950" y="3260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2" name="Freeform 653"/>
                  <p:cNvSpPr>
                    <a:spLocks noEditPoints="1"/>
                  </p:cNvSpPr>
                  <p:nvPr/>
                </p:nvSpPr>
                <p:spPr bwMode="auto">
                  <a:xfrm>
                    <a:off x="2536" y="2658"/>
                    <a:ext cx="1143" cy="933"/>
                  </a:xfrm>
                  <a:custGeom>
                    <a:avLst/>
                    <a:gdLst>
                      <a:gd name="T0" fmla="*/ 488 w 1143"/>
                      <a:gd name="T1" fmla="*/ 795 h 933"/>
                      <a:gd name="T2" fmla="*/ 492 w 1143"/>
                      <a:gd name="T3" fmla="*/ 522 h 933"/>
                      <a:gd name="T4" fmla="*/ 786 w 1143"/>
                      <a:gd name="T5" fmla="*/ 356 h 933"/>
                      <a:gd name="T6" fmla="*/ 791 w 1143"/>
                      <a:gd name="T7" fmla="*/ 365 h 933"/>
                      <a:gd name="T8" fmla="*/ 786 w 1143"/>
                      <a:gd name="T9" fmla="*/ 360 h 933"/>
                      <a:gd name="T10" fmla="*/ 664 w 1143"/>
                      <a:gd name="T11" fmla="*/ 402 h 933"/>
                      <a:gd name="T12" fmla="*/ 606 w 1143"/>
                      <a:gd name="T13" fmla="*/ 473 h 933"/>
                      <a:gd name="T14" fmla="*/ 494 w 1143"/>
                      <a:gd name="T15" fmla="*/ 518 h 933"/>
                      <a:gd name="T16" fmla="*/ 477 w 1143"/>
                      <a:gd name="T17" fmla="*/ 620 h 933"/>
                      <a:gd name="T18" fmla="*/ 499 w 1143"/>
                      <a:gd name="T19" fmla="*/ 766 h 933"/>
                      <a:gd name="T20" fmla="*/ 483 w 1143"/>
                      <a:gd name="T21" fmla="*/ 784 h 933"/>
                      <a:gd name="T22" fmla="*/ 470 w 1143"/>
                      <a:gd name="T23" fmla="*/ 795 h 933"/>
                      <a:gd name="T24" fmla="*/ 485 w 1143"/>
                      <a:gd name="T25" fmla="*/ 811 h 933"/>
                      <a:gd name="T26" fmla="*/ 452 w 1143"/>
                      <a:gd name="T27" fmla="*/ 831 h 933"/>
                      <a:gd name="T28" fmla="*/ 412 w 1143"/>
                      <a:gd name="T29" fmla="*/ 840 h 933"/>
                      <a:gd name="T30" fmla="*/ 365 w 1143"/>
                      <a:gd name="T31" fmla="*/ 864 h 933"/>
                      <a:gd name="T32" fmla="*/ 312 w 1143"/>
                      <a:gd name="T33" fmla="*/ 869 h 933"/>
                      <a:gd name="T34" fmla="*/ 260 w 1143"/>
                      <a:gd name="T35" fmla="*/ 906 h 933"/>
                      <a:gd name="T36" fmla="*/ 243 w 1143"/>
                      <a:gd name="T37" fmla="*/ 933 h 933"/>
                      <a:gd name="T38" fmla="*/ 225 w 1143"/>
                      <a:gd name="T39" fmla="*/ 895 h 933"/>
                      <a:gd name="T40" fmla="*/ 258 w 1143"/>
                      <a:gd name="T41" fmla="*/ 855 h 933"/>
                      <a:gd name="T42" fmla="*/ 232 w 1143"/>
                      <a:gd name="T43" fmla="*/ 829 h 933"/>
                      <a:gd name="T44" fmla="*/ 187 w 1143"/>
                      <a:gd name="T45" fmla="*/ 780 h 933"/>
                      <a:gd name="T46" fmla="*/ 162 w 1143"/>
                      <a:gd name="T47" fmla="*/ 749 h 933"/>
                      <a:gd name="T48" fmla="*/ 125 w 1143"/>
                      <a:gd name="T49" fmla="*/ 773 h 933"/>
                      <a:gd name="T50" fmla="*/ 96 w 1143"/>
                      <a:gd name="T51" fmla="*/ 766 h 933"/>
                      <a:gd name="T52" fmla="*/ 51 w 1143"/>
                      <a:gd name="T53" fmla="*/ 758 h 933"/>
                      <a:gd name="T54" fmla="*/ 33 w 1143"/>
                      <a:gd name="T55" fmla="*/ 738 h 933"/>
                      <a:gd name="T56" fmla="*/ 44 w 1143"/>
                      <a:gd name="T57" fmla="*/ 729 h 933"/>
                      <a:gd name="T58" fmla="*/ 93 w 1143"/>
                      <a:gd name="T59" fmla="*/ 744 h 933"/>
                      <a:gd name="T60" fmla="*/ 100 w 1143"/>
                      <a:gd name="T61" fmla="*/ 698 h 933"/>
                      <a:gd name="T62" fmla="*/ 53 w 1143"/>
                      <a:gd name="T63" fmla="*/ 693 h 933"/>
                      <a:gd name="T64" fmla="*/ 9 w 1143"/>
                      <a:gd name="T65" fmla="*/ 662 h 933"/>
                      <a:gd name="T66" fmla="*/ 2 w 1143"/>
                      <a:gd name="T67" fmla="*/ 587 h 933"/>
                      <a:gd name="T68" fmla="*/ 58 w 1143"/>
                      <a:gd name="T69" fmla="*/ 558 h 933"/>
                      <a:gd name="T70" fmla="*/ 44 w 1143"/>
                      <a:gd name="T71" fmla="*/ 496 h 933"/>
                      <a:gd name="T72" fmla="*/ 129 w 1143"/>
                      <a:gd name="T73" fmla="*/ 469 h 933"/>
                      <a:gd name="T74" fmla="*/ 211 w 1143"/>
                      <a:gd name="T75" fmla="*/ 460 h 933"/>
                      <a:gd name="T76" fmla="*/ 305 w 1143"/>
                      <a:gd name="T77" fmla="*/ 438 h 933"/>
                      <a:gd name="T78" fmla="*/ 405 w 1143"/>
                      <a:gd name="T79" fmla="*/ 356 h 933"/>
                      <a:gd name="T80" fmla="*/ 479 w 1143"/>
                      <a:gd name="T81" fmla="*/ 311 h 933"/>
                      <a:gd name="T82" fmla="*/ 543 w 1143"/>
                      <a:gd name="T83" fmla="*/ 327 h 933"/>
                      <a:gd name="T84" fmla="*/ 537 w 1143"/>
                      <a:gd name="T85" fmla="*/ 293 h 933"/>
                      <a:gd name="T86" fmla="*/ 610 w 1143"/>
                      <a:gd name="T87" fmla="*/ 282 h 933"/>
                      <a:gd name="T88" fmla="*/ 688 w 1143"/>
                      <a:gd name="T89" fmla="*/ 205 h 933"/>
                      <a:gd name="T90" fmla="*/ 766 w 1143"/>
                      <a:gd name="T91" fmla="*/ 158 h 933"/>
                      <a:gd name="T92" fmla="*/ 793 w 1143"/>
                      <a:gd name="T93" fmla="*/ 138 h 933"/>
                      <a:gd name="T94" fmla="*/ 824 w 1143"/>
                      <a:gd name="T95" fmla="*/ 105 h 933"/>
                      <a:gd name="T96" fmla="*/ 853 w 1143"/>
                      <a:gd name="T97" fmla="*/ 122 h 933"/>
                      <a:gd name="T98" fmla="*/ 900 w 1143"/>
                      <a:gd name="T99" fmla="*/ 111 h 933"/>
                      <a:gd name="T100" fmla="*/ 909 w 1143"/>
                      <a:gd name="T101" fmla="*/ 58 h 933"/>
                      <a:gd name="T102" fmla="*/ 947 w 1143"/>
                      <a:gd name="T103" fmla="*/ 43 h 933"/>
                      <a:gd name="T104" fmla="*/ 958 w 1143"/>
                      <a:gd name="T105" fmla="*/ 31 h 933"/>
                      <a:gd name="T106" fmla="*/ 978 w 1143"/>
                      <a:gd name="T107" fmla="*/ 11 h 933"/>
                      <a:gd name="T108" fmla="*/ 1011 w 1143"/>
                      <a:gd name="T109" fmla="*/ 36 h 933"/>
                      <a:gd name="T110" fmla="*/ 1071 w 1143"/>
                      <a:gd name="T111" fmla="*/ 56 h 933"/>
                      <a:gd name="T112" fmla="*/ 1102 w 1143"/>
                      <a:gd name="T113" fmla="*/ 27 h 933"/>
                      <a:gd name="T114" fmla="*/ 1143 w 1143"/>
                      <a:gd name="T115" fmla="*/ 16 h 933"/>
                      <a:gd name="T116" fmla="*/ 1053 w 1143"/>
                      <a:gd name="T117" fmla="*/ 122 h 933"/>
                      <a:gd name="T118" fmla="*/ 933 w 1143"/>
                      <a:gd name="T119" fmla="*/ 211 h 933"/>
                      <a:gd name="T120" fmla="*/ 802 w 1143"/>
                      <a:gd name="T121" fmla="*/ 291 h 933"/>
                      <a:gd name="T122" fmla="*/ 795 w 1143"/>
                      <a:gd name="T123" fmla="*/ 309 h 9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143" h="933">
                        <a:moveTo>
                          <a:pt x="503" y="813"/>
                        </a:moveTo>
                        <a:lnTo>
                          <a:pt x="503" y="815"/>
                        </a:lnTo>
                        <a:lnTo>
                          <a:pt x="503" y="813"/>
                        </a:lnTo>
                        <a:close/>
                        <a:moveTo>
                          <a:pt x="497" y="809"/>
                        </a:moveTo>
                        <a:lnTo>
                          <a:pt x="494" y="809"/>
                        </a:lnTo>
                        <a:lnTo>
                          <a:pt x="497" y="809"/>
                        </a:lnTo>
                        <a:close/>
                        <a:moveTo>
                          <a:pt x="501" y="804"/>
                        </a:moveTo>
                        <a:lnTo>
                          <a:pt x="501" y="806"/>
                        </a:lnTo>
                        <a:lnTo>
                          <a:pt x="501" y="804"/>
                        </a:lnTo>
                        <a:close/>
                        <a:moveTo>
                          <a:pt x="490" y="804"/>
                        </a:moveTo>
                        <a:lnTo>
                          <a:pt x="492" y="806"/>
                        </a:lnTo>
                        <a:lnTo>
                          <a:pt x="490" y="804"/>
                        </a:lnTo>
                        <a:close/>
                        <a:moveTo>
                          <a:pt x="490" y="802"/>
                        </a:moveTo>
                        <a:lnTo>
                          <a:pt x="488" y="802"/>
                        </a:lnTo>
                        <a:lnTo>
                          <a:pt x="490" y="802"/>
                        </a:lnTo>
                        <a:close/>
                        <a:moveTo>
                          <a:pt x="470" y="795"/>
                        </a:moveTo>
                        <a:lnTo>
                          <a:pt x="472" y="795"/>
                        </a:lnTo>
                        <a:lnTo>
                          <a:pt x="470" y="795"/>
                        </a:lnTo>
                        <a:close/>
                        <a:moveTo>
                          <a:pt x="485" y="791"/>
                        </a:moveTo>
                        <a:lnTo>
                          <a:pt x="483" y="791"/>
                        </a:lnTo>
                        <a:lnTo>
                          <a:pt x="485" y="793"/>
                        </a:lnTo>
                        <a:lnTo>
                          <a:pt x="488" y="795"/>
                        </a:lnTo>
                        <a:lnTo>
                          <a:pt x="485" y="800"/>
                        </a:lnTo>
                        <a:lnTo>
                          <a:pt x="483" y="800"/>
                        </a:lnTo>
                        <a:lnTo>
                          <a:pt x="483" y="798"/>
                        </a:lnTo>
                        <a:lnTo>
                          <a:pt x="481" y="795"/>
                        </a:lnTo>
                        <a:lnTo>
                          <a:pt x="485" y="795"/>
                        </a:lnTo>
                        <a:lnTo>
                          <a:pt x="481" y="793"/>
                        </a:lnTo>
                        <a:lnTo>
                          <a:pt x="481" y="795"/>
                        </a:lnTo>
                        <a:lnTo>
                          <a:pt x="481" y="793"/>
                        </a:lnTo>
                        <a:lnTo>
                          <a:pt x="483" y="791"/>
                        </a:lnTo>
                        <a:lnTo>
                          <a:pt x="485" y="791"/>
                        </a:lnTo>
                        <a:close/>
                        <a:moveTo>
                          <a:pt x="477" y="786"/>
                        </a:moveTo>
                        <a:lnTo>
                          <a:pt x="477" y="789"/>
                        </a:lnTo>
                        <a:lnTo>
                          <a:pt x="477" y="786"/>
                        </a:lnTo>
                        <a:close/>
                        <a:moveTo>
                          <a:pt x="479" y="786"/>
                        </a:moveTo>
                        <a:lnTo>
                          <a:pt x="477" y="789"/>
                        </a:lnTo>
                        <a:lnTo>
                          <a:pt x="479" y="786"/>
                        </a:lnTo>
                        <a:close/>
                        <a:moveTo>
                          <a:pt x="479" y="782"/>
                        </a:moveTo>
                        <a:lnTo>
                          <a:pt x="479" y="784"/>
                        </a:lnTo>
                        <a:lnTo>
                          <a:pt x="479" y="782"/>
                        </a:lnTo>
                        <a:close/>
                        <a:moveTo>
                          <a:pt x="492" y="522"/>
                        </a:moveTo>
                        <a:lnTo>
                          <a:pt x="494" y="522"/>
                        </a:lnTo>
                        <a:lnTo>
                          <a:pt x="492" y="522"/>
                        </a:lnTo>
                        <a:close/>
                        <a:moveTo>
                          <a:pt x="610" y="484"/>
                        </a:moveTo>
                        <a:lnTo>
                          <a:pt x="608" y="484"/>
                        </a:lnTo>
                        <a:lnTo>
                          <a:pt x="610" y="484"/>
                        </a:lnTo>
                        <a:close/>
                        <a:moveTo>
                          <a:pt x="575" y="473"/>
                        </a:moveTo>
                        <a:lnTo>
                          <a:pt x="577" y="476"/>
                        </a:lnTo>
                        <a:lnTo>
                          <a:pt x="575" y="473"/>
                        </a:lnTo>
                        <a:close/>
                        <a:moveTo>
                          <a:pt x="575" y="471"/>
                        </a:moveTo>
                        <a:lnTo>
                          <a:pt x="575" y="473"/>
                        </a:lnTo>
                        <a:lnTo>
                          <a:pt x="575" y="471"/>
                        </a:lnTo>
                        <a:close/>
                        <a:moveTo>
                          <a:pt x="575" y="471"/>
                        </a:moveTo>
                        <a:lnTo>
                          <a:pt x="575" y="473"/>
                        </a:lnTo>
                        <a:lnTo>
                          <a:pt x="572" y="471"/>
                        </a:lnTo>
                        <a:lnTo>
                          <a:pt x="575" y="471"/>
                        </a:lnTo>
                        <a:close/>
                        <a:moveTo>
                          <a:pt x="684" y="400"/>
                        </a:moveTo>
                        <a:lnTo>
                          <a:pt x="684" y="402"/>
                        </a:lnTo>
                        <a:lnTo>
                          <a:pt x="679" y="400"/>
                        </a:lnTo>
                        <a:lnTo>
                          <a:pt x="684" y="400"/>
                        </a:lnTo>
                        <a:close/>
                        <a:moveTo>
                          <a:pt x="795" y="369"/>
                        </a:moveTo>
                        <a:lnTo>
                          <a:pt x="793" y="369"/>
                        </a:lnTo>
                        <a:lnTo>
                          <a:pt x="795" y="369"/>
                        </a:lnTo>
                        <a:close/>
                        <a:moveTo>
                          <a:pt x="786" y="353"/>
                        </a:moveTo>
                        <a:lnTo>
                          <a:pt x="786" y="356"/>
                        </a:lnTo>
                        <a:lnTo>
                          <a:pt x="786" y="353"/>
                        </a:lnTo>
                        <a:close/>
                        <a:moveTo>
                          <a:pt x="793" y="349"/>
                        </a:moveTo>
                        <a:lnTo>
                          <a:pt x="791" y="349"/>
                        </a:lnTo>
                        <a:lnTo>
                          <a:pt x="793" y="349"/>
                        </a:lnTo>
                        <a:close/>
                        <a:moveTo>
                          <a:pt x="793" y="347"/>
                        </a:moveTo>
                        <a:lnTo>
                          <a:pt x="793" y="349"/>
                        </a:lnTo>
                        <a:lnTo>
                          <a:pt x="793" y="347"/>
                        </a:lnTo>
                        <a:close/>
                        <a:moveTo>
                          <a:pt x="797" y="347"/>
                        </a:moveTo>
                        <a:lnTo>
                          <a:pt x="797" y="351"/>
                        </a:lnTo>
                        <a:lnTo>
                          <a:pt x="797" y="353"/>
                        </a:lnTo>
                        <a:lnTo>
                          <a:pt x="800" y="351"/>
                        </a:lnTo>
                        <a:lnTo>
                          <a:pt x="797" y="349"/>
                        </a:lnTo>
                        <a:lnTo>
                          <a:pt x="800" y="349"/>
                        </a:lnTo>
                        <a:lnTo>
                          <a:pt x="802" y="349"/>
                        </a:lnTo>
                        <a:lnTo>
                          <a:pt x="800" y="347"/>
                        </a:lnTo>
                        <a:lnTo>
                          <a:pt x="802" y="349"/>
                        </a:lnTo>
                        <a:lnTo>
                          <a:pt x="795" y="356"/>
                        </a:lnTo>
                        <a:lnTo>
                          <a:pt x="795" y="362"/>
                        </a:lnTo>
                        <a:lnTo>
                          <a:pt x="793" y="358"/>
                        </a:lnTo>
                        <a:lnTo>
                          <a:pt x="795" y="362"/>
                        </a:lnTo>
                        <a:lnTo>
                          <a:pt x="793" y="365"/>
                        </a:lnTo>
                        <a:lnTo>
                          <a:pt x="791" y="365"/>
                        </a:lnTo>
                        <a:lnTo>
                          <a:pt x="788" y="360"/>
                        </a:lnTo>
                        <a:lnTo>
                          <a:pt x="786" y="358"/>
                        </a:lnTo>
                        <a:lnTo>
                          <a:pt x="786" y="356"/>
                        </a:lnTo>
                        <a:lnTo>
                          <a:pt x="786" y="353"/>
                        </a:lnTo>
                        <a:lnTo>
                          <a:pt x="793" y="351"/>
                        </a:lnTo>
                        <a:lnTo>
                          <a:pt x="797" y="347"/>
                        </a:lnTo>
                        <a:close/>
                        <a:moveTo>
                          <a:pt x="915" y="227"/>
                        </a:moveTo>
                        <a:lnTo>
                          <a:pt x="918" y="227"/>
                        </a:lnTo>
                        <a:lnTo>
                          <a:pt x="915" y="227"/>
                        </a:lnTo>
                        <a:close/>
                        <a:moveTo>
                          <a:pt x="793" y="349"/>
                        </a:moveTo>
                        <a:lnTo>
                          <a:pt x="793" y="347"/>
                        </a:lnTo>
                        <a:lnTo>
                          <a:pt x="791" y="345"/>
                        </a:lnTo>
                        <a:lnTo>
                          <a:pt x="788" y="349"/>
                        </a:lnTo>
                        <a:lnTo>
                          <a:pt x="779" y="349"/>
                        </a:lnTo>
                        <a:lnTo>
                          <a:pt x="779" y="347"/>
                        </a:lnTo>
                        <a:lnTo>
                          <a:pt x="779" y="345"/>
                        </a:lnTo>
                        <a:lnTo>
                          <a:pt x="775" y="347"/>
                        </a:lnTo>
                        <a:lnTo>
                          <a:pt x="773" y="347"/>
                        </a:lnTo>
                        <a:lnTo>
                          <a:pt x="777" y="349"/>
                        </a:lnTo>
                        <a:lnTo>
                          <a:pt x="779" y="349"/>
                        </a:lnTo>
                        <a:lnTo>
                          <a:pt x="786" y="353"/>
                        </a:lnTo>
                        <a:lnTo>
                          <a:pt x="786" y="360"/>
                        </a:lnTo>
                        <a:lnTo>
                          <a:pt x="788" y="360"/>
                        </a:lnTo>
                        <a:lnTo>
                          <a:pt x="791" y="365"/>
                        </a:lnTo>
                        <a:lnTo>
                          <a:pt x="786" y="367"/>
                        </a:lnTo>
                        <a:lnTo>
                          <a:pt x="791" y="365"/>
                        </a:lnTo>
                        <a:lnTo>
                          <a:pt x="793" y="367"/>
                        </a:lnTo>
                        <a:lnTo>
                          <a:pt x="791" y="369"/>
                        </a:lnTo>
                        <a:lnTo>
                          <a:pt x="786" y="371"/>
                        </a:lnTo>
                        <a:lnTo>
                          <a:pt x="791" y="371"/>
                        </a:lnTo>
                        <a:lnTo>
                          <a:pt x="793" y="369"/>
                        </a:lnTo>
                        <a:lnTo>
                          <a:pt x="793" y="371"/>
                        </a:lnTo>
                        <a:lnTo>
                          <a:pt x="782" y="373"/>
                        </a:lnTo>
                        <a:lnTo>
                          <a:pt x="766" y="382"/>
                        </a:lnTo>
                        <a:lnTo>
                          <a:pt x="764" y="382"/>
                        </a:lnTo>
                        <a:lnTo>
                          <a:pt x="753" y="387"/>
                        </a:lnTo>
                        <a:lnTo>
                          <a:pt x="753" y="389"/>
                        </a:lnTo>
                        <a:lnTo>
                          <a:pt x="742" y="396"/>
                        </a:lnTo>
                        <a:lnTo>
                          <a:pt x="728" y="398"/>
                        </a:lnTo>
                        <a:lnTo>
                          <a:pt x="708" y="407"/>
                        </a:lnTo>
                        <a:lnTo>
                          <a:pt x="704" y="404"/>
                        </a:lnTo>
                        <a:lnTo>
                          <a:pt x="686" y="402"/>
                        </a:lnTo>
                        <a:lnTo>
                          <a:pt x="684" y="400"/>
                        </a:lnTo>
                        <a:lnTo>
                          <a:pt x="664" y="402"/>
                        </a:lnTo>
                        <a:lnTo>
                          <a:pt x="664" y="400"/>
                        </a:lnTo>
                        <a:lnTo>
                          <a:pt x="664" y="402"/>
                        </a:lnTo>
                        <a:lnTo>
                          <a:pt x="661" y="402"/>
                        </a:lnTo>
                        <a:lnTo>
                          <a:pt x="661" y="400"/>
                        </a:lnTo>
                        <a:lnTo>
                          <a:pt x="659" y="400"/>
                        </a:lnTo>
                        <a:lnTo>
                          <a:pt x="655" y="404"/>
                        </a:lnTo>
                        <a:lnTo>
                          <a:pt x="659" y="400"/>
                        </a:lnTo>
                        <a:lnTo>
                          <a:pt x="661" y="402"/>
                        </a:lnTo>
                        <a:lnTo>
                          <a:pt x="653" y="407"/>
                        </a:lnTo>
                        <a:lnTo>
                          <a:pt x="644" y="411"/>
                        </a:lnTo>
                        <a:lnTo>
                          <a:pt x="639" y="418"/>
                        </a:lnTo>
                        <a:lnTo>
                          <a:pt x="635" y="427"/>
                        </a:lnTo>
                        <a:lnTo>
                          <a:pt x="635" y="431"/>
                        </a:lnTo>
                        <a:lnTo>
                          <a:pt x="632" y="431"/>
                        </a:lnTo>
                        <a:lnTo>
                          <a:pt x="635" y="431"/>
                        </a:lnTo>
                        <a:lnTo>
                          <a:pt x="632" y="436"/>
                        </a:lnTo>
                        <a:lnTo>
                          <a:pt x="626" y="449"/>
                        </a:lnTo>
                        <a:lnTo>
                          <a:pt x="626" y="456"/>
                        </a:lnTo>
                        <a:lnTo>
                          <a:pt x="619" y="460"/>
                        </a:lnTo>
                        <a:lnTo>
                          <a:pt x="608" y="471"/>
                        </a:lnTo>
                        <a:lnTo>
                          <a:pt x="608" y="476"/>
                        </a:lnTo>
                        <a:lnTo>
                          <a:pt x="606" y="473"/>
                        </a:lnTo>
                        <a:lnTo>
                          <a:pt x="606" y="478"/>
                        </a:lnTo>
                        <a:lnTo>
                          <a:pt x="608" y="484"/>
                        </a:lnTo>
                        <a:lnTo>
                          <a:pt x="606" y="487"/>
                        </a:lnTo>
                        <a:lnTo>
                          <a:pt x="601" y="489"/>
                        </a:lnTo>
                        <a:lnTo>
                          <a:pt x="597" y="491"/>
                        </a:lnTo>
                        <a:lnTo>
                          <a:pt x="583" y="493"/>
                        </a:lnTo>
                        <a:lnTo>
                          <a:pt x="581" y="491"/>
                        </a:lnTo>
                        <a:lnTo>
                          <a:pt x="575" y="482"/>
                        </a:lnTo>
                        <a:lnTo>
                          <a:pt x="575" y="480"/>
                        </a:lnTo>
                        <a:lnTo>
                          <a:pt x="577" y="484"/>
                        </a:lnTo>
                        <a:lnTo>
                          <a:pt x="579" y="489"/>
                        </a:lnTo>
                        <a:lnTo>
                          <a:pt x="577" y="478"/>
                        </a:lnTo>
                        <a:lnTo>
                          <a:pt x="579" y="478"/>
                        </a:lnTo>
                        <a:lnTo>
                          <a:pt x="579" y="473"/>
                        </a:lnTo>
                        <a:lnTo>
                          <a:pt x="575" y="471"/>
                        </a:lnTo>
                        <a:lnTo>
                          <a:pt x="561" y="467"/>
                        </a:lnTo>
                        <a:lnTo>
                          <a:pt x="539" y="471"/>
                        </a:lnTo>
                        <a:lnTo>
                          <a:pt x="526" y="478"/>
                        </a:lnTo>
                        <a:lnTo>
                          <a:pt x="512" y="487"/>
                        </a:lnTo>
                        <a:lnTo>
                          <a:pt x="501" y="498"/>
                        </a:lnTo>
                        <a:lnTo>
                          <a:pt x="497" y="509"/>
                        </a:lnTo>
                        <a:lnTo>
                          <a:pt x="494" y="518"/>
                        </a:lnTo>
                        <a:lnTo>
                          <a:pt x="494" y="522"/>
                        </a:lnTo>
                        <a:lnTo>
                          <a:pt x="492" y="522"/>
                        </a:lnTo>
                        <a:lnTo>
                          <a:pt x="494" y="522"/>
                        </a:lnTo>
                        <a:lnTo>
                          <a:pt x="492" y="527"/>
                        </a:lnTo>
                        <a:lnTo>
                          <a:pt x="481" y="540"/>
                        </a:lnTo>
                        <a:lnTo>
                          <a:pt x="477" y="549"/>
                        </a:lnTo>
                        <a:lnTo>
                          <a:pt x="474" y="549"/>
                        </a:lnTo>
                        <a:lnTo>
                          <a:pt x="477" y="549"/>
                        </a:lnTo>
                        <a:lnTo>
                          <a:pt x="474" y="556"/>
                        </a:lnTo>
                        <a:lnTo>
                          <a:pt x="477" y="562"/>
                        </a:lnTo>
                        <a:lnTo>
                          <a:pt x="474" y="567"/>
                        </a:lnTo>
                        <a:lnTo>
                          <a:pt x="470" y="564"/>
                        </a:lnTo>
                        <a:lnTo>
                          <a:pt x="472" y="567"/>
                        </a:lnTo>
                        <a:lnTo>
                          <a:pt x="474" y="567"/>
                        </a:lnTo>
                        <a:lnTo>
                          <a:pt x="470" y="578"/>
                        </a:lnTo>
                        <a:lnTo>
                          <a:pt x="470" y="582"/>
                        </a:lnTo>
                        <a:lnTo>
                          <a:pt x="470" y="593"/>
                        </a:lnTo>
                        <a:lnTo>
                          <a:pt x="474" y="611"/>
                        </a:lnTo>
                        <a:lnTo>
                          <a:pt x="477" y="620"/>
                        </a:lnTo>
                        <a:lnTo>
                          <a:pt x="472" y="620"/>
                        </a:lnTo>
                        <a:lnTo>
                          <a:pt x="474" y="620"/>
                        </a:lnTo>
                        <a:lnTo>
                          <a:pt x="477" y="620"/>
                        </a:lnTo>
                        <a:lnTo>
                          <a:pt x="479" y="631"/>
                        </a:lnTo>
                        <a:lnTo>
                          <a:pt x="483" y="635"/>
                        </a:lnTo>
                        <a:lnTo>
                          <a:pt x="481" y="638"/>
                        </a:lnTo>
                        <a:lnTo>
                          <a:pt x="483" y="635"/>
                        </a:lnTo>
                        <a:lnTo>
                          <a:pt x="483" y="633"/>
                        </a:lnTo>
                        <a:lnTo>
                          <a:pt x="488" y="649"/>
                        </a:lnTo>
                        <a:lnTo>
                          <a:pt x="490" y="651"/>
                        </a:lnTo>
                        <a:lnTo>
                          <a:pt x="492" y="653"/>
                        </a:lnTo>
                        <a:lnTo>
                          <a:pt x="490" y="660"/>
                        </a:lnTo>
                        <a:lnTo>
                          <a:pt x="488" y="660"/>
                        </a:lnTo>
                        <a:lnTo>
                          <a:pt x="490" y="660"/>
                        </a:lnTo>
                        <a:lnTo>
                          <a:pt x="488" y="684"/>
                        </a:lnTo>
                        <a:lnTo>
                          <a:pt x="483" y="698"/>
                        </a:lnTo>
                        <a:lnTo>
                          <a:pt x="481" y="709"/>
                        </a:lnTo>
                        <a:lnTo>
                          <a:pt x="481" y="718"/>
                        </a:lnTo>
                        <a:lnTo>
                          <a:pt x="481" y="720"/>
                        </a:lnTo>
                        <a:lnTo>
                          <a:pt x="485" y="733"/>
                        </a:lnTo>
                        <a:lnTo>
                          <a:pt x="485" y="731"/>
                        </a:lnTo>
                        <a:lnTo>
                          <a:pt x="488" y="742"/>
                        </a:lnTo>
                        <a:lnTo>
                          <a:pt x="485" y="733"/>
                        </a:lnTo>
                        <a:lnTo>
                          <a:pt x="499" y="762"/>
                        </a:lnTo>
                        <a:lnTo>
                          <a:pt x="499" y="766"/>
                        </a:lnTo>
                        <a:lnTo>
                          <a:pt x="497" y="780"/>
                        </a:lnTo>
                        <a:lnTo>
                          <a:pt x="497" y="786"/>
                        </a:lnTo>
                        <a:lnTo>
                          <a:pt x="508" y="813"/>
                        </a:lnTo>
                        <a:lnTo>
                          <a:pt x="508" y="818"/>
                        </a:lnTo>
                        <a:lnTo>
                          <a:pt x="503" y="813"/>
                        </a:lnTo>
                        <a:lnTo>
                          <a:pt x="503" y="804"/>
                        </a:lnTo>
                        <a:lnTo>
                          <a:pt x="501" y="804"/>
                        </a:lnTo>
                        <a:lnTo>
                          <a:pt x="501" y="798"/>
                        </a:lnTo>
                        <a:lnTo>
                          <a:pt x="499" y="798"/>
                        </a:lnTo>
                        <a:lnTo>
                          <a:pt x="497" y="793"/>
                        </a:lnTo>
                        <a:lnTo>
                          <a:pt x="494" y="789"/>
                        </a:lnTo>
                        <a:lnTo>
                          <a:pt x="490" y="786"/>
                        </a:lnTo>
                        <a:lnTo>
                          <a:pt x="490" y="784"/>
                        </a:lnTo>
                        <a:lnTo>
                          <a:pt x="488" y="780"/>
                        </a:lnTo>
                        <a:lnTo>
                          <a:pt x="485" y="778"/>
                        </a:lnTo>
                        <a:lnTo>
                          <a:pt x="483" y="778"/>
                        </a:lnTo>
                        <a:lnTo>
                          <a:pt x="483" y="775"/>
                        </a:lnTo>
                        <a:lnTo>
                          <a:pt x="483" y="778"/>
                        </a:lnTo>
                        <a:lnTo>
                          <a:pt x="483" y="775"/>
                        </a:lnTo>
                        <a:lnTo>
                          <a:pt x="481" y="775"/>
                        </a:lnTo>
                        <a:lnTo>
                          <a:pt x="483" y="778"/>
                        </a:lnTo>
                        <a:lnTo>
                          <a:pt x="483" y="784"/>
                        </a:lnTo>
                        <a:lnTo>
                          <a:pt x="483" y="791"/>
                        </a:lnTo>
                        <a:lnTo>
                          <a:pt x="481" y="791"/>
                        </a:lnTo>
                        <a:lnTo>
                          <a:pt x="479" y="786"/>
                        </a:lnTo>
                        <a:lnTo>
                          <a:pt x="479" y="784"/>
                        </a:lnTo>
                        <a:lnTo>
                          <a:pt x="481" y="784"/>
                        </a:lnTo>
                        <a:lnTo>
                          <a:pt x="481" y="786"/>
                        </a:lnTo>
                        <a:lnTo>
                          <a:pt x="479" y="786"/>
                        </a:lnTo>
                        <a:lnTo>
                          <a:pt x="481" y="786"/>
                        </a:lnTo>
                        <a:lnTo>
                          <a:pt x="481" y="782"/>
                        </a:lnTo>
                        <a:lnTo>
                          <a:pt x="479" y="782"/>
                        </a:lnTo>
                        <a:lnTo>
                          <a:pt x="479" y="778"/>
                        </a:lnTo>
                        <a:lnTo>
                          <a:pt x="477" y="778"/>
                        </a:lnTo>
                        <a:lnTo>
                          <a:pt x="479" y="780"/>
                        </a:lnTo>
                        <a:lnTo>
                          <a:pt x="477" y="780"/>
                        </a:lnTo>
                        <a:lnTo>
                          <a:pt x="479" y="784"/>
                        </a:lnTo>
                        <a:lnTo>
                          <a:pt x="477" y="786"/>
                        </a:lnTo>
                        <a:lnTo>
                          <a:pt x="477" y="784"/>
                        </a:lnTo>
                        <a:lnTo>
                          <a:pt x="474" y="784"/>
                        </a:lnTo>
                        <a:lnTo>
                          <a:pt x="477" y="786"/>
                        </a:lnTo>
                        <a:lnTo>
                          <a:pt x="474" y="789"/>
                        </a:lnTo>
                        <a:lnTo>
                          <a:pt x="474" y="791"/>
                        </a:lnTo>
                        <a:lnTo>
                          <a:pt x="470" y="795"/>
                        </a:lnTo>
                        <a:lnTo>
                          <a:pt x="481" y="804"/>
                        </a:lnTo>
                        <a:lnTo>
                          <a:pt x="479" y="806"/>
                        </a:lnTo>
                        <a:lnTo>
                          <a:pt x="481" y="806"/>
                        </a:lnTo>
                        <a:lnTo>
                          <a:pt x="481" y="804"/>
                        </a:lnTo>
                        <a:lnTo>
                          <a:pt x="485" y="809"/>
                        </a:lnTo>
                        <a:lnTo>
                          <a:pt x="488" y="809"/>
                        </a:lnTo>
                        <a:lnTo>
                          <a:pt x="497" y="809"/>
                        </a:lnTo>
                        <a:lnTo>
                          <a:pt x="499" y="811"/>
                        </a:lnTo>
                        <a:lnTo>
                          <a:pt x="501" y="811"/>
                        </a:lnTo>
                        <a:lnTo>
                          <a:pt x="503" y="815"/>
                        </a:lnTo>
                        <a:lnTo>
                          <a:pt x="501" y="820"/>
                        </a:lnTo>
                        <a:lnTo>
                          <a:pt x="503" y="815"/>
                        </a:lnTo>
                        <a:lnTo>
                          <a:pt x="505" y="818"/>
                        </a:lnTo>
                        <a:lnTo>
                          <a:pt x="505" y="820"/>
                        </a:lnTo>
                        <a:lnTo>
                          <a:pt x="505" y="818"/>
                        </a:lnTo>
                        <a:lnTo>
                          <a:pt x="508" y="818"/>
                        </a:lnTo>
                        <a:lnTo>
                          <a:pt x="508" y="826"/>
                        </a:lnTo>
                        <a:lnTo>
                          <a:pt x="503" y="822"/>
                        </a:lnTo>
                        <a:lnTo>
                          <a:pt x="501" y="820"/>
                        </a:lnTo>
                        <a:lnTo>
                          <a:pt x="501" y="815"/>
                        </a:lnTo>
                        <a:lnTo>
                          <a:pt x="497" y="811"/>
                        </a:lnTo>
                        <a:lnTo>
                          <a:pt x="485" y="811"/>
                        </a:lnTo>
                        <a:lnTo>
                          <a:pt x="481" y="806"/>
                        </a:lnTo>
                        <a:lnTo>
                          <a:pt x="477" y="806"/>
                        </a:lnTo>
                        <a:lnTo>
                          <a:pt x="477" y="804"/>
                        </a:lnTo>
                        <a:lnTo>
                          <a:pt x="474" y="804"/>
                        </a:lnTo>
                        <a:lnTo>
                          <a:pt x="472" y="802"/>
                        </a:lnTo>
                        <a:lnTo>
                          <a:pt x="470" y="804"/>
                        </a:lnTo>
                        <a:lnTo>
                          <a:pt x="463" y="802"/>
                        </a:lnTo>
                        <a:lnTo>
                          <a:pt x="461" y="804"/>
                        </a:lnTo>
                        <a:lnTo>
                          <a:pt x="461" y="806"/>
                        </a:lnTo>
                        <a:lnTo>
                          <a:pt x="463" y="804"/>
                        </a:lnTo>
                        <a:lnTo>
                          <a:pt x="465" y="806"/>
                        </a:lnTo>
                        <a:lnTo>
                          <a:pt x="468" y="806"/>
                        </a:lnTo>
                        <a:lnTo>
                          <a:pt x="468" y="809"/>
                        </a:lnTo>
                        <a:lnTo>
                          <a:pt x="463" y="809"/>
                        </a:lnTo>
                        <a:lnTo>
                          <a:pt x="463" y="813"/>
                        </a:lnTo>
                        <a:lnTo>
                          <a:pt x="459" y="813"/>
                        </a:lnTo>
                        <a:lnTo>
                          <a:pt x="459" y="820"/>
                        </a:lnTo>
                        <a:lnTo>
                          <a:pt x="454" y="822"/>
                        </a:lnTo>
                        <a:lnTo>
                          <a:pt x="454" y="824"/>
                        </a:lnTo>
                        <a:lnTo>
                          <a:pt x="456" y="824"/>
                        </a:lnTo>
                        <a:lnTo>
                          <a:pt x="454" y="826"/>
                        </a:lnTo>
                        <a:lnTo>
                          <a:pt x="452" y="831"/>
                        </a:lnTo>
                        <a:lnTo>
                          <a:pt x="450" y="829"/>
                        </a:lnTo>
                        <a:lnTo>
                          <a:pt x="448" y="833"/>
                        </a:lnTo>
                        <a:lnTo>
                          <a:pt x="445" y="833"/>
                        </a:lnTo>
                        <a:lnTo>
                          <a:pt x="443" y="833"/>
                        </a:lnTo>
                        <a:lnTo>
                          <a:pt x="441" y="835"/>
                        </a:lnTo>
                        <a:lnTo>
                          <a:pt x="434" y="835"/>
                        </a:lnTo>
                        <a:lnTo>
                          <a:pt x="432" y="838"/>
                        </a:lnTo>
                        <a:lnTo>
                          <a:pt x="428" y="835"/>
                        </a:lnTo>
                        <a:lnTo>
                          <a:pt x="428" y="838"/>
                        </a:lnTo>
                        <a:lnTo>
                          <a:pt x="423" y="840"/>
                        </a:lnTo>
                        <a:lnTo>
                          <a:pt x="432" y="846"/>
                        </a:lnTo>
                        <a:lnTo>
                          <a:pt x="428" y="851"/>
                        </a:lnTo>
                        <a:lnTo>
                          <a:pt x="423" y="846"/>
                        </a:lnTo>
                        <a:lnTo>
                          <a:pt x="421" y="849"/>
                        </a:lnTo>
                        <a:lnTo>
                          <a:pt x="419" y="849"/>
                        </a:lnTo>
                        <a:lnTo>
                          <a:pt x="419" y="844"/>
                        </a:lnTo>
                        <a:lnTo>
                          <a:pt x="416" y="846"/>
                        </a:lnTo>
                        <a:lnTo>
                          <a:pt x="416" y="844"/>
                        </a:lnTo>
                        <a:lnTo>
                          <a:pt x="419" y="842"/>
                        </a:lnTo>
                        <a:lnTo>
                          <a:pt x="416" y="838"/>
                        </a:lnTo>
                        <a:lnTo>
                          <a:pt x="414" y="840"/>
                        </a:lnTo>
                        <a:lnTo>
                          <a:pt x="412" y="840"/>
                        </a:lnTo>
                        <a:lnTo>
                          <a:pt x="410" y="842"/>
                        </a:lnTo>
                        <a:lnTo>
                          <a:pt x="405" y="840"/>
                        </a:lnTo>
                        <a:lnTo>
                          <a:pt x="403" y="844"/>
                        </a:lnTo>
                        <a:lnTo>
                          <a:pt x="401" y="842"/>
                        </a:lnTo>
                        <a:lnTo>
                          <a:pt x="399" y="840"/>
                        </a:lnTo>
                        <a:lnTo>
                          <a:pt x="396" y="833"/>
                        </a:lnTo>
                        <a:lnTo>
                          <a:pt x="381" y="833"/>
                        </a:lnTo>
                        <a:lnTo>
                          <a:pt x="374" y="835"/>
                        </a:lnTo>
                        <a:lnTo>
                          <a:pt x="381" y="838"/>
                        </a:lnTo>
                        <a:lnTo>
                          <a:pt x="379" y="844"/>
                        </a:lnTo>
                        <a:lnTo>
                          <a:pt x="379" y="849"/>
                        </a:lnTo>
                        <a:lnTo>
                          <a:pt x="383" y="846"/>
                        </a:lnTo>
                        <a:lnTo>
                          <a:pt x="383" y="849"/>
                        </a:lnTo>
                        <a:lnTo>
                          <a:pt x="381" y="849"/>
                        </a:lnTo>
                        <a:lnTo>
                          <a:pt x="381" y="851"/>
                        </a:lnTo>
                        <a:lnTo>
                          <a:pt x="374" y="853"/>
                        </a:lnTo>
                        <a:lnTo>
                          <a:pt x="372" y="855"/>
                        </a:lnTo>
                        <a:lnTo>
                          <a:pt x="370" y="855"/>
                        </a:lnTo>
                        <a:lnTo>
                          <a:pt x="370" y="860"/>
                        </a:lnTo>
                        <a:lnTo>
                          <a:pt x="372" y="860"/>
                        </a:lnTo>
                        <a:lnTo>
                          <a:pt x="365" y="862"/>
                        </a:lnTo>
                        <a:lnTo>
                          <a:pt x="365" y="864"/>
                        </a:lnTo>
                        <a:lnTo>
                          <a:pt x="363" y="864"/>
                        </a:lnTo>
                        <a:lnTo>
                          <a:pt x="363" y="862"/>
                        </a:lnTo>
                        <a:lnTo>
                          <a:pt x="358" y="862"/>
                        </a:lnTo>
                        <a:lnTo>
                          <a:pt x="358" y="858"/>
                        </a:lnTo>
                        <a:lnTo>
                          <a:pt x="356" y="860"/>
                        </a:lnTo>
                        <a:lnTo>
                          <a:pt x="356" y="858"/>
                        </a:lnTo>
                        <a:lnTo>
                          <a:pt x="354" y="860"/>
                        </a:lnTo>
                        <a:lnTo>
                          <a:pt x="352" y="860"/>
                        </a:lnTo>
                        <a:lnTo>
                          <a:pt x="352" y="864"/>
                        </a:lnTo>
                        <a:lnTo>
                          <a:pt x="347" y="866"/>
                        </a:lnTo>
                        <a:lnTo>
                          <a:pt x="345" y="871"/>
                        </a:lnTo>
                        <a:lnTo>
                          <a:pt x="345" y="873"/>
                        </a:lnTo>
                        <a:lnTo>
                          <a:pt x="345" y="875"/>
                        </a:lnTo>
                        <a:lnTo>
                          <a:pt x="343" y="878"/>
                        </a:lnTo>
                        <a:lnTo>
                          <a:pt x="334" y="875"/>
                        </a:lnTo>
                        <a:lnTo>
                          <a:pt x="332" y="878"/>
                        </a:lnTo>
                        <a:lnTo>
                          <a:pt x="330" y="878"/>
                        </a:lnTo>
                        <a:lnTo>
                          <a:pt x="327" y="873"/>
                        </a:lnTo>
                        <a:lnTo>
                          <a:pt x="323" y="871"/>
                        </a:lnTo>
                        <a:lnTo>
                          <a:pt x="321" y="871"/>
                        </a:lnTo>
                        <a:lnTo>
                          <a:pt x="316" y="869"/>
                        </a:lnTo>
                        <a:lnTo>
                          <a:pt x="312" y="869"/>
                        </a:lnTo>
                        <a:lnTo>
                          <a:pt x="307" y="869"/>
                        </a:lnTo>
                        <a:lnTo>
                          <a:pt x="305" y="873"/>
                        </a:lnTo>
                        <a:lnTo>
                          <a:pt x="307" y="873"/>
                        </a:lnTo>
                        <a:lnTo>
                          <a:pt x="309" y="875"/>
                        </a:lnTo>
                        <a:lnTo>
                          <a:pt x="303" y="875"/>
                        </a:lnTo>
                        <a:lnTo>
                          <a:pt x="303" y="866"/>
                        </a:lnTo>
                        <a:lnTo>
                          <a:pt x="301" y="866"/>
                        </a:lnTo>
                        <a:lnTo>
                          <a:pt x="301" y="869"/>
                        </a:lnTo>
                        <a:lnTo>
                          <a:pt x="292" y="866"/>
                        </a:lnTo>
                        <a:lnTo>
                          <a:pt x="289" y="871"/>
                        </a:lnTo>
                        <a:lnTo>
                          <a:pt x="283" y="873"/>
                        </a:lnTo>
                        <a:lnTo>
                          <a:pt x="278" y="871"/>
                        </a:lnTo>
                        <a:lnTo>
                          <a:pt x="276" y="878"/>
                        </a:lnTo>
                        <a:lnTo>
                          <a:pt x="269" y="875"/>
                        </a:lnTo>
                        <a:lnTo>
                          <a:pt x="265" y="882"/>
                        </a:lnTo>
                        <a:lnTo>
                          <a:pt x="269" y="884"/>
                        </a:lnTo>
                        <a:lnTo>
                          <a:pt x="267" y="884"/>
                        </a:lnTo>
                        <a:lnTo>
                          <a:pt x="269" y="891"/>
                        </a:lnTo>
                        <a:lnTo>
                          <a:pt x="267" y="891"/>
                        </a:lnTo>
                        <a:lnTo>
                          <a:pt x="263" y="902"/>
                        </a:lnTo>
                        <a:lnTo>
                          <a:pt x="263" y="906"/>
                        </a:lnTo>
                        <a:lnTo>
                          <a:pt x="260" y="906"/>
                        </a:lnTo>
                        <a:lnTo>
                          <a:pt x="260" y="911"/>
                        </a:lnTo>
                        <a:lnTo>
                          <a:pt x="258" y="913"/>
                        </a:lnTo>
                        <a:lnTo>
                          <a:pt x="256" y="915"/>
                        </a:lnTo>
                        <a:lnTo>
                          <a:pt x="256" y="917"/>
                        </a:lnTo>
                        <a:lnTo>
                          <a:pt x="256" y="920"/>
                        </a:lnTo>
                        <a:lnTo>
                          <a:pt x="256" y="922"/>
                        </a:lnTo>
                        <a:lnTo>
                          <a:pt x="256" y="924"/>
                        </a:lnTo>
                        <a:lnTo>
                          <a:pt x="252" y="924"/>
                        </a:lnTo>
                        <a:lnTo>
                          <a:pt x="252" y="922"/>
                        </a:lnTo>
                        <a:lnTo>
                          <a:pt x="249" y="920"/>
                        </a:lnTo>
                        <a:lnTo>
                          <a:pt x="249" y="917"/>
                        </a:lnTo>
                        <a:lnTo>
                          <a:pt x="249" y="920"/>
                        </a:lnTo>
                        <a:lnTo>
                          <a:pt x="247" y="915"/>
                        </a:lnTo>
                        <a:lnTo>
                          <a:pt x="247" y="917"/>
                        </a:lnTo>
                        <a:lnTo>
                          <a:pt x="249" y="922"/>
                        </a:lnTo>
                        <a:lnTo>
                          <a:pt x="247" y="920"/>
                        </a:lnTo>
                        <a:lnTo>
                          <a:pt x="247" y="922"/>
                        </a:lnTo>
                        <a:lnTo>
                          <a:pt x="249" y="924"/>
                        </a:lnTo>
                        <a:lnTo>
                          <a:pt x="247" y="926"/>
                        </a:lnTo>
                        <a:lnTo>
                          <a:pt x="243" y="926"/>
                        </a:lnTo>
                        <a:lnTo>
                          <a:pt x="243" y="931"/>
                        </a:lnTo>
                        <a:lnTo>
                          <a:pt x="243" y="933"/>
                        </a:lnTo>
                        <a:lnTo>
                          <a:pt x="236" y="933"/>
                        </a:lnTo>
                        <a:lnTo>
                          <a:pt x="229" y="933"/>
                        </a:lnTo>
                        <a:lnTo>
                          <a:pt x="220" y="929"/>
                        </a:lnTo>
                        <a:lnTo>
                          <a:pt x="218" y="929"/>
                        </a:lnTo>
                        <a:lnTo>
                          <a:pt x="216" y="922"/>
                        </a:lnTo>
                        <a:lnTo>
                          <a:pt x="211" y="922"/>
                        </a:lnTo>
                        <a:lnTo>
                          <a:pt x="209" y="924"/>
                        </a:lnTo>
                        <a:lnTo>
                          <a:pt x="205" y="924"/>
                        </a:lnTo>
                        <a:lnTo>
                          <a:pt x="205" y="922"/>
                        </a:lnTo>
                        <a:lnTo>
                          <a:pt x="209" y="920"/>
                        </a:lnTo>
                        <a:lnTo>
                          <a:pt x="209" y="917"/>
                        </a:lnTo>
                        <a:lnTo>
                          <a:pt x="209" y="915"/>
                        </a:lnTo>
                        <a:lnTo>
                          <a:pt x="211" y="906"/>
                        </a:lnTo>
                        <a:lnTo>
                          <a:pt x="211" y="900"/>
                        </a:lnTo>
                        <a:lnTo>
                          <a:pt x="214" y="900"/>
                        </a:lnTo>
                        <a:lnTo>
                          <a:pt x="220" y="900"/>
                        </a:lnTo>
                        <a:lnTo>
                          <a:pt x="220" y="898"/>
                        </a:lnTo>
                        <a:lnTo>
                          <a:pt x="223" y="898"/>
                        </a:lnTo>
                        <a:lnTo>
                          <a:pt x="225" y="898"/>
                        </a:lnTo>
                        <a:lnTo>
                          <a:pt x="223" y="898"/>
                        </a:lnTo>
                        <a:lnTo>
                          <a:pt x="223" y="895"/>
                        </a:lnTo>
                        <a:lnTo>
                          <a:pt x="225" y="895"/>
                        </a:lnTo>
                        <a:lnTo>
                          <a:pt x="227" y="889"/>
                        </a:lnTo>
                        <a:lnTo>
                          <a:pt x="232" y="893"/>
                        </a:lnTo>
                        <a:lnTo>
                          <a:pt x="234" y="893"/>
                        </a:lnTo>
                        <a:lnTo>
                          <a:pt x="236" y="895"/>
                        </a:lnTo>
                        <a:lnTo>
                          <a:pt x="238" y="893"/>
                        </a:lnTo>
                        <a:lnTo>
                          <a:pt x="240" y="893"/>
                        </a:lnTo>
                        <a:lnTo>
                          <a:pt x="240" y="895"/>
                        </a:lnTo>
                        <a:lnTo>
                          <a:pt x="243" y="900"/>
                        </a:lnTo>
                        <a:lnTo>
                          <a:pt x="243" y="893"/>
                        </a:lnTo>
                        <a:lnTo>
                          <a:pt x="238" y="889"/>
                        </a:lnTo>
                        <a:lnTo>
                          <a:pt x="238" y="886"/>
                        </a:lnTo>
                        <a:lnTo>
                          <a:pt x="238" y="882"/>
                        </a:lnTo>
                        <a:lnTo>
                          <a:pt x="243" y="884"/>
                        </a:lnTo>
                        <a:lnTo>
                          <a:pt x="243" y="873"/>
                        </a:lnTo>
                        <a:lnTo>
                          <a:pt x="249" y="871"/>
                        </a:lnTo>
                        <a:lnTo>
                          <a:pt x="249" y="866"/>
                        </a:lnTo>
                        <a:lnTo>
                          <a:pt x="252" y="864"/>
                        </a:lnTo>
                        <a:lnTo>
                          <a:pt x="249" y="864"/>
                        </a:lnTo>
                        <a:lnTo>
                          <a:pt x="249" y="862"/>
                        </a:lnTo>
                        <a:lnTo>
                          <a:pt x="254" y="860"/>
                        </a:lnTo>
                        <a:lnTo>
                          <a:pt x="254" y="858"/>
                        </a:lnTo>
                        <a:lnTo>
                          <a:pt x="258" y="855"/>
                        </a:lnTo>
                        <a:lnTo>
                          <a:pt x="258" y="853"/>
                        </a:lnTo>
                        <a:lnTo>
                          <a:pt x="254" y="853"/>
                        </a:lnTo>
                        <a:lnTo>
                          <a:pt x="254" y="851"/>
                        </a:lnTo>
                        <a:lnTo>
                          <a:pt x="258" y="849"/>
                        </a:lnTo>
                        <a:lnTo>
                          <a:pt x="256" y="849"/>
                        </a:lnTo>
                        <a:lnTo>
                          <a:pt x="256" y="846"/>
                        </a:lnTo>
                        <a:lnTo>
                          <a:pt x="260" y="842"/>
                        </a:lnTo>
                        <a:lnTo>
                          <a:pt x="256" y="835"/>
                        </a:lnTo>
                        <a:lnTo>
                          <a:pt x="256" y="840"/>
                        </a:lnTo>
                        <a:lnTo>
                          <a:pt x="254" y="840"/>
                        </a:lnTo>
                        <a:lnTo>
                          <a:pt x="252" y="842"/>
                        </a:lnTo>
                        <a:lnTo>
                          <a:pt x="249" y="840"/>
                        </a:lnTo>
                        <a:lnTo>
                          <a:pt x="245" y="838"/>
                        </a:lnTo>
                        <a:lnTo>
                          <a:pt x="245" y="835"/>
                        </a:lnTo>
                        <a:lnTo>
                          <a:pt x="240" y="835"/>
                        </a:lnTo>
                        <a:lnTo>
                          <a:pt x="238" y="833"/>
                        </a:lnTo>
                        <a:lnTo>
                          <a:pt x="234" y="835"/>
                        </a:lnTo>
                        <a:lnTo>
                          <a:pt x="229" y="833"/>
                        </a:lnTo>
                        <a:lnTo>
                          <a:pt x="229" y="831"/>
                        </a:lnTo>
                        <a:lnTo>
                          <a:pt x="234" y="833"/>
                        </a:lnTo>
                        <a:lnTo>
                          <a:pt x="234" y="831"/>
                        </a:lnTo>
                        <a:lnTo>
                          <a:pt x="232" y="829"/>
                        </a:lnTo>
                        <a:lnTo>
                          <a:pt x="227" y="829"/>
                        </a:lnTo>
                        <a:lnTo>
                          <a:pt x="229" y="822"/>
                        </a:lnTo>
                        <a:lnTo>
                          <a:pt x="229" y="813"/>
                        </a:lnTo>
                        <a:lnTo>
                          <a:pt x="229" y="809"/>
                        </a:lnTo>
                        <a:lnTo>
                          <a:pt x="234" y="798"/>
                        </a:lnTo>
                        <a:lnTo>
                          <a:pt x="234" y="795"/>
                        </a:lnTo>
                        <a:lnTo>
                          <a:pt x="223" y="795"/>
                        </a:lnTo>
                        <a:lnTo>
                          <a:pt x="214" y="798"/>
                        </a:lnTo>
                        <a:lnTo>
                          <a:pt x="209" y="795"/>
                        </a:lnTo>
                        <a:lnTo>
                          <a:pt x="207" y="795"/>
                        </a:lnTo>
                        <a:lnTo>
                          <a:pt x="205" y="798"/>
                        </a:lnTo>
                        <a:lnTo>
                          <a:pt x="203" y="800"/>
                        </a:lnTo>
                        <a:lnTo>
                          <a:pt x="203" y="795"/>
                        </a:lnTo>
                        <a:lnTo>
                          <a:pt x="205" y="793"/>
                        </a:lnTo>
                        <a:lnTo>
                          <a:pt x="205" y="791"/>
                        </a:lnTo>
                        <a:lnTo>
                          <a:pt x="200" y="789"/>
                        </a:lnTo>
                        <a:lnTo>
                          <a:pt x="200" y="786"/>
                        </a:lnTo>
                        <a:lnTo>
                          <a:pt x="194" y="786"/>
                        </a:lnTo>
                        <a:lnTo>
                          <a:pt x="189" y="789"/>
                        </a:lnTo>
                        <a:lnTo>
                          <a:pt x="189" y="786"/>
                        </a:lnTo>
                        <a:lnTo>
                          <a:pt x="185" y="784"/>
                        </a:lnTo>
                        <a:lnTo>
                          <a:pt x="187" y="780"/>
                        </a:lnTo>
                        <a:lnTo>
                          <a:pt x="189" y="782"/>
                        </a:lnTo>
                        <a:lnTo>
                          <a:pt x="191" y="782"/>
                        </a:lnTo>
                        <a:lnTo>
                          <a:pt x="194" y="778"/>
                        </a:lnTo>
                        <a:lnTo>
                          <a:pt x="189" y="773"/>
                        </a:lnTo>
                        <a:lnTo>
                          <a:pt x="194" y="769"/>
                        </a:lnTo>
                        <a:lnTo>
                          <a:pt x="194" y="764"/>
                        </a:lnTo>
                        <a:lnTo>
                          <a:pt x="194" y="762"/>
                        </a:lnTo>
                        <a:lnTo>
                          <a:pt x="191" y="758"/>
                        </a:lnTo>
                        <a:lnTo>
                          <a:pt x="187" y="758"/>
                        </a:lnTo>
                        <a:lnTo>
                          <a:pt x="187" y="753"/>
                        </a:lnTo>
                        <a:lnTo>
                          <a:pt x="182" y="753"/>
                        </a:lnTo>
                        <a:lnTo>
                          <a:pt x="182" y="758"/>
                        </a:lnTo>
                        <a:lnTo>
                          <a:pt x="176" y="755"/>
                        </a:lnTo>
                        <a:lnTo>
                          <a:pt x="171" y="762"/>
                        </a:lnTo>
                        <a:lnTo>
                          <a:pt x="169" y="762"/>
                        </a:lnTo>
                        <a:lnTo>
                          <a:pt x="169" y="753"/>
                        </a:lnTo>
                        <a:lnTo>
                          <a:pt x="174" y="751"/>
                        </a:lnTo>
                        <a:lnTo>
                          <a:pt x="174" y="744"/>
                        </a:lnTo>
                        <a:lnTo>
                          <a:pt x="171" y="742"/>
                        </a:lnTo>
                        <a:lnTo>
                          <a:pt x="169" y="746"/>
                        </a:lnTo>
                        <a:lnTo>
                          <a:pt x="165" y="751"/>
                        </a:lnTo>
                        <a:lnTo>
                          <a:pt x="162" y="749"/>
                        </a:lnTo>
                        <a:lnTo>
                          <a:pt x="160" y="746"/>
                        </a:lnTo>
                        <a:lnTo>
                          <a:pt x="154" y="746"/>
                        </a:lnTo>
                        <a:lnTo>
                          <a:pt x="151" y="744"/>
                        </a:lnTo>
                        <a:lnTo>
                          <a:pt x="149" y="749"/>
                        </a:lnTo>
                        <a:lnTo>
                          <a:pt x="151" y="753"/>
                        </a:lnTo>
                        <a:lnTo>
                          <a:pt x="154" y="755"/>
                        </a:lnTo>
                        <a:lnTo>
                          <a:pt x="151" y="755"/>
                        </a:lnTo>
                        <a:lnTo>
                          <a:pt x="154" y="755"/>
                        </a:lnTo>
                        <a:lnTo>
                          <a:pt x="149" y="760"/>
                        </a:lnTo>
                        <a:lnTo>
                          <a:pt x="145" y="760"/>
                        </a:lnTo>
                        <a:lnTo>
                          <a:pt x="145" y="762"/>
                        </a:lnTo>
                        <a:lnTo>
                          <a:pt x="138" y="764"/>
                        </a:lnTo>
                        <a:lnTo>
                          <a:pt x="136" y="766"/>
                        </a:lnTo>
                        <a:lnTo>
                          <a:pt x="136" y="773"/>
                        </a:lnTo>
                        <a:lnTo>
                          <a:pt x="136" y="775"/>
                        </a:lnTo>
                        <a:lnTo>
                          <a:pt x="133" y="771"/>
                        </a:lnTo>
                        <a:lnTo>
                          <a:pt x="129" y="771"/>
                        </a:lnTo>
                        <a:lnTo>
                          <a:pt x="129" y="769"/>
                        </a:lnTo>
                        <a:lnTo>
                          <a:pt x="127" y="769"/>
                        </a:lnTo>
                        <a:lnTo>
                          <a:pt x="122" y="771"/>
                        </a:lnTo>
                        <a:lnTo>
                          <a:pt x="122" y="773"/>
                        </a:lnTo>
                        <a:lnTo>
                          <a:pt x="125" y="773"/>
                        </a:lnTo>
                        <a:lnTo>
                          <a:pt x="125" y="775"/>
                        </a:lnTo>
                        <a:lnTo>
                          <a:pt x="122" y="775"/>
                        </a:lnTo>
                        <a:lnTo>
                          <a:pt x="120" y="773"/>
                        </a:lnTo>
                        <a:lnTo>
                          <a:pt x="113" y="775"/>
                        </a:lnTo>
                        <a:lnTo>
                          <a:pt x="111" y="773"/>
                        </a:lnTo>
                        <a:lnTo>
                          <a:pt x="109" y="773"/>
                        </a:lnTo>
                        <a:lnTo>
                          <a:pt x="107" y="773"/>
                        </a:lnTo>
                        <a:lnTo>
                          <a:pt x="109" y="775"/>
                        </a:lnTo>
                        <a:lnTo>
                          <a:pt x="109" y="780"/>
                        </a:lnTo>
                        <a:lnTo>
                          <a:pt x="107" y="780"/>
                        </a:lnTo>
                        <a:lnTo>
                          <a:pt x="107" y="778"/>
                        </a:lnTo>
                        <a:lnTo>
                          <a:pt x="105" y="778"/>
                        </a:lnTo>
                        <a:lnTo>
                          <a:pt x="102" y="778"/>
                        </a:lnTo>
                        <a:lnTo>
                          <a:pt x="102" y="782"/>
                        </a:lnTo>
                        <a:lnTo>
                          <a:pt x="98" y="782"/>
                        </a:lnTo>
                        <a:lnTo>
                          <a:pt x="98" y="780"/>
                        </a:lnTo>
                        <a:lnTo>
                          <a:pt x="100" y="778"/>
                        </a:lnTo>
                        <a:lnTo>
                          <a:pt x="100" y="773"/>
                        </a:lnTo>
                        <a:lnTo>
                          <a:pt x="98" y="766"/>
                        </a:lnTo>
                        <a:lnTo>
                          <a:pt x="100" y="764"/>
                        </a:lnTo>
                        <a:lnTo>
                          <a:pt x="98" y="764"/>
                        </a:lnTo>
                        <a:lnTo>
                          <a:pt x="96" y="766"/>
                        </a:lnTo>
                        <a:lnTo>
                          <a:pt x="93" y="766"/>
                        </a:lnTo>
                        <a:lnTo>
                          <a:pt x="93" y="764"/>
                        </a:lnTo>
                        <a:lnTo>
                          <a:pt x="96" y="760"/>
                        </a:lnTo>
                        <a:lnTo>
                          <a:pt x="87" y="760"/>
                        </a:lnTo>
                        <a:lnTo>
                          <a:pt x="87" y="758"/>
                        </a:lnTo>
                        <a:lnTo>
                          <a:pt x="80" y="760"/>
                        </a:lnTo>
                        <a:lnTo>
                          <a:pt x="78" y="755"/>
                        </a:lnTo>
                        <a:lnTo>
                          <a:pt x="76" y="758"/>
                        </a:lnTo>
                        <a:lnTo>
                          <a:pt x="71" y="760"/>
                        </a:lnTo>
                        <a:lnTo>
                          <a:pt x="71" y="758"/>
                        </a:lnTo>
                        <a:lnTo>
                          <a:pt x="69" y="755"/>
                        </a:lnTo>
                        <a:lnTo>
                          <a:pt x="69" y="751"/>
                        </a:lnTo>
                        <a:lnTo>
                          <a:pt x="67" y="751"/>
                        </a:lnTo>
                        <a:lnTo>
                          <a:pt x="64" y="755"/>
                        </a:lnTo>
                        <a:lnTo>
                          <a:pt x="64" y="753"/>
                        </a:lnTo>
                        <a:lnTo>
                          <a:pt x="62" y="755"/>
                        </a:lnTo>
                        <a:lnTo>
                          <a:pt x="60" y="755"/>
                        </a:lnTo>
                        <a:lnTo>
                          <a:pt x="60" y="749"/>
                        </a:lnTo>
                        <a:lnTo>
                          <a:pt x="56" y="751"/>
                        </a:lnTo>
                        <a:lnTo>
                          <a:pt x="58" y="755"/>
                        </a:lnTo>
                        <a:lnTo>
                          <a:pt x="53" y="755"/>
                        </a:lnTo>
                        <a:lnTo>
                          <a:pt x="51" y="758"/>
                        </a:lnTo>
                        <a:lnTo>
                          <a:pt x="58" y="762"/>
                        </a:lnTo>
                        <a:lnTo>
                          <a:pt x="56" y="764"/>
                        </a:lnTo>
                        <a:lnTo>
                          <a:pt x="58" y="769"/>
                        </a:lnTo>
                        <a:lnTo>
                          <a:pt x="58" y="771"/>
                        </a:lnTo>
                        <a:lnTo>
                          <a:pt x="51" y="771"/>
                        </a:lnTo>
                        <a:lnTo>
                          <a:pt x="49" y="771"/>
                        </a:lnTo>
                        <a:lnTo>
                          <a:pt x="47" y="771"/>
                        </a:lnTo>
                        <a:lnTo>
                          <a:pt x="47" y="773"/>
                        </a:lnTo>
                        <a:lnTo>
                          <a:pt x="42" y="773"/>
                        </a:lnTo>
                        <a:lnTo>
                          <a:pt x="38" y="769"/>
                        </a:lnTo>
                        <a:lnTo>
                          <a:pt x="35" y="773"/>
                        </a:lnTo>
                        <a:lnTo>
                          <a:pt x="33" y="773"/>
                        </a:lnTo>
                        <a:lnTo>
                          <a:pt x="31" y="766"/>
                        </a:lnTo>
                        <a:lnTo>
                          <a:pt x="31" y="764"/>
                        </a:lnTo>
                        <a:lnTo>
                          <a:pt x="29" y="762"/>
                        </a:lnTo>
                        <a:lnTo>
                          <a:pt x="33" y="760"/>
                        </a:lnTo>
                        <a:lnTo>
                          <a:pt x="35" y="758"/>
                        </a:lnTo>
                        <a:lnTo>
                          <a:pt x="38" y="751"/>
                        </a:lnTo>
                        <a:lnTo>
                          <a:pt x="40" y="751"/>
                        </a:lnTo>
                        <a:lnTo>
                          <a:pt x="40" y="746"/>
                        </a:lnTo>
                        <a:lnTo>
                          <a:pt x="33" y="742"/>
                        </a:lnTo>
                        <a:lnTo>
                          <a:pt x="33" y="738"/>
                        </a:lnTo>
                        <a:lnTo>
                          <a:pt x="24" y="733"/>
                        </a:lnTo>
                        <a:lnTo>
                          <a:pt x="24" y="729"/>
                        </a:lnTo>
                        <a:lnTo>
                          <a:pt x="31" y="729"/>
                        </a:lnTo>
                        <a:lnTo>
                          <a:pt x="31" y="727"/>
                        </a:lnTo>
                        <a:lnTo>
                          <a:pt x="29" y="724"/>
                        </a:lnTo>
                        <a:lnTo>
                          <a:pt x="27" y="724"/>
                        </a:lnTo>
                        <a:lnTo>
                          <a:pt x="27" y="720"/>
                        </a:lnTo>
                        <a:lnTo>
                          <a:pt x="24" y="718"/>
                        </a:lnTo>
                        <a:lnTo>
                          <a:pt x="22" y="718"/>
                        </a:lnTo>
                        <a:lnTo>
                          <a:pt x="18" y="718"/>
                        </a:lnTo>
                        <a:lnTo>
                          <a:pt x="18" y="713"/>
                        </a:lnTo>
                        <a:lnTo>
                          <a:pt x="22" y="713"/>
                        </a:lnTo>
                        <a:lnTo>
                          <a:pt x="24" y="713"/>
                        </a:lnTo>
                        <a:lnTo>
                          <a:pt x="27" y="709"/>
                        </a:lnTo>
                        <a:lnTo>
                          <a:pt x="29" y="711"/>
                        </a:lnTo>
                        <a:lnTo>
                          <a:pt x="38" y="711"/>
                        </a:lnTo>
                        <a:lnTo>
                          <a:pt x="35" y="718"/>
                        </a:lnTo>
                        <a:lnTo>
                          <a:pt x="38" y="718"/>
                        </a:lnTo>
                        <a:lnTo>
                          <a:pt x="35" y="722"/>
                        </a:lnTo>
                        <a:lnTo>
                          <a:pt x="38" y="724"/>
                        </a:lnTo>
                        <a:lnTo>
                          <a:pt x="38" y="729"/>
                        </a:lnTo>
                        <a:lnTo>
                          <a:pt x="44" y="729"/>
                        </a:lnTo>
                        <a:lnTo>
                          <a:pt x="44" y="731"/>
                        </a:lnTo>
                        <a:lnTo>
                          <a:pt x="51" y="731"/>
                        </a:lnTo>
                        <a:lnTo>
                          <a:pt x="53" y="735"/>
                        </a:lnTo>
                        <a:lnTo>
                          <a:pt x="56" y="738"/>
                        </a:lnTo>
                        <a:lnTo>
                          <a:pt x="58" y="735"/>
                        </a:lnTo>
                        <a:lnTo>
                          <a:pt x="69" y="735"/>
                        </a:lnTo>
                        <a:lnTo>
                          <a:pt x="73" y="731"/>
                        </a:lnTo>
                        <a:lnTo>
                          <a:pt x="73" y="735"/>
                        </a:lnTo>
                        <a:lnTo>
                          <a:pt x="78" y="733"/>
                        </a:lnTo>
                        <a:lnTo>
                          <a:pt x="80" y="733"/>
                        </a:lnTo>
                        <a:lnTo>
                          <a:pt x="82" y="738"/>
                        </a:lnTo>
                        <a:lnTo>
                          <a:pt x="84" y="738"/>
                        </a:lnTo>
                        <a:lnTo>
                          <a:pt x="84" y="742"/>
                        </a:lnTo>
                        <a:lnTo>
                          <a:pt x="87" y="744"/>
                        </a:lnTo>
                        <a:lnTo>
                          <a:pt x="82" y="749"/>
                        </a:lnTo>
                        <a:lnTo>
                          <a:pt x="84" y="751"/>
                        </a:lnTo>
                        <a:lnTo>
                          <a:pt x="89" y="751"/>
                        </a:lnTo>
                        <a:lnTo>
                          <a:pt x="91" y="753"/>
                        </a:lnTo>
                        <a:lnTo>
                          <a:pt x="96" y="751"/>
                        </a:lnTo>
                        <a:lnTo>
                          <a:pt x="96" y="749"/>
                        </a:lnTo>
                        <a:lnTo>
                          <a:pt x="93" y="749"/>
                        </a:lnTo>
                        <a:lnTo>
                          <a:pt x="93" y="744"/>
                        </a:lnTo>
                        <a:lnTo>
                          <a:pt x="96" y="744"/>
                        </a:lnTo>
                        <a:lnTo>
                          <a:pt x="96" y="740"/>
                        </a:lnTo>
                        <a:lnTo>
                          <a:pt x="93" y="740"/>
                        </a:lnTo>
                        <a:lnTo>
                          <a:pt x="89" y="740"/>
                        </a:lnTo>
                        <a:lnTo>
                          <a:pt x="89" y="735"/>
                        </a:lnTo>
                        <a:lnTo>
                          <a:pt x="80" y="733"/>
                        </a:lnTo>
                        <a:lnTo>
                          <a:pt x="82" y="729"/>
                        </a:lnTo>
                        <a:lnTo>
                          <a:pt x="84" y="727"/>
                        </a:lnTo>
                        <a:lnTo>
                          <a:pt x="91" y="722"/>
                        </a:lnTo>
                        <a:lnTo>
                          <a:pt x="89" y="720"/>
                        </a:lnTo>
                        <a:lnTo>
                          <a:pt x="84" y="722"/>
                        </a:lnTo>
                        <a:lnTo>
                          <a:pt x="84" y="718"/>
                        </a:lnTo>
                        <a:lnTo>
                          <a:pt x="89" y="718"/>
                        </a:lnTo>
                        <a:lnTo>
                          <a:pt x="89" y="713"/>
                        </a:lnTo>
                        <a:lnTo>
                          <a:pt x="100" y="713"/>
                        </a:lnTo>
                        <a:lnTo>
                          <a:pt x="107" y="715"/>
                        </a:lnTo>
                        <a:lnTo>
                          <a:pt x="107" y="711"/>
                        </a:lnTo>
                        <a:lnTo>
                          <a:pt x="105" y="704"/>
                        </a:lnTo>
                        <a:lnTo>
                          <a:pt x="105" y="700"/>
                        </a:lnTo>
                        <a:lnTo>
                          <a:pt x="105" y="698"/>
                        </a:lnTo>
                        <a:lnTo>
                          <a:pt x="102" y="695"/>
                        </a:lnTo>
                        <a:lnTo>
                          <a:pt x="100" y="698"/>
                        </a:lnTo>
                        <a:lnTo>
                          <a:pt x="98" y="695"/>
                        </a:lnTo>
                        <a:lnTo>
                          <a:pt x="98" y="691"/>
                        </a:lnTo>
                        <a:lnTo>
                          <a:pt x="96" y="693"/>
                        </a:lnTo>
                        <a:lnTo>
                          <a:pt x="96" y="691"/>
                        </a:lnTo>
                        <a:lnTo>
                          <a:pt x="91" y="689"/>
                        </a:lnTo>
                        <a:lnTo>
                          <a:pt x="89" y="691"/>
                        </a:lnTo>
                        <a:lnTo>
                          <a:pt x="89" y="693"/>
                        </a:lnTo>
                        <a:lnTo>
                          <a:pt x="89" y="698"/>
                        </a:lnTo>
                        <a:lnTo>
                          <a:pt x="91" y="700"/>
                        </a:lnTo>
                        <a:lnTo>
                          <a:pt x="93" y="707"/>
                        </a:lnTo>
                        <a:lnTo>
                          <a:pt x="91" y="709"/>
                        </a:lnTo>
                        <a:lnTo>
                          <a:pt x="89" y="709"/>
                        </a:lnTo>
                        <a:lnTo>
                          <a:pt x="89" y="704"/>
                        </a:lnTo>
                        <a:lnTo>
                          <a:pt x="84" y="704"/>
                        </a:lnTo>
                        <a:lnTo>
                          <a:pt x="84" y="698"/>
                        </a:lnTo>
                        <a:lnTo>
                          <a:pt x="73" y="698"/>
                        </a:lnTo>
                        <a:lnTo>
                          <a:pt x="73" y="689"/>
                        </a:lnTo>
                        <a:lnTo>
                          <a:pt x="67" y="691"/>
                        </a:lnTo>
                        <a:lnTo>
                          <a:pt x="62" y="691"/>
                        </a:lnTo>
                        <a:lnTo>
                          <a:pt x="58" y="689"/>
                        </a:lnTo>
                        <a:lnTo>
                          <a:pt x="53" y="689"/>
                        </a:lnTo>
                        <a:lnTo>
                          <a:pt x="53" y="693"/>
                        </a:lnTo>
                        <a:lnTo>
                          <a:pt x="51" y="695"/>
                        </a:lnTo>
                        <a:lnTo>
                          <a:pt x="49" y="704"/>
                        </a:lnTo>
                        <a:lnTo>
                          <a:pt x="49" y="707"/>
                        </a:lnTo>
                        <a:lnTo>
                          <a:pt x="44" y="707"/>
                        </a:lnTo>
                        <a:lnTo>
                          <a:pt x="42" y="702"/>
                        </a:lnTo>
                        <a:lnTo>
                          <a:pt x="35" y="702"/>
                        </a:lnTo>
                        <a:lnTo>
                          <a:pt x="27" y="702"/>
                        </a:lnTo>
                        <a:lnTo>
                          <a:pt x="24" y="698"/>
                        </a:lnTo>
                        <a:lnTo>
                          <a:pt x="27" y="695"/>
                        </a:lnTo>
                        <a:lnTo>
                          <a:pt x="27" y="693"/>
                        </a:lnTo>
                        <a:lnTo>
                          <a:pt x="20" y="691"/>
                        </a:lnTo>
                        <a:lnTo>
                          <a:pt x="18" y="687"/>
                        </a:lnTo>
                        <a:lnTo>
                          <a:pt x="18" y="680"/>
                        </a:lnTo>
                        <a:lnTo>
                          <a:pt x="22" y="678"/>
                        </a:lnTo>
                        <a:lnTo>
                          <a:pt x="27" y="680"/>
                        </a:lnTo>
                        <a:lnTo>
                          <a:pt x="27" y="673"/>
                        </a:lnTo>
                        <a:lnTo>
                          <a:pt x="29" y="671"/>
                        </a:lnTo>
                        <a:lnTo>
                          <a:pt x="31" y="669"/>
                        </a:lnTo>
                        <a:lnTo>
                          <a:pt x="20" y="667"/>
                        </a:lnTo>
                        <a:lnTo>
                          <a:pt x="15" y="669"/>
                        </a:lnTo>
                        <a:lnTo>
                          <a:pt x="13" y="664"/>
                        </a:lnTo>
                        <a:lnTo>
                          <a:pt x="9" y="662"/>
                        </a:lnTo>
                        <a:lnTo>
                          <a:pt x="7" y="660"/>
                        </a:lnTo>
                        <a:lnTo>
                          <a:pt x="2" y="651"/>
                        </a:lnTo>
                        <a:lnTo>
                          <a:pt x="0" y="651"/>
                        </a:lnTo>
                        <a:lnTo>
                          <a:pt x="2" y="640"/>
                        </a:lnTo>
                        <a:lnTo>
                          <a:pt x="4" y="631"/>
                        </a:lnTo>
                        <a:lnTo>
                          <a:pt x="2" y="624"/>
                        </a:lnTo>
                        <a:lnTo>
                          <a:pt x="11" y="624"/>
                        </a:lnTo>
                        <a:lnTo>
                          <a:pt x="11" y="622"/>
                        </a:lnTo>
                        <a:lnTo>
                          <a:pt x="13" y="622"/>
                        </a:lnTo>
                        <a:lnTo>
                          <a:pt x="11" y="618"/>
                        </a:lnTo>
                        <a:lnTo>
                          <a:pt x="13" y="613"/>
                        </a:lnTo>
                        <a:lnTo>
                          <a:pt x="11" y="609"/>
                        </a:lnTo>
                        <a:lnTo>
                          <a:pt x="13" y="609"/>
                        </a:lnTo>
                        <a:lnTo>
                          <a:pt x="15" y="602"/>
                        </a:lnTo>
                        <a:lnTo>
                          <a:pt x="15" y="598"/>
                        </a:lnTo>
                        <a:lnTo>
                          <a:pt x="11" y="600"/>
                        </a:lnTo>
                        <a:lnTo>
                          <a:pt x="9" y="600"/>
                        </a:lnTo>
                        <a:lnTo>
                          <a:pt x="9" y="598"/>
                        </a:lnTo>
                        <a:lnTo>
                          <a:pt x="0" y="598"/>
                        </a:lnTo>
                        <a:lnTo>
                          <a:pt x="0" y="595"/>
                        </a:lnTo>
                        <a:lnTo>
                          <a:pt x="4" y="591"/>
                        </a:lnTo>
                        <a:lnTo>
                          <a:pt x="2" y="587"/>
                        </a:lnTo>
                        <a:lnTo>
                          <a:pt x="2" y="584"/>
                        </a:lnTo>
                        <a:lnTo>
                          <a:pt x="4" y="580"/>
                        </a:lnTo>
                        <a:lnTo>
                          <a:pt x="13" y="584"/>
                        </a:lnTo>
                        <a:lnTo>
                          <a:pt x="18" y="589"/>
                        </a:lnTo>
                        <a:lnTo>
                          <a:pt x="27" y="589"/>
                        </a:lnTo>
                        <a:lnTo>
                          <a:pt x="31" y="591"/>
                        </a:lnTo>
                        <a:lnTo>
                          <a:pt x="33" y="589"/>
                        </a:lnTo>
                        <a:lnTo>
                          <a:pt x="40" y="589"/>
                        </a:lnTo>
                        <a:lnTo>
                          <a:pt x="40" y="593"/>
                        </a:lnTo>
                        <a:lnTo>
                          <a:pt x="47" y="593"/>
                        </a:lnTo>
                        <a:lnTo>
                          <a:pt x="47" y="591"/>
                        </a:lnTo>
                        <a:lnTo>
                          <a:pt x="49" y="589"/>
                        </a:lnTo>
                        <a:lnTo>
                          <a:pt x="53" y="580"/>
                        </a:lnTo>
                        <a:lnTo>
                          <a:pt x="56" y="575"/>
                        </a:lnTo>
                        <a:lnTo>
                          <a:pt x="53" y="573"/>
                        </a:lnTo>
                        <a:lnTo>
                          <a:pt x="58" y="573"/>
                        </a:lnTo>
                        <a:lnTo>
                          <a:pt x="58" y="569"/>
                        </a:lnTo>
                        <a:lnTo>
                          <a:pt x="58" y="567"/>
                        </a:lnTo>
                        <a:lnTo>
                          <a:pt x="56" y="562"/>
                        </a:lnTo>
                        <a:lnTo>
                          <a:pt x="51" y="562"/>
                        </a:lnTo>
                        <a:lnTo>
                          <a:pt x="53" y="558"/>
                        </a:lnTo>
                        <a:lnTo>
                          <a:pt x="58" y="558"/>
                        </a:lnTo>
                        <a:lnTo>
                          <a:pt x="58" y="556"/>
                        </a:lnTo>
                        <a:lnTo>
                          <a:pt x="56" y="556"/>
                        </a:lnTo>
                        <a:lnTo>
                          <a:pt x="56" y="553"/>
                        </a:lnTo>
                        <a:lnTo>
                          <a:pt x="51" y="553"/>
                        </a:lnTo>
                        <a:lnTo>
                          <a:pt x="49" y="547"/>
                        </a:lnTo>
                        <a:lnTo>
                          <a:pt x="42" y="547"/>
                        </a:lnTo>
                        <a:lnTo>
                          <a:pt x="42" y="544"/>
                        </a:lnTo>
                        <a:lnTo>
                          <a:pt x="40" y="542"/>
                        </a:lnTo>
                        <a:lnTo>
                          <a:pt x="40" y="538"/>
                        </a:lnTo>
                        <a:lnTo>
                          <a:pt x="38" y="536"/>
                        </a:lnTo>
                        <a:lnTo>
                          <a:pt x="38" y="531"/>
                        </a:lnTo>
                        <a:lnTo>
                          <a:pt x="35" y="529"/>
                        </a:lnTo>
                        <a:lnTo>
                          <a:pt x="31" y="524"/>
                        </a:lnTo>
                        <a:lnTo>
                          <a:pt x="31" y="522"/>
                        </a:lnTo>
                        <a:lnTo>
                          <a:pt x="38" y="522"/>
                        </a:lnTo>
                        <a:lnTo>
                          <a:pt x="38" y="502"/>
                        </a:lnTo>
                        <a:lnTo>
                          <a:pt x="44" y="502"/>
                        </a:lnTo>
                        <a:lnTo>
                          <a:pt x="47" y="500"/>
                        </a:lnTo>
                        <a:lnTo>
                          <a:pt x="51" y="504"/>
                        </a:lnTo>
                        <a:lnTo>
                          <a:pt x="51" y="502"/>
                        </a:lnTo>
                        <a:lnTo>
                          <a:pt x="51" y="500"/>
                        </a:lnTo>
                        <a:lnTo>
                          <a:pt x="44" y="496"/>
                        </a:lnTo>
                        <a:lnTo>
                          <a:pt x="47" y="493"/>
                        </a:lnTo>
                        <a:lnTo>
                          <a:pt x="44" y="493"/>
                        </a:lnTo>
                        <a:lnTo>
                          <a:pt x="44" y="491"/>
                        </a:lnTo>
                        <a:lnTo>
                          <a:pt x="40" y="491"/>
                        </a:lnTo>
                        <a:lnTo>
                          <a:pt x="40" y="489"/>
                        </a:lnTo>
                        <a:lnTo>
                          <a:pt x="44" y="480"/>
                        </a:lnTo>
                        <a:lnTo>
                          <a:pt x="42" y="480"/>
                        </a:lnTo>
                        <a:lnTo>
                          <a:pt x="44" y="476"/>
                        </a:lnTo>
                        <a:lnTo>
                          <a:pt x="40" y="476"/>
                        </a:lnTo>
                        <a:lnTo>
                          <a:pt x="38" y="476"/>
                        </a:lnTo>
                        <a:lnTo>
                          <a:pt x="44" y="464"/>
                        </a:lnTo>
                        <a:lnTo>
                          <a:pt x="58" y="460"/>
                        </a:lnTo>
                        <a:lnTo>
                          <a:pt x="69" y="458"/>
                        </a:lnTo>
                        <a:lnTo>
                          <a:pt x="76" y="458"/>
                        </a:lnTo>
                        <a:lnTo>
                          <a:pt x="84" y="460"/>
                        </a:lnTo>
                        <a:lnTo>
                          <a:pt x="89" y="460"/>
                        </a:lnTo>
                        <a:lnTo>
                          <a:pt x="96" y="460"/>
                        </a:lnTo>
                        <a:lnTo>
                          <a:pt x="111" y="462"/>
                        </a:lnTo>
                        <a:lnTo>
                          <a:pt x="118" y="464"/>
                        </a:lnTo>
                        <a:lnTo>
                          <a:pt x="120" y="464"/>
                        </a:lnTo>
                        <a:lnTo>
                          <a:pt x="125" y="467"/>
                        </a:lnTo>
                        <a:lnTo>
                          <a:pt x="129" y="469"/>
                        </a:lnTo>
                        <a:lnTo>
                          <a:pt x="133" y="469"/>
                        </a:lnTo>
                        <a:lnTo>
                          <a:pt x="136" y="467"/>
                        </a:lnTo>
                        <a:lnTo>
                          <a:pt x="149" y="471"/>
                        </a:lnTo>
                        <a:lnTo>
                          <a:pt x="156" y="469"/>
                        </a:lnTo>
                        <a:lnTo>
                          <a:pt x="158" y="467"/>
                        </a:lnTo>
                        <a:lnTo>
                          <a:pt x="160" y="467"/>
                        </a:lnTo>
                        <a:lnTo>
                          <a:pt x="167" y="469"/>
                        </a:lnTo>
                        <a:lnTo>
                          <a:pt x="174" y="469"/>
                        </a:lnTo>
                        <a:lnTo>
                          <a:pt x="178" y="471"/>
                        </a:lnTo>
                        <a:lnTo>
                          <a:pt x="180" y="467"/>
                        </a:lnTo>
                        <a:lnTo>
                          <a:pt x="180" y="464"/>
                        </a:lnTo>
                        <a:lnTo>
                          <a:pt x="182" y="464"/>
                        </a:lnTo>
                        <a:lnTo>
                          <a:pt x="182" y="469"/>
                        </a:lnTo>
                        <a:lnTo>
                          <a:pt x="185" y="469"/>
                        </a:lnTo>
                        <a:lnTo>
                          <a:pt x="187" y="473"/>
                        </a:lnTo>
                        <a:lnTo>
                          <a:pt x="194" y="476"/>
                        </a:lnTo>
                        <a:lnTo>
                          <a:pt x="196" y="476"/>
                        </a:lnTo>
                        <a:lnTo>
                          <a:pt x="196" y="473"/>
                        </a:lnTo>
                        <a:lnTo>
                          <a:pt x="200" y="473"/>
                        </a:lnTo>
                        <a:lnTo>
                          <a:pt x="203" y="467"/>
                        </a:lnTo>
                        <a:lnTo>
                          <a:pt x="203" y="464"/>
                        </a:lnTo>
                        <a:lnTo>
                          <a:pt x="211" y="460"/>
                        </a:lnTo>
                        <a:lnTo>
                          <a:pt x="214" y="451"/>
                        </a:lnTo>
                        <a:lnTo>
                          <a:pt x="214" y="447"/>
                        </a:lnTo>
                        <a:lnTo>
                          <a:pt x="223" y="447"/>
                        </a:lnTo>
                        <a:lnTo>
                          <a:pt x="225" y="444"/>
                        </a:lnTo>
                        <a:lnTo>
                          <a:pt x="229" y="442"/>
                        </a:lnTo>
                        <a:lnTo>
                          <a:pt x="236" y="440"/>
                        </a:lnTo>
                        <a:lnTo>
                          <a:pt x="243" y="440"/>
                        </a:lnTo>
                        <a:lnTo>
                          <a:pt x="256" y="442"/>
                        </a:lnTo>
                        <a:lnTo>
                          <a:pt x="263" y="438"/>
                        </a:lnTo>
                        <a:lnTo>
                          <a:pt x="265" y="438"/>
                        </a:lnTo>
                        <a:lnTo>
                          <a:pt x="267" y="438"/>
                        </a:lnTo>
                        <a:lnTo>
                          <a:pt x="274" y="444"/>
                        </a:lnTo>
                        <a:lnTo>
                          <a:pt x="278" y="447"/>
                        </a:lnTo>
                        <a:lnTo>
                          <a:pt x="287" y="447"/>
                        </a:lnTo>
                        <a:lnTo>
                          <a:pt x="292" y="444"/>
                        </a:lnTo>
                        <a:lnTo>
                          <a:pt x="296" y="438"/>
                        </a:lnTo>
                        <a:lnTo>
                          <a:pt x="298" y="436"/>
                        </a:lnTo>
                        <a:lnTo>
                          <a:pt x="296" y="431"/>
                        </a:lnTo>
                        <a:lnTo>
                          <a:pt x="296" y="429"/>
                        </a:lnTo>
                        <a:lnTo>
                          <a:pt x="301" y="429"/>
                        </a:lnTo>
                        <a:lnTo>
                          <a:pt x="303" y="436"/>
                        </a:lnTo>
                        <a:lnTo>
                          <a:pt x="305" y="438"/>
                        </a:lnTo>
                        <a:lnTo>
                          <a:pt x="307" y="436"/>
                        </a:lnTo>
                        <a:lnTo>
                          <a:pt x="309" y="433"/>
                        </a:lnTo>
                        <a:lnTo>
                          <a:pt x="307" y="424"/>
                        </a:lnTo>
                        <a:lnTo>
                          <a:pt x="309" y="422"/>
                        </a:lnTo>
                        <a:lnTo>
                          <a:pt x="325" y="416"/>
                        </a:lnTo>
                        <a:lnTo>
                          <a:pt x="338" y="418"/>
                        </a:lnTo>
                        <a:lnTo>
                          <a:pt x="345" y="420"/>
                        </a:lnTo>
                        <a:lnTo>
                          <a:pt x="352" y="418"/>
                        </a:lnTo>
                        <a:lnTo>
                          <a:pt x="354" y="409"/>
                        </a:lnTo>
                        <a:lnTo>
                          <a:pt x="352" y="402"/>
                        </a:lnTo>
                        <a:lnTo>
                          <a:pt x="350" y="400"/>
                        </a:lnTo>
                        <a:lnTo>
                          <a:pt x="350" y="396"/>
                        </a:lnTo>
                        <a:lnTo>
                          <a:pt x="352" y="389"/>
                        </a:lnTo>
                        <a:lnTo>
                          <a:pt x="354" y="387"/>
                        </a:lnTo>
                        <a:lnTo>
                          <a:pt x="352" y="378"/>
                        </a:lnTo>
                        <a:lnTo>
                          <a:pt x="358" y="371"/>
                        </a:lnTo>
                        <a:lnTo>
                          <a:pt x="367" y="369"/>
                        </a:lnTo>
                        <a:lnTo>
                          <a:pt x="381" y="369"/>
                        </a:lnTo>
                        <a:lnTo>
                          <a:pt x="385" y="365"/>
                        </a:lnTo>
                        <a:lnTo>
                          <a:pt x="392" y="360"/>
                        </a:lnTo>
                        <a:lnTo>
                          <a:pt x="399" y="360"/>
                        </a:lnTo>
                        <a:lnTo>
                          <a:pt x="405" y="356"/>
                        </a:lnTo>
                        <a:lnTo>
                          <a:pt x="412" y="356"/>
                        </a:lnTo>
                        <a:lnTo>
                          <a:pt x="416" y="353"/>
                        </a:lnTo>
                        <a:lnTo>
                          <a:pt x="423" y="351"/>
                        </a:lnTo>
                        <a:lnTo>
                          <a:pt x="428" y="349"/>
                        </a:lnTo>
                        <a:lnTo>
                          <a:pt x="432" y="347"/>
                        </a:lnTo>
                        <a:lnTo>
                          <a:pt x="436" y="353"/>
                        </a:lnTo>
                        <a:lnTo>
                          <a:pt x="443" y="351"/>
                        </a:lnTo>
                        <a:lnTo>
                          <a:pt x="450" y="360"/>
                        </a:lnTo>
                        <a:lnTo>
                          <a:pt x="452" y="360"/>
                        </a:lnTo>
                        <a:lnTo>
                          <a:pt x="456" y="360"/>
                        </a:lnTo>
                        <a:lnTo>
                          <a:pt x="461" y="353"/>
                        </a:lnTo>
                        <a:lnTo>
                          <a:pt x="470" y="345"/>
                        </a:lnTo>
                        <a:lnTo>
                          <a:pt x="472" y="336"/>
                        </a:lnTo>
                        <a:lnTo>
                          <a:pt x="470" y="333"/>
                        </a:lnTo>
                        <a:lnTo>
                          <a:pt x="468" y="329"/>
                        </a:lnTo>
                        <a:lnTo>
                          <a:pt x="461" y="329"/>
                        </a:lnTo>
                        <a:lnTo>
                          <a:pt x="465" y="322"/>
                        </a:lnTo>
                        <a:lnTo>
                          <a:pt x="468" y="318"/>
                        </a:lnTo>
                        <a:lnTo>
                          <a:pt x="470" y="313"/>
                        </a:lnTo>
                        <a:lnTo>
                          <a:pt x="474" y="313"/>
                        </a:lnTo>
                        <a:lnTo>
                          <a:pt x="477" y="311"/>
                        </a:lnTo>
                        <a:lnTo>
                          <a:pt x="479" y="311"/>
                        </a:lnTo>
                        <a:lnTo>
                          <a:pt x="483" y="311"/>
                        </a:lnTo>
                        <a:lnTo>
                          <a:pt x="490" y="302"/>
                        </a:lnTo>
                        <a:lnTo>
                          <a:pt x="492" y="307"/>
                        </a:lnTo>
                        <a:lnTo>
                          <a:pt x="494" y="307"/>
                        </a:lnTo>
                        <a:lnTo>
                          <a:pt x="497" y="309"/>
                        </a:lnTo>
                        <a:lnTo>
                          <a:pt x="501" y="307"/>
                        </a:lnTo>
                        <a:lnTo>
                          <a:pt x="505" y="316"/>
                        </a:lnTo>
                        <a:lnTo>
                          <a:pt x="508" y="327"/>
                        </a:lnTo>
                        <a:lnTo>
                          <a:pt x="512" y="327"/>
                        </a:lnTo>
                        <a:lnTo>
                          <a:pt x="510" y="329"/>
                        </a:lnTo>
                        <a:lnTo>
                          <a:pt x="514" y="329"/>
                        </a:lnTo>
                        <a:lnTo>
                          <a:pt x="517" y="336"/>
                        </a:lnTo>
                        <a:lnTo>
                          <a:pt x="521" y="333"/>
                        </a:lnTo>
                        <a:lnTo>
                          <a:pt x="521" y="329"/>
                        </a:lnTo>
                        <a:lnTo>
                          <a:pt x="528" y="336"/>
                        </a:lnTo>
                        <a:lnTo>
                          <a:pt x="528" y="338"/>
                        </a:lnTo>
                        <a:lnTo>
                          <a:pt x="537" y="342"/>
                        </a:lnTo>
                        <a:lnTo>
                          <a:pt x="543" y="342"/>
                        </a:lnTo>
                        <a:lnTo>
                          <a:pt x="550" y="338"/>
                        </a:lnTo>
                        <a:lnTo>
                          <a:pt x="543" y="333"/>
                        </a:lnTo>
                        <a:lnTo>
                          <a:pt x="543" y="331"/>
                        </a:lnTo>
                        <a:lnTo>
                          <a:pt x="543" y="327"/>
                        </a:lnTo>
                        <a:lnTo>
                          <a:pt x="548" y="327"/>
                        </a:lnTo>
                        <a:lnTo>
                          <a:pt x="546" y="322"/>
                        </a:lnTo>
                        <a:lnTo>
                          <a:pt x="548" y="320"/>
                        </a:lnTo>
                        <a:lnTo>
                          <a:pt x="546" y="318"/>
                        </a:lnTo>
                        <a:lnTo>
                          <a:pt x="543" y="318"/>
                        </a:lnTo>
                        <a:lnTo>
                          <a:pt x="539" y="316"/>
                        </a:lnTo>
                        <a:lnTo>
                          <a:pt x="537" y="318"/>
                        </a:lnTo>
                        <a:lnTo>
                          <a:pt x="532" y="316"/>
                        </a:lnTo>
                        <a:lnTo>
                          <a:pt x="532" y="320"/>
                        </a:lnTo>
                        <a:lnTo>
                          <a:pt x="526" y="316"/>
                        </a:lnTo>
                        <a:lnTo>
                          <a:pt x="514" y="313"/>
                        </a:lnTo>
                        <a:lnTo>
                          <a:pt x="519" y="307"/>
                        </a:lnTo>
                        <a:lnTo>
                          <a:pt x="517" y="305"/>
                        </a:lnTo>
                        <a:lnTo>
                          <a:pt x="514" y="300"/>
                        </a:lnTo>
                        <a:lnTo>
                          <a:pt x="519" y="298"/>
                        </a:lnTo>
                        <a:lnTo>
                          <a:pt x="523" y="305"/>
                        </a:lnTo>
                        <a:lnTo>
                          <a:pt x="528" y="307"/>
                        </a:lnTo>
                        <a:lnTo>
                          <a:pt x="528" y="302"/>
                        </a:lnTo>
                        <a:lnTo>
                          <a:pt x="530" y="302"/>
                        </a:lnTo>
                        <a:lnTo>
                          <a:pt x="532" y="302"/>
                        </a:lnTo>
                        <a:lnTo>
                          <a:pt x="534" y="293"/>
                        </a:lnTo>
                        <a:lnTo>
                          <a:pt x="537" y="293"/>
                        </a:lnTo>
                        <a:lnTo>
                          <a:pt x="541" y="291"/>
                        </a:lnTo>
                        <a:lnTo>
                          <a:pt x="543" y="289"/>
                        </a:lnTo>
                        <a:lnTo>
                          <a:pt x="552" y="293"/>
                        </a:lnTo>
                        <a:lnTo>
                          <a:pt x="557" y="296"/>
                        </a:lnTo>
                        <a:lnTo>
                          <a:pt x="554" y="298"/>
                        </a:lnTo>
                        <a:lnTo>
                          <a:pt x="554" y="300"/>
                        </a:lnTo>
                        <a:lnTo>
                          <a:pt x="561" y="298"/>
                        </a:lnTo>
                        <a:lnTo>
                          <a:pt x="568" y="300"/>
                        </a:lnTo>
                        <a:lnTo>
                          <a:pt x="581" y="302"/>
                        </a:lnTo>
                        <a:lnTo>
                          <a:pt x="581" y="305"/>
                        </a:lnTo>
                        <a:lnTo>
                          <a:pt x="586" y="302"/>
                        </a:lnTo>
                        <a:lnTo>
                          <a:pt x="586" y="296"/>
                        </a:lnTo>
                        <a:lnTo>
                          <a:pt x="586" y="293"/>
                        </a:lnTo>
                        <a:lnTo>
                          <a:pt x="588" y="291"/>
                        </a:lnTo>
                        <a:lnTo>
                          <a:pt x="588" y="287"/>
                        </a:lnTo>
                        <a:lnTo>
                          <a:pt x="590" y="289"/>
                        </a:lnTo>
                        <a:lnTo>
                          <a:pt x="595" y="287"/>
                        </a:lnTo>
                        <a:lnTo>
                          <a:pt x="592" y="280"/>
                        </a:lnTo>
                        <a:lnTo>
                          <a:pt x="597" y="280"/>
                        </a:lnTo>
                        <a:lnTo>
                          <a:pt x="599" y="282"/>
                        </a:lnTo>
                        <a:lnTo>
                          <a:pt x="606" y="282"/>
                        </a:lnTo>
                        <a:lnTo>
                          <a:pt x="610" y="282"/>
                        </a:lnTo>
                        <a:lnTo>
                          <a:pt x="612" y="278"/>
                        </a:lnTo>
                        <a:lnTo>
                          <a:pt x="615" y="280"/>
                        </a:lnTo>
                        <a:lnTo>
                          <a:pt x="630" y="276"/>
                        </a:lnTo>
                        <a:lnTo>
                          <a:pt x="632" y="271"/>
                        </a:lnTo>
                        <a:lnTo>
                          <a:pt x="630" y="271"/>
                        </a:lnTo>
                        <a:lnTo>
                          <a:pt x="630" y="267"/>
                        </a:lnTo>
                        <a:lnTo>
                          <a:pt x="632" y="262"/>
                        </a:lnTo>
                        <a:lnTo>
                          <a:pt x="644" y="262"/>
                        </a:lnTo>
                        <a:lnTo>
                          <a:pt x="648" y="260"/>
                        </a:lnTo>
                        <a:lnTo>
                          <a:pt x="653" y="253"/>
                        </a:lnTo>
                        <a:lnTo>
                          <a:pt x="655" y="253"/>
                        </a:lnTo>
                        <a:lnTo>
                          <a:pt x="657" y="256"/>
                        </a:lnTo>
                        <a:lnTo>
                          <a:pt x="659" y="258"/>
                        </a:lnTo>
                        <a:lnTo>
                          <a:pt x="666" y="258"/>
                        </a:lnTo>
                        <a:lnTo>
                          <a:pt x="666" y="256"/>
                        </a:lnTo>
                        <a:lnTo>
                          <a:pt x="668" y="253"/>
                        </a:lnTo>
                        <a:lnTo>
                          <a:pt x="677" y="245"/>
                        </a:lnTo>
                        <a:lnTo>
                          <a:pt x="677" y="233"/>
                        </a:lnTo>
                        <a:lnTo>
                          <a:pt x="681" y="227"/>
                        </a:lnTo>
                        <a:lnTo>
                          <a:pt x="677" y="225"/>
                        </a:lnTo>
                        <a:lnTo>
                          <a:pt x="688" y="211"/>
                        </a:lnTo>
                        <a:lnTo>
                          <a:pt x="688" y="205"/>
                        </a:lnTo>
                        <a:lnTo>
                          <a:pt x="693" y="202"/>
                        </a:lnTo>
                        <a:lnTo>
                          <a:pt x="695" y="200"/>
                        </a:lnTo>
                        <a:lnTo>
                          <a:pt x="704" y="198"/>
                        </a:lnTo>
                        <a:lnTo>
                          <a:pt x="706" y="194"/>
                        </a:lnTo>
                        <a:lnTo>
                          <a:pt x="710" y="191"/>
                        </a:lnTo>
                        <a:lnTo>
                          <a:pt x="713" y="191"/>
                        </a:lnTo>
                        <a:lnTo>
                          <a:pt x="715" y="191"/>
                        </a:lnTo>
                        <a:lnTo>
                          <a:pt x="717" y="189"/>
                        </a:lnTo>
                        <a:lnTo>
                          <a:pt x="719" y="189"/>
                        </a:lnTo>
                        <a:lnTo>
                          <a:pt x="719" y="187"/>
                        </a:lnTo>
                        <a:lnTo>
                          <a:pt x="715" y="180"/>
                        </a:lnTo>
                        <a:lnTo>
                          <a:pt x="717" y="178"/>
                        </a:lnTo>
                        <a:lnTo>
                          <a:pt x="722" y="176"/>
                        </a:lnTo>
                        <a:lnTo>
                          <a:pt x="742" y="167"/>
                        </a:lnTo>
                        <a:lnTo>
                          <a:pt x="748" y="162"/>
                        </a:lnTo>
                        <a:lnTo>
                          <a:pt x="748" y="160"/>
                        </a:lnTo>
                        <a:lnTo>
                          <a:pt x="753" y="158"/>
                        </a:lnTo>
                        <a:lnTo>
                          <a:pt x="757" y="160"/>
                        </a:lnTo>
                        <a:lnTo>
                          <a:pt x="757" y="158"/>
                        </a:lnTo>
                        <a:lnTo>
                          <a:pt x="759" y="156"/>
                        </a:lnTo>
                        <a:lnTo>
                          <a:pt x="762" y="158"/>
                        </a:lnTo>
                        <a:lnTo>
                          <a:pt x="766" y="158"/>
                        </a:lnTo>
                        <a:lnTo>
                          <a:pt x="768" y="160"/>
                        </a:lnTo>
                        <a:lnTo>
                          <a:pt x="773" y="160"/>
                        </a:lnTo>
                        <a:lnTo>
                          <a:pt x="775" y="165"/>
                        </a:lnTo>
                        <a:lnTo>
                          <a:pt x="782" y="167"/>
                        </a:lnTo>
                        <a:lnTo>
                          <a:pt x="784" y="169"/>
                        </a:lnTo>
                        <a:lnTo>
                          <a:pt x="786" y="167"/>
                        </a:lnTo>
                        <a:lnTo>
                          <a:pt x="788" y="165"/>
                        </a:lnTo>
                        <a:lnTo>
                          <a:pt x="786" y="160"/>
                        </a:lnTo>
                        <a:lnTo>
                          <a:pt x="791" y="158"/>
                        </a:lnTo>
                        <a:lnTo>
                          <a:pt x="791" y="160"/>
                        </a:lnTo>
                        <a:lnTo>
                          <a:pt x="793" y="160"/>
                        </a:lnTo>
                        <a:lnTo>
                          <a:pt x="795" y="158"/>
                        </a:lnTo>
                        <a:lnTo>
                          <a:pt x="795" y="160"/>
                        </a:lnTo>
                        <a:lnTo>
                          <a:pt x="797" y="160"/>
                        </a:lnTo>
                        <a:lnTo>
                          <a:pt x="797" y="156"/>
                        </a:lnTo>
                        <a:lnTo>
                          <a:pt x="797" y="154"/>
                        </a:lnTo>
                        <a:lnTo>
                          <a:pt x="797" y="145"/>
                        </a:lnTo>
                        <a:lnTo>
                          <a:pt x="800" y="149"/>
                        </a:lnTo>
                        <a:lnTo>
                          <a:pt x="802" y="147"/>
                        </a:lnTo>
                        <a:lnTo>
                          <a:pt x="800" y="142"/>
                        </a:lnTo>
                        <a:lnTo>
                          <a:pt x="793" y="140"/>
                        </a:lnTo>
                        <a:lnTo>
                          <a:pt x="793" y="138"/>
                        </a:lnTo>
                        <a:lnTo>
                          <a:pt x="797" y="136"/>
                        </a:lnTo>
                        <a:lnTo>
                          <a:pt x="795" y="134"/>
                        </a:lnTo>
                        <a:lnTo>
                          <a:pt x="797" y="134"/>
                        </a:lnTo>
                        <a:lnTo>
                          <a:pt x="797" y="129"/>
                        </a:lnTo>
                        <a:lnTo>
                          <a:pt x="802" y="127"/>
                        </a:lnTo>
                        <a:lnTo>
                          <a:pt x="806" y="122"/>
                        </a:lnTo>
                        <a:lnTo>
                          <a:pt x="804" y="120"/>
                        </a:lnTo>
                        <a:lnTo>
                          <a:pt x="800" y="122"/>
                        </a:lnTo>
                        <a:lnTo>
                          <a:pt x="797" y="120"/>
                        </a:lnTo>
                        <a:lnTo>
                          <a:pt x="802" y="116"/>
                        </a:lnTo>
                        <a:lnTo>
                          <a:pt x="804" y="114"/>
                        </a:lnTo>
                        <a:lnTo>
                          <a:pt x="800" y="107"/>
                        </a:lnTo>
                        <a:lnTo>
                          <a:pt x="817" y="89"/>
                        </a:lnTo>
                        <a:lnTo>
                          <a:pt x="817" y="91"/>
                        </a:lnTo>
                        <a:lnTo>
                          <a:pt x="817" y="94"/>
                        </a:lnTo>
                        <a:lnTo>
                          <a:pt x="820" y="94"/>
                        </a:lnTo>
                        <a:lnTo>
                          <a:pt x="822" y="94"/>
                        </a:lnTo>
                        <a:lnTo>
                          <a:pt x="824" y="94"/>
                        </a:lnTo>
                        <a:lnTo>
                          <a:pt x="824" y="98"/>
                        </a:lnTo>
                        <a:lnTo>
                          <a:pt x="824" y="100"/>
                        </a:lnTo>
                        <a:lnTo>
                          <a:pt x="822" y="100"/>
                        </a:lnTo>
                        <a:lnTo>
                          <a:pt x="824" y="105"/>
                        </a:lnTo>
                        <a:lnTo>
                          <a:pt x="826" y="102"/>
                        </a:lnTo>
                        <a:lnTo>
                          <a:pt x="828" y="105"/>
                        </a:lnTo>
                        <a:lnTo>
                          <a:pt x="826" y="107"/>
                        </a:lnTo>
                        <a:lnTo>
                          <a:pt x="826" y="111"/>
                        </a:lnTo>
                        <a:lnTo>
                          <a:pt x="831" y="111"/>
                        </a:lnTo>
                        <a:lnTo>
                          <a:pt x="835" y="114"/>
                        </a:lnTo>
                        <a:lnTo>
                          <a:pt x="835" y="116"/>
                        </a:lnTo>
                        <a:lnTo>
                          <a:pt x="837" y="116"/>
                        </a:lnTo>
                        <a:lnTo>
                          <a:pt x="835" y="118"/>
                        </a:lnTo>
                        <a:lnTo>
                          <a:pt x="835" y="120"/>
                        </a:lnTo>
                        <a:lnTo>
                          <a:pt x="833" y="120"/>
                        </a:lnTo>
                        <a:lnTo>
                          <a:pt x="831" y="122"/>
                        </a:lnTo>
                        <a:lnTo>
                          <a:pt x="833" y="125"/>
                        </a:lnTo>
                        <a:lnTo>
                          <a:pt x="833" y="127"/>
                        </a:lnTo>
                        <a:lnTo>
                          <a:pt x="833" y="129"/>
                        </a:lnTo>
                        <a:lnTo>
                          <a:pt x="840" y="134"/>
                        </a:lnTo>
                        <a:lnTo>
                          <a:pt x="842" y="131"/>
                        </a:lnTo>
                        <a:lnTo>
                          <a:pt x="842" y="129"/>
                        </a:lnTo>
                        <a:lnTo>
                          <a:pt x="844" y="125"/>
                        </a:lnTo>
                        <a:lnTo>
                          <a:pt x="849" y="125"/>
                        </a:lnTo>
                        <a:lnTo>
                          <a:pt x="851" y="122"/>
                        </a:lnTo>
                        <a:lnTo>
                          <a:pt x="853" y="122"/>
                        </a:lnTo>
                        <a:lnTo>
                          <a:pt x="855" y="120"/>
                        </a:lnTo>
                        <a:lnTo>
                          <a:pt x="860" y="118"/>
                        </a:lnTo>
                        <a:lnTo>
                          <a:pt x="862" y="116"/>
                        </a:lnTo>
                        <a:lnTo>
                          <a:pt x="860" y="114"/>
                        </a:lnTo>
                        <a:lnTo>
                          <a:pt x="862" y="109"/>
                        </a:lnTo>
                        <a:lnTo>
                          <a:pt x="860" y="109"/>
                        </a:lnTo>
                        <a:lnTo>
                          <a:pt x="860" y="107"/>
                        </a:lnTo>
                        <a:lnTo>
                          <a:pt x="864" y="102"/>
                        </a:lnTo>
                        <a:lnTo>
                          <a:pt x="866" y="102"/>
                        </a:lnTo>
                        <a:lnTo>
                          <a:pt x="871" y="107"/>
                        </a:lnTo>
                        <a:lnTo>
                          <a:pt x="873" y="109"/>
                        </a:lnTo>
                        <a:lnTo>
                          <a:pt x="875" y="107"/>
                        </a:lnTo>
                        <a:lnTo>
                          <a:pt x="875" y="109"/>
                        </a:lnTo>
                        <a:lnTo>
                          <a:pt x="875" y="111"/>
                        </a:lnTo>
                        <a:lnTo>
                          <a:pt x="877" y="116"/>
                        </a:lnTo>
                        <a:lnTo>
                          <a:pt x="882" y="114"/>
                        </a:lnTo>
                        <a:lnTo>
                          <a:pt x="882" y="116"/>
                        </a:lnTo>
                        <a:lnTo>
                          <a:pt x="889" y="116"/>
                        </a:lnTo>
                        <a:lnTo>
                          <a:pt x="891" y="114"/>
                        </a:lnTo>
                        <a:lnTo>
                          <a:pt x="895" y="111"/>
                        </a:lnTo>
                        <a:lnTo>
                          <a:pt x="898" y="114"/>
                        </a:lnTo>
                        <a:lnTo>
                          <a:pt x="900" y="111"/>
                        </a:lnTo>
                        <a:lnTo>
                          <a:pt x="902" y="109"/>
                        </a:lnTo>
                        <a:lnTo>
                          <a:pt x="900" y="109"/>
                        </a:lnTo>
                        <a:lnTo>
                          <a:pt x="900" y="105"/>
                        </a:lnTo>
                        <a:lnTo>
                          <a:pt x="898" y="107"/>
                        </a:lnTo>
                        <a:lnTo>
                          <a:pt x="898" y="105"/>
                        </a:lnTo>
                        <a:lnTo>
                          <a:pt x="893" y="102"/>
                        </a:lnTo>
                        <a:lnTo>
                          <a:pt x="900" y="98"/>
                        </a:lnTo>
                        <a:lnTo>
                          <a:pt x="904" y="89"/>
                        </a:lnTo>
                        <a:lnTo>
                          <a:pt x="902" y="89"/>
                        </a:lnTo>
                        <a:lnTo>
                          <a:pt x="900" y="89"/>
                        </a:lnTo>
                        <a:lnTo>
                          <a:pt x="898" y="87"/>
                        </a:lnTo>
                        <a:lnTo>
                          <a:pt x="895" y="85"/>
                        </a:lnTo>
                        <a:lnTo>
                          <a:pt x="900" y="82"/>
                        </a:lnTo>
                        <a:lnTo>
                          <a:pt x="898" y="80"/>
                        </a:lnTo>
                        <a:lnTo>
                          <a:pt x="895" y="82"/>
                        </a:lnTo>
                        <a:lnTo>
                          <a:pt x="893" y="82"/>
                        </a:lnTo>
                        <a:lnTo>
                          <a:pt x="895" y="78"/>
                        </a:lnTo>
                        <a:lnTo>
                          <a:pt x="893" y="76"/>
                        </a:lnTo>
                        <a:lnTo>
                          <a:pt x="900" y="74"/>
                        </a:lnTo>
                        <a:lnTo>
                          <a:pt x="902" y="67"/>
                        </a:lnTo>
                        <a:lnTo>
                          <a:pt x="909" y="60"/>
                        </a:lnTo>
                        <a:lnTo>
                          <a:pt x="909" y="58"/>
                        </a:lnTo>
                        <a:lnTo>
                          <a:pt x="911" y="56"/>
                        </a:lnTo>
                        <a:lnTo>
                          <a:pt x="913" y="58"/>
                        </a:lnTo>
                        <a:lnTo>
                          <a:pt x="915" y="58"/>
                        </a:lnTo>
                        <a:lnTo>
                          <a:pt x="918" y="60"/>
                        </a:lnTo>
                        <a:lnTo>
                          <a:pt x="920" y="60"/>
                        </a:lnTo>
                        <a:lnTo>
                          <a:pt x="922" y="65"/>
                        </a:lnTo>
                        <a:lnTo>
                          <a:pt x="924" y="60"/>
                        </a:lnTo>
                        <a:lnTo>
                          <a:pt x="924" y="56"/>
                        </a:lnTo>
                        <a:lnTo>
                          <a:pt x="931" y="58"/>
                        </a:lnTo>
                        <a:lnTo>
                          <a:pt x="931" y="54"/>
                        </a:lnTo>
                        <a:lnTo>
                          <a:pt x="935" y="51"/>
                        </a:lnTo>
                        <a:lnTo>
                          <a:pt x="940" y="54"/>
                        </a:lnTo>
                        <a:lnTo>
                          <a:pt x="940" y="51"/>
                        </a:lnTo>
                        <a:lnTo>
                          <a:pt x="942" y="51"/>
                        </a:lnTo>
                        <a:lnTo>
                          <a:pt x="944" y="51"/>
                        </a:lnTo>
                        <a:lnTo>
                          <a:pt x="942" y="49"/>
                        </a:lnTo>
                        <a:lnTo>
                          <a:pt x="942" y="47"/>
                        </a:lnTo>
                        <a:lnTo>
                          <a:pt x="944" y="49"/>
                        </a:lnTo>
                        <a:lnTo>
                          <a:pt x="949" y="47"/>
                        </a:lnTo>
                        <a:lnTo>
                          <a:pt x="949" y="45"/>
                        </a:lnTo>
                        <a:lnTo>
                          <a:pt x="951" y="43"/>
                        </a:lnTo>
                        <a:lnTo>
                          <a:pt x="947" y="43"/>
                        </a:lnTo>
                        <a:lnTo>
                          <a:pt x="944" y="40"/>
                        </a:lnTo>
                        <a:lnTo>
                          <a:pt x="947" y="38"/>
                        </a:lnTo>
                        <a:lnTo>
                          <a:pt x="944" y="38"/>
                        </a:lnTo>
                        <a:lnTo>
                          <a:pt x="942" y="34"/>
                        </a:lnTo>
                        <a:lnTo>
                          <a:pt x="944" y="34"/>
                        </a:lnTo>
                        <a:lnTo>
                          <a:pt x="944" y="36"/>
                        </a:lnTo>
                        <a:lnTo>
                          <a:pt x="947" y="34"/>
                        </a:lnTo>
                        <a:lnTo>
                          <a:pt x="944" y="31"/>
                        </a:lnTo>
                        <a:lnTo>
                          <a:pt x="944" y="29"/>
                        </a:lnTo>
                        <a:lnTo>
                          <a:pt x="942" y="29"/>
                        </a:lnTo>
                        <a:lnTo>
                          <a:pt x="940" y="36"/>
                        </a:lnTo>
                        <a:lnTo>
                          <a:pt x="938" y="34"/>
                        </a:lnTo>
                        <a:lnTo>
                          <a:pt x="940" y="31"/>
                        </a:lnTo>
                        <a:lnTo>
                          <a:pt x="935" y="25"/>
                        </a:lnTo>
                        <a:lnTo>
                          <a:pt x="940" y="25"/>
                        </a:lnTo>
                        <a:lnTo>
                          <a:pt x="940" y="23"/>
                        </a:lnTo>
                        <a:lnTo>
                          <a:pt x="942" y="23"/>
                        </a:lnTo>
                        <a:lnTo>
                          <a:pt x="944" y="25"/>
                        </a:lnTo>
                        <a:lnTo>
                          <a:pt x="951" y="25"/>
                        </a:lnTo>
                        <a:lnTo>
                          <a:pt x="951" y="27"/>
                        </a:lnTo>
                        <a:lnTo>
                          <a:pt x="955" y="31"/>
                        </a:lnTo>
                        <a:lnTo>
                          <a:pt x="958" y="31"/>
                        </a:lnTo>
                        <a:lnTo>
                          <a:pt x="958" y="27"/>
                        </a:lnTo>
                        <a:lnTo>
                          <a:pt x="955" y="27"/>
                        </a:lnTo>
                        <a:lnTo>
                          <a:pt x="955" y="23"/>
                        </a:lnTo>
                        <a:lnTo>
                          <a:pt x="960" y="23"/>
                        </a:lnTo>
                        <a:lnTo>
                          <a:pt x="960" y="20"/>
                        </a:lnTo>
                        <a:lnTo>
                          <a:pt x="958" y="16"/>
                        </a:lnTo>
                        <a:lnTo>
                          <a:pt x="958" y="14"/>
                        </a:lnTo>
                        <a:lnTo>
                          <a:pt x="960" y="11"/>
                        </a:lnTo>
                        <a:lnTo>
                          <a:pt x="962" y="16"/>
                        </a:lnTo>
                        <a:lnTo>
                          <a:pt x="964" y="14"/>
                        </a:lnTo>
                        <a:lnTo>
                          <a:pt x="964" y="20"/>
                        </a:lnTo>
                        <a:lnTo>
                          <a:pt x="962" y="20"/>
                        </a:lnTo>
                        <a:lnTo>
                          <a:pt x="962" y="23"/>
                        </a:lnTo>
                        <a:lnTo>
                          <a:pt x="969" y="23"/>
                        </a:lnTo>
                        <a:lnTo>
                          <a:pt x="969" y="20"/>
                        </a:lnTo>
                        <a:lnTo>
                          <a:pt x="971" y="16"/>
                        </a:lnTo>
                        <a:lnTo>
                          <a:pt x="971" y="14"/>
                        </a:lnTo>
                        <a:lnTo>
                          <a:pt x="971" y="11"/>
                        </a:lnTo>
                        <a:lnTo>
                          <a:pt x="971" y="16"/>
                        </a:lnTo>
                        <a:lnTo>
                          <a:pt x="975" y="16"/>
                        </a:lnTo>
                        <a:lnTo>
                          <a:pt x="975" y="11"/>
                        </a:lnTo>
                        <a:lnTo>
                          <a:pt x="978" y="11"/>
                        </a:lnTo>
                        <a:lnTo>
                          <a:pt x="978" y="7"/>
                        </a:lnTo>
                        <a:lnTo>
                          <a:pt x="980" y="5"/>
                        </a:lnTo>
                        <a:lnTo>
                          <a:pt x="980" y="3"/>
                        </a:lnTo>
                        <a:lnTo>
                          <a:pt x="982" y="5"/>
                        </a:lnTo>
                        <a:lnTo>
                          <a:pt x="984" y="7"/>
                        </a:lnTo>
                        <a:lnTo>
                          <a:pt x="987" y="14"/>
                        </a:lnTo>
                        <a:lnTo>
                          <a:pt x="989" y="18"/>
                        </a:lnTo>
                        <a:lnTo>
                          <a:pt x="991" y="20"/>
                        </a:lnTo>
                        <a:lnTo>
                          <a:pt x="996" y="23"/>
                        </a:lnTo>
                        <a:lnTo>
                          <a:pt x="993" y="23"/>
                        </a:lnTo>
                        <a:lnTo>
                          <a:pt x="993" y="25"/>
                        </a:lnTo>
                        <a:lnTo>
                          <a:pt x="996" y="27"/>
                        </a:lnTo>
                        <a:lnTo>
                          <a:pt x="998" y="36"/>
                        </a:lnTo>
                        <a:lnTo>
                          <a:pt x="1002" y="38"/>
                        </a:lnTo>
                        <a:lnTo>
                          <a:pt x="1004" y="36"/>
                        </a:lnTo>
                        <a:lnTo>
                          <a:pt x="1000" y="31"/>
                        </a:lnTo>
                        <a:lnTo>
                          <a:pt x="998" y="27"/>
                        </a:lnTo>
                        <a:lnTo>
                          <a:pt x="1002" y="23"/>
                        </a:lnTo>
                        <a:lnTo>
                          <a:pt x="1004" y="23"/>
                        </a:lnTo>
                        <a:lnTo>
                          <a:pt x="1009" y="29"/>
                        </a:lnTo>
                        <a:lnTo>
                          <a:pt x="1009" y="36"/>
                        </a:lnTo>
                        <a:lnTo>
                          <a:pt x="1011" y="36"/>
                        </a:lnTo>
                        <a:lnTo>
                          <a:pt x="1011" y="43"/>
                        </a:lnTo>
                        <a:lnTo>
                          <a:pt x="1013" y="45"/>
                        </a:lnTo>
                        <a:lnTo>
                          <a:pt x="1016" y="47"/>
                        </a:lnTo>
                        <a:lnTo>
                          <a:pt x="1016" y="49"/>
                        </a:lnTo>
                        <a:lnTo>
                          <a:pt x="1018" y="49"/>
                        </a:lnTo>
                        <a:lnTo>
                          <a:pt x="1018" y="51"/>
                        </a:lnTo>
                        <a:lnTo>
                          <a:pt x="1022" y="49"/>
                        </a:lnTo>
                        <a:lnTo>
                          <a:pt x="1024" y="51"/>
                        </a:lnTo>
                        <a:lnTo>
                          <a:pt x="1027" y="51"/>
                        </a:lnTo>
                        <a:lnTo>
                          <a:pt x="1029" y="51"/>
                        </a:lnTo>
                        <a:lnTo>
                          <a:pt x="1038" y="51"/>
                        </a:lnTo>
                        <a:lnTo>
                          <a:pt x="1042" y="54"/>
                        </a:lnTo>
                        <a:lnTo>
                          <a:pt x="1042" y="56"/>
                        </a:lnTo>
                        <a:lnTo>
                          <a:pt x="1045" y="58"/>
                        </a:lnTo>
                        <a:lnTo>
                          <a:pt x="1047" y="60"/>
                        </a:lnTo>
                        <a:lnTo>
                          <a:pt x="1051" y="58"/>
                        </a:lnTo>
                        <a:lnTo>
                          <a:pt x="1053" y="60"/>
                        </a:lnTo>
                        <a:lnTo>
                          <a:pt x="1053" y="58"/>
                        </a:lnTo>
                        <a:lnTo>
                          <a:pt x="1056" y="56"/>
                        </a:lnTo>
                        <a:lnTo>
                          <a:pt x="1060" y="56"/>
                        </a:lnTo>
                        <a:lnTo>
                          <a:pt x="1067" y="54"/>
                        </a:lnTo>
                        <a:lnTo>
                          <a:pt x="1071" y="56"/>
                        </a:lnTo>
                        <a:lnTo>
                          <a:pt x="1076" y="54"/>
                        </a:lnTo>
                        <a:lnTo>
                          <a:pt x="1080" y="56"/>
                        </a:lnTo>
                        <a:lnTo>
                          <a:pt x="1082" y="54"/>
                        </a:lnTo>
                        <a:lnTo>
                          <a:pt x="1082" y="51"/>
                        </a:lnTo>
                        <a:lnTo>
                          <a:pt x="1085" y="51"/>
                        </a:lnTo>
                        <a:lnTo>
                          <a:pt x="1082" y="43"/>
                        </a:lnTo>
                        <a:lnTo>
                          <a:pt x="1085" y="45"/>
                        </a:lnTo>
                        <a:lnTo>
                          <a:pt x="1087" y="45"/>
                        </a:lnTo>
                        <a:lnTo>
                          <a:pt x="1087" y="43"/>
                        </a:lnTo>
                        <a:lnTo>
                          <a:pt x="1085" y="40"/>
                        </a:lnTo>
                        <a:lnTo>
                          <a:pt x="1089" y="43"/>
                        </a:lnTo>
                        <a:lnTo>
                          <a:pt x="1089" y="40"/>
                        </a:lnTo>
                        <a:lnTo>
                          <a:pt x="1087" y="38"/>
                        </a:lnTo>
                        <a:lnTo>
                          <a:pt x="1091" y="40"/>
                        </a:lnTo>
                        <a:lnTo>
                          <a:pt x="1094" y="38"/>
                        </a:lnTo>
                        <a:lnTo>
                          <a:pt x="1094" y="36"/>
                        </a:lnTo>
                        <a:lnTo>
                          <a:pt x="1094" y="38"/>
                        </a:lnTo>
                        <a:lnTo>
                          <a:pt x="1096" y="36"/>
                        </a:lnTo>
                        <a:lnTo>
                          <a:pt x="1094" y="31"/>
                        </a:lnTo>
                        <a:lnTo>
                          <a:pt x="1098" y="29"/>
                        </a:lnTo>
                        <a:lnTo>
                          <a:pt x="1094" y="23"/>
                        </a:lnTo>
                        <a:lnTo>
                          <a:pt x="1102" y="27"/>
                        </a:lnTo>
                        <a:lnTo>
                          <a:pt x="1102" y="23"/>
                        </a:lnTo>
                        <a:lnTo>
                          <a:pt x="1105" y="20"/>
                        </a:lnTo>
                        <a:lnTo>
                          <a:pt x="1107" y="18"/>
                        </a:lnTo>
                        <a:lnTo>
                          <a:pt x="1114" y="16"/>
                        </a:lnTo>
                        <a:lnTo>
                          <a:pt x="1116" y="14"/>
                        </a:lnTo>
                        <a:lnTo>
                          <a:pt x="1118" y="14"/>
                        </a:lnTo>
                        <a:lnTo>
                          <a:pt x="1118" y="20"/>
                        </a:lnTo>
                        <a:lnTo>
                          <a:pt x="1118" y="23"/>
                        </a:lnTo>
                        <a:lnTo>
                          <a:pt x="1123" y="16"/>
                        </a:lnTo>
                        <a:lnTo>
                          <a:pt x="1129" y="16"/>
                        </a:lnTo>
                        <a:lnTo>
                          <a:pt x="1129" y="14"/>
                        </a:lnTo>
                        <a:lnTo>
                          <a:pt x="1127" y="11"/>
                        </a:lnTo>
                        <a:lnTo>
                          <a:pt x="1125" y="14"/>
                        </a:lnTo>
                        <a:lnTo>
                          <a:pt x="1123" y="14"/>
                        </a:lnTo>
                        <a:lnTo>
                          <a:pt x="1120" y="5"/>
                        </a:lnTo>
                        <a:lnTo>
                          <a:pt x="1123" y="7"/>
                        </a:lnTo>
                        <a:lnTo>
                          <a:pt x="1129" y="7"/>
                        </a:lnTo>
                        <a:lnTo>
                          <a:pt x="1129" y="0"/>
                        </a:lnTo>
                        <a:lnTo>
                          <a:pt x="1136" y="3"/>
                        </a:lnTo>
                        <a:lnTo>
                          <a:pt x="1134" y="7"/>
                        </a:lnTo>
                        <a:lnTo>
                          <a:pt x="1143" y="14"/>
                        </a:lnTo>
                        <a:lnTo>
                          <a:pt x="1143" y="16"/>
                        </a:lnTo>
                        <a:lnTo>
                          <a:pt x="1134" y="27"/>
                        </a:lnTo>
                        <a:lnTo>
                          <a:pt x="1129" y="29"/>
                        </a:lnTo>
                        <a:lnTo>
                          <a:pt x="1131" y="29"/>
                        </a:lnTo>
                        <a:lnTo>
                          <a:pt x="1131" y="31"/>
                        </a:lnTo>
                        <a:lnTo>
                          <a:pt x="1118" y="43"/>
                        </a:lnTo>
                        <a:lnTo>
                          <a:pt x="1118" y="40"/>
                        </a:lnTo>
                        <a:lnTo>
                          <a:pt x="1118" y="47"/>
                        </a:lnTo>
                        <a:lnTo>
                          <a:pt x="1114" y="49"/>
                        </a:lnTo>
                        <a:lnTo>
                          <a:pt x="1114" y="54"/>
                        </a:lnTo>
                        <a:lnTo>
                          <a:pt x="1102" y="65"/>
                        </a:lnTo>
                        <a:lnTo>
                          <a:pt x="1098" y="69"/>
                        </a:lnTo>
                        <a:lnTo>
                          <a:pt x="1098" y="71"/>
                        </a:lnTo>
                        <a:lnTo>
                          <a:pt x="1089" y="80"/>
                        </a:lnTo>
                        <a:lnTo>
                          <a:pt x="1085" y="85"/>
                        </a:lnTo>
                        <a:lnTo>
                          <a:pt x="1082" y="87"/>
                        </a:lnTo>
                        <a:lnTo>
                          <a:pt x="1085" y="85"/>
                        </a:lnTo>
                        <a:lnTo>
                          <a:pt x="1085" y="87"/>
                        </a:lnTo>
                        <a:lnTo>
                          <a:pt x="1065" y="105"/>
                        </a:lnTo>
                        <a:lnTo>
                          <a:pt x="1056" y="114"/>
                        </a:lnTo>
                        <a:lnTo>
                          <a:pt x="1053" y="116"/>
                        </a:lnTo>
                        <a:lnTo>
                          <a:pt x="1053" y="120"/>
                        </a:lnTo>
                        <a:lnTo>
                          <a:pt x="1053" y="122"/>
                        </a:lnTo>
                        <a:lnTo>
                          <a:pt x="1045" y="127"/>
                        </a:lnTo>
                        <a:lnTo>
                          <a:pt x="1027" y="136"/>
                        </a:lnTo>
                        <a:lnTo>
                          <a:pt x="1020" y="138"/>
                        </a:lnTo>
                        <a:lnTo>
                          <a:pt x="1016" y="140"/>
                        </a:lnTo>
                        <a:lnTo>
                          <a:pt x="1004" y="145"/>
                        </a:lnTo>
                        <a:lnTo>
                          <a:pt x="993" y="151"/>
                        </a:lnTo>
                        <a:lnTo>
                          <a:pt x="973" y="162"/>
                        </a:lnTo>
                        <a:lnTo>
                          <a:pt x="971" y="167"/>
                        </a:lnTo>
                        <a:lnTo>
                          <a:pt x="971" y="169"/>
                        </a:lnTo>
                        <a:lnTo>
                          <a:pt x="967" y="174"/>
                        </a:lnTo>
                        <a:lnTo>
                          <a:pt x="958" y="180"/>
                        </a:lnTo>
                        <a:lnTo>
                          <a:pt x="958" y="178"/>
                        </a:lnTo>
                        <a:lnTo>
                          <a:pt x="958" y="182"/>
                        </a:lnTo>
                        <a:lnTo>
                          <a:pt x="951" y="189"/>
                        </a:lnTo>
                        <a:lnTo>
                          <a:pt x="951" y="194"/>
                        </a:lnTo>
                        <a:lnTo>
                          <a:pt x="947" y="198"/>
                        </a:lnTo>
                        <a:lnTo>
                          <a:pt x="942" y="202"/>
                        </a:lnTo>
                        <a:lnTo>
                          <a:pt x="942" y="205"/>
                        </a:lnTo>
                        <a:lnTo>
                          <a:pt x="935" y="209"/>
                        </a:lnTo>
                        <a:lnTo>
                          <a:pt x="935" y="211"/>
                        </a:lnTo>
                        <a:lnTo>
                          <a:pt x="935" y="209"/>
                        </a:lnTo>
                        <a:lnTo>
                          <a:pt x="933" y="211"/>
                        </a:lnTo>
                        <a:lnTo>
                          <a:pt x="931" y="207"/>
                        </a:lnTo>
                        <a:lnTo>
                          <a:pt x="929" y="207"/>
                        </a:lnTo>
                        <a:lnTo>
                          <a:pt x="933" y="211"/>
                        </a:lnTo>
                        <a:lnTo>
                          <a:pt x="935" y="211"/>
                        </a:lnTo>
                        <a:lnTo>
                          <a:pt x="933" y="211"/>
                        </a:lnTo>
                        <a:lnTo>
                          <a:pt x="926" y="218"/>
                        </a:lnTo>
                        <a:lnTo>
                          <a:pt x="926" y="222"/>
                        </a:lnTo>
                        <a:lnTo>
                          <a:pt x="922" y="225"/>
                        </a:lnTo>
                        <a:lnTo>
                          <a:pt x="918" y="227"/>
                        </a:lnTo>
                        <a:lnTo>
                          <a:pt x="915" y="229"/>
                        </a:lnTo>
                        <a:lnTo>
                          <a:pt x="898" y="236"/>
                        </a:lnTo>
                        <a:lnTo>
                          <a:pt x="893" y="238"/>
                        </a:lnTo>
                        <a:lnTo>
                          <a:pt x="891" y="240"/>
                        </a:lnTo>
                        <a:lnTo>
                          <a:pt x="873" y="249"/>
                        </a:lnTo>
                        <a:lnTo>
                          <a:pt x="875" y="247"/>
                        </a:lnTo>
                        <a:lnTo>
                          <a:pt x="873" y="249"/>
                        </a:lnTo>
                        <a:lnTo>
                          <a:pt x="855" y="258"/>
                        </a:lnTo>
                        <a:lnTo>
                          <a:pt x="837" y="267"/>
                        </a:lnTo>
                        <a:lnTo>
                          <a:pt x="835" y="267"/>
                        </a:lnTo>
                        <a:lnTo>
                          <a:pt x="817" y="280"/>
                        </a:lnTo>
                        <a:lnTo>
                          <a:pt x="802" y="293"/>
                        </a:lnTo>
                        <a:lnTo>
                          <a:pt x="802" y="291"/>
                        </a:lnTo>
                        <a:lnTo>
                          <a:pt x="802" y="293"/>
                        </a:lnTo>
                        <a:lnTo>
                          <a:pt x="800" y="296"/>
                        </a:lnTo>
                        <a:lnTo>
                          <a:pt x="800" y="293"/>
                        </a:lnTo>
                        <a:lnTo>
                          <a:pt x="791" y="305"/>
                        </a:lnTo>
                        <a:lnTo>
                          <a:pt x="788" y="309"/>
                        </a:lnTo>
                        <a:lnTo>
                          <a:pt x="791" y="311"/>
                        </a:lnTo>
                        <a:lnTo>
                          <a:pt x="788" y="311"/>
                        </a:lnTo>
                        <a:lnTo>
                          <a:pt x="791" y="311"/>
                        </a:lnTo>
                        <a:lnTo>
                          <a:pt x="788" y="313"/>
                        </a:lnTo>
                        <a:lnTo>
                          <a:pt x="788" y="318"/>
                        </a:lnTo>
                        <a:lnTo>
                          <a:pt x="784" y="318"/>
                        </a:lnTo>
                        <a:lnTo>
                          <a:pt x="786" y="325"/>
                        </a:lnTo>
                        <a:lnTo>
                          <a:pt x="788" y="327"/>
                        </a:lnTo>
                        <a:lnTo>
                          <a:pt x="791" y="327"/>
                        </a:lnTo>
                        <a:lnTo>
                          <a:pt x="793" y="327"/>
                        </a:lnTo>
                        <a:lnTo>
                          <a:pt x="793" y="329"/>
                        </a:lnTo>
                        <a:lnTo>
                          <a:pt x="793" y="331"/>
                        </a:lnTo>
                        <a:lnTo>
                          <a:pt x="795" y="329"/>
                        </a:lnTo>
                        <a:lnTo>
                          <a:pt x="800" y="329"/>
                        </a:lnTo>
                        <a:lnTo>
                          <a:pt x="802" y="322"/>
                        </a:lnTo>
                        <a:lnTo>
                          <a:pt x="800" y="316"/>
                        </a:lnTo>
                        <a:lnTo>
                          <a:pt x="795" y="309"/>
                        </a:lnTo>
                        <a:lnTo>
                          <a:pt x="797" y="311"/>
                        </a:lnTo>
                        <a:lnTo>
                          <a:pt x="800" y="313"/>
                        </a:lnTo>
                        <a:lnTo>
                          <a:pt x="802" y="322"/>
                        </a:lnTo>
                        <a:lnTo>
                          <a:pt x="797" y="347"/>
                        </a:lnTo>
                        <a:lnTo>
                          <a:pt x="793" y="347"/>
                        </a:lnTo>
                        <a:lnTo>
                          <a:pt x="793" y="34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3" name="Freeform 654"/>
                  <p:cNvSpPr>
                    <a:spLocks/>
                  </p:cNvSpPr>
                  <p:nvPr/>
                </p:nvSpPr>
                <p:spPr bwMode="auto">
                  <a:xfrm>
                    <a:off x="3039" y="347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4" name="Freeform 655"/>
                  <p:cNvSpPr>
                    <a:spLocks/>
                  </p:cNvSpPr>
                  <p:nvPr/>
                </p:nvSpPr>
                <p:spPr bwMode="auto">
                  <a:xfrm>
                    <a:off x="3030" y="3467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5" name="Freeform 656"/>
                  <p:cNvSpPr>
                    <a:spLocks/>
                  </p:cNvSpPr>
                  <p:nvPr/>
                </p:nvSpPr>
                <p:spPr bwMode="auto">
                  <a:xfrm>
                    <a:off x="3037" y="346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6" name="Freeform 657"/>
                  <p:cNvSpPr>
                    <a:spLocks/>
                  </p:cNvSpPr>
                  <p:nvPr/>
                </p:nvSpPr>
                <p:spPr bwMode="auto">
                  <a:xfrm>
                    <a:off x="3026" y="3462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7" name="Freeform 658"/>
                  <p:cNvSpPr>
                    <a:spLocks/>
                  </p:cNvSpPr>
                  <p:nvPr/>
                </p:nvSpPr>
                <p:spPr bwMode="auto">
                  <a:xfrm>
                    <a:off x="3024" y="346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8" name="Freeform 659"/>
                  <p:cNvSpPr>
                    <a:spLocks/>
                  </p:cNvSpPr>
                  <p:nvPr/>
                </p:nvSpPr>
                <p:spPr bwMode="auto">
                  <a:xfrm>
                    <a:off x="3006" y="345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999" name="Freeform 660"/>
                  <p:cNvSpPr>
                    <a:spLocks/>
                  </p:cNvSpPr>
                  <p:nvPr/>
                </p:nvSpPr>
                <p:spPr bwMode="auto">
                  <a:xfrm>
                    <a:off x="3017" y="3449"/>
                    <a:ext cx="7" cy="9"/>
                  </a:xfrm>
                  <a:custGeom>
                    <a:avLst/>
                    <a:gdLst>
                      <a:gd name="T0" fmla="*/ 4 w 7"/>
                      <a:gd name="T1" fmla="*/ 0 h 9"/>
                      <a:gd name="T2" fmla="*/ 2 w 7"/>
                      <a:gd name="T3" fmla="*/ 0 h 9"/>
                      <a:gd name="T4" fmla="*/ 4 w 7"/>
                      <a:gd name="T5" fmla="*/ 2 h 9"/>
                      <a:gd name="T6" fmla="*/ 7 w 7"/>
                      <a:gd name="T7" fmla="*/ 4 h 9"/>
                      <a:gd name="T8" fmla="*/ 4 w 7"/>
                      <a:gd name="T9" fmla="*/ 9 h 9"/>
                      <a:gd name="T10" fmla="*/ 2 w 7"/>
                      <a:gd name="T11" fmla="*/ 9 h 9"/>
                      <a:gd name="T12" fmla="*/ 2 w 7"/>
                      <a:gd name="T13" fmla="*/ 7 h 9"/>
                      <a:gd name="T14" fmla="*/ 0 w 7"/>
                      <a:gd name="T15" fmla="*/ 4 h 9"/>
                      <a:gd name="T16" fmla="*/ 4 w 7"/>
                      <a:gd name="T17" fmla="*/ 4 h 9"/>
                      <a:gd name="T18" fmla="*/ 0 w 7"/>
                      <a:gd name="T19" fmla="*/ 2 h 9"/>
                      <a:gd name="T20" fmla="*/ 0 w 7"/>
                      <a:gd name="T21" fmla="*/ 4 h 9"/>
                      <a:gd name="T22" fmla="*/ 0 w 7"/>
                      <a:gd name="T23" fmla="*/ 2 h 9"/>
                      <a:gd name="T24" fmla="*/ 2 w 7"/>
                      <a:gd name="T25" fmla="*/ 0 h 9"/>
                      <a:gd name="T26" fmla="*/ 4 w 7"/>
                      <a:gd name="T27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7" h="9">
                        <a:moveTo>
                          <a:pt x="4" y="0"/>
                        </a:moveTo>
                        <a:lnTo>
                          <a:pt x="2" y="0"/>
                        </a:lnTo>
                        <a:lnTo>
                          <a:pt x="4" y="2"/>
                        </a:lnTo>
                        <a:lnTo>
                          <a:pt x="7" y="4"/>
                        </a:lnTo>
                        <a:lnTo>
                          <a:pt x="4" y="9"/>
                        </a:lnTo>
                        <a:lnTo>
                          <a:pt x="2" y="9"/>
                        </a:lnTo>
                        <a:lnTo>
                          <a:pt x="2" y="7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0" name="Freeform 661"/>
                  <p:cNvSpPr>
                    <a:spLocks/>
                  </p:cNvSpPr>
                  <p:nvPr/>
                </p:nvSpPr>
                <p:spPr bwMode="auto">
                  <a:xfrm>
                    <a:off x="3013" y="3444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1" name="Freeform 662"/>
                  <p:cNvSpPr>
                    <a:spLocks/>
                  </p:cNvSpPr>
                  <p:nvPr/>
                </p:nvSpPr>
                <p:spPr bwMode="auto">
                  <a:xfrm>
                    <a:off x="3013" y="3444"/>
                    <a:ext cx="2" cy="3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0 w 2"/>
                      <a:gd name="T3" fmla="*/ 3 h 3"/>
                      <a:gd name="T4" fmla="*/ 2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lnTo>
                          <a:pt x="0" y="3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2" name="Freeform 663"/>
                  <p:cNvSpPr>
                    <a:spLocks/>
                  </p:cNvSpPr>
                  <p:nvPr/>
                </p:nvSpPr>
                <p:spPr bwMode="auto">
                  <a:xfrm>
                    <a:off x="3015" y="3440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3" name="Freeform 664"/>
                  <p:cNvSpPr>
                    <a:spLocks/>
                  </p:cNvSpPr>
                  <p:nvPr/>
                </p:nvSpPr>
                <p:spPr bwMode="auto">
                  <a:xfrm>
                    <a:off x="3028" y="318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4" name="Freeform 665"/>
                  <p:cNvSpPr>
                    <a:spLocks/>
                  </p:cNvSpPr>
                  <p:nvPr/>
                </p:nvSpPr>
                <p:spPr bwMode="auto">
                  <a:xfrm>
                    <a:off x="3144" y="314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5" name="Freeform 666"/>
                  <p:cNvSpPr>
                    <a:spLocks/>
                  </p:cNvSpPr>
                  <p:nvPr/>
                </p:nvSpPr>
                <p:spPr bwMode="auto">
                  <a:xfrm>
                    <a:off x="3111" y="3131"/>
                    <a:ext cx="2" cy="3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0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lnTo>
                          <a:pt x="2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6" name="Freeform 667"/>
                  <p:cNvSpPr>
                    <a:spLocks/>
                  </p:cNvSpPr>
                  <p:nvPr/>
                </p:nvSpPr>
                <p:spPr bwMode="auto">
                  <a:xfrm>
                    <a:off x="3111" y="312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7" name="Freeform 668"/>
                  <p:cNvSpPr>
                    <a:spLocks/>
                  </p:cNvSpPr>
                  <p:nvPr/>
                </p:nvSpPr>
                <p:spPr bwMode="auto">
                  <a:xfrm>
                    <a:off x="3108" y="3129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2 h 2"/>
                      <a:gd name="T4" fmla="*/ 0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2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8" name="Freeform 669"/>
                  <p:cNvSpPr>
                    <a:spLocks/>
                  </p:cNvSpPr>
                  <p:nvPr/>
                </p:nvSpPr>
                <p:spPr bwMode="auto">
                  <a:xfrm>
                    <a:off x="3215" y="3058"/>
                    <a:ext cx="5" cy="2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5 w 5"/>
                      <a:gd name="T3" fmla="*/ 2 h 2"/>
                      <a:gd name="T4" fmla="*/ 0 w 5"/>
                      <a:gd name="T5" fmla="*/ 0 h 2"/>
                      <a:gd name="T6" fmla="*/ 5 w 5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lnTo>
                          <a:pt x="5" y="2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09" name="Freeform 670"/>
                  <p:cNvSpPr>
                    <a:spLocks/>
                  </p:cNvSpPr>
                  <p:nvPr/>
                </p:nvSpPr>
                <p:spPr bwMode="auto">
                  <a:xfrm>
                    <a:off x="3329" y="302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0" name="Freeform 671"/>
                  <p:cNvSpPr>
                    <a:spLocks/>
                  </p:cNvSpPr>
                  <p:nvPr/>
                </p:nvSpPr>
                <p:spPr bwMode="auto">
                  <a:xfrm>
                    <a:off x="3322" y="3011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1" name="Freeform 672"/>
                  <p:cNvSpPr>
                    <a:spLocks/>
                  </p:cNvSpPr>
                  <p:nvPr/>
                </p:nvSpPr>
                <p:spPr bwMode="auto">
                  <a:xfrm>
                    <a:off x="3327" y="300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2" name="Freeform 673"/>
                  <p:cNvSpPr>
                    <a:spLocks/>
                  </p:cNvSpPr>
                  <p:nvPr/>
                </p:nvSpPr>
                <p:spPr bwMode="auto">
                  <a:xfrm>
                    <a:off x="3329" y="3005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3" name="Freeform 674"/>
                  <p:cNvSpPr>
                    <a:spLocks/>
                  </p:cNvSpPr>
                  <p:nvPr/>
                </p:nvSpPr>
                <p:spPr bwMode="auto">
                  <a:xfrm>
                    <a:off x="3322" y="3005"/>
                    <a:ext cx="16" cy="18"/>
                  </a:xfrm>
                  <a:custGeom>
                    <a:avLst/>
                    <a:gdLst>
                      <a:gd name="T0" fmla="*/ 11 w 16"/>
                      <a:gd name="T1" fmla="*/ 0 h 18"/>
                      <a:gd name="T2" fmla="*/ 11 w 16"/>
                      <a:gd name="T3" fmla="*/ 4 h 18"/>
                      <a:gd name="T4" fmla="*/ 11 w 16"/>
                      <a:gd name="T5" fmla="*/ 6 h 18"/>
                      <a:gd name="T6" fmla="*/ 14 w 16"/>
                      <a:gd name="T7" fmla="*/ 4 h 18"/>
                      <a:gd name="T8" fmla="*/ 11 w 16"/>
                      <a:gd name="T9" fmla="*/ 2 h 18"/>
                      <a:gd name="T10" fmla="*/ 14 w 16"/>
                      <a:gd name="T11" fmla="*/ 2 h 18"/>
                      <a:gd name="T12" fmla="*/ 16 w 16"/>
                      <a:gd name="T13" fmla="*/ 2 h 18"/>
                      <a:gd name="T14" fmla="*/ 14 w 16"/>
                      <a:gd name="T15" fmla="*/ 0 h 18"/>
                      <a:gd name="T16" fmla="*/ 16 w 16"/>
                      <a:gd name="T17" fmla="*/ 2 h 18"/>
                      <a:gd name="T18" fmla="*/ 9 w 16"/>
                      <a:gd name="T19" fmla="*/ 9 h 18"/>
                      <a:gd name="T20" fmla="*/ 9 w 16"/>
                      <a:gd name="T21" fmla="*/ 15 h 18"/>
                      <a:gd name="T22" fmla="*/ 7 w 16"/>
                      <a:gd name="T23" fmla="*/ 11 h 18"/>
                      <a:gd name="T24" fmla="*/ 9 w 16"/>
                      <a:gd name="T25" fmla="*/ 15 h 18"/>
                      <a:gd name="T26" fmla="*/ 7 w 16"/>
                      <a:gd name="T27" fmla="*/ 18 h 18"/>
                      <a:gd name="T28" fmla="*/ 5 w 16"/>
                      <a:gd name="T29" fmla="*/ 18 h 18"/>
                      <a:gd name="T30" fmla="*/ 2 w 16"/>
                      <a:gd name="T31" fmla="*/ 13 h 18"/>
                      <a:gd name="T32" fmla="*/ 0 w 16"/>
                      <a:gd name="T33" fmla="*/ 11 h 18"/>
                      <a:gd name="T34" fmla="*/ 0 w 16"/>
                      <a:gd name="T35" fmla="*/ 9 h 18"/>
                      <a:gd name="T36" fmla="*/ 0 w 16"/>
                      <a:gd name="T37" fmla="*/ 6 h 18"/>
                      <a:gd name="T38" fmla="*/ 7 w 16"/>
                      <a:gd name="T39" fmla="*/ 4 h 18"/>
                      <a:gd name="T40" fmla="*/ 11 w 16"/>
                      <a:gd name="T4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6" h="18">
                        <a:moveTo>
                          <a:pt x="11" y="0"/>
                        </a:moveTo>
                        <a:lnTo>
                          <a:pt x="11" y="4"/>
                        </a:lnTo>
                        <a:lnTo>
                          <a:pt x="11" y="6"/>
                        </a:lnTo>
                        <a:lnTo>
                          <a:pt x="14" y="4"/>
                        </a:lnTo>
                        <a:lnTo>
                          <a:pt x="11" y="2"/>
                        </a:lnTo>
                        <a:lnTo>
                          <a:pt x="14" y="2"/>
                        </a:lnTo>
                        <a:lnTo>
                          <a:pt x="16" y="2"/>
                        </a:lnTo>
                        <a:lnTo>
                          <a:pt x="14" y="0"/>
                        </a:lnTo>
                        <a:lnTo>
                          <a:pt x="16" y="2"/>
                        </a:lnTo>
                        <a:lnTo>
                          <a:pt x="9" y="9"/>
                        </a:lnTo>
                        <a:lnTo>
                          <a:pt x="9" y="15"/>
                        </a:lnTo>
                        <a:lnTo>
                          <a:pt x="7" y="11"/>
                        </a:lnTo>
                        <a:lnTo>
                          <a:pt x="9" y="15"/>
                        </a:lnTo>
                        <a:lnTo>
                          <a:pt x="7" y="18"/>
                        </a:lnTo>
                        <a:lnTo>
                          <a:pt x="5" y="18"/>
                        </a:lnTo>
                        <a:lnTo>
                          <a:pt x="2" y="13"/>
                        </a:lnTo>
                        <a:lnTo>
                          <a:pt x="0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7" y="4"/>
                        </a:lnTo>
                        <a:lnTo>
                          <a:pt x="11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4" name="Freeform 675"/>
                  <p:cNvSpPr>
                    <a:spLocks/>
                  </p:cNvSpPr>
                  <p:nvPr/>
                </p:nvSpPr>
                <p:spPr bwMode="auto">
                  <a:xfrm>
                    <a:off x="3451" y="2885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5" name="Freeform 676"/>
                  <p:cNvSpPr>
                    <a:spLocks/>
                  </p:cNvSpPr>
                  <p:nvPr/>
                </p:nvSpPr>
                <p:spPr bwMode="auto">
                  <a:xfrm>
                    <a:off x="2536" y="2718"/>
                    <a:ext cx="909" cy="873"/>
                  </a:xfrm>
                  <a:custGeom>
                    <a:avLst/>
                    <a:gdLst>
                      <a:gd name="T0" fmla="*/ 791 w 909"/>
                      <a:gd name="T1" fmla="*/ 305 h 873"/>
                      <a:gd name="T2" fmla="*/ 684 w 909"/>
                      <a:gd name="T3" fmla="*/ 340 h 873"/>
                      <a:gd name="T4" fmla="*/ 632 w 909"/>
                      <a:gd name="T5" fmla="*/ 376 h 873"/>
                      <a:gd name="T6" fmla="*/ 579 w 909"/>
                      <a:gd name="T7" fmla="*/ 429 h 873"/>
                      <a:gd name="T8" fmla="*/ 477 w 909"/>
                      <a:gd name="T9" fmla="*/ 489 h 873"/>
                      <a:gd name="T10" fmla="*/ 479 w 909"/>
                      <a:gd name="T11" fmla="*/ 571 h 873"/>
                      <a:gd name="T12" fmla="*/ 485 w 909"/>
                      <a:gd name="T13" fmla="*/ 671 h 873"/>
                      <a:gd name="T14" fmla="*/ 490 w 909"/>
                      <a:gd name="T15" fmla="*/ 724 h 873"/>
                      <a:gd name="T16" fmla="*/ 481 w 909"/>
                      <a:gd name="T17" fmla="*/ 726 h 873"/>
                      <a:gd name="T18" fmla="*/ 481 w 909"/>
                      <a:gd name="T19" fmla="*/ 746 h 873"/>
                      <a:gd name="T20" fmla="*/ 501 w 909"/>
                      <a:gd name="T21" fmla="*/ 755 h 873"/>
                      <a:gd name="T22" fmla="*/ 463 w 909"/>
                      <a:gd name="T23" fmla="*/ 753 h 873"/>
                      <a:gd name="T24" fmla="*/ 423 w 909"/>
                      <a:gd name="T25" fmla="*/ 780 h 873"/>
                      <a:gd name="T26" fmla="*/ 399 w 909"/>
                      <a:gd name="T27" fmla="*/ 780 h 873"/>
                      <a:gd name="T28" fmla="*/ 365 w 909"/>
                      <a:gd name="T29" fmla="*/ 804 h 873"/>
                      <a:gd name="T30" fmla="*/ 330 w 909"/>
                      <a:gd name="T31" fmla="*/ 818 h 873"/>
                      <a:gd name="T32" fmla="*/ 278 w 909"/>
                      <a:gd name="T33" fmla="*/ 811 h 873"/>
                      <a:gd name="T34" fmla="*/ 256 w 909"/>
                      <a:gd name="T35" fmla="*/ 864 h 873"/>
                      <a:gd name="T36" fmla="*/ 229 w 909"/>
                      <a:gd name="T37" fmla="*/ 873 h 873"/>
                      <a:gd name="T38" fmla="*/ 225 w 909"/>
                      <a:gd name="T39" fmla="*/ 838 h 873"/>
                      <a:gd name="T40" fmla="*/ 243 w 909"/>
                      <a:gd name="T41" fmla="*/ 813 h 873"/>
                      <a:gd name="T42" fmla="*/ 256 w 909"/>
                      <a:gd name="T43" fmla="*/ 780 h 873"/>
                      <a:gd name="T44" fmla="*/ 229 w 909"/>
                      <a:gd name="T45" fmla="*/ 749 h 873"/>
                      <a:gd name="T46" fmla="*/ 185 w 909"/>
                      <a:gd name="T47" fmla="*/ 724 h 873"/>
                      <a:gd name="T48" fmla="*/ 169 w 909"/>
                      <a:gd name="T49" fmla="*/ 693 h 873"/>
                      <a:gd name="T50" fmla="*/ 145 w 909"/>
                      <a:gd name="T51" fmla="*/ 702 h 873"/>
                      <a:gd name="T52" fmla="*/ 109 w 909"/>
                      <a:gd name="T53" fmla="*/ 713 h 873"/>
                      <a:gd name="T54" fmla="*/ 93 w 909"/>
                      <a:gd name="T55" fmla="*/ 706 h 873"/>
                      <a:gd name="T56" fmla="*/ 60 w 909"/>
                      <a:gd name="T57" fmla="*/ 689 h 873"/>
                      <a:gd name="T58" fmla="*/ 31 w 909"/>
                      <a:gd name="T59" fmla="*/ 706 h 873"/>
                      <a:gd name="T60" fmla="*/ 24 w 909"/>
                      <a:gd name="T61" fmla="*/ 658 h 873"/>
                      <a:gd name="T62" fmla="*/ 53 w 909"/>
                      <a:gd name="T63" fmla="*/ 675 h 873"/>
                      <a:gd name="T64" fmla="*/ 96 w 909"/>
                      <a:gd name="T65" fmla="*/ 689 h 873"/>
                      <a:gd name="T66" fmla="*/ 100 w 909"/>
                      <a:gd name="T67" fmla="*/ 653 h 873"/>
                      <a:gd name="T68" fmla="*/ 93 w 909"/>
                      <a:gd name="T69" fmla="*/ 647 h 873"/>
                      <a:gd name="T70" fmla="*/ 42 w 909"/>
                      <a:gd name="T71" fmla="*/ 642 h 873"/>
                      <a:gd name="T72" fmla="*/ 9 w 909"/>
                      <a:gd name="T73" fmla="*/ 602 h 873"/>
                      <a:gd name="T74" fmla="*/ 9 w 909"/>
                      <a:gd name="T75" fmla="*/ 540 h 873"/>
                      <a:gd name="T76" fmla="*/ 49 w 909"/>
                      <a:gd name="T77" fmla="*/ 529 h 873"/>
                      <a:gd name="T78" fmla="*/ 42 w 909"/>
                      <a:gd name="T79" fmla="*/ 484 h 873"/>
                      <a:gd name="T80" fmla="*/ 44 w 909"/>
                      <a:gd name="T81" fmla="*/ 433 h 873"/>
                      <a:gd name="T82" fmla="*/ 118 w 909"/>
                      <a:gd name="T83" fmla="*/ 404 h 873"/>
                      <a:gd name="T84" fmla="*/ 185 w 909"/>
                      <a:gd name="T85" fmla="*/ 409 h 873"/>
                      <a:gd name="T86" fmla="*/ 263 w 909"/>
                      <a:gd name="T87" fmla="*/ 378 h 873"/>
                      <a:gd name="T88" fmla="*/ 309 w 909"/>
                      <a:gd name="T89" fmla="*/ 362 h 873"/>
                      <a:gd name="T90" fmla="*/ 399 w 909"/>
                      <a:gd name="T91" fmla="*/ 300 h 873"/>
                      <a:gd name="T92" fmla="*/ 461 w 909"/>
                      <a:gd name="T93" fmla="*/ 269 h 873"/>
                      <a:gd name="T94" fmla="*/ 514 w 909"/>
                      <a:gd name="T95" fmla="*/ 269 h 873"/>
                      <a:gd name="T96" fmla="*/ 539 w 909"/>
                      <a:gd name="T97" fmla="*/ 256 h 873"/>
                      <a:gd name="T98" fmla="*/ 541 w 909"/>
                      <a:gd name="T99" fmla="*/ 231 h 873"/>
                      <a:gd name="T100" fmla="*/ 592 w 909"/>
                      <a:gd name="T101" fmla="*/ 220 h 873"/>
                      <a:gd name="T102" fmla="*/ 659 w 909"/>
                      <a:gd name="T103" fmla="*/ 198 h 873"/>
                      <a:gd name="T104" fmla="*/ 717 w 909"/>
                      <a:gd name="T105" fmla="*/ 129 h 873"/>
                      <a:gd name="T106" fmla="*/ 775 w 909"/>
                      <a:gd name="T107" fmla="*/ 105 h 873"/>
                      <a:gd name="T108" fmla="*/ 800 w 909"/>
                      <a:gd name="T109" fmla="*/ 82 h 873"/>
                      <a:gd name="T110" fmla="*/ 817 w 909"/>
                      <a:gd name="T111" fmla="*/ 34 h 873"/>
                      <a:gd name="T112" fmla="*/ 835 w 909"/>
                      <a:gd name="T113" fmla="*/ 60 h 873"/>
                      <a:gd name="T114" fmla="*/ 862 w 909"/>
                      <a:gd name="T115" fmla="*/ 49 h 873"/>
                      <a:gd name="T116" fmla="*/ 900 w 909"/>
                      <a:gd name="T117" fmla="*/ 51 h 873"/>
                      <a:gd name="T118" fmla="*/ 895 w 909"/>
                      <a:gd name="T119" fmla="*/ 18 h 8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909" h="873">
                        <a:moveTo>
                          <a:pt x="793" y="289"/>
                        </a:moveTo>
                        <a:lnTo>
                          <a:pt x="793" y="287"/>
                        </a:lnTo>
                        <a:lnTo>
                          <a:pt x="791" y="285"/>
                        </a:lnTo>
                        <a:lnTo>
                          <a:pt x="788" y="289"/>
                        </a:lnTo>
                        <a:lnTo>
                          <a:pt x="779" y="289"/>
                        </a:lnTo>
                        <a:lnTo>
                          <a:pt x="779" y="287"/>
                        </a:lnTo>
                        <a:lnTo>
                          <a:pt x="779" y="285"/>
                        </a:lnTo>
                        <a:lnTo>
                          <a:pt x="775" y="287"/>
                        </a:lnTo>
                        <a:lnTo>
                          <a:pt x="773" y="287"/>
                        </a:lnTo>
                        <a:lnTo>
                          <a:pt x="777" y="289"/>
                        </a:lnTo>
                        <a:lnTo>
                          <a:pt x="779" y="289"/>
                        </a:lnTo>
                        <a:lnTo>
                          <a:pt x="786" y="293"/>
                        </a:lnTo>
                        <a:lnTo>
                          <a:pt x="786" y="300"/>
                        </a:lnTo>
                        <a:lnTo>
                          <a:pt x="788" y="300"/>
                        </a:lnTo>
                        <a:lnTo>
                          <a:pt x="791" y="305"/>
                        </a:lnTo>
                        <a:lnTo>
                          <a:pt x="786" y="307"/>
                        </a:lnTo>
                        <a:lnTo>
                          <a:pt x="791" y="305"/>
                        </a:lnTo>
                        <a:lnTo>
                          <a:pt x="793" y="307"/>
                        </a:lnTo>
                        <a:lnTo>
                          <a:pt x="791" y="309"/>
                        </a:lnTo>
                        <a:lnTo>
                          <a:pt x="786" y="311"/>
                        </a:lnTo>
                        <a:lnTo>
                          <a:pt x="791" y="311"/>
                        </a:lnTo>
                        <a:lnTo>
                          <a:pt x="793" y="309"/>
                        </a:lnTo>
                        <a:lnTo>
                          <a:pt x="793" y="311"/>
                        </a:lnTo>
                        <a:lnTo>
                          <a:pt x="782" y="313"/>
                        </a:lnTo>
                        <a:lnTo>
                          <a:pt x="766" y="322"/>
                        </a:lnTo>
                        <a:lnTo>
                          <a:pt x="764" y="322"/>
                        </a:lnTo>
                        <a:lnTo>
                          <a:pt x="753" y="327"/>
                        </a:lnTo>
                        <a:lnTo>
                          <a:pt x="753" y="329"/>
                        </a:lnTo>
                        <a:lnTo>
                          <a:pt x="742" y="336"/>
                        </a:lnTo>
                        <a:lnTo>
                          <a:pt x="728" y="338"/>
                        </a:lnTo>
                        <a:lnTo>
                          <a:pt x="708" y="347"/>
                        </a:lnTo>
                        <a:lnTo>
                          <a:pt x="704" y="344"/>
                        </a:lnTo>
                        <a:lnTo>
                          <a:pt x="686" y="342"/>
                        </a:lnTo>
                        <a:lnTo>
                          <a:pt x="684" y="340"/>
                        </a:lnTo>
                        <a:lnTo>
                          <a:pt x="664" y="342"/>
                        </a:lnTo>
                        <a:lnTo>
                          <a:pt x="664" y="340"/>
                        </a:lnTo>
                        <a:lnTo>
                          <a:pt x="664" y="342"/>
                        </a:lnTo>
                        <a:lnTo>
                          <a:pt x="661" y="342"/>
                        </a:lnTo>
                        <a:lnTo>
                          <a:pt x="661" y="340"/>
                        </a:lnTo>
                        <a:lnTo>
                          <a:pt x="659" y="340"/>
                        </a:lnTo>
                        <a:lnTo>
                          <a:pt x="655" y="344"/>
                        </a:lnTo>
                        <a:lnTo>
                          <a:pt x="659" y="340"/>
                        </a:lnTo>
                        <a:lnTo>
                          <a:pt x="661" y="342"/>
                        </a:lnTo>
                        <a:lnTo>
                          <a:pt x="653" y="347"/>
                        </a:lnTo>
                        <a:lnTo>
                          <a:pt x="644" y="351"/>
                        </a:lnTo>
                        <a:lnTo>
                          <a:pt x="639" y="358"/>
                        </a:lnTo>
                        <a:lnTo>
                          <a:pt x="635" y="367"/>
                        </a:lnTo>
                        <a:lnTo>
                          <a:pt x="635" y="371"/>
                        </a:lnTo>
                        <a:lnTo>
                          <a:pt x="632" y="371"/>
                        </a:lnTo>
                        <a:lnTo>
                          <a:pt x="635" y="371"/>
                        </a:lnTo>
                        <a:lnTo>
                          <a:pt x="632" y="376"/>
                        </a:lnTo>
                        <a:lnTo>
                          <a:pt x="626" y="389"/>
                        </a:lnTo>
                        <a:lnTo>
                          <a:pt x="626" y="396"/>
                        </a:lnTo>
                        <a:lnTo>
                          <a:pt x="619" y="400"/>
                        </a:lnTo>
                        <a:lnTo>
                          <a:pt x="608" y="411"/>
                        </a:lnTo>
                        <a:lnTo>
                          <a:pt x="608" y="416"/>
                        </a:lnTo>
                        <a:lnTo>
                          <a:pt x="606" y="413"/>
                        </a:lnTo>
                        <a:lnTo>
                          <a:pt x="606" y="418"/>
                        </a:lnTo>
                        <a:lnTo>
                          <a:pt x="608" y="424"/>
                        </a:lnTo>
                        <a:lnTo>
                          <a:pt x="606" y="427"/>
                        </a:lnTo>
                        <a:lnTo>
                          <a:pt x="601" y="429"/>
                        </a:lnTo>
                        <a:lnTo>
                          <a:pt x="597" y="431"/>
                        </a:lnTo>
                        <a:lnTo>
                          <a:pt x="583" y="433"/>
                        </a:lnTo>
                        <a:lnTo>
                          <a:pt x="581" y="431"/>
                        </a:lnTo>
                        <a:lnTo>
                          <a:pt x="575" y="422"/>
                        </a:lnTo>
                        <a:lnTo>
                          <a:pt x="575" y="420"/>
                        </a:lnTo>
                        <a:lnTo>
                          <a:pt x="577" y="424"/>
                        </a:lnTo>
                        <a:lnTo>
                          <a:pt x="579" y="429"/>
                        </a:lnTo>
                        <a:lnTo>
                          <a:pt x="577" y="418"/>
                        </a:lnTo>
                        <a:lnTo>
                          <a:pt x="579" y="418"/>
                        </a:lnTo>
                        <a:lnTo>
                          <a:pt x="579" y="413"/>
                        </a:lnTo>
                        <a:lnTo>
                          <a:pt x="575" y="411"/>
                        </a:lnTo>
                        <a:lnTo>
                          <a:pt x="561" y="407"/>
                        </a:lnTo>
                        <a:lnTo>
                          <a:pt x="539" y="411"/>
                        </a:lnTo>
                        <a:lnTo>
                          <a:pt x="526" y="418"/>
                        </a:lnTo>
                        <a:lnTo>
                          <a:pt x="512" y="427"/>
                        </a:lnTo>
                        <a:lnTo>
                          <a:pt x="501" y="438"/>
                        </a:lnTo>
                        <a:lnTo>
                          <a:pt x="497" y="449"/>
                        </a:lnTo>
                        <a:lnTo>
                          <a:pt x="494" y="458"/>
                        </a:lnTo>
                        <a:lnTo>
                          <a:pt x="494" y="462"/>
                        </a:lnTo>
                        <a:lnTo>
                          <a:pt x="492" y="462"/>
                        </a:lnTo>
                        <a:lnTo>
                          <a:pt x="494" y="462"/>
                        </a:lnTo>
                        <a:lnTo>
                          <a:pt x="492" y="467"/>
                        </a:lnTo>
                        <a:lnTo>
                          <a:pt x="481" y="480"/>
                        </a:lnTo>
                        <a:lnTo>
                          <a:pt x="477" y="489"/>
                        </a:lnTo>
                        <a:lnTo>
                          <a:pt x="474" y="489"/>
                        </a:lnTo>
                        <a:lnTo>
                          <a:pt x="477" y="489"/>
                        </a:lnTo>
                        <a:lnTo>
                          <a:pt x="474" y="496"/>
                        </a:lnTo>
                        <a:lnTo>
                          <a:pt x="477" y="502"/>
                        </a:lnTo>
                        <a:lnTo>
                          <a:pt x="474" y="507"/>
                        </a:lnTo>
                        <a:lnTo>
                          <a:pt x="470" y="504"/>
                        </a:lnTo>
                        <a:lnTo>
                          <a:pt x="472" y="507"/>
                        </a:lnTo>
                        <a:lnTo>
                          <a:pt x="474" y="507"/>
                        </a:lnTo>
                        <a:lnTo>
                          <a:pt x="470" y="518"/>
                        </a:lnTo>
                        <a:lnTo>
                          <a:pt x="470" y="522"/>
                        </a:lnTo>
                        <a:lnTo>
                          <a:pt x="470" y="533"/>
                        </a:lnTo>
                        <a:lnTo>
                          <a:pt x="474" y="551"/>
                        </a:lnTo>
                        <a:lnTo>
                          <a:pt x="477" y="560"/>
                        </a:lnTo>
                        <a:lnTo>
                          <a:pt x="472" y="560"/>
                        </a:lnTo>
                        <a:lnTo>
                          <a:pt x="474" y="560"/>
                        </a:lnTo>
                        <a:lnTo>
                          <a:pt x="477" y="560"/>
                        </a:lnTo>
                        <a:lnTo>
                          <a:pt x="479" y="571"/>
                        </a:lnTo>
                        <a:lnTo>
                          <a:pt x="483" y="575"/>
                        </a:lnTo>
                        <a:lnTo>
                          <a:pt x="481" y="578"/>
                        </a:lnTo>
                        <a:lnTo>
                          <a:pt x="483" y="575"/>
                        </a:lnTo>
                        <a:lnTo>
                          <a:pt x="483" y="573"/>
                        </a:lnTo>
                        <a:lnTo>
                          <a:pt x="488" y="589"/>
                        </a:lnTo>
                        <a:lnTo>
                          <a:pt x="490" y="591"/>
                        </a:lnTo>
                        <a:lnTo>
                          <a:pt x="492" y="593"/>
                        </a:lnTo>
                        <a:lnTo>
                          <a:pt x="490" y="600"/>
                        </a:lnTo>
                        <a:lnTo>
                          <a:pt x="488" y="600"/>
                        </a:lnTo>
                        <a:lnTo>
                          <a:pt x="490" y="600"/>
                        </a:lnTo>
                        <a:lnTo>
                          <a:pt x="488" y="624"/>
                        </a:lnTo>
                        <a:lnTo>
                          <a:pt x="483" y="638"/>
                        </a:lnTo>
                        <a:lnTo>
                          <a:pt x="481" y="649"/>
                        </a:lnTo>
                        <a:lnTo>
                          <a:pt x="481" y="658"/>
                        </a:lnTo>
                        <a:lnTo>
                          <a:pt x="481" y="660"/>
                        </a:lnTo>
                        <a:lnTo>
                          <a:pt x="485" y="673"/>
                        </a:lnTo>
                        <a:lnTo>
                          <a:pt x="485" y="671"/>
                        </a:lnTo>
                        <a:lnTo>
                          <a:pt x="488" y="682"/>
                        </a:lnTo>
                        <a:lnTo>
                          <a:pt x="485" y="673"/>
                        </a:lnTo>
                        <a:lnTo>
                          <a:pt x="499" y="702"/>
                        </a:lnTo>
                        <a:lnTo>
                          <a:pt x="499" y="706"/>
                        </a:lnTo>
                        <a:lnTo>
                          <a:pt x="497" y="720"/>
                        </a:lnTo>
                        <a:lnTo>
                          <a:pt x="497" y="726"/>
                        </a:lnTo>
                        <a:lnTo>
                          <a:pt x="508" y="753"/>
                        </a:lnTo>
                        <a:lnTo>
                          <a:pt x="508" y="758"/>
                        </a:lnTo>
                        <a:lnTo>
                          <a:pt x="503" y="753"/>
                        </a:lnTo>
                        <a:lnTo>
                          <a:pt x="503" y="744"/>
                        </a:lnTo>
                        <a:lnTo>
                          <a:pt x="501" y="744"/>
                        </a:lnTo>
                        <a:lnTo>
                          <a:pt x="501" y="738"/>
                        </a:lnTo>
                        <a:lnTo>
                          <a:pt x="499" y="738"/>
                        </a:lnTo>
                        <a:lnTo>
                          <a:pt x="497" y="733"/>
                        </a:lnTo>
                        <a:lnTo>
                          <a:pt x="494" y="729"/>
                        </a:lnTo>
                        <a:lnTo>
                          <a:pt x="490" y="726"/>
                        </a:lnTo>
                        <a:lnTo>
                          <a:pt x="490" y="724"/>
                        </a:lnTo>
                        <a:lnTo>
                          <a:pt x="488" y="720"/>
                        </a:lnTo>
                        <a:lnTo>
                          <a:pt x="485" y="718"/>
                        </a:lnTo>
                        <a:lnTo>
                          <a:pt x="483" y="718"/>
                        </a:lnTo>
                        <a:lnTo>
                          <a:pt x="483" y="715"/>
                        </a:lnTo>
                        <a:lnTo>
                          <a:pt x="483" y="718"/>
                        </a:lnTo>
                        <a:lnTo>
                          <a:pt x="483" y="715"/>
                        </a:lnTo>
                        <a:lnTo>
                          <a:pt x="481" y="715"/>
                        </a:lnTo>
                        <a:lnTo>
                          <a:pt x="483" y="718"/>
                        </a:lnTo>
                        <a:lnTo>
                          <a:pt x="483" y="724"/>
                        </a:lnTo>
                        <a:lnTo>
                          <a:pt x="483" y="731"/>
                        </a:lnTo>
                        <a:lnTo>
                          <a:pt x="481" y="731"/>
                        </a:lnTo>
                        <a:lnTo>
                          <a:pt x="479" y="726"/>
                        </a:lnTo>
                        <a:lnTo>
                          <a:pt x="479" y="724"/>
                        </a:lnTo>
                        <a:lnTo>
                          <a:pt x="481" y="724"/>
                        </a:lnTo>
                        <a:lnTo>
                          <a:pt x="481" y="726"/>
                        </a:lnTo>
                        <a:lnTo>
                          <a:pt x="479" y="726"/>
                        </a:lnTo>
                        <a:lnTo>
                          <a:pt x="481" y="726"/>
                        </a:lnTo>
                        <a:lnTo>
                          <a:pt x="481" y="722"/>
                        </a:lnTo>
                        <a:lnTo>
                          <a:pt x="479" y="722"/>
                        </a:lnTo>
                        <a:lnTo>
                          <a:pt x="479" y="718"/>
                        </a:lnTo>
                        <a:lnTo>
                          <a:pt x="477" y="718"/>
                        </a:lnTo>
                        <a:lnTo>
                          <a:pt x="479" y="720"/>
                        </a:lnTo>
                        <a:lnTo>
                          <a:pt x="477" y="720"/>
                        </a:lnTo>
                        <a:lnTo>
                          <a:pt x="479" y="724"/>
                        </a:lnTo>
                        <a:lnTo>
                          <a:pt x="477" y="726"/>
                        </a:lnTo>
                        <a:lnTo>
                          <a:pt x="477" y="724"/>
                        </a:lnTo>
                        <a:lnTo>
                          <a:pt x="474" y="724"/>
                        </a:lnTo>
                        <a:lnTo>
                          <a:pt x="477" y="726"/>
                        </a:lnTo>
                        <a:lnTo>
                          <a:pt x="474" y="729"/>
                        </a:lnTo>
                        <a:lnTo>
                          <a:pt x="474" y="731"/>
                        </a:lnTo>
                        <a:lnTo>
                          <a:pt x="470" y="735"/>
                        </a:lnTo>
                        <a:lnTo>
                          <a:pt x="481" y="744"/>
                        </a:lnTo>
                        <a:lnTo>
                          <a:pt x="479" y="746"/>
                        </a:lnTo>
                        <a:lnTo>
                          <a:pt x="481" y="746"/>
                        </a:lnTo>
                        <a:lnTo>
                          <a:pt x="481" y="744"/>
                        </a:lnTo>
                        <a:lnTo>
                          <a:pt x="485" y="749"/>
                        </a:lnTo>
                        <a:lnTo>
                          <a:pt x="488" y="749"/>
                        </a:lnTo>
                        <a:lnTo>
                          <a:pt x="497" y="749"/>
                        </a:lnTo>
                        <a:lnTo>
                          <a:pt x="499" y="751"/>
                        </a:lnTo>
                        <a:lnTo>
                          <a:pt x="501" y="751"/>
                        </a:lnTo>
                        <a:lnTo>
                          <a:pt x="503" y="755"/>
                        </a:lnTo>
                        <a:lnTo>
                          <a:pt x="501" y="760"/>
                        </a:lnTo>
                        <a:lnTo>
                          <a:pt x="503" y="755"/>
                        </a:lnTo>
                        <a:lnTo>
                          <a:pt x="505" y="758"/>
                        </a:lnTo>
                        <a:lnTo>
                          <a:pt x="505" y="760"/>
                        </a:lnTo>
                        <a:lnTo>
                          <a:pt x="505" y="758"/>
                        </a:lnTo>
                        <a:lnTo>
                          <a:pt x="508" y="758"/>
                        </a:lnTo>
                        <a:lnTo>
                          <a:pt x="508" y="766"/>
                        </a:lnTo>
                        <a:lnTo>
                          <a:pt x="503" y="762"/>
                        </a:lnTo>
                        <a:lnTo>
                          <a:pt x="501" y="760"/>
                        </a:lnTo>
                        <a:lnTo>
                          <a:pt x="501" y="755"/>
                        </a:lnTo>
                        <a:lnTo>
                          <a:pt x="497" y="751"/>
                        </a:lnTo>
                        <a:lnTo>
                          <a:pt x="485" y="751"/>
                        </a:lnTo>
                        <a:lnTo>
                          <a:pt x="481" y="746"/>
                        </a:lnTo>
                        <a:lnTo>
                          <a:pt x="477" y="746"/>
                        </a:lnTo>
                        <a:lnTo>
                          <a:pt x="477" y="744"/>
                        </a:lnTo>
                        <a:lnTo>
                          <a:pt x="474" y="744"/>
                        </a:lnTo>
                        <a:lnTo>
                          <a:pt x="472" y="742"/>
                        </a:lnTo>
                        <a:lnTo>
                          <a:pt x="470" y="744"/>
                        </a:lnTo>
                        <a:lnTo>
                          <a:pt x="463" y="742"/>
                        </a:lnTo>
                        <a:lnTo>
                          <a:pt x="461" y="744"/>
                        </a:lnTo>
                        <a:lnTo>
                          <a:pt x="461" y="746"/>
                        </a:lnTo>
                        <a:lnTo>
                          <a:pt x="463" y="744"/>
                        </a:lnTo>
                        <a:lnTo>
                          <a:pt x="465" y="746"/>
                        </a:lnTo>
                        <a:lnTo>
                          <a:pt x="468" y="746"/>
                        </a:lnTo>
                        <a:lnTo>
                          <a:pt x="468" y="749"/>
                        </a:lnTo>
                        <a:lnTo>
                          <a:pt x="463" y="749"/>
                        </a:lnTo>
                        <a:lnTo>
                          <a:pt x="463" y="753"/>
                        </a:lnTo>
                        <a:lnTo>
                          <a:pt x="459" y="753"/>
                        </a:lnTo>
                        <a:lnTo>
                          <a:pt x="459" y="760"/>
                        </a:lnTo>
                        <a:lnTo>
                          <a:pt x="454" y="762"/>
                        </a:lnTo>
                        <a:lnTo>
                          <a:pt x="454" y="764"/>
                        </a:lnTo>
                        <a:lnTo>
                          <a:pt x="456" y="764"/>
                        </a:lnTo>
                        <a:lnTo>
                          <a:pt x="454" y="766"/>
                        </a:lnTo>
                        <a:lnTo>
                          <a:pt x="452" y="771"/>
                        </a:lnTo>
                        <a:lnTo>
                          <a:pt x="450" y="769"/>
                        </a:lnTo>
                        <a:lnTo>
                          <a:pt x="448" y="773"/>
                        </a:lnTo>
                        <a:lnTo>
                          <a:pt x="445" y="773"/>
                        </a:lnTo>
                        <a:lnTo>
                          <a:pt x="443" y="773"/>
                        </a:lnTo>
                        <a:lnTo>
                          <a:pt x="441" y="775"/>
                        </a:lnTo>
                        <a:lnTo>
                          <a:pt x="434" y="775"/>
                        </a:lnTo>
                        <a:lnTo>
                          <a:pt x="432" y="778"/>
                        </a:lnTo>
                        <a:lnTo>
                          <a:pt x="428" y="775"/>
                        </a:lnTo>
                        <a:lnTo>
                          <a:pt x="428" y="778"/>
                        </a:lnTo>
                        <a:lnTo>
                          <a:pt x="423" y="780"/>
                        </a:lnTo>
                        <a:lnTo>
                          <a:pt x="432" y="786"/>
                        </a:lnTo>
                        <a:lnTo>
                          <a:pt x="428" y="791"/>
                        </a:lnTo>
                        <a:lnTo>
                          <a:pt x="423" y="786"/>
                        </a:lnTo>
                        <a:lnTo>
                          <a:pt x="421" y="789"/>
                        </a:lnTo>
                        <a:lnTo>
                          <a:pt x="419" y="789"/>
                        </a:lnTo>
                        <a:lnTo>
                          <a:pt x="419" y="784"/>
                        </a:lnTo>
                        <a:lnTo>
                          <a:pt x="416" y="786"/>
                        </a:lnTo>
                        <a:lnTo>
                          <a:pt x="416" y="784"/>
                        </a:lnTo>
                        <a:lnTo>
                          <a:pt x="419" y="782"/>
                        </a:lnTo>
                        <a:lnTo>
                          <a:pt x="416" y="778"/>
                        </a:lnTo>
                        <a:lnTo>
                          <a:pt x="414" y="780"/>
                        </a:lnTo>
                        <a:lnTo>
                          <a:pt x="412" y="780"/>
                        </a:lnTo>
                        <a:lnTo>
                          <a:pt x="410" y="782"/>
                        </a:lnTo>
                        <a:lnTo>
                          <a:pt x="405" y="780"/>
                        </a:lnTo>
                        <a:lnTo>
                          <a:pt x="403" y="784"/>
                        </a:lnTo>
                        <a:lnTo>
                          <a:pt x="401" y="782"/>
                        </a:lnTo>
                        <a:lnTo>
                          <a:pt x="399" y="780"/>
                        </a:lnTo>
                        <a:lnTo>
                          <a:pt x="396" y="773"/>
                        </a:lnTo>
                        <a:lnTo>
                          <a:pt x="381" y="773"/>
                        </a:lnTo>
                        <a:lnTo>
                          <a:pt x="374" y="775"/>
                        </a:lnTo>
                        <a:lnTo>
                          <a:pt x="381" y="778"/>
                        </a:lnTo>
                        <a:lnTo>
                          <a:pt x="379" y="784"/>
                        </a:lnTo>
                        <a:lnTo>
                          <a:pt x="379" y="789"/>
                        </a:lnTo>
                        <a:lnTo>
                          <a:pt x="383" y="786"/>
                        </a:lnTo>
                        <a:lnTo>
                          <a:pt x="383" y="789"/>
                        </a:lnTo>
                        <a:lnTo>
                          <a:pt x="381" y="789"/>
                        </a:lnTo>
                        <a:lnTo>
                          <a:pt x="381" y="791"/>
                        </a:lnTo>
                        <a:lnTo>
                          <a:pt x="374" y="793"/>
                        </a:lnTo>
                        <a:lnTo>
                          <a:pt x="372" y="795"/>
                        </a:lnTo>
                        <a:lnTo>
                          <a:pt x="370" y="795"/>
                        </a:lnTo>
                        <a:lnTo>
                          <a:pt x="370" y="800"/>
                        </a:lnTo>
                        <a:lnTo>
                          <a:pt x="372" y="800"/>
                        </a:lnTo>
                        <a:lnTo>
                          <a:pt x="365" y="802"/>
                        </a:lnTo>
                        <a:lnTo>
                          <a:pt x="365" y="804"/>
                        </a:lnTo>
                        <a:lnTo>
                          <a:pt x="363" y="804"/>
                        </a:lnTo>
                        <a:lnTo>
                          <a:pt x="363" y="802"/>
                        </a:lnTo>
                        <a:lnTo>
                          <a:pt x="358" y="802"/>
                        </a:lnTo>
                        <a:lnTo>
                          <a:pt x="358" y="798"/>
                        </a:lnTo>
                        <a:lnTo>
                          <a:pt x="356" y="800"/>
                        </a:lnTo>
                        <a:lnTo>
                          <a:pt x="356" y="798"/>
                        </a:lnTo>
                        <a:lnTo>
                          <a:pt x="354" y="800"/>
                        </a:lnTo>
                        <a:lnTo>
                          <a:pt x="352" y="800"/>
                        </a:lnTo>
                        <a:lnTo>
                          <a:pt x="352" y="804"/>
                        </a:lnTo>
                        <a:lnTo>
                          <a:pt x="347" y="806"/>
                        </a:lnTo>
                        <a:lnTo>
                          <a:pt x="345" y="811"/>
                        </a:lnTo>
                        <a:lnTo>
                          <a:pt x="345" y="813"/>
                        </a:lnTo>
                        <a:lnTo>
                          <a:pt x="345" y="815"/>
                        </a:lnTo>
                        <a:lnTo>
                          <a:pt x="343" y="818"/>
                        </a:lnTo>
                        <a:lnTo>
                          <a:pt x="334" y="815"/>
                        </a:lnTo>
                        <a:lnTo>
                          <a:pt x="332" y="818"/>
                        </a:lnTo>
                        <a:lnTo>
                          <a:pt x="330" y="818"/>
                        </a:lnTo>
                        <a:lnTo>
                          <a:pt x="327" y="813"/>
                        </a:lnTo>
                        <a:lnTo>
                          <a:pt x="323" y="811"/>
                        </a:lnTo>
                        <a:lnTo>
                          <a:pt x="321" y="811"/>
                        </a:lnTo>
                        <a:lnTo>
                          <a:pt x="316" y="809"/>
                        </a:lnTo>
                        <a:lnTo>
                          <a:pt x="312" y="809"/>
                        </a:lnTo>
                        <a:lnTo>
                          <a:pt x="307" y="809"/>
                        </a:lnTo>
                        <a:lnTo>
                          <a:pt x="305" y="813"/>
                        </a:lnTo>
                        <a:lnTo>
                          <a:pt x="307" y="813"/>
                        </a:lnTo>
                        <a:lnTo>
                          <a:pt x="309" y="815"/>
                        </a:lnTo>
                        <a:lnTo>
                          <a:pt x="303" y="815"/>
                        </a:lnTo>
                        <a:lnTo>
                          <a:pt x="303" y="806"/>
                        </a:lnTo>
                        <a:lnTo>
                          <a:pt x="301" y="806"/>
                        </a:lnTo>
                        <a:lnTo>
                          <a:pt x="301" y="809"/>
                        </a:lnTo>
                        <a:lnTo>
                          <a:pt x="292" y="806"/>
                        </a:lnTo>
                        <a:lnTo>
                          <a:pt x="289" y="811"/>
                        </a:lnTo>
                        <a:lnTo>
                          <a:pt x="283" y="813"/>
                        </a:lnTo>
                        <a:lnTo>
                          <a:pt x="278" y="811"/>
                        </a:lnTo>
                        <a:lnTo>
                          <a:pt x="276" y="818"/>
                        </a:lnTo>
                        <a:lnTo>
                          <a:pt x="269" y="815"/>
                        </a:lnTo>
                        <a:lnTo>
                          <a:pt x="265" y="822"/>
                        </a:lnTo>
                        <a:lnTo>
                          <a:pt x="269" y="824"/>
                        </a:lnTo>
                        <a:lnTo>
                          <a:pt x="267" y="824"/>
                        </a:lnTo>
                        <a:lnTo>
                          <a:pt x="269" y="831"/>
                        </a:lnTo>
                        <a:lnTo>
                          <a:pt x="267" y="831"/>
                        </a:lnTo>
                        <a:lnTo>
                          <a:pt x="263" y="842"/>
                        </a:lnTo>
                        <a:lnTo>
                          <a:pt x="263" y="846"/>
                        </a:lnTo>
                        <a:lnTo>
                          <a:pt x="260" y="846"/>
                        </a:lnTo>
                        <a:lnTo>
                          <a:pt x="260" y="851"/>
                        </a:lnTo>
                        <a:lnTo>
                          <a:pt x="258" y="853"/>
                        </a:lnTo>
                        <a:lnTo>
                          <a:pt x="256" y="855"/>
                        </a:lnTo>
                        <a:lnTo>
                          <a:pt x="256" y="857"/>
                        </a:lnTo>
                        <a:lnTo>
                          <a:pt x="256" y="860"/>
                        </a:lnTo>
                        <a:lnTo>
                          <a:pt x="256" y="862"/>
                        </a:lnTo>
                        <a:lnTo>
                          <a:pt x="256" y="864"/>
                        </a:lnTo>
                        <a:lnTo>
                          <a:pt x="252" y="864"/>
                        </a:lnTo>
                        <a:lnTo>
                          <a:pt x="252" y="862"/>
                        </a:lnTo>
                        <a:lnTo>
                          <a:pt x="249" y="860"/>
                        </a:lnTo>
                        <a:lnTo>
                          <a:pt x="249" y="857"/>
                        </a:lnTo>
                        <a:lnTo>
                          <a:pt x="249" y="860"/>
                        </a:lnTo>
                        <a:lnTo>
                          <a:pt x="247" y="855"/>
                        </a:lnTo>
                        <a:lnTo>
                          <a:pt x="247" y="857"/>
                        </a:lnTo>
                        <a:lnTo>
                          <a:pt x="249" y="862"/>
                        </a:lnTo>
                        <a:lnTo>
                          <a:pt x="247" y="860"/>
                        </a:lnTo>
                        <a:lnTo>
                          <a:pt x="247" y="862"/>
                        </a:lnTo>
                        <a:lnTo>
                          <a:pt x="249" y="864"/>
                        </a:lnTo>
                        <a:lnTo>
                          <a:pt x="247" y="866"/>
                        </a:lnTo>
                        <a:lnTo>
                          <a:pt x="243" y="866"/>
                        </a:lnTo>
                        <a:lnTo>
                          <a:pt x="243" y="871"/>
                        </a:lnTo>
                        <a:lnTo>
                          <a:pt x="243" y="873"/>
                        </a:lnTo>
                        <a:lnTo>
                          <a:pt x="236" y="873"/>
                        </a:lnTo>
                        <a:lnTo>
                          <a:pt x="229" y="873"/>
                        </a:lnTo>
                        <a:lnTo>
                          <a:pt x="220" y="869"/>
                        </a:lnTo>
                        <a:lnTo>
                          <a:pt x="218" y="869"/>
                        </a:lnTo>
                        <a:lnTo>
                          <a:pt x="216" y="862"/>
                        </a:lnTo>
                        <a:lnTo>
                          <a:pt x="211" y="862"/>
                        </a:lnTo>
                        <a:lnTo>
                          <a:pt x="209" y="864"/>
                        </a:lnTo>
                        <a:lnTo>
                          <a:pt x="205" y="864"/>
                        </a:lnTo>
                        <a:lnTo>
                          <a:pt x="205" y="862"/>
                        </a:lnTo>
                        <a:lnTo>
                          <a:pt x="209" y="860"/>
                        </a:lnTo>
                        <a:lnTo>
                          <a:pt x="209" y="857"/>
                        </a:lnTo>
                        <a:lnTo>
                          <a:pt x="209" y="855"/>
                        </a:lnTo>
                        <a:lnTo>
                          <a:pt x="211" y="846"/>
                        </a:lnTo>
                        <a:lnTo>
                          <a:pt x="211" y="840"/>
                        </a:lnTo>
                        <a:lnTo>
                          <a:pt x="214" y="840"/>
                        </a:lnTo>
                        <a:lnTo>
                          <a:pt x="220" y="840"/>
                        </a:lnTo>
                        <a:lnTo>
                          <a:pt x="220" y="838"/>
                        </a:lnTo>
                        <a:lnTo>
                          <a:pt x="223" y="838"/>
                        </a:lnTo>
                        <a:lnTo>
                          <a:pt x="225" y="838"/>
                        </a:lnTo>
                        <a:lnTo>
                          <a:pt x="223" y="838"/>
                        </a:lnTo>
                        <a:lnTo>
                          <a:pt x="223" y="835"/>
                        </a:lnTo>
                        <a:lnTo>
                          <a:pt x="225" y="835"/>
                        </a:lnTo>
                        <a:lnTo>
                          <a:pt x="227" y="829"/>
                        </a:lnTo>
                        <a:lnTo>
                          <a:pt x="232" y="833"/>
                        </a:lnTo>
                        <a:lnTo>
                          <a:pt x="234" y="833"/>
                        </a:lnTo>
                        <a:lnTo>
                          <a:pt x="236" y="835"/>
                        </a:lnTo>
                        <a:lnTo>
                          <a:pt x="238" y="833"/>
                        </a:lnTo>
                        <a:lnTo>
                          <a:pt x="240" y="833"/>
                        </a:lnTo>
                        <a:lnTo>
                          <a:pt x="240" y="835"/>
                        </a:lnTo>
                        <a:lnTo>
                          <a:pt x="243" y="840"/>
                        </a:lnTo>
                        <a:lnTo>
                          <a:pt x="243" y="833"/>
                        </a:lnTo>
                        <a:lnTo>
                          <a:pt x="238" y="829"/>
                        </a:lnTo>
                        <a:lnTo>
                          <a:pt x="238" y="826"/>
                        </a:lnTo>
                        <a:lnTo>
                          <a:pt x="238" y="822"/>
                        </a:lnTo>
                        <a:lnTo>
                          <a:pt x="243" y="824"/>
                        </a:lnTo>
                        <a:lnTo>
                          <a:pt x="243" y="813"/>
                        </a:lnTo>
                        <a:lnTo>
                          <a:pt x="249" y="811"/>
                        </a:lnTo>
                        <a:lnTo>
                          <a:pt x="249" y="806"/>
                        </a:lnTo>
                        <a:lnTo>
                          <a:pt x="252" y="804"/>
                        </a:lnTo>
                        <a:lnTo>
                          <a:pt x="249" y="804"/>
                        </a:lnTo>
                        <a:lnTo>
                          <a:pt x="249" y="802"/>
                        </a:lnTo>
                        <a:lnTo>
                          <a:pt x="254" y="800"/>
                        </a:lnTo>
                        <a:lnTo>
                          <a:pt x="254" y="798"/>
                        </a:lnTo>
                        <a:lnTo>
                          <a:pt x="258" y="795"/>
                        </a:lnTo>
                        <a:lnTo>
                          <a:pt x="258" y="793"/>
                        </a:lnTo>
                        <a:lnTo>
                          <a:pt x="254" y="793"/>
                        </a:lnTo>
                        <a:lnTo>
                          <a:pt x="254" y="791"/>
                        </a:lnTo>
                        <a:lnTo>
                          <a:pt x="258" y="789"/>
                        </a:lnTo>
                        <a:lnTo>
                          <a:pt x="256" y="789"/>
                        </a:lnTo>
                        <a:lnTo>
                          <a:pt x="256" y="786"/>
                        </a:lnTo>
                        <a:lnTo>
                          <a:pt x="260" y="782"/>
                        </a:lnTo>
                        <a:lnTo>
                          <a:pt x="256" y="775"/>
                        </a:lnTo>
                        <a:lnTo>
                          <a:pt x="256" y="780"/>
                        </a:lnTo>
                        <a:lnTo>
                          <a:pt x="254" y="780"/>
                        </a:lnTo>
                        <a:lnTo>
                          <a:pt x="252" y="782"/>
                        </a:lnTo>
                        <a:lnTo>
                          <a:pt x="249" y="780"/>
                        </a:lnTo>
                        <a:lnTo>
                          <a:pt x="245" y="778"/>
                        </a:lnTo>
                        <a:lnTo>
                          <a:pt x="245" y="775"/>
                        </a:lnTo>
                        <a:lnTo>
                          <a:pt x="240" y="775"/>
                        </a:lnTo>
                        <a:lnTo>
                          <a:pt x="238" y="773"/>
                        </a:lnTo>
                        <a:lnTo>
                          <a:pt x="234" y="775"/>
                        </a:lnTo>
                        <a:lnTo>
                          <a:pt x="229" y="773"/>
                        </a:lnTo>
                        <a:lnTo>
                          <a:pt x="229" y="771"/>
                        </a:lnTo>
                        <a:lnTo>
                          <a:pt x="234" y="773"/>
                        </a:lnTo>
                        <a:lnTo>
                          <a:pt x="234" y="771"/>
                        </a:lnTo>
                        <a:lnTo>
                          <a:pt x="232" y="769"/>
                        </a:lnTo>
                        <a:lnTo>
                          <a:pt x="227" y="769"/>
                        </a:lnTo>
                        <a:lnTo>
                          <a:pt x="229" y="762"/>
                        </a:lnTo>
                        <a:lnTo>
                          <a:pt x="229" y="753"/>
                        </a:lnTo>
                        <a:lnTo>
                          <a:pt x="229" y="749"/>
                        </a:lnTo>
                        <a:lnTo>
                          <a:pt x="234" y="738"/>
                        </a:lnTo>
                        <a:lnTo>
                          <a:pt x="234" y="735"/>
                        </a:lnTo>
                        <a:lnTo>
                          <a:pt x="223" y="735"/>
                        </a:lnTo>
                        <a:lnTo>
                          <a:pt x="214" y="738"/>
                        </a:lnTo>
                        <a:lnTo>
                          <a:pt x="209" y="735"/>
                        </a:lnTo>
                        <a:lnTo>
                          <a:pt x="207" y="735"/>
                        </a:lnTo>
                        <a:lnTo>
                          <a:pt x="205" y="738"/>
                        </a:lnTo>
                        <a:lnTo>
                          <a:pt x="203" y="740"/>
                        </a:lnTo>
                        <a:lnTo>
                          <a:pt x="203" y="735"/>
                        </a:lnTo>
                        <a:lnTo>
                          <a:pt x="205" y="733"/>
                        </a:lnTo>
                        <a:lnTo>
                          <a:pt x="205" y="731"/>
                        </a:lnTo>
                        <a:lnTo>
                          <a:pt x="200" y="729"/>
                        </a:lnTo>
                        <a:lnTo>
                          <a:pt x="200" y="726"/>
                        </a:lnTo>
                        <a:lnTo>
                          <a:pt x="194" y="726"/>
                        </a:lnTo>
                        <a:lnTo>
                          <a:pt x="189" y="729"/>
                        </a:lnTo>
                        <a:lnTo>
                          <a:pt x="189" y="726"/>
                        </a:lnTo>
                        <a:lnTo>
                          <a:pt x="185" y="724"/>
                        </a:lnTo>
                        <a:lnTo>
                          <a:pt x="187" y="720"/>
                        </a:lnTo>
                        <a:lnTo>
                          <a:pt x="189" y="722"/>
                        </a:lnTo>
                        <a:lnTo>
                          <a:pt x="191" y="722"/>
                        </a:lnTo>
                        <a:lnTo>
                          <a:pt x="194" y="718"/>
                        </a:lnTo>
                        <a:lnTo>
                          <a:pt x="189" y="713"/>
                        </a:lnTo>
                        <a:lnTo>
                          <a:pt x="194" y="709"/>
                        </a:lnTo>
                        <a:lnTo>
                          <a:pt x="194" y="704"/>
                        </a:lnTo>
                        <a:lnTo>
                          <a:pt x="194" y="702"/>
                        </a:lnTo>
                        <a:lnTo>
                          <a:pt x="191" y="698"/>
                        </a:lnTo>
                        <a:lnTo>
                          <a:pt x="187" y="698"/>
                        </a:lnTo>
                        <a:lnTo>
                          <a:pt x="187" y="693"/>
                        </a:lnTo>
                        <a:lnTo>
                          <a:pt x="182" y="693"/>
                        </a:lnTo>
                        <a:lnTo>
                          <a:pt x="182" y="698"/>
                        </a:lnTo>
                        <a:lnTo>
                          <a:pt x="176" y="695"/>
                        </a:lnTo>
                        <a:lnTo>
                          <a:pt x="171" y="702"/>
                        </a:lnTo>
                        <a:lnTo>
                          <a:pt x="169" y="702"/>
                        </a:lnTo>
                        <a:lnTo>
                          <a:pt x="169" y="693"/>
                        </a:lnTo>
                        <a:lnTo>
                          <a:pt x="174" y="691"/>
                        </a:lnTo>
                        <a:lnTo>
                          <a:pt x="174" y="684"/>
                        </a:lnTo>
                        <a:lnTo>
                          <a:pt x="171" y="682"/>
                        </a:lnTo>
                        <a:lnTo>
                          <a:pt x="169" y="686"/>
                        </a:lnTo>
                        <a:lnTo>
                          <a:pt x="165" y="691"/>
                        </a:lnTo>
                        <a:lnTo>
                          <a:pt x="162" y="689"/>
                        </a:lnTo>
                        <a:lnTo>
                          <a:pt x="160" y="686"/>
                        </a:lnTo>
                        <a:lnTo>
                          <a:pt x="154" y="686"/>
                        </a:lnTo>
                        <a:lnTo>
                          <a:pt x="151" y="684"/>
                        </a:lnTo>
                        <a:lnTo>
                          <a:pt x="149" y="689"/>
                        </a:lnTo>
                        <a:lnTo>
                          <a:pt x="151" y="693"/>
                        </a:lnTo>
                        <a:lnTo>
                          <a:pt x="154" y="695"/>
                        </a:lnTo>
                        <a:lnTo>
                          <a:pt x="151" y="695"/>
                        </a:lnTo>
                        <a:lnTo>
                          <a:pt x="154" y="695"/>
                        </a:lnTo>
                        <a:lnTo>
                          <a:pt x="149" y="700"/>
                        </a:lnTo>
                        <a:lnTo>
                          <a:pt x="145" y="700"/>
                        </a:lnTo>
                        <a:lnTo>
                          <a:pt x="145" y="702"/>
                        </a:lnTo>
                        <a:lnTo>
                          <a:pt x="138" y="704"/>
                        </a:lnTo>
                        <a:lnTo>
                          <a:pt x="136" y="706"/>
                        </a:lnTo>
                        <a:lnTo>
                          <a:pt x="136" y="713"/>
                        </a:lnTo>
                        <a:lnTo>
                          <a:pt x="136" y="715"/>
                        </a:lnTo>
                        <a:lnTo>
                          <a:pt x="133" y="711"/>
                        </a:lnTo>
                        <a:lnTo>
                          <a:pt x="129" y="711"/>
                        </a:lnTo>
                        <a:lnTo>
                          <a:pt x="129" y="709"/>
                        </a:lnTo>
                        <a:lnTo>
                          <a:pt x="127" y="709"/>
                        </a:lnTo>
                        <a:lnTo>
                          <a:pt x="122" y="711"/>
                        </a:lnTo>
                        <a:lnTo>
                          <a:pt x="122" y="713"/>
                        </a:lnTo>
                        <a:lnTo>
                          <a:pt x="125" y="713"/>
                        </a:lnTo>
                        <a:lnTo>
                          <a:pt x="125" y="715"/>
                        </a:lnTo>
                        <a:lnTo>
                          <a:pt x="122" y="715"/>
                        </a:lnTo>
                        <a:lnTo>
                          <a:pt x="120" y="713"/>
                        </a:lnTo>
                        <a:lnTo>
                          <a:pt x="113" y="715"/>
                        </a:lnTo>
                        <a:lnTo>
                          <a:pt x="111" y="713"/>
                        </a:lnTo>
                        <a:lnTo>
                          <a:pt x="109" y="713"/>
                        </a:lnTo>
                        <a:lnTo>
                          <a:pt x="107" y="713"/>
                        </a:lnTo>
                        <a:lnTo>
                          <a:pt x="109" y="715"/>
                        </a:lnTo>
                        <a:lnTo>
                          <a:pt x="109" y="720"/>
                        </a:lnTo>
                        <a:lnTo>
                          <a:pt x="107" y="720"/>
                        </a:lnTo>
                        <a:lnTo>
                          <a:pt x="107" y="718"/>
                        </a:lnTo>
                        <a:lnTo>
                          <a:pt x="105" y="718"/>
                        </a:lnTo>
                        <a:lnTo>
                          <a:pt x="102" y="718"/>
                        </a:lnTo>
                        <a:lnTo>
                          <a:pt x="102" y="722"/>
                        </a:lnTo>
                        <a:lnTo>
                          <a:pt x="98" y="722"/>
                        </a:lnTo>
                        <a:lnTo>
                          <a:pt x="98" y="720"/>
                        </a:lnTo>
                        <a:lnTo>
                          <a:pt x="100" y="718"/>
                        </a:lnTo>
                        <a:lnTo>
                          <a:pt x="100" y="713"/>
                        </a:lnTo>
                        <a:lnTo>
                          <a:pt x="98" y="706"/>
                        </a:lnTo>
                        <a:lnTo>
                          <a:pt x="100" y="704"/>
                        </a:lnTo>
                        <a:lnTo>
                          <a:pt x="98" y="704"/>
                        </a:lnTo>
                        <a:lnTo>
                          <a:pt x="96" y="706"/>
                        </a:lnTo>
                        <a:lnTo>
                          <a:pt x="93" y="706"/>
                        </a:lnTo>
                        <a:lnTo>
                          <a:pt x="93" y="704"/>
                        </a:lnTo>
                        <a:lnTo>
                          <a:pt x="96" y="700"/>
                        </a:lnTo>
                        <a:lnTo>
                          <a:pt x="87" y="700"/>
                        </a:lnTo>
                        <a:lnTo>
                          <a:pt x="87" y="698"/>
                        </a:lnTo>
                        <a:lnTo>
                          <a:pt x="80" y="700"/>
                        </a:lnTo>
                        <a:lnTo>
                          <a:pt x="78" y="695"/>
                        </a:lnTo>
                        <a:lnTo>
                          <a:pt x="76" y="698"/>
                        </a:lnTo>
                        <a:lnTo>
                          <a:pt x="71" y="700"/>
                        </a:lnTo>
                        <a:lnTo>
                          <a:pt x="71" y="698"/>
                        </a:lnTo>
                        <a:lnTo>
                          <a:pt x="69" y="695"/>
                        </a:lnTo>
                        <a:lnTo>
                          <a:pt x="69" y="691"/>
                        </a:lnTo>
                        <a:lnTo>
                          <a:pt x="67" y="691"/>
                        </a:lnTo>
                        <a:lnTo>
                          <a:pt x="64" y="695"/>
                        </a:lnTo>
                        <a:lnTo>
                          <a:pt x="64" y="693"/>
                        </a:lnTo>
                        <a:lnTo>
                          <a:pt x="62" y="695"/>
                        </a:lnTo>
                        <a:lnTo>
                          <a:pt x="60" y="695"/>
                        </a:lnTo>
                        <a:lnTo>
                          <a:pt x="60" y="689"/>
                        </a:lnTo>
                        <a:lnTo>
                          <a:pt x="56" y="691"/>
                        </a:lnTo>
                        <a:lnTo>
                          <a:pt x="58" y="695"/>
                        </a:lnTo>
                        <a:lnTo>
                          <a:pt x="53" y="695"/>
                        </a:lnTo>
                        <a:lnTo>
                          <a:pt x="51" y="698"/>
                        </a:lnTo>
                        <a:lnTo>
                          <a:pt x="58" y="702"/>
                        </a:lnTo>
                        <a:lnTo>
                          <a:pt x="56" y="704"/>
                        </a:lnTo>
                        <a:lnTo>
                          <a:pt x="58" y="709"/>
                        </a:lnTo>
                        <a:lnTo>
                          <a:pt x="58" y="711"/>
                        </a:lnTo>
                        <a:lnTo>
                          <a:pt x="51" y="711"/>
                        </a:lnTo>
                        <a:lnTo>
                          <a:pt x="49" y="711"/>
                        </a:lnTo>
                        <a:lnTo>
                          <a:pt x="47" y="711"/>
                        </a:lnTo>
                        <a:lnTo>
                          <a:pt x="47" y="713"/>
                        </a:lnTo>
                        <a:lnTo>
                          <a:pt x="42" y="713"/>
                        </a:lnTo>
                        <a:lnTo>
                          <a:pt x="38" y="709"/>
                        </a:lnTo>
                        <a:lnTo>
                          <a:pt x="35" y="713"/>
                        </a:lnTo>
                        <a:lnTo>
                          <a:pt x="33" y="713"/>
                        </a:lnTo>
                        <a:lnTo>
                          <a:pt x="31" y="706"/>
                        </a:lnTo>
                        <a:lnTo>
                          <a:pt x="31" y="704"/>
                        </a:lnTo>
                        <a:lnTo>
                          <a:pt x="29" y="702"/>
                        </a:lnTo>
                        <a:lnTo>
                          <a:pt x="33" y="700"/>
                        </a:lnTo>
                        <a:lnTo>
                          <a:pt x="35" y="698"/>
                        </a:lnTo>
                        <a:lnTo>
                          <a:pt x="38" y="691"/>
                        </a:lnTo>
                        <a:lnTo>
                          <a:pt x="40" y="691"/>
                        </a:lnTo>
                        <a:lnTo>
                          <a:pt x="40" y="686"/>
                        </a:lnTo>
                        <a:lnTo>
                          <a:pt x="33" y="682"/>
                        </a:lnTo>
                        <a:lnTo>
                          <a:pt x="33" y="678"/>
                        </a:lnTo>
                        <a:lnTo>
                          <a:pt x="24" y="673"/>
                        </a:lnTo>
                        <a:lnTo>
                          <a:pt x="24" y="669"/>
                        </a:lnTo>
                        <a:lnTo>
                          <a:pt x="31" y="669"/>
                        </a:lnTo>
                        <a:lnTo>
                          <a:pt x="31" y="667"/>
                        </a:lnTo>
                        <a:lnTo>
                          <a:pt x="29" y="664"/>
                        </a:lnTo>
                        <a:lnTo>
                          <a:pt x="27" y="664"/>
                        </a:lnTo>
                        <a:lnTo>
                          <a:pt x="27" y="660"/>
                        </a:lnTo>
                        <a:lnTo>
                          <a:pt x="24" y="658"/>
                        </a:lnTo>
                        <a:lnTo>
                          <a:pt x="22" y="658"/>
                        </a:lnTo>
                        <a:lnTo>
                          <a:pt x="18" y="658"/>
                        </a:lnTo>
                        <a:lnTo>
                          <a:pt x="18" y="653"/>
                        </a:lnTo>
                        <a:lnTo>
                          <a:pt x="22" y="653"/>
                        </a:lnTo>
                        <a:lnTo>
                          <a:pt x="24" y="653"/>
                        </a:lnTo>
                        <a:lnTo>
                          <a:pt x="27" y="649"/>
                        </a:lnTo>
                        <a:lnTo>
                          <a:pt x="29" y="651"/>
                        </a:lnTo>
                        <a:lnTo>
                          <a:pt x="38" y="651"/>
                        </a:lnTo>
                        <a:lnTo>
                          <a:pt x="35" y="658"/>
                        </a:lnTo>
                        <a:lnTo>
                          <a:pt x="38" y="658"/>
                        </a:lnTo>
                        <a:lnTo>
                          <a:pt x="35" y="662"/>
                        </a:lnTo>
                        <a:lnTo>
                          <a:pt x="38" y="664"/>
                        </a:lnTo>
                        <a:lnTo>
                          <a:pt x="38" y="669"/>
                        </a:lnTo>
                        <a:lnTo>
                          <a:pt x="44" y="669"/>
                        </a:lnTo>
                        <a:lnTo>
                          <a:pt x="44" y="671"/>
                        </a:lnTo>
                        <a:lnTo>
                          <a:pt x="51" y="671"/>
                        </a:lnTo>
                        <a:lnTo>
                          <a:pt x="53" y="675"/>
                        </a:lnTo>
                        <a:lnTo>
                          <a:pt x="56" y="678"/>
                        </a:lnTo>
                        <a:lnTo>
                          <a:pt x="58" y="675"/>
                        </a:lnTo>
                        <a:lnTo>
                          <a:pt x="69" y="675"/>
                        </a:lnTo>
                        <a:lnTo>
                          <a:pt x="73" y="671"/>
                        </a:lnTo>
                        <a:lnTo>
                          <a:pt x="73" y="675"/>
                        </a:lnTo>
                        <a:lnTo>
                          <a:pt x="78" y="673"/>
                        </a:lnTo>
                        <a:lnTo>
                          <a:pt x="80" y="673"/>
                        </a:lnTo>
                        <a:lnTo>
                          <a:pt x="82" y="678"/>
                        </a:lnTo>
                        <a:lnTo>
                          <a:pt x="84" y="678"/>
                        </a:lnTo>
                        <a:lnTo>
                          <a:pt x="84" y="682"/>
                        </a:lnTo>
                        <a:lnTo>
                          <a:pt x="87" y="684"/>
                        </a:lnTo>
                        <a:lnTo>
                          <a:pt x="82" y="689"/>
                        </a:lnTo>
                        <a:lnTo>
                          <a:pt x="84" y="691"/>
                        </a:lnTo>
                        <a:lnTo>
                          <a:pt x="89" y="691"/>
                        </a:lnTo>
                        <a:lnTo>
                          <a:pt x="91" y="693"/>
                        </a:lnTo>
                        <a:lnTo>
                          <a:pt x="96" y="691"/>
                        </a:lnTo>
                        <a:lnTo>
                          <a:pt x="96" y="689"/>
                        </a:lnTo>
                        <a:lnTo>
                          <a:pt x="93" y="689"/>
                        </a:lnTo>
                        <a:lnTo>
                          <a:pt x="93" y="684"/>
                        </a:lnTo>
                        <a:lnTo>
                          <a:pt x="96" y="684"/>
                        </a:lnTo>
                        <a:lnTo>
                          <a:pt x="96" y="680"/>
                        </a:lnTo>
                        <a:lnTo>
                          <a:pt x="93" y="680"/>
                        </a:lnTo>
                        <a:lnTo>
                          <a:pt x="89" y="680"/>
                        </a:lnTo>
                        <a:lnTo>
                          <a:pt x="89" y="675"/>
                        </a:lnTo>
                        <a:lnTo>
                          <a:pt x="80" y="673"/>
                        </a:lnTo>
                        <a:lnTo>
                          <a:pt x="82" y="669"/>
                        </a:lnTo>
                        <a:lnTo>
                          <a:pt x="84" y="667"/>
                        </a:lnTo>
                        <a:lnTo>
                          <a:pt x="91" y="662"/>
                        </a:lnTo>
                        <a:lnTo>
                          <a:pt x="89" y="660"/>
                        </a:lnTo>
                        <a:lnTo>
                          <a:pt x="84" y="662"/>
                        </a:lnTo>
                        <a:lnTo>
                          <a:pt x="84" y="658"/>
                        </a:lnTo>
                        <a:lnTo>
                          <a:pt x="89" y="658"/>
                        </a:lnTo>
                        <a:lnTo>
                          <a:pt x="89" y="653"/>
                        </a:lnTo>
                        <a:lnTo>
                          <a:pt x="100" y="653"/>
                        </a:lnTo>
                        <a:lnTo>
                          <a:pt x="107" y="655"/>
                        </a:lnTo>
                        <a:lnTo>
                          <a:pt x="107" y="651"/>
                        </a:lnTo>
                        <a:lnTo>
                          <a:pt x="105" y="644"/>
                        </a:lnTo>
                        <a:lnTo>
                          <a:pt x="105" y="640"/>
                        </a:lnTo>
                        <a:lnTo>
                          <a:pt x="105" y="638"/>
                        </a:lnTo>
                        <a:lnTo>
                          <a:pt x="102" y="635"/>
                        </a:lnTo>
                        <a:lnTo>
                          <a:pt x="100" y="638"/>
                        </a:lnTo>
                        <a:lnTo>
                          <a:pt x="98" y="635"/>
                        </a:lnTo>
                        <a:lnTo>
                          <a:pt x="98" y="631"/>
                        </a:lnTo>
                        <a:lnTo>
                          <a:pt x="96" y="633"/>
                        </a:lnTo>
                        <a:lnTo>
                          <a:pt x="96" y="631"/>
                        </a:lnTo>
                        <a:lnTo>
                          <a:pt x="91" y="629"/>
                        </a:lnTo>
                        <a:lnTo>
                          <a:pt x="89" y="631"/>
                        </a:lnTo>
                        <a:lnTo>
                          <a:pt x="89" y="633"/>
                        </a:lnTo>
                        <a:lnTo>
                          <a:pt x="89" y="638"/>
                        </a:lnTo>
                        <a:lnTo>
                          <a:pt x="91" y="640"/>
                        </a:lnTo>
                        <a:lnTo>
                          <a:pt x="93" y="647"/>
                        </a:lnTo>
                        <a:lnTo>
                          <a:pt x="91" y="649"/>
                        </a:lnTo>
                        <a:lnTo>
                          <a:pt x="89" y="649"/>
                        </a:lnTo>
                        <a:lnTo>
                          <a:pt x="89" y="644"/>
                        </a:lnTo>
                        <a:lnTo>
                          <a:pt x="84" y="644"/>
                        </a:lnTo>
                        <a:lnTo>
                          <a:pt x="84" y="638"/>
                        </a:lnTo>
                        <a:lnTo>
                          <a:pt x="73" y="638"/>
                        </a:lnTo>
                        <a:lnTo>
                          <a:pt x="73" y="629"/>
                        </a:lnTo>
                        <a:lnTo>
                          <a:pt x="67" y="631"/>
                        </a:lnTo>
                        <a:lnTo>
                          <a:pt x="62" y="631"/>
                        </a:lnTo>
                        <a:lnTo>
                          <a:pt x="58" y="629"/>
                        </a:lnTo>
                        <a:lnTo>
                          <a:pt x="53" y="629"/>
                        </a:lnTo>
                        <a:lnTo>
                          <a:pt x="53" y="633"/>
                        </a:lnTo>
                        <a:lnTo>
                          <a:pt x="51" y="635"/>
                        </a:lnTo>
                        <a:lnTo>
                          <a:pt x="49" y="644"/>
                        </a:lnTo>
                        <a:lnTo>
                          <a:pt x="49" y="647"/>
                        </a:lnTo>
                        <a:lnTo>
                          <a:pt x="44" y="647"/>
                        </a:lnTo>
                        <a:lnTo>
                          <a:pt x="42" y="642"/>
                        </a:lnTo>
                        <a:lnTo>
                          <a:pt x="35" y="642"/>
                        </a:lnTo>
                        <a:lnTo>
                          <a:pt x="27" y="642"/>
                        </a:lnTo>
                        <a:lnTo>
                          <a:pt x="24" y="638"/>
                        </a:lnTo>
                        <a:lnTo>
                          <a:pt x="27" y="635"/>
                        </a:lnTo>
                        <a:lnTo>
                          <a:pt x="27" y="633"/>
                        </a:lnTo>
                        <a:lnTo>
                          <a:pt x="20" y="631"/>
                        </a:lnTo>
                        <a:lnTo>
                          <a:pt x="18" y="627"/>
                        </a:lnTo>
                        <a:lnTo>
                          <a:pt x="18" y="620"/>
                        </a:lnTo>
                        <a:lnTo>
                          <a:pt x="22" y="618"/>
                        </a:lnTo>
                        <a:lnTo>
                          <a:pt x="27" y="620"/>
                        </a:lnTo>
                        <a:lnTo>
                          <a:pt x="27" y="613"/>
                        </a:lnTo>
                        <a:lnTo>
                          <a:pt x="29" y="611"/>
                        </a:lnTo>
                        <a:lnTo>
                          <a:pt x="31" y="609"/>
                        </a:lnTo>
                        <a:lnTo>
                          <a:pt x="20" y="607"/>
                        </a:lnTo>
                        <a:lnTo>
                          <a:pt x="15" y="609"/>
                        </a:lnTo>
                        <a:lnTo>
                          <a:pt x="13" y="604"/>
                        </a:lnTo>
                        <a:lnTo>
                          <a:pt x="9" y="602"/>
                        </a:lnTo>
                        <a:lnTo>
                          <a:pt x="7" y="600"/>
                        </a:lnTo>
                        <a:lnTo>
                          <a:pt x="2" y="591"/>
                        </a:lnTo>
                        <a:lnTo>
                          <a:pt x="0" y="591"/>
                        </a:lnTo>
                        <a:lnTo>
                          <a:pt x="2" y="580"/>
                        </a:lnTo>
                        <a:lnTo>
                          <a:pt x="4" y="571"/>
                        </a:lnTo>
                        <a:lnTo>
                          <a:pt x="2" y="564"/>
                        </a:lnTo>
                        <a:lnTo>
                          <a:pt x="11" y="564"/>
                        </a:lnTo>
                        <a:lnTo>
                          <a:pt x="11" y="562"/>
                        </a:lnTo>
                        <a:lnTo>
                          <a:pt x="13" y="562"/>
                        </a:lnTo>
                        <a:lnTo>
                          <a:pt x="11" y="558"/>
                        </a:lnTo>
                        <a:lnTo>
                          <a:pt x="13" y="553"/>
                        </a:lnTo>
                        <a:lnTo>
                          <a:pt x="11" y="549"/>
                        </a:lnTo>
                        <a:lnTo>
                          <a:pt x="13" y="549"/>
                        </a:lnTo>
                        <a:lnTo>
                          <a:pt x="15" y="542"/>
                        </a:lnTo>
                        <a:lnTo>
                          <a:pt x="15" y="538"/>
                        </a:lnTo>
                        <a:lnTo>
                          <a:pt x="11" y="540"/>
                        </a:lnTo>
                        <a:lnTo>
                          <a:pt x="9" y="540"/>
                        </a:lnTo>
                        <a:lnTo>
                          <a:pt x="9" y="538"/>
                        </a:lnTo>
                        <a:lnTo>
                          <a:pt x="0" y="538"/>
                        </a:lnTo>
                        <a:lnTo>
                          <a:pt x="0" y="535"/>
                        </a:lnTo>
                        <a:lnTo>
                          <a:pt x="4" y="531"/>
                        </a:lnTo>
                        <a:lnTo>
                          <a:pt x="2" y="527"/>
                        </a:lnTo>
                        <a:lnTo>
                          <a:pt x="2" y="524"/>
                        </a:lnTo>
                        <a:lnTo>
                          <a:pt x="4" y="520"/>
                        </a:lnTo>
                        <a:lnTo>
                          <a:pt x="13" y="524"/>
                        </a:lnTo>
                        <a:lnTo>
                          <a:pt x="18" y="529"/>
                        </a:lnTo>
                        <a:lnTo>
                          <a:pt x="27" y="529"/>
                        </a:lnTo>
                        <a:lnTo>
                          <a:pt x="31" y="531"/>
                        </a:lnTo>
                        <a:lnTo>
                          <a:pt x="33" y="529"/>
                        </a:lnTo>
                        <a:lnTo>
                          <a:pt x="40" y="529"/>
                        </a:lnTo>
                        <a:lnTo>
                          <a:pt x="40" y="533"/>
                        </a:lnTo>
                        <a:lnTo>
                          <a:pt x="47" y="533"/>
                        </a:lnTo>
                        <a:lnTo>
                          <a:pt x="47" y="531"/>
                        </a:lnTo>
                        <a:lnTo>
                          <a:pt x="49" y="529"/>
                        </a:lnTo>
                        <a:lnTo>
                          <a:pt x="53" y="520"/>
                        </a:lnTo>
                        <a:lnTo>
                          <a:pt x="56" y="515"/>
                        </a:lnTo>
                        <a:lnTo>
                          <a:pt x="53" y="513"/>
                        </a:lnTo>
                        <a:lnTo>
                          <a:pt x="58" y="513"/>
                        </a:lnTo>
                        <a:lnTo>
                          <a:pt x="58" y="509"/>
                        </a:lnTo>
                        <a:lnTo>
                          <a:pt x="58" y="507"/>
                        </a:lnTo>
                        <a:lnTo>
                          <a:pt x="56" y="502"/>
                        </a:lnTo>
                        <a:lnTo>
                          <a:pt x="51" y="502"/>
                        </a:lnTo>
                        <a:lnTo>
                          <a:pt x="53" y="498"/>
                        </a:lnTo>
                        <a:lnTo>
                          <a:pt x="58" y="498"/>
                        </a:lnTo>
                        <a:lnTo>
                          <a:pt x="58" y="496"/>
                        </a:lnTo>
                        <a:lnTo>
                          <a:pt x="56" y="496"/>
                        </a:lnTo>
                        <a:lnTo>
                          <a:pt x="56" y="493"/>
                        </a:lnTo>
                        <a:lnTo>
                          <a:pt x="51" y="493"/>
                        </a:lnTo>
                        <a:lnTo>
                          <a:pt x="49" y="487"/>
                        </a:lnTo>
                        <a:lnTo>
                          <a:pt x="42" y="487"/>
                        </a:lnTo>
                        <a:lnTo>
                          <a:pt x="42" y="484"/>
                        </a:lnTo>
                        <a:lnTo>
                          <a:pt x="40" y="482"/>
                        </a:lnTo>
                        <a:lnTo>
                          <a:pt x="40" y="478"/>
                        </a:lnTo>
                        <a:lnTo>
                          <a:pt x="38" y="476"/>
                        </a:lnTo>
                        <a:lnTo>
                          <a:pt x="38" y="471"/>
                        </a:lnTo>
                        <a:lnTo>
                          <a:pt x="35" y="469"/>
                        </a:lnTo>
                        <a:lnTo>
                          <a:pt x="31" y="464"/>
                        </a:lnTo>
                        <a:lnTo>
                          <a:pt x="31" y="462"/>
                        </a:lnTo>
                        <a:lnTo>
                          <a:pt x="38" y="462"/>
                        </a:lnTo>
                        <a:lnTo>
                          <a:pt x="38" y="442"/>
                        </a:lnTo>
                        <a:lnTo>
                          <a:pt x="44" y="442"/>
                        </a:lnTo>
                        <a:lnTo>
                          <a:pt x="47" y="440"/>
                        </a:lnTo>
                        <a:lnTo>
                          <a:pt x="51" y="444"/>
                        </a:lnTo>
                        <a:lnTo>
                          <a:pt x="51" y="442"/>
                        </a:lnTo>
                        <a:lnTo>
                          <a:pt x="51" y="440"/>
                        </a:lnTo>
                        <a:lnTo>
                          <a:pt x="44" y="436"/>
                        </a:lnTo>
                        <a:lnTo>
                          <a:pt x="47" y="433"/>
                        </a:lnTo>
                        <a:lnTo>
                          <a:pt x="44" y="433"/>
                        </a:lnTo>
                        <a:lnTo>
                          <a:pt x="44" y="431"/>
                        </a:lnTo>
                        <a:lnTo>
                          <a:pt x="40" y="431"/>
                        </a:lnTo>
                        <a:lnTo>
                          <a:pt x="40" y="429"/>
                        </a:lnTo>
                        <a:lnTo>
                          <a:pt x="44" y="420"/>
                        </a:lnTo>
                        <a:lnTo>
                          <a:pt x="42" y="420"/>
                        </a:lnTo>
                        <a:lnTo>
                          <a:pt x="44" y="416"/>
                        </a:lnTo>
                        <a:lnTo>
                          <a:pt x="40" y="416"/>
                        </a:lnTo>
                        <a:lnTo>
                          <a:pt x="38" y="416"/>
                        </a:lnTo>
                        <a:lnTo>
                          <a:pt x="44" y="404"/>
                        </a:lnTo>
                        <a:lnTo>
                          <a:pt x="58" y="400"/>
                        </a:lnTo>
                        <a:lnTo>
                          <a:pt x="69" y="398"/>
                        </a:lnTo>
                        <a:lnTo>
                          <a:pt x="76" y="398"/>
                        </a:lnTo>
                        <a:lnTo>
                          <a:pt x="84" y="400"/>
                        </a:lnTo>
                        <a:lnTo>
                          <a:pt x="89" y="400"/>
                        </a:lnTo>
                        <a:lnTo>
                          <a:pt x="96" y="400"/>
                        </a:lnTo>
                        <a:lnTo>
                          <a:pt x="111" y="402"/>
                        </a:lnTo>
                        <a:lnTo>
                          <a:pt x="118" y="404"/>
                        </a:lnTo>
                        <a:lnTo>
                          <a:pt x="120" y="404"/>
                        </a:lnTo>
                        <a:lnTo>
                          <a:pt x="125" y="407"/>
                        </a:lnTo>
                        <a:lnTo>
                          <a:pt x="129" y="409"/>
                        </a:lnTo>
                        <a:lnTo>
                          <a:pt x="133" y="409"/>
                        </a:lnTo>
                        <a:lnTo>
                          <a:pt x="136" y="407"/>
                        </a:lnTo>
                        <a:lnTo>
                          <a:pt x="149" y="411"/>
                        </a:lnTo>
                        <a:lnTo>
                          <a:pt x="156" y="409"/>
                        </a:lnTo>
                        <a:lnTo>
                          <a:pt x="158" y="407"/>
                        </a:lnTo>
                        <a:lnTo>
                          <a:pt x="160" y="407"/>
                        </a:lnTo>
                        <a:lnTo>
                          <a:pt x="167" y="409"/>
                        </a:lnTo>
                        <a:lnTo>
                          <a:pt x="174" y="409"/>
                        </a:lnTo>
                        <a:lnTo>
                          <a:pt x="178" y="411"/>
                        </a:lnTo>
                        <a:lnTo>
                          <a:pt x="180" y="407"/>
                        </a:lnTo>
                        <a:lnTo>
                          <a:pt x="180" y="404"/>
                        </a:lnTo>
                        <a:lnTo>
                          <a:pt x="182" y="404"/>
                        </a:lnTo>
                        <a:lnTo>
                          <a:pt x="182" y="409"/>
                        </a:lnTo>
                        <a:lnTo>
                          <a:pt x="185" y="409"/>
                        </a:lnTo>
                        <a:lnTo>
                          <a:pt x="187" y="413"/>
                        </a:lnTo>
                        <a:lnTo>
                          <a:pt x="194" y="416"/>
                        </a:lnTo>
                        <a:lnTo>
                          <a:pt x="196" y="416"/>
                        </a:lnTo>
                        <a:lnTo>
                          <a:pt x="196" y="413"/>
                        </a:lnTo>
                        <a:lnTo>
                          <a:pt x="200" y="413"/>
                        </a:lnTo>
                        <a:lnTo>
                          <a:pt x="203" y="407"/>
                        </a:lnTo>
                        <a:lnTo>
                          <a:pt x="203" y="404"/>
                        </a:lnTo>
                        <a:lnTo>
                          <a:pt x="211" y="400"/>
                        </a:lnTo>
                        <a:lnTo>
                          <a:pt x="214" y="391"/>
                        </a:lnTo>
                        <a:lnTo>
                          <a:pt x="214" y="387"/>
                        </a:lnTo>
                        <a:lnTo>
                          <a:pt x="223" y="387"/>
                        </a:lnTo>
                        <a:lnTo>
                          <a:pt x="225" y="384"/>
                        </a:lnTo>
                        <a:lnTo>
                          <a:pt x="229" y="382"/>
                        </a:lnTo>
                        <a:lnTo>
                          <a:pt x="236" y="380"/>
                        </a:lnTo>
                        <a:lnTo>
                          <a:pt x="243" y="380"/>
                        </a:lnTo>
                        <a:lnTo>
                          <a:pt x="256" y="382"/>
                        </a:lnTo>
                        <a:lnTo>
                          <a:pt x="263" y="378"/>
                        </a:lnTo>
                        <a:lnTo>
                          <a:pt x="265" y="378"/>
                        </a:lnTo>
                        <a:lnTo>
                          <a:pt x="267" y="378"/>
                        </a:lnTo>
                        <a:lnTo>
                          <a:pt x="274" y="384"/>
                        </a:lnTo>
                        <a:lnTo>
                          <a:pt x="278" y="387"/>
                        </a:lnTo>
                        <a:lnTo>
                          <a:pt x="287" y="387"/>
                        </a:lnTo>
                        <a:lnTo>
                          <a:pt x="292" y="384"/>
                        </a:lnTo>
                        <a:lnTo>
                          <a:pt x="296" y="378"/>
                        </a:lnTo>
                        <a:lnTo>
                          <a:pt x="298" y="376"/>
                        </a:lnTo>
                        <a:lnTo>
                          <a:pt x="296" y="371"/>
                        </a:lnTo>
                        <a:lnTo>
                          <a:pt x="296" y="369"/>
                        </a:lnTo>
                        <a:lnTo>
                          <a:pt x="301" y="369"/>
                        </a:lnTo>
                        <a:lnTo>
                          <a:pt x="303" y="376"/>
                        </a:lnTo>
                        <a:lnTo>
                          <a:pt x="305" y="378"/>
                        </a:lnTo>
                        <a:lnTo>
                          <a:pt x="307" y="376"/>
                        </a:lnTo>
                        <a:lnTo>
                          <a:pt x="309" y="373"/>
                        </a:lnTo>
                        <a:lnTo>
                          <a:pt x="307" y="364"/>
                        </a:lnTo>
                        <a:lnTo>
                          <a:pt x="309" y="362"/>
                        </a:lnTo>
                        <a:lnTo>
                          <a:pt x="325" y="356"/>
                        </a:lnTo>
                        <a:lnTo>
                          <a:pt x="338" y="358"/>
                        </a:lnTo>
                        <a:lnTo>
                          <a:pt x="345" y="360"/>
                        </a:lnTo>
                        <a:lnTo>
                          <a:pt x="352" y="358"/>
                        </a:lnTo>
                        <a:lnTo>
                          <a:pt x="354" y="349"/>
                        </a:lnTo>
                        <a:lnTo>
                          <a:pt x="352" y="342"/>
                        </a:lnTo>
                        <a:lnTo>
                          <a:pt x="350" y="340"/>
                        </a:lnTo>
                        <a:lnTo>
                          <a:pt x="350" y="336"/>
                        </a:lnTo>
                        <a:lnTo>
                          <a:pt x="352" y="329"/>
                        </a:lnTo>
                        <a:lnTo>
                          <a:pt x="354" y="327"/>
                        </a:lnTo>
                        <a:lnTo>
                          <a:pt x="352" y="318"/>
                        </a:lnTo>
                        <a:lnTo>
                          <a:pt x="358" y="311"/>
                        </a:lnTo>
                        <a:lnTo>
                          <a:pt x="367" y="309"/>
                        </a:lnTo>
                        <a:lnTo>
                          <a:pt x="381" y="309"/>
                        </a:lnTo>
                        <a:lnTo>
                          <a:pt x="385" y="305"/>
                        </a:lnTo>
                        <a:lnTo>
                          <a:pt x="392" y="300"/>
                        </a:lnTo>
                        <a:lnTo>
                          <a:pt x="399" y="300"/>
                        </a:lnTo>
                        <a:lnTo>
                          <a:pt x="405" y="296"/>
                        </a:lnTo>
                        <a:lnTo>
                          <a:pt x="412" y="296"/>
                        </a:lnTo>
                        <a:lnTo>
                          <a:pt x="416" y="293"/>
                        </a:lnTo>
                        <a:lnTo>
                          <a:pt x="423" y="291"/>
                        </a:lnTo>
                        <a:lnTo>
                          <a:pt x="428" y="289"/>
                        </a:lnTo>
                        <a:lnTo>
                          <a:pt x="432" y="287"/>
                        </a:lnTo>
                        <a:lnTo>
                          <a:pt x="436" y="293"/>
                        </a:lnTo>
                        <a:lnTo>
                          <a:pt x="443" y="291"/>
                        </a:lnTo>
                        <a:lnTo>
                          <a:pt x="450" y="300"/>
                        </a:lnTo>
                        <a:lnTo>
                          <a:pt x="452" y="300"/>
                        </a:lnTo>
                        <a:lnTo>
                          <a:pt x="456" y="300"/>
                        </a:lnTo>
                        <a:lnTo>
                          <a:pt x="461" y="293"/>
                        </a:lnTo>
                        <a:lnTo>
                          <a:pt x="470" y="285"/>
                        </a:lnTo>
                        <a:lnTo>
                          <a:pt x="472" y="276"/>
                        </a:lnTo>
                        <a:lnTo>
                          <a:pt x="470" y="273"/>
                        </a:lnTo>
                        <a:lnTo>
                          <a:pt x="468" y="269"/>
                        </a:lnTo>
                        <a:lnTo>
                          <a:pt x="461" y="269"/>
                        </a:lnTo>
                        <a:lnTo>
                          <a:pt x="465" y="262"/>
                        </a:lnTo>
                        <a:lnTo>
                          <a:pt x="468" y="258"/>
                        </a:lnTo>
                        <a:lnTo>
                          <a:pt x="470" y="253"/>
                        </a:lnTo>
                        <a:lnTo>
                          <a:pt x="474" y="253"/>
                        </a:lnTo>
                        <a:lnTo>
                          <a:pt x="477" y="251"/>
                        </a:lnTo>
                        <a:lnTo>
                          <a:pt x="479" y="251"/>
                        </a:lnTo>
                        <a:lnTo>
                          <a:pt x="483" y="251"/>
                        </a:lnTo>
                        <a:lnTo>
                          <a:pt x="490" y="242"/>
                        </a:lnTo>
                        <a:lnTo>
                          <a:pt x="492" y="247"/>
                        </a:lnTo>
                        <a:lnTo>
                          <a:pt x="494" y="247"/>
                        </a:lnTo>
                        <a:lnTo>
                          <a:pt x="497" y="249"/>
                        </a:lnTo>
                        <a:lnTo>
                          <a:pt x="501" y="247"/>
                        </a:lnTo>
                        <a:lnTo>
                          <a:pt x="505" y="256"/>
                        </a:lnTo>
                        <a:lnTo>
                          <a:pt x="508" y="267"/>
                        </a:lnTo>
                        <a:lnTo>
                          <a:pt x="512" y="267"/>
                        </a:lnTo>
                        <a:lnTo>
                          <a:pt x="510" y="269"/>
                        </a:lnTo>
                        <a:lnTo>
                          <a:pt x="514" y="269"/>
                        </a:lnTo>
                        <a:lnTo>
                          <a:pt x="517" y="276"/>
                        </a:lnTo>
                        <a:lnTo>
                          <a:pt x="521" y="273"/>
                        </a:lnTo>
                        <a:lnTo>
                          <a:pt x="521" y="269"/>
                        </a:lnTo>
                        <a:lnTo>
                          <a:pt x="528" y="276"/>
                        </a:lnTo>
                        <a:lnTo>
                          <a:pt x="528" y="278"/>
                        </a:lnTo>
                        <a:lnTo>
                          <a:pt x="537" y="282"/>
                        </a:lnTo>
                        <a:lnTo>
                          <a:pt x="543" y="282"/>
                        </a:lnTo>
                        <a:lnTo>
                          <a:pt x="550" y="278"/>
                        </a:lnTo>
                        <a:lnTo>
                          <a:pt x="543" y="273"/>
                        </a:lnTo>
                        <a:lnTo>
                          <a:pt x="543" y="271"/>
                        </a:lnTo>
                        <a:lnTo>
                          <a:pt x="543" y="267"/>
                        </a:lnTo>
                        <a:lnTo>
                          <a:pt x="548" y="267"/>
                        </a:lnTo>
                        <a:lnTo>
                          <a:pt x="546" y="262"/>
                        </a:lnTo>
                        <a:lnTo>
                          <a:pt x="548" y="260"/>
                        </a:lnTo>
                        <a:lnTo>
                          <a:pt x="546" y="258"/>
                        </a:lnTo>
                        <a:lnTo>
                          <a:pt x="543" y="258"/>
                        </a:lnTo>
                        <a:lnTo>
                          <a:pt x="539" y="256"/>
                        </a:lnTo>
                        <a:lnTo>
                          <a:pt x="537" y="258"/>
                        </a:lnTo>
                        <a:lnTo>
                          <a:pt x="532" y="256"/>
                        </a:lnTo>
                        <a:lnTo>
                          <a:pt x="532" y="260"/>
                        </a:lnTo>
                        <a:lnTo>
                          <a:pt x="526" y="256"/>
                        </a:lnTo>
                        <a:lnTo>
                          <a:pt x="514" y="253"/>
                        </a:lnTo>
                        <a:lnTo>
                          <a:pt x="519" y="247"/>
                        </a:lnTo>
                        <a:lnTo>
                          <a:pt x="517" y="245"/>
                        </a:lnTo>
                        <a:lnTo>
                          <a:pt x="514" y="240"/>
                        </a:lnTo>
                        <a:lnTo>
                          <a:pt x="519" y="238"/>
                        </a:lnTo>
                        <a:lnTo>
                          <a:pt x="523" y="245"/>
                        </a:lnTo>
                        <a:lnTo>
                          <a:pt x="528" y="247"/>
                        </a:lnTo>
                        <a:lnTo>
                          <a:pt x="528" y="242"/>
                        </a:lnTo>
                        <a:lnTo>
                          <a:pt x="530" y="242"/>
                        </a:lnTo>
                        <a:lnTo>
                          <a:pt x="532" y="242"/>
                        </a:lnTo>
                        <a:lnTo>
                          <a:pt x="534" y="233"/>
                        </a:lnTo>
                        <a:lnTo>
                          <a:pt x="537" y="233"/>
                        </a:lnTo>
                        <a:lnTo>
                          <a:pt x="541" y="231"/>
                        </a:lnTo>
                        <a:lnTo>
                          <a:pt x="543" y="229"/>
                        </a:lnTo>
                        <a:lnTo>
                          <a:pt x="552" y="233"/>
                        </a:lnTo>
                        <a:lnTo>
                          <a:pt x="557" y="236"/>
                        </a:lnTo>
                        <a:lnTo>
                          <a:pt x="554" y="238"/>
                        </a:lnTo>
                        <a:lnTo>
                          <a:pt x="554" y="240"/>
                        </a:lnTo>
                        <a:lnTo>
                          <a:pt x="561" y="238"/>
                        </a:lnTo>
                        <a:lnTo>
                          <a:pt x="568" y="240"/>
                        </a:lnTo>
                        <a:lnTo>
                          <a:pt x="581" y="242"/>
                        </a:lnTo>
                        <a:lnTo>
                          <a:pt x="581" y="245"/>
                        </a:lnTo>
                        <a:lnTo>
                          <a:pt x="586" y="242"/>
                        </a:lnTo>
                        <a:lnTo>
                          <a:pt x="586" y="236"/>
                        </a:lnTo>
                        <a:lnTo>
                          <a:pt x="586" y="233"/>
                        </a:lnTo>
                        <a:lnTo>
                          <a:pt x="588" y="231"/>
                        </a:lnTo>
                        <a:lnTo>
                          <a:pt x="588" y="227"/>
                        </a:lnTo>
                        <a:lnTo>
                          <a:pt x="590" y="229"/>
                        </a:lnTo>
                        <a:lnTo>
                          <a:pt x="595" y="227"/>
                        </a:lnTo>
                        <a:lnTo>
                          <a:pt x="592" y="220"/>
                        </a:lnTo>
                        <a:lnTo>
                          <a:pt x="597" y="220"/>
                        </a:lnTo>
                        <a:lnTo>
                          <a:pt x="599" y="222"/>
                        </a:lnTo>
                        <a:lnTo>
                          <a:pt x="606" y="222"/>
                        </a:lnTo>
                        <a:lnTo>
                          <a:pt x="610" y="222"/>
                        </a:lnTo>
                        <a:lnTo>
                          <a:pt x="612" y="218"/>
                        </a:lnTo>
                        <a:lnTo>
                          <a:pt x="615" y="220"/>
                        </a:lnTo>
                        <a:lnTo>
                          <a:pt x="630" y="216"/>
                        </a:lnTo>
                        <a:lnTo>
                          <a:pt x="632" y="211"/>
                        </a:lnTo>
                        <a:lnTo>
                          <a:pt x="630" y="211"/>
                        </a:lnTo>
                        <a:lnTo>
                          <a:pt x="630" y="207"/>
                        </a:lnTo>
                        <a:lnTo>
                          <a:pt x="632" y="202"/>
                        </a:lnTo>
                        <a:lnTo>
                          <a:pt x="644" y="202"/>
                        </a:lnTo>
                        <a:lnTo>
                          <a:pt x="648" y="200"/>
                        </a:lnTo>
                        <a:lnTo>
                          <a:pt x="653" y="193"/>
                        </a:lnTo>
                        <a:lnTo>
                          <a:pt x="655" y="193"/>
                        </a:lnTo>
                        <a:lnTo>
                          <a:pt x="657" y="196"/>
                        </a:lnTo>
                        <a:lnTo>
                          <a:pt x="659" y="198"/>
                        </a:lnTo>
                        <a:lnTo>
                          <a:pt x="666" y="198"/>
                        </a:lnTo>
                        <a:lnTo>
                          <a:pt x="666" y="196"/>
                        </a:lnTo>
                        <a:lnTo>
                          <a:pt x="668" y="193"/>
                        </a:lnTo>
                        <a:lnTo>
                          <a:pt x="677" y="185"/>
                        </a:lnTo>
                        <a:lnTo>
                          <a:pt x="677" y="173"/>
                        </a:lnTo>
                        <a:lnTo>
                          <a:pt x="681" y="167"/>
                        </a:lnTo>
                        <a:lnTo>
                          <a:pt x="677" y="165"/>
                        </a:lnTo>
                        <a:lnTo>
                          <a:pt x="688" y="151"/>
                        </a:lnTo>
                        <a:lnTo>
                          <a:pt x="688" y="145"/>
                        </a:lnTo>
                        <a:lnTo>
                          <a:pt x="693" y="142"/>
                        </a:lnTo>
                        <a:lnTo>
                          <a:pt x="695" y="140"/>
                        </a:lnTo>
                        <a:lnTo>
                          <a:pt x="704" y="138"/>
                        </a:lnTo>
                        <a:lnTo>
                          <a:pt x="706" y="134"/>
                        </a:lnTo>
                        <a:lnTo>
                          <a:pt x="710" y="131"/>
                        </a:lnTo>
                        <a:lnTo>
                          <a:pt x="713" y="131"/>
                        </a:lnTo>
                        <a:lnTo>
                          <a:pt x="715" y="131"/>
                        </a:lnTo>
                        <a:lnTo>
                          <a:pt x="717" y="129"/>
                        </a:lnTo>
                        <a:lnTo>
                          <a:pt x="719" y="129"/>
                        </a:lnTo>
                        <a:lnTo>
                          <a:pt x="719" y="127"/>
                        </a:lnTo>
                        <a:lnTo>
                          <a:pt x="715" y="120"/>
                        </a:lnTo>
                        <a:lnTo>
                          <a:pt x="717" y="118"/>
                        </a:lnTo>
                        <a:lnTo>
                          <a:pt x="722" y="116"/>
                        </a:lnTo>
                        <a:lnTo>
                          <a:pt x="742" y="107"/>
                        </a:lnTo>
                        <a:lnTo>
                          <a:pt x="748" y="102"/>
                        </a:lnTo>
                        <a:lnTo>
                          <a:pt x="748" y="100"/>
                        </a:lnTo>
                        <a:lnTo>
                          <a:pt x="753" y="98"/>
                        </a:lnTo>
                        <a:lnTo>
                          <a:pt x="757" y="100"/>
                        </a:lnTo>
                        <a:lnTo>
                          <a:pt x="757" y="98"/>
                        </a:lnTo>
                        <a:lnTo>
                          <a:pt x="759" y="96"/>
                        </a:lnTo>
                        <a:lnTo>
                          <a:pt x="762" y="98"/>
                        </a:lnTo>
                        <a:lnTo>
                          <a:pt x="766" y="98"/>
                        </a:lnTo>
                        <a:lnTo>
                          <a:pt x="768" y="100"/>
                        </a:lnTo>
                        <a:lnTo>
                          <a:pt x="773" y="100"/>
                        </a:lnTo>
                        <a:lnTo>
                          <a:pt x="775" y="105"/>
                        </a:lnTo>
                        <a:lnTo>
                          <a:pt x="782" y="107"/>
                        </a:lnTo>
                        <a:lnTo>
                          <a:pt x="784" y="109"/>
                        </a:lnTo>
                        <a:lnTo>
                          <a:pt x="786" y="107"/>
                        </a:lnTo>
                        <a:lnTo>
                          <a:pt x="788" y="105"/>
                        </a:lnTo>
                        <a:lnTo>
                          <a:pt x="786" y="100"/>
                        </a:lnTo>
                        <a:lnTo>
                          <a:pt x="791" y="98"/>
                        </a:lnTo>
                        <a:lnTo>
                          <a:pt x="791" y="100"/>
                        </a:lnTo>
                        <a:lnTo>
                          <a:pt x="793" y="100"/>
                        </a:lnTo>
                        <a:lnTo>
                          <a:pt x="795" y="98"/>
                        </a:lnTo>
                        <a:lnTo>
                          <a:pt x="795" y="100"/>
                        </a:lnTo>
                        <a:lnTo>
                          <a:pt x="797" y="100"/>
                        </a:lnTo>
                        <a:lnTo>
                          <a:pt x="797" y="96"/>
                        </a:lnTo>
                        <a:lnTo>
                          <a:pt x="797" y="94"/>
                        </a:lnTo>
                        <a:lnTo>
                          <a:pt x="797" y="85"/>
                        </a:lnTo>
                        <a:lnTo>
                          <a:pt x="800" y="89"/>
                        </a:lnTo>
                        <a:lnTo>
                          <a:pt x="802" y="87"/>
                        </a:lnTo>
                        <a:lnTo>
                          <a:pt x="800" y="82"/>
                        </a:lnTo>
                        <a:lnTo>
                          <a:pt x="793" y="80"/>
                        </a:lnTo>
                        <a:lnTo>
                          <a:pt x="793" y="78"/>
                        </a:lnTo>
                        <a:lnTo>
                          <a:pt x="797" y="76"/>
                        </a:lnTo>
                        <a:lnTo>
                          <a:pt x="795" y="74"/>
                        </a:lnTo>
                        <a:lnTo>
                          <a:pt x="797" y="74"/>
                        </a:lnTo>
                        <a:lnTo>
                          <a:pt x="797" y="69"/>
                        </a:lnTo>
                        <a:lnTo>
                          <a:pt x="802" y="67"/>
                        </a:lnTo>
                        <a:lnTo>
                          <a:pt x="806" y="62"/>
                        </a:lnTo>
                        <a:lnTo>
                          <a:pt x="804" y="60"/>
                        </a:lnTo>
                        <a:lnTo>
                          <a:pt x="800" y="62"/>
                        </a:lnTo>
                        <a:lnTo>
                          <a:pt x="797" y="60"/>
                        </a:lnTo>
                        <a:lnTo>
                          <a:pt x="802" y="56"/>
                        </a:lnTo>
                        <a:lnTo>
                          <a:pt x="804" y="54"/>
                        </a:lnTo>
                        <a:lnTo>
                          <a:pt x="800" y="47"/>
                        </a:lnTo>
                        <a:lnTo>
                          <a:pt x="817" y="29"/>
                        </a:lnTo>
                        <a:lnTo>
                          <a:pt x="817" y="31"/>
                        </a:lnTo>
                        <a:lnTo>
                          <a:pt x="817" y="34"/>
                        </a:lnTo>
                        <a:lnTo>
                          <a:pt x="820" y="34"/>
                        </a:lnTo>
                        <a:lnTo>
                          <a:pt x="822" y="34"/>
                        </a:lnTo>
                        <a:lnTo>
                          <a:pt x="824" y="34"/>
                        </a:lnTo>
                        <a:lnTo>
                          <a:pt x="824" y="38"/>
                        </a:lnTo>
                        <a:lnTo>
                          <a:pt x="824" y="40"/>
                        </a:lnTo>
                        <a:lnTo>
                          <a:pt x="822" y="40"/>
                        </a:lnTo>
                        <a:lnTo>
                          <a:pt x="824" y="45"/>
                        </a:lnTo>
                        <a:lnTo>
                          <a:pt x="826" y="42"/>
                        </a:lnTo>
                        <a:lnTo>
                          <a:pt x="828" y="45"/>
                        </a:lnTo>
                        <a:lnTo>
                          <a:pt x="826" y="47"/>
                        </a:lnTo>
                        <a:lnTo>
                          <a:pt x="826" y="51"/>
                        </a:lnTo>
                        <a:lnTo>
                          <a:pt x="831" y="51"/>
                        </a:lnTo>
                        <a:lnTo>
                          <a:pt x="835" y="54"/>
                        </a:lnTo>
                        <a:lnTo>
                          <a:pt x="835" y="56"/>
                        </a:lnTo>
                        <a:lnTo>
                          <a:pt x="837" y="56"/>
                        </a:lnTo>
                        <a:lnTo>
                          <a:pt x="835" y="58"/>
                        </a:lnTo>
                        <a:lnTo>
                          <a:pt x="835" y="60"/>
                        </a:lnTo>
                        <a:lnTo>
                          <a:pt x="833" y="60"/>
                        </a:lnTo>
                        <a:lnTo>
                          <a:pt x="831" y="62"/>
                        </a:lnTo>
                        <a:lnTo>
                          <a:pt x="833" y="65"/>
                        </a:lnTo>
                        <a:lnTo>
                          <a:pt x="833" y="67"/>
                        </a:lnTo>
                        <a:lnTo>
                          <a:pt x="833" y="69"/>
                        </a:lnTo>
                        <a:lnTo>
                          <a:pt x="840" y="74"/>
                        </a:lnTo>
                        <a:lnTo>
                          <a:pt x="842" y="71"/>
                        </a:lnTo>
                        <a:lnTo>
                          <a:pt x="842" y="69"/>
                        </a:lnTo>
                        <a:lnTo>
                          <a:pt x="844" y="65"/>
                        </a:lnTo>
                        <a:lnTo>
                          <a:pt x="849" y="65"/>
                        </a:lnTo>
                        <a:lnTo>
                          <a:pt x="851" y="62"/>
                        </a:lnTo>
                        <a:lnTo>
                          <a:pt x="853" y="62"/>
                        </a:lnTo>
                        <a:lnTo>
                          <a:pt x="855" y="60"/>
                        </a:lnTo>
                        <a:lnTo>
                          <a:pt x="860" y="58"/>
                        </a:lnTo>
                        <a:lnTo>
                          <a:pt x="862" y="56"/>
                        </a:lnTo>
                        <a:lnTo>
                          <a:pt x="860" y="54"/>
                        </a:lnTo>
                        <a:lnTo>
                          <a:pt x="862" y="49"/>
                        </a:lnTo>
                        <a:lnTo>
                          <a:pt x="860" y="49"/>
                        </a:lnTo>
                        <a:lnTo>
                          <a:pt x="860" y="47"/>
                        </a:lnTo>
                        <a:lnTo>
                          <a:pt x="864" y="42"/>
                        </a:lnTo>
                        <a:lnTo>
                          <a:pt x="866" y="42"/>
                        </a:lnTo>
                        <a:lnTo>
                          <a:pt x="871" y="47"/>
                        </a:lnTo>
                        <a:lnTo>
                          <a:pt x="873" y="49"/>
                        </a:lnTo>
                        <a:lnTo>
                          <a:pt x="875" y="47"/>
                        </a:lnTo>
                        <a:lnTo>
                          <a:pt x="875" y="49"/>
                        </a:lnTo>
                        <a:lnTo>
                          <a:pt x="875" y="51"/>
                        </a:lnTo>
                        <a:lnTo>
                          <a:pt x="877" y="56"/>
                        </a:lnTo>
                        <a:lnTo>
                          <a:pt x="882" y="54"/>
                        </a:lnTo>
                        <a:lnTo>
                          <a:pt x="882" y="56"/>
                        </a:lnTo>
                        <a:lnTo>
                          <a:pt x="889" y="56"/>
                        </a:lnTo>
                        <a:lnTo>
                          <a:pt x="891" y="54"/>
                        </a:lnTo>
                        <a:lnTo>
                          <a:pt x="895" y="51"/>
                        </a:lnTo>
                        <a:lnTo>
                          <a:pt x="898" y="54"/>
                        </a:lnTo>
                        <a:lnTo>
                          <a:pt x="900" y="51"/>
                        </a:lnTo>
                        <a:lnTo>
                          <a:pt x="902" y="49"/>
                        </a:lnTo>
                        <a:lnTo>
                          <a:pt x="900" y="49"/>
                        </a:lnTo>
                        <a:lnTo>
                          <a:pt x="900" y="45"/>
                        </a:lnTo>
                        <a:lnTo>
                          <a:pt x="898" y="47"/>
                        </a:lnTo>
                        <a:lnTo>
                          <a:pt x="898" y="45"/>
                        </a:lnTo>
                        <a:lnTo>
                          <a:pt x="893" y="42"/>
                        </a:lnTo>
                        <a:lnTo>
                          <a:pt x="900" y="38"/>
                        </a:lnTo>
                        <a:lnTo>
                          <a:pt x="904" y="29"/>
                        </a:lnTo>
                        <a:lnTo>
                          <a:pt x="902" y="29"/>
                        </a:lnTo>
                        <a:lnTo>
                          <a:pt x="900" y="29"/>
                        </a:lnTo>
                        <a:lnTo>
                          <a:pt x="898" y="27"/>
                        </a:lnTo>
                        <a:lnTo>
                          <a:pt x="895" y="25"/>
                        </a:lnTo>
                        <a:lnTo>
                          <a:pt x="900" y="22"/>
                        </a:lnTo>
                        <a:lnTo>
                          <a:pt x="898" y="20"/>
                        </a:lnTo>
                        <a:lnTo>
                          <a:pt x="895" y="22"/>
                        </a:lnTo>
                        <a:lnTo>
                          <a:pt x="893" y="22"/>
                        </a:lnTo>
                        <a:lnTo>
                          <a:pt x="895" y="18"/>
                        </a:lnTo>
                        <a:lnTo>
                          <a:pt x="893" y="16"/>
                        </a:lnTo>
                        <a:lnTo>
                          <a:pt x="900" y="14"/>
                        </a:lnTo>
                        <a:lnTo>
                          <a:pt x="902" y="7"/>
                        </a:lnTo>
                        <a:lnTo>
                          <a:pt x="909" y="0"/>
                        </a:lnTo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6" name="Freeform 677"/>
                  <p:cNvSpPr>
                    <a:spLocks/>
                  </p:cNvSpPr>
                  <p:nvPr/>
                </p:nvSpPr>
                <p:spPr bwMode="auto">
                  <a:xfrm>
                    <a:off x="3320" y="2658"/>
                    <a:ext cx="359" cy="349"/>
                  </a:xfrm>
                  <a:custGeom>
                    <a:avLst/>
                    <a:gdLst>
                      <a:gd name="T0" fmla="*/ 129 w 359"/>
                      <a:gd name="T1" fmla="*/ 58 h 349"/>
                      <a:gd name="T2" fmla="*/ 138 w 359"/>
                      <a:gd name="T3" fmla="*/ 65 h 349"/>
                      <a:gd name="T4" fmla="*/ 147 w 359"/>
                      <a:gd name="T5" fmla="*/ 54 h 349"/>
                      <a:gd name="T6" fmla="*/ 158 w 359"/>
                      <a:gd name="T7" fmla="*/ 51 h 349"/>
                      <a:gd name="T8" fmla="*/ 160 w 359"/>
                      <a:gd name="T9" fmla="*/ 49 h 349"/>
                      <a:gd name="T10" fmla="*/ 163 w 359"/>
                      <a:gd name="T11" fmla="*/ 43 h 349"/>
                      <a:gd name="T12" fmla="*/ 158 w 359"/>
                      <a:gd name="T13" fmla="*/ 34 h 349"/>
                      <a:gd name="T14" fmla="*/ 160 w 359"/>
                      <a:gd name="T15" fmla="*/ 31 h 349"/>
                      <a:gd name="T16" fmla="*/ 154 w 359"/>
                      <a:gd name="T17" fmla="*/ 34 h 349"/>
                      <a:gd name="T18" fmla="*/ 156 w 359"/>
                      <a:gd name="T19" fmla="*/ 23 h 349"/>
                      <a:gd name="T20" fmla="*/ 167 w 359"/>
                      <a:gd name="T21" fmla="*/ 27 h 349"/>
                      <a:gd name="T22" fmla="*/ 171 w 359"/>
                      <a:gd name="T23" fmla="*/ 27 h 349"/>
                      <a:gd name="T24" fmla="*/ 174 w 359"/>
                      <a:gd name="T25" fmla="*/ 16 h 349"/>
                      <a:gd name="T26" fmla="*/ 180 w 359"/>
                      <a:gd name="T27" fmla="*/ 14 h 349"/>
                      <a:gd name="T28" fmla="*/ 185 w 359"/>
                      <a:gd name="T29" fmla="*/ 23 h 349"/>
                      <a:gd name="T30" fmla="*/ 187 w 359"/>
                      <a:gd name="T31" fmla="*/ 11 h 349"/>
                      <a:gd name="T32" fmla="*/ 194 w 359"/>
                      <a:gd name="T33" fmla="*/ 11 h 349"/>
                      <a:gd name="T34" fmla="*/ 198 w 359"/>
                      <a:gd name="T35" fmla="*/ 5 h 349"/>
                      <a:gd name="T36" fmla="*/ 207 w 359"/>
                      <a:gd name="T37" fmla="*/ 20 h 349"/>
                      <a:gd name="T38" fmla="*/ 212 w 359"/>
                      <a:gd name="T39" fmla="*/ 27 h 349"/>
                      <a:gd name="T40" fmla="*/ 216 w 359"/>
                      <a:gd name="T41" fmla="*/ 31 h 349"/>
                      <a:gd name="T42" fmla="*/ 225 w 359"/>
                      <a:gd name="T43" fmla="*/ 29 h 349"/>
                      <a:gd name="T44" fmla="*/ 229 w 359"/>
                      <a:gd name="T45" fmla="*/ 45 h 349"/>
                      <a:gd name="T46" fmla="*/ 234 w 359"/>
                      <a:gd name="T47" fmla="*/ 51 h 349"/>
                      <a:gd name="T48" fmla="*/ 245 w 359"/>
                      <a:gd name="T49" fmla="*/ 51 h 349"/>
                      <a:gd name="T50" fmla="*/ 261 w 359"/>
                      <a:gd name="T51" fmla="*/ 58 h 349"/>
                      <a:gd name="T52" fmla="*/ 269 w 359"/>
                      <a:gd name="T53" fmla="*/ 58 h 349"/>
                      <a:gd name="T54" fmla="*/ 287 w 359"/>
                      <a:gd name="T55" fmla="*/ 56 h 349"/>
                      <a:gd name="T56" fmla="*/ 298 w 359"/>
                      <a:gd name="T57" fmla="*/ 51 h 349"/>
                      <a:gd name="T58" fmla="*/ 303 w 359"/>
                      <a:gd name="T59" fmla="*/ 45 h 349"/>
                      <a:gd name="T60" fmla="*/ 305 w 359"/>
                      <a:gd name="T61" fmla="*/ 40 h 349"/>
                      <a:gd name="T62" fmla="*/ 310 w 359"/>
                      <a:gd name="T63" fmla="*/ 36 h 349"/>
                      <a:gd name="T64" fmla="*/ 314 w 359"/>
                      <a:gd name="T65" fmla="*/ 29 h 349"/>
                      <a:gd name="T66" fmla="*/ 321 w 359"/>
                      <a:gd name="T67" fmla="*/ 20 h 349"/>
                      <a:gd name="T68" fmla="*/ 334 w 359"/>
                      <a:gd name="T69" fmla="*/ 14 h 349"/>
                      <a:gd name="T70" fmla="*/ 345 w 359"/>
                      <a:gd name="T71" fmla="*/ 16 h 349"/>
                      <a:gd name="T72" fmla="*/ 339 w 359"/>
                      <a:gd name="T73" fmla="*/ 14 h 349"/>
                      <a:gd name="T74" fmla="*/ 345 w 359"/>
                      <a:gd name="T75" fmla="*/ 0 h 349"/>
                      <a:gd name="T76" fmla="*/ 359 w 359"/>
                      <a:gd name="T77" fmla="*/ 16 h 349"/>
                      <a:gd name="T78" fmla="*/ 347 w 359"/>
                      <a:gd name="T79" fmla="*/ 31 h 349"/>
                      <a:gd name="T80" fmla="*/ 330 w 359"/>
                      <a:gd name="T81" fmla="*/ 49 h 349"/>
                      <a:gd name="T82" fmla="*/ 314 w 359"/>
                      <a:gd name="T83" fmla="*/ 71 h 349"/>
                      <a:gd name="T84" fmla="*/ 301 w 359"/>
                      <a:gd name="T85" fmla="*/ 85 h 349"/>
                      <a:gd name="T86" fmla="*/ 269 w 359"/>
                      <a:gd name="T87" fmla="*/ 116 h 349"/>
                      <a:gd name="T88" fmla="*/ 243 w 359"/>
                      <a:gd name="T89" fmla="*/ 136 h 349"/>
                      <a:gd name="T90" fmla="*/ 209 w 359"/>
                      <a:gd name="T91" fmla="*/ 151 h 349"/>
                      <a:gd name="T92" fmla="*/ 183 w 359"/>
                      <a:gd name="T93" fmla="*/ 174 h 349"/>
                      <a:gd name="T94" fmla="*/ 167 w 359"/>
                      <a:gd name="T95" fmla="*/ 189 h 349"/>
                      <a:gd name="T96" fmla="*/ 158 w 359"/>
                      <a:gd name="T97" fmla="*/ 205 h 349"/>
                      <a:gd name="T98" fmla="*/ 149 w 359"/>
                      <a:gd name="T99" fmla="*/ 211 h 349"/>
                      <a:gd name="T100" fmla="*/ 151 w 359"/>
                      <a:gd name="T101" fmla="*/ 211 h 349"/>
                      <a:gd name="T102" fmla="*/ 138 w 359"/>
                      <a:gd name="T103" fmla="*/ 225 h 349"/>
                      <a:gd name="T104" fmla="*/ 109 w 359"/>
                      <a:gd name="T105" fmla="*/ 238 h 349"/>
                      <a:gd name="T106" fmla="*/ 89 w 359"/>
                      <a:gd name="T107" fmla="*/ 249 h 349"/>
                      <a:gd name="T108" fmla="*/ 33 w 359"/>
                      <a:gd name="T109" fmla="*/ 280 h 349"/>
                      <a:gd name="T110" fmla="*/ 16 w 359"/>
                      <a:gd name="T111" fmla="*/ 296 h 349"/>
                      <a:gd name="T112" fmla="*/ 7 w 359"/>
                      <a:gd name="T113" fmla="*/ 311 h 349"/>
                      <a:gd name="T114" fmla="*/ 4 w 359"/>
                      <a:gd name="T115" fmla="*/ 318 h 349"/>
                      <a:gd name="T116" fmla="*/ 7 w 359"/>
                      <a:gd name="T117" fmla="*/ 327 h 349"/>
                      <a:gd name="T118" fmla="*/ 11 w 359"/>
                      <a:gd name="T119" fmla="*/ 329 h 349"/>
                      <a:gd name="T120" fmla="*/ 11 w 359"/>
                      <a:gd name="T121" fmla="*/ 309 h 349"/>
                      <a:gd name="T122" fmla="*/ 13 w 359"/>
                      <a:gd name="T123" fmla="*/ 347 h 3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59" h="349">
                        <a:moveTo>
                          <a:pt x="125" y="60"/>
                        </a:moveTo>
                        <a:lnTo>
                          <a:pt x="125" y="58"/>
                        </a:lnTo>
                        <a:lnTo>
                          <a:pt x="127" y="56"/>
                        </a:lnTo>
                        <a:lnTo>
                          <a:pt x="129" y="58"/>
                        </a:lnTo>
                        <a:lnTo>
                          <a:pt x="131" y="58"/>
                        </a:lnTo>
                        <a:lnTo>
                          <a:pt x="134" y="60"/>
                        </a:lnTo>
                        <a:lnTo>
                          <a:pt x="136" y="60"/>
                        </a:lnTo>
                        <a:lnTo>
                          <a:pt x="138" y="65"/>
                        </a:lnTo>
                        <a:lnTo>
                          <a:pt x="140" y="60"/>
                        </a:lnTo>
                        <a:lnTo>
                          <a:pt x="140" y="56"/>
                        </a:lnTo>
                        <a:lnTo>
                          <a:pt x="147" y="58"/>
                        </a:lnTo>
                        <a:lnTo>
                          <a:pt x="147" y="54"/>
                        </a:lnTo>
                        <a:lnTo>
                          <a:pt x="151" y="51"/>
                        </a:lnTo>
                        <a:lnTo>
                          <a:pt x="156" y="54"/>
                        </a:lnTo>
                        <a:lnTo>
                          <a:pt x="156" y="51"/>
                        </a:lnTo>
                        <a:lnTo>
                          <a:pt x="158" y="51"/>
                        </a:lnTo>
                        <a:lnTo>
                          <a:pt x="160" y="51"/>
                        </a:lnTo>
                        <a:lnTo>
                          <a:pt x="158" y="49"/>
                        </a:lnTo>
                        <a:lnTo>
                          <a:pt x="158" y="47"/>
                        </a:lnTo>
                        <a:lnTo>
                          <a:pt x="160" y="49"/>
                        </a:lnTo>
                        <a:lnTo>
                          <a:pt x="165" y="47"/>
                        </a:lnTo>
                        <a:lnTo>
                          <a:pt x="165" y="45"/>
                        </a:lnTo>
                        <a:lnTo>
                          <a:pt x="167" y="43"/>
                        </a:lnTo>
                        <a:lnTo>
                          <a:pt x="163" y="43"/>
                        </a:lnTo>
                        <a:lnTo>
                          <a:pt x="160" y="40"/>
                        </a:lnTo>
                        <a:lnTo>
                          <a:pt x="163" y="38"/>
                        </a:lnTo>
                        <a:lnTo>
                          <a:pt x="160" y="38"/>
                        </a:lnTo>
                        <a:lnTo>
                          <a:pt x="158" y="34"/>
                        </a:lnTo>
                        <a:lnTo>
                          <a:pt x="160" y="34"/>
                        </a:lnTo>
                        <a:lnTo>
                          <a:pt x="160" y="36"/>
                        </a:lnTo>
                        <a:lnTo>
                          <a:pt x="163" y="34"/>
                        </a:lnTo>
                        <a:lnTo>
                          <a:pt x="160" y="31"/>
                        </a:lnTo>
                        <a:lnTo>
                          <a:pt x="160" y="29"/>
                        </a:lnTo>
                        <a:lnTo>
                          <a:pt x="158" y="29"/>
                        </a:lnTo>
                        <a:lnTo>
                          <a:pt x="156" y="36"/>
                        </a:lnTo>
                        <a:lnTo>
                          <a:pt x="154" y="34"/>
                        </a:lnTo>
                        <a:lnTo>
                          <a:pt x="156" y="31"/>
                        </a:lnTo>
                        <a:lnTo>
                          <a:pt x="151" y="25"/>
                        </a:lnTo>
                        <a:lnTo>
                          <a:pt x="156" y="25"/>
                        </a:lnTo>
                        <a:lnTo>
                          <a:pt x="156" y="23"/>
                        </a:lnTo>
                        <a:lnTo>
                          <a:pt x="158" y="23"/>
                        </a:lnTo>
                        <a:lnTo>
                          <a:pt x="160" y="25"/>
                        </a:lnTo>
                        <a:lnTo>
                          <a:pt x="167" y="25"/>
                        </a:lnTo>
                        <a:lnTo>
                          <a:pt x="167" y="27"/>
                        </a:lnTo>
                        <a:lnTo>
                          <a:pt x="171" y="31"/>
                        </a:lnTo>
                        <a:lnTo>
                          <a:pt x="174" y="31"/>
                        </a:lnTo>
                        <a:lnTo>
                          <a:pt x="174" y="27"/>
                        </a:lnTo>
                        <a:lnTo>
                          <a:pt x="171" y="27"/>
                        </a:lnTo>
                        <a:lnTo>
                          <a:pt x="171" y="23"/>
                        </a:lnTo>
                        <a:lnTo>
                          <a:pt x="176" y="23"/>
                        </a:lnTo>
                        <a:lnTo>
                          <a:pt x="176" y="20"/>
                        </a:lnTo>
                        <a:lnTo>
                          <a:pt x="174" y="16"/>
                        </a:lnTo>
                        <a:lnTo>
                          <a:pt x="174" y="14"/>
                        </a:lnTo>
                        <a:lnTo>
                          <a:pt x="176" y="11"/>
                        </a:lnTo>
                        <a:lnTo>
                          <a:pt x="178" y="16"/>
                        </a:lnTo>
                        <a:lnTo>
                          <a:pt x="180" y="14"/>
                        </a:lnTo>
                        <a:lnTo>
                          <a:pt x="180" y="20"/>
                        </a:lnTo>
                        <a:lnTo>
                          <a:pt x="178" y="20"/>
                        </a:lnTo>
                        <a:lnTo>
                          <a:pt x="178" y="23"/>
                        </a:lnTo>
                        <a:lnTo>
                          <a:pt x="185" y="23"/>
                        </a:lnTo>
                        <a:lnTo>
                          <a:pt x="185" y="20"/>
                        </a:lnTo>
                        <a:lnTo>
                          <a:pt x="187" y="16"/>
                        </a:lnTo>
                        <a:lnTo>
                          <a:pt x="187" y="14"/>
                        </a:lnTo>
                        <a:lnTo>
                          <a:pt x="187" y="11"/>
                        </a:lnTo>
                        <a:lnTo>
                          <a:pt x="187" y="16"/>
                        </a:lnTo>
                        <a:lnTo>
                          <a:pt x="191" y="16"/>
                        </a:lnTo>
                        <a:lnTo>
                          <a:pt x="191" y="11"/>
                        </a:lnTo>
                        <a:lnTo>
                          <a:pt x="194" y="11"/>
                        </a:lnTo>
                        <a:lnTo>
                          <a:pt x="194" y="7"/>
                        </a:lnTo>
                        <a:lnTo>
                          <a:pt x="196" y="5"/>
                        </a:lnTo>
                        <a:lnTo>
                          <a:pt x="196" y="3"/>
                        </a:lnTo>
                        <a:lnTo>
                          <a:pt x="198" y="5"/>
                        </a:lnTo>
                        <a:lnTo>
                          <a:pt x="200" y="7"/>
                        </a:lnTo>
                        <a:lnTo>
                          <a:pt x="203" y="14"/>
                        </a:lnTo>
                        <a:lnTo>
                          <a:pt x="205" y="18"/>
                        </a:lnTo>
                        <a:lnTo>
                          <a:pt x="207" y="20"/>
                        </a:lnTo>
                        <a:lnTo>
                          <a:pt x="212" y="23"/>
                        </a:lnTo>
                        <a:lnTo>
                          <a:pt x="209" y="23"/>
                        </a:lnTo>
                        <a:lnTo>
                          <a:pt x="209" y="25"/>
                        </a:lnTo>
                        <a:lnTo>
                          <a:pt x="212" y="27"/>
                        </a:lnTo>
                        <a:lnTo>
                          <a:pt x="214" y="36"/>
                        </a:lnTo>
                        <a:lnTo>
                          <a:pt x="218" y="38"/>
                        </a:lnTo>
                        <a:lnTo>
                          <a:pt x="220" y="36"/>
                        </a:lnTo>
                        <a:lnTo>
                          <a:pt x="216" y="31"/>
                        </a:lnTo>
                        <a:lnTo>
                          <a:pt x="214" y="27"/>
                        </a:lnTo>
                        <a:lnTo>
                          <a:pt x="218" y="23"/>
                        </a:lnTo>
                        <a:lnTo>
                          <a:pt x="220" y="23"/>
                        </a:lnTo>
                        <a:lnTo>
                          <a:pt x="225" y="29"/>
                        </a:lnTo>
                        <a:lnTo>
                          <a:pt x="225" y="36"/>
                        </a:lnTo>
                        <a:lnTo>
                          <a:pt x="227" y="36"/>
                        </a:lnTo>
                        <a:lnTo>
                          <a:pt x="227" y="43"/>
                        </a:lnTo>
                        <a:lnTo>
                          <a:pt x="229" y="45"/>
                        </a:lnTo>
                        <a:lnTo>
                          <a:pt x="232" y="47"/>
                        </a:lnTo>
                        <a:lnTo>
                          <a:pt x="232" y="49"/>
                        </a:lnTo>
                        <a:lnTo>
                          <a:pt x="234" y="49"/>
                        </a:lnTo>
                        <a:lnTo>
                          <a:pt x="234" y="51"/>
                        </a:lnTo>
                        <a:lnTo>
                          <a:pt x="238" y="49"/>
                        </a:lnTo>
                        <a:lnTo>
                          <a:pt x="240" y="51"/>
                        </a:lnTo>
                        <a:lnTo>
                          <a:pt x="243" y="51"/>
                        </a:lnTo>
                        <a:lnTo>
                          <a:pt x="245" y="51"/>
                        </a:lnTo>
                        <a:lnTo>
                          <a:pt x="254" y="51"/>
                        </a:lnTo>
                        <a:lnTo>
                          <a:pt x="258" y="54"/>
                        </a:lnTo>
                        <a:lnTo>
                          <a:pt x="258" y="56"/>
                        </a:lnTo>
                        <a:lnTo>
                          <a:pt x="261" y="58"/>
                        </a:lnTo>
                        <a:lnTo>
                          <a:pt x="263" y="60"/>
                        </a:lnTo>
                        <a:lnTo>
                          <a:pt x="267" y="58"/>
                        </a:lnTo>
                        <a:lnTo>
                          <a:pt x="269" y="60"/>
                        </a:lnTo>
                        <a:lnTo>
                          <a:pt x="269" y="58"/>
                        </a:lnTo>
                        <a:lnTo>
                          <a:pt x="272" y="56"/>
                        </a:lnTo>
                        <a:lnTo>
                          <a:pt x="276" y="56"/>
                        </a:lnTo>
                        <a:lnTo>
                          <a:pt x="283" y="54"/>
                        </a:lnTo>
                        <a:lnTo>
                          <a:pt x="287" y="56"/>
                        </a:lnTo>
                        <a:lnTo>
                          <a:pt x="292" y="54"/>
                        </a:lnTo>
                        <a:lnTo>
                          <a:pt x="296" y="56"/>
                        </a:lnTo>
                        <a:lnTo>
                          <a:pt x="298" y="54"/>
                        </a:lnTo>
                        <a:lnTo>
                          <a:pt x="298" y="51"/>
                        </a:lnTo>
                        <a:lnTo>
                          <a:pt x="301" y="51"/>
                        </a:lnTo>
                        <a:lnTo>
                          <a:pt x="298" y="43"/>
                        </a:lnTo>
                        <a:lnTo>
                          <a:pt x="301" y="45"/>
                        </a:lnTo>
                        <a:lnTo>
                          <a:pt x="303" y="45"/>
                        </a:lnTo>
                        <a:lnTo>
                          <a:pt x="303" y="43"/>
                        </a:lnTo>
                        <a:lnTo>
                          <a:pt x="301" y="40"/>
                        </a:lnTo>
                        <a:lnTo>
                          <a:pt x="305" y="43"/>
                        </a:lnTo>
                        <a:lnTo>
                          <a:pt x="305" y="40"/>
                        </a:lnTo>
                        <a:lnTo>
                          <a:pt x="303" y="38"/>
                        </a:lnTo>
                        <a:lnTo>
                          <a:pt x="307" y="40"/>
                        </a:lnTo>
                        <a:lnTo>
                          <a:pt x="310" y="38"/>
                        </a:lnTo>
                        <a:lnTo>
                          <a:pt x="310" y="36"/>
                        </a:lnTo>
                        <a:lnTo>
                          <a:pt x="310" y="38"/>
                        </a:lnTo>
                        <a:lnTo>
                          <a:pt x="312" y="36"/>
                        </a:lnTo>
                        <a:lnTo>
                          <a:pt x="310" y="31"/>
                        </a:lnTo>
                        <a:lnTo>
                          <a:pt x="314" y="29"/>
                        </a:lnTo>
                        <a:lnTo>
                          <a:pt x="310" y="23"/>
                        </a:lnTo>
                        <a:lnTo>
                          <a:pt x="318" y="27"/>
                        </a:lnTo>
                        <a:lnTo>
                          <a:pt x="318" y="23"/>
                        </a:lnTo>
                        <a:lnTo>
                          <a:pt x="321" y="20"/>
                        </a:lnTo>
                        <a:lnTo>
                          <a:pt x="323" y="18"/>
                        </a:lnTo>
                        <a:lnTo>
                          <a:pt x="330" y="16"/>
                        </a:lnTo>
                        <a:lnTo>
                          <a:pt x="332" y="14"/>
                        </a:lnTo>
                        <a:lnTo>
                          <a:pt x="334" y="14"/>
                        </a:lnTo>
                        <a:lnTo>
                          <a:pt x="334" y="20"/>
                        </a:lnTo>
                        <a:lnTo>
                          <a:pt x="334" y="23"/>
                        </a:lnTo>
                        <a:lnTo>
                          <a:pt x="339" y="16"/>
                        </a:lnTo>
                        <a:lnTo>
                          <a:pt x="345" y="16"/>
                        </a:lnTo>
                        <a:lnTo>
                          <a:pt x="345" y="14"/>
                        </a:lnTo>
                        <a:lnTo>
                          <a:pt x="343" y="11"/>
                        </a:lnTo>
                        <a:lnTo>
                          <a:pt x="341" y="14"/>
                        </a:lnTo>
                        <a:lnTo>
                          <a:pt x="339" y="14"/>
                        </a:lnTo>
                        <a:lnTo>
                          <a:pt x="336" y="5"/>
                        </a:lnTo>
                        <a:lnTo>
                          <a:pt x="339" y="7"/>
                        </a:lnTo>
                        <a:lnTo>
                          <a:pt x="345" y="7"/>
                        </a:lnTo>
                        <a:lnTo>
                          <a:pt x="345" y="0"/>
                        </a:lnTo>
                        <a:lnTo>
                          <a:pt x="352" y="3"/>
                        </a:lnTo>
                        <a:lnTo>
                          <a:pt x="350" y="7"/>
                        </a:lnTo>
                        <a:lnTo>
                          <a:pt x="359" y="14"/>
                        </a:lnTo>
                        <a:lnTo>
                          <a:pt x="359" y="16"/>
                        </a:lnTo>
                        <a:lnTo>
                          <a:pt x="350" y="27"/>
                        </a:lnTo>
                        <a:lnTo>
                          <a:pt x="345" y="29"/>
                        </a:lnTo>
                        <a:lnTo>
                          <a:pt x="347" y="29"/>
                        </a:lnTo>
                        <a:lnTo>
                          <a:pt x="347" y="31"/>
                        </a:lnTo>
                        <a:lnTo>
                          <a:pt x="334" y="43"/>
                        </a:lnTo>
                        <a:lnTo>
                          <a:pt x="334" y="40"/>
                        </a:lnTo>
                        <a:lnTo>
                          <a:pt x="334" y="47"/>
                        </a:lnTo>
                        <a:lnTo>
                          <a:pt x="330" y="49"/>
                        </a:lnTo>
                        <a:lnTo>
                          <a:pt x="330" y="54"/>
                        </a:lnTo>
                        <a:lnTo>
                          <a:pt x="318" y="65"/>
                        </a:lnTo>
                        <a:lnTo>
                          <a:pt x="314" y="69"/>
                        </a:lnTo>
                        <a:lnTo>
                          <a:pt x="314" y="71"/>
                        </a:lnTo>
                        <a:lnTo>
                          <a:pt x="305" y="80"/>
                        </a:lnTo>
                        <a:lnTo>
                          <a:pt x="301" y="85"/>
                        </a:lnTo>
                        <a:lnTo>
                          <a:pt x="298" y="87"/>
                        </a:lnTo>
                        <a:lnTo>
                          <a:pt x="301" y="85"/>
                        </a:lnTo>
                        <a:lnTo>
                          <a:pt x="301" y="87"/>
                        </a:lnTo>
                        <a:lnTo>
                          <a:pt x="281" y="105"/>
                        </a:lnTo>
                        <a:lnTo>
                          <a:pt x="272" y="114"/>
                        </a:lnTo>
                        <a:lnTo>
                          <a:pt x="269" y="116"/>
                        </a:lnTo>
                        <a:lnTo>
                          <a:pt x="269" y="120"/>
                        </a:lnTo>
                        <a:lnTo>
                          <a:pt x="269" y="122"/>
                        </a:lnTo>
                        <a:lnTo>
                          <a:pt x="261" y="127"/>
                        </a:lnTo>
                        <a:lnTo>
                          <a:pt x="243" y="136"/>
                        </a:lnTo>
                        <a:lnTo>
                          <a:pt x="236" y="138"/>
                        </a:lnTo>
                        <a:lnTo>
                          <a:pt x="232" y="140"/>
                        </a:lnTo>
                        <a:lnTo>
                          <a:pt x="220" y="145"/>
                        </a:lnTo>
                        <a:lnTo>
                          <a:pt x="209" y="151"/>
                        </a:lnTo>
                        <a:lnTo>
                          <a:pt x="189" y="162"/>
                        </a:lnTo>
                        <a:lnTo>
                          <a:pt x="187" y="167"/>
                        </a:lnTo>
                        <a:lnTo>
                          <a:pt x="187" y="169"/>
                        </a:lnTo>
                        <a:lnTo>
                          <a:pt x="183" y="174"/>
                        </a:lnTo>
                        <a:lnTo>
                          <a:pt x="174" y="180"/>
                        </a:lnTo>
                        <a:lnTo>
                          <a:pt x="174" y="178"/>
                        </a:lnTo>
                        <a:lnTo>
                          <a:pt x="174" y="182"/>
                        </a:lnTo>
                        <a:lnTo>
                          <a:pt x="167" y="189"/>
                        </a:lnTo>
                        <a:lnTo>
                          <a:pt x="167" y="194"/>
                        </a:lnTo>
                        <a:lnTo>
                          <a:pt x="163" y="198"/>
                        </a:lnTo>
                        <a:lnTo>
                          <a:pt x="158" y="202"/>
                        </a:lnTo>
                        <a:lnTo>
                          <a:pt x="158" y="205"/>
                        </a:lnTo>
                        <a:lnTo>
                          <a:pt x="151" y="209"/>
                        </a:lnTo>
                        <a:lnTo>
                          <a:pt x="151" y="211"/>
                        </a:lnTo>
                        <a:lnTo>
                          <a:pt x="151" y="209"/>
                        </a:lnTo>
                        <a:lnTo>
                          <a:pt x="149" y="211"/>
                        </a:lnTo>
                        <a:lnTo>
                          <a:pt x="147" y="207"/>
                        </a:lnTo>
                        <a:lnTo>
                          <a:pt x="145" y="207"/>
                        </a:lnTo>
                        <a:lnTo>
                          <a:pt x="149" y="211"/>
                        </a:lnTo>
                        <a:lnTo>
                          <a:pt x="151" y="211"/>
                        </a:lnTo>
                        <a:lnTo>
                          <a:pt x="149" y="211"/>
                        </a:lnTo>
                        <a:lnTo>
                          <a:pt x="142" y="218"/>
                        </a:lnTo>
                        <a:lnTo>
                          <a:pt x="142" y="222"/>
                        </a:lnTo>
                        <a:lnTo>
                          <a:pt x="138" y="225"/>
                        </a:lnTo>
                        <a:lnTo>
                          <a:pt x="134" y="227"/>
                        </a:lnTo>
                        <a:lnTo>
                          <a:pt x="131" y="229"/>
                        </a:lnTo>
                        <a:lnTo>
                          <a:pt x="114" y="236"/>
                        </a:lnTo>
                        <a:lnTo>
                          <a:pt x="109" y="238"/>
                        </a:lnTo>
                        <a:lnTo>
                          <a:pt x="107" y="240"/>
                        </a:lnTo>
                        <a:lnTo>
                          <a:pt x="89" y="249"/>
                        </a:lnTo>
                        <a:lnTo>
                          <a:pt x="91" y="247"/>
                        </a:lnTo>
                        <a:lnTo>
                          <a:pt x="89" y="249"/>
                        </a:lnTo>
                        <a:lnTo>
                          <a:pt x="71" y="258"/>
                        </a:lnTo>
                        <a:lnTo>
                          <a:pt x="53" y="267"/>
                        </a:lnTo>
                        <a:lnTo>
                          <a:pt x="51" y="267"/>
                        </a:lnTo>
                        <a:lnTo>
                          <a:pt x="33" y="280"/>
                        </a:lnTo>
                        <a:lnTo>
                          <a:pt x="18" y="293"/>
                        </a:lnTo>
                        <a:lnTo>
                          <a:pt x="18" y="291"/>
                        </a:lnTo>
                        <a:lnTo>
                          <a:pt x="18" y="293"/>
                        </a:lnTo>
                        <a:lnTo>
                          <a:pt x="16" y="296"/>
                        </a:lnTo>
                        <a:lnTo>
                          <a:pt x="16" y="293"/>
                        </a:lnTo>
                        <a:lnTo>
                          <a:pt x="7" y="305"/>
                        </a:lnTo>
                        <a:lnTo>
                          <a:pt x="4" y="309"/>
                        </a:lnTo>
                        <a:lnTo>
                          <a:pt x="7" y="311"/>
                        </a:lnTo>
                        <a:lnTo>
                          <a:pt x="4" y="311"/>
                        </a:lnTo>
                        <a:lnTo>
                          <a:pt x="7" y="311"/>
                        </a:lnTo>
                        <a:lnTo>
                          <a:pt x="4" y="313"/>
                        </a:lnTo>
                        <a:lnTo>
                          <a:pt x="4" y="318"/>
                        </a:lnTo>
                        <a:lnTo>
                          <a:pt x="0" y="318"/>
                        </a:lnTo>
                        <a:lnTo>
                          <a:pt x="2" y="325"/>
                        </a:lnTo>
                        <a:lnTo>
                          <a:pt x="4" y="327"/>
                        </a:lnTo>
                        <a:lnTo>
                          <a:pt x="7" y="327"/>
                        </a:lnTo>
                        <a:lnTo>
                          <a:pt x="9" y="327"/>
                        </a:lnTo>
                        <a:lnTo>
                          <a:pt x="9" y="329"/>
                        </a:lnTo>
                        <a:lnTo>
                          <a:pt x="9" y="331"/>
                        </a:lnTo>
                        <a:lnTo>
                          <a:pt x="11" y="329"/>
                        </a:lnTo>
                        <a:lnTo>
                          <a:pt x="16" y="329"/>
                        </a:lnTo>
                        <a:lnTo>
                          <a:pt x="18" y="322"/>
                        </a:lnTo>
                        <a:lnTo>
                          <a:pt x="16" y="316"/>
                        </a:lnTo>
                        <a:lnTo>
                          <a:pt x="11" y="309"/>
                        </a:lnTo>
                        <a:lnTo>
                          <a:pt x="13" y="311"/>
                        </a:lnTo>
                        <a:lnTo>
                          <a:pt x="16" y="313"/>
                        </a:lnTo>
                        <a:lnTo>
                          <a:pt x="18" y="322"/>
                        </a:lnTo>
                        <a:lnTo>
                          <a:pt x="13" y="347"/>
                        </a:lnTo>
                        <a:lnTo>
                          <a:pt x="9" y="347"/>
                        </a:lnTo>
                        <a:lnTo>
                          <a:pt x="9" y="349"/>
                        </a:lnTo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7" name="Freeform 678"/>
                  <p:cNvSpPr>
                    <a:spLocks/>
                  </p:cNvSpPr>
                  <p:nvPr/>
                </p:nvSpPr>
                <p:spPr bwMode="auto">
                  <a:xfrm>
                    <a:off x="4650" y="1190"/>
                    <a:ext cx="837" cy="400"/>
                  </a:xfrm>
                  <a:custGeom>
                    <a:avLst/>
                    <a:gdLst>
                      <a:gd name="T0" fmla="*/ 688 w 837"/>
                      <a:gd name="T1" fmla="*/ 25 h 400"/>
                      <a:gd name="T2" fmla="*/ 664 w 837"/>
                      <a:gd name="T3" fmla="*/ 54 h 400"/>
                      <a:gd name="T4" fmla="*/ 677 w 837"/>
                      <a:gd name="T5" fmla="*/ 67 h 400"/>
                      <a:gd name="T6" fmla="*/ 724 w 837"/>
                      <a:gd name="T7" fmla="*/ 98 h 400"/>
                      <a:gd name="T8" fmla="*/ 686 w 837"/>
                      <a:gd name="T9" fmla="*/ 129 h 400"/>
                      <a:gd name="T10" fmla="*/ 693 w 837"/>
                      <a:gd name="T11" fmla="*/ 160 h 400"/>
                      <a:gd name="T12" fmla="*/ 746 w 837"/>
                      <a:gd name="T13" fmla="*/ 156 h 400"/>
                      <a:gd name="T14" fmla="*/ 793 w 837"/>
                      <a:gd name="T15" fmla="*/ 156 h 400"/>
                      <a:gd name="T16" fmla="*/ 837 w 837"/>
                      <a:gd name="T17" fmla="*/ 180 h 400"/>
                      <a:gd name="T18" fmla="*/ 833 w 837"/>
                      <a:gd name="T19" fmla="*/ 198 h 400"/>
                      <a:gd name="T20" fmla="*/ 835 w 837"/>
                      <a:gd name="T21" fmla="*/ 225 h 400"/>
                      <a:gd name="T22" fmla="*/ 797 w 837"/>
                      <a:gd name="T23" fmla="*/ 238 h 400"/>
                      <a:gd name="T24" fmla="*/ 764 w 837"/>
                      <a:gd name="T25" fmla="*/ 262 h 400"/>
                      <a:gd name="T26" fmla="*/ 775 w 837"/>
                      <a:gd name="T27" fmla="*/ 296 h 400"/>
                      <a:gd name="T28" fmla="*/ 797 w 837"/>
                      <a:gd name="T29" fmla="*/ 325 h 400"/>
                      <a:gd name="T30" fmla="*/ 777 w 837"/>
                      <a:gd name="T31" fmla="*/ 327 h 400"/>
                      <a:gd name="T32" fmla="*/ 746 w 837"/>
                      <a:gd name="T33" fmla="*/ 300 h 400"/>
                      <a:gd name="T34" fmla="*/ 704 w 837"/>
                      <a:gd name="T35" fmla="*/ 307 h 400"/>
                      <a:gd name="T36" fmla="*/ 659 w 837"/>
                      <a:gd name="T37" fmla="*/ 316 h 400"/>
                      <a:gd name="T38" fmla="*/ 601 w 837"/>
                      <a:gd name="T39" fmla="*/ 360 h 400"/>
                      <a:gd name="T40" fmla="*/ 574 w 837"/>
                      <a:gd name="T41" fmla="*/ 376 h 400"/>
                      <a:gd name="T42" fmla="*/ 530 w 837"/>
                      <a:gd name="T43" fmla="*/ 396 h 400"/>
                      <a:gd name="T44" fmla="*/ 519 w 837"/>
                      <a:gd name="T45" fmla="*/ 371 h 400"/>
                      <a:gd name="T46" fmla="*/ 521 w 837"/>
                      <a:gd name="T47" fmla="*/ 345 h 400"/>
                      <a:gd name="T48" fmla="*/ 561 w 837"/>
                      <a:gd name="T49" fmla="*/ 325 h 400"/>
                      <a:gd name="T50" fmla="*/ 608 w 837"/>
                      <a:gd name="T51" fmla="*/ 309 h 400"/>
                      <a:gd name="T52" fmla="*/ 632 w 837"/>
                      <a:gd name="T53" fmla="*/ 302 h 400"/>
                      <a:gd name="T54" fmla="*/ 628 w 837"/>
                      <a:gd name="T55" fmla="*/ 289 h 400"/>
                      <a:gd name="T56" fmla="*/ 621 w 837"/>
                      <a:gd name="T57" fmla="*/ 280 h 400"/>
                      <a:gd name="T58" fmla="*/ 608 w 837"/>
                      <a:gd name="T59" fmla="*/ 258 h 400"/>
                      <a:gd name="T60" fmla="*/ 615 w 837"/>
                      <a:gd name="T61" fmla="*/ 234 h 400"/>
                      <a:gd name="T62" fmla="*/ 579 w 837"/>
                      <a:gd name="T63" fmla="*/ 216 h 400"/>
                      <a:gd name="T64" fmla="*/ 501 w 837"/>
                      <a:gd name="T65" fmla="*/ 238 h 400"/>
                      <a:gd name="T66" fmla="*/ 454 w 837"/>
                      <a:gd name="T67" fmla="*/ 256 h 400"/>
                      <a:gd name="T68" fmla="*/ 419 w 837"/>
                      <a:gd name="T69" fmla="*/ 269 h 400"/>
                      <a:gd name="T70" fmla="*/ 387 w 837"/>
                      <a:gd name="T71" fmla="*/ 262 h 400"/>
                      <a:gd name="T72" fmla="*/ 363 w 837"/>
                      <a:gd name="T73" fmla="*/ 294 h 400"/>
                      <a:gd name="T74" fmla="*/ 325 w 837"/>
                      <a:gd name="T75" fmla="*/ 342 h 400"/>
                      <a:gd name="T76" fmla="*/ 278 w 837"/>
                      <a:gd name="T77" fmla="*/ 360 h 400"/>
                      <a:gd name="T78" fmla="*/ 196 w 837"/>
                      <a:gd name="T79" fmla="*/ 353 h 400"/>
                      <a:gd name="T80" fmla="*/ 122 w 837"/>
                      <a:gd name="T81" fmla="*/ 360 h 400"/>
                      <a:gd name="T82" fmla="*/ 80 w 837"/>
                      <a:gd name="T83" fmla="*/ 358 h 400"/>
                      <a:gd name="T84" fmla="*/ 69 w 837"/>
                      <a:gd name="T85" fmla="*/ 327 h 400"/>
                      <a:gd name="T86" fmla="*/ 73 w 837"/>
                      <a:gd name="T87" fmla="*/ 305 h 400"/>
                      <a:gd name="T88" fmla="*/ 55 w 837"/>
                      <a:gd name="T89" fmla="*/ 287 h 400"/>
                      <a:gd name="T90" fmla="*/ 20 w 837"/>
                      <a:gd name="T91" fmla="*/ 280 h 400"/>
                      <a:gd name="T92" fmla="*/ 4 w 837"/>
                      <a:gd name="T93" fmla="*/ 258 h 400"/>
                      <a:gd name="T94" fmla="*/ 2 w 837"/>
                      <a:gd name="T95" fmla="*/ 231 h 400"/>
                      <a:gd name="T96" fmla="*/ 42 w 837"/>
                      <a:gd name="T97" fmla="*/ 240 h 400"/>
                      <a:gd name="T98" fmla="*/ 87 w 837"/>
                      <a:gd name="T99" fmla="*/ 231 h 400"/>
                      <a:gd name="T100" fmla="*/ 129 w 837"/>
                      <a:gd name="T101" fmla="*/ 238 h 400"/>
                      <a:gd name="T102" fmla="*/ 162 w 837"/>
                      <a:gd name="T103" fmla="*/ 191 h 400"/>
                      <a:gd name="T104" fmla="*/ 211 w 837"/>
                      <a:gd name="T105" fmla="*/ 171 h 400"/>
                      <a:gd name="T106" fmla="*/ 247 w 837"/>
                      <a:gd name="T107" fmla="*/ 138 h 400"/>
                      <a:gd name="T108" fmla="*/ 278 w 837"/>
                      <a:gd name="T109" fmla="*/ 111 h 400"/>
                      <a:gd name="T110" fmla="*/ 345 w 837"/>
                      <a:gd name="T111" fmla="*/ 109 h 400"/>
                      <a:gd name="T112" fmla="*/ 374 w 837"/>
                      <a:gd name="T113" fmla="*/ 67 h 400"/>
                      <a:gd name="T114" fmla="*/ 432 w 837"/>
                      <a:gd name="T115" fmla="*/ 31 h 400"/>
                      <a:gd name="T116" fmla="*/ 474 w 837"/>
                      <a:gd name="T117" fmla="*/ 40 h 400"/>
                      <a:gd name="T118" fmla="*/ 532 w 837"/>
                      <a:gd name="T119" fmla="*/ 58 h 400"/>
                      <a:gd name="T120" fmla="*/ 577 w 837"/>
                      <a:gd name="T121" fmla="*/ 36 h 400"/>
                      <a:gd name="T122" fmla="*/ 615 w 837"/>
                      <a:gd name="T123" fmla="*/ 16 h 4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837" h="400">
                        <a:moveTo>
                          <a:pt x="659" y="11"/>
                        </a:moveTo>
                        <a:lnTo>
                          <a:pt x="664" y="18"/>
                        </a:lnTo>
                        <a:lnTo>
                          <a:pt x="661" y="23"/>
                        </a:lnTo>
                        <a:lnTo>
                          <a:pt x="666" y="25"/>
                        </a:lnTo>
                        <a:lnTo>
                          <a:pt x="666" y="27"/>
                        </a:lnTo>
                        <a:lnTo>
                          <a:pt x="670" y="34"/>
                        </a:lnTo>
                        <a:lnTo>
                          <a:pt x="677" y="34"/>
                        </a:lnTo>
                        <a:lnTo>
                          <a:pt x="681" y="29"/>
                        </a:lnTo>
                        <a:lnTo>
                          <a:pt x="686" y="29"/>
                        </a:lnTo>
                        <a:lnTo>
                          <a:pt x="688" y="25"/>
                        </a:lnTo>
                        <a:lnTo>
                          <a:pt x="690" y="27"/>
                        </a:lnTo>
                        <a:lnTo>
                          <a:pt x="693" y="29"/>
                        </a:lnTo>
                        <a:lnTo>
                          <a:pt x="693" y="34"/>
                        </a:lnTo>
                        <a:lnTo>
                          <a:pt x="688" y="36"/>
                        </a:lnTo>
                        <a:lnTo>
                          <a:pt x="688" y="40"/>
                        </a:lnTo>
                        <a:lnTo>
                          <a:pt x="686" y="43"/>
                        </a:lnTo>
                        <a:lnTo>
                          <a:pt x="672" y="43"/>
                        </a:lnTo>
                        <a:lnTo>
                          <a:pt x="668" y="47"/>
                        </a:lnTo>
                        <a:lnTo>
                          <a:pt x="666" y="51"/>
                        </a:lnTo>
                        <a:lnTo>
                          <a:pt x="664" y="54"/>
                        </a:lnTo>
                        <a:lnTo>
                          <a:pt x="652" y="56"/>
                        </a:lnTo>
                        <a:lnTo>
                          <a:pt x="657" y="58"/>
                        </a:lnTo>
                        <a:lnTo>
                          <a:pt x="664" y="69"/>
                        </a:lnTo>
                        <a:lnTo>
                          <a:pt x="661" y="71"/>
                        </a:lnTo>
                        <a:lnTo>
                          <a:pt x="659" y="74"/>
                        </a:lnTo>
                        <a:lnTo>
                          <a:pt x="657" y="76"/>
                        </a:lnTo>
                        <a:lnTo>
                          <a:pt x="659" y="78"/>
                        </a:lnTo>
                        <a:lnTo>
                          <a:pt x="659" y="80"/>
                        </a:lnTo>
                        <a:lnTo>
                          <a:pt x="672" y="74"/>
                        </a:lnTo>
                        <a:lnTo>
                          <a:pt x="677" y="67"/>
                        </a:lnTo>
                        <a:lnTo>
                          <a:pt x="686" y="63"/>
                        </a:lnTo>
                        <a:lnTo>
                          <a:pt x="699" y="60"/>
                        </a:lnTo>
                        <a:lnTo>
                          <a:pt x="710" y="56"/>
                        </a:lnTo>
                        <a:lnTo>
                          <a:pt x="704" y="67"/>
                        </a:lnTo>
                        <a:lnTo>
                          <a:pt x="706" y="71"/>
                        </a:lnTo>
                        <a:lnTo>
                          <a:pt x="710" y="71"/>
                        </a:lnTo>
                        <a:lnTo>
                          <a:pt x="713" y="78"/>
                        </a:lnTo>
                        <a:lnTo>
                          <a:pt x="713" y="83"/>
                        </a:lnTo>
                        <a:lnTo>
                          <a:pt x="721" y="94"/>
                        </a:lnTo>
                        <a:lnTo>
                          <a:pt x="724" y="98"/>
                        </a:lnTo>
                        <a:lnTo>
                          <a:pt x="724" y="100"/>
                        </a:lnTo>
                        <a:lnTo>
                          <a:pt x="719" y="107"/>
                        </a:lnTo>
                        <a:lnTo>
                          <a:pt x="710" y="107"/>
                        </a:lnTo>
                        <a:lnTo>
                          <a:pt x="706" y="111"/>
                        </a:lnTo>
                        <a:lnTo>
                          <a:pt x="704" y="111"/>
                        </a:lnTo>
                        <a:lnTo>
                          <a:pt x="706" y="118"/>
                        </a:lnTo>
                        <a:lnTo>
                          <a:pt x="697" y="125"/>
                        </a:lnTo>
                        <a:lnTo>
                          <a:pt x="693" y="125"/>
                        </a:lnTo>
                        <a:lnTo>
                          <a:pt x="695" y="129"/>
                        </a:lnTo>
                        <a:lnTo>
                          <a:pt x="686" y="129"/>
                        </a:lnTo>
                        <a:lnTo>
                          <a:pt x="684" y="134"/>
                        </a:lnTo>
                        <a:lnTo>
                          <a:pt x="688" y="138"/>
                        </a:lnTo>
                        <a:lnTo>
                          <a:pt x="690" y="140"/>
                        </a:lnTo>
                        <a:lnTo>
                          <a:pt x="675" y="149"/>
                        </a:lnTo>
                        <a:lnTo>
                          <a:pt x="679" y="151"/>
                        </a:lnTo>
                        <a:lnTo>
                          <a:pt x="681" y="154"/>
                        </a:lnTo>
                        <a:lnTo>
                          <a:pt x="688" y="154"/>
                        </a:lnTo>
                        <a:lnTo>
                          <a:pt x="690" y="158"/>
                        </a:lnTo>
                        <a:lnTo>
                          <a:pt x="693" y="158"/>
                        </a:lnTo>
                        <a:lnTo>
                          <a:pt x="693" y="160"/>
                        </a:lnTo>
                        <a:lnTo>
                          <a:pt x="697" y="158"/>
                        </a:lnTo>
                        <a:lnTo>
                          <a:pt x="697" y="154"/>
                        </a:lnTo>
                        <a:lnTo>
                          <a:pt x="701" y="149"/>
                        </a:lnTo>
                        <a:lnTo>
                          <a:pt x="704" y="149"/>
                        </a:lnTo>
                        <a:lnTo>
                          <a:pt x="708" y="149"/>
                        </a:lnTo>
                        <a:lnTo>
                          <a:pt x="719" y="143"/>
                        </a:lnTo>
                        <a:lnTo>
                          <a:pt x="730" y="143"/>
                        </a:lnTo>
                        <a:lnTo>
                          <a:pt x="737" y="147"/>
                        </a:lnTo>
                        <a:lnTo>
                          <a:pt x="744" y="149"/>
                        </a:lnTo>
                        <a:lnTo>
                          <a:pt x="746" y="156"/>
                        </a:lnTo>
                        <a:lnTo>
                          <a:pt x="757" y="156"/>
                        </a:lnTo>
                        <a:lnTo>
                          <a:pt x="759" y="156"/>
                        </a:lnTo>
                        <a:lnTo>
                          <a:pt x="764" y="154"/>
                        </a:lnTo>
                        <a:lnTo>
                          <a:pt x="768" y="158"/>
                        </a:lnTo>
                        <a:lnTo>
                          <a:pt x="768" y="160"/>
                        </a:lnTo>
                        <a:lnTo>
                          <a:pt x="773" y="160"/>
                        </a:lnTo>
                        <a:lnTo>
                          <a:pt x="779" y="165"/>
                        </a:lnTo>
                        <a:lnTo>
                          <a:pt x="782" y="162"/>
                        </a:lnTo>
                        <a:lnTo>
                          <a:pt x="786" y="158"/>
                        </a:lnTo>
                        <a:lnTo>
                          <a:pt x="793" y="156"/>
                        </a:lnTo>
                        <a:lnTo>
                          <a:pt x="797" y="158"/>
                        </a:lnTo>
                        <a:lnTo>
                          <a:pt x="802" y="160"/>
                        </a:lnTo>
                        <a:lnTo>
                          <a:pt x="804" y="167"/>
                        </a:lnTo>
                        <a:lnTo>
                          <a:pt x="811" y="167"/>
                        </a:lnTo>
                        <a:lnTo>
                          <a:pt x="813" y="169"/>
                        </a:lnTo>
                        <a:lnTo>
                          <a:pt x="819" y="169"/>
                        </a:lnTo>
                        <a:lnTo>
                          <a:pt x="822" y="171"/>
                        </a:lnTo>
                        <a:lnTo>
                          <a:pt x="824" y="174"/>
                        </a:lnTo>
                        <a:lnTo>
                          <a:pt x="833" y="176"/>
                        </a:lnTo>
                        <a:lnTo>
                          <a:pt x="837" y="180"/>
                        </a:lnTo>
                        <a:lnTo>
                          <a:pt x="835" y="182"/>
                        </a:lnTo>
                        <a:lnTo>
                          <a:pt x="833" y="180"/>
                        </a:lnTo>
                        <a:lnTo>
                          <a:pt x="831" y="180"/>
                        </a:lnTo>
                        <a:lnTo>
                          <a:pt x="826" y="185"/>
                        </a:lnTo>
                        <a:lnTo>
                          <a:pt x="826" y="187"/>
                        </a:lnTo>
                        <a:lnTo>
                          <a:pt x="828" y="191"/>
                        </a:lnTo>
                        <a:lnTo>
                          <a:pt x="824" y="196"/>
                        </a:lnTo>
                        <a:lnTo>
                          <a:pt x="824" y="198"/>
                        </a:lnTo>
                        <a:lnTo>
                          <a:pt x="826" y="200"/>
                        </a:lnTo>
                        <a:lnTo>
                          <a:pt x="833" y="198"/>
                        </a:lnTo>
                        <a:lnTo>
                          <a:pt x="831" y="202"/>
                        </a:lnTo>
                        <a:lnTo>
                          <a:pt x="833" y="202"/>
                        </a:lnTo>
                        <a:lnTo>
                          <a:pt x="837" y="205"/>
                        </a:lnTo>
                        <a:lnTo>
                          <a:pt x="837" y="207"/>
                        </a:lnTo>
                        <a:lnTo>
                          <a:pt x="835" y="207"/>
                        </a:lnTo>
                        <a:lnTo>
                          <a:pt x="833" y="211"/>
                        </a:lnTo>
                        <a:lnTo>
                          <a:pt x="833" y="216"/>
                        </a:lnTo>
                        <a:lnTo>
                          <a:pt x="835" y="220"/>
                        </a:lnTo>
                        <a:lnTo>
                          <a:pt x="833" y="220"/>
                        </a:lnTo>
                        <a:lnTo>
                          <a:pt x="835" y="225"/>
                        </a:lnTo>
                        <a:lnTo>
                          <a:pt x="831" y="225"/>
                        </a:lnTo>
                        <a:lnTo>
                          <a:pt x="828" y="225"/>
                        </a:lnTo>
                        <a:lnTo>
                          <a:pt x="824" y="225"/>
                        </a:lnTo>
                        <a:lnTo>
                          <a:pt x="826" y="222"/>
                        </a:lnTo>
                        <a:lnTo>
                          <a:pt x="824" y="218"/>
                        </a:lnTo>
                        <a:lnTo>
                          <a:pt x="815" y="222"/>
                        </a:lnTo>
                        <a:lnTo>
                          <a:pt x="804" y="231"/>
                        </a:lnTo>
                        <a:lnTo>
                          <a:pt x="802" y="234"/>
                        </a:lnTo>
                        <a:lnTo>
                          <a:pt x="799" y="236"/>
                        </a:lnTo>
                        <a:lnTo>
                          <a:pt x="797" y="238"/>
                        </a:lnTo>
                        <a:lnTo>
                          <a:pt x="793" y="238"/>
                        </a:lnTo>
                        <a:lnTo>
                          <a:pt x="793" y="245"/>
                        </a:lnTo>
                        <a:lnTo>
                          <a:pt x="788" y="242"/>
                        </a:lnTo>
                        <a:lnTo>
                          <a:pt x="784" y="245"/>
                        </a:lnTo>
                        <a:lnTo>
                          <a:pt x="782" y="247"/>
                        </a:lnTo>
                        <a:lnTo>
                          <a:pt x="775" y="256"/>
                        </a:lnTo>
                        <a:lnTo>
                          <a:pt x="770" y="256"/>
                        </a:lnTo>
                        <a:lnTo>
                          <a:pt x="768" y="258"/>
                        </a:lnTo>
                        <a:lnTo>
                          <a:pt x="768" y="262"/>
                        </a:lnTo>
                        <a:lnTo>
                          <a:pt x="764" y="262"/>
                        </a:lnTo>
                        <a:lnTo>
                          <a:pt x="764" y="267"/>
                        </a:lnTo>
                        <a:lnTo>
                          <a:pt x="766" y="267"/>
                        </a:lnTo>
                        <a:lnTo>
                          <a:pt x="766" y="271"/>
                        </a:lnTo>
                        <a:lnTo>
                          <a:pt x="770" y="276"/>
                        </a:lnTo>
                        <a:lnTo>
                          <a:pt x="766" y="282"/>
                        </a:lnTo>
                        <a:lnTo>
                          <a:pt x="766" y="285"/>
                        </a:lnTo>
                        <a:lnTo>
                          <a:pt x="770" y="287"/>
                        </a:lnTo>
                        <a:lnTo>
                          <a:pt x="770" y="291"/>
                        </a:lnTo>
                        <a:lnTo>
                          <a:pt x="775" y="291"/>
                        </a:lnTo>
                        <a:lnTo>
                          <a:pt x="775" y="296"/>
                        </a:lnTo>
                        <a:lnTo>
                          <a:pt x="775" y="298"/>
                        </a:lnTo>
                        <a:lnTo>
                          <a:pt x="779" y="300"/>
                        </a:lnTo>
                        <a:lnTo>
                          <a:pt x="779" y="305"/>
                        </a:lnTo>
                        <a:lnTo>
                          <a:pt x="784" y="307"/>
                        </a:lnTo>
                        <a:lnTo>
                          <a:pt x="786" y="309"/>
                        </a:lnTo>
                        <a:lnTo>
                          <a:pt x="786" y="311"/>
                        </a:lnTo>
                        <a:lnTo>
                          <a:pt x="793" y="316"/>
                        </a:lnTo>
                        <a:lnTo>
                          <a:pt x="793" y="320"/>
                        </a:lnTo>
                        <a:lnTo>
                          <a:pt x="795" y="322"/>
                        </a:lnTo>
                        <a:lnTo>
                          <a:pt x="797" y="325"/>
                        </a:lnTo>
                        <a:lnTo>
                          <a:pt x="799" y="327"/>
                        </a:lnTo>
                        <a:lnTo>
                          <a:pt x="804" y="329"/>
                        </a:lnTo>
                        <a:lnTo>
                          <a:pt x="804" y="331"/>
                        </a:lnTo>
                        <a:lnTo>
                          <a:pt x="802" y="333"/>
                        </a:lnTo>
                        <a:lnTo>
                          <a:pt x="799" y="336"/>
                        </a:lnTo>
                        <a:lnTo>
                          <a:pt x="797" y="336"/>
                        </a:lnTo>
                        <a:lnTo>
                          <a:pt x="795" y="333"/>
                        </a:lnTo>
                        <a:lnTo>
                          <a:pt x="788" y="336"/>
                        </a:lnTo>
                        <a:lnTo>
                          <a:pt x="784" y="331"/>
                        </a:lnTo>
                        <a:lnTo>
                          <a:pt x="777" y="327"/>
                        </a:lnTo>
                        <a:lnTo>
                          <a:pt x="768" y="327"/>
                        </a:lnTo>
                        <a:lnTo>
                          <a:pt x="759" y="322"/>
                        </a:lnTo>
                        <a:lnTo>
                          <a:pt x="759" y="320"/>
                        </a:lnTo>
                        <a:lnTo>
                          <a:pt x="764" y="318"/>
                        </a:lnTo>
                        <a:lnTo>
                          <a:pt x="764" y="314"/>
                        </a:lnTo>
                        <a:lnTo>
                          <a:pt x="759" y="314"/>
                        </a:lnTo>
                        <a:lnTo>
                          <a:pt x="757" y="307"/>
                        </a:lnTo>
                        <a:lnTo>
                          <a:pt x="755" y="307"/>
                        </a:lnTo>
                        <a:lnTo>
                          <a:pt x="750" y="300"/>
                        </a:lnTo>
                        <a:lnTo>
                          <a:pt x="746" y="300"/>
                        </a:lnTo>
                        <a:lnTo>
                          <a:pt x="742" y="300"/>
                        </a:lnTo>
                        <a:lnTo>
                          <a:pt x="737" y="298"/>
                        </a:lnTo>
                        <a:lnTo>
                          <a:pt x="737" y="300"/>
                        </a:lnTo>
                        <a:lnTo>
                          <a:pt x="724" y="298"/>
                        </a:lnTo>
                        <a:lnTo>
                          <a:pt x="721" y="300"/>
                        </a:lnTo>
                        <a:lnTo>
                          <a:pt x="721" y="302"/>
                        </a:lnTo>
                        <a:lnTo>
                          <a:pt x="710" y="309"/>
                        </a:lnTo>
                        <a:lnTo>
                          <a:pt x="708" y="307"/>
                        </a:lnTo>
                        <a:lnTo>
                          <a:pt x="706" y="309"/>
                        </a:lnTo>
                        <a:lnTo>
                          <a:pt x="704" y="307"/>
                        </a:lnTo>
                        <a:lnTo>
                          <a:pt x="697" y="307"/>
                        </a:lnTo>
                        <a:lnTo>
                          <a:pt x="693" y="309"/>
                        </a:lnTo>
                        <a:lnTo>
                          <a:pt x="688" y="309"/>
                        </a:lnTo>
                        <a:lnTo>
                          <a:pt x="686" y="311"/>
                        </a:lnTo>
                        <a:lnTo>
                          <a:pt x="681" y="309"/>
                        </a:lnTo>
                        <a:lnTo>
                          <a:pt x="677" y="309"/>
                        </a:lnTo>
                        <a:lnTo>
                          <a:pt x="677" y="311"/>
                        </a:lnTo>
                        <a:lnTo>
                          <a:pt x="670" y="311"/>
                        </a:lnTo>
                        <a:lnTo>
                          <a:pt x="661" y="316"/>
                        </a:lnTo>
                        <a:lnTo>
                          <a:pt x="659" y="316"/>
                        </a:lnTo>
                        <a:lnTo>
                          <a:pt x="650" y="318"/>
                        </a:lnTo>
                        <a:lnTo>
                          <a:pt x="648" y="320"/>
                        </a:lnTo>
                        <a:lnTo>
                          <a:pt x="641" y="325"/>
                        </a:lnTo>
                        <a:lnTo>
                          <a:pt x="639" y="329"/>
                        </a:lnTo>
                        <a:lnTo>
                          <a:pt x="628" y="342"/>
                        </a:lnTo>
                        <a:lnTo>
                          <a:pt x="619" y="349"/>
                        </a:lnTo>
                        <a:lnTo>
                          <a:pt x="612" y="349"/>
                        </a:lnTo>
                        <a:lnTo>
                          <a:pt x="608" y="349"/>
                        </a:lnTo>
                        <a:lnTo>
                          <a:pt x="601" y="356"/>
                        </a:lnTo>
                        <a:lnTo>
                          <a:pt x="601" y="360"/>
                        </a:lnTo>
                        <a:lnTo>
                          <a:pt x="601" y="362"/>
                        </a:lnTo>
                        <a:lnTo>
                          <a:pt x="601" y="365"/>
                        </a:lnTo>
                        <a:lnTo>
                          <a:pt x="597" y="367"/>
                        </a:lnTo>
                        <a:lnTo>
                          <a:pt x="595" y="367"/>
                        </a:lnTo>
                        <a:lnTo>
                          <a:pt x="590" y="365"/>
                        </a:lnTo>
                        <a:lnTo>
                          <a:pt x="586" y="369"/>
                        </a:lnTo>
                        <a:lnTo>
                          <a:pt x="583" y="369"/>
                        </a:lnTo>
                        <a:lnTo>
                          <a:pt x="583" y="373"/>
                        </a:lnTo>
                        <a:lnTo>
                          <a:pt x="581" y="378"/>
                        </a:lnTo>
                        <a:lnTo>
                          <a:pt x="574" y="376"/>
                        </a:lnTo>
                        <a:lnTo>
                          <a:pt x="572" y="373"/>
                        </a:lnTo>
                        <a:lnTo>
                          <a:pt x="570" y="376"/>
                        </a:lnTo>
                        <a:lnTo>
                          <a:pt x="568" y="378"/>
                        </a:lnTo>
                        <a:lnTo>
                          <a:pt x="563" y="385"/>
                        </a:lnTo>
                        <a:lnTo>
                          <a:pt x="559" y="387"/>
                        </a:lnTo>
                        <a:lnTo>
                          <a:pt x="554" y="396"/>
                        </a:lnTo>
                        <a:lnTo>
                          <a:pt x="543" y="398"/>
                        </a:lnTo>
                        <a:lnTo>
                          <a:pt x="537" y="400"/>
                        </a:lnTo>
                        <a:lnTo>
                          <a:pt x="532" y="400"/>
                        </a:lnTo>
                        <a:lnTo>
                          <a:pt x="530" y="396"/>
                        </a:lnTo>
                        <a:lnTo>
                          <a:pt x="528" y="396"/>
                        </a:lnTo>
                        <a:lnTo>
                          <a:pt x="528" y="393"/>
                        </a:lnTo>
                        <a:lnTo>
                          <a:pt x="523" y="389"/>
                        </a:lnTo>
                        <a:lnTo>
                          <a:pt x="525" y="385"/>
                        </a:lnTo>
                        <a:lnTo>
                          <a:pt x="528" y="382"/>
                        </a:lnTo>
                        <a:lnTo>
                          <a:pt x="523" y="380"/>
                        </a:lnTo>
                        <a:lnTo>
                          <a:pt x="521" y="373"/>
                        </a:lnTo>
                        <a:lnTo>
                          <a:pt x="523" y="373"/>
                        </a:lnTo>
                        <a:lnTo>
                          <a:pt x="521" y="373"/>
                        </a:lnTo>
                        <a:lnTo>
                          <a:pt x="519" y="371"/>
                        </a:lnTo>
                        <a:lnTo>
                          <a:pt x="523" y="367"/>
                        </a:lnTo>
                        <a:lnTo>
                          <a:pt x="525" y="367"/>
                        </a:lnTo>
                        <a:lnTo>
                          <a:pt x="525" y="362"/>
                        </a:lnTo>
                        <a:lnTo>
                          <a:pt x="525" y="360"/>
                        </a:lnTo>
                        <a:lnTo>
                          <a:pt x="523" y="360"/>
                        </a:lnTo>
                        <a:lnTo>
                          <a:pt x="523" y="358"/>
                        </a:lnTo>
                        <a:lnTo>
                          <a:pt x="523" y="356"/>
                        </a:lnTo>
                        <a:lnTo>
                          <a:pt x="523" y="353"/>
                        </a:lnTo>
                        <a:lnTo>
                          <a:pt x="521" y="353"/>
                        </a:lnTo>
                        <a:lnTo>
                          <a:pt x="521" y="345"/>
                        </a:lnTo>
                        <a:lnTo>
                          <a:pt x="523" y="347"/>
                        </a:lnTo>
                        <a:lnTo>
                          <a:pt x="525" y="345"/>
                        </a:lnTo>
                        <a:lnTo>
                          <a:pt x="528" y="347"/>
                        </a:lnTo>
                        <a:lnTo>
                          <a:pt x="539" y="340"/>
                        </a:lnTo>
                        <a:lnTo>
                          <a:pt x="543" y="336"/>
                        </a:lnTo>
                        <a:lnTo>
                          <a:pt x="546" y="336"/>
                        </a:lnTo>
                        <a:lnTo>
                          <a:pt x="548" y="338"/>
                        </a:lnTo>
                        <a:lnTo>
                          <a:pt x="552" y="333"/>
                        </a:lnTo>
                        <a:lnTo>
                          <a:pt x="559" y="331"/>
                        </a:lnTo>
                        <a:lnTo>
                          <a:pt x="561" y="325"/>
                        </a:lnTo>
                        <a:lnTo>
                          <a:pt x="559" y="320"/>
                        </a:lnTo>
                        <a:lnTo>
                          <a:pt x="568" y="314"/>
                        </a:lnTo>
                        <a:lnTo>
                          <a:pt x="570" y="314"/>
                        </a:lnTo>
                        <a:lnTo>
                          <a:pt x="572" y="316"/>
                        </a:lnTo>
                        <a:lnTo>
                          <a:pt x="574" y="316"/>
                        </a:lnTo>
                        <a:lnTo>
                          <a:pt x="577" y="318"/>
                        </a:lnTo>
                        <a:lnTo>
                          <a:pt x="583" y="318"/>
                        </a:lnTo>
                        <a:lnTo>
                          <a:pt x="590" y="316"/>
                        </a:lnTo>
                        <a:lnTo>
                          <a:pt x="597" y="316"/>
                        </a:lnTo>
                        <a:lnTo>
                          <a:pt x="608" y="309"/>
                        </a:lnTo>
                        <a:lnTo>
                          <a:pt x="608" y="311"/>
                        </a:lnTo>
                        <a:lnTo>
                          <a:pt x="617" y="309"/>
                        </a:lnTo>
                        <a:lnTo>
                          <a:pt x="617" y="311"/>
                        </a:lnTo>
                        <a:lnTo>
                          <a:pt x="617" y="314"/>
                        </a:lnTo>
                        <a:lnTo>
                          <a:pt x="621" y="314"/>
                        </a:lnTo>
                        <a:lnTo>
                          <a:pt x="623" y="309"/>
                        </a:lnTo>
                        <a:lnTo>
                          <a:pt x="630" y="307"/>
                        </a:lnTo>
                        <a:lnTo>
                          <a:pt x="632" y="305"/>
                        </a:lnTo>
                        <a:lnTo>
                          <a:pt x="635" y="305"/>
                        </a:lnTo>
                        <a:lnTo>
                          <a:pt x="632" y="302"/>
                        </a:lnTo>
                        <a:lnTo>
                          <a:pt x="635" y="302"/>
                        </a:lnTo>
                        <a:lnTo>
                          <a:pt x="635" y="300"/>
                        </a:lnTo>
                        <a:lnTo>
                          <a:pt x="639" y="298"/>
                        </a:lnTo>
                        <a:lnTo>
                          <a:pt x="635" y="291"/>
                        </a:lnTo>
                        <a:lnTo>
                          <a:pt x="632" y="291"/>
                        </a:lnTo>
                        <a:lnTo>
                          <a:pt x="632" y="289"/>
                        </a:lnTo>
                        <a:lnTo>
                          <a:pt x="632" y="291"/>
                        </a:lnTo>
                        <a:lnTo>
                          <a:pt x="632" y="289"/>
                        </a:lnTo>
                        <a:lnTo>
                          <a:pt x="630" y="291"/>
                        </a:lnTo>
                        <a:lnTo>
                          <a:pt x="628" y="289"/>
                        </a:lnTo>
                        <a:lnTo>
                          <a:pt x="623" y="289"/>
                        </a:lnTo>
                        <a:lnTo>
                          <a:pt x="621" y="294"/>
                        </a:lnTo>
                        <a:lnTo>
                          <a:pt x="621" y="289"/>
                        </a:lnTo>
                        <a:lnTo>
                          <a:pt x="617" y="291"/>
                        </a:lnTo>
                        <a:lnTo>
                          <a:pt x="615" y="289"/>
                        </a:lnTo>
                        <a:lnTo>
                          <a:pt x="617" y="287"/>
                        </a:lnTo>
                        <a:lnTo>
                          <a:pt x="617" y="285"/>
                        </a:lnTo>
                        <a:lnTo>
                          <a:pt x="619" y="285"/>
                        </a:lnTo>
                        <a:lnTo>
                          <a:pt x="619" y="280"/>
                        </a:lnTo>
                        <a:lnTo>
                          <a:pt x="621" y="280"/>
                        </a:lnTo>
                        <a:lnTo>
                          <a:pt x="619" y="278"/>
                        </a:lnTo>
                        <a:lnTo>
                          <a:pt x="619" y="274"/>
                        </a:lnTo>
                        <a:lnTo>
                          <a:pt x="617" y="274"/>
                        </a:lnTo>
                        <a:lnTo>
                          <a:pt x="615" y="271"/>
                        </a:lnTo>
                        <a:lnTo>
                          <a:pt x="612" y="271"/>
                        </a:lnTo>
                        <a:lnTo>
                          <a:pt x="610" y="269"/>
                        </a:lnTo>
                        <a:lnTo>
                          <a:pt x="610" y="265"/>
                        </a:lnTo>
                        <a:lnTo>
                          <a:pt x="608" y="265"/>
                        </a:lnTo>
                        <a:lnTo>
                          <a:pt x="606" y="262"/>
                        </a:lnTo>
                        <a:lnTo>
                          <a:pt x="608" y="258"/>
                        </a:lnTo>
                        <a:lnTo>
                          <a:pt x="603" y="258"/>
                        </a:lnTo>
                        <a:lnTo>
                          <a:pt x="603" y="256"/>
                        </a:lnTo>
                        <a:lnTo>
                          <a:pt x="608" y="254"/>
                        </a:lnTo>
                        <a:lnTo>
                          <a:pt x="603" y="251"/>
                        </a:lnTo>
                        <a:lnTo>
                          <a:pt x="603" y="249"/>
                        </a:lnTo>
                        <a:lnTo>
                          <a:pt x="601" y="247"/>
                        </a:lnTo>
                        <a:lnTo>
                          <a:pt x="606" y="245"/>
                        </a:lnTo>
                        <a:lnTo>
                          <a:pt x="606" y="242"/>
                        </a:lnTo>
                        <a:lnTo>
                          <a:pt x="610" y="236"/>
                        </a:lnTo>
                        <a:lnTo>
                          <a:pt x="615" y="234"/>
                        </a:lnTo>
                        <a:lnTo>
                          <a:pt x="619" y="231"/>
                        </a:lnTo>
                        <a:lnTo>
                          <a:pt x="621" y="227"/>
                        </a:lnTo>
                        <a:lnTo>
                          <a:pt x="623" y="227"/>
                        </a:lnTo>
                        <a:lnTo>
                          <a:pt x="626" y="225"/>
                        </a:lnTo>
                        <a:lnTo>
                          <a:pt x="626" y="222"/>
                        </a:lnTo>
                        <a:lnTo>
                          <a:pt x="628" y="222"/>
                        </a:lnTo>
                        <a:lnTo>
                          <a:pt x="630" y="218"/>
                        </a:lnTo>
                        <a:lnTo>
                          <a:pt x="632" y="214"/>
                        </a:lnTo>
                        <a:lnTo>
                          <a:pt x="610" y="211"/>
                        </a:lnTo>
                        <a:lnTo>
                          <a:pt x="579" y="216"/>
                        </a:lnTo>
                        <a:lnTo>
                          <a:pt x="577" y="218"/>
                        </a:lnTo>
                        <a:lnTo>
                          <a:pt x="574" y="218"/>
                        </a:lnTo>
                        <a:lnTo>
                          <a:pt x="574" y="220"/>
                        </a:lnTo>
                        <a:lnTo>
                          <a:pt x="570" y="220"/>
                        </a:lnTo>
                        <a:lnTo>
                          <a:pt x="570" y="222"/>
                        </a:lnTo>
                        <a:lnTo>
                          <a:pt x="568" y="222"/>
                        </a:lnTo>
                        <a:lnTo>
                          <a:pt x="568" y="227"/>
                        </a:lnTo>
                        <a:lnTo>
                          <a:pt x="548" y="231"/>
                        </a:lnTo>
                        <a:lnTo>
                          <a:pt x="539" y="227"/>
                        </a:lnTo>
                        <a:lnTo>
                          <a:pt x="501" y="238"/>
                        </a:lnTo>
                        <a:lnTo>
                          <a:pt x="496" y="240"/>
                        </a:lnTo>
                        <a:lnTo>
                          <a:pt x="492" y="240"/>
                        </a:lnTo>
                        <a:lnTo>
                          <a:pt x="474" y="247"/>
                        </a:lnTo>
                        <a:lnTo>
                          <a:pt x="472" y="247"/>
                        </a:lnTo>
                        <a:lnTo>
                          <a:pt x="472" y="249"/>
                        </a:lnTo>
                        <a:lnTo>
                          <a:pt x="470" y="251"/>
                        </a:lnTo>
                        <a:lnTo>
                          <a:pt x="468" y="251"/>
                        </a:lnTo>
                        <a:lnTo>
                          <a:pt x="463" y="251"/>
                        </a:lnTo>
                        <a:lnTo>
                          <a:pt x="459" y="256"/>
                        </a:lnTo>
                        <a:lnTo>
                          <a:pt x="454" y="256"/>
                        </a:lnTo>
                        <a:lnTo>
                          <a:pt x="452" y="258"/>
                        </a:lnTo>
                        <a:lnTo>
                          <a:pt x="450" y="256"/>
                        </a:lnTo>
                        <a:lnTo>
                          <a:pt x="447" y="258"/>
                        </a:lnTo>
                        <a:lnTo>
                          <a:pt x="443" y="260"/>
                        </a:lnTo>
                        <a:lnTo>
                          <a:pt x="441" y="262"/>
                        </a:lnTo>
                        <a:lnTo>
                          <a:pt x="434" y="262"/>
                        </a:lnTo>
                        <a:lnTo>
                          <a:pt x="432" y="265"/>
                        </a:lnTo>
                        <a:lnTo>
                          <a:pt x="425" y="267"/>
                        </a:lnTo>
                        <a:lnTo>
                          <a:pt x="421" y="269"/>
                        </a:lnTo>
                        <a:lnTo>
                          <a:pt x="419" y="269"/>
                        </a:lnTo>
                        <a:lnTo>
                          <a:pt x="416" y="271"/>
                        </a:lnTo>
                        <a:lnTo>
                          <a:pt x="412" y="269"/>
                        </a:lnTo>
                        <a:lnTo>
                          <a:pt x="412" y="265"/>
                        </a:lnTo>
                        <a:lnTo>
                          <a:pt x="403" y="269"/>
                        </a:lnTo>
                        <a:lnTo>
                          <a:pt x="394" y="267"/>
                        </a:lnTo>
                        <a:lnTo>
                          <a:pt x="392" y="265"/>
                        </a:lnTo>
                        <a:lnTo>
                          <a:pt x="392" y="267"/>
                        </a:lnTo>
                        <a:lnTo>
                          <a:pt x="390" y="267"/>
                        </a:lnTo>
                        <a:lnTo>
                          <a:pt x="387" y="265"/>
                        </a:lnTo>
                        <a:lnTo>
                          <a:pt x="387" y="262"/>
                        </a:lnTo>
                        <a:lnTo>
                          <a:pt x="385" y="260"/>
                        </a:lnTo>
                        <a:lnTo>
                          <a:pt x="383" y="260"/>
                        </a:lnTo>
                        <a:lnTo>
                          <a:pt x="381" y="265"/>
                        </a:lnTo>
                        <a:lnTo>
                          <a:pt x="383" y="267"/>
                        </a:lnTo>
                        <a:lnTo>
                          <a:pt x="383" y="269"/>
                        </a:lnTo>
                        <a:lnTo>
                          <a:pt x="387" y="271"/>
                        </a:lnTo>
                        <a:lnTo>
                          <a:pt x="387" y="276"/>
                        </a:lnTo>
                        <a:lnTo>
                          <a:pt x="372" y="282"/>
                        </a:lnTo>
                        <a:lnTo>
                          <a:pt x="374" y="285"/>
                        </a:lnTo>
                        <a:lnTo>
                          <a:pt x="363" y="294"/>
                        </a:lnTo>
                        <a:lnTo>
                          <a:pt x="358" y="300"/>
                        </a:lnTo>
                        <a:lnTo>
                          <a:pt x="349" y="305"/>
                        </a:lnTo>
                        <a:lnTo>
                          <a:pt x="336" y="318"/>
                        </a:lnTo>
                        <a:lnTo>
                          <a:pt x="332" y="322"/>
                        </a:lnTo>
                        <a:lnTo>
                          <a:pt x="323" y="329"/>
                        </a:lnTo>
                        <a:lnTo>
                          <a:pt x="323" y="331"/>
                        </a:lnTo>
                        <a:lnTo>
                          <a:pt x="321" y="331"/>
                        </a:lnTo>
                        <a:lnTo>
                          <a:pt x="325" y="333"/>
                        </a:lnTo>
                        <a:lnTo>
                          <a:pt x="327" y="340"/>
                        </a:lnTo>
                        <a:lnTo>
                          <a:pt x="325" y="342"/>
                        </a:lnTo>
                        <a:lnTo>
                          <a:pt x="323" y="342"/>
                        </a:lnTo>
                        <a:lnTo>
                          <a:pt x="321" y="342"/>
                        </a:lnTo>
                        <a:lnTo>
                          <a:pt x="321" y="345"/>
                        </a:lnTo>
                        <a:lnTo>
                          <a:pt x="318" y="342"/>
                        </a:lnTo>
                        <a:lnTo>
                          <a:pt x="318" y="345"/>
                        </a:lnTo>
                        <a:lnTo>
                          <a:pt x="318" y="342"/>
                        </a:lnTo>
                        <a:lnTo>
                          <a:pt x="316" y="345"/>
                        </a:lnTo>
                        <a:lnTo>
                          <a:pt x="309" y="349"/>
                        </a:lnTo>
                        <a:lnTo>
                          <a:pt x="305" y="356"/>
                        </a:lnTo>
                        <a:lnTo>
                          <a:pt x="278" y="360"/>
                        </a:lnTo>
                        <a:lnTo>
                          <a:pt x="274" y="360"/>
                        </a:lnTo>
                        <a:lnTo>
                          <a:pt x="272" y="358"/>
                        </a:lnTo>
                        <a:lnTo>
                          <a:pt x="256" y="356"/>
                        </a:lnTo>
                        <a:lnTo>
                          <a:pt x="238" y="358"/>
                        </a:lnTo>
                        <a:lnTo>
                          <a:pt x="223" y="362"/>
                        </a:lnTo>
                        <a:lnTo>
                          <a:pt x="220" y="365"/>
                        </a:lnTo>
                        <a:lnTo>
                          <a:pt x="218" y="362"/>
                        </a:lnTo>
                        <a:lnTo>
                          <a:pt x="209" y="362"/>
                        </a:lnTo>
                        <a:lnTo>
                          <a:pt x="196" y="356"/>
                        </a:lnTo>
                        <a:lnTo>
                          <a:pt x="196" y="353"/>
                        </a:lnTo>
                        <a:lnTo>
                          <a:pt x="189" y="351"/>
                        </a:lnTo>
                        <a:lnTo>
                          <a:pt x="174" y="347"/>
                        </a:lnTo>
                        <a:lnTo>
                          <a:pt x="167" y="347"/>
                        </a:lnTo>
                        <a:lnTo>
                          <a:pt x="158" y="347"/>
                        </a:lnTo>
                        <a:lnTo>
                          <a:pt x="156" y="349"/>
                        </a:lnTo>
                        <a:lnTo>
                          <a:pt x="156" y="353"/>
                        </a:lnTo>
                        <a:lnTo>
                          <a:pt x="149" y="358"/>
                        </a:lnTo>
                        <a:lnTo>
                          <a:pt x="129" y="356"/>
                        </a:lnTo>
                        <a:lnTo>
                          <a:pt x="125" y="360"/>
                        </a:lnTo>
                        <a:lnTo>
                          <a:pt x="122" y="360"/>
                        </a:lnTo>
                        <a:lnTo>
                          <a:pt x="122" y="362"/>
                        </a:lnTo>
                        <a:lnTo>
                          <a:pt x="116" y="360"/>
                        </a:lnTo>
                        <a:lnTo>
                          <a:pt x="107" y="362"/>
                        </a:lnTo>
                        <a:lnTo>
                          <a:pt x="107" y="365"/>
                        </a:lnTo>
                        <a:lnTo>
                          <a:pt x="104" y="365"/>
                        </a:lnTo>
                        <a:lnTo>
                          <a:pt x="100" y="365"/>
                        </a:lnTo>
                        <a:lnTo>
                          <a:pt x="91" y="367"/>
                        </a:lnTo>
                        <a:lnTo>
                          <a:pt x="80" y="367"/>
                        </a:lnTo>
                        <a:lnTo>
                          <a:pt x="82" y="365"/>
                        </a:lnTo>
                        <a:lnTo>
                          <a:pt x="80" y="358"/>
                        </a:lnTo>
                        <a:lnTo>
                          <a:pt x="82" y="358"/>
                        </a:lnTo>
                        <a:lnTo>
                          <a:pt x="82" y="356"/>
                        </a:lnTo>
                        <a:lnTo>
                          <a:pt x="80" y="353"/>
                        </a:lnTo>
                        <a:lnTo>
                          <a:pt x="78" y="351"/>
                        </a:lnTo>
                        <a:lnTo>
                          <a:pt x="75" y="349"/>
                        </a:lnTo>
                        <a:lnTo>
                          <a:pt x="75" y="345"/>
                        </a:lnTo>
                        <a:lnTo>
                          <a:pt x="71" y="345"/>
                        </a:lnTo>
                        <a:lnTo>
                          <a:pt x="69" y="336"/>
                        </a:lnTo>
                        <a:lnTo>
                          <a:pt x="69" y="331"/>
                        </a:lnTo>
                        <a:lnTo>
                          <a:pt x="69" y="327"/>
                        </a:lnTo>
                        <a:lnTo>
                          <a:pt x="71" y="325"/>
                        </a:lnTo>
                        <a:lnTo>
                          <a:pt x="75" y="320"/>
                        </a:lnTo>
                        <a:lnTo>
                          <a:pt x="73" y="316"/>
                        </a:lnTo>
                        <a:lnTo>
                          <a:pt x="69" y="316"/>
                        </a:lnTo>
                        <a:lnTo>
                          <a:pt x="71" y="314"/>
                        </a:lnTo>
                        <a:lnTo>
                          <a:pt x="75" y="311"/>
                        </a:lnTo>
                        <a:lnTo>
                          <a:pt x="78" y="314"/>
                        </a:lnTo>
                        <a:lnTo>
                          <a:pt x="80" y="314"/>
                        </a:lnTo>
                        <a:lnTo>
                          <a:pt x="82" y="311"/>
                        </a:lnTo>
                        <a:lnTo>
                          <a:pt x="73" y="305"/>
                        </a:lnTo>
                        <a:lnTo>
                          <a:pt x="71" y="300"/>
                        </a:lnTo>
                        <a:lnTo>
                          <a:pt x="73" y="294"/>
                        </a:lnTo>
                        <a:lnTo>
                          <a:pt x="71" y="294"/>
                        </a:lnTo>
                        <a:lnTo>
                          <a:pt x="71" y="289"/>
                        </a:lnTo>
                        <a:lnTo>
                          <a:pt x="67" y="287"/>
                        </a:lnTo>
                        <a:lnTo>
                          <a:pt x="67" y="282"/>
                        </a:lnTo>
                        <a:lnTo>
                          <a:pt x="64" y="282"/>
                        </a:lnTo>
                        <a:lnTo>
                          <a:pt x="62" y="285"/>
                        </a:lnTo>
                        <a:lnTo>
                          <a:pt x="58" y="287"/>
                        </a:lnTo>
                        <a:lnTo>
                          <a:pt x="55" y="287"/>
                        </a:lnTo>
                        <a:lnTo>
                          <a:pt x="53" y="285"/>
                        </a:lnTo>
                        <a:lnTo>
                          <a:pt x="47" y="285"/>
                        </a:lnTo>
                        <a:lnTo>
                          <a:pt x="44" y="282"/>
                        </a:lnTo>
                        <a:lnTo>
                          <a:pt x="42" y="282"/>
                        </a:lnTo>
                        <a:lnTo>
                          <a:pt x="40" y="285"/>
                        </a:lnTo>
                        <a:lnTo>
                          <a:pt x="35" y="285"/>
                        </a:lnTo>
                        <a:lnTo>
                          <a:pt x="31" y="285"/>
                        </a:lnTo>
                        <a:lnTo>
                          <a:pt x="24" y="285"/>
                        </a:lnTo>
                        <a:lnTo>
                          <a:pt x="24" y="280"/>
                        </a:lnTo>
                        <a:lnTo>
                          <a:pt x="20" y="280"/>
                        </a:lnTo>
                        <a:lnTo>
                          <a:pt x="15" y="282"/>
                        </a:lnTo>
                        <a:lnTo>
                          <a:pt x="13" y="280"/>
                        </a:lnTo>
                        <a:lnTo>
                          <a:pt x="11" y="278"/>
                        </a:lnTo>
                        <a:lnTo>
                          <a:pt x="9" y="274"/>
                        </a:lnTo>
                        <a:lnTo>
                          <a:pt x="6" y="274"/>
                        </a:lnTo>
                        <a:lnTo>
                          <a:pt x="2" y="269"/>
                        </a:lnTo>
                        <a:lnTo>
                          <a:pt x="4" y="265"/>
                        </a:lnTo>
                        <a:lnTo>
                          <a:pt x="2" y="262"/>
                        </a:lnTo>
                        <a:lnTo>
                          <a:pt x="2" y="260"/>
                        </a:lnTo>
                        <a:lnTo>
                          <a:pt x="4" y="258"/>
                        </a:lnTo>
                        <a:lnTo>
                          <a:pt x="11" y="251"/>
                        </a:lnTo>
                        <a:lnTo>
                          <a:pt x="13" y="247"/>
                        </a:lnTo>
                        <a:lnTo>
                          <a:pt x="13" y="245"/>
                        </a:lnTo>
                        <a:lnTo>
                          <a:pt x="13" y="242"/>
                        </a:lnTo>
                        <a:lnTo>
                          <a:pt x="13" y="238"/>
                        </a:lnTo>
                        <a:lnTo>
                          <a:pt x="9" y="234"/>
                        </a:lnTo>
                        <a:lnTo>
                          <a:pt x="4" y="236"/>
                        </a:lnTo>
                        <a:lnTo>
                          <a:pt x="2" y="234"/>
                        </a:lnTo>
                        <a:lnTo>
                          <a:pt x="0" y="231"/>
                        </a:lnTo>
                        <a:lnTo>
                          <a:pt x="2" y="231"/>
                        </a:lnTo>
                        <a:lnTo>
                          <a:pt x="4" y="229"/>
                        </a:lnTo>
                        <a:lnTo>
                          <a:pt x="9" y="229"/>
                        </a:lnTo>
                        <a:lnTo>
                          <a:pt x="18" y="229"/>
                        </a:lnTo>
                        <a:lnTo>
                          <a:pt x="20" y="234"/>
                        </a:lnTo>
                        <a:lnTo>
                          <a:pt x="29" y="238"/>
                        </a:lnTo>
                        <a:lnTo>
                          <a:pt x="35" y="236"/>
                        </a:lnTo>
                        <a:lnTo>
                          <a:pt x="38" y="238"/>
                        </a:lnTo>
                        <a:lnTo>
                          <a:pt x="40" y="236"/>
                        </a:lnTo>
                        <a:lnTo>
                          <a:pt x="40" y="240"/>
                        </a:lnTo>
                        <a:lnTo>
                          <a:pt x="42" y="240"/>
                        </a:lnTo>
                        <a:lnTo>
                          <a:pt x="44" y="247"/>
                        </a:lnTo>
                        <a:lnTo>
                          <a:pt x="47" y="249"/>
                        </a:lnTo>
                        <a:lnTo>
                          <a:pt x="51" y="247"/>
                        </a:lnTo>
                        <a:lnTo>
                          <a:pt x="53" y="249"/>
                        </a:lnTo>
                        <a:lnTo>
                          <a:pt x="55" y="247"/>
                        </a:lnTo>
                        <a:lnTo>
                          <a:pt x="58" y="245"/>
                        </a:lnTo>
                        <a:lnTo>
                          <a:pt x="60" y="245"/>
                        </a:lnTo>
                        <a:lnTo>
                          <a:pt x="62" y="242"/>
                        </a:lnTo>
                        <a:lnTo>
                          <a:pt x="73" y="242"/>
                        </a:lnTo>
                        <a:lnTo>
                          <a:pt x="87" y="231"/>
                        </a:lnTo>
                        <a:lnTo>
                          <a:pt x="93" y="229"/>
                        </a:lnTo>
                        <a:lnTo>
                          <a:pt x="100" y="229"/>
                        </a:lnTo>
                        <a:lnTo>
                          <a:pt x="102" y="229"/>
                        </a:lnTo>
                        <a:lnTo>
                          <a:pt x="104" y="236"/>
                        </a:lnTo>
                        <a:lnTo>
                          <a:pt x="109" y="240"/>
                        </a:lnTo>
                        <a:lnTo>
                          <a:pt x="118" y="238"/>
                        </a:lnTo>
                        <a:lnTo>
                          <a:pt x="120" y="236"/>
                        </a:lnTo>
                        <a:lnTo>
                          <a:pt x="122" y="234"/>
                        </a:lnTo>
                        <a:lnTo>
                          <a:pt x="127" y="238"/>
                        </a:lnTo>
                        <a:lnTo>
                          <a:pt x="129" y="238"/>
                        </a:lnTo>
                        <a:lnTo>
                          <a:pt x="136" y="231"/>
                        </a:lnTo>
                        <a:lnTo>
                          <a:pt x="138" y="231"/>
                        </a:lnTo>
                        <a:lnTo>
                          <a:pt x="142" y="236"/>
                        </a:lnTo>
                        <a:lnTo>
                          <a:pt x="145" y="234"/>
                        </a:lnTo>
                        <a:lnTo>
                          <a:pt x="151" y="227"/>
                        </a:lnTo>
                        <a:lnTo>
                          <a:pt x="160" y="222"/>
                        </a:lnTo>
                        <a:lnTo>
                          <a:pt x="169" y="211"/>
                        </a:lnTo>
                        <a:lnTo>
                          <a:pt x="165" y="202"/>
                        </a:lnTo>
                        <a:lnTo>
                          <a:pt x="160" y="200"/>
                        </a:lnTo>
                        <a:lnTo>
                          <a:pt x="162" y="191"/>
                        </a:lnTo>
                        <a:lnTo>
                          <a:pt x="169" y="187"/>
                        </a:lnTo>
                        <a:lnTo>
                          <a:pt x="178" y="180"/>
                        </a:lnTo>
                        <a:lnTo>
                          <a:pt x="180" y="180"/>
                        </a:lnTo>
                        <a:lnTo>
                          <a:pt x="182" y="185"/>
                        </a:lnTo>
                        <a:lnTo>
                          <a:pt x="191" y="180"/>
                        </a:lnTo>
                        <a:lnTo>
                          <a:pt x="196" y="176"/>
                        </a:lnTo>
                        <a:lnTo>
                          <a:pt x="202" y="171"/>
                        </a:lnTo>
                        <a:lnTo>
                          <a:pt x="205" y="174"/>
                        </a:lnTo>
                        <a:lnTo>
                          <a:pt x="207" y="176"/>
                        </a:lnTo>
                        <a:lnTo>
                          <a:pt x="211" y="171"/>
                        </a:lnTo>
                        <a:lnTo>
                          <a:pt x="211" y="165"/>
                        </a:lnTo>
                        <a:lnTo>
                          <a:pt x="220" y="165"/>
                        </a:lnTo>
                        <a:lnTo>
                          <a:pt x="225" y="162"/>
                        </a:lnTo>
                        <a:lnTo>
                          <a:pt x="236" y="165"/>
                        </a:lnTo>
                        <a:lnTo>
                          <a:pt x="238" y="162"/>
                        </a:lnTo>
                        <a:lnTo>
                          <a:pt x="240" y="151"/>
                        </a:lnTo>
                        <a:lnTo>
                          <a:pt x="234" y="147"/>
                        </a:lnTo>
                        <a:lnTo>
                          <a:pt x="236" y="145"/>
                        </a:lnTo>
                        <a:lnTo>
                          <a:pt x="240" y="140"/>
                        </a:lnTo>
                        <a:lnTo>
                          <a:pt x="247" y="138"/>
                        </a:lnTo>
                        <a:lnTo>
                          <a:pt x="251" y="129"/>
                        </a:lnTo>
                        <a:lnTo>
                          <a:pt x="249" y="123"/>
                        </a:lnTo>
                        <a:lnTo>
                          <a:pt x="254" y="123"/>
                        </a:lnTo>
                        <a:lnTo>
                          <a:pt x="256" y="118"/>
                        </a:lnTo>
                        <a:lnTo>
                          <a:pt x="267" y="116"/>
                        </a:lnTo>
                        <a:lnTo>
                          <a:pt x="272" y="114"/>
                        </a:lnTo>
                        <a:lnTo>
                          <a:pt x="274" y="116"/>
                        </a:lnTo>
                        <a:lnTo>
                          <a:pt x="276" y="116"/>
                        </a:lnTo>
                        <a:lnTo>
                          <a:pt x="276" y="114"/>
                        </a:lnTo>
                        <a:lnTo>
                          <a:pt x="278" y="111"/>
                        </a:lnTo>
                        <a:lnTo>
                          <a:pt x="280" y="111"/>
                        </a:lnTo>
                        <a:lnTo>
                          <a:pt x="283" y="116"/>
                        </a:lnTo>
                        <a:lnTo>
                          <a:pt x="296" y="116"/>
                        </a:lnTo>
                        <a:lnTo>
                          <a:pt x="312" y="111"/>
                        </a:lnTo>
                        <a:lnTo>
                          <a:pt x="318" y="114"/>
                        </a:lnTo>
                        <a:lnTo>
                          <a:pt x="327" y="109"/>
                        </a:lnTo>
                        <a:lnTo>
                          <a:pt x="332" y="109"/>
                        </a:lnTo>
                        <a:lnTo>
                          <a:pt x="336" y="111"/>
                        </a:lnTo>
                        <a:lnTo>
                          <a:pt x="341" y="114"/>
                        </a:lnTo>
                        <a:lnTo>
                          <a:pt x="345" y="109"/>
                        </a:lnTo>
                        <a:lnTo>
                          <a:pt x="345" y="103"/>
                        </a:lnTo>
                        <a:lnTo>
                          <a:pt x="349" y="98"/>
                        </a:lnTo>
                        <a:lnTo>
                          <a:pt x="347" y="96"/>
                        </a:lnTo>
                        <a:lnTo>
                          <a:pt x="349" y="91"/>
                        </a:lnTo>
                        <a:lnTo>
                          <a:pt x="349" y="89"/>
                        </a:lnTo>
                        <a:lnTo>
                          <a:pt x="354" y="87"/>
                        </a:lnTo>
                        <a:lnTo>
                          <a:pt x="361" y="80"/>
                        </a:lnTo>
                        <a:lnTo>
                          <a:pt x="372" y="74"/>
                        </a:lnTo>
                        <a:lnTo>
                          <a:pt x="372" y="69"/>
                        </a:lnTo>
                        <a:lnTo>
                          <a:pt x="374" y="67"/>
                        </a:lnTo>
                        <a:lnTo>
                          <a:pt x="376" y="63"/>
                        </a:lnTo>
                        <a:lnTo>
                          <a:pt x="381" y="54"/>
                        </a:lnTo>
                        <a:lnTo>
                          <a:pt x="392" y="45"/>
                        </a:lnTo>
                        <a:lnTo>
                          <a:pt x="401" y="45"/>
                        </a:lnTo>
                        <a:lnTo>
                          <a:pt x="403" y="40"/>
                        </a:lnTo>
                        <a:lnTo>
                          <a:pt x="412" y="34"/>
                        </a:lnTo>
                        <a:lnTo>
                          <a:pt x="421" y="36"/>
                        </a:lnTo>
                        <a:lnTo>
                          <a:pt x="427" y="36"/>
                        </a:lnTo>
                        <a:lnTo>
                          <a:pt x="430" y="34"/>
                        </a:lnTo>
                        <a:lnTo>
                          <a:pt x="432" y="31"/>
                        </a:lnTo>
                        <a:lnTo>
                          <a:pt x="432" y="27"/>
                        </a:lnTo>
                        <a:lnTo>
                          <a:pt x="439" y="23"/>
                        </a:lnTo>
                        <a:lnTo>
                          <a:pt x="441" y="16"/>
                        </a:lnTo>
                        <a:lnTo>
                          <a:pt x="452" y="23"/>
                        </a:lnTo>
                        <a:lnTo>
                          <a:pt x="461" y="31"/>
                        </a:lnTo>
                        <a:lnTo>
                          <a:pt x="465" y="36"/>
                        </a:lnTo>
                        <a:lnTo>
                          <a:pt x="463" y="40"/>
                        </a:lnTo>
                        <a:lnTo>
                          <a:pt x="465" y="43"/>
                        </a:lnTo>
                        <a:lnTo>
                          <a:pt x="472" y="40"/>
                        </a:lnTo>
                        <a:lnTo>
                          <a:pt x="474" y="40"/>
                        </a:lnTo>
                        <a:lnTo>
                          <a:pt x="481" y="43"/>
                        </a:lnTo>
                        <a:lnTo>
                          <a:pt x="488" y="43"/>
                        </a:lnTo>
                        <a:lnTo>
                          <a:pt x="496" y="47"/>
                        </a:lnTo>
                        <a:lnTo>
                          <a:pt x="492" y="43"/>
                        </a:lnTo>
                        <a:lnTo>
                          <a:pt x="499" y="45"/>
                        </a:lnTo>
                        <a:lnTo>
                          <a:pt x="508" y="47"/>
                        </a:lnTo>
                        <a:lnTo>
                          <a:pt x="510" y="49"/>
                        </a:lnTo>
                        <a:lnTo>
                          <a:pt x="530" y="51"/>
                        </a:lnTo>
                        <a:lnTo>
                          <a:pt x="530" y="56"/>
                        </a:lnTo>
                        <a:lnTo>
                          <a:pt x="532" y="58"/>
                        </a:lnTo>
                        <a:lnTo>
                          <a:pt x="537" y="58"/>
                        </a:lnTo>
                        <a:lnTo>
                          <a:pt x="543" y="60"/>
                        </a:lnTo>
                        <a:lnTo>
                          <a:pt x="552" y="63"/>
                        </a:lnTo>
                        <a:lnTo>
                          <a:pt x="554" y="60"/>
                        </a:lnTo>
                        <a:lnTo>
                          <a:pt x="559" y="60"/>
                        </a:lnTo>
                        <a:lnTo>
                          <a:pt x="561" y="56"/>
                        </a:lnTo>
                        <a:lnTo>
                          <a:pt x="563" y="47"/>
                        </a:lnTo>
                        <a:lnTo>
                          <a:pt x="572" y="47"/>
                        </a:lnTo>
                        <a:lnTo>
                          <a:pt x="570" y="36"/>
                        </a:lnTo>
                        <a:lnTo>
                          <a:pt x="577" y="36"/>
                        </a:lnTo>
                        <a:lnTo>
                          <a:pt x="577" y="31"/>
                        </a:lnTo>
                        <a:lnTo>
                          <a:pt x="579" y="29"/>
                        </a:lnTo>
                        <a:lnTo>
                          <a:pt x="583" y="31"/>
                        </a:lnTo>
                        <a:lnTo>
                          <a:pt x="590" y="27"/>
                        </a:lnTo>
                        <a:lnTo>
                          <a:pt x="595" y="23"/>
                        </a:lnTo>
                        <a:lnTo>
                          <a:pt x="597" y="23"/>
                        </a:lnTo>
                        <a:lnTo>
                          <a:pt x="603" y="16"/>
                        </a:lnTo>
                        <a:lnTo>
                          <a:pt x="608" y="18"/>
                        </a:lnTo>
                        <a:lnTo>
                          <a:pt x="612" y="16"/>
                        </a:lnTo>
                        <a:lnTo>
                          <a:pt x="615" y="16"/>
                        </a:lnTo>
                        <a:lnTo>
                          <a:pt x="619" y="11"/>
                        </a:lnTo>
                        <a:lnTo>
                          <a:pt x="630" y="11"/>
                        </a:lnTo>
                        <a:lnTo>
                          <a:pt x="644" y="0"/>
                        </a:lnTo>
                        <a:lnTo>
                          <a:pt x="648" y="0"/>
                        </a:lnTo>
                        <a:lnTo>
                          <a:pt x="657" y="9"/>
                        </a:lnTo>
                        <a:lnTo>
                          <a:pt x="659" y="11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8" name="Freeform 679"/>
                  <p:cNvSpPr>
                    <a:spLocks noEditPoints="1"/>
                  </p:cNvSpPr>
                  <p:nvPr/>
                </p:nvSpPr>
                <p:spPr bwMode="auto">
                  <a:xfrm>
                    <a:off x="4385" y="1401"/>
                    <a:ext cx="904" cy="549"/>
                  </a:xfrm>
                  <a:custGeom>
                    <a:avLst/>
                    <a:gdLst>
                      <a:gd name="T0" fmla="*/ 891 w 904"/>
                      <a:gd name="T1" fmla="*/ 11 h 549"/>
                      <a:gd name="T2" fmla="*/ 871 w 904"/>
                      <a:gd name="T3" fmla="*/ 45 h 549"/>
                      <a:gd name="T4" fmla="*/ 884 w 904"/>
                      <a:gd name="T5" fmla="*/ 69 h 549"/>
                      <a:gd name="T6" fmla="*/ 897 w 904"/>
                      <a:gd name="T7" fmla="*/ 78 h 549"/>
                      <a:gd name="T8" fmla="*/ 882 w 904"/>
                      <a:gd name="T9" fmla="*/ 100 h 549"/>
                      <a:gd name="T10" fmla="*/ 826 w 904"/>
                      <a:gd name="T11" fmla="*/ 114 h 549"/>
                      <a:gd name="T12" fmla="*/ 775 w 904"/>
                      <a:gd name="T13" fmla="*/ 145 h 549"/>
                      <a:gd name="T14" fmla="*/ 724 w 904"/>
                      <a:gd name="T15" fmla="*/ 174 h 549"/>
                      <a:gd name="T16" fmla="*/ 692 w 904"/>
                      <a:gd name="T17" fmla="*/ 182 h 549"/>
                      <a:gd name="T18" fmla="*/ 661 w 904"/>
                      <a:gd name="T19" fmla="*/ 218 h 549"/>
                      <a:gd name="T20" fmla="*/ 630 w 904"/>
                      <a:gd name="T21" fmla="*/ 236 h 549"/>
                      <a:gd name="T22" fmla="*/ 610 w 904"/>
                      <a:gd name="T23" fmla="*/ 278 h 549"/>
                      <a:gd name="T24" fmla="*/ 583 w 904"/>
                      <a:gd name="T25" fmla="*/ 305 h 549"/>
                      <a:gd name="T26" fmla="*/ 557 w 904"/>
                      <a:gd name="T27" fmla="*/ 316 h 549"/>
                      <a:gd name="T28" fmla="*/ 530 w 904"/>
                      <a:gd name="T29" fmla="*/ 340 h 549"/>
                      <a:gd name="T30" fmla="*/ 539 w 904"/>
                      <a:gd name="T31" fmla="*/ 365 h 549"/>
                      <a:gd name="T32" fmla="*/ 523 w 904"/>
                      <a:gd name="T33" fmla="*/ 400 h 549"/>
                      <a:gd name="T34" fmla="*/ 508 w 904"/>
                      <a:gd name="T35" fmla="*/ 431 h 549"/>
                      <a:gd name="T36" fmla="*/ 499 w 904"/>
                      <a:gd name="T37" fmla="*/ 453 h 549"/>
                      <a:gd name="T38" fmla="*/ 485 w 904"/>
                      <a:gd name="T39" fmla="*/ 471 h 549"/>
                      <a:gd name="T40" fmla="*/ 481 w 904"/>
                      <a:gd name="T41" fmla="*/ 493 h 549"/>
                      <a:gd name="T42" fmla="*/ 463 w 904"/>
                      <a:gd name="T43" fmla="*/ 511 h 549"/>
                      <a:gd name="T44" fmla="*/ 416 w 904"/>
                      <a:gd name="T45" fmla="*/ 531 h 549"/>
                      <a:gd name="T46" fmla="*/ 361 w 904"/>
                      <a:gd name="T47" fmla="*/ 533 h 549"/>
                      <a:gd name="T48" fmla="*/ 369 w 904"/>
                      <a:gd name="T49" fmla="*/ 458 h 549"/>
                      <a:gd name="T50" fmla="*/ 374 w 904"/>
                      <a:gd name="T51" fmla="*/ 440 h 549"/>
                      <a:gd name="T52" fmla="*/ 401 w 904"/>
                      <a:gd name="T53" fmla="*/ 445 h 549"/>
                      <a:gd name="T54" fmla="*/ 390 w 904"/>
                      <a:gd name="T55" fmla="*/ 420 h 549"/>
                      <a:gd name="T56" fmla="*/ 441 w 904"/>
                      <a:gd name="T57" fmla="*/ 396 h 549"/>
                      <a:gd name="T58" fmla="*/ 423 w 904"/>
                      <a:gd name="T59" fmla="*/ 362 h 549"/>
                      <a:gd name="T60" fmla="*/ 410 w 904"/>
                      <a:gd name="T61" fmla="*/ 345 h 549"/>
                      <a:gd name="T62" fmla="*/ 374 w 904"/>
                      <a:gd name="T63" fmla="*/ 322 h 549"/>
                      <a:gd name="T64" fmla="*/ 361 w 904"/>
                      <a:gd name="T65" fmla="*/ 296 h 549"/>
                      <a:gd name="T66" fmla="*/ 349 w 904"/>
                      <a:gd name="T67" fmla="*/ 276 h 549"/>
                      <a:gd name="T68" fmla="*/ 298 w 904"/>
                      <a:gd name="T69" fmla="*/ 269 h 549"/>
                      <a:gd name="T70" fmla="*/ 271 w 904"/>
                      <a:gd name="T71" fmla="*/ 278 h 549"/>
                      <a:gd name="T72" fmla="*/ 258 w 904"/>
                      <a:gd name="T73" fmla="*/ 302 h 549"/>
                      <a:gd name="T74" fmla="*/ 214 w 904"/>
                      <a:gd name="T75" fmla="*/ 309 h 549"/>
                      <a:gd name="T76" fmla="*/ 187 w 904"/>
                      <a:gd name="T77" fmla="*/ 309 h 549"/>
                      <a:gd name="T78" fmla="*/ 162 w 904"/>
                      <a:gd name="T79" fmla="*/ 291 h 549"/>
                      <a:gd name="T80" fmla="*/ 142 w 904"/>
                      <a:gd name="T81" fmla="*/ 289 h 549"/>
                      <a:gd name="T82" fmla="*/ 111 w 904"/>
                      <a:gd name="T83" fmla="*/ 280 h 549"/>
                      <a:gd name="T84" fmla="*/ 55 w 904"/>
                      <a:gd name="T85" fmla="*/ 291 h 549"/>
                      <a:gd name="T86" fmla="*/ 33 w 904"/>
                      <a:gd name="T87" fmla="*/ 327 h 549"/>
                      <a:gd name="T88" fmla="*/ 22 w 904"/>
                      <a:gd name="T89" fmla="*/ 327 h 549"/>
                      <a:gd name="T90" fmla="*/ 20 w 904"/>
                      <a:gd name="T91" fmla="*/ 291 h 549"/>
                      <a:gd name="T92" fmla="*/ 15 w 904"/>
                      <a:gd name="T93" fmla="*/ 278 h 549"/>
                      <a:gd name="T94" fmla="*/ 0 w 904"/>
                      <a:gd name="T95" fmla="*/ 256 h 549"/>
                      <a:gd name="T96" fmla="*/ 2 w 904"/>
                      <a:gd name="T97" fmla="*/ 240 h 549"/>
                      <a:gd name="T98" fmla="*/ 20 w 904"/>
                      <a:gd name="T99" fmla="*/ 225 h 549"/>
                      <a:gd name="T100" fmla="*/ 26 w 904"/>
                      <a:gd name="T101" fmla="*/ 191 h 549"/>
                      <a:gd name="T102" fmla="*/ 75 w 904"/>
                      <a:gd name="T103" fmla="*/ 160 h 549"/>
                      <a:gd name="T104" fmla="*/ 193 w 904"/>
                      <a:gd name="T105" fmla="*/ 171 h 549"/>
                      <a:gd name="T106" fmla="*/ 289 w 904"/>
                      <a:gd name="T107" fmla="*/ 167 h 549"/>
                      <a:gd name="T108" fmla="*/ 372 w 904"/>
                      <a:gd name="T109" fmla="*/ 154 h 549"/>
                      <a:gd name="T110" fmla="*/ 454 w 904"/>
                      <a:gd name="T111" fmla="*/ 140 h 549"/>
                      <a:gd name="T112" fmla="*/ 570 w 904"/>
                      <a:gd name="T113" fmla="*/ 145 h 549"/>
                      <a:gd name="T114" fmla="*/ 588 w 904"/>
                      <a:gd name="T115" fmla="*/ 120 h 549"/>
                      <a:gd name="T116" fmla="*/ 646 w 904"/>
                      <a:gd name="T117" fmla="*/ 54 h 549"/>
                      <a:gd name="T118" fmla="*/ 684 w 904"/>
                      <a:gd name="T119" fmla="*/ 58 h 549"/>
                      <a:gd name="T120" fmla="*/ 733 w 904"/>
                      <a:gd name="T121" fmla="*/ 40 h 549"/>
                      <a:gd name="T122" fmla="*/ 835 w 904"/>
                      <a:gd name="T123" fmla="*/ 9 h 5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904" h="549">
                        <a:moveTo>
                          <a:pt x="24" y="349"/>
                        </a:moveTo>
                        <a:lnTo>
                          <a:pt x="26" y="356"/>
                        </a:lnTo>
                        <a:lnTo>
                          <a:pt x="24" y="358"/>
                        </a:lnTo>
                        <a:lnTo>
                          <a:pt x="22" y="356"/>
                        </a:lnTo>
                        <a:lnTo>
                          <a:pt x="24" y="353"/>
                        </a:lnTo>
                        <a:lnTo>
                          <a:pt x="24" y="349"/>
                        </a:lnTo>
                        <a:close/>
                        <a:moveTo>
                          <a:pt x="24" y="349"/>
                        </a:moveTo>
                        <a:lnTo>
                          <a:pt x="26" y="349"/>
                        </a:lnTo>
                        <a:lnTo>
                          <a:pt x="24" y="349"/>
                        </a:lnTo>
                        <a:close/>
                        <a:moveTo>
                          <a:pt x="895" y="7"/>
                        </a:moveTo>
                        <a:lnTo>
                          <a:pt x="895" y="9"/>
                        </a:lnTo>
                        <a:lnTo>
                          <a:pt x="893" y="11"/>
                        </a:lnTo>
                        <a:lnTo>
                          <a:pt x="891" y="11"/>
                        </a:lnTo>
                        <a:lnTo>
                          <a:pt x="891" y="14"/>
                        </a:lnTo>
                        <a:lnTo>
                          <a:pt x="888" y="16"/>
                        </a:lnTo>
                        <a:lnTo>
                          <a:pt x="886" y="16"/>
                        </a:lnTo>
                        <a:lnTo>
                          <a:pt x="884" y="20"/>
                        </a:lnTo>
                        <a:lnTo>
                          <a:pt x="880" y="23"/>
                        </a:lnTo>
                        <a:lnTo>
                          <a:pt x="875" y="25"/>
                        </a:lnTo>
                        <a:lnTo>
                          <a:pt x="871" y="31"/>
                        </a:lnTo>
                        <a:lnTo>
                          <a:pt x="871" y="34"/>
                        </a:lnTo>
                        <a:lnTo>
                          <a:pt x="866" y="36"/>
                        </a:lnTo>
                        <a:lnTo>
                          <a:pt x="868" y="38"/>
                        </a:lnTo>
                        <a:lnTo>
                          <a:pt x="868" y="40"/>
                        </a:lnTo>
                        <a:lnTo>
                          <a:pt x="873" y="43"/>
                        </a:lnTo>
                        <a:lnTo>
                          <a:pt x="871" y="45"/>
                        </a:lnTo>
                        <a:lnTo>
                          <a:pt x="868" y="45"/>
                        </a:lnTo>
                        <a:lnTo>
                          <a:pt x="873" y="47"/>
                        </a:lnTo>
                        <a:lnTo>
                          <a:pt x="871" y="51"/>
                        </a:lnTo>
                        <a:lnTo>
                          <a:pt x="873" y="54"/>
                        </a:lnTo>
                        <a:lnTo>
                          <a:pt x="875" y="54"/>
                        </a:lnTo>
                        <a:lnTo>
                          <a:pt x="875" y="58"/>
                        </a:lnTo>
                        <a:lnTo>
                          <a:pt x="877" y="60"/>
                        </a:lnTo>
                        <a:lnTo>
                          <a:pt x="880" y="60"/>
                        </a:lnTo>
                        <a:lnTo>
                          <a:pt x="882" y="63"/>
                        </a:lnTo>
                        <a:lnTo>
                          <a:pt x="884" y="63"/>
                        </a:lnTo>
                        <a:lnTo>
                          <a:pt x="884" y="67"/>
                        </a:lnTo>
                        <a:lnTo>
                          <a:pt x="886" y="69"/>
                        </a:lnTo>
                        <a:lnTo>
                          <a:pt x="884" y="69"/>
                        </a:lnTo>
                        <a:lnTo>
                          <a:pt x="884" y="74"/>
                        </a:lnTo>
                        <a:lnTo>
                          <a:pt x="882" y="74"/>
                        </a:lnTo>
                        <a:lnTo>
                          <a:pt x="882" y="76"/>
                        </a:lnTo>
                        <a:lnTo>
                          <a:pt x="880" y="78"/>
                        </a:lnTo>
                        <a:lnTo>
                          <a:pt x="882" y="80"/>
                        </a:lnTo>
                        <a:lnTo>
                          <a:pt x="886" y="78"/>
                        </a:lnTo>
                        <a:lnTo>
                          <a:pt x="886" y="83"/>
                        </a:lnTo>
                        <a:lnTo>
                          <a:pt x="888" y="78"/>
                        </a:lnTo>
                        <a:lnTo>
                          <a:pt x="893" y="78"/>
                        </a:lnTo>
                        <a:lnTo>
                          <a:pt x="895" y="80"/>
                        </a:lnTo>
                        <a:lnTo>
                          <a:pt x="897" y="78"/>
                        </a:lnTo>
                        <a:lnTo>
                          <a:pt x="897" y="80"/>
                        </a:lnTo>
                        <a:lnTo>
                          <a:pt x="897" y="78"/>
                        </a:lnTo>
                        <a:lnTo>
                          <a:pt x="897" y="80"/>
                        </a:lnTo>
                        <a:lnTo>
                          <a:pt x="900" y="80"/>
                        </a:lnTo>
                        <a:lnTo>
                          <a:pt x="904" y="87"/>
                        </a:lnTo>
                        <a:lnTo>
                          <a:pt x="900" y="89"/>
                        </a:lnTo>
                        <a:lnTo>
                          <a:pt x="900" y="91"/>
                        </a:lnTo>
                        <a:lnTo>
                          <a:pt x="897" y="91"/>
                        </a:lnTo>
                        <a:lnTo>
                          <a:pt x="900" y="94"/>
                        </a:lnTo>
                        <a:lnTo>
                          <a:pt x="897" y="94"/>
                        </a:lnTo>
                        <a:lnTo>
                          <a:pt x="895" y="96"/>
                        </a:lnTo>
                        <a:lnTo>
                          <a:pt x="888" y="98"/>
                        </a:lnTo>
                        <a:lnTo>
                          <a:pt x="886" y="103"/>
                        </a:lnTo>
                        <a:lnTo>
                          <a:pt x="882" y="103"/>
                        </a:lnTo>
                        <a:lnTo>
                          <a:pt x="882" y="100"/>
                        </a:lnTo>
                        <a:lnTo>
                          <a:pt x="882" y="98"/>
                        </a:lnTo>
                        <a:lnTo>
                          <a:pt x="873" y="100"/>
                        </a:lnTo>
                        <a:lnTo>
                          <a:pt x="873" y="98"/>
                        </a:lnTo>
                        <a:lnTo>
                          <a:pt x="862" y="105"/>
                        </a:lnTo>
                        <a:lnTo>
                          <a:pt x="855" y="105"/>
                        </a:lnTo>
                        <a:lnTo>
                          <a:pt x="848" y="107"/>
                        </a:lnTo>
                        <a:lnTo>
                          <a:pt x="842" y="107"/>
                        </a:lnTo>
                        <a:lnTo>
                          <a:pt x="839" y="105"/>
                        </a:lnTo>
                        <a:lnTo>
                          <a:pt x="837" y="105"/>
                        </a:lnTo>
                        <a:lnTo>
                          <a:pt x="835" y="103"/>
                        </a:lnTo>
                        <a:lnTo>
                          <a:pt x="831" y="103"/>
                        </a:lnTo>
                        <a:lnTo>
                          <a:pt x="824" y="109"/>
                        </a:lnTo>
                        <a:lnTo>
                          <a:pt x="826" y="114"/>
                        </a:lnTo>
                        <a:lnTo>
                          <a:pt x="824" y="120"/>
                        </a:lnTo>
                        <a:lnTo>
                          <a:pt x="817" y="122"/>
                        </a:lnTo>
                        <a:lnTo>
                          <a:pt x="813" y="127"/>
                        </a:lnTo>
                        <a:lnTo>
                          <a:pt x="811" y="125"/>
                        </a:lnTo>
                        <a:lnTo>
                          <a:pt x="808" y="125"/>
                        </a:lnTo>
                        <a:lnTo>
                          <a:pt x="804" y="129"/>
                        </a:lnTo>
                        <a:lnTo>
                          <a:pt x="793" y="136"/>
                        </a:lnTo>
                        <a:lnTo>
                          <a:pt x="790" y="134"/>
                        </a:lnTo>
                        <a:lnTo>
                          <a:pt x="788" y="136"/>
                        </a:lnTo>
                        <a:lnTo>
                          <a:pt x="786" y="134"/>
                        </a:lnTo>
                        <a:lnTo>
                          <a:pt x="779" y="140"/>
                        </a:lnTo>
                        <a:lnTo>
                          <a:pt x="775" y="142"/>
                        </a:lnTo>
                        <a:lnTo>
                          <a:pt x="775" y="145"/>
                        </a:lnTo>
                        <a:lnTo>
                          <a:pt x="761" y="151"/>
                        </a:lnTo>
                        <a:lnTo>
                          <a:pt x="757" y="151"/>
                        </a:lnTo>
                        <a:lnTo>
                          <a:pt x="753" y="149"/>
                        </a:lnTo>
                        <a:lnTo>
                          <a:pt x="748" y="149"/>
                        </a:lnTo>
                        <a:lnTo>
                          <a:pt x="748" y="147"/>
                        </a:lnTo>
                        <a:lnTo>
                          <a:pt x="744" y="149"/>
                        </a:lnTo>
                        <a:lnTo>
                          <a:pt x="733" y="160"/>
                        </a:lnTo>
                        <a:lnTo>
                          <a:pt x="730" y="165"/>
                        </a:lnTo>
                        <a:lnTo>
                          <a:pt x="728" y="167"/>
                        </a:lnTo>
                        <a:lnTo>
                          <a:pt x="730" y="167"/>
                        </a:lnTo>
                        <a:lnTo>
                          <a:pt x="730" y="169"/>
                        </a:lnTo>
                        <a:lnTo>
                          <a:pt x="726" y="169"/>
                        </a:lnTo>
                        <a:lnTo>
                          <a:pt x="724" y="174"/>
                        </a:lnTo>
                        <a:lnTo>
                          <a:pt x="721" y="171"/>
                        </a:lnTo>
                        <a:lnTo>
                          <a:pt x="721" y="174"/>
                        </a:lnTo>
                        <a:lnTo>
                          <a:pt x="712" y="178"/>
                        </a:lnTo>
                        <a:lnTo>
                          <a:pt x="708" y="180"/>
                        </a:lnTo>
                        <a:lnTo>
                          <a:pt x="704" y="180"/>
                        </a:lnTo>
                        <a:lnTo>
                          <a:pt x="701" y="178"/>
                        </a:lnTo>
                        <a:lnTo>
                          <a:pt x="699" y="180"/>
                        </a:lnTo>
                        <a:lnTo>
                          <a:pt x="701" y="180"/>
                        </a:lnTo>
                        <a:lnTo>
                          <a:pt x="699" y="182"/>
                        </a:lnTo>
                        <a:lnTo>
                          <a:pt x="697" y="185"/>
                        </a:lnTo>
                        <a:lnTo>
                          <a:pt x="695" y="185"/>
                        </a:lnTo>
                        <a:lnTo>
                          <a:pt x="695" y="182"/>
                        </a:lnTo>
                        <a:lnTo>
                          <a:pt x="692" y="182"/>
                        </a:lnTo>
                        <a:lnTo>
                          <a:pt x="690" y="182"/>
                        </a:lnTo>
                        <a:lnTo>
                          <a:pt x="686" y="187"/>
                        </a:lnTo>
                        <a:lnTo>
                          <a:pt x="681" y="187"/>
                        </a:lnTo>
                        <a:lnTo>
                          <a:pt x="681" y="189"/>
                        </a:lnTo>
                        <a:lnTo>
                          <a:pt x="681" y="191"/>
                        </a:lnTo>
                        <a:lnTo>
                          <a:pt x="679" y="191"/>
                        </a:lnTo>
                        <a:lnTo>
                          <a:pt x="672" y="196"/>
                        </a:lnTo>
                        <a:lnTo>
                          <a:pt x="675" y="200"/>
                        </a:lnTo>
                        <a:lnTo>
                          <a:pt x="672" y="207"/>
                        </a:lnTo>
                        <a:lnTo>
                          <a:pt x="670" y="209"/>
                        </a:lnTo>
                        <a:lnTo>
                          <a:pt x="666" y="211"/>
                        </a:lnTo>
                        <a:lnTo>
                          <a:pt x="661" y="214"/>
                        </a:lnTo>
                        <a:lnTo>
                          <a:pt x="661" y="218"/>
                        </a:lnTo>
                        <a:lnTo>
                          <a:pt x="657" y="214"/>
                        </a:lnTo>
                        <a:lnTo>
                          <a:pt x="657" y="207"/>
                        </a:lnTo>
                        <a:lnTo>
                          <a:pt x="657" y="202"/>
                        </a:lnTo>
                        <a:lnTo>
                          <a:pt x="655" y="202"/>
                        </a:lnTo>
                        <a:lnTo>
                          <a:pt x="641" y="218"/>
                        </a:lnTo>
                        <a:lnTo>
                          <a:pt x="639" y="222"/>
                        </a:lnTo>
                        <a:lnTo>
                          <a:pt x="641" y="229"/>
                        </a:lnTo>
                        <a:lnTo>
                          <a:pt x="639" y="231"/>
                        </a:lnTo>
                        <a:lnTo>
                          <a:pt x="639" y="234"/>
                        </a:lnTo>
                        <a:lnTo>
                          <a:pt x="641" y="234"/>
                        </a:lnTo>
                        <a:lnTo>
                          <a:pt x="632" y="236"/>
                        </a:lnTo>
                        <a:lnTo>
                          <a:pt x="635" y="238"/>
                        </a:lnTo>
                        <a:lnTo>
                          <a:pt x="630" y="236"/>
                        </a:lnTo>
                        <a:lnTo>
                          <a:pt x="630" y="238"/>
                        </a:lnTo>
                        <a:lnTo>
                          <a:pt x="626" y="242"/>
                        </a:lnTo>
                        <a:lnTo>
                          <a:pt x="626" y="247"/>
                        </a:lnTo>
                        <a:lnTo>
                          <a:pt x="621" y="247"/>
                        </a:lnTo>
                        <a:lnTo>
                          <a:pt x="621" y="254"/>
                        </a:lnTo>
                        <a:lnTo>
                          <a:pt x="617" y="258"/>
                        </a:lnTo>
                        <a:lnTo>
                          <a:pt x="614" y="260"/>
                        </a:lnTo>
                        <a:lnTo>
                          <a:pt x="617" y="262"/>
                        </a:lnTo>
                        <a:lnTo>
                          <a:pt x="614" y="265"/>
                        </a:lnTo>
                        <a:lnTo>
                          <a:pt x="614" y="267"/>
                        </a:lnTo>
                        <a:lnTo>
                          <a:pt x="612" y="271"/>
                        </a:lnTo>
                        <a:lnTo>
                          <a:pt x="614" y="274"/>
                        </a:lnTo>
                        <a:lnTo>
                          <a:pt x="610" y="278"/>
                        </a:lnTo>
                        <a:lnTo>
                          <a:pt x="608" y="282"/>
                        </a:lnTo>
                        <a:lnTo>
                          <a:pt x="610" y="282"/>
                        </a:lnTo>
                        <a:lnTo>
                          <a:pt x="608" y="287"/>
                        </a:lnTo>
                        <a:lnTo>
                          <a:pt x="610" y="289"/>
                        </a:lnTo>
                        <a:lnTo>
                          <a:pt x="612" y="293"/>
                        </a:lnTo>
                        <a:lnTo>
                          <a:pt x="606" y="298"/>
                        </a:lnTo>
                        <a:lnTo>
                          <a:pt x="603" y="298"/>
                        </a:lnTo>
                        <a:lnTo>
                          <a:pt x="599" y="305"/>
                        </a:lnTo>
                        <a:lnTo>
                          <a:pt x="592" y="302"/>
                        </a:lnTo>
                        <a:lnTo>
                          <a:pt x="590" y="305"/>
                        </a:lnTo>
                        <a:lnTo>
                          <a:pt x="590" y="307"/>
                        </a:lnTo>
                        <a:lnTo>
                          <a:pt x="586" y="309"/>
                        </a:lnTo>
                        <a:lnTo>
                          <a:pt x="583" y="305"/>
                        </a:lnTo>
                        <a:lnTo>
                          <a:pt x="586" y="296"/>
                        </a:lnTo>
                        <a:lnTo>
                          <a:pt x="586" y="289"/>
                        </a:lnTo>
                        <a:lnTo>
                          <a:pt x="583" y="287"/>
                        </a:lnTo>
                        <a:lnTo>
                          <a:pt x="583" y="289"/>
                        </a:lnTo>
                        <a:lnTo>
                          <a:pt x="579" y="291"/>
                        </a:lnTo>
                        <a:lnTo>
                          <a:pt x="570" y="296"/>
                        </a:lnTo>
                        <a:lnTo>
                          <a:pt x="572" y="305"/>
                        </a:lnTo>
                        <a:lnTo>
                          <a:pt x="570" y="305"/>
                        </a:lnTo>
                        <a:lnTo>
                          <a:pt x="570" y="307"/>
                        </a:lnTo>
                        <a:lnTo>
                          <a:pt x="563" y="309"/>
                        </a:lnTo>
                        <a:lnTo>
                          <a:pt x="561" y="313"/>
                        </a:lnTo>
                        <a:lnTo>
                          <a:pt x="559" y="316"/>
                        </a:lnTo>
                        <a:lnTo>
                          <a:pt x="557" y="316"/>
                        </a:lnTo>
                        <a:lnTo>
                          <a:pt x="557" y="318"/>
                        </a:lnTo>
                        <a:lnTo>
                          <a:pt x="554" y="318"/>
                        </a:lnTo>
                        <a:lnTo>
                          <a:pt x="552" y="320"/>
                        </a:lnTo>
                        <a:lnTo>
                          <a:pt x="550" y="320"/>
                        </a:lnTo>
                        <a:lnTo>
                          <a:pt x="550" y="325"/>
                        </a:lnTo>
                        <a:lnTo>
                          <a:pt x="548" y="327"/>
                        </a:lnTo>
                        <a:lnTo>
                          <a:pt x="543" y="331"/>
                        </a:lnTo>
                        <a:lnTo>
                          <a:pt x="537" y="333"/>
                        </a:lnTo>
                        <a:lnTo>
                          <a:pt x="539" y="336"/>
                        </a:lnTo>
                        <a:lnTo>
                          <a:pt x="537" y="333"/>
                        </a:lnTo>
                        <a:lnTo>
                          <a:pt x="534" y="336"/>
                        </a:lnTo>
                        <a:lnTo>
                          <a:pt x="530" y="338"/>
                        </a:lnTo>
                        <a:lnTo>
                          <a:pt x="530" y="340"/>
                        </a:lnTo>
                        <a:lnTo>
                          <a:pt x="528" y="340"/>
                        </a:lnTo>
                        <a:lnTo>
                          <a:pt x="528" y="342"/>
                        </a:lnTo>
                        <a:lnTo>
                          <a:pt x="525" y="345"/>
                        </a:lnTo>
                        <a:lnTo>
                          <a:pt x="521" y="345"/>
                        </a:lnTo>
                        <a:lnTo>
                          <a:pt x="519" y="347"/>
                        </a:lnTo>
                        <a:lnTo>
                          <a:pt x="521" y="349"/>
                        </a:lnTo>
                        <a:lnTo>
                          <a:pt x="523" y="349"/>
                        </a:lnTo>
                        <a:lnTo>
                          <a:pt x="525" y="353"/>
                        </a:lnTo>
                        <a:lnTo>
                          <a:pt x="528" y="356"/>
                        </a:lnTo>
                        <a:lnTo>
                          <a:pt x="530" y="360"/>
                        </a:lnTo>
                        <a:lnTo>
                          <a:pt x="532" y="360"/>
                        </a:lnTo>
                        <a:lnTo>
                          <a:pt x="534" y="360"/>
                        </a:lnTo>
                        <a:lnTo>
                          <a:pt x="539" y="365"/>
                        </a:lnTo>
                        <a:lnTo>
                          <a:pt x="539" y="367"/>
                        </a:lnTo>
                        <a:lnTo>
                          <a:pt x="541" y="371"/>
                        </a:lnTo>
                        <a:lnTo>
                          <a:pt x="537" y="376"/>
                        </a:lnTo>
                        <a:lnTo>
                          <a:pt x="539" y="378"/>
                        </a:lnTo>
                        <a:lnTo>
                          <a:pt x="537" y="380"/>
                        </a:lnTo>
                        <a:lnTo>
                          <a:pt x="541" y="382"/>
                        </a:lnTo>
                        <a:lnTo>
                          <a:pt x="539" y="385"/>
                        </a:lnTo>
                        <a:lnTo>
                          <a:pt x="534" y="385"/>
                        </a:lnTo>
                        <a:lnTo>
                          <a:pt x="532" y="387"/>
                        </a:lnTo>
                        <a:lnTo>
                          <a:pt x="530" y="389"/>
                        </a:lnTo>
                        <a:lnTo>
                          <a:pt x="528" y="391"/>
                        </a:lnTo>
                        <a:lnTo>
                          <a:pt x="528" y="393"/>
                        </a:lnTo>
                        <a:lnTo>
                          <a:pt x="523" y="400"/>
                        </a:lnTo>
                        <a:lnTo>
                          <a:pt x="523" y="407"/>
                        </a:lnTo>
                        <a:lnTo>
                          <a:pt x="521" y="411"/>
                        </a:lnTo>
                        <a:lnTo>
                          <a:pt x="516" y="413"/>
                        </a:lnTo>
                        <a:lnTo>
                          <a:pt x="516" y="418"/>
                        </a:lnTo>
                        <a:lnTo>
                          <a:pt x="510" y="418"/>
                        </a:lnTo>
                        <a:lnTo>
                          <a:pt x="510" y="422"/>
                        </a:lnTo>
                        <a:lnTo>
                          <a:pt x="508" y="422"/>
                        </a:lnTo>
                        <a:lnTo>
                          <a:pt x="508" y="425"/>
                        </a:lnTo>
                        <a:lnTo>
                          <a:pt x="510" y="425"/>
                        </a:lnTo>
                        <a:lnTo>
                          <a:pt x="508" y="429"/>
                        </a:lnTo>
                        <a:lnTo>
                          <a:pt x="510" y="431"/>
                        </a:lnTo>
                        <a:lnTo>
                          <a:pt x="510" y="433"/>
                        </a:lnTo>
                        <a:lnTo>
                          <a:pt x="508" y="431"/>
                        </a:lnTo>
                        <a:lnTo>
                          <a:pt x="508" y="433"/>
                        </a:lnTo>
                        <a:lnTo>
                          <a:pt x="508" y="436"/>
                        </a:lnTo>
                        <a:lnTo>
                          <a:pt x="508" y="438"/>
                        </a:lnTo>
                        <a:lnTo>
                          <a:pt x="505" y="438"/>
                        </a:lnTo>
                        <a:lnTo>
                          <a:pt x="508" y="440"/>
                        </a:lnTo>
                        <a:lnTo>
                          <a:pt x="505" y="440"/>
                        </a:lnTo>
                        <a:lnTo>
                          <a:pt x="505" y="442"/>
                        </a:lnTo>
                        <a:lnTo>
                          <a:pt x="503" y="447"/>
                        </a:lnTo>
                        <a:lnTo>
                          <a:pt x="501" y="447"/>
                        </a:lnTo>
                        <a:lnTo>
                          <a:pt x="501" y="449"/>
                        </a:lnTo>
                        <a:lnTo>
                          <a:pt x="499" y="451"/>
                        </a:lnTo>
                        <a:lnTo>
                          <a:pt x="501" y="453"/>
                        </a:lnTo>
                        <a:lnTo>
                          <a:pt x="499" y="453"/>
                        </a:lnTo>
                        <a:lnTo>
                          <a:pt x="499" y="456"/>
                        </a:lnTo>
                        <a:lnTo>
                          <a:pt x="496" y="453"/>
                        </a:lnTo>
                        <a:lnTo>
                          <a:pt x="494" y="456"/>
                        </a:lnTo>
                        <a:lnTo>
                          <a:pt x="492" y="453"/>
                        </a:lnTo>
                        <a:lnTo>
                          <a:pt x="490" y="453"/>
                        </a:lnTo>
                        <a:lnTo>
                          <a:pt x="490" y="451"/>
                        </a:lnTo>
                        <a:lnTo>
                          <a:pt x="488" y="453"/>
                        </a:lnTo>
                        <a:lnTo>
                          <a:pt x="485" y="462"/>
                        </a:lnTo>
                        <a:lnTo>
                          <a:pt x="488" y="462"/>
                        </a:lnTo>
                        <a:lnTo>
                          <a:pt x="485" y="467"/>
                        </a:lnTo>
                        <a:lnTo>
                          <a:pt x="483" y="467"/>
                        </a:lnTo>
                        <a:lnTo>
                          <a:pt x="485" y="469"/>
                        </a:lnTo>
                        <a:lnTo>
                          <a:pt x="485" y="471"/>
                        </a:lnTo>
                        <a:lnTo>
                          <a:pt x="488" y="471"/>
                        </a:lnTo>
                        <a:lnTo>
                          <a:pt x="485" y="476"/>
                        </a:lnTo>
                        <a:lnTo>
                          <a:pt x="485" y="478"/>
                        </a:lnTo>
                        <a:lnTo>
                          <a:pt x="483" y="480"/>
                        </a:lnTo>
                        <a:lnTo>
                          <a:pt x="485" y="480"/>
                        </a:lnTo>
                        <a:lnTo>
                          <a:pt x="483" y="482"/>
                        </a:lnTo>
                        <a:lnTo>
                          <a:pt x="488" y="484"/>
                        </a:lnTo>
                        <a:lnTo>
                          <a:pt x="485" y="487"/>
                        </a:lnTo>
                        <a:lnTo>
                          <a:pt x="481" y="487"/>
                        </a:lnTo>
                        <a:lnTo>
                          <a:pt x="483" y="489"/>
                        </a:lnTo>
                        <a:lnTo>
                          <a:pt x="481" y="489"/>
                        </a:lnTo>
                        <a:lnTo>
                          <a:pt x="481" y="491"/>
                        </a:lnTo>
                        <a:lnTo>
                          <a:pt x="481" y="493"/>
                        </a:lnTo>
                        <a:lnTo>
                          <a:pt x="479" y="496"/>
                        </a:lnTo>
                        <a:lnTo>
                          <a:pt x="476" y="498"/>
                        </a:lnTo>
                        <a:lnTo>
                          <a:pt x="479" y="500"/>
                        </a:lnTo>
                        <a:lnTo>
                          <a:pt x="479" y="502"/>
                        </a:lnTo>
                        <a:lnTo>
                          <a:pt x="476" y="507"/>
                        </a:lnTo>
                        <a:lnTo>
                          <a:pt x="479" y="509"/>
                        </a:lnTo>
                        <a:lnTo>
                          <a:pt x="474" y="511"/>
                        </a:lnTo>
                        <a:lnTo>
                          <a:pt x="474" y="509"/>
                        </a:lnTo>
                        <a:lnTo>
                          <a:pt x="472" y="511"/>
                        </a:lnTo>
                        <a:lnTo>
                          <a:pt x="470" y="509"/>
                        </a:lnTo>
                        <a:lnTo>
                          <a:pt x="467" y="511"/>
                        </a:lnTo>
                        <a:lnTo>
                          <a:pt x="465" y="511"/>
                        </a:lnTo>
                        <a:lnTo>
                          <a:pt x="463" y="511"/>
                        </a:lnTo>
                        <a:lnTo>
                          <a:pt x="459" y="509"/>
                        </a:lnTo>
                        <a:lnTo>
                          <a:pt x="459" y="511"/>
                        </a:lnTo>
                        <a:lnTo>
                          <a:pt x="456" y="511"/>
                        </a:lnTo>
                        <a:lnTo>
                          <a:pt x="452" y="511"/>
                        </a:lnTo>
                        <a:lnTo>
                          <a:pt x="450" y="513"/>
                        </a:lnTo>
                        <a:lnTo>
                          <a:pt x="447" y="513"/>
                        </a:lnTo>
                        <a:lnTo>
                          <a:pt x="447" y="511"/>
                        </a:lnTo>
                        <a:lnTo>
                          <a:pt x="443" y="509"/>
                        </a:lnTo>
                        <a:lnTo>
                          <a:pt x="439" y="493"/>
                        </a:lnTo>
                        <a:lnTo>
                          <a:pt x="427" y="518"/>
                        </a:lnTo>
                        <a:lnTo>
                          <a:pt x="423" y="520"/>
                        </a:lnTo>
                        <a:lnTo>
                          <a:pt x="418" y="520"/>
                        </a:lnTo>
                        <a:lnTo>
                          <a:pt x="416" y="531"/>
                        </a:lnTo>
                        <a:lnTo>
                          <a:pt x="414" y="533"/>
                        </a:lnTo>
                        <a:lnTo>
                          <a:pt x="407" y="533"/>
                        </a:lnTo>
                        <a:lnTo>
                          <a:pt x="405" y="542"/>
                        </a:lnTo>
                        <a:lnTo>
                          <a:pt x="403" y="542"/>
                        </a:lnTo>
                        <a:lnTo>
                          <a:pt x="403" y="544"/>
                        </a:lnTo>
                        <a:lnTo>
                          <a:pt x="398" y="544"/>
                        </a:lnTo>
                        <a:lnTo>
                          <a:pt x="398" y="549"/>
                        </a:lnTo>
                        <a:lnTo>
                          <a:pt x="396" y="549"/>
                        </a:lnTo>
                        <a:lnTo>
                          <a:pt x="392" y="547"/>
                        </a:lnTo>
                        <a:lnTo>
                          <a:pt x="392" y="542"/>
                        </a:lnTo>
                        <a:lnTo>
                          <a:pt x="390" y="540"/>
                        </a:lnTo>
                        <a:lnTo>
                          <a:pt x="390" y="531"/>
                        </a:lnTo>
                        <a:lnTo>
                          <a:pt x="361" y="533"/>
                        </a:lnTo>
                        <a:lnTo>
                          <a:pt x="367" y="513"/>
                        </a:lnTo>
                        <a:lnTo>
                          <a:pt x="365" y="509"/>
                        </a:lnTo>
                        <a:lnTo>
                          <a:pt x="365" y="507"/>
                        </a:lnTo>
                        <a:lnTo>
                          <a:pt x="363" y="502"/>
                        </a:lnTo>
                        <a:lnTo>
                          <a:pt x="363" y="500"/>
                        </a:lnTo>
                        <a:lnTo>
                          <a:pt x="363" y="498"/>
                        </a:lnTo>
                        <a:lnTo>
                          <a:pt x="363" y="496"/>
                        </a:lnTo>
                        <a:lnTo>
                          <a:pt x="363" y="489"/>
                        </a:lnTo>
                        <a:lnTo>
                          <a:pt x="367" y="471"/>
                        </a:lnTo>
                        <a:lnTo>
                          <a:pt x="372" y="462"/>
                        </a:lnTo>
                        <a:lnTo>
                          <a:pt x="369" y="462"/>
                        </a:lnTo>
                        <a:lnTo>
                          <a:pt x="372" y="460"/>
                        </a:lnTo>
                        <a:lnTo>
                          <a:pt x="369" y="458"/>
                        </a:lnTo>
                        <a:lnTo>
                          <a:pt x="372" y="456"/>
                        </a:lnTo>
                        <a:lnTo>
                          <a:pt x="369" y="456"/>
                        </a:lnTo>
                        <a:lnTo>
                          <a:pt x="369" y="449"/>
                        </a:lnTo>
                        <a:lnTo>
                          <a:pt x="365" y="449"/>
                        </a:lnTo>
                        <a:lnTo>
                          <a:pt x="365" y="447"/>
                        </a:lnTo>
                        <a:lnTo>
                          <a:pt x="363" y="445"/>
                        </a:lnTo>
                        <a:lnTo>
                          <a:pt x="365" y="442"/>
                        </a:lnTo>
                        <a:lnTo>
                          <a:pt x="363" y="440"/>
                        </a:lnTo>
                        <a:lnTo>
                          <a:pt x="365" y="438"/>
                        </a:lnTo>
                        <a:lnTo>
                          <a:pt x="367" y="438"/>
                        </a:lnTo>
                        <a:lnTo>
                          <a:pt x="369" y="438"/>
                        </a:lnTo>
                        <a:lnTo>
                          <a:pt x="372" y="438"/>
                        </a:lnTo>
                        <a:lnTo>
                          <a:pt x="374" y="440"/>
                        </a:lnTo>
                        <a:lnTo>
                          <a:pt x="378" y="440"/>
                        </a:lnTo>
                        <a:lnTo>
                          <a:pt x="378" y="442"/>
                        </a:lnTo>
                        <a:lnTo>
                          <a:pt x="378" y="440"/>
                        </a:lnTo>
                        <a:lnTo>
                          <a:pt x="381" y="442"/>
                        </a:lnTo>
                        <a:lnTo>
                          <a:pt x="385" y="445"/>
                        </a:lnTo>
                        <a:lnTo>
                          <a:pt x="385" y="447"/>
                        </a:lnTo>
                        <a:lnTo>
                          <a:pt x="387" y="447"/>
                        </a:lnTo>
                        <a:lnTo>
                          <a:pt x="390" y="445"/>
                        </a:lnTo>
                        <a:lnTo>
                          <a:pt x="392" y="447"/>
                        </a:lnTo>
                        <a:lnTo>
                          <a:pt x="392" y="445"/>
                        </a:lnTo>
                        <a:lnTo>
                          <a:pt x="394" y="445"/>
                        </a:lnTo>
                        <a:lnTo>
                          <a:pt x="394" y="442"/>
                        </a:lnTo>
                        <a:lnTo>
                          <a:pt x="401" y="445"/>
                        </a:lnTo>
                        <a:lnTo>
                          <a:pt x="401" y="442"/>
                        </a:lnTo>
                        <a:lnTo>
                          <a:pt x="401" y="440"/>
                        </a:lnTo>
                        <a:lnTo>
                          <a:pt x="401" y="436"/>
                        </a:lnTo>
                        <a:lnTo>
                          <a:pt x="398" y="431"/>
                        </a:lnTo>
                        <a:lnTo>
                          <a:pt x="398" y="433"/>
                        </a:lnTo>
                        <a:lnTo>
                          <a:pt x="394" y="433"/>
                        </a:lnTo>
                        <a:lnTo>
                          <a:pt x="394" y="431"/>
                        </a:lnTo>
                        <a:lnTo>
                          <a:pt x="396" y="431"/>
                        </a:lnTo>
                        <a:lnTo>
                          <a:pt x="396" y="429"/>
                        </a:lnTo>
                        <a:lnTo>
                          <a:pt x="392" y="431"/>
                        </a:lnTo>
                        <a:lnTo>
                          <a:pt x="390" y="427"/>
                        </a:lnTo>
                        <a:lnTo>
                          <a:pt x="392" y="422"/>
                        </a:lnTo>
                        <a:lnTo>
                          <a:pt x="390" y="420"/>
                        </a:lnTo>
                        <a:lnTo>
                          <a:pt x="394" y="420"/>
                        </a:lnTo>
                        <a:lnTo>
                          <a:pt x="396" y="420"/>
                        </a:lnTo>
                        <a:lnTo>
                          <a:pt x="394" y="418"/>
                        </a:lnTo>
                        <a:lnTo>
                          <a:pt x="396" y="416"/>
                        </a:lnTo>
                        <a:lnTo>
                          <a:pt x="398" y="409"/>
                        </a:lnTo>
                        <a:lnTo>
                          <a:pt x="407" y="411"/>
                        </a:lnTo>
                        <a:lnTo>
                          <a:pt x="405" y="407"/>
                        </a:lnTo>
                        <a:lnTo>
                          <a:pt x="405" y="405"/>
                        </a:lnTo>
                        <a:lnTo>
                          <a:pt x="418" y="409"/>
                        </a:lnTo>
                        <a:lnTo>
                          <a:pt x="425" y="400"/>
                        </a:lnTo>
                        <a:lnTo>
                          <a:pt x="430" y="400"/>
                        </a:lnTo>
                        <a:lnTo>
                          <a:pt x="436" y="396"/>
                        </a:lnTo>
                        <a:lnTo>
                          <a:pt x="441" y="396"/>
                        </a:lnTo>
                        <a:lnTo>
                          <a:pt x="445" y="393"/>
                        </a:lnTo>
                        <a:lnTo>
                          <a:pt x="441" y="391"/>
                        </a:lnTo>
                        <a:lnTo>
                          <a:pt x="439" y="389"/>
                        </a:lnTo>
                        <a:lnTo>
                          <a:pt x="441" y="389"/>
                        </a:lnTo>
                        <a:lnTo>
                          <a:pt x="439" y="387"/>
                        </a:lnTo>
                        <a:lnTo>
                          <a:pt x="443" y="385"/>
                        </a:lnTo>
                        <a:lnTo>
                          <a:pt x="441" y="378"/>
                        </a:lnTo>
                        <a:lnTo>
                          <a:pt x="439" y="378"/>
                        </a:lnTo>
                        <a:lnTo>
                          <a:pt x="434" y="371"/>
                        </a:lnTo>
                        <a:lnTo>
                          <a:pt x="432" y="371"/>
                        </a:lnTo>
                        <a:lnTo>
                          <a:pt x="425" y="367"/>
                        </a:lnTo>
                        <a:lnTo>
                          <a:pt x="423" y="367"/>
                        </a:lnTo>
                        <a:lnTo>
                          <a:pt x="423" y="362"/>
                        </a:lnTo>
                        <a:lnTo>
                          <a:pt x="421" y="367"/>
                        </a:lnTo>
                        <a:lnTo>
                          <a:pt x="418" y="365"/>
                        </a:lnTo>
                        <a:lnTo>
                          <a:pt x="416" y="367"/>
                        </a:lnTo>
                        <a:lnTo>
                          <a:pt x="414" y="358"/>
                        </a:lnTo>
                        <a:lnTo>
                          <a:pt x="410" y="358"/>
                        </a:lnTo>
                        <a:lnTo>
                          <a:pt x="412" y="356"/>
                        </a:lnTo>
                        <a:lnTo>
                          <a:pt x="421" y="349"/>
                        </a:lnTo>
                        <a:lnTo>
                          <a:pt x="423" y="345"/>
                        </a:lnTo>
                        <a:lnTo>
                          <a:pt x="423" y="340"/>
                        </a:lnTo>
                        <a:lnTo>
                          <a:pt x="416" y="347"/>
                        </a:lnTo>
                        <a:lnTo>
                          <a:pt x="414" y="347"/>
                        </a:lnTo>
                        <a:lnTo>
                          <a:pt x="412" y="345"/>
                        </a:lnTo>
                        <a:lnTo>
                          <a:pt x="410" y="345"/>
                        </a:lnTo>
                        <a:lnTo>
                          <a:pt x="410" y="338"/>
                        </a:lnTo>
                        <a:lnTo>
                          <a:pt x="401" y="336"/>
                        </a:lnTo>
                        <a:lnTo>
                          <a:pt x="396" y="329"/>
                        </a:lnTo>
                        <a:lnTo>
                          <a:pt x="392" y="327"/>
                        </a:lnTo>
                        <a:lnTo>
                          <a:pt x="390" y="325"/>
                        </a:lnTo>
                        <a:lnTo>
                          <a:pt x="392" y="322"/>
                        </a:lnTo>
                        <a:lnTo>
                          <a:pt x="392" y="320"/>
                        </a:lnTo>
                        <a:lnTo>
                          <a:pt x="390" y="322"/>
                        </a:lnTo>
                        <a:lnTo>
                          <a:pt x="387" y="320"/>
                        </a:lnTo>
                        <a:lnTo>
                          <a:pt x="385" y="320"/>
                        </a:lnTo>
                        <a:lnTo>
                          <a:pt x="385" y="318"/>
                        </a:lnTo>
                        <a:lnTo>
                          <a:pt x="376" y="322"/>
                        </a:lnTo>
                        <a:lnTo>
                          <a:pt x="374" y="322"/>
                        </a:lnTo>
                        <a:lnTo>
                          <a:pt x="367" y="325"/>
                        </a:lnTo>
                        <a:lnTo>
                          <a:pt x="363" y="325"/>
                        </a:lnTo>
                        <a:lnTo>
                          <a:pt x="363" y="322"/>
                        </a:lnTo>
                        <a:lnTo>
                          <a:pt x="354" y="331"/>
                        </a:lnTo>
                        <a:lnTo>
                          <a:pt x="352" y="329"/>
                        </a:lnTo>
                        <a:lnTo>
                          <a:pt x="352" y="327"/>
                        </a:lnTo>
                        <a:lnTo>
                          <a:pt x="352" y="325"/>
                        </a:lnTo>
                        <a:lnTo>
                          <a:pt x="354" y="320"/>
                        </a:lnTo>
                        <a:lnTo>
                          <a:pt x="352" y="313"/>
                        </a:lnTo>
                        <a:lnTo>
                          <a:pt x="352" y="309"/>
                        </a:lnTo>
                        <a:lnTo>
                          <a:pt x="356" y="305"/>
                        </a:lnTo>
                        <a:lnTo>
                          <a:pt x="356" y="302"/>
                        </a:lnTo>
                        <a:lnTo>
                          <a:pt x="361" y="296"/>
                        </a:lnTo>
                        <a:lnTo>
                          <a:pt x="358" y="296"/>
                        </a:lnTo>
                        <a:lnTo>
                          <a:pt x="356" y="296"/>
                        </a:lnTo>
                        <a:lnTo>
                          <a:pt x="352" y="296"/>
                        </a:lnTo>
                        <a:lnTo>
                          <a:pt x="352" y="291"/>
                        </a:lnTo>
                        <a:lnTo>
                          <a:pt x="354" y="287"/>
                        </a:lnTo>
                        <a:lnTo>
                          <a:pt x="361" y="282"/>
                        </a:lnTo>
                        <a:lnTo>
                          <a:pt x="372" y="271"/>
                        </a:lnTo>
                        <a:lnTo>
                          <a:pt x="369" y="274"/>
                        </a:lnTo>
                        <a:lnTo>
                          <a:pt x="363" y="274"/>
                        </a:lnTo>
                        <a:lnTo>
                          <a:pt x="361" y="274"/>
                        </a:lnTo>
                        <a:lnTo>
                          <a:pt x="356" y="274"/>
                        </a:lnTo>
                        <a:lnTo>
                          <a:pt x="354" y="271"/>
                        </a:lnTo>
                        <a:lnTo>
                          <a:pt x="349" y="276"/>
                        </a:lnTo>
                        <a:lnTo>
                          <a:pt x="343" y="276"/>
                        </a:lnTo>
                        <a:lnTo>
                          <a:pt x="336" y="278"/>
                        </a:lnTo>
                        <a:lnTo>
                          <a:pt x="327" y="278"/>
                        </a:lnTo>
                        <a:lnTo>
                          <a:pt x="327" y="280"/>
                        </a:lnTo>
                        <a:lnTo>
                          <a:pt x="320" y="280"/>
                        </a:lnTo>
                        <a:lnTo>
                          <a:pt x="318" y="282"/>
                        </a:lnTo>
                        <a:lnTo>
                          <a:pt x="318" y="280"/>
                        </a:lnTo>
                        <a:lnTo>
                          <a:pt x="312" y="278"/>
                        </a:lnTo>
                        <a:lnTo>
                          <a:pt x="312" y="276"/>
                        </a:lnTo>
                        <a:lnTo>
                          <a:pt x="312" y="269"/>
                        </a:lnTo>
                        <a:lnTo>
                          <a:pt x="303" y="267"/>
                        </a:lnTo>
                        <a:lnTo>
                          <a:pt x="300" y="271"/>
                        </a:lnTo>
                        <a:lnTo>
                          <a:pt x="298" y="269"/>
                        </a:lnTo>
                        <a:lnTo>
                          <a:pt x="296" y="274"/>
                        </a:lnTo>
                        <a:lnTo>
                          <a:pt x="291" y="274"/>
                        </a:lnTo>
                        <a:lnTo>
                          <a:pt x="289" y="278"/>
                        </a:lnTo>
                        <a:lnTo>
                          <a:pt x="289" y="289"/>
                        </a:lnTo>
                        <a:lnTo>
                          <a:pt x="283" y="296"/>
                        </a:lnTo>
                        <a:lnTo>
                          <a:pt x="280" y="296"/>
                        </a:lnTo>
                        <a:lnTo>
                          <a:pt x="274" y="291"/>
                        </a:lnTo>
                        <a:lnTo>
                          <a:pt x="276" y="291"/>
                        </a:lnTo>
                        <a:lnTo>
                          <a:pt x="278" y="289"/>
                        </a:lnTo>
                        <a:lnTo>
                          <a:pt x="276" y="285"/>
                        </a:lnTo>
                        <a:lnTo>
                          <a:pt x="276" y="280"/>
                        </a:lnTo>
                        <a:lnTo>
                          <a:pt x="271" y="280"/>
                        </a:lnTo>
                        <a:lnTo>
                          <a:pt x="271" y="278"/>
                        </a:lnTo>
                        <a:lnTo>
                          <a:pt x="269" y="278"/>
                        </a:lnTo>
                        <a:lnTo>
                          <a:pt x="265" y="287"/>
                        </a:lnTo>
                        <a:lnTo>
                          <a:pt x="260" y="289"/>
                        </a:lnTo>
                        <a:lnTo>
                          <a:pt x="260" y="291"/>
                        </a:lnTo>
                        <a:lnTo>
                          <a:pt x="258" y="293"/>
                        </a:lnTo>
                        <a:lnTo>
                          <a:pt x="258" y="296"/>
                        </a:lnTo>
                        <a:lnTo>
                          <a:pt x="263" y="291"/>
                        </a:lnTo>
                        <a:lnTo>
                          <a:pt x="263" y="293"/>
                        </a:lnTo>
                        <a:lnTo>
                          <a:pt x="258" y="296"/>
                        </a:lnTo>
                        <a:lnTo>
                          <a:pt x="258" y="298"/>
                        </a:lnTo>
                        <a:lnTo>
                          <a:pt x="256" y="298"/>
                        </a:lnTo>
                        <a:lnTo>
                          <a:pt x="254" y="302"/>
                        </a:lnTo>
                        <a:lnTo>
                          <a:pt x="258" y="302"/>
                        </a:lnTo>
                        <a:lnTo>
                          <a:pt x="263" y="298"/>
                        </a:lnTo>
                        <a:lnTo>
                          <a:pt x="263" y="300"/>
                        </a:lnTo>
                        <a:lnTo>
                          <a:pt x="254" y="302"/>
                        </a:lnTo>
                        <a:lnTo>
                          <a:pt x="249" y="305"/>
                        </a:lnTo>
                        <a:lnTo>
                          <a:pt x="247" y="305"/>
                        </a:lnTo>
                        <a:lnTo>
                          <a:pt x="234" y="307"/>
                        </a:lnTo>
                        <a:lnTo>
                          <a:pt x="225" y="318"/>
                        </a:lnTo>
                        <a:lnTo>
                          <a:pt x="222" y="318"/>
                        </a:lnTo>
                        <a:lnTo>
                          <a:pt x="218" y="322"/>
                        </a:lnTo>
                        <a:lnTo>
                          <a:pt x="214" y="322"/>
                        </a:lnTo>
                        <a:lnTo>
                          <a:pt x="214" y="316"/>
                        </a:lnTo>
                        <a:lnTo>
                          <a:pt x="211" y="316"/>
                        </a:lnTo>
                        <a:lnTo>
                          <a:pt x="214" y="309"/>
                        </a:lnTo>
                        <a:lnTo>
                          <a:pt x="216" y="305"/>
                        </a:lnTo>
                        <a:lnTo>
                          <a:pt x="214" y="302"/>
                        </a:lnTo>
                        <a:lnTo>
                          <a:pt x="211" y="305"/>
                        </a:lnTo>
                        <a:lnTo>
                          <a:pt x="209" y="305"/>
                        </a:lnTo>
                        <a:lnTo>
                          <a:pt x="205" y="307"/>
                        </a:lnTo>
                        <a:lnTo>
                          <a:pt x="198" y="307"/>
                        </a:lnTo>
                        <a:lnTo>
                          <a:pt x="196" y="309"/>
                        </a:lnTo>
                        <a:lnTo>
                          <a:pt x="193" y="307"/>
                        </a:lnTo>
                        <a:lnTo>
                          <a:pt x="196" y="307"/>
                        </a:lnTo>
                        <a:lnTo>
                          <a:pt x="198" y="305"/>
                        </a:lnTo>
                        <a:lnTo>
                          <a:pt x="193" y="305"/>
                        </a:lnTo>
                        <a:lnTo>
                          <a:pt x="189" y="309"/>
                        </a:lnTo>
                        <a:lnTo>
                          <a:pt x="187" y="309"/>
                        </a:lnTo>
                        <a:lnTo>
                          <a:pt x="189" y="302"/>
                        </a:lnTo>
                        <a:lnTo>
                          <a:pt x="191" y="302"/>
                        </a:lnTo>
                        <a:lnTo>
                          <a:pt x="191" y="298"/>
                        </a:lnTo>
                        <a:lnTo>
                          <a:pt x="182" y="298"/>
                        </a:lnTo>
                        <a:lnTo>
                          <a:pt x="180" y="293"/>
                        </a:lnTo>
                        <a:lnTo>
                          <a:pt x="178" y="291"/>
                        </a:lnTo>
                        <a:lnTo>
                          <a:pt x="176" y="291"/>
                        </a:lnTo>
                        <a:lnTo>
                          <a:pt x="173" y="291"/>
                        </a:lnTo>
                        <a:lnTo>
                          <a:pt x="176" y="296"/>
                        </a:lnTo>
                        <a:lnTo>
                          <a:pt x="169" y="289"/>
                        </a:lnTo>
                        <a:lnTo>
                          <a:pt x="169" y="291"/>
                        </a:lnTo>
                        <a:lnTo>
                          <a:pt x="165" y="291"/>
                        </a:lnTo>
                        <a:lnTo>
                          <a:pt x="162" y="291"/>
                        </a:lnTo>
                        <a:lnTo>
                          <a:pt x="160" y="289"/>
                        </a:lnTo>
                        <a:lnTo>
                          <a:pt x="156" y="291"/>
                        </a:lnTo>
                        <a:lnTo>
                          <a:pt x="156" y="296"/>
                        </a:lnTo>
                        <a:lnTo>
                          <a:pt x="151" y="296"/>
                        </a:lnTo>
                        <a:lnTo>
                          <a:pt x="151" y="293"/>
                        </a:lnTo>
                        <a:lnTo>
                          <a:pt x="149" y="296"/>
                        </a:lnTo>
                        <a:lnTo>
                          <a:pt x="151" y="291"/>
                        </a:lnTo>
                        <a:lnTo>
                          <a:pt x="149" y="293"/>
                        </a:lnTo>
                        <a:lnTo>
                          <a:pt x="149" y="291"/>
                        </a:lnTo>
                        <a:lnTo>
                          <a:pt x="151" y="289"/>
                        </a:lnTo>
                        <a:lnTo>
                          <a:pt x="147" y="291"/>
                        </a:lnTo>
                        <a:lnTo>
                          <a:pt x="147" y="289"/>
                        </a:lnTo>
                        <a:lnTo>
                          <a:pt x="142" y="289"/>
                        </a:lnTo>
                        <a:lnTo>
                          <a:pt x="140" y="291"/>
                        </a:lnTo>
                        <a:lnTo>
                          <a:pt x="133" y="296"/>
                        </a:lnTo>
                        <a:lnTo>
                          <a:pt x="133" y="298"/>
                        </a:lnTo>
                        <a:lnTo>
                          <a:pt x="131" y="298"/>
                        </a:lnTo>
                        <a:lnTo>
                          <a:pt x="131" y="296"/>
                        </a:lnTo>
                        <a:lnTo>
                          <a:pt x="133" y="291"/>
                        </a:lnTo>
                        <a:lnTo>
                          <a:pt x="127" y="289"/>
                        </a:lnTo>
                        <a:lnTo>
                          <a:pt x="124" y="291"/>
                        </a:lnTo>
                        <a:lnTo>
                          <a:pt x="118" y="298"/>
                        </a:lnTo>
                        <a:lnTo>
                          <a:pt x="120" y="291"/>
                        </a:lnTo>
                        <a:lnTo>
                          <a:pt x="120" y="289"/>
                        </a:lnTo>
                        <a:lnTo>
                          <a:pt x="116" y="285"/>
                        </a:lnTo>
                        <a:lnTo>
                          <a:pt x="111" y="280"/>
                        </a:lnTo>
                        <a:lnTo>
                          <a:pt x="104" y="285"/>
                        </a:lnTo>
                        <a:lnTo>
                          <a:pt x="100" y="280"/>
                        </a:lnTo>
                        <a:lnTo>
                          <a:pt x="95" y="282"/>
                        </a:lnTo>
                        <a:lnTo>
                          <a:pt x="91" y="282"/>
                        </a:lnTo>
                        <a:lnTo>
                          <a:pt x="89" y="287"/>
                        </a:lnTo>
                        <a:lnTo>
                          <a:pt x="75" y="289"/>
                        </a:lnTo>
                        <a:lnTo>
                          <a:pt x="73" y="289"/>
                        </a:lnTo>
                        <a:lnTo>
                          <a:pt x="69" y="291"/>
                        </a:lnTo>
                        <a:lnTo>
                          <a:pt x="69" y="289"/>
                        </a:lnTo>
                        <a:lnTo>
                          <a:pt x="64" y="289"/>
                        </a:lnTo>
                        <a:lnTo>
                          <a:pt x="60" y="289"/>
                        </a:lnTo>
                        <a:lnTo>
                          <a:pt x="58" y="291"/>
                        </a:lnTo>
                        <a:lnTo>
                          <a:pt x="55" y="291"/>
                        </a:lnTo>
                        <a:lnTo>
                          <a:pt x="58" y="293"/>
                        </a:lnTo>
                        <a:lnTo>
                          <a:pt x="53" y="296"/>
                        </a:lnTo>
                        <a:lnTo>
                          <a:pt x="49" y="298"/>
                        </a:lnTo>
                        <a:lnTo>
                          <a:pt x="46" y="298"/>
                        </a:lnTo>
                        <a:lnTo>
                          <a:pt x="44" y="300"/>
                        </a:lnTo>
                        <a:lnTo>
                          <a:pt x="46" y="302"/>
                        </a:lnTo>
                        <a:lnTo>
                          <a:pt x="44" y="305"/>
                        </a:lnTo>
                        <a:lnTo>
                          <a:pt x="40" y="307"/>
                        </a:lnTo>
                        <a:lnTo>
                          <a:pt x="35" y="309"/>
                        </a:lnTo>
                        <a:lnTo>
                          <a:pt x="38" y="316"/>
                        </a:lnTo>
                        <a:lnTo>
                          <a:pt x="33" y="320"/>
                        </a:lnTo>
                        <a:lnTo>
                          <a:pt x="29" y="320"/>
                        </a:lnTo>
                        <a:lnTo>
                          <a:pt x="33" y="327"/>
                        </a:lnTo>
                        <a:lnTo>
                          <a:pt x="35" y="327"/>
                        </a:lnTo>
                        <a:lnTo>
                          <a:pt x="35" y="331"/>
                        </a:lnTo>
                        <a:lnTo>
                          <a:pt x="40" y="336"/>
                        </a:lnTo>
                        <a:lnTo>
                          <a:pt x="42" y="336"/>
                        </a:lnTo>
                        <a:lnTo>
                          <a:pt x="44" y="336"/>
                        </a:lnTo>
                        <a:lnTo>
                          <a:pt x="46" y="340"/>
                        </a:lnTo>
                        <a:lnTo>
                          <a:pt x="44" y="342"/>
                        </a:lnTo>
                        <a:lnTo>
                          <a:pt x="40" y="342"/>
                        </a:lnTo>
                        <a:lnTo>
                          <a:pt x="38" y="345"/>
                        </a:lnTo>
                        <a:lnTo>
                          <a:pt x="26" y="347"/>
                        </a:lnTo>
                        <a:lnTo>
                          <a:pt x="24" y="349"/>
                        </a:lnTo>
                        <a:lnTo>
                          <a:pt x="26" y="336"/>
                        </a:lnTo>
                        <a:lnTo>
                          <a:pt x="22" y="327"/>
                        </a:lnTo>
                        <a:lnTo>
                          <a:pt x="22" y="325"/>
                        </a:lnTo>
                        <a:lnTo>
                          <a:pt x="20" y="325"/>
                        </a:lnTo>
                        <a:lnTo>
                          <a:pt x="20" y="322"/>
                        </a:lnTo>
                        <a:lnTo>
                          <a:pt x="22" y="316"/>
                        </a:lnTo>
                        <a:lnTo>
                          <a:pt x="20" y="311"/>
                        </a:lnTo>
                        <a:lnTo>
                          <a:pt x="18" y="309"/>
                        </a:lnTo>
                        <a:lnTo>
                          <a:pt x="20" y="307"/>
                        </a:lnTo>
                        <a:lnTo>
                          <a:pt x="20" y="305"/>
                        </a:lnTo>
                        <a:lnTo>
                          <a:pt x="20" y="302"/>
                        </a:lnTo>
                        <a:lnTo>
                          <a:pt x="26" y="293"/>
                        </a:lnTo>
                        <a:lnTo>
                          <a:pt x="29" y="291"/>
                        </a:lnTo>
                        <a:lnTo>
                          <a:pt x="22" y="291"/>
                        </a:lnTo>
                        <a:lnTo>
                          <a:pt x="20" y="291"/>
                        </a:lnTo>
                        <a:lnTo>
                          <a:pt x="20" y="289"/>
                        </a:lnTo>
                        <a:lnTo>
                          <a:pt x="22" y="291"/>
                        </a:lnTo>
                        <a:lnTo>
                          <a:pt x="20" y="289"/>
                        </a:lnTo>
                        <a:lnTo>
                          <a:pt x="24" y="287"/>
                        </a:lnTo>
                        <a:lnTo>
                          <a:pt x="26" y="287"/>
                        </a:lnTo>
                        <a:lnTo>
                          <a:pt x="22" y="285"/>
                        </a:lnTo>
                        <a:lnTo>
                          <a:pt x="20" y="282"/>
                        </a:lnTo>
                        <a:lnTo>
                          <a:pt x="20" y="285"/>
                        </a:lnTo>
                        <a:lnTo>
                          <a:pt x="18" y="285"/>
                        </a:lnTo>
                        <a:lnTo>
                          <a:pt x="18" y="282"/>
                        </a:lnTo>
                        <a:lnTo>
                          <a:pt x="18" y="278"/>
                        </a:lnTo>
                        <a:lnTo>
                          <a:pt x="13" y="280"/>
                        </a:lnTo>
                        <a:lnTo>
                          <a:pt x="15" y="278"/>
                        </a:lnTo>
                        <a:lnTo>
                          <a:pt x="11" y="278"/>
                        </a:lnTo>
                        <a:lnTo>
                          <a:pt x="13" y="276"/>
                        </a:lnTo>
                        <a:lnTo>
                          <a:pt x="15" y="274"/>
                        </a:lnTo>
                        <a:lnTo>
                          <a:pt x="15" y="271"/>
                        </a:lnTo>
                        <a:lnTo>
                          <a:pt x="13" y="271"/>
                        </a:lnTo>
                        <a:lnTo>
                          <a:pt x="13" y="269"/>
                        </a:lnTo>
                        <a:lnTo>
                          <a:pt x="9" y="267"/>
                        </a:lnTo>
                        <a:lnTo>
                          <a:pt x="11" y="265"/>
                        </a:lnTo>
                        <a:lnTo>
                          <a:pt x="6" y="260"/>
                        </a:lnTo>
                        <a:lnTo>
                          <a:pt x="4" y="260"/>
                        </a:lnTo>
                        <a:lnTo>
                          <a:pt x="6" y="258"/>
                        </a:lnTo>
                        <a:lnTo>
                          <a:pt x="2" y="258"/>
                        </a:lnTo>
                        <a:lnTo>
                          <a:pt x="0" y="256"/>
                        </a:lnTo>
                        <a:lnTo>
                          <a:pt x="2" y="256"/>
                        </a:lnTo>
                        <a:lnTo>
                          <a:pt x="4" y="256"/>
                        </a:lnTo>
                        <a:lnTo>
                          <a:pt x="2" y="254"/>
                        </a:lnTo>
                        <a:lnTo>
                          <a:pt x="4" y="254"/>
                        </a:lnTo>
                        <a:lnTo>
                          <a:pt x="0" y="251"/>
                        </a:lnTo>
                        <a:lnTo>
                          <a:pt x="2" y="251"/>
                        </a:lnTo>
                        <a:lnTo>
                          <a:pt x="4" y="249"/>
                        </a:lnTo>
                        <a:lnTo>
                          <a:pt x="2" y="247"/>
                        </a:lnTo>
                        <a:lnTo>
                          <a:pt x="0" y="247"/>
                        </a:lnTo>
                        <a:lnTo>
                          <a:pt x="2" y="245"/>
                        </a:lnTo>
                        <a:lnTo>
                          <a:pt x="4" y="247"/>
                        </a:lnTo>
                        <a:lnTo>
                          <a:pt x="6" y="245"/>
                        </a:lnTo>
                        <a:lnTo>
                          <a:pt x="2" y="240"/>
                        </a:lnTo>
                        <a:lnTo>
                          <a:pt x="4" y="240"/>
                        </a:lnTo>
                        <a:lnTo>
                          <a:pt x="9" y="242"/>
                        </a:lnTo>
                        <a:lnTo>
                          <a:pt x="9" y="238"/>
                        </a:lnTo>
                        <a:lnTo>
                          <a:pt x="13" y="236"/>
                        </a:lnTo>
                        <a:lnTo>
                          <a:pt x="13" y="234"/>
                        </a:lnTo>
                        <a:lnTo>
                          <a:pt x="18" y="229"/>
                        </a:lnTo>
                        <a:lnTo>
                          <a:pt x="18" y="231"/>
                        </a:lnTo>
                        <a:lnTo>
                          <a:pt x="18" y="234"/>
                        </a:lnTo>
                        <a:lnTo>
                          <a:pt x="18" y="229"/>
                        </a:lnTo>
                        <a:lnTo>
                          <a:pt x="22" y="229"/>
                        </a:lnTo>
                        <a:lnTo>
                          <a:pt x="22" y="225"/>
                        </a:lnTo>
                        <a:lnTo>
                          <a:pt x="20" y="227"/>
                        </a:lnTo>
                        <a:lnTo>
                          <a:pt x="20" y="225"/>
                        </a:lnTo>
                        <a:lnTo>
                          <a:pt x="22" y="225"/>
                        </a:lnTo>
                        <a:lnTo>
                          <a:pt x="22" y="222"/>
                        </a:lnTo>
                        <a:lnTo>
                          <a:pt x="24" y="218"/>
                        </a:lnTo>
                        <a:lnTo>
                          <a:pt x="24" y="216"/>
                        </a:lnTo>
                        <a:lnTo>
                          <a:pt x="22" y="214"/>
                        </a:lnTo>
                        <a:lnTo>
                          <a:pt x="24" y="205"/>
                        </a:lnTo>
                        <a:lnTo>
                          <a:pt x="24" y="200"/>
                        </a:lnTo>
                        <a:lnTo>
                          <a:pt x="26" y="200"/>
                        </a:lnTo>
                        <a:lnTo>
                          <a:pt x="24" y="198"/>
                        </a:lnTo>
                        <a:lnTo>
                          <a:pt x="26" y="196"/>
                        </a:lnTo>
                        <a:lnTo>
                          <a:pt x="24" y="196"/>
                        </a:lnTo>
                        <a:lnTo>
                          <a:pt x="22" y="194"/>
                        </a:lnTo>
                        <a:lnTo>
                          <a:pt x="26" y="191"/>
                        </a:lnTo>
                        <a:lnTo>
                          <a:pt x="24" y="189"/>
                        </a:lnTo>
                        <a:lnTo>
                          <a:pt x="24" y="185"/>
                        </a:lnTo>
                        <a:lnTo>
                          <a:pt x="24" y="182"/>
                        </a:lnTo>
                        <a:lnTo>
                          <a:pt x="24" y="178"/>
                        </a:lnTo>
                        <a:lnTo>
                          <a:pt x="29" y="180"/>
                        </a:lnTo>
                        <a:lnTo>
                          <a:pt x="40" y="180"/>
                        </a:lnTo>
                        <a:lnTo>
                          <a:pt x="44" y="178"/>
                        </a:lnTo>
                        <a:lnTo>
                          <a:pt x="51" y="178"/>
                        </a:lnTo>
                        <a:lnTo>
                          <a:pt x="64" y="176"/>
                        </a:lnTo>
                        <a:lnTo>
                          <a:pt x="71" y="174"/>
                        </a:lnTo>
                        <a:lnTo>
                          <a:pt x="71" y="167"/>
                        </a:lnTo>
                        <a:lnTo>
                          <a:pt x="73" y="165"/>
                        </a:lnTo>
                        <a:lnTo>
                          <a:pt x="75" y="160"/>
                        </a:lnTo>
                        <a:lnTo>
                          <a:pt x="87" y="162"/>
                        </a:lnTo>
                        <a:lnTo>
                          <a:pt x="93" y="158"/>
                        </a:lnTo>
                        <a:lnTo>
                          <a:pt x="95" y="154"/>
                        </a:lnTo>
                        <a:lnTo>
                          <a:pt x="102" y="154"/>
                        </a:lnTo>
                        <a:lnTo>
                          <a:pt x="122" y="167"/>
                        </a:lnTo>
                        <a:lnTo>
                          <a:pt x="133" y="169"/>
                        </a:lnTo>
                        <a:lnTo>
                          <a:pt x="136" y="171"/>
                        </a:lnTo>
                        <a:lnTo>
                          <a:pt x="140" y="171"/>
                        </a:lnTo>
                        <a:lnTo>
                          <a:pt x="142" y="174"/>
                        </a:lnTo>
                        <a:lnTo>
                          <a:pt x="147" y="174"/>
                        </a:lnTo>
                        <a:lnTo>
                          <a:pt x="180" y="171"/>
                        </a:lnTo>
                        <a:lnTo>
                          <a:pt x="185" y="171"/>
                        </a:lnTo>
                        <a:lnTo>
                          <a:pt x="193" y="171"/>
                        </a:lnTo>
                        <a:lnTo>
                          <a:pt x="200" y="165"/>
                        </a:lnTo>
                        <a:lnTo>
                          <a:pt x="207" y="167"/>
                        </a:lnTo>
                        <a:lnTo>
                          <a:pt x="220" y="167"/>
                        </a:lnTo>
                        <a:lnTo>
                          <a:pt x="229" y="171"/>
                        </a:lnTo>
                        <a:lnTo>
                          <a:pt x="234" y="171"/>
                        </a:lnTo>
                        <a:lnTo>
                          <a:pt x="240" y="169"/>
                        </a:lnTo>
                        <a:lnTo>
                          <a:pt x="245" y="162"/>
                        </a:lnTo>
                        <a:lnTo>
                          <a:pt x="251" y="167"/>
                        </a:lnTo>
                        <a:lnTo>
                          <a:pt x="258" y="169"/>
                        </a:lnTo>
                        <a:lnTo>
                          <a:pt x="271" y="169"/>
                        </a:lnTo>
                        <a:lnTo>
                          <a:pt x="276" y="167"/>
                        </a:lnTo>
                        <a:lnTo>
                          <a:pt x="285" y="167"/>
                        </a:lnTo>
                        <a:lnTo>
                          <a:pt x="289" y="167"/>
                        </a:lnTo>
                        <a:lnTo>
                          <a:pt x="305" y="160"/>
                        </a:lnTo>
                        <a:lnTo>
                          <a:pt x="309" y="154"/>
                        </a:lnTo>
                        <a:lnTo>
                          <a:pt x="314" y="151"/>
                        </a:lnTo>
                        <a:lnTo>
                          <a:pt x="325" y="158"/>
                        </a:lnTo>
                        <a:lnTo>
                          <a:pt x="327" y="160"/>
                        </a:lnTo>
                        <a:lnTo>
                          <a:pt x="338" y="162"/>
                        </a:lnTo>
                        <a:lnTo>
                          <a:pt x="345" y="160"/>
                        </a:lnTo>
                        <a:lnTo>
                          <a:pt x="345" y="158"/>
                        </a:lnTo>
                        <a:lnTo>
                          <a:pt x="345" y="156"/>
                        </a:lnTo>
                        <a:lnTo>
                          <a:pt x="356" y="156"/>
                        </a:lnTo>
                        <a:lnTo>
                          <a:pt x="365" y="154"/>
                        </a:lnTo>
                        <a:lnTo>
                          <a:pt x="369" y="154"/>
                        </a:lnTo>
                        <a:lnTo>
                          <a:pt x="372" y="154"/>
                        </a:lnTo>
                        <a:lnTo>
                          <a:pt x="372" y="151"/>
                        </a:lnTo>
                        <a:lnTo>
                          <a:pt x="381" y="149"/>
                        </a:lnTo>
                        <a:lnTo>
                          <a:pt x="387" y="151"/>
                        </a:lnTo>
                        <a:lnTo>
                          <a:pt x="387" y="149"/>
                        </a:lnTo>
                        <a:lnTo>
                          <a:pt x="390" y="149"/>
                        </a:lnTo>
                        <a:lnTo>
                          <a:pt x="394" y="145"/>
                        </a:lnTo>
                        <a:lnTo>
                          <a:pt x="414" y="147"/>
                        </a:lnTo>
                        <a:lnTo>
                          <a:pt x="421" y="142"/>
                        </a:lnTo>
                        <a:lnTo>
                          <a:pt x="421" y="138"/>
                        </a:lnTo>
                        <a:lnTo>
                          <a:pt x="423" y="136"/>
                        </a:lnTo>
                        <a:lnTo>
                          <a:pt x="432" y="136"/>
                        </a:lnTo>
                        <a:lnTo>
                          <a:pt x="439" y="136"/>
                        </a:lnTo>
                        <a:lnTo>
                          <a:pt x="454" y="140"/>
                        </a:lnTo>
                        <a:lnTo>
                          <a:pt x="461" y="142"/>
                        </a:lnTo>
                        <a:lnTo>
                          <a:pt x="461" y="145"/>
                        </a:lnTo>
                        <a:lnTo>
                          <a:pt x="474" y="151"/>
                        </a:lnTo>
                        <a:lnTo>
                          <a:pt x="483" y="151"/>
                        </a:lnTo>
                        <a:lnTo>
                          <a:pt x="485" y="154"/>
                        </a:lnTo>
                        <a:lnTo>
                          <a:pt x="488" y="151"/>
                        </a:lnTo>
                        <a:lnTo>
                          <a:pt x="503" y="147"/>
                        </a:lnTo>
                        <a:lnTo>
                          <a:pt x="521" y="145"/>
                        </a:lnTo>
                        <a:lnTo>
                          <a:pt x="537" y="147"/>
                        </a:lnTo>
                        <a:lnTo>
                          <a:pt x="539" y="149"/>
                        </a:lnTo>
                        <a:lnTo>
                          <a:pt x="543" y="149"/>
                        </a:lnTo>
                        <a:lnTo>
                          <a:pt x="565" y="145"/>
                        </a:lnTo>
                        <a:lnTo>
                          <a:pt x="570" y="145"/>
                        </a:lnTo>
                        <a:lnTo>
                          <a:pt x="574" y="138"/>
                        </a:lnTo>
                        <a:lnTo>
                          <a:pt x="581" y="134"/>
                        </a:lnTo>
                        <a:lnTo>
                          <a:pt x="583" y="131"/>
                        </a:lnTo>
                        <a:lnTo>
                          <a:pt x="583" y="134"/>
                        </a:lnTo>
                        <a:lnTo>
                          <a:pt x="583" y="131"/>
                        </a:lnTo>
                        <a:lnTo>
                          <a:pt x="586" y="134"/>
                        </a:lnTo>
                        <a:lnTo>
                          <a:pt x="586" y="131"/>
                        </a:lnTo>
                        <a:lnTo>
                          <a:pt x="588" y="131"/>
                        </a:lnTo>
                        <a:lnTo>
                          <a:pt x="590" y="131"/>
                        </a:lnTo>
                        <a:lnTo>
                          <a:pt x="592" y="129"/>
                        </a:lnTo>
                        <a:lnTo>
                          <a:pt x="590" y="122"/>
                        </a:lnTo>
                        <a:lnTo>
                          <a:pt x="586" y="120"/>
                        </a:lnTo>
                        <a:lnTo>
                          <a:pt x="588" y="120"/>
                        </a:lnTo>
                        <a:lnTo>
                          <a:pt x="588" y="118"/>
                        </a:lnTo>
                        <a:lnTo>
                          <a:pt x="597" y="111"/>
                        </a:lnTo>
                        <a:lnTo>
                          <a:pt x="601" y="107"/>
                        </a:lnTo>
                        <a:lnTo>
                          <a:pt x="614" y="94"/>
                        </a:lnTo>
                        <a:lnTo>
                          <a:pt x="623" y="89"/>
                        </a:lnTo>
                        <a:lnTo>
                          <a:pt x="628" y="83"/>
                        </a:lnTo>
                        <a:lnTo>
                          <a:pt x="639" y="74"/>
                        </a:lnTo>
                        <a:lnTo>
                          <a:pt x="637" y="71"/>
                        </a:lnTo>
                        <a:lnTo>
                          <a:pt x="652" y="67"/>
                        </a:lnTo>
                        <a:lnTo>
                          <a:pt x="652" y="60"/>
                        </a:lnTo>
                        <a:lnTo>
                          <a:pt x="648" y="58"/>
                        </a:lnTo>
                        <a:lnTo>
                          <a:pt x="648" y="56"/>
                        </a:lnTo>
                        <a:lnTo>
                          <a:pt x="646" y="54"/>
                        </a:lnTo>
                        <a:lnTo>
                          <a:pt x="648" y="49"/>
                        </a:lnTo>
                        <a:lnTo>
                          <a:pt x="650" y="49"/>
                        </a:lnTo>
                        <a:lnTo>
                          <a:pt x="652" y="51"/>
                        </a:lnTo>
                        <a:lnTo>
                          <a:pt x="652" y="54"/>
                        </a:lnTo>
                        <a:lnTo>
                          <a:pt x="655" y="56"/>
                        </a:lnTo>
                        <a:lnTo>
                          <a:pt x="657" y="56"/>
                        </a:lnTo>
                        <a:lnTo>
                          <a:pt x="657" y="54"/>
                        </a:lnTo>
                        <a:lnTo>
                          <a:pt x="659" y="56"/>
                        </a:lnTo>
                        <a:lnTo>
                          <a:pt x="668" y="58"/>
                        </a:lnTo>
                        <a:lnTo>
                          <a:pt x="677" y="54"/>
                        </a:lnTo>
                        <a:lnTo>
                          <a:pt x="677" y="58"/>
                        </a:lnTo>
                        <a:lnTo>
                          <a:pt x="681" y="60"/>
                        </a:lnTo>
                        <a:lnTo>
                          <a:pt x="684" y="58"/>
                        </a:lnTo>
                        <a:lnTo>
                          <a:pt x="686" y="58"/>
                        </a:lnTo>
                        <a:lnTo>
                          <a:pt x="690" y="56"/>
                        </a:lnTo>
                        <a:lnTo>
                          <a:pt x="697" y="54"/>
                        </a:lnTo>
                        <a:lnTo>
                          <a:pt x="699" y="51"/>
                        </a:lnTo>
                        <a:lnTo>
                          <a:pt x="706" y="51"/>
                        </a:lnTo>
                        <a:lnTo>
                          <a:pt x="708" y="49"/>
                        </a:lnTo>
                        <a:lnTo>
                          <a:pt x="712" y="47"/>
                        </a:lnTo>
                        <a:lnTo>
                          <a:pt x="715" y="45"/>
                        </a:lnTo>
                        <a:lnTo>
                          <a:pt x="717" y="47"/>
                        </a:lnTo>
                        <a:lnTo>
                          <a:pt x="719" y="45"/>
                        </a:lnTo>
                        <a:lnTo>
                          <a:pt x="724" y="45"/>
                        </a:lnTo>
                        <a:lnTo>
                          <a:pt x="728" y="40"/>
                        </a:lnTo>
                        <a:lnTo>
                          <a:pt x="733" y="40"/>
                        </a:lnTo>
                        <a:lnTo>
                          <a:pt x="735" y="40"/>
                        </a:lnTo>
                        <a:lnTo>
                          <a:pt x="737" y="38"/>
                        </a:lnTo>
                        <a:lnTo>
                          <a:pt x="737" y="36"/>
                        </a:lnTo>
                        <a:lnTo>
                          <a:pt x="739" y="36"/>
                        </a:lnTo>
                        <a:lnTo>
                          <a:pt x="757" y="29"/>
                        </a:lnTo>
                        <a:lnTo>
                          <a:pt x="761" y="29"/>
                        </a:lnTo>
                        <a:lnTo>
                          <a:pt x="766" y="27"/>
                        </a:lnTo>
                        <a:lnTo>
                          <a:pt x="804" y="16"/>
                        </a:lnTo>
                        <a:lnTo>
                          <a:pt x="813" y="20"/>
                        </a:lnTo>
                        <a:lnTo>
                          <a:pt x="833" y="16"/>
                        </a:lnTo>
                        <a:lnTo>
                          <a:pt x="833" y="11"/>
                        </a:lnTo>
                        <a:lnTo>
                          <a:pt x="835" y="11"/>
                        </a:lnTo>
                        <a:lnTo>
                          <a:pt x="835" y="9"/>
                        </a:lnTo>
                        <a:lnTo>
                          <a:pt x="839" y="9"/>
                        </a:lnTo>
                        <a:lnTo>
                          <a:pt x="839" y="7"/>
                        </a:lnTo>
                        <a:lnTo>
                          <a:pt x="842" y="7"/>
                        </a:lnTo>
                        <a:lnTo>
                          <a:pt x="844" y="5"/>
                        </a:lnTo>
                        <a:lnTo>
                          <a:pt x="875" y="0"/>
                        </a:lnTo>
                        <a:lnTo>
                          <a:pt x="897" y="3"/>
                        </a:lnTo>
                        <a:lnTo>
                          <a:pt x="895" y="7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19" name="Freeform 680"/>
                  <p:cNvSpPr>
                    <a:spLocks noEditPoints="1"/>
                  </p:cNvSpPr>
                  <p:nvPr/>
                </p:nvSpPr>
                <p:spPr bwMode="auto">
                  <a:xfrm>
                    <a:off x="3474" y="1419"/>
                    <a:ext cx="710" cy="509"/>
                  </a:xfrm>
                  <a:custGeom>
                    <a:avLst/>
                    <a:gdLst>
                      <a:gd name="T0" fmla="*/ 164 w 710"/>
                      <a:gd name="T1" fmla="*/ 71 h 509"/>
                      <a:gd name="T2" fmla="*/ 211 w 710"/>
                      <a:gd name="T3" fmla="*/ 122 h 509"/>
                      <a:gd name="T4" fmla="*/ 242 w 710"/>
                      <a:gd name="T5" fmla="*/ 142 h 509"/>
                      <a:gd name="T6" fmla="*/ 269 w 710"/>
                      <a:gd name="T7" fmla="*/ 158 h 509"/>
                      <a:gd name="T8" fmla="*/ 323 w 710"/>
                      <a:gd name="T9" fmla="*/ 142 h 509"/>
                      <a:gd name="T10" fmla="*/ 354 w 710"/>
                      <a:gd name="T11" fmla="*/ 176 h 509"/>
                      <a:gd name="T12" fmla="*/ 387 w 710"/>
                      <a:gd name="T13" fmla="*/ 169 h 509"/>
                      <a:gd name="T14" fmla="*/ 438 w 710"/>
                      <a:gd name="T15" fmla="*/ 180 h 509"/>
                      <a:gd name="T16" fmla="*/ 492 w 710"/>
                      <a:gd name="T17" fmla="*/ 200 h 509"/>
                      <a:gd name="T18" fmla="*/ 550 w 710"/>
                      <a:gd name="T19" fmla="*/ 207 h 509"/>
                      <a:gd name="T20" fmla="*/ 606 w 710"/>
                      <a:gd name="T21" fmla="*/ 207 h 509"/>
                      <a:gd name="T22" fmla="*/ 637 w 710"/>
                      <a:gd name="T23" fmla="*/ 202 h 509"/>
                      <a:gd name="T24" fmla="*/ 659 w 710"/>
                      <a:gd name="T25" fmla="*/ 204 h 509"/>
                      <a:gd name="T26" fmla="*/ 681 w 710"/>
                      <a:gd name="T27" fmla="*/ 193 h 509"/>
                      <a:gd name="T28" fmla="*/ 701 w 710"/>
                      <a:gd name="T29" fmla="*/ 189 h 509"/>
                      <a:gd name="T30" fmla="*/ 708 w 710"/>
                      <a:gd name="T31" fmla="*/ 218 h 509"/>
                      <a:gd name="T32" fmla="*/ 668 w 710"/>
                      <a:gd name="T33" fmla="*/ 244 h 509"/>
                      <a:gd name="T34" fmla="*/ 646 w 710"/>
                      <a:gd name="T35" fmla="*/ 262 h 509"/>
                      <a:gd name="T36" fmla="*/ 657 w 710"/>
                      <a:gd name="T37" fmla="*/ 291 h 509"/>
                      <a:gd name="T38" fmla="*/ 675 w 710"/>
                      <a:gd name="T39" fmla="*/ 318 h 509"/>
                      <a:gd name="T40" fmla="*/ 677 w 710"/>
                      <a:gd name="T41" fmla="*/ 335 h 509"/>
                      <a:gd name="T42" fmla="*/ 655 w 710"/>
                      <a:gd name="T43" fmla="*/ 335 h 509"/>
                      <a:gd name="T44" fmla="*/ 634 w 710"/>
                      <a:gd name="T45" fmla="*/ 349 h 509"/>
                      <a:gd name="T46" fmla="*/ 623 w 710"/>
                      <a:gd name="T47" fmla="*/ 367 h 509"/>
                      <a:gd name="T48" fmla="*/ 594 w 710"/>
                      <a:gd name="T49" fmla="*/ 364 h 509"/>
                      <a:gd name="T50" fmla="*/ 557 w 710"/>
                      <a:gd name="T51" fmla="*/ 395 h 509"/>
                      <a:gd name="T52" fmla="*/ 536 w 710"/>
                      <a:gd name="T53" fmla="*/ 433 h 509"/>
                      <a:gd name="T54" fmla="*/ 519 w 710"/>
                      <a:gd name="T55" fmla="*/ 458 h 509"/>
                      <a:gd name="T56" fmla="*/ 494 w 710"/>
                      <a:gd name="T57" fmla="*/ 464 h 509"/>
                      <a:gd name="T58" fmla="*/ 454 w 710"/>
                      <a:gd name="T59" fmla="*/ 475 h 509"/>
                      <a:gd name="T60" fmla="*/ 427 w 710"/>
                      <a:gd name="T61" fmla="*/ 471 h 509"/>
                      <a:gd name="T62" fmla="*/ 401 w 710"/>
                      <a:gd name="T63" fmla="*/ 458 h 509"/>
                      <a:gd name="T64" fmla="*/ 376 w 710"/>
                      <a:gd name="T65" fmla="*/ 446 h 509"/>
                      <a:gd name="T66" fmla="*/ 334 w 710"/>
                      <a:gd name="T67" fmla="*/ 458 h 509"/>
                      <a:gd name="T68" fmla="*/ 311 w 710"/>
                      <a:gd name="T69" fmla="*/ 471 h 509"/>
                      <a:gd name="T70" fmla="*/ 249 w 710"/>
                      <a:gd name="T71" fmla="*/ 495 h 509"/>
                      <a:gd name="T72" fmla="*/ 216 w 710"/>
                      <a:gd name="T73" fmla="*/ 478 h 509"/>
                      <a:gd name="T74" fmla="*/ 176 w 710"/>
                      <a:gd name="T75" fmla="*/ 498 h 509"/>
                      <a:gd name="T76" fmla="*/ 151 w 710"/>
                      <a:gd name="T77" fmla="*/ 495 h 509"/>
                      <a:gd name="T78" fmla="*/ 138 w 710"/>
                      <a:gd name="T79" fmla="*/ 471 h 509"/>
                      <a:gd name="T80" fmla="*/ 115 w 710"/>
                      <a:gd name="T81" fmla="*/ 475 h 509"/>
                      <a:gd name="T82" fmla="*/ 78 w 710"/>
                      <a:gd name="T83" fmla="*/ 473 h 509"/>
                      <a:gd name="T84" fmla="*/ 29 w 710"/>
                      <a:gd name="T85" fmla="*/ 458 h 509"/>
                      <a:gd name="T86" fmla="*/ 6 w 710"/>
                      <a:gd name="T87" fmla="*/ 424 h 509"/>
                      <a:gd name="T88" fmla="*/ 4 w 710"/>
                      <a:gd name="T89" fmla="*/ 389 h 509"/>
                      <a:gd name="T90" fmla="*/ 22 w 710"/>
                      <a:gd name="T91" fmla="*/ 367 h 509"/>
                      <a:gd name="T92" fmla="*/ 51 w 710"/>
                      <a:gd name="T93" fmla="*/ 353 h 509"/>
                      <a:gd name="T94" fmla="*/ 73 w 710"/>
                      <a:gd name="T95" fmla="*/ 344 h 509"/>
                      <a:gd name="T96" fmla="*/ 115 w 710"/>
                      <a:gd name="T97" fmla="*/ 304 h 509"/>
                      <a:gd name="T98" fmla="*/ 158 w 710"/>
                      <a:gd name="T99" fmla="*/ 309 h 509"/>
                      <a:gd name="T100" fmla="*/ 187 w 710"/>
                      <a:gd name="T101" fmla="*/ 300 h 509"/>
                      <a:gd name="T102" fmla="*/ 158 w 710"/>
                      <a:gd name="T103" fmla="*/ 280 h 509"/>
                      <a:gd name="T104" fmla="*/ 100 w 710"/>
                      <a:gd name="T105" fmla="*/ 244 h 509"/>
                      <a:gd name="T106" fmla="*/ 118 w 710"/>
                      <a:gd name="T107" fmla="*/ 227 h 509"/>
                      <a:gd name="T108" fmla="*/ 82 w 710"/>
                      <a:gd name="T109" fmla="*/ 200 h 509"/>
                      <a:gd name="T110" fmla="*/ 118 w 710"/>
                      <a:gd name="T111" fmla="*/ 173 h 509"/>
                      <a:gd name="T112" fmla="*/ 129 w 710"/>
                      <a:gd name="T113" fmla="*/ 158 h 509"/>
                      <a:gd name="T114" fmla="*/ 109 w 710"/>
                      <a:gd name="T115" fmla="*/ 138 h 509"/>
                      <a:gd name="T116" fmla="*/ 98 w 710"/>
                      <a:gd name="T117" fmla="*/ 111 h 509"/>
                      <a:gd name="T118" fmla="*/ 86 w 710"/>
                      <a:gd name="T119" fmla="*/ 78 h 509"/>
                      <a:gd name="T120" fmla="*/ 93 w 710"/>
                      <a:gd name="T121" fmla="*/ 60 h 5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710" h="509">
                        <a:moveTo>
                          <a:pt x="113" y="49"/>
                        </a:moveTo>
                        <a:lnTo>
                          <a:pt x="118" y="49"/>
                        </a:lnTo>
                        <a:lnTo>
                          <a:pt x="118" y="53"/>
                        </a:lnTo>
                        <a:lnTo>
                          <a:pt x="127" y="56"/>
                        </a:lnTo>
                        <a:lnTo>
                          <a:pt x="127" y="60"/>
                        </a:lnTo>
                        <a:lnTo>
                          <a:pt x="129" y="60"/>
                        </a:lnTo>
                        <a:lnTo>
                          <a:pt x="131" y="58"/>
                        </a:lnTo>
                        <a:lnTo>
                          <a:pt x="133" y="58"/>
                        </a:lnTo>
                        <a:lnTo>
                          <a:pt x="138" y="62"/>
                        </a:lnTo>
                        <a:lnTo>
                          <a:pt x="138" y="67"/>
                        </a:lnTo>
                        <a:lnTo>
                          <a:pt x="140" y="67"/>
                        </a:lnTo>
                        <a:lnTo>
                          <a:pt x="147" y="69"/>
                        </a:lnTo>
                        <a:lnTo>
                          <a:pt x="160" y="69"/>
                        </a:lnTo>
                        <a:lnTo>
                          <a:pt x="164" y="71"/>
                        </a:lnTo>
                        <a:lnTo>
                          <a:pt x="187" y="73"/>
                        </a:lnTo>
                        <a:lnTo>
                          <a:pt x="196" y="91"/>
                        </a:lnTo>
                        <a:lnTo>
                          <a:pt x="193" y="93"/>
                        </a:lnTo>
                        <a:lnTo>
                          <a:pt x="196" y="98"/>
                        </a:lnTo>
                        <a:lnTo>
                          <a:pt x="193" y="98"/>
                        </a:lnTo>
                        <a:lnTo>
                          <a:pt x="196" y="100"/>
                        </a:lnTo>
                        <a:lnTo>
                          <a:pt x="193" y="107"/>
                        </a:lnTo>
                        <a:lnTo>
                          <a:pt x="193" y="109"/>
                        </a:lnTo>
                        <a:lnTo>
                          <a:pt x="189" y="111"/>
                        </a:lnTo>
                        <a:lnTo>
                          <a:pt x="189" y="116"/>
                        </a:lnTo>
                        <a:lnTo>
                          <a:pt x="205" y="122"/>
                        </a:lnTo>
                        <a:lnTo>
                          <a:pt x="207" y="120"/>
                        </a:lnTo>
                        <a:lnTo>
                          <a:pt x="209" y="122"/>
                        </a:lnTo>
                        <a:lnTo>
                          <a:pt x="211" y="122"/>
                        </a:lnTo>
                        <a:lnTo>
                          <a:pt x="213" y="120"/>
                        </a:lnTo>
                        <a:lnTo>
                          <a:pt x="216" y="120"/>
                        </a:lnTo>
                        <a:lnTo>
                          <a:pt x="220" y="122"/>
                        </a:lnTo>
                        <a:lnTo>
                          <a:pt x="220" y="124"/>
                        </a:lnTo>
                        <a:lnTo>
                          <a:pt x="225" y="127"/>
                        </a:lnTo>
                        <a:lnTo>
                          <a:pt x="236" y="129"/>
                        </a:lnTo>
                        <a:lnTo>
                          <a:pt x="238" y="131"/>
                        </a:lnTo>
                        <a:lnTo>
                          <a:pt x="236" y="133"/>
                        </a:lnTo>
                        <a:lnTo>
                          <a:pt x="240" y="136"/>
                        </a:lnTo>
                        <a:lnTo>
                          <a:pt x="238" y="136"/>
                        </a:lnTo>
                        <a:lnTo>
                          <a:pt x="240" y="138"/>
                        </a:lnTo>
                        <a:lnTo>
                          <a:pt x="249" y="138"/>
                        </a:lnTo>
                        <a:lnTo>
                          <a:pt x="245" y="140"/>
                        </a:lnTo>
                        <a:lnTo>
                          <a:pt x="242" y="142"/>
                        </a:lnTo>
                        <a:lnTo>
                          <a:pt x="249" y="144"/>
                        </a:lnTo>
                        <a:lnTo>
                          <a:pt x="249" y="142"/>
                        </a:lnTo>
                        <a:lnTo>
                          <a:pt x="249" y="144"/>
                        </a:lnTo>
                        <a:lnTo>
                          <a:pt x="251" y="142"/>
                        </a:lnTo>
                        <a:lnTo>
                          <a:pt x="254" y="142"/>
                        </a:lnTo>
                        <a:lnTo>
                          <a:pt x="251" y="142"/>
                        </a:lnTo>
                        <a:lnTo>
                          <a:pt x="256" y="140"/>
                        </a:lnTo>
                        <a:lnTo>
                          <a:pt x="267" y="142"/>
                        </a:lnTo>
                        <a:lnTo>
                          <a:pt x="267" y="147"/>
                        </a:lnTo>
                        <a:lnTo>
                          <a:pt x="265" y="149"/>
                        </a:lnTo>
                        <a:lnTo>
                          <a:pt x="267" y="151"/>
                        </a:lnTo>
                        <a:lnTo>
                          <a:pt x="267" y="153"/>
                        </a:lnTo>
                        <a:lnTo>
                          <a:pt x="269" y="156"/>
                        </a:lnTo>
                        <a:lnTo>
                          <a:pt x="269" y="158"/>
                        </a:lnTo>
                        <a:lnTo>
                          <a:pt x="276" y="156"/>
                        </a:lnTo>
                        <a:lnTo>
                          <a:pt x="287" y="160"/>
                        </a:lnTo>
                        <a:lnTo>
                          <a:pt x="291" y="156"/>
                        </a:lnTo>
                        <a:lnTo>
                          <a:pt x="294" y="156"/>
                        </a:lnTo>
                        <a:lnTo>
                          <a:pt x="298" y="151"/>
                        </a:lnTo>
                        <a:lnTo>
                          <a:pt x="305" y="153"/>
                        </a:lnTo>
                        <a:lnTo>
                          <a:pt x="309" y="151"/>
                        </a:lnTo>
                        <a:lnTo>
                          <a:pt x="311" y="151"/>
                        </a:lnTo>
                        <a:lnTo>
                          <a:pt x="311" y="149"/>
                        </a:lnTo>
                        <a:lnTo>
                          <a:pt x="314" y="149"/>
                        </a:lnTo>
                        <a:lnTo>
                          <a:pt x="318" y="144"/>
                        </a:lnTo>
                        <a:lnTo>
                          <a:pt x="318" y="147"/>
                        </a:lnTo>
                        <a:lnTo>
                          <a:pt x="320" y="144"/>
                        </a:lnTo>
                        <a:lnTo>
                          <a:pt x="323" y="142"/>
                        </a:lnTo>
                        <a:lnTo>
                          <a:pt x="323" y="144"/>
                        </a:lnTo>
                        <a:lnTo>
                          <a:pt x="329" y="140"/>
                        </a:lnTo>
                        <a:lnTo>
                          <a:pt x="332" y="140"/>
                        </a:lnTo>
                        <a:lnTo>
                          <a:pt x="332" y="144"/>
                        </a:lnTo>
                        <a:lnTo>
                          <a:pt x="338" y="144"/>
                        </a:lnTo>
                        <a:lnTo>
                          <a:pt x="343" y="149"/>
                        </a:lnTo>
                        <a:lnTo>
                          <a:pt x="345" y="151"/>
                        </a:lnTo>
                        <a:lnTo>
                          <a:pt x="345" y="158"/>
                        </a:lnTo>
                        <a:lnTo>
                          <a:pt x="345" y="160"/>
                        </a:lnTo>
                        <a:lnTo>
                          <a:pt x="343" y="164"/>
                        </a:lnTo>
                        <a:lnTo>
                          <a:pt x="343" y="169"/>
                        </a:lnTo>
                        <a:lnTo>
                          <a:pt x="345" y="171"/>
                        </a:lnTo>
                        <a:lnTo>
                          <a:pt x="347" y="173"/>
                        </a:lnTo>
                        <a:lnTo>
                          <a:pt x="354" y="176"/>
                        </a:lnTo>
                        <a:lnTo>
                          <a:pt x="356" y="180"/>
                        </a:lnTo>
                        <a:lnTo>
                          <a:pt x="358" y="180"/>
                        </a:lnTo>
                        <a:lnTo>
                          <a:pt x="358" y="178"/>
                        </a:lnTo>
                        <a:lnTo>
                          <a:pt x="363" y="178"/>
                        </a:lnTo>
                        <a:lnTo>
                          <a:pt x="363" y="180"/>
                        </a:lnTo>
                        <a:lnTo>
                          <a:pt x="360" y="184"/>
                        </a:lnTo>
                        <a:lnTo>
                          <a:pt x="367" y="182"/>
                        </a:lnTo>
                        <a:lnTo>
                          <a:pt x="367" y="180"/>
                        </a:lnTo>
                        <a:lnTo>
                          <a:pt x="374" y="178"/>
                        </a:lnTo>
                        <a:lnTo>
                          <a:pt x="376" y="178"/>
                        </a:lnTo>
                        <a:lnTo>
                          <a:pt x="378" y="171"/>
                        </a:lnTo>
                        <a:lnTo>
                          <a:pt x="381" y="171"/>
                        </a:lnTo>
                        <a:lnTo>
                          <a:pt x="385" y="171"/>
                        </a:lnTo>
                        <a:lnTo>
                          <a:pt x="387" y="169"/>
                        </a:lnTo>
                        <a:lnTo>
                          <a:pt x="394" y="171"/>
                        </a:lnTo>
                        <a:lnTo>
                          <a:pt x="401" y="176"/>
                        </a:lnTo>
                        <a:lnTo>
                          <a:pt x="403" y="176"/>
                        </a:lnTo>
                        <a:lnTo>
                          <a:pt x="403" y="178"/>
                        </a:lnTo>
                        <a:lnTo>
                          <a:pt x="407" y="178"/>
                        </a:lnTo>
                        <a:lnTo>
                          <a:pt x="409" y="178"/>
                        </a:lnTo>
                        <a:lnTo>
                          <a:pt x="412" y="180"/>
                        </a:lnTo>
                        <a:lnTo>
                          <a:pt x="414" y="182"/>
                        </a:lnTo>
                        <a:lnTo>
                          <a:pt x="416" y="180"/>
                        </a:lnTo>
                        <a:lnTo>
                          <a:pt x="418" y="178"/>
                        </a:lnTo>
                        <a:lnTo>
                          <a:pt x="425" y="178"/>
                        </a:lnTo>
                        <a:lnTo>
                          <a:pt x="430" y="178"/>
                        </a:lnTo>
                        <a:lnTo>
                          <a:pt x="432" y="178"/>
                        </a:lnTo>
                        <a:lnTo>
                          <a:pt x="438" y="180"/>
                        </a:lnTo>
                        <a:lnTo>
                          <a:pt x="438" y="182"/>
                        </a:lnTo>
                        <a:lnTo>
                          <a:pt x="447" y="184"/>
                        </a:lnTo>
                        <a:lnTo>
                          <a:pt x="454" y="189"/>
                        </a:lnTo>
                        <a:lnTo>
                          <a:pt x="461" y="189"/>
                        </a:lnTo>
                        <a:lnTo>
                          <a:pt x="465" y="193"/>
                        </a:lnTo>
                        <a:lnTo>
                          <a:pt x="472" y="196"/>
                        </a:lnTo>
                        <a:lnTo>
                          <a:pt x="474" y="198"/>
                        </a:lnTo>
                        <a:lnTo>
                          <a:pt x="483" y="200"/>
                        </a:lnTo>
                        <a:lnTo>
                          <a:pt x="483" y="202"/>
                        </a:lnTo>
                        <a:lnTo>
                          <a:pt x="485" y="202"/>
                        </a:lnTo>
                        <a:lnTo>
                          <a:pt x="487" y="204"/>
                        </a:lnTo>
                        <a:lnTo>
                          <a:pt x="490" y="204"/>
                        </a:lnTo>
                        <a:lnTo>
                          <a:pt x="490" y="202"/>
                        </a:lnTo>
                        <a:lnTo>
                          <a:pt x="492" y="200"/>
                        </a:lnTo>
                        <a:lnTo>
                          <a:pt x="503" y="202"/>
                        </a:lnTo>
                        <a:lnTo>
                          <a:pt x="505" y="200"/>
                        </a:lnTo>
                        <a:lnTo>
                          <a:pt x="508" y="200"/>
                        </a:lnTo>
                        <a:lnTo>
                          <a:pt x="510" y="200"/>
                        </a:lnTo>
                        <a:lnTo>
                          <a:pt x="510" y="196"/>
                        </a:lnTo>
                        <a:lnTo>
                          <a:pt x="516" y="196"/>
                        </a:lnTo>
                        <a:lnTo>
                          <a:pt x="516" y="191"/>
                        </a:lnTo>
                        <a:lnTo>
                          <a:pt x="528" y="189"/>
                        </a:lnTo>
                        <a:lnTo>
                          <a:pt x="532" y="184"/>
                        </a:lnTo>
                        <a:lnTo>
                          <a:pt x="532" y="182"/>
                        </a:lnTo>
                        <a:lnTo>
                          <a:pt x="536" y="182"/>
                        </a:lnTo>
                        <a:lnTo>
                          <a:pt x="536" y="189"/>
                        </a:lnTo>
                        <a:lnTo>
                          <a:pt x="539" y="200"/>
                        </a:lnTo>
                        <a:lnTo>
                          <a:pt x="550" y="207"/>
                        </a:lnTo>
                        <a:lnTo>
                          <a:pt x="552" y="207"/>
                        </a:lnTo>
                        <a:lnTo>
                          <a:pt x="557" y="207"/>
                        </a:lnTo>
                        <a:lnTo>
                          <a:pt x="559" y="207"/>
                        </a:lnTo>
                        <a:lnTo>
                          <a:pt x="563" y="207"/>
                        </a:lnTo>
                        <a:lnTo>
                          <a:pt x="563" y="211"/>
                        </a:lnTo>
                        <a:lnTo>
                          <a:pt x="570" y="213"/>
                        </a:lnTo>
                        <a:lnTo>
                          <a:pt x="570" y="211"/>
                        </a:lnTo>
                        <a:lnTo>
                          <a:pt x="574" y="216"/>
                        </a:lnTo>
                        <a:lnTo>
                          <a:pt x="577" y="213"/>
                        </a:lnTo>
                        <a:lnTo>
                          <a:pt x="577" y="209"/>
                        </a:lnTo>
                        <a:lnTo>
                          <a:pt x="579" y="207"/>
                        </a:lnTo>
                        <a:lnTo>
                          <a:pt x="592" y="202"/>
                        </a:lnTo>
                        <a:lnTo>
                          <a:pt x="603" y="204"/>
                        </a:lnTo>
                        <a:lnTo>
                          <a:pt x="606" y="207"/>
                        </a:lnTo>
                        <a:lnTo>
                          <a:pt x="610" y="209"/>
                        </a:lnTo>
                        <a:lnTo>
                          <a:pt x="610" y="211"/>
                        </a:lnTo>
                        <a:lnTo>
                          <a:pt x="612" y="211"/>
                        </a:lnTo>
                        <a:lnTo>
                          <a:pt x="614" y="209"/>
                        </a:lnTo>
                        <a:lnTo>
                          <a:pt x="619" y="209"/>
                        </a:lnTo>
                        <a:lnTo>
                          <a:pt x="619" y="207"/>
                        </a:lnTo>
                        <a:lnTo>
                          <a:pt x="623" y="207"/>
                        </a:lnTo>
                        <a:lnTo>
                          <a:pt x="623" y="202"/>
                        </a:lnTo>
                        <a:lnTo>
                          <a:pt x="628" y="204"/>
                        </a:lnTo>
                        <a:lnTo>
                          <a:pt x="630" y="207"/>
                        </a:lnTo>
                        <a:lnTo>
                          <a:pt x="632" y="204"/>
                        </a:lnTo>
                        <a:lnTo>
                          <a:pt x="634" y="207"/>
                        </a:lnTo>
                        <a:lnTo>
                          <a:pt x="637" y="204"/>
                        </a:lnTo>
                        <a:lnTo>
                          <a:pt x="637" y="202"/>
                        </a:lnTo>
                        <a:lnTo>
                          <a:pt x="637" y="200"/>
                        </a:lnTo>
                        <a:lnTo>
                          <a:pt x="639" y="198"/>
                        </a:lnTo>
                        <a:lnTo>
                          <a:pt x="646" y="200"/>
                        </a:lnTo>
                        <a:lnTo>
                          <a:pt x="643" y="202"/>
                        </a:lnTo>
                        <a:lnTo>
                          <a:pt x="648" y="202"/>
                        </a:lnTo>
                        <a:lnTo>
                          <a:pt x="650" y="200"/>
                        </a:lnTo>
                        <a:lnTo>
                          <a:pt x="648" y="200"/>
                        </a:lnTo>
                        <a:lnTo>
                          <a:pt x="652" y="198"/>
                        </a:lnTo>
                        <a:lnTo>
                          <a:pt x="652" y="196"/>
                        </a:lnTo>
                        <a:lnTo>
                          <a:pt x="657" y="200"/>
                        </a:lnTo>
                        <a:lnTo>
                          <a:pt x="655" y="200"/>
                        </a:lnTo>
                        <a:lnTo>
                          <a:pt x="659" y="202"/>
                        </a:lnTo>
                        <a:lnTo>
                          <a:pt x="657" y="204"/>
                        </a:lnTo>
                        <a:lnTo>
                          <a:pt x="659" y="204"/>
                        </a:lnTo>
                        <a:lnTo>
                          <a:pt x="663" y="209"/>
                        </a:lnTo>
                        <a:lnTo>
                          <a:pt x="668" y="209"/>
                        </a:lnTo>
                        <a:lnTo>
                          <a:pt x="668" y="213"/>
                        </a:lnTo>
                        <a:lnTo>
                          <a:pt x="672" y="213"/>
                        </a:lnTo>
                        <a:lnTo>
                          <a:pt x="672" y="211"/>
                        </a:lnTo>
                        <a:lnTo>
                          <a:pt x="675" y="209"/>
                        </a:lnTo>
                        <a:lnTo>
                          <a:pt x="677" y="207"/>
                        </a:lnTo>
                        <a:lnTo>
                          <a:pt x="679" y="207"/>
                        </a:lnTo>
                        <a:lnTo>
                          <a:pt x="683" y="202"/>
                        </a:lnTo>
                        <a:lnTo>
                          <a:pt x="681" y="200"/>
                        </a:lnTo>
                        <a:lnTo>
                          <a:pt x="683" y="198"/>
                        </a:lnTo>
                        <a:lnTo>
                          <a:pt x="683" y="196"/>
                        </a:lnTo>
                        <a:lnTo>
                          <a:pt x="683" y="193"/>
                        </a:lnTo>
                        <a:lnTo>
                          <a:pt x="681" y="193"/>
                        </a:lnTo>
                        <a:lnTo>
                          <a:pt x="683" y="191"/>
                        </a:lnTo>
                        <a:lnTo>
                          <a:pt x="683" y="189"/>
                        </a:lnTo>
                        <a:lnTo>
                          <a:pt x="688" y="191"/>
                        </a:lnTo>
                        <a:lnTo>
                          <a:pt x="690" y="191"/>
                        </a:lnTo>
                        <a:lnTo>
                          <a:pt x="692" y="191"/>
                        </a:lnTo>
                        <a:lnTo>
                          <a:pt x="692" y="189"/>
                        </a:lnTo>
                        <a:lnTo>
                          <a:pt x="695" y="189"/>
                        </a:lnTo>
                        <a:lnTo>
                          <a:pt x="695" y="187"/>
                        </a:lnTo>
                        <a:lnTo>
                          <a:pt x="697" y="187"/>
                        </a:lnTo>
                        <a:lnTo>
                          <a:pt x="699" y="189"/>
                        </a:lnTo>
                        <a:lnTo>
                          <a:pt x="699" y="187"/>
                        </a:lnTo>
                        <a:lnTo>
                          <a:pt x="699" y="184"/>
                        </a:lnTo>
                        <a:lnTo>
                          <a:pt x="701" y="187"/>
                        </a:lnTo>
                        <a:lnTo>
                          <a:pt x="701" y="189"/>
                        </a:lnTo>
                        <a:lnTo>
                          <a:pt x="695" y="196"/>
                        </a:lnTo>
                        <a:lnTo>
                          <a:pt x="697" y="196"/>
                        </a:lnTo>
                        <a:lnTo>
                          <a:pt x="697" y="198"/>
                        </a:lnTo>
                        <a:lnTo>
                          <a:pt x="701" y="198"/>
                        </a:lnTo>
                        <a:lnTo>
                          <a:pt x="699" y="198"/>
                        </a:lnTo>
                        <a:lnTo>
                          <a:pt x="701" y="202"/>
                        </a:lnTo>
                        <a:lnTo>
                          <a:pt x="704" y="200"/>
                        </a:lnTo>
                        <a:lnTo>
                          <a:pt x="706" y="204"/>
                        </a:lnTo>
                        <a:lnTo>
                          <a:pt x="701" y="209"/>
                        </a:lnTo>
                        <a:lnTo>
                          <a:pt x="704" y="211"/>
                        </a:lnTo>
                        <a:lnTo>
                          <a:pt x="708" y="211"/>
                        </a:lnTo>
                        <a:lnTo>
                          <a:pt x="710" y="216"/>
                        </a:lnTo>
                        <a:lnTo>
                          <a:pt x="708" y="216"/>
                        </a:lnTo>
                        <a:lnTo>
                          <a:pt x="708" y="218"/>
                        </a:lnTo>
                        <a:lnTo>
                          <a:pt x="706" y="218"/>
                        </a:lnTo>
                        <a:lnTo>
                          <a:pt x="699" y="224"/>
                        </a:lnTo>
                        <a:lnTo>
                          <a:pt x="695" y="227"/>
                        </a:lnTo>
                        <a:lnTo>
                          <a:pt x="690" y="229"/>
                        </a:lnTo>
                        <a:lnTo>
                          <a:pt x="688" y="231"/>
                        </a:lnTo>
                        <a:lnTo>
                          <a:pt x="683" y="233"/>
                        </a:lnTo>
                        <a:lnTo>
                          <a:pt x="686" y="233"/>
                        </a:lnTo>
                        <a:lnTo>
                          <a:pt x="681" y="236"/>
                        </a:lnTo>
                        <a:lnTo>
                          <a:pt x="679" y="240"/>
                        </a:lnTo>
                        <a:lnTo>
                          <a:pt x="677" y="240"/>
                        </a:lnTo>
                        <a:lnTo>
                          <a:pt x="675" y="240"/>
                        </a:lnTo>
                        <a:lnTo>
                          <a:pt x="670" y="242"/>
                        </a:lnTo>
                        <a:lnTo>
                          <a:pt x="670" y="244"/>
                        </a:lnTo>
                        <a:lnTo>
                          <a:pt x="668" y="244"/>
                        </a:lnTo>
                        <a:lnTo>
                          <a:pt x="666" y="242"/>
                        </a:lnTo>
                        <a:lnTo>
                          <a:pt x="663" y="244"/>
                        </a:lnTo>
                        <a:lnTo>
                          <a:pt x="663" y="247"/>
                        </a:lnTo>
                        <a:lnTo>
                          <a:pt x="666" y="247"/>
                        </a:lnTo>
                        <a:lnTo>
                          <a:pt x="663" y="249"/>
                        </a:lnTo>
                        <a:lnTo>
                          <a:pt x="661" y="251"/>
                        </a:lnTo>
                        <a:lnTo>
                          <a:pt x="666" y="253"/>
                        </a:lnTo>
                        <a:lnTo>
                          <a:pt x="659" y="253"/>
                        </a:lnTo>
                        <a:lnTo>
                          <a:pt x="659" y="256"/>
                        </a:lnTo>
                        <a:lnTo>
                          <a:pt x="657" y="251"/>
                        </a:lnTo>
                        <a:lnTo>
                          <a:pt x="650" y="256"/>
                        </a:lnTo>
                        <a:lnTo>
                          <a:pt x="650" y="258"/>
                        </a:lnTo>
                        <a:lnTo>
                          <a:pt x="646" y="258"/>
                        </a:lnTo>
                        <a:lnTo>
                          <a:pt x="646" y="262"/>
                        </a:lnTo>
                        <a:lnTo>
                          <a:pt x="643" y="267"/>
                        </a:lnTo>
                        <a:lnTo>
                          <a:pt x="643" y="271"/>
                        </a:lnTo>
                        <a:lnTo>
                          <a:pt x="643" y="273"/>
                        </a:lnTo>
                        <a:lnTo>
                          <a:pt x="641" y="275"/>
                        </a:lnTo>
                        <a:lnTo>
                          <a:pt x="641" y="278"/>
                        </a:lnTo>
                        <a:lnTo>
                          <a:pt x="643" y="278"/>
                        </a:lnTo>
                        <a:lnTo>
                          <a:pt x="641" y="282"/>
                        </a:lnTo>
                        <a:lnTo>
                          <a:pt x="643" y="284"/>
                        </a:lnTo>
                        <a:lnTo>
                          <a:pt x="650" y="284"/>
                        </a:lnTo>
                        <a:lnTo>
                          <a:pt x="652" y="284"/>
                        </a:lnTo>
                        <a:lnTo>
                          <a:pt x="657" y="287"/>
                        </a:lnTo>
                        <a:lnTo>
                          <a:pt x="652" y="289"/>
                        </a:lnTo>
                        <a:lnTo>
                          <a:pt x="655" y="289"/>
                        </a:lnTo>
                        <a:lnTo>
                          <a:pt x="657" y="291"/>
                        </a:lnTo>
                        <a:lnTo>
                          <a:pt x="655" y="293"/>
                        </a:lnTo>
                        <a:lnTo>
                          <a:pt x="655" y="298"/>
                        </a:lnTo>
                        <a:lnTo>
                          <a:pt x="659" y="298"/>
                        </a:lnTo>
                        <a:lnTo>
                          <a:pt x="659" y="300"/>
                        </a:lnTo>
                        <a:lnTo>
                          <a:pt x="663" y="304"/>
                        </a:lnTo>
                        <a:lnTo>
                          <a:pt x="666" y="304"/>
                        </a:lnTo>
                        <a:lnTo>
                          <a:pt x="668" y="304"/>
                        </a:lnTo>
                        <a:lnTo>
                          <a:pt x="670" y="307"/>
                        </a:lnTo>
                        <a:lnTo>
                          <a:pt x="670" y="309"/>
                        </a:lnTo>
                        <a:lnTo>
                          <a:pt x="672" y="309"/>
                        </a:lnTo>
                        <a:lnTo>
                          <a:pt x="675" y="309"/>
                        </a:lnTo>
                        <a:lnTo>
                          <a:pt x="675" y="311"/>
                        </a:lnTo>
                        <a:lnTo>
                          <a:pt x="675" y="315"/>
                        </a:lnTo>
                        <a:lnTo>
                          <a:pt x="675" y="318"/>
                        </a:lnTo>
                        <a:lnTo>
                          <a:pt x="677" y="318"/>
                        </a:lnTo>
                        <a:lnTo>
                          <a:pt x="675" y="320"/>
                        </a:lnTo>
                        <a:lnTo>
                          <a:pt x="675" y="322"/>
                        </a:lnTo>
                        <a:lnTo>
                          <a:pt x="672" y="322"/>
                        </a:lnTo>
                        <a:lnTo>
                          <a:pt x="675" y="322"/>
                        </a:lnTo>
                        <a:lnTo>
                          <a:pt x="672" y="324"/>
                        </a:lnTo>
                        <a:lnTo>
                          <a:pt x="672" y="327"/>
                        </a:lnTo>
                        <a:lnTo>
                          <a:pt x="675" y="327"/>
                        </a:lnTo>
                        <a:lnTo>
                          <a:pt x="672" y="329"/>
                        </a:lnTo>
                        <a:lnTo>
                          <a:pt x="675" y="329"/>
                        </a:lnTo>
                        <a:lnTo>
                          <a:pt x="675" y="331"/>
                        </a:lnTo>
                        <a:lnTo>
                          <a:pt x="677" y="331"/>
                        </a:lnTo>
                        <a:lnTo>
                          <a:pt x="679" y="335"/>
                        </a:lnTo>
                        <a:lnTo>
                          <a:pt x="677" y="335"/>
                        </a:lnTo>
                        <a:lnTo>
                          <a:pt x="679" y="335"/>
                        </a:lnTo>
                        <a:lnTo>
                          <a:pt x="679" y="340"/>
                        </a:lnTo>
                        <a:lnTo>
                          <a:pt x="675" y="338"/>
                        </a:lnTo>
                        <a:lnTo>
                          <a:pt x="672" y="338"/>
                        </a:lnTo>
                        <a:lnTo>
                          <a:pt x="670" y="335"/>
                        </a:lnTo>
                        <a:lnTo>
                          <a:pt x="670" y="338"/>
                        </a:lnTo>
                        <a:lnTo>
                          <a:pt x="668" y="335"/>
                        </a:lnTo>
                        <a:lnTo>
                          <a:pt x="666" y="333"/>
                        </a:lnTo>
                        <a:lnTo>
                          <a:pt x="668" y="333"/>
                        </a:lnTo>
                        <a:lnTo>
                          <a:pt x="666" y="333"/>
                        </a:lnTo>
                        <a:lnTo>
                          <a:pt x="661" y="331"/>
                        </a:lnTo>
                        <a:lnTo>
                          <a:pt x="659" y="331"/>
                        </a:lnTo>
                        <a:lnTo>
                          <a:pt x="655" y="333"/>
                        </a:lnTo>
                        <a:lnTo>
                          <a:pt x="655" y="335"/>
                        </a:lnTo>
                        <a:lnTo>
                          <a:pt x="652" y="333"/>
                        </a:lnTo>
                        <a:lnTo>
                          <a:pt x="652" y="335"/>
                        </a:lnTo>
                        <a:lnTo>
                          <a:pt x="650" y="335"/>
                        </a:lnTo>
                        <a:lnTo>
                          <a:pt x="648" y="338"/>
                        </a:lnTo>
                        <a:lnTo>
                          <a:pt x="650" y="342"/>
                        </a:lnTo>
                        <a:lnTo>
                          <a:pt x="646" y="342"/>
                        </a:lnTo>
                        <a:lnTo>
                          <a:pt x="643" y="344"/>
                        </a:lnTo>
                        <a:lnTo>
                          <a:pt x="641" y="347"/>
                        </a:lnTo>
                        <a:lnTo>
                          <a:pt x="639" y="344"/>
                        </a:lnTo>
                        <a:lnTo>
                          <a:pt x="637" y="344"/>
                        </a:lnTo>
                        <a:lnTo>
                          <a:pt x="637" y="347"/>
                        </a:lnTo>
                        <a:lnTo>
                          <a:pt x="634" y="347"/>
                        </a:lnTo>
                        <a:lnTo>
                          <a:pt x="637" y="349"/>
                        </a:lnTo>
                        <a:lnTo>
                          <a:pt x="634" y="349"/>
                        </a:lnTo>
                        <a:lnTo>
                          <a:pt x="634" y="351"/>
                        </a:lnTo>
                        <a:lnTo>
                          <a:pt x="634" y="353"/>
                        </a:lnTo>
                        <a:lnTo>
                          <a:pt x="639" y="355"/>
                        </a:lnTo>
                        <a:lnTo>
                          <a:pt x="637" y="360"/>
                        </a:lnTo>
                        <a:lnTo>
                          <a:pt x="648" y="367"/>
                        </a:lnTo>
                        <a:lnTo>
                          <a:pt x="648" y="371"/>
                        </a:lnTo>
                        <a:lnTo>
                          <a:pt x="646" y="371"/>
                        </a:lnTo>
                        <a:lnTo>
                          <a:pt x="643" y="373"/>
                        </a:lnTo>
                        <a:lnTo>
                          <a:pt x="646" y="380"/>
                        </a:lnTo>
                        <a:lnTo>
                          <a:pt x="639" y="375"/>
                        </a:lnTo>
                        <a:lnTo>
                          <a:pt x="637" y="373"/>
                        </a:lnTo>
                        <a:lnTo>
                          <a:pt x="628" y="371"/>
                        </a:lnTo>
                        <a:lnTo>
                          <a:pt x="628" y="369"/>
                        </a:lnTo>
                        <a:lnTo>
                          <a:pt x="623" y="367"/>
                        </a:lnTo>
                        <a:lnTo>
                          <a:pt x="626" y="364"/>
                        </a:lnTo>
                        <a:lnTo>
                          <a:pt x="623" y="364"/>
                        </a:lnTo>
                        <a:lnTo>
                          <a:pt x="619" y="364"/>
                        </a:lnTo>
                        <a:lnTo>
                          <a:pt x="614" y="362"/>
                        </a:lnTo>
                        <a:lnTo>
                          <a:pt x="612" y="362"/>
                        </a:lnTo>
                        <a:lnTo>
                          <a:pt x="608" y="360"/>
                        </a:lnTo>
                        <a:lnTo>
                          <a:pt x="610" y="360"/>
                        </a:lnTo>
                        <a:lnTo>
                          <a:pt x="608" y="358"/>
                        </a:lnTo>
                        <a:lnTo>
                          <a:pt x="608" y="360"/>
                        </a:lnTo>
                        <a:lnTo>
                          <a:pt x="603" y="360"/>
                        </a:lnTo>
                        <a:lnTo>
                          <a:pt x="603" y="367"/>
                        </a:lnTo>
                        <a:lnTo>
                          <a:pt x="597" y="367"/>
                        </a:lnTo>
                        <a:lnTo>
                          <a:pt x="597" y="364"/>
                        </a:lnTo>
                        <a:lnTo>
                          <a:pt x="594" y="364"/>
                        </a:lnTo>
                        <a:lnTo>
                          <a:pt x="597" y="371"/>
                        </a:lnTo>
                        <a:lnTo>
                          <a:pt x="594" y="371"/>
                        </a:lnTo>
                        <a:lnTo>
                          <a:pt x="592" y="373"/>
                        </a:lnTo>
                        <a:lnTo>
                          <a:pt x="592" y="380"/>
                        </a:lnTo>
                        <a:lnTo>
                          <a:pt x="581" y="375"/>
                        </a:lnTo>
                        <a:lnTo>
                          <a:pt x="579" y="375"/>
                        </a:lnTo>
                        <a:lnTo>
                          <a:pt x="579" y="378"/>
                        </a:lnTo>
                        <a:lnTo>
                          <a:pt x="572" y="375"/>
                        </a:lnTo>
                        <a:lnTo>
                          <a:pt x="570" y="384"/>
                        </a:lnTo>
                        <a:lnTo>
                          <a:pt x="568" y="389"/>
                        </a:lnTo>
                        <a:lnTo>
                          <a:pt x="568" y="395"/>
                        </a:lnTo>
                        <a:lnTo>
                          <a:pt x="561" y="393"/>
                        </a:lnTo>
                        <a:lnTo>
                          <a:pt x="559" y="395"/>
                        </a:lnTo>
                        <a:lnTo>
                          <a:pt x="557" y="395"/>
                        </a:lnTo>
                        <a:lnTo>
                          <a:pt x="550" y="398"/>
                        </a:lnTo>
                        <a:lnTo>
                          <a:pt x="548" y="402"/>
                        </a:lnTo>
                        <a:lnTo>
                          <a:pt x="548" y="404"/>
                        </a:lnTo>
                        <a:lnTo>
                          <a:pt x="545" y="407"/>
                        </a:lnTo>
                        <a:lnTo>
                          <a:pt x="548" y="409"/>
                        </a:lnTo>
                        <a:lnTo>
                          <a:pt x="548" y="415"/>
                        </a:lnTo>
                        <a:lnTo>
                          <a:pt x="548" y="418"/>
                        </a:lnTo>
                        <a:lnTo>
                          <a:pt x="548" y="420"/>
                        </a:lnTo>
                        <a:lnTo>
                          <a:pt x="548" y="424"/>
                        </a:lnTo>
                        <a:lnTo>
                          <a:pt x="548" y="427"/>
                        </a:lnTo>
                        <a:lnTo>
                          <a:pt x="548" y="429"/>
                        </a:lnTo>
                        <a:lnTo>
                          <a:pt x="541" y="429"/>
                        </a:lnTo>
                        <a:lnTo>
                          <a:pt x="539" y="433"/>
                        </a:lnTo>
                        <a:lnTo>
                          <a:pt x="536" y="433"/>
                        </a:lnTo>
                        <a:lnTo>
                          <a:pt x="536" y="435"/>
                        </a:lnTo>
                        <a:lnTo>
                          <a:pt x="539" y="435"/>
                        </a:lnTo>
                        <a:lnTo>
                          <a:pt x="536" y="440"/>
                        </a:lnTo>
                        <a:lnTo>
                          <a:pt x="539" y="442"/>
                        </a:lnTo>
                        <a:lnTo>
                          <a:pt x="536" y="444"/>
                        </a:lnTo>
                        <a:lnTo>
                          <a:pt x="536" y="446"/>
                        </a:lnTo>
                        <a:lnTo>
                          <a:pt x="534" y="455"/>
                        </a:lnTo>
                        <a:lnTo>
                          <a:pt x="532" y="462"/>
                        </a:lnTo>
                        <a:lnTo>
                          <a:pt x="532" y="464"/>
                        </a:lnTo>
                        <a:lnTo>
                          <a:pt x="530" y="462"/>
                        </a:lnTo>
                        <a:lnTo>
                          <a:pt x="528" y="464"/>
                        </a:lnTo>
                        <a:lnTo>
                          <a:pt x="521" y="460"/>
                        </a:lnTo>
                        <a:lnTo>
                          <a:pt x="519" y="460"/>
                        </a:lnTo>
                        <a:lnTo>
                          <a:pt x="519" y="458"/>
                        </a:lnTo>
                        <a:lnTo>
                          <a:pt x="516" y="458"/>
                        </a:lnTo>
                        <a:lnTo>
                          <a:pt x="516" y="460"/>
                        </a:lnTo>
                        <a:lnTo>
                          <a:pt x="514" y="462"/>
                        </a:lnTo>
                        <a:lnTo>
                          <a:pt x="512" y="466"/>
                        </a:lnTo>
                        <a:lnTo>
                          <a:pt x="512" y="473"/>
                        </a:lnTo>
                        <a:lnTo>
                          <a:pt x="508" y="469"/>
                        </a:lnTo>
                        <a:lnTo>
                          <a:pt x="505" y="471"/>
                        </a:lnTo>
                        <a:lnTo>
                          <a:pt x="503" y="471"/>
                        </a:lnTo>
                        <a:lnTo>
                          <a:pt x="503" y="469"/>
                        </a:lnTo>
                        <a:lnTo>
                          <a:pt x="496" y="469"/>
                        </a:lnTo>
                        <a:lnTo>
                          <a:pt x="499" y="464"/>
                        </a:lnTo>
                        <a:lnTo>
                          <a:pt x="494" y="462"/>
                        </a:lnTo>
                        <a:lnTo>
                          <a:pt x="496" y="464"/>
                        </a:lnTo>
                        <a:lnTo>
                          <a:pt x="494" y="464"/>
                        </a:lnTo>
                        <a:lnTo>
                          <a:pt x="494" y="462"/>
                        </a:lnTo>
                        <a:lnTo>
                          <a:pt x="490" y="462"/>
                        </a:lnTo>
                        <a:lnTo>
                          <a:pt x="490" y="466"/>
                        </a:lnTo>
                        <a:lnTo>
                          <a:pt x="487" y="469"/>
                        </a:lnTo>
                        <a:lnTo>
                          <a:pt x="485" y="466"/>
                        </a:lnTo>
                        <a:lnTo>
                          <a:pt x="479" y="471"/>
                        </a:lnTo>
                        <a:lnTo>
                          <a:pt x="472" y="466"/>
                        </a:lnTo>
                        <a:lnTo>
                          <a:pt x="472" y="464"/>
                        </a:lnTo>
                        <a:lnTo>
                          <a:pt x="470" y="464"/>
                        </a:lnTo>
                        <a:lnTo>
                          <a:pt x="465" y="469"/>
                        </a:lnTo>
                        <a:lnTo>
                          <a:pt x="463" y="471"/>
                        </a:lnTo>
                        <a:lnTo>
                          <a:pt x="461" y="473"/>
                        </a:lnTo>
                        <a:lnTo>
                          <a:pt x="458" y="473"/>
                        </a:lnTo>
                        <a:lnTo>
                          <a:pt x="454" y="475"/>
                        </a:lnTo>
                        <a:lnTo>
                          <a:pt x="452" y="484"/>
                        </a:lnTo>
                        <a:lnTo>
                          <a:pt x="452" y="489"/>
                        </a:lnTo>
                        <a:lnTo>
                          <a:pt x="450" y="491"/>
                        </a:lnTo>
                        <a:lnTo>
                          <a:pt x="450" y="495"/>
                        </a:lnTo>
                        <a:lnTo>
                          <a:pt x="447" y="498"/>
                        </a:lnTo>
                        <a:lnTo>
                          <a:pt x="443" y="495"/>
                        </a:lnTo>
                        <a:lnTo>
                          <a:pt x="432" y="486"/>
                        </a:lnTo>
                        <a:lnTo>
                          <a:pt x="427" y="486"/>
                        </a:lnTo>
                        <a:lnTo>
                          <a:pt x="425" y="486"/>
                        </a:lnTo>
                        <a:lnTo>
                          <a:pt x="425" y="484"/>
                        </a:lnTo>
                        <a:lnTo>
                          <a:pt x="423" y="484"/>
                        </a:lnTo>
                        <a:lnTo>
                          <a:pt x="427" y="478"/>
                        </a:lnTo>
                        <a:lnTo>
                          <a:pt x="425" y="473"/>
                        </a:lnTo>
                        <a:lnTo>
                          <a:pt x="427" y="471"/>
                        </a:lnTo>
                        <a:lnTo>
                          <a:pt x="425" y="471"/>
                        </a:lnTo>
                        <a:lnTo>
                          <a:pt x="430" y="466"/>
                        </a:lnTo>
                        <a:lnTo>
                          <a:pt x="425" y="466"/>
                        </a:lnTo>
                        <a:lnTo>
                          <a:pt x="423" y="466"/>
                        </a:lnTo>
                        <a:lnTo>
                          <a:pt x="423" y="469"/>
                        </a:lnTo>
                        <a:lnTo>
                          <a:pt x="421" y="466"/>
                        </a:lnTo>
                        <a:lnTo>
                          <a:pt x="421" y="469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09" y="466"/>
                        </a:lnTo>
                        <a:lnTo>
                          <a:pt x="407" y="466"/>
                        </a:lnTo>
                        <a:lnTo>
                          <a:pt x="405" y="464"/>
                        </a:lnTo>
                        <a:lnTo>
                          <a:pt x="403" y="464"/>
                        </a:lnTo>
                        <a:lnTo>
                          <a:pt x="401" y="458"/>
                        </a:lnTo>
                        <a:lnTo>
                          <a:pt x="401" y="455"/>
                        </a:lnTo>
                        <a:lnTo>
                          <a:pt x="403" y="453"/>
                        </a:lnTo>
                        <a:lnTo>
                          <a:pt x="401" y="449"/>
                        </a:lnTo>
                        <a:lnTo>
                          <a:pt x="398" y="446"/>
                        </a:lnTo>
                        <a:lnTo>
                          <a:pt x="396" y="444"/>
                        </a:lnTo>
                        <a:lnTo>
                          <a:pt x="392" y="442"/>
                        </a:lnTo>
                        <a:lnTo>
                          <a:pt x="387" y="444"/>
                        </a:lnTo>
                        <a:lnTo>
                          <a:pt x="389" y="442"/>
                        </a:lnTo>
                        <a:lnTo>
                          <a:pt x="389" y="440"/>
                        </a:lnTo>
                        <a:lnTo>
                          <a:pt x="385" y="440"/>
                        </a:lnTo>
                        <a:lnTo>
                          <a:pt x="383" y="442"/>
                        </a:lnTo>
                        <a:lnTo>
                          <a:pt x="381" y="444"/>
                        </a:lnTo>
                        <a:lnTo>
                          <a:pt x="378" y="446"/>
                        </a:lnTo>
                        <a:lnTo>
                          <a:pt x="376" y="446"/>
                        </a:lnTo>
                        <a:lnTo>
                          <a:pt x="369" y="442"/>
                        </a:lnTo>
                        <a:lnTo>
                          <a:pt x="365" y="435"/>
                        </a:lnTo>
                        <a:lnTo>
                          <a:pt x="358" y="435"/>
                        </a:lnTo>
                        <a:lnTo>
                          <a:pt x="356" y="438"/>
                        </a:lnTo>
                        <a:lnTo>
                          <a:pt x="352" y="435"/>
                        </a:lnTo>
                        <a:lnTo>
                          <a:pt x="349" y="433"/>
                        </a:lnTo>
                        <a:lnTo>
                          <a:pt x="345" y="433"/>
                        </a:lnTo>
                        <a:lnTo>
                          <a:pt x="340" y="440"/>
                        </a:lnTo>
                        <a:lnTo>
                          <a:pt x="340" y="444"/>
                        </a:lnTo>
                        <a:lnTo>
                          <a:pt x="338" y="449"/>
                        </a:lnTo>
                        <a:lnTo>
                          <a:pt x="336" y="451"/>
                        </a:lnTo>
                        <a:lnTo>
                          <a:pt x="332" y="453"/>
                        </a:lnTo>
                        <a:lnTo>
                          <a:pt x="334" y="455"/>
                        </a:lnTo>
                        <a:lnTo>
                          <a:pt x="334" y="458"/>
                        </a:lnTo>
                        <a:lnTo>
                          <a:pt x="336" y="462"/>
                        </a:lnTo>
                        <a:lnTo>
                          <a:pt x="336" y="466"/>
                        </a:lnTo>
                        <a:lnTo>
                          <a:pt x="334" y="466"/>
                        </a:lnTo>
                        <a:lnTo>
                          <a:pt x="327" y="466"/>
                        </a:lnTo>
                        <a:lnTo>
                          <a:pt x="325" y="464"/>
                        </a:lnTo>
                        <a:lnTo>
                          <a:pt x="323" y="464"/>
                        </a:lnTo>
                        <a:lnTo>
                          <a:pt x="320" y="466"/>
                        </a:lnTo>
                        <a:lnTo>
                          <a:pt x="320" y="469"/>
                        </a:lnTo>
                        <a:lnTo>
                          <a:pt x="318" y="471"/>
                        </a:lnTo>
                        <a:lnTo>
                          <a:pt x="316" y="469"/>
                        </a:lnTo>
                        <a:lnTo>
                          <a:pt x="316" y="473"/>
                        </a:lnTo>
                        <a:lnTo>
                          <a:pt x="314" y="475"/>
                        </a:lnTo>
                        <a:lnTo>
                          <a:pt x="311" y="473"/>
                        </a:lnTo>
                        <a:lnTo>
                          <a:pt x="311" y="471"/>
                        </a:lnTo>
                        <a:lnTo>
                          <a:pt x="309" y="471"/>
                        </a:lnTo>
                        <a:lnTo>
                          <a:pt x="303" y="473"/>
                        </a:lnTo>
                        <a:lnTo>
                          <a:pt x="298" y="473"/>
                        </a:lnTo>
                        <a:lnTo>
                          <a:pt x="294" y="475"/>
                        </a:lnTo>
                        <a:lnTo>
                          <a:pt x="280" y="475"/>
                        </a:lnTo>
                        <a:lnTo>
                          <a:pt x="280" y="480"/>
                        </a:lnTo>
                        <a:lnTo>
                          <a:pt x="276" y="480"/>
                        </a:lnTo>
                        <a:lnTo>
                          <a:pt x="271" y="482"/>
                        </a:lnTo>
                        <a:lnTo>
                          <a:pt x="260" y="484"/>
                        </a:lnTo>
                        <a:lnTo>
                          <a:pt x="265" y="489"/>
                        </a:lnTo>
                        <a:lnTo>
                          <a:pt x="262" y="491"/>
                        </a:lnTo>
                        <a:lnTo>
                          <a:pt x="256" y="491"/>
                        </a:lnTo>
                        <a:lnTo>
                          <a:pt x="254" y="495"/>
                        </a:lnTo>
                        <a:lnTo>
                          <a:pt x="249" y="495"/>
                        </a:lnTo>
                        <a:lnTo>
                          <a:pt x="251" y="486"/>
                        </a:lnTo>
                        <a:lnTo>
                          <a:pt x="247" y="491"/>
                        </a:lnTo>
                        <a:lnTo>
                          <a:pt x="245" y="489"/>
                        </a:lnTo>
                        <a:lnTo>
                          <a:pt x="238" y="491"/>
                        </a:lnTo>
                        <a:lnTo>
                          <a:pt x="236" y="495"/>
                        </a:lnTo>
                        <a:lnTo>
                          <a:pt x="225" y="498"/>
                        </a:lnTo>
                        <a:lnTo>
                          <a:pt x="225" y="493"/>
                        </a:lnTo>
                        <a:lnTo>
                          <a:pt x="222" y="489"/>
                        </a:lnTo>
                        <a:lnTo>
                          <a:pt x="222" y="484"/>
                        </a:lnTo>
                        <a:lnTo>
                          <a:pt x="220" y="484"/>
                        </a:lnTo>
                        <a:lnTo>
                          <a:pt x="218" y="484"/>
                        </a:lnTo>
                        <a:lnTo>
                          <a:pt x="216" y="486"/>
                        </a:lnTo>
                        <a:lnTo>
                          <a:pt x="216" y="482"/>
                        </a:lnTo>
                        <a:lnTo>
                          <a:pt x="216" y="478"/>
                        </a:lnTo>
                        <a:lnTo>
                          <a:pt x="213" y="475"/>
                        </a:lnTo>
                        <a:lnTo>
                          <a:pt x="211" y="475"/>
                        </a:lnTo>
                        <a:lnTo>
                          <a:pt x="209" y="478"/>
                        </a:lnTo>
                        <a:lnTo>
                          <a:pt x="202" y="480"/>
                        </a:lnTo>
                        <a:lnTo>
                          <a:pt x="200" y="482"/>
                        </a:lnTo>
                        <a:lnTo>
                          <a:pt x="198" y="482"/>
                        </a:lnTo>
                        <a:lnTo>
                          <a:pt x="193" y="484"/>
                        </a:lnTo>
                        <a:lnTo>
                          <a:pt x="191" y="493"/>
                        </a:lnTo>
                        <a:lnTo>
                          <a:pt x="187" y="493"/>
                        </a:lnTo>
                        <a:lnTo>
                          <a:pt x="180" y="493"/>
                        </a:lnTo>
                        <a:lnTo>
                          <a:pt x="178" y="491"/>
                        </a:lnTo>
                        <a:lnTo>
                          <a:pt x="178" y="493"/>
                        </a:lnTo>
                        <a:lnTo>
                          <a:pt x="178" y="495"/>
                        </a:lnTo>
                        <a:lnTo>
                          <a:pt x="176" y="498"/>
                        </a:lnTo>
                        <a:lnTo>
                          <a:pt x="171" y="495"/>
                        </a:lnTo>
                        <a:lnTo>
                          <a:pt x="173" y="498"/>
                        </a:lnTo>
                        <a:lnTo>
                          <a:pt x="171" y="500"/>
                        </a:lnTo>
                        <a:lnTo>
                          <a:pt x="171" y="502"/>
                        </a:lnTo>
                        <a:lnTo>
                          <a:pt x="169" y="504"/>
                        </a:lnTo>
                        <a:lnTo>
                          <a:pt x="169" y="509"/>
                        </a:lnTo>
                        <a:lnTo>
                          <a:pt x="167" y="509"/>
                        </a:lnTo>
                        <a:lnTo>
                          <a:pt x="167" y="506"/>
                        </a:lnTo>
                        <a:lnTo>
                          <a:pt x="162" y="506"/>
                        </a:lnTo>
                        <a:lnTo>
                          <a:pt x="162" y="502"/>
                        </a:lnTo>
                        <a:lnTo>
                          <a:pt x="156" y="502"/>
                        </a:lnTo>
                        <a:lnTo>
                          <a:pt x="158" y="500"/>
                        </a:lnTo>
                        <a:lnTo>
                          <a:pt x="153" y="498"/>
                        </a:lnTo>
                        <a:lnTo>
                          <a:pt x="151" y="495"/>
                        </a:lnTo>
                        <a:lnTo>
                          <a:pt x="149" y="495"/>
                        </a:lnTo>
                        <a:lnTo>
                          <a:pt x="144" y="493"/>
                        </a:lnTo>
                        <a:lnTo>
                          <a:pt x="144" y="491"/>
                        </a:lnTo>
                        <a:lnTo>
                          <a:pt x="142" y="489"/>
                        </a:lnTo>
                        <a:lnTo>
                          <a:pt x="144" y="489"/>
                        </a:lnTo>
                        <a:lnTo>
                          <a:pt x="142" y="486"/>
                        </a:lnTo>
                        <a:lnTo>
                          <a:pt x="138" y="486"/>
                        </a:lnTo>
                        <a:lnTo>
                          <a:pt x="138" y="484"/>
                        </a:lnTo>
                        <a:lnTo>
                          <a:pt x="140" y="482"/>
                        </a:lnTo>
                        <a:lnTo>
                          <a:pt x="142" y="480"/>
                        </a:lnTo>
                        <a:lnTo>
                          <a:pt x="144" y="478"/>
                        </a:lnTo>
                        <a:lnTo>
                          <a:pt x="138" y="469"/>
                        </a:lnTo>
                        <a:lnTo>
                          <a:pt x="136" y="469"/>
                        </a:lnTo>
                        <a:lnTo>
                          <a:pt x="138" y="471"/>
                        </a:lnTo>
                        <a:lnTo>
                          <a:pt x="133" y="475"/>
                        </a:lnTo>
                        <a:lnTo>
                          <a:pt x="131" y="473"/>
                        </a:lnTo>
                        <a:lnTo>
                          <a:pt x="131" y="471"/>
                        </a:lnTo>
                        <a:lnTo>
                          <a:pt x="129" y="471"/>
                        </a:lnTo>
                        <a:lnTo>
                          <a:pt x="129" y="473"/>
                        </a:lnTo>
                        <a:lnTo>
                          <a:pt x="127" y="473"/>
                        </a:lnTo>
                        <a:lnTo>
                          <a:pt x="124" y="471"/>
                        </a:lnTo>
                        <a:lnTo>
                          <a:pt x="122" y="471"/>
                        </a:lnTo>
                        <a:lnTo>
                          <a:pt x="124" y="475"/>
                        </a:lnTo>
                        <a:lnTo>
                          <a:pt x="122" y="478"/>
                        </a:lnTo>
                        <a:lnTo>
                          <a:pt x="118" y="475"/>
                        </a:lnTo>
                        <a:lnTo>
                          <a:pt x="120" y="473"/>
                        </a:lnTo>
                        <a:lnTo>
                          <a:pt x="118" y="473"/>
                        </a:lnTo>
                        <a:lnTo>
                          <a:pt x="115" y="475"/>
                        </a:lnTo>
                        <a:lnTo>
                          <a:pt x="118" y="478"/>
                        </a:lnTo>
                        <a:lnTo>
                          <a:pt x="113" y="482"/>
                        </a:lnTo>
                        <a:lnTo>
                          <a:pt x="109" y="478"/>
                        </a:lnTo>
                        <a:lnTo>
                          <a:pt x="109" y="473"/>
                        </a:lnTo>
                        <a:lnTo>
                          <a:pt x="107" y="469"/>
                        </a:lnTo>
                        <a:lnTo>
                          <a:pt x="104" y="469"/>
                        </a:lnTo>
                        <a:lnTo>
                          <a:pt x="107" y="466"/>
                        </a:lnTo>
                        <a:lnTo>
                          <a:pt x="104" y="466"/>
                        </a:lnTo>
                        <a:lnTo>
                          <a:pt x="104" y="462"/>
                        </a:lnTo>
                        <a:lnTo>
                          <a:pt x="100" y="460"/>
                        </a:lnTo>
                        <a:lnTo>
                          <a:pt x="95" y="460"/>
                        </a:lnTo>
                        <a:lnTo>
                          <a:pt x="93" y="464"/>
                        </a:lnTo>
                        <a:lnTo>
                          <a:pt x="86" y="471"/>
                        </a:lnTo>
                        <a:lnTo>
                          <a:pt x="78" y="473"/>
                        </a:lnTo>
                        <a:lnTo>
                          <a:pt x="75" y="473"/>
                        </a:lnTo>
                        <a:lnTo>
                          <a:pt x="66" y="475"/>
                        </a:lnTo>
                        <a:lnTo>
                          <a:pt x="55" y="478"/>
                        </a:lnTo>
                        <a:lnTo>
                          <a:pt x="51" y="478"/>
                        </a:lnTo>
                        <a:lnTo>
                          <a:pt x="40" y="478"/>
                        </a:lnTo>
                        <a:lnTo>
                          <a:pt x="31" y="475"/>
                        </a:lnTo>
                        <a:lnTo>
                          <a:pt x="24" y="475"/>
                        </a:lnTo>
                        <a:lnTo>
                          <a:pt x="24" y="473"/>
                        </a:lnTo>
                        <a:lnTo>
                          <a:pt x="29" y="471"/>
                        </a:lnTo>
                        <a:lnTo>
                          <a:pt x="29" y="469"/>
                        </a:lnTo>
                        <a:lnTo>
                          <a:pt x="29" y="464"/>
                        </a:lnTo>
                        <a:lnTo>
                          <a:pt x="31" y="460"/>
                        </a:lnTo>
                        <a:lnTo>
                          <a:pt x="29" y="460"/>
                        </a:lnTo>
                        <a:lnTo>
                          <a:pt x="29" y="458"/>
                        </a:lnTo>
                        <a:lnTo>
                          <a:pt x="24" y="458"/>
                        </a:lnTo>
                        <a:lnTo>
                          <a:pt x="26" y="455"/>
                        </a:lnTo>
                        <a:lnTo>
                          <a:pt x="26" y="453"/>
                        </a:lnTo>
                        <a:lnTo>
                          <a:pt x="24" y="449"/>
                        </a:lnTo>
                        <a:lnTo>
                          <a:pt x="22" y="449"/>
                        </a:lnTo>
                        <a:lnTo>
                          <a:pt x="22" y="444"/>
                        </a:lnTo>
                        <a:lnTo>
                          <a:pt x="20" y="446"/>
                        </a:lnTo>
                        <a:lnTo>
                          <a:pt x="13" y="440"/>
                        </a:lnTo>
                        <a:lnTo>
                          <a:pt x="9" y="438"/>
                        </a:lnTo>
                        <a:lnTo>
                          <a:pt x="11" y="435"/>
                        </a:lnTo>
                        <a:lnTo>
                          <a:pt x="11" y="431"/>
                        </a:lnTo>
                        <a:lnTo>
                          <a:pt x="6" y="427"/>
                        </a:lnTo>
                        <a:lnTo>
                          <a:pt x="4" y="427"/>
                        </a:lnTo>
                        <a:lnTo>
                          <a:pt x="6" y="424"/>
                        </a:lnTo>
                        <a:lnTo>
                          <a:pt x="4" y="424"/>
                        </a:lnTo>
                        <a:lnTo>
                          <a:pt x="6" y="422"/>
                        </a:lnTo>
                        <a:lnTo>
                          <a:pt x="4" y="422"/>
                        </a:lnTo>
                        <a:lnTo>
                          <a:pt x="4" y="420"/>
                        </a:lnTo>
                        <a:lnTo>
                          <a:pt x="4" y="413"/>
                        </a:lnTo>
                        <a:lnTo>
                          <a:pt x="2" y="413"/>
                        </a:lnTo>
                        <a:lnTo>
                          <a:pt x="4" y="407"/>
                        </a:lnTo>
                        <a:lnTo>
                          <a:pt x="0" y="404"/>
                        </a:lnTo>
                        <a:lnTo>
                          <a:pt x="0" y="400"/>
                        </a:lnTo>
                        <a:lnTo>
                          <a:pt x="2" y="400"/>
                        </a:lnTo>
                        <a:lnTo>
                          <a:pt x="0" y="400"/>
                        </a:lnTo>
                        <a:lnTo>
                          <a:pt x="2" y="391"/>
                        </a:lnTo>
                        <a:lnTo>
                          <a:pt x="4" y="391"/>
                        </a:lnTo>
                        <a:lnTo>
                          <a:pt x="4" y="389"/>
                        </a:lnTo>
                        <a:lnTo>
                          <a:pt x="4" y="387"/>
                        </a:lnTo>
                        <a:lnTo>
                          <a:pt x="2" y="384"/>
                        </a:lnTo>
                        <a:lnTo>
                          <a:pt x="4" y="382"/>
                        </a:lnTo>
                        <a:lnTo>
                          <a:pt x="2" y="382"/>
                        </a:lnTo>
                        <a:lnTo>
                          <a:pt x="4" y="380"/>
                        </a:lnTo>
                        <a:lnTo>
                          <a:pt x="6" y="380"/>
                        </a:lnTo>
                        <a:lnTo>
                          <a:pt x="9" y="378"/>
                        </a:lnTo>
                        <a:lnTo>
                          <a:pt x="13" y="371"/>
                        </a:lnTo>
                        <a:lnTo>
                          <a:pt x="13" y="373"/>
                        </a:lnTo>
                        <a:lnTo>
                          <a:pt x="13" y="371"/>
                        </a:lnTo>
                        <a:lnTo>
                          <a:pt x="15" y="373"/>
                        </a:lnTo>
                        <a:lnTo>
                          <a:pt x="17" y="371"/>
                        </a:lnTo>
                        <a:lnTo>
                          <a:pt x="20" y="371"/>
                        </a:lnTo>
                        <a:lnTo>
                          <a:pt x="22" y="367"/>
                        </a:lnTo>
                        <a:lnTo>
                          <a:pt x="26" y="367"/>
                        </a:lnTo>
                        <a:lnTo>
                          <a:pt x="29" y="364"/>
                        </a:lnTo>
                        <a:lnTo>
                          <a:pt x="31" y="364"/>
                        </a:lnTo>
                        <a:lnTo>
                          <a:pt x="31" y="362"/>
                        </a:lnTo>
                        <a:lnTo>
                          <a:pt x="35" y="362"/>
                        </a:lnTo>
                        <a:lnTo>
                          <a:pt x="35" y="364"/>
                        </a:lnTo>
                        <a:lnTo>
                          <a:pt x="37" y="360"/>
                        </a:lnTo>
                        <a:lnTo>
                          <a:pt x="42" y="360"/>
                        </a:lnTo>
                        <a:lnTo>
                          <a:pt x="44" y="358"/>
                        </a:lnTo>
                        <a:lnTo>
                          <a:pt x="46" y="360"/>
                        </a:lnTo>
                        <a:lnTo>
                          <a:pt x="46" y="355"/>
                        </a:lnTo>
                        <a:lnTo>
                          <a:pt x="49" y="355"/>
                        </a:lnTo>
                        <a:lnTo>
                          <a:pt x="53" y="355"/>
                        </a:lnTo>
                        <a:lnTo>
                          <a:pt x="51" y="353"/>
                        </a:lnTo>
                        <a:lnTo>
                          <a:pt x="53" y="351"/>
                        </a:lnTo>
                        <a:lnTo>
                          <a:pt x="55" y="353"/>
                        </a:lnTo>
                        <a:lnTo>
                          <a:pt x="55" y="351"/>
                        </a:lnTo>
                        <a:lnTo>
                          <a:pt x="58" y="351"/>
                        </a:lnTo>
                        <a:lnTo>
                          <a:pt x="58" y="349"/>
                        </a:lnTo>
                        <a:lnTo>
                          <a:pt x="60" y="351"/>
                        </a:lnTo>
                        <a:lnTo>
                          <a:pt x="62" y="351"/>
                        </a:lnTo>
                        <a:lnTo>
                          <a:pt x="62" y="353"/>
                        </a:lnTo>
                        <a:lnTo>
                          <a:pt x="62" y="351"/>
                        </a:lnTo>
                        <a:lnTo>
                          <a:pt x="66" y="351"/>
                        </a:lnTo>
                        <a:lnTo>
                          <a:pt x="69" y="349"/>
                        </a:lnTo>
                        <a:lnTo>
                          <a:pt x="69" y="347"/>
                        </a:lnTo>
                        <a:lnTo>
                          <a:pt x="66" y="347"/>
                        </a:lnTo>
                        <a:lnTo>
                          <a:pt x="73" y="344"/>
                        </a:lnTo>
                        <a:lnTo>
                          <a:pt x="69" y="342"/>
                        </a:lnTo>
                        <a:lnTo>
                          <a:pt x="73" y="342"/>
                        </a:lnTo>
                        <a:lnTo>
                          <a:pt x="75" y="340"/>
                        </a:lnTo>
                        <a:lnTo>
                          <a:pt x="78" y="338"/>
                        </a:lnTo>
                        <a:lnTo>
                          <a:pt x="78" y="333"/>
                        </a:lnTo>
                        <a:lnTo>
                          <a:pt x="82" y="333"/>
                        </a:lnTo>
                        <a:lnTo>
                          <a:pt x="84" y="329"/>
                        </a:lnTo>
                        <a:lnTo>
                          <a:pt x="89" y="327"/>
                        </a:lnTo>
                        <a:lnTo>
                          <a:pt x="100" y="320"/>
                        </a:lnTo>
                        <a:lnTo>
                          <a:pt x="109" y="318"/>
                        </a:lnTo>
                        <a:lnTo>
                          <a:pt x="107" y="309"/>
                        </a:lnTo>
                        <a:lnTo>
                          <a:pt x="111" y="304"/>
                        </a:lnTo>
                        <a:lnTo>
                          <a:pt x="115" y="302"/>
                        </a:lnTo>
                        <a:lnTo>
                          <a:pt x="115" y="304"/>
                        </a:lnTo>
                        <a:lnTo>
                          <a:pt x="118" y="304"/>
                        </a:lnTo>
                        <a:lnTo>
                          <a:pt x="124" y="307"/>
                        </a:lnTo>
                        <a:lnTo>
                          <a:pt x="127" y="311"/>
                        </a:lnTo>
                        <a:lnTo>
                          <a:pt x="138" y="313"/>
                        </a:lnTo>
                        <a:lnTo>
                          <a:pt x="138" y="311"/>
                        </a:lnTo>
                        <a:lnTo>
                          <a:pt x="142" y="311"/>
                        </a:lnTo>
                        <a:lnTo>
                          <a:pt x="144" y="302"/>
                        </a:lnTo>
                        <a:lnTo>
                          <a:pt x="149" y="302"/>
                        </a:lnTo>
                        <a:lnTo>
                          <a:pt x="151" y="300"/>
                        </a:lnTo>
                        <a:lnTo>
                          <a:pt x="153" y="302"/>
                        </a:lnTo>
                        <a:lnTo>
                          <a:pt x="151" y="302"/>
                        </a:lnTo>
                        <a:lnTo>
                          <a:pt x="153" y="304"/>
                        </a:lnTo>
                        <a:lnTo>
                          <a:pt x="153" y="309"/>
                        </a:lnTo>
                        <a:lnTo>
                          <a:pt x="158" y="309"/>
                        </a:lnTo>
                        <a:lnTo>
                          <a:pt x="158" y="307"/>
                        </a:lnTo>
                        <a:lnTo>
                          <a:pt x="160" y="307"/>
                        </a:lnTo>
                        <a:lnTo>
                          <a:pt x="164" y="309"/>
                        </a:lnTo>
                        <a:lnTo>
                          <a:pt x="167" y="309"/>
                        </a:lnTo>
                        <a:lnTo>
                          <a:pt x="167" y="311"/>
                        </a:lnTo>
                        <a:lnTo>
                          <a:pt x="171" y="311"/>
                        </a:lnTo>
                        <a:lnTo>
                          <a:pt x="173" y="304"/>
                        </a:lnTo>
                        <a:lnTo>
                          <a:pt x="173" y="309"/>
                        </a:lnTo>
                        <a:lnTo>
                          <a:pt x="176" y="311"/>
                        </a:lnTo>
                        <a:lnTo>
                          <a:pt x="176" y="307"/>
                        </a:lnTo>
                        <a:lnTo>
                          <a:pt x="176" y="302"/>
                        </a:lnTo>
                        <a:lnTo>
                          <a:pt x="182" y="302"/>
                        </a:lnTo>
                        <a:lnTo>
                          <a:pt x="187" y="304"/>
                        </a:lnTo>
                        <a:lnTo>
                          <a:pt x="187" y="300"/>
                        </a:lnTo>
                        <a:lnTo>
                          <a:pt x="182" y="300"/>
                        </a:lnTo>
                        <a:lnTo>
                          <a:pt x="185" y="298"/>
                        </a:lnTo>
                        <a:lnTo>
                          <a:pt x="185" y="293"/>
                        </a:lnTo>
                        <a:lnTo>
                          <a:pt x="176" y="289"/>
                        </a:lnTo>
                        <a:lnTo>
                          <a:pt x="176" y="287"/>
                        </a:lnTo>
                        <a:lnTo>
                          <a:pt x="176" y="289"/>
                        </a:lnTo>
                        <a:lnTo>
                          <a:pt x="171" y="289"/>
                        </a:lnTo>
                        <a:lnTo>
                          <a:pt x="171" y="284"/>
                        </a:lnTo>
                        <a:lnTo>
                          <a:pt x="173" y="284"/>
                        </a:lnTo>
                        <a:lnTo>
                          <a:pt x="173" y="282"/>
                        </a:lnTo>
                        <a:lnTo>
                          <a:pt x="169" y="282"/>
                        </a:lnTo>
                        <a:lnTo>
                          <a:pt x="167" y="280"/>
                        </a:lnTo>
                        <a:lnTo>
                          <a:pt x="164" y="282"/>
                        </a:lnTo>
                        <a:lnTo>
                          <a:pt x="158" y="280"/>
                        </a:lnTo>
                        <a:lnTo>
                          <a:pt x="156" y="275"/>
                        </a:lnTo>
                        <a:lnTo>
                          <a:pt x="147" y="271"/>
                        </a:lnTo>
                        <a:lnTo>
                          <a:pt x="140" y="273"/>
                        </a:lnTo>
                        <a:lnTo>
                          <a:pt x="127" y="264"/>
                        </a:lnTo>
                        <a:lnTo>
                          <a:pt x="124" y="267"/>
                        </a:lnTo>
                        <a:lnTo>
                          <a:pt x="122" y="264"/>
                        </a:lnTo>
                        <a:lnTo>
                          <a:pt x="120" y="267"/>
                        </a:lnTo>
                        <a:lnTo>
                          <a:pt x="120" y="262"/>
                        </a:lnTo>
                        <a:lnTo>
                          <a:pt x="115" y="258"/>
                        </a:lnTo>
                        <a:lnTo>
                          <a:pt x="113" y="253"/>
                        </a:lnTo>
                        <a:lnTo>
                          <a:pt x="109" y="251"/>
                        </a:lnTo>
                        <a:lnTo>
                          <a:pt x="104" y="251"/>
                        </a:lnTo>
                        <a:lnTo>
                          <a:pt x="102" y="247"/>
                        </a:lnTo>
                        <a:lnTo>
                          <a:pt x="100" y="244"/>
                        </a:lnTo>
                        <a:lnTo>
                          <a:pt x="100" y="242"/>
                        </a:lnTo>
                        <a:lnTo>
                          <a:pt x="98" y="240"/>
                        </a:lnTo>
                        <a:lnTo>
                          <a:pt x="98" y="236"/>
                        </a:lnTo>
                        <a:lnTo>
                          <a:pt x="100" y="236"/>
                        </a:lnTo>
                        <a:lnTo>
                          <a:pt x="100" y="233"/>
                        </a:lnTo>
                        <a:lnTo>
                          <a:pt x="98" y="233"/>
                        </a:lnTo>
                        <a:lnTo>
                          <a:pt x="98" y="231"/>
                        </a:lnTo>
                        <a:lnTo>
                          <a:pt x="100" y="231"/>
                        </a:lnTo>
                        <a:lnTo>
                          <a:pt x="104" y="233"/>
                        </a:lnTo>
                        <a:lnTo>
                          <a:pt x="109" y="233"/>
                        </a:lnTo>
                        <a:lnTo>
                          <a:pt x="109" y="231"/>
                        </a:lnTo>
                        <a:lnTo>
                          <a:pt x="113" y="231"/>
                        </a:lnTo>
                        <a:lnTo>
                          <a:pt x="113" y="227"/>
                        </a:lnTo>
                        <a:lnTo>
                          <a:pt x="118" y="227"/>
                        </a:lnTo>
                        <a:lnTo>
                          <a:pt x="120" y="231"/>
                        </a:lnTo>
                        <a:lnTo>
                          <a:pt x="120" y="229"/>
                        </a:lnTo>
                        <a:lnTo>
                          <a:pt x="122" y="227"/>
                        </a:lnTo>
                        <a:lnTo>
                          <a:pt x="120" y="222"/>
                        </a:lnTo>
                        <a:lnTo>
                          <a:pt x="122" y="220"/>
                        </a:lnTo>
                        <a:lnTo>
                          <a:pt x="120" y="218"/>
                        </a:lnTo>
                        <a:lnTo>
                          <a:pt x="122" y="211"/>
                        </a:lnTo>
                        <a:lnTo>
                          <a:pt x="111" y="209"/>
                        </a:lnTo>
                        <a:lnTo>
                          <a:pt x="107" y="211"/>
                        </a:lnTo>
                        <a:lnTo>
                          <a:pt x="102" y="207"/>
                        </a:lnTo>
                        <a:lnTo>
                          <a:pt x="98" y="200"/>
                        </a:lnTo>
                        <a:lnTo>
                          <a:pt x="95" y="202"/>
                        </a:lnTo>
                        <a:lnTo>
                          <a:pt x="93" y="202"/>
                        </a:lnTo>
                        <a:lnTo>
                          <a:pt x="82" y="200"/>
                        </a:lnTo>
                        <a:lnTo>
                          <a:pt x="84" y="193"/>
                        </a:lnTo>
                        <a:lnTo>
                          <a:pt x="82" y="191"/>
                        </a:lnTo>
                        <a:lnTo>
                          <a:pt x="86" y="191"/>
                        </a:lnTo>
                        <a:lnTo>
                          <a:pt x="89" y="191"/>
                        </a:lnTo>
                        <a:lnTo>
                          <a:pt x="89" y="193"/>
                        </a:lnTo>
                        <a:lnTo>
                          <a:pt x="91" y="193"/>
                        </a:lnTo>
                        <a:lnTo>
                          <a:pt x="93" y="189"/>
                        </a:lnTo>
                        <a:lnTo>
                          <a:pt x="98" y="191"/>
                        </a:lnTo>
                        <a:lnTo>
                          <a:pt x="104" y="187"/>
                        </a:lnTo>
                        <a:lnTo>
                          <a:pt x="104" y="184"/>
                        </a:lnTo>
                        <a:lnTo>
                          <a:pt x="109" y="180"/>
                        </a:lnTo>
                        <a:lnTo>
                          <a:pt x="109" y="173"/>
                        </a:lnTo>
                        <a:lnTo>
                          <a:pt x="111" y="176"/>
                        </a:lnTo>
                        <a:lnTo>
                          <a:pt x="118" y="173"/>
                        </a:lnTo>
                        <a:lnTo>
                          <a:pt x="118" y="176"/>
                        </a:lnTo>
                        <a:lnTo>
                          <a:pt x="127" y="176"/>
                        </a:lnTo>
                        <a:lnTo>
                          <a:pt x="136" y="180"/>
                        </a:lnTo>
                        <a:lnTo>
                          <a:pt x="140" y="178"/>
                        </a:lnTo>
                        <a:lnTo>
                          <a:pt x="149" y="178"/>
                        </a:lnTo>
                        <a:lnTo>
                          <a:pt x="156" y="176"/>
                        </a:lnTo>
                        <a:lnTo>
                          <a:pt x="156" y="173"/>
                        </a:lnTo>
                        <a:lnTo>
                          <a:pt x="153" y="169"/>
                        </a:lnTo>
                        <a:lnTo>
                          <a:pt x="144" y="167"/>
                        </a:lnTo>
                        <a:lnTo>
                          <a:pt x="142" y="162"/>
                        </a:lnTo>
                        <a:lnTo>
                          <a:pt x="140" y="158"/>
                        </a:lnTo>
                        <a:lnTo>
                          <a:pt x="138" y="158"/>
                        </a:lnTo>
                        <a:lnTo>
                          <a:pt x="131" y="160"/>
                        </a:lnTo>
                        <a:lnTo>
                          <a:pt x="129" y="158"/>
                        </a:lnTo>
                        <a:lnTo>
                          <a:pt x="131" y="153"/>
                        </a:lnTo>
                        <a:lnTo>
                          <a:pt x="133" y="149"/>
                        </a:lnTo>
                        <a:lnTo>
                          <a:pt x="131" y="149"/>
                        </a:lnTo>
                        <a:lnTo>
                          <a:pt x="133" y="144"/>
                        </a:lnTo>
                        <a:lnTo>
                          <a:pt x="131" y="142"/>
                        </a:lnTo>
                        <a:lnTo>
                          <a:pt x="127" y="140"/>
                        </a:lnTo>
                        <a:lnTo>
                          <a:pt x="122" y="142"/>
                        </a:lnTo>
                        <a:lnTo>
                          <a:pt x="120" y="147"/>
                        </a:lnTo>
                        <a:lnTo>
                          <a:pt x="115" y="142"/>
                        </a:lnTo>
                        <a:lnTo>
                          <a:pt x="118" y="138"/>
                        </a:lnTo>
                        <a:lnTo>
                          <a:pt x="115" y="138"/>
                        </a:lnTo>
                        <a:lnTo>
                          <a:pt x="111" y="136"/>
                        </a:lnTo>
                        <a:lnTo>
                          <a:pt x="109" y="140"/>
                        </a:lnTo>
                        <a:lnTo>
                          <a:pt x="109" y="138"/>
                        </a:lnTo>
                        <a:lnTo>
                          <a:pt x="109" y="140"/>
                        </a:lnTo>
                        <a:lnTo>
                          <a:pt x="104" y="138"/>
                        </a:lnTo>
                        <a:lnTo>
                          <a:pt x="102" y="136"/>
                        </a:lnTo>
                        <a:lnTo>
                          <a:pt x="104" y="136"/>
                        </a:lnTo>
                        <a:lnTo>
                          <a:pt x="104" y="131"/>
                        </a:lnTo>
                        <a:lnTo>
                          <a:pt x="100" y="131"/>
                        </a:lnTo>
                        <a:lnTo>
                          <a:pt x="104" y="129"/>
                        </a:lnTo>
                        <a:lnTo>
                          <a:pt x="102" y="124"/>
                        </a:lnTo>
                        <a:lnTo>
                          <a:pt x="104" y="124"/>
                        </a:lnTo>
                        <a:lnTo>
                          <a:pt x="102" y="120"/>
                        </a:lnTo>
                        <a:lnTo>
                          <a:pt x="102" y="116"/>
                        </a:lnTo>
                        <a:lnTo>
                          <a:pt x="100" y="116"/>
                        </a:lnTo>
                        <a:lnTo>
                          <a:pt x="95" y="113"/>
                        </a:lnTo>
                        <a:lnTo>
                          <a:pt x="98" y="111"/>
                        </a:lnTo>
                        <a:lnTo>
                          <a:pt x="100" y="109"/>
                        </a:lnTo>
                        <a:lnTo>
                          <a:pt x="98" y="107"/>
                        </a:lnTo>
                        <a:lnTo>
                          <a:pt x="91" y="111"/>
                        </a:lnTo>
                        <a:lnTo>
                          <a:pt x="89" y="109"/>
                        </a:lnTo>
                        <a:lnTo>
                          <a:pt x="89" y="107"/>
                        </a:lnTo>
                        <a:lnTo>
                          <a:pt x="91" y="104"/>
                        </a:lnTo>
                        <a:lnTo>
                          <a:pt x="89" y="102"/>
                        </a:lnTo>
                        <a:lnTo>
                          <a:pt x="95" y="96"/>
                        </a:lnTo>
                        <a:lnTo>
                          <a:pt x="91" y="89"/>
                        </a:lnTo>
                        <a:lnTo>
                          <a:pt x="84" y="87"/>
                        </a:lnTo>
                        <a:lnTo>
                          <a:pt x="82" y="85"/>
                        </a:lnTo>
                        <a:lnTo>
                          <a:pt x="82" y="82"/>
                        </a:lnTo>
                        <a:lnTo>
                          <a:pt x="86" y="80"/>
                        </a:lnTo>
                        <a:lnTo>
                          <a:pt x="86" y="78"/>
                        </a:lnTo>
                        <a:lnTo>
                          <a:pt x="84" y="76"/>
                        </a:lnTo>
                        <a:lnTo>
                          <a:pt x="75" y="78"/>
                        </a:lnTo>
                        <a:lnTo>
                          <a:pt x="73" y="76"/>
                        </a:lnTo>
                        <a:lnTo>
                          <a:pt x="75" y="73"/>
                        </a:lnTo>
                        <a:lnTo>
                          <a:pt x="78" y="73"/>
                        </a:lnTo>
                        <a:lnTo>
                          <a:pt x="82" y="71"/>
                        </a:lnTo>
                        <a:lnTo>
                          <a:pt x="84" y="69"/>
                        </a:lnTo>
                        <a:lnTo>
                          <a:pt x="84" y="67"/>
                        </a:lnTo>
                        <a:lnTo>
                          <a:pt x="80" y="67"/>
                        </a:lnTo>
                        <a:lnTo>
                          <a:pt x="78" y="62"/>
                        </a:lnTo>
                        <a:lnTo>
                          <a:pt x="86" y="58"/>
                        </a:lnTo>
                        <a:lnTo>
                          <a:pt x="89" y="60"/>
                        </a:lnTo>
                        <a:lnTo>
                          <a:pt x="93" y="58"/>
                        </a:lnTo>
                        <a:lnTo>
                          <a:pt x="93" y="60"/>
                        </a:lnTo>
                        <a:lnTo>
                          <a:pt x="98" y="58"/>
                        </a:lnTo>
                        <a:lnTo>
                          <a:pt x="102" y="60"/>
                        </a:lnTo>
                        <a:lnTo>
                          <a:pt x="104" y="60"/>
                        </a:lnTo>
                        <a:lnTo>
                          <a:pt x="107" y="53"/>
                        </a:lnTo>
                        <a:lnTo>
                          <a:pt x="111" y="53"/>
                        </a:lnTo>
                        <a:lnTo>
                          <a:pt x="111" y="49"/>
                        </a:lnTo>
                        <a:lnTo>
                          <a:pt x="113" y="49"/>
                        </a:lnTo>
                        <a:close/>
                        <a:moveTo>
                          <a:pt x="563" y="0"/>
                        </a:moveTo>
                        <a:lnTo>
                          <a:pt x="561" y="2"/>
                        </a:lnTo>
                        <a:lnTo>
                          <a:pt x="563" y="0"/>
                        </a:lnTo>
                        <a:close/>
                        <a:moveTo>
                          <a:pt x="563" y="0"/>
                        </a:moveTo>
                        <a:lnTo>
                          <a:pt x="563" y="2"/>
                        </a:lnTo>
                        <a:lnTo>
                          <a:pt x="563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0" name="Freeform 681"/>
                  <p:cNvSpPr>
                    <a:spLocks/>
                  </p:cNvSpPr>
                  <p:nvPr/>
                </p:nvSpPr>
                <p:spPr bwMode="auto">
                  <a:xfrm>
                    <a:off x="2527" y="999"/>
                    <a:ext cx="20" cy="20"/>
                  </a:xfrm>
                  <a:custGeom>
                    <a:avLst/>
                    <a:gdLst>
                      <a:gd name="T0" fmla="*/ 16 w 20"/>
                      <a:gd name="T1" fmla="*/ 18 h 20"/>
                      <a:gd name="T2" fmla="*/ 13 w 20"/>
                      <a:gd name="T3" fmla="*/ 20 h 20"/>
                      <a:gd name="T4" fmla="*/ 4 w 20"/>
                      <a:gd name="T5" fmla="*/ 16 h 20"/>
                      <a:gd name="T6" fmla="*/ 4 w 20"/>
                      <a:gd name="T7" fmla="*/ 14 h 20"/>
                      <a:gd name="T8" fmla="*/ 2 w 20"/>
                      <a:gd name="T9" fmla="*/ 14 h 20"/>
                      <a:gd name="T10" fmla="*/ 2 w 20"/>
                      <a:gd name="T11" fmla="*/ 11 h 20"/>
                      <a:gd name="T12" fmla="*/ 0 w 20"/>
                      <a:gd name="T13" fmla="*/ 9 h 20"/>
                      <a:gd name="T14" fmla="*/ 0 w 20"/>
                      <a:gd name="T15" fmla="*/ 9 h 20"/>
                      <a:gd name="T16" fmla="*/ 0 w 20"/>
                      <a:gd name="T17" fmla="*/ 7 h 20"/>
                      <a:gd name="T18" fmla="*/ 4 w 20"/>
                      <a:gd name="T19" fmla="*/ 5 h 20"/>
                      <a:gd name="T20" fmla="*/ 7 w 20"/>
                      <a:gd name="T21" fmla="*/ 3 h 20"/>
                      <a:gd name="T22" fmla="*/ 9 w 20"/>
                      <a:gd name="T23" fmla="*/ 0 h 20"/>
                      <a:gd name="T24" fmla="*/ 11 w 20"/>
                      <a:gd name="T25" fmla="*/ 3 h 20"/>
                      <a:gd name="T26" fmla="*/ 11 w 20"/>
                      <a:gd name="T27" fmla="*/ 5 h 20"/>
                      <a:gd name="T28" fmla="*/ 11 w 20"/>
                      <a:gd name="T29" fmla="*/ 5 h 20"/>
                      <a:gd name="T30" fmla="*/ 13 w 20"/>
                      <a:gd name="T31" fmla="*/ 3 h 20"/>
                      <a:gd name="T32" fmla="*/ 16 w 20"/>
                      <a:gd name="T33" fmla="*/ 5 h 20"/>
                      <a:gd name="T34" fmla="*/ 13 w 20"/>
                      <a:gd name="T35" fmla="*/ 5 h 20"/>
                      <a:gd name="T36" fmla="*/ 18 w 20"/>
                      <a:gd name="T37" fmla="*/ 7 h 20"/>
                      <a:gd name="T38" fmla="*/ 18 w 20"/>
                      <a:gd name="T39" fmla="*/ 9 h 20"/>
                      <a:gd name="T40" fmla="*/ 20 w 20"/>
                      <a:gd name="T41" fmla="*/ 14 h 20"/>
                      <a:gd name="T42" fmla="*/ 18 w 20"/>
                      <a:gd name="T43" fmla="*/ 18 h 20"/>
                      <a:gd name="T44" fmla="*/ 16 w 20"/>
                      <a:gd name="T45" fmla="*/ 1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0" h="20">
                        <a:moveTo>
                          <a:pt x="16" y="18"/>
                        </a:moveTo>
                        <a:lnTo>
                          <a:pt x="13" y="20"/>
                        </a:lnTo>
                        <a:lnTo>
                          <a:pt x="4" y="16"/>
                        </a:lnTo>
                        <a:lnTo>
                          <a:pt x="4" y="14"/>
                        </a:lnTo>
                        <a:lnTo>
                          <a:pt x="2" y="14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9"/>
                        </a:lnTo>
                        <a:lnTo>
                          <a:pt x="0" y="7"/>
                        </a:lnTo>
                        <a:lnTo>
                          <a:pt x="4" y="5"/>
                        </a:lnTo>
                        <a:lnTo>
                          <a:pt x="7" y="3"/>
                        </a:lnTo>
                        <a:lnTo>
                          <a:pt x="9" y="0"/>
                        </a:lnTo>
                        <a:lnTo>
                          <a:pt x="11" y="3"/>
                        </a:lnTo>
                        <a:lnTo>
                          <a:pt x="11" y="5"/>
                        </a:lnTo>
                        <a:lnTo>
                          <a:pt x="11" y="5"/>
                        </a:lnTo>
                        <a:lnTo>
                          <a:pt x="13" y="3"/>
                        </a:lnTo>
                        <a:lnTo>
                          <a:pt x="16" y="5"/>
                        </a:lnTo>
                        <a:lnTo>
                          <a:pt x="13" y="5"/>
                        </a:lnTo>
                        <a:lnTo>
                          <a:pt x="18" y="7"/>
                        </a:lnTo>
                        <a:lnTo>
                          <a:pt x="18" y="9"/>
                        </a:lnTo>
                        <a:lnTo>
                          <a:pt x="20" y="14"/>
                        </a:lnTo>
                        <a:lnTo>
                          <a:pt x="18" y="18"/>
                        </a:lnTo>
                        <a:lnTo>
                          <a:pt x="16" y="18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1" name="Freeform 682"/>
                  <p:cNvSpPr>
                    <a:spLocks/>
                  </p:cNvSpPr>
                  <p:nvPr/>
                </p:nvSpPr>
                <p:spPr bwMode="auto">
                  <a:xfrm>
                    <a:off x="3033" y="1954"/>
                    <a:ext cx="594" cy="900"/>
                  </a:xfrm>
                  <a:custGeom>
                    <a:avLst/>
                    <a:gdLst>
                      <a:gd name="T0" fmla="*/ 476 w 594"/>
                      <a:gd name="T1" fmla="*/ 31 h 900"/>
                      <a:gd name="T2" fmla="*/ 505 w 594"/>
                      <a:gd name="T3" fmla="*/ 71 h 900"/>
                      <a:gd name="T4" fmla="*/ 534 w 594"/>
                      <a:gd name="T5" fmla="*/ 105 h 900"/>
                      <a:gd name="T6" fmla="*/ 550 w 594"/>
                      <a:gd name="T7" fmla="*/ 142 h 900"/>
                      <a:gd name="T8" fmla="*/ 590 w 594"/>
                      <a:gd name="T9" fmla="*/ 160 h 900"/>
                      <a:gd name="T10" fmla="*/ 570 w 594"/>
                      <a:gd name="T11" fmla="*/ 196 h 900"/>
                      <a:gd name="T12" fmla="*/ 534 w 594"/>
                      <a:gd name="T13" fmla="*/ 229 h 900"/>
                      <a:gd name="T14" fmla="*/ 494 w 594"/>
                      <a:gd name="T15" fmla="*/ 265 h 900"/>
                      <a:gd name="T16" fmla="*/ 481 w 594"/>
                      <a:gd name="T17" fmla="*/ 313 h 900"/>
                      <a:gd name="T18" fmla="*/ 465 w 594"/>
                      <a:gd name="T19" fmla="*/ 338 h 900"/>
                      <a:gd name="T20" fmla="*/ 450 w 594"/>
                      <a:gd name="T21" fmla="*/ 356 h 900"/>
                      <a:gd name="T22" fmla="*/ 434 w 594"/>
                      <a:gd name="T23" fmla="*/ 405 h 900"/>
                      <a:gd name="T24" fmla="*/ 385 w 594"/>
                      <a:gd name="T25" fmla="*/ 420 h 900"/>
                      <a:gd name="T26" fmla="*/ 340 w 594"/>
                      <a:gd name="T27" fmla="*/ 438 h 900"/>
                      <a:gd name="T28" fmla="*/ 300 w 594"/>
                      <a:gd name="T29" fmla="*/ 482 h 900"/>
                      <a:gd name="T30" fmla="*/ 311 w 594"/>
                      <a:gd name="T31" fmla="*/ 518 h 900"/>
                      <a:gd name="T32" fmla="*/ 311 w 594"/>
                      <a:gd name="T33" fmla="*/ 556 h 900"/>
                      <a:gd name="T34" fmla="*/ 354 w 594"/>
                      <a:gd name="T35" fmla="*/ 587 h 900"/>
                      <a:gd name="T36" fmla="*/ 334 w 594"/>
                      <a:gd name="T37" fmla="*/ 604 h 900"/>
                      <a:gd name="T38" fmla="*/ 294 w 594"/>
                      <a:gd name="T39" fmla="*/ 602 h 900"/>
                      <a:gd name="T40" fmla="*/ 254 w 594"/>
                      <a:gd name="T41" fmla="*/ 578 h 900"/>
                      <a:gd name="T42" fmla="*/ 260 w 594"/>
                      <a:gd name="T43" fmla="*/ 615 h 900"/>
                      <a:gd name="T44" fmla="*/ 267 w 594"/>
                      <a:gd name="T45" fmla="*/ 662 h 900"/>
                      <a:gd name="T46" fmla="*/ 274 w 594"/>
                      <a:gd name="T47" fmla="*/ 695 h 900"/>
                      <a:gd name="T48" fmla="*/ 280 w 594"/>
                      <a:gd name="T49" fmla="*/ 713 h 900"/>
                      <a:gd name="T50" fmla="*/ 274 w 594"/>
                      <a:gd name="T51" fmla="*/ 760 h 900"/>
                      <a:gd name="T52" fmla="*/ 236 w 594"/>
                      <a:gd name="T53" fmla="*/ 778 h 900"/>
                      <a:gd name="T54" fmla="*/ 216 w 594"/>
                      <a:gd name="T55" fmla="*/ 820 h 900"/>
                      <a:gd name="T56" fmla="*/ 171 w 594"/>
                      <a:gd name="T57" fmla="*/ 889 h 900"/>
                      <a:gd name="T58" fmla="*/ 115 w 594"/>
                      <a:gd name="T59" fmla="*/ 900 h 900"/>
                      <a:gd name="T60" fmla="*/ 86 w 594"/>
                      <a:gd name="T61" fmla="*/ 842 h 900"/>
                      <a:gd name="T62" fmla="*/ 69 w 594"/>
                      <a:gd name="T63" fmla="*/ 815 h 900"/>
                      <a:gd name="T64" fmla="*/ 17 w 594"/>
                      <a:gd name="T65" fmla="*/ 784 h 900"/>
                      <a:gd name="T66" fmla="*/ 6 w 594"/>
                      <a:gd name="T67" fmla="*/ 720 h 900"/>
                      <a:gd name="T68" fmla="*/ 46 w 594"/>
                      <a:gd name="T69" fmla="*/ 671 h 900"/>
                      <a:gd name="T70" fmla="*/ 91 w 594"/>
                      <a:gd name="T71" fmla="*/ 664 h 900"/>
                      <a:gd name="T72" fmla="*/ 49 w 594"/>
                      <a:gd name="T73" fmla="*/ 622 h 900"/>
                      <a:gd name="T74" fmla="*/ 31 w 594"/>
                      <a:gd name="T75" fmla="*/ 609 h 900"/>
                      <a:gd name="T76" fmla="*/ 42 w 594"/>
                      <a:gd name="T77" fmla="*/ 584 h 900"/>
                      <a:gd name="T78" fmla="*/ 22 w 594"/>
                      <a:gd name="T79" fmla="*/ 551 h 900"/>
                      <a:gd name="T80" fmla="*/ 53 w 594"/>
                      <a:gd name="T81" fmla="*/ 500 h 900"/>
                      <a:gd name="T82" fmla="*/ 46 w 594"/>
                      <a:gd name="T83" fmla="*/ 469 h 900"/>
                      <a:gd name="T84" fmla="*/ 40 w 594"/>
                      <a:gd name="T85" fmla="*/ 413 h 900"/>
                      <a:gd name="T86" fmla="*/ 71 w 594"/>
                      <a:gd name="T87" fmla="*/ 367 h 900"/>
                      <a:gd name="T88" fmla="*/ 86 w 594"/>
                      <a:gd name="T89" fmla="*/ 325 h 900"/>
                      <a:gd name="T90" fmla="*/ 102 w 594"/>
                      <a:gd name="T91" fmla="*/ 285 h 900"/>
                      <a:gd name="T92" fmla="*/ 113 w 594"/>
                      <a:gd name="T93" fmla="*/ 273 h 900"/>
                      <a:gd name="T94" fmla="*/ 133 w 594"/>
                      <a:gd name="T95" fmla="*/ 231 h 900"/>
                      <a:gd name="T96" fmla="*/ 164 w 594"/>
                      <a:gd name="T97" fmla="*/ 236 h 900"/>
                      <a:gd name="T98" fmla="*/ 189 w 594"/>
                      <a:gd name="T99" fmla="*/ 225 h 900"/>
                      <a:gd name="T100" fmla="*/ 218 w 594"/>
                      <a:gd name="T101" fmla="*/ 205 h 900"/>
                      <a:gd name="T102" fmla="*/ 240 w 594"/>
                      <a:gd name="T103" fmla="*/ 151 h 900"/>
                      <a:gd name="T104" fmla="*/ 276 w 594"/>
                      <a:gd name="T105" fmla="*/ 118 h 900"/>
                      <a:gd name="T106" fmla="*/ 249 w 594"/>
                      <a:gd name="T107" fmla="*/ 98 h 900"/>
                      <a:gd name="T108" fmla="*/ 209 w 594"/>
                      <a:gd name="T109" fmla="*/ 82 h 900"/>
                      <a:gd name="T110" fmla="*/ 207 w 594"/>
                      <a:gd name="T111" fmla="*/ 54 h 900"/>
                      <a:gd name="T112" fmla="*/ 205 w 594"/>
                      <a:gd name="T113" fmla="*/ 25 h 900"/>
                      <a:gd name="T114" fmla="*/ 245 w 594"/>
                      <a:gd name="T115" fmla="*/ 36 h 900"/>
                      <a:gd name="T116" fmla="*/ 305 w 594"/>
                      <a:gd name="T117" fmla="*/ 43 h 900"/>
                      <a:gd name="T118" fmla="*/ 345 w 594"/>
                      <a:gd name="T119" fmla="*/ 29 h 900"/>
                      <a:gd name="T120" fmla="*/ 414 w 594"/>
                      <a:gd name="T121" fmla="*/ 31 h 9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594" h="900">
                        <a:moveTo>
                          <a:pt x="441" y="0"/>
                        </a:moveTo>
                        <a:lnTo>
                          <a:pt x="450" y="0"/>
                        </a:lnTo>
                        <a:lnTo>
                          <a:pt x="452" y="3"/>
                        </a:lnTo>
                        <a:lnTo>
                          <a:pt x="456" y="3"/>
                        </a:lnTo>
                        <a:lnTo>
                          <a:pt x="456" y="7"/>
                        </a:lnTo>
                        <a:lnTo>
                          <a:pt x="458" y="9"/>
                        </a:lnTo>
                        <a:lnTo>
                          <a:pt x="467" y="11"/>
                        </a:lnTo>
                        <a:lnTo>
                          <a:pt x="470" y="14"/>
                        </a:lnTo>
                        <a:lnTo>
                          <a:pt x="467" y="16"/>
                        </a:lnTo>
                        <a:lnTo>
                          <a:pt x="467" y="18"/>
                        </a:lnTo>
                        <a:lnTo>
                          <a:pt x="472" y="25"/>
                        </a:lnTo>
                        <a:lnTo>
                          <a:pt x="472" y="29"/>
                        </a:lnTo>
                        <a:lnTo>
                          <a:pt x="476" y="31"/>
                        </a:lnTo>
                        <a:lnTo>
                          <a:pt x="474" y="34"/>
                        </a:lnTo>
                        <a:lnTo>
                          <a:pt x="487" y="36"/>
                        </a:lnTo>
                        <a:lnTo>
                          <a:pt x="490" y="40"/>
                        </a:lnTo>
                        <a:lnTo>
                          <a:pt x="494" y="40"/>
                        </a:lnTo>
                        <a:lnTo>
                          <a:pt x="496" y="47"/>
                        </a:lnTo>
                        <a:lnTo>
                          <a:pt x="499" y="49"/>
                        </a:lnTo>
                        <a:lnTo>
                          <a:pt x="501" y="56"/>
                        </a:lnTo>
                        <a:lnTo>
                          <a:pt x="496" y="60"/>
                        </a:lnTo>
                        <a:lnTo>
                          <a:pt x="503" y="65"/>
                        </a:lnTo>
                        <a:lnTo>
                          <a:pt x="501" y="67"/>
                        </a:lnTo>
                        <a:lnTo>
                          <a:pt x="501" y="69"/>
                        </a:lnTo>
                        <a:lnTo>
                          <a:pt x="505" y="69"/>
                        </a:lnTo>
                        <a:lnTo>
                          <a:pt x="505" y="71"/>
                        </a:lnTo>
                        <a:lnTo>
                          <a:pt x="510" y="74"/>
                        </a:lnTo>
                        <a:lnTo>
                          <a:pt x="527" y="78"/>
                        </a:lnTo>
                        <a:lnTo>
                          <a:pt x="527" y="74"/>
                        </a:lnTo>
                        <a:lnTo>
                          <a:pt x="530" y="69"/>
                        </a:lnTo>
                        <a:lnTo>
                          <a:pt x="539" y="67"/>
                        </a:lnTo>
                        <a:lnTo>
                          <a:pt x="539" y="69"/>
                        </a:lnTo>
                        <a:lnTo>
                          <a:pt x="541" y="74"/>
                        </a:lnTo>
                        <a:lnTo>
                          <a:pt x="541" y="80"/>
                        </a:lnTo>
                        <a:lnTo>
                          <a:pt x="539" y="87"/>
                        </a:lnTo>
                        <a:lnTo>
                          <a:pt x="534" y="94"/>
                        </a:lnTo>
                        <a:lnTo>
                          <a:pt x="534" y="96"/>
                        </a:lnTo>
                        <a:lnTo>
                          <a:pt x="532" y="102"/>
                        </a:lnTo>
                        <a:lnTo>
                          <a:pt x="534" y="105"/>
                        </a:lnTo>
                        <a:lnTo>
                          <a:pt x="539" y="107"/>
                        </a:lnTo>
                        <a:lnTo>
                          <a:pt x="541" y="105"/>
                        </a:lnTo>
                        <a:lnTo>
                          <a:pt x="543" y="105"/>
                        </a:lnTo>
                        <a:lnTo>
                          <a:pt x="545" y="107"/>
                        </a:lnTo>
                        <a:lnTo>
                          <a:pt x="548" y="111"/>
                        </a:lnTo>
                        <a:lnTo>
                          <a:pt x="545" y="114"/>
                        </a:lnTo>
                        <a:lnTo>
                          <a:pt x="548" y="116"/>
                        </a:lnTo>
                        <a:lnTo>
                          <a:pt x="545" y="122"/>
                        </a:lnTo>
                        <a:lnTo>
                          <a:pt x="545" y="129"/>
                        </a:lnTo>
                        <a:lnTo>
                          <a:pt x="543" y="134"/>
                        </a:lnTo>
                        <a:lnTo>
                          <a:pt x="543" y="138"/>
                        </a:lnTo>
                        <a:lnTo>
                          <a:pt x="548" y="142"/>
                        </a:lnTo>
                        <a:lnTo>
                          <a:pt x="550" y="142"/>
                        </a:lnTo>
                        <a:lnTo>
                          <a:pt x="556" y="147"/>
                        </a:lnTo>
                        <a:lnTo>
                          <a:pt x="556" y="151"/>
                        </a:lnTo>
                        <a:lnTo>
                          <a:pt x="559" y="162"/>
                        </a:lnTo>
                        <a:lnTo>
                          <a:pt x="561" y="162"/>
                        </a:lnTo>
                        <a:lnTo>
                          <a:pt x="563" y="154"/>
                        </a:lnTo>
                        <a:lnTo>
                          <a:pt x="565" y="154"/>
                        </a:lnTo>
                        <a:lnTo>
                          <a:pt x="570" y="160"/>
                        </a:lnTo>
                        <a:lnTo>
                          <a:pt x="572" y="160"/>
                        </a:lnTo>
                        <a:lnTo>
                          <a:pt x="574" y="162"/>
                        </a:lnTo>
                        <a:lnTo>
                          <a:pt x="577" y="158"/>
                        </a:lnTo>
                        <a:lnTo>
                          <a:pt x="577" y="162"/>
                        </a:lnTo>
                        <a:lnTo>
                          <a:pt x="583" y="160"/>
                        </a:lnTo>
                        <a:lnTo>
                          <a:pt x="590" y="160"/>
                        </a:lnTo>
                        <a:lnTo>
                          <a:pt x="594" y="167"/>
                        </a:lnTo>
                        <a:lnTo>
                          <a:pt x="592" y="169"/>
                        </a:lnTo>
                        <a:lnTo>
                          <a:pt x="590" y="171"/>
                        </a:lnTo>
                        <a:lnTo>
                          <a:pt x="592" y="174"/>
                        </a:lnTo>
                        <a:lnTo>
                          <a:pt x="592" y="176"/>
                        </a:lnTo>
                        <a:lnTo>
                          <a:pt x="590" y="176"/>
                        </a:lnTo>
                        <a:lnTo>
                          <a:pt x="585" y="178"/>
                        </a:lnTo>
                        <a:lnTo>
                          <a:pt x="583" y="180"/>
                        </a:lnTo>
                        <a:lnTo>
                          <a:pt x="583" y="187"/>
                        </a:lnTo>
                        <a:lnTo>
                          <a:pt x="579" y="187"/>
                        </a:lnTo>
                        <a:lnTo>
                          <a:pt x="579" y="191"/>
                        </a:lnTo>
                        <a:lnTo>
                          <a:pt x="574" y="191"/>
                        </a:lnTo>
                        <a:lnTo>
                          <a:pt x="570" y="196"/>
                        </a:lnTo>
                        <a:lnTo>
                          <a:pt x="572" y="202"/>
                        </a:lnTo>
                        <a:lnTo>
                          <a:pt x="570" y="205"/>
                        </a:lnTo>
                        <a:lnTo>
                          <a:pt x="565" y="205"/>
                        </a:lnTo>
                        <a:lnTo>
                          <a:pt x="559" y="209"/>
                        </a:lnTo>
                        <a:lnTo>
                          <a:pt x="550" y="209"/>
                        </a:lnTo>
                        <a:lnTo>
                          <a:pt x="545" y="216"/>
                        </a:lnTo>
                        <a:lnTo>
                          <a:pt x="541" y="216"/>
                        </a:lnTo>
                        <a:lnTo>
                          <a:pt x="539" y="218"/>
                        </a:lnTo>
                        <a:lnTo>
                          <a:pt x="539" y="222"/>
                        </a:lnTo>
                        <a:lnTo>
                          <a:pt x="539" y="225"/>
                        </a:lnTo>
                        <a:lnTo>
                          <a:pt x="536" y="225"/>
                        </a:lnTo>
                        <a:lnTo>
                          <a:pt x="534" y="225"/>
                        </a:lnTo>
                        <a:lnTo>
                          <a:pt x="534" y="229"/>
                        </a:lnTo>
                        <a:lnTo>
                          <a:pt x="543" y="234"/>
                        </a:lnTo>
                        <a:lnTo>
                          <a:pt x="543" y="238"/>
                        </a:lnTo>
                        <a:lnTo>
                          <a:pt x="541" y="240"/>
                        </a:lnTo>
                        <a:lnTo>
                          <a:pt x="539" y="247"/>
                        </a:lnTo>
                        <a:lnTo>
                          <a:pt x="534" y="249"/>
                        </a:lnTo>
                        <a:lnTo>
                          <a:pt x="525" y="249"/>
                        </a:lnTo>
                        <a:lnTo>
                          <a:pt x="523" y="251"/>
                        </a:lnTo>
                        <a:lnTo>
                          <a:pt x="519" y="251"/>
                        </a:lnTo>
                        <a:lnTo>
                          <a:pt x="512" y="253"/>
                        </a:lnTo>
                        <a:lnTo>
                          <a:pt x="512" y="258"/>
                        </a:lnTo>
                        <a:lnTo>
                          <a:pt x="507" y="258"/>
                        </a:lnTo>
                        <a:lnTo>
                          <a:pt x="503" y="265"/>
                        </a:lnTo>
                        <a:lnTo>
                          <a:pt x="494" y="265"/>
                        </a:lnTo>
                        <a:lnTo>
                          <a:pt x="487" y="269"/>
                        </a:lnTo>
                        <a:lnTo>
                          <a:pt x="483" y="271"/>
                        </a:lnTo>
                        <a:lnTo>
                          <a:pt x="481" y="278"/>
                        </a:lnTo>
                        <a:lnTo>
                          <a:pt x="474" y="287"/>
                        </a:lnTo>
                        <a:lnTo>
                          <a:pt x="481" y="291"/>
                        </a:lnTo>
                        <a:lnTo>
                          <a:pt x="478" y="291"/>
                        </a:lnTo>
                        <a:lnTo>
                          <a:pt x="472" y="291"/>
                        </a:lnTo>
                        <a:lnTo>
                          <a:pt x="472" y="296"/>
                        </a:lnTo>
                        <a:lnTo>
                          <a:pt x="474" y="300"/>
                        </a:lnTo>
                        <a:lnTo>
                          <a:pt x="472" y="305"/>
                        </a:lnTo>
                        <a:lnTo>
                          <a:pt x="474" y="309"/>
                        </a:lnTo>
                        <a:lnTo>
                          <a:pt x="478" y="311"/>
                        </a:lnTo>
                        <a:lnTo>
                          <a:pt x="481" y="313"/>
                        </a:lnTo>
                        <a:lnTo>
                          <a:pt x="478" y="316"/>
                        </a:lnTo>
                        <a:lnTo>
                          <a:pt x="476" y="318"/>
                        </a:lnTo>
                        <a:lnTo>
                          <a:pt x="478" y="322"/>
                        </a:lnTo>
                        <a:lnTo>
                          <a:pt x="476" y="325"/>
                        </a:lnTo>
                        <a:lnTo>
                          <a:pt x="472" y="325"/>
                        </a:lnTo>
                        <a:lnTo>
                          <a:pt x="472" y="329"/>
                        </a:lnTo>
                        <a:lnTo>
                          <a:pt x="467" y="329"/>
                        </a:lnTo>
                        <a:lnTo>
                          <a:pt x="465" y="327"/>
                        </a:lnTo>
                        <a:lnTo>
                          <a:pt x="465" y="329"/>
                        </a:lnTo>
                        <a:lnTo>
                          <a:pt x="461" y="331"/>
                        </a:lnTo>
                        <a:lnTo>
                          <a:pt x="463" y="333"/>
                        </a:lnTo>
                        <a:lnTo>
                          <a:pt x="463" y="336"/>
                        </a:lnTo>
                        <a:lnTo>
                          <a:pt x="465" y="338"/>
                        </a:lnTo>
                        <a:lnTo>
                          <a:pt x="461" y="345"/>
                        </a:lnTo>
                        <a:lnTo>
                          <a:pt x="456" y="345"/>
                        </a:lnTo>
                        <a:lnTo>
                          <a:pt x="454" y="347"/>
                        </a:lnTo>
                        <a:lnTo>
                          <a:pt x="458" y="349"/>
                        </a:lnTo>
                        <a:lnTo>
                          <a:pt x="463" y="351"/>
                        </a:lnTo>
                        <a:lnTo>
                          <a:pt x="465" y="353"/>
                        </a:lnTo>
                        <a:lnTo>
                          <a:pt x="463" y="353"/>
                        </a:lnTo>
                        <a:lnTo>
                          <a:pt x="461" y="356"/>
                        </a:lnTo>
                        <a:lnTo>
                          <a:pt x="458" y="356"/>
                        </a:lnTo>
                        <a:lnTo>
                          <a:pt x="458" y="353"/>
                        </a:lnTo>
                        <a:lnTo>
                          <a:pt x="458" y="351"/>
                        </a:lnTo>
                        <a:lnTo>
                          <a:pt x="458" y="349"/>
                        </a:lnTo>
                        <a:lnTo>
                          <a:pt x="450" y="356"/>
                        </a:lnTo>
                        <a:lnTo>
                          <a:pt x="447" y="360"/>
                        </a:lnTo>
                        <a:lnTo>
                          <a:pt x="447" y="365"/>
                        </a:lnTo>
                        <a:lnTo>
                          <a:pt x="443" y="371"/>
                        </a:lnTo>
                        <a:lnTo>
                          <a:pt x="445" y="380"/>
                        </a:lnTo>
                        <a:lnTo>
                          <a:pt x="447" y="380"/>
                        </a:lnTo>
                        <a:lnTo>
                          <a:pt x="452" y="385"/>
                        </a:lnTo>
                        <a:lnTo>
                          <a:pt x="452" y="391"/>
                        </a:lnTo>
                        <a:lnTo>
                          <a:pt x="452" y="393"/>
                        </a:lnTo>
                        <a:lnTo>
                          <a:pt x="450" y="393"/>
                        </a:lnTo>
                        <a:lnTo>
                          <a:pt x="434" y="389"/>
                        </a:lnTo>
                        <a:lnTo>
                          <a:pt x="432" y="398"/>
                        </a:lnTo>
                        <a:lnTo>
                          <a:pt x="434" y="402"/>
                        </a:lnTo>
                        <a:lnTo>
                          <a:pt x="434" y="405"/>
                        </a:lnTo>
                        <a:lnTo>
                          <a:pt x="429" y="402"/>
                        </a:lnTo>
                        <a:lnTo>
                          <a:pt x="425" y="405"/>
                        </a:lnTo>
                        <a:lnTo>
                          <a:pt x="427" y="411"/>
                        </a:lnTo>
                        <a:lnTo>
                          <a:pt x="423" y="422"/>
                        </a:lnTo>
                        <a:lnTo>
                          <a:pt x="418" y="424"/>
                        </a:lnTo>
                        <a:lnTo>
                          <a:pt x="412" y="429"/>
                        </a:lnTo>
                        <a:lnTo>
                          <a:pt x="401" y="424"/>
                        </a:lnTo>
                        <a:lnTo>
                          <a:pt x="394" y="420"/>
                        </a:lnTo>
                        <a:lnTo>
                          <a:pt x="392" y="422"/>
                        </a:lnTo>
                        <a:lnTo>
                          <a:pt x="392" y="420"/>
                        </a:lnTo>
                        <a:lnTo>
                          <a:pt x="389" y="420"/>
                        </a:lnTo>
                        <a:lnTo>
                          <a:pt x="389" y="418"/>
                        </a:lnTo>
                        <a:lnTo>
                          <a:pt x="385" y="420"/>
                        </a:lnTo>
                        <a:lnTo>
                          <a:pt x="380" y="420"/>
                        </a:lnTo>
                        <a:lnTo>
                          <a:pt x="378" y="422"/>
                        </a:lnTo>
                        <a:lnTo>
                          <a:pt x="376" y="420"/>
                        </a:lnTo>
                        <a:lnTo>
                          <a:pt x="367" y="420"/>
                        </a:lnTo>
                        <a:lnTo>
                          <a:pt x="365" y="422"/>
                        </a:lnTo>
                        <a:lnTo>
                          <a:pt x="360" y="420"/>
                        </a:lnTo>
                        <a:lnTo>
                          <a:pt x="343" y="422"/>
                        </a:lnTo>
                        <a:lnTo>
                          <a:pt x="345" y="424"/>
                        </a:lnTo>
                        <a:lnTo>
                          <a:pt x="343" y="427"/>
                        </a:lnTo>
                        <a:lnTo>
                          <a:pt x="345" y="429"/>
                        </a:lnTo>
                        <a:lnTo>
                          <a:pt x="340" y="431"/>
                        </a:lnTo>
                        <a:lnTo>
                          <a:pt x="338" y="433"/>
                        </a:lnTo>
                        <a:lnTo>
                          <a:pt x="340" y="438"/>
                        </a:lnTo>
                        <a:lnTo>
                          <a:pt x="331" y="451"/>
                        </a:lnTo>
                        <a:lnTo>
                          <a:pt x="320" y="456"/>
                        </a:lnTo>
                        <a:lnTo>
                          <a:pt x="320" y="462"/>
                        </a:lnTo>
                        <a:lnTo>
                          <a:pt x="318" y="467"/>
                        </a:lnTo>
                        <a:lnTo>
                          <a:pt x="311" y="467"/>
                        </a:lnTo>
                        <a:lnTo>
                          <a:pt x="309" y="467"/>
                        </a:lnTo>
                        <a:lnTo>
                          <a:pt x="309" y="462"/>
                        </a:lnTo>
                        <a:lnTo>
                          <a:pt x="307" y="460"/>
                        </a:lnTo>
                        <a:lnTo>
                          <a:pt x="303" y="462"/>
                        </a:lnTo>
                        <a:lnTo>
                          <a:pt x="303" y="460"/>
                        </a:lnTo>
                        <a:lnTo>
                          <a:pt x="300" y="464"/>
                        </a:lnTo>
                        <a:lnTo>
                          <a:pt x="300" y="478"/>
                        </a:lnTo>
                        <a:lnTo>
                          <a:pt x="300" y="482"/>
                        </a:lnTo>
                        <a:lnTo>
                          <a:pt x="303" y="482"/>
                        </a:lnTo>
                        <a:lnTo>
                          <a:pt x="300" y="484"/>
                        </a:lnTo>
                        <a:lnTo>
                          <a:pt x="305" y="491"/>
                        </a:lnTo>
                        <a:lnTo>
                          <a:pt x="305" y="496"/>
                        </a:lnTo>
                        <a:lnTo>
                          <a:pt x="303" y="500"/>
                        </a:lnTo>
                        <a:lnTo>
                          <a:pt x="300" y="500"/>
                        </a:lnTo>
                        <a:lnTo>
                          <a:pt x="300" y="504"/>
                        </a:lnTo>
                        <a:lnTo>
                          <a:pt x="298" y="507"/>
                        </a:lnTo>
                        <a:lnTo>
                          <a:pt x="303" y="511"/>
                        </a:lnTo>
                        <a:lnTo>
                          <a:pt x="307" y="513"/>
                        </a:lnTo>
                        <a:lnTo>
                          <a:pt x="307" y="520"/>
                        </a:lnTo>
                        <a:lnTo>
                          <a:pt x="309" y="520"/>
                        </a:lnTo>
                        <a:lnTo>
                          <a:pt x="311" y="518"/>
                        </a:lnTo>
                        <a:lnTo>
                          <a:pt x="311" y="520"/>
                        </a:lnTo>
                        <a:lnTo>
                          <a:pt x="311" y="522"/>
                        </a:lnTo>
                        <a:lnTo>
                          <a:pt x="314" y="524"/>
                        </a:lnTo>
                        <a:lnTo>
                          <a:pt x="314" y="527"/>
                        </a:lnTo>
                        <a:lnTo>
                          <a:pt x="311" y="527"/>
                        </a:lnTo>
                        <a:lnTo>
                          <a:pt x="311" y="531"/>
                        </a:lnTo>
                        <a:lnTo>
                          <a:pt x="309" y="538"/>
                        </a:lnTo>
                        <a:lnTo>
                          <a:pt x="311" y="540"/>
                        </a:lnTo>
                        <a:lnTo>
                          <a:pt x="314" y="544"/>
                        </a:lnTo>
                        <a:lnTo>
                          <a:pt x="309" y="547"/>
                        </a:lnTo>
                        <a:lnTo>
                          <a:pt x="311" y="551"/>
                        </a:lnTo>
                        <a:lnTo>
                          <a:pt x="309" y="551"/>
                        </a:lnTo>
                        <a:lnTo>
                          <a:pt x="311" y="556"/>
                        </a:lnTo>
                        <a:lnTo>
                          <a:pt x="309" y="560"/>
                        </a:lnTo>
                        <a:lnTo>
                          <a:pt x="307" y="562"/>
                        </a:lnTo>
                        <a:lnTo>
                          <a:pt x="307" y="564"/>
                        </a:lnTo>
                        <a:lnTo>
                          <a:pt x="307" y="569"/>
                        </a:lnTo>
                        <a:lnTo>
                          <a:pt x="307" y="576"/>
                        </a:lnTo>
                        <a:lnTo>
                          <a:pt x="309" y="578"/>
                        </a:lnTo>
                        <a:lnTo>
                          <a:pt x="318" y="580"/>
                        </a:lnTo>
                        <a:lnTo>
                          <a:pt x="325" y="582"/>
                        </a:lnTo>
                        <a:lnTo>
                          <a:pt x="329" y="582"/>
                        </a:lnTo>
                        <a:lnTo>
                          <a:pt x="338" y="587"/>
                        </a:lnTo>
                        <a:lnTo>
                          <a:pt x="340" y="587"/>
                        </a:lnTo>
                        <a:lnTo>
                          <a:pt x="343" y="584"/>
                        </a:lnTo>
                        <a:lnTo>
                          <a:pt x="354" y="587"/>
                        </a:lnTo>
                        <a:lnTo>
                          <a:pt x="354" y="593"/>
                        </a:lnTo>
                        <a:lnTo>
                          <a:pt x="352" y="600"/>
                        </a:lnTo>
                        <a:lnTo>
                          <a:pt x="354" y="604"/>
                        </a:lnTo>
                        <a:lnTo>
                          <a:pt x="354" y="607"/>
                        </a:lnTo>
                        <a:lnTo>
                          <a:pt x="352" y="609"/>
                        </a:lnTo>
                        <a:lnTo>
                          <a:pt x="345" y="609"/>
                        </a:lnTo>
                        <a:lnTo>
                          <a:pt x="340" y="615"/>
                        </a:lnTo>
                        <a:lnTo>
                          <a:pt x="336" y="618"/>
                        </a:lnTo>
                        <a:lnTo>
                          <a:pt x="334" y="618"/>
                        </a:lnTo>
                        <a:lnTo>
                          <a:pt x="334" y="611"/>
                        </a:lnTo>
                        <a:lnTo>
                          <a:pt x="338" y="604"/>
                        </a:lnTo>
                        <a:lnTo>
                          <a:pt x="336" y="604"/>
                        </a:lnTo>
                        <a:lnTo>
                          <a:pt x="334" y="604"/>
                        </a:lnTo>
                        <a:lnTo>
                          <a:pt x="331" y="602"/>
                        </a:lnTo>
                        <a:lnTo>
                          <a:pt x="329" y="604"/>
                        </a:lnTo>
                        <a:lnTo>
                          <a:pt x="327" y="602"/>
                        </a:lnTo>
                        <a:lnTo>
                          <a:pt x="325" y="602"/>
                        </a:lnTo>
                        <a:lnTo>
                          <a:pt x="323" y="602"/>
                        </a:lnTo>
                        <a:lnTo>
                          <a:pt x="323" y="600"/>
                        </a:lnTo>
                        <a:lnTo>
                          <a:pt x="318" y="600"/>
                        </a:lnTo>
                        <a:lnTo>
                          <a:pt x="314" y="598"/>
                        </a:lnTo>
                        <a:lnTo>
                          <a:pt x="307" y="602"/>
                        </a:lnTo>
                        <a:lnTo>
                          <a:pt x="305" y="607"/>
                        </a:lnTo>
                        <a:lnTo>
                          <a:pt x="303" y="607"/>
                        </a:lnTo>
                        <a:lnTo>
                          <a:pt x="300" y="609"/>
                        </a:lnTo>
                        <a:lnTo>
                          <a:pt x="294" y="602"/>
                        </a:lnTo>
                        <a:lnTo>
                          <a:pt x="289" y="589"/>
                        </a:lnTo>
                        <a:lnTo>
                          <a:pt x="285" y="584"/>
                        </a:lnTo>
                        <a:lnTo>
                          <a:pt x="282" y="587"/>
                        </a:lnTo>
                        <a:lnTo>
                          <a:pt x="280" y="589"/>
                        </a:lnTo>
                        <a:lnTo>
                          <a:pt x="278" y="589"/>
                        </a:lnTo>
                        <a:lnTo>
                          <a:pt x="276" y="584"/>
                        </a:lnTo>
                        <a:lnTo>
                          <a:pt x="271" y="582"/>
                        </a:lnTo>
                        <a:lnTo>
                          <a:pt x="269" y="584"/>
                        </a:lnTo>
                        <a:lnTo>
                          <a:pt x="265" y="580"/>
                        </a:lnTo>
                        <a:lnTo>
                          <a:pt x="260" y="578"/>
                        </a:lnTo>
                        <a:lnTo>
                          <a:pt x="256" y="584"/>
                        </a:lnTo>
                        <a:lnTo>
                          <a:pt x="254" y="582"/>
                        </a:lnTo>
                        <a:lnTo>
                          <a:pt x="254" y="578"/>
                        </a:lnTo>
                        <a:lnTo>
                          <a:pt x="249" y="578"/>
                        </a:lnTo>
                        <a:lnTo>
                          <a:pt x="249" y="573"/>
                        </a:lnTo>
                        <a:lnTo>
                          <a:pt x="245" y="571"/>
                        </a:lnTo>
                        <a:lnTo>
                          <a:pt x="236" y="578"/>
                        </a:lnTo>
                        <a:lnTo>
                          <a:pt x="233" y="578"/>
                        </a:lnTo>
                        <a:lnTo>
                          <a:pt x="229" y="591"/>
                        </a:lnTo>
                        <a:lnTo>
                          <a:pt x="231" y="593"/>
                        </a:lnTo>
                        <a:lnTo>
                          <a:pt x="231" y="598"/>
                        </a:lnTo>
                        <a:lnTo>
                          <a:pt x="238" y="602"/>
                        </a:lnTo>
                        <a:lnTo>
                          <a:pt x="247" y="607"/>
                        </a:lnTo>
                        <a:lnTo>
                          <a:pt x="247" y="609"/>
                        </a:lnTo>
                        <a:lnTo>
                          <a:pt x="249" y="613"/>
                        </a:lnTo>
                        <a:lnTo>
                          <a:pt x="260" y="615"/>
                        </a:lnTo>
                        <a:lnTo>
                          <a:pt x="260" y="620"/>
                        </a:lnTo>
                        <a:lnTo>
                          <a:pt x="258" y="622"/>
                        </a:lnTo>
                        <a:lnTo>
                          <a:pt x="258" y="627"/>
                        </a:lnTo>
                        <a:lnTo>
                          <a:pt x="260" y="638"/>
                        </a:lnTo>
                        <a:lnTo>
                          <a:pt x="256" y="644"/>
                        </a:lnTo>
                        <a:lnTo>
                          <a:pt x="258" y="651"/>
                        </a:lnTo>
                        <a:lnTo>
                          <a:pt x="256" y="655"/>
                        </a:lnTo>
                        <a:lnTo>
                          <a:pt x="260" y="655"/>
                        </a:lnTo>
                        <a:lnTo>
                          <a:pt x="262" y="653"/>
                        </a:lnTo>
                        <a:lnTo>
                          <a:pt x="265" y="655"/>
                        </a:lnTo>
                        <a:lnTo>
                          <a:pt x="265" y="658"/>
                        </a:lnTo>
                        <a:lnTo>
                          <a:pt x="267" y="660"/>
                        </a:lnTo>
                        <a:lnTo>
                          <a:pt x="267" y="662"/>
                        </a:lnTo>
                        <a:lnTo>
                          <a:pt x="269" y="667"/>
                        </a:lnTo>
                        <a:lnTo>
                          <a:pt x="276" y="667"/>
                        </a:lnTo>
                        <a:lnTo>
                          <a:pt x="278" y="669"/>
                        </a:lnTo>
                        <a:lnTo>
                          <a:pt x="276" y="675"/>
                        </a:lnTo>
                        <a:lnTo>
                          <a:pt x="274" y="675"/>
                        </a:lnTo>
                        <a:lnTo>
                          <a:pt x="271" y="675"/>
                        </a:lnTo>
                        <a:lnTo>
                          <a:pt x="271" y="678"/>
                        </a:lnTo>
                        <a:lnTo>
                          <a:pt x="278" y="680"/>
                        </a:lnTo>
                        <a:lnTo>
                          <a:pt x="278" y="682"/>
                        </a:lnTo>
                        <a:lnTo>
                          <a:pt x="276" y="682"/>
                        </a:lnTo>
                        <a:lnTo>
                          <a:pt x="276" y="687"/>
                        </a:lnTo>
                        <a:lnTo>
                          <a:pt x="274" y="689"/>
                        </a:lnTo>
                        <a:lnTo>
                          <a:pt x="274" y="695"/>
                        </a:lnTo>
                        <a:lnTo>
                          <a:pt x="276" y="698"/>
                        </a:lnTo>
                        <a:lnTo>
                          <a:pt x="274" y="700"/>
                        </a:lnTo>
                        <a:lnTo>
                          <a:pt x="276" y="702"/>
                        </a:lnTo>
                        <a:lnTo>
                          <a:pt x="276" y="704"/>
                        </a:lnTo>
                        <a:lnTo>
                          <a:pt x="278" y="704"/>
                        </a:lnTo>
                        <a:lnTo>
                          <a:pt x="276" y="707"/>
                        </a:lnTo>
                        <a:lnTo>
                          <a:pt x="278" y="707"/>
                        </a:lnTo>
                        <a:lnTo>
                          <a:pt x="276" y="707"/>
                        </a:lnTo>
                        <a:lnTo>
                          <a:pt x="276" y="709"/>
                        </a:lnTo>
                        <a:lnTo>
                          <a:pt x="276" y="711"/>
                        </a:lnTo>
                        <a:lnTo>
                          <a:pt x="278" y="709"/>
                        </a:lnTo>
                        <a:lnTo>
                          <a:pt x="280" y="711"/>
                        </a:lnTo>
                        <a:lnTo>
                          <a:pt x="280" y="713"/>
                        </a:lnTo>
                        <a:lnTo>
                          <a:pt x="282" y="715"/>
                        </a:lnTo>
                        <a:lnTo>
                          <a:pt x="280" y="720"/>
                        </a:lnTo>
                        <a:lnTo>
                          <a:pt x="285" y="727"/>
                        </a:lnTo>
                        <a:lnTo>
                          <a:pt x="287" y="740"/>
                        </a:lnTo>
                        <a:lnTo>
                          <a:pt x="285" y="742"/>
                        </a:lnTo>
                        <a:lnTo>
                          <a:pt x="282" y="740"/>
                        </a:lnTo>
                        <a:lnTo>
                          <a:pt x="276" y="742"/>
                        </a:lnTo>
                        <a:lnTo>
                          <a:pt x="276" y="744"/>
                        </a:lnTo>
                        <a:lnTo>
                          <a:pt x="274" y="747"/>
                        </a:lnTo>
                        <a:lnTo>
                          <a:pt x="276" y="751"/>
                        </a:lnTo>
                        <a:lnTo>
                          <a:pt x="274" y="758"/>
                        </a:lnTo>
                        <a:lnTo>
                          <a:pt x="276" y="758"/>
                        </a:lnTo>
                        <a:lnTo>
                          <a:pt x="274" y="760"/>
                        </a:lnTo>
                        <a:lnTo>
                          <a:pt x="271" y="760"/>
                        </a:lnTo>
                        <a:lnTo>
                          <a:pt x="271" y="762"/>
                        </a:lnTo>
                        <a:lnTo>
                          <a:pt x="265" y="762"/>
                        </a:lnTo>
                        <a:lnTo>
                          <a:pt x="265" y="764"/>
                        </a:lnTo>
                        <a:lnTo>
                          <a:pt x="262" y="769"/>
                        </a:lnTo>
                        <a:lnTo>
                          <a:pt x="256" y="766"/>
                        </a:lnTo>
                        <a:lnTo>
                          <a:pt x="247" y="771"/>
                        </a:lnTo>
                        <a:lnTo>
                          <a:pt x="245" y="773"/>
                        </a:lnTo>
                        <a:lnTo>
                          <a:pt x="247" y="775"/>
                        </a:lnTo>
                        <a:lnTo>
                          <a:pt x="245" y="778"/>
                        </a:lnTo>
                        <a:lnTo>
                          <a:pt x="245" y="780"/>
                        </a:lnTo>
                        <a:lnTo>
                          <a:pt x="240" y="780"/>
                        </a:lnTo>
                        <a:lnTo>
                          <a:pt x="236" y="778"/>
                        </a:lnTo>
                        <a:lnTo>
                          <a:pt x="236" y="782"/>
                        </a:lnTo>
                        <a:lnTo>
                          <a:pt x="245" y="786"/>
                        </a:lnTo>
                        <a:lnTo>
                          <a:pt x="245" y="789"/>
                        </a:lnTo>
                        <a:lnTo>
                          <a:pt x="245" y="791"/>
                        </a:lnTo>
                        <a:lnTo>
                          <a:pt x="240" y="791"/>
                        </a:lnTo>
                        <a:lnTo>
                          <a:pt x="238" y="789"/>
                        </a:lnTo>
                        <a:lnTo>
                          <a:pt x="238" y="791"/>
                        </a:lnTo>
                        <a:lnTo>
                          <a:pt x="238" y="795"/>
                        </a:lnTo>
                        <a:lnTo>
                          <a:pt x="236" y="795"/>
                        </a:lnTo>
                        <a:lnTo>
                          <a:pt x="231" y="798"/>
                        </a:lnTo>
                        <a:lnTo>
                          <a:pt x="229" y="802"/>
                        </a:lnTo>
                        <a:lnTo>
                          <a:pt x="218" y="811"/>
                        </a:lnTo>
                        <a:lnTo>
                          <a:pt x="216" y="820"/>
                        </a:lnTo>
                        <a:lnTo>
                          <a:pt x="202" y="822"/>
                        </a:lnTo>
                        <a:lnTo>
                          <a:pt x="202" y="826"/>
                        </a:lnTo>
                        <a:lnTo>
                          <a:pt x="193" y="826"/>
                        </a:lnTo>
                        <a:lnTo>
                          <a:pt x="191" y="831"/>
                        </a:lnTo>
                        <a:lnTo>
                          <a:pt x="184" y="833"/>
                        </a:lnTo>
                        <a:lnTo>
                          <a:pt x="182" y="844"/>
                        </a:lnTo>
                        <a:lnTo>
                          <a:pt x="184" y="849"/>
                        </a:lnTo>
                        <a:lnTo>
                          <a:pt x="182" y="858"/>
                        </a:lnTo>
                        <a:lnTo>
                          <a:pt x="178" y="866"/>
                        </a:lnTo>
                        <a:lnTo>
                          <a:pt x="178" y="875"/>
                        </a:lnTo>
                        <a:lnTo>
                          <a:pt x="173" y="880"/>
                        </a:lnTo>
                        <a:lnTo>
                          <a:pt x="173" y="884"/>
                        </a:lnTo>
                        <a:lnTo>
                          <a:pt x="171" y="889"/>
                        </a:lnTo>
                        <a:lnTo>
                          <a:pt x="167" y="886"/>
                        </a:lnTo>
                        <a:lnTo>
                          <a:pt x="164" y="886"/>
                        </a:lnTo>
                        <a:lnTo>
                          <a:pt x="164" y="889"/>
                        </a:lnTo>
                        <a:lnTo>
                          <a:pt x="167" y="891"/>
                        </a:lnTo>
                        <a:lnTo>
                          <a:pt x="164" y="895"/>
                        </a:lnTo>
                        <a:lnTo>
                          <a:pt x="164" y="898"/>
                        </a:lnTo>
                        <a:lnTo>
                          <a:pt x="158" y="898"/>
                        </a:lnTo>
                        <a:lnTo>
                          <a:pt x="144" y="898"/>
                        </a:lnTo>
                        <a:lnTo>
                          <a:pt x="135" y="891"/>
                        </a:lnTo>
                        <a:lnTo>
                          <a:pt x="131" y="891"/>
                        </a:lnTo>
                        <a:lnTo>
                          <a:pt x="122" y="898"/>
                        </a:lnTo>
                        <a:lnTo>
                          <a:pt x="120" y="900"/>
                        </a:lnTo>
                        <a:lnTo>
                          <a:pt x="115" y="900"/>
                        </a:lnTo>
                        <a:lnTo>
                          <a:pt x="109" y="893"/>
                        </a:lnTo>
                        <a:lnTo>
                          <a:pt x="109" y="882"/>
                        </a:lnTo>
                        <a:lnTo>
                          <a:pt x="106" y="882"/>
                        </a:lnTo>
                        <a:lnTo>
                          <a:pt x="104" y="866"/>
                        </a:lnTo>
                        <a:lnTo>
                          <a:pt x="104" y="864"/>
                        </a:lnTo>
                        <a:lnTo>
                          <a:pt x="102" y="858"/>
                        </a:lnTo>
                        <a:lnTo>
                          <a:pt x="102" y="853"/>
                        </a:lnTo>
                        <a:lnTo>
                          <a:pt x="104" y="849"/>
                        </a:lnTo>
                        <a:lnTo>
                          <a:pt x="104" y="846"/>
                        </a:lnTo>
                        <a:lnTo>
                          <a:pt x="102" y="846"/>
                        </a:lnTo>
                        <a:lnTo>
                          <a:pt x="95" y="851"/>
                        </a:lnTo>
                        <a:lnTo>
                          <a:pt x="89" y="851"/>
                        </a:lnTo>
                        <a:lnTo>
                          <a:pt x="86" y="842"/>
                        </a:lnTo>
                        <a:lnTo>
                          <a:pt x="91" y="840"/>
                        </a:lnTo>
                        <a:lnTo>
                          <a:pt x="89" y="838"/>
                        </a:lnTo>
                        <a:lnTo>
                          <a:pt x="84" y="838"/>
                        </a:lnTo>
                        <a:lnTo>
                          <a:pt x="82" y="838"/>
                        </a:lnTo>
                        <a:lnTo>
                          <a:pt x="82" y="844"/>
                        </a:lnTo>
                        <a:lnTo>
                          <a:pt x="80" y="846"/>
                        </a:lnTo>
                        <a:lnTo>
                          <a:pt x="75" y="846"/>
                        </a:lnTo>
                        <a:lnTo>
                          <a:pt x="71" y="846"/>
                        </a:lnTo>
                        <a:lnTo>
                          <a:pt x="71" y="840"/>
                        </a:lnTo>
                        <a:lnTo>
                          <a:pt x="80" y="835"/>
                        </a:lnTo>
                        <a:lnTo>
                          <a:pt x="73" y="826"/>
                        </a:lnTo>
                        <a:lnTo>
                          <a:pt x="73" y="824"/>
                        </a:lnTo>
                        <a:lnTo>
                          <a:pt x="69" y="815"/>
                        </a:lnTo>
                        <a:lnTo>
                          <a:pt x="71" y="811"/>
                        </a:lnTo>
                        <a:lnTo>
                          <a:pt x="69" y="813"/>
                        </a:lnTo>
                        <a:lnTo>
                          <a:pt x="64" y="811"/>
                        </a:lnTo>
                        <a:lnTo>
                          <a:pt x="66" y="809"/>
                        </a:lnTo>
                        <a:lnTo>
                          <a:pt x="60" y="802"/>
                        </a:lnTo>
                        <a:lnTo>
                          <a:pt x="57" y="800"/>
                        </a:lnTo>
                        <a:lnTo>
                          <a:pt x="57" y="795"/>
                        </a:lnTo>
                        <a:lnTo>
                          <a:pt x="42" y="786"/>
                        </a:lnTo>
                        <a:lnTo>
                          <a:pt x="40" y="782"/>
                        </a:lnTo>
                        <a:lnTo>
                          <a:pt x="35" y="780"/>
                        </a:lnTo>
                        <a:lnTo>
                          <a:pt x="31" y="780"/>
                        </a:lnTo>
                        <a:lnTo>
                          <a:pt x="20" y="786"/>
                        </a:lnTo>
                        <a:lnTo>
                          <a:pt x="17" y="784"/>
                        </a:lnTo>
                        <a:lnTo>
                          <a:pt x="15" y="786"/>
                        </a:lnTo>
                        <a:lnTo>
                          <a:pt x="8" y="773"/>
                        </a:lnTo>
                        <a:lnTo>
                          <a:pt x="0" y="762"/>
                        </a:lnTo>
                        <a:lnTo>
                          <a:pt x="2" y="762"/>
                        </a:lnTo>
                        <a:lnTo>
                          <a:pt x="6" y="762"/>
                        </a:lnTo>
                        <a:lnTo>
                          <a:pt x="8" y="758"/>
                        </a:lnTo>
                        <a:lnTo>
                          <a:pt x="11" y="758"/>
                        </a:lnTo>
                        <a:lnTo>
                          <a:pt x="15" y="753"/>
                        </a:lnTo>
                        <a:lnTo>
                          <a:pt x="13" y="749"/>
                        </a:lnTo>
                        <a:lnTo>
                          <a:pt x="4" y="738"/>
                        </a:lnTo>
                        <a:lnTo>
                          <a:pt x="4" y="729"/>
                        </a:lnTo>
                        <a:lnTo>
                          <a:pt x="8" y="724"/>
                        </a:lnTo>
                        <a:lnTo>
                          <a:pt x="6" y="720"/>
                        </a:lnTo>
                        <a:lnTo>
                          <a:pt x="13" y="718"/>
                        </a:lnTo>
                        <a:lnTo>
                          <a:pt x="11" y="715"/>
                        </a:lnTo>
                        <a:lnTo>
                          <a:pt x="13" y="713"/>
                        </a:lnTo>
                        <a:lnTo>
                          <a:pt x="13" y="709"/>
                        </a:lnTo>
                        <a:lnTo>
                          <a:pt x="13" y="707"/>
                        </a:lnTo>
                        <a:lnTo>
                          <a:pt x="22" y="700"/>
                        </a:lnTo>
                        <a:lnTo>
                          <a:pt x="20" y="695"/>
                        </a:lnTo>
                        <a:lnTo>
                          <a:pt x="22" y="693"/>
                        </a:lnTo>
                        <a:lnTo>
                          <a:pt x="29" y="691"/>
                        </a:lnTo>
                        <a:lnTo>
                          <a:pt x="33" y="680"/>
                        </a:lnTo>
                        <a:lnTo>
                          <a:pt x="40" y="678"/>
                        </a:lnTo>
                        <a:lnTo>
                          <a:pt x="42" y="673"/>
                        </a:lnTo>
                        <a:lnTo>
                          <a:pt x="46" y="671"/>
                        </a:lnTo>
                        <a:lnTo>
                          <a:pt x="53" y="684"/>
                        </a:lnTo>
                        <a:lnTo>
                          <a:pt x="62" y="680"/>
                        </a:lnTo>
                        <a:lnTo>
                          <a:pt x="64" y="682"/>
                        </a:lnTo>
                        <a:lnTo>
                          <a:pt x="64" y="684"/>
                        </a:lnTo>
                        <a:lnTo>
                          <a:pt x="64" y="687"/>
                        </a:lnTo>
                        <a:lnTo>
                          <a:pt x="73" y="687"/>
                        </a:lnTo>
                        <a:lnTo>
                          <a:pt x="78" y="682"/>
                        </a:lnTo>
                        <a:lnTo>
                          <a:pt x="80" y="682"/>
                        </a:lnTo>
                        <a:lnTo>
                          <a:pt x="86" y="675"/>
                        </a:lnTo>
                        <a:lnTo>
                          <a:pt x="82" y="673"/>
                        </a:lnTo>
                        <a:lnTo>
                          <a:pt x="80" y="667"/>
                        </a:lnTo>
                        <a:lnTo>
                          <a:pt x="86" y="664"/>
                        </a:lnTo>
                        <a:lnTo>
                          <a:pt x="91" y="664"/>
                        </a:lnTo>
                        <a:lnTo>
                          <a:pt x="93" y="662"/>
                        </a:lnTo>
                        <a:lnTo>
                          <a:pt x="93" y="655"/>
                        </a:lnTo>
                        <a:lnTo>
                          <a:pt x="91" y="653"/>
                        </a:lnTo>
                        <a:lnTo>
                          <a:pt x="86" y="651"/>
                        </a:lnTo>
                        <a:lnTo>
                          <a:pt x="84" y="647"/>
                        </a:lnTo>
                        <a:lnTo>
                          <a:pt x="78" y="647"/>
                        </a:lnTo>
                        <a:lnTo>
                          <a:pt x="75" y="647"/>
                        </a:lnTo>
                        <a:lnTo>
                          <a:pt x="75" y="644"/>
                        </a:lnTo>
                        <a:lnTo>
                          <a:pt x="69" y="640"/>
                        </a:lnTo>
                        <a:lnTo>
                          <a:pt x="60" y="640"/>
                        </a:lnTo>
                        <a:lnTo>
                          <a:pt x="62" y="629"/>
                        </a:lnTo>
                        <a:lnTo>
                          <a:pt x="57" y="624"/>
                        </a:lnTo>
                        <a:lnTo>
                          <a:pt x="49" y="622"/>
                        </a:lnTo>
                        <a:lnTo>
                          <a:pt x="49" y="620"/>
                        </a:lnTo>
                        <a:lnTo>
                          <a:pt x="44" y="618"/>
                        </a:lnTo>
                        <a:lnTo>
                          <a:pt x="44" y="611"/>
                        </a:lnTo>
                        <a:lnTo>
                          <a:pt x="40" y="609"/>
                        </a:lnTo>
                        <a:lnTo>
                          <a:pt x="33" y="611"/>
                        </a:lnTo>
                        <a:lnTo>
                          <a:pt x="31" y="611"/>
                        </a:lnTo>
                        <a:lnTo>
                          <a:pt x="35" y="613"/>
                        </a:lnTo>
                        <a:lnTo>
                          <a:pt x="35" y="618"/>
                        </a:lnTo>
                        <a:lnTo>
                          <a:pt x="31" y="615"/>
                        </a:lnTo>
                        <a:lnTo>
                          <a:pt x="22" y="613"/>
                        </a:lnTo>
                        <a:lnTo>
                          <a:pt x="22" y="611"/>
                        </a:lnTo>
                        <a:lnTo>
                          <a:pt x="29" y="611"/>
                        </a:lnTo>
                        <a:lnTo>
                          <a:pt x="31" y="609"/>
                        </a:lnTo>
                        <a:lnTo>
                          <a:pt x="33" y="604"/>
                        </a:lnTo>
                        <a:lnTo>
                          <a:pt x="37" y="604"/>
                        </a:lnTo>
                        <a:lnTo>
                          <a:pt x="35" y="600"/>
                        </a:lnTo>
                        <a:lnTo>
                          <a:pt x="33" y="598"/>
                        </a:lnTo>
                        <a:lnTo>
                          <a:pt x="29" y="600"/>
                        </a:lnTo>
                        <a:lnTo>
                          <a:pt x="24" y="598"/>
                        </a:lnTo>
                        <a:lnTo>
                          <a:pt x="24" y="595"/>
                        </a:lnTo>
                        <a:lnTo>
                          <a:pt x="29" y="591"/>
                        </a:lnTo>
                        <a:lnTo>
                          <a:pt x="33" y="593"/>
                        </a:lnTo>
                        <a:lnTo>
                          <a:pt x="35" y="595"/>
                        </a:lnTo>
                        <a:lnTo>
                          <a:pt x="40" y="595"/>
                        </a:lnTo>
                        <a:lnTo>
                          <a:pt x="44" y="587"/>
                        </a:lnTo>
                        <a:lnTo>
                          <a:pt x="42" y="584"/>
                        </a:lnTo>
                        <a:lnTo>
                          <a:pt x="44" y="576"/>
                        </a:lnTo>
                        <a:lnTo>
                          <a:pt x="42" y="573"/>
                        </a:lnTo>
                        <a:lnTo>
                          <a:pt x="44" y="569"/>
                        </a:lnTo>
                        <a:lnTo>
                          <a:pt x="42" y="567"/>
                        </a:lnTo>
                        <a:lnTo>
                          <a:pt x="37" y="567"/>
                        </a:lnTo>
                        <a:lnTo>
                          <a:pt x="37" y="564"/>
                        </a:lnTo>
                        <a:lnTo>
                          <a:pt x="31" y="564"/>
                        </a:lnTo>
                        <a:lnTo>
                          <a:pt x="29" y="567"/>
                        </a:lnTo>
                        <a:lnTo>
                          <a:pt x="22" y="564"/>
                        </a:lnTo>
                        <a:lnTo>
                          <a:pt x="22" y="562"/>
                        </a:lnTo>
                        <a:lnTo>
                          <a:pt x="22" y="560"/>
                        </a:lnTo>
                        <a:lnTo>
                          <a:pt x="26" y="558"/>
                        </a:lnTo>
                        <a:lnTo>
                          <a:pt x="22" y="551"/>
                        </a:lnTo>
                        <a:lnTo>
                          <a:pt x="33" y="547"/>
                        </a:lnTo>
                        <a:lnTo>
                          <a:pt x="40" y="547"/>
                        </a:lnTo>
                        <a:lnTo>
                          <a:pt x="44" y="542"/>
                        </a:lnTo>
                        <a:lnTo>
                          <a:pt x="53" y="540"/>
                        </a:lnTo>
                        <a:lnTo>
                          <a:pt x="55" y="538"/>
                        </a:lnTo>
                        <a:lnTo>
                          <a:pt x="53" y="531"/>
                        </a:lnTo>
                        <a:lnTo>
                          <a:pt x="51" y="529"/>
                        </a:lnTo>
                        <a:lnTo>
                          <a:pt x="53" y="522"/>
                        </a:lnTo>
                        <a:lnTo>
                          <a:pt x="51" y="522"/>
                        </a:lnTo>
                        <a:lnTo>
                          <a:pt x="53" y="520"/>
                        </a:lnTo>
                        <a:lnTo>
                          <a:pt x="53" y="507"/>
                        </a:lnTo>
                        <a:lnTo>
                          <a:pt x="55" y="504"/>
                        </a:lnTo>
                        <a:lnTo>
                          <a:pt x="53" y="500"/>
                        </a:lnTo>
                        <a:lnTo>
                          <a:pt x="55" y="500"/>
                        </a:lnTo>
                        <a:lnTo>
                          <a:pt x="46" y="498"/>
                        </a:lnTo>
                        <a:lnTo>
                          <a:pt x="40" y="502"/>
                        </a:lnTo>
                        <a:lnTo>
                          <a:pt x="37" y="502"/>
                        </a:lnTo>
                        <a:lnTo>
                          <a:pt x="35" y="498"/>
                        </a:lnTo>
                        <a:lnTo>
                          <a:pt x="35" y="496"/>
                        </a:lnTo>
                        <a:lnTo>
                          <a:pt x="40" y="491"/>
                        </a:lnTo>
                        <a:lnTo>
                          <a:pt x="49" y="489"/>
                        </a:lnTo>
                        <a:lnTo>
                          <a:pt x="49" y="487"/>
                        </a:lnTo>
                        <a:lnTo>
                          <a:pt x="46" y="484"/>
                        </a:lnTo>
                        <a:lnTo>
                          <a:pt x="44" y="476"/>
                        </a:lnTo>
                        <a:lnTo>
                          <a:pt x="44" y="471"/>
                        </a:lnTo>
                        <a:lnTo>
                          <a:pt x="46" y="469"/>
                        </a:lnTo>
                        <a:lnTo>
                          <a:pt x="44" y="451"/>
                        </a:lnTo>
                        <a:lnTo>
                          <a:pt x="31" y="453"/>
                        </a:lnTo>
                        <a:lnTo>
                          <a:pt x="29" y="447"/>
                        </a:lnTo>
                        <a:lnTo>
                          <a:pt x="29" y="444"/>
                        </a:lnTo>
                        <a:lnTo>
                          <a:pt x="26" y="440"/>
                        </a:lnTo>
                        <a:lnTo>
                          <a:pt x="31" y="438"/>
                        </a:lnTo>
                        <a:lnTo>
                          <a:pt x="29" y="429"/>
                        </a:lnTo>
                        <a:lnTo>
                          <a:pt x="29" y="427"/>
                        </a:lnTo>
                        <a:lnTo>
                          <a:pt x="31" y="427"/>
                        </a:lnTo>
                        <a:lnTo>
                          <a:pt x="29" y="424"/>
                        </a:lnTo>
                        <a:lnTo>
                          <a:pt x="31" y="418"/>
                        </a:lnTo>
                        <a:lnTo>
                          <a:pt x="40" y="416"/>
                        </a:lnTo>
                        <a:lnTo>
                          <a:pt x="40" y="413"/>
                        </a:lnTo>
                        <a:lnTo>
                          <a:pt x="44" y="413"/>
                        </a:lnTo>
                        <a:lnTo>
                          <a:pt x="53" y="411"/>
                        </a:lnTo>
                        <a:lnTo>
                          <a:pt x="57" y="407"/>
                        </a:lnTo>
                        <a:lnTo>
                          <a:pt x="60" y="402"/>
                        </a:lnTo>
                        <a:lnTo>
                          <a:pt x="62" y="400"/>
                        </a:lnTo>
                        <a:lnTo>
                          <a:pt x="62" y="398"/>
                        </a:lnTo>
                        <a:lnTo>
                          <a:pt x="60" y="396"/>
                        </a:lnTo>
                        <a:lnTo>
                          <a:pt x="64" y="387"/>
                        </a:lnTo>
                        <a:lnTo>
                          <a:pt x="66" y="382"/>
                        </a:lnTo>
                        <a:lnTo>
                          <a:pt x="69" y="378"/>
                        </a:lnTo>
                        <a:lnTo>
                          <a:pt x="71" y="376"/>
                        </a:lnTo>
                        <a:lnTo>
                          <a:pt x="69" y="371"/>
                        </a:lnTo>
                        <a:lnTo>
                          <a:pt x="71" y="367"/>
                        </a:lnTo>
                        <a:lnTo>
                          <a:pt x="69" y="362"/>
                        </a:lnTo>
                        <a:lnTo>
                          <a:pt x="69" y="360"/>
                        </a:lnTo>
                        <a:lnTo>
                          <a:pt x="66" y="358"/>
                        </a:lnTo>
                        <a:lnTo>
                          <a:pt x="66" y="356"/>
                        </a:lnTo>
                        <a:lnTo>
                          <a:pt x="69" y="353"/>
                        </a:lnTo>
                        <a:lnTo>
                          <a:pt x="66" y="347"/>
                        </a:lnTo>
                        <a:lnTo>
                          <a:pt x="69" y="342"/>
                        </a:lnTo>
                        <a:lnTo>
                          <a:pt x="69" y="340"/>
                        </a:lnTo>
                        <a:lnTo>
                          <a:pt x="73" y="333"/>
                        </a:lnTo>
                        <a:lnTo>
                          <a:pt x="75" y="333"/>
                        </a:lnTo>
                        <a:lnTo>
                          <a:pt x="78" y="338"/>
                        </a:lnTo>
                        <a:lnTo>
                          <a:pt x="82" y="336"/>
                        </a:lnTo>
                        <a:lnTo>
                          <a:pt x="86" y="325"/>
                        </a:lnTo>
                        <a:lnTo>
                          <a:pt x="84" y="322"/>
                        </a:lnTo>
                        <a:lnTo>
                          <a:pt x="86" y="320"/>
                        </a:lnTo>
                        <a:lnTo>
                          <a:pt x="86" y="318"/>
                        </a:lnTo>
                        <a:lnTo>
                          <a:pt x="84" y="316"/>
                        </a:lnTo>
                        <a:lnTo>
                          <a:pt x="86" y="309"/>
                        </a:lnTo>
                        <a:lnTo>
                          <a:pt x="82" y="307"/>
                        </a:lnTo>
                        <a:lnTo>
                          <a:pt x="86" y="305"/>
                        </a:lnTo>
                        <a:lnTo>
                          <a:pt x="91" y="298"/>
                        </a:lnTo>
                        <a:lnTo>
                          <a:pt x="91" y="291"/>
                        </a:lnTo>
                        <a:lnTo>
                          <a:pt x="93" y="291"/>
                        </a:lnTo>
                        <a:lnTo>
                          <a:pt x="95" y="285"/>
                        </a:lnTo>
                        <a:lnTo>
                          <a:pt x="98" y="282"/>
                        </a:lnTo>
                        <a:lnTo>
                          <a:pt x="102" y="285"/>
                        </a:lnTo>
                        <a:lnTo>
                          <a:pt x="104" y="289"/>
                        </a:lnTo>
                        <a:lnTo>
                          <a:pt x="104" y="291"/>
                        </a:lnTo>
                        <a:lnTo>
                          <a:pt x="106" y="293"/>
                        </a:lnTo>
                        <a:lnTo>
                          <a:pt x="109" y="289"/>
                        </a:lnTo>
                        <a:lnTo>
                          <a:pt x="109" y="287"/>
                        </a:lnTo>
                        <a:lnTo>
                          <a:pt x="106" y="285"/>
                        </a:lnTo>
                        <a:lnTo>
                          <a:pt x="104" y="285"/>
                        </a:lnTo>
                        <a:lnTo>
                          <a:pt x="104" y="282"/>
                        </a:lnTo>
                        <a:lnTo>
                          <a:pt x="106" y="282"/>
                        </a:lnTo>
                        <a:lnTo>
                          <a:pt x="111" y="280"/>
                        </a:lnTo>
                        <a:lnTo>
                          <a:pt x="111" y="276"/>
                        </a:lnTo>
                        <a:lnTo>
                          <a:pt x="111" y="273"/>
                        </a:lnTo>
                        <a:lnTo>
                          <a:pt x="113" y="273"/>
                        </a:lnTo>
                        <a:lnTo>
                          <a:pt x="113" y="271"/>
                        </a:lnTo>
                        <a:lnTo>
                          <a:pt x="111" y="269"/>
                        </a:lnTo>
                        <a:lnTo>
                          <a:pt x="111" y="267"/>
                        </a:lnTo>
                        <a:lnTo>
                          <a:pt x="115" y="265"/>
                        </a:lnTo>
                        <a:lnTo>
                          <a:pt x="122" y="265"/>
                        </a:lnTo>
                        <a:lnTo>
                          <a:pt x="122" y="260"/>
                        </a:lnTo>
                        <a:lnTo>
                          <a:pt x="124" y="258"/>
                        </a:lnTo>
                        <a:lnTo>
                          <a:pt x="124" y="253"/>
                        </a:lnTo>
                        <a:lnTo>
                          <a:pt x="127" y="251"/>
                        </a:lnTo>
                        <a:lnTo>
                          <a:pt x="124" y="245"/>
                        </a:lnTo>
                        <a:lnTo>
                          <a:pt x="124" y="238"/>
                        </a:lnTo>
                        <a:lnTo>
                          <a:pt x="131" y="236"/>
                        </a:lnTo>
                        <a:lnTo>
                          <a:pt x="133" y="231"/>
                        </a:lnTo>
                        <a:lnTo>
                          <a:pt x="135" y="229"/>
                        </a:lnTo>
                        <a:lnTo>
                          <a:pt x="135" y="231"/>
                        </a:lnTo>
                        <a:lnTo>
                          <a:pt x="138" y="234"/>
                        </a:lnTo>
                        <a:lnTo>
                          <a:pt x="140" y="236"/>
                        </a:lnTo>
                        <a:lnTo>
                          <a:pt x="144" y="234"/>
                        </a:lnTo>
                        <a:lnTo>
                          <a:pt x="147" y="234"/>
                        </a:lnTo>
                        <a:lnTo>
                          <a:pt x="147" y="229"/>
                        </a:lnTo>
                        <a:lnTo>
                          <a:pt x="149" y="229"/>
                        </a:lnTo>
                        <a:lnTo>
                          <a:pt x="153" y="231"/>
                        </a:lnTo>
                        <a:lnTo>
                          <a:pt x="153" y="227"/>
                        </a:lnTo>
                        <a:lnTo>
                          <a:pt x="156" y="225"/>
                        </a:lnTo>
                        <a:lnTo>
                          <a:pt x="162" y="229"/>
                        </a:lnTo>
                        <a:lnTo>
                          <a:pt x="164" y="236"/>
                        </a:lnTo>
                        <a:lnTo>
                          <a:pt x="167" y="238"/>
                        </a:lnTo>
                        <a:lnTo>
                          <a:pt x="169" y="236"/>
                        </a:lnTo>
                        <a:lnTo>
                          <a:pt x="169" y="234"/>
                        </a:lnTo>
                        <a:lnTo>
                          <a:pt x="169" y="231"/>
                        </a:lnTo>
                        <a:lnTo>
                          <a:pt x="173" y="234"/>
                        </a:lnTo>
                        <a:lnTo>
                          <a:pt x="171" y="229"/>
                        </a:lnTo>
                        <a:lnTo>
                          <a:pt x="178" y="229"/>
                        </a:lnTo>
                        <a:lnTo>
                          <a:pt x="180" y="227"/>
                        </a:lnTo>
                        <a:lnTo>
                          <a:pt x="180" y="225"/>
                        </a:lnTo>
                        <a:lnTo>
                          <a:pt x="182" y="225"/>
                        </a:lnTo>
                        <a:lnTo>
                          <a:pt x="182" y="222"/>
                        </a:lnTo>
                        <a:lnTo>
                          <a:pt x="187" y="225"/>
                        </a:lnTo>
                        <a:lnTo>
                          <a:pt x="189" y="225"/>
                        </a:lnTo>
                        <a:lnTo>
                          <a:pt x="189" y="222"/>
                        </a:lnTo>
                        <a:lnTo>
                          <a:pt x="196" y="225"/>
                        </a:lnTo>
                        <a:lnTo>
                          <a:pt x="198" y="222"/>
                        </a:lnTo>
                        <a:lnTo>
                          <a:pt x="198" y="220"/>
                        </a:lnTo>
                        <a:lnTo>
                          <a:pt x="202" y="218"/>
                        </a:lnTo>
                        <a:lnTo>
                          <a:pt x="200" y="216"/>
                        </a:lnTo>
                        <a:lnTo>
                          <a:pt x="200" y="214"/>
                        </a:lnTo>
                        <a:lnTo>
                          <a:pt x="202" y="209"/>
                        </a:lnTo>
                        <a:lnTo>
                          <a:pt x="207" y="207"/>
                        </a:lnTo>
                        <a:lnTo>
                          <a:pt x="209" y="207"/>
                        </a:lnTo>
                        <a:lnTo>
                          <a:pt x="213" y="205"/>
                        </a:lnTo>
                        <a:lnTo>
                          <a:pt x="216" y="207"/>
                        </a:lnTo>
                        <a:lnTo>
                          <a:pt x="218" y="205"/>
                        </a:lnTo>
                        <a:lnTo>
                          <a:pt x="216" y="196"/>
                        </a:lnTo>
                        <a:lnTo>
                          <a:pt x="218" y="196"/>
                        </a:lnTo>
                        <a:lnTo>
                          <a:pt x="218" y="194"/>
                        </a:lnTo>
                        <a:lnTo>
                          <a:pt x="220" y="191"/>
                        </a:lnTo>
                        <a:lnTo>
                          <a:pt x="218" y="180"/>
                        </a:lnTo>
                        <a:lnTo>
                          <a:pt x="218" y="176"/>
                        </a:lnTo>
                        <a:lnTo>
                          <a:pt x="231" y="174"/>
                        </a:lnTo>
                        <a:lnTo>
                          <a:pt x="231" y="169"/>
                        </a:lnTo>
                        <a:lnTo>
                          <a:pt x="233" y="169"/>
                        </a:lnTo>
                        <a:lnTo>
                          <a:pt x="240" y="165"/>
                        </a:lnTo>
                        <a:lnTo>
                          <a:pt x="242" y="165"/>
                        </a:lnTo>
                        <a:lnTo>
                          <a:pt x="242" y="156"/>
                        </a:lnTo>
                        <a:lnTo>
                          <a:pt x="240" y="151"/>
                        </a:lnTo>
                        <a:lnTo>
                          <a:pt x="242" y="147"/>
                        </a:lnTo>
                        <a:lnTo>
                          <a:pt x="249" y="145"/>
                        </a:lnTo>
                        <a:lnTo>
                          <a:pt x="256" y="147"/>
                        </a:lnTo>
                        <a:lnTo>
                          <a:pt x="262" y="140"/>
                        </a:lnTo>
                        <a:lnTo>
                          <a:pt x="269" y="142"/>
                        </a:lnTo>
                        <a:lnTo>
                          <a:pt x="271" y="142"/>
                        </a:lnTo>
                        <a:lnTo>
                          <a:pt x="271" y="138"/>
                        </a:lnTo>
                        <a:lnTo>
                          <a:pt x="274" y="138"/>
                        </a:lnTo>
                        <a:lnTo>
                          <a:pt x="274" y="136"/>
                        </a:lnTo>
                        <a:lnTo>
                          <a:pt x="271" y="134"/>
                        </a:lnTo>
                        <a:lnTo>
                          <a:pt x="274" y="127"/>
                        </a:lnTo>
                        <a:lnTo>
                          <a:pt x="271" y="125"/>
                        </a:lnTo>
                        <a:lnTo>
                          <a:pt x="276" y="118"/>
                        </a:lnTo>
                        <a:lnTo>
                          <a:pt x="278" y="118"/>
                        </a:lnTo>
                        <a:lnTo>
                          <a:pt x="278" y="111"/>
                        </a:lnTo>
                        <a:lnTo>
                          <a:pt x="274" y="109"/>
                        </a:lnTo>
                        <a:lnTo>
                          <a:pt x="271" y="107"/>
                        </a:lnTo>
                        <a:lnTo>
                          <a:pt x="267" y="107"/>
                        </a:lnTo>
                        <a:lnTo>
                          <a:pt x="267" y="100"/>
                        </a:lnTo>
                        <a:lnTo>
                          <a:pt x="260" y="102"/>
                        </a:lnTo>
                        <a:lnTo>
                          <a:pt x="258" y="105"/>
                        </a:lnTo>
                        <a:lnTo>
                          <a:pt x="254" y="102"/>
                        </a:lnTo>
                        <a:lnTo>
                          <a:pt x="256" y="98"/>
                        </a:lnTo>
                        <a:lnTo>
                          <a:pt x="254" y="98"/>
                        </a:lnTo>
                        <a:lnTo>
                          <a:pt x="251" y="98"/>
                        </a:lnTo>
                        <a:lnTo>
                          <a:pt x="249" y="98"/>
                        </a:lnTo>
                        <a:lnTo>
                          <a:pt x="247" y="94"/>
                        </a:lnTo>
                        <a:lnTo>
                          <a:pt x="245" y="89"/>
                        </a:lnTo>
                        <a:lnTo>
                          <a:pt x="245" y="87"/>
                        </a:lnTo>
                        <a:lnTo>
                          <a:pt x="240" y="82"/>
                        </a:lnTo>
                        <a:lnTo>
                          <a:pt x="238" y="80"/>
                        </a:lnTo>
                        <a:lnTo>
                          <a:pt x="233" y="85"/>
                        </a:lnTo>
                        <a:lnTo>
                          <a:pt x="227" y="85"/>
                        </a:lnTo>
                        <a:lnTo>
                          <a:pt x="225" y="85"/>
                        </a:lnTo>
                        <a:lnTo>
                          <a:pt x="225" y="80"/>
                        </a:lnTo>
                        <a:lnTo>
                          <a:pt x="218" y="78"/>
                        </a:lnTo>
                        <a:lnTo>
                          <a:pt x="216" y="76"/>
                        </a:lnTo>
                        <a:lnTo>
                          <a:pt x="213" y="76"/>
                        </a:lnTo>
                        <a:lnTo>
                          <a:pt x="209" y="82"/>
                        </a:lnTo>
                        <a:lnTo>
                          <a:pt x="202" y="82"/>
                        </a:lnTo>
                        <a:lnTo>
                          <a:pt x="202" y="87"/>
                        </a:lnTo>
                        <a:lnTo>
                          <a:pt x="198" y="87"/>
                        </a:lnTo>
                        <a:lnTo>
                          <a:pt x="196" y="85"/>
                        </a:lnTo>
                        <a:lnTo>
                          <a:pt x="196" y="78"/>
                        </a:lnTo>
                        <a:lnTo>
                          <a:pt x="191" y="78"/>
                        </a:lnTo>
                        <a:lnTo>
                          <a:pt x="191" y="74"/>
                        </a:lnTo>
                        <a:lnTo>
                          <a:pt x="196" y="71"/>
                        </a:lnTo>
                        <a:lnTo>
                          <a:pt x="196" y="63"/>
                        </a:lnTo>
                        <a:lnTo>
                          <a:pt x="200" y="63"/>
                        </a:lnTo>
                        <a:lnTo>
                          <a:pt x="202" y="60"/>
                        </a:lnTo>
                        <a:lnTo>
                          <a:pt x="205" y="58"/>
                        </a:lnTo>
                        <a:lnTo>
                          <a:pt x="207" y="54"/>
                        </a:lnTo>
                        <a:lnTo>
                          <a:pt x="205" y="51"/>
                        </a:lnTo>
                        <a:lnTo>
                          <a:pt x="205" y="49"/>
                        </a:lnTo>
                        <a:lnTo>
                          <a:pt x="200" y="47"/>
                        </a:lnTo>
                        <a:lnTo>
                          <a:pt x="200" y="43"/>
                        </a:lnTo>
                        <a:lnTo>
                          <a:pt x="200" y="38"/>
                        </a:lnTo>
                        <a:lnTo>
                          <a:pt x="196" y="38"/>
                        </a:lnTo>
                        <a:lnTo>
                          <a:pt x="196" y="36"/>
                        </a:lnTo>
                        <a:lnTo>
                          <a:pt x="196" y="34"/>
                        </a:lnTo>
                        <a:lnTo>
                          <a:pt x="198" y="34"/>
                        </a:lnTo>
                        <a:lnTo>
                          <a:pt x="193" y="31"/>
                        </a:lnTo>
                        <a:lnTo>
                          <a:pt x="196" y="29"/>
                        </a:lnTo>
                        <a:lnTo>
                          <a:pt x="198" y="29"/>
                        </a:lnTo>
                        <a:lnTo>
                          <a:pt x="205" y="25"/>
                        </a:lnTo>
                        <a:lnTo>
                          <a:pt x="207" y="29"/>
                        </a:lnTo>
                        <a:lnTo>
                          <a:pt x="207" y="31"/>
                        </a:lnTo>
                        <a:lnTo>
                          <a:pt x="209" y="31"/>
                        </a:lnTo>
                        <a:lnTo>
                          <a:pt x="209" y="34"/>
                        </a:lnTo>
                        <a:lnTo>
                          <a:pt x="213" y="36"/>
                        </a:lnTo>
                        <a:lnTo>
                          <a:pt x="211" y="38"/>
                        </a:lnTo>
                        <a:lnTo>
                          <a:pt x="220" y="43"/>
                        </a:lnTo>
                        <a:lnTo>
                          <a:pt x="225" y="43"/>
                        </a:lnTo>
                        <a:lnTo>
                          <a:pt x="231" y="40"/>
                        </a:lnTo>
                        <a:lnTo>
                          <a:pt x="231" y="38"/>
                        </a:lnTo>
                        <a:lnTo>
                          <a:pt x="236" y="38"/>
                        </a:lnTo>
                        <a:lnTo>
                          <a:pt x="240" y="34"/>
                        </a:lnTo>
                        <a:lnTo>
                          <a:pt x="245" y="36"/>
                        </a:lnTo>
                        <a:lnTo>
                          <a:pt x="251" y="34"/>
                        </a:lnTo>
                        <a:lnTo>
                          <a:pt x="256" y="38"/>
                        </a:lnTo>
                        <a:lnTo>
                          <a:pt x="256" y="40"/>
                        </a:lnTo>
                        <a:lnTo>
                          <a:pt x="258" y="40"/>
                        </a:lnTo>
                        <a:lnTo>
                          <a:pt x="276" y="40"/>
                        </a:lnTo>
                        <a:lnTo>
                          <a:pt x="276" y="38"/>
                        </a:lnTo>
                        <a:lnTo>
                          <a:pt x="280" y="36"/>
                        </a:lnTo>
                        <a:lnTo>
                          <a:pt x="282" y="38"/>
                        </a:lnTo>
                        <a:lnTo>
                          <a:pt x="280" y="38"/>
                        </a:lnTo>
                        <a:lnTo>
                          <a:pt x="285" y="43"/>
                        </a:lnTo>
                        <a:lnTo>
                          <a:pt x="289" y="40"/>
                        </a:lnTo>
                        <a:lnTo>
                          <a:pt x="298" y="43"/>
                        </a:lnTo>
                        <a:lnTo>
                          <a:pt x="305" y="43"/>
                        </a:lnTo>
                        <a:lnTo>
                          <a:pt x="307" y="43"/>
                        </a:lnTo>
                        <a:lnTo>
                          <a:pt x="318" y="43"/>
                        </a:lnTo>
                        <a:lnTo>
                          <a:pt x="320" y="45"/>
                        </a:lnTo>
                        <a:lnTo>
                          <a:pt x="325" y="45"/>
                        </a:lnTo>
                        <a:lnTo>
                          <a:pt x="329" y="45"/>
                        </a:lnTo>
                        <a:lnTo>
                          <a:pt x="327" y="40"/>
                        </a:lnTo>
                        <a:lnTo>
                          <a:pt x="336" y="40"/>
                        </a:lnTo>
                        <a:lnTo>
                          <a:pt x="338" y="38"/>
                        </a:lnTo>
                        <a:lnTo>
                          <a:pt x="343" y="38"/>
                        </a:lnTo>
                        <a:lnTo>
                          <a:pt x="345" y="36"/>
                        </a:lnTo>
                        <a:lnTo>
                          <a:pt x="347" y="34"/>
                        </a:lnTo>
                        <a:lnTo>
                          <a:pt x="345" y="31"/>
                        </a:lnTo>
                        <a:lnTo>
                          <a:pt x="345" y="29"/>
                        </a:lnTo>
                        <a:lnTo>
                          <a:pt x="349" y="27"/>
                        </a:lnTo>
                        <a:lnTo>
                          <a:pt x="352" y="25"/>
                        </a:lnTo>
                        <a:lnTo>
                          <a:pt x="358" y="27"/>
                        </a:lnTo>
                        <a:lnTo>
                          <a:pt x="360" y="25"/>
                        </a:lnTo>
                        <a:lnTo>
                          <a:pt x="363" y="25"/>
                        </a:lnTo>
                        <a:lnTo>
                          <a:pt x="367" y="20"/>
                        </a:lnTo>
                        <a:lnTo>
                          <a:pt x="369" y="20"/>
                        </a:lnTo>
                        <a:lnTo>
                          <a:pt x="374" y="23"/>
                        </a:lnTo>
                        <a:lnTo>
                          <a:pt x="378" y="27"/>
                        </a:lnTo>
                        <a:lnTo>
                          <a:pt x="387" y="34"/>
                        </a:lnTo>
                        <a:lnTo>
                          <a:pt x="401" y="31"/>
                        </a:lnTo>
                        <a:lnTo>
                          <a:pt x="403" y="34"/>
                        </a:lnTo>
                        <a:lnTo>
                          <a:pt x="414" y="31"/>
                        </a:lnTo>
                        <a:lnTo>
                          <a:pt x="416" y="27"/>
                        </a:lnTo>
                        <a:lnTo>
                          <a:pt x="423" y="27"/>
                        </a:lnTo>
                        <a:lnTo>
                          <a:pt x="425" y="20"/>
                        </a:lnTo>
                        <a:lnTo>
                          <a:pt x="425" y="16"/>
                        </a:lnTo>
                        <a:lnTo>
                          <a:pt x="429" y="16"/>
                        </a:lnTo>
                        <a:lnTo>
                          <a:pt x="429" y="14"/>
                        </a:lnTo>
                        <a:lnTo>
                          <a:pt x="432" y="14"/>
                        </a:lnTo>
                        <a:lnTo>
                          <a:pt x="434" y="11"/>
                        </a:lnTo>
                        <a:lnTo>
                          <a:pt x="434" y="7"/>
                        </a:lnTo>
                        <a:lnTo>
                          <a:pt x="436" y="5"/>
                        </a:lnTo>
                        <a:lnTo>
                          <a:pt x="438" y="3"/>
                        </a:lnTo>
                        <a:lnTo>
                          <a:pt x="441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2" name="Freeform 683"/>
                  <p:cNvSpPr>
                    <a:spLocks/>
                  </p:cNvSpPr>
                  <p:nvPr/>
                </p:nvSpPr>
                <p:spPr bwMode="auto">
                  <a:xfrm>
                    <a:off x="1988" y="2487"/>
                    <a:ext cx="42" cy="45"/>
                  </a:xfrm>
                  <a:custGeom>
                    <a:avLst/>
                    <a:gdLst>
                      <a:gd name="T0" fmla="*/ 11 w 42"/>
                      <a:gd name="T1" fmla="*/ 36 h 45"/>
                      <a:gd name="T2" fmla="*/ 11 w 42"/>
                      <a:gd name="T3" fmla="*/ 31 h 45"/>
                      <a:gd name="T4" fmla="*/ 9 w 42"/>
                      <a:gd name="T5" fmla="*/ 36 h 45"/>
                      <a:gd name="T6" fmla="*/ 7 w 42"/>
                      <a:gd name="T7" fmla="*/ 34 h 45"/>
                      <a:gd name="T8" fmla="*/ 7 w 42"/>
                      <a:gd name="T9" fmla="*/ 27 h 45"/>
                      <a:gd name="T10" fmla="*/ 2 w 42"/>
                      <a:gd name="T11" fmla="*/ 16 h 45"/>
                      <a:gd name="T12" fmla="*/ 2 w 42"/>
                      <a:gd name="T13" fmla="*/ 9 h 45"/>
                      <a:gd name="T14" fmla="*/ 9 w 42"/>
                      <a:gd name="T15" fmla="*/ 11 h 45"/>
                      <a:gd name="T16" fmla="*/ 13 w 42"/>
                      <a:gd name="T17" fmla="*/ 7 h 45"/>
                      <a:gd name="T18" fmla="*/ 18 w 42"/>
                      <a:gd name="T19" fmla="*/ 11 h 45"/>
                      <a:gd name="T20" fmla="*/ 24 w 42"/>
                      <a:gd name="T21" fmla="*/ 5 h 45"/>
                      <a:gd name="T22" fmla="*/ 29 w 42"/>
                      <a:gd name="T23" fmla="*/ 5 h 45"/>
                      <a:gd name="T24" fmla="*/ 29 w 42"/>
                      <a:gd name="T25" fmla="*/ 9 h 45"/>
                      <a:gd name="T26" fmla="*/ 33 w 42"/>
                      <a:gd name="T27" fmla="*/ 7 h 45"/>
                      <a:gd name="T28" fmla="*/ 36 w 42"/>
                      <a:gd name="T29" fmla="*/ 11 h 45"/>
                      <a:gd name="T30" fmla="*/ 33 w 42"/>
                      <a:gd name="T31" fmla="*/ 11 h 45"/>
                      <a:gd name="T32" fmla="*/ 31 w 42"/>
                      <a:gd name="T33" fmla="*/ 11 h 45"/>
                      <a:gd name="T34" fmla="*/ 27 w 42"/>
                      <a:gd name="T35" fmla="*/ 18 h 45"/>
                      <a:gd name="T36" fmla="*/ 22 w 42"/>
                      <a:gd name="T37" fmla="*/ 20 h 45"/>
                      <a:gd name="T38" fmla="*/ 22 w 42"/>
                      <a:gd name="T39" fmla="*/ 25 h 45"/>
                      <a:gd name="T40" fmla="*/ 22 w 42"/>
                      <a:gd name="T41" fmla="*/ 29 h 45"/>
                      <a:gd name="T42" fmla="*/ 27 w 42"/>
                      <a:gd name="T43" fmla="*/ 29 h 45"/>
                      <a:gd name="T44" fmla="*/ 29 w 42"/>
                      <a:gd name="T45" fmla="*/ 27 h 45"/>
                      <a:gd name="T46" fmla="*/ 31 w 42"/>
                      <a:gd name="T47" fmla="*/ 23 h 45"/>
                      <a:gd name="T48" fmla="*/ 36 w 42"/>
                      <a:gd name="T49" fmla="*/ 23 h 45"/>
                      <a:gd name="T50" fmla="*/ 36 w 42"/>
                      <a:gd name="T51" fmla="*/ 23 h 45"/>
                      <a:gd name="T52" fmla="*/ 42 w 42"/>
                      <a:gd name="T53" fmla="*/ 27 h 45"/>
                      <a:gd name="T54" fmla="*/ 38 w 42"/>
                      <a:gd name="T55" fmla="*/ 31 h 45"/>
                      <a:gd name="T56" fmla="*/ 42 w 42"/>
                      <a:gd name="T57" fmla="*/ 38 h 45"/>
                      <a:gd name="T58" fmla="*/ 40 w 42"/>
                      <a:gd name="T59" fmla="*/ 43 h 45"/>
                      <a:gd name="T60" fmla="*/ 33 w 42"/>
                      <a:gd name="T61" fmla="*/ 43 h 45"/>
                      <a:gd name="T62" fmla="*/ 27 w 42"/>
                      <a:gd name="T63" fmla="*/ 40 h 45"/>
                      <a:gd name="T64" fmla="*/ 20 w 42"/>
                      <a:gd name="T65" fmla="*/ 38 h 45"/>
                      <a:gd name="T66" fmla="*/ 18 w 42"/>
                      <a:gd name="T67" fmla="*/ 4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2" h="45">
                        <a:moveTo>
                          <a:pt x="13" y="38"/>
                        </a:moveTo>
                        <a:lnTo>
                          <a:pt x="11" y="36"/>
                        </a:lnTo>
                        <a:lnTo>
                          <a:pt x="13" y="34"/>
                        </a:lnTo>
                        <a:lnTo>
                          <a:pt x="11" y="31"/>
                        </a:lnTo>
                        <a:lnTo>
                          <a:pt x="11" y="34"/>
                        </a:lnTo>
                        <a:lnTo>
                          <a:pt x="9" y="36"/>
                        </a:lnTo>
                        <a:lnTo>
                          <a:pt x="9" y="36"/>
                        </a:lnTo>
                        <a:lnTo>
                          <a:pt x="7" y="34"/>
                        </a:lnTo>
                        <a:lnTo>
                          <a:pt x="9" y="27"/>
                        </a:lnTo>
                        <a:lnTo>
                          <a:pt x="7" y="27"/>
                        </a:lnTo>
                        <a:lnTo>
                          <a:pt x="7" y="20"/>
                        </a:lnTo>
                        <a:lnTo>
                          <a:pt x="2" y="16"/>
                        </a:lnTo>
                        <a:lnTo>
                          <a:pt x="0" y="14"/>
                        </a:lnTo>
                        <a:lnTo>
                          <a:pt x="2" y="9"/>
                        </a:lnTo>
                        <a:lnTo>
                          <a:pt x="9" y="14"/>
                        </a:lnTo>
                        <a:lnTo>
                          <a:pt x="9" y="11"/>
                        </a:lnTo>
                        <a:lnTo>
                          <a:pt x="13" y="11"/>
                        </a:lnTo>
                        <a:lnTo>
                          <a:pt x="13" y="7"/>
                        </a:lnTo>
                        <a:lnTo>
                          <a:pt x="13" y="9"/>
                        </a:lnTo>
                        <a:lnTo>
                          <a:pt x="18" y="11"/>
                        </a:lnTo>
                        <a:lnTo>
                          <a:pt x="18" y="7"/>
                        </a:lnTo>
                        <a:lnTo>
                          <a:pt x="24" y="5"/>
                        </a:lnTo>
                        <a:lnTo>
                          <a:pt x="27" y="0"/>
                        </a:lnTo>
                        <a:lnTo>
                          <a:pt x="29" y="5"/>
                        </a:lnTo>
                        <a:lnTo>
                          <a:pt x="27" y="9"/>
                        </a:lnTo>
                        <a:lnTo>
                          <a:pt x="29" y="9"/>
                        </a:lnTo>
                        <a:lnTo>
                          <a:pt x="31" y="7"/>
                        </a:lnTo>
                        <a:lnTo>
                          <a:pt x="33" y="7"/>
                        </a:lnTo>
                        <a:lnTo>
                          <a:pt x="36" y="7"/>
                        </a:lnTo>
                        <a:lnTo>
                          <a:pt x="36" y="11"/>
                        </a:lnTo>
                        <a:lnTo>
                          <a:pt x="36" y="11"/>
                        </a:lnTo>
                        <a:lnTo>
                          <a:pt x="33" y="11"/>
                        </a:lnTo>
                        <a:lnTo>
                          <a:pt x="33" y="11"/>
                        </a:lnTo>
                        <a:lnTo>
                          <a:pt x="31" y="11"/>
                        </a:lnTo>
                        <a:lnTo>
                          <a:pt x="31" y="16"/>
                        </a:lnTo>
                        <a:lnTo>
                          <a:pt x="27" y="18"/>
                        </a:lnTo>
                        <a:lnTo>
                          <a:pt x="27" y="18"/>
                        </a:lnTo>
                        <a:lnTo>
                          <a:pt x="22" y="20"/>
                        </a:lnTo>
                        <a:lnTo>
                          <a:pt x="20" y="23"/>
                        </a:lnTo>
                        <a:lnTo>
                          <a:pt x="22" y="25"/>
                        </a:lnTo>
                        <a:lnTo>
                          <a:pt x="20" y="29"/>
                        </a:lnTo>
                        <a:lnTo>
                          <a:pt x="22" y="29"/>
                        </a:lnTo>
                        <a:lnTo>
                          <a:pt x="24" y="27"/>
                        </a:lnTo>
                        <a:lnTo>
                          <a:pt x="27" y="29"/>
                        </a:lnTo>
                        <a:lnTo>
                          <a:pt x="29" y="29"/>
                        </a:lnTo>
                        <a:lnTo>
                          <a:pt x="29" y="27"/>
                        </a:lnTo>
                        <a:lnTo>
                          <a:pt x="33" y="27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6" y="23"/>
                        </a:lnTo>
                        <a:lnTo>
                          <a:pt x="36" y="23"/>
                        </a:lnTo>
                        <a:lnTo>
                          <a:pt x="36" y="23"/>
                        </a:lnTo>
                        <a:lnTo>
                          <a:pt x="40" y="25"/>
                        </a:lnTo>
                        <a:lnTo>
                          <a:pt x="42" y="27"/>
                        </a:lnTo>
                        <a:lnTo>
                          <a:pt x="40" y="29"/>
                        </a:lnTo>
                        <a:lnTo>
                          <a:pt x="38" y="31"/>
                        </a:lnTo>
                        <a:lnTo>
                          <a:pt x="42" y="34"/>
                        </a:lnTo>
                        <a:lnTo>
                          <a:pt x="42" y="38"/>
                        </a:lnTo>
                        <a:lnTo>
                          <a:pt x="38" y="40"/>
                        </a:lnTo>
                        <a:lnTo>
                          <a:pt x="40" y="43"/>
                        </a:lnTo>
                        <a:lnTo>
                          <a:pt x="36" y="45"/>
                        </a:lnTo>
                        <a:lnTo>
                          <a:pt x="33" y="43"/>
                        </a:lnTo>
                        <a:lnTo>
                          <a:pt x="31" y="40"/>
                        </a:lnTo>
                        <a:lnTo>
                          <a:pt x="27" y="40"/>
                        </a:lnTo>
                        <a:lnTo>
                          <a:pt x="24" y="38"/>
                        </a:lnTo>
                        <a:lnTo>
                          <a:pt x="20" y="38"/>
                        </a:lnTo>
                        <a:lnTo>
                          <a:pt x="20" y="43"/>
                        </a:lnTo>
                        <a:lnTo>
                          <a:pt x="18" y="43"/>
                        </a:lnTo>
                        <a:lnTo>
                          <a:pt x="13" y="38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3" name="Freeform 684"/>
                  <p:cNvSpPr>
                    <a:spLocks noEditPoints="1"/>
                  </p:cNvSpPr>
                  <p:nvPr/>
                </p:nvSpPr>
                <p:spPr bwMode="auto">
                  <a:xfrm>
                    <a:off x="1698" y="2434"/>
                    <a:ext cx="288" cy="53"/>
                  </a:xfrm>
                  <a:custGeom>
                    <a:avLst/>
                    <a:gdLst>
                      <a:gd name="T0" fmla="*/ 281 w 288"/>
                      <a:gd name="T1" fmla="*/ 38 h 53"/>
                      <a:gd name="T2" fmla="*/ 283 w 288"/>
                      <a:gd name="T3" fmla="*/ 40 h 53"/>
                      <a:gd name="T4" fmla="*/ 285 w 288"/>
                      <a:gd name="T5" fmla="*/ 42 h 53"/>
                      <a:gd name="T6" fmla="*/ 285 w 288"/>
                      <a:gd name="T7" fmla="*/ 42 h 53"/>
                      <a:gd name="T8" fmla="*/ 283 w 288"/>
                      <a:gd name="T9" fmla="*/ 42 h 53"/>
                      <a:gd name="T10" fmla="*/ 281 w 288"/>
                      <a:gd name="T11" fmla="*/ 44 h 53"/>
                      <a:gd name="T12" fmla="*/ 281 w 288"/>
                      <a:gd name="T13" fmla="*/ 47 h 53"/>
                      <a:gd name="T14" fmla="*/ 285 w 288"/>
                      <a:gd name="T15" fmla="*/ 44 h 53"/>
                      <a:gd name="T16" fmla="*/ 288 w 288"/>
                      <a:gd name="T17" fmla="*/ 47 h 53"/>
                      <a:gd name="T18" fmla="*/ 283 w 288"/>
                      <a:gd name="T19" fmla="*/ 49 h 53"/>
                      <a:gd name="T20" fmla="*/ 285 w 288"/>
                      <a:gd name="T21" fmla="*/ 51 h 53"/>
                      <a:gd name="T22" fmla="*/ 283 w 288"/>
                      <a:gd name="T23" fmla="*/ 53 h 53"/>
                      <a:gd name="T24" fmla="*/ 277 w 288"/>
                      <a:gd name="T25" fmla="*/ 51 h 53"/>
                      <a:gd name="T26" fmla="*/ 277 w 288"/>
                      <a:gd name="T27" fmla="*/ 53 h 53"/>
                      <a:gd name="T28" fmla="*/ 274 w 288"/>
                      <a:gd name="T29" fmla="*/ 51 h 53"/>
                      <a:gd name="T30" fmla="*/ 277 w 288"/>
                      <a:gd name="T31" fmla="*/ 42 h 53"/>
                      <a:gd name="T32" fmla="*/ 281 w 288"/>
                      <a:gd name="T33" fmla="*/ 38 h 53"/>
                      <a:gd name="T34" fmla="*/ 7 w 288"/>
                      <a:gd name="T35" fmla="*/ 0 h 53"/>
                      <a:gd name="T36" fmla="*/ 9 w 288"/>
                      <a:gd name="T37" fmla="*/ 0 h 53"/>
                      <a:gd name="T38" fmla="*/ 9 w 288"/>
                      <a:gd name="T39" fmla="*/ 2 h 53"/>
                      <a:gd name="T40" fmla="*/ 9 w 288"/>
                      <a:gd name="T41" fmla="*/ 2 h 53"/>
                      <a:gd name="T42" fmla="*/ 14 w 288"/>
                      <a:gd name="T43" fmla="*/ 2 h 53"/>
                      <a:gd name="T44" fmla="*/ 11 w 288"/>
                      <a:gd name="T45" fmla="*/ 4 h 53"/>
                      <a:gd name="T46" fmla="*/ 5 w 288"/>
                      <a:gd name="T47" fmla="*/ 4 h 53"/>
                      <a:gd name="T48" fmla="*/ 3 w 288"/>
                      <a:gd name="T49" fmla="*/ 4 h 53"/>
                      <a:gd name="T50" fmla="*/ 0 w 288"/>
                      <a:gd name="T51" fmla="*/ 4 h 53"/>
                      <a:gd name="T52" fmla="*/ 0 w 288"/>
                      <a:gd name="T53" fmla="*/ 4 h 53"/>
                      <a:gd name="T54" fmla="*/ 0 w 288"/>
                      <a:gd name="T55" fmla="*/ 2 h 53"/>
                      <a:gd name="T56" fmla="*/ 7 w 288"/>
                      <a:gd name="T57" fmla="*/ 0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88" h="53">
                        <a:moveTo>
                          <a:pt x="281" y="38"/>
                        </a:moveTo>
                        <a:lnTo>
                          <a:pt x="283" y="40"/>
                        </a:lnTo>
                        <a:lnTo>
                          <a:pt x="285" y="42"/>
                        </a:lnTo>
                        <a:lnTo>
                          <a:pt x="285" y="42"/>
                        </a:lnTo>
                        <a:lnTo>
                          <a:pt x="283" y="42"/>
                        </a:lnTo>
                        <a:lnTo>
                          <a:pt x="281" y="44"/>
                        </a:lnTo>
                        <a:lnTo>
                          <a:pt x="281" y="47"/>
                        </a:lnTo>
                        <a:lnTo>
                          <a:pt x="285" y="44"/>
                        </a:lnTo>
                        <a:lnTo>
                          <a:pt x="288" y="47"/>
                        </a:lnTo>
                        <a:lnTo>
                          <a:pt x="283" y="49"/>
                        </a:lnTo>
                        <a:lnTo>
                          <a:pt x="285" y="51"/>
                        </a:lnTo>
                        <a:lnTo>
                          <a:pt x="283" y="53"/>
                        </a:lnTo>
                        <a:lnTo>
                          <a:pt x="277" y="51"/>
                        </a:lnTo>
                        <a:lnTo>
                          <a:pt x="277" y="53"/>
                        </a:lnTo>
                        <a:lnTo>
                          <a:pt x="274" y="51"/>
                        </a:lnTo>
                        <a:lnTo>
                          <a:pt x="277" y="42"/>
                        </a:lnTo>
                        <a:lnTo>
                          <a:pt x="281" y="38"/>
                        </a:lnTo>
                        <a:close/>
                        <a:moveTo>
                          <a:pt x="7" y="0"/>
                        </a:moveTo>
                        <a:lnTo>
                          <a:pt x="9" y="0"/>
                        </a:lnTo>
                        <a:lnTo>
                          <a:pt x="9" y="2"/>
                        </a:lnTo>
                        <a:lnTo>
                          <a:pt x="9" y="2"/>
                        </a:lnTo>
                        <a:lnTo>
                          <a:pt x="14" y="2"/>
                        </a:lnTo>
                        <a:lnTo>
                          <a:pt x="11" y="4"/>
                        </a:lnTo>
                        <a:lnTo>
                          <a:pt x="5" y="4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4" name="Freeform 685"/>
                  <p:cNvSpPr>
                    <a:spLocks noEditPoints="1"/>
                  </p:cNvSpPr>
                  <p:nvPr/>
                </p:nvSpPr>
                <p:spPr bwMode="auto">
                  <a:xfrm>
                    <a:off x="2095" y="3138"/>
                    <a:ext cx="96" cy="129"/>
                  </a:xfrm>
                  <a:custGeom>
                    <a:avLst/>
                    <a:gdLst>
                      <a:gd name="T0" fmla="*/ 13 w 96"/>
                      <a:gd name="T1" fmla="*/ 64 h 129"/>
                      <a:gd name="T2" fmla="*/ 18 w 96"/>
                      <a:gd name="T3" fmla="*/ 60 h 129"/>
                      <a:gd name="T4" fmla="*/ 27 w 96"/>
                      <a:gd name="T5" fmla="*/ 56 h 129"/>
                      <a:gd name="T6" fmla="*/ 27 w 96"/>
                      <a:gd name="T7" fmla="*/ 56 h 129"/>
                      <a:gd name="T8" fmla="*/ 29 w 96"/>
                      <a:gd name="T9" fmla="*/ 7 h 129"/>
                      <a:gd name="T10" fmla="*/ 40 w 96"/>
                      <a:gd name="T11" fmla="*/ 11 h 129"/>
                      <a:gd name="T12" fmla="*/ 42 w 96"/>
                      <a:gd name="T13" fmla="*/ 20 h 129"/>
                      <a:gd name="T14" fmla="*/ 47 w 96"/>
                      <a:gd name="T15" fmla="*/ 27 h 129"/>
                      <a:gd name="T16" fmla="*/ 58 w 96"/>
                      <a:gd name="T17" fmla="*/ 24 h 129"/>
                      <a:gd name="T18" fmla="*/ 71 w 96"/>
                      <a:gd name="T19" fmla="*/ 18 h 129"/>
                      <a:gd name="T20" fmla="*/ 76 w 96"/>
                      <a:gd name="T21" fmla="*/ 18 h 129"/>
                      <a:gd name="T22" fmla="*/ 80 w 96"/>
                      <a:gd name="T23" fmla="*/ 20 h 129"/>
                      <a:gd name="T24" fmla="*/ 82 w 96"/>
                      <a:gd name="T25" fmla="*/ 18 h 129"/>
                      <a:gd name="T26" fmla="*/ 84 w 96"/>
                      <a:gd name="T27" fmla="*/ 24 h 129"/>
                      <a:gd name="T28" fmla="*/ 84 w 96"/>
                      <a:gd name="T29" fmla="*/ 33 h 129"/>
                      <a:gd name="T30" fmla="*/ 87 w 96"/>
                      <a:gd name="T31" fmla="*/ 51 h 129"/>
                      <a:gd name="T32" fmla="*/ 93 w 96"/>
                      <a:gd name="T33" fmla="*/ 62 h 129"/>
                      <a:gd name="T34" fmla="*/ 93 w 96"/>
                      <a:gd name="T35" fmla="*/ 73 h 129"/>
                      <a:gd name="T36" fmla="*/ 82 w 96"/>
                      <a:gd name="T37" fmla="*/ 78 h 129"/>
                      <a:gd name="T38" fmla="*/ 93 w 96"/>
                      <a:gd name="T39" fmla="*/ 87 h 129"/>
                      <a:gd name="T40" fmla="*/ 89 w 96"/>
                      <a:gd name="T41" fmla="*/ 95 h 129"/>
                      <a:gd name="T42" fmla="*/ 84 w 96"/>
                      <a:gd name="T43" fmla="*/ 115 h 129"/>
                      <a:gd name="T44" fmla="*/ 84 w 96"/>
                      <a:gd name="T45" fmla="*/ 120 h 129"/>
                      <a:gd name="T46" fmla="*/ 78 w 96"/>
                      <a:gd name="T47" fmla="*/ 122 h 129"/>
                      <a:gd name="T48" fmla="*/ 71 w 96"/>
                      <a:gd name="T49" fmla="*/ 120 h 129"/>
                      <a:gd name="T50" fmla="*/ 67 w 96"/>
                      <a:gd name="T51" fmla="*/ 124 h 129"/>
                      <a:gd name="T52" fmla="*/ 58 w 96"/>
                      <a:gd name="T53" fmla="*/ 127 h 129"/>
                      <a:gd name="T54" fmla="*/ 53 w 96"/>
                      <a:gd name="T55" fmla="*/ 120 h 129"/>
                      <a:gd name="T56" fmla="*/ 53 w 96"/>
                      <a:gd name="T57" fmla="*/ 115 h 129"/>
                      <a:gd name="T58" fmla="*/ 49 w 96"/>
                      <a:gd name="T59" fmla="*/ 113 h 129"/>
                      <a:gd name="T60" fmla="*/ 44 w 96"/>
                      <a:gd name="T61" fmla="*/ 107 h 129"/>
                      <a:gd name="T62" fmla="*/ 35 w 96"/>
                      <a:gd name="T63" fmla="*/ 102 h 129"/>
                      <a:gd name="T64" fmla="*/ 35 w 96"/>
                      <a:gd name="T65" fmla="*/ 98 h 129"/>
                      <a:gd name="T66" fmla="*/ 38 w 96"/>
                      <a:gd name="T67" fmla="*/ 95 h 129"/>
                      <a:gd name="T68" fmla="*/ 29 w 96"/>
                      <a:gd name="T69" fmla="*/ 60 h 129"/>
                      <a:gd name="T70" fmla="*/ 20 w 96"/>
                      <a:gd name="T71" fmla="*/ 60 h 129"/>
                      <a:gd name="T72" fmla="*/ 15 w 96"/>
                      <a:gd name="T73" fmla="*/ 56 h 129"/>
                      <a:gd name="T74" fmla="*/ 20 w 96"/>
                      <a:gd name="T75" fmla="*/ 56 h 129"/>
                      <a:gd name="T76" fmla="*/ 24 w 96"/>
                      <a:gd name="T77" fmla="*/ 56 h 129"/>
                      <a:gd name="T78" fmla="*/ 31 w 96"/>
                      <a:gd name="T79" fmla="*/ 51 h 129"/>
                      <a:gd name="T80" fmla="*/ 24 w 96"/>
                      <a:gd name="T81" fmla="*/ 49 h 129"/>
                      <a:gd name="T82" fmla="*/ 15 w 96"/>
                      <a:gd name="T83" fmla="*/ 47 h 129"/>
                      <a:gd name="T84" fmla="*/ 15 w 96"/>
                      <a:gd name="T85" fmla="*/ 42 h 129"/>
                      <a:gd name="T86" fmla="*/ 11 w 96"/>
                      <a:gd name="T87" fmla="*/ 33 h 129"/>
                      <a:gd name="T88" fmla="*/ 9 w 96"/>
                      <a:gd name="T89" fmla="*/ 27 h 129"/>
                      <a:gd name="T90" fmla="*/ 11 w 96"/>
                      <a:gd name="T91" fmla="*/ 24 h 129"/>
                      <a:gd name="T92" fmla="*/ 2 w 96"/>
                      <a:gd name="T93" fmla="*/ 11 h 129"/>
                      <a:gd name="T94" fmla="*/ 9 w 96"/>
                      <a:gd name="T95" fmla="*/ 11 h 129"/>
                      <a:gd name="T96" fmla="*/ 20 w 96"/>
                      <a:gd name="T97" fmla="*/ 9 h 129"/>
                      <a:gd name="T98" fmla="*/ 27 w 96"/>
                      <a:gd name="T99" fmla="*/ 0 h 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96" h="129">
                        <a:moveTo>
                          <a:pt x="15" y="62"/>
                        </a:moveTo>
                        <a:lnTo>
                          <a:pt x="15" y="64"/>
                        </a:lnTo>
                        <a:lnTo>
                          <a:pt x="13" y="64"/>
                        </a:lnTo>
                        <a:lnTo>
                          <a:pt x="15" y="62"/>
                        </a:lnTo>
                        <a:close/>
                        <a:moveTo>
                          <a:pt x="18" y="60"/>
                        </a:moveTo>
                        <a:lnTo>
                          <a:pt x="18" y="60"/>
                        </a:lnTo>
                        <a:lnTo>
                          <a:pt x="18" y="60"/>
                        </a:lnTo>
                        <a:lnTo>
                          <a:pt x="18" y="60"/>
                        </a:lnTo>
                        <a:close/>
                        <a:moveTo>
                          <a:pt x="27" y="56"/>
                        </a:moveTo>
                        <a:lnTo>
                          <a:pt x="27" y="56"/>
                        </a:lnTo>
                        <a:lnTo>
                          <a:pt x="27" y="56"/>
                        </a:lnTo>
                        <a:lnTo>
                          <a:pt x="27" y="56"/>
                        </a:lnTo>
                        <a:close/>
                        <a:moveTo>
                          <a:pt x="29" y="2"/>
                        </a:moveTo>
                        <a:lnTo>
                          <a:pt x="31" y="4"/>
                        </a:lnTo>
                        <a:lnTo>
                          <a:pt x="29" y="7"/>
                        </a:lnTo>
                        <a:lnTo>
                          <a:pt x="31" y="7"/>
                        </a:lnTo>
                        <a:lnTo>
                          <a:pt x="38" y="9"/>
                        </a:lnTo>
                        <a:lnTo>
                          <a:pt x="40" y="11"/>
                        </a:lnTo>
                        <a:lnTo>
                          <a:pt x="40" y="13"/>
                        </a:lnTo>
                        <a:lnTo>
                          <a:pt x="42" y="16"/>
                        </a:lnTo>
                        <a:lnTo>
                          <a:pt x="42" y="20"/>
                        </a:lnTo>
                        <a:lnTo>
                          <a:pt x="42" y="22"/>
                        </a:lnTo>
                        <a:lnTo>
                          <a:pt x="42" y="24"/>
                        </a:lnTo>
                        <a:lnTo>
                          <a:pt x="47" y="27"/>
                        </a:lnTo>
                        <a:lnTo>
                          <a:pt x="51" y="27"/>
                        </a:lnTo>
                        <a:lnTo>
                          <a:pt x="51" y="24"/>
                        </a:lnTo>
                        <a:lnTo>
                          <a:pt x="58" y="24"/>
                        </a:lnTo>
                        <a:lnTo>
                          <a:pt x="64" y="20"/>
                        </a:lnTo>
                        <a:lnTo>
                          <a:pt x="71" y="20"/>
                        </a:lnTo>
                        <a:lnTo>
                          <a:pt x="71" y="18"/>
                        </a:lnTo>
                        <a:lnTo>
                          <a:pt x="73" y="16"/>
                        </a:lnTo>
                        <a:lnTo>
                          <a:pt x="76" y="18"/>
                        </a:lnTo>
                        <a:lnTo>
                          <a:pt x="76" y="18"/>
                        </a:lnTo>
                        <a:lnTo>
                          <a:pt x="78" y="20"/>
                        </a:lnTo>
                        <a:lnTo>
                          <a:pt x="78" y="20"/>
                        </a:lnTo>
                        <a:lnTo>
                          <a:pt x="80" y="20"/>
                        </a:lnTo>
                        <a:lnTo>
                          <a:pt x="78" y="20"/>
                        </a:lnTo>
                        <a:lnTo>
                          <a:pt x="80" y="18"/>
                        </a:lnTo>
                        <a:lnTo>
                          <a:pt x="82" y="18"/>
                        </a:lnTo>
                        <a:lnTo>
                          <a:pt x="82" y="20"/>
                        </a:lnTo>
                        <a:lnTo>
                          <a:pt x="82" y="24"/>
                        </a:lnTo>
                        <a:lnTo>
                          <a:pt x="84" y="24"/>
                        </a:lnTo>
                        <a:lnTo>
                          <a:pt x="84" y="27"/>
                        </a:lnTo>
                        <a:lnTo>
                          <a:pt x="82" y="33"/>
                        </a:lnTo>
                        <a:lnTo>
                          <a:pt x="84" y="33"/>
                        </a:lnTo>
                        <a:lnTo>
                          <a:pt x="87" y="38"/>
                        </a:lnTo>
                        <a:lnTo>
                          <a:pt x="82" y="44"/>
                        </a:lnTo>
                        <a:lnTo>
                          <a:pt x="87" y="51"/>
                        </a:lnTo>
                        <a:lnTo>
                          <a:pt x="87" y="53"/>
                        </a:lnTo>
                        <a:lnTo>
                          <a:pt x="87" y="58"/>
                        </a:lnTo>
                        <a:lnTo>
                          <a:pt x="93" y="62"/>
                        </a:lnTo>
                        <a:lnTo>
                          <a:pt x="93" y="67"/>
                        </a:lnTo>
                        <a:lnTo>
                          <a:pt x="96" y="71"/>
                        </a:lnTo>
                        <a:lnTo>
                          <a:pt x="93" y="73"/>
                        </a:lnTo>
                        <a:lnTo>
                          <a:pt x="87" y="73"/>
                        </a:lnTo>
                        <a:lnTo>
                          <a:pt x="84" y="78"/>
                        </a:lnTo>
                        <a:lnTo>
                          <a:pt x="82" y="78"/>
                        </a:lnTo>
                        <a:lnTo>
                          <a:pt x="84" y="80"/>
                        </a:lnTo>
                        <a:lnTo>
                          <a:pt x="91" y="82"/>
                        </a:lnTo>
                        <a:lnTo>
                          <a:pt x="93" y="87"/>
                        </a:lnTo>
                        <a:lnTo>
                          <a:pt x="89" y="91"/>
                        </a:lnTo>
                        <a:lnTo>
                          <a:pt x="89" y="93"/>
                        </a:lnTo>
                        <a:lnTo>
                          <a:pt x="89" y="95"/>
                        </a:lnTo>
                        <a:lnTo>
                          <a:pt x="87" y="100"/>
                        </a:lnTo>
                        <a:lnTo>
                          <a:pt x="89" y="109"/>
                        </a:lnTo>
                        <a:lnTo>
                          <a:pt x="84" y="115"/>
                        </a:lnTo>
                        <a:lnTo>
                          <a:pt x="87" y="118"/>
                        </a:lnTo>
                        <a:lnTo>
                          <a:pt x="84" y="118"/>
                        </a:lnTo>
                        <a:lnTo>
                          <a:pt x="84" y="120"/>
                        </a:lnTo>
                        <a:lnTo>
                          <a:pt x="82" y="120"/>
                        </a:lnTo>
                        <a:lnTo>
                          <a:pt x="80" y="122"/>
                        </a:lnTo>
                        <a:lnTo>
                          <a:pt x="78" y="122"/>
                        </a:lnTo>
                        <a:lnTo>
                          <a:pt x="78" y="124"/>
                        </a:lnTo>
                        <a:lnTo>
                          <a:pt x="73" y="120"/>
                        </a:lnTo>
                        <a:lnTo>
                          <a:pt x="71" y="120"/>
                        </a:lnTo>
                        <a:lnTo>
                          <a:pt x="71" y="122"/>
                        </a:lnTo>
                        <a:lnTo>
                          <a:pt x="71" y="127"/>
                        </a:lnTo>
                        <a:lnTo>
                          <a:pt x="67" y="124"/>
                        </a:lnTo>
                        <a:lnTo>
                          <a:pt x="62" y="127"/>
                        </a:lnTo>
                        <a:lnTo>
                          <a:pt x="60" y="129"/>
                        </a:lnTo>
                        <a:lnTo>
                          <a:pt x="58" y="127"/>
                        </a:lnTo>
                        <a:lnTo>
                          <a:pt x="55" y="127"/>
                        </a:lnTo>
                        <a:lnTo>
                          <a:pt x="53" y="124"/>
                        </a:lnTo>
                        <a:lnTo>
                          <a:pt x="53" y="120"/>
                        </a:lnTo>
                        <a:lnTo>
                          <a:pt x="53" y="120"/>
                        </a:lnTo>
                        <a:lnTo>
                          <a:pt x="51" y="115"/>
                        </a:lnTo>
                        <a:lnTo>
                          <a:pt x="53" y="115"/>
                        </a:lnTo>
                        <a:lnTo>
                          <a:pt x="51" y="115"/>
                        </a:lnTo>
                        <a:lnTo>
                          <a:pt x="49" y="111"/>
                        </a:lnTo>
                        <a:lnTo>
                          <a:pt x="49" y="113"/>
                        </a:lnTo>
                        <a:lnTo>
                          <a:pt x="47" y="111"/>
                        </a:lnTo>
                        <a:lnTo>
                          <a:pt x="44" y="111"/>
                        </a:lnTo>
                        <a:lnTo>
                          <a:pt x="44" y="107"/>
                        </a:lnTo>
                        <a:lnTo>
                          <a:pt x="42" y="107"/>
                        </a:lnTo>
                        <a:lnTo>
                          <a:pt x="42" y="104"/>
                        </a:lnTo>
                        <a:lnTo>
                          <a:pt x="35" y="102"/>
                        </a:lnTo>
                        <a:lnTo>
                          <a:pt x="33" y="102"/>
                        </a:lnTo>
                        <a:lnTo>
                          <a:pt x="35" y="100"/>
                        </a:lnTo>
                        <a:lnTo>
                          <a:pt x="35" y="98"/>
                        </a:lnTo>
                        <a:lnTo>
                          <a:pt x="38" y="98"/>
                        </a:lnTo>
                        <a:lnTo>
                          <a:pt x="38" y="95"/>
                        </a:lnTo>
                        <a:lnTo>
                          <a:pt x="38" y="95"/>
                        </a:lnTo>
                        <a:lnTo>
                          <a:pt x="40" y="93"/>
                        </a:lnTo>
                        <a:lnTo>
                          <a:pt x="31" y="64"/>
                        </a:lnTo>
                        <a:lnTo>
                          <a:pt x="29" y="60"/>
                        </a:lnTo>
                        <a:lnTo>
                          <a:pt x="24" y="62"/>
                        </a:lnTo>
                        <a:lnTo>
                          <a:pt x="22" y="60"/>
                        </a:lnTo>
                        <a:lnTo>
                          <a:pt x="20" y="60"/>
                        </a:lnTo>
                        <a:lnTo>
                          <a:pt x="20" y="58"/>
                        </a:lnTo>
                        <a:lnTo>
                          <a:pt x="18" y="58"/>
                        </a:lnTo>
                        <a:lnTo>
                          <a:pt x="15" y="56"/>
                        </a:lnTo>
                        <a:lnTo>
                          <a:pt x="18" y="53"/>
                        </a:lnTo>
                        <a:lnTo>
                          <a:pt x="20" y="56"/>
                        </a:lnTo>
                        <a:lnTo>
                          <a:pt x="20" y="56"/>
                        </a:lnTo>
                        <a:lnTo>
                          <a:pt x="22" y="56"/>
                        </a:lnTo>
                        <a:lnTo>
                          <a:pt x="24" y="56"/>
                        </a:lnTo>
                        <a:lnTo>
                          <a:pt x="24" y="56"/>
                        </a:lnTo>
                        <a:lnTo>
                          <a:pt x="29" y="58"/>
                        </a:lnTo>
                        <a:lnTo>
                          <a:pt x="31" y="53"/>
                        </a:lnTo>
                        <a:lnTo>
                          <a:pt x="31" y="51"/>
                        </a:lnTo>
                        <a:lnTo>
                          <a:pt x="27" y="53"/>
                        </a:lnTo>
                        <a:lnTo>
                          <a:pt x="24" y="49"/>
                        </a:lnTo>
                        <a:lnTo>
                          <a:pt x="24" y="49"/>
                        </a:lnTo>
                        <a:lnTo>
                          <a:pt x="20" y="49"/>
                        </a:lnTo>
                        <a:lnTo>
                          <a:pt x="18" y="49"/>
                        </a:lnTo>
                        <a:lnTo>
                          <a:pt x="15" y="47"/>
                        </a:lnTo>
                        <a:lnTo>
                          <a:pt x="18" y="47"/>
                        </a:lnTo>
                        <a:lnTo>
                          <a:pt x="18" y="42"/>
                        </a:lnTo>
                        <a:lnTo>
                          <a:pt x="15" y="42"/>
                        </a:lnTo>
                        <a:lnTo>
                          <a:pt x="15" y="44"/>
                        </a:lnTo>
                        <a:lnTo>
                          <a:pt x="13" y="42"/>
                        </a:lnTo>
                        <a:lnTo>
                          <a:pt x="11" y="33"/>
                        </a:lnTo>
                        <a:lnTo>
                          <a:pt x="9" y="33"/>
                        </a:lnTo>
                        <a:lnTo>
                          <a:pt x="9" y="29"/>
                        </a:lnTo>
                        <a:lnTo>
                          <a:pt x="9" y="27"/>
                        </a:lnTo>
                        <a:lnTo>
                          <a:pt x="11" y="27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9" y="27"/>
                        </a:lnTo>
                        <a:lnTo>
                          <a:pt x="6" y="24"/>
                        </a:lnTo>
                        <a:lnTo>
                          <a:pt x="2" y="11"/>
                        </a:lnTo>
                        <a:lnTo>
                          <a:pt x="0" y="11"/>
                        </a:lnTo>
                        <a:lnTo>
                          <a:pt x="2" y="9"/>
                        </a:lnTo>
                        <a:lnTo>
                          <a:pt x="9" y="11"/>
                        </a:lnTo>
                        <a:lnTo>
                          <a:pt x="11" y="9"/>
                        </a:lnTo>
                        <a:lnTo>
                          <a:pt x="18" y="11"/>
                        </a:lnTo>
                        <a:lnTo>
                          <a:pt x="20" y="9"/>
                        </a:lnTo>
                        <a:lnTo>
                          <a:pt x="22" y="9"/>
                        </a:lnTo>
                        <a:lnTo>
                          <a:pt x="24" y="4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29" y="2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5" name="Freeform 686"/>
                  <p:cNvSpPr>
                    <a:spLocks noEditPoints="1"/>
                  </p:cNvSpPr>
                  <p:nvPr/>
                </p:nvSpPr>
                <p:spPr bwMode="auto">
                  <a:xfrm>
                    <a:off x="1311" y="1868"/>
                    <a:ext cx="900" cy="655"/>
                  </a:xfrm>
                  <a:custGeom>
                    <a:avLst/>
                    <a:gdLst>
                      <a:gd name="T0" fmla="*/ 628 w 900"/>
                      <a:gd name="T1" fmla="*/ 479 h 655"/>
                      <a:gd name="T2" fmla="*/ 632 w 900"/>
                      <a:gd name="T3" fmla="*/ 437 h 655"/>
                      <a:gd name="T4" fmla="*/ 162 w 900"/>
                      <a:gd name="T5" fmla="*/ 333 h 655"/>
                      <a:gd name="T6" fmla="*/ 167 w 900"/>
                      <a:gd name="T7" fmla="*/ 315 h 655"/>
                      <a:gd name="T8" fmla="*/ 260 w 900"/>
                      <a:gd name="T9" fmla="*/ 306 h 655"/>
                      <a:gd name="T10" fmla="*/ 207 w 900"/>
                      <a:gd name="T11" fmla="*/ 277 h 655"/>
                      <a:gd name="T12" fmla="*/ 55 w 900"/>
                      <a:gd name="T13" fmla="*/ 200 h 655"/>
                      <a:gd name="T14" fmla="*/ 53 w 900"/>
                      <a:gd name="T15" fmla="*/ 195 h 655"/>
                      <a:gd name="T16" fmla="*/ 49 w 900"/>
                      <a:gd name="T17" fmla="*/ 188 h 655"/>
                      <a:gd name="T18" fmla="*/ 51 w 900"/>
                      <a:gd name="T19" fmla="*/ 186 h 655"/>
                      <a:gd name="T20" fmla="*/ 44 w 900"/>
                      <a:gd name="T21" fmla="*/ 180 h 655"/>
                      <a:gd name="T22" fmla="*/ 42 w 900"/>
                      <a:gd name="T23" fmla="*/ 173 h 655"/>
                      <a:gd name="T24" fmla="*/ 40 w 900"/>
                      <a:gd name="T25" fmla="*/ 164 h 655"/>
                      <a:gd name="T26" fmla="*/ 42 w 900"/>
                      <a:gd name="T27" fmla="*/ 140 h 655"/>
                      <a:gd name="T28" fmla="*/ 13 w 900"/>
                      <a:gd name="T29" fmla="*/ 160 h 655"/>
                      <a:gd name="T30" fmla="*/ 22 w 900"/>
                      <a:gd name="T31" fmla="*/ 137 h 655"/>
                      <a:gd name="T32" fmla="*/ 46 w 900"/>
                      <a:gd name="T33" fmla="*/ 131 h 655"/>
                      <a:gd name="T34" fmla="*/ 29 w 900"/>
                      <a:gd name="T35" fmla="*/ 124 h 655"/>
                      <a:gd name="T36" fmla="*/ 22 w 900"/>
                      <a:gd name="T37" fmla="*/ 122 h 655"/>
                      <a:gd name="T38" fmla="*/ 46 w 900"/>
                      <a:gd name="T39" fmla="*/ 111 h 655"/>
                      <a:gd name="T40" fmla="*/ 11 w 900"/>
                      <a:gd name="T41" fmla="*/ 137 h 655"/>
                      <a:gd name="T42" fmla="*/ 22 w 900"/>
                      <a:gd name="T43" fmla="*/ 106 h 655"/>
                      <a:gd name="T44" fmla="*/ 608 w 900"/>
                      <a:gd name="T45" fmla="*/ 31 h 655"/>
                      <a:gd name="T46" fmla="*/ 717 w 900"/>
                      <a:gd name="T47" fmla="*/ 49 h 655"/>
                      <a:gd name="T48" fmla="*/ 744 w 900"/>
                      <a:gd name="T49" fmla="*/ 113 h 655"/>
                      <a:gd name="T50" fmla="*/ 806 w 900"/>
                      <a:gd name="T51" fmla="*/ 180 h 655"/>
                      <a:gd name="T52" fmla="*/ 882 w 900"/>
                      <a:gd name="T53" fmla="*/ 253 h 655"/>
                      <a:gd name="T54" fmla="*/ 848 w 900"/>
                      <a:gd name="T55" fmla="*/ 326 h 655"/>
                      <a:gd name="T56" fmla="*/ 848 w 900"/>
                      <a:gd name="T57" fmla="*/ 362 h 655"/>
                      <a:gd name="T58" fmla="*/ 808 w 900"/>
                      <a:gd name="T59" fmla="*/ 437 h 655"/>
                      <a:gd name="T60" fmla="*/ 862 w 900"/>
                      <a:gd name="T61" fmla="*/ 462 h 655"/>
                      <a:gd name="T62" fmla="*/ 775 w 900"/>
                      <a:gd name="T63" fmla="*/ 504 h 655"/>
                      <a:gd name="T64" fmla="*/ 815 w 900"/>
                      <a:gd name="T65" fmla="*/ 566 h 655"/>
                      <a:gd name="T66" fmla="*/ 757 w 900"/>
                      <a:gd name="T67" fmla="*/ 593 h 655"/>
                      <a:gd name="T68" fmla="*/ 708 w 900"/>
                      <a:gd name="T69" fmla="*/ 642 h 655"/>
                      <a:gd name="T70" fmla="*/ 679 w 900"/>
                      <a:gd name="T71" fmla="*/ 635 h 655"/>
                      <a:gd name="T72" fmla="*/ 670 w 900"/>
                      <a:gd name="T73" fmla="*/ 606 h 655"/>
                      <a:gd name="T74" fmla="*/ 646 w 900"/>
                      <a:gd name="T75" fmla="*/ 517 h 655"/>
                      <a:gd name="T76" fmla="*/ 643 w 900"/>
                      <a:gd name="T77" fmla="*/ 462 h 655"/>
                      <a:gd name="T78" fmla="*/ 626 w 900"/>
                      <a:gd name="T79" fmla="*/ 435 h 655"/>
                      <a:gd name="T80" fmla="*/ 639 w 900"/>
                      <a:gd name="T81" fmla="*/ 346 h 655"/>
                      <a:gd name="T82" fmla="*/ 601 w 900"/>
                      <a:gd name="T83" fmla="*/ 357 h 655"/>
                      <a:gd name="T84" fmla="*/ 579 w 900"/>
                      <a:gd name="T85" fmla="*/ 379 h 655"/>
                      <a:gd name="T86" fmla="*/ 583 w 900"/>
                      <a:gd name="T87" fmla="*/ 424 h 655"/>
                      <a:gd name="T88" fmla="*/ 545 w 900"/>
                      <a:gd name="T89" fmla="*/ 510 h 655"/>
                      <a:gd name="T90" fmla="*/ 470 w 900"/>
                      <a:gd name="T91" fmla="*/ 544 h 655"/>
                      <a:gd name="T92" fmla="*/ 383 w 900"/>
                      <a:gd name="T93" fmla="*/ 568 h 655"/>
                      <a:gd name="T94" fmla="*/ 278 w 900"/>
                      <a:gd name="T95" fmla="*/ 517 h 655"/>
                      <a:gd name="T96" fmla="*/ 200 w 900"/>
                      <a:gd name="T97" fmla="*/ 437 h 655"/>
                      <a:gd name="T98" fmla="*/ 140 w 900"/>
                      <a:gd name="T99" fmla="*/ 339 h 655"/>
                      <a:gd name="T100" fmla="*/ 202 w 900"/>
                      <a:gd name="T101" fmla="*/ 339 h 655"/>
                      <a:gd name="T102" fmla="*/ 251 w 900"/>
                      <a:gd name="T103" fmla="*/ 315 h 655"/>
                      <a:gd name="T104" fmla="*/ 303 w 900"/>
                      <a:gd name="T105" fmla="*/ 275 h 655"/>
                      <a:gd name="T106" fmla="*/ 283 w 900"/>
                      <a:gd name="T107" fmla="*/ 251 h 655"/>
                      <a:gd name="T108" fmla="*/ 202 w 900"/>
                      <a:gd name="T109" fmla="*/ 277 h 655"/>
                      <a:gd name="T110" fmla="*/ 62 w 900"/>
                      <a:gd name="T111" fmla="*/ 213 h 655"/>
                      <a:gd name="T112" fmla="*/ 53 w 900"/>
                      <a:gd name="T113" fmla="*/ 188 h 655"/>
                      <a:gd name="T114" fmla="*/ 49 w 900"/>
                      <a:gd name="T115" fmla="*/ 144 h 655"/>
                      <a:gd name="T116" fmla="*/ 64 w 900"/>
                      <a:gd name="T117" fmla="*/ 115 h 655"/>
                      <a:gd name="T118" fmla="*/ 258 w 900"/>
                      <a:gd name="T119" fmla="*/ 77 h 655"/>
                      <a:gd name="T120" fmla="*/ 403 w 900"/>
                      <a:gd name="T121" fmla="*/ 26 h 655"/>
                      <a:gd name="T122" fmla="*/ 537 w 900"/>
                      <a:gd name="T123" fmla="*/ 11 h 6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900" h="655">
                        <a:moveTo>
                          <a:pt x="666" y="562"/>
                        </a:moveTo>
                        <a:lnTo>
                          <a:pt x="668" y="564"/>
                        </a:lnTo>
                        <a:lnTo>
                          <a:pt x="666" y="564"/>
                        </a:lnTo>
                        <a:lnTo>
                          <a:pt x="666" y="562"/>
                        </a:lnTo>
                        <a:close/>
                        <a:moveTo>
                          <a:pt x="476" y="542"/>
                        </a:moveTo>
                        <a:lnTo>
                          <a:pt x="474" y="542"/>
                        </a:lnTo>
                        <a:lnTo>
                          <a:pt x="476" y="542"/>
                        </a:lnTo>
                        <a:close/>
                        <a:moveTo>
                          <a:pt x="499" y="528"/>
                        </a:moveTo>
                        <a:lnTo>
                          <a:pt x="499" y="530"/>
                        </a:lnTo>
                        <a:lnTo>
                          <a:pt x="499" y="528"/>
                        </a:lnTo>
                        <a:close/>
                        <a:moveTo>
                          <a:pt x="503" y="528"/>
                        </a:moveTo>
                        <a:lnTo>
                          <a:pt x="501" y="528"/>
                        </a:lnTo>
                        <a:lnTo>
                          <a:pt x="503" y="528"/>
                        </a:lnTo>
                        <a:close/>
                        <a:moveTo>
                          <a:pt x="637" y="517"/>
                        </a:moveTo>
                        <a:lnTo>
                          <a:pt x="639" y="519"/>
                        </a:lnTo>
                        <a:lnTo>
                          <a:pt x="637" y="519"/>
                        </a:lnTo>
                        <a:lnTo>
                          <a:pt x="637" y="517"/>
                        </a:lnTo>
                        <a:close/>
                        <a:moveTo>
                          <a:pt x="641" y="513"/>
                        </a:moveTo>
                        <a:lnTo>
                          <a:pt x="641" y="515"/>
                        </a:lnTo>
                        <a:lnTo>
                          <a:pt x="641" y="513"/>
                        </a:lnTo>
                        <a:close/>
                        <a:moveTo>
                          <a:pt x="646" y="510"/>
                        </a:moveTo>
                        <a:lnTo>
                          <a:pt x="646" y="513"/>
                        </a:lnTo>
                        <a:lnTo>
                          <a:pt x="643" y="513"/>
                        </a:lnTo>
                        <a:lnTo>
                          <a:pt x="646" y="510"/>
                        </a:lnTo>
                        <a:close/>
                        <a:moveTo>
                          <a:pt x="641" y="506"/>
                        </a:moveTo>
                        <a:lnTo>
                          <a:pt x="646" y="508"/>
                        </a:lnTo>
                        <a:lnTo>
                          <a:pt x="643" y="515"/>
                        </a:lnTo>
                        <a:lnTo>
                          <a:pt x="641" y="513"/>
                        </a:lnTo>
                        <a:lnTo>
                          <a:pt x="639" y="508"/>
                        </a:lnTo>
                        <a:lnTo>
                          <a:pt x="641" y="506"/>
                        </a:lnTo>
                        <a:close/>
                        <a:moveTo>
                          <a:pt x="559" y="488"/>
                        </a:moveTo>
                        <a:lnTo>
                          <a:pt x="559" y="491"/>
                        </a:lnTo>
                        <a:lnTo>
                          <a:pt x="559" y="488"/>
                        </a:lnTo>
                        <a:close/>
                        <a:moveTo>
                          <a:pt x="628" y="479"/>
                        </a:moveTo>
                        <a:lnTo>
                          <a:pt x="628" y="482"/>
                        </a:lnTo>
                        <a:lnTo>
                          <a:pt x="628" y="479"/>
                        </a:lnTo>
                        <a:close/>
                        <a:moveTo>
                          <a:pt x="630" y="473"/>
                        </a:moveTo>
                        <a:lnTo>
                          <a:pt x="630" y="475"/>
                        </a:lnTo>
                        <a:lnTo>
                          <a:pt x="628" y="477"/>
                        </a:lnTo>
                        <a:lnTo>
                          <a:pt x="630" y="473"/>
                        </a:lnTo>
                        <a:close/>
                        <a:moveTo>
                          <a:pt x="635" y="468"/>
                        </a:moveTo>
                        <a:lnTo>
                          <a:pt x="632" y="471"/>
                        </a:lnTo>
                        <a:lnTo>
                          <a:pt x="632" y="473"/>
                        </a:lnTo>
                        <a:lnTo>
                          <a:pt x="635" y="468"/>
                        </a:lnTo>
                        <a:close/>
                        <a:moveTo>
                          <a:pt x="635" y="468"/>
                        </a:moveTo>
                        <a:lnTo>
                          <a:pt x="635" y="471"/>
                        </a:lnTo>
                        <a:lnTo>
                          <a:pt x="635" y="468"/>
                        </a:lnTo>
                        <a:close/>
                        <a:moveTo>
                          <a:pt x="641" y="464"/>
                        </a:moveTo>
                        <a:lnTo>
                          <a:pt x="641" y="466"/>
                        </a:lnTo>
                        <a:lnTo>
                          <a:pt x="639" y="466"/>
                        </a:lnTo>
                        <a:lnTo>
                          <a:pt x="641" y="464"/>
                        </a:lnTo>
                        <a:close/>
                        <a:moveTo>
                          <a:pt x="220" y="448"/>
                        </a:moveTo>
                        <a:lnTo>
                          <a:pt x="218" y="451"/>
                        </a:lnTo>
                        <a:lnTo>
                          <a:pt x="218" y="448"/>
                        </a:lnTo>
                        <a:lnTo>
                          <a:pt x="220" y="448"/>
                        </a:lnTo>
                        <a:close/>
                        <a:moveTo>
                          <a:pt x="220" y="442"/>
                        </a:moveTo>
                        <a:lnTo>
                          <a:pt x="222" y="444"/>
                        </a:lnTo>
                        <a:lnTo>
                          <a:pt x="220" y="442"/>
                        </a:lnTo>
                        <a:close/>
                        <a:moveTo>
                          <a:pt x="594" y="442"/>
                        </a:moveTo>
                        <a:lnTo>
                          <a:pt x="597" y="444"/>
                        </a:lnTo>
                        <a:lnTo>
                          <a:pt x="597" y="446"/>
                        </a:lnTo>
                        <a:lnTo>
                          <a:pt x="594" y="442"/>
                        </a:lnTo>
                        <a:close/>
                        <a:moveTo>
                          <a:pt x="632" y="439"/>
                        </a:moveTo>
                        <a:lnTo>
                          <a:pt x="630" y="439"/>
                        </a:lnTo>
                        <a:lnTo>
                          <a:pt x="632" y="439"/>
                        </a:lnTo>
                        <a:close/>
                        <a:moveTo>
                          <a:pt x="630" y="437"/>
                        </a:moveTo>
                        <a:lnTo>
                          <a:pt x="630" y="439"/>
                        </a:lnTo>
                        <a:lnTo>
                          <a:pt x="632" y="437"/>
                        </a:lnTo>
                        <a:lnTo>
                          <a:pt x="630" y="439"/>
                        </a:lnTo>
                        <a:lnTo>
                          <a:pt x="628" y="439"/>
                        </a:lnTo>
                        <a:lnTo>
                          <a:pt x="630" y="437"/>
                        </a:lnTo>
                        <a:close/>
                        <a:moveTo>
                          <a:pt x="648" y="433"/>
                        </a:moveTo>
                        <a:lnTo>
                          <a:pt x="652" y="435"/>
                        </a:lnTo>
                        <a:lnTo>
                          <a:pt x="650" y="437"/>
                        </a:lnTo>
                        <a:lnTo>
                          <a:pt x="648" y="437"/>
                        </a:lnTo>
                        <a:lnTo>
                          <a:pt x="646" y="435"/>
                        </a:lnTo>
                        <a:lnTo>
                          <a:pt x="648" y="433"/>
                        </a:lnTo>
                        <a:close/>
                        <a:moveTo>
                          <a:pt x="583" y="422"/>
                        </a:moveTo>
                        <a:lnTo>
                          <a:pt x="586" y="428"/>
                        </a:lnTo>
                        <a:lnTo>
                          <a:pt x="583" y="424"/>
                        </a:lnTo>
                        <a:lnTo>
                          <a:pt x="583" y="422"/>
                        </a:lnTo>
                        <a:close/>
                        <a:moveTo>
                          <a:pt x="594" y="395"/>
                        </a:moveTo>
                        <a:lnTo>
                          <a:pt x="597" y="397"/>
                        </a:lnTo>
                        <a:lnTo>
                          <a:pt x="594" y="395"/>
                        </a:lnTo>
                        <a:close/>
                        <a:moveTo>
                          <a:pt x="599" y="355"/>
                        </a:moveTo>
                        <a:lnTo>
                          <a:pt x="601" y="355"/>
                        </a:lnTo>
                        <a:lnTo>
                          <a:pt x="599" y="355"/>
                        </a:lnTo>
                        <a:close/>
                        <a:moveTo>
                          <a:pt x="597" y="353"/>
                        </a:moveTo>
                        <a:lnTo>
                          <a:pt x="599" y="357"/>
                        </a:lnTo>
                        <a:lnTo>
                          <a:pt x="597" y="355"/>
                        </a:lnTo>
                        <a:lnTo>
                          <a:pt x="597" y="353"/>
                        </a:lnTo>
                        <a:close/>
                        <a:moveTo>
                          <a:pt x="180" y="335"/>
                        </a:moveTo>
                        <a:lnTo>
                          <a:pt x="178" y="335"/>
                        </a:lnTo>
                        <a:lnTo>
                          <a:pt x="180" y="335"/>
                        </a:lnTo>
                        <a:close/>
                        <a:moveTo>
                          <a:pt x="142" y="333"/>
                        </a:moveTo>
                        <a:lnTo>
                          <a:pt x="142" y="335"/>
                        </a:lnTo>
                        <a:lnTo>
                          <a:pt x="142" y="333"/>
                        </a:lnTo>
                        <a:close/>
                        <a:moveTo>
                          <a:pt x="144" y="333"/>
                        </a:moveTo>
                        <a:lnTo>
                          <a:pt x="142" y="333"/>
                        </a:lnTo>
                        <a:lnTo>
                          <a:pt x="144" y="333"/>
                        </a:lnTo>
                        <a:close/>
                        <a:moveTo>
                          <a:pt x="165" y="331"/>
                        </a:moveTo>
                        <a:lnTo>
                          <a:pt x="162" y="333"/>
                        </a:lnTo>
                        <a:lnTo>
                          <a:pt x="162" y="331"/>
                        </a:lnTo>
                        <a:lnTo>
                          <a:pt x="165" y="331"/>
                        </a:lnTo>
                        <a:close/>
                        <a:moveTo>
                          <a:pt x="185" y="328"/>
                        </a:moveTo>
                        <a:lnTo>
                          <a:pt x="185" y="331"/>
                        </a:lnTo>
                        <a:lnTo>
                          <a:pt x="185" y="328"/>
                        </a:lnTo>
                        <a:close/>
                        <a:moveTo>
                          <a:pt x="205" y="320"/>
                        </a:moveTo>
                        <a:lnTo>
                          <a:pt x="207" y="322"/>
                        </a:lnTo>
                        <a:lnTo>
                          <a:pt x="207" y="324"/>
                        </a:lnTo>
                        <a:lnTo>
                          <a:pt x="209" y="324"/>
                        </a:lnTo>
                        <a:lnTo>
                          <a:pt x="207" y="328"/>
                        </a:lnTo>
                        <a:lnTo>
                          <a:pt x="200" y="326"/>
                        </a:lnTo>
                        <a:lnTo>
                          <a:pt x="200" y="324"/>
                        </a:lnTo>
                        <a:lnTo>
                          <a:pt x="205" y="320"/>
                        </a:lnTo>
                        <a:close/>
                        <a:moveTo>
                          <a:pt x="158" y="320"/>
                        </a:moveTo>
                        <a:lnTo>
                          <a:pt x="162" y="320"/>
                        </a:lnTo>
                        <a:lnTo>
                          <a:pt x="162" y="322"/>
                        </a:lnTo>
                        <a:lnTo>
                          <a:pt x="158" y="322"/>
                        </a:lnTo>
                        <a:lnTo>
                          <a:pt x="158" y="320"/>
                        </a:lnTo>
                        <a:close/>
                        <a:moveTo>
                          <a:pt x="136" y="317"/>
                        </a:moveTo>
                        <a:lnTo>
                          <a:pt x="138" y="320"/>
                        </a:lnTo>
                        <a:lnTo>
                          <a:pt x="131" y="320"/>
                        </a:lnTo>
                        <a:lnTo>
                          <a:pt x="131" y="324"/>
                        </a:lnTo>
                        <a:lnTo>
                          <a:pt x="129" y="326"/>
                        </a:lnTo>
                        <a:lnTo>
                          <a:pt x="129" y="324"/>
                        </a:lnTo>
                        <a:lnTo>
                          <a:pt x="129" y="320"/>
                        </a:lnTo>
                        <a:lnTo>
                          <a:pt x="136" y="317"/>
                        </a:lnTo>
                        <a:close/>
                        <a:moveTo>
                          <a:pt x="129" y="315"/>
                        </a:moveTo>
                        <a:lnTo>
                          <a:pt x="127" y="317"/>
                        </a:lnTo>
                        <a:lnTo>
                          <a:pt x="129" y="317"/>
                        </a:lnTo>
                        <a:lnTo>
                          <a:pt x="129" y="315"/>
                        </a:lnTo>
                        <a:close/>
                        <a:moveTo>
                          <a:pt x="162" y="311"/>
                        </a:moveTo>
                        <a:lnTo>
                          <a:pt x="167" y="311"/>
                        </a:lnTo>
                        <a:lnTo>
                          <a:pt x="167" y="313"/>
                        </a:lnTo>
                        <a:lnTo>
                          <a:pt x="167" y="315"/>
                        </a:lnTo>
                        <a:lnTo>
                          <a:pt x="165" y="313"/>
                        </a:lnTo>
                        <a:lnTo>
                          <a:pt x="160" y="313"/>
                        </a:lnTo>
                        <a:lnTo>
                          <a:pt x="162" y="311"/>
                        </a:lnTo>
                        <a:close/>
                        <a:moveTo>
                          <a:pt x="254" y="311"/>
                        </a:moveTo>
                        <a:lnTo>
                          <a:pt x="251" y="311"/>
                        </a:lnTo>
                        <a:lnTo>
                          <a:pt x="254" y="311"/>
                        </a:lnTo>
                        <a:close/>
                        <a:moveTo>
                          <a:pt x="254" y="308"/>
                        </a:moveTo>
                        <a:lnTo>
                          <a:pt x="251" y="311"/>
                        </a:lnTo>
                        <a:lnTo>
                          <a:pt x="254" y="308"/>
                        </a:lnTo>
                        <a:close/>
                        <a:moveTo>
                          <a:pt x="251" y="308"/>
                        </a:moveTo>
                        <a:lnTo>
                          <a:pt x="254" y="308"/>
                        </a:lnTo>
                        <a:lnTo>
                          <a:pt x="251" y="308"/>
                        </a:lnTo>
                        <a:lnTo>
                          <a:pt x="249" y="308"/>
                        </a:lnTo>
                        <a:lnTo>
                          <a:pt x="251" y="308"/>
                        </a:lnTo>
                        <a:close/>
                        <a:moveTo>
                          <a:pt x="247" y="306"/>
                        </a:moveTo>
                        <a:lnTo>
                          <a:pt x="249" y="308"/>
                        </a:lnTo>
                        <a:lnTo>
                          <a:pt x="249" y="311"/>
                        </a:lnTo>
                        <a:lnTo>
                          <a:pt x="251" y="311"/>
                        </a:lnTo>
                        <a:lnTo>
                          <a:pt x="251" y="313"/>
                        </a:lnTo>
                        <a:lnTo>
                          <a:pt x="245" y="313"/>
                        </a:lnTo>
                        <a:lnTo>
                          <a:pt x="238" y="311"/>
                        </a:lnTo>
                        <a:lnTo>
                          <a:pt x="245" y="311"/>
                        </a:lnTo>
                        <a:lnTo>
                          <a:pt x="245" y="308"/>
                        </a:lnTo>
                        <a:lnTo>
                          <a:pt x="247" y="306"/>
                        </a:lnTo>
                        <a:close/>
                        <a:moveTo>
                          <a:pt x="263" y="306"/>
                        </a:moveTo>
                        <a:lnTo>
                          <a:pt x="263" y="308"/>
                        </a:lnTo>
                        <a:lnTo>
                          <a:pt x="260" y="308"/>
                        </a:lnTo>
                        <a:lnTo>
                          <a:pt x="263" y="306"/>
                        </a:lnTo>
                        <a:close/>
                        <a:moveTo>
                          <a:pt x="260" y="306"/>
                        </a:moveTo>
                        <a:lnTo>
                          <a:pt x="260" y="308"/>
                        </a:lnTo>
                        <a:lnTo>
                          <a:pt x="258" y="308"/>
                        </a:lnTo>
                        <a:lnTo>
                          <a:pt x="260" y="306"/>
                        </a:lnTo>
                        <a:close/>
                        <a:moveTo>
                          <a:pt x="263" y="306"/>
                        </a:moveTo>
                        <a:lnTo>
                          <a:pt x="260" y="306"/>
                        </a:lnTo>
                        <a:lnTo>
                          <a:pt x="263" y="306"/>
                        </a:lnTo>
                        <a:close/>
                        <a:moveTo>
                          <a:pt x="265" y="304"/>
                        </a:moveTo>
                        <a:lnTo>
                          <a:pt x="265" y="306"/>
                        </a:lnTo>
                        <a:lnTo>
                          <a:pt x="265" y="304"/>
                        </a:lnTo>
                        <a:close/>
                        <a:moveTo>
                          <a:pt x="265" y="304"/>
                        </a:moveTo>
                        <a:lnTo>
                          <a:pt x="265" y="306"/>
                        </a:lnTo>
                        <a:lnTo>
                          <a:pt x="265" y="304"/>
                        </a:lnTo>
                        <a:close/>
                        <a:moveTo>
                          <a:pt x="285" y="302"/>
                        </a:moveTo>
                        <a:lnTo>
                          <a:pt x="285" y="304"/>
                        </a:lnTo>
                        <a:lnTo>
                          <a:pt x="285" y="302"/>
                        </a:lnTo>
                        <a:close/>
                        <a:moveTo>
                          <a:pt x="260" y="302"/>
                        </a:moveTo>
                        <a:lnTo>
                          <a:pt x="263" y="302"/>
                        </a:lnTo>
                        <a:lnTo>
                          <a:pt x="263" y="304"/>
                        </a:lnTo>
                        <a:lnTo>
                          <a:pt x="258" y="308"/>
                        </a:lnTo>
                        <a:lnTo>
                          <a:pt x="254" y="308"/>
                        </a:lnTo>
                        <a:lnTo>
                          <a:pt x="254" y="304"/>
                        </a:lnTo>
                        <a:lnTo>
                          <a:pt x="260" y="302"/>
                        </a:lnTo>
                        <a:close/>
                        <a:moveTo>
                          <a:pt x="285" y="300"/>
                        </a:moveTo>
                        <a:lnTo>
                          <a:pt x="287" y="302"/>
                        </a:lnTo>
                        <a:lnTo>
                          <a:pt x="285" y="302"/>
                        </a:lnTo>
                        <a:lnTo>
                          <a:pt x="285" y="300"/>
                        </a:lnTo>
                        <a:close/>
                        <a:moveTo>
                          <a:pt x="251" y="300"/>
                        </a:moveTo>
                        <a:lnTo>
                          <a:pt x="254" y="300"/>
                        </a:lnTo>
                        <a:lnTo>
                          <a:pt x="251" y="302"/>
                        </a:lnTo>
                        <a:lnTo>
                          <a:pt x="251" y="300"/>
                        </a:lnTo>
                        <a:close/>
                        <a:moveTo>
                          <a:pt x="289" y="293"/>
                        </a:moveTo>
                        <a:lnTo>
                          <a:pt x="289" y="295"/>
                        </a:lnTo>
                        <a:lnTo>
                          <a:pt x="289" y="293"/>
                        </a:lnTo>
                        <a:close/>
                        <a:moveTo>
                          <a:pt x="292" y="288"/>
                        </a:moveTo>
                        <a:lnTo>
                          <a:pt x="294" y="288"/>
                        </a:lnTo>
                        <a:lnTo>
                          <a:pt x="292" y="288"/>
                        </a:lnTo>
                        <a:close/>
                        <a:moveTo>
                          <a:pt x="207" y="277"/>
                        </a:moveTo>
                        <a:lnTo>
                          <a:pt x="211" y="280"/>
                        </a:lnTo>
                        <a:lnTo>
                          <a:pt x="207" y="277"/>
                        </a:lnTo>
                        <a:close/>
                        <a:moveTo>
                          <a:pt x="323" y="244"/>
                        </a:moveTo>
                        <a:lnTo>
                          <a:pt x="323" y="246"/>
                        </a:lnTo>
                        <a:lnTo>
                          <a:pt x="320" y="246"/>
                        </a:lnTo>
                        <a:lnTo>
                          <a:pt x="323" y="244"/>
                        </a:lnTo>
                        <a:close/>
                        <a:moveTo>
                          <a:pt x="323" y="237"/>
                        </a:moveTo>
                        <a:lnTo>
                          <a:pt x="318" y="240"/>
                        </a:lnTo>
                        <a:lnTo>
                          <a:pt x="320" y="237"/>
                        </a:lnTo>
                        <a:lnTo>
                          <a:pt x="323" y="237"/>
                        </a:lnTo>
                        <a:close/>
                        <a:moveTo>
                          <a:pt x="323" y="235"/>
                        </a:moveTo>
                        <a:lnTo>
                          <a:pt x="320" y="242"/>
                        </a:lnTo>
                        <a:lnTo>
                          <a:pt x="318" y="244"/>
                        </a:lnTo>
                        <a:lnTo>
                          <a:pt x="318" y="242"/>
                        </a:lnTo>
                        <a:lnTo>
                          <a:pt x="323" y="235"/>
                        </a:lnTo>
                        <a:close/>
                        <a:moveTo>
                          <a:pt x="323" y="235"/>
                        </a:moveTo>
                        <a:lnTo>
                          <a:pt x="323" y="237"/>
                        </a:lnTo>
                        <a:lnTo>
                          <a:pt x="323" y="235"/>
                        </a:lnTo>
                        <a:close/>
                        <a:moveTo>
                          <a:pt x="325" y="235"/>
                        </a:moveTo>
                        <a:lnTo>
                          <a:pt x="323" y="237"/>
                        </a:lnTo>
                        <a:lnTo>
                          <a:pt x="325" y="235"/>
                        </a:lnTo>
                        <a:lnTo>
                          <a:pt x="323" y="235"/>
                        </a:lnTo>
                        <a:lnTo>
                          <a:pt x="325" y="235"/>
                        </a:lnTo>
                        <a:close/>
                        <a:moveTo>
                          <a:pt x="327" y="235"/>
                        </a:moveTo>
                        <a:lnTo>
                          <a:pt x="323" y="240"/>
                        </a:lnTo>
                        <a:lnTo>
                          <a:pt x="325" y="237"/>
                        </a:lnTo>
                        <a:lnTo>
                          <a:pt x="327" y="235"/>
                        </a:lnTo>
                        <a:close/>
                        <a:moveTo>
                          <a:pt x="60" y="211"/>
                        </a:moveTo>
                        <a:lnTo>
                          <a:pt x="60" y="213"/>
                        </a:lnTo>
                        <a:lnTo>
                          <a:pt x="60" y="211"/>
                        </a:lnTo>
                        <a:close/>
                        <a:moveTo>
                          <a:pt x="67" y="204"/>
                        </a:moveTo>
                        <a:lnTo>
                          <a:pt x="67" y="206"/>
                        </a:lnTo>
                        <a:lnTo>
                          <a:pt x="67" y="204"/>
                        </a:lnTo>
                        <a:close/>
                        <a:moveTo>
                          <a:pt x="53" y="200"/>
                        </a:moveTo>
                        <a:lnTo>
                          <a:pt x="55" y="202"/>
                        </a:lnTo>
                        <a:lnTo>
                          <a:pt x="55" y="200"/>
                        </a:lnTo>
                        <a:lnTo>
                          <a:pt x="58" y="202"/>
                        </a:lnTo>
                        <a:lnTo>
                          <a:pt x="55" y="200"/>
                        </a:lnTo>
                        <a:lnTo>
                          <a:pt x="60" y="202"/>
                        </a:lnTo>
                        <a:lnTo>
                          <a:pt x="60" y="204"/>
                        </a:lnTo>
                        <a:lnTo>
                          <a:pt x="55" y="206"/>
                        </a:lnTo>
                        <a:lnTo>
                          <a:pt x="55" y="208"/>
                        </a:lnTo>
                        <a:lnTo>
                          <a:pt x="51" y="206"/>
                        </a:lnTo>
                        <a:lnTo>
                          <a:pt x="51" y="202"/>
                        </a:lnTo>
                        <a:lnTo>
                          <a:pt x="53" y="204"/>
                        </a:lnTo>
                        <a:lnTo>
                          <a:pt x="51" y="202"/>
                        </a:lnTo>
                        <a:lnTo>
                          <a:pt x="53" y="200"/>
                        </a:lnTo>
                        <a:close/>
                        <a:moveTo>
                          <a:pt x="64" y="197"/>
                        </a:moveTo>
                        <a:lnTo>
                          <a:pt x="64" y="200"/>
                        </a:lnTo>
                        <a:lnTo>
                          <a:pt x="62" y="200"/>
                        </a:lnTo>
                        <a:lnTo>
                          <a:pt x="64" y="197"/>
                        </a:lnTo>
                        <a:close/>
                        <a:moveTo>
                          <a:pt x="64" y="197"/>
                        </a:moveTo>
                        <a:lnTo>
                          <a:pt x="64" y="200"/>
                        </a:lnTo>
                        <a:lnTo>
                          <a:pt x="64" y="197"/>
                        </a:lnTo>
                        <a:close/>
                        <a:moveTo>
                          <a:pt x="58" y="197"/>
                        </a:moveTo>
                        <a:lnTo>
                          <a:pt x="60" y="200"/>
                        </a:lnTo>
                        <a:lnTo>
                          <a:pt x="60" y="197"/>
                        </a:lnTo>
                        <a:lnTo>
                          <a:pt x="62" y="202"/>
                        </a:lnTo>
                        <a:lnTo>
                          <a:pt x="58" y="200"/>
                        </a:lnTo>
                        <a:lnTo>
                          <a:pt x="55" y="200"/>
                        </a:lnTo>
                        <a:lnTo>
                          <a:pt x="58" y="197"/>
                        </a:lnTo>
                        <a:close/>
                        <a:moveTo>
                          <a:pt x="62" y="197"/>
                        </a:moveTo>
                        <a:lnTo>
                          <a:pt x="64" y="197"/>
                        </a:lnTo>
                        <a:lnTo>
                          <a:pt x="62" y="197"/>
                        </a:lnTo>
                        <a:close/>
                        <a:moveTo>
                          <a:pt x="62" y="197"/>
                        </a:moveTo>
                        <a:lnTo>
                          <a:pt x="62" y="200"/>
                        </a:lnTo>
                        <a:lnTo>
                          <a:pt x="62" y="197"/>
                        </a:lnTo>
                        <a:close/>
                        <a:moveTo>
                          <a:pt x="53" y="195"/>
                        </a:moveTo>
                        <a:lnTo>
                          <a:pt x="51" y="195"/>
                        </a:lnTo>
                        <a:lnTo>
                          <a:pt x="53" y="195"/>
                        </a:lnTo>
                        <a:close/>
                        <a:moveTo>
                          <a:pt x="44" y="195"/>
                        </a:moveTo>
                        <a:lnTo>
                          <a:pt x="49" y="195"/>
                        </a:lnTo>
                        <a:lnTo>
                          <a:pt x="49" y="197"/>
                        </a:lnTo>
                        <a:lnTo>
                          <a:pt x="44" y="197"/>
                        </a:lnTo>
                        <a:lnTo>
                          <a:pt x="44" y="195"/>
                        </a:lnTo>
                        <a:close/>
                        <a:moveTo>
                          <a:pt x="49" y="195"/>
                        </a:moveTo>
                        <a:lnTo>
                          <a:pt x="46" y="195"/>
                        </a:lnTo>
                        <a:lnTo>
                          <a:pt x="49" y="195"/>
                        </a:lnTo>
                        <a:close/>
                        <a:moveTo>
                          <a:pt x="62" y="193"/>
                        </a:moveTo>
                        <a:lnTo>
                          <a:pt x="64" y="195"/>
                        </a:lnTo>
                        <a:lnTo>
                          <a:pt x="62" y="193"/>
                        </a:lnTo>
                        <a:close/>
                        <a:moveTo>
                          <a:pt x="55" y="193"/>
                        </a:moveTo>
                        <a:lnTo>
                          <a:pt x="53" y="193"/>
                        </a:lnTo>
                        <a:lnTo>
                          <a:pt x="55" y="193"/>
                        </a:lnTo>
                        <a:close/>
                        <a:moveTo>
                          <a:pt x="58" y="191"/>
                        </a:moveTo>
                        <a:lnTo>
                          <a:pt x="58" y="193"/>
                        </a:lnTo>
                        <a:lnTo>
                          <a:pt x="60" y="193"/>
                        </a:lnTo>
                        <a:lnTo>
                          <a:pt x="60" y="191"/>
                        </a:lnTo>
                        <a:lnTo>
                          <a:pt x="62" y="193"/>
                        </a:lnTo>
                        <a:lnTo>
                          <a:pt x="62" y="197"/>
                        </a:lnTo>
                        <a:lnTo>
                          <a:pt x="58" y="195"/>
                        </a:lnTo>
                        <a:lnTo>
                          <a:pt x="60" y="195"/>
                        </a:lnTo>
                        <a:lnTo>
                          <a:pt x="55" y="193"/>
                        </a:lnTo>
                        <a:lnTo>
                          <a:pt x="53" y="191"/>
                        </a:lnTo>
                        <a:lnTo>
                          <a:pt x="58" y="191"/>
                        </a:lnTo>
                        <a:close/>
                        <a:moveTo>
                          <a:pt x="51" y="191"/>
                        </a:moveTo>
                        <a:lnTo>
                          <a:pt x="49" y="191"/>
                        </a:lnTo>
                        <a:lnTo>
                          <a:pt x="51" y="191"/>
                        </a:lnTo>
                        <a:close/>
                        <a:moveTo>
                          <a:pt x="44" y="188"/>
                        </a:moveTo>
                        <a:lnTo>
                          <a:pt x="44" y="191"/>
                        </a:lnTo>
                        <a:lnTo>
                          <a:pt x="44" y="188"/>
                        </a:lnTo>
                        <a:close/>
                        <a:moveTo>
                          <a:pt x="49" y="188"/>
                        </a:moveTo>
                        <a:lnTo>
                          <a:pt x="51" y="188"/>
                        </a:lnTo>
                        <a:lnTo>
                          <a:pt x="49" y="188"/>
                        </a:lnTo>
                        <a:close/>
                        <a:moveTo>
                          <a:pt x="55" y="188"/>
                        </a:moveTo>
                        <a:lnTo>
                          <a:pt x="58" y="188"/>
                        </a:lnTo>
                        <a:lnTo>
                          <a:pt x="58" y="191"/>
                        </a:lnTo>
                        <a:lnTo>
                          <a:pt x="55" y="188"/>
                        </a:lnTo>
                        <a:close/>
                        <a:moveTo>
                          <a:pt x="49" y="188"/>
                        </a:moveTo>
                        <a:lnTo>
                          <a:pt x="49" y="191"/>
                        </a:lnTo>
                        <a:lnTo>
                          <a:pt x="49" y="188"/>
                        </a:lnTo>
                        <a:close/>
                        <a:moveTo>
                          <a:pt x="51" y="186"/>
                        </a:moveTo>
                        <a:lnTo>
                          <a:pt x="53" y="186"/>
                        </a:lnTo>
                        <a:lnTo>
                          <a:pt x="51" y="186"/>
                        </a:lnTo>
                        <a:close/>
                        <a:moveTo>
                          <a:pt x="49" y="186"/>
                        </a:moveTo>
                        <a:lnTo>
                          <a:pt x="51" y="186"/>
                        </a:lnTo>
                        <a:lnTo>
                          <a:pt x="53" y="188"/>
                        </a:lnTo>
                        <a:lnTo>
                          <a:pt x="53" y="191"/>
                        </a:lnTo>
                        <a:lnTo>
                          <a:pt x="53" y="193"/>
                        </a:lnTo>
                        <a:lnTo>
                          <a:pt x="51" y="191"/>
                        </a:lnTo>
                        <a:lnTo>
                          <a:pt x="53" y="191"/>
                        </a:lnTo>
                        <a:lnTo>
                          <a:pt x="51" y="186"/>
                        </a:lnTo>
                        <a:lnTo>
                          <a:pt x="51" y="188"/>
                        </a:lnTo>
                        <a:lnTo>
                          <a:pt x="51" y="186"/>
                        </a:lnTo>
                        <a:lnTo>
                          <a:pt x="49" y="188"/>
                        </a:lnTo>
                        <a:lnTo>
                          <a:pt x="49" y="186"/>
                        </a:lnTo>
                        <a:close/>
                        <a:moveTo>
                          <a:pt x="49" y="186"/>
                        </a:moveTo>
                        <a:lnTo>
                          <a:pt x="49" y="188"/>
                        </a:lnTo>
                        <a:lnTo>
                          <a:pt x="46" y="186"/>
                        </a:lnTo>
                        <a:lnTo>
                          <a:pt x="49" y="186"/>
                        </a:lnTo>
                        <a:close/>
                        <a:moveTo>
                          <a:pt x="35" y="186"/>
                        </a:moveTo>
                        <a:lnTo>
                          <a:pt x="33" y="186"/>
                        </a:lnTo>
                        <a:lnTo>
                          <a:pt x="35" y="186"/>
                        </a:lnTo>
                        <a:close/>
                        <a:moveTo>
                          <a:pt x="31" y="184"/>
                        </a:moveTo>
                        <a:lnTo>
                          <a:pt x="31" y="186"/>
                        </a:lnTo>
                        <a:lnTo>
                          <a:pt x="31" y="184"/>
                        </a:lnTo>
                        <a:close/>
                        <a:moveTo>
                          <a:pt x="53" y="186"/>
                        </a:moveTo>
                        <a:lnTo>
                          <a:pt x="51" y="186"/>
                        </a:lnTo>
                        <a:lnTo>
                          <a:pt x="53" y="186"/>
                        </a:lnTo>
                        <a:close/>
                        <a:moveTo>
                          <a:pt x="33" y="184"/>
                        </a:moveTo>
                        <a:lnTo>
                          <a:pt x="33" y="186"/>
                        </a:lnTo>
                        <a:lnTo>
                          <a:pt x="31" y="186"/>
                        </a:lnTo>
                        <a:lnTo>
                          <a:pt x="33" y="184"/>
                        </a:lnTo>
                        <a:close/>
                        <a:moveTo>
                          <a:pt x="38" y="184"/>
                        </a:moveTo>
                        <a:lnTo>
                          <a:pt x="40" y="184"/>
                        </a:lnTo>
                        <a:lnTo>
                          <a:pt x="38" y="184"/>
                        </a:lnTo>
                        <a:close/>
                        <a:moveTo>
                          <a:pt x="51" y="184"/>
                        </a:moveTo>
                        <a:lnTo>
                          <a:pt x="51" y="186"/>
                        </a:lnTo>
                        <a:lnTo>
                          <a:pt x="51" y="184"/>
                        </a:lnTo>
                        <a:close/>
                        <a:moveTo>
                          <a:pt x="31" y="184"/>
                        </a:moveTo>
                        <a:lnTo>
                          <a:pt x="29" y="184"/>
                        </a:lnTo>
                        <a:lnTo>
                          <a:pt x="31" y="184"/>
                        </a:lnTo>
                        <a:close/>
                        <a:moveTo>
                          <a:pt x="31" y="182"/>
                        </a:moveTo>
                        <a:lnTo>
                          <a:pt x="31" y="184"/>
                        </a:lnTo>
                        <a:lnTo>
                          <a:pt x="29" y="184"/>
                        </a:lnTo>
                        <a:lnTo>
                          <a:pt x="31" y="182"/>
                        </a:lnTo>
                        <a:close/>
                        <a:moveTo>
                          <a:pt x="44" y="180"/>
                        </a:moveTo>
                        <a:lnTo>
                          <a:pt x="44" y="182"/>
                        </a:lnTo>
                        <a:lnTo>
                          <a:pt x="44" y="180"/>
                        </a:lnTo>
                        <a:close/>
                        <a:moveTo>
                          <a:pt x="44" y="177"/>
                        </a:moveTo>
                        <a:lnTo>
                          <a:pt x="49" y="182"/>
                        </a:lnTo>
                        <a:lnTo>
                          <a:pt x="46" y="180"/>
                        </a:lnTo>
                        <a:lnTo>
                          <a:pt x="46" y="182"/>
                        </a:lnTo>
                        <a:lnTo>
                          <a:pt x="46" y="180"/>
                        </a:lnTo>
                        <a:lnTo>
                          <a:pt x="46" y="182"/>
                        </a:lnTo>
                        <a:lnTo>
                          <a:pt x="44" y="182"/>
                        </a:lnTo>
                        <a:lnTo>
                          <a:pt x="44" y="177"/>
                        </a:lnTo>
                        <a:close/>
                        <a:moveTo>
                          <a:pt x="31" y="177"/>
                        </a:moveTo>
                        <a:lnTo>
                          <a:pt x="31" y="180"/>
                        </a:lnTo>
                        <a:lnTo>
                          <a:pt x="31" y="177"/>
                        </a:lnTo>
                        <a:close/>
                        <a:moveTo>
                          <a:pt x="44" y="175"/>
                        </a:moveTo>
                        <a:lnTo>
                          <a:pt x="44" y="180"/>
                        </a:lnTo>
                        <a:lnTo>
                          <a:pt x="44" y="175"/>
                        </a:lnTo>
                        <a:close/>
                        <a:moveTo>
                          <a:pt x="40" y="175"/>
                        </a:moveTo>
                        <a:lnTo>
                          <a:pt x="42" y="175"/>
                        </a:lnTo>
                        <a:lnTo>
                          <a:pt x="44" y="180"/>
                        </a:lnTo>
                        <a:lnTo>
                          <a:pt x="42" y="186"/>
                        </a:lnTo>
                        <a:lnTo>
                          <a:pt x="40" y="186"/>
                        </a:lnTo>
                        <a:lnTo>
                          <a:pt x="38" y="184"/>
                        </a:lnTo>
                        <a:lnTo>
                          <a:pt x="40" y="184"/>
                        </a:lnTo>
                        <a:lnTo>
                          <a:pt x="38" y="182"/>
                        </a:lnTo>
                        <a:lnTo>
                          <a:pt x="40" y="180"/>
                        </a:lnTo>
                        <a:lnTo>
                          <a:pt x="38" y="180"/>
                        </a:lnTo>
                        <a:lnTo>
                          <a:pt x="40" y="180"/>
                        </a:lnTo>
                        <a:lnTo>
                          <a:pt x="40" y="177"/>
                        </a:lnTo>
                        <a:lnTo>
                          <a:pt x="35" y="180"/>
                        </a:lnTo>
                        <a:lnTo>
                          <a:pt x="35" y="182"/>
                        </a:lnTo>
                        <a:lnTo>
                          <a:pt x="33" y="182"/>
                        </a:lnTo>
                        <a:lnTo>
                          <a:pt x="33" y="184"/>
                        </a:lnTo>
                        <a:lnTo>
                          <a:pt x="31" y="180"/>
                        </a:lnTo>
                        <a:lnTo>
                          <a:pt x="33" y="180"/>
                        </a:lnTo>
                        <a:lnTo>
                          <a:pt x="35" y="182"/>
                        </a:lnTo>
                        <a:lnTo>
                          <a:pt x="35" y="180"/>
                        </a:lnTo>
                        <a:lnTo>
                          <a:pt x="38" y="177"/>
                        </a:lnTo>
                        <a:lnTo>
                          <a:pt x="35" y="177"/>
                        </a:lnTo>
                        <a:lnTo>
                          <a:pt x="38" y="177"/>
                        </a:lnTo>
                        <a:lnTo>
                          <a:pt x="38" y="175"/>
                        </a:lnTo>
                        <a:lnTo>
                          <a:pt x="40" y="175"/>
                        </a:lnTo>
                        <a:close/>
                        <a:moveTo>
                          <a:pt x="44" y="173"/>
                        </a:moveTo>
                        <a:lnTo>
                          <a:pt x="44" y="175"/>
                        </a:lnTo>
                        <a:lnTo>
                          <a:pt x="42" y="175"/>
                        </a:lnTo>
                        <a:lnTo>
                          <a:pt x="44" y="173"/>
                        </a:lnTo>
                        <a:close/>
                        <a:moveTo>
                          <a:pt x="44" y="173"/>
                        </a:moveTo>
                        <a:lnTo>
                          <a:pt x="46" y="173"/>
                        </a:lnTo>
                        <a:lnTo>
                          <a:pt x="44" y="173"/>
                        </a:lnTo>
                        <a:close/>
                        <a:moveTo>
                          <a:pt x="42" y="173"/>
                        </a:moveTo>
                        <a:lnTo>
                          <a:pt x="42" y="175"/>
                        </a:lnTo>
                        <a:lnTo>
                          <a:pt x="42" y="173"/>
                        </a:lnTo>
                        <a:close/>
                        <a:moveTo>
                          <a:pt x="40" y="173"/>
                        </a:moveTo>
                        <a:lnTo>
                          <a:pt x="40" y="175"/>
                        </a:lnTo>
                        <a:lnTo>
                          <a:pt x="38" y="175"/>
                        </a:lnTo>
                        <a:lnTo>
                          <a:pt x="40" y="173"/>
                        </a:lnTo>
                        <a:close/>
                        <a:moveTo>
                          <a:pt x="42" y="173"/>
                        </a:moveTo>
                        <a:lnTo>
                          <a:pt x="42" y="175"/>
                        </a:lnTo>
                        <a:lnTo>
                          <a:pt x="40" y="175"/>
                        </a:lnTo>
                        <a:lnTo>
                          <a:pt x="42" y="173"/>
                        </a:lnTo>
                        <a:lnTo>
                          <a:pt x="40" y="175"/>
                        </a:lnTo>
                        <a:lnTo>
                          <a:pt x="40" y="173"/>
                        </a:lnTo>
                        <a:lnTo>
                          <a:pt x="42" y="173"/>
                        </a:lnTo>
                        <a:close/>
                        <a:moveTo>
                          <a:pt x="40" y="168"/>
                        </a:moveTo>
                        <a:lnTo>
                          <a:pt x="40" y="171"/>
                        </a:lnTo>
                        <a:lnTo>
                          <a:pt x="40" y="168"/>
                        </a:lnTo>
                        <a:close/>
                        <a:moveTo>
                          <a:pt x="40" y="166"/>
                        </a:moveTo>
                        <a:lnTo>
                          <a:pt x="40" y="168"/>
                        </a:lnTo>
                        <a:lnTo>
                          <a:pt x="40" y="166"/>
                        </a:lnTo>
                        <a:close/>
                        <a:moveTo>
                          <a:pt x="42" y="164"/>
                        </a:moveTo>
                        <a:lnTo>
                          <a:pt x="42" y="166"/>
                        </a:lnTo>
                        <a:lnTo>
                          <a:pt x="42" y="164"/>
                        </a:lnTo>
                        <a:close/>
                        <a:moveTo>
                          <a:pt x="42" y="164"/>
                        </a:moveTo>
                        <a:lnTo>
                          <a:pt x="40" y="166"/>
                        </a:lnTo>
                        <a:lnTo>
                          <a:pt x="38" y="168"/>
                        </a:lnTo>
                        <a:lnTo>
                          <a:pt x="40" y="168"/>
                        </a:lnTo>
                        <a:lnTo>
                          <a:pt x="38" y="166"/>
                        </a:lnTo>
                        <a:lnTo>
                          <a:pt x="42" y="164"/>
                        </a:lnTo>
                        <a:close/>
                        <a:moveTo>
                          <a:pt x="4" y="160"/>
                        </a:moveTo>
                        <a:lnTo>
                          <a:pt x="6" y="160"/>
                        </a:lnTo>
                        <a:lnTo>
                          <a:pt x="4" y="160"/>
                        </a:lnTo>
                        <a:close/>
                        <a:moveTo>
                          <a:pt x="42" y="157"/>
                        </a:moveTo>
                        <a:lnTo>
                          <a:pt x="42" y="164"/>
                        </a:lnTo>
                        <a:lnTo>
                          <a:pt x="40" y="164"/>
                        </a:lnTo>
                        <a:lnTo>
                          <a:pt x="38" y="166"/>
                        </a:lnTo>
                        <a:lnTo>
                          <a:pt x="35" y="171"/>
                        </a:lnTo>
                        <a:lnTo>
                          <a:pt x="35" y="164"/>
                        </a:lnTo>
                        <a:lnTo>
                          <a:pt x="38" y="162"/>
                        </a:lnTo>
                        <a:lnTo>
                          <a:pt x="38" y="164"/>
                        </a:lnTo>
                        <a:lnTo>
                          <a:pt x="38" y="162"/>
                        </a:lnTo>
                        <a:lnTo>
                          <a:pt x="40" y="162"/>
                        </a:lnTo>
                        <a:lnTo>
                          <a:pt x="40" y="160"/>
                        </a:lnTo>
                        <a:lnTo>
                          <a:pt x="42" y="160"/>
                        </a:lnTo>
                        <a:lnTo>
                          <a:pt x="42" y="157"/>
                        </a:lnTo>
                        <a:close/>
                        <a:moveTo>
                          <a:pt x="38" y="157"/>
                        </a:moveTo>
                        <a:lnTo>
                          <a:pt x="40" y="160"/>
                        </a:lnTo>
                        <a:lnTo>
                          <a:pt x="40" y="162"/>
                        </a:lnTo>
                        <a:lnTo>
                          <a:pt x="38" y="162"/>
                        </a:lnTo>
                        <a:lnTo>
                          <a:pt x="35" y="162"/>
                        </a:lnTo>
                        <a:lnTo>
                          <a:pt x="38" y="162"/>
                        </a:lnTo>
                        <a:lnTo>
                          <a:pt x="38" y="157"/>
                        </a:lnTo>
                        <a:close/>
                        <a:moveTo>
                          <a:pt x="38" y="155"/>
                        </a:moveTo>
                        <a:lnTo>
                          <a:pt x="40" y="155"/>
                        </a:lnTo>
                        <a:lnTo>
                          <a:pt x="40" y="157"/>
                        </a:lnTo>
                        <a:lnTo>
                          <a:pt x="38" y="157"/>
                        </a:lnTo>
                        <a:lnTo>
                          <a:pt x="35" y="160"/>
                        </a:lnTo>
                        <a:lnTo>
                          <a:pt x="35" y="155"/>
                        </a:lnTo>
                        <a:lnTo>
                          <a:pt x="38" y="155"/>
                        </a:lnTo>
                        <a:close/>
                        <a:moveTo>
                          <a:pt x="42" y="153"/>
                        </a:moveTo>
                        <a:lnTo>
                          <a:pt x="42" y="157"/>
                        </a:lnTo>
                        <a:lnTo>
                          <a:pt x="42" y="160"/>
                        </a:lnTo>
                        <a:lnTo>
                          <a:pt x="40" y="160"/>
                        </a:lnTo>
                        <a:lnTo>
                          <a:pt x="40" y="155"/>
                        </a:lnTo>
                        <a:lnTo>
                          <a:pt x="42" y="153"/>
                        </a:lnTo>
                        <a:close/>
                        <a:moveTo>
                          <a:pt x="42" y="140"/>
                        </a:moveTo>
                        <a:lnTo>
                          <a:pt x="42" y="142"/>
                        </a:lnTo>
                        <a:lnTo>
                          <a:pt x="40" y="142"/>
                        </a:lnTo>
                        <a:lnTo>
                          <a:pt x="42" y="140"/>
                        </a:lnTo>
                        <a:close/>
                        <a:moveTo>
                          <a:pt x="40" y="137"/>
                        </a:moveTo>
                        <a:lnTo>
                          <a:pt x="42" y="140"/>
                        </a:lnTo>
                        <a:lnTo>
                          <a:pt x="38" y="140"/>
                        </a:lnTo>
                        <a:lnTo>
                          <a:pt x="40" y="137"/>
                        </a:lnTo>
                        <a:close/>
                        <a:moveTo>
                          <a:pt x="42" y="137"/>
                        </a:moveTo>
                        <a:lnTo>
                          <a:pt x="42" y="140"/>
                        </a:lnTo>
                        <a:lnTo>
                          <a:pt x="42" y="137"/>
                        </a:lnTo>
                        <a:close/>
                        <a:moveTo>
                          <a:pt x="4" y="133"/>
                        </a:moveTo>
                        <a:lnTo>
                          <a:pt x="4" y="135"/>
                        </a:lnTo>
                        <a:lnTo>
                          <a:pt x="4" y="133"/>
                        </a:lnTo>
                        <a:close/>
                        <a:moveTo>
                          <a:pt x="22" y="129"/>
                        </a:moveTo>
                        <a:lnTo>
                          <a:pt x="22" y="133"/>
                        </a:lnTo>
                        <a:lnTo>
                          <a:pt x="22" y="129"/>
                        </a:lnTo>
                        <a:close/>
                        <a:moveTo>
                          <a:pt x="24" y="129"/>
                        </a:moveTo>
                        <a:lnTo>
                          <a:pt x="29" y="131"/>
                        </a:lnTo>
                        <a:lnTo>
                          <a:pt x="33" y="131"/>
                        </a:lnTo>
                        <a:lnTo>
                          <a:pt x="33" y="135"/>
                        </a:lnTo>
                        <a:lnTo>
                          <a:pt x="31" y="137"/>
                        </a:lnTo>
                        <a:lnTo>
                          <a:pt x="33" y="135"/>
                        </a:lnTo>
                        <a:lnTo>
                          <a:pt x="33" y="140"/>
                        </a:lnTo>
                        <a:lnTo>
                          <a:pt x="29" y="151"/>
                        </a:lnTo>
                        <a:lnTo>
                          <a:pt x="26" y="151"/>
                        </a:lnTo>
                        <a:lnTo>
                          <a:pt x="29" y="146"/>
                        </a:lnTo>
                        <a:lnTo>
                          <a:pt x="26" y="153"/>
                        </a:lnTo>
                        <a:lnTo>
                          <a:pt x="22" y="155"/>
                        </a:lnTo>
                        <a:lnTo>
                          <a:pt x="22" y="157"/>
                        </a:lnTo>
                        <a:lnTo>
                          <a:pt x="18" y="160"/>
                        </a:lnTo>
                        <a:lnTo>
                          <a:pt x="15" y="157"/>
                        </a:lnTo>
                        <a:lnTo>
                          <a:pt x="15" y="160"/>
                        </a:lnTo>
                        <a:lnTo>
                          <a:pt x="18" y="160"/>
                        </a:lnTo>
                        <a:lnTo>
                          <a:pt x="15" y="162"/>
                        </a:lnTo>
                        <a:lnTo>
                          <a:pt x="13" y="160"/>
                        </a:lnTo>
                        <a:lnTo>
                          <a:pt x="13" y="157"/>
                        </a:lnTo>
                        <a:lnTo>
                          <a:pt x="13" y="160"/>
                        </a:lnTo>
                        <a:lnTo>
                          <a:pt x="13" y="157"/>
                        </a:lnTo>
                        <a:lnTo>
                          <a:pt x="15" y="157"/>
                        </a:lnTo>
                        <a:lnTo>
                          <a:pt x="11" y="155"/>
                        </a:lnTo>
                        <a:lnTo>
                          <a:pt x="13" y="153"/>
                        </a:lnTo>
                        <a:lnTo>
                          <a:pt x="15" y="153"/>
                        </a:lnTo>
                        <a:lnTo>
                          <a:pt x="18" y="155"/>
                        </a:lnTo>
                        <a:lnTo>
                          <a:pt x="18" y="153"/>
                        </a:lnTo>
                        <a:lnTo>
                          <a:pt x="13" y="153"/>
                        </a:lnTo>
                        <a:lnTo>
                          <a:pt x="11" y="157"/>
                        </a:lnTo>
                        <a:lnTo>
                          <a:pt x="6" y="157"/>
                        </a:lnTo>
                        <a:lnTo>
                          <a:pt x="9" y="160"/>
                        </a:lnTo>
                        <a:lnTo>
                          <a:pt x="6" y="160"/>
                        </a:lnTo>
                        <a:lnTo>
                          <a:pt x="4" y="160"/>
                        </a:lnTo>
                        <a:lnTo>
                          <a:pt x="4" y="157"/>
                        </a:lnTo>
                        <a:lnTo>
                          <a:pt x="2" y="157"/>
                        </a:lnTo>
                        <a:lnTo>
                          <a:pt x="0" y="155"/>
                        </a:lnTo>
                        <a:lnTo>
                          <a:pt x="2" y="151"/>
                        </a:lnTo>
                        <a:lnTo>
                          <a:pt x="2" y="153"/>
                        </a:lnTo>
                        <a:lnTo>
                          <a:pt x="4" y="151"/>
                        </a:lnTo>
                        <a:lnTo>
                          <a:pt x="11" y="153"/>
                        </a:lnTo>
                        <a:lnTo>
                          <a:pt x="9" y="151"/>
                        </a:lnTo>
                        <a:lnTo>
                          <a:pt x="18" y="151"/>
                        </a:lnTo>
                        <a:lnTo>
                          <a:pt x="6" y="153"/>
                        </a:lnTo>
                        <a:lnTo>
                          <a:pt x="11" y="151"/>
                        </a:lnTo>
                        <a:lnTo>
                          <a:pt x="13" y="149"/>
                        </a:lnTo>
                        <a:lnTo>
                          <a:pt x="18" y="146"/>
                        </a:lnTo>
                        <a:lnTo>
                          <a:pt x="15" y="146"/>
                        </a:lnTo>
                        <a:lnTo>
                          <a:pt x="18" y="142"/>
                        </a:lnTo>
                        <a:lnTo>
                          <a:pt x="20" y="140"/>
                        </a:lnTo>
                        <a:lnTo>
                          <a:pt x="20" y="142"/>
                        </a:lnTo>
                        <a:lnTo>
                          <a:pt x="20" y="140"/>
                        </a:lnTo>
                        <a:lnTo>
                          <a:pt x="22" y="137"/>
                        </a:lnTo>
                        <a:lnTo>
                          <a:pt x="22" y="140"/>
                        </a:lnTo>
                        <a:lnTo>
                          <a:pt x="22" y="137"/>
                        </a:lnTo>
                        <a:lnTo>
                          <a:pt x="22" y="135"/>
                        </a:lnTo>
                        <a:lnTo>
                          <a:pt x="20" y="135"/>
                        </a:lnTo>
                        <a:lnTo>
                          <a:pt x="22" y="133"/>
                        </a:lnTo>
                        <a:lnTo>
                          <a:pt x="22" y="129"/>
                        </a:lnTo>
                        <a:lnTo>
                          <a:pt x="24" y="129"/>
                        </a:lnTo>
                        <a:close/>
                        <a:moveTo>
                          <a:pt x="60" y="129"/>
                        </a:moveTo>
                        <a:lnTo>
                          <a:pt x="60" y="131"/>
                        </a:lnTo>
                        <a:lnTo>
                          <a:pt x="58" y="131"/>
                        </a:lnTo>
                        <a:lnTo>
                          <a:pt x="58" y="129"/>
                        </a:lnTo>
                        <a:lnTo>
                          <a:pt x="60" y="129"/>
                        </a:lnTo>
                        <a:close/>
                        <a:moveTo>
                          <a:pt x="18" y="126"/>
                        </a:moveTo>
                        <a:lnTo>
                          <a:pt x="20" y="129"/>
                        </a:lnTo>
                        <a:lnTo>
                          <a:pt x="18" y="131"/>
                        </a:lnTo>
                        <a:lnTo>
                          <a:pt x="20" y="140"/>
                        </a:lnTo>
                        <a:lnTo>
                          <a:pt x="15" y="140"/>
                        </a:lnTo>
                        <a:lnTo>
                          <a:pt x="13" y="140"/>
                        </a:lnTo>
                        <a:lnTo>
                          <a:pt x="15" y="137"/>
                        </a:lnTo>
                        <a:lnTo>
                          <a:pt x="13" y="135"/>
                        </a:lnTo>
                        <a:lnTo>
                          <a:pt x="15" y="137"/>
                        </a:lnTo>
                        <a:lnTo>
                          <a:pt x="13" y="140"/>
                        </a:lnTo>
                        <a:lnTo>
                          <a:pt x="15" y="140"/>
                        </a:lnTo>
                        <a:lnTo>
                          <a:pt x="11" y="142"/>
                        </a:lnTo>
                        <a:lnTo>
                          <a:pt x="13" y="144"/>
                        </a:lnTo>
                        <a:lnTo>
                          <a:pt x="9" y="142"/>
                        </a:lnTo>
                        <a:lnTo>
                          <a:pt x="11" y="140"/>
                        </a:lnTo>
                        <a:lnTo>
                          <a:pt x="11" y="133"/>
                        </a:lnTo>
                        <a:lnTo>
                          <a:pt x="13" y="131"/>
                        </a:lnTo>
                        <a:lnTo>
                          <a:pt x="15" y="129"/>
                        </a:lnTo>
                        <a:lnTo>
                          <a:pt x="15" y="126"/>
                        </a:lnTo>
                        <a:lnTo>
                          <a:pt x="18" y="126"/>
                        </a:lnTo>
                        <a:close/>
                        <a:moveTo>
                          <a:pt x="44" y="124"/>
                        </a:moveTo>
                        <a:lnTo>
                          <a:pt x="46" y="126"/>
                        </a:lnTo>
                        <a:lnTo>
                          <a:pt x="46" y="129"/>
                        </a:lnTo>
                        <a:lnTo>
                          <a:pt x="46" y="131"/>
                        </a:lnTo>
                        <a:lnTo>
                          <a:pt x="44" y="131"/>
                        </a:lnTo>
                        <a:lnTo>
                          <a:pt x="46" y="133"/>
                        </a:lnTo>
                        <a:lnTo>
                          <a:pt x="46" y="135"/>
                        </a:lnTo>
                        <a:lnTo>
                          <a:pt x="42" y="135"/>
                        </a:lnTo>
                        <a:lnTo>
                          <a:pt x="44" y="137"/>
                        </a:lnTo>
                        <a:lnTo>
                          <a:pt x="42" y="137"/>
                        </a:lnTo>
                        <a:lnTo>
                          <a:pt x="40" y="135"/>
                        </a:lnTo>
                        <a:lnTo>
                          <a:pt x="40" y="133"/>
                        </a:lnTo>
                        <a:lnTo>
                          <a:pt x="42" y="137"/>
                        </a:lnTo>
                        <a:lnTo>
                          <a:pt x="35" y="137"/>
                        </a:lnTo>
                        <a:lnTo>
                          <a:pt x="38" y="133"/>
                        </a:lnTo>
                        <a:lnTo>
                          <a:pt x="38" y="129"/>
                        </a:lnTo>
                        <a:lnTo>
                          <a:pt x="38" y="126"/>
                        </a:lnTo>
                        <a:lnTo>
                          <a:pt x="44" y="124"/>
                        </a:lnTo>
                        <a:close/>
                        <a:moveTo>
                          <a:pt x="73" y="122"/>
                        </a:moveTo>
                        <a:lnTo>
                          <a:pt x="75" y="122"/>
                        </a:lnTo>
                        <a:lnTo>
                          <a:pt x="73" y="122"/>
                        </a:lnTo>
                        <a:close/>
                        <a:moveTo>
                          <a:pt x="49" y="120"/>
                        </a:moveTo>
                        <a:lnTo>
                          <a:pt x="49" y="122"/>
                        </a:lnTo>
                        <a:lnTo>
                          <a:pt x="49" y="120"/>
                        </a:lnTo>
                        <a:close/>
                        <a:moveTo>
                          <a:pt x="29" y="117"/>
                        </a:moveTo>
                        <a:lnTo>
                          <a:pt x="33" y="120"/>
                        </a:lnTo>
                        <a:lnTo>
                          <a:pt x="33" y="122"/>
                        </a:lnTo>
                        <a:lnTo>
                          <a:pt x="35" y="124"/>
                        </a:lnTo>
                        <a:lnTo>
                          <a:pt x="33" y="129"/>
                        </a:lnTo>
                        <a:lnTo>
                          <a:pt x="31" y="129"/>
                        </a:lnTo>
                        <a:lnTo>
                          <a:pt x="31" y="126"/>
                        </a:lnTo>
                        <a:lnTo>
                          <a:pt x="31" y="129"/>
                        </a:lnTo>
                        <a:lnTo>
                          <a:pt x="33" y="129"/>
                        </a:lnTo>
                        <a:lnTo>
                          <a:pt x="31" y="131"/>
                        </a:lnTo>
                        <a:lnTo>
                          <a:pt x="29" y="129"/>
                        </a:lnTo>
                        <a:lnTo>
                          <a:pt x="29" y="124"/>
                        </a:lnTo>
                        <a:lnTo>
                          <a:pt x="26" y="124"/>
                        </a:lnTo>
                        <a:lnTo>
                          <a:pt x="29" y="124"/>
                        </a:lnTo>
                        <a:lnTo>
                          <a:pt x="29" y="129"/>
                        </a:lnTo>
                        <a:lnTo>
                          <a:pt x="31" y="131"/>
                        </a:lnTo>
                        <a:lnTo>
                          <a:pt x="24" y="129"/>
                        </a:lnTo>
                        <a:lnTo>
                          <a:pt x="20" y="131"/>
                        </a:lnTo>
                        <a:lnTo>
                          <a:pt x="22" y="126"/>
                        </a:lnTo>
                        <a:lnTo>
                          <a:pt x="22" y="124"/>
                        </a:lnTo>
                        <a:lnTo>
                          <a:pt x="26" y="122"/>
                        </a:lnTo>
                        <a:lnTo>
                          <a:pt x="26" y="120"/>
                        </a:lnTo>
                        <a:lnTo>
                          <a:pt x="29" y="117"/>
                        </a:lnTo>
                        <a:close/>
                        <a:moveTo>
                          <a:pt x="9" y="117"/>
                        </a:moveTo>
                        <a:lnTo>
                          <a:pt x="9" y="120"/>
                        </a:lnTo>
                        <a:lnTo>
                          <a:pt x="6" y="124"/>
                        </a:lnTo>
                        <a:lnTo>
                          <a:pt x="4" y="122"/>
                        </a:lnTo>
                        <a:lnTo>
                          <a:pt x="4" y="120"/>
                        </a:lnTo>
                        <a:lnTo>
                          <a:pt x="9" y="117"/>
                        </a:lnTo>
                        <a:close/>
                        <a:moveTo>
                          <a:pt x="38" y="111"/>
                        </a:moveTo>
                        <a:lnTo>
                          <a:pt x="35" y="113"/>
                        </a:lnTo>
                        <a:lnTo>
                          <a:pt x="38" y="113"/>
                        </a:lnTo>
                        <a:lnTo>
                          <a:pt x="35" y="113"/>
                        </a:lnTo>
                        <a:lnTo>
                          <a:pt x="38" y="113"/>
                        </a:lnTo>
                        <a:lnTo>
                          <a:pt x="38" y="115"/>
                        </a:lnTo>
                        <a:lnTo>
                          <a:pt x="35" y="113"/>
                        </a:lnTo>
                        <a:lnTo>
                          <a:pt x="38" y="115"/>
                        </a:lnTo>
                        <a:lnTo>
                          <a:pt x="38" y="117"/>
                        </a:lnTo>
                        <a:lnTo>
                          <a:pt x="35" y="120"/>
                        </a:lnTo>
                        <a:lnTo>
                          <a:pt x="33" y="120"/>
                        </a:lnTo>
                        <a:lnTo>
                          <a:pt x="31" y="117"/>
                        </a:lnTo>
                        <a:lnTo>
                          <a:pt x="33" y="115"/>
                        </a:lnTo>
                        <a:lnTo>
                          <a:pt x="31" y="117"/>
                        </a:lnTo>
                        <a:lnTo>
                          <a:pt x="33" y="120"/>
                        </a:lnTo>
                        <a:lnTo>
                          <a:pt x="29" y="117"/>
                        </a:lnTo>
                        <a:lnTo>
                          <a:pt x="26" y="120"/>
                        </a:lnTo>
                        <a:lnTo>
                          <a:pt x="26" y="122"/>
                        </a:lnTo>
                        <a:lnTo>
                          <a:pt x="22" y="122"/>
                        </a:lnTo>
                        <a:lnTo>
                          <a:pt x="24" y="117"/>
                        </a:lnTo>
                        <a:lnTo>
                          <a:pt x="26" y="117"/>
                        </a:lnTo>
                        <a:lnTo>
                          <a:pt x="24" y="115"/>
                        </a:lnTo>
                        <a:lnTo>
                          <a:pt x="24" y="117"/>
                        </a:lnTo>
                        <a:lnTo>
                          <a:pt x="24" y="115"/>
                        </a:lnTo>
                        <a:lnTo>
                          <a:pt x="31" y="113"/>
                        </a:lnTo>
                        <a:lnTo>
                          <a:pt x="33" y="111"/>
                        </a:lnTo>
                        <a:lnTo>
                          <a:pt x="38" y="111"/>
                        </a:lnTo>
                        <a:close/>
                        <a:moveTo>
                          <a:pt x="49" y="109"/>
                        </a:moveTo>
                        <a:lnTo>
                          <a:pt x="51" y="111"/>
                        </a:lnTo>
                        <a:lnTo>
                          <a:pt x="53" y="111"/>
                        </a:lnTo>
                        <a:lnTo>
                          <a:pt x="53" y="113"/>
                        </a:lnTo>
                        <a:lnTo>
                          <a:pt x="58" y="113"/>
                        </a:lnTo>
                        <a:lnTo>
                          <a:pt x="53" y="115"/>
                        </a:lnTo>
                        <a:lnTo>
                          <a:pt x="51" y="120"/>
                        </a:lnTo>
                        <a:lnTo>
                          <a:pt x="49" y="120"/>
                        </a:lnTo>
                        <a:lnTo>
                          <a:pt x="46" y="122"/>
                        </a:lnTo>
                        <a:lnTo>
                          <a:pt x="44" y="120"/>
                        </a:lnTo>
                        <a:lnTo>
                          <a:pt x="42" y="120"/>
                        </a:lnTo>
                        <a:lnTo>
                          <a:pt x="42" y="117"/>
                        </a:lnTo>
                        <a:lnTo>
                          <a:pt x="46" y="115"/>
                        </a:lnTo>
                        <a:lnTo>
                          <a:pt x="49" y="115"/>
                        </a:lnTo>
                        <a:lnTo>
                          <a:pt x="46" y="115"/>
                        </a:lnTo>
                        <a:lnTo>
                          <a:pt x="49" y="113"/>
                        </a:lnTo>
                        <a:lnTo>
                          <a:pt x="49" y="109"/>
                        </a:lnTo>
                        <a:close/>
                        <a:moveTo>
                          <a:pt x="49" y="109"/>
                        </a:moveTo>
                        <a:lnTo>
                          <a:pt x="46" y="109"/>
                        </a:lnTo>
                        <a:lnTo>
                          <a:pt x="49" y="109"/>
                        </a:lnTo>
                        <a:close/>
                        <a:moveTo>
                          <a:pt x="42" y="102"/>
                        </a:moveTo>
                        <a:lnTo>
                          <a:pt x="44" y="104"/>
                        </a:lnTo>
                        <a:lnTo>
                          <a:pt x="44" y="106"/>
                        </a:lnTo>
                        <a:lnTo>
                          <a:pt x="46" y="109"/>
                        </a:lnTo>
                        <a:lnTo>
                          <a:pt x="44" y="109"/>
                        </a:lnTo>
                        <a:lnTo>
                          <a:pt x="46" y="111"/>
                        </a:lnTo>
                        <a:lnTo>
                          <a:pt x="42" y="117"/>
                        </a:lnTo>
                        <a:lnTo>
                          <a:pt x="40" y="115"/>
                        </a:lnTo>
                        <a:lnTo>
                          <a:pt x="42" y="117"/>
                        </a:lnTo>
                        <a:lnTo>
                          <a:pt x="40" y="120"/>
                        </a:lnTo>
                        <a:lnTo>
                          <a:pt x="35" y="122"/>
                        </a:lnTo>
                        <a:lnTo>
                          <a:pt x="33" y="120"/>
                        </a:lnTo>
                        <a:lnTo>
                          <a:pt x="38" y="117"/>
                        </a:lnTo>
                        <a:lnTo>
                          <a:pt x="38" y="113"/>
                        </a:lnTo>
                        <a:lnTo>
                          <a:pt x="40" y="111"/>
                        </a:lnTo>
                        <a:lnTo>
                          <a:pt x="38" y="109"/>
                        </a:lnTo>
                        <a:lnTo>
                          <a:pt x="33" y="111"/>
                        </a:lnTo>
                        <a:lnTo>
                          <a:pt x="35" y="106"/>
                        </a:lnTo>
                        <a:lnTo>
                          <a:pt x="38" y="106"/>
                        </a:lnTo>
                        <a:lnTo>
                          <a:pt x="35" y="106"/>
                        </a:lnTo>
                        <a:lnTo>
                          <a:pt x="38" y="104"/>
                        </a:lnTo>
                        <a:lnTo>
                          <a:pt x="40" y="102"/>
                        </a:lnTo>
                        <a:lnTo>
                          <a:pt x="42" y="102"/>
                        </a:lnTo>
                        <a:close/>
                        <a:moveTo>
                          <a:pt x="35" y="102"/>
                        </a:moveTo>
                        <a:lnTo>
                          <a:pt x="35" y="106"/>
                        </a:lnTo>
                        <a:lnTo>
                          <a:pt x="31" y="111"/>
                        </a:lnTo>
                        <a:lnTo>
                          <a:pt x="29" y="113"/>
                        </a:lnTo>
                        <a:lnTo>
                          <a:pt x="26" y="113"/>
                        </a:lnTo>
                        <a:lnTo>
                          <a:pt x="22" y="115"/>
                        </a:lnTo>
                        <a:lnTo>
                          <a:pt x="22" y="120"/>
                        </a:lnTo>
                        <a:lnTo>
                          <a:pt x="22" y="124"/>
                        </a:lnTo>
                        <a:lnTo>
                          <a:pt x="22" y="126"/>
                        </a:lnTo>
                        <a:lnTo>
                          <a:pt x="20" y="129"/>
                        </a:lnTo>
                        <a:lnTo>
                          <a:pt x="18" y="126"/>
                        </a:lnTo>
                        <a:lnTo>
                          <a:pt x="15" y="126"/>
                        </a:lnTo>
                        <a:lnTo>
                          <a:pt x="13" y="126"/>
                        </a:lnTo>
                        <a:lnTo>
                          <a:pt x="15" y="129"/>
                        </a:lnTo>
                        <a:lnTo>
                          <a:pt x="13" y="131"/>
                        </a:lnTo>
                        <a:lnTo>
                          <a:pt x="11" y="131"/>
                        </a:lnTo>
                        <a:lnTo>
                          <a:pt x="11" y="137"/>
                        </a:lnTo>
                        <a:lnTo>
                          <a:pt x="9" y="142"/>
                        </a:lnTo>
                        <a:lnTo>
                          <a:pt x="11" y="144"/>
                        </a:lnTo>
                        <a:lnTo>
                          <a:pt x="9" y="146"/>
                        </a:lnTo>
                        <a:lnTo>
                          <a:pt x="6" y="146"/>
                        </a:lnTo>
                        <a:lnTo>
                          <a:pt x="4" y="144"/>
                        </a:lnTo>
                        <a:lnTo>
                          <a:pt x="6" y="144"/>
                        </a:lnTo>
                        <a:lnTo>
                          <a:pt x="2" y="142"/>
                        </a:lnTo>
                        <a:lnTo>
                          <a:pt x="0" y="140"/>
                        </a:lnTo>
                        <a:lnTo>
                          <a:pt x="4" y="135"/>
                        </a:lnTo>
                        <a:lnTo>
                          <a:pt x="4" y="133"/>
                        </a:lnTo>
                        <a:lnTo>
                          <a:pt x="6" y="133"/>
                        </a:lnTo>
                        <a:lnTo>
                          <a:pt x="4" y="133"/>
                        </a:lnTo>
                        <a:lnTo>
                          <a:pt x="2" y="129"/>
                        </a:lnTo>
                        <a:lnTo>
                          <a:pt x="4" y="124"/>
                        </a:lnTo>
                        <a:lnTo>
                          <a:pt x="6" y="124"/>
                        </a:lnTo>
                        <a:lnTo>
                          <a:pt x="9" y="122"/>
                        </a:lnTo>
                        <a:lnTo>
                          <a:pt x="9" y="124"/>
                        </a:lnTo>
                        <a:lnTo>
                          <a:pt x="11" y="126"/>
                        </a:lnTo>
                        <a:lnTo>
                          <a:pt x="11" y="124"/>
                        </a:lnTo>
                        <a:lnTo>
                          <a:pt x="13" y="124"/>
                        </a:lnTo>
                        <a:lnTo>
                          <a:pt x="11" y="124"/>
                        </a:lnTo>
                        <a:lnTo>
                          <a:pt x="9" y="122"/>
                        </a:lnTo>
                        <a:lnTo>
                          <a:pt x="11" y="120"/>
                        </a:lnTo>
                        <a:lnTo>
                          <a:pt x="15" y="120"/>
                        </a:lnTo>
                        <a:lnTo>
                          <a:pt x="18" y="120"/>
                        </a:lnTo>
                        <a:lnTo>
                          <a:pt x="18" y="117"/>
                        </a:lnTo>
                        <a:lnTo>
                          <a:pt x="15" y="120"/>
                        </a:lnTo>
                        <a:lnTo>
                          <a:pt x="13" y="120"/>
                        </a:lnTo>
                        <a:lnTo>
                          <a:pt x="11" y="120"/>
                        </a:lnTo>
                        <a:lnTo>
                          <a:pt x="13" y="115"/>
                        </a:lnTo>
                        <a:lnTo>
                          <a:pt x="13" y="113"/>
                        </a:lnTo>
                        <a:lnTo>
                          <a:pt x="20" y="113"/>
                        </a:lnTo>
                        <a:lnTo>
                          <a:pt x="22" y="111"/>
                        </a:lnTo>
                        <a:lnTo>
                          <a:pt x="22" y="106"/>
                        </a:lnTo>
                        <a:lnTo>
                          <a:pt x="24" y="104"/>
                        </a:lnTo>
                        <a:lnTo>
                          <a:pt x="26" y="104"/>
                        </a:lnTo>
                        <a:lnTo>
                          <a:pt x="29" y="106"/>
                        </a:lnTo>
                        <a:lnTo>
                          <a:pt x="35" y="102"/>
                        </a:lnTo>
                        <a:close/>
                        <a:moveTo>
                          <a:pt x="559" y="9"/>
                        </a:moveTo>
                        <a:lnTo>
                          <a:pt x="561" y="11"/>
                        </a:lnTo>
                        <a:lnTo>
                          <a:pt x="565" y="11"/>
                        </a:lnTo>
                        <a:lnTo>
                          <a:pt x="568" y="13"/>
                        </a:lnTo>
                        <a:lnTo>
                          <a:pt x="572" y="13"/>
                        </a:lnTo>
                        <a:lnTo>
                          <a:pt x="574" y="13"/>
                        </a:lnTo>
                        <a:lnTo>
                          <a:pt x="577" y="11"/>
                        </a:lnTo>
                        <a:lnTo>
                          <a:pt x="581" y="13"/>
                        </a:lnTo>
                        <a:lnTo>
                          <a:pt x="583" y="13"/>
                        </a:lnTo>
                        <a:lnTo>
                          <a:pt x="590" y="15"/>
                        </a:lnTo>
                        <a:lnTo>
                          <a:pt x="592" y="13"/>
                        </a:lnTo>
                        <a:lnTo>
                          <a:pt x="594" y="13"/>
                        </a:lnTo>
                        <a:lnTo>
                          <a:pt x="594" y="17"/>
                        </a:lnTo>
                        <a:lnTo>
                          <a:pt x="592" y="17"/>
                        </a:lnTo>
                        <a:lnTo>
                          <a:pt x="590" y="17"/>
                        </a:lnTo>
                        <a:lnTo>
                          <a:pt x="588" y="15"/>
                        </a:lnTo>
                        <a:lnTo>
                          <a:pt x="586" y="15"/>
                        </a:lnTo>
                        <a:lnTo>
                          <a:pt x="581" y="17"/>
                        </a:lnTo>
                        <a:lnTo>
                          <a:pt x="583" y="22"/>
                        </a:lnTo>
                        <a:lnTo>
                          <a:pt x="586" y="22"/>
                        </a:lnTo>
                        <a:lnTo>
                          <a:pt x="588" y="24"/>
                        </a:lnTo>
                        <a:lnTo>
                          <a:pt x="592" y="24"/>
                        </a:lnTo>
                        <a:lnTo>
                          <a:pt x="592" y="22"/>
                        </a:lnTo>
                        <a:lnTo>
                          <a:pt x="597" y="22"/>
                        </a:lnTo>
                        <a:lnTo>
                          <a:pt x="599" y="24"/>
                        </a:lnTo>
                        <a:lnTo>
                          <a:pt x="597" y="26"/>
                        </a:lnTo>
                        <a:lnTo>
                          <a:pt x="599" y="29"/>
                        </a:lnTo>
                        <a:lnTo>
                          <a:pt x="606" y="29"/>
                        </a:lnTo>
                        <a:lnTo>
                          <a:pt x="608" y="29"/>
                        </a:lnTo>
                        <a:lnTo>
                          <a:pt x="608" y="31"/>
                        </a:lnTo>
                        <a:lnTo>
                          <a:pt x="608" y="35"/>
                        </a:lnTo>
                        <a:lnTo>
                          <a:pt x="610" y="37"/>
                        </a:lnTo>
                        <a:lnTo>
                          <a:pt x="610" y="42"/>
                        </a:lnTo>
                        <a:lnTo>
                          <a:pt x="617" y="42"/>
                        </a:lnTo>
                        <a:lnTo>
                          <a:pt x="617" y="37"/>
                        </a:lnTo>
                        <a:lnTo>
                          <a:pt x="619" y="35"/>
                        </a:lnTo>
                        <a:lnTo>
                          <a:pt x="623" y="29"/>
                        </a:lnTo>
                        <a:lnTo>
                          <a:pt x="628" y="33"/>
                        </a:lnTo>
                        <a:lnTo>
                          <a:pt x="639" y="35"/>
                        </a:lnTo>
                        <a:lnTo>
                          <a:pt x="643" y="35"/>
                        </a:lnTo>
                        <a:lnTo>
                          <a:pt x="643" y="42"/>
                        </a:lnTo>
                        <a:lnTo>
                          <a:pt x="650" y="49"/>
                        </a:lnTo>
                        <a:lnTo>
                          <a:pt x="661" y="51"/>
                        </a:lnTo>
                        <a:lnTo>
                          <a:pt x="668" y="49"/>
                        </a:lnTo>
                        <a:lnTo>
                          <a:pt x="672" y="51"/>
                        </a:lnTo>
                        <a:lnTo>
                          <a:pt x="677" y="55"/>
                        </a:lnTo>
                        <a:lnTo>
                          <a:pt x="686" y="49"/>
                        </a:lnTo>
                        <a:lnTo>
                          <a:pt x="686" y="46"/>
                        </a:lnTo>
                        <a:lnTo>
                          <a:pt x="681" y="46"/>
                        </a:lnTo>
                        <a:lnTo>
                          <a:pt x="681" y="44"/>
                        </a:lnTo>
                        <a:lnTo>
                          <a:pt x="686" y="42"/>
                        </a:lnTo>
                        <a:lnTo>
                          <a:pt x="686" y="37"/>
                        </a:lnTo>
                        <a:lnTo>
                          <a:pt x="690" y="33"/>
                        </a:lnTo>
                        <a:lnTo>
                          <a:pt x="690" y="35"/>
                        </a:lnTo>
                        <a:lnTo>
                          <a:pt x="695" y="35"/>
                        </a:lnTo>
                        <a:lnTo>
                          <a:pt x="699" y="31"/>
                        </a:lnTo>
                        <a:lnTo>
                          <a:pt x="701" y="31"/>
                        </a:lnTo>
                        <a:lnTo>
                          <a:pt x="704" y="40"/>
                        </a:lnTo>
                        <a:lnTo>
                          <a:pt x="699" y="44"/>
                        </a:lnTo>
                        <a:lnTo>
                          <a:pt x="704" y="46"/>
                        </a:lnTo>
                        <a:lnTo>
                          <a:pt x="706" y="49"/>
                        </a:lnTo>
                        <a:lnTo>
                          <a:pt x="713" y="51"/>
                        </a:lnTo>
                        <a:lnTo>
                          <a:pt x="715" y="51"/>
                        </a:lnTo>
                        <a:lnTo>
                          <a:pt x="717" y="49"/>
                        </a:lnTo>
                        <a:lnTo>
                          <a:pt x="721" y="49"/>
                        </a:lnTo>
                        <a:lnTo>
                          <a:pt x="717" y="53"/>
                        </a:lnTo>
                        <a:lnTo>
                          <a:pt x="715" y="53"/>
                        </a:lnTo>
                        <a:lnTo>
                          <a:pt x="713" y="57"/>
                        </a:lnTo>
                        <a:lnTo>
                          <a:pt x="708" y="57"/>
                        </a:lnTo>
                        <a:lnTo>
                          <a:pt x="708" y="62"/>
                        </a:lnTo>
                        <a:lnTo>
                          <a:pt x="704" y="64"/>
                        </a:lnTo>
                        <a:lnTo>
                          <a:pt x="701" y="66"/>
                        </a:lnTo>
                        <a:lnTo>
                          <a:pt x="704" y="69"/>
                        </a:lnTo>
                        <a:lnTo>
                          <a:pt x="701" y="69"/>
                        </a:lnTo>
                        <a:lnTo>
                          <a:pt x="699" y="75"/>
                        </a:lnTo>
                        <a:lnTo>
                          <a:pt x="704" y="80"/>
                        </a:lnTo>
                        <a:lnTo>
                          <a:pt x="704" y="82"/>
                        </a:lnTo>
                        <a:lnTo>
                          <a:pt x="706" y="82"/>
                        </a:lnTo>
                        <a:lnTo>
                          <a:pt x="713" y="84"/>
                        </a:lnTo>
                        <a:lnTo>
                          <a:pt x="715" y="86"/>
                        </a:lnTo>
                        <a:lnTo>
                          <a:pt x="715" y="84"/>
                        </a:lnTo>
                        <a:lnTo>
                          <a:pt x="719" y="86"/>
                        </a:lnTo>
                        <a:lnTo>
                          <a:pt x="717" y="93"/>
                        </a:lnTo>
                        <a:lnTo>
                          <a:pt x="724" y="100"/>
                        </a:lnTo>
                        <a:lnTo>
                          <a:pt x="726" y="97"/>
                        </a:lnTo>
                        <a:lnTo>
                          <a:pt x="728" y="97"/>
                        </a:lnTo>
                        <a:lnTo>
                          <a:pt x="735" y="91"/>
                        </a:lnTo>
                        <a:lnTo>
                          <a:pt x="735" y="84"/>
                        </a:lnTo>
                        <a:lnTo>
                          <a:pt x="739" y="84"/>
                        </a:lnTo>
                        <a:lnTo>
                          <a:pt x="741" y="82"/>
                        </a:lnTo>
                        <a:lnTo>
                          <a:pt x="739" y="89"/>
                        </a:lnTo>
                        <a:lnTo>
                          <a:pt x="744" y="91"/>
                        </a:lnTo>
                        <a:lnTo>
                          <a:pt x="746" y="93"/>
                        </a:lnTo>
                        <a:lnTo>
                          <a:pt x="746" y="102"/>
                        </a:lnTo>
                        <a:lnTo>
                          <a:pt x="748" y="104"/>
                        </a:lnTo>
                        <a:lnTo>
                          <a:pt x="748" y="111"/>
                        </a:lnTo>
                        <a:lnTo>
                          <a:pt x="746" y="113"/>
                        </a:lnTo>
                        <a:lnTo>
                          <a:pt x="744" y="113"/>
                        </a:lnTo>
                        <a:lnTo>
                          <a:pt x="739" y="120"/>
                        </a:lnTo>
                        <a:lnTo>
                          <a:pt x="741" y="126"/>
                        </a:lnTo>
                        <a:lnTo>
                          <a:pt x="739" y="131"/>
                        </a:lnTo>
                        <a:lnTo>
                          <a:pt x="741" y="135"/>
                        </a:lnTo>
                        <a:lnTo>
                          <a:pt x="744" y="133"/>
                        </a:lnTo>
                        <a:lnTo>
                          <a:pt x="744" y="131"/>
                        </a:lnTo>
                        <a:lnTo>
                          <a:pt x="748" y="133"/>
                        </a:lnTo>
                        <a:lnTo>
                          <a:pt x="750" y="135"/>
                        </a:lnTo>
                        <a:lnTo>
                          <a:pt x="753" y="135"/>
                        </a:lnTo>
                        <a:lnTo>
                          <a:pt x="757" y="142"/>
                        </a:lnTo>
                        <a:lnTo>
                          <a:pt x="759" y="144"/>
                        </a:lnTo>
                        <a:lnTo>
                          <a:pt x="762" y="149"/>
                        </a:lnTo>
                        <a:lnTo>
                          <a:pt x="759" y="151"/>
                        </a:lnTo>
                        <a:lnTo>
                          <a:pt x="762" y="151"/>
                        </a:lnTo>
                        <a:lnTo>
                          <a:pt x="759" y="153"/>
                        </a:lnTo>
                        <a:lnTo>
                          <a:pt x="762" y="155"/>
                        </a:lnTo>
                        <a:lnTo>
                          <a:pt x="764" y="155"/>
                        </a:lnTo>
                        <a:lnTo>
                          <a:pt x="770" y="151"/>
                        </a:lnTo>
                        <a:lnTo>
                          <a:pt x="775" y="151"/>
                        </a:lnTo>
                        <a:lnTo>
                          <a:pt x="782" y="155"/>
                        </a:lnTo>
                        <a:lnTo>
                          <a:pt x="779" y="157"/>
                        </a:lnTo>
                        <a:lnTo>
                          <a:pt x="782" y="160"/>
                        </a:lnTo>
                        <a:lnTo>
                          <a:pt x="779" y="166"/>
                        </a:lnTo>
                        <a:lnTo>
                          <a:pt x="779" y="168"/>
                        </a:lnTo>
                        <a:lnTo>
                          <a:pt x="782" y="171"/>
                        </a:lnTo>
                        <a:lnTo>
                          <a:pt x="779" y="173"/>
                        </a:lnTo>
                        <a:lnTo>
                          <a:pt x="777" y="180"/>
                        </a:lnTo>
                        <a:lnTo>
                          <a:pt x="782" y="180"/>
                        </a:lnTo>
                        <a:lnTo>
                          <a:pt x="786" y="177"/>
                        </a:lnTo>
                        <a:lnTo>
                          <a:pt x="788" y="180"/>
                        </a:lnTo>
                        <a:lnTo>
                          <a:pt x="790" y="184"/>
                        </a:lnTo>
                        <a:lnTo>
                          <a:pt x="797" y="177"/>
                        </a:lnTo>
                        <a:lnTo>
                          <a:pt x="799" y="182"/>
                        </a:lnTo>
                        <a:lnTo>
                          <a:pt x="806" y="180"/>
                        </a:lnTo>
                        <a:lnTo>
                          <a:pt x="806" y="182"/>
                        </a:lnTo>
                        <a:lnTo>
                          <a:pt x="815" y="193"/>
                        </a:lnTo>
                        <a:lnTo>
                          <a:pt x="815" y="195"/>
                        </a:lnTo>
                        <a:lnTo>
                          <a:pt x="822" y="195"/>
                        </a:lnTo>
                        <a:lnTo>
                          <a:pt x="824" y="191"/>
                        </a:lnTo>
                        <a:lnTo>
                          <a:pt x="826" y="188"/>
                        </a:lnTo>
                        <a:lnTo>
                          <a:pt x="828" y="191"/>
                        </a:lnTo>
                        <a:lnTo>
                          <a:pt x="828" y="195"/>
                        </a:lnTo>
                        <a:lnTo>
                          <a:pt x="835" y="195"/>
                        </a:lnTo>
                        <a:lnTo>
                          <a:pt x="835" y="200"/>
                        </a:lnTo>
                        <a:lnTo>
                          <a:pt x="837" y="200"/>
                        </a:lnTo>
                        <a:lnTo>
                          <a:pt x="837" y="202"/>
                        </a:lnTo>
                        <a:lnTo>
                          <a:pt x="846" y="202"/>
                        </a:lnTo>
                        <a:lnTo>
                          <a:pt x="846" y="204"/>
                        </a:lnTo>
                        <a:lnTo>
                          <a:pt x="851" y="206"/>
                        </a:lnTo>
                        <a:lnTo>
                          <a:pt x="851" y="211"/>
                        </a:lnTo>
                        <a:lnTo>
                          <a:pt x="848" y="215"/>
                        </a:lnTo>
                        <a:lnTo>
                          <a:pt x="848" y="217"/>
                        </a:lnTo>
                        <a:lnTo>
                          <a:pt x="851" y="220"/>
                        </a:lnTo>
                        <a:lnTo>
                          <a:pt x="853" y="222"/>
                        </a:lnTo>
                        <a:lnTo>
                          <a:pt x="857" y="222"/>
                        </a:lnTo>
                        <a:lnTo>
                          <a:pt x="860" y="215"/>
                        </a:lnTo>
                        <a:lnTo>
                          <a:pt x="864" y="217"/>
                        </a:lnTo>
                        <a:lnTo>
                          <a:pt x="866" y="217"/>
                        </a:lnTo>
                        <a:lnTo>
                          <a:pt x="868" y="220"/>
                        </a:lnTo>
                        <a:lnTo>
                          <a:pt x="871" y="226"/>
                        </a:lnTo>
                        <a:lnTo>
                          <a:pt x="871" y="231"/>
                        </a:lnTo>
                        <a:lnTo>
                          <a:pt x="875" y="233"/>
                        </a:lnTo>
                        <a:lnTo>
                          <a:pt x="877" y="237"/>
                        </a:lnTo>
                        <a:lnTo>
                          <a:pt x="880" y="240"/>
                        </a:lnTo>
                        <a:lnTo>
                          <a:pt x="884" y="246"/>
                        </a:lnTo>
                        <a:lnTo>
                          <a:pt x="882" y="246"/>
                        </a:lnTo>
                        <a:lnTo>
                          <a:pt x="880" y="248"/>
                        </a:lnTo>
                        <a:lnTo>
                          <a:pt x="882" y="253"/>
                        </a:lnTo>
                        <a:lnTo>
                          <a:pt x="888" y="257"/>
                        </a:lnTo>
                        <a:lnTo>
                          <a:pt x="891" y="255"/>
                        </a:lnTo>
                        <a:lnTo>
                          <a:pt x="895" y="255"/>
                        </a:lnTo>
                        <a:lnTo>
                          <a:pt x="897" y="255"/>
                        </a:lnTo>
                        <a:lnTo>
                          <a:pt x="900" y="264"/>
                        </a:lnTo>
                        <a:lnTo>
                          <a:pt x="897" y="271"/>
                        </a:lnTo>
                        <a:lnTo>
                          <a:pt x="893" y="271"/>
                        </a:lnTo>
                        <a:lnTo>
                          <a:pt x="893" y="275"/>
                        </a:lnTo>
                        <a:lnTo>
                          <a:pt x="888" y="282"/>
                        </a:lnTo>
                        <a:lnTo>
                          <a:pt x="884" y="295"/>
                        </a:lnTo>
                        <a:lnTo>
                          <a:pt x="877" y="295"/>
                        </a:lnTo>
                        <a:lnTo>
                          <a:pt x="875" y="295"/>
                        </a:lnTo>
                        <a:lnTo>
                          <a:pt x="868" y="295"/>
                        </a:lnTo>
                        <a:lnTo>
                          <a:pt x="866" y="295"/>
                        </a:lnTo>
                        <a:lnTo>
                          <a:pt x="866" y="297"/>
                        </a:lnTo>
                        <a:lnTo>
                          <a:pt x="864" y="300"/>
                        </a:lnTo>
                        <a:lnTo>
                          <a:pt x="862" y="306"/>
                        </a:lnTo>
                        <a:lnTo>
                          <a:pt x="857" y="306"/>
                        </a:lnTo>
                        <a:lnTo>
                          <a:pt x="853" y="311"/>
                        </a:lnTo>
                        <a:lnTo>
                          <a:pt x="853" y="313"/>
                        </a:lnTo>
                        <a:lnTo>
                          <a:pt x="851" y="313"/>
                        </a:lnTo>
                        <a:lnTo>
                          <a:pt x="848" y="308"/>
                        </a:lnTo>
                        <a:lnTo>
                          <a:pt x="846" y="308"/>
                        </a:lnTo>
                        <a:lnTo>
                          <a:pt x="842" y="308"/>
                        </a:lnTo>
                        <a:lnTo>
                          <a:pt x="837" y="308"/>
                        </a:lnTo>
                        <a:lnTo>
                          <a:pt x="835" y="315"/>
                        </a:lnTo>
                        <a:lnTo>
                          <a:pt x="839" y="313"/>
                        </a:lnTo>
                        <a:lnTo>
                          <a:pt x="842" y="313"/>
                        </a:lnTo>
                        <a:lnTo>
                          <a:pt x="844" y="317"/>
                        </a:lnTo>
                        <a:lnTo>
                          <a:pt x="842" y="317"/>
                        </a:lnTo>
                        <a:lnTo>
                          <a:pt x="842" y="320"/>
                        </a:lnTo>
                        <a:lnTo>
                          <a:pt x="846" y="320"/>
                        </a:lnTo>
                        <a:lnTo>
                          <a:pt x="846" y="324"/>
                        </a:lnTo>
                        <a:lnTo>
                          <a:pt x="848" y="326"/>
                        </a:lnTo>
                        <a:lnTo>
                          <a:pt x="851" y="322"/>
                        </a:lnTo>
                        <a:lnTo>
                          <a:pt x="853" y="322"/>
                        </a:lnTo>
                        <a:lnTo>
                          <a:pt x="853" y="324"/>
                        </a:lnTo>
                        <a:lnTo>
                          <a:pt x="857" y="322"/>
                        </a:lnTo>
                        <a:lnTo>
                          <a:pt x="857" y="320"/>
                        </a:lnTo>
                        <a:lnTo>
                          <a:pt x="857" y="317"/>
                        </a:lnTo>
                        <a:lnTo>
                          <a:pt x="860" y="320"/>
                        </a:lnTo>
                        <a:lnTo>
                          <a:pt x="860" y="324"/>
                        </a:lnTo>
                        <a:lnTo>
                          <a:pt x="862" y="324"/>
                        </a:lnTo>
                        <a:lnTo>
                          <a:pt x="866" y="324"/>
                        </a:lnTo>
                        <a:lnTo>
                          <a:pt x="868" y="328"/>
                        </a:lnTo>
                        <a:lnTo>
                          <a:pt x="873" y="331"/>
                        </a:lnTo>
                        <a:lnTo>
                          <a:pt x="866" y="328"/>
                        </a:lnTo>
                        <a:lnTo>
                          <a:pt x="866" y="331"/>
                        </a:lnTo>
                        <a:lnTo>
                          <a:pt x="866" y="333"/>
                        </a:lnTo>
                        <a:lnTo>
                          <a:pt x="862" y="333"/>
                        </a:lnTo>
                        <a:lnTo>
                          <a:pt x="864" y="335"/>
                        </a:lnTo>
                        <a:lnTo>
                          <a:pt x="860" y="333"/>
                        </a:lnTo>
                        <a:lnTo>
                          <a:pt x="860" y="337"/>
                        </a:lnTo>
                        <a:lnTo>
                          <a:pt x="857" y="337"/>
                        </a:lnTo>
                        <a:lnTo>
                          <a:pt x="857" y="339"/>
                        </a:lnTo>
                        <a:lnTo>
                          <a:pt x="851" y="339"/>
                        </a:lnTo>
                        <a:lnTo>
                          <a:pt x="848" y="335"/>
                        </a:lnTo>
                        <a:lnTo>
                          <a:pt x="846" y="335"/>
                        </a:lnTo>
                        <a:lnTo>
                          <a:pt x="846" y="333"/>
                        </a:lnTo>
                        <a:lnTo>
                          <a:pt x="842" y="335"/>
                        </a:lnTo>
                        <a:lnTo>
                          <a:pt x="842" y="337"/>
                        </a:lnTo>
                        <a:lnTo>
                          <a:pt x="839" y="342"/>
                        </a:lnTo>
                        <a:lnTo>
                          <a:pt x="839" y="346"/>
                        </a:lnTo>
                        <a:lnTo>
                          <a:pt x="844" y="351"/>
                        </a:lnTo>
                        <a:lnTo>
                          <a:pt x="842" y="353"/>
                        </a:lnTo>
                        <a:lnTo>
                          <a:pt x="842" y="355"/>
                        </a:lnTo>
                        <a:lnTo>
                          <a:pt x="848" y="355"/>
                        </a:lnTo>
                        <a:lnTo>
                          <a:pt x="848" y="362"/>
                        </a:lnTo>
                        <a:lnTo>
                          <a:pt x="851" y="364"/>
                        </a:lnTo>
                        <a:lnTo>
                          <a:pt x="848" y="366"/>
                        </a:lnTo>
                        <a:lnTo>
                          <a:pt x="848" y="373"/>
                        </a:lnTo>
                        <a:lnTo>
                          <a:pt x="853" y="371"/>
                        </a:lnTo>
                        <a:lnTo>
                          <a:pt x="855" y="371"/>
                        </a:lnTo>
                        <a:lnTo>
                          <a:pt x="857" y="373"/>
                        </a:lnTo>
                        <a:lnTo>
                          <a:pt x="855" y="375"/>
                        </a:lnTo>
                        <a:lnTo>
                          <a:pt x="853" y="377"/>
                        </a:lnTo>
                        <a:lnTo>
                          <a:pt x="851" y="377"/>
                        </a:lnTo>
                        <a:lnTo>
                          <a:pt x="851" y="379"/>
                        </a:lnTo>
                        <a:lnTo>
                          <a:pt x="844" y="384"/>
                        </a:lnTo>
                        <a:lnTo>
                          <a:pt x="846" y="386"/>
                        </a:lnTo>
                        <a:lnTo>
                          <a:pt x="853" y="388"/>
                        </a:lnTo>
                        <a:lnTo>
                          <a:pt x="851" y="391"/>
                        </a:lnTo>
                        <a:lnTo>
                          <a:pt x="851" y="393"/>
                        </a:lnTo>
                        <a:lnTo>
                          <a:pt x="837" y="397"/>
                        </a:lnTo>
                        <a:lnTo>
                          <a:pt x="822" y="406"/>
                        </a:lnTo>
                        <a:lnTo>
                          <a:pt x="815" y="406"/>
                        </a:lnTo>
                        <a:lnTo>
                          <a:pt x="813" y="408"/>
                        </a:lnTo>
                        <a:lnTo>
                          <a:pt x="808" y="408"/>
                        </a:lnTo>
                        <a:lnTo>
                          <a:pt x="804" y="411"/>
                        </a:lnTo>
                        <a:lnTo>
                          <a:pt x="804" y="413"/>
                        </a:lnTo>
                        <a:lnTo>
                          <a:pt x="806" y="413"/>
                        </a:lnTo>
                        <a:lnTo>
                          <a:pt x="806" y="415"/>
                        </a:lnTo>
                        <a:lnTo>
                          <a:pt x="808" y="415"/>
                        </a:lnTo>
                        <a:lnTo>
                          <a:pt x="808" y="417"/>
                        </a:lnTo>
                        <a:lnTo>
                          <a:pt x="808" y="419"/>
                        </a:lnTo>
                        <a:lnTo>
                          <a:pt x="806" y="419"/>
                        </a:lnTo>
                        <a:lnTo>
                          <a:pt x="815" y="428"/>
                        </a:lnTo>
                        <a:lnTo>
                          <a:pt x="815" y="433"/>
                        </a:lnTo>
                        <a:lnTo>
                          <a:pt x="815" y="437"/>
                        </a:lnTo>
                        <a:lnTo>
                          <a:pt x="813" y="437"/>
                        </a:lnTo>
                        <a:lnTo>
                          <a:pt x="811" y="437"/>
                        </a:lnTo>
                        <a:lnTo>
                          <a:pt x="808" y="437"/>
                        </a:lnTo>
                        <a:lnTo>
                          <a:pt x="806" y="437"/>
                        </a:lnTo>
                        <a:lnTo>
                          <a:pt x="799" y="439"/>
                        </a:lnTo>
                        <a:lnTo>
                          <a:pt x="804" y="442"/>
                        </a:lnTo>
                        <a:lnTo>
                          <a:pt x="806" y="444"/>
                        </a:lnTo>
                        <a:lnTo>
                          <a:pt x="808" y="455"/>
                        </a:lnTo>
                        <a:lnTo>
                          <a:pt x="811" y="457"/>
                        </a:lnTo>
                        <a:lnTo>
                          <a:pt x="813" y="455"/>
                        </a:lnTo>
                        <a:lnTo>
                          <a:pt x="817" y="455"/>
                        </a:lnTo>
                        <a:lnTo>
                          <a:pt x="822" y="455"/>
                        </a:lnTo>
                        <a:lnTo>
                          <a:pt x="824" y="455"/>
                        </a:lnTo>
                        <a:lnTo>
                          <a:pt x="826" y="453"/>
                        </a:lnTo>
                        <a:lnTo>
                          <a:pt x="828" y="455"/>
                        </a:lnTo>
                        <a:lnTo>
                          <a:pt x="828" y="451"/>
                        </a:lnTo>
                        <a:lnTo>
                          <a:pt x="831" y="451"/>
                        </a:lnTo>
                        <a:lnTo>
                          <a:pt x="835" y="451"/>
                        </a:lnTo>
                        <a:lnTo>
                          <a:pt x="837" y="451"/>
                        </a:lnTo>
                        <a:lnTo>
                          <a:pt x="842" y="448"/>
                        </a:lnTo>
                        <a:lnTo>
                          <a:pt x="851" y="448"/>
                        </a:lnTo>
                        <a:lnTo>
                          <a:pt x="851" y="451"/>
                        </a:lnTo>
                        <a:lnTo>
                          <a:pt x="857" y="448"/>
                        </a:lnTo>
                        <a:lnTo>
                          <a:pt x="860" y="453"/>
                        </a:lnTo>
                        <a:lnTo>
                          <a:pt x="864" y="451"/>
                        </a:lnTo>
                        <a:lnTo>
                          <a:pt x="866" y="453"/>
                        </a:lnTo>
                        <a:lnTo>
                          <a:pt x="868" y="453"/>
                        </a:lnTo>
                        <a:lnTo>
                          <a:pt x="871" y="448"/>
                        </a:lnTo>
                        <a:lnTo>
                          <a:pt x="875" y="448"/>
                        </a:lnTo>
                        <a:lnTo>
                          <a:pt x="875" y="451"/>
                        </a:lnTo>
                        <a:lnTo>
                          <a:pt x="877" y="451"/>
                        </a:lnTo>
                        <a:lnTo>
                          <a:pt x="877" y="457"/>
                        </a:lnTo>
                        <a:lnTo>
                          <a:pt x="875" y="459"/>
                        </a:lnTo>
                        <a:lnTo>
                          <a:pt x="868" y="462"/>
                        </a:lnTo>
                        <a:lnTo>
                          <a:pt x="866" y="462"/>
                        </a:lnTo>
                        <a:lnTo>
                          <a:pt x="864" y="459"/>
                        </a:lnTo>
                        <a:lnTo>
                          <a:pt x="862" y="462"/>
                        </a:lnTo>
                        <a:lnTo>
                          <a:pt x="862" y="464"/>
                        </a:lnTo>
                        <a:lnTo>
                          <a:pt x="857" y="462"/>
                        </a:lnTo>
                        <a:lnTo>
                          <a:pt x="853" y="464"/>
                        </a:lnTo>
                        <a:lnTo>
                          <a:pt x="848" y="462"/>
                        </a:lnTo>
                        <a:lnTo>
                          <a:pt x="848" y="464"/>
                        </a:lnTo>
                        <a:lnTo>
                          <a:pt x="846" y="464"/>
                        </a:lnTo>
                        <a:lnTo>
                          <a:pt x="842" y="464"/>
                        </a:lnTo>
                        <a:lnTo>
                          <a:pt x="839" y="459"/>
                        </a:lnTo>
                        <a:lnTo>
                          <a:pt x="837" y="468"/>
                        </a:lnTo>
                        <a:lnTo>
                          <a:pt x="833" y="468"/>
                        </a:lnTo>
                        <a:lnTo>
                          <a:pt x="826" y="473"/>
                        </a:lnTo>
                        <a:lnTo>
                          <a:pt x="824" y="471"/>
                        </a:lnTo>
                        <a:lnTo>
                          <a:pt x="824" y="479"/>
                        </a:lnTo>
                        <a:lnTo>
                          <a:pt x="824" y="486"/>
                        </a:lnTo>
                        <a:lnTo>
                          <a:pt x="815" y="491"/>
                        </a:lnTo>
                        <a:lnTo>
                          <a:pt x="806" y="491"/>
                        </a:lnTo>
                        <a:lnTo>
                          <a:pt x="806" y="495"/>
                        </a:lnTo>
                        <a:lnTo>
                          <a:pt x="804" y="497"/>
                        </a:lnTo>
                        <a:lnTo>
                          <a:pt x="804" y="499"/>
                        </a:lnTo>
                        <a:lnTo>
                          <a:pt x="804" y="502"/>
                        </a:lnTo>
                        <a:lnTo>
                          <a:pt x="806" y="502"/>
                        </a:lnTo>
                        <a:lnTo>
                          <a:pt x="806" y="504"/>
                        </a:lnTo>
                        <a:lnTo>
                          <a:pt x="802" y="502"/>
                        </a:lnTo>
                        <a:lnTo>
                          <a:pt x="799" y="506"/>
                        </a:lnTo>
                        <a:lnTo>
                          <a:pt x="793" y="504"/>
                        </a:lnTo>
                        <a:lnTo>
                          <a:pt x="795" y="506"/>
                        </a:lnTo>
                        <a:lnTo>
                          <a:pt x="793" y="508"/>
                        </a:lnTo>
                        <a:lnTo>
                          <a:pt x="790" y="508"/>
                        </a:lnTo>
                        <a:lnTo>
                          <a:pt x="790" y="506"/>
                        </a:lnTo>
                        <a:lnTo>
                          <a:pt x="784" y="506"/>
                        </a:lnTo>
                        <a:lnTo>
                          <a:pt x="779" y="510"/>
                        </a:lnTo>
                        <a:lnTo>
                          <a:pt x="779" y="506"/>
                        </a:lnTo>
                        <a:lnTo>
                          <a:pt x="777" y="506"/>
                        </a:lnTo>
                        <a:lnTo>
                          <a:pt x="775" y="504"/>
                        </a:lnTo>
                        <a:lnTo>
                          <a:pt x="773" y="504"/>
                        </a:lnTo>
                        <a:lnTo>
                          <a:pt x="773" y="506"/>
                        </a:lnTo>
                        <a:lnTo>
                          <a:pt x="775" y="506"/>
                        </a:lnTo>
                        <a:lnTo>
                          <a:pt x="777" y="508"/>
                        </a:lnTo>
                        <a:lnTo>
                          <a:pt x="777" y="510"/>
                        </a:lnTo>
                        <a:lnTo>
                          <a:pt x="782" y="510"/>
                        </a:lnTo>
                        <a:lnTo>
                          <a:pt x="782" y="513"/>
                        </a:lnTo>
                        <a:lnTo>
                          <a:pt x="786" y="515"/>
                        </a:lnTo>
                        <a:lnTo>
                          <a:pt x="788" y="510"/>
                        </a:lnTo>
                        <a:lnTo>
                          <a:pt x="790" y="513"/>
                        </a:lnTo>
                        <a:lnTo>
                          <a:pt x="793" y="515"/>
                        </a:lnTo>
                        <a:lnTo>
                          <a:pt x="795" y="513"/>
                        </a:lnTo>
                        <a:lnTo>
                          <a:pt x="793" y="515"/>
                        </a:lnTo>
                        <a:lnTo>
                          <a:pt x="793" y="522"/>
                        </a:lnTo>
                        <a:lnTo>
                          <a:pt x="795" y="524"/>
                        </a:lnTo>
                        <a:lnTo>
                          <a:pt x="797" y="524"/>
                        </a:lnTo>
                        <a:lnTo>
                          <a:pt x="799" y="524"/>
                        </a:lnTo>
                        <a:lnTo>
                          <a:pt x="797" y="526"/>
                        </a:lnTo>
                        <a:lnTo>
                          <a:pt x="799" y="526"/>
                        </a:lnTo>
                        <a:lnTo>
                          <a:pt x="804" y="526"/>
                        </a:lnTo>
                        <a:lnTo>
                          <a:pt x="804" y="528"/>
                        </a:lnTo>
                        <a:lnTo>
                          <a:pt x="808" y="528"/>
                        </a:lnTo>
                        <a:lnTo>
                          <a:pt x="813" y="530"/>
                        </a:lnTo>
                        <a:lnTo>
                          <a:pt x="817" y="530"/>
                        </a:lnTo>
                        <a:lnTo>
                          <a:pt x="819" y="533"/>
                        </a:lnTo>
                        <a:lnTo>
                          <a:pt x="817" y="535"/>
                        </a:lnTo>
                        <a:lnTo>
                          <a:pt x="815" y="537"/>
                        </a:lnTo>
                        <a:lnTo>
                          <a:pt x="819" y="544"/>
                        </a:lnTo>
                        <a:lnTo>
                          <a:pt x="822" y="550"/>
                        </a:lnTo>
                        <a:lnTo>
                          <a:pt x="822" y="562"/>
                        </a:lnTo>
                        <a:lnTo>
                          <a:pt x="824" y="562"/>
                        </a:lnTo>
                        <a:lnTo>
                          <a:pt x="824" y="566"/>
                        </a:lnTo>
                        <a:lnTo>
                          <a:pt x="819" y="568"/>
                        </a:lnTo>
                        <a:lnTo>
                          <a:pt x="815" y="566"/>
                        </a:lnTo>
                        <a:lnTo>
                          <a:pt x="811" y="573"/>
                        </a:lnTo>
                        <a:lnTo>
                          <a:pt x="808" y="570"/>
                        </a:lnTo>
                        <a:lnTo>
                          <a:pt x="806" y="573"/>
                        </a:lnTo>
                        <a:lnTo>
                          <a:pt x="806" y="575"/>
                        </a:lnTo>
                        <a:lnTo>
                          <a:pt x="808" y="575"/>
                        </a:lnTo>
                        <a:lnTo>
                          <a:pt x="808" y="582"/>
                        </a:lnTo>
                        <a:lnTo>
                          <a:pt x="808" y="584"/>
                        </a:lnTo>
                        <a:lnTo>
                          <a:pt x="802" y="586"/>
                        </a:lnTo>
                        <a:lnTo>
                          <a:pt x="799" y="586"/>
                        </a:lnTo>
                        <a:lnTo>
                          <a:pt x="795" y="590"/>
                        </a:lnTo>
                        <a:lnTo>
                          <a:pt x="788" y="588"/>
                        </a:lnTo>
                        <a:lnTo>
                          <a:pt x="784" y="590"/>
                        </a:lnTo>
                        <a:lnTo>
                          <a:pt x="779" y="588"/>
                        </a:lnTo>
                        <a:lnTo>
                          <a:pt x="777" y="582"/>
                        </a:lnTo>
                        <a:lnTo>
                          <a:pt x="775" y="579"/>
                        </a:lnTo>
                        <a:lnTo>
                          <a:pt x="770" y="577"/>
                        </a:lnTo>
                        <a:lnTo>
                          <a:pt x="768" y="579"/>
                        </a:lnTo>
                        <a:lnTo>
                          <a:pt x="764" y="575"/>
                        </a:lnTo>
                        <a:lnTo>
                          <a:pt x="762" y="575"/>
                        </a:lnTo>
                        <a:lnTo>
                          <a:pt x="759" y="577"/>
                        </a:lnTo>
                        <a:lnTo>
                          <a:pt x="757" y="575"/>
                        </a:lnTo>
                        <a:lnTo>
                          <a:pt x="759" y="573"/>
                        </a:lnTo>
                        <a:lnTo>
                          <a:pt x="757" y="568"/>
                        </a:lnTo>
                        <a:lnTo>
                          <a:pt x="755" y="568"/>
                        </a:lnTo>
                        <a:lnTo>
                          <a:pt x="753" y="570"/>
                        </a:lnTo>
                        <a:lnTo>
                          <a:pt x="750" y="570"/>
                        </a:lnTo>
                        <a:lnTo>
                          <a:pt x="753" y="573"/>
                        </a:lnTo>
                        <a:lnTo>
                          <a:pt x="750" y="577"/>
                        </a:lnTo>
                        <a:lnTo>
                          <a:pt x="746" y="577"/>
                        </a:lnTo>
                        <a:lnTo>
                          <a:pt x="746" y="579"/>
                        </a:lnTo>
                        <a:lnTo>
                          <a:pt x="748" y="582"/>
                        </a:lnTo>
                        <a:lnTo>
                          <a:pt x="750" y="586"/>
                        </a:lnTo>
                        <a:lnTo>
                          <a:pt x="757" y="588"/>
                        </a:lnTo>
                        <a:lnTo>
                          <a:pt x="757" y="593"/>
                        </a:lnTo>
                        <a:lnTo>
                          <a:pt x="759" y="595"/>
                        </a:lnTo>
                        <a:lnTo>
                          <a:pt x="755" y="597"/>
                        </a:lnTo>
                        <a:lnTo>
                          <a:pt x="755" y="602"/>
                        </a:lnTo>
                        <a:lnTo>
                          <a:pt x="753" y="604"/>
                        </a:lnTo>
                        <a:lnTo>
                          <a:pt x="748" y="613"/>
                        </a:lnTo>
                        <a:lnTo>
                          <a:pt x="744" y="615"/>
                        </a:lnTo>
                        <a:lnTo>
                          <a:pt x="744" y="617"/>
                        </a:lnTo>
                        <a:lnTo>
                          <a:pt x="746" y="617"/>
                        </a:lnTo>
                        <a:lnTo>
                          <a:pt x="748" y="622"/>
                        </a:lnTo>
                        <a:lnTo>
                          <a:pt x="750" y="630"/>
                        </a:lnTo>
                        <a:lnTo>
                          <a:pt x="748" y="633"/>
                        </a:lnTo>
                        <a:lnTo>
                          <a:pt x="748" y="635"/>
                        </a:lnTo>
                        <a:lnTo>
                          <a:pt x="748" y="642"/>
                        </a:lnTo>
                        <a:lnTo>
                          <a:pt x="746" y="644"/>
                        </a:lnTo>
                        <a:lnTo>
                          <a:pt x="744" y="642"/>
                        </a:lnTo>
                        <a:lnTo>
                          <a:pt x="741" y="642"/>
                        </a:lnTo>
                        <a:lnTo>
                          <a:pt x="741" y="644"/>
                        </a:lnTo>
                        <a:lnTo>
                          <a:pt x="739" y="642"/>
                        </a:lnTo>
                        <a:lnTo>
                          <a:pt x="737" y="644"/>
                        </a:lnTo>
                        <a:lnTo>
                          <a:pt x="733" y="642"/>
                        </a:lnTo>
                        <a:lnTo>
                          <a:pt x="730" y="644"/>
                        </a:lnTo>
                        <a:lnTo>
                          <a:pt x="730" y="648"/>
                        </a:lnTo>
                        <a:lnTo>
                          <a:pt x="726" y="650"/>
                        </a:lnTo>
                        <a:lnTo>
                          <a:pt x="724" y="653"/>
                        </a:lnTo>
                        <a:lnTo>
                          <a:pt x="721" y="653"/>
                        </a:lnTo>
                        <a:lnTo>
                          <a:pt x="721" y="650"/>
                        </a:lnTo>
                        <a:lnTo>
                          <a:pt x="719" y="655"/>
                        </a:lnTo>
                        <a:lnTo>
                          <a:pt x="717" y="653"/>
                        </a:lnTo>
                        <a:lnTo>
                          <a:pt x="715" y="648"/>
                        </a:lnTo>
                        <a:lnTo>
                          <a:pt x="719" y="646"/>
                        </a:lnTo>
                        <a:lnTo>
                          <a:pt x="719" y="644"/>
                        </a:lnTo>
                        <a:lnTo>
                          <a:pt x="717" y="644"/>
                        </a:lnTo>
                        <a:lnTo>
                          <a:pt x="713" y="642"/>
                        </a:lnTo>
                        <a:lnTo>
                          <a:pt x="708" y="642"/>
                        </a:lnTo>
                        <a:lnTo>
                          <a:pt x="710" y="646"/>
                        </a:lnTo>
                        <a:lnTo>
                          <a:pt x="706" y="646"/>
                        </a:lnTo>
                        <a:lnTo>
                          <a:pt x="706" y="648"/>
                        </a:lnTo>
                        <a:lnTo>
                          <a:pt x="704" y="648"/>
                        </a:lnTo>
                        <a:lnTo>
                          <a:pt x="701" y="646"/>
                        </a:lnTo>
                        <a:lnTo>
                          <a:pt x="699" y="648"/>
                        </a:lnTo>
                        <a:lnTo>
                          <a:pt x="697" y="648"/>
                        </a:lnTo>
                        <a:lnTo>
                          <a:pt x="699" y="644"/>
                        </a:lnTo>
                        <a:lnTo>
                          <a:pt x="697" y="642"/>
                        </a:lnTo>
                        <a:lnTo>
                          <a:pt x="699" y="639"/>
                        </a:lnTo>
                        <a:lnTo>
                          <a:pt x="704" y="637"/>
                        </a:lnTo>
                        <a:lnTo>
                          <a:pt x="708" y="635"/>
                        </a:lnTo>
                        <a:lnTo>
                          <a:pt x="708" y="630"/>
                        </a:lnTo>
                        <a:lnTo>
                          <a:pt x="710" y="630"/>
                        </a:lnTo>
                        <a:lnTo>
                          <a:pt x="713" y="630"/>
                        </a:lnTo>
                        <a:lnTo>
                          <a:pt x="713" y="626"/>
                        </a:lnTo>
                        <a:lnTo>
                          <a:pt x="710" y="626"/>
                        </a:lnTo>
                        <a:lnTo>
                          <a:pt x="708" y="626"/>
                        </a:lnTo>
                        <a:lnTo>
                          <a:pt x="706" y="628"/>
                        </a:lnTo>
                        <a:lnTo>
                          <a:pt x="704" y="628"/>
                        </a:lnTo>
                        <a:lnTo>
                          <a:pt x="706" y="624"/>
                        </a:lnTo>
                        <a:lnTo>
                          <a:pt x="704" y="619"/>
                        </a:lnTo>
                        <a:lnTo>
                          <a:pt x="701" y="624"/>
                        </a:lnTo>
                        <a:lnTo>
                          <a:pt x="695" y="626"/>
                        </a:lnTo>
                        <a:lnTo>
                          <a:pt x="695" y="630"/>
                        </a:lnTo>
                        <a:lnTo>
                          <a:pt x="690" y="628"/>
                        </a:lnTo>
                        <a:lnTo>
                          <a:pt x="690" y="626"/>
                        </a:lnTo>
                        <a:lnTo>
                          <a:pt x="690" y="630"/>
                        </a:lnTo>
                        <a:lnTo>
                          <a:pt x="686" y="630"/>
                        </a:lnTo>
                        <a:lnTo>
                          <a:pt x="686" y="633"/>
                        </a:lnTo>
                        <a:lnTo>
                          <a:pt x="679" y="628"/>
                        </a:lnTo>
                        <a:lnTo>
                          <a:pt x="677" y="630"/>
                        </a:lnTo>
                        <a:lnTo>
                          <a:pt x="677" y="633"/>
                        </a:lnTo>
                        <a:lnTo>
                          <a:pt x="679" y="635"/>
                        </a:lnTo>
                        <a:lnTo>
                          <a:pt x="684" y="637"/>
                        </a:lnTo>
                        <a:lnTo>
                          <a:pt x="684" y="639"/>
                        </a:lnTo>
                        <a:lnTo>
                          <a:pt x="684" y="642"/>
                        </a:lnTo>
                        <a:lnTo>
                          <a:pt x="677" y="639"/>
                        </a:lnTo>
                        <a:lnTo>
                          <a:pt x="670" y="639"/>
                        </a:lnTo>
                        <a:lnTo>
                          <a:pt x="670" y="642"/>
                        </a:lnTo>
                        <a:lnTo>
                          <a:pt x="666" y="642"/>
                        </a:lnTo>
                        <a:lnTo>
                          <a:pt x="666" y="644"/>
                        </a:lnTo>
                        <a:lnTo>
                          <a:pt x="664" y="644"/>
                        </a:lnTo>
                        <a:lnTo>
                          <a:pt x="664" y="648"/>
                        </a:lnTo>
                        <a:lnTo>
                          <a:pt x="664" y="650"/>
                        </a:lnTo>
                        <a:lnTo>
                          <a:pt x="661" y="648"/>
                        </a:lnTo>
                        <a:lnTo>
                          <a:pt x="659" y="650"/>
                        </a:lnTo>
                        <a:lnTo>
                          <a:pt x="659" y="653"/>
                        </a:lnTo>
                        <a:lnTo>
                          <a:pt x="650" y="653"/>
                        </a:lnTo>
                        <a:lnTo>
                          <a:pt x="652" y="642"/>
                        </a:lnTo>
                        <a:lnTo>
                          <a:pt x="650" y="637"/>
                        </a:lnTo>
                        <a:lnTo>
                          <a:pt x="652" y="633"/>
                        </a:lnTo>
                        <a:lnTo>
                          <a:pt x="652" y="630"/>
                        </a:lnTo>
                        <a:lnTo>
                          <a:pt x="655" y="628"/>
                        </a:lnTo>
                        <a:lnTo>
                          <a:pt x="655" y="624"/>
                        </a:lnTo>
                        <a:lnTo>
                          <a:pt x="657" y="622"/>
                        </a:lnTo>
                        <a:lnTo>
                          <a:pt x="661" y="619"/>
                        </a:lnTo>
                        <a:lnTo>
                          <a:pt x="661" y="617"/>
                        </a:lnTo>
                        <a:lnTo>
                          <a:pt x="670" y="619"/>
                        </a:lnTo>
                        <a:lnTo>
                          <a:pt x="672" y="617"/>
                        </a:lnTo>
                        <a:lnTo>
                          <a:pt x="670" y="615"/>
                        </a:lnTo>
                        <a:lnTo>
                          <a:pt x="675" y="613"/>
                        </a:lnTo>
                        <a:lnTo>
                          <a:pt x="672" y="610"/>
                        </a:lnTo>
                        <a:lnTo>
                          <a:pt x="668" y="613"/>
                        </a:lnTo>
                        <a:lnTo>
                          <a:pt x="668" y="610"/>
                        </a:lnTo>
                        <a:lnTo>
                          <a:pt x="670" y="608"/>
                        </a:lnTo>
                        <a:lnTo>
                          <a:pt x="672" y="608"/>
                        </a:lnTo>
                        <a:lnTo>
                          <a:pt x="670" y="606"/>
                        </a:lnTo>
                        <a:lnTo>
                          <a:pt x="668" y="604"/>
                        </a:lnTo>
                        <a:lnTo>
                          <a:pt x="670" y="602"/>
                        </a:lnTo>
                        <a:lnTo>
                          <a:pt x="670" y="599"/>
                        </a:lnTo>
                        <a:lnTo>
                          <a:pt x="670" y="595"/>
                        </a:lnTo>
                        <a:lnTo>
                          <a:pt x="672" y="595"/>
                        </a:lnTo>
                        <a:lnTo>
                          <a:pt x="670" y="593"/>
                        </a:lnTo>
                        <a:lnTo>
                          <a:pt x="672" y="588"/>
                        </a:lnTo>
                        <a:lnTo>
                          <a:pt x="670" y="582"/>
                        </a:lnTo>
                        <a:lnTo>
                          <a:pt x="672" y="582"/>
                        </a:lnTo>
                        <a:lnTo>
                          <a:pt x="670" y="577"/>
                        </a:lnTo>
                        <a:lnTo>
                          <a:pt x="666" y="566"/>
                        </a:lnTo>
                        <a:lnTo>
                          <a:pt x="668" y="566"/>
                        </a:lnTo>
                        <a:lnTo>
                          <a:pt x="672" y="566"/>
                        </a:lnTo>
                        <a:lnTo>
                          <a:pt x="672" y="564"/>
                        </a:lnTo>
                        <a:lnTo>
                          <a:pt x="670" y="566"/>
                        </a:lnTo>
                        <a:lnTo>
                          <a:pt x="668" y="564"/>
                        </a:lnTo>
                        <a:lnTo>
                          <a:pt x="668" y="562"/>
                        </a:lnTo>
                        <a:lnTo>
                          <a:pt x="664" y="559"/>
                        </a:lnTo>
                        <a:lnTo>
                          <a:pt x="664" y="557"/>
                        </a:lnTo>
                        <a:lnTo>
                          <a:pt x="666" y="557"/>
                        </a:lnTo>
                        <a:lnTo>
                          <a:pt x="664" y="555"/>
                        </a:lnTo>
                        <a:lnTo>
                          <a:pt x="657" y="544"/>
                        </a:lnTo>
                        <a:lnTo>
                          <a:pt x="657" y="539"/>
                        </a:lnTo>
                        <a:lnTo>
                          <a:pt x="659" y="537"/>
                        </a:lnTo>
                        <a:lnTo>
                          <a:pt x="657" y="537"/>
                        </a:lnTo>
                        <a:lnTo>
                          <a:pt x="659" y="537"/>
                        </a:lnTo>
                        <a:lnTo>
                          <a:pt x="655" y="537"/>
                        </a:lnTo>
                        <a:lnTo>
                          <a:pt x="655" y="542"/>
                        </a:lnTo>
                        <a:lnTo>
                          <a:pt x="652" y="537"/>
                        </a:lnTo>
                        <a:lnTo>
                          <a:pt x="648" y="522"/>
                        </a:lnTo>
                        <a:lnTo>
                          <a:pt x="652" y="522"/>
                        </a:lnTo>
                        <a:lnTo>
                          <a:pt x="655" y="519"/>
                        </a:lnTo>
                        <a:lnTo>
                          <a:pt x="652" y="519"/>
                        </a:lnTo>
                        <a:lnTo>
                          <a:pt x="646" y="517"/>
                        </a:lnTo>
                        <a:lnTo>
                          <a:pt x="646" y="515"/>
                        </a:lnTo>
                        <a:lnTo>
                          <a:pt x="646" y="510"/>
                        </a:lnTo>
                        <a:lnTo>
                          <a:pt x="648" y="508"/>
                        </a:lnTo>
                        <a:lnTo>
                          <a:pt x="641" y="506"/>
                        </a:lnTo>
                        <a:lnTo>
                          <a:pt x="639" y="506"/>
                        </a:lnTo>
                        <a:lnTo>
                          <a:pt x="639" y="508"/>
                        </a:lnTo>
                        <a:lnTo>
                          <a:pt x="639" y="515"/>
                        </a:lnTo>
                        <a:lnTo>
                          <a:pt x="637" y="517"/>
                        </a:lnTo>
                        <a:lnTo>
                          <a:pt x="635" y="517"/>
                        </a:lnTo>
                        <a:lnTo>
                          <a:pt x="635" y="515"/>
                        </a:lnTo>
                        <a:lnTo>
                          <a:pt x="635" y="510"/>
                        </a:lnTo>
                        <a:lnTo>
                          <a:pt x="632" y="506"/>
                        </a:lnTo>
                        <a:lnTo>
                          <a:pt x="635" y="497"/>
                        </a:lnTo>
                        <a:lnTo>
                          <a:pt x="632" y="497"/>
                        </a:lnTo>
                        <a:lnTo>
                          <a:pt x="637" y="497"/>
                        </a:lnTo>
                        <a:lnTo>
                          <a:pt x="639" y="497"/>
                        </a:lnTo>
                        <a:lnTo>
                          <a:pt x="637" y="497"/>
                        </a:lnTo>
                        <a:lnTo>
                          <a:pt x="635" y="495"/>
                        </a:lnTo>
                        <a:lnTo>
                          <a:pt x="632" y="495"/>
                        </a:lnTo>
                        <a:lnTo>
                          <a:pt x="630" y="493"/>
                        </a:lnTo>
                        <a:lnTo>
                          <a:pt x="630" y="491"/>
                        </a:lnTo>
                        <a:lnTo>
                          <a:pt x="630" y="488"/>
                        </a:lnTo>
                        <a:lnTo>
                          <a:pt x="628" y="488"/>
                        </a:lnTo>
                        <a:lnTo>
                          <a:pt x="630" y="488"/>
                        </a:lnTo>
                        <a:lnTo>
                          <a:pt x="628" y="486"/>
                        </a:lnTo>
                        <a:lnTo>
                          <a:pt x="630" y="484"/>
                        </a:lnTo>
                        <a:lnTo>
                          <a:pt x="637" y="475"/>
                        </a:lnTo>
                        <a:lnTo>
                          <a:pt x="637" y="477"/>
                        </a:lnTo>
                        <a:lnTo>
                          <a:pt x="637" y="475"/>
                        </a:lnTo>
                        <a:lnTo>
                          <a:pt x="635" y="477"/>
                        </a:lnTo>
                        <a:lnTo>
                          <a:pt x="635" y="475"/>
                        </a:lnTo>
                        <a:lnTo>
                          <a:pt x="639" y="468"/>
                        </a:lnTo>
                        <a:lnTo>
                          <a:pt x="641" y="466"/>
                        </a:lnTo>
                        <a:lnTo>
                          <a:pt x="643" y="462"/>
                        </a:lnTo>
                        <a:lnTo>
                          <a:pt x="641" y="464"/>
                        </a:lnTo>
                        <a:lnTo>
                          <a:pt x="637" y="466"/>
                        </a:lnTo>
                        <a:lnTo>
                          <a:pt x="641" y="455"/>
                        </a:lnTo>
                        <a:lnTo>
                          <a:pt x="650" y="453"/>
                        </a:lnTo>
                        <a:lnTo>
                          <a:pt x="650" y="451"/>
                        </a:lnTo>
                        <a:lnTo>
                          <a:pt x="650" y="448"/>
                        </a:lnTo>
                        <a:lnTo>
                          <a:pt x="650" y="451"/>
                        </a:lnTo>
                        <a:lnTo>
                          <a:pt x="646" y="453"/>
                        </a:lnTo>
                        <a:lnTo>
                          <a:pt x="641" y="451"/>
                        </a:lnTo>
                        <a:lnTo>
                          <a:pt x="635" y="459"/>
                        </a:lnTo>
                        <a:lnTo>
                          <a:pt x="635" y="457"/>
                        </a:lnTo>
                        <a:lnTo>
                          <a:pt x="632" y="453"/>
                        </a:lnTo>
                        <a:lnTo>
                          <a:pt x="632" y="451"/>
                        </a:lnTo>
                        <a:lnTo>
                          <a:pt x="630" y="453"/>
                        </a:lnTo>
                        <a:lnTo>
                          <a:pt x="630" y="451"/>
                        </a:lnTo>
                        <a:lnTo>
                          <a:pt x="630" y="448"/>
                        </a:lnTo>
                        <a:lnTo>
                          <a:pt x="632" y="451"/>
                        </a:lnTo>
                        <a:lnTo>
                          <a:pt x="630" y="446"/>
                        </a:lnTo>
                        <a:lnTo>
                          <a:pt x="635" y="439"/>
                        </a:lnTo>
                        <a:lnTo>
                          <a:pt x="637" y="442"/>
                        </a:lnTo>
                        <a:lnTo>
                          <a:pt x="639" y="439"/>
                        </a:lnTo>
                        <a:lnTo>
                          <a:pt x="641" y="439"/>
                        </a:lnTo>
                        <a:lnTo>
                          <a:pt x="646" y="435"/>
                        </a:lnTo>
                        <a:lnTo>
                          <a:pt x="648" y="437"/>
                        </a:lnTo>
                        <a:lnTo>
                          <a:pt x="652" y="437"/>
                        </a:lnTo>
                        <a:lnTo>
                          <a:pt x="652" y="435"/>
                        </a:lnTo>
                        <a:lnTo>
                          <a:pt x="657" y="437"/>
                        </a:lnTo>
                        <a:lnTo>
                          <a:pt x="664" y="433"/>
                        </a:lnTo>
                        <a:lnTo>
                          <a:pt x="659" y="435"/>
                        </a:lnTo>
                        <a:lnTo>
                          <a:pt x="657" y="435"/>
                        </a:lnTo>
                        <a:lnTo>
                          <a:pt x="650" y="431"/>
                        </a:lnTo>
                        <a:lnTo>
                          <a:pt x="646" y="433"/>
                        </a:lnTo>
                        <a:lnTo>
                          <a:pt x="630" y="431"/>
                        </a:lnTo>
                        <a:lnTo>
                          <a:pt x="626" y="435"/>
                        </a:lnTo>
                        <a:lnTo>
                          <a:pt x="621" y="433"/>
                        </a:lnTo>
                        <a:lnTo>
                          <a:pt x="619" y="431"/>
                        </a:lnTo>
                        <a:lnTo>
                          <a:pt x="617" y="431"/>
                        </a:lnTo>
                        <a:lnTo>
                          <a:pt x="619" y="431"/>
                        </a:lnTo>
                        <a:lnTo>
                          <a:pt x="619" y="428"/>
                        </a:lnTo>
                        <a:lnTo>
                          <a:pt x="617" y="428"/>
                        </a:lnTo>
                        <a:lnTo>
                          <a:pt x="619" y="428"/>
                        </a:lnTo>
                        <a:lnTo>
                          <a:pt x="619" y="426"/>
                        </a:lnTo>
                        <a:lnTo>
                          <a:pt x="619" y="428"/>
                        </a:lnTo>
                        <a:lnTo>
                          <a:pt x="619" y="426"/>
                        </a:lnTo>
                        <a:lnTo>
                          <a:pt x="621" y="424"/>
                        </a:lnTo>
                        <a:lnTo>
                          <a:pt x="623" y="415"/>
                        </a:lnTo>
                        <a:lnTo>
                          <a:pt x="626" y="411"/>
                        </a:lnTo>
                        <a:lnTo>
                          <a:pt x="619" y="406"/>
                        </a:lnTo>
                        <a:lnTo>
                          <a:pt x="617" y="393"/>
                        </a:lnTo>
                        <a:lnTo>
                          <a:pt x="623" y="364"/>
                        </a:lnTo>
                        <a:lnTo>
                          <a:pt x="628" y="357"/>
                        </a:lnTo>
                        <a:lnTo>
                          <a:pt x="632" y="355"/>
                        </a:lnTo>
                        <a:lnTo>
                          <a:pt x="637" y="355"/>
                        </a:lnTo>
                        <a:lnTo>
                          <a:pt x="646" y="359"/>
                        </a:lnTo>
                        <a:lnTo>
                          <a:pt x="652" y="362"/>
                        </a:lnTo>
                        <a:lnTo>
                          <a:pt x="659" y="351"/>
                        </a:lnTo>
                        <a:lnTo>
                          <a:pt x="661" y="351"/>
                        </a:lnTo>
                        <a:lnTo>
                          <a:pt x="670" y="355"/>
                        </a:lnTo>
                        <a:lnTo>
                          <a:pt x="675" y="351"/>
                        </a:lnTo>
                        <a:lnTo>
                          <a:pt x="677" y="348"/>
                        </a:lnTo>
                        <a:lnTo>
                          <a:pt x="675" y="346"/>
                        </a:lnTo>
                        <a:lnTo>
                          <a:pt x="675" y="348"/>
                        </a:lnTo>
                        <a:lnTo>
                          <a:pt x="672" y="351"/>
                        </a:lnTo>
                        <a:lnTo>
                          <a:pt x="668" y="351"/>
                        </a:lnTo>
                        <a:lnTo>
                          <a:pt x="666" y="346"/>
                        </a:lnTo>
                        <a:lnTo>
                          <a:pt x="652" y="353"/>
                        </a:lnTo>
                        <a:lnTo>
                          <a:pt x="643" y="353"/>
                        </a:lnTo>
                        <a:lnTo>
                          <a:pt x="639" y="346"/>
                        </a:lnTo>
                        <a:lnTo>
                          <a:pt x="635" y="346"/>
                        </a:lnTo>
                        <a:lnTo>
                          <a:pt x="630" y="346"/>
                        </a:lnTo>
                        <a:lnTo>
                          <a:pt x="626" y="351"/>
                        </a:lnTo>
                        <a:lnTo>
                          <a:pt x="623" y="348"/>
                        </a:lnTo>
                        <a:lnTo>
                          <a:pt x="621" y="351"/>
                        </a:lnTo>
                        <a:lnTo>
                          <a:pt x="621" y="348"/>
                        </a:lnTo>
                        <a:lnTo>
                          <a:pt x="621" y="346"/>
                        </a:lnTo>
                        <a:lnTo>
                          <a:pt x="623" y="346"/>
                        </a:lnTo>
                        <a:lnTo>
                          <a:pt x="621" y="346"/>
                        </a:lnTo>
                        <a:lnTo>
                          <a:pt x="619" y="348"/>
                        </a:lnTo>
                        <a:lnTo>
                          <a:pt x="619" y="351"/>
                        </a:lnTo>
                        <a:lnTo>
                          <a:pt x="614" y="357"/>
                        </a:lnTo>
                        <a:lnTo>
                          <a:pt x="612" y="357"/>
                        </a:lnTo>
                        <a:lnTo>
                          <a:pt x="614" y="355"/>
                        </a:lnTo>
                        <a:lnTo>
                          <a:pt x="612" y="353"/>
                        </a:lnTo>
                        <a:lnTo>
                          <a:pt x="614" y="353"/>
                        </a:lnTo>
                        <a:lnTo>
                          <a:pt x="612" y="353"/>
                        </a:lnTo>
                        <a:lnTo>
                          <a:pt x="614" y="353"/>
                        </a:lnTo>
                        <a:lnTo>
                          <a:pt x="614" y="351"/>
                        </a:lnTo>
                        <a:lnTo>
                          <a:pt x="612" y="353"/>
                        </a:lnTo>
                        <a:lnTo>
                          <a:pt x="608" y="344"/>
                        </a:lnTo>
                        <a:lnTo>
                          <a:pt x="601" y="342"/>
                        </a:lnTo>
                        <a:lnTo>
                          <a:pt x="603" y="335"/>
                        </a:lnTo>
                        <a:lnTo>
                          <a:pt x="601" y="331"/>
                        </a:lnTo>
                        <a:lnTo>
                          <a:pt x="599" y="331"/>
                        </a:lnTo>
                        <a:lnTo>
                          <a:pt x="597" y="333"/>
                        </a:lnTo>
                        <a:lnTo>
                          <a:pt x="599" y="333"/>
                        </a:lnTo>
                        <a:lnTo>
                          <a:pt x="603" y="335"/>
                        </a:lnTo>
                        <a:lnTo>
                          <a:pt x="599" y="337"/>
                        </a:lnTo>
                        <a:lnTo>
                          <a:pt x="597" y="342"/>
                        </a:lnTo>
                        <a:lnTo>
                          <a:pt x="599" y="344"/>
                        </a:lnTo>
                        <a:lnTo>
                          <a:pt x="603" y="344"/>
                        </a:lnTo>
                        <a:lnTo>
                          <a:pt x="603" y="353"/>
                        </a:lnTo>
                        <a:lnTo>
                          <a:pt x="601" y="357"/>
                        </a:lnTo>
                        <a:lnTo>
                          <a:pt x="599" y="353"/>
                        </a:lnTo>
                        <a:lnTo>
                          <a:pt x="599" y="348"/>
                        </a:lnTo>
                        <a:lnTo>
                          <a:pt x="594" y="348"/>
                        </a:lnTo>
                        <a:lnTo>
                          <a:pt x="597" y="351"/>
                        </a:lnTo>
                        <a:lnTo>
                          <a:pt x="597" y="353"/>
                        </a:lnTo>
                        <a:lnTo>
                          <a:pt x="597" y="357"/>
                        </a:lnTo>
                        <a:lnTo>
                          <a:pt x="599" y="359"/>
                        </a:lnTo>
                        <a:lnTo>
                          <a:pt x="601" y="362"/>
                        </a:lnTo>
                        <a:lnTo>
                          <a:pt x="599" y="362"/>
                        </a:lnTo>
                        <a:lnTo>
                          <a:pt x="599" y="364"/>
                        </a:lnTo>
                        <a:lnTo>
                          <a:pt x="597" y="362"/>
                        </a:lnTo>
                        <a:lnTo>
                          <a:pt x="597" y="359"/>
                        </a:lnTo>
                        <a:lnTo>
                          <a:pt x="594" y="362"/>
                        </a:lnTo>
                        <a:lnTo>
                          <a:pt x="594" y="364"/>
                        </a:lnTo>
                        <a:lnTo>
                          <a:pt x="594" y="368"/>
                        </a:lnTo>
                        <a:lnTo>
                          <a:pt x="592" y="366"/>
                        </a:lnTo>
                        <a:lnTo>
                          <a:pt x="590" y="366"/>
                        </a:lnTo>
                        <a:lnTo>
                          <a:pt x="590" y="359"/>
                        </a:lnTo>
                        <a:lnTo>
                          <a:pt x="586" y="357"/>
                        </a:lnTo>
                        <a:lnTo>
                          <a:pt x="588" y="359"/>
                        </a:lnTo>
                        <a:lnTo>
                          <a:pt x="590" y="359"/>
                        </a:lnTo>
                        <a:lnTo>
                          <a:pt x="590" y="366"/>
                        </a:lnTo>
                        <a:lnTo>
                          <a:pt x="590" y="368"/>
                        </a:lnTo>
                        <a:lnTo>
                          <a:pt x="590" y="371"/>
                        </a:lnTo>
                        <a:lnTo>
                          <a:pt x="590" y="373"/>
                        </a:lnTo>
                        <a:lnTo>
                          <a:pt x="586" y="391"/>
                        </a:lnTo>
                        <a:lnTo>
                          <a:pt x="583" y="391"/>
                        </a:lnTo>
                        <a:lnTo>
                          <a:pt x="586" y="393"/>
                        </a:lnTo>
                        <a:lnTo>
                          <a:pt x="583" y="395"/>
                        </a:lnTo>
                        <a:lnTo>
                          <a:pt x="581" y="393"/>
                        </a:lnTo>
                        <a:lnTo>
                          <a:pt x="581" y="388"/>
                        </a:lnTo>
                        <a:lnTo>
                          <a:pt x="581" y="384"/>
                        </a:lnTo>
                        <a:lnTo>
                          <a:pt x="579" y="382"/>
                        </a:lnTo>
                        <a:lnTo>
                          <a:pt x="579" y="379"/>
                        </a:lnTo>
                        <a:lnTo>
                          <a:pt x="586" y="375"/>
                        </a:lnTo>
                        <a:lnTo>
                          <a:pt x="588" y="377"/>
                        </a:lnTo>
                        <a:lnTo>
                          <a:pt x="588" y="375"/>
                        </a:lnTo>
                        <a:lnTo>
                          <a:pt x="588" y="373"/>
                        </a:lnTo>
                        <a:lnTo>
                          <a:pt x="588" y="371"/>
                        </a:lnTo>
                        <a:lnTo>
                          <a:pt x="583" y="373"/>
                        </a:lnTo>
                        <a:lnTo>
                          <a:pt x="583" y="371"/>
                        </a:lnTo>
                        <a:lnTo>
                          <a:pt x="583" y="375"/>
                        </a:lnTo>
                        <a:lnTo>
                          <a:pt x="579" y="377"/>
                        </a:lnTo>
                        <a:lnTo>
                          <a:pt x="579" y="384"/>
                        </a:lnTo>
                        <a:lnTo>
                          <a:pt x="577" y="384"/>
                        </a:lnTo>
                        <a:lnTo>
                          <a:pt x="574" y="384"/>
                        </a:lnTo>
                        <a:lnTo>
                          <a:pt x="572" y="382"/>
                        </a:lnTo>
                        <a:lnTo>
                          <a:pt x="572" y="384"/>
                        </a:lnTo>
                        <a:lnTo>
                          <a:pt x="570" y="379"/>
                        </a:lnTo>
                        <a:lnTo>
                          <a:pt x="570" y="382"/>
                        </a:lnTo>
                        <a:lnTo>
                          <a:pt x="570" y="384"/>
                        </a:lnTo>
                        <a:lnTo>
                          <a:pt x="572" y="384"/>
                        </a:lnTo>
                        <a:lnTo>
                          <a:pt x="572" y="386"/>
                        </a:lnTo>
                        <a:lnTo>
                          <a:pt x="574" y="386"/>
                        </a:lnTo>
                        <a:lnTo>
                          <a:pt x="577" y="384"/>
                        </a:lnTo>
                        <a:lnTo>
                          <a:pt x="577" y="393"/>
                        </a:lnTo>
                        <a:lnTo>
                          <a:pt x="572" y="395"/>
                        </a:lnTo>
                        <a:lnTo>
                          <a:pt x="568" y="393"/>
                        </a:lnTo>
                        <a:lnTo>
                          <a:pt x="565" y="388"/>
                        </a:lnTo>
                        <a:lnTo>
                          <a:pt x="568" y="391"/>
                        </a:lnTo>
                        <a:lnTo>
                          <a:pt x="565" y="393"/>
                        </a:lnTo>
                        <a:lnTo>
                          <a:pt x="568" y="393"/>
                        </a:lnTo>
                        <a:lnTo>
                          <a:pt x="572" y="395"/>
                        </a:lnTo>
                        <a:lnTo>
                          <a:pt x="577" y="393"/>
                        </a:lnTo>
                        <a:lnTo>
                          <a:pt x="581" y="402"/>
                        </a:lnTo>
                        <a:lnTo>
                          <a:pt x="581" y="417"/>
                        </a:lnTo>
                        <a:lnTo>
                          <a:pt x="583" y="422"/>
                        </a:lnTo>
                        <a:lnTo>
                          <a:pt x="583" y="424"/>
                        </a:lnTo>
                        <a:lnTo>
                          <a:pt x="579" y="415"/>
                        </a:lnTo>
                        <a:lnTo>
                          <a:pt x="577" y="415"/>
                        </a:lnTo>
                        <a:lnTo>
                          <a:pt x="574" y="411"/>
                        </a:lnTo>
                        <a:lnTo>
                          <a:pt x="570" y="411"/>
                        </a:lnTo>
                        <a:lnTo>
                          <a:pt x="574" y="411"/>
                        </a:lnTo>
                        <a:lnTo>
                          <a:pt x="574" y="415"/>
                        </a:lnTo>
                        <a:lnTo>
                          <a:pt x="579" y="417"/>
                        </a:lnTo>
                        <a:lnTo>
                          <a:pt x="579" y="422"/>
                        </a:lnTo>
                        <a:lnTo>
                          <a:pt x="588" y="439"/>
                        </a:lnTo>
                        <a:lnTo>
                          <a:pt x="583" y="446"/>
                        </a:lnTo>
                        <a:lnTo>
                          <a:pt x="581" y="457"/>
                        </a:lnTo>
                        <a:lnTo>
                          <a:pt x="577" y="466"/>
                        </a:lnTo>
                        <a:lnTo>
                          <a:pt x="570" y="473"/>
                        </a:lnTo>
                        <a:lnTo>
                          <a:pt x="561" y="482"/>
                        </a:lnTo>
                        <a:lnTo>
                          <a:pt x="561" y="486"/>
                        </a:lnTo>
                        <a:lnTo>
                          <a:pt x="561" y="488"/>
                        </a:lnTo>
                        <a:lnTo>
                          <a:pt x="559" y="488"/>
                        </a:lnTo>
                        <a:lnTo>
                          <a:pt x="557" y="486"/>
                        </a:lnTo>
                        <a:lnTo>
                          <a:pt x="554" y="486"/>
                        </a:lnTo>
                        <a:lnTo>
                          <a:pt x="557" y="486"/>
                        </a:lnTo>
                        <a:lnTo>
                          <a:pt x="554" y="488"/>
                        </a:lnTo>
                        <a:lnTo>
                          <a:pt x="557" y="486"/>
                        </a:lnTo>
                        <a:lnTo>
                          <a:pt x="557" y="488"/>
                        </a:lnTo>
                        <a:lnTo>
                          <a:pt x="559" y="488"/>
                        </a:lnTo>
                        <a:lnTo>
                          <a:pt x="559" y="491"/>
                        </a:lnTo>
                        <a:lnTo>
                          <a:pt x="557" y="493"/>
                        </a:lnTo>
                        <a:lnTo>
                          <a:pt x="557" y="497"/>
                        </a:lnTo>
                        <a:lnTo>
                          <a:pt x="561" y="497"/>
                        </a:lnTo>
                        <a:lnTo>
                          <a:pt x="559" y="497"/>
                        </a:lnTo>
                        <a:lnTo>
                          <a:pt x="561" y="499"/>
                        </a:lnTo>
                        <a:lnTo>
                          <a:pt x="552" y="504"/>
                        </a:lnTo>
                        <a:lnTo>
                          <a:pt x="552" y="506"/>
                        </a:lnTo>
                        <a:lnTo>
                          <a:pt x="548" y="506"/>
                        </a:lnTo>
                        <a:lnTo>
                          <a:pt x="545" y="510"/>
                        </a:lnTo>
                        <a:lnTo>
                          <a:pt x="543" y="508"/>
                        </a:lnTo>
                        <a:lnTo>
                          <a:pt x="548" y="504"/>
                        </a:lnTo>
                        <a:lnTo>
                          <a:pt x="548" y="502"/>
                        </a:lnTo>
                        <a:lnTo>
                          <a:pt x="545" y="502"/>
                        </a:lnTo>
                        <a:lnTo>
                          <a:pt x="545" y="504"/>
                        </a:lnTo>
                        <a:lnTo>
                          <a:pt x="543" y="504"/>
                        </a:lnTo>
                        <a:lnTo>
                          <a:pt x="543" y="506"/>
                        </a:lnTo>
                        <a:lnTo>
                          <a:pt x="543" y="508"/>
                        </a:lnTo>
                        <a:lnTo>
                          <a:pt x="541" y="510"/>
                        </a:lnTo>
                        <a:lnTo>
                          <a:pt x="539" y="510"/>
                        </a:lnTo>
                        <a:lnTo>
                          <a:pt x="530" y="513"/>
                        </a:lnTo>
                        <a:lnTo>
                          <a:pt x="528" y="515"/>
                        </a:lnTo>
                        <a:lnTo>
                          <a:pt x="521" y="519"/>
                        </a:lnTo>
                        <a:lnTo>
                          <a:pt x="519" y="517"/>
                        </a:lnTo>
                        <a:lnTo>
                          <a:pt x="516" y="519"/>
                        </a:lnTo>
                        <a:lnTo>
                          <a:pt x="516" y="524"/>
                        </a:lnTo>
                        <a:lnTo>
                          <a:pt x="512" y="524"/>
                        </a:lnTo>
                        <a:lnTo>
                          <a:pt x="514" y="524"/>
                        </a:lnTo>
                        <a:lnTo>
                          <a:pt x="505" y="526"/>
                        </a:lnTo>
                        <a:lnTo>
                          <a:pt x="503" y="526"/>
                        </a:lnTo>
                        <a:lnTo>
                          <a:pt x="499" y="528"/>
                        </a:lnTo>
                        <a:lnTo>
                          <a:pt x="494" y="528"/>
                        </a:lnTo>
                        <a:lnTo>
                          <a:pt x="492" y="533"/>
                        </a:lnTo>
                        <a:lnTo>
                          <a:pt x="490" y="533"/>
                        </a:lnTo>
                        <a:lnTo>
                          <a:pt x="488" y="533"/>
                        </a:lnTo>
                        <a:lnTo>
                          <a:pt x="483" y="535"/>
                        </a:lnTo>
                        <a:lnTo>
                          <a:pt x="479" y="535"/>
                        </a:lnTo>
                        <a:lnTo>
                          <a:pt x="479" y="537"/>
                        </a:lnTo>
                        <a:lnTo>
                          <a:pt x="474" y="535"/>
                        </a:lnTo>
                        <a:lnTo>
                          <a:pt x="474" y="537"/>
                        </a:lnTo>
                        <a:lnTo>
                          <a:pt x="476" y="539"/>
                        </a:lnTo>
                        <a:lnTo>
                          <a:pt x="472" y="542"/>
                        </a:lnTo>
                        <a:lnTo>
                          <a:pt x="470" y="542"/>
                        </a:lnTo>
                        <a:lnTo>
                          <a:pt x="470" y="544"/>
                        </a:lnTo>
                        <a:lnTo>
                          <a:pt x="465" y="546"/>
                        </a:lnTo>
                        <a:lnTo>
                          <a:pt x="465" y="548"/>
                        </a:lnTo>
                        <a:lnTo>
                          <a:pt x="459" y="548"/>
                        </a:lnTo>
                        <a:lnTo>
                          <a:pt x="456" y="546"/>
                        </a:lnTo>
                        <a:lnTo>
                          <a:pt x="456" y="548"/>
                        </a:lnTo>
                        <a:lnTo>
                          <a:pt x="447" y="550"/>
                        </a:lnTo>
                        <a:lnTo>
                          <a:pt x="434" y="557"/>
                        </a:lnTo>
                        <a:lnTo>
                          <a:pt x="432" y="557"/>
                        </a:lnTo>
                        <a:lnTo>
                          <a:pt x="430" y="559"/>
                        </a:lnTo>
                        <a:lnTo>
                          <a:pt x="423" y="559"/>
                        </a:lnTo>
                        <a:lnTo>
                          <a:pt x="423" y="562"/>
                        </a:lnTo>
                        <a:lnTo>
                          <a:pt x="423" y="564"/>
                        </a:lnTo>
                        <a:lnTo>
                          <a:pt x="414" y="564"/>
                        </a:lnTo>
                        <a:lnTo>
                          <a:pt x="412" y="564"/>
                        </a:lnTo>
                        <a:lnTo>
                          <a:pt x="414" y="566"/>
                        </a:lnTo>
                        <a:lnTo>
                          <a:pt x="412" y="566"/>
                        </a:lnTo>
                        <a:lnTo>
                          <a:pt x="403" y="566"/>
                        </a:lnTo>
                        <a:lnTo>
                          <a:pt x="401" y="568"/>
                        </a:lnTo>
                        <a:lnTo>
                          <a:pt x="401" y="566"/>
                        </a:lnTo>
                        <a:lnTo>
                          <a:pt x="401" y="564"/>
                        </a:lnTo>
                        <a:lnTo>
                          <a:pt x="396" y="566"/>
                        </a:lnTo>
                        <a:lnTo>
                          <a:pt x="392" y="566"/>
                        </a:lnTo>
                        <a:lnTo>
                          <a:pt x="387" y="568"/>
                        </a:lnTo>
                        <a:lnTo>
                          <a:pt x="387" y="570"/>
                        </a:lnTo>
                        <a:lnTo>
                          <a:pt x="383" y="570"/>
                        </a:lnTo>
                        <a:lnTo>
                          <a:pt x="385" y="568"/>
                        </a:lnTo>
                        <a:lnTo>
                          <a:pt x="390" y="566"/>
                        </a:lnTo>
                        <a:lnTo>
                          <a:pt x="383" y="568"/>
                        </a:lnTo>
                        <a:lnTo>
                          <a:pt x="383" y="566"/>
                        </a:lnTo>
                        <a:lnTo>
                          <a:pt x="383" y="564"/>
                        </a:lnTo>
                        <a:lnTo>
                          <a:pt x="381" y="564"/>
                        </a:lnTo>
                        <a:lnTo>
                          <a:pt x="383" y="564"/>
                        </a:lnTo>
                        <a:lnTo>
                          <a:pt x="381" y="566"/>
                        </a:lnTo>
                        <a:lnTo>
                          <a:pt x="383" y="568"/>
                        </a:lnTo>
                        <a:lnTo>
                          <a:pt x="383" y="570"/>
                        </a:lnTo>
                        <a:lnTo>
                          <a:pt x="378" y="570"/>
                        </a:lnTo>
                        <a:lnTo>
                          <a:pt x="378" y="573"/>
                        </a:lnTo>
                        <a:lnTo>
                          <a:pt x="376" y="573"/>
                        </a:lnTo>
                        <a:lnTo>
                          <a:pt x="374" y="570"/>
                        </a:lnTo>
                        <a:lnTo>
                          <a:pt x="376" y="570"/>
                        </a:lnTo>
                        <a:lnTo>
                          <a:pt x="376" y="568"/>
                        </a:lnTo>
                        <a:lnTo>
                          <a:pt x="374" y="570"/>
                        </a:lnTo>
                        <a:lnTo>
                          <a:pt x="367" y="568"/>
                        </a:lnTo>
                        <a:lnTo>
                          <a:pt x="365" y="568"/>
                        </a:lnTo>
                        <a:lnTo>
                          <a:pt x="358" y="566"/>
                        </a:lnTo>
                        <a:lnTo>
                          <a:pt x="354" y="562"/>
                        </a:lnTo>
                        <a:lnTo>
                          <a:pt x="354" y="564"/>
                        </a:lnTo>
                        <a:lnTo>
                          <a:pt x="352" y="562"/>
                        </a:lnTo>
                        <a:lnTo>
                          <a:pt x="347" y="562"/>
                        </a:lnTo>
                        <a:lnTo>
                          <a:pt x="320" y="550"/>
                        </a:lnTo>
                        <a:lnTo>
                          <a:pt x="318" y="546"/>
                        </a:lnTo>
                        <a:lnTo>
                          <a:pt x="318" y="544"/>
                        </a:lnTo>
                        <a:lnTo>
                          <a:pt x="316" y="546"/>
                        </a:lnTo>
                        <a:lnTo>
                          <a:pt x="312" y="542"/>
                        </a:lnTo>
                        <a:lnTo>
                          <a:pt x="312" y="544"/>
                        </a:lnTo>
                        <a:lnTo>
                          <a:pt x="309" y="542"/>
                        </a:lnTo>
                        <a:lnTo>
                          <a:pt x="309" y="539"/>
                        </a:lnTo>
                        <a:lnTo>
                          <a:pt x="307" y="542"/>
                        </a:lnTo>
                        <a:lnTo>
                          <a:pt x="305" y="539"/>
                        </a:lnTo>
                        <a:lnTo>
                          <a:pt x="294" y="530"/>
                        </a:lnTo>
                        <a:lnTo>
                          <a:pt x="294" y="528"/>
                        </a:lnTo>
                        <a:lnTo>
                          <a:pt x="294" y="530"/>
                        </a:lnTo>
                        <a:lnTo>
                          <a:pt x="294" y="528"/>
                        </a:lnTo>
                        <a:lnTo>
                          <a:pt x="292" y="528"/>
                        </a:lnTo>
                        <a:lnTo>
                          <a:pt x="278" y="519"/>
                        </a:lnTo>
                        <a:lnTo>
                          <a:pt x="278" y="517"/>
                        </a:lnTo>
                        <a:lnTo>
                          <a:pt x="280" y="517"/>
                        </a:lnTo>
                        <a:lnTo>
                          <a:pt x="278" y="517"/>
                        </a:lnTo>
                        <a:lnTo>
                          <a:pt x="274" y="513"/>
                        </a:lnTo>
                        <a:lnTo>
                          <a:pt x="263" y="504"/>
                        </a:lnTo>
                        <a:lnTo>
                          <a:pt x="265" y="502"/>
                        </a:lnTo>
                        <a:lnTo>
                          <a:pt x="263" y="504"/>
                        </a:lnTo>
                        <a:lnTo>
                          <a:pt x="258" y="499"/>
                        </a:lnTo>
                        <a:lnTo>
                          <a:pt x="227" y="464"/>
                        </a:lnTo>
                        <a:lnTo>
                          <a:pt x="229" y="464"/>
                        </a:lnTo>
                        <a:lnTo>
                          <a:pt x="231" y="462"/>
                        </a:lnTo>
                        <a:lnTo>
                          <a:pt x="229" y="464"/>
                        </a:lnTo>
                        <a:lnTo>
                          <a:pt x="227" y="464"/>
                        </a:lnTo>
                        <a:lnTo>
                          <a:pt x="218" y="453"/>
                        </a:lnTo>
                        <a:lnTo>
                          <a:pt x="220" y="451"/>
                        </a:lnTo>
                        <a:lnTo>
                          <a:pt x="220" y="448"/>
                        </a:lnTo>
                        <a:lnTo>
                          <a:pt x="222" y="448"/>
                        </a:lnTo>
                        <a:lnTo>
                          <a:pt x="222" y="446"/>
                        </a:lnTo>
                        <a:lnTo>
                          <a:pt x="225" y="446"/>
                        </a:lnTo>
                        <a:lnTo>
                          <a:pt x="225" y="444"/>
                        </a:lnTo>
                        <a:lnTo>
                          <a:pt x="220" y="435"/>
                        </a:lnTo>
                        <a:lnTo>
                          <a:pt x="220" y="439"/>
                        </a:lnTo>
                        <a:lnTo>
                          <a:pt x="218" y="437"/>
                        </a:lnTo>
                        <a:lnTo>
                          <a:pt x="218" y="439"/>
                        </a:lnTo>
                        <a:lnTo>
                          <a:pt x="216" y="437"/>
                        </a:lnTo>
                        <a:lnTo>
                          <a:pt x="214" y="437"/>
                        </a:lnTo>
                        <a:lnTo>
                          <a:pt x="211" y="437"/>
                        </a:lnTo>
                        <a:lnTo>
                          <a:pt x="218" y="442"/>
                        </a:lnTo>
                        <a:lnTo>
                          <a:pt x="216" y="444"/>
                        </a:lnTo>
                        <a:lnTo>
                          <a:pt x="216" y="442"/>
                        </a:lnTo>
                        <a:lnTo>
                          <a:pt x="214" y="442"/>
                        </a:lnTo>
                        <a:lnTo>
                          <a:pt x="207" y="437"/>
                        </a:lnTo>
                        <a:lnTo>
                          <a:pt x="220" y="446"/>
                        </a:lnTo>
                        <a:lnTo>
                          <a:pt x="218" y="451"/>
                        </a:lnTo>
                        <a:lnTo>
                          <a:pt x="214" y="451"/>
                        </a:lnTo>
                        <a:lnTo>
                          <a:pt x="202" y="437"/>
                        </a:lnTo>
                        <a:lnTo>
                          <a:pt x="200" y="437"/>
                        </a:lnTo>
                        <a:lnTo>
                          <a:pt x="200" y="439"/>
                        </a:lnTo>
                        <a:lnTo>
                          <a:pt x="200" y="437"/>
                        </a:lnTo>
                        <a:lnTo>
                          <a:pt x="178" y="419"/>
                        </a:lnTo>
                        <a:lnTo>
                          <a:pt x="169" y="411"/>
                        </a:lnTo>
                        <a:lnTo>
                          <a:pt x="156" y="402"/>
                        </a:lnTo>
                        <a:lnTo>
                          <a:pt x="147" y="391"/>
                        </a:lnTo>
                        <a:lnTo>
                          <a:pt x="144" y="388"/>
                        </a:lnTo>
                        <a:lnTo>
                          <a:pt x="142" y="388"/>
                        </a:lnTo>
                        <a:lnTo>
                          <a:pt x="140" y="386"/>
                        </a:lnTo>
                        <a:lnTo>
                          <a:pt x="109" y="353"/>
                        </a:lnTo>
                        <a:lnTo>
                          <a:pt x="109" y="351"/>
                        </a:lnTo>
                        <a:lnTo>
                          <a:pt x="109" y="348"/>
                        </a:lnTo>
                        <a:lnTo>
                          <a:pt x="107" y="342"/>
                        </a:lnTo>
                        <a:lnTo>
                          <a:pt x="107" y="339"/>
                        </a:lnTo>
                        <a:lnTo>
                          <a:pt x="109" y="337"/>
                        </a:lnTo>
                        <a:lnTo>
                          <a:pt x="109" y="333"/>
                        </a:lnTo>
                        <a:lnTo>
                          <a:pt x="113" y="326"/>
                        </a:lnTo>
                        <a:lnTo>
                          <a:pt x="118" y="324"/>
                        </a:lnTo>
                        <a:lnTo>
                          <a:pt x="124" y="320"/>
                        </a:lnTo>
                        <a:lnTo>
                          <a:pt x="124" y="317"/>
                        </a:lnTo>
                        <a:lnTo>
                          <a:pt x="129" y="320"/>
                        </a:lnTo>
                        <a:lnTo>
                          <a:pt x="127" y="322"/>
                        </a:lnTo>
                        <a:lnTo>
                          <a:pt x="122" y="324"/>
                        </a:lnTo>
                        <a:lnTo>
                          <a:pt x="127" y="331"/>
                        </a:lnTo>
                        <a:lnTo>
                          <a:pt x="129" y="331"/>
                        </a:lnTo>
                        <a:lnTo>
                          <a:pt x="131" y="328"/>
                        </a:lnTo>
                        <a:lnTo>
                          <a:pt x="133" y="328"/>
                        </a:lnTo>
                        <a:lnTo>
                          <a:pt x="140" y="326"/>
                        </a:lnTo>
                        <a:lnTo>
                          <a:pt x="144" y="326"/>
                        </a:lnTo>
                        <a:lnTo>
                          <a:pt x="144" y="328"/>
                        </a:lnTo>
                        <a:lnTo>
                          <a:pt x="144" y="331"/>
                        </a:lnTo>
                        <a:lnTo>
                          <a:pt x="142" y="333"/>
                        </a:lnTo>
                        <a:lnTo>
                          <a:pt x="140" y="337"/>
                        </a:lnTo>
                        <a:lnTo>
                          <a:pt x="140" y="339"/>
                        </a:lnTo>
                        <a:lnTo>
                          <a:pt x="138" y="342"/>
                        </a:lnTo>
                        <a:lnTo>
                          <a:pt x="144" y="348"/>
                        </a:lnTo>
                        <a:lnTo>
                          <a:pt x="149" y="348"/>
                        </a:lnTo>
                        <a:lnTo>
                          <a:pt x="156" y="346"/>
                        </a:lnTo>
                        <a:lnTo>
                          <a:pt x="158" y="346"/>
                        </a:lnTo>
                        <a:lnTo>
                          <a:pt x="162" y="344"/>
                        </a:lnTo>
                        <a:lnTo>
                          <a:pt x="162" y="342"/>
                        </a:lnTo>
                        <a:lnTo>
                          <a:pt x="165" y="342"/>
                        </a:lnTo>
                        <a:lnTo>
                          <a:pt x="165" y="339"/>
                        </a:lnTo>
                        <a:lnTo>
                          <a:pt x="169" y="339"/>
                        </a:lnTo>
                        <a:lnTo>
                          <a:pt x="167" y="342"/>
                        </a:lnTo>
                        <a:lnTo>
                          <a:pt x="171" y="339"/>
                        </a:lnTo>
                        <a:lnTo>
                          <a:pt x="176" y="342"/>
                        </a:lnTo>
                        <a:lnTo>
                          <a:pt x="180" y="337"/>
                        </a:lnTo>
                        <a:lnTo>
                          <a:pt x="182" y="339"/>
                        </a:lnTo>
                        <a:lnTo>
                          <a:pt x="185" y="337"/>
                        </a:lnTo>
                        <a:lnTo>
                          <a:pt x="187" y="335"/>
                        </a:lnTo>
                        <a:lnTo>
                          <a:pt x="191" y="331"/>
                        </a:lnTo>
                        <a:lnTo>
                          <a:pt x="189" y="326"/>
                        </a:lnTo>
                        <a:lnTo>
                          <a:pt x="187" y="324"/>
                        </a:lnTo>
                        <a:lnTo>
                          <a:pt x="189" y="326"/>
                        </a:lnTo>
                        <a:lnTo>
                          <a:pt x="191" y="326"/>
                        </a:lnTo>
                        <a:lnTo>
                          <a:pt x="193" y="328"/>
                        </a:lnTo>
                        <a:lnTo>
                          <a:pt x="196" y="333"/>
                        </a:lnTo>
                        <a:lnTo>
                          <a:pt x="193" y="333"/>
                        </a:lnTo>
                        <a:lnTo>
                          <a:pt x="196" y="335"/>
                        </a:lnTo>
                        <a:lnTo>
                          <a:pt x="198" y="333"/>
                        </a:lnTo>
                        <a:lnTo>
                          <a:pt x="200" y="335"/>
                        </a:lnTo>
                        <a:lnTo>
                          <a:pt x="198" y="337"/>
                        </a:lnTo>
                        <a:lnTo>
                          <a:pt x="198" y="339"/>
                        </a:lnTo>
                        <a:lnTo>
                          <a:pt x="198" y="337"/>
                        </a:lnTo>
                        <a:lnTo>
                          <a:pt x="202" y="335"/>
                        </a:lnTo>
                        <a:lnTo>
                          <a:pt x="202" y="337"/>
                        </a:lnTo>
                        <a:lnTo>
                          <a:pt x="202" y="339"/>
                        </a:lnTo>
                        <a:lnTo>
                          <a:pt x="205" y="337"/>
                        </a:lnTo>
                        <a:lnTo>
                          <a:pt x="205" y="333"/>
                        </a:lnTo>
                        <a:lnTo>
                          <a:pt x="207" y="335"/>
                        </a:lnTo>
                        <a:lnTo>
                          <a:pt x="209" y="335"/>
                        </a:lnTo>
                        <a:lnTo>
                          <a:pt x="211" y="331"/>
                        </a:lnTo>
                        <a:lnTo>
                          <a:pt x="216" y="331"/>
                        </a:lnTo>
                        <a:lnTo>
                          <a:pt x="216" y="326"/>
                        </a:lnTo>
                        <a:lnTo>
                          <a:pt x="216" y="324"/>
                        </a:lnTo>
                        <a:lnTo>
                          <a:pt x="211" y="324"/>
                        </a:lnTo>
                        <a:lnTo>
                          <a:pt x="211" y="322"/>
                        </a:lnTo>
                        <a:lnTo>
                          <a:pt x="211" y="324"/>
                        </a:lnTo>
                        <a:lnTo>
                          <a:pt x="214" y="322"/>
                        </a:lnTo>
                        <a:lnTo>
                          <a:pt x="216" y="322"/>
                        </a:lnTo>
                        <a:lnTo>
                          <a:pt x="220" y="320"/>
                        </a:lnTo>
                        <a:lnTo>
                          <a:pt x="222" y="320"/>
                        </a:lnTo>
                        <a:lnTo>
                          <a:pt x="220" y="322"/>
                        </a:lnTo>
                        <a:lnTo>
                          <a:pt x="222" y="324"/>
                        </a:lnTo>
                        <a:lnTo>
                          <a:pt x="225" y="326"/>
                        </a:lnTo>
                        <a:lnTo>
                          <a:pt x="225" y="324"/>
                        </a:lnTo>
                        <a:lnTo>
                          <a:pt x="227" y="326"/>
                        </a:lnTo>
                        <a:lnTo>
                          <a:pt x="229" y="328"/>
                        </a:lnTo>
                        <a:lnTo>
                          <a:pt x="231" y="328"/>
                        </a:lnTo>
                        <a:lnTo>
                          <a:pt x="234" y="322"/>
                        </a:lnTo>
                        <a:lnTo>
                          <a:pt x="229" y="322"/>
                        </a:lnTo>
                        <a:lnTo>
                          <a:pt x="234" y="322"/>
                        </a:lnTo>
                        <a:lnTo>
                          <a:pt x="236" y="322"/>
                        </a:lnTo>
                        <a:lnTo>
                          <a:pt x="236" y="315"/>
                        </a:lnTo>
                        <a:lnTo>
                          <a:pt x="236" y="322"/>
                        </a:lnTo>
                        <a:lnTo>
                          <a:pt x="240" y="322"/>
                        </a:lnTo>
                        <a:lnTo>
                          <a:pt x="245" y="320"/>
                        </a:lnTo>
                        <a:lnTo>
                          <a:pt x="247" y="322"/>
                        </a:lnTo>
                        <a:lnTo>
                          <a:pt x="247" y="317"/>
                        </a:lnTo>
                        <a:lnTo>
                          <a:pt x="249" y="313"/>
                        </a:lnTo>
                        <a:lnTo>
                          <a:pt x="251" y="315"/>
                        </a:lnTo>
                        <a:lnTo>
                          <a:pt x="254" y="315"/>
                        </a:lnTo>
                        <a:lnTo>
                          <a:pt x="254" y="313"/>
                        </a:lnTo>
                        <a:lnTo>
                          <a:pt x="251" y="313"/>
                        </a:lnTo>
                        <a:lnTo>
                          <a:pt x="251" y="311"/>
                        </a:lnTo>
                        <a:lnTo>
                          <a:pt x="256" y="308"/>
                        </a:lnTo>
                        <a:lnTo>
                          <a:pt x="256" y="311"/>
                        </a:lnTo>
                        <a:lnTo>
                          <a:pt x="256" y="308"/>
                        </a:lnTo>
                        <a:lnTo>
                          <a:pt x="263" y="308"/>
                        </a:lnTo>
                        <a:lnTo>
                          <a:pt x="265" y="306"/>
                        </a:lnTo>
                        <a:lnTo>
                          <a:pt x="267" y="308"/>
                        </a:lnTo>
                        <a:lnTo>
                          <a:pt x="271" y="308"/>
                        </a:lnTo>
                        <a:lnTo>
                          <a:pt x="283" y="308"/>
                        </a:lnTo>
                        <a:lnTo>
                          <a:pt x="285" y="302"/>
                        </a:lnTo>
                        <a:lnTo>
                          <a:pt x="287" y="304"/>
                        </a:lnTo>
                        <a:lnTo>
                          <a:pt x="287" y="300"/>
                        </a:lnTo>
                        <a:lnTo>
                          <a:pt x="287" y="297"/>
                        </a:lnTo>
                        <a:lnTo>
                          <a:pt x="289" y="297"/>
                        </a:lnTo>
                        <a:lnTo>
                          <a:pt x="289" y="295"/>
                        </a:lnTo>
                        <a:lnTo>
                          <a:pt x="292" y="295"/>
                        </a:lnTo>
                        <a:lnTo>
                          <a:pt x="292" y="293"/>
                        </a:lnTo>
                        <a:lnTo>
                          <a:pt x="294" y="291"/>
                        </a:lnTo>
                        <a:lnTo>
                          <a:pt x="294" y="288"/>
                        </a:lnTo>
                        <a:lnTo>
                          <a:pt x="296" y="286"/>
                        </a:lnTo>
                        <a:lnTo>
                          <a:pt x="294" y="286"/>
                        </a:lnTo>
                        <a:lnTo>
                          <a:pt x="294" y="284"/>
                        </a:lnTo>
                        <a:lnTo>
                          <a:pt x="296" y="286"/>
                        </a:lnTo>
                        <a:lnTo>
                          <a:pt x="296" y="282"/>
                        </a:lnTo>
                        <a:lnTo>
                          <a:pt x="294" y="282"/>
                        </a:lnTo>
                        <a:lnTo>
                          <a:pt x="296" y="282"/>
                        </a:lnTo>
                        <a:lnTo>
                          <a:pt x="298" y="282"/>
                        </a:lnTo>
                        <a:lnTo>
                          <a:pt x="300" y="280"/>
                        </a:lnTo>
                        <a:lnTo>
                          <a:pt x="298" y="280"/>
                        </a:lnTo>
                        <a:lnTo>
                          <a:pt x="303" y="277"/>
                        </a:lnTo>
                        <a:lnTo>
                          <a:pt x="303" y="275"/>
                        </a:lnTo>
                        <a:lnTo>
                          <a:pt x="303" y="273"/>
                        </a:lnTo>
                        <a:lnTo>
                          <a:pt x="305" y="273"/>
                        </a:lnTo>
                        <a:lnTo>
                          <a:pt x="305" y="271"/>
                        </a:lnTo>
                        <a:lnTo>
                          <a:pt x="307" y="268"/>
                        </a:lnTo>
                        <a:lnTo>
                          <a:pt x="309" y="262"/>
                        </a:lnTo>
                        <a:lnTo>
                          <a:pt x="314" y="257"/>
                        </a:lnTo>
                        <a:lnTo>
                          <a:pt x="318" y="255"/>
                        </a:lnTo>
                        <a:lnTo>
                          <a:pt x="318" y="253"/>
                        </a:lnTo>
                        <a:lnTo>
                          <a:pt x="323" y="246"/>
                        </a:lnTo>
                        <a:lnTo>
                          <a:pt x="320" y="246"/>
                        </a:lnTo>
                        <a:lnTo>
                          <a:pt x="323" y="246"/>
                        </a:lnTo>
                        <a:lnTo>
                          <a:pt x="327" y="242"/>
                        </a:lnTo>
                        <a:lnTo>
                          <a:pt x="329" y="233"/>
                        </a:lnTo>
                        <a:lnTo>
                          <a:pt x="320" y="235"/>
                        </a:lnTo>
                        <a:lnTo>
                          <a:pt x="316" y="240"/>
                        </a:lnTo>
                        <a:lnTo>
                          <a:pt x="316" y="244"/>
                        </a:lnTo>
                        <a:lnTo>
                          <a:pt x="314" y="244"/>
                        </a:lnTo>
                        <a:lnTo>
                          <a:pt x="316" y="244"/>
                        </a:lnTo>
                        <a:lnTo>
                          <a:pt x="314" y="251"/>
                        </a:lnTo>
                        <a:lnTo>
                          <a:pt x="309" y="253"/>
                        </a:lnTo>
                        <a:lnTo>
                          <a:pt x="303" y="253"/>
                        </a:lnTo>
                        <a:lnTo>
                          <a:pt x="303" y="251"/>
                        </a:lnTo>
                        <a:lnTo>
                          <a:pt x="298" y="251"/>
                        </a:lnTo>
                        <a:lnTo>
                          <a:pt x="294" y="246"/>
                        </a:lnTo>
                        <a:lnTo>
                          <a:pt x="292" y="246"/>
                        </a:lnTo>
                        <a:lnTo>
                          <a:pt x="292" y="248"/>
                        </a:lnTo>
                        <a:lnTo>
                          <a:pt x="287" y="246"/>
                        </a:lnTo>
                        <a:lnTo>
                          <a:pt x="287" y="244"/>
                        </a:lnTo>
                        <a:lnTo>
                          <a:pt x="285" y="244"/>
                        </a:lnTo>
                        <a:lnTo>
                          <a:pt x="287" y="244"/>
                        </a:lnTo>
                        <a:lnTo>
                          <a:pt x="287" y="246"/>
                        </a:lnTo>
                        <a:lnTo>
                          <a:pt x="292" y="248"/>
                        </a:lnTo>
                        <a:lnTo>
                          <a:pt x="289" y="251"/>
                        </a:lnTo>
                        <a:lnTo>
                          <a:pt x="283" y="251"/>
                        </a:lnTo>
                        <a:lnTo>
                          <a:pt x="276" y="248"/>
                        </a:lnTo>
                        <a:lnTo>
                          <a:pt x="278" y="246"/>
                        </a:lnTo>
                        <a:lnTo>
                          <a:pt x="278" y="244"/>
                        </a:lnTo>
                        <a:lnTo>
                          <a:pt x="280" y="240"/>
                        </a:lnTo>
                        <a:lnTo>
                          <a:pt x="274" y="248"/>
                        </a:lnTo>
                        <a:lnTo>
                          <a:pt x="276" y="251"/>
                        </a:lnTo>
                        <a:lnTo>
                          <a:pt x="274" y="251"/>
                        </a:lnTo>
                        <a:lnTo>
                          <a:pt x="271" y="251"/>
                        </a:lnTo>
                        <a:lnTo>
                          <a:pt x="274" y="253"/>
                        </a:lnTo>
                        <a:lnTo>
                          <a:pt x="274" y="251"/>
                        </a:lnTo>
                        <a:lnTo>
                          <a:pt x="278" y="253"/>
                        </a:lnTo>
                        <a:lnTo>
                          <a:pt x="278" y="255"/>
                        </a:lnTo>
                        <a:lnTo>
                          <a:pt x="274" y="257"/>
                        </a:lnTo>
                        <a:lnTo>
                          <a:pt x="263" y="257"/>
                        </a:lnTo>
                        <a:lnTo>
                          <a:pt x="258" y="257"/>
                        </a:lnTo>
                        <a:lnTo>
                          <a:pt x="249" y="260"/>
                        </a:lnTo>
                        <a:lnTo>
                          <a:pt x="245" y="262"/>
                        </a:lnTo>
                        <a:lnTo>
                          <a:pt x="240" y="262"/>
                        </a:lnTo>
                        <a:lnTo>
                          <a:pt x="238" y="262"/>
                        </a:lnTo>
                        <a:lnTo>
                          <a:pt x="238" y="264"/>
                        </a:lnTo>
                        <a:lnTo>
                          <a:pt x="238" y="262"/>
                        </a:lnTo>
                        <a:lnTo>
                          <a:pt x="229" y="264"/>
                        </a:lnTo>
                        <a:lnTo>
                          <a:pt x="222" y="268"/>
                        </a:lnTo>
                        <a:lnTo>
                          <a:pt x="222" y="273"/>
                        </a:lnTo>
                        <a:lnTo>
                          <a:pt x="218" y="277"/>
                        </a:lnTo>
                        <a:lnTo>
                          <a:pt x="216" y="282"/>
                        </a:lnTo>
                        <a:lnTo>
                          <a:pt x="216" y="280"/>
                        </a:lnTo>
                        <a:lnTo>
                          <a:pt x="211" y="277"/>
                        </a:lnTo>
                        <a:lnTo>
                          <a:pt x="211" y="275"/>
                        </a:lnTo>
                        <a:lnTo>
                          <a:pt x="209" y="277"/>
                        </a:lnTo>
                        <a:lnTo>
                          <a:pt x="207" y="277"/>
                        </a:lnTo>
                        <a:lnTo>
                          <a:pt x="207" y="273"/>
                        </a:lnTo>
                        <a:lnTo>
                          <a:pt x="207" y="277"/>
                        </a:lnTo>
                        <a:lnTo>
                          <a:pt x="202" y="277"/>
                        </a:lnTo>
                        <a:lnTo>
                          <a:pt x="196" y="275"/>
                        </a:lnTo>
                        <a:lnTo>
                          <a:pt x="196" y="273"/>
                        </a:lnTo>
                        <a:lnTo>
                          <a:pt x="193" y="275"/>
                        </a:lnTo>
                        <a:lnTo>
                          <a:pt x="185" y="273"/>
                        </a:lnTo>
                        <a:lnTo>
                          <a:pt x="187" y="275"/>
                        </a:lnTo>
                        <a:lnTo>
                          <a:pt x="182" y="275"/>
                        </a:lnTo>
                        <a:lnTo>
                          <a:pt x="171" y="271"/>
                        </a:lnTo>
                        <a:lnTo>
                          <a:pt x="167" y="268"/>
                        </a:lnTo>
                        <a:lnTo>
                          <a:pt x="165" y="268"/>
                        </a:lnTo>
                        <a:lnTo>
                          <a:pt x="160" y="268"/>
                        </a:lnTo>
                        <a:lnTo>
                          <a:pt x="153" y="268"/>
                        </a:lnTo>
                        <a:lnTo>
                          <a:pt x="149" y="266"/>
                        </a:lnTo>
                        <a:lnTo>
                          <a:pt x="147" y="266"/>
                        </a:lnTo>
                        <a:lnTo>
                          <a:pt x="142" y="266"/>
                        </a:lnTo>
                        <a:lnTo>
                          <a:pt x="93" y="237"/>
                        </a:lnTo>
                        <a:lnTo>
                          <a:pt x="89" y="235"/>
                        </a:lnTo>
                        <a:lnTo>
                          <a:pt x="91" y="235"/>
                        </a:lnTo>
                        <a:lnTo>
                          <a:pt x="89" y="233"/>
                        </a:lnTo>
                        <a:lnTo>
                          <a:pt x="89" y="235"/>
                        </a:lnTo>
                        <a:lnTo>
                          <a:pt x="82" y="233"/>
                        </a:lnTo>
                        <a:lnTo>
                          <a:pt x="75" y="226"/>
                        </a:lnTo>
                        <a:lnTo>
                          <a:pt x="67" y="222"/>
                        </a:lnTo>
                        <a:lnTo>
                          <a:pt x="62" y="217"/>
                        </a:lnTo>
                        <a:lnTo>
                          <a:pt x="67" y="222"/>
                        </a:lnTo>
                        <a:lnTo>
                          <a:pt x="71" y="224"/>
                        </a:lnTo>
                        <a:lnTo>
                          <a:pt x="67" y="222"/>
                        </a:lnTo>
                        <a:lnTo>
                          <a:pt x="64" y="217"/>
                        </a:lnTo>
                        <a:lnTo>
                          <a:pt x="58" y="213"/>
                        </a:lnTo>
                        <a:lnTo>
                          <a:pt x="55" y="211"/>
                        </a:lnTo>
                        <a:lnTo>
                          <a:pt x="58" y="208"/>
                        </a:lnTo>
                        <a:lnTo>
                          <a:pt x="60" y="213"/>
                        </a:lnTo>
                        <a:lnTo>
                          <a:pt x="62" y="213"/>
                        </a:lnTo>
                        <a:lnTo>
                          <a:pt x="64" y="211"/>
                        </a:lnTo>
                        <a:lnTo>
                          <a:pt x="62" y="213"/>
                        </a:lnTo>
                        <a:lnTo>
                          <a:pt x="62" y="211"/>
                        </a:lnTo>
                        <a:lnTo>
                          <a:pt x="62" y="213"/>
                        </a:lnTo>
                        <a:lnTo>
                          <a:pt x="60" y="208"/>
                        </a:lnTo>
                        <a:lnTo>
                          <a:pt x="64" y="208"/>
                        </a:lnTo>
                        <a:lnTo>
                          <a:pt x="67" y="206"/>
                        </a:lnTo>
                        <a:lnTo>
                          <a:pt x="69" y="204"/>
                        </a:lnTo>
                        <a:lnTo>
                          <a:pt x="64" y="206"/>
                        </a:lnTo>
                        <a:lnTo>
                          <a:pt x="62" y="202"/>
                        </a:lnTo>
                        <a:lnTo>
                          <a:pt x="67" y="202"/>
                        </a:lnTo>
                        <a:lnTo>
                          <a:pt x="73" y="200"/>
                        </a:lnTo>
                        <a:lnTo>
                          <a:pt x="75" y="202"/>
                        </a:lnTo>
                        <a:lnTo>
                          <a:pt x="78" y="200"/>
                        </a:lnTo>
                        <a:lnTo>
                          <a:pt x="80" y="200"/>
                        </a:lnTo>
                        <a:lnTo>
                          <a:pt x="82" y="197"/>
                        </a:lnTo>
                        <a:lnTo>
                          <a:pt x="80" y="200"/>
                        </a:lnTo>
                        <a:lnTo>
                          <a:pt x="78" y="200"/>
                        </a:lnTo>
                        <a:lnTo>
                          <a:pt x="75" y="202"/>
                        </a:lnTo>
                        <a:lnTo>
                          <a:pt x="75" y="200"/>
                        </a:lnTo>
                        <a:lnTo>
                          <a:pt x="73" y="200"/>
                        </a:lnTo>
                        <a:lnTo>
                          <a:pt x="67" y="200"/>
                        </a:lnTo>
                        <a:lnTo>
                          <a:pt x="67" y="197"/>
                        </a:lnTo>
                        <a:lnTo>
                          <a:pt x="69" y="197"/>
                        </a:lnTo>
                        <a:lnTo>
                          <a:pt x="67" y="197"/>
                        </a:lnTo>
                        <a:lnTo>
                          <a:pt x="67" y="200"/>
                        </a:lnTo>
                        <a:lnTo>
                          <a:pt x="64" y="197"/>
                        </a:lnTo>
                        <a:lnTo>
                          <a:pt x="62" y="195"/>
                        </a:lnTo>
                        <a:lnTo>
                          <a:pt x="64" y="195"/>
                        </a:lnTo>
                        <a:lnTo>
                          <a:pt x="60" y="193"/>
                        </a:lnTo>
                        <a:lnTo>
                          <a:pt x="62" y="191"/>
                        </a:lnTo>
                        <a:lnTo>
                          <a:pt x="60" y="188"/>
                        </a:lnTo>
                        <a:lnTo>
                          <a:pt x="58" y="188"/>
                        </a:lnTo>
                        <a:lnTo>
                          <a:pt x="60" y="193"/>
                        </a:lnTo>
                        <a:lnTo>
                          <a:pt x="55" y="188"/>
                        </a:lnTo>
                        <a:lnTo>
                          <a:pt x="53" y="188"/>
                        </a:lnTo>
                        <a:lnTo>
                          <a:pt x="55" y="191"/>
                        </a:lnTo>
                        <a:lnTo>
                          <a:pt x="53" y="188"/>
                        </a:lnTo>
                        <a:lnTo>
                          <a:pt x="53" y="186"/>
                        </a:lnTo>
                        <a:lnTo>
                          <a:pt x="53" y="184"/>
                        </a:lnTo>
                        <a:lnTo>
                          <a:pt x="49" y="184"/>
                        </a:lnTo>
                        <a:lnTo>
                          <a:pt x="49" y="182"/>
                        </a:lnTo>
                        <a:lnTo>
                          <a:pt x="51" y="182"/>
                        </a:lnTo>
                        <a:lnTo>
                          <a:pt x="46" y="175"/>
                        </a:lnTo>
                        <a:lnTo>
                          <a:pt x="46" y="177"/>
                        </a:lnTo>
                        <a:lnTo>
                          <a:pt x="49" y="180"/>
                        </a:lnTo>
                        <a:lnTo>
                          <a:pt x="46" y="180"/>
                        </a:lnTo>
                        <a:lnTo>
                          <a:pt x="44" y="177"/>
                        </a:lnTo>
                        <a:lnTo>
                          <a:pt x="46" y="177"/>
                        </a:lnTo>
                        <a:lnTo>
                          <a:pt x="46" y="175"/>
                        </a:lnTo>
                        <a:lnTo>
                          <a:pt x="44" y="175"/>
                        </a:lnTo>
                        <a:lnTo>
                          <a:pt x="44" y="173"/>
                        </a:lnTo>
                        <a:lnTo>
                          <a:pt x="46" y="175"/>
                        </a:lnTo>
                        <a:lnTo>
                          <a:pt x="46" y="173"/>
                        </a:lnTo>
                        <a:lnTo>
                          <a:pt x="44" y="173"/>
                        </a:lnTo>
                        <a:lnTo>
                          <a:pt x="44" y="171"/>
                        </a:lnTo>
                        <a:lnTo>
                          <a:pt x="44" y="173"/>
                        </a:lnTo>
                        <a:lnTo>
                          <a:pt x="42" y="173"/>
                        </a:lnTo>
                        <a:lnTo>
                          <a:pt x="44" y="171"/>
                        </a:lnTo>
                        <a:lnTo>
                          <a:pt x="42" y="166"/>
                        </a:lnTo>
                        <a:lnTo>
                          <a:pt x="44" y="166"/>
                        </a:lnTo>
                        <a:lnTo>
                          <a:pt x="42" y="160"/>
                        </a:lnTo>
                        <a:lnTo>
                          <a:pt x="44" y="157"/>
                        </a:lnTo>
                        <a:lnTo>
                          <a:pt x="42" y="153"/>
                        </a:lnTo>
                        <a:lnTo>
                          <a:pt x="44" y="151"/>
                        </a:lnTo>
                        <a:lnTo>
                          <a:pt x="46" y="149"/>
                        </a:lnTo>
                        <a:lnTo>
                          <a:pt x="46" y="151"/>
                        </a:lnTo>
                        <a:lnTo>
                          <a:pt x="49" y="149"/>
                        </a:lnTo>
                        <a:lnTo>
                          <a:pt x="46" y="151"/>
                        </a:lnTo>
                        <a:lnTo>
                          <a:pt x="49" y="144"/>
                        </a:lnTo>
                        <a:lnTo>
                          <a:pt x="51" y="144"/>
                        </a:lnTo>
                        <a:lnTo>
                          <a:pt x="53" y="142"/>
                        </a:lnTo>
                        <a:lnTo>
                          <a:pt x="58" y="140"/>
                        </a:lnTo>
                        <a:lnTo>
                          <a:pt x="60" y="137"/>
                        </a:lnTo>
                        <a:lnTo>
                          <a:pt x="64" y="135"/>
                        </a:lnTo>
                        <a:lnTo>
                          <a:pt x="69" y="129"/>
                        </a:lnTo>
                        <a:lnTo>
                          <a:pt x="71" y="126"/>
                        </a:lnTo>
                        <a:lnTo>
                          <a:pt x="80" y="124"/>
                        </a:lnTo>
                        <a:lnTo>
                          <a:pt x="75" y="124"/>
                        </a:lnTo>
                        <a:lnTo>
                          <a:pt x="78" y="124"/>
                        </a:lnTo>
                        <a:lnTo>
                          <a:pt x="75" y="122"/>
                        </a:lnTo>
                        <a:lnTo>
                          <a:pt x="78" y="122"/>
                        </a:lnTo>
                        <a:lnTo>
                          <a:pt x="80" y="122"/>
                        </a:lnTo>
                        <a:lnTo>
                          <a:pt x="82" y="120"/>
                        </a:lnTo>
                        <a:lnTo>
                          <a:pt x="75" y="122"/>
                        </a:lnTo>
                        <a:lnTo>
                          <a:pt x="67" y="122"/>
                        </a:lnTo>
                        <a:lnTo>
                          <a:pt x="69" y="122"/>
                        </a:lnTo>
                        <a:lnTo>
                          <a:pt x="64" y="122"/>
                        </a:lnTo>
                        <a:lnTo>
                          <a:pt x="64" y="124"/>
                        </a:lnTo>
                        <a:lnTo>
                          <a:pt x="60" y="124"/>
                        </a:lnTo>
                        <a:lnTo>
                          <a:pt x="60" y="122"/>
                        </a:lnTo>
                        <a:lnTo>
                          <a:pt x="55" y="126"/>
                        </a:lnTo>
                        <a:lnTo>
                          <a:pt x="49" y="135"/>
                        </a:lnTo>
                        <a:lnTo>
                          <a:pt x="49" y="133"/>
                        </a:lnTo>
                        <a:lnTo>
                          <a:pt x="46" y="131"/>
                        </a:lnTo>
                        <a:lnTo>
                          <a:pt x="49" y="126"/>
                        </a:lnTo>
                        <a:lnTo>
                          <a:pt x="49" y="129"/>
                        </a:lnTo>
                        <a:lnTo>
                          <a:pt x="46" y="126"/>
                        </a:lnTo>
                        <a:lnTo>
                          <a:pt x="51" y="124"/>
                        </a:lnTo>
                        <a:lnTo>
                          <a:pt x="55" y="117"/>
                        </a:lnTo>
                        <a:lnTo>
                          <a:pt x="60" y="115"/>
                        </a:lnTo>
                        <a:lnTo>
                          <a:pt x="64" y="115"/>
                        </a:lnTo>
                        <a:lnTo>
                          <a:pt x="67" y="113"/>
                        </a:lnTo>
                        <a:lnTo>
                          <a:pt x="64" y="115"/>
                        </a:lnTo>
                        <a:lnTo>
                          <a:pt x="62" y="115"/>
                        </a:lnTo>
                        <a:lnTo>
                          <a:pt x="62" y="111"/>
                        </a:lnTo>
                        <a:lnTo>
                          <a:pt x="60" y="113"/>
                        </a:lnTo>
                        <a:lnTo>
                          <a:pt x="58" y="109"/>
                        </a:lnTo>
                        <a:lnTo>
                          <a:pt x="58" y="113"/>
                        </a:lnTo>
                        <a:lnTo>
                          <a:pt x="53" y="111"/>
                        </a:lnTo>
                        <a:lnTo>
                          <a:pt x="51" y="111"/>
                        </a:lnTo>
                        <a:lnTo>
                          <a:pt x="49" y="109"/>
                        </a:lnTo>
                        <a:lnTo>
                          <a:pt x="51" y="106"/>
                        </a:lnTo>
                        <a:lnTo>
                          <a:pt x="80" y="106"/>
                        </a:lnTo>
                        <a:lnTo>
                          <a:pt x="82" y="95"/>
                        </a:lnTo>
                        <a:lnTo>
                          <a:pt x="82" y="60"/>
                        </a:lnTo>
                        <a:lnTo>
                          <a:pt x="84" y="60"/>
                        </a:lnTo>
                        <a:lnTo>
                          <a:pt x="91" y="57"/>
                        </a:lnTo>
                        <a:lnTo>
                          <a:pt x="93" y="71"/>
                        </a:lnTo>
                        <a:lnTo>
                          <a:pt x="98" y="71"/>
                        </a:lnTo>
                        <a:lnTo>
                          <a:pt x="98" y="73"/>
                        </a:lnTo>
                        <a:lnTo>
                          <a:pt x="100" y="73"/>
                        </a:lnTo>
                        <a:lnTo>
                          <a:pt x="102" y="71"/>
                        </a:lnTo>
                        <a:lnTo>
                          <a:pt x="104" y="64"/>
                        </a:lnTo>
                        <a:lnTo>
                          <a:pt x="109" y="62"/>
                        </a:lnTo>
                        <a:lnTo>
                          <a:pt x="111" y="66"/>
                        </a:lnTo>
                        <a:lnTo>
                          <a:pt x="116" y="69"/>
                        </a:lnTo>
                        <a:lnTo>
                          <a:pt x="129" y="62"/>
                        </a:lnTo>
                        <a:lnTo>
                          <a:pt x="144" y="69"/>
                        </a:lnTo>
                        <a:lnTo>
                          <a:pt x="156" y="62"/>
                        </a:lnTo>
                        <a:lnTo>
                          <a:pt x="160" y="62"/>
                        </a:lnTo>
                        <a:lnTo>
                          <a:pt x="167" y="64"/>
                        </a:lnTo>
                        <a:lnTo>
                          <a:pt x="178" y="62"/>
                        </a:lnTo>
                        <a:lnTo>
                          <a:pt x="187" y="64"/>
                        </a:lnTo>
                        <a:lnTo>
                          <a:pt x="202" y="62"/>
                        </a:lnTo>
                        <a:lnTo>
                          <a:pt x="220" y="75"/>
                        </a:lnTo>
                        <a:lnTo>
                          <a:pt x="240" y="77"/>
                        </a:lnTo>
                        <a:lnTo>
                          <a:pt x="258" y="77"/>
                        </a:lnTo>
                        <a:lnTo>
                          <a:pt x="263" y="77"/>
                        </a:lnTo>
                        <a:lnTo>
                          <a:pt x="267" y="73"/>
                        </a:lnTo>
                        <a:lnTo>
                          <a:pt x="276" y="60"/>
                        </a:lnTo>
                        <a:lnTo>
                          <a:pt x="292" y="55"/>
                        </a:lnTo>
                        <a:lnTo>
                          <a:pt x="305" y="51"/>
                        </a:lnTo>
                        <a:lnTo>
                          <a:pt x="312" y="51"/>
                        </a:lnTo>
                        <a:lnTo>
                          <a:pt x="341" y="42"/>
                        </a:lnTo>
                        <a:lnTo>
                          <a:pt x="347" y="44"/>
                        </a:lnTo>
                        <a:lnTo>
                          <a:pt x="343" y="51"/>
                        </a:lnTo>
                        <a:lnTo>
                          <a:pt x="341" y="51"/>
                        </a:lnTo>
                        <a:lnTo>
                          <a:pt x="343" y="57"/>
                        </a:lnTo>
                        <a:lnTo>
                          <a:pt x="341" y="60"/>
                        </a:lnTo>
                        <a:lnTo>
                          <a:pt x="343" y="60"/>
                        </a:lnTo>
                        <a:lnTo>
                          <a:pt x="341" y="64"/>
                        </a:lnTo>
                        <a:lnTo>
                          <a:pt x="343" y="66"/>
                        </a:lnTo>
                        <a:lnTo>
                          <a:pt x="352" y="69"/>
                        </a:lnTo>
                        <a:lnTo>
                          <a:pt x="374" y="69"/>
                        </a:lnTo>
                        <a:lnTo>
                          <a:pt x="381" y="66"/>
                        </a:lnTo>
                        <a:lnTo>
                          <a:pt x="387" y="64"/>
                        </a:lnTo>
                        <a:lnTo>
                          <a:pt x="385" y="62"/>
                        </a:lnTo>
                        <a:lnTo>
                          <a:pt x="385" y="60"/>
                        </a:lnTo>
                        <a:lnTo>
                          <a:pt x="396" y="51"/>
                        </a:lnTo>
                        <a:lnTo>
                          <a:pt x="401" y="49"/>
                        </a:lnTo>
                        <a:lnTo>
                          <a:pt x="403" y="51"/>
                        </a:lnTo>
                        <a:lnTo>
                          <a:pt x="407" y="51"/>
                        </a:lnTo>
                        <a:lnTo>
                          <a:pt x="412" y="51"/>
                        </a:lnTo>
                        <a:lnTo>
                          <a:pt x="414" y="46"/>
                        </a:lnTo>
                        <a:lnTo>
                          <a:pt x="418" y="46"/>
                        </a:lnTo>
                        <a:lnTo>
                          <a:pt x="421" y="44"/>
                        </a:lnTo>
                        <a:lnTo>
                          <a:pt x="421" y="42"/>
                        </a:lnTo>
                        <a:lnTo>
                          <a:pt x="418" y="40"/>
                        </a:lnTo>
                        <a:lnTo>
                          <a:pt x="405" y="40"/>
                        </a:lnTo>
                        <a:lnTo>
                          <a:pt x="403" y="37"/>
                        </a:lnTo>
                        <a:lnTo>
                          <a:pt x="403" y="26"/>
                        </a:lnTo>
                        <a:lnTo>
                          <a:pt x="401" y="24"/>
                        </a:lnTo>
                        <a:lnTo>
                          <a:pt x="401" y="15"/>
                        </a:lnTo>
                        <a:lnTo>
                          <a:pt x="405" y="11"/>
                        </a:lnTo>
                        <a:lnTo>
                          <a:pt x="410" y="9"/>
                        </a:lnTo>
                        <a:lnTo>
                          <a:pt x="416" y="4"/>
                        </a:lnTo>
                        <a:lnTo>
                          <a:pt x="423" y="6"/>
                        </a:lnTo>
                        <a:lnTo>
                          <a:pt x="445" y="15"/>
                        </a:lnTo>
                        <a:lnTo>
                          <a:pt x="447" y="11"/>
                        </a:lnTo>
                        <a:lnTo>
                          <a:pt x="452" y="9"/>
                        </a:lnTo>
                        <a:lnTo>
                          <a:pt x="454" y="11"/>
                        </a:lnTo>
                        <a:lnTo>
                          <a:pt x="456" y="13"/>
                        </a:lnTo>
                        <a:lnTo>
                          <a:pt x="472" y="4"/>
                        </a:lnTo>
                        <a:lnTo>
                          <a:pt x="479" y="4"/>
                        </a:lnTo>
                        <a:lnTo>
                          <a:pt x="481" y="6"/>
                        </a:lnTo>
                        <a:lnTo>
                          <a:pt x="485" y="4"/>
                        </a:lnTo>
                        <a:lnTo>
                          <a:pt x="488" y="6"/>
                        </a:lnTo>
                        <a:lnTo>
                          <a:pt x="490" y="6"/>
                        </a:lnTo>
                        <a:lnTo>
                          <a:pt x="496" y="11"/>
                        </a:lnTo>
                        <a:lnTo>
                          <a:pt x="503" y="9"/>
                        </a:lnTo>
                        <a:lnTo>
                          <a:pt x="508" y="9"/>
                        </a:lnTo>
                        <a:lnTo>
                          <a:pt x="516" y="6"/>
                        </a:lnTo>
                        <a:lnTo>
                          <a:pt x="519" y="9"/>
                        </a:lnTo>
                        <a:lnTo>
                          <a:pt x="519" y="13"/>
                        </a:lnTo>
                        <a:lnTo>
                          <a:pt x="523" y="13"/>
                        </a:lnTo>
                        <a:lnTo>
                          <a:pt x="525" y="15"/>
                        </a:lnTo>
                        <a:lnTo>
                          <a:pt x="525" y="13"/>
                        </a:lnTo>
                        <a:lnTo>
                          <a:pt x="525" y="9"/>
                        </a:lnTo>
                        <a:lnTo>
                          <a:pt x="528" y="4"/>
                        </a:lnTo>
                        <a:lnTo>
                          <a:pt x="530" y="6"/>
                        </a:lnTo>
                        <a:lnTo>
                          <a:pt x="532" y="6"/>
                        </a:lnTo>
                        <a:lnTo>
                          <a:pt x="534" y="6"/>
                        </a:lnTo>
                        <a:lnTo>
                          <a:pt x="532" y="9"/>
                        </a:lnTo>
                        <a:lnTo>
                          <a:pt x="534" y="11"/>
                        </a:lnTo>
                        <a:lnTo>
                          <a:pt x="537" y="11"/>
                        </a:lnTo>
                        <a:lnTo>
                          <a:pt x="543" y="9"/>
                        </a:lnTo>
                        <a:lnTo>
                          <a:pt x="543" y="6"/>
                        </a:lnTo>
                        <a:lnTo>
                          <a:pt x="545" y="4"/>
                        </a:lnTo>
                        <a:lnTo>
                          <a:pt x="552" y="0"/>
                        </a:lnTo>
                        <a:lnTo>
                          <a:pt x="557" y="2"/>
                        </a:lnTo>
                        <a:lnTo>
                          <a:pt x="559" y="4"/>
                        </a:lnTo>
                        <a:lnTo>
                          <a:pt x="557" y="6"/>
                        </a:lnTo>
                        <a:lnTo>
                          <a:pt x="557" y="9"/>
                        </a:lnTo>
                        <a:lnTo>
                          <a:pt x="559" y="9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6" name="Freeform 687"/>
                  <p:cNvSpPr>
                    <a:spLocks/>
                  </p:cNvSpPr>
                  <p:nvPr/>
                </p:nvSpPr>
                <p:spPr bwMode="auto">
                  <a:xfrm>
                    <a:off x="1977" y="2430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7" name="Freeform 688"/>
                  <p:cNvSpPr>
                    <a:spLocks/>
                  </p:cNvSpPr>
                  <p:nvPr/>
                </p:nvSpPr>
                <p:spPr bwMode="auto">
                  <a:xfrm>
                    <a:off x="1785" y="241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8" name="Freeform 689"/>
                  <p:cNvSpPr>
                    <a:spLocks/>
                  </p:cNvSpPr>
                  <p:nvPr/>
                </p:nvSpPr>
                <p:spPr bwMode="auto">
                  <a:xfrm>
                    <a:off x="1810" y="239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29" name="Freeform 690"/>
                  <p:cNvSpPr>
                    <a:spLocks/>
                  </p:cNvSpPr>
                  <p:nvPr/>
                </p:nvSpPr>
                <p:spPr bwMode="auto">
                  <a:xfrm>
                    <a:off x="1812" y="239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0" name="Freeform 691"/>
                  <p:cNvSpPr>
                    <a:spLocks/>
                  </p:cNvSpPr>
                  <p:nvPr/>
                </p:nvSpPr>
                <p:spPr bwMode="auto">
                  <a:xfrm>
                    <a:off x="1948" y="2385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1" name="Freeform 692"/>
                  <p:cNvSpPr>
                    <a:spLocks/>
                  </p:cNvSpPr>
                  <p:nvPr/>
                </p:nvSpPr>
                <p:spPr bwMode="auto">
                  <a:xfrm>
                    <a:off x="1952" y="238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2" name="Freeform 693"/>
                  <p:cNvSpPr>
                    <a:spLocks/>
                  </p:cNvSpPr>
                  <p:nvPr/>
                </p:nvSpPr>
                <p:spPr bwMode="auto">
                  <a:xfrm>
                    <a:off x="1954" y="2378"/>
                    <a:ext cx="3" cy="3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3 w 3"/>
                      <a:gd name="T3" fmla="*/ 3 h 3"/>
                      <a:gd name="T4" fmla="*/ 0 w 3"/>
                      <a:gd name="T5" fmla="*/ 3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3" name="Freeform 694"/>
                  <p:cNvSpPr>
                    <a:spLocks/>
                  </p:cNvSpPr>
                  <p:nvPr/>
                </p:nvSpPr>
                <p:spPr bwMode="auto">
                  <a:xfrm>
                    <a:off x="1950" y="2374"/>
                    <a:ext cx="7" cy="9"/>
                  </a:xfrm>
                  <a:custGeom>
                    <a:avLst/>
                    <a:gdLst>
                      <a:gd name="T0" fmla="*/ 2 w 7"/>
                      <a:gd name="T1" fmla="*/ 0 h 9"/>
                      <a:gd name="T2" fmla="*/ 7 w 7"/>
                      <a:gd name="T3" fmla="*/ 2 h 9"/>
                      <a:gd name="T4" fmla="*/ 4 w 7"/>
                      <a:gd name="T5" fmla="*/ 9 h 9"/>
                      <a:gd name="T6" fmla="*/ 2 w 7"/>
                      <a:gd name="T7" fmla="*/ 7 h 9"/>
                      <a:gd name="T8" fmla="*/ 0 w 7"/>
                      <a:gd name="T9" fmla="*/ 2 h 9"/>
                      <a:gd name="T10" fmla="*/ 2 w 7"/>
                      <a:gd name="T11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9">
                        <a:moveTo>
                          <a:pt x="2" y="0"/>
                        </a:moveTo>
                        <a:lnTo>
                          <a:pt x="7" y="2"/>
                        </a:lnTo>
                        <a:lnTo>
                          <a:pt x="4" y="9"/>
                        </a:lnTo>
                        <a:lnTo>
                          <a:pt x="2" y="7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4" name="Freeform 695"/>
                  <p:cNvSpPr>
                    <a:spLocks/>
                  </p:cNvSpPr>
                  <p:nvPr/>
                </p:nvSpPr>
                <p:spPr bwMode="auto">
                  <a:xfrm>
                    <a:off x="1870" y="2356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5" name="Freeform 696"/>
                  <p:cNvSpPr>
                    <a:spLocks/>
                  </p:cNvSpPr>
                  <p:nvPr/>
                </p:nvSpPr>
                <p:spPr bwMode="auto">
                  <a:xfrm>
                    <a:off x="1939" y="2347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6" name="Freeform 697"/>
                  <p:cNvSpPr>
                    <a:spLocks/>
                  </p:cNvSpPr>
                  <p:nvPr/>
                </p:nvSpPr>
                <p:spPr bwMode="auto">
                  <a:xfrm>
                    <a:off x="1939" y="2341"/>
                    <a:ext cx="2" cy="4"/>
                  </a:xfrm>
                  <a:custGeom>
                    <a:avLst/>
                    <a:gdLst>
                      <a:gd name="T0" fmla="*/ 2 w 2"/>
                      <a:gd name="T1" fmla="*/ 0 h 4"/>
                      <a:gd name="T2" fmla="*/ 2 w 2"/>
                      <a:gd name="T3" fmla="*/ 2 h 4"/>
                      <a:gd name="T4" fmla="*/ 0 w 2"/>
                      <a:gd name="T5" fmla="*/ 4 h 4"/>
                      <a:gd name="T6" fmla="*/ 2 w 2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7" name="Freeform 698"/>
                  <p:cNvSpPr>
                    <a:spLocks/>
                  </p:cNvSpPr>
                  <p:nvPr/>
                </p:nvSpPr>
                <p:spPr bwMode="auto">
                  <a:xfrm>
                    <a:off x="1943" y="2336"/>
                    <a:ext cx="3" cy="5"/>
                  </a:xfrm>
                  <a:custGeom>
                    <a:avLst/>
                    <a:gdLst>
                      <a:gd name="T0" fmla="*/ 3 w 3"/>
                      <a:gd name="T1" fmla="*/ 0 h 5"/>
                      <a:gd name="T2" fmla="*/ 0 w 3"/>
                      <a:gd name="T3" fmla="*/ 3 h 5"/>
                      <a:gd name="T4" fmla="*/ 0 w 3"/>
                      <a:gd name="T5" fmla="*/ 5 h 5"/>
                      <a:gd name="T6" fmla="*/ 3 w 3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5">
                        <a:moveTo>
                          <a:pt x="3" y="0"/>
                        </a:move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8" name="Freeform 699"/>
                  <p:cNvSpPr>
                    <a:spLocks/>
                  </p:cNvSpPr>
                  <p:nvPr/>
                </p:nvSpPr>
                <p:spPr bwMode="auto">
                  <a:xfrm>
                    <a:off x="1946" y="2336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39" name="Freeform 700"/>
                  <p:cNvSpPr>
                    <a:spLocks/>
                  </p:cNvSpPr>
                  <p:nvPr/>
                </p:nvSpPr>
                <p:spPr bwMode="auto">
                  <a:xfrm>
                    <a:off x="1950" y="2332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40" name="Freeform 701"/>
                  <p:cNvSpPr>
                    <a:spLocks/>
                  </p:cNvSpPr>
                  <p:nvPr/>
                </p:nvSpPr>
                <p:spPr bwMode="auto">
                  <a:xfrm>
                    <a:off x="1529" y="2316"/>
                    <a:ext cx="2" cy="3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0 w 2"/>
                      <a:gd name="T3" fmla="*/ 3 h 3"/>
                      <a:gd name="T4" fmla="*/ 0 w 2"/>
                      <a:gd name="T5" fmla="*/ 0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41" name="Freeform 702"/>
                  <p:cNvSpPr>
                    <a:spLocks/>
                  </p:cNvSpPr>
                  <p:nvPr/>
                </p:nvSpPr>
                <p:spPr bwMode="auto">
                  <a:xfrm>
                    <a:off x="1531" y="2310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42" name="Freeform 703"/>
                  <p:cNvSpPr>
                    <a:spLocks/>
                  </p:cNvSpPr>
                  <p:nvPr/>
                </p:nvSpPr>
                <p:spPr bwMode="auto">
                  <a:xfrm>
                    <a:off x="1905" y="2310"/>
                    <a:ext cx="3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2 h 4"/>
                      <a:gd name="T4" fmla="*/ 3 w 3"/>
                      <a:gd name="T5" fmla="*/ 4 h 4"/>
                      <a:gd name="T6" fmla="*/ 0 w 3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43" name="Freeform 704"/>
                  <p:cNvSpPr>
                    <a:spLocks/>
                  </p:cNvSpPr>
                  <p:nvPr/>
                </p:nvSpPr>
                <p:spPr bwMode="auto">
                  <a:xfrm>
                    <a:off x="1941" y="230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44" name="Freeform 705"/>
                  <p:cNvSpPr>
                    <a:spLocks/>
                  </p:cNvSpPr>
                  <p:nvPr/>
                </p:nvSpPr>
                <p:spPr bwMode="auto">
                  <a:xfrm>
                    <a:off x="1939" y="2305"/>
                    <a:ext cx="4" cy="2"/>
                  </a:xfrm>
                  <a:custGeom>
                    <a:avLst/>
                    <a:gdLst>
                      <a:gd name="T0" fmla="*/ 2 w 4"/>
                      <a:gd name="T1" fmla="*/ 0 h 2"/>
                      <a:gd name="T2" fmla="*/ 2 w 4"/>
                      <a:gd name="T3" fmla="*/ 2 h 2"/>
                      <a:gd name="T4" fmla="*/ 4 w 4"/>
                      <a:gd name="T5" fmla="*/ 0 h 2"/>
                      <a:gd name="T6" fmla="*/ 2 w 4"/>
                      <a:gd name="T7" fmla="*/ 2 h 2"/>
                      <a:gd name="T8" fmla="*/ 0 w 4"/>
                      <a:gd name="T9" fmla="*/ 2 h 2"/>
                      <a:gd name="T10" fmla="*/ 2 w 4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45" name="Freeform 706"/>
                  <p:cNvSpPr>
                    <a:spLocks/>
                  </p:cNvSpPr>
                  <p:nvPr/>
                </p:nvSpPr>
                <p:spPr bwMode="auto">
                  <a:xfrm>
                    <a:off x="1957" y="2301"/>
                    <a:ext cx="6" cy="4"/>
                  </a:xfrm>
                  <a:custGeom>
                    <a:avLst/>
                    <a:gdLst>
                      <a:gd name="T0" fmla="*/ 2 w 6"/>
                      <a:gd name="T1" fmla="*/ 0 h 4"/>
                      <a:gd name="T2" fmla="*/ 6 w 6"/>
                      <a:gd name="T3" fmla="*/ 2 h 4"/>
                      <a:gd name="T4" fmla="*/ 4 w 6"/>
                      <a:gd name="T5" fmla="*/ 4 h 4"/>
                      <a:gd name="T6" fmla="*/ 2 w 6"/>
                      <a:gd name="T7" fmla="*/ 4 h 4"/>
                      <a:gd name="T8" fmla="*/ 0 w 6"/>
                      <a:gd name="T9" fmla="*/ 2 h 4"/>
                      <a:gd name="T10" fmla="*/ 2 w 6"/>
                      <a:gd name="T1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4">
                        <a:moveTo>
                          <a:pt x="2" y="0"/>
                        </a:moveTo>
                        <a:lnTo>
                          <a:pt x="6" y="2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46" name="Freeform 707"/>
                  <p:cNvSpPr>
                    <a:spLocks/>
                  </p:cNvSpPr>
                  <p:nvPr/>
                </p:nvSpPr>
                <p:spPr bwMode="auto">
                  <a:xfrm>
                    <a:off x="1894" y="2290"/>
                    <a:ext cx="3" cy="6"/>
                  </a:xfrm>
                  <a:custGeom>
                    <a:avLst/>
                    <a:gdLst>
                      <a:gd name="T0" fmla="*/ 0 w 3"/>
                      <a:gd name="T1" fmla="*/ 0 h 6"/>
                      <a:gd name="T2" fmla="*/ 3 w 3"/>
                      <a:gd name="T3" fmla="*/ 6 h 6"/>
                      <a:gd name="T4" fmla="*/ 0 w 3"/>
                      <a:gd name="T5" fmla="*/ 2 h 6"/>
                      <a:gd name="T6" fmla="*/ 0 w 3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47" name="Freeform 708"/>
                  <p:cNvSpPr>
                    <a:spLocks/>
                  </p:cNvSpPr>
                  <p:nvPr/>
                </p:nvSpPr>
                <p:spPr bwMode="auto">
                  <a:xfrm>
                    <a:off x="1905" y="2263"/>
                    <a:ext cx="3" cy="2"/>
                  </a:xfrm>
                  <a:custGeom>
                    <a:avLst/>
                    <a:gdLst>
                      <a:gd name="T0" fmla="*/ 0 w 3"/>
                      <a:gd name="T1" fmla="*/ 0 h 2"/>
                      <a:gd name="T2" fmla="*/ 3 w 3"/>
                      <a:gd name="T3" fmla="*/ 2 h 2"/>
                      <a:gd name="T4" fmla="*/ 0 w 3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lnTo>
                          <a:pt x="3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1048" name="Freeform 709"/>
                  <p:cNvSpPr>
                    <a:spLocks/>
                  </p:cNvSpPr>
                  <p:nvPr/>
                </p:nvSpPr>
                <p:spPr bwMode="auto">
                  <a:xfrm>
                    <a:off x="1910" y="222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</p:grpSp>
            <p:grpSp>
              <p:nvGrpSpPr>
                <p:cNvPr id="548" name="Group 911"/>
                <p:cNvGrpSpPr>
                  <a:grpSpLocks/>
                </p:cNvGrpSpPr>
                <p:nvPr/>
              </p:nvGrpSpPr>
              <p:grpSpPr bwMode="auto">
                <a:xfrm>
                  <a:off x="2081213" y="173038"/>
                  <a:ext cx="6138863" cy="6553200"/>
                  <a:chOff x="1311" y="109"/>
                  <a:chExt cx="3867" cy="4128"/>
                </a:xfrm>
              </p:grpSpPr>
              <p:sp>
                <p:nvSpPr>
                  <p:cNvPr id="649" name="Freeform 711"/>
                  <p:cNvSpPr>
                    <a:spLocks/>
                  </p:cNvSpPr>
                  <p:nvPr/>
                </p:nvSpPr>
                <p:spPr bwMode="auto">
                  <a:xfrm>
                    <a:off x="1908" y="2221"/>
                    <a:ext cx="2" cy="4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2 h 4"/>
                      <a:gd name="T6" fmla="*/ 0 w 2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0" name="Freeform 712"/>
                  <p:cNvSpPr>
                    <a:spLocks/>
                  </p:cNvSpPr>
                  <p:nvPr/>
                </p:nvSpPr>
                <p:spPr bwMode="auto">
                  <a:xfrm>
                    <a:off x="1489" y="220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1" name="Freeform 713"/>
                  <p:cNvSpPr>
                    <a:spLocks/>
                  </p:cNvSpPr>
                  <p:nvPr/>
                </p:nvSpPr>
                <p:spPr bwMode="auto">
                  <a:xfrm>
                    <a:off x="1453" y="220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2" name="Freeform 714"/>
                  <p:cNvSpPr>
                    <a:spLocks/>
                  </p:cNvSpPr>
                  <p:nvPr/>
                </p:nvSpPr>
                <p:spPr bwMode="auto">
                  <a:xfrm>
                    <a:off x="1453" y="220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3" name="Freeform 715"/>
                  <p:cNvSpPr>
                    <a:spLocks/>
                  </p:cNvSpPr>
                  <p:nvPr/>
                </p:nvSpPr>
                <p:spPr bwMode="auto">
                  <a:xfrm>
                    <a:off x="1473" y="2199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2 h 2"/>
                      <a:gd name="T4" fmla="*/ 0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4" name="Freeform 716"/>
                  <p:cNvSpPr>
                    <a:spLocks/>
                  </p:cNvSpPr>
                  <p:nvPr/>
                </p:nvSpPr>
                <p:spPr bwMode="auto">
                  <a:xfrm>
                    <a:off x="1496" y="2196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5" name="Freeform 717"/>
                  <p:cNvSpPr>
                    <a:spLocks/>
                  </p:cNvSpPr>
                  <p:nvPr/>
                </p:nvSpPr>
                <p:spPr bwMode="auto">
                  <a:xfrm>
                    <a:off x="1511" y="2188"/>
                    <a:ext cx="9" cy="8"/>
                  </a:xfrm>
                  <a:custGeom>
                    <a:avLst/>
                    <a:gdLst>
                      <a:gd name="T0" fmla="*/ 5 w 9"/>
                      <a:gd name="T1" fmla="*/ 0 h 8"/>
                      <a:gd name="T2" fmla="*/ 7 w 9"/>
                      <a:gd name="T3" fmla="*/ 2 h 8"/>
                      <a:gd name="T4" fmla="*/ 7 w 9"/>
                      <a:gd name="T5" fmla="*/ 4 h 8"/>
                      <a:gd name="T6" fmla="*/ 9 w 9"/>
                      <a:gd name="T7" fmla="*/ 4 h 8"/>
                      <a:gd name="T8" fmla="*/ 7 w 9"/>
                      <a:gd name="T9" fmla="*/ 8 h 8"/>
                      <a:gd name="T10" fmla="*/ 0 w 9"/>
                      <a:gd name="T11" fmla="*/ 6 h 8"/>
                      <a:gd name="T12" fmla="*/ 0 w 9"/>
                      <a:gd name="T13" fmla="*/ 4 h 8"/>
                      <a:gd name="T14" fmla="*/ 5 w 9"/>
                      <a:gd name="T1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9" h="8">
                        <a:moveTo>
                          <a:pt x="5" y="0"/>
                        </a:moveTo>
                        <a:lnTo>
                          <a:pt x="7" y="2"/>
                        </a:lnTo>
                        <a:lnTo>
                          <a:pt x="7" y="4"/>
                        </a:lnTo>
                        <a:lnTo>
                          <a:pt x="9" y="4"/>
                        </a:lnTo>
                        <a:lnTo>
                          <a:pt x="7" y="8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6" name="Rectangle 718"/>
                  <p:cNvSpPr>
                    <a:spLocks noChangeArrowheads="1"/>
                  </p:cNvSpPr>
                  <p:nvPr/>
                </p:nvSpPr>
                <p:spPr bwMode="auto">
                  <a:xfrm>
                    <a:off x="1469" y="2188"/>
                    <a:ext cx="4" cy="2"/>
                  </a:xfrm>
                  <a:prstGeom prst="rect">
                    <a:avLst/>
                  </a:prstGeom>
                  <a:noFill/>
                  <a:ln w="14288">
                    <a:solidFill>
                      <a:srgbClr val="FFFF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7" name="Freeform 719"/>
                  <p:cNvSpPr>
                    <a:spLocks/>
                  </p:cNvSpPr>
                  <p:nvPr/>
                </p:nvSpPr>
                <p:spPr bwMode="auto">
                  <a:xfrm>
                    <a:off x="1440" y="2185"/>
                    <a:ext cx="9" cy="9"/>
                  </a:xfrm>
                  <a:custGeom>
                    <a:avLst/>
                    <a:gdLst>
                      <a:gd name="T0" fmla="*/ 7 w 9"/>
                      <a:gd name="T1" fmla="*/ 0 h 9"/>
                      <a:gd name="T2" fmla="*/ 9 w 9"/>
                      <a:gd name="T3" fmla="*/ 3 h 9"/>
                      <a:gd name="T4" fmla="*/ 2 w 9"/>
                      <a:gd name="T5" fmla="*/ 3 h 9"/>
                      <a:gd name="T6" fmla="*/ 2 w 9"/>
                      <a:gd name="T7" fmla="*/ 7 h 9"/>
                      <a:gd name="T8" fmla="*/ 0 w 9"/>
                      <a:gd name="T9" fmla="*/ 9 h 9"/>
                      <a:gd name="T10" fmla="*/ 0 w 9"/>
                      <a:gd name="T11" fmla="*/ 7 h 9"/>
                      <a:gd name="T12" fmla="*/ 0 w 9"/>
                      <a:gd name="T13" fmla="*/ 3 h 9"/>
                      <a:gd name="T14" fmla="*/ 7 w 9"/>
                      <a:gd name="T1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9" h="9">
                        <a:moveTo>
                          <a:pt x="7" y="0"/>
                        </a:moveTo>
                        <a:lnTo>
                          <a:pt x="9" y="3"/>
                        </a:lnTo>
                        <a:lnTo>
                          <a:pt x="2" y="3"/>
                        </a:ln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8" name="Freeform 720"/>
                  <p:cNvSpPr>
                    <a:spLocks/>
                  </p:cNvSpPr>
                  <p:nvPr/>
                </p:nvSpPr>
                <p:spPr bwMode="auto">
                  <a:xfrm>
                    <a:off x="1438" y="2183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59" name="Freeform 721"/>
                  <p:cNvSpPr>
                    <a:spLocks/>
                  </p:cNvSpPr>
                  <p:nvPr/>
                </p:nvSpPr>
                <p:spPr bwMode="auto">
                  <a:xfrm>
                    <a:off x="1471" y="2179"/>
                    <a:ext cx="7" cy="4"/>
                  </a:xfrm>
                  <a:custGeom>
                    <a:avLst/>
                    <a:gdLst>
                      <a:gd name="T0" fmla="*/ 2 w 7"/>
                      <a:gd name="T1" fmla="*/ 0 h 4"/>
                      <a:gd name="T2" fmla="*/ 7 w 7"/>
                      <a:gd name="T3" fmla="*/ 0 h 4"/>
                      <a:gd name="T4" fmla="*/ 7 w 7"/>
                      <a:gd name="T5" fmla="*/ 2 h 4"/>
                      <a:gd name="T6" fmla="*/ 7 w 7"/>
                      <a:gd name="T7" fmla="*/ 4 h 4"/>
                      <a:gd name="T8" fmla="*/ 5 w 7"/>
                      <a:gd name="T9" fmla="*/ 2 h 4"/>
                      <a:gd name="T10" fmla="*/ 0 w 7"/>
                      <a:gd name="T11" fmla="*/ 2 h 4"/>
                      <a:gd name="T12" fmla="*/ 2 w 7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4">
                        <a:moveTo>
                          <a:pt x="2" y="0"/>
                        </a:moveTo>
                        <a:lnTo>
                          <a:pt x="7" y="0"/>
                        </a:lnTo>
                        <a:lnTo>
                          <a:pt x="7" y="2"/>
                        </a:lnTo>
                        <a:lnTo>
                          <a:pt x="7" y="4"/>
                        </a:lnTo>
                        <a:lnTo>
                          <a:pt x="5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0" name="Freeform 722"/>
                  <p:cNvSpPr>
                    <a:spLocks/>
                  </p:cNvSpPr>
                  <p:nvPr/>
                </p:nvSpPr>
                <p:spPr bwMode="auto">
                  <a:xfrm>
                    <a:off x="1562" y="2179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1" name="Freeform 723"/>
                  <p:cNvSpPr>
                    <a:spLocks/>
                  </p:cNvSpPr>
                  <p:nvPr/>
                </p:nvSpPr>
                <p:spPr bwMode="auto">
                  <a:xfrm>
                    <a:off x="1562" y="2176"/>
                    <a:ext cx="3" cy="3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3 h 3"/>
                      <a:gd name="T4" fmla="*/ 3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lnTo>
                          <a:pt x="0" y="3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2" name="Freeform 724"/>
                  <p:cNvSpPr>
                    <a:spLocks/>
                  </p:cNvSpPr>
                  <p:nvPr/>
                </p:nvSpPr>
                <p:spPr bwMode="auto">
                  <a:xfrm>
                    <a:off x="1560" y="2176"/>
                    <a:ext cx="5" cy="0"/>
                  </a:xfrm>
                  <a:custGeom>
                    <a:avLst/>
                    <a:gdLst>
                      <a:gd name="T0" fmla="*/ 2 w 5"/>
                      <a:gd name="T1" fmla="*/ 5 w 5"/>
                      <a:gd name="T2" fmla="*/ 2 w 5"/>
                      <a:gd name="T3" fmla="*/ 0 w 5"/>
                      <a:gd name="T4" fmla="*/ 2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5">
                        <a:moveTo>
                          <a:pt x="2" y="0"/>
                        </a:moveTo>
                        <a:lnTo>
                          <a:pt x="5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3" name="Freeform 725"/>
                  <p:cNvSpPr>
                    <a:spLocks/>
                  </p:cNvSpPr>
                  <p:nvPr/>
                </p:nvSpPr>
                <p:spPr bwMode="auto">
                  <a:xfrm>
                    <a:off x="1549" y="2174"/>
                    <a:ext cx="13" cy="7"/>
                  </a:xfrm>
                  <a:custGeom>
                    <a:avLst/>
                    <a:gdLst>
                      <a:gd name="T0" fmla="*/ 9 w 13"/>
                      <a:gd name="T1" fmla="*/ 0 h 7"/>
                      <a:gd name="T2" fmla="*/ 11 w 13"/>
                      <a:gd name="T3" fmla="*/ 2 h 7"/>
                      <a:gd name="T4" fmla="*/ 11 w 13"/>
                      <a:gd name="T5" fmla="*/ 5 h 7"/>
                      <a:gd name="T6" fmla="*/ 13 w 13"/>
                      <a:gd name="T7" fmla="*/ 5 h 7"/>
                      <a:gd name="T8" fmla="*/ 13 w 13"/>
                      <a:gd name="T9" fmla="*/ 7 h 7"/>
                      <a:gd name="T10" fmla="*/ 7 w 13"/>
                      <a:gd name="T11" fmla="*/ 7 h 7"/>
                      <a:gd name="T12" fmla="*/ 0 w 13"/>
                      <a:gd name="T13" fmla="*/ 5 h 7"/>
                      <a:gd name="T14" fmla="*/ 7 w 13"/>
                      <a:gd name="T15" fmla="*/ 5 h 7"/>
                      <a:gd name="T16" fmla="*/ 7 w 13"/>
                      <a:gd name="T17" fmla="*/ 2 h 7"/>
                      <a:gd name="T18" fmla="*/ 9 w 13"/>
                      <a:gd name="T1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7">
                        <a:moveTo>
                          <a:pt x="9" y="0"/>
                        </a:moveTo>
                        <a:lnTo>
                          <a:pt x="11" y="2"/>
                        </a:lnTo>
                        <a:lnTo>
                          <a:pt x="11" y="5"/>
                        </a:lnTo>
                        <a:lnTo>
                          <a:pt x="13" y="5"/>
                        </a:lnTo>
                        <a:lnTo>
                          <a:pt x="13" y="7"/>
                        </a:lnTo>
                        <a:lnTo>
                          <a:pt x="7" y="7"/>
                        </a:lnTo>
                        <a:lnTo>
                          <a:pt x="0" y="5"/>
                        </a:lnTo>
                        <a:lnTo>
                          <a:pt x="7" y="5"/>
                        </a:lnTo>
                        <a:lnTo>
                          <a:pt x="7" y="2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4" name="Freeform 726"/>
                  <p:cNvSpPr>
                    <a:spLocks/>
                  </p:cNvSpPr>
                  <p:nvPr/>
                </p:nvSpPr>
                <p:spPr bwMode="auto">
                  <a:xfrm>
                    <a:off x="1571" y="2174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2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2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5" name="Freeform 727"/>
                  <p:cNvSpPr>
                    <a:spLocks/>
                  </p:cNvSpPr>
                  <p:nvPr/>
                </p:nvSpPr>
                <p:spPr bwMode="auto">
                  <a:xfrm>
                    <a:off x="1569" y="217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6" name="Freeform 728"/>
                  <p:cNvSpPr>
                    <a:spLocks/>
                  </p:cNvSpPr>
                  <p:nvPr/>
                </p:nvSpPr>
                <p:spPr bwMode="auto">
                  <a:xfrm>
                    <a:off x="1571" y="2174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7" name="Freeform 729"/>
                  <p:cNvSpPr>
                    <a:spLocks/>
                  </p:cNvSpPr>
                  <p:nvPr/>
                </p:nvSpPr>
                <p:spPr bwMode="auto">
                  <a:xfrm>
                    <a:off x="1576" y="217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8" name="Freeform 730"/>
                  <p:cNvSpPr>
                    <a:spLocks/>
                  </p:cNvSpPr>
                  <p:nvPr/>
                </p:nvSpPr>
                <p:spPr bwMode="auto">
                  <a:xfrm>
                    <a:off x="1576" y="217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69" name="Freeform 731"/>
                  <p:cNvSpPr>
                    <a:spLocks/>
                  </p:cNvSpPr>
                  <p:nvPr/>
                </p:nvSpPr>
                <p:spPr bwMode="auto">
                  <a:xfrm>
                    <a:off x="1596" y="2170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0" name="Freeform 732"/>
                  <p:cNvSpPr>
                    <a:spLocks/>
                  </p:cNvSpPr>
                  <p:nvPr/>
                </p:nvSpPr>
                <p:spPr bwMode="auto">
                  <a:xfrm>
                    <a:off x="1565" y="2170"/>
                    <a:ext cx="9" cy="6"/>
                  </a:xfrm>
                  <a:custGeom>
                    <a:avLst/>
                    <a:gdLst>
                      <a:gd name="T0" fmla="*/ 6 w 9"/>
                      <a:gd name="T1" fmla="*/ 0 h 6"/>
                      <a:gd name="T2" fmla="*/ 9 w 9"/>
                      <a:gd name="T3" fmla="*/ 0 h 6"/>
                      <a:gd name="T4" fmla="*/ 9 w 9"/>
                      <a:gd name="T5" fmla="*/ 2 h 6"/>
                      <a:gd name="T6" fmla="*/ 4 w 9"/>
                      <a:gd name="T7" fmla="*/ 6 h 6"/>
                      <a:gd name="T8" fmla="*/ 0 w 9"/>
                      <a:gd name="T9" fmla="*/ 6 h 6"/>
                      <a:gd name="T10" fmla="*/ 0 w 9"/>
                      <a:gd name="T11" fmla="*/ 2 h 6"/>
                      <a:gd name="T12" fmla="*/ 6 w 9"/>
                      <a:gd name="T13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6">
                        <a:moveTo>
                          <a:pt x="6" y="0"/>
                        </a:moveTo>
                        <a:lnTo>
                          <a:pt x="9" y="0"/>
                        </a:lnTo>
                        <a:lnTo>
                          <a:pt x="9" y="2"/>
                        </a:lnTo>
                        <a:lnTo>
                          <a:pt x="4" y="6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6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1" name="Freeform 733"/>
                  <p:cNvSpPr>
                    <a:spLocks/>
                  </p:cNvSpPr>
                  <p:nvPr/>
                </p:nvSpPr>
                <p:spPr bwMode="auto">
                  <a:xfrm>
                    <a:off x="1596" y="2168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2" name="Freeform 734"/>
                  <p:cNvSpPr>
                    <a:spLocks/>
                  </p:cNvSpPr>
                  <p:nvPr/>
                </p:nvSpPr>
                <p:spPr bwMode="auto">
                  <a:xfrm>
                    <a:off x="1562" y="2168"/>
                    <a:ext cx="3" cy="2"/>
                  </a:xfrm>
                  <a:custGeom>
                    <a:avLst/>
                    <a:gdLst>
                      <a:gd name="T0" fmla="*/ 0 w 3"/>
                      <a:gd name="T1" fmla="*/ 0 h 2"/>
                      <a:gd name="T2" fmla="*/ 3 w 3"/>
                      <a:gd name="T3" fmla="*/ 0 h 2"/>
                      <a:gd name="T4" fmla="*/ 0 w 3"/>
                      <a:gd name="T5" fmla="*/ 2 h 2"/>
                      <a:gd name="T6" fmla="*/ 0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3" name="Freeform 735"/>
                  <p:cNvSpPr>
                    <a:spLocks/>
                  </p:cNvSpPr>
                  <p:nvPr/>
                </p:nvSpPr>
                <p:spPr bwMode="auto">
                  <a:xfrm>
                    <a:off x="1600" y="216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4" name="Freeform 736"/>
                  <p:cNvSpPr>
                    <a:spLocks/>
                  </p:cNvSpPr>
                  <p:nvPr/>
                </p:nvSpPr>
                <p:spPr bwMode="auto">
                  <a:xfrm>
                    <a:off x="1603" y="215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5" name="Freeform 737"/>
                  <p:cNvSpPr>
                    <a:spLocks/>
                  </p:cNvSpPr>
                  <p:nvPr/>
                </p:nvSpPr>
                <p:spPr bwMode="auto">
                  <a:xfrm>
                    <a:off x="1518" y="2145"/>
                    <a:ext cx="4" cy="3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4 w 4"/>
                      <a:gd name="T3" fmla="*/ 3 h 3"/>
                      <a:gd name="T4" fmla="*/ 0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lnTo>
                          <a:pt x="4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6" name="Freeform 738"/>
                  <p:cNvSpPr>
                    <a:spLocks/>
                  </p:cNvSpPr>
                  <p:nvPr/>
                </p:nvSpPr>
                <p:spPr bwMode="auto">
                  <a:xfrm>
                    <a:off x="1631" y="2112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2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2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7" name="Freeform 739"/>
                  <p:cNvSpPr>
                    <a:spLocks/>
                  </p:cNvSpPr>
                  <p:nvPr/>
                </p:nvSpPr>
                <p:spPr bwMode="auto">
                  <a:xfrm>
                    <a:off x="1629" y="2105"/>
                    <a:ext cx="5" cy="3"/>
                  </a:xfrm>
                  <a:custGeom>
                    <a:avLst/>
                    <a:gdLst>
                      <a:gd name="T0" fmla="*/ 5 w 5"/>
                      <a:gd name="T1" fmla="*/ 0 h 3"/>
                      <a:gd name="T2" fmla="*/ 0 w 5"/>
                      <a:gd name="T3" fmla="*/ 3 h 3"/>
                      <a:gd name="T4" fmla="*/ 2 w 5"/>
                      <a:gd name="T5" fmla="*/ 0 h 3"/>
                      <a:gd name="T6" fmla="*/ 5 w 5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0"/>
                        </a:moveTo>
                        <a:lnTo>
                          <a:pt x="0" y="3"/>
                        </a:lnTo>
                        <a:lnTo>
                          <a:pt x="2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8" name="Freeform 740"/>
                  <p:cNvSpPr>
                    <a:spLocks/>
                  </p:cNvSpPr>
                  <p:nvPr/>
                </p:nvSpPr>
                <p:spPr bwMode="auto">
                  <a:xfrm>
                    <a:off x="1629" y="2103"/>
                    <a:ext cx="5" cy="9"/>
                  </a:xfrm>
                  <a:custGeom>
                    <a:avLst/>
                    <a:gdLst>
                      <a:gd name="T0" fmla="*/ 5 w 5"/>
                      <a:gd name="T1" fmla="*/ 0 h 9"/>
                      <a:gd name="T2" fmla="*/ 2 w 5"/>
                      <a:gd name="T3" fmla="*/ 7 h 9"/>
                      <a:gd name="T4" fmla="*/ 0 w 5"/>
                      <a:gd name="T5" fmla="*/ 9 h 9"/>
                      <a:gd name="T6" fmla="*/ 0 w 5"/>
                      <a:gd name="T7" fmla="*/ 7 h 9"/>
                      <a:gd name="T8" fmla="*/ 5 w 5"/>
                      <a:gd name="T9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9">
                        <a:moveTo>
                          <a:pt x="5" y="0"/>
                        </a:moveTo>
                        <a:lnTo>
                          <a:pt x="2" y="7"/>
                        </a:lnTo>
                        <a:lnTo>
                          <a:pt x="0" y="9"/>
                        </a:lnTo>
                        <a:lnTo>
                          <a:pt x="0" y="7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79" name="Freeform 741"/>
                  <p:cNvSpPr>
                    <a:spLocks/>
                  </p:cNvSpPr>
                  <p:nvPr/>
                </p:nvSpPr>
                <p:spPr bwMode="auto">
                  <a:xfrm>
                    <a:off x="1634" y="2103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0" name="Freeform 742"/>
                  <p:cNvSpPr>
                    <a:spLocks/>
                  </p:cNvSpPr>
                  <p:nvPr/>
                </p:nvSpPr>
                <p:spPr bwMode="auto">
                  <a:xfrm>
                    <a:off x="1634" y="2103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0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1" name="Freeform 743"/>
                  <p:cNvSpPr>
                    <a:spLocks/>
                  </p:cNvSpPr>
                  <p:nvPr/>
                </p:nvSpPr>
                <p:spPr bwMode="auto">
                  <a:xfrm>
                    <a:off x="1634" y="2103"/>
                    <a:ext cx="4" cy="5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0 w 4"/>
                      <a:gd name="T3" fmla="*/ 5 h 5"/>
                      <a:gd name="T4" fmla="*/ 2 w 4"/>
                      <a:gd name="T5" fmla="*/ 2 h 5"/>
                      <a:gd name="T6" fmla="*/ 4 w 4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4" y="0"/>
                        </a:moveTo>
                        <a:lnTo>
                          <a:pt x="0" y="5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2" name="Freeform 744"/>
                  <p:cNvSpPr>
                    <a:spLocks/>
                  </p:cNvSpPr>
                  <p:nvPr/>
                </p:nvSpPr>
                <p:spPr bwMode="auto">
                  <a:xfrm>
                    <a:off x="1371" y="207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3" name="Freeform 745"/>
                  <p:cNvSpPr>
                    <a:spLocks/>
                  </p:cNvSpPr>
                  <p:nvPr/>
                </p:nvSpPr>
                <p:spPr bwMode="auto">
                  <a:xfrm>
                    <a:off x="1378" y="207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4" name="Freeform 746"/>
                  <p:cNvSpPr>
                    <a:spLocks/>
                  </p:cNvSpPr>
                  <p:nvPr/>
                </p:nvSpPr>
                <p:spPr bwMode="auto">
                  <a:xfrm>
                    <a:off x="1362" y="2068"/>
                    <a:ext cx="9" cy="8"/>
                  </a:xfrm>
                  <a:custGeom>
                    <a:avLst/>
                    <a:gdLst>
                      <a:gd name="T0" fmla="*/ 2 w 9"/>
                      <a:gd name="T1" fmla="*/ 0 h 8"/>
                      <a:gd name="T2" fmla="*/ 4 w 9"/>
                      <a:gd name="T3" fmla="*/ 2 h 8"/>
                      <a:gd name="T4" fmla="*/ 4 w 9"/>
                      <a:gd name="T5" fmla="*/ 0 h 8"/>
                      <a:gd name="T6" fmla="*/ 7 w 9"/>
                      <a:gd name="T7" fmla="*/ 2 h 8"/>
                      <a:gd name="T8" fmla="*/ 4 w 9"/>
                      <a:gd name="T9" fmla="*/ 0 h 8"/>
                      <a:gd name="T10" fmla="*/ 9 w 9"/>
                      <a:gd name="T11" fmla="*/ 2 h 8"/>
                      <a:gd name="T12" fmla="*/ 9 w 9"/>
                      <a:gd name="T13" fmla="*/ 4 h 8"/>
                      <a:gd name="T14" fmla="*/ 4 w 9"/>
                      <a:gd name="T15" fmla="*/ 6 h 8"/>
                      <a:gd name="T16" fmla="*/ 4 w 9"/>
                      <a:gd name="T17" fmla="*/ 8 h 8"/>
                      <a:gd name="T18" fmla="*/ 0 w 9"/>
                      <a:gd name="T19" fmla="*/ 6 h 8"/>
                      <a:gd name="T20" fmla="*/ 0 w 9"/>
                      <a:gd name="T21" fmla="*/ 2 h 8"/>
                      <a:gd name="T22" fmla="*/ 2 w 9"/>
                      <a:gd name="T23" fmla="*/ 4 h 8"/>
                      <a:gd name="T24" fmla="*/ 0 w 9"/>
                      <a:gd name="T25" fmla="*/ 2 h 8"/>
                      <a:gd name="T26" fmla="*/ 2 w 9"/>
                      <a:gd name="T2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" h="8">
                        <a:moveTo>
                          <a:pt x="2" y="0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lnTo>
                          <a:pt x="9" y="2"/>
                        </a:lnTo>
                        <a:lnTo>
                          <a:pt x="9" y="4"/>
                        </a:lnTo>
                        <a:lnTo>
                          <a:pt x="4" y="6"/>
                        </a:lnTo>
                        <a:lnTo>
                          <a:pt x="4" y="8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5" name="Freeform 747"/>
                  <p:cNvSpPr>
                    <a:spLocks/>
                  </p:cNvSpPr>
                  <p:nvPr/>
                </p:nvSpPr>
                <p:spPr bwMode="auto">
                  <a:xfrm>
                    <a:off x="1373" y="2065"/>
                    <a:ext cx="2" cy="3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3 h 3"/>
                      <a:gd name="T4" fmla="*/ 0 w 2"/>
                      <a:gd name="T5" fmla="*/ 3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lnTo>
                          <a:pt x="2" y="3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6" name="Freeform 748"/>
                  <p:cNvSpPr>
                    <a:spLocks/>
                  </p:cNvSpPr>
                  <p:nvPr/>
                </p:nvSpPr>
                <p:spPr bwMode="auto">
                  <a:xfrm>
                    <a:off x="1375" y="2065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7" name="Freeform 749"/>
                  <p:cNvSpPr>
                    <a:spLocks/>
                  </p:cNvSpPr>
                  <p:nvPr/>
                </p:nvSpPr>
                <p:spPr bwMode="auto">
                  <a:xfrm>
                    <a:off x="1366" y="2065"/>
                    <a:ext cx="7" cy="5"/>
                  </a:xfrm>
                  <a:custGeom>
                    <a:avLst/>
                    <a:gdLst>
                      <a:gd name="T0" fmla="*/ 3 w 7"/>
                      <a:gd name="T1" fmla="*/ 0 h 5"/>
                      <a:gd name="T2" fmla="*/ 5 w 7"/>
                      <a:gd name="T3" fmla="*/ 3 h 5"/>
                      <a:gd name="T4" fmla="*/ 5 w 7"/>
                      <a:gd name="T5" fmla="*/ 0 h 5"/>
                      <a:gd name="T6" fmla="*/ 7 w 7"/>
                      <a:gd name="T7" fmla="*/ 5 h 5"/>
                      <a:gd name="T8" fmla="*/ 3 w 7"/>
                      <a:gd name="T9" fmla="*/ 3 h 5"/>
                      <a:gd name="T10" fmla="*/ 0 w 7"/>
                      <a:gd name="T11" fmla="*/ 3 h 5"/>
                      <a:gd name="T12" fmla="*/ 3 w 7"/>
                      <a:gd name="T1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" h="5">
                        <a:moveTo>
                          <a:pt x="3" y="0"/>
                        </a:move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7" y="5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8" name="Freeform 750"/>
                  <p:cNvSpPr>
                    <a:spLocks/>
                  </p:cNvSpPr>
                  <p:nvPr/>
                </p:nvSpPr>
                <p:spPr bwMode="auto">
                  <a:xfrm>
                    <a:off x="1373" y="206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89" name="Freeform 751"/>
                  <p:cNvSpPr>
                    <a:spLocks/>
                  </p:cNvSpPr>
                  <p:nvPr/>
                </p:nvSpPr>
                <p:spPr bwMode="auto">
                  <a:xfrm>
                    <a:off x="1373" y="2065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0" name="Freeform 752"/>
                  <p:cNvSpPr>
                    <a:spLocks/>
                  </p:cNvSpPr>
                  <p:nvPr/>
                </p:nvSpPr>
                <p:spPr bwMode="auto">
                  <a:xfrm>
                    <a:off x="1362" y="206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1" name="Rectangle 753"/>
                  <p:cNvSpPr>
                    <a:spLocks noChangeArrowheads="1"/>
                  </p:cNvSpPr>
                  <p:nvPr/>
                </p:nvSpPr>
                <p:spPr bwMode="auto">
                  <a:xfrm>
                    <a:off x="1355" y="2063"/>
                    <a:ext cx="5" cy="2"/>
                  </a:xfrm>
                  <a:prstGeom prst="rect">
                    <a:avLst/>
                  </a:prstGeom>
                  <a:noFill/>
                  <a:ln w="14288">
                    <a:solidFill>
                      <a:srgbClr val="FFFF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2" name="Freeform 754"/>
                  <p:cNvSpPr>
                    <a:spLocks/>
                  </p:cNvSpPr>
                  <p:nvPr/>
                </p:nvSpPr>
                <p:spPr bwMode="auto">
                  <a:xfrm>
                    <a:off x="1357" y="2063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3" name="Freeform 755"/>
                  <p:cNvSpPr>
                    <a:spLocks/>
                  </p:cNvSpPr>
                  <p:nvPr/>
                </p:nvSpPr>
                <p:spPr bwMode="auto">
                  <a:xfrm>
                    <a:off x="1373" y="2061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4" name="Freeform 756"/>
                  <p:cNvSpPr>
                    <a:spLocks/>
                  </p:cNvSpPr>
                  <p:nvPr/>
                </p:nvSpPr>
                <p:spPr bwMode="auto">
                  <a:xfrm>
                    <a:off x="1364" y="206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5" name="Freeform 757"/>
                  <p:cNvSpPr>
                    <a:spLocks/>
                  </p:cNvSpPr>
                  <p:nvPr/>
                </p:nvSpPr>
                <p:spPr bwMode="auto">
                  <a:xfrm>
                    <a:off x="1364" y="2059"/>
                    <a:ext cx="9" cy="6"/>
                  </a:xfrm>
                  <a:custGeom>
                    <a:avLst/>
                    <a:gdLst>
                      <a:gd name="T0" fmla="*/ 5 w 9"/>
                      <a:gd name="T1" fmla="*/ 0 h 6"/>
                      <a:gd name="T2" fmla="*/ 5 w 9"/>
                      <a:gd name="T3" fmla="*/ 2 h 6"/>
                      <a:gd name="T4" fmla="*/ 7 w 9"/>
                      <a:gd name="T5" fmla="*/ 2 h 6"/>
                      <a:gd name="T6" fmla="*/ 7 w 9"/>
                      <a:gd name="T7" fmla="*/ 0 h 6"/>
                      <a:gd name="T8" fmla="*/ 9 w 9"/>
                      <a:gd name="T9" fmla="*/ 2 h 6"/>
                      <a:gd name="T10" fmla="*/ 9 w 9"/>
                      <a:gd name="T11" fmla="*/ 6 h 6"/>
                      <a:gd name="T12" fmla="*/ 5 w 9"/>
                      <a:gd name="T13" fmla="*/ 4 h 6"/>
                      <a:gd name="T14" fmla="*/ 7 w 9"/>
                      <a:gd name="T15" fmla="*/ 4 h 6"/>
                      <a:gd name="T16" fmla="*/ 2 w 9"/>
                      <a:gd name="T17" fmla="*/ 2 h 6"/>
                      <a:gd name="T18" fmla="*/ 0 w 9"/>
                      <a:gd name="T19" fmla="*/ 0 h 6"/>
                      <a:gd name="T20" fmla="*/ 5 w 9"/>
                      <a:gd name="T2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9" h="6">
                        <a:moveTo>
                          <a:pt x="5" y="0"/>
                        </a:moveTo>
                        <a:lnTo>
                          <a:pt x="5" y="2"/>
                        </a:lnTo>
                        <a:lnTo>
                          <a:pt x="7" y="2"/>
                        </a:lnTo>
                        <a:lnTo>
                          <a:pt x="7" y="0"/>
                        </a:lnTo>
                        <a:lnTo>
                          <a:pt x="9" y="2"/>
                        </a:lnTo>
                        <a:lnTo>
                          <a:pt x="9" y="6"/>
                        </a:lnTo>
                        <a:lnTo>
                          <a:pt x="5" y="4"/>
                        </a:lnTo>
                        <a:lnTo>
                          <a:pt x="7" y="4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6" name="Freeform 758"/>
                  <p:cNvSpPr>
                    <a:spLocks/>
                  </p:cNvSpPr>
                  <p:nvPr/>
                </p:nvSpPr>
                <p:spPr bwMode="auto">
                  <a:xfrm>
                    <a:off x="1360" y="205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7" name="Freeform 759"/>
                  <p:cNvSpPr>
                    <a:spLocks/>
                  </p:cNvSpPr>
                  <p:nvPr/>
                </p:nvSpPr>
                <p:spPr bwMode="auto">
                  <a:xfrm>
                    <a:off x="1355" y="2056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8" name="Freeform 760"/>
                  <p:cNvSpPr>
                    <a:spLocks/>
                  </p:cNvSpPr>
                  <p:nvPr/>
                </p:nvSpPr>
                <p:spPr bwMode="auto">
                  <a:xfrm>
                    <a:off x="1360" y="205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699" name="Freeform 761"/>
                  <p:cNvSpPr>
                    <a:spLocks/>
                  </p:cNvSpPr>
                  <p:nvPr/>
                </p:nvSpPr>
                <p:spPr bwMode="auto">
                  <a:xfrm>
                    <a:off x="1366" y="2056"/>
                    <a:ext cx="3" cy="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0 h 3"/>
                      <a:gd name="T4" fmla="*/ 3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0" name="Freeform 762"/>
                  <p:cNvSpPr>
                    <a:spLocks/>
                  </p:cNvSpPr>
                  <p:nvPr/>
                </p:nvSpPr>
                <p:spPr bwMode="auto">
                  <a:xfrm>
                    <a:off x="1360" y="2056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1" name="Freeform 763"/>
                  <p:cNvSpPr>
                    <a:spLocks/>
                  </p:cNvSpPr>
                  <p:nvPr/>
                </p:nvSpPr>
                <p:spPr bwMode="auto">
                  <a:xfrm>
                    <a:off x="1362" y="205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2" name="Freeform 764"/>
                  <p:cNvSpPr>
                    <a:spLocks/>
                  </p:cNvSpPr>
                  <p:nvPr/>
                </p:nvSpPr>
                <p:spPr bwMode="auto">
                  <a:xfrm>
                    <a:off x="1360" y="2054"/>
                    <a:ext cx="4" cy="7"/>
                  </a:xfrm>
                  <a:custGeom>
                    <a:avLst/>
                    <a:gdLst>
                      <a:gd name="T0" fmla="*/ 0 w 4"/>
                      <a:gd name="T1" fmla="*/ 0 h 7"/>
                      <a:gd name="T2" fmla="*/ 2 w 4"/>
                      <a:gd name="T3" fmla="*/ 0 h 7"/>
                      <a:gd name="T4" fmla="*/ 4 w 4"/>
                      <a:gd name="T5" fmla="*/ 2 h 7"/>
                      <a:gd name="T6" fmla="*/ 4 w 4"/>
                      <a:gd name="T7" fmla="*/ 5 h 7"/>
                      <a:gd name="T8" fmla="*/ 4 w 4"/>
                      <a:gd name="T9" fmla="*/ 7 h 7"/>
                      <a:gd name="T10" fmla="*/ 2 w 4"/>
                      <a:gd name="T11" fmla="*/ 5 h 7"/>
                      <a:gd name="T12" fmla="*/ 4 w 4"/>
                      <a:gd name="T13" fmla="*/ 5 h 7"/>
                      <a:gd name="T14" fmla="*/ 2 w 4"/>
                      <a:gd name="T15" fmla="*/ 0 h 7"/>
                      <a:gd name="T16" fmla="*/ 2 w 4"/>
                      <a:gd name="T17" fmla="*/ 2 h 7"/>
                      <a:gd name="T18" fmla="*/ 2 w 4"/>
                      <a:gd name="T19" fmla="*/ 0 h 7"/>
                      <a:gd name="T20" fmla="*/ 0 w 4"/>
                      <a:gd name="T21" fmla="*/ 2 h 7"/>
                      <a:gd name="T22" fmla="*/ 0 w 4"/>
                      <a:gd name="T2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7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4" y="2"/>
                        </a:lnTo>
                        <a:lnTo>
                          <a:pt x="4" y="5"/>
                        </a:lnTo>
                        <a:lnTo>
                          <a:pt x="4" y="7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3" name="Freeform 765"/>
                  <p:cNvSpPr>
                    <a:spLocks/>
                  </p:cNvSpPr>
                  <p:nvPr/>
                </p:nvSpPr>
                <p:spPr bwMode="auto">
                  <a:xfrm>
                    <a:off x="1357" y="2054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2 h 2"/>
                      <a:gd name="T4" fmla="*/ 0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2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4" name="Freeform 766"/>
                  <p:cNvSpPr>
                    <a:spLocks/>
                  </p:cNvSpPr>
                  <p:nvPr/>
                </p:nvSpPr>
                <p:spPr bwMode="auto">
                  <a:xfrm>
                    <a:off x="1344" y="205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5" name="Freeform 767"/>
                  <p:cNvSpPr>
                    <a:spLocks/>
                  </p:cNvSpPr>
                  <p:nvPr/>
                </p:nvSpPr>
                <p:spPr bwMode="auto">
                  <a:xfrm>
                    <a:off x="1342" y="205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6" name="Freeform 768"/>
                  <p:cNvSpPr>
                    <a:spLocks/>
                  </p:cNvSpPr>
                  <p:nvPr/>
                </p:nvSpPr>
                <p:spPr bwMode="auto">
                  <a:xfrm>
                    <a:off x="1362" y="205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7" name="Freeform 769"/>
                  <p:cNvSpPr>
                    <a:spLocks/>
                  </p:cNvSpPr>
                  <p:nvPr/>
                </p:nvSpPr>
                <p:spPr bwMode="auto">
                  <a:xfrm>
                    <a:off x="1342" y="2052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8" name="Freeform 770"/>
                  <p:cNvSpPr>
                    <a:spLocks/>
                  </p:cNvSpPr>
                  <p:nvPr/>
                </p:nvSpPr>
                <p:spPr bwMode="auto">
                  <a:xfrm>
                    <a:off x="1349" y="205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09" name="Freeform 771"/>
                  <p:cNvSpPr>
                    <a:spLocks/>
                  </p:cNvSpPr>
                  <p:nvPr/>
                </p:nvSpPr>
                <p:spPr bwMode="auto">
                  <a:xfrm>
                    <a:off x="1362" y="205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0" name="Freeform 772"/>
                  <p:cNvSpPr>
                    <a:spLocks/>
                  </p:cNvSpPr>
                  <p:nvPr/>
                </p:nvSpPr>
                <p:spPr bwMode="auto">
                  <a:xfrm>
                    <a:off x="1340" y="205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1" name="Freeform 773"/>
                  <p:cNvSpPr>
                    <a:spLocks/>
                  </p:cNvSpPr>
                  <p:nvPr/>
                </p:nvSpPr>
                <p:spPr bwMode="auto">
                  <a:xfrm>
                    <a:off x="1340" y="2050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2" name="Freeform 774"/>
                  <p:cNvSpPr>
                    <a:spLocks/>
                  </p:cNvSpPr>
                  <p:nvPr/>
                </p:nvSpPr>
                <p:spPr bwMode="auto">
                  <a:xfrm>
                    <a:off x="1355" y="2048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3" name="Freeform 775"/>
                  <p:cNvSpPr>
                    <a:spLocks/>
                  </p:cNvSpPr>
                  <p:nvPr/>
                </p:nvSpPr>
                <p:spPr bwMode="auto">
                  <a:xfrm>
                    <a:off x="1355" y="2045"/>
                    <a:ext cx="5" cy="5"/>
                  </a:xfrm>
                  <a:custGeom>
                    <a:avLst/>
                    <a:gdLst>
                      <a:gd name="T0" fmla="*/ 0 w 5"/>
                      <a:gd name="T1" fmla="*/ 0 h 5"/>
                      <a:gd name="T2" fmla="*/ 5 w 5"/>
                      <a:gd name="T3" fmla="*/ 5 h 5"/>
                      <a:gd name="T4" fmla="*/ 2 w 5"/>
                      <a:gd name="T5" fmla="*/ 3 h 5"/>
                      <a:gd name="T6" fmla="*/ 2 w 5"/>
                      <a:gd name="T7" fmla="*/ 5 h 5"/>
                      <a:gd name="T8" fmla="*/ 2 w 5"/>
                      <a:gd name="T9" fmla="*/ 3 h 5"/>
                      <a:gd name="T10" fmla="*/ 2 w 5"/>
                      <a:gd name="T11" fmla="*/ 5 h 5"/>
                      <a:gd name="T12" fmla="*/ 0 w 5"/>
                      <a:gd name="T13" fmla="*/ 5 h 5"/>
                      <a:gd name="T14" fmla="*/ 0 w 5"/>
                      <a:gd name="T1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" h="5">
                        <a:moveTo>
                          <a:pt x="0" y="0"/>
                        </a:moveTo>
                        <a:lnTo>
                          <a:pt x="5" y="5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4" name="Freeform 776"/>
                  <p:cNvSpPr>
                    <a:spLocks/>
                  </p:cNvSpPr>
                  <p:nvPr/>
                </p:nvSpPr>
                <p:spPr bwMode="auto">
                  <a:xfrm>
                    <a:off x="1342" y="2045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5" name="Freeform 777"/>
                  <p:cNvSpPr>
                    <a:spLocks/>
                  </p:cNvSpPr>
                  <p:nvPr/>
                </p:nvSpPr>
                <p:spPr bwMode="auto">
                  <a:xfrm>
                    <a:off x="1355" y="2043"/>
                    <a:ext cx="0" cy="5"/>
                  </a:xfrm>
                  <a:custGeom>
                    <a:avLst/>
                    <a:gdLst>
                      <a:gd name="T0" fmla="*/ 0 h 5"/>
                      <a:gd name="T1" fmla="*/ 5 h 5"/>
                      <a:gd name="T2" fmla="*/ 0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5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6" name="Freeform 778"/>
                  <p:cNvSpPr>
                    <a:spLocks/>
                  </p:cNvSpPr>
                  <p:nvPr/>
                </p:nvSpPr>
                <p:spPr bwMode="auto">
                  <a:xfrm>
                    <a:off x="1342" y="2043"/>
                    <a:ext cx="13" cy="11"/>
                  </a:xfrm>
                  <a:custGeom>
                    <a:avLst/>
                    <a:gdLst>
                      <a:gd name="T0" fmla="*/ 9 w 13"/>
                      <a:gd name="T1" fmla="*/ 0 h 11"/>
                      <a:gd name="T2" fmla="*/ 11 w 13"/>
                      <a:gd name="T3" fmla="*/ 0 h 11"/>
                      <a:gd name="T4" fmla="*/ 13 w 13"/>
                      <a:gd name="T5" fmla="*/ 5 h 11"/>
                      <a:gd name="T6" fmla="*/ 11 w 13"/>
                      <a:gd name="T7" fmla="*/ 11 h 11"/>
                      <a:gd name="T8" fmla="*/ 9 w 13"/>
                      <a:gd name="T9" fmla="*/ 11 h 11"/>
                      <a:gd name="T10" fmla="*/ 7 w 13"/>
                      <a:gd name="T11" fmla="*/ 9 h 11"/>
                      <a:gd name="T12" fmla="*/ 9 w 13"/>
                      <a:gd name="T13" fmla="*/ 9 h 11"/>
                      <a:gd name="T14" fmla="*/ 7 w 13"/>
                      <a:gd name="T15" fmla="*/ 7 h 11"/>
                      <a:gd name="T16" fmla="*/ 9 w 13"/>
                      <a:gd name="T17" fmla="*/ 5 h 11"/>
                      <a:gd name="T18" fmla="*/ 7 w 13"/>
                      <a:gd name="T19" fmla="*/ 5 h 11"/>
                      <a:gd name="T20" fmla="*/ 9 w 13"/>
                      <a:gd name="T21" fmla="*/ 5 h 11"/>
                      <a:gd name="T22" fmla="*/ 9 w 13"/>
                      <a:gd name="T23" fmla="*/ 2 h 11"/>
                      <a:gd name="T24" fmla="*/ 4 w 13"/>
                      <a:gd name="T25" fmla="*/ 5 h 11"/>
                      <a:gd name="T26" fmla="*/ 4 w 13"/>
                      <a:gd name="T27" fmla="*/ 7 h 11"/>
                      <a:gd name="T28" fmla="*/ 2 w 13"/>
                      <a:gd name="T29" fmla="*/ 7 h 11"/>
                      <a:gd name="T30" fmla="*/ 2 w 13"/>
                      <a:gd name="T31" fmla="*/ 9 h 11"/>
                      <a:gd name="T32" fmla="*/ 0 w 13"/>
                      <a:gd name="T33" fmla="*/ 5 h 11"/>
                      <a:gd name="T34" fmla="*/ 2 w 13"/>
                      <a:gd name="T35" fmla="*/ 5 h 11"/>
                      <a:gd name="T36" fmla="*/ 4 w 13"/>
                      <a:gd name="T37" fmla="*/ 7 h 11"/>
                      <a:gd name="T38" fmla="*/ 4 w 13"/>
                      <a:gd name="T39" fmla="*/ 5 h 11"/>
                      <a:gd name="T40" fmla="*/ 7 w 13"/>
                      <a:gd name="T41" fmla="*/ 2 h 11"/>
                      <a:gd name="T42" fmla="*/ 4 w 13"/>
                      <a:gd name="T43" fmla="*/ 2 h 11"/>
                      <a:gd name="T44" fmla="*/ 7 w 13"/>
                      <a:gd name="T45" fmla="*/ 2 h 11"/>
                      <a:gd name="T46" fmla="*/ 7 w 13"/>
                      <a:gd name="T47" fmla="*/ 0 h 11"/>
                      <a:gd name="T48" fmla="*/ 9 w 13"/>
                      <a:gd name="T49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3" h="11">
                        <a:moveTo>
                          <a:pt x="9" y="0"/>
                        </a:moveTo>
                        <a:lnTo>
                          <a:pt x="11" y="0"/>
                        </a:lnTo>
                        <a:lnTo>
                          <a:pt x="13" y="5"/>
                        </a:lnTo>
                        <a:lnTo>
                          <a:pt x="11" y="11"/>
                        </a:lnTo>
                        <a:lnTo>
                          <a:pt x="9" y="11"/>
                        </a:lnTo>
                        <a:lnTo>
                          <a:pt x="7" y="9"/>
                        </a:lnTo>
                        <a:lnTo>
                          <a:pt x="9" y="9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5"/>
                        </a:lnTo>
                        <a:lnTo>
                          <a:pt x="9" y="5"/>
                        </a:ln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4" y="7"/>
                        </a:lnTo>
                        <a:lnTo>
                          <a:pt x="2" y="7"/>
                        </a:lnTo>
                        <a:lnTo>
                          <a:pt x="2" y="9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7"/>
                        </a:lnTo>
                        <a:lnTo>
                          <a:pt x="4" y="5"/>
                        </a:lnTo>
                        <a:lnTo>
                          <a:pt x="7" y="2"/>
                        </a:lnTo>
                        <a:lnTo>
                          <a:pt x="4" y="2"/>
                        </a:lnTo>
                        <a:lnTo>
                          <a:pt x="7" y="2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7" name="Freeform 779"/>
                  <p:cNvSpPr>
                    <a:spLocks/>
                  </p:cNvSpPr>
                  <p:nvPr/>
                </p:nvSpPr>
                <p:spPr bwMode="auto">
                  <a:xfrm>
                    <a:off x="1353" y="2041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8" name="Freeform 780"/>
                  <p:cNvSpPr>
                    <a:spLocks/>
                  </p:cNvSpPr>
                  <p:nvPr/>
                </p:nvSpPr>
                <p:spPr bwMode="auto">
                  <a:xfrm>
                    <a:off x="1355" y="204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19" name="Freeform 781"/>
                  <p:cNvSpPr>
                    <a:spLocks/>
                  </p:cNvSpPr>
                  <p:nvPr/>
                </p:nvSpPr>
                <p:spPr bwMode="auto">
                  <a:xfrm>
                    <a:off x="1353" y="204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0" name="Freeform 782"/>
                  <p:cNvSpPr>
                    <a:spLocks/>
                  </p:cNvSpPr>
                  <p:nvPr/>
                </p:nvSpPr>
                <p:spPr bwMode="auto">
                  <a:xfrm>
                    <a:off x="1349" y="2041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1" name="Freeform 783"/>
                  <p:cNvSpPr>
                    <a:spLocks/>
                  </p:cNvSpPr>
                  <p:nvPr/>
                </p:nvSpPr>
                <p:spPr bwMode="auto">
                  <a:xfrm>
                    <a:off x="1351" y="2041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  <a:gd name="T8" fmla="*/ 0 w 2"/>
                      <a:gd name="T9" fmla="*/ 2 h 2"/>
                      <a:gd name="T10" fmla="*/ 0 w 2"/>
                      <a:gd name="T11" fmla="*/ 0 h 2"/>
                      <a:gd name="T12" fmla="*/ 2 w 2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2" name="Freeform 784"/>
                  <p:cNvSpPr>
                    <a:spLocks/>
                  </p:cNvSpPr>
                  <p:nvPr/>
                </p:nvSpPr>
                <p:spPr bwMode="auto">
                  <a:xfrm>
                    <a:off x="1351" y="2036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3" name="Freeform 785"/>
                  <p:cNvSpPr>
                    <a:spLocks/>
                  </p:cNvSpPr>
                  <p:nvPr/>
                </p:nvSpPr>
                <p:spPr bwMode="auto">
                  <a:xfrm>
                    <a:off x="1351" y="203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4" name="Freeform 786"/>
                  <p:cNvSpPr>
                    <a:spLocks/>
                  </p:cNvSpPr>
                  <p:nvPr/>
                </p:nvSpPr>
                <p:spPr bwMode="auto">
                  <a:xfrm>
                    <a:off x="1353" y="203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5" name="Freeform 787"/>
                  <p:cNvSpPr>
                    <a:spLocks/>
                  </p:cNvSpPr>
                  <p:nvPr/>
                </p:nvSpPr>
                <p:spPr bwMode="auto">
                  <a:xfrm>
                    <a:off x="1349" y="2032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2 w 4"/>
                      <a:gd name="T3" fmla="*/ 2 h 4"/>
                      <a:gd name="T4" fmla="*/ 0 w 4"/>
                      <a:gd name="T5" fmla="*/ 4 h 4"/>
                      <a:gd name="T6" fmla="*/ 2 w 4"/>
                      <a:gd name="T7" fmla="*/ 4 h 4"/>
                      <a:gd name="T8" fmla="*/ 0 w 4"/>
                      <a:gd name="T9" fmla="*/ 2 h 4"/>
                      <a:gd name="T10" fmla="*/ 4 w 4"/>
                      <a:gd name="T1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6" name="Freeform 788"/>
                  <p:cNvSpPr>
                    <a:spLocks/>
                  </p:cNvSpPr>
                  <p:nvPr/>
                </p:nvSpPr>
                <p:spPr bwMode="auto">
                  <a:xfrm>
                    <a:off x="1315" y="202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7" name="Freeform 789"/>
                  <p:cNvSpPr>
                    <a:spLocks/>
                  </p:cNvSpPr>
                  <p:nvPr/>
                </p:nvSpPr>
                <p:spPr bwMode="auto">
                  <a:xfrm>
                    <a:off x="1346" y="2025"/>
                    <a:ext cx="7" cy="14"/>
                  </a:xfrm>
                  <a:custGeom>
                    <a:avLst/>
                    <a:gdLst>
                      <a:gd name="T0" fmla="*/ 7 w 7"/>
                      <a:gd name="T1" fmla="*/ 0 h 14"/>
                      <a:gd name="T2" fmla="*/ 7 w 7"/>
                      <a:gd name="T3" fmla="*/ 7 h 14"/>
                      <a:gd name="T4" fmla="*/ 5 w 7"/>
                      <a:gd name="T5" fmla="*/ 7 h 14"/>
                      <a:gd name="T6" fmla="*/ 3 w 7"/>
                      <a:gd name="T7" fmla="*/ 9 h 14"/>
                      <a:gd name="T8" fmla="*/ 0 w 7"/>
                      <a:gd name="T9" fmla="*/ 14 h 14"/>
                      <a:gd name="T10" fmla="*/ 0 w 7"/>
                      <a:gd name="T11" fmla="*/ 7 h 14"/>
                      <a:gd name="T12" fmla="*/ 3 w 7"/>
                      <a:gd name="T13" fmla="*/ 5 h 14"/>
                      <a:gd name="T14" fmla="*/ 3 w 7"/>
                      <a:gd name="T15" fmla="*/ 7 h 14"/>
                      <a:gd name="T16" fmla="*/ 3 w 7"/>
                      <a:gd name="T17" fmla="*/ 5 h 14"/>
                      <a:gd name="T18" fmla="*/ 5 w 7"/>
                      <a:gd name="T19" fmla="*/ 5 h 14"/>
                      <a:gd name="T20" fmla="*/ 5 w 7"/>
                      <a:gd name="T21" fmla="*/ 3 h 14"/>
                      <a:gd name="T22" fmla="*/ 7 w 7"/>
                      <a:gd name="T23" fmla="*/ 3 h 14"/>
                      <a:gd name="T24" fmla="*/ 7 w 7"/>
                      <a:gd name="T2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7" h="14">
                        <a:moveTo>
                          <a:pt x="7" y="0"/>
                        </a:moveTo>
                        <a:lnTo>
                          <a:pt x="7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0" y="14"/>
                        </a:lnTo>
                        <a:lnTo>
                          <a:pt x="0" y="7"/>
                        </a:lnTo>
                        <a:lnTo>
                          <a:pt x="3" y="5"/>
                        </a:lnTo>
                        <a:lnTo>
                          <a:pt x="3" y="7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8" name="Freeform 790"/>
                  <p:cNvSpPr>
                    <a:spLocks/>
                  </p:cNvSpPr>
                  <p:nvPr/>
                </p:nvSpPr>
                <p:spPr bwMode="auto">
                  <a:xfrm>
                    <a:off x="1346" y="2025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5 w 5"/>
                      <a:gd name="T3" fmla="*/ 3 h 5"/>
                      <a:gd name="T4" fmla="*/ 5 w 5"/>
                      <a:gd name="T5" fmla="*/ 5 h 5"/>
                      <a:gd name="T6" fmla="*/ 3 w 5"/>
                      <a:gd name="T7" fmla="*/ 5 h 5"/>
                      <a:gd name="T8" fmla="*/ 0 w 5"/>
                      <a:gd name="T9" fmla="*/ 5 h 5"/>
                      <a:gd name="T10" fmla="*/ 3 w 5"/>
                      <a:gd name="T11" fmla="*/ 5 h 5"/>
                      <a:gd name="T12" fmla="*/ 3 w 5"/>
                      <a:gd name="T1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3" y="5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29" name="Freeform 791"/>
                  <p:cNvSpPr>
                    <a:spLocks/>
                  </p:cNvSpPr>
                  <p:nvPr/>
                </p:nvSpPr>
                <p:spPr bwMode="auto">
                  <a:xfrm>
                    <a:off x="1346" y="2023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5 w 5"/>
                      <a:gd name="T3" fmla="*/ 0 h 5"/>
                      <a:gd name="T4" fmla="*/ 5 w 5"/>
                      <a:gd name="T5" fmla="*/ 2 h 5"/>
                      <a:gd name="T6" fmla="*/ 3 w 5"/>
                      <a:gd name="T7" fmla="*/ 2 h 5"/>
                      <a:gd name="T8" fmla="*/ 0 w 5"/>
                      <a:gd name="T9" fmla="*/ 5 h 5"/>
                      <a:gd name="T10" fmla="*/ 0 w 5"/>
                      <a:gd name="T11" fmla="*/ 0 h 5"/>
                      <a:gd name="T12" fmla="*/ 3 w 5"/>
                      <a:gd name="T1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0" name="Freeform 792"/>
                  <p:cNvSpPr>
                    <a:spLocks/>
                  </p:cNvSpPr>
                  <p:nvPr/>
                </p:nvSpPr>
                <p:spPr bwMode="auto">
                  <a:xfrm>
                    <a:off x="1351" y="2021"/>
                    <a:ext cx="2" cy="7"/>
                  </a:xfrm>
                  <a:custGeom>
                    <a:avLst/>
                    <a:gdLst>
                      <a:gd name="T0" fmla="*/ 2 w 2"/>
                      <a:gd name="T1" fmla="*/ 0 h 7"/>
                      <a:gd name="T2" fmla="*/ 2 w 2"/>
                      <a:gd name="T3" fmla="*/ 4 h 7"/>
                      <a:gd name="T4" fmla="*/ 2 w 2"/>
                      <a:gd name="T5" fmla="*/ 7 h 7"/>
                      <a:gd name="T6" fmla="*/ 0 w 2"/>
                      <a:gd name="T7" fmla="*/ 7 h 7"/>
                      <a:gd name="T8" fmla="*/ 0 w 2"/>
                      <a:gd name="T9" fmla="*/ 2 h 7"/>
                      <a:gd name="T10" fmla="*/ 2 w 2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7">
                        <a:moveTo>
                          <a:pt x="2" y="0"/>
                        </a:moveTo>
                        <a:lnTo>
                          <a:pt x="2" y="4"/>
                        </a:lnTo>
                        <a:lnTo>
                          <a:pt x="2" y="7"/>
                        </a:lnTo>
                        <a:lnTo>
                          <a:pt x="0" y="7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1" name="Freeform 793"/>
                  <p:cNvSpPr>
                    <a:spLocks/>
                  </p:cNvSpPr>
                  <p:nvPr/>
                </p:nvSpPr>
                <p:spPr bwMode="auto">
                  <a:xfrm>
                    <a:off x="1351" y="2008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2" name="Freeform 794"/>
                  <p:cNvSpPr>
                    <a:spLocks/>
                  </p:cNvSpPr>
                  <p:nvPr/>
                </p:nvSpPr>
                <p:spPr bwMode="auto">
                  <a:xfrm>
                    <a:off x="1349" y="2005"/>
                    <a:ext cx="4" cy="3"/>
                  </a:xfrm>
                  <a:custGeom>
                    <a:avLst/>
                    <a:gdLst>
                      <a:gd name="T0" fmla="*/ 2 w 4"/>
                      <a:gd name="T1" fmla="*/ 0 h 3"/>
                      <a:gd name="T2" fmla="*/ 4 w 4"/>
                      <a:gd name="T3" fmla="*/ 3 h 3"/>
                      <a:gd name="T4" fmla="*/ 0 w 4"/>
                      <a:gd name="T5" fmla="*/ 3 h 3"/>
                      <a:gd name="T6" fmla="*/ 2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2" y="0"/>
                        </a:moveTo>
                        <a:lnTo>
                          <a:pt x="4" y="3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3" name="Freeform 795"/>
                  <p:cNvSpPr>
                    <a:spLocks/>
                  </p:cNvSpPr>
                  <p:nvPr/>
                </p:nvSpPr>
                <p:spPr bwMode="auto">
                  <a:xfrm>
                    <a:off x="1353" y="2005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4" name="Freeform 796"/>
                  <p:cNvSpPr>
                    <a:spLocks/>
                  </p:cNvSpPr>
                  <p:nvPr/>
                </p:nvSpPr>
                <p:spPr bwMode="auto">
                  <a:xfrm>
                    <a:off x="1315" y="200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5" name="Freeform 797"/>
                  <p:cNvSpPr>
                    <a:spLocks/>
                  </p:cNvSpPr>
                  <p:nvPr/>
                </p:nvSpPr>
                <p:spPr bwMode="auto">
                  <a:xfrm>
                    <a:off x="1333" y="1997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6" name="Freeform 798"/>
                  <p:cNvSpPr>
                    <a:spLocks/>
                  </p:cNvSpPr>
                  <p:nvPr/>
                </p:nvSpPr>
                <p:spPr bwMode="auto">
                  <a:xfrm>
                    <a:off x="1311" y="1997"/>
                    <a:ext cx="33" cy="33"/>
                  </a:xfrm>
                  <a:custGeom>
                    <a:avLst/>
                    <a:gdLst>
                      <a:gd name="T0" fmla="*/ 24 w 33"/>
                      <a:gd name="T1" fmla="*/ 0 h 33"/>
                      <a:gd name="T2" fmla="*/ 29 w 33"/>
                      <a:gd name="T3" fmla="*/ 2 h 33"/>
                      <a:gd name="T4" fmla="*/ 33 w 33"/>
                      <a:gd name="T5" fmla="*/ 2 h 33"/>
                      <a:gd name="T6" fmla="*/ 33 w 33"/>
                      <a:gd name="T7" fmla="*/ 6 h 33"/>
                      <a:gd name="T8" fmla="*/ 31 w 33"/>
                      <a:gd name="T9" fmla="*/ 8 h 33"/>
                      <a:gd name="T10" fmla="*/ 33 w 33"/>
                      <a:gd name="T11" fmla="*/ 6 h 33"/>
                      <a:gd name="T12" fmla="*/ 33 w 33"/>
                      <a:gd name="T13" fmla="*/ 11 h 33"/>
                      <a:gd name="T14" fmla="*/ 29 w 33"/>
                      <a:gd name="T15" fmla="*/ 22 h 33"/>
                      <a:gd name="T16" fmla="*/ 26 w 33"/>
                      <a:gd name="T17" fmla="*/ 22 h 33"/>
                      <a:gd name="T18" fmla="*/ 29 w 33"/>
                      <a:gd name="T19" fmla="*/ 17 h 33"/>
                      <a:gd name="T20" fmla="*/ 26 w 33"/>
                      <a:gd name="T21" fmla="*/ 24 h 33"/>
                      <a:gd name="T22" fmla="*/ 22 w 33"/>
                      <a:gd name="T23" fmla="*/ 26 h 33"/>
                      <a:gd name="T24" fmla="*/ 22 w 33"/>
                      <a:gd name="T25" fmla="*/ 28 h 33"/>
                      <a:gd name="T26" fmla="*/ 18 w 33"/>
                      <a:gd name="T27" fmla="*/ 31 h 33"/>
                      <a:gd name="T28" fmla="*/ 15 w 33"/>
                      <a:gd name="T29" fmla="*/ 28 h 33"/>
                      <a:gd name="T30" fmla="*/ 15 w 33"/>
                      <a:gd name="T31" fmla="*/ 31 h 33"/>
                      <a:gd name="T32" fmla="*/ 18 w 33"/>
                      <a:gd name="T33" fmla="*/ 31 h 33"/>
                      <a:gd name="T34" fmla="*/ 15 w 33"/>
                      <a:gd name="T35" fmla="*/ 33 h 33"/>
                      <a:gd name="T36" fmla="*/ 13 w 33"/>
                      <a:gd name="T37" fmla="*/ 31 h 33"/>
                      <a:gd name="T38" fmla="*/ 13 w 33"/>
                      <a:gd name="T39" fmla="*/ 28 h 33"/>
                      <a:gd name="T40" fmla="*/ 13 w 33"/>
                      <a:gd name="T41" fmla="*/ 31 h 33"/>
                      <a:gd name="T42" fmla="*/ 13 w 33"/>
                      <a:gd name="T43" fmla="*/ 28 h 33"/>
                      <a:gd name="T44" fmla="*/ 15 w 33"/>
                      <a:gd name="T45" fmla="*/ 28 h 33"/>
                      <a:gd name="T46" fmla="*/ 11 w 33"/>
                      <a:gd name="T47" fmla="*/ 26 h 33"/>
                      <a:gd name="T48" fmla="*/ 13 w 33"/>
                      <a:gd name="T49" fmla="*/ 24 h 33"/>
                      <a:gd name="T50" fmla="*/ 15 w 33"/>
                      <a:gd name="T51" fmla="*/ 24 h 33"/>
                      <a:gd name="T52" fmla="*/ 18 w 33"/>
                      <a:gd name="T53" fmla="*/ 26 h 33"/>
                      <a:gd name="T54" fmla="*/ 18 w 33"/>
                      <a:gd name="T55" fmla="*/ 24 h 33"/>
                      <a:gd name="T56" fmla="*/ 13 w 33"/>
                      <a:gd name="T57" fmla="*/ 24 h 33"/>
                      <a:gd name="T58" fmla="*/ 11 w 33"/>
                      <a:gd name="T59" fmla="*/ 28 h 33"/>
                      <a:gd name="T60" fmla="*/ 6 w 33"/>
                      <a:gd name="T61" fmla="*/ 28 h 33"/>
                      <a:gd name="T62" fmla="*/ 9 w 33"/>
                      <a:gd name="T63" fmla="*/ 31 h 33"/>
                      <a:gd name="T64" fmla="*/ 6 w 33"/>
                      <a:gd name="T65" fmla="*/ 31 h 33"/>
                      <a:gd name="T66" fmla="*/ 4 w 33"/>
                      <a:gd name="T67" fmla="*/ 31 h 33"/>
                      <a:gd name="T68" fmla="*/ 4 w 33"/>
                      <a:gd name="T69" fmla="*/ 28 h 33"/>
                      <a:gd name="T70" fmla="*/ 2 w 33"/>
                      <a:gd name="T71" fmla="*/ 28 h 33"/>
                      <a:gd name="T72" fmla="*/ 0 w 33"/>
                      <a:gd name="T73" fmla="*/ 26 h 33"/>
                      <a:gd name="T74" fmla="*/ 2 w 33"/>
                      <a:gd name="T75" fmla="*/ 22 h 33"/>
                      <a:gd name="T76" fmla="*/ 2 w 33"/>
                      <a:gd name="T77" fmla="*/ 24 h 33"/>
                      <a:gd name="T78" fmla="*/ 4 w 33"/>
                      <a:gd name="T79" fmla="*/ 22 h 33"/>
                      <a:gd name="T80" fmla="*/ 11 w 33"/>
                      <a:gd name="T81" fmla="*/ 24 h 33"/>
                      <a:gd name="T82" fmla="*/ 9 w 33"/>
                      <a:gd name="T83" fmla="*/ 22 h 33"/>
                      <a:gd name="T84" fmla="*/ 18 w 33"/>
                      <a:gd name="T85" fmla="*/ 22 h 33"/>
                      <a:gd name="T86" fmla="*/ 6 w 33"/>
                      <a:gd name="T87" fmla="*/ 24 h 33"/>
                      <a:gd name="T88" fmla="*/ 11 w 33"/>
                      <a:gd name="T89" fmla="*/ 22 h 33"/>
                      <a:gd name="T90" fmla="*/ 13 w 33"/>
                      <a:gd name="T91" fmla="*/ 20 h 33"/>
                      <a:gd name="T92" fmla="*/ 18 w 33"/>
                      <a:gd name="T93" fmla="*/ 17 h 33"/>
                      <a:gd name="T94" fmla="*/ 15 w 33"/>
                      <a:gd name="T95" fmla="*/ 17 h 33"/>
                      <a:gd name="T96" fmla="*/ 18 w 33"/>
                      <a:gd name="T97" fmla="*/ 13 h 33"/>
                      <a:gd name="T98" fmla="*/ 20 w 33"/>
                      <a:gd name="T99" fmla="*/ 11 h 33"/>
                      <a:gd name="T100" fmla="*/ 20 w 33"/>
                      <a:gd name="T101" fmla="*/ 13 h 33"/>
                      <a:gd name="T102" fmla="*/ 20 w 33"/>
                      <a:gd name="T103" fmla="*/ 11 h 33"/>
                      <a:gd name="T104" fmla="*/ 22 w 33"/>
                      <a:gd name="T105" fmla="*/ 8 h 33"/>
                      <a:gd name="T106" fmla="*/ 22 w 33"/>
                      <a:gd name="T107" fmla="*/ 11 h 33"/>
                      <a:gd name="T108" fmla="*/ 22 w 33"/>
                      <a:gd name="T109" fmla="*/ 8 h 33"/>
                      <a:gd name="T110" fmla="*/ 22 w 33"/>
                      <a:gd name="T111" fmla="*/ 6 h 33"/>
                      <a:gd name="T112" fmla="*/ 20 w 33"/>
                      <a:gd name="T113" fmla="*/ 6 h 33"/>
                      <a:gd name="T114" fmla="*/ 22 w 33"/>
                      <a:gd name="T115" fmla="*/ 4 h 33"/>
                      <a:gd name="T116" fmla="*/ 22 w 33"/>
                      <a:gd name="T117" fmla="*/ 0 h 33"/>
                      <a:gd name="T118" fmla="*/ 24 w 33"/>
                      <a:gd name="T11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33" h="33">
                        <a:moveTo>
                          <a:pt x="24" y="0"/>
                        </a:moveTo>
                        <a:lnTo>
                          <a:pt x="29" y="2"/>
                        </a:lnTo>
                        <a:lnTo>
                          <a:pt x="33" y="2"/>
                        </a:lnTo>
                        <a:lnTo>
                          <a:pt x="33" y="6"/>
                        </a:lnTo>
                        <a:lnTo>
                          <a:pt x="31" y="8"/>
                        </a:lnTo>
                        <a:lnTo>
                          <a:pt x="33" y="6"/>
                        </a:lnTo>
                        <a:lnTo>
                          <a:pt x="33" y="11"/>
                        </a:lnTo>
                        <a:lnTo>
                          <a:pt x="29" y="22"/>
                        </a:lnTo>
                        <a:lnTo>
                          <a:pt x="26" y="22"/>
                        </a:lnTo>
                        <a:lnTo>
                          <a:pt x="29" y="17"/>
                        </a:lnTo>
                        <a:lnTo>
                          <a:pt x="26" y="24"/>
                        </a:lnTo>
                        <a:lnTo>
                          <a:pt x="22" y="26"/>
                        </a:lnTo>
                        <a:lnTo>
                          <a:pt x="22" y="28"/>
                        </a:lnTo>
                        <a:lnTo>
                          <a:pt x="18" y="31"/>
                        </a:lnTo>
                        <a:lnTo>
                          <a:pt x="15" y="28"/>
                        </a:lnTo>
                        <a:lnTo>
                          <a:pt x="15" y="31"/>
                        </a:lnTo>
                        <a:lnTo>
                          <a:pt x="18" y="31"/>
                        </a:lnTo>
                        <a:lnTo>
                          <a:pt x="15" y="33"/>
                        </a:lnTo>
                        <a:lnTo>
                          <a:pt x="13" y="31"/>
                        </a:lnTo>
                        <a:lnTo>
                          <a:pt x="13" y="28"/>
                        </a:lnTo>
                        <a:lnTo>
                          <a:pt x="13" y="31"/>
                        </a:lnTo>
                        <a:lnTo>
                          <a:pt x="13" y="28"/>
                        </a:lnTo>
                        <a:lnTo>
                          <a:pt x="15" y="28"/>
                        </a:lnTo>
                        <a:lnTo>
                          <a:pt x="11" y="26"/>
                        </a:lnTo>
                        <a:lnTo>
                          <a:pt x="13" y="24"/>
                        </a:lnTo>
                        <a:lnTo>
                          <a:pt x="15" y="24"/>
                        </a:lnTo>
                        <a:lnTo>
                          <a:pt x="18" y="26"/>
                        </a:lnTo>
                        <a:lnTo>
                          <a:pt x="18" y="24"/>
                        </a:lnTo>
                        <a:lnTo>
                          <a:pt x="13" y="24"/>
                        </a:lnTo>
                        <a:lnTo>
                          <a:pt x="11" y="28"/>
                        </a:lnTo>
                        <a:lnTo>
                          <a:pt x="6" y="28"/>
                        </a:lnTo>
                        <a:lnTo>
                          <a:pt x="9" y="31"/>
                        </a:lnTo>
                        <a:lnTo>
                          <a:pt x="6" y="31"/>
                        </a:lnTo>
                        <a:lnTo>
                          <a:pt x="4" y="31"/>
                        </a:lnTo>
                        <a:lnTo>
                          <a:pt x="4" y="28"/>
                        </a:lnTo>
                        <a:lnTo>
                          <a:pt x="2" y="28"/>
                        </a:lnTo>
                        <a:lnTo>
                          <a:pt x="0" y="26"/>
                        </a:lnTo>
                        <a:lnTo>
                          <a:pt x="2" y="22"/>
                        </a:lnTo>
                        <a:lnTo>
                          <a:pt x="2" y="24"/>
                        </a:lnTo>
                        <a:lnTo>
                          <a:pt x="4" y="22"/>
                        </a:lnTo>
                        <a:lnTo>
                          <a:pt x="11" y="24"/>
                        </a:lnTo>
                        <a:lnTo>
                          <a:pt x="9" y="22"/>
                        </a:lnTo>
                        <a:lnTo>
                          <a:pt x="18" y="22"/>
                        </a:lnTo>
                        <a:lnTo>
                          <a:pt x="6" y="24"/>
                        </a:lnTo>
                        <a:lnTo>
                          <a:pt x="11" y="22"/>
                        </a:lnTo>
                        <a:lnTo>
                          <a:pt x="13" y="20"/>
                        </a:lnTo>
                        <a:lnTo>
                          <a:pt x="18" y="17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20" y="11"/>
                        </a:lnTo>
                        <a:lnTo>
                          <a:pt x="20" y="13"/>
                        </a:lnTo>
                        <a:lnTo>
                          <a:pt x="20" y="11"/>
                        </a:lnTo>
                        <a:lnTo>
                          <a:pt x="22" y="8"/>
                        </a:lnTo>
                        <a:lnTo>
                          <a:pt x="22" y="11"/>
                        </a:lnTo>
                        <a:lnTo>
                          <a:pt x="22" y="8"/>
                        </a:lnTo>
                        <a:lnTo>
                          <a:pt x="22" y="6"/>
                        </a:lnTo>
                        <a:lnTo>
                          <a:pt x="20" y="6"/>
                        </a:lnTo>
                        <a:lnTo>
                          <a:pt x="22" y="4"/>
                        </a:lnTo>
                        <a:lnTo>
                          <a:pt x="22" y="0"/>
                        </a:lnTo>
                        <a:lnTo>
                          <a:pt x="24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7" name="Rectangle 799"/>
                  <p:cNvSpPr>
                    <a:spLocks noChangeArrowheads="1"/>
                  </p:cNvSpPr>
                  <p:nvPr/>
                </p:nvSpPr>
                <p:spPr bwMode="auto">
                  <a:xfrm>
                    <a:off x="1369" y="1997"/>
                    <a:ext cx="2" cy="2"/>
                  </a:xfrm>
                  <a:prstGeom prst="rect">
                    <a:avLst/>
                  </a:prstGeom>
                  <a:noFill/>
                  <a:ln w="14288">
                    <a:solidFill>
                      <a:srgbClr val="FFFF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8" name="Freeform 800"/>
                  <p:cNvSpPr>
                    <a:spLocks/>
                  </p:cNvSpPr>
                  <p:nvPr/>
                </p:nvSpPr>
                <p:spPr bwMode="auto">
                  <a:xfrm>
                    <a:off x="1320" y="1994"/>
                    <a:ext cx="11" cy="18"/>
                  </a:xfrm>
                  <a:custGeom>
                    <a:avLst/>
                    <a:gdLst>
                      <a:gd name="T0" fmla="*/ 9 w 11"/>
                      <a:gd name="T1" fmla="*/ 0 h 18"/>
                      <a:gd name="T2" fmla="*/ 11 w 11"/>
                      <a:gd name="T3" fmla="*/ 3 h 18"/>
                      <a:gd name="T4" fmla="*/ 9 w 11"/>
                      <a:gd name="T5" fmla="*/ 5 h 18"/>
                      <a:gd name="T6" fmla="*/ 11 w 11"/>
                      <a:gd name="T7" fmla="*/ 14 h 18"/>
                      <a:gd name="T8" fmla="*/ 6 w 11"/>
                      <a:gd name="T9" fmla="*/ 14 h 18"/>
                      <a:gd name="T10" fmla="*/ 4 w 11"/>
                      <a:gd name="T11" fmla="*/ 14 h 18"/>
                      <a:gd name="T12" fmla="*/ 6 w 11"/>
                      <a:gd name="T13" fmla="*/ 11 h 18"/>
                      <a:gd name="T14" fmla="*/ 4 w 11"/>
                      <a:gd name="T15" fmla="*/ 9 h 18"/>
                      <a:gd name="T16" fmla="*/ 6 w 11"/>
                      <a:gd name="T17" fmla="*/ 11 h 18"/>
                      <a:gd name="T18" fmla="*/ 4 w 11"/>
                      <a:gd name="T19" fmla="*/ 14 h 18"/>
                      <a:gd name="T20" fmla="*/ 6 w 11"/>
                      <a:gd name="T21" fmla="*/ 14 h 18"/>
                      <a:gd name="T22" fmla="*/ 2 w 11"/>
                      <a:gd name="T23" fmla="*/ 16 h 18"/>
                      <a:gd name="T24" fmla="*/ 4 w 11"/>
                      <a:gd name="T25" fmla="*/ 18 h 18"/>
                      <a:gd name="T26" fmla="*/ 0 w 11"/>
                      <a:gd name="T27" fmla="*/ 16 h 18"/>
                      <a:gd name="T28" fmla="*/ 2 w 11"/>
                      <a:gd name="T29" fmla="*/ 14 h 18"/>
                      <a:gd name="T30" fmla="*/ 2 w 11"/>
                      <a:gd name="T31" fmla="*/ 7 h 18"/>
                      <a:gd name="T32" fmla="*/ 4 w 11"/>
                      <a:gd name="T33" fmla="*/ 5 h 18"/>
                      <a:gd name="T34" fmla="*/ 6 w 11"/>
                      <a:gd name="T35" fmla="*/ 3 h 18"/>
                      <a:gd name="T36" fmla="*/ 6 w 11"/>
                      <a:gd name="T37" fmla="*/ 0 h 18"/>
                      <a:gd name="T38" fmla="*/ 9 w 11"/>
                      <a:gd name="T3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1" h="18">
                        <a:moveTo>
                          <a:pt x="9" y="0"/>
                        </a:moveTo>
                        <a:lnTo>
                          <a:pt x="11" y="3"/>
                        </a:lnTo>
                        <a:lnTo>
                          <a:pt x="9" y="5"/>
                        </a:lnTo>
                        <a:lnTo>
                          <a:pt x="11" y="14"/>
                        </a:lnTo>
                        <a:lnTo>
                          <a:pt x="6" y="14"/>
                        </a:lnTo>
                        <a:lnTo>
                          <a:pt x="4" y="14"/>
                        </a:lnTo>
                        <a:lnTo>
                          <a:pt x="6" y="11"/>
                        </a:lnTo>
                        <a:lnTo>
                          <a:pt x="4" y="9"/>
                        </a:lnTo>
                        <a:lnTo>
                          <a:pt x="6" y="11"/>
                        </a:lnTo>
                        <a:lnTo>
                          <a:pt x="4" y="14"/>
                        </a:lnTo>
                        <a:lnTo>
                          <a:pt x="6" y="14"/>
                        </a:lnTo>
                        <a:lnTo>
                          <a:pt x="2" y="16"/>
                        </a:lnTo>
                        <a:lnTo>
                          <a:pt x="4" y="18"/>
                        </a:lnTo>
                        <a:lnTo>
                          <a:pt x="0" y="16"/>
                        </a:lnTo>
                        <a:lnTo>
                          <a:pt x="2" y="14"/>
                        </a:lnTo>
                        <a:lnTo>
                          <a:pt x="2" y="7"/>
                        </a:lnTo>
                        <a:lnTo>
                          <a:pt x="4" y="5"/>
                        </a:lnTo>
                        <a:lnTo>
                          <a:pt x="6" y="3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39" name="Freeform 801"/>
                  <p:cNvSpPr>
                    <a:spLocks/>
                  </p:cNvSpPr>
                  <p:nvPr/>
                </p:nvSpPr>
                <p:spPr bwMode="auto">
                  <a:xfrm>
                    <a:off x="1346" y="1992"/>
                    <a:ext cx="11" cy="13"/>
                  </a:xfrm>
                  <a:custGeom>
                    <a:avLst/>
                    <a:gdLst>
                      <a:gd name="T0" fmla="*/ 9 w 11"/>
                      <a:gd name="T1" fmla="*/ 0 h 13"/>
                      <a:gd name="T2" fmla="*/ 11 w 11"/>
                      <a:gd name="T3" fmla="*/ 2 h 13"/>
                      <a:gd name="T4" fmla="*/ 11 w 11"/>
                      <a:gd name="T5" fmla="*/ 5 h 13"/>
                      <a:gd name="T6" fmla="*/ 11 w 11"/>
                      <a:gd name="T7" fmla="*/ 7 h 13"/>
                      <a:gd name="T8" fmla="*/ 9 w 11"/>
                      <a:gd name="T9" fmla="*/ 7 h 13"/>
                      <a:gd name="T10" fmla="*/ 11 w 11"/>
                      <a:gd name="T11" fmla="*/ 9 h 13"/>
                      <a:gd name="T12" fmla="*/ 11 w 11"/>
                      <a:gd name="T13" fmla="*/ 11 h 13"/>
                      <a:gd name="T14" fmla="*/ 7 w 11"/>
                      <a:gd name="T15" fmla="*/ 11 h 13"/>
                      <a:gd name="T16" fmla="*/ 9 w 11"/>
                      <a:gd name="T17" fmla="*/ 13 h 13"/>
                      <a:gd name="T18" fmla="*/ 7 w 11"/>
                      <a:gd name="T19" fmla="*/ 13 h 13"/>
                      <a:gd name="T20" fmla="*/ 5 w 11"/>
                      <a:gd name="T21" fmla="*/ 11 h 13"/>
                      <a:gd name="T22" fmla="*/ 5 w 11"/>
                      <a:gd name="T23" fmla="*/ 9 h 13"/>
                      <a:gd name="T24" fmla="*/ 7 w 11"/>
                      <a:gd name="T25" fmla="*/ 13 h 13"/>
                      <a:gd name="T26" fmla="*/ 0 w 11"/>
                      <a:gd name="T27" fmla="*/ 13 h 13"/>
                      <a:gd name="T28" fmla="*/ 3 w 11"/>
                      <a:gd name="T29" fmla="*/ 9 h 13"/>
                      <a:gd name="T30" fmla="*/ 3 w 11"/>
                      <a:gd name="T31" fmla="*/ 5 h 13"/>
                      <a:gd name="T32" fmla="*/ 3 w 11"/>
                      <a:gd name="T33" fmla="*/ 2 h 13"/>
                      <a:gd name="T34" fmla="*/ 9 w 11"/>
                      <a:gd name="T3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1" h="13">
                        <a:moveTo>
                          <a:pt x="9" y="0"/>
                        </a:moveTo>
                        <a:lnTo>
                          <a:pt x="11" y="2"/>
                        </a:lnTo>
                        <a:lnTo>
                          <a:pt x="11" y="5"/>
                        </a:ln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11" y="9"/>
                        </a:lnTo>
                        <a:lnTo>
                          <a:pt x="11" y="11"/>
                        </a:lnTo>
                        <a:lnTo>
                          <a:pt x="7" y="11"/>
                        </a:lnTo>
                        <a:lnTo>
                          <a:pt x="9" y="13"/>
                        </a:lnTo>
                        <a:lnTo>
                          <a:pt x="7" y="13"/>
                        </a:lnTo>
                        <a:lnTo>
                          <a:pt x="5" y="11"/>
                        </a:lnTo>
                        <a:lnTo>
                          <a:pt x="5" y="9"/>
                        </a:lnTo>
                        <a:lnTo>
                          <a:pt x="7" y="13"/>
                        </a:lnTo>
                        <a:lnTo>
                          <a:pt x="0" y="13"/>
                        </a:lnTo>
                        <a:lnTo>
                          <a:pt x="3" y="9"/>
                        </a:lnTo>
                        <a:lnTo>
                          <a:pt x="3" y="5"/>
                        </a:lnTo>
                        <a:lnTo>
                          <a:pt x="3" y="2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0" name="Freeform 802"/>
                  <p:cNvSpPr>
                    <a:spLocks/>
                  </p:cNvSpPr>
                  <p:nvPr/>
                </p:nvSpPr>
                <p:spPr bwMode="auto">
                  <a:xfrm>
                    <a:off x="1384" y="199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1" name="Freeform 803"/>
                  <p:cNvSpPr>
                    <a:spLocks/>
                  </p:cNvSpPr>
                  <p:nvPr/>
                </p:nvSpPr>
                <p:spPr bwMode="auto">
                  <a:xfrm>
                    <a:off x="1360" y="1988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2" name="Freeform 804"/>
                  <p:cNvSpPr>
                    <a:spLocks/>
                  </p:cNvSpPr>
                  <p:nvPr/>
                </p:nvSpPr>
                <p:spPr bwMode="auto">
                  <a:xfrm>
                    <a:off x="1331" y="1985"/>
                    <a:ext cx="15" cy="14"/>
                  </a:xfrm>
                  <a:custGeom>
                    <a:avLst/>
                    <a:gdLst>
                      <a:gd name="T0" fmla="*/ 9 w 15"/>
                      <a:gd name="T1" fmla="*/ 0 h 14"/>
                      <a:gd name="T2" fmla="*/ 13 w 15"/>
                      <a:gd name="T3" fmla="*/ 3 h 14"/>
                      <a:gd name="T4" fmla="*/ 13 w 15"/>
                      <a:gd name="T5" fmla="*/ 5 h 14"/>
                      <a:gd name="T6" fmla="*/ 15 w 15"/>
                      <a:gd name="T7" fmla="*/ 7 h 14"/>
                      <a:gd name="T8" fmla="*/ 13 w 15"/>
                      <a:gd name="T9" fmla="*/ 12 h 14"/>
                      <a:gd name="T10" fmla="*/ 11 w 15"/>
                      <a:gd name="T11" fmla="*/ 12 h 14"/>
                      <a:gd name="T12" fmla="*/ 11 w 15"/>
                      <a:gd name="T13" fmla="*/ 9 h 14"/>
                      <a:gd name="T14" fmla="*/ 11 w 15"/>
                      <a:gd name="T15" fmla="*/ 12 h 14"/>
                      <a:gd name="T16" fmla="*/ 13 w 15"/>
                      <a:gd name="T17" fmla="*/ 12 h 14"/>
                      <a:gd name="T18" fmla="*/ 11 w 15"/>
                      <a:gd name="T19" fmla="*/ 14 h 14"/>
                      <a:gd name="T20" fmla="*/ 9 w 15"/>
                      <a:gd name="T21" fmla="*/ 12 h 14"/>
                      <a:gd name="T22" fmla="*/ 9 w 15"/>
                      <a:gd name="T23" fmla="*/ 7 h 14"/>
                      <a:gd name="T24" fmla="*/ 6 w 15"/>
                      <a:gd name="T25" fmla="*/ 7 h 14"/>
                      <a:gd name="T26" fmla="*/ 9 w 15"/>
                      <a:gd name="T27" fmla="*/ 7 h 14"/>
                      <a:gd name="T28" fmla="*/ 9 w 15"/>
                      <a:gd name="T29" fmla="*/ 12 h 14"/>
                      <a:gd name="T30" fmla="*/ 11 w 15"/>
                      <a:gd name="T31" fmla="*/ 14 h 14"/>
                      <a:gd name="T32" fmla="*/ 4 w 15"/>
                      <a:gd name="T33" fmla="*/ 12 h 14"/>
                      <a:gd name="T34" fmla="*/ 0 w 15"/>
                      <a:gd name="T35" fmla="*/ 14 h 14"/>
                      <a:gd name="T36" fmla="*/ 2 w 15"/>
                      <a:gd name="T37" fmla="*/ 9 h 14"/>
                      <a:gd name="T38" fmla="*/ 2 w 15"/>
                      <a:gd name="T39" fmla="*/ 7 h 14"/>
                      <a:gd name="T40" fmla="*/ 6 w 15"/>
                      <a:gd name="T41" fmla="*/ 5 h 14"/>
                      <a:gd name="T42" fmla="*/ 6 w 15"/>
                      <a:gd name="T43" fmla="*/ 3 h 14"/>
                      <a:gd name="T44" fmla="*/ 9 w 15"/>
                      <a:gd name="T4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5" h="14">
                        <a:moveTo>
                          <a:pt x="9" y="0"/>
                        </a:moveTo>
                        <a:lnTo>
                          <a:pt x="13" y="3"/>
                        </a:lnTo>
                        <a:lnTo>
                          <a:pt x="13" y="5"/>
                        </a:lnTo>
                        <a:lnTo>
                          <a:pt x="15" y="7"/>
                        </a:lnTo>
                        <a:lnTo>
                          <a:pt x="13" y="12"/>
                        </a:lnTo>
                        <a:lnTo>
                          <a:pt x="11" y="12"/>
                        </a:lnTo>
                        <a:lnTo>
                          <a:pt x="11" y="9"/>
                        </a:lnTo>
                        <a:lnTo>
                          <a:pt x="11" y="12"/>
                        </a:lnTo>
                        <a:lnTo>
                          <a:pt x="13" y="12"/>
                        </a:lnTo>
                        <a:lnTo>
                          <a:pt x="11" y="14"/>
                        </a:lnTo>
                        <a:lnTo>
                          <a:pt x="9" y="12"/>
                        </a:lnTo>
                        <a:lnTo>
                          <a:pt x="9" y="7"/>
                        </a:lnTo>
                        <a:lnTo>
                          <a:pt x="6" y="7"/>
                        </a:lnTo>
                        <a:lnTo>
                          <a:pt x="9" y="7"/>
                        </a:lnTo>
                        <a:lnTo>
                          <a:pt x="9" y="12"/>
                        </a:lnTo>
                        <a:lnTo>
                          <a:pt x="11" y="14"/>
                        </a:lnTo>
                        <a:lnTo>
                          <a:pt x="4" y="12"/>
                        </a:lnTo>
                        <a:lnTo>
                          <a:pt x="0" y="14"/>
                        </a:lnTo>
                        <a:lnTo>
                          <a:pt x="2" y="9"/>
                        </a:lnTo>
                        <a:lnTo>
                          <a:pt x="2" y="7"/>
                        </a:lnTo>
                        <a:lnTo>
                          <a:pt x="6" y="5"/>
                        </a:lnTo>
                        <a:lnTo>
                          <a:pt x="6" y="3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3" name="Freeform 805"/>
                  <p:cNvSpPr>
                    <a:spLocks/>
                  </p:cNvSpPr>
                  <p:nvPr/>
                </p:nvSpPr>
                <p:spPr bwMode="auto">
                  <a:xfrm>
                    <a:off x="1315" y="1985"/>
                    <a:ext cx="5" cy="7"/>
                  </a:xfrm>
                  <a:custGeom>
                    <a:avLst/>
                    <a:gdLst>
                      <a:gd name="T0" fmla="*/ 5 w 5"/>
                      <a:gd name="T1" fmla="*/ 0 h 7"/>
                      <a:gd name="T2" fmla="*/ 5 w 5"/>
                      <a:gd name="T3" fmla="*/ 3 h 7"/>
                      <a:gd name="T4" fmla="*/ 2 w 5"/>
                      <a:gd name="T5" fmla="*/ 7 h 7"/>
                      <a:gd name="T6" fmla="*/ 0 w 5"/>
                      <a:gd name="T7" fmla="*/ 5 h 7"/>
                      <a:gd name="T8" fmla="*/ 0 w 5"/>
                      <a:gd name="T9" fmla="*/ 3 h 7"/>
                      <a:gd name="T10" fmla="*/ 5 w 5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7">
                        <a:moveTo>
                          <a:pt x="5" y="0"/>
                        </a:moveTo>
                        <a:lnTo>
                          <a:pt x="5" y="3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4" name="Freeform 806"/>
                  <p:cNvSpPr>
                    <a:spLocks/>
                  </p:cNvSpPr>
                  <p:nvPr/>
                </p:nvSpPr>
                <p:spPr bwMode="auto">
                  <a:xfrm>
                    <a:off x="1333" y="1979"/>
                    <a:ext cx="16" cy="11"/>
                  </a:xfrm>
                  <a:custGeom>
                    <a:avLst/>
                    <a:gdLst>
                      <a:gd name="T0" fmla="*/ 16 w 16"/>
                      <a:gd name="T1" fmla="*/ 0 h 11"/>
                      <a:gd name="T2" fmla="*/ 13 w 16"/>
                      <a:gd name="T3" fmla="*/ 2 h 11"/>
                      <a:gd name="T4" fmla="*/ 16 w 16"/>
                      <a:gd name="T5" fmla="*/ 2 h 11"/>
                      <a:gd name="T6" fmla="*/ 13 w 16"/>
                      <a:gd name="T7" fmla="*/ 2 h 11"/>
                      <a:gd name="T8" fmla="*/ 16 w 16"/>
                      <a:gd name="T9" fmla="*/ 2 h 11"/>
                      <a:gd name="T10" fmla="*/ 16 w 16"/>
                      <a:gd name="T11" fmla="*/ 4 h 11"/>
                      <a:gd name="T12" fmla="*/ 13 w 16"/>
                      <a:gd name="T13" fmla="*/ 2 h 11"/>
                      <a:gd name="T14" fmla="*/ 16 w 16"/>
                      <a:gd name="T15" fmla="*/ 4 h 11"/>
                      <a:gd name="T16" fmla="*/ 16 w 16"/>
                      <a:gd name="T17" fmla="*/ 6 h 11"/>
                      <a:gd name="T18" fmla="*/ 13 w 16"/>
                      <a:gd name="T19" fmla="*/ 9 h 11"/>
                      <a:gd name="T20" fmla="*/ 11 w 16"/>
                      <a:gd name="T21" fmla="*/ 9 h 11"/>
                      <a:gd name="T22" fmla="*/ 9 w 16"/>
                      <a:gd name="T23" fmla="*/ 6 h 11"/>
                      <a:gd name="T24" fmla="*/ 11 w 16"/>
                      <a:gd name="T25" fmla="*/ 4 h 11"/>
                      <a:gd name="T26" fmla="*/ 9 w 16"/>
                      <a:gd name="T27" fmla="*/ 6 h 11"/>
                      <a:gd name="T28" fmla="*/ 11 w 16"/>
                      <a:gd name="T29" fmla="*/ 9 h 11"/>
                      <a:gd name="T30" fmla="*/ 7 w 16"/>
                      <a:gd name="T31" fmla="*/ 6 h 11"/>
                      <a:gd name="T32" fmla="*/ 4 w 16"/>
                      <a:gd name="T33" fmla="*/ 9 h 11"/>
                      <a:gd name="T34" fmla="*/ 4 w 16"/>
                      <a:gd name="T35" fmla="*/ 11 h 11"/>
                      <a:gd name="T36" fmla="*/ 0 w 16"/>
                      <a:gd name="T37" fmla="*/ 11 h 11"/>
                      <a:gd name="T38" fmla="*/ 2 w 16"/>
                      <a:gd name="T39" fmla="*/ 6 h 11"/>
                      <a:gd name="T40" fmla="*/ 4 w 16"/>
                      <a:gd name="T41" fmla="*/ 6 h 11"/>
                      <a:gd name="T42" fmla="*/ 2 w 16"/>
                      <a:gd name="T43" fmla="*/ 4 h 11"/>
                      <a:gd name="T44" fmla="*/ 2 w 16"/>
                      <a:gd name="T45" fmla="*/ 6 h 11"/>
                      <a:gd name="T46" fmla="*/ 2 w 16"/>
                      <a:gd name="T47" fmla="*/ 4 h 11"/>
                      <a:gd name="T48" fmla="*/ 9 w 16"/>
                      <a:gd name="T49" fmla="*/ 2 h 11"/>
                      <a:gd name="T50" fmla="*/ 11 w 16"/>
                      <a:gd name="T51" fmla="*/ 0 h 11"/>
                      <a:gd name="T52" fmla="*/ 16 w 16"/>
                      <a:gd name="T53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6" h="11">
                        <a:moveTo>
                          <a:pt x="16" y="0"/>
                        </a:moveTo>
                        <a:lnTo>
                          <a:pt x="13" y="2"/>
                        </a:lnTo>
                        <a:lnTo>
                          <a:pt x="16" y="2"/>
                        </a:lnTo>
                        <a:lnTo>
                          <a:pt x="13" y="2"/>
                        </a:lnTo>
                        <a:lnTo>
                          <a:pt x="16" y="2"/>
                        </a:lnTo>
                        <a:lnTo>
                          <a:pt x="16" y="4"/>
                        </a:lnTo>
                        <a:lnTo>
                          <a:pt x="13" y="2"/>
                        </a:lnTo>
                        <a:lnTo>
                          <a:pt x="16" y="4"/>
                        </a:lnTo>
                        <a:lnTo>
                          <a:pt x="16" y="6"/>
                        </a:lnTo>
                        <a:lnTo>
                          <a:pt x="13" y="9"/>
                        </a:lnTo>
                        <a:lnTo>
                          <a:pt x="11" y="9"/>
                        </a:lnTo>
                        <a:lnTo>
                          <a:pt x="9" y="6"/>
                        </a:lnTo>
                        <a:lnTo>
                          <a:pt x="11" y="4"/>
                        </a:lnTo>
                        <a:lnTo>
                          <a:pt x="9" y="6"/>
                        </a:lnTo>
                        <a:lnTo>
                          <a:pt x="11" y="9"/>
                        </a:lnTo>
                        <a:lnTo>
                          <a:pt x="7" y="6"/>
                        </a:lnTo>
                        <a:lnTo>
                          <a:pt x="4" y="9"/>
                        </a:lnTo>
                        <a:lnTo>
                          <a:pt x="4" y="11"/>
                        </a:lnTo>
                        <a:lnTo>
                          <a:pt x="0" y="11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4"/>
                        </a:lnTo>
                        <a:lnTo>
                          <a:pt x="9" y="2"/>
                        </a:lnTo>
                        <a:lnTo>
                          <a:pt x="11" y="0"/>
                        </a:lnTo>
                        <a:lnTo>
                          <a:pt x="16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5" name="Freeform 807"/>
                  <p:cNvSpPr>
                    <a:spLocks/>
                  </p:cNvSpPr>
                  <p:nvPr/>
                </p:nvSpPr>
                <p:spPr bwMode="auto">
                  <a:xfrm>
                    <a:off x="1353" y="1977"/>
                    <a:ext cx="16" cy="13"/>
                  </a:xfrm>
                  <a:custGeom>
                    <a:avLst/>
                    <a:gdLst>
                      <a:gd name="T0" fmla="*/ 7 w 16"/>
                      <a:gd name="T1" fmla="*/ 0 h 13"/>
                      <a:gd name="T2" fmla="*/ 9 w 16"/>
                      <a:gd name="T3" fmla="*/ 2 h 13"/>
                      <a:gd name="T4" fmla="*/ 11 w 16"/>
                      <a:gd name="T5" fmla="*/ 2 h 13"/>
                      <a:gd name="T6" fmla="*/ 11 w 16"/>
                      <a:gd name="T7" fmla="*/ 4 h 13"/>
                      <a:gd name="T8" fmla="*/ 16 w 16"/>
                      <a:gd name="T9" fmla="*/ 4 h 13"/>
                      <a:gd name="T10" fmla="*/ 11 w 16"/>
                      <a:gd name="T11" fmla="*/ 6 h 13"/>
                      <a:gd name="T12" fmla="*/ 9 w 16"/>
                      <a:gd name="T13" fmla="*/ 11 h 13"/>
                      <a:gd name="T14" fmla="*/ 7 w 16"/>
                      <a:gd name="T15" fmla="*/ 11 h 13"/>
                      <a:gd name="T16" fmla="*/ 4 w 16"/>
                      <a:gd name="T17" fmla="*/ 13 h 13"/>
                      <a:gd name="T18" fmla="*/ 2 w 16"/>
                      <a:gd name="T19" fmla="*/ 11 h 13"/>
                      <a:gd name="T20" fmla="*/ 0 w 16"/>
                      <a:gd name="T21" fmla="*/ 11 h 13"/>
                      <a:gd name="T22" fmla="*/ 0 w 16"/>
                      <a:gd name="T23" fmla="*/ 8 h 13"/>
                      <a:gd name="T24" fmla="*/ 4 w 16"/>
                      <a:gd name="T25" fmla="*/ 6 h 13"/>
                      <a:gd name="T26" fmla="*/ 7 w 16"/>
                      <a:gd name="T27" fmla="*/ 6 h 13"/>
                      <a:gd name="T28" fmla="*/ 4 w 16"/>
                      <a:gd name="T29" fmla="*/ 6 h 13"/>
                      <a:gd name="T30" fmla="*/ 7 w 16"/>
                      <a:gd name="T31" fmla="*/ 4 h 13"/>
                      <a:gd name="T32" fmla="*/ 7 w 16"/>
                      <a:gd name="T33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6" h="13">
                        <a:moveTo>
                          <a:pt x="7" y="0"/>
                        </a:moveTo>
                        <a:lnTo>
                          <a:pt x="9" y="2"/>
                        </a:lnTo>
                        <a:lnTo>
                          <a:pt x="11" y="2"/>
                        </a:lnTo>
                        <a:lnTo>
                          <a:pt x="11" y="4"/>
                        </a:lnTo>
                        <a:lnTo>
                          <a:pt x="16" y="4"/>
                        </a:lnTo>
                        <a:lnTo>
                          <a:pt x="11" y="6"/>
                        </a:lnTo>
                        <a:lnTo>
                          <a:pt x="9" y="11"/>
                        </a:lnTo>
                        <a:lnTo>
                          <a:pt x="7" y="11"/>
                        </a:lnTo>
                        <a:lnTo>
                          <a:pt x="4" y="13"/>
                        </a:lnTo>
                        <a:lnTo>
                          <a:pt x="2" y="11"/>
                        </a:lnTo>
                        <a:lnTo>
                          <a:pt x="0" y="11"/>
                        </a:lnTo>
                        <a:lnTo>
                          <a:pt x="0" y="8"/>
                        </a:lnTo>
                        <a:lnTo>
                          <a:pt x="4" y="6"/>
                        </a:lnTo>
                        <a:lnTo>
                          <a:pt x="7" y="6"/>
                        </a:lnTo>
                        <a:lnTo>
                          <a:pt x="4" y="6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6" name="Freeform 808"/>
                  <p:cNvSpPr>
                    <a:spLocks/>
                  </p:cNvSpPr>
                  <p:nvPr/>
                </p:nvSpPr>
                <p:spPr bwMode="auto">
                  <a:xfrm>
                    <a:off x="1357" y="1977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7" name="Freeform 809"/>
                  <p:cNvSpPr>
                    <a:spLocks/>
                  </p:cNvSpPr>
                  <p:nvPr/>
                </p:nvSpPr>
                <p:spPr bwMode="auto">
                  <a:xfrm>
                    <a:off x="1344" y="1970"/>
                    <a:ext cx="13" cy="20"/>
                  </a:xfrm>
                  <a:custGeom>
                    <a:avLst/>
                    <a:gdLst>
                      <a:gd name="T0" fmla="*/ 9 w 13"/>
                      <a:gd name="T1" fmla="*/ 0 h 20"/>
                      <a:gd name="T2" fmla="*/ 11 w 13"/>
                      <a:gd name="T3" fmla="*/ 2 h 20"/>
                      <a:gd name="T4" fmla="*/ 11 w 13"/>
                      <a:gd name="T5" fmla="*/ 4 h 20"/>
                      <a:gd name="T6" fmla="*/ 13 w 13"/>
                      <a:gd name="T7" fmla="*/ 7 h 20"/>
                      <a:gd name="T8" fmla="*/ 11 w 13"/>
                      <a:gd name="T9" fmla="*/ 7 h 20"/>
                      <a:gd name="T10" fmla="*/ 13 w 13"/>
                      <a:gd name="T11" fmla="*/ 9 h 20"/>
                      <a:gd name="T12" fmla="*/ 9 w 13"/>
                      <a:gd name="T13" fmla="*/ 15 h 20"/>
                      <a:gd name="T14" fmla="*/ 7 w 13"/>
                      <a:gd name="T15" fmla="*/ 13 h 20"/>
                      <a:gd name="T16" fmla="*/ 9 w 13"/>
                      <a:gd name="T17" fmla="*/ 15 h 20"/>
                      <a:gd name="T18" fmla="*/ 7 w 13"/>
                      <a:gd name="T19" fmla="*/ 18 h 20"/>
                      <a:gd name="T20" fmla="*/ 2 w 13"/>
                      <a:gd name="T21" fmla="*/ 20 h 20"/>
                      <a:gd name="T22" fmla="*/ 0 w 13"/>
                      <a:gd name="T23" fmla="*/ 18 h 20"/>
                      <a:gd name="T24" fmla="*/ 5 w 13"/>
                      <a:gd name="T25" fmla="*/ 15 h 20"/>
                      <a:gd name="T26" fmla="*/ 5 w 13"/>
                      <a:gd name="T27" fmla="*/ 11 h 20"/>
                      <a:gd name="T28" fmla="*/ 7 w 13"/>
                      <a:gd name="T29" fmla="*/ 9 h 20"/>
                      <a:gd name="T30" fmla="*/ 5 w 13"/>
                      <a:gd name="T31" fmla="*/ 7 h 20"/>
                      <a:gd name="T32" fmla="*/ 0 w 13"/>
                      <a:gd name="T33" fmla="*/ 9 h 20"/>
                      <a:gd name="T34" fmla="*/ 2 w 13"/>
                      <a:gd name="T35" fmla="*/ 4 h 20"/>
                      <a:gd name="T36" fmla="*/ 5 w 13"/>
                      <a:gd name="T37" fmla="*/ 4 h 20"/>
                      <a:gd name="T38" fmla="*/ 2 w 13"/>
                      <a:gd name="T39" fmla="*/ 4 h 20"/>
                      <a:gd name="T40" fmla="*/ 5 w 13"/>
                      <a:gd name="T41" fmla="*/ 2 h 20"/>
                      <a:gd name="T42" fmla="*/ 7 w 13"/>
                      <a:gd name="T43" fmla="*/ 0 h 20"/>
                      <a:gd name="T44" fmla="*/ 9 w 13"/>
                      <a:gd name="T4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3" h="20">
                        <a:moveTo>
                          <a:pt x="9" y="0"/>
                        </a:moveTo>
                        <a:lnTo>
                          <a:pt x="11" y="2"/>
                        </a:lnTo>
                        <a:lnTo>
                          <a:pt x="11" y="4"/>
                        </a:lnTo>
                        <a:lnTo>
                          <a:pt x="13" y="7"/>
                        </a:lnTo>
                        <a:lnTo>
                          <a:pt x="11" y="7"/>
                        </a:lnTo>
                        <a:lnTo>
                          <a:pt x="13" y="9"/>
                        </a:lnTo>
                        <a:lnTo>
                          <a:pt x="9" y="15"/>
                        </a:lnTo>
                        <a:lnTo>
                          <a:pt x="7" y="13"/>
                        </a:lnTo>
                        <a:lnTo>
                          <a:pt x="9" y="15"/>
                        </a:lnTo>
                        <a:lnTo>
                          <a:pt x="7" y="18"/>
                        </a:lnTo>
                        <a:lnTo>
                          <a:pt x="2" y="20"/>
                        </a:lnTo>
                        <a:lnTo>
                          <a:pt x="0" y="18"/>
                        </a:lnTo>
                        <a:lnTo>
                          <a:pt x="5" y="15"/>
                        </a:lnTo>
                        <a:lnTo>
                          <a:pt x="5" y="11"/>
                        </a:lnTo>
                        <a:lnTo>
                          <a:pt x="7" y="9"/>
                        </a:lnTo>
                        <a:lnTo>
                          <a:pt x="5" y="7"/>
                        </a:lnTo>
                        <a:lnTo>
                          <a:pt x="0" y="9"/>
                        </a:lnTo>
                        <a:lnTo>
                          <a:pt x="2" y="4"/>
                        </a:lnTo>
                        <a:lnTo>
                          <a:pt x="5" y="4"/>
                        </a:lnTo>
                        <a:lnTo>
                          <a:pt x="2" y="4"/>
                        </a:lnTo>
                        <a:lnTo>
                          <a:pt x="5" y="2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8" name="Freeform 810"/>
                  <p:cNvSpPr>
                    <a:spLocks/>
                  </p:cNvSpPr>
                  <p:nvPr/>
                </p:nvSpPr>
                <p:spPr bwMode="auto">
                  <a:xfrm>
                    <a:off x="1311" y="1970"/>
                    <a:ext cx="35" cy="44"/>
                  </a:xfrm>
                  <a:custGeom>
                    <a:avLst/>
                    <a:gdLst>
                      <a:gd name="T0" fmla="*/ 35 w 35"/>
                      <a:gd name="T1" fmla="*/ 0 h 44"/>
                      <a:gd name="T2" fmla="*/ 35 w 35"/>
                      <a:gd name="T3" fmla="*/ 4 h 44"/>
                      <a:gd name="T4" fmla="*/ 31 w 35"/>
                      <a:gd name="T5" fmla="*/ 9 h 44"/>
                      <a:gd name="T6" fmla="*/ 29 w 35"/>
                      <a:gd name="T7" fmla="*/ 11 h 44"/>
                      <a:gd name="T8" fmla="*/ 26 w 35"/>
                      <a:gd name="T9" fmla="*/ 11 h 44"/>
                      <a:gd name="T10" fmla="*/ 22 w 35"/>
                      <a:gd name="T11" fmla="*/ 13 h 44"/>
                      <a:gd name="T12" fmla="*/ 22 w 35"/>
                      <a:gd name="T13" fmla="*/ 18 h 44"/>
                      <a:gd name="T14" fmla="*/ 22 w 35"/>
                      <a:gd name="T15" fmla="*/ 22 h 44"/>
                      <a:gd name="T16" fmla="*/ 22 w 35"/>
                      <a:gd name="T17" fmla="*/ 24 h 44"/>
                      <a:gd name="T18" fmla="*/ 20 w 35"/>
                      <a:gd name="T19" fmla="*/ 27 h 44"/>
                      <a:gd name="T20" fmla="*/ 18 w 35"/>
                      <a:gd name="T21" fmla="*/ 24 h 44"/>
                      <a:gd name="T22" fmla="*/ 15 w 35"/>
                      <a:gd name="T23" fmla="*/ 24 h 44"/>
                      <a:gd name="T24" fmla="*/ 13 w 35"/>
                      <a:gd name="T25" fmla="*/ 24 h 44"/>
                      <a:gd name="T26" fmla="*/ 15 w 35"/>
                      <a:gd name="T27" fmla="*/ 27 h 44"/>
                      <a:gd name="T28" fmla="*/ 13 w 35"/>
                      <a:gd name="T29" fmla="*/ 29 h 44"/>
                      <a:gd name="T30" fmla="*/ 11 w 35"/>
                      <a:gd name="T31" fmla="*/ 29 h 44"/>
                      <a:gd name="T32" fmla="*/ 11 w 35"/>
                      <a:gd name="T33" fmla="*/ 35 h 44"/>
                      <a:gd name="T34" fmla="*/ 9 w 35"/>
                      <a:gd name="T35" fmla="*/ 40 h 44"/>
                      <a:gd name="T36" fmla="*/ 11 w 35"/>
                      <a:gd name="T37" fmla="*/ 42 h 44"/>
                      <a:gd name="T38" fmla="*/ 9 w 35"/>
                      <a:gd name="T39" fmla="*/ 44 h 44"/>
                      <a:gd name="T40" fmla="*/ 6 w 35"/>
                      <a:gd name="T41" fmla="*/ 44 h 44"/>
                      <a:gd name="T42" fmla="*/ 4 w 35"/>
                      <a:gd name="T43" fmla="*/ 42 h 44"/>
                      <a:gd name="T44" fmla="*/ 6 w 35"/>
                      <a:gd name="T45" fmla="*/ 42 h 44"/>
                      <a:gd name="T46" fmla="*/ 2 w 35"/>
                      <a:gd name="T47" fmla="*/ 40 h 44"/>
                      <a:gd name="T48" fmla="*/ 0 w 35"/>
                      <a:gd name="T49" fmla="*/ 38 h 44"/>
                      <a:gd name="T50" fmla="*/ 4 w 35"/>
                      <a:gd name="T51" fmla="*/ 33 h 44"/>
                      <a:gd name="T52" fmla="*/ 4 w 35"/>
                      <a:gd name="T53" fmla="*/ 31 h 44"/>
                      <a:gd name="T54" fmla="*/ 6 w 35"/>
                      <a:gd name="T55" fmla="*/ 31 h 44"/>
                      <a:gd name="T56" fmla="*/ 4 w 35"/>
                      <a:gd name="T57" fmla="*/ 31 h 44"/>
                      <a:gd name="T58" fmla="*/ 2 w 35"/>
                      <a:gd name="T59" fmla="*/ 27 h 44"/>
                      <a:gd name="T60" fmla="*/ 4 w 35"/>
                      <a:gd name="T61" fmla="*/ 22 h 44"/>
                      <a:gd name="T62" fmla="*/ 6 w 35"/>
                      <a:gd name="T63" fmla="*/ 22 h 44"/>
                      <a:gd name="T64" fmla="*/ 9 w 35"/>
                      <a:gd name="T65" fmla="*/ 20 h 44"/>
                      <a:gd name="T66" fmla="*/ 9 w 35"/>
                      <a:gd name="T67" fmla="*/ 22 h 44"/>
                      <a:gd name="T68" fmla="*/ 11 w 35"/>
                      <a:gd name="T69" fmla="*/ 24 h 44"/>
                      <a:gd name="T70" fmla="*/ 11 w 35"/>
                      <a:gd name="T71" fmla="*/ 22 h 44"/>
                      <a:gd name="T72" fmla="*/ 13 w 35"/>
                      <a:gd name="T73" fmla="*/ 22 h 44"/>
                      <a:gd name="T74" fmla="*/ 11 w 35"/>
                      <a:gd name="T75" fmla="*/ 22 h 44"/>
                      <a:gd name="T76" fmla="*/ 9 w 35"/>
                      <a:gd name="T77" fmla="*/ 20 h 44"/>
                      <a:gd name="T78" fmla="*/ 11 w 35"/>
                      <a:gd name="T79" fmla="*/ 18 h 44"/>
                      <a:gd name="T80" fmla="*/ 15 w 35"/>
                      <a:gd name="T81" fmla="*/ 18 h 44"/>
                      <a:gd name="T82" fmla="*/ 18 w 35"/>
                      <a:gd name="T83" fmla="*/ 18 h 44"/>
                      <a:gd name="T84" fmla="*/ 18 w 35"/>
                      <a:gd name="T85" fmla="*/ 15 h 44"/>
                      <a:gd name="T86" fmla="*/ 15 w 35"/>
                      <a:gd name="T87" fmla="*/ 18 h 44"/>
                      <a:gd name="T88" fmla="*/ 13 w 35"/>
                      <a:gd name="T89" fmla="*/ 18 h 44"/>
                      <a:gd name="T90" fmla="*/ 11 w 35"/>
                      <a:gd name="T91" fmla="*/ 18 h 44"/>
                      <a:gd name="T92" fmla="*/ 13 w 35"/>
                      <a:gd name="T93" fmla="*/ 13 h 44"/>
                      <a:gd name="T94" fmla="*/ 13 w 35"/>
                      <a:gd name="T95" fmla="*/ 11 h 44"/>
                      <a:gd name="T96" fmla="*/ 20 w 35"/>
                      <a:gd name="T97" fmla="*/ 11 h 44"/>
                      <a:gd name="T98" fmla="*/ 22 w 35"/>
                      <a:gd name="T99" fmla="*/ 9 h 44"/>
                      <a:gd name="T100" fmla="*/ 22 w 35"/>
                      <a:gd name="T101" fmla="*/ 4 h 44"/>
                      <a:gd name="T102" fmla="*/ 24 w 35"/>
                      <a:gd name="T103" fmla="*/ 2 h 44"/>
                      <a:gd name="T104" fmla="*/ 26 w 35"/>
                      <a:gd name="T105" fmla="*/ 2 h 44"/>
                      <a:gd name="T106" fmla="*/ 29 w 35"/>
                      <a:gd name="T107" fmla="*/ 4 h 44"/>
                      <a:gd name="T108" fmla="*/ 35 w 35"/>
                      <a:gd name="T109" fmla="*/ 0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35" h="44">
                        <a:moveTo>
                          <a:pt x="35" y="0"/>
                        </a:moveTo>
                        <a:lnTo>
                          <a:pt x="35" y="4"/>
                        </a:lnTo>
                        <a:lnTo>
                          <a:pt x="31" y="9"/>
                        </a:lnTo>
                        <a:lnTo>
                          <a:pt x="29" y="11"/>
                        </a:lnTo>
                        <a:lnTo>
                          <a:pt x="26" y="11"/>
                        </a:lnTo>
                        <a:lnTo>
                          <a:pt x="22" y="13"/>
                        </a:lnTo>
                        <a:lnTo>
                          <a:pt x="22" y="18"/>
                        </a:lnTo>
                        <a:lnTo>
                          <a:pt x="22" y="22"/>
                        </a:lnTo>
                        <a:lnTo>
                          <a:pt x="22" y="24"/>
                        </a:lnTo>
                        <a:lnTo>
                          <a:pt x="20" y="27"/>
                        </a:lnTo>
                        <a:lnTo>
                          <a:pt x="18" y="24"/>
                        </a:lnTo>
                        <a:lnTo>
                          <a:pt x="15" y="24"/>
                        </a:lnTo>
                        <a:lnTo>
                          <a:pt x="13" y="24"/>
                        </a:lnTo>
                        <a:lnTo>
                          <a:pt x="15" y="27"/>
                        </a:lnTo>
                        <a:lnTo>
                          <a:pt x="13" y="29"/>
                        </a:lnTo>
                        <a:lnTo>
                          <a:pt x="11" y="29"/>
                        </a:lnTo>
                        <a:lnTo>
                          <a:pt x="11" y="35"/>
                        </a:lnTo>
                        <a:lnTo>
                          <a:pt x="9" y="40"/>
                        </a:lnTo>
                        <a:lnTo>
                          <a:pt x="11" y="42"/>
                        </a:lnTo>
                        <a:lnTo>
                          <a:pt x="9" y="44"/>
                        </a:lnTo>
                        <a:lnTo>
                          <a:pt x="6" y="44"/>
                        </a:lnTo>
                        <a:lnTo>
                          <a:pt x="4" y="42"/>
                        </a:lnTo>
                        <a:lnTo>
                          <a:pt x="6" y="42"/>
                        </a:lnTo>
                        <a:lnTo>
                          <a:pt x="2" y="40"/>
                        </a:lnTo>
                        <a:lnTo>
                          <a:pt x="0" y="38"/>
                        </a:lnTo>
                        <a:lnTo>
                          <a:pt x="4" y="33"/>
                        </a:lnTo>
                        <a:lnTo>
                          <a:pt x="4" y="31"/>
                        </a:lnTo>
                        <a:lnTo>
                          <a:pt x="6" y="31"/>
                        </a:lnTo>
                        <a:lnTo>
                          <a:pt x="4" y="31"/>
                        </a:lnTo>
                        <a:lnTo>
                          <a:pt x="2" y="27"/>
                        </a:lnTo>
                        <a:lnTo>
                          <a:pt x="4" y="22"/>
                        </a:lnTo>
                        <a:lnTo>
                          <a:pt x="6" y="22"/>
                        </a:lnTo>
                        <a:lnTo>
                          <a:pt x="9" y="20"/>
                        </a:lnTo>
                        <a:lnTo>
                          <a:pt x="9" y="22"/>
                        </a:lnTo>
                        <a:lnTo>
                          <a:pt x="11" y="24"/>
                        </a:lnTo>
                        <a:lnTo>
                          <a:pt x="11" y="22"/>
                        </a:lnTo>
                        <a:lnTo>
                          <a:pt x="13" y="22"/>
                        </a:lnTo>
                        <a:lnTo>
                          <a:pt x="11" y="22"/>
                        </a:lnTo>
                        <a:lnTo>
                          <a:pt x="9" y="20"/>
                        </a:lnTo>
                        <a:lnTo>
                          <a:pt x="11" y="18"/>
                        </a:lnTo>
                        <a:lnTo>
                          <a:pt x="15" y="18"/>
                        </a:lnTo>
                        <a:lnTo>
                          <a:pt x="18" y="18"/>
                        </a:lnTo>
                        <a:lnTo>
                          <a:pt x="18" y="15"/>
                        </a:lnTo>
                        <a:lnTo>
                          <a:pt x="15" y="18"/>
                        </a:lnTo>
                        <a:lnTo>
                          <a:pt x="13" y="18"/>
                        </a:lnTo>
                        <a:lnTo>
                          <a:pt x="11" y="18"/>
                        </a:lnTo>
                        <a:lnTo>
                          <a:pt x="13" y="13"/>
                        </a:lnTo>
                        <a:lnTo>
                          <a:pt x="13" y="11"/>
                        </a:lnTo>
                        <a:lnTo>
                          <a:pt x="20" y="11"/>
                        </a:lnTo>
                        <a:lnTo>
                          <a:pt x="22" y="9"/>
                        </a:lnTo>
                        <a:lnTo>
                          <a:pt x="22" y="4"/>
                        </a:lnTo>
                        <a:lnTo>
                          <a:pt x="24" y="2"/>
                        </a:lnTo>
                        <a:lnTo>
                          <a:pt x="26" y="2"/>
                        </a:lnTo>
                        <a:lnTo>
                          <a:pt x="29" y="4"/>
                        </a:lnTo>
                        <a:lnTo>
                          <a:pt x="3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49" name="Freeform 811"/>
                  <p:cNvSpPr>
                    <a:spLocks/>
                  </p:cNvSpPr>
                  <p:nvPr/>
                </p:nvSpPr>
                <p:spPr bwMode="auto">
                  <a:xfrm>
                    <a:off x="1418" y="1877"/>
                    <a:ext cx="793" cy="646"/>
                  </a:xfrm>
                  <a:custGeom>
                    <a:avLst/>
                    <a:gdLst>
                      <a:gd name="T0" fmla="*/ 479 w 793"/>
                      <a:gd name="T1" fmla="*/ 6 h 646"/>
                      <a:gd name="T2" fmla="*/ 510 w 793"/>
                      <a:gd name="T3" fmla="*/ 33 h 646"/>
                      <a:gd name="T4" fmla="*/ 579 w 793"/>
                      <a:gd name="T5" fmla="*/ 33 h 646"/>
                      <a:gd name="T6" fmla="*/ 606 w 793"/>
                      <a:gd name="T7" fmla="*/ 48 h 646"/>
                      <a:gd name="T8" fmla="*/ 619 w 793"/>
                      <a:gd name="T9" fmla="*/ 88 h 646"/>
                      <a:gd name="T10" fmla="*/ 634 w 793"/>
                      <a:gd name="T11" fmla="*/ 126 h 646"/>
                      <a:gd name="T12" fmla="*/ 672 w 793"/>
                      <a:gd name="T13" fmla="*/ 148 h 646"/>
                      <a:gd name="T14" fmla="*/ 715 w 793"/>
                      <a:gd name="T15" fmla="*/ 186 h 646"/>
                      <a:gd name="T16" fmla="*/ 750 w 793"/>
                      <a:gd name="T17" fmla="*/ 213 h 646"/>
                      <a:gd name="T18" fmla="*/ 790 w 793"/>
                      <a:gd name="T19" fmla="*/ 246 h 646"/>
                      <a:gd name="T20" fmla="*/ 744 w 793"/>
                      <a:gd name="T21" fmla="*/ 304 h 646"/>
                      <a:gd name="T22" fmla="*/ 750 w 793"/>
                      <a:gd name="T23" fmla="*/ 313 h 646"/>
                      <a:gd name="T24" fmla="*/ 750 w 793"/>
                      <a:gd name="T25" fmla="*/ 330 h 646"/>
                      <a:gd name="T26" fmla="*/ 746 w 793"/>
                      <a:gd name="T27" fmla="*/ 362 h 646"/>
                      <a:gd name="T28" fmla="*/ 697 w 793"/>
                      <a:gd name="T29" fmla="*/ 402 h 646"/>
                      <a:gd name="T30" fmla="*/ 699 w 793"/>
                      <a:gd name="T31" fmla="*/ 435 h 646"/>
                      <a:gd name="T32" fmla="*/ 753 w 793"/>
                      <a:gd name="T33" fmla="*/ 444 h 646"/>
                      <a:gd name="T34" fmla="*/ 741 w 793"/>
                      <a:gd name="T35" fmla="*/ 453 h 646"/>
                      <a:gd name="T36" fmla="*/ 699 w 793"/>
                      <a:gd name="T37" fmla="*/ 493 h 646"/>
                      <a:gd name="T38" fmla="*/ 670 w 793"/>
                      <a:gd name="T39" fmla="*/ 499 h 646"/>
                      <a:gd name="T40" fmla="*/ 697 w 793"/>
                      <a:gd name="T41" fmla="*/ 519 h 646"/>
                      <a:gd name="T42" fmla="*/ 699 w 793"/>
                      <a:gd name="T43" fmla="*/ 566 h 646"/>
                      <a:gd name="T44" fmla="*/ 650 w 793"/>
                      <a:gd name="T45" fmla="*/ 566 h 646"/>
                      <a:gd name="T46" fmla="*/ 646 w 793"/>
                      <a:gd name="T47" fmla="*/ 595 h 646"/>
                      <a:gd name="T48" fmla="*/ 623 w 793"/>
                      <a:gd name="T49" fmla="*/ 635 h 646"/>
                      <a:gd name="T50" fmla="*/ 597 w 793"/>
                      <a:gd name="T51" fmla="*/ 639 h 646"/>
                      <a:gd name="T52" fmla="*/ 599 w 793"/>
                      <a:gd name="T53" fmla="*/ 615 h 646"/>
                      <a:gd name="T54" fmla="*/ 570 w 793"/>
                      <a:gd name="T55" fmla="*/ 630 h 646"/>
                      <a:gd name="T56" fmla="*/ 548 w 793"/>
                      <a:gd name="T57" fmla="*/ 615 h 646"/>
                      <a:gd name="T58" fmla="*/ 563 w 793"/>
                      <a:gd name="T59" fmla="*/ 586 h 646"/>
                      <a:gd name="T60" fmla="*/ 557 w 793"/>
                      <a:gd name="T61" fmla="*/ 546 h 646"/>
                      <a:gd name="T62" fmla="*/ 534 w 793"/>
                      <a:gd name="T63" fmla="*/ 497 h 646"/>
                      <a:gd name="T64" fmla="*/ 523 w 793"/>
                      <a:gd name="T65" fmla="*/ 482 h 646"/>
                      <a:gd name="T66" fmla="*/ 543 w 793"/>
                      <a:gd name="T67" fmla="*/ 444 h 646"/>
                      <a:gd name="T68" fmla="*/ 532 w 793"/>
                      <a:gd name="T69" fmla="*/ 430 h 646"/>
                      <a:gd name="T70" fmla="*/ 512 w 793"/>
                      <a:gd name="T71" fmla="*/ 422 h 646"/>
                      <a:gd name="T72" fmla="*/ 545 w 793"/>
                      <a:gd name="T73" fmla="*/ 353 h 646"/>
                      <a:gd name="T74" fmla="*/ 516 w 793"/>
                      <a:gd name="T75" fmla="*/ 339 h 646"/>
                      <a:gd name="T76" fmla="*/ 501 w 793"/>
                      <a:gd name="T77" fmla="*/ 335 h 646"/>
                      <a:gd name="T78" fmla="*/ 490 w 793"/>
                      <a:gd name="T79" fmla="*/ 342 h 646"/>
                      <a:gd name="T80" fmla="*/ 483 w 793"/>
                      <a:gd name="T81" fmla="*/ 350 h 646"/>
                      <a:gd name="T82" fmla="*/ 481 w 793"/>
                      <a:gd name="T83" fmla="*/ 364 h 646"/>
                      <a:gd name="T84" fmla="*/ 470 w 793"/>
                      <a:gd name="T85" fmla="*/ 375 h 646"/>
                      <a:gd name="T86" fmla="*/ 463 w 793"/>
                      <a:gd name="T87" fmla="*/ 402 h 646"/>
                      <a:gd name="T88" fmla="*/ 447 w 793"/>
                      <a:gd name="T89" fmla="*/ 479 h 646"/>
                      <a:gd name="T90" fmla="*/ 438 w 793"/>
                      <a:gd name="T91" fmla="*/ 493 h 646"/>
                      <a:gd name="T92" fmla="*/ 392 w 793"/>
                      <a:gd name="T93" fmla="*/ 519 h 646"/>
                      <a:gd name="T94" fmla="*/ 349 w 793"/>
                      <a:gd name="T95" fmla="*/ 537 h 646"/>
                      <a:gd name="T96" fmla="*/ 289 w 793"/>
                      <a:gd name="T97" fmla="*/ 557 h 646"/>
                      <a:gd name="T98" fmla="*/ 269 w 793"/>
                      <a:gd name="T99" fmla="*/ 564 h 646"/>
                      <a:gd name="T100" fmla="*/ 205 w 793"/>
                      <a:gd name="T101" fmla="*/ 535 h 646"/>
                      <a:gd name="T102" fmla="*/ 156 w 793"/>
                      <a:gd name="T103" fmla="*/ 495 h 646"/>
                      <a:gd name="T104" fmla="*/ 111 w 793"/>
                      <a:gd name="T105" fmla="*/ 430 h 646"/>
                      <a:gd name="T106" fmla="*/ 62 w 793"/>
                      <a:gd name="T107" fmla="*/ 402 h 646"/>
                      <a:gd name="T108" fmla="*/ 22 w 793"/>
                      <a:gd name="T109" fmla="*/ 311 h 646"/>
                      <a:gd name="T110" fmla="*/ 49 w 793"/>
                      <a:gd name="T111" fmla="*/ 337 h 646"/>
                      <a:gd name="T112" fmla="*/ 82 w 793"/>
                      <a:gd name="T113" fmla="*/ 317 h 646"/>
                      <a:gd name="T114" fmla="*/ 102 w 793"/>
                      <a:gd name="T115" fmla="*/ 326 h 646"/>
                      <a:gd name="T116" fmla="*/ 122 w 793"/>
                      <a:gd name="T117" fmla="*/ 319 h 646"/>
                      <a:gd name="T118" fmla="*/ 144 w 793"/>
                      <a:gd name="T119" fmla="*/ 302 h 6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793" h="646">
                        <a:moveTo>
                          <a:pt x="452" y="0"/>
                        </a:moveTo>
                        <a:lnTo>
                          <a:pt x="454" y="2"/>
                        </a:lnTo>
                        <a:lnTo>
                          <a:pt x="458" y="2"/>
                        </a:lnTo>
                        <a:lnTo>
                          <a:pt x="461" y="4"/>
                        </a:lnTo>
                        <a:lnTo>
                          <a:pt x="465" y="4"/>
                        </a:lnTo>
                        <a:lnTo>
                          <a:pt x="467" y="4"/>
                        </a:lnTo>
                        <a:lnTo>
                          <a:pt x="470" y="2"/>
                        </a:lnTo>
                        <a:lnTo>
                          <a:pt x="474" y="4"/>
                        </a:lnTo>
                        <a:lnTo>
                          <a:pt x="476" y="4"/>
                        </a:lnTo>
                        <a:lnTo>
                          <a:pt x="483" y="6"/>
                        </a:lnTo>
                        <a:lnTo>
                          <a:pt x="485" y="4"/>
                        </a:lnTo>
                        <a:lnTo>
                          <a:pt x="487" y="4"/>
                        </a:lnTo>
                        <a:lnTo>
                          <a:pt x="487" y="8"/>
                        </a:lnTo>
                        <a:lnTo>
                          <a:pt x="485" y="8"/>
                        </a:lnTo>
                        <a:lnTo>
                          <a:pt x="483" y="8"/>
                        </a:lnTo>
                        <a:lnTo>
                          <a:pt x="481" y="6"/>
                        </a:lnTo>
                        <a:lnTo>
                          <a:pt x="479" y="6"/>
                        </a:lnTo>
                        <a:lnTo>
                          <a:pt x="474" y="8"/>
                        </a:lnTo>
                        <a:lnTo>
                          <a:pt x="476" y="13"/>
                        </a:lnTo>
                        <a:lnTo>
                          <a:pt x="479" y="13"/>
                        </a:lnTo>
                        <a:lnTo>
                          <a:pt x="481" y="15"/>
                        </a:lnTo>
                        <a:lnTo>
                          <a:pt x="485" y="15"/>
                        </a:lnTo>
                        <a:lnTo>
                          <a:pt x="485" y="13"/>
                        </a:lnTo>
                        <a:lnTo>
                          <a:pt x="490" y="13"/>
                        </a:lnTo>
                        <a:lnTo>
                          <a:pt x="492" y="15"/>
                        </a:lnTo>
                        <a:lnTo>
                          <a:pt x="490" y="17"/>
                        </a:lnTo>
                        <a:lnTo>
                          <a:pt x="492" y="20"/>
                        </a:lnTo>
                        <a:lnTo>
                          <a:pt x="499" y="20"/>
                        </a:lnTo>
                        <a:lnTo>
                          <a:pt x="501" y="20"/>
                        </a:lnTo>
                        <a:lnTo>
                          <a:pt x="501" y="22"/>
                        </a:lnTo>
                        <a:lnTo>
                          <a:pt x="501" y="26"/>
                        </a:lnTo>
                        <a:lnTo>
                          <a:pt x="503" y="28"/>
                        </a:lnTo>
                        <a:lnTo>
                          <a:pt x="503" y="33"/>
                        </a:lnTo>
                        <a:lnTo>
                          <a:pt x="510" y="33"/>
                        </a:lnTo>
                        <a:lnTo>
                          <a:pt x="510" y="28"/>
                        </a:lnTo>
                        <a:lnTo>
                          <a:pt x="512" y="26"/>
                        </a:lnTo>
                        <a:lnTo>
                          <a:pt x="516" y="20"/>
                        </a:lnTo>
                        <a:lnTo>
                          <a:pt x="521" y="24"/>
                        </a:lnTo>
                        <a:lnTo>
                          <a:pt x="532" y="26"/>
                        </a:lnTo>
                        <a:lnTo>
                          <a:pt x="536" y="26"/>
                        </a:lnTo>
                        <a:lnTo>
                          <a:pt x="536" y="33"/>
                        </a:lnTo>
                        <a:lnTo>
                          <a:pt x="543" y="40"/>
                        </a:lnTo>
                        <a:lnTo>
                          <a:pt x="554" y="42"/>
                        </a:lnTo>
                        <a:lnTo>
                          <a:pt x="561" y="40"/>
                        </a:lnTo>
                        <a:lnTo>
                          <a:pt x="565" y="42"/>
                        </a:lnTo>
                        <a:lnTo>
                          <a:pt x="570" y="46"/>
                        </a:lnTo>
                        <a:lnTo>
                          <a:pt x="579" y="40"/>
                        </a:lnTo>
                        <a:lnTo>
                          <a:pt x="579" y="37"/>
                        </a:lnTo>
                        <a:lnTo>
                          <a:pt x="574" y="37"/>
                        </a:lnTo>
                        <a:lnTo>
                          <a:pt x="574" y="35"/>
                        </a:lnTo>
                        <a:lnTo>
                          <a:pt x="579" y="33"/>
                        </a:lnTo>
                        <a:lnTo>
                          <a:pt x="579" y="28"/>
                        </a:lnTo>
                        <a:lnTo>
                          <a:pt x="583" y="24"/>
                        </a:lnTo>
                        <a:lnTo>
                          <a:pt x="583" y="26"/>
                        </a:lnTo>
                        <a:lnTo>
                          <a:pt x="588" y="26"/>
                        </a:lnTo>
                        <a:lnTo>
                          <a:pt x="592" y="22"/>
                        </a:lnTo>
                        <a:lnTo>
                          <a:pt x="594" y="22"/>
                        </a:lnTo>
                        <a:lnTo>
                          <a:pt x="597" y="31"/>
                        </a:lnTo>
                        <a:lnTo>
                          <a:pt x="592" y="35"/>
                        </a:lnTo>
                        <a:lnTo>
                          <a:pt x="597" y="37"/>
                        </a:lnTo>
                        <a:lnTo>
                          <a:pt x="599" y="40"/>
                        </a:lnTo>
                        <a:lnTo>
                          <a:pt x="606" y="42"/>
                        </a:lnTo>
                        <a:lnTo>
                          <a:pt x="608" y="42"/>
                        </a:lnTo>
                        <a:lnTo>
                          <a:pt x="610" y="40"/>
                        </a:lnTo>
                        <a:lnTo>
                          <a:pt x="614" y="40"/>
                        </a:lnTo>
                        <a:lnTo>
                          <a:pt x="610" y="44"/>
                        </a:lnTo>
                        <a:lnTo>
                          <a:pt x="608" y="44"/>
                        </a:lnTo>
                        <a:lnTo>
                          <a:pt x="606" y="48"/>
                        </a:lnTo>
                        <a:lnTo>
                          <a:pt x="601" y="48"/>
                        </a:lnTo>
                        <a:lnTo>
                          <a:pt x="601" y="53"/>
                        </a:lnTo>
                        <a:lnTo>
                          <a:pt x="597" y="55"/>
                        </a:lnTo>
                        <a:lnTo>
                          <a:pt x="594" y="57"/>
                        </a:lnTo>
                        <a:lnTo>
                          <a:pt x="597" y="60"/>
                        </a:lnTo>
                        <a:lnTo>
                          <a:pt x="594" y="60"/>
                        </a:lnTo>
                        <a:lnTo>
                          <a:pt x="592" y="66"/>
                        </a:lnTo>
                        <a:lnTo>
                          <a:pt x="597" y="71"/>
                        </a:lnTo>
                        <a:lnTo>
                          <a:pt x="597" y="73"/>
                        </a:lnTo>
                        <a:lnTo>
                          <a:pt x="599" y="73"/>
                        </a:lnTo>
                        <a:lnTo>
                          <a:pt x="606" y="75"/>
                        </a:lnTo>
                        <a:lnTo>
                          <a:pt x="608" y="77"/>
                        </a:lnTo>
                        <a:lnTo>
                          <a:pt x="608" y="75"/>
                        </a:lnTo>
                        <a:lnTo>
                          <a:pt x="612" y="77"/>
                        </a:lnTo>
                        <a:lnTo>
                          <a:pt x="610" y="84"/>
                        </a:lnTo>
                        <a:lnTo>
                          <a:pt x="617" y="91"/>
                        </a:lnTo>
                        <a:lnTo>
                          <a:pt x="619" y="88"/>
                        </a:lnTo>
                        <a:lnTo>
                          <a:pt x="621" y="88"/>
                        </a:lnTo>
                        <a:lnTo>
                          <a:pt x="628" y="82"/>
                        </a:lnTo>
                        <a:lnTo>
                          <a:pt x="628" y="75"/>
                        </a:lnTo>
                        <a:lnTo>
                          <a:pt x="632" y="75"/>
                        </a:lnTo>
                        <a:lnTo>
                          <a:pt x="634" y="73"/>
                        </a:lnTo>
                        <a:lnTo>
                          <a:pt x="632" y="80"/>
                        </a:lnTo>
                        <a:lnTo>
                          <a:pt x="637" y="82"/>
                        </a:lnTo>
                        <a:lnTo>
                          <a:pt x="639" y="84"/>
                        </a:lnTo>
                        <a:lnTo>
                          <a:pt x="639" y="93"/>
                        </a:lnTo>
                        <a:lnTo>
                          <a:pt x="641" y="95"/>
                        </a:lnTo>
                        <a:lnTo>
                          <a:pt x="641" y="102"/>
                        </a:lnTo>
                        <a:lnTo>
                          <a:pt x="639" y="104"/>
                        </a:lnTo>
                        <a:lnTo>
                          <a:pt x="637" y="104"/>
                        </a:lnTo>
                        <a:lnTo>
                          <a:pt x="632" y="111"/>
                        </a:lnTo>
                        <a:lnTo>
                          <a:pt x="634" y="117"/>
                        </a:lnTo>
                        <a:lnTo>
                          <a:pt x="632" y="122"/>
                        </a:lnTo>
                        <a:lnTo>
                          <a:pt x="634" y="126"/>
                        </a:lnTo>
                        <a:lnTo>
                          <a:pt x="637" y="124"/>
                        </a:lnTo>
                        <a:lnTo>
                          <a:pt x="637" y="122"/>
                        </a:lnTo>
                        <a:lnTo>
                          <a:pt x="641" y="124"/>
                        </a:lnTo>
                        <a:lnTo>
                          <a:pt x="643" y="126"/>
                        </a:lnTo>
                        <a:lnTo>
                          <a:pt x="646" y="126"/>
                        </a:lnTo>
                        <a:lnTo>
                          <a:pt x="650" y="133"/>
                        </a:lnTo>
                        <a:lnTo>
                          <a:pt x="652" y="135"/>
                        </a:lnTo>
                        <a:lnTo>
                          <a:pt x="655" y="140"/>
                        </a:lnTo>
                        <a:lnTo>
                          <a:pt x="652" y="142"/>
                        </a:lnTo>
                        <a:lnTo>
                          <a:pt x="655" y="142"/>
                        </a:lnTo>
                        <a:lnTo>
                          <a:pt x="652" y="144"/>
                        </a:lnTo>
                        <a:lnTo>
                          <a:pt x="655" y="146"/>
                        </a:lnTo>
                        <a:lnTo>
                          <a:pt x="657" y="146"/>
                        </a:lnTo>
                        <a:lnTo>
                          <a:pt x="663" y="142"/>
                        </a:lnTo>
                        <a:lnTo>
                          <a:pt x="668" y="142"/>
                        </a:lnTo>
                        <a:lnTo>
                          <a:pt x="675" y="146"/>
                        </a:lnTo>
                        <a:lnTo>
                          <a:pt x="672" y="148"/>
                        </a:lnTo>
                        <a:lnTo>
                          <a:pt x="675" y="151"/>
                        </a:lnTo>
                        <a:lnTo>
                          <a:pt x="672" y="157"/>
                        </a:lnTo>
                        <a:lnTo>
                          <a:pt x="672" y="159"/>
                        </a:lnTo>
                        <a:lnTo>
                          <a:pt x="675" y="162"/>
                        </a:lnTo>
                        <a:lnTo>
                          <a:pt x="672" y="164"/>
                        </a:lnTo>
                        <a:lnTo>
                          <a:pt x="670" y="171"/>
                        </a:lnTo>
                        <a:lnTo>
                          <a:pt x="675" y="171"/>
                        </a:lnTo>
                        <a:lnTo>
                          <a:pt x="679" y="168"/>
                        </a:lnTo>
                        <a:lnTo>
                          <a:pt x="681" y="171"/>
                        </a:lnTo>
                        <a:lnTo>
                          <a:pt x="683" y="175"/>
                        </a:lnTo>
                        <a:lnTo>
                          <a:pt x="690" y="168"/>
                        </a:lnTo>
                        <a:lnTo>
                          <a:pt x="692" y="173"/>
                        </a:lnTo>
                        <a:lnTo>
                          <a:pt x="699" y="171"/>
                        </a:lnTo>
                        <a:lnTo>
                          <a:pt x="699" y="173"/>
                        </a:lnTo>
                        <a:lnTo>
                          <a:pt x="708" y="184"/>
                        </a:lnTo>
                        <a:lnTo>
                          <a:pt x="708" y="186"/>
                        </a:lnTo>
                        <a:lnTo>
                          <a:pt x="715" y="186"/>
                        </a:lnTo>
                        <a:lnTo>
                          <a:pt x="717" y="182"/>
                        </a:lnTo>
                        <a:lnTo>
                          <a:pt x="719" y="179"/>
                        </a:lnTo>
                        <a:lnTo>
                          <a:pt x="721" y="182"/>
                        </a:lnTo>
                        <a:lnTo>
                          <a:pt x="721" y="186"/>
                        </a:lnTo>
                        <a:lnTo>
                          <a:pt x="728" y="186"/>
                        </a:lnTo>
                        <a:lnTo>
                          <a:pt x="728" y="191"/>
                        </a:lnTo>
                        <a:lnTo>
                          <a:pt x="730" y="191"/>
                        </a:lnTo>
                        <a:lnTo>
                          <a:pt x="730" y="193"/>
                        </a:lnTo>
                        <a:lnTo>
                          <a:pt x="739" y="193"/>
                        </a:lnTo>
                        <a:lnTo>
                          <a:pt x="739" y="195"/>
                        </a:lnTo>
                        <a:lnTo>
                          <a:pt x="744" y="197"/>
                        </a:lnTo>
                        <a:lnTo>
                          <a:pt x="744" y="202"/>
                        </a:lnTo>
                        <a:lnTo>
                          <a:pt x="741" y="206"/>
                        </a:lnTo>
                        <a:lnTo>
                          <a:pt x="741" y="208"/>
                        </a:lnTo>
                        <a:lnTo>
                          <a:pt x="744" y="211"/>
                        </a:lnTo>
                        <a:lnTo>
                          <a:pt x="746" y="213"/>
                        </a:lnTo>
                        <a:lnTo>
                          <a:pt x="750" y="213"/>
                        </a:lnTo>
                        <a:lnTo>
                          <a:pt x="753" y="206"/>
                        </a:lnTo>
                        <a:lnTo>
                          <a:pt x="757" y="208"/>
                        </a:lnTo>
                        <a:lnTo>
                          <a:pt x="759" y="208"/>
                        </a:lnTo>
                        <a:lnTo>
                          <a:pt x="761" y="211"/>
                        </a:lnTo>
                        <a:lnTo>
                          <a:pt x="764" y="217"/>
                        </a:lnTo>
                        <a:lnTo>
                          <a:pt x="764" y="222"/>
                        </a:lnTo>
                        <a:lnTo>
                          <a:pt x="768" y="224"/>
                        </a:lnTo>
                        <a:lnTo>
                          <a:pt x="770" y="228"/>
                        </a:lnTo>
                        <a:lnTo>
                          <a:pt x="773" y="231"/>
                        </a:lnTo>
                        <a:lnTo>
                          <a:pt x="777" y="237"/>
                        </a:lnTo>
                        <a:lnTo>
                          <a:pt x="775" y="237"/>
                        </a:lnTo>
                        <a:lnTo>
                          <a:pt x="773" y="239"/>
                        </a:lnTo>
                        <a:lnTo>
                          <a:pt x="775" y="244"/>
                        </a:lnTo>
                        <a:lnTo>
                          <a:pt x="781" y="248"/>
                        </a:lnTo>
                        <a:lnTo>
                          <a:pt x="784" y="246"/>
                        </a:lnTo>
                        <a:lnTo>
                          <a:pt x="788" y="246"/>
                        </a:lnTo>
                        <a:lnTo>
                          <a:pt x="790" y="246"/>
                        </a:lnTo>
                        <a:lnTo>
                          <a:pt x="793" y="255"/>
                        </a:lnTo>
                        <a:lnTo>
                          <a:pt x="790" y="262"/>
                        </a:lnTo>
                        <a:lnTo>
                          <a:pt x="786" y="262"/>
                        </a:lnTo>
                        <a:lnTo>
                          <a:pt x="786" y="266"/>
                        </a:lnTo>
                        <a:lnTo>
                          <a:pt x="781" y="273"/>
                        </a:lnTo>
                        <a:lnTo>
                          <a:pt x="777" y="286"/>
                        </a:lnTo>
                        <a:lnTo>
                          <a:pt x="770" y="286"/>
                        </a:lnTo>
                        <a:lnTo>
                          <a:pt x="768" y="286"/>
                        </a:lnTo>
                        <a:lnTo>
                          <a:pt x="761" y="286"/>
                        </a:lnTo>
                        <a:lnTo>
                          <a:pt x="759" y="286"/>
                        </a:lnTo>
                        <a:lnTo>
                          <a:pt x="759" y="288"/>
                        </a:lnTo>
                        <a:lnTo>
                          <a:pt x="757" y="291"/>
                        </a:lnTo>
                        <a:lnTo>
                          <a:pt x="755" y="297"/>
                        </a:lnTo>
                        <a:lnTo>
                          <a:pt x="750" y="297"/>
                        </a:lnTo>
                        <a:lnTo>
                          <a:pt x="746" y="302"/>
                        </a:lnTo>
                        <a:lnTo>
                          <a:pt x="746" y="304"/>
                        </a:lnTo>
                        <a:lnTo>
                          <a:pt x="744" y="304"/>
                        </a:lnTo>
                        <a:lnTo>
                          <a:pt x="741" y="299"/>
                        </a:lnTo>
                        <a:lnTo>
                          <a:pt x="739" y="299"/>
                        </a:lnTo>
                        <a:lnTo>
                          <a:pt x="735" y="299"/>
                        </a:lnTo>
                        <a:lnTo>
                          <a:pt x="730" y="299"/>
                        </a:lnTo>
                        <a:lnTo>
                          <a:pt x="728" y="306"/>
                        </a:lnTo>
                        <a:lnTo>
                          <a:pt x="732" y="304"/>
                        </a:lnTo>
                        <a:lnTo>
                          <a:pt x="735" y="304"/>
                        </a:lnTo>
                        <a:lnTo>
                          <a:pt x="737" y="308"/>
                        </a:lnTo>
                        <a:lnTo>
                          <a:pt x="735" y="308"/>
                        </a:lnTo>
                        <a:lnTo>
                          <a:pt x="735" y="311"/>
                        </a:lnTo>
                        <a:lnTo>
                          <a:pt x="739" y="311"/>
                        </a:lnTo>
                        <a:lnTo>
                          <a:pt x="739" y="315"/>
                        </a:lnTo>
                        <a:lnTo>
                          <a:pt x="741" y="317"/>
                        </a:lnTo>
                        <a:lnTo>
                          <a:pt x="744" y="313"/>
                        </a:lnTo>
                        <a:lnTo>
                          <a:pt x="746" y="313"/>
                        </a:lnTo>
                        <a:lnTo>
                          <a:pt x="746" y="315"/>
                        </a:lnTo>
                        <a:lnTo>
                          <a:pt x="750" y="313"/>
                        </a:lnTo>
                        <a:lnTo>
                          <a:pt x="750" y="311"/>
                        </a:lnTo>
                        <a:lnTo>
                          <a:pt x="750" y="308"/>
                        </a:lnTo>
                        <a:lnTo>
                          <a:pt x="753" y="311"/>
                        </a:lnTo>
                        <a:lnTo>
                          <a:pt x="753" y="315"/>
                        </a:lnTo>
                        <a:lnTo>
                          <a:pt x="755" y="315"/>
                        </a:lnTo>
                        <a:lnTo>
                          <a:pt x="759" y="315"/>
                        </a:lnTo>
                        <a:lnTo>
                          <a:pt x="761" y="319"/>
                        </a:lnTo>
                        <a:lnTo>
                          <a:pt x="766" y="322"/>
                        </a:lnTo>
                        <a:lnTo>
                          <a:pt x="759" y="319"/>
                        </a:lnTo>
                        <a:lnTo>
                          <a:pt x="759" y="322"/>
                        </a:lnTo>
                        <a:lnTo>
                          <a:pt x="759" y="324"/>
                        </a:lnTo>
                        <a:lnTo>
                          <a:pt x="755" y="324"/>
                        </a:lnTo>
                        <a:lnTo>
                          <a:pt x="757" y="326"/>
                        </a:lnTo>
                        <a:lnTo>
                          <a:pt x="753" y="324"/>
                        </a:lnTo>
                        <a:lnTo>
                          <a:pt x="753" y="328"/>
                        </a:lnTo>
                        <a:lnTo>
                          <a:pt x="750" y="328"/>
                        </a:lnTo>
                        <a:lnTo>
                          <a:pt x="750" y="330"/>
                        </a:lnTo>
                        <a:lnTo>
                          <a:pt x="744" y="330"/>
                        </a:lnTo>
                        <a:lnTo>
                          <a:pt x="741" y="326"/>
                        </a:lnTo>
                        <a:lnTo>
                          <a:pt x="739" y="326"/>
                        </a:lnTo>
                        <a:lnTo>
                          <a:pt x="739" y="324"/>
                        </a:lnTo>
                        <a:lnTo>
                          <a:pt x="735" y="326"/>
                        </a:lnTo>
                        <a:lnTo>
                          <a:pt x="735" y="328"/>
                        </a:lnTo>
                        <a:lnTo>
                          <a:pt x="732" y="333"/>
                        </a:lnTo>
                        <a:lnTo>
                          <a:pt x="732" y="337"/>
                        </a:lnTo>
                        <a:lnTo>
                          <a:pt x="737" y="342"/>
                        </a:lnTo>
                        <a:lnTo>
                          <a:pt x="735" y="344"/>
                        </a:lnTo>
                        <a:lnTo>
                          <a:pt x="735" y="346"/>
                        </a:lnTo>
                        <a:lnTo>
                          <a:pt x="741" y="346"/>
                        </a:lnTo>
                        <a:lnTo>
                          <a:pt x="741" y="353"/>
                        </a:lnTo>
                        <a:lnTo>
                          <a:pt x="744" y="355"/>
                        </a:lnTo>
                        <a:lnTo>
                          <a:pt x="741" y="357"/>
                        </a:lnTo>
                        <a:lnTo>
                          <a:pt x="741" y="364"/>
                        </a:lnTo>
                        <a:lnTo>
                          <a:pt x="746" y="362"/>
                        </a:lnTo>
                        <a:lnTo>
                          <a:pt x="748" y="362"/>
                        </a:lnTo>
                        <a:lnTo>
                          <a:pt x="750" y="364"/>
                        </a:lnTo>
                        <a:lnTo>
                          <a:pt x="748" y="366"/>
                        </a:lnTo>
                        <a:lnTo>
                          <a:pt x="746" y="368"/>
                        </a:lnTo>
                        <a:lnTo>
                          <a:pt x="744" y="368"/>
                        </a:lnTo>
                        <a:lnTo>
                          <a:pt x="744" y="370"/>
                        </a:lnTo>
                        <a:lnTo>
                          <a:pt x="737" y="375"/>
                        </a:lnTo>
                        <a:lnTo>
                          <a:pt x="739" y="377"/>
                        </a:lnTo>
                        <a:lnTo>
                          <a:pt x="746" y="379"/>
                        </a:lnTo>
                        <a:lnTo>
                          <a:pt x="744" y="382"/>
                        </a:lnTo>
                        <a:lnTo>
                          <a:pt x="744" y="384"/>
                        </a:lnTo>
                        <a:lnTo>
                          <a:pt x="730" y="388"/>
                        </a:lnTo>
                        <a:lnTo>
                          <a:pt x="715" y="397"/>
                        </a:lnTo>
                        <a:lnTo>
                          <a:pt x="708" y="397"/>
                        </a:lnTo>
                        <a:lnTo>
                          <a:pt x="706" y="399"/>
                        </a:lnTo>
                        <a:lnTo>
                          <a:pt x="701" y="399"/>
                        </a:lnTo>
                        <a:lnTo>
                          <a:pt x="697" y="402"/>
                        </a:lnTo>
                        <a:lnTo>
                          <a:pt x="697" y="404"/>
                        </a:lnTo>
                        <a:lnTo>
                          <a:pt x="699" y="404"/>
                        </a:lnTo>
                        <a:lnTo>
                          <a:pt x="699" y="406"/>
                        </a:lnTo>
                        <a:lnTo>
                          <a:pt x="701" y="406"/>
                        </a:lnTo>
                        <a:lnTo>
                          <a:pt x="701" y="408"/>
                        </a:lnTo>
                        <a:lnTo>
                          <a:pt x="701" y="410"/>
                        </a:lnTo>
                        <a:lnTo>
                          <a:pt x="699" y="410"/>
                        </a:lnTo>
                        <a:lnTo>
                          <a:pt x="708" y="419"/>
                        </a:lnTo>
                        <a:lnTo>
                          <a:pt x="708" y="424"/>
                        </a:lnTo>
                        <a:lnTo>
                          <a:pt x="708" y="428"/>
                        </a:lnTo>
                        <a:lnTo>
                          <a:pt x="706" y="428"/>
                        </a:lnTo>
                        <a:lnTo>
                          <a:pt x="704" y="428"/>
                        </a:lnTo>
                        <a:lnTo>
                          <a:pt x="701" y="428"/>
                        </a:lnTo>
                        <a:lnTo>
                          <a:pt x="699" y="428"/>
                        </a:lnTo>
                        <a:lnTo>
                          <a:pt x="692" y="430"/>
                        </a:lnTo>
                        <a:lnTo>
                          <a:pt x="697" y="433"/>
                        </a:lnTo>
                        <a:lnTo>
                          <a:pt x="699" y="435"/>
                        </a:lnTo>
                        <a:lnTo>
                          <a:pt x="701" y="446"/>
                        </a:lnTo>
                        <a:lnTo>
                          <a:pt x="704" y="448"/>
                        </a:lnTo>
                        <a:lnTo>
                          <a:pt x="706" y="446"/>
                        </a:lnTo>
                        <a:lnTo>
                          <a:pt x="710" y="446"/>
                        </a:lnTo>
                        <a:lnTo>
                          <a:pt x="715" y="446"/>
                        </a:lnTo>
                        <a:lnTo>
                          <a:pt x="717" y="446"/>
                        </a:lnTo>
                        <a:lnTo>
                          <a:pt x="719" y="444"/>
                        </a:lnTo>
                        <a:lnTo>
                          <a:pt x="721" y="446"/>
                        </a:lnTo>
                        <a:lnTo>
                          <a:pt x="721" y="442"/>
                        </a:lnTo>
                        <a:lnTo>
                          <a:pt x="724" y="442"/>
                        </a:lnTo>
                        <a:lnTo>
                          <a:pt x="728" y="442"/>
                        </a:lnTo>
                        <a:lnTo>
                          <a:pt x="730" y="442"/>
                        </a:lnTo>
                        <a:lnTo>
                          <a:pt x="735" y="439"/>
                        </a:lnTo>
                        <a:lnTo>
                          <a:pt x="744" y="439"/>
                        </a:lnTo>
                        <a:lnTo>
                          <a:pt x="744" y="442"/>
                        </a:lnTo>
                        <a:lnTo>
                          <a:pt x="750" y="439"/>
                        </a:lnTo>
                        <a:lnTo>
                          <a:pt x="753" y="444"/>
                        </a:lnTo>
                        <a:lnTo>
                          <a:pt x="757" y="442"/>
                        </a:lnTo>
                        <a:lnTo>
                          <a:pt x="759" y="444"/>
                        </a:lnTo>
                        <a:lnTo>
                          <a:pt x="761" y="444"/>
                        </a:lnTo>
                        <a:lnTo>
                          <a:pt x="764" y="439"/>
                        </a:lnTo>
                        <a:lnTo>
                          <a:pt x="768" y="439"/>
                        </a:lnTo>
                        <a:lnTo>
                          <a:pt x="768" y="442"/>
                        </a:lnTo>
                        <a:lnTo>
                          <a:pt x="770" y="442"/>
                        </a:lnTo>
                        <a:lnTo>
                          <a:pt x="770" y="448"/>
                        </a:lnTo>
                        <a:lnTo>
                          <a:pt x="768" y="450"/>
                        </a:lnTo>
                        <a:lnTo>
                          <a:pt x="761" y="453"/>
                        </a:lnTo>
                        <a:lnTo>
                          <a:pt x="759" y="453"/>
                        </a:lnTo>
                        <a:lnTo>
                          <a:pt x="757" y="450"/>
                        </a:lnTo>
                        <a:lnTo>
                          <a:pt x="755" y="453"/>
                        </a:lnTo>
                        <a:lnTo>
                          <a:pt x="755" y="455"/>
                        </a:lnTo>
                        <a:lnTo>
                          <a:pt x="750" y="453"/>
                        </a:lnTo>
                        <a:lnTo>
                          <a:pt x="746" y="455"/>
                        </a:lnTo>
                        <a:lnTo>
                          <a:pt x="741" y="453"/>
                        </a:lnTo>
                        <a:lnTo>
                          <a:pt x="741" y="455"/>
                        </a:lnTo>
                        <a:lnTo>
                          <a:pt x="739" y="455"/>
                        </a:lnTo>
                        <a:lnTo>
                          <a:pt x="735" y="455"/>
                        </a:lnTo>
                        <a:lnTo>
                          <a:pt x="732" y="450"/>
                        </a:lnTo>
                        <a:lnTo>
                          <a:pt x="730" y="459"/>
                        </a:lnTo>
                        <a:lnTo>
                          <a:pt x="726" y="459"/>
                        </a:lnTo>
                        <a:lnTo>
                          <a:pt x="719" y="464"/>
                        </a:lnTo>
                        <a:lnTo>
                          <a:pt x="717" y="462"/>
                        </a:lnTo>
                        <a:lnTo>
                          <a:pt x="717" y="470"/>
                        </a:lnTo>
                        <a:lnTo>
                          <a:pt x="717" y="477"/>
                        </a:lnTo>
                        <a:lnTo>
                          <a:pt x="708" y="482"/>
                        </a:lnTo>
                        <a:lnTo>
                          <a:pt x="699" y="482"/>
                        </a:lnTo>
                        <a:lnTo>
                          <a:pt x="699" y="486"/>
                        </a:lnTo>
                        <a:lnTo>
                          <a:pt x="697" y="488"/>
                        </a:lnTo>
                        <a:lnTo>
                          <a:pt x="697" y="490"/>
                        </a:lnTo>
                        <a:lnTo>
                          <a:pt x="697" y="493"/>
                        </a:lnTo>
                        <a:lnTo>
                          <a:pt x="699" y="493"/>
                        </a:lnTo>
                        <a:lnTo>
                          <a:pt x="699" y="495"/>
                        </a:lnTo>
                        <a:lnTo>
                          <a:pt x="695" y="493"/>
                        </a:lnTo>
                        <a:lnTo>
                          <a:pt x="692" y="497"/>
                        </a:lnTo>
                        <a:lnTo>
                          <a:pt x="686" y="495"/>
                        </a:lnTo>
                        <a:lnTo>
                          <a:pt x="688" y="497"/>
                        </a:lnTo>
                        <a:lnTo>
                          <a:pt x="686" y="499"/>
                        </a:lnTo>
                        <a:lnTo>
                          <a:pt x="683" y="499"/>
                        </a:lnTo>
                        <a:lnTo>
                          <a:pt x="683" y="497"/>
                        </a:lnTo>
                        <a:lnTo>
                          <a:pt x="677" y="497"/>
                        </a:lnTo>
                        <a:lnTo>
                          <a:pt x="672" y="501"/>
                        </a:lnTo>
                        <a:lnTo>
                          <a:pt x="672" y="497"/>
                        </a:lnTo>
                        <a:lnTo>
                          <a:pt x="670" y="497"/>
                        </a:lnTo>
                        <a:lnTo>
                          <a:pt x="668" y="495"/>
                        </a:lnTo>
                        <a:lnTo>
                          <a:pt x="666" y="495"/>
                        </a:lnTo>
                        <a:lnTo>
                          <a:pt x="666" y="497"/>
                        </a:lnTo>
                        <a:lnTo>
                          <a:pt x="668" y="497"/>
                        </a:lnTo>
                        <a:lnTo>
                          <a:pt x="670" y="499"/>
                        </a:lnTo>
                        <a:lnTo>
                          <a:pt x="670" y="501"/>
                        </a:lnTo>
                        <a:lnTo>
                          <a:pt x="675" y="501"/>
                        </a:lnTo>
                        <a:lnTo>
                          <a:pt x="675" y="504"/>
                        </a:lnTo>
                        <a:lnTo>
                          <a:pt x="679" y="506"/>
                        </a:lnTo>
                        <a:lnTo>
                          <a:pt x="681" y="501"/>
                        </a:lnTo>
                        <a:lnTo>
                          <a:pt x="683" y="504"/>
                        </a:lnTo>
                        <a:lnTo>
                          <a:pt x="686" y="506"/>
                        </a:lnTo>
                        <a:lnTo>
                          <a:pt x="688" y="504"/>
                        </a:lnTo>
                        <a:lnTo>
                          <a:pt x="686" y="506"/>
                        </a:lnTo>
                        <a:lnTo>
                          <a:pt x="686" y="513"/>
                        </a:lnTo>
                        <a:lnTo>
                          <a:pt x="688" y="515"/>
                        </a:lnTo>
                        <a:lnTo>
                          <a:pt x="690" y="515"/>
                        </a:lnTo>
                        <a:lnTo>
                          <a:pt x="692" y="515"/>
                        </a:lnTo>
                        <a:lnTo>
                          <a:pt x="690" y="517"/>
                        </a:lnTo>
                        <a:lnTo>
                          <a:pt x="692" y="517"/>
                        </a:lnTo>
                        <a:lnTo>
                          <a:pt x="697" y="517"/>
                        </a:lnTo>
                        <a:lnTo>
                          <a:pt x="697" y="519"/>
                        </a:lnTo>
                        <a:lnTo>
                          <a:pt x="701" y="519"/>
                        </a:lnTo>
                        <a:lnTo>
                          <a:pt x="706" y="521"/>
                        </a:lnTo>
                        <a:lnTo>
                          <a:pt x="710" y="521"/>
                        </a:lnTo>
                        <a:lnTo>
                          <a:pt x="712" y="524"/>
                        </a:lnTo>
                        <a:lnTo>
                          <a:pt x="710" y="526"/>
                        </a:lnTo>
                        <a:lnTo>
                          <a:pt x="708" y="528"/>
                        </a:lnTo>
                        <a:lnTo>
                          <a:pt x="712" y="535"/>
                        </a:lnTo>
                        <a:lnTo>
                          <a:pt x="715" y="541"/>
                        </a:lnTo>
                        <a:lnTo>
                          <a:pt x="715" y="553"/>
                        </a:lnTo>
                        <a:lnTo>
                          <a:pt x="717" y="553"/>
                        </a:lnTo>
                        <a:lnTo>
                          <a:pt x="717" y="557"/>
                        </a:lnTo>
                        <a:lnTo>
                          <a:pt x="712" y="559"/>
                        </a:lnTo>
                        <a:lnTo>
                          <a:pt x="708" y="557"/>
                        </a:lnTo>
                        <a:lnTo>
                          <a:pt x="704" y="564"/>
                        </a:lnTo>
                        <a:lnTo>
                          <a:pt x="701" y="561"/>
                        </a:lnTo>
                        <a:lnTo>
                          <a:pt x="699" y="564"/>
                        </a:lnTo>
                        <a:lnTo>
                          <a:pt x="699" y="566"/>
                        </a:lnTo>
                        <a:lnTo>
                          <a:pt x="701" y="566"/>
                        </a:lnTo>
                        <a:lnTo>
                          <a:pt x="701" y="573"/>
                        </a:lnTo>
                        <a:lnTo>
                          <a:pt x="701" y="575"/>
                        </a:lnTo>
                        <a:lnTo>
                          <a:pt x="695" y="577"/>
                        </a:lnTo>
                        <a:lnTo>
                          <a:pt x="692" y="577"/>
                        </a:lnTo>
                        <a:lnTo>
                          <a:pt x="688" y="581"/>
                        </a:lnTo>
                        <a:lnTo>
                          <a:pt x="681" y="579"/>
                        </a:lnTo>
                        <a:lnTo>
                          <a:pt x="677" y="581"/>
                        </a:lnTo>
                        <a:lnTo>
                          <a:pt x="672" y="579"/>
                        </a:lnTo>
                        <a:lnTo>
                          <a:pt x="670" y="573"/>
                        </a:lnTo>
                        <a:lnTo>
                          <a:pt x="668" y="570"/>
                        </a:lnTo>
                        <a:lnTo>
                          <a:pt x="663" y="568"/>
                        </a:lnTo>
                        <a:lnTo>
                          <a:pt x="661" y="570"/>
                        </a:lnTo>
                        <a:lnTo>
                          <a:pt x="657" y="566"/>
                        </a:lnTo>
                        <a:lnTo>
                          <a:pt x="655" y="566"/>
                        </a:lnTo>
                        <a:lnTo>
                          <a:pt x="652" y="568"/>
                        </a:lnTo>
                        <a:lnTo>
                          <a:pt x="650" y="566"/>
                        </a:lnTo>
                        <a:lnTo>
                          <a:pt x="652" y="564"/>
                        </a:lnTo>
                        <a:lnTo>
                          <a:pt x="650" y="559"/>
                        </a:lnTo>
                        <a:lnTo>
                          <a:pt x="648" y="559"/>
                        </a:lnTo>
                        <a:lnTo>
                          <a:pt x="646" y="561"/>
                        </a:lnTo>
                        <a:lnTo>
                          <a:pt x="643" y="561"/>
                        </a:lnTo>
                        <a:lnTo>
                          <a:pt x="646" y="564"/>
                        </a:lnTo>
                        <a:lnTo>
                          <a:pt x="643" y="568"/>
                        </a:lnTo>
                        <a:lnTo>
                          <a:pt x="639" y="568"/>
                        </a:lnTo>
                        <a:lnTo>
                          <a:pt x="639" y="570"/>
                        </a:lnTo>
                        <a:lnTo>
                          <a:pt x="641" y="573"/>
                        </a:lnTo>
                        <a:lnTo>
                          <a:pt x="643" y="577"/>
                        </a:lnTo>
                        <a:lnTo>
                          <a:pt x="650" y="579"/>
                        </a:lnTo>
                        <a:lnTo>
                          <a:pt x="650" y="584"/>
                        </a:lnTo>
                        <a:lnTo>
                          <a:pt x="652" y="586"/>
                        </a:lnTo>
                        <a:lnTo>
                          <a:pt x="648" y="588"/>
                        </a:lnTo>
                        <a:lnTo>
                          <a:pt x="648" y="593"/>
                        </a:lnTo>
                        <a:lnTo>
                          <a:pt x="646" y="595"/>
                        </a:lnTo>
                        <a:lnTo>
                          <a:pt x="641" y="604"/>
                        </a:lnTo>
                        <a:lnTo>
                          <a:pt x="637" y="606"/>
                        </a:lnTo>
                        <a:lnTo>
                          <a:pt x="637" y="608"/>
                        </a:lnTo>
                        <a:lnTo>
                          <a:pt x="639" y="608"/>
                        </a:lnTo>
                        <a:lnTo>
                          <a:pt x="641" y="613"/>
                        </a:lnTo>
                        <a:lnTo>
                          <a:pt x="643" y="621"/>
                        </a:lnTo>
                        <a:lnTo>
                          <a:pt x="641" y="624"/>
                        </a:lnTo>
                        <a:lnTo>
                          <a:pt x="641" y="626"/>
                        </a:lnTo>
                        <a:lnTo>
                          <a:pt x="641" y="633"/>
                        </a:lnTo>
                        <a:lnTo>
                          <a:pt x="639" y="635"/>
                        </a:lnTo>
                        <a:lnTo>
                          <a:pt x="637" y="633"/>
                        </a:lnTo>
                        <a:lnTo>
                          <a:pt x="634" y="633"/>
                        </a:lnTo>
                        <a:lnTo>
                          <a:pt x="634" y="635"/>
                        </a:lnTo>
                        <a:lnTo>
                          <a:pt x="632" y="633"/>
                        </a:lnTo>
                        <a:lnTo>
                          <a:pt x="630" y="635"/>
                        </a:lnTo>
                        <a:lnTo>
                          <a:pt x="626" y="633"/>
                        </a:lnTo>
                        <a:lnTo>
                          <a:pt x="623" y="635"/>
                        </a:lnTo>
                        <a:lnTo>
                          <a:pt x="623" y="639"/>
                        </a:lnTo>
                        <a:lnTo>
                          <a:pt x="619" y="641"/>
                        </a:lnTo>
                        <a:lnTo>
                          <a:pt x="617" y="644"/>
                        </a:lnTo>
                        <a:lnTo>
                          <a:pt x="614" y="644"/>
                        </a:lnTo>
                        <a:lnTo>
                          <a:pt x="614" y="641"/>
                        </a:lnTo>
                        <a:lnTo>
                          <a:pt x="612" y="646"/>
                        </a:lnTo>
                        <a:lnTo>
                          <a:pt x="610" y="644"/>
                        </a:lnTo>
                        <a:lnTo>
                          <a:pt x="608" y="639"/>
                        </a:lnTo>
                        <a:lnTo>
                          <a:pt x="612" y="637"/>
                        </a:lnTo>
                        <a:lnTo>
                          <a:pt x="612" y="635"/>
                        </a:lnTo>
                        <a:lnTo>
                          <a:pt x="610" y="635"/>
                        </a:lnTo>
                        <a:lnTo>
                          <a:pt x="606" y="633"/>
                        </a:lnTo>
                        <a:lnTo>
                          <a:pt x="601" y="633"/>
                        </a:lnTo>
                        <a:lnTo>
                          <a:pt x="603" y="637"/>
                        </a:lnTo>
                        <a:lnTo>
                          <a:pt x="599" y="637"/>
                        </a:lnTo>
                        <a:lnTo>
                          <a:pt x="599" y="639"/>
                        </a:lnTo>
                        <a:lnTo>
                          <a:pt x="597" y="639"/>
                        </a:lnTo>
                        <a:lnTo>
                          <a:pt x="594" y="637"/>
                        </a:lnTo>
                        <a:lnTo>
                          <a:pt x="592" y="639"/>
                        </a:lnTo>
                        <a:lnTo>
                          <a:pt x="590" y="639"/>
                        </a:lnTo>
                        <a:lnTo>
                          <a:pt x="592" y="635"/>
                        </a:lnTo>
                        <a:lnTo>
                          <a:pt x="590" y="633"/>
                        </a:lnTo>
                        <a:lnTo>
                          <a:pt x="592" y="630"/>
                        </a:lnTo>
                        <a:lnTo>
                          <a:pt x="597" y="628"/>
                        </a:lnTo>
                        <a:lnTo>
                          <a:pt x="601" y="626"/>
                        </a:lnTo>
                        <a:lnTo>
                          <a:pt x="601" y="621"/>
                        </a:lnTo>
                        <a:lnTo>
                          <a:pt x="603" y="621"/>
                        </a:lnTo>
                        <a:lnTo>
                          <a:pt x="606" y="621"/>
                        </a:lnTo>
                        <a:lnTo>
                          <a:pt x="606" y="617"/>
                        </a:lnTo>
                        <a:lnTo>
                          <a:pt x="603" y="617"/>
                        </a:lnTo>
                        <a:lnTo>
                          <a:pt x="601" y="617"/>
                        </a:lnTo>
                        <a:lnTo>
                          <a:pt x="599" y="619"/>
                        </a:lnTo>
                        <a:lnTo>
                          <a:pt x="597" y="619"/>
                        </a:lnTo>
                        <a:lnTo>
                          <a:pt x="599" y="615"/>
                        </a:lnTo>
                        <a:lnTo>
                          <a:pt x="597" y="610"/>
                        </a:lnTo>
                        <a:lnTo>
                          <a:pt x="594" y="615"/>
                        </a:lnTo>
                        <a:lnTo>
                          <a:pt x="588" y="617"/>
                        </a:lnTo>
                        <a:lnTo>
                          <a:pt x="588" y="621"/>
                        </a:lnTo>
                        <a:lnTo>
                          <a:pt x="583" y="619"/>
                        </a:lnTo>
                        <a:lnTo>
                          <a:pt x="583" y="617"/>
                        </a:lnTo>
                        <a:lnTo>
                          <a:pt x="583" y="621"/>
                        </a:lnTo>
                        <a:lnTo>
                          <a:pt x="579" y="621"/>
                        </a:lnTo>
                        <a:lnTo>
                          <a:pt x="579" y="624"/>
                        </a:lnTo>
                        <a:lnTo>
                          <a:pt x="572" y="619"/>
                        </a:lnTo>
                        <a:lnTo>
                          <a:pt x="570" y="621"/>
                        </a:lnTo>
                        <a:lnTo>
                          <a:pt x="570" y="624"/>
                        </a:lnTo>
                        <a:lnTo>
                          <a:pt x="572" y="626"/>
                        </a:lnTo>
                        <a:lnTo>
                          <a:pt x="577" y="628"/>
                        </a:lnTo>
                        <a:lnTo>
                          <a:pt x="577" y="630"/>
                        </a:lnTo>
                        <a:lnTo>
                          <a:pt x="577" y="633"/>
                        </a:lnTo>
                        <a:lnTo>
                          <a:pt x="570" y="630"/>
                        </a:lnTo>
                        <a:lnTo>
                          <a:pt x="563" y="630"/>
                        </a:lnTo>
                        <a:lnTo>
                          <a:pt x="563" y="633"/>
                        </a:lnTo>
                        <a:lnTo>
                          <a:pt x="559" y="633"/>
                        </a:lnTo>
                        <a:lnTo>
                          <a:pt x="559" y="635"/>
                        </a:lnTo>
                        <a:lnTo>
                          <a:pt x="557" y="635"/>
                        </a:lnTo>
                        <a:lnTo>
                          <a:pt x="557" y="639"/>
                        </a:lnTo>
                        <a:lnTo>
                          <a:pt x="557" y="641"/>
                        </a:lnTo>
                        <a:lnTo>
                          <a:pt x="554" y="639"/>
                        </a:lnTo>
                        <a:lnTo>
                          <a:pt x="552" y="641"/>
                        </a:lnTo>
                        <a:lnTo>
                          <a:pt x="552" y="644"/>
                        </a:lnTo>
                        <a:lnTo>
                          <a:pt x="543" y="644"/>
                        </a:lnTo>
                        <a:lnTo>
                          <a:pt x="545" y="633"/>
                        </a:lnTo>
                        <a:lnTo>
                          <a:pt x="543" y="628"/>
                        </a:lnTo>
                        <a:lnTo>
                          <a:pt x="545" y="624"/>
                        </a:lnTo>
                        <a:lnTo>
                          <a:pt x="545" y="621"/>
                        </a:lnTo>
                        <a:lnTo>
                          <a:pt x="548" y="619"/>
                        </a:lnTo>
                        <a:lnTo>
                          <a:pt x="548" y="615"/>
                        </a:lnTo>
                        <a:lnTo>
                          <a:pt x="550" y="613"/>
                        </a:lnTo>
                        <a:lnTo>
                          <a:pt x="554" y="610"/>
                        </a:lnTo>
                        <a:lnTo>
                          <a:pt x="554" y="608"/>
                        </a:lnTo>
                        <a:lnTo>
                          <a:pt x="563" y="610"/>
                        </a:lnTo>
                        <a:lnTo>
                          <a:pt x="565" y="608"/>
                        </a:lnTo>
                        <a:lnTo>
                          <a:pt x="563" y="606"/>
                        </a:lnTo>
                        <a:lnTo>
                          <a:pt x="568" y="604"/>
                        </a:lnTo>
                        <a:lnTo>
                          <a:pt x="565" y="601"/>
                        </a:lnTo>
                        <a:lnTo>
                          <a:pt x="561" y="604"/>
                        </a:lnTo>
                        <a:lnTo>
                          <a:pt x="561" y="601"/>
                        </a:lnTo>
                        <a:lnTo>
                          <a:pt x="563" y="599"/>
                        </a:lnTo>
                        <a:lnTo>
                          <a:pt x="565" y="599"/>
                        </a:lnTo>
                        <a:lnTo>
                          <a:pt x="563" y="597"/>
                        </a:lnTo>
                        <a:lnTo>
                          <a:pt x="561" y="595"/>
                        </a:lnTo>
                        <a:lnTo>
                          <a:pt x="563" y="593"/>
                        </a:lnTo>
                        <a:lnTo>
                          <a:pt x="563" y="590"/>
                        </a:lnTo>
                        <a:lnTo>
                          <a:pt x="563" y="586"/>
                        </a:lnTo>
                        <a:lnTo>
                          <a:pt x="565" y="586"/>
                        </a:lnTo>
                        <a:lnTo>
                          <a:pt x="563" y="584"/>
                        </a:lnTo>
                        <a:lnTo>
                          <a:pt x="565" y="579"/>
                        </a:lnTo>
                        <a:lnTo>
                          <a:pt x="563" y="573"/>
                        </a:lnTo>
                        <a:lnTo>
                          <a:pt x="565" y="573"/>
                        </a:lnTo>
                        <a:lnTo>
                          <a:pt x="563" y="568"/>
                        </a:lnTo>
                        <a:lnTo>
                          <a:pt x="559" y="557"/>
                        </a:lnTo>
                        <a:lnTo>
                          <a:pt x="561" y="557"/>
                        </a:lnTo>
                        <a:lnTo>
                          <a:pt x="565" y="557"/>
                        </a:lnTo>
                        <a:lnTo>
                          <a:pt x="565" y="555"/>
                        </a:lnTo>
                        <a:lnTo>
                          <a:pt x="563" y="557"/>
                        </a:lnTo>
                        <a:lnTo>
                          <a:pt x="561" y="555"/>
                        </a:lnTo>
                        <a:lnTo>
                          <a:pt x="561" y="553"/>
                        </a:lnTo>
                        <a:lnTo>
                          <a:pt x="557" y="550"/>
                        </a:lnTo>
                        <a:lnTo>
                          <a:pt x="557" y="548"/>
                        </a:lnTo>
                        <a:lnTo>
                          <a:pt x="559" y="548"/>
                        </a:lnTo>
                        <a:lnTo>
                          <a:pt x="557" y="546"/>
                        </a:lnTo>
                        <a:lnTo>
                          <a:pt x="550" y="535"/>
                        </a:lnTo>
                        <a:lnTo>
                          <a:pt x="550" y="530"/>
                        </a:lnTo>
                        <a:lnTo>
                          <a:pt x="552" y="528"/>
                        </a:lnTo>
                        <a:lnTo>
                          <a:pt x="550" y="528"/>
                        </a:lnTo>
                        <a:lnTo>
                          <a:pt x="552" y="528"/>
                        </a:lnTo>
                        <a:lnTo>
                          <a:pt x="548" y="528"/>
                        </a:lnTo>
                        <a:lnTo>
                          <a:pt x="548" y="533"/>
                        </a:lnTo>
                        <a:lnTo>
                          <a:pt x="545" y="528"/>
                        </a:lnTo>
                        <a:lnTo>
                          <a:pt x="541" y="513"/>
                        </a:lnTo>
                        <a:lnTo>
                          <a:pt x="545" y="513"/>
                        </a:lnTo>
                        <a:lnTo>
                          <a:pt x="548" y="510"/>
                        </a:lnTo>
                        <a:lnTo>
                          <a:pt x="545" y="510"/>
                        </a:lnTo>
                        <a:lnTo>
                          <a:pt x="539" y="508"/>
                        </a:lnTo>
                        <a:lnTo>
                          <a:pt x="539" y="506"/>
                        </a:lnTo>
                        <a:lnTo>
                          <a:pt x="539" y="501"/>
                        </a:lnTo>
                        <a:lnTo>
                          <a:pt x="541" y="499"/>
                        </a:lnTo>
                        <a:lnTo>
                          <a:pt x="534" y="497"/>
                        </a:lnTo>
                        <a:lnTo>
                          <a:pt x="532" y="497"/>
                        </a:lnTo>
                        <a:lnTo>
                          <a:pt x="532" y="499"/>
                        </a:lnTo>
                        <a:lnTo>
                          <a:pt x="532" y="506"/>
                        </a:lnTo>
                        <a:lnTo>
                          <a:pt x="530" y="508"/>
                        </a:lnTo>
                        <a:lnTo>
                          <a:pt x="528" y="508"/>
                        </a:lnTo>
                        <a:lnTo>
                          <a:pt x="528" y="506"/>
                        </a:lnTo>
                        <a:lnTo>
                          <a:pt x="528" y="501"/>
                        </a:lnTo>
                        <a:lnTo>
                          <a:pt x="525" y="497"/>
                        </a:lnTo>
                        <a:lnTo>
                          <a:pt x="528" y="488"/>
                        </a:lnTo>
                        <a:lnTo>
                          <a:pt x="525" y="488"/>
                        </a:lnTo>
                        <a:lnTo>
                          <a:pt x="530" y="488"/>
                        </a:lnTo>
                        <a:lnTo>
                          <a:pt x="532" y="488"/>
                        </a:lnTo>
                        <a:lnTo>
                          <a:pt x="530" y="488"/>
                        </a:lnTo>
                        <a:lnTo>
                          <a:pt x="528" y="486"/>
                        </a:lnTo>
                        <a:lnTo>
                          <a:pt x="525" y="486"/>
                        </a:lnTo>
                        <a:lnTo>
                          <a:pt x="523" y="484"/>
                        </a:lnTo>
                        <a:lnTo>
                          <a:pt x="523" y="482"/>
                        </a:lnTo>
                        <a:lnTo>
                          <a:pt x="523" y="479"/>
                        </a:lnTo>
                        <a:lnTo>
                          <a:pt x="521" y="479"/>
                        </a:lnTo>
                        <a:lnTo>
                          <a:pt x="523" y="479"/>
                        </a:lnTo>
                        <a:lnTo>
                          <a:pt x="521" y="477"/>
                        </a:lnTo>
                        <a:lnTo>
                          <a:pt x="523" y="475"/>
                        </a:lnTo>
                        <a:lnTo>
                          <a:pt x="530" y="466"/>
                        </a:lnTo>
                        <a:lnTo>
                          <a:pt x="530" y="468"/>
                        </a:lnTo>
                        <a:lnTo>
                          <a:pt x="530" y="466"/>
                        </a:lnTo>
                        <a:lnTo>
                          <a:pt x="528" y="468"/>
                        </a:lnTo>
                        <a:lnTo>
                          <a:pt x="528" y="466"/>
                        </a:lnTo>
                        <a:lnTo>
                          <a:pt x="532" y="459"/>
                        </a:lnTo>
                        <a:lnTo>
                          <a:pt x="534" y="457"/>
                        </a:lnTo>
                        <a:lnTo>
                          <a:pt x="536" y="453"/>
                        </a:lnTo>
                        <a:lnTo>
                          <a:pt x="534" y="455"/>
                        </a:lnTo>
                        <a:lnTo>
                          <a:pt x="530" y="457"/>
                        </a:lnTo>
                        <a:lnTo>
                          <a:pt x="534" y="446"/>
                        </a:lnTo>
                        <a:lnTo>
                          <a:pt x="543" y="444"/>
                        </a:lnTo>
                        <a:lnTo>
                          <a:pt x="543" y="442"/>
                        </a:lnTo>
                        <a:lnTo>
                          <a:pt x="543" y="439"/>
                        </a:lnTo>
                        <a:lnTo>
                          <a:pt x="543" y="442"/>
                        </a:lnTo>
                        <a:lnTo>
                          <a:pt x="539" y="444"/>
                        </a:lnTo>
                        <a:lnTo>
                          <a:pt x="534" y="442"/>
                        </a:lnTo>
                        <a:lnTo>
                          <a:pt x="528" y="450"/>
                        </a:lnTo>
                        <a:lnTo>
                          <a:pt x="528" y="448"/>
                        </a:lnTo>
                        <a:lnTo>
                          <a:pt x="525" y="444"/>
                        </a:lnTo>
                        <a:lnTo>
                          <a:pt x="525" y="442"/>
                        </a:lnTo>
                        <a:lnTo>
                          <a:pt x="523" y="444"/>
                        </a:lnTo>
                        <a:lnTo>
                          <a:pt x="523" y="442"/>
                        </a:lnTo>
                        <a:lnTo>
                          <a:pt x="523" y="439"/>
                        </a:lnTo>
                        <a:lnTo>
                          <a:pt x="525" y="442"/>
                        </a:lnTo>
                        <a:lnTo>
                          <a:pt x="523" y="437"/>
                        </a:lnTo>
                        <a:lnTo>
                          <a:pt x="528" y="430"/>
                        </a:lnTo>
                        <a:lnTo>
                          <a:pt x="530" y="433"/>
                        </a:lnTo>
                        <a:lnTo>
                          <a:pt x="532" y="430"/>
                        </a:lnTo>
                        <a:lnTo>
                          <a:pt x="534" y="430"/>
                        </a:lnTo>
                        <a:lnTo>
                          <a:pt x="539" y="426"/>
                        </a:lnTo>
                        <a:lnTo>
                          <a:pt x="541" y="428"/>
                        </a:lnTo>
                        <a:lnTo>
                          <a:pt x="545" y="428"/>
                        </a:lnTo>
                        <a:lnTo>
                          <a:pt x="545" y="426"/>
                        </a:lnTo>
                        <a:lnTo>
                          <a:pt x="550" y="428"/>
                        </a:lnTo>
                        <a:lnTo>
                          <a:pt x="557" y="424"/>
                        </a:lnTo>
                        <a:lnTo>
                          <a:pt x="552" y="426"/>
                        </a:lnTo>
                        <a:lnTo>
                          <a:pt x="550" y="426"/>
                        </a:lnTo>
                        <a:lnTo>
                          <a:pt x="543" y="422"/>
                        </a:lnTo>
                        <a:lnTo>
                          <a:pt x="539" y="424"/>
                        </a:lnTo>
                        <a:lnTo>
                          <a:pt x="523" y="422"/>
                        </a:lnTo>
                        <a:lnTo>
                          <a:pt x="519" y="426"/>
                        </a:lnTo>
                        <a:lnTo>
                          <a:pt x="514" y="424"/>
                        </a:lnTo>
                        <a:lnTo>
                          <a:pt x="512" y="422"/>
                        </a:lnTo>
                        <a:lnTo>
                          <a:pt x="510" y="422"/>
                        </a:lnTo>
                        <a:lnTo>
                          <a:pt x="512" y="422"/>
                        </a:lnTo>
                        <a:lnTo>
                          <a:pt x="512" y="419"/>
                        </a:lnTo>
                        <a:lnTo>
                          <a:pt x="510" y="419"/>
                        </a:lnTo>
                        <a:lnTo>
                          <a:pt x="512" y="419"/>
                        </a:lnTo>
                        <a:lnTo>
                          <a:pt x="512" y="417"/>
                        </a:lnTo>
                        <a:lnTo>
                          <a:pt x="512" y="419"/>
                        </a:lnTo>
                        <a:lnTo>
                          <a:pt x="512" y="417"/>
                        </a:lnTo>
                        <a:lnTo>
                          <a:pt x="514" y="415"/>
                        </a:lnTo>
                        <a:lnTo>
                          <a:pt x="516" y="406"/>
                        </a:lnTo>
                        <a:lnTo>
                          <a:pt x="519" y="402"/>
                        </a:lnTo>
                        <a:lnTo>
                          <a:pt x="512" y="397"/>
                        </a:lnTo>
                        <a:lnTo>
                          <a:pt x="510" y="384"/>
                        </a:lnTo>
                        <a:lnTo>
                          <a:pt x="516" y="355"/>
                        </a:lnTo>
                        <a:lnTo>
                          <a:pt x="521" y="348"/>
                        </a:lnTo>
                        <a:lnTo>
                          <a:pt x="525" y="346"/>
                        </a:lnTo>
                        <a:lnTo>
                          <a:pt x="530" y="346"/>
                        </a:lnTo>
                        <a:lnTo>
                          <a:pt x="539" y="350"/>
                        </a:lnTo>
                        <a:lnTo>
                          <a:pt x="545" y="353"/>
                        </a:lnTo>
                        <a:lnTo>
                          <a:pt x="552" y="342"/>
                        </a:lnTo>
                        <a:lnTo>
                          <a:pt x="554" y="342"/>
                        </a:lnTo>
                        <a:lnTo>
                          <a:pt x="563" y="346"/>
                        </a:lnTo>
                        <a:lnTo>
                          <a:pt x="568" y="342"/>
                        </a:lnTo>
                        <a:lnTo>
                          <a:pt x="570" y="339"/>
                        </a:lnTo>
                        <a:lnTo>
                          <a:pt x="568" y="337"/>
                        </a:lnTo>
                        <a:lnTo>
                          <a:pt x="568" y="339"/>
                        </a:lnTo>
                        <a:lnTo>
                          <a:pt x="565" y="342"/>
                        </a:lnTo>
                        <a:lnTo>
                          <a:pt x="561" y="342"/>
                        </a:lnTo>
                        <a:lnTo>
                          <a:pt x="559" y="337"/>
                        </a:lnTo>
                        <a:lnTo>
                          <a:pt x="545" y="344"/>
                        </a:lnTo>
                        <a:lnTo>
                          <a:pt x="536" y="344"/>
                        </a:lnTo>
                        <a:lnTo>
                          <a:pt x="532" y="337"/>
                        </a:lnTo>
                        <a:lnTo>
                          <a:pt x="528" y="337"/>
                        </a:lnTo>
                        <a:lnTo>
                          <a:pt x="523" y="337"/>
                        </a:lnTo>
                        <a:lnTo>
                          <a:pt x="519" y="342"/>
                        </a:lnTo>
                        <a:lnTo>
                          <a:pt x="516" y="339"/>
                        </a:lnTo>
                        <a:lnTo>
                          <a:pt x="514" y="342"/>
                        </a:lnTo>
                        <a:lnTo>
                          <a:pt x="514" y="339"/>
                        </a:lnTo>
                        <a:lnTo>
                          <a:pt x="514" y="337"/>
                        </a:lnTo>
                        <a:lnTo>
                          <a:pt x="516" y="337"/>
                        </a:lnTo>
                        <a:lnTo>
                          <a:pt x="514" y="337"/>
                        </a:lnTo>
                        <a:lnTo>
                          <a:pt x="512" y="339"/>
                        </a:lnTo>
                        <a:lnTo>
                          <a:pt x="512" y="342"/>
                        </a:lnTo>
                        <a:lnTo>
                          <a:pt x="507" y="348"/>
                        </a:lnTo>
                        <a:lnTo>
                          <a:pt x="505" y="348"/>
                        </a:lnTo>
                        <a:lnTo>
                          <a:pt x="507" y="346"/>
                        </a:lnTo>
                        <a:lnTo>
                          <a:pt x="505" y="344"/>
                        </a:lnTo>
                        <a:lnTo>
                          <a:pt x="507" y="344"/>
                        </a:lnTo>
                        <a:lnTo>
                          <a:pt x="505" y="344"/>
                        </a:lnTo>
                        <a:lnTo>
                          <a:pt x="507" y="344"/>
                        </a:lnTo>
                        <a:lnTo>
                          <a:pt x="507" y="342"/>
                        </a:lnTo>
                        <a:lnTo>
                          <a:pt x="505" y="344"/>
                        </a:lnTo>
                        <a:lnTo>
                          <a:pt x="501" y="335"/>
                        </a:lnTo>
                        <a:lnTo>
                          <a:pt x="494" y="333"/>
                        </a:lnTo>
                        <a:lnTo>
                          <a:pt x="496" y="326"/>
                        </a:lnTo>
                        <a:lnTo>
                          <a:pt x="494" y="322"/>
                        </a:lnTo>
                        <a:lnTo>
                          <a:pt x="492" y="322"/>
                        </a:lnTo>
                        <a:lnTo>
                          <a:pt x="490" y="324"/>
                        </a:lnTo>
                        <a:lnTo>
                          <a:pt x="492" y="324"/>
                        </a:lnTo>
                        <a:lnTo>
                          <a:pt x="496" y="326"/>
                        </a:lnTo>
                        <a:lnTo>
                          <a:pt x="492" y="328"/>
                        </a:lnTo>
                        <a:lnTo>
                          <a:pt x="490" y="333"/>
                        </a:lnTo>
                        <a:lnTo>
                          <a:pt x="492" y="335"/>
                        </a:lnTo>
                        <a:lnTo>
                          <a:pt x="496" y="335"/>
                        </a:lnTo>
                        <a:lnTo>
                          <a:pt x="496" y="344"/>
                        </a:lnTo>
                        <a:lnTo>
                          <a:pt x="494" y="348"/>
                        </a:lnTo>
                        <a:lnTo>
                          <a:pt x="492" y="344"/>
                        </a:lnTo>
                        <a:lnTo>
                          <a:pt x="492" y="339"/>
                        </a:lnTo>
                        <a:lnTo>
                          <a:pt x="487" y="339"/>
                        </a:lnTo>
                        <a:lnTo>
                          <a:pt x="490" y="342"/>
                        </a:lnTo>
                        <a:lnTo>
                          <a:pt x="490" y="344"/>
                        </a:lnTo>
                        <a:lnTo>
                          <a:pt x="490" y="348"/>
                        </a:lnTo>
                        <a:lnTo>
                          <a:pt x="492" y="350"/>
                        </a:lnTo>
                        <a:lnTo>
                          <a:pt x="494" y="353"/>
                        </a:lnTo>
                        <a:lnTo>
                          <a:pt x="492" y="353"/>
                        </a:lnTo>
                        <a:lnTo>
                          <a:pt x="492" y="355"/>
                        </a:lnTo>
                        <a:lnTo>
                          <a:pt x="490" y="353"/>
                        </a:lnTo>
                        <a:lnTo>
                          <a:pt x="490" y="350"/>
                        </a:lnTo>
                        <a:lnTo>
                          <a:pt x="487" y="353"/>
                        </a:lnTo>
                        <a:lnTo>
                          <a:pt x="487" y="355"/>
                        </a:lnTo>
                        <a:lnTo>
                          <a:pt x="487" y="359"/>
                        </a:lnTo>
                        <a:lnTo>
                          <a:pt x="485" y="357"/>
                        </a:lnTo>
                        <a:lnTo>
                          <a:pt x="483" y="357"/>
                        </a:lnTo>
                        <a:lnTo>
                          <a:pt x="483" y="350"/>
                        </a:lnTo>
                        <a:lnTo>
                          <a:pt x="479" y="348"/>
                        </a:lnTo>
                        <a:lnTo>
                          <a:pt x="481" y="350"/>
                        </a:lnTo>
                        <a:lnTo>
                          <a:pt x="483" y="350"/>
                        </a:lnTo>
                        <a:lnTo>
                          <a:pt x="483" y="357"/>
                        </a:lnTo>
                        <a:lnTo>
                          <a:pt x="483" y="359"/>
                        </a:lnTo>
                        <a:lnTo>
                          <a:pt x="483" y="362"/>
                        </a:lnTo>
                        <a:lnTo>
                          <a:pt x="483" y="364"/>
                        </a:lnTo>
                        <a:lnTo>
                          <a:pt x="479" y="382"/>
                        </a:lnTo>
                        <a:lnTo>
                          <a:pt x="476" y="382"/>
                        </a:lnTo>
                        <a:lnTo>
                          <a:pt x="479" y="384"/>
                        </a:lnTo>
                        <a:lnTo>
                          <a:pt x="476" y="386"/>
                        </a:lnTo>
                        <a:lnTo>
                          <a:pt x="474" y="384"/>
                        </a:lnTo>
                        <a:lnTo>
                          <a:pt x="474" y="379"/>
                        </a:lnTo>
                        <a:lnTo>
                          <a:pt x="474" y="375"/>
                        </a:lnTo>
                        <a:lnTo>
                          <a:pt x="472" y="373"/>
                        </a:lnTo>
                        <a:lnTo>
                          <a:pt x="472" y="370"/>
                        </a:lnTo>
                        <a:lnTo>
                          <a:pt x="479" y="366"/>
                        </a:lnTo>
                        <a:lnTo>
                          <a:pt x="481" y="368"/>
                        </a:lnTo>
                        <a:lnTo>
                          <a:pt x="481" y="366"/>
                        </a:lnTo>
                        <a:lnTo>
                          <a:pt x="481" y="364"/>
                        </a:lnTo>
                        <a:lnTo>
                          <a:pt x="481" y="362"/>
                        </a:lnTo>
                        <a:lnTo>
                          <a:pt x="476" y="364"/>
                        </a:lnTo>
                        <a:lnTo>
                          <a:pt x="476" y="362"/>
                        </a:lnTo>
                        <a:lnTo>
                          <a:pt x="476" y="366"/>
                        </a:lnTo>
                        <a:lnTo>
                          <a:pt x="472" y="368"/>
                        </a:lnTo>
                        <a:lnTo>
                          <a:pt x="472" y="375"/>
                        </a:lnTo>
                        <a:lnTo>
                          <a:pt x="470" y="375"/>
                        </a:lnTo>
                        <a:lnTo>
                          <a:pt x="467" y="375"/>
                        </a:lnTo>
                        <a:lnTo>
                          <a:pt x="465" y="373"/>
                        </a:lnTo>
                        <a:lnTo>
                          <a:pt x="465" y="375"/>
                        </a:lnTo>
                        <a:lnTo>
                          <a:pt x="463" y="370"/>
                        </a:lnTo>
                        <a:lnTo>
                          <a:pt x="463" y="373"/>
                        </a:lnTo>
                        <a:lnTo>
                          <a:pt x="463" y="375"/>
                        </a:lnTo>
                        <a:lnTo>
                          <a:pt x="465" y="375"/>
                        </a:lnTo>
                        <a:lnTo>
                          <a:pt x="465" y="377"/>
                        </a:lnTo>
                        <a:lnTo>
                          <a:pt x="467" y="377"/>
                        </a:lnTo>
                        <a:lnTo>
                          <a:pt x="470" y="375"/>
                        </a:lnTo>
                        <a:lnTo>
                          <a:pt x="470" y="384"/>
                        </a:lnTo>
                        <a:lnTo>
                          <a:pt x="465" y="386"/>
                        </a:lnTo>
                        <a:lnTo>
                          <a:pt x="461" y="384"/>
                        </a:lnTo>
                        <a:lnTo>
                          <a:pt x="458" y="379"/>
                        </a:lnTo>
                        <a:lnTo>
                          <a:pt x="461" y="382"/>
                        </a:lnTo>
                        <a:lnTo>
                          <a:pt x="458" y="384"/>
                        </a:lnTo>
                        <a:lnTo>
                          <a:pt x="461" y="384"/>
                        </a:lnTo>
                        <a:lnTo>
                          <a:pt x="465" y="386"/>
                        </a:lnTo>
                        <a:lnTo>
                          <a:pt x="470" y="384"/>
                        </a:lnTo>
                        <a:lnTo>
                          <a:pt x="474" y="393"/>
                        </a:lnTo>
                        <a:lnTo>
                          <a:pt x="474" y="408"/>
                        </a:lnTo>
                        <a:lnTo>
                          <a:pt x="476" y="413"/>
                        </a:lnTo>
                        <a:lnTo>
                          <a:pt x="476" y="415"/>
                        </a:lnTo>
                        <a:lnTo>
                          <a:pt x="472" y="406"/>
                        </a:lnTo>
                        <a:lnTo>
                          <a:pt x="470" y="406"/>
                        </a:lnTo>
                        <a:lnTo>
                          <a:pt x="467" y="402"/>
                        </a:lnTo>
                        <a:lnTo>
                          <a:pt x="463" y="402"/>
                        </a:lnTo>
                        <a:lnTo>
                          <a:pt x="467" y="402"/>
                        </a:lnTo>
                        <a:lnTo>
                          <a:pt x="467" y="406"/>
                        </a:lnTo>
                        <a:lnTo>
                          <a:pt x="472" y="408"/>
                        </a:lnTo>
                        <a:lnTo>
                          <a:pt x="472" y="413"/>
                        </a:lnTo>
                        <a:lnTo>
                          <a:pt x="481" y="430"/>
                        </a:lnTo>
                        <a:lnTo>
                          <a:pt x="476" y="437"/>
                        </a:lnTo>
                        <a:lnTo>
                          <a:pt x="474" y="448"/>
                        </a:lnTo>
                        <a:lnTo>
                          <a:pt x="470" y="457"/>
                        </a:lnTo>
                        <a:lnTo>
                          <a:pt x="463" y="464"/>
                        </a:lnTo>
                        <a:lnTo>
                          <a:pt x="454" y="473"/>
                        </a:lnTo>
                        <a:lnTo>
                          <a:pt x="454" y="477"/>
                        </a:lnTo>
                        <a:lnTo>
                          <a:pt x="454" y="479"/>
                        </a:lnTo>
                        <a:lnTo>
                          <a:pt x="452" y="479"/>
                        </a:lnTo>
                        <a:lnTo>
                          <a:pt x="450" y="477"/>
                        </a:lnTo>
                        <a:lnTo>
                          <a:pt x="447" y="477"/>
                        </a:lnTo>
                        <a:lnTo>
                          <a:pt x="450" y="477"/>
                        </a:lnTo>
                        <a:lnTo>
                          <a:pt x="447" y="479"/>
                        </a:lnTo>
                        <a:lnTo>
                          <a:pt x="450" y="477"/>
                        </a:lnTo>
                        <a:lnTo>
                          <a:pt x="450" y="479"/>
                        </a:lnTo>
                        <a:lnTo>
                          <a:pt x="452" y="479"/>
                        </a:lnTo>
                        <a:lnTo>
                          <a:pt x="452" y="482"/>
                        </a:lnTo>
                        <a:lnTo>
                          <a:pt x="450" y="484"/>
                        </a:lnTo>
                        <a:lnTo>
                          <a:pt x="450" y="488"/>
                        </a:lnTo>
                        <a:lnTo>
                          <a:pt x="454" y="488"/>
                        </a:lnTo>
                        <a:lnTo>
                          <a:pt x="452" y="488"/>
                        </a:lnTo>
                        <a:lnTo>
                          <a:pt x="454" y="490"/>
                        </a:lnTo>
                        <a:lnTo>
                          <a:pt x="445" y="495"/>
                        </a:lnTo>
                        <a:lnTo>
                          <a:pt x="445" y="497"/>
                        </a:lnTo>
                        <a:lnTo>
                          <a:pt x="441" y="497"/>
                        </a:lnTo>
                        <a:lnTo>
                          <a:pt x="438" y="501"/>
                        </a:lnTo>
                        <a:lnTo>
                          <a:pt x="436" y="499"/>
                        </a:lnTo>
                        <a:lnTo>
                          <a:pt x="441" y="495"/>
                        </a:lnTo>
                        <a:lnTo>
                          <a:pt x="441" y="493"/>
                        </a:lnTo>
                        <a:lnTo>
                          <a:pt x="438" y="493"/>
                        </a:lnTo>
                        <a:lnTo>
                          <a:pt x="438" y="495"/>
                        </a:lnTo>
                        <a:lnTo>
                          <a:pt x="436" y="495"/>
                        </a:lnTo>
                        <a:lnTo>
                          <a:pt x="436" y="497"/>
                        </a:lnTo>
                        <a:lnTo>
                          <a:pt x="436" y="499"/>
                        </a:lnTo>
                        <a:lnTo>
                          <a:pt x="434" y="501"/>
                        </a:lnTo>
                        <a:lnTo>
                          <a:pt x="432" y="501"/>
                        </a:lnTo>
                        <a:lnTo>
                          <a:pt x="423" y="504"/>
                        </a:lnTo>
                        <a:lnTo>
                          <a:pt x="421" y="506"/>
                        </a:lnTo>
                        <a:lnTo>
                          <a:pt x="414" y="510"/>
                        </a:lnTo>
                        <a:lnTo>
                          <a:pt x="412" y="508"/>
                        </a:lnTo>
                        <a:lnTo>
                          <a:pt x="409" y="510"/>
                        </a:lnTo>
                        <a:lnTo>
                          <a:pt x="409" y="515"/>
                        </a:lnTo>
                        <a:lnTo>
                          <a:pt x="405" y="515"/>
                        </a:lnTo>
                        <a:lnTo>
                          <a:pt x="407" y="515"/>
                        </a:lnTo>
                        <a:lnTo>
                          <a:pt x="398" y="517"/>
                        </a:lnTo>
                        <a:lnTo>
                          <a:pt x="396" y="517"/>
                        </a:lnTo>
                        <a:lnTo>
                          <a:pt x="392" y="519"/>
                        </a:lnTo>
                        <a:lnTo>
                          <a:pt x="387" y="519"/>
                        </a:lnTo>
                        <a:lnTo>
                          <a:pt x="385" y="524"/>
                        </a:lnTo>
                        <a:lnTo>
                          <a:pt x="383" y="524"/>
                        </a:lnTo>
                        <a:lnTo>
                          <a:pt x="381" y="524"/>
                        </a:lnTo>
                        <a:lnTo>
                          <a:pt x="376" y="526"/>
                        </a:lnTo>
                        <a:lnTo>
                          <a:pt x="372" y="526"/>
                        </a:lnTo>
                        <a:lnTo>
                          <a:pt x="372" y="528"/>
                        </a:lnTo>
                        <a:lnTo>
                          <a:pt x="367" y="526"/>
                        </a:lnTo>
                        <a:lnTo>
                          <a:pt x="367" y="528"/>
                        </a:lnTo>
                        <a:lnTo>
                          <a:pt x="369" y="530"/>
                        </a:lnTo>
                        <a:lnTo>
                          <a:pt x="365" y="533"/>
                        </a:lnTo>
                        <a:lnTo>
                          <a:pt x="363" y="533"/>
                        </a:lnTo>
                        <a:lnTo>
                          <a:pt x="363" y="535"/>
                        </a:lnTo>
                        <a:lnTo>
                          <a:pt x="358" y="537"/>
                        </a:lnTo>
                        <a:lnTo>
                          <a:pt x="358" y="539"/>
                        </a:lnTo>
                        <a:lnTo>
                          <a:pt x="352" y="539"/>
                        </a:lnTo>
                        <a:lnTo>
                          <a:pt x="349" y="537"/>
                        </a:lnTo>
                        <a:lnTo>
                          <a:pt x="349" y="539"/>
                        </a:lnTo>
                        <a:lnTo>
                          <a:pt x="340" y="541"/>
                        </a:lnTo>
                        <a:lnTo>
                          <a:pt x="327" y="548"/>
                        </a:lnTo>
                        <a:lnTo>
                          <a:pt x="325" y="548"/>
                        </a:lnTo>
                        <a:lnTo>
                          <a:pt x="323" y="550"/>
                        </a:lnTo>
                        <a:lnTo>
                          <a:pt x="316" y="550"/>
                        </a:lnTo>
                        <a:lnTo>
                          <a:pt x="316" y="553"/>
                        </a:lnTo>
                        <a:lnTo>
                          <a:pt x="316" y="555"/>
                        </a:lnTo>
                        <a:lnTo>
                          <a:pt x="307" y="555"/>
                        </a:lnTo>
                        <a:lnTo>
                          <a:pt x="305" y="555"/>
                        </a:lnTo>
                        <a:lnTo>
                          <a:pt x="307" y="557"/>
                        </a:lnTo>
                        <a:lnTo>
                          <a:pt x="305" y="557"/>
                        </a:lnTo>
                        <a:lnTo>
                          <a:pt x="296" y="557"/>
                        </a:lnTo>
                        <a:lnTo>
                          <a:pt x="294" y="559"/>
                        </a:lnTo>
                        <a:lnTo>
                          <a:pt x="294" y="557"/>
                        </a:lnTo>
                        <a:lnTo>
                          <a:pt x="294" y="555"/>
                        </a:lnTo>
                        <a:lnTo>
                          <a:pt x="289" y="557"/>
                        </a:lnTo>
                        <a:lnTo>
                          <a:pt x="285" y="557"/>
                        </a:lnTo>
                        <a:lnTo>
                          <a:pt x="280" y="559"/>
                        </a:lnTo>
                        <a:lnTo>
                          <a:pt x="280" y="561"/>
                        </a:lnTo>
                        <a:lnTo>
                          <a:pt x="276" y="561"/>
                        </a:lnTo>
                        <a:lnTo>
                          <a:pt x="278" y="559"/>
                        </a:lnTo>
                        <a:lnTo>
                          <a:pt x="283" y="557"/>
                        </a:lnTo>
                        <a:lnTo>
                          <a:pt x="276" y="559"/>
                        </a:lnTo>
                        <a:lnTo>
                          <a:pt x="276" y="557"/>
                        </a:lnTo>
                        <a:lnTo>
                          <a:pt x="276" y="555"/>
                        </a:lnTo>
                        <a:lnTo>
                          <a:pt x="274" y="555"/>
                        </a:lnTo>
                        <a:lnTo>
                          <a:pt x="276" y="555"/>
                        </a:lnTo>
                        <a:lnTo>
                          <a:pt x="274" y="557"/>
                        </a:lnTo>
                        <a:lnTo>
                          <a:pt x="276" y="559"/>
                        </a:lnTo>
                        <a:lnTo>
                          <a:pt x="276" y="561"/>
                        </a:lnTo>
                        <a:lnTo>
                          <a:pt x="271" y="561"/>
                        </a:lnTo>
                        <a:lnTo>
                          <a:pt x="271" y="564"/>
                        </a:lnTo>
                        <a:lnTo>
                          <a:pt x="269" y="564"/>
                        </a:lnTo>
                        <a:lnTo>
                          <a:pt x="267" y="561"/>
                        </a:lnTo>
                        <a:lnTo>
                          <a:pt x="269" y="561"/>
                        </a:lnTo>
                        <a:lnTo>
                          <a:pt x="269" y="559"/>
                        </a:lnTo>
                        <a:lnTo>
                          <a:pt x="267" y="561"/>
                        </a:lnTo>
                        <a:lnTo>
                          <a:pt x="260" y="559"/>
                        </a:lnTo>
                        <a:lnTo>
                          <a:pt x="258" y="559"/>
                        </a:lnTo>
                        <a:lnTo>
                          <a:pt x="251" y="557"/>
                        </a:lnTo>
                        <a:lnTo>
                          <a:pt x="247" y="553"/>
                        </a:lnTo>
                        <a:lnTo>
                          <a:pt x="247" y="555"/>
                        </a:lnTo>
                        <a:lnTo>
                          <a:pt x="245" y="553"/>
                        </a:lnTo>
                        <a:lnTo>
                          <a:pt x="240" y="553"/>
                        </a:lnTo>
                        <a:lnTo>
                          <a:pt x="213" y="541"/>
                        </a:lnTo>
                        <a:lnTo>
                          <a:pt x="211" y="537"/>
                        </a:lnTo>
                        <a:lnTo>
                          <a:pt x="211" y="535"/>
                        </a:lnTo>
                        <a:lnTo>
                          <a:pt x="209" y="537"/>
                        </a:lnTo>
                        <a:lnTo>
                          <a:pt x="205" y="533"/>
                        </a:lnTo>
                        <a:lnTo>
                          <a:pt x="205" y="535"/>
                        </a:lnTo>
                        <a:lnTo>
                          <a:pt x="202" y="533"/>
                        </a:lnTo>
                        <a:lnTo>
                          <a:pt x="202" y="530"/>
                        </a:lnTo>
                        <a:lnTo>
                          <a:pt x="200" y="533"/>
                        </a:lnTo>
                        <a:lnTo>
                          <a:pt x="198" y="530"/>
                        </a:lnTo>
                        <a:lnTo>
                          <a:pt x="187" y="521"/>
                        </a:lnTo>
                        <a:lnTo>
                          <a:pt x="187" y="519"/>
                        </a:lnTo>
                        <a:lnTo>
                          <a:pt x="187" y="521"/>
                        </a:lnTo>
                        <a:lnTo>
                          <a:pt x="187" y="519"/>
                        </a:lnTo>
                        <a:lnTo>
                          <a:pt x="185" y="519"/>
                        </a:lnTo>
                        <a:lnTo>
                          <a:pt x="171" y="510"/>
                        </a:lnTo>
                        <a:lnTo>
                          <a:pt x="171" y="508"/>
                        </a:lnTo>
                        <a:lnTo>
                          <a:pt x="173" y="508"/>
                        </a:lnTo>
                        <a:lnTo>
                          <a:pt x="171" y="508"/>
                        </a:lnTo>
                        <a:lnTo>
                          <a:pt x="167" y="504"/>
                        </a:lnTo>
                        <a:lnTo>
                          <a:pt x="156" y="495"/>
                        </a:lnTo>
                        <a:lnTo>
                          <a:pt x="158" y="493"/>
                        </a:lnTo>
                        <a:lnTo>
                          <a:pt x="156" y="495"/>
                        </a:lnTo>
                        <a:lnTo>
                          <a:pt x="151" y="490"/>
                        </a:lnTo>
                        <a:lnTo>
                          <a:pt x="120" y="455"/>
                        </a:lnTo>
                        <a:lnTo>
                          <a:pt x="122" y="455"/>
                        </a:lnTo>
                        <a:lnTo>
                          <a:pt x="124" y="453"/>
                        </a:lnTo>
                        <a:lnTo>
                          <a:pt x="122" y="455"/>
                        </a:lnTo>
                        <a:lnTo>
                          <a:pt x="120" y="455"/>
                        </a:lnTo>
                        <a:lnTo>
                          <a:pt x="111" y="444"/>
                        </a:lnTo>
                        <a:lnTo>
                          <a:pt x="113" y="442"/>
                        </a:lnTo>
                        <a:lnTo>
                          <a:pt x="113" y="439"/>
                        </a:lnTo>
                        <a:lnTo>
                          <a:pt x="115" y="439"/>
                        </a:lnTo>
                        <a:lnTo>
                          <a:pt x="115" y="437"/>
                        </a:lnTo>
                        <a:lnTo>
                          <a:pt x="118" y="437"/>
                        </a:lnTo>
                        <a:lnTo>
                          <a:pt x="118" y="435"/>
                        </a:lnTo>
                        <a:lnTo>
                          <a:pt x="113" y="426"/>
                        </a:lnTo>
                        <a:lnTo>
                          <a:pt x="113" y="430"/>
                        </a:lnTo>
                        <a:lnTo>
                          <a:pt x="111" y="428"/>
                        </a:lnTo>
                        <a:lnTo>
                          <a:pt x="111" y="430"/>
                        </a:lnTo>
                        <a:lnTo>
                          <a:pt x="109" y="428"/>
                        </a:lnTo>
                        <a:lnTo>
                          <a:pt x="107" y="428"/>
                        </a:lnTo>
                        <a:lnTo>
                          <a:pt x="104" y="428"/>
                        </a:lnTo>
                        <a:lnTo>
                          <a:pt x="111" y="433"/>
                        </a:lnTo>
                        <a:lnTo>
                          <a:pt x="109" y="435"/>
                        </a:lnTo>
                        <a:lnTo>
                          <a:pt x="109" y="433"/>
                        </a:lnTo>
                        <a:lnTo>
                          <a:pt x="107" y="433"/>
                        </a:lnTo>
                        <a:lnTo>
                          <a:pt x="100" y="428"/>
                        </a:lnTo>
                        <a:lnTo>
                          <a:pt x="113" y="437"/>
                        </a:lnTo>
                        <a:lnTo>
                          <a:pt x="111" y="442"/>
                        </a:lnTo>
                        <a:lnTo>
                          <a:pt x="107" y="442"/>
                        </a:lnTo>
                        <a:lnTo>
                          <a:pt x="95" y="428"/>
                        </a:lnTo>
                        <a:lnTo>
                          <a:pt x="93" y="428"/>
                        </a:lnTo>
                        <a:lnTo>
                          <a:pt x="93" y="430"/>
                        </a:lnTo>
                        <a:lnTo>
                          <a:pt x="93" y="428"/>
                        </a:lnTo>
                        <a:lnTo>
                          <a:pt x="71" y="410"/>
                        </a:lnTo>
                        <a:lnTo>
                          <a:pt x="62" y="402"/>
                        </a:lnTo>
                        <a:lnTo>
                          <a:pt x="49" y="393"/>
                        </a:lnTo>
                        <a:lnTo>
                          <a:pt x="40" y="382"/>
                        </a:lnTo>
                        <a:lnTo>
                          <a:pt x="37" y="379"/>
                        </a:lnTo>
                        <a:lnTo>
                          <a:pt x="35" y="379"/>
                        </a:lnTo>
                        <a:lnTo>
                          <a:pt x="33" y="377"/>
                        </a:lnTo>
                        <a:lnTo>
                          <a:pt x="2" y="344"/>
                        </a:lnTo>
                        <a:lnTo>
                          <a:pt x="2" y="342"/>
                        </a:lnTo>
                        <a:lnTo>
                          <a:pt x="2" y="339"/>
                        </a:lnTo>
                        <a:lnTo>
                          <a:pt x="0" y="333"/>
                        </a:lnTo>
                        <a:lnTo>
                          <a:pt x="0" y="330"/>
                        </a:lnTo>
                        <a:lnTo>
                          <a:pt x="2" y="328"/>
                        </a:lnTo>
                        <a:lnTo>
                          <a:pt x="2" y="324"/>
                        </a:lnTo>
                        <a:lnTo>
                          <a:pt x="6" y="317"/>
                        </a:lnTo>
                        <a:lnTo>
                          <a:pt x="11" y="315"/>
                        </a:lnTo>
                        <a:lnTo>
                          <a:pt x="17" y="311"/>
                        </a:lnTo>
                        <a:lnTo>
                          <a:pt x="17" y="308"/>
                        </a:lnTo>
                        <a:lnTo>
                          <a:pt x="22" y="311"/>
                        </a:lnTo>
                        <a:lnTo>
                          <a:pt x="20" y="313"/>
                        </a:lnTo>
                        <a:lnTo>
                          <a:pt x="15" y="315"/>
                        </a:lnTo>
                        <a:lnTo>
                          <a:pt x="20" y="322"/>
                        </a:lnTo>
                        <a:lnTo>
                          <a:pt x="22" y="322"/>
                        </a:lnTo>
                        <a:lnTo>
                          <a:pt x="24" y="319"/>
                        </a:lnTo>
                        <a:lnTo>
                          <a:pt x="26" y="319"/>
                        </a:lnTo>
                        <a:lnTo>
                          <a:pt x="33" y="317"/>
                        </a:lnTo>
                        <a:lnTo>
                          <a:pt x="37" y="317"/>
                        </a:lnTo>
                        <a:lnTo>
                          <a:pt x="37" y="319"/>
                        </a:lnTo>
                        <a:lnTo>
                          <a:pt x="37" y="322"/>
                        </a:lnTo>
                        <a:lnTo>
                          <a:pt x="35" y="324"/>
                        </a:lnTo>
                        <a:lnTo>
                          <a:pt x="33" y="328"/>
                        </a:lnTo>
                        <a:lnTo>
                          <a:pt x="33" y="330"/>
                        </a:lnTo>
                        <a:lnTo>
                          <a:pt x="31" y="333"/>
                        </a:lnTo>
                        <a:lnTo>
                          <a:pt x="37" y="339"/>
                        </a:lnTo>
                        <a:lnTo>
                          <a:pt x="42" y="339"/>
                        </a:lnTo>
                        <a:lnTo>
                          <a:pt x="49" y="337"/>
                        </a:lnTo>
                        <a:lnTo>
                          <a:pt x="51" y="337"/>
                        </a:lnTo>
                        <a:lnTo>
                          <a:pt x="55" y="335"/>
                        </a:lnTo>
                        <a:lnTo>
                          <a:pt x="55" y="333"/>
                        </a:lnTo>
                        <a:lnTo>
                          <a:pt x="58" y="333"/>
                        </a:lnTo>
                        <a:lnTo>
                          <a:pt x="58" y="330"/>
                        </a:lnTo>
                        <a:lnTo>
                          <a:pt x="62" y="330"/>
                        </a:lnTo>
                        <a:lnTo>
                          <a:pt x="60" y="333"/>
                        </a:lnTo>
                        <a:lnTo>
                          <a:pt x="64" y="330"/>
                        </a:lnTo>
                        <a:lnTo>
                          <a:pt x="69" y="333"/>
                        </a:lnTo>
                        <a:lnTo>
                          <a:pt x="73" y="328"/>
                        </a:lnTo>
                        <a:lnTo>
                          <a:pt x="75" y="330"/>
                        </a:lnTo>
                        <a:lnTo>
                          <a:pt x="78" y="328"/>
                        </a:lnTo>
                        <a:lnTo>
                          <a:pt x="80" y="326"/>
                        </a:lnTo>
                        <a:lnTo>
                          <a:pt x="84" y="322"/>
                        </a:lnTo>
                        <a:lnTo>
                          <a:pt x="82" y="317"/>
                        </a:lnTo>
                        <a:lnTo>
                          <a:pt x="80" y="315"/>
                        </a:lnTo>
                        <a:lnTo>
                          <a:pt x="82" y="317"/>
                        </a:lnTo>
                        <a:lnTo>
                          <a:pt x="84" y="317"/>
                        </a:lnTo>
                        <a:lnTo>
                          <a:pt x="86" y="319"/>
                        </a:lnTo>
                        <a:lnTo>
                          <a:pt x="89" y="324"/>
                        </a:lnTo>
                        <a:lnTo>
                          <a:pt x="86" y="324"/>
                        </a:lnTo>
                        <a:lnTo>
                          <a:pt x="89" y="326"/>
                        </a:lnTo>
                        <a:lnTo>
                          <a:pt x="91" y="324"/>
                        </a:lnTo>
                        <a:lnTo>
                          <a:pt x="93" y="326"/>
                        </a:lnTo>
                        <a:lnTo>
                          <a:pt x="91" y="328"/>
                        </a:lnTo>
                        <a:lnTo>
                          <a:pt x="91" y="330"/>
                        </a:lnTo>
                        <a:lnTo>
                          <a:pt x="91" y="328"/>
                        </a:lnTo>
                        <a:lnTo>
                          <a:pt x="95" y="326"/>
                        </a:lnTo>
                        <a:lnTo>
                          <a:pt x="95" y="328"/>
                        </a:lnTo>
                        <a:lnTo>
                          <a:pt x="95" y="330"/>
                        </a:lnTo>
                        <a:lnTo>
                          <a:pt x="98" y="328"/>
                        </a:lnTo>
                        <a:lnTo>
                          <a:pt x="98" y="324"/>
                        </a:lnTo>
                        <a:lnTo>
                          <a:pt x="100" y="326"/>
                        </a:lnTo>
                        <a:lnTo>
                          <a:pt x="102" y="326"/>
                        </a:lnTo>
                        <a:lnTo>
                          <a:pt x="104" y="322"/>
                        </a:lnTo>
                        <a:lnTo>
                          <a:pt x="109" y="322"/>
                        </a:lnTo>
                        <a:lnTo>
                          <a:pt x="109" y="317"/>
                        </a:lnTo>
                        <a:lnTo>
                          <a:pt x="109" y="315"/>
                        </a:lnTo>
                        <a:lnTo>
                          <a:pt x="104" y="315"/>
                        </a:lnTo>
                        <a:lnTo>
                          <a:pt x="104" y="313"/>
                        </a:lnTo>
                        <a:lnTo>
                          <a:pt x="104" y="315"/>
                        </a:lnTo>
                        <a:lnTo>
                          <a:pt x="107" y="313"/>
                        </a:lnTo>
                        <a:lnTo>
                          <a:pt x="109" y="313"/>
                        </a:lnTo>
                        <a:lnTo>
                          <a:pt x="113" y="311"/>
                        </a:lnTo>
                        <a:lnTo>
                          <a:pt x="115" y="311"/>
                        </a:lnTo>
                        <a:lnTo>
                          <a:pt x="113" y="313"/>
                        </a:lnTo>
                        <a:lnTo>
                          <a:pt x="115" y="315"/>
                        </a:lnTo>
                        <a:lnTo>
                          <a:pt x="118" y="317"/>
                        </a:lnTo>
                        <a:lnTo>
                          <a:pt x="118" y="315"/>
                        </a:lnTo>
                        <a:lnTo>
                          <a:pt x="120" y="317"/>
                        </a:lnTo>
                        <a:lnTo>
                          <a:pt x="122" y="319"/>
                        </a:lnTo>
                        <a:lnTo>
                          <a:pt x="124" y="319"/>
                        </a:lnTo>
                        <a:lnTo>
                          <a:pt x="127" y="313"/>
                        </a:lnTo>
                        <a:lnTo>
                          <a:pt x="122" y="313"/>
                        </a:lnTo>
                        <a:lnTo>
                          <a:pt x="127" y="313"/>
                        </a:lnTo>
                        <a:lnTo>
                          <a:pt x="129" y="313"/>
                        </a:lnTo>
                        <a:lnTo>
                          <a:pt x="129" y="306"/>
                        </a:lnTo>
                        <a:lnTo>
                          <a:pt x="129" y="313"/>
                        </a:lnTo>
                        <a:lnTo>
                          <a:pt x="133" y="313"/>
                        </a:lnTo>
                        <a:lnTo>
                          <a:pt x="138" y="311"/>
                        </a:lnTo>
                        <a:lnTo>
                          <a:pt x="140" y="313"/>
                        </a:lnTo>
                        <a:lnTo>
                          <a:pt x="140" y="308"/>
                        </a:lnTo>
                        <a:lnTo>
                          <a:pt x="142" y="304"/>
                        </a:lnTo>
                        <a:lnTo>
                          <a:pt x="144" y="306"/>
                        </a:lnTo>
                        <a:lnTo>
                          <a:pt x="147" y="306"/>
                        </a:lnTo>
                        <a:lnTo>
                          <a:pt x="147" y="304"/>
                        </a:lnTo>
                        <a:lnTo>
                          <a:pt x="144" y="304"/>
                        </a:lnTo>
                        <a:lnTo>
                          <a:pt x="144" y="302"/>
                        </a:lnTo>
                        <a:lnTo>
                          <a:pt x="149" y="299"/>
                        </a:lnTo>
                        <a:lnTo>
                          <a:pt x="149" y="302"/>
                        </a:lnTo>
                        <a:lnTo>
                          <a:pt x="149" y="299"/>
                        </a:lnTo>
                        <a:lnTo>
                          <a:pt x="156" y="299"/>
                        </a:lnTo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0" name="Freeform 812"/>
                  <p:cNvSpPr>
                    <a:spLocks/>
                  </p:cNvSpPr>
                  <p:nvPr/>
                </p:nvSpPr>
                <p:spPr bwMode="auto">
                  <a:xfrm>
                    <a:off x="1353" y="1868"/>
                    <a:ext cx="517" cy="308"/>
                  </a:xfrm>
                  <a:custGeom>
                    <a:avLst/>
                    <a:gdLst>
                      <a:gd name="T0" fmla="*/ 243 w 517"/>
                      <a:gd name="T1" fmla="*/ 302 h 308"/>
                      <a:gd name="T2" fmla="*/ 250 w 517"/>
                      <a:gd name="T3" fmla="*/ 295 h 308"/>
                      <a:gd name="T4" fmla="*/ 252 w 517"/>
                      <a:gd name="T5" fmla="*/ 284 h 308"/>
                      <a:gd name="T6" fmla="*/ 258 w 517"/>
                      <a:gd name="T7" fmla="*/ 280 h 308"/>
                      <a:gd name="T8" fmla="*/ 263 w 517"/>
                      <a:gd name="T9" fmla="*/ 271 h 308"/>
                      <a:gd name="T10" fmla="*/ 281 w 517"/>
                      <a:gd name="T11" fmla="*/ 246 h 308"/>
                      <a:gd name="T12" fmla="*/ 274 w 517"/>
                      <a:gd name="T13" fmla="*/ 240 h 308"/>
                      <a:gd name="T14" fmla="*/ 261 w 517"/>
                      <a:gd name="T15" fmla="*/ 253 h 308"/>
                      <a:gd name="T16" fmla="*/ 245 w 517"/>
                      <a:gd name="T17" fmla="*/ 246 h 308"/>
                      <a:gd name="T18" fmla="*/ 247 w 517"/>
                      <a:gd name="T19" fmla="*/ 251 h 308"/>
                      <a:gd name="T20" fmla="*/ 232 w 517"/>
                      <a:gd name="T21" fmla="*/ 248 h 308"/>
                      <a:gd name="T22" fmla="*/ 236 w 517"/>
                      <a:gd name="T23" fmla="*/ 253 h 308"/>
                      <a:gd name="T24" fmla="*/ 203 w 517"/>
                      <a:gd name="T25" fmla="*/ 262 h 308"/>
                      <a:gd name="T26" fmla="*/ 180 w 517"/>
                      <a:gd name="T27" fmla="*/ 268 h 308"/>
                      <a:gd name="T28" fmla="*/ 169 w 517"/>
                      <a:gd name="T29" fmla="*/ 275 h 308"/>
                      <a:gd name="T30" fmla="*/ 154 w 517"/>
                      <a:gd name="T31" fmla="*/ 275 h 308"/>
                      <a:gd name="T32" fmla="*/ 129 w 517"/>
                      <a:gd name="T33" fmla="*/ 271 h 308"/>
                      <a:gd name="T34" fmla="*/ 105 w 517"/>
                      <a:gd name="T35" fmla="*/ 266 h 308"/>
                      <a:gd name="T36" fmla="*/ 47 w 517"/>
                      <a:gd name="T37" fmla="*/ 235 h 308"/>
                      <a:gd name="T38" fmla="*/ 29 w 517"/>
                      <a:gd name="T39" fmla="*/ 224 h 308"/>
                      <a:gd name="T40" fmla="*/ 18 w 517"/>
                      <a:gd name="T41" fmla="*/ 213 h 308"/>
                      <a:gd name="T42" fmla="*/ 18 w 517"/>
                      <a:gd name="T43" fmla="*/ 208 h 308"/>
                      <a:gd name="T44" fmla="*/ 25 w 517"/>
                      <a:gd name="T45" fmla="*/ 202 h 308"/>
                      <a:gd name="T46" fmla="*/ 38 w 517"/>
                      <a:gd name="T47" fmla="*/ 200 h 308"/>
                      <a:gd name="T48" fmla="*/ 25 w 517"/>
                      <a:gd name="T49" fmla="*/ 197 h 308"/>
                      <a:gd name="T50" fmla="*/ 22 w 517"/>
                      <a:gd name="T51" fmla="*/ 195 h 308"/>
                      <a:gd name="T52" fmla="*/ 13 w 517"/>
                      <a:gd name="T53" fmla="*/ 188 h 308"/>
                      <a:gd name="T54" fmla="*/ 7 w 517"/>
                      <a:gd name="T55" fmla="*/ 184 h 308"/>
                      <a:gd name="T56" fmla="*/ 4 w 517"/>
                      <a:gd name="T57" fmla="*/ 180 h 308"/>
                      <a:gd name="T58" fmla="*/ 4 w 517"/>
                      <a:gd name="T59" fmla="*/ 175 h 308"/>
                      <a:gd name="T60" fmla="*/ 2 w 517"/>
                      <a:gd name="T61" fmla="*/ 171 h 308"/>
                      <a:gd name="T62" fmla="*/ 2 w 517"/>
                      <a:gd name="T63" fmla="*/ 151 h 308"/>
                      <a:gd name="T64" fmla="*/ 9 w 517"/>
                      <a:gd name="T65" fmla="*/ 144 h 308"/>
                      <a:gd name="T66" fmla="*/ 29 w 517"/>
                      <a:gd name="T67" fmla="*/ 126 h 308"/>
                      <a:gd name="T68" fmla="*/ 38 w 517"/>
                      <a:gd name="T69" fmla="*/ 122 h 308"/>
                      <a:gd name="T70" fmla="*/ 22 w 517"/>
                      <a:gd name="T71" fmla="*/ 124 h 308"/>
                      <a:gd name="T72" fmla="*/ 4 w 517"/>
                      <a:gd name="T73" fmla="*/ 131 h 308"/>
                      <a:gd name="T74" fmla="*/ 18 w 517"/>
                      <a:gd name="T75" fmla="*/ 115 h 308"/>
                      <a:gd name="T76" fmla="*/ 18 w 517"/>
                      <a:gd name="T77" fmla="*/ 113 h 308"/>
                      <a:gd name="T78" fmla="*/ 9 w 517"/>
                      <a:gd name="T79" fmla="*/ 106 h 308"/>
                      <a:gd name="T80" fmla="*/ 51 w 517"/>
                      <a:gd name="T81" fmla="*/ 71 h 308"/>
                      <a:gd name="T82" fmla="*/ 67 w 517"/>
                      <a:gd name="T83" fmla="*/ 62 h 308"/>
                      <a:gd name="T84" fmla="*/ 118 w 517"/>
                      <a:gd name="T85" fmla="*/ 62 h 308"/>
                      <a:gd name="T86" fmla="*/ 198 w 517"/>
                      <a:gd name="T87" fmla="*/ 77 h 308"/>
                      <a:gd name="T88" fmla="*/ 263 w 517"/>
                      <a:gd name="T89" fmla="*/ 51 h 308"/>
                      <a:gd name="T90" fmla="*/ 301 w 517"/>
                      <a:gd name="T91" fmla="*/ 57 h 308"/>
                      <a:gd name="T92" fmla="*/ 332 w 517"/>
                      <a:gd name="T93" fmla="*/ 69 h 308"/>
                      <a:gd name="T94" fmla="*/ 359 w 517"/>
                      <a:gd name="T95" fmla="*/ 49 h 308"/>
                      <a:gd name="T96" fmla="*/ 379 w 517"/>
                      <a:gd name="T97" fmla="*/ 44 h 308"/>
                      <a:gd name="T98" fmla="*/ 359 w 517"/>
                      <a:gd name="T99" fmla="*/ 24 h 308"/>
                      <a:gd name="T100" fmla="*/ 403 w 517"/>
                      <a:gd name="T101" fmla="*/ 15 h 308"/>
                      <a:gd name="T102" fmla="*/ 437 w 517"/>
                      <a:gd name="T103" fmla="*/ 4 h 308"/>
                      <a:gd name="T104" fmla="*/ 461 w 517"/>
                      <a:gd name="T105" fmla="*/ 9 h 308"/>
                      <a:gd name="T106" fmla="*/ 483 w 517"/>
                      <a:gd name="T107" fmla="*/ 15 h 308"/>
                      <a:gd name="T108" fmla="*/ 492 w 517"/>
                      <a:gd name="T109" fmla="*/ 6 h 308"/>
                      <a:gd name="T110" fmla="*/ 503 w 517"/>
                      <a:gd name="T111" fmla="*/ 4 h 308"/>
                      <a:gd name="T112" fmla="*/ 517 w 517"/>
                      <a:gd name="T113" fmla="*/ 9 h 3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17" h="308">
                        <a:moveTo>
                          <a:pt x="221" y="308"/>
                        </a:moveTo>
                        <a:lnTo>
                          <a:pt x="223" y="306"/>
                        </a:lnTo>
                        <a:lnTo>
                          <a:pt x="225" y="308"/>
                        </a:lnTo>
                        <a:lnTo>
                          <a:pt x="229" y="308"/>
                        </a:lnTo>
                        <a:lnTo>
                          <a:pt x="241" y="308"/>
                        </a:lnTo>
                        <a:lnTo>
                          <a:pt x="243" y="302"/>
                        </a:lnTo>
                        <a:lnTo>
                          <a:pt x="245" y="304"/>
                        </a:lnTo>
                        <a:lnTo>
                          <a:pt x="245" y="300"/>
                        </a:lnTo>
                        <a:lnTo>
                          <a:pt x="245" y="297"/>
                        </a:lnTo>
                        <a:lnTo>
                          <a:pt x="247" y="297"/>
                        </a:lnTo>
                        <a:lnTo>
                          <a:pt x="247" y="295"/>
                        </a:lnTo>
                        <a:lnTo>
                          <a:pt x="250" y="295"/>
                        </a:lnTo>
                        <a:lnTo>
                          <a:pt x="250" y="293"/>
                        </a:lnTo>
                        <a:lnTo>
                          <a:pt x="252" y="291"/>
                        </a:lnTo>
                        <a:lnTo>
                          <a:pt x="252" y="288"/>
                        </a:lnTo>
                        <a:lnTo>
                          <a:pt x="254" y="286"/>
                        </a:lnTo>
                        <a:lnTo>
                          <a:pt x="252" y="286"/>
                        </a:lnTo>
                        <a:lnTo>
                          <a:pt x="252" y="284"/>
                        </a:lnTo>
                        <a:lnTo>
                          <a:pt x="254" y="286"/>
                        </a:lnTo>
                        <a:lnTo>
                          <a:pt x="254" y="282"/>
                        </a:lnTo>
                        <a:lnTo>
                          <a:pt x="252" y="282"/>
                        </a:lnTo>
                        <a:lnTo>
                          <a:pt x="254" y="282"/>
                        </a:lnTo>
                        <a:lnTo>
                          <a:pt x="256" y="282"/>
                        </a:lnTo>
                        <a:lnTo>
                          <a:pt x="258" y="280"/>
                        </a:lnTo>
                        <a:lnTo>
                          <a:pt x="256" y="280"/>
                        </a:lnTo>
                        <a:lnTo>
                          <a:pt x="261" y="277"/>
                        </a:lnTo>
                        <a:lnTo>
                          <a:pt x="261" y="275"/>
                        </a:lnTo>
                        <a:lnTo>
                          <a:pt x="261" y="273"/>
                        </a:lnTo>
                        <a:lnTo>
                          <a:pt x="263" y="273"/>
                        </a:lnTo>
                        <a:lnTo>
                          <a:pt x="263" y="271"/>
                        </a:lnTo>
                        <a:lnTo>
                          <a:pt x="265" y="268"/>
                        </a:lnTo>
                        <a:lnTo>
                          <a:pt x="267" y="262"/>
                        </a:lnTo>
                        <a:lnTo>
                          <a:pt x="272" y="257"/>
                        </a:lnTo>
                        <a:lnTo>
                          <a:pt x="276" y="255"/>
                        </a:lnTo>
                        <a:lnTo>
                          <a:pt x="276" y="253"/>
                        </a:lnTo>
                        <a:lnTo>
                          <a:pt x="281" y="246"/>
                        </a:lnTo>
                        <a:lnTo>
                          <a:pt x="278" y="246"/>
                        </a:lnTo>
                        <a:lnTo>
                          <a:pt x="281" y="246"/>
                        </a:lnTo>
                        <a:lnTo>
                          <a:pt x="285" y="242"/>
                        </a:lnTo>
                        <a:lnTo>
                          <a:pt x="287" y="233"/>
                        </a:lnTo>
                        <a:lnTo>
                          <a:pt x="278" y="235"/>
                        </a:lnTo>
                        <a:lnTo>
                          <a:pt x="274" y="240"/>
                        </a:lnTo>
                        <a:lnTo>
                          <a:pt x="274" y="244"/>
                        </a:lnTo>
                        <a:lnTo>
                          <a:pt x="272" y="244"/>
                        </a:lnTo>
                        <a:lnTo>
                          <a:pt x="274" y="244"/>
                        </a:lnTo>
                        <a:lnTo>
                          <a:pt x="272" y="251"/>
                        </a:lnTo>
                        <a:lnTo>
                          <a:pt x="267" y="253"/>
                        </a:lnTo>
                        <a:lnTo>
                          <a:pt x="261" y="253"/>
                        </a:lnTo>
                        <a:lnTo>
                          <a:pt x="261" y="251"/>
                        </a:lnTo>
                        <a:lnTo>
                          <a:pt x="256" y="251"/>
                        </a:lnTo>
                        <a:lnTo>
                          <a:pt x="252" y="246"/>
                        </a:lnTo>
                        <a:lnTo>
                          <a:pt x="250" y="246"/>
                        </a:lnTo>
                        <a:lnTo>
                          <a:pt x="250" y="248"/>
                        </a:lnTo>
                        <a:lnTo>
                          <a:pt x="245" y="246"/>
                        </a:lnTo>
                        <a:lnTo>
                          <a:pt x="245" y="244"/>
                        </a:lnTo>
                        <a:lnTo>
                          <a:pt x="243" y="244"/>
                        </a:lnTo>
                        <a:lnTo>
                          <a:pt x="245" y="244"/>
                        </a:lnTo>
                        <a:lnTo>
                          <a:pt x="245" y="246"/>
                        </a:lnTo>
                        <a:lnTo>
                          <a:pt x="250" y="248"/>
                        </a:lnTo>
                        <a:lnTo>
                          <a:pt x="247" y="251"/>
                        </a:lnTo>
                        <a:lnTo>
                          <a:pt x="241" y="251"/>
                        </a:lnTo>
                        <a:lnTo>
                          <a:pt x="234" y="248"/>
                        </a:lnTo>
                        <a:lnTo>
                          <a:pt x="236" y="246"/>
                        </a:lnTo>
                        <a:lnTo>
                          <a:pt x="236" y="244"/>
                        </a:lnTo>
                        <a:lnTo>
                          <a:pt x="238" y="240"/>
                        </a:lnTo>
                        <a:lnTo>
                          <a:pt x="232" y="248"/>
                        </a:lnTo>
                        <a:lnTo>
                          <a:pt x="234" y="251"/>
                        </a:lnTo>
                        <a:lnTo>
                          <a:pt x="232" y="251"/>
                        </a:lnTo>
                        <a:lnTo>
                          <a:pt x="229" y="251"/>
                        </a:lnTo>
                        <a:lnTo>
                          <a:pt x="232" y="253"/>
                        </a:lnTo>
                        <a:lnTo>
                          <a:pt x="232" y="251"/>
                        </a:lnTo>
                        <a:lnTo>
                          <a:pt x="236" y="253"/>
                        </a:lnTo>
                        <a:lnTo>
                          <a:pt x="236" y="255"/>
                        </a:lnTo>
                        <a:lnTo>
                          <a:pt x="232" y="257"/>
                        </a:lnTo>
                        <a:lnTo>
                          <a:pt x="221" y="257"/>
                        </a:lnTo>
                        <a:lnTo>
                          <a:pt x="216" y="257"/>
                        </a:lnTo>
                        <a:lnTo>
                          <a:pt x="207" y="260"/>
                        </a:lnTo>
                        <a:lnTo>
                          <a:pt x="203" y="262"/>
                        </a:lnTo>
                        <a:lnTo>
                          <a:pt x="198" y="262"/>
                        </a:lnTo>
                        <a:lnTo>
                          <a:pt x="196" y="262"/>
                        </a:lnTo>
                        <a:lnTo>
                          <a:pt x="196" y="264"/>
                        </a:lnTo>
                        <a:lnTo>
                          <a:pt x="196" y="262"/>
                        </a:lnTo>
                        <a:lnTo>
                          <a:pt x="187" y="264"/>
                        </a:lnTo>
                        <a:lnTo>
                          <a:pt x="180" y="268"/>
                        </a:lnTo>
                        <a:lnTo>
                          <a:pt x="180" y="273"/>
                        </a:lnTo>
                        <a:lnTo>
                          <a:pt x="176" y="277"/>
                        </a:lnTo>
                        <a:lnTo>
                          <a:pt x="174" y="282"/>
                        </a:lnTo>
                        <a:lnTo>
                          <a:pt x="174" y="280"/>
                        </a:lnTo>
                        <a:lnTo>
                          <a:pt x="169" y="277"/>
                        </a:lnTo>
                        <a:lnTo>
                          <a:pt x="169" y="275"/>
                        </a:lnTo>
                        <a:lnTo>
                          <a:pt x="167" y="277"/>
                        </a:lnTo>
                        <a:lnTo>
                          <a:pt x="165" y="277"/>
                        </a:lnTo>
                        <a:lnTo>
                          <a:pt x="165" y="273"/>
                        </a:lnTo>
                        <a:lnTo>
                          <a:pt x="165" y="277"/>
                        </a:lnTo>
                        <a:lnTo>
                          <a:pt x="160" y="277"/>
                        </a:lnTo>
                        <a:lnTo>
                          <a:pt x="154" y="275"/>
                        </a:lnTo>
                        <a:lnTo>
                          <a:pt x="154" y="273"/>
                        </a:lnTo>
                        <a:lnTo>
                          <a:pt x="151" y="275"/>
                        </a:lnTo>
                        <a:lnTo>
                          <a:pt x="143" y="273"/>
                        </a:lnTo>
                        <a:lnTo>
                          <a:pt x="145" y="275"/>
                        </a:lnTo>
                        <a:lnTo>
                          <a:pt x="140" y="275"/>
                        </a:lnTo>
                        <a:lnTo>
                          <a:pt x="129" y="271"/>
                        </a:lnTo>
                        <a:lnTo>
                          <a:pt x="125" y="268"/>
                        </a:lnTo>
                        <a:lnTo>
                          <a:pt x="123" y="268"/>
                        </a:lnTo>
                        <a:lnTo>
                          <a:pt x="118" y="268"/>
                        </a:lnTo>
                        <a:lnTo>
                          <a:pt x="111" y="268"/>
                        </a:lnTo>
                        <a:lnTo>
                          <a:pt x="107" y="266"/>
                        </a:lnTo>
                        <a:lnTo>
                          <a:pt x="105" y="266"/>
                        </a:lnTo>
                        <a:lnTo>
                          <a:pt x="100" y="266"/>
                        </a:lnTo>
                        <a:lnTo>
                          <a:pt x="51" y="237"/>
                        </a:lnTo>
                        <a:lnTo>
                          <a:pt x="47" y="235"/>
                        </a:lnTo>
                        <a:lnTo>
                          <a:pt x="49" y="235"/>
                        </a:lnTo>
                        <a:lnTo>
                          <a:pt x="47" y="233"/>
                        </a:lnTo>
                        <a:lnTo>
                          <a:pt x="47" y="235"/>
                        </a:lnTo>
                        <a:lnTo>
                          <a:pt x="40" y="233"/>
                        </a:lnTo>
                        <a:lnTo>
                          <a:pt x="33" y="226"/>
                        </a:lnTo>
                        <a:lnTo>
                          <a:pt x="25" y="222"/>
                        </a:lnTo>
                        <a:lnTo>
                          <a:pt x="20" y="217"/>
                        </a:lnTo>
                        <a:lnTo>
                          <a:pt x="25" y="222"/>
                        </a:lnTo>
                        <a:lnTo>
                          <a:pt x="29" y="224"/>
                        </a:lnTo>
                        <a:lnTo>
                          <a:pt x="25" y="222"/>
                        </a:lnTo>
                        <a:lnTo>
                          <a:pt x="22" y="217"/>
                        </a:lnTo>
                        <a:lnTo>
                          <a:pt x="16" y="213"/>
                        </a:lnTo>
                        <a:lnTo>
                          <a:pt x="13" y="211"/>
                        </a:lnTo>
                        <a:lnTo>
                          <a:pt x="16" y="208"/>
                        </a:lnTo>
                        <a:lnTo>
                          <a:pt x="18" y="213"/>
                        </a:lnTo>
                        <a:lnTo>
                          <a:pt x="20" y="213"/>
                        </a:lnTo>
                        <a:lnTo>
                          <a:pt x="22" y="211"/>
                        </a:lnTo>
                        <a:lnTo>
                          <a:pt x="20" y="213"/>
                        </a:lnTo>
                        <a:lnTo>
                          <a:pt x="20" y="211"/>
                        </a:lnTo>
                        <a:lnTo>
                          <a:pt x="20" y="213"/>
                        </a:lnTo>
                        <a:lnTo>
                          <a:pt x="18" y="208"/>
                        </a:lnTo>
                        <a:lnTo>
                          <a:pt x="22" y="208"/>
                        </a:lnTo>
                        <a:lnTo>
                          <a:pt x="25" y="206"/>
                        </a:lnTo>
                        <a:lnTo>
                          <a:pt x="27" y="204"/>
                        </a:lnTo>
                        <a:lnTo>
                          <a:pt x="22" y="206"/>
                        </a:lnTo>
                        <a:lnTo>
                          <a:pt x="20" y="202"/>
                        </a:lnTo>
                        <a:lnTo>
                          <a:pt x="25" y="202"/>
                        </a:lnTo>
                        <a:lnTo>
                          <a:pt x="31" y="200"/>
                        </a:lnTo>
                        <a:lnTo>
                          <a:pt x="33" y="202"/>
                        </a:lnTo>
                        <a:lnTo>
                          <a:pt x="36" y="200"/>
                        </a:lnTo>
                        <a:lnTo>
                          <a:pt x="38" y="200"/>
                        </a:lnTo>
                        <a:lnTo>
                          <a:pt x="40" y="197"/>
                        </a:lnTo>
                        <a:lnTo>
                          <a:pt x="38" y="200"/>
                        </a:lnTo>
                        <a:lnTo>
                          <a:pt x="36" y="200"/>
                        </a:lnTo>
                        <a:lnTo>
                          <a:pt x="33" y="202"/>
                        </a:lnTo>
                        <a:lnTo>
                          <a:pt x="33" y="200"/>
                        </a:lnTo>
                        <a:lnTo>
                          <a:pt x="31" y="200"/>
                        </a:lnTo>
                        <a:lnTo>
                          <a:pt x="25" y="200"/>
                        </a:lnTo>
                        <a:lnTo>
                          <a:pt x="25" y="197"/>
                        </a:lnTo>
                        <a:lnTo>
                          <a:pt x="27" y="197"/>
                        </a:lnTo>
                        <a:lnTo>
                          <a:pt x="25" y="197"/>
                        </a:lnTo>
                        <a:lnTo>
                          <a:pt x="25" y="200"/>
                        </a:lnTo>
                        <a:lnTo>
                          <a:pt x="22" y="197"/>
                        </a:lnTo>
                        <a:lnTo>
                          <a:pt x="20" y="195"/>
                        </a:lnTo>
                        <a:lnTo>
                          <a:pt x="22" y="195"/>
                        </a:lnTo>
                        <a:lnTo>
                          <a:pt x="18" y="193"/>
                        </a:lnTo>
                        <a:lnTo>
                          <a:pt x="20" y="191"/>
                        </a:lnTo>
                        <a:lnTo>
                          <a:pt x="18" y="188"/>
                        </a:lnTo>
                        <a:lnTo>
                          <a:pt x="16" y="188"/>
                        </a:lnTo>
                        <a:lnTo>
                          <a:pt x="18" y="193"/>
                        </a:lnTo>
                        <a:lnTo>
                          <a:pt x="13" y="188"/>
                        </a:lnTo>
                        <a:lnTo>
                          <a:pt x="11" y="188"/>
                        </a:lnTo>
                        <a:lnTo>
                          <a:pt x="13" y="191"/>
                        </a:lnTo>
                        <a:lnTo>
                          <a:pt x="11" y="188"/>
                        </a:lnTo>
                        <a:lnTo>
                          <a:pt x="11" y="186"/>
                        </a:lnTo>
                        <a:lnTo>
                          <a:pt x="11" y="184"/>
                        </a:lnTo>
                        <a:lnTo>
                          <a:pt x="7" y="184"/>
                        </a:lnTo>
                        <a:lnTo>
                          <a:pt x="7" y="182"/>
                        </a:lnTo>
                        <a:lnTo>
                          <a:pt x="9" y="182"/>
                        </a:lnTo>
                        <a:lnTo>
                          <a:pt x="4" y="175"/>
                        </a:lnTo>
                        <a:lnTo>
                          <a:pt x="4" y="177"/>
                        </a:lnTo>
                        <a:lnTo>
                          <a:pt x="7" y="180"/>
                        </a:lnTo>
                        <a:lnTo>
                          <a:pt x="4" y="180"/>
                        </a:lnTo>
                        <a:lnTo>
                          <a:pt x="2" y="177"/>
                        </a:lnTo>
                        <a:lnTo>
                          <a:pt x="4" y="177"/>
                        </a:lnTo>
                        <a:lnTo>
                          <a:pt x="4" y="175"/>
                        </a:lnTo>
                        <a:lnTo>
                          <a:pt x="2" y="175"/>
                        </a:lnTo>
                        <a:lnTo>
                          <a:pt x="2" y="173"/>
                        </a:lnTo>
                        <a:lnTo>
                          <a:pt x="4" y="175"/>
                        </a:lnTo>
                        <a:lnTo>
                          <a:pt x="4" y="173"/>
                        </a:lnTo>
                        <a:lnTo>
                          <a:pt x="2" y="173"/>
                        </a:lnTo>
                        <a:lnTo>
                          <a:pt x="2" y="171"/>
                        </a:lnTo>
                        <a:lnTo>
                          <a:pt x="2" y="173"/>
                        </a:lnTo>
                        <a:lnTo>
                          <a:pt x="0" y="173"/>
                        </a:lnTo>
                        <a:lnTo>
                          <a:pt x="2" y="171"/>
                        </a:lnTo>
                        <a:lnTo>
                          <a:pt x="0" y="166"/>
                        </a:lnTo>
                        <a:lnTo>
                          <a:pt x="2" y="166"/>
                        </a:lnTo>
                        <a:lnTo>
                          <a:pt x="0" y="160"/>
                        </a:lnTo>
                        <a:lnTo>
                          <a:pt x="2" y="157"/>
                        </a:lnTo>
                        <a:lnTo>
                          <a:pt x="0" y="153"/>
                        </a:lnTo>
                        <a:lnTo>
                          <a:pt x="2" y="151"/>
                        </a:lnTo>
                        <a:lnTo>
                          <a:pt x="4" y="149"/>
                        </a:lnTo>
                        <a:lnTo>
                          <a:pt x="4" y="151"/>
                        </a:lnTo>
                        <a:lnTo>
                          <a:pt x="7" y="149"/>
                        </a:lnTo>
                        <a:lnTo>
                          <a:pt x="4" y="151"/>
                        </a:lnTo>
                        <a:lnTo>
                          <a:pt x="7" y="144"/>
                        </a:lnTo>
                        <a:lnTo>
                          <a:pt x="9" y="144"/>
                        </a:lnTo>
                        <a:lnTo>
                          <a:pt x="11" y="142"/>
                        </a:lnTo>
                        <a:lnTo>
                          <a:pt x="16" y="140"/>
                        </a:lnTo>
                        <a:lnTo>
                          <a:pt x="18" y="137"/>
                        </a:lnTo>
                        <a:lnTo>
                          <a:pt x="22" y="135"/>
                        </a:lnTo>
                        <a:lnTo>
                          <a:pt x="27" y="129"/>
                        </a:lnTo>
                        <a:lnTo>
                          <a:pt x="29" y="126"/>
                        </a:lnTo>
                        <a:lnTo>
                          <a:pt x="38" y="124"/>
                        </a:lnTo>
                        <a:lnTo>
                          <a:pt x="33" y="124"/>
                        </a:lnTo>
                        <a:lnTo>
                          <a:pt x="36" y="124"/>
                        </a:lnTo>
                        <a:lnTo>
                          <a:pt x="33" y="122"/>
                        </a:lnTo>
                        <a:lnTo>
                          <a:pt x="36" y="122"/>
                        </a:lnTo>
                        <a:lnTo>
                          <a:pt x="38" y="122"/>
                        </a:lnTo>
                        <a:lnTo>
                          <a:pt x="40" y="120"/>
                        </a:lnTo>
                        <a:lnTo>
                          <a:pt x="33" y="122"/>
                        </a:lnTo>
                        <a:lnTo>
                          <a:pt x="25" y="122"/>
                        </a:lnTo>
                        <a:lnTo>
                          <a:pt x="27" y="122"/>
                        </a:lnTo>
                        <a:lnTo>
                          <a:pt x="22" y="122"/>
                        </a:lnTo>
                        <a:lnTo>
                          <a:pt x="22" y="124"/>
                        </a:lnTo>
                        <a:lnTo>
                          <a:pt x="18" y="124"/>
                        </a:lnTo>
                        <a:lnTo>
                          <a:pt x="18" y="122"/>
                        </a:lnTo>
                        <a:lnTo>
                          <a:pt x="13" y="126"/>
                        </a:lnTo>
                        <a:lnTo>
                          <a:pt x="7" y="135"/>
                        </a:lnTo>
                        <a:lnTo>
                          <a:pt x="7" y="133"/>
                        </a:lnTo>
                        <a:lnTo>
                          <a:pt x="4" y="131"/>
                        </a:lnTo>
                        <a:lnTo>
                          <a:pt x="7" y="126"/>
                        </a:lnTo>
                        <a:lnTo>
                          <a:pt x="7" y="129"/>
                        </a:lnTo>
                        <a:lnTo>
                          <a:pt x="4" y="126"/>
                        </a:lnTo>
                        <a:lnTo>
                          <a:pt x="9" y="124"/>
                        </a:lnTo>
                        <a:lnTo>
                          <a:pt x="13" y="117"/>
                        </a:lnTo>
                        <a:lnTo>
                          <a:pt x="18" y="115"/>
                        </a:lnTo>
                        <a:lnTo>
                          <a:pt x="22" y="115"/>
                        </a:lnTo>
                        <a:lnTo>
                          <a:pt x="25" y="113"/>
                        </a:lnTo>
                        <a:lnTo>
                          <a:pt x="22" y="115"/>
                        </a:lnTo>
                        <a:lnTo>
                          <a:pt x="20" y="115"/>
                        </a:lnTo>
                        <a:lnTo>
                          <a:pt x="20" y="111"/>
                        </a:lnTo>
                        <a:lnTo>
                          <a:pt x="18" y="113"/>
                        </a:lnTo>
                        <a:lnTo>
                          <a:pt x="16" y="109"/>
                        </a:lnTo>
                        <a:lnTo>
                          <a:pt x="16" y="113"/>
                        </a:lnTo>
                        <a:lnTo>
                          <a:pt x="11" y="111"/>
                        </a:lnTo>
                        <a:lnTo>
                          <a:pt x="9" y="111"/>
                        </a:lnTo>
                        <a:lnTo>
                          <a:pt x="7" y="109"/>
                        </a:lnTo>
                        <a:lnTo>
                          <a:pt x="9" y="106"/>
                        </a:lnTo>
                        <a:lnTo>
                          <a:pt x="38" y="106"/>
                        </a:lnTo>
                        <a:lnTo>
                          <a:pt x="40" y="95"/>
                        </a:lnTo>
                        <a:lnTo>
                          <a:pt x="40" y="60"/>
                        </a:lnTo>
                        <a:lnTo>
                          <a:pt x="42" y="60"/>
                        </a:lnTo>
                        <a:lnTo>
                          <a:pt x="49" y="57"/>
                        </a:lnTo>
                        <a:lnTo>
                          <a:pt x="51" y="71"/>
                        </a:lnTo>
                        <a:lnTo>
                          <a:pt x="56" y="71"/>
                        </a:lnTo>
                        <a:lnTo>
                          <a:pt x="56" y="73"/>
                        </a:lnTo>
                        <a:lnTo>
                          <a:pt x="58" y="73"/>
                        </a:lnTo>
                        <a:lnTo>
                          <a:pt x="60" y="71"/>
                        </a:lnTo>
                        <a:lnTo>
                          <a:pt x="62" y="64"/>
                        </a:lnTo>
                        <a:lnTo>
                          <a:pt x="67" y="62"/>
                        </a:lnTo>
                        <a:lnTo>
                          <a:pt x="69" y="66"/>
                        </a:lnTo>
                        <a:lnTo>
                          <a:pt x="74" y="69"/>
                        </a:lnTo>
                        <a:lnTo>
                          <a:pt x="87" y="62"/>
                        </a:lnTo>
                        <a:lnTo>
                          <a:pt x="102" y="69"/>
                        </a:lnTo>
                        <a:lnTo>
                          <a:pt x="114" y="62"/>
                        </a:lnTo>
                        <a:lnTo>
                          <a:pt x="118" y="62"/>
                        </a:lnTo>
                        <a:lnTo>
                          <a:pt x="125" y="64"/>
                        </a:lnTo>
                        <a:lnTo>
                          <a:pt x="136" y="62"/>
                        </a:lnTo>
                        <a:lnTo>
                          <a:pt x="145" y="64"/>
                        </a:lnTo>
                        <a:lnTo>
                          <a:pt x="160" y="62"/>
                        </a:lnTo>
                        <a:lnTo>
                          <a:pt x="178" y="75"/>
                        </a:lnTo>
                        <a:lnTo>
                          <a:pt x="198" y="77"/>
                        </a:lnTo>
                        <a:lnTo>
                          <a:pt x="216" y="77"/>
                        </a:lnTo>
                        <a:lnTo>
                          <a:pt x="221" y="77"/>
                        </a:lnTo>
                        <a:lnTo>
                          <a:pt x="225" y="73"/>
                        </a:lnTo>
                        <a:lnTo>
                          <a:pt x="234" y="60"/>
                        </a:lnTo>
                        <a:lnTo>
                          <a:pt x="250" y="55"/>
                        </a:lnTo>
                        <a:lnTo>
                          <a:pt x="263" y="51"/>
                        </a:lnTo>
                        <a:lnTo>
                          <a:pt x="270" y="51"/>
                        </a:lnTo>
                        <a:lnTo>
                          <a:pt x="299" y="42"/>
                        </a:lnTo>
                        <a:lnTo>
                          <a:pt x="305" y="44"/>
                        </a:lnTo>
                        <a:lnTo>
                          <a:pt x="301" y="51"/>
                        </a:lnTo>
                        <a:lnTo>
                          <a:pt x="299" y="51"/>
                        </a:lnTo>
                        <a:lnTo>
                          <a:pt x="301" y="57"/>
                        </a:lnTo>
                        <a:lnTo>
                          <a:pt x="299" y="60"/>
                        </a:lnTo>
                        <a:lnTo>
                          <a:pt x="301" y="60"/>
                        </a:lnTo>
                        <a:lnTo>
                          <a:pt x="299" y="64"/>
                        </a:lnTo>
                        <a:lnTo>
                          <a:pt x="301" y="66"/>
                        </a:lnTo>
                        <a:lnTo>
                          <a:pt x="310" y="69"/>
                        </a:lnTo>
                        <a:lnTo>
                          <a:pt x="332" y="69"/>
                        </a:lnTo>
                        <a:lnTo>
                          <a:pt x="339" y="66"/>
                        </a:lnTo>
                        <a:lnTo>
                          <a:pt x="345" y="64"/>
                        </a:lnTo>
                        <a:lnTo>
                          <a:pt x="343" y="62"/>
                        </a:lnTo>
                        <a:lnTo>
                          <a:pt x="343" y="60"/>
                        </a:lnTo>
                        <a:lnTo>
                          <a:pt x="354" y="51"/>
                        </a:lnTo>
                        <a:lnTo>
                          <a:pt x="359" y="49"/>
                        </a:lnTo>
                        <a:lnTo>
                          <a:pt x="361" y="51"/>
                        </a:lnTo>
                        <a:lnTo>
                          <a:pt x="365" y="51"/>
                        </a:lnTo>
                        <a:lnTo>
                          <a:pt x="370" y="51"/>
                        </a:lnTo>
                        <a:lnTo>
                          <a:pt x="372" y="46"/>
                        </a:lnTo>
                        <a:lnTo>
                          <a:pt x="376" y="46"/>
                        </a:lnTo>
                        <a:lnTo>
                          <a:pt x="379" y="44"/>
                        </a:lnTo>
                        <a:lnTo>
                          <a:pt x="379" y="42"/>
                        </a:lnTo>
                        <a:lnTo>
                          <a:pt x="376" y="40"/>
                        </a:lnTo>
                        <a:lnTo>
                          <a:pt x="363" y="40"/>
                        </a:lnTo>
                        <a:lnTo>
                          <a:pt x="361" y="37"/>
                        </a:lnTo>
                        <a:lnTo>
                          <a:pt x="361" y="26"/>
                        </a:lnTo>
                        <a:lnTo>
                          <a:pt x="359" y="24"/>
                        </a:lnTo>
                        <a:lnTo>
                          <a:pt x="359" y="15"/>
                        </a:lnTo>
                        <a:lnTo>
                          <a:pt x="363" y="11"/>
                        </a:lnTo>
                        <a:lnTo>
                          <a:pt x="368" y="9"/>
                        </a:lnTo>
                        <a:lnTo>
                          <a:pt x="374" y="4"/>
                        </a:lnTo>
                        <a:lnTo>
                          <a:pt x="381" y="6"/>
                        </a:lnTo>
                        <a:lnTo>
                          <a:pt x="403" y="15"/>
                        </a:lnTo>
                        <a:lnTo>
                          <a:pt x="405" y="11"/>
                        </a:lnTo>
                        <a:lnTo>
                          <a:pt x="410" y="9"/>
                        </a:lnTo>
                        <a:lnTo>
                          <a:pt x="412" y="11"/>
                        </a:lnTo>
                        <a:lnTo>
                          <a:pt x="414" y="13"/>
                        </a:lnTo>
                        <a:lnTo>
                          <a:pt x="430" y="4"/>
                        </a:lnTo>
                        <a:lnTo>
                          <a:pt x="437" y="4"/>
                        </a:lnTo>
                        <a:lnTo>
                          <a:pt x="439" y="6"/>
                        </a:lnTo>
                        <a:lnTo>
                          <a:pt x="443" y="4"/>
                        </a:lnTo>
                        <a:lnTo>
                          <a:pt x="446" y="6"/>
                        </a:lnTo>
                        <a:lnTo>
                          <a:pt x="448" y="6"/>
                        </a:lnTo>
                        <a:lnTo>
                          <a:pt x="454" y="11"/>
                        </a:lnTo>
                        <a:lnTo>
                          <a:pt x="461" y="9"/>
                        </a:lnTo>
                        <a:lnTo>
                          <a:pt x="466" y="9"/>
                        </a:lnTo>
                        <a:lnTo>
                          <a:pt x="474" y="6"/>
                        </a:lnTo>
                        <a:lnTo>
                          <a:pt x="477" y="9"/>
                        </a:lnTo>
                        <a:lnTo>
                          <a:pt x="477" y="13"/>
                        </a:lnTo>
                        <a:lnTo>
                          <a:pt x="481" y="13"/>
                        </a:lnTo>
                        <a:lnTo>
                          <a:pt x="483" y="15"/>
                        </a:lnTo>
                        <a:lnTo>
                          <a:pt x="483" y="13"/>
                        </a:lnTo>
                        <a:lnTo>
                          <a:pt x="483" y="9"/>
                        </a:lnTo>
                        <a:lnTo>
                          <a:pt x="486" y="4"/>
                        </a:lnTo>
                        <a:lnTo>
                          <a:pt x="488" y="6"/>
                        </a:lnTo>
                        <a:lnTo>
                          <a:pt x="490" y="6"/>
                        </a:lnTo>
                        <a:lnTo>
                          <a:pt x="492" y="6"/>
                        </a:lnTo>
                        <a:lnTo>
                          <a:pt x="490" y="9"/>
                        </a:lnTo>
                        <a:lnTo>
                          <a:pt x="492" y="11"/>
                        </a:lnTo>
                        <a:lnTo>
                          <a:pt x="495" y="11"/>
                        </a:lnTo>
                        <a:lnTo>
                          <a:pt x="501" y="9"/>
                        </a:lnTo>
                        <a:lnTo>
                          <a:pt x="501" y="6"/>
                        </a:lnTo>
                        <a:lnTo>
                          <a:pt x="503" y="4"/>
                        </a:lnTo>
                        <a:lnTo>
                          <a:pt x="510" y="0"/>
                        </a:lnTo>
                        <a:lnTo>
                          <a:pt x="515" y="2"/>
                        </a:lnTo>
                        <a:lnTo>
                          <a:pt x="517" y="4"/>
                        </a:lnTo>
                        <a:lnTo>
                          <a:pt x="515" y="6"/>
                        </a:lnTo>
                        <a:lnTo>
                          <a:pt x="515" y="9"/>
                        </a:lnTo>
                        <a:lnTo>
                          <a:pt x="517" y="9"/>
                        </a:lnTo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1" name="Freeform 813"/>
                  <p:cNvSpPr>
                    <a:spLocks/>
                  </p:cNvSpPr>
                  <p:nvPr/>
                </p:nvSpPr>
                <p:spPr bwMode="auto">
                  <a:xfrm>
                    <a:off x="2208" y="982"/>
                    <a:ext cx="446" cy="466"/>
                  </a:xfrm>
                  <a:custGeom>
                    <a:avLst/>
                    <a:gdLst>
                      <a:gd name="T0" fmla="*/ 363 w 446"/>
                      <a:gd name="T1" fmla="*/ 22 h 466"/>
                      <a:gd name="T2" fmla="*/ 390 w 446"/>
                      <a:gd name="T3" fmla="*/ 60 h 466"/>
                      <a:gd name="T4" fmla="*/ 428 w 446"/>
                      <a:gd name="T5" fmla="*/ 68 h 466"/>
                      <a:gd name="T6" fmla="*/ 430 w 446"/>
                      <a:gd name="T7" fmla="*/ 104 h 466"/>
                      <a:gd name="T8" fmla="*/ 397 w 446"/>
                      <a:gd name="T9" fmla="*/ 135 h 466"/>
                      <a:gd name="T10" fmla="*/ 381 w 446"/>
                      <a:gd name="T11" fmla="*/ 180 h 466"/>
                      <a:gd name="T12" fmla="*/ 381 w 446"/>
                      <a:gd name="T13" fmla="*/ 215 h 466"/>
                      <a:gd name="T14" fmla="*/ 379 w 446"/>
                      <a:gd name="T15" fmla="*/ 259 h 466"/>
                      <a:gd name="T16" fmla="*/ 381 w 446"/>
                      <a:gd name="T17" fmla="*/ 297 h 466"/>
                      <a:gd name="T18" fmla="*/ 355 w 446"/>
                      <a:gd name="T19" fmla="*/ 306 h 466"/>
                      <a:gd name="T20" fmla="*/ 341 w 446"/>
                      <a:gd name="T21" fmla="*/ 333 h 466"/>
                      <a:gd name="T22" fmla="*/ 363 w 446"/>
                      <a:gd name="T23" fmla="*/ 339 h 466"/>
                      <a:gd name="T24" fmla="*/ 397 w 446"/>
                      <a:gd name="T25" fmla="*/ 348 h 466"/>
                      <a:gd name="T26" fmla="*/ 428 w 446"/>
                      <a:gd name="T27" fmla="*/ 368 h 466"/>
                      <a:gd name="T28" fmla="*/ 439 w 446"/>
                      <a:gd name="T29" fmla="*/ 390 h 466"/>
                      <a:gd name="T30" fmla="*/ 439 w 446"/>
                      <a:gd name="T31" fmla="*/ 422 h 466"/>
                      <a:gd name="T32" fmla="*/ 410 w 446"/>
                      <a:gd name="T33" fmla="*/ 437 h 466"/>
                      <a:gd name="T34" fmla="*/ 386 w 446"/>
                      <a:gd name="T35" fmla="*/ 448 h 466"/>
                      <a:gd name="T36" fmla="*/ 370 w 446"/>
                      <a:gd name="T37" fmla="*/ 450 h 466"/>
                      <a:gd name="T38" fmla="*/ 348 w 446"/>
                      <a:gd name="T39" fmla="*/ 462 h 466"/>
                      <a:gd name="T40" fmla="*/ 352 w 446"/>
                      <a:gd name="T41" fmla="*/ 419 h 466"/>
                      <a:gd name="T42" fmla="*/ 332 w 446"/>
                      <a:gd name="T43" fmla="*/ 393 h 466"/>
                      <a:gd name="T44" fmla="*/ 297 w 446"/>
                      <a:gd name="T45" fmla="*/ 410 h 466"/>
                      <a:gd name="T46" fmla="*/ 290 w 446"/>
                      <a:gd name="T47" fmla="*/ 397 h 466"/>
                      <a:gd name="T48" fmla="*/ 268 w 446"/>
                      <a:gd name="T49" fmla="*/ 402 h 466"/>
                      <a:gd name="T50" fmla="*/ 252 w 446"/>
                      <a:gd name="T51" fmla="*/ 408 h 466"/>
                      <a:gd name="T52" fmla="*/ 243 w 446"/>
                      <a:gd name="T53" fmla="*/ 428 h 466"/>
                      <a:gd name="T54" fmla="*/ 230 w 446"/>
                      <a:gd name="T55" fmla="*/ 437 h 466"/>
                      <a:gd name="T56" fmla="*/ 210 w 446"/>
                      <a:gd name="T57" fmla="*/ 424 h 466"/>
                      <a:gd name="T58" fmla="*/ 216 w 446"/>
                      <a:gd name="T59" fmla="*/ 410 h 466"/>
                      <a:gd name="T60" fmla="*/ 219 w 446"/>
                      <a:gd name="T61" fmla="*/ 399 h 466"/>
                      <a:gd name="T62" fmla="*/ 221 w 446"/>
                      <a:gd name="T63" fmla="*/ 377 h 466"/>
                      <a:gd name="T64" fmla="*/ 190 w 446"/>
                      <a:gd name="T65" fmla="*/ 359 h 466"/>
                      <a:gd name="T66" fmla="*/ 159 w 446"/>
                      <a:gd name="T67" fmla="*/ 328 h 466"/>
                      <a:gd name="T68" fmla="*/ 150 w 446"/>
                      <a:gd name="T69" fmla="*/ 277 h 466"/>
                      <a:gd name="T70" fmla="*/ 134 w 446"/>
                      <a:gd name="T71" fmla="*/ 248 h 466"/>
                      <a:gd name="T72" fmla="*/ 116 w 446"/>
                      <a:gd name="T73" fmla="*/ 237 h 466"/>
                      <a:gd name="T74" fmla="*/ 81 w 446"/>
                      <a:gd name="T75" fmla="*/ 233 h 466"/>
                      <a:gd name="T76" fmla="*/ 38 w 446"/>
                      <a:gd name="T77" fmla="*/ 224 h 466"/>
                      <a:gd name="T78" fmla="*/ 9 w 446"/>
                      <a:gd name="T79" fmla="*/ 208 h 466"/>
                      <a:gd name="T80" fmla="*/ 9 w 446"/>
                      <a:gd name="T81" fmla="*/ 166 h 466"/>
                      <a:gd name="T82" fmla="*/ 18 w 446"/>
                      <a:gd name="T83" fmla="*/ 144 h 466"/>
                      <a:gd name="T84" fmla="*/ 65 w 446"/>
                      <a:gd name="T85" fmla="*/ 140 h 466"/>
                      <a:gd name="T86" fmla="*/ 92 w 446"/>
                      <a:gd name="T87" fmla="*/ 157 h 466"/>
                      <a:gd name="T88" fmla="*/ 110 w 446"/>
                      <a:gd name="T89" fmla="*/ 166 h 466"/>
                      <a:gd name="T90" fmla="*/ 107 w 446"/>
                      <a:gd name="T91" fmla="*/ 197 h 466"/>
                      <a:gd name="T92" fmla="*/ 134 w 446"/>
                      <a:gd name="T93" fmla="*/ 164 h 466"/>
                      <a:gd name="T94" fmla="*/ 170 w 446"/>
                      <a:gd name="T95" fmla="*/ 164 h 466"/>
                      <a:gd name="T96" fmla="*/ 208 w 446"/>
                      <a:gd name="T97" fmla="*/ 171 h 466"/>
                      <a:gd name="T98" fmla="*/ 250 w 446"/>
                      <a:gd name="T99" fmla="*/ 155 h 466"/>
                      <a:gd name="T100" fmla="*/ 250 w 446"/>
                      <a:gd name="T101" fmla="*/ 128 h 466"/>
                      <a:gd name="T102" fmla="*/ 265 w 446"/>
                      <a:gd name="T103" fmla="*/ 111 h 466"/>
                      <a:gd name="T104" fmla="*/ 290 w 446"/>
                      <a:gd name="T105" fmla="*/ 117 h 466"/>
                      <a:gd name="T106" fmla="*/ 308 w 446"/>
                      <a:gd name="T107" fmla="*/ 100 h 466"/>
                      <a:gd name="T108" fmla="*/ 321 w 446"/>
                      <a:gd name="T109" fmla="*/ 80 h 466"/>
                      <a:gd name="T110" fmla="*/ 343 w 446"/>
                      <a:gd name="T111" fmla="*/ 73 h 466"/>
                      <a:gd name="T112" fmla="*/ 350 w 446"/>
                      <a:gd name="T113" fmla="*/ 57 h 466"/>
                      <a:gd name="T114" fmla="*/ 339 w 446"/>
                      <a:gd name="T115" fmla="*/ 31 h 4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446" h="466">
                        <a:moveTo>
                          <a:pt x="339" y="6"/>
                        </a:moveTo>
                        <a:lnTo>
                          <a:pt x="341" y="9"/>
                        </a:lnTo>
                        <a:lnTo>
                          <a:pt x="348" y="4"/>
                        </a:lnTo>
                        <a:lnTo>
                          <a:pt x="352" y="11"/>
                        </a:lnTo>
                        <a:lnTo>
                          <a:pt x="352" y="13"/>
                        </a:lnTo>
                        <a:lnTo>
                          <a:pt x="355" y="13"/>
                        </a:lnTo>
                        <a:lnTo>
                          <a:pt x="355" y="17"/>
                        </a:lnTo>
                        <a:lnTo>
                          <a:pt x="359" y="17"/>
                        </a:lnTo>
                        <a:lnTo>
                          <a:pt x="361" y="15"/>
                        </a:lnTo>
                        <a:lnTo>
                          <a:pt x="361" y="20"/>
                        </a:lnTo>
                        <a:lnTo>
                          <a:pt x="361" y="22"/>
                        </a:lnTo>
                        <a:lnTo>
                          <a:pt x="363" y="22"/>
                        </a:lnTo>
                        <a:lnTo>
                          <a:pt x="363" y="26"/>
                        </a:lnTo>
                        <a:lnTo>
                          <a:pt x="366" y="26"/>
                        </a:lnTo>
                        <a:lnTo>
                          <a:pt x="368" y="24"/>
                        </a:lnTo>
                        <a:lnTo>
                          <a:pt x="372" y="26"/>
                        </a:lnTo>
                        <a:lnTo>
                          <a:pt x="384" y="33"/>
                        </a:lnTo>
                        <a:lnTo>
                          <a:pt x="384" y="40"/>
                        </a:lnTo>
                        <a:lnTo>
                          <a:pt x="386" y="42"/>
                        </a:lnTo>
                        <a:lnTo>
                          <a:pt x="386" y="46"/>
                        </a:lnTo>
                        <a:lnTo>
                          <a:pt x="379" y="51"/>
                        </a:lnTo>
                        <a:lnTo>
                          <a:pt x="381" y="55"/>
                        </a:lnTo>
                        <a:lnTo>
                          <a:pt x="388" y="57"/>
                        </a:lnTo>
                        <a:lnTo>
                          <a:pt x="390" y="60"/>
                        </a:lnTo>
                        <a:lnTo>
                          <a:pt x="390" y="64"/>
                        </a:lnTo>
                        <a:lnTo>
                          <a:pt x="395" y="62"/>
                        </a:lnTo>
                        <a:lnTo>
                          <a:pt x="399" y="62"/>
                        </a:lnTo>
                        <a:lnTo>
                          <a:pt x="399" y="66"/>
                        </a:lnTo>
                        <a:lnTo>
                          <a:pt x="406" y="66"/>
                        </a:lnTo>
                        <a:lnTo>
                          <a:pt x="408" y="66"/>
                        </a:lnTo>
                        <a:lnTo>
                          <a:pt x="412" y="66"/>
                        </a:lnTo>
                        <a:lnTo>
                          <a:pt x="412" y="68"/>
                        </a:lnTo>
                        <a:lnTo>
                          <a:pt x="417" y="68"/>
                        </a:lnTo>
                        <a:lnTo>
                          <a:pt x="419" y="73"/>
                        </a:lnTo>
                        <a:lnTo>
                          <a:pt x="426" y="66"/>
                        </a:lnTo>
                        <a:lnTo>
                          <a:pt x="428" y="68"/>
                        </a:lnTo>
                        <a:lnTo>
                          <a:pt x="421" y="73"/>
                        </a:lnTo>
                        <a:lnTo>
                          <a:pt x="424" y="75"/>
                        </a:lnTo>
                        <a:lnTo>
                          <a:pt x="433" y="73"/>
                        </a:lnTo>
                        <a:lnTo>
                          <a:pt x="433" y="71"/>
                        </a:lnTo>
                        <a:lnTo>
                          <a:pt x="435" y="68"/>
                        </a:lnTo>
                        <a:lnTo>
                          <a:pt x="439" y="75"/>
                        </a:lnTo>
                        <a:lnTo>
                          <a:pt x="446" y="77"/>
                        </a:lnTo>
                        <a:lnTo>
                          <a:pt x="446" y="80"/>
                        </a:lnTo>
                        <a:lnTo>
                          <a:pt x="444" y="84"/>
                        </a:lnTo>
                        <a:lnTo>
                          <a:pt x="444" y="88"/>
                        </a:lnTo>
                        <a:lnTo>
                          <a:pt x="437" y="91"/>
                        </a:lnTo>
                        <a:lnTo>
                          <a:pt x="430" y="104"/>
                        </a:lnTo>
                        <a:lnTo>
                          <a:pt x="426" y="108"/>
                        </a:lnTo>
                        <a:lnTo>
                          <a:pt x="424" y="108"/>
                        </a:lnTo>
                        <a:lnTo>
                          <a:pt x="421" y="111"/>
                        </a:lnTo>
                        <a:lnTo>
                          <a:pt x="421" y="113"/>
                        </a:lnTo>
                        <a:lnTo>
                          <a:pt x="419" y="115"/>
                        </a:lnTo>
                        <a:lnTo>
                          <a:pt x="421" y="117"/>
                        </a:lnTo>
                        <a:lnTo>
                          <a:pt x="419" y="117"/>
                        </a:lnTo>
                        <a:lnTo>
                          <a:pt x="415" y="120"/>
                        </a:lnTo>
                        <a:lnTo>
                          <a:pt x="410" y="122"/>
                        </a:lnTo>
                        <a:lnTo>
                          <a:pt x="401" y="124"/>
                        </a:lnTo>
                        <a:lnTo>
                          <a:pt x="399" y="131"/>
                        </a:lnTo>
                        <a:lnTo>
                          <a:pt x="397" y="135"/>
                        </a:lnTo>
                        <a:lnTo>
                          <a:pt x="395" y="137"/>
                        </a:lnTo>
                        <a:lnTo>
                          <a:pt x="388" y="146"/>
                        </a:lnTo>
                        <a:lnTo>
                          <a:pt x="388" y="151"/>
                        </a:lnTo>
                        <a:lnTo>
                          <a:pt x="386" y="153"/>
                        </a:lnTo>
                        <a:lnTo>
                          <a:pt x="386" y="157"/>
                        </a:lnTo>
                        <a:lnTo>
                          <a:pt x="384" y="160"/>
                        </a:lnTo>
                        <a:lnTo>
                          <a:pt x="384" y="162"/>
                        </a:lnTo>
                        <a:lnTo>
                          <a:pt x="379" y="164"/>
                        </a:lnTo>
                        <a:lnTo>
                          <a:pt x="379" y="168"/>
                        </a:lnTo>
                        <a:lnTo>
                          <a:pt x="384" y="173"/>
                        </a:lnTo>
                        <a:lnTo>
                          <a:pt x="379" y="175"/>
                        </a:lnTo>
                        <a:lnTo>
                          <a:pt x="381" y="180"/>
                        </a:lnTo>
                        <a:lnTo>
                          <a:pt x="377" y="182"/>
                        </a:lnTo>
                        <a:lnTo>
                          <a:pt x="375" y="188"/>
                        </a:lnTo>
                        <a:lnTo>
                          <a:pt x="377" y="195"/>
                        </a:lnTo>
                        <a:lnTo>
                          <a:pt x="375" y="197"/>
                        </a:lnTo>
                        <a:lnTo>
                          <a:pt x="375" y="199"/>
                        </a:lnTo>
                        <a:lnTo>
                          <a:pt x="377" y="202"/>
                        </a:lnTo>
                        <a:lnTo>
                          <a:pt x="379" y="204"/>
                        </a:lnTo>
                        <a:lnTo>
                          <a:pt x="379" y="206"/>
                        </a:lnTo>
                        <a:lnTo>
                          <a:pt x="379" y="208"/>
                        </a:lnTo>
                        <a:lnTo>
                          <a:pt x="381" y="211"/>
                        </a:lnTo>
                        <a:lnTo>
                          <a:pt x="379" y="215"/>
                        </a:lnTo>
                        <a:lnTo>
                          <a:pt x="381" y="215"/>
                        </a:lnTo>
                        <a:lnTo>
                          <a:pt x="384" y="219"/>
                        </a:lnTo>
                        <a:lnTo>
                          <a:pt x="379" y="222"/>
                        </a:lnTo>
                        <a:lnTo>
                          <a:pt x="379" y="224"/>
                        </a:lnTo>
                        <a:lnTo>
                          <a:pt x="384" y="226"/>
                        </a:lnTo>
                        <a:lnTo>
                          <a:pt x="384" y="228"/>
                        </a:lnTo>
                        <a:lnTo>
                          <a:pt x="381" y="235"/>
                        </a:lnTo>
                        <a:lnTo>
                          <a:pt x="384" y="239"/>
                        </a:lnTo>
                        <a:lnTo>
                          <a:pt x="379" y="242"/>
                        </a:lnTo>
                        <a:lnTo>
                          <a:pt x="381" y="248"/>
                        </a:lnTo>
                        <a:lnTo>
                          <a:pt x="381" y="253"/>
                        </a:lnTo>
                        <a:lnTo>
                          <a:pt x="381" y="255"/>
                        </a:lnTo>
                        <a:lnTo>
                          <a:pt x="379" y="259"/>
                        </a:lnTo>
                        <a:lnTo>
                          <a:pt x="386" y="264"/>
                        </a:lnTo>
                        <a:lnTo>
                          <a:pt x="386" y="268"/>
                        </a:lnTo>
                        <a:lnTo>
                          <a:pt x="392" y="273"/>
                        </a:lnTo>
                        <a:lnTo>
                          <a:pt x="390" y="282"/>
                        </a:lnTo>
                        <a:lnTo>
                          <a:pt x="392" y="284"/>
                        </a:lnTo>
                        <a:lnTo>
                          <a:pt x="390" y="286"/>
                        </a:lnTo>
                        <a:lnTo>
                          <a:pt x="395" y="288"/>
                        </a:lnTo>
                        <a:lnTo>
                          <a:pt x="388" y="291"/>
                        </a:lnTo>
                        <a:lnTo>
                          <a:pt x="388" y="295"/>
                        </a:lnTo>
                        <a:lnTo>
                          <a:pt x="386" y="295"/>
                        </a:lnTo>
                        <a:lnTo>
                          <a:pt x="384" y="297"/>
                        </a:lnTo>
                        <a:lnTo>
                          <a:pt x="381" y="297"/>
                        </a:lnTo>
                        <a:lnTo>
                          <a:pt x="381" y="293"/>
                        </a:lnTo>
                        <a:lnTo>
                          <a:pt x="375" y="293"/>
                        </a:lnTo>
                        <a:lnTo>
                          <a:pt x="372" y="291"/>
                        </a:lnTo>
                        <a:lnTo>
                          <a:pt x="372" y="293"/>
                        </a:lnTo>
                        <a:lnTo>
                          <a:pt x="370" y="293"/>
                        </a:lnTo>
                        <a:lnTo>
                          <a:pt x="366" y="297"/>
                        </a:lnTo>
                        <a:lnTo>
                          <a:pt x="359" y="297"/>
                        </a:lnTo>
                        <a:lnTo>
                          <a:pt x="359" y="299"/>
                        </a:lnTo>
                        <a:lnTo>
                          <a:pt x="357" y="299"/>
                        </a:lnTo>
                        <a:lnTo>
                          <a:pt x="355" y="299"/>
                        </a:lnTo>
                        <a:lnTo>
                          <a:pt x="352" y="302"/>
                        </a:lnTo>
                        <a:lnTo>
                          <a:pt x="355" y="306"/>
                        </a:lnTo>
                        <a:lnTo>
                          <a:pt x="352" y="308"/>
                        </a:lnTo>
                        <a:lnTo>
                          <a:pt x="355" y="313"/>
                        </a:lnTo>
                        <a:lnTo>
                          <a:pt x="355" y="315"/>
                        </a:lnTo>
                        <a:lnTo>
                          <a:pt x="357" y="317"/>
                        </a:lnTo>
                        <a:lnTo>
                          <a:pt x="355" y="319"/>
                        </a:lnTo>
                        <a:lnTo>
                          <a:pt x="352" y="322"/>
                        </a:lnTo>
                        <a:lnTo>
                          <a:pt x="350" y="324"/>
                        </a:lnTo>
                        <a:lnTo>
                          <a:pt x="352" y="326"/>
                        </a:lnTo>
                        <a:lnTo>
                          <a:pt x="352" y="328"/>
                        </a:lnTo>
                        <a:lnTo>
                          <a:pt x="350" y="326"/>
                        </a:lnTo>
                        <a:lnTo>
                          <a:pt x="346" y="326"/>
                        </a:lnTo>
                        <a:lnTo>
                          <a:pt x="341" y="333"/>
                        </a:lnTo>
                        <a:lnTo>
                          <a:pt x="339" y="333"/>
                        </a:lnTo>
                        <a:lnTo>
                          <a:pt x="339" y="335"/>
                        </a:lnTo>
                        <a:lnTo>
                          <a:pt x="339" y="337"/>
                        </a:lnTo>
                        <a:lnTo>
                          <a:pt x="346" y="342"/>
                        </a:lnTo>
                        <a:lnTo>
                          <a:pt x="346" y="344"/>
                        </a:lnTo>
                        <a:lnTo>
                          <a:pt x="348" y="344"/>
                        </a:lnTo>
                        <a:lnTo>
                          <a:pt x="355" y="344"/>
                        </a:lnTo>
                        <a:lnTo>
                          <a:pt x="357" y="342"/>
                        </a:lnTo>
                        <a:lnTo>
                          <a:pt x="363" y="344"/>
                        </a:lnTo>
                        <a:lnTo>
                          <a:pt x="363" y="342"/>
                        </a:lnTo>
                        <a:lnTo>
                          <a:pt x="361" y="339"/>
                        </a:lnTo>
                        <a:lnTo>
                          <a:pt x="363" y="339"/>
                        </a:lnTo>
                        <a:lnTo>
                          <a:pt x="370" y="344"/>
                        </a:lnTo>
                        <a:lnTo>
                          <a:pt x="372" y="344"/>
                        </a:lnTo>
                        <a:lnTo>
                          <a:pt x="377" y="346"/>
                        </a:lnTo>
                        <a:lnTo>
                          <a:pt x="377" y="351"/>
                        </a:lnTo>
                        <a:lnTo>
                          <a:pt x="379" y="355"/>
                        </a:lnTo>
                        <a:lnTo>
                          <a:pt x="384" y="355"/>
                        </a:lnTo>
                        <a:lnTo>
                          <a:pt x="386" y="359"/>
                        </a:lnTo>
                        <a:lnTo>
                          <a:pt x="392" y="357"/>
                        </a:lnTo>
                        <a:lnTo>
                          <a:pt x="397" y="355"/>
                        </a:lnTo>
                        <a:lnTo>
                          <a:pt x="397" y="353"/>
                        </a:lnTo>
                        <a:lnTo>
                          <a:pt x="395" y="351"/>
                        </a:lnTo>
                        <a:lnTo>
                          <a:pt x="397" y="348"/>
                        </a:lnTo>
                        <a:lnTo>
                          <a:pt x="401" y="346"/>
                        </a:lnTo>
                        <a:lnTo>
                          <a:pt x="406" y="346"/>
                        </a:lnTo>
                        <a:lnTo>
                          <a:pt x="410" y="344"/>
                        </a:lnTo>
                        <a:lnTo>
                          <a:pt x="415" y="346"/>
                        </a:lnTo>
                        <a:lnTo>
                          <a:pt x="417" y="348"/>
                        </a:lnTo>
                        <a:lnTo>
                          <a:pt x="419" y="351"/>
                        </a:lnTo>
                        <a:lnTo>
                          <a:pt x="424" y="353"/>
                        </a:lnTo>
                        <a:lnTo>
                          <a:pt x="424" y="355"/>
                        </a:lnTo>
                        <a:lnTo>
                          <a:pt x="430" y="357"/>
                        </a:lnTo>
                        <a:lnTo>
                          <a:pt x="428" y="359"/>
                        </a:lnTo>
                        <a:lnTo>
                          <a:pt x="433" y="366"/>
                        </a:lnTo>
                        <a:lnTo>
                          <a:pt x="428" y="368"/>
                        </a:lnTo>
                        <a:lnTo>
                          <a:pt x="433" y="373"/>
                        </a:lnTo>
                        <a:lnTo>
                          <a:pt x="433" y="375"/>
                        </a:lnTo>
                        <a:lnTo>
                          <a:pt x="433" y="377"/>
                        </a:lnTo>
                        <a:lnTo>
                          <a:pt x="428" y="377"/>
                        </a:lnTo>
                        <a:lnTo>
                          <a:pt x="433" y="379"/>
                        </a:lnTo>
                        <a:lnTo>
                          <a:pt x="439" y="382"/>
                        </a:lnTo>
                        <a:lnTo>
                          <a:pt x="437" y="384"/>
                        </a:lnTo>
                        <a:lnTo>
                          <a:pt x="437" y="388"/>
                        </a:lnTo>
                        <a:lnTo>
                          <a:pt x="433" y="386"/>
                        </a:lnTo>
                        <a:lnTo>
                          <a:pt x="433" y="390"/>
                        </a:lnTo>
                        <a:lnTo>
                          <a:pt x="435" y="388"/>
                        </a:lnTo>
                        <a:lnTo>
                          <a:pt x="439" y="390"/>
                        </a:lnTo>
                        <a:lnTo>
                          <a:pt x="439" y="393"/>
                        </a:lnTo>
                        <a:lnTo>
                          <a:pt x="433" y="395"/>
                        </a:lnTo>
                        <a:lnTo>
                          <a:pt x="433" y="397"/>
                        </a:lnTo>
                        <a:lnTo>
                          <a:pt x="435" y="399"/>
                        </a:lnTo>
                        <a:lnTo>
                          <a:pt x="433" y="404"/>
                        </a:lnTo>
                        <a:lnTo>
                          <a:pt x="430" y="402"/>
                        </a:lnTo>
                        <a:lnTo>
                          <a:pt x="430" y="404"/>
                        </a:lnTo>
                        <a:lnTo>
                          <a:pt x="430" y="408"/>
                        </a:lnTo>
                        <a:lnTo>
                          <a:pt x="430" y="410"/>
                        </a:lnTo>
                        <a:lnTo>
                          <a:pt x="439" y="417"/>
                        </a:lnTo>
                        <a:lnTo>
                          <a:pt x="435" y="422"/>
                        </a:lnTo>
                        <a:lnTo>
                          <a:pt x="439" y="422"/>
                        </a:lnTo>
                        <a:lnTo>
                          <a:pt x="439" y="424"/>
                        </a:lnTo>
                        <a:lnTo>
                          <a:pt x="437" y="426"/>
                        </a:lnTo>
                        <a:lnTo>
                          <a:pt x="435" y="426"/>
                        </a:lnTo>
                        <a:lnTo>
                          <a:pt x="433" y="426"/>
                        </a:lnTo>
                        <a:lnTo>
                          <a:pt x="430" y="426"/>
                        </a:lnTo>
                        <a:lnTo>
                          <a:pt x="430" y="430"/>
                        </a:lnTo>
                        <a:lnTo>
                          <a:pt x="430" y="433"/>
                        </a:lnTo>
                        <a:lnTo>
                          <a:pt x="426" y="435"/>
                        </a:lnTo>
                        <a:lnTo>
                          <a:pt x="421" y="433"/>
                        </a:lnTo>
                        <a:lnTo>
                          <a:pt x="419" y="433"/>
                        </a:lnTo>
                        <a:lnTo>
                          <a:pt x="421" y="437"/>
                        </a:lnTo>
                        <a:lnTo>
                          <a:pt x="410" y="437"/>
                        </a:lnTo>
                        <a:lnTo>
                          <a:pt x="408" y="439"/>
                        </a:lnTo>
                        <a:lnTo>
                          <a:pt x="404" y="442"/>
                        </a:lnTo>
                        <a:lnTo>
                          <a:pt x="404" y="444"/>
                        </a:lnTo>
                        <a:lnTo>
                          <a:pt x="401" y="444"/>
                        </a:lnTo>
                        <a:lnTo>
                          <a:pt x="399" y="444"/>
                        </a:lnTo>
                        <a:lnTo>
                          <a:pt x="399" y="446"/>
                        </a:lnTo>
                        <a:lnTo>
                          <a:pt x="395" y="448"/>
                        </a:lnTo>
                        <a:lnTo>
                          <a:pt x="395" y="446"/>
                        </a:lnTo>
                        <a:lnTo>
                          <a:pt x="392" y="446"/>
                        </a:lnTo>
                        <a:lnTo>
                          <a:pt x="390" y="442"/>
                        </a:lnTo>
                        <a:lnTo>
                          <a:pt x="390" y="446"/>
                        </a:lnTo>
                        <a:lnTo>
                          <a:pt x="386" y="448"/>
                        </a:lnTo>
                        <a:lnTo>
                          <a:pt x="386" y="446"/>
                        </a:lnTo>
                        <a:lnTo>
                          <a:pt x="388" y="444"/>
                        </a:lnTo>
                        <a:lnTo>
                          <a:pt x="384" y="444"/>
                        </a:lnTo>
                        <a:lnTo>
                          <a:pt x="384" y="446"/>
                        </a:lnTo>
                        <a:lnTo>
                          <a:pt x="381" y="448"/>
                        </a:lnTo>
                        <a:lnTo>
                          <a:pt x="379" y="446"/>
                        </a:lnTo>
                        <a:lnTo>
                          <a:pt x="377" y="448"/>
                        </a:lnTo>
                        <a:lnTo>
                          <a:pt x="372" y="444"/>
                        </a:lnTo>
                        <a:lnTo>
                          <a:pt x="368" y="442"/>
                        </a:lnTo>
                        <a:lnTo>
                          <a:pt x="366" y="448"/>
                        </a:lnTo>
                        <a:lnTo>
                          <a:pt x="368" y="448"/>
                        </a:lnTo>
                        <a:lnTo>
                          <a:pt x="370" y="450"/>
                        </a:lnTo>
                        <a:lnTo>
                          <a:pt x="372" y="450"/>
                        </a:lnTo>
                        <a:lnTo>
                          <a:pt x="375" y="455"/>
                        </a:lnTo>
                        <a:lnTo>
                          <a:pt x="370" y="455"/>
                        </a:lnTo>
                        <a:lnTo>
                          <a:pt x="366" y="453"/>
                        </a:lnTo>
                        <a:lnTo>
                          <a:pt x="363" y="455"/>
                        </a:lnTo>
                        <a:lnTo>
                          <a:pt x="361" y="453"/>
                        </a:lnTo>
                        <a:lnTo>
                          <a:pt x="359" y="466"/>
                        </a:lnTo>
                        <a:lnTo>
                          <a:pt x="352" y="464"/>
                        </a:lnTo>
                        <a:lnTo>
                          <a:pt x="352" y="466"/>
                        </a:lnTo>
                        <a:lnTo>
                          <a:pt x="348" y="466"/>
                        </a:lnTo>
                        <a:lnTo>
                          <a:pt x="346" y="462"/>
                        </a:lnTo>
                        <a:lnTo>
                          <a:pt x="348" y="462"/>
                        </a:lnTo>
                        <a:lnTo>
                          <a:pt x="346" y="459"/>
                        </a:lnTo>
                        <a:lnTo>
                          <a:pt x="348" y="462"/>
                        </a:lnTo>
                        <a:lnTo>
                          <a:pt x="350" y="459"/>
                        </a:lnTo>
                        <a:lnTo>
                          <a:pt x="348" y="457"/>
                        </a:lnTo>
                        <a:lnTo>
                          <a:pt x="346" y="457"/>
                        </a:lnTo>
                        <a:lnTo>
                          <a:pt x="348" y="444"/>
                        </a:lnTo>
                        <a:lnTo>
                          <a:pt x="348" y="442"/>
                        </a:lnTo>
                        <a:lnTo>
                          <a:pt x="352" y="442"/>
                        </a:lnTo>
                        <a:lnTo>
                          <a:pt x="352" y="433"/>
                        </a:lnTo>
                        <a:lnTo>
                          <a:pt x="355" y="428"/>
                        </a:lnTo>
                        <a:lnTo>
                          <a:pt x="350" y="428"/>
                        </a:lnTo>
                        <a:lnTo>
                          <a:pt x="352" y="419"/>
                        </a:lnTo>
                        <a:lnTo>
                          <a:pt x="350" y="417"/>
                        </a:lnTo>
                        <a:lnTo>
                          <a:pt x="355" y="406"/>
                        </a:lnTo>
                        <a:lnTo>
                          <a:pt x="357" y="397"/>
                        </a:lnTo>
                        <a:lnTo>
                          <a:pt x="355" y="395"/>
                        </a:lnTo>
                        <a:lnTo>
                          <a:pt x="350" y="395"/>
                        </a:lnTo>
                        <a:lnTo>
                          <a:pt x="346" y="390"/>
                        </a:lnTo>
                        <a:lnTo>
                          <a:pt x="348" y="388"/>
                        </a:lnTo>
                        <a:lnTo>
                          <a:pt x="343" y="386"/>
                        </a:lnTo>
                        <a:lnTo>
                          <a:pt x="335" y="386"/>
                        </a:lnTo>
                        <a:lnTo>
                          <a:pt x="335" y="388"/>
                        </a:lnTo>
                        <a:lnTo>
                          <a:pt x="332" y="388"/>
                        </a:lnTo>
                        <a:lnTo>
                          <a:pt x="332" y="393"/>
                        </a:lnTo>
                        <a:lnTo>
                          <a:pt x="332" y="395"/>
                        </a:lnTo>
                        <a:lnTo>
                          <a:pt x="328" y="397"/>
                        </a:lnTo>
                        <a:lnTo>
                          <a:pt x="326" y="399"/>
                        </a:lnTo>
                        <a:lnTo>
                          <a:pt x="321" y="397"/>
                        </a:lnTo>
                        <a:lnTo>
                          <a:pt x="317" y="404"/>
                        </a:lnTo>
                        <a:lnTo>
                          <a:pt x="312" y="404"/>
                        </a:lnTo>
                        <a:lnTo>
                          <a:pt x="312" y="408"/>
                        </a:lnTo>
                        <a:lnTo>
                          <a:pt x="314" y="415"/>
                        </a:lnTo>
                        <a:lnTo>
                          <a:pt x="306" y="415"/>
                        </a:lnTo>
                        <a:lnTo>
                          <a:pt x="297" y="422"/>
                        </a:lnTo>
                        <a:lnTo>
                          <a:pt x="294" y="419"/>
                        </a:lnTo>
                        <a:lnTo>
                          <a:pt x="297" y="410"/>
                        </a:lnTo>
                        <a:lnTo>
                          <a:pt x="294" y="410"/>
                        </a:lnTo>
                        <a:lnTo>
                          <a:pt x="292" y="413"/>
                        </a:lnTo>
                        <a:lnTo>
                          <a:pt x="290" y="410"/>
                        </a:lnTo>
                        <a:lnTo>
                          <a:pt x="283" y="410"/>
                        </a:lnTo>
                        <a:lnTo>
                          <a:pt x="286" y="408"/>
                        </a:lnTo>
                        <a:lnTo>
                          <a:pt x="288" y="408"/>
                        </a:lnTo>
                        <a:lnTo>
                          <a:pt x="290" y="408"/>
                        </a:lnTo>
                        <a:lnTo>
                          <a:pt x="283" y="404"/>
                        </a:lnTo>
                        <a:lnTo>
                          <a:pt x="286" y="402"/>
                        </a:lnTo>
                        <a:lnTo>
                          <a:pt x="290" y="402"/>
                        </a:lnTo>
                        <a:lnTo>
                          <a:pt x="290" y="399"/>
                        </a:lnTo>
                        <a:lnTo>
                          <a:pt x="290" y="397"/>
                        </a:lnTo>
                        <a:lnTo>
                          <a:pt x="286" y="397"/>
                        </a:lnTo>
                        <a:lnTo>
                          <a:pt x="286" y="395"/>
                        </a:lnTo>
                        <a:lnTo>
                          <a:pt x="277" y="395"/>
                        </a:lnTo>
                        <a:lnTo>
                          <a:pt x="272" y="397"/>
                        </a:lnTo>
                        <a:lnTo>
                          <a:pt x="270" y="397"/>
                        </a:lnTo>
                        <a:lnTo>
                          <a:pt x="270" y="393"/>
                        </a:lnTo>
                        <a:lnTo>
                          <a:pt x="268" y="393"/>
                        </a:lnTo>
                        <a:lnTo>
                          <a:pt x="261" y="390"/>
                        </a:lnTo>
                        <a:lnTo>
                          <a:pt x="259" y="390"/>
                        </a:lnTo>
                        <a:lnTo>
                          <a:pt x="259" y="393"/>
                        </a:lnTo>
                        <a:lnTo>
                          <a:pt x="270" y="399"/>
                        </a:lnTo>
                        <a:lnTo>
                          <a:pt x="268" y="402"/>
                        </a:lnTo>
                        <a:lnTo>
                          <a:pt x="263" y="402"/>
                        </a:lnTo>
                        <a:lnTo>
                          <a:pt x="261" y="402"/>
                        </a:lnTo>
                        <a:lnTo>
                          <a:pt x="265" y="404"/>
                        </a:lnTo>
                        <a:lnTo>
                          <a:pt x="268" y="406"/>
                        </a:lnTo>
                        <a:lnTo>
                          <a:pt x="270" y="406"/>
                        </a:lnTo>
                        <a:lnTo>
                          <a:pt x="268" y="413"/>
                        </a:lnTo>
                        <a:lnTo>
                          <a:pt x="265" y="415"/>
                        </a:lnTo>
                        <a:lnTo>
                          <a:pt x="261" y="413"/>
                        </a:lnTo>
                        <a:lnTo>
                          <a:pt x="261" y="410"/>
                        </a:lnTo>
                        <a:lnTo>
                          <a:pt x="257" y="408"/>
                        </a:lnTo>
                        <a:lnTo>
                          <a:pt x="254" y="406"/>
                        </a:lnTo>
                        <a:lnTo>
                          <a:pt x="252" y="408"/>
                        </a:lnTo>
                        <a:lnTo>
                          <a:pt x="245" y="408"/>
                        </a:lnTo>
                        <a:lnTo>
                          <a:pt x="245" y="410"/>
                        </a:lnTo>
                        <a:lnTo>
                          <a:pt x="248" y="413"/>
                        </a:lnTo>
                        <a:lnTo>
                          <a:pt x="248" y="410"/>
                        </a:lnTo>
                        <a:lnTo>
                          <a:pt x="250" y="410"/>
                        </a:lnTo>
                        <a:lnTo>
                          <a:pt x="250" y="413"/>
                        </a:lnTo>
                        <a:lnTo>
                          <a:pt x="248" y="415"/>
                        </a:lnTo>
                        <a:lnTo>
                          <a:pt x="243" y="415"/>
                        </a:lnTo>
                        <a:lnTo>
                          <a:pt x="241" y="417"/>
                        </a:lnTo>
                        <a:lnTo>
                          <a:pt x="243" y="419"/>
                        </a:lnTo>
                        <a:lnTo>
                          <a:pt x="245" y="422"/>
                        </a:lnTo>
                        <a:lnTo>
                          <a:pt x="243" y="428"/>
                        </a:lnTo>
                        <a:lnTo>
                          <a:pt x="248" y="430"/>
                        </a:lnTo>
                        <a:lnTo>
                          <a:pt x="248" y="433"/>
                        </a:lnTo>
                        <a:lnTo>
                          <a:pt x="245" y="435"/>
                        </a:lnTo>
                        <a:lnTo>
                          <a:pt x="248" y="437"/>
                        </a:lnTo>
                        <a:lnTo>
                          <a:pt x="252" y="439"/>
                        </a:lnTo>
                        <a:lnTo>
                          <a:pt x="250" y="442"/>
                        </a:lnTo>
                        <a:lnTo>
                          <a:pt x="248" y="442"/>
                        </a:lnTo>
                        <a:lnTo>
                          <a:pt x="243" y="444"/>
                        </a:lnTo>
                        <a:lnTo>
                          <a:pt x="237" y="442"/>
                        </a:lnTo>
                        <a:lnTo>
                          <a:pt x="237" y="437"/>
                        </a:lnTo>
                        <a:lnTo>
                          <a:pt x="232" y="435"/>
                        </a:lnTo>
                        <a:lnTo>
                          <a:pt x="230" y="437"/>
                        </a:lnTo>
                        <a:lnTo>
                          <a:pt x="228" y="437"/>
                        </a:lnTo>
                        <a:lnTo>
                          <a:pt x="225" y="439"/>
                        </a:lnTo>
                        <a:lnTo>
                          <a:pt x="221" y="437"/>
                        </a:lnTo>
                        <a:lnTo>
                          <a:pt x="214" y="437"/>
                        </a:lnTo>
                        <a:lnTo>
                          <a:pt x="216" y="435"/>
                        </a:lnTo>
                        <a:lnTo>
                          <a:pt x="216" y="433"/>
                        </a:lnTo>
                        <a:lnTo>
                          <a:pt x="214" y="430"/>
                        </a:lnTo>
                        <a:lnTo>
                          <a:pt x="216" y="430"/>
                        </a:lnTo>
                        <a:lnTo>
                          <a:pt x="212" y="428"/>
                        </a:lnTo>
                        <a:lnTo>
                          <a:pt x="210" y="428"/>
                        </a:lnTo>
                        <a:lnTo>
                          <a:pt x="208" y="426"/>
                        </a:lnTo>
                        <a:lnTo>
                          <a:pt x="210" y="424"/>
                        </a:lnTo>
                        <a:lnTo>
                          <a:pt x="212" y="426"/>
                        </a:lnTo>
                        <a:lnTo>
                          <a:pt x="214" y="426"/>
                        </a:lnTo>
                        <a:lnTo>
                          <a:pt x="216" y="424"/>
                        </a:lnTo>
                        <a:lnTo>
                          <a:pt x="214" y="422"/>
                        </a:lnTo>
                        <a:lnTo>
                          <a:pt x="216" y="419"/>
                        </a:lnTo>
                        <a:lnTo>
                          <a:pt x="212" y="419"/>
                        </a:lnTo>
                        <a:lnTo>
                          <a:pt x="212" y="417"/>
                        </a:lnTo>
                        <a:lnTo>
                          <a:pt x="216" y="417"/>
                        </a:lnTo>
                        <a:lnTo>
                          <a:pt x="219" y="415"/>
                        </a:lnTo>
                        <a:lnTo>
                          <a:pt x="216" y="415"/>
                        </a:lnTo>
                        <a:lnTo>
                          <a:pt x="214" y="413"/>
                        </a:lnTo>
                        <a:lnTo>
                          <a:pt x="216" y="410"/>
                        </a:lnTo>
                        <a:lnTo>
                          <a:pt x="221" y="413"/>
                        </a:lnTo>
                        <a:lnTo>
                          <a:pt x="221" y="408"/>
                        </a:lnTo>
                        <a:lnTo>
                          <a:pt x="225" y="406"/>
                        </a:lnTo>
                        <a:lnTo>
                          <a:pt x="223" y="406"/>
                        </a:lnTo>
                        <a:lnTo>
                          <a:pt x="221" y="404"/>
                        </a:lnTo>
                        <a:lnTo>
                          <a:pt x="219" y="408"/>
                        </a:lnTo>
                        <a:lnTo>
                          <a:pt x="216" y="410"/>
                        </a:lnTo>
                        <a:lnTo>
                          <a:pt x="216" y="408"/>
                        </a:lnTo>
                        <a:lnTo>
                          <a:pt x="216" y="406"/>
                        </a:lnTo>
                        <a:lnTo>
                          <a:pt x="210" y="404"/>
                        </a:lnTo>
                        <a:lnTo>
                          <a:pt x="212" y="402"/>
                        </a:lnTo>
                        <a:lnTo>
                          <a:pt x="219" y="399"/>
                        </a:lnTo>
                        <a:lnTo>
                          <a:pt x="219" y="395"/>
                        </a:lnTo>
                        <a:lnTo>
                          <a:pt x="223" y="393"/>
                        </a:lnTo>
                        <a:lnTo>
                          <a:pt x="230" y="393"/>
                        </a:lnTo>
                        <a:lnTo>
                          <a:pt x="228" y="397"/>
                        </a:lnTo>
                        <a:lnTo>
                          <a:pt x="232" y="397"/>
                        </a:lnTo>
                        <a:lnTo>
                          <a:pt x="232" y="395"/>
                        </a:lnTo>
                        <a:lnTo>
                          <a:pt x="230" y="393"/>
                        </a:lnTo>
                        <a:lnTo>
                          <a:pt x="228" y="388"/>
                        </a:lnTo>
                        <a:lnTo>
                          <a:pt x="225" y="388"/>
                        </a:lnTo>
                        <a:lnTo>
                          <a:pt x="228" y="386"/>
                        </a:lnTo>
                        <a:lnTo>
                          <a:pt x="221" y="382"/>
                        </a:lnTo>
                        <a:lnTo>
                          <a:pt x="221" y="377"/>
                        </a:lnTo>
                        <a:lnTo>
                          <a:pt x="216" y="375"/>
                        </a:lnTo>
                        <a:lnTo>
                          <a:pt x="214" y="370"/>
                        </a:lnTo>
                        <a:lnTo>
                          <a:pt x="212" y="370"/>
                        </a:lnTo>
                        <a:lnTo>
                          <a:pt x="212" y="368"/>
                        </a:lnTo>
                        <a:lnTo>
                          <a:pt x="210" y="368"/>
                        </a:lnTo>
                        <a:lnTo>
                          <a:pt x="208" y="364"/>
                        </a:lnTo>
                        <a:lnTo>
                          <a:pt x="205" y="364"/>
                        </a:lnTo>
                        <a:lnTo>
                          <a:pt x="203" y="362"/>
                        </a:lnTo>
                        <a:lnTo>
                          <a:pt x="196" y="359"/>
                        </a:lnTo>
                        <a:lnTo>
                          <a:pt x="194" y="359"/>
                        </a:lnTo>
                        <a:lnTo>
                          <a:pt x="192" y="357"/>
                        </a:lnTo>
                        <a:lnTo>
                          <a:pt x="190" y="359"/>
                        </a:lnTo>
                        <a:lnTo>
                          <a:pt x="188" y="359"/>
                        </a:lnTo>
                        <a:lnTo>
                          <a:pt x="185" y="357"/>
                        </a:lnTo>
                        <a:lnTo>
                          <a:pt x="188" y="355"/>
                        </a:lnTo>
                        <a:lnTo>
                          <a:pt x="188" y="353"/>
                        </a:lnTo>
                        <a:lnTo>
                          <a:pt x="181" y="351"/>
                        </a:lnTo>
                        <a:lnTo>
                          <a:pt x="181" y="348"/>
                        </a:lnTo>
                        <a:lnTo>
                          <a:pt x="174" y="346"/>
                        </a:lnTo>
                        <a:lnTo>
                          <a:pt x="172" y="342"/>
                        </a:lnTo>
                        <a:lnTo>
                          <a:pt x="165" y="339"/>
                        </a:lnTo>
                        <a:lnTo>
                          <a:pt x="165" y="331"/>
                        </a:lnTo>
                        <a:lnTo>
                          <a:pt x="161" y="331"/>
                        </a:lnTo>
                        <a:lnTo>
                          <a:pt x="159" y="328"/>
                        </a:lnTo>
                        <a:lnTo>
                          <a:pt x="156" y="328"/>
                        </a:lnTo>
                        <a:lnTo>
                          <a:pt x="154" y="326"/>
                        </a:lnTo>
                        <a:lnTo>
                          <a:pt x="154" y="324"/>
                        </a:lnTo>
                        <a:lnTo>
                          <a:pt x="152" y="311"/>
                        </a:lnTo>
                        <a:lnTo>
                          <a:pt x="147" y="304"/>
                        </a:lnTo>
                        <a:lnTo>
                          <a:pt x="150" y="297"/>
                        </a:lnTo>
                        <a:lnTo>
                          <a:pt x="145" y="295"/>
                        </a:lnTo>
                        <a:lnTo>
                          <a:pt x="145" y="288"/>
                        </a:lnTo>
                        <a:lnTo>
                          <a:pt x="143" y="284"/>
                        </a:lnTo>
                        <a:lnTo>
                          <a:pt x="147" y="284"/>
                        </a:lnTo>
                        <a:lnTo>
                          <a:pt x="147" y="279"/>
                        </a:lnTo>
                        <a:lnTo>
                          <a:pt x="150" y="277"/>
                        </a:lnTo>
                        <a:lnTo>
                          <a:pt x="150" y="273"/>
                        </a:lnTo>
                        <a:lnTo>
                          <a:pt x="143" y="271"/>
                        </a:lnTo>
                        <a:lnTo>
                          <a:pt x="138" y="273"/>
                        </a:lnTo>
                        <a:lnTo>
                          <a:pt x="138" y="268"/>
                        </a:lnTo>
                        <a:lnTo>
                          <a:pt x="138" y="266"/>
                        </a:lnTo>
                        <a:lnTo>
                          <a:pt x="132" y="264"/>
                        </a:lnTo>
                        <a:lnTo>
                          <a:pt x="132" y="259"/>
                        </a:lnTo>
                        <a:lnTo>
                          <a:pt x="134" y="257"/>
                        </a:lnTo>
                        <a:lnTo>
                          <a:pt x="127" y="255"/>
                        </a:lnTo>
                        <a:lnTo>
                          <a:pt x="130" y="251"/>
                        </a:lnTo>
                        <a:lnTo>
                          <a:pt x="132" y="251"/>
                        </a:lnTo>
                        <a:lnTo>
                          <a:pt x="134" y="248"/>
                        </a:lnTo>
                        <a:lnTo>
                          <a:pt x="134" y="244"/>
                        </a:lnTo>
                        <a:lnTo>
                          <a:pt x="132" y="244"/>
                        </a:lnTo>
                        <a:lnTo>
                          <a:pt x="134" y="239"/>
                        </a:lnTo>
                        <a:lnTo>
                          <a:pt x="132" y="237"/>
                        </a:lnTo>
                        <a:lnTo>
                          <a:pt x="130" y="237"/>
                        </a:lnTo>
                        <a:lnTo>
                          <a:pt x="127" y="237"/>
                        </a:lnTo>
                        <a:lnTo>
                          <a:pt x="125" y="242"/>
                        </a:lnTo>
                        <a:lnTo>
                          <a:pt x="121" y="242"/>
                        </a:lnTo>
                        <a:lnTo>
                          <a:pt x="123" y="235"/>
                        </a:lnTo>
                        <a:lnTo>
                          <a:pt x="123" y="233"/>
                        </a:lnTo>
                        <a:lnTo>
                          <a:pt x="116" y="235"/>
                        </a:lnTo>
                        <a:lnTo>
                          <a:pt x="116" y="237"/>
                        </a:lnTo>
                        <a:lnTo>
                          <a:pt x="110" y="239"/>
                        </a:lnTo>
                        <a:lnTo>
                          <a:pt x="107" y="242"/>
                        </a:lnTo>
                        <a:lnTo>
                          <a:pt x="105" y="239"/>
                        </a:lnTo>
                        <a:lnTo>
                          <a:pt x="103" y="237"/>
                        </a:lnTo>
                        <a:lnTo>
                          <a:pt x="101" y="237"/>
                        </a:lnTo>
                        <a:lnTo>
                          <a:pt x="98" y="239"/>
                        </a:lnTo>
                        <a:lnTo>
                          <a:pt x="92" y="239"/>
                        </a:lnTo>
                        <a:lnTo>
                          <a:pt x="92" y="242"/>
                        </a:lnTo>
                        <a:lnTo>
                          <a:pt x="87" y="242"/>
                        </a:lnTo>
                        <a:lnTo>
                          <a:pt x="85" y="239"/>
                        </a:lnTo>
                        <a:lnTo>
                          <a:pt x="83" y="233"/>
                        </a:lnTo>
                        <a:lnTo>
                          <a:pt x="81" y="233"/>
                        </a:lnTo>
                        <a:lnTo>
                          <a:pt x="76" y="235"/>
                        </a:lnTo>
                        <a:lnTo>
                          <a:pt x="74" y="235"/>
                        </a:lnTo>
                        <a:lnTo>
                          <a:pt x="69" y="235"/>
                        </a:lnTo>
                        <a:lnTo>
                          <a:pt x="67" y="231"/>
                        </a:lnTo>
                        <a:lnTo>
                          <a:pt x="69" y="228"/>
                        </a:lnTo>
                        <a:lnTo>
                          <a:pt x="67" y="226"/>
                        </a:lnTo>
                        <a:lnTo>
                          <a:pt x="65" y="222"/>
                        </a:lnTo>
                        <a:lnTo>
                          <a:pt x="54" y="217"/>
                        </a:lnTo>
                        <a:lnTo>
                          <a:pt x="49" y="217"/>
                        </a:lnTo>
                        <a:lnTo>
                          <a:pt x="45" y="224"/>
                        </a:lnTo>
                        <a:lnTo>
                          <a:pt x="40" y="224"/>
                        </a:lnTo>
                        <a:lnTo>
                          <a:pt x="38" y="224"/>
                        </a:lnTo>
                        <a:lnTo>
                          <a:pt x="36" y="222"/>
                        </a:lnTo>
                        <a:lnTo>
                          <a:pt x="32" y="222"/>
                        </a:lnTo>
                        <a:lnTo>
                          <a:pt x="27" y="222"/>
                        </a:lnTo>
                        <a:lnTo>
                          <a:pt x="25" y="226"/>
                        </a:lnTo>
                        <a:lnTo>
                          <a:pt x="18" y="228"/>
                        </a:lnTo>
                        <a:lnTo>
                          <a:pt x="18" y="224"/>
                        </a:lnTo>
                        <a:lnTo>
                          <a:pt x="16" y="219"/>
                        </a:lnTo>
                        <a:lnTo>
                          <a:pt x="16" y="217"/>
                        </a:lnTo>
                        <a:lnTo>
                          <a:pt x="14" y="215"/>
                        </a:lnTo>
                        <a:lnTo>
                          <a:pt x="9" y="213"/>
                        </a:lnTo>
                        <a:lnTo>
                          <a:pt x="9" y="211"/>
                        </a:lnTo>
                        <a:lnTo>
                          <a:pt x="9" y="208"/>
                        </a:lnTo>
                        <a:lnTo>
                          <a:pt x="12" y="208"/>
                        </a:lnTo>
                        <a:lnTo>
                          <a:pt x="16" y="208"/>
                        </a:lnTo>
                        <a:lnTo>
                          <a:pt x="20" y="199"/>
                        </a:lnTo>
                        <a:lnTo>
                          <a:pt x="14" y="195"/>
                        </a:lnTo>
                        <a:lnTo>
                          <a:pt x="16" y="184"/>
                        </a:lnTo>
                        <a:lnTo>
                          <a:pt x="18" y="184"/>
                        </a:lnTo>
                        <a:lnTo>
                          <a:pt x="16" y="182"/>
                        </a:lnTo>
                        <a:lnTo>
                          <a:pt x="20" y="171"/>
                        </a:lnTo>
                        <a:lnTo>
                          <a:pt x="20" y="166"/>
                        </a:lnTo>
                        <a:lnTo>
                          <a:pt x="18" y="164"/>
                        </a:lnTo>
                        <a:lnTo>
                          <a:pt x="16" y="166"/>
                        </a:lnTo>
                        <a:lnTo>
                          <a:pt x="9" y="166"/>
                        </a:lnTo>
                        <a:lnTo>
                          <a:pt x="9" y="168"/>
                        </a:lnTo>
                        <a:lnTo>
                          <a:pt x="0" y="168"/>
                        </a:lnTo>
                        <a:lnTo>
                          <a:pt x="0" y="162"/>
                        </a:lnTo>
                        <a:lnTo>
                          <a:pt x="3" y="157"/>
                        </a:lnTo>
                        <a:lnTo>
                          <a:pt x="9" y="155"/>
                        </a:lnTo>
                        <a:lnTo>
                          <a:pt x="12" y="151"/>
                        </a:lnTo>
                        <a:lnTo>
                          <a:pt x="9" y="146"/>
                        </a:lnTo>
                        <a:lnTo>
                          <a:pt x="5" y="144"/>
                        </a:lnTo>
                        <a:lnTo>
                          <a:pt x="9" y="140"/>
                        </a:lnTo>
                        <a:lnTo>
                          <a:pt x="12" y="142"/>
                        </a:lnTo>
                        <a:lnTo>
                          <a:pt x="16" y="142"/>
                        </a:lnTo>
                        <a:lnTo>
                          <a:pt x="18" y="144"/>
                        </a:lnTo>
                        <a:lnTo>
                          <a:pt x="25" y="146"/>
                        </a:lnTo>
                        <a:lnTo>
                          <a:pt x="25" y="144"/>
                        </a:lnTo>
                        <a:lnTo>
                          <a:pt x="32" y="140"/>
                        </a:lnTo>
                        <a:lnTo>
                          <a:pt x="32" y="137"/>
                        </a:lnTo>
                        <a:lnTo>
                          <a:pt x="36" y="137"/>
                        </a:lnTo>
                        <a:lnTo>
                          <a:pt x="45" y="135"/>
                        </a:lnTo>
                        <a:lnTo>
                          <a:pt x="47" y="133"/>
                        </a:lnTo>
                        <a:lnTo>
                          <a:pt x="54" y="137"/>
                        </a:lnTo>
                        <a:lnTo>
                          <a:pt x="58" y="137"/>
                        </a:lnTo>
                        <a:lnTo>
                          <a:pt x="61" y="137"/>
                        </a:lnTo>
                        <a:lnTo>
                          <a:pt x="61" y="140"/>
                        </a:lnTo>
                        <a:lnTo>
                          <a:pt x="65" y="140"/>
                        </a:lnTo>
                        <a:lnTo>
                          <a:pt x="67" y="146"/>
                        </a:lnTo>
                        <a:lnTo>
                          <a:pt x="72" y="148"/>
                        </a:lnTo>
                        <a:lnTo>
                          <a:pt x="74" y="153"/>
                        </a:lnTo>
                        <a:lnTo>
                          <a:pt x="83" y="148"/>
                        </a:lnTo>
                        <a:lnTo>
                          <a:pt x="83" y="151"/>
                        </a:lnTo>
                        <a:lnTo>
                          <a:pt x="85" y="148"/>
                        </a:lnTo>
                        <a:lnTo>
                          <a:pt x="89" y="144"/>
                        </a:lnTo>
                        <a:lnTo>
                          <a:pt x="92" y="146"/>
                        </a:lnTo>
                        <a:lnTo>
                          <a:pt x="92" y="151"/>
                        </a:lnTo>
                        <a:lnTo>
                          <a:pt x="87" y="153"/>
                        </a:lnTo>
                        <a:lnTo>
                          <a:pt x="92" y="155"/>
                        </a:lnTo>
                        <a:lnTo>
                          <a:pt x="92" y="157"/>
                        </a:lnTo>
                        <a:lnTo>
                          <a:pt x="89" y="157"/>
                        </a:lnTo>
                        <a:lnTo>
                          <a:pt x="89" y="160"/>
                        </a:lnTo>
                        <a:lnTo>
                          <a:pt x="94" y="160"/>
                        </a:lnTo>
                        <a:lnTo>
                          <a:pt x="96" y="164"/>
                        </a:lnTo>
                        <a:lnTo>
                          <a:pt x="98" y="164"/>
                        </a:lnTo>
                        <a:lnTo>
                          <a:pt x="98" y="162"/>
                        </a:lnTo>
                        <a:lnTo>
                          <a:pt x="98" y="157"/>
                        </a:lnTo>
                        <a:lnTo>
                          <a:pt x="103" y="155"/>
                        </a:lnTo>
                        <a:lnTo>
                          <a:pt x="105" y="155"/>
                        </a:lnTo>
                        <a:lnTo>
                          <a:pt x="105" y="162"/>
                        </a:lnTo>
                        <a:lnTo>
                          <a:pt x="107" y="162"/>
                        </a:lnTo>
                        <a:lnTo>
                          <a:pt x="110" y="166"/>
                        </a:lnTo>
                        <a:lnTo>
                          <a:pt x="107" y="171"/>
                        </a:lnTo>
                        <a:lnTo>
                          <a:pt x="105" y="171"/>
                        </a:lnTo>
                        <a:lnTo>
                          <a:pt x="103" y="173"/>
                        </a:lnTo>
                        <a:lnTo>
                          <a:pt x="105" y="175"/>
                        </a:lnTo>
                        <a:lnTo>
                          <a:pt x="105" y="177"/>
                        </a:lnTo>
                        <a:lnTo>
                          <a:pt x="98" y="180"/>
                        </a:lnTo>
                        <a:lnTo>
                          <a:pt x="101" y="182"/>
                        </a:lnTo>
                        <a:lnTo>
                          <a:pt x="101" y="184"/>
                        </a:lnTo>
                        <a:lnTo>
                          <a:pt x="107" y="188"/>
                        </a:lnTo>
                        <a:lnTo>
                          <a:pt x="107" y="191"/>
                        </a:lnTo>
                        <a:lnTo>
                          <a:pt x="110" y="195"/>
                        </a:lnTo>
                        <a:lnTo>
                          <a:pt x="107" y="197"/>
                        </a:lnTo>
                        <a:lnTo>
                          <a:pt x="118" y="193"/>
                        </a:lnTo>
                        <a:lnTo>
                          <a:pt x="121" y="191"/>
                        </a:lnTo>
                        <a:lnTo>
                          <a:pt x="116" y="188"/>
                        </a:lnTo>
                        <a:lnTo>
                          <a:pt x="121" y="184"/>
                        </a:lnTo>
                        <a:lnTo>
                          <a:pt x="121" y="180"/>
                        </a:lnTo>
                        <a:lnTo>
                          <a:pt x="123" y="180"/>
                        </a:lnTo>
                        <a:lnTo>
                          <a:pt x="127" y="180"/>
                        </a:lnTo>
                        <a:lnTo>
                          <a:pt x="125" y="175"/>
                        </a:lnTo>
                        <a:lnTo>
                          <a:pt x="127" y="173"/>
                        </a:lnTo>
                        <a:lnTo>
                          <a:pt x="130" y="173"/>
                        </a:lnTo>
                        <a:lnTo>
                          <a:pt x="134" y="166"/>
                        </a:lnTo>
                        <a:lnTo>
                          <a:pt x="134" y="164"/>
                        </a:lnTo>
                        <a:lnTo>
                          <a:pt x="141" y="162"/>
                        </a:lnTo>
                        <a:lnTo>
                          <a:pt x="138" y="160"/>
                        </a:lnTo>
                        <a:lnTo>
                          <a:pt x="141" y="160"/>
                        </a:lnTo>
                        <a:lnTo>
                          <a:pt x="150" y="164"/>
                        </a:lnTo>
                        <a:lnTo>
                          <a:pt x="150" y="166"/>
                        </a:lnTo>
                        <a:lnTo>
                          <a:pt x="152" y="164"/>
                        </a:lnTo>
                        <a:lnTo>
                          <a:pt x="156" y="166"/>
                        </a:lnTo>
                        <a:lnTo>
                          <a:pt x="159" y="168"/>
                        </a:lnTo>
                        <a:lnTo>
                          <a:pt x="163" y="168"/>
                        </a:lnTo>
                        <a:lnTo>
                          <a:pt x="165" y="166"/>
                        </a:lnTo>
                        <a:lnTo>
                          <a:pt x="165" y="164"/>
                        </a:lnTo>
                        <a:lnTo>
                          <a:pt x="170" y="164"/>
                        </a:lnTo>
                        <a:lnTo>
                          <a:pt x="174" y="168"/>
                        </a:lnTo>
                        <a:lnTo>
                          <a:pt x="176" y="166"/>
                        </a:lnTo>
                        <a:lnTo>
                          <a:pt x="176" y="160"/>
                        </a:lnTo>
                        <a:lnTo>
                          <a:pt x="183" y="160"/>
                        </a:lnTo>
                        <a:lnTo>
                          <a:pt x="188" y="157"/>
                        </a:lnTo>
                        <a:lnTo>
                          <a:pt x="190" y="160"/>
                        </a:lnTo>
                        <a:lnTo>
                          <a:pt x="194" y="160"/>
                        </a:lnTo>
                        <a:lnTo>
                          <a:pt x="196" y="164"/>
                        </a:lnTo>
                        <a:lnTo>
                          <a:pt x="201" y="166"/>
                        </a:lnTo>
                        <a:lnTo>
                          <a:pt x="203" y="168"/>
                        </a:lnTo>
                        <a:lnTo>
                          <a:pt x="205" y="166"/>
                        </a:lnTo>
                        <a:lnTo>
                          <a:pt x="208" y="171"/>
                        </a:lnTo>
                        <a:lnTo>
                          <a:pt x="214" y="171"/>
                        </a:lnTo>
                        <a:lnTo>
                          <a:pt x="221" y="166"/>
                        </a:lnTo>
                        <a:lnTo>
                          <a:pt x="225" y="168"/>
                        </a:lnTo>
                        <a:lnTo>
                          <a:pt x="228" y="164"/>
                        </a:lnTo>
                        <a:lnTo>
                          <a:pt x="230" y="164"/>
                        </a:lnTo>
                        <a:lnTo>
                          <a:pt x="230" y="160"/>
                        </a:lnTo>
                        <a:lnTo>
                          <a:pt x="232" y="160"/>
                        </a:lnTo>
                        <a:lnTo>
                          <a:pt x="237" y="162"/>
                        </a:lnTo>
                        <a:lnTo>
                          <a:pt x="239" y="157"/>
                        </a:lnTo>
                        <a:lnTo>
                          <a:pt x="243" y="157"/>
                        </a:lnTo>
                        <a:lnTo>
                          <a:pt x="248" y="155"/>
                        </a:lnTo>
                        <a:lnTo>
                          <a:pt x="250" y="155"/>
                        </a:lnTo>
                        <a:lnTo>
                          <a:pt x="250" y="153"/>
                        </a:lnTo>
                        <a:lnTo>
                          <a:pt x="252" y="153"/>
                        </a:lnTo>
                        <a:lnTo>
                          <a:pt x="254" y="151"/>
                        </a:lnTo>
                        <a:lnTo>
                          <a:pt x="252" y="148"/>
                        </a:lnTo>
                        <a:lnTo>
                          <a:pt x="245" y="148"/>
                        </a:lnTo>
                        <a:lnTo>
                          <a:pt x="245" y="144"/>
                        </a:lnTo>
                        <a:lnTo>
                          <a:pt x="243" y="142"/>
                        </a:lnTo>
                        <a:lnTo>
                          <a:pt x="245" y="140"/>
                        </a:lnTo>
                        <a:lnTo>
                          <a:pt x="248" y="140"/>
                        </a:lnTo>
                        <a:lnTo>
                          <a:pt x="248" y="137"/>
                        </a:lnTo>
                        <a:lnTo>
                          <a:pt x="248" y="131"/>
                        </a:lnTo>
                        <a:lnTo>
                          <a:pt x="250" y="128"/>
                        </a:lnTo>
                        <a:lnTo>
                          <a:pt x="248" y="126"/>
                        </a:lnTo>
                        <a:lnTo>
                          <a:pt x="257" y="117"/>
                        </a:lnTo>
                        <a:lnTo>
                          <a:pt x="252" y="117"/>
                        </a:lnTo>
                        <a:lnTo>
                          <a:pt x="248" y="113"/>
                        </a:lnTo>
                        <a:lnTo>
                          <a:pt x="250" y="113"/>
                        </a:lnTo>
                        <a:lnTo>
                          <a:pt x="248" y="108"/>
                        </a:lnTo>
                        <a:lnTo>
                          <a:pt x="254" y="115"/>
                        </a:lnTo>
                        <a:lnTo>
                          <a:pt x="259" y="115"/>
                        </a:lnTo>
                        <a:lnTo>
                          <a:pt x="261" y="115"/>
                        </a:lnTo>
                        <a:lnTo>
                          <a:pt x="265" y="117"/>
                        </a:lnTo>
                        <a:lnTo>
                          <a:pt x="270" y="113"/>
                        </a:lnTo>
                        <a:lnTo>
                          <a:pt x="265" y="111"/>
                        </a:lnTo>
                        <a:lnTo>
                          <a:pt x="268" y="111"/>
                        </a:lnTo>
                        <a:lnTo>
                          <a:pt x="272" y="113"/>
                        </a:lnTo>
                        <a:lnTo>
                          <a:pt x="274" y="113"/>
                        </a:lnTo>
                        <a:lnTo>
                          <a:pt x="274" y="111"/>
                        </a:lnTo>
                        <a:lnTo>
                          <a:pt x="277" y="108"/>
                        </a:lnTo>
                        <a:lnTo>
                          <a:pt x="274" y="106"/>
                        </a:lnTo>
                        <a:lnTo>
                          <a:pt x="279" y="104"/>
                        </a:lnTo>
                        <a:lnTo>
                          <a:pt x="281" y="106"/>
                        </a:lnTo>
                        <a:lnTo>
                          <a:pt x="281" y="111"/>
                        </a:lnTo>
                        <a:lnTo>
                          <a:pt x="283" y="113"/>
                        </a:lnTo>
                        <a:lnTo>
                          <a:pt x="283" y="117"/>
                        </a:lnTo>
                        <a:lnTo>
                          <a:pt x="290" y="117"/>
                        </a:lnTo>
                        <a:lnTo>
                          <a:pt x="290" y="122"/>
                        </a:lnTo>
                        <a:lnTo>
                          <a:pt x="297" y="120"/>
                        </a:lnTo>
                        <a:lnTo>
                          <a:pt x="299" y="117"/>
                        </a:lnTo>
                        <a:lnTo>
                          <a:pt x="303" y="120"/>
                        </a:lnTo>
                        <a:lnTo>
                          <a:pt x="301" y="122"/>
                        </a:lnTo>
                        <a:lnTo>
                          <a:pt x="306" y="120"/>
                        </a:lnTo>
                        <a:lnTo>
                          <a:pt x="308" y="117"/>
                        </a:lnTo>
                        <a:lnTo>
                          <a:pt x="308" y="108"/>
                        </a:lnTo>
                        <a:lnTo>
                          <a:pt x="310" y="104"/>
                        </a:lnTo>
                        <a:lnTo>
                          <a:pt x="310" y="102"/>
                        </a:lnTo>
                        <a:lnTo>
                          <a:pt x="306" y="102"/>
                        </a:lnTo>
                        <a:lnTo>
                          <a:pt x="308" y="100"/>
                        </a:lnTo>
                        <a:lnTo>
                          <a:pt x="303" y="95"/>
                        </a:lnTo>
                        <a:lnTo>
                          <a:pt x="294" y="100"/>
                        </a:lnTo>
                        <a:lnTo>
                          <a:pt x="297" y="97"/>
                        </a:lnTo>
                        <a:lnTo>
                          <a:pt x="297" y="95"/>
                        </a:lnTo>
                        <a:lnTo>
                          <a:pt x="306" y="93"/>
                        </a:lnTo>
                        <a:lnTo>
                          <a:pt x="308" y="91"/>
                        </a:lnTo>
                        <a:lnTo>
                          <a:pt x="314" y="88"/>
                        </a:lnTo>
                        <a:lnTo>
                          <a:pt x="317" y="86"/>
                        </a:lnTo>
                        <a:lnTo>
                          <a:pt x="321" y="84"/>
                        </a:lnTo>
                        <a:lnTo>
                          <a:pt x="326" y="82"/>
                        </a:lnTo>
                        <a:lnTo>
                          <a:pt x="323" y="80"/>
                        </a:lnTo>
                        <a:lnTo>
                          <a:pt x="321" y="80"/>
                        </a:lnTo>
                        <a:lnTo>
                          <a:pt x="321" y="77"/>
                        </a:lnTo>
                        <a:lnTo>
                          <a:pt x="319" y="75"/>
                        </a:lnTo>
                        <a:lnTo>
                          <a:pt x="323" y="75"/>
                        </a:lnTo>
                        <a:lnTo>
                          <a:pt x="323" y="73"/>
                        </a:lnTo>
                        <a:lnTo>
                          <a:pt x="326" y="71"/>
                        </a:lnTo>
                        <a:lnTo>
                          <a:pt x="328" y="68"/>
                        </a:lnTo>
                        <a:lnTo>
                          <a:pt x="328" y="71"/>
                        </a:lnTo>
                        <a:lnTo>
                          <a:pt x="330" y="73"/>
                        </a:lnTo>
                        <a:lnTo>
                          <a:pt x="335" y="73"/>
                        </a:lnTo>
                        <a:lnTo>
                          <a:pt x="339" y="71"/>
                        </a:lnTo>
                        <a:lnTo>
                          <a:pt x="339" y="73"/>
                        </a:lnTo>
                        <a:lnTo>
                          <a:pt x="343" y="73"/>
                        </a:lnTo>
                        <a:lnTo>
                          <a:pt x="343" y="75"/>
                        </a:lnTo>
                        <a:lnTo>
                          <a:pt x="346" y="77"/>
                        </a:lnTo>
                        <a:lnTo>
                          <a:pt x="346" y="80"/>
                        </a:lnTo>
                        <a:lnTo>
                          <a:pt x="348" y="80"/>
                        </a:lnTo>
                        <a:lnTo>
                          <a:pt x="352" y="75"/>
                        </a:lnTo>
                        <a:lnTo>
                          <a:pt x="348" y="75"/>
                        </a:lnTo>
                        <a:lnTo>
                          <a:pt x="348" y="71"/>
                        </a:lnTo>
                        <a:lnTo>
                          <a:pt x="346" y="68"/>
                        </a:lnTo>
                        <a:lnTo>
                          <a:pt x="348" y="66"/>
                        </a:lnTo>
                        <a:lnTo>
                          <a:pt x="346" y="62"/>
                        </a:lnTo>
                        <a:lnTo>
                          <a:pt x="350" y="62"/>
                        </a:lnTo>
                        <a:lnTo>
                          <a:pt x="350" y="57"/>
                        </a:lnTo>
                        <a:lnTo>
                          <a:pt x="346" y="55"/>
                        </a:lnTo>
                        <a:lnTo>
                          <a:pt x="348" y="53"/>
                        </a:lnTo>
                        <a:lnTo>
                          <a:pt x="348" y="51"/>
                        </a:lnTo>
                        <a:lnTo>
                          <a:pt x="348" y="48"/>
                        </a:lnTo>
                        <a:lnTo>
                          <a:pt x="350" y="46"/>
                        </a:lnTo>
                        <a:lnTo>
                          <a:pt x="346" y="42"/>
                        </a:lnTo>
                        <a:lnTo>
                          <a:pt x="341" y="40"/>
                        </a:lnTo>
                        <a:lnTo>
                          <a:pt x="343" y="35"/>
                        </a:lnTo>
                        <a:lnTo>
                          <a:pt x="339" y="37"/>
                        </a:lnTo>
                        <a:lnTo>
                          <a:pt x="337" y="37"/>
                        </a:lnTo>
                        <a:lnTo>
                          <a:pt x="337" y="33"/>
                        </a:lnTo>
                        <a:lnTo>
                          <a:pt x="339" y="31"/>
                        </a:lnTo>
                        <a:lnTo>
                          <a:pt x="337" y="26"/>
                        </a:lnTo>
                        <a:lnTo>
                          <a:pt x="341" y="20"/>
                        </a:lnTo>
                        <a:lnTo>
                          <a:pt x="339" y="17"/>
                        </a:lnTo>
                        <a:lnTo>
                          <a:pt x="337" y="13"/>
                        </a:lnTo>
                        <a:lnTo>
                          <a:pt x="335" y="13"/>
                        </a:lnTo>
                        <a:lnTo>
                          <a:pt x="330" y="6"/>
                        </a:lnTo>
                        <a:lnTo>
                          <a:pt x="328" y="4"/>
                        </a:lnTo>
                        <a:lnTo>
                          <a:pt x="330" y="2"/>
                        </a:lnTo>
                        <a:lnTo>
                          <a:pt x="335" y="0"/>
                        </a:lnTo>
                        <a:lnTo>
                          <a:pt x="335" y="2"/>
                        </a:lnTo>
                        <a:lnTo>
                          <a:pt x="339" y="6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2" name="Freeform 814"/>
                  <p:cNvSpPr>
                    <a:spLocks/>
                  </p:cNvSpPr>
                  <p:nvPr/>
                </p:nvSpPr>
                <p:spPr bwMode="auto">
                  <a:xfrm>
                    <a:off x="2367" y="651"/>
                    <a:ext cx="490" cy="408"/>
                  </a:xfrm>
                  <a:custGeom>
                    <a:avLst/>
                    <a:gdLst>
                      <a:gd name="T0" fmla="*/ 176 w 490"/>
                      <a:gd name="T1" fmla="*/ 9 h 408"/>
                      <a:gd name="T2" fmla="*/ 187 w 490"/>
                      <a:gd name="T3" fmla="*/ 22 h 408"/>
                      <a:gd name="T4" fmla="*/ 213 w 490"/>
                      <a:gd name="T5" fmla="*/ 40 h 408"/>
                      <a:gd name="T6" fmla="*/ 225 w 490"/>
                      <a:gd name="T7" fmla="*/ 49 h 408"/>
                      <a:gd name="T8" fmla="*/ 240 w 490"/>
                      <a:gd name="T9" fmla="*/ 53 h 408"/>
                      <a:gd name="T10" fmla="*/ 262 w 490"/>
                      <a:gd name="T11" fmla="*/ 53 h 408"/>
                      <a:gd name="T12" fmla="*/ 280 w 490"/>
                      <a:gd name="T13" fmla="*/ 49 h 408"/>
                      <a:gd name="T14" fmla="*/ 305 w 490"/>
                      <a:gd name="T15" fmla="*/ 40 h 408"/>
                      <a:gd name="T16" fmla="*/ 320 w 490"/>
                      <a:gd name="T17" fmla="*/ 57 h 408"/>
                      <a:gd name="T18" fmla="*/ 334 w 490"/>
                      <a:gd name="T19" fmla="*/ 73 h 408"/>
                      <a:gd name="T20" fmla="*/ 351 w 490"/>
                      <a:gd name="T21" fmla="*/ 86 h 408"/>
                      <a:gd name="T22" fmla="*/ 372 w 490"/>
                      <a:gd name="T23" fmla="*/ 82 h 408"/>
                      <a:gd name="T24" fmla="*/ 387 w 490"/>
                      <a:gd name="T25" fmla="*/ 73 h 408"/>
                      <a:gd name="T26" fmla="*/ 394 w 490"/>
                      <a:gd name="T27" fmla="*/ 95 h 408"/>
                      <a:gd name="T28" fmla="*/ 405 w 490"/>
                      <a:gd name="T29" fmla="*/ 104 h 408"/>
                      <a:gd name="T30" fmla="*/ 421 w 490"/>
                      <a:gd name="T31" fmla="*/ 117 h 408"/>
                      <a:gd name="T32" fmla="*/ 432 w 490"/>
                      <a:gd name="T33" fmla="*/ 146 h 408"/>
                      <a:gd name="T34" fmla="*/ 452 w 490"/>
                      <a:gd name="T35" fmla="*/ 177 h 408"/>
                      <a:gd name="T36" fmla="*/ 447 w 490"/>
                      <a:gd name="T37" fmla="*/ 211 h 408"/>
                      <a:gd name="T38" fmla="*/ 465 w 490"/>
                      <a:gd name="T39" fmla="*/ 231 h 408"/>
                      <a:gd name="T40" fmla="*/ 454 w 490"/>
                      <a:gd name="T41" fmla="*/ 251 h 408"/>
                      <a:gd name="T42" fmla="*/ 465 w 490"/>
                      <a:gd name="T43" fmla="*/ 273 h 408"/>
                      <a:gd name="T44" fmla="*/ 481 w 490"/>
                      <a:gd name="T45" fmla="*/ 293 h 408"/>
                      <a:gd name="T46" fmla="*/ 476 w 490"/>
                      <a:gd name="T47" fmla="*/ 304 h 408"/>
                      <a:gd name="T48" fmla="*/ 461 w 490"/>
                      <a:gd name="T49" fmla="*/ 291 h 408"/>
                      <a:gd name="T50" fmla="*/ 423 w 490"/>
                      <a:gd name="T51" fmla="*/ 291 h 408"/>
                      <a:gd name="T52" fmla="*/ 401 w 490"/>
                      <a:gd name="T53" fmla="*/ 280 h 408"/>
                      <a:gd name="T54" fmla="*/ 374 w 490"/>
                      <a:gd name="T55" fmla="*/ 288 h 408"/>
                      <a:gd name="T56" fmla="*/ 354 w 490"/>
                      <a:gd name="T57" fmla="*/ 293 h 408"/>
                      <a:gd name="T58" fmla="*/ 334 w 490"/>
                      <a:gd name="T59" fmla="*/ 297 h 408"/>
                      <a:gd name="T60" fmla="*/ 318 w 490"/>
                      <a:gd name="T61" fmla="*/ 311 h 408"/>
                      <a:gd name="T62" fmla="*/ 320 w 490"/>
                      <a:gd name="T63" fmla="*/ 326 h 408"/>
                      <a:gd name="T64" fmla="*/ 316 w 490"/>
                      <a:gd name="T65" fmla="*/ 337 h 408"/>
                      <a:gd name="T66" fmla="*/ 302 w 490"/>
                      <a:gd name="T67" fmla="*/ 353 h 408"/>
                      <a:gd name="T68" fmla="*/ 314 w 490"/>
                      <a:gd name="T69" fmla="*/ 373 h 408"/>
                      <a:gd name="T70" fmla="*/ 311 w 490"/>
                      <a:gd name="T71" fmla="*/ 382 h 408"/>
                      <a:gd name="T72" fmla="*/ 296 w 490"/>
                      <a:gd name="T73" fmla="*/ 399 h 408"/>
                      <a:gd name="T74" fmla="*/ 280 w 490"/>
                      <a:gd name="T75" fmla="*/ 406 h 408"/>
                      <a:gd name="T76" fmla="*/ 267 w 490"/>
                      <a:gd name="T77" fmla="*/ 397 h 408"/>
                      <a:gd name="T78" fmla="*/ 240 w 490"/>
                      <a:gd name="T79" fmla="*/ 397 h 408"/>
                      <a:gd name="T80" fmla="*/ 220 w 490"/>
                      <a:gd name="T81" fmla="*/ 382 h 408"/>
                      <a:gd name="T82" fmla="*/ 207 w 490"/>
                      <a:gd name="T83" fmla="*/ 357 h 408"/>
                      <a:gd name="T84" fmla="*/ 200 w 490"/>
                      <a:gd name="T85" fmla="*/ 348 h 408"/>
                      <a:gd name="T86" fmla="*/ 178 w 490"/>
                      <a:gd name="T87" fmla="*/ 335 h 408"/>
                      <a:gd name="T88" fmla="*/ 155 w 490"/>
                      <a:gd name="T89" fmla="*/ 324 h 408"/>
                      <a:gd name="T90" fmla="*/ 149 w 490"/>
                      <a:gd name="T91" fmla="*/ 304 h 408"/>
                      <a:gd name="T92" fmla="*/ 149 w 490"/>
                      <a:gd name="T93" fmla="*/ 288 h 408"/>
                      <a:gd name="T94" fmla="*/ 138 w 490"/>
                      <a:gd name="T95" fmla="*/ 280 h 408"/>
                      <a:gd name="T96" fmla="*/ 124 w 490"/>
                      <a:gd name="T97" fmla="*/ 277 h 408"/>
                      <a:gd name="T98" fmla="*/ 106 w 490"/>
                      <a:gd name="T99" fmla="*/ 264 h 408"/>
                      <a:gd name="T100" fmla="*/ 104 w 490"/>
                      <a:gd name="T101" fmla="*/ 273 h 408"/>
                      <a:gd name="T102" fmla="*/ 80 w 490"/>
                      <a:gd name="T103" fmla="*/ 266 h 408"/>
                      <a:gd name="T104" fmla="*/ 64 w 490"/>
                      <a:gd name="T105" fmla="*/ 233 h 408"/>
                      <a:gd name="T106" fmla="*/ 55 w 490"/>
                      <a:gd name="T107" fmla="*/ 204 h 408"/>
                      <a:gd name="T108" fmla="*/ 11 w 490"/>
                      <a:gd name="T109" fmla="*/ 166 h 408"/>
                      <a:gd name="T110" fmla="*/ 6 w 490"/>
                      <a:gd name="T111" fmla="*/ 151 h 408"/>
                      <a:gd name="T112" fmla="*/ 51 w 490"/>
                      <a:gd name="T113" fmla="*/ 117 h 408"/>
                      <a:gd name="T114" fmla="*/ 46 w 490"/>
                      <a:gd name="T115" fmla="*/ 75 h 408"/>
                      <a:gd name="T116" fmla="*/ 33 w 490"/>
                      <a:gd name="T117" fmla="*/ 46 h 408"/>
                      <a:gd name="T118" fmla="*/ 69 w 490"/>
                      <a:gd name="T119" fmla="*/ 44 h 408"/>
                      <a:gd name="T120" fmla="*/ 100 w 490"/>
                      <a:gd name="T121" fmla="*/ 20 h 408"/>
                      <a:gd name="T122" fmla="*/ 144 w 490"/>
                      <a:gd name="T123" fmla="*/ 6 h 408"/>
                      <a:gd name="T124" fmla="*/ 173 w 490"/>
                      <a:gd name="T125" fmla="*/ 0 h 4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90" h="408">
                        <a:moveTo>
                          <a:pt x="176" y="2"/>
                        </a:moveTo>
                        <a:lnTo>
                          <a:pt x="178" y="0"/>
                        </a:lnTo>
                        <a:lnTo>
                          <a:pt x="178" y="0"/>
                        </a:lnTo>
                        <a:lnTo>
                          <a:pt x="176" y="4"/>
                        </a:lnTo>
                        <a:lnTo>
                          <a:pt x="178" y="6"/>
                        </a:lnTo>
                        <a:lnTo>
                          <a:pt x="176" y="9"/>
                        </a:lnTo>
                        <a:lnTo>
                          <a:pt x="176" y="9"/>
                        </a:lnTo>
                        <a:lnTo>
                          <a:pt x="173" y="11"/>
                        </a:lnTo>
                        <a:lnTo>
                          <a:pt x="176" y="13"/>
                        </a:lnTo>
                        <a:lnTo>
                          <a:pt x="178" y="15"/>
                        </a:lnTo>
                        <a:lnTo>
                          <a:pt x="180" y="20"/>
                        </a:lnTo>
                        <a:lnTo>
                          <a:pt x="184" y="17"/>
                        </a:lnTo>
                        <a:lnTo>
                          <a:pt x="187" y="20"/>
                        </a:lnTo>
                        <a:lnTo>
                          <a:pt x="187" y="22"/>
                        </a:lnTo>
                        <a:lnTo>
                          <a:pt x="189" y="22"/>
                        </a:lnTo>
                        <a:lnTo>
                          <a:pt x="187" y="24"/>
                        </a:lnTo>
                        <a:lnTo>
                          <a:pt x="191" y="31"/>
                        </a:lnTo>
                        <a:lnTo>
                          <a:pt x="202" y="37"/>
                        </a:lnTo>
                        <a:lnTo>
                          <a:pt x="209" y="35"/>
                        </a:lnTo>
                        <a:lnTo>
                          <a:pt x="213" y="37"/>
                        </a:lnTo>
                        <a:lnTo>
                          <a:pt x="213" y="40"/>
                        </a:lnTo>
                        <a:lnTo>
                          <a:pt x="218" y="40"/>
                        </a:lnTo>
                        <a:lnTo>
                          <a:pt x="218" y="37"/>
                        </a:lnTo>
                        <a:lnTo>
                          <a:pt x="222" y="37"/>
                        </a:lnTo>
                        <a:lnTo>
                          <a:pt x="222" y="42"/>
                        </a:lnTo>
                        <a:lnTo>
                          <a:pt x="225" y="42"/>
                        </a:lnTo>
                        <a:lnTo>
                          <a:pt x="225" y="44"/>
                        </a:lnTo>
                        <a:lnTo>
                          <a:pt x="225" y="49"/>
                        </a:lnTo>
                        <a:lnTo>
                          <a:pt x="227" y="49"/>
                        </a:lnTo>
                        <a:lnTo>
                          <a:pt x="229" y="44"/>
                        </a:lnTo>
                        <a:lnTo>
                          <a:pt x="231" y="49"/>
                        </a:lnTo>
                        <a:lnTo>
                          <a:pt x="236" y="51"/>
                        </a:lnTo>
                        <a:lnTo>
                          <a:pt x="236" y="53"/>
                        </a:lnTo>
                        <a:lnTo>
                          <a:pt x="238" y="55"/>
                        </a:lnTo>
                        <a:lnTo>
                          <a:pt x="240" y="53"/>
                        </a:lnTo>
                        <a:lnTo>
                          <a:pt x="242" y="55"/>
                        </a:lnTo>
                        <a:lnTo>
                          <a:pt x="247" y="55"/>
                        </a:lnTo>
                        <a:lnTo>
                          <a:pt x="249" y="62"/>
                        </a:lnTo>
                        <a:lnTo>
                          <a:pt x="253" y="60"/>
                        </a:lnTo>
                        <a:lnTo>
                          <a:pt x="256" y="55"/>
                        </a:lnTo>
                        <a:lnTo>
                          <a:pt x="258" y="51"/>
                        </a:lnTo>
                        <a:lnTo>
                          <a:pt x="262" y="53"/>
                        </a:lnTo>
                        <a:lnTo>
                          <a:pt x="265" y="53"/>
                        </a:lnTo>
                        <a:lnTo>
                          <a:pt x="265" y="55"/>
                        </a:lnTo>
                        <a:lnTo>
                          <a:pt x="269" y="55"/>
                        </a:lnTo>
                        <a:lnTo>
                          <a:pt x="274" y="51"/>
                        </a:lnTo>
                        <a:lnTo>
                          <a:pt x="274" y="53"/>
                        </a:lnTo>
                        <a:lnTo>
                          <a:pt x="278" y="51"/>
                        </a:lnTo>
                        <a:lnTo>
                          <a:pt x="280" y="49"/>
                        </a:lnTo>
                        <a:lnTo>
                          <a:pt x="285" y="46"/>
                        </a:lnTo>
                        <a:lnTo>
                          <a:pt x="287" y="44"/>
                        </a:lnTo>
                        <a:lnTo>
                          <a:pt x="291" y="44"/>
                        </a:lnTo>
                        <a:lnTo>
                          <a:pt x="296" y="42"/>
                        </a:lnTo>
                        <a:lnTo>
                          <a:pt x="298" y="37"/>
                        </a:lnTo>
                        <a:lnTo>
                          <a:pt x="302" y="37"/>
                        </a:lnTo>
                        <a:lnTo>
                          <a:pt x="305" y="40"/>
                        </a:lnTo>
                        <a:lnTo>
                          <a:pt x="305" y="40"/>
                        </a:lnTo>
                        <a:lnTo>
                          <a:pt x="316" y="49"/>
                        </a:lnTo>
                        <a:lnTo>
                          <a:pt x="316" y="51"/>
                        </a:lnTo>
                        <a:lnTo>
                          <a:pt x="314" y="51"/>
                        </a:lnTo>
                        <a:lnTo>
                          <a:pt x="311" y="55"/>
                        </a:lnTo>
                        <a:lnTo>
                          <a:pt x="318" y="60"/>
                        </a:lnTo>
                        <a:lnTo>
                          <a:pt x="320" y="57"/>
                        </a:lnTo>
                        <a:lnTo>
                          <a:pt x="325" y="60"/>
                        </a:lnTo>
                        <a:lnTo>
                          <a:pt x="327" y="62"/>
                        </a:lnTo>
                        <a:lnTo>
                          <a:pt x="327" y="66"/>
                        </a:lnTo>
                        <a:lnTo>
                          <a:pt x="329" y="66"/>
                        </a:lnTo>
                        <a:lnTo>
                          <a:pt x="334" y="69"/>
                        </a:lnTo>
                        <a:lnTo>
                          <a:pt x="334" y="73"/>
                        </a:lnTo>
                        <a:lnTo>
                          <a:pt x="334" y="73"/>
                        </a:lnTo>
                        <a:lnTo>
                          <a:pt x="331" y="80"/>
                        </a:lnTo>
                        <a:lnTo>
                          <a:pt x="340" y="86"/>
                        </a:lnTo>
                        <a:lnTo>
                          <a:pt x="340" y="89"/>
                        </a:lnTo>
                        <a:lnTo>
                          <a:pt x="343" y="95"/>
                        </a:lnTo>
                        <a:lnTo>
                          <a:pt x="351" y="93"/>
                        </a:lnTo>
                        <a:lnTo>
                          <a:pt x="351" y="91"/>
                        </a:lnTo>
                        <a:lnTo>
                          <a:pt x="351" y="86"/>
                        </a:lnTo>
                        <a:lnTo>
                          <a:pt x="356" y="89"/>
                        </a:lnTo>
                        <a:lnTo>
                          <a:pt x="358" y="84"/>
                        </a:lnTo>
                        <a:lnTo>
                          <a:pt x="360" y="84"/>
                        </a:lnTo>
                        <a:lnTo>
                          <a:pt x="363" y="86"/>
                        </a:lnTo>
                        <a:lnTo>
                          <a:pt x="365" y="82"/>
                        </a:lnTo>
                        <a:lnTo>
                          <a:pt x="367" y="82"/>
                        </a:lnTo>
                        <a:lnTo>
                          <a:pt x="372" y="82"/>
                        </a:lnTo>
                        <a:lnTo>
                          <a:pt x="372" y="84"/>
                        </a:lnTo>
                        <a:lnTo>
                          <a:pt x="376" y="82"/>
                        </a:lnTo>
                        <a:lnTo>
                          <a:pt x="380" y="80"/>
                        </a:lnTo>
                        <a:lnTo>
                          <a:pt x="380" y="80"/>
                        </a:lnTo>
                        <a:lnTo>
                          <a:pt x="389" y="77"/>
                        </a:lnTo>
                        <a:lnTo>
                          <a:pt x="389" y="75"/>
                        </a:lnTo>
                        <a:lnTo>
                          <a:pt x="387" y="73"/>
                        </a:lnTo>
                        <a:lnTo>
                          <a:pt x="396" y="69"/>
                        </a:lnTo>
                        <a:lnTo>
                          <a:pt x="398" y="69"/>
                        </a:lnTo>
                        <a:lnTo>
                          <a:pt x="401" y="75"/>
                        </a:lnTo>
                        <a:lnTo>
                          <a:pt x="398" y="82"/>
                        </a:lnTo>
                        <a:lnTo>
                          <a:pt x="398" y="86"/>
                        </a:lnTo>
                        <a:lnTo>
                          <a:pt x="403" y="89"/>
                        </a:lnTo>
                        <a:lnTo>
                          <a:pt x="394" y="95"/>
                        </a:lnTo>
                        <a:lnTo>
                          <a:pt x="389" y="95"/>
                        </a:lnTo>
                        <a:lnTo>
                          <a:pt x="389" y="102"/>
                        </a:lnTo>
                        <a:lnTo>
                          <a:pt x="385" y="106"/>
                        </a:lnTo>
                        <a:lnTo>
                          <a:pt x="392" y="111"/>
                        </a:lnTo>
                        <a:lnTo>
                          <a:pt x="401" y="102"/>
                        </a:lnTo>
                        <a:lnTo>
                          <a:pt x="403" y="102"/>
                        </a:lnTo>
                        <a:lnTo>
                          <a:pt x="405" y="104"/>
                        </a:lnTo>
                        <a:lnTo>
                          <a:pt x="409" y="106"/>
                        </a:lnTo>
                        <a:lnTo>
                          <a:pt x="409" y="109"/>
                        </a:lnTo>
                        <a:lnTo>
                          <a:pt x="409" y="111"/>
                        </a:lnTo>
                        <a:lnTo>
                          <a:pt x="409" y="113"/>
                        </a:lnTo>
                        <a:lnTo>
                          <a:pt x="414" y="115"/>
                        </a:lnTo>
                        <a:lnTo>
                          <a:pt x="414" y="117"/>
                        </a:lnTo>
                        <a:lnTo>
                          <a:pt x="421" y="117"/>
                        </a:lnTo>
                        <a:lnTo>
                          <a:pt x="418" y="122"/>
                        </a:lnTo>
                        <a:lnTo>
                          <a:pt x="416" y="124"/>
                        </a:lnTo>
                        <a:lnTo>
                          <a:pt x="412" y="129"/>
                        </a:lnTo>
                        <a:lnTo>
                          <a:pt x="414" y="137"/>
                        </a:lnTo>
                        <a:lnTo>
                          <a:pt x="409" y="142"/>
                        </a:lnTo>
                        <a:lnTo>
                          <a:pt x="423" y="142"/>
                        </a:lnTo>
                        <a:lnTo>
                          <a:pt x="432" y="146"/>
                        </a:lnTo>
                        <a:lnTo>
                          <a:pt x="432" y="153"/>
                        </a:lnTo>
                        <a:lnTo>
                          <a:pt x="427" y="155"/>
                        </a:lnTo>
                        <a:lnTo>
                          <a:pt x="429" y="157"/>
                        </a:lnTo>
                        <a:lnTo>
                          <a:pt x="432" y="160"/>
                        </a:lnTo>
                        <a:lnTo>
                          <a:pt x="438" y="162"/>
                        </a:lnTo>
                        <a:lnTo>
                          <a:pt x="441" y="166"/>
                        </a:lnTo>
                        <a:lnTo>
                          <a:pt x="452" y="177"/>
                        </a:lnTo>
                        <a:lnTo>
                          <a:pt x="456" y="177"/>
                        </a:lnTo>
                        <a:lnTo>
                          <a:pt x="454" y="186"/>
                        </a:lnTo>
                        <a:lnTo>
                          <a:pt x="450" y="191"/>
                        </a:lnTo>
                        <a:lnTo>
                          <a:pt x="450" y="202"/>
                        </a:lnTo>
                        <a:lnTo>
                          <a:pt x="445" y="204"/>
                        </a:lnTo>
                        <a:lnTo>
                          <a:pt x="445" y="208"/>
                        </a:lnTo>
                        <a:lnTo>
                          <a:pt x="447" y="211"/>
                        </a:lnTo>
                        <a:lnTo>
                          <a:pt x="450" y="211"/>
                        </a:lnTo>
                        <a:lnTo>
                          <a:pt x="447" y="215"/>
                        </a:lnTo>
                        <a:lnTo>
                          <a:pt x="452" y="222"/>
                        </a:lnTo>
                        <a:lnTo>
                          <a:pt x="454" y="222"/>
                        </a:lnTo>
                        <a:lnTo>
                          <a:pt x="458" y="222"/>
                        </a:lnTo>
                        <a:lnTo>
                          <a:pt x="458" y="226"/>
                        </a:lnTo>
                        <a:lnTo>
                          <a:pt x="465" y="231"/>
                        </a:lnTo>
                        <a:lnTo>
                          <a:pt x="465" y="233"/>
                        </a:lnTo>
                        <a:lnTo>
                          <a:pt x="461" y="237"/>
                        </a:lnTo>
                        <a:lnTo>
                          <a:pt x="450" y="244"/>
                        </a:lnTo>
                        <a:lnTo>
                          <a:pt x="447" y="246"/>
                        </a:lnTo>
                        <a:lnTo>
                          <a:pt x="450" y="248"/>
                        </a:lnTo>
                        <a:lnTo>
                          <a:pt x="450" y="251"/>
                        </a:lnTo>
                        <a:lnTo>
                          <a:pt x="454" y="251"/>
                        </a:lnTo>
                        <a:lnTo>
                          <a:pt x="461" y="255"/>
                        </a:lnTo>
                        <a:lnTo>
                          <a:pt x="458" y="262"/>
                        </a:lnTo>
                        <a:lnTo>
                          <a:pt x="456" y="264"/>
                        </a:lnTo>
                        <a:lnTo>
                          <a:pt x="463" y="264"/>
                        </a:lnTo>
                        <a:lnTo>
                          <a:pt x="465" y="268"/>
                        </a:lnTo>
                        <a:lnTo>
                          <a:pt x="467" y="271"/>
                        </a:lnTo>
                        <a:lnTo>
                          <a:pt x="465" y="273"/>
                        </a:lnTo>
                        <a:lnTo>
                          <a:pt x="470" y="275"/>
                        </a:lnTo>
                        <a:lnTo>
                          <a:pt x="472" y="282"/>
                        </a:lnTo>
                        <a:lnTo>
                          <a:pt x="476" y="284"/>
                        </a:lnTo>
                        <a:lnTo>
                          <a:pt x="476" y="288"/>
                        </a:lnTo>
                        <a:lnTo>
                          <a:pt x="481" y="288"/>
                        </a:lnTo>
                        <a:lnTo>
                          <a:pt x="481" y="291"/>
                        </a:lnTo>
                        <a:lnTo>
                          <a:pt x="481" y="293"/>
                        </a:lnTo>
                        <a:lnTo>
                          <a:pt x="485" y="295"/>
                        </a:lnTo>
                        <a:lnTo>
                          <a:pt x="485" y="300"/>
                        </a:lnTo>
                        <a:lnTo>
                          <a:pt x="490" y="304"/>
                        </a:lnTo>
                        <a:lnTo>
                          <a:pt x="485" y="304"/>
                        </a:lnTo>
                        <a:lnTo>
                          <a:pt x="481" y="306"/>
                        </a:lnTo>
                        <a:lnTo>
                          <a:pt x="478" y="306"/>
                        </a:lnTo>
                        <a:lnTo>
                          <a:pt x="476" y="304"/>
                        </a:lnTo>
                        <a:lnTo>
                          <a:pt x="474" y="306"/>
                        </a:lnTo>
                        <a:lnTo>
                          <a:pt x="472" y="306"/>
                        </a:lnTo>
                        <a:lnTo>
                          <a:pt x="463" y="300"/>
                        </a:lnTo>
                        <a:lnTo>
                          <a:pt x="463" y="297"/>
                        </a:lnTo>
                        <a:lnTo>
                          <a:pt x="461" y="295"/>
                        </a:lnTo>
                        <a:lnTo>
                          <a:pt x="461" y="293"/>
                        </a:lnTo>
                        <a:lnTo>
                          <a:pt x="461" y="291"/>
                        </a:lnTo>
                        <a:lnTo>
                          <a:pt x="454" y="293"/>
                        </a:lnTo>
                        <a:lnTo>
                          <a:pt x="441" y="291"/>
                        </a:lnTo>
                        <a:lnTo>
                          <a:pt x="438" y="293"/>
                        </a:lnTo>
                        <a:lnTo>
                          <a:pt x="436" y="288"/>
                        </a:lnTo>
                        <a:lnTo>
                          <a:pt x="432" y="286"/>
                        </a:lnTo>
                        <a:lnTo>
                          <a:pt x="427" y="286"/>
                        </a:lnTo>
                        <a:lnTo>
                          <a:pt x="423" y="291"/>
                        </a:lnTo>
                        <a:lnTo>
                          <a:pt x="414" y="291"/>
                        </a:lnTo>
                        <a:lnTo>
                          <a:pt x="414" y="288"/>
                        </a:lnTo>
                        <a:lnTo>
                          <a:pt x="409" y="286"/>
                        </a:lnTo>
                        <a:lnTo>
                          <a:pt x="407" y="284"/>
                        </a:lnTo>
                        <a:lnTo>
                          <a:pt x="405" y="284"/>
                        </a:lnTo>
                        <a:lnTo>
                          <a:pt x="403" y="286"/>
                        </a:lnTo>
                        <a:lnTo>
                          <a:pt x="401" y="280"/>
                        </a:lnTo>
                        <a:lnTo>
                          <a:pt x="396" y="280"/>
                        </a:lnTo>
                        <a:lnTo>
                          <a:pt x="389" y="280"/>
                        </a:lnTo>
                        <a:lnTo>
                          <a:pt x="387" y="282"/>
                        </a:lnTo>
                        <a:lnTo>
                          <a:pt x="385" y="282"/>
                        </a:lnTo>
                        <a:lnTo>
                          <a:pt x="380" y="286"/>
                        </a:lnTo>
                        <a:lnTo>
                          <a:pt x="376" y="286"/>
                        </a:lnTo>
                        <a:lnTo>
                          <a:pt x="374" y="288"/>
                        </a:lnTo>
                        <a:lnTo>
                          <a:pt x="374" y="288"/>
                        </a:lnTo>
                        <a:lnTo>
                          <a:pt x="372" y="288"/>
                        </a:lnTo>
                        <a:lnTo>
                          <a:pt x="367" y="288"/>
                        </a:lnTo>
                        <a:lnTo>
                          <a:pt x="365" y="291"/>
                        </a:lnTo>
                        <a:lnTo>
                          <a:pt x="363" y="291"/>
                        </a:lnTo>
                        <a:lnTo>
                          <a:pt x="358" y="293"/>
                        </a:lnTo>
                        <a:lnTo>
                          <a:pt x="354" y="293"/>
                        </a:lnTo>
                        <a:lnTo>
                          <a:pt x="351" y="295"/>
                        </a:lnTo>
                        <a:lnTo>
                          <a:pt x="349" y="295"/>
                        </a:lnTo>
                        <a:lnTo>
                          <a:pt x="349" y="297"/>
                        </a:lnTo>
                        <a:lnTo>
                          <a:pt x="345" y="297"/>
                        </a:lnTo>
                        <a:lnTo>
                          <a:pt x="343" y="297"/>
                        </a:lnTo>
                        <a:lnTo>
                          <a:pt x="340" y="295"/>
                        </a:lnTo>
                        <a:lnTo>
                          <a:pt x="334" y="297"/>
                        </a:lnTo>
                        <a:lnTo>
                          <a:pt x="329" y="297"/>
                        </a:lnTo>
                        <a:lnTo>
                          <a:pt x="329" y="302"/>
                        </a:lnTo>
                        <a:lnTo>
                          <a:pt x="325" y="304"/>
                        </a:lnTo>
                        <a:lnTo>
                          <a:pt x="325" y="308"/>
                        </a:lnTo>
                        <a:lnTo>
                          <a:pt x="320" y="311"/>
                        </a:lnTo>
                        <a:lnTo>
                          <a:pt x="320" y="313"/>
                        </a:lnTo>
                        <a:lnTo>
                          <a:pt x="318" y="311"/>
                        </a:lnTo>
                        <a:lnTo>
                          <a:pt x="320" y="315"/>
                        </a:lnTo>
                        <a:lnTo>
                          <a:pt x="320" y="317"/>
                        </a:lnTo>
                        <a:lnTo>
                          <a:pt x="320" y="320"/>
                        </a:lnTo>
                        <a:lnTo>
                          <a:pt x="318" y="320"/>
                        </a:lnTo>
                        <a:lnTo>
                          <a:pt x="320" y="320"/>
                        </a:lnTo>
                        <a:lnTo>
                          <a:pt x="318" y="324"/>
                        </a:lnTo>
                        <a:lnTo>
                          <a:pt x="320" y="326"/>
                        </a:lnTo>
                        <a:lnTo>
                          <a:pt x="320" y="326"/>
                        </a:lnTo>
                        <a:lnTo>
                          <a:pt x="311" y="324"/>
                        </a:lnTo>
                        <a:lnTo>
                          <a:pt x="309" y="326"/>
                        </a:lnTo>
                        <a:lnTo>
                          <a:pt x="309" y="331"/>
                        </a:lnTo>
                        <a:lnTo>
                          <a:pt x="316" y="331"/>
                        </a:lnTo>
                        <a:lnTo>
                          <a:pt x="318" y="333"/>
                        </a:lnTo>
                        <a:lnTo>
                          <a:pt x="316" y="337"/>
                        </a:lnTo>
                        <a:lnTo>
                          <a:pt x="316" y="340"/>
                        </a:lnTo>
                        <a:lnTo>
                          <a:pt x="314" y="340"/>
                        </a:lnTo>
                        <a:lnTo>
                          <a:pt x="311" y="337"/>
                        </a:lnTo>
                        <a:lnTo>
                          <a:pt x="309" y="337"/>
                        </a:lnTo>
                        <a:lnTo>
                          <a:pt x="307" y="342"/>
                        </a:lnTo>
                        <a:lnTo>
                          <a:pt x="309" y="344"/>
                        </a:lnTo>
                        <a:lnTo>
                          <a:pt x="302" y="353"/>
                        </a:lnTo>
                        <a:lnTo>
                          <a:pt x="302" y="357"/>
                        </a:lnTo>
                        <a:lnTo>
                          <a:pt x="307" y="357"/>
                        </a:lnTo>
                        <a:lnTo>
                          <a:pt x="309" y="362"/>
                        </a:lnTo>
                        <a:lnTo>
                          <a:pt x="309" y="366"/>
                        </a:lnTo>
                        <a:lnTo>
                          <a:pt x="314" y="368"/>
                        </a:lnTo>
                        <a:lnTo>
                          <a:pt x="314" y="371"/>
                        </a:lnTo>
                        <a:lnTo>
                          <a:pt x="314" y="373"/>
                        </a:lnTo>
                        <a:lnTo>
                          <a:pt x="314" y="373"/>
                        </a:lnTo>
                        <a:lnTo>
                          <a:pt x="316" y="375"/>
                        </a:lnTo>
                        <a:lnTo>
                          <a:pt x="311" y="375"/>
                        </a:lnTo>
                        <a:lnTo>
                          <a:pt x="311" y="377"/>
                        </a:lnTo>
                        <a:lnTo>
                          <a:pt x="309" y="377"/>
                        </a:lnTo>
                        <a:lnTo>
                          <a:pt x="307" y="377"/>
                        </a:lnTo>
                        <a:lnTo>
                          <a:pt x="311" y="382"/>
                        </a:lnTo>
                        <a:lnTo>
                          <a:pt x="314" y="384"/>
                        </a:lnTo>
                        <a:lnTo>
                          <a:pt x="318" y="382"/>
                        </a:lnTo>
                        <a:lnTo>
                          <a:pt x="318" y="386"/>
                        </a:lnTo>
                        <a:lnTo>
                          <a:pt x="318" y="391"/>
                        </a:lnTo>
                        <a:lnTo>
                          <a:pt x="305" y="395"/>
                        </a:lnTo>
                        <a:lnTo>
                          <a:pt x="300" y="399"/>
                        </a:lnTo>
                        <a:lnTo>
                          <a:pt x="296" y="399"/>
                        </a:lnTo>
                        <a:lnTo>
                          <a:pt x="294" y="402"/>
                        </a:lnTo>
                        <a:lnTo>
                          <a:pt x="289" y="402"/>
                        </a:lnTo>
                        <a:lnTo>
                          <a:pt x="285" y="402"/>
                        </a:lnTo>
                        <a:lnTo>
                          <a:pt x="285" y="404"/>
                        </a:lnTo>
                        <a:lnTo>
                          <a:pt x="285" y="408"/>
                        </a:lnTo>
                        <a:lnTo>
                          <a:pt x="285" y="408"/>
                        </a:lnTo>
                        <a:lnTo>
                          <a:pt x="280" y="406"/>
                        </a:lnTo>
                        <a:lnTo>
                          <a:pt x="276" y="399"/>
                        </a:lnTo>
                        <a:lnTo>
                          <a:pt x="274" y="402"/>
                        </a:lnTo>
                        <a:lnTo>
                          <a:pt x="274" y="404"/>
                        </a:lnTo>
                        <a:lnTo>
                          <a:pt x="265" y="406"/>
                        </a:lnTo>
                        <a:lnTo>
                          <a:pt x="262" y="404"/>
                        </a:lnTo>
                        <a:lnTo>
                          <a:pt x="269" y="399"/>
                        </a:lnTo>
                        <a:lnTo>
                          <a:pt x="267" y="397"/>
                        </a:lnTo>
                        <a:lnTo>
                          <a:pt x="260" y="404"/>
                        </a:lnTo>
                        <a:lnTo>
                          <a:pt x="258" y="399"/>
                        </a:lnTo>
                        <a:lnTo>
                          <a:pt x="253" y="399"/>
                        </a:lnTo>
                        <a:lnTo>
                          <a:pt x="253" y="397"/>
                        </a:lnTo>
                        <a:lnTo>
                          <a:pt x="249" y="397"/>
                        </a:lnTo>
                        <a:lnTo>
                          <a:pt x="247" y="397"/>
                        </a:lnTo>
                        <a:lnTo>
                          <a:pt x="240" y="397"/>
                        </a:lnTo>
                        <a:lnTo>
                          <a:pt x="240" y="393"/>
                        </a:lnTo>
                        <a:lnTo>
                          <a:pt x="236" y="393"/>
                        </a:lnTo>
                        <a:lnTo>
                          <a:pt x="231" y="395"/>
                        </a:lnTo>
                        <a:lnTo>
                          <a:pt x="231" y="391"/>
                        </a:lnTo>
                        <a:lnTo>
                          <a:pt x="229" y="388"/>
                        </a:lnTo>
                        <a:lnTo>
                          <a:pt x="220" y="384"/>
                        </a:lnTo>
                        <a:lnTo>
                          <a:pt x="220" y="382"/>
                        </a:lnTo>
                        <a:lnTo>
                          <a:pt x="227" y="377"/>
                        </a:lnTo>
                        <a:lnTo>
                          <a:pt x="227" y="373"/>
                        </a:lnTo>
                        <a:lnTo>
                          <a:pt x="225" y="371"/>
                        </a:lnTo>
                        <a:lnTo>
                          <a:pt x="225" y="364"/>
                        </a:lnTo>
                        <a:lnTo>
                          <a:pt x="213" y="357"/>
                        </a:lnTo>
                        <a:lnTo>
                          <a:pt x="209" y="355"/>
                        </a:lnTo>
                        <a:lnTo>
                          <a:pt x="207" y="357"/>
                        </a:lnTo>
                        <a:lnTo>
                          <a:pt x="204" y="357"/>
                        </a:lnTo>
                        <a:lnTo>
                          <a:pt x="204" y="353"/>
                        </a:lnTo>
                        <a:lnTo>
                          <a:pt x="202" y="353"/>
                        </a:lnTo>
                        <a:lnTo>
                          <a:pt x="202" y="351"/>
                        </a:lnTo>
                        <a:lnTo>
                          <a:pt x="202" y="346"/>
                        </a:lnTo>
                        <a:lnTo>
                          <a:pt x="202" y="346"/>
                        </a:lnTo>
                        <a:lnTo>
                          <a:pt x="200" y="348"/>
                        </a:lnTo>
                        <a:lnTo>
                          <a:pt x="196" y="348"/>
                        </a:lnTo>
                        <a:lnTo>
                          <a:pt x="196" y="344"/>
                        </a:lnTo>
                        <a:lnTo>
                          <a:pt x="193" y="344"/>
                        </a:lnTo>
                        <a:lnTo>
                          <a:pt x="193" y="342"/>
                        </a:lnTo>
                        <a:lnTo>
                          <a:pt x="189" y="335"/>
                        </a:lnTo>
                        <a:lnTo>
                          <a:pt x="182" y="340"/>
                        </a:lnTo>
                        <a:lnTo>
                          <a:pt x="178" y="335"/>
                        </a:lnTo>
                        <a:lnTo>
                          <a:pt x="176" y="331"/>
                        </a:lnTo>
                        <a:lnTo>
                          <a:pt x="171" y="333"/>
                        </a:lnTo>
                        <a:lnTo>
                          <a:pt x="167" y="331"/>
                        </a:lnTo>
                        <a:lnTo>
                          <a:pt x="164" y="328"/>
                        </a:lnTo>
                        <a:lnTo>
                          <a:pt x="162" y="326"/>
                        </a:lnTo>
                        <a:lnTo>
                          <a:pt x="160" y="324"/>
                        </a:lnTo>
                        <a:lnTo>
                          <a:pt x="155" y="324"/>
                        </a:lnTo>
                        <a:lnTo>
                          <a:pt x="147" y="320"/>
                        </a:lnTo>
                        <a:lnTo>
                          <a:pt x="149" y="317"/>
                        </a:lnTo>
                        <a:lnTo>
                          <a:pt x="147" y="313"/>
                        </a:lnTo>
                        <a:lnTo>
                          <a:pt x="147" y="313"/>
                        </a:lnTo>
                        <a:lnTo>
                          <a:pt x="147" y="308"/>
                        </a:lnTo>
                        <a:lnTo>
                          <a:pt x="149" y="306"/>
                        </a:lnTo>
                        <a:lnTo>
                          <a:pt x="149" y="304"/>
                        </a:lnTo>
                        <a:lnTo>
                          <a:pt x="149" y="304"/>
                        </a:lnTo>
                        <a:lnTo>
                          <a:pt x="144" y="302"/>
                        </a:lnTo>
                        <a:lnTo>
                          <a:pt x="147" y="300"/>
                        </a:lnTo>
                        <a:lnTo>
                          <a:pt x="144" y="297"/>
                        </a:lnTo>
                        <a:lnTo>
                          <a:pt x="144" y="295"/>
                        </a:lnTo>
                        <a:lnTo>
                          <a:pt x="151" y="291"/>
                        </a:lnTo>
                        <a:lnTo>
                          <a:pt x="149" y="288"/>
                        </a:lnTo>
                        <a:lnTo>
                          <a:pt x="144" y="291"/>
                        </a:lnTo>
                        <a:lnTo>
                          <a:pt x="142" y="288"/>
                        </a:lnTo>
                        <a:lnTo>
                          <a:pt x="147" y="284"/>
                        </a:lnTo>
                        <a:lnTo>
                          <a:pt x="142" y="280"/>
                        </a:lnTo>
                        <a:lnTo>
                          <a:pt x="138" y="284"/>
                        </a:lnTo>
                        <a:lnTo>
                          <a:pt x="138" y="284"/>
                        </a:lnTo>
                        <a:lnTo>
                          <a:pt x="138" y="280"/>
                        </a:lnTo>
                        <a:lnTo>
                          <a:pt x="135" y="284"/>
                        </a:lnTo>
                        <a:lnTo>
                          <a:pt x="133" y="280"/>
                        </a:lnTo>
                        <a:lnTo>
                          <a:pt x="131" y="282"/>
                        </a:lnTo>
                        <a:lnTo>
                          <a:pt x="127" y="277"/>
                        </a:lnTo>
                        <a:lnTo>
                          <a:pt x="122" y="280"/>
                        </a:lnTo>
                        <a:lnTo>
                          <a:pt x="122" y="280"/>
                        </a:lnTo>
                        <a:lnTo>
                          <a:pt x="124" y="277"/>
                        </a:lnTo>
                        <a:lnTo>
                          <a:pt x="115" y="264"/>
                        </a:lnTo>
                        <a:lnTo>
                          <a:pt x="115" y="264"/>
                        </a:lnTo>
                        <a:lnTo>
                          <a:pt x="113" y="262"/>
                        </a:lnTo>
                        <a:lnTo>
                          <a:pt x="113" y="257"/>
                        </a:lnTo>
                        <a:lnTo>
                          <a:pt x="111" y="262"/>
                        </a:lnTo>
                        <a:lnTo>
                          <a:pt x="111" y="262"/>
                        </a:lnTo>
                        <a:lnTo>
                          <a:pt x="106" y="264"/>
                        </a:lnTo>
                        <a:lnTo>
                          <a:pt x="106" y="266"/>
                        </a:lnTo>
                        <a:lnTo>
                          <a:pt x="106" y="266"/>
                        </a:lnTo>
                        <a:lnTo>
                          <a:pt x="109" y="271"/>
                        </a:lnTo>
                        <a:lnTo>
                          <a:pt x="106" y="271"/>
                        </a:lnTo>
                        <a:lnTo>
                          <a:pt x="106" y="271"/>
                        </a:lnTo>
                        <a:lnTo>
                          <a:pt x="102" y="271"/>
                        </a:lnTo>
                        <a:lnTo>
                          <a:pt x="104" y="273"/>
                        </a:lnTo>
                        <a:lnTo>
                          <a:pt x="102" y="275"/>
                        </a:lnTo>
                        <a:lnTo>
                          <a:pt x="98" y="277"/>
                        </a:lnTo>
                        <a:lnTo>
                          <a:pt x="98" y="275"/>
                        </a:lnTo>
                        <a:lnTo>
                          <a:pt x="84" y="277"/>
                        </a:lnTo>
                        <a:lnTo>
                          <a:pt x="84" y="273"/>
                        </a:lnTo>
                        <a:lnTo>
                          <a:pt x="80" y="268"/>
                        </a:lnTo>
                        <a:lnTo>
                          <a:pt x="80" y="266"/>
                        </a:lnTo>
                        <a:lnTo>
                          <a:pt x="82" y="264"/>
                        </a:lnTo>
                        <a:lnTo>
                          <a:pt x="82" y="262"/>
                        </a:lnTo>
                        <a:lnTo>
                          <a:pt x="78" y="255"/>
                        </a:lnTo>
                        <a:lnTo>
                          <a:pt x="75" y="251"/>
                        </a:lnTo>
                        <a:lnTo>
                          <a:pt x="66" y="235"/>
                        </a:lnTo>
                        <a:lnTo>
                          <a:pt x="66" y="235"/>
                        </a:lnTo>
                        <a:lnTo>
                          <a:pt x="64" y="233"/>
                        </a:lnTo>
                        <a:lnTo>
                          <a:pt x="60" y="228"/>
                        </a:lnTo>
                        <a:lnTo>
                          <a:pt x="62" y="226"/>
                        </a:lnTo>
                        <a:lnTo>
                          <a:pt x="57" y="222"/>
                        </a:lnTo>
                        <a:lnTo>
                          <a:pt x="55" y="213"/>
                        </a:lnTo>
                        <a:lnTo>
                          <a:pt x="49" y="204"/>
                        </a:lnTo>
                        <a:lnTo>
                          <a:pt x="53" y="204"/>
                        </a:lnTo>
                        <a:lnTo>
                          <a:pt x="55" y="204"/>
                        </a:lnTo>
                        <a:lnTo>
                          <a:pt x="46" y="184"/>
                        </a:lnTo>
                        <a:lnTo>
                          <a:pt x="37" y="180"/>
                        </a:lnTo>
                        <a:lnTo>
                          <a:pt x="29" y="180"/>
                        </a:lnTo>
                        <a:lnTo>
                          <a:pt x="22" y="173"/>
                        </a:lnTo>
                        <a:lnTo>
                          <a:pt x="20" y="173"/>
                        </a:lnTo>
                        <a:lnTo>
                          <a:pt x="15" y="169"/>
                        </a:lnTo>
                        <a:lnTo>
                          <a:pt x="11" y="166"/>
                        </a:lnTo>
                        <a:lnTo>
                          <a:pt x="4" y="169"/>
                        </a:lnTo>
                        <a:lnTo>
                          <a:pt x="0" y="166"/>
                        </a:lnTo>
                        <a:lnTo>
                          <a:pt x="8" y="162"/>
                        </a:lnTo>
                        <a:lnTo>
                          <a:pt x="11" y="157"/>
                        </a:lnTo>
                        <a:lnTo>
                          <a:pt x="13" y="155"/>
                        </a:lnTo>
                        <a:lnTo>
                          <a:pt x="11" y="153"/>
                        </a:lnTo>
                        <a:lnTo>
                          <a:pt x="6" y="151"/>
                        </a:lnTo>
                        <a:lnTo>
                          <a:pt x="6" y="144"/>
                        </a:lnTo>
                        <a:lnTo>
                          <a:pt x="13" y="140"/>
                        </a:lnTo>
                        <a:lnTo>
                          <a:pt x="22" y="140"/>
                        </a:lnTo>
                        <a:lnTo>
                          <a:pt x="37" y="124"/>
                        </a:lnTo>
                        <a:lnTo>
                          <a:pt x="42" y="122"/>
                        </a:lnTo>
                        <a:lnTo>
                          <a:pt x="51" y="120"/>
                        </a:lnTo>
                        <a:lnTo>
                          <a:pt x="51" y="117"/>
                        </a:lnTo>
                        <a:lnTo>
                          <a:pt x="40" y="106"/>
                        </a:lnTo>
                        <a:lnTo>
                          <a:pt x="42" y="95"/>
                        </a:lnTo>
                        <a:lnTo>
                          <a:pt x="49" y="86"/>
                        </a:lnTo>
                        <a:lnTo>
                          <a:pt x="49" y="84"/>
                        </a:lnTo>
                        <a:lnTo>
                          <a:pt x="46" y="82"/>
                        </a:lnTo>
                        <a:lnTo>
                          <a:pt x="46" y="80"/>
                        </a:lnTo>
                        <a:lnTo>
                          <a:pt x="46" y="75"/>
                        </a:lnTo>
                        <a:lnTo>
                          <a:pt x="49" y="71"/>
                        </a:lnTo>
                        <a:lnTo>
                          <a:pt x="42" y="62"/>
                        </a:lnTo>
                        <a:lnTo>
                          <a:pt x="33" y="55"/>
                        </a:lnTo>
                        <a:lnTo>
                          <a:pt x="31" y="51"/>
                        </a:lnTo>
                        <a:lnTo>
                          <a:pt x="31" y="49"/>
                        </a:lnTo>
                        <a:lnTo>
                          <a:pt x="31" y="46"/>
                        </a:lnTo>
                        <a:lnTo>
                          <a:pt x="33" y="46"/>
                        </a:lnTo>
                        <a:lnTo>
                          <a:pt x="37" y="44"/>
                        </a:lnTo>
                        <a:lnTo>
                          <a:pt x="46" y="46"/>
                        </a:lnTo>
                        <a:lnTo>
                          <a:pt x="51" y="51"/>
                        </a:lnTo>
                        <a:lnTo>
                          <a:pt x="57" y="49"/>
                        </a:lnTo>
                        <a:lnTo>
                          <a:pt x="62" y="46"/>
                        </a:lnTo>
                        <a:lnTo>
                          <a:pt x="64" y="44"/>
                        </a:lnTo>
                        <a:lnTo>
                          <a:pt x="69" y="44"/>
                        </a:lnTo>
                        <a:lnTo>
                          <a:pt x="73" y="40"/>
                        </a:lnTo>
                        <a:lnTo>
                          <a:pt x="73" y="35"/>
                        </a:lnTo>
                        <a:lnTo>
                          <a:pt x="80" y="33"/>
                        </a:lnTo>
                        <a:lnTo>
                          <a:pt x="82" y="33"/>
                        </a:lnTo>
                        <a:lnTo>
                          <a:pt x="95" y="31"/>
                        </a:lnTo>
                        <a:lnTo>
                          <a:pt x="98" y="29"/>
                        </a:lnTo>
                        <a:lnTo>
                          <a:pt x="100" y="20"/>
                        </a:lnTo>
                        <a:lnTo>
                          <a:pt x="111" y="13"/>
                        </a:lnTo>
                        <a:lnTo>
                          <a:pt x="115" y="9"/>
                        </a:lnTo>
                        <a:lnTo>
                          <a:pt x="127" y="11"/>
                        </a:lnTo>
                        <a:lnTo>
                          <a:pt x="131" y="6"/>
                        </a:lnTo>
                        <a:lnTo>
                          <a:pt x="138" y="6"/>
                        </a:lnTo>
                        <a:lnTo>
                          <a:pt x="138" y="6"/>
                        </a:lnTo>
                        <a:lnTo>
                          <a:pt x="144" y="6"/>
                        </a:lnTo>
                        <a:lnTo>
                          <a:pt x="147" y="11"/>
                        </a:lnTo>
                        <a:lnTo>
                          <a:pt x="151" y="13"/>
                        </a:lnTo>
                        <a:lnTo>
                          <a:pt x="160" y="9"/>
                        </a:lnTo>
                        <a:lnTo>
                          <a:pt x="164" y="11"/>
                        </a:lnTo>
                        <a:lnTo>
                          <a:pt x="169" y="4"/>
                        </a:lnTo>
                        <a:lnTo>
                          <a:pt x="169" y="0"/>
                        </a:lnTo>
                        <a:lnTo>
                          <a:pt x="173" y="0"/>
                        </a:lnTo>
                        <a:lnTo>
                          <a:pt x="176" y="2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3" name="Freeform 815"/>
                  <p:cNvSpPr>
                    <a:spLocks/>
                  </p:cNvSpPr>
                  <p:nvPr/>
                </p:nvSpPr>
                <p:spPr bwMode="auto">
                  <a:xfrm>
                    <a:off x="1930" y="109"/>
                    <a:ext cx="1120" cy="682"/>
                  </a:xfrm>
                  <a:custGeom>
                    <a:avLst/>
                    <a:gdLst>
                      <a:gd name="T0" fmla="*/ 383 w 1120"/>
                      <a:gd name="T1" fmla="*/ 15 h 682"/>
                      <a:gd name="T2" fmla="*/ 501 w 1120"/>
                      <a:gd name="T3" fmla="*/ 86 h 682"/>
                      <a:gd name="T4" fmla="*/ 608 w 1120"/>
                      <a:gd name="T5" fmla="*/ 153 h 682"/>
                      <a:gd name="T6" fmla="*/ 708 w 1120"/>
                      <a:gd name="T7" fmla="*/ 200 h 682"/>
                      <a:gd name="T8" fmla="*/ 764 w 1120"/>
                      <a:gd name="T9" fmla="*/ 226 h 682"/>
                      <a:gd name="T10" fmla="*/ 820 w 1120"/>
                      <a:gd name="T11" fmla="*/ 195 h 682"/>
                      <a:gd name="T12" fmla="*/ 918 w 1120"/>
                      <a:gd name="T13" fmla="*/ 164 h 682"/>
                      <a:gd name="T14" fmla="*/ 1016 w 1120"/>
                      <a:gd name="T15" fmla="*/ 175 h 682"/>
                      <a:gd name="T16" fmla="*/ 1067 w 1120"/>
                      <a:gd name="T17" fmla="*/ 224 h 682"/>
                      <a:gd name="T18" fmla="*/ 1120 w 1120"/>
                      <a:gd name="T19" fmla="*/ 231 h 682"/>
                      <a:gd name="T20" fmla="*/ 1091 w 1120"/>
                      <a:gd name="T21" fmla="*/ 313 h 682"/>
                      <a:gd name="T22" fmla="*/ 1031 w 1120"/>
                      <a:gd name="T23" fmla="*/ 369 h 682"/>
                      <a:gd name="T24" fmla="*/ 944 w 1120"/>
                      <a:gd name="T25" fmla="*/ 431 h 682"/>
                      <a:gd name="T26" fmla="*/ 918 w 1120"/>
                      <a:gd name="T27" fmla="*/ 486 h 682"/>
                      <a:gd name="T28" fmla="*/ 953 w 1120"/>
                      <a:gd name="T29" fmla="*/ 551 h 682"/>
                      <a:gd name="T30" fmla="*/ 993 w 1120"/>
                      <a:gd name="T31" fmla="*/ 606 h 682"/>
                      <a:gd name="T32" fmla="*/ 991 w 1120"/>
                      <a:gd name="T33" fmla="*/ 637 h 682"/>
                      <a:gd name="T34" fmla="*/ 942 w 1120"/>
                      <a:gd name="T35" fmla="*/ 655 h 682"/>
                      <a:gd name="T36" fmla="*/ 922 w 1120"/>
                      <a:gd name="T37" fmla="*/ 671 h 682"/>
                      <a:gd name="T38" fmla="*/ 889 w 1120"/>
                      <a:gd name="T39" fmla="*/ 622 h 682"/>
                      <a:gd name="T40" fmla="*/ 842 w 1120"/>
                      <a:gd name="T41" fmla="*/ 646 h 682"/>
                      <a:gd name="T42" fmla="*/ 826 w 1120"/>
                      <a:gd name="T43" fmla="*/ 637 h 682"/>
                      <a:gd name="T44" fmla="*/ 824 w 1120"/>
                      <a:gd name="T45" fmla="*/ 615 h 682"/>
                      <a:gd name="T46" fmla="*/ 804 w 1120"/>
                      <a:gd name="T47" fmla="*/ 624 h 682"/>
                      <a:gd name="T48" fmla="*/ 788 w 1120"/>
                      <a:gd name="T49" fmla="*/ 635 h 682"/>
                      <a:gd name="T50" fmla="*/ 766 w 1120"/>
                      <a:gd name="T51" fmla="*/ 608 h 682"/>
                      <a:gd name="T52" fmla="*/ 753 w 1120"/>
                      <a:gd name="T53" fmla="*/ 593 h 682"/>
                      <a:gd name="T54" fmla="*/ 724 w 1120"/>
                      <a:gd name="T55" fmla="*/ 586 h 682"/>
                      <a:gd name="T56" fmla="*/ 702 w 1120"/>
                      <a:gd name="T57" fmla="*/ 595 h 682"/>
                      <a:gd name="T58" fmla="*/ 677 w 1120"/>
                      <a:gd name="T59" fmla="*/ 595 h 682"/>
                      <a:gd name="T60" fmla="*/ 662 w 1120"/>
                      <a:gd name="T61" fmla="*/ 586 h 682"/>
                      <a:gd name="T62" fmla="*/ 646 w 1120"/>
                      <a:gd name="T63" fmla="*/ 577 h 682"/>
                      <a:gd name="T64" fmla="*/ 617 w 1120"/>
                      <a:gd name="T65" fmla="*/ 562 h 682"/>
                      <a:gd name="T66" fmla="*/ 615 w 1120"/>
                      <a:gd name="T67" fmla="*/ 542 h 682"/>
                      <a:gd name="T68" fmla="*/ 597 w 1120"/>
                      <a:gd name="T69" fmla="*/ 551 h 682"/>
                      <a:gd name="T70" fmla="*/ 552 w 1120"/>
                      <a:gd name="T71" fmla="*/ 551 h 682"/>
                      <a:gd name="T72" fmla="*/ 510 w 1120"/>
                      <a:gd name="T73" fmla="*/ 582 h 682"/>
                      <a:gd name="T74" fmla="*/ 470 w 1120"/>
                      <a:gd name="T75" fmla="*/ 588 h 682"/>
                      <a:gd name="T76" fmla="*/ 483 w 1120"/>
                      <a:gd name="T77" fmla="*/ 617 h 682"/>
                      <a:gd name="T78" fmla="*/ 457 w 1120"/>
                      <a:gd name="T79" fmla="*/ 659 h 682"/>
                      <a:gd name="T80" fmla="*/ 425 w 1120"/>
                      <a:gd name="T81" fmla="*/ 675 h 682"/>
                      <a:gd name="T82" fmla="*/ 381 w 1120"/>
                      <a:gd name="T83" fmla="*/ 659 h 682"/>
                      <a:gd name="T84" fmla="*/ 347 w 1120"/>
                      <a:gd name="T85" fmla="*/ 655 h 682"/>
                      <a:gd name="T86" fmla="*/ 312 w 1120"/>
                      <a:gd name="T87" fmla="*/ 651 h 682"/>
                      <a:gd name="T88" fmla="*/ 307 w 1120"/>
                      <a:gd name="T89" fmla="*/ 611 h 682"/>
                      <a:gd name="T90" fmla="*/ 281 w 1120"/>
                      <a:gd name="T91" fmla="*/ 608 h 682"/>
                      <a:gd name="T92" fmla="*/ 178 w 1120"/>
                      <a:gd name="T93" fmla="*/ 573 h 682"/>
                      <a:gd name="T94" fmla="*/ 156 w 1120"/>
                      <a:gd name="T95" fmla="*/ 504 h 682"/>
                      <a:gd name="T96" fmla="*/ 138 w 1120"/>
                      <a:gd name="T97" fmla="*/ 415 h 682"/>
                      <a:gd name="T98" fmla="*/ 165 w 1120"/>
                      <a:gd name="T99" fmla="*/ 333 h 682"/>
                      <a:gd name="T100" fmla="*/ 220 w 1120"/>
                      <a:gd name="T101" fmla="*/ 286 h 682"/>
                      <a:gd name="T102" fmla="*/ 171 w 1120"/>
                      <a:gd name="T103" fmla="*/ 260 h 682"/>
                      <a:gd name="T104" fmla="*/ 140 w 1120"/>
                      <a:gd name="T105" fmla="*/ 215 h 682"/>
                      <a:gd name="T106" fmla="*/ 67 w 1120"/>
                      <a:gd name="T107" fmla="*/ 169 h 682"/>
                      <a:gd name="T108" fmla="*/ 2 w 1120"/>
                      <a:gd name="T109" fmla="*/ 135 h 682"/>
                      <a:gd name="T110" fmla="*/ 53 w 1120"/>
                      <a:gd name="T111" fmla="*/ 84 h 682"/>
                      <a:gd name="T112" fmla="*/ 127 w 1120"/>
                      <a:gd name="T113" fmla="*/ 42 h 682"/>
                      <a:gd name="T114" fmla="*/ 169 w 1120"/>
                      <a:gd name="T115" fmla="*/ 24 h 682"/>
                      <a:gd name="T116" fmla="*/ 276 w 1120"/>
                      <a:gd name="T117" fmla="*/ 7 h 6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120" h="682">
                        <a:moveTo>
                          <a:pt x="325" y="4"/>
                        </a:moveTo>
                        <a:lnTo>
                          <a:pt x="334" y="15"/>
                        </a:lnTo>
                        <a:lnTo>
                          <a:pt x="339" y="20"/>
                        </a:lnTo>
                        <a:lnTo>
                          <a:pt x="341" y="13"/>
                        </a:lnTo>
                        <a:lnTo>
                          <a:pt x="352" y="9"/>
                        </a:lnTo>
                        <a:lnTo>
                          <a:pt x="370" y="9"/>
                        </a:lnTo>
                        <a:lnTo>
                          <a:pt x="374" y="9"/>
                        </a:lnTo>
                        <a:lnTo>
                          <a:pt x="383" y="15"/>
                        </a:lnTo>
                        <a:lnTo>
                          <a:pt x="405" y="20"/>
                        </a:lnTo>
                        <a:lnTo>
                          <a:pt x="412" y="33"/>
                        </a:lnTo>
                        <a:lnTo>
                          <a:pt x="416" y="46"/>
                        </a:lnTo>
                        <a:lnTo>
                          <a:pt x="437" y="40"/>
                        </a:lnTo>
                        <a:lnTo>
                          <a:pt x="459" y="46"/>
                        </a:lnTo>
                        <a:lnTo>
                          <a:pt x="477" y="58"/>
                        </a:lnTo>
                        <a:lnTo>
                          <a:pt x="494" y="84"/>
                        </a:lnTo>
                        <a:lnTo>
                          <a:pt x="501" y="86"/>
                        </a:lnTo>
                        <a:lnTo>
                          <a:pt x="519" y="89"/>
                        </a:lnTo>
                        <a:lnTo>
                          <a:pt x="532" y="104"/>
                        </a:lnTo>
                        <a:lnTo>
                          <a:pt x="543" y="102"/>
                        </a:lnTo>
                        <a:lnTo>
                          <a:pt x="559" y="115"/>
                        </a:lnTo>
                        <a:lnTo>
                          <a:pt x="579" y="122"/>
                        </a:lnTo>
                        <a:lnTo>
                          <a:pt x="599" y="126"/>
                        </a:lnTo>
                        <a:lnTo>
                          <a:pt x="606" y="135"/>
                        </a:lnTo>
                        <a:lnTo>
                          <a:pt x="608" y="153"/>
                        </a:lnTo>
                        <a:lnTo>
                          <a:pt x="608" y="162"/>
                        </a:lnTo>
                        <a:lnTo>
                          <a:pt x="617" y="171"/>
                        </a:lnTo>
                        <a:lnTo>
                          <a:pt x="641" y="175"/>
                        </a:lnTo>
                        <a:lnTo>
                          <a:pt x="653" y="186"/>
                        </a:lnTo>
                        <a:lnTo>
                          <a:pt x="659" y="189"/>
                        </a:lnTo>
                        <a:lnTo>
                          <a:pt x="690" y="191"/>
                        </a:lnTo>
                        <a:lnTo>
                          <a:pt x="699" y="202"/>
                        </a:lnTo>
                        <a:lnTo>
                          <a:pt x="708" y="200"/>
                        </a:lnTo>
                        <a:lnTo>
                          <a:pt x="713" y="211"/>
                        </a:lnTo>
                        <a:lnTo>
                          <a:pt x="715" y="224"/>
                        </a:lnTo>
                        <a:lnTo>
                          <a:pt x="739" y="226"/>
                        </a:lnTo>
                        <a:lnTo>
                          <a:pt x="751" y="222"/>
                        </a:lnTo>
                        <a:lnTo>
                          <a:pt x="755" y="224"/>
                        </a:lnTo>
                        <a:lnTo>
                          <a:pt x="757" y="222"/>
                        </a:lnTo>
                        <a:lnTo>
                          <a:pt x="762" y="222"/>
                        </a:lnTo>
                        <a:lnTo>
                          <a:pt x="764" y="226"/>
                        </a:lnTo>
                        <a:lnTo>
                          <a:pt x="766" y="231"/>
                        </a:lnTo>
                        <a:lnTo>
                          <a:pt x="768" y="231"/>
                        </a:lnTo>
                        <a:lnTo>
                          <a:pt x="773" y="217"/>
                        </a:lnTo>
                        <a:lnTo>
                          <a:pt x="777" y="213"/>
                        </a:lnTo>
                        <a:lnTo>
                          <a:pt x="788" y="222"/>
                        </a:lnTo>
                        <a:lnTo>
                          <a:pt x="811" y="202"/>
                        </a:lnTo>
                        <a:lnTo>
                          <a:pt x="815" y="200"/>
                        </a:lnTo>
                        <a:lnTo>
                          <a:pt x="820" y="195"/>
                        </a:lnTo>
                        <a:lnTo>
                          <a:pt x="846" y="184"/>
                        </a:lnTo>
                        <a:lnTo>
                          <a:pt x="862" y="182"/>
                        </a:lnTo>
                        <a:lnTo>
                          <a:pt x="875" y="173"/>
                        </a:lnTo>
                        <a:lnTo>
                          <a:pt x="884" y="164"/>
                        </a:lnTo>
                        <a:lnTo>
                          <a:pt x="889" y="162"/>
                        </a:lnTo>
                        <a:lnTo>
                          <a:pt x="900" y="162"/>
                        </a:lnTo>
                        <a:lnTo>
                          <a:pt x="909" y="164"/>
                        </a:lnTo>
                        <a:lnTo>
                          <a:pt x="918" y="164"/>
                        </a:lnTo>
                        <a:lnTo>
                          <a:pt x="936" y="160"/>
                        </a:lnTo>
                        <a:lnTo>
                          <a:pt x="953" y="158"/>
                        </a:lnTo>
                        <a:lnTo>
                          <a:pt x="967" y="153"/>
                        </a:lnTo>
                        <a:lnTo>
                          <a:pt x="973" y="153"/>
                        </a:lnTo>
                        <a:lnTo>
                          <a:pt x="987" y="162"/>
                        </a:lnTo>
                        <a:lnTo>
                          <a:pt x="1005" y="169"/>
                        </a:lnTo>
                        <a:lnTo>
                          <a:pt x="1009" y="175"/>
                        </a:lnTo>
                        <a:lnTo>
                          <a:pt x="1016" y="175"/>
                        </a:lnTo>
                        <a:lnTo>
                          <a:pt x="1013" y="186"/>
                        </a:lnTo>
                        <a:lnTo>
                          <a:pt x="1025" y="202"/>
                        </a:lnTo>
                        <a:lnTo>
                          <a:pt x="1036" y="202"/>
                        </a:lnTo>
                        <a:lnTo>
                          <a:pt x="1042" y="211"/>
                        </a:lnTo>
                        <a:lnTo>
                          <a:pt x="1049" y="211"/>
                        </a:lnTo>
                        <a:lnTo>
                          <a:pt x="1051" y="206"/>
                        </a:lnTo>
                        <a:lnTo>
                          <a:pt x="1060" y="209"/>
                        </a:lnTo>
                        <a:lnTo>
                          <a:pt x="1067" y="224"/>
                        </a:lnTo>
                        <a:lnTo>
                          <a:pt x="1076" y="235"/>
                        </a:lnTo>
                        <a:lnTo>
                          <a:pt x="1083" y="231"/>
                        </a:lnTo>
                        <a:lnTo>
                          <a:pt x="1089" y="224"/>
                        </a:lnTo>
                        <a:lnTo>
                          <a:pt x="1096" y="213"/>
                        </a:lnTo>
                        <a:lnTo>
                          <a:pt x="1105" y="220"/>
                        </a:lnTo>
                        <a:lnTo>
                          <a:pt x="1114" y="220"/>
                        </a:lnTo>
                        <a:lnTo>
                          <a:pt x="1120" y="222"/>
                        </a:lnTo>
                        <a:lnTo>
                          <a:pt x="1120" y="231"/>
                        </a:lnTo>
                        <a:lnTo>
                          <a:pt x="1109" y="244"/>
                        </a:lnTo>
                        <a:lnTo>
                          <a:pt x="1105" y="249"/>
                        </a:lnTo>
                        <a:lnTo>
                          <a:pt x="1109" y="260"/>
                        </a:lnTo>
                        <a:lnTo>
                          <a:pt x="1107" y="264"/>
                        </a:lnTo>
                        <a:lnTo>
                          <a:pt x="1100" y="273"/>
                        </a:lnTo>
                        <a:lnTo>
                          <a:pt x="1094" y="282"/>
                        </a:lnTo>
                        <a:lnTo>
                          <a:pt x="1094" y="306"/>
                        </a:lnTo>
                        <a:lnTo>
                          <a:pt x="1091" y="313"/>
                        </a:lnTo>
                        <a:lnTo>
                          <a:pt x="1083" y="322"/>
                        </a:lnTo>
                        <a:lnTo>
                          <a:pt x="1074" y="342"/>
                        </a:lnTo>
                        <a:lnTo>
                          <a:pt x="1056" y="340"/>
                        </a:lnTo>
                        <a:lnTo>
                          <a:pt x="1047" y="344"/>
                        </a:lnTo>
                        <a:lnTo>
                          <a:pt x="1045" y="353"/>
                        </a:lnTo>
                        <a:lnTo>
                          <a:pt x="1034" y="355"/>
                        </a:lnTo>
                        <a:lnTo>
                          <a:pt x="1027" y="366"/>
                        </a:lnTo>
                        <a:lnTo>
                          <a:pt x="1031" y="369"/>
                        </a:lnTo>
                        <a:lnTo>
                          <a:pt x="1022" y="377"/>
                        </a:lnTo>
                        <a:lnTo>
                          <a:pt x="1005" y="373"/>
                        </a:lnTo>
                        <a:lnTo>
                          <a:pt x="998" y="380"/>
                        </a:lnTo>
                        <a:lnTo>
                          <a:pt x="1005" y="400"/>
                        </a:lnTo>
                        <a:lnTo>
                          <a:pt x="998" y="408"/>
                        </a:lnTo>
                        <a:lnTo>
                          <a:pt x="993" y="422"/>
                        </a:lnTo>
                        <a:lnTo>
                          <a:pt x="980" y="433"/>
                        </a:lnTo>
                        <a:lnTo>
                          <a:pt x="944" y="431"/>
                        </a:lnTo>
                        <a:lnTo>
                          <a:pt x="938" y="435"/>
                        </a:lnTo>
                        <a:lnTo>
                          <a:pt x="913" y="437"/>
                        </a:lnTo>
                        <a:lnTo>
                          <a:pt x="911" y="448"/>
                        </a:lnTo>
                        <a:lnTo>
                          <a:pt x="915" y="460"/>
                        </a:lnTo>
                        <a:lnTo>
                          <a:pt x="922" y="468"/>
                        </a:lnTo>
                        <a:lnTo>
                          <a:pt x="927" y="477"/>
                        </a:lnTo>
                        <a:lnTo>
                          <a:pt x="927" y="488"/>
                        </a:lnTo>
                        <a:lnTo>
                          <a:pt x="918" y="486"/>
                        </a:lnTo>
                        <a:lnTo>
                          <a:pt x="909" y="515"/>
                        </a:lnTo>
                        <a:lnTo>
                          <a:pt x="931" y="533"/>
                        </a:lnTo>
                        <a:lnTo>
                          <a:pt x="936" y="535"/>
                        </a:lnTo>
                        <a:lnTo>
                          <a:pt x="936" y="537"/>
                        </a:lnTo>
                        <a:lnTo>
                          <a:pt x="936" y="542"/>
                        </a:lnTo>
                        <a:lnTo>
                          <a:pt x="938" y="544"/>
                        </a:lnTo>
                        <a:lnTo>
                          <a:pt x="947" y="548"/>
                        </a:lnTo>
                        <a:lnTo>
                          <a:pt x="953" y="551"/>
                        </a:lnTo>
                        <a:lnTo>
                          <a:pt x="980" y="551"/>
                        </a:lnTo>
                        <a:lnTo>
                          <a:pt x="985" y="553"/>
                        </a:lnTo>
                        <a:lnTo>
                          <a:pt x="985" y="557"/>
                        </a:lnTo>
                        <a:lnTo>
                          <a:pt x="978" y="573"/>
                        </a:lnTo>
                        <a:lnTo>
                          <a:pt x="976" y="579"/>
                        </a:lnTo>
                        <a:lnTo>
                          <a:pt x="982" y="586"/>
                        </a:lnTo>
                        <a:lnTo>
                          <a:pt x="991" y="593"/>
                        </a:lnTo>
                        <a:lnTo>
                          <a:pt x="993" y="606"/>
                        </a:lnTo>
                        <a:lnTo>
                          <a:pt x="1002" y="611"/>
                        </a:lnTo>
                        <a:lnTo>
                          <a:pt x="1002" y="613"/>
                        </a:lnTo>
                        <a:lnTo>
                          <a:pt x="1007" y="624"/>
                        </a:lnTo>
                        <a:lnTo>
                          <a:pt x="1007" y="631"/>
                        </a:lnTo>
                        <a:lnTo>
                          <a:pt x="1005" y="633"/>
                        </a:lnTo>
                        <a:lnTo>
                          <a:pt x="998" y="635"/>
                        </a:lnTo>
                        <a:lnTo>
                          <a:pt x="993" y="635"/>
                        </a:lnTo>
                        <a:lnTo>
                          <a:pt x="991" y="637"/>
                        </a:lnTo>
                        <a:lnTo>
                          <a:pt x="976" y="644"/>
                        </a:lnTo>
                        <a:lnTo>
                          <a:pt x="971" y="651"/>
                        </a:lnTo>
                        <a:lnTo>
                          <a:pt x="969" y="651"/>
                        </a:lnTo>
                        <a:lnTo>
                          <a:pt x="962" y="646"/>
                        </a:lnTo>
                        <a:lnTo>
                          <a:pt x="956" y="646"/>
                        </a:lnTo>
                        <a:lnTo>
                          <a:pt x="947" y="651"/>
                        </a:lnTo>
                        <a:lnTo>
                          <a:pt x="944" y="653"/>
                        </a:lnTo>
                        <a:lnTo>
                          <a:pt x="942" y="655"/>
                        </a:lnTo>
                        <a:lnTo>
                          <a:pt x="944" y="662"/>
                        </a:lnTo>
                        <a:lnTo>
                          <a:pt x="940" y="666"/>
                        </a:lnTo>
                        <a:lnTo>
                          <a:pt x="940" y="668"/>
                        </a:lnTo>
                        <a:lnTo>
                          <a:pt x="936" y="666"/>
                        </a:lnTo>
                        <a:lnTo>
                          <a:pt x="933" y="666"/>
                        </a:lnTo>
                        <a:lnTo>
                          <a:pt x="929" y="668"/>
                        </a:lnTo>
                        <a:lnTo>
                          <a:pt x="924" y="668"/>
                        </a:lnTo>
                        <a:lnTo>
                          <a:pt x="922" y="671"/>
                        </a:lnTo>
                        <a:lnTo>
                          <a:pt x="913" y="668"/>
                        </a:lnTo>
                        <a:lnTo>
                          <a:pt x="909" y="662"/>
                        </a:lnTo>
                        <a:lnTo>
                          <a:pt x="902" y="659"/>
                        </a:lnTo>
                        <a:lnTo>
                          <a:pt x="895" y="653"/>
                        </a:lnTo>
                        <a:lnTo>
                          <a:pt x="893" y="639"/>
                        </a:lnTo>
                        <a:lnTo>
                          <a:pt x="895" y="635"/>
                        </a:lnTo>
                        <a:lnTo>
                          <a:pt x="893" y="624"/>
                        </a:lnTo>
                        <a:lnTo>
                          <a:pt x="889" y="622"/>
                        </a:lnTo>
                        <a:lnTo>
                          <a:pt x="878" y="628"/>
                        </a:lnTo>
                        <a:lnTo>
                          <a:pt x="873" y="633"/>
                        </a:lnTo>
                        <a:lnTo>
                          <a:pt x="862" y="633"/>
                        </a:lnTo>
                        <a:lnTo>
                          <a:pt x="858" y="633"/>
                        </a:lnTo>
                        <a:lnTo>
                          <a:pt x="853" y="637"/>
                        </a:lnTo>
                        <a:lnTo>
                          <a:pt x="849" y="637"/>
                        </a:lnTo>
                        <a:lnTo>
                          <a:pt x="842" y="642"/>
                        </a:lnTo>
                        <a:lnTo>
                          <a:pt x="842" y="646"/>
                        </a:lnTo>
                        <a:lnTo>
                          <a:pt x="842" y="646"/>
                        </a:lnTo>
                        <a:lnTo>
                          <a:pt x="842" y="646"/>
                        </a:lnTo>
                        <a:lnTo>
                          <a:pt x="840" y="644"/>
                        </a:lnTo>
                        <a:lnTo>
                          <a:pt x="838" y="644"/>
                        </a:lnTo>
                        <a:lnTo>
                          <a:pt x="829" y="653"/>
                        </a:lnTo>
                        <a:lnTo>
                          <a:pt x="822" y="648"/>
                        </a:lnTo>
                        <a:lnTo>
                          <a:pt x="826" y="644"/>
                        </a:lnTo>
                        <a:lnTo>
                          <a:pt x="826" y="637"/>
                        </a:lnTo>
                        <a:lnTo>
                          <a:pt x="831" y="637"/>
                        </a:lnTo>
                        <a:lnTo>
                          <a:pt x="840" y="631"/>
                        </a:lnTo>
                        <a:lnTo>
                          <a:pt x="835" y="628"/>
                        </a:lnTo>
                        <a:lnTo>
                          <a:pt x="835" y="624"/>
                        </a:lnTo>
                        <a:lnTo>
                          <a:pt x="838" y="617"/>
                        </a:lnTo>
                        <a:lnTo>
                          <a:pt x="835" y="611"/>
                        </a:lnTo>
                        <a:lnTo>
                          <a:pt x="833" y="611"/>
                        </a:lnTo>
                        <a:lnTo>
                          <a:pt x="824" y="615"/>
                        </a:lnTo>
                        <a:lnTo>
                          <a:pt x="826" y="617"/>
                        </a:lnTo>
                        <a:lnTo>
                          <a:pt x="826" y="619"/>
                        </a:lnTo>
                        <a:lnTo>
                          <a:pt x="817" y="622"/>
                        </a:lnTo>
                        <a:lnTo>
                          <a:pt x="817" y="622"/>
                        </a:lnTo>
                        <a:lnTo>
                          <a:pt x="813" y="624"/>
                        </a:lnTo>
                        <a:lnTo>
                          <a:pt x="809" y="626"/>
                        </a:lnTo>
                        <a:lnTo>
                          <a:pt x="809" y="624"/>
                        </a:lnTo>
                        <a:lnTo>
                          <a:pt x="804" y="624"/>
                        </a:lnTo>
                        <a:lnTo>
                          <a:pt x="802" y="624"/>
                        </a:lnTo>
                        <a:lnTo>
                          <a:pt x="800" y="628"/>
                        </a:lnTo>
                        <a:lnTo>
                          <a:pt x="797" y="626"/>
                        </a:lnTo>
                        <a:lnTo>
                          <a:pt x="795" y="626"/>
                        </a:lnTo>
                        <a:lnTo>
                          <a:pt x="793" y="631"/>
                        </a:lnTo>
                        <a:lnTo>
                          <a:pt x="788" y="628"/>
                        </a:lnTo>
                        <a:lnTo>
                          <a:pt x="788" y="633"/>
                        </a:lnTo>
                        <a:lnTo>
                          <a:pt x="788" y="635"/>
                        </a:lnTo>
                        <a:lnTo>
                          <a:pt x="780" y="637"/>
                        </a:lnTo>
                        <a:lnTo>
                          <a:pt x="777" y="631"/>
                        </a:lnTo>
                        <a:lnTo>
                          <a:pt x="777" y="628"/>
                        </a:lnTo>
                        <a:lnTo>
                          <a:pt x="768" y="622"/>
                        </a:lnTo>
                        <a:lnTo>
                          <a:pt x="771" y="615"/>
                        </a:lnTo>
                        <a:lnTo>
                          <a:pt x="771" y="615"/>
                        </a:lnTo>
                        <a:lnTo>
                          <a:pt x="771" y="611"/>
                        </a:lnTo>
                        <a:lnTo>
                          <a:pt x="766" y="608"/>
                        </a:lnTo>
                        <a:lnTo>
                          <a:pt x="764" y="608"/>
                        </a:lnTo>
                        <a:lnTo>
                          <a:pt x="764" y="604"/>
                        </a:lnTo>
                        <a:lnTo>
                          <a:pt x="762" y="602"/>
                        </a:lnTo>
                        <a:lnTo>
                          <a:pt x="757" y="599"/>
                        </a:lnTo>
                        <a:lnTo>
                          <a:pt x="755" y="602"/>
                        </a:lnTo>
                        <a:lnTo>
                          <a:pt x="748" y="597"/>
                        </a:lnTo>
                        <a:lnTo>
                          <a:pt x="751" y="593"/>
                        </a:lnTo>
                        <a:lnTo>
                          <a:pt x="753" y="593"/>
                        </a:lnTo>
                        <a:lnTo>
                          <a:pt x="753" y="591"/>
                        </a:lnTo>
                        <a:lnTo>
                          <a:pt x="742" y="582"/>
                        </a:lnTo>
                        <a:lnTo>
                          <a:pt x="742" y="582"/>
                        </a:lnTo>
                        <a:lnTo>
                          <a:pt x="739" y="579"/>
                        </a:lnTo>
                        <a:lnTo>
                          <a:pt x="735" y="579"/>
                        </a:lnTo>
                        <a:lnTo>
                          <a:pt x="733" y="584"/>
                        </a:lnTo>
                        <a:lnTo>
                          <a:pt x="728" y="586"/>
                        </a:lnTo>
                        <a:lnTo>
                          <a:pt x="724" y="586"/>
                        </a:lnTo>
                        <a:lnTo>
                          <a:pt x="722" y="588"/>
                        </a:lnTo>
                        <a:lnTo>
                          <a:pt x="717" y="591"/>
                        </a:lnTo>
                        <a:lnTo>
                          <a:pt x="715" y="593"/>
                        </a:lnTo>
                        <a:lnTo>
                          <a:pt x="711" y="595"/>
                        </a:lnTo>
                        <a:lnTo>
                          <a:pt x="711" y="593"/>
                        </a:lnTo>
                        <a:lnTo>
                          <a:pt x="706" y="597"/>
                        </a:lnTo>
                        <a:lnTo>
                          <a:pt x="702" y="597"/>
                        </a:lnTo>
                        <a:lnTo>
                          <a:pt x="702" y="595"/>
                        </a:lnTo>
                        <a:lnTo>
                          <a:pt x="699" y="595"/>
                        </a:lnTo>
                        <a:lnTo>
                          <a:pt x="695" y="593"/>
                        </a:lnTo>
                        <a:lnTo>
                          <a:pt x="693" y="597"/>
                        </a:lnTo>
                        <a:lnTo>
                          <a:pt x="690" y="602"/>
                        </a:lnTo>
                        <a:lnTo>
                          <a:pt x="686" y="604"/>
                        </a:lnTo>
                        <a:lnTo>
                          <a:pt x="684" y="597"/>
                        </a:lnTo>
                        <a:lnTo>
                          <a:pt x="679" y="597"/>
                        </a:lnTo>
                        <a:lnTo>
                          <a:pt x="677" y="595"/>
                        </a:lnTo>
                        <a:lnTo>
                          <a:pt x="675" y="597"/>
                        </a:lnTo>
                        <a:lnTo>
                          <a:pt x="673" y="595"/>
                        </a:lnTo>
                        <a:lnTo>
                          <a:pt x="673" y="593"/>
                        </a:lnTo>
                        <a:lnTo>
                          <a:pt x="668" y="591"/>
                        </a:lnTo>
                        <a:lnTo>
                          <a:pt x="666" y="586"/>
                        </a:lnTo>
                        <a:lnTo>
                          <a:pt x="664" y="591"/>
                        </a:lnTo>
                        <a:lnTo>
                          <a:pt x="662" y="591"/>
                        </a:lnTo>
                        <a:lnTo>
                          <a:pt x="662" y="586"/>
                        </a:lnTo>
                        <a:lnTo>
                          <a:pt x="662" y="584"/>
                        </a:lnTo>
                        <a:lnTo>
                          <a:pt x="659" y="584"/>
                        </a:lnTo>
                        <a:lnTo>
                          <a:pt x="659" y="579"/>
                        </a:lnTo>
                        <a:lnTo>
                          <a:pt x="655" y="579"/>
                        </a:lnTo>
                        <a:lnTo>
                          <a:pt x="655" y="582"/>
                        </a:lnTo>
                        <a:lnTo>
                          <a:pt x="650" y="582"/>
                        </a:lnTo>
                        <a:lnTo>
                          <a:pt x="650" y="579"/>
                        </a:lnTo>
                        <a:lnTo>
                          <a:pt x="646" y="577"/>
                        </a:lnTo>
                        <a:lnTo>
                          <a:pt x="639" y="579"/>
                        </a:lnTo>
                        <a:lnTo>
                          <a:pt x="628" y="573"/>
                        </a:lnTo>
                        <a:lnTo>
                          <a:pt x="624" y="566"/>
                        </a:lnTo>
                        <a:lnTo>
                          <a:pt x="626" y="564"/>
                        </a:lnTo>
                        <a:lnTo>
                          <a:pt x="624" y="564"/>
                        </a:lnTo>
                        <a:lnTo>
                          <a:pt x="624" y="562"/>
                        </a:lnTo>
                        <a:lnTo>
                          <a:pt x="621" y="559"/>
                        </a:lnTo>
                        <a:lnTo>
                          <a:pt x="617" y="562"/>
                        </a:lnTo>
                        <a:lnTo>
                          <a:pt x="615" y="557"/>
                        </a:lnTo>
                        <a:lnTo>
                          <a:pt x="613" y="555"/>
                        </a:lnTo>
                        <a:lnTo>
                          <a:pt x="610" y="553"/>
                        </a:lnTo>
                        <a:lnTo>
                          <a:pt x="613" y="551"/>
                        </a:lnTo>
                        <a:lnTo>
                          <a:pt x="613" y="551"/>
                        </a:lnTo>
                        <a:lnTo>
                          <a:pt x="615" y="548"/>
                        </a:lnTo>
                        <a:lnTo>
                          <a:pt x="613" y="546"/>
                        </a:lnTo>
                        <a:lnTo>
                          <a:pt x="615" y="542"/>
                        </a:lnTo>
                        <a:lnTo>
                          <a:pt x="615" y="542"/>
                        </a:lnTo>
                        <a:lnTo>
                          <a:pt x="613" y="544"/>
                        </a:lnTo>
                        <a:lnTo>
                          <a:pt x="608" y="542"/>
                        </a:lnTo>
                        <a:lnTo>
                          <a:pt x="606" y="542"/>
                        </a:lnTo>
                        <a:lnTo>
                          <a:pt x="606" y="544"/>
                        </a:lnTo>
                        <a:lnTo>
                          <a:pt x="606" y="546"/>
                        </a:lnTo>
                        <a:lnTo>
                          <a:pt x="601" y="553"/>
                        </a:lnTo>
                        <a:lnTo>
                          <a:pt x="597" y="551"/>
                        </a:lnTo>
                        <a:lnTo>
                          <a:pt x="588" y="555"/>
                        </a:lnTo>
                        <a:lnTo>
                          <a:pt x="584" y="553"/>
                        </a:lnTo>
                        <a:lnTo>
                          <a:pt x="581" y="548"/>
                        </a:lnTo>
                        <a:lnTo>
                          <a:pt x="575" y="548"/>
                        </a:lnTo>
                        <a:lnTo>
                          <a:pt x="575" y="548"/>
                        </a:lnTo>
                        <a:lnTo>
                          <a:pt x="568" y="548"/>
                        </a:lnTo>
                        <a:lnTo>
                          <a:pt x="564" y="553"/>
                        </a:lnTo>
                        <a:lnTo>
                          <a:pt x="552" y="551"/>
                        </a:lnTo>
                        <a:lnTo>
                          <a:pt x="548" y="555"/>
                        </a:lnTo>
                        <a:lnTo>
                          <a:pt x="537" y="562"/>
                        </a:lnTo>
                        <a:lnTo>
                          <a:pt x="535" y="571"/>
                        </a:lnTo>
                        <a:lnTo>
                          <a:pt x="532" y="573"/>
                        </a:lnTo>
                        <a:lnTo>
                          <a:pt x="519" y="575"/>
                        </a:lnTo>
                        <a:lnTo>
                          <a:pt x="517" y="575"/>
                        </a:lnTo>
                        <a:lnTo>
                          <a:pt x="510" y="577"/>
                        </a:lnTo>
                        <a:lnTo>
                          <a:pt x="510" y="582"/>
                        </a:lnTo>
                        <a:lnTo>
                          <a:pt x="506" y="586"/>
                        </a:lnTo>
                        <a:lnTo>
                          <a:pt x="501" y="586"/>
                        </a:lnTo>
                        <a:lnTo>
                          <a:pt x="499" y="588"/>
                        </a:lnTo>
                        <a:lnTo>
                          <a:pt x="490" y="593"/>
                        </a:lnTo>
                        <a:lnTo>
                          <a:pt x="488" y="593"/>
                        </a:lnTo>
                        <a:lnTo>
                          <a:pt x="483" y="588"/>
                        </a:lnTo>
                        <a:lnTo>
                          <a:pt x="479" y="588"/>
                        </a:lnTo>
                        <a:lnTo>
                          <a:pt x="470" y="588"/>
                        </a:lnTo>
                        <a:lnTo>
                          <a:pt x="468" y="588"/>
                        </a:lnTo>
                        <a:lnTo>
                          <a:pt x="468" y="591"/>
                        </a:lnTo>
                        <a:lnTo>
                          <a:pt x="468" y="593"/>
                        </a:lnTo>
                        <a:lnTo>
                          <a:pt x="468" y="595"/>
                        </a:lnTo>
                        <a:lnTo>
                          <a:pt x="472" y="599"/>
                        </a:lnTo>
                        <a:lnTo>
                          <a:pt x="479" y="604"/>
                        </a:lnTo>
                        <a:lnTo>
                          <a:pt x="486" y="613"/>
                        </a:lnTo>
                        <a:lnTo>
                          <a:pt x="483" y="617"/>
                        </a:lnTo>
                        <a:lnTo>
                          <a:pt x="483" y="622"/>
                        </a:lnTo>
                        <a:lnTo>
                          <a:pt x="483" y="624"/>
                        </a:lnTo>
                        <a:lnTo>
                          <a:pt x="486" y="626"/>
                        </a:lnTo>
                        <a:lnTo>
                          <a:pt x="486" y="628"/>
                        </a:lnTo>
                        <a:lnTo>
                          <a:pt x="470" y="651"/>
                        </a:lnTo>
                        <a:lnTo>
                          <a:pt x="466" y="653"/>
                        </a:lnTo>
                        <a:lnTo>
                          <a:pt x="461" y="653"/>
                        </a:lnTo>
                        <a:lnTo>
                          <a:pt x="457" y="659"/>
                        </a:lnTo>
                        <a:lnTo>
                          <a:pt x="452" y="664"/>
                        </a:lnTo>
                        <a:lnTo>
                          <a:pt x="439" y="666"/>
                        </a:lnTo>
                        <a:lnTo>
                          <a:pt x="432" y="668"/>
                        </a:lnTo>
                        <a:lnTo>
                          <a:pt x="430" y="671"/>
                        </a:lnTo>
                        <a:lnTo>
                          <a:pt x="428" y="677"/>
                        </a:lnTo>
                        <a:lnTo>
                          <a:pt x="425" y="682"/>
                        </a:lnTo>
                        <a:lnTo>
                          <a:pt x="425" y="679"/>
                        </a:lnTo>
                        <a:lnTo>
                          <a:pt x="425" y="675"/>
                        </a:lnTo>
                        <a:lnTo>
                          <a:pt x="421" y="675"/>
                        </a:lnTo>
                        <a:lnTo>
                          <a:pt x="421" y="671"/>
                        </a:lnTo>
                        <a:lnTo>
                          <a:pt x="414" y="673"/>
                        </a:lnTo>
                        <a:lnTo>
                          <a:pt x="401" y="671"/>
                        </a:lnTo>
                        <a:lnTo>
                          <a:pt x="401" y="673"/>
                        </a:lnTo>
                        <a:lnTo>
                          <a:pt x="388" y="664"/>
                        </a:lnTo>
                        <a:lnTo>
                          <a:pt x="383" y="662"/>
                        </a:lnTo>
                        <a:lnTo>
                          <a:pt x="381" y="659"/>
                        </a:lnTo>
                        <a:lnTo>
                          <a:pt x="376" y="662"/>
                        </a:lnTo>
                        <a:lnTo>
                          <a:pt x="372" y="659"/>
                        </a:lnTo>
                        <a:lnTo>
                          <a:pt x="372" y="657"/>
                        </a:lnTo>
                        <a:lnTo>
                          <a:pt x="365" y="651"/>
                        </a:lnTo>
                        <a:lnTo>
                          <a:pt x="359" y="651"/>
                        </a:lnTo>
                        <a:lnTo>
                          <a:pt x="352" y="655"/>
                        </a:lnTo>
                        <a:lnTo>
                          <a:pt x="350" y="657"/>
                        </a:lnTo>
                        <a:lnTo>
                          <a:pt x="347" y="655"/>
                        </a:lnTo>
                        <a:lnTo>
                          <a:pt x="345" y="653"/>
                        </a:lnTo>
                        <a:lnTo>
                          <a:pt x="341" y="653"/>
                        </a:lnTo>
                        <a:lnTo>
                          <a:pt x="336" y="651"/>
                        </a:lnTo>
                        <a:lnTo>
                          <a:pt x="332" y="648"/>
                        </a:lnTo>
                        <a:lnTo>
                          <a:pt x="327" y="648"/>
                        </a:lnTo>
                        <a:lnTo>
                          <a:pt x="325" y="651"/>
                        </a:lnTo>
                        <a:lnTo>
                          <a:pt x="318" y="651"/>
                        </a:lnTo>
                        <a:lnTo>
                          <a:pt x="312" y="651"/>
                        </a:lnTo>
                        <a:lnTo>
                          <a:pt x="310" y="651"/>
                        </a:lnTo>
                        <a:lnTo>
                          <a:pt x="310" y="644"/>
                        </a:lnTo>
                        <a:lnTo>
                          <a:pt x="305" y="639"/>
                        </a:lnTo>
                        <a:lnTo>
                          <a:pt x="303" y="633"/>
                        </a:lnTo>
                        <a:lnTo>
                          <a:pt x="307" y="626"/>
                        </a:lnTo>
                        <a:lnTo>
                          <a:pt x="305" y="622"/>
                        </a:lnTo>
                        <a:lnTo>
                          <a:pt x="305" y="617"/>
                        </a:lnTo>
                        <a:lnTo>
                          <a:pt x="307" y="611"/>
                        </a:lnTo>
                        <a:lnTo>
                          <a:pt x="312" y="604"/>
                        </a:lnTo>
                        <a:lnTo>
                          <a:pt x="312" y="599"/>
                        </a:lnTo>
                        <a:lnTo>
                          <a:pt x="303" y="602"/>
                        </a:lnTo>
                        <a:lnTo>
                          <a:pt x="303" y="606"/>
                        </a:lnTo>
                        <a:lnTo>
                          <a:pt x="298" y="613"/>
                        </a:lnTo>
                        <a:lnTo>
                          <a:pt x="292" y="613"/>
                        </a:lnTo>
                        <a:lnTo>
                          <a:pt x="287" y="615"/>
                        </a:lnTo>
                        <a:lnTo>
                          <a:pt x="281" y="608"/>
                        </a:lnTo>
                        <a:lnTo>
                          <a:pt x="272" y="608"/>
                        </a:lnTo>
                        <a:lnTo>
                          <a:pt x="261" y="611"/>
                        </a:lnTo>
                        <a:lnTo>
                          <a:pt x="256" y="604"/>
                        </a:lnTo>
                        <a:lnTo>
                          <a:pt x="236" y="593"/>
                        </a:lnTo>
                        <a:lnTo>
                          <a:pt x="207" y="582"/>
                        </a:lnTo>
                        <a:lnTo>
                          <a:pt x="198" y="573"/>
                        </a:lnTo>
                        <a:lnTo>
                          <a:pt x="187" y="575"/>
                        </a:lnTo>
                        <a:lnTo>
                          <a:pt x="178" y="573"/>
                        </a:lnTo>
                        <a:lnTo>
                          <a:pt x="165" y="566"/>
                        </a:lnTo>
                        <a:lnTo>
                          <a:pt x="158" y="559"/>
                        </a:lnTo>
                        <a:lnTo>
                          <a:pt x="158" y="546"/>
                        </a:lnTo>
                        <a:lnTo>
                          <a:pt x="151" y="544"/>
                        </a:lnTo>
                        <a:lnTo>
                          <a:pt x="154" y="537"/>
                        </a:lnTo>
                        <a:lnTo>
                          <a:pt x="151" y="520"/>
                        </a:lnTo>
                        <a:lnTo>
                          <a:pt x="158" y="511"/>
                        </a:lnTo>
                        <a:lnTo>
                          <a:pt x="156" y="504"/>
                        </a:lnTo>
                        <a:lnTo>
                          <a:pt x="158" y="495"/>
                        </a:lnTo>
                        <a:lnTo>
                          <a:pt x="151" y="488"/>
                        </a:lnTo>
                        <a:lnTo>
                          <a:pt x="154" y="477"/>
                        </a:lnTo>
                        <a:lnTo>
                          <a:pt x="154" y="471"/>
                        </a:lnTo>
                        <a:lnTo>
                          <a:pt x="149" y="464"/>
                        </a:lnTo>
                        <a:lnTo>
                          <a:pt x="151" y="448"/>
                        </a:lnTo>
                        <a:lnTo>
                          <a:pt x="143" y="433"/>
                        </a:lnTo>
                        <a:lnTo>
                          <a:pt x="138" y="415"/>
                        </a:lnTo>
                        <a:lnTo>
                          <a:pt x="136" y="397"/>
                        </a:lnTo>
                        <a:lnTo>
                          <a:pt x="127" y="384"/>
                        </a:lnTo>
                        <a:lnTo>
                          <a:pt x="131" y="364"/>
                        </a:lnTo>
                        <a:lnTo>
                          <a:pt x="138" y="353"/>
                        </a:lnTo>
                        <a:lnTo>
                          <a:pt x="149" y="351"/>
                        </a:lnTo>
                        <a:lnTo>
                          <a:pt x="158" y="355"/>
                        </a:lnTo>
                        <a:lnTo>
                          <a:pt x="163" y="344"/>
                        </a:lnTo>
                        <a:lnTo>
                          <a:pt x="165" y="333"/>
                        </a:lnTo>
                        <a:lnTo>
                          <a:pt x="171" y="324"/>
                        </a:lnTo>
                        <a:lnTo>
                          <a:pt x="189" y="320"/>
                        </a:lnTo>
                        <a:lnTo>
                          <a:pt x="198" y="317"/>
                        </a:lnTo>
                        <a:lnTo>
                          <a:pt x="214" y="309"/>
                        </a:lnTo>
                        <a:lnTo>
                          <a:pt x="218" y="302"/>
                        </a:lnTo>
                        <a:lnTo>
                          <a:pt x="220" y="295"/>
                        </a:lnTo>
                        <a:lnTo>
                          <a:pt x="225" y="291"/>
                        </a:lnTo>
                        <a:lnTo>
                          <a:pt x="220" y="286"/>
                        </a:lnTo>
                        <a:lnTo>
                          <a:pt x="225" y="280"/>
                        </a:lnTo>
                        <a:lnTo>
                          <a:pt x="229" y="277"/>
                        </a:lnTo>
                        <a:lnTo>
                          <a:pt x="223" y="273"/>
                        </a:lnTo>
                        <a:lnTo>
                          <a:pt x="205" y="269"/>
                        </a:lnTo>
                        <a:lnTo>
                          <a:pt x="194" y="264"/>
                        </a:lnTo>
                        <a:lnTo>
                          <a:pt x="189" y="262"/>
                        </a:lnTo>
                        <a:lnTo>
                          <a:pt x="180" y="260"/>
                        </a:lnTo>
                        <a:lnTo>
                          <a:pt x="171" y="260"/>
                        </a:lnTo>
                        <a:lnTo>
                          <a:pt x="171" y="255"/>
                        </a:lnTo>
                        <a:lnTo>
                          <a:pt x="167" y="249"/>
                        </a:lnTo>
                        <a:lnTo>
                          <a:pt x="167" y="242"/>
                        </a:lnTo>
                        <a:lnTo>
                          <a:pt x="174" y="231"/>
                        </a:lnTo>
                        <a:lnTo>
                          <a:pt x="180" y="222"/>
                        </a:lnTo>
                        <a:lnTo>
                          <a:pt x="176" y="217"/>
                        </a:lnTo>
                        <a:lnTo>
                          <a:pt x="158" y="215"/>
                        </a:lnTo>
                        <a:lnTo>
                          <a:pt x="140" y="215"/>
                        </a:lnTo>
                        <a:lnTo>
                          <a:pt x="127" y="215"/>
                        </a:lnTo>
                        <a:lnTo>
                          <a:pt x="122" y="209"/>
                        </a:lnTo>
                        <a:lnTo>
                          <a:pt x="116" y="209"/>
                        </a:lnTo>
                        <a:lnTo>
                          <a:pt x="87" y="191"/>
                        </a:lnTo>
                        <a:lnTo>
                          <a:pt x="87" y="186"/>
                        </a:lnTo>
                        <a:lnTo>
                          <a:pt x="91" y="175"/>
                        </a:lnTo>
                        <a:lnTo>
                          <a:pt x="85" y="171"/>
                        </a:lnTo>
                        <a:lnTo>
                          <a:pt x="67" y="169"/>
                        </a:lnTo>
                        <a:lnTo>
                          <a:pt x="51" y="169"/>
                        </a:lnTo>
                        <a:lnTo>
                          <a:pt x="42" y="173"/>
                        </a:lnTo>
                        <a:lnTo>
                          <a:pt x="33" y="173"/>
                        </a:lnTo>
                        <a:lnTo>
                          <a:pt x="20" y="171"/>
                        </a:lnTo>
                        <a:lnTo>
                          <a:pt x="0" y="164"/>
                        </a:lnTo>
                        <a:lnTo>
                          <a:pt x="9" y="149"/>
                        </a:lnTo>
                        <a:lnTo>
                          <a:pt x="9" y="144"/>
                        </a:lnTo>
                        <a:lnTo>
                          <a:pt x="2" y="135"/>
                        </a:lnTo>
                        <a:lnTo>
                          <a:pt x="7" y="129"/>
                        </a:lnTo>
                        <a:lnTo>
                          <a:pt x="4" y="122"/>
                        </a:lnTo>
                        <a:lnTo>
                          <a:pt x="13" y="111"/>
                        </a:lnTo>
                        <a:lnTo>
                          <a:pt x="22" y="111"/>
                        </a:lnTo>
                        <a:lnTo>
                          <a:pt x="29" y="106"/>
                        </a:lnTo>
                        <a:lnTo>
                          <a:pt x="38" y="102"/>
                        </a:lnTo>
                        <a:lnTo>
                          <a:pt x="51" y="93"/>
                        </a:lnTo>
                        <a:lnTo>
                          <a:pt x="53" y="84"/>
                        </a:lnTo>
                        <a:lnTo>
                          <a:pt x="67" y="82"/>
                        </a:lnTo>
                        <a:lnTo>
                          <a:pt x="67" y="78"/>
                        </a:lnTo>
                        <a:lnTo>
                          <a:pt x="78" y="71"/>
                        </a:lnTo>
                        <a:lnTo>
                          <a:pt x="82" y="64"/>
                        </a:lnTo>
                        <a:lnTo>
                          <a:pt x="78" y="53"/>
                        </a:lnTo>
                        <a:lnTo>
                          <a:pt x="87" y="49"/>
                        </a:lnTo>
                        <a:lnTo>
                          <a:pt x="114" y="46"/>
                        </a:lnTo>
                        <a:lnTo>
                          <a:pt x="127" y="42"/>
                        </a:lnTo>
                        <a:lnTo>
                          <a:pt x="143" y="46"/>
                        </a:lnTo>
                        <a:lnTo>
                          <a:pt x="151" y="46"/>
                        </a:lnTo>
                        <a:lnTo>
                          <a:pt x="163" y="49"/>
                        </a:lnTo>
                        <a:lnTo>
                          <a:pt x="171" y="46"/>
                        </a:lnTo>
                        <a:lnTo>
                          <a:pt x="187" y="46"/>
                        </a:lnTo>
                        <a:lnTo>
                          <a:pt x="194" y="49"/>
                        </a:lnTo>
                        <a:lnTo>
                          <a:pt x="196" y="40"/>
                        </a:lnTo>
                        <a:lnTo>
                          <a:pt x="169" y="24"/>
                        </a:lnTo>
                        <a:lnTo>
                          <a:pt x="187" y="24"/>
                        </a:lnTo>
                        <a:lnTo>
                          <a:pt x="212" y="33"/>
                        </a:lnTo>
                        <a:lnTo>
                          <a:pt x="225" y="31"/>
                        </a:lnTo>
                        <a:lnTo>
                          <a:pt x="227" y="24"/>
                        </a:lnTo>
                        <a:lnTo>
                          <a:pt x="232" y="22"/>
                        </a:lnTo>
                        <a:lnTo>
                          <a:pt x="245" y="22"/>
                        </a:lnTo>
                        <a:lnTo>
                          <a:pt x="267" y="9"/>
                        </a:lnTo>
                        <a:lnTo>
                          <a:pt x="276" y="7"/>
                        </a:lnTo>
                        <a:lnTo>
                          <a:pt x="283" y="11"/>
                        </a:lnTo>
                        <a:lnTo>
                          <a:pt x="290" y="7"/>
                        </a:lnTo>
                        <a:lnTo>
                          <a:pt x="307" y="0"/>
                        </a:lnTo>
                        <a:lnTo>
                          <a:pt x="325" y="4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4" name="Freeform 816"/>
                  <p:cNvSpPr>
                    <a:spLocks/>
                  </p:cNvSpPr>
                  <p:nvPr/>
                </p:nvSpPr>
                <p:spPr bwMode="auto">
                  <a:xfrm>
                    <a:off x="3474" y="1777"/>
                    <a:ext cx="666" cy="482"/>
                  </a:xfrm>
                  <a:custGeom>
                    <a:avLst/>
                    <a:gdLst>
                      <a:gd name="T0" fmla="*/ 655 w 666"/>
                      <a:gd name="T1" fmla="*/ 51 h 482"/>
                      <a:gd name="T2" fmla="*/ 646 w 666"/>
                      <a:gd name="T3" fmla="*/ 86 h 482"/>
                      <a:gd name="T4" fmla="*/ 657 w 666"/>
                      <a:gd name="T5" fmla="*/ 106 h 482"/>
                      <a:gd name="T6" fmla="*/ 641 w 666"/>
                      <a:gd name="T7" fmla="*/ 122 h 482"/>
                      <a:gd name="T8" fmla="*/ 630 w 666"/>
                      <a:gd name="T9" fmla="*/ 151 h 482"/>
                      <a:gd name="T10" fmla="*/ 614 w 666"/>
                      <a:gd name="T11" fmla="*/ 168 h 482"/>
                      <a:gd name="T12" fmla="*/ 599 w 666"/>
                      <a:gd name="T13" fmla="*/ 186 h 482"/>
                      <a:gd name="T14" fmla="*/ 570 w 666"/>
                      <a:gd name="T15" fmla="*/ 191 h 482"/>
                      <a:gd name="T16" fmla="*/ 563 w 666"/>
                      <a:gd name="T17" fmla="*/ 211 h 482"/>
                      <a:gd name="T18" fmla="*/ 548 w 666"/>
                      <a:gd name="T19" fmla="*/ 211 h 482"/>
                      <a:gd name="T20" fmla="*/ 519 w 666"/>
                      <a:gd name="T21" fmla="*/ 213 h 482"/>
                      <a:gd name="T22" fmla="*/ 499 w 666"/>
                      <a:gd name="T23" fmla="*/ 224 h 482"/>
                      <a:gd name="T24" fmla="*/ 441 w 666"/>
                      <a:gd name="T25" fmla="*/ 251 h 482"/>
                      <a:gd name="T26" fmla="*/ 425 w 666"/>
                      <a:gd name="T27" fmla="*/ 271 h 482"/>
                      <a:gd name="T28" fmla="*/ 403 w 666"/>
                      <a:gd name="T29" fmla="*/ 266 h 482"/>
                      <a:gd name="T30" fmla="*/ 374 w 666"/>
                      <a:gd name="T31" fmla="*/ 271 h 482"/>
                      <a:gd name="T32" fmla="*/ 358 w 666"/>
                      <a:gd name="T33" fmla="*/ 306 h 482"/>
                      <a:gd name="T34" fmla="*/ 403 w 666"/>
                      <a:gd name="T35" fmla="*/ 322 h 482"/>
                      <a:gd name="T36" fmla="*/ 443 w 666"/>
                      <a:gd name="T37" fmla="*/ 335 h 482"/>
                      <a:gd name="T38" fmla="*/ 445 w 666"/>
                      <a:gd name="T39" fmla="*/ 346 h 482"/>
                      <a:gd name="T40" fmla="*/ 465 w 666"/>
                      <a:gd name="T41" fmla="*/ 379 h 482"/>
                      <a:gd name="T42" fmla="*/ 490 w 666"/>
                      <a:gd name="T43" fmla="*/ 408 h 482"/>
                      <a:gd name="T44" fmla="*/ 496 w 666"/>
                      <a:gd name="T45" fmla="*/ 444 h 482"/>
                      <a:gd name="T46" fmla="*/ 467 w 666"/>
                      <a:gd name="T47" fmla="*/ 437 h 482"/>
                      <a:gd name="T48" fmla="*/ 434 w 666"/>
                      <a:gd name="T49" fmla="*/ 428 h 482"/>
                      <a:gd name="T50" fmla="*/ 385 w 666"/>
                      <a:gd name="T51" fmla="*/ 402 h 482"/>
                      <a:gd name="T52" fmla="*/ 378 w 666"/>
                      <a:gd name="T53" fmla="*/ 442 h 482"/>
                      <a:gd name="T54" fmla="*/ 352 w 666"/>
                      <a:gd name="T55" fmla="*/ 473 h 482"/>
                      <a:gd name="T56" fmla="*/ 332 w 666"/>
                      <a:gd name="T57" fmla="*/ 464 h 482"/>
                      <a:gd name="T58" fmla="*/ 269 w 666"/>
                      <a:gd name="T59" fmla="*/ 470 h 482"/>
                      <a:gd name="T60" fmla="*/ 238 w 666"/>
                      <a:gd name="T61" fmla="*/ 464 h 482"/>
                      <a:gd name="T62" fmla="*/ 247 w 666"/>
                      <a:gd name="T63" fmla="*/ 413 h 482"/>
                      <a:gd name="T64" fmla="*/ 213 w 666"/>
                      <a:gd name="T65" fmla="*/ 415 h 482"/>
                      <a:gd name="T66" fmla="*/ 149 w 666"/>
                      <a:gd name="T67" fmla="*/ 426 h 482"/>
                      <a:gd name="T68" fmla="*/ 109 w 666"/>
                      <a:gd name="T69" fmla="*/ 386 h 482"/>
                      <a:gd name="T70" fmla="*/ 149 w 666"/>
                      <a:gd name="T71" fmla="*/ 348 h 482"/>
                      <a:gd name="T72" fmla="*/ 115 w 666"/>
                      <a:gd name="T73" fmla="*/ 328 h 482"/>
                      <a:gd name="T74" fmla="*/ 98 w 666"/>
                      <a:gd name="T75" fmla="*/ 284 h 482"/>
                      <a:gd name="T76" fmla="*/ 64 w 666"/>
                      <a:gd name="T77" fmla="*/ 248 h 482"/>
                      <a:gd name="T78" fmla="*/ 31 w 666"/>
                      <a:gd name="T79" fmla="*/ 206 h 482"/>
                      <a:gd name="T80" fmla="*/ 9 w 666"/>
                      <a:gd name="T81" fmla="*/ 157 h 482"/>
                      <a:gd name="T82" fmla="*/ 11 w 666"/>
                      <a:gd name="T83" fmla="*/ 120 h 482"/>
                      <a:gd name="T84" fmla="*/ 107 w 666"/>
                      <a:gd name="T85" fmla="*/ 108 h 482"/>
                      <a:gd name="T86" fmla="*/ 124 w 666"/>
                      <a:gd name="T87" fmla="*/ 113 h 482"/>
                      <a:gd name="T88" fmla="*/ 138 w 666"/>
                      <a:gd name="T89" fmla="*/ 128 h 482"/>
                      <a:gd name="T90" fmla="*/ 167 w 666"/>
                      <a:gd name="T91" fmla="*/ 151 h 482"/>
                      <a:gd name="T92" fmla="*/ 193 w 666"/>
                      <a:gd name="T93" fmla="*/ 126 h 482"/>
                      <a:gd name="T94" fmla="*/ 225 w 666"/>
                      <a:gd name="T95" fmla="*/ 135 h 482"/>
                      <a:gd name="T96" fmla="*/ 276 w 666"/>
                      <a:gd name="T97" fmla="*/ 122 h 482"/>
                      <a:gd name="T98" fmla="*/ 320 w 666"/>
                      <a:gd name="T99" fmla="*/ 108 h 482"/>
                      <a:gd name="T100" fmla="*/ 345 w 666"/>
                      <a:gd name="T101" fmla="*/ 75 h 482"/>
                      <a:gd name="T102" fmla="*/ 387 w 666"/>
                      <a:gd name="T103" fmla="*/ 86 h 482"/>
                      <a:gd name="T104" fmla="*/ 421 w 666"/>
                      <a:gd name="T105" fmla="*/ 111 h 482"/>
                      <a:gd name="T106" fmla="*/ 432 w 666"/>
                      <a:gd name="T107" fmla="*/ 128 h 482"/>
                      <a:gd name="T108" fmla="*/ 472 w 666"/>
                      <a:gd name="T109" fmla="*/ 108 h 482"/>
                      <a:gd name="T110" fmla="*/ 505 w 666"/>
                      <a:gd name="T111" fmla="*/ 113 h 482"/>
                      <a:gd name="T112" fmla="*/ 534 w 666"/>
                      <a:gd name="T113" fmla="*/ 97 h 482"/>
                      <a:gd name="T114" fmla="*/ 548 w 666"/>
                      <a:gd name="T115" fmla="*/ 60 h 482"/>
                      <a:gd name="T116" fmla="*/ 581 w 666"/>
                      <a:gd name="T117" fmla="*/ 17 h 482"/>
                      <a:gd name="T118" fmla="*/ 612 w 666"/>
                      <a:gd name="T119" fmla="*/ 4 h 4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666" h="482">
                        <a:moveTo>
                          <a:pt x="612" y="4"/>
                        </a:moveTo>
                        <a:lnTo>
                          <a:pt x="614" y="4"/>
                        </a:lnTo>
                        <a:lnTo>
                          <a:pt x="619" y="6"/>
                        </a:lnTo>
                        <a:lnTo>
                          <a:pt x="623" y="6"/>
                        </a:lnTo>
                        <a:lnTo>
                          <a:pt x="626" y="6"/>
                        </a:lnTo>
                        <a:lnTo>
                          <a:pt x="623" y="9"/>
                        </a:lnTo>
                        <a:lnTo>
                          <a:pt x="628" y="11"/>
                        </a:lnTo>
                        <a:lnTo>
                          <a:pt x="628" y="13"/>
                        </a:lnTo>
                        <a:lnTo>
                          <a:pt x="637" y="15"/>
                        </a:lnTo>
                        <a:lnTo>
                          <a:pt x="639" y="17"/>
                        </a:lnTo>
                        <a:lnTo>
                          <a:pt x="634" y="31"/>
                        </a:lnTo>
                        <a:lnTo>
                          <a:pt x="637" y="37"/>
                        </a:lnTo>
                        <a:lnTo>
                          <a:pt x="650" y="46"/>
                        </a:lnTo>
                        <a:lnTo>
                          <a:pt x="655" y="51"/>
                        </a:lnTo>
                        <a:lnTo>
                          <a:pt x="663" y="60"/>
                        </a:lnTo>
                        <a:lnTo>
                          <a:pt x="666" y="64"/>
                        </a:lnTo>
                        <a:lnTo>
                          <a:pt x="663" y="66"/>
                        </a:lnTo>
                        <a:lnTo>
                          <a:pt x="652" y="71"/>
                        </a:lnTo>
                        <a:lnTo>
                          <a:pt x="655" y="73"/>
                        </a:lnTo>
                        <a:lnTo>
                          <a:pt x="655" y="75"/>
                        </a:lnTo>
                        <a:lnTo>
                          <a:pt x="650" y="75"/>
                        </a:lnTo>
                        <a:lnTo>
                          <a:pt x="650" y="80"/>
                        </a:lnTo>
                        <a:lnTo>
                          <a:pt x="648" y="84"/>
                        </a:lnTo>
                        <a:lnTo>
                          <a:pt x="646" y="84"/>
                        </a:lnTo>
                        <a:lnTo>
                          <a:pt x="646" y="80"/>
                        </a:lnTo>
                        <a:lnTo>
                          <a:pt x="643" y="82"/>
                        </a:lnTo>
                        <a:lnTo>
                          <a:pt x="641" y="84"/>
                        </a:lnTo>
                        <a:lnTo>
                          <a:pt x="646" y="86"/>
                        </a:lnTo>
                        <a:lnTo>
                          <a:pt x="650" y="88"/>
                        </a:lnTo>
                        <a:lnTo>
                          <a:pt x="650" y="86"/>
                        </a:lnTo>
                        <a:lnTo>
                          <a:pt x="652" y="88"/>
                        </a:lnTo>
                        <a:lnTo>
                          <a:pt x="655" y="88"/>
                        </a:lnTo>
                        <a:lnTo>
                          <a:pt x="655" y="91"/>
                        </a:lnTo>
                        <a:lnTo>
                          <a:pt x="652" y="95"/>
                        </a:lnTo>
                        <a:lnTo>
                          <a:pt x="657" y="97"/>
                        </a:lnTo>
                        <a:lnTo>
                          <a:pt x="655" y="102"/>
                        </a:lnTo>
                        <a:lnTo>
                          <a:pt x="652" y="102"/>
                        </a:lnTo>
                        <a:lnTo>
                          <a:pt x="655" y="102"/>
                        </a:lnTo>
                        <a:lnTo>
                          <a:pt x="655" y="104"/>
                        </a:lnTo>
                        <a:lnTo>
                          <a:pt x="650" y="104"/>
                        </a:lnTo>
                        <a:lnTo>
                          <a:pt x="655" y="106"/>
                        </a:lnTo>
                        <a:lnTo>
                          <a:pt x="657" y="106"/>
                        </a:lnTo>
                        <a:lnTo>
                          <a:pt x="655" y="108"/>
                        </a:lnTo>
                        <a:lnTo>
                          <a:pt x="652" y="108"/>
                        </a:lnTo>
                        <a:lnTo>
                          <a:pt x="652" y="111"/>
                        </a:lnTo>
                        <a:lnTo>
                          <a:pt x="648" y="113"/>
                        </a:lnTo>
                        <a:lnTo>
                          <a:pt x="643" y="113"/>
                        </a:lnTo>
                        <a:lnTo>
                          <a:pt x="641" y="111"/>
                        </a:lnTo>
                        <a:lnTo>
                          <a:pt x="637" y="108"/>
                        </a:lnTo>
                        <a:lnTo>
                          <a:pt x="634" y="111"/>
                        </a:lnTo>
                        <a:lnTo>
                          <a:pt x="639" y="111"/>
                        </a:lnTo>
                        <a:lnTo>
                          <a:pt x="641" y="115"/>
                        </a:lnTo>
                        <a:lnTo>
                          <a:pt x="639" y="115"/>
                        </a:lnTo>
                        <a:lnTo>
                          <a:pt x="639" y="122"/>
                        </a:lnTo>
                        <a:lnTo>
                          <a:pt x="641" y="120"/>
                        </a:lnTo>
                        <a:lnTo>
                          <a:pt x="641" y="122"/>
                        </a:lnTo>
                        <a:lnTo>
                          <a:pt x="643" y="122"/>
                        </a:lnTo>
                        <a:lnTo>
                          <a:pt x="641" y="124"/>
                        </a:lnTo>
                        <a:lnTo>
                          <a:pt x="643" y="126"/>
                        </a:lnTo>
                        <a:lnTo>
                          <a:pt x="641" y="128"/>
                        </a:lnTo>
                        <a:lnTo>
                          <a:pt x="639" y="131"/>
                        </a:lnTo>
                        <a:lnTo>
                          <a:pt x="637" y="133"/>
                        </a:lnTo>
                        <a:lnTo>
                          <a:pt x="639" y="133"/>
                        </a:lnTo>
                        <a:lnTo>
                          <a:pt x="641" y="133"/>
                        </a:lnTo>
                        <a:lnTo>
                          <a:pt x="641" y="135"/>
                        </a:lnTo>
                        <a:lnTo>
                          <a:pt x="639" y="135"/>
                        </a:lnTo>
                        <a:lnTo>
                          <a:pt x="639" y="137"/>
                        </a:lnTo>
                        <a:lnTo>
                          <a:pt x="634" y="144"/>
                        </a:lnTo>
                        <a:lnTo>
                          <a:pt x="634" y="148"/>
                        </a:lnTo>
                        <a:lnTo>
                          <a:pt x="630" y="151"/>
                        </a:lnTo>
                        <a:lnTo>
                          <a:pt x="628" y="151"/>
                        </a:lnTo>
                        <a:lnTo>
                          <a:pt x="626" y="155"/>
                        </a:lnTo>
                        <a:lnTo>
                          <a:pt x="623" y="157"/>
                        </a:lnTo>
                        <a:lnTo>
                          <a:pt x="621" y="157"/>
                        </a:lnTo>
                        <a:lnTo>
                          <a:pt x="619" y="157"/>
                        </a:lnTo>
                        <a:lnTo>
                          <a:pt x="617" y="157"/>
                        </a:lnTo>
                        <a:lnTo>
                          <a:pt x="617" y="160"/>
                        </a:lnTo>
                        <a:lnTo>
                          <a:pt x="617" y="162"/>
                        </a:lnTo>
                        <a:lnTo>
                          <a:pt x="621" y="162"/>
                        </a:lnTo>
                        <a:lnTo>
                          <a:pt x="623" y="164"/>
                        </a:lnTo>
                        <a:lnTo>
                          <a:pt x="626" y="166"/>
                        </a:lnTo>
                        <a:lnTo>
                          <a:pt x="626" y="168"/>
                        </a:lnTo>
                        <a:lnTo>
                          <a:pt x="623" y="171"/>
                        </a:lnTo>
                        <a:lnTo>
                          <a:pt x="614" y="168"/>
                        </a:lnTo>
                        <a:lnTo>
                          <a:pt x="608" y="171"/>
                        </a:lnTo>
                        <a:lnTo>
                          <a:pt x="612" y="173"/>
                        </a:lnTo>
                        <a:lnTo>
                          <a:pt x="608" y="175"/>
                        </a:lnTo>
                        <a:lnTo>
                          <a:pt x="608" y="177"/>
                        </a:lnTo>
                        <a:lnTo>
                          <a:pt x="608" y="180"/>
                        </a:lnTo>
                        <a:lnTo>
                          <a:pt x="603" y="180"/>
                        </a:lnTo>
                        <a:lnTo>
                          <a:pt x="599" y="175"/>
                        </a:lnTo>
                        <a:lnTo>
                          <a:pt x="597" y="175"/>
                        </a:lnTo>
                        <a:lnTo>
                          <a:pt x="597" y="177"/>
                        </a:lnTo>
                        <a:lnTo>
                          <a:pt x="597" y="180"/>
                        </a:lnTo>
                        <a:lnTo>
                          <a:pt x="599" y="180"/>
                        </a:lnTo>
                        <a:lnTo>
                          <a:pt x="597" y="182"/>
                        </a:lnTo>
                        <a:lnTo>
                          <a:pt x="597" y="184"/>
                        </a:lnTo>
                        <a:lnTo>
                          <a:pt x="599" y="186"/>
                        </a:lnTo>
                        <a:lnTo>
                          <a:pt x="597" y="188"/>
                        </a:lnTo>
                        <a:lnTo>
                          <a:pt x="594" y="191"/>
                        </a:lnTo>
                        <a:lnTo>
                          <a:pt x="590" y="191"/>
                        </a:lnTo>
                        <a:lnTo>
                          <a:pt x="588" y="191"/>
                        </a:lnTo>
                        <a:lnTo>
                          <a:pt x="590" y="191"/>
                        </a:lnTo>
                        <a:lnTo>
                          <a:pt x="588" y="191"/>
                        </a:lnTo>
                        <a:lnTo>
                          <a:pt x="592" y="193"/>
                        </a:lnTo>
                        <a:lnTo>
                          <a:pt x="592" y="195"/>
                        </a:lnTo>
                        <a:lnTo>
                          <a:pt x="588" y="195"/>
                        </a:lnTo>
                        <a:lnTo>
                          <a:pt x="585" y="193"/>
                        </a:lnTo>
                        <a:lnTo>
                          <a:pt x="577" y="191"/>
                        </a:lnTo>
                        <a:lnTo>
                          <a:pt x="574" y="193"/>
                        </a:lnTo>
                        <a:lnTo>
                          <a:pt x="572" y="193"/>
                        </a:lnTo>
                        <a:lnTo>
                          <a:pt x="570" y="191"/>
                        </a:lnTo>
                        <a:lnTo>
                          <a:pt x="572" y="188"/>
                        </a:lnTo>
                        <a:lnTo>
                          <a:pt x="565" y="188"/>
                        </a:lnTo>
                        <a:lnTo>
                          <a:pt x="559" y="186"/>
                        </a:lnTo>
                        <a:lnTo>
                          <a:pt x="559" y="188"/>
                        </a:lnTo>
                        <a:lnTo>
                          <a:pt x="561" y="191"/>
                        </a:lnTo>
                        <a:lnTo>
                          <a:pt x="561" y="193"/>
                        </a:lnTo>
                        <a:lnTo>
                          <a:pt x="563" y="191"/>
                        </a:lnTo>
                        <a:lnTo>
                          <a:pt x="563" y="195"/>
                        </a:lnTo>
                        <a:lnTo>
                          <a:pt x="563" y="197"/>
                        </a:lnTo>
                        <a:lnTo>
                          <a:pt x="568" y="197"/>
                        </a:lnTo>
                        <a:lnTo>
                          <a:pt x="568" y="202"/>
                        </a:lnTo>
                        <a:lnTo>
                          <a:pt x="565" y="202"/>
                        </a:lnTo>
                        <a:lnTo>
                          <a:pt x="568" y="206"/>
                        </a:lnTo>
                        <a:lnTo>
                          <a:pt x="563" y="211"/>
                        </a:lnTo>
                        <a:lnTo>
                          <a:pt x="563" y="208"/>
                        </a:lnTo>
                        <a:lnTo>
                          <a:pt x="563" y="206"/>
                        </a:lnTo>
                        <a:lnTo>
                          <a:pt x="561" y="206"/>
                        </a:lnTo>
                        <a:lnTo>
                          <a:pt x="561" y="208"/>
                        </a:lnTo>
                        <a:lnTo>
                          <a:pt x="563" y="215"/>
                        </a:lnTo>
                        <a:lnTo>
                          <a:pt x="561" y="217"/>
                        </a:lnTo>
                        <a:lnTo>
                          <a:pt x="559" y="217"/>
                        </a:lnTo>
                        <a:lnTo>
                          <a:pt x="557" y="215"/>
                        </a:lnTo>
                        <a:lnTo>
                          <a:pt x="559" y="213"/>
                        </a:lnTo>
                        <a:lnTo>
                          <a:pt x="557" y="213"/>
                        </a:lnTo>
                        <a:lnTo>
                          <a:pt x="552" y="215"/>
                        </a:lnTo>
                        <a:lnTo>
                          <a:pt x="554" y="213"/>
                        </a:lnTo>
                        <a:lnTo>
                          <a:pt x="552" y="213"/>
                        </a:lnTo>
                        <a:lnTo>
                          <a:pt x="548" y="211"/>
                        </a:lnTo>
                        <a:lnTo>
                          <a:pt x="545" y="211"/>
                        </a:lnTo>
                        <a:lnTo>
                          <a:pt x="543" y="213"/>
                        </a:lnTo>
                        <a:lnTo>
                          <a:pt x="550" y="217"/>
                        </a:lnTo>
                        <a:lnTo>
                          <a:pt x="548" y="222"/>
                        </a:lnTo>
                        <a:lnTo>
                          <a:pt x="545" y="220"/>
                        </a:lnTo>
                        <a:lnTo>
                          <a:pt x="543" y="222"/>
                        </a:lnTo>
                        <a:lnTo>
                          <a:pt x="541" y="220"/>
                        </a:lnTo>
                        <a:lnTo>
                          <a:pt x="543" y="220"/>
                        </a:lnTo>
                        <a:lnTo>
                          <a:pt x="541" y="220"/>
                        </a:lnTo>
                        <a:lnTo>
                          <a:pt x="539" y="220"/>
                        </a:lnTo>
                        <a:lnTo>
                          <a:pt x="534" y="217"/>
                        </a:lnTo>
                        <a:lnTo>
                          <a:pt x="530" y="215"/>
                        </a:lnTo>
                        <a:lnTo>
                          <a:pt x="521" y="211"/>
                        </a:lnTo>
                        <a:lnTo>
                          <a:pt x="519" y="213"/>
                        </a:lnTo>
                        <a:lnTo>
                          <a:pt x="516" y="215"/>
                        </a:lnTo>
                        <a:lnTo>
                          <a:pt x="514" y="211"/>
                        </a:lnTo>
                        <a:lnTo>
                          <a:pt x="510" y="208"/>
                        </a:lnTo>
                        <a:lnTo>
                          <a:pt x="508" y="211"/>
                        </a:lnTo>
                        <a:lnTo>
                          <a:pt x="510" y="217"/>
                        </a:lnTo>
                        <a:lnTo>
                          <a:pt x="508" y="220"/>
                        </a:lnTo>
                        <a:lnTo>
                          <a:pt x="508" y="215"/>
                        </a:lnTo>
                        <a:lnTo>
                          <a:pt x="501" y="220"/>
                        </a:lnTo>
                        <a:lnTo>
                          <a:pt x="499" y="220"/>
                        </a:lnTo>
                        <a:lnTo>
                          <a:pt x="499" y="215"/>
                        </a:lnTo>
                        <a:lnTo>
                          <a:pt x="496" y="215"/>
                        </a:lnTo>
                        <a:lnTo>
                          <a:pt x="496" y="220"/>
                        </a:lnTo>
                        <a:lnTo>
                          <a:pt x="496" y="222"/>
                        </a:lnTo>
                        <a:lnTo>
                          <a:pt x="499" y="224"/>
                        </a:lnTo>
                        <a:lnTo>
                          <a:pt x="501" y="226"/>
                        </a:lnTo>
                        <a:lnTo>
                          <a:pt x="499" y="228"/>
                        </a:lnTo>
                        <a:lnTo>
                          <a:pt x="496" y="237"/>
                        </a:lnTo>
                        <a:lnTo>
                          <a:pt x="487" y="237"/>
                        </a:lnTo>
                        <a:lnTo>
                          <a:pt x="487" y="235"/>
                        </a:lnTo>
                        <a:lnTo>
                          <a:pt x="481" y="235"/>
                        </a:lnTo>
                        <a:lnTo>
                          <a:pt x="472" y="240"/>
                        </a:lnTo>
                        <a:lnTo>
                          <a:pt x="467" y="240"/>
                        </a:lnTo>
                        <a:lnTo>
                          <a:pt x="458" y="244"/>
                        </a:lnTo>
                        <a:lnTo>
                          <a:pt x="452" y="244"/>
                        </a:lnTo>
                        <a:lnTo>
                          <a:pt x="445" y="244"/>
                        </a:lnTo>
                        <a:lnTo>
                          <a:pt x="445" y="248"/>
                        </a:lnTo>
                        <a:lnTo>
                          <a:pt x="443" y="248"/>
                        </a:lnTo>
                        <a:lnTo>
                          <a:pt x="441" y="251"/>
                        </a:lnTo>
                        <a:lnTo>
                          <a:pt x="436" y="251"/>
                        </a:lnTo>
                        <a:lnTo>
                          <a:pt x="438" y="253"/>
                        </a:lnTo>
                        <a:lnTo>
                          <a:pt x="434" y="257"/>
                        </a:lnTo>
                        <a:lnTo>
                          <a:pt x="436" y="259"/>
                        </a:lnTo>
                        <a:lnTo>
                          <a:pt x="434" y="264"/>
                        </a:lnTo>
                        <a:lnTo>
                          <a:pt x="436" y="264"/>
                        </a:lnTo>
                        <a:lnTo>
                          <a:pt x="436" y="266"/>
                        </a:lnTo>
                        <a:lnTo>
                          <a:pt x="434" y="266"/>
                        </a:lnTo>
                        <a:lnTo>
                          <a:pt x="434" y="268"/>
                        </a:lnTo>
                        <a:lnTo>
                          <a:pt x="432" y="268"/>
                        </a:lnTo>
                        <a:lnTo>
                          <a:pt x="432" y="271"/>
                        </a:lnTo>
                        <a:lnTo>
                          <a:pt x="430" y="271"/>
                        </a:lnTo>
                        <a:lnTo>
                          <a:pt x="430" y="268"/>
                        </a:lnTo>
                        <a:lnTo>
                          <a:pt x="425" y="271"/>
                        </a:lnTo>
                        <a:lnTo>
                          <a:pt x="427" y="273"/>
                        </a:lnTo>
                        <a:lnTo>
                          <a:pt x="425" y="275"/>
                        </a:lnTo>
                        <a:lnTo>
                          <a:pt x="423" y="273"/>
                        </a:lnTo>
                        <a:lnTo>
                          <a:pt x="423" y="271"/>
                        </a:lnTo>
                        <a:lnTo>
                          <a:pt x="418" y="273"/>
                        </a:lnTo>
                        <a:lnTo>
                          <a:pt x="418" y="275"/>
                        </a:lnTo>
                        <a:lnTo>
                          <a:pt x="416" y="273"/>
                        </a:lnTo>
                        <a:lnTo>
                          <a:pt x="414" y="273"/>
                        </a:lnTo>
                        <a:lnTo>
                          <a:pt x="416" y="268"/>
                        </a:lnTo>
                        <a:lnTo>
                          <a:pt x="414" y="268"/>
                        </a:lnTo>
                        <a:lnTo>
                          <a:pt x="414" y="271"/>
                        </a:lnTo>
                        <a:lnTo>
                          <a:pt x="407" y="268"/>
                        </a:lnTo>
                        <a:lnTo>
                          <a:pt x="407" y="266"/>
                        </a:lnTo>
                        <a:lnTo>
                          <a:pt x="403" y="266"/>
                        </a:lnTo>
                        <a:lnTo>
                          <a:pt x="403" y="264"/>
                        </a:lnTo>
                        <a:lnTo>
                          <a:pt x="405" y="262"/>
                        </a:lnTo>
                        <a:lnTo>
                          <a:pt x="405" y="259"/>
                        </a:lnTo>
                        <a:lnTo>
                          <a:pt x="403" y="259"/>
                        </a:lnTo>
                        <a:lnTo>
                          <a:pt x="405" y="255"/>
                        </a:lnTo>
                        <a:lnTo>
                          <a:pt x="403" y="253"/>
                        </a:lnTo>
                        <a:lnTo>
                          <a:pt x="401" y="253"/>
                        </a:lnTo>
                        <a:lnTo>
                          <a:pt x="394" y="253"/>
                        </a:lnTo>
                        <a:lnTo>
                          <a:pt x="389" y="251"/>
                        </a:lnTo>
                        <a:lnTo>
                          <a:pt x="385" y="255"/>
                        </a:lnTo>
                        <a:lnTo>
                          <a:pt x="385" y="257"/>
                        </a:lnTo>
                        <a:lnTo>
                          <a:pt x="387" y="262"/>
                        </a:lnTo>
                        <a:lnTo>
                          <a:pt x="389" y="264"/>
                        </a:lnTo>
                        <a:lnTo>
                          <a:pt x="374" y="271"/>
                        </a:lnTo>
                        <a:lnTo>
                          <a:pt x="369" y="266"/>
                        </a:lnTo>
                        <a:lnTo>
                          <a:pt x="365" y="266"/>
                        </a:lnTo>
                        <a:lnTo>
                          <a:pt x="363" y="271"/>
                        </a:lnTo>
                        <a:lnTo>
                          <a:pt x="363" y="275"/>
                        </a:lnTo>
                        <a:lnTo>
                          <a:pt x="365" y="277"/>
                        </a:lnTo>
                        <a:lnTo>
                          <a:pt x="365" y="279"/>
                        </a:lnTo>
                        <a:lnTo>
                          <a:pt x="367" y="279"/>
                        </a:lnTo>
                        <a:lnTo>
                          <a:pt x="367" y="282"/>
                        </a:lnTo>
                        <a:lnTo>
                          <a:pt x="363" y="282"/>
                        </a:lnTo>
                        <a:lnTo>
                          <a:pt x="365" y="288"/>
                        </a:lnTo>
                        <a:lnTo>
                          <a:pt x="363" y="291"/>
                        </a:lnTo>
                        <a:lnTo>
                          <a:pt x="358" y="295"/>
                        </a:lnTo>
                        <a:lnTo>
                          <a:pt x="358" y="297"/>
                        </a:lnTo>
                        <a:lnTo>
                          <a:pt x="358" y="306"/>
                        </a:lnTo>
                        <a:lnTo>
                          <a:pt x="363" y="306"/>
                        </a:lnTo>
                        <a:lnTo>
                          <a:pt x="365" y="311"/>
                        </a:lnTo>
                        <a:lnTo>
                          <a:pt x="365" y="313"/>
                        </a:lnTo>
                        <a:lnTo>
                          <a:pt x="369" y="313"/>
                        </a:lnTo>
                        <a:lnTo>
                          <a:pt x="372" y="315"/>
                        </a:lnTo>
                        <a:lnTo>
                          <a:pt x="374" y="315"/>
                        </a:lnTo>
                        <a:lnTo>
                          <a:pt x="381" y="313"/>
                        </a:lnTo>
                        <a:lnTo>
                          <a:pt x="387" y="315"/>
                        </a:lnTo>
                        <a:lnTo>
                          <a:pt x="389" y="315"/>
                        </a:lnTo>
                        <a:lnTo>
                          <a:pt x="389" y="319"/>
                        </a:lnTo>
                        <a:lnTo>
                          <a:pt x="394" y="319"/>
                        </a:lnTo>
                        <a:lnTo>
                          <a:pt x="396" y="322"/>
                        </a:lnTo>
                        <a:lnTo>
                          <a:pt x="398" y="322"/>
                        </a:lnTo>
                        <a:lnTo>
                          <a:pt x="403" y="322"/>
                        </a:lnTo>
                        <a:lnTo>
                          <a:pt x="403" y="326"/>
                        </a:lnTo>
                        <a:lnTo>
                          <a:pt x="405" y="328"/>
                        </a:lnTo>
                        <a:lnTo>
                          <a:pt x="407" y="333"/>
                        </a:lnTo>
                        <a:lnTo>
                          <a:pt x="412" y="333"/>
                        </a:lnTo>
                        <a:lnTo>
                          <a:pt x="412" y="335"/>
                        </a:lnTo>
                        <a:lnTo>
                          <a:pt x="414" y="335"/>
                        </a:lnTo>
                        <a:lnTo>
                          <a:pt x="421" y="335"/>
                        </a:lnTo>
                        <a:lnTo>
                          <a:pt x="423" y="333"/>
                        </a:lnTo>
                        <a:lnTo>
                          <a:pt x="425" y="333"/>
                        </a:lnTo>
                        <a:lnTo>
                          <a:pt x="427" y="335"/>
                        </a:lnTo>
                        <a:lnTo>
                          <a:pt x="430" y="335"/>
                        </a:lnTo>
                        <a:lnTo>
                          <a:pt x="436" y="335"/>
                        </a:lnTo>
                        <a:lnTo>
                          <a:pt x="438" y="337"/>
                        </a:lnTo>
                        <a:lnTo>
                          <a:pt x="443" y="335"/>
                        </a:lnTo>
                        <a:lnTo>
                          <a:pt x="447" y="337"/>
                        </a:lnTo>
                        <a:lnTo>
                          <a:pt x="454" y="335"/>
                        </a:lnTo>
                        <a:lnTo>
                          <a:pt x="456" y="339"/>
                        </a:lnTo>
                        <a:lnTo>
                          <a:pt x="454" y="339"/>
                        </a:lnTo>
                        <a:lnTo>
                          <a:pt x="456" y="339"/>
                        </a:lnTo>
                        <a:lnTo>
                          <a:pt x="461" y="337"/>
                        </a:lnTo>
                        <a:lnTo>
                          <a:pt x="461" y="339"/>
                        </a:lnTo>
                        <a:lnTo>
                          <a:pt x="458" y="339"/>
                        </a:lnTo>
                        <a:lnTo>
                          <a:pt x="456" y="342"/>
                        </a:lnTo>
                        <a:lnTo>
                          <a:pt x="454" y="342"/>
                        </a:lnTo>
                        <a:lnTo>
                          <a:pt x="452" y="344"/>
                        </a:lnTo>
                        <a:lnTo>
                          <a:pt x="450" y="342"/>
                        </a:lnTo>
                        <a:lnTo>
                          <a:pt x="447" y="344"/>
                        </a:lnTo>
                        <a:lnTo>
                          <a:pt x="445" y="346"/>
                        </a:lnTo>
                        <a:lnTo>
                          <a:pt x="450" y="348"/>
                        </a:lnTo>
                        <a:lnTo>
                          <a:pt x="447" y="351"/>
                        </a:lnTo>
                        <a:lnTo>
                          <a:pt x="447" y="355"/>
                        </a:lnTo>
                        <a:lnTo>
                          <a:pt x="445" y="355"/>
                        </a:lnTo>
                        <a:lnTo>
                          <a:pt x="445" y="359"/>
                        </a:lnTo>
                        <a:lnTo>
                          <a:pt x="441" y="364"/>
                        </a:lnTo>
                        <a:lnTo>
                          <a:pt x="443" y="366"/>
                        </a:lnTo>
                        <a:lnTo>
                          <a:pt x="445" y="368"/>
                        </a:lnTo>
                        <a:lnTo>
                          <a:pt x="447" y="368"/>
                        </a:lnTo>
                        <a:lnTo>
                          <a:pt x="452" y="375"/>
                        </a:lnTo>
                        <a:lnTo>
                          <a:pt x="454" y="377"/>
                        </a:lnTo>
                        <a:lnTo>
                          <a:pt x="456" y="375"/>
                        </a:lnTo>
                        <a:lnTo>
                          <a:pt x="461" y="375"/>
                        </a:lnTo>
                        <a:lnTo>
                          <a:pt x="465" y="379"/>
                        </a:lnTo>
                        <a:lnTo>
                          <a:pt x="472" y="382"/>
                        </a:lnTo>
                        <a:lnTo>
                          <a:pt x="474" y="384"/>
                        </a:lnTo>
                        <a:lnTo>
                          <a:pt x="474" y="393"/>
                        </a:lnTo>
                        <a:lnTo>
                          <a:pt x="476" y="393"/>
                        </a:lnTo>
                        <a:lnTo>
                          <a:pt x="476" y="395"/>
                        </a:lnTo>
                        <a:lnTo>
                          <a:pt x="479" y="395"/>
                        </a:lnTo>
                        <a:lnTo>
                          <a:pt x="483" y="395"/>
                        </a:lnTo>
                        <a:lnTo>
                          <a:pt x="492" y="395"/>
                        </a:lnTo>
                        <a:lnTo>
                          <a:pt x="492" y="399"/>
                        </a:lnTo>
                        <a:lnTo>
                          <a:pt x="494" y="399"/>
                        </a:lnTo>
                        <a:lnTo>
                          <a:pt x="494" y="402"/>
                        </a:lnTo>
                        <a:lnTo>
                          <a:pt x="496" y="406"/>
                        </a:lnTo>
                        <a:lnTo>
                          <a:pt x="496" y="408"/>
                        </a:lnTo>
                        <a:lnTo>
                          <a:pt x="490" y="408"/>
                        </a:lnTo>
                        <a:lnTo>
                          <a:pt x="490" y="413"/>
                        </a:lnTo>
                        <a:lnTo>
                          <a:pt x="492" y="417"/>
                        </a:lnTo>
                        <a:lnTo>
                          <a:pt x="499" y="417"/>
                        </a:lnTo>
                        <a:lnTo>
                          <a:pt x="503" y="422"/>
                        </a:lnTo>
                        <a:lnTo>
                          <a:pt x="501" y="430"/>
                        </a:lnTo>
                        <a:lnTo>
                          <a:pt x="510" y="435"/>
                        </a:lnTo>
                        <a:lnTo>
                          <a:pt x="510" y="442"/>
                        </a:lnTo>
                        <a:lnTo>
                          <a:pt x="501" y="439"/>
                        </a:lnTo>
                        <a:lnTo>
                          <a:pt x="499" y="442"/>
                        </a:lnTo>
                        <a:lnTo>
                          <a:pt x="499" y="439"/>
                        </a:lnTo>
                        <a:lnTo>
                          <a:pt x="499" y="442"/>
                        </a:lnTo>
                        <a:lnTo>
                          <a:pt x="496" y="442"/>
                        </a:lnTo>
                        <a:lnTo>
                          <a:pt x="496" y="439"/>
                        </a:lnTo>
                        <a:lnTo>
                          <a:pt x="496" y="444"/>
                        </a:lnTo>
                        <a:lnTo>
                          <a:pt x="499" y="444"/>
                        </a:lnTo>
                        <a:lnTo>
                          <a:pt x="496" y="446"/>
                        </a:lnTo>
                        <a:lnTo>
                          <a:pt x="494" y="446"/>
                        </a:lnTo>
                        <a:lnTo>
                          <a:pt x="494" y="444"/>
                        </a:lnTo>
                        <a:lnTo>
                          <a:pt x="496" y="446"/>
                        </a:lnTo>
                        <a:lnTo>
                          <a:pt x="494" y="444"/>
                        </a:lnTo>
                        <a:lnTo>
                          <a:pt x="494" y="446"/>
                        </a:lnTo>
                        <a:lnTo>
                          <a:pt x="490" y="448"/>
                        </a:lnTo>
                        <a:lnTo>
                          <a:pt x="481" y="446"/>
                        </a:lnTo>
                        <a:lnTo>
                          <a:pt x="479" y="444"/>
                        </a:lnTo>
                        <a:lnTo>
                          <a:pt x="476" y="444"/>
                        </a:lnTo>
                        <a:lnTo>
                          <a:pt x="474" y="439"/>
                        </a:lnTo>
                        <a:lnTo>
                          <a:pt x="470" y="437"/>
                        </a:lnTo>
                        <a:lnTo>
                          <a:pt x="467" y="437"/>
                        </a:lnTo>
                        <a:lnTo>
                          <a:pt x="465" y="435"/>
                        </a:lnTo>
                        <a:lnTo>
                          <a:pt x="461" y="435"/>
                        </a:lnTo>
                        <a:lnTo>
                          <a:pt x="461" y="433"/>
                        </a:lnTo>
                        <a:lnTo>
                          <a:pt x="458" y="435"/>
                        </a:lnTo>
                        <a:lnTo>
                          <a:pt x="456" y="433"/>
                        </a:lnTo>
                        <a:lnTo>
                          <a:pt x="458" y="430"/>
                        </a:lnTo>
                        <a:lnTo>
                          <a:pt x="456" y="430"/>
                        </a:lnTo>
                        <a:lnTo>
                          <a:pt x="454" y="428"/>
                        </a:lnTo>
                        <a:lnTo>
                          <a:pt x="452" y="428"/>
                        </a:lnTo>
                        <a:lnTo>
                          <a:pt x="447" y="430"/>
                        </a:lnTo>
                        <a:lnTo>
                          <a:pt x="445" y="430"/>
                        </a:lnTo>
                        <a:lnTo>
                          <a:pt x="445" y="435"/>
                        </a:lnTo>
                        <a:lnTo>
                          <a:pt x="443" y="433"/>
                        </a:lnTo>
                        <a:lnTo>
                          <a:pt x="434" y="428"/>
                        </a:lnTo>
                        <a:lnTo>
                          <a:pt x="432" y="426"/>
                        </a:lnTo>
                        <a:lnTo>
                          <a:pt x="427" y="424"/>
                        </a:lnTo>
                        <a:lnTo>
                          <a:pt x="423" y="413"/>
                        </a:lnTo>
                        <a:lnTo>
                          <a:pt x="421" y="415"/>
                        </a:lnTo>
                        <a:lnTo>
                          <a:pt x="414" y="413"/>
                        </a:lnTo>
                        <a:lnTo>
                          <a:pt x="414" y="411"/>
                        </a:lnTo>
                        <a:lnTo>
                          <a:pt x="412" y="411"/>
                        </a:lnTo>
                        <a:lnTo>
                          <a:pt x="398" y="408"/>
                        </a:lnTo>
                        <a:lnTo>
                          <a:pt x="392" y="399"/>
                        </a:lnTo>
                        <a:lnTo>
                          <a:pt x="387" y="397"/>
                        </a:lnTo>
                        <a:lnTo>
                          <a:pt x="385" y="399"/>
                        </a:lnTo>
                        <a:lnTo>
                          <a:pt x="387" y="402"/>
                        </a:lnTo>
                        <a:lnTo>
                          <a:pt x="385" y="404"/>
                        </a:lnTo>
                        <a:lnTo>
                          <a:pt x="385" y="402"/>
                        </a:lnTo>
                        <a:lnTo>
                          <a:pt x="378" y="406"/>
                        </a:lnTo>
                        <a:lnTo>
                          <a:pt x="376" y="413"/>
                        </a:lnTo>
                        <a:lnTo>
                          <a:pt x="383" y="417"/>
                        </a:lnTo>
                        <a:lnTo>
                          <a:pt x="385" y="417"/>
                        </a:lnTo>
                        <a:lnTo>
                          <a:pt x="385" y="424"/>
                        </a:lnTo>
                        <a:lnTo>
                          <a:pt x="383" y="428"/>
                        </a:lnTo>
                        <a:lnTo>
                          <a:pt x="383" y="430"/>
                        </a:lnTo>
                        <a:lnTo>
                          <a:pt x="383" y="428"/>
                        </a:lnTo>
                        <a:lnTo>
                          <a:pt x="385" y="430"/>
                        </a:lnTo>
                        <a:lnTo>
                          <a:pt x="383" y="433"/>
                        </a:lnTo>
                        <a:lnTo>
                          <a:pt x="385" y="433"/>
                        </a:lnTo>
                        <a:lnTo>
                          <a:pt x="389" y="433"/>
                        </a:lnTo>
                        <a:lnTo>
                          <a:pt x="385" y="435"/>
                        </a:lnTo>
                        <a:lnTo>
                          <a:pt x="378" y="442"/>
                        </a:lnTo>
                        <a:lnTo>
                          <a:pt x="387" y="450"/>
                        </a:lnTo>
                        <a:lnTo>
                          <a:pt x="383" y="457"/>
                        </a:lnTo>
                        <a:lnTo>
                          <a:pt x="383" y="462"/>
                        </a:lnTo>
                        <a:lnTo>
                          <a:pt x="374" y="475"/>
                        </a:lnTo>
                        <a:lnTo>
                          <a:pt x="372" y="475"/>
                        </a:lnTo>
                        <a:lnTo>
                          <a:pt x="369" y="477"/>
                        </a:lnTo>
                        <a:lnTo>
                          <a:pt x="369" y="482"/>
                        </a:lnTo>
                        <a:lnTo>
                          <a:pt x="367" y="479"/>
                        </a:lnTo>
                        <a:lnTo>
                          <a:pt x="356" y="482"/>
                        </a:lnTo>
                        <a:lnTo>
                          <a:pt x="356" y="479"/>
                        </a:lnTo>
                        <a:lnTo>
                          <a:pt x="352" y="479"/>
                        </a:lnTo>
                        <a:lnTo>
                          <a:pt x="349" y="479"/>
                        </a:lnTo>
                        <a:lnTo>
                          <a:pt x="347" y="475"/>
                        </a:lnTo>
                        <a:lnTo>
                          <a:pt x="352" y="473"/>
                        </a:lnTo>
                        <a:lnTo>
                          <a:pt x="349" y="470"/>
                        </a:lnTo>
                        <a:lnTo>
                          <a:pt x="352" y="466"/>
                        </a:lnTo>
                        <a:lnTo>
                          <a:pt x="356" y="466"/>
                        </a:lnTo>
                        <a:lnTo>
                          <a:pt x="358" y="466"/>
                        </a:lnTo>
                        <a:lnTo>
                          <a:pt x="358" y="464"/>
                        </a:lnTo>
                        <a:lnTo>
                          <a:pt x="356" y="464"/>
                        </a:lnTo>
                        <a:lnTo>
                          <a:pt x="356" y="462"/>
                        </a:lnTo>
                        <a:lnTo>
                          <a:pt x="354" y="462"/>
                        </a:lnTo>
                        <a:lnTo>
                          <a:pt x="347" y="464"/>
                        </a:lnTo>
                        <a:lnTo>
                          <a:pt x="347" y="466"/>
                        </a:lnTo>
                        <a:lnTo>
                          <a:pt x="338" y="470"/>
                        </a:lnTo>
                        <a:lnTo>
                          <a:pt x="336" y="470"/>
                        </a:lnTo>
                        <a:lnTo>
                          <a:pt x="336" y="468"/>
                        </a:lnTo>
                        <a:lnTo>
                          <a:pt x="332" y="464"/>
                        </a:lnTo>
                        <a:lnTo>
                          <a:pt x="325" y="466"/>
                        </a:lnTo>
                        <a:lnTo>
                          <a:pt x="318" y="464"/>
                        </a:lnTo>
                        <a:lnTo>
                          <a:pt x="316" y="464"/>
                        </a:lnTo>
                        <a:lnTo>
                          <a:pt x="314" y="462"/>
                        </a:lnTo>
                        <a:lnTo>
                          <a:pt x="296" y="455"/>
                        </a:lnTo>
                        <a:lnTo>
                          <a:pt x="291" y="455"/>
                        </a:lnTo>
                        <a:lnTo>
                          <a:pt x="291" y="459"/>
                        </a:lnTo>
                        <a:lnTo>
                          <a:pt x="289" y="459"/>
                        </a:lnTo>
                        <a:lnTo>
                          <a:pt x="287" y="459"/>
                        </a:lnTo>
                        <a:lnTo>
                          <a:pt x="283" y="462"/>
                        </a:lnTo>
                        <a:lnTo>
                          <a:pt x="278" y="466"/>
                        </a:lnTo>
                        <a:lnTo>
                          <a:pt x="274" y="477"/>
                        </a:lnTo>
                        <a:lnTo>
                          <a:pt x="271" y="475"/>
                        </a:lnTo>
                        <a:lnTo>
                          <a:pt x="269" y="470"/>
                        </a:lnTo>
                        <a:lnTo>
                          <a:pt x="267" y="468"/>
                        </a:lnTo>
                        <a:lnTo>
                          <a:pt x="265" y="468"/>
                        </a:lnTo>
                        <a:lnTo>
                          <a:pt x="262" y="468"/>
                        </a:lnTo>
                        <a:lnTo>
                          <a:pt x="265" y="470"/>
                        </a:lnTo>
                        <a:lnTo>
                          <a:pt x="262" y="466"/>
                        </a:lnTo>
                        <a:lnTo>
                          <a:pt x="256" y="468"/>
                        </a:lnTo>
                        <a:lnTo>
                          <a:pt x="254" y="466"/>
                        </a:lnTo>
                        <a:lnTo>
                          <a:pt x="254" y="464"/>
                        </a:lnTo>
                        <a:lnTo>
                          <a:pt x="247" y="462"/>
                        </a:lnTo>
                        <a:lnTo>
                          <a:pt x="242" y="462"/>
                        </a:lnTo>
                        <a:lnTo>
                          <a:pt x="240" y="466"/>
                        </a:lnTo>
                        <a:lnTo>
                          <a:pt x="238" y="466"/>
                        </a:lnTo>
                        <a:lnTo>
                          <a:pt x="236" y="464"/>
                        </a:lnTo>
                        <a:lnTo>
                          <a:pt x="238" y="464"/>
                        </a:lnTo>
                        <a:lnTo>
                          <a:pt x="242" y="462"/>
                        </a:lnTo>
                        <a:lnTo>
                          <a:pt x="245" y="457"/>
                        </a:lnTo>
                        <a:lnTo>
                          <a:pt x="242" y="455"/>
                        </a:lnTo>
                        <a:lnTo>
                          <a:pt x="247" y="453"/>
                        </a:lnTo>
                        <a:lnTo>
                          <a:pt x="249" y="444"/>
                        </a:lnTo>
                        <a:lnTo>
                          <a:pt x="249" y="437"/>
                        </a:lnTo>
                        <a:lnTo>
                          <a:pt x="256" y="435"/>
                        </a:lnTo>
                        <a:lnTo>
                          <a:pt x="256" y="433"/>
                        </a:lnTo>
                        <a:lnTo>
                          <a:pt x="251" y="433"/>
                        </a:lnTo>
                        <a:lnTo>
                          <a:pt x="254" y="428"/>
                        </a:lnTo>
                        <a:lnTo>
                          <a:pt x="251" y="428"/>
                        </a:lnTo>
                        <a:lnTo>
                          <a:pt x="251" y="424"/>
                        </a:lnTo>
                        <a:lnTo>
                          <a:pt x="251" y="419"/>
                        </a:lnTo>
                        <a:lnTo>
                          <a:pt x="247" y="413"/>
                        </a:lnTo>
                        <a:lnTo>
                          <a:pt x="251" y="411"/>
                        </a:lnTo>
                        <a:lnTo>
                          <a:pt x="249" y="408"/>
                        </a:lnTo>
                        <a:lnTo>
                          <a:pt x="245" y="408"/>
                        </a:lnTo>
                        <a:lnTo>
                          <a:pt x="245" y="411"/>
                        </a:lnTo>
                        <a:lnTo>
                          <a:pt x="234" y="415"/>
                        </a:lnTo>
                        <a:lnTo>
                          <a:pt x="234" y="413"/>
                        </a:lnTo>
                        <a:lnTo>
                          <a:pt x="231" y="413"/>
                        </a:lnTo>
                        <a:lnTo>
                          <a:pt x="227" y="415"/>
                        </a:lnTo>
                        <a:lnTo>
                          <a:pt x="227" y="417"/>
                        </a:lnTo>
                        <a:lnTo>
                          <a:pt x="225" y="417"/>
                        </a:lnTo>
                        <a:lnTo>
                          <a:pt x="222" y="417"/>
                        </a:lnTo>
                        <a:lnTo>
                          <a:pt x="222" y="413"/>
                        </a:lnTo>
                        <a:lnTo>
                          <a:pt x="216" y="417"/>
                        </a:lnTo>
                        <a:lnTo>
                          <a:pt x="213" y="415"/>
                        </a:lnTo>
                        <a:lnTo>
                          <a:pt x="211" y="413"/>
                        </a:lnTo>
                        <a:lnTo>
                          <a:pt x="205" y="415"/>
                        </a:lnTo>
                        <a:lnTo>
                          <a:pt x="202" y="417"/>
                        </a:lnTo>
                        <a:lnTo>
                          <a:pt x="191" y="417"/>
                        </a:lnTo>
                        <a:lnTo>
                          <a:pt x="187" y="415"/>
                        </a:lnTo>
                        <a:lnTo>
                          <a:pt x="171" y="417"/>
                        </a:lnTo>
                        <a:lnTo>
                          <a:pt x="164" y="419"/>
                        </a:lnTo>
                        <a:lnTo>
                          <a:pt x="164" y="422"/>
                        </a:lnTo>
                        <a:lnTo>
                          <a:pt x="162" y="424"/>
                        </a:lnTo>
                        <a:lnTo>
                          <a:pt x="160" y="424"/>
                        </a:lnTo>
                        <a:lnTo>
                          <a:pt x="158" y="426"/>
                        </a:lnTo>
                        <a:lnTo>
                          <a:pt x="158" y="428"/>
                        </a:lnTo>
                        <a:lnTo>
                          <a:pt x="153" y="428"/>
                        </a:lnTo>
                        <a:lnTo>
                          <a:pt x="149" y="426"/>
                        </a:lnTo>
                        <a:lnTo>
                          <a:pt x="138" y="428"/>
                        </a:lnTo>
                        <a:lnTo>
                          <a:pt x="136" y="428"/>
                        </a:lnTo>
                        <a:lnTo>
                          <a:pt x="131" y="424"/>
                        </a:lnTo>
                        <a:lnTo>
                          <a:pt x="124" y="424"/>
                        </a:lnTo>
                        <a:lnTo>
                          <a:pt x="118" y="419"/>
                        </a:lnTo>
                        <a:lnTo>
                          <a:pt x="115" y="417"/>
                        </a:lnTo>
                        <a:lnTo>
                          <a:pt x="115" y="411"/>
                        </a:lnTo>
                        <a:lnTo>
                          <a:pt x="111" y="411"/>
                        </a:lnTo>
                        <a:lnTo>
                          <a:pt x="104" y="404"/>
                        </a:lnTo>
                        <a:lnTo>
                          <a:pt x="98" y="404"/>
                        </a:lnTo>
                        <a:lnTo>
                          <a:pt x="98" y="395"/>
                        </a:lnTo>
                        <a:lnTo>
                          <a:pt x="100" y="393"/>
                        </a:lnTo>
                        <a:lnTo>
                          <a:pt x="104" y="393"/>
                        </a:lnTo>
                        <a:lnTo>
                          <a:pt x="109" y="386"/>
                        </a:lnTo>
                        <a:lnTo>
                          <a:pt x="118" y="386"/>
                        </a:lnTo>
                        <a:lnTo>
                          <a:pt x="124" y="382"/>
                        </a:lnTo>
                        <a:lnTo>
                          <a:pt x="129" y="382"/>
                        </a:lnTo>
                        <a:lnTo>
                          <a:pt x="131" y="379"/>
                        </a:lnTo>
                        <a:lnTo>
                          <a:pt x="129" y="373"/>
                        </a:lnTo>
                        <a:lnTo>
                          <a:pt x="133" y="368"/>
                        </a:lnTo>
                        <a:lnTo>
                          <a:pt x="138" y="368"/>
                        </a:lnTo>
                        <a:lnTo>
                          <a:pt x="138" y="364"/>
                        </a:lnTo>
                        <a:lnTo>
                          <a:pt x="142" y="364"/>
                        </a:lnTo>
                        <a:lnTo>
                          <a:pt x="142" y="357"/>
                        </a:lnTo>
                        <a:lnTo>
                          <a:pt x="144" y="355"/>
                        </a:lnTo>
                        <a:lnTo>
                          <a:pt x="149" y="353"/>
                        </a:lnTo>
                        <a:lnTo>
                          <a:pt x="151" y="351"/>
                        </a:lnTo>
                        <a:lnTo>
                          <a:pt x="149" y="348"/>
                        </a:lnTo>
                        <a:lnTo>
                          <a:pt x="151" y="346"/>
                        </a:lnTo>
                        <a:lnTo>
                          <a:pt x="153" y="344"/>
                        </a:lnTo>
                        <a:lnTo>
                          <a:pt x="149" y="337"/>
                        </a:lnTo>
                        <a:lnTo>
                          <a:pt x="142" y="337"/>
                        </a:lnTo>
                        <a:lnTo>
                          <a:pt x="136" y="339"/>
                        </a:lnTo>
                        <a:lnTo>
                          <a:pt x="136" y="335"/>
                        </a:lnTo>
                        <a:lnTo>
                          <a:pt x="133" y="339"/>
                        </a:lnTo>
                        <a:lnTo>
                          <a:pt x="131" y="337"/>
                        </a:lnTo>
                        <a:lnTo>
                          <a:pt x="129" y="337"/>
                        </a:lnTo>
                        <a:lnTo>
                          <a:pt x="124" y="331"/>
                        </a:lnTo>
                        <a:lnTo>
                          <a:pt x="122" y="331"/>
                        </a:lnTo>
                        <a:lnTo>
                          <a:pt x="120" y="339"/>
                        </a:lnTo>
                        <a:lnTo>
                          <a:pt x="118" y="339"/>
                        </a:lnTo>
                        <a:lnTo>
                          <a:pt x="115" y="328"/>
                        </a:lnTo>
                        <a:lnTo>
                          <a:pt x="115" y="324"/>
                        </a:lnTo>
                        <a:lnTo>
                          <a:pt x="109" y="319"/>
                        </a:lnTo>
                        <a:lnTo>
                          <a:pt x="107" y="319"/>
                        </a:lnTo>
                        <a:lnTo>
                          <a:pt x="102" y="315"/>
                        </a:lnTo>
                        <a:lnTo>
                          <a:pt x="102" y="311"/>
                        </a:lnTo>
                        <a:lnTo>
                          <a:pt x="104" y="306"/>
                        </a:lnTo>
                        <a:lnTo>
                          <a:pt x="104" y="299"/>
                        </a:lnTo>
                        <a:lnTo>
                          <a:pt x="107" y="293"/>
                        </a:lnTo>
                        <a:lnTo>
                          <a:pt x="104" y="291"/>
                        </a:lnTo>
                        <a:lnTo>
                          <a:pt x="107" y="288"/>
                        </a:lnTo>
                        <a:lnTo>
                          <a:pt x="104" y="284"/>
                        </a:lnTo>
                        <a:lnTo>
                          <a:pt x="102" y="282"/>
                        </a:lnTo>
                        <a:lnTo>
                          <a:pt x="100" y="282"/>
                        </a:lnTo>
                        <a:lnTo>
                          <a:pt x="98" y="284"/>
                        </a:lnTo>
                        <a:lnTo>
                          <a:pt x="93" y="282"/>
                        </a:lnTo>
                        <a:lnTo>
                          <a:pt x="91" y="279"/>
                        </a:lnTo>
                        <a:lnTo>
                          <a:pt x="93" y="273"/>
                        </a:lnTo>
                        <a:lnTo>
                          <a:pt x="93" y="271"/>
                        </a:lnTo>
                        <a:lnTo>
                          <a:pt x="98" y="264"/>
                        </a:lnTo>
                        <a:lnTo>
                          <a:pt x="100" y="257"/>
                        </a:lnTo>
                        <a:lnTo>
                          <a:pt x="100" y="251"/>
                        </a:lnTo>
                        <a:lnTo>
                          <a:pt x="98" y="246"/>
                        </a:lnTo>
                        <a:lnTo>
                          <a:pt x="98" y="244"/>
                        </a:lnTo>
                        <a:lnTo>
                          <a:pt x="89" y="246"/>
                        </a:lnTo>
                        <a:lnTo>
                          <a:pt x="86" y="251"/>
                        </a:lnTo>
                        <a:lnTo>
                          <a:pt x="86" y="255"/>
                        </a:lnTo>
                        <a:lnTo>
                          <a:pt x="69" y="251"/>
                        </a:lnTo>
                        <a:lnTo>
                          <a:pt x="64" y="248"/>
                        </a:lnTo>
                        <a:lnTo>
                          <a:pt x="64" y="246"/>
                        </a:lnTo>
                        <a:lnTo>
                          <a:pt x="60" y="246"/>
                        </a:lnTo>
                        <a:lnTo>
                          <a:pt x="60" y="244"/>
                        </a:lnTo>
                        <a:lnTo>
                          <a:pt x="62" y="242"/>
                        </a:lnTo>
                        <a:lnTo>
                          <a:pt x="55" y="237"/>
                        </a:lnTo>
                        <a:lnTo>
                          <a:pt x="60" y="233"/>
                        </a:lnTo>
                        <a:lnTo>
                          <a:pt x="58" y="226"/>
                        </a:lnTo>
                        <a:lnTo>
                          <a:pt x="55" y="224"/>
                        </a:lnTo>
                        <a:lnTo>
                          <a:pt x="53" y="217"/>
                        </a:lnTo>
                        <a:lnTo>
                          <a:pt x="49" y="217"/>
                        </a:lnTo>
                        <a:lnTo>
                          <a:pt x="46" y="213"/>
                        </a:lnTo>
                        <a:lnTo>
                          <a:pt x="33" y="211"/>
                        </a:lnTo>
                        <a:lnTo>
                          <a:pt x="35" y="208"/>
                        </a:lnTo>
                        <a:lnTo>
                          <a:pt x="31" y="206"/>
                        </a:lnTo>
                        <a:lnTo>
                          <a:pt x="31" y="202"/>
                        </a:lnTo>
                        <a:lnTo>
                          <a:pt x="26" y="195"/>
                        </a:lnTo>
                        <a:lnTo>
                          <a:pt x="26" y="193"/>
                        </a:lnTo>
                        <a:lnTo>
                          <a:pt x="29" y="191"/>
                        </a:lnTo>
                        <a:lnTo>
                          <a:pt x="26" y="188"/>
                        </a:lnTo>
                        <a:lnTo>
                          <a:pt x="17" y="186"/>
                        </a:lnTo>
                        <a:lnTo>
                          <a:pt x="15" y="184"/>
                        </a:lnTo>
                        <a:lnTo>
                          <a:pt x="15" y="180"/>
                        </a:lnTo>
                        <a:lnTo>
                          <a:pt x="11" y="180"/>
                        </a:lnTo>
                        <a:lnTo>
                          <a:pt x="9" y="177"/>
                        </a:lnTo>
                        <a:lnTo>
                          <a:pt x="0" y="177"/>
                        </a:lnTo>
                        <a:lnTo>
                          <a:pt x="4" y="173"/>
                        </a:lnTo>
                        <a:lnTo>
                          <a:pt x="9" y="164"/>
                        </a:lnTo>
                        <a:lnTo>
                          <a:pt x="9" y="157"/>
                        </a:lnTo>
                        <a:lnTo>
                          <a:pt x="11" y="157"/>
                        </a:lnTo>
                        <a:lnTo>
                          <a:pt x="11" y="155"/>
                        </a:lnTo>
                        <a:lnTo>
                          <a:pt x="11" y="151"/>
                        </a:lnTo>
                        <a:lnTo>
                          <a:pt x="9" y="148"/>
                        </a:lnTo>
                        <a:lnTo>
                          <a:pt x="9" y="146"/>
                        </a:lnTo>
                        <a:lnTo>
                          <a:pt x="11" y="144"/>
                        </a:lnTo>
                        <a:lnTo>
                          <a:pt x="15" y="144"/>
                        </a:lnTo>
                        <a:lnTo>
                          <a:pt x="17" y="140"/>
                        </a:lnTo>
                        <a:lnTo>
                          <a:pt x="15" y="135"/>
                        </a:lnTo>
                        <a:lnTo>
                          <a:pt x="11" y="133"/>
                        </a:lnTo>
                        <a:lnTo>
                          <a:pt x="11" y="131"/>
                        </a:lnTo>
                        <a:lnTo>
                          <a:pt x="9" y="131"/>
                        </a:lnTo>
                        <a:lnTo>
                          <a:pt x="9" y="126"/>
                        </a:lnTo>
                        <a:lnTo>
                          <a:pt x="11" y="120"/>
                        </a:lnTo>
                        <a:lnTo>
                          <a:pt x="26" y="117"/>
                        </a:lnTo>
                        <a:lnTo>
                          <a:pt x="40" y="120"/>
                        </a:lnTo>
                        <a:lnTo>
                          <a:pt x="51" y="120"/>
                        </a:lnTo>
                        <a:lnTo>
                          <a:pt x="55" y="120"/>
                        </a:lnTo>
                        <a:lnTo>
                          <a:pt x="66" y="117"/>
                        </a:lnTo>
                        <a:lnTo>
                          <a:pt x="75" y="115"/>
                        </a:lnTo>
                        <a:lnTo>
                          <a:pt x="78" y="115"/>
                        </a:lnTo>
                        <a:lnTo>
                          <a:pt x="86" y="113"/>
                        </a:lnTo>
                        <a:lnTo>
                          <a:pt x="93" y="106"/>
                        </a:lnTo>
                        <a:lnTo>
                          <a:pt x="95" y="102"/>
                        </a:lnTo>
                        <a:lnTo>
                          <a:pt x="100" y="102"/>
                        </a:lnTo>
                        <a:lnTo>
                          <a:pt x="104" y="104"/>
                        </a:lnTo>
                        <a:lnTo>
                          <a:pt x="104" y="108"/>
                        </a:lnTo>
                        <a:lnTo>
                          <a:pt x="107" y="108"/>
                        </a:lnTo>
                        <a:lnTo>
                          <a:pt x="104" y="111"/>
                        </a:lnTo>
                        <a:lnTo>
                          <a:pt x="107" y="111"/>
                        </a:lnTo>
                        <a:lnTo>
                          <a:pt x="109" y="115"/>
                        </a:lnTo>
                        <a:lnTo>
                          <a:pt x="109" y="120"/>
                        </a:lnTo>
                        <a:lnTo>
                          <a:pt x="113" y="124"/>
                        </a:lnTo>
                        <a:lnTo>
                          <a:pt x="118" y="120"/>
                        </a:lnTo>
                        <a:lnTo>
                          <a:pt x="115" y="117"/>
                        </a:lnTo>
                        <a:lnTo>
                          <a:pt x="118" y="115"/>
                        </a:lnTo>
                        <a:lnTo>
                          <a:pt x="120" y="115"/>
                        </a:lnTo>
                        <a:lnTo>
                          <a:pt x="118" y="117"/>
                        </a:lnTo>
                        <a:lnTo>
                          <a:pt x="122" y="120"/>
                        </a:lnTo>
                        <a:lnTo>
                          <a:pt x="124" y="117"/>
                        </a:lnTo>
                        <a:lnTo>
                          <a:pt x="122" y="113"/>
                        </a:lnTo>
                        <a:lnTo>
                          <a:pt x="124" y="113"/>
                        </a:lnTo>
                        <a:lnTo>
                          <a:pt x="127" y="115"/>
                        </a:lnTo>
                        <a:lnTo>
                          <a:pt x="129" y="115"/>
                        </a:lnTo>
                        <a:lnTo>
                          <a:pt x="129" y="113"/>
                        </a:lnTo>
                        <a:lnTo>
                          <a:pt x="131" y="113"/>
                        </a:lnTo>
                        <a:lnTo>
                          <a:pt x="131" y="115"/>
                        </a:lnTo>
                        <a:lnTo>
                          <a:pt x="133" y="117"/>
                        </a:lnTo>
                        <a:lnTo>
                          <a:pt x="138" y="113"/>
                        </a:lnTo>
                        <a:lnTo>
                          <a:pt x="136" y="111"/>
                        </a:lnTo>
                        <a:lnTo>
                          <a:pt x="140" y="111"/>
                        </a:lnTo>
                        <a:lnTo>
                          <a:pt x="144" y="120"/>
                        </a:lnTo>
                        <a:lnTo>
                          <a:pt x="142" y="122"/>
                        </a:lnTo>
                        <a:lnTo>
                          <a:pt x="140" y="124"/>
                        </a:lnTo>
                        <a:lnTo>
                          <a:pt x="138" y="126"/>
                        </a:lnTo>
                        <a:lnTo>
                          <a:pt x="138" y="128"/>
                        </a:lnTo>
                        <a:lnTo>
                          <a:pt x="142" y="128"/>
                        </a:lnTo>
                        <a:lnTo>
                          <a:pt x="144" y="131"/>
                        </a:lnTo>
                        <a:lnTo>
                          <a:pt x="142" y="131"/>
                        </a:lnTo>
                        <a:lnTo>
                          <a:pt x="144" y="133"/>
                        </a:lnTo>
                        <a:lnTo>
                          <a:pt x="144" y="135"/>
                        </a:lnTo>
                        <a:lnTo>
                          <a:pt x="149" y="137"/>
                        </a:lnTo>
                        <a:lnTo>
                          <a:pt x="151" y="137"/>
                        </a:lnTo>
                        <a:lnTo>
                          <a:pt x="153" y="140"/>
                        </a:lnTo>
                        <a:lnTo>
                          <a:pt x="158" y="142"/>
                        </a:lnTo>
                        <a:lnTo>
                          <a:pt x="156" y="144"/>
                        </a:lnTo>
                        <a:lnTo>
                          <a:pt x="162" y="144"/>
                        </a:lnTo>
                        <a:lnTo>
                          <a:pt x="162" y="148"/>
                        </a:lnTo>
                        <a:lnTo>
                          <a:pt x="167" y="148"/>
                        </a:lnTo>
                        <a:lnTo>
                          <a:pt x="167" y="151"/>
                        </a:lnTo>
                        <a:lnTo>
                          <a:pt x="169" y="151"/>
                        </a:lnTo>
                        <a:lnTo>
                          <a:pt x="169" y="146"/>
                        </a:lnTo>
                        <a:lnTo>
                          <a:pt x="171" y="144"/>
                        </a:lnTo>
                        <a:lnTo>
                          <a:pt x="171" y="142"/>
                        </a:lnTo>
                        <a:lnTo>
                          <a:pt x="173" y="140"/>
                        </a:lnTo>
                        <a:lnTo>
                          <a:pt x="171" y="137"/>
                        </a:lnTo>
                        <a:lnTo>
                          <a:pt x="176" y="140"/>
                        </a:lnTo>
                        <a:lnTo>
                          <a:pt x="178" y="137"/>
                        </a:lnTo>
                        <a:lnTo>
                          <a:pt x="178" y="135"/>
                        </a:lnTo>
                        <a:lnTo>
                          <a:pt x="178" y="133"/>
                        </a:lnTo>
                        <a:lnTo>
                          <a:pt x="180" y="135"/>
                        </a:lnTo>
                        <a:lnTo>
                          <a:pt x="187" y="135"/>
                        </a:lnTo>
                        <a:lnTo>
                          <a:pt x="191" y="135"/>
                        </a:lnTo>
                        <a:lnTo>
                          <a:pt x="193" y="126"/>
                        </a:lnTo>
                        <a:lnTo>
                          <a:pt x="198" y="124"/>
                        </a:lnTo>
                        <a:lnTo>
                          <a:pt x="200" y="124"/>
                        </a:lnTo>
                        <a:lnTo>
                          <a:pt x="202" y="122"/>
                        </a:lnTo>
                        <a:lnTo>
                          <a:pt x="209" y="120"/>
                        </a:lnTo>
                        <a:lnTo>
                          <a:pt x="211" y="117"/>
                        </a:lnTo>
                        <a:lnTo>
                          <a:pt x="213" y="117"/>
                        </a:lnTo>
                        <a:lnTo>
                          <a:pt x="216" y="120"/>
                        </a:lnTo>
                        <a:lnTo>
                          <a:pt x="216" y="124"/>
                        </a:lnTo>
                        <a:lnTo>
                          <a:pt x="216" y="128"/>
                        </a:lnTo>
                        <a:lnTo>
                          <a:pt x="218" y="126"/>
                        </a:lnTo>
                        <a:lnTo>
                          <a:pt x="220" y="126"/>
                        </a:lnTo>
                        <a:lnTo>
                          <a:pt x="222" y="126"/>
                        </a:lnTo>
                        <a:lnTo>
                          <a:pt x="222" y="131"/>
                        </a:lnTo>
                        <a:lnTo>
                          <a:pt x="225" y="135"/>
                        </a:lnTo>
                        <a:lnTo>
                          <a:pt x="225" y="140"/>
                        </a:lnTo>
                        <a:lnTo>
                          <a:pt x="236" y="137"/>
                        </a:lnTo>
                        <a:lnTo>
                          <a:pt x="238" y="133"/>
                        </a:lnTo>
                        <a:lnTo>
                          <a:pt x="245" y="131"/>
                        </a:lnTo>
                        <a:lnTo>
                          <a:pt x="247" y="133"/>
                        </a:lnTo>
                        <a:lnTo>
                          <a:pt x="251" y="128"/>
                        </a:lnTo>
                        <a:lnTo>
                          <a:pt x="249" y="137"/>
                        </a:lnTo>
                        <a:lnTo>
                          <a:pt x="254" y="137"/>
                        </a:lnTo>
                        <a:lnTo>
                          <a:pt x="256" y="133"/>
                        </a:lnTo>
                        <a:lnTo>
                          <a:pt x="262" y="133"/>
                        </a:lnTo>
                        <a:lnTo>
                          <a:pt x="265" y="131"/>
                        </a:lnTo>
                        <a:lnTo>
                          <a:pt x="260" y="126"/>
                        </a:lnTo>
                        <a:lnTo>
                          <a:pt x="271" y="124"/>
                        </a:lnTo>
                        <a:lnTo>
                          <a:pt x="276" y="122"/>
                        </a:lnTo>
                        <a:lnTo>
                          <a:pt x="280" y="122"/>
                        </a:lnTo>
                        <a:lnTo>
                          <a:pt x="280" y="117"/>
                        </a:lnTo>
                        <a:lnTo>
                          <a:pt x="294" y="117"/>
                        </a:lnTo>
                        <a:lnTo>
                          <a:pt x="298" y="115"/>
                        </a:lnTo>
                        <a:lnTo>
                          <a:pt x="303" y="115"/>
                        </a:lnTo>
                        <a:lnTo>
                          <a:pt x="309" y="113"/>
                        </a:lnTo>
                        <a:lnTo>
                          <a:pt x="311" y="113"/>
                        </a:lnTo>
                        <a:lnTo>
                          <a:pt x="311" y="115"/>
                        </a:lnTo>
                        <a:lnTo>
                          <a:pt x="314" y="117"/>
                        </a:lnTo>
                        <a:lnTo>
                          <a:pt x="316" y="115"/>
                        </a:lnTo>
                        <a:lnTo>
                          <a:pt x="316" y="111"/>
                        </a:lnTo>
                        <a:lnTo>
                          <a:pt x="318" y="113"/>
                        </a:lnTo>
                        <a:lnTo>
                          <a:pt x="320" y="111"/>
                        </a:lnTo>
                        <a:lnTo>
                          <a:pt x="320" y="108"/>
                        </a:lnTo>
                        <a:lnTo>
                          <a:pt x="323" y="106"/>
                        </a:lnTo>
                        <a:lnTo>
                          <a:pt x="325" y="106"/>
                        </a:lnTo>
                        <a:lnTo>
                          <a:pt x="327" y="108"/>
                        </a:lnTo>
                        <a:lnTo>
                          <a:pt x="334" y="108"/>
                        </a:lnTo>
                        <a:lnTo>
                          <a:pt x="336" y="108"/>
                        </a:lnTo>
                        <a:lnTo>
                          <a:pt x="336" y="104"/>
                        </a:lnTo>
                        <a:lnTo>
                          <a:pt x="334" y="100"/>
                        </a:lnTo>
                        <a:lnTo>
                          <a:pt x="334" y="97"/>
                        </a:lnTo>
                        <a:lnTo>
                          <a:pt x="332" y="95"/>
                        </a:lnTo>
                        <a:lnTo>
                          <a:pt x="336" y="93"/>
                        </a:lnTo>
                        <a:lnTo>
                          <a:pt x="338" y="91"/>
                        </a:lnTo>
                        <a:lnTo>
                          <a:pt x="340" y="86"/>
                        </a:lnTo>
                        <a:lnTo>
                          <a:pt x="340" y="82"/>
                        </a:lnTo>
                        <a:lnTo>
                          <a:pt x="345" y="75"/>
                        </a:lnTo>
                        <a:lnTo>
                          <a:pt x="349" y="75"/>
                        </a:lnTo>
                        <a:lnTo>
                          <a:pt x="352" y="77"/>
                        </a:lnTo>
                        <a:lnTo>
                          <a:pt x="356" y="80"/>
                        </a:lnTo>
                        <a:lnTo>
                          <a:pt x="358" y="77"/>
                        </a:lnTo>
                        <a:lnTo>
                          <a:pt x="365" y="77"/>
                        </a:lnTo>
                        <a:lnTo>
                          <a:pt x="369" y="84"/>
                        </a:lnTo>
                        <a:lnTo>
                          <a:pt x="376" y="88"/>
                        </a:lnTo>
                        <a:lnTo>
                          <a:pt x="378" y="88"/>
                        </a:lnTo>
                        <a:lnTo>
                          <a:pt x="381" y="86"/>
                        </a:lnTo>
                        <a:lnTo>
                          <a:pt x="383" y="84"/>
                        </a:lnTo>
                        <a:lnTo>
                          <a:pt x="385" y="82"/>
                        </a:lnTo>
                        <a:lnTo>
                          <a:pt x="389" y="82"/>
                        </a:lnTo>
                        <a:lnTo>
                          <a:pt x="389" y="84"/>
                        </a:lnTo>
                        <a:lnTo>
                          <a:pt x="387" y="86"/>
                        </a:lnTo>
                        <a:lnTo>
                          <a:pt x="392" y="84"/>
                        </a:lnTo>
                        <a:lnTo>
                          <a:pt x="396" y="86"/>
                        </a:lnTo>
                        <a:lnTo>
                          <a:pt x="398" y="88"/>
                        </a:lnTo>
                        <a:lnTo>
                          <a:pt x="401" y="91"/>
                        </a:lnTo>
                        <a:lnTo>
                          <a:pt x="403" y="95"/>
                        </a:lnTo>
                        <a:lnTo>
                          <a:pt x="401" y="97"/>
                        </a:lnTo>
                        <a:lnTo>
                          <a:pt x="401" y="100"/>
                        </a:lnTo>
                        <a:lnTo>
                          <a:pt x="403" y="106"/>
                        </a:lnTo>
                        <a:lnTo>
                          <a:pt x="405" y="106"/>
                        </a:lnTo>
                        <a:lnTo>
                          <a:pt x="407" y="108"/>
                        </a:lnTo>
                        <a:lnTo>
                          <a:pt x="409" y="108"/>
                        </a:lnTo>
                        <a:lnTo>
                          <a:pt x="414" y="108"/>
                        </a:lnTo>
                        <a:lnTo>
                          <a:pt x="414" y="104"/>
                        </a:lnTo>
                        <a:lnTo>
                          <a:pt x="421" y="111"/>
                        </a:lnTo>
                        <a:lnTo>
                          <a:pt x="421" y="108"/>
                        </a:lnTo>
                        <a:lnTo>
                          <a:pt x="423" y="111"/>
                        </a:lnTo>
                        <a:lnTo>
                          <a:pt x="423" y="108"/>
                        </a:lnTo>
                        <a:lnTo>
                          <a:pt x="425" y="108"/>
                        </a:lnTo>
                        <a:lnTo>
                          <a:pt x="430" y="108"/>
                        </a:lnTo>
                        <a:lnTo>
                          <a:pt x="425" y="113"/>
                        </a:lnTo>
                        <a:lnTo>
                          <a:pt x="427" y="113"/>
                        </a:lnTo>
                        <a:lnTo>
                          <a:pt x="425" y="115"/>
                        </a:lnTo>
                        <a:lnTo>
                          <a:pt x="427" y="120"/>
                        </a:lnTo>
                        <a:lnTo>
                          <a:pt x="423" y="126"/>
                        </a:lnTo>
                        <a:lnTo>
                          <a:pt x="425" y="126"/>
                        </a:lnTo>
                        <a:lnTo>
                          <a:pt x="425" y="128"/>
                        </a:lnTo>
                        <a:lnTo>
                          <a:pt x="427" y="128"/>
                        </a:lnTo>
                        <a:lnTo>
                          <a:pt x="432" y="128"/>
                        </a:lnTo>
                        <a:lnTo>
                          <a:pt x="443" y="137"/>
                        </a:lnTo>
                        <a:lnTo>
                          <a:pt x="447" y="140"/>
                        </a:lnTo>
                        <a:lnTo>
                          <a:pt x="450" y="137"/>
                        </a:lnTo>
                        <a:lnTo>
                          <a:pt x="450" y="133"/>
                        </a:lnTo>
                        <a:lnTo>
                          <a:pt x="452" y="131"/>
                        </a:lnTo>
                        <a:lnTo>
                          <a:pt x="452" y="126"/>
                        </a:lnTo>
                        <a:lnTo>
                          <a:pt x="454" y="117"/>
                        </a:lnTo>
                        <a:lnTo>
                          <a:pt x="458" y="115"/>
                        </a:lnTo>
                        <a:lnTo>
                          <a:pt x="461" y="115"/>
                        </a:lnTo>
                        <a:lnTo>
                          <a:pt x="463" y="113"/>
                        </a:lnTo>
                        <a:lnTo>
                          <a:pt x="465" y="111"/>
                        </a:lnTo>
                        <a:lnTo>
                          <a:pt x="470" y="106"/>
                        </a:lnTo>
                        <a:lnTo>
                          <a:pt x="472" y="106"/>
                        </a:lnTo>
                        <a:lnTo>
                          <a:pt x="472" y="108"/>
                        </a:lnTo>
                        <a:lnTo>
                          <a:pt x="479" y="113"/>
                        </a:lnTo>
                        <a:lnTo>
                          <a:pt x="485" y="108"/>
                        </a:lnTo>
                        <a:lnTo>
                          <a:pt x="487" y="111"/>
                        </a:lnTo>
                        <a:lnTo>
                          <a:pt x="490" y="108"/>
                        </a:lnTo>
                        <a:lnTo>
                          <a:pt x="490" y="104"/>
                        </a:lnTo>
                        <a:lnTo>
                          <a:pt x="494" y="104"/>
                        </a:lnTo>
                        <a:lnTo>
                          <a:pt x="494" y="106"/>
                        </a:lnTo>
                        <a:lnTo>
                          <a:pt x="496" y="106"/>
                        </a:lnTo>
                        <a:lnTo>
                          <a:pt x="494" y="104"/>
                        </a:lnTo>
                        <a:lnTo>
                          <a:pt x="499" y="106"/>
                        </a:lnTo>
                        <a:lnTo>
                          <a:pt x="496" y="111"/>
                        </a:lnTo>
                        <a:lnTo>
                          <a:pt x="503" y="111"/>
                        </a:lnTo>
                        <a:lnTo>
                          <a:pt x="503" y="113"/>
                        </a:lnTo>
                        <a:lnTo>
                          <a:pt x="505" y="113"/>
                        </a:lnTo>
                        <a:lnTo>
                          <a:pt x="508" y="111"/>
                        </a:lnTo>
                        <a:lnTo>
                          <a:pt x="512" y="115"/>
                        </a:lnTo>
                        <a:lnTo>
                          <a:pt x="512" y="108"/>
                        </a:lnTo>
                        <a:lnTo>
                          <a:pt x="514" y="104"/>
                        </a:lnTo>
                        <a:lnTo>
                          <a:pt x="516" y="102"/>
                        </a:lnTo>
                        <a:lnTo>
                          <a:pt x="516" y="100"/>
                        </a:lnTo>
                        <a:lnTo>
                          <a:pt x="519" y="100"/>
                        </a:lnTo>
                        <a:lnTo>
                          <a:pt x="519" y="102"/>
                        </a:lnTo>
                        <a:lnTo>
                          <a:pt x="521" y="102"/>
                        </a:lnTo>
                        <a:lnTo>
                          <a:pt x="528" y="106"/>
                        </a:lnTo>
                        <a:lnTo>
                          <a:pt x="530" y="104"/>
                        </a:lnTo>
                        <a:lnTo>
                          <a:pt x="532" y="106"/>
                        </a:lnTo>
                        <a:lnTo>
                          <a:pt x="532" y="104"/>
                        </a:lnTo>
                        <a:lnTo>
                          <a:pt x="534" y="97"/>
                        </a:lnTo>
                        <a:lnTo>
                          <a:pt x="536" y="88"/>
                        </a:lnTo>
                        <a:lnTo>
                          <a:pt x="536" y="86"/>
                        </a:lnTo>
                        <a:lnTo>
                          <a:pt x="539" y="84"/>
                        </a:lnTo>
                        <a:lnTo>
                          <a:pt x="536" y="82"/>
                        </a:lnTo>
                        <a:lnTo>
                          <a:pt x="539" y="77"/>
                        </a:lnTo>
                        <a:lnTo>
                          <a:pt x="536" y="77"/>
                        </a:lnTo>
                        <a:lnTo>
                          <a:pt x="536" y="75"/>
                        </a:lnTo>
                        <a:lnTo>
                          <a:pt x="539" y="75"/>
                        </a:lnTo>
                        <a:lnTo>
                          <a:pt x="541" y="71"/>
                        </a:lnTo>
                        <a:lnTo>
                          <a:pt x="548" y="71"/>
                        </a:lnTo>
                        <a:lnTo>
                          <a:pt x="548" y="69"/>
                        </a:lnTo>
                        <a:lnTo>
                          <a:pt x="548" y="66"/>
                        </a:lnTo>
                        <a:lnTo>
                          <a:pt x="548" y="62"/>
                        </a:lnTo>
                        <a:lnTo>
                          <a:pt x="548" y="60"/>
                        </a:lnTo>
                        <a:lnTo>
                          <a:pt x="548" y="57"/>
                        </a:lnTo>
                        <a:lnTo>
                          <a:pt x="548" y="51"/>
                        </a:lnTo>
                        <a:lnTo>
                          <a:pt x="545" y="46"/>
                        </a:lnTo>
                        <a:lnTo>
                          <a:pt x="550" y="40"/>
                        </a:lnTo>
                        <a:lnTo>
                          <a:pt x="557" y="37"/>
                        </a:lnTo>
                        <a:lnTo>
                          <a:pt x="559" y="37"/>
                        </a:lnTo>
                        <a:lnTo>
                          <a:pt x="561" y="35"/>
                        </a:lnTo>
                        <a:lnTo>
                          <a:pt x="568" y="37"/>
                        </a:lnTo>
                        <a:lnTo>
                          <a:pt x="568" y="31"/>
                        </a:lnTo>
                        <a:lnTo>
                          <a:pt x="570" y="26"/>
                        </a:lnTo>
                        <a:lnTo>
                          <a:pt x="572" y="17"/>
                        </a:lnTo>
                        <a:lnTo>
                          <a:pt x="579" y="20"/>
                        </a:lnTo>
                        <a:lnTo>
                          <a:pt x="579" y="17"/>
                        </a:lnTo>
                        <a:lnTo>
                          <a:pt x="581" y="17"/>
                        </a:lnTo>
                        <a:lnTo>
                          <a:pt x="592" y="22"/>
                        </a:lnTo>
                        <a:lnTo>
                          <a:pt x="592" y="15"/>
                        </a:lnTo>
                        <a:lnTo>
                          <a:pt x="594" y="13"/>
                        </a:lnTo>
                        <a:lnTo>
                          <a:pt x="597" y="13"/>
                        </a:lnTo>
                        <a:lnTo>
                          <a:pt x="594" y="6"/>
                        </a:lnTo>
                        <a:lnTo>
                          <a:pt x="597" y="6"/>
                        </a:lnTo>
                        <a:lnTo>
                          <a:pt x="597" y="9"/>
                        </a:lnTo>
                        <a:lnTo>
                          <a:pt x="603" y="9"/>
                        </a:lnTo>
                        <a:lnTo>
                          <a:pt x="603" y="2"/>
                        </a:lnTo>
                        <a:lnTo>
                          <a:pt x="608" y="2"/>
                        </a:lnTo>
                        <a:lnTo>
                          <a:pt x="608" y="0"/>
                        </a:lnTo>
                        <a:lnTo>
                          <a:pt x="610" y="2"/>
                        </a:lnTo>
                        <a:lnTo>
                          <a:pt x="608" y="2"/>
                        </a:lnTo>
                        <a:lnTo>
                          <a:pt x="612" y="4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5" name="Freeform 817"/>
                  <p:cNvSpPr>
                    <a:spLocks noEditPoints="1"/>
                  </p:cNvSpPr>
                  <p:nvPr/>
                </p:nvSpPr>
                <p:spPr bwMode="auto">
                  <a:xfrm>
                    <a:off x="2148" y="2758"/>
                    <a:ext cx="648" cy="982"/>
                  </a:xfrm>
                  <a:custGeom>
                    <a:avLst/>
                    <a:gdLst>
                      <a:gd name="T0" fmla="*/ 9 w 648"/>
                      <a:gd name="T1" fmla="*/ 527 h 982"/>
                      <a:gd name="T2" fmla="*/ 479 w 648"/>
                      <a:gd name="T3" fmla="*/ 16 h 982"/>
                      <a:gd name="T4" fmla="*/ 501 w 648"/>
                      <a:gd name="T5" fmla="*/ 60 h 982"/>
                      <a:gd name="T6" fmla="*/ 495 w 648"/>
                      <a:gd name="T7" fmla="*/ 94 h 982"/>
                      <a:gd name="T8" fmla="*/ 506 w 648"/>
                      <a:gd name="T9" fmla="*/ 133 h 982"/>
                      <a:gd name="T10" fmla="*/ 490 w 648"/>
                      <a:gd name="T11" fmla="*/ 156 h 982"/>
                      <a:gd name="T12" fmla="*/ 490 w 648"/>
                      <a:gd name="T13" fmla="*/ 213 h 982"/>
                      <a:gd name="T14" fmla="*/ 479 w 648"/>
                      <a:gd name="T15" fmla="*/ 273 h 982"/>
                      <a:gd name="T16" fmla="*/ 506 w 648"/>
                      <a:gd name="T17" fmla="*/ 309 h 982"/>
                      <a:gd name="T18" fmla="*/ 495 w 648"/>
                      <a:gd name="T19" fmla="*/ 362 h 982"/>
                      <a:gd name="T20" fmla="*/ 435 w 648"/>
                      <a:gd name="T21" fmla="*/ 400 h 982"/>
                      <a:gd name="T22" fmla="*/ 444 w 648"/>
                      <a:gd name="T23" fmla="*/ 462 h 982"/>
                      <a:gd name="T24" fmla="*/ 388 w 648"/>
                      <a:gd name="T25" fmla="*/ 495 h 982"/>
                      <a:gd name="T26" fmla="*/ 401 w 648"/>
                      <a:gd name="T27" fmla="*/ 564 h 982"/>
                      <a:gd name="T28" fmla="*/ 439 w 648"/>
                      <a:gd name="T29" fmla="*/ 595 h 982"/>
                      <a:gd name="T30" fmla="*/ 486 w 648"/>
                      <a:gd name="T31" fmla="*/ 595 h 982"/>
                      <a:gd name="T32" fmla="*/ 484 w 648"/>
                      <a:gd name="T33" fmla="*/ 640 h 982"/>
                      <a:gd name="T34" fmla="*/ 441 w 648"/>
                      <a:gd name="T35" fmla="*/ 635 h 982"/>
                      <a:gd name="T36" fmla="*/ 419 w 648"/>
                      <a:gd name="T37" fmla="*/ 627 h 982"/>
                      <a:gd name="T38" fmla="*/ 439 w 648"/>
                      <a:gd name="T39" fmla="*/ 671 h 982"/>
                      <a:gd name="T40" fmla="*/ 468 w 648"/>
                      <a:gd name="T41" fmla="*/ 660 h 982"/>
                      <a:gd name="T42" fmla="*/ 497 w 648"/>
                      <a:gd name="T43" fmla="*/ 675 h 982"/>
                      <a:gd name="T44" fmla="*/ 542 w 648"/>
                      <a:gd name="T45" fmla="*/ 655 h 982"/>
                      <a:gd name="T46" fmla="*/ 575 w 648"/>
                      <a:gd name="T47" fmla="*/ 658 h 982"/>
                      <a:gd name="T48" fmla="*/ 593 w 648"/>
                      <a:gd name="T49" fmla="*/ 698 h 982"/>
                      <a:gd name="T50" fmla="*/ 637 w 648"/>
                      <a:gd name="T51" fmla="*/ 740 h 982"/>
                      <a:gd name="T52" fmla="*/ 631 w 648"/>
                      <a:gd name="T53" fmla="*/ 784 h 982"/>
                      <a:gd name="T54" fmla="*/ 599 w 648"/>
                      <a:gd name="T55" fmla="*/ 800 h 982"/>
                      <a:gd name="T56" fmla="*/ 557 w 648"/>
                      <a:gd name="T57" fmla="*/ 802 h 982"/>
                      <a:gd name="T58" fmla="*/ 533 w 648"/>
                      <a:gd name="T59" fmla="*/ 813 h 982"/>
                      <a:gd name="T60" fmla="*/ 508 w 648"/>
                      <a:gd name="T61" fmla="*/ 851 h 982"/>
                      <a:gd name="T62" fmla="*/ 526 w 648"/>
                      <a:gd name="T63" fmla="*/ 897 h 982"/>
                      <a:gd name="T64" fmla="*/ 464 w 648"/>
                      <a:gd name="T65" fmla="*/ 951 h 982"/>
                      <a:gd name="T66" fmla="*/ 408 w 648"/>
                      <a:gd name="T67" fmla="*/ 953 h 982"/>
                      <a:gd name="T68" fmla="*/ 339 w 648"/>
                      <a:gd name="T69" fmla="*/ 960 h 982"/>
                      <a:gd name="T70" fmla="*/ 281 w 648"/>
                      <a:gd name="T71" fmla="*/ 931 h 982"/>
                      <a:gd name="T72" fmla="*/ 219 w 648"/>
                      <a:gd name="T73" fmla="*/ 900 h 982"/>
                      <a:gd name="T74" fmla="*/ 190 w 648"/>
                      <a:gd name="T75" fmla="*/ 853 h 982"/>
                      <a:gd name="T76" fmla="*/ 165 w 648"/>
                      <a:gd name="T77" fmla="*/ 835 h 982"/>
                      <a:gd name="T78" fmla="*/ 138 w 648"/>
                      <a:gd name="T79" fmla="*/ 813 h 982"/>
                      <a:gd name="T80" fmla="*/ 96 w 648"/>
                      <a:gd name="T81" fmla="*/ 738 h 982"/>
                      <a:gd name="T82" fmla="*/ 65 w 648"/>
                      <a:gd name="T83" fmla="*/ 624 h 982"/>
                      <a:gd name="T84" fmla="*/ 43 w 648"/>
                      <a:gd name="T85" fmla="*/ 555 h 982"/>
                      <a:gd name="T86" fmla="*/ 16 w 648"/>
                      <a:gd name="T87" fmla="*/ 529 h 982"/>
                      <a:gd name="T88" fmla="*/ 14 w 648"/>
                      <a:gd name="T89" fmla="*/ 504 h 982"/>
                      <a:gd name="T90" fmla="*/ 31 w 648"/>
                      <a:gd name="T91" fmla="*/ 460 h 982"/>
                      <a:gd name="T92" fmla="*/ 25 w 648"/>
                      <a:gd name="T93" fmla="*/ 400 h 982"/>
                      <a:gd name="T94" fmla="*/ 40 w 648"/>
                      <a:gd name="T95" fmla="*/ 387 h 982"/>
                      <a:gd name="T96" fmla="*/ 49 w 648"/>
                      <a:gd name="T97" fmla="*/ 338 h 982"/>
                      <a:gd name="T98" fmla="*/ 45 w 648"/>
                      <a:gd name="T99" fmla="*/ 311 h 982"/>
                      <a:gd name="T100" fmla="*/ 36 w 648"/>
                      <a:gd name="T101" fmla="*/ 280 h 982"/>
                      <a:gd name="T102" fmla="*/ 60 w 648"/>
                      <a:gd name="T103" fmla="*/ 265 h 982"/>
                      <a:gd name="T104" fmla="*/ 98 w 648"/>
                      <a:gd name="T105" fmla="*/ 249 h 982"/>
                      <a:gd name="T106" fmla="*/ 149 w 648"/>
                      <a:gd name="T107" fmla="*/ 216 h 982"/>
                      <a:gd name="T108" fmla="*/ 207 w 648"/>
                      <a:gd name="T109" fmla="*/ 213 h 982"/>
                      <a:gd name="T110" fmla="*/ 225 w 648"/>
                      <a:gd name="T111" fmla="*/ 185 h 982"/>
                      <a:gd name="T112" fmla="*/ 252 w 648"/>
                      <a:gd name="T113" fmla="*/ 156 h 982"/>
                      <a:gd name="T114" fmla="*/ 312 w 648"/>
                      <a:gd name="T115" fmla="*/ 156 h 982"/>
                      <a:gd name="T116" fmla="*/ 332 w 648"/>
                      <a:gd name="T117" fmla="*/ 133 h 982"/>
                      <a:gd name="T118" fmla="*/ 379 w 648"/>
                      <a:gd name="T119" fmla="*/ 109 h 982"/>
                      <a:gd name="T120" fmla="*/ 410 w 648"/>
                      <a:gd name="T121" fmla="*/ 60 h 982"/>
                      <a:gd name="T122" fmla="*/ 439 w 648"/>
                      <a:gd name="T123" fmla="*/ 42 h 9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648" h="982">
                        <a:moveTo>
                          <a:pt x="98" y="738"/>
                        </a:moveTo>
                        <a:lnTo>
                          <a:pt x="98" y="740"/>
                        </a:lnTo>
                        <a:lnTo>
                          <a:pt x="96" y="738"/>
                        </a:lnTo>
                        <a:lnTo>
                          <a:pt x="98" y="738"/>
                        </a:lnTo>
                        <a:close/>
                        <a:moveTo>
                          <a:pt x="94" y="738"/>
                        </a:moveTo>
                        <a:lnTo>
                          <a:pt x="94" y="740"/>
                        </a:lnTo>
                        <a:lnTo>
                          <a:pt x="94" y="738"/>
                        </a:lnTo>
                        <a:close/>
                        <a:moveTo>
                          <a:pt x="96" y="738"/>
                        </a:moveTo>
                        <a:lnTo>
                          <a:pt x="98" y="738"/>
                        </a:lnTo>
                        <a:lnTo>
                          <a:pt x="96" y="738"/>
                        </a:lnTo>
                        <a:close/>
                        <a:moveTo>
                          <a:pt x="92" y="729"/>
                        </a:moveTo>
                        <a:lnTo>
                          <a:pt x="92" y="731"/>
                        </a:lnTo>
                        <a:lnTo>
                          <a:pt x="92" y="729"/>
                        </a:lnTo>
                        <a:close/>
                        <a:moveTo>
                          <a:pt x="40" y="633"/>
                        </a:moveTo>
                        <a:lnTo>
                          <a:pt x="40" y="635"/>
                        </a:lnTo>
                        <a:lnTo>
                          <a:pt x="40" y="633"/>
                        </a:lnTo>
                        <a:close/>
                        <a:moveTo>
                          <a:pt x="45" y="558"/>
                        </a:moveTo>
                        <a:lnTo>
                          <a:pt x="47" y="558"/>
                        </a:lnTo>
                        <a:lnTo>
                          <a:pt x="45" y="560"/>
                        </a:lnTo>
                        <a:lnTo>
                          <a:pt x="45" y="558"/>
                        </a:lnTo>
                        <a:close/>
                        <a:moveTo>
                          <a:pt x="9" y="527"/>
                        </a:moveTo>
                        <a:lnTo>
                          <a:pt x="11" y="529"/>
                        </a:lnTo>
                        <a:lnTo>
                          <a:pt x="9" y="529"/>
                        </a:lnTo>
                        <a:lnTo>
                          <a:pt x="9" y="527"/>
                        </a:lnTo>
                        <a:close/>
                        <a:moveTo>
                          <a:pt x="7" y="522"/>
                        </a:moveTo>
                        <a:lnTo>
                          <a:pt x="5" y="522"/>
                        </a:lnTo>
                        <a:lnTo>
                          <a:pt x="7" y="522"/>
                        </a:lnTo>
                        <a:close/>
                        <a:moveTo>
                          <a:pt x="2" y="520"/>
                        </a:moveTo>
                        <a:lnTo>
                          <a:pt x="0" y="520"/>
                        </a:lnTo>
                        <a:lnTo>
                          <a:pt x="2" y="520"/>
                        </a:lnTo>
                        <a:close/>
                        <a:moveTo>
                          <a:pt x="7" y="515"/>
                        </a:moveTo>
                        <a:lnTo>
                          <a:pt x="7" y="518"/>
                        </a:lnTo>
                        <a:lnTo>
                          <a:pt x="7" y="515"/>
                        </a:lnTo>
                        <a:close/>
                        <a:moveTo>
                          <a:pt x="470" y="5"/>
                        </a:moveTo>
                        <a:lnTo>
                          <a:pt x="472" y="2"/>
                        </a:lnTo>
                        <a:lnTo>
                          <a:pt x="475" y="2"/>
                        </a:lnTo>
                        <a:lnTo>
                          <a:pt x="475" y="5"/>
                        </a:lnTo>
                        <a:lnTo>
                          <a:pt x="475" y="9"/>
                        </a:lnTo>
                        <a:lnTo>
                          <a:pt x="479" y="9"/>
                        </a:lnTo>
                        <a:lnTo>
                          <a:pt x="481" y="11"/>
                        </a:lnTo>
                        <a:lnTo>
                          <a:pt x="479" y="14"/>
                        </a:lnTo>
                        <a:lnTo>
                          <a:pt x="479" y="16"/>
                        </a:lnTo>
                        <a:lnTo>
                          <a:pt x="472" y="20"/>
                        </a:lnTo>
                        <a:lnTo>
                          <a:pt x="475" y="22"/>
                        </a:lnTo>
                        <a:lnTo>
                          <a:pt x="481" y="22"/>
                        </a:lnTo>
                        <a:lnTo>
                          <a:pt x="484" y="22"/>
                        </a:lnTo>
                        <a:lnTo>
                          <a:pt x="484" y="27"/>
                        </a:lnTo>
                        <a:lnTo>
                          <a:pt x="488" y="29"/>
                        </a:lnTo>
                        <a:lnTo>
                          <a:pt x="495" y="27"/>
                        </a:lnTo>
                        <a:lnTo>
                          <a:pt x="495" y="22"/>
                        </a:lnTo>
                        <a:lnTo>
                          <a:pt x="501" y="25"/>
                        </a:lnTo>
                        <a:lnTo>
                          <a:pt x="504" y="25"/>
                        </a:lnTo>
                        <a:lnTo>
                          <a:pt x="508" y="27"/>
                        </a:lnTo>
                        <a:lnTo>
                          <a:pt x="504" y="31"/>
                        </a:lnTo>
                        <a:lnTo>
                          <a:pt x="506" y="36"/>
                        </a:lnTo>
                        <a:lnTo>
                          <a:pt x="504" y="38"/>
                        </a:lnTo>
                        <a:lnTo>
                          <a:pt x="506" y="42"/>
                        </a:lnTo>
                        <a:lnTo>
                          <a:pt x="508" y="45"/>
                        </a:lnTo>
                        <a:lnTo>
                          <a:pt x="508" y="54"/>
                        </a:lnTo>
                        <a:lnTo>
                          <a:pt x="504" y="56"/>
                        </a:lnTo>
                        <a:lnTo>
                          <a:pt x="501" y="58"/>
                        </a:lnTo>
                        <a:lnTo>
                          <a:pt x="499" y="58"/>
                        </a:lnTo>
                        <a:lnTo>
                          <a:pt x="501" y="60"/>
                        </a:lnTo>
                        <a:lnTo>
                          <a:pt x="506" y="62"/>
                        </a:lnTo>
                        <a:lnTo>
                          <a:pt x="506" y="65"/>
                        </a:lnTo>
                        <a:lnTo>
                          <a:pt x="508" y="62"/>
                        </a:lnTo>
                        <a:lnTo>
                          <a:pt x="513" y="67"/>
                        </a:lnTo>
                        <a:lnTo>
                          <a:pt x="515" y="67"/>
                        </a:lnTo>
                        <a:lnTo>
                          <a:pt x="515" y="69"/>
                        </a:lnTo>
                        <a:lnTo>
                          <a:pt x="515" y="71"/>
                        </a:lnTo>
                        <a:lnTo>
                          <a:pt x="515" y="74"/>
                        </a:lnTo>
                        <a:lnTo>
                          <a:pt x="513" y="71"/>
                        </a:lnTo>
                        <a:lnTo>
                          <a:pt x="510" y="71"/>
                        </a:lnTo>
                        <a:lnTo>
                          <a:pt x="513" y="74"/>
                        </a:lnTo>
                        <a:lnTo>
                          <a:pt x="510" y="76"/>
                        </a:lnTo>
                        <a:lnTo>
                          <a:pt x="510" y="80"/>
                        </a:lnTo>
                        <a:lnTo>
                          <a:pt x="506" y="78"/>
                        </a:lnTo>
                        <a:lnTo>
                          <a:pt x="508" y="85"/>
                        </a:lnTo>
                        <a:lnTo>
                          <a:pt x="504" y="85"/>
                        </a:lnTo>
                        <a:lnTo>
                          <a:pt x="501" y="91"/>
                        </a:lnTo>
                        <a:lnTo>
                          <a:pt x="499" y="91"/>
                        </a:lnTo>
                        <a:lnTo>
                          <a:pt x="497" y="91"/>
                        </a:lnTo>
                        <a:lnTo>
                          <a:pt x="497" y="94"/>
                        </a:lnTo>
                        <a:lnTo>
                          <a:pt x="495" y="94"/>
                        </a:lnTo>
                        <a:lnTo>
                          <a:pt x="495" y="98"/>
                        </a:lnTo>
                        <a:lnTo>
                          <a:pt x="501" y="100"/>
                        </a:lnTo>
                        <a:lnTo>
                          <a:pt x="504" y="100"/>
                        </a:lnTo>
                        <a:lnTo>
                          <a:pt x="504" y="102"/>
                        </a:lnTo>
                        <a:lnTo>
                          <a:pt x="499" y="105"/>
                        </a:lnTo>
                        <a:lnTo>
                          <a:pt x="493" y="107"/>
                        </a:lnTo>
                        <a:lnTo>
                          <a:pt x="493" y="109"/>
                        </a:lnTo>
                        <a:lnTo>
                          <a:pt x="486" y="109"/>
                        </a:lnTo>
                        <a:lnTo>
                          <a:pt x="486" y="116"/>
                        </a:lnTo>
                        <a:lnTo>
                          <a:pt x="488" y="118"/>
                        </a:lnTo>
                        <a:lnTo>
                          <a:pt x="486" y="122"/>
                        </a:lnTo>
                        <a:lnTo>
                          <a:pt x="486" y="125"/>
                        </a:lnTo>
                        <a:lnTo>
                          <a:pt x="488" y="127"/>
                        </a:lnTo>
                        <a:lnTo>
                          <a:pt x="490" y="129"/>
                        </a:lnTo>
                        <a:lnTo>
                          <a:pt x="493" y="127"/>
                        </a:lnTo>
                        <a:lnTo>
                          <a:pt x="495" y="131"/>
                        </a:lnTo>
                        <a:lnTo>
                          <a:pt x="497" y="127"/>
                        </a:lnTo>
                        <a:lnTo>
                          <a:pt x="499" y="127"/>
                        </a:lnTo>
                        <a:lnTo>
                          <a:pt x="501" y="131"/>
                        </a:lnTo>
                        <a:lnTo>
                          <a:pt x="506" y="129"/>
                        </a:lnTo>
                        <a:lnTo>
                          <a:pt x="506" y="133"/>
                        </a:lnTo>
                        <a:lnTo>
                          <a:pt x="510" y="133"/>
                        </a:lnTo>
                        <a:lnTo>
                          <a:pt x="517" y="133"/>
                        </a:lnTo>
                        <a:lnTo>
                          <a:pt x="521" y="138"/>
                        </a:lnTo>
                        <a:lnTo>
                          <a:pt x="519" y="140"/>
                        </a:lnTo>
                        <a:lnTo>
                          <a:pt x="515" y="140"/>
                        </a:lnTo>
                        <a:lnTo>
                          <a:pt x="515" y="136"/>
                        </a:lnTo>
                        <a:lnTo>
                          <a:pt x="515" y="140"/>
                        </a:lnTo>
                        <a:lnTo>
                          <a:pt x="510" y="142"/>
                        </a:lnTo>
                        <a:lnTo>
                          <a:pt x="510" y="145"/>
                        </a:lnTo>
                        <a:lnTo>
                          <a:pt x="508" y="145"/>
                        </a:lnTo>
                        <a:lnTo>
                          <a:pt x="504" y="145"/>
                        </a:lnTo>
                        <a:lnTo>
                          <a:pt x="504" y="147"/>
                        </a:lnTo>
                        <a:lnTo>
                          <a:pt x="499" y="145"/>
                        </a:lnTo>
                        <a:lnTo>
                          <a:pt x="495" y="147"/>
                        </a:lnTo>
                        <a:lnTo>
                          <a:pt x="495" y="149"/>
                        </a:lnTo>
                        <a:lnTo>
                          <a:pt x="499" y="151"/>
                        </a:lnTo>
                        <a:lnTo>
                          <a:pt x="497" y="153"/>
                        </a:lnTo>
                        <a:lnTo>
                          <a:pt x="497" y="156"/>
                        </a:lnTo>
                        <a:lnTo>
                          <a:pt x="493" y="158"/>
                        </a:lnTo>
                        <a:lnTo>
                          <a:pt x="490" y="158"/>
                        </a:lnTo>
                        <a:lnTo>
                          <a:pt x="490" y="156"/>
                        </a:lnTo>
                        <a:lnTo>
                          <a:pt x="486" y="156"/>
                        </a:lnTo>
                        <a:lnTo>
                          <a:pt x="488" y="160"/>
                        </a:lnTo>
                        <a:lnTo>
                          <a:pt x="484" y="167"/>
                        </a:lnTo>
                        <a:lnTo>
                          <a:pt x="486" y="167"/>
                        </a:lnTo>
                        <a:lnTo>
                          <a:pt x="488" y="169"/>
                        </a:lnTo>
                        <a:lnTo>
                          <a:pt x="484" y="173"/>
                        </a:lnTo>
                        <a:lnTo>
                          <a:pt x="481" y="176"/>
                        </a:lnTo>
                        <a:lnTo>
                          <a:pt x="479" y="176"/>
                        </a:lnTo>
                        <a:lnTo>
                          <a:pt x="477" y="178"/>
                        </a:lnTo>
                        <a:lnTo>
                          <a:pt x="479" y="178"/>
                        </a:lnTo>
                        <a:lnTo>
                          <a:pt x="479" y="180"/>
                        </a:lnTo>
                        <a:lnTo>
                          <a:pt x="475" y="182"/>
                        </a:lnTo>
                        <a:lnTo>
                          <a:pt x="475" y="185"/>
                        </a:lnTo>
                        <a:lnTo>
                          <a:pt x="477" y="187"/>
                        </a:lnTo>
                        <a:lnTo>
                          <a:pt x="477" y="189"/>
                        </a:lnTo>
                        <a:lnTo>
                          <a:pt x="488" y="193"/>
                        </a:lnTo>
                        <a:lnTo>
                          <a:pt x="488" y="196"/>
                        </a:lnTo>
                        <a:lnTo>
                          <a:pt x="490" y="198"/>
                        </a:lnTo>
                        <a:lnTo>
                          <a:pt x="493" y="207"/>
                        </a:lnTo>
                        <a:lnTo>
                          <a:pt x="490" y="209"/>
                        </a:lnTo>
                        <a:lnTo>
                          <a:pt x="490" y="213"/>
                        </a:lnTo>
                        <a:lnTo>
                          <a:pt x="488" y="216"/>
                        </a:lnTo>
                        <a:lnTo>
                          <a:pt x="488" y="220"/>
                        </a:lnTo>
                        <a:lnTo>
                          <a:pt x="488" y="222"/>
                        </a:lnTo>
                        <a:lnTo>
                          <a:pt x="488" y="233"/>
                        </a:lnTo>
                        <a:lnTo>
                          <a:pt x="490" y="238"/>
                        </a:lnTo>
                        <a:lnTo>
                          <a:pt x="490" y="240"/>
                        </a:lnTo>
                        <a:lnTo>
                          <a:pt x="486" y="240"/>
                        </a:lnTo>
                        <a:lnTo>
                          <a:pt x="484" y="249"/>
                        </a:lnTo>
                        <a:lnTo>
                          <a:pt x="486" y="251"/>
                        </a:lnTo>
                        <a:lnTo>
                          <a:pt x="488" y="249"/>
                        </a:lnTo>
                        <a:lnTo>
                          <a:pt x="488" y="253"/>
                        </a:lnTo>
                        <a:lnTo>
                          <a:pt x="481" y="256"/>
                        </a:lnTo>
                        <a:lnTo>
                          <a:pt x="481" y="258"/>
                        </a:lnTo>
                        <a:lnTo>
                          <a:pt x="484" y="260"/>
                        </a:lnTo>
                        <a:lnTo>
                          <a:pt x="490" y="258"/>
                        </a:lnTo>
                        <a:lnTo>
                          <a:pt x="488" y="265"/>
                        </a:lnTo>
                        <a:lnTo>
                          <a:pt x="488" y="267"/>
                        </a:lnTo>
                        <a:lnTo>
                          <a:pt x="484" y="269"/>
                        </a:lnTo>
                        <a:lnTo>
                          <a:pt x="481" y="271"/>
                        </a:lnTo>
                        <a:lnTo>
                          <a:pt x="479" y="271"/>
                        </a:lnTo>
                        <a:lnTo>
                          <a:pt x="479" y="273"/>
                        </a:lnTo>
                        <a:lnTo>
                          <a:pt x="481" y="273"/>
                        </a:lnTo>
                        <a:lnTo>
                          <a:pt x="481" y="278"/>
                        </a:lnTo>
                        <a:lnTo>
                          <a:pt x="477" y="278"/>
                        </a:lnTo>
                        <a:lnTo>
                          <a:pt x="475" y="280"/>
                        </a:lnTo>
                        <a:lnTo>
                          <a:pt x="475" y="282"/>
                        </a:lnTo>
                        <a:lnTo>
                          <a:pt x="468" y="282"/>
                        </a:lnTo>
                        <a:lnTo>
                          <a:pt x="464" y="280"/>
                        </a:lnTo>
                        <a:lnTo>
                          <a:pt x="464" y="285"/>
                        </a:lnTo>
                        <a:lnTo>
                          <a:pt x="457" y="285"/>
                        </a:lnTo>
                        <a:lnTo>
                          <a:pt x="459" y="287"/>
                        </a:lnTo>
                        <a:lnTo>
                          <a:pt x="464" y="293"/>
                        </a:lnTo>
                        <a:lnTo>
                          <a:pt x="470" y="298"/>
                        </a:lnTo>
                        <a:lnTo>
                          <a:pt x="475" y="298"/>
                        </a:lnTo>
                        <a:lnTo>
                          <a:pt x="481" y="300"/>
                        </a:lnTo>
                        <a:lnTo>
                          <a:pt x="486" y="298"/>
                        </a:lnTo>
                        <a:lnTo>
                          <a:pt x="493" y="298"/>
                        </a:lnTo>
                        <a:lnTo>
                          <a:pt x="497" y="298"/>
                        </a:lnTo>
                        <a:lnTo>
                          <a:pt x="501" y="302"/>
                        </a:lnTo>
                        <a:lnTo>
                          <a:pt x="506" y="302"/>
                        </a:lnTo>
                        <a:lnTo>
                          <a:pt x="506" y="304"/>
                        </a:lnTo>
                        <a:lnTo>
                          <a:pt x="506" y="309"/>
                        </a:lnTo>
                        <a:lnTo>
                          <a:pt x="506" y="311"/>
                        </a:lnTo>
                        <a:lnTo>
                          <a:pt x="504" y="309"/>
                        </a:lnTo>
                        <a:lnTo>
                          <a:pt x="499" y="311"/>
                        </a:lnTo>
                        <a:lnTo>
                          <a:pt x="499" y="313"/>
                        </a:lnTo>
                        <a:lnTo>
                          <a:pt x="497" y="313"/>
                        </a:lnTo>
                        <a:lnTo>
                          <a:pt x="495" y="313"/>
                        </a:lnTo>
                        <a:lnTo>
                          <a:pt x="493" y="316"/>
                        </a:lnTo>
                        <a:lnTo>
                          <a:pt x="493" y="320"/>
                        </a:lnTo>
                        <a:lnTo>
                          <a:pt x="495" y="320"/>
                        </a:lnTo>
                        <a:lnTo>
                          <a:pt x="493" y="320"/>
                        </a:lnTo>
                        <a:lnTo>
                          <a:pt x="493" y="324"/>
                        </a:lnTo>
                        <a:lnTo>
                          <a:pt x="490" y="329"/>
                        </a:lnTo>
                        <a:lnTo>
                          <a:pt x="493" y="336"/>
                        </a:lnTo>
                        <a:lnTo>
                          <a:pt x="495" y="336"/>
                        </a:lnTo>
                        <a:lnTo>
                          <a:pt x="493" y="340"/>
                        </a:lnTo>
                        <a:lnTo>
                          <a:pt x="495" y="340"/>
                        </a:lnTo>
                        <a:lnTo>
                          <a:pt x="493" y="347"/>
                        </a:lnTo>
                        <a:lnTo>
                          <a:pt x="495" y="351"/>
                        </a:lnTo>
                        <a:lnTo>
                          <a:pt x="495" y="356"/>
                        </a:lnTo>
                        <a:lnTo>
                          <a:pt x="497" y="358"/>
                        </a:lnTo>
                        <a:lnTo>
                          <a:pt x="495" y="362"/>
                        </a:lnTo>
                        <a:lnTo>
                          <a:pt x="484" y="360"/>
                        </a:lnTo>
                        <a:lnTo>
                          <a:pt x="477" y="360"/>
                        </a:lnTo>
                        <a:lnTo>
                          <a:pt x="472" y="360"/>
                        </a:lnTo>
                        <a:lnTo>
                          <a:pt x="464" y="358"/>
                        </a:lnTo>
                        <a:lnTo>
                          <a:pt x="457" y="358"/>
                        </a:lnTo>
                        <a:lnTo>
                          <a:pt x="448" y="358"/>
                        </a:lnTo>
                        <a:lnTo>
                          <a:pt x="432" y="364"/>
                        </a:lnTo>
                        <a:lnTo>
                          <a:pt x="426" y="376"/>
                        </a:lnTo>
                        <a:lnTo>
                          <a:pt x="428" y="376"/>
                        </a:lnTo>
                        <a:lnTo>
                          <a:pt x="432" y="376"/>
                        </a:lnTo>
                        <a:lnTo>
                          <a:pt x="430" y="380"/>
                        </a:lnTo>
                        <a:lnTo>
                          <a:pt x="432" y="380"/>
                        </a:lnTo>
                        <a:lnTo>
                          <a:pt x="430" y="384"/>
                        </a:lnTo>
                        <a:lnTo>
                          <a:pt x="428" y="391"/>
                        </a:lnTo>
                        <a:lnTo>
                          <a:pt x="432" y="391"/>
                        </a:lnTo>
                        <a:lnTo>
                          <a:pt x="432" y="393"/>
                        </a:lnTo>
                        <a:lnTo>
                          <a:pt x="435" y="393"/>
                        </a:lnTo>
                        <a:lnTo>
                          <a:pt x="432" y="396"/>
                        </a:lnTo>
                        <a:lnTo>
                          <a:pt x="439" y="400"/>
                        </a:lnTo>
                        <a:lnTo>
                          <a:pt x="439" y="404"/>
                        </a:lnTo>
                        <a:lnTo>
                          <a:pt x="435" y="400"/>
                        </a:lnTo>
                        <a:lnTo>
                          <a:pt x="432" y="402"/>
                        </a:lnTo>
                        <a:lnTo>
                          <a:pt x="426" y="402"/>
                        </a:lnTo>
                        <a:lnTo>
                          <a:pt x="426" y="422"/>
                        </a:lnTo>
                        <a:lnTo>
                          <a:pt x="419" y="422"/>
                        </a:lnTo>
                        <a:lnTo>
                          <a:pt x="419" y="424"/>
                        </a:lnTo>
                        <a:lnTo>
                          <a:pt x="423" y="429"/>
                        </a:lnTo>
                        <a:lnTo>
                          <a:pt x="426" y="431"/>
                        </a:lnTo>
                        <a:lnTo>
                          <a:pt x="426" y="436"/>
                        </a:lnTo>
                        <a:lnTo>
                          <a:pt x="428" y="438"/>
                        </a:lnTo>
                        <a:lnTo>
                          <a:pt x="428" y="442"/>
                        </a:lnTo>
                        <a:lnTo>
                          <a:pt x="430" y="444"/>
                        </a:lnTo>
                        <a:lnTo>
                          <a:pt x="430" y="447"/>
                        </a:lnTo>
                        <a:lnTo>
                          <a:pt x="437" y="447"/>
                        </a:lnTo>
                        <a:lnTo>
                          <a:pt x="439" y="453"/>
                        </a:lnTo>
                        <a:lnTo>
                          <a:pt x="444" y="453"/>
                        </a:lnTo>
                        <a:lnTo>
                          <a:pt x="444" y="456"/>
                        </a:lnTo>
                        <a:lnTo>
                          <a:pt x="446" y="456"/>
                        </a:lnTo>
                        <a:lnTo>
                          <a:pt x="446" y="458"/>
                        </a:lnTo>
                        <a:lnTo>
                          <a:pt x="441" y="458"/>
                        </a:lnTo>
                        <a:lnTo>
                          <a:pt x="439" y="462"/>
                        </a:lnTo>
                        <a:lnTo>
                          <a:pt x="444" y="462"/>
                        </a:lnTo>
                        <a:lnTo>
                          <a:pt x="444" y="464"/>
                        </a:lnTo>
                        <a:lnTo>
                          <a:pt x="446" y="471"/>
                        </a:lnTo>
                        <a:lnTo>
                          <a:pt x="446" y="473"/>
                        </a:lnTo>
                        <a:lnTo>
                          <a:pt x="441" y="473"/>
                        </a:lnTo>
                        <a:lnTo>
                          <a:pt x="444" y="475"/>
                        </a:lnTo>
                        <a:lnTo>
                          <a:pt x="441" y="480"/>
                        </a:lnTo>
                        <a:lnTo>
                          <a:pt x="437" y="489"/>
                        </a:lnTo>
                        <a:lnTo>
                          <a:pt x="435" y="491"/>
                        </a:lnTo>
                        <a:lnTo>
                          <a:pt x="435" y="493"/>
                        </a:lnTo>
                        <a:lnTo>
                          <a:pt x="428" y="493"/>
                        </a:lnTo>
                        <a:lnTo>
                          <a:pt x="428" y="489"/>
                        </a:lnTo>
                        <a:lnTo>
                          <a:pt x="421" y="489"/>
                        </a:lnTo>
                        <a:lnTo>
                          <a:pt x="419" y="491"/>
                        </a:lnTo>
                        <a:lnTo>
                          <a:pt x="415" y="489"/>
                        </a:lnTo>
                        <a:lnTo>
                          <a:pt x="406" y="489"/>
                        </a:lnTo>
                        <a:lnTo>
                          <a:pt x="401" y="484"/>
                        </a:lnTo>
                        <a:lnTo>
                          <a:pt x="392" y="480"/>
                        </a:lnTo>
                        <a:lnTo>
                          <a:pt x="390" y="484"/>
                        </a:lnTo>
                        <a:lnTo>
                          <a:pt x="390" y="487"/>
                        </a:lnTo>
                        <a:lnTo>
                          <a:pt x="392" y="491"/>
                        </a:lnTo>
                        <a:lnTo>
                          <a:pt x="388" y="495"/>
                        </a:lnTo>
                        <a:lnTo>
                          <a:pt x="388" y="498"/>
                        </a:lnTo>
                        <a:lnTo>
                          <a:pt x="397" y="498"/>
                        </a:lnTo>
                        <a:lnTo>
                          <a:pt x="397" y="500"/>
                        </a:lnTo>
                        <a:lnTo>
                          <a:pt x="399" y="500"/>
                        </a:lnTo>
                        <a:lnTo>
                          <a:pt x="403" y="498"/>
                        </a:lnTo>
                        <a:lnTo>
                          <a:pt x="403" y="502"/>
                        </a:lnTo>
                        <a:lnTo>
                          <a:pt x="401" y="509"/>
                        </a:lnTo>
                        <a:lnTo>
                          <a:pt x="399" y="509"/>
                        </a:lnTo>
                        <a:lnTo>
                          <a:pt x="401" y="513"/>
                        </a:lnTo>
                        <a:lnTo>
                          <a:pt x="399" y="518"/>
                        </a:lnTo>
                        <a:lnTo>
                          <a:pt x="401" y="522"/>
                        </a:lnTo>
                        <a:lnTo>
                          <a:pt x="399" y="522"/>
                        </a:lnTo>
                        <a:lnTo>
                          <a:pt x="399" y="524"/>
                        </a:lnTo>
                        <a:lnTo>
                          <a:pt x="390" y="524"/>
                        </a:lnTo>
                        <a:lnTo>
                          <a:pt x="392" y="531"/>
                        </a:lnTo>
                        <a:lnTo>
                          <a:pt x="390" y="540"/>
                        </a:lnTo>
                        <a:lnTo>
                          <a:pt x="388" y="551"/>
                        </a:lnTo>
                        <a:lnTo>
                          <a:pt x="390" y="551"/>
                        </a:lnTo>
                        <a:lnTo>
                          <a:pt x="395" y="560"/>
                        </a:lnTo>
                        <a:lnTo>
                          <a:pt x="397" y="562"/>
                        </a:lnTo>
                        <a:lnTo>
                          <a:pt x="401" y="564"/>
                        </a:lnTo>
                        <a:lnTo>
                          <a:pt x="403" y="569"/>
                        </a:lnTo>
                        <a:lnTo>
                          <a:pt x="408" y="567"/>
                        </a:lnTo>
                        <a:lnTo>
                          <a:pt x="419" y="569"/>
                        </a:lnTo>
                        <a:lnTo>
                          <a:pt x="417" y="571"/>
                        </a:lnTo>
                        <a:lnTo>
                          <a:pt x="415" y="573"/>
                        </a:lnTo>
                        <a:lnTo>
                          <a:pt x="415" y="580"/>
                        </a:lnTo>
                        <a:lnTo>
                          <a:pt x="410" y="578"/>
                        </a:lnTo>
                        <a:lnTo>
                          <a:pt x="406" y="580"/>
                        </a:lnTo>
                        <a:lnTo>
                          <a:pt x="406" y="587"/>
                        </a:lnTo>
                        <a:lnTo>
                          <a:pt x="408" y="591"/>
                        </a:lnTo>
                        <a:lnTo>
                          <a:pt x="415" y="593"/>
                        </a:lnTo>
                        <a:lnTo>
                          <a:pt x="415" y="595"/>
                        </a:lnTo>
                        <a:lnTo>
                          <a:pt x="412" y="598"/>
                        </a:lnTo>
                        <a:lnTo>
                          <a:pt x="415" y="602"/>
                        </a:lnTo>
                        <a:lnTo>
                          <a:pt x="423" y="602"/>
                        </a:lnTo>
                        <a:lnTo>
                          <a:pt x="430" y="602"/>
                        </a:lnTo>
                        <a:lnTo>
                          <a:pt x="432" y="607"/>
                        </a:lnTo>
                        <a:lnTo>
                          <a:pt x="437" y="607"/>
                        </a:lnTo>
                        <a:lnTo>
                          <a:pt x="439" y="600"/>
                        </a:lnTo>
                        <a:lnTo>
                          <a:pt x="437" y="598"/>
                        </a:lnTo>
                        <a:lnTo>
                          <a:pt x="439" y="595"/>
                        </a:lnTo>
                        <a:lnTo>
                          <a:pt x="441" y="593"/>
                        </a:lnTo>
                        <a:lnTo>
                          <a:pt x="441" y="589"/>
                        </a:lnTo>
                        <a:lnTo>
                          <a:pt x="444" y="589"/>
                        </a:lnTo>
                        <a:lnTo>
                          <a:pt x="450" y="591"/>
                        </a:lnTo>
                        <a:lnTo>
                          <a:pt x="455" y="591"/>
                        </a:lnTo>
                        <a:lnTo>
                          <a:pt x="461" y="589"/>
                        </a:lnTo>
                        <a:lnTo>
                          <a:pt x="461" y="598"/>
                        </a:lnTo>
                        <a:lnTo>
                          <a:pt x="472" y="598"/>
                        </a:lnTo>
                        <a:lnTo>
                          <a:pt x="472" y="604"/>
                        </a:lnTo>
                        <a:lnTo>
                          <a:pt x="477" y="607"/>
                        </a:lnTo>
                        <a:lnTo>
                          <a:pt x="477" y="609"/>
                        </a:lnTo>
                        <a:lnTo>
                          <a:pt x="481" y="607"/>
                        </a:lnTo>
                        <a:lnTo>
                          <a:pt x="479" y="600"/>
                        </a:lnTo>
                        <a:lnTo>
                          <a:pt x="477" y="598"/>
                        </a:lnTo>
                        <a:lnTo>
                          <a:pt x="477" y="593"/>
                        </a:lnTo>
                        <a:lnTo>
                          <a:pt x="477" y="589"/>
                        </a:lnTo>
                        <a:lnTo>
                          <a:pt x="479" y="589"/>
                        </a:lnTo>
                        <a:lnTo>
                          <a:pt x="484" y="591"/>
                        </a:lnTo>
                        <a:lnTo>
                          <a:pt x="484" y="593"/>
                        </a:lnTo>
                        <a:lnTo>
                          <a:pt x="486" y="591"/>
                        </a:lnTo>
                        <a:lnTo>
                          <a:pt x="486" y="595"/>
                        </a:lnTo>
                        <a:lnTo>
                          <a:pt x="488" y="598"/>
                        </a:lnTo>
                        <a:lnTo>
                          <a:pt x="490" y="595"/>
                        </a:lnTo>
                        <a:lnTo>
                          <a:pt x="493" y="600"/>
                        </a:lnTo>
                        <a:lnTo>
                          <a:pt x="493" y="604"/>
                        </a:lnTo>
                        <a:lnTo>
                          <a:pt x="495" y="611"/>
                        </a:lnTo>
                        <a:lnTo>
                          <a:pt x="495" y="615"/>
                        </a:lnTo>
                        <a:lnTo>
                          <a:pt x="488" y="613"/>
                        </a:lnTo>
                        <a:lnTo>
                          <a:pt x="481" y="611"/>
                        </a:lnTo>
                        <a:lnTo>
                          <a:pt x="477" y="613"/>
                        </a:lnTo>
                        <a:lnTo>
                          <a:pt x="477" y="618"/>
                        </a:lnTo>
                        <a:lnTo>
                          <a:pt x="472" y="618"/>
                        </a:lnTo>
                        <a:lnTo>
                          <a:pt x="472" y="622"/>
                        </a:lnTo>
                        <a:lnTo>
                          <a:pt x="477" y="620"/>
                        </a:lnTo>
                        <a:lnTo>
                          <a:pt x="479" y="622"/>
                        </a:lnTo>
                        <a:lnTo>
                          <a:pt x="472" y="627"/>
                        </a:lnTo>
                        <a:lnTo>
                          <a:pt x="470" y="629"/>
                        </a:lnTo>
                        <a:lnTo>
                          <a:pt x="468" y="633"/>
                        </a:lnTo>
                        <a:lnTo>
                          <a:pt x="477" y="635"/>
                        </a:lnTo>
                        <a:lnTo>
                          <a:pt x="477" y="640"/>
                        </a:lnTo>
                        <a:lnTo>
                          <a:pt x="481" y="640"/>
                        </a:lnTo>
                        <a:lnTo>
                          <a:pt x="484" y="640"/>
                        </a:lnTo>
                        <a:lnTo>
                          <a:pt x="484" y="644"/>
                        </a:lnTo>
                        <a:lnTo>
                          <a:pt x="481" y="644"/>
                        </a:lnTo>
                        <a:lnTo>
                          <a:pt x="481" y="649"/>
                        </a:lnTo>
                        <a:lnTo>
                          <a:pt x="484" y="649"/>
                        </a:lnTo>
                        <a:lnTo>
                          <a:pt x="484" y="651"/>
                        </a:lnTo>
                        <a:lnTo>
                          <a:pt x="479" y="653"/>
                        </a:lnTo>
                        <a:lnTo>
                          <a:pt x="477" y="651"/>
                        </a:lnTo>
                        <a:lnTo>
                          <a:pt x="472" y="651"/>
                        </a:lnTo>
                        <a:lnTo>
                          <a:pt x="470" y="649"/>
                        </a:lnTo>
                        <a:lnTo>
                          <a:pt x="475" y="644"/>
                        </a:lnTo>
                        <a:lnTo>
                          <a:pt x="472" y="642"/>
                        </a:lnTo>
                        <a:lnTo>
                          <a:pt x="472" y="638"/>
                        </a:lnTo>
                        <a:lnTo>
                          <a:pt x="470" y="638"/>
                        </a:lnTo>
                        <a:lnTo>
                          <a:pt x="468" y="633"/>
                        </a:lnTo>
                        <a:lnTo>
                          <a:pt x="466" y="633"/>
                        </a:lnTo>
                        <a:lnTo>
                          <a:pt x="461" y="635"/>
                        </a:lnTo>
                        <a:lnTo>
                          <a:pt x="461" y="631"/>
                        </a:lnTo>
                        <a:lnTo>
                          <a:pt x="457" y="635"/>
                        </a:lnTo>
                        <a:lnTo>
                          <a:pt x="446" y="635"/>
                        </a:lnTo>
                        <a:lnTo>
                          <a:pt x="444" y="638"/>
                        </a:lnTo>
                        <a:lnTo>
                          <a:pt x="441" y="635"/>
                        </a:lnTo>
                        <a:lnTo>
                          <a:pt x="439" y="631"/>
                        </a:lnTo>
                        <a:lnTo>
                          <a:pt x="432" y="631"/>
                        </a:lnTo>
                        <a:lnTo>
                          <a:pt x="432" y="629"/>
                        </a:lnTo>
                        <a:lnTo>
                          <a:pt x="426" y="629"/>
                        </a:lnTo>
                        <a:lnTo>
                          <a:pt x="426" y="624"/>
                        </a:lnTo>
                        <a:lnTo>
                          <a:pt x="423" y="622"/>
                        </a:lnTo>
                        <a:lnTo>
                          <a:pt x="426" y="618"/>
                        </a:lnTo>
                        <a:lnTo>
                          <a:pt x="423" y="618"/>
                        </a:lnTo>
                        <a:lnTo>
                          <a:pt x="426" y="611"/>
                        </a:lnTo>
                        <a:lnTo>
                          <a:pt x="417" y="611"/>
                        </a:lnTo>
                        <a:lnTo>
                          <a:pt x="415" y="609"/>
                        </a:lnTo>
                        <a:lnTo>
                          <a:pt x="412" y="613"/>
                        </a:lnTo>
                        <a:lnTo>
                          <a:pt x="410" y="613"/>
                        </a:lnTo>
                        <a:lnTo>
                          <a:pt x="406" y="613"/>
                        </a:lnTo>
                        <a:lnTo>
                          <a:pt x="406" y="618"/>
                        </a:lnTo>
                        <a:lnTo>
                          <a:pt x="410" y="618"/>
                        </a:lnTo>
                        <a:lnTo>
                          <a:pt x="412" y="618"/>
                        </a:lnTo>
                        <a:lnTo>
                          <a:pt x="415" y="620"/>
                        </a:lnTo>
                        <a:lnTo>
                          <a:pt x="415" y="624"/>
                        </a:lnTo>
                        <a:lnTo>
                          <a:pt x="417" y="624"/>
                        </a:lnTo>
                        <a:lnTo>
                          <a:pt x="419" y="627"/>
                        </a:lnTo>
                        <a:lnTo>
                          <a:pt x="419" y="629"/>
                        </a:lnTo>
                        <a:lnTo>
                          <a:pt x="412" y="629"/>
                        </a:lnTo>
                        <a:lnTo>
                          <a:pt x="412" y="633"/>
                        </a:lnTo>
                        <a:lnTo>
                          <a:pt x="421" y="638"/>
                        </a:lnTo>
                        <a:lnTo>
                          <a:pt x="421" y="642"/>
                        </a:lnTo>
                        <a:lnTo>
                          <a:pt x="428" y="646"/>
                        </a:lnTo>
                        <a:lnTo>
                          <a:pt x="428" y="651"/>
                        </a:lnTo>
                        <a:lnTo>
                          <a:pt x="426" y="651"/>
                        </a:lnTo>
                        <a:lnTo>
                          <a:pt x="423" y="658"/>
                        </a:lnTo>
                        <a:lnTo>
                          <a:pt x="421" y="660"/>
                        </a:lnTo>
                        <a:lnTo>
                          <a:pt x="417" y="662"/>
                        </a:lnTo>
                        <a:lnTo>
                          <a:pt x="419" y="664"/>
                        </a:lnTo>
                        <a:lnTo>
                          <a:pt x="419" y="666"/>
                        </a:lnTo>
                        <a:lnTo>
                          <a:pt x="421" y="673"/>
                        </a:lnTo>
                        <a:lnTo>
                          <a:pt x="423" y="673"/>
                        </a:lnTo>
                        <a:lnTo>
                          <a:pt x="426" y="669"/>
                        </a:lnTo>
                        <a:lnTo>
                          <a:pt x="430" y="673"/>
                        </a:lnTo>
                        <a:lnTo>
                          <a:pt x="435" y="673"/>
                        </a:lnTo>
                        <a:lnTo>
                          <a:pt x="435" y="671"/>
                        </a:lnTo>
                        <a:lnTo>
                          <a:pt x="437" y="671"/>
                        </a:lnTo>
                        <a:lnTo>
                          <a:pt x="439" y="671"/>
                        </a:lnTo>
                        <a:lnTo>
                          <a:pt x="446" y="671"/>
                        </a:lnTo>
                        <a:lnTo>
                          <a:pt x="446" y="669"/>
                        </a:lnTo>
                        <a:lnTo>
                          <a:pt x="444" y="664"/>
                        </a:lnTo>
                        <a:lnTo>
                          <a:pt x="446" y="662"/>
                        </a:lnTo>
                        <a:lnTo>
                          <a:pt x="439" y="658"/>
                        </a:lnTo>
                        <a:lnTo>
                          <a:pt x="441" y="655"/>
                        </a:lnTo>
                        <a:lnTo>
                          <a:pt x="446" y="655"/>
                        </a:lnTo>
                        <a:lnTo>
                          <a:pt x="444" y="651"/>
                        </a:lnTo>
                        <a:lnTo>
                          <a:pt x="448" y="649"/>
                        </a:lnTo>
                        <a:lnTo>
                          <a:pt x="448" y="655"/>
                        </a:lnTo>
                        <a:lnTo>
                          <a:pt x="450" y="655"/>
                        </a:lnTo>
                        <a:lnTo>
                          <a:pt x="452" y="653"/>
                        </a:lnTo>
                        <a:lnTo>
                          <a:pt x="452" y="655"/>
                        </a:lnTo>
                        <a:lnTo>
                          <a:pt x="455" y="651"/>
                        </a:lnTo>
                        <a:lnTo>
                          <a:pt x="457" y="651"/>
                        </a:lnTo>
                        <a:lnTo>
                          <a:pt x="457" y="655"/>
                        </a:lnTo>
                        <a:lnTo>
                          <a:pt x="459" y="658"/>
                        </a:lnTo>
                        <a:lnTo>
                          <a:pt x="459" y="660"/>
                        </a:lnTo>
                        <a:lnTo>
                          <a:pt x="464" y="658"/>
                        </a:lnTo>
                        <a:lnTo>
                          <a:pt x="466" y="655"/>
                        </a:lnTo>
                        <a:lnTo>
                          <a:pt x="468" y="660"/>
                        </a:lnTo>
                        <a:lnTo>
                          <a:pt x="475" y="658"/>
                        </a:lnTo>
                        <a:lnTo>
                          <a:pt x="475" y="660"/>
                        </a:lnTo>
                        <a:lnTo>
                          <a:pt x="484" y="660"/>
                        </a:lnTo>
                        <a:lnTo>
                          <a:pt x="481" y="664"/>
                        </a:lnTo>
                        <a:lnTo>
                          <a:pt x="481" y="666"/>
                        </a:lnTo>
                        <a:lnTo>
                          <a:pt x="484" y="666"/>
                        </a:lnTo>
                        <a:lnTo>
                          <a:pt x="486" y="664"/>
                        </a:lnTo>
                        <a:lnTo>
                          <a:pt x="488" y="664"/>
                        </a:lnTo>
                        <a:lnTo>
                          <a:pt x="486" y="666"/>
                        </a:lnTo>
                        <a:lnTo>
                          <a:pt x="488" y="673"/>
                        </a:lnTo>
                        <a:lnTo>
                          <a:pt x="488" y="678"/>
                        </a:lnTo>
                        <a:lnTo>
                          <a:pt x="486" y="680"/>
                        </a:lnTo>
                        <a:lnTo>
                          <a:pt x="486" y="682"/>
                        </a:lnTo>
                        <a:lnTo>
                          <a:pt x="490" y="682"/>
                        </a:lnTo>
                        <a:lnTo>
                          <a:pt x="493" y="680"/>
                        </a:lnTo>
                        <a:lnTo>
                          <a:pt x="490" y="678"/>
                        </a:lnTo>
                        <a:lnTo>
                          <a:pt x="493" y="678"/>
                        </a:lnTo>
                        <a:lnTo>
                          <a:pt x="495" y="678"/>
                        </a:lnTo>
                        <a:lnTo>
                          <a:pt x="495" y="680"/>
                        </a:lnTo>
                        <a:lnTo>
                          <a:pt x="497" y="680"/>
                        </a:lnTo>
                        <a:lnTo>
                          <a:pt x="497" y="675"/>
                        </a:lnTo>
                        <a:lnTo>
                          <a:pt x="495" y="673"/>
                        </a:lnTo>
                        <a:lnTo>
                          <a:pt x="497" y="673"/>
                        </a:lnTo>
                        <a:lnTo>
                          <a:pt x="499" y="673"/>
                        </a:lnTo>
                        <a:lnTo>
                          <a:pt x="501" y="675"/>
                        </a:lnTo>
                        <a:lnTo>
                          <a:pt x="508" y="673"/>
                        </a:lnTo>
                        <a:lnTo>
                          <a:pt x="510" y="675"/>
                        </a:lnTo>
                        <a:lnTo>
                          <a:pt x="513" y="673"/>
                        </a:lnTo>
                        <a:lnTo>
                          <a:pt x="510" y="673"/>
                        </a:lnTo>
                        <a:lnTo>
                          <a:pt x="510" y="671"/>
                        </a:lnTo>
                        <a:lnTo>
                          <a:pt x="515" y="669"/>
                        </a:lnTo>
                        <a:lnTo>
                          <a:pt x="517" y="669"/>
                        </a:lnTo>
                        <a:lnTo>
                          <a:pt x="517" y="671"/>
                        </a:lnTo>
                        <a:lnTo>
                          <a:pt x="521" y="671"/>
                        </a:lnTo>
                        <a:lnTo>
                          <a:pt x="524" y="675"/>
                        </a:lnTo>
                        <a:lnTo>
                          <a:pt x="524" y="673"/>
                        </a:lnTo>
                        <a:lnTo>
                          <a:pt x="524" y="666"/>
                        </a:lnTo>
                        <a:lnTo>
                          <a:pt x="526" y="664"/>
                        </a:lnTo>
                        <a:lnTo>
                          <a:pt x="533" y="662"/>
                        </a:lnTo>
                        <a:lnTo>
                          <a:pt x="533" y="660"/>
                        </a:lnTo>
                        <a:lnTo>
                          <a:pt x="537" y="660"/>
                        </a:lnTo>
                        <a:lnTo>
                          <a:pt x="542" y="655"/>
                        </a:lnTo>
                        <a:lnTo>
                          <a:pt x="539" y="655"/>
                        </a:lnTo>
                        <a:lnTo>
                          <a:pt x="542" y="655"/>
                        </a:lnTo>
                        <a:lnTo>
                          <a:pt x="539" y="653"/>
                        </a:lnTo>
                        <a:lnTo>
                          <a:pt x="537" y="649"/>
                        </a:lnTo>
                        <a:lnTo>
                          <a:pt x="539" y="644"/>
                        </a:lnTo>
                        <a:lnTo>
                          <a:pt x="542" y="646"/>
                        </a:lnTo>
                        <a:lnTo>
                          <a:pt x="548" y="646"/>
                        </a:lnTo>
                        <a:lnTo>
                          <a:pt x="550" y="649"/>
                        </a:lnTo>
                        <a:lnTo>
                          <a:pt x="553" y="651"/>
                        </a:lnTo>
                        <a:lnTo>
                          <a:pt x="557" y="646"/>
                        </a:lnTo>
                        <a:lnTo>
                          <a:pt x="559" y="642"/>
                        </a:lnTo>
                        <a:lnTo>
                          <a:pt x="562" y="644"/>
                        </a:lnTo>
                        <a:lnTo>
                          <a:pt x="562" y="651"/>
                        </a:lnTo>
                        <a:lnTo>
                          <a:pt x="557" y="653"/>
                        </a:lnTo>
                        <a:lnTo>
                          <a:pt x="557" y="662"/>
                        </a:lnTo>
                        <a:lnTo>
                          <a:pt x="559" y="662"/>
                        </a:lnTo>
                        <a:lnTo>
                          <a:pt x="564" y="655"/>
                        </a:lnTo>
                        <a:lnTo>
                          <a:pt x="570" y="658"/>
                        </a:lnTo>
                        <a:lnTo>
                          <a:pt x="570" y="653"/>
                        </a:lnTo>
                        <a:lnTo>
                          <a:pt x="575" y="653"/>
                        </a:lnTo>
                        <a:lnTo>
                          <a:pt x="575" y="658"/>
                        </a:lnTo>
                        <a:lnTo>
                          <a:pt x="579" y="658"/>
                        </a:lnTo>
                        <a:lnTo>
                          <a:pt x="582" y="658"/>
                        </a:lnTo>
                        <a:lnTo>
                          <a:pt x="582" y="662"/>
                        </a:lnTo>
                        <a:lnTo>
                          <a:pt x="582" y="664"/>
                        </a:lnTo>
                        <a:lnTo>
                          <a:pt x="582" y="669"/>
                        </a:lnTo>
                        <a:lnTo>
                          <a:pt x="577" y="673"/>
                        </a:lnTo>
                        <a:lnTo>
                          <a:pt x="582" y="678"/>
                        </a:lnTo>
                        <a:lnTo>
                          <a:pt x="579" y="682"/>
                        </a:lnTo>
                        <a:lnTo>
                          <a:pt x="577" y="682"/>
                        </a:lnTo>
                        <a:lnTo>
                          <a:pt x="575" y="680"/>
                        </a:lnTo>
                        <a:lnTo>
                          <a:pt x="573" y="684"/>
                        </a:lnTo>
                        <a:lnTo>
                          <a:pt x="577" y="686"/>
                        </a:lnTo>
                        <a:lnTo>
                          <a:pt x="577" y="689"/>
                        </a:lnTo>
                        <a:lnTo>
                          <a:pt x="582" y="686"/>
                        </a:lnTo>
                        <a:lnTo>
                          <a:pt x="588" y="686"/>
                        </a:lnTo>
                        <a:lnTo>
                          <a:pt x="588" y="689"/>
                        </a:lnTo>
                        <a:lnTo>
                          <a:pt x="593" y="691"/>
                        </a:lnTo>
                        <a:lnTo>
                          <a:pt x="593" y="693"/>
                        </a:lnTo>
                        <a:lnTo>
                          <a:pt x="591" y="695"/>
                        </a:lnTo>
                        <a:lnTo>
                          <a:pt x="591" y="700"/>
                        </a:lnTo>
                        <a:lnTo>
                          <a:pt x="593" y="698"/>
                        </a:lnTo>
                        <a:lnTo>
                          <a:pt x="595" y="695"/>
                        </a:lnTo>
                        <a:lnTo>
                          <a:pt x="597" y="695"/>
                        </a:lnTo>
                        <a:lnTo>
                          <a:pt x="602" y="698"/>
                        </a:lnTo>
                        <a:lnTo>
                          <a:pt x="611" y="695"/>
                        </a:lnTo>
                        <a:lnTo>
                          <a:pt x="622" y="695"/>
                        </a:lnTo>
                        <a:lnTo>
                          <a:pt x="622" y="698"/>
                        </a:lnTo>
                        <a:lnTo>
                          <a:pt x="617" y="709"/>
                        </a:lnTo>
                        <a:lnTo>
                          <a:pt x="617" y="713"/>
                        </a:lnTo>
                        <a:lnTo>
                          <a:pt x="617" y="722"/>
                        </a:lnTo>
                        <a:lnTo>
                          <a:pt x="615" y="729"/>
                        </a:lnTo>
                        <a:lnTo>
                          <a:pt x="620" y="729"/>
                        </a:lnTo>
                        <a:lnTo>
                          <a:pt x="622" y="731"/>
                        </a:lnTo>
                        <a:lnTo>
                          <a:pt x="622" y="733"/>
                        </a:lnTo>
                        <a:lnTo>
                          <a:pt x="617" y="731"/>
                        </a:lnTo>
                        <a:lnTo>
                          <a:pt x="617" y="733"/>
                        </a:lnTo>
                        <a:lnTo>
                          <a:pt x="622" y="735"/>
                        </a:lnTo>
                        <a:lnTo>
                          <a:pt x="626" y="733"/>
                        </a:lnTo>
                        <a:lnTo>
                          <a:pt x="628" y="735"/>
                        </a:lnTo>
                        <a:lnTo>
                          <a:pt x="633" y="735"/>
                        </a:lnTo>
                        <a:lnTo>
                          <a:pt x="633" y="738"/>
                        </a:lnTo>
                        <a:lnTo>
                          <a:pt x="637" y="740"/>
                        </a:lnTo>
                        <a:lnTo>
                          <a:pt x="640" y="742"/>
                        </a:lnTo>
                        <a:lnTo>
                          <a:pt x="642" y="740"/>
                        </a:lnTo>
                        <a:lnTo>
                          <a:pt x="644" y="740"/>
                        </a:lnTo>
                        <a:lnTo>
                          <a:pt x="644" y="735"/>
                        </a:lnTo>
                        <a:lnTo>
                          <a:pt x="648" y="742"/>
                        </a:lnTo>
                        <a:lnTo>
                          <a:pt x="644" y="746"/>
                        </a:lnTo>
                        <a:lnTo>
                          <a:pt x="644" y="749"/>
                        </a:lnTo>
                        <a:lnTo>
                          <a:pt x="646" y="749"/>
                        </a:lnTo>
                        <a:lnTo>
                          <a:pt x="642" y="751"/>
                        </a:lnTo>
                        <a:lnTo>
                          <a:pt x="642" y="753"/>
                        </a:lnTo>
                        <a:lnTo>
                          <a:pt x="646" y="753"/>
                        </a:lnTo>
                        <a:lnTo>
                          <a:pt x="646" y="755"/>
                        </a:lnTo>
                        <a:lnTo>
                          <a:pt x="642" y="758"/>
                        </a:lnTo>
                        <a:lnTo>
                          <a:pt x="642" y="760"/>
                        </a:lnTo>
                        <a:lnTo>
                          <a:pt x="637" y="762"/>
                        </a:lnTo>
                        <a:lnTo>
                          <a:pt x="637" y="764"/>
                        </a:lnTo>
                        <a:lnTo>
                          <a:pt x="640" y="764"/>
                        </a:lnTo>
                        <a:lnTo>
                          <a:pt x="637" y="766"/>
                        </a:lnTo>
                        <a:lnTo>
                          <a:pt x="637" y="771"/>
                        </a:lnTo>
                        <a:lnTo>
                          <a:pt x="631" y="773"/>
                        </a:lnTo>
                        <a:lnTo>
                          <a:pt x="631" y="784"/>
                        </a:lnTo>
                        <a:lnTo>
                          <a:pt x="626" y="782"/>
                        </a:lnTo>
                        <a:lnTo>
                          <a:pt x="626" y="786"/>
                        </a:lnTo>
                        <a:lnTo>
                          <a:pt x="626" y="789"/>
                        </a:lnTo>
                        <a:lnTo>
                          <a:pt x="631" y="793"/>
                        </a:lnTo>
                        <a:lnTo>
                          <a:pt x="631" y="800"/>
                        </a:lnTo>
                        <a:lnTo>
                          <a:pt x="628" y="795"/>
                        </a:lnTo>
                        <a:lnTo>
                          <a:pt x="628" y="793"/>
                        </a:lnTo>
                        <a:lnTo>
                          <a:pt x="626" y="793"/>
                        </a:lnTo>
                        <a:lnTo>
                          <a:pt x="624" y="795"/>
                        </a:lnTo>
                        <a:lnTo>
                          <a:pt x="622" y="793"/>
                        </a:lnTo>
                        <a:lnTo>
                          <a:pt x="620" y="793"/>
                        </a:lnTo>
                        <a:lnTo>
                          <a:pt x="615" y="789"/>
                        </a:lnTo>
                        <a:lnTo>
                          <a:pt x="613" y="795"/>
                        </a:lnTo>
                        <a:lnTo>
                          <a:pt x="611" y="795"/>
                        </a:lnTo>
                        <a:lnTo>
                          <a:pt x="611" y="798"/>
                        </a:lnTo>
                        <a:lnTo>
                          <a:pt x="613" y="798"/>
                        </a:lnTo>
                        <a:lnTo>
                          <a:pt x="611" y="798"/>
                        </a:lnTo>
                        <a:lnTo>
                          <a:pt x="608" y="798"/>
                        </a:lnTo>
                        <a:lnTo>
                          <a:pt x="608" y="800"/>
                        </a:lnTo>
                        <a:lnTo>
                          <a:pt x="602" y="800"/>
                        </a:lnTo>
                        <a:lnTo>
                          <a:pt x="599" y="800"/>
                        </a:lnTo>
                        <a:lnTo>
                          <a:pt x="599" y="806"/>
                        </a:lnTo>
                        <a:lnTo>
                          <a:pt x="597" y="813"/>
                        </a:lnTo>
                        <a:lnTo>
                          <a:pt x="582" y="811"/>
                        </a:lnTo>
                        <a:lnTo>
                          <a:pt x="582" y="809"/>
                        </a:lnTo>
                        <a:lnTo>
                          <a:pt x="577" y="806"/>
                        </a:lnTo>
                        <a:lnTo>
                          <a:pt x="575" y="804"/>
                        </a:lnTo>
                        <a:lnTo>
                          <a:pt x="575" y="802"/>
                        </a:lnTo>
                        <a:lnTo>
                          <a:pt x="573" y="802"/>
                        </a:lnTo>
                        <a:lnTo>
                          <a:pt x="568" y="800"/>
                        </a:lnTo>
                        <a:lnTo>
                          <a:pt x="568" y="802"/>
                        </a:lnTo>
                        <a:lnTo>
                          <a:pt x="566" y="802"/>
                        </a:lnTo>
                        <a:lnTo>
                          <a:pt x="566" y="804"/>
                        </a:lnTo>
                        <a:lnTo>
                          <a:pt x="564" y="804"/>
                        </a:lnTo>
                        <a:lnTo>
                          <a:pt x="566" y="806"/>
                        </a:lnTo>
                        <a:lnTo>
                          <a:pt x="566" y="809"/>
                        </a:lnTo>
                        <a:lnTo>
                          <a:pt x="562" y="809"/>
                        </a:lnTo>
                        <a:lnTo>
                          <a:pt x="562" y="806"/>
                        </a:lnTo>
                        <a:lnTo>
                          <a:pt x="562" y="804"/>
                        </a:lnTo>
                        <a:lnTo>
                          <a:pt x="559" y="804"/>
                        </a:lnTo>
                        <a:lnTo>
                          <a:pt x="559" y="802"/>
                        </a:lnTo>
                        <a:lnTo>
                          <a:pt x="557" y="802"/>
                        </a:lnTo>
                        <a:lnTo>
                          <a:pt x="557" y="800"/>
                        </a:lnTo>
                        <a:lnTo>
                          <a:pt x="555" y="800"/>
                        </a:lnTo>
                        <a:lnTo>
                          <a:pt x="557" y="802"/>
                        </a:lnTo>
                        <a:lnTo>
                          <a:pt x="555" y="804"/>
                        </a:lnTo>
                        <a:lnTo>
                          <a:pt x="553" y="804"/>
                        </a:lnTo>
                        <a:lnTo>
                          <a:pt x="553" y="800"/>
                        </a:lnTo>
                        <a:lnTo>
                          <a:pt x="555" y="800"/>
                        </a:lnTo>
                        <a:lnTo>
                          <a:pt x="553" y="798"/>
                        </a:lnTo>
                        <a:lnTo>
                          <a:pt x="555" y="798"/>
                        </a:lnTo>
                        <a:lnTo>
                          <a:pt x="555" y="795"/>
                        </a:lnTo>
                        <a:lnTo>
                          <a:pt x="548" y="798"/>
                        </a:lnTo>
                        <a:lnTo>
                          <a:pt x="548" y="800"/>
                        </a:lnTo>
                        <a:lnTo>
                          <a:pt x="539" y="798"/>
                        </a:lnTo>
                        <a:lnTo>
                          <a:pt x="539" y="800"/>
                        </a:lnTo>
                        <a:lnTo>
                          <a:pt x="535" y="802"/>
                        </a:lnTo>
                        <a:lnTo>
                          <a:pt x="535" y="804"/>
                        </a:lnTo>
                        <a:lnTo>
                          <a:pt x="537" y="804"/>
                        </a:lnTo>
                        <a:lnTo>
                          <a:pt x="537" y="806"/>
                        </a:lnTo>
                        <a:lnTo>
                          <a:pt x="535" y="809"/>
                        </a:lnTo>
                        <a:lnTo>
                          <a:pt x="537" y="809"/>
                        </a:lnTo>
                        <a:lnTo>
                          <a:pt x="533" y="813"/>
                        </a:lnTo>
                        <a:lnTo>
                          <a:pt x="535" y="815"/>
                        </a:lnTo>
                        <a:lnTo>
                          <a:pt x="530" y="817"/>
                        </a:lnTo>
                        <a:lnTo>
                          <a:pt x="530" y="820"/>
                        </a:lnTo>
                        <a:lnTo>
                          <a:pt x="530" y="824"/>
                        </a:lnTo>
                        <a:lnTo>
                          <a:pt x="528" y="822"/>
                        </a:lnTo>
                        <a:lnTo>
                          <a:pt x="526" y="824"/>
                        </a:lnTo>
                        <a:lnTo>
                          <a:pt x="526" y="826"/>
                        </a:lnTo>
                        <a:lnTo>
                          <a:pt x="524" y="826"/>
                        </a:lnTo>
                        <a:lnTo>
                          <a:pt x="524" y="824"/>
                        </a:lnTo>
                        <a:lnTo>
                          <a:pt x="521" y="829"/>
                        </a:lnTo>
                        <a:lnTo>
                          <a:pt x="519" y="829"/>
                        </a:lnTo>
                        <a:lnTo>
                          <a:pt x="517" y="829"/>
                        </a:lnTo>
                        <a:lnTo>
                          <a:pt x="517" y="826"/>
                        </a:lnTo>
                        <a:lnTo>
                          <a:pt x="515" y="824"/>
                        </a:lnTo>
                        <a:lnTo>
                          <a:pt x="506" y="826"/>
                        </a:lnTo>
                        <a:lnTo>
                          <a:pt x="506" y="829"/>
                        </a:lnTo>
                        <a:lnTo>
                          <a:pt x="508" y="833"/>
                        </a:lnTo>
                        <a:lnTo>
                          <a:pt x="506" y="835"/>
                        </a:lnTo>
                        <a:lnTo>
                          <a:pt x="504" y="842"/>
                        </a:lnTo>
                        <a:lnTo>
                          <a:pt x="506" y="849"/>
                        </a:lnTo>
                        <a:lnTo>
                          <a:pt x="508" y="851"/>
                        </a:lnTo>
                        <a:lnTo>
                          <a:pt x="504" y="855"/>
                        </a:lnTo>
                        <a:lnTo>
                          <a:pt x="508" y="855"/>
                        </a:lnTo>
                        <a:lnTo>
                          <a:pt x="510" y="851"/>
                        </a:lnTo>
                        <a:lnTo>
                          <a:pt x="513" y="853"/>
                        </a:lnTo>
                        <a:lnTo>
                          <a:pt x="510" y="862"/>
                        </a:lnTo>
                        <a:lnTo>
                          <a:pt x="508" y="871"/>
                        </a:lnTo>
                        <a:lnTo>
                          <a:pt x="504" y="875"/>
                        </a:lnTo>
                        <a:lnTo>
                          <a:pt x="499" y="880"/>
                        </a:lnTo>
                        <a:lnTo>
                          <a:pt x="497" y="882"/>
                        </a:lnTo>
                        <a:lnTo>
                          <a:pt x="495" y="884"/>
                        </a:lnTo>
                        <a:lnTo>
                          <a:pt x="493" y="882"/>
                        </a:lnTo>
                        <a:lnTo>
                          <a:pt x="490" y="884"/>
                        </a:lnTo>
                        <a:lnTo>
                          <a:pt x="488" y="886"/>
                        </a:lnTo>
                        <a:lnTo>
                          <a:pt x="490" y="889"/>
                        </a:lnTo>
                        <a:lnTo>
                          <a:pt x="488" y="893"/>
                        </a:lnTo>
                        <a:lnTo>
                          <a:pt x="490" y="893"/>
                        </a:lnTo>
                        <a:lnTo>
                          <a:pt x="495" y="895"/>
                        </a:lnTo>
                        <a:lnTo>
                          <a:pt x="499" y="893"/>
                        </a:lnTo>
                        <a:lnTo>
                          <a:pt x="501" y="895"/>
                        </a:lnTo>
                        <a:lnTo>
                          <a:pt x="508" y="893"/>
                        </a:lnTo>
                        <a:lnTo>
                          <a:pt x="526" y="897"/>
                        </a:lnTo>
                        <a:lnTo>
                          <a:pt x="528" y="900"/>
                        </a:lnTo>
                        <a:lnTo>
                          <a:pt x="528" y="902"/>
                        </a:lnTo>
                        <a:lnTo>
                          <a:pt x="533" y="906"/>
                        </a:lnTo>
                        <a:lnTo>
                          <a:pt x="528" y="911"/>
                        </a:lnTo>
                        <a:lnTo>
                          <a:pt x="524" y="915"/>
                        </a:lnTo>
                        <a:lnTo>
                          <a:pt x="521" y="920"/>
                        </a:lnTo>
                        <a:lnTo>
                          <a:pt x="517" y="929"/>
                        </a:lnTo>
                        <a:lnTo>
                          <a:pt x="515" y="929"/>
                        </a:lnTo>
                        <a:lnTo>
                          <a:pt x="506" y="931"/>
                        </a:lnTo>
                        <a:lnTo>
                          <a:pt x="501" y="931"/>
                        </a:lnTo>
                        <a:lnTo>
                          <a:pt x="497" y="933"/>
                        </a:lnTo>
                        <a:lnTo>
                          <a:pt x="493" y="931"/>
                        </a:lnTo>
                        <a:lnTo>
                          <a:pt x="490" y="940"/>
                        </a:lnTo>
                        <a:lnTo>
                          <a:pt x="486" y="937"/>
                        </a:lnTo>
                        <a:lnTo>
                          <a:pt x="488" y="944"/>
                        </a:lnTo>
                        <a:lnTo>
                          <a:pt x="481" y="957"/>
                        </a:lnTo>
                        <a:lnTo>
                          <a:pt x="481" y="955"/>
                        </a:lnTo>
                        <a:lnTo>
                          <a:pt x="475" y="953"/>
                        </a:lnTo>
                        <a:lnTo>
                          <a:pt x="472" y="955"/>
                        </a:lnTo>
                        <a:lnTo>
                          <a:pt x="468" y="955"/>
                        </a:lnTo>
                        <a:lnTo>
                          <a:pt x="464" y="951"/>
                        </a:lnTo>
                        <a:lnTo>
                          <a:pt x="461" y="951"/>
                        </a:lnTo>
                        <a:lnTo>
                          <a:pt x="457" y="949"/>
                        </a:lnTo>
                        <a:lnTo>
                          <a:pt x="457" y="951"/>
                        </a:lnTo>
                        <a:lnTo>
                          <a:pt x="455" y="951"/>
                        </a:lnTo>
                        <a:lnTo>
                          <a:pt x="441" y="953"/>
                        </a:lnTo>
                        <a:lnTo>
                          <a:pt x="441" y="955"/>
                        </a:lnTo>
                        <a:lnTo>
                          <a:pt x="437" y="955"/>
                        </a:lnTo>
                        <a:lnTo>
                          <a:pt x="437" y="962"/>
                        </a:lnTo>
                        <a:lnTo>
                          <a:pt x="437" y="960"/>
                        </a:lnTo>
                        <a:lnTo>
                          <a:pt x="432" y="960"/>
                        </a:lnTo>
                        <a:lnTo>
                          <a:pt x="430" y="955"/>
                        </a:lnTo>
                        <a:lnTo>
                          <a:pt x="430" y="953"/>
                        </a:lnTo>
                        <a:lnTo>
                          <a:pt x="428" y="953"/>
                        </a:lnTo>
                        <a:lnTo>
                          <a:pt x="426" y="955"/>
                        </a:lnTo>
                        <a:lnTo>
                          <a:pt x="426" y="951"/>
                        </a:lnTo>
                        <a:lnTo>
                          <a:pt x="423" y="949"/>
                        </a:lnTo>
                        <a:lnTo>
                          <a:pt x="419" y="949"/>
                        </a:lnTo>
                        <a:lnTo>
                          <a:pt x="419" y="951"/>
                        </a:lnTo>
                        <a:lnTo>
                          <a:pt x="417" y="955"/>
                        </a:lnTo>
                        <a:lnTo>
                          <a:pt x="415" y="953"/>
                        </a:lnTo>
                        <a:lnTo>
                          <a:pt x="408" y="953"/>
                        </a:lnTo>
                        <a:lnTo>
                          <a:pt x="406" y="955"/>
                        </a:lnTo>
                        <a:lnTo>
                          <a:pt x="406" y="960"/>
                        </a:lnTo>
                        <a:lnTo>
                          <a:pt x="401" y="964"/>
                        </a:lnTo>
                        <a:lnTo>
                          <a:pt x="397" y="971"/>
                        </a:lnTo>
                        <a:lnTo>
                          <a:pt x="399" y="973"/>
                        </a:lnTo>
                        <a:lnTo>
                          <a:pt x="401" y="977"/>
                        </a:lnTo>
                        <a:lnTo>
                          <a:pt x="399" y="982"/>
                        </a:lnTo>
                        <a:lnTo>
                          <a:pt x="399" y="980"/>
                        </a:lnTo>
                        <a:lnTo>
                          <a:pt x="397" y="977"/>
                        </a:lnTo>
                        <a:lnTo>
                          <a:pt x="386" y="977"/>
                        </a:lnTo>
                        <a:lnTo>
                          <a:pt x="366" y="977"/>
                        </a:lnTo>
                        <a:lnTo>
                          <a:pt x="359" y="977"/>
                        </a:lnTo>
                        <a:lnTo>
                          <a:pt x="359" y="975"/>
                        </a:lnTo>
                        <a:lnTo>
                          <a:pt x="357" y="969"/>
                        </a:lnTo>
                        <a:lnTo>
                          <a:pt x="352" y="964"/>
                        </a:lnTo>
                        <a:lnTo>
                          <a:pt x="348" y="966"/>
                        </a:lnTo>
                        <a:lnTo>
                          <a:pt x="343" y="971"/>
                        </a:lnTo>
                        <a:lnTo>
                          <a:pt x="339" y="969"/>
                        </a:lnTo>
                        <a:lnTo>
                          <a:pt x="337" y="964"/>
                        </a:lnTo>
                        <a:lnTo>
                          <a:pt x="339" y="962"/>
                        </a:lnTo>
                        <a:lnTo>
                          <a:pt x="339" y="960"/>
                        </a:lnTo>
                        <a:lnTo>
                          <a:pt x="337" y="960"/>
                        </a:lnTo>
                        <a:lnTo>
                          <a:pt x="337" y="955"/>
                        </a:lnTo>
                        <a:lnTo>
                          <a:pt x="332" y="960"/>
                        </a:lnTo>
                        <a:lnTo>
                          <a:pt x="330" y="957"/>
                        </a:lnTo>
                        <a:lnTo>
                          <a:pt x="328" y="960"/>
                        </a:lnTo>
                        <a:lnTo>
                          <a:pt x="323" y="957"/>
                        </a:lnTo>
                        <a:lnTo>
                          <a:pt x="323" y="953"/>
                        </a:lnTo>
                        <a:lnTo>
                          <a:pt x="319" y="951"/>
                        </a:lnTo>
                        <a:lnTo>
                          <a:pt x="319" y="949"/>
                        </a:lnTo>
                        <a:lnTo>
                          <a:pt x="314" y="951"/>
                        </a:lnTo>
                        <a:lnTo>
                          <a:pt x="310" y="949"/>
                        </a:lnTo>
                        <a:lnTo>
                          <a:pt x="308" y="946"/>
                        </a:lnTo>
                        <a:lnTo>
                          <a:pt x="308" y="942"/>
                        </a:lnTo>
                        <a:lnTo>
                          <a:pt x="305" y="940"/>
                        </a:lnTo>
                        <a:lnTo>
                          <a:pt x="301" y="942"/>
                        </a:lnTo>
                        <a:lnTo>
                          <a:pt x="297" y="944"/>
                        </a:lnTo>
                        <a:lnTo>
                          <a:pt x="294" y="942"/>
                        </a:lnTo>
                        <a:lnTo>
                          <a:pt x="294" y="926"/>
                        </a:lnTo>
                        <a:lnTo>
                          <a:pt x="290" y="926"/>
                        </a:lnTo>
                        <a:lnTo>
                          <a:pt x="283" y="931"/>
                        </a:lnTo>
                        <a:lnTo>
                          <a:pt x="281" y="931"/>
                        </a:lnTo>
                        <a:lnTo>
                          <a:pt x="279" y="933"/>
                        </a:lnTo>
                        <a:lnTo>
                          <a:pt x="261" y="929"/>
                        </a:lnTo>
                        <a:lnTo>
                          <a:pt x="256" y="926"/>
                        </a:lnTo>
                        <a:lnTo>
                          <a:pt x="254" y="924"/>
                        </a:lnTo>
                        <a:lnTo>
                          <a:pt x="254" y="920"/>
                        </a:lnTo>
                        <a:lnTo>
                          <a:pt x="250" y="917"/>
                        </a:lnTo>
                        <a:lnTo>
                          <a:pt x="250" y="915"/>
                        </a:lnTo>
                        <a:lnTo>
                          <a:pt x="250" y="911"/>
                        </a:lnTo>
                        <a:lnTo>
                          <a:pt x="243" y="911"/>
                        </a:lnTo>
                        <a:lnTo>
                          <a:pt x="239" y="913"/>
                        </a:lnTo>
                        <a:lnTo>
                          <a:pt x="239" y="911"/>
                        </a:lnTo>
                        <a:lnTo>
                          <a:pt x="236" y="909"/>
                        </a:lnTo>
                        <a:lnTo>
                          <a:pt x="236" y="906"/>
                        </a:lnTo>
                        <a:lnTo>
                          <a:pt x="234" y="906"/>
                        </a:lnTo>
                        <a:lnTo>
                          <a:pt x="234" y="909"/>
                        </a:lnTo>
                        <a:lnTo>
                          <a:pt x="232" y="909"/>
                        </a:lnTo>
                        <a:lnTo>
                          <a:pt x="230" y="906"/>
                        </a:lnTo>
                        <a:lnTo>
                          <a:pt x="227" y="900"/>
                        </a:lnTo>
                        <a:lnTo>
                          <a:pt x="225" y="900"/>
                        </a:lnTo>
                        <a:lnTo>
                          <a:pt x="221" y="900"/>
                        </a:lnTo>
                        <a:lnTo>
                          <a:pt x="219" y="900"/>
                        </a:lnTo>
                        <a:lnTo>
                          <a:pt x="214" y="895"/>
                        </a:lnTo>
                        <a:lnTo>
                          <a:pt x="212" y="893"/>
                        </a:lnTo>
                        <a:lnTo>
                          <a:pt x="214" y="891"/>
                        </a:lnTo>
                        <a:lnTo>
                          <a:pt x="212" y="891"/>
                        </a:lnTo>
                        <a:lnTo>
                          <a:pt x="210" y="884"/>
                        </a:lnTo>
                        <a:lnTo>
                          <a:pt x="207" y="882"/>
                        </a:lnTo>
                        <a:lnTo>
                          <a:pt x="205" y="880"/>
                        </a:lnTo>
                        <a:lnTo>
                          <a:pt x="203" y="880"/>
                        </a:lnTo>
                        <a:lnTo>
                          <a:pt x="196" y="880"/>
                        </a:lnTo>
                        <a:lnTo>
                          <a:pt x="198" y="877"/>
                        </a:lnTo>
                        <a:lnTo>
                          <a:pt x="194" y="873"/>
                        </a:lnTo>
                        <a:lnTo>
                          <a:pt x="196" y="869"/>
                        </a:lnTo>
                        <a:lnTo>
                          <a:pt x="192" y="866"/>
                        </a:lnTo>
                        <a:lnTo>
                          <a:pt x="190" y="862"/>
                        </a:lnTo>
                        <a:lnTo>
                          <a:pt x="190" y="857"/>
                        </a:lnTo>
                        <a:lnTo>
                          <a:pt x="192" y="857"/>
                        </a:lnTo>
                        <a:lnTo>
                          <a:pt x="196" y="855"/>
                        </a:lnTo>
                        <a:lnTo>
                          <a:pt x="196" y="851"/>
                        </a:lnTo>
                        <a:lnTo>
                          <a:pt x="194" y="851"/>
                        </a:lnTo>
                        <a:lnTo>
                          <a:pt x="192" y="851"/>
                        </a:lnTo>
                        <a:lnTo>
                          <a:pt x="190" y="853"/>
                        </a:lnTo>
                        <a:lnTo>
                          <a:pt x="190" y="855"/>
                        </a:lnTo>
                        <a:lnTo>
                          <a:pt x="185" y="855"/>
                        </a:lnTo>
                        <a:lnTo>
                          <a:pt x="185" y="851"/>
                        </a:lnTo>
                        <a:lnTo>
                          <a:pt x="181" y="851"/>
                        </a:lnTo>
                        <a:lnTo>
                          <a:pt x="181" y="846"/>
                        </a:lnTo>
                        <a:lnTo>
                          <a:pt x="176" y="846"/>
                        </a:lnTo>
                        <a:lnTo>
                          <a:pt x="176" y="844"/>
                        </a:lnTo>
                        <a:lnTo>
                          <a:pt x="176" y="840"/>
                        </a:lnTo>
                        <a:lnTo>
                          <a:pt x="178" y="840"/>
                        </a:lnTo>
                        <a:lnTo>
                          <a:pt x="181" y="840"/>
                        </a:lnTo>
                        <a:lnTo>
                          <a:pt x="183" y="840"/>
                        </a:lnTo>
                        <a:lnTo>
                          <a:pt x="183" y="837"/>
                        </a:lnTo>
                        <a:lnTo>
                          <a:pt x="181" y="837"/>
                        </a:lnTo>
                        <a:lnTo>
                          <a:pt x="178" y="835"/>
                        </a:lnTo>
                        <a:lnTo>
                          <a:pt x="176" y="833"/>
                        </a:lnTo>
                        <a:lnTo>
                          <a:pt x="170" y="842"/>
                        </a:lnTo>
                        <a:lnTo>
                          <a:pt x="167" y="842"/>
                        </a:lnTo>
                        <a:lnTo>
                          <a:pt x="167" y="837"/>
                        </a:lnTo>
                        <a:lnTo>
                          <a:pt x="165" y="837"/>
                        </a:lnTo>
                        <a:lnTo>
                          <a:pt x="167" y="835"/>
                        </a:lnTo>
                        <a:lnTo>
                          <a:pt x="165" y="835"/>
                        </a:lnTo>
                        <a:lnTo>
                          <a:pt x="165" y="833"/>
                        </a:lnTo>
                        <a:lnTo>
                          <a:pt x="163" y="831"/>
                        </a:lnTo>
                        <a:lnTo>
                          <a:pt x="158" y="833"/>
                        </a:lnTo>
                        <a:lnTo>
                          <a:pt x="156" y="831"/>
                        </a:lnTo>
                        <a:lnTo>
                          <a:pt x="158" y="826"/>
                        </a:lnTo>
                        <a:lnTo>
                          <a:pt x="158" y="824"/>
                        </a:lnTo>
                        <a:lnTo>
                          <a:pt x="156" y="826"/>
                        </a:lnTo>
                        <a:lnTo>
                          <a:pt x="152" y="824"/>
                        </a:lnTo>
                        <a:lnTo>
                          <a:pt x="152" y="822"/>
                        </a:lnTo>
                        <a:lnTo>
                          <a:pt x="149" y="822"/>
                        </a:lnTo>
                        <a:lnTo>
                          <a:pt x="147" y="826"/>
                        </a:lnTo>
                        <a:lnTo>
                          <a:pt x="143" y="826"/>
                        </a:lnTo>
                        <a:lnTo>
                          <a:pt x="143" y="824"/>
                        </a:lnTo>
                        <a:lnTo>
                          <a:pt x="145" y="824"/>
                        </a:lnTo>
                        <a:lnTo>
                          <a:pt x="143" y="820"/>
                        </a:lnTo>
                        <a:lnTo>
                          <a:pt x="138" y="820"/>
                        </a:lnTo>
                        <a:lnTo>
                          <a:pt x="136" y="820"/>
                        </a:lnTo>
                        <a:lnTo>
                          <a:pt x="138" y="817"/>
                        </a:lnTo>
                        <a:lnTo>
                          <a:pt x="136" y="817"/>
                        </a:lnTo>
                        <a:lnTo>
                          <a:pt x="134" y="817"/>
                        </a:lnTo>
                        <a:lnTo>
                          <a:pt x="138" y="813"/>
                        </a:lnTo>
                        <a:lnTo>
                          <a:pt x="136" y="809"/>
                        </a:lnTo>
                        <a:lnTo>
                          <a:pt x="134" y="811"/>
                        </a:lnTo>
                        <a:lnTo>
                          <a:pt x="129" y="811"/>
                        </a:lnTo>
                        <a:lnTo>
                          <a:pt x="121" y="815"/>
                        </a:lnTo>
                        <a:lnTo>
                          <a:pt x="118" y="813"/>
                        </a:lnTo>
                        <a:lnTo>
                          <a:pt x="112" y="800"/>
                        </a:lnTo>
                        <a:lnTo>
                          <a:pt x="109" y="791"/>
                        </a:lnTo>
                        <a:lnTo>
                          <a:pt x="112" y="789"/>
                        </a:lnTo>
                        <a:lnTo>
                          <a:pt x="107" y="789"/>
                        </a:lnTo>
                        <a:lnTo>
                          <a:pt x="105" y="766"/>
                        </a:lnTo>
                        <a:lnTo>
                          <a:pt x="105" y="771"/>
                        </a:lnTo>
                        <a:lnTo>
                          <a:pt x="105" y="764"/>
                        </a:lnTo>
                        <a:lnTo>
                          <a:pt x="107" y="764"/>
                        </a:lnTo>
                        <a:lnTo>
                          <a:pt x="105" y="764"/>
                        </a:lnTo>
                        <a:lnTo>
                          <a:pt x="105" y="766"/>
                        </a:lnTo>
                        <a:lnTo>
                          <a:pt x="96" y="733"/>
                        </a:lnTo>
                        <a:lnTo>
                          <a:pt x="92" y="729"/>
                        </a:lnTo>
                        <a:lnTo>
                          <a:pt x="96" y="731"/>
                        </a:lnTo>
                        <a:lnTo>
                          <a:pt x="98" y="740"/>
                        </a:lnTo>
                        <a:lnTo>
                          <a:pt x="98" y="738"/>
                        </a:lnTo>
                        <a:lnTo>
                          <a:pt x="96" y="738"/>
                        </a:lnTo>
                        <a:lnTo>
                          <a:pt x="96" y="731"/>
                        </a:lnTo>
                        <a:lnTo>
                          <a:pt x="94" y="729"/>
                        </a:lnTo>
                        <a:lnTo>
                          <a:pt x="92" y="713"/>
                        </a:lnTo>
                        <a:lnTo>
                          <a:pt x="89" y="689"/>
                        </a:lnTo>
                        <a:lnTo>
                          <a:pt x="85" y="682"/>
                        </a:lnTo>
                        <a:lnTo>
                          <a:pt x="80" y="655"/>
                        </a:lnTo>
                        <a:lnTo>
                          <a:pt x="80" y="658"/>
                        </a:lnTo>
                        <a:lnTo>
                          <a:pt x="85" y="658"/>
                        </a:lnTo>
                        <a:lnTo>
                          <a:pt x="80" y="658"/>
                        </a:lnTo>
                        <a:lnTo>
                          <a:pt x="83" y="655"/>
                        </a:lnTo>
                        <a:lnTo>
                          <a:pt x="80" y="653"/>
                        </a:lnTo>
                        <a:lnTo>
                          <a:pt x="76" y="644"/>
                        </a:lnTo>
                        <a:lnTo>
                          <a:pt x="72" y="644"/>
                        </a:lnTo>
                        <a:lnTo>
                          <a:pt x="69" y="640"/>
                        </a:lnTo>
                        <a:lnTo>
                          <a:pt x="69" y="642"/>
                        </a:lnTo>
                        <a:lnTo>
                          <a:pt x="67" y="638"/>
                        </a:lnTo>
                        <a:lnTo>
                          <a:pt x="65" y="633"/>
                        </a:lnTo>
                        <a:lnTo>
                          <a:pt x="67" y="633"/>
                        </a:lnTo>
                        <a:lnTo>
                          <a:pt x="65" y="631"/>
                        </a:lnTo>
                        <a:lnTo>
                          <a:pt x="65" y="633"/>
                        </a:lnTo>
                        <a:lnTo>
                          <a:pt x="65" y="624"/>
                        </a:lnTo>
                        <a:lnTo>
                          <a:pt x="63" y="622"/>
                        </a:lnTo>
                        <a:lnTo>
                          <a:pt x="63" y="620"/>
                        </a:lnTo>
                        <a:lnTo>
                          <a:pt x="60" y="611"/>
                        </a:lnTo>
                        <a:lnTo>
                          <a:pt x="56" y="604"/>
                        </a:lnTo>
                        <a:lnTo>
                          <a:pt x="51" y="591"/>
                        </a:lnTo>
                        <a:lnTo>
                          <a:pt x="49" y="578"/>
                        </a:lnTo>
                        <a:lnTo>
                          <a:pt x="47" y="575"/>
                        </a:lnTo>
                        <a:lnTo>
                          <a:pt x="47" y="569"/>
                        </a:lnTo>
                        <a:lnTo>
                          <a:pt x="45" y="564"/>
                        </a:lnTo>
                        <a:lnTo>
                          <a:pt x="47" y="560"/>
                        </a:lnTo>
                        <a:lnTo>
                          <a:pt x="47" y="562"/>
                        </a:lnTo>
                        <a:lnTo>
                          <a:pt x="47" y="560"/>
                        </a:lnTo>
                        <a:lnTo>
                          <a:pt x="49" y="562"/>
                        </a:lnTo>
                        <a:lnTo>
                          <a:pt x="49" y="560"/>
                        </a:lnTo>
                        <a:lnTo>
                          <a:pt x="49" y="558"/>
                        </a:lnTo>
                        <a:lnTo>
                          <a:pt x="45" y="558"/>
                        </a:lnTo>
                        <a:lnTo>
                          <a:pt x="47" y="555"/>
                        </a:lnTo>
                        <a:lnTo>
                          <a:pt x="47" y="553"/>
                        </a:lnTo>
                        <a:lnTo>
                          <a:pt x="45" y="555"/>
                        </a:lnTo>
                        <a:lnTo>
                          <a:pt x="45" y="558"/>
                        </a:lnTo>
                        <a:lnTo>
                          <a:pt x="43" y="555"/>
                        </a:lnTo>
                        <a:lnTo>
                          <a:pt x="45" y="562"/>
                        </a:lnTo>
                        <a:lnTo>
                          <a:pt x="43" y="562"/>
                        </a:lnTo>
                        <a:lnTo>
                          <a:pt x="38" y="562"/>
                        </a:lnTo>
                        <a:lnTo>
                          <a:pt x="38" y="558"/>
                        </a:lnTo>
                        <a:lnTo>
                          <a:pt x="36" y="551"/>
                        </a:lnTo>
                        <a:lnTo>
                          <a:pt x="31" y="547"/>
                        </a:lnTo>
                        <a:lnTo>
                          <a:pt x="34" y="547"/>
                        </a:lnTo>
                        <a:lnTo>
                          <a:pt x="34" y="542"/>
                        </a:lnTo>
                        <a:lnTo>
                          <a:pt x="34" y="540"/>
                        </a:lnTo>
                        <a:lnTo>
                          <a:pt x="31" y="535"/>
                        </a:lnTo>
                        <a:lnTo>
                          <a:pt x="29" y="535"/>
                        </a:lnTo>
                        <a:lnTo>
                          <a:pt x="31" y="535"/>
                        </a:lnTo>
                        <a:lnTo>
                          <a:pt x="29" y="531"/>
                        </a:lnTo>
                        <a:lnTo>
                          <a:pt x="27" y="529"/>
                        </a:lnTo>
                        <a:lnTo>
                          <a:pt x="27" y="531"/>
                        </a:lnTo>
                        <a:lnTo>
                          <a:pt x="23" y="531"/>
                        </a:lnTo>
                        <a:lnTo>
                          <a:pt x="23" y="533"/>
                        </a:lnTo>
                        <a:lnTo>
                          <a:pt x="20" y="533"/>
                        </a:lnTo>
                        <a:lnTo>
                          <a:pt x="20" y="531"/>
                        </a:lnTo>
                        <a:lnTo>
                          <a:pt x="20" y="529"/>
                        </a:lnTo>
                        <a:lnTo>
                          <a:pt x="16" y="529"/>
                        </a:lnTo>
                        <a:lnTo>
                          <a:pt x="18" y="527"/>
                        </a:lnTo>
                        <a:lnTo>
                          <a:pt x="16" y="529"/>
                        </a:lnTo>
                        <a:lnTo>
                          <a:pt x="16" y="527"/>
                        </a:lnTo>
                        <a:lnTo>
                          <a:pt x="14" y="524"/>
                        </a:lnTo>
                        <a:lnTo>
                          <a:pt x="11" y="527"/>
                        </a:lnTo>
                        <a:lnTo>
                          <a:pt x="11" y="524"/>
                        </a:lnTo>
                        <a:lnTo>
                          <a:pt x="9" y="524"/>
                        </a:lnTo>
                        <a:lnTo>
                          <a:pt x="9" y="522"/>
                        </a:lnTo>
                        <a:lnTo>
                          <a:pt x="7" y="522"/>
                        </a:lnTo>
                        <a:lnTo>
                          <a:pt x="9" y="520"/>
                        </a:lnTo>
                        <a:lnTo>
                          <a:pt x="9" y="522"/>
                        </a:lnTo>
                        <a:lnTo>
                          <a:pt x="11" y="522"/>
                        </a:lnTo>
                        <a:lnTo>
                          <a:pt x="11" y="518"/>
                        </a:lnTo>
                        <a:lnTo>
                          <a:pt x="11" y="515"/>
                        </a:lnTo>
                        <a:lnTo>
                          <a:pt x="9" y="515"/>
                        </a:lnTo>
                        <a:lnTo>
                          <a:pt x="11" y="515"/>
                        </a:lnTo>
                        <a:lnTo>
                          <a:pt x="9" y="515"/>
                        </a:lnTo>
                        <a:lnTo>
                          <a:pt x="7" y="511"/>
                        </a:lnTo>
                        <a:lnTo>
                          <a:pt x="7" y="509"/>
                        </a:lnTo>
                        <a:lnTo>
                          <a:pt x="9" y="507"/>
                        </a:lnTo>
                        <a:lnTo>
                          <a:pt x="14" y="504"/>
                        </a:lnTo>
                        <a:lnTo>
                          <a:pt x="18" y="507"/>
                        </a:lnTo>
                        <a:lnTo>
                          <a:pt x="18" y="502"/>
                        </a:lnTo>
                        <a:lnTo>
                          <a:pt x="20" y="500"/>
                        </a:lnTo>
                        <a:lnTo>
                          <a:pt x="23" y="502"/>
                        </a:lnTo>
                        <a:lnTo>
                          <a:pt x="23" y="504"/>
                        </a:lnTo>
                        <a:lnTo>
                          <a:pt x="25" y="504"/>
                        </a:lnTo>
                        <a:lnTo>
                          <a:pt x="25" y="502"/>
                        </a:lnTo>
                        <a:lnTo>
                          <a:pt x="27" y="502"/>
                        </a:lnTo>
                        <a:lnTo>
                          <a:pt x="29" y="500"/>
                        </a:lnTo>
                        <a:lnTo>
                          <a:pt x="31" y="500"/>
                        </a:lnTo>
                        <a:lnTo>
                          <a:pt x="31" y="498"/>
                        </a:lnTo>
                        <a:lnTo>
                          <a:pt x="34" y="498"/>
                        </a:lnTo>
                        <a:lnTo>
                          <a:pt x="31" y="495"/>
                        </a:lnTo>
                        <a:lnTo>
                          <a:pt x="36" y="489"/>
                        </a:lnTo>
                        <a:lnTo>
                          <a:pt x="34" y="480"/>
                        </a:lnTo>
                        <a:lnTo>
                          <a:pt x="36" y="475"/>
                        </a:lnTo>
                        <a:lnTo>
                          <a:pt x="36" y="473"/>
                        </a:lnTo>
                        <a:lnTo>
                          <a:pt x="36" y="471"/>
                        </a:lnTo>
                        <a:lnTo>
                          <a:pt x="40" y="467"/>
                        </a:lnTo>
                        <a:lnTo>
                          <a:pt x="38" y="462"/>
                        </a:lnTo>
                        <a:lnTo>
                          <a:pt x="31" y="460"/>
                        </a:lnTo>
                        <a:lnTo>
                          <a:pt x="29" y="458"/>
                        </a:lnTo>
                        <a:lnTo>
                          <a:pt x="31" y="458"/>
                        </a:lnTo>
                        <a:lnTo>
                          <a:pt x="34" y="453"/>
                        </a:lnTo>
                        <a:lnTo>
                          <a:pt x="40" y="453"/>
                        </a:lnTo>
                        <a:lnTo>
                          <a:pt x="43" y="451"/>
                        </a:lnTo>
                        <a:lnTo>
                          <a:pt x="40" y="447"/>
                        </a:lnTo>
                        <a:lnTo>
                          <a:pt x="40" y="442"/>
                        </a:lnTo>
                        <a:lnTo>
                          <a:pt x="34" y="438"/>
                        </a:lnTo>
                        <a:lnTo>
                          <a:pt x="34" y="433"/>
                        </a:lnTo>
                        <a:lnTo>
                          <a:pt x="34" y="431"/>
                        </a:lnTo>
                        <a:lnTo>
                          <a:pt x="29" y="424"/>
                        </a:lnTo>
                        <a:lnTo>
                          <a:pt x="34" y="418"/>
                        </a:lnTo>
                        <a:lnTo>
                          <a:pt x="31" y="413"/>
                        </a:lnTo>
                        <a:lnTo>
                          <a:pt x="29" y="413"/>
                        </a:lnTo>
                        <a:lnTo>
                          <a:pt x="31" y="407"/>
                        </a:lnTo>
                        <a:lnTo>
                          <a:pt x="31" y="404"/>
                        </a:lnTo>
                        <a:lnTo>
                          <a:pt x="29" y="404"/>
                        </a:lnTo>
                        <a:lnTo>
                          <a:pt x="29" y="400"/>
                        </a:lnTo>
                        <a:lnTo>
                          <a:pt x="29" y="398"/>
                        </a:lnTo>
                        <a:lnTo>
                          <a:pt x="27" y="398"/>
                        </a:lnTo>
                        <a:lnTo>
                          <a:pt x="25" y="400"/>
                        </a:lnTo>
                        <a:lnTo>
                          <a:pt x="27" y="400"/>
                        </a:lnTo>
                        <a:lnTo>
                          <a:pt x="25" y="400"/>
                        </a:lnTo>
                        <a:lnTo>
                          <a:pt x="23" y="398"/>
                        </a:lnTo>
                        <a:lnTo>
                          <a:pt x="20" y="396"/>
                        </a:lnTo>
                        <a:lnTo>
                          <a:pt x="18" y="398"/>
                        </a:lnTo>
                        <a:lnTo>
                          <a:pt x="18" y="400"/>
                        </a:lnTo>
                        <a:lnTo>
                          <a:pt x="16" y="400"/>
                        </a:lnTo>
                        <a:lnTo>
                          <a:pt x="11" y="400"/>
                        </a:lnTo>
                        <a:lnTo>
                          <a:pt x="7" y="398"/>
                        </a:lnTo>
                        <a:lnTo>
                          <a:pt x="14" y="398"/>
                        </a:lnTo>
                        <a:lnTo>
                          <a:pt x="14" y="393"/>
                        </a:lnTo>
                        <a:lnTo>
                          <a:pt x="11" y="391"/>
                        </a:lnTo>
                        <a:lnTo>
                          <a:pt x="16" y="389"/>
                        </a:lnTo>
                        <a:lnTo>
                          <a:pt x="18" y="387"/>
                        </a:lnTo>
                        <a:lnTo>
                          <a:pt x="23" y="387"/>
                        </a:lnTo>
                        <a:lnTo>
                          <a:pt x="27" y="382"/>
                        </a:lnTo>
                        <a:lnTo>
                          <a:pt x="27" y="387"/>
                        </a:lnTo>
                        <a:lnTo>
                          <a:pt x="29" y="389"/>
                        </a:lnTo>
                        <a:lnTo>
                          <a:pt x="34" y="387"/>
                        </a:lnTo>
                        <a:lnTo>
                          <a:pt x="36" y="389"/>
                        </a:lnTo>
                        <a:lnTo>
                          <a:pt x="40" y="387"/>
                        </a:lnTo>
                        <a:lnTo>
                          <a:pt x="40" y="384"/>
                        </a:lnTo>
                        <a:lnTo>
                          <a:pt x="43" y="384"/>
                        </a:lnTo>
                        <a:lnTo>
                          <a:pt x="45" y="382"/>
                        </a:lnTo>
                        <a:lnTo>
                          <a:pt x="47" y="380"/>
                        </a:lnTo>
                        <a:lnTo>
                          <a:pt x="45" y="378"/>
                        </a:lnTo>
                        <a:lnTo>
                          <a:pt x="49" y="373"/>
                        </a:lnTo>
                        <a:lnTo>
                          <a:pt x="43" y="371"/>
                        </a:lnTo>
                        <a:lnTo>
                          <a:pt x="45" y="369"/>
                        </a:lnTo>
                        <a:lnTo>
                          <a:pt x="47" y="367"/>
                        </a:lnTo>
                        <a:lnTo>
                          <a:pt x="49" y="371"/>
                        </a:lnTo>
                        <a:lnTo>
                          <a:pt x="51" y="371"/>
                        </a:lnTo>
                        <a:lnTo>
                          <a:pt x="49" y="364"/>
                        </a:lnTo>
                        <a:lnTo>
                          <a:pt x="56" y="358"/>
                        </a:lnTo>
                        <a:lnTo>
                          <a:pt x="60" y="344"/>
                        </a:lnTo>
                        <a:lnTo>
                          <a:pt x="56" y="342"/>
                        </a:lnTo>
                        <a:lnTo>
                          <a:pt x="49" y="347"/>
                        </a:lnTo>
                        <a:lnTo>
                          <a:pt x="47" y="347"/>
                        </a:lnTo>
                        <a:lnTo>
                          <a:pt x="47" y="344"/>
                        </a:lnTo>
                        <a:lnTo>
                          <a:pt x="47" y="340"/>
                        </a:lnTo>
                        <a:lnTo>
                          <a:pt x="49" y="340"/>
                        </a:lnTo>
                        <a:lnTo>
                          <a:pt x="49" y="338"/>
                        </a:lnTo>
                        <a:lnTo>
                          <a:pt x="54" y="338"/>
                        </a:lnTo>
                        <a:lnTo>
                          <a:pt x="56" y="336"/>
                        </a:lnTo>
                        <a:lnTo>
                          <a:pt x="60" y="336"/>
                        </a:lnTo>
                        <a:lnTo>
                          <a:pt x="63" y="338"/>
                        </a:lnTo>
                        <a:lnTo>
                          <a:pt x="65" y="336"/>
                        </a:lnTo>
                        <a:lnTo>
                          <a:pt x="63" y="331"/>
                        </a:lnTo>
                        <a:lnTo>
                          <a:pt x="65" y="329"/>
                        </a:lnTo>
                        <a:lnTo>
                          <a:pt x="65" y="324"/>
                        </a:lnTo>
                        <a:lnTo>
                          <a:pt x="67" y="324"/>
                        </a:lnTo>
                        <a:lnTo>
                          <a:pt x="65" y="318"/>
                        </a:lnTo>
                        <a:lnTo>
                          <a:pt x="63" y="316"/>
                        </a:lnTo>
                        <a:lnTo>
                          <a:pt x="60" y="318"/>
                        </a:lnTo>
                        <a:lnTo>
                          <a:pt x="60" y="316"/>
                        </a:lnTo>
                        <a:lnTo>
                          <a:pt x="54" y="313"/>
                        </a:lnTo>
                        <a:lnTo>
                          <a:pt x="54" y="311"/>
                        </a:lnTo>
                        <a:lnTo>
                          <a:pt x="49" y="311"/>
                        </a:lnTo>
                        <a:lnTo>
                          <a:pt x="49" y="309"/>
                        </a:lnTo>
                        <a:lnTo>
                          <a:pt x="47" y="309"/>
                        </a:lnTo>
                        <a:lnTo>
                          <a:pt x="45" y="311"/>
                        </a:lnTo>
                        <a:lnTo>
                          <a:pt x="45" y="309"/>
                        </a:lnTo>
                        <a:lnTo>
                          <a:pt x="45" y="311"/>
                        </a:lnTo>
                        <a:lnTo>
                          <a:pt x="43" y="313"/>
                        </a:lnTo>
                        <a:lnTo>
                          <a:pt x="40" y="311"/>
                        </a:lnTo>
                        <a:lnTo>
                          <a:pt x="43" y="309"/>
                        </a:lnTo>
                        <a:lnTo>
                          <a:pt x="43" y="307"/>
                        </a:lnTo>
                        <a:lnTo>
                          <a:pt x="40" y="307"/>
                        </a:lnTo>
                        <a:lnTo>
                          <a:pt x="43" y="304"/>
                        </a:lnTo>
                        <a:lnTo>
                          <a:pt x="40" y="304"/>
                        </a:lnTo>
                        <a:lnTo>
                          <a:pt x="40" y="302"/>
                        </a:lnTo>
                        <a:lnTo>
                          <a:pt x="40" y="300"/>
                        </a:lnTo>
                        <a:lnTo>
                          <a:pt x="40" y="298"/>
                        </a:lnTo>
                        <a:lnTo>
                          <a:pt x="40" y="296"/>
                        </a:lnTo>
                        <a:lnTo>
                          <a:pt x="43" y="296"/>
                        </a:lnTo>
                        <a:lnTo>
                          <a:pt x="45" y="298"/>
                        </a:lnTo>
                        <a:lnTo>
                          <a:pt x="45" y="300"/>
                        </a:lnTo>
                        <a:lnTo>
                          <a:pt x="45" y="298"/>
                        </a:lnTo>
                        <a:lnTo>
                          <a:pt x="47" y="296"/>
                        </a:lnTo>
                        <a:lnTo>
                          <a:pt x="45" y="293"/>
                        </a:lnTo>
                        <a:lnTo>
                          <a:pt x="43" y="293"/>
                        </a:lnTo>
                        <a:lnTo>
                          <a:pt x="43" y="287"/>
                        </a:lnTo>
                        <a:lnTo>
                          <a:pt x="36" y="285"/>
                        </a:lnTo>
                        <a:lnTo>
                          <a:pt x="36" y="280"/>
                        </a:lnTo>
                        <a:lnTo>
                          <a:pt x="34" y="280"/>
                        </a:lnTo>
                        <a:lnTo>
                          <a:pt x="34" y="282"/>
                        </a:lnTo>
                        <a:lnTo>
                          <a:pt x="31" y="282"/>
                        </a:lnTo>
                        <a:lnTo>
                          <a:pt x="29" y="280"/>
                        </a:lnTo>
                        <a:lnTo>
                          <a:pt x="34" y="280"/>
                        </a:lnTo>
                        <a:lnTo>
                          <a:pt x="31" y="276"/>
                        </a:lnTo>
                        <a:lnTo>
                          <a:pt x="34" y="273"/>
                        </a:lnTo>
                        <a:lnTo>
                          <a:pt x="36" y="276"/>
                        </a:lnTo>
                        <a:lnTo>
                          <a:pt x="38" y="276"/>
                        </a:lnTo>
                        <a:lnTo>
                          <a:pt x="38" y="280"/>
                        </a:lnTo>
                        <a:lnTo>
                          <a:pt x="40" y="278"/>
                        </a:lnTo>
                        <a:lnTo>
                          <a:pt x="40" y="273"/>
                        </a:lnTo>
                        <a:lnTo>
                          <a:pt x="40" y="271"/>
                        </a:lnTo>
                        <a:lnTo>
                          <a:pt x="43" y="273"/>
                        </a:lnTo>
                        <a:lnTo>
                          <a:pt x="45" y="271"/>
                        </a:lnTo>
                        <a:lnTo>
                          <a:pt x="45" y="273"/>
                        </a:lnTo>
                        <a:lnTo>
                          <a:pt x="49" y="276"/>
                        </a:lnTo>
                        <a:lnTo>
                          <a:pt x="51" y="269"/>
                        </a:lnTo>
                        <a:lnTo>
                          <a:pt x="54" y="269"/>
                        </a:lnTo>
                        <a:lnTo>
                          <a:pt x="56" y="267"/>
                        </a:lnTo>
                        <a:lnTo>
                          <a:pt x="60" y="265"/>
                        </a:lnTo>
                        <a:lnTo>
                          <a:pt x="60" y="260"/>
                        </a:lnTo>
                        <a:lnTo>
                          <a:pt x="63" y="258"/>
                        </a:lnTo>
                        <a:lnTo>
                          <a:pt x="65" y="262"/>
                        </a:lnTo>
                        <a:lnTo>
                          <a:pt x="72" y="260"/>
                        </a:lnTo>
                        <a:lnTo>
                          <a:pt x="72" y="267"/>
                        </a:lnTo>
                        <a:lnTo>
                          <a:pt x="74" y="267"/>
                        </a:lnTo>
                        <a:lnTo>
                          <a:pt x="76" y="269"/>
                        </a:lnTo>
                        <a:lnTo>
                          <a:pt x="74" y="271"/>
                        </a:lnTo>
                        <a:lnTo>
                          <a:pt x="76" y="273"/>
                        </a:lnTo>
                        <a:lnTo>
                          <a:pt x="83" y="269"/>
                        </a:lnTo>
                        <a:lnTo>
                          <a:pt x="85" y="269"/>
                        </a:lnTo>
                        <a:lnTo>
                          <a:pt x="85" y="265"/>
                        </a:lnTo>
                        <a:lnTo>
                          <a:pt x="92" y="265"/>
                        </a:lnTo>
                        <a:lnTo>
                          <a:pt x="92" y="262"/>
                        </a:lnTo>
                        <a:lnTo>
                          <a:pt x="87" y="260"/>
                        </a:lnTo>
                        <a:lnTo>
                          <a:pt x="89" y="256"/>
                        </a:lnTo>
                        <a:lnTo>
                          <a:pt x="94" y="256"/>
                        </a:lnTo>
                        <a:lnTo>
                          <a:pt x="92" y="253"/>
                        </a:lnTo>
                        <a:lnTo>
                          <a:pt x="94" y="253"/>
                        </a:lnTo>
                        <a:lnTo>
                          <a:pt x="94" y="249"/>
                        </a:lnTo>
                        <a:lnTo>
                          <a:pt x="98" y="249"/>
                        </a:lnTo>
                        <a:lnTo>
                          <a:pt x="105" y="245"/>
                        </a:lnTo>
                        <a:lnTo>
                          <a:pt x="107" y="245"/>
                        </a:lnTo>
                        <a:lnTo>
                          <a:pt x="116" y="242"/>
                        </a:lnTo>
                        <a:lnTo>
                          <a:pt x="116" y="240"/>
                        </a:lnTo>
                        <a:lnTo>
                          <a:pt x="125" y="242"/>
                        </a:lnTo>
                        <a:lnTo>
                          <a:pt x="125" y="240"/>
                        </a:lnTo>
                        <a:lnTo>
                          <a:pt x="123" y="229"/>
                        </a:lnTo>
                        <a:lnTo>
                          <a:pt x="127" y="227"/>
                        </a:lnTo>
                        <a:lnTo>
                          <a:pt x="132" y="227"/>
                        </a:lnTo>
                        <a:lnTo>
                          <a:pt x="132" y="222"/>
                        </a:lnTo>
                        <a:lnTo>
                          <a:pt x="129" y="222"/>
                        </a:lnTo>
                        <a:lnTo>
                          <a:pt x="125" y="220"/>
                        </a:lnTo>
                        <a:lnTo>
                          <a:pt x="127" y="218"/>
                        </a:lnTo>
                        <a:lnTo>
                          <a:pt x="129" y="218"/>
                        </a:lnTo>
                        <a:lnTo>
                          <a:pt x="132" y="218"/>
                        </a:lnTo>
                        <a:lnTo>
                          <a:pt x="134" y="218"/>
                        </a:lnTo>
                        <a:lnTo>
                          <a:pt x="136" y="216"/>
                        </a:lnTo>
                        <a:lnTo>
                          <a:pt x="141" y="218"/>
                        </a:lnTo>
                        <a:lnTo>
                          <a:pt x="141" y="220"/>
                        </a:lnTo>
                        <a:lnTo>
                          <a:pt x="143" y="218"/>
                        </a:lnTo>
                        <a:lnTo>
                          <a:pt x="149" y="216"/>
                        </a:lnTo>
                        <a:lnTo>
                          <a:pt x="149" y="220"/>
                        </a:lnTo>
                        <a:lnTo>
                          <a:pt x="154" y="222"/>
                        </a:lnTo>
                        <a:lnTo>
                          <a:pt x="156" y="225"/>
                        </a:lnTo>
                        <a:lnTo>
                          <a:pt x="156" y="227"/>
                        </a:lnTo>
                        <a:lnTo>
                          <a:pt x="161" y="227"/>
                        </a:lnTo>
                        <a:lnTo>
                          <a:pt x="163" y="227"/>
                        </a:lnTo>
                        <a:lnTo>
                          <a:pt x="163" y="231"/>
                        </a:lnTo>
                        <a:lnTo>
                          <a:pt x="167" y="231"/>
                        </a:lnTo>
                        <a:lnTo>
                          <a:pt x="170" y="231"/>
                        </a:lnTo>
                        <a:lnTo>
                          <a:pt x="172" y="227"/>
                        </a:lnTo>
                        <a:lnTo>
                          <a:pt x="174" y="229"/>
                        </a:lnTo>
                        <a:lnTo>
                          <a:pt x="176" y="227"/>
                        </a:lnTo>
                        <a:lnTo>
                          <a:pt x="178" y="222"/>
                        </a:lnTo>
                        <a:lnTo>
                          <a:pt x="176" y="222"/>
                        </a:lnTo>
                        <a:lnTo>
                          <a:pt x="178" y="216"/>
                        </a:lnTo>
                        <a:lnTo>
                          <a:pt x="185" y="216"/>
                        </a:lnTo>
                        <a:lnTo>
                          <a:pt x="192" y="211"/>
                        </a:lnTo>
                        <a:lnTo>
                          <a:pt x="198" y="213"/>
                        </a:lnTo>
                        <a:lnTo>
                          <a:pt x="201" y="211"/>
                        </a:lnTo>
                        <a:lnTo>
                          <a:pt x="203" y="211"/>
                        </a:lnTo>
                        <a:lnTo>
                          <a:pt x="207" y="213"/>
                        </a:lnTo>
                        <a:lnTo>
                          <a:pt x="207" y="216"/>
                        </a:lnTo>
                        <a:lnTo>
                          <a:pt x="210" y="216"/>
                        </a:lnTo>
                        <a:lnTo>
                          <a:pt x="212" y="213"/>
                        </a:lnTo>
                        <a:lnTo>
                          <a:pt x="219" y="213"/>
                        </a:lnTo>
                        <a:lnTo>
                          <a:pt x="219" y="207"/>
                        </a:lnTo>
                        <a:lnTo>
                          <a:pt x="223" y="209"/>
                        </a:lnTo>
                        <a:lnTo>
                          <a:pt x="223" y="213"/>
                        </a:lnTo>
                        <a:lnTo>
                          <a:pt x="227" y="213"/>
                        </a:lnTo>
                        <a:lnTo>
                          <a:pt x="227" y="216"/>
                        </a:lnTo>
                        <a:lnTo>
                          <a:pt x="232" y="213"/>
                        </a:lnTo>
                        <a:lnTo>
                          <a:pt x="232" y="211"/>
                        </a:lnTo>
                        <a:lnTo>
                          <a:pt x="232" y="202"/>
                        </a:lnTo>
                        <a:lnTo>
                          <a:pt x="230" y="205"/>
                        </a:lnTo>
                        <a:lnTo>
                          <a:pt x="227" y="202"/>
                        </a:lnTo>
                        <a:lnTo>
                          <a:pt x="232" y="200"/>
                        </a:lnTo>
                        <a:lnTo>
                          <a:pt x="234" y="200"/>
                        </a:lnTo>
                        <a:lnTo>
                          <a:pt x="234" y="196"/>
                        </a:lnTo>
                        <a:lnTo>
                          <a:pt x="232" y="191"/>
                        </a:lnTo>
                        <a:lnTo>
                          <a:pt x="230" y="193"/>
                        </a:lnTo>
                        <a:lnTo>
                          <a:pt x="230" y="189"/>
                        </a:lnTo>
                        <a:lnTo>
                          <a:pt x="225" y="185"/>
                        </a:lnTo>
                        <a:lnTo>
                          <a:pt x="227" y="182"/>
                        </a:lnTo>
                        <a:lnTo>
                          <a:pt x="232" y="178"/>
                        </a:lnTo>
                        <a:lnTo>
                          <a:pt x="230" y="171"/>
                        </a:lnTo>
                        <a:lnTo>
                          <a:pt x="230" y="169"/>
                        </a:lnTo>
                        <a:lnTo>
                          <a:pt x="227" y="169"/>
                        </a:lnTo>
                        <a:lnTo>
                          <a:pt x="225" y="167"/>
                        </a:lnTo>
                        <a:lnTo>
                          <a:pt x="223" y="165"/>
                        </a:lnTo>
                        <a:lnTo>
                          <a:pt x="225" y="162"/>
                        </a:lnTo>
                        <a:lnTo>
                          <a:pt x="223" y="160"/>
                        </a:lnTo>
                        <a:lnTo>
                          <a:pt x="221" y="158"/>
                        </a:lnTo>
                        <a:lnTo>
                          <a:pt x="219" y="153"/>
                        </a:lnTo>
                        <a:lnTo>
                          <a:pt x="225" y="153"/>
                        </a:lnTo>
                        <a:lnTo>
                          <a:pt x="223" y="149"/>
                        </a:lnTo>
                        <a:lnTo>
                          <a:pt x="227" y="140"/>
                        </a:lnTo>
                        <a:lnTo>
                          <a:pt x="234" y="142"/>
                        </a:lnTo>
                        <a:lnTo>
                          <a:pt x="234" y="149"/>
                        </a:lnTo>
                        <a:lnTo>
                          <a:pt x="239" y="151"/>
                        </a:lnTo>
                        <a:lnTo>
                          <a:pt x="241" y="149"/>
                        </a:lnTo>
                        <a:lnTo>
                          <a:pt x="248" y="151"/>
                        </a:lnTo>
                        <a:lnTo>
                          <a:pt x="248" y="153"/>
                        </a:lnTo>
                        <a:lnTo>
                          <a:pt x="252" y="156"/>
                        </a:lnTo>
                        <a:lnTo>
                          <a:pt x="254" y="149"/>
                        </a:lnTo>
                        <a:lnTo>
                          <a:pt x="259" y="151"/>
                        </a:lnTo>
                        <a:lnTo>
                          <a:pt x="259" y="153"/>
                        </a:lnTo>
                        <a:lnTo>
                          <a:pt x="263" y="151"/>
                        </a:lnTo>
                        <a:lnTo>
                          <a:pt x="261" y="149"/>
                        </a:lnTo>
                        <a:lnTo>
                          <a:pt x="263" y="149"/>
                        </a:lnTo>
                        <a:lnTo>
                          <a:pt x="265" y="151"/>
                        </a:lnTo>
                        <a:lnTo>
                          <a:pt x="263" y="158"/>
                        </a:lnTo>
                        <a:lnTo>
                          <a:pt x="270" y="162"/>
                        </a:lnTo>
                        <a:lnTo>
                          <a:pt x="279" y="160"/>
                        </a:lnTo>
                        <a:lnTo>
                          <a:pt x="281" y="158"/>
                        </a:lnTo>
                        <a:lnTo>
                          <a:pt x="288" y="158"/>
                        </a:lnTo>
                        <a:lnTo>
                          <a:pt x="290" y="162"/>
                        </a:lnTo>
                        <a:lnTo>
                          <a:pt x="292" y="158"/>
                        </a:lnTo>
                        <a:lnTo>
                          <a:pt x="297" y="156"/>
                        </a:lnTo>
                        <a:lnTo>
                          <a:pt x="303" y="160"/>
                        </a:lnTo>
                        <a:lnTo>
                          <a:pt x="303" y="167"/>
                        </a:lnTo>
                        <a:lnTo>
                          <a:pt x="305" y="167"/>
                        </a:lnTo>
                        <a:lnTo>
                          <a:pt x="305" y="165"/>
                        </a:lnTo>
                        <a:lnTo>
                          <a:pt x="303" y="158"/>
                        </a:lnTo>
                        <a:lnTo>
                          <a:pt x="312" y="156"/>
                        </a:lnTo>
                        <a:lnTo>
                          <a:pt x="314" y="156"/>
                        </a:lnTo>
                        <a:lnTo>
                          <a:pt x="314" y="158"/>
                        </a:lnTo>
                        <a:lnTo>
                          <a:pt x="319" y="158"/>
                        </a:lnTo>
                        <a:lnTo>
                          <a:pt x="319" y="162"/>
                        </a:lnTo>
                        <a:lnTo>
                          <a:pt x="325" y="162"/>
                        </a:lnTo>
                        <a:lnTo>
                          <a:pt x="323" y="160"/>
                        </a:lnTo>
                        <a:lnTo>
                          <a:pt x="328" y="158"/>
                        </a:lnTo>
                        <a:lnTo>
                          <a:pt x="330" y="165"/>
                        </a:lnTo>
                        <a:lnTo>
                          <a:pt x="334" y="165"/>
                        </a:lnTo>
                        <a:lnTo>
                          <a:pt x="334" y="160"/>
                        </a:lnTo>
                        <a:lnTo>
                          <a:pt x="339" y="158"/>
                        </a:lnTo>
                        <a:lnTo>
                          <a:pt x="337" y="156"/>
                        </a:lnTo>
                        <a:lnTo>
                          <a:pt x="332" y="156"/>
                        </a:lnTo>
                        <a:lnTo>
                          <a:pt x="332" y="147"/>
                        </a:lnTo>
                        <a:lnTo>
                          <a:pt x="328" y="147"/>
                        </a:lnTo>
                        <a:lnTo>
                          <a:pt x="328" y="142"/>
                        </a:lnTo>
                        <a:lnTo>
                          <a:pt x="330" y="140"/>
                        </a:lnTo>
                        <a:lnTo>
                          <a:pt x="332" y="138"/>
                        </a:lnTo>
                        <a:lnTo>
                          <a:pt x="328" y="138"/>
                        </a:lnTo>
                        <a:lnTo>
                          <a:pt x="328" y="136"/>
                        </a:lnTo>
                        <a:lnTo>
                          <a:pt x="332" y="133"/>
                        </a:lnTo>
                        <a:lnTo>
                          <a:pt x="330" y="131"/>
                        </a:lnTo>
                        <a:lnTo>
                          <a:pt x="328" y="131"/>
                        </a:lnTo>
                        <a:lnTo>
                          <a:pt x="328" y="125"/>
                        </a:lnTo>
                        <a:lnTo>
                          <a:pt x="339" y="122"/>
                        </a:lnTo>
                        <a:lnTo>
                          <a:pt x="341" y="116"/>
                        </a:lnTo>
                        <a:lnTo>
                          <a:pt x="343" y="118"/>
                        </a:lnTo>
                        <a:lnTo>
                          <a:pt x="343" y="116"/>
                        </a:lnTo>
                        <a:lnTo>
                          <a:pt x="350" y="114"/>
                        </a:lnTo>
                        <a:lnTo>
                          <a:pt x="348" y="107"/>
                        </a:lnTo>
                        <a:lnTo>
                          <a:pt x="354" y="107"/>
                        </a:lnTo>
                        <a:lnTo>
                          <a:pt x="354" y="100"/>
                        </a:lnTo>
                        <a:lnTo>
                          <a:pt x="361" y="100"/>
                        </a:lnTo>
                        <a:lnTo>
                          <a:pt x="361" y="109"/>
                        </a:lnTo>
                        <a:lnTo>
                          <a:pt x="363" y="107"/>
                        </a:lnTo>
                        <a:lnTo>
                          <a:pt x="368" y="98"/>
                        </a:lnTo>
                        <a:lnTo>
                          <a:pt x="370" y="100"/>
                        </a:lnTo>
                        <a:lnTo>
                          <a:pt x="370" y="105"/>
                        </a:lnTo>
                        <a:lnTo>
                          <a:pt x="372" y="107"/>
                        </a:lnTo>
                        <a:lnTo>
                          <a:pt x="374" y="111"/>
                        </a:lnTo>
                        <a:lnTo>
                          <a:pt x="379" y="111"/>
                        </a:lnTo>
                        <a:lnTo>
                          <a:pt x="379" y="109"/>
                        </a:lnTo>
                        <a:lnTo>
                          <a:pt x="379" y="107"/>
                        </a:lnTo>
                        <a:lnTo>
                          <a:pt x="379" y="105"/>
                        </a:lnTo>
                        <a:lnTo>
                          <a:pt x="383" y="102"/>
                        </a:lnTo>
                        <a:lnTo>
                          <a:pt x="381" y="102"/>
                        </a:lnTo>
                        <a:lnTo>
                          <a:pt x="381" y="98"/>
                        </a:lnTo>
                        <a:lnTo>
                          <a:pt x="386" y="98"/>
                        </a:lnTo>
                        <a:lnTo>
                          <a:pt x="388" y="96"/>
                        </a:lnTo>
                        <a:lnTo>
                          <a:pt x="392" y="91"/>
                        </a:lnTo>
                        <a:lnTo>
                          <a:pt x="388" y="87"/>
                        </a:lnTo>
                        <a:lnTo>
                          <a:pt x="386" y="87"/>
                        </a:lnTo>
                        <a:lnTo>
                          <a:pt x="386" y="80"/>
                        </a:lnTo>
                        <a:lnTo>
                          <a:pt x="388" y="80"/>
                        </a:lnTo>
                        <a:lnTo>
                          <a:pt x="390" y="85"/>
                        </a:lnTo>
                        <a:lnTo>
                          <a:pt x="395" y="85"/>
                        </a:lnTo>
                        <a:lnTo>
                          <a:pt x="395" y="82"/>
                        </a:lnTo>
                        <a:lnTo>
                          <a:pt x="399" y="82"/>
                        </a:lnTo>
                        <a:lnTo>
                          <a:pt x="401" y="80"/>
                        </a:lnTo>
                        <a:lnTo>
                          <a:pt x="406" y="80"/>
                        </a:lnTo>
                        <a:lnTo>
                          <a:pt x="408" y="78"/>
                        </a:lnTo>
                        <a:lnTo>
                          <a:pt x="410" y="78"/>
                        </a:lnTo>
                        <a:lnTo>
                          <a:pt x="410" y="60"/>
                        </a:lnTo>
                        <a:lnTo>
                          <a:pt x="417" y="60"/>
                        </a:lnTo>
                        <a:lnTo>
                          <a:pt x="415" y="56"/>
                        </a:lnTo>
                        <a:lnTo>
                          <a:pt x="417" y="51"/>
                        </a:lnTo>
                        <a:lnTo>
                          <a:pt x="415" y="51"/>
                        </a:lnTo>
                        <a:lnTo>
                          <a:pt x="410" y="49"/>
                        </a:lnTo>
                        <a:lnTo>
                          <a:pt x="412" y="47"/>
                        </a:lnTo>
                        <a:lnTo>
                          <a:pt x="412" y="45"/>
                        </a:lnTo>
                        <a:lnTo>
                          <a:pt x="412" y="42"/>
                        </a:lnTo>
                        <a:lnTo>
                          <a:pt x="415" y="45"/>
                        </a:lnTo>
                        <a:lnTo>
                          <a:pt x="415" y="40"/>
                        </a:lnTo>
                        <a:lnTo>
                          <a:pt x="421" y="40"/>
                        </a:lnTo>
                        <a:lnTo>
                          <a:pt x="421" y="42"/>
                        </a:lnTo>
                        <a:lnTo>
                          <a:pt x="426" y="42"/>
                        </a:lnTo>
                        <a:lnTo>
                          <a:pt x="426" y="40"/>
                        </a:lnTo>
                        <a:lnTo>
                          <a:pt x="428" y="40"/>
                        </a:lnTo>
                        <a:lnTo>
                          <a:pt x="430" y="40"/>
                        </a:lnTo>
                        <a:lnTo>
                          <a:pt x="430" y="45"/>
                        </a:lnTo>
                        <a:lnTo>
                          <a:pt x="435" y="45"/>
                        </a:lnTo>
                        <a:lnTo>
                          <a:pt x="437" y="42"/>
                        </a:lnTo>
                        <a:lnTo>
                          <a:pt x="437" y="45"/>
                        </a:lnTo>
                        <a:lnTo>
                          <a:pt x="439" y="42"/>
                        </a:lnTo>
                        <a:lnTo>
                          <a:pt x="437" y="38"/>
                        </a:lnTo>
                        <a:lnTo>
                          <a:pt x="444" y="36"/>
                        </a:lnTo>
                        <a:lnTo>
                          <a:pt x="444" y="31"/>
                        </a:lnTo>
                        <a:lnTo>
                          <a:pt x="446" y="29"/>
                        </a:lnTo>
                        <a:lnTo>
                          <a:pt x="446" y="27"/>
                        </a:lnTo>
                        <a:lnTo>
                          <a:pt x="452" y="27"/>
                        </a:lnTo>
                        <a:lnTo>
                          <a:pt x="450" y="22"/>
                        </a:lnTo>
                        <a:lnTo>
                          <a:pt x="450" y="20"/>
                        </a:lnTo>
                        <a:lnTo>
                          <a:pt x="452" y="20"/>
                        </a:lnTo>
                        <a:lnTo>
                          <a:pt x="455" y="14"/>
                        </a:lnTo>
                        <a:lnTo>
                          <a:pt x="457" y="14"/>
                        </a:lnTo>
                        <a:lnTo>
                          <a:pt x="455" y="11"/>
                        </a:lnTo>
                        <a:lnTo>
                          <a:pt x="457" y="7"/>
                        </a:lnTo>
                        <a:lnTo>
                          <a:pt x="459" y="7"/>
                        </a:lnTo>
                        <a:lnTo>
                          <a:pt x="468" y="2"/>
                        </a:lnTo>
                        <a:lnTo>
                          <a:pt x="468" y="0"/>
                        </a:lnTo>
                        <a:lnTo>
                          <a:pt x="470" y="5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6" name="Freeform 818"/>
                  <p:cNvSpPr>
                    <a:spLocks/>
                  </p:cNvSpPr>
                  <p:nvPr/>
                </p:nvSpPr>
                <p:spPr bwMode="auto">
                  <a:xfrm>
                    <a:off x="2244" y="3496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7" name="Freeform 819"/>
                  <p:cNvSpPr>
                    <a:spLocks/>
                  </p:cNvSpPr>
                  <p:nvPr/>
                </p:nvSpPr>
                <p:spPr bwMode="auto">
                  <a:xfrm>
                    <a:off x="2242" y="349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8" name="Freeform 820"/>
                  <p:cNvSpPr>
                    <a:spLocks/>
                  </p:cNvSpPr>
                  <p:nvPr/>
                </p:nvSpPr>
                <p:spPr bwMode="auto">
                  <a:xfrm>
                    <a:off x="2244" y="349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59" name="Freeform 821"/>
                  <p:cNvSpPr>
                    <a:spLocks/>
                  </p:cNvSpPr>
                  <p:nvPr/>
                </p:nvSpPr>
                <p:spPr bwMode="auto">
                  <a:xfrm>
                    <a:off x="2240" y="348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0" name="Freeform 822"/>
                  <p:cNvSpPr>
                    <a:spLocks/>
                  </p:cNvSpPr>
                  <p:nvPr/>
                </p:nvSpPr>
                <p:spPr bwMode="auto">
                  <a:xfrm>
                    <a:off x="2188" y="339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1" name="Freeform 823"/>
                  <p:cNvSpPr>
                    <a:spLocks/>
                  </p:cNvSpPr>
                  <p:nvPr/>
                </p:nvSpPr>
                <p:spPr bwMode="auto">
                  <a:xfrm>
                    <a:off x="2193" y="3316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2" name="Freeform 824"/>
                  <p:cNvSpPr>
                    <a:spLocks/>
                  </p:cNvSpPr>
                  <p:nvPr/>
                </p:nvSpPr>
                <p:spPr bwMode="auto">
                  <a:xfrm>
                    <a:off x="2157" y="3285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3" name="Freeform 825"/>
                  <p:cNvSpPr>
                    <a:spLocks/>
                  </p:cNvSpPr>
                  <p:nvPr/>
                </p:nvSpPr>
                <p:spPr bwMode="auto">
                  <a:xfrm>
                    <a:off x="2153" y="328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4" name="Freeform 826"/>
                  <p:cNvSpPr>
                    <a:spLocks/>
                  </p:cNvSpPr>
                  <p:nvPr/>
                </p:nvSpPr>
                <p:spPr bwMode="auto">
                  <a:xfrm>
                    <a:off x="2148" y="327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5" name="Freeform 827"/>
                  <p:cNvSpPr>
                    <a:spLocks/>
                  </p:cNvSpPr>
                  <p:nvPr/>
                </p:nvSpPr>
                <p:spPr bwMode="auto">
                  <a:xfrm>
                    <a:off x="2155" y="3273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6" name="Freeform 828"/>
                  <p:cNvSpPr>
                    <a:spLocks/>
                  </p:cNvSpPr>
                  <p:nvPr/>
                </p:nvSpPr>
                <p:spPr bwMode="auto">
                  <a:xfrm>
                    <a:off x="2155" y="2760"/>
                    <a:ext cx="641" cy="980"/>
                  </a:xfrm>
                  <a:custGeom>
                    <a:avLst/>
                    <a:gdLst>
                      <a:gd name="T0" fmla="*/ 488 w 641"/>
                      <a:gd name="T1" fmla="*/ 20 h 980"/>
                      <a:gd name="T2" fmla="*/ 506 w 641"/>
                      <a:gd name="T3" fmla="*/ 65 h 980"/>
                      <a:gd name="T4" fmla="*/ 488 w 641"/>
                      <a:gd name="T5" fmla="*/ 92 h 980"/>
                      <a:gd name="T6" fmla="*/ 490 w 641"/>
                      <a:gd name="T7" fmla="*/ 125 h 980"/>
                      <a:gd name="T8" fmla="*/ 492 w 641"/>
                      <a:gd name="T9" fmla="*/ 143 h 980"/>
                      <a:gd name="T10" fmla="*/ 470 w 641"/>
                      <a:gd name="T11" fmla="*/ 176 h 980"/>
                      <a:gd name="T12" fmla="*/ 483 w 641"/>
                      <a:gd name="T13" fmla="*/ 236 h 980"/>
                      <a:gd name="T14" fmla="*/ 474 w 641"/>
                      <a:gd name="T15" fmla="*/ 271 h 980"/>
                      <a:gd name="T16" fmla="*/ 494 w 641"/>
                      <a:gd name="T17" fmla="*/ 300 h 980"/>
                      <a:gd name="T18" fmla="*/ 488 w 641"/>
                      <a:gd name="T19" fmla="*/ 334 h 980"/>
                      <a:gd name="T20" fmla="*/ 425 w 641"/>
                      <a:gd name="T21" fmla="*/ 374 h 980"/>
                      <a:gd name="T22" fmla="*/ 416 w 641"/>
                      <a:gd name="T23" fmla="*/ 427 h 980"/>
                      <a:gd name="T24" fmla="*/ 439 w 641"/>
                      <a:gd name="T25" fmla="*/ 469 h 980"/>
                      <a:gd name="T26" fmla="*/ 383 w 641"/>
                      <a:gd name="T27" fmla="*/ 485 h 980"/>
                      <a:gd name="T28" fmla="*/ 385 w 641"/>
                      <a:gd name="T29" fmla="*/ 529 h 980"/>
                      <a:gd name="T30" fmla="*/ 408 w 641"/>
                      <a:gd name="T31" fmla="*/ 591 h 980"/>
                      <a:gd name="T32" fmla="*/ 454 w 641"/>
                      <a:gd name="T33" fmla="*/ 596 h 980"/>
                      <a:gd name="T34" fmla="*/ 486 w 641"/>
                      <a:gd name="T35" fmla="*/ 598 h 980"/>
                      <a:gd name="T36" fmla="*/ 474 w 641"/>
                      <a:gd name="T37" fmla="*/ 638 h 980"/>
                      <a:gd name="T38" fmla="*/ 454 w 641"/>
                      <a:gd name="T39" fmla="*/ 633 h 980"/>
                      <a:gd name="T40" fmla="*/ 405 w 641"/>
                      <a:gd name="T41" fmla="*/ 611 h 980"/>
                      <a:gd name="T42" fmla="*/ 419 w 641"/>
                      <a:gd name="T43" fmla="*/ 649 h 980"/>
                      <a:gd name="T44" fmla="*/ 439 w 641"/>
                      <a:gd name="T45" fmla="*/ 660 h 980"/>
                      <a:gd name="T46" fmla="*/ 461 w 641"/>
                      <a:gd name="T47" fmla="*/ 658 h 980"/>
                      <a:gd name="T48" fmla="*/ 486 w 641"/>
                      <a:gd name="T49" fmla="*/ 676 h 980"/>
                      <a:gd name="T50" fmla="*/ 514 w 641"/>
                      <a:gd name="T51" fmla="*/ 669 h 980"/>
                      <a:gd name="T52" fmla="*/ 546 w 641"/>
                      <a:gd name="T53" fmla="*/ 649 h 980"/>
                      <a:gd name="T54" fmla="*/ 575 w 641"/>
                      <a:gd name="T55" fmla="*/ 667 h 980"/>
                      <a:gd name="T56" fmla="*/ 588 w 641"/>
                      <a:gd name="T57" fmla="*/ 693 h 980"/>
                      <a:gd name="T58" fmla="*/ 621 w 641"/>
                      <a:gd name="T59" fmla="*/ 733 h 980"/>
                      <a:gd name="T60" fmla="*/ 635 w 641"/>
                      <a:gd name="T61" fmla="*/ 758 h 980"/>
                      <a:gd name="T62" fmla="*/ 615 w 641"/>
                      <a:gd name="T63" fmla="*/ 791 h 980"/>
                      <a:gd name="T64" fmla="*/ 568 w 641"/>
                      <a:gd name="T65" fmla="*/ 802 h 980"/>
                      <a:gd name="T66" fmla="*/ 548 w 641"/>
                      <a:gd name="T67" fmla="*/ 798 h 980"/>
                      <a:gd name="T68" fmla="*/ 528 w 641"/>
                      <a:gd name="T69" fmla="*/ 807 h 980"/>
                      <a:gd name="T70" fmla="*/ 499 w 641"/>
                      <a:gd name="T71" fmla="*/ 824 h 980"/>
                      <a:gd name="T72" fmla="*/ 486 w 641"/>
                      <a:gd name="T73" fmla="*/ 880 h 980"/>
                      <a:gd name="T74" fmla="*/ 510 w 641"/>
                      <a:gd name="T75" fmla="*/ 927 h 980"/>
                      <a:gd name="T76" fmla="*/ 450 w 641"/>
                      <a:gd name="T77" fmla="*/ 949 h 980"/>
                      <a:gd name="T78" fmla="*/ 408 w 641"/>
                      <a:gd name="T79" fmla="*/ 951 h 980"/>
                      <a:gd name="T80" fmla="*/ 341 w 641"/>
                      <a:gd name="T81" fmla="*/ 964 h 980"/>
                      <a:gd name="T82" fmla="*/ 301 w 641"/>
                      <a:gd name="T83" fmla="*/ 944 h 980"/>
                      <a:gd name="T84" fmla="*/ 243 w 641"/>
                      <a:gd name="T85" fmla="*/ 909 h 980"/>
                      <a:gd name="T86" fmla="*/ 205 w 641"/>
                      <a:gd name="T87" fmla="*/ 889 h 980"/>
                      <a:gd name="T88" fmla="*/ 183 w 641"/>
                      <a:gd name="T89" fmla="*/ 851 h 980"/>
                      <a:gd name="T90" fmla="*/ 160 w 641"/>
                      <a:gd name="T91" fmla="*/ 840 h 980"/>
                      <a:gd name="T92" fmla="*/ 136 w 641"/>
                      <a:gd name="T93" fmla="*/ 822 h 980"/>
                      <a:gd name="T94" fmla="*/ 100 w 641"/>
                      <a:gd name="T95" fmla="*/ 787 h 980"/>
                      <a:gd name="T96" fmla="*/ 78 w 641"/>
                      <a:gd name="T97" fmla="*/ 680 h 980"/>
                      <a:gd name="T98" fmla="*/ 56 w 641"/>
                      <a:gd name="T99" fmla="*/ 620 h 980"/>
                      <a:gd name="T100" fmla="*/ 40 w 641"/>
                      <a:gd name="T101" fmla="*/ 551 h 980"/>
                      <a:gd name="T102" fmla="*/ 20 w 641"/>
                      <a:gd name="T103" fmla="*/ 527 h 980"/>
                      <a:gd name="T104" fmla="*/ 2 w 641"/>
                      <a:gd name="T105" fmla="*/ 518 h 980"/>
                      <a:gd name="T106" fmla="*/ 18 w 641"/>
                      <a:gd name="T107" fmla="*/ 502 h 980"/>
                      <a:gd name="T108" fmla="*/ 24 w 641"/>
                      <a:gd name="T109" fmla="*/ 456 h 980"/>
                      <a:gd name="T110" fmla="*/ 22 w 641"/>
                      <a:gd name="T111" fmla="*/ 396 h 980"/>
                      <a:gd name="T112" fmla="*/ 16 w 641"/>
                      <a:gd name="T113" fmla="*/ 385 h 980"/>
                      <a:gd name="T114" fmla="*/ 44 w 641"/>
                      <a:gd name="T115" fmla="*/ 369 h 980"/>
                      <a:gd name="T116" fmla="*/ 58 w 641"/>
                      <a:gd name="T117" fmla="*/ 327 h 980"/>
                      <a:gd name="T118" fmla="*/ 36 w 641"/>
                      <a:gd name="T119" fmla="*/ 307 h 9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641" h="980">
                        <a:moveTo>
                          <a:pt x="463" y="3"/>
                        </a:moveTo>
                        <a:lnTo>
                          <a:pt x="465" y="0"/>
                        </a:lnTo>
                        <a:lnTo>
                          <a:pt x="468" y="0"/>
                        </a:lnTo>
                        <a:lnTo>
                          <a:pt x="468" y="3"/>
                        </a:lnTo>
                        <a:lnTo>
                          <a:pt x="468" y="7"/>
                        </a:lnTo>
                        <a:lnTo>
                          <a:pt x="472" y="7"/>
                        </a:lnTo>
                        <a:lnTo>
                          <a:pt x="474" y="9"/>
                        </a:lnTo>
                        <a:lnTo>
                          <a:pt x="472" y="12"/>
                        </a:lnTo>
                        <a:lnTo>
                          <a:pt x="472" y="14"/>
                        </a:lnTo>
                        <a:lnTo>
                          <a:pt x="465" y="18"/>
                        </a:lnTo>
                        <a:lnTo>
                          <a:pt x="468" y="20"/>
                        </a:lnTo>
                        <a:lnTo>
                          <a:pt x="474" y="20"/>
                        </a:lnTo>
                        <a:lnTo>
                          <a:pt x="477" y="20"/>
                        </a:lnTo>
                        <a:lnTo>
                          <a:pt x="477" y="25"/>
                        </a:lnTo>
                        <a:lnTo>
                          <a:pt x="481" y="27"/>
                        </a:lnTo>
                        <a:lnTo>
                          <a:pt x="488" y="25"/>
                        </a:lnTo>
                        <a:lnTo>
                          <a:pt x="488" y="20"/>
                        </a:lnTo>
                        <a:lnTo>
                          <a:pt x="494" y="23"/>
                        </a:lnTo>
                        <a:lnTo>
                          <a:pt x="497" y="23"/>
                        </a:lnTo>
                        <a:lnTo>
                          <a:pt x="501" y="25"/>
                        </a:lnTo>
                        <a:lnTo>
                          <a:pt x="497" y="29"/>
                        </a:lnTo>
                        <a:lnTo>
                          <a:pt x="499" y="34"/>
                        </a:lnTo>
                        <a:lnTo>
                          <a:pt x="497" y="36"/>
                        </a:lnTo>
                        <a:lnTo>
                          <a:pt x="499" y="40"/>
                        </a:lnTo>
                        <a:lnTo>
                          <a:pt x="501" y="43"/>
                        </a:lnTo>
                        <a:lnTo>
                          <a:pt x="501" y="52"/>
                        </a:lnTo>
                        <a:lnTo>
                          <a:pt x="497" y="54"/>
                        </a:lnTo>
                        <a:lnTo>
                          <a:pt x="494" y="56"/>
                        </a:lnTo>
                        <a:lnTo>
                          <a:pt x="492" y="56"/>
                        </a:lnTo>
                        <a:lnTo>
                          <a:pt x="494" y="58"/>
                        </a:lnTo>
                        <a:lnTo>
                          <a:pt x="499" y="60"/>
                        </a:lnTo>
                        <a:lnTo>
                          <a:pt x="499" y="63"/>
                        </a:lnTo>
                        <a:lnTo>
                          <a:pt x="501" y="60"/>
                        </a:lnTo>
                        <a:lnTo>
                          <a:pt x="506" y="65"/>
                        </a:lnTo>
                        <a:lnTo>
                          <a:pt x="508" y="65"/>
                        </a:lnTo>
                        <a:lnTo>
                          <a:pt x="508" y="67"/>
                        </a:lnTo>
                        <a:lnTo>
                          <a:pt x="508" y="69"/>
                        </a:lnTo>
                        <a:lnTo>
                          <a:pt x="508" y="72"/>
                        </a:lnTo>
                        <a:lnTo>
                          <a:pt x="506" y="69"/>
                        </a:lnTo>
                        <a:lnTo>
                          <a:pt x="503" y="69"/>
                        </a:lnTo>
                        <a:lnTo>
                          <a:pt x="506" y="72"/>
                        </a:lnTo>
                        <a:lnTo>
                          <a:pt x="503" y="74"/>
                        </a:lnTo>
                        <a:lnTo>
                          <a:pt x="503" y="78"/>
                        </a:lnTo>
                        <a:lnTo>
                          <a:pt x="499" y="76"/>
                        </a:lnTo>
                        <a:lnTo>
                          <a:pt x="501" y="83"/>
                        </a:lnTo>
                        <a:lnTo>
                          <a:pt x="497" y="83"/>
                        </a:lnTo>
                        <a:lnTo>
                          <a:pt x="494" y="89"/>
                        </a:lnTo>
                        <a:lnTo>
                          <a:pt x="492" y="89"/>
                        </a:lnTo>
                        <a:lnTo>
                          <a:pt x="490" y="89"/>
                        </a:lnTo>
                        <a:lnTo>
                          <a:pt x="490" y="92"/>
                        </a:lnTo>
                        <a:lnTo>
                          <a:pt x="488" y="92"/>
                        </a:lnTo>
                        <a:lnTo>
                          <a:pt x="488" y="96"/>
                        </a:lnTo>
                        <a:lnTo>
                          <a:pt x="494" y="98"/>
                        </a:lnTo>
                        <a:lnTo>
                          <a:pt x="497" y="98"/>
                        </a:lnTo>
                        <a:lnTo>
                          <a:pt x="497" y="100"/>
                        </a:lnTo>
                        <a:lnTo>
                          <a:pt x="492" y="103"/>
                        </a:lnTo>
                        <a:lnTo>
                          <a:pt x="486" y="105"/>
                        </a:lnTo>
                        <a:lnTo>
                          <a:pt x="486" y="107"/>
                        </a:lnTo>
                        <a:lnTo>
                          <a:pt x="479" y="107"/>
                        </a:lnTo>
                        <a:lnTo>
                          <a:pt x="479" y="114"/>
                        </a:lnTo>
                        <a:lnTo>
                          <a:pt x="481" y="116"/>
                        </a:lnTo>
                        <a:lnTo>
                          <a:pt x="479" y="120"/>
                        </a:lnTo>
                        <a:lnTo>
                          <a:pt x="479" y="123"/>
                        </a:lnTo>
                        <a:lnTo>
                          <a:pt x="481" y="125"/>
                        </a:lnTo>
                        <a:lnTo>
                          <a:pt x="483" y="127"/>
                        </a:lnTo>
                        <a:lnTo>
                          <a:pt x="486" y="125"/>
                        </a:lnTo>
                        <a:lnTo>
                          <a:pt x="488" y="129"/>
                        </a:lnTo>
                        <a:lnTo>
                          <a:pt x="490" y="125"/>
                        </a:lnTo>
                        <a:lnTo>
                          <a:pt x="492" y="125"/>
                        </a:lnTo>
                        <a:lnTo>
                          <a:pt x="494" y="129"/>
                        </a:lnTo>
                        <a:lnTo>
                          <a:pt x="499" y="127"/>
                        </a:lnTo>
                        <a:lnTo>
                          <a:pt x="499" y="131"/>
                        </a:lnTo>
                        <a:lnTo>
                          <a:pt x="503" y="131"/>
                        </a:lnTo>
                        <a:lnTo>
                          <a:pt x="510" y="131"/>
                        </a:lnTo>
                        <a:lnTo>
                          <a:pt x="514" y="136"/>
                        </a:lnTo>
                        <a:lnTo>
                          <a:pt x="512" y="138"/>
                        </a:lnTo>
                        <a:lnTo>
                          <a:pt x="508" y="138"/>
                        </a:lnTo>
                        <a:lnTo>
                          <a:pt x="508" y="134"/>
                        </a:lnTo>
                        <a:lnTo>
                          <a:pt x="508" y="138"/>
                        </a:lnTo>
                        <a:lnTo>
                          <a:pt x="503" y="140"/>
                        </a:lnTo>
                        <a:lnTo>
                          <a:pt x="503" y="143"/>
                        </a:lnTo>
                        <a:lnTo>
                          <a:pt x="501" y="143"/>
                        </a:lnTo>
                        <a:lnTo>
                          <a:pt x="497" y="143"/>
                        </a:lnTo>
                        <a:lnTo>
                          <a:pt x="497" y="145"/>
                        </a:lnTo>
                        <a:lnTo>
                          <a:pt x="492" y="143"/>
                        </a:lnTo>
                        <a:lnTo>
                          <a:pt x="488" y="145"/>
                        </a:lnTo>
                        <a:lnTo>
                          <a:pt x="488" y="147"/>
                        </a:lnTo>
                        <a:lnTo>
                          <a:pt x="492" y="149"/>
                        </a:lnTo>
                        <a:lnTo>
                          <a:pt x="490" y="151"/>
                        </a:lnTo>
                        <a:lnTo>
                          <a:pt x="490" y="154"/>
                        </a:lnTo>
                        <a:lnTo>
                          <a:pt x="486" y="156"/>
                        </a:lnTo>
                        <a:lnTo>
                          <a:pt x="483" y="156"/>
                        </a:lnTo>
                        <a:lnTo>
                          <a:pt x="483" y="154"/>
                        </a:lnTo>
                        <a:lnTo>
                          <a:pt x="479" y="154"/>
                        </a:lnTo>
                        <a:lnTo>
                          <a:pt x="481" y="158"/>
                        </a:lnTo>
                        <a:lnTo>
                          <a:pt x="477" y="165"/>
                        </a:lnTo>
                        <a:lnTo>
                          <a:pt x="479" y="165"/>
                        </a:lnTo>
                        <a:lnTo>
                          <a:pt x="481" y="167"/>
                        </a:lnTo>
                        <a:lnTo>
                          <a:pt x="477" y="171"/>
                        </a:lnTo>
                        <a:lnTo>
                          <a:pt x="474" y="174"/>
                        </a:lnTo>
                        <a:lnTo>
                          <a:pt x="472" y="174"/>
                        </a:lnTo>
                        <a:lnTo>
                          <a:pt x="470" y="176"/>
                        </a:lnTo>
                        <a:lnTo>
                          <a:pt x="472" y="176"/>
                        </a:lnTo>
                        <a:lnTo>
                          <a:pt x="472" y="178"/>
                        </a:lnTo>
                        <a:lnTo>
                          <a:pt x="468" y="180"/>
                        </a:lnTo>
                        <a:lnTo>
                          <a:pt x="468" y="183"/>
                        </a:lnTo>
                        <a:lnTo>
                          <a:pt x="470" y="185"/>
                        </a:lnTo>
                        <a:lnTo>
                          <a:pt x="470" y="187"/>
                        </a:lnTo>
                        <a:lnTo>
                          <a:pt x="481" y="191"/>
                        </a:lnTo>
                        <a:lnTo>
                          <a:pt x="481" y="194"/>
                        </a:lnTo>
                        <a:lnTo>
                          <a:pt x="483" y="196"/>
                        </a:lnTo>
                        <a:lnTo>
                          <a:pt x="486" y="205"/>
                        </a:lnTo>
                        <a:lnTo>
                          <a:pt x="483" y="207"/>
                        </a:lnTo>
                        <a:lnTo>
                          <a:pt x="483" y="211"/>
                        </a:lnTo>
                        <a:lnTo>
                          <a:pt x="481" y="214"/>
                        </a:lnTo>
                        <a:lnTo>
                          <a:pt x="481" y="218"/>
                        </a:lnTo>
                        <a:lnTo>
                          <a:pt x="481" y="220"/>
                        </a:lnTo>
                        <a:lnTo>
                          <a:pt x="481" y="231"/>
                        </a:lnTo>
                        <a:lnTo>
                          <a:pt x="483" y="236"/>
                        </a:lnTo>
                        <a:lnTo>
                          <a:pt x="483" y="238"/>
                        </a:lnTo>
                        <a:lnTo>
                          <a:pt x="479" y="238"/>
                        </a:lnTo>
                        <a:lnTo>
                          <a:pt x="477" y="247"/>
                        </a:lnTo>
                        <a:lnTo>
                          <a:pt x="479" y="249"/>
                        </a:lnTo>
                        <a:lnTo>
                          <a:pt x="481" y="247"/>
                        </a:lnTo>
                        <a:lnTo>
                          <a:pt x="481" y="251"/>
                        </a:lnTo>
                        <a:lnTo>
                          <a:pt x="474" y="254"/>
                        </a:lnTo>
                        <a:lnTo>
                          <a:pt x="474" y="256"/>
                        </a:lnTo>
                        <a:lnTo>
                          <a:pt x="477" y="258"/>
                        </a:lnTo>
                        <a:lnTo>
                          <a:pt x="483" y="256"/>
                        </a:lnTo>
                        <a:lnTo>
                          <a:pt x="481" y="263"/>
                        </a:lnTo>
                        <a:lnTo>
                          <a:pt x="481" y="265"/>
                        </a:lnTo>
                        <a:lnTo>
                          <a:pt x="477" y="267"/>
                        </a:lnTo>
                        <a:lnTo>
                          <a:pt x="474" y="269"/>
                        </a:lnTo>
                        <a:lnTo>
                          <a:pt x="472" y="269"/>
                        </a:lnTo>
                        <a:lnTo>
                          <a:pt x="472" y="271"/>
                        </a:lnTo>
                        <a:lnTo>
                          <a:pt x="474" y="271"/>
                        </a:lnTo>
                        <a:lnTo>
                          <a:pt x="474" y="276"/>
                        </a:lnTo>
                        <a:lnTo>
                          <a:pt x="470" y="276"/>
                        </a:lnTo>
                        <a:lnTo>
                          <a:pt x="468" y="278"/>
                        </a:lnTo>
                        <a:lnTo>
                          <a:pt x="468" y="280"/>
                        </a:lnTo>
                        <a:lnTo>
                          <a:pt x="461" y="280"/>
                        </a:lnTo>
                        <a:lnTo>
                          <a:pt x="457" y="278"/>
                        </a:lnTo>
                        <a:lnTo>
                          <a:pt x="457" y="283"/>
                        </a:lnTo>
                        <a:lnTo>
                          <a:pt x="450" y="283"/>
                        </a:lnTo>
                        <a:lnTo>
                          <a:pt x="452" y="285"/>
                        </a:lnTo>
                        <a:lnTo>
                          <a:pt x="457" y="291"/>
                        </a:lnTo>
                        <a:lnTo>
                          <a:pt x="463" y="296"/>
                        </a:lnTo>
                        <a:lnTo>
                          <a:pt x="468" y="296"/>
                        </a:lnTo>
                        <a:lnTo>
                          <a:pt x="474" y="298"/>
                        </a:lnTo>
                        <a:lnTo>
                          <a:pt x="479" y="296"/>
                        </a:lnTo>
                        <a:lnTo>
                          <a:pt x="486" y="296"/>
                        </a:lnTo>
                        <a:lnTo>
                          <a:pt x="490" y="296"/>
                        </a:lnTo>
                        <a:lnTo>
                          <a:pt x="494" y="300"/>
                        </a:lnTo>
                        <a:lnTo>
                          <a:pt x="499" y="300"/>
                        </a:lnTo>
                        <a:lnTo>
                          <a:pt x="499" y="302"/>
                        </a:lnTo>
                        <a:lnTo>
                          <a:pt x="499" y="307"/>
                        </a:lnTo>
                        <a:lnTo>
                          <a:pt x="499" y="309"/>
                        </a:lnTo>
                        <a:lnTo>
                          <a:pt x="497" y="307"/>
                        </a:lnTo>
                        <a:lnTo>
                          <a:pt x="492" y="309"/>
                        </a:lnTo>
                        <a:lnTo>
                          <a:pt x="492" y="311"/>
                        </a:lnTo>
                        <a:lnTo>
                          <a:pt x="490" y="311"/>
                        </a:lnTo>
                        <a:lnTo>
                          <a:pt x="488" y="311"/>
                        </a:lnTo>
                        <a:lnTo>
                          <a:pt x="486" y="314"/>
                        </a:lnTo>
                        <a:lnTo>
                          <a:pt x="486" y="318"/>
                        </a:lnTo>
                        <a:lnTo>
                          <a:pt x="488" y="318"/>
                        </a:lnTo>
                        <a:lnTo>
                          <a:pt x="486" y="318"/>
                        </a:lnTo>
                        <a:lnTo>
                          <a:pt x="486" y="322"/>
                        </a:lnTo>
                        <a:lnTo>
                          <a:pt x="483" y="327"/>
                        </a:lnTo>
                        <a:lnTo>
                          <a:pt x="486" y="334"/>
                        </a:lnTo>
                        <a:lnTo>
                          <a:pt x="488" y="334"/>
                        </a:lnTo>
                        <a:lnTo>
                          <a:pt x="486" y="338"/>
                        </a:lnTo>
                        <a:lnTo>
                          <a:pt x="488" y="338"/>
                        </a:lnTo>
                        <a:lnTo>
                          <a:pt x="486" y="345"/>
                        </a:lnTo>
                        <a:lnTo>
                          <a:pt x="488" y="349"/>
                        </a:lnTo>
                        <a:lnTo>
                          <a:pt x="488" y="354"/>
                        </a:lnTo>
                        <a:lnTo>
                          <a:pt x="490" y="356"/>
                        </a:lnTo>
                        <a:lnTo>
                          <a:pt x="488" y="360"/>
                        </a:lnTo>
                        <a:lnTo>
                          <a:pt x="477" y="358"/>
                        </a:lnTo>
                        <a:lnTo>
                          <a:pt x="470" y="358"/>
                        </a:lnTo>
                        <a:lnTo>
                          <a:pt x="465" y="358"/>
                        </a:lnTo>
                        <a:lnTo>
                          <a:pt x="457" y="356"/>
                        </a:lnTo>
                        <a:lnTo>
                          <a:pt x="450" y="356"/>
                        </a:lnTo>
                        <a:lnTo>
                          <a:pt x="441" y="356"/>
                        </a:lnTo>
                        <a:lnTo>
                          <a:pt x="425" y="362"/>
                        </a:lnTo>
                        <a:lnTo>
                          <a:pt x="419" y="374"/>
                        </a:lnTo>
                        <a:lnTo>
                          <a:pt x="421" y="374"/>
                        </a:lnTo>
                        <a:lnTo>
                          <a:pt x="425" y="374"/>
                        </a:lnTo>
                        <a:lnTo>
                          <a:pt x="423" y="378"/>
                        </a:lnTo>
                        <a:lnTo>
                          <a:pt x="425" y="378"/>
                        </a:lnTo>
                        <a:lnTo>
                          <a:pt x="423" y="382"/>
                        </a:lnTo>
                        <a:lnTo>
                          <a:pt x="421" y="389"/>
                        </a:lnTo>
                        <a:lnTo>
                          <a:pt x="425" y="389"/>
                        </a:lnTo>
                        <a:lnTo>
                          <a:pt x="425" y="391"/>
                        </a:lnTo>
                        <a:lnTo>
                          <a:pt x="428" y="391"/>
                        </a:lnTo>
                        <a:lnTo>
                          <a:pt x="425" y="394"/>
                        </a:lnTo>
                        <a:lnTo>
                          <a:pt x="432" y="398"/>
                        </a:lnTo>
                        <a:lnTo>
                          <a:pt x="432" y="402"/>
                        </a:lnTo>
                        <a:lnTo>
                          <a:pt x="428" y="398"/>
                        </a:lnTo>
                        <a:lnTo>
                          <a:pt x="425" y="400"/>
                        </a:lnTo>
                        <a:lnTo>
                          <a:pt x="419" y="400"/>
                        </a:lnTo>
                        <a:lnTo>
                          <a:pt x="419" y="420"/>
                        </a:lnTo>
                        <a:lnTo>
                          <a:pt x="412" y="420"/>
                        </a:lnTo>
                        <a:lnTo>
                          <a:pt x="412" y="422"/>
                        </a:lnTo>
                        <a:lnTo>
                          <a:pt x="416" y="427"/>
                        </a:lnTo>
                        <a:lnTo>
                          <a:pt x="419" y="429"/>
                        </a:lnTo>
                        <a:lnTo>
                          <a:pt x="419" y="434"/>
                        </a:lnTo>
                        <a:lnTo>
                          <a:pt x="421" y="436"/>
                        </a:lnTo>
                        <a:lnTo>
                          <a:pt x="421" y="440"/>
                        </a:lnTo>
                        <a:lnTo>
                          <a:pt x="423" y="442"/>
                        </a:lnTo>
                        <a:lnTo>
                          <a:pt x="423" y="445"/>
                        </a:lnTo>
                        <a:lnTo>
                          <a:pt x="430" y="445"/>
                        </a:lnTo>
                        <a:lnTo>
                          <a:pt x="432" y="451"/>
                        </a:lnTo>
                        <a:lnTo>
                          <a:pt x="437" y="451"/>
                        </a:lnTo>
                        <a:lnTo>
                          <a:pt x="437" y="454"/>
                        </a:lnTo>
                        <a:lnTo>
                          <a:pt x="439" y="454"/>
                        </a:lnTo>
                        <a:lnTo>
                          <a:pt x="439" y="456"/>
                        </a:lnTo>
                        <a:lnTo>
                          <a:pt x="434" y="456"/>
                        </a:lnTo>
                        <a:lnTo>
                          <a:pt x="432" y="460"/>
                        </a:lnTo>
                        <a:lnTo>
                          <a:pt x="437" y="460"/>
                        </a:lnTo>
                        <a:lnTo>
                          <a:pt x="437" y="462"/>
                        </a:lnTo>
                        <a:lnTo>
                          <a:pt x="439" y="469"/>
                        </a:lnTo>
                        <a:lnTo>
                          <a:pt x="439" y="471"/>
                        </a:lnTo>
                        <a:lnTo>
                          <a:pt x="434" y="471"/>
                        </a:lnTo>
                        <a:lnTo>
                          <a:pt x="437" y="473"/>
                        </a:lnTo>
                        <a:lnTo>
                          <a:pt x="434" y="478"/>
                        </a:lnTo>
                        <a:lnTo>
                          <a:pt x="430" y="487"/>
                        </a:lnTo>
                        <a:lnTo>
                          <a:pt x="428" y="489"/>
                        </a:lnTo>
                        <a:lnTo>
                          <a:pt x="428" y="491"/>
                        </a:lnTo>
                        <a:lnTo>
                          <a:pt x="421" y="491"/>
                        </a:lnTo>
                        <a:lnTo>
                          <a:pt x="421" y="487"/>
                        </a:lnTo>
                        <a:lnTo>
                          <a:pt x="414" y="487"/>
                        </a:lnTo>
                        <a:lnTo>
                          <a:pt x="412" y="489"/>
                        </a:lnTo>
                        <a:lnTo>
                          <a:pt x="408" y="487"/>
                        </a:lnTo>
                        <a:lnTo>
                          <a:pt x="399" y="487"/>
                        </a:lnTo>
                        <a:lnTo>
                          <a:pt x="394" y="482"/>
                        </a:lnTo>
                        <a:lnTo>
                          <a:pt x="385" y="478"/>
                        </a:lnTo>
                        <a:lnTo>
                          <a:pt x="383" y="482"/>
                        </a:lnTo>
                        <a:lnTo>
                          <a:pt x="383" y="485"/>
                        </a:lnTo>
                        <a:lnTo>
                          <a:pt x="385" y="489"/>
                        </a:lnTo>
                        <a:lnTo>
                          <a:pt x="381" y="493"/>
                        </a:lnTo>
                        <a:lnTo>
                          <a:pt x="381" y="496"/>
                        </a:lnTo>
                        <a:lnTo>
                          <a:pt x="390" y="496"/>
                        </a:lnTo>
                        <a:lnTo>
                          <a:pt x="390" y="498"/>
                        </a:lnTo>
                        <a:lnTo>
                          <a:pt x="392" y="498"/>
                        </a:lnTo>
                        <a:lnTo>
                          <a:pt x="396" y="496"/>
                        </a:lnTo>
                        <a:lnTo>
                          <a:pt x="396" y="500"/>
                        </a:lnTo>
                        <a:lnTo>
                          <a:pt x="394" y="507"/>
                        </a:lnTo>
                        <a:lnTo>
                          <a:pt x="392" y="507"/>
                        </a:lnTo>
                        <a:lnTo>
                          <a:pt x="394" y="511"/>
                        </a:lnTo>
                        <a:lnTo>
                          <a:pt x="392" y="516"/>
                        </a:lnTo>
                        <a:lnTo>
                          <a:pt x="394" y="520"/>
                        </a:lnTo>
                        <a:lnTo>
                          <a:pt x="392" y="520"/>
                        </a:lnTo>
                        <a:lnTo>
                          <a:pt x="392" y="522"/>
                        </a:lnTo>
                        <a:lnTo>
                          <a:pt x="383" y="522"/>
                        </a:lnTo>
                        <a:lnTo>
                          <a:pt x="385" y="529"/>
                        </a:lnTo>
                        <a:lnTo>
                          <a:pt x="383" y="538"/>
                        </a:lnTo>
                        <a:lnTo>
                          <a:pt x="381" y="549"/>
                        </a:lnTo>
                        <a:lnTo>
                          <a:pt x="383" y="549"/>
                        </a:lnTo>
                        <a:lnTo>
                          <a:pt x="388" y="558"/>
                        </a:lnTo>
                        <a:lnTo>
                          <a:pt x="390" y="560"/>
                        </a:lnTo>
                        <a:lnTo>
                          <a:pt x="394" y="562"/>
                        </a:lnTo>
                        <a:lnTo>
                          <a:pt x="396" y="567"/>
                        </a:lnTo>
                        <a:lnTo>
                          <a:pt x="401" y="565"/>
                        </a:lnTo>
                        <a:lnTo>
                          <a:pt x="412" y="567"/>
                        </a:lnTo>
                        <a:lnTo>
                          <a:pt x="410" y="569"/>
                        </a:lnTo>
                        <a:lnTo>
                          <a:pt x="408" y="571"/>
                        </a:lnTo>
                        <a:lnTo>
                          <a:pt x="408" y="578"/>
                        </a:lnTo>
                        <a:lnTo>
                          <a:pt x="403" y="576"/>
                        </a:lnTo>
                        <a:lnTo>
                          <a:pt x="399" y="578"/>
                        </a:lnTo>
                        <a:lnTo>
                          <a:pt x="399" y="585"/>
                        </a:lnTo>
                        <a:lnTo>
                          <a:pt x="401" y="589"/>
                        </a:lnTo>
                        <a:lnTo>
                          <a:pt x="408" y="591"/>
                        </a:lnTo>
                        <a:lnTo>
                          <a:pt x="408" y="593"/>
                        </a:lnTo>
                        <a:lnTo>
                          <a:pt x="405" y="596"/>
                        </a:lnTo>
                        <a:lnTo>
                          <a:pt x="408" y="600"/>
                        </a:lnTo>
                        <a:lnTo>
                          <a:pt x="416" y="600"/>
                        </a:lnTo>
                        <a:lnTo>
                          <a:pt x="423" y="600"/>
                        </a:lnTo>
                        <a:lnTo>
                          <a:pt x="425" y="605"/>
                        </a:lnTo>
                        <a:lnTo>
                          <a:pt x="430" y="605"/>
                        </a:lnTo>
                        <a:lnTo>
                          <a:pt x="432" y="598"/>
                        </a:lnTo>
                        <a:lnTo>
                          <a:pt x="430" y="596"/>
                        </a:lnTo>
                        <a:lnTo>
                          <a:pt x="432" y="593"/>
                        </a:lnTo>
                        <a:lnTo>
                          <a:pt x="434" y="591"/>
                        </a:lnTo>
                        <a:lnTo>
                          <a:pt x="434" y="587"/>
                        </a:lnTo>
                        <a:lnTo>
                          <a:pt x="437" y="587"/>
                        </a:lnTo>
                        <a:lnTo>
                          <a:pt x="443" y="589"/>
                        </a:lnTo>
                        <a:lnTo>
                          <a:pt x="448" y="589"/>
                        </a:lnTo>
                        <a:lnTo>
                          <a:pt x="454" y="587"/>
                        </a:lnTo>
                        <a:lnTo>
                          <a:pt x="454" y="596"/>
                        </a:lnTo>
                        <a:lnTo>
                          <a:pt x="465" y="596"/>
                        </a:lnTo>
                        <a:lnTo>
                          <a:pt x="465" y="602"/>
                        </a:lnTo>
                        <a:lnTo>
                          <a:pt x="470" y="605"/>
                        </a:lnTo>
                        <a:lnTo>
                          <a:pt x="470" y="607"/>
                        </a:lnTo>
                        <a:lnTo>
                          <a:pt x="474" y="605"/>
                        </a:lnTo>
                        <a:lnTo>
                          <a:pt x="472" y="598"/>
                        </a:lnTo>
                        <a:lnTo>
                          <a:pt x="470" y="596"/>
                        </a:lnTo>
                        <a:lnTo>
                          <a:pt x="470" y="591"/>
                        </a:lnTo>
                        <a:lnTo>
                          <a:pt x="470" y="587"/>
                        </a:lnTo>
                        <a:lnTo>
                          <a:pt x="472" y="587"/>
                        </a:lnTo>
                        <a:lnTo>
                          <a:pt x="477" y="589"/>
                        </a:lnTo>
                        <a:lnTo>
                          <a:pt x="477" y="591"/>
                        </a:lnTo>
                        <a:lnTo>
                          <a:pt x="479" y="589"/>
                        </a:lnTo>
                        <a:lnTo>
                          <a:pt x="479" y="593"/>
                        </a:lnTo>
                        <a:lnTo>
                          <a:pt x="481" y="596"/>
                        </a:lnTo>
                        <a:lnTo>
                          <a:pt x="483" y="593"/>
                        </a:lnTo>
                        <a:lnTo>
                          <a:pt x="486" y="598"/>
                        </a:lnTo>
                        <a:lnTo>
                          <a:pt x="486" y="602"/>
                        </a:lnTo>
                        <a:lnTo>
                          <a:pt x="488" y="609"/>
                        </a:lnTo>
                        <a:lnTo>
                          <a:pt x="488" y="613"/>
                        </a:lnTo>
                        <a:lnTo>
                          <a:pt x="481" y="611"/>
                        </a:lnTo>
                        <a:lnTo>
                          <a:pt x="474" y="609"/>
                        </a:lnTo>
                        <a:lnTo>
                          <a:pt x="470" y="611"/>
                        </a:lnTo>
                        <a:lnTo>
                          <a:pt x="470" y="616"/>
                        </a:lnTo>
                        <a:lnTo>
                          <a:pt x="465" y="616"/>
                        </a:lnTo>
                        <a:lnTo>
                          <a:pt x="465" y="620"/>
                        </a:lnTo>
                        <a:lnTo>
                          <a:pt x="470" y="618"/>
                        </a:lnTo>
                        <a:lnTo>
                          <a:pt x="472" y="620"/>
                        </a:lnTo>
                        <a:lnTo>
                          <a:pt x="465" y="625"/>
                        </a:lnTo>
                        <a:lnTo>
                          <a:pt x="463" y="627"/>
                        </a:lnTo>
                        <a:lnTo>
                          <a:pt x="461" y="631"/>
                        </a:lnTo>
                        <a:lnTo>
                          <a:pt x="470" y="633"/>
                        </a:lnTo>
                        <a:lnTo>
                          <a:pt x="470" y="638"/>
                        </a:lnTo>
                        <a:lnTo>
                          <a:pt x="474" y="638"/>
                        </a:lnTo>
                        <a:lnTo>
                          <a:pt x="477" y="638"/>
                        </a:lnTo>
                        <a:lnTo>
                          <a:pt x="477" y="642"/>
                        </a:lnTo>
                        <a:lnTo>
                          <a:pt x="474" y="642"/>
                        </a:lnTo>
                        <a:lnTo>
                          <a:pt x="474" y="647"/>
                        </a:lnTo>
                        <a:lnTo>
                          <a:pt x="477" y="647"/>
                        </a:lnTo>
                        <a:lnTo>
                          <a:pt x="477" y="649"/>
                        </a:lnTo>
                        <a:lnTo>
                          <a:pt x="472" y="651"/>
                        </a:lnTo>
                        <a:lnTo>
                          <a:pt x="470" y="649"/>
                        </a:lnTo>
                        <a:lnTo>
                          <a:pt x="465" y="649"/>
                        </a:lnTo>
                        <a:lnTo>
                          <a:pt x="463" y="647"/>
                        </a:lnTo>
                        <a:lnTo>
                          <a:pt x="468" y="642"/>
                        </a:lnTo>
                        <a:lnTo>
                          <a:pt x="465" y="640"/>
                        </a:lnTo>
                        <a:lnTo>
                          <a:pt x="465" y="636"/>
                        </a:lnTo>
                        <a:lnTo>
                          <a:pt x="463" y="636"/>
                        </a:lnTo>
                        <a:lnTo>
                          <a:pt x="461" y="631"/>
                        </a:lnTo>
                        <a:lnTo>
                          <a:pt x="459" y="631"/>
                        </a:lnTo>
                        <a:lnTo>
                          <a:pt x="454" y="633"/>
                        </a:lnTo>
                        <a:lnTo>
                          <a:pt x="454" y="629"/>
                        </a:lnTo>
                        <a:lnTo>
                          <a:pt x="450" y="633"/>
                        </a:lnTo>
                        <a:lnTo>
                          <a:pt x="439" y="633"/>
                        </a:lnTo>
                        <a:lnTo>
                          <a:pt x="437" y="636"/>
                        </a:lnTo>
                        <a:lnTo>
                          <a:pt x="434" y="633"/>
                        </a:lnTo>
                        <a:lnTo>
                          <a:pt x="432" y="629"/>
                        </a:lnTo>
                        <a:lnTo>
                          <a:pt x="425" y="629"/>
                        </a:lnTo>
                        <a:lnTo>
                          <a:pt x="425" y="627"/>
                        </a:lnTo>
                        <a:lnTo>
                          <a:pt x="419" y="627"/>
                        </a:lnTo>
                        <a:lnTo>
                          <a:pt x="419" y="622"/>
                        </a:lnTo>
                        <a:lnTo>
                          <a:pt x="416" y="620"/>
                        </a:lnTo>
                        <a:lnTo>
                          <a:pt x="419" y="616"/>
                        </a:lnTo>
                        <a:lnTo>
                          <a:pt x="416" y="616"/>
                        </a:lnTo>
                        <a:lnTo>
                          <a:pt x="419" y="609"/>
                        </a:lnTo>
                        <a:lnTo>
                          <a:pt x="410" y="609"/>
                        </a:lnTo>
                        <a:lnTo>
                          <a:pt x="408" y="607"/>
                        </a:lnTo>
                        <a:lnTo>
                          <a:pt x="405" y="611"/>
                        </a:lnTo>
                        <a:lnTo>
                          <a:pt x="403" y="611"/>
                        </a:lnTo>
                        <a:lnTo>
                          <a:pt x="399" y="611"/>
                        </a:lnTo>
                        <a:lnTo>
                          <a:pt x="399" y="616"/>
                        </a:lnTo>
                        <a:lnTo>
                          <a:pt x="403" y="616"/>
                        </a:lnTo>
                        <a:lnTo>
                          <a:pt x="405" y="616"/>
                        </a:lnTo>
                        <a:lnTo>
                          <a:pt x="408" y="618"/>
                        </a:lnTo>
                        <a:lnTo>
                          <a:pt x="408" y="622"/>
                        </a:lnTo>
                        <a:lnTo>
                          <a:pt x="410" y="622"/>
                        </a:lnTo>
                        <a:lnTo>
                          <a:pt x="412" y="625"/>
                        </a:lnTo>
                        <a:lnTo>
                          <a:pt x="412" y="627"/>
                        </a:lnTo>
                        <a:lnTo>
                          <a:pt x="405" y="627"/>
                        </a:lnTo>
                        <a:lnTo>
                          <a:pt x="405" y="631"/>
                        </a:lnTo>
                        <a:lnTo>
                          <a:pt x="414" y="636"/>
                        </a:lnTo>
                        <a:lnTo>
                          <a:pt x="414" y="640"/>
                        </a:lnTo>
                        <a:lnTo>
                          <a:pt x="421" y="644"/>
                        </a:lnTo>
                        <a:lnTo>
                          <a:pt x="421" y="649"/>
                        </a:lnTo>
                        <a:lnTo>
                          <a:pt x="419" y="649"/>
                        </a:lnTo>
                        <a:lnTo>
                          <a:pt x="416" y="656"/>
                        </a:lnTo>
                        <a:lnTo>
                          <a:pt x="414" y="658"/>
                        </a:lnTo>
                        <a:lnTo>
                          <a:pt x="410" y="660"/>
                        </a:lnTo>
                        <a:lnTo>
                          <a:pt x="412" y="662"/>
                        </a:lnTo>
                        <a:lnTo>
                          <a:pt x="412" y="664"/>
                        </a:lnTo>
                        <a:lnTo>
                          <a:pt x="414" y="671"/>
                        </a:lnTo>
                        <a:lnTo>
                          <a:pt x="416" y="671"/>
                        </a:lnTo>
                        <a:lnTo>
                          <a:pt x="419" y="667"/>
                        </a:lnTo>
                        <a:lnTo>
                          <a:pt x="423" y="671"/>
                        </a:lnTo>
                        <a:lnTo>
                          <a:pt x="428" y="671"/>
                        </a:lnTo>
                        <a:lnTo>
                          <a:pt x="428" y="669"/>
                        </a:lnTo>
                        <a:lnTo>
                          <a:pt x="430" y="669"/>
                        </a:lnTo>
                        <a:lnTo>
                          <a:pt x="432" y="669"/>
                        </a:lnTo>
                        <a:lnTo>
                          <a:pt x="439" y="669"/>
                        </a:lnTo>
                        <a:lnTo>
                          <a:pt x="439" y="667"/>
                        </a:lnTo>
                        <a:lnTo>
                          <a:pt x="437" y="662"/>
                        </a:lnTo>
                        <a:lnTo>
                          <a:pt x="439" y="660"/>
                        </a:lnTo>
                        <a:lnTo>
                          <a:pt x="432" y="656"/>
                        </a:lnTo>
                        <a:lnTo>
                          <a:pt x="434" y="653"/>
                        </a:lnTo>
                        <a:lnTo>
                          <a:pt x="439" y="653"/>
                        </a:lnTo>
                        <a:lnTo>
                          <a:pt x="437" y="649"/>
                        </a:lnTo>
                        <a:lnTo>
                          <a:pt x="441" y="647"/>
                        </a:lnTo>
                        <a:lnTo>
                          <a:pt x="441" y="653"/>
                        </a:lnTo>
                        <a:lnTo>
                          <a:pt x="443" y="653"/>
                        </a:lnTo>
                        <a:lnTo>
                          <a:pt x="445" y="651"/>
                        </a:lnTo>
                        <a:lnTo>
                          <a:pt x="445" y="653"/>
                        </a:lnTo>
                        <a:lnTo>
                          <a:pt x="448" y="649"/>
                        </a:lnTo>
                        <a:lnTo>
                          <a:pt x="450" y="649"/>
                        </a:lnTo>
                        <a:lnTo>
                          <a:pt x="450" y="653"/>
                        </a:lnTo>
                        <a:lnTo>
                          <a:pt x="452" y="656"/>
                        </a:lnTo>
                        <a:lnTo>
                          <a:pt x="452" y="658"/>
                        </a:lnTo>
                        <a:lnTo>
                          <a:pt x="457" y="656"/>
                        </a:lnTo>
                        <a:lnTo>
                          <a:pt x="459" y="653"/>
                        </a:lnTo>
                        <a:lnTo>
                          <a:pt x="461" y="658"/>
                        </a:lnTo>
                        <a:lnTo>
                          <a:pt x="468" y="656"/>
                        </a:lnTo>
                        <a:lnTo>
                          <a:pt x="468" y="658"/>
                        </a:lnTo>
                        <a:lnTo>
                          <a:pt x="477" y="658"/>
                        </a:lnTo>
                        <a:lnTo>
                          <a:pt x="474" y="662"/>
                        </a:lnTo>
                        <a:lnTo>
                          <a:pt x="474" y="664"/>
                        </a:lnTo>
                        <a:lnTo>
                          <a:pt x="477" y="664"/>
                        </a:lnTo>
                        <a:lnTo>
                          <a:pt x="479" y="662"/>
                        </a:lnTo>
                        <a:lnTo>
                          <a:pt x="481" y="662"/>
                        </a:lnTo>
                        <a:lnTo>
                          <a:pt x="479" y="664"/>
                        </a:lnTo>
                        <a:lnTo>
                          <a:pt x="481" y="671"/>
                        </a:lnTo>
                        <a:lnTo>
                          <a:pt x="481" y="676"/>
                        </a:lnTo>
                        <a:lnTo>
                          <a:pt x="479" y="678"/>
                        </a:lnTo>
                        <a:lnTo>
                          <a:pt x="479" y="680"/>
                        </a:lnTo>
                        <a:lnTo>
                          <a:pt x="483" y="680"/>
                        </a:lnTo>
                        <a:lnTo>
                          <a:pt x="486" y="678"/>
                        </a:lnTo>
                        <a:lnTo>
                          <a:pt x="483" y="676"/>
                        </a:lnTo>
                        <a:lnTo>
                          <a:pt x="486" y="676"/>
                        </a:lnTo>
                        <a:lnTo>
                          <a:pt x="488" y="676"/>
                        </a:lnTo>
                        <a:lnTo>
                          <a:pt x="488" y="678"/>
                        </a:lnTo>
                        <a:lnTo>
                          <a:pt x="490" y="678"/>
                        </a:lnTo>
                        <a:lnTo>
                          <a:pt x="490" y="673"/>
                        </a:lnTo>
                        <a:lnTo>
                          <a:pt x="488" y="671"/>
                        </a:lnTo>
                        <a:lnTo>
                          <a:pt x="490" y="671"/>
                        </a:lnTo>
                        <a:lnTo>
                          <a:pt x="492" y="671"/>
                        </a:lnTo>
                        <a:lnTo>
                          <a:pt x="494" y="673"/>
                        </a:lnTo>
                        <a:lnTo>
                          <a:pt x="501" y="671"/>
                        </a:lnTo>
                        <a:lnTo>
                          <a:pt x="503" y="673"/>
                        </a:lnTo>
                        <a:lnTo>
                          <a:pt x="506" y="671"/>
                        </a:lnTo>
                        <a:lnTo>
                          <a:pt x="503" y="671"/>
                        </a:lnTo>
                        <a:lnTo>
                          <a:pt x="503" y="669"/>
                        </a:lnTo>
                        <a:lnTo>
                          <a:pt x="508" y="667"/>
                        </a:lnTo>
                        <a:lnTo>
                          <a:pt x="510" y="667"/>
                        </a:lnTo>
                        <a:lnTo>
                          <a:pt x="510" y="669"/>
                        </a:lnTo>
                        <a:lnTo>
                          <a:pt x="514" y="669"/>
                        </a:lnTo>
                        <a:lnTo>
                          <a:pt x="517" y="673"/>
                        </a:lnTo>
                        <a:lnTo>
                          <a:pt x="517" y="671"/>
                        </a:lnTo>
                        <a:lnTo>
                          <a:pt x="517" y="664"/>
                        </a:lnTo>
                        <a:lnTo>
                          <a:pt x="519" y="662"/>
                        </a:lnTo>
                        <a:lnTo>
                          <a:pt x="526" y="660"/>
                        </a:lnTo>
                        <a:lnTo>
                          <a:pt x="526" y="658"/>
                        </a:lnTo>
                        <a:lnTo>
                          <a:pt x="530" y="658"/>
                        </a:lnTo>
                        <a:lnTo>
                          <a:pt x="535" y="653"/>
                        </a:lnTo>
                        <a:lnTo>
                          <a:pt x="532" y="653"/>
                        </a:lnTo>
                        <a:lnTo>
                          <a:pt x="535" y="653"/>
                        </a:lnTo>
                        <a:lnTo>
                          <a:pt x="532" y="651"/>
                        </a:lnTo>
                        <a:lnTo>
                          <a:pt x="530" y="647"/>
                        </a:lnTo>
                        <a:lnTo>
                          <a:pt x="532" y="642"/>
                        </a:lnTo>
                        <a:lnTo>
                          <a:pt x="535" y="644"/>
                        </a:lnTo>
                        <a:lnTo>
                          <a:pt x="541" y="644"/>
                        </a:lnTo>
                        <a:lnTo>
                          <a:pt x="543" y="647"/>
                        </a:lnTo>
                        <a:lnTo>
                          <a:pt x="546" y="649"/>
                        </a:lnTo>
                        <a:lnTo>
                          <a:pt x="550" y="644"/>
                        </a:lnTo>
                        <a:lnTo>
                          <a:pt x="552" y="640"/>
                        </a:lnTo>
                        <a:lnTo>
                          <a:pt x="555" y="642"/>
                        </a:lnTo>
                        <a:lnTo>
                          <a:pt x="555" y="649"/>
                        </a:lnTo>
                        <a:lnTo>
                          <a:pt x="550" y="651"/>
                        </a:lnTo>
                        <a:lnTo>
                          <a:pt x="550" y="660"/>
                        </a:lnTo>
                        <a:lnTo>
                          <a:pt x="552" y="660"/>
                        </a:lnTo>
                        <a:lnTo>
                          <a:pt x="557" y="653"/>
                        </a:lnTo>
                        <a:lnTo>
                          <a:pt x="563" y="656"/>
                        </a:lnTo>
                        <a:lnTo>
                          <a:pt x="563" y="651"/>
                        </a:lnTo>
                        <a:lnTo>
                          <a:pt x="568" y="651"/>
                        </a:lnTo>
                        <a:lnTo>
                          <a:pt x="568" y="656"/>
                        </a:lnTo>
                        <a:lnTo>
                          <a:pt x="572" y="656"/>
                        </a:lnTo>
                        <a:lnTo>
                          <a:pt x="575" y="656"/>
                        </a:lnTo>
                        <a:lnTo>
                          <a:pt x="575" y="660"/>
                        </a:lnTo>
                        <a:lnTo>
                          <a:pt x="575" y="662"/>
                        </a:lnTo>
                        <a:lnTo>
                          <a:pt x="575" y="667"/>
                        </a:lnTo>
                        <a:lnTo>
                          <a:pt x="570" y="671"/>
                        </a:lnTo>
                        <a:lnTo>
                          <a:pt x="575" y="676"/>
                        </a:lnTo>
                        <a:lnTo>
                          <a:pt x="572" y="680"/>
                        </a:lnTo>
                        <a:lnTo>
                          <a:pt x="570" y="680"/>
                        </a:lnTo>
                        <a:lnTo>
                          <a:pt x="568" y="678"/>
                        </a:lnTo>
                        <a:lnTo>
                          <a:pt x="566" y="682"/>
                        </a:lnTo>
                        <a:lnTo>
                          <a:pt x="570" y="684"/>
                        </a:lnTo>
                        <a:lnTo>
                          <a:pt x="570" y="687"/>
                        </a:lnTo>
                        <a:lnTo>
                          <a:pt x="575" y="684"/>
                        </a:lnTo>
                        <a:lnTo>
                          <a:pt x="581" y="684"/>
                        </a:lnTo>
                        <a:lnTo>
                          <a:pt x="581" y="687"/>
                        </a:lnTo>
                        <a:lnTo>
                          <a:pt x="586" y="689"/>
                        </a:lnTo>
                        <a:lnTo>
                          <a:pt x="586" y="691"/>
                        </a:lnTo>
                        <a:lnTo>
                          <a:pt x="584" y="693"/>
                        </a:lnTo>
                        <a:lnTo>
                          <a:pt x="584" y="698"/>
                        </a:lnTo>
                        <a:lnTo>
                          <a:pt x="586" y="696"/>
                        </a:lnTo>
                        <a:lnTo>
                          <a:pt x="588" y="693"/>
                        </a:lnTo>
                        <a:lnTo>
                          <a:pt x="590" y="693"/>
                        </a:lnTo>
                        <a:lnTo>
                          <a:pt x="595" y="696"/>
                        </a:lnTo>
                        <a:lnTo>
                          <a:pt x="604" y="693"/>
                        </a:lnTo>
                        <a:lnTo>
                          <a:pt x="615" y="693"/>
                        </a:lnTo>
                        <a:lnTo>
                          <a:pt x="615" y="696"/>
                        </a:lnTo>
                        <a:lnTo>
                          <a:pt x="610" y="707"/>
                        </a:lnTo>
                        <a:lnTo>
                          <a:pt x="610" y="711"/>
                        </a:lnTo>
                        <a:lnTo>
                          <a:pt x="610" y="720"/>
                        </a:lnTo>
                        <a:lnTo>
                          <a:pt x="608" y="727"/>
                        </a:lnTo>
                        <a:lnTo>
                          <a:pt x="613" y="727"/>
                        </a:lnTo>
                        <a:lnTo>
                          <a:pt x="615" y="729"/>
                        </a:lnTo>
                        <a:lnTo>
                          <a:pt x="615" y="731"/>
                        </a:lnTo>
                        <a:lnTo>
                          <a:pt x="610" y="729"/>
                        </a:lnTo>
                        <a:lnTo>
                          <a:pt x="610" y="731"/>
                        </a:lnTo>
                        <a:lnTo>
                          <a:pt x="615" y="733"/>
                        </a:lnTo>
                        <a:lnTo>
                          <a:pt x="619" y="731"/>
                        </a:lnTo>
                        <a:lnTo>
                          <a:pt x="621" y="733"/>
                        </a:lnTo>
                        <a:lnTo>
                          <a:pt x="626" y="733"/>
                        </a:lnTo>
                        <a:lnTo>
                          <a:pt x="626" y="736"/>
                        </a:lnTo>
                        <a:lnTo>
                          <a:pt x="630" y="738"/>
                        </a:lnTo>
                        <a:lnTo>
                          <a:pt x="633" y="740"/>
                        </a:lnTo>
                        <a:lnTo>
                          <a:pt x="635" y="738"/>
                        </a:lnTo>
                        <a:lnTo>
                          <a:pt x="637" y="738"/>
                        </a:lnTo>
                        <a:lnTo>
                          <a:pt x="637" y="733"/>
                        </a:lnTo>
                        <a:lnTo>
                          <a:pt x="641" y="740"/>
                        </a:lnTo>
                        <a:lnTo>
                          <a:pt x="637" y="744"/>
                        </a:lnTo>
                        <a:lnTo>
                          <a:pt x="637" y="747"/>
                        </a:lnTo>
                        <a:lnTo>
                          <a:pt x="639" y="747"/>
                        </a:lnTo>
                        <a:lnTo>
                          <a:pt x="635" y="749"/>
                        </a:lnTo>
                        <a:lnTo>
                          <a:pt x="635" y="751"/>
                        </a:lnTo>
                        <a:lnTo>
                          <a:pt x="639" y="751"/>
                        </a:lnTo>
                        <a:lnTo>
                          <a:pt x="639" y="753"/>
                        </a:lnTo>
                        <a:lnTo>
                          <a:pt x="635" y="756"/>
                        </a:lnTo>
                        <a:lnTo>
                          <a:pt x="635" y="758"/>
                        </a:lnTo>
                        <a:lnTo>
                          <a:pt x="630" y="760"/>
                        </a:lnTo>
                        <a:lnTo>
                          <a:pt x="630" y="762"/>
                        </a:lnTo>
                        <a:lnTo>
                          <a:pt x="633" y="762"/>
                        </a:lnTo>
                        <a:lnTo>
                          <a:pt x="630" y="764"/>
                        </a:lnTo>
                        <a:lnTo>
                          <a:pt x="630" y="769"/>
                        </a:lnTo>
                        <a:lnTo>
                          <a:pt x="624" y="771"/>
                        </a:lnTo>
                        <a:lnTo>
                          <a:pt x="624" y="782"/>
                        </a:lnTo>
                        <a:lnTo>
                          <a:pt x="619" y="780"/>
                        </a:lnTo>
                        <a:lnTo>
                          <a:pt x="619" y="784"/>
                        </a:lnTo>
                        <a:lnTo>
                          <a:pt x="619" y="787"/>
                        </a:lnTo>
                        <a:lnTo>
                          <a:pt x="624" y="791"/>
                        </a:lnTo>
                        <a:lnTo>
                          <a:pt x="624" y="798"/>
                        </a:lnTo>
                        <a:lnTo>
                          <a:pt x="621" y="793"/>
                        </a:lnTo>
                        <a:lnTo>
                          <a:pt x="621" y="791"/>
                        </a:lnTo>
                        <a:lnTo>
                          <a:pt x="619" y="791"/>
                        </a:lnTo>
                        <a:lnTo>
                          <a:pt x="617" y="793"/>
                        </a:lnTo>
                        <a:lnTo>
                          <a:pt x="615" y="791"/>
                        </a:lnTo>
                        <a:lnTo>
                          <a:pt x="613" y="791"/>
                        </a:lnTo>
                        <a:lnTo>
                          <a:pt x="608" y="787"/>
                        </a:lnTo>
                        <a:lnTo>
                          <a:pt x="606" y="793"/>
                        </a:lnTo>
                        <a:lnTo>
                          <a:pt x="604" y="793"/>
                        </a:lnTo>
                        <a:lnTo>
                          <a:pt x="604" y="796"/>
                        </a:lnTo>
                        <a:lnTo>
                          <a:pt x="606" y="796"/>
                        </a:lnTo>
                        <a:lnTo>
                          <a:pt x="604" y="796"/>
                        </a:lnTo>
                        <a:lnTo>
                          <a:pt x="601" y="796"/>
                        </a:lnTo>
                        <a:lnTo>
                          <a:pt x="601" y="798"/>
                        </a:lnTo>
                        <a:lnTo>
                          <a:pt x="595" y="798"/>
                        </a:lnTo>
                        <a:lnTo>
                          <a:pt x="592" y="798"/>
                        </a:lnTo>
                        <a:lnTo>
                          <a:pt x="592" y="804"/>
                        </a:lnTo>
                        <a:lnTo>
                          <a:pt x="590" y="811"/>
                        </a:lnTo>
                        <a:lnTo>
                          <a:pt x="575" y="809"/>
                        </a:lnTo>
                        <a:lnTo>
                          <a:pt x="575" y="807"/>
                        </a:lnTo>
                        <a:lnTo>
                          <a:pt x="570" y="804"/>
                        </a:lnTo>
                        <a:lnTo>
                          <a:pt x="568" y="802"/>
                        </a:lnTo>
                        <a:lnTo>
                          <a:pt x="568" y="800"/>
                        </a:lnTo>
                        <a:lnTo>
                          <a:pt x="566" y="800"/>
                        </a:lnTo>
                        <a:lnTo>
                          <a:pt x="561" y="798"/>
                        </a:lnTo>
                        <a:lnTo>
                          <a:pt x="561" y="800"/>
                        </a:lnTo>
                        <a:lnTo>
                          <a:pt x="559" y="800"/>
                        </a:lnTo>
                        <a:lnTo>
                          <a:pt x="559" y="802"/>
                        </a:lnTo>
                        <a:lnTo>
                          <a:pt x="557" y="802"/>
                        </a:lnTo>
                        <a:lnTo>
                          <a:pt x="559" y="804"/>
                        </a:lnTo>
                        <a:lnTo>
                          <a:pt x="559" y="807"/>
                        </a:lnTo>
                        <a:lnTo>
                          <a:pt x="555" y="807"/>
                        </a:lnTo>
                        <a:lnTo>
                          <a:pt x="555" y="804"/>
                        </a:lnTo>
                        <a:lnTo>
                          <a:pt x="555" y="802"/>
                        </a:lnTo>
                        <a:lnTo>
                          <a:pt x="552" y="802"/>
                        </a:lnTo>
                        <a:lnTo>
                          <a:pt x="552" y="800"/>
                        </a:lnTo>
                        <a:lnTo>
                          <a:pt x="550" y="800"/>
                        </a:lnTo>
                        <a:lnTo>
                          <a:pt x="550" y="798"/>
                        </a:lnTo>
                        <a:lnTo>
                          <a:pt x="548" y="798"/>
                        </a:lnTo>
                        <a:lnTo>
                          <a:pt x="550" y="800"/>
                        </a:lnTo>
                        <a:lnTo>
                          <a:pt x="548" y="802"/>
                        </a:lnTo>
                        <a:lnTo>
                          <a:pt x="546" y="802"/>
                        </a:lnTo>
                        <a:lnTo>
                          <a:pt x="546" y="798"/>
                        </a:lnTo>
                        <a:lnTo>
                          <a:pt x="548" y="798"/>
                        </a:lnTo>
                        <a:lnTo>
                          <a:pt x="546" y="796"/>
                        </a:lnTo>
                        <a:lnTo>
                          <a:pt x="548" y="796"/>
                        </a:lnTo>
                        <a:lnTo>
                          <a:pt x="548" y="793"/>
                        </a:lnTo>
                        <a:lnTo>
                          <a:pt x="541" y="796"/>
                        </a:lnTo>
                        <a:lnTo>
                          <a:pt x="541" y="798"/>
                        </a:lnTo>
                        <a:lnTo>
                          <a:pt x="532" y="796"/>
                        </a:lnTo>
                        <a:lnTo>
                          <a:pt x="532" y="798"/>
                        </a:lnTo>
                        <a:lnTo>
                          <a:pt x="528" y="800"/>
                        </a:lnTo>
                        <a:lnTo>
                          <a:pt x="528" y="802"/>
                        </a:lnTo>
                        <a:lnTo>
                          <a:pt x="530" y="802"/>
                        </a:lnTo>
                        <a:lnTo>
                          <a:pt x="530" y="804"/>
                        </a:lnTo>
                        <a:lnTo>
                          <a:pt x="528" y="807"/>
                        </a:lnTo>
                        <a:lnTo>
                          <a:pt x="530" y="807"/>
                        </a:lnTo>
                        <a:lnTo>
                          <a:pt x="526" y="811"/>
                        </a:lnTo>
                        <a:lnTo>
                          <a:pt x="528" y="813"/>
                        </a:lnTo>
                        <a:lnTo>
                          <a:pt x="523" y="815"/>
                        </a:lnTo>
                        <a:lnTo>
                          <a:pt x="523" y="818"/>
                        </a:lnTo>
                        <a:lnTo>
                          <a:pt x="523" y="822"/>
                        </a:lnTo>
                        <a:lnTo>
                          <a:pt x="521" y="820"/>
                        </a:lnTo>
                        <a:lnTo>
                          <a:pt x="519" y="822"/>
                        </a:lnTo>
                        <a:lnTo>
                          <a:pt x="519" y="824"/>
                        </a:lnTo>
                        <a:lnTo>
                          <a:pt x="517" y="824"/>
                        </a:lnTo>
                        <a:lnTo>
                          <a:pt x="517" y="822"/>
                        </a:lnTo>
                        <a:lnTo>
                          <a:pt x="514" y="827"/>
                        </a:lnTo>
                        <a:lnTo>
                          <a:pt x="512" y="827"/>
                        </a:lnTo>
                        <a:lnTo>
                          <a:pt x="510" y="827"/>
                        </a:lnTo>
                        <a:lnTo>
                          <a:pt x="510" y="824"/>
                        </a:lnTo>
                        <a:lnTo>
                          <a:pt x="508" y="822"/>
                        </a:lnTo>
                        <a:lnTo>
                          <a:pt x="499" y="824"/>
                        </a:lnTo>
                        <a:lnTo>
                          <a:pt x="499" y="827"/>
                        </a:lnTo>
                        <a:lnTo>
                          <a:pt x="501" y="831"/>
                        </a:lnTo>
                        <a:lnTo>
                          <a:pt x="499" y="833"/>
                        </a:lnTo>
                        <a:lnTo>
                          <a:pt x="497" y="840"/>
                        </a:lnTo>
                        <a:lnTo>
                          <a:pt x="499" y="847"/>
                        </a:lnTo>
                        <a:lnTo>
                          <a:pt x="501" y="849"/>
                        </a:lnTo>
                        <a:lnTo>
                          <a:pt x="497" y="853"/>
                        </a:lnTo>
                        <a:lnTo>
                          <a:pt x="501" y="853"/>
                        </a:lnTo>
                        <a:lnTo>
                          <a:pt x="503" y="849"/>
                        </a:lnTo>
                        <a:lnTo>
                          <a:pt x="506" y="851"/>
                        </a:lnTo>
                        <a:lnTo>
                          <a:pt x="503" y="860"/>
                        </a:lnTo>
                        <a:lnTo>
                          <a:pt x="501" y="869"/>
                        </a:lnTo>
                        <a:lnTo>
                          <a:pt x="497" y="873"/>
                        </a:lnTo>
                        <a:lnTo>
                          <a:pt x="492" y="878"/>
                        </a:lnTo>
                        <a:lnTo>
                          <a:pt x="490" y="880"/>
                        </a:lnTo>
                        <a:lnTo>
                          <a:pt x="488" y="882"/>
                        </a:lnTo>
                        <a:lnTo>
                          <a:pt x="486" y="880"/>
                        </a:lnTo>
                        <a:lnTo>
                          <a:pt x="483" y="882"/>
                        </a:lnTo>
                        <a:lnTo>
                          <a:pt x="481" y="884"/>
                        </a:lnTo>
                        <a:lnTo>
                          <a:pt x="483" y="887"/>
                        </a:lnTo>
                        <a:lnTo>
                          <a:pt x="481" y="891"/>
                        </a:lnTo>
                        <a:lnTo>
                          <a:pt x="483" y="891"/>
                        </a:lnTo>
                        <a:lnTo>
                          <a:pt x="488" y="893"/>
                        </a:lnTo>
                        <a:lnTo>
                          <a:pt x="492" y="891"/>
                        </a:lnTo>
                        <a:lnTo>
                          <a:pt x="494" y="893"/>
                        </a:lnTo>
                        <a:lnTo>
                          <a:pt x="501" y="891"/>
                        </a:lnTo>
                        <a:lnTo>
                          <a:pt x="519" y="895"/>
                        </a:lnTo>
                        <a:lnTo>
                          <a:pt x="521" y="898"/>
                        </a:lnTo>
                        <a:lnTo>
                          <a:pt x="521" y="900"/>
                        </a:lnTo>
                        <a:lnTo>
                          <a:pt x="526" y="904"/>
                        </a:lnTo>
                        <a:lnTo>
                          <a:pt x="521" y="909"/>
                        </a:lnTo>
                        <a:lnTo>
                          <a:pt x="517" y="913"/>
                        </a:lnTo>
                        <a:lnTo>
                          <a:pt x="514" y="918"/>
                        </a:lnTo>
                        <a:lnTo>
                          <a:pt x="510" y="927"/>
                        </a:lnTo>
                        <a:lnTo>
                          <a:pt x="508" y="927"/>
                        </a:lnTo>
                        <a:lnTo>
                          <a:pt x="499" y="929"/>
                        </a:lnTo>
                        <a:lnTo>
                          <a:pt x="494" y="929"/>
                        </a:lnTo>
                        <a:lnTo>
                          <a:pt x="490" y="931"/>
                        </a:lnTo>
                        <a:lnTo>
                          <a:pt x="486" y="929"/>
                        </a:lnTo>
                        <a:lnTo>
                          <a:pt x="483" y="938"/>
                        </a:lnTo>
                        <a:lnTo>
                          <a:pt x="479" y="935"/>
                        </a:lnTo>
                        <a:lnTo>
                          <a:pt x="481" y="942"/>
                        </a:lnTo>
                        <a:lnTo>
                          <a:pt x="474" y="955"/>
                        </a:lnTo>
                        <a:lnTo>
                          <a:pt x="474" y="953"/>
                        </a:lnTo>
                        <a:lnTo>
                          <a:pt x="468" y="951"/>
                        </a:lnTo>
                        <a:lnTo>
                          <a:pt x="465" y="953"/>
                        </a:lnTo>
                        <a:lnTo>
                          <a:pt x="461" y="953"/>
                        </a:lnTo>
                        <a:lnTo>
                          <a:pt x="457" y="949"/>
                        </a:lnTo>
                        <a:lnTo>
                          <a:pt x="454" y="949"/>
                        </a:lnTo>
                        <a:lnTo>
                          <a:pt x="450" y="947"/>
                        </a:lnTo>
                        <a:lnTo>
                          <a:pt x="450" y="949"/>
                        </a:lnTo>
                        <a:lnTo>
                          <a:pt x="448" y="949"/>
                        </a:lnTo>
                        <a:lnTo>
                          <a:pt x="434" y="951"/>
                        </a:lnTo>
                        <a:lnTo>
                          <a:pt x="434" y="953"/>
                        </a:lnTo>
                        <a:lnTo>
                          <a:pt x="430" y="953"/>
                        </a:lnTo>
                        <a:lnTo>
                          <a:pt x="430" y="960"/>
                        </a:lnTo>
                        <a:lnTo>
                          <a:pt x="430" y="958"/>
                        </a:lnTo>
                        <a:lnTo>
                          <a:pt x="425" y="958"/>
                        </a:lnTo>
                        <a:lnTo>
                          <a:pt x="423" y="953"/>
                        </a:lnTo>
                        <a:lnTo>
                          <a:pt x="423" y="951"/>
                        </a:lnTo>
                        <a:lnTo>
                          <a:pt x="421" y="951"/>
                        </a:lnTo>
                        <a:lnTo>
                          <a:pt x="419" y="953"/>
                        </a:lnTo>
                        <a:lnTo>
                          <a:pt x="419" y="949"/>
                        </a:lnTo>
                        <a:lnTo>
                          <a:pt x="416" y="947"/>
                        </a:lnTo>
                        <a:lnTo>
                          <a:pt x="412" y="947"/>
                        </a:lnTo>
                        <a:lnTo>
                          <a:pt x="412" y="949"/>
                        </a:lnTo>
                        <a:lnTo>
                          <a:pt x="410" y="953"/>
                        </a:lnTo>
                        <a:lnTo>
                          <a:pt x="408" y="951"/>
                        </a:lnTo>
                        <a:lnTo>
                          <a:pt x="401" y="951"/>
                        </a:lnTo>
                        <a:lnTo>
                          <a:pt x="399" y="953"/>
                        </a:lnTo>
                        <a:lnTo>
                          <a:pt x="399" y="958"/>
                        </a:lnTo>
                        <a:lnTo>
                          <a:pt x="394" y="962"/>
                        </a:lnTo>
                        <a:lnTo>
                          <a:pt x="390" y="969"/>
                        </a:lnTo>
                        <a:lnTo>
                          <a:pt x="392" y="971"/>
                        </a:lnTo>
                        <a:lnTo>
                          <a:pt x="394" y="975"/>
                        </a:lnTo>
                        <a:lnTo>
                          <a:pt x="392" y="980"/>
                        </a:lnTo>
                        <a:lnTo>
                          <a:pt x="392" y="978"/>
                        </a:lnTo>
                        <a:lnTo>
                          <a:pt x="390" y="975"/>
                        </a:lnTo>
                        <a:lnTo>
                          <a:pt x="379" y="975"/>
                        </a:lnTo>
                        <a:lnTo>
                          <a:pt x="359" y="975"/>
                        </a:lnTo>
                        <a:lnTo>
                          <a:pt x="352" y="975"/>
                        </a:lnTo>
                        <a:lnTo>
                          <a:pt x="352" y="973"/>
                        </a:lnTo>
                        <a:lnTo>
                          <a:pt x="350" y="967"/>
                        </a:lnTo>
                        <a:lnTo>
                          <a:pt x="345" y="962"/>
                        </a:lnTo>
                        <a:lnTo>
                          <a:pt x="341" y="964"/>
                        </a:lnTo>
                        <a:lnTo>
                          <a:pt x="336" y="969"/>
                        </a:lnTo>
                        <a:lnTo>
                          <a:pt x="332" y="967"/>
                        </a:lnTo>
                        <a:lnTo>
                          <a:pt x="330" y="962"/>
                        </a:lnTo>
                        <a:lnTo>
                          <a:pt x="332" y="960"/>
                        </a:lnTo>
                        <a:lnTo>
                          <a:pt x="332" y="958"/>
                        </a:lnTo>
                        <a:lnTo>
                          <a:pt x="330" y="958"/>
                        </a:lnTo>
                        <a:lnTo>
                          <a:pt x="330" y="953"/>
                        </a:lnTo>
                        <a:lnTo>
                          <a:pt x="325" y="958"/>
                        </a:lnTo>
                        <a:lnTo>
                          <a:pt x="323" y="955"/>
                        </a:lnTo>
                        <a:lnTo>
                          <a:pt x="321" y="958"/>
                        </a:lnTo>
                        <a:lnTo>
                          <a:pt x="316" y="955"/>
                        </a:lnTo>
                        <a:lnTo>
                          <a:pt x="316" y="951"/>
                        </a:lnTo>
                        <a:lnTo>
                          <a:pt x="312" y="949"/>
                        </a:lnTo>
                        <a:lnTo>
                          <a:pt x="312" y="947"/>
                        </a:lnTo>
                        <a:lnTo>
                          <a:pt x="307" y="949"/>
                        </a:lnTo>
                        <a:lnTo>
                          <a:pt x="303" y="947"/>
                        </a:lnTo>
                        <a:lnTo>
                          <a:pt x="301" y="944"/>
                        </a:lnTo>
                        <a:lnTo>
                          <a:pt x="301" y="940"/>
                        </a:lnTo>
                        <a:lnTo>
                          <a:pt x="298" y="938"/>
                        </a:lnTo>
                        <a:lnTo>
                          <a:pt x="294" y="940"/>
                        </a:lnTo>
                        <a:lnTo>
                          <a:pt x="290" y="942"/>
                        </a:lnTo>
                        <a:lnTo>
                          <a:pt x="287" y="940"/>
                        </a:lnTo>
                        <a:lnTo>
                          <a:pt x="287" y="924"/>
                        </a:lnTo>
                        <a:lnTo>
                          <a:pt x="283" y="924"/>
                        </a:lnTo>
                        <a:lnTo>
                          <a:pt x="276" y="929"/>
                        </a:lnTo>
                        <a:lnTo>
                          <a:pt x="274" y="929"/>
                        </a:lnTo>
                        <a:lnTo>
                          <a:pt x="272" y="931"/>
                        </a:lnTo>
                        <a:lnTo>
                          <a:pt x="254" y="927"/>
                        </a:lnTo>
                        <a:lnTo>
                          <a:pt x="249" y="924"/>
                        </a:lnTo>
                        <a:lnTo>
                          <a:pt x="247" y="922"/>
                        </a:lnTo>
                        <a:lnTo>
                          <a:pt x="247" y="918"/>
                        </a:lnTo>
                        <a:lnTo>
                          <a:pt x="243" y="915"/>
                        </a:lnTo>
                        <a:lnTo>
                          <a:pt x="243" y="913"/>
                        </a:lnTo>
                        <a:lnTo>
                          <a:pt x="243" y="909"/>
                        </a:lnTo>
                        <a:lnTo>
                          <a:pt x="236" y="909"/>
                        </a:lnTo>
                        <a:lnTo>
                          <a:pt x="232" y="911"/>
                        </a:lnTo>
                        <a:lnTo>
                          <a:pt x="232" y="909"/>
                        </a:lnTo>
                        <a:lnTo>
                          <a:pt x="229" y="907"/>
                        </a:lnTo>
                        <a:lnTo>
                          <a:pt x="229" y="904"/>
                        </a:lnTo>
                        <a:lnTo>
                          <a:pt x="227" y="904"/>
                        </a:lnTo>
                        <a:lnTo>
                          <a:pt x="227" y="907"/>
                        </a:lnTo>
                        <a:lnTo>
                          <a:pt x="225" y="907"/>
                        </a:lnTo>
                        <a:lnTo>
                          <a:pt x="223" y="904"/>
                        </a:lnTo>
                        <a:lnTo>
                          <a:pt x="220" y="898"/>
                        </a:lnTo>
                        <a:lnTo>
                          <a:pt x="218" y="898"/>
                        </a:lnTo>
                        <a:lnTo>
                          <a:pt x="214" y="898"/>
                        </a:lnTo>
                        <a:lnTo>
                          <a:pt x="212" y="898"/>
                        </a:lnTo>
                        <a:lnTo>
                          <a:pt x="207" y="893"/>
                        </a:lnTo>
                        <a:lnTo>
                          <a:pt x="205" y="891"/>
                        </a:lnTo>
                        <a:lnTo>
                          <a:pt x="207" y="889"/>
                        </a:lnTo>
                        <a:lnTo>
                          <a:pt x="205" y="889"/>
                        </a:lnTo>
                        <a:lnTo>
                          <a:pt x="203" y="882"/>
                        </a:lnTo>
                        <a:lnTo>
                          <a:pt x="200" y="880"/>
                        </a:lnTo>
                        <a:lnTo>
                          <a:pt x="198" y="878"/>
                        </a:lnTo>
                        <a:lnTo>
                          <a:pt x="196" y="878"/>
                        </a:lnTo>
                        <a:lnTo>
                          <a:pt x="189" y="878"/>
                        </a:lnTo>
                        <a:lnTo>
                          <a:pt x="191" y="875"/>
                        </a:lnTo>
                        <a:lnTo>
                          <a:pt x="187" y="871"/>
                        </a:lnTo>
                        <a:lnTo>
                          <a:pt x="189" y="867"/>
                        </a:lnTo>
                        <a:lnTo>
                          <a:pt x="185" y="864"/>
                        </a:lnTo>
                        <a:lnTo>
                          <a:pt x="183" y="860"/>
                        </a:lnTo>
                        <a:lnTo>
                          <a:pt x="183" y="855"/>
                        </a:lnTo>
                        <a:lnTo>
                          <a:pt x="185" y="855"/>
                        </a:lnTo>
                        <a:lnTo>
                          <a:pt x="189" y="853"/>
                        </a:lnTo>
                        <a:lnTo>
                          <a:pt x="189" y="849"/>
                        </a:lnTo>
                        <a:lnTo>
                          <a:pt x="187" y="849"/>
                        </a:lnTo>
                        <a:lnTo>
                          <a:pt x="185" y="849"/>
                        </a:lnTo>
                        <a:lnTo>
                          <a:pt x="183" y="851"/>
                        </a:lnTo>
                        <a:lnTo>
                          <a:pt x="183" y="853"/>
                        </a:lnTo>
                        <a:lnTo>
                          <a:pt x="178" y="853"/>
                        </a:lnTo>
                        <a:lnTo>
                          <a:pt x="178" y="849"/>
                        </a:lnTo>
                        <a:lnTo>
                          <a:pt x="174" y="849"/>
                        </a:lnTo>
                        <a:lnTo>
                          <a:pt x="174" y="844"/>
                        </a:lnTo>
                        <a:lnTo>
                          <a:pt x="169" y="844"/>
                        </a:lnTo>
                        <a:lnTo>
                          <a:pt x="169" y="842"/>
                        </a:lnTo>
                        <a:lnTo>
                          <a:pt x="169" y="838"/>
                        </a:lnTo>
                        <a:lnTo>
                          <a:pt x="171" y="838"/>
                        </a:lnTo>
                        <a:lnTo>
                          <a:pt x="174" y="838"/>
                        </a:lnTo>
                        <a:lnTo>
                          <a:pt x="176" y="838"/>
                        </a:lnTo>
                        <a:lnTo>
                          <a:pt x="176" y="835"/>
                        </a:lnTo>
                        <a:lnTo>
                          <a:pt x="174" y="835"/>
                        </a:lnTo>
                        <a:lnTo>
                          <a:pt x="171" y="833"/>
                        </a:lnTo>
                        <a:lnTo>
                          <a:pt x="169" y="831"/>
                        </a:lnTo>
                        <a:lnTo>
                          <a:pt x="163" y="840"/>
                        </a:lnTo>
                        <a:lnTo>
                          <a:pt x="160" y="840"/>
                        </a:lnTo>
                        <a:lnTo>
                          <a:pt x="160" y="835"/>
                        </a:lnTo>
                        <a:lnTo>
                          <a:pt x="158" y="835"/>
                        </a:lnTo>
                        <a:lnTo>
                          <a:pt x="160" y="833"/>
                        </a:lnTo>
                        <a:lnTo>
                          <a:pt x="158" y="833"/>
                        </a:lnTo>
                        <a:lnTo>
                          <a:pt x="158" y="831"/>
                        </a:lnTo>
                        <a:lnTo>
                          <a:pt x="156" y="829"/>
                        </a:lnTo>
                        <a:lnTo>
                          <a:pt x="151" y="831"/>
                        </a:lnTo>
                        <a:lnTo>
                          <a:pt x="149" y="829"/>
                        </a:lnTo>
                        <a:lnTo>
                          <a:pt x="151" y="824"/>
                        </a:lnTo>
                        <a:lnTo>
                          <a:pt x="151" y="822"/>
                        </a:lnTo>
                        <a:lnTo>
                          <a:pt x="149" y="824"/>
                        </a:lnTo>
                        <a:lnTo>
                          <a:pt x="145" y="822"/>
                        </a:lnTo>
                        <a:lnTo>
                          <a:pt x="145" y="820"/>
                        </a:lnTo>
                        <a:lnTo>
                          <a:pt x="142" y="820"/>
                        </a:lnTo>
                        <a:lnTo>
                          <a:pt x="140" y="824"/>
                        </a:lnTo>
                        <a:lnTo>
                          <a:pt x="136" y="824"/>
                        </a:lnTo>
                        <a:lnTo>
                          <a:pt x="136" y="822"/>
                        </a:lnTo>
                        <a:lnTo>
                          <a:pt x="138" y="822"/>
                        </a:lnTo>
                        <a:lnTo>
                          <a:pt x="136" y="818"/>
                        </a:lnTo>
                        <a:lnTo>
                          <a:pt x="131" y="818"/>
                        </a:lnTo>
                        <a:lnTo>
                          <a:pt x="129" y="818"/>
                        </a:lnTo>
                        <a:lnTo>
                          <a:pt x="131" y="815"/>
                        </a:lnTo>
                        <a:lnTo>
                          <a:pt x="129" y="815"/>
                        </a:lnTo>
                        <a:lnTo>
                          <a:pt x="127" y="815"/>
                        </a:lnTo>
                        <a:lnTo>
                          <a:pt x="131" y="811"/>
                        </a:lnTo>
                        <a:lnTo>
                          <a:pt x="129" y="807"/>
                        </a:lnTo>
                        <a:lnTo>
                          <a:pt x="127" y="809"/>
                        </a:lnTo>
                        <a:lnTo>
                          <a:pt x="122" y="809"/>
                        </a:lnTo>
                        <a:lnTo>
                          <a:pt x="114" y="813"/>
                        </a:lnTo>
                        <a:lnTo>
                          <a:pt x="111" y="811"/>
                        </a:lnTo>
                        <a:lnTo>
                          <a:pt x="105" y="798"/>
                        </a:lnTo>
                        <a:lnTo>
                          <a:pt x="102" y="789"/>
                        </a:lnTo>
                        <a:lnTo>
                          <a:pt x="105" y="787"/>
                        </a:lnTo>
                        <a:lnTo>
                          <a:pt x="100" y="787"/>
                        </a:lnTo>
                        <a:lnTo>
                          <a:pt x="98" y="764"/>
                        </a:lnTo>
                        <a:lnTo>
                          <a:pt x="98" y="769"/>
                        </a:lnTo>
                        <a:lnTo>
                          <a:pt x="98" y="762"/>
                        </a:lnTo>
                        <a:lnTo>
                          <a:pt x="100" y="762"/>
                        </a:lnTo>
                        <a:lnTo>
                          <a:pt x="98" y="762"/>
                        </a:lnTo>
                        <a:lnTo>
                          <a:pt x="98" y="764"/>
                        </a:lnTo>
                        <a:lnTo>
                          <a:pt x="89" y="731"/>
                        </a:lnTo>
                        <a:lnTo>
                          <a:pt x="85" y="727"/>
                        </a:lnTo>
                        <a:lnTo>
                          <a:pt x="89" y="729"/>
                        </a:lnTo>
                        <a:lnTo>
                          <a:pt x="91" y="738"/>
                        </a:lnTo>
                        <a:lnTo>
                          <a:pt x="91" y="736"/>
                        </a:lnTo>
                        <a:lnTo>
                          <a:pt x="89" y="736"/>
                        </a:lnTo>
                        <a:lnTo>
                          <a:pt x="89" y="729"/>
                        </a:lnTo>
                        <a:lnTo>
                          <a:pt x="87" y="727"/>
                        </a:lnTo>
                        <a:lnTo>
                          <a:pt x="85" y="711"/>
                        </a:lnTo>
                        <a:lnTo>
                          <a:pt x="82" y="687"/>
                        </a:lnTo>
                        <a:lnTo>
                          <a:pt x="78" y="680"/>
                        </a:lnTo>
                        <a:lnTo>
                          <a:pt x="73" y="653"/>
                        </a:lnTo>
                        <a:lnTo>
                          <a:pt x="73" y="656"/>
                        </a:lnTo>
                        <a:lnTo>
                          <a:pt x="78" y="656"/>
                        </a:lnTo>
                        <a:lnTo>
                          <a:pt x="73" y="656"/>
                        </a:lnTo>
                        <a:lnTo>
                          <a:pt x="76" y="653"/>
                        </a:lnTo>
                        <a:lnTo>
                          <a:pt x="73" y="651"/>
                        </a:lnTo>
                        <a:lnTo>
                          <a:pt x="69" y="642"/>
                        </a:lnTo>
                        <a:lnTo>
                          <a:pt x="65" y="642"/>
                        </a:lnTo>
                        <a:lnTo>
                          <a:pt x="62" y="638"/>
                        </a:lnTo>
                        <a:lnTo>
                          <a:pt x="62" y="640"/>
                        </a:lnTo>
                        <a:lnTo>
                          <a:pt x="60" y="636"/>
                        </a:lnTo>
                        <a:lnTo>
                          <a:pt x="58" y="631"/>
                        </a:lnTo>
                        <a:lnTo>
                          <a:pt x="60" y="631"/>
                        </a:lnTo>
                        <a:lnTo>
                          <a:pt x="58" y="629"/>
                        </a:lnTo>
                        <a:lnTo>
                          <a:pt x="58" y="631"/>
                        </a:lnTo>
                        <a:lnTo>
                          <a:pt x="58" y="622"/>
                        </a:lnTo>
                        <a:lnTo>
                          <a:pt x="56" y="620"/>
                        </a:lnTo>
                        <a:lnTo>
                          <a:pt x="56" y="618"/>
                        </a:lnTo>
                        <a:lnTo>
                          <a:pt x="53" y="609"/>
                        </a:lnTo>
                        <a:lnTo>
                          <a:pt x="49" y="602"/>
                        </a:lnTo>
                        <a:lnTo>
                          <a:pt x="44" y="589"/>
                        </a:lnTo>
                        <a:lnTo>
                          <a:pt x="42" y="576"/>
                        </a:lnTo>
                        <a:lnTo>
                          <a:pt x="40" y="573"/>
                        </a:lnTo>
                        <a:lnTo>
                          <a:pt x="40" y="567"/>
                        </a:lnTo>
                        <a:lnTo>
                          <a:pt x="38" y="562"/>
                        </a:lnTo>
                        <a:lnTo>
                          <a:pt x="40" y="558"/>
                        </a:lnTo>
                        <a:lnTo>
                          <a:pt x="40" y="560"/>
                        </a:lnTo>
                        <a:lnTo>
                          <a:pt x="40" y="558"/>
                        </a:lnTo>
                        <a:lnTo>
                          <a:pt x="42" y="560"/>
                        </a:lnTo>
                        <a:lnTo>
                          <a:pt x="42" y="558"/>
                        </a:lnTo>
                        <a:lnTo>
                          <a:pt x="42" y="556"/>
                        </a:lnTo>
                        <a:lnTo>
                          <a:pt x="38" y="556"/>
                        </a:lnTo>
                        <a:lnTo>
                          <a:pt x="40" y="553"/>
                        </a:lnTo>
                        <a:lnTo>
                          <a:pt x="40" y="551"/>
                        </a:lnTo>
                        <a:lnTo>
                          <a:pt x="38" y="553"/>
                        </a:lnTo>
                        <a:lnTo>
                          <a:pt x="38" y="556"/>
                        </a:lnTo>
                        <a:lnTo>
                          <a:pt x="36" y="553"/>
                        </a:lnTo>
                        <a:lnTo>
                          <a:pt x="38" y="560"/>
                        </a:lnTo>
                        <a:lnTo>
                          <a:pt x="36" y="560"/>
                        </a:lnTo>
                        <a:lnTo>
                          <a:pt x="31" y="560"/>
                        </a:lnTo>
                        <a:lnTo>
                          <a:pt x="31" y="556"/>
                        </a:lnTo>
                        <a:lnTo>
                          <a:pt x="29" y="549"/>
                        </a:lnTo>
                        <a:lnTo>
                          <a:pt x="24" y="545"/>
                        </a:lnTo>
                        <a:lnTo>
                          <a:pt x="27" y="545"/>
                        </a:lnTo>
                        <a:lnTo>
                          <a:pt x="27" y="540"/>
                        </a:lnTo>
                        <a:lnTo>
                          <a:pt x="27" y="538"/>
                        </a:lnTo>
                        <a:lnTo>
                          <a:pt x="24" y="533"/>
                        </a:lnTo>
                        <a:lnTo>
                          <a:pt x="22" y="533"/>
                        </a:lnTo>
                        <a:lnTo>
                          <a:pt x="24" y="533"/>
                        </a:lnTo>
                        <a:lnTo>
                          <a:pt x="22" y="529"/>
                        </a:lnTo>
                        <a:lnTo>
                          <a:pt x="20" y="527"/>
                        </a:lnTo>
                        <a:lnTo>
                          <a:pt x="20" y="529"/>
                        </a:lnTo>
                        <a:lnTo>
                          <a:pt x="16" y="529"/>
                        </a:lnTo>
                        <a:lnTo>
                          <a:pt x="16" y="531"/>
                        </a:lnTo>
                        <a:lnTo>
                          <a:pt x="13" y="531"/>
                        </a:lnTo>
                        <a:lnTo>
                          <a:pt x="13" y="529"/>
                        </a:lnTo>
                        <a:lnTo>
                          <a:pt x="13" y="527"/>
                        </a:lnTo>
                        <a:lnTo>
                          <a:pt x="9" y="527"/>
                        </a:lnTo>
                        <a:lnTo>
                          <a:pt x="11" y="525"/>
                        </a:lnTo>
                        <a:lnTo>
                          <a:pt x="9" y="527"/>
                        </a:lnTo>
                        <a:lnTo>
                          <a:pt x="9" y="525"/>
                        </a:lnTo>
                        <a:lnTo>
                          <a:pt x="7" y="522"/>
                        </a:lnTo>
                        <a:lnTo>
                          <a:pt x="4" y="525"/>
                        </a:lnTo>
                        <a:lnTo>
                          <a:pt x="4" y="522"/>
                        </a:lnTo>
                        <a:lnTo>
                          <a:pt x="2" y="522"/>
                        </a:lnTo>
                        <a:lnTo>
                          <a:pt x="2" y="520"/>
                        </a:lnTo>
                        <a:lnTo>
                          <a:pt x="0" y="520"/>
                        </a:lnTo>
                        <a:lnTo>
                          <a:pt x="2" y="518"/>
                        </a:lnTo>
                        <a:lnTo>
                          <a:pt x="2" y="520"/>
                        </a:lnTo>
                        <a:lnTo>
                          <a:pt x="4" y="520"/>
                        </a:lnTo>
                        <a:lnTo>
                          <a:pt x="4" y="516"/>
                        </a:lnTo>
                        <a:lnTo>
                          <a:pt x="4" y="513"/>
                        </a:lnTo>
                        <a:lnTo>
                          <a:pt x="2" y="513"/>
                        </a:lnTo>
                        <a:lnTo>
                          <a:pt x="4" y="513"/>
                        </a:lnTo>
                        <a:lnTo>
                          <a:pt x="2" y="513"/>
                        </a:lnTo>
                        <a:lnTo>
                          <a:pt x="0" y="509"/>
                        </a:lnTo>
                        <a:lnTo>
                          <a:pt x="0" y="507"/>
                        </a:lnTo>
                        <a:lnTo>
                          <a:pt x="2" y="505"/>
                        </a:lnTo>
                        <a:lnTo>
                          <a:pt x="7" y="502"/>
                        </a:lnTo>
                        <a:lnTo>
                          <a:pt x="11" y="505"/>
                        </a:lnTo>
                        <a:lnTo>
                          <a:pt x="11" y="500"/>
                        </a:lnTo>
                        <a:lnTo>
                          <a:pt x="13" y="498"/>
                        </a:lnTo>
                        <a:lnTo>
                          <a:pt x="16" y="500"/>
                        </a:lnTo>
                        <a:lnTo>
                          <a:pt x="16" y="502"/>
                        </a:lnTo>
                        <a:lnTo>
                          <a:pt x="18" y="502"/>
                        </a:lnTo>
                        <a:lnTo>
                          <a:pt x="18" y="500"/>
                        </a:lnTo>
                        <a:lnTo>
                          <a:pt x="20" y="500"/>
                        </a:lnTo>
                        <a:lnTo>
                          <a:pt x="22" y="498"/>
                        </a:lnTo>
                        <a:lnTo>
                          <a:pt x="24" y="498"/>
                        </a:lnTo>
                        <a:lnTo>
                          <a:pt x="24" y="496"/>
                        </a:lnTo>
                        <a:lnTo>
                          <a:pt x="27" y="496"/>
                        </a:lnTo>
                        <a:lnTo>
                          <a:pt x="24" y="493"/>
                        </a:lnTo>
                        <a:lnTo>
                          <a:pt x="29" y="487"/>
                        </a:lnTo>
                        <a:lnTo>
                          <a:pt x="27" y="478"/>
                        </a:lnTo>
                        <a:lnTo>
                          <a:pt x="29" y="473"/>
                        </a:lnTo>
                        <a:lnTo>
                          <a:pt x="29" y="471"/>
                        </a:lnTo>
                        <a:lnTo>
                          <a:pt x="29" y="469"/>
                        </a:lnTo>
                        <a:lnTo>
                          <a:pt x="33" y="465"/>
                        </a:lnTo>
                        <a:lnTo>
                          <a:pt x="31" y="460"/>
                        </a:lnTo>
                        <a:lnTo>
                          <a:pt x="24" y="458"/>
                        </a:lnTo>
                        <a:lnTo>
                          <a:pt x="22" y="456"/>
                        </a:lnTo>
                        <a:lnTo>
                          <a:pt x="24" y="456"/>
                        </a:lnTo>
                        <a:lnTo>
                          <a:pt x="27" y="451"/>
                        </a:lnTo>
                        <a:lnTo>
                          <a:pt x="33" y="451"/>
                        </a:lnTo>
                        <a:lnTo>
                          <a:pt x="36" y="449"/>
                        </a:lnTo>
                        <a:lnTo>
                          <a:pt x="33" y="445"/>
                        </a:lnTo>
                        <a:lnTo>
                          <a:pt x="33" y="440"/>
                        </a:lnTo>
                        <a:lnTo>
                          <a:pt x="27" y="436"/>
                        </a:lnTo>
                        <a:lnTo>
                          <a:pt x="27" y="431"/>
                        </a:lnTo>
                        <a:lnTo>
                          <a:pt x="27" y="429"/>
                        </a:lnTo>
                        <a:lnTo>
                          <a:pt x="22" y="422"/>
                        </a:lnTo>
                        <a:lnTo>
                          <a:pt x="27" y="416"/>
                        </a:lnTo>
                        <a:lnTo>
                          <a:pt x="24" y="411"/>
                        </a:lnTo>
                        <a:lnTo>
                          <a:pt x="22" y="411"/>
                        </a:lnTo>
                        <a:lnTo>
                          <a:pt x="24" y="405"/>
                        </a:lnTo>
                        <a:lnTo>
                          <a:pt x="24" y="402"/>
                        </a:lnTo>
                        <a:lnTo>
                          <a:pt x="22" y="402"/>
                        </a:lnTo>
                        <a:lnTo>
                          <a:pt x="22" y="398"/>
                        </a:lnTo>
                        <a:lnTo>
                          <a:pt x="22" y="396"/>
                        </a:lnTo>
                        <a:lnTo>
                          <a:pt x="20" y="396"/>
                        </a:lnTo>
                        <a:lnTo>
                          <a:pt x="18" y="398"/>
                        </a:lnTo>
                        <a:lnTo>
                          <a:pt x="20" y="398"/>
                        </a:lnTo>
                        <a:lnTo>
                          <a:pt x="18" y="398"/>
                        </a:lnTo>
                        <a:lnTo>
                          <a:pt x="16" y="396"/>
                        </a:lnTo>
                        <a:lnTo>
                          <a:pt x="13" y="394"/>
                        </a:lnTo>
                        <a:lnTo>
                          <a:pt x="11" y="396"/>
                        </a:lnTo>
                        <a:lnTo>
                          <a:pt x="11" y="398"/>
                        </a:lnTo>
                        <a:lnTo>
                          <a:pt x="9" y="398"/>
                        </a:lnTo>
                        <a:lnTo>
                          <a:pt x="4" y="398"/>
                        </a:lnTo>
                        <a:lnTo>
                          <a:pt x="0" y="396"/>
                        </a:lnTo>
                        <a:lnTo>
                          <a:pt x="7" y="396"/>
                        </a:lnTo>
                        <a:lnTo>
                          <a:pt x="7" y="391"/>
                        </a:lnTo>
                        <a:lnTo>
                          <a:pt x="4" y="389"/>
                        </a:lnTo>
                        <a:lnTo>
                          <a:pt x="9" y="387"/>
                        </a:lnTo>
                        <a:lnTo>
                          <a:pt x="11" y="385"/>
                        </a:lnTo>
                        <a:lnTo>
                          <a:pt x="16" y="385"/>
                        </a:lnTo>
                        <a:lnTo>
                          <a:pt x="20" y="380"/>
                        </a:lnTo>
                        <a:lnTo>
                          <a:pt x="20" y="385"/>
                        </a:lnTo>
                        <a:lnTo>
                          <a:pt x="22" y="387"/>
                        </a:lnTo>
                        <a:lnTo>
                          <a:pt x="27" y="385"/>
                        </a:lnTo>
                        <a:lnTo>
                          <a:pt x="29" y="387"/>
                        </a:lnTo>
                        <a:lnTo>
                          <a:pt x="33" y="385"/>
                        </a:lnTo>
                        <a:lnTo>
                          <a:pt x="33" y="382"/>
                        </a:lnTo>
                        <a:lnTo>
                          <a:pt x="36" y="382"/>
                        </a:lnTo>
                        <a:lnTo>
                          <a:pt x="38" y="380"/>
                        </a:lnTo>
                        <a:lnTo>
                          <a:pt x="40" y="378"/>
                        </a:lnTo>
                        <a:lnTo>
                          <a:pt x="38" y="376"/>
                        </a:lnTo>
                        <a:lnTo>
                          <a:pt x="42" y="371"/>
                        </a:lnTo>
                        <a:lnTo>
                          <a:pt x="36" y="369"/>
                        </a:lnTo>
                        <a:lnTo>
                          <a:pt x="38" y="367"/>
                        </a:lnTo>
                        <a:lnTo>
                          <a:pt x="40" y="365"/>
                        </a:lnTo>
                        <a:lnTo>
                          <a:pt x="42" y="369"/>
                        </a:lnTo>
                        <a:lnTo>
                          <a:pt x="44" y="369"/>
                        </a:lnTo>
                        <a:lnTo>
                          <a:pt x="42" y="362"/>
                        </a:lnTo>
                        <a:lnTo>
                          <a:pt x="49" y="356"/>
                        </a:lnTo>
                        <a:lnTo>
                          <a:pt x="53" y="342"/>
                        </a:lnTo>
                        <a:lnTo>
                          <a:pt x="49" y="340"/>
                        </a:lnTo>
                        <a:lnTo>
                          <a:pt x="42" y="345"/>
                        </a:lnTo>
                        <a:lnTo>
                          <a:pt x="40" y="345"/>
                        </a:lnTo>
                        <a:lnTo>
                          <a:pt x="40" y="342"/>
                        </a:lnTo>
                        <a:lnTo>
                          <a:pt x="40" y="338"/>
                        </a:lnTo>
                        <a:lnTo>
                          <a:pt x="42" y="338"/>
                        </a:lnTo>
                        <a:lnTo>
                          <a:pt x="42" y="336"/>
                        </a:lnTo>
                        <a:lnTo>
                          <a:pt x="47" y="336"/>
                        </a:lnTo>
                        <a:lnTo>
                          <a:pt x="49" y="334"/>
                        </a:lnTo>
                        <a:lnTo>
                          <a:pt x="53" y="334"/>
                        </a:lnTo>
                        <a:lnTo>
                          <a:pt x="56" y="336"/>
                        </a:lnTo>
                        <a:lnTo>
                          <a:pt x="58" y="334"/>
                        </a:lnTo>
                        <a:lnTo>
                          <a:pt x="56" y="329"/>
                        </a:lnTo>
                        <a:lnTo>
                          <a:pt x="58" y="327"/>
                        </a:lnTo>
                        <a:lnTo>
                          <a:pt x="58" y="322"/>
                        </a:lnTo>
                        <a:lnTo>
                          <a:pt x="60" y="322"/>
                        </a:lnTo>
                        <a:lnTo>
                          <a:pt x="58" y="316"/>
                        </a:lnTo>
                        <a:lnTo>
                          <a:pt x="56" y="314"/>
                        </a:lnTo>
                        <a:lnTo>
                          <a:pt x="53" y="316"/>
                        </a:lnTo>
                        <a:lnTo>
                          <a:pt x="53" y="314"/>
                        </a:lnTo>
                        <a:lnTo>
                          <a:pt x="47" y="311"/>
                        </a:lnTo>
                        <a:lnTo>
                          <a:pt x="47" y="309"/>
                        </a:lnTo>
                        <a:lnTo>
                          <a:pt x="42" y="309"/>
                        </a:lnTo>
                        <a:lnTo>
                          <a:pt x="42" y="307"/>
                        </a:lnTo>
                        <a:lnTo>
                          <a:pt x="40" y="307"/>
                        </a:lnTo>
                        <a:lnTo>
                          <a:pt x="38" y="309"/>
                        </a:lnTo>
                        <a:lnTo>
                          <a:pt x="38" y="307"/>
                        </a:lnTo>
                        <a:lnTo>
                          <a:pt x="38" y="309"/>
                        </a:lnTo>
                        <a:lnTo>
                          <a:pt x="36" y="311"/>
                        </a:lnTo>
                        <a:lnTo>
                          <a:pt x="33" y="309"/>
                        </a:lnTo>
                        <a:lnTo>
                          <a:pt x="36" y="307"/>
                        </a:lnTo>
                        <a:lnTo>
                          <a:pt x="36" y="305"/>
                        </a:lnTo>
                        <a:lnTo>
                          <a:pt x="33" y="305"/>
                        </a:lnTo>
                        <a:lnTo>
                          <a:pt x="36" y="302"/>
                        </a:lnTo>
                        <a:lnTo>
                          <a:pt x="33" y="302"/>
                        </a:lnTo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7" name="Freeform 829"/>
                  <p:cNvSpPr>
                    <a:spLocks/>
                  </p:cNvSpPr>
                  <p:nvPr/>
                </p:nvSpPr>
                <p:spPr bwMode="auto">
                  <a:xfrm>
                    <a:off x="2177" y="2758"/>
                    <a:ext cx="441" cy="304"/>
                  </a:xfrm>
                  <a:custGeom>
                    <a:avLst/>
                    <a:gdLst>
                      <a:gd name="T0" fmla="*/ 11 w 441"/>
                      <a:gd name="T1" fmla="*/ 296 h 304"/>
                      <a:gd name="T2" fmla="*/ 18 w 441"/>
                      <a:gd name="T3" fmla="*/ 296 h 304"/>
                      <a:gd name="T4" fmla="*/ 7 w 441"/>
                      <a:gd name="T5" fmla="*/ 280 h 304"/>
                      <a:gd name="T6" fmla="*/ 5 w 441"/>
                      <a:gd name="T7" fmla="*/ 280 h 304"/>
                      <a:gd name="T8" fmla="*/ 9 w 441"/>
                      <a:gd name="T9" fmla="*/ 280 h 304"/>
                      <a:gd name="T10" fmla="*/ 16 w 441"/>
                      <a:gd name="T11" fmla="*/ 271 h 304"/>
                      <a:gd name="T12" fmla="*/ 27 w 441"/>
                      <a:gd name="T13" fmla="*/ 267 h 304"/>
                      <a:gd name="T14" fmla="*/ 43 w 441"/>
                      <a:gd name="T15" fmla="*/ 260 h 304"/>
                      <a:gd name="T16" fmla="*/ 47 w 441"/>
                      <a:gd name="T17" fmla="*/ 273 h 304"/>
                      <a:gd name="T18" fmla="*/ 63 w 441"/>
                      <a:gd name="T19" fmla="*/ 262 h 304"/>
                      <a:gd name="T20" fmla="*/ 65 w 441"/>
                      <a:gd name="T21" fmla="*/ 253 h 304"/>
                      <a:gd name="T22" fmla="*/ 87 w 441"/>
                      <a:gd name="T23" fmla="*/ 242 h 304"/>
                      <a:gd name="T24" fmla="*/ 98 w 441"/>
                      <a:gd name="T25" fmla="*/ 227 h 304"/>
                      <a:gd name="T26" fmla="*/ 98 w 441"/>
                      <a:gd name="T27" fmla="*/ 218 h 304"/>
                      <a:gd name="T28" fmla="*/ 112 w 441"/>
                      <a:gd name="T29" fmla="*/ 218 h 304"/>
                      <a:gd name="T30" fmla="*/ 125 w 441"/>
                      <a:gd name="T31" fmla="*/ 222 h 304"/>
                      <a:gd name="T32" fmla="*/ 134 w 441"/>
                      <a:gd name="T33" fmla="*/ 231 h 304"/>
                      <a:gd name="T34" fmla="*/ 147 w 441"/>
                      <a:gd name="T35" fmla="*/ 227 h 304"/>
                      <a:gd name="T36" fmla="*/ 163 w 441"/>
                      <a:gd name="T37" fmla="*/ 211 h 304"/>
                      <a:gd name="T38" fmla="*/ 178 w 441"/>
                      <a:gd name="T39" fmla="*/ 216 h 304"/>
                      <a:gd name="T40" fmla="*/ 194 w 441"/>
                      <a:gd name="T41" fmla="*/ 209 h 304"/>
                      <a:gd name="T42" fmla="*/ 203 w 441"/>
                      <a:gd name="T43" fmla="*/ 211 h 304"/>
                      <a:gd name="T44" fmla="*/ 205 w 441"/>
                      <a:gd name="T45" fmla="*/ 200 h 304"/>
                      <a:gd name="T46" fmla="*/ 196 w 441"/>
                      <a:gd name="T47" fmla="*/ 185 h 304"/>
                      <a:gd name="T48" fmla="*/ 198 w 441"/>
                      <a:gd name="T49" fmla="*/ 169 h 304"/>
                      <a:gd name="T50" fmla="*/ 192 w 441"/>
                      <a:gd name="T51" fmla="*/ 158 h 304"/>
                      <a:gd name="T52" fmla="*/ 205 w 441"/>
                      <a:gd name="T53" fmla="*/ 142 h 304"/>
                      <a:gd name="T54" fmla="*/ 219 w 441"/>
                      <a:gd name="T55" fmla="*/ 153 h 304"/>
                      <a:gd name="T56" fmla="*/ 234 w 441"/>
                      <a:gd name="T57" fmla="*/ 151 h 304"/>
                      <a:gd name="T58" fmla="*/ 241 w 441"/>
                      <a:gd name="T59" fmla="*/ 162 h 304"/>
                      <a:gd name="T60" fmla="*/ 263 w 441"/>
                      <a:gd name="T61" fmla="*/ 158 h 304"/>
                      <a:gd name="T62" fmla="*/ 276 w 441"/>
                      <a:gd name="T63" fmla="*/ 165 h 304"/>
                      <a:gd name="T64" fmla="*/ 290 w 441"/>
                      <a:gd name="T65" fmla="*/ 158 h 304"/>
                      <a:gd name="T66" fmla="*/ 301 w 441"/>
                      <a:gd name="T67" fmla="*/ 165 h 304"/>
                      <a:gd name="T68" fmla="*/ 303 w 441"/>
                      <a:gd name="T69" fmla="*/ 156 h 304"/>
                      <a:gd name="T70" fmla="*/ 303 w 441"/>
                      <a:gd name="T71" fmla="*/ 138 h 304"/>
                      <a:gd name="T72" fmla="*/ 299 w 441"/>
                      <a:gd name="T73" fmla="*/ 131 h 304"/>
                      <a:gd name="T74" fmla="*/ 314 w 441"/>
                      <a:gd name="T75" fmla="*/ 116 h 304"/>
                      <a:gd name="T76" fmla="*/ 332 w 441"/>
                      <a:gd name="T77" fmla="*/ 100 h 304"/>
                      <a:gd name="T78" fmla="*/ 341 w 441"/>
                      <a:gd name="T79" fmla="*/ 105 h 304"/>
                      <a:gd name="T80" fmla="*/ 350 w 441"/>
                      <a:gd name="T81" fmla="*/ 107 h 304"/>
                      <a:gd name="T82" fmla="*/ 357 w 441"/>
                      <a:gd name="T83" fmla="*/ 98 h 304"/>
                      <a:gd name="T84" fmla="*/ 357 w 441"/>
                      <a:gd name="T85" fmla="*/ 80 h 304"/>
                      <a:gd name="T86" fmla="*/ 370 w 441"/>
                      <a:gd name="T87" fmla="*/ 82 h 304"/>
                      <a:gd name="T88" fmla="*/ 381 w 441"/>
                      <a:gd name="T89" fmla="*/ 60 h 304"/>
                      <a:gd name="T90" fmla="*/ 381 w 441"/>
                      <a:gd name="T91" fmla="*/ 49 h 304"/>
                      <a:gd name="T92" fmla="*/ 386 w 441"/>
                      <a:gd name="T93" fmla="*/ 40 h 304"/>
                      <a:gd name="T94" fmla="*/ 399 w 441"/>
                      <a:gd name="T95" fmla="*/ 40 h 304"/>
                      <a:gd name="T96" fmla="*/ 408 w 441"/>
                      <a:gd name="T97" fmla="*/ 45 h 304"/>
                      <a:gd name="T98" fmla="*/ 417 w 441"/>
                      <a:gd name="T99" fmla="*/ 29 h 304"/>
                      <a:gd name="T100" fmla="*/ 423 w 441"/>
                      <a:gd name="T101" fmla="*/ 20 h 304"/>
                      <a:gd name="T102" fmla="*/ 430 w 441"/>
                      <a:gd name="T103" fmla="*/ 7 h 3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41" h="304">
                        <a:moveTo>
                          <a:pt x="11" y="304"/>
                        </a:moveTo>
                        <a:lnTo>
                          <a:pt x="11" y="302"/>
                        </a:lnTo>
                        <a:lnTo>
                          <a:pt x="11" y="300"/>
                        </a:lnTo>
                        <a:lnTo>
                          <a:pt x="11" y="298"/>
                        </a:lnTo>
                        <a:lnTo>
                          <a:pt x="11" y="296"/>
                        </a:lnTo>
                        <a:lnTo>
                          <a:pt x="14" y="296"/>
                        </a:lnTo>
                        <a:lnTo>
                          <a:pt x="16" y="298"/>
                        </a:lnTo>
                        <a:lnTo>
                          <a:pt x="16" y="300"/>
                        </a:lnTo>
                        <a:lnTo>
                          <a:pt x="16" y="298"/>
                        </a:lnTo>
                        <a:lnTo>
                          <a:pt x="18" y="296"/>
                        </a:lnTo>
                        <a:lnTo>
                          <a:pt x="16" y="293"/>
                        </a:lnTo>
                        <a:lnTo>
                          <a:pt x="14" y="293"/>
                        </a:lnTo>
                        <a:lnTo>
                          <a:pt x="14" y="287"/>
                        </a:lnTo>
                        <a:lnTo>
                          <a:pt x="7" y="285"/>
                        </a:lnTo>
                        <a:lnTo>
                          <a:pt x="7" y="280"/>
                        </a:lnTo>
                        <a:lnTo>
                          <a:pt x="5" y="280"/>
                        </a:lnTo>
                        <a:lnTo>
                          <a:pt x="5" y="282"/>
                        </a:lnTo>
                        <a:lnTo>
                          <a:pt x="2" y="282"/>
                        </a:lnTo>
                        <a:lnTo>
                          <a:pt x="0" y="280"/>
                        </a:lnTo>
                        <a:lnTo>
                          <a:pt x="5" y="280"/>
                        </a:lnTo>
                        <a:lnTo>
                          <a:pt x="2" y="276"/>
                        </a:lnTo>
                        <a:lnTo>
                          <a:pt x="5" y="273"/>
                        </a:lnTo>
                        <a:lnTo>
                          <a:pt x="7" y="276"/>
                        </a:lnTo>
                        <a:lnTo>
                          <a:pt x="9" y="276"/>
                        </a:lnTo>
                        <a:lnTo>
                          <a:pt x="9" y="280"/>
                        </a:lnTo>
                        <a:lnTo>
                          <a:pt x="11" y="278"/>
                        </a:lnTo>
                        <a:lnTo>
                          <a:pt x="11" y="273"/>
                        </a:lnTo>
                        <a:lnTo>
                          <a:pt x="11" y="271"/>
                        </a:lnTo>
                        <a:lnTo>
                          <a:pt x="14" y="273"/>
                        </a:lnTo>
                        <a:lnTo>
                          <a:pt x="16" y="271"/>
                        </a:lnTo>
                        <a:lnTo>
                          <a:pt x="16" y="273"/>
                        </a:lnTo>
                        <a:lnTo>
                          <a:pt x="20" y="276"/>
                        </a:lnTo>
                        <a:lnTo>
                          <a:pt x="22" y="269"/>
                        </a:lnTo>
                        <a:lnTo>
                          <a:pt x="25" y="269"/>
                        </a:lnTo>
                        <a:lnTo>
                          <a:pt x="27" y="267"/>
                        </a:lnTo>
                        <a:lnTo>
                          <a:pt x="31" y="265"/>
                        </a:lnTo>
                        <a:lnTo>
                          <a:pt x="31" y="260"/>
                        </a:lnTo>
                        <a:lnTo>
                          <a:pt x="34" y="258"/>
                        </a:lnTo>
                        <a:lnTo>
                          <a:pt x="36" y="262"/>
                        </a:lnTo>
                        <a:lnTo>
                          <a:pt x="43" y="260"/>
                        </a:lnTo>
                        <a:lnTo>
                          <a:pt x="43" y="267"/>
                        </a:lnTo>
                        <a:lnTo>
                          <a:pt x="45" y="267"/>
                        </a:lnTo>
                        <a:lnTo>
                          <a:pt x="47" y="269"/>
                        </a:lnTo>
                        <a:lnTo>
                          <a:pt x="45" y="271"/>
                        </a:lnTo>
                        <a:lnTo>
                          <a:pt x="47" y="273"/>
                        </a:lnTo>
                        <a:lnTo>
                          <a:pt x="54" y="269"/>
                        </a:lnTo>
                        <a:lnTo>
                          <a:pt x="56" y="269"/>
                        </a:lnTo>
                        <a:lnTo>
                          <a:pt x="56" y="265"/>
                        </a:lnTo>
                        <a:lnTo>
                          <a:pt x="63" y="265"/>
                        </a:lnTo>
                        <a:lnTo>
                          <a:pt x="63" y="262"/>
                        </a:lnTo>
                        <a:lnTo>
                          <a:pt x="58" y="260"/>
                        </a:lnTo>
                        <a:lnTo>
                          <a:pt x="60" y="256"/>
                        </a:lnTo>
                        <a:lnTo>
                          <a:pt x="65" y="256"/>
                        </a:lnTo>
                        <a:lnTo>
                          <a:pt x="63" y="253"/>
                        </a:lnTo>
                        <a:lnTo>
                          <a:pt x="65" y="253"/>
                        </a:lnTo>
                        <a:lnTo>
                          <a:pt x="65" y="249"/>
                        </a:lnTo>
                        <a:lnTo>
                          <a:pt x="69" y="249"/>
                        </a:lnTo>
                        <a:lnTo>
                          <a:pt x="76" y="245"/>
                        </a:lnTo>
                        <a:lnTo>
                          <a:pt x="78" y="245"/>
                        </a:lnTo>
                        <a:lnTo>
                          <a:pt x="87" y="242"/>
                        </a:lnTo>
                        <a:lnTo>
                          <a:pt x="87" y="240"/>
                        </a:lnTo>
                        <a:lnTo>
                          <a:pt x="96" y="242"/>
                        </a:lnTo>
                        <a:lnTo>
                          <a:pt x="96" y="240"/>
                        </a:lnTo>
                        <a:lnTo>
                          <a:pt x="94" y="229"/>
                        </a:lnTo>
                        <a:lnTo>
                          <a:pt x="98" y="227"/>
                        </a:lnTo>
                        <a:lnTo>
                          <a:pt x="103" y="227"/>
                        </a:lnTo>
                        <a:lnTo>
                          <a:pt x="103" y="222"/>
                        </a:lnTo>
                        <a:lnTo>
                          <a:pt x="100" y="222"/>
                        </a:lnTo>
                        <a:lnTo>
                          <a:pt x="96" y="220"/>
                        </a:lnTo>
                        <a:lnTo>
                          <a:pt x="98" y="218"/>
                        </a:lnTo>
                        <a:lnTo>
                          <a:pt x="100" y="218"/>
                        </a:lnTo>
                        <a:lnTo>
                          <a:pt x="103" y="218"/>
                        </a:lnTo>
                        <a:lnTo>
                          <a:pt x="105" y="218"/>
                        </a:lnTo>
                        <a:lnTo>
                          <a:pt x="107" y="216"/>
                        </a:lnTo>
                        <a:lnTo>
                          <a:pt x="112" y="218"/>
                        </a:lnTo>
                        <a:lnTo>
                          <a:pt x="112" y="220"/>
                        </a:lnTo>
                        <a:lnTo>
                          <a:pt x="114" y="218"/>
                        </a:lnTo>
                        <a:lnTo>
                          <a:pt x="120" y="216"/>
                        </a:lnTo>
                        <a:lnTo>
                          <a:pt x="120" y="220"/>
                        </a:lnTo>
                        <a:lnTo>
                          <a:pt x="125" y="222"/>
                        </a:lnTo>
                        <a:lnTo>
                          <a:pt x="127" y="225"/>
                        </a:lnTo>
                        <a:lnTo>
                          <a:pt x="127" y="227"/>
                        </a:lnTo>
                        <a:lnTo>
                          <a:pt x="132" y="227"/>
                        </a:lnTo>
                        <a:lnTo>
                          <a:pt x="134" y="227"/>
                        </a:lnTo>
                        <a:lnTo>
                          <a:pt x="134" y="231"/>
                        </a:lnTo>
                        <a:lnTo>
                          <a:pt x="138" y="231"/>
                        </a:lnTo>
                        <a:lnTo>
                          <a:pt x="141" y="231"/>
                        </a:lnTo>
                        <a:lnTo>
                          <a:pt x="143" y="227"/>
                        </a:lnTo>
                        <a:lnTo>
                          <a:pt x="145" y="229"/>
                        </a:lnTo>
                        <a:lnTo>
                          <a:pt x="147" y="227"/>
                        </a:lnTo>
                        <a:lnTo>
                          <a:pt x="149" y="222"/>
                        </a:lnTo>
                        <a:lnTo>
                          <a:pt x="147" y="222"/>
                        </a:lnTo>
                        <a:lnTo>
                          <a:pt x="149" y="216"/>
                        </a:lnTo>
                        <a:lnTo>
                          <a:pt x="156" y="216"/>
                        </a:lnTo>
                        <a:lnTo>
                          <a:pt x="163" y="211"/>
                        </a:lnTo>
                        <a:lnTo>
                          <a:pt x="169" y="213"/>
                        </a:lnTo>
                        <a:lnTo>
                          <a:pt x="172" y="211"/>
                        </a:lnTo>
                        <a:lnTo>
                          <a:pt x="174" y="211"/>
                        </a:lnTo>
                        <a:lnTo>
                          <a:pt x="178" y="213"/>
                        </a:lnTo>
                        <a:lnTo>
                          <a:pt x="178" y="216"/>
                        </a:lnTo>
                        <a:lnTo>
                          <a:pt x="181" y="216"/>
                        </a:lnTo>
                        <a:lnTo>
                          <a:pt x="183" y="213"/>
                        </a:lnTo>
                        <a:lnTo>
                          <a:pt x="190" y="213"/>
                        </a:lnTo>
                        <a:lnTo>
                          <a:pt x="190" y="207"/>
                        </a:lnTo>
                        <a:lnTo>
                          <a:pt x="194" y="209"/>
                        </a:lnTo>
                        <a:lnTo>
                          <a:pt x="194" y="213"/>
                        </a:lnTo>
                        <a:lnTo>
                          <a:pt x="198" y="213"/>
                        </a:lnTo>
                        <a:lnTo>
                          <a:pt x="198" y="216"/>
                        </a:lnTo>
                        <a:lnTo>
                          <a:pt x="203" y="213"/>
                        </a:lnTo>
                        <a:lnTo>
                          <a:pt x="203" y="211"/>
                        </a:lnTo>
                        <a:lnTo>
                          <a:pt x="203" y="202"/>
                        </a:lnTo>
                        <a:lnTo>
                          <a:pt x="201" y="205"/>
                        </a:lnTo>
                        <a:lnTo>
                          <a:pt x="198" y="202"/>
                        </a:lnTo>
                        <a:lnTo>
                          <a:pt x="203" y="200"/>
                        </a:lnTo>
                        <a:lnTo>
                          <a:pt x="205" y="200"/>
                        </a:lnTo>
                        <a:lnTo>
                          <a:pt x="205" y="196"/>
                        </a:lnTo>
                        <a:lnTo>
                          <a:pt x="203" y="191"/>
                        </a:lnTo>
                        <a:lnTo>
                          <a:pt x="201" y="193"/>
                        </a:lnTo>
                        <a:lnTo>
                          <a:pt x="201" y="189"/>
                        </a:lnTo>
                        <a:lnTo>
                          <a:pt x="196" y="185"/>
                        </a:lnTo>
                        <a:lnTo>
                          <a:pt x="198" y="182"/>
                        </a:lnTo>
                        <a:lnTo>
                          <a:pt x="203" y="178"/>
                        </a:lnTo>
                        <a:lnTo>
                          <a:pt x="201" y="171"/>
                        </a:lnTo>
                        <a:lnTo>
                          <a:pt x="201" y="169"/>
                        </a:lnTo>
                        <a:lnTo>
                          <a:pt x="198" y="169"/>
                        </a:lnTo>
                        <a:lnTo>
                          <a:pt x="196" y="167"/>
                        </a:lnTo>
                        <a:lnTo>
                          <a:pt x="194" y="165"/>
                        </a:lnTo>
                        <a:lnTo>
                          <a:pt x="196" y="162"/>
                        </a:lnTo>
                        <a:lnTo>
                          <a:pt x="194" y="160"/>
                        </a:lnTo>
                        <a:lnTo>
                          <a:pt x="192" y="158"/>
                        </a:lnTo>
                        <a:lnTo>
                          <a:pt x="190" y="153"/>
                        </a:lnTo>
                        <a:lnTo>
                          <a:pt x="196" y="153"/>
                        </a:lnTo>
                        <a:lnTo>
                          <a:pt x="194" y="149"/>
                        </a:lnTo>
                        <a:lnTo>
                          <a:pt x="198" y="140"/>
                        </a:lnTo>
                        <a:lnTo>
                          <a:pt x="205" y="142"/>
                        </a:lnTo>
                        <a:lnTo>
                          <a:pt x="205" y="149"/>
                        </a:lnTo>
                        <a:lnTo>
                          <a:pt x="210" y="151"/>
                        </a:lnTo>
                        <a:lnTo>
                          <a:pt x="212" y="149"/>
                        </a:lnTo>
                        <a:lnTo>
                          <a:pt x="219" y="151"/>
                        </a:lnTo>
                        <a:lnTo>
                          <a:pt x="219" y="153"/>
                        </a:lnTo>
                        <a:lnTo>
                          <a:pt x="223" y="156"/>
                        </a:lnTo>
                        <a:lnTo>
                          <a:pt x="225" y="149"/>
                        </a:lnTo>
                        <a:lnTo>
                          <a:pt x="230" y="151"/>
                        </a:lnTo>
                        <a:lnTo>
                          <a:pt x="230" y="153"/>
                        </a:lnTo>
                        <a:lnTo>
                          <a:pt x="234" y="151"/>
                        </a:lnTo>
                        <a:lnTo>
                          <a:pt x="232" y="149"/>
                        </a:lnTo>
                        <a:lnTo>
                          <a:pt x="234" y="149"/>
                        </a:lnTo>
                        <a:lnTo>
                          <a:pt x="236" y="151"/>
                        </a:lnTo>
                        <a:lnTo>
                          <a:pt x="234" y="158"/>
                        </a:lnTo>
                        <a:lnTo>
                          <a:pt x="241" y="162"/>
                        </a:lnTo>
                        <a:lnTo>
                          <a:pt x="250" y="160"/>
                        </a:lnTo>
                        <a:lnTo>
                          <a:pt x="252" y="158"/>
                        </a:lnTo>
                        <a:lnTo>
                          <a:pt x="259" y="158"/>
                        </a:lnTo>
                        <a:lnTo>
                          <a:pt x="261" y="162"/>
                        </a:lnTo>
                        <a:lnTo>
                          <a:pt x="263" y="158"/>
                        </a:lnTo>
                        <a:lnTo>
                          <a:pt x="268" y="156"/>
                        </a:lnTo>
                        <a:lnTo>
                          <a:pt x="274" y="160"/>
                        </a:lnTo>
                        <a:lnTo>
                          <a:pt x="274" y="167"/>
                        </a:lnTo>
                        <a:lnTo>
                          <a:pt x="276" y="167"/>
                        </a:lnTo>
                        <a:lnTo>
                          <a:pt x="276" y="165"/>
                        </a:lnTo>
                        <a:lnTo>
                          <a:pt x="274" y="158"/>
                        </a:lnTo>
                        <a:lnTo>
                          <a:pt x="283" y="156"/>
                        </a:lnTo>
                        <a:lnTo>
                          <a:pt x="285" y="156"/>
                        </a:lnTo>
                        <a:lnTo>
                          <a:pt x="285" y="158"/>
                        </a:lnTo>
                        <a:lnTo>
                          <a:pt x="290" y="158"/>
                        </a:lnTo>
                        <a:lnTo>
                          <a:pt x="290" y="162"/>
                        </a:lnTo>
                        <a:lnTo>
                          <a:pt x="296" y="162"/>
                        </a:lnTo>
                        <a:lnTo>
                          <a:pt x="294" y="160"/>
                        </a:lnTo>
                        <a:lnTo>
                          <a:pt x="299" y="158"/>
                        </a:lnTo>
                        <a:lnTo>
                          <a:pt x="301" y="165"/>
                        </a:lnTo>
                        <a:lnTo>
                          <a:pt x="305" y="165"/>
                        </a:lnTo>
                        <a:lnTo>
                          <a:pt x="305" y="160"/>
                        </a:lnTo>
                        <a:lnTo>
                          <a:pt x="310" y="158"/>
                        </a:lnTo>
                        <a:lnTo>
                          <a:pt x="308" y="156"/>
                        </a:lnTo>
                        <a:lnTo>
                          <a:pt x="303" y="156"/>
                        </a:lnTo>
                        <a:lnTo>
                          <a:pt x="303" y="147"/>
                        </a:lnTo>
                        <a:lnTo>
                          <a:pt x="299" y="147"/>
                        </a:lnTo>
                        <a:lnTo>
                          <a:pt x="299" y="142"/>
                        </a:lnTo>
                        <a:lnTo>
                          <a:pt x="301" y="140"/>
                        </a:lnTo>
                        <a:lnTo>
                          <a:pt x="303" y="138"/>
                        </a:lnTo>
                        <a:lnTo>
                          <a:pt x="299" y="138"/>
                        </a:lnTo>
                        <a:lnTo>
                          <a:pt x="299" y="136"/>
                        </a:lnTo>
                        <a:lnTo>
                          <a:pt x="303" y="133"/>
                        </a:lnTo>
                        <a:lnTo>
                          <a:pt x="301" y="131"/>
                        </a:lnTo>
                        <a:lnTo>
                          <a:pt x="299" y="131"/>
                        </a:lnTo>
                        <a:lnTo>
                          <a:pt x="299" y="125"/>
                        </a:lnTo>
                        <a:lnTo>
                          <a:pt x="310" y="122"/>
                        </a:lnTo>
                        <a:lnTo>
                          <a:pt x="312" y="116"/>
                        </a:lnTo>
                        <a:lnTo>
                          <a:pt x="314" y="118"/>
                        </a:lnTo>
                        <a:lnTo>
                          <a:pt x="314" y="116"/>
                        </a:lnTo>
                        <a:lnTo>
                          <a:pt x="321" y="114"/>
                        </a:lnTo>
                        <a:lnTo>
                          <a:pt x="319" y="107"/>
                        </a:lnTo>
                        <a:lnTo>
                          <a:pt x="325" y="107"/>
                        </a:lnTo>
                        <a:lnTo>
                          <a:pt x="325" y="100"/>
                        </a:lnTo>
                        <a:lnTo>
                          <a:pt x="332" y="100"/>
                        </a:lnTo>
                        <a:lnTo>
                          <a:pt x="332" y="109"/>
                        </a:lnTo>
                        <a:lnTo>
                          <a:pt x="334" y="107"/>
                        </a:lnTo>
                        <a:lnTo>
                          <a:pt x="339" y="98"/>
                        </a:lnTo>
                        <a:lnTo>
                          <a:pt x="341" y="100"/>
                        </a:lnTo>
                        <a:lnTo>
                          <a:pt x="341" y="105"/>
                        </a:lnTo>
                        <a:lnTo>
                          <a:pt x="343" y="107"/>
                        </a:lnTo>
                        <a:lnTo>
                          <a:pt x="345" y="111"/>
                        </a:lnTo>
                        <a:lnTo>
                          <a:pt x="350" y="111"/>
                        </a:lnTo>
                        <a:lnTo>
                          <a:pt x="350" y="109"/>
                        </a:lnTo>
                        <a:lnTo>
                          <a:pt x="350" y="107"/>
                        </a:lnTo>
                        <a:lnTo>
                          <a:pt x="350" y="105"/>
                        </a:lnTo>
                        <a:lnTo>
                          <a:pt x="354" y="102"/>
                        </a:lnTo>
                        <a:lnTo>
                          <a:pt x="352" y="102"/>
                        </a:lnTo>
                        <a:lnTo>
                          <a:pt x="352" y="98"/>
                        </a:lnTo>
                        <a:lnTo>
                          <a:pt x="357" y="98"/>
                        </a:lnTo>
                        <a:lnTo>
                          <a:pt x="359" y="96"/>
                        </a:lnTo>
                        <a:lnTo>
                          <a:pt x="363" y="91"/>
                        </a:lnTo>
                        <a:lnTo>
                          <a:pt x="359" y="87"/>
                        </a:lnTo>
                        <a:lnTo>
                          <a:pt x="357" y="87"/>
                        </a:lnTo>
                        <a:lnTo>
                          <a:pt x="357" y="80"/>
                        </a:lnTo>
                        <a:lnTo>
                          <a:pt x="359" y="80"/>
                        </a:lnTo>
                        <a:lnTo>
                          <a:pt x="361" y="85"/>
                        </a:lnTo>
                        <a:lnTo>
                          <a:pt x="366" y="85"/>
                        </a:lnTo>
                        <a:lnTo>
                          <a:pt x="366" y="82"/>
                        </a:lnTo>
                        <a:lnTo>
                          <a:pt x="370" y="82"/>
                        </a:lnTo>
                        <a:lnTo>
                          <a:pt x="372" y="80"/>
                        </a:lnTo>
                        <a:lnTo>
                          <a:pt x="377" y="80"/>
                        </a:lnTo>
                        <a:lnTo>
                          <a:pt x="379" y="78"/>
                        </a:lnTo>
                        <a:lnTo>
                          <a:pt x="381" y="78"/>
                        </a:lnTo>
                        <a:lnTo>
                          <a:pt x="381" y="60"/>
                        </a:lnTo>
                        <a:lnTo>
                          <a:pt x="388" y="60"/>
                        </a:lnTo>
                        <a:lnTo>
                          <a:pt x="386" y="56"/>
                        </a:lnTo>
                        <a:lnTo>
                          <a:pt x="388" y="51"/>
                        </a:lnTo>
                        <a:lnTo>
                          <a:pt x="386" y="51"/>
                        </a:lnTo>
                        <a:lnTo>
                          <a:pt x="381" y="49"/>
                        </a:lnTo>
                        <a:lnTo>
                          <a:pt x="383" y="47"/>
                        </a:lnTo>
                        <a:lnTo>
                          <a:pt x="383" y="45"/>
                        </a:lnTo>
                        <a:lnTo>
                          <a:pt x="383" y="42"/>
                        </a:lnTo>
                        <a:lnTo>
                          <a:pt x="386" y="45"/>
                        </a:lnTo>
                        <a:lnTo>
                          <a:pt x="386" y="40"/>
                        </a:lnTo>
                        <a:lnTo>
                          <a:pt x="392" y="40"/>
                        </a:lnTo>
                        <a:lnTo>
                          <a:pt x="392" y="42"/>
                        </a:lnTo>
                        <a:lnTo>
                          <a:pt x="397" y="42"/>
                        </a:lnTo>
                        <a:lnTo>
                          <a:pt x="397" y="40"/>
                        </a:lnTo>
                        <a:lnTo>
                          <a:pt x="399" y="40"/>
                        </a:lnTo>
                        <a:lnTo>
                          <a:pt x="401" y="40"/>
                        </a:lnTo>
                        <a:lnTo>
                          <a:pt x="401" y="45"/>
                        </a:lnTo>
                        <a:lnTo>
                          <a:pt x="406" y="45"/>
                        </a:lnTo>
                        <a:lnTo>
                          <a:pt x="408" y="42"/>
                        </a:lnTo>
                        <a:lnTo>
                          <a:pt x="408" y="45"/>
                        </a:lnTo>
                        <a:lnTo>
                          <a:pt x="410" y="42"/>
                        </a:lnTo>
                        <a:lnTo>
                          <a:pt x="408" y="38"/>
                        </a:lnTo>
                        <a:lnTo>
                          <a:pt x="415" y="36"/>
                        </a:lnTo>
                        <a:lnTo>
                          <a:pt x="415" y="31"/>
                        </a:lnTo>
                        <a:lnTo>
                          <a:pt x="417" y="29"/>
                        </a:lnTo>
                        <a:lnTo>
                          <a:pt x="417" y="27"/>
                        </a:lnTo>
                        <a:lnTo>
                          <a:pt x="423" y="27"/>
                        </a:lnTo>
                        <a:lnTo>
                          <a:pt x="421" y="22"/>
                        </a:lnTo>
                        <a:lnTo>
                          <a:pt x="421" y="20"/>
                        </a:lnTo>
                        <a:lnTo>
                          <a:pt x="423" y="20"/>
                        </a:lnTo>
                        <a:lnTo>
                          <a:pt x="426" y="14"/>
                        </a:lnTo>
                        <a:lnTo>
                          <a:pt x="428" y="14"/>
                        </a:lnTo>
                        <a:lnTo>
                          <a:pt x="426" y="11"/>
                        </a:lnTo>
                        <a:lnTo>
                          <a:pt x="428" y="7"/>
                        </a:lnTo>
                        <a:lnTo>
                          <a:pt x="430" y="7"/>
                        </a:lnTo>
                        <a:lnTo>
                          <a:pt x="439" y="2"/>
                        </a:lnTo>
                        <a:lnTo>
                          <a:pt x="439" y="0"/>
                        </a:lnTo>
                        <a:lnTo>
                          <a:pt x="441" y="5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8" name="Freeform 830"/>
                  <p:cNvSpPr>
                    <a:spLocks noEditPoints="1"/>
                  </p:cNvSpPr>
                  <p:nvPr/>
                </p:nvSpPr>
                <p:spPr bwMode="auto">
                  <a:xfrm>
                    <a:off x="2266" y="3567"/>
                    <a:ext cx="361" cy="639"/>
                  </a:xfrm>
                  <a:custGeom>
                    <a:avLst/>
                    <a:gdLst>
                      <a:gd name="T0" fmla="*/ 219 w 361"/>
                      <a:gd name="T1" fmla="*/ 462 h 639"/>
                      <a:gd name="T2" fmla="*/ 216 w 361"/>
                      <a:gd name="T3" fmla="*/ 450 h 639"/>
                      <a:gd name="T4" fmla="*/ 216 w 361"/>
                      <a:gd name="T5" fmla="*/ 419 h 639"/>
                      <a:gd name="T6" fmla="*/ 199 w 361"/>
                      <a:gd name="T7" fmla="*/ 402 h 639"/>
                      <a:gd name="T8" fmla="*/ 199 w 361"/>
                      <a:gd name="T9" fmla="*/ 395 h 639"/>
                      <a:gd name="T10" fmla="*/ 170 w 361"/>
                      <a:gd name="T11" fmla="*/ 319 h 639"/>
                      <a:gd name="T12" fmla="*/ 69 w 361"/>
                      <a:gd name="T13" fmla="*/ 122 h 639"/>
                      <a:gd name="T14" fmla="*/ 40 w 361"/>
                      <a:gd name="T15" fmla="*/ 97 h 639"/>
                      <a:gd name="T16" fmla="*/ 40 w 361"/>
                      <a:gd name="T17" fmla="*/ 95 h 639"/>
                      <a:gd name="T18" fmla="*/ 36 w 361"/>
                      <a:gd name="T19" fmla="*/ 82 h 639"/>
                      <a:gd name="T20" fmla="*/ 27 w 361"/>
                      <a:gd name="T21" fmla="*/ 15 h 639"/>
                      <a:gd name="T22" fmla="*/ 45 w 361"/>
                      <a:gd name="T23" fmla="*/ 22 h 639"/>
                      <a:gd name="T24" fmla="*/ 65 w 361"/>
                      <a:gd name="T25" fmla="*/ 31 h 639"/>
                      <a:gd name="T26" fmla="*/ 74 w 361"/>
                      <a:gd name="T27" fmla="*/ 42 h 639"/>
                      <a:gd name="T28" fmla="*/ 85 w 361"/>
                      <a:gd name="T29" fmla="*/ 71 h 639"/>
                      <a:gd name="T30" fmla="*/ 112 w 361"/>
                      <a:gd name="T31" fmla="*/ 100 h 639"/>
                      <a:gd name="T32" fmla="*/ 136 w 361"/>
                      <a:gd name="T33" fmla="*/ 111 h 639"/>
                      <a:gd name="T34" fmla="*/ 190 w 361"/>
                      <a:gd name="T35" fmla="*/ 133 h 639"/>
                      <a:gd name="T36" fmla="*/ 219 w 361"/>
                      <a:gd name="T37" fmla="*/ 151 h 639"/>
                      <a:gd name="T38" fmla="*/ 203 w 361"/>
                      <a:gd name="T39" fmla="*/ 175 h 639"/>
                      <a:gd name="T40" fmla="*/ 203 w 361"/>
                      <a:gd name="T41" fmla="*/ 188 h 639"/>
                      <a:gd name="T42" fmla="*/ 239 w 361"/>
                      <a:gd name="T43" fmla="*/ 213 h 639"/>
                      <a:gd name="T44" fmla="*/ 250 w 361"/>
                      <a:gd name="T45" fmla="*/ 228 h 639"/>
                      <a:gd name="T46" fmla="*/ 265 w 361"/>
                      <a:gd name="T47" fmla="*/ 242 h 639"/>
                      <a:gd name="T48" fmla="*/ 254 w 361"/>
                      <a:gd name="T49" fmla="*/ 266 h 639"/>
                      <a:gd name="T50" fmla="*/ 285 w 361"/>
                      <a:gd name="T51" fmla="*/ 302 h 639"/>
                      <a:gd name="T52" fmla="*/ 279 w 361"/>
                      <a:gd name="T53" fmla="*/ 355 h 639"/>
                      <a:gd name="T54" fmla="*/ 310 w 361"/>
                      <a:gd name="T55" fmla="*/ 357 h 639"/>
                      <a:gd name="T56" fmla="*/ 341 w 361"/>
                      <a:gd name="T57" fmla="*/ 382 h 639"/>
                      <a:gd name="T58" fmla="*/ 332 w 361"/>
                      <a:gd name="T59" fmla="*/ 417 h 639"/>
                      <a:gd name="T60" fmla="*/ 328 w 361"/>
                      <a:gd name="T61" fmla="*/ 450 h 639"/>
                      <a:gd name="T62" fmla="*/ 354 w 361"/>
                      <a:gd name="T63" fmla="*/ 455 h 639"/>
                      <a:gd name="T64" fmla="*/ 354 w 361"/>
                      <a:gd name="T65" fmla="*/ 475 h 639"/>
                      <a:gd name="T66" fmla="*/ 339 w 361"/>
                      <a:gd name="T67" fmla="*/ 513 h 639"/>
                      <a:gd name="T68" fmla="*/ 332 w 361"/>
                      <a:gd name="T69" fmla="*/ 550 h 639"/>
                      <a:gd name="T70" fmla="*/ 330 w 361"/>
                      <a:gd name="T71" fmla="*/ 573 h 639"/>
                      <a:gd name="T72" fmla="*/ 330 w 361"/>
                      <a:gd name="T73" fmla="*/ 613 h 639"/>
                      <a:gd name="T74" fmla="*/ 321 w 361"/>
                      <a:gd name="T75" fmla="*/ 637 h 639"/>
                      <a:gd name="T76" fmla="*/ 245 w 361"/>
                      <a:gd name="T77" fmla="*/ 557 h 639"/>
                      <a:gd name="T78" fmla="*/ 225 w 361"/>
                      <a:gd name="T79" fmla="*/ 510 h 639"/>
                      <a:gd name="T80" fmla="*/ 203 w 361"/>
                      <a:gd name="T81" fmla="*/ 408 h 639"/>
                      <a:gd name="T82" fmla="*/ 201 w 361"/>
                      <a:gd name="T83" fmla="*/ 419 h 639"/>
                      <a:gd name="T84" fmla="*/ 207 w 361"/>
                      <a:gd name="T85" fmla="*/ 419 h 639"/>
                      <a:gd name="T86" fmla="*/ 212 w 361"/>
                      <a:gd name="T87" fmla="*/ 457 h 639"/>
                      <a:gd name="T88" fmla="*/ 232 w 361"/>
                      <a:gd name="T89" fmla="*/ 464 h 639"/>
                      <a:gd name="T90" fmla="*/ 221 w 361"/>
                      <a:gd name="T91" fmla="*/ 448 h 639"/>
                      <a:gd name="T92" fmla="*/ 216 w 361"/>
                      <a:gd name="T93" fmla="*/ 422 h 639"/>
                      <a:gd name="T94" fmla="*/ 210 w 361"/>
                      <a:gd name="T95" fmla="*/ 413 h 639"/>
                      <a:gd name="T96" fmla="*/ 199 w 361"/>
                      <a:gd name="T97" fmla="*/ 393 h 639"/>
                      <a:gd name="T98" fmla="*/ 194 w 361"/>
                      <a:gd name="T99" fmla="*/ 382 h 639"/>
                      <a:gd name="T100" fmla="*/ 194 w 361"/>
                      <a:gd name="T101" fmla="*/ 388 h 639"/>
                      <a:gd name="T102" fmla="*/ 190 w 361"/>
                      <a:gd name="T103" fmla="*/ 368 h 639"/>
                      <a:gd name="T104" fmla="*/ 167 w 361"/>
                      <a:gd name="T105" fmla="*/ 322 h 639"/>
                      <a:gd name="T106" fmla="*/ 136 w 361"/>
                      <a:gd name="T107" fmla="*/ 233 h 639"/>
                      <a:gd name="T108" fmla="*/ 103 w 361"/>
                      <a:gd name="T109" fmla="*/ 175 h 639"/>
                      <a:gd name="T110" fmla="*/ 92 w 361"/>
                      <a:gd name="T111" fmla="*/ 146 h 639"/>
                      <a:gd name="T112" fmla="*/ 85 w 361"/>
                      <a:gd name="T113" fmla="*/ 140 h 639"/>
                      <a:gd name="T114" fmla="*/ 74 w 361"/>
                      <a:gd name="T115" fmla="*/ 124 h 639"/>
                      <a:gd name="T116" fmla="*/ 56 w 361"/>
                      <a:gd name="T117" fmla="*/ 111 h 639"/>
                      <a:gd name="T118" fmla="*/ 60 w 361"/>
                      <a:gd name="T119" fmla="*/ 104 h 639"/>
                      <a:gd name="T120" fmla="*/ 58 w 361"/>
                      <a:gd name="T121" fmla="*/ 97 h 639"/>
                      <a:gd name="T122" fmla="*/ 43 w 361"/>
                      <a:gd name="T123" fmla="*/ 100 h 639"/>
                      <a:gd name="T124" fmla="*/ 14 w 361"/>
                      <a:gd name="T125" fmla="*/ 42 h 6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361" h="639">
                        <a:moveTo>
                          <a:pt x="228" y="462"/>
                        </a:moveTo>
                        <a:lnTo>
                          <a:pt x="230" y="464"/>
                        </a:lnTo>
                        <a:lnTo>
                          <a:pt x="228" y="464"/>
                        </a:lnTo>
                        <a:lnTo>
                          <a:pt x="228" y="462"/>
                        </a:lnTo>
                        <a:close/>
                        <a:moveTo>
                          <a:pt x="219" y="462"/>
                        </a:moveTo>
                        <a:lnTo>
                          <a:pt x="219" y="464"/>
                        </a:lnTo>
                        <a:lnTo>
                          <a:pt x="216" y="464"/>
                        </a:lnTo>
                        <a:lnTo>
                          <a:pt x="219" y="462"/>
                        </a:lnTo>
                        <a:close/>
                        <a:moveTo>
                          <a:pt x="223" y="462"/>
                        </a:moveTo>
                        <a:lnTo>
                          <a:pt x="223" y="464"/>
                        </a:lnTo>
                        <a:lnTo>
                          <a:pt x="219" y="464"/>
                        </a:lnTo>
                        <a:lnTo>
                          <a:pt x="219" y="462"/>
                        </a:lnTo>
                        <a:lnTo>
                          <a:pt x="223" y="462"/>
                        </a:lnTo>
                        <a:close/>
                        <a:moveTo>
                          <a:pt x="223" y="462"/>
                        </a:moveTo>
                        <a:lnTo>
                          <a:pt x="228" y="462"/>
                        </a:lnTo>
                        <a:lnTo>
                          <a:pt x="228" y="464"/>
                        </a:lnTo>
                        <a:lnTo>
                          <a:pt x="223" y="464"/>
                        </a:lnTo>
                        <a:lnTo>
                          <a:pt x="223" y="462"/>
                        </a:lnTo>
                        <a:close/>
                        <a:moveTo>
                          <a:pt x="221" y="459"/>
                        </a:moveTo>
                        <a:lnTo>
                          <a:pt x="223" y="462"/>
                        </a:lnTo>
                        <a:lnTo>
                          <a:pt x="216" y="464"/>
                        </a:lnTo>
                        <a:lnTo>
                          <a:pt x="216" y="462"/>
                        </a:lnTo>
                        <a:lnTo>
                          <a:pt x="221" y="459"/>
                        </a:lnTo>
                        <a:close/>
                        <a:moveTo>
                          <a:pt x="216" y="450"/>
                        </a:moveTo>
                        <a:lnTo>
                          <a:pt x="216" y="453"/>
                        </a:lnTo>
                        <a:lnTo>
                          <a:pt x="216" y="450"/>
                        </a:lnTo>
                        <a:close/>
                        <a:moveTo>
                          <a:pt x="214" y="430"/>
                        </a:moveTo>
                        <a:lnTo>
                          <a:pt x="214" y="433"/>
                        </a:lnTo>
                        <a:lnTo>
                          <a:pt x="214" y="430"/>
                        </a:lnTo>
                        <a:close/>
                        <a:moveTo>
                          <a:pt x="207" y="422"/>
                        </a:moveTo>
                        <a:lnTo>
                          <a:pt x="207" y="424"/>
                        </a:lnTo>
                        <a:lnTo>
                          <a:pt x="207" y="422"/>
                        </a:lnTo>
                        <a:close/>
                        <a:moveTo>
                          <a:pt x="216" y="419"/>
                        </a:moveTo>
                        <a:lnTo>
                          <a:pt x="214" y="419"/>
                        </a:lnTo>
                        <a:lnTo>
                          <a:pt x="216" y="419"/>
                        </a:lnTo>
                        <a:close/>
                        <a:moveTo>
                          <a:pt x="216" y="419"/>
                        </a:moveTo>
                        <a:lnTo>
                          <a:pt x="214" y="419"/>
                        </a:lnTo>
                        <a:lnTo>
                          <a:pt x="216" y="419"/>
                        </a:lnTo>
                        <a:close/>
                        <a:moveTo>
                          <a:pt x="212" y="415"/>
                        </a:moveTo>
                        <a:lnTo>
                          <a:pt x="214" y="417"/>
                        </a:lnTo>
                        <a:lnTo>
                          <a:pt x="214" y="422"/>
                        </a:lnTo>
                        <a:lnTo>
                          <a:pt x="212" y="419"/>
                        </a:lnTo>
                        <a:lnTo>
                          <a:pt x="212" y="415"/>
                        </a:lnTo>
                        <a:close/>
                        <a:moveTo>
                          <a:pt x="205" y="408"/>
                        </a:moveTo>
                        <a:lnTo>
                          <a:pt x="207" y="413"/>
                        </a:lnTo>
                        <a:lnTo>
                          <a:pt x="205" y="410"/>
                        </a:lnTo>
                        <a:lnTo>
                          <a:pt x="205" y="408"/>
                        </a:lnTo>
                        <a:close/>
                        <a:moveTo>
                          <a:pt x="199" y="402"/>
                        </a:moveTo>
                        <a:lnTo>
                          <a:pt x="201" y="402"/>
                        </a:lnTo>
                        <a:lnTo>
                          <a:pt x="203" y="408"/>
                        </a:lnTo>
                        <a:lnTo>
                          <a:pt x="199" y="406"/>
                        </a:lnTo>
                        <a:lnTo>
                          <a:pt x="199" y="402"/>
                        </a:lnTo>
                        <a:close/>
                        <a:moveTo>
                          <a:pt x="199" y="397"/>
                        </a:moveTo>
                        <a:lnTo>
                          <a:pt x="201" y="397"/>
                        </a:lnTo>
                        <a:lnTo>
                          <a:pt x="199" y="397"/>
                        </a:lnTo>
                        <a:close/>
                        <a:moveTo>
                          <a:pt x="196" y="395"/>
                        </a:moveTo>
                        <a:lnTo>
                          <a:pt x="199" y="399"/>
                        </a:lnTo>
                        <a:lnTo>
                          <a:pt x="196" y="399"/>
                        </a:lnTo>
                        <a:lnTo>
                          <a:pt x="196" y="395"/>
                        </a:lnTo>
                        <a:close/>
                        <a:moveTo>
                          <a:pt x="199" y="395"/>
                        </a:moveTo>
                        <a:lnTo>
                          <a:pt x="196" y="395"/>
                        </a:lnTo>
                        <a:lnTo>
                          <a:pt x="199" y="395"/>
                        </a:lnTo>
                        <a:close/>
                        <a:moveTo>
                          <a:pt x="199" y="393"/>
                        </a:moveTo>
                        <a:lnTo>
                          <a:pt x="199" y="395"/>
                        </a:lnTo>
                        <a:lnTo>
                          <a:pt x="199" y="393"/>
                        </a:lnTo>
                        <a:close/>
                        <a:moveTo>
                          <a:pt x="196" y="382"/>
                        </a:moveTo>
                        <a:lnTo>
                          <a:pt x="196" y="384"/>
                        </a:lnTo>
                        <a:lnTo>
                          <a:pt x="196" y="382"/>
                        </a:lnTo>
                        <a:close/>
                        <a:moveTo>
                          <a:pt x="170" y="322"/>
                        </a:moveTo>
                        <a:lnTo>
                          <a:pt x="167" y="322"/>
                        </a:lnTo>
                        <a:lnTo>
                          <a:pt x="170" y="322"/>
                        </a:lnTo>
                        <a:close/>
                        <a:moveTo>
                          <a:pt x="170" y="319"/>
                        </a:moveTo>
                        <a:lnTo>
                          <a:pt x="170" y="322"/>
                        </a:lnTo>
                        <a:lnTo>
                          <a:pt x="167" y="322"/>
                        </a:lnTo>
                        <a:lnTo>
                          <a:pt x="170" y="319"/>
                        </a:lnTo>
                        <a:close/>
                        <a:moveTo>
                          <a:pt x="138" y="235"/>
                        </a:moveTo>
                        <a:lnTo>
                          <a:pt x="136" y="237"/>
                        </a:lnTo>
                        <a:lnTo>
                          <a:pt x="136" y="235"/>
                        </a:lnTo>
                        <a:lnTo>
                          <a:pt x="138" y="235"/>
                        </a:lnTo>
                        <a:close/>
                        <a:moveTo>
                          <a:pt x="134" y="231"/>
                        </a:moveTo>
                        <a:lnTo>
                          <a:pt x="134" y="233"/>
                        </a:lnTo>
                        <a:lnTo>
                          <a:pt x="134" y="231"/>
                        </a:lnTo>
                        <a:close/>
                        <a:moveTo>
                          <a:pt x="72" y="120"/>
                        </a:moveTo>
                        <a:lnTo>
                          <a:pt x="69" y="122"/>
                        </a:lnTo>
                        <a:lnTo>
                          <a:pt x="72" y="120"/>
                        </a:lnTo>
                        <a:close/>
                        <a:moveTo>
                          <a:pt x="72" y="120"/>
                        </a:moveTo>
                        <a:lnTo>
                          <a:pt x="69" y="122"/>
                        </a:lnTo>
                        <a:lnTo>
                          <a:pt x="72" y="120"/>
                        </a:lnTo>
                        <a:close/>
                        <a:moveTo>
                          <a:pt x="60" y="117"/>
                        </a:moveTo>
                        <a:lnTo>
                          <a:pt x="63" y="117"/>
                        </a:lnTo>
                        <a:lnTo>
                          <a:pt x="60" y="117"/>
                        </a:lnTo>
                        <a:close/>
                        <a:moveTo>
                          <a:pt x="58" y="113"/>
                        </a:move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58" y="113"/>
                        </a:lnTo>
                        <a:close/>
                        <a:moveTo>
                          <a:pt x="40" y="97"/>
                        </a:moveTo>
                        <a:lnTo>
                          <a:pt x="43" y="97"/>
                        </a:lnTo>
                        <a:lnTo>
                          <a:pt x="45" y="104"/>
                        </a:lnTo>
                        <a:lnTo>
                          <a:pt x="40" y="97"/>
                        </a:lnTo>
                        <a:close/>
                        <a:moveTo>
                          <a:pt x="43" y="95"/>
                        </a:moveTo>
                        <a:lnTo>
                          <a:pt x="43" y="97"/>
                        </a:lnTo>
                        <a:lnTo>
                          <a:pt x="43" y="95"/>
                        </a:lnTo>
                        <a:close/>
                        <a:moveTo>
                          <a:pt x="47" y="95"/>
                        </a:moveTo>
                        <a:lnTo>
                          <a:pt x="45" y="95"/>
                        </a:lnTo>
                        <a:lnTo>
                          <a:pt x="47" y="95"/>
                        </a:lnTo>
                        <a:close/>
                        <a:moveTo>
                          <a:pt x="40" y="91"/>
                        </a:moveTo>
                        <a:lnTo>
                          <a:pt x="43" y="93"/>
                        </a:lnTo>
                        <a:lnTo>
                          <a:pt x="40" y="95"/>
                        </a:lnTo>
                        <a:lnTo>
                          <a:pt x="40" y="91"/>
                        </a:lnTo>
                        <a:close/>
                        <a:moveTo>
                          <a:pt x="38" y="86"/>
                        </a:moveTo>
                        <a:lnTo>
                          <a:pt x="40" y="88"/>
                        </a:lnTo>
                        <a:lnTo>
                          <a:pt x="40" y="91"/>
                        </a:lnTo>
                        <a:lnTo>
                          <a:pt x="38" y="86"/>
                        </a:lnTo>
                        <a:close/>
                        <a:moveTo>
                          <a:pt x="38" y="84"/>
                        </a:moveTo>
                        <a:lnTo>
                          <a:pt x="38" y="86"/>
                        </a:lnTo>
                        <a:lnTo>
                          <a:pt x="38" y="84"/>
                        </a:lnTo>
                        <a:close/>
                        <a:moveTo>
                          <a:pt x="36" y="84"/>
                        </a:moveTo>
                        <a:lnTo>
                          <a:pt x="38" y="84"/>
                        </a:lnTo>
                        <a:lnTo>
                          <a:pt x="36" y="84"/>
                        </a:lnTo>
                        <a:close/>
                        <a:moveTo>
                          <a:pt x="36" y="82"/>
                        </a:moveTo>
                        <a:lnTo>
                          <a:pt x="40" y="97"/>
                        </a:lnTo>
                        <a:lnTo>
                          <a:pt x="36" y="84"/>
                        </a:lnTo>
                        <a:lnTo>
                          <a:pt x="36" y="82"/>
                        </a:lnTo>
                        <a:close/>
                        <a:moveTo>
                          <a:pt x="18" y="0"/>
                        </a:move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8" y="8"/>
                        </a:lnTo>
                        <a:lnTo>
                          <a:pt x="20" y="8"/>
                        </a:lnTo>
                        <a:lnTo>
                          <a:pt x="18" y="11"/>
                        </a:lnTo>
                        <a:lnTo>
                          <a:pt x="20" y="11"/>
                        </a:lnTo>
                        <a:lnTo>
                          <a:pt x="25" y="11"/>
                        </a:lnTo>
                        <a:lnTo>
                          <a:pt x="27" y="15"/>
                        </a:lnTo>
                        <a:lnTo>
                          <a:pt x="25" y="15"/>
                        </a:lnTo>
                        <a:lnTo>
                          <a:pt x="25" y="17"/>
                        </a:lnTo>
                        <a:lnTo>
                          <a:pt x="29" y="17"/>
                        </a:lnTo>
                        <a:lnTo>
                          <a:pt x="31" y="13"/>
                        </a:lnTo>
                        <a:lnTo>
                          <a:pt x="34" y="13"/>
                        </a:lnTo>
                        <a:lnTo>
                          <a:pt x="34" y="15"/>
                        </a:lnTo>
                        <a:lnTo>
                          <a:pt x="38" y="17"/>
                        </a:lnTo>
                        <a:lnTo>
                          <a:pt x="40" y="15"/>
                        </a:lnTo>
                        <a:lnTo>
                          <a:pt x="40" y="17"/>
                        </a:lnTo>
                        <a:lnTo>
                          <a:pt x="38" y="22"/>
                        </a:lnTo>
                        <a:lnTo>
                          <a:pt x="40" y="24"/>
                        </a:lnTo>
                        <a:lnTo>
                          <a:pt x="45" y="22"/>
                        </a:lnTo>
                        <a:lnTo>
                          <a:pt x="47" y="24"/>
                        </a:lnTo>
                        <a:lnTo>
                          <a:pt x="47" y="26"/>
                        </a:lnTo>
                        <a:lnTo>
                          <a:pt x="49" y="26"/>
                        </a:lnTo>
                        <a:lnTo>
                          <a:pt x="47" y="28"/>
                        </a:lnTo>
                        <a:lnTo>
                          <a:pt x="49" y="28"/>
                        </a:lnTo>
                        <a:lnTo>
                          <a:pt x="49" y="33"/>
                        </a:lnTo>
                        <a:lnTo>
                          <a:pt x="52" y="33"/>
                        </a:lnTo>
                        <a:lnTo>
                          <a:pt x="58" y="24"/>
                        </a:lnTo>
                        <a:lnTo>
                          <a:pt x="60" y="26"/>
                        </a:lnTo>
                        <a:lnTo>
                          <a:pt x="63" y="28"/>
                        </a:lnTo>
                        <a:lnTo>
                          <a:pt x="65" y="28"/>
                        </a:lnTo>
                        <a:lnTo>
                          <a:pt x="65" y="31"/>
                        </a:lnTo>
                        <a:lnTo>
                          <a:pt x="63" y="31"/>
                        </a:lnTo>
                        <a:lnTo>
                          <a:pt x="60" y="31"/>
                        </a:lnTo>
                        <a:lnTo>
                          <a:pt x="56" y="33"/>
                        </a:lnTo>
                        <a:lnTo>
                          <a:pt x="58" y="37"/>
                        </a:lnTo>
                        <a:lnTo>
                          <a:pt x="63" y="37"/>
                        </a:lnTo>
                        <a:lnTo>
                          <a:pt x="63" y="42"/>
                        </a:lnTo>
                        <a:lnTo>
                          <a:pt x="67" y="42"/>
                        </a:lnTo>
                        <a:lnTo>
                          <a:pt x="67" y="46"/>
                        </a:lnTo>
                        <a:lnTo>
                          <a:pt x="69" y="46"/>
                        </a:lnTo>
                        <a:lnTo>
                          <a:pt x="72" y="46"/>
                        </a:lnTo>
                        <a:lnTo>
                          <a:pt x="72" y="44"/>
                        </a:lnTo>
                        <a:lnTo>
                          <a:pt x="74" y="42"/>
                        </a:lnTo>
                        <a:lnTo>
                          <a:pt x="76" y="42"/>
                        </a:lnTo>
                        <a:lnTo>
                          <a:pt x="78" y="42"/>
                        </a:lnTo>
                        <a:lnTo>
                          <a:pt x="78" y="46"/>
                        </a:lnTo>
                        <a:lnTo>
                          <a:pt x="74" y="48"/>
                        </a:lnTo>
                        <a:lnTo>
                          <a:pt x="72" y="48"/>
                        </a:lnTo>
                        <a:lnTo>
                          <a:pt x="72" y="53"/>
                        </a:lnTo>
                        <a:lnTo>
                          <a:pt x="74" y="57"/>
                        </a:lnTo>
                        <a:lnTo>
                          <a:pt x="78" y="60"/>
                        </a:lnTo>
                        <a:lnTo>
                          <a:pt x="76" y="64"/>
                        </a:lnTo>
                        <a:lnTo>
                          <a:pt x="80" y="68"/>
                        </a:lnTo>
                        <a:lnTo>
                          <a:pt x="78" y="71"/>
                        </a:lnTo>
                        <a:lnTo>
                          <a:pt x="85" y="71"/>
                        </a:lnTo>
                        <a:lnTo>
                          <a:pt x="87" y="71"/>
                        </a:lnTo>
                        <a:lnTo>
                          <a:pt x="89" y="73"/>
                        </a:lnTo>
                        <a:lnTo>
                          <a:pt x="92" y="75"/>
                        </a:lnTo>
                        <a:lnTo>
                          <a:pt x="94" y="82"/>
                        </a:lnTo>
                        <a:lnTo>
                          <a:pt x="96" y="82"/>
                        </a:lnTo>
                        <a:lnTo>
                          <a:pt x="94" y="84"/>
                        </a:lnTo>
                        <a:lnTo>
                          <a:pt x="96" y="86"/>
                        </a:lnTo>
                        <a:lnTo>
                          <a:pt x="101" y="91"/>
                        </a:lnTo>
                        <a:lnTo>
                          <a:pt x="103" y="91"/>
                        </a:lnTo>
                        <a:lnTo>
                          <a:pt x="107" y="91"/>
                        </a:lnTo>
                        <a:lnTo>
                          <a:pt x="109" y="91"/>
                        </a:lnTo>
                        <a:lnTo>
                          <a:pt x="112" y="100"/>
                        </a:lnTo>
                        <a:lnTo>
                          <a:pt x="114" y="100"/>
                        </a:lnTo>
                        <a:lnTo>
                          <a:pt x="116" y="97"/>
                        </a:lnTo>
                        <a:lnTo>
                          <a:pt x="118" y="97"/>
                        </a:lnTo>
                        <a:lnTo>
                          <a:pt x="118" y="100"/>
                        </a:lnTo>
                        <a:lnTo>
                          <a:pt x="121" y="102"/>
                        </a:lnTo>
                        <a:lnTo>
                          <a:pt x="121" y="104"/>
                        </a:lnTo>
                        <a:lnTo>
                          <a:pt x="125" y="102"/>
                        </a:lnTo>
                        <a:lnTo>
                          <a:pt x="132" y="102"/>
                        </a:lnTo>
                        <a:lnTo>
                          <a:pt x="134" y="102"/>
                        </a:lnTo>
                        <a:lnTo>
                          <a:pt x="132" y="106"/>
                        </a:lnTo>
                        <a:lnTo>
                          <a:pt x="132" y="108"/>
                        </a:lnTo>
                        <a:lnTo>
                          <a:pt x="136" y="111"/>
                        </a:lnTo>
                        <a:lnTo>
                          <a:pt x="136" y="115"/>
                        </a:lnTo>
                        <a:lnTo>
                          <a:pt x="143" y="120"/>
                        </a:lnTo>
                        <a:lnTo>
                          <a:pt x="161" y="124"/>
                        </a:lnTo>
                        <a:lnTo>
                          <a:pt x="163" y="122"/>
                        </a:lnTo>
                        <a:lnTo>
                          <a:pt x="165" y="122"/>
                        </a:lnTo>
                        <a:lnTo>
                          <a:pt x="172" y="117"/>
                        </a:lnTo>
                        <a:lnTo>
                          <a:pt x="176" y="117"/>
                        </a:lnTo>
                        <a:lnTo>
                          <a:pt x="176" y="133"/>
                        </a:lnTo>
                        <a:lnTo>
                          <a:pt x="179" y="135"/>
                        </a:lnTo>
                        <a:lnTo>
                          <a:pt x="183" y="133"/>
                        </a:lnTo>
                        <a:lnTo>
                          <a:pt x="187" y="131"/>
                        </a:lnTo>
                        <a:lnTo>
                          <a:pt x="190" y="133"/>
                        </a:lnTo>
                        <a:lnTo>
                          <a:pt x="190" y="137"/>
                        </a:lnTo>
                        <a:lnTo>
                          <a:pt x="192" y="140"/>
                        </a:lnTo>
                        <a:lnTo>
                          <a:pt x="196" y="142"/>
                        </a:lnTo>
                        <a:lnTo>
                          <a:pt x="201" y="140"/>
                        </a:lnTo>
                        <a:lnTo>
                          <a:pt x="201" y="142"/>
                        </a:lnTo>
                        <a:lnTo>
                          <a:pt x="205" y="144"/>
                        </a:lnTo>
                        <a:lnTo>
                          <a:pt x="205" y="148"/>
                        </a:lnTo>
                        <a:lnTo>
                          <a:pt x="210" y="151"/>
                        </a:lnTo>
                        <a:lnTo>
                          <a:pt x="212" y="148"/>
                        </a:lnTo>
                        <a:lnTo>
                          <a:pt x="214" y="151"/>
                        </a:lnTo>
                        <a:lnTo>
                          <a:pt x="219" y="146"/>
                        </a:lnTo>
                        <a:lnTo>
                          <a:pt x="219" y="151"/>
                        </a:lnTo>
                        <a:lnTo>
                          <a:pt x="221" y="151"/>
                        </a:lnTo>
                        <a:lnTo>
                          <a:pt x="221" y="153"/>
                        </a:lnTo>
                        <a:lnTo>
                          <a:pt x="219" y="155"/>
                        </a:lnTo>
                        <a:lnTo>
                          <a:pt x="219" y="160"/>
                        </a:lnTo>
                        <a:lnTo>
                          <a:pt x="221" y="160"/>
                        </a:lnTo>
                        <a:lnTo>
                          <a:pt x="223" y="164"/>
                        </a:lnTo>
                        <a:lnTo>
                          <a:pt x="223" y="166"/>
                        </a:lnTo>
                        <a:lnTo>
                          <a:pt x="216" y="166"/>
                        </a:lnTo>
                        <a:lnTo>
                          <a:pt x="214" y="171"/>
                        </a:lnTo>
                        <a:lnTo>
                          <a:pt x="210" y="173"/>
                        </a:lnTo>
                        <a:lnTo>
                          <a:pt x="207" y="171"/>
                        </a:lnTo>
                        <a:lnTo>
                          <a:pt x="203" y="175"/>
                        </a:lnTo>
                        <a:lnTo>
                          <a:pt x="203" y="173"/>
                        </a:lnTo>
                        <a:lnTo>
                          <a:pt x="201" y="171"/>
                        </a:lnTo>
                        <a:lnTo>
                          <a:pt x="194" y="175"/>
                        </a:lnTo>
                        <a:lnTo>
                          <a:pt x="196" y="179"/>
                        </a:lnTo>
                        <a:lnTo>
                          <a:pt x="194" y="182"/>
                        </a:lnTo>
                        <a:lnTo>
                          <a:pt x="196" y="184"/>
                        </a:lnTo>
                        <a:lnTo>
                          <a:pt x="196" y="188"/>
                        </a:lnTo>
                        <a:lnTo>
                          <a:pt x="199" y="186"/>
                        </a:lnTo>
                        <a:lnTo>
                          <a:pt x="199" y="188"/>
                        </a:lnTo>
                        <a:lnTo>
                          <a:pt x="201" y="186"/>
                        </a:lnTo>
                        <a:lnTo>
                          <a:pt x="203" y="191"/>
                        </a:lnTo>
                        <a:lnTo>
                          <a:pt x="203" y="188"/>
                        </a:lnTo>
                        <a:lnTo>
                          <a:pt x="207" y="191"/>
                        </a:lnTo>
                        <a:lnTo>
                          <a:pt x="210" y="188"/>
                        </a:lnTo>
                        <a:lnTo>
                          <a:pt x="216" y="193"/>
                        </a:lnTo>
                        <a:lnTo>
                          <a:pt x="221" y="193"/>
                        </a:lnTo>
                        <a:lnTo>
                          <a:pt x="219" y="195"/>
                        </a:lnTo>
                        <a:lnTo>
                          <a:pt x="225" y="199"/>
                        </a:lnTo>
                        <a:lnTo>
                          <a:pt x="234" y="204"/>
                        </a:lnTo>
                        <a:lnTo>
                          <a:pt x="234" y="206"/>
                        </a:lnTo>
                        <a:lnTo>
                          <a:pt x="239" y="204"/>
                        </a:lnTo>
                        <a:lnTo>
                          <a:pt x="239" y="208"/>
                        </a:lnTo>
                        <a:lnTo>
                          <a:pt x="236" y="211"/>
                        </a:lnTo>
                        <a:lnTo>
                          <a:pt x="239" y="213"/>
                        </a:lnTo>
                        <a:lnTo>
                          <a:pt x="236" y="215"/>
                        </a:lnTo>
                        <a:lnTo>
                          <a:pt x="234" y="217"/>
                        </a:lnTo>
                        <a:lnTo>
                          <a:pt x="225" y="222"/>
                        </a:lnTo>
                        <a:lnTo>
                          <a:pt x="223" y="226"/>
                        </a:lnTo>
                        <a:lnTo>
                          <a:pt x="225" y="228"/>
                        </a:lnTo>
                        <a:lnTo>
                          <a:pt x="228" y="228"/>
                        </a:lnTo>
                        <a:lnTo>
                          <a:pt x="228" y="226"/>
                        </a:lnTo>
                        <a:lnTo>
                          <a:pt x="232" y="226"/>
                        </a:lnTo>
                        <a:lnTo>
                          <a:pt x="234" y="226"/>
                        </a:lnTo>
                        <a:lnTo>
                          <a:pt x="236" y="228"/>
                        </a:lnTo>
                        <a:lnTo>
                          <a:pt x="245" y="226"/>
                        </a:lnTo>
                        <a:lnTo>
                          <a:pt x="250" y="228"/>
                        </a:lnTo>
                        <a:lnTo>
                          <a:pt x="256" y="224"/>
                        </a:lnTo>
                        <a:lnTo>
                          <a:pt x="259" y="222"/>
                        </a:lnTo>
                        <a:lnTo>
                          <a:pt x="261" y="222"/>
                        </a:lnTo>
                        <a:lnTo>
                          <a:pt x="265" y="224"/>
                        </a:lnTo>
                        <a:lnTo>
                          <a:pt x="263" y="226"/>
                        </a:lnTo>
                        <a:lnTo>
                          <a:pt x="265" y="228"/>
                        </a:lnTo>
                        <a:lnTo>
                          <a:pt x="259" y="231"/>
                        </a:lnTo>
                        <a:lnTo>
                          <a:pt x="261" y="235"/>
                        </a:lnTo>
                        <a:lnTo>
                          <a:pt x="263" y="235"/>
                        </a:lnTo>
                        <a:lnTo>
                          <a:pt x="265" y="237"/>
                        </a:lnTo>
                        <a:lnTo>
                          <a:pt x="268" y="237"/>
                        </a:lnTo>
                        <a:lnTo>
                          <a:pt x="265" y="242"/>
                        </a:lnTo>
                        <a:lnTo>
                          <a:pt x="268" y="244"/>
                        </a:lnTo>
                        <a:lnTo>
                          <a:pt x="265" y="246"/>
                        </a:lnTo>
                        <a:lnTo>
                          <a:pt x="268" y="248"/>
                        </a:lnTo>
                        <a:lnTo>
                          <a:pt x="272" y="251"/>
                        </a:lnTo>
                        <a:lnTo>
                          <a:pt x="274" y="248"/>
                        </a:lnTo>
                        <a:lnTo>
                          <a:pt x="272" y="251"/>
                        </a:lnTo>
                        <a:lnTo>
                          <a:pt x="270" y="251"/>
                        </a:lnTo>
                        <a:lnTo>
                          <a:pt x="263" y="251"/>
                        </a:lnTo>
                        <a:lnTo>
                          <a:pt x="259" y="255"/>
                        </a:lnTo>
                        <a:lnTo>
                          <a:pt x="259" y="257"/>
                        </a:lnTo>
                        <a:lnTo>
                          <a:pt x="256" y="259"/>
                        </a:lnTo>
                        <a:lnTo>
                          <a:pt x="254" y="266"/>
                        </a:lnTo>
                        <a:lnTo>
                          <a:pt x="265" y="271"/>
                        </a:lnTo>
                        <a:lnTo>
                          <a:pt x="272" y="271"/>
                        </a:lnTo>
                        <a:lnTo>
                          <a:pt x="279" y="275"/>
                        </a:lnTo>
                        <a:lnTo>
                          <a:pt x="283" y="279"/>
                        </a:lnTo>
                        <a:lnTo>
                          <a:pt x="281" y="282"/>
                        </a:lnTo>
                        <a:lnTo>
                          <a:pt x="288" y="284"/>
                        </a:lnTo>
                        <a:lnTo>
                          <a:pt x="290" y="286"/>
                        </a:lnTo>
                        <a:lnTo>
                          <a:pt x="288" y="293"/>
                        </a:lnTo>
                        <a:lnTo>
                          <a:pt x="288" y="297"/>
                        </a:lnTo>
                        <a:lnTo>
                          <a:pt x="285" y="297"/>
                        </a:lnTo>
                        <a:lnTo>
                          <a:pt x="283" y="302"/>
                        </a:lnTo>
                        <a:lnTo>
                          <a:pt x="285" y="302"/>
                        </a:lnTo>
                        <a:lnTo>
                          <a:pt x="285" y="308"/>
                        </a:lnTo>
                        <a:lnTo>
                          <a:pt x="277" y="308"/>
                        </a:lnTo>
                        <a:lnTo>
                          <a:pt x="277" y="313"/>
                        </a:lnTo>
                        <a:lnTo>
                          <a:pt x="281" y="313"/>
                        </a:lnTo>
                        <a:lnTo>
                          <a:pt x="279" y="319"/>
                        </a:lnTo>
                        <a:lnTo>
                          <a:pt x="281" y="322"/>
                        </a:lnTo>
                        <a:lnTo>
                          <a:pt x="277" y="337"/>
                        </a:lnTo>
                        <a:lnTo>
                          <a:pt x="279" y="339"/>
                        </a:lnTo>
                        <a:lnTo>
                          <a:pt x="279" y="342"/>
                        </a:lnTo>
                        <a:lnTo>
                          <a:pt x="281" y="346"/>
                        </a:lnTo>
                        <a:lnTo>
                          <a:pt x="279" y="351"/>
                        </a:lnTo>
                        <a:lnTo>
                          <a:pt x="279" y="355"/>
                        </a:lnTo>
                        <a:lnTo>
                          <a:pt x="281" y="357"/>
                        </a:lnTo>
                        <a:lnTo>
                          <a:pt x="285" y="355"/>
                        </a:lnTo>
                        <a:lnTo>
                          <a:pt x="285" y="359"/>
                        </a:lnTo>
                        <a:lnTo>
                          <a:pt x="288" y="362"/>
                        </a:lnTo>
                        <a:lnTo>
                          <a:pt x="290" y="364"/>
                        </a:lnTo>
                        <a:lnTo>
                          <a:pt x="290" y="366"/>
                        </a:lnTo>
                        <a:lnTo>
                          <a:pt x="294" y="364"/>
                        </a:lnTo>
                        <a:lnTo>
                          <a:pt x="301" y="368"/>
                        </a:lnTo>
                        <a:lnTo>
                          <a:pt x="305" y="364"/>
                        </a:lnTo>
                        <a:lnTo>
                          <a:pt x="310" y="362"/>
                        </a:lnTo>
                        <a:lnTo>
                          <a:pt x="310" y="359"/>
                        </a:lnTo>
                        <a:lnTo>
                          <a:pt x="310" y="357"/>
                        </a:lnTo>
                        <a:lnTo>
                          <a:pt x="312" y="357"/>
                        </a:lnTo>
                        <a:lnTo>
                          <a:pt x="319" y="353"/>
                        </a:lnTo>
                        <a:lnTo>
                          <a:pt x="328" y="348"/>
                        </a:lnTo>
                        <a:lnTo>
                          <a:pt x="337" y="348"/>
                        </a:lnTo>
                        <a:lnTo>
                          <a:pt x="334" y="353"/>
                        </a:lnTo>
                        <a:lnTo>
                          <a:pt x="341" y="362"/>
                        </a:lnTo>
                        <a:lnTo>
                          <a:pt x="339" y="366"/>
                        </a:lnTo>
                        <a:lnTo>
                          <a:pt x="343" y="366"/>
                        </a:lnTo>
                        <a:lnTo>
                          <a:pt x="343" y="368"/>
                        </a:lnTo>
                        <a:lnTo>
                          <a:pt x="341" y="370"/>
                        </a:lnTo>
                        <a:lnTo>
                          <a:pt x="341" y="379"/>
                        </a:lnTo>
                        <a:lnTo>
                          <a:pt x="341" y="382"/>
                        </a:lnTo>
                        <a:lnTo>
                          <a:pt x="337" y="379"/>
                        </a:lnTo>
                        <a:lnTo>
                          <a:pt x="332" y="382"/>
                        </a:lnTo>
                        <a:lnTo>
                          <a:pt x="330" y="384"/>
                        </a:lnTo>
                        <a:lnTo>
                          <a:pt x="332" y="386"/>
                        </a:lnTo>
                        <a:lnTo>
                          <a:pt x="339" y="395"/>
                        </a:lnTo>
                        <a:lnTo>
                          <a:pt x="339" y="397"/>
                        </a:lnTo>
                        <a:lnTo>
                          <a:pt x="339" y="402"/>
                        </a:lnTo>
                        <a:lnTo>
                          <a:pt x="341" y="402"/>
                        </a:lnTo>
                        <a:lnTo>
                          <a:pt x="339" y="406"/>
                        </a:lnTo>
                        <a:lnTo>
                          <a:pt x="334" y="413"/>
                        </a:lnTo>
                        <a:lnTo>
                          <a:pt x="334" y="415"/>
                        </a:lnTo>
                        <a:lnTo>
                          <a:pt x="332" y="417"/>
                        </a:lnTo>
                        <a:lnTo>
                          <a:pt x="337" y="419"/>
                        </a:lnTo>
                        <a:lnTo>
                          <a:pt x="334" y="424"/>
                        </a:lnTo>
                        <a:lnTo>
                          <a:pt x="337" y="424"/>
                        </a:lnTo>
                        <a:lnTo>
                          <a:pt x="337" y="428"/>
                        </a:lnTo>
                        <a:lnTo>
                          <a:pt x="334" y="428"/>
                        </a:lnTo>
                        <a:lnTo>
                          <a:pt x="334" y="430"/>
                        </a:lnTo>
                        <a:lnTo>
                          <a:pt x="334" y="435"/>
                        </a:lnTo>
                        <a:lnTo>
                          <a:pt x="334" y="437"/>
                        </a:lnTo>
                        <a:lnTo>
                          <a:pt x="332" y="437"/>
                        </a:lnTo>
                        <a:lnTo>
                          <a:pt x="332" y="442"/>
                        </a:lnTo>
                        <a:lnTo>
                          <a:pt x="328" y="448"/>
                        </a:lnTo>
                        <a:lnTo>
                          <a:pt x="328" y="450"/>
                        </a:lnTo>
                        <a:lnTo>
                          <a:pt x="326" y="453"/>
                        </a:lnTo>
                        <a:lnTo>
                          <a:pt x="330" y="455"/>
                        </a:lnTo>
                        <a:lnTo>
                          <a:pt x="332" y="453"/>
                        </a:lnTo>
                        <a:lnTo>
                          <a:pt x="332" y="455"/>
                        </a:lnTo>
                        <a:lnTo>
                          <a:pt x="337" y="457"/>
                        </a:lnTo>
                        <a:lnTo>
                          <a:pt x="341" y="459"/>
                        </a:lnTo>
                        <a:lnTo>
                          <a:pt x="348" y="455"/>
                        </a:lnTo>
                        <a:lnTo>
                          <a:pt x="350" y="455"/>
                        </a:lnTo>
                        <a:lnTo>
                          <a:pt x="348" y="459"/>
                        </a:lnTo>
                        <a:lnTo>
                          <a:pt x="350" y="459"/>
                        </a:lnTo>
                        <a:lnTo>
                          <a:pt x="352" y="455"/>
                        </a:lnTo>
                        <a:lnTo>
                          <a:pt x="354" y="455"/>
                        </a:lnTo>
                        <a:lnTo>
                          <a:pt x="352" y="457"/>
                        </a:lnTo>
                        <a:lnTo>
                          <a:pt x="354" y="459"/>
                        </a:lnTo>
                        <a:lnTo>
                          <a:pt x="352" y="459"/>
                        </a:lnTo>
                        <a:lnTo>
                          <a:pt x="354" y="462"/>
                        </a:lnTo>
                        <a:lnTo>
                          <a:pt x="354" y="464"/>
                        </a:lnTo>
                        <a:lnTo>
                          <a:pt x="357" y="466"/>
                        </a:lnTo>
                        <a:lnTo>
                          <a:pt x="359" y="466"/>
                        </a:lnTo>
                        <a:lnTo>
                          <a:pt x="361" y="468"/>
                        </a:lnTo>
                        <a:lnTo>
                          <a:pt x="359" y="470"/>
                        </a:lnTo>
                        <a:lnTo>
                          <a:pt x="359" y="475"/>
                        </a:lnTo>
                        <a:lnTo>
                          <a:pt x="357" y="477"/>
                        </a:lnTo>
                        <a:lnTo>
                          <a:pt x="354" y="475"/>
                        </a:lnTo>
                        <a:lnTo>
                          <a:pt x="352" y="477"/>
                        </a:lnTo>
                        <a:lnTo>
                          <a:pt x="350" y="482"/>
                        </a:lnTo>
                        <a:lnTo>
                          <a:pt x="350" y="484"/>
                        </a:lnTo>
                        <a:lnTo>
                          <a:pt x="348" y="493"/>
                        </a:lnTo>
                        <a:lnTo>
                          <a:pt x="346" y="493"/>
                        </a:lnTo>
                        <a:lnTo>
                          <a:pt x="346" y="497"/>
                        </a:lnTo>
                        <a:lnTo>
                          <a:pt x="343" y="497"/>
                        </a:lnTo>
                        <a:lnTo>
                          <a:pt x="343" y="502"/>
                        </a:lnTo>
                        <a:lnTo>
                          <a:pt x="341" y="508"/>
                        </a:lnTo>
                        <a:lnTo>
                          <a:pt x="343" y="510"/>
                        </a:lnTo>
                        <a:lnTo>
                          <a:pt x="341" y="513"/>
                        </a:lnTo>
                        <a:lnTo>
                          <a:pt x="339" y="513"/>
                        </a:lnTo>
                        <a:lnTo>
                          <a:pt x="339" y="515"/>
                        </a:lnTo>
                        <a:lnTo>
                          <a:pt x="341" y="519"/>
                        </a:lnTo>
                        <a:lnTo>
                          <a:pt x="337" y="524"/>
                        </a:lnTo>
                        <a:lnTo>
                          <a:pt x="332" y="526"/>
                        </a:lnTo>
                        <a:lnTo>
                          <a:pt x="330" y="535"/>
                        </a:lnTo>
                        <a:lnTo>
                          <a:pt x="326" y="535"/>
                        </a:lnTo>
                        <a:lnTo>
                          <a:pt x="323" y="537"/>
                        </a:lnTo>
                        <a:lnTo>
                          <a:pt x="323" y="539"/>
                        </a:lnTo>
                        <a:lnTo>
                          <a:pt x="326" y="539"/>
                        </a:lnTo>
                        <a:lnTo>
                          <a:pt x="330" y="548"/>
                        </a:lnTo>
                        <a:lnTo>
                          <a:pt x="330" y="553"/>
                        </a:lnTo>
                        <a:lnTo>
                          <a:pt x="332" y="550"/>
                        </a:lnTo>
                        <a:lnTo>
                          <a:pt x="334" y="550"/>
                        </a:lnTo>
                        <a:lnTo>
                          <a:pt x="334" y="555"/>
                        </a:lnTo>
                        <a:lnTo>
                          <a:pt x="337" y="555"/>
                        </a:lnTo>
                        <a:lnTo>
                          <a:pt x="337" y="557"/>
                        </a:lnTo>
                        <a:lnTo>
                          <a:pt x="339" y="559"/>
                        </a:lnTo>
                        <a:lnTo>
                          <a:pt x="339" y="564"/>
                        </a:lnTo>
                        <a:lnTo>
                          <a:pt x="337" y="568"/>
                        </a:lnTo>
                        <a:lnTo>
                          <a:pt x="334" y="568"/>
                        </a:lnTo>
                        <a:lnTo>
                          <a:pt x="334" y="573"/>
                        </a:lnTo>
                        <a:lnTo>
                          <a:pt x="332" y="573"/>
                        </a:lnTo>
                        <a:lnTo>
                          <a:pt x="332" y="575"/>
                        </a:lnTo>
                        <a:lnTo>
                          <a:pt x="330" y="573"/>
                        </a:lnTo>
                        <a:lnTo>
                          <a:pt x="330" y="577"/>
                        </a:lnTo>
                        <a:lnTo>
                          <a:pt x="326" y="577"/>
                        </a:lnTo>
                        <a:lnTo>
                          <a:pt x="328" y="579"/>
                        </a:lnTo>
                        <a:lnTo>
                          <a:pt x="330" y="584"/>
                        </a:lnTo>
                        <a:lnTo>
                          <a:pt x="332" y="588"/>
                        </a:lnTo>
                        <a:lnTo>
                          <a:pt x="337" y="595"/>
                        </a:lnTo>
                        <a:lnTo>
                          <a:pt x="337" y="597"/>
                        </a:lnTo>
                        <a:lnTo>
                          <a:pt x="341" y="604"/>
                        </a:lnTo>
                        <a:lnTo>
                          <a:pt x="339" y="610"/>
                        </a:lnTo>
                        <a:lnTo>
                          <a:pt x="337" y="613"/>
                        </a:lnTo>
                        <a:lnTo>
                          <a:pt x="334" y="610"/>
                        </a:lnTo>
                        <a:lnTo>
                          <a:pt x="330" y="613"/>
                        </a:lnTo>
                        <a:lnTo>
                          <a:pt x="334" y="619"/>
                        </a:lnTo>
                        <a:lnTo>
                          <a:pt x="332" y="619"/>
                        </a:lnTo>
                        <a:lnTo>
                          <a:pt x="330" y="624"/>
                        </a:lnTo>
                        <a:lnTo>
                          <a:pt x="326" y="628"/>
                        </a:lnTo>
                        <a:lnTo>
                          <a:pt x="323" y="628"/>
                        </a:lnTo>
                        <a:lnTo>
                          <a:pt x="326" y="630"/>
                        </a:lnTo>
                        <a:lnTo>
                          <a:pt x="323" y="633"/>
                        </a:lnTo>
                        <a:lnTo>
                          <a:pt x="326" y="633"/>
                        </a:lnTo>
                        <a:lnTo>
                          <a:pt x="326" y="635"/>
                        </a:lnTo>
                        <a:lnTo>
                          <a:pt x="328" y="637"/>
                        </a:lnTo>
                        <a:lnTo>
                          <a:pt x="326" y="637"/>
                        </a:lnTo>
                        <a:lnTo>
                          <a:pt x="321" y="637"/>
                        </a:lnTo>
                        <a:lnTo>
                          <a:pt x="319" y="637"/>
                        </a:lnTo>
                        <a:lnTo>
                          <a:pt x="319" y="639"/>
                        </a:lnTo>
                        <a:lnTo>
                          <a:pt x="317" y="639"/>
                        </a:lnTo>
                        <a:lnTo>
                          <a:pt x="305" y="630"/>
                        </a:lnTo>
                        <a:lnTo>
                          <a:pt x="303" y="628"/>
                        </a:lnTo>
                        <a:lnTo>
                          <a:pt x="301" y="628"/>
                        </a:lnTo>
                        <a:lnTo>
                          <a:pt x="299" y="621"/>
                        </a:lnTo>
                        <a:lnTo>
                          <a:pt x="261" y="577"/>
                        </a:lnTo>
                        <a:lnTo>
                          <a:pt x="252" y="564"/>
                        </a:lnTo>
                        <a:lnTo>
                          <a:pt x="245" y="557"/>
                        </a:lnTo>
                        <a:lnTo>
                          <a:pt x="243" y="557"/>
                        </a:lnTo>
                        <a:lnTo>
                          <a:pt x="245" y="557"/>
                        </a:lnTo>
                        <a:lnTo>
                          <a:pt x="243" y="557"/>
                        </a:lnTo>
                        <a:lnTo>
                          <a:pt x="239" y="553"/>
                        </a:lnTo>
                        <a:lnTo>
                          <a:pt x="236" y="537"/>
                        </a:lnTo>
                        <a:lnTo>
                          <a:pt x="228" y="522"/>
                        </a:lnTo>
                        <a:lnTo>
                          <a:pt x="228" y="519"/>
                        </a:lnTo>
                        <a:lnTo>
                          <a:pt x="230" y="522"/>
                        </a:lnTo>
                        <a:lnTo>
                          <a:pt x="230" y="517"/>
                        </a:lnTo>
                        <a:lnTo>
                          <a:pt x="232" y="515"/>
                        </a:lnTo>
                        <a:lnTo>
                          <a:pt x="230" y="515"/>
                        </a:lnTo>
                        <a:lnTo>
                          <a:pt x="230" y="519"/>
                        </a:lnTo>
                        <a:lnTo>
                          <a:pt x="228" y="519"/>
                        </a:lnTo>
                        <a:lnTo>
                          <a:pt x="225" y="510"/>
                        </a:lnTo>
                        <a:lnTo>
                          <a:pt x="225" y="506"/>
                        </a:lnTo>
                        <a:lnTo>
                          <a:pt x="223" y="506"/>
                        </a:lnTo>
                        <a:lnTo>
                          <a:pt x="221" y="504"/>
                        </a:lnTo>
                        <a:lnTo>
                          <a:pt x="223" y="513"/>
                        </a:lnTo>
                        <a:lnTo>
                          <a:pt x="228" y="519"/>
                        </a:lnTo>
                        <a:lnTo>
                          <a:pt x="210" y="479"/>
                        </a:lnTo>
                        <a:lnTo>
                          <a:pt x="205" y="457"/>
                        </a:lnTo>
                        <a:lnTo>
                          <a:pt x="203" y="433"/>
                        </a:lnTo>
                        <a:lnTo>
                          <a:pt x="196" y="402"/>
                        </a:lnTo>
                        <a:lnTo>
                          <a:pt x="199" y="402"/>
                        </a:lnTo>
                        <a:lnTo>
                          <a:pt x="199" y="406"/>
                        </a:lnTo>
                        <a:lnTo>
                          <a:pt x="203" y="408"/>
                        </a:lnTo>
                        <a:lnTo>
                          <a:pt x="203" y="413"/>
                        </a:lnTo>
                        <a:lnTo>
                          <a:pt x="203" y="410"/>
                        </a:lnTo>
                        <a:lnTo>
                          <a:pt x="201" y="410"/>
                        </a:lnTo>
                        <a:lnTo>
                          <a:pt x="199" y="410"/>
                        </a:lnTo>
                        <a:lnTo>
                          <a:pt x="199" y="413"/>
                        </a:lnTo>
                        <a:lnTo>
                          <a:pt x="199" y="408"/>
                        </a:lnTo>
                        <a:lnTo>
                          <a:pt x="201" y="417"/>
                        </a:lnTo>
                        <a:lnTo>
                          <a:pt x="201" y="415"/>
                        </a:lnTo>
                        <a:lnTo>
                          <a:pt x="201" y="413"/>
                        </a:lnTo>
                        <a:lnTo>
                          <a:pt x="203" y="410"/>
                        </a:lnTo>
                        <a:lnTo>
                          <a:pt x="203" y="417"/>
                        </a:lnTo>
                        <a:lnTo>
                          <a:pt x="201" y="419"/>
                        </a:lnTo>
                        <a:lnTo>
                          <a:pt x="203" y="422"/>
                        </a:lnTo>
                        <a:lnTo>
                          <a:pt x="203" y="419"/>
                        </a:lnTo>
                        <a:lnTo>
                          <a:pt x="205" y="419"/>
                        </a:lnTo>
                        <a:lnTo>
                          <a:pt x="203" y="413"/>
                        </a:lnTo>
                        <a:lnTo>
                          <a:pt x="207" y="415"/>
                        </a:lnTo>
                        <a:lnTo>
                          <a:pt x="207" y="424"/>
                        </a:lnTo>
                        <a:lnTo>
                          <a:pt x="210" y="430"/>
                        </a:lnTo>
                        <a:lnTo>
                          <a:pt x="212" y="437"/>
                        </a:lnTo>
                        <a:lnTo>
                          <a:pt x="212" y="433"/>
                        </a:lnTo>
                        <a:lnTo>
                          <a:pt x="207" y="426"/>
                        </a:lnTo>
                        <a:lnTo>
                          <a:pt x="210" y="424"/>
                        </a:lnTo>
                        <a:lnTo>
                          <a:pt x="207" y="419"/>
                        </a:lnTo>
                        <a:lnTo>
                          <a:pt x="207" y="415"/>
                        </a:lnTo>
                        <a:lnTo>
                          <a:pt x="210" y="417"/>
                        </a:lnTo>
                        <a:lnTo>
                          <a:pt x="212" y="422"/>
                        </a:lnTo>
                        <a:lnTo>
                          <a:pt x="214" y="422"/>
                        </a:lnTo>
                        <a:lnTo>
                          <a:pt x="212" y="426"/>
                        </a:lnTo>
                        <a:lnTo>
                          <a:pt x="214" y="435"/>
                        </a:lnTo>
                        <a:lnTo>
                          <a:pt x="212" y="439"/>
                        </a:lnTo>
                        <a:lnTo>
                          <a:pt x="214" y="442"/>
                        </a:lnTo>
                        <a:lnTo>
                          <a:pt x="219" y="444"/>
                        </a:lnTo>
                        <a:lnTo>
                          <a:pt x="214" y="453"/>
                        </a:lnTo>
                        <a:lnTo>
                          <a:pt x="214" y="457"/>
                        </a:lnTo>
                        <a:lnTo>
                          <a:pt x="212" y="457"/>
                        </a:lnTo>
                        <a:lnTo>
                          <a:pt x="212" y="462"/>
                        </a:lnTo>
                        <a:lnTo>
                          <a:pt x="212" y="464"/>
                        </a:lnTo>
                        <a:lnTo>
                          <a:pt x="214" y="466"/>
                        </a:lnTo>
                        <a:lnTo>
                          <a:pt x="216" y="468"/>
                        </a:lnTo>
                        <a:lnTo>
                          <a:pt x="216" y="464"/>
                        </a:lnTo>
                        <a:lnTo>
                          <a:pt x="223" y="464"/>
                        </a:lnTo>
                        <a:lnTo>
                          <a:pt x="225" y="466"/>
                        </a:lnTo>
                        <a:lnTo>
                          <a:pt x="225" y="464"/>
                        </a:lnTo>
                        <a:lnTo>
                          <a:pt x="230" y="464"/>
                        </a:lnTo>
                        <a:lnTo>
                          <a:pt x="230" y="466"/>
                        </a:lnTo>
                        <a:lnTo>
                          <a:pt x="230" y="464"/>
                        </a:lnTo>
                        <a:lnTo>
                          <a:pt x="232" y="464"/>
                        </a:lnTo>
                        <a:lnTo>
                          <a:pt x="232" y="462"/>
                        </a:lnTo>
                        <a:lnTo>
                          <a:pt x="228" y="462"/>
                        </a:lnTo>
                        <a:lnTo>
                          <a:pt x="228" y="459"/>
                        </a:lnTo>
                        <a:lnTo>
                          <a:pt x="228" y="462"/>
                        </a:lnTo>
                        <a:lnTo>
                          <a:pt x="223" y="462"/>
                        </a:lnTo>
                        <a:lnTo>
                          <a:pt x="221" y="459"/>
                        </a:lnTo>
                        <a:lnTo>
                          <a:pt x="223" y="453"/>
                        </a:lnTo>
                        <a:lnTo>
                          <a:pt x="221" y="448"/>
                        </a:lnTo>
                        <a:lnTo>
                          <a:pt x="223" y="448"/>
                        </a:lnTo>
                        <a:lnTo>
                          <a:pt x="221" y="448"/>
                        </a:lnTo>
                        <a:lnTo>
                          <a:pt x="221" y="446"/>
                        </a:lnTo>
                        <a:lnTo>
                          <a:pt x="221" y="448"/>
                        </a:lnTo>
                        <a:lnTo>
                          <a:pt x="219" y="448"/>
                        </a:lnTo>
                        <a:lnTo>
                          <a:pt x="219" y="444"/>
                        </a:lnTo>
                        <a:lnTo>
                          <a:pt x="221" y="446"/>
                        </a:lnTo>
                        <a:lnTo>
                          <a:pt x="219" y="444"/>
                        </a:lnTo>
                        <a:lnTo>
                          <a:pt x="221" y="439"/>
                        </a:lnTo>
                        <a:lnTo>
                          <a:pt x="216" y="439"/>
                        </a:lnTo>
                        <a:lnTo>
                          <a:pt x="216" y="435"/>
                        </a:lnTo>
                        <a:lnTo>
                          <a:pt x="214" y="426"/>
                        </a:lnTo>
                        <a:lnTo>
                          <a:pt x="216" y="424"/>
                        </a:lnTo>
                        <a:lnTo>
                          <a:pt x="216" y="422"/>
                        </a:lnTo>
                        <a:lnTo>
                          <a:pt x="219" y="424"/>
                        </a:lnTo>
                        <a:lnTo>
                          <a:pt x="216" y="422"/>
                        </a:lnTo>
                        <a:lnTo>
                          <a:pt x="216" y="419"/>
                        </a:lnTo>
                        <a:lnTo>
                          <a:pt x="214" y="419"/>
                        </a:lnTo>
                        <a:lnTo>
                          <a:pt x="216" y="417"/>
                        </a:lnTo>
                        <a:lnTo>
                          <a:pt x="214" y="417"/>
                        </a:lnTo>
                        <a:lnTo>
                          <a:pt x="212" y="410"/>
                        </a:lnTo>
                        <a:lnTo>
                          <a:pt x="210" y="410"/>
                        </a:lnTo>
                        <a:lnTo>
                          <a:pt x="210" y="408"/>
                        </a:lnTo>
                        <a:lnTo>
                          <a:pt x="207" y="408"/>
                        </a:lnTo>
                        <a:lnTo>
                          <a:pt x="210" y="410"/>
                        </a:lnTo>
                        <a:lnTo>
                          <a:pt x="210" y="413"/>
                        </a:lnTo>
                        <a:lnTo>
                          <a:pt x="207" y="410"/>
                        </a:lnTo>
                        <a:lnTo>
                          <a:pt x="210" y="413"/>
                        </a:lnTo>
                        <a:lnTo>
                          <a:pt x="207" y="413"/>
                        </a:lnTo>
                        <a:lnTo>
                          <a:pt x="205" y="406"/>
                        </a:lnTo>
                        <a:lnTo>
                          <a:pt x="205" y="404"/>
                        </a:lnTo>
                        <a:lnTo>
                          <a:pt x="205" y="406"/>
                        </a:lnTo>
                        <a:lnTo>
                          <a:pt x="205" y="408"/>
                        </a:lnTo>
                        <a:lnTo>
                          <a:pt x="201" y="399"/>
                        </a:lnTo>
                        <a:lnTo>
                          <a:pt x="201" y="397"/>
                        </a:lnTo>
                        <a:lnTo>
                          <a:pt x="199" y="393"/>
                        </a:lnTo>
                        <a:lnTo>
                          <a:pt x="199" y="399"/>
                        </a:lnTo>
                        <a:lnTo>
                          <a:pt x="196" y="393"/>
                        </a:lnTo>
                        <a:lnTo>
                          <a:pt x="199" y="390"/>
                        </a:lnTo>
                        <a:lnTo>
                          <a:pt x="199" y="393"/>
                        </a:lnTo>
                        <a:lnTo>
                          <a:pt x="199" y="390"/>
                        </a:lnTo>
                        <a:lnTo>
                          <a:pt x="196" y="386"/>
                        </a:lnTo>
                        <a:lnTo>
                          <a:pt x="196" y="390"/>
                        </a:lnTo>
                        <a:lnTo>
                          <a:pt x="199" y="388"/>
                        </a:lnTo>
                        <a:lnTo>
                          <a:pt x="196" y="390"/>
                        </a:lnTo>
                        <a:lnTo>
                          <a:pt x="199" y="390"/>
                        </a:lnTo>
                        <a:lnTo>
                          <a:pt x="199" y="388"/>
                        </a:lnTo>
                        <a:lnTo>
                          <a:pt x="199" y="386"/>
                        </a:lnTo>
                        <a:lnTo>
                          <a:pt x="199" y="384"/>
                        </a:lnTo>
                        <a:lnTo>
                          <a:pt x="196" y="386"/>
                        </a:lnTo>
                        <a:lnTo>
                          <a:pt x="194" y="379"/>
                        </a:lnTo>
                        <a:lnTo>
                          <a:pt x="194" y="382"/>
                        </a:lnTo>
                        <a:lnTo>
                          <a:pt x="196" y="386"/>
                        </a:lnTo>
                        <a:lnTo>
                          <a:pt x="194" y="384"/>
                        </a:lnTo>
                        <a:lnTo>
                          <a:pt x="192" y="382"/>
                        </a:lnTo>
                        <a:lnTo>
                          <a:pt x="194" y="382"/>
                        </a:lnTo>
                        <a:lnTo>
                          <a:pt x="192" y="379"/>
                        </a:lnTo>
                        <a:lnTo>
                          <a:pt x="192" y="377"/>
                        </a:lnTo>
                        <a:lnTo>
                          <a:pt x="190" y="377"/>
                        </a:lnTo>
                        <a:lnTo>
                          <a:pt x="192" y="384"/>
                        </a:lnTo>
                        <a:lnTo>
                          <a:pt x="192" y="382"/>
                        </a:lnTo>
                        <a:lnTo>
                          <a:pt x="192" y="384"/>
                        </a:lnTo>
                        <a:lnTo>
                          <a:pt x="192" y="386"/>
                        </a:lnTo>
                        <a:lnTo>
                          <a:pt x="194" y="388"/>
                        </a:lnTo>
                        <a:lnTo>
                          <a:pt x="192" y="388"/>
                        </a:lnTo>
                        <a:lnTo>
                          <a:pt x="192" y="390"/>
                        </a:lnTo>
                        <a:lnTo>
                          <a:pt x="196" y="393"/>
                        </a:lnTo>
                        <a:lnTo>
                          <a:pt x="194" y="395"/>
                        </a:lnTo>
                        <a:lnTo>
                          <a:pt x="196" y="402"/>
                        </a:lnTo>
                        <a:lnTo>
                          <a:pt x="194" y="399"/>
                        </a:lnTo>
                        <a:lnTo>
                          <a:pt x="185" y="373"/>
                        </a:lnTo>
                        <a:lnTo>
                          <a:pt x="187" y="370"/>
                        </a:lnTo>
                        <a:lnTo>
                          <a:pt x="190" y="377"/>
                        </a:lnTo>
                        <a:lnTo>
                          <a:pt x="190" y="375"/>
                        </a:lnTo>
                        <a:lnTo>
                          <a:pt x="187" y="370"/>
                        </a:lnTo>
                        <a:lnTo>
                          <a:pt x="190" y="368"/>
                        </a:lnTo>
                        <a:lnTo>
                          <a:pt x="185" y="370"/>
                        </a:lnTo>
                        <a:lnTo>
                          <a:pt x="176" y="344"/>
                        </a:lnTo>
                        <a:lnTo>
                          <a:pt x="165" y="322"/>
                        </a:lnTo>
                        <a:lnTo>
                          <a:pt x="167" y="322"/>
                        </a:lnTo>
                        <a:lnTo>
                          <a:pt x="170" y="322"/>
                        </a:lnTo>
                        <a:lnTo>
                          <a:pt x="170" y="319"/>
                        </a:lnTo>
                        <a:lnTo>
                          <a:pt x="170" y="322"/>
                        </a:lnTo>
                        <a:lnTo>
                          <a:pt x="172" y="319"/>
                        </a:lnTo>
                        <a:lnTo>
                          <a:pt x="167" y="319"/>
                        </a:lnTo>
                        <a:lnTo>
                          <a:pt x="167" y="315"/>
                        </a:lnTo>
                        <a:lnTo>
                          <a:pt x="167" y="317"/>
                        </a:lnTo>
                        <a:lnTo>
                          <a:pt x="167" y="322"/>
                        </a:lnTo>
                        <a:lnTo>
                          <a:pt x="165" y="319"/>
                        </a:lnTo>
                        <a:lnTo>
                          <a:pt x="167" y="324"/>
                        </a:lnTo>
                        <a:lnTo>
                          <a:pt x="150" y="284"/>
                        </a:lnTo>
                        <a:lnTo>
                          <a:pt x="141" y="253"/>
                        </a:lnTo>
                        <a:lnTo>
                          <a:pt x="143" y="253"/>
                        </a:lnTo>
                        <a:lnTo>
                          <a:pt x="141" y="251"/>
                        </a:lnTo>
                        <a:lnTo>
                          <a:pt x="136" y="237"/>
                        </a:lnTo>
                        <a:lnTo>
                          <a:pt x="141" y="235"/>
                        </a:lnTo>
                        <a:lnTo>
                          <a:pt x="138" y="235"/>
                        </a:lnTo>
                        <a:lnTo>
                          <a:pt x="136" y="237"/>
                        </a:lnTo>
                        <a:lnTo>
                          <a:pt x="134" y="233"/>
                        </a:lnTo>
                        <a:lnTo>
                          <a:pt x="136" y="233"/>
                        </a:lnTo>
                        <a:lnTo>
                          <a:pt x="134" y="231"/>
                        </a:lnTo>
                        <a:lnTo>
                          <a:pt x="136" y="228"/>
                        </a:lnTo>
                        <a:lnTo>
                          <a:pt x="134" y="228"/>
                        </a:lnTo>
                        <a:lnTo>
                          <a:pt x="134" y="231"/>
                        </a:lnTo>
                        <a:lnTo>
                          <a:pt x="125" y="208"/>
                        </a:lnTo>
                        <a:lnTo>
                          <a:pt x="123" y="206"/>
                        </a:lnTo>
                        <a:lnTo>
                          <a:pt x="123" y="204"/>
                        </a:lnTo>
                        <a:lnTo>
                          <a:pt x="116" y="191"/>
                        </a:lnTo>
                        <a:lnTo>
                          <a:pt x="112" y="188"/>
                        </a:lnTo>
                        <a:lnTo>
                          <a:pt x="109" y="188"/>
                        </a:lnTo>
                        <a:lnTo>
                          <a:pt x="107" y="186"/>
                        </a:lnTo>
                        <a:lnTo>
                          <a:pt x="103" y="175"/>
                        </a:lnTo>
                        <a:lnTo>
                          <a:pt x="103" y="173"/>
                        </a:lnTo>
                        <a:lnTo>
                          <a:pt x="105" y="177"/>
                        </a:lnTo>
                        <a:lnTo>
                          <a:pt x="103" y="173"/>
                        </a:lnTo>
                        <a:lnTo>
                          <a:pt x="103" y="171"/>
                        </a:lnTo>
                        <a:lnTo>
                          <a:pt x="103" y="173"/>
                        </a:lnTo>
                        <a:lnTo>
                          <a:pt x="96" y="157"/>
                        </a:lnTo>
                        <a:lnTo>
                          <a:pt x="92" y="151"/>
                        </a:lnTo>
                        <a:lnTo>
                          <a:pt x="89" y="151"/>
                        </a:lnTo>
                        <a:lnTo>
                          <a:pt x="85" y="146"/>
                        </a:lnTo>
                        <a:lnTo>
                          <a:pt x="87" y="146"/>
                        </a:lnTo>
                        <a:lnTo>
                          <a:pt x="89" y="146"/>
                        </a:lnTo>
                        <a:lnTo>
                          <a:pt x="92" y="146"/>
                        </a:lnTo>
                        <a:lnTo>
                          <a:pt x="89" y="146"/>
                        </a:lnTo>
                        <a:lnTo>
                          <a:pt x="87" y="146"/>
                        </a:lnTo>
                        <a:lnTo>
                          <a:pt x="87" y="144"/>
                        </a:lnTo>
                        <a:lnTo>
                          <a:pt x="87" y="142"/>
                        </a:lnTo>
                        <a:lnTo>
                          <a:pt x="89" y="142"/>
                        </a:lnTo>
                        <a:lnTo>
                          <a:pt x="87" y="140"/>
                        </a:lnTo>
                        <a:lnTo>
                          <a:pt x="87" y="142"/>
                        </a:lnTo>
                        <a:lnTo>
                          <a:pt x="87" y="144"/>
                        </a:lnTo>
                        <a:lnTo>
                          <a:pt x="85" y="146"/>
                        </a:lnTo>
                        <a:lnTo>
                          <a:pt x="83" y="144"/>
                        </a:lnTo>
                        <a:lnTo>
                          <a:pt x="85" y="142"/>
                        </a:lnTo>
                        <a:lnTo>
                          <a:pt x="85" y="140"/>
                        </a:lnTo>
                        <a:lnTo>
                          <a:pt x="85" y="142"/>
                        </a:lnTo>
                        <a:lnTo>
                          <a:pt x="83" y="144"/>
                        </a:lnTo>
                        <a:lnTo>
                          <a:pt x="74" y="133"/>
                        </a:lnTo>
                        <a:lnTo>
                          <a:pt x="72" y="133"/>
                        </a:lnTo>
                        <a:lnTo>
                          <a:pt x="69" y="133"/>
                        </a:lnTo>
                        <a:lnTo>
                          <a:pt x="65" y="126"/>
                        </a:lnTo>
                        <a:lnTo>
                          <a:pt x="65" y="124"/>
                        </a:lnTo>
                        <a:lnTo>
                          <a:pt x="60" y="120"/>
                        </a:lnTo>
                        <a:lnTo>
                          <a:pt x="63" y="120"/>
                        </a:lnTo>
                        <a:lnTo>
                          <a:pt x="69" y="122"/>
                        </a:lnTo>
                        <a:lnTo>
                          <a:pt x="72" y="120"/>
                        </a:lnTo>
                        <a:lnTo>
                          <a:pt x="74" y="124"/>
                        </a:lnTo>
                        <a:lnTo>
                          <a:pt x="76" y="124"/>
                        </a:lnTo>
                        <a:lnTo>
                          <a:pt x="74" y="124"/>
                        </a:lnTo>
                        <a:lnTo>
                          <a:pt x="74" y="122"/>
                        </a:lnTo>
                        <a:lnTo>
                          <a:pt x="72" y="122"/>
                        </a:lnTo>
                        <a:lnTo>
                          <a:pt x="72" y="117"/>
                        </a:lnTo>
                        <a:lnTo>
                          <a:pt x="69" y="122"/>
                        </a:lnTo>
                        <a:lnTo>
                          <a:pt x="65" y="120"/>
                        </a:lnTo>
                        <a:lnTo>
                          <a:pt x="63" y="117"/>
                        </a:lnTo>
                        <a:lnTo>
                          <a:pt x="63" y="120"/>
                        </a:lnTo>
                        <a:lnTo>
                          <a:pt x="58" y="111"/>
                        </a:lnTo>
                        <a:lnTo>
                          <a:pt x="58" y="113"/>
                        </a:lnTo>
                        <a:lnTo>
                          <a:pt x="56" y="111"/>
                        </a:lnTo>
                        <a:lnTo>
                          <a:pt x="56" y="108"/>
                        </a:lnTo>
                        <a:lnTo>
                          <a:pt x="58" y="108"/>
                        </a:lnTo>
                        <a:lnTo>
                          <a:pt x="60" y="111"/>
                        </a:lnTo>
                        <a:lnTo>
                          <a:pt x="65" y="111"/>
                        </a:lnTo>
                        <a:lnTo>
                          <a:pt x="60" y="111"/>
                        </a:lnTo>
                        <a:lnTo>
                          <a:pt x="63" y="106"/>
                        </a:lnTo>
                        <a:lnTo>
                          <a:pt x="65" y="106"/>
                        </a:lnTo>
                        <a:lnTo>
                          <a:pt x="67" y="106"/>
                        </a:lnTo>
                        <a:lnTo>
                          <a:pt x="65" y="106"/>
                        </a:lnTo>
                        <a:lnTo>
                          <a:pt x="63" y="106"/>
                        </a:lnTo>
                        <a:lnTo>
                          <a:pt x="63" y="104"/>
                        </a:lnTo>
                        <a:lnTo>
                          <a:pt x="60" y="104"/>
                        </a:lnTo>
                        <a:lnTo>
                          <a:pt x="63" y="100"/>
                        </a:lnTo>
                        <a:lnTo>
                          <a:pt x="63" y="97"/>
                        </a:lnTo>
                        <a:lnTo>
                          <a:pt x="65" y="97"/>
                        </a:lnTo>
                        <a:lnTo>
                          <a:pt x="67" y="97"/>
                        </a:lnTo>
                        <a:lnTo>
                          <a:pt x="76" y="93"/>
                        </a:lnTo>
                        <a:lnTo>
                          <a:pt x="72" y="91"/>
                        </a:lnTo>
                        <a:lnTo>
                          <a:pt x="69" y="93"/>
                        </a:lnTo>
                        <a:lnTo>
                          <a:pt x="65" y="91"/>
                        </a:lnTo>
                        <a:lnTo>
                          <a:pt x="63" y="93"/>
                        </a:lnTo>
                        <a:lnTo>
                          <a:pt x="63" y="95"/>
                        </a:lnTo>
                        <a:lnTo>
                          <a:pt x="58" y="95"/>
                        </a:lnTo>
                        <a:lnTo>
                          <a:pt x="58" y="97"/>
                        </a:lnTo>
                        <a:lnTo>
                          <a:pt x="56" y="97"/>
                        </a:lnTo>
                        <a:lnTo>
                          <a:pt x="49" y="97"/>
                        </a:lnTo>
                        <a:lnTo>
                          <a:pt x="52" y="108"/>
                        </a:lnTo>
                        <a:lnTo>
                          <a:pt x="49" y="111"/>
                        </a:lnTo>
                        <a:lnTo>
                          <a:pt x="47" y="111"/>
                        </a:lnTo>
                        <a:lnTo>
                          <a:pt x="45" y="106"/>
                        </a:lnTo>
                        <a:lnTo>
                          <a:pt x="45" y="100"/>
                        </a:lnTo>
                        <a:lnTo>
                          <a:pt x="47" y="102"/>
                        </a:lnTo>
                        <a:lnTo>
                          <a:pt x="49" y="102"/>
                        </a:lnTo>
                        <a:lnTo>
                          <a:pt x="47" y="102"/>
                        </a:lnTo>
                        <a:lnTo>
                          <a:pt x="45" y="100"/>
                        </a:lnTo>
                        <a:lnTo>
                          <a:pt x="43" y="100"/>
                        </a:lnTo>
                        <a:lnTo>
                          <a:pt x="43" y="97"/>
                        </a:lnTo>
                        <a:lnTo>
                          <a:pt x="45" y="100"/>
                        </a:lnTo>
                        <a:lnTo>
                          <a:pt x="45" y="97"/>
                        </a:lnTo>
                        <a:lnTo>
                          <a:pt x="45" y="93"/>
                        </a:lnTo>
                        <a:lnTo>
                          <a:pt x="45" y="97"/>
                        </a:lnTo>
                        <a:lnTo>
                          <a:pt x="45" y="100"/>
                        </a:lnTo>
                        <a:lnTo>
                          <a:pt x="40" y="95"/>
                        </a:lnTo>
                        <a:lnTo>
                          <a:pt x="43" y="93"/>
                        </a:lnTo>
                        <a:lnTo>
                          <a:pt x="36" y="82"/>
                        </a:lnTo>
                        <a:lnTo>
                          <a:pt x="27" y="60"/>
                        </a:lnTo>
                        <a:lnTo>
                          <a:pt x="27" y="64"/>
                        </a:lnTo>
                        <a:lnTo>
                          <a:pt x="14" y="42"/>
                        </a:lnTo>
                        <a:lnTo>
                          <a:pt x="9" y="26"/>
                        </a:lnTo>
                        <a:lnTo>
                          <a:pt x="9" y="28"/>
                        </a:lnTo>
                        <a:lnTo>
                          <a:pt x="9" y="26"/>
                        </a:lnTo>
                        <a:lnTo>
                          <a:pt x="3" y="11"/>
                        </a:lnTo>
                        <a:lnTo>
                          <a:pt x="0" y="4"/>
                        </a:lnTo>
                        <a:lnTo>
                          <a:pt x="3" y="6"/>
                        </a:lnTo>
                        <a:lnTo>
                          <a:pt x="11" y="2"/>
                        </a:lnTo>
                        <a:lnTo>
                          <a:pt x="16" y="2"/>
                        </a:lnTo>
                        <a:lnTo>
                          <a:pt x="18" y="0"/>
                        </a:lnTo>
                        <a:lnTo>
                          <a:pt x="16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69" name="Freeform 831"/>
                  <p:cNvSpPr>
                    <a:spLocks noEditPoints="1"/>
                  </p:cNvSpPr>
                  <p:nvPr/>
                </p:nvSpPr>
                <p:spPr bwMode="auto">
                  <a:xfrm>
                    <a:off x="1870" y="3720"/>
                    <a:ext cx="229" cy="491"/>
                  </a:xfrm>
                  <a:custGeom>
                    <a:avLst/>
                    <a:gdLst>
                      <a:gd name="T0" fmla="*/ 131 w 229"/>
                      <a:gd name="T1" fmla="*/ 488 h 491"/>
                      <a:gd name="T2" fmla="*/ 129 w 229"/>
                      <a:gd name="T3" fmla="*/ 488 h 491"/>
                      <a:gd name="T4" fmla="*/ 138 w 229"/>
                      <a:gd name="T5" fmla="*/ 486 h 491"/>
                      <a:gd name="T6" fmla="*/ 136 w 229"/>
                      <a:gd name="T7" fmla="*/ 491 h 491"/>
                      <a:gd name="T8" fmla="*/ 131 w 229"/>
                      <a:gd name="T9" fmla="*/ 488 h 491"/>
                      <a:gd name="T10" fmla="*/ 136 w 229"/>
                      <a:gd name="T11" fmla="*/ 488 h 491"/>
                      <a:gd name="T12" fmla="*/ 27 w 229"/>
                      <a:gd name="T13" fmla="*/ 237 h 491"/>
                      <a:gd name="T14" fmla="*/ 27 w 229"/>
                      <a:gd name="T15" fmla="*/ 240 h 491"/>
                      <a:gd name="T16" fmla="*/ 218 w 229"/>
                      <a:gd name="T17" fmla="*/ 233 h 491"/>
                      <a:gd name="T18" fmla="*/ 218 w 229"/>
                      <a:gd name="T19" fmla="*/ 235 h 491"/>
                      <a:gd name="T20" fmla="*/ 218 w 229"/>
                      <a:gd name="T21" fmla="*/ 233 h 491"/>
                      <a:gd name="T22" fmla="*/ 218 w 229"/>
                      <a:gd name="T23" fmla="*/ 233 h 491"/>
                      <a:gd name="T24" fmla="*/ 223 w 229"/>
                      <a:gd name="T25" fmla="*/ 229 h 491"/>
                      <a:gd name="T26" fmla="*/ 220 w 229"/>
                      <a:gd name="T27" fmla="*/ 235 h 491"/>
                      <a:gd name="T28" fmla="*/ 220 w 229"/>
                      <a:gd name="T29" fmla="*/ 233 h 491"/>
                      <a:gd name="T30" fmla="*/ 33 w 229"/>
                      <a:gd name="T31" fmla="*/ 224 h 491"/>
                      <a:gd name="T32" fmla="*/ 33 w 229"/>
                      <a:gd name="T33" fmla="*/ 226 h 491"/>
                      <a:gd name="T34" fmla="*/ 223 w 229"/>
                      <a:gd name="T35" fmla="*/ 222 h 491"/>
                      <a:gd name="T36" fmla="*/ 223 w 229"/>
                      <a:gd name="T37" fmla="*/ 226 h 491"/>
                      <a:gd name="T38" fmla="*/ 78 w 229"/>
                      <a:gd name="T39" fmla="*/ 162 h 491"/>
                      <a:gd name="T40" fmla="*/ 73 w 229"/>
                      <a:gd name="T41" fmla="*/ 166 h 491"/>
                      <a:gd name="T42" fmla="*/ 9 w 229"/>
                      <a:gd name="T43" fmla="*/ 129 h 491"/>
                      <a:gd name="T44" fmla="*/ 9 w 229"/>
                      <a:gd name="T45" fmla="*/ 129 h 491"/>
                      <a:gd name="T46" fmla="*/ 11 w 229"/>
                      <a:gd name="T47" fmla="*/ 126 h 491"/>
                      <a:gd name="T48" fmla="*/ 11 w 229"/>
                      <a:gd name="T49" fmla="*/ 129 h 491"/>
                      <a:gd name="T50" fmla="*/ 225 w 229"/>
                      <a:gd name="T51" fmla="*/ 126 h 491"/>
                      <a:gd name="T52" fmla="*/ 225 w 229"/>
                      <a:gd name="T53" fmla="*/ 129 h 491"/>
                      <a:gd name="T54" fmla="*/ 223 w 229"/>
                      <a:gd name="T55" fmla="*/ 126 h 491"/>
                      <a:gd name="T56" fmla="*/ 11 w 229"/>
                      <a:gd name="T57" fmla="*/ 126 h 491"/>
                      <a:gd name="T58" fmla="*/ 15 w 229"/>
                      <a:gd name="T59" fmla="*/ 120 h 491"/>
                      <a:gd name="T60" fmla="*/ 27 w 229"/>
                      <a:gd name="T61" fmla="*/ 109 h 491"/>
                      <a:gd name="T62" fmla="*/ 27 w 229"/>
                      <a:gd name="T63" fmla="*/ 111 h 491"/>
                      <a:gd name="T64" fmla="*/ 33 w 229"/>
                      <a:gd name="T65" fmla="*/ 109 h 491"/>
                      <a:gd name="T66" fmla="*/ 31 w 229"/>
                      <a:gd name="T67" fmla="*/ 109 h 491"/>
                      <a:gd name="T68" fmla="*/ 33 w 229"/>
                      <a:gd name="T69" fmla="*/ 106 h 491"/>
                      <a:gd name="T70" fmla="*/ 33 w 229"/>
                      <a:gd name="T71" fmla="*/ 109 h 491"/>
                      <a:gd name="T72" fmla="*/ 91 w 229"/>
                      <a:gd name="T73" fmla="*/ 82 h 491"/>
                      <a:gd name="T74" fmla="*/ 89 w 229"/>
                      <a:gd name="T75" fmla="*/ 84 h 491"/>
                      <a:gd name="T76" fmla="*/ 0 w 229"/>
                      <a:gd name="T77" fmla="*/ 71 h 491"/>
                      <a:gd name="T78" fmla="*/ 0 w 229"/>
                      <a:gd name="T79" fmla="*/ 71 h 491"/>
                      <a:gd name="T80" fmla="*/ 0 w 229"/>
                      <a:gd name="T81" fmla="*/ 71 h 491"/>
                      <a:gd name="T82" fmla="*/ 0 w 229"/>
                      <a:gd name="T83" fmla="*/ 71 h 491"/>
                      <a:gd name="T84" fmla="*/ 98 w 229"/>
                      <a:gd name="T85" fmla="*/ 64 h 491"/>
                      <a:gd name="T86" fmla="*/ 98 w 229"/>
                      <a:gd name="T87" fmla="*/ 66 h 491"/>
                      <a:gd name="T88" fmla="*/ 129 w 229"/>
                      <a:gd name="T89" fmla="*/ 31 h 491"/>
                      <a:gd name="T90" fmla="*/ 129 w 229"/>
                      <a:gd name="T91" fmla="*/ 33 h 491"/>
                      <a:gd name="T92" fmla="*/ 129 w 229"/>
                      <a:gd name="T93" fmla="*/ 31 h 491"/>
                      <a:gd name="T94" fmla="*/ 129 w 229"/>
                      <a:gd name="T95" fmla="*/ 35 h 491"/>
                      <a:gd name="T96" fmla="*/ 13 w 229"/>
                      <a:gd name="T97" fmla="*/ 15 h 491"/>
                      <a:gd name="T98" fmla="*/ 11 w 229"/>
                      <a:gd name="T99" fmla="*/ 15 h 491"/>
                      <a:gd name="T100" fmla="*/ 87 w 229"/>
                      <a:gd name="T101" fmla="*/ 0 h 491"/>
                      <a:gd name="T102" fmla="*/ 87 w 229"/>
                      <a:gd name="T103" fmla="*/ 4 h 4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29" h="491">
                        <a:moveTo>
                          <a:pt x="129" y="488"/>
                        </a:moveTo>
                        <a:lnTo>
                          <a:pt x="131" y="488"/>
                        </a:lnTo>
                        <a:lnTo>
                          <a:pt x="131" y="491"/>
                        </a:lnTo>
                        <a:lnTo>
                          <a:pt x="129" y="488"/>
                        </a:lnTo>
                        <a:close/>
                        <a:moveTo>
                          <a:pt x="140" y="482"/>
                        </a:moveTo>
                        <a:lnTo>
                          <a:pt x="138" y="486"/>
                        </a:lnTo>
                        <a:lnTo>
                          <a:pt x="138" y="488"/>
                        </a:lnTo>
                        <a:lnTo>
                          <a:pt x="136" y="491"/>
                        </a:lnTo>
                        <a:lnTo>
                          <a:pt x="131" y="491"/>
                        </a:lnTo>
                        <a:lnTo>
                          <a:pt x="131" y="488"/>
                        </a:lnTo>
                        <a:lnTo>
                          <a:pt x="133" y="491"/>
                        </a:lnTo>
                        <a:lnTo>
                          <a:pt x="136" y="488"/>
                        </a:lnTo>
                        <a:lnTo>
                          <a:pt x="140" y="482"/>
                        </a:lnTo>
                        <a:close/>
                        <a:moveTo>
                          <a:pt x="27" y="237"/>
                        </a:moveTo>
                        <a:lnTo>
                          <a:pt x="27" y="237"/>
                        </a:lnTo>
                        <a:lnTo>
                          <a:pt x="27" y="240"/>
                        </a:lnTo>
                        <a:lnTo>
                          <a:pt x="27" y="237"/>
                        </a:lnTo>
                        <a:close/>
                        <a:moveTo>
                          <a:pt x="218" y="233"/>
                        </a:moveTo>
                        <a:lnTo>
                          <a:pt x="218" y="235"/>
                        </a:lnTo>
                        <a:lnTo>
                          <a:pt x="218" y="235"/>
                        </a:lnTo>
                        <a:lnTo>
                          <a:pt x="218" y="233"/>
                        </a:lnTo>
                        <a:close/>
                        <a:moveTo>
                          <a:pt x="218" y="233"/>
                        </a:moveTo>
                        <a:lnTo>
                          <a:pt x="218" y="233"/>
                        </a:lnTo>
                        <a:lnTo>
                          <a:pt x="218" y="233"/>
                        </a:lnTo>
                        <a:lnTo>
                          <a:pt x="218" y="233"/>
                        </a:lnTo>
                        <a:close/>
                        <a:moveTo>
                          <a:pt x="223" y="229"/>
                        </a:moveTo>
                        <a:lnTo>
                          <a:pt x="220" y="235"/>
                        </a:lnTo>
                        <a:lnTo>
                          <a:pt x="220" y="235"/>
                        </a:lnTo>
                        <a:lnTo>
                          <a:pt x="220" y="233"/>
                        </a:lnTo>
                        <a:lnTo>
                          <a:pt x="220" y="233"/>
                        </a:lnTo>
                        <a:lnTo>
                          <a:pt x="223" y="229"/>
                        </a:lnTo>
                        <a:close/>
                        <a:moveTo>
                          <a:pt x="33" y="224"/>
                        </a:moveTo>
                        <a:lnTo>
                          <a:pt x="33" y="226"/>
                        </a:lnTo>
                        <a:lnTo>
                          <a:pt x="33" y="226"/>
                        </a:lnTo>
                        <a:lnTo>
                          <a:pt x="33" y="224"/>
                        </a:lnTo>
                        <a:close/>
                        <a:moveTo>
                          <a:pt x="223" y="222"/>
                        </a:moveTo>
                        <a:lnTo>
                          <a:pt x="223" y="224"/>
                        </a:lnTo>
                        <a:lnTo>
                          <a:pt x="223" y="226"/>
                        </a:lnTo>
                        <a:lnTo>
                          <a:pt x="223" y="222"/>
                        </a:lnTo>
                        <a:close/>
                        <a:moveTo>
                          <a:pt x="78" y="162"/>
                        </a:moveTo>
                        <a:lnTo>
                          <a:pt x="78" y="164"/>
                        </a:lnTo>
                        <a:lnTo>
                          <a:pt x="73" y="166"/>
                        </a:lnTo>
                        <a:lnTo>
                          <a:pt x="78" y="162"/>
                        </a:lnTo>
                        <a:close/>
                        <a:moveTo>
                          <a:pt x="9" y="129"/>
                        </a:moveTo>
                        <a:lnTo>
                          <a:pt x="9" y="129"/>
                        </a:lnTo>
                        <a:lnTo>
                          <a:pt x="9" y="129"/>
                        </a:lnTo>
                        <a:lnTo>
                          <a:pt x="9" y="129"/>
                        </a:lnTo>
                        <a:close/>
                        <a:moveTo>
                          <a:pt x="11" y="126"/>
                        </a:moveTo>
                        <a:lnTo>
                          <a:pt x="11" y="126"/>
                        </a:lnTo>
                        <a:lnTo>
                          <a:pt x="11" y="129"/>
                        </a:lnTo>
                        <a:lnTo>
                          <a:pt x="11" y="126"/>
                        </a:lnTo>
                        <a:close/>
                        <a:moveTo>
                          <a:pt x="225" y="126"/>
                        </a:moveTo>
                        <a:lnTo>
                          <a:pt x="229" y="129"/>
                        </a:lnTo>
                        <a:lnTo>
                          <a:pt x="225" y="129"/>
                        </a:lnTo>
                        <a:lnTo>
                          <a:pt x="223" y="129"/>
                        </a:lnTo>
                        <a:lnTo>
                          <a:pt x="223" y="126"/>
                        </a:lnTo>
                        <a:lnTo>
                          <a:pt x="225" y="126"/>
                        </a:lnTo>
                        <a:close/>
                        <a:moveTo>
                          <a:pt x="11" y="126"/>
                        </a:moveTo>
                        <a:lnTo>
                          <a:pt x="13" y="120"/>
                        </a:lnTo>
                        <a:lnTo>
                          <a:pt x="15" y="120"/>
                        </a:lnTo>
                        <a:lnTo>
                          <a:pt x="11" y="126"/>
                        </a:lnTo>
                        <a:close/>
                        <a:moveTo>
                          <a:pt x="27" y="109"/>
                        </a:moveTo>
                        <a:lnTo>
                          <a:pt x="27" y="111"/>
                        </a:lnTo>
                        <a:lnTo>
                          <a:pt x="27" y="111"/>
                        </a:lnTo>
                        <a:lnTo>
                          <a:pt x="27" y="109"/>
                        </a:lnTo>
                        <a:close/>
                        <a:moveTo>
                          <a:pt x="33" y="109"/>
                        </a:moveTo>
                        <a:lnTo>
                          <a:pt x="31" y="109"/>
                        </a:lnTo>
                        <a:lnTo>
                          <a:pt x="31" y="109"/>
                        </a:lnTo>
                        <a:lnTo>
                          <a:pt x="33" y="109"/>
                        </a:lnTo>
                        <a:close/>
                        <a:moveTo>
                          <a:pt x="33" y="106"/>
                        </a:moveTo>
                        <a:lnTo>
                          <a:pt x="33" y="109"/>
                        </a:lnTo>
                        <a:lnTo>
                          <a:pt x="33" y="109"/>
                        </a:lnTo>
                        <a:lnTo>
                          <a:pt x="33" y="106"/>
                        </a:lnTo>
                        <a:close/>
                        <a:moveTo>
                          <a:pt x="91" y="82"/>
                        </a:moveTo>
                        <a:lnTo>
                          <a:pt x="89" y="86"/>
                        </a:lnTo>
                        <a:lnTo>
                          <a:pt x="89" y="84"/>
                        </a:lnTo>
                        <a:lnTo>
                          <a:pt x="91" y="82"/>
                        </a:lnTo>
                        <a:close/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close/>
                        <a:moveTo>
                          <a:pt x="0" y="71"/>
                        </a:move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close/>
                        <a:moveTo>
                          <a:pt x="98" y="64"/>
                        </a:moveTo>
                        <a:lnTo>
                          <a:pt x="93" y="75"/>
                        </a:lnTo>
                        <a:lnTo>
                          <a:pt x="98" y="66"/>
                        </a:lnTo>
                        <a:lnTo>
                          <a:pt x="98" y="64"/>
                        </a:lnTo>
                        <a:close/>
                        <a:moveTo>
                          <a:pt x="129" y="31"/>
                        </a:moveTo>
                        <a:lnTo>
                          <a:pt x="129" y="33"/>
                        </a:lnTo>
                        <a:lnTo>
                          <a:pt x="129" y="33"/>
                        </a:lnTo>
                        <a:lnTo>
                          <a:pt x="129" y="31"/>
                        </a:lnTo>
                        <a:close/>
                        <a:moveTo>
                          <a:pt x="129" y="31"/>
                        </a:moveTo>
                        <a:lnTo>
                          <a:pt x="129" y="33"/>
                        </a:lnTo>
                        <a:lnTo>
                          <a:pt x="129" y="35"/>
                        </a:lnTo>
                        <a:lnTo>
                          <a:pt x="129" y="31"/>
                        </a:lnTo>
                        <a:close/>
                        <a:moveTo>
                          <a:pt x="13" y="15"/>
                        </a:moveTo>
                        <a:lnTo>
                          <a:pt x="13" y="18"/>
                        </a:lnTo>
                        <a:lnTo>
                          <a:pt x="11" y="15"/>
                        </a:lnTo>
                        <a:lnTo>
                          <a:pt x="13" y="15"/>
                        </a:lnTo>
                        <a:close/>
                        <a:moveTo>
                          <a:pt x="87" y="0"/>
                        </a:moveTo>
                        <a:lnTo>
                          <a:pt x="89" y="2"/>
                        </a:lnTo>
                        <a:lnTo>
                          <a:pt x="87" y="4"/>
                        </a:lnTo>
                        <a:lnTo>
                          <a:pt x="87" y="0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0" name="Freeform 832"/>
                  <p:cNvSpPr>
                    <a:spLocks/>
                  </p:cNvSpPr>
                  <p:nvPr/>
                </p:nvSpPr>
                <p:spPr bwMode="auto">
                  <a:xfrm>
                    <a:off x="2146" y="1559"/>
                    <a:ext cx="1254" cy="826"/>
                  </a:xfrm>
                  <a:custGeom>
                    <a:avLst/>
                    <a:gdLst>
                      <a:gd name="T0" fmla="*/ 713 w 1254"/>
                      <a:gd name="T1" fmla="*/ 49 h 826"/>
                      <a:gd name="T2" fmla="*/ 713 w 1254"/>
                      <a:gd name="T3" fmla="*/ 91 h 826"/>
                      <a:gd name="T4" fmla="*/ 691 w 1254"/>
                      <a:gd name="T5" fmla="*/ 153 h 826"/>
                      <a:gd name="T6" fmla="*/ 622 w 1254"/>
                      <a:gd name="T7" fmla="*/ 204 h 826"/>
                      <a:gd name="T8" fmla="*/ 590 w 1254"/>
                      <a:gd name="T9" fmla="*/ 289 h 826"/>
                      <a:gd name="T10" fmla="*/ 662 w 1254"/>
                      <a:gd name="T11" fmla="*/ 371 h 826"/>
                      <a:gd name="T12" fmla="*/ 702 w 1254"/>
                      <a:gd name="T13" fmla="*/ 331 h 826"/>
                      <a:gd name="T14" fmla="*/ 633 w 1254"/>
                      <a:gd name="T15" fmla="*/ 229 h 826"/>
                      <a:gd name="T16" fmla="*/ 668 w 1254"/>
                      <a:gd name="T17" fmla="*/ 218 h 826"/>
                      <a:gd name="T18" fmla="*/ 702 w 1254"/>
                      <a:gd name="T19" fmla="*/ 191 h 826"/>
                      <a:gd name="T20" fmla="*/ 693 w 1254"/>
                      <a:gd name="T21" fmla="*/ 220 h 826"/>
                      <a:gd name="T22" fmla="*/ 713 w 1254"/>
                      <a:gd name="T23" fmla="*/ 240 h 826"/>
                      <a:gd name="T24" fmla="*/ 753 w 1254"/>
                      <a:gd name="T25" fmla="*/ 233 h 826"/>
                      <a:gd name="T26" fmla="*/ 773 w 1254"/>
                      <a:gd name="T27" fmla="*/ 235 h 826"/>
                      <a:gd name="T28" fmla="*/ 833 w 1254"/>
                      <a:gd name="T29" fmla="*/ 244 h 826"/>
                      <a:gd name="T30" fmla="*/ 898 w 1254"/>
                      <a:gd name="T31" fmla="*/ 215 h 826"/>
                      <a:gd name="T32" fmla="*/ 916 w 1254"/>
                      <a:gd name="T33" fmla="*/ 255 h 826"/>
                      <a:gd name="T34" fmla="*/ 965 w 1254"/>
                      <a:gd name="T35" fmla="*/ 255 h 826"/>
                      <a:gd name="T36" fmla="*/ 967 w 1254"/>
                      <a:gd name="T37" fmla="*/ 273 h 826"/>
                      <a:gd name="T38" fmla="*/ 1025 w 1254"/>
                      <a:gd name="T39" fmla="*/ 269 h 826"/>
                      <a:gd name="T40" fmla="*/ 1069 w 1254"/>
                      <a:gd name="T41" fmla="*/ 253 h 826"/>
                      <a:gd name="T42" fmla="*/ 1096 w 1254"/>
                      <a:gd name="T43" fmla="*/ 262 h 826"/>
                      <a:gd name="T44" fmla="*/ 1167 w 1254"/>
                      <a:gd name="T45" fmla="*/ 304 h 826"/>
                      <a:gd name="T46" fmla="*/ 1210 w 1254"/>
                      <a:gd name="T47" fmla="*/ 313 h 826"/>
                      <a:gd name="T48" fmla="*/ 1236 w 1254"/>
                      <a:gd name="T49" fmla="*/ 389 h 826"/>
                      <a:gd name="T50" fmla="*/ 1194 w 1254"/>
                      <a:gd name="T51" fmla="*/ 438 h 826"/>
                      <a:gd name="T52" fmla="*/ 1085 w 1254"/>
                      <a:gd name="T53" fmla="*/ 433 h 826"/>
                      <a:gd name="T54" fmla="*/ 1138 w 1254"/>
                      <a:gd name="T55" fmla="*/ 493 h 826"/>
                      <a:gd name="T56" fmla="*/ 1105 w 1254"/>
                      <a:gd name="T57" fmla="*/ 571 h 826"/>
                      <a:gd name="T58" fmla="*/ 1051 w 1254"/>
                      <a:gd name="T59" fmla="*/ 631 h 826"/>
                      <a:gd name="T60" fmla="*/ 991 w 1254"/>
                      <a:gd name="T61" fmla="*/ 680 h 826"/>
                      <a:gd name="T62" fmla="*/ 956 w 1254"/>
                      <a:gd name="T63" fmla="*/ 757 h 826"/>
                      <a:gd name="T64" fmla="*/ 873 w 1254"/>
                      <a:gd name="T65" fmla="*/ 751 h 826"/>
                      <a:gd name="T66" fmla="*/ 760 w 1254"/>
                      <a:gd name="T67" fmla="*/ 742 h 826"/>
                      <a:gd name="T68" fmla="*/ 675 w 1254"/>
                      <a:gd name="T69" fmla="*/ 768 h 826"/>
                      <a:gd name="T70" fmla="*/ 593 w 1254"/>
                      <a:gd name="T71" fmla="*/ 764 h 826"/>
                      <a:gd name="T72" fmla="*/ 508 w 1254"/>
                      <a:gd name="T73" fmla="*/ 762 h 826"/>
                      <a:gd name="T74" fmla="*/ 392 w 1254"/>
                      <a:gd name="T75" fmla="*/ 757 h 826"/>
                      <a:gd name="T76" fmla="*/ 303 w 1254"/>
                      <a:gd name="T77" fmla="*/ 804 h 826"/>
                      <a:gd name="T78" fmla="*/ 172 w 1254"/>
                      <a:gd name="T79" fmla="*/ 777 h 826"/>
                      <a:gd name="T80" fmla="*/ 60 w 1254"/>
                      <a:gd name="T81" fmla="*/ 691 h 826"/>
                      <a:gd name="T82" fmla="*/ 11 w 1254"/>
                      <a:gd name="T83" fmla="*/ 644 h 826"/>
                      <a:gd name="T84" fmla="*/ 0 w 1254"/>
                      <a:gd name="T85" fmla="*/ 624 h 826"/>
                      <a:gd name="T86" fmla="*/ 42 w 1254"/>
                      <a:gd name="T87" fmla="*/ 544 h 826"/>
                      <a:gd name="T88" fmla="*/ 82 w 1254"/>
                      <a:gd name="T89" fmla="*/ 486 h 826"/>
                      <a:gd name="T90" fmla="*/ 134 w 1254"/>
                      <a:gd name="T91" fmla="*/ 395 h 826"/>
                      <a:gd name="T92" fmla="*/ 102 w 1254"/>
                      <a:gd name="T93" fmla="*/ 331 h 826"/>
                      <a:gd name="T94" fmla="*/ 120 w 1254"/>
                      <a:gd name="T95" fmla="*/ 293 h 826"/>
                      <a:gd name="T96" fmla="*/ 158 w 1254"/>
                      <a:gd name="T97" fmla="*/ 269 h 826"/>
                      <a:gd name="T98" fmla="*/ 169 w 1254"/>
                      <a:gd name="T99" fmla="*/ 282 h 826"/>
                      <a:gd name="T100" fmla="*/ 258 w 1254"/>
                      <a:gd name="T101" fmla="*/ 324 h 826"/>
                      <a:gd name="T102" fmla="*/ 254 w 1254"/>
                      <a:gd name="T103" fmla="*/ 366 h 826"/>
                      <a:gd name="T104" fmla="*/ 221 w 1254"/>
                      <a:gd name="T105" fmla="*/ 411 h 826"/>
                      <a:gd name="T106" fmla="*/ 252 w 1254"/>
                      <a:gd name="T107" fmla="*/ 429 h 826"/>
                      <a:gd name="T108" fmla="*/ 323 w 1254"/>
                      <a:gd name="T109" fmla="*/ 375 h 826"/>
                      <a:gd name="T110" fmla="*/ 410 w 1254"/>
                      <a:gd name="T111" fmla="*/ 391 h 826"/>
                      <a:gd name="T112" fmla="*/ 432 w 1254"/>
                      <a:gd name="T113" fmla="*/ 335 h 826"/>
                      <a:gd name="T114" fmla="*/ 423 w 1254"/>
                      <a:gd name="T115" fmla="*/ 255 h 826"/>
                      <a:gd name="T116" fmla="*/ 452 w 1254"/>
                      <a:gd name="T117" fmla="*/ 220 h 826"/>
                      <a:gd name="T118" fmla="*/ 350 w 1254"/>
                      <a:gd name="T119" fmla="*/ 164 h 826"/>
                      <a:gd name="T120" fmla="*/ 477 w 1254"/>
                      <a:gd name="T121" fmla="*/ 71 h 826"/>
                      <a:gd name="T122" fmla="*/ 599 w 1254"/>
                      <a:gd name="T123" fmla="*/ 7 h 8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54" h="826">
                        <a:moveTo>
                          <a:pt x="619" y="2"/>
                        </a:moveTo>
                        <a:lnTo>
                          <a:pt x="624" y="7"/>
                        </a:lnTo>
                        <a:lnTo>
                          <a:pt x="628" y="7"/>
                        </a:lnTo>
                        <a:lnTo>
                          <a:pt x="633" y="11"/>
                        </a:lnTo>
                        <a:lnTo>
                          <a:pt x="642" y="13"/>
                        </a:lnTo>
                        <a:lnTo>
                          <a:pt x="648" y="18"/>
                        </a:lnTo>
                        <a:lnTo>
                          <a:pt x="653" y="18"/>
                        </a:lnTo>
                        <a:lnTo>
                          <a:pt x="655" y="16"/>
                        </a:lnTo>
                        <a:lnTo>
                          <a:pt x="662" y="16"/>
                        </a:lnTo>
                        <a:lnTo>
                          <a:pt x="664" y="11"/>
                        </a:lnTo>
                        <a:lnTo>
                          <a:pt x="671" y="11"/>
                        </a:lnTo>
                        <a:lnTo>
                          <a:pt x="671" y="13"/>
                        </a:lnTo>
                        <a:lnTo>
                          <a:pt x="673" y="11"/>
                        </a:lnTo>
                        <a:lnTo>
                          <a:pt x="677" y="16"/>
                        </a:lnTo>
                        <a:lnTo>
                          <a:pt x="684" y="16"/>
                        </a:lnTo>
                        <a:lnTo>
                          <a:pt x="691" y="24"/>
                        </a:lnTo>
                        <a:lnTo>
                          <a:pt x="697" y="22"/>
                        </a:lnTo>
                        <a:lnTo>
                          <a:pt x="702" y="27"/>
                        </a:lnTo>
                        <a:lnTo>
                          <a:pt x="702" y="31"/>
                        </a:lnTo>
                        <a:lnTo>
                          <a:pt x="706" y="27"/>
                        </a:lnTo>
                        <a:lnTo>
                          <a:pt x="708" y="27"/>
                        </a:lnTo>
                        <a:lnTo>
                          <a:pt x="711" y="29"/>
                        </a:lnTo>
                        <a:lnTo>
                          <a:pt x="708" y="33"/>
                        </a:lnTo>
                        <a:lnTo>
                          <a:pt x="711" y="36"/>
                        </a:lnTo>
                        <a:lnTo>
                          <a:pt x="711" y="38"/>
                        </a:lnTo>
                        <a:lnTo>
                          <a:pt x="706" y="40"/>
                        </a:lnTo>
                        <a:lnTo>
                          <a:pt x="706" y="42"/>
                        </a:lnTo>
                        <a:lnTo>
                          <a:pt x="708" y="42"/>
                        </a:lnTo>
                        <a:lnTo>
                          <a:pt x="711" y="44"/>
                        </a:lnTo>
                        <a:lnTo>
                          <a:pt x="711" y="47"/>
                        </a:lnTo>
                        <a:lnTo>
                          <a:pt x="713" y="47"/>
                        </a:lnTo>
                        <a:lnTo>
                          <a:pt x="713" y="49"/>
                        </a:lnTo>
                        <a:lnTo>
                          <a:pt x="715" y="49"/>
                        </a:lnTo>
                        <a:lnTo>
                          <a:pt x="715" y="51"/>
                        </a:lnTo>
                        <a:lnTo>
                          <a:pt x="717" y="53"/>
                        </a:lnTo>
                        <a:lnTo>
                          <a:pt x="720" y="53"/>
                        </a:lnTo>
                        <a:lnTo>
                          <a:pt x="720" y="56"/>
                        </a:lnTo>
                        <a:lnTo>
                          <a:pt x="717" y="60"/>
                        </a:lnTo>
                        <a:lnTo>
                          <a:pt x="722" y="62"/>
                        </a:lnTo>
                        <a:lnTo>
                          <a:pt x="722" y="60"/>
                        </a:lnTo>
                        <a:lnTo>
                          <a:pt x="724" y="60"/>
                        </a:lnTo>
                        <a:lnTo>
                          <a:pt x="728" y="62"/>
                        </a:lnTo>
                        <a:lnTo>
                          <a:pt x="726" y="64"/>
                        </a:lnTo>
                        <a:lnTo>
                          <a:pt x="724" y="67"/>
                        </a:lnTo>
                        <a:lnTo>
                          <a:pt x="722" y="64"/>
                        </a:lnTo>
                        <a:lnTo>
                          <a:pt x="722" y="67"/>
                        </a:lnTo>
                        <a:lnTo>
                          <a:pt x="724" y="71"/>
                        </a:lnTo>
                        <a:lnTo>
                          <a:pt x="722" y="73"/>
                        </a:lnTo>
                        <a:lnTo>
                          <a:pt x="728" y="76"/>
                        </a:lnTo>
                        <a:lnTo>
                          <a:pt x="728" y="78"/>
                        </a:lnTo>
                        <a:lnTo>
                          <a:pt x="726" y="78"/>
                        </a:lnTo>
                        <a:lnTo>
                          <a:pt x="728" y="80"/>
                        </a:lnTo>
                        <a:lnTo>
                          <a:pt x="726" y="80"/>
                        </a:lnTo>
                        <a:lnTo>
                          <a:pt x="724" y="80"/>
                        </a:lnTo>
                        <a:lnTo>
                          <a:pt x="722" y="82"/>
                        </a:lnTo>
                        <a:lnTo>
                          <a:pt x="722" y="87"/>
                        </a:lnTo>
                        <a:lnTo>
                          <a:pt x="722" y="84"/>
                        </a:lnTo>
                        <a:lnTo>
                          <a:pt x="720" y="84"/>
                        </a:lnTo>
                        <a:lnTo>
                          <a:pt x="717" y="84"/>
                        </a:lnTo>
                        <a:lnTo>
                          <a:pt x="717" y="87"/>
                        </a:lnTo>
                        <a:lnTo>
                          <a:pt x="715" y="87"/>
                        </a:lnTo>
                        <a:lnTo>
                          <a:pt x="720" y="89"/>
                        </a:lnTo>
                        <a:lnTo>
                          <a:pt x="717" y="91"/>
                        </a:lnTo>
                        <a:lnTo>
                          <a:pt x="713" y="91"/>
                        </a:lnTo>
                        <a:lnTo>
                          <a:pt x="713" y="96"/>
                        </a:lnTo>
                        <a:lnTo>
                          <a:pt x="711" y="96"/>
                        </a:lnTo>
                        <a:lnTo>
                          <a:pt x="713" y="98"/>
                        </a:lnTo>
                        <a:lnTo>
                          <a:pt x="708" y="96"/>
                        </a:lnTo>
                        <a:lnTo>
                          <a:pt x="706" y="98"/>
                        </a:lnTo>
                        <a:lnTo>
                          <a:pt x="711" y="100"/>
                        </a:lnTo>
                        <a:lnTo>
                          <a:pt x="711" y="102"/>
                        </a:lnTo>
                        <a:lnTo>
                          <a:pt x="706" y="102"/>
                        </a:lnTo>
                        <a:lnTo>
                          <a:pt x="702" y="104"/>
                        </a:lnTo>
                        <a:lnTo>
                          <a:pt x="706" y="107"/>
                        </a:lnTo>
                        <a:lnTo>
                          <a:pt x="706" y="109"/>
                        </a:lnTo>
                        <a:lnTo>
                          <a:pt x="711" y="111"/>
                        </a:lnTo>
                        <a:lnTo>
                          <a:pt x="711" y="113"/>
                        </a:lnTo>
                        <a:lnTo>
                          <a:pt x="711" y="116"/>
                        </a:lnTo>
                        <a:lnTo>
                          <a:pt x="708" y="116"/>
                        </a:lnTo>
                        <a:lnTo>
                          <a:pt x="706" y="116"/>
                        </a:lnTo>
                        <a:lnTo>
                          <a:pt x="702" y="120"/>
                        </a:lnTo>
                        <a:lnTo>
                          <a:pt x="704" y="122"/>
                        </a:lnTo>
                        <a:lnTo>
                          <a:pt x="702" y="127"/>
                        </a:lnTo>
                        <a:lnTo>
                          <a:pt x="699" y="127"/>
                        </a:lnTo>
                        <a:lnTo>
                          <a:pt x="699" y="129"/>
                        </a:lnTo>
                        <a:lnTo>
                          <a:pt x="699" y="133"/>
                        </a:lnTo>
                        <a:lnTo>
                          <a:pt x="697" y="133"/>
                        </a:lnTo>
                        <a:lnTo>
                          <a:pt x="693" y="138"/>
                        </a:lnTo>
                        <a:lnTo>
                          <a:pt x="695" y="140"/>
                        </a:lnTo>
                        <a:lnTo>
                          <a:pt x="693" y="144"/>
                        </a:lnTo>
                        <a:lnTo>
                          <a:pt x="691" y="142"/>
                        </a:lnTo>
                        <a:lnTo>
                          <a:pt x="688" y="144"/>
                        </a:lnTo>
                        <a:lnTo>
                          <a:pt x="688" y="149"/>
                        </a:lnTo>
                        <a:lnTo>
                          <a:pt x="688" y="147"/>
                        </a:lnTo>
                        <a:lnTo>
                          <a:pt x="691" y="149"/>
                        </a:lnTo>
                        <a:lnTo>
                          <a:pt x="691" y="153"/>
                        </a:lnTo>
                        <a:lnTo>
                          <a:pt x="688" y="153"/>
                        </a:lnTo>
                        <a:lnTo>
                          <a:pt x="688" y="151"/>
                        </a:lnTo>
                        <a:lnTo>
                          <a:pt x="684" y="149"/>
                        </a:lnTo>
                        <a:lnTo>
                          <a:pt x="682" y="151"/>
                        </a:lnTo>
                        <a:lnTo>
                          <a:pt x="684" y="151"/>
                        </a:lnTo>
                        <a:lnTo>
                          <a:pt x="684" y="153"/>
                        </a:lnTo>
                        <a:lnTo>
                          <a:pt x="682" y="153"/>
                        </a:lnTo>
                        <a:lnTo>
                          <a:pt x="677" y="160"/>
                        </a:lnTo>
                        <a:lnTo>
                          <a:pt x="675" y="160"/>
                        </a:lnTo>
                        <a:lnTo>
                          <a:pt x="675" y="164"/>
                        </a:lnTo>
                        <a:lnTo>
                          <a:pt x="679" y="167"/>
                        </a:lnTo>
                        <a:lnTo>
                          <a:pt x="679" y="169"/>
                        </a:lnTo>
                        <a:lnTo>
                          <a:pt x="684" y="171"/>
                        </a:lnTo>
                        <a:lnTo>
                          <a:pt x="682" y="178"/>
                        </a:lnTo>
                        <a:lnTo>
                          <a:pt x="673" y="182"/>
                        </a:lnTo>
                        <a:lnTo>
                          <a:pt x="668" y="182"/>
                        </a:lnTo>
                        <a:lnTo>
                          <a:pt x="664" y="182"/>
                        </a:lnTo>
                        <a:lnTo>
                          <a:pt x="659" y="187"/>
                        </a:lnTo>
                        <a:lnTo>
                          <a:pt x="657" y="187"/>
                        </a:lnTo>
                        <a:lnTo>
                          <a:pt x="655" y="184"/>
                        </a:lnTo>
                        <a:lnTo>
                          <a:pt x="650" y="187"/>
                        </a:lnTo>
                        <a:lnTo>
                          <a:pt x="644" y="187"/>
                        </a:lnTo>
                        <a:lnTo>
                          <a:pt x="637" y="184"/>
                        </a:lnTo>
                        <a:lnTo>
                          <a:pt x="633" y="187"/>
                        </a:lnTo>
                        <a:lnTo>
                          <a:pt x="633" y="189"/>
                        </a:lnTo>
                        <a:lnTo>
                          <a:pt x="628" y="187"/>
                        </a:lnTo>
                        <a:lnTo>
                          <a:pt x="626" y="191"/>
                        </a:lnTo>
                        <a:lnTo>
                          <a:pt x="626" y="193"/>
                        </a:lnTo>
                        <a:lnTo>
                          <a:pt x="626" y="195"/>
                        </a:lnTo>
                        <a:lnTo>
                          <a:pt x="628" y="200"/>
                        </a:lnTo>
                        <a:lnTo>
                          <a:pt x="624" y="200"/>
                        </a:lnTo>
                        <a:lnTo>
                          <a:pt x="622" y="204"/>
                        </a:lnTo>
                        <a:lnTo>
                          <a:pt x="619" y="204"/>
                        </a:lnTo>
                        <a:lnTo>
                          <a:pt x="617" y="202"/>
                        </a:lnTo>
                        <a:lnTo>
                          <a:pt x="615" y="211"/>
                        </a:lnTo>
                        <a:lnTo>
                          <a:pt x="610" y="213"/>
                        </a:lnTo>
                        <a:lnTo>
                          <a:pt x="610" y="215"/>
                        </a:lnTo>
                        <a:lnTo>
                          <a:pt x="613" y="218"/>
                        </a:lnTo>
                        <a:lnTo>
                          <a:pt x="615" y="220"/>
                        </a:lnTo>
                        <a:lnTo>
                          <a:pt x="610" y="222"/>
                        </a:lnTo>
                        <a:lnTo>
                          <a:pt x="617" y="224"/>
                        </a:lnTo>
                        <a:lnTo>
                          <a:pt x="617" y="227"/>
                        </a:lnTo>
                        <a:lnTo>
                          <a:pt x="619" y="229"/>
                        </a:lnTo>
                        <a:lnTo>
                          <a:pt x="617" y="233"/>
                        </a:lnTo>
                        <a:lnTo>
                          <a:pt x="619" y="233"/>
                        </a:lnTo>
                        <a:lnTo>
                          <a:pt x="622" y="235"/>
                        </a:lnTo>
                        <a:lnTo>
                          <a:pt x="624" y="235"/>
                        </a:lnTo>
                        <a:lnTo>
                          <a:pt x="622" y="238"/>
                        </a:lnTo>
                        <a:lnTo>
                          <a:pt x="622" y="240"/>
                        </a:lnTo>
                        <a:lnTo>
                          <a:pt x="626" y="240"/>
                        </a:lnTo>
                        <a:lnTo>
                          <a:pt x="626" y="242"/>
                        </a:lnTo>
                        <a:lnTo>
                          <a:pt x="630" y="244"/>
                        </a:lnTo>
                        <a:lnTo>
                          <a:pt x="626" y="247"/>
                        </a:lnTo>
                        <a:lnTo>
                          <a:pt x="630" y="249"/>
                        </a:lnTo>
                        <a:lnTo>
                          <a:pt x="624" y="249"/>
                        </a:lnTo>
                        <a:lnTo>
                          <a:pt x="622" y="251"/>
                        </a:lnTo>
                        <a:lnTo>
                          <a:pt x="615" y="255"/>
                        </a:lnTo>
                        <a:lnTo>
                          <a:pt x="613" y="258"/>
                        </a:lnTo>
                        <a:lnTo>
                          <a:pt x="615" y="264"/>
                        </a:lnTo>
                        <a:lnTo>
                          <a:pt x="615" y="267"/>
                        </a:lnTo>
                        <a:lnTo>
                          <a:pt x="597" y="280"/>
                        </a:lnTo>
                        <a:lnTo>
                          <a:pt x="595" y="282"/>
                        </a:lnTo>
                        <a:lnTo>
                          <a:pt x="590" y="284"/>
                        </a:lnTo>
                        <a:lnTo>
                          <a:pt x="590" y="289"/>
                        </a:lnTo>
                        <a:lnTo>
                          <a:pt x="595" y="291"/>
                        </a:lnTo>
                        <a:lnTo>
                          <a:pt x="597" y="293"/>
                        </a:lnTo>
                        <a:lnTo>
                          <a:pt x="599" y="300"/>
                        </a:lnTo>
                        <a:lnTo>
                          <a:pt x="599" y="304"/>
                        </a:lnTo>
                        <a:lnTo>
                          <a:pt x="606" y="315"/>
                        </a:lnTo>
                        <a:lnTo>
                          <a:pt x="604" y="318"/>
                        </a:lnTo>
                        <a:lnTo>
                          <a:pt x="606" y="322"/>
                        </a:lnTo>
                        <a:lnTo>
                          <a:pt x="604" y="331"/>
                        </a:lnTo>
                        <a:lnTo>
                          <a:pt x="599" y="333"/>
                        </a:lnTo>
                        <a:lnTo>
                          <a:pt x="599" y="335"/>
                        </a:lnTo>
                        <a:lnTo>
                          <a:pt x="601" y="338"/>
                        </a:lnTo>
                        <a:lnTo>
                          <a:pt x="601" y="340"/>
                        </a:lnTo>
                        <a:lnTo>
                          <a:pt x="606" y="342"/>
                        </a:lnTo>
                        <a:lnTo>
                          <a:pt x="604" y="344"/>
                        </a:lnTo>
                        <a:lnTo>
                          <a:pt x="606" y="346"/>
                        </a:lnTo>
                        <a:lnTo>
                          <a:pt x="619" y="355"/>
                        </a:lnTo>
                        <a:lnTo>
                          <a:pt x="615" y="362"/>
                        </a:lnTo>
                        <a:lnTo>
                          <a:pt x="617" y="366"/>
                        </a:lnTo>
                        <a:lnTo>
                          <a:pt x="622" y="371"/>
                        </a:lnTo>
                        <a:lnTo>
                          <a:pt x="626" y="371"/>
                        </a:lnTo>
                        <a:lnTo>
                          <a:pt x="626" y="369"/>
                        </a:lnTo>
                        <a:lnTo>
                          <a:pt x="630" y="366"/>
                        </a:lnTo>
                        <a:lnTo>
                          <a:pt x="630" y="364"/>
                        </a:lnTo>
                        <a:lnTo>
                          <a:pt x="635" y="362"/>
                        </a:lnTo>
                        <a:lnTo>
                          <a:pt x="635" y="358"/>
                        </a:lnTo>
                        <a:lnTo>
                          <a:pt x="639" y="353"/>
                        </a:lnTo>
                        <a:lnTo>
                          <a:pt x="646" y="358"/>
                        </a:lnTo>
                        <a:lnTo>
                          <a:pt x="650" y="360"/>
                        </a:lnTo>
                        <a:lnTo>
                          <a:pt x="653" y="364"/>
                        </a:lnTo>
                        <a:lnTo>
                          <a:pt x="657" y="366"/>
                        </a:lnTo>
                        <a:lnTo>
                          <a:pt x="657" y="369"/>
                        </a:lnTo>
                        <a:lnTo>
                          <a:pt x="662" y="371"/>
                        </a:lnTo>
                        <a:lnTo>
                          <a:pt x="664" y="375"/>
                        </a:lnTo>
                        <a:lnTo>
                          <a:pt x="666" y="378"/>
                        </a:lnTo>
                        <a:lnTo>
                          <a:pt x="671" y="375"/>
                        </a:lnTo>
                        <a:lnTo>
                          <a:pt x="673" y="373"/>
                        </a:lnTo>
                        <a:lnTo>
                          <a:pt x="673" y="375"/>
                        </a:lnTo>
                        <a:lnTo>
                          <a:pt x="675" y="373"/>
                        </a:lnTo>
                        <a:lnTo>
                          <a:pt x="677" y="375"/>
                        </a:lnTo>
                        <a:lnTo>
                          <a:pt x="675" y="378"/>
                        </a:lnTo>
                        <a:lnTo>
                          <a:pt x="679" y="384"/>
                        </a:lnTo>
                        <a:lnTo>
                          <a:pt x="682" y="384"/>
                        </a:lnTo>
                        <a:lnTo>
                          <a:pt x="684" y="380"/>
                        </a:lnTo>
                        <a:lnTo>
                          <a:pt x="686" y="382"/>
                        </a:lnTo>
                        <a:lnTo>
                          <a:pt x="686" y="380"/>
                        </a:lnTo>
                        <a:lnTo>
                          <a:pt x="691" y="380"/>
                        </a:lnTo>
                        <a:lnTo>
                          <a:pt x="693" y="378"/>
                        </a:lnTo>
                        <a:lnTo>
                          <a:pt x="693" y="373"/>
                        </a:lnTo>
                        <a:lnTo>
                          <a:pt x="697" y="371"/>
                        </a:lnTo>
                        <a:lnTo>
                          <a:pt x="697" y="366"/>
                        </a:lnTo>
                        <a:lnTo>
                          <a:pt x="706" y="360"/>
                        </a:lnTo>
                        <a:lnTo>
                          <a:pt x="706" y="353"/>
                        </a:lnTo>
                        <a:lnTo>
                          <a:pt x="708" y="349"/>
                        </a:lnTo>
                        <a:lnTo>
                          <a:pt x="708" y="346"/>
                        </a:lnTo>
                        <a:lnTo>
                          <a:pt x="702" y="346"/>
                        </a:lnTo>
                        <a:lnTo>
                          <a:pt x="699" y="344"/>
                        </a:lnTo>
                        <a:lnTo>
                          <a:pt x="697" y="344"/>
                        </a:lnTo>
                        <a:lnTo>
                          <a:pt x="695" y="340"/>
                        </a:lnTo>
                        <a:lnTo>
                          <a:pt x="697" y="338"/>
                        </a:lnTo>
                        <a:lnTo>
                          <a:pt x="699" y="340"/>
                        </a:lnTo>
                        <a:lnTo>
                          <a:pt x="699" y="342"/>
                        </a:lnTo>
                        <a:lnTo>
                          <a:pt x="706" y="340"/>
                        </a:lnTo>
                        <a:lnTo>
                          <a:pt x="702" y="338"/>
                        </a:lnTo>
                        <a:lnTo>
                          <a:pt x="702" y="331"/>
                        </a:lnTo>
                        <a:lnTo>
                          <a:pt x="697" y="326"/>
                        </a:lnTo>
                        <a:lnTo>
                          <a:pt x="693" y="320"/>
                        </a:lnTo>
                        <a:lnTo>
                          <a:pt x="691" y="318"/>
                        </a:lnTo>
                        <a:lnTo>
                          <a:pt x="688" y="322"/>
                        </a:lnTo>
                        <a:lnTo>
                          <a:pt x="686" y="320"/>
                        </a:lnTo>
                        <a:lnTo>
                          <a:pt x="686" y="324"/>
                        </a:lnTo>
                        <a:lnTo>
                          <a:pt x="682" y="324"/>
                        </a:lnTo>
                        <a:lnTo>
                          <a:pt x="677" y="326"/>
                        </a:lnTo>
                        <a:lnTo>
                          <a:pt x="675" y="324"/>
                        </a:lnTo>
                        <a:lnTo>
                          <a:pt x="673" y="315"/>
                        </a:lnTo>
                        <a:lnTo>
                          <a:pt x="677" y="309"/>
                        </a:lnTo>
                        <a:lnTo>
                          <a:pt x="677" y="298"/>
                        </a:lnTo>
                        <a:lnTo>
                          <a:pt x="679" y="293"/>
                        </a:lnTo>
                        <a:lnTo>
                          <a:pt x="677" y="287"/>
                        </a:lnTo>
                        <a:lnTo>
                          <a:pt x="664" y="282"/>
                        </a:lnTo>
                        <a:lnTo>
                          <a:pt x="662" y="275"/>
                        </a:lnTo>
                        <a:lnTo>
                          <a:pt x="659" y="275"/>
                        </a:lnTo>
                        <a:lnTo>
                          <a:pt x="659" y="273"/>
                        </a:lnTo>
                        <a:lnTo>
                          <a:pt x="657" y="273"/>
                        </a:lnTo>
                        <a:lnTo>
                          <a:pt x="659" y="262"/>
                        </a:lnTo>
                        <a:lnTo>
                          <a:pt x="659" y="258"/>
                        </a:lnTo>
                        <a:lnTo>
                          <a:pt x="655" y="255"/>
                        </a:lnTo>
                        <a:lnTo>
                          <a:pt x="653" y="253"/>
                        </a:lnTo>
                        <a:lnTo>
                          <a:pt x="653" y="244"/>
                        </a:lnTo>
                        <a:lnTo>
                          <a:pt x="648" y="235"/>
                        </a:lnTo>
                        <a:lnTo>
                          <a:pt x="648" y="231"/>
                        </a:lnTo>
                        <a:lnTo>
                          <a:pt x="646" y="229"/>
                        </a:lnTo>
                        <a:lnTo>
                          <a:pt x="644" y="229"/>
                        </a:lnTo>
                        <a:lnTo>
                          <a:pt x="642" y="227"/>
                        </a:lnTo>
                        <a:lnTo>
                          <a:pt x="639" y="227"/>
                        </a:lnTo>
                        <a:lnTo>
                          <a:pt x="637" y="227"/>
                        </a:lnTo>
                        <a:lnTo>
                          <a:pt x="633" y="229"/>
                        </a:lnTo>
                        <a:lnTo>
                          <a:pt x="630" y="229"/>
                        </a:lnTo>
                        <a:lnTo>
                          <a:pt x="628" y="227"/>
                        </a:lnTo>
                        <a:lnTo>
                          <a:pt x="630" y="224"/>
                        </a:lnTo>
                        <a:lnTo>
                          <a:pt x="635" y="227"/>
                        </a:lnTo>
                        <a:lnTo>
                          <a:pt x="637" y="222"/>
                        </a:lnTo>
                        <a:lnTo>
                          <a:pt x="639" y="224"/>
                        </a:lnTo>
                        <a:lnTo>
                          <a:pt x="642" y="224"/>
                        </a:lnTo>
                        <a:lnTo>
                          <a:pt x="644" y="220"/>
                        </a:lnTo>
                        <a:lnTo>
                          <a:pt x="642" y="215"/>
                        </a:lnTo>
                        <a:lnTo>
                          <a:pt x="644" y="215"/>
                        </a:lnTo>
                        <a:lnTo>
                          <a:pt x="646" y="218"/>
                        </a:lnTo>
                        <a:lnTo>
                          <a:pt x="650" y="218"/>
                        </a:lnTo>
                        <a:lnTo>
                          <a:pt x="650" y="213"/>
                        </a:lnTo>
                        <a:lnTo>
                          <a:pt x="646" y="213"/>
                        </a:lnTo>
                        <a:lnTo>
                          <a:pt x="648" y="211"/>
                        </a:lnTo>
                        <a:lnTo>
                          <a:pt x="650" y="211"/>
                        </a:lnTo>
                        <a:lnTo>
                          <a:pt x="653" y="209"/>
                        </a:lnTo>
                        <a:lnTo>
                          <a:pt x="657" y="209"/>
                        </a:lnTo>
                        <a:lnTo>
                          <a:pt x="657" y="204"/>
                        </a:lnTo>
                        <a:lnTo>
                          <a:pt x="659" y="204"/>
                        </a:lnTo>
                        <a:lnTo>
                          <a:pt x="664" y="204"/>
                        </a:lnTo>
                        <a:lnTo>
                          <a:pt x="666" y="204"/>
                        </a:lnTo>
                        <a:lnTo>
                          <a:pt x="668" y="207"/>
                        </a:lnTo>
                        <a:lnTo>
                          <a:pt x="664" y="211"/>
                        </a:lnTo>
                        <a:lnTo>
                          <a:pt x="662" y="207"/>
                        </a:lnTo>
                        <a:lnTo>
                          <a:pt x="662" y="213"/>
                        </a:lnTo>
                        <a:lnTo>
                          <a:pt x="664" y="211"/>
                        </a:lnTo>
                        <a:lnTo>
                          <a:pt x="664" y="213"/>
                        </a:lnTo>
                        <a:lnTo>
                          <a:pt x="666" y="213"/>
                        </a:lnTo>
                        <a:lnTo>
                          <a:pt x="668" y="213"/>
                        </a:lnTo>
                        <a:lnTo>
                          <a:pt x="668" y="215"/>
                        </a:lnTo>
                        <a:lnTo>
                          <a:pt x="668" y="218"/>
                        </a:lnTo>
                        <a:lnTo>
                          <a:pt x="673" y="218"/>
                        </a:lnTo>
                        <a:lnTo>
                          <a:pt x="677" y="215"/>
                        </a:lnTo>
                        <a:lnTo>
                          <a:pt x="675" y="213"/>
                        </a:lnTo>
                        <a:lnTo>
                          <a:pt x="675" y="211"/>
                        </a:lnTo>
                        <a:lnTo>
                          <a:pt x="675" y="209"/>
                        </a:lnTo>
                        <a:lnTo>
                          <a:pt x="673" y="211"/>
                        </a:lnTo>
                        <a:lnTo>
                          <a:pt x="673" y="209"/>
                        </a:lnTo>
                        <a:lnTo>
                          <a:pt x="684" y="207"/>
                        </a:lnTo>
                        <a:lnTo>
                          <a:pt x="679" y="204"/>
                        </a:lnTo>
                        <a:lnTo>
                          <a:pt x="677" y="207"/>
                        </a:lnTo>
                        <a:lnTo>
                          <a:pt x="675" y="207"/>
                        </a:lnTo>
                        <a:lnTo>
                          <a:pt x="675" y="204"/>
                        </a:lnTo>
                        <a:lnTo>
                          <a:pt x="671" y="202"/>
                        </a:lnTo>
                        <a:lnTo>
                          <a:pt x="673" y="195"/>
                        </a:lnTo>
                        <a:lnTo>
                          <a:pt x="673" y="198"/>
                        </a:lnTo>
                        <a:lnTo>
                          <a:pt x="675" y="200"/>
                        </a:lnTo>
                        <a:lnTo>
                          <a:pt x="679" y="198"/>
                        </a:lnTo>
                        <a:lnTo>
                          <a:pt x="686" y="202"/>
                        </a:lnTo>
                        <a:lnTo>
                          <a:pt x="688" y="202"/>
                        </a:lnTo>
                        <a:lnTo>
                          <a:pt x="684" y="204"/>
                        </a:lnTo>
                        <a:lnTo>
                          <a:pt x="686" y="207"/>
                        </a:lnTo>
                        <a:lnTo>
                          <a:pt x="688" y="202"/>
                        </a:lnTo>
                        <a:lnTo>
                          <a:pt x="691" y="200"/>
                        </a:lnTo>
                        <a:lnTo>
                          <a:pt x="686" y="195"/>
                        </a:lnTo>
                        <a:lnTo>
                          <a:pt x="693" y="193"/>
                        </a:lnTo>
                        <a:lnTo>
                          <a:pt x="691" y="189"/>
                        </a:lnTo>
                        <a:lnTo>
                          <a:pt x="693" y="187"/>
                        </a:lnTo>
                        <a:lnTo>
                          <a:pt x="697" y="189"/>
                        </a:lnTo>
                        <a:lnTo>
                          <a:pt x="697" y="191"/>
                        </a:lnTo>
                        <a:lnTo>
                          <a:pt x="699" y="187"/>
                        </a:lnTo>
                        <a:lnTo>
                          <a:pt x="702" y="189"/>
                        </a:lnTo>
                        <a:lnTo>
                          <a:pt x="702" y="191"/>
                        </a:lnTo>
                        <a:lnTo>
                          <a:pt x="697" y="193"/>
                        </a:lnTo>
                        <a:lnTo>
                          <a:pt x="702" y="198"/>
                        </a:lnTo>
                        <a:lnTo>
                          <a:pt x="702" y="200"/>
                        </a:lnTo>
                        <a:lnTo>
                          <a:pt x="697" y="204"/>
                        </a:lnTo>
                        <a:lnTo>
                          <a:pt x="699" y="207"/>
                        </a:lnTo>
                        <a:lnTo>
                          <a:pt x="702" y="204"/>
                        </a:lnTo>
                        <a:lnTo>
                          <a:pt x="704" y="204"/>
                        </a:lnTo>
                        <a:lnTo>
                          <a:pt x="706" y="213"/>
                        </a:lnTo>
                        <a:lnTo>
                          <a:pt x="702" y="215"/>
                        </a:lnTo>
                        <a:lnTo>
                          <a:pt x="702" y="218"/>
                        </a:lnTo>
                        <a:lnTo>
                          <a:pt x="699" y="218"/>
                        </a:lnTo>
                        <a:lnTo>
                          <a:pt x="695" y="215"/>
                        </a:lnTo>
                        <a:lnTo>
                          <a:pt x="695" y="213"/>
                        </a:lnTo>
                        <a:lnTo>
                          <a:pt x="699" y="213"/>
                        </a:lnTo>
                        <a:lnTo>
                          <a:pt x="704" y="211"/>
                        </a:lnTo>
                        <a:lnTo>
                          <a:pt x="699" y="211"/>
                        </a:lnTo>
                        <a:lnTo>
                          <a:pt x="695" y="211"/>
                        </a:lnTo>
                        <a:lnTo>
                          <a:pt x="693" y="213"/>
                        </a:lnTo>
                        <a:lnTo>
                          <a:pt x="686" y="218"/>
                        </a:lnTo>
                        <a:lnTo>
                          <a:pt x="688" y="220"/>
                        </a:lnTo>
                        <a:lnTo>
                          <a:pt x="686" y="220"/>
                        </a:lnTo>
                        <a:lnTo>
                          <a:pt x="684" y="222"/>
                        </a:lnTo>
                        <a:lnTo>
                          <a:pt x="679" y="222"/>
                        </a:lnTo>
                        <a:lnTo>
                          <a:pt x="679" y="224"/>
                        </a:lnTo>
                        <a:lnTo>
                          <a:pt x="679" y="227"/>
                        </a:lnTo>
                        <a:lnTo>
                          <a:pt x="684" y="224"/>
                        </a:lnTo>
                        <a:lnTo>
                          <a:pt x="682" y="229"/>
                        </a:lnTo>
                        <a:lnTo>
                          <a:pt x="688" y="235"/>
                        </a:lnTo>
                        <a:lnTo>
                          <a:pt x="691" y="227"/>
                        </a:lnTo>
                        <a:lnTo>
                          <a:pt x="693" y="227"/>
                        </a:lnTo>
                        <a:lnTo>
                          <a:pt x="691" y="222"/>
                        </a:lnTo>
                        <a:lnTo>
                          <a:pt x="693" y="220"/>
                        </a:lnTo>
                        <a:lnTo>
                          <a:pt x="693" y="218"/>
                        </a:lnTo>
                        <a:lnTo>
                          <a:pt x="697" y="220"/>
                        </a:lnTo>
                        <a:lnTo>
                          <a:pt x="699" y="218"/>
                        </a:lnTo>
                        <a:lnTo>
                          <a:pt x="699" y="220"/>
                        </a:lnTo>
                        <a:lnTo>
                          <a:pt x="704" y="218"/>
                        </a:lnTo>
                        <a:lnTo>
                          <a:pt x="704" y="222"/>
                        </a:lnTo>
                        <a:lnTo>
                          <a:pt x="706" y="227"/>
                        </a:lnTo>
                        <a:lnTo>
                          <a:pt x="702" y="227"/>
                        </a:lnTo>
                        <a:lnTo>
                          <a:pt x="702" y="229"/>
                        </a:lnTo>
                        <a:lnTo>
                          <a:pt x="697" y="229"/>
                        </a:lnTo>
                        <a:lnTo>
                          <a:pt x="695" y="233"/>
                        </a:lnTo>
                        <a:lnTo>
                          <a:pt x="693" y="231"/>
                        </a:lnTo>
                        <a:lnTo>
                          <a:pt x="691" y="235"/>
                        </a:lnTo>
                        <a:lnTo>
                          <a:pt x="693" y="238"/>
                        </a:lnTo>
                        <a:lnTo>
                          <a:pt x="691" y="240"/>
                        </a:lnTo>
                        <a:lnTo>
                          <a:pt x="693" y="244"/>
                        </a:lnTo>
                        <a:lnTo>
                          <a:pt x="699" y="238"/>
                        </a:lnTo>
                        <a:lnTo>
                          <a:pt x="702" y="235"/>
                        </a:lnTo>
                        <a:lnTo>
                          <a:pt x="704" y="235"/>
                        </a:lnTo>
                        <a:lnTo>
                          <a:pt x="708" y="240"/>
                        </a:lnTo>
                        <a:lnTo>
                          <a:pt x="711" y="240"/>
                        </a:lnTo>
                        <a:lnTo>
                          <a:pt x="711" y="238"/>
                        </a:lnTo>
                        <a:lnTo>
                          <a:pt x="708" y="233"/>
                        </a:lnTo>
                        <a:lnTo>
                          <a:pt x="706" y="233"/>
                        </a:lnTo>
                        <a:lnTo>
                          <a:pt x="708" y="229"/>
                        </a:lnTo>
                        <a:lnTo>
                          <a:pt x="711" y="229"/>
                        </a:lnTo>
                        <a:lnTo>
                          <a:pt x="713" y="229"/>
                        </a:lnTo>
                        <a:lnTo>
                          <a:pt x="713" y="231"/>
                        </a:lnTo>
                        <a:lnTo>
                          <a:pt x="715" y="231"/>
                        </a:lnTo>
                        <a:lnTo>
                          <a:pt x="713" y="233"/>
                        </a:lnTo>
                        <a:lnTo>
                          <a:pt x="717" y="235"/>
                        </a:lnTo>
                        <a:lnTo>
                          <a:pt x="713" y="240"/>
                        </a:lnTo>
                        <a:lnTo>
                          <a:pt x="715" y="242"/>
                        </a:lnTo>
                        <a:lnTo>
                          <a:pt x="713" y="247"/>
                        </a:lnTo>
                        <a:lnTo>
                          <a:pt x="717" y="249"/>
                        </a:lnTo>
                        <a:lnTo>
                          <a:pt x="722" y="240"/>
                        </a:lnTo>
                        <a:lnTo>
                          <a:pt x="724" y="242"/>
                        </a:lnTo>
                        <a:lnTo>
                          <a:pt x="728" y="244"/>
                        </a:lnTo>
                        <a:lnTo>
                          <a:pt x="726" y="247"/>
                        </a:lnTo>
                        <a:lnTo>
                          <a:pt x="728" y="249"/>
                        </a:lnTo>
                        <a:lnTo>
                          <a:pt x="726" y="251"/>
                        </a:lnTo>
                        <a:lnTo>
                          <a:pt x="728" y="251"/>
                        </a:lnTo>
                        <a:lnTo>
                          <a:pt x="731" y="251"/>
                        </a:lnTo>
                        <a:lnTo>
                          <a:pt x="733" y="251"/>
                        </a:lnTo>
                        <a:lnTo>
                          <a:pt x="735" y="251"/>
                        </a:lnTo>
                        <a:lnTo>
                          <a:pt x="735" y="249"/>
                        </a:lnTo>
                        <a:lnTo>
                          <a:pt x="733" y="247"/>
                        </a:lnTo>
                        <a:lnTo>
                          <a:pt x="737" y="247"/>
                        </a:lnTo>
                        <a:lnTo>
                          <a:pt x="740" y="251"/>
                        </a:lnTo>
                        <a:lnTo>
                          <a:pt x="742" y="251"/>
                        </a:lnTo>
                        <a:lnTo>
                          <a:pt x="744" y="251"/>
                        </a:lnTo>
                        <a:lnTo>
                          <a:pt x="744" y="247"/>
                        </a:lnTo>
                        <a:lnTo>
                          <a:pt x="742" y="247"/>
                        </a:lnTo>
                        <a:lnTo>
                          <a:pt x="746" y="244"/>
                        </a:lnTo>
                        <a:lnTo>
                          <a:pt x="746" y="247"/>
                        </a:lnTo>
                        <a:lnTo>
                          <a:pt x="746" y="249"/>
                        </a:lnTo>
                        <a:lnTo>
                          <a:pt x="751" y="251"/>
                        </a:lnTo>
                        <a:lnTo>
                          <a:pt x="751" y="249"/>
                        </a:lnTo>
                        <a:lnTo>
                          <a:pt x="753" y="249"/>
                        </a:lnTo>
                        <a:lnTo>
                          <a:pt x="755" y="247"/>
                        </a:lnTo>
                        <a:lnTo>
                          <a:pt x="751" y="240"/>
                        </a:lnTo>
                        <a:lnTo>
                          <a:pt x="751" y="235"/>
                        </a:lnTo>
                        <a:lnTo>
                          <a:pt x="748" y="233"/>
                        </a:lnTo>
                        <a:lnTo>
                          <a:pt x="753" y="233"/>
                        </a:lnTo>
                        <a:lnTo>
                          <a:pt x="755" y="235"/>
                        </a:lnTo>
                        <a:lnTo>
                          <a:pt x="757" y="235"/>
                        </a:lnTo>
                        <a:lnTo>
                          <a:pt x="757" y="240"/>
                        </a:lnTo>
                        <a:lnTo>
                          <a:pt x="760" y="238"/>
                        </a:lnTo>
                        <a:lnTo>
                          <a:pt x="757" y="235"/>
                        </a:lnTo>
                        <a:lnTo>
                          <a:pt x="760" y="235"/>
                        </a:lnTo>
                        <a:lnTo>
                          <a:pt x="760" y="229"/>
                        </a:lnTo>
                        <a:lnTo>
                          <a:pt x="757" y="229"/>
                        </a:lnTo>
                        <a:lnTo>
                          <a:pt x="755" y="231"/>
                        </a:lnTo>
                        <a:lnTo>
                          <a:pt x="753" y="229"/>
                        </a:lnTo>
                        <a:lnTo>
                          <a:pt x="751" y="227"/>
                        </a:lnTo>
                        <a:lnTo>
                          <a:pt x="748" y="229"/>
                        </a:lnTo>
                        <a:lnTo>
                          <a:pt x="746" y="227"/>
                        </a:lnTo>
                        <a:lnTo>
                          <a:pt x="746" y="224"/>
                        </a:lnTo>
                        <a:lnTo>
                          <a:pt x="751" y="220"/>
                        </a:lnTo>
                        <a:lnTo>
                          <a:pt x="753" y="220"/>
                        </a:lnTo>
                        <a:lnTo>
                          <a:pt x="760" y="220"/>
                        </a:lnTo>
                        <a:lnTo>
                          <a:pt x="757" y="222"/>
                        </a:lnTo>
                        <a:lnTo>
                          <a:pt x="760" y="224"/>
                        </a:lnTo>
                        <a:lnTo>
                          <a:pt x="757" y="227"/>
                        </a:lnTo>
                        <a:lnTo>
                          <a:pt x="760" y="227"/>
                        </a:lnTo>
                        <a:lnTo>
                          <a:pt x="760" y="229"/>
                        </a:lnTo>
                        <a:lnTo>
                          <a:pt x="762" y="229"/>
                        </a:lnTo>
                        <a:lnTo>
                          <a:pt x="762" y="227"/>
                        </a:lnTo>
                        <a:lnTo>
                          <a:pt x="769" y="229"/>
                        </a:lnTo>
                        <a:lnTo>
                          <a:pt x="769" y="231"/>
                        </a:lnTo>
                        <a:lnTo>
                          <a:pt x="771" y="231"/>
                        </a:lnTo>
                        <a:lnTo>
                          <a:pt x="775" y="227"/>
                        </a:lnTo>
                        <a:lnTo>
                          <a:pt x="780" y="229"/>
                        </a:lnTo>
                        <a:lnTo>
                          <a:pt x="775" y="229"/>
                        </a:lnTo>
                        <a:lnTo>
                          <a:pt x="771" y="235"/>
                        </a:lnTo>
                        <a:lnTo>
                          <a:pt x="773" y="235"/>
                        </a:lnTo>
                        <a:lnTo>
                          <a:pt x="773" y="238"/>
                        </a:lnTo>
                        <a:lnTo>
                          <a:pt x="769" y="238"/>
                        </a:lnTo>
                        <a:lnTo>
                          <a:pt x="769" y="240"/>
                        </a:lnTo>
                        <a:lnTo>
                          <a:pt x="764" y="242"/>
                        </a:lnTo>
                        <a:lnTo>
                          <a:pt x="764" y="247"/>
                        </a:lnTo>
                        <a:lnTo>
                          <a:pt x="766" y="251"/>
                        </a:lnTo>
                        <a:lnTo>
                          <a:pt x="769" y="251"/>
                        </a:lnTo>
                        <a:lnTo>
                          <a:pt x="769" y="247"/>
                        </a:lnTo>
                        <a:lnTo>
                          <a:pt x="771" y="249"/>
                        </a:lnTo>
                        <a:lnTo>
                          <a:pt x="771" y="253"/>
                        </a:lnTo>
                        <a:lnTo>
                          <a:pt x="777" y="249"/>
                        </a:lnTo>
                        <a:lnTo>
                          <a:pt x="775" y="253"/>
                        </a:lnTo>
                        <a:lnTo>
                          <a:pt x="780" y="255"/>
                        </a:lnTo>
                        <a:lnTo>
                          <a:pt x="782" y="253"/>
                        </a:lnTo>
                        <a:lnTo>
                          <a:pt x="784" y="253"/>
                        </a:lnTo>
                        <a:lnTo>
                          <a:pt x="784" y="249"/>
                        </a:lnTo>
                        <a:lnTo>
                          <a:pt x="791" y="242"/>
                        </a:lnTo>
                        <a:lnTo>
                          <a:pt x="795" y="247"/>
                        </a:lnTo>
                        <a:lnTo>
                          <a:pt x="795" y="244"/>
                        </a:lnTo>
                        <a:lnTo>
                          <a:pt x="795" y="249"/>
                        </a:lnTo>
                        <a:lnTo>
                          <a:pt x="800" y="247"/>
                        </a:lnTo>
                        <a:lnTo>
                          <a:pt x="802" y="249"/>
                        </a:lnTo>
                        <a:lnTo>
                          <a:pt x="806" y="249"/>
                        </a:lnTo>
                        <a:lnTo>
                          <a:pt x="813" y="249"/>
                        </a:lnTo>
                        <a:lnTo>
                          <a:pt x="818" y="247"/>
                        </a:lnTo>
                        <a:lnTo>
                          <a:pt x="820" y="249"/>
                        </a:lnTo>
                        <a:lnTo>
                          <a:pt x="831" y="253"/>
                        </a:lnTo>
                        <a:lnTo>
                          <a:pt x="833" y="253"/>
                        </a:lnTo>
                        <a:lnTo>
                          <a:pt x="831" y="251"/>
                        </a:lnTo>
                        <a:lnTo>
                          <a:pt x="831" y="249"/>
                        </a:lnTo>
                        <a:lnTo>
                          <a:pt x="835" y="247"/>
                        </a:lnTo>
                        <a:lnTo>
                          <a:pt x="833" y="244"/>
                        </a:lnTo>
                        <a:lnTo>
                          <a:pt x="833" y="242"/>
                        </a:lnTo>
                        <a:lnTo>
                          <a:pt x="831" y="238"/>
                        </a:lnTo>
                        <a:lnTo>
                          <a:pt x="833" y="235"/>
                        </a:lnTo>
                        <a:lnTo>
                          <a:pt x="831" y="233"/>
                        </a:lnTo>
                        <a:lnTo>
                          <a:pt x="835" y="231"/>
                        </a:lnTo>
                        <a:lnTo>
                          <a:pt x="838" y="233"/>
                        </a:lnTo>
                        <a:lnTo>
                          <a:pt x="840" y="231"/>
                        </a:lnTo>
                        <a:lnTo>
                          <a:pt x="840" y="233"/>
                        </a:lnTo>
                        <a:lnTo>
                          <a:pt x="842" y="231"/>
                        </a:lnTo>
                        <a:lnTo>
                          <a:pt x="844" y="231"/>
                        </a:lnTo>
                        <a:lnTo>
                          <a:pt x="844" y="229"/>
                        </a:lnTo>
                        <a:lnTo>
                          <a:pt x="846" y="229"/>
                        </a:lnTo>
                        <a:lnTo>
                          <a:pt x="853" y="229"/>
                        </a:lnTo>
                        <a:lnTo>
                          <a:pt x="851" y="227"/>
                        </a:lnTo>
                        <a:lnTo>
                          <a:pt x="855" y="224"/>
                        </a:lnTo>
                        <a:lnTo>
                          <a:pt x="855" y="222"/>
                        </a:lnTo>
                        <a:lnTo>
                          <a:pt x="855" y="218"/>
                        </a:lnTo>
                        <a:lnTo>
                          <a:pt x="862" y="218"/>
                        </a:lnTo>
                        <a:lnTo>
                          <a:pt x="864" y="218"/>
                        </a:lnTo>
                        <a:lnTo>
                          <a:pt x="871" y="220"/>
                        </a:lnTo>
                        <a:lnTo>
                          <a:pt x="873" y="218"/>
                        </a:lnTo>
                        <a:lnTo>
                          <a:pt x="875" y="215"/>
                        </a:lnTo>
                        <a:lnTo>
                          <a:pt x="875" y="213"/>
                        </a:lnTo>
                        <a:lnTo>
                          <a:pt x="880" y="213"/>
                        </a:lnTo>
                        <a:lnTo>
                          <a:pt x="880" y="209"/>
                        </a:lnTo>
                        <a:lnTo>
                          <a:pt x="884" y="211"/>
                        </a:lnTo>
                        <a:lnTo>
                          <a:pt x="887" y="209"/>
                        </a:lnTo>
                        <a:lnTo>
                          <a:pt x="889" y="209"/>
                        </a:lnTo>
                        <a:lnTo>
                          <a:pt x="889" y="207"/>
                        </a:lnTo>
                        <a:lnTo>
                          <a:pt x="893" y="207"/>
                        </a:lnTo>
                        <a:lnTo>
                          <a:pt x="898" y="213"/>
                        </a:lnTo>
                        <a:lnTo>
                          <a:pt x="898" y="215"/>
                        </a:lnTo>
                        <a:lnTo>
                          <a:pt x="895" y="215"/>
                        </a:lnTo>
                        <a:lnTo>
                          <a:pt x="898" y="220"/>
                        </a:lnTo>
                        <a:lnTo>
                          <a:pt x="895" y="227"/>
                        </a:lnTo>
                        <a:lnTo>
                          <a:pt x="902" y="229"/>
                        </a:lnTo>
                        <a:lnTo>
                          <a:pt x="904" y="231"/>
                        </a:lnTo>
                        <a:lnTo>
                          <a:pt x="907" y="233"/>
                        </a:lnTo>
                        <a:lnTo>
                          <a:pt x="911" y="233"/>
                        </a:lnTo>
                        <a:lnTo>
                          <a:pt x="913" y="242"/>
                        </a:lnTo>
                        <a:lnTo>
                          <a:pt x="913" y="244"/>
                        </a:lnTo>
                        <a:lnTo>
                          <a:pt x="909" y="244"/>
                        </a:lnTo>
                        <a:lnTo>
                          <a:pt x="902" y="247"/>
                        </a:lnTo>
                        <a:lnTo>
                          <a:pt x="902" y="249"/>
                        </a:lnTo>
                        <a:lnTo>
                          <a:pt x="898" y="253"/>
                        </a:lnTo>
                        <a:lnTo>
                          <a:pt x="898" y="255"/>
                        </a:lnTo>
                        <a:lnTo>
                          <a:pt x="893" y="258"/>
                        </a:lnTo>
                        <a:lnTo>
                          <a:pt x="891" y="262"/>
                        </a:lnTo>
                        <a:lnTo>
                          <a:pt x="898" y="267"/>
                        </a:lnTo>
                        <a:lnTo>
                          <a:pt x="900" y="267"/>
                        </a:lnTo>
                        <a:lnTo>
                          <a:pt x="902" y="264"/>
                        </a:lnTo>
                        <a:lnTo>
                          <a:pt x="904" y="264"/>
                        </a:lnTo>
                        <a:lnTo>
                          <a:pt x="907" y="264"/>
                        </a:lnTo>
                        <a:lnTo>
                          <a:pt x="907" y="267"/>
                        </a:lnTo>
                        <a:lnTo>
                          <a:pt x="909" y="267"/>
                        </a:lnTo>
                        <a:lnTo>
                          <a:pt x="907" y="264"/>
                        </a:lnTo>
                        <a:lnTo>
                          <a:pt x="907" y="262"/>
                        </a:lnTo>
                        <a:lnTo>
                          <a:pt x="904" y="260"/>
                        </a:lnTo>
                        <a:lnTo>
                          <a:pt x="907" y="260"/>
                        </a:lnTo>
                        <a:lnTo>
                          <a:pt x="909" y="258"/>
                        </a:lnTo>
                        <a:lnTo>
                          <a:pt x="911" y="260"/>
                        </a:lnTo>
                        <a:lnTo>
                          <a:pt x="911" y="258"/>
                        </a:lnTo>
                        <a:lnTo>
                          <a:pt x="913" y="258"/>
                        </a:lnTo>
                        <a:lnTo>
                          <a:pt x="916" y="255"/>
                        </a:lnTo>
                        <a:lnTo>
                          <a:pt x="916" y="258"/>
                        </a:lnTo>
                        <a:lnTo>
                          <a:pt x="918" y="258"/>
                        </a:lnTo>
                        <a:lnTo>
                          <a:pt x="920" y="262"/>
                        </a:lnTo>
                        <a:lnTo>
                          <a:pt x="924" y="262"/>
                        </a:lnTo>
                        <a:lnTo>
                          <a:pt x="924" y="258"/>
                        </a:lnTo>
                        <a:lnTo>
                          <a:pt x="922" y="255"/>
                        </a:lnTo>
                        <a:lnTo>
                          <a:pt x="924" y="255"/>
                        </a:lnTo>
                        <a:lnTo>
                          <a:pt x="922" y="253"/>
                        </a:lnTo>
                        <a:lnTo>
                          <a:pt x="927" y="253"/>
                        </a:lnTo>
                        <a:lnTo>
                          <a:pt x="927" y="255"/>
                        </a:lnTo>
                        <a:lnTo>
                          <a:pt x="931" y="258"/>
                        </a:lnTo>
                        <a:lnTo>
                          <a:pt x="933" y="258"/>
                        </a:lnTo>
                        <a:lnTo>
                          <a:pt x="933" y="255"/>
                        </a:lnTo>
                        <a:lnTo>
                          <a:pt x="940" y="258"/>
                        </a:lnTo>
                        <a:lnTo>
                          <a:pt x="938" y="251"/>
                        </a:lnTo>
                        <a:lnTo>
                          <a:pt x="940" y="251"/>
                        </a:lnTo>
                        <a:lnTo>
                          <a:pt x="938" y="249"/>
                        </a:lnTo>
                        <a:lnTo>
                          <a:pt x="938" y="244"/>
                        </a:lnTo>
                        <a:lnTo>
                          <a:pt x="940" y="247"/>
                        </a:lnTo>
                        <a:lnTo>
                          <a:pt x="940" y="249"/>
                        </a:lnTo>
                        <a:lnTo>
                          <a:pt x="942" y="249"/>
                        </a:lnTo>
                        <a:lnTo>
                          <a:pt x="944" y="251"/>
                        </a:lnTo>
                        <a:lnTo>
                          <a:pt x="940" y="253"/>
                        </a:lnTo>
                        <a:lnTo>
                          <a:pt x="942" y="255"/>
                        </a:lnTo>
                        <a:lnTo>
                          <a:pt x="944" y="253"/>
                        </a:lnTo>
                        <a:lnTo>
                          <a:pt x="947" y="258"/>
                        </a:lnTo>
                        <a:lnTo>
                          <a:pt x="949" y="255"/>
                        </a:lnTo>
                        <a:lnTo>
                          <a:pt x="951" y="255"/>
                        </a:lnTo>
                        <a:lnTo>
                          <a:pt x="949" y="260"/>
                        </a:lnTo>
                        <a:lnTo>
                          <a:pt x="958" y="258"/>
                        </a:lnTo>
                        <a:lnTo>
                          <a:pt x="965" y="258"/>
                        </a:lnTo>
                        <a:lnTo>
                          <a:pt x="965" y="255"/>
                        </a:lnTo>
                        <a:lnTo>
                          <a:pt x="960" y="255"/>
                        </a:lnTo>
                        <a:lnTo>
                          <a:pt x="960" y="253"/>
                        </a:lnTo>
                        <a:lnTo>
                          <a:pt x="956" y="253"/>
                        </a:lnTo>
                        <a:lnTo>
                          <a:pt x="956" y="251"/>
                        </a:lnTo>
                        <a:lnTo>
                          <a:pt x="953" y="249"/>
                        </a:lnTo>
                        <a:lnTo>
                          <a:pt x="956" y="247"/>
                        </a:lnTo>
                        <a:lnTo>
                          <a:pt x="958" y="249"/>
                        </a:lnTo>
                        <a:lnTo>
                          <a:pt x="965" y="247"/>
                        </a:lnTo>
                        <a:lnTo>
                          <a:pt x="965" y="249"/>
                        </a:lnTo>
                        <a:lnTo>
                          <a:pt x="967" y="247"/>
                        </a:lnTo>
                        <a:lnTo>
                          <a:pt x="969" y="249"/>
                        </a:lnTo>
                        <a:lnTo>
                          <a:pt x="971" y="251"/>
                        </a:lnTo>
                        <a:lnTo>
                          <a:pt x="973" y="249"/>
                        </a:lnTo>
                        <a:lnTo>
                          <a:pt x="971" y="247"/>
                        </a:lnTo>
                        <a:lnTo>
                          <a:pt x="973" y="242"/>
                        </a:lnTo>
                        <a:lnTo>
                          <a:pt x="973" y="240"/>
                        </a:lnTo>
                        <a:lnTo>
                          <a:pt x="976" y="240"/>
                        </a:lnTo>
                        <a:lnTo>
                          <a:pt x="978" y="240"/>
                        </a:lnTo>
                        <a:lnTo>
                          <a:pt x="982" y="244"/>
                        </a:lnTo>
                        <a:lnTo>
                          <a:pt x="980" y="247"/>
                        </a:lnTo>
                        <a:lnTo>
                          <a:pt x="978" y="247"/>
                        </a:lnTo>
                        <a:lnTo>
                          <a:pt x="976" y="249"/>
                        </a:lnTo>
                        <a:lnTo>
                          <a:pt x="978" y="253"/>
                        </a:lnTo>
                        <a:lnTo>
                          <a:pt x="976" y="255"/>
                        </a:lnTo>
                        <a:lnTo>
                          <a:pt x="978" y="255"/>
                        </a:lnTo>
                        <a:lnTo>
                          <a:pt x="978" y="258"/>
                        </a:lnTo>
                        <a:lnTo>
                          <a:pt x="971" y="262"/>
                        </a:lnTo>
                        <a:lnTo>
                          <a:pt x="973" y="269"/>
                        </a:lnTo>
                        <a:lnTo>
                          <a:pt x="971" y="269"/>
                        </a:lnTo>
                        <a:lnTo>
                          <a:pt x="969" y="271"/>
                        </a:lnTo>
                        <a:lnTo>
                          <a:pt x="967" y="271"/>
                        </a:lnTo>
                        <a:lnTo>
                          <a:pt x="967" y="273"/>
                        </a:lnTo>
                        <a:lnTo>
                          <a:pt x="967" y="275"/>
                        </a:lnTo>
                        <a:lnTo>
                          <a:pt x="973" y="278"/>
                        </a:lnTo>
                        <a:lnTo>
                          <a:pt x="978" y="275"/>
                        </a:lnTo>
                        <a:lnTo>
                          <a:pt x="980" y="275"/>
                        </a:lnTo>
                        <a:lnTo>
                          <a:pt x="982" y="275"/>
                        </a:lnTo>
                        <a:lnTo>
                          <a:pt x="982" y="273"/>
                        </a:lnTo>
                        <a:lnTo>
                          <a:pt x="987" y="271"/>
                        </a:lnTo>
                        <a:lnTo>
                          <a:pt x="989" y="271"/>
                        </a:lnTo>
                        <a:lnTo>
                          <a:pt x="989" y="275"/>
                        </a:lnTo>
                        <a:lnTo>
                          <a:pt x="989" y="278"/>
                        </a:lnTo>
                        <a:lnTo>
                          <a:pt x="991" y="275"/>
                        </a:lnTo>
                        <a:lnTo>
                          <a:pt x="993" y="278"/>
                        </a:lnTo>
                        <a:lnTo>
                          <a:pt x="996" y="275"/>
                        </a:lnTo>
                        <a:lnTo>
                          <a:pt x="998" y="278"/>
                        </a:lnTo>
                        <a:lnTo>
                          <a:pt x="998" y="275"/>
                        </a:lnTo>
                        <a:lnTo>
                          <a:pt x="998" y="273"/>
                        </a:lnTo>
                        <a:lnTo>
                          <a:pt x="998" y="275"/>
                        </a:lnTo>
                        <a:lnTo>
                          <a:pt x="1000" y="273"/>
                        </a:lnTo>
                        <a:lnTo>
                          <a:pt x="1007" y="273"/>
                        </a:lnTo>
                        <a:lnTo>
                          <a:pt x="1009" y="278"/>
                        </a:lnTo>
                        <a:lnTo>
                          <a:pt x="1016" y="282"/>
                        </a:lnTo>
                        <a:lnTo>
                          <a:pt x="1016" y="280"/>
                        </a:lnTo>
                        <a:lnTo>
                          <a:pt x="1018" y="280"/>
                        </a:lnTo>
                        <a:lnTo>
                          <a:pt x="1018" y="273"/>
                        </a:lnTo>
                        <a:lnTo>
                          <a:pt x="1020" y="273"/>
                        </a:lnTo>
                        <a:lnTo>
                          <a:pt x="1025" y="278"/>
                        </a:lnTo>
                        <a:lnTo>
                          <a:pt x="1022" y="278"/>
                        </a:lnTo>
                        <a:lnTo>
                          <a:pt x="1025" y="278"/>
                        </a:lnTo>
                        <a:lnTo>
                          <a:pt x="1027" y="278"/>
                        </a:lnTo>
                        <a:lnTo>
                          <a:pt x="1025" y="273"/>
                        </a:lnTo>
                        <a:lnTo>
                          <a:pt x="1027" y="271"/>
                        </a:lnTo>
                        <a:lnTo>
                          <a:pt x="1025" y="269"/>
                        </a:lnTo>
                        <a:lnTo>
                          <a:pt x="1029" y="264"/>
                        </a:lnTo>
                        <a:lnTo>
                          <a:pt x="1034" y="258"/>
                        </a:lnTo>
                        <a:lnTo>
                          <a:pt x="1031" y="255"/>
                        </a:lnTo>
                        <a:lnTo>
                          <a:pt x="1034" y="255"/>
                        </a:lnTo>
                        <a:lnTo>
                          <a:pt x="1031" y="253"/>
                        </a:lnTo>
                        <a:lnTo>
                          <a:pt x="1034" y="251"/>
                        </a:lnTo>
                        <a:lnTo>
                          <a:pt x="1034" y="247"/>
                        </a:lnTo>
                        <a:lnTo>
                          <a:pt x="1036" y="247"/>
                        </a:lnTo>
                        <a:lnTo>
                          <a:pt x="1034" y="244"/>
                        </a:lnTo>
                        <a:lnTo>
                          <a:pt x="1040" y="244"/>
                        </a:lnTo>
                        <a:lnTo>
                          <a:pt x="1040" y="247"/>
                        </a:lnTo>
                        <a:lnTo>
                          <a:pt x="1040" y="251"/>
                        </a:lnTo>
                        <a:lnTo>
                          <a:pt x="1043" y="251"/>
                        </a:lnTo>
                        <a:lnTo>
                          <a:pt x="1040" y="247"/>
                        </a:lnTo>
                        <a:lnTo>
                          <a:pt x="1040" y="244"/>
                        </a:lnTo>
                        <a:lnTo>
                          <a:pt x="1043" y="242"/>
                        </a:lnTo>
                        <a:lnTo>
                          <a:pt x="1047" y="244"/>
                        </a:lnTo>
                        <a:lnTo>
                          <a:pt x="1049" y="249"/>
                        </a:lnTo>
                        <a:lnTo>
                          <a:pt x="1051" y="249"/>
                        </a:lnTo>
                        <a:lnTo>
                          <a:pt x="1051" y="251"/>
                        </a:lnTo>
                        <a:lnTo>
                          <a:pt x="1054" y="251"/>
                        </a:lnTo>
                        <a:lnTo>
                          <a:pt x="1054" y="249"/>
                        </a:lnTo>
                        <a:lnTo>
                          <a:pt x="1058" y="249"/>
                        </a:lnTo>
                        <a:lnTo>
                          <a:pt x="1058" y="251"/>
                        </a:lnTo>
                        <a:lnTo>
                          <a:pt x="1054" y="253"/>
                        </a:lnTo>
                        <a:lnTo>
                          <a:pt x="1063" y="253"/>
                        </a:lnTo>
                        <a:lnTo>
                          <a:pt x="1063" y="255"/>
                        </a:lnTo>
                        <a:lnTo>
                          <a:pt x="1065" y="258"/>
                        </a:lnTo>
                        <a:lnTo>
                          <a:pt x="1065" y="255"/>
                        </a:lnTo>
                        <a:lnTo>
                          <a:pt x="1067" y="255"/>
                        </a:lnTo>
                        <a:lnTo>
                          <a:pt x="1067" y="253"/>
                        </a:lnTo>
                        <a:lnTo>
                          <a:pt x="1069" y="253"/>
                        </a:lnTo>
                        <a:lnTo>
                          <a:pt x="1065" y="251"/>
                        </a:lnTo>
                        <a:lnTo>
                          <a:pt x="1063" y="249"/>
                        </a:lnTo>
                        <a:lnTo>
                          <a:pt x="1067" y="249"/>
                        </a:lnTo>
                        <a:lnTo>
                          <a:pt x="1067" y="247"/>
                        </a:lnTo>
                        <a:lnTo>
                          <a:pt x="1071" y="247"/>
                        </a:lnTo>
                        <a:lnTo>
                          <a:pt x="1069" y="247"/>
                        </a:lnTo>
                        <a:lnTo>
                          <a:pt x="1071" y="244"/>
                        </a:lnTo>
                        <a:lnTo>
                          <a:pt x="1069" y="242"/>
                        </a:lnTo>
                        <a:lnTo>
                          <a:pt x="1069" y="240"/>
                        </a:lnTo>
                        <a:lnTo>
                          <a:pt x="1074" y="240"/>
                        </a:lnTo>
                        <a:lnTo>
                          <a:pt x="1076" y="240"/>
                        </a:lnTo>
                        <a:lnTo>
                          <a:pt x="1080" y="242"/>
                        </a:lnTo>
                        <a:lnTo>
                          <a:pt x="1078" y="244"/>
                        </a:lnTo>
                        <a:lnTo>
                          <a:pt x="1083" y="244"/>
                        </a:lnTo>
                        <a:lnTo>
                          <a:pt x="1083" y="242"/>
                        </a:lnTo>
                        <a:lnTo>
                          <a:pt x="1085" y="244"/>
                        </a:lnTo>
                        <a:lnTo>
                          <a:pt x="1085" y="247"/>
                        </a:lnTo>
                        <a:lnTo>
                          <a:pt x="1080" y="249"/>
                        </a:lnTo>
                        <a:lnTo>
                          <a:pt x="1080" y="251"/>
                        </a:lnTo>
                        <a:lnTo>
                          <a:pt x="1083" y="251"/>
                        </a:lnTo>
                        <a:lnTo>
                          <a:pt x="1083" y="253"/>
                        </a:lnTo>
                        <a:lnTo>
                          <a:pt x="1085" y="251"/>
                        </a:lnTo>
                        <a:lnTo>
                          <a:pt x="1087" y="253"/>
                        </a:lnTo>
                        <a:lnTo>
                          <a:pt x="1080" y="255"/>
                        </a:lnTo>
                        <a:lnTo>
                          <a:pt x="1083" y="258"/>
                        </a:lnTo>
                        <a:lnTo>
                          <a:pt x="1083" y="260"/>
                        </a:lnTo>
                        <a:lnTo>
                          <a:pt x="1085" y="260"/>
                        </a:lnTo>
                        <a:lnTo>
                          <a:pt x="1089" y="255"/>
                        </a:lnTo>
                        <a:lnTo>
                          <a:pt x="1092" y="258"/>
                        </a:lnTo>
                        <a:lnTo>
                          <a:pt x="1094" y="260"/>
                        </a:lnTo>
                        <a:lnTo>
                          <a:pt x="1094" y="262"/>
                        </a:lnTo>
                        <a:lnTo>
                          <a:pt x="1096" y="262"/>
                        </a:lnTo>
                        <a:lnTo>
                          <a:pt x="1098" y="262"/>
                        </a:lnTo>
                        <a:lnTo>
                          <a:pt x="1098" y="260"/>
                        </a:lnTo>
                        <a:lnTo>
                          <a:pt x="1100" y="260"/>
                        </a:lnTo>
                        <a:lnTo>
                          <a:pt x="1109" y="267"/>
                        </a:lnTo>
                        <a:lnTo>
                          <a:pt x="1114" y="264"/>
                        </a:lnTo>
                        <a:lnTo>
                          <a:pt x="1123" y="269"/>
                        </a:lnTo>
                        <a:lnTo>
                          <a:pt x="1123" y="267"/>
                        </a:lnTo>
                        <a:lnTo>
                          <a:pt x="1125" y="267"/>
                        </a:lnTo>
                        <a:lnTo>
                          <a:pt x="1125" y="269"/>
                        </a:lnTo>
                        <a:lnTo>
                          <a:pt x="1125" y="271"/>
                        </a:lnTo>
                        <a:lnTo>
                          <a:pt x="1125" y="275"/>
                        </a:lnTo>
                        <a:lnTo>
                          <a:pt x="1127" y="278"/>
                        </a:lnTo>
                        <a:lnTo>
                          <a:pt x="1125" y="282"/>
                        </a:lnTo>
                        <a:lnTo>
                          <a:pt x="1129" y="287"/>
                        </a:lnTo>
                        <a:lnTo>
                          <a:pt x="1134" y="291"/>
                        </a:lnTo>
                        <a:lnTo>
                          <a:pt x="1134" y="289"/>
                        </a:lnTo>
                        <a:lnTo>
                          <a:pt x="1141" y="289"/>
                        </a:lnTo>
                        <a:lnTo>
                          <a:pt x="1145" y="291"/>
                        </a:lnTo>
                        <a:lnTo>
                          <a:pt x="1152" y="293"/>
                        </a:lnTo>
                        <a:lnTo>
                          <a:pt x="1154" y="298"/>
                        </a:lnTo>
                        <a:lnTo>
                          <a:pt x="1156" y="298"/>
                        </a:lnTo>
                        <a:lnTo>
                          <a:pt x="1158" y="295"/>
                        </a:lnTo>
                        <a:lnTo>
                          <a:pt x="1163" y="298"/>
                        </a:lnTo>
                        <a:lnTo>
                          <a:pt x="1163" y="295"/>
                        </a:lnTo>
                        <a:lnTo>
                          <a:pt x="1167" y="293"/>
                        </a:lnTo>
                        <a:lnTo>
                          <a:pt x="1165" y="295"/>
                        </a:lnTo>
                        <a:lnTo>
                          <a:pt x="1169" y="295"/>
                        </a:lnTo>
                        <a:lnTo>
                          <a:pt x="1169" y="298"/>
                        </a:lnTo>
                        <a:lnTo>
                          <a:pt x="1165" y="298"/>
                        </a:lnTo>
                        <a:lnTo>
                          <a:pt x="1167" y="302"/>
                        </a:lnTo>
                        <a:lnTo>
                          <a:pt x="1163" y="304"/>
                        </a:lnTo>
                        <a:lnTo>
                          <a:pt x="1167" y="304"/>
                        </a:lnTo>
                        <a:lnTo>
                          <a:pt x="1169" y="306"/>
                        </a:lnTo>
                        <a:lnTo>
                          <a:pt x="1169" y="304"/>
                        </a:lnTo>
                        <a:lnTo>
                          <a:pt x="1167" y="302"/>
                        </a:lnTo>
                        <a:lnTo>
                          <a:pt x="1169" y="302"/>
                        </a:lnTo>
                        <a:lnTo>
                          <a:pt x="1172" y="302"/>
                        </a:lnTo>
                        <a:lnTo>
                          <a:pt x="1169" y="300"/>
                        </a:lnTo>
                        <a:lnTo>
                          <a:pt x="1174" y="302"/>
                        </a:lnTo>
                        <a:lnTo>
                          <a:pt x="1174" y="300"/>
                        </a:lnTo>
                        <a:lnTo>
                          <a:pt x="1174" y="302"/>
                        </a:lnTo>
                        <a:lnTo>
                          <a:pt x="1174" y="304"/>
                        </a:lnTo>
                        <a:lnTo>
                          <a:pt x="1174" y="311"/>
                        </a:lnTo>
                        <a:lnTo>
                          <a:pt x="1172" y="311"/>
                        </a:lnTo>
                        <a:lnTo>
                          <a:pt x="1172" y="315"/>
                        </a:lnTo>
                        <a:lnTo>
                          <a:pt x="1172" y="313"/>
                        </a:lnTo>
                        <a:lnTo>
                          <a:pt x="1174" y="313"/>
                        </a:lnTo>
                        <a:lnTo>
                          <a:pt x="1176" y="315"/>
                        </a:lnTo>
                        <a:lnTo>
                          <a:pt x="1176" y="313"/>
                        </a:lnTo>
                        <a:lnTo>
                          <a:pt x="1181" y="315"/>
                        </a:lnTo>
                        <a:lnTo>
                          <a:pt x="1181" y="322"/>
                        </a:lnTo>
                        <a:lnTo>
                          <a:pt x="1185" y="322"/>
                        </a:lnTo>
                        <a:lnTo>
                          <a:pt x="1187" y="322"/>
                        </a:lnTo>
                        <a:lnTo>
                          <a:pt x="1190" y="324"/>
                        </a:lnTo>
                        <a:lnTo>
                          <a:pt x="1198" y="324"/>
                        </a:lnTo>
                        <a:lnTo>
                          <a:pt x="1196" y="320"/>
                        </a:lnTo>
                        <a:lnTo>
                          <a:pt x="1198" y="315"/>
                        </a:lnTo>
                        <a:lnTo>
                          <a:pt x="1196" y="313"/>
                        </a:lnTo>
                        <a:lnTo>
                          <a:pt x="1198" y="309"/>
                        </a:lnTo>
                        <a:lnTo>
                          <a:pt x="1201" y="309"/>
                        </a:lnTo>
                        <a:lnTo>
                          <a:pt x="1203" y="311"/>
                        </a:lnTo>
                        <a:lnTo>
                          <a:pt x="1203" y="313"/>
                        </a:lnTo>
                        <a:lnTo>
                          <a:pt x="1207" y="313"/>
                        </a:lnTo>
                        <a:lnTo>
                          <a:pt x="1210" y="313"/>
                        </a:lnTo>
                        <a:lnTo>
                          <a:pt x="1214" y="313"/>
                        </a:lnTo>
                        <a:lnTo>
                          <a:pt x="1214" y="318"/>
                        </a:lnTo>
                        <a:lnTo>
                          <a:pt x="1221" y="315"/>
                        </a:lnTo>
                        <a:lnTo>
                          <a:pt x="1234" y="311"/>
                        </a:lnTo>
                        <a:lnTo>
                          <a:pt x="1239" y="313"/>
                        </a:lnTo>
                        <a:lnTo>
                          <a:pt x="1239" y="318"/>
                        </a:lnTo>
                        <a:lnTo>
                          <a:pt x="1247" y="318"/>
                        </a:lnTo>
                        <a:lnTo>
                          <a:pt x="1250" y="322"/>
                        </a:lnTo>
                        <a:lnTo>
                          <a:pt x="1247" y="324"/>
                        </a:lnTo>
                        <a:lnTo>
                          <a:pt x="1252" y="324"/>
                        </a:lnTo>
                        <a:lnTo>
                          <a:pt x="1254" y="331"/>
                        </a:lnTo>
                        <a:lnTo>
                          <a:pt x="1245" y="333"/>
                        </a:lnTo>
                        <a:lnTo>
                          <a:pt x="1245" y="331"/>
                        </a:lnTo>
                        <a:lnTo>
                          <a:pt x="1241" y="331"/>
                        </a:lnTo>
                        <a:lnTo>
                          <a:pt x="1241" y="338"/>
                        </a:lnTo>
                        <a:lnTo>
                          <a:pt x="1245" y="340"/>
                        </a:lnTo>
                        <a:lnTo>
                          <a:pt x="1243" y="342"/>
                        </a:lnTo>
                        <a:lnTo>
                          <a:pt x="1243" y="346"/>
                        </a:lnTo>
                        <a:lnTo>
                          <a:pt x="1243" y="349"/>
                        </a:lnTo>
                        <a:lnTo>
                          <a:pt x="1241" y="355"/>
                        </a:lnTo>
                        <a:lnTo>
                          <a:pt x="1241" y="358"/>
                        </a:lnTo>
                        <a:lnTo>
                          <a:pt x="1245" y="358"/>
                        </a:lnTo>
                        <a:lnTo>
                          <a:pt x="1247" y="355"/>
                        </a:lnTo>
                        <a:lnTo>
                          <a:pt x="1247" y="358"/>
                        </a:lnTo>
                        <a:lnTo>
                          <a:pt x="1247" y="369"/>
                        </a:lnTo>
                        <a:lnTo>
                          <a:pt x="1245" y="371"/>
                        </a:lnTo>
                        <a:lnTo>
                          <a:pt x="1245" y="375"/>
                        </a:lnTo>
                        <a:lnTo>
                          <a:pt x="1243" y="378"/>
                        </a:lnTo>
                        <a:lnTo>
                          <a:pt x="1245" y="386"/>
                        </a:lnTo>
                        <a:lnTo>
                          <a:pt x="1243" y="389"/>
                        </a:lnTo>
                        <a:lnTo>
                          <a:pt x="1243" y="391"/>
                        </a:lnTo>
                        <a:lnTo>
                          <a:pt x="1236" y="389"/>
                        </a:lnTo>
                        <a:lnTo>
                          <a:pt x="1234" y="386"/>
                        </a:lnTo>
                        <a:lnTo>
                          <a:pt x="1232" y="391"/>
                        </a:lnTo>
                        <a:lnTo>
                          <a:pt x="1239" y="395"/>
                        </a:lnTo>
                        <a:lnTo>
                          <a:pt x="1241" y="398"/>
                        </a:lnTo>
                        <a:lnTo>
                          <a:pt x="1245" y="400"/>
                        </a:lnTo>
                        <a:lnTo>
                          <a:pt x="1245" y="398"/>
                        </a:lnTo>
                        <a:lnTo>
                          <a:pt x="1247" y="400"/>
                        </a:lnTo>
                        <a:lnTo>
                          <a:pt x="1247" y="404"/>
                        </a:lnTo>
                        <a:lnTo>
                          <a:pt x="1245" y="406"/>
                        </a:lnTo>
                        <a:lnTo>
                          <a:pt x="1247" y="409"/>
                        </a:lnTo>
                        <a:lnTo>
                          <a:pt x="1252" y="409"/>
                        </a:lnTo>
                        <a:lnTo>
                          <a:pt x="1254" y="413"/>
                        </a:lnTo>
                        <a:lnTo>
                          <a:pt x="1254" y="415"/>
                        </a:lnTo>
                        <a:lnTo>
                          <a:pt x="1252" y="415"/>
                        </a:lnTo>
                        <a:lnTo>
                          <a:pt x="1250" y="420"/>
                        </a:lnTo>
                        <a:lnTo>
                          <a:pt x="1247" y="420"/>
                        </a:lnTo>
                        <a:lnTo>
                          <a:pt x="1245" y="422"/>
                        </a:lnTo>
                        <a:lnTo>
                          <a:pt x="1239" y="420"/>
                        </a:lnTo>
                        <a:lnTo>
                          <a:pt x="1236" y="422"/>
                        </a:lnTo>
                        <a:lnTo>
                          <a:pt x="1232" y="424"/>
                        </a:lnTo>
                        <a:lnTo>
                          <a:pt x="1232" y="426"/>
                        </a:lnTo>
                        <a:lnTo>
                          <a:pt x="1234" y="429"/>
                        </a:lnTo>
                        <a:lnTo>
                          <a:pt x="1232" y="431"/>
                        </a:lnTo>
                        <a:lnTo>
                          <a:pt x="1230" y="431"/>
                        </a:lnTo>
                        <a:lnTo>
                          <a:pt x="1230" y="433"/>
                        </a:lnTo>
                        <a:lnTo>
                          <a:pt x="1225" y="433"/>
                        </a:lnTo>
                        <a:lnTo>
                          <a:pt x="1223" y="435"/>
                        </a:lnTo>
                        <a:lnTo>
                          <a:pt x="1214" y="435"/>
                        </a:lnTo>
                        <a:lnTo>
                          <a:pt x="1216" y="440"/>
                        </a:lnTo>
                        <a:lnTo>
                          <a:pt x="1210" y="440"/>
                        </a:lnTo>
                        <a:lnTo>
                          <a:pt x="1205" y="438"/>
                        </a:lnTo>
                        <a:lnTo>
                          <a:pt x="1194" y="438"/>
                        </a:lnTo>
                        <a:lnTo>
                          <a:pt x="1192" y="438"/>
                        </a:lnTo>
                        <a:lnTo>
                          <a:pt x="1185" y="438"/>
                        </a:lnTo>
                        <a:lnTo>
                          <a:pt x="1176" y="435"/>
                        </a:lnTo>
                        <a:lnTo>
                          <a:pt x="1172" y="438"/>
                        </a:lnTo>
                        <a:lnTo>
                          <a:pt x="1167" y="433"/>
                        </a:lnTo>
                        <a:lnTo>
                          <a:pt x="1169" y="433"/>
                        </a:lnTo>
                        <a:lnTo>
                          <a:pt x="1167" y="431"/>
                        </a:lnTo>
                        <a:lnTo>
                          <a:pt x="1163" y="433"/>
                        </a:lnTo>
                        <a:lnTo>
                          <a:pt x="1163" y="435"/>
                        </a:lnTo>
                        <a:lnTo>
                          <a:pt x="1145" y="435"/>
                        </a:lnTo>
                        <a:lnTo>
                          <a:pt x="1143" y="435"/>
                        </a:lnTo>
                        <a:lnTo>
                          <a:pt x="1143" y="433"/>
                        </a:lnTo>
                        <a:lnTo>
                          <a:pt x="1138" y="429"/>
                        </a:lnTo>
                        <a:lnTo>
                          <a:pt x="1132" y="431"/>
                        </a:lnTo>
                        <a:lnTo>
                          <a:pt x="1127" y="429"/>
                        </a:lnTo>
                        <a:lnTo>
                          <a:pt x="1123" y="433"/>
                        </a:lnTo>
                        <a:lnTo>
                          <a:pt x="1112" y="438"/>
                        </a:lnTo>
                        <a:lnTo>
                          <a:pt x="1107" y="438"/>
                        </a:lnTo>
                        <a:lnTo>
                          <a:pt x="1098" y="433"/>
                        </a:lnTo>
                        <a:lnTo>
                          <a:pt x="1100" y="431"/>
                        </a:lnTo>
                        <a:lnTo>
                          <a:pt x="1096" y="429"/>
                        </a:lnTo>
                        <a:lnTo>
                          <a:pt x="1096" y="426"/>
                        </a:lnTo>
                        <a:lnTo>
                          <a:pt x="1094" y="426"/>
                        </a:lnTo>
                        <a:lnTo>
                          <a:pt x="1094" y="424"/>
                        </a:lnTo>
                        <a:lnTo>
                          <a:pt x="1092" y="420"/>
                        </a:lnTo>
                        <a:lnTo>
                          <a:pt x="1085" y="424"/>
                        </a:lnTo>
                        <a:lnTo>
                          <a:pt x="1083" y="424"/>
                        </a:lnTo>
                        <a:lnTo>
                          <a:pt x="1080" y="426"/>
                        </a:lnTo>
                        <a:lnTo>
                          <a:pt x="1085" y="429"/>
                        </a:lnTo>
                        <a:lnTo>
                          <a:pt x="1080" y="429"/>
                        </a:lnTo>
                        <a:lnTo>
                          <a:pt x="1083" y="433"/>
                        </a:lnTo>
                        <a:lnTo>
                          <a:pt x="1085" y="433"/>
                        </a:lnTo>
                        <a:lnTo>
                          <a:pt x="1087" y="438"/>
                        </a:lnTo>
                        <a:lnTo>
                          <a:pt x="1087" y="442"/>
                        </a:lnTo>
                        <a:lnTo>
                          <a:pt x="1092" y="444"/>
                        </a:lnTo>
                        <a:lnTo>
                          <a:pt x="1092" y="446"/>
                        </a:lnTo>
                        <a:lnTo>
                          <a:pt x="1094" y="449"/>
                        </a:lnTo>
                        <a:lnTo>
                          <a:pt x="1092" y="453"/>
                        </a:lnTo>
                        <a:lnTo>
                          <a:pt x="1089" y="455"/>
                        </a:lnTo>
                        <a:lnTo>
                          <a:pt x="1087" y="458"/>
                        </a:lnTo>
                        <a:lnTo>
                          <a:pt x="1083" y="458"/>
                        </a:lnTo>
                        <a:lnTo>
                          <a:pt x="1083" y="466"/>
                        </a:lnTo>
                        <a:lnTo>
                          <a:pt x="1078" y="469"/>
                        </a:lnTo>
                        <a:lnTo>
                          <a:pt x="1078" y="473"/>
                        </a:lnTo>
                        <a:lnTo>
                          <a:pt x="1083" y="473"/>
                        </a:lnTo>
                        <a:lnTo>
                          <a:pt x="1083" y="480"/>
                        </a:lnTo>
                        <a:lnTo>
                          <a:pt x="1085" y="482"/>
                        </a:lnTo>
                        <a:lnTo>
                          <a:pt x="1089" y="482"/>
                        </a:lnTo>
                        <a:lnTo>
                          <a:pt x="1089" y="477"/>
                        </a:lnTo>
                        <a:lnTo>
                          <a:pt x="1096" y="477"/>
                        </a:lnTo>
                        <a:lnTo>
                          <a:pt x="1100" y="471"/>
                        </a:lnTo>
                        <a:lnTo>
                          <a:pt x="1103" y="471"/>
                        </a:lnTo>
                        <a:lnTo>
                          <a:pt x="1105" y="473"/>
                        </a:lnTo>
                        <a:lnTo>
                          <a:pt x="1112" y="475"/>
                        </a:lnTo>
                        <a:lnTo>
                          <a:pt x="1112" y="480"/>
                        </a:lnTo>
                        <a:lnTo>
                          <a:pt x="1114" y="480"/>
                        </a:lnTo>
                        <a:lnTo>
                          <a:pt x="1120" y="480"/>
                        </a:lnTo>
                        <a:lnTo>
                          <a:pt x="1125" y="475"/>
                        </a:lnTo>
                        <a:lnTo>
                          <a:pt x="1127" y="477"/>
                        </a:lnTo>
                        <a:lnTo>
                          <a:pt x="1132" y="482"/>
                        </a:lnTo>
                        <a:lnTo>
                          <a:pt x="1132" y="484"/>
                        </a:lnTo>
                        <a:lnTo>
                          <a:pt x="1134" y="489"/>
                        </a:lnTo>
                        <a:lnTo>
                          <a:pt x="1136" y="493"/>
                        </a:lnTo>
                        <a:lnTo>
                          <a:pt x="1138" y="493"/>
                        </a:lnTo>
                        <a:lnTo>
                          <a:pt x="1141" y="493"/>
                        </a:lnTo>
                        <a:lnTo>
                          <a:pt x="1143" y="493"/>
                        </a:lnTo>
                        <a:lnTo>
                          <a:pt x="1141" y="497"/>
                        </a:lnTo>
                        <a:lnTo>
                          <a:pt x="1145" y="500"/>
                        </a:lnTo>
                        <a:lnTo>
                          <a:pt x="1147" y="497"/>
                        </a:lnTo>
                        <a:lnTo>
                          <a:pt x="1154" y="495"/>
                        </a:lnTo>
                        <a:lnTo>
                          <a:pt x="1154" y="502"/>
                        </a:lnTo>
                        <a:lnTo>
                          <a:pt x="1158" y="502"/>
                        </a:lnTo>
                        <a:lnTo>
                          <a:pt x="1161" y="504"/>
                        </a:lnTo>
                        <a:lnTo>
                          <a:pt x="1165" y="506"/>
                        </a:lnTo>
                        <a:lnTo>
                          <a:pt x="1165" y="513"/>
                        </a:lnTo>
                        <a:lnTo>
                          <a:pt x="1163" y="513"/>
                        </a:lnTo>
                        <a:lnTo>
                          <a:pt x="1158" y="520"/>
                        </a:lnTo>
                        <a:lnTo>
                          <a:pt x="1161" y="522"/>
                        </a:lnTo>
                        <a:lnTo>
                          <a:pt x="1158" y="529"/>
                        </a:lnTo>
                        <a:lnTo>
                          <a:pt x="1161" y="531"/>
                        </a:lnTo>
                        <a:lnTo>
                          <a:pt x="1161" y="533"/>
                        </a:lnTo>
                        <a:lnTo>
                          <a:pt x="1158" y="533"/>
                        </a:lnTo>
                        <a:lnTo>
                          <a:pt x="1158" y="537"/>
                        </a:lnTo>
                        <a:lnTo>
                          <a:pt x="1156" y="537"/>
                        </a:lnTo>
                        <a:lnTo>
                          <a:pt x="1149" y="535"/>
                        </a:lnTo>
                        <a:lnTo>
                          <a:pt x="1143" y="542"/>
                        </a:lnTo>
                        <a:lnTo>
                          <a:pt x="1136" y="540"/>
                        </a:lnTo>
                        <a:lnTo>
                          <a:pt x="1129" y="542"/>
                        </a:lnTo>
                        <a:lnTo>
                          <a:pt x="1127" y="546"/>
                        </a:lnTo>
                        <a:lnTo>
                          <a:pt x="1129" y="551"/>
                        </a:lnTo>
                        <a:lnTo>
                          <a:pt x="1129" y="560"/>
                        </a:lnTo>
                        <a:lnTo>
                          <a:pt x="1127" y="560"/>
                        </a:lnTo>
                        <a:lnTo>
                          <a:pt x="1120" y="564"/>
                        </a:lnTo>
                        <a:lnTo>
                          <a:pt x="1118" y="564"/>
                        </a:lnTo>
                        <a:lnTo>
                          <a:pt x="1118" y="569"/>
                        </a:lnTo>
                        <a:lnTo>
                          <a:pt x="1105" y="571"/>
                        </a:lnTo>
                        <a:lnTo>
                          <a:pt x="1105" y="575"/>
                        </a:lnTo>
                        <a:lnTo>
                          <a:pt x="1107" y="586"/>
                        </a:lnTo>
                        <a:lnTo>
                          <a:pt x="1105" y="589"/>
                        </a:lnTo>
                        <a:lnTo>
                          <a:pt x="1105" y="591"/>
                        </a:lnTo>
                        <a:lnTo>
                          <a:pt x="1103" y="591"/>
                        </a:lnTo>
                        <a:lnTo>
                          <a:pt x="1105" y="600"/>
                        </a:lnTo>
                        <a:lnTo>
                          <a:pt x="1103" y="602"/>
                        </a:lnTo>
                        <a:lnTo>
                          <a:pt x="1100" y="600"/>
                        </a:lnTo>
                        <a:lnTo>
                          <a:pt x="1096" y="602"/>
                        </a:lnTo>
                        <a:lnTo>
                          <a:pt x="1094" y="602"/>
                        </a:lnTo>
                        <a:lnTo>
                          <a:pt x="1089" y="604"/>
                        </a:lnTo>
                        <a:lnTo>
                          <a:pt x="1087" y="609"/>
                        </a:lnTo>
                        <a:lnTo>
                          <a:pt x="1087" y="611"/>
                        </a:lnTo>
                        <a:lnTo>
                          <a:pt x="1089" y="613"/>
                        </a:lnTo>
                        <a:lnTo>
                          <a:pt x="1085" y="615"/>
                        </a:lnTo>
                        <a:lnTo>
                          <a:pt x="1085" y="617"/>
                        </a:lnTo>
                        <a:lnTo>
                          <a:pt x="1083" y="620"/>
                        </a:lnTo>
                        <a:lnTo>
                          <a:pt x="1076" y="617"/>
                        </a:lnTo>
                        <a:lnTo>
                          <a:pt x="1076" y="620"/>
                        </a:lnTo>
                        <a:lnTo>
                          <a:pt x="1074" y="620"/>
                        </a:lnTo>
                        <a:lnTo>
                          <a:pt x="1069" y="617"/>
                        </a:lnTo>
                        <a:lnTo>
                          <a:pt x="1069" y="620"/>
                        </a:lnTo>
                        <a:lnTo>
                          <a:pt x="1067" y="620"/>
                        </a:lnTo>
                        <a:lnTo>
                          <a:pt x="1067" y="622"/>
                        </a:lnTo>
                        <a:lnTo>
                          <a:pt x="1065" y="624"/>
                        </a:lnTo>
                        <a:lnTo>
                          <a:pt x="1058" y="624"/>
                        </a:lnTo>
                        <a:lnTo>
                          <a:pt x="1060" y="629"/>
                        </a:lnTo>
                        <a:lnTo>
                          <a:pt x="1056" y="626"/>
                        </a:lnTo>
                        <a:lnTo>
                          <a:pt x="1056" y="629"/>
                        </a:lnTo>
                        <a:lnTo>
                          <a:pt x="1056" y="631"/>
                        </a:lnTo>
                        <a:lnTo>
                          <a:pt x="1054" y="633"/>
                        </a:lnTo>
                        <a:lnTo>
                          <a:pt x="1051" y="631"/>
                        </a:lnTo>
                        <a:lnTo>
                          <a:pt x="1049" y="624"/>
                        </a:lnTo>
                        <a:lnTo>
                          <a:pt x="1043" y="620"/>
                        </a:lnTo>
                        <a:lnTo>
                          <a:pt x="1040" y="622"/>
                        </a:lnTo>
                        <a:lnTo>
                          <a:pt x="1040" y="626"/>
                        </a:lnTo>
                        <a:lnTo>
                          <a:pt x="1036" y="624"/>
                        </a:lnTo>
                        <a:lnTo>
                          <a:pt x="1034" y="624"/>
                        </a:lnTo>
                        <a:lnTo>
                          <a:pt x="1034" y="629"/>
                        </a:lnTo>
                        <a:lnTo>
                          <a:pt x="1031" y="629"/>
                        </a:lnTo>
                        <a:lnTo>
                          <a:pt x="1027" y="631"/>
                        </a:lnTo>
                        <a:lnTo>
                          <a:pt x="1025" y="629"/>
                        </a:lnTo>
                        <a:lnTo>
                          <a:pt x="1022" y="626"/>
                        </a:lnTo>
                        <a:lnTo>
                          <a:pt x="1022" y="624"/>
                        </a:lnTo>
                        <a:lnTo>
                          <a:pt x="1020" y="626"/>
                        </a:lnTo>
                        <a:lnTo>
                          <a:pt x="1018" y="631"/>
                        </a:lnTo>
                        <a:lnTo>
                          <a:pt x="1011" y="633"/>
                        </a:lnTo>
                        <a:lnTo>
                          <a:pt x="1011" y="640"/>
                        </a:lnTo>
                        <a:lnTo>
                          <a:pt x="1014" y="646"/>
                        </a:lnTo>
                        <a:lnTo>
                          <a:pt x="1011" y="648"/>
                        </a:lnTo>
                        <a:lnTo>
                          <a:pt x="1011" y="653"/>
                        </a:lnTo>
                        <a:lnTo>
                          <a:pt x="1009" y="655"/>
                        </a:lnTo>
                        <a:lnTo>
                          <a:pt x="1009" y="660"/>
                        </a:lnTo>
                        <a:lnTo>
                          <a:pt x="1002" y="660"/>
                        </a:lnTo>
                        <a:lnTo>
                          <a:pt x="998" y="662"/>
                        </a:lnTo>
                        <a:lnTo>
                          <a:pt x="998" y="664"/>
                        </a:lnTo>
                        <a:lnTo>
                          <a:pt x="1000" y="666"/>
                        </a:lnTo>
                        <a:lnTo>
                          <a:pt x="1000" y="668"/>
                        </a:lnTo>
                        <a:lnTo>
                          <a:pt x="998" y="668"/>
                        </a:lnTo>
                        <a:lnTo>
                          <a:pt x="998" y="671"/>
                        </a:lnTo>
                        <a:lnTo>
                          <a:pt x="998" y="675"/>
                        </a:lnTo>
                        <a:lnTo>
                          <a:pt x="993" y="677"/>
                        </a:lnTo>
                        <a:lnTo>
                          <a:pt x="991" y="677"/>
                        </a:lnTo>
                        <a:lnTo>
                          <a:pt x="991" y="680"/>
                        </a:lnTo>
                        <a:lnTo>
                          <a:pt x="993" y="680"/>
                        </a:lnTo>
                        <a:lnTo>
                          <a:pt x="996" y="682"/>
                        </a:lnTo>
                        <a:lnTo>
                          <a:pt x="996" y="684"/>
                        </a:lnTo>
                        <a:lnTo>
                          <a:pt x="993" y="688"/>
                        </a:lnTo>
                        <a:lnTo>
                          <a:pt x="991" y="686"/>
                        </a:lnTo>
                        <a:lnTo>
                          <a:pt x="991" y="684"/>
                        </a:lnTo>
                        <a:lnTo>
                          <a:pt x="989" y="680"/>
                        </a:lnTo>
                        <a:lnTo>
                          <a:pt x="985" y="677"/>
                        </a:lnTo>
                        <a:lnTo>
                          <a:pt x="982" y="680"/>
                        </a:lnTo>
                        <a:lnTo>
                          <a:pt x="980" y="686"/>
                        </a:lnTo>
                        <a:lnTo>
                          <a:pt x="978" y="686"/>
                        </a:lnTo>
                        <a:lnTo>
                          <a:pt x="978" y="693"/>
                        </a:lnTo>
                        <a:lnTo>
                          <a:pt x="973" y="700"/>
                        </a:lnTo>
                        <a:lnTo>
                          <a:pt x="969" y="702"/>
                        </a:lnTo>
                        <a:lnTo>
                          <a:pt x="973" y="704"/>
                        </a:lnTo>
                        <a:lnTo>
                          <a:pt x="971" y="711"/>
                        </a:lnTo>
                        <a:lnTo>
                          <a:pt x="973" y="713"/>
                        </a:lnTo>
                        <a:lnTo>
                          <a:pt x="973" y="715"/>
                        </a:lnTo>
                        <a:lnTo>
                          <a:pt x="971" y="717"/>
                        </a:lnTo>
                        <a:lnTo>
                          <a:pt x="973" y="720"/>
                        </a:lnTo>
                        <a:lnTo>
                          <a:pt x="969" y="731"/>
                        </a:lnTo>
                        <a:lnTo>
                          <a:pt x="965" y="733"/>
                        </a:lnTo>
                        <a:lnTo>
                          <a:pt x="962" y="728"/>
                        </a:lnTo>
                        <a:lnTo>
                          <a:pt x="960" y="728"/>
                        </a:lnTo>
                        <a:lnTo>
                          <a:pt x="956" y="735"/>
                        </a:lnTo>
                        <a:lnTo>
                          <a:pt x="956" y="737"/>
                        </a:lnTo>
                        <a:lnTo>
                          <a:pt x="953" y="742"/>
                        </a:lnTo>
                        <a:lnTo>
                          <a:pt x="956" y="748"/>
                        </a:lnTo>
                        <a:lnTo>
                          <a:pt x="953" y="751"/>
                        </a:lnTo>
                        <a:lnTo>
                          <a:pt x="953" y="753"/>
                        </a:lnTo>
                        <a:lnTo>
                          <a:pt x="956" y="755"/>
                        </a:lnTo>
                        <a:lnTo>
                          <a:pt x="956" y="757"/>
                        </a:lnTo>
                        <a:lnTo>
                          <a:pt x="958" y="762"/>
                        </a:lnTo>
                        <a:lnTo>
                          <a:pt x="956" y="766"/>
                        </a:lnTo>
                        <a:lnTo>
                          <a:pt x="958" y="771"/>
                        </a:lnTo>
                        <a:lnTo>
                          <a:pt x="956" y="773"/>
                        </a:lnTo>
                        <a:lnTo>
                          <a:pt x="953" y="777"/>
                        </a:lnTo>
                        <a:lnTo>
                          <a:pt x="951" y="782"/>
                        </a:lnTo>
                        <a:lnTo>
                          <a:pt x="947" y="788"/>
                        </a:lnTo>
                        <a:lnTo>
                          <a:pt x="942" y="793"/>
                        </a:lnTo>
                        <a:lnTo>
                          <a:pt x="938" y="791"/>
                        </a:lnTo>
                        <a:lnTo>
                          <a:pt x="936" y="788"/>
                        </a:lnTo>
                        <a:lnTo>
                          <a:pt x="933" y="788"/>
                        </a:lnTo>
                        <a:lnTo>
                          <a:pt x="933" y="786"/>
                        </a:lnTo>
                        <a:lnTo>
                          <a:pt x="929" y="784"/>
                        </a:lnTo>
                        <a:lnTo>
                          <a:pt x="927" y="782"/>
                        </a:lnTo>
                        <a:lnTo>
                          <a:pt x="922" y="782"/>
                        </a:lnTo>
                        <a:lnTo>
                          <a:pt x="918" y="780"/>
                        </a:lnTo>
                        <a:lnTo>
                          <a:pt x="916" y="784"/>
                        </a:lnTo>
                        <a:lnTo>
                          <a:pt x="911" y="784"/>
                        </a:lnTo>
                        <a:lnTo>
                          <a:pt x="909" y="780"/>
                        </a:lnTo>
                        <a:lnTo>
                          <a:pt x="911" y="775"/>
                        </a:lnTo>
                        <a:lnTo>
                          <a:pt x="911" y="771"/>
                        </a:lnTo>
                        <a:lnTo>
                          <a:pt x="907" y="768"/>
                        </a:lnTo>
                        <a:lnTo>
                          <a:pt x="907" y="764"/>
                        </a:lnTo>
                        <a:lnTo>
                          <a:pt x="900" y="760"/>
                        </a:lnTo>
                        <a:lnTo>
                          <a:pt x="898" y="755"/>
                        </a:lnTo>
                        <a:lnTo>
                          <a:pt x="895" y="755"/>
                        </a:lnTo>
                        <a:lnTo>
                          <a:pt x="893" y="753"/>
                        </a:lnTo>
                        <a:lnTo>
                          <a:pt x="891" y="748"/>
                        </a:lnTo>
                        <a:lnTo>
                          <a:pt x="884" y="748"/>
                        </a:lnTo>
                        <a:lnTo>
                          <a:pt x="882" y="746"/>
                        </a:lnTo>
                        <a:lnTo>
                          <a:pt x="880" y="746"/>
                        </a:lnTo>
                        <a:lnTo>
                          <a:pt x="873" y="751"/>
                        </a:lnTo>
                        <a:lnTo>
                          <a:pt x="869" y="751"/>
                        </a:lnTo>
                        <a:lnTo>
                          <a:pt x="869" y="753"/>
                        </a:lnTo>
                        <a:lnTo>
                          <a:pt x="862" y="760"/>
                        </a:lnTo>
                        <a:lnTo>
                          <a:pt x="858" y="757"/>
                        </a:lnTo>
                        <a:lnTo>
                          <a:pt x="853" y="762"/>
                        </a:lnTo>
                        <a:lnTo>
                          <a:pt x="849" y="757"/>
                        </a:lnTo>
                        <a:lnTo>
                          <a:pt x="844" y="757"/>
                        </a:lnTo>
                        <a:lnTo>
                          <a:pt x="842" y="760"/>
                        </a:lnTo>
                        <a:lnTo>
                          <a:pt x="842" y="762"/>
                        </a:lnTo>
                        <a:lnTo>
                          <a:pt x="833" y="762"/>
                        </a:lnTo>
                        <a:lnTo>
                          <a:pt x="829" y="760"/>
                        </a:lnTo>
                        <a:lnTo>
                          <a:pt x="824" y="755"/>
                        </a:lnTo>
                        <a:lnTo>
                          <a:pt x="815" y="751"/>
                        </a:lnTo>
                        <a:lnTo>
                          <a:pt x="813" y="753"/>
                        </a:lnTo>
                        <a:lnTo>
                          <a:pt x="809" y="753"/>
                        </a:lnTo>
                        <a:lnTo>
                          <a:pt x="809" y="755"/>
                        </a:lnTo>
                        <a:lnTo>
                          <a:pt x="804" y="755"/>
                        </a:lnTo>
                        <a:lnTo>
                          <a:pt x="802" y="757"/>
                        </a:lnTo>
                        <a:lnTo>
                          <a:pt x="797" y="757"/>
                        </a:lnTo>
                        <a:lnTo>
                          <a:pt x="793" y="760"/>
                        </a:lnTo>
                        <a:lnTo>
                          <a:pt x="786" y="760"/>
                        </a:lnTo>
                        <a:lnTo>
                          <a:pt x="786" y="757"/>
                        </a:lnTo>
                        <a:lnTo>
                          <a:pt x="782" y="753"/>
                        </a:lnTo>
                        <a:lnTo>
                          <a:pt x="782" y="751"/>
                        </a:lnTo>
                        <a:lnTo>
                          <a:pt x="784" y="748"/>
                        </a:lnTo>
                        <a:lnTo>
                          <a:pt x="782" y="746"/>
                        </a:lnTo>
                        <a:lnTo>
                          <a:pt x="780" y="742"/>
                        </a:lnTo>
                        <a:lnTo>
                          <a:pt x="775" y="740"/>
                        </a:lnTo>
                        <a:lnTo>
                          <a:pt x="773" y="740"/>
                        </a:lnTo>
                        <a:lnTo>
                          <a:pt x="769" y="740"/>
                        </a:lnTo>
                        <a:lnTo>
                          <a:pt x="766" y="742"/>
                        </a:lnTo>
                        <a:lnTo>
                          <a:pt x="760" y="742"/>
                        </a:lnTo>
                        <a:lnTo>
                          <a:pt x="760" y="740"/>
                        </a:lnTo>
                        <a:lnTo>
                          <a:pt x="751" y="740"/>
                        </a:lnTo>
                        <a:lnTo>
                          <a:pt x="748" y="735"/>
                        </a:lnTo>
                        <a:lnTo>
                          <a:pt x="742" y="735"/>
                        </a:lnTo>
                        <a:lnTo>
                          <a:pt x="744" y="735"/>
                        </a:lnTo>
                        <a:lnTo>
                          <a:pt x="742" y="737"/>
                        </a:lnTo>
                        <a:lnTo>
                          <a:pt x="742" y="740"/>
                        </a:lnTo>
                        <a:lnTo>
                          <a:pt x="742" y="742"/>
                        </a:lnTo>
                        <a:lnTo>
                          <a:pt x="742" y="744"/>
                        </a:lnTo>
                        <a:lnTo>
                          <a:pt x="731" y="744"/>
                        </a:lnTo>
                        <a:lnTo>
                          <a:pt x="731" y="746"/>
                        </a:lnTo>
                        <a:lnTo>
                          <a:pt x="724" y="748"/>
                        </a:lnTo>
                        <a:lnTo>
                          <a:pt x="724" y="751"/>
                        </a:lnTo>
                        <a:lnTo>
                          <a:pt x="722" y="753"/>
                        </a:lnTo>
                        <a:lnTo>
                          <a:pt x="722" y="751"/>
                        </a:lnTo>
                        <a:lnTo>
                          <a:pt x="711" y="753"/>
                        </a:lnTo>
                        <a:lnTo>
                          <a:pt x="708" y="748"/>
                        </a:lnTo>
                        <a:lnTo>
                          <a:pt x="706" y="748"/>
                        </a:lnTo>
                        <a:lnTo>
                          <a:pt x="702" y="753"/>
                        </a:lnTo>
                        <a:lnTo>
                          <a:pt x="697" y="753"/>
                        </a:lnTo>
                        <a:lnTo>
                          <a:pt x="697" y="755"/>
                        </a:lnTo>
                        <a:lnTo>
                          <a:pt x="699" y="757"/>
                        </a:lnTo>
                        <a:lnTo>
                          <a:pt x="697" y="757"/>
                        </a:lnTo>
                        <a:lnTo>
                          <a:pt x="699" y="762"/>
                        </a:lnTo>
                        <a:lnTo>
                          <a:pt x="702" y="764"/>
                        </a:lnTo>
                        <a:lnTo>
                          <a:pt x="699" y="768"/>
                        </a:lnTo>
                        <a:lnTo>
                          <a:pt x="695" y="766"/>
                        </a:lnTo>
                        <a:lnTo>
                          <a:pt x="693" y="768"/>
                        </a:lnTo>
                        <a:lnTo>
                          <a:pt x="688" y="766"/>
                        </a:lnTo>
                        <a:lnTo>
                          <a:pt x="679" y="768"/>
                        </a:lnTo>
                        <a:lnTo>
                          <a:pt x="677" y="771"/>
                        </a:lnTo>
                        <a:lnTo>
                          <a:pt x="675" y="768"/>
                        </a:lnTo>
                        <a:lnTo>
                          <a:pt x="675" y="766"/>
                        </a:lnTo>
                        <a:lnTo>
                          <a:pt x="673" y="771"/>
                        </a:lnTo>
                        <a:lnTo>
                          <a:pt x="671" y="771"/>
                        </a:lnTo>
                        <a:lnTo>
                          <a:pt x="666" y="768"/>
                        </a:lnTo>
                        <a:lnTo>
                          <a:pt x="659" y="768"/>
                        </a:lnTo>
                        <a:lnTo>
                          <a:pt x="655" y="768"/>
                        </a:lnTo>
                        <a:lnTo>
                          <a:pt x="653" y="768"/>
                        </a:lnTo>
                        <a:lnTo>
                          <a:pt x="650" y="768"/>
                        </a:lnTo>
                        <a:lnTo>
                          <a:pt x="648" y="766"/>
                        </a:lnTo>
                        <a:lnTo>
                          <a:pt x="648" y="764"/>
                        </a:lnTo>
                        <a:lnTo>
                          <a:pt x="639" y="762"/>
                        </a:lnTo>
                        <a:lnTo>
                          <a:pt x="635" y="766"/>
                        </a:lnTo>
                        <a:lnTo>
                          <a:pt x="633" y="766"/>
                        </a:lnTo>
                        <a:lnTo>
                          <a:pt x="628" y="766"/>
                        </a:lnTo>
                        <a:lnTo>
                          <a:pt x="628" y="764"/>
                        </a:lnTo>
                        <a:lnTo>
                          <a:pt x="626" y="755"/>
                        </a:lnTo>
                        <a:lnTo>
                          <a:pt x="628" y="751"/>
                        </a:lnTo>
                        <a:lnTo>
                          <a:pt x="622" y="748"/>
                        </a:lnTo>
                        <a:lnTo>
                          <a:pt x="619" y="751"/>
                        </a:lnTo>
                        <a:lnTo>
                          <a:pt x="622" y="753"/>
                        </a:lnTo>
                        <a:lnTo>
                          <a:pt x="619" y="755"/>
                        </a:lnTo>
                        <a:lnTo>
                          <a:pt x="617" y="755"/>
                        </a:lnTo>
                        <a:lnTo>
                          <a:pt x="615" y="753"/>
                        </a:lnTo>
                        <a:lnTo>
                          <a:pt x="610" y="755"/>
                        </a:lnTo>
                        <a:lnTo>
                          <a:pt x="606" y="753"/>
                        </a:lnTo>
                        <a:lnTo>
                          <a:pt x="604" y="755"/>
                        </a:lnTo>
                        <a:lnTo>
                          <a:pt x="606" y="755"/>
                        </a:lnTo>
                        <a:lnTo>
                          <a:pt x="597" y="760"/>
                        </a:lnTo>
                        <a:lnTo>
                          <a:pt x="593" y="757"/>
                        </a:lnTo>
                        <a:lnTo>
                          <a:pt x="593" y="760"/>
                        </a:lnTo>
                        <a:lnTo>
                          <a:pt x="590" y="762"/>
                        </a:lnTo>
                        <a:lnTo>
                          <a:pt x="593" y="764"/>
                        </a:lnTo>
                        <a:lnTo>
                          <a:pt x="590" y="766"/>
                        </a:lnTo>
                        <a:lnTo>
                          <a:pt x="577" y="775"/>
                        </a:lnTo>
                        <a:lnTo>
                          <a:pt x="564" y="780"/>
                        </a:lnTo>
                        <a:lnTo>
                          <a:pt x="559" y="780"/>
                        </a:lnTo>
                        <a:lnTo>
                          <a:pt x="559" y="782"/>
                        </a:lnTo>
                        <a:lnTo>
                          <a:pt x="550" y="784"/>
                        </a:lnTo>
                        <a:lnTo>
                          <a:pt x="550" y="782"/>
                        </a:lnTo>
                        <a:lnTo>
                          <a:pt x="539" y="780"/>
                        </a:lnTo>
                        <a:lnTo>
                          <a:pt x="537" y="782"/>
                        </a:lnTo>
                        <a:lnTo>
                          <a:pt x="530" y="782"/>
                        </a:lnTo>
                        <a:lnTo>
                          <a:pt x="530" y="786"/>
                        </a:lnTo>
                        <a:lnTo>
                          <a:pt x="526" y="786"/>
                        </a:lnTo>
                        <a:lnTo>
                          <a:pt x="526" y="784"/>
                        </a:lnTo>
                        <a:lnTo>
                          <a:pt x="523" y="784"/>
                        </a:lnTo>
                        <a:lnTo>
                          <a:pt x="523" y="782"/>
                        </a:lnTo>
                        <a:lnTo>
                          <a:pt x="519" y="784"/>
                        </a:lnTo>
                        <a:lnTo>
                          <a:pt x="519" y="782"/>
                        </a:lnTo>
                        <a:lnTo>
                          <a:pt x="517" y="782"/>
                        </a:lnTo>
                        <a:lnTo>
                          <a:pt x="515" y="782"/>
                        </a:lnTo>
                        <a:lnTo>
                          <a:pt x="510" y="782"/>
                        </a:lnTo>
                        <a:lnTo>
                          <a:pt x="510" y="786"/>
                        </a:lnTo>
                        <a:lnTo>
                          <a:pt x="508" y="786"/>
                        </a:lnTo>
                        <a:lnTo>
                          <a:pt x="503" y="784"/>
                        </a:lnTo>
                        <a:lnTo>
                          <a:pt x="495" y="784"/>
                        </a:lnTo>
                        <a:lnTo>
                          <a:pt x="492" y="773"/>
                        </a:lnTo>
                        <a:lnTo>
                          <a:pt x="488" y="771"/>
                        </a:lnTo>
                        <a:lnTo>
                          <a:pt x="488" y="768"/>
                        </a:lnTo>
                        <a:lnTo>
                          <a:pt x="483" y="762"/>
                        </a:lnTo>
                        <a:lnTo>
                          <a:pt x="490" y="757"/>
                        </a:lnTo>
                        <a:lnTo>
                          <a:pt x="497" y="760"/>
                        </a:lnTo>
                        <a:lnTo>
                          <a:pt x="506" y="762"/>
                        </a:lnTo>
                        <a:lnTo>
                          <a:pt x="508" y="762"/>
                        </a:lnTo>
                        <a:lnTo>
                          <a:pt x="510" y="760"/>
                        </a:lnTo>
                        <a:lnTo>
                          <a:pt x="508" y="757"/>
                        </a:lnTo>
                        <a:lnTo>
                          <a:pt x="506" y="757"/>
                        </a:lnTo>
                        <a:lnTo>
                          <a:pt x="506" y="748"/>
                        </a:lnTo>
                        <a:lnTo>
                          <a:pt x="501" y="737"/>
                        </a:lnTo>
                        <a:lnTo>
                          <a:pt x="501" y="735"/>
                        </a:lnTo>
                        <a:lnTo>
                          <a:pt x="499" y="735"/>
                        </a:lnTo>
                        <a:lnTo>
                          <a:pt x="495" y="731"/>
                        </a:lnTo>
                        <a:lnTo>
                          <a:pt x="492" y="728"/>
                        </a:lnTo>
                        <a:lnTo>
                          <a:pt x="481" y="731"/>
                        </a:lnTo>
                        <a:lnTo>
                          <a:pt x="466" y="728"/>
                        </a:lnTo>
                        <a:lnTo>
                          <a:pt x="463" y="728"/>
                        </a:lnTo>
                        <a:lnTo>
                          <a:pt x="466" y="733"/>
                        </a:lnTo>
                        <a:lnTo>
                          <a:pt x="466" y="735"/>
                        </a:lnTo>
                        <a:lnTo>
                          <a:pt x="463" y="733"/>
                        </a:lnTo>
                        <a:lnTo>
                          <a:pt x="461" y="735"/>
                        </a:lnTo>
                        <a:lnTo>
                          <a:pt x="457" y="735"/>
                        </a:lnTo>
                        <a:lnTo>
                          <a:pt x="457" y="737"/>
                        </a:lnTo>
                        <a:lnTo>
                          <a:pt x="454" y="740"/>
                        </a:lnTo>
                        <a:lnTo>
                          <a:pt x="450" y="737"/>
                        </a:lnTo>
                        <a:lnTo>
                          <a:pt x="452" y="735"/>
                        </a:lnTo>
                        <a:lnTo>
                          <a:pt x="448" y="733"/>
                        </a:lnTo>
                        <a:lnTo>
                          <a:pt x="448" y="735"/>
                        </a:lnTo>
                        <a:lnTo>
                          <a:pt x="441" y="735"/>
                        </a:lnTo>
                        <a:lnTo>
                          <a:pt x="434" y="735"/>
                        </a:lnTo>
                        <a:lnTo>
                          <a:pt x="432" y="737"/>
                        </a:lnTo>
                        <a:lnTo>
                          <a:pt x="423" y="740"/>
                        </a:lnTo>
                        <a:lnTo>
                          <a:pt x="410" y="753"/>
                        </a:lnTo>
                        <a:lnTo>
                          <a:pt x="403" y="751"/>
                        </a:lnTo>
                        <a:lnTo>
                          <a:pt x="401" y="753"/>
                        </a:lnTo>
                        <a:lnTo>
                          <a:pt x="394" y="753"/>
                        </a:lnTo>
                        <a:lnTo>
                          <a:pt x="392" y="757"/>
                        </a:lnTo>
                        <a:lnTo>
                          <a:pt x="394" y="760"/>
                        </a:lnTo>
                        <a:lnTo>
                          <a:pt x="390" y="764"/>
                        </a:lnTo>
                        <a:lnTo>
                          <a:pt x="394" y="768"/>
                        </a:lnTo>
                        <a:lnTo>
                          <a:pt x="394" y="771"/>
                        </a:lnTo>
                        <a:lnTo>
                          <a:pt x="388" y="775"/>
                        </a:lnTo>
                        <a:lnTo>
                          <a:pt x="385" y="780"/>
                        </a:lnTo>
                        <a:lnTo>
                          <a:pt x="370" y="791"/>
                        </a:lnTo>
                        <a:lnTo>
                          <a:pt x="376" y="797"/>
                        </a:lnTo>
                        <a:lnTo>
                          <a:pt x="376" y="802"/>
                        </a:lnTo>
                        <a:lnTo>
                          <a:pt x="374" y="802"/>
                        </a:lnTo>
                        <a:lnTo>
                          <a:pt x="370" y="811"/>
                        </a:lnTo>
                        <a:lnTo>
                          <a:pt x="361" y="808"/>
                        </a:lnTo>
                        <a:lnTo>
                          <a:pt x="356" y="811"/>
                        </a:lnTo>
                        <a:lnTo>
                          <a:pt x="352" y="811"/>
                        </a:lnTo>
                        <a:lnTo>
                          <a:pt x="350" y="815"/>
                        </a:lnTo>
                        <a:lnTo>
                          <a:pt x="348" y="817"/>
                        </a:lnTo>
                        <a:lnTo>
                          <a:pt x="345" y="822"/>
                        </a:lnTo>
                        <a:lnTo>
                          <a:pt x="341" y="822"/>
                        </a:lnTo>
                        <a:lnTo>
                          <a:pt x="341" y="824"/>
                        </a:lnTo>
                        <a:lnTo>
                          <a:pt x="334" y="826"/>
                        </a:lnTo>
                        <a:lnTo>
                          <a:pt x="321" y="826"/>
                        </a:lnTo>
                        <a:lnTo>
                          <a:pt x="319" y="824"/>
                        </a:lnTo>
                        <a:lnTo>
                          <a:pt x="305" y="826"/>
                        </a:lnTo>
                        <a:lnTo>
                          <a:pt x="305" y="822"/>
                        </a:lnTo>
                        <a:lnTo>
                          <a:pt x="301" y="819"/>
                        </a:lnTo>
                        <a:lnTo>
                          <a:pt x="301" y="817"/>
                        </a:lnTo>
                        <a:lnTo>
                          <a:pt x="299" y="815"/>
                        </a:lnTo>
                        <a:lnTo>
                          <a:pt x="299" y="813"/>
                        </a:lnTo>
                        <a:lnTo>
                          <a:pt x="305" y="813"/>
                        </a:lnTo>
                        <a:lnTo>
                          <a:pt x="305" y="811"/>
                        </a:lnTo>
                        <a:lnTo>
                          <a:pt x="305" y="806"/>
                        </a:lnTo>
                        <a:lnTo>
                          <a:pt x="303" y="804"/>
                        </a:lnTo>
                        <a:lnTo>
                          <a:pt x="303" y="800"/>
                        </a:lnTo>
                        <a:lnTo>
                          <a:pt x="303" y="797"/>
                        </a:lnTo>
                        <a:lnTo>
                          <a:pt x="301" y="795"/>
                        </a:lnTo>
                        <a:lnTo>
                          <a:pt x="296" y="784"/>
                        </a:lnTo>
                        <a:lnTo>
                          <a:pt x="290" y="786"/>
                        </a:lnTo>
                        <a:lnTo>
                          <a:pt x="285" y="784"/>
                        </a:lnTo>
                        <a:lnTo>
                          <a:pt x="278" y="784"/>
                        </a:lnTo>
                        <a:lnTo>
                          <a:pt x="276" y="782"/>
                        </a:lnTo>
                        <a:lnTo>
                          <a:pt x="270" y="782"/>
                        </a:lnTo>
                        <a:lnTo>
                          <a:pt x="265" y="780"/>
                        </a:lnTo>
                        <a:lnTo>
                          <a:pt x="258" y="784"/>
                        </a:lnTo>
                        <a:lnTo>
                          <a:pt x="254" y="782"/>
                        </a:lnTo>
                        <a:lnTo>
                          <a:pt x="247" y="782"/>
                        </a:lnTo>
                        <a:lnTo>
                          <a:pt x="243" y="782"/>
                        </a:lnTo>
                        <a:lnTo>
                          <a:pt x="234" y="784"/>
                        </a:lnTo>
                        <a:lnTo>
                          <a:pt x="227" y="784"/>
                        </a:lnTo>
                        <a:lnTo>
                          <a:pt x="225" y="782"/>
                        </a:lnTo>
                        <a:lnTo>
                          <a:pt x="221" y="782"/>
                        </a:lnTo>
                        <a:lnTo>
                          <a:pt x="221" y="784"/>
                        </a:lnTo>
                        <a:lnTo>
                          <a:pt x="218" y="784"/>
                        </a:lnTo>
                        <a:lnTo>
                          <a:pt x="216" y="784"/>
                        </a:lnTo>
                        <a:lnTo>
                          <a:pt x="214" y="782"/>
                        </a:lnTo>
                        <a:lnTo>
                          <a:pt x="205" y="782"/>
                        </a:lnTo>
                        <a:lnTo>
                          <a:pt x="198" y="782"/>
                        </a:lnTo>
                        <a:lnTo>
                          <a:pt x="196" y="784"/>
                        </a:lnTo>
                        <a:lnTo>
                          <a:pt x="189" y="780"/>
                        </a:lnTo>
                        <a:lnTo>
                          <a:pt x="189" y="782"/>
                        </a:lnTo>
                        <a:lnTo>
                          <a:pt x="183" y="782"/>
                        </a:lnTo>
                        <a:lnTo>
                          <a:pt x="180" y="782"/>
                        </a:lnTo>
                        <a:lnTo>
                          <a:pt x="180" y="777"/>
                        </a:lnTo>
                        <a:lnTo>
                          <a:pt x="176" y="780"/>
                        </a:lnTo>
                        <a:lnTo>
                          <a:pt x="172" y="777"/>
                        </a:lnTo>
                        <a:lnTo>
                          <a:pt x="169" y="780"/>
                        </a:lnTo>
                        <a:lnTo>
                          <a:pt x="154" y="773"/>
                        </a:lnTo>
                        <a:lnTo>
                          <a:pt x="147" y="757"/>
                        </a:lnTo>
                        <a:lnTo>
                          <a:pt x="140" y="755"/>
                        </a:lnTo>
                        <a:lnTo>
                          <a:pt x="138" y="753"/>
                        </a:lnTo>
                        <a:lnTo>
                          <a:pt x="127" y="751"/>
                        </a:lnTo>
                        <a:lnTo>
                          <a:pt x="125" y="748"/>
                        </a:lnTo>
                        <a:lnTo>
                          <a:pt x="118" y="746"/>
                        </a:lnTo>
                        <a:lnTo>
                          <a:pt x="114" y="751"/>
                        </a:lnTo>
                        <a:lnTo>
                          <a:pt x="109" y="751"/>
                        </a:lnTo>
                        <a:lnTo>
                          <a:pt x="96" y="748"/>
                        </a:lnTo>
                        <a:lnTo>
                          <a:pt x="89" y="744"/>
                        </a:lnTo>
                        <a:lnTo>
                          <a:pt x="80" y="744"/>
                        </a:lnTo>
                        <a:lnTo>
                          <a:pt x="78" y="740"/>
                        </a:lnTo>
                        <a:lnTo>
                          <a:pt x="76" y="740"/>
                        </a:lnTo>
                        <a:lnTo>
                          <a:pt x="76" y="737"/>
                        </a:lnTo>
                        <a:lnTo>
                          <a:pt x="74" y="735"/>
                        </a:lnTo>
                        <a:lnTo>
                          <a:pt x="71" y="735"/>
                        </a:lnTo>
                        <a:lnTo>
                          <a:pt x="69" y="733"/>
                        </a:lnTo>
                        <a:lnTo>
                          <a:pt x="69" y="728"/>
                        </a:lnTo>
                        <a:lnTo>
                          <a:pt x="67" y="726"/>
                        </a:lnTo>
                        <a:lnTo>
                          <a:pt x="67" y="722"/>
                        </a:lnTo>
                        <a:lnTo>
                          <a:pt x="71" y="708"/>
                        </a:lnTo>
                        <a:lnTo>
                          <a:pt x="69" y="706"/>
                        </a:lnTo>
                        <a:lnTo>
                          <a:pt x="69" y="704"/>
                        </a:lnTo>
                        <a:lnTo>
                          <a:pt x="65" y="702"/>
                        </a:lnTo>
                        <a:lnTo>
                          <a:pt x="67" y="702"/>
                        </a:lnTo>
                        <a:lnTo>
                          <a:pt x="60" y="700"/>
                        </a:lnTo>
                        <a:lnTo>
                          <a:pt x="58" y="695"/>
                        </a:lnTo>
                        <a:lnTo>
                          <a:pt x="60" y="693"/>
                        </a:lnTo>
                        <a:lnTo>
                          <a:pt x="60" y="695"/>
                        </a:lnTo>
                        <a:lnTo>
                          <a:pt x="60" y="691"/>
                        </a:lnTo>
                        <a:lnTo>
                          <a:pt x="58" y="691"/>
                        </a:lnTo>
                        <a:lnTo>
                          <a:pt x="51" y="693"/>
                        </a:lnTo>
                        <a:lnTo>
                          <a:pt x="47" y="697"/>
                        </a:lnTo>
                        <a:lnTo>
                          <a:pt x="38" y="700"/>
                        </a:lnTo>
                        <a:lnTo>
                          <a:pt x="38" y="704"/>
                        </a:lnTo>
                        <a:lnTo>
                          <a:pt x="25" y="706"/>
                        </a:lnTo>
                        <a:lnTo>
                          <a:pt x="16" y="702"/>
                        </a:lnTo>
                        <a:lnTo>
                          <a:pt x="16" y="700"/>
                        </a:lnTo>
                        <a:lnTo>
                          <a:pt x="18" y="697"/>
                        </a:lnTo>
                        <a:lnTo>
                          <a:pt x="11" y="695"/>
                        </a:lnTo>
                        <a:lnTo>
                          <a:pt x="9" y="693"/>
                        </a:lnTo>
                        <a:lnTo>
                          <a:pt x="16" y="688"/>
                        </a:lnTo>
                        <a:lnTo>
                          <a:pt x="16" y="686"/>
                        </a:lnTo>
                        <a:lnTo>
                          <a:pt x="18" y="686"/>
                        </a:lnTo>
                        <a:lnTo>
                          <a:pt x="20" y="684"/>
                        </a:lnTo>
                        <a:lnTo>
                          <a:pt x="22" y="682"/>
                        </a:lnTo>
                        <a:lnTo>
                          <a:pt x="20" y="680"/>
                        </a:lnTo>
                        <a:lnTo>
                          <a:pt x="18" y="680"/>
                        </a:lnTo>
                        <a:lnTo>
                          <a:pt x="13" y="682"/>
                        </a:lnTo>
                        <a:lnTo>
                          <a:pt x="13" y="675"/>
                        </a:lnTo>
                        <a:lnTo>
                          <a:pt x="16" y="673"/>
                        </a:lnTo>
                        <a:lnTo>
                          <a:pt x="13" y="671"/>
                        </a:lnTo>
                        <a:lnTo>
                          <a:pt x="13" y="664"/>
                        </a:lnTo>
                        <a:lnTo>
                          <a:pt x="7" y="664"/>
                        </a:lnTo>
                        <a:lnTo>
                          <a:pt x="7" y="662"/>
                        </a:lnTo>
                        <a:lnTo>
                          <a:pt x="9" y="660"/>
                        </a:lnTo>
                        <a:lnTo>
                          <a:pt x="4" y="655"/>
                        </a:lnTo>
                        <a:lnTo>
                          <a:pt x="4" y="651"/>
                        </a:lnTo>
                        <a:lnTo>
                          <a:pt x="7" y="646"/>
                        </a:lnTo>
                        <a:lnTo>
                          <a:pt x="7" y="644"/>
                        </a:lnTo>
                        <a:lnTo>
                          <a:pt x="11" y="642"/>
                        </a:lnTo>
                        <a:lnTo>
                          <a:pt x="11" y="644"/>
                        </a:lnTo>
                        <a:lnTo>
                          <a:pt x="13" y="644"/>
                        </a:lnTo>
                        <a:lnTo>
                          <a:pt x="16" y="648"/>
                        </a:lnTo>
                        <a:lnTo>
                          <a:pt x="22" y="648"/>
                        </a:lnTo>
                        <a:lnTo>
                          <a:pt x="22" y="646"/>
                        </a:lnTo>
                        <a:lnTo>
                          <a:pt x="25" y="646"/>
                        </a:lnTo>
                        <a:lnTo>
                          <a:pt x="25" y="642"/>
                        </a:lnTo>
                        <a:lnTo>
                          <a:pt x="29" y="644"/>
                        </a:lnTo>
                        <a:lnTo>
                          <a:pt x="27" y="642"/>
                        </a:lnTo>
                        <a:lnTo>
                          <a:pt x="31" y="642"/>
                        </a:lnTo>
                        <a:lnTo>
                          <a:pt x="31" y="640"/>
                        </a:lnTo>
                        <a:lnTo>
                          <a:pt x="31" y="637"/>
                        </a:lnTo>
                        <a:lnTo>
                          <a:pt x="38" y="640"/>
                        </a:lnTo>
                        <a:lnTo>
                          <a:pt x="33" y="637"/>
                        </a:lnTo>
                        <a:lnTo>
                          <a:pt x="31" y="633"/>
                        </a:lnTo>
                        <a:lnTo>
                          <a:pt x="27" y="633"/>
                        </a:lnTo>
                        <a:lnTo>
                          <a:pt x="25" y="633"/>
                        </a:lnTo>
                        <a:lnTo>
                          <a:pt x="25" y="629"/>
                        </a:lnTo>
                        <a:lnTo>
                          <a:pt x="22" y="626"/>
                        </a:lnTo>
                        <a:lnTo>
                          <a:pt x="22" y="629"/>
                        </a:lnTo>
                        <a:lnTo>
                          <a:pt x="22" y="631"/>
                        </a:lnTo>
                        <a:lnTo>
                          <a:pt x="18" y="633"/>
                        </a:lnTo>
                        <a:lnTo>
                          <a:pt x="18" y="631"/>
                        </a:lnTo>
                        <a:lnTo>
                          <a:pt x="16" y="631"/>
                        </a:lnTo>
                        <a:lnTo>
                          <a:pt x="13" y="635"/>
                        </a:lnTo>
                        <a:lnTo>
                          <a:pt x="11" y="633"/>
                        </a:lnTo>
                        <a:lnTo>
                          <a:pt x="11" y="629"/>
                        </a:lnTo>
                        <a:lnTo>
                          <a:pt x="7" y="629"/>
                        </a:lnTo>
                        <a:lnTo>
                          <a:pt x="7" y="626"/>
                        </a:lnTo>
                        <a:lnTo>
                          <a:pt x="9" y="626"/>
                        </a:lnTo>
                        <a:lnTo>
                          <a:pt x="7" y="622"/>
                        </a:lnTo>
                        <a:lnTo>
                          <a:pt x="4" y="622"/>
                        </a:lnTo>
                        <a:lnTo>
                          <a:pt x="0" y="624"/>
                        </a:lnTo>
                        <a:lnTo>
                          <a:pt x="2" y="617"/>
                        </a:lnTo>
                        <a:lnTo>
                          <a:pt x="7" y="617"/>
                        </a:lnTo>
                        <a:lnTo>
                          <a:pt x="11" y="617"/>
                        </a:lnTo>
                        <a:lnTo>
                          <a:pt x="13" y="617"/>
                        </a:lnTo>
                        <a:lnTo>
                          <a:pt x="16" y="622"/>
                        </a:lnTo>
                        <a:lnTo>
                          <a:pt x="18" y="622"/>
                        </a:lnTo>
                        <a:lnTo>
                          <a:pt x="18" y="620"/>
                        </a:lnTo>
                        <a:lnTo>
                          <a:pt x="22" y="615"/>
                        </a:lnTo>
                        <a:lnTo>
                          <a:pt x="27" y="615"/>
                        </a:lnTo>
                        <a:lnTo>
                          <a:pt x="29" y="609"/>
                        </a:lnTo>
                        <a:lnTo>
                          <a:pt x="31" y="606"/>
                        </a:lnTo>
                        <a:lnTo>
                          <a:pt x="31" y="604"/>
                        </a:lnTo>
                        <a:lnTo>
                          <a:pt x="33" y="604"/>
                        </a:lnTo>
                        <a:lnTo>
                          <a:pt x="40" y="604"/>
                        </a:lnTo>
                        <a:lnTo>
                          <a:pt x="42" y="604"/>
                        </a:lnTo>
                        <a:lnTo>
                          <a:pt x="49" y="604"/>
                        </a:lnTo>
                        <a:lnTo>
                          <a:pt x="53" y="591"/>
                        </a:lnTo>
                        <a:lnTo>
                          <a:pt x="58" y="584"/>
                        </a:lnTo>
                        <a:lnTo>
                          <a:pt x="58" y="580"/>
                        </a:lnTo>
                        <a:lnTo>
                          <a:pt x="62" y="580"/>
                        </a:lnTo>
                        <a:lnTo>
                          <a:pt x="65" y="573"/>
                        </a:lnTo>
                        <a:lnTo>
                          <a:pt x="62" y="564"/>
                        </a:lnTo>
                        <a:lnTo>
                          <a:pt x="60" y="564"/>
                        </a:lnTo>
                        <a:lnTo>
                          <a:pt x="56" y="564"/>
                        </a:lnTo>
                        <a:lnTo>
                          <a:pt x="53" y="566"/>
                        </a:lnTo>
                        <a:lnTo>
                          <a:pt x="47" y="562"/>
                        </a:lnTo>
                        <a:lnTo>
                          <a:pt x="45" y="557"/>
                        </a:lnTo>
                        <a:lnTo>
                          <a:pt x="49" y="555"/>
                        </a:lnTo>
                        <a:lnTo>
                          <a:pt x="47" y="553"/>
                        </a:lnTo>
                        <a:lnTo>
                          <a:pt x="45" y="549"/>
                        </a:lnTo>
                        <a:lnTo>
                          <a:pt x="42" y="546"/>
                        </a:lnTo>
                        <a:lnTo>
                          <a:pt x="42" y="544"/>
                        </a:lnTo>
                        <a:lnTo>
                          <a:pt x="47" y="542"/>
                        </a:lnTo>
                        <a:lnTo>
                          <a:pt x="47" y="540"/>
                        </a:lnTo>
                        <a:lnTo>
                          <a:pt x="51" y="537"/>
                        </a:lnTo>
                        <a:lnTo>
                          <a:pt x="58" y="537"/>
                        </a:lnTo>
                        <a:lnTo>
                          <a:pt x="62" y="540"/>
                        </a:lnTo>
                        <a:lnTo>
                          <a:pt x="69" y="540"/>
                        </a:lnTo>
                        <a:lnTo>
                          <a:pt x="74" y="537"/>
                        </a:lnTo>
                        <a:lnTo>
                          <a:pt x="74" y="533"/>
                        </a:lnTo>
                        <a:lnTo>
                          <a:pt x="82" y="531"/>
                        </a:lnTo>
                        <a:lnTo>
                          <a:pt x="91" y="524"/>
                        </a:lnTo>
                        <a:lnTo>
                          <a:pt x="98" y="524"/>
                        </a:lnTo>
                        <a:lnTo>
                          <a:pt x="102" y="522"/>
                        </a:lnTo>
                        <a:lnTo>
                          <a:pt x="102" y="520"/>
                        </a:lnTo>
                        <a:lnTo>
                          <a:pt x="98" y="522"/>
                        </a:lnTo>
                        <a:lnTo>
                          <a:pt x="96" y="520"/>
                        </a:lnTo>
                        <a:lnTo>
                          <a:pt x="98" y="517"/>
                        </a:lnTo>
                        <a:lnTo>
                          <a:pt x="96" y="513"/>
                        </a:lnTo>
                        <a:lnTo>
                          <a:pt x="91" y="513"/>
                        </a:lnTo>
                        <a:lnTo>
                          <a:pt x="87" y="515"/>
                        </a:lnTo>
                        <a:lnTo>
                          <a:pt x="85" y="513"/>
                        </a:lnTo>
                        <a:lnTo>
                          <a:pt x="80" y="513"/>
                        </a:lnTo>
                        <a:lnTo>
                          <a:pt x="78" y="509"/>
                        </a:lnTo>
                        <a:lnTo>
                          <a:pt x="74" y="513"/>
                        </a:lnTo>
                        <a:lnTo>
                          <a:pt x="71" y="506"/>
                        </a:lnTo>
                        <a:lnTo>
                          <a:pt x="69" y="506"/>
                        </a:lnTo>
                        <a:lnTo>
                          <a:pt x="74" y="504"/>
                        </a:lnTo>
                        <a:lnTo>
                          <a:pt x="74" y="500"/>
                        </a:lnTo>
                        <a:lnTo>
                          <a:pt x="76" y="500"/>
                        </a:lnTo>
                        <a:lnTo>
                          <a:pt x="78" y="500"/>
                        </a:lnTo>
                        <a:lnTo>
                          <a:pt x="78" y="493"/>
                        </a:lnTo>
                        <a:lnTo>
                          <a:pt x="80" y="491"/>
                        </a:lnTo>
                        <a:lnTo>
                          <a:pt x="82" y="486"/>
                        </a:lnTo>
                        <a:lnTo>
                          <a:pt x="89" y="486"/>
                        </a:lnTo>
                        <a:lnTo>
                          <a:pt x="91" y="484"/>
                        </a:lnTo>
                        <a:lnTo>
                          <a:pt x="94" y="484"/>
                        </a:lnTo>
                        <a:lnTo>
                          <a:pt x="96" y="480"/>
                        </a:lnTo>
                        <a:lnTo>
                          <a:pt x="100" y="482"/>
                        </a:lnTo>
                        <a:lnTo>
                          <a:pt x="102" y="477"/>
                        </a:lnTo>
                        <a:lnTo>
                          <a:pt x="105" y="477"/>
                        </a:lnTo>
                        <a:lnTo>
                          <a:pt x="107" y="475"/>
                        </a:lnTo>
                        <a:lnTo>
                          <a:pt x="109" y="475"/>
                        </a:lnTo>
                        <a:lnTo>
                          <a:pt x="116" y="473"/>
                        </a:lnTo>
                        <a:lnTo>
                          <a:pt x="125" y="464"/>
                        </a:lnTo>
                        <a:lnTo>
                          <a:pt x="129" y="462"/>
                        </a:lnTo>
                        <a:lnTo>
                          <a:pt x="127" y="458"/>
                        </a:lnTo>
                        <a:lnTo>
                          <a:pt x="125" y="455"/>
                        </a:lnTo>
                        <a:lnTo>
                          <a:pt x="127" y="453"/>
                        </a:lnTo>
                        <a:lnTo>
                          <a:pt x="127" y="451"/>
                        </a:lnTo>
                        <a:lnTo>
                          <a:pt x="129" y="449"/>
                        </a:lnTo>
                        <a:lnTo>
                          <a:pt x="129" y="444"/>
                        </a:lnTo>
                        <a:lnTo>
                          <a:pt x="129" y="442"/>
                        </a:lnTo>
                        <a:lnTo>
                          <a:pt x="129" y="440"/>
                        </a:lnTo>
                        <a:lnTo>
                          <a:pt x="125" y="438"/>
                        </a:lnTo>
                        <a:lnTo>
                          <a:pt x="127" y="431"/>
                        </a:lnTo>
                        <a:lnTo>
                          <a:pt x="125" y="429"/>
                        </a:lnTo>
                        <a:lnTo>
                          <a:pt x="127" y="420"/>
                        </a:lnTo>
                        <a:lnTo>
                          <a:pt x="134" y="413"/>
                        </a:lnTo>
                        <a:lnTo>
                          <a:pt x="134" y="409"/>
                        </a:lnTo>
                        <a:lnTo>
                          <a:pt x="136" y="409"/>
                        </a:lnTo>
                        <a:lnTo>
                          <a:pt x="138" y="406"/>
                        </a:lnTo>
                        <a:lnTo>
                          <a:pt x="136" y="404"/>
                        </a:lnTo>
                        <a:lnTo>
                          <a:pt x="136" y="400"/>
                        </a:lnTo>
                        <a:lnTo>
                          <a:pt x="134" y="398"/>
                        </a:lnTo>
                        <a:lnTo>
                          <a:pt x="134" y="395"/>
                        </a:lnTo>
                        <a:lnTo>
                          <a:pt x="129" y="393"/>
                        </a:lnTo>
                        <a:lnTo>
                          <a:pt x="129" y="391"/>
                        </a:lnTo>
                        <a:lnTo>
                          <a:pt x="127" y="389"/>
                        </a:lnTo>
                        <a:lnTo>
                          <a:pt x="125" y="384"/>
                        </a:lnTo>
                        <a:lnTo>
                          <a:pt x="120" y="380"/>
                        </a:lnTo>
                        <a:lnTo>
                          <a:pt x="123" y="378"/>
                        </a:lnTo>
                        <a:lnTo>
                          <a:pt x="125" y="378"/>
                        </a:lnTo>
                        <a:lnTo>
                          <a:pt x="123" y="373"/>
                        </a:lnTo>
                        <a:lnTo>
                          <a:pt x="120" y="371"/>
                        </a:lnTo>
                        <a:lnTo>
                          <a:pt x="118" y="371"/>
                        </a:lnTo>
                        <a:lnTo>
                          <a:pt x="111" y="371"/>
                        </a:lnTo>
                        <a:lnTo>
                          <a:pt x="107" y="371"/>
                        </a:lnTo>
                        <a:lnTo>
                          <a:pt x="102" y="369"/>
                        </a:lnTo>
                        <a:lnTo>
                          <a:pt x="105" y="369"/>
                        </a:lnTo>
                        <a:lnTo>
                          <a:pt x="107" y="364"/>
                        </a:lnTo>
                        <a:lnTo>
                          <a:pt x="107" y="358"/>
                        </a:lnTo>
                        <a:lnTo>
                          <a:pt x="111" y="351"/>
                        </a:lnTo>
                        <a:lnTo>
                          <a:pt x="114" y="351"/>
                        </a:lnTo>
                        <a:lnTo>
                          <a:pt x="114" y="349"/>
                        </a:lnTo>
                        <a:lnTo>
                          <a:pt x="118" y="346"/>
                        </a:lnTo>
                        <a:lnTo>
                          <a:pt x="118" y="344"/>
                        </a:lnTo>
                        <a:lnTo>
                          <a:pt x="111" y="344"/>
                        </a:lnTo>
                        <a:lnTo>
                          <a:pt x="114" y="342"/>
                        </a:lnTo>
                        <a:lnTo>
                          <a:pt x="111" y="340"/>
                        </a:lnTo>
                        <a:lnTo>
                          <a:pt x="109" y="340"/>
                        </a:lnTo>
                        <a:lnTo>
                          <a:pt x="107" y="342"/>
                        </a:lnTo>
                        <a:lnTo>
                          <a:pt x="102" y="340"/>
                        </a:lnTo>
                        <a:lnTo>
                          <a:pt x="100" y="338"/>
                        </a:lnTo>
                        <a:lnTo>
                          <a:pt x="98" y="338"/>
                        </a:lnTo>
                        <a:lnTo>
                          <a:pt x="100" y="333"/>
                        </a:lnTo>
                        <a:lnTo>
                          <a:pt x="102" y="333"/>
                        </a:lnTo>
                        <a:lnTo>
                          <a:pt x="102" y="331"/>
                        </a:lnTo>
                        <a:lnTo>
                          <a:pt x="102" y="324"/>
                        </a:lnTo>
                        <a:lnTo>
                          <a:pt x="109" y="322"/>
                        </a:lnTo>
                        <a:lnTo>
                          <a:pt x="107" y="320"/>
                        </a:lnTo>
                        <a:lnTo>
                          <a:pt x="111" y="313"/>
                        </a:lnTo>
                        <a:lnTo>
                          <a:pt x="109" y="313"/>
                        </a:lnTo>
                        <a:lnTo>
                          <a:pt x="107" y="311"/>
                        </a:lnTo>
                        <a:lnTo>
                          <a:pt x="109" y="306"/>
                        </a:lnTo>
                        <a:lnTo>
                          <a:pt x="107" y="304"/>
                        </a:lnTo>
                        <a:lnTo>
                          <a:pt x="109" y="302"/>
                        </a:lnTo>
                        <a:lnTo>
                          <a:pt x="109" y="298"/>
                        </a:lnTo>
                        <a:lnTo>
                          <a:pt x="111" y="295"/>
                        </a:lnTo>
                        <a:lnTo>
                          <a:pt x="116" y="311"/>
                        </a:lnTo>
                        <a:lnTo>
                          <a:pt x="118" y="309"/>
                        </a:lnTo>
                        <a:lnTo>
                          <a:pt x="120" y="315"/>
                        </a:lnTo>
                        <a:lnTo>
                          <a:pt x="123" y="318"/>
                        </a:lnTo>
                        <a:lnTo>
                          <a:pt x="123" y="315"/>
                        </a:lnTo>
                        <a:lnTo>
                          <a:pt x="125" y="315"/>
                        </a:lnTo>
                        <a:lnTo>
                          <a:pt x="129" y="315"/>
                        </a:lnTo>
                        <a:lnTo>
                          <a:pt x="131" y="315"/>
                        </a:lnTo>
                        <a:lnTo>
                          <a:pt x="131" y="313"/>
                        </a:lnTo>
                        <a:lnTo>
                          <a:pt x="134" y="313"/>
                        </a:lnTo>
                        <a:lnTo>
                          <a:pt x="134" y="311"/>
                        </a:lnTo>
                        <a:lnTo>
                          <a:pt x="138" y="309"/>
                        </a:lnTo>
                        <a:lnTo>
                          <a:pt x="138" y="306"/>
                        </a:lnTo>
                        <a:lnTo>
                          <a:pt x="138" y="302"/>
                        </a:lnTo>
                        <a:lnTo>
                          <a:pt x="140" y="302"/>
                        </a:lnTo>
                        <a:lnTo>
                          <a:pt x="140" y="300"/>
                        </a:lnTo>
                        <a:lnTo>
                          <a:pt x="140" y="298"/>
                        </a:lnTo>
                        <a:lnTo>
                          <a:pt x="129" y="298"/>
                        </a:lnTo>
                        <a:lnTo>
                          <a:pt x="127" y="298"/>
                        </a:lnTo>
                        <a:lnTo>
                          <a:pt x="123" y="295"/>
                        </a:lnTo>
                        <a:lnTo>
                          <a:pt x="120" y="293"/>
                        </a:lnTo>
                        <a:lnTo>
                          <a:pt x="118" y="293"/>
                        </a:lnTo>
                        <a:lnTo>
                          <a:pt x="118" y="298"/>
                        </a:lnTo>
                        <a:lnTo>
                          <a:pt x="116" y="298"/>
                        </a:lnTo>
                        <a:lnTo>
                          <a:pt x="116" y="295"/>
                        </a:lnTo>
                        <a:lnTo>
                          <a:pt x="118" y="293"/>
                        </a:lnTo>
                        <a:lnTo>
                          <a:pt x="118" y="291"/>
                        </a:lnTo>
                        <a:lnTo>
                          <a:pt x="118" y="289"/>
                        </a:lnTo>
                        <a:lnTo>
                          <a:pt x="114" y="280"/>
                        </a:lnTo>
                        <a:lnTo>
                          <a:pt x="114" y="273"/>
                        </a:lnTo>
                        <a:lnTo>
                          <a:pt x="118" y="271"/>
                        </a:lnTo>
                        <a:lnTo>
                          <a:pt x="118" y="273"/>
                        </a:lnTo>
                        <a:lnTo>
                          <a:pt x="120" y="275"/>
                        </a:lnTo>
                        <a:lnTo>
                          <a:pt x="123" y="275"/>
                        </a:lnTo>
                        <a:lnTo>
                          <a:pt x="125" y="275"/>
                        </a:lnTo>
                        <a:lnTo>
                          <a:pt x="127" y="278"/>
                        </a:lnTo>
                        <a:lnTo>
                          <a:pt x="125" y="280"/>
                        </a:lnTo>
                        <a:lnTo>
                          <a:pt x="125" y="282"/>
                        </a:lnTo>
                        <a:lnTo>
                          <a:pt x="129" y="284"/>
                        </a:lnTo>
                        <a:lnTo>
                          <a:pt x="129" y="282"/>
                        </a:lnTo>
                        <a:lnTo>
                          <a:pt x="131" y="282"/>
                        </a:lnTo>
                        <a:lnTo>
                          <a:pt x="131" y="284"/>
                        </a:lnTo>
                        <a:lnTo>
                          <a:pt x="140" y="287"/>
                        </a:lnTo>
                        <a:lnTo>
                          <a:pt x="145" y="287"/>
                        </a:lnTo>
                        <a:lnTo>
                          <a:pt x="147" y="284"/>
                        </a:lnTo>
                        <a:lnTo>
                          <a:pt x="149" y="284"/>
                        </a:lnTo>
                        <a:lnTo>
                          <a:pt x="151" y="284"/>
                        </a:lnTo>
                        <a:lnTo>
                          <a:pt x="156" y="284"/>
                        </a:lnTo>
                        <a:lnTo>
                          <a:pt x="156" y="273"/>
                        </a:lnTo>
                        <a:lnTo>
                          <a:pt x="156" y="271"/>
                        </a:lnTo>
                        <a:lnTo>
                          <a:pt x="160" y="271"/>
                        </a:lnTo>
                        <a:lnTo>
                          <a:pt x="158" y="271"/>
                        </a:lnTo>
                        <a:lnTo>
                          <a:pt x="158" y="269"/>
                        </a:lnTo>
                        <a:lnTo>
                          <a:pt x="163" y="269"/>
                        </a:lnTo>
                        <a:lnTo>
                          <a:pt x="163" y="267"/>
                        </a:lnTo>
                        <a:lnTo>
                          <a:pt x="160" y="264"/>
                        </a:lnTo>
                        <a:lnTo>
                          <a:pt x="160" y="262"/>
                        </a:lnTo>
                        <a:lnTo>
                          <a:pt x="163" y="260"/>
                        </a:lnTo>
                        <a:lnTo>
                          <a:pt x="167" y="262"/>
                        </a:lnTo>
                        <a:lnTo>
                          <a:pt x="187" y="262"/>
                        </a:lnTo>
                        <a:lnTo>
                          <a:pt x="189" y="262"/>
                        </a:lnTo>
                        <a:lnTo>
                          <a:pt x="189" y="264"/>
                        </a:lnTo>
                        <a:lnTo>
                          <a:pt x="185" y="267"/>
                        </a:lnTo>
                        <a:lnTo>
                          <a:pt x="185" y="271"/>
                        </a:lnTo>
                        <a:lnTo>
                          <a:pt x="187" y="273"/>
                        </a:lnTo>
                        <a:lnTo>
                          <a:pt x="183" y="282"/>
                        </a:lnTo>
                        <a:lnTo>
                          <a:pt x="183" y="275"/>
                        </a:lnTo>
                        <a:lnTo>
                          <a:pt x="180" y="275"/>
                        </a:lnTo>
                        <a:lnTo>
                          <a:pt x="178" y="271"/>
                        </a:lnTo>
                        <a:lnTo>
                          <a:pt x="176" y="273"/>
                        </a:lnTo>
                        <a:lnTo>
                          <a:pt x="180" y="278"/>
                        </a:lnTo>
                        <a:lnTo>
                          <a:pt x="176" y="280"/>
                        </a:lnTo>
                        <a:lnTo>
                          <a:pt x="176" y="284"/>
                        </a:lnTo>
                        <a:lnTo>
                          <a:pt x="183" y="287"/>
                        </a:lnTo>
                        <a:lnTo>
                          <a:pt x="185" y="284"/>
                        </a:lnTo>
                        <a:lnTo>
                          <a:pt x="192" y="284"/>
                        </a:lnTo>
                        <a:lnTo>
                          <a:pt x="198" y="282"/>
                        </a:lnTo>
                        <a:lnTo>
                          <a:pt x="198" y="287"/>
                        </a:lnTo>
                        <a:lnTo>
                          <a:pt x="185" y="291"/>
                        </a:lnTo>
                        <a:lnTo>
                          <a:pt x="183" y="293"/>
                        </a:lnTo>
                        <a:lnTo>
                          <a:pt x="178" y="289"/>
                        </a:lnTo>
                        <a:lnTo>
                          <a:pt x="172" y="287"/>
                        </a:lnTo>
                        <a:lnTo>
                          <a:pt x="174" y="284"/>
                        </a:lnTo>
                        <a:lnTo>
                          <a:pt x="174" y="282"/>
                        </a:lnTo>
                        <a:lnTo>
                          <a:pt x="169" y="282"/>
                        </a:lnTo>
                        <a:lnTo>
                          <a:pt x="169" y="280"/>
                        </a:lnTo>
                        <a:lnTo>
                          <a:pt x="167" y="280"/>
                        </a:lnTo>
                        <a:lnTo>
                          <a:pt x="167" y="284"/>
                        </a:lnTo>
                        <a:lnTo>
                          <a:pt x="172" y="289"/>
                        </a:lnTo>
                        <a:lnTo>
                          <a:pt x="174" y="291"/>
                        </a:lnTo>
                        <a:lnTo>
                          <a:pt x="174" y="293"/>
                        </a:lnTo>
                        <a:lnTo>
                          <a:pt x="169" y="293"/>
                        </a:lnTo>
                        <a:lnTo>
                          <a:pt x="167" y="295"/>
                        </a:lnTo>
                        <a:lnTo>
                          <a:pt x="167" y="298"/>
                        </a:lnTo>
                        <a:lnTo>
                          <a:pt x="165" y="298"/>
                        </a:lnTo>
                        <a:lnTo>
                          <a:pt x="165" y="300"/>
                        </a:lnTo>
                        <a:lnTo>
                          <a:pt x="169" y="306"/>
                        </a:lnTo>
                        <a:lnTo>
                          <a:pt x="169" y="304"/>
                        </a:lnTo>
                        <a:lnTo>
                          <a:pt x="176" y="306"/>
                        </a:lnTo>
                        <a:lnTo>
                          <a:pt x="203" y="311"/>
                        </a:lnTo>
                        <a:lnTo>
                          <a:pt x="207" y="311"/>
                        </a:lnTo>
                        <a:lnTo>
                          <a:pt x="214" y="306"/>
                        </a:lnTo>
                        <a:lnTo>
                          <a:pt x="218" y="309"/>
                        </a:lnTo>
                        <a:lnTo>
                          <a:pt x="221" y="306"/>
                        </a:lnTo>
                        <a:lnTo>
                          <a:pt x="225" y="311"/>
                        </a:lnTo>
                        <a:lnTo>
                          <a:pt x="232" y="311"/>
                        </a:lnTo>
                        <a:lnTo>
                          <a:pt x="236" y="306"/>
                        </a:lnTo>
                        <a:lnTo>
                          <a:pt x="247" y="302"/>
                        </a:lnTo>
                        <a:lnTo>
                          <a:pt x="252" y="300"/>
                        </a:lnTo>
                        <a:lnTo>
                          <a:pt x="258" y="306"/>
                        </a:lnTo>
                        <a:lnTo>
                          <a:pt x="258" y="309"/>
                        </a:lnTo>
                        <a:lnTo>
                          <a:pt x="256" y="315"/>
                        </a:lnTo>
                        <a:lnTo>
                          <a:pt x="258" y="315"/>
                        </a:lnTo>
                        <a:lnTo>
                          <a:pt x="261" y="318"/>
                        </a:lnTo>
                        <a:lnTo>
                          <a:pt x="258" y="320"/>
                        </a:lnTo>
                        <a:lnTo>
                          <a:pt x="256" y="322"/>
                        </a:lnTo>
                        <a:lnTo>
                          <a:pt x="258" y="324"/>
                        </a:lnTo>
                        <a:lnTo>
                          <a:pt x="258" y="322"/>
                        </a:lnTo>
                        <a:lnTo>
                          <a:pt x="263" y="322"/>
                        </a:lnTo>
                        <a:lnTo>
                          <a:pt x="263" y="324"/>
                        </a:lnTo>
                        <a:lnTo>
                          <a:pt x="265" y="326"/>
                        </a:lnTo>
                        <a:lnTo>
                          <a:pt x="270" y="329"/>
                        </a:lnTo>
                        <a:lnTo>
                          <a:pt x="267" y="329"/>
                        </a:lnTo>
                        <a:lnTo>
                          <a:pt x="267" y="331"/>
                        </a:lnTo>
                        <a:lnTo>
                          <a:pt x="270" y="333"/>
                        </a:lnTo>
                        <a:lnTo>
                          <a:pt x="267" y="338"/>
                        </a:lnTo>
                        <a:lnTo>
                          <a:pt x="265" y="335"/>
                        </a:lnTo>
                        <a:lnTo>
                          <a:pt x="265" y="338"/>
                        </a:lnTo>
                        <a:lnTo>
                          <a:pt x="267" y="338"/>
                        </a:lnTo>
                        <a:lnTo>
                          <a:pt x="270" y="340"/>
                        </a:lnTo>
                        <a:lnTo>
                          <a:pt x="267" y="344"/>
                        </a:lnTo>
                        <a:lnTo>
                          <a:pt x="267" y="346"/>
                        </a:lnTo>
                        <a:lnTo>
                          <a:pt x="258" y="351"/>
                        </a:lnTo>
                        <a:lnTo>
                          <a:pt x="256" y="349"/>
                        </a:lnTo>
                        <a:lnTo>
                          <a:pt x="254" y="349"/>
                        </a:lnTo>
                        <a:lnTo>
                          <a:pt x="254" y="344"/>
                        </a:lnTo>
                        <a:lnTo>
                          <a:pt x="252" y="342"/>
                        </a:lnTo>
                        <a:lnTo>
                          <a:pt x="250" y="346"/>
                        </a:lnTo>
                        <a:lnTo>
                          <a:pt x="250" y="344"/>
                        </a:lnTo>
                        <a:lnTo>
                          <a:pt x="245" y="349"/>
                        </a:lnTo>
                        <a:lnTo>
                          <a:pt x="247" y="349"/>
                        </a:lnTo>
                        <a:lnTo>
                          <a:pt x="247" y="351"/>
                        </a:lnTo>
                        <a:lnTo>
                          <a:pt x="243" y="353"/>
                        </a:lnTo>
                        <a:lnTo>
                          <a:pt x="243" y="355"/>
                        </a:lnTo>
                        <a:lnTo>
                          <a:pt x="243" y="353"/>
                        </a:lnTo>
                        <a:lnTo>
                          <a:pt x="243" y="360"/>
                        </a:lnTo>
                        <a:lnTo>
                          <a:pt x="247" y="366"/>
                        </a:lnTo>
                        <a:lnTo>
                          <a:pt x="252" y="364"/>
                        </a:lnTo>
                        <a:lnTo>
                          <a:pt x="254" y="366"/>
                        </a:lnTo>
                        <a:lnTo>
                          <a:pt x="256" y="369"/>
                        </a:lnTo>
                        <a:lnTo>
                          <a:pt x="254" y="371"/>
                        </a:lnTo>
                        <a:lnTo>
                          <a:pt x="256" y="371"/>
                        </a:lnTo>
                        <a:lnTo>
                          <a:pt x="254" y="373"/>
                        </a:lnTo>
                        <a:lnTo>
                          <a:pt x="256" y="375"/>
                        </a:lnTo>
                        <a:lnTo>
                          <a:pt x="254" y="375"/>
                        </a:lnTo>
                        <a:lnTo>
                          <a:pt x="254" y="378"/>
                        </a:lnTo>
                        <a:lnTo>
                          <a:pt x="252" y="378"/>
                        </a:lnTo>
                        <a:lnTo>
                          <a:pt x="250" y="378"/>
                        </a:lnTo>
                        <a:lnTo>
                          <a:pt x="245" y="391"/>
                        </a:lnTo>
                        <a:lnTo>
                          <a:pt x="250" y="391"/>
                        </a:lnTo>
                        <a:lnTo>
                          <a:pt x="252" y="395"/>
                        </a:lnTo>
                        <a:lnTo>
                          <a:pt x="254" y="393"/>
                        </a:lnTo>
                        <a:lnTo>
                          <a:pt x="254" y="395"/>
                        </a:lnTo>
                        <a:lnTo>
                          <a:pt x="258" y="393"/>
                        </a:lnTo>
                        <a:lnTo>
                          <a:pt x="258" y="400"/>
                        </a:lnTo>
                        <a:lnTo>
                          <a:pt x="250" y="402"/>
                        </a:lnTo>
                        <a:lnTo>
                          <a:pt x="250" y="404"/>
                        </a:lnTo>
                        <a:lnTo>
                          <a:pt x="250" y="409"/>
                        </a:lnTo>
                        <a:lnTo>
                          <a:pt x="247" y="409"/>
                        </a:lnTo>
                        <a:lnTo>
                          <a:pt x="247" y="411"/>
                        </a:lnTo>
                        <a:lnTo>
                          <a:pt x="243" y="411"/>
                        </a:lnTo>
                        <a:lnTo>
                          <a:pt x="243" y="413"/>
                        </a:lnTo>
                        <a:lnTo>
                          <a:pt x="238" y="415"/>
                        </a:lnTo>
                        <a:lnTo>
                          <a:pt x="238" y="411"/>
                        </a:lnTo>
                        <a:lnTo>
                          <a:pt x="236" y="411"/>
                        </a:lnTo>
                        <a:lnTo>
                          <a:pt x="236" y="406"/>
                        </a:lnTo>
                        <a:lnTo>
                          <a:pt x="234" y="404"/>
                        </a:lnTo>
                        <a:lnTo>
                          <a:pt x="229" y="406"/>
                        </a:lnTo>
                        <a:lnTo>
                          <a:pt x="229" y="411"/>
                        </a:lnTo>
                        <a:lnTo>
                          <a:pt x="223" y="411"/>
                        </a:lnTo>
                        <a:lnTo>
                          <a:pt x="221" y="411"/>
                        </a:lnTo>
                        <a:lnTo>
                          <a:pt x="218" y="406"/>
                        </a:lnTo>
                        <a:lnTo>
                          <a:pt x="216" y="406"/>
                        </a:lnTo>
                        <a:lnTo>
                          <a:pt x="212" y="402"/>
                        </a:lnTo>
                        <a:lnTo>
                          <a:pt x="207" y="411"/>
                        </a:lnTo>
                        <a:lnTo>
                          <a:pt x="205" y="413"/>
                        </a:lnTo>
                        <a:lnTo>
                          <a:pt x="203" y="422"/>
                        </a:lnTo>
                        <a:lnTo>
                          <a:pt x="207" y="422"/>
                        </a:lnTo>
                        <a:lnTo>
                          <a:pt x="209" y="426"/>
                        </a:lnTo>
                        <a:lnTo>
                          <a:pt x="218" y="431"/>
                        </a:lnTo>
                        <a:lnTo>
                          <a:pt x="221" y="433"/>
                        </a:lnTo>
                        <a:lnTo>
                          <a:pt x="218" y="433"/>
                        </a:lnTo>
                        <a:lnTo>
                          <a:pt x="218" y="435"/>
                        </a:lnTo>
                        <a:lnTo>
                          <a:pt x="223" y="435"/>
                        </a:lnTo>
                        <a:lnTo>
                          <a:pt x="221" y="438"/>
                        </a:lnTo>
                        <a:lnTo>
                          <a:pt x="225" y="438"/>
                        </a:lnTo>
                        <a:lnTo>
                          <a:pt x="232" y="438"/>
                        </a:lnTo>
                        <a:lnTo>
                          <a:pt x="232" y="440"/>
                        </a:lnTo>
                        <a:lnTo>
                          <a:pt x="234" y="440"/>
                        </a:lnTo>
                        <a:lnTo>
                          <a:pt x="236" y="444"/>
                        </a:lnTo>
                        <a:lnTo>
                          <a:pt x="238" y="440"/>
                        </a:lnTo>
                        <a:lnTo>
                          <a:pt x="236" y="435"/>
                        </a:lnTo>
                        <a:lnTo>
                          <a:pt x="241" y="435"/>
                        </a:lnTo>
                        <a:lnTo>
                          <a:pt x="241" y="433"/>
                        </a:lnTo>
                        <a:lnTo>
                          <a:pt x="243" y="431"/>
                        </a:lnTo>
                        <a:lnTo>
                          <a:pt x="238" y="426"/>
                        </a:lnTo>
                        <a:lnTo>
                          <a:pt x="238" y="424"/>
                        </a:lnTo>
                        <a:lnTo>
                          <a:pt x="243" y="424"/>
                        </a:lnTo>
                        <a:lnTo>
                          <a:pt x="245" y="426"/>
                        </a:lnTo>
                        <a:lnTo>
                          <a:pt x="247" y="426"/>
                        </a:lnTo>
                        <a:lnTo>
                          <a:pt x="247" y="431"/>
                        </a:lnTo>
                        <a:lnTo>
                          <a:pt x="250" y="431"/>
                        </a:lnTo>
                        <a:lnTo>
                          <a:pt x="252" y="429"/>
                        </a:lnTo>
                        <a:lnTo>
                          <a:pt x="258" y="426"/>
                        </a:lnTo>
                        <a:lnTo>
                          <a:pt x="261" y="424"/>
                        </a:lnTo>
                        <a:lnTo>
                          <a:pt x="263" y="426"/>
                        </a:lnTo>
                        <a:lnTo>
                          <a:pt x="270" y="424"/>
                        </a:lnTo>
                        <a:lnTo>
                          <a:pt x="272" y="424"/>
                        </a:lnTo>
                        <a:lnTo>
                          <a:pt x="274" y="422"/>
                        </a:lnTo>
                        <a:lnTo>
                          <a:pt x="278" y="420"/>
                        </a:lnTo>
                        <a:lnTo>
                          <a:pt x="278" y="413"/>
                        </a:lnTo>
                        <a:lnTo>
                          <a:pt x="276" y="411"/>
                        </a:lnTo>
                        <a:lnTo>
                          <a:pt x="276" y="406"/>
                        </a:lnTo>
                        <a:lnTo>
                          <a:pt x="281" y="404"/>
                        </a:lnTo>
                        <a:lnTo>
                          <a:pt x="285" y="402"/>
                        </a:lnTo>
                        <a:lnTo>
                          <a:pt x="287" y="400"/>
                        </a:lnTo>
                        <a:lnTo>
                          <a:pt x="294" y="398"/>
                        </a:lnTo>
                        <a:lnTo>
                          <a:pt x="296" y="395"/>
                        </a:lnTo>
                        <a:lnTo>
                          <a:pt x="301" y="395"/>
                        </a:lnTo>
                        <a:lnTo>
                          <a:pt x="301" y="393"/>
                        </a:lnTo>
                        <a:lnTo>
                          <a:pt x="301" y="391"/>
                        </a:lnTo>
                        <a:lnTo>
                          <a:pt x="301" y="384"/>
                        </a:lnTo>
                        <a:lnTo>
                          <a:pt x="299" y="384"/>
                        </a:lnTo>
                        <a:lnTo>
                          <a:pt x="299" y="382"/>
                        </a:lnTo>
                        <a:lnTo>
                          <a:pt x="303" y="375"/>
                        </a:lnTo>
                        <a:lnTo>
                          <a:pt x="301" y="369"/>
                        </a:lnTo>
                        <a:lnTo>
                          <a:pt x="305" y="369"/>
                        </a:lnTo>
                        <a:lnTo>
                          <a:pt x="305" y="364"/>
                        </a:lnTo>
                        <a:lnTo>
                          <a:pt x="307" y="362"/>
                        </a:lnTo>
                        <a:lnTo>
                          <a:pt x="312" y="366"/>
                        </a:lnTo>
                        <a:lnTo>
                          <a:pt x="310" y="369"/>
                        </a:lnTo>
                        <a:lnTo>
                          <a:pt x="312" y="380"/>
                        </a:lnTo>
                        <a:lnTo>
                          <a:pt x="316" y="378"/>
                        </a:lnTo>
                        <a:lnTo>
                          <a:pt x="321" y="380"/>
                        </a:lnTo>
                        <a:lnTo>
                          <a:pt x="323" y="375"/>
                        </a:lnTo>
                        <a:lnTo>
                          <a:pt x="327" y="373"/>
                        </a:lnTo>
                        <a:lnTo>
                          <a:pt x="332" y="375"/>
                        </a:lnTo>
                        <a:lnTo>
                          <a:pt x="341" y="380"/>
                        </a:lnTo>
                        <a:lnTo>
                          <a:pt x="341" y="378"/>
                        </a:lnTo>
                        <a:lnTo>
                          <a:pt x="345" y="380"/>
                        </a:lnTo>
                        <a:lnTo>
                          <a:pt x="348" y="378"/>
                        </a:lnTo>
                        <a:lnTo>
                          <a:pt x="350" y="380"/>
                        </a:lnTo>
                        <a:lnTo>
                          <a:pt x="354" y="380"/>
                        </a:lnTo>
                        <a:lnTo>
                          <a:pt x="354" y="386"/>
                        </a:lnTo>
                        <a:lnTo>
                          <a:pt x="356" y="386"/>
                        </a:lnTo>
                        <a:lnTo>
                          <a:pt x="363" y="384"/>
                        </a:lnTo>
                        <a:lnTo>
                          <a:pt x="363" y="382"/>
                        </a:lnTo>
                        <a:lnTo>
                          <a:pt x="363" y="380"/>
                        </a:lnTo>
                        <a:lnTo>
                          <a:pt x="368" y="378"/>
                        </a:lnTo>
                        <a:lnTo>
                          <a:pt x="365" y="375"/>
                        </a:lnTo>
                        <a:lnTo>
                          <a:pt x="370" y="375"/>
                        </a:lnTo>
                        <a:lnTo>
                          <a:pt x="370" y="373"/>
                        </a:lnTo>
                        <a:lnTo>
                          <a:pt x="372" y="373"/>
                        </a:lnTo>
                        <a:lnTo>
                          <a:pt x="374" y="371"/>
                        </a:lnTo>
                        <a:lnTo>
                          <a:pt x="376" y="371"/>
                        </a:lnTo>
                        <a:lnTo>
                          <a:pt x="381" y="369"/>
                        </a:lnTo>
                        <a:lnTo>
                          <a:pt x="381" y="375"/>
                        </a:lnTo>
                        <a:lnTo>
                          <a:pt x="379" y="378"/>
                        </a:lnTo>
                        <a:lnTo>
                          <a:pt x="379" y="382"/>
                        </a:lnTo>
                        <a:lnTo>
                          <a:pt x="381" y="386"/>
                        </a:lnTo>
                        <a:lnTo>
                          <a:pt x="385" y="386"/>
                        </a:lnTo>
                        <a:lnTo>
                          <a:pt x="390" y="386"/>
                        </a:lnTo>
                        <a:lnTo>
                          <a:pt x="392" y="386"/>
                        </a:lnTo>
                        <a:lnTo>
                          <a:pt x="394" y="393"/>
                        </a:lnTo>
                        <a:lnTo>
                          <a:pt x="397" y="393"/>
                        </a:lnTo>
                        <a:lnTo>
                          <a:pt x="403" y="391"/>
                        </a:lnTo>
                        <a:lnTo>
                          <a:pt x="410" y="391"/>
                        </a:lnTo>
                        <a:lnTo>
                          <a:pt x="412" y="382"/>
                        </a:lnTo>
                        <a:lnTo>
                          <a:pt x="414" y="384"/>
                        </a:lnTo>
                        <a:lnTo>
                          <a:pt x="417" y="380"/>
                        </a:lnTo>
                        <a:lnTo>
                          <a:pt x="412" y="380"/>
                        </a:lnTo>
                        <a:lnTo>
                          <a:pt x="412" y="378"/>
                        </a:lnTo>
                        <a:lnTo>
                          <a:pt x="405" y="371"/>
                        </a:lnTo>
                        <a:lnTo>
                          <a:pt x="401" y="362"/>
                        </a:lnTo>
                        <a:lnTo>
                          <a:pt x="401" y="358"/>
                        </a:lnTo>
                        <a:lnTo>
                          <a:pt x="403" y="358"/>
                        </a:lnTo>
                        <a:lnTo>
                          <a:pt x="401" y="351"/>
                        </a:lnTo>
                        <a:lnTo>
                          <a:pt x="403" y="351"/>
                        </a:lnTo>
                        <a:lnTo>
                          <a:pt x="403" y="349"/>
                        </a:lnTo>
                        <a:lnTo>
                          <a:pt x="401" y="346"/>
                        </a:lnTo>
                        <a:lnTo>
                          <a:pt x="403" y="342"/>
                        </a:lnTo>
                        <a:lnTo>
                          <a:pt x="403" y="340"/>
                        </a:lnTo>
                        <a:lnTo>
                          <a:pt x="401" y="340"/>
                        </a:lnTo>
                        <a:lnTo>
                          <a:pt x="399" y="333"/>
                        </a:lnTo>
                        <a:lnTo>
                          <a:pt x="403" y="331"/>
                        </a:lnTo>
                        <a:lnTo>
                          <a:pt x="405" y="331"/>
                        </a:lnTo>
                        <a:lnTo>
                          <a:pt x="408" y="335"/>
                        </a:lnTo>
                        <a:lnTo>
                          <a:pt x="410" y="331"/>
                        </a:lnTo>
                        <a:lnTo>
                          <a:pt x="412" y="333"/>
                        </a:lnTo>
                        <a:lnTo>
                          <a:pt x="412" y="335"/>
                        </a:lnTo>
                        <a:lnTo>
                          <a:pt x="412" y="340"/>
                        </a:lnTo>
                        <a:lnTo>
                          <a:pt x="417" y="344"/>
                        </a:lnTo>
                        <a:lnTo>
                          <a:pt x="419" y="344"/>
                        </a:lnTo>
                        <a:lnTo>
                          <a:pt x="421" y="342"/>
                        </a:lnTo>
                        <a:lnTo>
                          <a:pt x="425" y="342"/>
                        </a:lnTo>
                        <a:lnTo>
                          <a:pt x="425" y="340"/>
                        </a:lnTo>
                        <a:lnTo>
                          <a:pt x="428" y="338"/>
                        </a:lnTo>
                        <a:lnTo>
                          <a:pt x="428" y="335"/>
                        </a:lnTo>
                        <a:lnTo>
                          <a:pt x="432" y="335"/>
                        </a:lnTo>
                        <a:lnTo>
                          <a:pt x="434" y="329"/>
                        </a:lnTo>
                        <a:lnTo>
                          <a:pt x="432" y="318"/>
                        </a:lnTo>
                        <a:lnTo>
                          <a:pt x="428" y="309"/>
                        </a:lnTo>
                        <a:lnTo>
                          <a:pt x="423" y="309"/>
                        </a:lnTo>
                        <a:lnTo>
                          <a:pt x="421" y="306"/>
                        </a:lnTo>
                        <a:lnTo>
                          <a:pt x="419" y="302"/>
                        </a:lnTo>
                        <a:lnTo>
                          <a:pt x="417" y="300"/>
                        </a:lnTo>
                        <a:lnTo>
                          <a:pt x="412" y="304"/>
                        </a:lnTo>
                        <a:lnTo>
                          <a:pt x="408" y="302"/>
                        </a:lnTo>
                        <a:lnTo>
                          <a:pt x="403" y="302"/>
                        </a:lnTo>
                        <a:lnTo>
                          <a:pt x="403" y="300"/>
                        </a:lnTo>
                        <a:lnTo>
                          <a:pt x="397" y="293"/>
                        </a:lnTo>
                        <a:lnTo>
                          <a:pt x="401" y="291"/>
                        </a:lnTo>
                        <a:lnTo>
                          <a:pt x="410" y="291"/>
                        </a:lnTo>
                        <a:lnTo>
                          <a:pt x="414" y="289"/>
                        </a:lnTo>
                        <a:lnTo>
                          <a:pt x="417" y="287"/>
                        </a:lnTo>
                        <a:lnTo>
                          <a:pt x="412" y="284"/>
                        </a:lnTo>
                        <a:lnTo>
                          <a:pt x="412" y="282"/>
                        </a:lnTo>
                        <a:lnTo>
                          <a:pt x="414" y="280"/>
                        </a:lnTo>
                        <a:lnTo>
                          <a:pt x="412" y="280"/>
                        </a:lnTo>
                        <a:lnTo>
                          <a:pt x="412" y="278"/>
                        </a:lnTo>
                        <a:lnTo>
                          <a:pt x="408" y="280"/>
                        </a:lnTo>
                        <a:lnTo>
                          <a:pt x="410" y="278"/>
                        </a:lnTo>
                        <a:lnTo>
                          <a:pt x="405" y="273"/>
                        </a:lnTo>
                        <a:lnTo>
                          <a:pt x="405" y="267"/>
                        </a:lnTo>
                        <a:lnTo>
                          <a:pt x="403" y="267"/>
                        </a:lnTo>
                        <a:lnTo>
                          <a:pt x="405" y="267"/>
                        </a:lnTo>
                        <a:lnTo>
                          <a:pt x="408" y="262"/>
                        </a:lnTo>
                        <a:lnTo>
                          <a:pt x="412" y="262"/>
                        </a:lnTo>
                        <a:lnTo>
                          <a:pt x="419" y="260"/>
                        </a:lnTo>
                        <a:lnTo>
                          <a:pt x="421" y="258"/>
                        </a:lnTo>
                        <a:lnTo>
                          <a:pt x="423" y="255"/>
                        </a:lnTo>
                        <a:lnTo>
                          <a:pt x="434" y="260"/>
                        </a:lnTo>
                        <a:lnTo>
                          <a:pt x="441" y="258"/>
                        </a:lnTo>
                        <a:lnTo>
                          <a:pt x="443" y="253"/>
                        </a:lnTo>
                        <a:lnTo>
                          <a:pt x="448" y="255"/>
                        </a:lnTo>
                        <a:lnTo>
                          <a:pt x="448" y="251"/>
                        </a:lnTo>
                        <a:lnTo>
                          <a:pt x="457" y="251"/>
                        </a:lnTo>
                        <a:lnTo>
                          <a:pt x="461" y="251"/>
                        </a:lnTo>
                        <a:lnTo>
                          <a:pt x="468" y="255"/>
                        </a:lnTo>
                        <a:lnTo>
                          <a:pt x="474" y="253"/>
                        </a:lnTo>
                        <a:lnTo>
                          <a:pt x="479" y="251"/>
                        </a:lnTo>
                        <a:lnTo>
                          <a:pt x="481" y="251"/>
                        </a:lnTo>
                        <a:lnTo>
                          <a:pt x="479" y="249"/>
                        </a:lnTo>
                        <a:lnTo>
                          <a:pt x="481" y="240"/>
                        </a:lnTo>
                        <a:lnTo>
                          <a:pt x="483" y="240"/>
                        </a:lnTo>
                        <a:lnTo>
                          <a:pt x="483" y="235"/>
                        </a:lnTo>
                        <a:lnTo>
                          <a:pt x="479" y="231"/>
                        </a:lnTo>
                        <a:lnTo>
                          <a:pt x="477" y="231"/>
                        </a:lnTo>
                        <a:lnTo>
                          <a:pt x="474" y="229"/>
                        </a:lnTo>
                        <a:lnTo>
                          <a:pt x="477" y="227"/>
                        </a:lnTo>
                        <a:lnTo>
                          <a:pt x="477" y="222"/>
                        </a:lnTo>
                        <a:lnTo>
                          <a:pt x="477" y="220"/>
                        </a:lnTo>
                        <a:lnTo>
                          <a:pt x="472" y="222"/>
                        </a:lnTo>
                        <a:lnTo>
                          <a:pt x="474" y="215"/>
                        </a:lnTo>
                        <a:lnTo>
                          <a:pt x="474" y="213"/>
                        </a:lnTo>
                        <a:lnTo>
                          <a:pt x="477" y="209"/>
                        </a:lnTo>
                        <a:lnTo>
                          <a:pt x="474" y="207"/>
                        </a:lnTo>
                        <a:lnTo>
                          <a:pt x="468" y="204"/>
                        </a:lnTo>
                        <a:lnTo>
                          <a:pt x="466" y="207"/>
                        </a:lnTo>
                        <a:lnTo>
                          <a:pt x="457" y="213"/>
                        </a:lnTo>
                        <a:lnTo>
                          <a:pt x="454" y="222"/>
                        </a:lnTo>
                        <a:lnTo>
                          <a:pt x="454" y="220"/>
                        </a:lnTo>
                        <a:lnTo>
                          <a:pt x="452" y="220"/>
                        </a:lnTo>
                        <a:lnTo>
                          <a:pt x="454" y="222"/>
                        </a:lnTo>
                        <a:lnTo>
                          <a:pt x="446" y="222"/>
                        </a:lnTo>
                        <a:lnTo>
                          <a:pt x="441" y="220"/>
                        </a:lnTo>
                        <a:lnTo>
                          <a:pt x="434" y="220"/>
                        </a:lnTo>
                        <a:lnTo>
                          <a:pt x="432" y="222"/>
                        </a:lnTo>
                        <a:lnTo>
                          <a:pt x="430" y="222"/>
                        </a:lnTo>
                        <a:lnTo>
                          <a:pt x="428" y="224"/>
                        </a:lnTo>
                        <a:lnTo>
                          <a:pt x="419" y="224"/>
                        </a:lnTo>
                        <a:lnTo>
                          <a:pt x="417" y="229"/>
                        </a:lnTo>
                        <a:lnTo>
                          <a:pt x="414" y="229"/>
                        </a:lnTo>
                        <a:lnTo>
                          <a:pt x="414" y="224"/>
                        </a:lnTo>
                        <a:lnTo>
                          <a:pt x="410" y="222"/>
                        </a:lnTo>
                        <a:lnTo>
                          <a:pt x="401" y="220"/>
                        </a:lnTo>
                        <a:lnTo>
                          <a:pt x="392" y="222"/>
                        </a:lnTo>
                        <a:lnTo>
                          <a:pt x="390" y="222"/>
                        </a:lnTo>
                        <a:lnTo>
                          <a:pt x="390" y="220"/>
                        </a:lnTo>
                        <a:lnTo>
                          <a:pt x="388" y="218"/>
                        </a:lnTo>
                        <a:lnTo>
                          <a:pt x="379" y="218"/>
                        </a:lnTo>
                        <a:lnTo>
                          <a:pt x="374" y="213"/>
                        </a:lnTo>
                        <a:lnTo>
                          <a:pt x="370" y="213"/>
                        </a:lnTo>
                        <a:lnTo>
                          <a:pt x="368" y="211"/>
                        </a:lnTo>
                        <a:lnTo>
                          <a:pt x="365" y="207"/>
                        </a:lnTo>
                        <a:lnTo>
                          <a:pt x="361" y="204"/>
                        </a:lnTo>
                        <a:lnTo>
                          <a:pt x="361" y="200"/>
                        </a:lnTo>
                        <a:lnTo>
                          <a:pt x="356" y="191"/>
                        </a:lnTo>
                        <a:lnTo>
                          <a:pt x="356" y="189"/>
                        </a:lnTo>
                        <a:lnTo>
                          <a:pt x="354" y="184"/>
                        </a:lnTo>
                        <a:lnTo>
                          <a:pt x="354" y="178"/>
                        </a:lnTo>
                        <a:lnTo>
                          <a:pt x="352" y="175"/>
                        </a:lnTo>
                        <a:lnTo>
                          <a:pt x="354" y="171"/>
                        </a:lnTo>
                        <a:lnTo>
                          <a:pt x="350" y="169"/>
                        </a:lnTo>
                        <a:lnTo>
                          <a:pt x="350" y="164"/>
                        </a:lnTo>
                        <a:lnTo>
                          <a:pt x="356" y="162"/>
                        </a:lnTo>
                        <a:lnTo>
                          <a:pt x="356" y="158"/>
                        </a:lnTo>
                        <a:lnTo>
                          <a:pt x="356" y="153"/>
                        </a:lnTo>
                        <a:lnTo>
                          <a:pt x="365" y="142"/>
                        </a:lnTo>
                        <a:lnTo>
                          <a:pt x="370" y="144"/>
                        </a:lnTo>
                        <a:lnTo>
                          <a:pt x="374" y="138"/>
                        </a:lnTo>
                        <a:lnTo>
                          <a:pt x="379" y="138"/>
                        </a:lnTo>
                        <a:lnTo>
                          <a:pt x="385" y="140"/>
                        </a:lnTo>
                        <a:lnTo>
                          <a:pt x="388" y="138"/>
                        </a:lnTo>
                        <a:lnTo>
                          <a:pt x="390" y="135"/>
                        </a:lnTo>
                        <a:lnTo>
                          <a:pt x="390" y="133"/>
                        </a:lnTo>
                        <a:lnTo>
                          <a:pt x="394" y="133"/>
                        </a:lnTo>
                        <a:lnTo>
                          <a:pt x="397" y="131"/>
                        </a:lnTo>
                        <a:lnTo>
                          <a:pt x="399" y="129"/>
                        </a:lnTo>
                        <a:lnTo>
                          <a:pt x="399" y="127"/>
                        </a:lnTo>
                        <a:lnTo>
                          <a:pt x="401" y="124"/>
                        </a:lnTo>
                        <a:lnTo>
                          <a:pt x="401" y="120"/>
                        </a:lnTo>
                        <a:lnTo>
                          <a:pt x="405" y="118"/>
                        </a:lnTo>
                        <a:lnTo>
                          <a:pt x="408" y="111"/>
                        </a:lnTo>
                        <a:lnTo>
                          <a:pt x="417" y="109"/>
                        </a:lnTo>
                        <a:lnTo>
                          <a:pt x="423" y="107"/>
                        </a:lnTo>
                        <a:lnTo>
                          <a:pt x="425" y="102"/>
                        </a:lnTo>
                        <a:lnTo>
                          <a:pt x="430" y="100"/>
                        </a:lnTo>
                        <a:lnTo>
                          <a:pt x="437" y="98"/>
                        </a:lnTo>
                        <a:lnTo>
                          <a:pt x="441" y="91"/>
                        </a:lnTo>
                        <a:lnTo>
                          <a:pt x="448" y="91"/>
                        </a:lnTo>
                        <a:lnTo>
                          <a:pt x="452" y="91"/>
                        </a:lnTo>
                        <a:lnTo>
                          <a:pt x="466" y="82"/>
                        </a:lnTo>
                        <a:lnTo>
                          <a:pt x="468" y="80"/>
                        </a:lnTo>
                        <a:lnTo>
                          <a:pt x="470" y="76"/>
                        </a:lnTo>
                        <a:lnTo>
                          <a:pt x="472" y="73"/>
                        </a:lnTo>
                        <a:lnTo>
                          <a:pt x="477" y="71"/>
                        </a:lnTo>
                        <a:lnTo>
                          <a:pt x="479" y="73"/>
                        </a:lnTo>
                        <a:lnTo>
                          <a:pt x="486" y="73"/>
                        </a:lnTo>
                        <a:lnTo>
                          <a:pt x="488" y="71"/>
                        </a:lnTo>
                        <a:lnTo>
                          <a:pt x="486" y="69"/>
                        </a:lnTo>
                        <a:lnTo>
                          <a:pt x="486" y="67"/>
                        </a:lnTo>
                        <a:lnTo>
                          <a:pt x="499" y="67"/>
                        </a:lnTo>
                        <a:lnTo>
                          <a:pt x="503" y="62"/>
                        </a:lnTo>
                        <a:lnTo>
                          <a:pt x="512" y="60"/>
                        </a:lnTo>
                        <a:lnTo>
                          <a:pt x="515" y="56"/>
                        </a:lnTo>
                        <a:lnTo>
                          <a:pt x="519" y="53"/>
                        </a:lnTo>
                        <a:lnTo>
                          <a:pt x="523" y="53"/>
                        </a:lnTo>
                        <a:lnTo>
                          <a:pt x="526" y="53"/>
                        </a:lnTo>
                        <a:lnTo>
                          <a:pt x="530" y="47"/>
                        </a:lnTo>
                        <a:lnTo>
                          <a:pt x="535" y="47"/>
                        </a:lnTo>
                        <a:lnTo>
                          <a:pt x="541" y="47"/>
                        </a:lnTo>
                        <a:lnTo>
                          <a:pt x="541" y="44"/>
                        </a:lnTo>
                        <a:lnTo>
                          <a:pt x="541" y="40"/>
                        </a:lnTo>
                        <a:lnTo>
                          <a:pt x="546" y="38"/>
                        </a:lnTo>
                        <a:lnTo>
                          <a:pt x="550" y="36"/>
                        </a:lnTo>
                        <a:lnTo>
                          <a:pt x="552" y="31"/>
                        </a:lnTo>
                        <a:lnTo>
                          <a:pt x="559" y="31"/>
                        </a:lnTo>
                        <a:lnTo>
                          <a:pt x="566" y="24"/>
                        </a:lnTo>
                        <a:lnTo>
                          <a:pt x="577" y="29"/>
                        </a:lnTo>
                        <a:lnTo>
                          <a:pt x="579" y="27"/>
                        </a:lnTo>
                        <a:lnTo>
                          <a:pt x="579" y="20"/>
                        </a:lnTo>
                        <a:lnTo>
                          <a:pt x="584" y="18"/>
                        </a:lnTo>
                        <a:lnTo>
                          <a:pt x="581" y="16"/>
                        </a:lnTo>
                        <a:lnTo>
                          <a:pt x="581" y="13"/>
                        </a:lnTo>
                        <a:lnTo>
                          <a:pt x="581" y="11"/>
                        </a:lnTo>
                        <a:lnTo>
                          <a:pt x="593" y="11"/>
                        </a:lnTo>
                        <a:lnTo>
                          <a:pt x="590" y="7"/>
                        </a:lnTo>
                        <a:lnTo>
                          <a:pt x="599" y="7"/>
                        </a:lnTo>
                        <a:lnTo>
                          <a:pt x="604" y="9"/>
                        </a:lnTo>
                        <a:lnTo>
                          <a:pt x="606" y="4"/>
                        </a:lnTo>
                        <a:lnTo>
                          <a:pt x="608" y="2"/>
                        </a:lnTo>
                        <a:lnTo>
                          <a:pt x="617" y="0"/>
                        </a:lnTo>
                        <a:lnTo>
                          <a:pt x="619" y="2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1" name="Freeform 833"/>
                  <p:cNvSpPr>
                    <a:spLocks/>
                  </p:cNvSpPr>
                  <p:nvPr/>
                </p:nvSpPr>
                <p:spPr bwMode="auto">
                  <a:xfrm>
                    <a:off x="2736" y="1561"/>
                    <a:ext cx="664" cy="755"/>
                  </a:xfrm>
                  <a:custGeom>
                    <a:avLst/>
                    <a:gdLst>
                      <a:gd name="T0" fmla="*/ 107 w 664"/>
                      <a:gd name="T1" fmla="*/ 20 h 755"/>
                      <a:gd name="T2" fmla="*/ 125 w 664"/>
                      <a:gd name="T3" fmla="*/ 49 h 755"/>
                      <a:gd name="T4" fmla="*/ 136 w 664"/>
                      <a:gd name="T5" fmla="*/ 76 h 755"/>
                      <a:gd name="T6" fmla="*/ 118 w 664"/>
                      <a:gd name="T7" fmla="*/ 94 h 755"/>
                      <a:gd name="T8" fmla="*/ 109 w 664"/>
                      <a:gd name="T9" fmla="*/ 127 h 755"/>
                      <a:gd name="T10" fmla="*/ 94 w 664"/>
                      <a:gd name="T11" fmla="*/ 151 h 755"/>
                      <a:gd name="T12" fmla="*/ 47 w 664"/>
                      <a:gd name="T13" fmla="*/ 182 h 755"/>
                      <a:gd name="T14" fmla="*/ 20 w 664"/>
                      <a:gd name="T15" fmla="*/ 220 h 755"/>
                      <a:gd name="T16" fmla="*/ 25 w 664"/>
                      <a:gd name="T17" fmla="*/ 253 h 755"/>
                      <a:gd name="T18" fmla="*/ 9 w 664"/>
                      <a:gd name="T19" fmla="*/ 333 h 755"/>
                      <a:gd name="T20" fmla="*/ 56 w 664"/>
                      <a:gd name="T21" fmla="*/ 356 h 755"/>
                      <a:gd name="T22" fmla="*/ 96 w 664"/>
                      <a:gd name="T23" fmla="*/ 380 h 755"/>
                      <a:gd name="T24" fmla="*/ 109 w 664"/>
                      <a:gd name="T25" fmla="*/ 340 h 755"/>
                      <a:gd name="T26" fmla="*/ 87 w 664"/>
                      <a:gd name="T27" fmla="*/ 285 h 755"/>
                      <a:gd name="T28" fmla="*/ 47 w 664"/>
                      <a:gd name="T29" fmla="*/ 225 h 755"/>
                      <a:gd name="T30" fmla="*/ 60 w 664"/>
                      <a:gd name="T31" fmla="*/ 209 h 755"/>
                      <a:gd name="T32" fmla="*/ 83 w 664"/>
                      <a:gd name="T33" fmla="*/ 216 h 755"/>
                      <a:gd name="T34" fmla="*/ 96 w 664"/>
                      <a:gd name="T35" fmla="*/ 200 h 755"/>
                      <a:gd name="T36" fmla="*/ 112 w 664"/>
                      <a:gd name="T37" fmla="*/ 198 h 755"/>
                      <a:gd name="T38" fmla="*/ 98 w 664"/>
                      <a:gd name="T39" fmla="*/ 218 h 755"/>
                      <a:gd name="T40" fmla="*/ 114 w 664"/>
                      <a:gd name="T41" fmla="*/ 216 h 755"/>
                      <a:gd name="T42" fmla="*/ 121 w 664"/>
                      <a:gd name="T43" fmla="*/ 236 h 755"/>
                      <a:gd name="T44" fmla="*/ 136 w 664"/>
                      <a:gd name="T45" fmla="*/ 245 h 755"/>
                      <a:gd name="T46" fmla="*/ 156 w 664"/>
                      <a:gd name="T47" fmla="*/ 247 h 755"/>
                      <a:gd name="T48" fmla="*/ 165 w 664"/>
                      <a:gd name="T49" fmla="*/ 229 h 755"/>
                      <a:gd name="T50" fmla="*/ 179 w 664"/>
                      <a:gd name="T51" fmla="*/ 229 h 755"/>
                      <a:gd name="T52" fmla="*/ 187 w 664"/>
                      <a:gd name="T53" fmla="*/ 247 h 755"/>
                      <a:gd name="T54" fmla="*/ 243 w 664"/>
                      <a:gd name="T55" fmla="*/ 251 h 755"/>
                      <a:gd name="T56" fmla="*/ 263 w 664"/>
                      <a:gd name="T57" fmla="*/ 227 h 755"/>
                      <a:gd name="T58" fmla="*/ 303 w 664"/>
                      <a:gd name="T59" fmla="*/ 205 h 755"/>
                      <a:gd name="T60" fmla="*/ 303 w 664"/>
                      <a:gd name="T61" fmla="*/ 256 h 755"/>
                      <a:gd name="T62" fmla="*/ 326 w 664"/>
                      <a:gd name="T63" fmla="*/ 253 h 755"/>
                      <a:gd name="T64" fmla="*/ 348 w 664"/>
                      <a:gd name="T65" fmla="*/ 247 h 755"/>
                      <a:gd name="T66" fmla="*/ 370 w 664"/>
                      <a:gd name="T67" fmla="*/ 251 h 755"/>
                      <a:gd name="T68" fmla="*/ 392 w 664"/>
                      <a:gd name="T69" fmla="*/ 242 h 755"/>
                      <a:gd name="T70" fmla="*/ 390 w 664"/>
                      <a:gd name="T71" fmla="*/ 273 h 755"/>
                      <a:gd name="T72" fmla="*/ 426 w 664"/>
                      <a:gd name="T73" fmla="*/ 280 h 755"/>
                      <a:gd name="T74" fmla="*/ 444 w 664"/>
                      <a:gd name="T75" fmla="*/ 249 h 755"/>
                      <a:gd name="T76" fmla="*/ 468 w 664"/>
                      <a:gd name="T77" fmla="*/ 247 h 755"/>
                      <a:gd name="T78" fmla="*/ 479 w 664"/>
                      <a:gd name="T79" fmla="*/ 240 h 755"/>
                      <a:gd name="T80" fmla="*/ 493 w 664"/>
                      <a:gd name="T81" fmla="*/ 256 h 755"/>
                      <a:gd name="T82" fmla="*/ 535 w 664"/>
                      <a:gd name="T83" fmla="*/ 269 h 755"/>
                      <a:gd name="T84" fmla="*/ 579 w 664"/>
                      <a:gd name="T85" fmla="*/ 293 h 755"/>
                      <a:gd name="T86" fmla="*/ 582 w 664"/>
                      <a:gd name="T87" fmla="*/ 309 h 755"/>
                      <a:gd name="T88" fmla="*/ 613 w 664"/>
                      <a:gd name="T89" fmla="*/ 309 h 755"/>
                      <a:gd name="T90" fmla="*/ 651 w 664"/>
                      <a:gd name="T91" fmla="*/ 329 h 755"/>
                      <a:gd name="T92" fmla="*/ 653 w 664"/>
                      <a:gd name="T93" fmla="*/ 389 h 755"/>
                      <a:gd name="T94" fmla="*/ 657 w 664"/>
                      <a:gd name="T95" fmla="*/ 418 h 755"/>
                      <a:gd name="T96" fmla="*/ 602 w 664"/>
                      <a:gd name="T97" fmla="*/ 436 h 755"/>
                      <a:gd name="T98" fmla="*/ 517 w 664"/>
                      <a:gd name="T99" fmla="*/ 436 h 755"/>
                      <a:gd name="T100" fmla="*/ 502 w 664"/>
                      <a:gd name="T101" fmla="*/ 442 h 755"/>
                      <a:gd name="T102" fmla="*/ 513 w 664"/>
                      <a:gd name="T103" fmla="*/ 469 h 755"/>
                      <a:gd name="T104" fmla="*/ 557 w 664"/>
                      <a:gd name="T105" fmla="*/ 495 h 755"/>
                      <a:gd name="T106" fmla="*/ 553 w 664"/>
                      <a:gd name="T107" fmla="*/ 540 h 755"/>
                      <a:gd name="T108" fmla="*/ 513 w 664"/>
                      <a:gd name="T109" fmla="*/ 600 h 755"/>
                      <a:gd name="T110" fmla="*/ 477 w 664"/>
                      <a:gd name="T111" fmla="*/ 620 h 755"/>
                      <a:gd name="T112" fmla="*/ 437 w 664"/>
                      <a:gd name="T113" fmla="*/ 629 h 755"/>
                      <a:gd name="T114" fmla="*/ 410 w 664"/>
                      <a:gd name="T115" fmla="*/ 666 h 755"/>
                      <a:gd name="T116" fmla="*/ 388 w 664"/>
                      <a:gd name="T117" fmla="*/ 684 h 755"/>
                      <a:gd name="T118" fmla="*/ 366 w 664"/>
                      <a:gd name="T119" fmla="*/ 746 h 7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664" h="755">
                        <a:moveTo>
                          <a:pt x="29" y="0"/>
                        </a:moveTo>
                        <a:lnTo>
                          <a:pt x="34" y="5"/>
                        </a:lnTo>
                        <a:lnTo>
                          <a:pt x="38" y="5"/>
                        </a:lnTo>
                        <a:lnTo>
                          <a:pt x="43" y="9"/>
                        </a:lnTo>
                        <a:lnTo>
                          <a:pt x="52" y="11"/>
                        </a:lnTo>
                        <a:lnTo>
                          <a:pt x="58" y="16"/>
                        </a:lnTo>
                        <a:lnTo>
                          <a:pt x="63" y="16"/>
                        </a:lnTo>
                        <a:lnTo>
                          <a:pt x="65" y="14"/>
                        </a:lnTo>
                        <a:lnTo>
                          <a:pt x="72" y="14"/>
                        </a:lnTo>
                        <a:lnTo>
                          <a:pt x="74" y="9"/>
                        </a:lnTo>
                        <a:lnTo>
                          <a:pt x="81" y="9"/>
                        </a:lnTo>
                        <a:lnTo>
                          <a:pt x="81" y="11"/>
                        </a:lnTo>
                        <a:lnTo>
                          <a:pt x="83" y="9"/>
                        </a:lnTo>
                        <a:lnTo>
                          <a:pt x="87" y="14"/>
                        </a:lnTo>
                        <a:lnTo>
                          <a:pt x="94" y="14"/>
                        </a:lnTo>
                        <a:lnTo>
                          <a:pt x="101" y="22"/>
                        </a:lnTo>
                        <a:lnTo>
                          <a:pt x="107" y="20"/>
                        </a:lnTo>
                        <a:lnTo>
                          <a:pt x="112" y="25"/>
                        </a:lnTo>
                        <a:lnTo>
                          <a:pt x="112" y="29"/>
                        </a:lnTo>
                        <a:lnTo>
                          <a:pt x="116" y="25"/>
                        </a:lnTo>
                        <a:lnTo>
                          <a:pt x="118" y="25"/>
                        </a:lnTo>
                        <a:lnTo>
                          <a:pt x="121" y="27"/>
                        </a:lnTo>
                        <a:lnTo>
                          <a:pt x="118" y="31"/>
                        </a:lnTo>
                        <a:lnTo>
                          <a:pt x="121" y="34"/>
                        </a:lnTo>
                        <a:lnTo>
                          <a:pt x="121" y="36"/>
                        </a:lnTo>
                        <a:lnTo>
                          <a:pt x="116" y="38"/>
                        </a:lnTo>
                        <a:lnTo>
                          <a:pt x="116" y="40"/>
                        </a:lnTo>
                        <a:lnTo>
                          <a:pt x="118" y="40"/>
                        </a:lnTo>
                        <a:lnTo>
                          <a:pt x="121" y="42"/>
                        </a:lnTo>
                        <a:lnTo>
                          <a:pt x="121" y="45"/>
                        </a:lnTo>
                        <a:lnTo>
                          <a:pt x="123" y="45"/>
                        </a:lnTo>
                        <a:lnTo>
                          <a:pt x="123" y="47"/>
                        </a:lnTo>
                        <a:lnTo>
                          <a:pt x="125" y="47"/>
                        </a:lnTo>
                        <a:lnTo>
                          <a:pt x="125" y="49"/>
                        </a:lnTo>
                        <a:lnTo>
                          <a:pt x="127" y="51"/>
                        </a:lnTo>
                        <a:lnTo>
                          <a:pt x="130" y="51"/>
                        </a:lnTo>
                        <a:lnTo>
                          <a:pt x="130" y="54"/>
                        </a:lnTo>
                        <a:lnTo>
                          <a:pt x="127" y="58"/>
                        </a:lnTo>
                        <a:lnTo>
                          <a:pt x="132" y="60"/>
                        </a:lnTo>
                        <a:lnTo>
                          <a:pt x="132" y="58"/>
                        </a:lnTo>
                        <a:lnTo>
                          <a:pt x="134" y="58"/>
                        </a:lnTo>
                        <a:lnTo>
                          <a:pt x="138" y="60"/>
                        </a:lnTo>
                        <a:lnTo>
                          <a:pt x="136" y="62"/>
                        </a:lnTo>
                        <a:lnTo>
                          <a:pt x="134" y="65"/>
                        </a:lnTo>
                        <a:lnTo>
                          <a:pt x="132" y="62"/>
                        </a:lnTo>
                        <a:lnTo>
                          <a:pt x="132" y="65"/>
                        </a:lnTo>
                        <a:lnTo>
                          <a:pt x="134" y="69"/>
                        </a:lnTo>
                        <a:lnTo>
                          <a:pt x="132" y="71"/>
                        </a:lnTo>
                        <a:lnTo>
                          <a:pt x="138" y="74"/>
                        </a:lnTo>
                        <a:lnTo>
                          <a:pt x="138" y="76"/>
                        </a:lnTo>
                        <a:lnTo>
                          <a:pt x="136" y="76"/>
                        </a:lnTo>
                        <a:lnTo>
                          <a:pt x="138" y="78"/>
                        </a:lnTo>
                        <a:lnTo>
                          <a:pt x="136" y="78"/>
                        </a:lnTo>
                        <a:lnTo>
                          <a:pt x="134" y="78"/>
                        </a:lnTo>
                        <a:lnTo>
                          <a:pt x="132" y="80"/>
                        </a:lnTo>
                        <a:lnTo>
                          <a:pt x="132" y="85"/>
                        </a:lnTo>
                        <a:lnTo>
                          <a:pt x="132" y="82"/>
                        </a:lnTo>
                        <a:lnTo>
                          <a:pt x="130" y="82"/>
                        </a:lnTo>
                        <a:lnTo>
                          <a:pt x="127" y="82"/>
                        </a:lnTo>
                        <a:lnTo>
                          <a:pt x="127" y="85"/>
                        </a:lnTo>
                        <a:lnTo>
                          <a:pt x="125" y="85"/>
                        </a:lnTo>
                        <a:lnTo>
                          <a:pt x="130" y="87"/>
                        </a:lnTo>
                        <a:lnTo>
                          <a:pt x="127" y="89"/>
                        </a:lnTo>
                        <a:lnTo>
                          <a:pt x="123" y="89"/>
                        </a:lnTo>
                        <a:lnTo>
                          <a:pt x="123" y="94"/>
                        </a:lnTo>
                        <a:lnTo>
                          <a:pt x="121" y="94"/>
                        </a:lnTo>
                        <a:lnTo>
                          <a:pt x="123" y="96"/>
                        </a:lnTo>
                        <a:lnTo>
                          <a:pt x="118" y="94"/>
                        </a:lnTo>
                        <a:lnTo>
                          <a:pt x="116" y="96"/>
                        </a:lnTo>
                        <a:lnTo>
                          <a:pt x="121" y="98"/>
                        </a:lnTo>
                        <a:lnTo>
                          <a:pt x="121" y="100"/>
                        </a:lnTo>
                        <a:lnTo>
                          <a:pt x="116" y="100"/>
                        </a:lnTo>
                        <a:lnTo>
                          <a:pt x="112" y="102"/>
                        </a:lnTo>
                        <a:lnTo>
                          <a:pt x="116" y="105"/>
                        </a:lnTo>
                        <a:lnTo>
                          <a:pt x="116" y="107"/>
                        </a:lnTo>
                        <a:lnTo>
                          <a:pt x="121" y="109"/>
                        </a:lnTo>
                        <a:lnTo>
                          <a:pt x="121" y="111"/>
                        </a:lnTo>
                        <a:lnTo>
                          <a:pt x="121" y="114"/>
                        </a:lnTo>
                        <a:lnTo>
                          <a:pt x="118" y="114"/>
                        </a:lnTo>
                        <a:lnTo>
                          <a:pt x="116" y="114"/>
                        </a:lnTo>
                        <a:lnTo>
                          <a:pt x="112" y="118"/>
                        </a:lnTo>
                        <a:lnTo>
                          <a:pt x="114" y="120"/>
                        </a:lnTo>
                        <a:lnTo>
                          <a:pt x="112" y="125"/>
                        </a:lnTo>
                        <a:lnTo>
                          <a:pt x="109" y="125"/>
                        </a:lnTo>
                        <a:lnTo>
                          <a:pt x="109" y="127"/>
                        </a:lnTo>
                        <a:lnTo>
                          <a:pt x="109" y="131"/>
                        </a:lnTo>
                        <a:lnTo>
                          <a:pt x="107" y="131"/>
                        </a:lnTo>
                        <a:lnTo>
                          <a:pt x="103" y="136"/>
                        </a:lnTo>
                        <a:lnTo>
                          <a:pt x="105" y="138"/>
                        </a:lnTo>
                        <a:lnTo>
                          <a:pt x="103" y="142"/>
                        </a:lnTo>
                        <a:lnTo>
                          <a:pt x="101" y="140"/>
                        </a:lnTo>
                        <a:lnTo>
                          <a:pt x="98" y="142"/>
                        </a:lnTo>
                        <a:lnTo>
                          <a:pt x="98" y="147"/>
                        </a:lnTo>
                        <a:lnTo>
                          <a:pt x="98" y="145"/>
                        </a:lnTo>
                        <a:lnTo>
                          <a:pt x="101" y="147"/>
                        </a:lnTo>
                        <a:lnTo>
                          <a:pt x="101" y="151"/>
                        </a:lnTo>
                        <a:lnTo>
                          <a:pt x="98" y="151"/>
                        </a:lnTo>
                        <a:lnTo>
                          <a:pt x="98" y="149"/>
                        </a:lnTo>
                        <a:lnTo>
                          <a:pt x="94" y="147"/>
                        </a:lnTo>
                        <a:lnTo>
                          <a:pt x="92" y="149"/>
                        </a:lnTo>
                        <a:lnTo>
                          <a:pt x="94" y="149"/>
                        </a:lnTo>
                        <a:lnTo>
                          <a:pt x="94" y="151"/>
                        </a:lnTo>
                        <a:lnTo>
                          <a:pt x="92" y="151"/>
                        </a:lnTo>
                        <a:lnTo>
                          <a:pt x="87" y="158"/>
                        </a:lnTo>
                        <a:lnTo>
                          <a:pt x="85" y="158"/>
                        </a:lnTo>
                        <a:lnTo>
                          <a:pt x="85" y="162"/>
                        </a:lnTo>
                        <a:lnTo>
                          <a:pt x="89" y="165"/>
                        </a:lnTo>
                        <a:lnTo>
                          <a:pt x="89" y="167"/>
                        </a:lnTo>
                        <a:lnTo>
                          <a:pt x="94" y="169"/>
                        </a:lnTo>
                        <a:lnTo>
                          <a:pt x="92" y="176"/>
                        </a:lnTo>
                        <a:lnTo>
                          <a:pt x="83" y="180"/>
                        </a:lnTo>
                        <a:lnTo>
                          <a:pt x="78" y="180"/>
                        </a:lnTo>
                        <a:lnTo>
                          <a:pt x="74" y="180"/>
                        </a:lnTo>
                        <a:lnTo>
                          <a:pt x="69" y="185"/>
                        </a:lnTo>
                        <a:lnTo>
                          <a:pt x="67" y="185"/>
                        </a:lnTo>
                        <a:lnTo>
                          <a:pt x="65" y="182"/>
                        </a:lnTo>
                        <a:lnTo>
                          <a:pt x="60" y="185"/>
                        </a:lnTo>
                        <a:lnTo>
                          <a:pt x="54" y="185"/>
                        </a:lnTo>
                        <a:lnTo>
                          <a:pt x="47" y="182"/>
                        </a:lnTo>
                        <a:lnTo>
                          <a:pt x="43" y="185"/>
                        </a:lnTo>
                        <a:lnTo>
                          <a:pt x="43" y="187"/>
                        </a:lnTo>
                        <a:lnTo>
                          <a:pt x="38" y="185"/>
                        </a:lnTo>
                        <a:lnTo>
                          <a:pt x="36" y="189"/>
                        </a:lnTo>
                        <a:lnTo>
                          <a:pt x="36" y="191"/>
                        </a:lnTo>
                        <a:lnTo>
                          <a:pt x="36" y="193"/>
                        </a:lnTo>
                        <a:lnTo>
                          <a:pt x="38" y="198"/>
                        </a:lnTo>
                        <a:lnTo>
                          <a:pt x="34" y="198"/>
                        </a:lnTo>
                        <a:lnTo>
                          <a:pt x="32" y="202"/>
                        </a:lnTo>
                        <a:lnTo>
                          <a:pt x="29" y="202"/>
                        </a:lnTo>
                        <a:lnTo>
                          <a:pt x="27" y="200"/>
                        </a:lnTo>
                        <a:lnTo>
                          <a:pt x="25" y="209"/>
                        </a:lnTo>
                        <a:lnTo>
                          <a:pt x="20" y="211"/>
                        </a:lnTo>
                        <a:lnTo>
                          <a:pt x="20" y="213"/>
                        </a:lnTo>
                        <a:lnTo>
                          <a:pt x="23" y="216"/>
                        </a:lnTo>
                        <a:lnTo>
                          <a:pt x="25" y="218"/>
                        </a:lnTo>
                        <a:lnTo>
                          <a:pt x="20" y="220"/>
                        </a:lnTo>
                        <a:lnTo>
                          <a:pt x="27" y="222"/>
                        </a:lnTo>
                        <a:lnTo>
                          <a:pt x="27" y="225"/>
                        </a:lnTo>
                        <a:lnTo>
                          <a:pt x="29" y="227"/>
                        </a:lnTo>
                        <a:lnTo>
                          <a:pt x="27" y="231"/>
                        </a:lnTo>
                        <a:lnTo>
                          <a:pt x="29" y="231"/>
                        </a:lnTo>
                        <a:lnTo>
                          <a:pt x="32" y="233"/>
                        </a:lnTo>
                        <a:lnTo>
                          <a:pt x="34" y="233"/>
                        </a:lnTo>
                        <a:lnTo>
                          <a:pt x="32" y="236"/>
                        </a:lnTo>
                        <a:lnTo>
                          <a:pt x="32" y="238"/>
                        </a:lnTo>
                        <a:lnTo>
                          <a:pt x="36" y="238"/>
                        </a:lnTo>
                        <a:lnTo>
                          <a:pt x="36" y="240"/>
                        </a:lnTo>
                        <a:lnTo>
                          <a:pt x="40" y="242"/>
                        </a:lnTo>
                        <a:lnTo>
                          <a:pt x="36" y="245"/>
                        </a:lnTo>
                        <a:lnTo>
                          <a:pt x="40" y="247"/>
                        </a:lnTo>
                        <a:lnTo>
                          <a:pt x="34" y="247"/>
                        </a:lnTo>
                        <a:lnTo>
                          <a:pt x="32" y="249"/>
                        </a:lnTo>
                        <a:lnTo>
                          <a:pt x="25" y="253"/>
                        </a:lnTo>
                        <a:lnTo>
                          <a:pt x="23" y="256"/>
                        </a:lnTo>
                        <a:lnTo>
                          <a:pt x="25" y="262"/>
                        </a:lnTo>
                        <a:lnTo>
                          <a:pt x="25" y="265"/>
                        </a:lnTo>
                        <a:lnTo>
                          <a:pt x="7" y="278"/>
                        </a:lnTo>
                        <a:lnTo>
                          <a:pt x="5" y="280"/>
                        </a:lnTo>
                        <a:lnTo>
                          <a:pt x="0" y="282"/>
                        </a:lnTo>
                        <a:lnTo>
                          <a:pt x="0" y="287"/>
                        </a:lnTo>
                        <a:lnTo>
                          <a:pt x="5" y="289"/>
                        </a:lnTo>
                        <a:lnTo>
                          <a:pt x="7" y="291"/>
                        </a:lnTo>
                        <a:lnTo>
                          <a:pt x="9" y="298"/>
                        </a:lnTo>
                        <a:lnTo>
                          <a:pt x="9" y="302"/>
                        </a:lnTo>
                        <a:lnTo>
                          <a:pt x="16" y="313"/>
                        </a:lnTo>
                        <a:lnTo>
                          <a:pt x="14" y="316"/>
                        </a:lnTo>
                        <a:lnTo>
                          <a:pt x="16" y="320"/>
                        </a:lnTo>
                        <a:lnTo>
                          <a:pt x="14" y="329"/>
                        </a:lnTo>
                        <a:lnTo>
                          <a:pt x="9" y="331"/>
                        </a:lnTo>
                        <a:lnTo>
                          <a:pt x="9" y="333"/>
                        </a:lnTo>
                        <a:lnTo>
                          <a:pt x="11" y="336"/>
                        </a:lnTo>
                        <a:lnTo>
                          <a:pt x="11" y="338"/>
                        </a:lnTo>
                        <a:lnTo>
                          <a:pt x="16" y="340"/>
                        </a:lnTo>
                        <a:lnTo>
                          <a:pt x="14" y="342"/>
                        </a:lnTo>
                        <a:lnTo>
                          <a:pt x="16" y="344"/>
                        </a:lnTo>
                        <a:lnTo>
                          <a:pt x="29" y="353"/>
                        </a:lnTo>
                        <a:lnTo>
                          <a:pt x="25" y="360"/>
                        </a:lnTo>
                        <a:lnTo>
                          <a:pt x="27" y="364"/>
                        </a:lnTo>
                        <a:lnTo>
                          <a:pt x="32" y="369"/>
                        </a:lnTo>
                        <a:lnTo>
                          <a:pt x="36" y="369"/>
                        </a:lnTo>
                        <a:lnTo>
                          <a:pt x="36" y="367"/>
                        </a:lnTo>
                        <a:lnTo>
                          <a:pt x="40" y="364"/>
                        </a:lnTo>
                        <a:lnTo>
                          <a:pt x="40" y="362"/>
                        </a:lnTo>
                        <a:lnTo>
                          <a:pt x="45" y="360"/>
                        </a:lnTo>
                        <a:lnTo>
                          <a:pt x="45" y="356"/>
                        </a:lnTo>
                        <a:lnTo>
                          <a:pt x="49" y="351"/>
                        </a:lnTo>
                        <a:lnTo>
                          <a:pt x="56" y="356"/>
                        </a:lnTo>
                        <a:lnTo>
                          <a:pt x="60" y="358"/>
                        </a:lnTo>
                        <a:lnTo>
                          <a:pt x="63" y="362"/>
                        </a:lnTo>
                        <a:lnTo>
                          <a:pt x="67" y="364"/>
                        </a:lnTo>
                        <a:lnTo>
                          <a:pt x="67" y="367"/>
                        </a:lnTo>
                        <a:lnTo>
                          <a:pt x="72" y="369"/>
                        </a:lnTo>
                        <a:lnTo>
                          <a:pt x="74" y="373"/>
                        </a:lnTo>
                        <a:lnTo>
                          <a:pt x="76" y="376"/>
                        </a:lnTo>
                        <a:lnTo>
                          <a:pt x="81" y="373"/>
                        </a:lnTo>
                        <a:lnTo>
                          <a:pt x="83" y="371"/>
                        </a:lnTo>
                        <a:lnTo>
                          <a:pt x="83" y="373"/>
                        </a:lnTo>
                        <a:lnTo>
                          <a:pt x="85" y="371"/>
                        </a:lnTo>
                        <a:lnTo>
                          <a:pt x="87" y="373"/>
                        </a:lnTo>
                        <a:lnTo>
                          <a:pt x="85" y="376"/>
                        </a:lnTo>
                        <a:lnTo>
                          <a:pt x="89" y="382"/>
                        </a:lnTo>
                        <a:lnTo>
                          <a:pt x="92" y="382"/>
                        </a:lnTo>
                        <a:lnTo>
                          <a:pt x="94" y="378"/>
                        </a:lnTo>
                        <a:lnTo>
                          <a:pt x="96" y="380"/>
                        </a:lnTo>
                        <a:lnTo>
                          <a:pt x="96" y="378"/>
                        </a:lnTo>
                        <a:lnTo>
                          <a:pt x="101" y="378"/>
                        </a:lnTo>
                        <a:lnTo>
                          <a:pt x="103" y="376"/>
                        </a:lnTo>
                        <a:lnTo>
                          <a:pt x="103" y="371"/>
                        </a:lnTo>
                        <a:lnTo>
                          <a:pt x="107" y="369"/>
                        </a:lnTo>
                        <a:lnTo>
                          <a:pt x="107" y="364"/>
                        </a:lnTo>
                        <a:lnTo>
                          <a:pt x="116" y="358"/>
                        </a:lnTo>
                        <a:lnTo>
                          <a:pt x="116" y="351"/>
                        </a:lnTo>
                        <a:lnTo>
                          <a:pt x="118" y="347"/>
                        </a:lnTo>
                        <a:lnTo>
                          <a:pt x="118" y="344"/>
                        </a:lnTo>
                        <a:lnTo>
                          <a:pt x="112" y="344"/>
                        </a:lnTo>
                        <a:lnTo>
                          <a:pt x="109" y="342"/>
                        </a:lnTo>
                        <a:lnTo>
                          <a:pt x="107" y="342"/>
                        </a:lnTo>
                        <a:lnTo>
                          <a:pt x="105" y="338"/>
                        </a:lnTo>
                        <a:lnTo>
                          <a:pt x="107" y="336"/>
                        </a:lnTo>
                        <a:lnTo>
                          <a:pt x="109" y="338"/>
                        </a:lnTo>
                        <a:lnTo>
                          <a:pt x="109" y="340"/>
                        </a:lnTo>
                        <a:lnTo>
                          <a:pt x="116" y="338"/>
                        </a:lnTo>
                        <a:lnTo>
                          <a:pt x="112" y="336"/>
                        </a:lnTo>
                        <a:lnTo>
                          <a:pt x="112" y="329"/>
                        </a:lnTo>
                        <a:lnTo>
                          <a:pt x="107" y="324"/>
                        </a:lnTo>
                        <a:lnTo>
                          <a:pt x="103" y="318"/>
                        </a:lnTo>
                        <a:lnTo>
                          <a:pt x="101" y="316"/>
                        </a:lnTo>
                        <a:lnTo>
                          <a:pt x="98" y="320"/>
                        </a:lnTo>
                        <a:lnTo>
                          <a:pt x="96" y="318"/>
                        </a:lnTo>
                        <a:lnTo>
                          <a:pt x="96" y="322"/>
                        </a:lnTo>
                        <a:lnTo>
                          <a:pt x="92" y="322"/>
                        </a:lnTo>
                        <a:lnTo>
                          <a:pt x="87" y="324"/>
                        </a:lnTo>
                        <a:lnTo>
                          <a:pt x="85" y="322"/>
                        </a:lnTo>
                        <a:lnTo>
                          <a:pt x="83" y="313"/>
                        </a:lnTo>
                        <a:lnTo>
                          <a:pt x="87" y="307"/>
                        </a:lnTo>
                        <a:lnTo>
                          <a:pt x="87" y="296"/>
                        </a:lnTo>
                        <a:lnTo>
                          <a:pt x="89" y="291"/>
                        </a:lnTo>
                        <a:lnTo>
                          <a:pt x="87" y="285"/>
                        </a:lnTo>
                        <a:lnTo>
                          <a:pt x="74" y="280"/>
                        </a:lnTo>
                        <a:lnTo>
                          <a:pt x="72" y="273"/>
                        </a:lnTo>
                        <a:lnTo>
                          <a:pt x="69" y="273"/>
                        </a:lnTo>
                        <a:lnTo>
                          <a:pt x="69" y="271"/>
                        </a:lnTo>
                        <a:lnTo>
                          <a:pt x="67" y="271"/>
                        </a:lnTo>
                        <a:lnTo>
                          <a:pt x="69" y="260"/>
                        </a:lnTo>
                        <a:lnTo>
                          <a:pt x="69" y="256"/>
                        </a:lnTo>
                        <a:lnTo>
                          <a:pt x="65" y="253"/>
                        </a:lnTo>
                        <a:lnTo>
                          <a:pt x="63" y="251"/>
                        </a:lnTo>
                        <a:lnTo>
                          <a:pt x="63" y="242"/>
                        </a:lnTo>
                        <a:lnTo>
                          <a:pt x="58" y="233"/>
                        </a:lnTo>
                        <a:lnTo>
                          <a:pt x="58" y="229"/>
                        </a:lnTo>
                        <a:lnTo>
                          <a:pt x="56" y="227"/>
                        </a:lnTo>
                        <a:lnTo>
                          <a:pt x="54" y="227"/>
                        </a:lnTo>
                        <a:lnTo>
                          <a:pt x="52" y="225"/>
                        </a:lnTo>
                        <a:lnTo>
                          <a:pt x="49" y="225"/>
                        </a:lnTo>
                        <a:lnTo>
                          <a:pt x="47" y="225"/>
                        </a:lnTo>
                        <a:lnTo>
                          <a:pt x="43" y="227"/>
                        </a:lnTo>
                        <a:lnTo>
                          <a:pt x="40" y="227"/>
                        </a:lnTo>
                        <a:lnTo>
                          <a:pt x="38" y="225"/>
                        </a:lnTo>
                        <a:lnTo>
                          <a:pt x="40" y="222"/>
                        </a:lnTo>
                        <a:lnTo>
                          <a:pt x="45" y="225"/>
                        </a:lnTo>
                        <a:lnTo>
                          <a:pt x="47" y="220"/>
                        </a:lnTo>
                        <a:lnTo>
                          <a:pt x="49" y="222"/>
                        </a:lnTo>
                        <a:lnTo>
                          <a:pt x="52" y="222"/>
                        </a:lnTo>
                        <a:lnTo>
                          <a:pt x="54" y="218"/>
                        </a:lnTo>
                        <a:lnTo>
                          <a:pt x="52" y="213"/>
                        </a:lnTo>
                        <a:lnTo>
                          <a:pt x="54" y="213"/>
                        </a:lnTo>
                        <a:lnTo>
                          <a:pt x="56" y="216"/>
                        </a:lnTo>
                        <a:lnTo>
                          <a:pt x="60" y="216"/>
                        </a:lnTo>
                        <a:lnTo>
                          <a:pt x="60" y="211"/>
                        </a:lnTo>
                        <a:lnTo>
                          <a:pt x="56" y="211"/>
                        </a:lnTo>
                        <a:lnTo>
                          <a:pt x="58" y="209"/>
                        </a:lnTo>
                        <a:lnTo>
                          <a:pt x="60" y="209"/>
                        </a:lnTo>
                        <a:lnTo>
                          <a:pt x="63" y="207"/>
                        </a:lnTo>
                        <a:lnTo>
                          <a:pt x="67" y="207"/>
                        </a:lnTo>
                        <a:lnTo>
                          <a:pt x="67" y="202"/>
                        </a:lnTo>
                        <a:lnTo>
                          <a:pt x="69" y="202"/>
                        </a:lnTo>
                        <a:lnTo>
                          <a:pt x="74" y="202"/>
                        </a:lnTo>
                        <a:lnTo>
                          <a:pt x="76" y="202"/>
                        </a:lnTo>
                        <a:lnTo>
                          <a:pt x="78" y="205"/>
                        </a:lnTo>
                        <a:lnTo>
                          <a:pt x="74" y="209"/>
                        </a:lnTo>
                        <a:lnTo>
                          <a:pt x="72" y="205"/>
                        </a:lnTo>
                        <a:lnTo>
                          <a:pt x="72" y="211"/>
                        </a:lnTo>
                        <a:lnTo>
                          <a:pt x="74" y="209"/>
                        </a:lnTo>
                        <a:lnTo>
                          <a:pt x="74" y="211"/>
                        </a:lnTo>
                        <a:lnTo>
                          <a:pt x="76" y="211"/>
                        </a:lnTo>
                        <a:lnTo>
                          <a:pt x="78" y="211"/>
                        </a:lnTo>
                        <a:lnTo>
                          <a:pt x="78" y="213"/>
                        </a:lnTo>
                        <a:lnTo>
                          <a:pt x="78" y="216"/>
                        </a:lnTo>
                        <a:lnTo>
                          <a:pt x="83" y="216"/>
                        </a:lnTo>
                        <a:lnTo>
                          <a:pt x="87" y="213"/>
                        </a:lnTo>
                        <a:lnTo>
                          <a:pt x="85" y="211"/>
                        </a:lnTo>
                        <a:lnTo>
                          <a:pt x="85" y="209"/>
                        </a:lnTo>
                        <a:lnTo>
                          <a:pt x="85" y="207"/>
                        </a:lnTo>
                        <a:lnTo>
                          <a:pt x="83" y="209"/>
                        </a:lnTo>
                        <a:lnTo>
                          <a:pt x="83" y="207"/>
                        </a:lnTo>
                        <a:lnTo>
                          <a:pt x="94" y="205"/>
                        </a:lnTo>
                        <a:lnTo>
                          <a:pt x="89" y="202"/>
                        </a:lnTo>
                        <a:lnTo>
                          <a:pt x="87" y="205"/>
                        </a:lnTo>
                        <a:lnTo>
                          <a:pt x="85" y="205"/>
                        </a:lnTo>
                        <a:lnTo>
                          <a:pt x="85" y="202"/>
                        </a:lnTo>
                        <a:lnTo>
                          <a:pt x="81" y="200"/>
                        </a:lnTo>
                        <a:lnTo>
                          <a:pt x="83" y="193"/>
                        </a:lnTo>
                        <a:lnTo>
                          <a:pt x="83" y="196"/>
                        </a:lnTo>
                        <a:lnTo>
                          <a:pt x="85" y="198"/>
                        </a:lnTo>
                        <a:lnTo>
                          <a:pt x="89" y="196"/>
                        </a:lnTo>
                        <a:lnTo>
                          <a:pt x="96" y="200"/>
                        </a:lnTo>
                        <a:lnTo>
                          <a:pt x="98" y="200"/>
                        </a:lnTo>
                        <a:lnTo>
                          <a:pt x="94" y="202"/>
                        </a:lnTo>
                        <a:lnTo>
                          <a:pt x="96" y="205"/>
                        </a:lnTo>
                        <a:lnTo>
                          <a:pt x="98" y="200"/>
                        </a:lnTo>
                        <a:lnTo>
                          <a:pt x="101" y="198"/>
                        </a:lnTo>
                        <a:lnTo>
                          <a:pt x="96" y="193"/>
                        </a:lnTo>
                        <a:lnTo>
                          <a:pt x="103" y="191"/>
                        </a:lnTo>
                        <a:lnTo>
                          <a:pt x="101" y="187"/>
                        </a:lnTo>
                        <a:lnTo>
                          <a:pt x="103" y="185"/>
                        </a:lnTo>
                        <a:lnTo>
                          <a:pt x="107" y="187"/>
                        </a:lnTo>
                        <a:lnTo>
                          <a:pt x="107" y="189"/>
                        </a:lnTo>
                        <a:lnTo>
                          <a:pt x="109" y="185"/>
                        </a:lnTo>
                        <a:lnTo>
                          <a:pt x="112" y="187"/>
                        </a:lnTo>
                        <a:lnTo>
                          <a:pt x="112" y="189"/>
                        </a:lnTo>
                        <a:lnTo>
                          <a:pt x="107" y="191"/>
                        </a:lnTo>
                        <a:lnTo>
                          <a:pt x="112" y="196"/>
                        </a:lnTo>
                        <a:lnTo>
                          <a:pt x="112" y="198"/>
                        </a:lnTo>
                        <a:lnTo>
                          <a:pt x="107" y="202"/>
                        </a:lnTo>
                        <a:lnTo>
                          <a:pt x="109" y="205"/>
                        </a:lnTo>
                        <a:lnTo>
                          <a:pt x="112" y="202"/>
                        </a:lnTo>
                        <a:lnTo>
                          <a:pt x="114" y="202"/>
                        </a:lnTo>
                        <a:lnTo>
                          <a:pt x="116" y="211"/>
                        </a:lnTo>
                        <a:lnTo>
                          <a:pt x="112" y="213"/>
                        </a:lnTo>
                        <a:lnTo>
                          <a:pt x="112" y="216"/>
                        </a:lnTo>
                        <a:lnTo>
                          <a:pt x="109" y="216"/>
                        </a:lnTo>
                        <a:lnTo>
                          <a:pt x="105" y="213"/>
                        </a:lnTo>
                        <a:lnTo>
                          <a:pt x="105" y="211"/>
                        </a:lnTo>
                        <a:lnTo>
                          <a:pt x="109" y="211"/>
                        </a:lnTo>
                        <a:lnTo>
                          <a:pt x="114" y="209"/>
                        </a:lnTo>
                        <a:lnTo>
                          <a:pt x="109" y="209"/>
                        </a:lnTo>
                        <a:lnTo>
                          <a:pt x="105" y="209"/>
                        </a:lnTo>
                        <a:lnTo>
                          <a:pt x="103" y="211"/>
                        </a:lnTo>
                        <a:lnTo>
                          <a:pt x="96" y="216"/>
                        </a:lnTo>
                        <a:lnTo>
                          <a:pt x="98" y="218"/>
                        </a:lnTo>
                        <a:lnTo>
                          <a:pt x="96" y="218"/>
                        </a:lnTo>
                        <a:lnTo>
                          <a:pt x="94" y="220"/>
                        </a:lnTo>
                        <a:lnTo>
                          <a:pt x="89" y="220"/>
                        </a:lnTo>
                        <a:lnTo>
                          <a:pt x="89" y="222"/>
                        </a:lnTo>
                        <a:lnTo>
                          <a:pt x="89" y="225"/>
                        </a:lnTo>
                        <a:lnTo>
                          <a:pt x="94" y="222"/>
                        </a:lnTo>
                        <a:lnTo>
                          <a:pt x="92" y="227"/>
                        </a:lnTo>
                        <a:lnTo>
                          <a:pt x="98" y="233"/>
                        </a:lnTo>
                        <a:lnTo>
                          <a:pt x="101" y="225"/>
                        </a:lnTo>
                        <a:lnTo>
                          <a:pt x="103" y="225"/>
                        </a:lnTo>
                        <a:lnTo>
                          <a:pt x="101" y="220"/>
                        </a:lnTo>
                        <a:lnTo>
                          <a:pt x="103" y="218"/>
                        </a:lnTo>
                        <a:lnTo>
                          <a:pt x="103" y="216"/>
                        </a:lnTo>
                        <a:lnTo>
                          <a:pt x="107" y="218"/>
                        </a:lnTo>
                        <a:lnTo>
                          <a:pt x="109" y="216"/>
                        </a:lnTo>
                        <a:lnTo>
                          <a:pt x="109" y="218"/>
                        </a:lnTo>
                        <a:lnTo>
                          <a:pt x="114" y="216"/>
                        </a:lnTo>
                        <a:lnTo>
                          <a:pt x="114" y="220"/>
                        </a:lnTo>
                        <a:lnTo>
                          <a:pt x="116" y="225"/>
                        </a:lnTo>
                        <a:lnTo>
                          <a:pt x="112" y="225"/>
                        </a:lnTo>
                        <a:lnTo>
                          <a:pt x="112" y="227"/>
                        </a:lnTo>
                        <a:lnTo>
                          <a:pt x="107" y="227"/>
                        </a:lnTo>
                        <a:lnTo>
                          <a:pt x="105" y="231"/>
                        </a:lnTo>
                        <a:lnTo>
                          <a:pt x="103" y="229"/>
                        </a:lnTo>
                        <a:lnTo>
                          <a:pt x="101" y="233"/>
                        </a:lnTo>
                        <a:lnTo>
                          <a:pt x="103" y="236"/>
                        </a:lnTo>
                        <a:lnTo>
                          <a:pt x="101" y="238"/>
                        </a:lnTo>
                        <a:lnTo>
                          <a:pt x="103" y="242"/>
                        </a:lnTo>
                        <a:lnTo>
                          <a:pt x="109" y="236"/>
                        </a:lnTo>
                        <a:lnTo>
                          <a:pt x="112" y="233"/>
                        </a:lnTo>
                        <a:lnTo>
                          <a:pt x="114" y="233"/>
                        </a:lnTo>
                        <a:lnTo>
                          <a:pt x="118" y="238"/>
                        </a:lnTo>
                        <a:lnTo>
                          <a:pt x="121" y="238"/>
                        </a:lnTo>
                        <a:lnTo>
                          <a:pt x="121" y="236"/>
                        </a:lnTo>
                        <a:lnTo>
                          <a:pt x="118" y="231"/>
                        </a:lnTo>
                        <a:lnTo>
                          <a:pt x="116" y="231"/>
                        </a:lnTo>
                        <a:lnTo>
                          <a:pt x="118" y="227"/>
                        </a:lnTo>
                        <a:lnTo>
                          <a:pt x="121" y="227"/>
                        </a:lnTo>
                        <a:lnTo>
                          <a:pt x="123" y="227"/>
                        </a:lnTo>
                        <a:lnTo>
                          <a:pt x="123" y="229"/>
                        </a:lnTo>
                        <a:lnTo>
                          <a:pt x="125" y="229"/>
                        </a:lnTo>
                        <a:lnTo>
                          <a:pt x="123" y="231"/>
                        </a:lnTo>
                        <a:lnTo>
                          <a:pt x="127" y="233"/>
                        </a:lnTo>
                        <a:lnTo>
                          <a:pt x="123" y="238"/>
                        </a:lnTo>
                        <a:lnTo>
                          <a:pt x="125" y="240"/>
                        </a:lnTo>
                        <a:lnTo>
                          <a:pt x="123" y="245"/>
                        </a:lnTo>
                        <a:lnTo>
                          <a:pt x="127" y="247"/>
                        </a:lnTo>
                        <a:lnTo>
                          <a:pt x="132" y="238"/>
                        </a:lnTo>
                        <a:lnTo>
                          <a:pt x="134" y="240"/>
                        </a:lnTo>
                        <a:lnTo>
                          <a:pt x="138" y="242"/>
                        </a:lnTo>
                        <a:lnTo>
                          <a:pt x="136" y="245"/>
                        </a:lnTo>
                        <a:lnTo>
                          <a:pt x="138" y="247"/>
                        </a:lnTo>
                        <a:lnTo>
                          <a:pt x="136" y="249"/>
                        </a:lnTo>
                        <a:lnTo>
                          <a:pt x="138" y="249"/>
                        </a:lnTo>
                        <a:lnTo>
                          <a:pt x="141" y="249"/>
                        </a:lnTo>
                        <a:lnTo>
                          <a:pt x="143" y="249"/>
                        </a:lnTo>
                        <a:lnTo>
                          <a:pt x="145" y="249"/>
                        </a:lnTo>
                        <a:lnTo>
                          <a:pt x="145" y="247"/>
                        </a:lnTo>
                        <a:lnTo>
                          <a:pt x="143" y="245"/>
                        </a:lnTo>
                        <a:lnTo>
                          <a:pt x="147" y="245"/>
                        </a:lnTo>
                        <a:lnTo>
                          <a:pt x="150" y="249"/>
                        </a:lnTo>
                        <a:lnTo>
                          <a:pt x="152" y="249"/>
                        </a:lnTo>
                        <a:lnTo>
                          <a:pt x="154" y="249"/>
                        </a:lnTo>
                        <a:lnTo>
                          <a:pt x="154" y="245"/>
                        </a:lnTo>
                        <a:lnTo>
                          <a:pt x="152" y="245"/>
                        </a:lnTo>
                        <a:lnTo>
                          <a:pt x="156" y="242"/>
                        </a:lnTo>
                        <a:lnTo>
                          <a:pt x="156" y="245"/>
                        </a:lnTo>
                        <a:lnTo>
                          <a:pt x="156" y="247"/>
                        </a:lnTo>
                        <a:lnTo>
                          <a:pt x="161" y="249"/>
                        </a:lnTo>
                        <a:lnTo>
                          <a:pt x="161" y="247"/>
                        </a:lnTo>
                        <a:lnTo>
                          <a:pt x="163" y="247"/>
                        </a:lnTo>
                        <a:lnTo>
                          <a:pt x="165" y="245"/>
                        </a:lnTo>
                        <a:lnTo>
                          <a:pt x="161" y="238"/>
                        </a:lnTo>
                        <a:lnTo>
                          <a:pt x="161" y="233"/>
                        </a:lnTo>
                        <a:lnTo>
                          <a:pt x="158" y="231"/>
                        </a:lnTo>
                        <a:lnTo>
                          <a:pt x="163" y="231"/>
                        </a:lnTo>
                        <a:lnTo>
                          <a:pt x="165" y="233"/>
                        </a:lnTo>
                        <a:lnTo>
                          <a:pt x="167" y="233"/>
                        </a:lnTo>
                        <a:lnTo>
                          <a:pt x="167" y="238"/>
                        </a:lnTo>
                        <a:lnTo>
                          <a:pt x="170" y="236"/>
                        </a:lnTo>
                        <a:lnTo>
                          <a:pt x="167" y="233"/>
                        </a:lnTo>
                        <a:lnTo>
                          <a:pt x="170" y="233"/>
                        </a:lnTo>
                        <a:lnTo>
                          <a:pt x="170" y="227"/>
                        </a:lnTo>
                        <a:lnTo>
                          <a:pt x="167" y="227"/>
                        </a:lnTo>
                        <a:lnTo>
                          <a:pt x="165" y="229"/>
                        </a:lnTo>
                        <a:lnTo>
                          <a:pt x="163" y="227"/>
                        </a:lnTo>
                        <a:lnTo>
                          <a:pt x="161" y="225"/>
                        </a:lnTo>
                        <a:lnTo>
                          <a:pt x="158" y="227"/>
                        </a:lnTo>
                        <a:lnTo>
                          <a:pt x="156" y="225"/>
                        </a:lnTo>
                        <a:lnTo>
                          <a:pt x="156" y="222"/>
                        </a:lnTo>
                        <a:lnTo>
                          <a:pt x="161" y="218"/>
                        </a:lnTo>
                        <a:lnTo>
                          <a:pt x="163" y="218"/>
                        </a:lnTo>
                        <a:lnTo>
                          <a:pt x="170" y="218"/>
                        </a:lnTo>
                        <a:lnTo>
                          <a:pt x="167" y="220"/>
                        </a:lnTo>
                        <a:lnTo>
                          <a:pt x="170" y="222"/>
                        </a:lnTo>
                        <a:lnTo>
                          <a:pt x="167" y="225"/>
                        </a:lnTo>
                        <a:lnTo>
                          <a:pt x="170" y="225"/>
                        </a:lnTo>
                        <a:lnTo>
                          <a:pt x="170" y="227"/>
                        </a:lnTo>
                        <a:lnTo>
                          <a:pt x="172" y="227"/>
                        </a:lnTo>
                        <a:lnTo>
                          <a:pt x="172" y="225"/>
                        </a:lnTo>
                        <a:lnTo>
                          <a:pt x="179" y="227"/>
                        </a:lnTo>
                        <a:lnTo>
                          <a:pt x="179" y="229"/>
                        </a:lnTo>
                        <a:lnTo>
                          <a:pt x="181" y="229"/>
                        </a:lnTo>
                        <a:lnTo>
                          <a:pt x="185" y="225"/>
                        </a:lnTo>
                        <a:lnTo>
                          <a:pt x="190" y="227"/>
                        </a:lnTo>
                        <a:lnTo>
                          <a:pt x="185" y="227"/>
                        </a:lnTo>
                        <a:lnTo>
                          <a:pt x="181" y="233"/>
                        </a:lnTo>
                        <a:lnTo>
                          <a:pt x="183" y="233"/>
                        </a:lnTo>
                        <a:lnTo>
                          <a:pt x="183" y="236"/>
                        </a:lnTo>
                        <a:lnTo>
                          <a:pt x="179" y="236"/>
                        </a:lnTo>
                        <a:lnTo>
                          <a:pt x="179" y="238"/>
                        </a:lnTo>
                        <a:lnTo>
                          <a:pt x="174" y="240"/>
                        </a:lnTo>
                        <a:lnTo>
                          <a:pt x="174" y="245"/>
                        </a:lnTo>
                        <a:lnTo>
                          <a:pt x="176" y="249"/>
                        </a:lnTo>
                        <a:lnTo>
                          <a:pt x="179" y="249"/>
                        </a:lnTo>
                        <a:lnTo>
                          <a:pt x="179" y="245"/>
                        </a:lnTo>
                        <a:lnTo>
                          <a:pt x="181" y="247"/>
                        </a:lnTo>
                        <a:lnTo>
                          <a:pt x="181" y="251"/>
                        </a:lnTo>
                        <a:lnTo>
                          <a:pt x="187" y="247"/>
                        </a:lnTo>
                        <a:lnTo>
                          <a:pt x="185" y="251"/>
                        </a:lnTo>
                        <a:lnTo>
                          <a:pt x="190" y="253"/>
                        </a:lnTo>
                        <a:lnTo>
                          <a:pt x="192" y="251"/>
                        </a:lnTo>
                        <a:lnTo>
                          <a:pt x="194" y="251"/>
                        </a:lnTo>
                        <a:lnTo>
                          <a:pt x="194" y="247"/>
                        </a:lnTo>
                        <a:lnTo>
                          <a:pt x="201" y="240"/>
                        </a:lnTo>
                        <a:lnTo>
                          <a:pt x="205" y="245"/>
                        </a:lnTo>
                        <a:lnTo>
                          <a:pt x="205" y="242"/>
                        </a:lnTo>
                        <a:lnTo>
                          <a:pt x="205" y="247"/>
                        </a:lnTo>
                        <a:lnTo>
                          <a:pt x="210" y="245"/>
                        </a:lnTo>
                        <a:lnTo>
                          <a:pt x="212" y="247"/>
                        </a:lnTo>
                        <a:lnTo>
                          <a:pt x="216" y="247"/>
                        </a:lnTo>
                        <a:lnTo>
                          <a:pt x="223" y="247"/>
                        </a:lnTo>
                        <a:lnTo>
                          <a:pt x="228" y="245"/>
                        </a:lnTo>
                        <a:lnTo>
                          <a:pt x="230" y="247"/>
                        </a:lnTo>
                        <a:lnTo>
                          <a:pt x="241" y="251"/>
                        </a:lnTo>
                        <a:lnTo>
                          <a:pt x="243" y="251"/>
                        </a:lnTo>
                        <a:lnTo>
                          <a:pt x="241" y="249"/>
                        </a:lnTo>
                        <a:lnTo>
                          <a:pt x="241" y="247"/>
                        </a:lnTo>
                        <a:lnTo>
                          <a:pt x="245" y="245"/>
                        </a:lnTo>
                        <a:lnTo>
                          <a:pt x="243" y="242"/>
                        </a:lnTo>
                        <a:lnTo>
                          <a:pt x="243" y="240"/>
                        </a:lnTo>
                        <a:lnTo>
                          <a:pt x="241" y="236"/>
                        </a:lnTo>
                        <a:lnTo>
                          <a:pt x="243" y="233"/>
                        </a:lnTo>
                        <a:lnTo>
                          <a:pt x="241" y="231"/>
                        </a:lnTo>
                        <a:lnTo>
                          <a:pt x="245" y="229"/>
                        </a:lnTo>
                        <a:lnTo>
                          <a:pt x="248" y="231"/>
                        </a:lnTo>
                        <a:lnTo>
                          <a:pt x="250" y="229"/>
                        </a:lnTo>
                        <a:lnTo>
                          <a:pt x="250" y="231"/>
                        </a:lnTo>
                        <a:lnTo>
                          <a:pt x="252" y="229"/>
                        </a:lnTo>
                        <a:lnTo>
                          <a:pt x="254" y="229"/>
                        </a:lnTo>
                        <a:lnTo>
                          <a:pt x="254" y="227"/>
                        </a:lnTo>
                        <a:lnTo>
                          <a:pt x="256" y="227"/>
                        </a:lnTo>
                        <a:lnTo>
                          <a:pt x="263" y="227"/>
                        </a:lnTo>
                        <a:lnTo>
                          <a:pt x="261" y="225"/>
                        </a:lnTo>
                        <a:lnTo>
                          <a:pt x="265" y="222"/>
                        </a:lnTo>
                        <a:lnTo>
                          <a:pt x="265" y="220"/>
                        </a:lnTo>
                        <a:lnTo>
                          <a:pt x="265" y="216"/>
                        </a:lnTo>
                        <a:lnTo>
                          <a:pt x="272" y="216"/>
                        </a:lnTo>
                        <a:lnTo>
                          <a:pt x="274" y="216"/>
                        </a:lnTo>
                        <a:lnTo>
                          <a:pt x="281" y="218"/>
                        </a:lnTo>
                        <a:lnTo>
                          <a:pt x="283" y="216"/>
                        </a:lnTo>
                        <a:lnTo>
                          <a:pt x="285" y="213"/>
                        </a:lnTo>
                        <a:lnTo>
                          <a:pt x="285" y="211"/>
                        </a:lnTo>
                        <a:lnTo>
                          <a:pt x="290" y="211"/>
                        </a:lnTo>
                        <a:lnTo>
                          <a:pt x="290" y="207"/>
                        </a:lnTo>
                        <a:lnTo>
                          <a:pt x="294" y="209"/>
                        </a:lnTo>
                        <a:lnTo>
                          <a:pt x="297" y="207"/>
                        </a:lnTo>
                        <a:lnTo>
                          <a:pt x="299" y="207"/>
                        </a:lnTo>
                        <a:lnTo>
                          <a:pt x="299" y="205"/>
                        </a:lnTo>
                        <a:lnTo>
                          <a:pt x="303" y="205"/>
                        </a:lnTo>
                        <a:lnTo>
                          <a:pt x="308" y="211"/>
                        </a:lnTo>
                        <a:lnTo>
                          <a:pt x="308" y="213"/>
                        </a:lnTo>
                        <a:lnTo>
                          <a:pt x="305" y="213"/>
                        </a:lnTo>
                        <a:lnTo>
                          <a:pt x="308" y="218"/>
                        </a:lnTo>
                        <a:lnTo>
                          <a:pt x="305" y="225"/>
                        </a:lnTo>
                        <a:lnTo>
                          <a:pt x="312" y="227"/>
                        </a:lnTo>
                        <a:lnTo>
                          <a:pt x="314" y="229"/>
                        </a:lnTo>
                        <a:lnTo>
                          <a:pt x="317" y="231"/>
                        </a:lnTo>
                        <a:lnTo>
                          <a:pt x="321" y="231"/>
                        </a:lnTo>
                        <a:lnTo>
                          <a:pt x="323" y="240"/>
                        </a:lnTo>
                        <a:lnTo>
                          <a:pt x="323" y="242"/>
                        </a:lnTo>
                        <a:lnTo>
                          <a:pt x="319" y="242"/>
                        </a:lnTo>
                        <a:lnTo>
                          <a:pt x="312" y="245"/>
                        </a:lnTo>
                        <a:lnTo>
                          <a:pt x="312" y="247"/>
                        </a:lnTo>
                        <a:lnTo>
                          <a:pt x="308" y="251"/>
                        </a:lnTo>
                        <a:lnTo>
                          <a:pt x="308" y="253"/>
                        </a:lnTo>
                        <a:lnTo>
                          <a:pt x="303" y="256"/>
                        </a:lnTo>
                        <a:lnTo>
                          <a:pt x="301" y="260"/>
                        </a:lnTo>
                        <a:lnTo>
                          <a:pt x="308" y="265"/>
                        </a:lnTo>
                        <a:lnTo>
                          <a:pt x="310" y="265"/>
                        </a:lnTo>
                        <a:lnTo>
                          <a:pt x="312" y="262"/>
                        </a:lnTo>
                        <a:lnTo>
                          <a:pt x="314" y="262"/>
                        </a:lnTo>
                        <a:lnTo>
                          <a:pt x="317" y="262"/>
                        </a:lnTo>
                        <a:lnTo>
                          <a:pt x="317" y="265"/>
                        </a:lnTo>
                        <a:lnTo>
                          <a:pt x="319" y="265"/>
                        </a:lnTo>
                        <a:lnTo>
                          <a:pt x="317" y="262"/>
                        </a:lnTo>
                        <a:lnTo>
                          <a:pt x="317" y="260"/>
                        </a:lnTo>
                        <a:lnTo>
                          <a:pt x="314" y="258"/>
                        </a:lnTo>
                        <a:lnTo>
                          <a:pt x="317" y="258"/>
                        </a:lnTo>
                        <a:lnTo>
                          <a:pt x="319" y="256"/>
                        </a:lnTo>
                        <a:lnTo>
                          <a:pt x="321" y="258"/>
                        </a:lnTo>
                        <a:lnTo>
                          <a:pt x="321" y="256"/>
                        </a:lnTo>
                        <a:lnTo>
                          <a:pt x="323" y="256"/>
                        </a:lnTo>
                        <a:lnTo>
                          <a:pt x="326" y="253"/>
                        </a:lnTo>
                        <a:lnTo>
                          <a:pt x="326" y="256"/>
                        </a:lnTo>
                        <a:lnTo>
                          <a:pt x="328" y="256"/>
                        </a:lnTo>
                        <a:lnTo>
                          <a:pt x="330" y="260"/>
                        </a:lnTo>
                        <a:lnTo>
                          <a:pt x="334" y="260"/>
                        </a:lnTo>
                        <a:lnTo>
                          <a:pt x="334" y="256"/>
                        </a:lnTo>
                        <a:lnTo>
                          <a:pt x="332" y="253"/>
                        </a:lnTo>
                        <a:lnTo>
                          <a:pt x="334" y="253"/>
                        </a:lnTo>
                        <a:lnTo>
                          <a:pt x="332" y="251"/>
                        </a:lnTo>
                        <a:lnTo>
                          <a:pt x="337" y="251"/>
                        </a:lnTo>
                        <a:lnTo>
                          <a:pt x="337" y="253"/>
                        </a:lnTo>
                        <a:lnTo>
                          <a:pt x="341" y="256"/>
                        </a:lnTo>
                        <a:lnTo>
                          <a:pt x="343" y="256"/>
                        </a:lnTo>
                        <a:lnTo>
                          <a:pt x="343" y="253"/>
                        </a:lnTo>
                        <a:lnTo>
                          <a:pt x="350" y="256"/>
                        </a:lnTo>
                        <a:lnTo>
                          <a:pt x="348" y="249"/>
                        </a:lnTo>
                        <a:lnTo>
                          <a:pt x="350" y="249"/>
                        </a:lnTo>
                        <a:lnTo>
                          <a:pt x="348" y="247"/>
                        </a:lnTo>
                        <a:lnTo>
                          <a:pt x="348" y="242"/>
                        </a:lnTo>
                        <a:lnTo>
                          <a:pt x="350" y="245"/>
                        </a:lnTo>
                        <a:lnTo>
                          <a:pt x="350" y="247"/>
                        </a:lnTo>
                        <a:lnTo>
                          <a:pt x="352" y="247"/>
                        </a:lnTo>
                        <a:lnTo>
                          <a:pt x="354" y="249"/>
                        </a:lnTo>
                        <a:lnTo>
                          <a:pt x="350" y="251"/>
                        </a:lnTo>
                        <a:lnTo>
                          <a:pt x="352" y="253"/>
                        </a:lnTo>
                        <a:lnTo>
                          <a:pt x="354" y="251"/>
                        </a:lnTo>
                        <a:lnTo>
                          <a:pt x="357" y="256"/>
                        </a:lnTo>
                        <a:lnTo>
                          <a:pt x="359" y="253"/>
                        </a:lnTo>
                        <a:lnTo>
                          <a:pt x="361" y="253"/>
                        </a:lnTo>
                        <a:lnTo>
                          <a:pt x="359" y="258"/>
                        </a:lnTo>
                        <a:lnTo>
                          <a:pt x="368" y="256"/>
                        </a:lnTo>
                        <a:lnTo>
                          <a:pt x="375" y="256"/>
                        </a:lnTo>
                        <a:lnTo>
                          <a:pt x="375" y="253"/>
                        </a:lnTo>
                        <a:lnTo>
                          <a:pt x="370" y="253"/>
                        </a:lnTo>
                        <a:lnTo>
                          <a:pt x="370" y="251"/>
                        </a:lnTo>
                        <a:lnTo>
                          <a:pt x="366" y="251"/>
                        </a:lnTo>
                        <a:lnTo>
                          <a:pt x="366" y="249"/>
                        </a:lnTo>
                        <a:lnTo>
                          <a:pt x="363" y="247"/>
                        </a:lnTo>
                        <a:lnTo>
                          <a:pt x="366" y="245"/>
                        </a:lnTo>
                        <a:lnTo>
                          <a:pt x="368" y="247"/>
                        </a:lnTo>
                        <a:lnTo>
                          <a:pt x="375" y="245"/>
                        </a:lnTo>
                        <a:lnTo>
                          <a:pt x="375" y="247"/>
                        </a:lnTo>
                        <a:lnTo>
                          <a:pt x="377" y="245"/>
                        </a:lnTo>
                        <a:lnTo>
                          <a:pt x="379" y="247"/>
                        </a:lnTo>
                        <a:lnTo>
                          <a:pt x="381" y="249"/>
                        </a:lnTo>
                        <a:lnTo>
                          <a:pt x="383" y="247"/>
                        </a:lnTo>
                        <a:lnTo>
                          <a:pt x="381" y="245"/>
                        </a:lnTo>
                        <a:lnTo>
                          <a:pt x="383" y="240"/>
                        </a:lnTo>
                        <a:lnTo>
                          <a:pt x="383" y="238"/>
                        </a:lnTo>
                        <a:lnTo>
                          <a:pt x="386" y="238"/>
                        </a:lnTo>
                        <a:lnTo>
                          <a:pt x="388" y="238"/>
                        </a:lnTo>
                        <a:lnTo>
                          <a:pt x="392" y="242"/>
                        </a:lnTo>
                        <a:lnTo>
                          <a:pt x="390" y="245"/>
                        </a:lnTo>
                        <a:lnTo>
                          <a:pt x="388" y="245"/>
                        </a:lnTo>
                        <a:lnTo>
                          <a:pt x="386" y="247"/>
                        </a:lnTo>
                        <a:lnTo>
                          <a:pt x="388" y="251"/>
                        </a:lnTo>
                        <a:lnTo>
                          <a:pt x="386" y="253"/>
                        </a:lnTo>
                        <a:lnTo>
                          <a:pt x="388" y="253"/>
                        </a:lnTo>
                        <a:lnTo>
                          <a:pt x="388" y="256"/>
                        </a:lnTo>
                        <a:lnTo>
                          <a:pt x="381" y="260"/>
                        </a:lnTo>
                        <a:lnTo>
                          <a:pt x="383" y="267"/>
                        </a:lnTo>
                        <a:lnTo>
                          <a:pt x="381" y="267"/>
                        </a:lnTo>
                        <a:lnTo>
                          <a:pt x="379" y="269"/>
                        </a:lnTo>
                        <a:lnTo>
                          <a:pt x="377" y="269"/>
                        </a:lnTo>
                        <a:lnTo>
                          <a:pt x="377" y="271"/>
                        </a:lnTo>
                        <a:lnTo>
                          <a:pt x="377" y="273"/>
                        </a:lnTo>
                        <a:lnTo>
                          <a:pt x="383" y="276"/>
                        </a:lnTo>
                        <a:lnTo>
                          <a:pt x="388" y="273"/>
                        </a:lnTo>
                        <a:lnTo>
                          <a:pt x="390" y="273"/>
                        </a:lnTo>
                        <a:lnTo>
                          <a:pt x="392" y="273"/>
                        </a:lnTo>
                        <a:lnTo>
                          <a:pt x="392" y="271"/>
                        </a:lnTo>
                        <a:lnTo>
                          <a:pt x="397" y="269"/>
                        </a:lnTo>
                        <a:lnTo>
                          <a:pt x="399" y="269"/>
                        </a:lnTo>
                        <a:lnTo>
                          <a:pt x="399" y="273"/>
                        </a:lnTo>
                        <a:lnTo>
                          <a:pt x="399" y="276"/>
                        </a:lnTo>
                        <a:lnTo>
                          <a:pt x="401" y="273"/>
                        </a:lnTo>
                        <a:lnTo>
                          <a:pt x="403" y="276"/>
                        </a:lnTo>
                        <a:lnTo>
                          <a:pt x="406" y="273"/>
                        </a:lnTo>
                        <a:lnTo>
                          <a:pt x="408" y="276"/>
                        </a:lnTo>
                        <a:lnTo>
                          <a:pt x="408" y="273"/>
                        </a:lnTo>
                        <a:lnTo>
                          <a:pt x="408" y="271"/>
                        </a:lnTo>
                        <a:lnTo>
                          <a:pt x="408" y="273"/>
                        </a:lnTo>
                        <a:lnTo>
                          <a:pt x="410" y="271"/>
                        </a:lnTo>
                        <a:lnTo>
                          <a:pt x="417" y="271"/>
                        </a:lnTo>
                        <a:lnTo>
                          <a:pt x="419" y="276"/>
                        </a:lnTo>
                        <a:lnTo>
                          <a:pt x="426" y="280"/>
                        </a:lnTo>
                        <a:lnTo>
                          <a:pt x="426" y="278"/>
                        </a:lnTo>
                        <a:lnTo>
                          <a:pt x="428" y="278"/>
                        </a:lnTo>
                        <a:lnTo>
                          <a:pt x="428" y="271"/>
                        </a:lnTo>
                        <a:lnTo>
                          <a:pt x="430" y="271"/>
                        </a:lnTo>
                        <a:lnTo>
                          <a:pt x="435" y="276"/>
                        </a:lnTo>
                        <a:lnTo>
                          <a:pt x="432" y="276"/>
                        </a:lnTo>
                        <a:lnTo>
                          <a:pt x="435" y="276"/>
                        </a:lnTo>
                        <a:lnTo>
                          <a:pt x="437" y="276"/>
                        </a:lnTo>
                        <a:lnTo>
                          <a:pt x="435" y="271"/>
                        </a:lnTo>
                        <a:lnTo>
                          <a:pt x="437" y="269"/>
                        </a:lnTo>
                        <a:lnTo>
                          <a:pt x="435" y="267"/>
                        </a:lnTo>
                        <a:lnTo>
                          <a:pt x="439" y="262"/>
                        </a:lnTo>
                        <a:lnTo>
                          <a:pt x="444" y="256"/>
                        </a:lnTo>
                        <a:lnTo>
                          <a:pt x="441" y="253"/>
                        </a:lnTo>
                        <a:lnTo>
                          <a:pt x="444" y="253"/>
                        </a:lnTo>
                        <a:lnTo>
                          <a:pt x="441" y="251"/>
                        </a:lnTo>
                        <a:lnTo>
                          <a:pt x="444" y="249"/>
                        </a:lnTo>
                        <a:lnTo>
                          <a:pt x="444" y="245"/>
                        </a:lnTo>
                        <a:lnTo>
                          <a:pt x="446" y="245"/>
                        </a:lnTo>
                        <a:lnTo>
                          <a:pt x="444" y="242"/>
                        </a:lnTo>
                        <a:lnTo>
                          <a:pt x="450" y="242"/>
                        </a:lnTo>
                        <a:lnTo>
                          <a:pt x="450" y="245"/>
                        </a:lnTo>
                        <a:lnTo>
                          <a:pt x="450" y="249"/>
                        </a:lnTo>
                        <a:lnTo>
                          <a:pt x="453" y="249"/>
                        </a:lnTo>
                        <a:lnTo>
                          <a:pt x="450" y="245"/>
                        </a:lnTo>
                        <a:lnTo>
                          <a:pt x="450" y="242"/>
                        </a:lnTo>
                        <a:lnTo>
                          <a:pt x="453" y="240"/>
                        </a:lnTo>
                        <a:lnTo>
                          <a:pt x="457" y="242"/>
                        </a:lnTo>
                        <a:lnTo>
                          <a:pt x="459" y="247"/>
                        </a:lnTo>
                        <a:lnTo>
                          <a:pt x="461" y="247"/>
                        </a:lnTo>
                        <a:lnTo>
                          <a:pt x="461" y="249"/>
                        </a:lnTo>
                        <a:lnTo>
                          <a:pt x="464" y="249"/>
                        </a:lnTo>
                        <a:lnTo>
                          <a:pt x="464" y="247"/>
                        </a:lnTo>
                        <a:lnTo>
                          <a:pt x="468" y="247"/>
                        </a:lnTo>
                        <a:lnTo>
                          <a:pt x="468" y="249"/>
                        </a:lnTo>
                        <a:lnTo>
                          <a:pt x="464" y="251"/>
                        </a:lnTo>
                        <a:lnTo>
                          <a:pt x="473" y="251"/>
                        </a:lnTo>
                        <a:lnTo>
                          <a:pt x="473" y="253"/>
                        </a:lnTo>
                        <a:lnTo>
                          <a:pt x="475" y="256"/>
                        </a:lnTo>
                        <a:lnTo>
                          <a:pt x="475" y="253"/>
                        </a:lnTo>
                        <a:lnTo>
                          <a:pt x="477" y="253"/>
                        </a:lnTo>
                        <a:lnTo>
                          <a:pt x="477" y="251"/>
                        </a:lnTo>
                        <a:lnTo>
                          <a:pt x="479" y="251"/>
                        </a:lnTo>
                        <a:lnTo>
                          <a:pt x="475" y="249"/>
                        </a:lnTo>
                        <a:lnTo>
                          <a:pt x="473" y="247"/>
                        </a:lnTo>
                        <a:lnTo>
                          <a:pt x="477" y="247"/>
                        </a:lnTo>
                        <a:lnTo>
                          <a:pt x="477" y="245"/>
                        </a:lnTo>
                        <a:lnTo>
                          <a:pt x="481" y="245"/>
                        </a:lnTo>
                        <a:lnTo>
                          <a:pt x="479" y="245"/>
                        </a:lnTo>
                        <a:lnTo>
                          <a:pt x="481" y="242"/>
                        </a:lnTo>
                        <a:lnTo>
                          <a:pt x="479" y="240"/>
                        </a:lnTo>
                        <a:lnTo>
                          <a:pt x="479" y="238"/>
                        </a:lnTo>
                        <a:lnTo>
                          <a:pt x="484" y="238"/>
                        </a:lnTo>
                        <a:lnTo>
                          <a:pt x="486" y="238"/>
                        </a:lnTo>
                        <a:lnTo>
                          <a:pt x="490" y="240"/>
                        </a:lnTo>
                        <a:lnTo>
                          <a:pt x="488" y="242"/>
                        </a:lnTo>
                        <a:lnTo>
                          <a:pt x="493" y="242"/>
                        </a:lnTo>
                        <a:lnTo>
                          <a:pt x="493" y="240"/>
                        </a:lnTo>
                        <a:lnTo>
                          <a:pt x="495" y="242"/>
                        </a:lnTo>
                        <a:lnTo>
                          <a:pt x="495" y="245"/>
                        </a:lnTo>
                        <a:lnTo>
                          <a:pt x="490" y="247"/>
                        </a:lnTo>
                        <a:lnTo>
                          <a:pt x="490" y="249"/>
                        </a:lnTo>
                        <a:lnTo>
                          <a:pt x="493" y="249"/>
                        </a:lnTo>
                        <a:lnTo>
                          <a:pt x="493" y="251"/>
                        </a:lnTo>
                        <a:lnTo>
                          <a:pt x="495" y="249"/>
                        </a:lnTo>
                        <a:lnTo>
                          <a:pt x="497" y="251"/>
                        </a:lnTo>
                        <a:lnTo>
                          <a:pt x="490" y="253"/>
                        </a:lnTo>
                        <a:lnTo>
                          <a:pt x="493" y="256"/>
                        </a:lnTo>
                        <a:lnTo>
                          <a:pt x="493" y="258"/>
                        </a:lnTo>
                        <a:lnTo>
                          <a:pt x="495" y="258"/>
                        </a:lnTo>
                        <a:lnTo>
                          <a:pt x="499" y="253"/>
                        </a:lnTo>
                        <a:lnTo>
                          <a:pt x="502" y="256"/>
                        </a:lnTo>
                        <a:lnTo>
                          <a:pt x="504" y="258"/>
                        </a:lnTo>
                        <a:lnTo>
                          <a:pt x="504" y="260"/>
                        </a:lnTo>
                        <a:lnTo>
                          <a:pt x="506" y="260"/>
                        </a:lnTo>
                        <a:lnTo>
                          <a:pt x="508" y="260"/>
                        </a:lnTo>
                        <a:lnTo>
                          <a:pt x="508" y="258"/>
                        </a:lnTo>
                        <a:lnTo>
                          <a:pt x="510" y="258"/>
                        </a:lnTo>
                        <a:lnTo>
                          <a:pt x="519" y="265"/>
                        </a:lnTo>
                        <a:lnTo>
                          <a:pt x="524" y="262"/>
                        </a:lnTo>
                        <a:lnTo>
                          <a:pt x="533" y="267"/>
                        </a:lnTo>
                        <a:lnTo>
                          <a:pt x="533" y="265"/>
                        </a:lnTo>
                        <a:lnTo>
                          <a:pt x="535" y="265"/>
                        </a:lnTo>
                        <a:lnTo>
                          <a:pt x="535" y="267"/>
                        </a:lnTo>
                        <a:lnTo>
                          <a:pt x="535" y="269"/>
                        </a:lnTo>
                        <a:lnTo>
                          <a:pt x="535" y="273"/>
                        </a:lnTo>
                        <a:lnTo>
                          <a:pt x="537" y="276"/>
                        </a:lnTo>
                        <a:lnTo>
                          <a:pt x="535" y="280"/>
                        </a:lnTo>
                        <a:lnTo>
                          <a:pt x="539" y="285"/>
                        </a:lnTo>
                        <a:lnTo>
                          <a:pt x="544" y="289"/>
                        </a:lnTo>
                        <a:lnTo>
                          <a:pt x="544" y="287"/>
                        </a:lnTo>
                        <a:lnTo>
                          <a:pt x="551" y="287"/>
                        </a:lnTo>
                        <a:lnTo>
                          <a:pt x="555" y="289"/>
                        </a:lnTo>
                        <a:lnTo>
                          <a:pt x="562" y="291"/>
                        </a:lnTo>
                        <a:lnTo>
                          <a:pt x="564" y="296"/>
                        </a:lnTo>
                        <a:lnTo>
                          <a:pt x="566" y="296"/>
                        </a:lnTo>
                        <a:lnTo>
                          <a:pt x="568" y="293"/>
                        </a:lnTo>
                        <a:lnTo>
                          <a:pt x="573" y="296"/>
                        </a:lnTo>
                        <a:lnTo>
                          <a:pt x="573" y="293"/>
                        </a:lnTo>
                        <a:lnTo>
                          <a:pt x="577" y="291"/>
                        </a:lnTo>
                        <a:lnTo>
                          <a:pt x="575" y="293"/>
                        </a:lnTo>
                        <a:lnTo>
                          <a:pt x="579" y="293"/>
                        </a:lnTo>
                        <a:lnTo>
                          <a:pt x="579" y="296"/>
                        </a:lnTo>
                        <a:lnTo>
                          <a:pt x="575" y="296"/>
                        </a:lnTo>
                        <a:lnTo>
                          <a:pt x="577" y="300"/>
                        </a:lnTo>
                        <a:lnTo>
                          <a:pt x="573" y="302"/>
                        </a:lnTo>
                        <a:lnTo>
                          <a:pt x="577" y="302"/>
                        </a:lnTo>
                        <a:lnTo>
                          <a:pt x="579" y="304"/>
                        </a:lnTo>
                        <a:lnTo>
                          <a:pt x="579" y="302"/>
                        </a:lnTo>
                        <a:lnTo>
                          <a:pt x="577" y="300"/>
                        </a:lnTo>
                        <a:lnTo>
                          <a:pt x="579" y="300"/>
                        </a:lnTo>
                        <a:lnTo>
                          <a:pt x="582" y="300"/>
                        </a:lnTo>
                        <a:lnTo>
                          <a:pt x="579" y="298"/>
                        </a:lnTo>
                        <a:lnTo>
                          <a:pt x="584" y="300"/>
                        </a:lnTo>
                        <a:lnTo>
                          <a:pt x="584" y="298"/>
                        </a:lnTo>
                        <a:lnTo>
                          <a:pt x="584" y="300"/>
                        </a:lnTo>
                        <a:lnTo>
                          <a:pt x="584" y="302"/>
                        </a:lnTo>
                        <a:lnTo>
                          <a:pt x="584" y="309"/>
                        </a:lnTo>
                        <a:lnTo>
                          <a:pt x="582" y="309"/>
                        </a:lnTo>
                        <a:lnTo>
                          <a:pt x="582" y="313"/>
                        </a:lnTo>
                        <a:lnTo>
                          <a:pt x="582" y="311"/>
                        </a:lnTo>
                        <a:lnTo>
                          <a:pt x="584" y="311"/>
                        </a:lnTo>
                        <a:lnTo>
                          <a:pt x="586" y="313"/>
                        </a:lnTo>
                        <a:lnTo>
                          <a:pt x="586" y="311"/>
                        </a:lnTo>
                        <a:lnTo>
                          <a:pt x="591" y="313"/>
                        </a:lnTo>
                        <a:lnTo>
                          <a:pt x="591" y="320"/>
                        </a:lnTo>
                        <a:lnTo>
                          <a:pt x="595" y="320"/>
                        </a:lnTo>
                        <a:lnTo>
                          <a:pt x="597" y="320"/>
                        </a:lnTo>
                        <a:lnTo>
                          <a:pt x="600" y="322"/>
                        </a:lnTo>
                        <a:lnTo>
                          <a:pt x="608" y="322"/>
                        </a:lnTo>
                        <a:lnTo>
                          <a:pt x="606" y="318"/>
                        </a:lnTo>
                        <a:lnTo>
                          <a:pt x="608" y="313"/>
                        </a:lnTo>
                        <a:lnTo>
                          <a:pt x="606" y="311"/>
                        </a:lnTo>
                        <a:lnTo>
                          <a:pt x="608" y="307"/>
                        </a:lnTo>
                        <a:lnTo>
                          <a:pt x="611" y="307"/>
                        </a:lnTo>
                        <a:lnTo>
                          <a:pt x="613" y="309"/>
                        </a:lnTo>
                        <a:lnTo>
                          <a:pt x="613" y="311"/>
                        </a:lnTo>
                        <a:lnTo>
                          <a:pt x="617" y="311"/>
                        </a:lnTo>
                        <a:lnTo>
                          <a:pt x="620" y="311"/>
                        </a:lnTo>
                        <a:lnTo>
                          <a:pt x="624" y="311"/>
                        </a:lnTo>
                        <a:lnTo>
                          <a:pt x="624" y="316"/>
                        </a:lnTo>
                        <a:lnTo>
                          <a:pt x="631" y="313"/>
                        </a:lnTo>
                        <a:lnTo>
                          <a:pt x="644" y="309"/>
                        </a:lnTo>
                        <a:lnTo>
                          <a:pt x="649" y="311"/>
                        </a:lnTo>
                        <a:lnTo>
                          <a:pt x="649" y="316"/>
                        </a:lnTo>
                        <a:lnTo>
                          <a:pt x="657" y="316"/>
                        </a:lnTo>
                        <a:lnTo>
                          <a:pt x="660" y="320"/>
                        </a:lnTo>
                        <a:lnTo>
                          <a:pt x="657" y="322"/>
                        </a:lnTo>
                        <a:lnTo>
                          <a:pt x="662" y="322"/>
                        </a:lnTo>
                        <a:lnTo>
                          <a:pt x="664" y="329"/>
                        </a:lnTo>
                        <a:lnTo>
                          <a:pt x="655" y="331"/>
                        </a:lnTo>
                        <a:lnTo>
                          <a:pt x="655" y="329"/>
                        </a:lnTo>
                        <a:lnTo>
                          <a:pt x="651" y="329"/>
                        </a:lnTo>
                        <a:lnTo>
                          <a:pt x="651" y="336"/>
                        </a:lnTo>
                        <a:lnTo>
                          <a:pt x="655" y="338"/>
                        </a:lnTo>
                        <a:lnTo>
                          <a:pt x="653" y="340"/>
                        </a:lnTo>
                        <a:lnTo>
                          <a:pt x="653" y="344"/>
                        </a:lnTo>
                        <a:lnTo>
                          <a:pt x="653" y="347"/>
                        </a:lnTo>
                        <a:lnTo>
                          <a:pt x="651" y="353"/>
                        </a:lnTo>
                        <a:lnTo>
                          <a:pt x="651" y="356"/>
                        </a:lnTo>
                        <a:lnTo>
                          <a:pt x="655" y="356"/>
                        </a:lnTo>
                        <a:lnTo>
                          <a:pt x="657" y="353"/>
                        </a:lnTo>
                        <a:lnTo>
                          <a:pt x="657" y="356"/>
                        </a:lnTo>
                        <a:lnTo>
                          <a:pt x="657" y="367"/>
                        </a:lnTo>
                        <a:lnTo>
                          <a:pt x="655" y="369"/>
                        </a:lnTo>
                        <a:lnTo>
                          <a:pt x="655" y="373"/>
                        </a:lnTo>
                        <a:lnTo>
                          <a:pt x="653" y="376"/>
                        </a:lnTo>
                        <a:lnTo>
                          <a:pt x="655" y="384"/>
                        </a:lnTo>
                        <a:lnTo>
                          <a:pt x="653" y="387"/>
                        </a:lnTo>
                        <a:lnTo>
                          <a:pt x="653" y="389"/>
                        </a:lnTo>
                        <a:lnTo>
                          <a:pt x="646" y="387"/>
                        </a:lnTo>
                        <a:lnTo>
                          <a:pt x="644" y="384"/>
                        </a:lnTo>
                        <a:lnTo>
                          <a:pt x="642" y="389"/>
                        </a:lnTo>
                        <a:lnTo>
                          <a:pt x="649" y="393"/>
                        </a:lnTo>
                        <a:lnTo>
                          <a:pt x="651" y="396"/>
                        </a:lnTo>
                        <a:lnTo>
                          <a:pt x="655" y="398"/>
                        </a:lnTo>
                        <a:lnTo>
                          <a:pt x="655" y="396"/>
                        </a:lnTo>
                        <a:lnTo>
                          <a:pt x="657" y="398"/>
                        </a:lnTo>
                        <a:lnTo>
                          <a:pt x="657" y="402"/>
                        </a:lnTo>
                        <a:lnTo>
                          <a:pt x="655" y="404"/>
                        </a:lnTo>
                        <a:lnTo>
                          <a:pt x="657" y="407"/>
                        </a:lnTo>
                        <a:lnTo>
                          <a:pt x="662" y="407"/>
                        </a:lnTo>
                        <a:lnTo>
                          <a:pt x="664" y="411"/>
                        </a:lnTo>
                        <a:lnTo>
                          <a:pt x="664" y="413"/>
                        </a:lnTo>
                        <a:lnTo>
                          <a:pt x="662" y="413"/>
                        </a:lnTo>
                        <a:lnTo>
                          <a:pt x="660" y="418"/>
                        </a:lnTo>
                        <a:lnTo>
                          <a:pt x="657" y="418"/>
                        </a:lnTo>
                        <a:lnTo>
                          <a:pt x="655" y="420"/>
                        </a:lnTo>
                        <a:lnTo>
                          <a:pt x="649" y="418"/>
                        </a:lnTo>
                        <a:lnTo>
                          <a:pt x="646" y="420"/>
                        </a:lnTo>
                        <a:lnTo>
                          <a:pt x="642" y="422"/>
                        </a:lnTo>
                        <a:lnTo>
                          <a:pt x="642" y="424"/>
                        </a:lnTo>
                        <a:lnTo>
                          <a:pt x="644" y="427"/>
                        </a:lnTo>
                        <a:lnTo>
                          <a:pt x="642" y="429"/>
                        </a:lnTo>
                        <a:lnTo>
                          <a:pt x="640" y="429"/>
                        </a:lnTo>
                        <a:lnTo>
                          <a:pt x="640" y="431"/>
                        </a:lnTo>
                        <a:lnTo>
                          <a:pt x="635" y="431"/>
                        </a:lnTo>
                        <a:lnTo>
                          <a:pt x="633" y="433"/>
                        </a:lnTo>
                        <a:lnTo>
                          <a:pt x="624" y="433"/>
                        </a:lnTo>
                        <a:lnTo>
                          <a:pt x="626" y="438"/>
                        </a:lnTo>
                        <a:lnTo>
                          <a:pt x="620" y="438"/>
                        </a:lnTo>
                        <a:lnTo>
                          <a:pt x="615" y="436"/>
                        </a:lnTo>
                        <a:lnTo>
                          <a:pt x="604" y="436"/>
                        </a:lnTo>
                        <a:lnTo>
                          <a:pt x="602" y="436"/>
                        </a:lnTo>
                        <a:lnTo>
                          <a:pt x="595" y="436"/>
                        </a:lnTo>
                        <a:lnTo>
                          <a:pt x="586" y="433"/>
                        </a:lnTo>
                        <a:lnTo>
                          <a:pt x="582" y="436"/>
                        </a:lnTo>
                        <a:lnTo>
                          <a:pt x="577" y="431"/>
                        </a:lnTo>
                        <a:lnTo>
                          <a:pt x="579" y="431"/>
                        </a:lnTo>
                        <a:lnTo>
                          <a:pt x="577" y="429"/>
                        </a:lnTo>
                        <a:lnTo>
                          <a:pt x="573" y="431"/>
                        </a:lnTo>
                        <a:lnTo>
                          <a:pt x="573" y="433"/>
                        </a:lnTo>
                        <a:lnTo>
                          <a:pt x="555" y="433"/>
                        </a:lnTo>
                        <a:lnTo>
                          <a:pt x="553" y="433"/>
                        </a:lnTo>
                        <a:lnTo>
                          <a:pt x="553" y="431"/>
                        </a:lnTo>
                        <a:lnTo>
                          <a:pt x="548" y="427"/>
                        </a:lnTo>
                        <a:lnTo>
                          <a:pt x="542" y="429"/>
                        </a:lnTo>
                        <a:lnTo>
                          <a:pt x="537" y="427"/>
                        </a:lnTo>
                        <a:lnTo>
                          <a:pt x="533" y="431"/>
                        </a:lnTo>
                        <a:lnTo>
                          <a:pt x="522" y="436"/>
                        </a:lnTo>
                        <a:lnTo>
                          <a:pt x="517" y="436"/>
                        </a:lnTo>
                        <a:lnTo>
                          <a:pt x="508" y="431"/>
                        </a:lnTo>
                        <a:lnTo>
                          <a:pt x="510" y="429"/>
                        </a:lnTo>
                        <a:lnTo>
                          <a:pt x="506" y="427"/>
                        </a:lnTo>
                        <a:lnTo>
                          <a:pt x="506" y="424"/>
                        </a:lnTo>
                        <a:lnTo>
                          <a:pt x="504" y="424"/>
                        </a:lnTo>
                        <a:lnTo>
                          <a:pt x="504" y="422"/>
                        </a:lnTo>
                        <a:lnTo>
                          <a:pt x="502" y="418"/>
                        </a:lnTo>
                        <a:lnTo>
                          <a:pt x="495" y="422"/>
                        </a:lnTo>
                        <a:lnTo>
                          <a:pt x="493" y="422"/>
                        </a:lnTo>
                        <a:lnTo>
                          <a:pt x="490" y="424"/>
                        </a:lnTo>
                        <a:lnTo>
                          <a:pt x="495" y="427"/>
                        </a:lnTo>
                        <a:lnTo>
                          <a:pt x="490" y="427"/>
                        </a:lnTo>
                        <a:lnTo>
                          <a:pt x="493" y="431"/>
                        </a:lnTo>
                        <a:lnTo>
                          <a:pt x="495" y="431"/>
                        </a:lnTo>
                        <a:lnTo>
                          <a:pt x="497" y="436"/>
                        </a:lnTo>
                        <a:lnTo>
                          <a:pt x="497" y="440"/>
                        </a:lnTo>
                        <a:lnTo>
                          <a:pt x="502" y="442"/>
                        </a:lnTo>
                        <a:lnTo>
                          <a:pt x="502" y="444"/>
                        </a:lnTo>
                        <a:lnTo>
                          <a:pt x="504" y="447"/>
                        </a:lnTo>
                        <a:lnTo>
                          <a:pt x="502" y="451"/>
                        </a:lnTo>
                        <a:lnTo>
                          <a:pt x="499" y="453"/>
                        </a:lnTo>
                        <a:lnTo>
                          <a:pt x="497" y="456"/>
                        </a:lnTo>
                        <a:lnTo>
                          <a:pt x="493" y="456"/>
                        </a:lnTo>
                        <a:lnTo>
                          <a:pt x="493" y="464"/>
                        </a:lnTo>
                        <a:lnTo>
                          <a:pt x="488" y="467"/>
                        </a:lnTo>
                        <a:lnTo>
                          <a:pt x="488" y="471"/>
                        </a:lnTo>
                        <a:lnTo>
                          <a:pt x="493" y="471"/>
                        </a:lnTo>
                        <a:lnTo>
                          <a:pt x="493" y="478"/>
                        </a:lnTo>
                        <a:lnTo>
                          <a:pt x="495" y="480"/>
                        </a:lnTo>
                        <a:lnTo>
                          <a:pt x="499" y="480"/>
                        </a:lnTo>
                        <a:lnTo>
                          <a:pt x="499" y="475"/>
                        </a:lnTo>
                        <a:lnTo>
                          <a:pt x="506" y="475"/>
                        </a:lnTo>
                        <a:lnTo>
                          <a:pt x="510" y="469"/>
                        </a:lnTo>
                        <a:lnTo>
                          <a:pt x="513" y="469"/>
                        </a:lnTo>
                        <a:lnTo>
                          <a:pt x="515" y="471"/>
                        </a:lnTo>
                        <a:lnTo>
                          <a:pt x="522" y="473"/>
                        </a:lnTo>
                        <a:lnTo>
                          <a:pt x="522" y="478"/>
                        </a:lnTo>
                        <a:lnTo>
                          <a:pt x="524" y="478"/>
                        </a:lnTo>
                        <a:lnTo>
                          <a:pt x="530" y="478"/>
                        </a:lnTo>
                        <a:lnTo>
                          <a:pt x="535" y="473"/>
                        </a:lnTo>
                        <a:lnTo>
                          <a:pt x="537" y="475"/>
                        </a:lnTo>
                        <a:lnTo>
                          <a:pt x="542" y="480"/>
                        </a:lnTo>
                        <a:lnTo>
                          <a:pt x="542" y="482"/>
                        </a:lnTo>
                        <a:lnTo>
                          <a:pt x="544" y="487"/>
                        </a:lnTo>
                        <a:lnTo>
                          <a:pt x="546" y="491"/>
                        </a:lnTo>
                        <a:lnTo>
                          <a:pt x="548" y="491"/>
                        </a:lnTo>
                        <a:lnTo>
                          <a:pt x="551" y="491"/>
                        </a:lnTo>
                        <a:lnTo>
                          <a:pt x="553" y="491"/>
                        </a:lnTo>
                        <a:lnTo>
                          <a:pt x="551" y="495"/>
                        </a:lnTo>
                        <a:lnTo>
                          <a:pt x="555" y="498"/>
                        </a:lnTo>
                        <a:lnTo>
                          <a:pt x="557" y="495"/>
                        </a:lnTo>
                        <a:lnTo>
                          <a:pt x="564" y="493"/>
                        </a:lnTo>
                        <a:lnTo>
                          <a:pt x="564" y="500"/>
                        </a:lnTo>
                        <a:lnTo>
                          <a:pt x="568" y="500"/>
                        </a:lnTo>
                        <a:lnTo>
                          <a:pt x="571" y="502"/>
                        </a:lnTo>
                        <a:lnTo>
                          <a:pt x="575" y="504"/>
                        </a:lnTo>
                        <a:lnTo>
                          <a:pt x="575" y="511"/>
                        </a:lnTo>
                        <a:lnTo>
                          <a:pt x="573" y="511"/>
                        </a:lnTo>
                        <a:lnTo>
                          <a:pt x="568" y="518"/>
                        </a:lnTo>
                        <a:lnTo>
                          <a:pt x="571" y="520"/>
                        </a:lnTo>
                        <a:lnTo>
                          <a:pt x="568" y="527"/>
                        </a:lnTo>
                        <a:lnTo>
                          <a:pt x="571" y="529"/>
                        </a:lnTo>
                        <a:lnTo>
                          <a:pt x="571" y="531"/>
                        </a:lnTo>
                        <a:lnTo>
                          <a:pt x="568" y="531"/>
                        </a:lnTo>
                        <a:lnTo>
                          <a:pt x="568" y="535"/>
                        </a:lnTo>
                        <a:lnTo>
                          <a:pt x="566" y="535"/>
                        </a:lnTo>
                        <a:lnTo>
                          <a:pt x="559" y="533"/>
                        </a:lnTo>
                        <a:lnTo>
                          <a:pt x="553" y="540"/>
                        </a:lnTo>
                        <a:lnTo>
                          <a:pt x="546" y="538"/>
                        </a:lnTo>
                        <a:lnTo>
                          <a:pt x="539" y="540"/>
                        </a:lnTo>
                        <a:lnTo>
                          <a:pt x="537" y="544"/>
                        </a:lnTo>
                        <a:lnTo>
                          <a:pt x="539" y="549"/>
                        </a:lnTo>
                        <a:lnTo>
                          <a:pt x="539" y="558"/>
                        </a:lnTo>
                        <a:lnTo>
                          <a:pt x="537" y="558"/>
                        </a:lnTo>
                        <a:lnTo>
                          <a:pt x="530" y="562"/>
                        </a:lnTo>
                        <a:lnTo>
                          <a:pt x="528" y="562"/>
                        </a:lnTo>
                        <a:lnTo>
                          <a:pt x="528" y="567"/>
                        </a:lnTo>
                        <a:lnTo>
                          <a:pt x="515" y="569"/>
                        </a:lnTo>
                        <a:lnTo>
                          <a:pt x="515" y="573"/>
                        </a:lnTo>
                        <a:lnTo>
                          <a:pt x="517" y="584"/>
                        </a:lnTo>
                        <a:lnTo>
                          <a:pt x="515" y="587"/>
                        </a:lnTo>
                        <a:lnTo>
                          <a:pt x="515" y="589"/>
                        </a:lnTo>
                        <a:lnTo>
                          <a:pt x="513" y="589"/>
                        </a:lnTo>
                        <a:lnTo>
                          <a:pt x="515" y="598"/>
                        </a:lnTo>
                        <a:lnTo>
                          <a:pt x="513" y="600"/>
                        </a:lnTo>
                        <a:lnTo>
                          <a:pt x="510" y="598"/>
                        </a:lnTo>
                        <a:lnTo>
                          <a:pt x="506" y="600"/>
                        </a:lnTo>
                        <a:lnTo>
                          <a:pt x="504" y="600"/>
                        </a:lnTo>
                        <a:lnTo>
                          <a:pt x="499" y="602"/>
                        </a:lnTo>
                        <a:lnTo>
                          <a:pt x="497" y="607"/>
                        </a:lnTo>
                        <a:lnTo>
                          <a:pt x="497" y="609"/>
                        </a:lnTo>
                        <a:lnTo>
                          <a:pt x="499" y="611"/>
                        </a:lnTo>
                        <a:lnTo>
                          <a:pt x="495" y="613"/>
                        </a:lnTo>
                        <a:lnTo>
                          <a:pt x="495" y="615"/>
                        </a:lnTo>
                        <a:lnTo>
                          <a:pt x="493" y="618"/>
                        </a:lnTo>
                        <a:lnTo>
                          <a:pt x="486" y="615"/>
                        </a:lnTo>
                        <a:lnTo>
                          <a:pt x="486" y="618"/>
                        </a:lnTo>
                        <a:lnTo>
                          <a:pt x="484" y="618"/>
                        </a:lnTo>
                        <a:lnTo>
                          <a:pt x="479" y="615"/>
                        </a:lnTo>
                        <a:lnTo>
                          <a:pt x="479" y="618"/>
                        </a:lnTo>
                        <a:lnTo>
                          <a:pt x="477" y="618"/>
                        </a:lnTo>
                        <a:lnTo>
                          <a:pt x="477" y="620"/>
                        </a:lnTo>
                        <a:lnTo>
                          <a:pt x="475" y="622"/>
                        </a:lnTo>
                        <a:lnTo>
                          <a:pt x="468" y="622"/>
                        </a:lnTo>
                        <a:lnTo>
                          <a:pt x="470" y="627"/>
                        </a:lnTo>
                        <a:lnTo>
                          <a:pt x="466" y="624"/>
                        </a:lnTo>
                        <a:lnTo>
                          <a:pt x="466" y="627"/>
                        </a:lnTo>
                        <a:lnTo>
                          <a:pt x="466" y="629"/>
                        </a:lnTo>
                        <a:lnTo>
                          <a:pt x="464" y="631"/>
                        </a:lnTo>
                        <a:lnTo>
                          <a:pt x="461" y="629"/>
                        </a:lnTo>
                        <a:lnTo>
                          <a:pt x="459" y="622"/>
                        </a:lnTo>
                        <a:lnTo>
                          <a:pt x="453" y="618"/>
                        </a:lnTo>
                        <a:lnTo>
                          <a:pt x="450" y="620"/>
                        </a:lnTo>
                        <a:lnTo>
                          <a:pt x="450" y="624"/>
                        </a:lnTo>
                        <a:lnTo>
                          <a:pt x="446" y="622"/>
                        </a:lnTo>
                        <a:lnTo>
                          <a:pt x="444" y="622"/>
                        </a:lnTo>
                        <a:lnTo>
                          <a:pt x="444" y="627"/>
                        </a:lnTo>
                        <a:lnTo>
                          <a:pt x="441" y="627"/>
                        </a:lnTo>
                        <a:lnTo>
                          <a:pt x="437" y="629"/>
                        </a:lnTo>
                        <a:lnTo>
                          <a:pt x="435" y="627"/>
                        </a:lnTo>
                        <a:lnTo>
                          <a:pt x="432" y="624"/>
                        </a:lnTo>
                        <a:lnTo>
                          <a:pt x="432" y="622"/>
                        </a:lnTo>
                        <a:lnTo>
                          <a:pt x="430" y="624"/>
                        </a:lnTo>
                        <a:lnTo>
                          <a:pt x="428" y="629"/>
                        </a:lnTo>
                        <a:lnTo>
                          <a:pt x="421" y="631"/>
                        </a:lnTo>
                        <a:lnTo>
                          <a:pt x="421" y="638"/>
                        </a:lnTo>
                        <a:lnTo>
                          <a:pt x="424" y="644"/>
                        </a:lnTo>
                        <a:lnTo>
                          <a:pt x="421" y="646"/>
                        </a:lnTo>
                        <a:lnTo>
                          <a:pt x="421" y="651"/>
                        </a:lnTo>
                        <a:lnTo>
                          <a:pt x="419" y="653"/>
                        </a:lnTo>
                        <a:lnTo>
                          <a:pt x="419" y="658"/>
                        </a:lnTo>
                        <a:lnTo>
                          <a:pt x="412" y="658"/>
                        </a:lnTo>
                        <a:lnTo>
                          <a:pt x="408" y="660"/>
                        </a:lnTo>
                        <a:lnTo>
                          <a:pt x="408" y="662"/>
                        </a:lnTo>
                        <a:lnTo>
                          <a:pt x="410" y="664"/>
                        </a:lnTo>
                        <a:lnTo>
                          <a:pt x="410" y="666"/>
                        </a:lnTo>
                        <a:lnTo>
                          <a:pt x="408" y="666"/>
                        </a:lnTo>
                        <a:lnTo>
                          <a:pt x="408" y="669"/>
                        </a:lnTo>
                        <a:lnTo>
                          <a:pt x="408" y="673"/>
                        </a:lnTo>
                        <a:lnTo>
                          <a:pt x="403" y="675"/>
                        </a:lnTo>
                        <a:lnTo>
                          <a:pt x="401" y="675"/>
                        </a:lnTo>
                        <a:lnTo>
                          <a:pt x="401" y="678"/>
                        </a:lnTo>
                        <a:lnTo>
                          <a:pt x="403" y="678"/>
                        </a:lnTo>
                        <a:lnTo>
                          <a:pt x="406" y="680"/>
                        </a:lnTo>
                        <a:lnTo>
                          <a:pt x="406" y="682"/>
                        </a:lnTo>
                        <a:lnTo>
                          <a:pt x="403" y="686"/>
                        </a:lnTo>
                        <a:lnTo>
                          <a:pt x="401" y="684"/>
                        </a:lnTo>
                        <a:lnTo>
                          <a:pt x="401" y="682"/>
                        </a:lnTo>
                        <a:lnTo>
                          <a:pt x="399" y="678"/>
                        </a:lnTo>
                        <a:lnTo>
                          <a:pt x="395" y="675"/>
                        </a:lnTo>
                        <a:lnTo>
                          <a:pt x="392" y="678"/>
                        </a:lnTo>
                        <a:lnTo>
                          <a:pt x="390" y="684"/>
                        </a:lnTo>
                        <a:lnTo>
                          <a:pt x="388" y="684"/>
                        </a:lnTo>
                        <a:lnTo>
                          <a:pt x="388" y="691"/>
                        </a:lnTo>
                        <a:lnTo>
                          <a:pt x="383" y="698"/>
                        </a:lnTo>
                        <a:lnTo>
                          <a:pt x="379" y="700"/>
                        </a:lnTo>
                        <a:lnTo>
                          <a:pt x="383" y="702"/>
                        </a:lnTo>
                        <a:lnTo>
                          <a:pt x="381" y="709"/>
                        </a:lnTo>
                        <a:lnTo>
                          <a:pt x="383" y="711"/>
                        </a:lnTo>
                        <a:lnTo>
                          <a:pt x="383" y="713"/>
                        </a:lnTo>
                        <a:lnTo>
                          <a:pt x="381" y="715"/>
                        </a:lnTo>
                        <a:lnTo>
                          <a:pt x="383" y="718"/>
                        </a:lnTo>
                        <a:lnTo>
                          <a:pt x="379" y="729"/>
                        </a:lnTo>
                        <a:lnTo>
                          <a:pt x="375" y="731"/>
                        </a:lnTo>
                        <a:lnTo>
                          <a:pt x="372" y="726"/>
                        </a:lnTo>
                        <a:lnTo>
                          <a:pt x="370" y="726"/>
                        </a:lnTo>
                        <a:lnTo>
                          <a:pt x="366" y="733"/>
                        </a:lnTo>
                        <a:lnTo>
                          <a:pt x="366" y="735"/>
                        </a:lnTo>
                        <a:lnTo>
                          <a:pt x="363" y="740"/>
                        </a:lnTo>
                        <a:lnTo>
                          <a:pt x="366" y="746"/>
                        </a:lnTo>
                        <a:lnTo>
                          <a:pt x="363" y="749"/>
                        </a:lnTo>
                        <a:lnTo>
                          <a:pt x="363" y="751"/>
                        </a:lnTo>
                        <a:lnTo>
                          <a:pt x="366" y="753"/>
                        </a:lnTo>
                        <a:lnTo>
                          <a:pt x="366" y="755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2" name="Freeform 834"/>
                  <p:cNvSpPr>
                    <a:spLocks/>
                  </p:cNvSpPr>
                  <p:nvPr/>
                </p:nvSpPr>
                <p:spPr bwMode="auto">
                  <a:xfrm>
                    <a:off x="2146" y="1559"/>
                    <a:ext cx="958" cy="826"/>
                  </a:xfrm>
                  <a:custGeom>
                    <a:avLst/>
                    <a:gdLst>
                      <a:gd name="T0" fmla="*/ 922 w 958"/>
                      <a:gd name="T1" fmla="*/ 782 h 826"/>
                      <a:gd name="T2" fmla="*/ 880 w 958"/>
                      <a:gd name="T3" fmla="*/ 746 h 826"/>
                      <a:gd name="T4" fmla="*/ 809 w 958"/>
                      <a:gd name="T5" fmla="*/ 753 h 826"/>
                      <a:gd name="T6" fmla="*/ 766 w 958"/>
                      <a:gd name="T7" fmla="*/ 742 h 826"/>
                      <a:gd name="T8" fmla="*/ 722 w 958"/>
                      <a:gd name="T9" fmla="*/ 751 h 826"/>
                      <a:gd name="T10" fmla="*/ 677 w 958"/>
                      <a:gd name="T11" fmla="*/ 771 h 826"/>
                      <a:gd name="T12" fmla="*/ 628 w 958"/>
                      <a:gd name="T13" fmla="*/ 764 h 826"/>
                      <a:gd name="T14" fmla="*/ 590 w 958"/>
                      <a:gd name="T15" fmla="*/ 762 h 826"/>
                      <a:gd name="T16" fmla="*/ 523 w 958"/>
                      <a:gd name="T17" fmla="*/ 782 h 826"/>
                      <a:gd name="T18" fmla="*/ 506 w 958"/>
                      <a:gd name="T19" fmla="*/ 762 h 826"/>
                      <a:gd name="T20" fmla="*/ 463 w 958"/>
                      <a:gd name="T21" fmla="*/ 733 h 826"/>
                      <a:gd name="T22" fmla="*/ 394 w 958"/>
                      <a:gd name="T23" fmla="*/ 753 h 826"/>
                      <a:gd name="T24" fmla="*/ 350 w 958"/>
                      <a:gd name="T25" fmla="*/ 815 h 826"/>
                      <a:gd name="T26" fmla="*/ 305 w 958"/>
                      <a:gd name="T27" fmla="*/ 806 h 826"/>
                      <a:gd name="T28" fmla="*/ 234 w 958"/>
                      <a:gd name="T29" fmla="*/ 784 h 826"/>
                      <a:gd name="T30" fmla="*/ 176 w 958"/>
                      <a:gd name="T31" fmla="*/ 780 h 826"/>
                      <a:gd name="T32" fmla="*/ 76 w 958"/>
                      <a:gd name="T33" fmla="*/ 740 h 826"/>
                      <a:gd name="T34" fmla="*/ 60 w 958"/>
                      <a:gd name="T35" fmla="*/ 695 h 826"/>
                      <a:gd name="T36" fmla="*/ 20 w 958"/>
                      <a:gd name="T37" fmla="*/ 684 h 826"/>
                      <a:gd name="T38" fmla="*/ 11 w 958"/>
                      <a:gd name="T39" fmla="*/ 642 h 826"/>
                      <a:gd name="T40" fmla="*/ 27 w 958"/>
                      <a:gd name="T41" fmla="*/ 633 h 826"/>
                      <a:gd name="T42" fmla="*/ 4 w 958"/>
                      <a:gd name="T43" fmla="*/ 622 h 826"/>
                      <a:gd name="T44" fmla="*/ 42 w 958"/>
                      <a:gd name="T45" fmla="*/ 604 h 826"/>
                      <a:gd name="T46" fmla="*/ 42 w 958"/>
                      <a:gd name="T47" fmla="*/ 546 h 826"/>
                      <a:gd name="T48" fmla="*/ 96 w 958"/>
                      <a:gd name="T49" fmla="*/ 520 h 826"/>
                      <a:gd name="T50" fmla="*/ 80 w 958"/>
                      <a:gd name="T51" fmla="*/ 491 h 826"/>
                      <a:gd name="T52" fmla="*/ 127 w 958"/>
                      <a:gd name="T53" fmla="*/ 453 h 826"/>
                      <a:gd name="T54" fmla="*/ 134 w 958"/>
                      <a:gd name="T55" fmla="*/ 398 h 826"/>
                      <a:gd name="T56" fmla="*/ 107 w 958"/>
                      <a:gd name="T57" fmla="*/ 364 h 826"/>
                      <a:gd name="T58" fmla="*/ 102 w 958"/>
                      <a:gd name="T59" fmla="*/ 333 h 826"/>
                      <a:gd name="T60" fmla="*/ 123 w 958"/>
                      <a:gd name="T61" fmla="*/ 318 h 826"/>
                      <a:gd name="T62" fmla="*/ 123 w 958"/>
                      <a:gd name="T63" fmla="*/ 295 h 826"/>
                      <a:gd name="T64" fmla="*/ 127 w 958"/>
                      <a:gd name="T65" fmla="*/ 278 h 826"/>
                      <a:gd name="T66" fmla="*/ 158 w 958"/>
                      <a:gd name="T67" fmla="*/ 271 h 826"/>
                      <a:gd name="T68" fmla="*/ 180 w 958"/>
                      <a:gd name="T69" fmla="*/ 275 h 826"/>
                      <a:gd name="T70" fmla="*/ 174 w 958"/>
                      <a:gd name="T71" fmla="*/ 282 h 826"/>
                      <a:gd name="T72" fmla="*/ 203 w 958"/>
                      <a:gd name="T73" fmla="*/ 311 h 826"/>
                      <a:gd name="T74" fmla="*/ 256 w 958"/>
                      <a:gd name="T75" fmla="*/ 322 h 826"/>
                      <a:gd name="T76" fmla="*/ 267 w 958"/>
                      <a:gd name="T77" fmla="*/ 346 h 826"/>
                      <a:gd name="T78" fmla="*/ 252 w 958"/>
                      <a:gd name="T79" fmla="*/ 364 h 826"/>
                      <a:gd name="T80" fmla="*/ 258 w 958"/>
                      <a:gd name="T81" fmla="*/ 393 h 826"/>
                      <a:gd name="T82" fmla="*/ 223 w 958"/>
                      <a:gd name="T83" fmla="*/ 411 h 826"/>
                      <a:gd name="T84" fmla="*/ 225 w 958"/>
                      <a:gd name="T85" fmla="*/ 438 h 826"/>
                      <a:gd name="T86" fmla="*/ 250 w 958"/>
                      <a:gd name="T87" fmla="*/ 431 h 826"/>
                      <a:gd name="T88" fmla="*/ 296 w 958"/>
                      <a:gd name="T89" fmla="*/ 395 h 826"/>
                      <a:gd name="T90" fmla="*/ 321 w 958"/>
                      <a:gd name="T91" fmla="*/ 380 h 826"/>
                      <a:gd name="T92" fmla="*/ 365 w 958"/>
                      <a:gd name="T93" fmla="*/ 375 h 826"/>
                      <a:gd name="T94" fmla="*/ 403 w 958"/>
                      <a:gd name="T95" fmla="*/ 391 h 826"/>
                      <a:gd name="T96" fmla="*/ 403 w 958"/>
                      <a:gd name="T97" fmla="*/ 340 h 826"/>
                      <a:gd name="T98" fmla="*/ 428 w 958"/>
                      <a:gd name="T99" fmla="*/ 335 h 826"/>
                      <a:gd name="T100" fmla="*/ 414 w 958"/>
                      <a:gd name="T101" fmla="*/ 289 h 826"/>
                      <a:gd name="T102" fmla="*/ 421 w 958"/>
                      <a:gd name="T103" fmla="*/ 258 h 826"/>
                      <a:gd name="T104" fmla="*/ 483 w 958"/>
                      <a:gd name="T105" fmla="*/ 235 h 826"/>
                      <a:gd name="T106" fmla="*/ 454 w 958"/>
                      <a:gd name="T107" fmla="*/ 220 h 826"/>
                      <a:gd name="T108" fmla="*/ 390 w 958"/>
                      <a:gd name="T109" fmla="*/ 222 h 826"/>
                      <a:gd name="T110" fmla="*/ 350 w 958"/>
                      <a:gd name="T111" fmla="*/ 169 h 826"/>
                      <a:gd name="T112" fmla="*/ 399 w 958"/>
                      <a:gd name="T113" fmla="*/ 127 h 826"/>
                      <a:gd name="T114" fmla="*/ 472 w 958"/>
                      <a:gd name="T115" fmla="*/ 73 h 826"/>
                      <a:gd name="T116" fmla="*/ 541 w 958"/>
                      <a:gd name="T117" fmla="*/ 47 h 826"/>
                      <a:gd name="T118" fmla="*/ 590 w 958"/>
                      <a:gd name="T119" fmla="*/ 7 h 8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958" h="826">
                        <a:moveTo>
                          <a:pt x="956" y="757"/>
                        </a:moveTo>
                        <a:lnTo>
                          <a:pt x="958" y="762"/>
                        </a:lnTo>
                        <a:lnTo>
                          <a:pt x="956" y="766"/>
                        </a:lnTo>
                        <a:lnTo>
                          <a:pt x="958" y="771"/>
                        </a:lnTo>
                        <a:lnTo>
                          <a:pt x="956" y="773"/>
                        </a:lnTo>
                        <a:lnTo>
                          <a:pt x="953" y="777"/>
                        </a:lnTo>
                        <a:lnTo>
                          <a:pt x="951" y="782"/>
                        </a:lnTo>
                        <a:lnTo>
                          <a:pt x="947" y="788"/>
                        </a:lnTo>
                        <a:lnTo>
                          <a:pt x="942" y="793"/>
                        </a:lnTo>
                        <a:lnTo>
                          <a:pt x="938" y="791"/>
                        </a:lnTo>
                        <a:lnTo>
                          <a:pt x="936" y="788"/>
                        </a:lnTo>
                        <a:lnTo>
                          <a:pt x="933" y="788"/>
                        </a:lnTo>
                        <a:lnTo>
                          <a:pt x="933" y="786"/>
                        </a:lnTo>
                        <a:lnTo>
                          <a:pt x="929" y="784"/>
                        </a:lnTo>
                        <a:lnTo>
                          <a:pt x="927" y="782"/>
                        </a:lnTo>
                        <a:lnTo>
                          <a:pt x="922" y="782"/>
                        </a:lnTo>
                        <a:lnTo>
                          <a:pt x="918" y="780"/>
                        </a:lnTo>
                        <a:lnTo>
                          <a:pt x="916" y="784"/>
                        </a:lnTo>
                        <a:lnTo>
                          <a:pt x="911" y="784"/>
                        </a:lnTo>
                        <a:lnTo>
                          <a:pt x="909" y="780"/>
                        </a:lnTo>
                        <a:lnTo>
                          <a:pt x="911" y="775"/>
                        </a:lnTo>
                        <a:lnTo>
                          <a:pt x="911" y="771"/>
                        </a:lnTo>
                        <a:lnTo>
                          <a:pt x="907" y="768"/>
                        </a:lnTo>
                        <a:lnTo>
                          <a:pt x="907" y="764"/>
                        </a:lnTo>
                        <a:lnTo>
                          <a:pt x="900" y="760"/>
                        </a:lnTo>
                        <a:lnTo>
                          <a:pt x="898" y="755"/>
                        </a:lnTo>
                        <a:lnTo>
                          <a:pt x="895" y="755"/>
                        </a:lnTo>
                        <a:lnTo>
                          <a:pt x="893" y="753"/>
                        </a:lnTo>
                        <a:lnTo>
                          <a:pt x="891" y="748"/>
                        </a:lnTo>
                        <a:lnTo>
                          <a:pt x="884" y="748"/>
                        </a:lnTo>
                        <a:lnTo>
                          <a:pt x="882" y="746"/>
                        </a:lnTo>
                        <a:lnTo>
                          <a:pt x="880" y="746"/>
                        </a:lnTo>
                        <a:lnTo>
                          <a:pt x="873" y="751"/>
                        </a:lnTo>
                        <a:lnTo>
                          <a:pt x="869" y="751"/>
                        </a:lnTo>
                        <a:lnTo>
                          <a:pt x="869" y="753"/>
                        </a:lnTo>
                        <a:lnTo>
                          <a:pt x="862" y="760"/>
                        </a:lnTo>
                        <a:lnTo>
                          <a:pt x="858" y="757"/>
                        </a:lnTo>
                        <a:lnTo>
                          <a:pt x="853" y="762"/>
                        </a:lnTo>
                        <a:lnTo>
                          <a:pt x="849" y="757"/>
                        </a:lnTo>
                        <a:lnTo>
                          <a:pt x="844" y="757"/>
                        </a:lnTo>
                        <a:lnTo>
                          <a:pt x="842" y="760"/>
                        </a:lnTo>
                        <a:lnTo>
                          <a:pt x="842" y="762"/>
                        </a:lnTo>
                        <a:lnTo>
                          <a:pt x="833" y="762"/>
                        </a:lnTo>
                        <a:lnTo>
                          <a:pt x="829" y="760"/>
                        </a:lnTo>
                        <a:lnTo>
                          <a:pt x="824" y="755"/>
                        </a:lnTo>
                        <a:lnTo>
                          <a:pt x="815" y="751"/>
                        </a:lnTo>
                        <a:lnTo>
                          <a:pt x="813" y="753"/>
                        </a:lnTo>
                        <a:lnTo>
                          <a:pt x="809" y="753"/>
                        </a:lnTo>
                        <a:lnTo>
                          <a:pt x="809" y="755"/>
                        </a:lnTo>
                        <a:lnTo>
                          <a:pt x="804" y="755"/>
                        </a:lnTo>
                        <a:lnTo>
                          <a:pt x="802" y="757"/>
                        </a:lnTo>
                        <a:lnTo>
                          <a:pt x="797" y="757"/>
                        </a:lnTo>
                        <a:lnTo>
                          <a:pt x="793" y="760"/>
                        </a:lnTo>
                        <a:lnTo>
                          <a:pt x="786" y="760"/>
                        </a:lnTo>
                        <a:lnTo>
                          <a:pt x="786" y="757"/>
                        </a:lnTo>
                        <a:lnTo>
                          <a:pt x="782" y="753"/>
                        </a:lnTo>
                        <a:lnTo>
                          <a:pt x="782" y="751"/>
                        </a:lnTo>
                        <a:lnTo>
                          <a:pt x="784" y="748"/>
                        </a:lnTo>
                        <a:lnTo>
                          <a:pt x="782" y="746"/>
                        </a:lnTo>
                        <a:lnTo>
                          <a:pt x="780" y="742"/>
                        </a:lnTo>
                        <a:lnTo>
                          <a:pt x="775" y="740"/>
                        </a:lnTo>
                        <a:lnTo>
                          <a:pt x="773" y="740"/>
                        </a:lnTo>
                        <a:lnTo>
                          <a:pt x="769" y="740"/>
                        </a:lnTo>
                        <a:lnTo>
                          <a:pt x="766" y="742"/>
                        </a:lnTo>
                        <a:lnTo>
                          <a:pt x="760" y="742"/>
                        </a:lnTo>
                        <a:lnTo>
                          <a:pt x="760" y="740"/>
                        </a:lnTo>
                        <a:lnTo>
                          <a:pt x="751" y="740"/>
                        </a:lnTo>
                        <a:lnTo>
                          <a:pt x="748" y="735"/>
                        </a:lnTo>
                        <a:lnTo>
                          <a:pt x="742" y="735"/>
                        </a:lnTo>
                        <a:lnTo>
                          <a:pt x="744" y="735"/>
                        </a:lnTo>
                        <a:lnTo>
                          <a:pt x="742" y="737"/>
                        </a:lnTo>
                        <a:lnTo>
                          <a:pt x="742" y="740"/>
                        </a:lnTo>
                        <a:lnTo>
                          <a:pt x="742" y="742"/>
                        </a:lnTo>
                        <a:lnTo>
                          <a:pt x="742" y="744"/>
                        </a:lnTo>
                        <a:lnTo>
                          <a:pt x="731" y="744"/>
                        </a:lnTo>
                        <a:lnTo>
                          <a:pt x="731" y="746"/>
                        </a:lnTo>
                        <a:lnTo>
                          <a:pt x="724" y="748"/>
                        </a:lnTo>
                        <a:lnTo>
                          <a:pt x="724" y="751"/>
                        </a:lnTo>
                        <a:lnTo>
                          <a:pt x="722" y="753"/>
                        </a:lnTo>
                        <a:lnTo>
                          <a:pt x="722" y="751"/>
                        </a:lnTo>
                        <a:lnTo>
                          <a:pt x="711" y="753"/>
                        </a:lnTo>
                        <a:lnTo>
                          <a:pt x="708" y="748"/>
                        </a:lnTo>
                        <a:lnTo>
                          <a:pt x="706" y="748"/>
                        </a:lnTo>
                        <a:lnTo>
                          <a:pt x="702" y="753"/>
                        </a:lnTo>
                        <a:lnTo>
                          <a:pt x="697" y="753"/>
                        </a:lnTo>
                        <a:lnTo>
                          <a:pt x="697" y="755"/>
                        </a:lnTo>
                        <a:lnTo>
                          <a:pt x="699" y="757"/>
                        </a:lnTo>
                        <a:lnTo>
                          <a:pt x="697" y="757"/>
                        </a:lnTo>
                        <a:lnTo>
                          <a:pt x="699" y="762"/>
                        </a:lnTo>
                        <a:lnTo>
                          <a:pt x="702" y="764"/>
                        </a:lnTo>
                        <a:lnTo>
                          <a:pt x="699" y="768"/>
                        </a:lnTo>
                        <a:lnTo>
                          <a:pt x="695" y="766"/>
                        </a:lnTo>
                        <a:lnTo>
                          <a:pt x="693" y="768"/>
                        </a:lnTo>
                        <a:lnTo>
                          <a:pt x="688" y="766"/>
                        </a:lnTo>
                        <a:lnTo>
                          <a:pt x="679" y="768"/>
                        </a:lnTo>
                        <a:lnTo>
                          <a:pt x="677" y="771"/>
                        </a:lnTo>
                        <a:lnTo>
                          <a:pt x="675" y="768"/>
                        </a:lnTo>
                        <a:lnTo>
                          <a:pt x="675" y="766"/>
                        </a:lnTo>
                        <a:lnTo>
                          <a:pt x="673" y="771"/>
                        </a:lnTo>
                        <a:lnTo>
                          <a:pt x="671" y="771"/>
                        </a:lnTo>
                        <a:lnTo>
                          <a:pt x="666" y="768"/>
                        </a:lnTo>
                        <a:lnTo>
                          <a:pt x="659" y="768"/>
                        </a:lnTo>
                        <a:lnTo>
                          <a:pt x="655" y="768"/>
                        </a:lnTo>
                        <a:lnTo>
                          <a:pt x="653" y="768"/>
                        </a:lnTo>
                        <a:lnTo>
                          <a:pt x="650" y="768"/>
                        </a:lnTo>
                        <a:lnTo>
                          <a:pt x="648" y="766"/>
                        </a:lnTo>
                        <a:lnTo>
                          <a:pt x="648" y="764"/>
                        </a:lnTo>
                        <a:lnTo>
                          <a:pt x="639" y="762"/>
                        </a:lnTo>
                        <a:lnTo>
                          <a:pt x="635" y="766"/>
                        </a:lnTo>
                        <a:lnTo>
                          <a:pt x="633" y="766"/>
                        </a:lnTo>
                        <a:lnTo>
                          <a:pt x="628" y="766"/>
                        </a:lnTo>
                        <a:lnTo>
                          <a:pt x="628" y="764"/>
                        </a:lnTo>
                        <a:lnTo>
                          <a:pt x="626" y="755"/>
                        </a:lnTo>
                        <a:lnTo>
                          <a:pt x="628" y="751"/>
                        </a:lnTo>
                        <a:lnTo>
                          <a:pt x="622" y="748"/>
                        </a:lnTo>
                        <a:lnTo>
                          <a:pt x="619" y="751"/>
                        </a:lnTo>
                        <a:lnTo>
                          <a:pt x="622" y="753"/>
                        </a:lnTo>
                        <a:lnTo>
                          <a:pt x="619" y="755"/>
                        </a:lnTo>
                        <a:lnTo>
                          <a:pt x="617" y="755"/>
                        </a:lnTo>
                        <a:lnTo>
                          <a:pt x="615" y="753"/>
                        </a:lnTo>
                        <a:lnTo>
                          <a:pt x="610" y="755"/>
                        </a:lnTo>
                        <a:lnTo>
                          <a:pt x="606" y="753"/>
                        </a:lnTo>
                        <a:lnTo>
                          <a:pt x="604" y="755"/>
                        </a:lnTo>
                        <a:lnTo>
                          <a:pt x="606" y="755"/>
                        </a:lnTo>
                        <a:lnTo>
                          <a:pt x="597" y="760"/>
                        </a:lnTo>
                        <a:lnTo>
                          <a:pt x="593" y="757"/>
                        </a:lnTo>
                        <a:lnTo>
                          <a:pt x="593" y="760"/>
                        </a:lnTo>
                        <a:lnTo>
                          <a:pt x="590" y="762"/>
                        </a:lnTo>
                        <a:lnTo>
                          <a:pt x="593" y="764"/>
                        </a:lnTo>
                        <a:lnTo>
                          <a:pt x="590" y="766"/>
                        </a:lnTo>
                        <a:lnTo>
                          <a:pt x="577" y="775"/>
                        </a:lnTo>
                        <a:lnTo>
                          <a:pt x="564" y="780"/>
                        </a:lnTo>
                        <a:lnTo>
                          <a:pt x="559" y="780"/>
                        </a:lnTo>
                        <a:lnTo>
                          <a:pt x="559" y="782"/>
                        </a:lnTo>
                        <a:lnTo>
                          <a:pt x="550" y="784"/>
                        </a:lnTo>
                        <a:lnTo>
                          <a:pt x="550" y="782"/>
                        </a:lnTo>
                        <a:lnTo>
                          <a:pt x="539" y="780"/>
                        </a:lnTo>
                        <a:lnTo>
                          <a:pt x="537" y="782"/>
                        </a:lnTo>
                        <a:lnTo>
                          <a:pt x="530" y="782"/>
                        </a:lnTo>
                        <a:lnTo>
                          <a:pt x="530" y="786"/>
                        </a:lnTo>
                        <a:lnTo>
                          <a:pt x="526" y="786"/>
                        </a:lnTo>
                        <a:lnTo>
                          <a:pt x="526" y="784"/>
                        </a:lnTo>
                        <a:lnTo>
                          <a:pt x="523" y="784"/>
                        </a:lnTo>
                        <a:lnTo>
                          <a:pt x="523" y="782"/>
                        </a:lnTo>
                        <a:lnTo>
                          <a:pt x="519" y="784"/>
                        </a:lnTo>
                        <a:lnTo>
                          <a:pt x="519" y="782"/>
                        </a:lnTo>
                        <a:lnTo>
                          <a:pt x="517" y="782"/>
                        </a:lnTo>
                        <a:lnTo>
                          <a:pt x="515" y="782"/>
                        </a:lnTo>
                        <a:lnTo>
                          <a:pt x="510" y="782"/>
                        </a:lnTo>
                        <a:lnTo>
                          <a:pt x="510" y="786"/>
                        </a:lnTo>
                        <a:lnTo>
                          <a:pt x="508" y="786"/>
                        </a:lnTo>
                        <a:lnTo>
                          <a:pt x="503" y="784"/>
                        </a:lnTo>
                        <a:lnTo>
                          <a:pt x="495" y="784"/>
                        </a:lnTo>
                        <a:lnTo>
                          <a:pt x="492" y="773"/>
                        </a:lnTo>
                        <a:lnTo>
                          <a:pt x="488" y="771"/>
                        </a:lnTo>
                        <a:lnTo>
                          <a:pt x="488" y="768"/>
                        </a:lnTo>
                        <a:lnTo>
                          <a:pt x="483" y="762"/>
                        </a:lnTo>
                        <a:lnTo>
                          <a:pt x="490" y="757"/>
                        </a:lnTo>
                        <a:lnTo>
                          <a:pt x="497" y="760"/>
                        </a:lnTo>
                        <a:lnTo>
                          <a:pt x="506" y="762"/>
                        </a:lnTo>
                        <a:lnTo>
                          <a:pt x="508" y="762"/>
                        </a:lnTo>
                        <a:lnTo>
                          <a:pt x="510" y="760"/>
                        </a:lnTo>
                        <a:lnTo>
                          <a:pt x="508" y="757"/>
                        </a:lnTo>
                        <a:lnTo>
                          <a:pt x="506" y="757"/>
                        </a:lnTo>
                        <a:lnTo>
                          <a:pt x="506" y="748"/>
                        </a:lnTo>
                        <a:lnTo>
                          <a:pt x="501" y="737"/>
                        </a:lnTo>
                        <a:lnTo>
                          <a:pt x="501" y="735"/>
                        </a:lnTo>
                        <a:lnTo>
                          <a:pt x="499" y="735"/>
                        </a:lnTo>
                        <a:lnTo>
                          <a:pt x="495" y="731"/>
                        </a:lnTo>
                        <a:lnTo>
                          <a:pt x="492" y="728"/>
                        </a:lnTo>
                        <a:lnTo>
                          <a:pt x="481" y="731"/>
                        </a:lnTo>
                        <a:lnTo>
                          <a:pt x="466" y="728"/>
                        </a:lnTo>
                        <a:lnTo>
                          <a:pt x="463" y="728"/>
                        </a:lnTo>
                        <a:lnTo>
                          <a:pt x="466" y="733"/>
                        </a:lnTo>
                        <a:lnTo>
                          <a:pt x="466" y="735"/>
                        </a:lnTo>
                        <a:lnTo>
                          <a:pt x="463" y="733"/>
                        </a:lnTo>
                        <a:lnTo>
                          <a:pt x="461" y="735"/>
                        </a:lnTo>
                        <a:lnTo>
                          <a:pt x="457" y="735"/>
                        </a:lnTo>
                        <a:lnTo>
                          <a:pt x="457" y="737"/>
                        </a:lnTo>
                        <a:lnTo>
                          <a:pt x="454" y="740"/>
                        </a:lnTo>
                        <a:lnTo>
                          <a:pt x="450" y="737"/>
                        </a:lnTo>
                        <a:lnTo>
                          <a:pt x="452" y="735"/>
                        </a:lnTo>
                        <a:lnTo>
                          <a:pt x="448" y="733"/>
                        </a:lnTo>
                        <a:lnTo>
                          <a:pt x="448" y="735"/>
                        </a:lnTo>
                        <a:lnTo>
                          <a:pt x="441" y="735"/>
                        </a:lnTo>
                        <a:lnTo>
                          <a:pt x="434" y="735"/>
                        </a:lnTo>
                        <a:lnTo>
                          <a:pt x="432" y="737"/>
                        </a:lnTo>
                        <a:lnTo>
                          <a:pt x="423" y="740"/>
                        </a:lnTo>
                        <a:lnTo>
                          <a:pt x="410" y="753"/>
                        </a:lnTo>
                        <a:lnTo>
                          <a:pt x="403" y="751"/>
                        </a:lnTo>
                        <a:lnTo>
                          <a:pt x="401" y="753"/>
                        </a:lnTo>
                        <a:lnTo>
                          <a:pt x="394" y="753"/>
                        </a:lnTo>
                        <a:lnTo>
                          <a:pt x="392" y="757"/>
                        </a:lnTo>
                        <a:lnTo>
                          <a:pt x="394" y="760"/>
                        </a:lnTo>
                        <a:lnTo>
                          <a:pt x="390" y="764"/>
                        </a:lnTo>
                        <a:lnTo>
                          <a:pt x="394" y="768"/>
                        </a:lnTo>
                        <a:lnTo>
                          <a:pt x="394" y="771"/>
                        </a:lnTo>
                        <a:lnTo>
                          <a:pt x="388" y="775"/>
                        </a:lnTo>
                        <a:lnTo>
                          <a:pt x="385" y="780"/>
                        </a:lnTo>
                        <a:lnTo>
                          <a:pt x="370" y="791"/>
                        </a:lnTo>
                        <a:lnTo>
                          <a:pt x="376" y="797"/>
                        </a:lnTo>
                        <a:lnTo>
                          <a:pt x="376" y="802"/>
                        </a:lnTo>
                        <a:lnTo>
                          <a:pt x="374" y="802"/>
                        </a:lnTo>
                        <a:lnTo>
                          <a:pt x="370" y="811"/>
                        </a:lnTo>
                        <a:lnTo>
                          <a:pt x="361" y="808"/>
                        </a:lnTo>
                        <a:lnTo>
                          <a:pt x="356" y="811"/>
                        </a:lnTo>
                        <a:lnTo>
                          <a:pt x="352" y="811"/>
                        </a:lnTo>
                        <a:lnTo>
                          <a:pt x="350" y="815"/>
                        </a:lnTo>
                        <a:lnTo>
                          <a:pt x="348" y="817"/>
                        </a:lnTo>
                        <a:lnTo>
                          <a:pt x="345" y="822"/>
                        </a:lnTo>
                        <a:lnTo>
                          <a:pt x="341" y="822"/>
                        </a:lnTo>
                        <a:lnTo>
                          <a:pt x="341" y="824"/>
                        </a:lnTo>
                        <a:lnTo>
                          <a:pt x="334" y="826"/>
                        </a:lnTo>
                        <a:lnTo>
                          <a:pt x="321" y="826"/>
                        </a:lnTo>
                        <a:lnTo>
                          <a:pt x="319" y="824"/>
                        </a:lnTo>
                        <a:lnTo>
                          <a:pt x="305" y="826"/>
                        </a:lnTo>
                        <a:lnTo>
                          <a:pt x="305" y="822"/>
                        </a:lnTo>
                        <a:lnTo>
                          <a:pt x="301" y="819"/>
                        </a:lnTo>
                        <a:lnTo>
                          <a:pt x="301" y="817"/>
                        </a:lnTo>
                        <a:lnTo>
                          <a:pt x="299" y="815"/>
                        </a:lnTo>
                        <a:lnTo>
                          <a:pt x="299" y="813"/>
                        </a:lnTo>
                        <a:lnTo>
                          <a:pt x="305" y="813"/>
                        </a:lnTo>
                        <a:lnTo>
                          <a:pt x="305" y="811"/>
                        </a:lnTo>
                        <a:lnTo>
                          <a:pt x="305" y="806"/>
                        </a:lnTo>
                        <a:lnTo>
                          <a:pt x="303" y="804"/>
                        </a:lnTo>
                        <a:lnTo>
                          <a:pt x="303" y="800"/>
                        </a:lnTo>
                        <a:lnTo>
                          <a:pt x="303" y="797"/>
                        </a:lnTo>
                        <a:lnTo>
                          <a:pt x="301" y="795"/>
                        </a:lnTo>
                        <a:lnTo>
                          <a:pt x="296" y="784"/>
                        </a:lnTo>
                        <a:lnTo>
                          <a:pt x="290" y="786"/>
                        </a:lnTo>
                        <a:lnTo>
                          <a:pt x="285" y="784"/>
                        </a:lnTo>
                        <a:lnTo>
                          <a:pt x="278" y="784"/>
                        </a:lnTo>
                        <a:lnTo>
                          <a:pt x="276" y="782"/>
                        </a:lnTo>
                        <a:lnTo>
                          <a:pt x="270" y="782"/>
                        </a:lnTo>
                        <a:lnTo>
                          <a:pt x="265" y="780"/>
                        </a:lnTo>
                        <a:lnTo>
                          <a:pt x="258" y="784"/>
                        </a:lnTo>
                        <a:lnTo>
                          <a:pt x="254" y="782"/>
                        </a:lnTo>
                        <a:lnTo>
                          <a:pt x="247" y="782"/>
                        </a:lnTo>
                        <a:lnTo>
                          <a:pt x="243" y="782"/>
                        </a:lnTo>
                        <a:lnTo>
                          <a:pt x="234" y="784"/>
                        </a:lnTo>
                        <a:lnTo>
                          <a:pt x="227" y="784"/>
                        </a:lnTo>
                        <a:lnTo>
                          <a:pt x="225" y="782"/>
                        </a:lnTo>
                        <a:lnTo>
                          <a:pt x="221" y="782"/>
                        </a:lnTo>
                        <a:lnTo>
                          <a:pt x="221" y="784"/>
                        </a:lnTo>
                        <a:lnTo>
                          <a:pt x="218" y="784"/>
                        </a:lnTo>
                        <a:lnTo>
                          <a:pt x="216" y="784"/>
                        </a:lnTo>
                        <a:lnTo>
                          <a:pt x="214" y="782"/>
                        </a:lnTo>
                        <a:lnTo>
                          <a:pt x="205" y="782"/>
                        </a:lnTo>
                        <a:lnTo>
                          <a:pt x="198" y="782"/>
                        </a:lnTo>
                        <a:lnTo>
                          <a:pt x="196" y="784"/>
                        </a:lnTo>
                        <a:lnTo>
                          <a:pt x="189" y="780"/>
                        </a:lnTo>
                        <a:lnTo>
                          <a:pt x="189" y="782"/>
                        </a:lnTo>
                        <a:lnTo>
                          <a:pt x="183" y="782"/>
                        </a:lnTo>
                        <a:lnTo>
                          <a:pt x="180" y="782"/>
                        </a:lnTo>
                        <a:lnTo>
                          <a:pt x="180" y="777"/>
                        </a:lnTo>
                        <a:lnTo>
                          <a:pt x="176" y="780"/>
                        </a:lnTo>
                        <a:lnTo>
                          <a:pt x="172" y="777"/>
                        </a:lnTo>
                        <a:lnTo>
                          <a:pt x="169" y="780"/>
                        </a:lnTo>
                        <a:lnTo>
                          <a:pt x="154" y="773"/>
                        </a:lnTo>
                        <a:lnTo>
                          <a:pt x="147" y="757"/>
                        </a:lnTo>
                        <a:lnTo>
                          <a:pt x="140" y="755"/>
                        </a:lnTo>
                        <a:lnTo>
                          <a:pt x="138" y="753"/>
                        </a:lnTo>
                        <a:lnTo>
                          <a:pt x="127" y="751"/>
                        </a:lnTo>
                        <a:lnTo>
                          <a:pt x="125" y="748"/>
                        </a:lnTo>
                        <a:lnTo>
                          <a:pt x="118" y="746"/>
                        </a:lnTo>
                        <a:lnTo>
                          <a:pt x="114" y="751"/>
                        </a:lnTo>
                        <a:lnTo>
                          <a:pt x="109" y="751"/>
                        </a:lnTo>
                        <a:lnTo>
                          <a:pt x="96" y="748"/>
                        </a:lnTo>
                        <a:lnTo>
                          <a:pt x="89" y="744"/>
                        </a:lnTo>
                        <a:lnTo>
                          <a:pt x="80" y="744"/>
                        </a:lnTo>
                        <a:lnTo>
                          <a:pt x="78" y="740"/>
                        </a:lnTo>
                        <a:lnTo>
                          <a:pt x="76" y="740"/>
                        </a:lnTo>
                        <a:lnTo>
                          <a:pt x="76" y="737"/>
                        </a:lnTo>
                        <a:lnTo>
                          <a:pt x="74" y="735"/>
                        </a:lnTo>
                        <a:lnTo>
                          <a:pt x="71" y="735"/>
                        </a:lnTo>
                        <a:lnTo>
                          <a:pt x="69" y="733"/>
                        </a:lnTo>
                        <a:lnTo>
                          <a:pt x="69" y="728"/>
                        </a:lnTo>
                        <a:lnTo>
                          <a:pt x="67" y="726"/>
                        </a:lnTo>
                        <a:lnTo>
                          <a:pt x="67" y="722"/>
                        </a:lnTo>
                        <a:lnTo>
                          <a:pt x="71" y="708"/>
                        </a:lnTo>
                        <a:lnTo>
                          <a:pt x="69" y="706"/>
                        </a:lnTo>
                        <a:lnTo>
                          <a:pt x="69" y="704"/>
                        </a:lnTo>
                        <a:lnTo>
                          <a:pt x="65" y="702"/>
                        </a:lnTo>
                        <a:lnTo>
                          <a:pt x="67" y="702"/>
                        </a:lnTo>
                        <a:lnTo>
                          <a:pt x="60" y="700"/>
                        </a:lnTo>
                        <a:lnTo>
                          <a:pt x="58" y="695"/>
                        </a:lnTo>
                        <a:lnTo>
                          <a:pt x="60" y="693"/>
                        </a:lnTo>
                        <a:lnTo>
                          <a:pt x="60" y="695"/>
                        </a:lnTo>
                        <a:lnTo>
                          <a:pt x="60" y="691"/>
                        </a:lnTo>
                        <a:lnTo>
                          <a:pt x="58" y="691"/>
                        </a:lnTo>
                        <a:lnTo>
                          <a:pt x="51" y="693"/>
                        </a:lnTo>
                        <a:lnTo>
                          <a:pt x="47" y="697"/>
                        </a:lnTo>
                        <a:lnTo>
                          <a:pt x="38" y="700"/>
                        </a:lnTo>
                        <a:lnTo>
                          <a:pt x="38" y="704"/>
                        </a:lnTo>
                        <a:lnTo>
                          <a:pt x="25" y="706"/>
                        </a:lnTo>
                        <a:lnTo>
                          <a:pt x="16" y="702"/>
                        </a:lnTo>
                        <a:lnTo>
                          <a:pt x="16" y="700"/>
                        </a:lnTo>
                        <a:lnTo>
                          <a:pt x="18" y="697"/>
                        </a:lnTo>
                        <a:lnTo>
                          <a:pt x="11" y="695"/>
                        </a:lnTo>
                        <a:lnTo>
                          <a:pt x="9" y="693"/>
                        </a:lnTo>
                        <a:lnTo>
                          <a:pt x="16" y="688"/>
                        </a:lnTo>
                        <a:lnTo>
                          <a:pt x="16" y="686"/>
                        </a:lnTo>
                        <a:lnTo>
                          <a:pt x="18" y="686"/>
                        </a:lnTo>
                        <a:lnTo>
                          <a:pt x="20" y="684"/>
                        </a:lnTo>
                        <a:lnTo>
                          <a:pt x="22" y="682"/>
                        </a:lnTo>
                        <a:lnTo>
                          <a:pt x="20" y="680"/>
                        </a:lnTo>
                        <a:lnTo>
                          <a:pt x="18" y="680"/>
                        </a:lnTo>
                        <a:lnTo>
                          <a:pt x="13" y="682"/>
                        </a:lnTo>
                        <a:lnTo>
                          <a:pt x="13" y="675"/>
                        </a:lnTo>
                        <a:lnTo>
                          <a:pt x="16" y="673"/>
                        </a:lnTo>
                        <a:lnTo>
                          <a:pt x="13" y="671"/>
                        </a:lnTo>
                        <a:lnTo>
                          <a:pt x="13" y="664"/>
                        </a:lnTo>
                        <a:lnTo>
                          <a:pt x="7" y="664"/>
                        </a:lnTo>
                        <a:lnTo>
                          <a:pt x="7" y="662"/>
                        </a:lnTo>
                        <a:lnTo>
                          <a:pt x="9" y="660"/>
                        </a:lnTo>
                        <a:lnTo>
                          <a:pt x="4" y="655"/>
                        </a:lnTo>
                        <a:lnTo>
                          <a:pt x="4" y="651"/>
                        </a:lnTo>
                        <a:lnTo>
                          <a:pt x="7" y="646"/>
                        </a:lnTo>
                        <a:lnTo>
                          <a:pt x="7" y="644"/>
                        </a:lnTo>
                        <a:lnTo>
                          <a:pt x="11" y="642"/>
                        </a:lnTo>
                        <a:lnTo>
                          <a:pt x="11" y="644"/>
                        </a:lnTo>
                        <a:lnTo>
                          <a:pt x="13" y="644"/>
                        </a:lnTo>
                        <a:lnTo>
                          <a:pt x="16" y="648"/>
                        </a:lnTo>
                        <a:lnTo>
                          <a:pt x="22" y="648"/>
                        </a:lnTo>
                        <a:lnTo>
                          <a:pt x="22" y="646"/>
                        </a:lnTo>
                        <a:lnTo>
                          <a:pt x="25" y="646"/>
                        </a:lnTo>
                        <a:lnTo>
                          <a:pt x="25" y="642"/>
                        </a:lnTo>
                        <a:lnTo>
                          <a:pt x="29" y="644"/>
                        </a:lnTo>
                        <a:lnTo>
                          <a:pt x="27" y="642"/>
                        </a:lnTo>
                        <a:lnTo>
                          <a:pt x="31" y="642"/>
                        </a:lnTo>
                        <a:lnTo>
                          <a:pt x="31" y="640"/>
                        </a:lnTo>
                        <a:lnTo>
                          <a:pt x="31" y="637"/>
                        </a:lnTo>
                        <a:lnTo>
                          <a:pt x="38" y="640"/>
                        </a:lnTo>
                        <a:lnTo>
                          <a:pt x="33" y="637"/>
                        </a:lnTo>
                        <a:lnTo>
                          <a:pt x="31" y="633"/>
                        </a:lnTo>
                        <a:lnTo>
                          <a:pt x="27" y="633"/>
                        </a:lnTo>
                        <a:lnTo>
                          <a:pt x="25" y="633"/>
                        </a:lnTo>
                        <a:lnTo>
                          <a:pt x="25" y="629"/>
                        </a:lnTo>
                        <a:lnTo>
                          <a:pt x="22" y="626"/>
                        </a:lnTo>
                        <a:lnTo>
                          <a:pt x="22" y="629"/>
                        </a:lnTo>
                        <a:lnTo>
                          <a:pt x="22" y="631"/>
                        </a:lnTo>
                        <a:lnTo>
                          <a:pt x="18" y="633"/>
                        </a:lnTo>
                        <a:lnTo>
                          <a:pt x="18" y="631"/>
                        </a:lnTo>
                        <a:lnTo>
                          <a:pt x="16" y="631"/>
                        </a:lnTo>
                        <a:lnTo>
                          <a:pt x="13" y="635"/>
                        </a:lnTo>
                        <a:lnTo>
                          <a:pt x="11" y="633"/>
                        </a:lnTo>
                        <a:lnTo>
                          <a:pt x="11" y="629"/>
                        </a:lnTo>
                        <a:lnTo>
                          <a:pt x="7" y="629"/>
                        </a:lnTo>
                        <a:lnTo>
                          <a:pt x="7" y="626"/>
                        </a:lnTo>
                        <a:lnTo>
                          <a:pt x="9" y="626"/>
                        </a:lnTo>
                        <a:lnTo>
                          <a:pt x="7" y="622"/>
                        </a:lnTo>
                        <a:lnTo>
                          <a:pt x="4" y="622"/>
                        </a:lnTo>
                        <a:lnTo>
                          <a:pt x="0" y="624"/>
                        </a:lnTo>
                        <a:lnTo>
                          <a:pt x="2" y="617"/>
                        </a:lnTo>
                        <a:lnTo>
                          <a:pt x="7" y="617"/>
                        </a:lnTo>
                        <a:lnTo>
                          <a:pt x="11" y="617"/>
                        </a:lnTo>
                        <a:lnTo>
                          <a:pt x="13" y="617"/>
                        </a:lnTo>
                        <a:lnTo>
                          <a:pt x="16" y="622"/>
                        </a:lnTo>
                        <a:lnTo>
                          <a:pt x="18" y="622"/>
                        </a:lnTo>
                        <a:lnTo>
                          <a:pt x="18" y="620"/>
                        </a:lnTo>
                        <a:lnTo>
                          <a:pt x="22" y="615"/>
                        </a:lnTo>
                        <a:lnTo>
                          <a:pt x="27" y="615"/>
                        </a:lnTo>
                        <a:lnTo>
                          <a:pt x="29" y="609"/>
                        </a:lnTo>
                        <a:lnTo>
                          <a:pt x="31" y="606"/>
                        </a:lnTo>
                        <a:lnTo>
                          <a:pt x="31" y="604"/>
                        </a:lnTo>
                        <a:lnTo>
                          <a:pt x="33" y="604"/>
                        </a:lnTo>
                        <a:lnTo>
                          <a:pt x="40" y="604"/>
                        </a:lnTo>
                        <a:lnTo>
                          <a:pt x="42" y="604"/>
                        </a:lnTo>
                        <a:lnTo>
                          <a:pt x="49" y="604"/>
                        </a:lnTo>
                        <a:lnTo>
                          <a:pt x="53" y="591"/>
                        </a:lnTo>
                        <a:lnTo>
                          <a:pt x="58" y="584"/>
                        </a:lnTo>
                        <a:lnTo>
                          <a:pt x="58" y="580"/>
                        </a:lnTo>
                        <a:lnTo>
                          <a:pt x="62" y="580"/>
                        </a:lnTo>
                        <a:lnTo>
                          <a:pt x="65" y="573"/>
                        </a:lnTo>
                        <a:lnTo>
                          <a:pt x="62" y="564"/>
                        </a:lnTo>
                        <a:lnTo>
                          <a:pt x="60" y="564"/>
                        </a:lnTo>
                        <a:lnTo>
                          <a:pt x="56" y="564"/>
                        </a:lnTo>
                        <a:lnTo>
                          <a:pt x="53" y="566"/>
                        </a:lnTo>
                        <a:lnTo>
                          <a:pt x="47" y="562"/>
                        </a:lnTo>
                        <a:lnTo>
                          <a:pt x="45" y="557"/>
                        </a:lnTo>
                        <a:lnTo>
                          <a:pt x="49" y="555"/>
                        </a:lnTo>
                        <a:lnTo>
                          <a:pt x="47" y="553"/>
                        </a:lnTo>
                        <a:lnTo>
                          <a:pt x="45" y="549"/>
                        </a:lnTo>
                        <a:lnTo>
                          <a:pt x="42" y="546"/>
                        </a:lnTo>
                        <a:lnTo>
                          <a:pt x="42" y="544"/>
                        </a:lnTo>
                        <a:lnTo>
                          <a:pt x="47" y="542"/>
                        </a:lnTo>
                        <a:lnTo>
                          <a:pt x="47" y="540"/>
                        </a:lnTo>
                        <a:lnTo>
                          <a:pt x="51" y="537"/>
                        </a:lnTo>
                        <a:lnTo>
                          <a:pt x="58" y="537"/>
                        </a:lnTo>
                        <a:lnTo>
                          <a:pt x="62" y="540"/>
                        </a:lnTo>
                        <a:lnTo>
                          <a:pt x="69" y="540"/>
                        </a:lnTo>
                        <a:lnTo>
                          <a:pt x="74" y="537"/>
                        </a:lnTo>
                        <a:lnTo>
                          <a:pt x="74" y="533"/>
                        </a:lnTo>
                        <a:lnTo>
                          <a:pt x="82" y="531"/>
                        </a:lnTo>
                        <a:lnTo>
                          <a:pt x="91" y="524"/>
                        </a:lnTo>
                        <a:lnTo>
                          <a:pt x="98" y="524"/>
                        </a:lnTo>
                        <a:lnTo>
                          <a:pt x="102" y="522"/>
                        </a:lnTo>
                        <a:lnTo>
                          <a:pt x="102" y="520"/>
                        </a:lnTo>
                        <a:lnTo>
                          <a:pt x="98" y="522"/>
                        </a:lnTo>
                        <a:lnTo>
                          <a:pt x="96" y="520"/>
                        </a:lnTo>
                        <a:lnTo>
                          <a:pt x="98" y="517"/>
                        </a:lnTo>
                        <a:lnTo>
                          <a:pt x="96" y="513"/>
                        </a:lnTo>
                        <a:lnTo>
                          <a:pt x="91" y="513"/>
                        </a:lnTo>
                        <a:lnTo>
                          <a:pt x="87" y="515"/>
                        </a:lnTo>
                        <a:lnTo>
                          <a:pt x="85" y="513"/>
                        </a:lnTo>
                        <a:lnTo>
                          <a:pt x="80" y="513"/>
                        </a:lnTo>
                        <a:lnTo>
                          <a:pt x="78" y="509"/>
                        </a:lnTo>
                        <a:lnTo>
                          <a:pt x="74" y="513"/>
                        </a:lnTo>
                        <a:lnTo>
                          <a:pt x="71" y="506"/>
                        </a:lnTo>
                        <a:lnTo>
                          <a:pt x="69" y="506"/>
                        </a:lnTo>
                        <a:lnTo>
                          <a:pt x="74" y="504"/>
                        </a:lnTo>
                        <a:lnTo>
                          <a:pt x="74" y="500"/>
                        </a:lnTo>
                        <a:lnTo>
                          <a:pt x="76" y="500"/>
                        </a:lnTo>
                        <a:lnTo>
                          <a:pt x="78" y="500"/>
                        </a:lnTo>
                        <a:lnTo>
                          <a:pt x="78" y="493"/>
                        </a:lnTo>
                        <a:lnTo>
                          <a:pt x="80" y="491"/>
                        </a:lnTo>
                        <a:lnTo>
                          <a:pt x="82" y="486"/>
                        </a:lnTo>
                        <a:lnTo>
                          <a:pt x="89" y="486"/>
                        </a:lnTo>
                        <a:lnTo>
                          <a:pt x="91" y="484"/>
                        </a:lnTo>
                        <a:lnTo>
                          <a:pt x="94" y="484"/>
                        </a:lnTo>
                        <a:lnTo>
                          <a:pt x="96" y="480"/>
                        </a:lnTo>
                        <a:lnTo>
                          <a:pt x="100" y="482"/>
                        </a:lnTo>
                        <a:lnTo>
                          <a:pt x="102" y="477"/>
                        </a:lnTo>
                        <a:lnTo>
                          <a:pt x="105" y="477"/>
                        </a:lnTo>
                        <a:lnTo>
                          <a:pt x="107" y="475"/>
                        </a:lnTo>
                        <a:lnTo>
                          <a:pt x="109" y="475"/>
                        </a:lnTo>
                        <a:lnTo>
                          <a:pt x="116" y="473"/>
                        </a:lnTo>
                        <a:lnTo>
                          <a:pt x="125" y="464"/>
                        </a:lnTo>
                        <a:lnTo>
                          <a:pt x="129" y="462"/>
                        </a:lnTo>
                        <a:lnTo>
                          <a:pt x="127" y="458"/>
                        </a:lnTo>
                        <a:lnTo>
                          <a:pt x="125" y="455"/>
                        </a:lnTo>
                        <a:lnTo>
                          <a:pt x="127" y="453"/>
                        </a:lnTo>
                        <a:lnTo>
                          <a:pt x="127" y="451"/>
                        </a:lnTo>
                        <a:lnTo>
                          <a:pt x="129" y="449"/>
                        </a:lnTo>
                        <a:lnTo>
                          <a:pt x="129" y="444"/>
                        </a:lnTo>
                        <a:lnTo>
                          <a:pt x="129" y="442"/>
                        </a:lnTo>
                        <a:lnTo>
                          <a:pt x="129" y="440"/>
                        </a:lnTo>
                        <a:lnTo>
                          <a:pt x="125" y="438"/>
                        </a:lnTo>
                        <a:lnTo>
                          <a:pt x="127" y="431"/>
                        </a:lnTo>
                        <a:lnTo>
                          <a:pt x="125" y="429"/>
                        </a:lnTo>
                        <a:lnTo>
                          <a:pt x="127" y="420"/>
                        </a:lnTo>
                        <a:lnTo>
                          <a:pt x="134" y="413"/>
                        </a:lnTo>
                        <a:lnTo>
                          <a:pt x="134" y="409"/>
                        </a:lnTo>
                        <a:lnTo>
                          <a:pt x="136" y="409"/>
                        </a:lnTo>
                        <a:lnTo>
                          <a:pt x="138" y="406"/>
                        </a:lnTo>
                        <a:lnTo>
                          <a:pt x="136" y="404"/>
                        </a:lnTo>
                        <a:lnTo>
                          <a:pt x="136" y="400"/>
                        </a:lnTo>
                        <a:lnTo>
                          <a:pt x="134" y="398"/>
                        </a:lnTo>
                        <a:lnTo>
                          <a:pt x="134" y="395"/>
                        </a:lnTo>
                        <a:lnTo>
                          <a:pt x="129" y="393"/>
                        </a:lnTo>
                        <a:lnTo>
                          <a:pt x="129" y="391"/>
                        </a:lnTo>
                        <a:lnTo>
                          <a:pt x="127" y="389"/>
                        </a:lnTo>
                        <a:lnTo>
                          <a:pt x="125" y="384"/>
                        </a:lnTo>
                        <a:lnTo>
                          <a:pt x="120" y="380"/>
                        </a:lnTo>
                        <a:lnTo>
                          <a:pt x="123" y="378"/>
                        </a:lnTo>
                        <a:lnTo>
                          <a:pt x="125" y="378"/>
                        </a:lnTo>
                        <a:lnTo>
                          <a:pt x="123" y="373"/>
                        </a:lnTo>
                        <a:lnTo>
                          <a:pt x="120" y="371"/>
                        </a:lnTo>
                        <a:lnTo>
                          <a:pt x="118" y="371"/>
                        </a:lnTo>
                        <a:lnTo>
                          <a:pt x="111" y="371"/>
                        </a:lnTo>
                        <a:lnTo>
                          <a:pt x="107" y="371"/>
                        </a:lnTo>
                        <a:lnTo>
                          <a:pt x="102" y="369"/>
                        </a:lnTo>
                        <a:lnTo>
                          <a:pt x="105" y="369"/>
                        </a:lnTo>
                        <a:lnTo>
                          <a:pt x="107" y="364"/>
                        </a:lnTo>
                        <a:lnTo>
                          <a:pt x="107" y="358"/>
                        </a:lnTo>
                        <a:lnTo>
                          <a:pt x="111" y="351"/>
                        </a:lnTo>
                        <a:lnTo>
                          <a:pt x="114" y="351"/>
                        </a:lnTo>
                        <a:lnTo>
                          <a:pt x="114" y="349"/>
                        </a:lnTo>
                        <a:lnTo>
                          <a:pt x="118" y="346"/>
                        </a:lnTo>
                        <a:lnTo>
                          <a:pt x="118" y="344"/>
                        </a:lnTo>
                        <a:lnTo>
                          <a:pt x="111" y="344"/>
                        </a:lnTo>
                        <a:lnTo>
                          <a:pt x="114" y="342"/>
                        </a:lnTo>
                        <a:lnTo>
                          <a:pt x="111" y="340"/>
                        </a:lnTo>
                        <a:lnTo>
                          <a:pt x="109" y="340"/>
                        </a:lnTo>
                        <a:lnTo>
                          <a:pt x="107" y="342"/>
                        </a:lnTo>
                        <a:lnTo>
                          <a:pt x="102" y="340"/>
                        </a:lnTo>
                        <a:lnTo>
                          <a:pt x="100" y="338"/>
                        </a:lnTo>
                        <a:lnTo>
                          <a:pt x="98" y="338"/>
                        </a:lnTo>
                        <a:lnTo>
                          <a:pt x="100" y="333"/>
                        </a:lnTo>
                        <a:lnTo>
                          <a:pt x="102" y="333"/>
                        </a:lnTo>
                        <a:lnTo>
                          <a:pt x="102" y="331"/>
                        </a:lnTo>
                        <a:lnTo>
                          <a:pt x="102" y="324"/>
                        </a:lnTo>
                        <a:lnTo>
                          <a:pt x="109" y="322"/>
                        </a:lnTo>
                        <a:lnTo>
                          <a:pt x="107" y="320"/>
                        </a:lnTo>
                        <a:lnTo>
                          <a:pt x="111" y="313"/>
                        </a:lnTo>
                        <a:lnTo>
                          <a:pt x="109" y="313"/>
                        </a:lnTo>
                        <a:lnTo>
                          <a:pt x="107" y="311"/>
                        </a:lnTo>
                        <a:lnTo>
                          <a:pt x="109" y="306"/>
                        </a:lnTo>
                        <a:lnTo>
                          <a:pt x="107" y="304"/>
                        </a:lnTo>
                        <a:lnTo>
                          <a:pt x="109" y="302"/>
                        </a:lnTo>
                        <a:lnTo>
                          <a:pt x="109" y="298"/>
                        </a:lnTo>
                        <a:lnTo>
                          <a:pt x="111" y="295"/>
                        </a:lnTo>
                        <a:lnTo>
                          <a:pt x="116" y="311"/>
                        </a:lnTo>
                        <a:lnTo>
                          <a:pt x="118" y="309"/>
                        </a:lnTo>
                        <a:lnTo>
                          <a:pt x="120" y="315"/>
                        </a:lnTo>
                        <a:lnTo>
                          <a:pt x="123" y="318"/>
                        </a:lnTo>
                        <a:lnTo>
                          <a:pt x="123" y="315"/>
                        </a:lnTo>
                        <a:lnTo>
                          <a:pt x="125" y="315"/>
                        </a:lnTo>
                        <a:lnTo>
                          <a:pt x="129" y="315"/>
                        </a:lnTo>
                        <a:lnTo>
                          <a:pt x="131" y="315"/>
                        </a:lnTo>
                        <a:lnTo>
                          <a:pt x="131" y="313"/>
                        </a:lnTo>
                        <a:lnTo>
                          <a:pt x="134" y="313"/>
                        </a:lnTo>
                        <a:lnTo>
                          <a:pt x="134" y="311"/>
                        </a:lnTo>
                        <a:lnTo>
                          <a:pt x="138" y="309"/>
                        </a:lnTo>
                        <a:lnTo>
                          <a:pt x="138" y="306"/>
                        </a:lnTo>
                        <a:lnTo>
                          <a:pt x="138" y="302"/>
                        </a:lnTo>
                        <a:lnTo>
                          <a:pt x="140" y="302"/>
                        </a:lnTo>
                        <a:lnTo>
                          <a:pt x="140" y="300"/>
                        </a:lnTo>
                        <a:lnTo>
                          <a:pt x="140" y="298"/>
                        </a:lnTo>
                        <a:lnTo>
                          <a:pt x="129" y="298"/>
                        </a:lnTo>
                        <a:lnTo>
                          <a:pt x="127" y="298"/>
                        </a:lnTo>
                        <a:lnTo>
                          <a:pt x="123" y="295"/>
                        </a:lnTo>
                        <a:lnTo>
                          <a:pt x="120" y="293"/>
                        </a:lnTo>
                        <a:lnTo>
                          <a:pt x="118" y="293"/>
                        </a:lnTo>
                        <a:lnTo>
                          <a:pt x="118" y="298"/>
                        </a:lnTo>
                        <a:lnTo>
                          <a:pt x="116" y="298"/>
                        </a:lnTo>
                        <a:lnTo>
                          <a:pt x="116" y="295"/>
                        </a:lnTo>
                        <a:lnTo>
                          <a:pt x="118" y="293"/>
                        </a:lnTo>
                        <a:lnTo>
                          <a:pt x="118" y="291"/>
                        </a:lnTo>
                        <a:lnTo>
                          <a:pt x="118" y="289"/>
                        </a:lnTo>
                        <a:lnTo>
                          <a:pt x="114" y="280"/>
                        </a:lnTo>
                        <a:lnTo>
                          <a:pt x="114" y="273"/>
                        </a:lnTo>
                        <a:lnTo>
                          <a:pt x="118" y="271"/>
                        </a:lnTo>
                        <a:lnTo>
                          <a:pt x="118" y="273"/>
                        </a:lnTo>
                        <a:lnTo>
                          <a:pt x="120" y="275"/>
                        </a:lnTo>
                        <a:lnTo>
                          <a:pt x="123" y="275"/>
                        </a:lnTo>
                        <a:lnTo>
                          <a:pt x="125" y="275"/>
                        </a:lnTo>
                        <a:lnTo>
                          <a:pt x="127" y="278"/>
                        </a:lnTo>
                        <a:lnTo>
                          <a:pt x="125" y="280"/>
                        </a:lnTo>
                        <a:lnTo>
                          <a:pt x="125" y="282"/>
                        </a:lnTo>
                        <a:lnTo>
                          <a:pt x="129" y="284"/>
                        </a:lnTo>
                        <a:lnTo>
                          <a:pt x="129" y="282"/>
                        </a:lnTo>
                        <a:lnTo>
                          <a:pt x="131" y="282"/>
                        </a:lnTo>
                        <a:lnTo>
                          <a:pt x="131" y="284"/>
                        </a:lnTo>
                        <a:lnTo>
                          <a:pt x="140" y="287"/>
                        </a:lnTo>
                        <a:lnTo>
                          <a:pt x="145" y="287"/>
                        </a:lnTo>
                        <a:lnTo>
                          <a:pt x="147" y="284"/>
                        </a:lnTo>
                        <a:lnTo>
                          <a:pt x="149" y="284"/>
                        </a:lnTo>
                        <a:lnTo>
                          <a:pt x="151" y="284"/>
                        </a:lnTo>
                        <a:lnTo>
                          <a:pt x="156" y="284"/>
                        </a:lnTo>
                        <a:lnTo>
                          <a:pt x="156" y="273"/>
                        </a:lnTo>
                        <a:lnTo>
                          <a:pt x="156" y="271"/>
                        </a:lnTo>
                        <a:lnTo>
                          <a:pt x="160" y="271"/>
                        </a:lnTo>
                        <a:lnTo>
                          <a:pt x="158" y="271"/>
                        </a:lnTo>
                        <a:lnTo>
                          <a:pt x="158" y="269"/>
                        </a:lnTo>
                        <a:lnTo>
                          <a:pt x="163" y="269"/>
                        </a:lnTo>
                        <a:lnTo>
                          <a:pt x="163" y="267"/>
                        </a:lnTo>
                        <a:lnTo>
                          <a:pt x="160" y="264"/>
                        </a:lnTo>
                        <a:lnTo>
                          <a:pt x="160" y="262"/>
                        </a:lnTo>
                        <a:lnTo>
                          <a:pt x="163" y="260"/>
                        </a:lnTo>
                        <a:lnTo>
                          <a:pt x="167" y="262"/>
                        </a:lnTo>
                        <a:lnTo>
                          <a:pt x="187" y="262"/>
                        </a:lnTo>
                        <a:lnTo>
                          <a:pt x="189" y="262"/>
                        </a:lnTo>
                        <a:lnTo>
                          <a:pt x="189" y="264"/>
                        </a:lnTo>
                        <a:lnTo>
                          <a:pt x="185" y="267"/>
                        </a:lnTo>
                        <a:lnTo>
                          <a:pt x="185" y="271"/>
                        </a:lnTo>
                        <a:lnTo>
                          <a:pt x="187" y="273"/>
                        </a:lnTo>
                        <a:lnTo>
                          <a:pt x="183" y="282"/>
                        </a:lnTo>
                        <a:lnTo>
                          <a:pt x="183" y="275"/>
                        </a:lnTo>
                        <a:lnTo>
                          <a:pt x="180" y="275"/>
                        </a:lnTo>
                        <a:lnTo>
                          <a:pt x="178" y="271"/>
                        </a:lnTo>
                        <a:lnTo>
                          <a:pt x="176" y="273"/>
                        </a:lnTo>
                        <a:lnTo>
                          <a:pt x="180" y="278"/>
                        </a:lnTo>
                        <a:lnTo>
                          <a:pt x="176" y="280"/>
                        </a:lnTo>
                        <a:lnTo>
                          <a:pt x="176" y="284"/>
                        </a:lnTo>
                        <a:lnTo>
                          <a:pt x="183" y="287"/>
                        </a:lnTo>
                        <a:lnTo>
                          <a:pt x="185" y="284"/>
                        </a:lnTo>
                        <a:lnTo>
                          <a:pt x="192" y="284"/>
                        </a:lnTo>
                        <a:lnTo>
                          <a:pt x="198" y="282"/>
                        </a:lnTo>
                        <a:lnTo>
                          <a:pt x="198" y="287"/>
                        </a:lnTo>
                        <a:lnTo>
                          <a:pt x="185" y="291"/>
                        </a:lnTo>
                        <a:lnTo>
                          <a:pt x="183" y="293"/>
                        </a:lnTo>
                        <a:lnTo>
                          <a:pt x="178" y="289"/>
                        </a:lnTo>
                        <a:lnTo>
                          <a:pt x="172" y="287"/>
                        </a:lnTo>
                        <a:lnTo>
                          <a:pt x="174" y="284"/>
                        </a:lnTo>
                        <a:lnTo>
                          <a:pt x="174" y="282"/>
                        </a:lnTo>
                        <a:lnTo>
                          <a:pt x="169" y="282"/>
                        </a:lnTo>
                        <a:lnTo>
                          <a:pt x="169" y="280"/>
                        </a:lnTo>
                        <a:lnTo>
                          <a:pt x="167" y="280"/>
                        </a:lnTo>
                        <a:lnTo>
                          <a:pt x="167" y="284"/>
                        </a:lnTo>
                        <a:lnTo>
                          <a:pt x="172" y="289"/>
                        </a:lnTo>
                        <a:lnTo>
                          <a:pt x="174" y="291"/>
                        </a:lnTo>
                        <a:lnTo>
                          <a:pt x="174" y="293"/>
                        </a:lnTo>
                        <a:lnTo>
                          <a:pt x="169" y="293"/>
                        </a:lnTo>
                        <a:lnTo>
                          <a:pt x="167" y="295"/>
                        </a:lnTo>
                        <a:lnTo>
                          <a:pt x="167" y="298"/>
                        </a:lnTo>
                        <a:lnTo>
                          <a:pt x="165" y="298"/>
                        </a:lnTo>
                        <a:lnTo>
                          <a:pt x="165" y="300"/>
                        </a:lnTo>
                        <a:lnTo>
                          <a:pt x="169" y="306"/>
                        </a:lnTo>
                        <a:lnTo>
                          <a:pt x="169" y="304"/>
                        </a:lnTo>
                        <a:lnTo>
                          <a:pt x="176" y="306"/>
                        </a:lnTo>
                        <a:lnTo>
                          <a:pt x="203" y="311"/>
                        </a:lnTo>
                        <a:lnTo>
                          <a:pt x="207" y="311"/>
                        </a:lnTo>
                        <a:lnTo>
                          <a:pt x="214" y="306"/>
                        </a:lnTo>
                        <a:lnTo>
                          <a:pt x="218" y="309"/>
                        </a:lnTo>
                        <a:lnTo>
                          <a:pt x="221" y="306"/>
                        </a:lnTo>
                        <a:lnTo>
                          <a:pt x="225" y="311"/>
                        </a:lnTo>
                        <a:lnTo>
                          <a:pt x="232" y="311"/>
                        </a:lnTo>
                        <a:lnTo>
                          <a:pt x="236" y="306"/>
                        </a:lnTo>
                        <a:lnTo>
                          <a:pt x="247" y="302"/>
                        </a:lnTo>
                        <a:lnTo>
                          <a:pt x="252" y="300"/>
                        </a:lnTo>
                        <a:lnTo>
                          <a:pt x="258" y="306"/>
                        </a:lnTo>
                        <a:lnTo>
                          <a:pt x="258" y="309"/>
                        </a:lnTo>
                        <a:lnTo>
                          <a:pt x="256" y="315"/>
                        </a:lnTo>
                        <a:lnTo>
                          <a:pt x="258" y="315"/>
                        </a:lnTo>
                        <a:lnTo>
                          <a:pt x="261" y="318"/>
                        </a:lnTo>
                        <a:lnTo>
                          <a:pt x="258" y="320"/>
                        </a:lnTo>
                        <a:lnTo>
                          <a:pt x="256" y="322"/>
                        </a:lnTo>
                        <a:lnTo>
                          <a:pt x="258" y="324"/>
                        </a:lnTo>
                        <a:lnTo>
                          <a:pt x="258" y="322"/>
                        </a:lnTo>
                        <a:lnTo>
                          <a:pt x="263" y="322"/>
                        </a:lnTo>
                        <a:lnTo>
                          <a:pt x="263" y="324"/>
                        </a:lnTo>
                        <a:lnTo>
                          <a:pt x="265" y="326"/>
                        </a:lnTo>
                        <a:lnTo>
                          <a:pt x="270" y="329"/>
                        </a:lnTo>
                        <a:lnTo>
                          <a:pt x="267" y="329"/>
                        </a:lnTo>
                        <a:lnTo>
                          <a:pt x="267" y="331"/>
                        </a:lnTo>
                        <a:lnTo>
                          <a:pt x="270" y="333"/>
                        </a:lnTo>
                        <a:lnTo>
                          <a:pt x="267" y="338"/>
                        </a:lnTo>
                        <a:lnTo>
                          <a:pt x="265" y="335"/>
                        </a:lnTo>
                        <a:lnTo>
                          <a:pt x="265" y="338"/>
                        </a:lnTo>
                        <a:lnTo>
                          <a:pt x="267" y="338"/>
                        </a:lnTo>
                        <a:lnTo>
                          <a:pt x="270" y="340"/>
                        </a:lnTo>
                        <a:lnTo>
                          <a:pt x="267" y="344"/>
                        </a:lnTo>
                        <a:lnTo>
                          <a:pt x="267" y="346"/>
                        </a:lnTo>
                        <a:lnTo>
                          <a:pt x="258" y="351"/>
                        </a:lnTo>
                        <a:lnTo>
                          <a:pt x="256" y="349"/>
                        </a:lnTo>
                        <a:lnTo>
                          <a:pt x="254" y="349"/>
                        </a:lnTo>
                        <a:lnTo>
                          <a:pt x="254" y="344"/>
                        </a:lnTo>
                        <a:lnTo>
                          <a:pt x="252" y="342"/>
                        </a:lnTo>
                        <a:lnTo>
                          <a:pt x="250" y="346"/>
                        </a:lnTo>
                        <a:lnTo>
                          <a:pt x="250" y="344"/>
                        </a:lnTo>
                        <a:lnTo>
                          <a:pt x="245" y="349"/>
                        </a:lnTo>
                        <a:lnTo>
                          <a:pt x="247" y="349"/>
                        </a:lnTo>
                        <a:lnTo>
                          <a:pt x="247" y="351"/>
                        </a:lnTo>
                        <a:lnTo>
                          <a:pt x="243" y="353"/>
                        </a:lnTo>
                        <a:lnTo>
                          <a:pt x="243" y="355"/>
                        </a:lnTo>
                        <a:lnTo>
                          <a:pt x="243" y="353"/>
                        </a:lnTo>
                        <a:lnTo>
                          <a:pt x="243" y="360"/>
                        </a:lnTo>
                        <a:lnTo>
                          <a:pt x="247" y="366"/>
                        </a:lnTo>
                        <a:lnTo>
                          <a:pt x="252" y="364"/>
                        </a:lnTo>
                        <a:lnTo>
                          <a:pt x="254" y="366"/>
                        </a:lnTo>
                        <a:lnTo>
                          <a:pt x="256" y="369"/>
                        </a:lnTo>
                        <a:lnTo>
                          <a:pt x="254" y="371"/>
                        </a:lnTo>
                        <a:lnTo>
                          <a:pt x="256" y="371"/>
                        </a:lnTo>
                        <a:lnTo>
                          <a:pt x="254" y="373"/>
                        </a:lnTo>
                        <a:lnTo>
                          <a:pt x="256" y="375"/>
                        </a:lnTo>
                        <a:lnTo>
                          <a:pt x="254" y="375"/>
                        </a:lnTo>
                        <a:lnTo>
                          <a:pt x="254" y="378"/>
                        </a:lnTo>
                        <a:lnTo>
                          <a:pt x="252" y="378"/>
                        </a:lnTo>
                        <a:lnTo>
                          <a:pt x="250" y="378"/>
                        </a:lnTo>
                        <a:lnTo>
                          <a:pt x="245" y="391"/>
                        </a:lnTo>
                        <a:lnTo>
                          <a:pt x="250" y="391"/>
                        </a:lnTo>
                        <a:lnTo>
                          <a:pt x="252" y="395"/>
                        </a:lnTo>
                        <a:lnTo>
                          <a:pt x="254" y="393"/>
                        </a:lnTo>
                        <a:lnTo>
                          <a:pt x="254" y="395"/>
                        </a:lnTo>
                        <a:lnTo>
                          <a:pt x="258" y="393"/>
                        </a:lnTo>
                        <a:lnTo>
                          <a:pt x="258" y="400"/>
                        </a:lnTo>
                        <a:lnTo>
                          <a:pt x="250" y="402"/>
                        </a:lnTo>
                        <a:lnTo>
                          <a:pt x="250" y="404"/>
                        </a:lnTo>
                        <a:lnTo>
                          <a:pt x="250" y="409"/>
                        </a:lnTo>
                        <a:lnTo>
                          <a:pt x="247" y="409"/>
                        </a:lnTo>
                        <a:lnTo>
                          <a:pt x="247" y="411"/>
                        </a:lnTo>
                        <a:lnTo>
                          <a:pt x="243" y="411"/>
                        </a:lnTo>
                        <a:lnTo>
                          <a:pt x="243" y="413"/>
                        </a:lnTo>
                        <a:lnTo>
                          <a:pt x="238" y="415"/>
                        </a:lnTo>
                        <a:lnTo>
                          <a:pt x="238" y="411"/>
                        </a:lnTo>
                        <a:lnTo>
                          <a:pt x="236" y="411"/>
                        </a:lnTo>
                        <a:lnTo>
                          <a:pt x="236" y="406"/>
                        </a:lnTo>
                        <a:lnTo>
                          <a:pt x="234" y="404"/>
                        </a:lnTo>
                        <a:lnTo>
                          <a:pt x="229" y="406"/>
                        </a:lnTo>
                        <a:lnTo>
                          <a:pt x="229" y="411"/>
                        </a:lnTo>
                        <a:lnTo>
                          <a:pt x="223" y="411"/>
                        </a:lnTo>
                        <a:lnTo>
                          <a:pt x="221" y="411"/>
                        </a:lnTo>
                        <a:lnTo>
                          <a:pt x="218" y="406"/>
                        </a:lnTo>
                        <a:lnTo>
                          <a:pt x="216" y="406"/>
                        </a:lnTo>
                        <a:lnTo>
                          <a:pt x="212" y="402"/>
                        </a:lnTo>
                        <a:lnTo>
                          <a:pt x="207" y="411"/>
                        </a:lnTo>
                        <a:lnTo>
                          <a:pt x="205" y="413"/>
                        </a:lnTo>
                        <a:lnTo>
                          <a:pt x="203" y="422"/>
                        </a:lnTo>
                        <a:lnTo>
                          <a:pt x="207" y="422"/>
                        </a:lnTo>
                        <a:lnTo>
                          <a:pt x="209" y="426"/>
                        </a:lnTo>
                        <a:lnTo>
                          <a:pt x="218" y="431"/>
                        </a:lnTo>
                        <a:lnTo>
                          <a:pt x="221" y="433"/>
                        </a:lnTo>
                        <a:lnTo>
                          <a:pt x="218" y="433"/>
                        </a:lnTo>
                        <a:lnTo>
                          <a:pt x="218" y="435"/>
                        </a:lnTo>
                        <a:lnTo>
                          <a:pt x="223" y="435"/>
                        </a:lnTo>
                        <a:lnTo>
                          <a:pt x="221" y="438"/>
                        </a:lnTo>
                        <a:lnTo>
                          <a:pt x="225" y="438"/>
                        </a:lnTo>
                        <a:lnTo>
                          <a:pt x="232" y="438"/>
                        </a:lnTo>
                        <a:lnTo>
                          <a:pt x="232" y="440"/>
                        </a:lnTo>
                        <a:lnTo>
                          <a:pt x="234" y="440"/>
                        </a:lnTo>
                        <a:lnTo>
                          <a:pt x="236" y="444"/>
                        </a:lnTo>
                        <a:lnTo>
                          <a:pt x="238" y="440"/>
                        </a:lnTo>
                        <a:lnTo>
                          <a:pt x="236" y="435"/>
                        </a:lnTo>
                        <a:lnTo>
                          <a:pt x="241" y="435"/>
                        </a:lnTo>
                        <a:lnTo>
                          <a:pt x="241" y="433"/>
                        </a:lnTo>
                        <a:lnTo>
                          <a:pt x="243" y="431"/>
                        </a:lnTo>
                        <a:lnTo>
                          <a:pt x="238" y="426"/>
                        </a:lnTo>
                        <a:lnTo>
                          <a:pt x="238" y="424"/>
                        </a:lnTo>
                        <a:lnTo>
                          <a:pt x="243" y="424"/>
                        </a:lnTo>
                        <a:lnTo>
                          <a:pt x="245" y="426"/>
                        </a:lnTo>
                        <a:lnTo>
                          <a:pt x="247" y="426"/>
                        </a:lnTo>
                        <a:lnTo>
                          <a:pt x="247" y="431"/>
                        </a:lnTo>
                        <a:lnTo>
                          <a:pt x="250" y="431"/>
                        </a:lnTo>
                        <a:lnTo>
                          <a:pt x="252" y="429"/>
                        </a:lnTo>
                        <a:lnTo>
                          <a:pt x="258" y="426"/>
                        </a:lnTo>
                        <a:lnTo>
                          <a:pt x="261" y="424"/>
                        </a:lnTo>
                        <a:lnTo>
                          <a:pt x="263" y="426"/>
                        </a:lnTo>
                        <a:lnTo>
                          <a:pt x="270" y="424"/>
                        </a:lnTo>
                        <a:lnTo>
                          <a:pt x="272" y="424"/>
                        </a:lnTo>
                        <a:lnTo>
                          <a:pt x="274" y="422"/>
                        </a:lnTo>
                        <a:lnTo>
                          <a:pt x="278" y="420"/>
                        </a:lnTo>
                        <a:lnTo>
                          <a:pt x="278" y="413"/>
                        </a:lnTo>
                        <a:lnTo>
                          <a:pt x="276" y="411"/>
                        </a:lnTo>
                        <a:lnTo>
                          <a:pt x="276" y="406"/>
                        </a:lnTo>
                        <a:lnTo>
                          <a:pt x="281" y="404"/>
                        </a:lnTo>
                        <a:lnTo>
                          <a:pt x="285" y="402"/>
                        </a:lnTo>
                        <a:lnTo>
                          <a:pt x="287" y="400"/>
                        </a:lnTo>
                        <a:lnTo>
                          <a:pt x="294" y="398"/>
                        </a:lnTo>
                        <a:lnTo>
                          <a:pt x="296" y="395"/>
                        </a:lnTo>
                        <a:lnTo>
                          <a:pt x="301" y="395"/>
                        </a:lnTo>
                        <a:lnTo>
                          <a:pt x="301" y="393"/>
                        </a:lnTo>
                        <a:lnTo>
                          <a:pt x="301" y="391"/>
                        </a:lnTo>
                        <a:lnTo>
                          <a:pt x="301" y="384"/>
                        </a:lnTo>
                        <a:lnTo>
                          <a:pt x="299" y="384"/>
                        </a:lnTo>
                        <a:lnTo>
                          <a:pt x="299" y="382"/>
                        </a:lnTo>
                        <a:lnTo>
                          <a:pt x="303" y="375"/>
                        </a:lnTo>
                        <a:lnTo>
                          <a:pt x="301" y="369"/>
                        </a:lnTo>
                        <a:lnTo>
                          <a:pt x="305" y="369"/>
                        </a:lnTo>
                        <a:lnTo>
                          <a:pt x="305" y="364"/>
                        </a:lnTo>
                        <a:lnTo>
                          <a:pt x="307" y="362"/>
                        </a:lnTo>
                        <a:lnTo>
                          <a:pt x="312" y="366"/>
                        </a:lnTo>
                        <a:lnTo>
                          <a:pt x="310" y="369"/>
                        </a:lnTo>
                        <a:lnTo>
                          <a:pt x="312" y="380"/>
                        </a:lnTo>
                        <a:lnTo>
                          <a:pt x="316" y="378"/>
                        </a:lnTo>
                        <a:lnTo>
                          <a:pt x="321" y="380"/>
                        </a:lnTo>
                        <a:lnTo>
                          <a:pt x="323" y="375"/>
                        </a:lnTo>
                        <a:lnTo>
                          <a:pt x="327" y="373"/>
                        </a:lnTo>
                        <a:lnTo>
                          <a:pt x="332" y="375"/>
                        </a:lnTo>
                        <a:lnTo>
                          <a:pt x="341" y="380"/>
                        </a:lnTo>
                        <a:lnTo>
                          <a:pt x="341" y="378"/>
                        </a:lnTo>
                        <a:lnTo>
                          <a:pt x="345" y="380"/>
                        </a:lnTo>
                        <a:lnTo>
                          <a:pt x="348" y="378"/>
                        </a:lnTo>
                        <a:lnTo>
                          <a:pt x="350" y="380"/>
                        </a:lnTo>
                        <a:lnTo>
                          <a:pt x="354" y="380"/>
                        </a:lnTo>
                        <a:lnTo>
                          <a:pt x="354" y="386"/>
                        </a:lnTo>
                        <a:lnTo>
                          <a:pt x="356" y="386"/>
                        </a:lnTo>
                        <a:lnTo>
                          <a:pt x="363" y="384"/>
                        </a:lnTo>
                        <a:lnTo>
                          <a:pt x="363" y="382"/>
                        </a:lnTo>
                        <a:lnTo>
                          <a:pt x="363" y="380"/>
                        </a:lnTo>
                        <a:lnTo>
                          <a:pt x="368" y="378"/>
                        </a:lnTo>
                        <a:lnTo>
                          <a:pt x="365" y="375"/>
                        </a:lnTo>
                        <a:lnTo>
                          <a:pt x="370" y="375"/>
                        </a:lnTo>
                        <a:lnTo>
                          <a:pt x="370" y="373"/>
                        </a:lnTo>
                        <a:lnTo>
                          <a:pt x="372" y="373"/>
                        </a:lnTo>
                        <a:lnTo>
                          <a:pt x="374" y="371"/>
                        </a:lnTo>
                        <a:lnTo>
                          <a:pt x="376" y="371"/>
                        </a:lnTo>
                        <a:lnTo>
                          <a:pt x="381" y="369"/>
                        </a:lnTo>
                        <a:lnTo>
                          <a:pt x="381" y="375"/>
                        </a:lnTo>
                        <a:lnTo>
                          <a:pt x="379" y="378"/>
                        </a:lnTo>
                        <a:lnTo>
                          <a:pt x="379" y="382"/>
                        </a:lnTo>
                        <a:lnTo>
                          <a:pt x="381" y="386"/>
                        </a:lnTo>
                        <a:lnTo>
                          <a:pt x="385" y="386"/>
                        </a:lnTo>
                        <a:lnTo>
                          <a:pt x="390" y="386"/>
                        </a:lnTo>
                        <a:lnTo>
                          <a:pt x="392" y="386"/>
                        </a:lnTo>
                        <a:lnTo>
                          <a:pt x="394" y="393"/>
                        </a:lnTo>
                        <a:lnTo>
                          <a:pt x="397" y="393"/>
                        </a:lnTo>
                        <a:lnTo>
                          <a:pt x="403" y="391"/>
                        </a:lnTo>
                        <a:lnTo>
                          <a:pt x="410" y="391"/>
                        </a:lnTo>
                        <a:lnTo>
                          <a:pt x="412" y="382"/>
                        </a:lnTo>
                        <a:lnTo>
                          <a:pt x="414" y="384"/>
                        </a:lnTo>
                        <a:lnTo>
                          <a:pt x="417" y="380"/>
                        </a:lnTo>
                        <a:lnTo>
                          <a:pt x="412" y="380"/>
                        </a:lnTo>
                        <a:lnTo>
                          <a:pt x="412" y="378"/>
                        </a:lnTo>
                        <a:lnTo>
                          <a:pt x="405" y="371"/>
                        </a:lnTo>
                        <a:lnTo>
                          <a:pt x="401" y="362"/>
                        </a:lnTo>
                        <a:lnTo>
                          <a:pt x="401" y="358"/>
                        </a:lnTo>
                        <a:lnTo>
                          <a:pt x="403" y="358"/>
                        </a:lnTo>
                        <a:lnTo>
                          <a:pt x="401" y="351"/>
                        </a:lnTo>
                        <a:lnTo>
                          <a:pt x="403" y="351"/>
                        </a:lnTo>
                        <a:lnTo>
                          <a:pt x="403" y="349"/>
                        </a:lnTo>
                        <a:lnTo>
                          <a:pt x="401" y="346"/>
                        </a:lnTo>
                        <a:lnTo>
                          <a:pt x="403" y="342"/>
                        </a:lnTo>
                        <a:lnTo>
                          <a:pt x="403" y="340"/>
                        </a:lnTo>
                        <a:lnTo>
                          <a:pt x="401" y="340"/>
                        </a:lnTo>
                        <a:lnTo>
                          <a:pt x="399" y="333"/>
                        </a:lnTo>
                        <a:lnTo>
                          <a:pt x="403" y="331"/>
                        </a:lnTo>
                        <a:lnTo>
                          <a:pt x="405" y="331"/>
                        </a:lnTo>
                        <a:lnTo>
                          <a:pt x="408" y="335"/>
                        </a:lnTo>
                        <a:lnTo>
                          <a:pt x="410" y="331"/>
                        </a:lnTo>
                        <a:lnTo>
                          <a:pt x="412" y="333"/>
                        </a:lnTo>
                        <a:lnTo>
                          <a:pt x="412" y="335"/>
                        </a:lnTo>
                        <a:lnTo>
                          <a:pt x="412" y="340"/>
                        </a:lnTo>
                        <a:lnTo>
                          <a:pt x="417" y="344"/>
                        </a:lnTo>
                        <a:lnTo>
                          <a:pt x="419" y="344"/>
                        </a:lnTo>
                        <a:lnTo>
                          <a:pt x="421" y="342"/>
                        </a:lnTo>
                        <a:lnTo>
                          <a:pt x="425" y="342"/>
                        </a:lnTo>
                        <a:lnTo>
                          <a:pt x="425" y="340"/>
                        </a:lnTo>
                        <a:lnTo>
                          <a:pt x="428" y="338"/>
                        </a:lnTo>
                        <a:lnTo>
                          <a:pt x="428" y="335"/>
                        </a:lnTo>
                        <a:lnTo>
                          <a:pt x="432" y="335"/>
                        </a:lnTo>
                        <a:lnTo>
                          <a:pt x="434" y="329"/>
                        </a:lnTo>
                        <a:lnTo>
                          <a:pt x="432" y="318"/>
                        </a:lnTo>
                        <a:lnTo>
                          <a:pt x="428" y="309"/>
                        </a:lnTo>
                        <a:lnTo>
                          <a:pt x="423" y="309"/>
                        </a:lnTo>
                        <a:lnTo>
                          <a:pt x="421" y="306"/>
                        </a:lnTo>
                        <a:lnTo>
                          <a:pt x="419" y="302"/>
                        </a:lnTo>
                        <a:lnTo>
                          <a:pt x="417" y="300"/>
                        </a:lnTo>
                        <a:lnTo>
                          <a:pt x="412" y="304"/>
                        </a:lnTo>
                        <a:lnTo>
                          <a:pt x="408" y="302"/>
                        </a:lnTo>
                        <a:lnTo>
                          <a:pt x="403" y="302"/>
                        </a:lnTo>
                        <a:lnTo>
                          <a:pt x="403" y="300"/>
                        </a:lnTo>
                        <a:lnTo>
                          <a:pt x="397" y="293"/>
                        </a:lnTo>
                        <a:lnTo>
                          <a:pt x="401" y="291"/>
                        </a:lnTo>
                        <a:lnTo>
                          <a:pt x="410" y="291"/>
                        </a:lnTo>
                        <a:lnTo>
                          <a:pt x="414" y="289"/>
                        </a:lnTo>
                        <a:lnTo>
                          <a:pt x="417" y="287"/>
                        </a:lnTo>
                        <a:lnTo>
                          <a:pt x="412" y="284"/>
                        </a:lnTo>
                        <a:lnTo>
                          <a:pt x="412" y="282"/>
                        </a:lnTo>
                        <a:lnTo>
                          <a:pt x="414" y="280"/>
                        </a:lnTo>
                        <a:lnTo>
                          <a:pt x="412" y="280"/>
                        </a:lnTo>
                        <a:lnTo>
                          <a:pt x="412" y="278"/>
                        </a:lnTo>
                        <a:lnTo>
                          <a:pt x="408" y="280"/>
                        </a:lnTo>
                        <a:lnTo>
                          <a:pt x="410" y="278"/>
                        </a:lnTo>
                        <a:lnTo>
                          <a:pt x="405" y="273"/>
                        </a:lnTo>
                        <a:lnTo>
                          <a:pt x="405" y="267"/>
                        </a:lnTo>
                        <a:lnTo>
                          <a:pt x="403" y="267"/>
                        </a:lnTo>
                        <a:lnTo>
                          <a:pt x="405" y="267"/>
                        </a:lnTo>
                        <a:lnTo>
                          <a:pt x="408" y="262"/>
                        </a:lnTo>
                        <a:lnTo>
                          <a:pt x="412" y="262"/>
                        </a:lnTo>
                        <a:lnTo>
                          <a:pt x="419" y="260"/>
                        </a:lnTo>
                        <a:lnTo>
                          <a:pt x="421" y="258"/>
                        </a:lnTo>
                        <a:lnTo>
                          <a:pt x="423" y="255"/>
                        </a:lnTo>
                        <a:lnTo>
                          <a:pt x="434" y="260"/>
                        </a:lnTo>
                        <a:lnTo>
                          <a:pt x="441" y="258"/>
                        </a:lnTo>
                        <a:lnTo>
                          <a:pt x="443" y="253"/>
                        </a:lnTo>
                        <a:lnTo>
                          <a:pt x="448" y="255"/>
                        </a:lnTo>
                        <a:lnTo>
                          <a:pt x="448" y="251"/>
                        </a:lnTo>
                        <a:lnTo>
                          <a:pt x="457" y="251"/>
                        </a:lnTo>
                        <a:lnTo>
                          <a:pt x="461" y="251"/>
                        </a:lnTo>
                        <a:lnTo>
                          <a:pt x="468" y="255"/>
                        </a:lnTo>
                        <a:lnTo>
                          <a:pt x="474" y="253"/>
                        </a:lnTo>
                        <a:lnTo>
                          <a:pt x="479" y="251"/>
                        </a:lnTo>
                        <a:lnTo>
                          <a:pt x="481" y="251"/>
                        </a:lnTo>
                        <a:lnTo>
                          <a:pt x="479" y="249"/>
                        </a:lnTo>
                        <a:lnTo>
                          <a:pt x="481" y="240"/>
                        </a:lnTo>
                        <a:lnTo>
                          <a:pt x="483" y="240"/>
                        </a:lnTo>
                        <a:lnTo>
                          <a:pt x="483" y="235"/>
                        </a:lnTo>
                        <a:lnTo>
                          <a:pt x="479" y="231"/>
                        </a:lnTo>
                        <a:lnTo>
                          <a:pt x="477" y="231"/>
                        </a:lnTo>
                        <a:lnTo>
                          <a:pt x="474" y="229"/>
                        </a:lnTo>
                        <a:lnTo>
                          <a:pt x="477" y="227"/>
                        </a:lnTo>
                        <a:lnTo>
                          <a:pt x="477" y="222"/>
                        </a:lnTo>
                        <a:lnTo>
                          <a:pt x="477" y="220"/>
                        </a:lnTo>
                        <a:lnTo>
                          <a:pt x="472" y="222"/>
                        </a:lnTo>
                        <a:lnTo>
                          <a:pt x="474" y="215"/>
                        </a:lnTo>
                        <a:lnTo>
                          <a:pt x="474" y="213"/>
                        </a:lnTo>
                        <a:lnTo>
                          <a:pt x="477" y="209"/>
                        </a:lnTo>
                        <a:lnTo>
                          <a:pt x="474" y="207"/>
                        </a:lnTo>
                        <a:lnTo>
                          <a:pt x="468" y="204"/>
                        </a:lnTo>
                        <a:lnTo>
                          <a:pt x="466" y="207"/>
                        </a:lnTo>
                        <a:lnTo>
                          <a:pt x="457" y="213"/>
                        </a:lnTo>
                        <a:lnTo>
                          <a:pt x="454" y="222"/>
                        </a:lnTo>
                        <a:lnTo>
                          <a:pt x="454" y="220"/>
                        </a:lnTo>
                        <a:lnTo>
                          <a:pt x="452" y="220"/>
                        </a:lnTo>
                        <a:lnTo>
                          <a:pt x="454" y="222"/>
                        </a:lnTo>
                        <a:lnTo>
                          <a:pt x="446" y="222"/>
                        </a:lnTo>
                        <a:lnTo>
                          <a:pt x="441" y="220"/>
                        </a:lnTo>
                        <a:lnTo>
                          <a:pt x="434" y="220"/>
                        </a:lnTo>
                        <a:lnTo>
                          <a:pt x="432" y="222"/>
                        </a:lnTo>
                        <a:lnTo>
                          <a:pt x="430" y="222"/>
                        </a:lnTo>
                        <a:lnTo>
                          <a:pt x="428" y="224"/>
                        </a:lnTo>
                        <a:lnTo>
                          <a:pt x="419" y="224"/>
                        </a:lnTo>
                        <a:lnTo>
                          <a:pt x="417" y="229"/>
                        </a:lnTo>
                        <a:lnTo>
                          <a:pt x="414" y="229"/>
                        </a:lnTo>
                        <a:lnTo>
                          <a:pt x="414" y="224"/>
                        </a:lnTo>
                        <a:lnTo>
                          <a:pt x="410" y="222"/>
                        </a:lnTo>
                        <a:lnTo>
                          <a:pt x="401" y="220"/>
                        </a:lnTo>
                        <a:lnTo>
                          <a:pt x="392" y="222"/>
                        </a:lnTo>
                        <a:lnTo>
                          <a:pt x="390" y="222"/>
                        </a:lnTo>
                        <a:lnTo>
                          <a:pt x="390" y="220"/>
                        </a:lnTo>
                        <a:lnTo>
                          <a:pt x="388" y="218"/>
                        </a:lnTo>
                        <a:lnTo>
                          <a:pt x="379" y="218"/>
                        </a:lnTo>
                        <a:lnTo>
                          <a:pt x="374" y="213"/>
                        </a:lnTo>
                        <a:lnTo>
                          <a:pt x="370" y="213"/>
                        </a:lnTo>
                        <a:lnTo>
                          <a:pt x="368" y="211"/>
                        </a:lnTo>
                        <a:lnTo>
                          <a:pt x="365" y="207"/>
                        </a:lnTo>
                        <a:lnTo>
                          <a:pt x="361" y="204"/>
                        </a:lnTo>
                        <a:lnTo>
                          <a:pt x="361" y="200"/>
                        </a:lnTo>
                        <a:lnTo>
                          <a:pt x="356" y="191"/>
                        </a:lnTo>
                        <a:lnTo>
                          <a:pt x="356" y="189"/>
                        </a:lnTo>
                        <a:lnTo>
                          <a:pt x="354" y="184"/>
                        </a:lnTo>
                        <a:lnTo>
                          <a:pt x="354" y="178"/>
                        </a:lnTo>
                        <a:lnTo>
                          <a:pt x="352" y="175"/>
                        </a:lnTo>
                        <a:lnTo>
                          <a:pt x="354" y="171"/>
                        </a:lnTo>
                        <a:lnTo>
                          <a:pt x="350" y="169"/>
                        </a:lnTo>
                        <a:lnTo>
                          <a:pt x="350" y="164"/>
                        </a:lnTo>
                        <a:lnTo>
                          <a:pt x="356" y="162"/>
                        </a:lnTo>
                        <a:lnTo>
                          <a:pt x="356" y="158"/>
                        </a:lnTo>
                        <a:lnTo>
                          <a:pt x="356" y="153"/>
                        </a:lnTo>
                        <a:lnTo>
                          <a:pt x="365" y="142"/>
                        </a:lnTo>
                        <a:lnTo>
                          <a:pt x="370" y="144"/>
                        </a:lnTo>
                        <a:lnTo>
                          <a:pt x="374" y="138"/>
                        </a:lnTo>
                        <a:lnTo>
                          <a:pt x="379" y="138"/>
                        </a:lnTo>
                        <a:lnTo>
                          <a:pt x="385" y="140"/>
                        </a:lnTo>
                        <a:lnTo>
                          <a:pt x="388" y="138"/>
                        </a:lnTo>
                        <a:lnTo>
                          <a:pt x="390" y="135"/>
                        </a:lnTo>
                        <a:lnTo>
                          <a:pt x="390" y="133"/>
                        </a:lnTo>
                        <a:lnTo>
                          <a:pt x="394" y="133"/>
                        </a:lnTo>
                        <a:lnTo>
                          <a:pt x="397" y="131"/>
                        </a:lnTo>
                        <a:lnTo>
                          <a:pt x="399" y="129"/>
                        </a:lnTo>
                        <a:lnTo>
                          <a:pt x="399" y="127"/>
                        </a:lnTo>
                        <a:lnTo>
                          <a:pt x="401" y="124"/>
                        </a:lnTo>
                        <a:lnTo>
                          <a:pt x="401" y="120"/>
                        </a:lnTo>
                        <a:lnTo>
                          <a:pt x="405" y="118"/>
                        </a:lnTo>
                        <a:lnTo>
                          <a:pt x="408" y="111"/>
                        </a:lnTo>
                        <a:lnTo>
                          <a:pt x="417" y="109"/>
                        </a:lnTo>
                        <a:lnTo>
                          <a:pt x="423" y="107"/>
                        </a:lnTo>
                        <a:lnTo>
                          <a:pt x="425" y="102"/>
                        </a:lnTo>
                        <a:lnTo>
                          <a:pt x="430" y="100"/>
                        </a:lnTo>
                        <a:lnTo>
                          <a:pt x="437" y="98"/>
                        </a:lnTo>
                        <a:lnTo>
                          <a:pt x="441" y="91"/>
                        </a:lnTo>
                        <a:lnTo>
                          <a:pt x="448" y="91"/>
                        </a:lnTo>
                        <a:lnTo>
                          <a:pt x="452" y="91"/>
                        </a:lnTo>
                        <a:lnTo>
                          <a:pt x="466" y="82"/>
                        </a:lnTo>
                        <a:lnTo>
                          <a:pt x="468" y="80"/>
                        </a:lnTo>
                        <a:lnTo>
                          <a:pt x="470" y="76"/>
                        </a:lnTo>
                        <a:lnTo>
                          <a:pt x="472" y="73"/>
                        </a:lnTo>
                        <a:lnTo>
                          <a:pt x="477" y="71"/>
                        </a:lnTo>
                        <a:lnTo>
                          <a:pt x="479" y="73"/>
                        </a:lnTo>
                        <a:lnTo>
                          <a:pt x="486" y="73"/>
                        </a:lnTo>
                        <a:lnTo>
                          <a:pt x="488" y="71"/>
                        </a:lnTo>
                        <a:lnTo>
                          <a:pt x="486" y="69"/>
                        </a:lnTo>
                        <a:lnTo>
                          <a:pt x="486" y="67"/>
                        </a:lnTo>
                        <a:lnTo>
                          <a:pt x="499" y="67"/>
                        </a:lnTo>
                        <a:lnTo>
                          <a:pt x="503" y="62"/>
                        </a:lnTo>
                        <a:lnTo>
                          <a:pt x="512" y="60"/>
                        </a:lnTo>
                        <a:lnTo>
                          <a:pt x="515" y="56"/>
                        </a:lnTo>
                        <a:lnTo>
                          <a:pt x="519" y="53"/>
                        </a:lnTo>
                        <a:lnTo>
                          <a:pt x="523" y="53"/>
                        </a:lnTo>
                        <a:lnTo>
                          <a:pt x="526" y="53"/>
                        </a:lnTo>
                        <a:lnTo>
                          <a:pt x="530" y="47"/>
                        </a:lnTo>
                        <a:lnTo>
                          <a:pt x="535" y="47"/>
                        </a:lnTo>
                        <a:lnTo>
                          <a:pt x="541" y="47"/>
                        </a:lnTo>
                        <a:lnTo>
                          <a:pt x="541" y="44"/>
                        </a:lnTo>
                        <a:lnTo>
                          <a:pt x="541" y="40"/>
                        </a:lnTo>
                        <a:lnTo>
                          <a:pt x="546" y="38"/>
                        </a:lnTo>
                        <a:lnTo>
                          <a:pt x="550" y="36"/>
                        </a:lnTo>
                        <a:lnTo>
                          <a:pt x="552" y="31"/>
                        </a:lnTo>
                        <a:lnTo>
                          <a:pt x="559" y="31"/>
                        </a:lnTo>
                        <a:lnTo>
                          <a:pt x="566" y="24"/>
                        </a:lnTo>
                        <a:lnTo>
                          <a:pt x="577" y="29"/>
                        </a:lnTo>
                        <a:lnTo>
                          <a:pt x="579" y="27"/>
                        </a:lnTo>
                        <a:lnTo>
                          <a:pt x="579" y="20"/>
                        </a:lnTo>
                        <a:lnTo>
                          <a:pt x="584" y="18"/>
                        </a:lnTo>
                        <a:lnTo>
                          <a:pt x="581" y="16"/>
                        </a:lnTo>
                        <a:lnTo>
                          <a:pt x="581" y="13"/>
                        </a:lnTo>
                        <a:lnTo>
                          <a:pt x="581" y="11"/>
                        </a:lnTo>
                        <a:lnTo>
                          <a:pt x="593" y="11"/>
                        </a:lnTo>
                        <a:lnTo>
                          <a:pt x="590" y="7"/>
                        </a:lnTo>
                        <a:lnTo>
                          <a:pt x="599" y="7"/>
                        </a:lnTo>
                        <a:lnTo>
                          <a:pt x="604" y="9"/>
                        </a:lnTo>
                        <a:lnTo>
                          <a:pt x="606" y="4"/>
                        </a:lnTo>
                        <a:lnTo>
                          <a:pt x="608" y="2"/>
                        </a:lnTo>
                        <a:lnTo>
                          <a:pt x="617" y="0"/>
                        </a:lnTo>
                        <a:lnTo>
                          <a:pt x="619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3" name="Freeform 835"/>
                  <p:cNvSpPr>
                    <a:spLocks noEditPoints="1"/>
                  </p:cNvSpPr>
                  <p:nvPr/>
                </p:nvSpPr>
                <p:spPr bwMode="auto">
                  <a:xfrm>
                    <a:off x="1948" y="2250"/>
                    <a:ext cx="1178" cy="915"/>
                  </a:xfrm>
                  <a:custGeom>
                    <a:avLst/>
                    <a:gdLst>
                      <a:gd name="T0" fmla="*/ 53 w 1178"/>
                      <a:gd name="T1" fmla="*/ 431 h 915"/>
                      <a:gd name="T2" fmla="*/ 287 w 1178"/>
                      <a:gd name="T3" fmla="*/ 53 h 915"/>
                      <a:gd name="T4" fmla="*/ 416 w 1178"/>
                      <a:gd name="T5" fmla="*/ 93 h 915"/>
                      <a:gd name="T6" fmla="*/ 499 w 1178"/>
                      <a:gd name="T7" fmla="*/ 128 h 915"/>
                      <a:gd name="T8" fmla="*/ 590 w 1178"/>
                      <a:gd name="T9" fmla="*/ 66 h 915"/>
                      <a:gd name="T10" fmla="*/ 699 w 1178"/>
                      <a:gd name="T11" fmla="*/ 44 h 915"/>
                      <a:gd name="T12" fmla="*/ 724 w 1178"/>
                      <a:gd name="T13" fmla="*/ 95 h 915"/>
                      <a:gd name="T14" fmla="*/ 820 w 1178"/>
                      <a:gd name="T15" fmla="*/ 57 h 915"/>
                      <a:gd name="T16" fmla="*/ 897 w 1178"/>
                      <a:gd name="T17" fmla="*/ 71 h 915"/>
                      <a:gd name="T18" fmla="*/ 967 w 1178"/>
                      <a:gd name="T19" fmla="*/ 49 h 915"/>
                      <a:gd name="T20" fmla="*/ 1056 w 1178"/>
                      <a:gd name="T21" fmla="*/ 66 h 915"/>
                      <a:gd name="T22" fmla="*/ 1136 w 1178"/>
                      <a:gd name="T23" fmla="*/ 100 h 915"/>
                      <a:gd name="T24" fmla="*/ 1134 w 1178"/>
                      <a:gd name="T25" fmla="*/ 191 h 915"/>
                      <a:gd name="T26" fmla="*/ 1107 w 1178"/>
                      <a:gd name="T27" fmla="*/ 268 h 915"/>
                      <a:gd name="T28" fmla="*/ 1116 w 1178"/>
                      <a:gd name="T29" fmla="*/ 319 h 915"/>
                      <a:gd name="T30" fmla="*/ 1171 w 1178"/>
                      <a:gd name="T31" fmla="*/ 379 h 915"/>
                      <a:gd name="T32" fmla="*/ 1089 w 1178"/>
                      <a:gd name="T33" fmla="*/ 442 h 915"/>
                      <a:gd name="T34" fmla="*/ 1031 w 1178"/>
                      <a:gd name="T35" fmla="*/ 426 h 915"/>
                      <a:gd name="T36" fmla="*/ 982 w 1178"/>
                      <a:gd name="T37" fmla="*/ 355 h 915"/>
                      <a:gd name="T38" fmla="*/ 904 w 1178"/>
                      <a:gd name="T39" fmla="*/ 353 h 915"/>
                      <a:gd name="T40" fmla="*/ 820 w 1178"/>
                      <a:gd name="T41" fmla="*/ 306 h 915"/>
                      <a:gd name="T42" fmla="*/ 804 w 1178"/>
                      <a:gd name="T43" fmla="*/ 366 h 915"/>
                      <a:gd name="T44" fmla="*/ 746 w 1178"/>
                      <a:gd name="T45" fmla="*/ 395 h 915"/>
                      <a:gd name="T46" fmla="*/ 755 w 1178"/>
                      <a:gd name="T47" fmla="*/ 451 h 915"/>
                      <a:gd name="T48" fmla="*/ 704 w 1178"/>
                      <a:gd name="T49" fmla="*/ 508 h 915"/>
                      <a:gd name="T50" fmla="*/ 675 w 1178"/>
                      <a:gd name="T51" fmla="*/ 517 h 915"/>
                      <a:gd name="T52" fmla="*/ 630 w 1178"/>
                      <a:gd name="T53" fmla="*/ 553 h 915"/>
                      <a:gd name="T54" fmla="*/ 588 w 1178"/>
                      <a:gd name="T55" fmla="*/ 588 h 915"/>
                      <a:gd name="T56" fmla="*/ 543 w 1178"/>
                      <a:gd name="T57" fmla="*/ 624 h 915"/>
                      <a:gd name="T58" fmla="*/ 514 w 1178"/>
                      <a:gd name="T59" fmla="*/ 666 h 915"/>
                      <a:gd name="T60" fmla="*/ 441 w 1178"/>
                      <a:gd name="T61" fmla="*/ 657 h 915"/>
                      <a:gd name="T62" fmla="*/ 430 w 1178"/>
                      <a:gd name="T63" fmla="*/ 713 h 915"/>
                      <a:gd name="T64" fmla="*/ 367 w 1178"/>
                      <a:gd name="T65" fmla="*/ 739 h 915"/>
                      <a:gd name="T66" fmla="*/ 316 w 1178"/>
                      <a:gd name="T67" fmla="*/ 750 h 915"/>
                      <a:gd name="T68" fmla="*/ 254 w 1178"/>
                      <a:gd name="T69" fmla="*/ 777 h 915"/>
                      <a:gd name="T70" fmla="*/ 245 w 1178"/>
                      <a:gd name="T71" fmla="*/ 808 h 915"/>
                      <a:gd name="T72" fmla="*/ 267 w 1178"/>
                      <a:gd name="T73" fmla="*/ 832 h 915"/>
                      <a:gd name="T74" fmla="*/ 245 w 1178"/>
                      <a:gd name="T75" fmla="*/ 890 h 915"/>
                      <a:gd name="T76" fmla="*/ 187 w 1178"/>
                      <a:gd name="T77" fmla="*/ 901 h 915"/>
                      <a:gd name="T78" fmla="*/ 131 w 1178"/>
                      <a:gd name="T79" fmla="*/ 872 h 915"/>
                      <a:gd name="T80" fmla="*/ 107 w 1178"/>
                      <a:gd name="T81" fmla="*/ 808 h 915"/>
                      <a:gd name="T82" fmla="*/ 100 w 1178"/>
                      <a:gd name="T83" fmla="*/ 779 h 915"/>
                      <a:gd name="T84" fmla="*/ 96 w 1178"/>
                      <a:gd name="T85" fmla="*/ 744 h 915"/>
                      <a:gd name="T86" fmla="*/ 89 w 1178"/>
                      <a:gd name="T87" fmla="*/ 713 h 915"/>
                      <a:gd name="T88" fmla="*/ 80 w 1178"/>
                      <a:gd name="T89" fmla="*/ 675 h 915"/>
                      <a:gd name="T90" fmla="*/ 71 w 1178"/>
                      <a:gd name="T91" fmla="*/ 630 h 915"/>
                      <a:gd name="T92" fmla="*/ 53 w 1178"/>
                      <a:gd name="T93" fmla="*/ 573 h 915"/>
                      <a:gd name="T94" fmla="*/ 58 w 1178"/>
                      <a:gd name="T95" fmla="*/ 546 h 915"/>
                      <a:gd name="T96" fmla="*/ 51 w 1178"/>
                      <a:gd name="T97" fmla="*/ 533 h 915"/>
                      <a:gd name="T98" fmla="*/ 31 w 1178"/>
                      <a:gd name="T99" fmla="*/ 462 h 915"/>
                      <a:gd name="T100" fmla="*/ 44 w 1178"/>
                      <a:gd name="T101" fmla="*/ 424 h 915"/>
                      <a:gd name="T102" fmla="*/ 22 w 1178"/>
                      <a:gd name="T103" fmla="*/ 411 h 915"/>
                      <a:gd name="T104" fmla="*/ 13 w 1178"/>
                      <a:gd name="T105" fmla="*/ 366 h 915"/>
                      <a:gd name="T106" fmla="*/ 4 w 1178"/>
                      <a:gd name="T107" fmla="*/ 308 h 915"/>
                      <a:gd name="T108" fmla="*/ 33 w 1178"/>
                      <a:gd name="T109" fmla="*/ 257 h 915"/>
                      <a:gd name="T110" fmla="*/ 89 w 1178"/>
                      <a:gd name="T111" fmla="*/ 268 h 915"/>
                      <a:gd name="T112" fmla="*/ 109 w 1178"/>
                      <a:gd name="T113" fmla="*/ 200 h 915"/>
                      <a:gd name="T114" fmla="*/ 169 w 1178"/>
                      <a:gd name="T115" fmla="*/ 191 h 915"/>
                      <a:gd name="T116" fmla="*/ 156 w 1178"/>
                      <a:gd name="T117" fmla="*/ 133 h 915"/>
                      <a:gd name="T118" fmla="*/ 167 w 1178"/>
                      <a:gd name="T119" fmla="*/ 117 h 915"/>
                      <a:gd name="T120" fmla="*/ 238 w 1178"/>
                      <a:gd name="T121" fmla="*/ 66 h 915"/>
                      <a:gd name="T122" fmla="*/ 169 w 1178"/>
                      <a:gd name="T123" fmla="*/ 55 h 915"/>
                      <a:gd name="T124" fmla="*/ 256 w 1178"/>
                      <a:gd name="T125" fmla="*/ 0 h 9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178" h="915">
                        <a:moveTo>
                          <a:pt x="116" y="875"/>
                        </a:moveTo>
                        <a:lnTo>
                          <a:pt x="118" y="875"/>
                        </a:lnTo>
                        <a:lnTo>
                          <a:pt x="116" y="875"/>
                        </a:lnTo>
                        <a:close/>
                        <a:moveTo>
                          <a:pt x="113" y="844"/>
                        </a:moveTo>
                        <a:lnTo>
                          <a:pt x="113" y="846"/>
                        </a:lnTo>
                        <a:lnTo>
                          <a:pt x="113" y="844"/>
                        </a:lnTo>
                        <a:close/>
                        <a:moveTo>
                          <a:pt x="62" y="599"/>
                        </a:moveTo>
                        <a:lnTo>
                          <a:pt x="62" y="602"/>
                        </a:lnTo>
                        <a:lnTo>
                          <a:pt x="62" y="599"/>
                        </a:lnTo>
                        <a:close/>
                        <a:moveTo>
                          <a:pt x="47" y="530"/>
                        </a:moveTo>
                        <a:lnTo>
                          <a:pt x="44" y="530"/>
                        </a:lnTo>
                        <a:lnTo>
                          <a:pt x="47" y="530"/>
                        </a:lnTo>
                        <a:close/>
                        <a:moveTo>
                          <a:pt x="24" y="473"/>
                        </a:moveTo>
                        <a:lnTo>
                          <a:pt x="24" y="475"/>
                        </a:lnTo>
                        <a:lnTo>
                          <a:pt x="24" y="473"/>
                        </a:lnTo>
                        <a:close/>
                        <a:moveTo>
                          <a:pt x="35" y="437"/>
                        </a:moveTo>
                        <a:lnTo>
                          <a:pt x="38" y="437"/>
                        </a:lnTo>
                        <a:lnTo>
                          <a:pt x="35" y="439"/>
                        </a:lnTo>
                        <a:lnTo>
                          <a:pt x="35" y="437"/>
                        </a:lnTo>
                        <a:close/>
                        <a:moveTo>
                          <a:pt x="42" y="435"/>
                        </a:moveTo>
                        <a:lnTo>
                          <a:pt x="42" y="439"/>
                        </a:lnTo>
                        <a:lnTo>
                          <a:pt x="40" y="437"/>
                        </a:lnTo>
                        <a:lnTo>
                          <a:pt x="42" y="435"/>
                        </a:lnTo>
                        <a:close/>
                        <a:moveTo>
                          <a:pt x="53" y="431"/>
                        </a:moveTo>
                        <a:lnTo>
                          <a:pt x="55" y="433"/>
                        </a:lnTo>
                        <a:lnTo>
                          <a:pt x="53" y="431"/>
                        </a:lnTo>
                        <a:close/>
                        <a:moveTo>
                          <a:pt x="13" y="364"/>
                        </a:moveTo>
                        <a:lnTo>
                          <a:pt x="13" y="366"/>
                        </a:lnTo>
                        <a:lnTo>
                          <a:pt x="11" y="364"/>
                        </a:lnTo>
                        <a:lnTo>
                          <a:pt x="13" y="364"/>
                        </a:lnTo>
                        <a:close/>
                        <a:moveTo>
                          <a:pt x="256" y="0"/>
                        </a:moveTo>
                        <a:lnTo>
                          <a:pt x="258" y="0"/>
                        </a:lnTo>
                        <a:lnTo>
                          <a:pt x="256" y="2"/>
                        </a:lnTo>
                        <a:lnTo>
                          <a:pt x="258" y="4"/>
                        </a:lnTo>
                        <a:lnTo>
                          <a:pt x="256" y="4"/>
                        </a:lnTo>
                        <a:lnTo>
                          <a:pt x="258" y="9"/>
                        </a:lnTo>
                        <a:lnTo>
                          <a:pt x="265" y="11"/>
                        </a:lnTo>
                        <a:lnTo>
                          <a:pt x="263" y="11"/>
                        </a:lnTo>
                        <a:lnTo>
                          <a:pt x="267" y="13"/>
                        </a:lnTo>
                        <a:lnTo>
                          <a:pt x="267" y="15"/>
                        </a:lnTo>
                        <a:lnTo>
                          <a:pt x="269" y="17"/>
                        </a:lnTo>
                        <a:lnTo>
                          <a:pt x="265" y="31"/>
                        </a:lnTo>
                        <a:lnTo>
                          <a:pt x="265" y="35"/>
                        </a:lnTo>
                        <a:lnTo>
                          <a:pt x="267" y="37"/>
                        </a:lnTo>
                        <a:lnTo>
                          <a:pt x="267" y="44"/>
                        </a:lnTo>
                        <a:lnTo>
                          <a:pt x="269" y="44"/>
                        </a:lnTo>
                        <a:lnTo>
                          <a:pt x="272" y="44"/>
                        </a:lnTo>
                        <a:lnTo>
                          <a:pt x="274" y="46"/>
                        </a:lnTo>
                        <a:lnTo>
                          <a:pt x="274" y="49"/>
                        </a:lnTo>
                        <a:lnTo>
                          <a:pt x="276" y="49"/>
                        </a:lnTo>
                        <a:lnTo>
                          <a:pt x="278" y="51"/>
                        </a:lnTo>
                        <a:lnTo>
                          <a:pt x="287" y="53"/>
                        </a:lnTo>
                        <a:lnTo>
                          <a:pt x="294" y="57"/>
                        </a:lnTo>
                        <a:lnTo>
                          <a:pt x="307" y="60"/>
                        </a:lnTo>
                        <a:lnTo>
                          <a:pt x="312" y="60"/>
                        </a:lnTo>
                        <a:lnTo>
                          <a:pt x="316" y="55"/>
                        </a:lnTo>
                        <a:lnTo>
                          <a:pt x="323" y="57"/>
                        </a:lnTo>
                        <a:lnTo>
                          <a:pt x="325" y="60"/>
                        </a:lnTo>
                        <a:lnTo>
                          <a:pt x="336" y="62"/>
                        </a:lnTo>
                        <a:lnTo>
                          <a:pt x="338" y="64"/>
                        </a:lnTo>
                        <a:lnTo>
                          <a:pt x="345" y="66"/>
                        </a:lnTo>
                        <a:lnTo>
                          <a:pt x="349" y="73"/>
                        </a:lnTo>
                        <a:lnTo>
                          <a:pt x="352" y="80"/>
                        </a:lnTo>
                        <a:lnTo>
                          <a:pt x="354" y="82"/>
                        </a:lnTo>
                        <a:lnTo>
                          <a:pt x="367" y="89"/>
                        </a:lnTo>
                        <a:lnTo>
                          <a:pt x="370" y="86"/>
                        </a:lnTo>
                        <a:lnTo>
                          <a:pt x="374" y="89"/>
                        </a:lnTo>
                        <a:lnTo>
                          <a:pt x="378" y="86"/>
                        </a:lnTo>
                        <a:lnTo>
                          <a:pt x="378" y="91"/>
                        </a:lnTo>
                        <a:lnTo>
                          <a:pt x="381" y="91"/>
                        </a:lnTo>
                        <a:lnTo>
                          <a:pt x="387" y="91"/>
                        </a:lnTo>
                        <a:lnTo>
                          <a:pt x="387" y="89"/>
                        </a:lnTo>
                        <a:lnTo>
                          <a:pt x="394" y="93"/>
                        </a:lnTo>
                        <a:lnTo>
                          <a:pt x="396" y="91"/>
                        </a:lnTo>
                        <a:lnTo>
                          <a:pt x="403" y="91"/>
                        </a:lnTo>
                        <a:lnTo>
                          <a:pt x="412" y="91"/>
                        </a:lnTo>
                        <a:lnTo>
                          <a:pt x="414" y="93"/>
                        </a:lnTo>
                        <a:lnTo>
                          <a:pt x="416" y="93"/>
                        </a:lnTo>
                        <a:lnTo>
                          <a:pt x="419" y="93"/>
                        </a:lnTo>
                        <a:lnTo>
                          <a:pt x="419" y="91"/>
                        </a:lnTo>
                        <a:lnTo>
                          <a:pt x="423" y="91"/>
                        </a:lnTo>
                        <a:lnTo>
                          <a:pt x="425" y="93"/>
                        </a:lnTo>
                        <a:lnTo>
                          <a:pt x="432" y="93"/>
                        </a:lnTo>
                        <a:lnTo>
                          <a:pt x="441" y="91"/>
                        </a:lnTo>
                        <a:lnTo>
                          <a:pt x="445" y="91"/>
                        </a:lnTo>
                        <a:lnTo>
                          <a:pt x="452" y="91"/>
                        </a:lnTo>
                        <a:lnTo>
                          <a:pt x="456" y="93"/>
                        </a:lnTo>
                        <a:lnTo>
                          <a:pt x="463" y="89"/>
                        </a:lnTo>
                        <a:lnTo>
                          <a:pt x="468" y="91"/>
                        </a:lnTo>
                        <a:lnTo>
                          <a:pt x="474" y="91"/>
                        </a:lnTo>
                        <a:lnTo>
                          <a:pt x="476" y="93"/>
                        </a:lnTo>
                        <a:lnTo>
                          <a:pt x="483" y="93"/>
                        </a:lnTo>
                        <a:lnTo>
                          <a:pt x="488" y="95"/>
                        </a:lnTo>
                        <a:lnTo>
                          <a:pt x="494" y="93"/>
                        </a:lnTo>
                        <a:lnTo>
                          <a:pt x="499" y="104"/>
                        </a:lnTo>
                        <a:lnTo>
                          <a:pt x="501" y="106"/>
                        </a:lnTo>
                        <a:lnTo>
                          <a:pt x="501" y="109"/>
                        </a:lnTo>
                        <a:lnTo>
                          <a:pt x="501" y="113"/>
                        </a:lnTo>
                        <a:lnTo>
                          <a:pt x="503" y="115"/>
                        </a:lnTo>
                        <a:lnTo>
                          <a:pt x="503" y="120"/>
                        </a:lnTo>
                        <a:lnTo>
                          <a:pt x="503" y="122"/>
                        </a:lnTo>
                        <a:lnTo>
                          <a:pt x="497" y="122"/>
                        </a:lnTo>
                        <a:lnTo>
                          <a:pt x="499" y="126"/>
                        </a:lnTo>
                        <a:lnTo>
                          <a:pt x="499" y="128"/>
                        </a:lnTo>
                        <a:lnTo>
                          <a:pt x="503" y="131"/>
                        </a:lnTo>
                        <a:lnTo>
                          <a:pt x="503" y="135"/>
                        </a:lnTo>
                        <a:lnTo>
                          <a:pt x="517" y="133"/>
                        </a:lnTo>
                        <a:lnTo>
                          <a:pt x="519" y="135"/>
                        </a:lnTo>
                        <a:lnTo>
                          <a:pt x="532" y="135"/>
                        </a:lnTo>
                        <a:lnTo>
                          <a:pt x="539" y="133"/>
                        </a:lnTo>
                        <a:lnTo>
                          <a:pt x="539" y="131"/>
                        </a:lnTo>
                        <a:lnTo>
                          <a:pt x="543" y="131"/>
                        </a:lnTo>
                        <a:lnTo>
                          <a:pt x="546" y="126"/>
                        </a:lnTo>
                        <a:lnTo>
                          <a:pt x="548" y="124"/>
                        </a:lnTo>
                        <a:lnTo>
                          <a:pt x="548" y="120"/>
                        </a:lnTo>
                        <a:lnTo>
                          <a:pt x="550" y="117"/>
                        </a:lnTo>
                        <a:lnTo>
                          <a:pt x="554" y="120"/>
                        </a:lnTo>
                        <a:lnTo>
                          <a:pt x="559" y="117"/>
                        </a:lnTo>
                        <a:lnTo>
                          <a:pt x="568" y="120"/>
                        </a:lnTo>
                        <a:lnTo>
                          <a:pt x="572" y="111"/>
                        </a:lnTo>
                        <a:lnTo>
                          <a:pt x="574" y="111"/>
                        </a:lnTo>
                        <a:lnTo>
                          <a:pt x="574" y="106"/>
                        </a:lnTo>
                        <a:lnTo>
                          <a:pt x="568" y="100"/>
                        </a:lnTo>
                        <a:lnTo>
                          <a:pt x="583" y="89"/>
                        </a:lnTo>
                        <a:lnTo>
                          <a:pt x="586" y="84"/>
                        </a:lnTo>
                        <a:lnTo>
                          <a:pt x="592" y="80"/>
                        </a:lnTo>
                        <a:lnTo>
                          <a:pt x="592" y="77"/>
                        </a:lnTo>
                        <a:lnTo>
                          <a:pt x="588" y="73"/>
                        </a:lnTo>
                        <a:lnTo>
                          <a:pt x="592" y="69"/>
                        </a:lnTo>
                        <a:lnTo>
                          <a:pt x="590" y="66"/>
                        </a:lnTo>
                        <a:lnTo>
                          <a:pt x="592" y="62"/>
                        </a:lnTo>
                        <a:lnTo>
                          <a:pt x="599" y="62"/>
                        </a:lnTo>
                        <a:lnTo>
                          <a:pt x="601" y="60"/>
                        </a:lnTo>
                        <a:lnTo>
                          <a:pt x="608" y="62"/>
                        </a:lnTo>
                        <a:lnTo>
                          <a:pt x="621" y="49"/>
                        </a:lnTo>
                        <a:lnTo>
                          <a:pt x="630" y="46"/>
                        </a:lnTo>
                        <a:lnTo>
                          <a:pt x="632" y="44"/>
                        </a:lnTo>
                        <a:lnTo>
                          <a:pt x="639" y="44"/>
                        </a:lnTo>
                        <a:lnTo>
                          <a:pt x="646" y="44"/>
                        </a:lnTo>
                        <a:lnTo>
                          <a:pt x="646" y="42"/>
                        </a:lnTo>
                        <a:lnTo>
                          <a:pt x="650" y="44"/>
                        </a:lnTo>
                        <a:lnTo>
                          <a:pt x="648" y="46"/>
                        </a:lnTo>
                        <a:lnTo>
                          <a:pt x="652" y="49"/>
                        </a:lnTo>
                        <a:lnTo>
                          <a:pt x="655" y="46"/>
                        </a:lnTo>
                        <a:lnTo>
                          <a:pt x="655" y="44"/>
                        </a:lnTo>
                        <a:lnTo>
                          <a:pt x="659" y="44"/>
                        </a:lnTo>
                        <a:lnTo>
                          <a:pt x="661" y="42"/>
                        </a:lnTo>
                        <a:lnTo>
                          <a:pt x="664" y="44"/>
                        </a:lnTo>
                        <a:lnTo>
                          <a:pt x="664" y="42"/>
                        </a:lnTo>
                        <a:lnTo>
                          <a:pt x="661" y="37"/>
                        </a:lnTo>
                        <a:lnTo>
                          <a:pt x="664" y="37"/>
                        </a:lnTo>
                        <a:lnTo>
                          <a:pt x="679" y="40"/>
                        </a:lnTo>
                        <a:lnTo>
                          <a:pt x="690" y="37"/>
                        </a:lnTo>
                        <a:lnTo>
                          <a:pt x="693" y="40"/>
                        </a:lnTo>
                        <a:lnTo>
                          <a:pt x="697" y="44"/>
                        </a:lnTo>
                        <a:lnTo>
                          <a:pt x="699" y="44"/>
                        </a:lnTo>
                        <a:lnTo>
                          <a:pt x="699" y="46"/>
                        </a:lnTo>
                        <a:lnTo>
                          <a:pt x="704" y="57"/>
                        </a:lnTo>
                        <a:lnTo>
                          <a:pt x="704" y="66"/>
                        </a:lnTo>
                        <a:lnTo>
                          <a:pt x="706" y="66"/>
                        </a:lnTo>
                        <a:lnTo>
                          <a:pt x="708" y="69"/>
                        </a:lnTo>
                        <a:lnTo>
                          <a:pt x="706" y="71"/>
                        </a:lnTo>
                        <a:lnTo>
                          <a:pt x="704" y="71"/>
                        </a:lnTo>
                        <a:lnTo>
                          <a:pt x="695" y="69"/>
                        </a:lnTo>
                        <a:lnTo>
                          <a:pt x="688" y="66"/>
                        </a:lnTo>
                        <a:lnTo>
                          <a:pt x="681" y="71"/>
                        </a:lnTo>
                        <a:lnTo>
                          <a:pt x="686" y="77"/>
                        </a:lnTo>
                        <a:lnTo>
                          <a:pt x="686" y="80"/>
                        </a:lnTo>
                        <a:lnTo>
                          <a:pt x="690" y="82"/>
                        </a:lnTo>
                        <a:lnTo>
                          <a:pt x="693" y="93"/>
                        </a:lnTo>
                        <a:lnTo>
                          <a:pt x="701" y="93"/>
                        </a:lnTo>
                        <a:lnTo>
                          <a:pt x="706" y="95"/>
                        </a:lnTo>
                        <a:lnTo>
                          <a:pt x="708" y="95"/>
                        </a:lnTo>
                        <a:lnTo>
                          <a:pt x="708" y="91"/>
                        </a:lnTo>
                        <a:lnTo>
                          <a:pt x="713" y="91"/>
                        </a:lnTo>
                        <a:lnTo>
                          <a:pt x="715" y="91"/>
                        </a:lnTo>
                        <a:lnTo>
                          <a:pt x="717" y="91"/>
                        </a:lnTo>
                        <a:lnTo>
                          <a:pt x="717" y="93"/>
                        </a:lnTo>
                        <a:lnTo>
                          <a:pt x="721" y="91"/>
                        </a:lnTo>
                        <a:lnTo>
                          <a:pt x="721" y="93"/>
                        </a:lnTo>
                        <a:lnTo>
                          <a:pt x="724" y="93"/>
                        </a:lnTo>
                        <a:lnTo>
                          <a:pt x="724" y="95"/>
                        </a:lnTo>
                        <a:lnTo>
                          <a:pt x="728" y="95"/>
                        </a:lnTo>
                        <a:lnTo>
                          <a:pt x="728" y="91"/>
                        </a:lnTo>
                        <a:lnTo>
                          <a:pt x="735" y="91"/>
                        </a:lnTo>
                        <a:lnTo>
                          <a:pt x="737" y="89"/>
                        </a:lnTo>
                        <a:lnTo>
                          <a:pt x="748" y="91"/>
                        </a:lnTo>
                        <a:lnTo>
                          <a:pt x="748" y="93"/>
                        </a:lnTo>
                        <a:lnTo>
                          <a:pt x="757" y="91"/>
                        </a:lnTo>
                        <a:lnTo>
                          <a:pt x="757" y="89"/>
                        </a:lnTo>
                        <a:lnTo>
                          <a:pt x="762" y="89"/>
                        </a:lnTo>
                        <a:lnTo>
                          <a:pt x="775" y="84"/>
                        </a:lnTo>
                        <a:lnTo>
                          <a:pt x="788" y="75"/>
                        </a:lnTo>
                        <a:lnTo>
                          <a:pt x="791" y="73"/>
                        </a:lnTo>
                        <a:lnTo>
                          <a:pt x="788" y="71"/>
                        </a:lnTo>
                        <a:lnTo>
                          <a:pt x="791" y="69"/>
                        </a:lnTo>
                        <a:lnTo>
                          <a:pt x="791" y="66"/>
                        </a:lnTo>
                        <a:lnTo>
                          <a:pt x="795" y="69"/>
                        </a:lnTo>
                        <a:lnTo>
                          <a:pt x="804" y="64"/>
                        </a:lnTo>
                        <a:lnTo>
                          <a:pt x="802" y="64"/>
                        </a:lnTo>
                        <a:lnTo>
                          <a:pt x="804" y="62"/>
                        </a:lnTo>
                        <a:lnTo>
                          <a:pt x="808" y="64"/>
                        </a:lnTo>
                        <a:lnTo>
                          <a:pt x="813" y="62"/>
                        </a:lnTo>
                        <a:lnTo>
                          <a:pt x="815" y="64"/>
                        </a:lnTo>
                        <a:lnTo>
                          <a:pt x="817" y="64"/>
                        </a:lnTo>
                        <a:lnTo>
                          <a:pt x="820" y="62"/>
                        </a:lnTo>
                        <a:lnTo>
                          <a:pt x="817" y="60"/>
                        </a:lnTo>
                        <a:lnTo>
                          <a:pt x="820" y="57"/>
                        </a:lnTo>
                        <a:lnTo>
                          <a:pt x="826" y="60"/>
                        </a:lnTo>
                        <a:lnTo>
                          <a:pt x="824" y="64"/>
                        </a:lnTo>
                        <a:lnTo>
                          <a:pt x="826" y="73"/>
                        </a:lnTo>
                        <a:lnTo>
                          <a:pt x="826" y="75"/>
                        </a:lnTo>
                        <a:lnTo>
                          <a:pt x="831" y="75"/>
                        </a:lnTo>
                        <a:lnTo>
                          <a:pt x="833" y="75"/>
                        </a:lnTo>
                        <a:lnTo>
                          <a:pt x="837" y="71"/>
                        </a:lnTo>
                        <a:lnTo>
                          <a:pt x="846" y="73"/>
                        </a:lnTo>
                        <a:lnTo>
                          <a:pt x="846" y="75"/>
                        </a:lnTo>
                        <a:lnTo>
                          <a:pt x="848" y="77"/>
                        </a:lnTo>
                        <a:lnTo>
                          <a:pt x="851" y="77"/>
                        </a:lnTo>
                        <a:lnTo>
                          <a:pt x="853" y="77"/>
                        </a:lnTo>
                        <a:lnTo>
                          <a:pt x="857" y="77"/>
                        </a:lnTo>
                        <a:lnTo>
                          <a:pt x="864" y="77"/>
                        </a:lnTo>
                        <a:lnTo>
                          <a:pt x="869" y="80"/>
                        </a:lnTo>
                        <a:lnTo>
                          <a:pt x="871" y="80"/>
                        </a:lnTo>
                        <a:lnTo>
                          <a:pt x="873" y="75"/>
                        </a:lnTo>
                        <a:lnTo>
                          <a:pt x="873" y="77"/>
                        </a:lnTo>
                        <a:lnTo>
                          <a:pt x="875" y="80"/>
                        </a:lnTo>
                        <a:lnTo>
                          <a:pt x="877" y="77"/>
                        </a:lnTo>
                        <a:lnTo>
                          <a:pt x="886" y="75"/>
                        </a:lnTo>
                        <a:lnTo>
                          <a:pt x="891" y="77"/>
                        </a:lnTo>
                        <a:lnTo>
                          <a:pt x="893" y="75"/>
                        </a:lnTo>
                        <a:lnTo>
                          <a:pt x="897" y="77"/>
                        </a:lnTo>
                        <a:lnTo>
                          <a:pt x="900" y="73"/>
                        </a:lnTo>
                        <a:lnTo>
                          <a:pt x="897" y="71"/>
                        </a:lnTo>
                        <a:lnTo>
                          <a:pt x="895" y="66"/>
                        </a:lnTo>
                        <a:lnTo>
                          <a:pt x="897" y="66"/>
                        </a:lnTo>
                        <a:lnTo>
                          <a:pt x="895" y="64"/>
                        </a:lnTo>
                        <a:lnTo>
                          <a:pt x="895" y="62"/>
                        </a:lnTo>
                        <a:lnTo>
                          <a:pt x="900" y="62"/>
                        </a:lnTo>
                        <a:lnTo>
                          <a:pt x="904" y="57"/>
                        </a:lnTo>
                        <a:lnTo>
                          <a:pt x="906" y="57"/>
                        </a:lnTo>
                        <a:lnTo>
                          <a:pt x="909" y="62"/>
                        </a:lnTo>
                        <a:lnTo>
                          <a:pt x="920" y="60"/>
                        </a:lnTo>
                        <a:lnTo>
                          <a:pt x="920" y="62"/>
                        </a:lnTo>
                        <a:lnTo>
                          <a:pt x="922" y="60"/>
                        </a:lnTo>
                        <a:lnTo>
                          <a:pt x="922" y="57"/>
                        </a:lnTo>
                        <a:lnTo>
                          <a:pt x="929" y="55"/>
                        </a:lnTo>
                        <a:lnTo>
                          <a:pt x="929" y="53"/>
                        </a:lnTo>
                        <a:lnTo>
                          <a:pt x="940" y="53"/>
                        </a:lnTo>
                        <a:lnTo>
                          <a:pt x="940" y="51"/>
                        </a:lnTo>
                        <a:lnTo>
                          <a:pt x="940" y="49"/>
                        </a:lnTo>
                        <a:lnTo>
                          <a:pt x="940" y="46"/>
                        </a:lnTo>
                        <a:lnTo>
                          <a:pt x="942" y="44"/>
                        </a:lnTo>
                        <a:lnTo>
                          <a:pt x="940" y="44"/>
                        </a:lnTo>
                        <a:lnTo>
                          <a:pt x="946" y="44"/>
                        </a:lnTo>
                        <a:lnTo>
                          <a:pt x="949" y="49"/>
                        </a:lnTo>
                        <a:lnTo>
                          <a:pt x="958" y="49"/>
                        </a:lnTo>
                        <a:lnTo>
                          <a:pt x="958" y="51"/>
                        </a:lnTo>
                        <a:lnTo>
                          <a:pt x="964" y="51"/>
                        </a:lnTo>
                        <a:lnTo>
                          <a:pt x="967" y="49"/>
                        </a:lnTo>
                        <a:lnTo>
                          <a:pt x="971" y="49"/>
                        </a:lnTo>
                        <a:lnTo>
                          <a:pt x="973" y="49"/>
                        </a:lnTo>
                        <a:lnTo>
                          <a:pt x="978" y="51"/>
                        </a:lnTo>
                        <a:lnTo>
                          <a:pt x="980" y="55"/>
                        </a:lnTo>
                        <a:lnTo>
                          <a:pt x="982" y="57"/>
                        </a:lnTo>
                        <a:lnTo>
                          <a:pt x="980" y="60"/>
                        </a:lnTo>
                        <a:lnTo>
                          <a:pt x="980" y="62"/>
                        </a:lnTo>
                        <a:lnTo>
                          <a:pt x="984" y="66"/>
                        </a:lnTo>
                        <a:lnTo>
                          <a:pt x="984" y="69"/>
                        </a:lnTo>
                        <a:lnTo>
                          <a:pt x="991" y="69"/>
                        </a:lnTo>
                        <a:lnTo>
                          <a:pt x="995" y="66"/>
                        </a:lnTo>
                        <a:lnTo>
                          <a:pt x="1000" y="66"/>
                        </a:lnTo>
                        <a:lnTo>
                          <a:pt x="1002" y="64"/>
                        </a:lnTo>
                        <a:lnTo>
                          <a:pt x="1007" y="64"/>
                        </a:lnTo>
                        <a:lnTo>
                          <a:pt x="1007" y="62"/>
                        </a:lnTo>
                        <a:lnTo>
                          <a:pt x="1011" y="62"/>
                        </a:lnTo>
                        <a:lnTo>
                          <a:pt x="1013" y="60"/>
                        </a:lnTo>
                        <a:lnTo>
                          <a:pt x="1022" y="64"/>
                        </a:lnTo>
                        <a:lnTo>
                          <a:pt x="1027" y="69"/>
                        </a:lnTo>
                        <a:lnTo>
                          <a:pt x="1031" y="71"/>
                        </a:lnTo>
                        <a:lnTo>
                          <a:pt x="1040" y="71"/>
                        </a:lnTo>
                        <a:lnTo>
                          <a:pt x="1040" y="69"/>
                        </a:lnTo>
                        <a:lnTo>
                          <a:pt x="1042" y="66"/>
                        </a:lnTo>
                        <a:lnTo>
                          <a:pt x="1047" y="66"/>
                        </a:lnTo>
                        <a:lnTo>
                          <a:pt x="1051" y="71"/>
                        </a:lnTo>
                        <a:lnTo>
                          <a:pt x="1056" y="66"/>
                        </a:lnTo>
                        <a:lnTo>
                          <a:pt x="1060" y="69"/>
                        </a:lnTo>
                        <a:lnTo>
                          <a:pt x="1067" y="62"/>
                        </a:lnTo>
                        <a:lnTo>
                          <a:pt x="1067" y="60"/>
                        </a:lnTo>
                        <a:lnTo>
                          <a:pt x="1071" y="60"/>
                        </a:lnTo>
                        <a:lnTo>
                          <a:pt x="1078" y="55"/>
                        </a:lnTo>
                        <a:lnTo>
                          <a:pt x="1080" y="55"/>
                        </a:lnTo>
                        <a:lnTo>
                          <a:pt x="1082" y="57"/>
                        </a:lnTo>
                        <a:lnTo>
                          <a:pt x="1089" y="57"/>
                        </a:lnTo>
                        <a:lnTo>
                          <a:pt x="1091" y="62"/>
                        </a:lnTo>
                        <a:lnTo>
                          <a:pt x="1093" y="64"/>
                        </a:lnTo>
                        <a:lnTo>
                          <a:pt x="1096" y="64"/>
                        </a:lnTo>
                        <a:lnTo>
                          <a:pt x="1098" y="69"/>
                        </a:lnTo>
                        <a:lnTo>
                          <a:pt x="1105" y="73"/>
                        </a:lnTo>
                        <a:lnTo>
                          <a:pt x="1105" y="77"/>
                        </a:lnTo>
                        <a:lnTo>
                          <a:pt x="1109" y="80"/>
                        </a:lnTo>
                        <a:lnTo>
                          <a:pt x="1109" y="84"/>
                        </a:lnTo>
                        <a:lnTo>
                          <a:pt x="1107" y="89"/>
                        </a:lnTo>
                        <a:lnTo>
                          <a:pt x="1109" y="93"/>
                        </a:lnTo>
                        <a:lnTo>
                          <a:pt x="1114" y="93"/>
                        </a:lnTo>
                        <a:lnTo>
                          <a:pt x="1116" y="89"/>
                        </a:lnTo>
                        <a:lnTo>
                          <a:pt x="1125" y="91"/>
                        </a:lnTo>
                        <a:lnTo>
                          <a:pt x="1127" y="93"/>
                        </a:lnTo>
                        <a:lnTo>
                          <a:pt x="1131" y="95"/>
                        </a:lnTo>
                        <a:lnTo>
                          <a:pt x="1131" y="97"/>
                        </a:lnTo>
                        <a:lnTo>
                          <a:pt x="1134" y="97"/>
                        </a:lnTo>
                        <a:lnTo>
                          <a:pt x="1136" y="100"/>
                        </a:lnTo>
                        <a:lnTo>
                          <a:pt x="1140" y="102"/>
                        </a:lnTo>
                        <a:lnTo>
                          <a:pt x="1145" y="100"/>
                        </a:lnTo>
                        <a:lnTo>
                          <a:pt x="1147" y="102"/>
                        </a:lnTo>
                        <a:lnTo>
                          <a:pt x="1147" y="104"/>
                        </a:lnTo>
                        <a:lnTo>
                          <a:pt x="1142" y="106"/>
                        </a:lnTo>
                        <a:lnTo>
                          <a:pt x="1142" y="111"/>
                        </a:lnTo>
                        <a:lnTo>
                          <a:pt x="1138" y="115"/>
                        </a:lnTo>
                        <a:lnTo>
                          <a:pt x="1129" y="117"/>
                        </a:lnTo>
                        <a:lnTo>
                          <a:pt x="1125" y="117"/>
                        </a:lnTo>
                        <a:lnTo>
                          <a:pt x="1125" y="120"/>
                        </a:lnTo>
                        <a:lnTo>
                          <a:pt x="1116" y="122"/>
                        </a:lnTo>
                        <a:lnTo>
                          <a:pt x="1114" y="128"/>
                        </a:lnTo>
                        <a:lnTo>
                          <a:pt x="1116" y="131"/>
                        </a:lnTo>
                        <a:lnTo>
                          <a:pt x="1114" y="131"/>
                        </a:lnTo>
                        <a:lnTo>
                          <a:pt x="1114" y="133"/>
                        </a:lnTo>
                        <a:lnTo>
                          <a:pt x="1116" y="142"/>
                        </a:lnTo>
                        <a:lnTo>
                          <a:pt x="1111" y="144"/>
                        </a:lnTo>
                        <a:lnTo>
                          <a:pt x="1114" y="148"/>
                        </a:lnTo>
                        <a:lnTo>
                          <a:pt x="1116" y="155"/>
                        </a:lnTo>
                        <a:lnTo>
                          <a:pt x="1118" y="157"/>
                        </a:lnTo>
                        <a:lnTo>
                          <a:pt x="1129" y="155"/>
                        </a:lnTo>
                        <a:lnTo>
                          <a:pt x="1131" y="173"/>
                        </a:lnTo>
                        <a:lnTo>
                          <a:pt x="1129" y="175"/>
                        </a:lnTo>
                        <a:lnTo>
                          <a:pt x="1129" y="180"/>
                        </a:lnTo>
                        <a:lnTo>
                          <a:pt x="1131" y="188"/>
                        </a:lnTo>
                        <a:lnTo>
                          <a:pt x="1134" y="191"/>
                        </a:lnTo>
                        <a:lnTo>
                          <a:pt x="1134" y="193"/>
                        </a:lnTo>
                        <a:lnTo>
                          <a:pt x="1125" y="195"/>
                        </a:lnTo>
                        <a:lnTo>
                          <a:pt x="1120" y="200"/>
                        </a:lnTo>
                        <a:lnTo>
                          <a:pt x="1120" y="202"/>
                        </a:lnTo>
                        <a:lnTo>
                          <a:pt x="1122" y="206"/>
                        </a:lnTo>
                        <a:lnTo>
                          <a:pt x="1125" y="206"/>
                        </a:lnTo>
                        <a:lnTo>
                          <a:pt x="1131" y="202"/>
                        </a:lnTo>
                        <a:lnTo>
                          <a:pt x="1140" y="204"/>
                        </a:lnTo>
                        <a:lnTo>
                          <a:pt x="1138" y="204"/>
                        </a:lnTo>
                        <a:lnTo>
                          <a:pt x="1140" y="208"/>
                        </a:lnTo>
                        <a:lnTo>
                          <a:pt x="1138" y="211"/>
                        </a:lnTo>
                        <a:lnTo>
                          <a:pt x="1138" y="224"/>
                        </a:lnTo>
                        <a:lnTo>
                          <a:pt x="1136" y="226"/>
                        </a:lnTo>
                        <a:lnTo>
                          <a:pt x="1138" y="226"/>
                        </a:lnTo>
                        <a:lnTo>
                          <a:pt x="1136" y="233"/>
                        </a:lnTo>
                        <a:lnTo>
                          <a:pt x="1138" y="235"/>
                        </a:lnTo>
                        <a:lnTo>
                          <a:pt x="1140" y="242"/>
                        </a:lnTo>
                        <a:lnTo>
                          <a:pt x="1138" y="244"/>
                        </a:lnTo>
                        <a:lnTo>
                          <a:pt x="1129" y="246"/>
                        </a:lnTo>
                        <a:lnTo>
                          <a:pt x="1125" y="251"/>
                        </a:lnTo>
                        <a:lnTo>
                          <a:pt x="1118" y="251"/>
                        </a:lnTo>
                        <a:lnTo>
                          <a:pt x="1107" y="255"/>
                        </a:lnTo>
                        <a:lnTo>
                          <a:pt x="1111" y="262"/>
                        </a:lnTo>
                        <a:lnTo>
                          <a:pt x="1107" y="264"/>
                        </a:lnTo>
                        <a:lnTo>
                          <a:pt x="1107" y="266"/>
                        </a:lnTo>
                        <a:lnTo>
                          <a:pt x="1107" y="268"/>
                        </a:lnTo>
                        <a:lnTo>
                          <a:pt x="1114" y="271"/>
                        </a:lnTo>
                        <a:lnTo>
                          <a:pt x="1116" y="268"/>
                        </a:lnTo>
                        <a:lnTo>
                          <a:pt x="1122" y="268"/>
                        </a:lnTo>
                        <a:lnTo>
                          <a:pt x="1122" y="271"/>
                        </a:lnTo>
                        <a:lnTo>
                          <a:pt x="1127" y="271"/>
                        </a:lnTo>
                        <a:lnTo>
                          <a:pt x="1129" y="273"/>
                        </a:lnTo>
                        <a:lnTo>
                          <a:pt x="1127" y="277"/>
                        </a:lnTo>
                        <a:lnTo>
                          <a:pt x="1129" y="280"/>
                        </a:lnTo>
                        <a:lnTo>
                          <a:pt x="1127" y="288"/>
                        </a:lnTo>
                        <a:lnTo>
                          <a:pt x="1129" y="291"/>
                        </a:lnTo>
                        <a:lnTo>
                          <a:pt x="1125" y="299"/>
                        </a:lnTo>
                        <a:lnTo>
                          <a:pt x="1120" y="299"/>
                        </a:lnTo>
                        <a:lnTo>
                          <a:pt x="1118" y="297"/>
                        </a:lnTo>
                        <a:lnTo>
                          <a:pt x="1114" y="295"/>
                        </a:lnTo>
                        <a:lnTo>
                          <a:pt x="1109" y="299"/>
                        </a:lnTo>
                        <a:lnTo>
                          <a:pt x="1109" y="302"/>
                        </a:lnTo>
                        <a:lnTo>
                          <a:pt x="1114" y="304"/>
                        </a:lnTo>
                        <a:lnTo>
                          <a:pt x="1118" y="302"/>
                        </a:lnTo>
                        <a:lnTo>
                          <a:pt x="1120" y="304"/>
                        </a:lnTo>
                        <a:lnTo>
                          <a:pt x="1122" y="308"/>
                        </a:lnTo>
                        <a:lnTo>
                          <a:pt x="1118" y="308"/>
                        </a:lnTo>
                        <a:lnTo>
                          <a:pt x="1116" y="313"/>
                        </a:lnTo>
                        <a:lnTo>
                          <a:pt x="1114" y="315"/>
                        </a:lnTo>
                        <a:lnTo>
                          <a:pt x="1107" y="315"/>
                        </a:lnTo>
                        <a:lnTo>
                          <a:pt x="1107" y="317"/>
                        </a:lnTo>
                        <a:lnTo>
                          <a:pt x="1116" y="319"/>
                        </a:lnTo>
                        <a:lnTo>
                          <a:pt x="1120" y="322"/>
                        </a:lnTo>
                        <a:lnTo>
                          <a:pt x="1120" y="317"/>
                        </a:lnTo>
                        <a:lnTo>
                          <a:pt x="1116" y="315"/>
                        </a:lnTo>
                        <a:lnTo>
                          <a:pt x="1118" y="315"/>
                        </a:lnTo>
                        <a:lnTo>
                          <a:pt x="1125" y="313"/>
                        </a:lnTo>
                        <a:lnTo>
                          <a:pt x="1129" y="315"/>
                        </a:lnTo>
                        <a:lnTo>
                          <a:pt x="1129" y="322"/>
                        </a:lnTo>
                        <a:lnTo>
                          <a:pt x="1134" y="324"/>
                        </a:lnTo>
                        <a:lnTo>
                          <a:pt x="1134" y="326"/>
                        </a:lnTo>
                        <a:lnTo>
                          <a:pt x="1142" y="328"/>
                        </a:lnTo>
                        <a:lnTo>
                          <a:pt x="1147" y="333"/>
                        </a:lnTo>
                        <a:lnTo>
                          <a:pt x="1145" y="344"/>
                        </a:lnTo>
                        <a:lnTo>
                          <a:pt x="1154" y="344"/>
                        </a:lnTo>
                        <a:lnTo>
                          <a:pt x="1160" y="348"/>
                        </a:lnTo>
                        <a:lnTo>
                          <a:pt x="1160" y="351"/>
                        </a:lnTo>
                        <a:lnTo>
                          <a:pt x="1163" y="351"/>
                        </a:lnTo>
                        <a:lnTo>
                          <a:pt x="1169" y="351"/>
                        </a:lnTo>
                        <a:lnTo>
                          <a:pt x="1171" y="355"/>
                        </a:lnTo>
                        <a:lnTo>
                          <a:pt x="1176" y="357"/>
                        </a:lnTo>
                        <a:lnTo>
                          <a:pt x="1178" y="359"/>
                        </a:lnTo>
                        <a:lnTo>
                          <a:pt x="1178" y="366"/>
                        </a:lnTo>
                        <a:lnTo>
                          <a:pt x="1176" y="368"/>
                        </a:lnTo>
                        <a:lnTo>
                          <a:pt x="1171" y="368"/>
                        </a:lnTo>
                        <a:lnTo>
                          <a:pt x="1165" y="371"/>
                        </a:lnTo>
                        <a:lnTo>
                          <a:pt x="1167" y="377"/>
                        </a:lnTo>
                        <a:lnTo>
                          <a:pt x="1171" y="379"/>
                        </a:lnTo>
                        <a:lnTo>
                          <a:pt x="1165" y="386"/>
                        </a:lnTo>
                        <a:lnTo>
                          <a:pt x="1163" y="386"/>
                        </a:lnTo>
                        <a:lnTo>
                          <a:pt x="1158" y="391"/>
                        </a:lnTo>
                        <a:lnTo>
                          <a:pt x="1149" y="391"/>
                        </a:lnTo>
                        <a:lnTo>
                          <a:pt x="1149" y="388"/>
                        </a:lnTo>
                        <a:lnTo>
                          <a:pt x="1149" y="386"/>
                        </a:lnTo>
                        <a:lnTo>
                          <a:pt x="1147" y="384"/>
                        </a:lnTo>
                        <a:lnTo>
                          <a:pt x="1138" y="388"/>
                        </a:lnTo>
                        <a:lnTo>
                          <a:pt x="1131" y="375"/>
                        </a:lnTo>
                        <a:lnTo>
                          <a:pt x="1127" y="377"/>
                        </a:lnTo>
                        <a:lnTo>
                          <a:pt x="1125" y="382"/>
                        </a:lnTo>
                        <a:lnTo>
                          <a:pt x="1118" y="384"/>
                        </a:lnTo>
                        <a:lnTo>
                          <a:pt x="1116" y="393"/>
                        </a:lnTo>
                        <a:lnTo>
                          <a:pt x="1111" y="395"/>
                        </a:lnTo>
                        <a:lnTo>
                          <a:pt x="1107" y="397"/>
                        </a:lnTo>
                        <a:lnTo>
                          <a:pt x="1105" y="399"/>
                        </a:lnTo>
                        <a:lnTo>
                          <a:pt x="1107" y="404"/>
                        </a:lnTo>
                        <a:lnTo>
                          <a:pt x="1098" y="411"/>
                        </a:lnTo>
                        <a:lnTo>
                          <a:pt x="1098" y="413"/>
                        </a:lnTo>
                        <a:lnTo>
                          <a:pt x="1098" y="417"/>
                        </a:lnTo>
                        <a:lnTo>
                          <a:pt x="1096" y="419"/>
                        </a:lnTo>
                        <a:lnTo>
                          <a:pt x="1098" y="422"/>
                        </a:lnTo>
                        <a:lnTo>
                          <a:pt x="1091" y="424"/>
                        </a:lnTo>
                        <a:lnTo>
                          <a:pt x="1093" y="428"/>
                        </a:lnTo>
                        <a:lnTo>
                          <a:pt x="1089" y="433"/>
                        </a:lnTo>
                        <a:lnTo>
                          <a:pt x="1089" y="442"/>
                        </a:lnTo>
                        <a:lnTo>
                          <a:pt x="1098" y="453"/>
                        </a:lnTo>
                        <a:lnTo>
                          <a:pt x="1100" y="457"/>
                        </a:lnTo>
                        <a:lnTo>
                          <a:pt x="1100" y="459"/>
                        </a:lnTo>
                        <a:lnTo>
                          <a:pt x="1093" y="462"/>
                        </a:lnTo>
                        <a:lnTo>
                          <a:pt x="1089" y="466"/>
                        </a:lnTo>
                        <a:lnTo>
                          <a:pt x="1087" y="464"/>
                        </a:lnTo>
                        <a:lnTo>
                          <a:pt x="1085" y="466"/>
                        </a:lnTo>
                        <a:lnTo>
                          <a:pt x="1085" y="468"/>
                        </a:lnTo>
                        <a:lnTo>
                          <a:pt x="1089" y="473"/>
                        </a:lnTo>
                        <a:lnTo>
                          <a:pt x="1087" y="475"/>
                        </a:lnTo>
                        <a:lnTo>
                          <a:pt x="1080" y="475"/>
                        </a:lnTo>
                        <a:lnTo>
                          <a:pt x="1078" y="477"/>
                        </a:lnTo>
                        <a:lnTo>
                          <a:pt x="1076" y="477"/>
                        </a:lnTo>
                        <a:lnTo>
                          <a:pt x="1073" y="475"/>
                        </a:lnTo>
                        <a:lnTo>
                          <a:pt x="1067" y="477"/>
                        </a:lnTo>
                        <a:lnTo>
                          <a:pt x="1060" y="473"/>
                        </a:lnTo>
                        <a:lnTo>
                          <a:pt x="1058" y="470"/>
                        </a:lnTo>
                        <a:lnTo>
                          <a:pt x="1053" y="464"/>
                        </a:lnTo>
                        <a:lnTo>
                          <a:pt x="1042" y="462"/>
                        </a:lnTo>
                        <a:lnTo>
                          <a:pt x="1036" y="455"/>
                        </a:lnTo>
                        <a:lnTo>
                          <a:pt x="1040" y="455"/>
                        </a:lnTo>
                        <a:lnTo>
                          <a:pt x="1042" y="451"/>
                        </a:lnTo>
                        <a:lnTo>
                          <a:pt x="1042" y="428"/>
                        </a:lnTo>
                        <a:lnTo>
                          <a:pt x="1040" y="426"/>
                        </a:lnTo>
                        <a:lnTo>
                          <a:pt x="1040" y="424"/>
                        </a:lnTo>
                        <a:lnTo>
                          <a:pt x="1031" y="426"/>
                        </a:lnTo>
                        <a:lnTo>
                          <a:pt x="1031" y="417"/>
                        </a:lnTo>
                        <a:lnTo>
                          <a:pt x="1033" y="415"/>
                        </a:lnTo>
                        <a:lnTo>
                          <a:pt x="1042" y="406"/>
                        </a:lnTo>
                        <a:lnTo>
                          <a:pt x="1040" y="402"/>
                        </a:lnTo>
                        <a:lnTo>
                          <a:pt x="1040" y="399"/>
                        </a:lnTo>
                        <a:lnTo>
                          <a:pt x="1042" y="391"/>
                        </a:lnTo>
                        <a:lnTo>
                          <a:pt x="1044" y="388"/>
                        </a:lnTo>
                        <a:lnTo>
                          <a:pt x="1044" y="384"/>
                        </a:lnTo>
                        <a:lnTo>
                          <a:pt x="1047" y="375"/>
                        </a:lnTo>
                        <a:lnTo>
                          <a:pt x="1042" y="368"/>
                        </a:lnTo>
                        <a:lnTo>
                          <a:pt x="1042" y="366"/>
                        </a:lnTo>
                        <a:lnTo>
                          <a:pt x="1038" y="362"/>
                        </a:lnTo>
                        <a:lnTo>
                          <a:pt x="1033" y="359"/>
                        </a:lnTo>
                        <a:lnTo>
                          <a:pt x="1027" y="355"/>
                        </a:lnTo>
                        <a:lnTo>
                          <a:pt x="1024" y="351"/>
                        </a:lnTo>
                        <a:lnTo>
                          <a:pt x="1022" y="348"/>
                        </a:lnTo>
                        <a:lnTo>
                          <a:pt x="1020" y="346"/>
                        </a:lnTo>
                        <a:lnTo>
                          <a:pt x="1013" y="346"/>
                        </a:lnTo>
                        <a:lnTo>
                          <a:pt x="1011" y="348"/>
                        </a:lnTo>
                        <a:lnTo>
                          <a:pt x="1000" y="351"/>
                        </a:lnTo>
                        <a:lnTo>
                          <a:pt x="995" y="353"/>
                        </a:lnTo>
                        <a:lnTo>
                          <a:pt x="993" y="359"/>
                        </a:lnTo>
                        <a:lnTo>
                          <a:pt x="991" y="359"/>
                        </a:lnTo>
                        <a:lnTo>
                          <a:pt x="987" y="357"/>
                        </a:lnTo>
                        <a:lnTo>
                          <a:pt x="987" y="353"/>
                        </a:lnTo>
                        <a:lnTo>
                          <a:pt x="982" y="355"/>
                        </a:lnTo>
                        <a:lnTo>
                          <a:pt x="982" y="357"/>
                        </a:lnTo>
                        <a:lnTo>
                          <a:pt x="975" y="362"/>
                        </a:lnTo>
                        <a:lnTo>
                          <a:pt x="971" y="355"/>
                        </a:lnTo>
                        <a:lnTo>
                          <a:pt x="967" y="355"/>
                        </a:lnTo>
                        <a:lnTo>
                          <a:pt x="962" y="351"/>
                        </a:lnTo>
                        <a:lnTo>
                          <a:pt x="960" y="351"/>
                        </a:lnTo>
                        <a:lnTo>
                          <a:pt x="955" y="351"/>
                        </a:lnTo>
                        <a:lnTo>
                          <a:pt x="953" y="351"/>
                        </a:lnTo>
                        <a:lnTo>
                          <a:pt x="951" y="348"/>
                        </a:lnTo>
                        <a:lnTo>
                          <a:pt x="942" y="344"/>
                        </a:lnTo>
                        <a:lnTo>
                          <a:pt x="942" y="346"/>
                        </a:lnTo>
                        <a:lnTo>
                          <a:pt x="944" y="348"/>
                        </a:lnTo>
                        <a:lnTo>
                          <a:pt x="942" y="353"/>
                        </a:lnTo>
                        <a:lnTo>
                          <a:pt x="942" y="357"/>
                        </a:lnTo>
                        <a:lnTo>
                          <a:pt x="940" y="359"/>
                        </a:lnTo>
                        <a:lnTo>
                          <a:pt x="938" y="362"/>
                        </a:lnTo>
                        <a:lnTo>
                          <a:pt x="940" y="364"/>
                        </a:lnTo>
                        <a:lnTo>
                          <a:pt x="933" y="366"/>
                        </a:lnTo>
                        <a:lnTo>
                          <a:pt x="929" y="359"/>
                        </a:lnTo>
                        <a:lnTo>
                          <a:pt x="924" y="359"/>
                        </a:lnTo>
                        <a:lnTo>
                          <a:pt x="922" y="357"/>
                        </a:lnTo>
                        <a:lnTo>
                          <a:pt x="918" y="355"/>
                        </a:lnTo>
                        <a:lnTo>
                          <a:pt x="915" y="353"/>
                        </a:lnTo>
                        <a:lnTo>
                          <a:pt x="911" y="355"/>
                        </a:lnTo>
                        <a:lnTo>
                          <a:pt x="906" y="351"/>
                        </a:lnTo>
                        <a:lnTo>
                          <a:pt x="904" y="353"/>
                        </a:lnTo>
                        <a:lnTo>
                          <a:pt x="902" y="353"/>
                        </a:lnTo>
                        <a:lnTo>
                          <a:pt x="906" y="348"/>
                        </a:lnTo>
                        <a:lnTo>
                          <a:pt x="902" y="344"/>
                        </a:lnTo>
                        <a:lnTo>
                          <a:pt x="904" y="339"/>
                        </a:lnTo>
                        <a:lnTo>
                          <a:pt x="902" y="337"/>
                        </a:lnTo>
                        <a:lnTo>
                          <a:pt x="895" y="337"/>
                        </a:lnTo>
                        <a:lnTo>
                          <a:pt x="893" y="337"/>
                        </a:lnTo>
                        <a:lnTo>
                          <a:pt x="889" y="337"/>
                        </a:lnTo>
                        <a:lnTo>
                          <a:pt x="889" y="333"/>
                        </a:lnTo>
                        <a:lnTo>
                          <a:pt x="886" y="324"/>
                        </a:lnTo>
                        <a:lnTo>
                          <a:pt x="880" y="324"/>
                        </a:lnTo>
                        <a:lnTo>
                          <a:pt x="877" y="319"/>
                        </a:lnTo>
                        <a:lnTo>
                          <a:pt x="871" y="319"/>
                        </a:lnTo>
                        <a:lnTo>
                          <a:pt x="869" y="322"/>
                        </a:lnTo>
                        <a:lnTo>
                          <a:pt x="864" y="319"/>
                        </a:lnTo>
                        <a:lnTo>
                          <a:pt x="851" y="315"/>
                        </a:lnTo>
                        <a:lnTo>
                          <a:pt x="848" y="315"/>
                        </a:lnTo>
                        <a:lnTo>
                          <a:pt x="840" y="315"/>
                        </a:lnTo>
                        <a:lnTo>
                          <a:pt x="837" y="315"/>
                        </a:lnTo>
                        <a:lnTo>
                          <a:pt x="837" y="319"/>
                        </a:lnTo>
                        <a:lnTo>
                          <a:pt x="835" y="319"/>
                        </a:lnTo>
                        <a:lnTo>
                          <a:pt x="833" y="315"/>
                        </a:lnTo>
                        <a:lnTo>
                          <a:pt x="826" y="315"/>
                        </a:lnTo>
                        <a:lnTo>
                          <a:pt x="822" y="313"/>
                        </a:lnTo>
                        <a:lnTo>
                          <a:pt x="820" y="311"/>
                        </a:lnTo>
                        <a:lnTo>
                          <a:pt x="820" y="306"/>
                        </a:lnTo>
                        <a:lnTo>
                          <a:pt x="813" y="306"/>
                        </a:lnTo>
                        <a:lnTo>
                          <a:pt x="811" y="304"/>
                        </a:lnTo>
                        <a:lnTo>
                          <a:pt x="813" y="302"/>
                        </a:lnTo>
                        <a:lnTo>
                          <a:pt x="811" y="302"/>
                        </a:lnTo>
                        <a:lnTo>
                          <a:pt x="806" y="311"/>
                        </a:lnTo>
                        <a:lnTo>
                          <a:pt x="813" y="313"/>
                        </a:lnTo>
                        <a:lnTo>
                          <a:pt x="813" y="315"/>
                        </a:lnTo>
                        <a:lnTo>
                          <a:pt x="817" y="317"/>
                        </a:lnTo>
                        <a:lnTo>
                          <a:pt x="817" y="319"/>
                        </a:lnTo>
                        <a:lnTo>
                          <a:pt x="815" y="326"/>
                        </a:lnTo>
                        <a:lnTo>
                          <a:pt x="815" y="331"/>
                        </a:lnTo>
                        <a:lnTo>
                          <a:pt x="811" y="331"/>
                        </a:lnTo>
                        <a:lnTo>
                          <a:pt x="811" y="333"/>
                        </a:lnTo>
                        <a:lnTo>
                          <a:pt x="806" y="333"/>
                        </a:lnTo>
                        <a:lnTo>
                          <a:pt x="804" y="337"/>
                        </a:lnTo>
                        <a:lnTo>
                          <a:pt x="806" y="337"/>
                        </a:lnTo>
                        <a:lnTo>
                          <a:pt x="811" y="346"/>
                        </a:lnTo>
                        <a:lnTo>
                          <a:pt x="811" y="351"/>
                        </a:lnTo>
                        <a:lnTo>
                          <a:pt x="808" y="353"/>
                        </a:lnTo>
                        <a:lnTo>
                          <a:pt x="806" y="353"/>
                        </a:lnTo>
                        <a:lnTo>
                          <a:pt x="808" y="355"/>
                        </a:lnTo>
                        <a:lnTo>
                          <a:pt x="808" y="359"/>
                        </a:lnTo>
                        <a:lnTo>
                          <a:pt x="811" y="362"/>
                        </a:lnTo>
                        <a:lnTo>
                          <a:pt x="808" y="366"/>
                        </a:lnTo>
                        <a:lnTo>
                          <a:pt x="808" y="368"/>
                        </a:lnTo>
                        <a:lnTo>
                          <a:pt x="804" y="366"/>
                        </a:lnTo>
                        <a:lnTo>
                          <a:pt x="802" y="371"/>
                        </a:lnTo>
                        <a:lnTo>
                          <a:pt x="797" y="371"/>
                        </a:lnTo>
                        <a:lnTo>
                          <a:pt x="793" y="373"/>
                        </a:lnTo>
                        <a:lnTo>
                          <a:pt x="791" y="373"/>
                        </a:lnTo>
                        <a:lnTo>
                          <a:pt x="793" y="375"/>
                        </a:lnTo>
                        <a:lnTo>
                          <a:pt x="791" y="382"/>
                        </a:lnTo>
                        <a:lnTo>
                          <a:pt x="793" y="384"/>
                        </a:lnTo>
                        <a:lnTo>
                          <a:pt x="791" y="393"/>
                        </a:lnTo>
                        <a:lnTo>
                          <a:pt x="793" y="395"/>
                        </a:lnTo>
                        <a:lnTo>
                          <a:pt x="791" y="397"/>
                        </a:lnTo>
                        <a:lnTo>
                          <a:pt x="786" y="399"/>
                        </a:lnTo>
                        <a:lnTo>
                          <a:pt x="784" y="397"/>
                        </a:lnTo>
                        <a:lnTo>
                          <a:pt x="779" y="397"/>
                        </a:lnTo>
                        <a:lnTo>
                          <a:pt x="777" y="395"/>
                        </a:lnTo>
                        <a:lnTo>
                          <a:pt x="773" y="397"/>
                        </a:lnTo>
                        <a:lnTo>
                          <a:pt x="773" y="393"/>
                        </a:lnTo>
                        <a:lnTo>
                          <a:pt x="757" y="384"/>
                        </a:lnTo>
                        <a:lnTo>
                          <a:pt x="757" y="382"/>
                        </a:lnTo>
                        <a:lnTo>
                          <a:pt x="753" y="386"/>
                        </a:lnTo>
                        <a:lnTo>
                          <a:pt x="750" y="386"/>
                        </a:lnTo>
                        <a:lnTo>
                          <a:pt x="746" y="388"/>
                        </a:lnTo>
                        <a:lnTo>
                          <a:pt x="746" y="391"/>
                        </a:lnTo>
                        <a:lnTo>
                          <a:pt x="750" y="393"/>
                        </a:lnTo>
                        <a:lnTo>
                          <a:pt x="753" y="393"/>
                        </a:lnTo>
                        <a:lnTo>
                          <a:pt x="750" y="395"/>
                        </a:lnTo>
                        <a:lnTo>
                          <a:pt x="746" y="395"/>
                        </a:lnTo>
                        <a:lnTo>
                          <a:pt x="744" y="404"/>
                        </a:lnTo>
                        <a:lnTo>
                          <a:pt x="746" y="406"/>
                        </a:lnTo>
                        <a:lnTo>
                          <a:pt x="744" y="408"/>
                        </a:lnTo>
                        <a:lnTo>
                          <a:pt x="742" y="413"/>
                        </a:lnTo>
                        <a:lnTo>
                          <a:pt x="744" y="415"/>
                        </a:lnTo>
                        <a:lnTo>
                          <a:pt x="744" y="419"/>
                        </a:lnTo>
                        <a:lnTo>
                          <a:pt x="742" y="419"/>
                        </a:lnTo>
                        <a:lnTo>
                          <a:pt x="739" y="417"/>
                        </a:lnTo>
                        <a:lnTo>
                          <a:pt x="737" y="417"/>
                        </a:lnTo>
                        <a:lnTo>
                          <a:pt x="735" y="422"/>
                        </a:lnTo>
                        <a:lnTo>
                          <a:pt x="737" y="424"/>
                        </a:lnTo>
                        <a:lnTo>
                          <a:pt x="730" y="422"/>
                        </a:lnTo>
                        <a:lnTo>
                          <a:pt x="730" y="428"/>
                        </a:lnTo>
                        <a:lnTo>
                          <a:pt x="733" y="428"/>
                        </a:lnTo>
                        <a:lnTo>
                          <a:pt x="733" y="435"/>
                        </a:lnTo>
                        <a:lnTo>
                          <a:pt x="735" y="435"/>
                        </a:lnTo>
                        <a:lnTo>
                          <a:pt x="735" y="433"/>
                        </a:lnTo>
                        <a:lnTo>
                          <a:pt x="739" y="435"/>
                        </a:lnTo>
                        <a:lnTo>
                          <a:pt x="739" y="439"/>
                        </a:lnTo>
                        <a:lnTo>
                          <a:pt x="744" y="437"/>
                        </a:lnTo>
                        <a:lnTo>
                          <a:pt x="742" y="444"/>
                        </a:lnTo>
                        <a:lnTo>
                          <a:pt x="748" y="444"/>
                        </a:lnTo>
                        <a:lnTo>
                          <a:pt x="748" y="448"/>
                        </a:lnTo>
                        <a:lnTo>
                          <a:pt x="750" y="448"/>
                        </a:lnTo>
                        <a:lnTo>
                          <a:pt x="750" y="451"/>
                        </a:lnTo>
                        <a:lnTo>
                          <a:pt x="755" y="451"/>
                        </a:lnTo>
                        <a:lnTo>
                          <a:pt x="755" y="453"/>
                        </a:lnTo>
                        <a:lnTo>
                          <a:pt x="757" y="455"/>
                        </a:lnTo>
                        <a:lnTo>
                          <a:pt x="757" y="457"/>
                        </a:lnTo>
                        <a:lnTo>
                          <a:pt x="753" y="455"/>
                        </a:lnTo>
                        <a:lnTo>
                          <a:pt x="742" y="459"/>
                        </a:lnTo>
                        <a:lnTo>
                          <a:pt x="735" y="477"/>
                        </a:lnTo>
                        <a:lnTo>
                          <a:pt x="733" y="475"/>
                        </a:lnTo>
                        <a:lnTo>
                          <a:pt x="730" y="473"/>
                        </a:lnTo>
                        <a:lnTo>
                          <a:pt x="726" y="477"/>
                        </a:lnTo>
                        <a:lnTo>
                          <a:pt x="726" y="482"/>
                        </a:lnTo>
                        <a:lnTo>
                          <a:pt x="728" y="488"/>
                        </a:lnTo>
                        <a:lnTo>
                          <a:pt x="728" y="495"/>
                        </a:lnTo>
                        <a:lnTo>
                          <a:pt x="724" y="495"/>
                        </a:lnTo>
                        <a:lnTo>
                          <a:pt x="717" y="499"/>
                        </a:lnTo>
                        <a:lnTo>
                          <a:pt x="715" y="497"/>
                        </a:lnTo>
                        <a:lnTo>
                          <a:pt x="715" y="495"/>
                        </a:lnTo>
                        <a:lnTo>
                          <a:pt x="713" y="497"/>
                        </a:lnTo>
                        <a:lnTo>
                          <a:pt x="710" y="495"/>
                        </a:lnTo>
                        <a:lnTo>
                          <a:pt x="710" y="497"/>
                        </a:lnTo>
                        <a:lnTo>
                          <a:pt x="708" y="495"/>
                        </a:lnTo>
                        <a:lnTo>
                          <a:pt x="708" y="499"/>
                        </a:lnTo>
                        <a:lnTo>
                          <a:pt x="706" y="502"/>
                        </a:lnTo>
                        <a:lnTo>
                          <a:pt x="708" y="504"/>
                        </a:lnTo>
                        <a:lnTo>
                          <a:pt x="708" y="506"/>
                        </a:lnTo>
                        <a:lnTo>
                          <a:pt x="704" y="506"/>
                        </a:lnTo>
                        <a:lnTo>
                          <a:pt x="704" y="508"/>
                        </a:lnTo>
                        <a:lnTo>
                          <a:pt x="699" y="508"/>
                        </a:lnTo>
                        <a:lnTo>
                          <a:pt x="706" y="510"/>
                        </a:lnTo>
                        <a:lnTo>
                          <a:pt x="701" y="513"/>
                        </a:lnTo>
                        <a:lnTo>
                          <a:pt x="699" y="510"/>
                        </a:lnTo>
                        <a:lnTo>
                          <a:pt x="697" y="513"/>
                        </a:lnTo>
                        <a:lnTo>
                          <a:pt x="701" y="515"/>
                        </a:lnTo>
                        <a:lnTo>
                          <a:pt x="701" y="519"/>
                        </a:lnTo>
                        <a:lnTo>
                          <a:pt x="697" y="522"/>
                        </a:lnTo>
                        <a:lnTo>
                          <a:pt x="697" y="524"/>
                        </a:lnTo>
                        <a:lnTo>
                          <a:pt x="697" y="526"/>
                        </a:lnTo>
                        <a:lnTo>
                          <a:pt x="701" y="526"/>
                        </a:lnTo>
                        <a:lnTo>
                          <a:pt x="704" y="530"/>
                        </a:lnTo>
                        <a:lnTo>
                          <a:pt x="701" y="533"/>
                        </a:lnTo>
                        <a:lnTo>
                          <a:pt x="695" y="530"/>
                        </a:lnTo>
                        <a:lnTo>
                          <a:pt x="695" y="535"/>
                        </a:lnTo>
                        <a:lnTo>
                          <a:pt x="688" y="537"/>
                        </a:lnTo>
                        <a:lnTo>
                          <a:pt x="684" y="535"/>
                        </a:lnTo>
                        <a:lnTo>
                          <a:pt x="684" y="530"/>
                        </a:lnTo>
                        <a:lnTo>
                          <a:pt x="681" y="530"/>
                        </a:lnTo>
                        <a:lnTo>
                          <a:pt x="675" y="530"/>
                        </a:lnTo>
                        <a:lnTo>
                          <a:pt x="672" y="528"/>
                        </a:lnTo>
                        <a:lnTo>
                          <a:pt x="679" y="524"/>
                        </a:lnTo>
                        <a:lnTo>
                          <a:pt x="679" y="522"/>
                        </a:lnTo>
                        <a:lnTo>
                          <a:pt x="681" y="519"/>
                        </a:lnTo>
                        <a:lnTo>
                          <a:pt x="679" y="517"/>
                        </a:lnTo>
                        <a:lnTo>
                          <a:pt x="675" y="517"/>
                        </a:lnTo>
                        <a:lnTo>
                          <a:pt x="675" y="513"/>
                        </a:lnTo>
                        <a:lnTo>
                          <a:pt x="675" y="510"/>
                        </a:lnTo>
                        <a:lnTo>
                          <a:pt x="672" y="510"/>
                        </a:lnTo>
                        <a:lnTo>
                          <a:pt x="670" y="513"/>
                        </a:lnTo>
                        <a:lnTo>
                          <a:pt x="670" y="510"/>
                        </a:lnTo>
                        <a:lnTo>
                          <a:pt x="668" y="508"/>
                        </a:lnTo>
                        <a:lnTo>
                          <a:pt x="668" y="510"/>
                        </a:lnTo>
                        <a:lnTo>
                          <a:pt x="659" y="515"/>
                        </a:lnTo>
                        <a:lnTo>
                          <a:pt x="657" y="515"/>
                        </a:lnTo>
                        <a:lnTo>
                          <a:pt x="655" y="519"/>
                        </a:lnTo>
                        <a:lnTo>
                          <a:pt x="657" y="522"/>
                        </a:lnTo>
                        <a:lnTo>
                          <a:pt x="655" y="522"/>
                        </a:lnTo>
                        <a:lnTo>
                          <a:pt x="652" y="528"/>
                        </a:lnTo>
                        <a:lnTo>
                          <a:pt x="650" y="528"/>
                        </a:lnTo>
                        <a:lnTo>
                          <a:pt x="650" y="530"/>
                        </a:lnTo>
                        <a:lnTo>
                          <a:pt x="652" y="535"/>
                        </a:lnTo>
                        <a:lnTo>
                          <a:pt x="646" y="535"/>
                        </a:lnTo>
                        <a:lnTo>
                          <a:pt x="646" y="537"/>
                        </a:lnTo>
                        <a:lnTo>
                          <a:pt x="644" y="539"/>
                        </a:lnTo>
                        <a:lnTo>
                          <a:pt x="644" y="544"/>
                        </a:lnTo>
                        <a:lnTo>
                          <a:pt x="637" y="546"/>
                        </a:lnTo>
                        <a:lnTo>
                          <a:pt x="639" y="550"/>
                        </a:lnTo>
                        <a:lnTo>
                          <a:pt x="637" y="553"/>
                        </a:lnTo>
                        <a:lnTo>
                          <a:pt x="637" y="550"/>
                        </a:lnTo>
                        <a:lnTo>
                          <a:pt x="635" y="553"/>
                        </a:lnTo>
                        <a:lnTo>
                          <a:pt x="630" y="553"/>
                        </a:lnTo>
                        <a:lnTo>
                          <a:pt x="630" y="548"/>
                        </a:lnTo>
                        <a:lnTo>
                          <a:pt x="628" y="548"/>
                        </a:lnTo>
                        <a:lnTo>
                          <a:pt x="626" y="548"/>
                        </a:lnTo>
                        <a:lnTo>
                          <a:pt x="626" y="550"/>
                        </a:lnTo>
                        <a:lnTo>
                          <a:pt x="621" y="550"/>
                        </a:lnTo>
                        <a:lnTo>
                          <a:pt x="621" y="548"/>
                        </a:lnTo>
                        <a:lnTo>
                          <a:pt x="615" y="548"/>
                        </a:lnTo>
                        <a:lnTo>
                          <a:pt x="615" y="553"/>
                        </a:lnTo>
                        <a:lnTo>
                          <a:pt x="612" y="550"/>
                        </a:lnTo>
                        <a:lnTo>
                          <a:pt x="612" y="553"/>
                        </a:lnTo>
                        <a:lnTo>
                          <a:pt x="612" y="555"/>
                        </a:lnTo>
                        <a:lnTo>
                          <a:pt x="610" y="557"/>
                        </a:lnTo>
                        <a:lnTo>
                          <a:pt x="615" y="559"/>
                        </a:lnTo>
                        <a:lnTo>
                          <a:pt x="617" y="559"/>
                        </a:lnTo>
                        <a:lnTo>
                          <a:pt x="615" y="564"/>
                        </a:lnTo>
                        <a:lnTo>
                          <a:pt x="617" y="568"/>
                        </a:lnTo>
                        <a:lnTo>
                          <a:pt x="610" y="568"/>
                        </a:lnTo>
                        <a:lnTo>
                          <a:pt x="610" y="586"/>
                        </a:lnTo>
                        <a:lnTo>
                          <a:pt x="608" y="586"/>
                        </a:lnTo>
                        <a:lnTo>
                          <a:pt x="606" y="588"/>
                        </a:lnTo>
                        <a:lnTo>
                          <a:pt x="601" y="588"/>
                        </a:lnTo>
                        <a:lnTo>
                          <a:pt x="599" y="590"/>
                        </a:lnTo>
                        <a:lnTo>
                          <a:pt x="595" y="590"/>
                        </a:lnTo>
                        <a:lnTo>
                          <a:pt x="595" y="593"/>
                        </a:lnTo>
                        <a:lnTo>
                          <a:pt x="590" y="593"/>
                        </a:lnTo>
                        <a:lnTo>
                          <a:pt x="588" y="588"/>
                        </a:lnTo>
                        <a:lnTo>
                          <a:pt x="586" y="588"/>
                        </a:lnTo>
                        <a:lnTo>
                          <a:pt x="586" y="595"/>
                        </a:lnTo>
                        <a:lnTo>
                          <a:pt x="588" y="595"/>
                        </a:lnTo>
                        <a:lnTo>
                          <a:pt x="592" y="599"/>
                        </a:lnTo>
                        <a:lnTo>
                          <a:pt x="588" y="604"/>
                        </a:lnTo>
                        <a:lnTo>
                          <a:pt x="586" y="606"/>
                        </a:lnTo>
                        <a:lnTo>
                          <a:pt x="581" y="606"/>
                        </a:lnTo>
                        <a:lnTo>
                          <a:pt x="581" y="610"/>
                        </a:lnTo>
                        <a:lnTo>
                          <a:pt x="583" y="610"/>
                        </a:lnTo>
                        <a:lnTo>
                          <a:pt x="579" y="613"/>
                        </a:lnTo>
                        <a:lnTo>
                          <a:pt x="579" y="615"/>
                        </a:lnTo>
                        <a:lnTo>
                          <a:pt x="579" y="617"/>
                        </a:lnTo>
                        <a:lnTo>
                          <a:pt x="579" y="619"/>
                        </a:lnTo>
                        <a:lnTo>
                          <a:pt x="574" y="619"/>
                        </a:lnTo>
                        <a:lnTo>
                          <a:pt x="572" y="615"/>
                        </a:lnTo>
                        <a:lnTo>
                          <a:pt x="570" y="613"/>
                        </a:lnTo>
                        <a:lnTo>
                          <a:pt x="570" y="608"/>
                        </a:lnTo>
                        <a:lnTo>
                          <a:pt x="568" y="606"/>
                        </a:lnTo>
                        <a:lnTo>
                          <a:pt x="563" y="615"/>
                        </a:lnTo>
                        <a:lnTo>
                          <a:pt x="561" y="617"/>
                        </a:lnTo>
                        <a:lnTo>
                          <a:pt x="561" y="608"/>
                        </a:lnTo>
                        <a:lnTo>
                          <a:pt x="554" y="608"/>
                        </a:lnTo>
                        <a:lnTo>
                          <a:pt x="554" y="615"/>
                        </a:lnTo>
                        <a:lnTo>
                          <a:pt x="548" y="615"/>
                        </a:lnTo>
                        <a:lnTo>
                          <a:pt x="550" y="622"/>
                        </a:lnTo>
                        <a:lnTo>
                          <a:pt x="543" y="624"/>
                        </a:lnTo>
                        <a:lnTo>
                          <a:pt x="543" y="626"/>
                        </a:lnTo>
                        <a:lnTo>
                          <a:pt x="541" y="624"/>
                        </a:lnTo>
                        <a:lnTo>
                          <a:pt x="539" y="630"/>
                        </a:lnTo>
                        <a:lnTo>
                          <a:pt x="528" y="633"/>
                        </a:lnTo>
                        <a:lnTo>
                          <a:pt x="528" y="639"/>
                        </a:lnTo>
                        <a:lnTo>
                          <a:pt x="530" y="639"/>
                        </a:lnTo>
                        <a:lnTo>
                          <a:pt x="532" y="641"/>
                        </a:lnTo>
                        <a:lnTo>
                          <a:pt x="528" y="644"/>
                        </a:lnTo>
                        <a:lnTo>
                          <a:pt x="528" y="646"/>
                        </a:lnTo>
                        <a:lnTo>
                          <a:pt x="532" y="646"/>
                        </a:lnTo>
                        <a:lnTo>
                          <a:pt x="530" y="648"/>
                        </a:lnTo>
                        <a:lnTo>
                          <a:pt x="528" y="650"/>
                        </a:lnTo>
                        <a:lnTo>
                          <a:pt x="528" y="655"/>
                        </a:lnTo>
                        <a:lnTo>
                          <a:pt x="532" y="655"/>
                        </a:lnTo>
                        <a:lnTo>
                          <a:pt x="532" y="664"/>
                        </a:lnTo>
                        <a:lnTo>
                          <a:pt x="537" y="664"/>
                        </a:lnTo>
                        <a:lnTo>
                          <a:pt x="539" y="666"/>
                        </a:lnTo>
                        <a:lnTo>
                          <a:pt x="534" y="668"/>
                        </a:lnTo>
                        <a:lnTo>
                          <a:pt x="534" y="673"/>
                        </a:lnTo>
                        <a:lnTo>
                          <a:pt x="530" y="673"/>
                        </a:lnTo>
                        <a:lnTo>
                          <a:pt x="528" y="666"/>
                        </a:lnTo>
                        <a:lnTo>
                          <a:pt x="523" y="668"/>
                        </a:lnTo>
                        <a:lnTo>
                          <a:pt x="525" y="670"/>
                        </a:lnTo>
                        <a:lnTo>
                          <a:pt x="519" y="670"/>
                        </a:lnTo>
                        <a:lnTo>
                          <a:pt x="519" y="666"/>
                        </a:lnTo>
                        <a:lnTo>
                          <a:pt x="514" y="666"/>
                        </a:lnTo>
                        <a:lnTo>
                          <a:pt x="514" y="664"/>
                        </a:lnTo>
                        <a:lnTo>
                          <a:pt x="512" y="664"/>
                        </a:lnTo>
                        <a:lnTo>
                          <a:pt x="503" y="666"/>
                        </a:lnTo>
                        <a:lnTo>
                          <a:pt x="505" y="673"/>
                        </a:lnTo>
                        <a:lnTo>
                          <a:pt x="505" y="675"/>
                        </a:lnTo>
                        <a:lnTo>
                          <a:pt x="503" y="675"/>
                        </a:lnTo>
                        <a:lnTo>
                          <a:pt x="503" y="668"/>
                        </a:lnTo>
                        <a:lnTo>
                          <a:pt x="497" y="664"/>
                        </a:lnTo>
                        <a:lnTo>
                          <a:pt x="492" y="666"/>
                        </a:lnTo>
                        <a:lnTo>
                          <a:pt x="490" y="670"/>
                        </a:lnTo>
                        <a:lnTo>
                          <a:pt x="488" y="666"/>
                        </a:lnTo>
                        <a:lnTo>
                          <a:pt x="481" y="666"/>
                        </a:lnTo>
                        <a:lnTo>
                          <a:pt x="479" y="668"/>
                        </a:lnTo>
                        <a:lnTo>
                          <a:pt x="470" y="670"/>
                        </a:lnTo>
                        <a:lnTo>
                          <a:pt x="463" y="666"/>
                        </a:lnTo>
                        <a:lnTo>
                          <a:pt x="465" y="659"/>
                        </a:lnTo>
                        <a:lnTo>
                          <a:pt x="463" y="657"/>
                        </a:lnTo>
                        <a:lnTo>
                          <a:pt x="461" y="657"/>
                        </a:lnTo>
                        <a:lnTo>
                          <a:pt x="463" y="659"/>
                        </a:lnTo>
                        <a:lnTo>
                          <a:pt x="459" y="661"/>
                        </a:lnTo>
                        <a:lnTo>
                          <a:pt x="459" y="659"/>
                        </a:lnTo>
                        <a:lnTo>
                          <a:pt x="454" y="657"/>
                        </a:lnTo>
                        <a:lnTo>
                          <a:pt x="452" y="664"/>
                        </a:lnTo>
                        <a:lnTo>
                          <a:pt x="448" y="661"/>
                        </a:lnTo>
                        <a:lnTo>
                          <a:pt x="448" y="659"/>
                        </a:lnTo>
                        <a:lnTo>
                          <a:pt x="441" y="657"/>
                        </a:lnTo>
                        <a:lnTo>
                          <a:pt x="439" y="659"/>
                        </a:lnTo>
                        <a:lnTo>
                          <a:pt x="434" y="657"/>
                        </a:lnTo>
                        <a:lnTo>
                          <a:pt x="434" y="650"/>
                        </a:lnTo>
                        <a:lnTo>
                          <a:pt x="427" y="648"/>
                        </a:lnTo>
                        <a:lnTo>
                          <a:pt x="423" y="657"/>
                        </a:lnTo>
                        <a:lnTo>
                          <a:pt x="425" y="661"/>
                        </a:lnTo>
                        <a:lnTo>
                          <a:pt x="419" y="661"/>
                        </a:lnTo>
                        <a:lnTo>
                          <a:pt x="421" y="666"/>
                        </a:lnTo>
                        <a:lnTo>
                          <a:pt x="423" y="668"/>
                        </a:lnTo>
                        <a:lnTo>
                          <a:pt x="425" y="670"/>
                        </a:lnTo>
                        <a:lnTo>
                          <a:pt x="423" y="673"/>
                        </a:lnTo>
                        <a:lnTo>
                          <a:pt x="425" y="675"/>
                        </a:lnTo>
                        <a:lnTo>
                          <a:pt x="427" y="677"/>
                        </a:lnTo>
                        <a:lnTo>
                          <a:pt x="430" y="677"/>
                        </a:lnTo>
                        <a:lnTo>
                          <a:pt x="430" y="679"/>
                        </a:lnTo>
                        <a:lnTo>
                          <a:pt x="432" y="686"/>
                        </a:lnTo>
                        <a:lnTo>
                          <a:pt x="427" y="690"/>
                        </a:lnTo>
                        <a:lnTo>
                          <a:pt x="425" y="693"/>
                        </a:lnTo>
                        <a:lnTo>
                          <a:pt x="430" y="697"/>
                        </a:lnTo>
                        <a:lnTo>
                          <a:pt x="430" y="701"/>
                        </a:lnTo>
                        <a:lnTo>
                          <a:pt x="432" y="699"/>
                        </a:lnTo>
                        <a:lnTo>
                          <a:pt x="434" y="704"/>
                        </a:lnTo>
                        <a:lnTo>
                          <a:pt x="434" y="708"/>
                        </a:lnTo>
                        <a:lnTo>
                          <a:pt x="432" y="708"/>
                        </a:lnTo>
                        <a:lnTo>
                          <a:pt x="427" y="710"/>
                        </a:lnTo>
                        <a:lnTo>
                          <a:pt x="430" y="713"/>
                        </a:lnTo>
                        <a:lnTo>
                          <a:pt x="432" y="710"/>
                        </a:lnTo>
                        <a:lnTo>
                          <a:pt x="432" y="719"/>
                        </a:lnTo>
                        <a:lnTo>
                          <a:pt x="432" y="721"/>
                        </a:lnTo>
                        <a:lnTo>
                          <a:pt x="427" y="724"/>
                        </a:lnTo>
                        <a:lnTo>
                          <a:pt x="427" y="721"/>
                        </a:lnTo>
                        <a:lnTo>
                          <a:pt x="423" y="721"/>
                        </a:lnTo>
                        <a:lnTo>
                          <a:pt x="423" y="717"/>
                        </a:lnTo>
                        <a:lnTo>
                          <a:pt x="419" y="715"/>
                        </a:lnTo>
                        <a:lnTo>
                          <a:pt x="419" y="721"/>
                        </a:lnTo>
                        <a:lnTo>
                          <a:pt x="412" y="721"/>
                        </a:lnTo>
                        <a:lnTo>
                          <a:pt x="410" y="724"/>
                        </a:lnTo>
                        <a:lnTo>
                          <a:pt x="407" y="724"/>
                        </a:lnTo>
                        <a:lnTo>
                          <a:pt x="407" y="721"/>
                        </a:lnTo>
                        <a:lnTo>
                          <a:pt x="403" y="719"/>
                        </a:lnTo>
                        <a:lnTo>
                          <a:pt x="401" y="719"/>
                        </a:lnTo>
                        <a:lnTo>
                          <a:pt x="398" y="721"/>
                        </a:lnTo>
                        <a:lnTo>
                          <a:pt x="392" y="719"/>
                        </a:lnTo>
                        <a:lnTo>
                          <a:pt x="385" y="724"/>
                        </a:lnTo>
                        <a:lnTo>
                          <a:pt x="378" y="724"/>
                        </a:lnTo>
                        <a:lnTo>
                          <a:pt x="376" y="730"/>
                        </a:lnTo>
                        <a:lnTo>
                          <a:pt x="378" y="730"/>
                        </a:lnTo>
                        <a:lnTo>
                          <a:pt x="376" y="735"/>
                        </a:lnTo>
                        <a:lnTo>
                          <a:pt x="374" y="737"/>
                        </a:lnTo>
                        <a:lnTo>
                          <a:pt x="372" y="735"/>
                        </a:lnTo>
                        <a:lnTo>
                          <a:pt x="370" y="739"/>
                        </a:lnTo>
                        <a:lnTo>
                          <a:pt x="367" y="739"/>
                        </a:lnTo>
                        <a:lnTo>
                          <a:pt x="363" y="739"/>
                        </a:lnTo>
                        <a:lnTo>
                          <a:pt x="363" y="735"/>
                        </a:lnTo>
                        <a:lnTo>
                          <a:pt x="361" y="735"/>
                        </a:lnTo>
                        <a:lnTo>
                          <a:pt x="356" y="735"/>
                        </a:lnTo>
                        <a:lnTo>
                          <a:pt x="356" y="733"/>
                        </a:lnTo>
                        <a:lnTo>
                          <a:pt x="354" y="730"/>
                        </a:lnTo>
                        <a:lnTo>
                          <a:pt x="349" y="728"/>
                        </a:lnTo>
                        <a:lnTo>
                          <a:pt x="349" y="724"/>
                        </a:lnTo>
                        <a:lnTo>
                          <a:pt x="343" y="726"/>
                        </a:lnTo>
                        <a:lnTo>
                          <a:pt x="341" y="728"/>
                        </a:lnTo>
                        <a:lnTo>
                          <a:pt x="341" y="726"/>
                        </a:lnTo>
                        <a:lnTo>
                          <a:pt x="336" y="724"/>
                        </a:lnTo>
                        <a:lnTo>
                          <a:pt x="334" y="726"/>
                        </a:lnTo>
                        <a:lnTo>
                          <a:pt x="332" y="726"/>
                        </a:lnTo>
                        <a:lnTo>
                          <a:pt x="329" y="726"/>
                        </a:lnTo>
                        <a:lnTo>
                          <a:pt x="327" y="726"/>
                        </a:lnTo>
                        <a:lnTo>
                          <a:pt x="325" y="728"/>
                        </a:lnTo>
                        <a:lnTo>
                          <a:pt x="329" y="730"/>
                        </a:lnTo>
                        <a:lnTo>
                          <a:pt x="332" y="730"/>
                        </a:lnTo>
                        <a:lnTo>
                          <a:pt x="332" y="735"/>
                        </a:lnTo>
                        <a:lnTo>
                          <a:pt x="327" y="735"/>
                        </a:lnTo>
                        <a:lnTo>
                          <a:pt x="323" y="737"/>
                        </a:lnTo>
                        <a:lnTo>
                          <a:pt x="325" y="748"/>
                        </a:lnTo>
                        <a:lnTo>
                          <a:pt x="325" y="750"/>
                        </a:lnTo>
                        <a:lnTo>
                          <a:pt x="316" y="748"/>
                        </a:lnTo>
                        <a:lnTo>
                          <a:pt x="316" y="750"/>
                        </a:lnTo>
                        <a:lnTo>
                          <a:pt x="307" y="753"/>
                        </a:lnTo>
                        <a:lnTo>
                          <a:pt x="305" y="753"/>
                        </a:lnTo>
                        <a:lnTo>
                          <a:pt x="298" y="757"/>
                        </a:lnTo>
                        <a:lnTo>
                          <a:pt x="294" y="757"/>
                        </a:lnTo>
                        <a:lnTo>
                          <a:pt x="294" y="761"/>
                        </a:lnTo>
                        <a:lnTo>
                          <a:pt x="292" y="761"/>
                        </a:lnTo>
                        <a:lnTo>
                          <a:pt x="294" y="764"/>
                        </a:lnTo>
                        <a:lnTo>
                          <a:pt x="289" y="764"/>
                        </a:lnTo>
                        <a:lnTo>
                          <a:pt x="287" y="768"/>
                        </a:lnTo>
                        <a:lnTo>
                          <a:pt x="292" y="770"/>
                        </a:lnTo>
                        <a:lnTo>
                          <a:pt x="292" y="773"/>
                        </a:lnTo>
                        <a:lnTo>
                          <a:pt x="285" y="773"/>
                        </a:lnTo>
                        <a:lnTo>
                          <a:pt x="285" y="777"/>
                        </a:lnTo>
                        <a:lnTo>
                          <a:pt x="283" y="777"/>
                        </a:lnTo>
                        <a:lnTo>
                          <a:pt x="276" y="781"/>
                        </a:lnTo>
                        <a:lnTo>
                          <a:pt x="274" y="779"/>
                        </a:lnTo>
                        <a:lnTo>
                          <a:pt x="276" y="777"/>
                        </a:lnTo>
                        <a:lnTo>
                          <a:pt x="274" y="775"/>
                        </a:lnTo>
                        <a:lnTo>
                          <a:pt x="272" y="775"/>
                        </a:lnTo>
                        <a:lnTo>
                          <a:pt x="272" y="768"/>
                        </a:lnTo>
                        <a:lnTo>
                          <a:pt x="265" y="770"/>
                        </a:lnTo>
                        <a:lnTo>
                          <a:pt x="263" y="766"/>
                        </a:lnTo>
                        <a:lnTo>
                          <a:pt x="260" y="768"/>
                        </a:lnTo>
                        <a:lnTo>
                          <a:pt x="260" y="773"/>
                        </a:lnTo>
                        <a:lnTo>
                          <a:pt x="256" y="775"/>
                        </a:lnTo>
                        <a:lnTo>
                          <a:pt x="254" y="777"/>
                        </a:lnTo>
                        <a:lnTo>
                          <a:pt x="251" y="777"/>
                        </a:lnTo>
                        <a:lnTo>
                          <a:pt x="249" y="784"/>
                        </a:lnTo>
                        <a:lnTo>
                          <a:pt x="245" y="781"/>
                        </a:lnTo>
                        <a:lnTo>
                          <a:pt x="245" y="779"/>
                        </a:lnTo>
                        <a:lnTo>
                          <a:pt x="243" y="781"/>
                        </a:lnTo>
                        <a:lnTo>
                          <a:pt x="240" y="779"/>
                        </a:lnTo>
                        <a:lnTo>
                          <a:pt x="240" y="781"/>
                        </a:lnTo>
                        <a:lnTo>
                          <a:pt x="240" y="786"/>
                        </a:lnTo>
                        <a:lnTo>
                          <a:pt x="238" y="788"/>
                        </a:lnTo>
                        <a:lnTo>
                          <a:pt x="238" y="784"/>
                        </a:lnTo>
                        <a:lnTo>
                          <a:pt x="236" y="784"/>
                        </a:lnTo>
                        <a:lnTo>
                          <a:pt x="234" y="781"/>
                        </a:lnTo>
                        <a:lnTo>
                          <a:pt x="231" y="781"/>
                        </a:lnTo>
                        <a:lnTo>
                          <a:pt x="234" y="788"/>
                        </a:lnTo>
                        <a:lnTo>
                          <a:pt x="229" y="788"/>
                        </a:lnTo>
                        <a:lnTo>
                          <a:pt x="231" y="790"/>
                        </a:lnTo>
                        <a:lnTo>
                          <a:pt x="234" y="790"/>
                        </a:lnTo>
                        <a:lnTo>
                          <a:pt x="234" y="788"/>
                        </a:lnTo>
                        <a:lnTo>
                          <a:pt x="236" y="788"/>
                        </a:lnTo>
                        <a:lnTo>
                          <a:pt x="236" y="793"/>
                        </a:lnTo>
                        <a:lnTo>
                          <a:pt x="243" y="795"/>
                        </a:lnTo>
                        <a:lnTo>
                          <a:pt x="243" y="801"/>
                        </a:lnTo>
                        <a:lnTo>
                          <a:pt x="245" y="801"/>
                        </a:lnTo>
                        <a:lnTo>
                          <a:pt x="247" y="804"/>
                        </a:lnTo>
                        <a:lnTo>
                          <a:pt x="245" y="806"/>
                        </a:lnTo>
                        <a:lnTo>
                          <a:pt x="245" y="808"/>
                        </a:lnTo>
                        <a:lnTo>
                          <a:pt x="245" y="806"/>
                        </a:lnTo>
                        <a:lnTo>
                          <a:pt x="243" y="804"/>
                        </a:lnTo>
                        <a:lnTo>
                          <a:pt x="240" y="804"/>
                        </a:lnTo>
                        <a:lnTo>
                          <a:pt x="240" y="806"/>
                        </a:lnTo>
                        <a:lnTo>
                          <a:pt x="240" y="808"/>
                        </a:lnTo>
                        <a:lnTo>
                          <a:pt x="240" y="810"/>
                        </a:lnTo>
                        <a:lnTo>
                          <a:pt x="240" y="812"/>
                        </a:lnTo>
                        <a:lnTo>
                          <a:pt x="243" y="812"/>
                        </a:lnTo>
                        <a:lnTo>
                          <a:pt x="240" y="815"/>
                        </a:lnTo>
                        <a:lnTo>
                          <a:pt x="243" y="815"/>
                        </a:lnTo>
                        <a:lnTo>
                          <a:pt x="243" y="817"/>
                        </a:lnTo>
                        <a:lnTo>
                          <a:pt x="240" y="819"/>
                        </a:lnTo>
                        <a:lnTo>
                          <a:pt x="240" y="821"/>
                        </a:lnTo>
                        <a:lnTo>
                          <a:pt x="245" y="819"/>
                        </a:lnTo>
                        <a:lnTo>
                          <a:pt x="245" y="817"/>
                        </a:lnTo>
                        <a:lnTo>
                          <a:pt x="249" y="817"/>
                        </a:lnTo>
                        <a:lnTo>
                          <a:pt x="249" y="819"/>
                        </a:lnTo>
                        <a:lnTo>
                          <a:pt x="254" y="819"/>
                        </a:lnTo>
                        <a:lnTo>
                          <a:pt x="254" y="821"/>
                        </a:lnTo>
                        <a:lnTo>
                          <a:pt x="260" y="824"/>
                        </a:lnTo>
                        <a:lnTo>
                          <a:pt x="260" y="826"/>
                        </a:lnTo>
                        <a:lnTo>
                          <a:pt x="263" y="824"/>
                        </a:lnTo>
                        <a:lnTo>
                          <a:pt x="267" y="828"/>
                        </a:lnTo>
                        <a:lnTo>
                          <a:pt x="265" y="828"/>
                        </a:lnTo>
                        <a:lnTo>
                          <a:pt x="267" y="830"/>
                        </a:lnTo>
                        <a:lnTo>
                          <a:pt x="267" y="832"/>
                        </a:lnTo>
                        <a:lnTo>
                          <a:pt x="265" y="832"/>
                        </a:lnTo>
                        <a:lnTo>
                          <a:pt x="265" y="837"/>
                        </a:lnTo>
                        <a:lnTo>
                          <a:pt x="263" y="839"/>
                        </a:lnTo>
                        <a:lnTo>
                          <a:pt x="265" y="844"/>
                        </a:lnTo>
                        <a:lnTo>
                          <a:pt x="263" y="846"/>
                        </a:lnTo>
                        <a:lnTo>
                          <a:pt x="256" y="844"/>
                        </a:lnTo>
                        <a:lnTo>
                          <a:pt x="254" y="846"/>
                        </a:lnTo>
                        <a:lnTo>
                          <a:pt x="249" y="846"/>
                        </a:lnTo>
                        <a:lnTo>
                          <a:pt x="249" y="848"/>
                        </a:lnTo>
                        <a:lnTo>
                          <a:pt x="247" y="848"/>
                        </a:lnTo>
                        <a:lnTo>
                          <a:pt x="247" y="852"/>
                        </a:lnTo>
                        <a:lnTo>
                          <a:pt x="247" y="855"/>
                        </a:lnTo>
                        <a:lnTo>
                          <a:pt x="249" y="855"/>
                        </a:lnTo>
                        <a:lnTo>
                          <a:pt x="256" y="850"/>
                        </a:lnTo>
                        <a:lnTo>
                          <a:pt x="260" y="852"/>
                        </a:lnTo>
                        <a:lnTo>
                          <a:pt x="256" y="866"/>
                        </a:lnTo>
                        <a:lnTo>
                          <a:pt x="249" y="872"/>
                        </a:lnTo>
                        <a:lnTo>
                          <a:pt x="251" y="879"/>
                        </a:lnTo>
                        <a:lnTo>
                          <a:pt x="249" y="879"/>
                        </a:lnTo>
                        <a:lnTo>
                          <a:pt x="247" y="875"/>
                        </a:lnTo>
                        <a:lnTo>
                          <a:pt x="245" y="877"/>
                        </a:lnTo>
                        <a:lnTo>
                          <a:pt x="243" y="879"/>
                        </a:lnTo>
                        <a:lnTo>
                          <a:pt x="249" y="881"/>
                        </a:lnTo>
                        <a:lnTo>
                          <a:pt x="245" y="886"/>
                        </a:lnTo>
                        <a:lnTo>
                          <a:pt x="247" y="888"/>
                        </a:lnTo>
                        <a:lnTo>
                          <a:pt x="245" y="890"/>
                        </a:lnTo>
                        <a:lnTo>
                          <a:pt x="243" y="892"/>
                        </a:lnTo>
                        <a:lnTo>
                          <a:pt x="240" y="892"/>
                        </a:lnTo>
                        <a:lnTo>
                          <a:pt x="240" y="895"/>
                        </a:lnTo>
                        <a:lnTo>
                          <a:pt x="236" y="897"/>
                        </a:lnTo>
                        <a:lnTo>
                          <a:pt x="234" y="895"/>
                        </a:lnTo>
                        <a:lnTo>
                          <a:pt x="229" y="897"/>
                        </a:lnTo>
                        <a:lnTo>
                          <a:pt x="227" y="895"/>
                        </a:lnTo>
                        <a:lnTo>
                          <a:pt x="227" y="890"/>
                        </a:lnTo>
                        <a:lnTo>
                          <a:pt x="223" y="895"/>
                        </a:lnTo>
                        <a:lnTo>
                          <a:pt x="218" y="895"/>
                        </a:lnTo>
                        <a:lnTo>
                          <a:pt x="216" y="897"/>
                        </a:lnTo>
                        <a:lnTo>
                          <a:pt x="211" y="899"/>
                        </a:lnTo>
                        <a:lnTo>
                          <a:pt x="214" y="901"/>
                        </a:lnTo>
                        <a:lnTo>
                          <a:pt x="214" y="906"/>
                        </a:lnTo>
                        <a:lnTo>
                          <a:pt x="207" y="906"/>
                        </a:lnTo>
                        <a:lnTo>
                          <a:pt x="211" y="908"/>
                        </a:lnTo>
                        <a:lnTo>
                          <a:pt x="211" y="910"/>
                        </a:lnTo>
                        <a:lnTo>
                          <a:pt x="205" y="912"/>
                        </a:lnTo>
                        <a:lnTo>
                          <a:pt x="198" y="912"/>
                        </a:lnTo>
                        <a:lnTo>
                          <a:pt x="198" y="915"/>
                        </a:lnTo>
                        <a:lnTo>
                          <a:pt x="194" y="915"/>
                        </a:lnTo>
                        <a:lnTo>
                          <a:pt x="189" y="912"/>
                        </a:lnTo>
                        <a:lnTo>
                          <a:pt x="189" y="910"/>
                        </a:lnTo>
                        <a:lnTo>
                          <a:pt x="189" y="908"/>
                        </a:lnTo>
                        <a:lnTo>
                          <a:pt x="189" y="904"/>
                        </a:lnTo>
                        <a:lnTo>
                          <a:pt x="187" y="901"/>
                        </a:lnTo>
                        <a:lnTo>
                          <a:pt x="187" y="899"/>
                        </a:lnTo>
                        <a:lnTo>
                          <a:pt x="185" y="897"/>
                        </a:lnTo>
                        <a:lnTo>
                          <a:pt x="176" y="895"/>
                        </a:lnTo>
                        <a:lnTo>
                          <a:pt x="178" y="892"/>
                        </a:lnTo>
                        <a:lnTo>
                          <a:pt x="176" y="888"/>
                        </a:lnTo>
                        <a:lnTo>
                          <a:pt x="174" y="888"/>
                        </a:lnTo>
                        <a:lnTo>
                          <a:pt x="174" y="890"/>
                        </a:lnTo>
                        <a:lnTo>
                          <a:pt x="171" y="892"/>
                        </a:lnTo>
                        <a:lnTo>
                          <a:pt x="169" y="897"/>
                        </a:lnTo>
                        <a:lnTo>
                          <a:pt x="167" y="897"/>
                        </a:lnTo>
                        <a:lnTo>
                          <a:pt x="165" y="899"/>
                        </a:lnTo>
                        <a:lnTo>
                          <a:pt x="158" y="897"/>
                        </a:lnTo>
                        <a:lnTo>
                          <a:pt x="156" y="899"/>
                        </a:lnTo>
                        <a:lnTo>
                          <a:pt x="147" y="899"/>
                        </a:lnTo>
                        <a:lnTo>
                          <a:pt x="142" y="895"/>
                        </a:lnTo>
                        <a:lnTo>
                          <a:pt x="147" y="895"/>
                        </a:lnTo>
                        <a:lnTo>
                          <a:pt x="145" y="892"/>
                        </a:lnTo>
                        <a:lnTo>
                          <a:pt x="145" y="890"/>
                        </a:lnTo>
                        <a:lnTo>
                          <a:pt x="145" y="886"/>
                        </a:lnTo>
                        <a:lnTo>
                          <a:pt x="145" y="888"/>
                        </a:lnTo>
                        <a:lnTo>
                          <a:pt x="142" y="886"/>
                        </a:lnTo>
                        <a:lnTo>
                          <a:pt x="140" y="881"/>
                        </a:lnTo>
                        <a:lnTo>
                          <a:pt x="140" y="879"/>
                        </a:lnTo>
                        <a:lnTo>
                          <a:pt x="138" y="879"/>
                        </a:lnTo>
                        <a:lnTo>
                          <a:pt x="136" y="872"/>
                        </a:lnTo>
                        <a:lnTo>
                          <a:pt x="131" y="872"/>
                        </a:lnTo>
                        <a:lnTo>
                          <a:pt x="127" y="868"/>
                        </a:lnTo>
                        <a:lnTo>
                          <a:pt x="122" y="868"/>
                        </a:lnTo>
                        <a:lnTo>
                          <a:pt x="122" y="866"/>
                        </a:lnTo>
                        <a:lnTo>
                          <a:pt x="122" y="864"/>
                        </a:lnTo>
                        <a:lnTo>
                          <a:pt x="120" y="861"/>
                        </a:lnTo>
                        <a:lnTo>
                          <a:pt x="120" y="855"/>
                        </a:lnTo>
                        <a:lnTo>
                          <a:pt x="118" y="850"/>
                        </a:lnTo>
                        <a:lnTo>
                          <a:pt x="116" y="850"/>
                        </a:lnTo>
                        <a:lnTo>
                          <a:pt x="118" y="848"/>
                        </a:lnTo>
                        <a:lnTo>
                          <a:pt x="116" y="848"/>
                        </a:lnTo>
                        <a:lnTo>
                          <a:pt x="116" y="846"/>
                        </a:lnTo>
                        <a:lnTo>
                          <a:pt x="116" y="841"/>
                        </a:lnTo>
                        <a:lnTo>
                          <a:pt x="113" y="830"/>
                        </a:lnTo>
                        <a:lnTo>
                          <a:pt x="116" y="830"/>
                        </a:lnTo>
                        <a:lnTo>
                          <a:pt x="113" y="830"/>
                        </a:lnTo>
                        <a:lnTo>
                          <a:pt x="113" y="828"/>
                        </a:lnTo>
                        <a:lnTo>
                          <a:pt x="111" y="830"/>
                        </a:lnTo>
                        <a:lnTo>
                          <a:pt x="109" y="819"/>
                        </a:lnTo>
                        <a:lnTo>
                          <a:pt x="113" y="819"/>
                        </a:lnTo>
                        <a:lnTo>
                          <a:pt x="111" y="819"/>
                        </a:lnTo>
                        <a:lnTo>
                          <a:pt x="111" y="817"/>
                        </a:lnTo>
                        <a:lnTo>
                          <a:pt x="109" y="819"/>
                        </a:lnTo>
                        <a:lnTo>
                          <a:pt x="107" y="815"/>
                        </a:lnTo>
                        <a:lnTo>
                          <a:pt x="107" y="812"/>
                        </a:lnTo>
                        <a:lnTo>
                          <a:pt x="104" y="810"/>
                        </a:lnTo>
                        <a:lnTo>
                          <a:pt x="107" y="808"/>
                        </a:lnTo>
                        <a:lnTo>
                          <a:pt x="109" y="808"/>
                        </a:lnTo>
                        <a:lnTo>
                          <a:pt x="102" y="808"/>
                        </a:lnTo>
                        <a:lnTo>
                          <a:pt x="104" y="804"/>
                        </a:lnTo>
                        <a:lnTo>
                          <a:pt x="104" y="806"/>
                        </a:lnTo>
                        <a:lnTo>
                          <a:pt x="107" y="804"/>
                        </a:lnTo>
                        <a:lnTo>
                          <a:pt x="109" y="804"/>
                        </a:lnTo>
                        <a:lnTo>
                          <a:pt x="109" y="801"/>
                        </a:lnTo>
                        <a:lnTo>
                          <a:pt x="102" y="801"/>
                        </a:lnTo>
                        <a:lnTo>
                          <a:pt x="102" y="797"/>
                        </a:lnTo>
                        <a:lnTo>
                          <a:pt x="100" y="795"/>
                        </a:lnTo>
                        <a:lnTo>
                          <a:pt x="98" y="786"/>
                        </a:lnTo>
                        <a:lnTo>
                          <a:pt x="96" y="786"/>
                        </a:lnTo>
                        <a:lnTo>
                          <a:pt x="96" y="784"/>
                        </a:lnTo>
                        <a:lnTo>
                          <a:pt x="96" y="781"/>
                        </a:lnTo>
                        <a:lnTo>
                          <a:pt x="96" y="779"/>
                        </a:lnTo>
                        <a:lnTo>
                          <a:pt x="96" y="781"/>
                        </a:lnTo>
                        <a:lnTo>
                          <a:pt x="98" y="779"/>
                        </a:lnTo>
                        <a:lnTo>
                          <a:pt x="100" y="784"/>
                        </a:lnTo>
                        <a:lnTo>
                          <a:pt x="102" y="786"/>
                        </a:lnTo>
                        <a:lnTo>
                          <a:pt x="100" y="788"/>
                        </a:lnTo>
                        <a:lnTo>
                          <a:pt x="107" y="786"/>
                        </a:lnTo>
                        <a:lnTo>
                          <a:pt x="102" y="784"/>
                        </a:lnTo>
                        <a:lnTo>
                          <a:pt x="102" y="781"/>
                        </a:lnTo>
                        <a:lnTo>
                          <a:pt x="104" y="781"/>
                        </a:lnTo>
                        <a:lnTo>
                          <a:pt x="100" y="781"/>
                        </a:lnTo>
                        <a:lnTo>
                          <a:pt x="100" y="779"/>
                        </a:lnTo>
                        <a:lnTo>
                          <a:pt x="107" y="779"/>
                        </a:lnTo>
                        <a:lnTo>
                          <a:pt x="102" y="779"/>
                        </a:lnTo>
                        <a:lnTo>
                          <a:pt x="102" y="777"/>
                        </a:lnTo>
                        <a:lnTo>
                          <a:pt x="100" y="779"/>
                        </a:lnTo>
                        <a:lnTo>
                          <a:pt x="100" y="777"/>
                        </a:lnTo>
                        <a:lnTo>
                          <a:pt x="98" y="777"/>
                        </a:lnTo>
                        <a:lnTo>
                          <a:pt x="96" y="773"/>
                        </a:lnTo>
                        <a:lnTo>
                          <a:pt x="98" y="773"/>
                        </a:lnTo>
                        <a:lnTo>
                          <a:pt x="100" y="775"/>
                        </a:lnTo>
                        <a:lnTo>
                          <a:pt x="100" y="773"/>
                        </a:lnTo>
                        <a:lnTo>
                          <a:pt x="100" y="770"/>
                        </a:lnTo>
                        <a:lnTo>
                          <a:pt x="98" y="770"/>
                        </a:lnTo>
                        <a:lnTo>
                          <a:pt x="100" y="770"/>
                        </a:lnTo>
                        <a:lnTo>
                          <a:pt x="100" y="768"/>
                        </a:lnTo>
                        <a:lnTo>
                          <a:pt x="98" y="768"/>
                        </a:lnTo>
                        <a:lnTo>
                          <a:pt x="96" y="768"/>
                        </a:lnTo>
                        <a:lnTo>
                          <a:pt x="98" y="766"/>
                        </a:lnTo>
                        <a:lnTo>
                          <a:pt x="98" y="761"/>
                        </a:lnTo>
                        <a:lnTo>
                          <a:pt x="100" y="761"/>
                        </a:lnTo>
                        <a:lnTo>
                          <a:pt x="96" y="759"/>
                        </a:lnTo>
                        <a:lnTo>
                          <a:pt x="93" y="755"/>
                        </a:lnTo>
                        <a:lnTo>
                          <a:pt x="96" y="748"/>
                        </a:lnTo>
                        <a:lnTo>
                          <a:pt x="96" y="744"/>
                        </a:lnTo>
                        <a:lnTo>
                          <a:pt x="98" y="744"/>
                        </a:lnTo>
                        <a:lnTo>
                          <a:pt x="98" y="741"/>
                        </a:lnTo>
                        <a:lnTo>
                          <a:pt x="96" y="744"/>
                        </a:lnTo>
                        <a:lnTo>
                          <a:pt x="93" y="744"/>
                        </a:lnTo>
                        <a:lnTo>
                          <a:pt x="91" y="739"/>
                        </a:lnTo>
                        <a:lnTo>
                          <a:pt x="93" y="737"/>
                        </a:lnTo>
                        <a:lnTo>
                          <a:pt x="91" y="737"/>
                        </a:lnTo>
                        <a:lnTo>
                          <a:pt x="93" y="737"/>
                        </a:lnTo>
                        <a:lnTo>
                          <a:pt x="91" y="733"/>
                        </a:lnTo>
                        <a:lnTo>
                          <a:pt x="93" y="733"/>
                        </a:lnTo>
                        <a:lnTo>
                          <a:pt x="96" y="733"/>
                        </a:lnTo>
                        <a:lnTo>
                          <a:pt x="93" y="730"/>
                        </a:lnTo>
                        <a:lnTo>
                          <a:pt x="91" y="733"/>
                        </a:lnTo>
                        <a:lnTo>
                          <a:pt x="91" y="728"/>
                        </a:lnTo>
                        <a:lnTo>
                          <a:pt x="91" y="724"/>
                        </a:lnTo>
                        <a:lnTo>
                          <a:pt x="93" y="724"/>
                        </a:lnTo>
                        <a:lnTo>
                          <a:pt x="93" y="719"/>
                        </a:lnTo>
                        <a:lnTo>
                          <a:pt x="91" y="717"/>
                        </a:lnTo>
                        <a:lnTo>
                          <a:pt x="89" y="719"/>
                        </a:lnTo>
                        <a:lnTo>
                          <a:pt x="89" y="717"/>
                        </a:lnTo>
                        <a:lnTo>
                          <a:pt x="91" y="717"/>
                        </a:lnTo>
                        <a:lnTo>
                          <a:pt x="91" y="715"/>
                        </a:lnTo>
                        <a:lnTo>
                          <a:pt x="89" y="713"/>
                        </a:lnTo>
                        <a:lnTo>
                          <a:pt x="87" y="715"/>
                        </a:lnTo>
                        <a:lnTo>
                          <a:pt x="87" y="713"/>
                        </a:lnTo>
                        <a:lnTo>
                          <a:pt x="87" y="710"/>
                        </a:lnTo>
                        <a:lnTo>
                          <a:pt x="89" y="710"/>
                        </a:lnTo>
                        <a:lnTo>
                          <a:pt x="91" y="713"/>
                        </a:lnTo>
                        <a:lnTo>
                          <a:pt x="89" y="713"/>
                        </a:lnTo>
                        <a:lnTo>
                          <a:pt x="91" y="715"/>
                        </a:lnTo>
                        <a:lnTo>
                          <a:pt x="91" y="713"/>
                        </a:lnTo>
                        <a:lnTo>
                          <a:pt x="91" y="715"/>
                        </a:lnTo>
                        <a:lnTo>
                          <a:pt x="93" y="713"/>
                        </a:lnTo>
                        <a:lnTo>
                          <a:pt x="91" y="713"/>
                        </a:lnTo>
                        <a:lnTo>
                          <a:pt x="91" y="710"/>
                        </a:lnTo>
                        <a:lnTo>
                          <a:pt x="96" y="713"/>
                        </a:lnTo>
                        <a:lnTo>
                          <a:pt x="96" y="710"/>
                        </a:lnTo>
                        <a:lnTo>
                          <a:pt x="93" y="710"/>
                        </a:lnTo>
                        <a:lnTo>
                          <a:pt x="91" y="710"/>
                        </a:lnTo>
                        <a:lnTo>
                          <a:pt x="91" y="708"/>
                        </a:lnTo>
                        <a:lnTo>
                          <a:pt x="91" y="706"/>
                        </a:lnTo>
                        <a:lnTo>
                          <a:pt x="93" y="706"/>
                        </a:lnTo>
                        <a:lnTo>
                          <a:pt x="91" y="706"/>
                        </a:lnTo>
                        <a:lnTo>
                          <a:pt x="91" y="701"/>
                        </a:lnTo>
                        <a:lnTo>
                          <a:pt x="89" y="701"/>
                        </a:lnTo>
                        <a:lnTo>
                          <a:pt x="89" y="699"/>
                        </a:lnTo>
                        <a:lnTo>
                          <a:pt x="87" y="690"/>
                        </a:lnTo>
                        <a:lnTo>
                          <a:pt x="84" y="688"/>
                        </a:lnTo>
                        <a:lnTo>
                          <a:pt x="87" y="686"/>
                        </a:lnTo>
                        <a:lnTo>
                          <a:pt x="84" y="681"/>
                        </a:lnTo>
                        <a:lnTo>
                          <a:pt x="82" y="681"/>
                        </a:lnTo>
                        <a:lnTo>
                          <a:pt x="82" y="679"/>
                        </a:lnTo>
                        <a:lnTo>
                          <a:pt x="80" y="677"/>
                        </a:lnTo>
                        <a:lnTo>
                          <a:pt x="80" y="679"/>
                        </a:lnTo>
                        <a:lnTo>
                          <a:pt x="80" y="675"/>
                        </a:lnTo>
                        <a:lnTo>
                          <a:pt x="78" y="675"/>
                        </a:lnTo>
                        <a:lnTo>
                          <a:pt x="78" y="673"/>
                        </a:lnTo>
                        <a:lnTo>
                          <a:pt x="80" y="675"/>
                        </a:lnTo>
                        <a:lnTo>
                          <a:pt x="82" y="673"/>
                        </a:lnTo>
                        <a:lnTo>
                          <a:pt x="82" y="677"/>
                        </a:lnTo>
                        <a:lnTo>
                          <a:pt x="84" y="673"/>
                        </a:lnTo>
                        <a:lnTo>
                          <a:pt x="84" y="670"/>
                        </a:lnTo>
                        <a:lnTo>
                          <a:pt x="82" y="670"/>
                        </a:lnTo>
                        <a:lnTo>
                          <a:pt x="82" y="668"/>
                        </a:lnTo>
                        <a:lnTo>
                          <a:pt x="82" y="666"/>
                        </a:lnTo>
                        <a:lnTo>
                          <a:pt x="80" y="661"/>
                        </a:lnTo>
                        <a:lnTo>
                          <a:pt x="76" y="661"/>
                        </a:lnTo>
                        <a:lnTo>
                          <a:pt x="73" y="659"/>
                        </a:lnTo>
                        <a:lnTo>
                          <a:pt x="76" y="659"/>
                        </a:lnTo>
                        <a:lnTo>
                          <a:pt x="78" y="657"/>
                        </a:lnTo>
                        <a:lnTo>
                          <a:pt x="78" y="655"/>
                        </a:lnTo>
                        <a:lnTo>
                          <a:pt x="80" y="655"/>
                        </a:lnTo>
                        <a:lnTo>
                          <a:pt x="78" y="653"/>
                        </a:lnTo>
                        <a:lnTo>
                          <a:pt x="78" y="650"/>
                        </a:lnTo>
                        <a:lnTo>
                          <a:pt x="78" y="644"/>
                        </a:lnTo>
                        <a:lnTo>
                          <a:pt x="73" y="641"/>
                        </a:lnTo>
                        <a:lnTo>
                          <a:pt x="71" y="637"/>
                        </a:lnTo>
                        <a:lnTo>
                          <a:pt x="71" y="635"/>
                        </a:lnTo>
                        <a:lnTo>
                          <a:pt x="73" y="635"/>
                        </a:lnTo>
                        <a:lnTo>
                          <a:pt x="76" y="633"/>
                        </a:lnTo>
                        <a:lnTo>
                          <a:pt x="71" y="630"/>
                        </a:lnTo>
                        <a:lnTo>
                          <a:pt x="69" y="626"/>
                        </a:lnTo>
                        <a:lnTo>
                          <a:pt x="69" y="624"/>
                        </a:lnTo>
                        <a:lnTo>
                          <a:pt x="67" y="617"/>
                        </a:lnTo>
                        <a:lnTo>
                          <a:pt x="69" y="615"/>
                        </a:lnTo>
                        <a:lnTo>
                          <a:pt x="67" y="604"/>
                        </a:lnTo>
                        <a:lnTo>
                          <a:pt x="64" y="602"/>
                        </a:lnTo>
                        <a:lnTo>
                          <a:pt x="62" y="602"/>
                        </a:lnTo>
                        <a:lnTo>
                          <a:pt x="64" y="599"/>
                        </a:lnTo>
                        <a:lnTo>
                          <a:pt x="62" y="597"/>
                        </a:lnTo>
                        <a:lnTo>
                          <a:pt x="69" y="597"/>
                        </a:lnTo>
                        <a:lnTo>
                          <a:pt x="69" y="599"/>
                        </a:lnTo>
                        <a:lnTo>
                          <a:pt x="64" y="597"/>
                        </a:lnTo>
                        <a:lnTo>
                          <a:pt x="60" y="590"/>
                        </a:lnTo>
                        <a:lnTo>
                          <a:pt x="62" y="588"/>
                        </a:lnTo>
                        <a:lnTo>
                          <a:pt x="60" y="590"/>
                        </a:lnTo>
                        <a:lnTo>
                          <a:pt x="58" y="588"/>
                        </a:lnTo>
                        <a:lnTo>
                          <a:pt x="58" y="584"/>
                        </a:lnTo>
                        <a:lnTo>
                          <a:pt x="60" y="584"/>
                        </a:lnTo>
                        <a:lnTo>
                          <a:pt x="64" y="582"/>
                        </a:lnTo>
                        <a:lnTo>
                          <a:pt x="60" y="584"/>
                        </a:lnTo>
                        <a:lnTo>
                          <a:pt x="55" y="584"/>
                        </a:lnTo>
                        <a:lnTo>
                          <a:pt x="55" y="582"/>
                        </a:lnTo>
                        <a:lnTo>
                          <a:pt x="55" y="579"/>
                        </a:lnTo>
                        <a:lnTo>
                          <a:pt x="55" y="577"/>
                        </a:lnTo>
                        <a:lnTo>
                          <a:pt x="53" y="575"/>
                        </a:lnTo>
                        <a:lnTo>
                          <a:pt x="53" y="573"/>
                        </a:lnTo>
                        <a:lnTo>
                          <a:pt x="51" y="570"/>
                        </a:lnTo>
                        <a:lnTo>
                          <a:pt x="53" y="570"/>
                        </a:lnTo>
                        <a:lnTo>
                          <a:pt x="58" y="568"/>
                        </a:lnTo>
                        <a:lnTo>
                          <a:pt x="55" y="570"/>
                        </a:lnTo>
                        <a:lnTo>
                          <a:pt x="53" y="568"/>
                        </a:lnTo>
                        <a:lnTo>
                          <a:pt x="55" y="566"/>
                        </a:lnTo>
                        <a:lnTo>
                          <a:pt x="53" y="566"/>
                        </a:lnTo>
                        <a:lnTo>
                          <a:pt x="53" y="570"/>
                        </a:lnTo>
                        <a:lnTo>
                          <a:pt x="51" y="566"/>
                        </a:lnTo>
                        <a:lnTo>
                          <a:pt x="49" y="566"/>
                        </a:lnTo>
                        <a:lnTo>
                          <a:pt x="51" y="564"/>
                        </a:lnTo>
                        <a:lnTo>
                          <a:pt x="47" y="555"/>
                        </a:lnTo>
                        <a:lnTo>
                          <a:pt x="49" y="555"/>
                        </a:lnTo>
                        <a:lnTo>
                          <a:pt x="49" y="550"/>
                        </a:lnTo>
                        <a:lnTo>
                          <a:pt x="47" y="546"/>
                        </a:lnTo>
                        <a:lnTo>
                          <a:pt x="49" y="546"/>
                        </a:lnTo>
                        <a:lnTo>
                          <a:pt x="44" y="544"/>
                        </a:lnTo>
                        <a:lnTo>
                          <a:pt x="40" y="542"/>
                        </a:lnTo>
                        <a:lnTo>
                          <a:pt x="42" y="539"/>
                        </a:lnTo>
                        <a:lnTo>
                          <a:pt x="42" y="535"/>
                        </a:lnTo>
                        <a:lnTo>
                          <a:pt x="44" y="535"/>
                        </a:lnTo>
                        <a:lnTo>
                          <a:pt x="49" y="539"/>
                        </a:lnTo>
                        <a:lnTo>
                          <a:pt x="53" y="539"/>
                        </a:lnTo>
                        <a:lnTo>
                          <a:pt x="60" y="542"/>
                        </a:lnTo>
                        <a:lnTo>
                          <a:pt x="60" y="544"/>
                        </a:lnTo>
                        <a:lnTo>
                          <a:pt x="58" y="546"/>
                        </a:lnTo>
                        <a:lnTo>
                          <a:pt x="58" y="548"/>
                        </a:lnTo>
                        <a:lnTo>
                          <a:pt x="60" y="550"/>
                        </a:lnTo>
                        <a:lnTo>
                          <a:pt x="62" y="550"/>
                        </a:lnTo>
                        <a:lnTo>
                          <a:pt x="60" y="553"/>
                        </a:lnTo>
                        <a:lnTo>
                          <a:pt x="62" y="550"/>
                        </a:lnTo>
                        <a:lnTo>
                          <a:pt x="62" y="553"/>
                        </a:lnTo>
                        <a:lnTo>
                          <a:pt x="62" y="550"/>
                        </a:lnTo>
                        <a:lnTo>
                          <a:pt x="64" y="550"/>
                        </a:lnTo>
                        <a:lnTo>
                          <a:pt x="60" y="546"/>
                        </a:lnTo>
                        <a:lnTo>
                          <a:pt x="62" y="546"/>
                        </a:lnTo>
                        <a:lnTo>
                          <a:pt x="62" y="542"/>
                        </a:lnTo>
                        <a:lnTo>
                          <a:pt x="60" y="539"/>
                        </a:lnTo>
                        <a:lnTo>
                          <a:pt x="60" y="535"/>
                        </a:lnTo>
                        <a:lnTo>
                          <a:pt x="58" y="533"/>
                        </a:lnTo>
                        <a:lnTo>
                          <a:pt x="58" y="530"/>
                        </a:lnTo>
                        <a:lnTo>
                          <a:pt x="62" y="530"/>
                        </a:lnTo>
                        <a:lnTo>
                          <a:pt x="62" y="533"/>
                        </a:lnTo>
                        <a:lnTo>
                          <a:pt x="62" y="530"/>
                        </a:lnTo>
                        <a:lnTo>
                          <a:pt x="62" y="528"/>
                        </a:lnTo>
                        <a:lnTo>
                          <a:pt x="60" y="530"/>
                        </a:lnTo>
                        <a:lnTo>
                          <a:pt x="58" y="530"/>
                        </a:lnTo>
                        <a:lnTo>
                          <a:pt x="55" y="530"/>
                        </a:lnTo>
                        <a:lnTo>
                          <a:pt x="58" y="535"/>
                        </a:lnTo>
                        <a:lnTo>
                          <a:pt x="55" y="537"/>
                        </a:lnTo>
                        <a:lnTo>
                          <a:pt x="53" y="533"/>
                        </a:lnTo>
                        <a:lnTo>
                          <a:pt x="51" y="533"/>
                        </a:lnTo>
                        <a:lnTo>
                          <a:pt x="49" y="535"/>
                        </a:lnTo>
                        <a:lnTo>
                          <a:pt x="49" y="530"/>
                        </a:lnTo>
                        <a:lnTo>
                          <a:pt x="47" y="530"/>
                        </a:lnTo>
                        <a:lnTo>
                          <a:pt x="44" y="528"/>
                        </a:lnTo>
                        <a:lnTo>
                          <a:pt x="44" y="526"/>
                        </a:lnTo>
                        <a:lnTo>
                          <a:pt x="42" y="526"/>
                        </a:lnTo>
                        <a:lnTo>
                          <a:pt x="42" y="524"/>
                        </a:lnTo>
                        <a:lnTo>
                          <a:pt x="40" y="524"/>
                        </a:lnTo>
                        <a:lnTo>
                          <a:pt x="38" y="524"/>
                        </a:lnTo>
                        <a:lnTo>
                          <a:pt x="38" y="522"/>
                        </a:lnTo>
                        <a:lnTo>
                          <a:pt x="40" y="522"/>
                        </a:lnTo>
                        <a:lnTo>
                          <a:pt x="40" y="519"/>
                        </a:lnTo>
                        <a:lnTo>
                          <a:pt x="38" y="517"/>
                        </a:lnTo>
                        <a:lnTo>
                          <a:pt x="38" y="515"/>
                        </a:lnTo>
                        <a:lnTo>
                          <a:pt x="35" y="506"/>
                        </a:lnTo>
                        <a:lnTo>
                          <a:pt x="38" y="502"/>
                        </a:lnTo>
                        <a:lnTo>
                          <a:pt x="38" y="497"/>
                        </a:lnTo>
                        <a:lnTo>
                          <a:pt x="38" y="499"/>
                        </a:lnTo>
                        <a:lnTo>
                          <a:pt x="40" y="497"/>
                        </a:lnTo>
                        <a:lnTo>
                          <a:pt x="33" y="484"/>
                        </a:lnTo>
                        <a:lnTo>
                          <a:pt x="35" y="484"/>
                        </a:lnTo>
                        <a:lnTo>
                          <a:pt x="35" y="482"/>
                        </a:lnTo>
                        <a:lnTo>
                          <a:pt x="31" y="484"/>
                        </a:lnTo>
                        <a:lnTo>
                          <a:pt x="29" y="475"/>
                        </a:lnTo>
                        <a:lnTo>
                          <a:pt x="31" y="470"/>
                        </a:lnTo>
                        <a:lnTo>
                          <a:pt x="31" y="462"/>
                        </a:lnTo>
                        <a:lnTo>
                          <a:pt x="31" y="459"/>
                        </a:lnTo>
                        <a:lnTo>
                          <a:pt x="35" y="459"/>
                        </a:lnTo>
                        <a:lnTo>
                          <a:pt x="38" y="462"/>
                        </a:lnTo>
                        <a:lnTo>
                          <a:pt x="42" y="455"/>
                        </a:lnTo>
                        <a:lnTo>
                          <a:pt x="47" y="462"/>
                        </a:lnTo>
                        <a:lnTo>
                          <a:pt x="49" y="459"/>
                        </a:lnTo>
                        <a:lnTo>
                          <a:pt x="49" y="453"/>
                        </a:lnTo>
                        <a:lnTo>
                          <a:pt x="49" y="451"/>
                        </a:lnTo>
                        <a:lnTo>
                          <a:pt x="42" y="453"/>
                        </a:lnTo>
                        <a:lnTo>
                          <a:pt x="40" y="453"/>
                        </a:lnTo>
                        <a:lnTo>
                          <a:pt x="38" y="448"/>
                        </a:lnTo>
                        <a:lnTo>
                          <a:pt x="38" y="446"/>
                        </a:lnTo>
                        <a:lnTo>
                          <a:pt x="40" y="444"/>
                        </a:lnTo>
                        <a:lnTo>
                          <a:pt x="42" y="446"/>
                        </a:lnTo>
                        <a:lnTo>
                          <a:pt x="42" y="444"/>
                        </a:lnTo>
                        <a:lnTo>
                          <a:pt x="44" y="444"/>
                        </a:lnTo>
                        <a:lnTo>
                          <a:pt x="44" y="442"/>
                        </a:lnTo>
                        <a:lnTo>
                          <a:pt x="42" y="439"/>
                        </a:lnTo>
                        <a:lnTo>
                          <a:pt x="44" y="435"/>
                        </a:lnTo>
                        <a:lnTo>
                          <a:pt x="47" y="437"/>
                        </a:lnTo>
                        <a:lnTo>
                          <a:pt x="53" y="435"/>
                        </a:lnTo>
                        <a:lnTo>
                          <a:pt x="55" y="431"/>
                        </a:lnTo>
                        <a:lnTo>
                          <a:pt x="51" y="431"/>
                        </a:lnTo>
                        <a:lnTo>
                          <a:pt x="51" y="428"/>
                        </a:lnTo>
                        <a:lnTo>
                          <a:pt x="49" y="424"/>
                        </a:lnTo>
                        <a:lnTo>
                          <a:pt x="44" y="424"/>
                        </a:lnTo>
                        <a:lnTo>
                          <a:pt x="44" y="428"/>
                        </a:lnTo>
                        <a:lnTo>
                          <a:pt x="40" y="431"/>
                        </a:lnTo>
                        <a:lnTo>
                          <a:pt x="38" y="431"/>
                        </a:lnTo>
                        <a:lnTo>
                          <a:pt x="38" y="433"/>
                        </a:lnTo>
                        <a:lnTo>
                          <a:pt x="33" y="431"/>
                        </a:lnTo>
                        <a:lnTo>
                          <a:pt x="31" y="431"/>
                        </a:lnTo>
                        <a:lnTo>
                          <a:pt x="29" y="442"/>
                        </a:lnTo>
                        <a:lnTo>
                          <a:pt x="27" y="442"/>
                        </a:lnTo>
                        <a:lnTo>
                          <a:pt x="29" y="442"/>
                        </a:lnTo>
                        <a:lnTo>
                          <a:pt x="27" y="442"/>
                        </a:lnTo>
                        <a:lnTo>
                          <a:pt x="22" y="446"/>
                        </a:lnTo>
                        <a:lnTo>
                          <a:pt x="22" y="444"/>
                        </a:lnTo>
                        <a:lnTo>
                          <a:pt x="27" y="444"/>
                        </a:lnTo>
                        <a:lnTo>
                          <a:pt x="24" y="442"/>
                        </a:lnTo>
                        <a:lnTo>
                          <a:pt x="24" y="439"/>
                        </a:lnTo>
                        <a:lnTo>
                          <a:pt x="22" y="437"/>
                        </a:lnTo>
                        <a:lnTo>
                          <a:pt x="20" y="439"/>
                        </a:lnTo>
                        <a:lnTo>
                          <a:pt x="24" y="435"/>
                        </a:lnTo>
                        <a:lnTo>
                          <a:pt x="24" y="428"/>
                        </a:lnTo>
                        <a:lnTo>
                          <a:pt x="27" y="428"/>
                        </a:lnTo>
                        <a:lnTo>
                          <a:pt x="27" y="426"/>
                        </a:lnTo>
                        <a:lnTo>
                          <a:pt x="27" y="424"/>
                        </a:lnTo>
                        <a:lnTo>
                          <a:pt x="24" y="426"/>
                        </a:lnTo>
                        <a:lnTo>
                          <a:pt x="27" y="417"/>
                        </a:lnTo>
                        <a:lnTo>
                          <a:pt x="24" y="415"/>
                        </a:lnTo>
                        <a:lnTo>
                          <a:pt x="22" y="411"/>
                        </a:lnTo>
                        <a:lnTo>
                          <a:pt x="27" y="408"/>
                        </a:lnTo>
                        <a:lnTo>
                          <a:pt x="27" y="406"/>
                        </a:lnTo>
                        <a:lnTo>
                          <a:pt x="22" y="411"/>
                        </a:lnTo>
                        <a:lnTo>
                          <a:pt x="22" y="408"/>
                        </a:lnTo>
                        <a:lnTo>
                          <a:pt x="22" y="411"/>
                        </a:lnTo>
                        <a:lnTo>
                          <a:pt x="22" y="413"/>
                        </a:lnTo>
                        <a:lnTo>
                          <a:pt x="20" y="413"/>
                        </a:lnTo>
                        <a:lnTo>
                          <a:pt x="20" y="411"/>
                        </a:lnTo>
                        <a:lnTo>
                          <a:pt x="20" y="408"/>
                        </a:lnTo>
                        <a:lnTo>
                          <a:pt x="22" y="406"/>
                        </a:lnTo>
                        <a:lnTo>
                          <a:pt x="22" y="404"/>
                        </a:lnTo>
                        <a:lnTo>
                          <a:pt x="27" y="397"/>
                        </a:lnTo>
                        <a:lnTo>
                          <a:pt x="27" y="395"/>
                        </a:lnTo>
                        <a:lnTo>
                          <a:pt x="27" y="393"/>
                        </a:lnTo>
                        <a:lnTo>
                          <a:pt x="27" y="395"/>
                        </a:lnTo>
                        <a:lnTo>
                          <a:pt x="24" y="397"/>
                        </a:lnTo>
                        <a:lnTo>
                          <a:pt x="22" y="399"/>
                        </a:lnTo>
                        <a:lnTo>
                          <a:pt x="22" y="404"/>
                        </a:lnTo>
                        <a:lnTo>
                          <a:pt x="20" y="404"/>
                        </a:lnTo>
                        <a:lnTo>
                          <a:pt x="20" y="402"/>
                        </a:lnTo>
                        <a:lnTo>
                          <a:pt x="18" y="399"/>
                        </a:lnTo>
                        <a:lnTo>
                          <a:pt x="20" y="393"/>
                        </a:lnTo>
                        <a:lnTo>
                          <a:pt x="22" y="384"/>
                        </a:lnTo>
                        <a:lnTo>
                          <a:pt x="15" y="377"/>
                        </a:lnTo>
                        <a:lnTo>
                          <a:pt x="18" y="375"/>
                        </a:lnTo>
                        <a:lnTo>
                          <a:pt x="13" y="366"/>
                        </a:lnTo>
                        <a:lnTo>
                          <a:pt x="20" y="362"/>
                        </a:lnTo>
                        <a:lnTo>
                          <a:pt x="20" y="357"/>
                        </a:lnTo>
                        <a:lnTo>
                          <a:pt x="18" y="357"/>
                        </a:lnTo>
                        <a:lnTo>
                          <a:pt x="20" y="357"/>
                        </a:lnTo>
                        <a:lnTo>
                          <a:pt x="18" y="359"/>
                        </a:lnTo>
                        <a:lnTo>
                          <a:pt x="11" y="355"/>
                        </a:lnTo>
                        <a:lnTo>
                          <a:pt x="11" y="351"/>
                        </a:lnTo>
                        <a:lnTo>
                          <a:pt x="9" y="346"/>
                        </a:lnTo>
                        <a:lnTo>
                          <a:pt x="13" y="346"/>
                        </a:lnTo>
                        <a:lnTo>
                          <a:pt x="11" y="346"/>
                        </a:lnTo>
                        <a:lnTo>
                          <a:pt x="11" y="342"/>
                        </a:lnTo>
                        <a:lnTo>
                          <a:pt x="9" y="339"/>
                        </a:lnTo>
                        <a:lnTo>
                          <a:pt x="9" y="331"/>
                        </a:lnTo>
                        <a:lnTo>
                          <a:pt x="6" y="328"/>
                        </a:lnTo>
                        <a:lnTo>
                          <a:pt x="9" y="328"/>
                        </a:lnTo>
                        <a:lnTo>
                          <a:pt x="11" y="324"/>
                        </a:lnTo>
                        <a:lnTo>
                          <a:pt x="9" y="326"/>
                        </a:lnTo>
                        <a:lnTo>
                          <a:pt x="6" y="326"/>
                        </a:lnTo>
                        <a:lnTo>
                          <a:pt x="6" y="324"/>
                        </a:lnTo>
                        <a:lnTo>
                          <a:pt x="6" y="317"/>
                        </a:lnTo>
                        <a:lnTo>
                          <a:pt x="4" y="315"/>
                        </a:lnTo>
                        <a:lnTo>
                          <a:pt x="2" y="315"/>
                        </a:lnTo>
                        <a:lnTo>
                          <a:pt x="0" y="311"/>
                        </a:lnTo>
                        <a:lnTo>
                          <a:pt x="2" y="308"/>
                        </a:lnTo>
                        <a:lnTo>
                          <a:pt x="4" y="311"/>
                        </a:lnTo>
                        <a:lnTo>
                          <a:pt x="4" y="308"/>
                        </a:lnTo>
                        <a:lnTo>
                          <a:pt x="4" y="299"/>
                        </a:lnTo>
                        <a:lnTo>
                          <a:pt x="2" y="299"/>
                        </a:lnTo>
                        <a:lnTo>
                          <a:pt x="6" y="295"/>
                        </a:lnTo>
                        <a:lnTo>
                          <a:pt x="11" y="293"/>
                        </a:lnTo>
                        <a:lnTo>
                          <a:pt x="13" y="297"/>
                        </a:lnTo>
                        <a:lnTo>
                          <a:pt x="15" y="297"/>
                        </a:lnTo>
                        <a:lnTo>
                          <a:pt x="15" y="299"/>
                        </a:lnTo>
                        <a:lnTo>
                          <a:pt x="15" y="297"/>
                        </a:lnTo>
                        <a:lnTo>
                          <a:pt x="13" y="297"/>
                        </a:lnTo>
                        <a:lnTo>
                          <a:pt x="13" y="295"/>
                        </a:lnTo>
                        <a:lnTo>
                          <a:pt x="11" y="293"/>
                        </a:lnTo>
                        <a:lnTo>
                          <a:pt x="11" y="288"/>
                        </a:lnTo>
                        <a:lnTo>
                          <a:pt x="9" y="280"/>
                        </a:lnTo>
                        <a:lnTo>
                          <a:pt x="9" y="277"/>
                        </a:lnTo>
                        <a:lnTo>
                          <a:pt x="11" y="277"/>
                        </a:lnTo>
                        <a:lnTo>
                          <a:pt x="13" y="271"/>
                        </a:lnTo>
                        <a:lnTo>
                          <a:pt x="22" y="271"/>
                        </a:lnTo>
                        <a:lnTo>
                          <a:pt x="22" y="268"/>
                        </a:lnTo>
                        <a:lnTo>
                          <a:pt x="24" y="266"/>
                        </a:lnTo>
                        <a:lnTo>
                          <a:pt x="27" y="268"/>
                        </a:lnTo>
                        <a:lnTo>
                          <a:pt x="27" y="266"/>
                        </a:lnTo>
                        <a:lnTo>
                          <a:pt x="27" y="262"/>
                        </a:lnTo>
                        <a:lnTo>
                          <a:pt x="29" y="262"/>
                        </a:lnTo>
                        <a:lnTo>
                          <a:pt x="29" y="260"/>
                        </a:lnTo>
                        <a:lnTo>
                          <a:pt x="33" y="260"/>
                        </a:lnTo>
                        <a:lnTo>
                          <a:pt x="33" y="257"/>
                        </a:lnTo>
                        <a:lnTo>
                          <a:pt x="38" y="257"/>
                        </a:lnTo>
                        <a:lnTo>
                          <a:pt x="47" y="260"/>
                        </a:lnTo>
                        <a:lnTo>
                          <a:pt x="47" y="264"/>
                        </a:lnTo>
                        <a:lnTo>
                          <a:pt x="49" y="264"/>
                        </a:lnTo>
                        <a:lnTo>
                          <a:pt x="47" y="271"/>
                        </a:lnTo>
                        <a:lnTo>
                          <a:pt x="49" y="273"/>
                        </a:lnTo>
                        <a:lnTo>
                          <a:pt x="51" y="273"/>
                        </a:lnTo>
                        <a:lnTo>
                          <a:pt x="51" y="268"/>
                        </a:lnTo>
                        <a:lnTo>
                          <a:pt x="53" y="271"/>
                        </a:lnTo>
                        <a:lnTo>
                          <a:pt x="51" y="273"/>
                        </a:lnTo>
                        <a:lnTo>
                          <a:pt x="58" y="280"/>
                        </a:lnTo>
                        <a:lnTo>
                          <a:pt x="60" y="280"/>
                        </a:lnTo>
                        <a:lnTo>
                          <a:pt x="60" y="275"/>
                        </a:lnTo>
                        <a:lnTo>
                          <a:pt x="64" y="275"/>
                        </a:lnTo>
                        <a:lnTo>
                          <a:pt x="67" y="277"/>
                        </a:lnTo>
                        <a:lnTo>
                          <a:pt x="71" y="277"/>
                        </a:lnTo>
                        <a:lnTo>
                          <a:pt x="73" y="280"/>
                        </a:lnTo>
                        <a:lnTo>
                          <a:pt x="76" y="282"/>
                        </a:lnTo>
                        <a:lnTo>
                          <a:pt x="80" y="280"/>
                        </a:lnTo>
                        <a:lnTo>
                          <a:pt x="78" y="277"/>
                        </a:lnTo>
                        <a:lnTo>
                          <a:pt x="82" y="275"/>
                        </a:lnTo>
                        <a:lnTo>
                          <a:pt x="82" y="271"/>
                        </a:lnTo>
                        <a:lnTo>
                          <a:pt x="84" y="268"/>
                        </a:lnTo>
                        <a:lnTo>
                          <a:pt x="84" y="271"/>
                        </a:lnTo>
                        <a:lnTo>
                          <a:pt x="87" y="271"/>
                        </a:lnTo>
                        <a:lnTo>
                          <a:pt x="89" y="268"/>
                        </a:lnTo>
                        <a:lnTo>
                          <a:pt x="93" y="266"/>
                        </a:lnTo>
                        <a:lnTo>
                          <a:pt x="93" y="262"/>
                        </a:lnTo>
                        <a:lnTo>
                          <a:pt x="96" y="260"/>
                        </a:lnTo>
                        <a:lnTo>
                          <a:pt x="100" y="262"/>
                        </a:lnTo>
                        <a:lnTo>
                          <a:pt x="102" y="260"/>
                        </a:lnTo>
                        <a:lnTo>
                          <a:pt x="104" y="262"/>
                        </a:lnTo>
                        <a:lnTo>
                          <a:pt x="104" y="260"/>
                        </a:lnTo>
                        <a:lnTo>
                          <a:pt x="107" y="260"/>
                        </a:lnTo>
                        <a:lnTo>
                          <a:pt x="107" y="262"/>
                        </a:lnTo>
                        <a:lnTo>
                          <a:pt x="111" y="260"/>
                        </a:lnTo>
                        <a:lnTo>
                          <a:pt x="111" y="253"/>
                        </a:lnTo>
                        <a:lnTo>
                          <a:pt x="111" y="251"/>
                        </a:lnTo>
                        <a:lnTo>
                          <a:pt x="113" y="248"/>
                        </a:lnTo>
                        <a:lnTo>
                          <a:pt x="109" y="235"/>
                        </a:lnTo>
                        <a:lnTo>
                          <a:pt x="107" y="235"/>
                        </a:lnTo>
                        <a:lnTo>
                          <a:pt x="107" y="233"/>
                        </a:lnTo>
                        <a:lnTo>
                          <a:pt x="111" y="231"/>
                        </a:lnTo>
                        <a:lnTo>
                          <a:pt x="116" y="222"/>
                        </a:lnTo>
                        <a:lnTo>
                          <a:pt x="118" y="220"/>
                        </a:lnTo>
                        <a:lnTo>
                          <a:pt x="118" y="215"/>
                        </a:lnTo>
                        <a:lnTo>
                          <a:pt x="122" y="213"/>
                        </a:lnTo>
                        <a:lnTo>
                          <a:pt x="120" y="211"/>
                        </a:lnTo>
                        <a:lnTo>
                          <a:pt x="120" y="206"/>
                        </a:lnTo>
                        <a:lnTo>
                          <a:pt x="113" y="204"/>
                        </a:lnTo>
                        <a:lnTo>
                          <a:pt x="111" y="200"/>
                        </a:lnTo>
                        <a:lnTo>
                          <a:pt x="109" y="200"/>
                        </a:lnTo>
                        <a:lnTo>
                          <a:pt x="109" y="197"/>
                        </a:lnTo>
                        <a:lnTo>
                          <a:pt x="113" y="195"/>
                        </a:lnTo>
                        <a:lnTo>
                          <a:pt x="116" y="191"/>
                        </a:lnTo>
                        <a:lnTo>
                          <a:pt x="113" y="188"/>
                        </a:lnTo>
                        <a:lnTo>
                          <a:pt x="116" y="186"/>
                        </a:lnTo>
                        <a:lnTo>
                          <a:pt x="118" y="186"/>
                        </a:lnTo>
                        <a:lnTo>
                          <a:pt x="120" y="186"/>
                        </a:lnTo>
                        <a:lnTo>
                          <a:pt x="122" y="191"/>
                        </a:lnTo>
                        <a:lnTo>
                          <a:pt x="120" y="193"/>
                        </a:lnTo>
                        <a:lnTo>
                          <a:pt x="122" y="195"/>
                        </a:lnTo>
                        <a:lnTo>
                          <a:pt x="125" y="193"/>
                        </a:lnTo>
                        <a:lnTo>
                          <a:pt x="127" y="193"/>
                        </a:lnTo>
                        <a:lnTo>
                          <a:pt x="131" y="197"/>
                        </a:lnTo>
                        <a:lnTo>
                          <a:pt x="133" y="197"/>
                        </a:lnTo>
                        <a:lnTo>
                          <a:pt x="140" y="200"/>
                        </a:lnTo>
                        <a:lnTo>
                          <a:pt x="142" y="206"/>
                        </a:lnTo>
                        <a:lnTo>
                          <a:pt x="147" y="208"/>
                        </a:lnTo>
                        <a:lnTo>
                          <a:pt x="151" y="206"/>
                        </a:lnTo>
                        <a:lnTo>
                          <a:pt x="158" y="208"/>
                        </a:lnTo>
                        <a:lnTo>
                          <a:pt x="162" y="204"/>
                        </a:lnTo>
                        <a:lnTo>
                          <a:pt x="165" y="204"/>
                        </a:lnTo>
                        <a:lnTo>
                          <a:pt x="171" y="202"/>
                        </a:lnTo>
                        <a:lnTo>
                          <a:pt x="171" y="200"/>
                        </a:lnTo>
                        <a:lnTo>
                          <a:pt x="171" y="193"/>
                        </a:lnTo>
                        <a:lnTo>
                          <a:pt x="169" y="193"/>
                        </a:lnTo>
                        <a:lnTo>
                          <a:pt x="169" y="191"/>
                        </a:lnTo>
                        <a:lnTo>
                          <a:pt x="171" y="188"/>
                        </a:lnTo>
                        <a:lnTo>
                          <a:pt x="174" y="191"/>
                        </a:lnTo>
                        <a:lnTo>
                          <a:pt x="178" y="184"/>
                        </a:lnTo>
                        <a:lnTo>
                          <a:pt x="182" y="186"/>
                        </a:lnTo>
                        <a:lnTo>
                          <a:pt x="187" y="184"/>
                        </a:lnTo>
                        <a:lnTo>
                          <a:pt x="187" y="180"/>
                        </a:lnTo>
                        <a:lnTo>
                          <a:pt x="185" y="180"/>
                        </a:lnTo>
                        <a:lnTo>
                          <a:pt x="185" y="168"/>
                        </a:lnTo>
                        <a:lnTo>
                          <a:pt x="182" y="162"/>
                        </a:lnTo>
                        <a:lnTo>
                          <a:pt x="178" y="155"/>
                        </a:lnTo>
                        <a:lnTo>
                          <a:pt x="180" y="153"/>
                        </a:lnTo>
                        <a:lnTo>
                          <a:pt x="182" y="151"/>
                        </a:lnTo>
                        <a:lnTo>
                          <a:pt x="180" y="148"/>
                        </a:lnTo>
                        <a:lnTo>
                          <a:pt x="176" y="148"/>
                        </a:lnTo>
                        <a:lnTo>
                          <a:pt x="171" y="146"/>
                        </a:lnTo>
                        <a:lnTo>
                          <a:pt x="167" y="146"/>
                        </a:lnTo>
                        <a:lnTo>
                          <a:pt x="167" y="144"/>
                        </a:lnTo>
                        <a:lnTo>
                          <a:pt x="162" y="144"/>
                        </a:lnTo>
                        <a:lnTo>
                          <a:pt x="160" y="144"/>
                        </a:lnTo>
                        <a:lnTo>
                          <a:pt x="162" y="142"/>
                        </a:lnTo>
                        <a:lnTo>
                          <a:pt x="160" y="142"/>
                        </a:lnTo>
                        <a:lnTo>
                          <a:pt x="158" y="142"/>
                        </a:lnTo>
                        <a:lnTo>
                          <a:pt x="156" y="140"/>
                        </a:lnTo>
                        <a:lnTo>
                          <a:pt x="156" y="133"/>
                        </a:lnTo>
                        <a:lnTo>
                          <a:pt x="158" y="131"/>
                        </a:lnTo>
                        <a:lnTo>
                          <a:pt x="156" y="133"/>
                        </a:lnTo>
                        <a:lnTo>
                          <a:pt x="153" y="131"/>
                        </a:lnTo>
                        <a:lnTo>
                          <a:pt x="151" y="128"/>
                        </a:lnTo>
                        <a:lnTo>
                          <a:pt x="149" y="133"/>
                        </a:lnTo>
                        <a:lnTo>
                          <a:pt x="145" y="131"/>
                        </a:lnTo>
                        <a:lnTo>
                          <a:pt x="145" y="128"/>
                        </a:lnTo>
                        <a:lnTo>
                          <a:pt x="140" y="128"/>
                        </a:lnTo>
                        <a:lnTo>
                          <a:pt x="140" y="126"/>
                        </a:lnTo>
                        <a:lnTo>
                          <a:pt x="138" y="124"/>
                        </a:lnTo>
                        <a:lnTo>
                          <a:pt x="136" y="124"/>
                        </a:lnTo>
                        <a:lnTo>
                          <a:pt x="136" y="122"/>
                        </a:lnTo>
                        <a:lnTo>
                          <a:pt x="138" y="122"/>
                        </a:lnTo>
                        <a:lnTo>
                          <a:pt x="140" y="124"/>
                        </a:lnTo>
                        <a:lnTo>
                          <a:pt x="142" y="124"/>
                        </a:lnTo>
                        <a:lnTo>
                          <a:pt x="142" y="128"/>
                        </a:lnTo>
                        <a:lnTo>
                          <a:pt x="147" y="124"/>
                        </a:lnTo>
                        <a:lnTo>
                          <a:pt x="153" y="124"/>
                        </a:lnTo>
                        <a:lnTo>
                          <a:pt x="153" y="126"/>
                        </a:lnTo>
                        <a:lnTo>
                          <a:pt x="156" y="126"/>
                        </a:lnTo>
                        <a:lnTo>
                          <a:pt x="158" y="124"/>
                        </a:lnTo>
                        <a:lnTo>
                          <a:pt x="156" y="122"/>
                        </a:lnTo>
                        <a:lnTo>
                          <a:pt x="162" y="124"/>
                        </a:lnTo>
                        <a:lnTo>
                          <a:pt x="165" y="120"/>
                        </a:lnTo>
                        <a:lnTo>
                          <a:pt x="169" y="122"/>
                        </a:lnTo>
                        <a:lnTo>
                          <a:pt x="169" y="120"/>
                        </a:lnTo>
                        <a:lnTo>
                          <a:pt x="167" y="120"/>
                        </a:lnTo>
                        <a:lnTo>
                          <a:pt x="167" y="117"/>
                        </a:lnTo>
                        <a:lnTo>
                          <a:pt x="167" y="115"/>
                        </a:lnTo>
                        <a:lnTo>
                          <a:pt x="169" y="113"/>
                        </a:lnTo>
                        <a:lnTo>
                          <a:pt x="169" y="109"/>
                        </a:lnTo>
                        <a:lnTo>
                          <a:pt x="178" y="109"/>
                        </a:lnTo>
                        <a:lnTo>
                          <a:pt x="187" y="104"/>
                        </a:lnTo>
                        <a:lnTo>
                          <a:pt x="187" y="97"/>
                        </a:lnTo>
                        <a:lnTo>
                          <a:pt x="187" y="89"/>
                        </a:lnTo>
                        <a:lnTo>
                          <a:pt x="189" y="91"/>
                        </a:lnTo>
                        <a:lnTo>
                          <a:pt x="196" y="86"/>
                        </a:lnTo>
                        <a:lnTo>
                          <a:pt x="200" y="86"/>
                        </a:lnTo>
                        <a:lnTo>
                          <a:pt x="202" y="77"/>
                        </a:lnTo>
                        <a:lnTo>
                          <a:pt x="205" y="82"/>
                        </a:lnTo>
                        <a:lnTo>
                          <a:pt x="209" y="82"/>
                        </a:lnTo>
                        <a:lnTo>
                          <a:pt x="211" y="82"/>
                        </a:lnTo>
                        <a:lnTo>
                          <a:pt x="211" y="80"/>
                        </a:lnTo>
                        <a:lnTo>
                          <a:pt x="216" y="82"/>
                        </a:lnTo>
                        <a:lnTo>
                          <a:pt x="220" y="80"/>
                        </a:lnTo>
                        <a:lnTo>
                          <a:pt x="225" y="82"/>
                        </a:lnTo>
                        <a:lnTo>
                          <a:pt x="227" y="77"/>
                        </a:lnTo>
                        <a:lnTo>
                          <a:pt x="229" y="80"/>
                        </a:lnTo>
                        <a:lnTo>
                          <a:pt x="231" y="80"/>
                        </a:lnTo>
                        <a:lnTo>
                          <a:pt x="238" y="77"/>
                        </a:lnTo>
                        <a:lnTo>
                          <a:pt x="240" y="75"/>
                        </a:lnTo>
                        <a:lnTo>
                          <a:pt x="240" y="69"/>
                        </a:lnTo>
                        <a:lnTo>
                          <a:pt x="238" y="69"/>
                        </a:lnTo>
                        <a:lnTo>
                          <a:pt x="238" y="66"/>
                        </a:lnTo>
                        <a:lnTo>
                          <a:pt x="234" y="66"/>
                        </a:lnTo>
                        <a:lnTo>
                          <a:pt x="231" y="71"/>
                        </a:lnTo>
                        <a:lnTo>
                          <a:pt x="229" y="71"/>
                        </a:lnTo>
                        <a:lnTo>
                          <a:pt x="227" y="69"/>
                        </a:lnTo>
                        <a:lnTo>
                          <a:pt x="223" y="71"/>
                        </a:lnTo>
                        <a:lnTo>
                          <a:pt x="220" y="66"/>
                        </a:lnTo>
                        <a:lnTo>
                          <a:pt x="214" y="69"/>
                        </a:lnTo>
                        <a:lnTo>
                          <a:pt x="214" y="66"/>
                        </a:lnTo>
                        <a:lnTo>
                          <a:pt x="202" y="66"/>
                        </a:lnTo>
                        <a:lnTo>
                          <a:pt x="200" y="69"/>
                        </a:lnTo>
                        <a:lnTo>
                          <a:pt x="198" y="69"/>
                        </a:lnTo>
                        <a:lnTo>
                          <a:pt x="194" y="69"/>
                        </a:lnTo>
                        <a:lnTo>
                          <a:pt x="191" y="69"/>
                        </a:lnTo>
                        <a:lnTo>
                          <a:pt x="191" y="73"/>
                        </a:lnTo>
                        <a:lnTo>
                          <a:pt x="189" y="71"/>
                        </a:lnTo>
                        <a:lnTo>
                          <a:pt x="187" y="73"/>
                        </a:lnTo>
                        <a:lnTo>
                          <a:pt x="185" y="73"/>
                        </a:lnTo>
                        <a:lnTo>
                          <a:pt x="180" y="73"/>
                        </a:lnTo>
                        <a:lnTo>
                          <a:pt x="176" y="73"/>
                        </a:lnTo>
                        <a:lnTo>
                          <a:pt x="174" y="75"/>
                        </a:lnTo>
                        <a:lnTo>
                          <a:pt x="171" y="73"/>
                        </a:lnTo>
                        <a:lnTo>
                          <a:pt x="169" y="62"/>
                        </a:lnTo>
                        <a:lnTo>
                          <a:pt x="167" y="60"/>
                        </a:lnTo>
                        <a:lnTo>
                          <a:pt x="162" y="57"/>
                        </a:lnTo>
                        <a:lnTo>
                          <a:pt x="165" y="55"/>
                        </a:lnTo>
                        <a:lnTo>
                          <a:pt x="169" y="55"/>
                        </a:lnTo>
                        <a:lnTo>
                          <a:pt x="171" y="55"/>
                        </a:lnTo>
                        <a:lnTo>
                          <a:pt x="178" y="55"/>
                        </a:lnTo>
                        <a:lnTo>
                          <a:pt x="178" y="51"/>
                        </a:lnTo>
                        <a:lnTo>
                          <a:pt x="178" y="46"/>
                        </a:lnTo>
                        <a:lnTo>
                          <a:pt x="169" y="37"/>
                        </a:lnTo>
                        <a:lnTo>
                          <a:pt x="171" y="37"/>
                        </a:lnTo>
                        <a:lnTo>
                          <a:pt x="171" y="35"/>
                        </a:lnTo>
                        <a:lnTo>
                          <a:pt x="171" y="33"/>
                        </a:lnTo>
                        <a:lnTo>
                          <a:pt x="169" y="33"/>
                        </a:lnTo>
                        <a:lnTo>
                          <a:pt x="169" y="31"/>
                        </a:lnTo>
                        <a:lnTo>
                          <a:pt x="167" y="31"/>
                        </a:lnTo>
                        <a:lnTo>
                          <a:pt x="167" y="29"/>
                        </a:lnTo>
                        <a:lnTo>
                          <a:pt x="171" y="26"/>
                        </a:lnTo>
                        <a:lnTo>
                          <a:pt x="176" y="26"/>
                        </a:lnTo>
                        <a:lnTo>
                          <a:pt x="178" y="24"/>
                        </a:lnTo>
                        <a:lnTo>
                          <a:pt x="185" y="24"/>
                        </a:lnTo>
                        <a:lnTo>
                          <a:pt x="200" y="15"/>
                        </a:lnTo>
                        <a:lnTo>
                          <a:pt x="214" y="11"/>
                        </a:lnTo>
                        <a:lnTo>
                          <a:pt x="216" y="11"/>
                        </a:lnTo>
                        <a:lnTo>
                          <a:pt x="223" y="15"/>
                        </a:lnTo>
                        <a:lnTo>
                          <a:pt x="236" y="13"/>
                        </a:lnTo>
                        <a:lnTo>
                          <a:pt x="236" y="9"/>
                        </a:lnTo>
                        <a:lnTo>
                          <a:pt x="243" y="6"/>
                        </a:lnTo>
                        <a:lnTo>
                          <a:pt x="247" y="4"/>
                        </a:lnTo>
                        <a:lnTo>
                          <a:pt x="249" y="2"/>
                        </a:lnTo>
                        <a:lnTo>
                          <a:pt x="256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4" name="Freeform 836"/>
                  <p:cNvSpPr>
                    <a:spLocks/>
                  </p:cNvSpPr>
                  <p:nvPr/>
                </p:nvSpPr>
                <p:spPr bwMode="auto">
                  <a:xfrm>
                    <a:off x="2064" y="312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5" name="Freeform 837"/>
                  <p:cNvSpPr>
                    <a:spLocks/>
                  </p:cNvSpPr>
                  <p:nvPr/>
                </p:nvSpPr>
                <p:spPr bwMode="auto">
                  <a:xfrm>
                    <a:off x="2061" y="309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6" name="Freeform 838"/>
                  <p:cNvSpPr>
                    <a:spLocks/>
                  </p:cNvSpPr>
                  <p:nvPr/>
                </p:nvSpPr>
                <p:spPr bwMode="auto">
                  <a:xfrm>
                    <a:off x="2010" y="2849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7" name="Freeform 839"/>
                  <p:cNvSpPr>
                    <a:spLocks/>
                  </p:cNvSpPr>
                  <p:nvPr/>
                </p:nvSpPr>
                <p:spPr bwMode="auto">
                  <a:xfrm>
                    <a:off x="1992" y="2780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8" name="Freeform 840"/>
                  <p:cNvSpPr>
                    <a:spLocks/>
                  </p:cNvSpPr>
                  <p:nvPr/>
                </p:nvSpPr>
                <p:spPr bwMode="auto">
                  <a:xfrm>
                    <a:off x="1972" y="2723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79" name="Freeform 841"/>
                  <p:cNvSpPr>
                    <a:spLocks/>
                  </p:cNvSpPr>
                  <p:nvPr/>
                </p:nvSpPr>
                <p:spPr bwMode="auto">
                  <a:xfrm>
                    <a:off x="1983" y="2687"/>
                    <a:ext cx="3" cy="2"/>
                  </a:xfrm>
                  <a:custGeom>
                    <a:avLst/>
                    <a:gdLst>
                      <a:gd name="T0" fmla="*/ 0 w 3"/>
                      <a:gd name="T1" fmla="*/ 0 h 2"/>
                      <a:gd name="T2" fmla="*/ 3 w 3"/>
                      <a:gd name="T3" fmla="*/ 0 h 2"/>
                      <a:gd name="T4" fmla="*/ 0 w 3"/>
                      <a:gd name="T5" fmla="*/ 2 h 2"/>
                      <a:gd name="T6" fmla="*/ 0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0" name="Freeform 842"/>
                  <p:cNvSpPr>
                    <a:spLocks/>
                  </p:cNvSpPr>
                  <p:nvPr/>
                </p:nvSpPr>
                <p:spPr bwMode="auto">
                  <a:xfrm>
                    <a:off x="1988" y="2685"/>
                    <a:ext cx="2" cy="4"/>
                  </a:xfrm>
                  <a:custGeom>
                    <a:avLst/>
                    <a:gdLst>
                      <a:gd name="T0" fmla="*/ 2 w 2"/>
                      <a:gd name="T1" fmla="*/ 0 h 4"/>
                      <a:gd name="T2" fmla="*/ 2 w 2"/>
                      <a:gd name="T3" fmla="*/ 4 h 4"/>
                      <a:gd name="T4" fmla="*/ 0 w 2"/>
                      <a:gd name="T5" fmla="*/ 2 h 4"/>
                      <a:gd name="T6" fmla="*/ 2 w 2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0"/>
                        </a:move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1" name="Freeform 843"/>
                  <p:cNvSpPr>
                    <a:spLocks/>
                  </p:cNvSpPr>
                  <p:nvPr/>
                </p:nvSpPr>
                <p:spPr bwMode="auto">
                  <a:xfrm>
                    <a:off x="2001" y="2681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2" name="Freeform 844"/>
                  <p:cNvSpPr>
                    <a:spLocks/>
                  </p:cNvSpPr>
                  <p:nvPr/>
                </p:nvSpPr>
                <p:spPr bwMode="auto">
                  <a:xfrm>
                    <a:off x="1959" y="261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3" name="Freeform 845"/>
                  <p:cNvSpPr>
                    <a:spLocks/>
                  </p:cNvSpPr>
                  <p:nvPr/>
                </p:nvSpPr>
                <p:spPr bwMode="auto">
                  <a:xfrm>
                    <a:off x="2061" y="2250"/>
                    <a:ext cx="1065" cy="915"/>
                  </a:xfrm>
                  <a:custGeom>
                    <a:avLst/>
                    <a:gdLst>
                      <a:gd name="T0" fmla="*/ 159 w 1065"/>
                      <a:gd name="T1" fmla="*/ 44 h 915"/>
                      <a:gd name="T2" fmla="*/ 241 w 1065"/>
                      <a:gd name="T3" fmla="*/ 82 h 915"/>
                      <a:gd name="T4" fmla="*/ 310 w 1065"/>
                      <a:gd name="T5" fmla="*/ 91 h 915"/>
                      <a:gd name="T6" fmla="*/ 388 w 1065"/>
                      <a:gd name="T7" fmla="*/ 113 h 915"/>
                      <a:gd name="T8" fmla="*/ 435 w 1065"/>
                      <a:gd name="T9" fmla="*/ 120 h 915"/>
                      <a:gd name="T10" fmla="*/ 486 w 1065"/>
                      <a:gd name="T11" fmla="*/ 62 h 915"/>
                      <a:gd name="T12" fmla="*/ 551 w 1065"/>
                      <a:gd name="T13" fmla="*/ 42 h 915"/>
                      <a:gd name="T14" fmla="*/ 568 w 1065"/>
                      <a:gd name="T15" fmla="*/ 71 h 915"/>
                      <a:gd name="T16" fmla="*/ 615 w 1065"/>
                      <a:gd name="T17" fmla="*/ 95 h 915"/>
                      <a:gd name="T18" fmla="*/ 689 w 1065"/>
                      <a:gd name="T19" fmla="*/ 64 h 915"/>
                      <a:gd name="T20" fmla="*/ 733 w 1065"/>
                      <a:gd name="T21" fmla="*/ 75 h 915"/>
                      <a:gd name="T22" fmla="*/ 784 w 1065"/>
                      <a:gd name="T23" fmla="*/ 71 h 915"/>
                      <a:gd name="T24" fmla="*/ 827 w 1065"/>
                      <a:gd name="T25" fmla="*/ 49 h 915"/>
                      <a:gd name="T26" fmla="*/ 871 w 1065"/>
                      <a:gd name="T27" fmla="*/ 66 h 915"/>
                      <a:gd name="T28" fmla="*/ 938 w 1065"/>
                      <a:gd name="T29" fmla="*/ 71 h 915"/>
                      <a:gd name="T30" fmla="*/ 996 w 1065"/>
                      <a:gd name="T31" fmla="*/ 84 h 915"/>
                      <a:gd name="T32" fmla="*/ 1025 w 1065"/>
                      <a:gd name="T33" fmla="*/ 115 h 915"/>
                      <a:gd name="T34" fmla="*/ 1016 w 1065"/>
                      <a:gd name="T35" fmla="*/ 180 h 915"/>
                      <a:gd name="T36" fmla="*/ 1023 w 1065"/>
                      <a:gd name="T37" fmla="*/ 233 h 915"/>
                      <a:gd name="T38" fmla="*/ 1016 w 1065"/>
                      <a:gd name="T39" fmla="*/ 273 h 915"/>
                      <a:gd name="T40" fmla="*/ 1001 w 1065"/>
                      <a:gd name="T41" fmla="*/ 315 h 915"/>
                      <a:gd name="T42" fmla="*/ 1047 w 1065"/>
                      <a:gd name="T43" fmla="*/ 348 h 915"/>
                      <a:gd name="T44" fmla="*/ 1036 w 1065"/>
                      <a:gd name="T45" fmla="*/ 388 h 915"/>
                      <a:gd name="T46" fmla="*/ 985 w 1065"/>
                      <a:gd name="T47" fmla="*/ 422 h 915"/>
                      <a:gd name="T48" fmla="*/ 963 w 1065"/>
                      <a:gd name="T49" fmla="*/ 477 h 915"/>
                      <a:gd name="T50" fmla="*/ 927 w 1065"/>
                      <a:gd name="T51" fmla="*/ 402 h 915"/>
                      <a:gd name="T52" fmla="*/ 882 w 1065"/>
                      <a:gd name="T53" fmla="*/ 353 h 915"/>
                      <a:gd name="T54" fmla="*/ 831 w 1065"/>
                      <a:gd name="T55" fmla="*/ 348 h 915"/>
                      <a:gd name="T56" fmla="*/ 789 w 1065"/>
                      <a:gd name="T57" fmla="*/ 344 h 915"/>
                      <a:gd name="T58" fmla="*/ 724 w 1065"/>
                      <a:gd name="T59" fmla="*/ 319 h 915"/>
                      <a:gd name="T60" fmla="*/ 702 w 1065"/>
                      <a:gd name="T61" fmla="*/ 331 h 915"/>
                      <a:gd name="T62" fmla="*/ 684 w 1065"/>
                      <a:gd name="T63" fmla="*/ 371 h 915"/>
                      <a:gd name="T64" fmla="*/ 640 w 1065"/>
                      <a:gd name="T65" fmla="*/ 386 h 915"/>
                      <a:gd name="T66" fmla="*/ 622 w 1065"/>
                      <a:gd name="T67" fmla="*/ 422 h 915"/>
                      <a:gd name="T68" fmla="*/ 642 w 1065"/>
                      <a:gd name="T69" fmla="*/ 453 h 915"/>
                      <a:gd name="T70" fmla="*/ 597 w 1065"/>
                      <a:gd name="T71" fmla="*/ 495 h 915"/>
                      <a:gd name="T72" fmla="*/ 584 w 1065"/>
                      <a:gd name="T73" fmla="*/ 524 h 915"/>
                      <a:gd name="T74" fmla="*/ 562 w 1065"/>
                      <a:gd name="T75" fmla="*/ 517 h 915"/>
                      <a:gd name="T76" fmla="*/ 533 w 1065"/>
                      <a:gd name="T77" fmla="*/ 535 h 915"/>
                      <a:gd name="T78" fmla="*/ 502 w 1065"/>
                      <a:gd name="T79" fmla="*/ 553 h 915"/>
                      <a:gd name="T80" fmla="*/ 477 w 1065"/>
                      <a:gd name="T81" fmla="*/ 593 h 915"/>
                      <a:gd name="T82" fmla="*/ 457 w 1065"/>
                      <a:gd name="T83" fmla="*/ 613 h 915"/>
                      <a:gd name="T84" fmla="*/ 419 w 1065"/>
                      <a:gd name="T85" fmla="*/ 641 h 915"/>
                      <a:gd name="T86" fmla="*/ 406 w 1065"/>
                      <a:gd name="T87" fmla="*/ 670 h 915"/>
                      <a:gd name="T88" fmla="*/ 350 w 1065"/>
                      <a:gd name="T89" fmla="*/ 666 h 915"/>
                      <a:gd name="T90" fmla="*/ 312 w 1065"/>
                      <a:gd name="T91" fmla="*/ 661 h 915"/>
                      <a:gd name="T92" fmla="*/ 321 w 1065"/>
                      <a:gd name="T93" fmla="*/ 708 h 915"/>
                      <a:gd name="T94" fmla="*/ 290 w 1065"/>
                      <a:gd name="T95" fmla="*/ 719 h 915"/>
                      <a:gd name="T96" fmla="*/ 243 w 1065"/>
                      <a:gd name="T97" fmla="*/ 733 h 915"/>
                      <a:gd name="T98" fmla="*/ 210 w 1065"/>
                      <a:gd name="T99" fmla="*/ 737 h 915"/>
                      <a:gd name="T100" fmla="*/ 172 w 1065"/>
                      <a:gd name="T101" fmla="*/ 777 h 915"/>
                      <a:gd name="T102" fmla="*/ 132 w 1065"/>
                      <a:gd name="T103" fmla="*/ 779 h 915"/>
                      <a:gd name="T104" fmla="*/ 130 w 1065"/>
                      <a:gd name="T105" fmla="*/ 795 h 915"/>
                      <a:gd name="T106" fmla="*/ 127 w 1065"/>
                      <a:gd name="T107" fmla="*/ 819 h 915"/>
                      <a:gd name="T108" fmla="*/ 150 w 1065"/>
                      <a:gd name="T109" fmla="*/ 839 h 915"/>
                      <a:gd name="T110" fmla="*/ 134 w 1065"/>
                      <a:gd name="T111" fmla="*/ 875 h 915"/>
                      <a:gd name="T112" fmla="*/ 103 w 1065"/>
                      <a:gd name="T113" fmla="*/ 897 h 915"/>
                      <a:gd name="T114" fmla="*/ 72 w 1065"/>
                      <a:gd name="T115" fmla="*/ 897 h 915"/>
                      <a:gd name="T116" fmla="*/ 32 w 1065"/>
                      <a:gd name="T117" fmla="*/ 886 h 915"/>
                      <a:gd name="T118" fmla="*/ 3 w 1065"/>
                      <a:gd name="T119" fmla="*/ 848 h 9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065" h="915">
                        <a:moveTo>
                          <a:pt x="143" y="0"/>
                        </a:moveTo>
                        <a:lnTo>
                          <a:pt x="145" y="0"/>
                        </a:lnTo>
                        <a:lnTo>
                          <a:pt x="143" y="2"/>
                        </a:lnTo>
                        <a:lnTo>
                          <a:pt x="145" y="4"/>
                        </a:lnTo>
                        <a:lnTo>
                          <a:pt x="143" y="4"/>
                        </a:lnTo>
                        <a:lnTo>
                          <a:pt x="145" y="9"/>
                        </a:lnTo>
                        <a:lnTo>
                          <a:pt x="152" y="11"/>
                        </a:lnTo>
                        <a:lnTo>
                          <a:pt x="150" y="11"/>
                        </a:lnTo>
                        <a:lnTo>
                          <a:pt x="154" y="13"/>
                        </a:lnTo>
                        <a:lnTo>
                          <a:pt x="154" y="15"/>
                        </a:lnTo>
                        <a:lnTo>
                          <a:pt x="156" y="17"/>
                        </a:lnTo>
                        <a:lnTo>
                          <a:pt x="152" y="31"/>
                        </a:lnTo>
                        <a:lnTo>
                          <a:pt x="152" y="35"/>
                        </a:lnTo>
                        <a:lnTo>
                          <a:pt x="154" y="37"/>
                        </a:lnTo>
                        <a:lnTo>
                          <a:pt x="154" y="44"/>
                        </a:lnTo>
                        <a:lnTo>
                          <a:pt x="156" y="44"/>
                        </a:lnTo>
                        <a:lnTo>
                          <a:pt x="159" y="44"/>
                        </a:lnTo>
                        <a:lnTo>
                          <a:pt x="161" y="46"/>
                        </a:lnTo>
                        <a:lnTo>
                          <a:pt x="161" y="49"/>
                        </a:lnTo>
                        <a:lnTo>
                          <a:pt x="163" y="49"/>
                        </a:lnTo>
                        <a:lnTo>
                          <a:pt x="165" y="51"/>
                        </a:lnTo>
                        <a:lnTo>
                          <a:pt x="174" y="53"/>
                        </a:lnTo>
                        <a:lnTo>
                          <a:pt x="181" y="57"/>
                        </a:lnTo>
                        <a:lnTo>
                          <a:pt x="194" y="60"/>
                        </a:lnTo>
                        <a:lnTo>
                          <a:pt x="199" y="60"/>
                        </a:lnTo>
                        <a:lnTo>
                          <a:pt x="203" y="55"/>
                        </a:lnTo>
                        <a:lnTo>
                          <a:pt x="210" y="57"/>
                        </a:lnTo>
                        <a:lnTo>
                          <a:pt x="212" y="60"/>
                        </a:lnTo>
                        <a:lnTo>
                          <a:pt x="223" y="62"/>
                        </a:lnTo>
                        <a:lnTo>
                          <a:pt x="225" y="64"/>
                        </a:lnTo>
                        <a:lnTo>
                          <a:pt x="232" y="66"/>
                        </a:lnTo>
                        <a:lnTo>
                          <a:pt x="236" y="73"/>
                        </a:lnTo>
                        <a:lnTo>
                          <a:pt x="239" y="80"/>
                        </a:lnTo>
                        <a:lnTo>
                          <a:pt x="241" y="82"/>
                        </a:lnTo>
                        <a:lnTo>
                          <a:pt x="254" y="89"/>
                        </a:lnTo>
                        <a:lnTo>
                          <a:pt x="257" y="86"/>
                        </a:lnTo>
                        <a:lnTo>
                          <a:pt x="261" y="89"/>
                        </a:lnTo>
                        <a:lnTo>
                          <a:pt x="265" y="86"/>
                        </a:lnTo>
                        <a:lnTo>
                          <a:pt x="265" y="91"/>
                        </a:lnTo>
                        <a:lnTo>
                          <a:pt x="268" y="91"/>
                        </a:lnTo>
                        <a:lnTo>
                          <a:pt x="274" y="91"/>
                        </a:lnTo>
                        <a:lnTo>
                          <a:pt x="274" y="89"/>
                        </a:lnTo>
                        <a:lnTo>
                          <a:pt x="281" y="93"/>
                        </a:lnTo>
                        <a:lnTo>
                          <a:pt x="283" y="91"/>
                        </a:lnTo>
                        <a:lnTo>
                          <a:pt x="290" y="91"/>
                        </a:lnTo>
                        <a:lnTo>
                          <a:pt x="299" y="91"/>
                        </a:lnTo>
                        <a:lnTo>
                          <a:pt x="301" y="93"/>
                        </a:lnTo>
                        <a:lnTo>
                          <a:pt x="303" y="93"/>
                        </a:lnTo>
                        <a:lnTo>
                          <a:pt x="306" y="93"/>
                        </a:lnTo>
                        <a:lnTo>
                          <a:pt x="306" y="91"/>
                        </a:lnTo>
                        <a:lnTo>
                          <a:pt x="310" y="91"/>
                        </a:lnTo>
                        <a:lnTo>
                          <a:pt x="312" y="93"/>
                        </a:lnTo>
                        <a:lnTo>
                          <a:pt x="319" y="93"/>
                        </a:lnTo>
                        <a:lnTo>
                          <a:pt x="328" y="91"/>
                        </a:lnTo>
                        <a:lnTo>
                          <a:pt x="332" y="91"/>
                        </a:lnTo>
                        <a:lnTo>
                          <a:pt x="339" y="91"/>
                        </a:lnTo>
                        <a:lnTo>
                          <a:pt x="343" y="93"/>
                        </a:lnTo>
                        <a:lnTo>
                          <a:pt x="350" y="89"/>
                        </a:lnTo>
                        <a:lnTo>
                          <a:pt x="355" y="91"/>
                        </a:lnTo>
                        <a:lnTo>
                          <a:pt x="361" y="91"/>
                        </a:lnTo>
                        <a:lnTo>
                          <a:pt x="363" y="93"/>
                        </a:lnTo>
                        <a:lnTo>
                          <a:pt x="370" y="93"/>
                        </a:lnTo>
                        <a:lnTo>
                          <a:pt x="375" y="95"/>
                        </a:lnTo>
                        <a:lnTo>
                          <a:pt x="381" y="93"/>
                        </a:lnTo>
                        <a:lnTo>
                          <a:pt x="386" y="104"/>
                        </a:lnTo>
                        <a:lnTo>
                          <a:pt x="388" y="106"/>
                        </a:lnTo>
                        <a:lnTo>
                          <a:pt x="388" y="109"/>
                        </a:lnTo>
                        <a:lnTo>
                          <a:pt x="388" y="113"/>
                        </a:lnTo>
                        <a:lnTo>
                          <a:pt x="390" y="115"/>
                        </a:lnTo>
                        <a:lnTo>
                          <a:pt x="390" y="120"/>
                        </a:lnTo>
                        <a:lnTo>
                          <a:pt x="390" y="122"/>
                        </a:lnTo>
                        <a:lnTo>
                          <a:pt x="384" y="122"/>
                        </a:lnTo>
                        <a:lnTo>
                          <a:pt x="386" y="126"/>
                        </a:lnTo>
                        <a:lnTo>
                          <a:pt x="386" y="128"/>
                        </a:lnTo>
                        <a:lnTo>
                          <a:pt x="390" y="131"/>
                        </a:lnTo>
                        <a:lnTo>
                          <a:pt x="390" y="135"/>
                        </a:lnTo>
                        <a:lnTo>
                          <a:pt x="404" y="133"/>
                        </a:lnTo>
                        <a:lnTo>
                          <a:pt x="406" y="135"/>
                        </a:lnTo>
                        <a:lnTo>
                          <a:pt x="419" y="135"/>
                        </a:lnTo>
                        <a:lnTo>
                          <a:pt x="426" y="133"/>
                        </a:lnTo>
                        <a:lnTo>
                          <a:pt x="426" y="131"/>
                        </a:lnTo>
                        <a:lnTo>
                          <a:pt x="430" y="131"/>
                        </a:lnTo>
                        <a:lnTo>
                          <a:pt x="433" y="126"/>
                        </a:lnTo>
                        <a:lnTo>
                          <a:pt x="435" y="124"/>
                        </a:lnTo>
                        <a:lnTo>
                          <a:pt x="435" y="120"/>
                        </a:lnTo>
                        <a:lnTo>
                          <a:pt x="437" y="117"/>
                        </a:lnTo>
                        <a:lnTo>
                          <a:pt x="441" y="120"/>
                        </a:lnTo>
                        <a:lnTo>
                          <a:pt x="446" y="117"/>
                        </a:lnTo>
                        <a:lnTo>
                          <a:pt x="455" y="120"/>
                        </a:lnTo>
                        <a:lnTo>
                          <a:pt x="459" y="111"/>
                        </a:lnTo>
                        <a:lnTo>
                          <a:pt x="461" y="111"/>
                        </a:lnTo>
                        <a:lnTo>
                          <a:pt x="461" y="106"/>
                        </a:lnTo>
                        <a:lnTo>
                          <a:pt x="455" y="100"/>
                        </a:lnTo>
                        <a:lnTo>
                          <a:pt x="470" y="89"/>
                        </a:lnTo>
                        <a:lnTo>
                          <a:pt x="473" y="84"/>
                        </a:lnTo>
                        <a:lnTo>
                          <a:pt x="479" y="80"/>
                        </a:lnTo>
                        <a:lnTo>
                          <a:pt x="479" y="77"/>
                        </a:lnTo>
                        <a:lnTo>
                          <a:pt x="475" y="73"/>
                        </a:lnTo>
                        <a:lnTo>
                          <a:pt x="479" y="69"/>
                        </a:lnTo>
                        <a:lnTo>
                          <a:pt x="477" y="66"/>
                        </a:lnTo>
                        <a:lnTo>
                          <a:pt x="479" y="62"/>
                        </a:lnTo>
                        <a:lnTo>
                          <a:pt x="486" y="62"/>
                        </a:lnTo>
                        <a:lnTo>
                          <a:pt x="488" y="60"/>
                        </a:lnTo>
                        <a:lnTo>
                          <a:pt x="495" y="62"/>
                        </a:lnTo>
                        <a:lnTo>
                          <a:pt x="508" y="49"/>
                        </a:lnTo>
                        <a:lnTo>
                          <a:pt x="517" y="46"/>
                        </a:lnTo>
                        <a:lnTo>
                          <a:pt x="519" y="44"/>
                        </a:lnTo>
                        <a:lnTo>
                          <a:pt x="526" y="44"/>
                        </a:lnTo>
                        <a:lnTo>
                          <a:pt x="533" y="44"/>
                        </a:lnTo>
                        <a:lnTo>
                          <a:pt x="533" y="42"/>
                        </a:lnTo>
                        <a:lnTo>
                          <a:pt x="537" y="44"/>
                        </a:lnTo>
                        <a:lnTo>
                          <a:pt x="535" y="46"/>
                        </a:lnTo>
                        <a:lnTo>
                          <a:pt x="539" y="49"/>
                        </a:lnTo>
                        <a:lnTo>
                          <a:pt x="542" y="46"/>
                        </a:lnTo>
                        <a:lnTo>
                          <a:pt x="542" y="44"/>
                        </a:lnTo>
                        <a:lnTo>
                          <a:pt x="546" y="44"/>
                        </a:lnTo>
                        <a:lnTo>
                          <a:pt x="548" y="42"/>
                        </a:lnTo>
                        <a:lnTo>
                          <a:pt x="551" y="44"/>
                        </a:lnTo>
                        <a:lnTo>
                          <a:pt x="551" y="42"/>
                        </a:lnTo>
                        <a:lnTo>
                          <a:pt x="548" y="37"/>
                        </a:lnTo>
                        <a:lnTo>
                          <a:pt x="551" y="37"/>
                        </a:lnTo>
                        <a:lnTo>
                          <a:pt x="566" y="40"/>
                        </a:lnTo>
                        <a:lnTo>
                          <a:pt x="577" y="37"/>
                        </a:lnTo>
                        <a:lnTo>
                          <a:pt x="580" y="40"/>
                        </a:lnTo>
                        <a:lnTo>
                          <a:pt x="584" y="44"/>
                        </a:lnTo>
                        <a:lnTo>
                          <a:pt x="586" y="44"/>
                        </a:lnTo>
                        <a:lnTo>
                          <a:pt x="586" y="46"/>
                        </a:lnTo>
                        <a:lnTo>
                          <a:pt x="591" y="57"/>
                        </a:lnTo>
                        <a:lnTo>
                          <a:pt x="591" y="66"/>
                        </a:lnTo>
                        <a:lnTo>
                          <a:pt x="593" y="66"/>
                        </a:lnTo>
                        <a:lnTo>
                          <a:pt x="595" y="69"/>
                        </a:lnTo>
                        <a:lnTo>
                          <a:pt x="593" y="71"/>
                        </a:lnTo>
                        <a:lnTo>
                          <a:pt x="591" y="71"/>
                        </a:lnTo>
                        <a:lnTo>
                          <a:pt x="582" y="69"/>
                        </a:lnTo>
                        <a:lnTo>
                          <a:pt x="575" y="66"/>
                        </a:lnTo>
                        <a:lnTo>
                          <a:pt x="568" y="71"/>
                        </a:lnTo>
                        <a:lnTo>
                          <a:pt x="573" y="77"/>
                        </a:lnTo>
                        <a:lnTo>
                          <a:pt x="573" y="80"/>
                        </a:lnTo>
                        <a:lnTo>
                          <a:pt x="577" y="82"/>
                        </a:lnTo>
                        <a:lnTo>
                          <a:pt x="580" y="93"/>
                        </a:lnTo>
                        <a:lnTo>
                          <a:pt x="588" y="93"/>
                        </a:lnTo>
                        <a:lnTo>
                          <a:pt x="593" y="95"/>
                        </a:lnTo>
                        <a:lnTo>
                          <a:pt x="595" y="95"/>
                        </a:lnTo>
                        <a:lnTo>
                          <a:pt x="595" y="91"/>
                        </a:lnTo>
                        <a:lnTo>
                          <a:pt x="600" y="91"/>
                        </a:lnTo>
                        <a:lnTo>
                          <a:pt x="602" y="91"/>
                        </a:lnTo>
                        <a:lnTo>
                          <a:pt x="604" y="91"/>
                        </a:lnTo>
                        <a:lnTo>
                          <a:pt x="604" y="93"/>
                        </a:lnTo>
                        <a:lnTo>
                          <a:pt x="608" y="91"/>
                        </a:lnTo>
                        <a:lnTo>
                          <a:pt x="608" y="93"/>
                        </a:lnTo>
                        <a:lnTo>
                          <a:pt x="611" y="93"/>
                        </a:lnTo>
                        <a:lnTo>
                          <a:pt x="611" y="95"/>
                        </a:lnTo>
                        <a:lnTo>
                          <a:pt x="615" y="95"/>
                        </a:lnTo>
                        <a:lnTo>
                          <a:pt x="615" y="91"/>
                        </a:lnTo>
                        <a:lnTo>
                          <a:pt x="622" y="91"/>
                        </a:lnTo>
                        <a:lnTo>
                          <a:pt x="624" y="89"/>
                        </a:lnTo>
                        <a:lnTo>
                          <a:pt x="635" y="91"/>
                        </a:lnTo>
                        <a:lnTo>
                          <a:pt x="635" y="93"/>
                        </a:lnTo>
                        <a:lnTo>
                          <a:pt x="644" y="91"/>
                        </a:lnTo>
                        <a:lnTo>
                          <a:pt x="644" y="89"/>
                        </a:lnTo>
                        <a:lnTo>
                          <a:pt x="649" y="89"/>
                        </a:lnTo>
                        <a:lnTo>
                          <a:pt x="662" y="84"/>
                        </a:lnTo>
                        <a:lnTo>
                          <a:pt x="675" y="75"/>
                        </a:lnTo>
                        <a:lnTo>
                          <a:pt x="678" y="73"/>
                        </a:lnTo>
                        <a:lnTo>
                          <a:pt x="675" y="71"/>
                        </a:lnTo>
                        <a:lnTo>
                          <a:pt x="678" y="69"/>
                        </a:lnTo>
                        <a:lnTo>
                          <a:pt x="678" y="66"/>
                        </a:lnTo>
                        <a:lnTo>
                          <a:pt x="682" y="69"/>
                        </a:lnTo>
                        <a:lnTo>
                          <a:pt x="691" y="64"/>
                        </a:lnTo>
                        <a:lnTo>
                          <a:pt x="689" y="64"/>
                        </a:lnTo>
                        <a:lnTo>
                          <a:pt x="691" y="62"/>
                        </a:lnTo>
                        <a:lnTo>
                          <a:pt x="695" y="64"/>
                        </a:lnTo>
                        <a:lnTo>
                          <a:pt x="700" y="62"/>
                        </a:lnTo>
                        <a:lnTo>
                          <a:pt x="702" y="64"/>
                        </a:lnTo>
                        <a:lnTo>
                          <a:pt x="704" y="64"/>
                        </a:lnTo>
                        <a:lnTo>
                          <a:pt x="707" y="62"/>
                        </a:lnTo>
                        <a:lnTo>
                          <a:pt x="704" y="60"/>
                        </a:lnTo>
                        <a:lnTo>
                          <a:pt x="707" y="57"/>
                        </a:lnTo>
                        <a:lnTo>
                          <a:pt x="713" y="60"/>
                        </a:lnTo>
                        <a:lnTo>
                          <a:pt x="711" y="64"/>
                        </a:lnTo>
                        <a:lnTo>
                          <a:pt x="713" y="73"/>
                        </a:lnTo>
                        <a:lnTo>
                          <a:pt x="713" y="75"/>
                        </a:lnTo>
                        <a:lnTo>
                          <a:pt x="718" y="75"/>
                        </a:lnTo>
                        <a:lnTo>
                          <a:pt x="720" y="75"/>
                        </a:lnTo>
                        <a:lnTo>
                          <a:pt x="724" y="71"/>
                        </a:lnTo>
                        <a:lnTo>
                          <a:pt x="733" y="73"/>
                        </a:lnTo>
                        <a:lnTo>
                          <a:pt x="733" y="75"/>
                        </a:lnTo>
                        <a:lnTo>
                          <a:pt x="735" y="77"/>
                        </a:lnTo>
                        <a:lnTo>
                          <a:pt x="738" y="77"/>
                        </a:lnTo>
                        <a:lnTo>
                          <a:pt x="740" y="77"/>
                        </a:lnTo>
                        <a:lnTo>
                          <a:pt x="744" y="77"/>
                        </a:lnTo>
                        <a:lnTo>
                          <a:pt x="751" y="77"/>
                        </a:lnTo>
                        <a:lnTo>
                          <a:pt x="756" y="80"/>
                        </a:lnTo>
                        <a:lnTo>
                          <a:pt x="758" y="80"/>
                        </a:lnTo>
                        <a:lnTo>
                          <a:pt x="760" y="75"/>
                        </a:lnTo>
                        <a:lnTo>
                          <a:pt x="760" y="77"/>
                        </a:lnTo>
                        <a:lnTo>
                          <a:pt x="762" y="80"/>
                        </a:lnTo>
                        <a:lnTo>
                          <a:pt x="764" y="77"/>
                        </a:lnTo>
                        <a:lnTo>
                          <a:pt x="773" y="75"/>
                        </a:lnTo>
                        <a:lnTo>
                          <a:pt x="778" y="77"/>
                        </a:lnTo>
                        <a:lnTo>
                          <a:pt x="780" y="75"/>
                        </a:lnTo>
                        <a:lnTo>
                          <a:pt x="784" y="77"/>
                        </a:lnTo>
                        <a:lnTo>
                          <a:pt x="787" y="73"/>
                        </a:lnTo>
                        <a:lnTo>
                          <a:pt x="784" y="71"/>
                        </a:lnTo>
                        <a:lnTo>
                          <a:pt x="782" y="66"/>
                        </a:lnTo>
                        <a:lnTo>
                          <a:pt x="784" y="66"/>
                        </a:lnTo>
                        <a:lnTo>
                          <a:pt x="782" y="64"/>
                        </a:lnTo>
                        <a:lnTo>
                          <a:pt x="782" y="62"/>
                        </a:lnTo>
                        <a:lnTo>
                          <a:pt x="787" y="62"/>
                        </a:lnTo>
                        <a:lnTo>
                          <a:pt x="791" y="57"/>
                        </a:lnTo>
                        <a:lnTo>
                          <a:pt x="793" y="57"/>
                        </a:lnTo>
                        <a:lnTo>
                          <a:pt x="796" y="62"/>
                        </a:lnTo>
                        <a:lnTo>
                          <a:pt x="807" y="60"/>
                        </a:lnTo>
                        <a:lnTo>
                          <a:pt x="807" y="62"/>
                        </a:lnTo>
                        <a:lnTo>
                          <a:pt x="809" y="60"/>
                        </a:lnTo>
                        <a:lnTo>
                          <a:pt x="809" y="57"/>
                        </a:lnTo>
                        <a:lnTo>
                          <a:pt x="816" y="55"/>
                        </a:lnTo>
                        <a:lnTo>
                          <a:pt x="816" y="53"/>
                        </a:lnTo>
                        <a:lnTo>
                          <a:pt x="827" y="53"/>
                        </a:lnTo>
                        <a:lnTo>
                          <a:pt x="827" y="51"/>
                        </a:lnTo>
                        <a:lnTo>
                          <a:pt x="827" y="49"/>
                        </a:lnTo>
                        <a:lnTo>
                          <a:pt x="827" y="46"/>
                        </a:lnTo>
                        <a:lnTo>
                          <a:pt x="829" y="44"/>
                        </a:lnTo>
                        <a:lnTo>
                          <a:pt x="827" y="44"/>
                        </a:lnTo>
                        <a:lnTo>
                          <a:pt x="833" y="44"/>
                        </a:lnTo>
                        <a:lnTo>
                          <a:pt x="836" y="49"/>
                        </a:lnTo>
                        <a:lnTo>
                          <a:pt x="845" y="49"/>
                        </a:lnTo>
                        <a:lnTo>
                          <a:pt x="845" y="51"/>
                        </a:lnTo>
                        <a:lnTo>
                          <a:pt x="851" y="51"/>
                        </a:lnTo>
                        <a:lnTo>
                          <a:pt x="854" y="49"/>
                        </a:lnTo>
                        <a:lnTo>
                          <a:pt x="858" y="49"/>
                        </a:lnTo>
                        <a:lnTo>
                          <a:pt x="860" y="49"/>
                        </a:lnTo>
                        <a:lnTo>
                          <a:pt x="865" y="51"/>
                        </a:lnTo>
                        <a:lnTo>
                          <a:pt x="867" y="55"/>
                        </a:lnTo>
                        <a:lnTo>
                          <a:pt x="869" y="57"/>
                        </a:lnTo>
                        <a:lnTo>
                          <a:pt x="867" y="60"/>
                        </a:lnTo>
                        <a:lnTo>
                          <a:pt x="867" y="62"/>
                        </a:lnTo>
                        <a:lnTo>
                          <a:pt x="871" y="66"/>
                        </a:lnTo>
                        <a:lnTo>
                          <a:pt x="871" y="69"/>
                        </a:lnTo>
                        <a:lnTo>
                          <a:pt x="878" y="69"/>
                        </a:lnTo>
                        <a:lnTo>
                          <a:pt x="882" y="66"/>
                        </a:lnTo>
                        <a:lnTo>
                          <a:pt x="887" y="66"/>
                        </a:lnTo>
                        <a:lnTo>
                          <a:pt x="889" y="64"/>
                        </a:lnTo>
                        <a:lnTo>
                          <a:pt x="894" y="64"/>
                        </a:lnTo>
                        <a:lnTo>
                          <a:pt x="894" y="62"/>
                        </a:lnTo>
                        <a:lnTo>
                          <a:pt x="898" y="62"/>
                        </a:lnTo>
                        <a:lnTo>
                          <a:pt x="900" y="60"/>
                        </a:lnTo>
                        <a:lnTo>
                          <a:pt x="909" y="64"/>
                        </a:lnTo>
                        <a:lnTo>
                          <a:pt x="914" y="69"/>
                        </a:lnTo>
                        <a:lnTo>
                          <a:pt x="918" y="71"/>
                        </a:lnTo>
                        <a:lnTo>
                          <a:pt x="927" y="71"/>
                        </a:lnTo>
                        <a:lnTo>
                          <a:pt x="927" y="69"/>
                        </a:lnTo>
                        <a:lnTo>
                          <a:pt x="929" y="66"/>
                        </a:lnTo>
                        <a:lnTo>
                          <a:pt x="934" y="66"/>
                        </a:lnTo>
                        <a:lnTo>
                          <a:pt x="938" y="71"/>
                        </a:lnTo>
                        <a:lnTo>
                          <a:pt x="943" y="66"/>
                        </a:lnTo>
                        <a:lnTo>
                          <a:pt x="947" y="69"/>
                        </a:lnTo>
                        <a:lnTo>
                          <a:pt x="954" y="62"/>
                        </a:lnTo>
                        <a:lnTo>
                          <a:pt x="954" y="60"/>
                        </a:lnTo>
                        <a:lnTo>
                          <a:pt x="958" y="60"/>
                        </a:lnTo>
                        <a:lnTo>
                          <a:pt x="965" y="55"/>
                        </a:lnTo>
                        <a:lnTo>
                          <a:pt x="967" y="55"/>
                        </a:lnTo>
                        <a:lnTo>
                          <a:pt x="969" y="57"/>
                        </a:lnTo>
                        <a:lnTo>
                          <a:pt x="976" y="57"/>
                        </a:lnTo>
                        <a:lnTo>
                          <a:pt x="978" y="62"/>
                        </a:lnTo>
                        <a:lnTo>
                          <a:pt x="980" y="64"/>
                        </a:lnTo>
                        <a:lnTo>
                          <a:pt x="983" y="64"/>
                        </a:lnTo>
                        <a:lnTo>
                          <a:pt x="985" y="69"/>
                        </a:lnTo>
                        <a:lnTo>
                          <a:pt x="992" y="73"/>
                        </a:lnTo>
                        <a:lnTo>
                          <a:pt x="992" y="77"/>
                        </a:lnTo>
                        <a:lnTo>
                          <a:pt x="996" y="80"/>
                        </a:lnTo>
                        <a:lnTo>
                          <a:pt x="996" y="84"/>
                        </a:lnTo>
                        <a:lnTo>
                          <a:pt x="994" y="89"/>
                        </a:lnTo>
                        <a:lnTo>
                          <a:pt x="996" y="93"/>
                        </a:lnTo>
                        <a:lnTo>
                          <a:pt x="1001" y="93"/>
                        </a:lnTo>
                        <a:lnTo>
                          <a:pt x="1003" y="89"/>
                        </a:lnTo>
                        <a:lnTo>
                          <a:pt x="1012" y="91"/>
                        </a:lnTo>
                        <a:lnTo>
                          <a:pt x="1014" y="93"/>
                        </a:lnTo>
                        <a:lnTo>
                          <a:pt x="1018" y="95"/>
                        </a:lnTo>
                        <a:lnTo>
                          <a:pt x="1018" y="97"/>
                        </a:lnTo>
                        <a:lnTo>
                          <a:pt x="1021" y="97"/>
                        </a:lnTo>
                        <a:lnTo>
                          <a:pt x="1023" y="100"/>
                        </a:lnTo>
                        <a:lnTo>
                          <a:pt x="1027" y="102"/>
                        </a:lnTo>
                        <a:lnTo>
                          <a:pt x="1032" y="100"/>
                        </a:lnTo>
                        <a:lnTo>
                          <a:pt x="1034" y="102"/>
                        </a:lnTo>
                        <a:lnTo>
                          <a:pt x="1034" y="104"/>
                        </a:lnTo>
                        <a:lnTo>
                          <a:pt x="1029" y="106"/>
                        </a:lnTo>
                        <a:lnTo>
                          <a:pt x="1029" y="111"/>
                        </a:lnTo>
                        <a:lnTo>
                          <a:pt x="1025" y="115"/>
                        </a:lnTo>
                        <a:lnTo>
                          <a:pt x="1016" y="117"/>
                        </a:lnTo>
                        <a:lnTo>
                          <a:pt x="1012" y="117"/>
                        </a:lnTo>
                        <a:lnTo>
                          <a:pt x="1012" y="120"/>
                        </a:lnTo>
                        <a:lnTo>
                          <a:pt x="1003" y="122"/>
                        </a:lnTo>
                        <a:lnTo>
                          <a:pt x="1001" y="128"/>
                        </a:lnTo>
                        <a:lnTo>
                          <a:pt x="1003" y="131"/>
                        </a:lnTo>
                        <a:lnTo>
                          <a:pt x="1001" y="131"/>
                        </a:lnTo>
                        <a:lnTo>
                          <a:pt x="1001" y="133"/>
                        </a:lnTo>
                        <a:lnTo>
                          <a:pt x="1003" y="142"/>
                        </a:lnTo>
                        <a:lnTo>
                          <a:pt x="998" y="144"/>
                        </a:lnTo>
                        <a:lnTo>
                          <a:pt x="1001" y="148"/>
                        </a:lnTo>
                        <a:lnTo>
                          <a:pt x="1003" y="155"/>
                        </a:lnTo>
                        <a:lnTo>
                          <a:pt x="1005" y="157"/>
                        </a:lnTo>
                        <a:lnTo>
                          <a:pt x="1016" y="155"/>
                        </a:lnTo>
                        <a:lnTo>
                          <a:pt x="1018" y="173"/>
                        </a:lnTo>
                        <a:lnTo>
                          <a:pt x="1016" y="175"/>
                        </a:lnTo>
                        <a:lnTo>
                          <a:pt x="1016" y="180"/>
                        </a:lnTo>
                        <a:lnTo>
                          <a:pt x="1018" y="188"/>
                        </a:lnTo>
                        <a:lnTo>
                          <a:pt x="1021" y="191"/>
                        </a:lnTo>
                        <a:lnTo>
                          <a:pt x="1021" y="193"/>
                        </a:lnTo>
                        <a:lnTo>
                          <a:pt x="1012" y="195"/>
                        </a:lnTo>
                        <a:lnTo>
                          <a:pt x="1007" y="200"/>
                        </a:lnTo>
                        <a:lnTo>
                          <a:pt x="1007" y="202"/>
                        </a:lnTo>
                        <a:lnTo>
                          <a:pt x="1009" y="206"/>
                        </a:lnTo>
                        <a:lnTo>
                          <a:pt x="1012" y="206"/>
                        </a:lnTo>
                        <a:lnTo>
                          <a:pt x="1018" y="202"/>
                        </a:lnTo>
                        <a:lnTo>
                          <a:pt x="1027" y="204"/>
                        </a:lnTo>
                        <a:lnTo>
                          <a:pt x="1025" y="204"/>
                        </a:lnTo>
                        <a:lnTo>
                          <a:pt x="1027" y="208"/>
                        </a:lnTo>
                        <a:lnTo>
                          <a:pt x="1025" y="211"/>
                        </a:lnTo>
                        <a:lnTo>
                          <a:pt x="1025" y="224"/>
                        </a:lnTo>
                        <a:lnTo>
                          <a:pt x="1023" y="226"/>
                        </a:lnTo>
                        <a:lnTo>
                          <a:pt x="1025" y="226"/>
                        </a:lnTo>
                        <a:lnTo>
                          <a:pt x="1023" y="233"/>
                        </a:lnTo>
                        <a:lnTo>
                          <a:pt x="1025" y="235"/>
                        </a:lnTo>
                        <a:lnTo>
                          <a:pt x="1027" y="242"/>
                        </a:lnTo>
                        <a:lnTo>
                          <a:pt x="1025" y="244"/>
                        </a:lnTo>
                        <a:lnTo>
                          <a:pt x="1016" y="246"/>
                        </a:lnTo>
                        <a:lnTo>
                          <a:pt x="1012" y="251"/>
                        </a:lnTo>
                        <a:lnTo>
                          <a:pt x="1005" y="251"/>
                        </a:lnTo>
                        <a:lnTo>
                          <a:pt x="994" y="255"/>
                        </a:lnTo>
                        <a:lnTo>
                          <a:pt x="998" y="262"/>
                        </a:lnTo>
                        <a:lnTo>
                          <a:pt x="994" y="264"/>
                        </a:lnTo>
                        <a:lnTo>
                          <a:pt x="994" y="266"/>
                        </a:lnTo>
                        <a:lnTo>
                          <a:pt x="994" y="268"/>
                        </a:lnTo>
                        <a:lnTo>
                          <a:pt x="1001" y="271"/>
                        </a:lnTo>
                        <a:lnTo>
                          <a:pt x="1003" y="268"/>
                        </a:lnTo>
                        <a:lnTo>
                          <a:pt x="1009" y="268"/>
                        </a:lnTo>
                        <a:lnTo>
                          <a:pt x="1009" y="271"/>
                        </a:lnTo>
                        <a:lnTo>
                          <a:pt x="1014" y="271"/>
                        </a:lnTo>
                        <a:lnTo>
                          <a:pt x="1016" y="273"/>
                        </a:lnTo>
                        <a:lnTo>
                          <a:pt x="1014" y="277"/>
                        </a:lnTo>
                        <a:lnTo>
                          <a:pt x="1016" y="280"/>
                        </a:lnTo>
                        <a:lnTo>
                          <a:pt x="1014" y="288"/>
                        </a:lnTo>
                        <a:lnTo>
                          <a:pt x="1016" y="291"/>
                        </a:lnTo>
                        <a:lnTo>
                          <a:pt x="1012" y="299"/>
                        </a:lnTo>
                        <a:lnTo>
                          <a:pt x="1007" y="299"/>
                        </a:lnTo>
                        <a:lnTo>
                          <a:pt x="1005" y="297"/>
                        </a:lnTo>
                        <a:lnTo>
                          <a:pt x="1001" y="295"/>
                        </a:lnTo>
                        <a:lnTo>
                          <a:pt x="996" y="299"/>
                        </a:lnTo>
                        <a:lnTo>
                          <a:pt x="996" y="302"/>
                        </a:lnTo>
                        <a:lnTo>
                          <a:pt x="1001" y="304"/>
                        </a:lnTo>
                        <a:lnTo>
                          <a:pt x="1005" y="302"/>
                        </a:lnTo>
                        <a:lnTo>
                          <a:pt x="1007" y="304"/>
                        </a:lnTo>
                        <a:lnTo>
                          <a:pt x="1009" y="308"/>
                        </a:lnTo>
                        <a:lnTo>
                          <a:pt x="1005" y="308"/>
                        </a:lnTo>
                        <a:lnTo>
                          <a:pt x="1003" y="313"/>
                        </a:lnTo>
                        <a:lnTo>
                          <a:pt x="1001" y="315"/>
                        </a:lnTo>
                        <a:lnTo>
                          <a:pt x="994" y="315"/>
                        </a:lnTo>
                        <a:lnTo>
                          <a:pt x="994" y="317"/>
                        </a:lnTo>
                        <a:lnTo>
                          <a:pt x="1003" y="319"/>
                        </a:lnTo>
                        <a:lnTo>
                          <a:pt x="1007" y="322"/>
                        </a:lnTo>
                        <a:lnTo>
                          <a:pt x="1007" y="317"/>
                        </a:lnTo>
                        <a:lnTo>
                          <a:pt x="1003" y="315"/>
                        </a:lnTo>
                        <a:lnTo>
                          <a:pt x="1005" y="315"/>
                        </a:lnTo>
                        <a:lnTo>
                          <a:pt x="1012" y="313"/>
                        </a:lnTo>
                        <a:lnTo>
                          <a:pt x="1016" y="315"/>
                        </a:lnTo>
                        <a:lnTo>
                          <a:pt x="1016" y="322"/>
                        </a:lnTo>
                        <a:lnTo>
                          <a:pt x="1021" y="324"/>
                        </a:lnTo>
                        <a:lnTo>
                          <a:pt x="1021" y="326"/>
                        </a:lnTo>
                        <a:lnTo>
                          <a:pt x="1029" y="328"/>
                        </a:lnTo>
                        <a:lnTo>
                          <a:pt x="1034" y="333"/>
                        </a:lnTo>
                        <a:lnTo>
                          <a:pt x="1032" y="344"/>
                        </a:lnTo>
                        <a:lnTo>
                          <a:pt x="1041" y="344"/>
                        </a:lnTo>
                        <a:lnTo>
                          <a:pt x="1047" y="348"/>
                        </a:lnTo>
                        <a:lnTo>
                          <a:pt x="1047" y="351"/>
                        </a:lnTo>
                        <a:lnTo>
                          <a:pt x="1050" y="351"/>
                        </a:lnTo>
                        <a:lnTo>
                          <a:pt x="1056" y="351"/>
                        </a:lnTo>
                        <a:lnTo>
                          <a:pt x="1058" y="355"/>
                        </a:lnTo>
                        <a:lnTo>
                          <a:pt x="1063" y="357"/>
                        </a:lnTo>
                        <a:lnTo>
                          <a:pt x="1065" y="359"/>
                        </a:lnTo>
                        <a:lnTo>
                          <a:pt x="1065" y="366"/>
                        </a:lnTo>
                        <a:lnTo>
                          <a:pt x="1063" y="368"/>
                        </a:lnTo>
                        <a:lnTo>
                          <a:pt x="1058" y="368"/>
                        </a:lnTo>
                        <a:lnTo>
                          <a:pt x="1052" y="371"/>
                        </a:lnTo>
                        <a:lnTo>
                          <a:pt x="1054" y="377"/>
                        </a:lnTo>
                        <a:lnTo>
                          <a:pt x="1058" y="379"/>
                        </a:lnTo>
                        <a:lnTo>
                          <a:pt x="1052" y="386"/>
                        </a:lnTo>
                        <a:lnTo>
                          <a:pt x="1050" y="386"/>
                        </a:lnTo>
                        <a:lnTo>
                          <a:pt x="1045" y="391"/>
                        </a:lnTo>
                        <a:lnTo>
                          <a:pt x="1036" y="391"/>
                        </a:lnTo>
                        <a:lnTo>
                          <a:pt x="1036" y="388"/>
                        </a:lnTo>
                        <a:lnTo>
                          <a:pt x="1036" y="386"/>
                        </a:lnTo>
                        <a:lnTo>
                          <a:pt x="1034" y="384"/>
                        </a:lnTo>
                        <a:lnTo>
                          <a:pt x="1025" y="388"/>
                        </a:lnTo>
                        <a:lnTo>
                          <a:pt x="1018" y="375"/>
                        </a:lnTo>
                        <a:lnTo>
                          <a:pt x="1014" y="377"/>
                        </a:lnTo>
                        <a:lnTo>
                          <a:pt x="1012" y="382"/>
                        </a:lnTo>
                        <a:lnTo>
                          <a:pt x="1005" y="384"/>
                        </a:lnTo>
                        <a:lnTo>
                          <a:pt x="1003" y="393"/>
                        </a:lnTo>
                        <a:lnTo>
                          <a:pt x="998" y="395"/>
                        </a:lnTo>
                        <a:lnTo>
                          <a:pt x="994" y="397"/>
                        </a:lnTo>
                        <a:lnTo>
                          <a:pt x="992" y="399"/>
                        </a:lnTo>
                        <a:lnTo>
                          <a:pt x="994" y="404"/>
                        </a:lnTo>
                        <a:lnTo>
                          <a:pt x="985" y="411"/>
                        </a:lnTo>
                        <a:lnTo>
                          <a:pt x="985" y="413"/>
                        </a:lnTo>
                        <a:lnTo>
                          <a:pt x="985" y="417"/>
                        </a:lnTo>
                        <a:lnTo>
                          <a:pt x="983" y="419"/>
                        </a:lnTo>
                        <a:lnTo>
                          <a:pt x="985" y="422"/>
                        </a:lnTo>
                        <a:lnTo>
                          <a:pt x="978" y="424"/>
                        </a:lnTo>
                        <a:lnTo>
                          <a:pt x="980" y="428"/>
                        </a:lnTo>
                        <a:lnTo>
                          <a:pt x="976" y="433"/>
                        </a:lnTo>
                        <a:lnTo>
                          <a:pt x="976" y="442"/>
                        </a:lnTo>
                        <a:lnTo>
                          <a:pt x="985" y="453"/>
                        </a:lnTo>
                        <a:lnTo>
                          <a:pt x="987" y="457"/>
                        </a:lnTo>
                        <a:lnTo>
                          <a:pt x="987" y="459"/>
                        </a:lnTo>
                        <a:lnTo>
                          <a:pt x="980" y="462"/>
                        </a:lnTo>
                        <a:lnTo>
                          <a:pt x="976" y="466"/>
                        </a:lnTo>
                        <a:lnTo>
                          <a:pt x="974" y="464"/>
                        </a:lnTo>
                        <a:lnTo>
                          <a:pt x="972" y="466"/>
                        </a:lnTo>
                        <a:lnTo>
                          <a:pt x="972" y="468"/>
                        </a:lnTo>
                        <a:lnTo>
                          <a:pt x="976" y="473"/>
                        </a:lnTo>
                        <a:lnTo>
                          <a:pt x="974" y="475"/>
                        </a:lnTo>
                        <a:lnTo>
                          <a:pt x="967" y="475"/>
                        </a:lnTo>
                        <a:lnTo>
                          <a:pt x="965" y="477"/>
                        </a:lnTo>
                        <a:lnTo>
                          <a:pt x="963" y="477"/>
                        </a:lnTo>
                        <a:lnTo>
                          <a:pt x="960" y="475"/>
                        </a:lnTo>
                        <a:lnTo>
                          <a:pt x="954" y="477"/>
                        </a:lnTo>
                        <a:lnTo>
                          <a:pt x="947" y="473"/>
                        </a:lnTo>
                        <a:lnTo>
                          <a:pt x="945" y="470"/>
                        </a:lnTo>
                        <a:lnTo>
                          <a:pt x="940" y="464"/>
                        </a:lnTo>
                        <a:lnTo>
                          <a:pt x="929" y="462"/>
                        </a:lnTo>
                        <a:lnTo>
                          <a:pt x="923" y="455"/>
                        </a:lnTo>
                        <a:lnTo>
                          <a:pt x="927" y="455"/>
                        </a:lnTo>
                        <a:lnTo>
                          <a:pt x="929" y="451"/>
                        </a:lnTo>
                        <a:lnTo>
                          <a:pt x="929" y="428"/>
                        </a:lnTo>
                        <a:lnTo>
                          <a:pt x="927" y="426"/>
                        </a:lnTo>
                        <a:lnTo>
                          <a:pt x="927" y="424"/>
                        </a:lnTo>
                        <a:lnTo>
                          <a:pt x="918" y="426"/>
                        </a:lnTo>
                        <a:lnTo>
                          <a:pt x="918" y="417"/>
                        </a:lnTo>
                        <a:lnTo>
                          <a:pt x="920" y="415"/>
                        </a:lnTo>
                        <a:lnTo>
                          <a:pt x="929" y="406"/>
                        </a:lnTo>
                        <a:lnTo>
                          <a:pt x="927" y="402"/>
                        </a:lnTo>
                        <a:lnTo>
                          <a:pt x="927" y="399"/>
                        </a:lnTo>
                        <a:lnTo>
                          <a:pt x="929" y="391"/>
                        </a:lnTo>
                        <a:lnTo>
                          <a:pt x="931" y="388"/>
                        </a:lnTo>
                        <a:lnTo>
                          <a:pt x="931" y="384"/>
                        </a:lnTo>
                        <a:lnTo>
                          <a:pt x="934" y="375"/>
                        </a:lnTo>
                        <a:lnTo>
                          <a:pt x="929" y="368"/>
                        </a:lnTo>
                        <a:lnTo>
                          <a:pt x="929" y="366"/>
                        </a:lnTo>
                        <a:lnTo>
                          <a:pt x="925" y="362"/>
                        </a:lnTo>
                        <a:lnTo>
                          <a:pt x="920" y="359"/>
                        </a:lnTo>
                        <a:lnTo>
                          <a:pt x="914" y="355"/>
                        </a:lnTo>
                        <a:lnTo>
                          <a:pt x="911" y="351"/>
                        </a:lnTo>
                        <a:lnTo>
                          <a:pt x="909" y="348"/>
                        </a:lnTo>
                        <a:lnTo>
                          <a:pt x="907" y="346"/>
                        </a:lnTo>
                        <a:lnTo>
                          <a:pt x="900" y="346"/>
                        </a:lnTo>
                        <a:lnTo>
                          <a:pt x="898" y="348"/>
                        </a:lnTo>
                        <a:lnTo>
                          <a:pt x="887" y="351"/>
                        </a:lnTo>
                        <a:lnTo>
                          <a:pt x="882" y="353"/>
                        </a:lnTo>
                        <a:lnTo>
                          <a:pt x="880" y="359"/>
                        </a:lnTo>
                        <a:lnTo>
                          <a:pt x="878" y="359"/>
                        </a:lnTo>
                        <a:lnTo>
                          <a:pt x="874" y="357"/>
                        </a:lnTo>
                        <a:lnTo>
                          <a:pt x="874" y="353"/>
                        </a:lnTo>
                        <a:lnTo>
                          <a:pt x="869" y="355"/>
                        </a:lnTo>
                        <a:lnTo>
                          <a:pt x="869" y="357"/>
                        </a:lnTo>
                        <a:lnTo>
                          <a:pt x="862" y="362"/>
                        </a:lnTo>
                        <a:lnTo>
                          <a:pt x="858" y="355"/>
                        </a:lnTo>
                        <a:lnTo>
                          <a:pt x="854" y="355"/>
                        </a:lnTo>
                        <a:lnTo>
                          <a:pt x="849" y="351"/>
                        </a:lnTo>
                        <a:lnTo>
                          <a:pt x="847" y="351"/>
                        </a:lnTo>
                        <a:lnTo>
                          <a:pt x="842" y="351"/>
                        </a:lnTo>
                        <a:lnTo>
                          <a:pt x="840" y="351"/>
                        </a:lnTo>
                        <a:lnTo>
                          <a:pt x="838" y="348"/>
                        </a:lnTo>
                        <a:lnTo>
                          <a:pt x="829" y="344"/>
                        </a:lnTo>
                        <a:lnTo>
                          <a:pt x="829" y="346"/>
                        </a:lnTo>
                        <a:lnTo>
                          <a:pt x="831" y="348"/>
                        </a:lnTo>
                        <a:lnTo>
                          <a:pt x="829" y="353"/>
                        </a:lnTo>
                        <a:lnTo>
                          <a:pt x="829" y="357"/>
                        </a:lnTo>
                        <a:lnTo>
                          <a:pt x="827" y="359"/>
                        </a:lnTo>
                        <a:lnTo>
                          <a:pt x="825" y="362"/>
                        </a:lnTo>
                        <a:lnTo>
                          <a:pt x="827" y="364"/>
                        </a:lnTo>
                        <a:lnTo>
                          <a:pt x="820" y="366"/>
                        </a:lnTo>
                        <a:lnTo>
                          <a:pt x="816" y="359"/>
                        </a:lnTo>
                        <a:lnTo>
                          <a:pt x="811" y="359"/>
                        </a:lnTo>
                        <a:lnTo>
                          <a:pt x="809" y="357"/>
                        </a:lnTo>
                        <a:lnTo>
                          <a:pt x="805" y="355"/>
                        </a:lnTo>
                        <a:lnTo>
                          <a:pt x="802" y="353"/>
                        </a:lnTo>
                        <a:lnTo>
                          <a:pt x="798" y="355"/>
                        </a:lnTo>
                        <a:lnTo>
                          <a:pt x="793" y="351"/>
                        </a:lnTo>
                        <a:lnTo>
                          <a:pt x="791" y="353"/>
                        </a:lnTo>
                        <a:lnTo>
                          <a:pt x="789" y="353"/>
                        </a:lnTo>
                        <a:lnTo>
                          <a:pt x="793" y="348"/>
                        </a:lnTo>
                        <a:lnTo>
                          <a:pt x="789" y="344"/>
                        </a:lnTo>
                        <a:lnTo>
                          <a:pt x="791" y="339"/>
                        </a:lnTo>
                        <a:lnTo>
                          <a:pt x="789" y="337"/>
                        </a:lnTo>
                        <a:lnTo>
                          <a:pt x="782" y="337"/>
                        </a:lnTo>
                        <a:lnTo>
                          <a:pt x="780" y="337"/>
                        </a:lnTo>
                        <a:lnTo>
                          <a:pt x="776" y="337"/>
                        </a:lnTo>
                        <a:lnTo>
                          <a:pt x="776" y="333"/>
                        </a:lnTo>
                        <a:lnTo>
                          <a:pt x="773" y="324"/>
                        </a:lnTo>
                        <a:lnTo>
                          <a:pt x="767" y="324"/>
                        </a:lnTo>
                        <a:lnTo>
                          <a:pt x="764" y="319"/>
                        </a:lnTo>
                        <a:lnTo>
                          <a:pt x="758" y="319"/>
                        </a:lnTo>
                        <a:lnTo>
                          <a:pt x="756" y="322"/>
                        </a:lnTo>
                        <a:lnTo>
                          <a:pt x="751" y="319"/>
                        </a:lnTo>
                        <a:lnTo>
                          <a:pt x="738" y="315"/>
                        </a:lnTo>
                        <a:lnTo>
                          <a:pt x="735" y="315"/>
                        </a:lnTo>
                        <a:lnTo>
                          <a:pt x="727" y="315"/>
                        </a:lnTo>
                        <a:lnTo>
                          <a:pt x="724" y="315"/>
                        </a:lnTo>
                        <a:lnTo>
                          <a:pt x="724" y="319"/>
                        </a:lnTo>
                        <a:lnTo>
                          <a:pt x="722" y="319"/>
                        </a:lnTo>
                        <a:lnTo>
                          <a:pt x="720" y="315"/>
                        </a:lnTo>
                        <a:lnTo>
                          <a:pt x="713" y="315"/>
                        </a:lnTo>
                        <a:lnTo>
                          <a:pt x="709" y="313"/>
                        </a:lnTo>
                        <a:lnTo>
                          <a:pt x="707" y="311"/>
                        </a:lnTo>
                        <a:lnTo>
                          <a:pt x="707" y="306"/>
                        </a:lnTo>
                        <a:lnTo>
                          <a:pt x="700" y="306"/>
                        </a:lnTo>
                        <a:lnTo>
                          <a:pt x="698" y="304"/>
                        </a:lnTo>
                        <a:lnTo>
                          <a:pt x="700" y="302"/>
                        </a:lnTo>
                        <a:lnTo>
                          <a:pt x="698" y="302"/>
                        </a:lnTo>
                        <a:lnTo>
                          <a:pt x="693" y="311"/>
                        </a:lnTo>
                        <a:lnTo>
                          <a:pt x="700" y="313"/>
                        </a:lnTo>
                        <a:lnTo>
                          <a:pt x="700" y="315"/>
                        </a:lnTo>
                        <a:lnTo>
                          <a:pt x="704" y="317"/>
                        </a:lnTo>
                        <a:lnTo>
                          <a:pt x="704" y="319"/>
                        </a:lnTo>
                        <a:lnTo>
                          <a:pt x="702" y="326"/>
                        </a:lnTo>
                        <a:lnTo>
                          <a:pt x="702" y="331"/>
                        </a:lnTo>
                        <a:lnTo>
                          <a:pt x="698" y="331"/>
                        </a:lnTo>
                        <a:lnTo>
                          <a:pt x="698" y="333"/>
                        </a:lnTo>
                        <a:lnTo>
                          <a:pt x="693" y="333"/>
                        </a:lnTo>
                        <a:lnTo>
                          <a:pt x="691" y="337"/>
                        </a:lnTo>
                        <a:lnTo>
                          <a:pt x="693" y="337"/>
                        </a:lnTo>
                        <a:lnTo>
                          <a:pt x="698" y="346"/>
                        </a:lnTo>
                        <a:lnTo>
                          <a:pt x="698" y="351"/>
                        </a:lnTo>
                        <a:lnTo>
                          <a:pt x="695" y="353"/>
                        </a:lnTo>
                        <a:lnTo>
                          <a:pt x="693" y="353"/>
                        </a:lnTo>
                        <a:lnTo>
                          <a:pt x="695" y="355"/>
                        </a:lnTo>
                        <a:lnTo>
                          <a:pt x="695" y="359"/>
                        </a:lnTo>
                        <a:lnTo>
                          <a:pt x="698" y="362"/>
                        </a:lnTo>
                        <a:lnTo>
                          <a:pt x="695" y="366"/>
                        </a:lnTo>
                        <a:lnTo>
                          <a:pt x="695" y="368"/>
                        </a:lnTo>
                        <a:lnTo>
                          <a:pt x="691" y="366"/>
                        </a:lnTo>
                        <a:lnTo>
                          <a:pt x="689" y="371"/>
                        </a:lnTo>
                        <a:lnTo>
                          <a:pt x="684" y="371"/>
                        </a:lnTo>
                        <a:lnTo>
                          <a:pt x="680" y="373"/>
                        </a:lnTo>
                        <a:lnTo>
                          <a:pt x="678" y="373"/>
                        </a:lnTo>
                        <a:lnTo>
                          <a:pt x="680" y="375"/>
                        </a:lnTo>
                        <a:lnTo>
                          <a:pt x="678" y="382"/>
                        </a:lnTo>
                        <a:lnTo>
                          <a:pt x="680" y="384"/>
                        </a:lnTo>
                        <a:lnTo>
                          <a:pt x="678" y="393"/>
                        </a:lnTo>
                        <a:lnTo>
                          <a:pt x="680" y="395"/>
                        </a:lnTo>
                        <a:lnTo>
                          <a:pt x="678" y="397"/>
                        </a:lnTo>
                        <a:lnTo>
                          <a:pt x="673" y="399"/>
                        </a:lnTo>
                        <a:lnTo>
                          <a:pt x="671" y="397"/>
                        </a:lnTo>
                        <a:lnTo>
                          <a:pt x="666" y="397"/>
                        </a:lnTo>
                        <a:lnTo>
                          <a:pt x="664" y="395"/>
                        </a:lnTo>
                        <a:lnTo>
                          <a:pt x="660" y="397"/>
                        </a:lnTo>
                        <a:lnTo>
                          <a:pt x="660" y="393"/>
                        </a:lnTo>
                        <a:lnTo>
                          <a:pt x="644" y="384"/>
                        </a:lnTo>
                        <a:lnTo>
                          <a:pt x="644" y="382"/>
                        </a:lnTo>
                        <a:lnTo>
                          <a:pt x="640" y="386"/>
                        </a:lnTo>
                        <a:lnTo>
                          <a:pt x="637" y="386"/>
                        </a:lnTo>
                        <a:lnTo>
                          <a:pt x="633" y="388"/>
                        </a:lnTo>
                        <a:lnTo>
                          <a:pt x="633" y="391"/>
                        </a:lnTo>
                        <a:lnTo>
                          <a:pt x="637" y="393"/>
                        </a:lnTo>
                        <a:lnTo>
                          <a:pt x="640" y="393"/>
                        </a:lnTo>
                        <a:lnTo>
                          <a:pt x="637" y="395"/>
                        </a:lnTo>
                        <a:lnTo>
                          <a:pt x="633" y="395"/>
                        </a:lnTo>
                        <a:lnTo>
                          <a:pt x="631" y="404"/>
                        </a:lnTo>
                        <a:lnTo>
                          <a:pt x="633" y="406"/>
                        </a:lnTo>
                        <a:lnTo>
                          <a:pt x="631" y="408"/>
                        </a:lnTo>
                        <a:lnTo>
                          <a:pt x="629" y="413"/>
                        </a:lnTo>
                        <a:lnTo>
                          <a:pt x="631" y="415"/>
                        </a:lnTo>
                        <a:lnTo>
                          <a:pt x="631" y="419"/>
                        </a:lnTo>
                        <a:lnTo>
                          <a:pt x="629" y="419"/>
                        </a:lnTo>
                        <a:lnTo>
                          <a:pt x="626" y="417"/>
                        </a:lnTo>
                        <a:lnTo>
                          <a:pt x="624" y="417"/>
                        </a:lnTo>
                        <a:lnTo>
                          <a:pt x="622" y="422"/>
                        </a:lnTo>
                        <a:lnTo>
                          <a:pt x="624" y="424"/>
                        </a:lnTo>
                        <a:lnTo>
                          <a:pt x="617" y="422"/>
                        </a:lnTo>
                        <a:lnTo>
                          <a:pt x="617" y="428"/>
                        </a:lnTo>
                        <a:lnTo>
                          <a:pt x="620" y="428"/>
                        </a:lnTo>
                        <a:lnTo>
                          <a:pt x="620" y="435"/>
                        </a:lnTo>
                        <a:lnTo>
                          <a:pt x="622" y="435"/>
                        </a:lnTo>
                        <a:lnTo>
                          <a:pt x="622" y="433"/>
                        </a:lnTo>
                        <a:lnTo>
                          <a:pt x="626" y="435"/>
                        </a:lnTo>
                        <a:lnTo>
                          <a:pt x="626" y="439"/>
                        </a:lnTo>
                        <a:lnTo>
                          <a:pt x="631" y="437"/>
                        </a:lnTo>
                        <a:lnTo>
                          <a:pt x="629" y="444"/>
                        </a:lnTo>
                        <a:lnTo>
                          <a:pt x="635" y="444"/>
                        </a:lnTo>
                        <a:lnTo>
                          <a:pt x="635" y="448"/>
                        </a:lnTo>
                        <a:lnTo>
                          <a:pt x="637" y="448"/>
                        </a:lnTo>
                        <a:lnTo>
                          <a:pt x="637" y="451"/>
                        </a:lnTo>
                        <a:lnTo>
                          <a:pt x="642" y="451"/>
                        </a:lnTo>
                        <a:lnTo>
                          <a:pt x="642" y="453"/>
                        </a:lnTo>
                        <a:lnTo>
                          <a:pt x="644" y="455"/>
                        </a:lnTo>
                        <a:lnTo>
                          <a:pt x="644" y="457"/>
                        </a:lnTo>
                        <a:lnTo>
                          <a:pt x="640" y="455"/>
                        </a:lnTo>
                        <a:lnTo>
                          <a:pt x="629" y="459"/>
                        </a:lnTo>
                        <a:lnTo>
                          <a:pt x="622" y="477"/>
                        </a:lnTo>
                        <a:lnTo>
                          <a:pt x="620" y="475"/>
                        </a:lnTo>
                        <a:lnTo>
                          <a:pt x="617" y="473"/>
                        </a:lnTo>
                        <a:lnTo>
                          <a:pt x="613" y="477"/>
                        </a:lnTo>
                        <a:lnTo>
                          <a:pt x="613" y="482"/>
                        </a:lnTo>
                        <a:lnTo>
                          <a:pt x="615" y="488"/>
                        </a:lnTo>
                        <a:lnTo>
                          <a:pt x="615" y="495"/>
                        </a:lnTo>
                        <a:lnTo>
                          <a:pt x="611" y="495"/>
                        </a:lnTo>
                        <a:lnTo>
                          <a:pt x="604" y="499"/>
                        </a:lnTo>
                        <a:lnTo>
                          <a:pt x="602" y="497"/>
                        </a:lnTo>
                        <a:lnTo>
                          <a:pt x="602" y="495"/>
                        </a:lnTo>
                        <a:lnTo>
                          <a:pt x="600" y="497"/>
                        </a:lnTo>
                        <a:lnTo>
                          <a:pt x="597" y="495"/>
                        </a:lnTo>
                        <a:lnTo>
                          <a:pt x="597" y="497"/>
                        </a:lnTo>
                        <a:lnTo>
                          <a:pt x="595" y="495"/>
                        </a:lnTo>
                        <a:lnTo>
                          <a:pt x="595" y="499"/>
                        </a:lnTo>
                        <a:lnTo>
                          <a:pt x="593" y="502"/>
                        </a:lnTo>
                        <a:lnTo>
                          <a:pt x="595" y="504"/>
                        </a:lnTo>
                        <a:lnTo>
                          <a:pt x="595" y="506"/>
                        </a:lnTo>
                        <a:lnTo>
                          <a:pt x="591" y="506"/>
                        </a:lnTo>
                        <a:lnTo>
                          <a:pt x="591" y="508"/>
                        </a:lnTo>
                        <a:lnTo>
                          <a:pt x="586" y="508"/>
                        </a:lnTo>
                        <a:lnTo>
                          <a:pt x="593" y="510"/>
                        </a:lnTo>
                        <a:lnTo>
                          <a:pt x="588" y="513"/>
                        </a:lnTo>
                        <a:lnTo>
                          <a:pt x="586" y="510"/>
                        </a:lnTo>
                        <a:lnTo>
                          <a:pt x="584" y="513"/>
                        </a:lnTo>
                        <a:lnTo>
                          <a:pt x="588" y="515"/>
                        </a:lnTo>
                        <a:lnTo>
                          <a:pt x="588" y="519"/>
                        </a:lnTo>
                        <a:lnTo>
                          <a:pt x="584" y="522"/>
                        </a:lnTo>
                        <a:lnTo>
                          <a:pt x="584" y="524"/>
                        </a:lnTo>
                        <a:lnTo>
                          <a:pt x="584" y="526"/>
                        </a:lnTo>
                        <a:lnTo>
                          <a:pt x="588" y="526"/>
                        </a:lnTo>
                        <a:lnTo>
                          <a:pt x="591" y="530"/>
                        </a:lnTo>
                        <a:lnTo>
                          <a:pt x="588" y="533"/>
                        </a:lnTo>
                        <a:lnTo>
                          <a:pt x="582" y="530"/>
                        </a:lnTo>
                        <a:lnTo>
                          <a:pt x="582" y="535"/>
                        </a:lnTo>
                        <a:lnTo>
                          <a:pt x="575" y="537"/>
                        </a:lnTo>
                        <a:lnTo>
                          <a:pt x="571" y="535"/>
                        </a:lnTo>
                        <a:lnTo>
                          <a:pt x="571" y="530"/>
                        </a:lnTo>
                        <a:lnTo>
                          <a:pt x="568" y="530"/>
                        </a:lnTo>
                        <a:lnTo>
                          <a:pt x="562" y="530"/>
                        </a:lnTo>
                        <a:lnTo>
                          <a:pt x="559" y="528"/>
                        </a:lnTo>
                        <a:lnTo>
                          <a:pt x="566" y="524"/>
                        </a:lnTo>
                        <a:lnTo>
                          <a:pt x="566" y="522"/>
                        </a:lnTo>
                        <a:lnTo>
                          <a:pt x="568" y="519"/>
                        </a:lnTo>
                        <a:lnTo>
                          <a:pt x="566" y="517"/>
                        </a:lnTo>
                        <a:lnTo>
                          <a:pt x="562" y="517"/>
                        </a:lnTo>
                        <a:lnTo>
                          <a:pt x="562" y="513"/>
                        </a:lnTo>
                        <a:lnTo>
                          <a:pt x="562" y="510"/>
                        </a:lnTo>
                        <a:lnTo>
                          <a:pt x="559" y="510"/>
                        </a:lnTo>
                        <a:lnTo>
                          <a:pt x="557" y="513"/>
                        </a:lnTo>
                        <a:lnTo>
                          <a:pt x="557" y="510"/>
                        </a:lnTo>
                        <a:lnTo>
                          <a:pt x="555" y="508"/>
                        </a:lnTo>
                        <a:lnTo>
                          <a:pt x="555" y="510"/>
                        </a:lnTo>
                        <a:lnTo>
                          <a:pt x="546" y="515"/>
                        </a:lnTo>
                        <a:lnTo>
                          <a:pt x="544" y="515"/>
                        </a:lnTo>
                        <a:lnTo>
                          <a:pt x="542" y="519"/>
                        </a:lnTo>
                        <a:lnTo>
                          <a:pt x="544" y="522"/>
                        </a:lnTo>
                        <a:lnTo>
                          <a:pt x="542" y="522"/>
                        </a:lnTo>
                        <a:lnTo>
                          <a:pt x="539" y="528"/>
                        </a:lnTo>
                        <a:lnTo>
                          <a:pt x="537" y="528"/>
                        </a:lnTo>
                        <a:lnTo>
                          <a:pt x="537" y="530"/>
                        </a:lnTo>
                        <a:lnTo>
                          <a:pt x="539" y="535"/>
                        </a:lnTo>
                        <a:lnTo>
                          <a:pt x="533" y="535"/>
                        </a:lnTo>
                        <a:lnTo>
                          <a:pt x="533" y="537"/>
                        </a:lnTo>
                        <a:lnTo>
                          <a:pt x="531" y="539"/>
                        </a:lnTo>
                        <a:lnTo>
                          <a:pt x="531" y="544"/>
                        </a:lnTo>
                        <a:lnTo>
                          <a:pt x="524" y="546"/>
                        </a:lnTo>
                        <a:lnTo>
                          <a:pt x="526" y="550"/>
                        </a:lnTo>
                        <a:lnTo>
                          <a:pt x="524" y="553"/>
                        </a:lnTo>
                        <a:lnTo>
                          <a:pt x="524" y="550"/>
                        </a:lnTo>
                        <a:lnTo>
                          <a:pt x="522" y="553"/>
                        </a:lnTo>
                        <a:lnTo>
                          <a:pt x="517" y="553"/>
                        </a:lnTo>
                        <a:lnTo>
                          <a:pt x="517" y="548"/>
                        </a:lnTo>
                        <a:lnTo>
                          <a:pt x="515" y="548"/>
                        </a:lnTo>
                        <a:lnTo>
                          <a:pt x="513" y="548"/>
                        </a:lnTo>
                        <a:lnTo>
                          <a:pt x="513" y="550"/>
                        </a:lnTo>
                        <a:lnTo>
                          <a:pt x="508" y="550"/>
                        </a:lnTo>
                        <a:lnTo>
                          <a:pt x="508" y="548"/>
                        </a:lnTo>
                        <a:lnTo>
                          <a:pt x="502" y="548"/>
                        </a:lnTo>
                        <a:lnTo>
                          <a:pt x="502" y="553"/>
                        </a:lnTo>
                        <a:lnTo>
                          <a:pt x="499" y="550"/>
                        </a:lnTo>
                        <a:lnTo>
                          <a:pt x="499" y="553"/>
                        </a:lnTo>
                        <a:lnTo>
                          <a:pt x="499" y="555"/>
                        </a:lnTo>
                        <a:lnTo>
                          <a:pt x="497" y="557"/>
                        </a:lnTo>
                        <a:lnTo>
                          <a:pt x="502" y="559"/>
                        </a:lnTo>
                        <a:lnTo>
                          <a:pt x="504" y="559"/>
                        </a:lnTo>
                        <a:lnTo>
                          <a:pt x="502" y="564"/>
                        </a:lnTo>
                        <a:lnTo>
                          <a:pt x="504" y="568"/>
                        </a:lnTo>
                        <a:lnTo>
                          <a:pt x="497" y="568"/>
                        </a:lnTo>
                        <a:lnTo>
                          <a:pt x="497" y="586"/>
                        </a:lnTo>
                        <a:lnTo>
                          <a:pt x="495" y="586"/>
                        </a:lnTo>
                        <a:lnTo>
                          <a:pt x="493" y="588"/>
                        </a:lnTo>
                        <a:lnTo>
                          <a:pt x="488" y="588"/>
                        </a:lnTo>
                        <a:lnTo>
                          <a:pt x="486" y="590"/>
                        </a:lnTo>
                        <a:lnTo>
                          <a:pt x="482" y="590"/>
                        </a:lnTo>
                        <a:lnTo>
                          <a:pt x="482" y="593"/>
                        </a:lnTo>
                        <a:lnTo>
                          <a:pt x="477" y="593"/>
                        </a:lnTo>
                        <a:lnTo>
                          <a:pt x="475" y="588"/>
                        </a:lnTo>
                        <a:lnTo>
                          <a:pt x="473" y="588"/>
                        </a:lnTo>
                        <a:lnTo>
                          <a:pt x="473" y="595"/>
                        </a:lnTo>
                        <a:lnTo>
                          <a:pt x="475" y="595"/>
                        </a:lnTo>
                        <a:lnTo>
                          <a:pt x="479" y="599"/>
                        </a:lnTo>
                        <a:lnTo>
                          <a:pt x="475" y="604"/>
                        </a:lnTo>
                        <a:lnTo>
                          <a:pt x="473" y="606"/>
                        </a:lnTo>
                        <a:lnTo>
                          <a:pt x="468" y="606"/>
                        </a:lnTo>
                        <a:lnTo>
                          <a:pt x="468" y="610"/>
                        </a:lnTo>
                        <a:lnTo>
                          <a:pt x="470" y="610"/>
                        </a:lnTo>
                        <a:lnTo>
                          <a:pt x="466" y="613"/>
                        </a:lnTo>
                        <a:lnTo>
                          <a:pt x="466" y="615"/>
                        </a:lnTo>
                        <a:lnTo>
                          <a:pt x="466" y="617"/>
                        </a:lnTo>
                        <a:lnTo>
                          <a:pt x="466" y="619"/>
                        </a:lnTo>
                        <a:lnTo>
                          <a:pt x="461" y="619"/>
                        </a:lnTo>
                        <a:lnTo>
                          <a:pt x="459" y="615"/>
                        </a:lnTo>
                        <a:lnTo>
                          <a:pt x="457" y="613"/>
                        </a:lnTo>
                        <a:lnTo>
                          <a:pt x="457" y="608"/>
                        </a:lnTo>
                        <a:lnTo>
                          <a:pt x="455" y="606"/>
                        </a:lnTo>
                        <a:lnTo>
                          <a:pt x="450" y="615"/>
                        </a:lnTo>
                        <a:lnTo>
                          <a:pt x="448" y="617"/>
                        </a:lnTo>
                        <a:lnTo>
                          <a:pt x="448" y="608"/>
                        </a:lnTo>
                        <a:lnTo>
                          <a:pt x="441" y="608"/>
                        </a:lnTo>
                        <a:lnTo>
                          <a:pt x="441" y="615"/>
                        </a:lnTo>
                        <a:lnTo>
                          <a:pt x="435" y="615"/>
                        </a:lnTo>
                        <a:lnTo>
                          <a:pt x="437" y="622"/>
                        </a:lnTo>
                        <a:lnTo>
                          <a:pt x="430" y="624"/>
                        </a:lnTo>
                        <a:lnTo>
                          <a:pt x="430" y="626"/>
                        </a:lnTo>
                        <a:lnTo>
                          <a:pt x="428" y="624"/>
                        </a:lnTo>
                        <a:lnTo>
                          <a:pt x="426" y="630"/>
                        </a:lnTo>
                        <a:lnTo>
                          <a:pt x="415" y="633"/>
                        </a:lnTo>
                        <a:lnTo>
                          <a:pt x="415" y="639"/>
                        </a:lnTo>
                        <a:lnTo>
                          <a:pt x="417" y="639"/>
                        </a:lnTo>
                        <a:lnTo>
                          <a:pt x="419" y="641"/>
                        </a:lnTo>
                        <a:lnTo>
                          <a:pt x="415" y="644"/>
                        </a:lnTo>
                        <a:lnTo>
                          <a:pt x="415" y="646"/>
                        </a:lnTo>
                        <a:lnTo>
                          <a:pt x="419" y="646"/>
                        </a:lnTo>
                        <a:lnTo>
                          <a:pt x="417" y="648"/>
                        </a:lnTo>
                        <a:lnTo>
                          <a:pt x="415" y="650"/>
                        </a:lnTo>
                        <a:lnTo>
                          <a:pt x="415" y="655"/>
                        </a:lnTo>
                        <a:lnTo>
                          <a:pt x="419" y="655"/>
                        </a:lnTo>
                        <a:lnTo>
                          <a:pt x="419" y="664"/>
                        </a:lnTo>
                        <a:lnTo>
                          <a:pt x="424" y="664"/>
                        </a:lnTo>
                        <a:lnTo>
                          <a:pt x="426" y="666"/>
                        </a:lnTo>
                        <a:lnTo>
                          <a:pt x="421" y="668"/>
                        </a:lnTo>
                        <a:lnTo>
                          <a:pt x="421" y="673"/>
                        </a:lnTo>
                        <a:lnTo>
                          <a:pt x="417" y="673"/>
                        </a:lnTo>
                        <a:lnTo>
                          <a:pt x="415" y="666"/>
                        </a:lnTo>
                        <a:lnTo>
                          <a:pt x="410" y="668"/>
                        </a:lnTo>
                        <a:lnTo>
                          <a:pt x="412" y="670"/>
                        </a:lnTo>
                        <a:lnTo>
                          <a:pt x="406" y="670"/>
                        </a:lnTo>
                        <a:lnTo>
                          <a:pt x="406" y="666"/>
                        </a:lnTo>
                        <a:lnTo>
                          <a:pt x="401" y="666"/>
                        </a:lnTo>
                        <a:lnTo>
                          <a:pt x="401" y="664"/>
                        </a:lnTo>
                        <a:lnTo>
                          <a:pt x="399" y="664"/>
                        </a:lnTo>
                        <a:lnTo>
                          <a:pt x="390" y="666"/>
                        </a:lnTo>
                        <a:lnTo>
                          <a:pt x="392" y="673"/>
                        </a:lnTo>
                        <a:lnTo>
                          <a:pt x="392" y="675"/>
                        </a:lnTo>
                        <a:lnTo>
                          <a:pt x="390" y="675"/>
                        </a:lnTo>
                        <a:lnTo>
                          <a:pt x="390" y="668"/>
                        </a:lnTo>
                        <a:lnTo>
                          <a:pt x="384" y="664"/>
                        </a:lnTo>
                        <a:lnTo>
                          <a:pt x="379" y="666"/>
                        </a:lnTo>
                        <a:lnTo>
                          <a:pt x="377" y="670"/>
                        </a:lnTo>
                        <a:lnTo>
                          <a:pt x="375" y="666"/>
                        </a:lnTo>
                        <a:lnTo>
                          <a:pt x="368" y="666"/>
                        </a:lnTo>
                        <a:lnTo>
                          <a:pt x="366" y="668"/>
                        </a:lnTo>
                        <a:lnTo>
                          <a:pt x="357" y="670"/>
                        </a:lnTo>
                        <a:lnTo>
                          <a:pt x="350" y="666"/>
                        </a:lnTo>
                        <a:lnTo>
                          <a:pt x="352" y="659"/>
                        </a:lnTo>
                        <a:lnTo>
                          <a:pt x="350" y="657"/>
                        </a:lnTo>
                        <a:lnTo>
                          <a:pt x="348" y="657"/>
                        </a:lnTo>
                        <a:lnTo>
                          <a:pt x="350" y="659"/>
                        </a:lnTo>
                        <a:lnTo>
                          <a:pt x="346" y="661"/>
                        </a:lnTo>
                        <a:lnTo>
                          <a:pt x="346" y="659"/>
                        </a:lnTo>
                        <a:lnTo>
                          <a:pt x="341" y="657"/>
                        </a:lnTo>
                        <a:lnTo>
                          <a:pt x="339" y="664"/>
                        </a:lnTo>
                        <a:lnTo>
                          <a:pt x="335" y="661"/>
                        </a:lnTo>
                        <a:lnTo>
                          <a:pt x="335" y="659"/>
                        </a:lnTo>
                        <a:lnTo>
                          <a:pt x="328" y="657"/>
                        </a:lnTo>
                        <a:lnTo>
                          <a:pt x="326" y="659"/>
                        </a:lnTo>
                        <a:lnTo>
                          <a:pt x="321" y="657"/>
                        </a:lnTo>
                        <a:lnTo>
                          <a:pt x="321" y="650"/>
                        </a:lnTo>
                        <a:lnTo>
                          <a:pt x="314" y="648"/>
                        </a:lnTo>
                        <a:lnTo>
                          <a:pt x="310" y="657"/>
                        </a:lnTo>
                        <a:lnTo>
                          <a:pt x="312" y="661"/>
                        </a:lnTo>
                        <a:lnTo>
                          <a:pt x="306" y="661"/>
                        </a:lnTo>
                        <a:lnTo>
                          <a:pt x="308" y="666"/>
                        </a:lnTo>
                        <a:lnTo>
                          <a:pt x="310" y="668"/>
                        </a:lnTo>
                        <a:lnTo>
                          <a:pt x="312" y="670"/>
                        </a:lnTo>
                        <a:lnTo>
                          <a:pt x="310" y="673"/>
                        </a:lnTo>
                        <a:lnTo>
                          <a:pt x="312" y="675"/>
                        </a:lnTo>
                        <a:lnTo>
                          <a:pt x="314" y="677"/>
                        </a:lnTo>
                        <a:lnTo>
                          <a:pt x="317" y="677"/>
                        </a:lnTo>
                        <a:lnTo>
                          <a:pt x="317" y="679"/>
                        </a:lnTo>
                        <a:lnTo>
                          <a:pt x="319" y="686"/>
                        </a:lnTo>
                        <a:lnTo>
                          <a:pt x="314" y="690"/>
                        </a:lnTo>
                        <a:lnTo>
                          <a:pt x="312" y="693"/>
                        </a:lnTo>
                        <a:lnTo>
                          <a:pt x="317" y="697"/>
                        </a:lnTo>
                        <a:lnTo>
                          <a:pt x="317" y="701"/>
                        </a:lnTo>
                        <a:lnTo>
                          <a:pt x="319" y="699"/>
                        </a:lnTo>
                        <a:lnTo>
                          <a:pt x="321" y="704"/>
                        </a:lnTo>
                        <a:lnTo>
                          <a:pt x="321" y="708"/>
                        </a:lnTo>
                        <a:lnTo>
                          <a:pt x="319" y="708"/>
                        </a:lnTo>
                        <a:lnTo>
                          <a:pt x="314" y="710"/>
                        </a:lnTo>
                        <a:lnTo>
                          <a:pt x="317" y="713"/>
                        </a:lnTo>
                        <a:lnTo>
                          <a:pt x="319" y="710"/>
                        </a:lnTo>
                        <a:lnTo>
                          <a:pt x="319" y="719"/>
                        </a:lnTo>
                        <a:lnTo>
                          <a:pt x="319" y="721"/>
                        </a:lnTo>
                        <a:lnTo>
                          <a:pt x="314" y="724"/>
                        </a:lnTo>
                        <a:lnTo>
                          <a:pt x="314" y="721"/>
                        </a:lnTo>
                        <a:lnTo>
                          <a:pt x="310" y="721"/>
                        </a:lnTo>
                        <a:lnTo>
                          <a:pt x="310" y="717"/>
                        </a:lnTo>
                        <a:lnTo>
                          <a:pt x="306" y="715"/>
                        </a:lnTo>
                        <a:lnTo>
                          <a:pt x="306" y="721"/>
                        </a:lnTo>
                        <a:lnTo>
                          <a:pt x="299" y="721"/>
                        </a:lnTo>
                        <a:lnTo>
                          <a:pt x="297" y="724"/>
                        </a:lnTo>
                        <a:lnTo>
                          <a:pt x="294" y="724"/>
                        </a:lnTo>
                        <a:lnTo>
                          <a:pt x="294" y="721"/>
                        </a:lnTo>
                        <a:lnTo>
                          <a:pt x="290" y="719"/>
                        </a:lnTo>
                        <a:lnTo>
                          <a:pt x="288" y="719"/>
                        </a:lnTo>
                        <a:lnTo>
                          <a:pt x="285" y="721"/>
                        </a:lnTo>
                        <a:lnTo>
                          <a:pt x="279" y="719"/>
                        </a:lnTo>
                        <a:lnTo>
                          <a:pt x="272" y="724"/>
                        </a:lnTo>
                        <a:lnTo>
                          <a:pt x="265" y="724"/>
                        </a:lnTo>
                        <a:lnTo>
                          <a:pt x="263" y="730"/>
                        </a:lnTo>
                        <a:lnTo>
                          <a:pt x="265" y="730"/>
                        </a:lnTo>
                        <a:lnTo>
                          <a:pt x="263" y="735"/>
                        </a:lnTo>
                        <a:lnTo>
                          <a:pt x="261" y="737"/>
                        </a:lnTo>
                        <a:lnTo>
                          <a:pt x="259" y="735"/>
                        </a:lnTo>
                        <a:lnTo>
                          <a:pt x="257" y="739"/>
                        </a:lnTo>
                        <a:lnTo>
                          <a:pt x="254" y="739"/>
                        </a:lnTo>
                        <a:lnTo>
                          <a:pt x="250" y="739"/>
                        </a:lnTo>
                        <a:lnTo>
                          <a:pt x="250" y="735"/>
                        </a:lnTo>
                        <a:lnTo>
                          <a:pt x="248" y="735"/>
                        </a:lnTo>
                        <a:lnTo>
                          <a:pt x="243" y="735"/>
                        </a:lnTo>
                        <a:lnTo>
                          <a:pt x="243" y="733"/>
                        </a:lnTo>
                        <a:lnTo>
                          <a:pt x="241" y="730"/>
                        </a:lnTo>
                        <a:lnTo>
                          <a:pt x="236" y="728"/>
                        </a:lnTo>
                        <a:lnTo>
                          <a:pt x="236" y="724"/>
                        </a:lnTo>
                        <a:lnTo>
                          <a:pt x="230" y="726"/>
                        </a:lnTo>
                        <a:lnTo>
                          <a:pt x="228" y="728"/>
                        </a:lnTo>
                        <a:lnTo>
                          <a:pt x="228" y="726"/>
                        </a:lnTo>
                        <a:lnTo>
                          <a:pt x="223" y="724"/>
                        </a:lnTo>
                        <a:lnTo>
                          <a:pt x="221" y="726"/>
                        </a:lnTo>
                        <a:lnTo>
                          <a:pt x="219" y="726"/>
                        </a:lnTo>
                        <a:lnTo>
                          <a:pt x="216" y="726"/>
                        </a:lnTo>
                        <a:lnTo>
                          <a:pt x="214" y="726"/>
                        </a:lnTo>
                        <a:lnTo>
                          <a:pt x="212" y="728"/>
                        </a:lnTo>
                        <a:lnTo>
                          <a:pt x="216" y="730"/>
                        </a:lnTo>
                        <a:lnTo>
                          <a:pt x="219" y="730"/>
                        </a:lnTo>
                        <a:lnTo>
                          <a:pt x="219" y="735"/>
                        </a:lnTo>
                        <a:lnTo>
                          <a:pt x="214" y="735"/>
                        </a:lnTo>
                        <a:lnTo>
                          <a:pt x="210" y="737"/>
                        </a:lnTo>
                        <a:lnTo>
                          <a:pt x="212" y="748"/>
                        </a:lnTo>
                        <a:lnTo>
                          <a:pt x="212" y="750"/>
                        </a:lnTo>
                        <a:lnTo>
                          <a:pt x="203" y="748"/>
                        </a:lnTo>
                        <a:lnTo>
                          <a:pt x="203" y="750"/>
                        </a:lnTo>
                        <a:lnTo>
                          <a:pt x="194" y="753"/>
                        </a:lnTo>
                        <a:lnTo>
                          <a:pt x="192" y="753"/>
                        </a:lnTo>
                        <a:lnTo>
                          <a:pt x="185" y="757"/>
                        </a:lnTo>
                        <a:lnTo>
                          <a:pt x="181" y="757"/>
                        </a:lnTo>
                        <a:lnTo>
                          <a:pt x="181" y="761"/>
                        </a:lnTo>
                        <a:lnTo>
                          <a:pt x="179" y="761"/>
                        </a:lnTo>
                        <a:lnTo>
                          <a:pt x="181" y="764"/>
                        </a:lnTo>
                        <a:lnTo>
                          <a:pt x="176" y="764"/>
                        </a:lnTo>
                        <a:lnTo>
                          <a:pt x="174" y="768"/>
                        </a:lnTo>
                        <a:lnTo>
                          <a:pt x="179" y="770"/>
                        </a:lnTo>
                        <a:lnTo>
                          <a:pt x="179" y="773"/>
                        </a:lnTo>
                        <a:lnTo>
                          <a:pt x="172" y="773"/>
                        </a:lnTo>
                        <a:lnTo>
                          <a:pt x="172" y="777"/>
                        </a:lnTo>
                        <a:lnTo>
                          <a:pt x="170" y="777"/>
                        </a:lnTo>
                        <a:lnTo>
                          <a:pt x="163" y="781"/>
                        </a:lnTo>
                        <a:lnTo>
                          <a:pt x="161" y="779"/>
                        </a:lnTo>
                        <a:lnTo>
                          <a:pt x="163" y="777"/>
                        </a:lnTo>
                        <a:lnTo>
                          <a:pt x="161" y="775"/>
                        </a:lnTo>
                        <a:lnTo>
                          <a:pt x="159" y="775"/>
                        </a:lnTo>
                        <a:lnTo>
                          <a:pt x="159" y="768"/>
                        </a:lnTo>
                        <a:lnTo>
                          <a:pt x="152" y="770"/>
                        </a:lnTo>
                        <a:lnTo>
                          <a:pt x="150" y="766"/>
                        </a:lnTo>
                        <a:lnTo>
                          <a:pt x="147" y="768"/>
                        </a:lnTo>
                        <a:lnTo>
                          <a:pt x="147" y="773"/>
                        </a:lnTo>
                        <a:lnTo>
                          <a:pt x="143" y="775"/>
                        </a:lnTo>
                        <a:lnTo>
                          <a:pt x="141" y="777"/>
                        </a:lnTo>
                        <a:lnTo>
                          <a:pt x="138" y="777"/>
                        </a:lnTo>
                        <a:lnTo>
                          <a:pt x="136" y="784"/>
                        </a:lnTo>
                        <a:lnTo>
                          <a:pt x="132" y="781"/>
                        </a:lnTo>
                        <a:lnTo>
                          <a:pt x="132" y="779"/>
                        </a:lnTo>
                        <a:lnTo>
                          <a:pt x="130" y="781"/>
                        </a:lnTo>
                        <a:lnTo>
                          <a:pt x="127" y="779"/>
                        </a:lnTo>
                        <a:lnTo>
                          <a:pt x="127" y="781"/>
                        </a:lnTo>
                        <a:lnTo>
                          <a:pt x="127" y="786"/>
                        </a:lnTo>
                        <a:lnTo>
                          <a:pt x="125" y="788"/>
                        </a:lnTo>
                        <a:lnTo>
                          <a:pt x="125" y="784"/>
                        </a:lnTo>
                        <a:lnTo>
                          <a:pt x="123" y="784"/>
                        </a:lnTo>
                        <a:lnTo>
                          <a:pt x="121" y="781"/>
                        </a:lnTo>
                        <a:lnTo>
                          <a:pt x="118" y="781"/>
                        </a:lnTo>
                        <a:lnTo>
                          <a:pt x="121" y="788"/>
                        </a:lnTo>
                        <a:lnTo>
                          <a:pt x="116" y="788"/>
                        </a:lnTo>
                        <a:lnTo>
                          <a:pt x="118" y="790"/>
                        </a:lnTo>
                        <a:lnTo>
                          <a:pt x="121" y="790"/>
                        </a:lnTo>
                        <a:lnTo>
                          <a:pt x="121" y="788"/>
                        </a:lnTo>
                        <a:lnTo>
                          <a:pt x="123" y="788"/>
                        </a:lnTo>
                        <a:lnTo>
                          <a:pt x="123" y="793"/>
                        </a:lnTo>
                        <a:lnTo>
                          <a:pt x="130" y="795"/>
                        </a:lnTo>
                        <a:lnTo>
                          <a:pt x="130" y="801"/>
                        </a:lnTo>
                        <a:lnTo>
                          <a:pt x="132" y="801"/>
                        </a:lnTo>
                        <a:lnTo>
                          <a:pt x="134" y="804"/>
                        </a:lnTo>
                        <a:lnTo>
                          <a:pt x="132" y="806"/>
                        </a:lnTo>
                        <a:lnTo>
                          <a:pt x="132" y="808"/>
                        </a:lnTo>
                        <a:lnTo>
                          <a:pt x="132" y="806"/>
                        </a:lnTo>
                        <a:lnTo>
                          <a:pt x="130" y="804"/>
                        </a:lnTo>
                        <a:lnTo>
                          <a:pt x="127" y="804"/>
                        </a:lnTo>
                        <a:lnTo>
                          <a:pt x="127" y="806"/>
                        </a:lnTo>
                        <a:lnTo>
                          <a:pt x="127" y="808"/>
                        </a:lnTo>
                        <a:lnTo>
                          <a:pt x="127" y="810"/>
                        </a:lnTo>
                        <a:lnTo>
                          <a:pt x="127" y="812"/>
                        </a:lnTo>
                        <a:lnTo>
                          <a:pt x="130" y="812"/>
                        </a:lnTo>
                        <a:lnTo>
                          <a:pt x="127" y="815"/>
                        </a:lnTo>
                        <a:lnTo>
                          <a:pt x="130" y="815"/>
                        </a:lnTo>
                        <a:lnTo>
                          <a:pt x="130" y="817"/>
                        </a:lnTo>
                        <a:lnTo>
                          <a:pt x="127" y="819"/>
                        </a:lnTo>
                        <a:lnTo>
                          <a:pt x="127" y="821"/>
                        </a:lnTo>
                        <a:lnTo>
                          <a:pt x="132" y="819"/>
                        </a:lnTo>
                        <a:lnTo>
                          <a:pt x="132" y="817"/>
                        </a:lnTo>
                        <a:lnTo>
                          <a:pt x="136" y="817"/>
                        </a:lnTo>
                        <a:lnTo>
                          <a:pt x="136" y="819"/>
                        </a:lnTo>
                        <a:lnTo>
                          <a:pt x="141" y="819"/>
                        </a:lnTo>
                        <a:lnTo>
                          <a:pt x="141" y="821"/>
                        </a:lnTo>
                        <a:lnTo>
                          <a:pt x="147" y="824"/>
                        </a:lnTo>
                        <a:lnTo>
                          <a:pt x="147" y="826"/>
                        </a:lnTo>
                        <a:lnTo>
                          <a:pt x="150" y="824"/>
                        </a:lnTo>
                        <a:lnTo>
                          <a:pt x="154" y="828"/>
                        </a:lnTo>
                        <a:lnTo>
                          <a:pt x="152" y="828"/>
                        </a:lnTo>
                        <a:lnTo>
                          <a:pt x="154" y="830"/>
                        </a:lnTo>
                        <a:lnTo>
                          <a:pt x="154" y="832"/>
                        </a:lnTo>
                        <a:lnTo>
                          <a:pt x="152" y="832"/>
                        </a:lnTo>
                        <a:lnTo>
                          <a:pt x="152" y="837"/>
                        </a:lnTo>
                        <a:lnTo>
                          <a:pt x="150" y="839"/>
                        </a:lnTo>
                        <a:lnTo>
                          <a:pt x="152" y="844"/>
                        </a:lnTo>
                        <a:lnTo>
                          <a:pt x="150" y="846"/>
                        </a:lnTo>
                        <a:lnTo>
                          <a:pt x="143" y="844"/>
                        </a:lnTo>
                        <a:lnTo>
                          <a:pt x="141" y="846"/>
                        </a:lnTo>
                        <a:lnTo>
                          <a:pt x="136" y="846"/>
                        </a:lnTo>
                        <a:lnTo>
                          <a:pt x="136" y="848"/>
                        </a:lnTo>
                        <a:lnTo>
                          <a:pt x="134" y="848"/>
                        </a:lnTo>
                        <a:lnTo>
                          <a:pt x="134" y="852"/>
                        </a:lnTo>
                        <a:lnTo>
                          <a:pt x="134" y="855"/>
                        </a:lnTo>
                        <a:lnTo>
                          <a:pt x="136" y="855"/>
                        </a:lnTo>
                        <a:lnTo>
                          <a:pt x="143" y="850"/>
                        </a:lnTo>
                        <a:lnTo>
                          <a:pt x="147" y="852"/>
                        </a:lnTo>
                        <a:lnTo>
                          <a:pt x="143" y="866"/>
                        </a:lnTo>
                        <a:lnTo>
                          <a:pt x="136" y="872"/>
                        </a:lnTo>
                        <a:lnTo>
                          <a:pt x="138" y="879"/>
                        </a:lnTo>
                        <a:lnTo>
                          <a:pt x="136" y="879"/>
                        </a:lnTo>
                        <a:lnTo>
                          <a:pt x="134" y="875"/>
                        </a:lnTo>
                        <a:lnTo>
                          <a:pt x="132" y="877"/>
                        </a:lnTo>
                        <a:lnTo>
                          <a:pt x="130" y="879"/>
                        </a:lnTo>
                        <a:lnTo>
                          <a:pt x="136" y="881"/>
                        </a:lnTo>
                        <a:lnTo>
                          <a:pt x="132" y="886"/>
                        </a:lnTo>
                        <a:lnTo>
                          <a:pt x="134" y="888"/>
                        </a:lnTo>
                        <a:lnTo>
                          <a:pt x="132" y="890"/>
                        </a:lnTo>
                        <a:lnTo>
                          <a:pt x="130" y="892"/>
                        </a:lnTo>
                        <a:lnTo>
                          <a:pt x="127" y="892"/>
                        </a:lnTo>
                        <a:lnTo>
                          <a:pt x="127" y="895"/>
                        </a:lnTo>
                        <a:lnTo>
                          <a:pt x="123" y="897"/>
                        </a:lnTo>
                        <a:lnTo>
                          <a:pt x="121" y="895"/>
                        </a:lnTo>
                        <a:lnTo>
                          <a:pt x="116" y="897"/>
                        </a:lnTo>
                        <a:lnTo>
                          <a:pt x="114" y="895"/>
                        </a:lnTo>
                        <a:lnTo>
                          <a:pt x="114" y="890"/>
                        </a:lnTo>
                        <a:lnTo>
                          <a:pt x="110" y="895"/>
                        </a:lnTo>
                        <a:lnTo>
                          <a:pt x="105" y="895"/>
                        </a:lnTo>
                        <a:lnTo>
                          <a:pt x="103" y="897"/>
                        </a:lnTo>
                        <a:lnTo>
                          <a:pt x="98" y="899"/>
                        </a:lnTo>
                        <a:lnTo>
                          <a:pt x="101" y="901"/>
                        </a:lnTo>
                        <a:lnTo>
                          <a:pt x="101" y="906"/>
                        </a:lnTo>
                        <a:lnTo>
                          <a:pt x="94" y="906"/>
                        </a:lnTo>
                        <a:lnTo>
                          <a:pt x="98" y="908"/>
                        </a:lnTo>
                        <a:lnTo>
                          <a:pt x="98" y="910"/>
                        </a:lnTo>
                        <a:lnTo>
                          <a:pt x="92" y="912"/>
                        </a:lnTo>
                        <a:lnTo>
                          <a:pt x="85" y="912"/>
                        </a:lnTo>
                        <a:lnTo>
                          <a:pt x="85" y="915"/>
                        </a:lnTo>
                        <a:lnTo>
                          <a:pt x="81" y="915"/>
                        </a:lnTo>
                        <a:lnTo>
                          <a:pt x="76" y="912"/>
                        </a:lnTo>
                        <a:lnTo>
                          <a:pt x="76" y="910"/>
                        </a:lnTo>
                        <a:lnTo>
                          <a:pt x="76" y="908"/>
                        </a:lnTo>
                        <a:lnTo>
                          <a:pt x="76" y="904"/>
                        </a:lnTo>
                        <a:lnTo>
                          <a:pt x="74" y="901"/>
                        </a:lnTo>
                        <a:lnTo>
                          <a:pt x="74" y="899"/>
                        </a:lnTo>
                        <a:lnTo>
                          <a:pt x="72" y="897"/>
                        </a:lnTo>
                        <a:lnTo>
                          <a:pt x="63" y="895"/>
                        </a:lnTo>
                        <a:lnTo>
                          <a:pt x="65" y="892"/>
                        </a:lnTo>
                        <a:lnTo>
                          <a:pt x="63" y="888"/>
                        </a:lnTo>
                        <a:lnTo>
                          <a:pt x="61" y="888"/>
                        </a:lnTo>
                        <a:lnTo>
                          <a:pt x="61" y="890"/>
                        </a:lnTo>
                        <a:lnTo>
                          <a:pt x="58" y="892"/>
                        </a:lnTo>
                        <a:lnTo>
                          <a:pt x="56" y="897"/>
                        </a:lnTo>
                        <a:lnTo>
                          <a:pt x="54" y="897"/>
                        </a:lnTo>
                        <a:lnTo>
                          <a:pt x="52" y="899"/>
                        </a:lnTo>
                        <a:lnTo>
                          <a:pt x="45" y="897"/>
                        </a:lnTo>
                        <a:lnTo>
                          <a:pt x="43" y="899"/>
                        </a:lnTo>
                        <a:lnTo>
                          <a:pt x="34" y="899"/>
                        </a:lnTo>
                        <a:lnTo>
                          <a:pt x="29" y="895"/>
                        </a:lnTo>
                        <a:lnTo>
                          <a:pt x="34" y="895"/>
                        </a:lnTo>
                        <a:lnTo>
                          <a:pt x="32" y="892"/>
                        </a:lnTo>
                        <a:lnTo>
                          <a:pt x="32" y="890"/>
                        </a:lnTo>
                        <a:lnTo>
                          <a:pt x="32" y="886"/>
                        </a:lnTo>
                        <a:lnTo>
                          <a:pt x="32" y="888"/>
                        </a:lnTo>
                        <a:lnTo>
                          <a:pt x="29" y="886"/>
                        </a:lnTo>
                        <a:lnTo>
                          <a:pt x="27" y="881"/>
                        </a:lnTo>
                        <a:lnTo>
                          <a:pt x="27" y="879"/>
                        </a:lnTo>
                        <a:lnTo>
                          <a:pt x="25" y="879"/>
                        </a:lnTo>
                        <a:lnTo>
                          <a:pt x="23" y="872"/>
                        </a:lnTo>
                        <a:lnTo>
                          <a:pt x="18" y="872"/>
                        </a:lnTo>
                        <a:lnTo>
                          <a:pt x="14" y="868"/>
                        </a:lnTo>
                        <a:lnTo>
                          <a:pt x="9" y="868"/>
                        </a:lnTo>
                        <a:lnTo>
                          <a:pt x="9" y="866"/>
                        </a:lnTo>
                        <a:lnTo>
                          <a:pt x="9" y="864"/>
                        </a:lnTo>
                        <a:lnTo>
                          <a:pt x="7" y="861"/>
                        </a:lnTo>
                        <a:lnTo>
                          <a:pt x="7" y="855"/>
                        </a:lnTo>
                        <a:lnTo>
                          <a:pt x="5" y="850"/>
                        </a:lnTo>
                        <a:lnTo>
                          <a:pt x="3" y="850"/>
                        </a:lnTo>
                        <a:lnTo>
                          <a:pt x="5" y="848"/>
                        </a:lnTo>
                        <a:lnTo>
                          <a:pt x="3" y="848"/>
                        </a:lnTo>
                        <a:lnTo>
                          <a:pt x="3" y="846"/>
                        </a:lnTo>
                        <a:lnTo>
                          <a:pt x="3" y="841"/>
                        </a:lnTo>
                        <a:lnTo>
                          <a:pt x="0" y="830"/>
                        </a:lnTo>
                        <a:lnTo>
                          <a:pt x="3" y="830"/>
                        </a:lnTo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4" name="Freeform 846"/>
                  <p:cNvSpPr>
                    <a:spLocks/>
                  </p:cNvSpPr>
                  <p:nvPr/>
                </p:nvSpPr>
                <p:spPr bwMode="auto">
                  <a:xfrm>
                    <a:off x="1948" y="2250"/>
                    <a:ext cx="256" cy="830"/>
                  </a:xfrm>
                  <a:custGeom>
                    <a:avLst/>
                    <a:gdLst>
                      <a:gd name="T0" fmla="*/ 107 w 256"/>
                      <a:gd name="T1" fmla="*/ 815 h 830"/>
                      <a:gd name="T2" fmla="*/ 109 w 256"/>
                      <a:gd name="T3" fmla="*/ 801 h 830"/>
                      <a:gd name="T4" fmla="*/ 98 w 256"/>
                      <a:gd name="T5" fmla="*/ 779 h 830"/>
                      <a:gd name="T6" fmla="*/ 107 w 256"/>
                      <a:gd name="T7" fmla="*/ 779 h 830"/>
                      <a:gd name="T8" fmla="*/ 100 w 256"/>
                      <a:gd name="T9" fmla="*/ 770 h 830"/>
                      <a:gd name="T10" fmla="*/ 93 w 256"/>
                      <a:gd name="T11" fmla="*/ 755 h 830"/>
                      <a:gd name="T12" fmla="*/ 93 w 256"/>
                      <a:gd name="T13" fmla="*/ 737 h 830"/>
                      <a:gd name="T14" fmla="*/ 91 w 256"/>
                      <a:gd name="T15" fmla="*/ 717 h 830"/>
                      <a:gd name="T16" fmla="*/ 91 w 256"/>
                      <a:gd name="T17" fmla="*/ 713 h 830"/>
                      <a:gd name="T18" fmla="*/ 93 w 256"/>
                      <a:gd name="T19" fmla="*/ 710 h 830"/>
                      <a:gd name="T20" fmla="*/ 84 w 256"/>
                      <a:gd name="T21" fmla="*/ 688 h 830"/>
                      <a:gd name="T22" fmla="*/ 80 w 256"/>
                      <a:gd name="T23" fmla="*/ 675 h 830"/>
                      <a:gd name="T24" fmla="*/ 73 w 256"/>
                      <a:gd name="T25" fmla="*/ 659 h 830"/>
                      <a:gd name="T26" fmla="*/ 71 w 256"/>
                      <a:gd name="T27" fmla="*/ 635 h 830"/>
                      <a:gd name="T28" fmla="*/ 62 w 256"/>
                      <a:gd name="T29" fmla="*/ 602 h 830"/>
                      <a:gd name="T30" fmla="*/ 58 w 256"/>
                      <a:gd name="T31" fmla="*/ 584 h 830"/>
                      <a:gd name="T32" fmla="*/ 51 w 256"/>
                      <a:gd name="T33" fmla="*/ 570 h 830"/>
                      <a:gd name="T34" fmla="*/ 51 w 256"/>
                      <a:gd name="T35" fmla="*/ 564 h 830"/>
                      <a:gd name="T36" fmla="*/ 44 w 256"/>
                      <a:gd name="T37" fmla="*/ 535 h 830"/>
                      <a:gd name="T38" fmla="*/ 62 w 256"/>
                      <a:gd name="T39" fmla="*/ 550 h 830"/>
                      <a:gd name="T40" fmla="*/ 58 w 256"/>
                      <a:gd name="T41" fmla="*/ 530 h 830"/>
                      <a:gd name="T42" fmla="*/ 53 w 256"/>
                      <a:gd name="T43" fmla="*/ 533 h 830"/>
                      <a:gd name="T44" fmla="*/ 38 w 256"/>
                      <a:gd name="T45" fmla="*/ 524 h 830"/>
                      <a:gd name="T46" fmla="*/ 40 w 256"/>
                      <a:gd name="T47" fmla="*/ 497 h 830"/>
                      <a:gd name="T48" fmla="*/ 38 w 256"/>
                      <a:gd name="T49" fmla="*/ 462 h 830"/>
                      <a:gd name="T50" fmla="*/ 40 w 256"/>
                      <a:gd name="T51" fmla="*/ 444 h 830"/>
                      <a:gd name="T52" fmla="*/ 51 w 256"/>
                      <a:gd name="T53" fmla="*/ 431 h 830"/>
                      <a:gd name="T54" fmla="*/ 29 w 256"/>
                      <a:gd name="T55" fmla="*/ 442 h 830"/>
                      <a:gd name="T56" fmla="*/ 20 w 256"/>
                      <a:gd name="T57" fmla="*/ 439 h 830"/>
                      <a:gd name="T58" fmla="*/ 27 w 256"/>
                      <a:gd name="T59" fmla="*/ 408 h 830"/>
                      <a:gd name="T60" fmla="*/ 22 w 256"/>
                      <a:gd name="T61" fmla="*/ 404 h 830"/>
                      <a:gd name="T62" fmla="*/ 18 w 256"/>
                      <a:gd name="T63" fmla="*/ 399 h 830"/>
                      <a:gd name="T64" fmla="*/ 18 w 256"/>
                      <a:gd name="T65" fmla="*/ 359 h 830"/>
                      <a:gd name="T66" fmla="*/ 9 w 256"/>
                      <a:gd name="T67" fmla="*/ 328 h 830"/>
                      <a:gd name="T68" fmla="*/ 4 w 256"/>
                      <a:gd name="T69" fmla="*/ 311 h 830"/>
                      <a:gd name="T70" fmla="*/ 13 w 256"/>
                      <a:gd name="T71" fmla="*/ 297 h 830"/>
                      <a:gd name="T72" fmla="*/ 24 w 256"/>
                      <a:gd name="T73" fmla="*/ 266 h 830"/>
                      <a:gd name="T74" fmla="*/ 47 w 256"/>
                      <a:gd name="T75" fmla="*/ 264 h 830"/>
                      <a:gd name="T76" fmla="*/ 60 w 256"/>
                      <a:gd name="T77" fmla="*/ 275 h 830"/>
                      <a:gd name="T78" fmla="*/ 84 w 256"/>
                      <a:gd name="T79" fmla="*/ 268 h 830"/>
                      <a:gd name="T80" fmla="*/ 104 w 256"/>
                      <a:gd name="T81" fmla="*/ 260 h 830"/>
                      <a:gd name="T82" fmla="*/ 111 w 256"/>
                      <a:gd name="T83" fmla="*/ 231 h 830"/>
                      <a:gd name="T84" fmla="*/ 109 w 256"/>
                      <a:gd name="T85" fmla="*/ 197 h 830"/>
                      <a:gd name="T86" fmla="*/ 125 w 256"/>
                      <a:gd name="T87" fmla="*/ 193 h 830"/>
                      <a:gd name="T88" fmla="*/ 165 w 256"/>
                      <a:gd name="T89" fmla="*/ 204 h 830"/>
                      <a:gd name="T90" fmla="*/ 187 w 256"/>
                      <a:gd name="T91" fmla="*/ 184 h 830"/>
                      <a:gd name="T92" fmla="*/ 171 w 256"/>
                      <a:gd name="T93" fmla="*/ 146 h 830"/>
                      <a:gd name="T94" fmla="*/ 158 w 256"/>
                      <a:gd name="T95" fmla="*/ 131 h 830"/>
                      <a:gd name="T96" fmla="*/ 136 w 256"/>
                      <a:gd name="T97" fmla="*/ 124 h 830"/>
                      <a:gd name="T98" fmla="*/ 158 w 256"/>
                      <a:gd name="T99" fmla="*/ 124 h 830"/>
                      <a:gd name="T100" fmla="*/ 169 w 256"/>
                      <a:gd name="T101" fmla="*/ 109 h 830"/>
                      <a:gd name="T102" fmla="*/ 209 w 256"/>
                      <a:gd name="T103" fmla="*/ 82 h 830"/>
                      <a:gd name="T104" fmla="*/ 240 w 256"/>
                      <a:gd name="T105" fmla="*/ 75 h 830"/>
                      <a:gd name="T106" fmla="*/ 214 w 256"/>
                      <a:gd name="T107" fmla="*/ 69 h 830"/>
                      <a:gd name="T108" fmla="*/ 185 w 256"/>
                      <a:gd name="T109" fmla="*/ 73 h 830"/>
                      <a:gd name="T110" fmla="*/ 171 w 256"/>
                      <a:gd name="T111" fmla="*/ 55 h 830"/>
                      <a:gd name="T112" fmla="*/ 167 w 256"/>
                      <a:gd name="T113" fmla="*/ 31 h 830"/>
                      <a:gd name="T114" fmla="*/ 236 w 256"/>
                      <a:gd name="T115" fmla="*/ 13 h 8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56" h="830">
                        <a:moveTo>
                          <a:pt x="116" y="830"/>
                        </a:moveTo>
                        <a:lnTo>
                          <a:pt x="113" y="830"/>
                        </a:lnTo>
                        <a:lnTo>
                          <a:pt x="113" y="828"/>
                        </a:lnTo>
                        <a:lnTo>
                          <a:pt x="111" y="830"/>
                        </a:lnTo>
                        <a:lnTo>
                          <a:pt x="109" y="819"/>
                        </a:lnTo>
                        <a:lnTo>
                          <a:pt x="113" y="819"/>
                        </a:lnTo>
                        <a:lnTo>
                          <a:pt x="111" y="819"/>
                        </a:lnTo>
                        <a:lnTo>
                          <a:pt x="111" y="817"/>
                        </a:lnTo>
                        <a:lnTo>
                          <a:pt x="109" y="819"/>
                        </a:lnTo>
                        <a:lnTo>
                          <a:pt x="107" y="815"/>
                        </a:lnTo>
                        <a:lnTo>
                          <a:pt x="107" y="812"/>
                        </a:lnTo>
                        <a:lnTo>
                          <a:pt x="104" y="810"/>
                        </a:lnTo>
                        <a:lnTo>
                          <a:pt x="107" y="808"/>
                        </a:lnTo>
                        <a:lnTo>
                          <a:pt x="109" y="808"/>
                        </a:lnTo>
                        <a:lnTo>
                          <a:pt x="102" y="808"/>
                        </a:lnTo>
                        <a:lnTo>
                          <a:pt x="104" y="804"/>
                        </a:lnTo>
                        <a:lnTo>
                          <a:pt x="104" y="806"/>
                        </a:lnTo>
                        <a:lnTo>
                          <a:pt x="107" y="804"/>
                        </a:lnTo>
                        <a:lnTo>
                          <a:pt x="109" y="804"/>
                        </a:lnTo>
                        <a:lnTo>
                          <a:pt x="109" y="801"/>
                        </a:lnTo>
                        <a:lnTo>
                          <a:pt x="102" y="801"/>
                        </a:lnTo>
                        <a:lnTo>
                          <a:pt x="102" y="797"/>
                        </a:lnTo>
                        <a:lnTo>
                          <a:pt x="100" y="795"/>
                        </a:lnTo>
                        <a:lnTo>
                          <a:pt x="98" y="786"/>
                        </a:lnTo>
                        <a:lnTo>
                          <a:pt x="96" y="786"/>
                        </a:lnTo>
                        <a:lnTo>
                          <a:pt x="96" y="784"/>
                        </a:lnTo>
                        <a:lnTo>
                          <a:pt x="96" y="781"/>
                        </a:lnTo>
                        <a:lnTo>
                          <a:pt x="96" y="779"/>
                        </a:lnTo>
                        <a:lnTo>
                          <a:pt x="96" y="781"/>
                        </a:lnTo>
                        <a:lnTo>
                          <a:pt x="98" y="779"/>
                        </a:lnTo>
                        <a:lnTo>
                          <a:pt x="100" y="784"/>
                        </a:lnTo>
                        <a:lnTo>
                          <a:pt x="102" y="786"/>
                        </a:lnTo>
                        <a:lnTo>
                          <a:pt x="100" y="788"/>
                        </a:lnTo>
                        <a:lnTo>
                          <a:pt x="107" y="786"/>
                        </a:lnTo>
                        <a:lnTo>
                          <a:pt x="102" y="784"/>
                        </a:lnTo>
                        <a:lnTo>
                          <a:pt x="102" y="781"/>
                        </a:lnTo>
                        <a:lnTo>
                          <a:pt x="104" y="781"/>
                        </a:lnTo>
                        <a:lnTo>
                          <a:pt x="100" y="781"/>
                        </a:lnTo>
                        <a:lnTo>
                          <a:pt x="100" y="779"/>
                        </a:lnTo>
                        <a:lnTo>
                          <a:pt x="107" y="779"/>
                        </a:lnTo>
                        <a:lnTo>
                          <a:pt x="102" y="779"/>
                        </a:lnTo>
                        <a:lnTo>
                          <a:pt x="102" y="777"/>
                        </a:lnTo>
                        <a:lnTo>
                          <a:pt x="100" y="779"/>
                        </a:lnTo>
                        <a:lnTo>
                          <a:pt x="100" y="777"/>
                        </a:lnTo>
                        <a:lnTo>
                          <a:pt x="98" y="777"/>
                        </a:lnTo>
                        <a:lnTo>
                          <a:pt x="96" y="773"/>
                        </a:lnTo>
                        <a:lnTo>
                          <a:pt x="98" y="773"/>
                        </a:lnTo>
                        <a:lnTo>
                          <a:pt x="100" y="775"/>
                        </a:lnTo>
                        <a:lnTo>
                          <a:pt x="100" y="773"/>
                        </a:lnTo>
                        <a:lnTo>
                          <a:pt x="100" y="770"/>
                        </a:lnTo>
                        <a:lnTo>
                          <a:pt x="98" y="770"/>
                        </a:lnTo>
                        <a:lnTo>
                          <a:pt x="100" y="770"/>
                        </a:lnTo>
                        <a:lnTo>
                          <a:pt x="100" y="768"/>
                        </a:lnTo>
                        <a:lnTo>
                          <a:pt x="98" y="768"/>
                        </a:lnTo>
                        <a:lnTo>
                          <a:pt x="96" y="768"/>
                        </a:lnTo>
                        <a:lnTo>
                          <a:pt x="98" y="766"/>
                        </a:lnTo>
                        <a:lnTo>
                          <a:pt x="98" y="761"/>
                        </a:lnTo>
                        <a:lnTo>
                          <a:pt x="100" y="761"/>
                        </a:lnTo>
                        <a:lnTo>
                          <a:pt x="96" y="759"/>
                        </a:lnTo>
                        <a:lnTo>
                          <a:pt x="93" y="755"/>
                        </a:lnTo>
                        <a:lnTo>
                          <a:pt x="96" y="748"/>
                        </a:lnTo>
                        <a:lnTo>
                          <a:pt x="96" y="744"/>
                        </a:lnTo>
                        <a:lnTo>
                          <a:pt x="98" y="744"/>
                        </a:lnTo>
                        <a:lnTo>
                          <a:pt x="98" y="741"/>
                        </a:lnTo>
                        <a:lnTo>
                          <a:pt x="96" y="744"/>
                        </a:lnTo>
                        <a:lnTo>
                          <a:pt x="93" y="744"/>
                        </a:lnTo>
                        <a:lnTo>
                          <a:pt x="91" y="739"/>
                        </a:lnTo>
                        <a:lnTo>
                          <a:pt x="93" y="737"/>
                        </a:lnTo>
                        <a:lnTo>
                          <a:pt x="91" y="737"/>
                        </a:lnTo>
                        <a:lnTo>
                          <a:pt x="93" y="737"/>
                        </a:lnTo>
                        <a:lnTo>
                          <a:pt x="91" y="733"/>
                        </a:lnTo>
                        <a:lnTo>
                          <a:pt x="93" y="733"/>
                        </a:lnTo>
                        <a:lnTo>
                          <a:pt x="96" y="733"/>
                        </a:lnTo>
                        <a:lnTo>
                          <a:pt x="93" y="730"/>
                        </a:lnTo>
                        <a:lnTo>
                          <a:pt x="91" y="733"/>
                        </a:lnTo>
                        <a:lnTo>
                          <a:pt x="91" y="728"/>
                        </a:lnTo>
                        <a:lnTo>
                          <a:pt x="91" y="724"/>
                        </a:lnTo>
                        <a:lnTo>
                          <a:pt x="93" y="724"/>
                        </a:lnTo>
                        <a:lnTo>
                          <a:pt x="93" y="719"/>
                        </a:lnTo>
                        <a:lnTo>
                          <a:pt x="91" y="717"/>
                        </a:lnTo>
                        <a:lnTo>
                          <a:pt x="89" y="719"/>
                        </a:lnTo>
                        <a:lnTo>
                          <a:pt x="89" y="717"/>
                        </a:lnTo>
                        <a:lnTo>
                          <a:pt x="91" y="717"/>
                        </a:lnTo>
                        <a:lnTo>
                          <a:pt x="91" y="715"/>
                        </a:lnTo>
                        <a:lnTo>
                          <a:pt x="89" y="713"/>
                        </a:lnTo>
                        <a:lnTo>
                          <a:pt x="87" y="715"/>
                        </a:lnTo>
                        <a:lnTo>
                          <a:pt x="87" y="713"/>
                        </a:lnTo>
                        <a:lnTo>
                          <a:pt x="87" y="710"/>
                        </a:lnTo>
                        <a:lnTo>
                          <a:pt x="89" y="710"/>
                        </a:lnTo>
                        <a:lnTo>
                          <a:pt x="91" y="713"/>
                        </a:lnTo>
                        <a:lnTo>
                          <a:pt x="89" y="713"/>
                        </a:lnTo>
                        <a:lnTo>
                          <a:pt x="91" y="715"/>
                        </a:lnTo>
                        <a:lnTo>
                          <a:pt x="91" y="713"/>
                        </a:lnTo>
                        <a:lnTo>
                          <a:pt x="91" y="715"/>
                        </a:lnTo>
                        <a:lnTo>
                          <a:pt x="93" y="713"/>
                        </a:lnTo>
                        <a:lnTo>
                          <a:pt x="91" y="713"/>
                        </a:lnTo>
                        <a:lnTo>
                          <a:pt x="91" y="710"/>
                        </a:lnTo>
                        <a:lnTo>
                          <a:pt x="96" y="713"/>
                        </a:lnTo>
                        <a:lnTo>
                          <a:pt x="96" y="710"/>
                        </a:lnTo>
                        <a:lnTo>
                          <a:pt x="93" y="710"/>
                        </a:lnTo>
                        <a:lnTo>
                          <a:pt x="91" y="710"/>
                        </a:lnTo>
                        <a:lnTo>
                          <a:pt x="91" y="708"/>
                        </a:lnTo>
                        <a:lnTo>
                          <a:pt x="91" y="706"/>
                        </a:lnTo>
                        <a:lnTo>
                          <a:pt x="93" y="706"/>
                        </a:lnTo>
                        <a:lnTo>
                          <a:pt x="91" y="706"/>
                        </a:lnTo>
                        <a:lnTo>
                          <a:pt x="91" y="701"/>
                        </a:lnTo>
                        <a:lnTo>
                          <a:pt x="89" y="701"/>
                        </a:lnTo>
                        <a:lnTo>
                          <a:pt x="89" y="699"/>
                        </a:lnTo>
                        <a:lnTo>
                          <a:pt x="87" y="690"/>
                        </a:lnTo>
                        <a:lnTo>
                          <a:pt x="84" y="688"/>
                        </a:lnTo>
                        <a:lnTo>
                          <a:pt x="87" y="686"/>
                        </a:lnTo>
                        <a:lnTo>
                          <a:pt x="84" y="681"/>
                        </a:lnTo>
                        <a:lnTo>
                          <a:pt x="82" y="681"/>
                        </a:lnTo>
                        <a:lnTo>
                          <a:pt x="82" y="679"/>
                        </a:lnTo>
                        <a:lnTo>
                          <a:pt x="80" y="677"/>
                        </a:lnTo>
                        <a:lnTo>
                          <a:pt x="80" y="679"/>
                        </a:lnTo>
                        <a:lnTo>
                          <a:pt x="80" y="675"/>
                        </a:lnTo>
                        <a:lnTo>
                          <a:pt x="78" y="675"/>
                        </a:lnTo>
                        <a:lnTo>
                          <a:pt x="78" y="673"/>
                        </a:lnTo>
                        <a:lnTo>
                          <a:pt x="80" y="675"/>
                        </a:lnTo>
                        <a:lnTo>
                          <a:pt x="82" y="673"/>
                        </a:lnTo>
                        <a:lnTo>
                          <a:pt x="82" y="677"/>
                        </a:lnTo>
                        <a:lnTo>
                          <a:pt x="84" y="673"/>
                        </a:lnTo>
                        <a:lnTo>
                          <a:pt x="84" y="670"/>
                        </a:lnTo>
                        <a:lnTo>
                          <a:pt x="82" y="670"/>
                        </a:lnTo>
                        <a:lnTo>
                          <a:pt x="82" y="668"/>
                        </a:lnTo>
                        <a:lnTo>
                          <a:pt x="82" y="666"/>
                        </a:lnTo>
                        <a:lnTo>
                          <a:pt x="80" y="661"/>
                        </a:lnTo>
                        <a:lnTo>
                          <a:pt x="76" y="661"/>
                        </a:lnTo>
                        <a:lnTo>
                          <a:pt x="73" y="659"/>
                        </a:lnTo>
                        <a:lnTo>
                          <a:pt x="76" y="659"/>
                        </a:lnTo>
                        <a:lnTo>
                          <a:pt x="78" y="657"/>
                        </a:lnTo>
                        <a:lnTo>
                          <a:pt x="78" y="655"/>
                        </a:lnTo>
                        <a:lnTo>
                          <a:pt x="80" y="655"/>
                        </a:lnTo>
                        <a:lnTo>
                          <a:pt x="78" y="653"/>
                        </a:lnTo>
                        <a:lnTo>
                          <a:pt x="78" y="650"/>
                        </a:lnTo>
                        <a:lnTo>
                          <a:pt x="78" y="644"/>
                        </a:lnTo>
                        <a:lnTo>
                          <a:pt x="73" y="641"/>
                        </a:lnTo>
                        <a:lnTo>
                          <a:pt x="71" y="637"/>
                        </a:lnTo>
                        <a:lnTo>
                          <a:pt x="71" y="635"/>
                        </a:lnTo>
                        <a:lnTo>
                          <a:pt x="73" y="635"/>
                        </a:lnTo>
                        <a:lnTo>
                          <a:pt x="76" y="633"/>
                        </a:lnTo>
                        <a:lnTo>
                          <a:pt x="71" y="630"/>
                        </a:lnTo>
                        <a:lnTo>
                          <a:pt x="69" y="626"/>
                        </a:lnTo>
                        <a:lnTo>
                          <a:pt x="69" y="624"/>
                        </a:lnTo>
                        <a:lnTo>
                          <a:pt x="67" y="617"/>
                        </a:lnTo>
                        <a:lnTo>
                          <a:pt x="69" y="615"/>
                        </a:lnTo>
                        <a:lnTo>
                          <a:pt x="67" y="604"/>
                        </a:lnTo>
                        <a:lnTo>
                          <a:pt x="64" y="602"/>
                        </a:lnTo>
                        <a:lnTo>
                          <a:pt x="62" y="602"/>
                        </a:lnTo>
                        <a:lnTo>
                          <a:pt x="64" y="599"/>
                        </a:lnTo>
                        <a:lnTo>
                          <a:pt x="62" y="597"/>
                        </a:lnTo>
                        <a:lnTo>
                          <a:pt x="69" y="597"/>
                        </a:lnTo>
                        <a:lnTo>
                          <a:pt x="69" y="599"/>
                        </a:lnTo>
                        <a:lnTo>
                          <a:pt x="64" y="597"/>
                        </a:lnTo>
                        <a:lnTo>
                          <a:pt x="60" y="590"/>
                        </a:lnTo>
                        <a:lnTo>
                          <a:pt x="62" y="588"/>
                        </a:lnTo>
                        <a:lnTo>
                          <a:pt x="60" y="590"/>
                        </a:lnTo>
                        <a:lnTo>
                          <a:pt x="58" y="588"/>
                        </a:lnTo>
                        <a:lnTo>
                          <a:pt x="58" y="584"/>
                        </a:lnTo>
                        <a:lnTo>
                          <a:pt x="60" y="584"/>
                        </a:lnTo>
                        <a:lnTo>
                          <a:pt x="64" y="582"/>
                        </a:lnTo>
                        <a:lnTo>
                          <a:pt x="60" y="584"/>
                        </a:lnTo>
                        <a:lnTo>
                          <a:pt x="55" y="584"/>
                        </a:lnTo>
                        <a:lnTo>
                          <a:pt x="55" y="582"/>
                        </a:lnTo>
                        <a:lnTo>
                          <a:pt x="55" y="579"/>
                        </a:lnTo>
                        <a:lnTo>
                          <a:pt x="55" y="577"/>
                        </a:lnTo>
                        <a:lnTo>
                          <a:pt x="53" y="575"/>
                        </a:lnTo>
                        <a:lnTo>
                          <a:pt x="53" y="573"/>
                        </a:lnTo>
                        <a:lnTo>
                          <a:pt x="51" y="570"/>
                        </a:lnTo>
                        <a:lnTo>
                          <a:pt x="53" y="570"/>
                        </a:lnTo>
                        <a:lnTo>
                          <a:pt x="58" y="568"/>
                        </a:lnTo>
                        <a:lnTo>
                          <a:pt x="55" y="570"/>
                        </a:lnTo>
                        <a:lnTo>
                          <a:pt x="53" y="568"/>
                        </a:lnTo>
                        <a:lnTo>
                          <a:pt x="55" y="566"/>
                        </a:lnTo>
                        <a:lnTo>
                          <a:pt x="53" y="566"/>
                        </a:lnTo>
                        <a:lnTo>
                          <a:pt x="53" y="570"/>
                        </a:lnTo>
                        <a:lnTo>
                          <a:pt x="51" y="566"/>
                        </a:lnTo>
                        <a:lnTo>
                          <a:pt x="49" y="566"/>
                        </a:lnTo>
                        <a:lnTo>
                          <a:pt x="51" y="564"/>
                        </a:lnTo>
                        <a:lnTo>
                          <a:pt x="47" y="555"/>
                        </a:lnTo>
                        <a:lnTo>
                          <a:pt x="49" y="555"/>
                        </a:lnTo>
                        <a:lnTo>
                          <a:pt x="49" y="550"/>
                        </a:lnTo>
                        <a:lnTo>
                          <a:pt x="47" y="546"/>
                        </a:lnTo>
                        <a:lnTo>
                          <a:pt x="49" y="546"/>
                        </a:lnTo>
                        <a:lnTo>
                          <a:pt x="44" y="544"/>
                        </a:lnTo>
                        <a:lnTo>
                          <a:pt x="40" y="542"/>
                        </a:lnTo>
                        <a:lnTo>
                          <a:pt x="42" y="539"/>
                        </a:lnTo>
                        <a:lnTo>
                          <a:pt x="42" y="535"/>
                        </a:lnTo>
                        <a:lnTo>
                          <a:pt x="44" y="535"/>
                        </a:lnTo>
                        <a:lnTo>
                          <a:pt x="49" y="539"/>
                        </a:lnTo>
                        <a:lnTo>
                          <a:pt x="53" y="539"/>
                        </a:lnTo>
                        <a:lnTo>
                          <a:pt x="60" y="542"/>
                        </a:lnTo>
                        <a:lnTo>
                          <a:pt x="60" y="544"/>
                        </a:lnTo>
                        <a:lnTo>
                          <a:pt x="58" y="546"/>
                        </a:lnTo>
                        <a:lnTo>
                          <a:pt x="58" y="548"/>
                        </a:lnTo>
                        <a:lnTo>
                          <a:pt x="60" y="550"/>
                        </a:lnTo>
                        <a:lnTo>
                          <a:pt x="62" y="550"/>
                        </a:lnTo>
                        <a:lnTo>
                          <a:pt x="60" y="553"/>
                        </a:lnTo>
                        <a:lnTo>
                          <a:pt x="62" y="550"/>
                        </a:lnTo>
                        <a:lnTo>
                          <a:pt x="62" y="553"/>
                        </a:lnTo>
                        <a:lnTo>
                          <a:pt x="62" y="550"/>
                        </a:lnTo>
                        <a:lnTo>
                          <a:pt x="64" y="550"/>
                        </a:lnTo>
                        <a:lnTo>
                          <a:pt x="60" y="546"/>
                        </a:lnTo>
                        <a:lnTo>
                          <a:pt x="62" y="546"/>
                        </a:lnTo>
                        <a:lnTo>
                          <a:pt x="62" y="542"/>
                        </a:lnTo>
                        <a:lnTo>
                          <a:pt x="60" y="539"/>
                        </a:lnTo>
                        <a:lnTo>
                          <a:pt x="60" y="535"/>
                        </a:lnTo>
                        <a:lnTo>
                          <a:pt x="58" y="533"/>
                        </a:lnTo>
                        <a:lnTo>
                          <a:pt x="58" y="530"/>
                        </a:lnTo>
                        <a:lnTo>
                          <a:pt x="62" y="530"/>
                        </a:lnTo>
                        <a:lnTo>
                          <a:pt x="62" y="533"/>
                        </a:lnTo>
                        <a:lnTo>
                          <a:pt x="62" y="530"/>
                        </a:lnTo>
                        <a:lnTo>
                          <a:pt x="62" y="528"/>
                        </a:lnTo>
                        <a:lnTo>
                          <a:pt x="60" y="530"/>
                        </a:lnTo>
                        <a:lnTo>
                          <a:pt x="58" y="530"/>
                        </a:lnTo>
                        <a:lnTo>
                          <a:pt x="55" y="530"/>
                        </a:lnTo>
                        <a:lnTo>
                          <a:pt x="58" y="535"/>
                        </a:lnTo>
                        <a:lnTo>
                          <a:pt x="55" y="537"/>
                        </a:lnTo>
                        <a:lnTo>
                          <a:pt x="53" y="533"/>
                        </a:lnTo>
                        <a:lnTo>
                          <a:pt x="51" y="533"/>
                        </a:lnTo>
                        <a:lnTo>
                          <a:pt x="49" y="535"/>
                        </a:lnTo>
                        <a:lnTo>
                          <a:pt x="49" y="530"/>
                        </a:lnTo>
                        <a:lnTo>
                          <a:pt x="47" y="530"/>
                        </a:lnTo>
                        <a:lnTo>
                          <a:pt x="44" y="528"/>
                        </a:lnTo>
                        <a:lnTo>
                          <a:pt x="44" y="526"/>
                        </a:lnTo>
                        <a:lnTo>
                          <a:pt x="42" y="526"/>
                        </a:lnTo>
                        <a:lnTo>
                          <a:pt x="42" y="524"/>
                        </a:lnTo>
                        <a:lnTo>
                          <a:pt x="40" y="524"/>
                        </a:lnTo>
                        <a:lnTo>
                          <a:pt x="38" y="524"/>
                        </a:lnTo>
                        <a:lnTo>
                          <a:pt x="38" y="522"/>
                        </a:lnTo>
                        <a:lnTo>
                          <a:pt x="40" y="522"/>
                        </a:lnTo>
                        <a:lnTo>
                          <a:pt x="40" y="519"/>
                        </a:lnTo>
                        <a:lnTo>
                          <a:pt x="38" y="517"/>
                        </a:lnTo>
                        <a:lnTo>
                          <a:pt x="38" y="515"/>
                        </a:lnTo>
                        <a:lnTo>
                          <a:pt x="35" y="506"/>
                        </a:lnTo>
                        <a:lnTo>
                          <a:pt x="38" y="502"/>
                        </a:lnTo>
                        <a:lnTo>
                          <a:pt x="38" y="497"/>
                        </a:lnTo>
                        <a:lnTo>
                          <a:pt x="38" y="499"/>
                        </a:lnTo>
                        <a:lnTo>
                          <a:pt x="40" y="497"/>
                        </a:lnTo>
                        <a:lnTo>
                          <a:pt x="33" y="484"/>
                        </a:lnTo>
                        <a:lnTo>
                          <a:pt x="35" y="484"/>
                        </a:lnTo>
                        <a:lnTo>
                          <a:pt x="35" y="482"/>
                        </a:lnTo>
                        <a:lnTo>
                          <a:pt x="31" y="484"/>
                        </a:lnTo>
                        <a:lnTo>
                          <a:pt x="29" y="475"/>
                        </a:lnTo>
                        <a:lnTo>
                          <a:pt x="31" y="470"/>
                        </a:lnTo>
                        <a:lnTo>
                          <a:pt x="31" y="462"/>
                        </a:lnTo>
                        <a:lnTo>
                          <a:pt x="31" y="459"/>
                        </a:lnTo>
                        <a:lnTo>
                          <a:pt x="35" y="459"/>
                        </a:lnTo>
                        <a:lnTo>
                          <a:pt x="38" y="462"/>
                        </a:lnTo>
                        <a:lnTo>
                          <a:pt x="42" y="455"/>
                        </a:lnTo>
                        <a:lnTo>
                          <a:pt x="47" y="462"/>
                        </a:lnTo>
                        <a:lnTo>
                          <a:pt x="49" y="459"/>
                        </a:lnTo>
                        <a:lnTo>
                          <a:pt x="49" y="453"/>
                        </a:lnTo>
                        <a:lnTo>
                          <a:pt x="49" y="451"/>
                        </a:lnTo>
                        <a:lnTo>
                          <a:pt x="42" y="453"/>
                        </a:lnTo>
                        <a:lnTo>
                          <a:pt x="40" y="453"/>
                        </a:lnTo>
                        <a:lnTo>
                          <a:pt x="38" y="448"/>
                        </a:lnTo>
                        <a:lnTo>
                          <a:pt x="38" y="446"/>
                        </a:lnTo>
                        <a:lnTo>
                          <a:pt x="40" y="444"/>
                        </a:lnTo>
                        <a:lnTo>
                          <a:pt x="42" y="446"/>
                        </a:lnTo>
                        <a:lnTo>
                          <a:pt x="42" y="444"/>
                        </a:lnTo>
                        <a:lnTo>
                          <a:pt x="44" y="444"/>
                        </a:lnTo>
                        <a:lnTo>
                          <a:pt x="44" y="442"/>
                        </a:lnTo>
                        <a:lnTo>
                          <a:pt x="42" y="439"/>
                        </a:lnTo>
                        <a:lnTo>
                          <a:pt x="44" y="435"/>
                        </a:lnTo>
                        <a:lnTo>
                          <a:pt x="47" y="437"/>
                        </a:lnTo>
                        <a:lnTo>
                          <a:pt x="53" y="435"/>
                        </a:lnTo>
                        <a:lnTo>
                          <a:pt x="55" y="431"/>
                        </a:lnTo>
                        <a:lnTo>
                          <a:pt x="51" y="431"/>
                        </a:lnTo>
                        <a:lnTo>
                          <a:pt x="51" y="428"/>
                        </a:lnTo>
                        <a:lnTo>
                          <a:pt x="49" y="424"/>
                        </a:lnTo>
                        <a:lnTo>
                          <a:pt x="44" y="424"/>
                        </a:lnTo>
                        <a:lnTo>
                          <a:pt x="44" y="428"/>
                        </a:lnTo>
                        <a:lnTo>
                          <a:pt x="40" y="431"/>
                        </a:lnTo>
                        <a:lnTo>
                          <a:pt x="38" y="431"/>
                        </a:lnTo>
                        <a:lnTo>
                          <a:pt x="38" y="433"/>
                        </a:lnTo>
                        <a:lnTo>
                          <a:pt x="33" y="431"/>
                        </a:lnTo>
                        <a:lnTo>
                          <a:pt x="31" y="431"/>
                        </a:lnTo>
                        <a:lnTo>
                          <a:pt x="29" y="442"/>
                        </a:lnTo>
                        <a:lnTo>
                          <a:pt x="27" y="442"/>
                        </a:lnTo>
                        <a:lnTo>
                          <a:pt x="29" y="442"/>
                        </a:lnTo>
                        <a:lnTo>
                          <a:pt x="27" y="442"/>
                        </a:lnTo>
                        <a:lnTo>
                          <a:pt x="22" y="446"/>
                        </a:lnTo>
                        <a:lnTo>
                          <a:pt x="22" y="444"/>
                        </a:lnTo>
                        <a:lnTo>
                          <a:pt x="27" y="444"/>
                        </a:lnTo>
                        <a:lnTo>
                          <a:pt x="24" y="442"/>
                        </a:lnTo>
                        <a:lnTo>
                          <a:pt x="24" y="439"/>
                        </a:lnTo>
                        <a:lnTo>
                          <a:pt x="22" y="437"/>
                        </a:lnTo>
                        <a:lnTo>
                          <a:pt x="20" y="439"/>
                        </a:lnTo>
                        <a:lnTo>
                          <a:pt x="24" y="435"/>
                        </a:lnTo>
                        <a:lnTo>
                          <a:pt x="24" y="428"/>
                        </a:lnTo>
                        <a:lnTo>
                          <a:pt x="27" y="428"/>
                        </a:lnTo>
                        <a:lnTo>
                          <a:pt x="27" y="426"/>
                        </a:lnTo>
                        <a:lnTo>
                          <a:pt x="27" y="424"/>
                        </a:lnTo>
                        <a:lnTo>
                          <a:pt x="24" y="426"/>
                        </a:lnTo>
                        <a:lnTo>
                          <a:pt x="27" y="417"/>
                        </a:lnTo>
                        <a:lnTo>
                          <a:pt x="24" y="415"/>
                        </a:lnTo>
                        <a:lnTo>
                          <a:pt x="22" y="411"/>
                        </a:lnTo>
                        <a:lnTo>
                          <a:pt x="27" y="408"/>
                        </a:lnTo>
                        <a:lnTo>
                          <a:pt x="27" y="406"/>
                        </a:lnTo>
                        <a:lnTo>
                          <a:pt x="22" y="411"/>
                        </a:lnTo>
                        <a:lnTo>
                          <a:pt x="22" y="408"/>
                        </a:lnTo>
                        <a:lnTo>
                          <a:pt x="22" y="411"/>
                        </a:lnTo>
                        <a:lnTo>
                          <a:pt x="22" y="413"/>
                        </a:lnTo>
                        <a:lnTo>
                          <a:pt x="20" y="413"/>
                        </a:lnTo>
                        <a:lnTo>
                          <a:pt x="20" y="411"/>
                        </a:lnTo>
                        <a:lnTo>
                          <a:pt x="20" y="408"/>
                        </a:lnTo>
                        <a:lnTo>
                          <a:pt x="22" y="406"/>
                        </a:lnTo>
                        <a:lnTo>
                          <a:pt x="22" y="404"/>
                        </a:lnTo>
                        <a:lnTo>
                          <a:pt x="27" y="397"/>
                        </a:lnTo>
                        <a:lnTo>
                          <a:pt x="27" y="395"/>
                        </a:lnTo>
                        <a:lnTo>
                          <a:pt x="27" y="393"/>
                        </a:lnTo>
                        <a:lnTo>
                          <a:pt x="27" y="395"/>
                        </a:lnTo>
                        <a:lnTo>
                          <a:pt x="24" y="397"/>
                        </a:lnTo>
                        <a:lnTo>
                          <a:pt x="22" y="399"/>
                        </a:lnTo>
                        <a:lnTo>
                          <a:pt x="22" y="404"/>
                        </a:lnTo>
                        <a:lnTo>
                          <a:pt x="20" y="404"/>
                        </a:lnTo>
                        <a:lnTo>
                          <a:pt x="20" y="402"/>
                        </a:lnTo>
                        <a:lnTo>
                          <a:pt x="18" y="399"/>
                        </a:lnTo>
                        <a:lnTo>
                          <a:pt x="20" y="393"/>
                        </a:lnTo>
                        <a:lnTo>
                          <a:pt x="22" y="384"/>
                        </a:lnTo>
                        <a:lnTo>
                          <a:pt x="15" y="377"/>
                        </a:lnTo>
                        <a:lnTo>
                          <a:pt x="18" y="375"/>
                        </a:lnTo>
                        <a:lnTo>
                          <a:pt x="13" y="366"/>
                        </a:lnTo>
                        <a:lnTo>
                          <a:pt x="20" y="362"/>
                        </a:lnTo>
                        <a:lnTo>
                          <a:pt x="20" y="357"/>
                        </a:lnTo>
                        <a:lnTo>
                          <a:pt x="18" y="357"/>
                        </a:lnTo>
                        <a:lnTo>
                          <a:pt x="20" y="357"/>
                        </a:lnTo>
                        <a:lnTo>
                          <a:pt x="18" y="359"/>
                        </a:lnTo>
                        <a:lnTo>
                          <a:pt x="11" y="355"/>
                        </a:lnTo>
                        <a:lnTo>
                          <a:pt x="11" y="351"/>
                        </a:lnTo>
                        <a:lnTo>
                          <a:pt x="9" y="346"/>
                        </a:lnTo>
                        <a:lnTo>
                          <a:pt x="13" y="346"/>
                        </a:lnTo>
                        <a:lnTo>
                          <a:pt x="11" y="346"/>
                        </a:lnTo>
                        <a:lnTo>
                          <a:pt x="11" y="342"/>
                        </a:lnTo>
                        <a:lnTo>
                          <a:pt x="9" y="339"/>
                        </a:lnTo>
                        <a:lnTo>
                          <a:pt x="9" y="331"/>
                        </a:lnTo>
                        <a:lnTo>
                          <a:pt x="6" y="328"/>
                        </a:lnTo>
                        <a:lnTo>
                          <a:pt x="9" y="328"/>
                        </a:lnTo>
                        <a:lnTo>
                          <a:pt x="11" y="324"/>
                        </a:lnTo>
                        <a:lnTo>
                          <a:pt x="9" y="326"/>
                        </a:lnTo>
                        <a:lnTo>
                          <a:pt x="6" y="326"/>
                        </a:lnTo>
                        <a:lnTo>
                          <a:pt x="6" y="324"/>
                        </a:lnTo>
                        <a:lnTo>
                          <a:pt x="6" y="317"/>
                        </a:lnTo>
                        <a:lnTo>
                          <a:pt x="4" y="315"/>
                        </a:lnTo>
                        <a:lnTo>
                          <a:pt x="2" y="315"/>
                        </a:lnTo>
                        <a:lnTo>
                          <a:pt x="0" y="311"/>
                        </a:lnTo>
                        <a:lnTo>
                          <a:pt x="2" y="308"/>
                        </a:lnTo>
                        <a:lnTo>
                          <a:pt x="4" y="311"/>
                        </a:lnTo>
                        <a:lnTo>
                          <a:pt x="4" y="308"/>
                        </a:lnTo>
                        <a:lnTo>
                          <a:pt x="4" y="299"/>
                        </a:lnTo>
                        <a:lnTo>
                          <a:pt x="2" y="299"/>
                        </a:lnTo>
                        <a:lnTo>
                          <a:pt x="6" y="295"/>
                        </a:lnTo>
                        <a:lnTo>
                          <a:pt x="11" y="293"/>
                        </a:lnTo>
                        <a:lnTo>
                          <a:pt x="13" y="297"/>
                        </a:lnTo>
                        <a:lnTo>
                          <a:pt x="15" y="297"/>
                        </a:lnTo>
                        <a:lnTo>
                          <a:pt x="15" y="299"/>
                        </a:lnTo>
                        <a:lnTo>
                          <a:pt x="15" y="297"/>
                        </a:lnTo>
                        <a:lnTo>
                          <a:pt x="13" y="297"/>
                        </a:lnTo>
                        <a:lnTo>
                          <a:pt x="13" y="295"/>
                        </a:lnTo>
                        <a:lnTo>
                          <a:pt x="11" y="293"/>
                        </a:lnTo>
                        <a:lnTo>
                          <a:pt x="11" y="288"/>
                        </a:lnTo>
                        <a:lnTo>
                          <a:pt x="9" y="280"/>
                        </a:lnTo>
                        <a:lnTo>
                          <a:pt x="9" y="277"/>
                        </a:lnTo>
                        <a:lnTo>
                          <a:pt x="11" y="277"/>
                        </a:lnTo>
                        <a:lnTo>
                          <a:pt x="13" y="271"/>
                        </a:lnTo>
                        <a:lnTo>
                          <a:pt x="22" y="271"/>
                        </a:lnTo>
                        <a:lnTo>
                          <a:pt x="22" y="268"/>
                        </a:lnTo>
                        <a:lnTo>
                          <a:pt x="24" y="266"/>
                        </a:lnTo>
                        <a:lnTo>
                          <a:pt x="27" y="268"/>
                        </a:lnTo>
                        <a:lnTo>
                          <a:pt x="27" y="266"/>
                        </a:lnTo>
                        <a:lnTo>
                          <a:pt x="27" y="262"/>
                        </a:lnTo>
                        <a:lnTo>
                          <a:pt x="29" y="262"/>
                        </a:lnTo>
                        <a:lnTo>
                          <a:pt x="29" y="260"/>
                        </a:lnTo>
                        <a:lnTo>
                          <a:pt x="33" y="260"/>
                        </a:lnTo>
                        <a:lnTo>
                          <a:pt x="33" y="257"/>
                        </a:lnTo>
                        <a:lnTo>
                          <a:pt x="38" y="257"/>
                        </a:lnTo>
                        <a:lnTo>
                          <a:pt x="47" y="260"/>
                        </a:lnTo>
                        <a:lnTo>
                          <a:pt x="47" y="264"/>
                        </a:lnTo>
                        <a:lnTo>
                          <a:pt x="49" y="264"/>
                        </a:lnTo>
                        <a:lnTo>
                          <a:pt x="47" y="271"/>
                        </a:lnTo>
                        <a:lnTo>
                          <a:pt x="49" y="273"/>
                        </a:lnTo>
                        <a:lnTo>
                          <a:pt x="51" y="273"/>
                        </a:lnTo>
                        <a:lnTo>
                          <a:pt x="51" y="268"/>
                        </a:lnTo>
                        <a:lnTo>
                          <a:pt x="53" y="271"/>
                        </a:lnTo>
                        <a:lnTo>
                          <a:pt x="51" y="273"/>
                        </a:lnTo>
                        <a:lnTo>
                          <a:pt x="58" y="280"/>
                        </a:lnTo>
                        <a:lnTo>
                          <a:pt x="60" y="280"/>
                        </a:lnTo>
                        <a:lnTo>
                          <a:pt x="60" y="275"/>
                        </a:lnTo>
                        <a:lnTo>
                          <a:pt x="64" y="275"/>
                        </a:lnTo>
                        <a:lnTo>
                          <a:pt x="67" y="277"/>
                        </a:lnTo>
                        <a:lnTo>
                          <a:pt x="71" y="277"/>
                        </a:lnTo>
                        <a:lnTo>
                          <a:pt x="73" y="280"/>
                        </a:lnTo>
                        <a:lnTo>
                          <a:pt x="76" y="282"/>
                        </a:lnTo>
                        <a:lnTo>
                          <a:pt x="80" y="280"/>
                        </a:lnTo>
                        <a:lnTo>
                          <a:pt x="78" y="277"/>
                        </a:lnTo>
                        <a:lnTo>
                          <a:pt x="82" y="275"/>
                        </a:lnTo>
                        <a:lnTo>
                          <a:pt x="82" y="271"/>
                        </a:lnTo>
                        <a:lnTo>
                          <a:pt x="84" y="268"/>
                        </a:lnTo>
                        <a:lnTo>
                          <a:pt x="84" y="271"/>
                        </a:lnTo>
                        <a:lnTo>
                          <a:pt x="87" y="271"/>
                        </a:lnTo>
                        <a:lnTo>
                          <a:pt x="89" y="268"/>
                        </a:lnTo>
                        <a:lnTo>
                          <a:pt x="93" y="266"/>
                        </a:lnTo>
                        <a:lnTo>
                          <a:pt x="93" y="262"/>
                        </a:lnTo>
                        <a:lnTo>
                          <a:pt x="96" y="260"/>
                        </a:lnTo>
                        <a:lnTo>
                          <a:pt x="100" y="262"/>
                        </a:lnTo>
                        <a:lnTo>
                          <a:pt x="102" y="260"/>
                        </a:lnTo>
                        <a:lnTo>
                          <a:pt x="104" y="262"/>
                        </a:lnTo>
                        <a:lnTo>
                          <a:pt x="104" y="260"/>
                        </a:lnTo>
                        <a:lnTo>
                          <a:pt x="107" y="260"/>
                        </a:lnTo>
                        <a:lnTo>
                          <a:pt x="107" y="262"/>
                        </a:lnTo>
                        <a:lnTo>
                          <a:pt x="111" y="260"/>
                        </a:lnTo>
                        <a:lnTo>
                          <a:pt x="111" y="253"/>
                        </a:lnTo>
                        <a:lnTo>
                          <a:pt x="111" y="251"/>
                        </a:lnTo>
                        <a:lnTo>
                          <a:pt x="113" y="248"/>
                        </a:lnTo>
                        <a:lnTo>
                          <a:pt x="109" y="235"/>
                        </a:lnTo>
                        <a:lnTo>
                          <a:pt x="107" y="235"/>
                        </a:lnTo>
                        <a:lnTo>
                          <a:pt x="107" y="233"/>
                        </a:lnTo>
                        <a:lnTo>
                          <a:pt x="111" y="231"/>
                        </a:lnTo>
                        <a:lnTo>
                          <a:pt x="116" y="222"/>
                        </a:lnTo>
                        <a:lnTo>
                          <a:pt x="118" y="220"/>
                        </a:lnTo>
                        <a:lnTo>
                          <a:pt x="118" y="215"/>
                        </a:lnTo>
                        <a:lnTo>
                          <a:pt x="122" y="213"/>
                        </a:lnTo>
                        <a:lnTo>
                          <a:pt x="120" y="211"/>
                        </a:lnTo>
                        <a:lnTo>
                          <a:pt x="120" y="206"/>
                        </a:lnTo>
                        <a:lnTo>
                          <a:pt x="113" y="204"/>
                        </a:lnTo>
                        <a:lnTo>
                          <a:pt x="111" y="200"/>
                        </a:lnTo>
                        <a:lnTo>
                          <a:pt x="109" y="200"/>
                        </a:lnTo>
                        <a:lnTo>
                          <a:pt x="109" y="197"/>
                        </a:lnTo>
                        <a:lnTo>
                          <a:pt x="113" y="195"/>
                        </a:lnTo>
                        <a:lnTo>
                          <a:pt x="116" y="191"/>
                        </a:lnTo>
                        <a:lnTo>
                          <a:pt x="113" y="188"/>
                        </a:lnTo>
                        <a:lnTo>
                          <a:pt x="116" y="186"/>
                        </a:lnTo>
                        <a:lnTo>
                          <a:pt x="118" y="186"/>
                        </a:lnTo>
                        <a:lnTo>
                          <a:pt x="120" y="186"/>
                        </a:lnTo>
                        <a:lnTo>
                          <a:pt x="122" y="191"/>
                        </a:lnTo>
                        <a:lnTo>
                          <a:pt x="120" y="193"/>
                        </a:lnTo>
                        <a:lnTo>
                          <a:pt x="122" y="195"/>
                        </a:lnTo>
                        <a:lnTo>
                          <a:pt x="125" y="193"/>
                        </a:lnTo>
                        <a:lnTo>
                          <a:pt x="127" y="193"/>
                        </a:lnTo>
                        <a:lnTo>
                          <a:pt x="131" y="197"/>
                        </a:lnTo>
                        <a:lnTo>
                          <a:pt x="133" y="197"/>
                        </a:lnTo>
                        <a:lnTo>
                          <a:pt x="140" y="200"/>
                        </a:lnTo>
                        <a:lnTo>
                          <a:pt x="142" y="206"/>
                        </a:lnTo>
                        <a:lnTo>
                          <a:pt x="147" y="208"/>
                        </a:lnTo>
                        <a:lnTo>
                          <a:pt x="151" y="206"/>
                        </a:lnTo>
                        <a:lnTo>
                          <a:pt x="158" y="208"/>
                        </a:lnTo>
                        <a:lnTo>
                          <a:pt x="162" y="204"/>
                        </a:lnTo>
                        <a:lnTo>
                          <a:pt x="165" y="204"/>
                        </a:lnTo>
                        <a:lnTo>
                          <a:pt x="171" y="202"/>
                        </a:lnTo>
                        <a:lnTo>
                          <a:pt x="171" y="200"/>
                        </a:lnTo>
                        <a:lnTo>
                          <a:pt x="171" y="193"/>
                        </a:lnTo>
                        <a:lnTo>
                          <a:pt x="169" y="193"/>
                        </a:lnTo>
                        <a:lnTo>
                          <a:pt x="169" y="191"/>
                        </a:lnTo>
                        <a:lnTo>
                          <a:pt x="171" y="188"/>
                        </a:lnTo>
                        <a:lnTo>
                          <a:pt x="174" y="191"/>
                        </a:lnTo>
                        <a:lnTo>
                          <a:pt x="178" y="184"/>
                        </a:lnTo>
                        <a:lnTo>
                          <a:pt x="182" y="186"/>
                        </a:lnTo>
                        <a:lnTo>
                          <a:pt x="187" y="184"/>
                        </a:lnTo>
                        <a:lnTo>
                          <a:pt x="187" y="180"/>
                        </a:lnTo>
                        <a:lnTo>
                          <a:pt x="185" y="180"/>
                        </a:lnTo>
                        <a:lnTo>
                          <a:pt x="185" y="168"/>
                        </a:lnTo>
                        <a:lnTo>
                          <a:pt x="182" y="162"/>
                        </a:lnTo>
                        <a:lnTo>
                          <a:pt x="178" y="155"/>
                        </a:lnTo>
                        <a:lnTo>
                          <a:pt x="180" y="153"/>
                        </a:lnTo>
                        <a:lnTo>
                          <a:pt x="182" y="151"/>
                        </a:lnTo>
                        <a:lnTo>
                          <a:pt x="180" y="148"/>
                        </a:lnTo>
                        <a:lnTo>
                          <a:pt x="176" y="148"/>
                        </a:lnTo>
                        <a:lnTo>
                          <a:pt x="171" y="146"/>
                        </a:lnTo>
                        <a:lnTo>
                          <a:pt x="167" y="146"/>
                        </a:lnTo>
                        <a:lnTo>
                          <a:pt x="167" y="144"/>
                        </a:lnTo>
                        <a:lnTo>
                          <a:pt x="162" y="144"/>
                        </a:lnTo>
                        <a:lnTo>
                          <a:pt x="160" y="144"/>
                        </a:lnTo>
                        <a:lnTo>
                          <a:pt x="162" y="142"/>
                        </a:lnTo>
                        <a:lnTo>
                          <a:pt x="160" y="142"/>
                        </a:lnTo>
                        <a:lnTo>
                          <a:pt x="158" y="142"/>
                        </a:lnTo>
                        <a:lnTo>
                          <a:pt x="156" y="140"/>
                        </a:lnTo>
                        <a:lnTo>
                          <a:pt x="156" y="133"/>
                        </a:lnTo>
                        <a:lnTo>
                          <a:pt x="158" y="131"/>
                        </a:lnTo>
                        <a:lnTo>
                          <a:pt x="156" y="133"/>
                        </a:lnTo>
                        <a:lnTo>
                          <a:pt x="153" y="131"/>
                        </a:lnTo>
                        <a:lnTo>
                          <a:pt x="151" y="128"/>
                        </a:lnTo>
                        <a:lnTo>
                          <a:pt x="149" y="133"/>
                        </a:lnTo>
                        <a:lnTo>
                          <a:pt x="145" y="131"/>
                        </a:lnTo>
                        <a:lnTo>
                          <a:pt x="145" y="128"/>
                        </a:lnTo>
                        <a:lnTo>
                          <a:pt x="140" y="128"/>
                        </a:lnTo>
                        <a:lnTo>
                          <a:pt x="140" y="126"/>
                        </a:lnTo>
                        <a:lnTo>
                          <a:pt x="138" y="124"/>
                        </a:lnTo>
                        <a:lnTo>
                          <a:pt x="136" y="124"/>
                        </a:lnTo>
                        <a:lnTo>
                          <a:pt x="136" y="122"/>
                        </a:lnTo>
                        <a:lnTo>
                          <a:pt x="138" y="122"/>
                        </a:lnTo>
                        <a:lnTo>
                          <a:pt x="140" y="124"/>
                        </a:lnTo>
                        <a:lnTo>
                          <a:pt x="142" y="124"/>
                        </a:lnTo>
                        <a:lnTo>
                          <a:pt x="142" y="128"/>
                        </a:lnTo>
                        <a:lnTo>
                          <a:pt x="147" y="124"/>
                        </a:lnTo>
                        <a:lnTo>
                          <a:pt x="153" y="124"/>
                        </a:lnTo>
                        <a:lnTo>
                          <a:pt x="153" y="126"/>
                        </a:lnTo>
                        <a:lnTo>
                          <a:pt x="156" y="126"/>
                        </a:lnTo>
                        <a:lnTo>
                          <a:pt x="158" y="124"/>
                        </a:lnTo>
                        <a:lnTo>
                          <a:pt x="156" y="122"/>
                        </a:lnTo>
                        <a:lnTo>
                          <a:pt x="162" y="124"/>
                        </a:lnTo>
                        <a:lnTo>
                          <a:pt x="165" y="120"/>
                        </a:lnTo>
                        <a:lnTo>
                          <a:pt x="169" y="122"/>
                        </a:lnTo>
                        <a:lnTo>
                          <a:pt x="169" y="120"/>
                        </a:lnTo>
                        <a:lnTo>
                          <a:pt x="167" y="120"/>
                        </a:lnTo>
                        <a:lnTo>
                          <a:pt x="167" y="117"/>
                        </a:lnTo>
                        <a:lnTo>
                          <a:pt x="167" y="115"/>
                        </a:lnTo>
                        <a:lnTo>
                          <a:pt x="169" y="113"/>
                        </a:lnTo>
                        <a:lnTo>
                          <a:pt x="169" y="109"/>
                        </a:lnTo>
                        <a:lnTo>
                          <a:pt x="178" y="109"/>
                        </a:lnTo>
                        <a:lnTo>
                          <a:pt x="187" y="104"/>
                        </a:lnTo>
                        <a:lnTo>
                          <a:pt x="187" y="97"/>
                        </a:lnTo>
                        <a:lnTo>
                          <a:pt x="187" y="89"/>
                        </a:lnTo>
                        <a:lnTo>
                          <a:pt x="189" y="91"/>
                        </a:lnTo>
                        <a:lnTo>
                          <a:pt x="196" y="86"/>
                        </a:lnTo>
                        <a:lnTo>
                          <a:pt x="200" y="86"/>
                        </a:lnTo>
                        <a:lnTo>
                          <a:pt x="202" y="77"/>
                        </a:lnTo>
                        <a:lnTo>
                          <a:pt x="205" y="82"/>
                        </a:lnTo>
                        <a:lnTo>
                          <a:pt x="209" y="82"/>
                        </a:lnTo>
                        <a:lnTo>
                          <a:pt x="211" y="82"/>
                        </a:lnTo>
                        <a:lnTo>
                          <a:pt x="211" y="80"/>
                        </a:lnTo>
                        <a:lnTo>
                          <a:pt x="216" y="82"/>
                        </a:lnTo>
                        <a:lnTo>
                          <a:pt x="220" y="80"/>
                        </a:lnTo>
                        <a:lnTo>
                          <a:pt x="225" y="82"/>
                        </a:lnTo>
                        <a:lnTo>
                          <a:pt x="227" y="77"/>
                        </a:lnTo>
                        <a:lnTo>
                          <a:pt x="229" y="80"/>
                        </a:lnTo>
                        <a:lnTo>
                          <a:pt x="231" y="80"/>
                        </a:lnTo>
                        <a:lnTo>
                          <a:pt x="238" y="77"/>
                        </a:lnTo>
                        <a:lnTo>
                          <a:pt x="240" y="75"/>
                        </a:lnTo>
                        <a:lnTo>
                          <a:pt x="240" y="69"/>
                        </a:lnTo>
                        <a:lnTo>
                          <a:pt x="238" y="69"/>
                        </a:lnTo>
                        <a:lnTo>
                          <a:pt x="238" y="66"/>
                        </a:lnTo>
                        <a:lnTo>
                          <a:pt x="234" y="66"/>
                        </a:lnTo>
                        <a:lnTo>
                          <a:pt x="231" y="71"/>
                        </a:lnTo>
                        <a:lnTo>
                          <a:pt x="229" y="71"/>
                        </a:lnTo>
                        <a:lnTo>
                          <a:pt x="227" y="69"/>
                        </a:lnTo>
                        <a:lnTo>
                          <a:pt x="223" y="71"/>
                        </a:lnTo>
                        <a:lnTo>
                          <a:pt x="220" y="66"/>
                        </a:lnTo>
                        <a:lnTo>
                          <a:pt x="214" y="69"/>
                        </a:lnTo>
                        <a:lnTo>
                          <a:pt x="214" y="66"/>
                        </a:lnTo>
                        <a:lnTo>
                          <a:pt x="202" y="66"/>
                        </a:lnTo>
                        <a:lnTo>
                          <a:pt x="200" y="69"/>
                        </a:lnTo>
                        <a:lnTo>
                          <a:pt x="198" y="69"/>
                        </a:lnTo>
                        <a:lnTo>
                          <a:pt x="194" y="69"/>
                        </a:lnTo>
                        <a:lnTo>
                          <a:pt x="191" y="69"/>
                        </a:lnTo>
                        <a:lnTo>
                          <a:pt x="191" y="73"/>
                        </a:lnTo>
                        <a:lnTo>
                          <a:pt x="189" y="71"/>
                        </a:lnTo>
                        <a:lnTo>
                          <a:pt x="187" y="73"/>
                        </a:lnTo>
                        <a:lnTo>
                          <a:pt x="185" y="73"/>
                        </a:lnTo>
                        <a:lnTo>
                          <a:pt x="180" y="73"/>
                        </a:lnTo>
                        <a:lnTo>
                          <a:pt x="176" y="73"/>
                        </a:lnTo>
                        <a:lnTo>
                          <a:pt x="174" y="75"/>
                        </a:lnTo>
                        <a:lnTo>
                          <a:pt x="171" y="73"/>
                        </a:lnTo>
                        <a:lnTo>
                          <a:pt x="169" y="62"/>
                        </a:lnTo>
                        <a:lnTo>
                          <a:pt x="167" y="60"/>
                        </a:lnTo>
                        <a:lnTo>
                          <a:pt x="162" y="57"/>
                        </a:lnTo>
                        <a:lnTo>
                          <a:pt x="165" y="55"/>
                        </a:lnTo>
                        <a:lnTo>
                          <a:pt x="169" y="55"/>
                        </a:lnTo>
                        <a:lnTo>
                          <a:pt x="171" y="55"/>
                        </a:lnTo>
                        <a:lnTo>
                          <a:pt x="178" y="55"/>
                        </a:lnTo>
                        <a:lnTo>
                          <a:pt x="178" y="51"/>
                        </a:lnTo>
                        <a:lnTo>
                          <a:pt x="178" y="46"/>
                        </a:lnTo>
                        <a:lnTo>
                          <a:pt x="169" y="37"/>
                        </a:lnTo>
                        <a:lnTo>
                          <a:pt x="171" y="37"/>
                        </a:lnTo>
                        <a:lnTo>
                          <a:pt x="171" y="35"/>
                        </a:lnTo>
                        <a:lnTo>
                          <a:pt x="171" y="33"/>
                        </a:lnTo>
                        <a:lnTo>
                          <a:pt x="169" y="33"/>
                        </a:lnTo>
                        <a:lnTo>
                          <a:pt x="169" y="31"/>
                        </a:lnTo>
                        <a:lnTo>
                          <a:pt x="167" y="31"/>
                        </a:lnTo>
                        <a:lnTo>
                          <a:pt x="167" y="29"/>
                        </a:lnTo>
                        <a:lnTo>
                          <a:pt x="171" y="26"/>
                        </a:lnTo>
                        <a:lnTo>
                          <a:pt x="176" y="26"/>
                        </a:lnTo>
                        <a:lnTo>
                          <a:pt x="178" y="24"/>
                        </a:lnTo>
                        <a:lnTo>
                          <a:pt x="185" y="24"/>
                        </a:lnTo>
                        <a:lnTo>
                          <a:pt x="200" y="15"/>
                        </a:lnTo>
                        <a:lnTo>
                          <a:pt x="214" y="11"/>
                        </a:lnTo>
                        <a:lnTo>
                          <a:pt x="216" y="11"/>
                        </a:lnTo>
                        <a:lnTo>
                          <a:pt x="223" y="15"/>
                        </a:lnTo>
                        <a:lnTo>
                          <a:pt x="236" y="13"/>
                        </a:lnTo>
                        <a:lnTo>
                          <a:pt x="236" y="9"/>
                        </a:lnTo>
                        <a:lnTo>
                          <a:pt x="243" y="6"/>
                        </a:lnTo>
                        <a:lnTo>
                          <a:pt x="247" y="4"/>
                        </a:lnTo>
                        <a:lnTo>
                          <a:pt x="249" y="2"/>
                        </a:lnTo>
                        <a:lnTo>
                          <a:pt x="256" y="0"/>
                        </a:lnTo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5" name="Freeform 847"/>
                  <p:cNvSpPr>
                    <a:spLocks/>
                  </p:cNvSpPr>
                  <p:nvPr/>
                </p:nvSpPr>
                <p:spPr bwMode="auto">
                  <a:xfrm>
                    <a:off x="4852" y="1728"/>
                    <a:ext cx="254" cy="264"/>
                  </a:xfrm>
                  <a:custGeom>
                    <a:avLst/>
                    <a:gdLst>
                      <a:gd name="T0" fmla="*/ 228 w 254"/>
                      <a:gd name="T1" fmla="*/ 26 h 264"/>
                      <a:gd name="T2" fmla="*/ 241 w 254"/>
                      <a:gd name="T3" fmla="*/ 40 h 264"/>
                      <a:gd name="T4" fmla="*/ 234 w 254"/>
                      <a:gd name="T5" fmla="*/ 71 h 264"/>
                      <a:gd name="T6" fmla="*/ 254 w 254"/>
                      <a:gd name="T7" fmla="*/ 80 h 264"/>
                      <a:gd name="T8" fmla="*/ 250 w 254"/>
                      <a:gd name="T9" fmla="*/ 106 h 264"/>
                      <a:gd name="T10" fmla="*/ 237 w 254"/>
                      <a:gd name="T11" fmla="*/ 129 h 264"/>
                      <a:gd name="T12" fmla="*/ 230 w 254"/>
                      <a:gd name="T13" fmla="*/ 137 h 264"/>
                      <a:gd name="T14" fmla="*/ 221 w 254"/>
                      <a:gd name="T15" fmla="*/ 155 h 264"/>
                      <a:gd name="T16" fmla="*/ 205 w 254"/>
                      <a:gd name="T17" fmla="*/ 175 h 264"/>
                      <a:gd name="T18" fmla="*/ 203 w 254"/>
                      <a:gd name="T19" fmla="*/ 186 h 264"/>
                      <a:gd name="T20" fmla="*/ 190 w 254"/>
                      <a:gd name="T21" fmla="*/ 206 h 264"/>
                      <a:gd name="T22" fmla="*/ 181 w 254"/>
                      <a:gd name="T23" fmla="*/ 231 h 264"/>
                      <a:gd name="T24" fmla="*/ 172 w 254"/>
                      <a:gd name="T25" fmla="*/ 262 h 264"/>
                      <a:gd name="T26" fmla="*/ 156 w 254"/>
                      <a:gd name="T27" fmla="*/ 255 h 264"/>
                      <a:gd name="T28" fmla="*/ 134 w 254"/>
                      <a:gd name="T29" fmla="*/ 246 h 264"/>
                      <a:gd name="T30" fmla="*/ 94 w 254"/>
                      <a:gd name="T31" fmla="*/ 240 h 264"/>
                      <a:gd name="T32" fmla="*/ 85 w 254"/>
                      <a:gd name="T33" fmla="*/ 246 h 264"/>
                      <a:gd name="T34" fmla="*/ 65 w 254"/>
                      <a:gd name="T35" fmla="*/ 231 h 264"/>
                      <a:gd name="T36" fmla="*/ 54 w 254"/>
                      <a:gd name="T37" fmla="*/ 231 h 264"/>
                      <a:gd name="T38" fmla="*/ 43 w 254"/>
                      <a:gd name="T39" fmla="*/ 233 h 264"/>
                      <a:gd name="T40" fmla="*/ 29 w 254"/>
                      <a:gd name="T41" fmla="*/ 233 h 264"/>
                      <a:gd name="T42" fmla="*/ 21 w 254"/>
                      <a:gd name="T43" fmla="*/ 231 h 264"/>
                      <a:gd name="T44" fmla="*/ 0 w 254"/>
                      <a:gd name="T45" fmla="*/ 224 h 264"/>
                      <a:gd name="T46" fmla="*/ 7 w 254"/>
                      <a:gd name="T47" fmla="*/ 215 h 264"/>
                      <a:gd name="T48" fmla="*/ 9 w 254"/>
                      <a:gd name="T49" fmla="*/ 209 h 264"/>
                      <a:gd name="T50" fmla="*/ 12 w 254"/>
                      <a:gd name="T51" fmla="*/ 193 h 264"/>
                      <a:gd name="T52" fmla="*/ 7 w 254"/>
                      <a:gd name="T53" fmla="*/ 182 h 264"/>
                      <a:gd name="T54" fmla="*/ 12 w 254"/>
                      <a:gd name="T55" fmla="*/ 175 h 264"/>
                      <a:gd name="T56" fmla="*/ 14 w 254"/>
                      <a:gd name="T57" fmla="*/ 166 h 264"/>
                      <a:gd name="T58" fmla="*/ 14 w 254"/>
                      <a:gd name="T59" fmla="*/ 160 h 264"/>
                      <a:gd name="T60" fmla="*/ 16 w 254"/>
                      <a:gd name="T61" fmla="*/ 153 h 264"/>
                      <a:gd name="T62" fmla="*/ 18 w 254"/>
                      <a:gd name="T63" fmla="*/ 144 h 264"/>
                      <a:gd name="T64" fmla="*/ 18 w 254"/>
                      <a:gd name="T65" fmla="*/ 135 h 264"/>
                      <a:gd name="T66" fmla="*/ 27 w 254"/>
                      <a:gd name="T67" fmla="*/ 129 h 264"/>
                      <a:gd name="T68" fmla="*/ 32 w 254"/>
                      <a:gd name="T69" fmla="*/ 124 h 264"/>
                      <a:gd name="T70" fmla="*/ 34 w 254"/>
                      <a:gd name="T71" fmla="*/ 120 h 264"/>
                      <a:gd name="T72" fmla="*/ 38 w 254"/>
                      <a:gd name="T73" fmla="*/ 111 h 264"/>
                      <a:gd name="T74" fmla="*/ 41 w 254"/>
                      <a:gd name="T75" fmla="*/ 106 h 264"/>
                      <a:gd name="T76" fmla="*/ 43 w 254"/>
                      <a:gd name="T77" fmla="*/ 98 h 264"/>
                      <a:gd name="T78" fmla="*/ 43 w 254"/>
                      <a:gd name="T79" fmla="*/ 91 h 264"/>
                      <a:gd name="T80" fmla="*/ 56 w 254"/>
                      <a:gd name="T81" fmla="*/ 73 h 264"/>
                      <a:gd name="T82" fmla="*/ 74 w 254"/>
                      <a:gd name="T83" fmla="*/ 55 h 264"/>
                      <a:gd name="T84" fmla="*/ 90 w 254"/>
                      <a:gd name="T85" fmla="*/ 66 h 264"/>
                      <a:gd name="T86" fmla="*/ 103 w 254"/>
                      <a:gd name="T87" fmla="*/ 51 h 264"/>
                      <a:gd name="T88" fmla="*/ 112 w 254"/>
                      <a:gd name="T89" fmla="*/ 40 h 264"/>
                      <a:gd name="T90" fmla="*/ 119 w 254"/>
                      <a:gd name="T91" fmla="*/ 26 h 264"/>
                      <a:gd name="T92" fmla="*/ 127 w 254"/>
                      <a:gd name="T93" fmla="*/ 20 h 264"/>
                      <a:gd name="T94" fmla="*/ 150 w 254"/>
                      <a:gd name="T95" fmla="*/ 15 h 264"/>
                      <a:gd name="T96" fmla="*/ 161 w 254"/>
                      <a:gd name="T97" fmla="*/ 22 h 264"/>
                      <a:gd name="T98" fmla="*/ 176 w 254"/>
                      <a:gd name="T99" fmla="*/ 20 h 264"/>
                      <a:gd name="T100" fmla="*/ 192 w 254"/>
                      <a:gd name="T101" fmla="*/ 29 h 264"/>
                      <a:gd name="T102" fmla="*/ 217 w 254"/>
                      <a:gd name="T103" fmla="*/ 11 h 264"/>
                      <a:gd name="T104" fmla="*/ 234 w 254"/>
                      <a:gd name="T105" fmla="*/ 0 h 2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54" h="264">
                        <a:moveTo>
                          <a:pt x="230" y="6"/>
                        </a:moveTo>
                        <a:lnTo>
                          <a:pt x="234" y="6"/>
                        </a:lnTo>
                        <a:lnTo>
                          <a:pt x="228" y="15"/>
                        </a:lnTo>
                        <a:lnTo>
                          <a:pt x="230" y="18"/>
                        </a:lnTo>
                        <a:lnTo>
                          <a:pt x="228" y="26"/>
                        </a:lnTo>
                        <a:lnTo>
                          <a:pt x="239" y="33"/>
                        </a:lnTo>
                        <a:lnTo>
                          <a:pt x="243" y="33"/>
                        </a:lnTo>
                        <a:lnTo>
                          <a:pt x="245" y="33"/>
                        </a:lnTo>
                        <a:lnTo>
                          <a:pt x="245" y="40"/>
                        </a:lnTo>
                        <a:lnTo>
                          <a:pt x="241" y="40"/>
                        </a:lnTo>
                        <a:lnTo>
                          <a:pt x="239" y="44"/>
                        </a:lnTo>
                        <a:lnTo>
                          <a:pt x="237" y="51"/>
                        </a:lnTo>
                        <a:lnTo>
                          <a:pt x="234" y="58"/>
                        </a:lnTo>
                        <a:lnTo>
                          <a:pt x="232" y="69"/>
                        </a:lnTo>
                        <a:lnTo>
                          <a:pt x="234" y="71"/>
                        </a:lnTo>
                        <a:lnTo>
                          <a:pt x="239" y="71"/>
                        </a:lnTo>
                        <a:lnTo>
                          <a:pt x="241" y="73"/>
                        </a:lnTo>
                        <a:lnTo>
                          <a:pt x="245" y="75"/>
                        </a:lnTo>
                        <a:lnTo>
                          <a:pt x="248" y="75"/>
                        </a:lnTo>
                        <a:lnTo>
                          <a:pt x="254" y="80"/>
                        </a:lnTo>
                        <a:lnTo>
                          <a:pt x="254" y="89"/>
                        </a:lnTo>
                        <a:lnTo>
                          <a:pt x="254" y="95"/>
                        </a:lnTo>
                        <a:lnTo>
                          <a:pt x="248" y="102"/>
                        </a:lnTo>
                        <a:lnTo>
                          <a:pt x="248" y="104"/>
                        </a:lnTo>
                        <a:lnTo>
                          <a:pt x="250" y="106"/>
                        </a:lnTo>
                        <a:lnTo>
                          <a:pt x="248" y="109"/>
                        </a:lnTo>
                        <a:lnTo>
                          <a:pt x="248" y="113"/>
                        </a:lnTo>
                        <a:lnTo>
                          <a:pt x="241" y="118"/>
                        </a:lnTo>
                        <a:lnTo>
                          <a:pt x="239" y="122"/>
                        </a:lnTo>
                        <a:lnTo>
                          <a:pt x="237" y="129"/>
                        </a:lnTo>
                        <a:lnTo>
                          <a:pt x="239" y="133"/>
                        </a:lnTo>
                        <a:lnTo>
                          <a:pt x="237" y="137"/>
                        </a:lnTo>
                        <a:lnTo>
                          <a:pt x="232" y="140"/>
                        </a:lnTo>
                        <a:lnTo>
                          <a:pt x="232" y="137"/>
                        </a:lnTo>
                        <a:lnTo>
                          <a:pt x="230" y="137"/>
                        </a:lnTo>
                        <a:lnTo>
                          <a:pt x="230" y="140"/>
                        </a:lnTo>
                        <a:lnTo>
                          <a:pt x="228" y="140"/>
                        </a:lnTo>
                        <a:lnTo>
                          <a:pt x="228" y="144"/>
                        </a:lnTo>
                        <a:lnTo>
                          <a:pt x="223" y="151"/>
                        </a:lnTo>
                        <a:lnTo>
                          <a:pt x="221" y="155"/>
                        </a:lnTo>
                        <a:lnTo>
                          <a:pt x="214" y="160"/>
                        </a:lnTo>
                        <a:lnTo>
                          <a:pt x="210" y="171"/>
                        </a:lnTo>
                        <a:lnTo>
                          <a:pt x="205" y="171"/>
                        </a:lnTo>
                        <a:lnTo>
                          <a:pt x="208" y="173"/>
                        </a:lnTo>
                        <a:lnTo>
                          <a:pt x="205" y="175"/>
                        </a:lnTo>
                        <a:lnTo>
                          <a:pt x="208" y="177"/>
                        </a:lnTo>
                        <a:lnTo>
                          <a:pt x="205" y="182"/>
                        </a:lnTo>
                        <a:lnTo>
                          <a:pt x="201" y="184"/>
                        </a:lnTo>
                        <a:lnTo>
                          <a:pt x="203" y="186"/>
                        </a:lnTo>
                        <a:lnTo>
                          <a:pt x="203" y="186"/>
                        </a:lnTo>
                        <a:lnTo>
                          <a:pt x="199" y="193"/>
                        </a:lnTo>
                        <a:lnTo>
                          <a:pt x="194" y="193"/>
                        </a:lnTo>
                        <a:lnTo>
                          <a:pt x="194" y="200"/>
                        </a:lnTo>
                        <a:lnTo>
                          <a:pt x="192" y="204"/>
                        </a:lnTo>
                        <a:lnTo>
                          <a:pt x="190" y="206"/>
                        </a:lnTo>
                        <a:lnTo>
                          <a:pt x="190" y="215"/>
                        </a:lnTo>
                        <a:lnTo>
                          <a:pt x="185" y="217"/>
                        </a:lnTo>
                        <a:lnTo>
                          <a:pt x="185" y="229"/>
                        </a:lnTo>
                        <a:lnTo>
                          <a:pt x="183" y="233"/>
                        </a:lnTo>
                        <a:lnTo>
                          <a:pt x="181" y="231"/>
                        </a:lnTo>
                        <a:lnTo>
                          <a:pt x="183" y="235"/>
                        </a:lnTo>
                        <a:lnTo>
                          <a:pt x="176" y="246"/>
                        </a:lnTo>
                        <a:lnTo>
                          <a:pt x="176" y="251"/>
                        </a:lnTo>
                        <a:lnTo>
                          <a:pt x="172" y="251"/>
                        </a:lnTo>
                        <a:lnTo>
                          <a:pt x="172" y="262"/>
                        </a:lnTo>
                        <a:lnTo>
                          <a:pt x="168" y="262"/>
                        </a:lnTo>
                        <a:lnTo>
                          <a:pt x="168" y="262"/>
                        </a:lnTo>
                        <a:lnTo>
                          <a:pt x="165" y="264"/>
                        </a:lnTo>
                        <a:lnTo>
                          <a:pt x="161" y="255"/>
                        </a:lnTo>
                        <a:lnTo>
                          <a:pt x="156" y="255"/>
                        </a:lnTo>
                        <a:lnTo>
                          <a:pt x="154" y="253"/>
                        </a:lnTo>
                        <a:lnTo>
                          <a:pt x="150" y="251"/>
                        </a:lnTo>
                        <a:lnTo>
                          <a:pt x="143" y="251"/>
                        </a:lnTo>
                        <a:lnTo>
                          <a:pt x="141" y="249"/>
                        </a:lnTo>
                        <a:lnTo>
                          <a:pt x="134" y="246"/>
                        </a:lnTo>
                        <a:lnTo>
                          <a:pt x="130" y="251"/>
                        </a:lnTo>
                        <a:lnTo>
                          <a:pt x="123" y="251"/>
                        </a:lnTo>
                        <a:lnTo>
                          <a:pt x="114" y="240"/>
                        </a:lnTo>
                        <a:lnTo>
                          <a:pt x="112" y="242"/>
                        </a:lnTo>
                        <a:lnTo>
                          <a:pt x="94" y="240"/>
                        </a:lnTo>
                        <a:lnTo>
                          <a:pt x="94" y="242"/>
                        </a:lnTo>
                        <a:lnTo>
                          <a:pt x="92" y="246"/>
                        </a:lnTo>
                        <a:lnTo>
                          <a:pt x="87" y="244"/>
                        </a:lnTo>
                        <a:lnTo>
                          <a:pt x="85" y="242"/>
                        </a:lnTo>
                        <a:lnTo>
                          <a:pt x="85" y="246"/>
                        </a:lnTo>
                        <a:lnTo>
                          <a:pt x="78" y="249"/>
                        </a:lnTo>
                        <a:lnTo>
                          <a:pt x="72" y="244"/>
                        </a:lnTo>
                        <a:lnTo>
                          <a:pt x="72" y="242"/>
                        </a:lnTo>
                        <a:lnTo>
                          <a:pt x="70" y="237"/>
                        </a:lnTo>
                        <a:lnTo>
                          <a:pt x="65" y="231"/>
                        </a:lnTo>
                        <a:lnTo>
                          <a:pt x="58" y="229"/>
                        </a:lnTo>
                        <a:lnTo>
                          <a:pt x="56" y="224"/>
                        </a:lnTo>
                        <a:lnTo>
                          <a:pt x="56" y="226"/>
                        </a:lnTo>
                        <a:lnTo>
                          <a:pt x="54" y="229"/>
                        </a:lnTo>
                        <a:lnTo>
                          <a:pt x="54" y="231"/>
                        </a:lnTo>
                        <a:lnTo>
                          <a:pt x="54" y="233"/>
                        </a:lnTo>
                        <a:lnTo>
                          <a:pt x="47" y="233"/>
                        </a:lnTo>
                        <a:lnTo>
                          <a:pt x="43" y="237"/>
                        </a:lnTo>
                        <a:lnTo>
                          <a:pt x="41" y="235"/>
                        </a:lnTo>
                        <a:lnTo>
                          <a:pt x="43" y="233"/>
                        </a:lnTo>
                        <a:lnTo>
                          <a:pt x="43" y="231"/>
                        </a:lnTo>
                        <a:lnTo>
                          <a:pt x="41" y="229"/>
                        </a:lnTo>
                        <a:lnTo>
                          <a:pt x="38" y="229"/>
                        </a:lnTo>
                        <a:lnTo>
                          <a:pt x="36" y="233"/>
                        </a:lnTo>
                        <a:lnTo>
                          <a:pt x="29" y="233"/>
                        </a:lnTo>
                        <a:lnTo>
                          <a:pt x="29" y="231"/>
                        </a:lnTo>
                        <a:lnTo>
                          <a:pt x="25" y="229"/>
                        </a:lnTo>
                        <a:lnTo>
                          <a:pt x="23" y="231"/>
                        </a:lnTo>
                        <a:lnTo>
                          <a:pt x="21" y="235"/>
                        </a:lnTo>
                        <a:lnTo>
                          <a:pt x="21" y="231"/>
                        </a:lnTo>
                        <a:lnTo>
                          <a:pt x="16" y="226"/>
                        </a:lnTo>
                        <a:lnTo>
                          <a:pt x="14" y="229"/>
                        </a:lnTo>
                        <a:lnTo>
                          <a:pt x="5" y="224"/>
                        </a:lnTo>
                        <a:lnTo>
                          <a:pt x="3" y="224"/>
                        </a:lnTo>
                        <a:lnTo>
                          <a:pt x="0" y="224"/>
                        </a:lnTo>
                        <a:lnTo>
                          <a:pt x="3" y="222"/>
                        </a:lnTo>
                        <a:lnTo>
                          <a:pt x="5" y="220"/>
                        </a:lnTo>
                        <a:lnTo>
                          <a:pt x="5" y="217"/>
                        </a:lnTo>
                        <a:lnTo>
                          <a:pt x="5" y="215"/>
                        </a:lnTo>
                        <a:lnTo>
                          <a:pt x="7" y="215"/>
                        </a:lnTo>
                        <a:lnTo>
                          <a:pt x="5" y="213"/>
                        </a:lnTo>
                        <a:lnTo>
                          <a:pt x="7" y="213"/>
                        </a:lnTo>
                        <a:lnTo>
                          <a:pt x="9" y="211"/>
                        </a:lnTo>
                        <a:lnTo>
                          <a:pt x="7" y="209"/>
                        </a:lnTo>
                        <a:lnTo>
                          <a:pt x="9" y="209"/>
                        </a:lnTo>
                        <a:lnTo>
                          <a:pt x="7" y="204"/>
                        </a:lnTo>
                        <a:lnTo>
                          <a:pt x="7" y="202"/>
                        </a:lnTo>
                        <a:lnTo>
                          <a:pt x="7" y="202"/>
                        </a:lnTo>
                        <a:lnTo>
                          <a:pt x="9" y="195"/>
                        </a:lnTo>
                        <a:lnTo>
                          <a:pt x="12" y="193"/>
                        </a:lnTo>
                        <a:lnTo>
                          <a:pt x="9" y="191"/>
                        </a:lnTo>
                        <a:lnTo>
                          <a:pt x="7" y="186"/>
                        </a:lnTo>
                        <a:lnTo>
                          <a:pt x="9" y="186"/>
                        </a:lnTo>
                        <a:lnTo>
                          <a:pt x="5" y="184"/>
                        </a:lnTo>
                        <a:lnTo>
                          <a:pt x="7" y="182"/>
                        </a:lnTo>
                        <a:lnTo>
                          <a:pt x="7" y="184"/>
                        </a:lnTo>
                        <a:lnTo>
                          <a:pt x="12" y="182"/>
                        </a:lnTo>
                        <a:lnTo>
                          <a:pt x="9" y="180"/>
                        </a:lnTo>
                        <a:lnTo>
                          <a:pt x="12" y="175"/>
                        </a:lnTo>
                        <a:lnTo>
                          <a:pt x="12" y="175"/>
                        </a:lnTo>
                        <a:lnTo>
                          <a:pt x="12" y="173"/>
                        </a:lnTo>
                        <a:lnTo>
                          <a:pt x="9" y="171"/>
                        </a:lnTo>
                        <a:lnTo>
                          <a:pt x="12" y="169"/>
                        </a:lnTo>
                        <a:lnTo>
                          <a:pt x="12" y="169"/>
                        </a:lnTo>
                        <a:lnTo>
                          <a:pt x="14" y="166"/>
                        </a:lnTo>
                        <a:lnTo>
                          <a:pt x="14" y="164"/>
                        </a:lnTo>
                        <a:lnTo>
                          <a:pt x="14" y="162"/>
                        </a:lnTo>
                        <a:lnTo>
                          <a:pt x="14" y="162"/>
                        </a:lnTo>
                        <a:lnTo>
                          <a:pt x="16" y="162"/>
                        </a:lnTo>
                        <a:lnTo>
                          <a:pt x="14" y="160"/>
                        </a:lnTo>
                        <a:lnTo>
                          <a:pt x="18" y="160"/>
                        </a:lnTo>
                        <a:lnTo>
                          <a:pt x="21" y="157"/>
                        </a:lnTo>
                        <a:lnTo>
                          <a:pt x="16" y="155"/>
                        </a:lnTo>
                        <a:lnTo>
                          <a:pt x="18" y="153"/>
                        </a:lnTo>
                        <a:lnTo>
                          <a:pt x="16" y="153"/>
                        </a:lnTo>
                        <a:lnTo>
                          <a:pt x="18" y="151"/>
                        </a:lnTo>
                        <a:lnTo>
                          <a:pt x="18" y="149"/>
                        </a:lnTo>
                        <a:lnTo>
                          <a:pt x="18" y="149"/>
                        </a:lnTo>
                        <a:lnTo>
                          <a:pt x="21" y="144"/>
                        </a:lnTo>
                        <a:lnTo>
                          <a:pt x="18" y="144"/>
                        </a:lnTo>
                        <a:lnTo>
                          <a:pt x="18" y="142"/>
                        </a:lnTo>
                        <a:lnTo>
                          <a:pt x="16" y="140"/>
                        </a:lnTo>
                        <a:lnTo>
                          <a:pt x="18" y="140"/>
                        </a:lnTo>
                        <a:lnTo>
                          <a:pt x="21" y="135"/>
                        </a:lnTo>
                        <a:lnTo>
                          <a:pt x="18" y="135"/>
                        </a:lnTo>
                        <a:lnTo>
                          <a:pt x="21" y="126"/>
                        </a:lnTo>
                        <a:lnTo>
                          <a:pt x="23" y="124"/>
                        </a:lnTo>
                        <a:lnTo>
                          <a:pt x="23" y="126"/>
                        </a:lnTo>
                        <a:lnTo>
                          <a:pt x="25" y="126"/>
                        </a:lnTo>
                        <a:lnTo>
                          <a:pt x="27" y="129"/>
                        </a:lnTo>
                        <a:lnTo>
                          <a:pt x="29" y="126"/>
                        </a:lnTo>
                        <a:lnTo>
                          <a:pt x="32" y="129"/>
                        </a:lnTo>
                        <a:lnTo>
                          <a:pt x="32" y="126"/>
                        </a:lnTo>
                        <a:lnTo>
                          <a:pt x="34" y="126"/>
                        </a:lnTo>
                        <a:lnTo>
                          <a:pt x="32" y="124"/>
                        </a:lnTo>
                        <a:lnTo>
                          <a:pt x="34" y="122"/>
                        </a:lnTo>
                        <a:lnTo>
                          <a:pt x="34" y="122"/>
                        </a:lnTo>
                        <a:lnTo>
                          <a:pt x="34" y="120"/>
                        </a:lnTo>
                        <a:lnTo>
                          <a:pt x="34" y="120"/>
                        </a:lnTo>
                        <a:lnTo>
                          <a:pt x="34" y="120"/>
                        </a:lnTo>
                        <a:lnTo>
                          <a:pt x="36" y="120"/>
                        </a:lnTo>
                        <a:lnTo>
                          <a:pt x="38" y="115"/>
                        </a:lnTo>
                        <a:lnTo>
                          <a:pt x="38" y="113"/>
                        </a:lnTo>
                        <a:lnTo>
                          <a:pt x="41" y="113"/>
                        </a:lnTo>
                        <a:lnTo>
                          <a:pt x="38" y="111"/>
                        </a:lnTo>
                        <a:lnTo>
                          <a:pt x="41" y="111"/>
                        </a:lnTo>
                        <a:lnTo>
                          <a:pt x="41" y="109"/>
                        </a:lnTo>
                        <a:lnTo>
                          <a:pt x="41" y="106"/>
                        </a:lnTo>
                        <a:lnTo>
                          <a:pt x="41" y="106"/>
                        </a:lnTo>
                        <a:lnTo>
                          <a:pt x="41" y="106"/>
                        </a:lnTo>
                        <a:lnTo>
                          <a:pt x="41" y="104"/>
                        </a:lnTo>
                        <a:lnTo>
                          <a:pt x="43" y="106"/>
                        </a:lnTo>
                        <a:lnTo>
                          <a:pt x="43" y="104"/>
                        </a:lnTo>
                        <a:lnTo>
                          <a:pt x="41" y="102"/>
                        </a:lnTo>
                        <a:lnTo>
                          <a:pt x="43" y="98"/>
                        </a:lnTo>
                        <a:lnTo>
                          <a:pt x="43" y="98"/>
                        </a:lnTo>
                        <a:lnTo>
                          <a:pt x="41" y="98"/>
                        </a:lnTo>
                        <a:lnTo>
                          <a:pt x="41" y="95"/>
                        </a:lnTo>
                        <a:lnTo>
                          <a:pt x="43" y="95"/>
                        </a:lnTo>
                        <a:lnTo>
                          <a:pt x="43" y="91"/>
                        </a:lnTo>
                        <a:lnTo>
                          <a:pt x="49" y="91"/>
                        </a:lnTo>
                        <a:lnTo>
                          <a:pt x="49" y="86"/>
                        </a:lnTo>
                        <a:lnTo>
                          <a:pt x="54" y="84"/>
                        </a:lnTo>
                        <a:lnTo>
                          <a:pt x="56" y="80"/>
                        </a:lnTo>
                        <a:lnTo>
                          <a:pt x="56" y="73"/>
                        </a:lnTo>
                        <a:lnTo>
                          <a:pt x="63" y="62"/>
                        </a:lnTo>
                        <a:lnTo>
                          <a:pt x="65" y="60"/>
                        </a:lnTo>
                        <a:lnTo>
                          <a:pt x="67" y="58"/>
                        </a:lnTo>
                        <a:lnTo>
                          <a:pt x="72" y="58"/>
                        </a:lnTo>
                        <a:lnTo>
                          <a:pt x="74" y="55"/>
                        </a:lnTo>
                        <a:lnTo>
                          <a:pt x="74" y="60"/>
                        </a:lnTo>
                        <a:lnTo>
                          <a:pt x="78" y="60"/>
                        </a:lnTo>
                        <a:lnTo>
                          <a:pt x="78" y="64"/>
                        </a:lnTo>
                        <a:lnTo>
                          <a:pt x="85" y="62"/>
                        </a:lnTo>
                        <a:lnTo>
                          <a:pt x="90" y="66"/>
                        </a:lnTo>
                        <a:lnTo>
                          <a:pt x="90" y="69"/>
                        </a:lnTo>
                        <a:lnTo>
                          <a:pt x="92" y="69"/>
                        </a:lnTo>
                        <a:lnTo>
                          <a:pt x="101" y="53"/>
                        </a:lnTo>
                        <a:lnTo>
                          <a:pt x="101" y="51"/>
                        </a:lnTo>
                        <a:lnTo>
                          <a:pt x="103" y="51"/>
                        </a:lnTo>
                        <a:lnTo>
                          <a:pt x="105" y="46"/>
                        </a:lnTo>
                        <a:lnTo>
                          <a:pt x="107" y="46"/>
                        </a:lnTo>
                        <a:lnTo>
                          <a:pt x="110" y="44"/>
                        </a:lnTo>
                        <a:lnTo>
                          <a:pt x="112" y="44"/>
                        </a:lnTo>
                        <a:lnTo>
                          <a:pt x="112" y="40"/>
                        </a:lnTo>
                        <a:lnTo>
                          <a:pt x="116" y="38"/>
                        </a:lnTo>
                        <a:lnTo>
                          <a:pt x="121" y="33"/>
                        </a:lnTo>
                        <a:lnTo>
                          <a:pt x="121" y="29"/>
                        </a:lnTo>
                        <a:lnTo>
                          <a:pt x="121" y="26"/>
                        </a:lnTo>
                        <a:lnTo>
                          <a:pt x="119" y="26"/>
                        </a:lnTo>
                        <a:lnTo>
                          <a:pt x="114" y="26"/>
                        </a:lnTo>
                        <a:lnTo>
                          <a:pt x="116" y="22"/>
                        </a:lnTo>
                        <a:lnTo>
                          <a:pt x="123" y="20"/>
                        </a:lnTo>
                        <a:lnTo>
                          <a:pt x="125" y="18"/>
                        </a:lnTo>
                        <a:lnTo>
                          <a:pt x="127" y="20"/>
                        </a:lnTo>
                        <a:lnTo>
                          <a:pt x="134" y="18"/>
                        </a:lnTo>
                        <a:lnTo>
                          <a:pt x="143" y="20"/>
                        </a:lnTo>
                        <a:lnTo>
                          <a:pt x="145" y="18"/>
                        </a:lnTo>
                        <a:lnTo>
                          <a:pt x="150" y="18"/>
                        </a:lnTo>
                        <a:lnTo>
                          <a:pt x="150" y="15"/>
                        </a:lnTo>
                        <a:lnTo>
                          <a:pt x="150" y="13"/>
                        </a:lnTo>
                        <a:lnTo>
                          <a:pt x="156" y="15"/>
                        </a:lnTo>
                        <a:lnTo>
                          <a:pt x="159" y="20"/>
                        </a:lnTo>
                        <a:lnTo>
                          <a:pt x="161" y="20"/>
                        </a:lnTo>
                        <a:lnTo>
                          <a:pt x="161" y="22"/>
                        </a:lnTo>
                        <a:lnTo>
                          <a:pt x="161" y="22"/>
                        </a:lnTo>
                        <a:lnTo>
                          <a:pt x="168" y="24"/>
                        </a:lnTo>
                        <a:lnTo>
                          <a:pt x="172" y="20"/>
                        </a:lnTo>
                        <a:lnTo>
                          <a:pt x="172" y="20"/>
                        </a:lnTo>
                        <a:lnTo>
                          <a:pt x="176" y="20"/>
                        </a:lnTo>
                        <a:lnTo>
                          <a:pt x="176" y="22"/>
                        </a:lnTo>
                        <a:lnTo>
                          <a:pt x="179" y="26"/>
                        </a:lnTo>
                        <a:lnTo>
                          <a:pt x="183" y="26"/>
                        </a:lnTo>
                        <a:lnTo>
                          <a:pt x="190" y="26"/>
                        </a:lnTo>
                        <a:lnTo>
                          <a:pt x="192" y="29"/>
                        </a:lnTo>
                        <a:lnTo>
                          <a:pt x="203" y="22"/>
                        </a:lnTo>
                        <a:lnTo>
                          <a:pt x="208" y="22"/>
                        </a:lnTo>
                        <a:lnTo>
                          <a:pt x="210" y="13"/>
                        </a:lnTo>
                        <a:lnTo>
                          <a:pt x="212" y="13"/>
                        </a:lnTo>
                        <a:lnTo>
                          <a:pt x="217" y="11"/>
                        </a:lnTo>
                        <a:lnTo>
                          <a:pt x="221" y="11"/>
                        </a:lnTo>
                        <a:lnTo>
                          <a:pt x="223" y="6"/>
                        </a:lnTo>
                        <a:lnTo>
                          <a:pt x="228" y="4"/>
                        </a:lnTo>
                        <a:lnTo>
                          <a:pt x="230" y="0"/>
                        </a:lnTo>
                        <a:lnTo>
                          <a:pt x="234" y="0"/>
                        </a:lnTo>
                        <a:lnTo>
                          <a:pt x="230" y="6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6" name="Freeform 848"/>
                  <p:cNvSpPr>
                    <a:spLocks/>
                  </p:cNvSpPr>
                  <p:nvPr/>
                </p:nvSpPr>
                <p:spPr bwMode="auto">
                  <a:xfrm>
                    <a:off x="4403" y="1668"/>
                    <a:ext cx="427" cy="153"/>
                  </a:xfrm>
                  <a:custGeom>
                    <a:avLst/>
                    <a:gdLst>
                      <a:gd name="T0" fmla="*/ 300 w 427"/>
                      <a:gd name="T1" fmla="*/ 15 h 153"/>
                      <a:gd name="T2" fmla="*/ 331 w 427"/>
                      <a:gd name="T3" fmla="*/ 9 h 153"/>
                      <a:gd name="T4" fmla="*/ 343 w 427"/>
                      <a:gd name="T5" fmla="*/ 15 h 153"/>
                      <a:gd name="T6" fmla="*/ 340 w 427"/>
                      <a:gd name="T7" fmla="*/ 29 h 153"/>
                      <a:gd name="T8" fmla="*/ 336 w 427"/>
                      <a:gd name="T9" fmla="*/ 53 h 153"/>
                      <a:gd name="T10" fmla="*/ 345 w 427"/>
                      <a:gd name="T11" fmla="*/ 58 h 153"/>
                      <a:gd name="T12" fmla="*/ 369 w 427"/>
                      <a:gd name="T13" fmla="*/ 53 h 153"/>
                      <a:gd name="T14" fmla="*/ 378 w 427"/>
                      <a:gd name="T15" fmla="*/ 62 h 153"/>
                      <a:gd name="T16" fmla="*/ 398 w 427"/>
                      <a:gd name="T17" fmla="*/ 80 h 153"/>
                      <a:gd name="T18" fmla="*/ 392 w 427"/>
                      <a:gd name="T19" fmla="*/ 91 h 153"/>
                      <a:gd name="T20" fmla="*/ 405 w 427"/>
                      <a:gd name="T21" fmla="*/ 95 h 153"/>
                      <a:gd name="T22" fmla="*/ 423 w 427"/>
                      <a:gd name="T23" fmla="*/ 111 h 153"/>
                      <a:gd name="T24" fmla="*/ 423 w 427"/>
                      <a:gd name="T25" fmla="*/ 124 h 153"/>
                      <a:gd name="T26" fmla="*/ 405 w 427"/>
                      <a:gd name="T27" fmla="*/ 135 h 153"/>
                      <a:gd name="T28" fmla="*/ 380 w 427"/>
                      <a:gd name="T29" fmla="*/ 142 h 153"/>
                      <a:gd name="T30" fmla="*/ 360 w 427"/>
                      <a:gd name="T31" fmla="*/ 151 h 153"/>
                      <a:gd name="T32" fmla="*/ 343 w 427"/>
                      <a:gd name="T33" fmla="*/ 142 h 153"/>
                      <a:gd name="T34" fmla="*/ 331 w 427"/>
                      <a:gd name="T35" fmla="*/ 135 h 153"/>
                      <a:gd name="T36" fmla="*/ 291 w 427"/>
                      <a:gd name="T37" fmla="*/ 133 h 153"/>
                      <a:gd name="T38" fmla="*/ 267 w 427"/>
                      <a:gd name="T39" fmla="*/ 138 h 153"/>
                      <a:gd name="T40" fmla="*/ 256 w 427"/>
                      <a:gd name="T41" fmla="*/ 133 h 153"/>
                      <a:gd name="T42" fmla="*/ 231 w 427"/>
                      <a:gd name="T43" fmla="*/ 138 h 153"/>
                      <a:gd name="T44" fmla="*/ 216 w 427"/>
                      <a:gd name="T45" fmla="*/ 133 h 153"/>
                      <a:gd name="T46" fmla="*/ 158 w 427"/>
                      <a:gd name="T47" fmla="*/ 135 h 153"/>
                      <a:gd name="T48" fmla="*/ 135 w 427"/>
                      <a:gd name="T49" fmla="*/ 135 h 153"/>
                      <a:gd name="T50" fmla="*/ 124 w 427"/>
                      <a:gd name="T51" fmla="*/ 135 h 153"/>
                      <a:gd name="T52" fmla="*/ 118 w 427"/>
                      <a:gd name="T53" fmla="*/ 133 h 153"/>
                      <a:gd name="T54" fmla="*/ 71 w 427"/>
                      <a:gd name="T55" fmla="*/ 131 h 153"/>
                      <a:gd name="T56" fmla="*/ 31 w 427"/>
                      <a:gd name="T57" fmla="*/ 120 h 153"/>
                      <a:gd name="T58" fmla="*/ 13 w 427"/>
                      <a:gd name="T59" fmla="*/ 115 h 153"/>
                      <a:gd name="T60" fmla="*/ 0 w 427"/>
                      <a:gd name="T61" fmla="*/ 109 h 153"/>
                      <a:gd name="T62" fmla="*/ 8 w 427"/>
                      <a:gd name="T63" fmla="*/ 89 h 153"/>
                      <a:gd name="T64" fmla="*/ 28 w 427"/>
                      <a:gd name="T65" fmla="*/ 71 h 153"/>
                      <a:gd name="T66" fmla="*/ 15 w 427"/>
                      <a:gd name="T67" fmla="*/ 60 h 153"/>
                      <a:gd name="T68" fmla="*/ 17 w 427"/>
                      <a:gd name="T69" fmla="*/ 42 h 153"/>
                      <a:gd name="T70" fmla="*/ 26 w 427"/>
                      <a:gd name="T71" fmla="*/ 33 h 153"/>
                      <a:gd name="T72" fmla="*/ 40 w 427"/>
                      <a:gd name="T73" fmla="*/ 24 h 153"/>
                      <a:gd name="T74" fmla="*/ 55 w 427"/>
                      <a:gd name="T75" fmla="*/ 22 h 153"/>
                      <a:gd name="T76" fmla="*/ 82 w 427"/>
                      <a:gd name="T77" fmla="*/ 13 h 153"/>
                      <a:gd name="T78" fmla="*/ 100 w 427"/>
                      <a:gd name="T79" fmla="*/ 31 h 153"/>
                      <a:gd name="T80" fmla="*/ 115 w 427"/>
                      <a:gd name="T81" fmla="*/ 31 h 153"/>
                      <a:gd name="T82" fmla="*/ 133 w 427"/>
                      <a:gd name="T83" fmla="*/ 22 h 153"/>
                      <a:gd name="T84" fmla="*/ 133 w 427"/>
                      <a:gd name="T85" fmla="*/ 29 h 153"/>
                      <a:gd name="T86" fmla="*/ 147 w 427"/>
                      <a:gd name="T87" fmla="*/ 24 h 153"/>
                      <a:gd name="T88" fmla="*/ 160 w 427"/>
                      <a:gd name="T89" fmla="*/ 24 h 153"/>
                      <a:gd name="T90" fmla="*/ 169 w 427"/>
                      <a:gd name="T91" fmla="*/ 42 h 153"/>
                      <a:gd name="T92" fmla="*/ 178 w 427"/>
                      <a:gd name="T93" fmla="*/ 42 h 153"/>
                      <a:gd name="T94" fmla="*/ 198 w 427"/>
                      <a:gd name="T95" fmla="*/ 38 h 153"/>
                      <a:gd name="T96" fmla="*/ 204 w 427"/>
                      <a:gd name="T97" fmla="*/ 51 h 153"/>
                      <a:gd name="T98" fmla="*/ 245 w 427"/>
                      <a:gd name="T99" fmla="*/ 33 h 153"/>
                      <a:gd name="T100" fmla="*/ 240 w 427"/>
                      <a:gd name="T101" fmla="*/ 29 h 153"/>
                      <a:gd name="T102" fmla="*/ 242 w 427"/>
                      <a:gd name="T103" fmla="*/ 22 h 153"/>
                      <a:gd name="T104" fmla="*/ 258 w 427"/>
                      <a:gd name="T105" fmla="*/ 13 h 153"/>
                      <a:gd name="T106" fmla="*/ 265 w 427"/>
                      <a:gd name="T107" fmla="*/ 29 h 153"/>
                      <a:gd name="T108" fmla="*/ 282 w 427"/>
                      <a:gd name="T109" fmla="*/ 4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27" h="153">
                        <a:moveTo>
                          <a:pt x="291" y="2"/>
                        </a:moveTo>
                        <a:lnTo>
                          <a:pt x="294" y="2"/>
                        </a:lnTo>
                        <a:lnTo>
                          <a:pt x="294" y="9"/>
                        </a:lnTo>
                        <a:lnTo>
                          <a:pt x="294" y="11"/>
                        </a:lnTo>
                        <a:lnTo>
                          <a:pt x="300" y="13"/>
                        </a:lnTo>
                        <a:lnTo>
                          <a:pt x="300" y="15"/>
                        </a:lnTo>
                        <a:lnTo>
                          <a:pt x="302" y="13"/>
                        </a:lnTo>
                        <a:lnTo>
                          <a:pt x="309" y="13"/>
                        </a:lnTo>
                        <a:lnTo>
                          <a:pt x="309" y="11"/>
                        </a:lnTo>
                        <a:lnTo>
                          <a:pt x="318" y="11"/>
                        </a:lnTo>
                        <a:lnTo>
                          <a:pt x="325" y="9"/>
                        </a:lnTo>
                        <a:lnTo>
                          <a:pt x="331" y="9"/>
                        </a:lnTo>
                        <a:lnTo>
                          <a:pt x="336" y="4"/>
                        </a:lnTo>
                        <a:lnTo>
                          <a:pt x="338" y="7"/>
                        </a:lnTo>
                        <a:lnTo>
                          <a:pt x="343" y="7"/>
                        </a:lnTo>
                        <a:lnTo>
                          <a:pt x="345" y="7"/>
                        </a:lnTo>
                        <a:lnTo>
                          <a:pt x="354" y="4"/>
                        </a:lnTo>
                        <a:lnTo>
                          <a:pt x="343" y="15"/>
                        </a:lnTo>
                        <a:lnTo>
                          <a:pt x="336" y="20"/>
                        </a:lnTo>
                        <a:lnTo>
                          <a:pt x="334" y="24"/>
                        </a:lnTo>
                        <a:lnTo>
                          <a:pt x="334" y="29"/>
                        </a:lnTo>
                        <a:lnTo>
                          <a:pt x="338" y="29"/>
                        </a:lnTo>
                        <a:lnTo>
                          <a:pt x="340" y="29"/>
                        </a:lnTo>
                        <a:lnTo>
                          <a:pt x="340" y="29"/>
                        </a:lnTo>
                        <a:lnTo>
                          <a:pt x="343" y="29"/>
                        </a:lnTo>
                        <a:lnTo>
                          <a:pt x="338" y="35"/>
                        </a:lnTo>
                        <a:lnTo>
                          <a:pt x="338" y="38"/>
                        </a:lnTo>
                        <a:lnTo>
                          <a:pt x="334" y="42"/>
                        </a:lnTo>
                        <a:lnTo>
                          <a:pt x="334" y="46"/>
                        </a:lnTo>
                        <a:lnTo>
                          <a:pt x="336" y="53"/>
                        </a:lnTo>
                        <a:lnTo>
                          <a:pt x="334" y="58"/>
                        </a:lnTo>
                        <a:lnTo>
                          <a:pt x="334" y="60"/>
                        </a:lnTo>
                        <a:lnTo>
                          <a:pt x="334" y="62"/>
                        </a:lnTo>
                        <a:lnTo>
                          <a:pt x="336" y="64"/>
                        </a:lnTo>
                        <a:lnTo>
                          <a:pt x="345" y="55"/>
                        </a:lnTo>
                        <a:lnTo>
                          <a:pt x="345" y="58"/>
                        </a:lnTo>
                        <a:lnTo>
                          <a:pt x="349" y="58"/>
                        </a:lnTo>
                        <a:lnTo>
                          <a:pt x="356" y="55"/>
                        </a:lnTo>
                        <a:lnTo>
                          <a:pt x="358" y="55"/>
                        </a:lnTo>
                        <a:lnTo>
                          <a:pt x="367" y="51"/>
                        </a:lnTo>
                        <a:lnTo>
                          <a:pt x="367" y="53"/>
                        </a:lnTo>
                        <a:lnTo>
                          <a:pt x="369" y="53"/>
                        </a:lnTo>
                        <a:lnTo>
                          <a:pt x="372" y="55"/>
                        </a:lnTo>
                        <a:lnTo>
                          <a:pt x="374" y="53"/>
                        </a:lnTo>
                        <a:lnTo>
                          <a:pt x="374" y="55"/>
                        </a:lnTo>
                        <a:lnTo>
                          <a:pt x="372" y="58"/>
                        </a:lnTo>
                        <a:lnTo>
                          <a:pt x="374" y="60"/>
                        </a:lnTo>
                        <a:lnTo>
                          <a:pt x="378" y="62"/>
                        </a:lnTo>
                        <a:lnTo>
                          <a:pt x="383" y="69"/>
                        </a:lnTo>
                        <a:lnTo>
                          <a:pt x="392" y="71"/>
                        </a:lnTo>
                        <a:lnTo>
                          <a:pt x="392" y="78"/>
                        </a:lnTo>
                        <a:lnTo>
                          <a:pt x="394" y="78"/>
                        </a:lnTo>
                        <a:lnTo>
                          <a:pt x="396" y="80"/>
                        </a:lnTo>
                        <a:lnTo>
                          <a:pt x="398" y="80"/>
                        </a:lnTo>
                        <a:lnTo>
                          <a:pt x="405" y="73"/>
                        </a:lnTo>
                        <a:lnTo>
                          <a:pt x="405" y="78"/>
                        </a:lnTo>
                        <a:lnTo>
                          <a:pt x="405" y="78"/>
                        </a:lnTo>
                        <a:lnTo>
                          <a:pt x="403" y="82"/>
                        </a:lnTo>
                        <a:lnTo>
                          <a:pt x="394" y="89"/>
                        </a:lnTo>
                        <a:lnTo>
                          <a:pt x="392" y="91"/>
                        </a:lnTo>
                        <a:lnTo>
                          <a:pt x="396" y="91"/>
                        </a:lnTo>
                        <a:lnTo>
                          <a:pt x="398" y="100"/>
                        </a:lnTo>
                        <a:lnTo>
                          <a:pt x="400" y="98"/>
                        </a:lnTo>
                        <a:lnTo>
                          <a:pt x="400" y="98"/>
                        </a:lnTo>
                        <a:lnTo>
                          <a:pt x="403" y="100"/>
                        </a:lnTo>
                        <a:lnTo>
                          <a:pt x="405" y="95"/>
                        </a:lnTo>
                        <a:lnTo>
                          <a:pt x="405" y="100"/>
                        </a:lnTo>
                        <a:lnTo>
                          <a:pt x="407" y="100"/>
                        </a:lnTo>
                        <a:lnTo>
                          <a:pt x="414" y="104"/>
                        </a:lnTo>
                        <a:lnTo>
                          <a:pt x="416" y="104"/>
                        </a:lnTo>
                        <a:lnTo>
                          <a:pt x="421" y="111"/>
                        </a:lnTo>
                        <a:lnTo>
                          <a:pt x="423" y="111"/>
                        </a:lnTo>
                        <a:lnTo>
                          <a:pt x="423" y="111"/>
                        </a:lnTo>
                        <a:lnTo>
                          <a:pt x="425" y="118"/>
                        </a:lnTo>
                        <a:lnTo>
                          <a:pt x="421" y="120"/>
                        </a:lnTo>
                        <a:lnTo>
                          <a:pt x="423" y="122"/>
                        </a:lnTo>
                        <a:lnTo>
                          <a:pt x="421" y="122"/>
                        </a:lnTo>
                        <a:lnTo>
                          <a:pt x="423" y="124"/>
                        </a:lnTo>
                        <a:lnTo>
                          <a:pt x="427" y="126"/>
                        </a:lnTo>
                        <a:lnTo>
                          <a:pt x="423" y="129"/>
                        </a:lnTo>
                        <a:lnTo>
                          <a:pt x="418" y="129"/>
                        </a:lnTo>
                        <a:lnTo>
                          <a:pt x="412" y="133"/>
                        </a:lnTo>
                        <a:lnTo>
                          <a:pt x="407" y="133"/>
                        </a:lnTo>
                        <a:lnTo>
                          <a:pt x="405" y="135"/>
                        </a:lnTo>
                        <a:lnTo>
                          <a:pt x="403" y="138"/>
                        </a:lnTo>
                        <a:lnTo>
                          <a:pt x="400" y="142"/>
                        </a:lnTo>
                        <a:lnTo>
                          <a:pt x="387" y="138"/>
                        </a:lnTo>
                        <a:lnTo>
                          <a:pt x="387" y="140"/>
                        </a:lnTo>
                        <a:lnTo>
                          <a:pt x="389" y="144"/>
                        </a:lnTo>
                        <a:lnTo>
                          <a:pt x="380" y="142"/>
                        </a:lnTo>
                        <a:lnTo>
                          <a:pt x="378" y="149"/>
                        </a:lnTo>
                        <a:lnTo>
                          <a:pt x="376" y="151"/>
                        </a:lnTo>
                        <a:lnTo>
                          <a:pt x="378" y="153"/>
                        </a:lnTo>
                        <a:lnTo>
                          <a:pt x="376" y="153"/>
                        </a:lnTo>
                        <a:lnTo>
                          <a:pt x="372" y="153"/>
                        </a:lnTo>
                        <a:lnTo>
                          <a:pt x="360" y="151"/>
                        </a:lnTo>
                        <a:lnTo>
                          <a:pt x="363" y="149"/>
                        </a:lnTo>
                        <a:lnTo>
                          <a:pt x="360" y="146"/>
                        </a:lnTo>
                        <a:lnTo>
                          <a:pt x="358" y="146"/>
                        </a:lnTo>
                        <a:lnTo>
                          <a:pt x="356" y="149"/>
                        </a:lnTo>
                        <a:lnTo>
                          <a:pt x="345" y="144"/>
                        </a:lnTo>
                        <a:lnTo>
                          <a:pt x="343" y="142"/>
                        </a:lnTo>
                        <a:lnTo>
                          <a:pt x="345" y="142"/>
                        </a:lnTo>
                        <a:lnTo>
                          <a:pt x="340" y="140"/>
                        </a:lnTo>
                        <a:lnTo>
                          <a:pt x="338" y="142"/>
                        </a:lnTo>
                        <a:lnTo>
                          <a:pt x="331" y="138"/>
                        </a:lnTo>
                        <a:lnTo>
                          <a:pt x="331" y="135"/>
                        </a:lnTo>
                        <a:lnTo>
                          <a:pt x="331" y="135"/>
                        </a:lnTo>
                        <a:lnTo>
                          <a:pt x="322" y="131"/>
                        </a:lnTo>
                        <a:lnTo>
                          <a:pt x="316" y="133"/>
                        </a:lnTo>
                        <a:lnTo>
                          <a:pt x="314" y="131"/>
                        </a:lnTo>
                        <a:lnTo>
                          <a:pt x="309" y="133"/>
                        </a:lnTo>
                        <a:lnTo>
                          <a:pt x="300" y="131"/>
                        </a:lnTo>
                        <a:lnTo>
                          <a:pt x="291" y="133"/>
                        </a:lnTo>
                        <a:lnTo>
                          <a:pt x="287" y="133"/>
                        </a:lnTo>
                        <a:lnTo>
                          <a:pt x="280" y="135"/>
                        </a:lnTo>
                        <a:lnTo>
                          <a:pt x="276" y="133"/>
                        </a:lnTo>
                        <a:lnTo>
                          <a:pt x="276" y="138"/>
                        </a:lnTo>
                        <a:lnTo>
                          <a:pt x="269" y="135"/>
                        </a:lnTo>
                        <a:lnTo>
                          <a:pt x="267" y="138"/>
                        </a:lnTo>
                        <a:lnTo>
                          <a:pt x="260" y="142"/>
                        </a:lnTo>
                        <a:lnTo>
                          <a:pt x="258" y="140"/>
                        </a:lnTo>
                        <a:lnTo>
                          <a:pt x="258" y="138"/>
                        </a:lnTo>
                        <a:lnTo>
                          <a:pt x="256" y="138"/>
                        </a:lnTo>
                        <a:lnTo>
                          <a:pt x="256" y="135"/>
                        </a:lnTo>
                        <a:lnTo>
                          <a:pt x="256" y="133"/>
                        </a:lnTo>
                        <a:lnTo>
                          <a:pt x="251" y="133"/>
                        </a:lnTo>
                        <a:lnTo>
                          <a:pt x="251" y="135"/>
                        </a:lnTo>
                        <a:lnTo>
                          <a:pt x="249" y="138"/>
                        </a:lnTo>
                        <a:lnTo>
                          <a:pt x="236" y="140"/>
                        </a:lnTo>
                        <a:lnTo>
                          <a:pt x="236" y="138"/>
                        </a:lnTo>
                        <a:lnTo>
                          <a:pt x="231" y="138"/>
                        </a:lnTo>
                        <a:lnTo>
                          <a:pt x="229" y="135"/>
                        </a:lnTo>
                        <a:lnTo>
                          <a:pt x="227" y="135"/>
                        </a:lnTo>
                        <a:lnTo>
                          <a:pt x="222" y="135"/>
                        </a:lnTo>
                        <a:lnTo>
                          <a:pt x="220" y="133"/>
                        </a:lnTo>
                        <a:lnTo>
                          <a:pt x="218" y="133"/>
                        </a:lnTo>
                        <a:lnTo>
                          <a:pt x="216" y="133"/>
                        </a:lnTo>
                        <a:lnTo>
                          <a:pt x="211" y="133"/>
                        </a:lnTo>
                        <a:lnTo>
                          <a:pt x="211" y="131"/>
                        </a:lnTo>
                        <a:lnTo>
                          <a:pt x="207" y="129"/>
                        </a:lnTo>
                        <a:lnTo>
                          <a:pt x="204" y="131"/>
                        </a:lnTo>
                        <a:lnTo>
                          <a:pt x="180" y="131"/>
                        </a:lnTo>
                        <a:lnTo>
                          <a:pt x="158" y="135"/>
                        </a:lnTo>
                        <a:lnTo>
                          <a:pt x="151" y="135"/>
                        </a:lnTo>
                        <a:lnTo>
                          <a:pt x="149" y="135"/>
                        </a:lnTo>
                        <a:lnTo>
                          <a:pt x="142" y="135"/>
                        </a:lnTo>
                        <a:lnTo>
                          <a:pt x="142" y="133"/>
                        </a:lnTo>
                        <a:lnTo>
                          <a:pt x="138" y="133"/>
                        </a:lnTo>
                        <a:lnTo>
                          <a:pt x="135" y="135"/>
                        </a:lnTo>
                        <a:lnTo>
                          <a:pt x="131" y="135"/>
                        </a:lnTo>
                        <a:lnTo>
                          <a:pt x="133" y="135"/>
                        </a:lnTo>
                        <a:lnTo>
                          <a:pt x="131" y="138"/>
                        </a:lnTo>
                        <a:lnTo>
                          <a:pt x="129" y="135"/>
                        </a:lnTo>
                        <a:lnTo>
                          <a:pt x="126" y="135"/>
                        </a:lnTo>
                        <a:lnTo>
                          <a:pt x="124" y="135"/>
                        </a:lnTo>
                        <a:lnTo>
                          <a:pt x="124" y="133"/>
                        </a:lnTo>
                        <a:lnTo>
                          <a:pt x="122" y="135"/>
                        </a:lnTo>
                        <a:lnTo>
                          <a:pt x="122" y="131"/>
                        </a:lnTo>
                        <a:lnTo>
                          <a:pt x="120" y="133"/>
                        </a:lnTo>
                        <a:lnTo>
                          <a:pt x="118" y="133"/>
                        </a:lnTo>
                        <a:lnTo>
                          <a:pt x="118" y="133"/>
                        </a:lnTo>
                        <a:lnTo>
                          <a:pt x="100" y="133"/>
                        </a:lnTo>
                        <a:lnTo>
                          <a:pt x="91" y="138"/>
                        </a:lnTo>
                        <a:lnTo>
                          <a:pt x="84" y="135"/>
                        </a:lnTo>
                        <a:lnTo>
                          <a:pt x="80" y="135"/>
                        </a:lnTo>
                        <a:lnTo>
                          <a:pt x="75" y="131"/>
                        </a:lnTo>
                        <a:lnTo>
                          <a:pt x="71" y="131"/>
                        </a:lnTo>
                        <a:lnTo>
                          <a:pt x="60" y="129"/>
                        </a:lnTo>
                        <a:lnTo>
                          <a:pt x="57" y="129"/>
                        </a:lnTo>
                        <a:lnTo>
                          <a:pt x="51" y="126"/>
                        </a:lnTo>
                        <a:lnTo>
                          <a:pt x="42" y="126"/>
                        </a:lnTo>
                        <a:lnTo>
                          <a:pt x="33" y="122"/>
                        </a:lnTo>
                        <a:lnTo>
                          <a:pt x="31" y="120"/>
                        </a:lnTo>
                        <a:lnTo>
                          <a:pt x="26" y="118"/>
                        </a:lnTo>
                        <a:lnTo>
                          <a:pt x="24" y="118"/>
                        </a:lnTo>
                        <a:lnTo>
                          <a:pt x="22" y="115"/>
                        </a:lnTo>
                        <a:lnTo>
                          <a:pt x="20" y="115"/>
                        </a:lnTo>
                        <a:lnTo>
                          <a:pt x="17" y="115"/>
                        </a:lnTo>
                        <a:lnTo>
                          <a:pt x="13" y="115"/>
                        </a:lnTo>
                        <a:lnTo>
                          <a:pt x="8" y="118"/>
                        </a:lnTo>
                        <a:lnTo>
                          <a:pt x="2" y="115"/>
                        </a:lnTo>
                        <a:lnTo>
                          <a:pt x="4" y="115"/>
                        </a:lnTo>
                        <a:lnTo>
                          <a:pt x="2" y="113"/>
                        </a:lnTo>
                        <a:lnTo>
                          <a:pt x="2" y="111"/>
                        </a:lnTo>
                        <a:lnTo>
                          <a:pt x="0" y="109"/>
                        </a:lnTo>
                        <a:lnTo>
                          <a:pt x="0" y="104"/>
                        </a:lnTo>
                        <a:lnTo>
                          <a:pt x="2" y="95"/>
                        </a:lnTo>
                        <a:lnTo>
                          <a:pt x="4" y="93"/>
                        </a:lnTo>
                        <a:lnTo>
                          <a:pt x="4" y="91"/>
                        </a:lnTo>
                        <a:lnTo>
                          <a:pt x="6" y="91"/>
                        </a:lnTo>
                        <a:lnTo>
                          <a:pt x="8" y="89"/>
                        </a:lnTo>
                        <a:lnTo>
                          <a:pt x="6" y="82"/>
                        </a:lnTo>
                        <a:lnTo>
                          <a:pt x="8" y="80"/>
                        </a:lnTo>
                        <a:lnTo>
                          <a:pt x="20" y="78"/>
                        </a:lnTo>
                        <a:lnTo>
                          <a:pt x="22" y="75"/>
                        </a:lnTo>
                        <a:lnTo>
                          <a:pt x="26" y="75"/>
                        </a:lnTo>
                        <a:lnTo>
                          <a:pt x="28" y="71"/>
                        </a:lnTo>
                        <a:lnTo>
                          <a:pt x="26" y="69"/>
                        </a:lnTo>
                        <a:lnTo>
                          <a:pt x="24" y="69"/>
                        </a:lnTo>
                        <a:lnTo>
                          <a:pt x="22" y="69"/>
                        </a:lnTo>
                        <a:lnTo>
                          <a:pt x="17" y="64"/>
                        </a:lnTo>
                        <a:lnTo>
                          <a:pt x="17" y="60"/>
                        </a:lnTo>
                        <a:lnTo>
                          <a:pt x="15" y="60"/>
                        </a:lnTo>
                        <a:lnTo>
                          <a:pt x="11" y="55"/>
                        </a:lnTo>
                        <a:lnTo>
                          <a:pt x="11" y="53"/>
                        </a:lnTo>
                        <a:lnTo>
                          <a:pt x="15" y="53"/>
                        </a:lnTo>
                        <a:lnTo>
                          <a:pt x="15" y="53"/>
                        </a:lnTo>
                        <a:lnTo>
                          <a:pt x="20" y="49"/>
                        </a:lnTo>
                        <a:lnTo>
                          <a:pt x="17" y="42"/>
                        </a:lnTo>
                        <a:lnTo>
                          <a:pt x="22" y="40"/>
                        </a:lnTo>
                        <a:lnTo>
                          <a:pt x="26" y="38"/>
                        </a:lnTo>
                        <a:lnTo>
                          <a:pt x="26" y="38"/>
                        </a:lnTo>
                        <a:lnTo>
                          <a:pt x="26" y="38"/>
                        </a:lnTo>
                        <a:lnTo>
                          <a:pt x="28" y="35"/>
                        </a:lnTo>
                        <a:lnTo>
                          <a:pt x="26" y="33"/>
                        </a:lnTo>
                        <a:lnTo>
                          <a:pt x="28" y="31"/>
                        </a:lnTo>
                        <a:lnTo>
                          <a:pt x="31" y="31"/>
                        </a:lnTo>
                        <a:lnTo>
                          <a:pt x="35" y="29"/>
                        </a:lnTo>
                        <a:lnTo>
                          <a:pt x="40" y="26"/>
                        </a:lnTo>
                        <a:lnTo>
                          <a:pt x="37" y="24"/>
                        </a:lnTo>
                        <a:lnTo>
                          <a:pt x="40" y="24"/>
                        </a:lnTo>
                        <a:lnTo>
                          <a:pt x="42" y="22"/>
                        </a:lnTo>
                        <a:lnTo>
                          <a:pt x="46" y="22"/>
                        </a:lnTo>
                        <a:lnTo>
                          <a:pt x="46" y="22"/>
                        </a:lnTo>
                        <a:lnTo>
                          <a:pt x="51" y="22"/>
                        </a:lnTo>
                        <a:lnTo>
                          <a:pt x="51" y="24"/>
                        </a:lnTo>
                        <a:lnTo>
                          <a:pt x="55" y="22"/>
                        </a:lnTo>
                        <a:lnTo>
                          <a:pt x="55" y="22"/>
                        </a:lnTo>
                        <a:lnTo>
                          <a:pt x="57" y="22"/>
                        </a:lnTo>
                        <a:lnTo>
                          <a:pt x="71" y="20"/>
                        </a:lnTo>
                        <a:lnTo>
                          <a:pt x="73" y="15"/>
                        </a:lnTo>
                        <a:lnTo>
                          <a:pt x="77" y="15"/>
                        </a:lnTo>
                        <a:lnTo>
                          <a:pt x="82" y="13"/>
                        </a:lnTo>
                        <a:lnTo>
                          <a:pt x="86" y="18"/>
                        </a:lnTo>
                        <a:lnTo>
                          <a:pt x="93" y="13"/>
                        </a:lnTo>
                        <a:lnTo>
                          <a:pt x="98" y="18"/>
                        </a:lnTo>
                        <a:lnTo>
                          <a:pt x="102" y="22"/>
                        </a:lnTo>
                        <a:lnTo>
                          <a:pt x="102" y="24"/>
                        </a:lnTo>
                        <a:lnTo>
                          <a:pt x="100" y="31"/>
                        </a:lnTo>
                        <a:lnTo>
                          <a:pt x="106" y="24"/>
                        </a:lnTo>
                        <a:lnTo>
                          <a:pt x="109" y="22"/>
                        </a:lnTo>
                        <a:lnTo>
                          <a:pt x="115" y="24"/>
                        </a:lnTo>
                        <a:lnTo>
                          <a:pt x="113" y="29"/>
                        </a:lnTo>
                        <a:lnTo>
                          <a:pt x="113" y="31"/>
                        </a:lnTo>
                        <a:lnTo>
                          <a:pt x="115" y="31"/>
                        </a:lnTo>
                        <a:lnTo>
                          <a:pt x="115" y="29"/>
                        </a:lnTo>
                        <a:lnTo>
                          <a:pt x="122" y="24"/>
                        </a:lnTo>
                        <a:lnTo>
                          <a:pt x="124" y="22"/>
                        </a:lnTo>
                        <a:lnTo>
                          <a:pt x="129" y="22"/>
                        </a:lnTo>
                        <a:lnTo>
                          <a:pt x="129" y="24"/>
                        </a:lnTo>
                        <a:lnTo>
                          <a:pt x="133" y="22"/>
                        </a:lnTo>
                        <a:lnTo>
                          <a:pt x="131" y="24"/>
                        </a:lnTo>
                        <a:lnTo>
                          <a:pt x="131" y="26"/>
                        </a:lnTo>
                        <a:lnTo>
                          <a:pt x="133" y="24"/>
                        </a:lnTo>
                        <a:lnTo>
                          <a:pt x="131" y="29"/>
                        </a:lnTo>
                        <a:lnTo>
                          <a:pt x="133" y="26"/>
                        </a:lnTo>
                        <a:lnTo>
                          <a:pt x="133" y="29"/>
                        </a:lnTo>
                        <a:lnTo>
                          <a:pt x="138" y="29"/>
                        </a:lnTo>
                        <a:lnTo>
                          <a:pt x="138" y="24"/>
                        </a:lnTo>
                        <a:lnTo>
                          <a:pt x="142" y="22"/>
                        </a:lnTo>
                        <a:lnTo>
                          <a:pt x="144" y="24"/>
                        </a:lnTo>
                        <a:lnTo>
                          <a:pt x="144" y="24"/>
                        </a:lnTo>
                        <a:lnTo>
                          <a:pt x="147" y="24"/>
                        </a:lnTo>
                        <a:lnTo>
                          <a:pt x="151" y="24"/>
                        </a:lnTo>
                        <a:lnTo>
                          <a:pt x="151" y="22"/>
                        </a:lnTo>
                        <a:lnTo>
                          <a:pt x="158" y="29"/>
                        </a:lnTo>
                        <a:lnTo>
                          <a:pt x="155" y="24"/>
                        </a:lnTo>
                        <a:lnTo>
                          <a:pt x="158" y="24"/>
                        </a:lnTo>
                        <a:lnTo>
                          <a:pt x="160" y="24"/>
                        </a:lnTo>
                        <a:lnTo>
                          <a:pt x="162" y="26"/>
                        </a:lnTo>
                        <a:lnTo>
                          <a:pt x="164" y="31"/>
                        </a:lnTo>
                        <a:lnTo>
                          <a:pt x="173" y="31"/>
                        </a:lnTo>
                        <a:lnTo>
                          <a:pt x="173" y="35"/>
                        </a:lnTo>
                        <a:lnTo>
                          <a:pt x="171" y="35"/>
                        </a:lnTo>
                        <a:lnTo>
                          <a:pt x="169" y="42"/>
                        </a:lnTo>
                        <a:lnTo>
                          <a:pt x="171" y="42"/>
                        </a:lnTo>
                        <a:lnTo>
                          <a:pt x="175" y="38"/>
                        </a:lnTo>
                        <a:lnTo>
                          <a:pt x="180" y="38"/>
                        </a:lnTo>
                        <a:lnTo>
                          <a:pt x="178" y="40"/>
                        </a:lnTo>
                        <a:lnTo>
                          <a:pt x="175" y="40"/>
                        </a:lnTo>
                        <a:lnTo>
                          <a:pt x="178" y="42"/>
                        </a:lnTo>
                        <a:lnTo>
                          <a:pt x="180" y="40"/>
                        </a:lnTo>
                        <a:lnTo>
                          <a:pt x="187" y="40"/>
                        </a:lnTo>
                        <a:lnTo>
                          <a:pt x="191" y="38"/>
                        </a:lnTo>
                        <a:lnTo>
                          <a:pt x="193" y="38"/>
                        </a:lnTo>
                        <a:lnTo>
                          <a:pt x="196" y="35"/>
                        </a:lnTo>
                        <a:lnTo>
                          <a:pt x="198" y="38"/>
                        </a:lnTo>
                        <a:lnTo>
                          <a:pt x="196" y="42"/>
                        </a:lnTo>
                        <a:lnTo>
                          <a:pt x="193" y="49"/>
                        </a:lnTo>
                        <a:lnTo>
                          <a:pt x="196" y="49"/>
                        </a:lnTo>
                        <a:lnTo>
                          <a:pt x="196" y="55"/>
                        </a:lnTo>
                        <a:lnTo>
                          <a:pt x="200" y="55"/>
                        </a:lnTo>
                        <a:lnTo>
                          <a:pt x="204" y="51"/>
                        </a:lnTo>
                        <a:lnTo>
                          <a:pt x="207" y="51"/>
                        </a:lnTo>
                        <a:lnTo>
                          <a:pt x="216" y="40"/>
                        </a:lnTo>
                        <a:lnTo>
                          <a:pt x="229" y="38"/>
                        </a:lnTo>
                        <a:lnTo>
                          <a:pt x="231" y="38"/>
                        </a:lnTo>
                        <a:lnTo>
                          <a:pt x="236" y="35"/>
                        </a:lnTo>
                        <a:lnTo>
                          <a:pt x="245" y="33"/>
                        </a:lnTo>
                        <a:lnTo>
                          <a:pt x="245" y="31"/>
                        </a:lnTo>
                        <a:lnTo>
                          <a:pt x="240" y="35"/>
                        </a:lnTo>
                        <a:lnTo>
                          <a:pt x="236" y="35"/>
                        </a:lnTo>
                        <a:lnTo>
                          <a:pt x="238" y="31"/>
                        </a:lnTo>
                        <a:lnTo>
                          <a:pt x="240" y="31"/>
                        </a:lnTo>
                        <a:lnTo>
                          <a:pt x="240" y="29"/>
                        </a:lnTo>
                        <a:lnTo>
                          <a:pt x="245" y="26"/>
                        </a:lnTo>
                        <a:lnTo>
                          <a:pt x="245" y="24"/>
                        </a:lnTo>
                        <a:lnTo>
                          <a:pt x="240" y="29"/>
                        </a:lnTo>
                        <a:lnTo>
                          <a:pt x="240" y="26"/>
                        </a:lnTo>
                        <a:lnTo>
                          <a:pt x="242" y="24"/>
                        </a:lnTo>
                        <a:lnTo>
                          <a:pt x="242" y="22"/>
                        </a:lnTo>
                        <a:lnTo>
                          <a:pt x="247" y="20"/>
                        </a:lnTo>
                        <a:lnTo>
                          <a:pt x="251" y="11"/>
                        </a:lnTo>
                        <a:lnTo>
                          <a:pt x="253" y="11"/>
                        </a:lnTo>
                        <a:lnTo>
                          <a:pt x="253" y="13"/>
                        </a:lnTo>
                        <a:lnTo>
                          <a:pt x="258" y="13"/>
                        </a:lnTo>
                        <a:lnTo>
                          <a:pt x="258" y="13"/>
                        </a:lnTo>
                        <a:lnTo>
                          <a:pt x="258" y="18"/>
                        </a:lnTo>
                        <a:lnTo>
                          <a:pt x="260" y="22"/>
                        </a:lnTo>
                        <a:lnTo>
                          <a:pt x="258" y="24"/>
                        </a:lnTo>
                        <a:lnTo>
                          <a:pt x="256" y="24"/>
                        </a:lnTo>
                        <a:lnTo>
                          <a:pt x="262" y="29"/>
                        </a:lnTo>
                        <a:lnTo>
                          <a:pt x="265" y="29"/>
                        </a:lnTo>
                        <a:lnTo>
                          <a:pt x="271" y="22"/>
                        </a:lnTo>
                        <a:lnTo>
                          <a:pt x="271" y="11"/>
                        </a:lnTo>
                        <a:lnTo>
                          <a:pt x="273" y="7"/>
                        </a:lnTo>
                        <a:lnTo>
                          <a:pt x="278" y="7"/>
                        </a:lnTo>
                        <a:lnTo>
                          <a:pt x="280" y="2"/>
                        </a:lnTo>
                        <a:lnTo>
                          <a:pt x="282" y="4"/>
                        </a:lnTo>
                        <a:lnTo>
                          <a:pt x="285" y="0"/>
                        </a:lnTo>
                        <a:lnTo>
                          <a:pt x="291" y="2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7" name="Freeform 849"/>
                  <p:cNvSpPr>
                    <a:spLocks/>
                  </p:cNvSpPr>
                  <p:nvPr/>
                </p:nvSpPr>
                <p:spPr bwMode="auto">
                  <a:xfrm>
                    <a:off x="4752" y="1894"/>
                    <a:ext cx="170" cy="367"/>
                  </a:xfrm>
                  <a:custGeom>
                    <a:avLst/>
                    <a:gdLst>
                      <a:gd name="T0" fmla="*/ 85 w 170"/>
                      <a:gd name="T1" fmla="*/ 18 h 367"/>
                      <a:gd name="T2" fmla="*/ 98 w 170"/>
                      <a:gd name="T3" fmla="*/ 18 h 367"/>
                      <a:gd name="T4" fmla="*/ 109 w 170"/>
                      <a:gd name="T5" fmla="*/ 25 h 367"/>
                      <a:gd name="T6" fmla="*/ 109 w 170"/>
                      <a:gd name="T7" fmla="*/ 43 h 367"/>
                      <a:gd name="T8" fmla="*/ 107 w 170"/>
                      <a:gd name="T9" fmla="*/ 49 h 367"/>
                      <a:gd name="T10" fmla="*/ 100 w 170"/>
                      <a:gd name="T11" fmla="*/ 58 h 367"/>
                      <a:gd name="T12" fmla="*/ 121 w 170"/>
                      <a:gd name="T13" fmla="*/ 65 h 367"/>
                      <a:gd name="T14" fmla="*/ 129 w 170"/>
                      <a:gd name="T15" fmla="*/ 67 h 367"/>
                      <a:gd name="T16" fmla="*/ 143 w 170"/>
                      <a:gd name="T17" fmla="*/ 67 h 367"/>
                      <a:gd name="T18" fmla="*/ 154 w 170"/>
                      <a:gd name="T19" fmla="*/ 69 h 367"/>
                      <a:gd name="T20" fmla="*/ 158 w 170"/>
                      <a:gd name="T21" fmla="*/ 83 h 367"/>
                      <a:gd name="T22" fmla="*/ 165 w 170"/>
                      <a:gd name="T23" fmla="*/ 114 h 367"/>
                      <a:gd name="T24" fmla="*/ 165 w 170"/>
                      <a:gd name="T25" fmla="*/ 136 h 367"/>
                      <a:gd name="T26" fmla="*/ 165 w 170"/>
                      <a:gd name="T27" fmla="*/ 162 h 367"/>
                      <a:gd name="T28" fmla="*/ 158 w 170"/>
                      <a:gd name="T29" fmla="*/ 180 h 367"/>
                      <a:gd name="T30" fmla="*/ 161 w 170"/>
                      <a:gd name="T31" fmla="*/ 198 h 367"/>
                      <a:gd name="T32" fmla="*/ 152 w 170"/>
                      <a:gd name="T33" fmla="*/ 211 h 367"/>
                      <a:gd name="T34" fmla="*/ 134 w 170"/>
                      <a:gd name="T35" fmla="*/ 209 h 367"/>
                      <a:gd name="T36" fmla="*/ 123 w 170"/>
                      <a:gd name="T37" fmla="*/ 218 h 367"/>
                      <a:gd name="T38" fmla="*/ 129 w 170"/>
                      <a:gd name="T39" fmla="*/ 229 h 367"/>
                      <a:gd name="T40" fmla="*/ 121 w 170"/>
                      <a:gd name="T41" fmla="*/ 242 h 367"/>
                      <a:gd name="T42" fmla="*/ 121 w 170"/>
                      <a:gd name="T43" fmla="*/ 260 h 367"/>
                      <a:gd name="T44" fmla="*/ 125 w 170"/>
                      <a:gd name="T45" fmla="*/ 276 h 367"/>
                      <a:gd name="T46" fmla="*/ 123 w 170"/>
                      <a:gd name="T47" fmla="*/ 287 h 367"/>
                      <a:gd name="T48" fmla="*/ 134 w 170"/>
                      <a:gd name="T49" fmla="*/ 307 h 367"/>
                      <a:gd name="T50" fmla="*/ 132 w 170"/>
                      <a:gd name="T51" fmla="*/ 325 h 367"/>
                      <a:gd name="T52" fmla="*/ 125 w 170"/>
                      <a:gd name="T53" fmla="*/ 333 h 367"/>
                      <a:gd name="T54" fmla="*/ 114 w 170"/>
                      <a:gd name="T55" fmla="*/ 336 h 367"/>
                      <a:gd name="T56" fmla="*/ 107 w 170"/>
                      <a:gd name="T57" fmla="*/ 347 h 367"/>
                      <a:gd name="T58" fmla="*/ 100 w 170"/>
                      <a:gd name="T59" fmla="*/ 356 h 367"/>
                      <a:gd name="T60" fmla="*/ 92 w 170"/>
                      <a:gd name="T61" fmla="*/ 367 h 367"/>
                      <a:gd name="T62" fmla="*/ 78 w 170"/>
                      <a:gd name="T63" fmla="*/ 347 h 367"/>
                      <a:gd name="T64" fmla="*/ 60 w 170"/>
                      <a:gd name="T65" fmla="*/ 349 h 367"/>
                      <a:gd name="T66" fmla="*/ 56 w 170"/>
                      <a:gd name="T67" fmla="*/ 358 h 367"/>
                      <a:gd name="T68" fmla="*/ 49 w 170"/>
                      <a:gd name="T69" fmla="*/ 351 h 367"/>
                      <a:gd name="T70" fmla="*/ 49 w 170"/>
                      <a:gd name="T71" fmla="*/ 333 h 367"/>
                      <a:gd name="T72" fmla="*/ 40 w 170"/>
                      <a:gd name="T73" fmla="*/ 287 h 367"/>
                      <a:gd name="T74" fmla="*/ 38 w 170"/>
                      <a:gd name="T75" fmla="*/ 265 h 367"/>
                      <a:gd name="T76" fmla="*/ 31 w 170"/>
                      <a:gd name="T77" fmla="*/ 251 h 367"/>
                      <a:gd name="T78" fmla="*/ 27 w 170"/>
                      <a:gd name="T79" fmla="*/ 236 h 367"/>
                      <a:gd name="T80" fmla="*/ 20 w 170"/>
                      <a:gd name="T81" fmla="*/ 229 h 367"/>
                      <a:gd name="T82" fmla="*/ 18 w 170"/>
                      <a:gd name="T83" fmla="*/ 205 h 367"/>
                      <a:gd name="T84" fmla="*/ 14 w 170"/>
                      <a:gd name="T85" fmla="*/ 189 h 367"/>
                      <a:gd name="T86" fmla="*/ 16 w 170"/>
                      <a:gd name="T87" fmla="*/ 171 h 367"/>
                      <a:gd name="T88" fmla="*/ 16 w 170"/>
                      <a:gd name="T89" fmla="*/ 162 h 367"/>
                      <a:gd name="T90" fmla="*/ 11 w 170"/>
                      <a:gd name="T91" fmla="*/ 156 h 367"/>
                      <a:gd name="T92" fmla="*/ 9 w 170"/>
                      <a:gd name="T93" fmla="*/ 149 h 367"/>
                      <a:gd name="T94" fmla="*/ 7 w 170"/>
                      <a:gd name="T95" fmla="*/ 134 h 367"/>
                      <a:gd name="T96" fmla="*/ 0 w 170"/>
                      <a:gd name="T97" fmla="*/ 114 h 367"/>
                      <a:gd name="T98" fmla="*/ 5 w 170"/>
                      <a:gd name="T99" fmla="*/ 94 h 367"/>
                      <a:gd name="T100" fmla="*/ 9 w 170"/>
                      <a:gd name="T101" fmla="*/ 87 h 367"/>
                      <a:gd name="T102" fmla="*/ 9 w 170"/>
                      <a:gd name="T103" fmla="*/ 67 h 367"/>
                      <a:gd name="T104" fmla="*/ 11 w 170"/>
                      <a:gd name="T105" fmla="*/ 54 h 367"/>
                      <a:gd name="T106" fmla="*/ 5 w 170"/>
                      <a:gd name="T107" fmla="*/ 38 h 367"/>
                      <a:gd name="T108" fmla="*/ 29 w 170"/>
                      <a:gd name="T109" fmla="*/ 56 h 367"/>
                      <a:gd name="T110" fmla="*/ 36 w 170"/>
                      <a:gd name="T111" fmla="*/ 49 h 367"/>
                      <a:gd name="T112" fmla="*/ 51 w 170"/>
                      <a:gd name="T113" fmla="*/ 27 h 367"/>
                      <a:gd name="T114" fmla="*/ 76 w 170"/>
                      <a:gd name="T115" fmla="*/ 16 h 3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70" h="367">
                        <a:moveTo>
                          <a:pt x="76" y="16"/>
                        </a:moveTo>
                        <a:lnTo>
                          <a:pt x="80" y="18"/>
                        </a:lnTo>
                        <a:lnTo>
                          <a:pt x="80" y="20"/>
                        </a:lnTo>
                        <a:lnTo>
                          <a:pt x="80" y="20"/>
                        </a:lnTo>
                        <a:lnTo>
                          <a:pt x="85" y="18"/>
                        </a:lnTo>
                        <a:lnTo>
                          <a:pt x="89" y="18"/>
                        </a:lnTo>
                        <a:lnTo>
                          <a:pt x="92" y="18"/>
                        </a:lnTo>
                        <a:lnTo>
                          <a:pt x="92" y="16"/>
                        </a:lnTo>
                        <a:lnTo>
                          <a:pt x="96" y="18"/>
                        </a:lnTo>
                        <a:lnTo>
                          <a:pt x="98" y="18"/>
                        </a:lnTo>
                        <a:lnTo>
                          <a:pt x="100" y="18"/>
                        </a:lnTo>
                        <a:lnTo>
                          <a:pt x="103" y="16"/>
                        </a:lnTo>
                        <a:lnTo>
                          <a:pt x="109" y="20"/>
                        </a:lnTo>
                        <a:lnTo>
                          <a:pt x="107" y="20"/>
                        </a:lnTo>
                        <a:lnTo>
                          <a:pt x="109" y="25"/>
                        </a:lnTo>
                        <a:lnTo>
                          <a:pt x="112" y="27"/>
                        </a:lnTo>
                        <a:lnTo>
                          <a:pt x="109" y="29"/>
                        </a:lnTo>
                        <a:lnTo>
                          <a:pt x="107" y="34"/>
                        </a:lnTo>
                        <a:lnTo>
                          <a:pt x="107" y="38"/>
                        </a:lnTo>
                        <a:lnTo>
                          <a:pt x="109" y="43"/>
                        </a:lnTo>
                        <a:lnTo>
                          <a:pt x="107" y="43"/>
                        </a:lnTo>
                        <a:lnTo>
                          <a:pt x="109" y="45"/>
                        </a:lnTo>
                        <a:lnTo>
                          <a:pt x="107" y="47"/>
                        </a:lnTo>
                        <a:lnTo>
                          <a:pt x="105" y="47"/>
                        </a:lnTo>
                        <a:lnTo>
                          <a:pt x="107" y="49"/>
                        </a:lnTo>
                        <a:lnTo>
                          <a:pt x="105" y="49"/>
                        </a:lnTo>
                        <a:lnTo>
                          <a:pt x="105" y="51"/>
                        </a:lnTo>
                        <a:lnTo>
                          <a:pt x="105" y="54"/>
                        </a:lnTo>
                        <a:lnTo>
                          <a:pt x="103" y="56"/>
                        </a:lnTo>
                        <a:lnTo>
                          <a:pt x="100" y="58"/>
                        </a:lnTo>
                        <a:lnTo>
                          <a:pt x="103" y="58"/>
                        </a:lnTo>
                        <a:lnTo>
                          <a:pt x="105" y="58"/>
                        </a:lnTo>
                        <a:lnTo>
                          <a:pt x="114" y="63"/>
                        </a:lnTo>
                        <a:lnTo>
                          <a:pt x="116" y="60"/>
                        </a:lnTo>
                        <a:lnTo>
                          <a:pt x="121" y="65"/>
                        </a:lnTo>
                        <a:lnTo>
                          <a:pt x="121" y="69"/>
                        </a:lnTo>
                        <a:lnTo>
                          <a:pt x="123" y="65"/>
                        </a:lnTo>
                        <a:lnTo>
                          <a:pt x="127" y="63"/>
                        </a:lnTo>
                        <a:lnTo>
                          <a:pt x="129" y="65"/>
                        </a:lnTo>
                        <a:lnTo>
                          <a:pt x="129" y="67"/>
                        </a:lnTo>
                        <a:lnTo>
                          <a:pt x="136" y="67"/>
                        </a:lnTo>
                        <a:lnTo>
                          <a:pt x="138" y="63"/>
                        </a:lnTo>
                        <a:lnTo>
                          <a:pt x="141" y="63"/>
                        </a:lnTo>
                        <a:lnTo>
                          <a:pt x="143" y="65"/>
                        </a:lnTo>
                        <a:lnTo>
                          <a:pt x="143" y="67"/>
                        </a:lnTo>
                        <a:lnTo>
                          <a:pt x="141" y="69"/>
                        </a:lnTo>
                        <a:lnTo>
                          <a:pt x="143" y="71"/>
                        </a:lnTo>
                        <a:lnTo>
                          <a:pt x="147" y="67"/>
                        </a:lnTo>
                        <a:lnTo>
                          <a:pt x="154" y="67"/>
                        </a:lnTo>
                        <a:lnTo>
                          <a:pt x="154" y="69"/>
                        </a:lnTo>
                        <a:lnTo>
                          <a:pt x="154" y="69"/>
                        </a:lnTo>
                        <a:lnTo>
                          <a:pt x="154" y="71"/>
                        </a:lnTo>
                        <a:lnTo>
                          <a:pt x="154" y="76"/>
                        </a:lnTo>
                        <a:lnTo>
                          <a:pt x="156" y="78"/>
                        </a:lnTo>
                        <a:lnTo>
                          <a:pt x="158" y="83"/>
                        </a:lnTo>
                        <a:lnTo>
                          <a:pt x="163" y="85"/>
                        </a:lnTo>
                        <a:lnTo>
                          <a:pt x="163" y="98"/>
                        </a:lnTo>
                        <a:lnTo>
                          <a:pt x="165" y="103"/>
                        </a:lnTo>
                        <a:lnTo>
                          <a:pt x="163" y="109"/>
                        </a:lnTo>
                        <a:lnTo>
                          <a:pt x="165" y="114"/>
                        </a:lnTo>
                        <a:lnTo>
                          <a:pt x="165" y="116"/>
                        </a:lnTo>
                        <a:lnTo>
                          <a:pt x="170" y="120"/>
                        </a:lnTo>
                        <a:lnTo>
                          <a:pt x="167" y="125"/>
                        </a:lnTo>
                        <a:lnTo>
                          <a:pt x="167" y="134"/>
                        </a:lnTo>
                        <a:lnTo>
                          <a:pt x="165" y="136"/>
                        </a:lnTo>
                        <a:lnTo>
                          <a:pt x="167" y="140"/>
                        </a:lnTo>
                        <a:lnTo>
                          <a:pt x="163" y="145"/>
                        </a:lnTo>
                        <a:lnTo>
                          <a:pt x="163" y="156"/>
                        </a:lnTo>
                        <a:lnTo>
                          <a:pt x="163" y="158"/>
                        </a:lnTo>
                        <a:lnTo>
                          <a:pt x="165" y="162"/>
                        </a:lnTo>
                        <a:lnTo>
                          <a:pt x="163" y="165"/>
                        </a:lnTo>
                        <a:lnTo>
                          <a:pt x="163" y="165"/>
                        </a:lnTo>
                        <a:lnTo>
                          <a:pt x="158" y="167"/>
                        </a:lnTo>
                        <a:lnTo>
                          <a:pt x="158" y="169"/>
                        </a:lnTo>
                        <a:lnTo>
                          <a:pt x="158" y="180"/>
                        </a:lnTo>
                        <a:lnTo>
                          <a:pt x="161" y="185"/>
                        </a:lnTo>
                        <a:lnTo>
                          <a:pt x="158" y="196"/>
                        </a:lnTo>
                        <a:lnTo>
                          <a:pt x="158" y="198"/>
                        </a:lnTo>
                        <a:lnTo>
                          <a:pt x="161" y="196"/>
                        </a:lnTo>
                        <a:lnTo>
                          <a:pt x="161" y="198"/>
                        </a:lnTo>
                        <a:lnTo>
                          <a:pt x="158" y="200"/>
                        </a:lnTo>
                        <a:lnTo>
                          <a:pt x="156" y="207"/>
                        </a:lnTo>
                        <a:lnTo>
                          <a:pt x="156" y="207"/>
                        </a:lnTo>
                        <a:lnTo>
                          <a:pt x="154" y="209"/>
                        </a:lnTo>
                        <a:lnTo>
                          <a:pt x="152" y="211"/>
                        </a:lnTo>
                        <a:lnTo>
                          <a:pt x="147" y="216"/>
                        </a:lnTo>
                        <a:lnTo>
                          <a:pt x="143" y="216"/>
                        </a:lnTo>
                        <a:lnTo>
                          <a:pt x="141" y="216"/>
                        </a:lnTo>
                        <a:lnTo>
                          <a:pt x="136" y="211"/>
                        </a:lnTo>
                        <a:lnTo>
                          <a:pt x="134" y="209"/>
                        </a:lnTo>
                        <a:lnTo>
                          <a:pt x="129" y="211"/>
                        </a:lnTo>
                        <a:lnTo>
                          <a:pt x="125" y="209"/>
                        </a:lnTo>
                        <a:lnTo>
                          <a:pt x="125" y="211"/>
                        </a:lnTo>
                        <a:lnTo>
                          <a:pt x="125" y="216"/>
                        </a:lnTo>
                        <a:lnTo>
                          <a:pt x="123" y="218"/>
                        </a:lnTo>
                        <a:lnTo>
                          <a:pt x="125" y="218"/>
                        </a:lnTo>
                        <a:lnTo>
                          <a:pt x="127" y="220"/>
                        </a:lnTo>
                        <a:lnTo>
                          <a:pt x="125" y="222"/>
                        </a:lnTo>
                        <a:lnTo>
                          <a:pt x="127" y="227"/>
                        </a:lnTo>
                        <a:lnTo>
                          <a:pt x="129" y="229"/>
                        </a:lnTo>
                        <a:lnTo>
                          <a:pt x="125" y="229"/>
                        </a:lnTo>
                        <a:lnTo>
                          <a:pt x="125" y="236"/>
                        </a:lnTo>
                        <a:lnTo>
                          <a:pt x="123" y="238"/>
                        </a:lnTo>
                        <a:lnTo>
                          <a:pt x="123" y="240"/>
                        </a:lnTo>
                        <a:lnTo>
                          <a:pt x="121" y="242"/>
                        </a:lnTo>
                        <a:lnTo>
                          <a:pt x="123" y="245"/>
                        </a:lnTo>
                        <a:lnTo>
                          <a:pt x="121" y="245"/>
                        </a:lnTo>
                        <a:lnTo>
                          <a:pt x="121" y="254"/>
                        </a:lnTo>
                        <a:lnTo>
                          <a:pt x="118" y="258"/>
                        </a:lnTo>
                        <a:lnTo>
                          <a:pt x="121" y="260"/>
                        </a:lnTo>
                        <a:lnTo>
                          <a:pt x="121" y="265"/>
                        </a:lnTo>
                        <a:lnTo>
                          <a:pt x="123" y="267"/>
                        </a:lnTo>
                        <a:lnTo>
                          <a:pt x="123" y="269"/>
                        </a:lnTo>
                        <a:lnTo>
                          <a:pt x="125" y="271"/>
                        </a:lnTo>
                        <a:lnTo>
                          <a:pt x="125" y="276"/>
                        </a:lnTo>
                        <a:lnTo>
                          <a:pt x="125" y="276"/>
                        </a:lnTo>
                        <a:lnTo>
                          <a:pt x="123" y="280"/>
                        </a:lnTo>
                        <a:lnTo>
                          <a:pt x="121" y="285"/>
                        </a:lnTo>
                        <a:lnTo>
                          <a:pt x="125" y="287"/>
                        </a:lnTo>
                        <a:lnTo>
                          <a:pt x="123" y="287"/>
                        </a:lnTo>
                        <a:lnTo>
                          <a:pt x="125" y="294"/>
                        </a:lnTo>
                        <a:lnTo>
                          <a:pt x="127" y="296"/>
                        </a:lnTo>
                        <a:lnTo>
                          <a:pt x="129" y="296"/>
                        </a:lnTo>
                        <a:lnTo>
                          <a:pt x="132" y="300"/>
                        </a:lnTo>
                        <a:lnTo>
                          <a:pt x="134" y="307"/>
                        </a:lnTo>
                        <a:lnTo>
                          <a:pt x="134" y="307"/>
                        </a:lnTo>
                        <a:lnTo>
                          <a:pt x="134" y="313"/>
                        </a:lnTo>
                        <a:lnTo>
                          <a:pt x="134" y="313"/>
                        </a:lnTo>
                        <a:lnTo>
                          <a:pt x="136" y="322"/>
                        </a:lnTo>
                        <a:lnTo>
                          <a:pt x="132" y="325"/>
                        </a:lnTo>
                        <a:lnTo>
                          <a:pt x="127" y="325"/>
                        </a:lnTo>
                        <a:lnTo>
                          <a:pt x="127" y="329"/>
                        </a:lnTo>
                        <a:lnTo>
                          <a:pt x="129" y="331"/>
                        </a:lnTo>
                        <a:lnTo>
                          <a:pt x="127" y="333"/>
                        </a:lnTo>
                        <a:lnTo>
                          <a:pt x="125" y="333"/>
                        </a:lnTo>
                        <a:lnTo>
                          <a:pt x="123" y="331"/>
                        </a:lnTo>
                        <a:lnTo>
                          <a:pt x="118" y="331"/>
                        </a:lnTo>
                        <a:lnTo>
                          <a:pt x="116" y="329"/>
                        </a:lnTo>
                        <a:lnTo>
                          <a:pt x="112" y="331"/>
                        </a:lnTo>
                        <a:lnTo>
                          <a:pt x="114" y="336"/>
                        </a:lnTo>
                        <a:lnTo>
                          <a:pt x="112" y="340"/>
                        </a:lnTo>
                        <a:lnTo>
                          <a:pt x="114" y="342"/>
                        </a:lnTo>
                        <a:lnTo>
                          <a:pt x="114" y="345"/>
                        </a:lnTo>
                        <a:lnTo>
                          <a:pt x="107" y="345"/>
                        </a:lnTo>
                        <a:lnTo>
                          <a:pt x="107" y="347"/>
                        </a:lnTo>
                        <a:lnTo>
                          <a:pt x="105" y="353"/>
                        </a:lnTo>
                        <a:lnTo>
                          <a:pt x="107" y="362"/>
                        </a:lnTo>
                        <a:lnTo>
                          <a:pt x="105" y="362"/>
                        </a:lnTo>
                        <a:lnTo>
                          <a:pt x="103" y="362"/>
                        </a:lnTo>
                        <a:lnTo>
                          <a:pt x="100" y="356"/>
                        </a:lnTo>
                        <a:lnTo>
                          <a:pt x="98" y="356"/>
                        </a:lnTo>
                        <a:lnTo>
                          <a:pt x="96" y="358"/>
                        </a:lnTo>
                        <a:lnTo>
                          <a:pt x="96" y="358"/>
                        </a:lnTo>
                        <a:lnTo>
                          <a:pt x="96" y="360"/>
                        </a:lnTo>
                        <a:lnTo>
                          <a:pt x="92" y="367"/>
                        </a:lnTo>
                        <a:lnTo>
                          <a:pt x="89" y="358"/>
                        </a:lnTo>
                        <a:lnTo>
                          <a:pt x="87" y="356"/>
                        </a:lnTo>
                        <a:lnTo>
                          <a:pt x="87" y="351"/>
                        </a:lnTo>
                        <a:lnTo>
                          <a:pt x="83" y="351"/>
                        </a:lnTo>
                        <a:lnTo>
                          <a:pt x="78" y="347"/>
                        </a:lnTo>
                        <a:lnTo>
                          <a:pt x="74" y="345"/>
                        </a:lnTo>
                        <a:lnTo>
                          <a:pt x="72" y="342"/>
                        </a:lnTo>
                        <a:lnTo>
                          <a:pt x="65" y="338"/>
                        </a:lnTo>
                        <a:lnTo>
                          <a:pt x="63" y="338"/>
                        </a:lnTo>
                        <a:lnTo>
                          <a:pt x="60" y="349"/>
                        </a:lnTo>
                        <a:lnTo>
                          <a:pt x="60" y="345"/>
                        </a:lnTo>
                        <a:lnTo>
                          <a:pt x="60" y="345"/>
                        </a:lnTo>
                        <a:lnTo>
                          <a:pt x="60" y="353"/>
                        </a:lnTo>
                        <a:lnTo>
                          <a:pt x="60" y="358"/>
                        </a:lnTo>
                        <a:lnTo>
                          <a:pt x="56" y="358"/>
                        </a:lnTo>
                        <a:lnTo>
                          <a:pt x="54" y="362"/>
                        </a:lnTo>
                        <a:lnTo>
                          <a:pt x="49" y="362"/>
                        </a:lnTo>
                        <a:lnTo>
                          <a:pt x="49" y="360"/>
                        </a:lnTo>
                        <a:lnTo>
                          <a:pt x="47" y="356"/>
                        </a:lnTo>
                        <a:lnTo>
                          <a:pt x="49" y="351"/>
                        </a:lnTo>
                        <a:lnTo>
                          <a:pt x="45" y="342"/>
                        </a:lnTo>
                        <a:lnTo>
                          <a:pt x="47" y="340"/>
                        </a:lnTo>
                        <a:lnTo>
                          <a:pt x="49" y="342"/>
                        </a:lnTo>
                        <a:lnTo>
                          <a:pt x="49" y="336"/>
                        </a:lnTo>
                        <a:lnTo>
                          <a:pt x="49" y="333"/>
                        </a:lnTo>
                        <a:lnTo>
                          <a:pt x="47" y="322"/>
                        </a:lnTo>
                        <a:lnTo>
                          <a:pt x="47" y="318"/>
                        </a:lnTo>
                        <a:lnTo>
                          <a:pt x="47" y="313"/>
                        </a:lnTo>
                        <a:lnTo>
                          <a:pt x="43" y="305"/>
                        </a:lnTo>
                        <a:lnTo>
                          <a:pt x="40" y="287"/>
                        </a:lnTo>
                        <a:lnTo>
                          <a:pt x="40" y="280"/>
                        </a:lnTo>
                        <a:lnTo>
                          <a:pt x="38" y="280"/>
                        </a:lnTo>
                        <a:lnTo>
                          <a:pt x="40" y="278"/>
                        </a:lnTo>
                        <a:lnTo>
                          <a:pt x="40" y="274"/>
                        </a:lnTo>
                        <a:lnTo>
                          <a:pt x="38" y="265"/>
                        </a:lnTo>
                        <a:lnTo>
                          <a:pt x="34" y="256"/>
                        </a:lnTo>
                        <a:lnTo>
                          <a:pt x="36" y="256"/>
                        </a:lnTo>
                        <a:lnTo>
                          <a:pt x="31" y="254"/>
                        </a:lnTo>
                        <a:lnTo>
                          <a:pt x="34" y="254"/>
                        </a:lnTo>
                        <a:lnTo>
                          <a:pt x="31" y="251"/>
                        </a:lnTo>
                        <a:lnTo>
                          <a:pt x="31" y="249"/>
                        </a:lnTo>
                        <a:lnTo>
                          <a:pt x="31" y="247"/>
                        </a:lnTo>
                        <a:lnTo>
                          <a:pt x="27" y="242"/>
                        </a:lnTo>
                        <a:lnTo>
                          <a:pt x="29" y="238"/>
                        </a:lnTo>
                        <a:lnTo>
                          <a:pt x="27" y="236"/>
                        </a:lnTo>
                        <a:lnTo>
                          <a:pt x="27" y="236"/>
                        </a:lnTo>
                        <a:lnTo>
                          <a:pt x="27" y="234"/>
                        </a:lnTo>
                        <a:lnTo>
                          <a:pt x="25" y="234"/>
                        </a:lnTo>
                        <a:lnTo>
                          <a:pt x="23" y="229"/>
                        </a:lnTo>
                        <a:lnTo>
                          <a:pt x="20" y="229"/>
                        </a:lnTo>
                        <a:lnTo>
                          <a:pt x="18" y="227"/>
                        </a:lnTo>
                        <a:lnTo>
                          <a:pt x="16" y="227"/>
                        </a:lnTo>
                        <a:lnTo>
                          <a:pt x="18" y="211"/>
                        </a:lnTo>
                        <a:lnTo>
                          <a:pt x="18" y="209"/>
                        </a:lnTo>
                        <a:lnTo>
                          <a:pt x="18" y="205"/>
                        </a:lnTo>
                        <a:lnTo>
                          <a:pt x="14" y="202"/>
                        </a:lnTo>
                        <a:lnTo>
                          <a:pt x="16" y="200"/>
                        </a:lnTo>
                        <a:lnTo>
                          <a:pt x="14" y="198"/>
                        </a:lnTo>
                        <a:lnTo>
                          <a:pt x="16" y="196"/>
                        </a:lnTo>
                        <a:lnTo>
                          <a:pt x="14" y="189"/>
                        </a:lnTo>
                        <a:lnTo>
                          <a:pt x="14" y="185"/>
                        </a:lnTo>
                        <a:lnTo>
                          <a:pt x="20" y="182"/>
                        </a:lnTo>
                        <a:lnTo>
                          <a:pt x="18" y="180"/>
                        </a:lnTo>
                        <a:lnTo>
                          <a:pt x="18" y="174"/>
                        </a:lnTo>
                        <a:lnTo>
                          <a:pt x="16" y="171"/>
                        </a:lnTo>
                        <a:lnTo>
                          <a:pt x="18" y="167"/>
                        </a:lnTo>
                        <a:lnTo>
                          <a:pt x="16" y="167"/>
                        </a:lnTo>
                        <a:lnTo>
                          <a:pt x="16" y="165"/>
                        </a:lnTo>
                        <a:lnTo>
                          <a:pt x="14" y="165"/>
                        </a:lnTo>
                        <a:lnTo>
                          <a:pt x="16" y="162"/>
                        </a:lnTo>
                        <a:lnTo>
                          <a:pt x="14" y="162"/>
                        </a:lnTo>
                        <a:lnTo>
                          <a:pt x="14" y="160"/>
                        </a:lnTo>
                        <a:lnTo>
                          <a:pt x="14" y="158"/>
                        </a:lnTo>
                        <a:lnTo>
                          <a:pt x="11" y="156"/>
                        </a:lnTo>
                        <a:lnTo>
                          <a:pt x="11" y="156"/>
                        </a:lnTo>
                        <a:lnTo>
                          <a:pt x="11" y="154"/>
                        </a:lnTo>
                        <a:lnTo>
                          <a:pt x="9" y="151"/>
                        </a:lnTo>
                        <a:lnTo>
                          <a:pt x="11" y="151"/>
                        </a:lnTo>
                        <a:lnTo>
                          <a:pt x="9" y="149"/>
                        </a:lnTo>
                        <a:lnTo>
                          <a:pt x="9" y="149"/>
                        </a:lnTo>
                        <a:lnTo>
                          <a:pt x="9" y="147"/>
                        </a:lnTo>
                        <a:lnTo>
                          <a:pt x="9" y="142"/>
                        </a:lnTo>
                        <a:lnTo>
                          <a:pt x="7" y="142"/>
                        </a:lnTo>
                        <a:lnTo>
                          <a:pt x="7" y="138"/>
                        </a:lnTo>
                        <a:lnTo>
                          <a:pt x="7" y="134"/>
                        </a:lnTo>
                        <a:lnTo>
                          <a:pt x="5" y="134"/>
                        </a:lnTo>
                        <a:lnTo>
                          <a:pt x="5" y="129"/>
                        </a:lnTo>
                        <a:lnTo>
                          <a:pt x="2" y="127"/>
                        </a:lnTo>
                        <a:lnTo>
                          <a:pt x="5" y="118"/>
                        </a:lnTo>
                        <a:lnTo>
                          <a:pt x="0" y="114"/>
                        </a:lnTo>
                        <a:lnTo>
                          <a:pt x="0" y="100"/>
                        </a:lnTo>
                        <a:lnTo>
                          <a:pt x="2" y="100"/>
                        </a:lnTo>
                        <a:lnTo>
                          <a:pt x="2" y="98"/>
                        </a:lnTo>
                        <a:lnTo>
                          <a:pt x="2" y="96"/>
                        </a:lnTo>
                        <a:lnTo>
                          <a:pt x="5" y="94"/>
                        </a:lnTo>
                        <a:lnTo>
                          <a:pt x="5" y="94"/>
                        </a:lnTo>
                        <a:lnTo>
                          <a:pt x="9" y="94"/>
                        </a:lnTo>
                        <a:lnTo>
                          <a:pt x="7" y="91"/>
                        </a:lnTo>
                        <a:lnTo>
                          <a:pt x="9" y="87"/>
                        </a:lnTo>
                        <a:lnTo>
                          <a:pt x="9" y="87"/>
                        </a:lnTo>
                        <a:lnTo>
                          <a:pt x="7" y="85"/>
                        </a:lnTo>
                        <a:lnTo>
                          <a:pt x="7" y="80"/>
                        </a:lnTo>
                        <a:lnTo>
                          <a:pt x="9" y="76"/>
                        </a:lnTo>
                        <a:lnTo>
                          <a:pt x="7" y="69"/>
                        </a:lnTo>
                        <a:lnTo>
                          <a:pt x="9" y="67"/>
                        </a:lnTo>
                        <a:lnTo>
                          <a:pt x="7" y="65"/>
                        </a:lnTo>
                        <a:lnTo>
                          <a:pt x="9" y="65"/>
                        </a:lnTo>
                        <a:lnTo>
                          <a:pt x="9" y="60"/>
                        </a:lnTo>
                        <a:lnTo>
                          <a:pt x="9" y="56"/>
                        </a:lnTo>
                        <a:lnTo>
                          <a:pt x="11" y="54"/>
                        </a:lnTo>
                        <a:lnTo>
                          <a:pt x="9" y="45"/>
                        </a:lnTo>
                        <a:lnTo>
                          <a:pt x="7" y="45"/>
                        </a:lnTo>
                        <a:lnTo>
                          <a:pt x="7" y="43"/>
                        </a:lnTo>
                        <a:lnTo>
                          <a:pt x="5" y="43"/>
                        </a:lnTo>
                        <a:lnTo>
                          <a:pt x="5" y="38"/>
                        </a:lnTo>
                        <a:lnTo>
                          <a:pt x="23" y="38"/>
                        </a:lnTo>
                        <a:lnTo>
                          <a:pt x="23" y="47"/>
                        </a:lnTo>
                        <a:lnTo>
                          <a:pt x="25" y="49"/>
                        </a:lnTo>
                        <a:lnTo>
                          <a:pt x="25" y="54"/>
                        </a:lnTo>
                        <a:lnTo>
                          <a:pt x="29" y="56"/>
                        </a:lnTo>
                        <a:lnTo>
                          <a:pt x="31" y="56"/>
                        </a:lnTo>
                        <a:lnTo>
                          <a:pt x="31" y="51"/>
                        </a:lnTo>
                        <a:lnTo>
                          <a:pt x="36" y="51"/>
                        </a:lnTo>
                        <a:lnTo>
                          <a:pt x="36" y="51"/>
                        </a:lnTo>
                        <a:lnTo>
                          <a:pt x="36" y="49"/>
                        </a:lnTo>
                        <a:lnTo>
                          <a:pt x="38" y="49"/>
                        </a:lnTo>
                        <a:lnTo>
                          <a:pt x="40" y="40"/>
                        </a:lnTo>
                        <a:lnTo>
                          <a:pt x="47" y="40"/>
                        </a:lnTo>
                        <a:lnTo>
                          <a:pt x="49" y="38"/>
                        </a:lnTo>
                        <a:lnTo>
                          <a:pt x="51" y="27"/>
                        </a:lnTo>
                        <a:lnTo>
                          <a:pt x="56" y="27"/>
                        </a:lnTo>
                        <a:lnTo>
                          <a:pt x="56" y="27"/>
                        </a:lnTo>
                        <a:lnTo>
                          <a:pt x="60" y="25"/>
                        </a:lnTo>
                        <a:lnTo>
                          <a:pt x="72" y="0"/>
                        </a:lnTo>
                        <a:lnTo>
                          <a:pt x="76" y="16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40000"/>
                      <a:lumOff val="60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8" name="Freeform 850"/>
                  <p:cNvSpPr>
                    <a:spLocks/>
                  </p:cNvSpPr>
                  <p:nvPr/>
                </p:nvSpPr>
                <p:spPr bwMode="auto">
                  <a:xfrm>
                    <a:off x="4904" y="1535"/>
                    <a:ext cx="274" cy="262"/>
                  </a:xfrm>
                  <a:custGeom>
                    <a:avLst/>
                    <a:gdLst>
                      <a:gd name="T0" fmla="*/ 265 w 274"/>
                      <a:gd name="T1" fmla="*/ 26 h 262"/>
                      <a:gd name="T2" fmla="*/ 274 w 274"/>
                      <a:gd name="T3" fmla="*/ 37 h 262"/>
                      <a:gd name="T4" fmla="*/ 269 w 274"/>
                      <a:gd name="T5" fmla="*/ 55 h 262"/>
                      <a:gd name="T6" fmla="*/ 258 w 274"/>
                      <a:gd name="T7" fmla="*/ 68 h 262"/>
                      <a:gd name="T8" fmla="*/ 251 w 274"/>
                      <a:gd name="T9" fmla="*/ 84 h 262"/>
                      <a:gd name="T10" fmla="*/ 258 w 274"/>
                      <a:gd name="T11" fmla="*/ 106 h 262"/>
                      <a:gd name="T12" fmla="*/ 256 w 274"/>
                      <a:gd name="T13" fmla="*/ 122 h 262"/>
                      <a:gd name="T14" fmla="*/ 263 w 274"/>
                      <a:gd name="T15" fmla="*/ 135 h 262"/>
                      <a:gd name="T16" fmla="*/ 245 w 274"/>
                      <a:gd name="T17" fmla="*/ 157 h 262"/>
                      <a:gd name="T18" fmla="*/ 247 w 274"/>
                      <a:gd name="T19" fmla="*/ 177 h 262"/>
                      <a:gd name="T20" fmla="*/ 238 w 274"/>
                      <a:gd name="T21" fmla="*/ 191 h 262"/>
                      <a:gd name="T22" fmla="*/ 218 w 274"/>
                      <a:gd name="T23" fmla="*/ 211 h 262"/>
                      <a:gd name="T24" fmla="*/ 202 w 274"/>
                      <a:gd name="T25" fmla="*/ 224 h 262"/>
                      <a:gd name="T26" fmla="*/ 176 w 274"/>
                      <a:gd name="T27" fmla="*/ 208 h 262"/>
                      <a:gd name="T28" fmla="*/ 176 w 274"/>
                      <a:gd name="T29" fmla="*/ 197 h 262"/>
                      <a:gd name="T30" fmla="*/ 158 w 274"/>
                      <a:gd name="T31" fmla="*/ 206 h 262"/>
                      <a:gd name="T32" fmla="*/ 138 w 274"/>
                      <a:gd name="T33" fmla="*/ 219 h 262"/>
                      <a:gd name="T34" fmla="*/ 120 w 274"/>
                      <a:gd name="T35" fmla="*/ 213 h 262"/>
                      <a:gd name="T36" fmla="*/ 109 w 274"/>
                      <a:gd name="T37" fmla="*/ 213 h 262"/>
                      <a:gd name="T38" fmla="*/ 98 w 274"/>
                      <a:gd name="T39" fmla="*/ 211 h 262"/>
                      <a:gd name="T40" fmla="*/ 73 w 274"/>
                      <a:gd name="T41" fmla="*/ 211 h 262"/>
                      <a:gd name="T42" fmla="*/ 69 w 274"/>
                      <a:gd name="T43" fmla="*/ 219 h 262"/>
                      <a:gd name="T44" fmla="*/ 60 w 274"/>
                      <a:gd name="T45" fmla="*/ 237 h 262"/>
                      <a:gd name="T46" fmla="*/ 49 w 274"/>
                      <a:gd name="T47" fmla="*/ 244 h 262"/>
                      <a:gd name="T48" fmla="*/ 33 w 274"/>
                      <a:gd name="T49" fmla="*/ 255 h 262"/>
                      <a:gd name="T50" fmla="*/ 18 w 274"/>
                      <a:gd name="T51" fmla="*/ 246 h 262"/>
                      <a:gd name="T52" fmla="*/ 20 w 274"/>
                      <a:gd name="T53" fmla="*/ 231 h 262"/>
                      <a:gd name="T54" fmla="*/ 6 w 274"/>
                      <a:gd name="T55" fmla="*/ 219 h 262"/>
                      <a:gd name="T56" fmla="*/ 6 w 274"/>
                      <a:gd name="T57" fmla="*/ 211 h 262"/>
                      <a:gd name="T58" fmla="*/ 11 w 274"/>
                      <a:gd name="T59" fmla="*/ 204 h 262"/>
                      <a:gd name="T60" fmla="*/ 24 w 274"/>
                      <a:gd name="T61" fmla="*/ 197 h 262"/>
                      <a:gd name="T62" fmla="*/ 33 w 274"/>
                      <a:gd name="T63" fmla="*/ 186 h 262"/>
                      <a:gd name="T64" fmla="*/ 40 w 274"/>
                      <a:gd name="T65" fmla="*/ 182 h 262"/>
                      <a:gd name="T66" fmla="*/ 53 w 274"/>
                      <a:gd name="T67" fmla="*/ 171 h 262"/>
                      <a:gd name="T68" fmla="*/ 64 w 274"/>
                      <a:gd name="T69" fmla="*/ 153 h 262"/>
                      <a:gd name="T70" fmla="*/ 71 w 274"/>
                      <a:gd name="T71" fmla="*/ 173 h 262"/>
                      <a:gd name="T72" fmla="*/ 87 w 274"/>
                      <a:gd name="T73" fmla="*/ 164 h 262"/>
                      <a:gd name="T74" fmla="*/ 91 w 274"/>
                      <a:gd name="T75" fmla="*/ 148 h 262"/>
                      <a:gd name="T76" fmla="*/ 95 w 274"/>
                      <a:gd name="T77" fmla="*/ 133 h 262"/>
                      <a:gd name="T78" fmla="*/ 95 w 274"/>
                      <a:gd name="T79" fmla="*/ 126 h 262"/>
                      <a:gd name="T80" fmla="*/ 107 w 274"/>
                      <a:gd name="T81" fmla="*/ 108 h 262"/>
                      <a:gd name="T82" fmla="*/ 122 w 274"/>
                      <a:gd name="T83" fmla="*/ 100 h 262"/>
                      <a:gd name="T84" fmla="*/ 120 w 274"/>
                      <a:gd name="T85" fmla="*/ 88 h 262"/>
                      <a:gd name="T86" fmla="*/ 138 w 274"/>
                      <a:gd name="T87" fmla="*/ 80 h 262"/>
                      <a:gd name="T88" fmla="*/ 151 w 274"/>
                      <a:gd name="T89" fmla="*/ 75 h 262"/>
                      <a:gd name="T90" fmla="*/ 160 w 274"/>
                      <a:gd name="T91" fmla="*/ 57 h 262"/>
                      <a:gd name="T92" fmla="*/ 171 w 274"/>
                      <a:gd name="T93" fmla="*/ 48 h 262"/>
                      <a:gd name="T94" fmla="*/ 178 w 274"/>
                      <a:gd name="T95" fmla="*/ 51 h 262"/>
                      <a:gd name="T96" fmla="*/ 180 w 274"/>
                      <a:gd name="T97" fmla="*/ 46 h 262"/>
                      <a:gd name="T98" fmla="*/ 202 w 274"/>
                      <a:gd name="T99" fmla="*/ 40 h 262"/>
                      <a:gd name="T100" fmla="*/ 211 w 274"/>
                      <a:gd name="T101" fmla="*/ 33 h 262"/>
                      <a:gd name="T102" fmla="*/ 220 w 274"/>
                      <a:gd name="T103" fmla="*/ 20 h 262"/>
                      <a:gd name="T104" fmla="*/ 238 w 274"/>
                      <a:gd name="T105" fmla="*/ 17 h 262"/>
                      <a:gd name="T106" fmla="*/ 260 w 274"/>
                      <a:gd name="T107" fmla="*/ 6 h 262"/>
                      <a:gd name="T108" fmla="*/ 269 w 274"/>
                      <a:gd name="T109" fmla="*/ 11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74" h="262">
                        <a:moveTo>
                          <a:pt x="269" y="15"/>
                        </a:moveTo>
                        <a:lnTo>
                          <a:pt x="271" y="17"/>
                        </a:lnTo>
                        <a:lnTo>
                          <a:pt x="271" y="22"/>
                        </a:lnTo>
                        <a:lnTo>
                          <a:pt x="269" y="22"/>
                        </a:lnTo>
                        <a:lnTo>
                          <a:pt x="265" y="26"/>
                        </a:lnTo>
                        <a:lnTo>
                          <a:pt x="267" y="28"/>
                        </a:lnTo>
                        <a:lnTo>
                          <a:pt x="269" y="28"/>
                        </a:lnTo>
                        <a:lnTo>
                          <a:pt x="267" y="28"/>
                        </a:lnTo>
                        <a:lnTo>
                          <a:pt x="269" y="35"/>
                        </a:lnTo>
                        <a:lnTo>
                          <a:pt x="274" y="37"/>
                        </a:lnTo>
                        <a:lnTo>
                          <a:pt x="271" y="40"/>
                        </a:lnTo>
                        <a:lnTo>
                          <a:pt x="269" y="44"/>
                        </a:lnTo>
                        <a:lnTo>
                          <a:pt x="274" y="48"/>
                        </a:lnTo>
                        <a:lnTo>
                          <a:pt x="274" y="51"/>
                        </a:lnTo>
                        <a:lnTo>
                          <a:pt x="269" y="55"/>
                        </a:lnTo>
                        <a:lnTo>
                          <a:pt x="265" y="57"/>
                        </a:lnTo>
                        <a:lnTo>
                          <a:pt x="260" y="62"/>
                        </a:lnTo>
                        <a:lnTo>
                          <a:pt x="260" y="66"/>
                        </a:lnTo>
                        <a:lnTo>
                          <a:pt x="260" y="68"/>
                        </a:lnTo>
                        <a:lnTo>
                          <a:pt x="258" y="68"/>
                        </a:lnTo>
                        <a:lnTo>
                          <a:pt x="256" y="71"/>
                        </a:lnTo>
                        <a:lnTo>
                          <a:pt x="256" y="73"/>
                        </a:lnTo>
                        <a:lnTo>
                          <a:pt x="249" y="84"/>
                        </a:lnTo>
                        <a:lnTo>
                          <a:pt x="249" y="84"/>
                        </a:lnTo>
                        <a:lnTo>
                          <a:pt x="251" y="84"/>
                        </a:lnTo>
                        <a:lnTo>
                          <a:pt x="254" y="88"/>
                        </a:lnTo>
                        <a:lnTo>
                          <a:pt x="254" y="93"/>
                        </a:lnTo>
                        <a:lnTo>
                          <a:pt x="258" y="93"/>
                        </a:lnTo>
                        <a:lnTo>
                          <a:pt x="258" y="97"/>
                        </a:lnTo>
                        <a:lnTo>
                          <a:pt x="258" y="106"/>
                        </a:lnTo>
                        <a:lnTo>
                          <a:pt x="256" y="111"/>
                        </a:lnTo>
                        <a:lnTo>
                          <a:pt x="258" y="113"/>
                        </a:lnTo>
                        <a:lnTo>
                          <a:pt x="256" y="115"/>
                        </a:lnTo>
                        <a:lnTo>
                          <a:pt x="260" y="120"/>
                        </a:lnTo>
                        <a:lnTo>
                          <a:pt x="256" y="122"/>
                        </a:lnTo>
                        <a:lnTo>
                          <a:pt x="256" y="124"/>
                        </a:lnTo>
                        <a:lnTo>
                          <a:pt x="258" y="128"/>
                        </a:lnTo>
                        <a:lnTo>
                          <a:pt x="256" y="133"/>
                        </a:lnTo>
                        <a:lnTo>
                          <a:pt x="258" y="135"/>
                        </a:lnTo>
                        <a:lnTo>
                          <a:pt x="263" y="135"/>
                        </a:lnTo>
                        <a:lnTo>
                          <a:pt x="265" y="137"/>
                        </a:lnTo>
                        <a:lnTo>
                          <a:pt x="263" y="142"/>
                        </a:lnTo>
                        <a:lnTo>
                          <a:pt x="263" y="144"/>
                        </a:lnTo>
                        <a:lnTo>
                          <a:pt x="254" y="153"/>
                        </a:lnTo>
                        <a:lnTo>
                          <a:pt x="245" y="157"/>
                        </a:lnTo>
                        <a:lnTo>
                          <a:pt x="242" y="162"/>
                        </a:lnTo>
                        <a:lnTo>
                          <a:pt x="240" y="166"/>
                        </a:lnTo>
                        <a:lnTo>
                          <a:pt x="245" y="171"/>
                        </a:lnTo>
                        <a:lnTo>
                          <a:pt x="245" y="175"/>
                        </a:lnTo>
                        <a:lnTo>
                          <a:pt x="247" y="177"/>
                        </a:lnTo>
                        <a:lnTo>
                          <a:pt x="245" y="179"/>
                        </a:lnTo>
                        <a:lnTo>
                          <a:pt x="247" y="182"/>
                        </a:lnTo>
                        <a:lnTo>
                          <a:pt x="245" y="186"/>
                        </a:lnTo>
                        <a:lnTo>
                          <a:pt x="240" y="186"/>
                        </a:lnTo>
                        <a:lnTo>
                          <a:pt x="238" y="191"/>
                        </a:lnTo>
                        <a:lnTo>
                          <a:pt x="229" y="195"/>
                        </a:lnTo>
                        <a:lnTo>
                          <a:pt x="227" y="204"/>
                        </a:lnTo>
                        <a:lnTo>
                          <a:pt x="222" y="206"/>
                        </a:lnTo>
                        <a:lnTo>
                          <a:pt x="225" y="211"/>
                        </a:lnTo>
                        <a:lnTo>
                          <a:pt x="218" y="211"/>
                        </a:lnTo>
                        <a:lnTo>
                          <a:pt x="216" y="213"/>
                        </a:lnTo>
                        <a:lnTo>
                          <a:pt x="211" y="222"/>
                        </a:lnTo>
                        <a:lnTo>
                          <a:pt x="207" y="224"/>
                        </a:lnTo>
                        <a:lnTo>
                          <a:pt x="205" y="222"/>
                        </a:lnTo>
                        <a:lnTo>
                          <a:pt x="202" y="224"/>
                        </a:lnTo>
                        <a:lnTo>
                          <a:pt x="191" y="226"/>
                        </a:lnTo>
                        <a:lnTo>
                          <a:pt x="187" y="226"/>
                        </a:lnTo>
                        <a:lnTo>
                          <a:pt x="176" y="219"/>
                        </a:lnTo>
                        <a:lnTo>
                          <a:pt x="178" y="211"/>
                        </a:lnTo>
                        <a:lnTo>
                          <a:pt x="176" y="208"/>
                        </a:lnTo>
                        <a:lnTo>
                          <a:pt x="182" y="199"/>
                        </a:lnTo>
                        <a:lnTo>
                          <a:pt x="178" y="199"/>
                        </a:lnTo>
                        <a:lnTo>
                          <a:pt x="182" y="193"/>
                        </a:lnTo>
                        <a:lnTo>
                          <a:pt x="178" y="193"/>
                        </a:lnTo>
                        <a:lnTo>
                          <a:pt x="176" y="197"/>
                        </a:lnTo>
                        <a:lnTo>
                          <a:pt x="171" y="199"/>
                        </a:lnTo>
                        <a:lnTo>
                          <a:pt x="169" y="204"/>
                        </a:lnTo>
                        <a:lnTo>
                          <a:pt x="165" y="204"/>
                        </a:lnTo>
                        <a:lnTo>
                          <a:pt x="160" y="206"/>
                        </a:lnTo>
                        <a:lnTo>
                          <a:pt x="158" y="206"/>
                        </a:lnTo>
                        <a:lnTo>
                          <a:pt x="156" y="215"/>
                        </a:lnTo>
                        <a:lnTo>
                          <a:pt x="151" y="215"/>
                        </a:lnTo>
                        <a:lnTo>
                          <a:pt x="140" y="222"/>
                        </a:lnTo>
                        <a:lnTo>
                          <a:pt x="140" y="222"/>
                        </a:lnTo>
                        <a:lnTo>
                          <a:pt x="138" y="219"/>
                        </a:lnTo>
                        <a:lnTo>
                          <a:pt x="131" y="219"/>
                        </a:lnTo>
                        <a:lnTo>
                          <a:pt x="127" y="219"/>
                        </a:lnTo>
                        <a:lnTo>
                          <a:pt x="124" y="215"/>
                        </a:lnTo>
                        <a:lnTo>
                          <a:pt x="124" y="213"/>
                        </a:lnTo>
                        <a:lnTo>
                          <a:pt x="120" y="213"/>
                        </a:lnTo>
                        <a:lnTo>
                          <a:pt x="120" y="213"/>
                        </a:lnTo>
                        <a:lnTo>
                          <a:pt x="116" y="217"/>
                        </a:lnTo>
                        <a:lnTo>
                          <a:pt x="109" y="215"/>
                        </a:lnTo>
                        <a:lnTo>
                          <a:pt x="109" y="215"/>
                        </a:lnTo>
                        <a:lnTo>
                          <a:pt x="109" y="213"/>
                        </a:lnTo>
                        <a:lnTo>
                          <a:pt x="107" y="213"/>
                        </a:lnTo>
                        <a:lnTo>
                          <a:pt x="104" y="208"/>
                        </a:lnTo>
                        <a:lnTo>
                          <a:pt x="98" y="206"/>
                        </a:lnTo>
                        <a:lnTo>
                          <a:pt x="98" y="208"/>
                        </a:lnTo>
                        <a:lnTo>
                          <a:pt x="98" y="211"/>
                        </a:lnTo>
                        <a:lnTo>
                          <a:pt x="93" y="211"/>
                        </a:lnTo>
                        <a:lnTo>
                          <a:pt x="91" y="213"/>
                        </a:lnTo>
                        <a:lnTo>
                          <a:pt x="82" y="211"/>
                        </a:lnTo>
                        <a:lnTo>
                          <a:pt x="75" y="213"/>
                        </a:lnTo>
                        <a:lnTo>
                          <a:pt x="73" y="211"/>
                        </a:lnTo>
                        <a:lnTo>
                          <a:pt x="71" y="213"/>
                        </a:lnTo>
                        <a:lnTo>
                          <a:pt x="64" y="215"/>
                        </a:lnTo>
                        <a:lnTo>
                          <a:pt x="62" y="219"/>
                        </a:lnTo>
                        <a:lnTo>
                          <a:pt x="67" y="219"/>
                        </a:lnTo>
                        <a:lnTo>
                          <a:pt x="69" y="219"/>
                        </a:lnTo>
                        <a:lnTo>
                          <a:pt x="69" y="222"/>
                        </a:lnTo>
                        <a:lnTo>
                          <a:pt x="69" y="226"/>
                        </a:lnTo>
                        <a:lnTo>
                          <a:pt x="64" y="231"/>
                        </a:lnTo>
                        <a:lnTo>
                          <a:pt x="60" y="233"/>
                        </a:lnTo>
                        <a:lnTo>
                          <a:pt x="60" y="237"/>
                        </a:lnTo>
                        <a:lnTo>
                          <a:pt x="58" y="237"/>
                        </a:lnTo>
                        <a:lnTo>
                          <a:pt x="55" y="239"/>
                        </a:lnTo>
                        <a:lnTo>
                          <a:pt x="53" y="239"/>
                        </a:lnTo>
                        <a:lnTo>
                          <a:pt x="51" y="244"/>
                        </a:lnTo>
                        <a:lnTo>
                          <a:pt x="49" y="244"/>
                        </a:lnTo>
                        <a:lnTo>
                          <a:pt x="49" y="246"/>
                        </a:lnTo>
                        <a:lnTo>
                          <a:pt x="40" y="262"/>
                        </a:lnTo>
                        <a:lnTo>
                          <a:pt x="38" y="262"/>
                        </a:lnTo>
                        <a:lnTo>
                          <a:pt x="38" y="259"/>
                        </a:lnTo>
                        <a:lnTo>
                          <a:pt x="33" y="255"/>
                        </a:lnTo>
                        <a:lnTo>
                          <a:pt x="26" y="257"/>
                        </a:lnTo>
                        <a:lnTo>
                          <a:pt x="26" y="253"/>
                        </a:lnTo>
                        <a:lnTo>
                          <a:pt x="22" y="253"/>
                        </a:lnTo>
                        <a:lnTo>
                          <a:pt x="22" y="248"/>
                        </a:lnTo>
                        <a:lnTo>
                          <a:pt x="18" y="246"/>
                        </a:lnTo>
                        <a:lnTo>
                          <a:pt x="20" y="244"/>
                        </a:lnTo>
                        <a:lnTo>
                          <a:pt x="18" y="242"/>
                        </a:lnTo>
                        <a:lnTo>
                          <a:pt x="22" y="237"/>
                        </a:lnTo>
                        <a:lnTo>
                          <a:pt x="20" y="233"/>
                        </a:lnTo>
                        <a:lnTo>
                          <a:pt x="20" y="231"/>
                        </a:lnTo>
                        <a:lnTo>
                          <a:pt x="15" y="226"/>
                        </a:lnTo>
                        <a:lnTo>
                          <a:pt x="13" y="226"/>
                        </a:lnTo>
                        <a:lnTo>
                          <a:pt x="11" y="226"/>
                        </a:lnTo>
                        <a:lnTo>
                          <a:pt x="9" y="222"/>
                        </a:lnTo>
                        <a:lnTo>
                          <a:pt x="6" y="219"/>
                        </a:lnTo>
                        <a:lnTo>
                          <a:pt x="4" y="215"/>
                        </a:lnTo>
                        <a:lnTo>
                          <a:pt x="2" y="215"/>
                        </a:lnTo>
                        <a:lnTo>
                          <a:pt x="0" y="213"/>
                        </a:lnTo>
                        <a:lnTo>
                          <a:pt x="2" y="211"/>
                        </a:lnTo>
                        <a:lnTo>
                          <a:pt x="6" y="211"/>
                        </a:lnTo>
                        <a:lnTo>
                          <a:pt x="6" y="211"/>
                        </a:lnTo>
                        <a:lnTo>
                          <a:pt x="9" y="208"/>
                        </a:lnTo>
                        <a:lnTo>
                          <a:pt x="9" y="206"/>
                        </a:lnTo>
                        <a:lnTo>
                          <a:pt x="11" y="206"/>
                        </a:lnTo>
                        <a:lnTo>
                          <a:pt x="11" y="204"/>
                        </a:lnTo>
                        <a:lnTo>
                          <a:pt x="15" y="202"/>
                        </a:lnTo>
                        <a:lnTo>
                          <a:pt x="18" y="199"/>
                        </a:lnTo>
                        <a:lnTo>
                          <a:pt x="20" y="202"/>
                        </a:lnTo>
                        <a:lnTo>
                          <a:pt x="18" y="199"/>
                        </a:lnTo>
                        <a:lnTo>
                          <a:pt x="24" y="197"/>
                        </a:lnTo>
                        <a:lnTo>
                          <a:pt x="29" y="193"/>
                        </a:lnTo>
                        <a:lnTo>
                          <a:pt x="29" y="193"/>
                        </a:lnTo>
                        <a:lnTo>
                          <a:pt x="31" y="191"/>
                        </a:lnTo>
                        <a:lnTo>
                          <a:pt x="31" y="186"/>
                        </a:lnTo>
                        <a:lnTo>
                          <a:pt x="33" y="186"/>
                        </a:lnTo>
                        <a:lnTo>
                          <a:pt x="35" y="184"/>
                        </a:lnTo>
                        <a:lnTo>
                          <a:pt x="38" y="184"/>
                        </a:lnTo>
                        <a:lnTo>
                          <a:pt x="38" y="182"/>
                        </a:lnTo>
                        <a:lnTo>
                          <a:pt x="40" y="182"/>
                        </a:lnTo>
                        <a:lnTo>
                          <a:pt x="40" y="182"/>
                        </a:lnTo>
                        <a:lnTo>
                          <a:pt x="42" y="179"/>
                        </a:lnTo>
                        <a:lnTo>
                          <a:pt x="44" y="175"/>
                        </a:lnTo>
                        <a:lnTo>
                          <a:pt x="51" y="173"/>
                        </a:lnTo>
                        <a:lnTo>
                          <a:pt x="51" y="171"/>
                        </a:lnTo>
                        <a:lnTo>
                          <a:pt x="53" y="171"/>
                        </a:lnTo>
                        <a:lnTo>
                          <a:pt x="51" y="162"/>
                        </a:lnTo>
                        <a:lnTo>
                          <a:pt x="60" y="157"/>
                        </a:lnTo>
                        <a:lnTo>
                          <a:pt x="60" y="157"/>
                        </a:lnTo>
                        <a:lnTo>
                          <a:pt x="64" y="155"/>
                        </a:lnTo>
                        <a:lnTo>
                          <a:pt x="64" y="153"/>
                        </a:lnTo>
                        <a:lnTo>
                          <a:pt x="67" y="155"/>
                        </a:lnTo>
                        <a:lnTo>
                          <a:pt x="67" y="162"/>
                        </a:lnTo>
                        <a:lnTo>
                          <a:pt x="64" y="171"/>
                        </a:lnTo>
                        <a:lnTo>
                          <a:pt x="67" y="175"/>
                        </a:lnTo>
                        <a:lnTo>
                          <a:pt x="71" y="173"/>
                        </a:lnTo>
                        <a:lnTo>
                          <a:pt x="71" y="171"/>
                        </a:lnTo>
                        <a:lnTo>
                          <a:pt x="73" y="168"/>
                        </a:lnTo>
                        <a:lnTo>
                          <a:pt x="80" y="171"/>
                        </a:lnTo>
                        <a:lnTo>
                          <a:pt x="84" y="164"/>
                        </a:lnTo>
                        <a:lnTo>
                          <a:pt x="87" y="164"/>
                        </a:lnTo>
                        <a:lnTo>
                          <a:pt x="87" y="164"/>
                        </a:lnTo>
                        <a:lnTo>
                          <a:pt x="93" y="159"/>
                        </a:lnTo>
                        <a:lnTo>
                          <a:pt x="91" y="155"/>
                        </a:lnTo>
                        <a:lnTo>
                          <a:pt x="89" y="153"/>
                        </a:lnTo>
                        <a:lnTo>
                          <a:pt x="91" y="148"/>
                        </a:lnTo>
                        <a:lnTo>
                          <a:pt x="89" y="148"/>
                        </a:lnTo>
                        <a:lnTo>
                          <a:pt x="91" y="144"/>
                        </a:lnTo>
                        <a:lnTo>
                          <a:pt x="95" y="140"/>
                        </a:lnTo>
                        <a:lnTo>
                          <a:pt x="93" y="137"/>
                        </a:lnTo>
                        <a:lnTo>
                          <a:pt x="95" y="133"/>
                        </a:lnTo>
                        <a:lnTo>
                          <a:pt x="95" y="133"/>
                        </a:lnTo>
                        <a:lnTo>
                          <a:pt x="95" y="131"/>
                        </a:lnTo>
                        <a:lnTo>
                          <a:pt x="95" y="131"/>
                        </a:lnTo>
                        <a:lnTo>
                          <a:pt x="98" y="128"/>
                        </a:lnTo>
                        <a:lnTo>
                          <a:pt x="95" y="126"/>
                        </a:lnTo>
                        <a:lnTo>
                          <a:pt x="98" y="124"/>
                        </a:lnTo>
                        <a:lnTo>
                          <a:pt x="102" y="120"/>
                        </a:lnTo>
                        <a:lnTo>
                          <a:pt x="102" y="113"/>
                        </a:lnTo>
                        <a:lnTo>
                          <a:pt x="107" y="113"/>
                        </a:lnTo>
                        <a:lnTo>
                          <a:pt x="107" y="108"/>
                        </a:lnTo>
                        <a:lnTo>
                          <a:pt x="111" y="104"/>
                        </a:lnTo>
                        <a:lnTo>
                          <a:pt x="111" y="102"/>
                        </a:lnTo>
                        <a:lnTo>
                          <a:pt x="116" y="104"/>
                        </a:lnTo>
                        <a:lnTo>
                          <a:pt x="113" y="102"/>
                        </a:lnTo>
                        <a:lnTo>
                          <a:pt x="122" y="100"/>
                        </a:lnTo>
                        <a:lnTo>
                          <a:pt x="122" y="100"/>
                        </a:lnTo>
                        <a:lnTo>
                          <a:pt x="120" y="100"/>
                        </a:lnTo>
                        <a:lnTo>
                          <a:pt x="120" y="97"/>
                        </a:lnTo>
                        <a:lnTo>
                          <a:pt x="122" y="95"/>
                        </a:lnTo>
                        <a:lnTo>
                          <a:pt x="120" y="88"/>
                        </a:lnTo>
                        <a:lnTo>
                          <a:pt x="122" y="84"/>
                        </a:lnTo>
                        <a:lnTo>
                          <a:pt x="136" y="68"/>
                        </a:lnTo>
                        <a:lnTo>
                          <a:pt x="138" y="68"/>
                        </a:lnTo>
                        <a:lnTo>
                          <a:pt x="138" y="73"/>
                        </a:lnTo>
                        <a:lnTo>
                          <a:pt x="138" y="80"/>
                        </a:lnTo>
                        <a:lnTo>
                          <a:pt x="142" y="84"/>
                        </a:lnTo>
                        <a:lnTo>
                          <a:pt x="142" y="80"/>
                        </a:lnTo>
                        <a:lnTo>
                          <a:pt x="147" y="77"/>
                        </a:lnTo>
                        <a:lnTo>
                          <a:pt x="147" y="77"/>
                        </a:lnTo>
                        <a:lnTo>
                          <a:pt x="151" y="75"/>
                        </a:lnTo>
                        <a:lnTo>
                          <a:pt x="151" y="75"/>
                        </a:lnTo>
                        <a:lnTo>
                          <a:pt x="153" y="73"/>
                        </a:lnTo>
                        <a:lnTo>
                          <a:pt x="156" y="66"/>
                        </a:lnTo>
                        <a:lnTo>
                          <a:pt x="153" y="62"/>
                        </a:lnTo>
                        <a:lnTo>
                          <a:pt x="160" y="57"/>
                        </a:lnTo>
                        <a:lnTo>
                          <a:pt x="162" y="57"/>
                        </a:lnTo>
                        <a:lnTo>
                          <a:pt x="162" y="55"/>
                        </a:lnTo>
                        <a:lnTo>
                          <a:pt x="162" y="53"/>
                        </a:lnTo>
                        <a:lnTo>
                          <a:pt x="167" y="53"/>
                        </a:lnTo>
                        <a:lnTo>
                          <a:pt x="171" y="48"/>
                        </a:lnTo>
                        <a:lnTo>
                          <a:pt x="173" y="48"/>
                        </a:lnTo>
                        <a:lnTo>
                          <a:pt x="176" y="48"/>
                        </a:lnTo>
                        <a:lnTo>
                          <a:pt x="176" y="51"/>
                        </a:lnTo>
                        <a:lnTo>
                          <a:pt x="178" y="51"/>
                        </a:lnTo>
                        <a:lnTo>
                          <a:pt x="178" y="51"/>
                        </a:lnTo>
                        <a:lnTo>
                          <a:pt x="180" y="48"/>
                        </a:lnTo>
                        <a:lnTo>
                          <a:pt x="180" y="48"/>
                        </a:lnTo>
                        <a:lnTo>
                          <a:pt x="182" y="46"/>
                        </a:lnTo>
                        <a:lnTo>
                          <a:pt x="182" y="46"/>
                        </a:lnTo>
                        <a:lnTo>
                          <a:pt x="180" y="46"/>
                        </a:lnTo>
                        <a:lnTo>
                          <a:pt x="182" y="44"/>
                        </a:lnTo>
                        <a:lnTo>
                          <a:pt x="185" y="46"/>
                        </a:lnTo>
                        <a:lnTo>
                          <a:pt x="189" y="46"/>
                        </a:lnTo>
                        <a:lnTo>
                          <a:pt x="193" y="44"/>
                        </a:lnTo>
                        <a:lnTo>
                          <a:pt x="202" y="40"/>
                        </a:lnTo>
                        <a:lnTo>
                          <a:pt x="202" y="37"/>
                        </a:lnTo>
                        <a:lnTo>
                          <a:pt x="205" y="40"/>
                        </a:lnTo>
                        <a:lnTo>
                          <a:pt x="207" y="35"/>
                        </a:lnTo>
                        <a:lnTo>
                          <a:pt x="211" y="35"/>
                        </a:lnTo>
                        <a:lnTo>
                          <a:pt x="211" y="33"/>
                        </a:lnTo>
                        <a:lnTo>
                          <a:pt x="209" y="33"/>
                        </a:lnTo>
                        <a:lnTo>
                          <a:pt x="211" y="31"/>
                        </a:lnTo>
                        <a:lnTo>
                          <a:pt x="214" y="26"/>
                        </a:lnTo>
                        <a:lnTo>
                          <a:pt x="218" y="24"/>
                        </a:lnTo>
                        <a:lnTo>
                          <a:pt x="220" y="20"/>
                        </a:lnTo>
                        <a:lnTo>
                          <a:pt x="222" y="15"/>
                        </a:lnTo>
                        <a:lnTo>
                          <a:pt x="229" y="13"/>
                        </a:lnTo>
                        <a:lnTo>
                          <a:pt x="229" y="15"/>
                        </a:lnTo>
                        <a:lnTo>
                          <a:pt x="234" y="15"/>
                        </a:lnTo>
                        <a:lnTo>
                          <a:pt x="238" y="17"/>
                        </a:lnTo>
                        <a:lnTo>
                          <a:pt x="238" y="17"/>
                        </a:lnTo>
                        <a:lnTo>
                          <a:pt x="242" y="17"/>
                        </a:lnTo>
                        <a:lnTo>
                          <a:pt x="256" y="11"/>
                        </a:lnTo>
                        <a:lnTo>
                          <a:pt x="256" y="8"/>
                        </a:lnTo>
                        <a:lnTo>
                          <a:pt x="260" y="6"/>
                        </a:lnTo>
                        <a:lnTo>
                          <a:pt x="267" y="0"/>
                        </a:lnTo>
                        <a:lnTo>
                          <a:pt x="267" y="8"/>
                        </a:lnTo>
                        <a:lnTo>
                          <a:pt x="269" y="8"/>
                        </a:lnTo>
                        <a:lnTo>
                          <a:pt x="269" y="11"/>
                        </a:lnTo>
                        <a:lnTo>
                          <a:pt x="269" y="11"/>
                        </a:lnTo>
                        <a:lnTo>
                          <a:pt x="269" y="13"/>
                        </a:lnTo>
                        <a:lnTo>
                          <a:pt x="269" y="15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40000"/>
                      <a:lumOff val="60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89" name="Freeform 851"/>
                  <p:cNvSpPr>
                    <a:spLocks/>
                  </p:cNvSpPr>
                  <p:nvPr/>
                </p:nvSpPr>
                <p:spPr bwMode="auto">
                  <a:xfrm>
                    <a:off x="2547" y="1273"/>
                    <a:ext cx="71" cy="68"/>
                  </a:xfrm>
                  <a:custGeom>
                    <a:avLst/>
                    <a:gdLst>
                      <a:gd name="T0" fmla="*/ 69 w 71"/>
                      <a:gd name="T1" fmla="*/ 28 h 68"/>
                      <a:gd name="T2" fmla="*/ 71 w 71"/>
                      <a:gd name="T3" fmla="*/ 37 h 68"/>
                      <a:gd name="T4" fmla="*/ 67 w 71"/>
                      <a:gd name="T5" fmla="*/ 42 h 68"/>
                      <a:gd name="T6" fmla="*/ 65 w 71"/>
                      <a:gd name="T7" fmla="*/ 46 h 68"/>
                      <a:gd name="T8" fmla="*/ 67 w 71"/>
                      <a:gd name="T9" fmla="*/ 55 h 68"/>
                      <a:gd name="T10" fmla="*/ 58 w 71"/>
                      <a:gd name="T11" fmla="*/ 57 h 68"/>
                      <a:gd name="T12" fmla="*/ 58 w 71"/>
                      <a:gd name="T13" fmla="*/ 62 h 68"/>
                      <a:gd name="T14" fmla="*/ 53 w 71"/>
                      <a:gd name="T15" fmla="*/ 66 h 68"/>
                      <a:gd name="T16" fmla="*/ 45 w 71"/>
                      <a:gd name="T17" fmla="*/ 64 h 68"/>
                      <a:gd name="T18" fmla="*/ 38 w 71"/>
                      <a:gd name="T19" fmla="*/ 60 h 68"/>
                      <a:gd name="T20" fmla="*/ 33 w 71"/>
                      <a:gd name="T21" fmla="*/ 53 h 68"/>
                      <a:gd name="T22" fmla="*/ 24 w 71"/>
                      <a:gd name="T23" fmla="*/ 48 h 68"/>
                      <a:gd name="T24" fmla="*/ 24 w 71"/>
                      <a:gd name="T25" fmla="*/ 51 h 68"/>
                      <a:gd name="T26" fmla="*/ 18 w 71"/>
                      <a:gd name="T27" fmla="*/ 51 h 68"/>
                      <a:gd name="T28" fmla="*/ 9 w 71"/>
                      <a:gd name="T29" fmla="*/ 53 h 68"/>
                      <a:gd name="T30" fmla="*/ 7 w 71"/>
                      <a:gd name="T31" fmla="*/ 51 h 68"/>
                      <a:gd name="T32" fmla="*/ 0 w 71"/>
                      <a:gd name="T33" fmla="*/ 42 h 68"/>
                      <a:gd name="T34" fmla="*/ 7 w 71"/>
                      <a:gd name="T35" fmla="*/ 35 h 68"/>
                      <a:gd name="T36" fmla="*/ 13 w 71"/>
                      <a:gd name="T37" fmla="*/ 37 h 68"/>
                      <a:gd name="T38" fmla="*/ 11 w 71"/>
                      <a:gd name="T39" fmla="*/ 33 h 68"/>
                      <a:gd name="T40" fmla="*/ 16 w 71"/>
                      <a:gd name="T41" fmla="*/ 28 h 68"/>
                      <a:gd name="T42" fmla="*/ 16 w 71"/>
                      <a:gd name="T43" fmla="*/ 24 h 68"/>
                      <a:gd name="T44" fmla="*/ 13 w 71"/>
                      <a:gd name="T45" fmla="*/ 17 h 68"/>
                      <a:gd name="T46" fmla="*/ 13 w 71"/>
                      <a:gd name="T47" fmla="*/ 11 h 68"/>
                      <a:gd name="T48" fmla="*/ 18 w 71"/>
                      <a:gd name="T49" fmla="*/ 8 h 68"/>
                      <a:gd name="T50" fmla="*/ 20 w 71"/>
                      <a:gd name="T51" fmla="*/ 8 h 68"/>
                      <a:gd name="T52" fmla="*/ 27 w 71"/>
                      <a:gd name="T53" fmla="*/ 6 h 68"/>
                      <a:gd name="T54" fmla="*/ 33 w 71"/>
                      <a:gd name="T55" fmla="*/ 2 h 68"/>
                      <a:gd name="T56" fmla="*/ 36 w 71"/>
                      <a:gd name="T57" fmla="*/ 2 h 68"/>
                      <a:gd name="T58" fmla="*/ 42 w 71"/>
                      <a:gd name="T59" fmla="*/ 6 h 68"/>
                      <a:gd name="T60" fmla="*/ 53 w 71"/>
                      <a:gd name="T61" fmla="*/ 4 h 68"/>
                      <a:gd name="T62" fmla="*/ 53 w 71"/>
                      <a:gd name="T63" fmla="*/ 11 h 68"/>
                      <a:gd name="T64" fmla="*/ 51 w 71"/>
                      <a:gd name="T65" fmla="*/ 13 h 68"/>
                      <a:gd name="T66" fmla="*/ 53 w 71"/>
                      <a:gd name="T67" fmla="*/ 15 h 68"/>
                      <a:gd name="T68" fmla="*/ 60 w 71"/>
                      <a:gd name="T69" fmla="*/ 20 h 68"/>
                      <a:gd name="T70" fmla="*/ 65 w 71"/>
                      <a:gd name="T71" fmla="*/ 24 h 68"/>
                      <a:gd name="T72" fmla="*/ 69 w 71"/>
                      <a:gd name="T73" fmla="*/ 2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1" h="68">
                        <a:moveTo>
                          <a:pt x="69" y="28"/>
                        </a:moveTo>
                        <a:lnTo>
                          <a:pt x="69" y="28"/>
                        </a:lnTo>
                        <a:lnTo>
                          <a:pt x="67" y="35"/>
                        </a:lnTo>
                        <a:lnTo>
                          <a:pt x="71" y="37"/>
                        </a:lnTo>
                        <a:lnTo>
                          <a:pt x="71" y="40"/>
                        </a:lnTo>
                        <a:lnTo>
                          <a:pt x="67" y="42"/>
                        </a:lnTo>
                        <a:lnTo>
                          <a:pt x="65" y="44"/>
                        </a:lnTo>
                        <a:lnTo>
                          <a:pt x="65" y="46"/>
                        </a:lnTo>
                        <a:lnTo>
                          <a:pt x="71" y="53"/>
                        </a:lnTo>
                        <a:lnTo>
                          <a:pt x="67" y="55"/>
                        </a:lnTo>
                        <a:lnTo>
                          <a:pt x="62" y="55"/>
                        </a:lnTo>
                        <a:lnTo>
                          <a:pt x="58" y="57"/>
                        </a:lnTo>
                        <a:lnTo>
                          <a:pt x="56" y="60"/>
                        </a:lnTo>
                        <a:lnTo>
                          <a:pt x="58" y="62"/>
                        </a:lnTo>
                        <a:lnTo>
                          <a:pt x="58" y="64"/>
                        </a:lnTo>
                        <a:lnTo>
                          <a:pt x="53" y="66"/>
                        </a:lnTo>
                        <a:lnTo>
                          <a:pt x="47" y="68"/>
                        </a:lnTo>
                        <a:lnTo>
                          <a:pt x="45" y="64"/>
                        </a:lnTo>
                        <a:lnTo>
                          <a:pt x="40" y="64"/>
                        </a:lnTo>
                        <a:lnTo>
                          <a:pt x="38" y="60"/>
                        </a:lnTo>
                        <a:lnTo>
                          <a:pt x="38" y="55"/>
                        </a:lnTo>
                        <a:lnTo>
                          <a:pt x="33" y="53"/>
                        </a:lnTo>
                        <a:lnTo>
                          <a:pt x="31" y="53"/>
                        </a:lnTo>
                        <a:lnTo>
                          <a:pt x="24" y="48"/>
                        </a:lnTo>
                        <a:lnTo>
                          <a:pt x="22" y="48"/>
                        </a:lnTo>
                        <a:lnTo>
                          <a:pt x="24" y="51"/>
                        </a:lnTo>
                        <a:lnTo>
                          <a:pt x="24" y="53"/>
                        </a:lnTo>
                        <a:lnTo>
                          <a:pt x="18" y="51"/>
                        </a:lnTo>
                        <a:lnTo>
                          <a:pt x="16" y="53"/>
                        </a:lnTo>
                        <a:lnTo>
                          <a:pt x="9" y="53"/>
                        </a:lnTo>
                        <a:lnTo>
                          <a:pt x="7" y="53"/>
                        </a:lnTo>
                        <a:lnTo>
                          <a:pt x="7" y="51"/>
                        </a:lnTo>
                        <a:lnTo>
                          <a:pt x="0" y="46"/>
                        </a:lnTo>
                        <a:lnTo>
                          <a:pt x="0" y="42"/>
                        </a:lnTo>
                        <a:lnTo>
                          <a:pt x="2" y="42"/>
                        </a:lnTo>
                        <a:lnTo>
                          <a:pt x="7" y="35"/>
                        </a:lnTo>
                        <a:lnTo>
                          <a:pt x="11" y="35"/>
                        </a:lnTo>
                        <a:lnTo>
                          <a:pt x="13" y="37"/>
                        </a:lnTo>
                        <a:lnTo>
                          <a:pt x="13" y="35"/>
                        </a:lnTo>
                        <a:lnTo>
                          <a:pt x="11" y="33"/>
                        </a:lnTo>
                        <a:lnTo>
                          <a:pt x="13" y="31"/>
                        </a:lnTo>
                        <a:lnTo>
                          <a:pt x="16" y="28"/>
                        </a:lnTo>
                        <a:lnTo>
                          <a:pt x="18" y="26"/>
                        </a:lnTo>
                        <a:lnTo>
                          <a:pt x="16" y="24"/>
                        </a:lnTo>
                        <a:lnTo>
                          <a:pt x="16" y="22"/>
                        </a:lnTo>
                        <a:lnTo>
                          <a:pt x="13" y="17"/>
                        </a:lnTo>
                        <a:lnTo>
                          <a:pt x="16" y="15"/>
                        </a:lnTo>
                        <a:lnTo>
                          <a:pt x="13" y="11"/>
                        </a:lnTo>
                        <a:lnTo>
                          <a:pt x="16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20" y="8"/>
                        </a:lnTo>
                        <a:lnTo>
                          <a:pt x="20" y="6"/>
                        </a:lnTo>
                        <a:lnTo>
                          <a:pt x="27" y="6"/>
                        </a:lnTo>
                        <a:lnTo>
                          <a:pt x="31" y="2"/>
                        </a:lnTo>
                        <a:lnTo>
                          <a:pt x="33" y="2"/>
                        </a:lnTo>
                        <a:lnTo>
                          <a:pt x="33" y="0"/>
                        </a:lnTo>
                        <a:lnTo>
                          <a:pt x="36" y="2"/>
                        </a:lnTo>
                        <a:lnTo>
                          <a:pt x="42" y="2"/>
                        </a:lnTo>
                        <a:lnTo>
                          <a:pt x="42" y="6"/>
                        </a:lnTo>
                        <a:lnTo>
                          <a:pt x="47" y="4"/>
                        </a:lnTo>
                        <a:lnTo>
                          <a:pt x="53" y="4"/>
                        </a:lnTo>
                        <a:lnTo>
                          <a:pt x="53" y="6"/>
                        </a:lnTo>
                        <a:lnTo>
                          <a:pt x="53" y="11"/>
                        </a:lnTo>
                        <a:lnTo>
                          <a:pt x="51" y="11"/>
                        </a:lnTo>
                        <a:lnTo>
                          <a:pt x="51" y="13"/>
                        </a:lnTo>
                        <a:lnTo>
                          <a:pt x="56" y="13"/>
                        </a:lnTo>
                        <a:lnTo>
                          <a:pt x="53" y="15"/>
                        </a:lnTo>
                        <a:lnTo>
                          <a:pt x="60" y="20"/>
                        </a:lnTo>
                        <a:lnTo>
                          <a:pt x="60" y="20"/>
                        </a:lnTo>
                        <a:lnTo>
                          <a:pt x="62" y="22"/>
                        </a:lnTo>
                        <a:lnTo>
                          <a:pt x="65" y="24"/>
                        </a:lnTo>
                        <a:lnTo>
                          <a:pt x="69" y="24"/>
                        </a:lnTo>
                        <a:lnTo>
                          <a:pt x="69" y="26"/>
                        </a:lnTo>
                        <a:lnTo>
                          <a:pt x="69" y="28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0" name="Freeform 852"/>
                  <p:cNvSpPr>
                    <a:spLocks noEditPoints="1"/>
                  </p:cNvSpPr>
                  <p:nvPr/>
                </p:nvSpPr>
                <p:spPr bwMode="auto">
                  <a:xfrm>
                    <a:off x="3197" y="2174"/>
                    <a:ext cx="871" cy="678"/>
                  </a:xfrm>
                  <a:custGeom>
                    <a:avLst/>
                    <a:gdLst>
                      <a:gd name="T0" fmla="*/ 718 w 871"/>
                      <a:gd name="T1" fmla="*/ 369 h 678"/>
                      <a:gd name="T2" fmla="*/ 695 w 871"/>
                      <a:gd name="T3" fmla="*/ 362 h 678"/>
                      <a:gd name="T4" fmla="*/ 698 w 871"/>
                      <a:gd name="T5" fmla="*/ 360 h 678"/>
                      <a:gd name="T6" fmla="*/ 738 w 871"/>
                      <a:gd name="T7" fmla="*/ 336 h 678"/>
                      <a:gd name="T8" fmla="*/ 776 w 871"/>
                      <a:gd name="T9" fmla="*/ 300 h 678"/>
                      <a:gd name="T10" fmla="*/ 813 w 871"/>
                      <a:gd name="T11" fmla="*/ 260 h 678"/>
                      <a:gd name="T12" fmla="*/ 787 w 871"/>
                      <a:gd name="T13" fmla="*/ 264 h 678"/>
                      <a:gd name="T14" fmla="*/ 785 w 871"/>
                      <a:gd name="T15" fmla="*/ 256 h 678"/>
                      <a:gd name="T16" fmla="*/ 675 w 871"/>
                      <a:gd name="T17" fmla="*/ 11 h 678"/>
                      <a:gd name="T18" fmla="*/ 733 w 871"/>
                      <a:gd name="T19" fmla="*/ 36 h 678"/>
                      <a:gd name="T20" fmla="*/ 776 w 871"/>
                      <a:gd name="T21" fmla="*/ 65 h 678"/>
                      <a:gd name="T22" fmla="*/ 825 w 871"/>
                      <a:gd name="T23" fmla="*/ 89 h 678"/>
                      <a:gd name="T24" fmla="*/ 856 w 871"/>
                      <a:gd name="T25" fmla="*/ 111 h 678"/>
                      <a:gd name="T26" fmla="*/ 820 w 871"/>
                      <a:gd name="T27" fmla="*/ 149 h 678"/>
                      <a:gd name="T28" fmla="*/ 798 w 871"/>
                      <a:gd name="T29" fmla="*/ 247 h 678"/>
                      <a:gd name="T30" fmla="*/ 793 w 871"/>
                      <a:gd name="T31" fmla="*/ 264 h 678"/>
                      <a:gd name="T32" fmla="*/ 769 w 871"/>
                      <a:gd name="T33" fmla="*/ 313 h 678"/>
                      <a:gd name="T34" fmla="*/ 727 w 871"/>
                      <a:gd name="T35" fmla="*/ 340 h 678"/>
                      <a:gd name="T36" fmla="*/ 733 w 871"/>
                      <a:gd name="T37" fmla="*/ 340 h 678"/>
                      <a:gd name="T38" fmla="*/ 700 w 871"/>
                      <a:gd name="T39" fmla="*/ 358 h 678"/>
                      <a:gd name="T40" fmla="*/ 691 w 871"/>
                      <a:gd name="T41" fmla="*/ 378 h 678"/>
                      <a:gd name="T42" fmla="*/ 526 w 871"/>
                      <a:gd name="T43" fmla="*/ 455 h 678"/>
                      <a:gd name="T44" fmla="*/ 468 w 871"/>
                      <a:gd name="T45" fmla="*/ 484 h 678"/>
                      <a:gd name="T46" fmla="*/ 441 w 871"/>
                      <a:gd name="T47" fmla="*/ 511 h 678"/>
                      <a:gd name="T48" fmla="*/ 421 w 871"/>
                      <a:gd name="T49" fmla="*/ 535 h 678"/>
                      <a:gd name="T50" fmla="*/ 363 w 871"/>
                      <a:gd name="T51" fmla="*/ 535 h 678"/>
                      <a:gd name="T52" fmla="*/ 335 w 871"/>
                      <a:gd name="T53" fmla="*/ 511 h 678"/>
                      <a:gd name="T54" fmla="*/ 310 w 871"/>
                      <a:gd name="T55" fmla="*/ 500 h 678"/>
                      <a:gd name="T56" fmla="*/ 290 w 871"/>
                      <a:gd name="T57" fmla="*/ 511 h 678"/>
                      <a:gd name="T58" fmla="*/ 286 w 871"/>
                      <a:gd name="T59" fmla="*/ 522 h 678"/>
                      <a:gd name="T60" fmla="*/ 261 w 871"/>
                      <a:gd name="T61" fmla="*/ 549 h 678"/>
                      <a:gd name="T62" fmla="*/ 239 w 871"/>
                      <a:gd name="T63" fmla="*/ 573 h 678"/>
                      <a:gd name="T64" fmla="*/ 214 w 871"/>
                      <a:gd name="T65" fmla="*/ 595 h 678"/>
                      <a:gd name="T66" fmla="*/ 181 w 871"/>
                      <a:gd name="T67" fmla="*/ 613 h 678"/>
                      <a:gd name="T68" fmla="*/ 161 w 871"/>
                      <a:gd name="T69" fmla="*/ 584 h 678"/>
                      <a:gd name="T70" fmla="*/ 136 w 871"/>
                      <a:gd name="T71" fmla="*/ 618 h 678"/>
                      <a:gd name="T72" fmla="*/ 127 w 871"/>
                      <a:gd name="T73" fmla="*/ 649 h 678"/>
                      <a:gd name="T74" fmla="*/ 56 w 871"/>
                      <a:gd name="T75" fmla="*/ 662 h 678"/>
                      <a:gd name="T76" fmla="*/ 0 w 871"/>
                      <a:gd name="T77" fmla="*/ 666 h 678"/>
                      <a:gd name="T78" fmla="*/ 67 w 871"/>
                      <a:gd name="T79" fmla="*/ 578 h 678"/>
                      <a:gd name="T80" fmla="*/ 98 w 871"/>
                      <a:gd name="T81" fmla="*/ 549 h 678"/>
                      <a:gd name="T82" fmla="*/ 116 w 871"/>
                      <a:gd name="T83" fmla="*/ 493 h 678"/>
                      <a:gd name="T84" fmla="*/ 114 w 871"/>
                      <a:gd name="T85" fmla="*/ 460 h 678"/>
                      <a:gd name="T86" fmla="*/ 94 w 871"/>
                      <a:gd name="T87" fmla="*/ 407 h 678"/>
                      <a:gd name="T88" fmla="*/ 90 w 871"/>
                      <a:gd name="T89" fmla="*/ 362 h 678"/>
                      <a:gd name="T90" fmla="*/ 154 w 871"/>
                      <a:gd name="T91" fmla="*/ 380 h 678"/>
                      <a:gd name="T92" fmla="*/ 190 w 871"/>
                      <a:gd name="T93" fmla="*/ 373 h 678"/>
                      <a:gd name="T94" fmla="*/ 150 w 871"/>
                      <a:gd name="T95" fmla="*/ 324 h 678"/>
                      <a:gd name="T96" fmla="*/ 141 w 871"/>
                      <a:gd name="T97" fmla="*/ 276 h 678"/>
                      <a:gd name="T98" fmla="*/ 174 w 871"/>
                      <a:gd name="T99" fmla="*/ 213 h 678"/>
                      <a:gd name="T100" fmla="*/ 237 w 871"/>
                      <a:gd name="T101" fmla="*/ 204 h 678"/>
                      <a:gd name="T102" fmla="*/ 281 w 871"/>
                      <a:gd name="T103" fmla="*/ 160 h 678"/>
                      <a:gd name="T104" fmla="*/ 299 w 871"/>
                      <a:gd name="T105" fmla="*/ 116 h 678"/>
                      <a:gd name="T106" fmla="*/ 308 w 871"/>
                      <a:gd name="T107" fmla="*/ 71 h 678"/>
                      <a:gd name="T108" fmla="*/ 379 w 871"/>
                      <a:gd name="T109" fmla="*/ 18 h 678"/>
                      <a:gd name="T110" fmla="*/ 435 w 871"/>
                      <a:gd name="T111" fmla="*/ 29 h 678"/>
                      <a:gd name="T112" fmla="*/ 508 w 871"/>
                      <a:gd name="T113" fmla="*/ 16 h 678"/>
                      <a:gd name="T114" fmla="*/ 519 w 871"/>
                      <a:gd name="T115" fmla="*/ 58 h 678"/>
                      <a:gd name="T116" fmla="*/ 551 w 871"/>
                      <a:gd name="T117" fmla="*/ 80 h 678"/>
                      <a:gd name="T118" fmla="*/ 633 w 871"/>
                      <a:gd name="T119" fmla="*/ 65 h 678"/>
                      <a:gd name="T120" fmla="*/ 660 w 871"/>
                      <a:gd name="T121" fmla="*/ 65 h 678"/>
                      <a:gd name="T122" fmla="*/ 658 w 871"/>
                      <a:gd name="T123" fmla="*/ 7 h 6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871" h="678">
                        <a:moveTo>
                          <a:pt x="482" y="491"/>
                        </a:moveTo>
                        <a:lnTo>
                          <a:pt x="484" y="493"/>
                        </a:lnTo>
                        <a:lnTo>
                          <a:pt x="482" y="493"/>
                        </a:lnTo>
                        <a:lnTo>
                          <a:pt x="482" y="491"/>
                        </a:lnTo>
                        <a:close/>
                        <a:moveTo>
                          <a:pt x="486" y="491"/>
                        </a:moveTo>
                        <a:lnTo>
                          <a:pt x="482" y="498"/>
                        </a:lnTo>
                        <a:lnTo>
                          <a:pt x="477" y="495"/>
                        </a:lnTo>
                        <a:lnTo>
                          <a:pt x="482" y="495"/>
                        </a:lnTo>
                        <a:lnTo>
                          <a:pt x="482" y="493"/>
                        </a:lnTo>
                        <a:lnTo>
                          <a:pt x="486" y="491"/>
                        </a:lnTo>
                        <a:close/>
                        <a:moveTo>
                          <a:pt x="713" y="371"/>
                        </a:moveTo>
                        <a:lnTo>
                          <a:pt x="711" y="371"/>
                        </a:lnTo>
                        <a:lnTo>
                          <a:pt x="713" y="371"/>
                        </a:lnTo>
                        <a:close/>
                        <a:moveTo>
                          <a:pt x="715" y="371"/>
                        </a:moveTo>
                        <a:lnTo>
                          <a:pt x="713" y="371"/>
                        </a:lnTo>
                        <a:lnTo>
                          <a:pt x="715" y="371"/>
                        </a:lnTo>
                        <a:close/>
                        <a:moveTo>
                          <a:pt x="715" y="369"/>
                        </a:moveTo>
                        <a:lnTo>
                          <a:pt x="718" y="369"/>
                        </a:lnTo>
                        <a:lnTo>
                          <a:pt x="715" y="369"/>
                        </a:lnTo>
                        <a:close/>
                        <a:moveTo>
                          <a:pt x="713" y="369"/>
                        </a:moveTo>
                        <a:lnTo>
                          <a:pt x="711" y="369"/>
                        </a:lnTo>
                        <a:lnTo>
                          <a:pt x="713" y="369"/>
                        </a:lnTo>
                        <a:close/>
                        <a:moveTo>
                          <a:pt x="707" y="367"/>
                        </a:moveTo>
                        <a:lnTo>
                          <a:pt x="704" y="367"/>
                        </a:lnTo>
                        <a:lnTo>
                          <a:pt x="707" y="367"/>
                        </a:lnTo>
                        <a:close/>
                        <a:moveTo>
                          <a:pt x="707" y="364"/>
                        </a:moveTo>
                        <a:lnTo>
                          <a:pt x="707" y="367"/>
                        </a:lnTo>
                        <a:lnTo>
                          <a:pt x="704" y="364"/>
                        </a:lnTo>
                        <a:lnTo>
                          <a:pt x="707" y="364"/>
                        </a:lnTo>
                        <a:close/>
                        <a:moveTo>
                          <a:pt x="707" y="367"/>
                        </a:moveTo>
                        <a:lnTo>
                          <a:pt x="707" y="364"/>
                        </a:lnTo>
                        <a:lnTo>
                          <a:pt x="707" y="367"/>
                        </a:lnTo>
                        <a:close/>
                        <a:moveTo>
                          <a:pt x="704" y="362"/>
                        </a:moveTo>
                        <a:lnTo>
                          <a:pt x="704" y="364"/>
                        </a:lnTo>
                        <a:lnTo>
                          <a:pt x="704" y="362"/>
                        </a:lnTo>
                        <a:close/>
                        <a:moveTo>
                          <a:pt x="695" y="362"/>
                        </a:moveTo>
                        <a:lnTo>
                          <a:pt x="698" y="362"/>
                        </a:lnTo>
                        <a:lnTo>
                          <a:pt x="695" y="362"/>
                        </a:lnTo>
                        <a:close/>
                        <a:moveTo>
                          <a:pt x="707" y="360"/>
                        </a:moveTo>
                        <a:lnTo>
                          <a:pt x="707" y="362"/>
                        </a:lnTo>
                        <a:lnTo>
                          <a:pt x="707" y="360"/>
                        </a:lnTo>
                        <a:close/>
                        <a:moveTo>
                          <a:pt x="704" y="360"/>
                        </a:moveTo>
                        <a:lnTo>
                          <a:pt x="707" y="362"/>
                        </a:lnTo>
                        <a:lnTo>
                          <a:pt x="707" y="364"/>
                        </a:lnTo>
                        <a:lnTo>
                          <a:pt x="704" y="362"/>
                        </a:lnTo>
                        <a:lnTo>
                          <a:pt x="702" y="362"/>
                        </a:lnTo>
                        <a:lnTo>
                          <a:pt x="704" y="360"/>
                        </a:lnTo>
                        <a:close/>
                        <a:moveTo>
                          <a:pt x="720" y="360"/>
                        </a:moveTo>
                        <a:lnTo>
                          <a:pt x="720" y="358"/>
                        </a:lnTo>
                        <a:lnTo>
                          <a:pt x="720" y="360"/>
                        </a:lnTo>
                        <a:close/>
                        <a:moveTo>
                          <a:pt x="698" y="358"/>
                        </a:moveTo>
                        <a:lnTo>
                          <a:pt x="704" y="360"/>
                        </a:lnTo>
                        <a:lnTo>
                          <a:pt x="700" y="362"/>
                        </a:lnTo>
                        <a:lnTo>
                          <a:pt x="698" y="360"/>
                        </a:lnTo>
                        <a:lnTo>
                          <a:pt x="695" y="360"/>
                        </a:lnTo>
                        <a:lnTo>
                          <a:pt x="695" y="358"/>
                        </a:lnTo>
                        <a:lnTo>
                          <a:pt x="698" y="358"/>
                        </a:lnTo>
                        <a:close/>
                        <a:moveTo>
                          <a:pt x="698" y="358"/>
                        </a:moveTo>
                        <a:lnTo>
                          <a:pt x="695" y="358"/>
                        </a:lnTo>
                        <a:lnTo>
                          <a:pt x="698" y="358"/>
                        </a:lnTo>
                        <a:close/>
                        <a:moveTo>
                          <a:pt x="722" y="356"/>
                        </a:moveTo>
                        <a:lnTo>
                          <a:pt x="722" y="358"/>
                        </a:lnTo>
                        <a:lnTo>
                          <a:pt x="722" y="356"/>
                        </a:lnTo>
                        <a:close/>
                        <a:moveTo>
                          <a:pt x="729" y="344"/>
                        </a:moveTo>
                        <a:lnTo>
                          <a:pt x="731" y="344"/>
                        </a:lnTo>
                        <a:lnTo>
                          <a:pt x="729" y="344"/>
                        </a:lnTo>
                        <a:close/>
                        <a:moveTo>
                          <a:pt x="731" y="340"/>
                        </a:moveTo>
                        <a:lnTo>
                          <a:pt x="733" y="340"/>
                        </a:lnTo>
                        <a:lnTo>
                          <a:pt x="731" y="342"/>
                        </a:lnTo>
                        <a:lnTo>
                          <a:pt x="729" y="340"/>
                        </a:lnTo>
                        <a:lnTo>
                          <a:pt x="731" y="340"/>
                        </a:lnTo>
                        <a:close/>
                        <a:moveTo>
                          <a:pt x="738" y="336"/>
                        </a:moveTo>
                        <a:lnTo>
                          <a:pt x="740" y="336"/>
                        </a:lnTo>
                        <a:lnTo>
                          <a:pt x="738" y="336"/>
                        </a:lnTo>
                        <a:close/>
                        <a:moveTo>
                          <a:pt x="773" y="311"/>
                        </a:moveTo>
                        <a:lnTo>
                          <a:pt x="773" y="313"/>
                        </a:lnTo>
                        <a:lnTo>
                          <a:pt x="773" y="311"/>
                        </a:lnTo>
                        <a:close/>
                        <a:moveTo>
                          <a:pt x="773" y="311"/>
                        </a:moveTo>
                        <a:lnTo>
                          <a:pt x="773" y="309"/>
                        </a:lnTo>
                        <a:lnTo>
                          <a:pt x="773" y="311"/>
                        </a:lnTo>
                        <a:close/>
                        <a:moveTo>
                          <a:pt x="773" y="304"/>
                        </a:moveTo>
                        <a:lnTo>
                          <a:pt x="776" y="307"/>
                        </a:lnTo>
                        <a:lnTo>
                          <a:pt x="776" y="311"/>
                        </a:lnTo>
                        <a:lnTo>
                          <a:pt x="773" y="304"/>
                        </a:lnTo>
                        <a:close/>
                        <a:moveTo>
                          <a:pt x="773" y="309"/>
                        </a:moveTo>
                        <a:lnTo>
                          <a:pt x="773" y="304"/>
                        </a:lnTo>
                        <a:lnTo>
                          <a:pt x="773" y="309"/>
                        </a:lnTo>
                        <a:close/>
                        <a:moveTo>
                          <a:pt x="776" y="296"/>
                        </a:moveTo>
                        <a:lnTo>
                          <a:pt x="776" y="298"/>
                        </a:lnTo>
                        <a:lnTo>
                          <a:pt x="776" y="300"/>
                        </a:lnTo>
                        <a:lnTo>
                          <a:pt x="776" y="296"/>
                        </a:lnTo>
                        <a:close/>
                        <a:moveTo>
                          <a:pt x="773" y="267"/>
                        </a:moveTo>
                        <a:lnTo>
                          <a:pt x="773" y="269"/>
                        </a:lnTo>
                        <a:lnTo>
                          <a:pt x="773" y="264"/>
                        </a:lnTo>
                        <a:lnTo>
                          <a:pt x="773" y="267"/>
                        </a:lnTo>
                        <a:close/>
                        <a:moveTo>
                          <a:pt x="802" y="264"/>
                        </a:moveTo>
                        <a:lnTo>
                          <a:pt x="802" y="262"/>
                        </a:lnTo>
                        <a:lnTo>
                          <a:pt x="805" y="262"/>
                        </a:lnTo>
                        <a:lnTo>
                          <a:pt x="802" y="264"/>
                        </a:lnTo>
                        <a:close/>
                        <a:moveTo>
                          <a:pt x="805" y="264"/>
                        </a:moveTo>
                        <a:lnTo>
                          <a:pt x="802" y="264"/>
                        </a:lnTo>
                        <a:lnTo>
                          <a:pt x="805" y="262"/>
                        </a:lnTo>
                        <a:lnTo>
                          <a:pt x="805" y="264"/>
                        </a:lnTo>
                        <a:close/>
                        <a:moveTo>
                          <a:pt x="811" y="260"/>
                        </a:moveTo>
                        <a:lnTo>
                          <a:pt x="809" y="260"/>
                        </a:lnTo>
                        <a:lnTo>
                          <a:pt x="811" y="258"/>
                        </a:lnTo>
                        <a:lnTo>
                          <a:pt x="811" y="260"/>
                        </a:lnTo>
                        <a:close/>
                        <a:moveTo>
                          <a:pt x="813" y="260"/>
                        </a:moveTo>
                        <a:lnTo>
                          <a:pt x="811" y="260"/>
                        </a:lnTo>
                        <a:lnTo>
                          <a:pt x="813" y="258"/>
                        </a:lnTo>
                        <a:lnTo>
                          <a:pt x="813" y="260"/>
                        </a:lnTo>
                        <a:close/>
                        <a:moveTo>
                          <a:pt x="816" y="258"/>
                        </a:moveTo>
                        <a:lnTo>
                          <a:pt x="813" y="258"/>
                        </a:lnTo>
                        <a:lnTo>
                          <a:pt x="816" y="256"/>
                        </a:lnTo>
                        <a:lnTo>
                          <a:pt x="816" y="258"/>
                        </a:lnTo>
                        <a:close/>
                        <a:moveTo>
                          <a:pt x="785" y="256"/>
                        </a:moveTo>
                        <a:lnTo>
                          <a:pt x="802" y="256"/>
                        </a:lnTo>
                        <a:lnTo>
                          <a:pt x="805" y="260"/>
                        </a:lnTo>
                        <a:lnTo>
                          <a:pt x="802" y="262"/>
                        </a:lnTo>
                        <a:lnTo>
                          <a:pt x="802" y="264"/>
                        </a:lnTo>
                        <a:lnTo>
                          <a:pt x="793" y="262"/>
                        </a:lnTo>
                        <a:lnTo>
                          <a:pt x="787" y="267"/>
                        </a:lnTo>
                        <a:lnTo>
                          <a:pt x="782" y="271"/>
                        </a:lnTo>
                        <a:lnTo>
                          <a:pt x="782" y="269"/>
                        </a:lnTo>
                        <a:lnTo>
                          <a:pt x="782" y="267"/>
                        </a:lnTo>
                        <a:lnTo>
                          <a:pt x="787" y="264"/>
                        </a:lnTo>
                        <a:lnTo>
                          <a:pt x="785" y="262"/>
                        </a:lnTo>
                        <a:lnTo>
                          <a:pt x="785" y="260"/>
                        </a:lnTo>
                        <a:lnTo>
                          <a:pt x="785" y="262"/>
                        </a:lnTo>
                        <a:lnTo>
                          <a:pt x="787" y="264"/>
                        </a:lnTo>
                        <a:lnTo>
                          <a:pt x="782" y="267"/>
                        </a:lnTo>
                        <a:lnTo>
                          <a:pt x="782" y="269"/>
                        </a:lnTo>
                        <a:lnTo>
                          <a:pt x="782" y="271"/>
                        </a:lnTo>
                        <a:lnTo>
                          <a:pt x="780" y="271"/>
                        </a:lnTo>
                        <a:lnTo>
                          <a:pt x="778" y="269"/>
                        </a:lnTo>
                        <a:lnTo>
                          <a:pt x="776" y="269"/>
                        </a:lnTo>
                        <a:lnTo>
                          <a:pt x="773" y="271"/>
                        </a:lnTo>
                        <a:lnTo>
                          <a:pt x="776" y="271"/>
                        </a:lnTo>
                        <a:lnTo>
                          <a:pt x="778" y="273"/>
                        </a:lnTo>
                        <a:lnTo>
                          <a:pt x="771" y="273"/>
                        </a:lnTo>
                        <a:lnTo>
                          <a:pt x="773" y="267"/>
                        </a:lnTo>
                        <a:lnTo>
                          <a:pt x="778" y="256"/>
                        </a:lnTo>
                        <a:lnTo>
                          <a:pt x="782" y="253"/>
                        </a:lnTo>
                        <a:lnTo>
                          <a:pt x="785" y="256"/>
                        </a:lnTo>
                        <a:close/>
                        <a:moveTo>
                          <a:pt x="785" y="253"/>
                        </a:moveTo>
                        <a:lnTo>
                          <a:pt x="785" y="256"/>
                        </a:lnTo>
                        <a:lnTo>
                          <a:pt x="785" y="253"/>
                        </a:lnTo>
                        <a:close/>
                        <a:moveTo>
                          <a:pt x="782" y="253"/>
                        </a:moveTo>
                        <a:lnTo>
                          <a:pt x="785" y="253"/>
                        </a:lnTo>
                        <a:lnTo>
                          <a:pt x="782" y="253"/>
                        </a:lnTo>
                        <a:close/>
                        <a:moveTo>
                          <a:pt x="787" y="253"/>
                        </a:moveTo>
                        <a:lnTo>
                          <a:pt x="796" y="256"/>
                        </a:lnTo>
                        <a:lnTo>
                          <a:pt x="787" y="256"/>
                        </a:lnTo>
                        <a:lnTo>
                          <a:pt x="782" y="253"/>
                        </a:lnTo>
                        <a:lnTo>
                          <a:pt x="787" y="253"/>
                        </a:lnTo>
                        <a:close/>
                        <a:moveTo>
                          <a:pt x="805" y="251"/>
                        </a:moveTo>
                        <a:lnTo>
                          <a:pt x="802" y="249"/>
                        </a:lnTo>
                        <a:lnTo>
                          <a:pt x="802" y="247"/>
                        </a:lnTo>
                        <a:lnTo>
                          <a:pt x="805" y="247"/>
                        </a:lnTo>
                        <a:lnTo>
                          <a:pt x="805" y="251"/>
                        </a:lnTo>
                        <a:close/>
                        <a:moveTo>
                          <a:pt x="671" y="5"/>
                        </a:moveTo>
                        <a:lnTo>
                          <a:pt x="675" y="11"/>
                        </a:lnTo>
                        <a:lnTo>
                          <a:pt x="684" y="11"/>
                        </a:lnTo>
                        <a:lnTo>
                          <a:pt x="689" y="14"/>
                        </a:lnTo>
                        <a:lnTo>
                          <a:pt x="691" y="14"/>
                        </a:lnTo>
                        <a:lnTo>
                          <a:pt x="691" y="16"/>
                        </a:lnTo>
                        <a:lnTo>
                          <a:pt x="698" y="18"/>
                        </a:lnTo>
                        <a:lnTo>
                          <a:pt x="700" y="16"/>
                        </a:lnTo>
                        <a:lnTo>
                          <a:pt x="704" y="27"/>
                        </a:lnTo>
                        <a:lnTo>
                          <a:pt x="709" y="29"/>
                        </a:lnTo>
                        <a:lnTo>
                          <a:pt x="711" y="31"/>
                        </a:lnTo>
                        <a:lnTo>
                          <a:pt x="720" y="36"/>
                        </a:lnTo>
                        <a:lnTo>
                          <a:pt x="722" y="38"/>
                        </a:lnTo>
                        <a:lnTo>
                          <a:pt x="722" y="33"/>
                        </a:lnTo>
                        <a:lnTo>
                          <a:pt x="724" y="33"/>
                        </a:lnTo>
                        <a:lnTo>
                          <a:pt x="729" y="31"/>
                        </a:lnTo>
                        <a:lnTo>
                          <a:pt x="731" y="31"/>
                        </a:lnTo>
                        <a:lnTo>
                          <a:pt x="733" y="33"/>
                        </a:lnTo>
                        <a:lnTo>
                          <a:pt x="735" y="33"/>
                        </a:lnTo>
                        <a:lnTo>
                          <a:pt x="733" y="36"/>
                        </a:lnTo>
                        <a:lnTo>
                          <a:pt x="735" y="38"/>
                        </a:lnTo>
                        <a:lnTo>
                          <a:pt x="738" y="36"/>
                        </a:lnTo>
                        <a:lnTo>
                          <a:pt x="738" y="38"/>
                        </a:lnTo>
                        <a:lnTo>
                          <a:pt x="742" y="38"/>
                        </a:lnTo>
                        <a:lnTo>
                          <a:pt x="744" y="40"/>
                        </a:lnTo>
                        <a:lnTo>
                          <a:pt x="747" y="40"/>
                        </a:lnTo>
                        <a:lnTo>
                          <a:pt x="751" y="42"/>
                        </a:lnTo>
                        <a:lnTo>
                          <a:pt x="753" y="47"/>
                        </a:lnTo>
                        <a:lnTo>
                          <a:pt x="756" y="47"/>
                        </a:lnTo>
                        <a:lnTo>
                          <a:pt x="758" y="49"/>
                        </a:lnTo>
                        <a:lnTo>
                          <a:pt x="762" y="49"/>
                        </a:lnTo>
                        <a:lnTo>
                          <a:pt x="762" y="53"/>
                        </a:lnTo>
                        <a:lnTo>
                          <a:pt x="762" y="60"/>
                        </a:lnTo>
                        <a:lnTo>
                          <a:pt x="773" y="58"/>
                        </a:lnTo>
                        <a:lnTo>
                          <a:pt x="773" y="60"/>
                        </a:lnTo>
                        <a:lnTo>
                          <a:pt x="773" y="62"/>
                        </a:lnTo>
                        <a:lnTo>
                          <a:pt x="776" y="62"/>
                        </a:lnTo>
                        <a:lnTo>
                          <a:pt x="776" y="65"/>
                        </a:lnTo>
                        <a:lnTo>
                          <a:pt x="778" y="65"/>
                        </a:lnTo>
                        <a:lnTo>
                          <a:pt x="778" y="67"/>
                        </a:lnTo>
                        <a:lnTo>
                          <a:pt x="780" y="67"/>
                        </a:lnTo>
                        <a:lnTo>
                          <a:pt x="798" y="69"/>
                        </a:lnTo>
                        <a:lnTo>
                          <a:pt x="802" y="73"/>
                        </a:lnTo>
                        <a:lnTo>
                          <a:pt x="805" y="73"/>
                        </a:lnTo>
                        <a:lnTo>
                          <a:pt x="807" y="76"/>
                        </a:lnTo>
                        <a:lnTo>
                          <a:pt x="807" y="78"/>
                        </a:lnTo>
                        <a:lnTo>
                          <a:pt x="807" y="82"/>
                        </a:lnTo>
                        <a:lnTo>
                          <a:pt x="802" y="89"/>
                        </a:lnTo>
                        <a:lnTo>
                          <a:pt x="802" y="93"/>
                        </a:lnTo>
                        <a:lnTo>
                          <a:pt x="807" y="100"/>
                        </a:lnTo>
                        <a:lnTo>
                          <a:pt x="816" y="100"/>
                        </a:lnTo>
                        <a:lnTo>
                          <a:pt x="816" y="96"/>
                        </a:lnTo>
                        <a:lnTo>
                          <a:pt x="816" y="93"/>
                        </a:lnTo>
                        <a:lnTo>
                          <a:pt x="818" y="91"/>
                        </a:lnTo>
                        <a:lnTo>
                          <a:pt x="822" y="91"/>
                        </a:lnTo>
                        <a:lnTo>
                          <a:pt x="825" y="89"/>
                        </a:lnTo>
                        <a:lnTo>
                          <a:pt x="827" y="85"/>
                        </a:lnTo>
                        <a:lnTo>
                          <a:pt x="831" y="87"/>
                        </a:lnTo>
                        <a:lnTo>
                          <a:pt x="836" y="87"/>
                        </a:lnTo>
                        <a:lnTo>
                          <a:pt x="836" y="89"/>
                        </a:lnTo>
                        <a:lnTo>
                          <a:pt x="838" y="91"/>
                        </a:lnTo>
                        <a:lnTo>
                          <a:pt x="836" y="96"/>
                        </a:lnTo>
                        <a:lnTo>
                          <a:pt x="838" y="98"/>
                        </a:lnTo>
                        <a:lnTo>
                          <a:pt x="838" y="102"/>
                        </a:lnTo>
                        <a:lnTo>
                          <a:pt x="840" y="105"/>
                        </a:lnTo>
                        <a:lnTo>
                          <a:pt x="840" y="107"/>
                        </a:lnTo>
                        <a:lnTo>
                          <a:pt x="842" y="107"/>
                        </a:lnTo>
                        <a:lnTo>
                          <a:pt x="842" y="109"/>
                        </a:lnTo>
                        <a:lnTo>
                          <a:pt x="845" y="107"/>
                        </a:lnTo>
                        <a:lnTo>
                          <a:pt x="845" y="109"/>
                        </a:lnTo>
                        <a:lnTo>
                          <a:pt x="849" y="111"/>
                        </a:lnTo>
                        <a:lnTo>
                          <a:pt x="851" y="111"/>
                        </a:lnTo>
                        <a:lnTo>
                          <a:pt x="854" y="111"/>
                        </a:lnTo>
                        <a:lnTo>
                          <a:pt x="856" y="111"/>
                        </a:lnTo>
                        <a:lnTo>
                          <a:pt x="856" y="113"/>
                        </a:lnTo>
                        <a:lnTo>
                          <a:pt x="858" y="113"/>
                        </a:lnTo>
                        <a:lnTo>
                          <a:pt x="865" y="113"/>
                        </a:lnTo>
                        <a:lnTo>
                          <a:pt x="867" y="118"/>
                        </a:lnTo>
                        <a:lnTo>
                          <a:pt x="869" y="120"/>
                        </a:lnTo>
                        <a:lnTo>
                          <a:pt x="869" y="122"/>
                        </a:lnTo>
                        <a:lnTo>
                          <a:pt x="869" y="125"/>
                        </a:lnTo>
                        <a:lnTo>
                          <a:pt x="869" y="131"/>
                        </a:lnTo>
                        <a:lnTo>
                          <a:pt x="871" y="133"/>
                        </a:lnTo>
                        <a:lnTo>
                          <a:pt x="871" y="136"/>
                        </a:lnTo>
                        <a:lnTo>
                          <a:pt x="869" y="136"/>
                        </a:lnTo>
                        <a:lnTo>
                          <a:pt x="860" y="142"/>
                        </a:lnTo>
                        <a:lnTo>
                          <a:pt x="858" y="142"/>
                        </a:lnTo>
                        <a:lnTo>
                          <a:pt x="858" y="145"/>
                        </a:lnTo>
                        <a:lnTo>
                          <a:pt x="854" y="145"/>
                        </a:lnTo>
                        <a:lnTo>
                          <a:pt x="847" y="142"/>
                        </a:lnTo>
                        <a:lnTo>
                          <a:pt x="831" y="145"/>
                        </a:lnTo>
                        <a:lnTo>
                          <a:pt x="820" y="149"/>
                        </a:lnTo>
                        <a:lnTo>
                          <a:pt x="818" y="149"/>
                        </a:lnTo>
                        <a:lnTo>
                          <a:pt x="816" y="153"/>
                        </a:lnTo>
                        <a:lnTo>
                          <a:pt x="813" y="156"/>
                        </a:lnTo>
                        <a:lnTo>
                          <a:pt x="809" y="156"/>
                        </a:lnTo>
                        <a:lnTo>
                          <a:pt x="811" y="156"/>
                        </a:lnTo>
                        <a:lnTo>
                          <a:pt x="800" y="165"/>
                        </a:lnTo>
                        <a:lnTo>
                          <a:pt x="789" y="173"/>
                        </a:lnTo>
                        <a:lnTo>
                          <a:pt x="782" y="187"/>
                        </a:lnTo>
                        <a:lnTo>
                          <a:pt x="780" y="193"/>
                        </a:lnTo>
                        <a:lnTo>
                          <a:pt x="778" y="196"/>
                        </a:lnTo>
                        <a:lnTo>
                          <a:pt x="776" y="198"/>
                        </a:lnTo>
                        <a:lnTo>
                          <a:pt x="778" y="198"/>
                        </a:lnTo>
                        <a:lnTo>
                          <a:pt x="778" y="202"/>
                        </a:lnTo>
                        <a:lnTo>
                          <a:pt x="780" y="209"/>
                        </a:lnTo>
                        <a:lnTo>
                          <a:pt x="789" y="222"/>
                        </a:lnTo>
                        <a:lnTo>
                          <a:pt x="789" y="229"/>
                        </a:lnTo>
                        <a:lnTo>
                          <a:pt x="798" y="242"/>
                        </a:lnTo>
                        <a:lnTo>
                          <a:pt x="798" y="247"/>
                        </a:lnTo>
                        <a:lnTo>
                          <a:pt x="796" y="253"/>
                        </a:lnTo>
                        <a:lnTo>
                          <a:pt x="787" y="251"/>
                        </a:lnTo>
                        <a:lnTo>
                          <a:pt x="778" y="256"/>
                        </a:lnTo>
                        <a:lnTo>
                          <a:pt x="776" y="258"/>
                        </a:lnTo>
                        <a:lnTo>
                          <a:pt x="776" y="260"/>
                        </a:lnTo>
                        <a:lnTo>
                          <a:pt x="776" y="262"/>
                        </a:lnTo>
                        <a:lnTo>
                          <a:pt x="773" y="267"/>
                        </a:lnTo>
                        <a:lnTo>
                          <a:pt x="767" y="278"/>
                        </a:lnTo>
                        <a:lnTo>
                          <a:pt x="769" y="276"/>
                        </a:lnTo>
                        <a:lnTo>
                          <a:pt x="771" y="273"/>
                        </a:lnTo>
                        <a:lnTo>
                          <a:pt x="778" y="273"/>
                        </a:lnTo>
                        <a:lnTo>
                          <a:pt x="776" y="271"/>
                        </a:lnTo>
                        <a:lnTo>
                          <a:pt x="773" y="271"/>
                        </a:lnTo>
                        <a:lnTo>
                          <a:pt x="773" y="269"/>
                        </a:lnTo>
                        <a:lnTo>
                          <a:pt x="778" y="269"/>
                        </a:lnTo>
                        <a:lnTo>
                          <a:pt x="780" y="273"/>
                        </a:lnTo>
                        <a:lnTo>
                          <a:pt x="789" y="264"/>
                        </a:lnTo>
                        <a:lnTo>
                          <a:pt x="793" y="264"/>
                        </a:lnTo>
                        <a:lnTo>
                          <a:pt x="802" y="264"/>
                        </a:lnTo>
                        <a:lnTo>
                          <a:pt x="800" y="264"/>
                        </a:lnTo>
                        <a:lnTo>
                          <a:pt x="802" y="267"/>
                        </a:lnTo>
                        <a:lnTo>
                          <a:pt x="809" y="264"/>
                        </a:lnTo>
                        <a:lnTo>
                          <a:pt x="787" y="278"/>
                        </a:lnTo>
                        <a:lnTo>
                          <a:pt x="773" y="287"/>
                        </a:lnTo>
                        <a:lnTo>
                          <a:pt x="771" y="293"/>
                        </a:lnTo>
                        <a:lnTo>
                          <a:pt x="767" y="293"/>
                        </a:lnTo>
                        <a:lnTo>
                          <a:pt x="767" y="298"/>
                        </a:lnTo>
                        <a:lnTo>
                          <a:pt x="764" y="298"/>
                        </a:lnTo>
                        <a:lnTo>
                          <a:pt x="764" y="307"/>
                        </a:lnTo>
                        <a:lnTo>
                          <a:pt x="767" y="307"/>
                        </a:lnTo>
                        <a:lnTo>
                          <a:pt x="767" y="309"/>
                        </a:lnTo>
                        <a:lnTo>
                          <a:pt x="764" y="309"/>
                        </a:lnTo>
                        <a:lnTo>
                          <a:pt x="769" y="309"/>
                        </a:lnTo>
                        <a:lnTo>
                          <a:pt x="771" y="309"/>
                        </a:lnTo>
                        <a:lnTo>
                          <a:pt x="771" y="311"/>
                        </a:lnTo>
                        <a:lnTo>
                          <a:pt x="769" y="313"/>
                        </a:lnTo>
                        <a:lnTo>
                          <a:pt x="771" y="311"/>
                        </a:lnTo>
                        <a:lnTo>
                          <a:pt x="771" y="316"/>
                        </a:lnTo>
                        <a:lnTo>
                          <a:pt x="773" y="313"/>
                        </a:lnTo>
                        <a:lnTo>
                          <a:pt x="771" y="316"/>
                        </a:lnTo>
                        <a:lnTo>
                          <a:pt x="769" y="318"/>
                        </a:lnTo>
                        <a:lnTo>
                          <a:pt x="762" y="322"/>
                        </a:lnTo>
                        <a:lnTo>
                          <a:pt x="760" y="322"/>
                        </a:lnTo>
                        <a:lnTo>
                          <a:pt x="762" y="324"/>
                        </a:lnTo>
                        <a:lnTo>
                          <a:pt x="758" y="327"/>
                        </a:lnTo>
                        <a:lnTo>
                          <a:pt x="756" y="324"/>
                        </a:lnTo>
                        <a:lnTo>
                          <a:pt x="756" y="327"/>
                        </a:lnTo>
                        <a:lnTo>
                          <a:pt x="758" y="329"/>
                        </a:lnTo>
                        <a:lnTo>
                          <a:pt x="738" y="336"/>
                        </a:lnTo>
                        <a:lnTo>
                          <a:pt x="733" y="340"/>
                        </a:lnTo>
                        <a:lnTo>
                          <a:pt x="731" y="340"/>
                        </a:lnTo>
                        <a:lnTo>
                          <a:pt x="731" y="338"/>
                        </a:lnTo>
                        <a:lnTo>
                          <a:pt x="731" y="340"/>
                        </a:lnTo>
                        <a:lnTo>
                          <a:pt x="727" y="340"/>
                        </a:lnTo>
                        <a:lnTo>
                          <a:pt x="727" y="344"/>
                        </a:lnTo>
                        <a:lnTo>
                          <a:pt x="724" y="342"/>
                        </a:lnTo>
                        <a:lnTo>
                          <a:pt x="727" y="344"/>
                        </a:lnTo>
                        <a:lnTo>
                          <a:pt x="729" y="340"/>
                        </a:lnTo>
                        <a:lnTo>
                          <a:pt x="729" y="342"/>
                        </a:lnTo>
                        <a:lnTo>
                          <a:pt x="727" y="344"/>
                        </a:lnTo>
                        <a:lnTo>
                          <a:pt x="729" y="344"/>
                        </a:lnTo>
                        <a:lnTo>
                          <a:pt x="729" y="347"/>
                        </a:lnTo>
                        <a:lnTo>
                          <a:pt x="727" y="349"/>
                        </a:lnTo>
                        <a:lnTo>
                          <a:pt x="727" y="351"/>
                        </a:lnTo>
                        <a:lnTo>
                          <a:pt x="727" y="349"/>
                        </a:lnTo>
                        <a:lnTo>
                          <a:pt x="729" y="347"/>
                        </a:lnTo>
                        <a:lnTo>
                          <a:pt x="729" y="344"/>
                        </a:lnTo>
                        <a:lnTo>
                          <a:pt x="729" y="347"/>
                        </a:lnTo>
                        <a:lnTo>
                          <a:pt x="729" y="344"/>
                        </a:lnTo>
                        <a:lnTo>
                          <a:pt x="731" y="342"/>
                        </a:lnTo>
                        <a:lnTo>
                          <a:pt x="740" y="336"/>
                        </a:lnTo>
                        <a:lnTo>
                          <a:pt x="733" y="340"/>
                        </a:lnTo>
                        <a:lnTo>
                          <a:pt x="731" y="347"/>
                        </a:lnTo>
                        <a:lnTo>
                          <a:pt x="729" y="349"/>
                        </a:lnTo>
                        <a:lnTo>
                          <a:pt x="722" y="356"/>
                        </a:lnTo>
                        <a:lnTo>
                          <a:pt x="720" y="358"/>
                        </a:lnTo>
                        <a:lnTo>
                          <a:pt x="718" y="358"/>
                        </a:lnTo>
                        <a:lnTo>
                          <a:pt x="720" y="358"/>
                        </a:lnTo>
                        <a:lnTo>
                          <a:pt x="720" y="360"/>
                        </a:lnTo>
                        <a:lnTo>
                          <a:pt x="718" y="360"/>
                        </a:lnTo>
                        <a:lnTo>
                          <a:pt x="718" y="364"/>
                        </a:lnTo>
                        <a:lnTo>
                          <a:pt x="715" y="369"/>
                        </a:lnTo>
                        <a:lnTo>
                          <a:pt x="713" y="369"/>
                        </a:lnTo>
                        <a:lnTo>
                          <a:pt x="715" y="367"/>
                        </a:lnTo>
                        <a:lnTo>
                          <a:pt x="713" y="367"/>
                        </a:lnTo>
                        <a:lnTo>
                          <a:pt x="713" y="369"/>
                        </a:lnTo>
                        <a:lnTo>
                          <a:pt x="709" y="367"/>
                        </a:lnTo>
                        <a:lnTo>
                          <a:pt x="707" y="360"/>
                        </a:lnTo>
                        <a:lnTo>
                          <a:pt x="702" y="356"/>
                        </a:lnTo>
                        <a:lnTo>
                          <a:pt x="700" y="358"/>
                        </a:lnTo>
                        <a:lnTo>
                          <a:pt x="698" y="356"/>
                        </a:lnTo>
                        <a:lnTo>
                          <a:pt x="695" y="358"/>
                        </a:lnTo>
                        <a:lnTo>
                          <a:pt x="693" y="362"/>
                        </a:lnTo>
                        <a:lnTo>
                          <a:pt x="698" y="362"/>
                        </a:lnTo>
                        <a:lnTo>
                          <a:pt x="702" y="362"/>
                        </a:lnTo>
                        <a:lnTo>
                          <a:pt x="707" y="367"/>
                        </a:lnTo>
                        <a:lnTo>
                          <a:pt x="702" y="367"/>
                        </a:lnTo>
                        <a:lnTo>
                          <a:pt x="707" y="367"/>
                        </a:lnTo>
                        <a:lnTo>
                          <a:pt x="709" y="369"/>
                        </a:lnTo>
                        <a:lnTo>
                          <a:pt x="704" y="373"/>
                        </a:lnTo>
                        <a:lnTo>
                          <a:pt x="709" y="369"/>
                        </a:lnTo>
                        <a:lnTo>
                          <a:pt x="711" y="371"/>
                        </a:lnTo>
                        <a:lnTo>
                          <a:pt x="702" y="373"/>
                        </a:lnTo>
                        <a:lnTo>
                          <a:pt x="695" y="378"/>
                        </a:lnTo>
                        <a:lnTo>
                          <a:pt x="693" y="375"/>
                        </a:lnTo>
                        <a:lnTo>
                          <a:pt x="693" y="378"/>
                        </a:lnTo>
                        <a:lnTo>
                          <a:pt x="691" y="375"/>
                        </a:lnTo>
                        <a:lnTo>
                          <a:pt x="691" y="378"/>
                        </a:lnTo>
                        <a:lnTo>
                          <a:pt x="689" y="378"/>
                        </a:lnTo>
                        <a:lnTo>
                          <a:pt x="691" y="378"/>
                        </a:lnTo>
                        <a:lnTo>
                          <a:pt x="693" y="380"/>
                        </a:lnTo>
                        <a:lnTo>
                          <a:pt x="673" y="384"/>
                        </a:lnTo>
                        <a:lnTo>
                          <a:pt x="664" y="387"/>
                        </a:lnTo>
                        <a:lnTo>
                          <a:pt x="662" y="387"/>
                        </a:lnTo>
                        <a:lnTo>
                          <a:pt x="664" y="387"/>
                        </a:lnTo>
                        <a:lnTo>
                          <a:pt x="666" y="387"/>
                        </a:lnTo>
                        <a:lnTo>
                          <a:pt x="646" y="391"/>
                        </a:lnTo>
                        <a:lnTo>
                          <a:pt x="646" y="389"/>
                        </a:lnTo>
                        <a:lnTo>
                          <a:pt x="646" y="391"/>
                        </a:lnTo>
                        <a:lnTo>
                          <a:pt x="629" y="395"/>
                        </a:lnTo>
                        <a:lnTo>
                          <a:pt x="629" y="398"/>
                        </a:lnTo>
                        <a:lnTo>
                          <a:pt x="611" y="402"/>
                        </a:lnTo>
                        <a:lnTo>
                          <a:pt x="577" y="418"/>
                        </a:lnTo>
                        <a:lnTo>
                          <a:pt x="557" y="429"/>
                        </a:lnTo>
                        <a:lnTo>
                          <a:pt x="535" y="447"/>
                        </a:lnTo>
                        <a:lnTo>
                          <a:pt x="526" y="455"/>
                        </a:lnTo>
                        <a:lnTo>
                          <a:pt x="517" y="460"/>
                        </a:lnTo>
                        <a:lnTo>
                          <a:pt x="506" y="469"/>
                        </a:lnTo>
                        <a:lnTo>
                          <a:pt x="504" y="471"/>
                        </a:lnTo>
                        <a:lnTo>
                          <a:pt x="504" y="469"/>
                        </a:lnTo>
                        <a:lnTo>
                          <a:pt x="504" y="471"/>
                        </a:lnTo>
                        <a:lnTo>
                          <a:pt x="495" y="480"/>
                        </a:lnTo>
                        <a:lnTo>
                          <a:pt x="486" y="491"/>
                        </a:lnTo>
                        <a:lnTo>
                          <a:pt x="479" y="491"/>
                        </a:lnTo>
                        <a:lnTo>
                          <a:pt x="477" y="493"/>
                        </a:lnTo>
                        <a:lnTo>
                          <a:pt x="479" y="491"/>
                        </a:lnTo>
                        <a:lnTo>
                          <a:pt x="482" y="489"/>
                        </a:lnTo>
                        <a:lnTo>
                          <a:pt x="482" y="487"/>
                        </a:lnTo>
                        <a:lnTo>
                          <a:pt x="479" y="487"/>
                        </a:lnTo>
                        <a:lnTo>
                          <a:pt x="475" y="491"/>
                        </a:lnTo>
                        <a:lnTo>
                          <a:pt x="477" y="493"/>
                        </a:lnTo>
                        <a:lnTo>
                          <a:pt x="473" y="491"/>
                        </a:lnTo>
                        <a:lnTo>
                          <a:pt x="475" y="487"/>
                        </a:lnTo>
                        <a:lnTo>
                          <a:pt x="468" y="484"/>
                        </a:lnTo>
                        <a:lnTo>
                          <a:pt x="468" y="491"/>
                        </a:lnTo>
                        <a:lnTo>
                          <a:pt x="462" y="491"/>
                        </a:lnTo>
                        <a:lnTo>
                          <a:pt x="459" y="489"/>
                        </a:lnTo>
                        <a:lnTo>
                          <a:pt x="462" y="498"/>
                        </a:lnTo>
                        <a:lnTo>
                          <a:pt x="464" y="498"/>
                        </a:lnTo>
                        <a:lnTo>
                          <a:pt x="466" y="495"/>
                        </a:lnTo>
                        <a:lnTo>
                          <a:pt x="468" y="498"/>
                        </a:lnTo>
                        <a:lnTo>
                          <a:pt x="468" y="500"/>
                        </a:lnTo>
                        <a:lnTo>
                          <a:pt x="462" y="500"/>
                        </a:lnTo>
                        <a:lnTo>
                          <a:pt x="457" y="507"/>
                        </a:lnTo>
                        <a:lnTo>
                          <a:pt x="457" y="504"/>
                        </a:lnTo>
                        <a:lnTo>
                          <a:pt x="457" y="498"/>
                        </a:lnTo>
                        <a:lnTo>
                          <a:pt x="455" y="498"/>
                        </a:lnTo>
                        <a:lnTo>
                          <a:pt x="453" y="500"/>
                        </a:lnTo>
                        <a:lnTo>
                          <a:pt x="446" y="502"/>
                        </a:lnTo>
                        <a:lnTo>
                          <a:pt x="444" y="504"/>
                        </a:lnTo>
                        <a:lnTo>
                          <a:pt x="441" y="507"/>
                        </a:lnTo>
                        <a:lnTo>
                          <a:pt x="441" y="511"/>
                        </a:lnTo>
                        <a:lnTo>
                          <a:pt x="433" y="507"/>
                        </a:lnTo>
                        <a:lnTo>
                          <a:pt x="437" y="513"/>
                        </a:lnTo>
                        <a:lnTo>
                          <a:pt x="433" y="515"/>
                        </a:lnTo>
                        <a:lnTo>
                          <a:pt x="435" y="520"/>
                        </a:lnTo>
                        <a:lnTo>
                          <a:pt x="433" y="522"/>
                        </a:lnTo>
                        <a:lnTo>
                          <a:pt x="433" y="520"/>
                        </a:lnTo>
                        <a:lnTo>
                          <a:pt x="433" y="522"/>
                        </a:lnTo>
                        <a:lnTo>
                          <a:pt x="430" y="524"/>
                        </a:lnTo>
                        <a:lnTo>
                          <a:pt x="426" y="522"/>
                        </a:lnTo>
                        <a:lnTo>
                          <a:pt x="428" y="524"/>
                        </a:lnTo>
                        <a:lnTo>
                          <a:pt x="428" y="527"/>
                        </a:lnTo>
                        <a:lnTo>
                          <a:pt x="424" y="524"/>
                        </a:lnTo>
                        <a:lnTo>
                          <a:pt x="426" y="527"/>
                        </a:lnTo>
                        <a:lnTo>
                          <a:pt x="426" y="529"/>
                        </a:lnTo>
                        <a:lnTo>
                          <a:pt x="424" y="529"/>
                        </a:lnTo>
                        <a:lnTo>
                          <a:pt x="421" y="527"/>
                        </a:lnTo>
                        <a:lnTo>
                          <a:pt x="424" y="535"/>
                        </a:lnTo>
                        <a:lnTo>
                          <a:pt x="421" y="535"/>
                        </a:lnTo>
                        <a:lnTo>
                          <a:pt x="421" y="538"/>
                        </a:lnTo>
                        <a:lnTo>
                          <a:pt x="419" y="540"/>
                        </a:lnTo>
                        <a:lnTo>
                          <a:pt x="415" y="538"/>
                        </a:lnTo>
                        <a:lnTo>
                          <a:pt x="410" y="540"/>
                        </a:lnTo>
                        <a:lnTo>
                          <a:pt x="406" y="538"/>
                        </a:lnTo>
                        <a:lnTo>
                          <a:pt x="399" y="540"/>
                        </a:lnTo>
                        <a:lnTo>
                          <a:pt x="395" y="540"/>
                        </a:lnTo>
                        <a:lnTo>
                          <a:pt x="392" y="542"/>
                        </a:lnTo>
                        <a:lnTo>
                          <a:pt x="392" y="544"/>
                        </a:lnTo>
                        <a:lnTo>
                          <a:pt x="390" y="542"/>
                        </a:lnTo>
                        <a:lnTo>
                          <a:pt x="386" y="544"/>
                        </a:lnTo>
                        <a:lnTo>
                          <a:pt x="384" y="542"/>
                        </a:lnTo>
                        <a:lnTo>
                          <a:pt x="381" y="540"/>
                        </a:lnTo>
                        <a:lnTo>
                          <a:pt x="381" y="538"/>
                        </a:lnTo>
                        <a:lnTo>
                          <a:pt x="377" y="535"/>
                        </a:lnTo>
                        <a:lnTo>
                          <a:pt x="368" y="535"/>
                        </a:lnTo>
                        <a:lnTo>
                          <a:pt x="366" y="535"/>
                        </a:lnTo>
                        <a:lnTo>
                          <a:pt x="363" y="535"/>
                        </a:lnTo>
                        <a:lnTo>
                          <a:pt x="359" y="533"/>
                        </a:lnTo>
                        <a:lnTo>
                          <a:pt x="357" y="535"/>
                        </a:lnTo>
                        <a:lnTo>
                          <a:pt x="357" y="533"/>
                        </a:lnTo>
                        <a:lnTo>
                          <a:pt x="355" y="533"/>
                        </a:lnTo>
                        <a:lnTo>
                          <a:pt x="355" y="531"/>
                        </a:lnTo>
                        <a:lnTo>
                          <a:pt x="352" y="529"/>
                        </a:lnTo>
                        <a:lnTo>
                          <a:pt x="350" y="527"/>
                        </a:lnTo>
                        <a:lnTo>
                          <a:pt x="350" y="522"/>
                        </a:lnTo>
                        <a:lnTo>
                          <a:pt x="348" y="520"/>
                        </a:lnTo>
                        <a:lnTo>
                          <a:pt x="348" y="513"/>
                        </a:lnTo>
                        <a:lnTo>
                          <a:pt x="343" y="507"/>
                        </a:lnTo>
                        <a:lnTo>
                          <a:pt x="341" y="507"/>
                        </a:lnTo>
                        <a:lnTo>
                          <a:pt x="337" y="511"/>
                        </a:lnTo>
                        <a:lnTo>
                          <a:pt x="339" y="515"/>
                        </a:lnTo>
                        <a:lnTo>
                          <a:pt x="343" y="520"/>
                        </a:lnTo>
                        <a:lnTo>
                          <a:pt x="341" y="522"/>
                        </a:lnTo>
                        <a:lnTo>
                          <a:pt x="337" y="520"/>
                        </a:lnTo>
                        <a:lnTo>
                          <a:pt x="335" y="511"/>
                        </a:lnTo>
                        <a:lnTo>
                          <a:pt x="332" y="509"/>
                        </a:lnTo>
                        <a:lnTo>
                          <a:pt x="332" y="507"/>
                        </a:lnTo>
                        <a:lnTo>
                          <a:pt x="335" y="507"/>
                        </a:lnTo>
                        <a:lnTo>
                          <a:pt x="330" y="504"/>
                        </a:lnTo>
                        <a:lnTo>
                          <a:pt x="328" y="502"/>
                        </a:lnTo>
                        <a:lnTo>
                          <a:pt x="326" y="498"/>
                        </a:lnTo>
                        <a:lnTo>
                          <a:pt x="323" y="491"/>
                        </a:lnTo>
                        <a:lnTo>
                          <a:pt x="321" y="489"/>
                        </a:lnTo>
                        <a:lnTo>
                          <a:pt x="319" y="487"/>
                        </a:lnTo>
                        <a:lnTo>
                          <a:pt x="319" y="489"/>
                        </a:lnTo>
                        <a:lnTo>
                          <a:pt x="317" y="491"/>
                        </a:lnTo>
                        <a:lnTo>
                          <a:pt x="317" y="495"/>
                        </a:lnTo>
                        <a:lnTo>
                          <a:pt x="314" y="495"/>
                        </a:lnTo>
                        <a:lnTo>
                          <a:pt x="314" y="500"/>
                        </a:lnTo>
                        <a:lnTo>
                          <a:pt x="310" y="500"/>
                        </a:lnTo>
                        <a:lnTo>
                          <a:pt x="310" y="495"/>
                        </a:lnTo>
                        <a:lnTo>
                          <a:pt x="310" y="498"/>
                        </a:lnTo>
                        <a:lnTo>
                          <a:pt x="310" y="500"/>
                        </a:lnTo>
                        <a:lnTo>
                          <a:pt x="308" y="504"/>
                        </a:lnTo>
                        <a:lnTo>
                          <a:pt x="308" y="507"/>
                        </a:lnTo>
                        <a:lnTo>
                          <a:pt x="301" y="507"/>
                        </a:lnTo>
                        <a:lnTo>
                          <a:pt x="301" y="504"/>
                        </a:lnTo>
                        <a:lnTo>
                          <a:pt x="303" y="504"/>
                        </a:lnTo>
                        <a:lnTo>
                          <a:pt x="303" y="498"/>
                        </a:lnTo>
                        <a:lnTo>
                          <a:pt x="301" y="500"/>
                        </a:lnTo>
                        <a:lnTo>
                          <a:pt x="299" y="495"/>
                        </a:lnTo>
                        <a:lnTo>
                          <a:pt x="297" y="498"/>
                        </a:lnTo>
                        <a:lnTo>
                          <a:pt x="297" y="500"/>
                        </a:lnTo>
                        <a:lnTo>
                          <a:pt x="299" y="504"/>
                        </a:lnTo>
                        <a:lnTo>
                          <a:pt x="299" y="507"/>
                        </a:lnTo>
                        <a:lnTo>
                          <a:pt x="294" y="507"/>
                        </a:lnTo>
                        <a:lnTo>
                          <a:pt x="294" y="511"/>
                        </a:lnTo>
                        <a:lnTo>
                          <a:pt x="297" y="511"/>
                        </a:lnTo>
                        <a:lnTo>
                          <a:pt x="297" y="515"/>
                        </a:lnTo>
                        <a:lnTo>
                          <a:pt x="294" y="515"/>
                        </a:lnTo>
                        <a:lnTo>
                          <a:pt x="290" y="511"/>
                        </a:lnTo>
                        <a:lnTo>
                          <a:pt x="290" y="509"/>
                        </a:lnTo>
                        <a:lnTo>
                          <a:pt x="283" y="509"/>
                        </a:lnTo>
                        <a:lnTo>
                          <a:pt x="281" y="507"/>
                        </a:lnTo>
                        <a:lnTo>
                          <a:pt x="279" y="507"/>
                        </a:lnTo>
                        <a:lnTo>
                          <a:pt x="279" y="509"/>
                        </a:lnTo>
                        <a:lnTo>
                          <a:pt x="274" y="509"/>
                        </a:lnTo>
                        <a:lnTo>
                          <a:pt x="279" y="515"/>
                        </a:lnTo>
                        <a:lnTo>
                          <a:pt x="277" y="518"/>
                        </a:lnTo>
                        <a:lnTo>
                          <a:pt x="279" y="520"/>
                        </a:lnTo>
                        <a:lnTo>
                          <a:pt x="281" y="513"/>
                        </a:lnTo>
                        <a:lnTo>
                          <a:pt x="283" y="513"/>
                        </a:lnTo>
                        <a:lnTo>
                          <a:pt x="283" y="515"/>
                        </a:lnTo>
                        <a:lnTo>
                          <a:pt x="286" y="518"/>
                        </a:lnTo>
                        <a:lnTo>
                          <a:pt x="283" y="520"/>
                        </a:lnTo>
                        <a:lnTo>
                          <a:pt x="283" y="518"/>
                        </a:lnTo>
                        <a:lnTo>
                          <a:pt x="281" y="518"/>
                        </a:lnTo>
                        <a:lnTo>
                          <a:pt x="283" y="522"/>
                        </a:lnTo>
                        <a:lnTo>
                          <a:pt x="286" y="522"/>
                        </a:lnTo>
                        <a:lnTo>
                          <a:pt x="283" y="524"/>
                        </a:lnTo>
                        <a:lnTo>
                          <a:pt x="286" y="527"/>
                        </a:lnTo>
                        <a:lnTo>
                          <a:pt x="290" y="527"/>
                        </a:lnTo>
                        <a:lnTo>
                          <a:pt x="288" y="529"/>
                        </a:lnTo>
                        <a:lnTo>
                          <a:pt x="288" y="531"/>
                        </a:lnTo>
                        <a:lnTo>
                          <a:pt x="283" y="533"/>
                        </a:lnTo>
                        <a:lnTo>
                          <a:pt x="281" y="531"/>
                        </a:lnTo>
                        <a:lnTo>
                          <a:pt x="281" y="533"/>
                        </a:lnTo>
                        <a:lnTo>
                          <a:pt x="283" y="535"/>
                        </a:lnTo>
                        <a:lnTo>
                          <a:pt x="281" y="535"/>
                        </a:lnTo>
                        <a:lnTo>
                          <a:pt x="279" y="535"/>
                        </a:lnTo>
                        <a:lnTo>
                          <a:pt x="279" y="538"/>
                        </a:lnTo>
                        <a:lnTo>
                          <a:pt x="274" y="535"/>
                        </a:lnTo>
                        <a:lnTo>
                          <a:pt x="270" y="538"/>
                        </a:lnTo>
                        <a:lnTo>
                          <a:pt x="270" y="542"/>
                        </a:lnTo>
                        <a:lnTo>
                          <a:pt x="263" y="540"/>
                        </a:lnTo>
                        <a:lnTo>
                          <a:pt x="263" y="544"/>
                        </a:lnTo>
                        <a:lnTo>
                          <a:pt x="261" y="549"/>
                        </a:lnTo>
                        <a:lnTo>
                          <a:pt x="259" y="544"/>
                        </a:lnTo>
                        <a:lnTo>
                          <a:pt x="257" y="544"/>
                        </a:lnTo>
                        <a:lnTo>
                          <a:pt x="254" y="542"/>
                        </a:lnTo>
                        <a:lnTo>
                          <a:pt x="252" y="542"/>
                        </a:lnTo>
                        <a:lnTo>
                          <a:pt x="250" y="540"/>
                        </a:lnTo>
                        <a:lnTo>
                          <a:pt x="248" y="542"/>
                        </a:lnTo>
                        <a:lnTo>
                          <a:pt x="248" y="544"/>
                        </a:lnTo>
                        <a:lnTo>
                          <a:pt x="241" y="551"/>
                        </a:lnTo>
                        <a:lnTo>
                          <a:pt x="239" y="558"/>
                        </a:lnTo>
                        <a:lnTo>
                          <a:pt x="232" y="560"/>
                        </a:lnTo>
                        <a:lnTo>
                          <a:pt x="234" y="562"/>
                        </a:lnTo>
                        <a:lnTo>
                          <a:pt x="232" y="566"/>
                        </a:lnTo>
                        <a:lnTo>
                          <a:pt x="234" y="566"/>
                        </a:lnTo>
                        <a:lnTo>
                          <a:pt x="237" y="564"/>
                        </a:lnTo>
                        <a:lnTo>
                          <a:pt x="239" y="566"/>
                        </a:lnTo>
                        <a:lnTo>
                          <a:pt x="234" y="569"/>
                        </a:lnTo>
                        <a:lnTo>
                          <a:pt x="237" y="571"/>
                        </a:lnTo>
                        <a:lnTo>
                          <a:pt x="239" y="573"/>
                        </a:lnTo>
                        <a:lnTo>
                          <a:pt x="241" y="573"/>
                        </a:lnTo>
                        <a:lnTo>
                          <a:pt x="243" y="573"/>
                        </a:lnTo>
                        <a:lnTo>
                          <a:pt x="239" y="582"/>
                        </a:lnTo>
                        <a:lnTo>
                          <a:pt x="232" y="586"/>
                        </a:lnTo>
                        <a:lnTo>
                          <a:pt x="237" y="589"/>
                        </a:lnTo>
                        <a:lnTo>
                          <a:pt x="237" y="591"/>
                        </a:lnTo>
                        <a:lnTo>
                          <a:pt x="239" y="589"/>
                        </a:lnTo>
                        <a:lnTo>
                          <a:pt x="239" y="593"/>
                        </a:lnTo>
                        <a:lnTo>
                          <a:pt x="241" y="593"/>
                        </a:lnTo>
                        <a:lnTo>
                          <a:pt x="239" y="598"/>
                        </a:lnTo>
                        <a:lnTo>
                          <a:pt x="237" y="598"/>
                        </a:lnTo>
                        <a:lnTo>
                          <a:pt x="234" y="595"/>
                        </a:lnTo>
                        <a:lnTo>
                          <a:pt x="230" y="598"/>
                        </a:lnTo>
                        <a:lnTo>
                          <a:pt x="228" y="600"/>
                        </a:lnTo>
                        <a:lnTo>
                          <a:pt x="221" y="600"/>
                        </a:lnTo>
                        <a:lnTo>
                          <a:pt x="221" y="598"/>
                        </a:lnTo>
                        <a:lnTo>
                          <a:pt x="216" y="600"/>
                        </a:lnTo>
                        <a:lnTo>
                          <a:pt x="214" y="595"/>
                        </a:lnTo>
                        <a:lnTo>
                          <a:pt x="214" y="593"/>
                        </a:lnTo>
                        <a:lnTo>
                          <a:pt x="214" y="591"/>
                        </a:lnTo>
                        <a:lnTo>
                          <a:pt x="212" y="593"/>
                        </a:lnTo>
                        <a:lnTo>
                          <a:pt x="210" y="591"/>
                        </a:lnTo>
                        <a:lnTo>
                          <a:pt x="205" y="586"/>
                        </a:lnTo>
                        <a:lnTo>
                          <a:pt x="203" y="586"/>
                        </a:lnTo>
                        <a:lnTo>
                          <a:pt x="199" y="591"/>
                        </a:lnTo>
                        <a:lnTo>
                          <a:pt x="199" y="593"/>
                        </a:lnTo>
                        <a:lnTo>
                          <a:pt x="201" y="593"/>
                        </a:lnTo>
                        <a:lnTo>
                          <a:pt x="199" y="598"/>
                        </a:lnTo>
                        <a:lnTo>
                          <a:pt x="201" y="600"/>
                        </a:lnTo>
                        <a:lnTo>
                          <a:pt x="199" y="602"/>
                        </a:lnTo>
                        <a:lnTo>
                          <a:pt x="194" y="604"/>
                        </a:lnTo>
                        <a:lnTo>
                          <a:pt x="192" y="606"/>
                        </a:lnTo>
                        <a:lnTo>
                          <a:pt x="190" y="606"/>
                        </a:lnTo>
                        <a:lnTo>
                          <a:pt x="188" y="609"/>
                        </a:lnTo>
                        <a:lnTo>
                          <a:pt x="183" y="609"/>
                        </a:lnTo>
                        <a:lnTo>
                          <a:pt x="181" y="613"/>
                        </a:lnTo>
                        <a:lnTo>
                          <a:pt x="181" y="615"/>
                        </a:lnTo>
                        <a:lnTo>
                          <a:pt x="179" y="618"/>
                        </a:lnTo>
                        <a:lnTo>
                          <a:pt x="172" y="611"/>
                        </a:lnTo>
                        <a:lnTo>
                          <a:pt x="172" y="609"/>
                        </a:lnTo>
                        <a:lnTo>
                          <a:pt x="170" y="606"/>
                        </a:lnTo>
                        <a:lnTo>
                          <a:pt x="172" y="604"/>
                        </a:lnTo>
                        <a:lnTo>
                          <a:pt x="174" y="604"/>
                        </a:lnTo>
                        <a:lnTo>
                          <a:pt x="174" y="602"/>
                        </a:lnTo>
                        <a:lnTo>
                          <a:pt x="176" y="600"/>
                        </a:lnTo>
                        <a:lnTo>
                          <a:pt x="174" y="600"/>
                        </a:lnTo>
                        <a:lnTo>
                          <a:pt x="174" y="598"/>
                        </a:lnTo>
                        <a:lnTo>
                          <a:pt x="170" y="595"/>
                        </a:lnTo>
                        <a:lnTo>
                          <a:pt x="165" y="595"/>
                        </a:lnTo>
                        <a:lnTo>
                          <a:pt x="165" y="591"/>
                        </a:lnTo>
                        <a:lnTo>
                          <a:pt x="167" y="589"/>
                        </a:lnTo>
                        <a:lnTo>
                          <a:pt x="165" y="586"/>
                        </a:lnTo>
                        <a:lnTo>
                          <a:pt x="163" y="589"/>
                        </a:lnTo>
                        <a:lnTo>
                          <a:pt x="161" y="584"/>
                        </a:lnTo>
                        <a:lnTo>
                          <a:pt x="163" y="584"/>
                        </a:lnTo>
                        <a:lnTo>
                          <a:pt x="163" y="582"/>
                        </a:lnTo>
                        <a:lnTo>
                          <a:pt x="163" y="578"/>
                        </a:lnTo>
                        <a:lnTo>
                          <a:pt x="161" y="578"/>
                        </a:lnTo>
                        <a:lnTo>
                          <a:pt x="159" y="578"/>
                        </a:lnTo>
                        <a:lnTo>
                          <a:pt x="156" y="578"/>
                        </a:lnTo>
                        <a:lnTo>
                          <a:pt x="156" y="575"/>
                        </a:lnTo>
                        <a:lnTo>
                          <a:pt x="156" y="573"/>
                        </a:lnTo>
                        <a:lnTo>
                          <a:pt x="139" y="591"/>
                        </a:lnTo>
                        <a:lnTo>
                          <a:pt x="143" y="598"/>
                        </a:lnTo>
                        <a:lnTo>
                          <a:pt x="141" y="600"/>
                        </a:lnTo>
                        <a:lnTo>
                          <a:pt x="136" y="604"/>
                        </a:lnTo>
                        <a:lnTo>
                          <a:pt x="139" y="606"/>
                        </a:lnTo>
                        <a:lnTo>
                          <a:pt x="143" y="604"/>
                        </a:lnTo>
                        <a:lnTo>
                          <a:pt x="145" y="606"/>
                        </a:lnTo>
                        <a:lnTo>
                          <a:pt x="141" y="611"/>
                        </a:lnTo>
                        <a:lnTo>
                          <a:pt x="136" y="613"/>
                        </a:lnTo>
                        <a:lnTo>
                          <a:pt x="136" y="618"/>
                        </a:lnTo>
                        <a:lnTo>
                          <a:pt x="134" y="618"/>
                        </a:lnTo>
                        <a:lnTo>
                          <a:pt x="136" y="620"/>
                        </a:lnTo>
                        <a:lnTo>
                          <a:pt x="132" y="622"/>
                        </a:lnTo>
                        <a:lnTo>
                          <a:pt x="132" y="624"/>
                        </a:lnTo>
                        <a:lnTo>
                          <a:pt x="139" y="626"/>
                        </a:lnTo>
                        <a:lnTo>
                          <a:pt x="141" y="631"/>
                        </a:lnTo>
                        <a:lnTo>
                          <a:pt x="139" y="633"/>
                        </a:lnTo>
                        <a:lnTo>
                          <a:pt x="136" y="629"/>
                        </a:lnTo>
                        <a:lnTo>
                          <a:pt x="136" y="638"/>
                        </a:lnTo>
                        <a:lnTo>
                          <a:pt x="136" y="640"/>
                        </a:lnTo>
                        <a:lnTo>
                          <a:pt x="134" y="644"/>
                        </a:lnTo>
                        <a:lnTo>
                          <a:pt x="134" y="642"/>
                        </a:lnTo>
                        <a:lnTo>
                          <a:pt x="132" y="644"/>
                        </a:lnTo>
                        <a:lnTo>
                          <a:pt x="134" y="644"/>
                        </a:lnTo>
                        <a:lnTo>
                          <a:pt x="132" y="644"/>
                        </a:lnTo>
                        <a:lnTo>
                          <a:pt x="130" y="642"/>
                        </a:lnTo>
                        <a:lnTo>
                          <a:pt x="125" y="644"/>
                        </a:lnTo>
                        <a:lnTo>
                          <a:pt x="127" y="649"/>
                        </a:lnTo>
                        <a:lnTo>
                          <a:pt x="125" y="651"/>
                        </a:lnTo>
                        <a:lnTo>
                          <a:pt x="123" y="653"/>
                        </a:lnTo>
                        <a:lnTo>
                          <a:pt x="121" y="651"/>
                        </a:lnTo>
                        <a:lnTo>
                          <a:pt x="114" y="649"/>
                        </a:lnTo>
                        <a:lnTo>
                          <a:pt x="112" y="644"/>
                        </a:lnTo>
                        <a:lnTo>
                          <a:pt x="107" y="644"/>
                        </a:lnTo>
                        <a:lnTo>
                          <a:pt x="107" y="642"/>
                        </a:lnTo>
                        <a:lnTo>
                          <a:pt x="105" y="642"/>
                        </a:lnTo>
                        <a:lnTo>
                          <a:pt x="101" y="642"/>
                        </a:lnTo>
                        <a:lnTo>
                          <a:pt x="98" y="640"/>
                        </a:lnTo>
                        <a:lnTo>
                          <a:pt x="96" y="642"/>
                        </a:lnTo>
                        <a:lnTo>
                          <a:pt x="96" y="644"/>
                        </a:lnTo>
                        <a:lnTo>
                          <a:pt x="92" y="642"/>
                        </a:lnTo>
                        <a:lnTo>
                          <a:pt x="87" y="644"/>
                        </a:lnTo>
                        <a:lnTo>
                          <a:pt x="87" y="646"/>
                        </a:lnTo>
                        <a:lnTo>
                          <a:pt x="81" y="651"/>
                        </a:lnTo>
                        <a:lnTo>
                          <a:pt x="61" y="660"/>
                        </a:lnTo>
                        <a:lnTo>
                          <a:pt x="56" y="662"/>
                        </a:lnTo>
                        <a:lnTo>
                          <a:pt x="45" y="671"/>
                        </a:lnTo>
                        <a:lnTo>
                          <a:pt x="43" y="666"/>
                        </a:lnTo>
                        <a:lnTo>
                          <a:pt x="41" y="669"/>
                        </a:lnTo>
                        <a:lnTo>
                          <a:pt x="38" y="669"/>
                        </a:lnTo>
                        <a:lnTo>
                          <a:pt x="36" y="673"/>
                        </a:lnTo>
                        <a:lnTo>
                          <a:pt x="32" y="675"/>
                        </a:lnTo>
                        <a:lnTo>
                          <a:pt x="27" y="675"/>
                        </a:lnTo>
                        <a:lnTo>
                          <a:pt x="25" y="675"/>
                        </a:lnTo>
                        <a:lnTo>
                          <a:pt x="14" y="678"/>
                        </a:lnTo>
                        <a:lnTo>
                          <a:pt x="12" y="675"/>
                        </a:lnTo>
                        <a:lnTo>
                          <a:pt x="7" y="675"/>
                        </a:lnTo>
                        <a:lnTo>
                          <a:pt x="5" y="675"/>
                        </a:lnTo>
                        <a:lnTo>
                          <a:pt x="3" y="678"/>
                        </a:lnTo>
                        <a:lnTo>
                          <a:pt x="0" y="678"/>
                        </a:lnTo>
                        <a:lnTo>
                          <a:pt x="0" y="675"/>
                        </a:lnTo>
                        <a:lnTo>
                          <a:pt x="3" y="671"/>
                        </a:lnTo>
                        <a:lnTo>
                          <a:pt x="0" y="669"/>
                        </a:lnTo>
                        <a:lnTo>
                          <a:pt x="0" y="666"/>
                        </a:lnTo>
                        <a:lnTo>
                          <a:pt x="3" y="666"/>
                        </a:lnTo>
                        <a:lnTo>
                          <a:pt x="7" y="669"/>
                        </a:lnTo>
                        <a:lnTo>
                          <a:pt x="9" y="664"/>
                        </a:lnTo>
                        <a:lnTo>
                          <a:pt x="9" y="660"/>
                        </a:lnTo>
                        <a:lnTo>
                          <a:pt x="14" y="655"/>
                        </a:lnTo>
                        <a:lnTo>
                          <a:pt x="14" y="646"/>
                        </a:lnTo>
                        <a:lnTo>
                          <a:pt x="18" y="638"/>
                        </a:lnTo>
                        <a:lnTo>
                          <a:pt x="20" y="629"/>
                        </a:lnTo>
                        <a:lnTo>
                          <a:pt x="18" y="624"/>
                        </a:lnTo>
                        <a:lnTo>
                          <a:pt x="20" y="613"/>
                        </a:lnTo>
                        <a:lnTo>
                          <a:pt x="27" y="611"/>
                        </a:lnTo>
                        <a:lnTo>
                          <a:pt x="29" y="606"/>
                        </a:lnTo>
                        <a:lnTo>
                          <a:pt x="38" y="606"/>
                        </a:lnTo>
                        <a:lnTo>
                          <a:pt x="38" y="602"/>
                        </a:lnTo>
                        <a:lnTo>
                          <a:pt x="52" y="600"/>
                        </a:lnTo>
                        <a:lnTo>
                          <a:pt x="54" y="591"/>
                        </a:lnTo>
                        <a:lnTo>
                          <a:pt x="65" y="582"/>
                        </a:lnTo>
                        <a:lnTo>
                          <a:pt x="67" y="578"/>
                        </a:lnTo>
                        <a:lnTo>
                          <a:pt x="72" y="575"/>
                        </a:lnTo>
                        <a:lnTo>
                          <a:pt x="74" y="575"/>
                        </a:lnTo>
                        <a:lnTo>
                          <a:pt x="74" y="571"/>
                        </a:lnTo>
                        <a:lnTo>
                          <a:pt x="74" y="569"/>
                        </a:lnTo>
                        <a:lnTo>
                          <a:pt x="76" y="571"/>
                        </a:lnTo>
                        <a:lnTo>
                          <a:pt x="81" y="571"/>
                        </a:lnTo>
                        <a:lnTo>
                          <a:pt x="81" y="569"/>
                        </a:lnTo>
                        <a:lnTo>
                          <a:pt x="81" y="566"/>
                        </a:lnTo>
                        <a:lnTo>
                          <a:pt x="72" y="562"/>
                        </a:lnTo>
                        <a:lnTo>
                          <a:pt x="72" y="558"/>
                        </a:lnTo>
                        <a:lnTo>
                          <a:pt x="76" y="560"/>
                        </a:lnTo>
                        <a:lnTo>
                          <a:pt x="81" y="560"/>
                        </a:lnTo>
                        <a:lnTo>
                          <a:pt x="81" y="558"/>
                        </a:lnTo>
                        <a:lnTo>
                          <a:pt x="83" y="555"/>
                        </a:lnTo>
                        <a:lnTo>
                          <a:pt x="81" y="553"/>
                        </a:lnTo>
                        <a:lnTo>
                          <a:pt x="83" y="551"/>
                        </a:lnTo>
                        <a:lnTo>
                          <a:pt x="92" y="546"/>
                        </a:lnTo>
                        <a:lnTo>
                          <a:pt x="98" y="549"/>
                        </a:lnTo>
                        <a:lnTo>
                          <a:pt x="101" y="544"/>
                        </a:lnTo>
                        <a:lnTo>
                          <a:pt x="101" y="542"/>
                        </a:lnTo>
                        <a:lnTo>
                          <a:pt x="107" y="542"/>
                        </a:lnTo>
                        <a:lnTo>
                          <a:pt x="107" y="540"/>
                        </a:lnTo>
                        <a:lnTo>
                          <a:pt x="110" y="540"/>
                        </a:lnTo>
                        <a:lnTo>
                          <a:pt x="112" y="538"/>
                        </a:lnTo>
                        <a:lnTo>
                          <a:pt x="110" y="538"/>
                        </a:lnTo>
                        <a:lnTo>
                          <a:pt x="112" y="531"/>
                        </a:lnTo>
                        <a:lnTo>
                          <a:pt x="110" y="527"/>
                        </a:lnTo>
                        <a:lnTo>
                          <a:pt x="112" y="524"/>
                        </a:lnTo>
                        <a:lnTo>
                          <a:pt x="112" y="522"/>
                        </a:lnTo>
                        <a:lnTo>
                          <a:pt x="118" y="520"/>
                        </a:lnTo>
                        <a:lnTo>
                          <a:pt x="121" y="522"/>
                        </a:lnTo>
                        <a:lnTo>
                          <a:pt x="123" y="520"/>
                        </a:lnTo>
                        <a:lnTo>
                          <a:pt x="121" y="507"/>
                        </a:lnTo>
                        <a:lnTo>
                          <a:pt x="116" y="500"/>
                        </a:lnTo>
                        <a:lnTo>
                          <a:pt x="118" y="495"/>
                        </a:lnTo>
                        <a:lnTo>
                          <a:pt x="116" y="493"/>
                        </a:lnTo>
                        <a:lnTo>
                          <a:pt x="116" y="491"/>
                        </a:lnTo>
                        <a:lnTo>
                          <a:pt x="114" y="489"/>
                        </a:lnTo>
                        <a:lnTo>
                          <a:pt x="112" y="491"/>
                        </a:lnTo>
                        <a:lnTo>
                          <a:pt x="112" y="489"/>
                        </a:lnTo>
                        <a:lnTo>
                          <a:pt x="112" y="487"/>
                        </a:lnTo>
                        <a:lnTo>
                          <a:pt x="114" y="487"/>
                        </a:lnTo>
                        <a:lnTo>
                          <a:pt x="112" y="487"/>
                        </a:lnTo>
                        <a:lnTo>
                          <a:pt x="114" y="484"/>
                        </a:lnTo>
                        <a:lnTo>
                          <a:pt x="112" y="484"/>
                        </a:lnTo>
                        <a:lnTo>
                          <a:pt x="112" y="482"/>
                        </a:lnTo>
                        <a:lnTo>
                          <a:pt x="110" y="480"/>
                        </a:lnTo>
                        <a:lnTo>
                          <a:pt x="112" y="478"/>
                        </a:lnTo>
                        <a:lnTo>
                          <a:pt x="110" y="475"/>
                        </a:lnTo>
                        <a:lnTo>
                          <a:pt x="110" y="469"/>
                        </a:lnTo>
                        <a:lnTo>
                          <a:pt x="112" y="467"/>
                        </a:lnTo>
                        <a:lnTo>
                          <a:pt x="112" y="462"/>
                        </a:lnTo>
                        <a:lnTo>
                          <a:pt x="114" y="462"/>
                        </a:lnTo>
                        <a:lnTo>
                          <a:pt x="114" y="460"/>
                        </a:lnTo>
                        <a:lnTo>
                          <a:pt x="107" y="458"/>
                        </a:lnTo>
                        <a:lnTo>
                          <a:pt x="107" y="455"/>
                        </a:lnTo>
                        <a:lnTo>
                          <a:pt x="110" y="455"/>
                        </a:lnTo>
                        <a:lnTo>
                          <a:pt x="112" y="455"/>
                        </a:lnTo>
                        <a:lnTo>
                          <a:pt x="114" y="449"/>
                        </a:lnTo>
                        <a:lnTo>
                          <a:pt x="112" y="447"/>
                        </a:lnTo>
                        <a:lnTo>
                          <a:pt x="105" y="447"/>
                        </a:lnTo>
                        <a:lnTo>
                          <a:pt x="103" y="442"/>
                        </a:lnTo>
                        <a:lnTo>
                          <a:pt x="103" y="440"/>
                        </a:lnTo>
                        <a:lnTo>
                          <a:pt x="101" y="438"/>
                        </a:lnTo>
                        <a:lnTo>
                          <a:pt x="101" y="435"/>
                        </a:lnTo>
                        <a:lnTo>
                          <a:pt x="98" y="433"/>
                        </a:lnTo>
                        <a:lnTo>
                          <a:pt x="96" y="435"/>
                        </a:lnTo>
                        <a:lnTo>
                          <a:pt x="92" y="435"/>
                        </a:lnTo>
                        <a:lnTo>
                          <a:pt x="94" y="431"/>
                        </a:lnTo>
                        <a:lnTo>
                          <a:pt x="92" y="424"/>
                        </a:lnTo>
                        <a:lnTo>
                          <a:pt x="96" y="418"/>
                        </a:lnTo>
                        <a:lnTo>
                          <a:pt x="94" y="407"/>
                        </a:lnTo>
                        <a:lnTo>
                          <a:pt x="94" y="402"/>
                        </a:lnTo>
                        <a:lnTo>
                          <a:pt x="96" y="400"/>
                        </a:lnTo>
                        <a:lnTo>
                          <a:pt x="96" y="395"/>
                        </a:lnTo>
                        <a:lnTo>
                          <a:pt x="85" y="393"/>
                        </a:lnTo>
                        <a:lnTo>
                          <a:pt x="83" y="389"/>
                        </a:lnTo>
                        <a:lnTo>
                          <a:pt x="83" y="387"/>
                        </a:lnTo>
                        <a:lnTo>
                          <a:pt x="74" y="382"/>
                        </a:lnTo>
                        <a:lnTo>
                          <a:pt x="67" y="378"/>
                        </a:lnTo>
                        <a:lnTo>
                          <a:pt x="67" y="373"/>
                        </a:lnTo>
                        <a:lnTo>
                          <a:pt x="65" y="371"/>
                        </a:lnTo>
                        <a:lnTo>
                          <a:pt x="69" y="360"/>
                        </a:lnTo>
                        <a:lnTo>
                          <a:pt x="69" y="358"/>
                        </a:lnTo>
                        <a:lnTo>
                          <a:pt x="72" y="358"/>
                        </a:lnTo>
                        <a:lnTo>
                          <a:pt x="81" y="351"/>
                        </a:lnTo>
                        <a:lnTo>
                          <a:pt x="85" y="353"/>
                        </a:lnTo>
                        <a:lnTo>
                          <a:pt x="85" y="358"/>
                        </a:lnTo>
                        <a:lnTo>
                          <a:pt x="90" y="358"/>
                        </a:lnTo>
                        <a:lnTo>
                          <a:pt x="90" y="362"/>
                        </a:lnTo>
                        <a:lnTo>
                          <a:pt x="92" y="364"/>
                        </a:lnTo>
                        <a:lnTo>
                          <a:pt x="96" y="358"/>
                        </a:lnTo>
                        <a:lnTo>
                          <a:pt x="101" y="360"/>
                        </a:lnTo>
                        <a:lnTo>
                          <a:pt x="105" y="364"/>
                        </a:lnTo>
                        <a:lnTo>
                          <a:pt x="107" y="362"/>
                        </a:lnTo>
                        <a:lnTo>
                          <a:pt x="112" y="364"/>
                        </a:lnTo>
                        <a:lnTo>
                          <a:pt x="114" y="369"/>
                        </a:lnTo>
                        <a:lnTo>
                          <a:pt x="116" y="369"/>
                        </a:lnTo>
                        <a:lnTo>
                          <a:pt x="118" y="367"/>
                        </a:lnTo>
                        <a:lnTo>
                          <a:pt x="121" y="364"/>
                        </a:lnTo>
                        <a:lnTo>
                          <a:pt x="125" y="369"/>
                        </a:lnTo>
                        <a:lnTo>
                          <a:pt x="130" y="382"/>
                        </a:lnTo>
                        <a:lnTo>
                          <a:pt x="136" y="389"/>
                        </a:lnTo>
                        <a:lnTo>
                          <a:pt x="139" y="387"/>
                        </a:lnTo>
                        <a:lnTo>
                          <a:pt x="141" y="387"/>
                        </a:lnTo>
                        <a:lnTo>
                          <a:pt x="143" y="382"/>
                        </a:lnTo>
                        <a:lnTo>
                          <a:pt x="152" y="378"/>
                        </a:lnTo>
                        <a:lnTo>
                          <a:pt x="154" y="380"/>
                        </a:lnTo>
                        <a:lnTo>
                          <a:pt x="159" y="380"/>
                        </a:lnTo>
                        <a:lnTo>
                          <a:pt x="159" y="382"/>
                        </a:lnTo>
                        <a:lnTo>
                          <a:pt x="161" y="382"/>
                        </a:lnTo>
                        <a:lnTo>
                          <a:pt x="163" y="382"/>
                        </a:lnTo>
                        <a:lnTo>
                          <a:pt x="165" y="384"/>
                        </a:lnTo>
                        <a:lnTo>
                          <a:pt x="167" y="382"/>
                        </a:lnTo>
                        <a:lnTo>
                          <a:pt x="172" y="384"/>
                        </a:lnTo>
                        <a:lnTo>
                          <a:pt x="174" y="384"/>
                        </a:lnTo>
                        <a:lnTo>
                          <a:pt x="170" y="391"/>
                        </a:lnTo>
                        <a:lnTo>
                          <a:pt x="170" y="398"/>
                        </a:lnTo>
                        <a:lnTo>
                          <a:pt x="172" y="398"/>
                        </a:lnTo>
                        <a:lnTo>
                          <a:pt x="176" y="395"/>
                        </a:lnTo>
                        <a:lnTo>
                          <a:pt x="181" y="389"/>
                        </a:lnTo>
                        <a:lnTo>
                          <a:pt x="185" y="391"/>
                        </a:lnTo>
                        <a:lnTo>
                          <a:pt x="188" y="389"/>
                        </a:lnTo>
                        <a:lnTo>
                          <a:pt x="190" y="384"/>
                        </a:lnTo>
                        <a:lnTo>
                          <a:pt x="188" y="380"/>
                        </a:lnTo>
                        <a:lnTo>
                          <a:pt x="190" y="373"/>
                        </a:lnTo>
                        <a:lnTo>
                          <a:pt x="190" y="367"/>
                        </a:lnTo>
                        <a:lnTo>
                          <a:pt x="179" y="364"/>
                        </a:lnTo>
                        <a:lnTo>
                          <a:pt x="176" y="367"/>
                        </a:lnTo>
                        <a:lnTo>
                          <a:pt x="174" y="367"/>
                        </a:lnTo>
                        <a:lnTo>
                          <a:pt x="165" y="362"/>
                        </a:lnTo>
                        <a:lnTo>
                          <a:pt x="161" y="362"/>
                        </a:lnTo>
                        <a:lnTo>
                          <a:pt x="154" y="360"/>
                        </a:lnTo>
                        <a:lnTo>
                          <a:pt x="145" y="358"/>
                        </a:lnTo>
                        <a:lnTo>
                          <a:pt x="143" y="356"/>
                        </a:lnTo>
                        <a:lnTo>
                          <a:pt x="143" y="349"/>
                        </a:lnTo>
                        <a:lnTo>
                          <a:pt x="143" y="344"/>
                        </a:lnTo>
                        <a:lnTo>
                          <a:pt x="143" y="342"/>
                        </a:lnTo>
                        <a:lnTo>
                          <a:pt x="145" y="340"/>
                        </a:lnTo>
                        <a:lnTo>
                          <a:pt x="147" y="336"/>
                        </a:lnTo>
                        <a:lnTo>
                          <a:pt x="145" y="331"/>
                        </a:lnTo>
                        <a:lnTo>
                          <a:pt x="147" y="331"/>
                        </a:lnTo>
                        <a:lnTo>
                          <a:pt x="145" y="327"/>
                        </a:lnTo>
                        <a:lnTo>
                          <a:pt x="150" y="324"/>
                        </a:lnTo>
                        <a:lnTo>
                          <a:pt x="147" y="320"/>
                        </a:lnTo>
                        <a:lnTo>
                          <a:pt x="145" y="318"/>
                        </a:lnTo>
                        <a:lnTo>
                          <a:pt x="147" y="311"/>
                        </a:lnTo>
                        <a:lnTo>
                          <a:pt x="147" y="307"/>
                        </a:lnTo>
                        <a:lnTo>
                          <a:pt x="150" y="307"/>
                        </a:lnTo>
                        <a:lnTo>
                          <a:pt x="150" y="304"/>
                        </a:lnTo>
                        <a:lnTo>
                          <a:pt x="147" y="302"/>
                        </a:lnTo>
                        <a:lnTo>
                          <a:pt x="147" y="300"/>
                        </a:lnTo>
                        <a:lnTo>
                          <a:pt x="147" y="298"/>
                        </a:lnTo>
                        <a:lnTo>
                          <a:pt x="145" y="300"/>
                        </a:lnTo>
                        <a:lnTo>
                          <a:pt x="143" y="300"/>
                        </a:lnTo>
                        <a:lnTo>
                          <a:pt x="143" y="293"/>
                        </a:lnTo>
                        <a:lnTo>
                          <a:pt x="139" y="291"/>
                        </a:lnTo>
                        <a:lnTo>
                          <a:pt x="134" y="287"/>
                        </a:lnTo>
                        <a:lnTo>
                          <a:pt x="136" y="284"/>
                        </a:lnTo>
                        <a:lnTo>
                          <a:pt x="136" y="280"/>
                        </a:lnTo>
                        <a:lnTo>
                          <a:pt x="139" y="280"/>
                        </a:lnTo>
                        <a:lnTo>
                          <a:pt x="141" y="276"/>
                        </a:lnTo>
                        <a:lnTo>
                          <a:pt x="141" y="271"/>
                        </a:lnTo>
                        <a:lnTo>
                          <a:pt x="136" y="264"/>
                        </a:lnTo>
                        <a:lnTo>
                          <a:pt x="139" y="262"/>
                        </a:lnTo>
                        <a:lnTo>
                          <a:pt x="136" y="262"/>
                        </a:lnTo>
                        <a:lnTo>
                          <a:pt x="136" y="258"/>
                        </a:lnTo>
                        <a:lnTo>
                          <a:pt x="136" y="244"/>
                        </a:lnTo>
                        <a:lnTo>
                          <a:pt x="139" y="240"/>
                        </a:lnTo>
                        <a:lnTo>
                          <a:pt x="139" y="242"/>
                        </a:lnTo>
                        <a:lnTo>
                          <a:pt x="143" y="240"/>
                        </a:lnTo>
                        <a:lnTo>
                          <a:pt x="145" y="242"/>
                        </a:lnTo>
                        <a:lnTo>
                          <a:pt x="145" y="247"/>
                        </a:lnTo>
                        <a:lnTo>
                          <a:pt x="147" y="247"/>
                        </a:lnTo>
                        <a:lnTo>
                          <a:pt x="154" y="247"/>
                        </a:lnTo>
                        <a:lnTo>
                          <a:pt x="156" y="242"/>
                        </a:lnTo>
                        <a:lnTo>
                          <a:pt x="156" y="236"/>
                        </a:lnTo>
                        <a:lnTo>
                          <a:pt x="167" y="231"/>
                        </a:lnTo>
                        <a:lnTo>
                          <a:pt x="176" y="218"/>
                        </a:lnTo>
                        <a:lnTo>
                          <a:pt x="174" y="213"/>
                        </a:lnTo>
                        <a:lnTo>
                          <a:pt x="176" y="211"/>
                        </a:lnTo>
                        <a:lnTo>
                          <a:pt x="181" y="209"/>
                        </a:lnTo>
                        <a:lnTo>
                          <a:pt x="179" y="207"/>
                        </a:lnTo>
                        <a:lnTo>
                          <a:pt x="181" y="204"/>
                        </a:lnTo>
                        <a:lnTo>
                          <a:pt x="179" y="202"/>
                        </a:lnTo>
                        <a:lnTo>
                          <a:pt x="196" y="200"/>
                        </a:lnTo>
                        <a:lnTo>
                          <a:pt x="201" y="202"/>
                        </a:lnTo>
                        <a:lnTo>
                          <a:pt x="203" y="200"/>
                        </a:lnTo>
                        <a:lnTo>
                          <a:pt x="212" y="200"/>
                        </a:lnTo>
                        <a:lnTo>
                          <a:pt x="214" y="202"/>
                        </a:lnTo>
                        <a:lnTo>
                          <a:pt x="216" y="200"/>
                        </a:lnTo>
                        <a:lnTo>
                          <a:pt x="221" y="200"/>
                        </a:lnTo>
                        <a:lnTo>
                          <a:pt x="225" y="198"/>
                        </a:lnTo>
                        <a:lnTo>
                          <a:pt x="225" y="200"/>
                        </a:lnTo>
                        <a:lnTo>
                          <a:pt x="228" y="200"/>
                        </a:lnTo>
                        <a:lnTo>
                          <a:pt x="228" y="202"/>
                        </a:lnTo>
                        <a:lnTo>
                          <a:pt x="230" y="200"/>
                        </a:lnTo>
                        <a:lnTo>
                          <a:pt x="237" y="204"/>
                        </a:lnTo>
                        <a:lnTo>
                          <a:pt x="248" y="209"/>
                        </a:lnTo>
                        <a:lnTo>
                          <a:pt x="254" y="204"/>
                        </a:lnTo>
                        <a:lnTo>
                          <a:pt x="259" y="202"/>
                        </a:lnTo>
                        <a:lnTo>
                          <a:pt x="263" y="191"/>
                        </a:lnTo>
                        <a:lnTo>
                          <a:pt x="261" y="185"/>
                        </a:lnTo>
                        <a:lnTo>
                          <a:pt x="265" y="182"/>
                        </a:lnTo>
                        <a:lnTo>
                          <a:pt x="270" y="185"/>
                        </a:lnTo>
                        <a:lnTo>
                          <a:pt x="270" y="180"/>
                        </a:lnTo>
                        <a:lnTo>
                          <a:pt x="268" y="180"/>
                        </a:lnTo>
                        <a:lnTo>
                          <a:pt x="268" y="178"/>
                        </a:lnTo>
                        <a:lnTo>
                          <a:pt x="270" y="171"/>
                        </a:lnTo>
                        <a:lnTo>
                          <a:pt x="270" y="169"/>
                        </a:lnTo>
                        <a:lnTo>
                          <a:pt x="286" y="173"/>
                        </a:lnTo>
                        <a:lnTo>
                          <a:pt x="288" y="173"/>
                        </a:lnTo>
                        <a:lnTo>
                          <a:pt x="288" y="171"/>
                        </a:lnTo>
                        <a:lnTo>
                          <a:pt x="288" y="165"/>
                        </a:lnTo>
                        <a:lnTo>
                          <a:pt x="283" y="160"/>
                        </a:lnTo>
                        <a:lnTo>
                          <a:pt x="281" y="160"/>
                        </a:lnTo>
                        <a:lnTo>
                          <a:pt x="279" y="151"/>
                        </a:lnTo>
                        <a:lnTo>
                          <a:pt x="283" y="145"/>
                        </a:lnTo>
                        <a:lnTo>
                          <a:pt x="283" y="140"/>
                        </a:lnTo>
                        <a:lnTo>
                          <a:pt x="286" y="136"/>
                        </a:lnTo>
                        <a:lnTo>
                          <a:pt x="294" y="129"/>
                        </a:lnTo>
                        <a:lnTo>
                          <a:pt x="294" y="131"/>
                        </a:lnTo>
                        <a:lnTo>
                          <a:pt x="294" y="133"/>
                        </a:lnTo>
                        <a:lnTo>
                          <a:pt x="294" y="136"/>
                        </a:lnTo>
                        <a:lnTo>
                          <a:pt x="297" y="136"/>
                        </a:lnTo>
                        <a:lnTo>
                          <a:pt x="299" y="133"/>
                        </a:lnTo>
                        <a:lnTo>
                          <a:pt x="301" y="133"/>
                        </a:lnTo>
                        <a:lnTo>
                          <a:pt x="299" y="131"/>
                        </a:lnTo>
                        <a:lnTo>
                          <a:pt x="294" y="129"/>
                        </a:lnTo>
                        <a:lnTo>
                          <a:pt x="290" y="127"/>
                        </a:lnTo>
                        <a:lnTo>
                          <a:pt x="292" y="125"/>
                        </a:lnTo>
                        <a:lnTo>
                          <a:pt x="297" y="125"/>
                        </a:lnTo>
                        <a:lnTo>
                          <a:pt x="301" y="118"/>
                        </a:lnTo>
                        <a:lnTo>
                          <a:pt x="299" y="116"/>
                        </a:lnTo>
                        <a:lnTo>
                          <a:pt x="299" y="113"/>
                        </a:lnTo>
                        <a:lnTo>
                          <a:pt x="297" y="111"/>
                        </a:lnTo>
                        <a:lnTo>
                          <a:pt x="301" y="109"/>
                        </a:lnTo>
                        <a:lnTo>
                          <a:pt x="301" y="107"/>
                        </a:lnTo>
                        <a:lnTo>
                          <a:pt x="303" y="109"/>
                        </a:lnTo>
                        <a:lnTo>
                          <a:pt x="308" y="109"/>
                        </a:lnTo>
                        <a:lnTo>
                          <a:pt x="308" y="105"/>
                        </a:lnTo>
                        <a:lnTo>
                          <a:pt x="312" y="105"/>
                        </a:lnTo>
                        <a:lnTo>
                          <a:pt x="314" y="102"/>
                        </a:lnTo>
                        <a:lnTo>
                          <a:pt x="312" y="98"/>
                        </a:lnTo>
                        <a:lnTo>
                          <a:pt x="314" y="96"/>
                        </a:lnTo>
                        <a:lnTo>
                          <a:pt x="317" y="93"/>
                        </a:lnTo>
                        <a:lnTo>
                          <a:pt x="314" y="91"/>
                        </a:lnTo>
                        <a:lnTo>
                          <a:pt x="310" y="89"/>
                        </a:lnTo>
                        <a:lnTo>
                          <a:pt x="308" y="85"/>
                        </a:lnTo>
                        <a:lnTo>
                          <a:pt x="310" y="80"/>
                        </a:lnTo>
                        <a:lnTo>
                          <a:pt x="308" y="76"/>
                        </a:lnTo>
                        <a:lnTo>
                          <a:pt x="308" y="71"/>
                        </a:lnTo>
                        <a:lnTo>
                          <a:pt x="314" y="71"/>
                        </a:lnTo>
                        <a:lnTo>
                          <a:pt x="317" y="71"/>
                        </a:lnTo>
                        <a:lnTo>
                          <a:pt x="310" y="67"/>
                        </a:lnTo>
                        <a:lnTo>
                          <a:pt x="317" y="58"/>
                        </a:lnTo>
                        <a:lnTo>
                          <a:pt x="321" y="51"/>
                        </a:lnTo>
                        <a:lnTo>
                          <a:pt x="323" y="49"/>
                        </a:lnTo>
                        <a:lnTo>
                          <a:pt x="330" y="45"/>
                        </a:lnTo>
                        <a:lnTo>
                          <a:pt x="339" y="45"/>
                        </a:lnTo>
                        <a:lnTo>
                          <a:pt x="343" y="38"/>
                        </a:lnTo>
                        <a:lnTo>
                          <a:pt x="348" y="38"/>
                        </a:lnTo>
                        <a:lnTo>
                          <a:pt x="348" y="33"/>
                        </a:lnTo>
                        <a:lnTo>
                          <a:pt x="355" y="31"/>
                        </a:lnTo>
                        <a:lnTo>
                          <a:pt x="359" y="31"/>
                        </a:lnTo>
                        <a:lnTo>
                          <a:pt x="361" y="29"/>
                        </a:lnTo>
                        <a:lnTo>
                          <a:pt x="370" y="29"/>
                        </a:lnTo>
                        <a:lnTo>
                          <a:pt x="375" y="27"/>
                        </a:lnTo>
                        <a:lnTo>
                          <a:pt x="377" y="20"/>
                        </a:lnTo>
                        <a:lnTo>
                          <a:pt x="379" y="18"/>
                        </a:lnTo>
                        <a:lnTo>
                          <a:pt x="379" y="14"/>
                        </a:lnTo>
                        <a:lnTo>
                          <a:pt x="370" y="9"/>
                        </a:lnTo>
                        <a:lnTo>
                          <a:pt x="370" y="7"/>
                        </a:lnTo>
                        <a:lnTo>
                          <a:pt x="372" y="5"/>
                        </a:lnTo>
                        <a:lnTo>
                          <a:pt x="375" y="7"/>
                        </a:lnTo>
                        <a:lnTo>
                          <a:pt x="381" y="7"/>
                        </a:lnTo>
                        <a:lnTo>
                          <a:pt x="388" y="14"/>
                        </a:lnTo>
                        <a:lnTo>
                          <a:pt x="392" y="14"/>
                        </a:lnTo>
                        <a:lnTo>
                          <a:pt x="392" y="20"/>
                        </a:lnTo>
                        <a:lnTo>
                          <a:pt x="395" y="22"/>
                        </a:lnTo>
                        <a:lnTo>
                          <a:pt x="401" y="27"/>
                        </a:lnTo>
                        <a:lnTo>
                          <a:pt x="408" y="27"/>
                        </a:lnTo>
                        <a:lnTo>
                          <a:pt x="413" y="31"/>
                        </a:lnTo>
                        <a:lnTo>
                          <a:pt x="415" y="31"/>
                        </a:lnTo>
                        <a:lnTo>
                          <a:pt x="426" y="29"/>
                        </a:lnTo>
                        <a:lnTo>
                          <a:pt x="430" y="31"/>
                        </a:lnTo>
                        <a:lnTo>
                          <a:pt x="435" y="31"/>
                        </a:lnTo>
                        <a:lnTo>
                          <a:pt x="435" y="29"/>
                        </a:lnTo>
                        <a:lnTo>
                          <a:pt x="437" y="27"/>
                        </a:lnTo>
                        <a:lnTo>
                          <a:pt x="439" y="27"/>
                        </a:lnTo>
                        <a:lnTo>
                          <a:pt x="441" y="25"/>
                        </a:lnTo>
                        <a:lnTo>
                          <a:pt x="441" y="22"/>
                        </a:lnTo>
                        <a:lnTo>
                          <a:pt x="448" y="20"/>
                        </a:lnTo>
                        <a:lnTo>
                          <a:pt x="464" y="18"/>
                        </a:lnTo>
                        <a:lnTo>
                          <a:pt x="468" y="20"/>
                        </a:lnTo>
                        <a:lnTo>
                          <a:pt x="479" y="20"/>
                        </a:lnTo>
                        <a:lnTo>
                          <a:pt x="482" y="18"/>
                        </a:lnTo>
                        <a:lnTo>
                          <a:pt x="488" y="16"/>
                        </a:lnTo>
                        <a:lnTo>
                          <a:pt x="490" y="18"/>
                        </a:lnTo>
                        <a:lnTo>
                          <a:pt x="493" y="20"/>
                        </a:lnTo>
                        <a:lnTo>
                          <a:pt x="499" y="16"/>
                        </a:lnTo>
                        <a:lnTo>
                          <a:pt x="499" y="20"/>
                        </a:lnTo>
                        <a:lnTo>
                          <a:pt x="502" y="20"/>
                        </a:lnTo>
                        <a:lnTo>
                          <a:pt x="504" y="20"/>
                        </a:lnTo>
                        <a:lnTo>
                          <a:pt x="504" y="18"/>
                        </a:lnTo>
                        <a:lnTo>
                          <a:pt x="508" y="16"/>
                        </a:lnTo>
                        <a:lnTo>
                          <a:pt x="511" y="16"/>
                        </a:lnTo>
                        <a:lnTo>
                          <a:pt x="511" y="18"/>
                        </a:lnTo>
                        <a:lnTo>
                          <a:pt x="522" y="14"/>
                        </a:lnTo>
                        <a:lnTo>
                          <a:pt x="522" y="11"/>
                        </a:lnTo>
                        <a:lnTo>
                          <a:pt x="526" y="11"/>
                        </a:lnTo>
                        <a:lnTo>
                          <a:pt x="528" y="14"/>
                        </a:lnTo>
                        <a:lnTo>
                          <a:pt x="524" y="16"/>
                        </a:lnTo>
                        <a:lnTo>
                          <a:pt x="528" y="22"/>
                        </a:lnTo>
                        <a:lnTo>
                          <a:pt x="528" y="27"/>
                        </a:lnTo>
                        <a:lnTo>
                          <a:pt x="528" y="31"/>
                        </a:lnTo>
                        <a:lnTo>
                          <a:pt x="531" y="31"/>
                        </a:lnTo>
                        <a:lnTo>
                          <a:pt x="528" y="36"/>
                        </a:lnTo>
                        <a:lnTo>
                          <a:pt x="533" y="36"/>
                        </a:lnTo>
                        <a:lnTo>
                          <a:pt x="533" y="38"/>
                        </a:lnTo>
                        <a:lnTo>
                          <a:pt x="526" y="40"/>
                        </a:lnTo>
                        <a:lnTo>
                          <a:pt x="526" y="47"/>
                        </a:lnTo>
                        <a:lnTo>
                          <a:pt x="524" y="56"/>
                        </a:lnTo>
                        <a:lnTo>
                          <a:pt x="519" y="58"/>
                        </a:lnTo>
                        <a:lnTo>
                          <a:pt x="522" y="60"/>
                        </a:lnTo>
                        <a:lnTo>
                          <a:pt x="519" y="65"/>
                        </a:lnTo>
                        <a:lnTo>
                          <a:pt x="515" y="67"/>
                        </a:lnTo>
                        <a:lnTo>
                          <a:pt x="515" y="69"/>
                        </a:lnTo>
                        <a:lnTo>
                          <a:pt x="517" y="69"/>
                        </a:lnTo>
                        <a:lnTo>
                          <a:pt x="519" y="65"/>
                        </a:lnTo>
                        <a:lnTo>
                          <a:pt x="524" y="65"/>
                        </a:lnTo>
                        <a:lnTo>
                          <a:pt x="531" y="67"/>
                        </a:lnTo>
                        <a:lnTo>
                          <a:pt x="531" y="69"/>
                        </a:lnTo>
                        <a:lnTo>
                          <a:pt x="533" y="71"/>
                        </a:lnTo>
                        <a:lnTo>
                          <a:pt x="539" y="69"/>
                        </a:lnTo>
                        <a:lnTo>
                          <a:pt x="542" y="73"/>
                        </a:lnTo>
                        <a:lnTo>
                          <a:pt x="539" y="71"/>
                        </a:lnTo>
                        <a:lnTo>
                          <a:pt x="542" y="71"/>
                        </a:lnTo>
                        <a:lnTo>
                          <a:pt x="544" y="71"/>
                        </a:lnTo>
                        <a:lnTo>
                          <a:pt x="546" y="73"/>
                        </a:lnTo>
                        <a:lnTo>
                          <a:pt x="548" y="78"/>
                        </a:lnTo>
                        <a:lnTo>
                          <a:pt x="551" y="80"/>
                        </a:lnTo>
                        <a:lnTo>
                          <a:pt x="555" y="69"/>
                        </a:lnTo>
                        <a:lnTo>
                          <a:pt x="560" y="65"/>
                        </a:lnTo>
                        <a:lnTo>
                          <a:pt x="564" y="62"/>
                        </a:lnTo>
                        <a:lnTo>
                          <a:pt x="568" y="62"/>
                        </a:lnTo>
                        <a:lnTo>
                          <a:pt x="568" y="58"/>
                        </a:lnTo>
                        <a:lnTo>
                          <a:pt x="575" y="58"/>
                        </a:lnTo>
                        <a:lnTo>
                          <a:pt x="591" y="65"/>
                        </a:lnTo>
                        <a:lnTo>
                          <a:pt x="593" y="67"/>
                        </a:lnTo>
                        <a:lnTo>
                          <a:pt x="595" y="67"/>
                        </a:lnTo>
                        <a:lnTo>
                          <a:pt x="602" y="69"/>
                        </a:lnTo>
                        <a:lnTo>
                          <a:pt x="609" y="67"/>
                        </a:lnTo>
                        <a:lnTo>
                          <a:pt x="613" y="71"/>
                        </a:lnTo>
                        <a:lnTo>
                          <a:pt x="613" y="73"/>
                        </a:lnTo>
                        <a:lnTo>
                          <a:pt x="615" y="73"/>
                        </a:lnTo>
                        <a:lnTo>
                          <a:pt x="624" y="69"/>
                        </a:lnTo>
                        <a:lnTo>
                          <a:pt x="624" y="67"/>
                        </a:lnTo>
                        <a:lnTo>
                          <a:pt x="631" y="65"/>
                        </a:lnTo>
                        <a:lnTo>
                          <a:pt x="633" y="65"/>
                        </a:lnTo>
                        <a:lnTo>
                          <a:pt x="633" y="67"/>
                        </a:lnTo>
                        <a:lnTo>
                          <a:pt x="635" y="67"/>
                        </a:lnTo>
                        <a:lnTo>
                          <a:pt x="635" y="69"/>
                        </a:lnTo>
                        <a:lnTo>
                          <a:pt x="633" y="69"/>
                        </a:lnTo>
                        <a:lnTo>
                          <a:pt x="629" y="69"/>
                        </a:lnTo>
                        <a:lnTo>
                          <a:pt x="626" y="73"/>
                        </a:lnTo>
                        <a:lnTo>
                          <a:pt x="629" y="76"/>
                        </a:lnTo>
                        <a:lnTo>
                          <a:pt x="624" y="78"/>
                        </a:lnTo>
                        <a:lnTo>
                          <a:pt x="626" y="82"/>
                        </a:lnTo>
                        <a:lnTo>
                          <a:pt x="629" y="82"/>
                        </a:lnTo>
                        <a:lnTo>
                          <a:pt x="633" y="82"/>
                        </a:lnTo>
                        <a:lnTo>
                          <a:pt x="633" y="85"/>
                        </a:lnTo>
                        <a:lnTo>
                          <a:pt x="644" y="82"/>
                        </a:lnTo>
                        <a:lnTo>
                          <a:pt x="646" y="85"/>
                        </a:lnTo>
                        <a:lnTo>
                          <a:pt x="646" y="80"/>
                        </a:lnTo>
                        <a:lnTo>
                          <a:pt x="649" y="78"/>
                        </a:lnTo>
                        <a:lnTo>
                          <a:pt x="651" y="78"/>
                        </a:lnTo>
                        <a:lnTo>
                          <a:pt x="660" y="65"/>
                        </a:lnTo>
                        <a:lnTo>
                          <a:pt x="660" y="60"/>
                        </a:lnTo>
                        <a:lnTo>
                          <a:pt x="664" y="53"/>
                        </a:lnTo>
                        <a:lnTo>
                          <a:pt x="655" y="45"/>
                        </a:lnTo>
                        <a:lnTo>
                          <a:pt x="662" y="38"/>
                        </a:lnTo>
                        <a:lnTo>
                          <a:pt x="666" y="36"/>
                        </a:lnTo>
                        <a:lnTo>
                          <a:pt x="662" y="36"/>
                        </a:lnTo>
                        <a:lnTo>
                          <a:pt x="660" y="36"/>
                        </a:lnTo>
                        <a:lnTo>
                          <a:pt x="662" y="33"/>
                        </a:lnTo>
                        <a:lnTo>
                          <a:pt x="660" y="31"/>
                        </a:lnTo>
                        <a:lnTo>
                          <a:pt x="660" y="33"/>
                        </a:lnTo>
                        <a:lnTo>
                          <a:pt x="660" y="31"/>
                        </a:lnTo>
                        <a:lnTo>
                          <a:pt x="662" y="29"/>
                        </a:lnTo>
                        <a:lnTo>
                          <a:pt x="662" y="25"/>
                        </a:lnTo>
                        <a:lnTo>
                          <a:pt x="662" y="20"/>
                        </a:lnTo>
                        <a:lnTo>
                          <a:pt x="660" y="20"/>
                        </a:lnTo>
                        <a:lnTo>
                          <a:pt x="653" y="16"/>
                        </a:lnTo>
                        <a:lnTo>
                          <a:pt x="653" y="11"/>
                        </a:lnTo>
                        <a:lnTo>
                          <a:pt x="658" y="7"/>
                        </a:lnTo>
                        <a:lnTo>
                          <a:pt x="660" y="7"/>
                        </a:lnTo>
                        <a:lnTo>
                          <a:pt x="662" y="5"/>
                        </a:lnTo>
                        <a:lnTo>
                          <a:pt x="662" y="7"/>
                        </a:lnTo>
                        <a:lnTo>
                          <a:pt x="664" y="5"/>
                        </a:lnTo>
                        <a:lnTo>
                          <a:pt x="662" y="2"/>
                        </a:lnTo>
                        <a:lnTo>
                          <a:pt x="664" y="0"/>
                        </a:lnTo>
                        <a:lnTo>
                          <a:pt x="671" y="5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1" name="Freeform 853"/>
                  <p:cNvSpPr>
                    <a:spLocks/>
                  </p:cNvSpPr>
                  <p:nvPr/>
                </p:nvSpPr>
                <p:spPr bwMode="auto">
                  <a:xfrm>
                    <a:off x="3679" y="2665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2" name="Freeform 854"/>
                  <p:cNvSpPr>
                    <a:spLocks/>
                  </p:cNvSpPr>
                  <p:nvPr/>
                </p:nvSpPr>
                <p:spPr bwMode="auto">
                  <a:xfrm>
                    <a:off x="3674" y="2665"/>
                    <a:ext cx="9" cy="7"/>
                  </a:xfrm>
                  <a:custGeom>
                    <a:avLst/>
                    <a:gdLst>
                      <a:gd name="T0" fmla="*/ 9 w 9"/>
                      <a:gd name="T1" fmla="*/ 0 h 7"/>
                      <a:gd name="T2" fmla="*/ 5 w 9"/>
                      <a:gd name="T3" fmla="*/ 7 h 7"/>
                      <a:gd name="T4" fmla="*/ 0 w 9"/>
                      <a:gd name="T5" fmla="*/ 4 h 7"/>
                      <a:gd name="T6" fmla="*/ 5 w 9"/>
                      <a:gd name="T7" fmla="*/ 4 h 7"/>
                      <a:gd name="T8" fmla="*/ 5 w 9"/>
                      <a:gd name="T9" fmla="*/ 2 h 7"/>
                      <a:gd name="T10" fmla="*/ 9 w 9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7">
                        <a:moveTo>
                          <a:pt x="9" y="0"/>
                        </a:moveTo>
                        <a:lnTo>
                          <a:pt x="5" y="7"/>
                        </a:lnTo>
                        <a:lnTo>
                          <a:pt x="0" y="4"/>
                        </a:lnTo>
                        <a:lnTo>
                          <a:pt x="5" y="4"/>
                        </a:lnTo>
                        <a:lnTo>
                          <a:pt x="5" y="2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3" name="Freeform 855"/>
                  <p:cNvSpPr>
                    <a:spLocks/>
                  </p:cNvSpPr>
                  <p:nvPr/>
                </p:nvSpPr>
                <p:spPr bwMode="auto">
                  <a:xfrm>
                    <a:off x="3908" y="254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4" name="Freeform 856"/>
                  <p:cNvSpPr>
                    <a:spLocks/>
                  </p:cNvSpPr>
                  <p:nvPr/>
                </p:nvSpPr>
                <p:spPr bwMode="auto">
                  <a:xfrm>
                    <a:off x="3910" y="254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5" name="Freeform 857"/>
                  <p:cNvSpPr>
                    <a:spLocks/>
                  </p:cNvSpPr>
                  <p:nvPr/>
                </p:nvSpPr>
                <p:spPr bwMode="auto">
                  <a:xfrm>
                    <a:off x="3912" y="2543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6" name="Freeform 858"/>
                  <p:cNvSpPr>
                    <a:spLocks/>
                  </p:cNvSpPr>
                  <p:nvPr/>
                </p:nvSpPr>
                <p:spPr bwMode="auto">
                  <a:xfrm>
                    <a:off x="3908" y="254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7" name="Freeform 859"/>
                  <p:cNvSpPr>
                    <a:spLocks/>
                  </p:cNvSpPr>
                  <p:nvPr/>
                </p:nvSpPr>
                <p:spPr bwMode="auto">
                  <a:xfrm>
                    <a:off x="3901" y="2541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8" name="Freeform 860"/>
                  <p:cNvSpPr>
                    <a:spLocks/>
                  </p:cNvSpPr>
                  <p:nvPr/>
                </p:nvSpPr>
                <p:spPr bwMode="auto">
                  <a:xfrm>
                    <a:off x="3901" y="2538"/>
                    <a:ext cx="3" cy="3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lnTo>
                          <a:pt x="3" y="3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799" name="Freeform 861"/>
                  <p:cNvSpPr>
                    <a:spLocks/>
                  </p:cNvSpPr>
                  <p:nvPr/>
                </p:nvSpPr>
                <p:spPr bwMode="auto">
                  <a:xfrm>
                    <a:off x="3904" y="2538"/>
                    <a:ext cx="0" cy="3"/>
                  </a:xfrm>
                  <a:custGeom>
                    <a:avLst/>
                    <a:gdLst>
                      <a:gd name="T0" fmla="*/ 3 h 3"/>
                      <a:gd name="T1" fmla="*/ 0 h 3"/>
                      <a:gd name="T2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0" name="Freeform 862"/>
                  <p:cNvSpPr>
                    <a:spLocks/>
                  </p:cNvSpPr>
                  <p:nvPr/>
                </p:nvSpPr>
                <p:spPr bwMode="auto">
                  <a:xfrm>
                    <a:off x="3901" y="253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1" name="Freeform 863"/>
                  <p:cNvSpPr>
                    <a:spLocks/>
                  </p:cNvSpPr>
                  <p:nvPr/>
                </p:nvSpPr>
                <p:spPr bwMode="auto">
                  <a:xfrm>
                    <a:off x="3892" y="2536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2" name="Freeform 864"/>
                  <p:cNvSpPr>
                    <a:spLocks/>
                  </p:cNvSpPr>
                  <p:nvPr/>
                </p:nvSpPr>
                <p:spPr bwMode="auto">
                  <a:xfrm>
                    <a:off x="3904" y="253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3" name="Freeform 865"/>
                  <p:cNvSpPr>
                    <a:spLocks/>
                  </p:cNvSpPr>
                  <p:nvPr/>
                </p:nvSpPr>
                <p:spPr bwMode="auto">
                  <a:xfrm>
                    <a:off x="3899" y="2534"/>
                    <a:ext cx="5" cy="4"/>
                  </a:xfrm>
                  <a:custGeom>
                    <a:avLst/>
                    <a:gdLst>
                      <a:gd name="T0" fmla="*/ 2 w 5"/>
                      <a:gd name="T1" fmla="*/ 0 h 4"/>
                      <a:gd name="T2" fmla="*/ 5 w 5"/>
                      <a:gd name="T3" fmla="*/ 2 h 4"/>
                      <a:gd name="T4" fmla="*/ 5 w 5"/>
                      <a:gd name="T5" fmla="*/ 4 h 4"/>
                      <a:gd name="T6" fmla="*/ 2 w 5"/>
                      <a:gd name="T7" fmla="*/ 2 h 4"/>
                      <a:gd name="T8" fmla="*/ 0 w 5"/>
                      <a:gd name="T9" fmla="*/ 2 h 4"/>
                      <a:gd name="T10" fmla="*/ 2 w 5"/>
                      <a:gd name="T1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4">
                        <a:moveTo>
                          <a:pt x="2" y="0"/>
                        </a:moveTo>
                        <a:lnTo>
                          <a:pt x="5" y="2"/>
                        </a:lnTo>
                        <a:lnTo>
                          <a:pt x="5" y="4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4" name="Freeform 866"/>
                  <p:cNvSpPr>
                    <a:spLocks/>
                  </p:cNvSpPr>
                  <p:nvPr/>
                </p:nvSpPr>
                <p:spPr bwMode="auto">
                  <a:xfrm>
                    <a:off x="3917" y="2532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5" name="Freeform 867"/>
                  <p:cNvSpPr>
                    <a:spLocks/>
                  </p:cNvSpPr>
                  <p:nvPr/>
                </p:nvSpPr>
                <p:spPr bwMode="auto">
                  <a:xfrm>
                    <a:off x="3892" y="2532"/>
                    <a:ext cx="9" cy="4"/>
                  </a:xfrm>
                  <a:custGeom>
                    <a:avLst/>
                    <a:gdLst>
                      <a:gd name="T0" fmla="*/ 3 w 9"/>
                      <a:gd name="T1" fmla="*/ 0 h 4"/>
                      <a:gd name="T2" fmla="*/ 9 w 9"/>
                      <a:gd name="T3" fmla="*/ 2 h 4"/>
                      <a:gd name="T4" fmla="*/ 5 w 9"/>
                      <a:gd name="T5" fmla="*/ 4 h 4"/>
                      <a:gd name="T6" fmla="*/ 3 w 9"/>
                      <a:gd name="T7" fmla="*/ 2 h 4"/>
                      <a:gd name="T8" fmla="*/ 0 w 9"/>
                      <a:gd name="T9" fmla="*/ 2 h 4"/>
                      <a:gd name="T10" fmla="*/ 0 w 9"/>
                      <a:gd name="T11" fmla="*/ 0 h 4"/>
                      <a:gd name="T12" fmla="*/ 3 w 9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4">
                        <a:moveTo>
                          <a:pt x="3" y="0"/>
                        </a:moveTo>
                        <a:lnTo>
                          <a:pt x="9" y="2"/>
                        </a:lnTo>
                        <a:lnTo>
                          <a:pt x="5" y="4"/>
                        </a:lnTo>
                        <a:lnTo>
                          <a:pt x="3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6" name="Freeform 868"/>
                  <p:cNvSpPr>
                    <a:spLocks/>
                  </p:cNvSpPr>
                  <p:nvPr/>
                </p:nvSpPr>
                <p:spPr bwMode="auto">
                  <a:xfrm>
                    <a:off x="3892" y="2532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7" name="Freeform 869"/>
                  <p:cNvSpPr>
                    <a:spLocks/>
                  </p:cNvSpPr>
                  <p:nvPr/>
                </p:nvSpPr>
                <p:spPr bwMode="auto">
                  <a:xfrm>
                    <a:off x="3919" y="2530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8" name="Freeform 870"/>
                  <p:cNvSpPr>
                    <a:spLocks/>
                  </p:cNvSpPr>
                  <p:nvPr/>
                </p:nvSpPr>
                <p:spPr bwMode="auto">
                  <a:xfrm>
                    <a:off x="3926" y="251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09" name="Freeform 871"/>
                  <p:cNvSpPr>
                    <a:spLocks/>
                  </p:cNvSpPr>
                  <p:nvPr/>
                </p:nvSpPr>
                <p:spPr bwMode="auto">
                  <a:xfrm>
                    <a:off x="3926" y="2514"/>
                    <a:ext cx="4" cy="2"/>
                  </a:xfrm>
                  <a:custGeom>
                    <a:avLst/>
                    <a:gdLst>
                      <a:gd name="T0" fmla="*/ 2 w 4"/>
                      <a:gd name="T1" fmla="*/ 0 h 2"/>
                      <a:gd name="T2" fmla="*/ 4 w 4"/>
                      <a:gd name="T3" fmla="*/ 0 h 2"/>
                      <a:gd name="T4" fmla="*/ 2 w 4"/>
                      <a:gd name="T5" fmla="*/ 2 h 2"/>
                      <a:gd name="T6" fmla="*/ 0 w 4"/>
                      <a:gd name="T7" fmla="*/ 0 h 2"/>
                      <a:gd name="T8" fmla="*/ 2 w 4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2">
                        <a:moveTo>
                          <a:pt x="2" y="0"/>
                        </a:move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0" name="Freeform 872"/>
                  <p:cNvSpPr>
                    <a:spLocks/>
                  </p:cNvSpPr>
                  <p:nvPr/>
                </p:nvSpPr>
                <p:spPr bwMode="auto">
                  <a:xfrm>
                    <a:off x="3935" y="251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1" name="Freeform 873"/>
                  <p:cNvSpPr>
                    <a:spLocks/>
                  </p:cNvSpPr>
                  <p:nvPr/>
                </p:nvSpPr>
                <p:spPr bwMode="auto">
                  <a:xfrm>
                    <a:off x="3970" y="2485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2" name="Freeform 874"/>
                  <p:cNvSpPr>
                    <a:spLocks/>
                  </p:cNvSpPr>
                  <p:nvPr/>
                </p:nvSpPr>
                <p:spPr bwMode="auto">
                  <a:xfrm>
                    <a:off x="3970" y="2483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3" name="Freeform 875"/>
                  <p:cNvSpPr>
                    <a:spLocks/>
                  </p:cNvSpPr>
                  <p:nvPr/>
                </p:nvSpPr>
                <p:spPr bwMode="auto">
                  <a:xfrm>
                    <a:off x="3970" y="2478"/>
                    <a:ext cx="3" cy="7"/>
                  </a:xfrm>
                  <a:custGeom>
                    <a:avLst/>
                    <a:gdLst>
                      <a:gd name="T0" fmla="*/ 0 w 3"/>
                      <a:gd name="T1" fmla="*/ 0 h 7"/>
                      <a:gd name="T2" fmla="*/ 3 w 3"/>
                      <a:gd name="T3" fmla="*/ 3 h 7"/>
                      <a:gd name="T4" fmla="*/ 3 w 3"/>
                      <a:gd name="T5" fmla="*/ 7 h 7"/>
                      <a:gd name="T6" fmla="*/ 0 w 3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7">
                        <a:moveTo>
                          <a:pt x="0" y="0"/>
                        </a:moveTo>
                        <a:lnTo>
                          <a:pt x="3" y="3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4" name="Freeform 876"/>
                  <p:cNvSpPr>
                    <a:spLocks/>
                  </p:cNvSpPr>
                  <p:nvPr/>
                </p:nvSpPr>
                <p:spPr bwMode="auto">
                  <a:xfrm>
                    <a:off x="3970" y="2478"/>
                    <a:ext cx="0" cy="5"/>
                  </a:xfrm>
                  <a:custGeom>
                    <a:avLst/>
                    <a:gdLst>
                      <a:gd name="T0" fmla="*/ 5 h 5"/>
                      <a:gd name="T1" fmla="*/ 0 h 5"/>
                      <a:gd name="T2" fmla="*/ 5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5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5" name="Freeform 877"/>
                  <p:cNvSpPr>
                    <a:spLocks/>
                  </p:cNvSpPr>
                  <p:nvPr/>
                </p:nvSpPr>
                <p:spPr bwMode="auto">
                  <a:xfrm>
                    <a:off x="3973" y="2470"/>
                    <a:ext cx="0" cy="4"/>
                  </a:xfrm>
                  <a:custGeom>
                    <a:avLst/>
                    <a:gdLst>
                      <a:gd name="T0" fmla="*/ 0 h 4"/>
                      <a:gd name="T1" fmla="*/ 2 h 4"/>
                      <a:gd name="T2" fmla="*/ 4 h 4"/>
                      <a:gd name="T3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6" name="Freeform 878"/>
                  <p:cNvSpPr>
                    <a:spLocks/>
                  </p:cNvSpPr>
                  <p:nvPr/>
                </p:nvSpPr>
                <p:spPr bwMode="auto">
                  <a:xfrm>
                    <a:off x="3970" y="2438"/>
                    <a:ext cx="0" cy="5"/>
                  </a:xfrm>
                  <a:custGeom>
                    <a:avLst/>
                    <a:gdLst>
                      <a:gd name="T0" fmla="*/ 3 h 5"/>
                      <a:gd name="T1" fmla="*/ 5 h 5"/>
                      <a:gd name="T2" fmla="*/ 0 h 5"/>
                      <a:gd name="T3" fmla="*/ 3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5">
                        <a:moveTo>
                          <a:pt x="0" y="3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7" name="Freeform 879"/>
                  <p:cNvSpPr>
                    <a:spLocks/>
                  </p:cNvSpPr>
                  <p:nvPr/>
                </p:nvSpPr>
                <p:spPr bwMode="auto">
                  <a:xfrm>
                    <a:off x="3999" y="2436"/>
                    <a:ext cx="3" cy="2"/>
                  </a:xfrm>
                  <a:custGeom>
                    <a:avLst/>
                    <a:gdLst>
                      <a:gd name="T0" fmla="*/ 0 w 3"/>
                      <a:gd name="T1" fmla="*/ 2 h 2"/>
                      <a:gd name="T2" fmla="*/ 0 w 3"/>
                      <a:gd name="T3" fmla="*/ 0 h 2"/>
                      <a:gd name="T4" fmla="*/ 3 w 3"/>
                      <a:gd name="T5" fmla="*/ 0 h 2"/>
                      <a:gd name="T6" fmla="*/ 0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8" name="Freeform 880"/>
                  <p:cNvSpPr>
                    <a:spLocks/>
                  </p:cNvSpPr>
                  <p:nvPr/>
                </p:nvSpPr>
                <p:spPr bwMode="auto">
                  <a:xfrm>
                    <a:off x="3999" y="2436"/>
                    <a:ext cx="3" cy="2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0 w 3"/>
                      <a:gd name="T3" fmla="*/ 2 h 2"/>
                      <a:gd name="T4" fmla="*/ 3 w 3"/>
                      <a:gd name="T5" fmla="*/ 0 h 2"/>
                      <a:gd name="T6" fmla="*/ 3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19" name="Freeform 881"/>
                  <p:cNvSpPr>
                    <a:spLocks/>
                  </p:cNvSpPr>
                  <p:nvPr/>
                </p:nvSpPr>
                <p:spPr bwMode="auto">
                  <a:xfrm>
                    <a:off x="4006" y="2432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0" name="Freeform 882"/>
                  <p:cNvSpPr>
                    <a:spLocks/>
                  </p:cNvSpPr>
                  <p:nvPr/>
                </p:nvSpPr>
                <p:spPr bwMode="auto">
                  <a:xfrm>
                    <a:off x="4008" y="2432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1" name="Freeform 883"/>
                  <p:cNvSpPr>
                    <a:spLocks/>
                  </p:cNvSpPr>
                  <p:nvPr/>
                </p:nvSpPr>
                <p:spPr bwMode="auto">
                  <a:xfrm>
                    <a:off x="4010" y="2430"/>
                    <a:ext cx="3" cy="2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0 w 3"/>
                      <a:gd name="T3" fmla="*/ 2 h 2"/>
                      <a:gd name="T4" fmla="*/ 3 w 3"/>
                      <a:gd name="T5" fmla="*/ 0 h 2"/>
                      <a:gd name="T6" fmla="*/ 3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lnTo>
                          <a:pt x="0" y="2"/>
                        </a:lnTo>
                        <a:lnTo>
                          <a:pt x="3" y="0"/>
                        </a:lnTo>
                        <a:lnTo>
                          <a:pt x="3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2" name="Freeform 884"/>
                  <p:cNvSpPr>
                    <a:spLocks/>
                  </p:cNvSpPr>
                  <p:nvPr/>
                </p:nvSpPr>
                <p:spPr bwMode="auto">
                  <a:xfrm>
                    <a:off x="3968" y="2427"/>
                    <a:ext cx="34" cy="20"/>
                  </a:xfrm>
                  <a:custGeom>
                    <a:avLst/>
                    <a:gdLst>
                      <a:gd name="T0" fmla="*/ 14 w 34"/>
                      <a:gd name="T1" fmla="*/ 3 h 20"/>
                      <a:gd name="T2" fmla="*/ 31 w 34"/>
                      <a:gd name="T3" fmla="*/ 3 h 20"/>
                      <a:gd name="T4" fmla="*/ 34 w 34"/>
                      <a:gd name="T5" fmla="*/ 7 h 20"/>
                      <a:gd name="T6" fmla="*/ 31 w 34"/>
                      <a:gd name="T7" fmla="*/ 9 h 20"/>
                      <a:gd name="T8" fmla="*/ 31 w 34"/>
                      <a:gd name="T9" fmla="*/ 11 h 20"/>
                      <a:gd name="T10" fmla="*/ 22 w 34"/>
                      <a:gd name="T11" fmla="*/ 9 h 20"/>
                      <a:gd name="T12" fmla="*/ 16 w 34"/>
                      <a:gd name="T13" fmla="*/ 14 h 20"/>
                      <a:gd name="T14" fmla="*/ 11 w 34"/>
                      <a:gd name="T15" fmla="*/ 18 h 20"/>
                      <a:gd name="T16" fmla="*/ 11 w 34"/>
                      <a:gd name="T17" fmla="*/ 16 h 20"/>
                      <a:gd name="T18" fmla="*/ 11 w 34"/>
                      <a:gd name="T19" fmla="*/ 14 h 20"/>
                      <a:gd name="T20" fmla="*/ 16 w 34"/>
                      <a:gd name="T21" fmla="*/ 11 h 20"/>
                      <a:gd name="T22" fmla="*/ 14 w 34"/>
                      <a:gd name="T23" fmla="*/ 9 h 20"/>
                      <a:gd name="T24" fmla="*/ 14 w 34"/>
                      <a:gd name="T25" fmla="*/ 7 h 20"/>
                      <a:gd name="T26" fmla="*/ 14 w 34"/>
                      <a:gd name="T27" fmla="*/ 9 h 20"/>
                      <a:gd name="T28" fmla="*/ 16 w 34"/>
                      <a:gd name="T29" fmla="*/ 11 h 20"/>
                      <a:gd name="T30" fmla="*/ 11 w 34"/>
                      <a:gd name="T31" fmla="*/ 14 h 20"/>
                      <a:gd name="T32" fmla="*/ 11 w 34"/>
                      <a:gd name="T33" fmla="*/ 16 h 20"/>
                      <a:gd name="T34" fmla="*/ 11 w 34"/>
                      <a:gd name="T35" fmla="*/ 18 h 20"/>
                      <a:gd name="T36" fmla="*/ 9 w 34"/>
                      <a:gd name="T37" fmla="*/ 18 h 20"/>
                      <a:gd name="T38" fmla="*/ 7 w 34"/>
                      <a:gd name="T39" fmla="*/ 16 h 20"/>
                      <a:gd name="T40" fmla="*/ 5 w 34"/>
                      <a:gd name="T41" fmla="*/ 16 h 20"/>
                      <a:gd name="T42" fmla="*/ 2 w 34"/>
                      <a:gd name="T43" fmla="*/ 18 h 20"/>
                      <a:gd name="T44" fmla="*/ 5 w 34"/>
                      <a:gd name="T45" fmla="*/ 18 h 20"/>
                      <a:gd name="T46" fmla="*/ 7 w 34"/>
                      <a:gd name="T47" fmla="*/ 20 h 20"/>
                      <a:gd name="T48" fmla="*/ 0 w 34"/>
                      <a:gd name="T49" fmla="*/ 20 h 20"/>
                      <a:gd name="T50" fmla="*/ 2 w 34"/>
                      <a:gd name="T51" fmla="*/ 14 h 20"/>
                      <a:gd name="T52" fmla="*/ 7 w 34"/>
                      <a:gd name="T53" fmla="*/ 3 h 20"/>
                      <a:gd name="T54" fmla="*/ 11 w 34"/>
                      <a:gd name="T55" fmla="*/ 0 h 20"/>
                      <a:gd name="T56" fmla="*/ 14 w 34"/>
                      <a:gd name="T57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4" h="20">
                        <a:moveTo>
                          <a:pt x="14" y="3"/>
                        </a:moveTo>
                        <a:lnTo>
                          <a:pt x="31" y="3"/>
                        </a:lnTo>
                        <a:lnTo>
                          <a:pt x="34" y="7"/>
                        </a:lnTo>
                        <a:lnTo>
                          <a:pt x="31" y="9"/>
                        </a:lnTo>
                        <a:lnTo>
                          <a:pt x="31" y="11"/>
                        </a:lnTo>
                        <a:lnTo>
                          <a:pt x="22" y="9"/>
                        </a:lnTo>
                        <a:lnTo>
                          <a:pt x="16" y="14"/>
                        </a:lnTo>
                        <a:lnTo>
                          <a:pt x="11" y="18"/>
                        </a:lnTo>
                        <a:lnTo>
                          <a:pt x="11" y="16"/>
                        </a:lnTo>
                        <a:lnTo>
                          <a:pt x="11" y="14"/>
                        </a:lnTo>
                        <a:lnTo>
                          <a:pt x="16" y="11"/>
                        </a:lnTo>
                        <a:lnTo>
                          <a:pt x="14" y="9"/>
                        </a:lnTo>
                        <a:lnTo>
                          <a:pt x="14" y="7"/>
                        </a:lnTo>
                        <a:lnTo>
                          <a:pt x="14" y="9"/>
                        </a:lnTo>
                        <a:lnTo>
                          <a:pt x="16" y="11"/>
                        </a:lnTo>
                        <a:lnTo>
                          <a:pt x="11" y="14"/>
                        </a:lnTo>
                        <a:lnTo>
                          <a:pt x="11" y="16"/>
                        </a:lnTo>
                        <a:lnTo>
                          <a:pt x="11" y="18"/>
                        </a:lnTo>
                        <a:lnTo>
                          <a:pt x="9" y="18"/>
                        </a:lnTo>
                        <a:lnTo>
                          <a:pt x="7" y="16"/>
                        </a:lnTo>
                        <a:lnTo>
                          <a:pt x="5" y="16"/>
                        </a:lnTo>
                        <a:lnTo>
                          <a:pt x="2" y="18"/>
                        </a:lnTo>
                        <a:lnTo>
                          <a:pt x="5" y="18"/>
                        </a:lnTo>
                        <a:lnTo>
                          <a:pt x="7" y="20"/>
                        </a:lnTo>
                        <a:lnTo>
                          <a:pt x="0" y="20"/>
                        </a:lnTo>
                        <a:lnTo>
                          <a:pt x="2" y="14"/>
                        </a:lnTo>
                        <a:lnTo>
                          <a:pt x="7" y="3"/>
                        </a:lnTo>
                        <a:lnTo>
                          <a:pt x="11" y="0"/>
                        </a:lnTo>
                        <a:lnTo>
                          <a:pt x="14" y="3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3" name="Freeform 885"/>
                  <p:cNvSpPr>
                    <a:spLocks/>
                  </p:cNvSpPr>
                  <p:nvPr/>
                </p:nvSpPr>
                <p:spPr bwMode="auto">
                  <a:xfrm>
                    <a:off x="3982" y="2427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4" name="Freeform 886"/>
                  <p:cNvSpPr>
                    <a:spLocks/>
                  </p:cNvSpPr>
                  <p:nvPr/>
                </p:nvSpPr>
                <p:spPr bwMode="auto">
                  <a:xfrm>
                    <a:off x="3979" y="2427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5" name="Freeform 887"/>
                  <p:cNvSpPr>
                    <a:spLocks/>
                  </p:cNvSpPr>
                  <p:nvPr/>
                </p:nvSpPr>
                <p:spPr bwMode="auto">
                  <a:xfrm>
                    <a:off x="3979" y="2427"/>
                    <a:ext cx="14" cy="3"/>
                  </a:xfrm>
                  <a:custGeom>
                    <a:avLst/>
                    <a:gdLst>
                      <a:gd name="T0" fmla="*/ 5 w 14"/>
                      <a:gd name="T1" fmla="*/ 0 h 3"/>
                      <a:gd name="T2" fmla="*/ 14 w 14"/>
                      <a:gd name="T3" fmla="*/ 3 h 3"/>
                      <a:gd name="T4" fmla="*/ 5 w 14"/>
                      <a:gd name="T5" fmla="*/ 3 h 3"/>
                      <a:gd name="T6" fmla="*/ 0 w 14"/>
                      <a:gd name="T7" fmla="*/ 0 h 3"/>
                      <a:gd name="T8" fmla="*/ 5 w 1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3">
                        <a:moveTo>
                          <a:pt x="5" y="0"/>
                        </a:moveTo>
                        <a:lnTo>
                          <a:pt x="14" y="3"/>
                        </a:lnTo>
                        <a:lnTo>
                          <a:pt x="5" y="3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6" name="Freeform 888"/>
                  <p:cNvSpPr>
                    <a:spLocks/>
                  </p:cNvSpPr>
                  <p:nvPr/>
                </p:nvSpPr>
                <p:spPr bwMode="auto">
                  <a:xfrm>
                    <a:off x="3999" y="2421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2 h 4"/>
                      <a:gd name="T4" fmla="*/ 0 w 3"/>
                      <a:gd name="T5" fmla="*/ 0 h 4"/>
                      <a:gd name="T6" fmla="*/ 3 w 3"/>
                      <a:gd name="T7" fmla="*/ 0 h 4"/>
                      <a:gd name="T8" fmla="*/ 3 w 3"/>
                      <a:gd name="T9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7" name="Freeform 889"/>
                  <p:cNvSpPr>
                    <a:spLocks/>
                  </p:cNvSpPr>
                  <p:nvPr/>
                </p:nvSpPr>
                <p:spPr bwMode="auto">
                  <a:xfrm>
                    <a:off x="3197" y="2174"/>
                    <a:ext cx="871" cy="678"/>
                  </a:xfrm>
                  <a:custGeom>
                    <a:avLst/>
                    <a:gdLst>
                      <a:gd name="T0" fmla="*/ 729 w 871"/>
                      <a:gd name="T1" fmla="*/ 31 h 678"/>
                      <a:gd name="T2" fmla="*/ 762 w 871"/>
                      <a:gd name="T3" fmla="*/ 53 h 678"/>
                      <a:gd name="T4" fmla="*/ 802 w 871"/>
                      <a:gd name="T5" fmla="*/ 89 h 678"/>
                      <a:gd name="T6" fmla="*/ 838 w 871"/>
                      <a:gd name="T7" fmla="*/ 102 h 678"/>
                      <a:gd name="T8" fmla="*/ 869 w 871"/>
                      <a:gd name="T9" fmla="*/ 122 h 678"/>
                      <a:gd name="T10" fmla="*/ 809 w 871"/>
                      <a:gd name="T11" fmla="*/ 156 h 678"/>
                      <a:gd name="T12" fmla="*/ 787 w 871"/>
                      <a:gd name="T13" fmla="*/ 251 h 678"/>
                      <a:gd name="T14" fmla="*/ 793 w 871"/>
                      <a:gd name="T15" fmla="*/ 264 h 678"/>
                      <a:gd name="T16" fmla="*/ 771 w 871"/>
                      <a:gd name="T17" fmla="*/ 309 h 678"/>
                      <a:gd name="T18" fmla="*/ 733 w 871"/>
                      <a:gd name="T19" fmla="*/ 340 h 678"/>
                      <a:gd name="T20" fmla="*/ 729 w 871"/>
                      <a:gd name="T21" fmla="*/ 347 h 678"/>
                      <a:gd name="T22" fmla="*/ 715 w 871"/>
                      <a:gd name="T23" fmla="*/ 369 h 678"/>
                      <a:gd name="T24" fmla="*/ 707 w 871"/>
                      <a:gd name="T25" fmla="*/ 367 h 678"/>
                      <a:gd name="T26" fmla="*/ 662 w 871"/>
                      <a:gd name="T27" fmla="*/ 387 h 678"/>
                      <a:gd name="T28" fmla="*/ 504 w 871"/>
                      <a:gd name="T29" fmla="*/ 469 h 678"/>
                      <a:gd name="T30" fmla="*/ 462 w 871"/>
                      <a:gd name="T31" fmla="*/ 491 h 678"/>
                      <a:gd name="T32" fmla="*/ 441 w 871"/>
                      <a:gd name="T33" fmla="*/ 511 h 678"/>
                      <a:gd name="T34" fmla="*/ 421 w 871"/>
                      <a:gd name="T35" fmla="*/ 527 h 678"/>
                      <a:gd name="T36" fmla="*/ 381 w 871"/>
                      <a:gd name="T37" fmla="*/ 538 h 678"/>
                      <a:gd name="T38" fmla="*/ 341 w 871"/>
                      <a:gd name="T39" fmla="*/ 507 h 678"/>
                      <a:gd name="T40" fmla="*/ 319 w 871"/>
                      <a:gd name="T41" fmla="*/ 489 h 678"/>
                      <a:gd name="T42" fmla="*/ 299 w 871"/>
                      <a:gd name="T43" fmla="*/ 495 h 678"/>
                      <a:gd name="T44" fmla="*/ 274 w 871"/>
                      <a:gd name="T45" fmla="*/ 509 h 678"/>
                      <a:gd name="T46" fmla="*/ 288 w 871"/>
                      <a:gd name="T47" fmla="*/ 529 h 678"/>
                      <a:gd name="T48" fmla="*/ 257 w 871"/>
                      <a:gd name="T49" fmla="*/ 544 h 678"/>
                      <a:gd name="T50" fmla="*/ 239 w 871"/>
                      <a:gd name="T51" fmla="*/ 573 h 678"/>
                      <a:gd name="T52" fmla="*/ 221 w 871"/>
                      <a:gd name="T53" fmla="*/ 598 h 678"/>
                      <a:gd name="T54" fmla="*/ 192 w 871"/>
                      <a:gd name="T55" fmla="*/ 606 h 678"/>
                      <a:gd name="T56" fmla="*/ 170 w 871"/>
                      <a:gd name="T57" fmla="*/ 595 h 678"/>
                      <a:gd name="T58" fmla="*/ 143 w 871"/>
                      <a:gd name="T59" fmla="*/ 598 h 678"/>
                      <a:gd name="T60" fmla="*/ 136 w 871"/>
                      <a:gd name="T61" fmla="*/ 629 h 678"/>
                      <a:gd name="T62" fmla="*/ 107 w 871"/>
                      <a:gd name="T63" fmla="*/ 644 h 678"/>
                      <a:gd name="T64" fmla="*/ 38 w 871"/>
                      <a:gd name="T65" fmla="*/ 669 h 678"/>
                      <a:gd name="T66" fmla="*/ 7 w 871"/>
                      <a:gd name="T67" fmla="*/ 669 h 678"/>
                      <a:gd name="T68" fmla="*/ 67 w 871"/>
                      <a:gd name="T69" fmla="*/ 578 h 678"/>
                      <a:gd name="T70" fmla="*/ 83 w 871"/>
                      <a:gd name="T71" fmla="*/ 551 h 678"/>
                      <a:gd name="T72" fmla="*/ 123 w 871"/>
                      <a:gd name="T73" fmla="*/ 520 h 678"/>
                      <a:gd name="T74" fmla="*/ 112 w 871"/>
                      <a:gd name="T75" fmla="*/ 478 h 678"/>
                      <a:gd name="T76" fmla="*/ 101 w 871"/>
                      <a:gd name="T77" fmla="*/ 438 h 678"/>
                      <a:gd name="T78" fmla="*/ 67 w 871"/>
                      <a:gd name="T79" fmla="*/ 378 h 678"/>
                      <a:gd name="T80" fmla="*/ 112 w 871"/>
                      <a:gd name="T81" fmla="*/ 364 h 678"/>
                      <a:gd name="T82" fmla="*/ 163 w 871"/>
                      <a:gd name="T83" fmla="*/ 382 h 678"/>
                      <a:gd name="T84" fmla="*/ 179 w 871"/>
                      <a:gd name="T85" fmla="*/ 364 h 678"/>
                      <a:gd name="T86" fmla="*/ 150 w 871"/>
                      <a:gd name="T87" fmla="*/ 324 h 678"/>
                      <a:gd name="T88" fmla="*/ 136 w 871"/>
                      <a:gd name="T89" fmla="*/ 280 h 678"/>
                      <a:gd name="T90" fmla="*/ 156 w 871"/>
                      <a:gd name="T91" fmla="*/ 242 h 678"/>
                      <a:gd name="T92" fmla="*/ 221 w 871"/>
                      <a:gd name="T93" fmla="*/ 200 h 678"/>
                      <a:gd name="T94" fmla="*/ 268 w 871"/>
                      <a:gd name="T95" fmla="*/ 178 h 678"/>
                      <a:gd name="T96" fmla="*/ 294 w 871"/>
                      <a:gd name="T97" fmla="*/ 136 h 678"/>
                      <a:gd name="T98" fmla="*/ 308 w 871"/>
                      <a:gd name="T99" fmla="*/ 109 h 678"/>
                      <a:gd name="T100" fmla="*/ 317 w 871"/>
                      <a:gd name="T101" fmla="*/ 58 h 678"/>
                      <a:gd name="T102" fmla="*/ 370 w 871"/>
                      <a:gd name="T103" fmla="*/ 9 h 678"/>
                      <a:gd name="T104" fmla="*/ 435 w 871"/>
                      <a:gd name="T105" fmla="*/ 29 h 678"/>
                      <a:gd name="T106" fmla="*/ 504 w 871"/>
                      <a:gd name="T107" fmla="*/ 20 h 678"/>
                      <a:gd name="T108" fmla="*/ 533 w 871"/>
                      <a:gd name="T109" fmla="*/ 38 h 678"/>
                      <a:gd name="T110" fmla="*/ 542 w 871"/>
                      <a:gd name="T111" fmla="*/ 73 h 678"/>
                      <a:gd name="T112" fmla="*/ 602 w 871"/>
                      <a:gd name="T113" fmla="*/ 69 h 678"/>
                      <a:gd name="T114" fmla="*/ 624 w 871"/>
                      <a:gd name="T115" fmla="*/ 78 h 678"/>
                      <a:gd name="T116" fmla="*/ 662 w 871"/>
                      <a:gd name="T117" fmla="*/ 36 h 678"/>
                      <a:gd name="T118" fmla="*/ 664 w 871"/>
                      <a:gd name="T119" fmla="*/ 5 h 6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871" h="678">
                        <a:moveTo>
                          <a:pt x="671" y="5"/>
                        </a:moveTo>
                        <a:lnTo>
                          <a:pt x="675" y="11"/>
                        </a:lnTo>
                        <a:lnTo>
                          <a:pt x="684" y="11"/>
                        </a:lnTo>
                        <a:lnTo>
                          <a:pt x="689" y="14"/>
                        </a:lnTo>
                        <a:lnTo>
                          <a:pt x="691" y="14"/>
                        </a:lnTo>
                        <a:lnTo>
                          <a:pt x="691" y="16"/>
                        </a:lnTo>
                        <a:lnTo>
                          <a:pt x="698" y="18"/>
                        </a:lnTo>
                        <a:lnTo>
                          <a:pt x="700" y="16"/>
                        </a:lnTo>
                        <a:lnTo>
                          <a:pt x="704" y="27"/>
                        </a:lnTo>
                        <a:lnTo>
                          <a:pt x="709" y="29"/>
                        </a:lnTo>
                        <a:lnTo>
                          <a:pt x="711" y="31"/>
                        </a:lnTo>
                        <a:lnTo>
                          <a:pt x="720" y="36"/>
                        </a:lnTo>
                        <a:lnTo>
                          <a:pt x="722" y="38"/>
                        </a:lnTo>
                        <a:lnTo>
                          <a:pt x="722" y="33"/>
                        </a:lnTo>
                        <a:lnTo>
                          <a:pt x="724" y="33"/>
                        </a:lnTo>
                        <a:lnTo>
                          <a:pt x="729" y="31"/>
                        </a:lnTo>
                        <a:lnTo>
                          <a:pt x="731" y="31"/>
                        </a:lnTo>
                        <a:lnTo>
                          <a:pt x="733" y="33"/>
                        </a:lnTo>
                        <a:lnTo>
                          <a:pt x="735" y="33"/>
                        </a:lnTo>
                        <a:lnTo>
                          <a:pt x="733" y="36"/>
                        </a:lnTo>
                        <a:lnTo>
                          <a:pt x="735" y="38"/>
                        </a:lnTo>
                        <a:lnTo>
                          <a:pt x="738" y="36"/>
                        </a:lnTo>
                        <a:lnTo>
                          <a:pt x="738" y="38"/>
                        </a:lnTo>
                        <a:lnTo>
                          <a:pt x="742" y="38"/>
                        </a:lnTo>
                        <a:lnTo>
                          <a:pt x="744" y="40"/>
                        </a:lnTo>
                        <a:lnTo>
                          <a:pt x="747" y="40"/>
                        </a:lnTo>
                        <a:lnTo>
                          <a:pt x="751" y="42"/>
                        </a:lnTo>
                        <a:lnTo>
                          <a:pt x="753" y="47"/>
                        </a:lnTo>
                        <a:lnTo>
                          <a:pt x="756" y="47"/>
                        </a:lnTo>
                        <a:lnTo>
                          <a:pt x="758" y="49"/>
                        </a:lnTo>
                        <a:lnTo>
                          <a:pt x="762" y="49"/>
                        </a:lnTo>
                        <a:lnTo>
                          <a:pt x="762" y="53"/>
                        </a:lnTo>
                        <a:lnTo>
                          <a:pt x="762" y="60"/>
                        </a:lnTo>
                        <a:lnTo>
                          <a:pt x="773" y="58"/>
                        </a:lnTo>
                        <a:lnTo>
                          <a:pt x="773" y="60"/>
                        </a:lnTo>
                        <a:lnTo>
                          <a:pt x="773" y="62"/>
                        </a:lnTo>
                        <a:lnTo>
                          <a:pt x="776" y="62"/>
                        </a:lnTo>
                        <a:lnTo>
                          <a:pt x="776" y="65"/>
                        </a:lnTo>
                        <a:lnTo>
                          <a:pt x="778" y="65"/>
                        </a:lnTo>
                        <a:lnTo>
                          <a:pt x="778" y="67"/>
                        </a:lnTo>
                        <a:lnTo>
                          <a:pt x="780" y="67"/>
                        </a:lnTo>
                        <a:lnTo>
                          <a:pt x="798" y="69"/>
                        </a:lnTo>
                        <a:lnTo>
                          <a:pt x="802" y="73"/>
                        </a:lnTo>
                        <a:lnTo>
                          <a:pt x="805" y="73"/>
                        </a:lnTo>
                        <a:lnTo>
                          <a:pt x="807" y="76"/>
                        </a:lnTo>
                        <a:lnTo>
                          <a:pt x="807" y="78"/>
                        </a:lnTo>
                        <a:lnTo>
                          <a:pt x="807" y="82"/>
                        </a:lnTo>
                        <a:lnTo>
                          <a:pt x="802" y="89"/>
                        </a:lnTo>
                        <a:lnTo>
                          <a:pt x="802" y="93"/>
                        </a:lnTo>
                        <a:lnTo>
                          <a:pt x="807" y="100"/>
                        </a:lnTo>
                        <a:lnTo>
                          <a:pt x="816" y="100"/>
                        </a:lnTo>
                        <a:lnTo>
                          <a:pt x="816" y="96"/>
                        </a:lnTo>
                        <a:lnTo>
                          <a:pt x="816" y="93"/>
                        </a:lnTo>
                        <a:lnTo>
                          <a:pt x="818" y="91"/>
                        </a:lnTo>
                        <a:lnTo>
                          <a:pt x="822" y="91"/>
                        </a:lnTo>
                        <a:lnTo>
                          <a:pt x="825" y="89"/>
                        </a:lnTo>
                        <a:lnTo>
                          <a:pt x="827" y="85"/>
                        </a:lnTo>
                        <a:lnTo>
                          <a:pt x="831" y="87"/>
                        </a:lnTo>
                        <a:lnTo>
                          <a:pt x="836" y="87"/>
                        </a:lnTo>
                        <a:lnTo>
                          <a:pt x="836" y="89"/>
                        </a:lnTo>
                        <a:lnTo>
                          <a:pt x="838" y="91"/>
                        </a:lnTo>
                        <a:lnTo>
                          <a:pt x="836" y="96"/>
                        </a:lnTo>
                        <a:lnTo>
                          <a:pt x="838" y="98"/>
                        </a:lnTo>
                        <a:lnTo>
                          <a:pt x="838" y="102"/>
                        </a:lnTo>
                        <a:lnTo>
                          <a:pt x="840" y="105"/>
                        </a:lnTo>
                        <a:lnTo>
                          <a:pt x="840" y="107"/>
                        </a:lnTo>
                        <a:lnTo>
                          <a:pt x="842" y="107"/>
                        </a:lnTo>
                        <a:lnTo>
                          <a:pt x="842" y="109"/>
                        </a:lnTo>
                        <a:lnTo>
                          <a:pt x="845" y="107"/>
                        </a:lnTo>
                        <a:lnTo>
                          <a:pt x="845" y="109"/>
                        </a:lnTo>
                        <a:lnTo>
                          <a:pt x="849" y="111"/>
                        </a:lnTo>
                        <a:lnTo>
                          <a:pt x="851" y="111"/>
                        </a:lnTo>
                        <a:lnTo>
                          <a:pt x="854" y="111"/>
                        </a:lnTo>
                        <a:lnTo>
                          <a:pt x="856" y="111"/>
                        </a:lnTo>
                        <a:lnTo>
                          <a:pt x="856" y="113"/>
                        </a:lnTo>
                        <a:lnTo>
                          <a:pt x="858" y="113"/>
                        </a:lnTo>
                        <a:lnTo>
                          <a:pt x="865" y="113"/>
                        </a:lnTo>
                        <a:lnTo>
                          <a:pt x="867" y="118"/>
                        </a:lnTo>
                        <a:lnTo>
                          <a:pt x="869" y="120"/>
                        </a:lnTo>
                        <a:lnTo>
                          <a:pt x="869" y="122"/>
                        </a:lnTo>
                        <a:lnTo>
                          <a:pt x="869" y="125"/>
                        </a:lnTo>
                        <a:lnTo>
                          <a:pt x="869" y="131"/>
                        </a:lnTo>
                        <a:lnTo>
                          <a:pt x="871" y="133"/>
                        </a:lnTo>
                        <a:lnTo>
                          <a:pt x="871" y="136"/>
                        </a:lnTo>
                        <a:lnTo>
                          <a:pt x="869" y="136"/>
                        </a:lnTo>
                        <a:lnTo>
                          <a:pt x="860" y="142"/>
                        </a:lnTo>
                        <a:lnTo>
                          <a:pt x="858" y="142"/>
                        </a:lnTo>
                        <a:lnTo>
                          <a:pt x="858" y="145"/>
                        </a:lnTo>
                        <a:lnTo>
                          <a:pt x="854" y="145"/>
                        </a:lnTo>
                        <a:lnTo>
                          <a:pt x="847" y="142"/>
                        </a:lnTo>
                        <a:lnTo>
                          <a:pt x="831" y="145"/>
                        </a:lnTo>
                        <a:lnTo>
                          <a:pt x="820" y="149"/>
                        </a:lnTo>
                        <a:lnTo>
                          <a:pt x="818" y="149"/>
                        </a:lnTo>
                        <a:lnTo>
                          <a:pt x="816" y="153"/>
                        </a:lnTo>
                        <a:lnTo>
                          <a:pt x="813" y="156"/>
                        </a:lnTo>
                        <a:lnTo>
                          <a:pt x="809" y="156"/>
                        </a:lnTo>
                        <a:lnTo>
                          <a:pt x="811" y="156"/>
                        </a:lnTo>
                        <a:lnTo>
                          <a:pt x="800" y="165"/>
                        </a:lnTo>
                        <a:lnTo>
                          <a:pt x="789" y="173"/>
                        </a:lnTo>
                        <a:lnTo>
                          <a:pt x="782" y="187"/>
                        </a:lnTo>
                        <a:lnTo>
                          <a:pt x="780" y="193"/>
                        </a:lnTo>
                        <a:lnTo>
                          <a:pt x="778" y="196"/>
                        </a:lnTo>
                        <a:lnTo>
                          <a:pt x="776" y="198"/>
                        </a:lnTo>
                        <a:lnTo>
                          <a:pt x="778" y="198"/>
                        </a:lnTo>
                        <a:lnTo>
                          <a:pt x="778" y="202"/>
                        </a:lnTo>
                        <a:lnTo>
                          <a:pt x="780" y="209"/>
                        </a:lnTo>
                        <a:lnTo>
                          <a:pt x="789" y="222"/>
                        </a:lnTo>
                        <a:lnTo>
                          <a:pt x="789" y="229"/>
                        </a:lnTo>
                        <a:lnTo>
                          <a:pt x="798" y="242"/>
                        </a:lnTo>
                        <a:lnTo>
                          <a:pt x="798" y="247"/>
                        </a:lnTo>
                        <a:lnTo>
                          <a:pt x="796" y="253"/>
                        </a:lnTo>
                        <a:lnTo>
                          <a:pt x="787" y="251"/>
                        </a:lnTo>
                        <a:lnTo>
                          <a:pt x="778" y="256"/>
                        </a:lnTo>
                        <a:lnTo>
                          <a:pt x="776" y="258"/>
                        </a:lnTo>
                        <a:lnTo>
                          <a:pt x="776" y="260"/>
                        </a:lnTo>
                        <a:lnTo>
                          <a:pt x="776" y="262"/>
                        </a:lnTo>
                        <a:lnTo>
                          <a:pt x="773" y="267"/>
                        </a:lnTo>
                        <a:lnTo>
                          <a:pt x="767" y="278"/>
                        </a:lnTo>
                        <a:lnTo>
                          <a:pt x="769" y="276"/>
                        </a:lnTo>
                        <a:lnTo>
                          <a:pt x="771" y="273"/>
                        </a:lnTo>
                        <a:lnTo>
                          <a:pt x="778" y="273"/>
                        </a:lnTo>
                        <a:lnTo>
                          <a:pt x="776" y="271"/>
                        </a:lnTo>
                        <a:lnTo>
                          <a:pt x="773" y="271"/>
                        </a:lnTo>
                        <a:lnTo>
                          <a:pt x="773" y="269"/>
                        </a:lnTo>
                        <a:lnTo>
                          <a:pt x="778" y="269"/>
                        </a:lnTo>
                        <a:lnTo>
                          <a:pt x="780" y="273"/>
                        </a:lnTo>
                        <a:lnTo>
                          <a:pt x="789" y="264"/>
                        </a:lnTo>
                        <a:lnTo>
                          <a:pt x="793" y="264"/>
                        </a:lnTo>
                        <a:lnTo>
                          <a:pt x="802" y="264"/>
                        </a:lnTo>
                        <a:lnTo>
                          <a:pt x="800" y="264"/>
                        </a:lnTo>
                        <a:lnTo>
                          <a:pt x="802" y="267"/>
                        </a:lnTo>
                        <a:lnTo>
                          <a:pt x="809" y="264"/>
                        </a:lnTo>
                        <a:lnTo>
                          <a:pt x="787" y="278"/>
                        </a:lnTo>
                        <a:lnTo>
                          <a:pt x="773" y="287"/>
                        </a:lnTo>
                        <a:lnTo>
                          <a:pt x="771" y="293"/>
                        </a:lnTo>
                        <a:lnTo>
                          <a:pt x="767" y="293"/>
                        </a:lnTo>
                        <a:lnTo>
                          <a:pt x="767" y="298"/>
                        </a:lnTo>
                        <a:lnTo>
                          <a:pt x="764" y="298"/>
                        </a:lnTo>
                        <a:lnTo>
                          <a:pt x="764" y="307"/>
                        </a:lnTo>
                        <a:lnTo>
                          <a:pt x="767" y="307"/>
                        </a:lnTo>
                        <a:lnTo>
                          <a:pt x="767" y="309"/>
                        </a:lnTo>
                        <a:lnTo>
                          <a:pt x="764" y="309"/>
                        </a:lnTo>
                        <a:lnTo>
                          <a:pt x="769" y="309"/>
                        </a:lnTo>
                        <a:lnTo>
                          <a:pt x="771" y="309"/>
                        </a:lnTo>
                        <a:lnTo>
                          <a:pt x="771" y="311"/>
                        </a:lnTo>
                        <a:lnTo>
                          <a:pt x="769" y="313"/>
                        </a:lnTo>
                        <a:lnTo>
                          <a:pt x="771" y="311"/>
                        </a:lnTo>
                        <a:lnTo>
                          <a:pt x="771" y="316"/>
                        </a:lnTo>
                        <a:lnTo>
                          <a:pt x="773" y="313"/>
                        </a:lnTo>
                        <a:lnTo>
                          <a:pt x="771" y="316"/>
                        </a:lnTo>
                        <a:lnTo>
                          <a:pt x="769" y="318"/>
                        </a:lnTo>
                        <a:lnTo>
                          <a:pt x="762" y="322"/>
                        </a:lnTo>
                        <a:lnTo>
                          <a:pt x="760" y="322"/>
                        </a:lnTo>
                        <a:lnTo>
                          <a:pt x="762" y="324"/>
                        </a:lnTo>
                        <a:lnTo>
                          <a:pt x="758" y="327"/>
                        </a:lnTo>
                        <a:lnTo>
                          <a:pt x="756" y="324"/>
                        </a:lnTo>
                        <a:lnTo>
                          <a:pt x="756" y="327"/>
                        </a:lnTo>
                        <a:lnTo>
                          <a:pt x="758" y="329"/>
                        </a:lnTo>
                        <a:lnTo>
                          <a:pt x="738" y="336"/>
                        </a:lnTo>
                        <a:lnTo>
                          <a:pt x="733" y="340"/>
                        </a:lnTo>
                        <a:lnTo>
                          <a:pt x="731" y="340"/>
                        </a:lnTo>
                        <a:lnTo>
                          <a:pt x="731" y="338"/>
                        </a:lnTo>
                        <a:lnTo>
                          <a:pt x="731" y="340"/>
                        </a:lnTo>
                        <a:lnTo>
                          <a:pt x="727" y="340"/>
                        </a:lnTo>
                        <a:lnTo>
                          <a:pt x="727" y="344"/>
                        </a:lnTo>
                        <a:lnTo>
                          <a:pt x="724" y="342"/>
                        </a:lnTo>
                        <a:lnTo>
                          <a:pt x="727" y="344"/>
                        </a:lnTo>
                        <a:lnTo>
                          <a:pt x="729" y="340"/>
                        </a:lnTo>
                        <a:lnTo>
                          <a:pt x="729" y="342"/>
                        </a:lnTo>
                        <a:lnTo>
                          <a:pt x="727" y="344"/>
                        </a:lnTo>
                        <a:lnTo>
                          <a:pt x="729" y="344"/>
                        </a:lnTo>
                        <a:lnTo>
                          <a:pt x="729" y="347"/>
                        </a:lnTo>
                        <a:lnTo>
                          <a:pt x="727" y="349"/>
                        </a:lnTo>
                        <a:lnTo>
                          <a:pt x="727" y="351"/>
                        </a:lnTo>
                        <a:lnTo>
                          <a:pt x="727" y="349"/>
                        </a:lnTo>
                        <a:lnTo>
                          <a:pt x="729" y="347"/>
                        </a:lnTo>
                        <a:lnTo>
                          <a:pt x="729" y="344"/>
                        </a:lnTo>
                        <a:lnTo>
                          <a:pt x="729" y="347"/>
                        </a:lnTo>
                        <a:lnTo>
                          <a:pt x="729" y="344"/>
                        </a:lnTo>
                        <a:lnTo>
                          <a:pt x="731" y="342"/>
                        </a:lnTo>
                        <a:lnTo>
                          <a:pt x="740" y="336"/>
                        </a:lnTo>
                        <a:lnTo>
                          <a:pt x="733" y="340"/>
                        </a:lnTo>
                        <a:lnTo>
                          <a:pt x="731" y="347"/>
                        </a:lnTo>
                        <a:lnTo>
                          <a:pt x="729" y="349"/>
                        </a:lnTo>
                        <a:lnTo>
                          <a:pt x="722" y="356"/>
                        </a:lnTo>
                        <a:lnTo>
                          <a:pt x="720" y="358"/>
                        </a:lnTo>
                        <a:lnTo>
                          <a:pt x="718" y="358"/>
                        </a:lnTo>
                        <a:lnTo>
                          <a:pt x="720" y="358"/>
                        </a:lnTo>
                        <a:lnTo>
                          <a:pt x="720" y="360"/>
                        </a:lnTo>
                        <a:lnTo>
                          <a:pt x="718" y="360"/>
                        </a:lnTo>
                        <a:lnTo>
                          <a:pt x="718" y="364"/>
                        </a:lnTo>
                        <a:lnTo>
                          <a:pt x="715" y="369"/>
                        </a:lnTo>
                        <a:lnTo>
                          <a:pt x="713" y="369"/>
                        </a:lnTo>
                        <a:lnTo>
                          <a:pt x="715" y="367"/>
                        </a:lnTo>
                        <a:lnTo>
                          <a:pt x="713" y="367"/>
                        </a:lnTo>
                        <a:lnTo>
                          <a:pt x="713" y="369"/>
                        </a:lnTo>
                        <a:lnTo>
                          <a:pt x="709" y="367"/>
                        </a:lnTo>
                        <a:lnTo>
                          <a:pt x="707" y="360"/>
                        </a:lnTo>
                        <a:lnTo>
                          <a:pt x="702" y="356"/>
                        </a:lnTo>
                        <a:lnTo>
                          <a:pt x="700" y="358"/>
                        </a:lnTo>
                        <a:lnTo>
                          <a:pt x="698" y="356"/>
                        </a:lnTo>
                        <a:lnTo>
                          <a:pt x="695" y="358"/>
                        </a:lnTo>
                        <a:lnTo>
                          <a:pt x="693" y="362"/>
                        </a:lnTo>
                        <a:lnTo>
                          <a:pt x="698" y="362"/>
                        </a:lnTo>
                        <a:lnTo>
                          <a:pt x="702" y="362"/>
                        </a:lnTo>
                        <a:lnTo>
                          <a:pt x="707" y="367"/>
                        </a:lnTo>
                        <a:lnTo>
                          <a:pt x="702" y="367"/>
                        </a:lnTo>
                        <a:lnTo>
                          <a:pt x="707" y="367"/>
                        </a:lnTo>
                        <a:lnTo>
                          <a:pt x="709" y="369"/>
                        </a:lnTo>
                        <a:lnTo>
                          <a:pt x="704" y="373"/>
                        </a:lnTo>
                        <a:lnTo>
                          <a:pt x="709" y="369"/>
                        </a:lnTo>
                        <a:lnTo>
                          <a:pt x="711" y="371"/>
                        </a:lnTo>
                        <a:lnTo>
                          <a:pt x="702" y="373"/>
                        </a:lnTo>
                        <a:lnTo>
                          <a:pt x="695" y="378"/>
                        </a:lnTo>
                        <a:lnTo>
                          <a:pt x="693" y="375"/>
                        </a:lnTo>
                        <a:lnTo>
                          <a:pt x="693" y="378"/>
                        </a:lnTo>
                        <a:lnTo>
                          <a:pt x="691" y="375"/>
                        </a:lnTo>
                        <a:lnTo>
                          <a:pt x="691" y="378"/>
                        </a:lnTo>
                        <a:lnTo>
                          <a:pt x="689" y="378"/>
                        </a:lnTo>
                        <a:lnTo>
                          <a:pt x="691" y="378"/>
                        </a:lnTo>
                        <a:lnTo>
                          <a:pt x="693" y="380"/>
                        </a:lnTo>
                        <a:lnTo>
                          <a:pt x="673" y="384"/>
                        </a:lnTo>
                        <a:lnTo>
                          <a:pt x="664" y="387"/>
                        </a:lnTo>
                        <a:lnTo>
                          <a:pt x="662" y="387"/>
                        </a:lnTo>
                        <a:lnTo>
                          <a:pt x="664" y="387"/>
                        </a:lnTo>
                        <a:lnTo>
                          <a:pt x="666" y="387"/>
                        </a:lnTo>
                        <a:lnTo>
                          <a:pt x="646" y="391"/>
                        </a:lnTo>
                        <a:lnTo>
                          <a:pt x="646" y="389"/>
                        </a:lnTo>
                        <a:lnTo>
                          <a:pt x="646" y="391"/>
                        </a:lnTo>
                        <a:lnTo>
                          <a:pt x="629" y="395"/>
                        </a:lnTo>
                        <a:lnTo>
                          <a:pt x="629" y="398"/>
                        </a:lnTo>
                        <a:lnTo>
                          <a:pt x="611" y="402"/>
                        </a:lnTo>
                        <a:lnTo>
                          <a:pt x="577" y="418"/>
                        </a:lnTo>
                        <a:lnTo>
                          <a:pt x="557" y="429"/>
                        </a:lnTo>
                        <a:lnTo>
                          <a:pt x="535" y="447"/>
                        </a:lnTo>
                        <a:lnTo>
                          <a:pt x="526" y="455"/>
                        </a:lnTo>
                        <a:lnTo>
                          <a:pt x="517" y="460"/>
                        </a:lnTo>
                        <a:lnTo>
                          <a:pt x="506" y="469"/>
                        </a:lnTo>
                        <a:lnTo>
                          <a:pt x="504" y="471"/>
                        </a:lnTo>
                        <a:lnTo>
                          <a:pt x="504" y="469"/>
                        </a:lnTo>
                        <a:lnTo>
                          <a:pt x="504" y="471"/>
                        </a:lnTo>
                        <a:lnTo>
                          <a:pt x="495" y="480"/>
                        </a:lnTo>
                        <a:lnTo>
                          <a:pt x="486" y="491"/>
                        </a:lnTo>
                        <a:lnTo>
                          <a:pt x="479" y="491"/>
                        </a:lnTo>
                        <a:lnTo>
                          <a:pt x="477" y="493"/>
                        </a:lnTo>
                        <a:lnTo>
                          <a:pt x="479" y="491"/>
                        </a:lnTo>
                        <a:lnTo>
                          <a:pt x="482" y="489"/>
                        </a:lnTo>
                        <a:lnTo>
                          <a:pt x="482" y="487"/>
                        </a:lnTo>
                        <a:lnTo>
                          <a:pt x="479" y="487"/>
                        </a:lnTo>
                        <a:lnTo>
                          <a:pt x="475" y="491"/>
                        </a:lnTo>
                        <a:lnTo>
                          <a:pt x="477" y="493"/>
                        </a:lnTo>
                        <a:lnTo>
                          <a:pt x="473" y="491"/>
                        </a:lnTo>
                        <a:lnTo>
                          <a:pt x="475" y="487"/>
                        </a:lnTo>
                        <a:lnTo>
                          <a:pt x="468" y="484"/>
                        </a:lnTo>
                        <a:lnTo>
                          <a:pt x="468" y="491"/>
                        </a:lnTo>
                        <a:lnTo>
                          <a:pt x="462" y="491"/>
                        </a:lnTo>
                        <a:lnTo>
                          <a:pt x="459" y="489"/>
                        </a:lnTo>
                        <a:lnTo>
                          <a:pt x="462" y="498"/>
                        </a:lnTo>
                        <a:lnTo>
                          <a:pt x="464" y="498"/>
                        </a:lnTo>
                        <a:lnTo>
                          <a:pt x="466" y="495"/>
                        </a:lnTo>
                        <a:lnTo>
                          <a:pt x="468" y="498"/>
                        </a:lnTo>
                        <a:lnTo>
                          <a:pt x="468" y="500"/>
                        </a:lnTo>
                        <a:lnTo>
                          <a:pt x="462" y="500"/>
                        </a:lnTo>
                        <a:lnTo>
                          <a:pt x="457" y="507"/>
                        </a:lnTo>
                        <a:lnTo>
                          <a:pt x="457" y="504"/>
                        </a:lnTo>
                        <a:lnTo>
                          <a:pt x="457" y="498"/>
                        </a:lnTo>
                        <a:lnTo>
                          <a:pt x="455" y="498"/>
                        </a:lnTo>
                        <a:lnTo>
                          <a:pt x="453" y="500"/>
                        </a:lnTo>
                        <a:lnTo>
                          <a:pt x="446" y="502"/>
                        </a:lnTo>
                        <a:lnTo>
                          <a:pt x="444" y="504"/>
                        </a:lnTo>
                        <a:lnTo>
                          <a:pt x="441" y="507"/>
                        </a:lnTo>
                        <a:lnTo>
                          <a:pt x="441" y="511"/>
                        </a:lnTo>
                        <a:lnTo>
                          <a:pt x="433" y="507"/>
                        </a:lnTo>
                        <a:lnTo>
                          <a:pt x="437" y="513"/>
                        </a:lnTo>
                        <a:lnTo>
                          <a:pt x="433" y="515"/>
                        </a:lnTo>
                        <a:lnTo>
                          <a:pt x="435" y="520"/>
                        </a:lnTo>
                        <a:lnTo>
                          <a:pt x="433" y="522"/>
                        </a:lnTo>
                        <a:lnTo>
                          <a:pt x="433" y="520"/>
                        </a:lnTo>
                        <a:lnTo>
                          <a:pt x="433" y="522"/>
                        </a:lnTo>
                        <a:lnTo>
                          <a:pt x="430" y="524"/>
                        </a:lnTo>
                        <a:lnTo>
                          <a:pt x="426" y="522"/>
                        </a:lnTo>
                        <a:lnTo>
                          <a:pt x="428" y="524"/>
                        </a:lnTo>
                        <a:lnTo>
                          <a:pt x="428" y="527"/>
                        </a:lnTo>
                        <a:lnTo>
                          <a:pt x="424" y="524"/>
                        </a:lnTo>
                        <a:lnTo>
                          <a:pt x="426" y="527"/>
                        </a:lnTo>
                        <a:lnTo>
                          <a:pt x="426" y="529"/>
                        </a:lnTo>
                        <a:lnTo>
                          <a:pt x="424" y="529"/>
                        </a:lnTo>
                        <a:lnTo>
                          <a:pt x="421" y="527"/>
                        </a:lnTo>
                        <a:lnTo>
                          <a:pt x="424" y="535"/>
                        </a:lnTo>
                        <a:lnTo>
                          <a:pt x="421" y="535"/>
                        </a:lnTo>
                        <a:lnTo>
                          <a:pt x="421" y="538"/>
                        </a:lnTo>
                        <a:lnTo>
                          <a:pt x="419" y="540"/>
                        </a:lnTo>
                        <a:lnTo>
                          <a:pt x="415" y="538"/>
                        </a:lnTo>
                        <a:lnTo>
                          <a:pt x="410" y="540"/>
                        </a:lnTo>
                        <a:lnTo>
                          <a:pt x="406" y="538"/>
                        </a:lnTo>
                        <a:lnTo>
                          <a:pt x="399" y="540"/>
                        </a:lnTo>
                        <a:lnTo>
                          <a:pt x="395" y="540"/>
                        </a:lnTo>
                        <a:lnTo>
                          <a:pt x="392" y="542"/>
                        </a:lnTo>
                        <a:lnTo>
                          <a:pt x="392" y="544"/>
                        </a:lnTo>
                        <a:lnTo>
                          <a:pt x="390" y="542"/>
                        </a:lnTo>
                        <a:lnTo>
                          <a:pt x="386" y="544"/>
                        </a:lnTo>
                        <a:lnTo>
                          <a:pt x="384" y="542"/>
                        </a:lnTo>
                        <a:lnTo>
                          <a:pt x="381" y="540"/>
                        </a:lnTo>
                        <a:lnTo>
                          <a:pt x="381" y="538"/>
                        </a:lnTo>
                        <a:lnTo>
                          <a:pt x="377" y="535"/>
                        </a:lnTo>
                        <a:lnTo>
                          <a:pt x="368" y="535"/>
                        </a:lnTo>
                        <a:lnTo>
                          <a:pt x="366" y="535"/>
                        </a:lnTo>
                        <a:lnTo>
                          <a:pt x="363" y="535"/>
                        </a:lnTo>
                        <a:lnTo>
                          <a:pt x="359" y="533"/>
                        </a:lnTo>
                        <a:lnTo>
                          <a:pt x="357" y="535"/>
                        </a:lnTo>
                        <a:lnTo>
                          <a:pt x="357" y="533"/>
                        </a:lnTo>
                        <a:lnTo>
                          <a:pt x="355" y="533"/>
                        </a:lnTo>
                        <a:lnTo>
                          <a:pt x="355" y="531"/>
                        </a:lnTo>
                        <a:lnTo>
                          <a:pt x="352" y="529"/>
                        </a:lnTo>
                        <a:lnTo>
                          <a:pt x="350" y="527"/>
                        </a:lnTo>
                        <a:lnTo>
                          <a:pt x="350" y="522"/>
                        </a:lnTo>
                        <a:lnTo>
                          <a:pt x="348" y="520"/>
                        </a:lnTo>
                        <a:lnTo>
                          <a:pt x="348" y="513"/>
                        </a:lnTo>
                        <a:lnTo>
                          <a:pt x="343" y="507"/>
                        </a:lnTo>
                        <a:lnTo>
                          <a:pt x="341" y="507"/>
                        </a:lnTo>
                        <a:lnTo>
                          <a:pt x="337" y="511"/>
                        </a:lnTo>
                        <a:lnTo>
                          <a:pt x="339" y="515"/>
                        </a:lnTo>
                        <a:lnTo>
                          <a:pt x="343" y="520"/>
                        </a:lnTo>
                        <a:lnTo>
                          <a:pt x="341" y="522"/>
                        </a:lnTo>
                        <a:lnTo>
                          <a:pt x="337" y="520"/>
                        </a:lnTo>
                        <a:lnTo>
                          <a:pt x="335" y="511"/>
                        </a:lnTo>
                        <a:lnTo>
                          <a:pt x="332" y="509"/>
                        </a:lnTo>
                        <a:lnTo>
                          <a:pt x="332" y="507"/>
                        </a:lnTo>
                        <a:lnTo>
                          <a:pt x="335" y="507"/>
                        </a:lnTo>
                        <a:lnTo>
                          <a:pt x="330" y="504"/>
                        </a:lnTo>
                        <a:lnTo>
                          <a:pt x="328" y="502"/>
                        </a:lnTo>
                        <a:lnTo>
                          <a:pt x="326" y="498"/>
                        </a:lnTo>
                        <a:lnTo>
                          <a:pt x="323" y="491"/>
                        </a:lnTo>
                        <a:lnTo>
                          <a:pt x="321" y="489"/>
                        </a:lnTo>
                        <a:lnTo>
                          <a:pt x="319" y="487"/>
                        </a:lnTo>
                        <a:lnTo>
                          <a:pt x="319" y="489"/>
                        </a:lnTo>
                        <a:lnTo>
                          <a:pt x="317" y="491"/>
                        </a:lnTo>
                        <a:lnTo>
                          <a:pt x="317" y="495"/>
                        </a:lnTo>
                        <a:lnTo>
                          <a:pt x="314" y="495"/>
                        </a:lnTo>
                        <a:lnTo>
                          <a:pt x="314" y="500"/>
                        </a:lnTo>
                        <a:lnTo>
                          <a:pt x="310" y="500"/>
                        </a:lnTo>
                        <a:lnTo>
                          <a:pt x="310" y="495"/>
                        </a:lnTo>
                        <a:lnTo>
                          <a:pt x="310" y="498"/>
                        </a:lnTo>
                        <a:lnTo>
                          <a:pt x="310" y="500"/>
                        </a:lnTo>
                        <a:lnTo>
                          <a:pt x="308" y="504"/>
                        </a:lnTo>
                        <a:lnTo>
                          <a:pt x="308" y="507"/>
                        </a:lnTo>
                        <a:lnTo>
                          <a:pt x="301" y="507"/>
                        </a:lnTo>
                        <a:lnTo>
                          <a:pt x="301" y="504"/>
                        </a:lnTo>
                        <a:lnTo>
                          <a:pt x="303" y="504"/>
                        </a:lnTo>
                        <a:lnTo>
                          <a:pt x="303" y="498"/>
                        </a:lnTo>
                        <a:lnTo>
                          <a:pt x="301" y="500"/>
                        </a:lnTo>
                        <a:lnTo>
                          <a:pt x="299" y="495"/>
                        </a:lnTo>
                        <a:lnTo>
                          <a:pt x="297" y="498"/>
                        </a:lnTo>
                        <a:lnTo>
                          <a:pt x="297" y="500"/>
                        </a:lnTo>
                        <a:lnTo>
                          <a:pt x="299" y="504"/>
                        </a:lnTo>
                        <a:lnTo>
                          <a:pt x="299" y="507"/>
                        </a:lnTo>
                        <a:lnTo>
                          <a:pt x="294" y="507"/>
                        </a:lnTo>
                        <a:lnTo>
                          <a:pt x="294" y="511"/>
                        </a:lnTo>
                        <a:lnTo>
                          <a:pt x="297" y="511"/>
                        </a:lnTo>
                        <a:lnTo>
                          <a:pt x="297" y="515"/>
                        </a:lnTo>
                        <a:lnTo>
                          <a:pt x="294" y="515"/>
                        </a:lnTo>
                        <a:lnTo>
                          <a:pt x="290" y="511"/>
                        </a:lnTo>
                        <a:lnTo>
                          <a:pt x="290" y="509"/>
                        </a:lnTo>
                        <a:lnTo>
                          <a:pt x="283" y="509"/>
                        </a:lnTo>
                        <a:lnTo>
                          <a:pt x="281" y="507"/>
                        </a:lnTo>
                        <a:lnTo>
                          <a:pt x="279" y="507"/>
                        </a:lnTo>
                        <a:lnTo>
                          <a:pt x="279" y="509"/>
                        </a:lnTo>
                        <a:lnTo>
                          <a:pt x="274" y="509"/>
                        </a:lnTo>
                        <a:lnTo>
                          <a:pt x="279" y="515"/>
                        </a:lnTo>
                        <a:lnTo>
                          <a:pt x="277" y="518"/>
                        </a:lnTo>
                        <a:lnTo>
                          <a:pt x="279" y="520"/>
                        </a:lnTo>
                        <a:lnTo>
                          <a:pt x="281" y="513"/>
                        </a:lnTo>
                        <a:lnTo>
                          <a:pt x="283" y="513"/>
                        </a:lnTo>
                        <a:lnTo>
                          <a:pt x="283" y="515"/>
                        </a:lnTo>
                        <a:lnTo>
                          <a:pt x="286" y="518"/>
                        </a:lnTo>
                        <a:lnTo>
                          <a:pt x="283" y="520"/>
                        </a:lnTo>
                        <a:lnTo>
                          <a:pt x="283" y="518"/>
                        </a:lnTo>
                        <a:lnTo>
                          <a:pt x="281" y="518"/>
                        </a:lnTo>
                        <a:lnTo>
                          <a:pt x="283" y="522"/>
                        </a:lnTo>
                        <a:lnTo>
                          <a:pt x="286" y="522"/>
                        </a:lnTo>
                        <a:lnTo>
                          <a:pt x="283" y="524"/>
                        </a:lnTo>
                        <a:lnTo>
                          <a:pt x="286" y="527"/>
                        </a:lnTo>
                        <a:lnTo>
                          <a:pt x="290" y="527"/>
                        </a:lnTo>
                        <a:lnTo>
                          <a:pt x="288" y="529"/>
                        </a:lnTo>
                        <a:lnTo>
                          <a:pt x="288" y="531"/>
                        </a:lnTo>
                        <a:lnTo>
                          <a:pt x="283" y="533"/>
                        </a:lnTo>
                        <a:lnTo>
                          <a:pt x="281" y="531"/>
                        </a:lnTo>
                        <a:lnTo>
                          <a:pt x="281" y="533"/>
                        </a:lnTo>
                        <a:lnTo>
                          <a:pt x="283" y="535"/>
                        </a:lnTo>
                        <a:lnTo>
                          <a:pt x="281" y="535"/>
                        </a:lnTo>
                        <a:lnTo>
                          <a:pt x="279" y="535"/>
                        </a:lnTo>
                        <a:lnTo>
                          <a:pt x="279" y="538"/>
                        </a:lnTo>
                        <a:lnTo>
                          <a:pt x="274" y="535"/>
                        </a:lnTo>
                        <a:lnTo>
                          <a:pt x="270" y="538"/>
                        </a:lnTo>
                        <a:lnTo>
                          <a:pt x="270" y="542"/>
                        </a:lnTo>
                        <a:lnTo>
                          <a:pt x="263" y="540"/>
                        </a:lnTo>
                        <a:lnTo>
                          <a:pt x="263" y="544"/>
                        </a:lnTo>
                        <a:lnTo>
                          <a:pt x="261" y="549"/>
                        </a:lnTo>
                        <a:lnTo>
                          <a:pt x="259" y="544"/>
                        </a:lnTo>
                        <a:lnTo>
                          <a:pt x="257" y="544"/>
                        </a:lnTo>
                        <a:lnTo>
                          <a:pt x="254" y="542"/>
                        </a:lnTo>
                        <a:lnTo>
                          <a:pt x="252" y="542"/>
                        </a:lnTo>
                        <a:lnTo>
                          <a:pt x="250" y="540"/>
                        </a:lnTo>
                        <a:lnTo>
                          <a:pt x="248" y="542"/>
                        </a:lnTo>
                        <a:lnTo>
                          <a:pt x="248" y="544"/>
                        </a:lnTo>
                        <a:lnTo>
                          <a:pt x="241" y="551"/>
                        </a:lnTo>
                        <a:lnTo>
                          <a:pt x="239" y="558"/>
                        </a:lnTo>
                        <a:lnTo>
                          <a:pt x="232" y="560"/>
                        </a:lnTo>
                        <a:lnTo>
                          <a:pt x="234" y="562"/>
                        </a:lnTo>
                        <a:lnTo>
                          <a:pt x="232" y="566"/>
                        </a:lnTo>
                        <a:lnTo>
                          <a:pt x="234" y="566"/>
                        </a:lnTo>
                        <a:lnTo>
                          <a:pt x="237" y="564"/>
                        </a:lnTo>
                        <a:lnTo>
                          <a:pt x="239" y="566"/>
                        </a:lnTo>
                        <a:lnTo>
                          <a:pt x="234" y="569"/>
                        </a:lnTo>
                        <a:lnTo>
                          <a:pt x="237" y="571"/>
                        </a:lnTo>
                        <a:lnTo>
                          <a:pt x="239" y="573"/>
                        </a:lnTo>
                        <a:lnTo>
                          <a:pt x="241" y="573"/>
                        </a:lnTo>
                        <a:lnTo>
                          <a:pt x="243" y="573"/>
                        </a:lnTo>
                        <a:lnTo>
                          <a:pt x="239" y="582"/>
                        </a:lnTo>
                        <a:lnTo>
                          <a:pt x="232" y="586"/>
                        </a:lnTo>
                        <a:lnTo>
                          <a:pt x="237" y="589"/>
                        </a:lnTo>
                        <a:lnTo>
                          <a:pt x="237" y="591"/>
                        </a:lnTo>
                        <a:lnTo>
                          <a:pt x="239" y="589"/>
                        </a:lnTo>
                        <a:lnTo>
                          <a:pt x="239" y="593"/>
                        </a:lnTo>
                        <a:lnTo>
                          <a:pt x="241" y="593"/>
                        </a:lnTo>
                        <a:lnTo>
                          <a:pt x="239" y="598"/>
                        </a:lnTo>
                        <a:lnTo>
                          <a:pt x="237" y="598"/>
                        </a:lnTo>
                        <a:lnTo>
                          <a:pt x="234" y="595"/>
                        </a:lnTo>
                        <a:lnTo>
                          <a:pt x="230" y="598"/>
                        </a:lnTo>
                        <a:lnTo>
                          <a:pt x="228" y="600"/>
                        </a:lnTo>
                        <a:lnTo>
                          <a:pt x="221" y="600"/>
                        </a:lnTo>
                        <a:lnTo>
                          <a:pt x="221" y="598"/>
                        </a:lnTo>
                        <a:lnTo>
                          <a:pt x="216" y="600"/>
                        </a:lnTo>
                        <a:lnTo>
                          <a:pt x="214" y="595"/>
                        </a:lnTo>
                        <a:lnTo>
                          <a:pt x="214" y="593"/>
                        </a:lnTo>
                        <a:lnTo>
                          <a:pt x="214" y="591"/>
                        </a:lnTo>
                        <a:lnTo>
                          <a:pt x="212" y="593"/>
                        </a:lnTo>
                        <a:lnTo>
                          <a:pt x="210" y="591"/>
                        </a:lnTo>
                        <a:lnTo>
                          <a:pt x="205" y="586"/>
                        </a:lnTo>
                        <a:lnTo>
                          <a:pt x="203" y="586"/>
                        </a:lnTo>
                        <a:lnTo>
                          <a:pt x="199" y="591"/>
                        </a:lnTo>
                        <a:lnTo>
                          <a:pt x="199" y="593"/>
                        </a:lnTo>
                        <a:lnTo>
                          <a:pt x="201" y="593"/>
                        </a:lnTo>
                        <a:lnTo>
                          <a:pt x="199" y="598"/>
                        </a:lnTo>
                        <a:lnTo>
                          <a:pt x="201" y="600"/>
                        </a:lnTo>
                        <a:lnTo>
                          <a:pt x="199" y="602"/>
                        </a:lnTo>
                        <a:lnTo>
                          <a:pt x="194" y="604"/>
                        </a:lnTo>
                        <a:lnTo>
                          <a:pt x="192" y="606"/>
                        </a:lnTo>
                        <a:lnTo>
                          <a:pt x="190" y="606"/>
                        </a:lnTo>
                        <a:lnTo>
                          <a:pt x="188" y="609"/>
                        </a:lnTo>
                        <a:lnTo>
                          <a:pt x="183" y="609"/>
                        </a:lnTo>
                        <a:lnTo>
                          <a:pt x="181" y="613"/>
                        </a:lnTo>
                        <a:lnTo>
                          <a:pt x="181" y="615"/>
                        </a:lnTo>
                        <a:lnTo>
                          <a:pt x="179" y="618"/>
                        </a:lnTo>
                        <a:lnTo>
                          <a:pt x="172" y="611"/>
                        </a:lnTo>
                        <a:lnTo>
                          <a:pt x="172" y="609"/>
                        </a:lnTo>
                        <a:lnTo>
                          <a:pt x="170" y="606"/>
                        </a:lnTo>
                        <a:lnTo>
                          <a:pt x="172" y="604"/>
                        </a:lnTo>
                        <a:lnTo>
                          <a:pt x="174" y="604"/>
                        </a:lnTo>
                        <a:lnTo>
                          <a:pt x="174" y="602"/>
                        </a:lnTo>
                        <a:lnTo>
                          <a:pt x="176" y="600"/>
                        </a:lnTo>
                        <a:lnTo>
                          <a:pt x="174" y="600"/>
                        </a:lnTo>
                        <a:lnTo>
                          <a:pt x="174" y="598"/>
                        </a:lnTo>
                        <a:lnTo>
                          <a:pt x="170" y="595"/>
                        </a:lnTo>
                        <a:lnTo>
                          <a:pt x="165" y="595"/>
                        </a:lnTo>
                        <a:lnTo>
                          <a:pt x="165" y="591"/>
                        </a:lnTo>
                        <a:lnTo>
                          <a:pt x="167" y="589"/>
                        </a:lnTo>
                        <a:lnTo>
                          <a:pt x="165" y="586"/>
                        </a:lnTo>
                        <a:lnTo>
                          <a:pt x="163" y="589"/>
                        </a:lnTo>
                        <a:lnTo>
                          <a:pt x="161" y="584"/>
                        </a:lnTo>
                        <a:lnTo>
                          <a:pt x="163" y="584"/>
                        </a:lnTo>
                        <a:lnTo>
                          <a:pt x="163" y="582"/>
                        </a:lnTo>
                        <a:lnTo>
                          <a:pt x="163" y="578"/>
                        </a:lnTo>
                        <a:lnTo>
                          <a:pt x="161" y="578"/>
                        </a:lnTo>
                        <a:lnTo>
                          <a:pt x="159" y="578"/>
                        </a:lnTo>
                        <a:lnTo>
                          <a:pt x="156" y="578"/>
                        </a:lnTo>
                        <a:lnTo>
                          <a:pt x="156" y="575"/>
                        </a:lnTo>
                        <a:lnTo>
                          <a:pt x="156" y="573"/>
                        </a:lnTo>
                        <a:lnTo>
                          <a:pt x="139" y="591"/>
                        </a:lnTo>
                        <a:lnTo>
                          <a:pt x="143" y="598"/>
                        </a:lnTo>
                        <a:lnTo>
                          <a:pt x="141" y="600"/>
                        </a:lnTo>
                        <a:lnTo>
                          <a:pt x="136" y="604"/>
                        </a:lnTo>
                        <a:lnTo>
                          <a:pt x="139" y="606"/>
                        </a:lnTo>
                        <a:lnTo>
                          <a:pt x="143" y="604"/>
                        </a:lnTo>
                        <a:lnTo>
                          <a:pt x="145" y="606"/>
                        </a:lnTo>
                        <a:lnTo>
                          <a:pt x="141" y="611"/>
                        </a:lnTo>
                        <a:lnTo>
                          <a:pt x="136" y="613"/>
                        </a:lnTo>
                        <a:lnTo>
                          <a:pt x="136" y="618"/>
                        </a:lnTo>
                        <a:lnTo>
                          <a:pt x="134" y="618"/>
                        </a:lnTo>
                        <a:lnTo>
                          <a:pt x="136" y="620"/>
                        </a:lnTo>
                        <a:lnTo>
                          <a:pt x="132" y="622"/>
                        </a:lnTo>
                        <a:lnTo>
                          <a:pt x="132" y="624"/>
                        </a:lnTo>
                        <a:lnTo>
                          <a:pt x="139" y="626"/>
                        </a:lnTo>
                        <a:lnTo>
                          <a:pt x="141" y="631"/>
                        </a:lnTo>
                        <a:lnTo>
                          <a:pt x="139" y="633"/>
                        </a:lnTo>
                        <a:lnTo>
                          <a:pt x="136" y="629"/>
                        </a:lnTo>
                        <a:lnTo>
                          <a:pt x="136" y="638"/>
                        </a:lnTo>
                        <a:lnTo>
                          <a:pt x="136" y="640"/>
                        </a:lnTo>
                        <a:lnTo>
                          <a:pt x="134" y="644"/>
                        </a:lnTo>
                        <a:lnTo>
                          <a:pt x="134" y="642"/>
                        </a:lnTo>
                        <a:lnTo>
                          <a:pt x="132" y="644"/>
                        </a:lnTo>
                        <a:lnTo>
                          <a:pt x="134" y="644"/>
                        </a:lnTo>
                        <a:lnTo>
                          <a:pt x="132" y="644"/>
                        </a:lnTo>
                        <a:lnTo>
                          <a:pt x="130" y="642"/>
                        </a:lnTo>
                        <a:lnTo>
                          <a:pt x="125" y="644"/>
                        </a:lnTo>
                        <a:lnTo>
                          <a:pt x="127" y="649"/>
                        </a:lnTo>
                        <a:lnTo>
                          <a:pt x="125" y="651"/>
                        </a:lnTo>
                        <a:lnTo>
                          <a:pt x="123" y="653"/>
                        </a:lnTo>
                        <a:lnTo>
                          <a:pt x="121" y="651"/>
                        </a:lnTo>
                        <a:lnTo>
                          <a:pt x="114" y="649"/>
                        </a:lnTo>
                        <a:lnTo>
                          <a:pt x="112" y="644"/>
                        </a:lnTo>
                        <a:lnTo>
                          <a:pt x="107" y="644"/>
                        </a:lnTo>
                        <a:lnTo>
                          <a:pt x="107" y="642"/>
                        </a:lnTo>
                        <a:lnTo>
                          <a:pt x="105" y="642"/>
                        </a:lnTo>
                        <a:lnTo>
                          <a:pt x="101" y="642"/>
                        </a:lnTo>
                        <a:lnTo>
                          <a:pt x="98" y="640"/>
                        </a:lnTo>
                        <a:lnTo>
                          <a:pt x="96" y="642"/>
                        </a:lnTo>
                        <a:lnTo>
                          <a:pt x="96" y="644"/>
                        </a:lnTo>
                        <a:lnTo>
                          <a:pt x="92" y="642"/>
                        </a:lnTo>
                        <a:lnTo>
                          <a:pt x="87" y="644"/>
                        </a:lnTo>
                        <a:lnTo>
                          <a:pt x="87" y="646"/>
                        </a:lnTo>
                        <a:lnTo>
                          <a:pt x="81" y="651"/>
                        </a:lnTo>
                        <a:lnTo>
                          <a:pt x="61" y="660"/>
                        </a:lnTo>
                        <a:lnTo>
                          <a:pt x="56" y="662"/>
                        </a:lnTo>
                        <a:lnTo>
                          <a:pt x="45" y="671"/>
                        </a:lnTo>
                        <a:lnTo>
                          <a:pt x="43" y="666"/>
                        </a:lnTo>
                        <a:lnTo>
                          <a:pt x="41" y="669"/>
                        </a:lnTo>
                        <a:lnTo>
                          <a:pt x="38" y="669"/>
                        </a:lnTo>
                        <a:lnTo>
                          <a:pt x="36" y="673"/>
                        </a:lnTo>
                        <a:lnTo>
                          <a:pt x="32" y="675"/>
                        </a:lnTo>
                        <a:lnTo>
                          <a:pt x="27" y="675"/>
                        </a:lnTo>
                        <a:lnTo>
                          <a:pt x="25" y="675"/>
                        </a:lnTo>
                        <a:lnTo>
                          <a:pt x="14" y="678"/>
                        </a:lnTo>
                        <a:lnTo>
                          <a:pt x="12" y="675"/>
                        </a:lnTo>
                        <a:lnTo>
                          <a:pt x="7" y="675"/>
                        </a:lnTo>
                        <a:lnTo>
                          <a:pt x="5" y="675"/>
                        </a:lnTo>
                        <a:lnTo>
                          <a:pt x="3" y="678"/>
                        </a:lnTo>
                        <a:lnTo>
                          <a:pt x="0" y="678"/>
                        </a:lnTo>
                        <a:lnTo>
                          <a:pt x="0" y="675"/>
                        </a:lnTo>
                        <a:lnTo>
                          <a:pt x="3" y="671"/>
                        </a:lnTo>
                        <a:lnTo>
                          <a:pt x="0" y="669"/>
                        </a:lnTo>
                        <a:lnTo>
                          <a:pt x="0" y="666"/>
                        </a:lnTo>
                        <a:lnTo>
                          <a:pt x="3" y="666"/>
                        </a:lnTo>
                        <a:lnTo>
                          <a:pt x="7" y="669"/>
                        </a:lnTo>
                        <a:lnTo>
                          <a:pt x="9" y="664"/>
                        </a:lnTo>
                        <a:lnTo>
                          <a:pt x="9" y="660"/>
                        </a:lnTo>
                        <a:lnTo>
                          <a:pt x="14" y="655"/>
                        </a:lnTo>
                        <a:lnTo>
                          <a:pt x="14" y="646"/>
                        </a:lnTo>
                        <a:lnTo>
                          <a:pt x="18" y="638"/>
                        </a:lnTo>
                        <a:lnTo>
                          <a:pt x="20" y="629"/>
                        </a:lnTo>
                        <a:lnTo>
                          <a:pt x="18" y="624"/>
                        </a:lnTo>
                        <a:lnTo>
                          <a:pt x="20" y="613"/>
                        </a:lnTo>
                        <a:lnTo>
                          <a:pt x="27" y="611"/>
                        </a:lnTo>
                        <a:lnTo>
                          <a:pt x="29" y="606"/>
                        </a:lnTo>
                        <a:lnTo>
                          <a:pt x="38" y="606"/>
                        </a:lnTo>
                        <a:lnTo>
                          <a:pt x="38" y="602"/>
                        </a:lnTo>
                        <a:lnTo>
                          <a:pt x="52" y="600"/>
                        </a:lnTo>
                        <a:lnTo>
                          <a:pt x="54" y="591"/>
                        </a:lnTo>
                        <a:lnTo>
                          <a:pt x="65" y="582"/>
                        </a:lnTo>
                        <a:lnTo>
                          <a:pt x="67" y="578"/>
                        </a:lnTo>
                        <a:lnTo>
                          <a:pt x="72" y="575"/>
                        </a:lnTo>
                        <a:lnTo>
                          <a:pt x="74" y="575"/>
                        </a:lnTo>
                        <a:lnTo>
                          <a:pt x="74" y="571"/>
                        </a:lnTo>
                        <a:lnTo>
                          <a:pt x="74" y="569"/>
                        </a:lnTo>
                        <a:lnTo>
                          <a:pt x="76" y="571"/>
                        </a:lnTo>
                        <a:lnTo>
                          <a:pt x="81" y="571"/>
                        </a:lnTo>
                        <a:lnTo>
                          <a:pt x="81" y="569"/>
                        </a:lnTo>
                        <a:lnTo>
                          <a:pt x="81" y="566"/>
                        </a:lnTo>
                        <a:lnTo>
                          <a:pt x="72" y="562"/>
                        </a:lnTo>
                        <a:lnTo>
                          <a:pt x="72" y="558"/>
                        </a:lnTo>
                        <a:lnTo>
                          <a:pt x="76" y="560"/>
                        </a:lnTo>
                        <a:lnTo>
                          <a:pt x="81" y="560"/>
                        </a:lnTo>
                        <a:lnTo>
                          <a:pt x="81" y="558"/>
                        </a:lnTo>
                        <a:lnTo>
                          <a:pt x="83" y="555"/>
                        </a:lnTo>
                        <a:lnTo>
                          <a:pt x="81" y="553"/>
                        </a:lnTo>
                        <a:lnTo>
                          <a:pt x="83" y="551"/>
                        </a:lnTo>
                        <a:lnTo>
                          <a:pt x="92" y="546"/>
                        </a:lnTo>
                        <a:lnTo>
                          <a:pt x="98" y="549"/>
                        </a:lnTo>
                        <a:lnTo>
                          <a:pt x="101" y="544"/>
                        </a:lnTo>
                        <a:lnTo>
                          <a:pt x="101" y="542"/>
                        </a:lnTo>
                        <a:lnTo>
                          <a:pt x="107" y="542"/>
                        </a:lnTo>
                        <a:lnTo>
                          <a:pt x="107" y="540"/>
                        </a:lnTo>
                        <a:lnTo>
                          <a:pt x="110" y="540"/>
                        </a:lnTo>
                        <a:lnTo>
                          <a:pt x="112" y="538"/>
                        </a:lnTo>
                        <a:lnTo>
                          <a:pt x="110" y="538"/>
                        </a:lnTo>
                        <a:lnTo>
                          <a:pt x="112" y="531"/>
                        </a:lnTo>
                        <a:lnTo>
                          <a:pt x="110" y="527"/>
                        </a:lnTo>
                        <a:lnTo>
                          <a:pt x="112" y="524"/>
                        </a:lnTo>
                        <a:lnTo>
                          <a:pt x="112" y="522"/>
                        </a:lnTo>
                        <a:lnTo>
                          <a:pt x="118" y="520"/>
                        </a:lnTo>
                        <a:lnTo>
                          <a:pt x="121" y="522"/>
                        </a:lnTo>
                        <a:lnTo>
                          <a:pt x="123" y="520"/>
                        </a:lnTo>
                        <a:lnTo>
                          <a:pt x="121" y="507"/>
                        </a:lnTo>
                        <a:lnTo>
                          <a:pt x="116" y="500"/>
                        </a:lnTo>
                        <a:lnTo>
                          <a:pt x="118" y="495"/>
                        </a:lnTo>
                        <a:lnTo>
                          <a:pt x="116" y="493"/>
                        </a:lnTo>
                        <a:lnTo>
                          <a:pt x="116" y="491"/>
                        </a:lnTo>
                        <a:lnTo>
                          <a:pt x="114" y="489"/>
                        </a:lnTo>
                        <a:lnTo>
                          <a:pt x="112" y="491"/>
                        </a:lnTo>
                        <a:lnTo>
                          <a:pt x="112" y="489"/>
                        </a:lnTo>
                        <a:lnTo>
                          <a:pt x="112" y="487"/>
                        </a:lnTo>
                        <a:lnTo>
                          <a:pt x="114" y="487"/>
                        </a:lnTo>
                        <a:lnTo>
                          <a:pt x="112" y="487"/>
                        </a:lnTo>
                        <a:lnTo>
                          <a:pt x="114" y="484"/>
                        </a:lnTo>
                        <a:lnTo>
                          <a:pt x="112" y="484"/>
                        </a:lnTo>
                        <a:lnTo>
                          <a:pt x="112" y="482"/>
                        </a:lnTo>
                        <a:lnTo>
                          <a:pt x="110" y="480"/>
                        </a:lnTo>
                        <a:lnTo>
                          <a:pt x="112" y="478"/>
                        </a:lnTo>
                        <a:lnTo>
                          <a:pt x="110" y="475"/>
                        </a:lnTo>
                        <a:lnTo>
                          <a:pt x="110" y="469"/>
                        </a:lnTo>
                        <a:lnTo>
                          <a:pt x="112" y="467"/>
                        </a:lnTo>
                        <a:lnTo>
                          <a:pt x="112" y="462"/>
                        </a:lnTo>
                        <a:lnTo>
                          <a:pt x="114" y="462"/>
                        </a:lnTo>
                        <a:lnTo>
                          <a:pt x="114" y="460"/>
                        </a:lnTo>
                        <a:lnTo>
                          <a:pt x="107" y="458"/>
                        </a:lnTo>
                        <a:lnTo>
                          <a:pt x="107" y="455"/>
                        </a:lnTo>
                        <a:lnTo>
                          <a:pt x="110" y="455"/>
                        </a:lnTo>
                        <a:lnTo>
                          <a:pt x="112" y="455"/>
                        </a:lnTo>
                        <a:lnTo>
                          <a:pt x="114" y="449"/>
                        </a:lnTo>
                        <a:lnTo>
                          <a:pt x="112" y="447"/>
                        </a:lnTo>
                        <a:lnTo>
                          <a:pt x="105" y="447"/>
                        </a:lnTo>
                        <a:lnTo>
                          <a:pt x="103" y="442"/>
                        </a:lnTo>
                        <a:lnTo>
                          <a:pt x="103" y="440"/>
                        </a:lnTo>
                        <a:lnTo>
                          <a:pt x="101" y="438"/>
                        </a:lnTo>
                        <a:lnTo>
                          <a:pt x="101" y="435"/>
                        </a:lnTo>
                        <a:lnTo>
                          <a:pt x="98" y="433"/>
                        </a:lnTo>
                        <a:lnTo>
                          <a:pt x="96" y="435"/>
                        </a:lnTo>
                        <a:lnTo>
                          <a:pt x="92" y="435"/>
                        </a:lnTo>
                        <a:lnTo>
                          <a:pt x="94" y="431"/>
                        </a:lnTo>
                        <a:lnTo>
                          <a:pt x="92" y="424"/>
                        </a:lnTo>
                        <a:lnTo>
                          <a:pt x="96" y="418"/>
                        </a:lnTo>
                        <a:lnTo>
                          <a:pt x="94" y="407"/>
                        </a:lnTo>
                        <a:lnTo>
                          <a:pt x="94" y="402"/>
                        </a:lnTo>
                        <a:lnTo>
                          <a:pt x="96" y="400"/>
                        </a:lnTo>
                        <a:lnTo>
                          <a:pt x="96" y="395"/>
                        </a:lnTo>
                        <a:lnTo>
                          <a:pt x="85" y="393"/>
                        </a:lnTo>
                        <a:lnTo>
                          <a:pt x="83" y="389"/>
                        </a:lnTo>
                        <a:lnTo>
                          <a:pt x="83" y="387"/>
                        </a:lnTo>
                        <a:lnTo>
                          <a:pt x="74" y="382"/>
                        </a:lnTo>
                        <a:lnTo>
                          <a:pt x="67" y="378"/>
                        </a:lnTo>
                        <a:lnTo>
                          <a:pt x="67" y="373"/>
                        </a:lnTo>
                        <a:lnTo>
                          <a:pt x="65" y="371"/>
                        </a:lnTo>
                        <a:lnTo>
                          <a:pt x="69" y="360"/>
                        </a:lnTo>
                        <a:lnTo>
                          <a:pt x="69" y="358"/>
                        </a:lnTo>
                        <a:lnTo>
                          <a:pt x="72" y="358"/>
                        </a:lnTo>
                        <a:lnTo>
                          <a:pt x="81" y="351"/>
                        </a:lnTo>
                        <a:lnTo>
                          <a:pt x="85" y="353"/>
                        </a:lnTo>
                        <a:lnTo>
                          <a:pt x="85" y="358"/>
                        </a:lnTo>
                        <a:lnTo>
                          <a:pt x="90" y="358"/>
                        </a:lnTo>
                        <a:lnTo>
                          <a:pt x="90" y="362"/>
                        </a:lnTo>
                        <a:lnTo>
                          <a:pt x="92" y="364"/>
                        </a:lnTo>
                        <a:lnTo>
                          <a:pt x="96" y="358"/>
                        </a:lnTo>
                        <a:lnTo>
                          <a:pt x="101" y="360"/>
                        </a:lnTo>
                        <a:lnTo>
                          <a:pt x="105" y="364"/>
                        </a:lnTo>
                        <a:lnTo>
                          <a:pt x="107" y="362"/>
                        </a:lnTo>
                        <a:lnTo>
                          <a:pt x="112" y="364"/>
                        </a:lnTo>
                        <a:lnTo>
                          <a:pt x="114" y="369"/>
                        </a:lnTo>
                        <a:lnTo>
                          <a:pt x="116" y="369"/>
                        </a:lnTo>
                        <a:lnTo>
                          <a:pt x="118" y="367"/>
                        </a:lnTo>
                        <a:lnTo>
                          <a:pt x="121" y="364"/>
                        </a:lnTo>
                        <a:lnTo>
                          <a:pt x="125" y="369"/>
                        </a:lnTo>
                        <a:lnTo>
                          <a:pt x="130" y="382"/>
                        </a:lnTo>
                        <a:lnTo>
                          <a:pt x="136" y="389"/>
                        </a:lnTo>
                        <a:lnTo>
                          <a:pt x="139" y="387"/>
                        </a:lnTo>
                        <a:lnTo>
                          <a:pt x="141" y="387"/>
                        </a:lnTo>
                        <a:lnTo>
                          <a:pt x="143" y="382"/>
                        </a:lnTo>
                        <a:lnTo>
                          <a:pt x="152" y="378"/>
                        </a:lnTo>
                        <a:lnTo>
                          <a:pt x="154" y="380"/>
                        </a:lnTo>
                        <a:lnTo>
                          <a:pt x="159" y="380"/>
                        </a:lnTo>
                        <a:lnTo>
                          <a:pt x="159" y="382"/>
                        </a:lnTo>
                        <a:lnTo>
                          <a:pt x="161" y="382"/>
                        </a:lnTo>
                        <a:lnTo>
                          <a:pt x="163" y="382"/>
                        </a:lnTo>
                        <a:lnTo>
                          <a:pt x="165" y="384"/>
                        </a:lnTo>
                        <a:lnTo>
                          <a:pt x="167" y="382"/>
                        </a:lnTo>
                        <a:lnTo>
                          <a:pt x="172" y="384"/>
                        </a:lnTo>
                        <a:lnTo>
                          <a:pt x="174" y="384"/>
                        </a:lnTo>
                        <a:lnTo>
                          <a:pt x="170" y="391"/>
                        </a:lnTo>
                        <a:lnTo>
                          <a:pt x="170" y="398"/>
                        </a:lnTo>
                        <a:lnTo>
                          <a:pt x="172" y="398"/>
                        </a:lnTo>
                        <a:lnTo>
                          <a:pt x="176" y="395"/>
                        </a:lnTo>
                        <a:lnTo>
                          <a:pt x="181" y="389"/>
                        </a:lnTo>
                        <a:lnTo>
                          <a:pt x="185" y="391"/>
                        </a:lnTo>
                        <a:lnTo>
                          <a:pt x="188" y="389"/>
                        </a:lnTo>
                        <a:lnTo>
                          <a:pt x="190" y="384"/>
                        </a:lnTo>
                        <a:lnTo>
                          <a:pt x="188" y="380"/>
                        </a:lnTo>
                        <a:lnTo>
                          <a:pt x="190" y="373"/>
                        </a:lnTo>
                        <a:lnTo>
                          <a:pt x="190" y="367"/>
                        </a:lnTo>
                        <a:lnTo>
                          <a:pt x="179" y="364"/>
                        </a:lnTo>
                        <a:lnTo>
                          <a:pt x="176" y="367"/>
                        </a:lnTo>
                        <a:lnTo>
                          <a:pt x="174" y="367"/>
                        </a:lnTo>
                        <a:lnTo>
                          <a:pt x="165" y="362"/>
                        </a:lnTo>
                        <a:lnTo>
                          <a:pt x="161" y="362"/>
                        </a:lnTo>
                        <a:lnTo>
                          <a:pt x="154" y="360"/>
                        </a:lnTo>
                        <a:lnTo>
                          <a:pt x="145" y="358"/>
                        </a:lnTo>
                        <a:lnTo>
                          <a:pt x="143" y="356"/>
                        </a:lnTo>
                        <a:lnTo>
                          <a:pt x="143" y="349"/>
                        </a:lnTo>
                        <a:lnTo>
                          <a:pt x="143" y="344"/>
                        </a:lnTo>
                        <a:lnTo>
                          <a:pt x="143" y="342"/>
                        </a:lnTo>
                        <a:lnTo>
                          <a:pt x="145" y="340"/>
                        </a:lnTo>
                        <a:lnTo>
                          <a:pt x="147" y="336"/>
                        </a:lnTo>
                        <a:lnTo>
                          <a:pt x="145" y="331"/>
                        </a:lnTo>
                        <a:lnTo>
                          <a:pt x="147" y="331"/>
                        </a:lnTo>
                        <a:lnTo>
                          <a:pt x="145" y="327"/>
                        </a:lnTo>
                        <a:lnTo>
                          <a:pt x="150" y="324"/>
                        </a:lnTo>
                        <a:lnTo>
                          <a:pt x="147" y="320"/>
                        </a:lnTo>
                        <a:lnTo>
                          <a:pt x="145" y="318"/>
                        </a:lnTo>
                        <a:lnTo>
                          <a:pt x="147" y="311"/>
                        </a:lnTo>
                        <a:lnTo>
                          <a:pt x="147" y="307"/>
                        </a:lnTo>
                        <a:lnTo>
                          <a:pt x="150" y="307"/>
                        </a:lnTo>
                        <a:lnTo>
                          <a:pt x="150" y="304"/>
                        </a:lnTo>
                        <a:lnTo>
                          <a:pt x="147" y="302"/>
                        </a:lnTo>
                        <a:lnTo>
                          <a:pt x="147" y="300"/>
                        </a:lnTo>
                        <a:lnTo>
                          <a:pt x="147" y="298"/>
                        </a:lnTo>
                        <a:lnTo>
                          <a:pt x="145" y="300"/>
                        </a:lnTo>
                        <a:lnTo>
                          <a:pt x="143" y="300"/>
                        </a:lnTo>
                        <a:lnTo>
                          <a:pt x="143" y="293"/>
                        </a:lnTo>
                        <a:lnTo>
                          <a:pt x="139" y="291"/>
                        </a:lnTo>
                        <a:lnTo>
                          <a:pt x="134" y="287"/>
                        </a:lnTo>
                        <a:lnTo>
                          <a:pt x="136" y="284"/>
                        </a:lnTo>
                        <a:lnTo>
                          <a:pt x="136" y="280"/>
                        </a:lnTo>
                        <a:lnTo>
                          <a:pt x="139" y="280"/>
                        </a:lnTo>
                        <a:lnTo>
                          <a:pt x="141" y="276"/>
                        </a:lnTo>
                        <a:lnTo>
                          <a:pt x="141" y="271"/>
                        </a:lnTo>
                        <a:lnTo>
                          <a:pt x="136" y="264"/>
                        </a:lnTo>
                        <a:lnTo>
                          <a:pt x="139" y="262"/>
                        </a:lnTo>
                        <a:lnTo>
                          <a:pt x="136" y="262"/>
                        </a:lnTo>
                        <a:lnTo>
                          <a:pt x="136" y="258"/>
                        </a:lnTo>
                        <a:lnTo>
                          <a:pt x="136" y="244"/>
                        </a:lnTo>
                        <a:lnTo>
                          <a:pt x="139" y="240"/>
                        </a:lnTo>
                        <a:lnTo>
                          <a:pt x="139" y="242"/>
                        </a:lnTo>
                        <a:lnTo>
                          <a:pt x="143" y="240"/>
                        </a:lnTo>
                        <a:lnTo>
                          <a:pt x="145" y="242"/>
                        </a:lnTo>
                        <a:lnTo>
                          <a:pt x="145" y="247"/>
                        </a:lnTo>
                        <a:lnTo>
                          <a:pt x="147" y="247"/>
                        </a:lnTo>
                        <a:lnTo>
                          <a:pt x="154" y="247"/>
                        </a:lnTo>
                        <a:lnTo>
                          <a:pt x="156" y="242"/>
                        </a:lnTo>
                        <a:lnTo>
                          <a:pt x="156" y="236"/>
                        </a:lnTo>
                        <a:lnTo>
                          <a:pt x="167" y="231"/>
                        </a:lnTo>
                        <a:lnTo>
                          <a:pt x="176" y="218"/>
                        </a:lnTo>
                        <a:lnTo>
                          <a:pt x="174" y="213"/>
                        </a:lnTo>
                        <a:lnTo>
                          <a:pt x="176" y="211"/>
                        </a:lnTo>
                        <a:lnTo>
                          <a:pt x="181" y="209"/>
                        </a:lnTo>
                        <a:lnTo>
                          <a:pt x="179" y="207"/>
                        </a:lnTo>
                        <a:lnTo>
                          <a:pt x="181" y="204"/>
                        </a:lnTo>
                        <a:lnTo>
                          <a:pt x="179" y="202"/>
                        </a:lnTo>
                        <a:lnTo>
                          <a:pt x="196" y="200"/>
                        </a:lnTo>
                        <a:lnTo>
                          <a:pt x="201" y="202"/>
                        </a:lnTo>
                        <a:lnTo>
                          <a:pt x="203" y="200"/>
                        </a:lnTo>
                        <a:lnTo>
                          <a:pt x="212" y="200"/>
                        </a:lnTo>
                        <a:lnTo>
                          <a:pt x="214" y="202"/>
                        </a:lnTo>
                        <a:lnTo>
                          <a:pt x="216" y="200"/>
                        </a:lnTo>
                        <a:lnTo>
                          <a:pt x="221" y="200"/>
                        </a:lnTo>
                        <a:lnTo>
                          <a:pt x="225" y="198"/>
                        </a:lnTo>
                        <a:lnTo>
                          <a:pt x="225" y="200"/>
                        </a:lnTo>
                        <a:lnTo>
                          <a:pt x="228" y="200"/>
                        </a:lnTo>
                        <a:lnTo>
                          <a:pt x="228" y="202"/>
                        </a:lnTo>
                        <a:lnTo>
                          <a:pt x="230" y="200"/>
                        </a:lnTo>
                        <a:lnTo>
                          <a:pt x="237" y="204"/>
                        </a:lnTo>
                        <a:lnTo>
                          <a:pt x="248" y="209"/>
                        </a:lnTo>
                        <a:lnTo>
                          <a:pt x="254" y="204"/>
                        </a:lnTo>
                        <a:lnTo>
                          <a:pt x="259" y="202"/>
                        </a:lnTo>
                        <a:lnTo>
                          <a:pt x="263" y="191"/>
                        </a:lnTo>
                        <a:lnTo>
                          <a:pt x="261" y="185"/>
                        </a:lnTo>
                        <a:lnTo>
                          <a:pt x="265" y="182"/>
                        </a:lnTo>
                        <a:lnTo>
                          <a:pt x="270" y="185"/>
                        </a:lnTo>
                        <a:lnTo>
                          <a:pt x="270" y="180"/>
                        </a:lnTo>
                        <a:lnTo>
                          <a:pt x="268" y="180"/>
                        </a:lnTo>
                        <a:lnTo>
                          <a:pt x="268" y="178"/>
                        </a:lnTo>
                        <a:lnTo>
                          <a:pt x="270" y="171"/>
                        </a:lnTo>
                        <a:lnTo>
                          <a:pt x="270" y="169"/>
                        </a:lnTo>
                        <a:lnTo>
                          <a:pt x="286" y="173"/>
                        </a:lnTo>
                        <a:lnTo>
                          <a:pt x="288" y="173"/>
                        </a:lnTo>
                        <a:lnTo>
                          <a:pt x="288" y="171"/>
                        </a:lnTo>
                        <a:lnTo>
                          <a:pt x="288" y="165"/>
                        </a:lnTo>
                        <a:lnTo>
                          <a:pt x="283" y="160"/>
                        </a:lnTo>
                        <a:lnTo>
                          <a:pt x="281" y="160"/>
                        </a:lnTo>
                        <a:lnTo>
                          <a:pt x="279" y="151"/>
                        </a:lnTo>
                        <a:lnTo>
                          <a:pt x="283" y="145"/>
                        </a:lnTo>
                        <a:lnTo>
                          <a:pt x="283" y="140"/>
                        </a:lnTo>
                        <a:lnTo>
                          <a:pt x="286" y="136"/>
                        </a:lnTo>
                        <a:lnTo>
                          <a:pt x="294" y="129"/>
                        </a:lnTo>
                        <a:lnTo>
                          <a:pt x="294" y="131"/>
                        </a:lnTo>
                        <a:lnTo>
                          <a:pt x="294" y="133"/>
                        </a:lnTo>
                        <a:lnTo>
                          <a:pt x="294" y="136"/>
                        </a:lnTo>
                        <a:lnTo>
                          <a:pt x="297" y="136"/>
                        </a:lnTo>
                        <a:lnTo>
                          <a:pt x="299" y="133"/>
                        </a:lnTo>
                        <a:lnTo>
                          <a:pt x="301" y="133"/>
                        </a:lnTo>
                        <a:lnTo>
                          <a:pt x="299" y="131"/>
                        </a:lnTo>
                        <a:lnTo>
                          <a:pt x="294" y="129"/>
                        </a:lnTo>
                        <a:lnTo>
                          <a:pt x="290" y="127"/>
                        </a:lnTo>
                        <a:lnTo>
                          <a:pt x="292" y="125"/>
                        </a:lnTo>
                        <a:lnTo>
                          <a:pt x="297" y="125"/>
                        </a:lnTo>
                        <a:lnTo>
                          <a:pt x="301" y="118"/>
                        </a:lnTo>
                        <a:lnTo>
                          <a:pt x="299" y="116"/>
                        </a:lnTo>
                        <a:lnTo>
                          <a:pt x="299" y="113"/>
                        </a:lnTo>
                        <a:lnTo>
                          <a:pt x="297" y="111"/>
                        </a:lnTo>
                        <a:lnTo>
                          <a:pt x="301" y="109"/>
                        </a:lnTo>
                        <a:lnTo>
                          <a:pt x="301" y="107"/>
                        </a:lnTo>
                        <a:lnTo>
                          <a:pt x="303" y="109"/>
                        </a:lnTo>
                        <a:lnTo>
                          <a:pt x="308" y="109"/>
                        </a:lnTo>
                        <a:lnTo>
                          <a:pt x="308" y="105"/>
                        </a:lnTo>
                        <a:lnTo>
                          <a:pt x="312" y="105"/>
                        </a:lnTo>
                        <a:lnTo>
                          <a:pt x="314" y="102"/>
                        </a:lnTo>
                        <a:lnTo>
                          <a:pt x="312" y="98"/>
                        </a:lnTo>
                        <a:lnTo>
                          <a:pt x="314" y="96"/>
                        </a:lnTo>
                        <a:lnTo>
                          <a:pt x="317" y="93"/>
                        </a:lnTo>
                        <a:lnTo>
                          <a:pt x="314" y="91"/>
                        </a:lnTo>
                        <a:lnTo>
                          <a:pt x="310" y="89"/>
                        </a:lnTo>
                        <a:lnTo>
                          <a:pt x="308" y="85"/>
                        </a:lnTo>
                        <a:lnTo>
                          <a:pt x="310" y="80"/>
                        </a:lnTo>
                        <a:lnTo>
                          <a:pt x="308" y="76"/>
                        </a:lnTo>
                        <a:lnTo>
                          <a:pt x="308" y="71"/>
                        </a:lnTo>
                        <a:lnTo>
                          <a:pt x="314" y="71"/>
                        </a:lnTo>
                        <a:lnTo>
                          <a:pt x="317" y="71"/>
                        </a:lnTo>
                        <a:lnTo>
                          <a:pt x="310" y="67"/>
                        </a:lnTo>
                        <a:lnTo>
                          <a:pt x="317" y="58"/>
                        </a:lnTo>
                        <a:lnTo>
                          <a:pt x="321" y="51"/>
                        </a:lnTo>
                        <a:lnTo>
                          <a:pt x="323" y="49"/>
                        </a:lnTo>
                        <a:lnTo>
                          <a:pt x="330" y="45"/>
                        </a:lnTo>
                        <a:lnTo>
                          <a:pt x="339" y="45"/>
                        </a:lnTo>
                        <a:lnTo>
                          <a:pt x="343" y="38"/>
                        </a:lnTo>
                        <a:lnTo>
                          <a:pt x="348" y="38"/>
                        </a:lnTo>
                        <a:lnTo>
                          <a:pt x="348" y="33"/>
                        </a:lnTo>
                        <a:lnTo>
                          <a:pt x="355" y="31"/>
                        </a:lnTo>
                        <a:lnTo>
                          <a:pt x="359" y="31"/>
                        </a:lnTo>
                        <a:lnTo>
                          <a:pt x="361" y="29"/>
                        </a:lnTo>
                        <a:lnTo>
                          <a:pt x="370" y="29"/>
                        </a:lnTo>
                        <a:lnTo>
                          <a:pt x="375" y="27"/>
                        </a:lnTo>
                        <a:lnTo>
                          <a:pt x="377" y="20"/>
                        </a:lnTo>
                        <a:lnTo>
                          <a:pt x="379" y="18"/>
                        </a:lnTo>
                        <a:lnTo>
                          <a:pt x="379" y="14"/>
                        </a:lnTo>
                        <a:lnTo>
                          <a:pt x="370" y="9"/>
                        </a:lnTo>
                        <a:lnTo>
                          <a:pt x="370" y="7"/>
                        </a:lnTo>
                        <a:lnTo>
                          <a:pt x="372" y="5"/>
                        </a:lnTo>
                        <a:lnTo>
                          <a:pt x="375" y="7"/>
                        </a:lnTo>
                        <a:lnTo>
                          <a:pt x="381" y="7"/>
                        </a:lnTo>
                        <a:lnTo>
                          <a:pt x="388" y="14"/>
                        </a:lnTo>
                        <a:lnTo>
                          <a:pt x="392" y="14"/>
                        </a:lnTo>
                        <a:lnTo>
                          <a:pt x="392" y="20"/>
                        </a:lnTo>
                        <a:lnTo>
                          <a:pt x="395" y="22"/>
                        </a:lnTo>
                        <a:lnTo>
                          <a:pt x="401" y="27"/>
                        </a:lnTo>
                        <a:lnTo>
                          <a:pt x="408" y="27"/>
                        </a:lnTo>
                        <a:lnTo>
                          <a:pt x="413" y="31"/>
                        </a:lnTo>
                        <a:lnTo>
                          <a:pt x="415" y="31"/>
                        </a:lnTo>
                        <a:lnTo>
                          <a:pt x="426" y="29"/>
                        </a:lnTo>
                        <a:lnTo>
                          <a:pt x="430" y="31"/>
                        </a:lnTo>
                        <a:lnTo>
                          <a:pt x="435" y="31"/>
                        </a:lnTo>
                        <a:lnTo>
                          <a:pt x="435" y="29"/>
                        </a:lnTo>
                        <a:lnTo>
                          <a:pt x="437" y="27"/>
                        </a:lnTo>
                        <a:lnTo>
                          <a:pt x="439" y="27"/>
                        </a:lnTo>
                        <a:lnTo>
                          <a:pt x="441" y="25"/>
                        </a:lnTo>
                        <a:lnTo>
                          <a:pt x="441" y="22"/>
                        </a:lnTo>
                        <a:lnTo>
                          <a:pt x="448" y="20"/>
                        </a:lnTo>
                        <a:lnTo>
                          <a:pt x="464" y="18"/>
                        </a:lnTo>
                        <a:lnTo>
                          <a:pt x="468" y="20"/>
                        </a:lnTo>
                        <a:lnTo>
                          <a:pt x="479" y="20"/>
                        </a:lnTo>
                        <a:lnTo>
                          <a:pt x="482" y="18"/>
                        </a:lnTo>
                        <a:lnTo>
                          <a:pt x="488" y="16"/>
                        </a:lnTo>
                        <a:lnTo>
                          <a:pt x="490" y="18"/>
                        </a:lnTo>
                        <a:lnTo>
                          <a:pt x="493" y="20"/>
                        </a:lnTo>
                        <a:lnTo>
                          <a:pt x="499" y="16"/>
                        </a:lnTo>
                        <a:lnTo>
                          <a:pt x="499" y="20"/>
                        </a:lnTo>
                        <a:lnTo>
                          <a:pt x="502" y="20"/>
                        </a:lnTo>
                        <a:lnTo>
                          <a:pt x="504" y="20"/>
                        </a:lnTo>
                        <a:lnTo>
                          <a:pt x="504" y="18"/>
                        </a:lnTo>
                        <a:lnTo>
                          <a:pt x="508" y="16"/>
                        </a:lnTo>
                        <a:lnTo>
                          <a:pt x="511" y="16"/>
                        </a:lnTo>
                        <a:lnTo>
                          <a:pt x="511" y="18"/>
                        </a:lnTo>
                        <a:lnTo>
                          <a:pt x="522" y="14"/>
                        </a:lnTo>
                        <a:lnTo>
                          <a:pt x="522" y="11"/>
                        </a:lnTo>
                        <a:lnTo>
                          <a:pt x="526" y="11"/>
                        </a:lnTo>
                        <a:lnTo>
                          <a:pt x="528" y="14"/>
                        </a:lnTo>
                        <a:lnTo>
                          <a:pt x="524" y="16"/>
                        </a:lnTo>
                        <a:lnTo>
                          <a:pt x="528" y="22"/>
                        </a:lnTo>
                        <a:lnTo>
                          <a:pt x="528" y="27"/>
                        </a:lnTo>
                        <a:lnTo>
                          <a:pt x="528" y="31"/>
                        </a:lnTo>
                        <a:lnTo>
                          <a:pt x="531" y="31"/>
                        </a:lnTo>
                        <a:lnTo>
                          <a:pt x="528" y="36"/>
                        </a:lnTo>
                        <a:lnTo>
                          <a:pt x="533" y="36"/>
                        </a:lnTo>
                        <a:lnTo>
                          <a:pt x="533" y="38"/>
                        </a:lnTo>
                        <a:lnTo>
                          <a:pt x="526" y="40"/>
                        </a:lnTo>
                        <a:lnTo>
                          <a:pt x="526" y="47"/>
                        </a:lnTo>
                        <a:lnTo>
                          <a:pt x="524" y="56"/>
                        </a:lnTo>
                        <a:lnTo>
                          <a:pt x="519" y="58"/>
                        </a:lnTo>
                        <a:lnTo>
                          <a:pt x="522" y="60"/>
                        </a:lnTo>
                        <a:lnTo>
                          <a:pt x="519" y="65"/>
                        </a:lnTo>
                        <a:lnTo>
                          <a:pt x="515" y="67"/>
                        </a:lnTo>
                        <a:lnTo>
                          <a:pt x="515" y="69"/>
                        </a:lnTo>
                        <a:lnTo>
                          <a:pt x="517" y="69"/>
                        </a:lnTo>
                        <a:lnTo>
                          <a:pt x="519" y="65"/>
                        </a:lnTo>
                        <a:lnTo>
                          <a:pt x="524" y="65"/>
                        </a:lnTo>
                        <a:lnTo>
                          <a:pt x="531" y="67"/>
                        </a:lnTo>
                        <a:lnTo>
                          <a:pt x="531" y="69"/>
                        </a:lnTo>
                        <a:lnTo>
                          <a:pt x="533" y="71"/>
                        </a:lnTo>
                        <a:lnTo>
                          <a:pt x="539" y="69"/>
                        </a:lnTo>
                        <a:lnTo>
                          <a:pt x="542" y="73"/>
                        </a:lnTo>
                        <a:lnTo>
                          <a:pt x="539" y="71"/>
                        </a:lnTo>
                        <a:lnTo>
                          <a:pt x="542" y="71"/>
                        </a:lnTo>
                        <a:lnTo>
                          <a:pt x="544" y="71"/>
                        </a:lnTo>
                        <a:lnTo>
                          <a:pt x="546" y="73"/>
                        </a:lnTo>
                        <a:lnTo>
                          <a:pt x="548" y="78"/>
                        </a:lnTo>
                        <a:lnTo>
                          <a:pt x="551" y="80"/>
                        </a:lnTo>
                        <a:lnTo>
                          <a:pt x="555" y="69"/>
                        </a:lnTo>
                        <a:lnTo>
                          <a:pt x="560" y="65"/>
                        </a:lnTo>
                        <a:lnTo>
                          <a:pt x="564" y="62"/>
                        </a:lnTo>
                        <a:lnTo>
                          <a:pt x="568" y="62"/>
                        </a:lnTo>
                        <a:lnTo>
                          <a:pt x="568" y="58"/>
                        </a:lnTo>
                        <a:lnTo>
                          <a:pt x="575" y="58"/>
                        </a:lnTo>
                        <a:lnTo>
                          <a:pt x="591" y="65"/>
                        </a:lnTo>
                        <a:lnTo>
                          <a:pt x="593" y="67"/>
                        </a:lnTo>
                        <a:lnTo>
                          <a:pt x="595" y="67"/>
                        </a:lnTo>
                        <a:lnTo>
                          <a:pt x="602" y="69"/>
                        </a:lnTo>
                        <a:lnTo>
                          <a:pt x="609" y="67"/>
                        </a:lnTo>
                        <a:lnTo>
                          <a:pt x="613" y="71"/>
                        </a:lnTo>
                        <a:lnTo>
                          <a:pt x="613" y="73"/>
                        </a:lnTo>
                        <a:lnTo>
                          <a:pt x="615" y="73"/>
                        </a:lnTo>
                        <a:lnTo>
                          <a:pt x="624" y="69"/>
                        </a:lnTo>
                        <a:lnTo>
                          <a:pt x="624" y="67"/>
                        </a:lnTo>
                        <a:lnTo>
                          <a:pt x="631" y="65"/>
                        </a:lnTo>
                        <a:lnTo>
                          <a:pt x="633" y="65"/>
                        </a:lnTo>
                        <a:lnTo>
                          <a:pt x="633" y="67"/>
                        </a:lnTo>
                        <a:lnTo>
                          <a:pt x="635" y="67"/>
                        </a:lnTo>
                        <a:lnTo>
                          <a:pt x="635" y="69"/>
                        </a:lnTo>
                        <a:lnTo>
                          <a:pt x="633" y="69"/>
                        </a:lnTo>
                        <a:lnTo>
                          <a:pt x="629" y="69"/>
                        </a:lnTo>
                        <a:lnTo>
                          <a:pt x="626" y="73"/>
                        </a:lnTo>
                        <a:lnTo>
                          <a:pt x="629" y="76"/>
                        </a:lnTo>
                        <a:lnTo>
                          <a:pt x="624" y="78"/>
                        </a:lnTo>
                        <a:lnTo>
                          <a:pt x="626" y="82"/>
                        </a:lnTo>
                        <a:lnTo>
                          <a:pt x="629" y="82"/>
                        </a:lnTo>
                        <a:lnTo>
                          <a:pt x="633" y="82"/>
                        </a:lnTo>
                        <a:lnTo>
                          <a:pt x="633" y="85"/>
                        </a:lnTo>
                        <a:lnTo>
                          <a:pt x="644" y="82"/>
                        </a:lnTo>
                        <a:lnTo>
                          <a:pt x="646" y="85"/>
                        </a:lnTo>
                        <a:lnTo>
                          <a:pt x="646" y="80"/>
                        </a:lnTo>
                        <a:lnTo>
                          <a:pt x="649" y="78"/>
                        </a:lnTo>
                        <a:lnTo>
                          <a:pt x="651" y="78"/>
                        </a:lnTo>
                        <a:lnTo>
                          <a:pt x="660" y="65"/>
                        </a:lnTo>
                        <a:lnTo>
                          <a:pt x="660" y="60"/>
                        </a:lnTo>
                        <a:lnTo>
                          <a:pt x="664" y="53"/>
                        </a:lnTo>
                        <a:lnTo>
                          <a:pt x="655" y="45"/>
                        </a:lnTo>
                        <a:lnTo>
                          <a:pt x="662" y="38"/>
                        </a:lnTo>
                        <a:lnTo>
                          <a:pt x="666" y="36"/>
                        </a:lnTo>
                        <a:lnTo>
                          <a:pt x="662" y="36"/>
                        </a:lnTo>
                        <a:lnTo>
                          <a:pt x="660" y="36"/>
                        </a:lnTo>
                        <a:lnTo>
                          <a:pt x="662" y="33"/>
                        </a:lnTo>
                        <a:lnTo>
                          <a:pt x="660" y="31"/>
                        </a:lnTo>
                        <a:lnTo>
                          <a:pt x="660" y="33"/>
                        </a:lnTo>
                        <a:lnTo>
                          <a:pt x="660" y="31"/>
                        </a:lnTo>
                        <a:lnTo>
                          <a:pt x="662" y="29"/>
                        </a:lnTo>
                        <a:lnTo>
                          <a:pt x="662" y="25"/>
                        </a:lnTo>
                        <a:lnTo>
                          <a:pt x="662" y="20"/>
                        </a:lnTo>
                        <a:lnTo>
                          <a:pt x="660" y="20"/>
                        </a:lnTo>
                        <a:lnTo>
                          <a:pt x="653" y="16"/>
                        </a:lnTo>
                        <a:lnTo>
                          <a:pt x="653" y="11"/>
                        </a:lnTo>
                        <a:lnTo>
                          <a:pt x="658" y="7"/>
                        </a:lnTo>
                        <a:lnTo>
                          <a:pt x="660" y="7"/>
                        </a:lnTo>
                        <a:lnTo>
                          <a:pt x="662" y="5"/>
                        </a:lnTo>
                        <a:lnTo>
                          <a:pt x="662" y="7"/>
                        </a:lnTo>
                        <a:lnTo>
                          <a:pt x="664" y="5"/>
                        </a:lnTo>
                        <a:lnTo>
                          <a:pt x="662" y="2"/>
                        </a:lnTo>
                        <a:lnTo>
                          <a:pt x="664" y="0"/>
                        </a:lnTo>
                        <a:lnTo>
                          <a:pt x="671" y="5"/>
                        </a:lnTo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8" name="Freeform 890"/>
                  <p:cNvSpPr>
                    <a:spLocks noEditPoints="1"/>
                  </p:cNvSpPr>
                  <p:nvPr/>
                </p:nvSpPr>
                <p:spPr bwMode="auto">
                  <a:xfrm>
                    <a:off x="2315" y="3003"/>
                    <a:ext cx="1014" cy="846"/>
                  </a:xfrm>
                  <a:custGeom>
                    <a:avLst/>
                    <a:gdLst>
                      <a:gd name="T0" fmla="*/ 662 w 1014"/>
                      <a:gd name="T1" fmla="*/ 843 h 846"/>
                      <a:gd name="T2" fmla="*/ 651 w 1014"/>
                      <a:gd name="T3" fmla="*/ 821 h 846"/>
                      <a:gd name="T4" fmla="*/ 664 w 1014"/>
                      <a:gd name="T5" fmla="*/ 821 h 846"/>
                      <a:gd name="T6" fmla="*/ 664 w 1014"/>
                      <a:gd name="T7" fmla="*/ 830 h 846"/>
                      <a:gd name="T8" fmla="*/ 662 w 1014"/>
                      <a:gd name="T9" fmla="*/ 843 h 846"/>
                      <a:gd name="T10" fmla="*/ 657 w 1014"/>
                      <a:gd name="T11" fmla="*/ 843 h 846"/>
                      <a:gd name="T12" fmla="*/ 657 w 1014"/>
                      <a:gd name="T13" fmla="*/ 839 h 846"/>
                      <a:gd name="T14" fmla="*/ 651 w 1014"/>
                      <a:gd name="T15" fmla="*/ 837 h 846"/>
                      <a:gd name="T16" fmla="*/ 651 w 1014"/>
                      <a:gd name="T17" fmla="*/ 835 h 846"/>
                      <a:gd name="T18" fmla="*/ 646 w 1014"/>
                      <a:gd name="T19" fmla="*/ 835 h 846"/>
                      <a:gd name="T20" fmla="*/ 644 w 1014"/>
                      <a:gd name="T21" fmla="*/ 832 h 846"/>
                      <a:gd name="T22" fmla="*/ 644 w 1014"/>
                      <a:gd name="T23" fmla="*/ 828 h 846"/>
                      <a:gd name="T24" fmla="*/ 644 w 1014"/>
                      <a:gd name="T25" fmla="*/ 826 h 846"/>
                      <a:gd name="T26" fmla="*/ 646 w 1014"/>
                      <a:gd name="T27" fmla="*/ 823 h 846"/>
                      <a:gd name="T28" fmla="*/ 646 w 1014"/>
                      <a:gd name="T29" fmla="*/ 821 h 846"/>
                      <a:gd name="T30" fmla="*/ 640 w 1014"/>
                      <a:gd name="T31" fmla="*/ 677 h 846"/>
                      <a:gd name="T32" fmla="*/ 646 w 1014"/>
                      <a:gd name="T33" fmla="*/ 677 h 846"/>
                      <a:gd name="T34" fmla="*/ 646 w 1014"/>
                      <a:gd name="T35" fmla="*/ 681 h 846"/>
                      <a:gd name="T36" fmla="*/ 646 w 1014"/>
                      <a:gd name="T37" fmla="*/ 684 h 846"/>
                      <a:gd name="T38" fmla="*/ 649 w 1014"/>
                      <a:gd name="T39" fmla="*/ 686 h 846"/>
                      <a:gd name="T40" fmla="*/ 653 w 1014"/>
                      <a:gd name="T41" fmla="*/ 686 h 846"/>
                      <a:gd name="T42" fmla="*/ 662 w 1014"/>
                      <a:gd name="T43" fmla="*/ 684 h 846"/>
                      <a:gd name="T44" fmla="*/ 660 w 1014"/>
                      <a:gd name="T45" fmla="*/ 690 h 846"/>
                      <a:gd name="T46" fmla="*/ 660 w 1014"/>
                      <a:gd name="T47" fmla="*/ 692 h 846"/>
                      <a:gd name="T48" fmla="*/ 657 w 1014"/>
                      <a:gd name="T49" fmla="*/ 695 h 846"/>
                      <a:gd name="T50" fmla="*/ 657 w 1014"/>
                      <a:gd name="T51" fmla="*/ 699 h 846"/>
                      <a:gd name="T52" fmla="*/ 655 w 1014"/>
                      <a:gd name="T53" fmla="*/ 704 h 846"/>
                      <a:gd name="T54" fmla="*/ 651 w 1014"/>
                      <a:gd name="T55" fmla="*/ 699 h 846"/>
                      <a:gd name="T56" fmla="*/ 649 w 1014"/>
                      <a:gd name="T57" fmla="*/ 699 h 846"/>
                      <a:gd name="T58" fmla="*/ 646 w 1014"/>
                      <a:gd name="T59" fmla="*/ 697 h 846"/>
                      <a:gd name="T60" fmla="*/ 646 w 1014"/>
                      <a:gd name="T61" fmla="*/ 697 h 846"/>
                      <a:gd name="T62" fmla="*/ 640 w 1014"/>
                      <a:gd name="T63" fmla="*/ 697 h 846"/>
                      <a:gd name="T64" fmla="*/ 635 w 1014"/>
                      <a:gd name="T65" fmla="*/ 692 h 846"/>
                      <a:gd name="T66" fmla="*/ 642 w 1014"/>
                      <a:gd name="T67" fmla="*/ 690 h 846"/>
                      <a:gd name="T68" fmla="*/ 644 w 1014"/>
                      <a:gd name="T69" fmla="*/ 695 h 846"/>
                      <a:gd name="T70" fmla="*/ 642 w 1014"/>
                      <a:gd name="T71" fmla="*/ 688 h 846"/>
                      <a:gd name="T72" fmla="*/ 642 w 1014"/>
                      <a:gd name="T73" fmla="*/ 688 h 846"/>
                      <a:gd name="T74" fmla="*/ 642 w 1014"/>
                      <a:gd name="T75" fmla="*/ 684 h 846"/>
                      <a:gd name="T76" fmla="*/ 637 w 1014"/>
                      <a:gd name="T77" fmla="*/ 679 h 846"/>
                      <a:gd name="T78" fmla="*/ 633 w 1014"/>
                      <a:gd name="T79" fmla="*/ 679 h 846"/>
                      <a:gd name="T80" fmla="*/ 637 w 1014"/>
                      <a:gd name="T81" fmla="*/ 672 h 846"/>
                      <a:gd name="T82" fmla="*/ 23 w 1014"/>
                      <a:gd name="T83" fmla="*/ 655 h 846"/>
                      <a:gd name="T84" fmla="*/ 23 w 1014"/>
                      <a:gd name="T85" fmla="*/ 659 h 846"/>
                      <a:gd name="T86" fmla="*/ 14 w 1014"/>
                      <a:gd name="T87" fmla="*/ 661 h 846"/>
                      <a:gd name="T88" fmla="*/ 14 w 1014"/>
                      <a:gd name="T89" fmla="*/ 668 h 846"/>
                      <a:gd name="T90" fmla="*/ 11 w 1014"/>
                      <a:gd name="T91" fmla="*/ 672 h 846"/>
                      <a:gd name="T92" fmla="*/ 7 w 1014"/>
                      <a:gd name="T93" fmla="*/ 672 h 846"/>
                      <a:gd name="T94" fmla="*/ 14 w 1014"/>
                      <a:gd name="T95" fmla="*/ 684 h 846"/>
                      <a:gd name="T96" fmla="*/ 0 w 1014"/>
                      <a:gd name="T97" fmla="*/ 661 h 846"/>
                      <a:gd name="T98" fmla="*/ 9 w 1014"/>
                      <a:gd name="T99" fmla="*/ 659 h 846"/>
                      <a:gd name="T100" fmla="*/ 16 w 1014"/>
                      <a:gd name="T101" fmla="*/ 655 h 846"/>
                      <a:gd name="T102" fmla="*/ 1007 w 1014"/>
                      <a:gd name="T103" fmla="*/ 6 h 846"/>
                      <a:gd name="T104" fmla="*/ 1007 w 1014"/>
                      <a:gd name="T105" fmla="*/ 6 h 846"/>
                      <a:gd name="T106" fmla="*/ 1003 w 1014"/>
                      <a:gd name="T107" fmla="*/ 4 h 846"/>
                      <a:gd name="T108" fmla="*/ 1012 w 1014"/>
                      <a:gd name="T109" fmla="*/ 0 h 846"/>
                      <a:gd name="T110" fmla="*/ 1005 w 1014"/>
                      <a:gd name="T111" fmla="*/ 4 h 846"/>
                      <a:gd name="T112" fmla="*/ 1007 w 1014"/>
                      <a:gd name="T113" fmla="*/ 8 h 846"/>
                      <a:gd name="T114" fmla="*/ 994 w 1014"/>
                      <a:gd name="T115" fmla="*/ 2 h 8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14" h="846">
                        <a:moveTo>
                          <a:pt x="662" y="843"/>
                        </a:moveTo>
                        <a:lnTo>
                          <a:pt x="662" y="843"/>
                        </a:lnTo>
                        <a:lnTo>
                          <a:pt x="662" y="843"/>
                        </a:lnTo>
                        <a:lnTo>
                          <a:pt x="662" y="843"/>
                        </a:lnTo>
                        <a:close/>
                        <a:moveTo>
                          <a:pt x="649" y="821"/>
                        </a:moveTo>
                        <a:lnTo>
                          <a:pt x="651" y="821"/>
                        </a:lnTo>
                        <a:lnTo>
                          <a:pt x="653" y="823"/>
                        </a:lnTo>
                        <a:lnTo>
                          <a:pt x="655" y="821"/>
                        </a:lnTo>
                        <a:lnTo>
                          <a:pt x="664" y="821"/>
                        </a:lnTo>
                        <a:lnTo>
                          <a:pt x="664" y="830"/>
                        </a:lnTo>
                        <a:lnTo>
                          <a:pt x="662" y="830"/>
                        </a:lnTo>
                        <a:lnTo>
                          <a:pt x="664" y="830"/>
                        </a:lnTo>
                        <a:lnTo>
                          <a:pt x="662" y="843"/>
                        </a:lnTo>
                        <a:lnTo>
                          <a:pt x="660" y="843"/>
                        </a:lnTo>
                        <a:lnTo>
                          <a:pt x="662" y="843"/>
                        </a:lnTo>
                        <a:lnTo>
                          <a:pt x="662" y="846"/>
                        </a:lnTo>
                        <a:lnTo>
                          <a:pt x="657" y="846"/>
                        </a:lnTo>
                        <a:lnTo>
                          <a:pt x="657" y="843"/>
                        </a:lnTo>
                        <a:lnTo>
                          <a:pt x="655" y="843"/>
                        </a:lnTo>
                        <a:lnTo>
                          <a:pt x="655" y="841"/>
                        </a:lnTo>
                        <a:lnTo>
                          <a:pt x="657" y="839"/>
                        </a:lnTo>
                        <a:lnTo>
                          <a:pt x="653" y="839"/>
                        </a:lnTo>
                        <a:lnTo>
                          <a:pt x="657" y="837"/>
                        </a:lnTo>
                        <a:lnTo>
                          <a:pt x="651" y="837"/>
                        </a:lnTo>
                        <a:lnTo>
                          <a:pt x="653" y="835"/>
                        </a:lnTo>
                        <a:lnTo>
                          <a:pt x="651" y="835"/>
                        </a:lnTo>
                        <a:lnTo>
                          <a:pt x="651" y="835"/>
                        </a:lnTo>
                        <a:lnTo>
                          <a:pt x="649" y="835"/>
                        </a:lnTo>
                        <a:lnTo>
                          <a:pt x="649" y="835"/>
                        </a:lnTo>
                        <a:lnTo>
                          <a:pt x="646" y="835"/>
                        </a:lnTo>
                        <a:lnTo>
                          <a:pt x="646" y="832"/>
                        </a:lnTo>
                        <a:lnTo>
                          <a:pt x="644" y="832"/>
                        </a:lnTo>
                        <a:lnTo>
                          <a:pt x="644" y="832"/>
                        </a:lnTo>
                        <a:lnTo>
                          <a:pt x="642" y="830"/>
                        </a:lnTo>
                        <a:lnTo>
                          <a:pt x="644" y="828"/>
                        </a:lnTo>
                        <a:lnTo>
                          <a:pt x="644" y="828"/>
                        </a:lnTo>
                        <a:lnTo>
                          <a:pt x="642" y="828"/>
                        </a:lnTo>
                        <a:lnTo>
                          <a:pt x="642" y="826"/>
                        </a:lnTo>
                        <a:lnTo>
                          <a:pt x="644" y="826"/>
                        </a:lnTo>
                        <a:lnTo>
                          <a:pt x="646" y="828"/>
                        </a:lnTo>
                        <a:lnTo>
                          <a:pt x="649" y="826"/>
                        </a:lnTo>
                        <a:lnTo>
                          <a:pt x="646" y="823"/>
                        </a:lnTo>
                        <a:lnTo>
                          <a:pt x="649" y="823"/>
                        </a:lnTo>
                        <a:lnTo>
                          <a:pt x="646" y="823"/>
                        </a:lnTo>
                        <a:lnTo>
                          <a:pt x="646" y="821"/>
                        </a:lnTo>
                        <a:lnTo>
                          <a:pt x="646" y="819"/>
                        </a:lnTo>
                        <a:lnTo>
                          <a:pt x="649" y="821"/>
                        </a:lnTo>
                        <a:close/>
                        <a:moveTo>
                          <a:pt x="640" y="677"/>
                        </a:moveTo>
                        <a:lnTo>
                          <a:pt x="642" y="679"/>
                        </a:lnTo>
                        <a:lnTo>
                          <a:pt x="644" y="679"/>
                        </a:lnTo>
                        <a:lnTo>
                          <a:pt x="646" y="677"/>
                        </a:lnTo>
                        <a:lnTo>
                          <a:pt x="649" y="679"/>
                        </a:lnTo>
                        <a:lnTo>
                          <a:pt x="649" y="679"/>
                        </a:lnTo>
                        <a:lnTo>
                          <a:pt x="646" y="681"/>
                        </a:lnTo>
                        <a:lnTo>
                          <a:pt x="644" y="681"/>
                        </a:lnTo>
                        <a:lnTo>
                          <a:pt x="644" y="681"/>
                        </a:lnTo>
                        <a:lnTo>
                          <a:pt x="646" y="684"/>
                        </a:lnTo>
                        <a:lnTo>
                          <a:pt x="646" y="690"/>
                        </a:lnTo>
                        <a:lnTo>
                          <a:pt x="649" y="688"/>
                        </a:lnTo>
                        <a:lnTo>
                          <a:pt x="649" y="686"/>
                        </a:lnTo>
                        <a:lnTo>
                          <a:pt x="651" y="686"/>
                        </a:lnTo>
                        <a:lnTo>
                          <a:pt x="651" y="684"/>
                        </a:lnTo>
                        <a:lnTo>
                          <a:pt x="653" y="686"/>
                        </a:lnTo>
                        <a:lnTo>
                          <a:pt x="655" y="681"/>
                        </a:lnTo>
                        <a:lnTo>
                          <a:pt x="657" y="684"/>
                        </a:lnTo>
                        <a:lnTo>
                          <a:pt x="662" y="684"/>
                        </a:lnTo>
                        <a:lnTo>
                          <a:pt x="660" y="690"/>
                        </a:lnTo>
                        <a:lnTo>
                          <a:pt x="660" y="688"/>
                        </a:lnTo>
                        <a:lnTo>
                          <a:pt x="660" y="690"/>
                        </a:lnTo>
                        <a:lnTo>
                          <a:pt x="657" y="690"/>
                        </a:lnTo>
                        <a:lnTo>
                          <a:pt x="660" y="690"/>
                        </a:lnTo>
                        <a:lnTo>
                          <a:pt x="660" y="692"/>
                        </a:lnTo>
                        <a:lnTo>
                          <a:pt x="655" y="692"/>
                        </a:lnTo>
                        <a:lnTo>
                          <a:pt x="655" y="692"/>
                        </a:lnTo>
                        <a:lnTo>
                          <a:pt x="657" y="695"/>
                        </a:lnTo>
                        <a:lnTo>
                          <a:pt x="655" y="695"/>
                        </a:lnTo>
                        <a:lnTo>
                          <a:pt x="657" y="695"/>
                        </a:lnTo>
                        <a:lnTo>
                          <a:pt x="657" y="699"/>
                        </a:lnTo>
                        <a:lnTo>
                          <a:pt x="655" y="699"/>
                        </a:lnTo>
                        <a:lnTo>
                          <a:pt x="655" y="699"/>
                        </a:lnTo>
                        <a:lnTo>
                          <a:pt x="655" y="704"/>
                        </a:lnTo>
                        <a:lnTo>
                          <a:pt x="655" y="701"/>
                        </a:lnTo>
                        <a:lnTo>
                          <a:pt x="653" y="699"/>
                        </a:lnTo>
                        <a:lnTo>
                          <a:pt x="651" y="699"/>
                        </a:lnTo>
                        <a:lnTo>
                          <a:pt x="651" y="701"/>
                        </a:lnTo>
                        <a:lnTo>
                          <a:pt x="649" y="701"/>
                        </a:lnTo>
                        <a:lnTo>
                          <a:pt x="649" y="699"/>
                        </a:lnTo>
                        <a:lnTo>
                          <a:pt x="649" y="697"/>
                        </a:lnTo>
                        <a:lnTo>
                          <a:pt x="649" y="697"/>
                        </a:lnTo>
                        <a:lnTo>
                          <a:pt x="646" y="697"/>
                        </a:lnTo>
                        <a:lnTo>
                          <a:pt x="646" y="699"/>
                        </a:lnTo>
                        <a:lnTo>
                          <a:pt x="644" y="699"/>
                        </a:lnTo>
                        <a:lnTo>
                          <a:pt x="646" y="697"/>
                        </a:lnTo>
                        <a:lnTo>
                          <a:pt x="642" y="697"/>
                        </a:lnTo>
                        <a:lnTo>
                          <a:pt x="642" y="699"/>
                        </a:lnTo>
                        <a:lnTo>
                          <a:pt x="640" y="697"/>
                        </a:lnTo>
                        <a:lnTo>
                          <a:pt x="640" y="695"/>
                        </a:lnTo>
                        <a:lnTo>
                          <a:pt x="635" y="695"/>
                        </a:lnTo>
                        <a:lnTo>
                          <a:pt x="635" y="692"/>
                        </a:lnTo>
                        <a:lnTo>
                          <a:pt x="637" y="692"/>
                        </a:lnTo>
                        <a:lnTo>
                          <a:pt x="640" y="690"/>
                        </a:lnTo>
                        <a:lnTo>
                          <a:pt x="642" y="690"/>
                        </a:lnTo>
                        <a:lnTo>
                          <a:pt x="640" y="690"/>
                        </a:lnTo>
                        <a:lnTo>
                          <a:pt x="640" y="692"/>
                        </a:lnTo>
                        <a:lnTo>
                          <a:pt x="644" y="695"/>
                        </a:lnTo>
                        <a:lnTo>
                          <a:pt x="644" y="692"/>
                        </a:lnTo>
                        <a:lnTo>
                          <a:pt x="644" y="692"/>
                        </a:lnTo>
                        <a:lnTo>
                          <a:pt x="642" y="688"/>
                        </a:lnTo>
                        <a:lnTo>
                          <a:pt x="642" y="686"/>
                        </a:lnTo>
                        <a:lnTo>
                          <a:pt x="640" y="686"/>
                        </a:lnTo>
                        <a:lnTo>
                          <a:pt x="642" y="688"/>
                        </a:lnTo>
                        <a:lnTo>
                          <a:pt x="637" y="686"/>
                        </a:lnTo>
                        <a:lnTo>
                          <a:pt x="640" y="684"/>
                        </a:lnTo>
                        <a:lnTo>
                          <a:pt x="642" y="684"/>
                        </a:lnTo>
                        <a:lnTo>
                          <a:pt x="640" y="681"/>
                        </a:lnTo>
                        <a:lnTo>
                          <a:pt x="642" y="679"/>
                        </a:lnTo>
                        <a:lnTo>
                          <a:pt x="637" y="679"/>
                        </a:lnTo>
                        <a:lnTo>
                          <a:pt x="635" y="681"/>
                        </a:lnTo>
                        <a:lnTo>
                          <a:pt x="635" y="679"/>
                        </a:lnTo>
                        <a:lnTo>
                          <a:pt x="633" y="679"/>
                        </a:lnTo>
                        <a:lnTo>
                          <a:pt x="633" y="677"/>
                        </a:lnTo>
                        <a:lnTo>
                          <a:pt x="635" y="677"/>
                        </a:lnTo>
                        <a:lnTo>
                          <a:pt x="637" y="672"/>
                        </a:lnTo>
                        <a:lnTo>
                          <a:pt x="640" y="672"/>
                        </a:lnTo>
                        <a:lnTo>
                          <a:pt x="640" y="677"/>
                        </a:lnTo>
                        <a:close/>
                        <a:moveTo>
                          <a:pt x="23" y="655"/>
                        </a:moveTo>
                        <a:lnTo>
                          <a:pt x="25" y="655"/>
                        </a:lnTo>
                        <a:lnTo>
                          <a:pt x="27" y="657"/>
                        </a:lnTo>
                        <a:lnTo>
                          <a:pt x="23" y="659"/>
                        </a:lnTo>
                        <a:lnTo>
                          <a:pt x="18" y="661"/>
                        </a:lnTo>
                        <a:lnTo>
                          <a:pt x="16" y="661"/>
                        </a:lnTo>
                        <a:lnTo>
                          <a:pt x="14" y="661"/>
                        </a:lnTo>
                        <a:lnTo>
                          <a:pt x="14" y="664"/>
                        </a:lnTo>
                        <a:lnTo>
                          <a:pt x="11" y="668"/>
                        </a:lnTo>
                        <a:lnTo>
                          <a:pt x="14" y="668"/>
                        </a:lnTo>
                        <a:lnTo>
                          <a:pt x="11" y="672"/>
                        </a:lnTo>
                        <a:lnTo>
                          <a:pt x="11" y="672"/>
                        </a:lnTo>
                        <a:lnTo>
                          <a:pt x="11" y="672"/>
                        </a:lnTo>
                        <a:lnTo>
                          <a:pt x="11" y="672"/>
                        </a:lnTo>
                        <a:lnTo>
                          <a:pt x="11" y="672"/>
                        </a:lnTo>
                        <a:lnTo>
                          <a:pt x="7" y="672"/>
                        </a:lnTo>
                        <a:lnTo>
                          <a:pt x="7" y="672"/>
                        </a:lnTo>
                        <a:lnTo>
                          <a:pt x="7" y="675"/>
                        </a:lnTo>
                        <a:lnTo>
                          <a:pt x="14" y="684"/>
                        </a:lnTo>
                        <a:lnTo>
                          <a:pt x="11" y="684"/>
                        </a:lnTo>
                        <a:lnTo>
                          <a:pt x="3" y="672"/>
                        </a:lnTo>
                        <a:lnTo>
                          <a:pt x="0" y="661"/>
                        </a:lnTo>
                        <a:lnTo>
                          <a:pt x="3" y="661"/>
                        </a:lnTo>
                        <a:lnTo>
                          <a:pt x="9" y="661"/>
                        </a:lnTo>
                        <a:lnTo>
                          <a:pt x="9" y="659"/>
                        </a:lnTo>
                        <a:lnTo>
                          <a:pt x="14" y="659"/>
                        </a:lnTo>
                        <a:lnTo>
                          <a:pt x="14" y="657"/>
                        </a:lnTo>
                        <a:lnTo>
                          <a:pt x="16" y="655"/>
                        </a:lnTo>
                        <a:lnTo>
                          <a:pt x="20" y="657"/>
                        </a:lnTo>
                        <a:lnTo>
                          <a:pt x="23" y="655"/>
                        </a:lnTo>
                        <a:close/>
                        <a:moveTo>
                          <a:pt x="1007" y="6"/>
                        </a:moveTo>
                        <a:lnTo>
                          <a:pt x="1012" y="6"/>
                        </a:lnTo>
                        <a:lnTo>
                          <a:pt x="1007" y="8"/>
                        </a:lnTo>
                        <a:lnTo>
                          <a:pt x="1007" y="6"/>
                        </a:lnTo>
                        <a:lnTo>
                          <a:pt x="1007" y="6"/>
                        </a:lnTo>
                        <a:close/>
                        <a:moveTo>
                          <a:pt x="1000" y="2"/>
                        </a:moveTo>
                        <a:lnTo>
                          <a:pt x="1003" y="4"/>
                        </a:lnTo>
                        <a:lnTo>
                          <a:pt x="1007" y="4"/>
                        </a:lnTo>
                        <a:lnTo>
                          <a:pt x="1009" y="4"/>
                        </a:lnTo>
                        <a:lnTo>
                          <a:pt x="1012" y="0"/>
                        </a:lnTo>
                        <a:lnTo>
                          <a:pt x="1014" y="4"/>
                        </a:lnTo>
                        <a:lnTo>
                          <a:pt x="1012" y="6"/>
                        </a:lnTo>
                        <a:lnTo>
                          <a:pt x="1005" y="4"/>
                        </a:lnTo>
                        <a:lnTo>
                          <a:pt x="1005" y="6"/>
                        </a:lnTo>
                        <a:lnTo>
                          <a:pt x="1007" y="6"/>
                        </a:lnTo>
                        <a:lnTo>
                          <a:pt x="1007" y="8"/>
                        </a:lnTo>
                        <a:lnTo>
                          <a:pt x="1000" y="4"/>
                        </a:lnTo>
                        <a:lnTo>
                          <a:pt x="998" y="4"/>
                        </a:lnTo>
                        <a:lnTo>
                          <a:pt x="994" y="2"/>
                        </a:lnTo>
                        <a:lnTo>
                          <a:pt x="1003" y="0"/>
                        </a:lnTo>
                        <a:lnTo>
                          <a:pt x="1000" y="2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29" name="Freeform 891"/>
                  <p:cNvSpPr>
                    <a:spLocks/>
                  </p:cNvSpPr>
                  <p:nvPr/>
                </p:nvSpPr>
                <p:spPr bwMode="auto">
                  <a:xfrm>
                    <a:off x="2124" y="746"/>
                    <a:ext cx="436" cy="433"/>
                  </a:xfrm>
                  <a:custGeom>
                    <a:avLst/>
                    <a:gdLst>
                      <a:gd name="T0" fmla="*/ 249 w 436"/>
                      <a:gd name="T1" fmla="*/ 49 h 433"/>
                      <a:gd name="T2" fmla="*/ 254 w 436"/>
                      <a:gd name="T3" fmla="*/ 71 h 433"/>
                      <a:gd name="T4" fmla="*/ 296 w 436"/>
                      <a:gd name="T5" fmla="*/ 109 h 433"/>
                      <a:gd name="T6" fmla="*/ 309 w 436"/>
                      <a:gd name="T7" fmla="*/ 140 h 433"/>
                      <a:gd name="T8" fmla="*/ 327 w 436"/>
                      <a:gd name="T9" fmla="*/ 182 h 433"/>
                      <a:gd name="T10" fmla="*/ 352 w 436"/>
                      <a:gd name="T11" fmla="*/ 176 h 433"/>
                      <a:gd name="T12" fmla="*/ 358 w 436"/>
                      <a:gd name="T13" fmla="*/ 169 h 433"/>
                      <a:gd name="T14" fmla="*/ 378 w 436"/>
                      <a:gd name="T15" fmla="*/ 189 h 433"/>
                      <a:gd name="T16" fmla="*/ 392 w 436"/>
                      <a:gd name="T17" fmla="*/ 193 h 433"/>
                      <a:gd name="T18" fmla="*/ 392 w 436"/>
                      <a:gd name="T19" fmla="*/ 211 h 433"/>
                      <a:gd name="T20" fmla="*/ 405 w 436"/>
                      <a:gd name="T21" fmla="*/ 231 h 433"/>
                      <a:gd name="T22" fmla="*/ 423 w 436"/>
                      <a:gd name="T23" fmla="*/ 253 h 433"/>
                      <a:gd name="T24" fmla="*/ 414 w 436"/>
                      <a:gd name="T25" fmla="*/ 258 h 433"/>
                      <a:gd name="T26" fmla="*/ 405 w 436"/>
                      <a:gd name="T27" fmla="*/ 264 h 433"/>
                      <a:gd name="T28" fmla="*/ 423 w 436"/>
                      <a:gd name="T29" fmla="*/ 273 h 433"/>
                      <a:gd name="T30" fmla="*/ 432 w 436"/>
                      <a:gd name="T31" fmla="*/ 287 h 433"/>
                      <a:gd name="T32" fmla="*/ 430 w 436"/>
                      <a:gd name="T33" fmla="*/ 304 h 433"/>
                      <a:gd name="T34" fmla="*/ 427 w 436"/>
                      <a:gd name="T35" fmla="*/ 311 h 433"/>
                      <a:gd name="T36" fmla="*/ 410 w 436"/>
                      <a:gd name="T37" fmla="*/ 307 h 433"/>
                      <a:gd name="T38" fmla="*/ 410 w 436"/>
                      <a:gd name="T39" fmla="*/ 318 h 433"/>
                      <a:gd name="T40" fmla="*/ 381 w 436"/>
                      <a:gd name="T41" fmla="*/ 331 h 433"/>
                      <a:gd name="T42" fmla="*/ 392 w 436"/>
                      <a:gd name="T43" fmla="*/ 344 h 433"/>
                      <a:gd name="T44" fmla="*/ 374 w 436"/>
                      <a:gd name="T45" fmla="*/ 353 h 433"/>
                      <a:gd name="T46" fmla="*/ 358 w 436"/>
                      <a:gd name="T47" fmla="*/ 347 h 433"/>
                      <a:gd name="T48" fmla="*/ 343 w 436"/>
                      <a:gd name="T49" fmla="*/ 351 h 433"/>
                      <a:gd name="T50" fmla="*/ 332 w 436"/>
                      <a:gd name="T51" fmla="*/ 362 h 433"/>
                      <a:gd name="T52" fmla="*/ 329 w 436"/>
                      <a:gd name="T53" fmla="*/ 384 h 433"/>
                      <a:gd name="T54" fmla="*/ 323 w 436"/>
                      <a:gd name="T55" fmla="*/ 393 h 433"/>
                      <a:gd name="T56" fmla="*/ 298 w 436"/>
                      <a:gd name="T57" fmla="*/ 407 h 433"/>
                      <a:gd name="T58" fmla="*/ 272 w 436"/>
                      <a:gd name="T59" fmla="*/ 393 h 433"/>
                      <a:gd name="T60" fmla="*/ 247 w 436"/>
                      <a:gd name="T61" fmla="*/ 404 h 433"/>
                      <a:gd name="T62" fmla="*/ 225 w 436"/>
                      <a:gd name="T63" fmla="*/ 398 h 433"/>
                      <a:gd name="T64" fmla="*/ 205 w 436"/>
                      <a:gd name="T65" fmla="*/ 416 h 433"/>
                      <a:gd name="T66" fmla="*/ 191 w 436"/>
                      <a:gd name="T67" fmla="*/ 427 h 433"/>
                      <a:gd name="T68" fmla="*/ 189 w 436"/>
                      <a:gd name="T69" fmla="*/ 407 h 433"/>
                      <a:gd name="T70" fmla="*/ 182 w 436"/>
                      <a:gd name="T71" fmla="*/ 393 h 433"/>
                      <a:gd name="T72" fmla="*/ 176 w 436"/>
                      <a:gd name="T73" fmla="*/ 393 h 433"/>
                      <a:gd name="T74" fmla="*/ 167 w 436"/>
                      <a:gd name="T75" fmla="*/ 384 h 433"/>
                      <a:gd name="T76" fmla="*/ 145 w 436"/>
                      <a:gd name="T77" fmla="*/ 373 h 433"/>
                      <a:gd name="T78" fmla="*/ 109 w 436"/>
                      <a:gd name="T79" fmla="*/ 380 h 433"/>
                      <a:gd name="T80" fmla="*/ 84 w 436"/>
                      <a:gd name="T81" fmla="*/ 376 h 433"/>
                      <a:gd name="T82" fmla="*/ 11 w 436"/>
                      <a:gd name="T83" fmla="*/ 331 h 433"/>
                      <a:gd name="T84" fmla="*/ 13 w 436"/>
                      <a:gd name="T85" fmla="*/ 298 h 433"/>
                      <a:gd name="T86" fmla="*/ 31 w 436"/>
                      <a:gd name="T87" fmla="*/ 280 h 433"/>
                      <a:gd name="T88" fmla="*/ 55 w 436"/>
                      <a:gd name="T89" fmla="*/ 258 h 433"/>
                      <a:gd name="T90" fmla="*/ 71 w 436"/>
                      <a:gd name="T91" fmla="*/ 247 h 433"/>
                      <a:gd name="T92" fmla="*/ 91 w 436"/>
                      <a:gd name="T93" fmla="*/ 227 h 433"/>
                      <a:gd name="T94" fmla="*/ 116 w 436"/>
                      <a:gd name="T95" fmla="*/ 211 h 433"/>
                      <a:gd name="T96" fmla="*/ 102 w 436"/>
                      <a:gd name="T97" fmla="*/ 209 h 433"/>
                      <a:gd name="T98" fmla="*/ 89 w 436"/>
                      <a:gd name="T99" fmla="*/ 200 h 433"/>
                      <a:gd name="T100" fmla="*/ 107 w 436"/>
                      <a:gd name="T101" fmla="*/ 165 h 433"/>
                      <a:gd name="T102" fmla="*/ 104 w 436"/>
                      <a:gd name="T103" fmla="*/ 149 h 433"/>
                      <a:gd name="T104" fmla="*/ 96 w 436"/>
                      <a:gd name="T105" fmla="*/ 111 h 433"/>
                      <a:gd name="T106" fmla="*/ 109 w 436"/>
                      <a:gd name="T107" fmla="*/ 98 h 433"/>
                      <a:gd name="T108" fmla="*/ 124 w 436"/>
                      <a:gd name="T109" fmla="*/ 89 h 433"/>
                      <a:gd name="T110" fmla="*/ 140 w 436"/>
                      <a:gd name="T111" fmla="*/ 80 h 433"/>
                      <a:gd name="T112" fmla="*/ 167 w 436"/>
                      <a:gd name="T113" fmla="*/ 78 h 433"/>
                      <a:gd name="T114" fmla="*/ 191 w 436"/>
                      <a:gd name="T115" fmla="*/ 67 h 433"/>
                      <a:gd name="T116" fmla="*/ 205 w 436"/>
                      <a:gd name="T117" fmla="*/ 51 h 433"/>
                      <a:gd name="T118" fmla="*/ 207 w 436"/>
                      <a:gd name="T119" fmla="*/ 34 h 433"/>
                      <a:gd name="T120" fmla="*/ 236 w 436"/>
                      <a:gd name="T121" fmla="*/ 34 h 433"/>
                      <a:gd name="T122" fmla="*/ 283 w 436"/>
                      <a:gd name="T123" fmla="*/ 9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436" h="433">
                        <a:moveTo>
                          <a:pt x="285" y="14"/>
                        </a:moveTo>
                        <a:lnTo>
                          <a:pt x="292" y="20"/>
                        </a:lnTo>
                        <a:lnTo>
                          <a:pt x="294" y="22"/>
                        </a:lnTo>
                        <a:lnTo>
                          <a:pt x="285" y="27"/>
                        </a:lnTo>
                        <a:lnTo>
                          <a:pt x="280" y="29"/>
                        </a:lnTo>
                        <a:lnTo>
                          <a:pt x="265" y="45"/>
                        </a:lnTo>
                        <a:lnTo>
                          <a:pt x="256" y="45"/>
                        </a:lnTo>
                        <a:lnTo>
                          <a:pt x="249" y="49"/>
                        </a:lnTo>
                        <a:lnTo>
                          <a:pt x="249" y="56"/>
                        </a:lnTo>
                        <a:lnTo>
                          <a:pt x="254" y="58"/>
                        </a:lnTo>
                        <a:lnTo>
                          <a:pt x="256" y="60"/>
                        </a:lnTo>
                        <a:lnTo>
                          <a:pt x="254" y="62"/>
                        </a:lnTo>
                        <a:lnTo>
                          <a:pt x="251" y="67"/>
                        </a:lnTo>
                        <a:lnTo>
                          <a:pt x="243" y="71"/>
                        </a:lnTo>
                        <a:lnTo>
                          <a:pt x="247" y="74"/>
                        </a:lnTo>
                        <a:lnTo>
                          <a:pt x="254" y="71"/>
                        </a:lnTo>
                        <a:lnTo>
                          <a:pt x="258" y="74"/>
                        </a:lnTo>
                        <a:lnTo>
                          <a:pt x="263" y="78"/>
                        </a:lnTo>
                        <a:lnTo>
                          <a:pt x="265" y="78"/>
                        </a:lnTo>
                        <a:lnTo>
                          <a:pt x="272" y="85"/>
                        </a:lnTo>
                        <a:lnTo>
                          <a:pt x="280" y="85"/>
                        </a:lnTo>
                        <a:lnTo>
                          <a:pt x="289" y="89"/>
                        </a:lnTo>
                        <a:lnTo>
                          <a:pt x="298" y="109"/>
                        </a:lnTo>
                        <a:lnTo>
                          <a:pt x="296" y="109"/>
                        </a:lnTo>
                        <a:lnTo>
                          <a:pt x="292" y="109"/>
                        </a:lnTo>
                        <a:lnTo>
                          <a:pt x="298" y="118"/>
                        </a:lnTo>
                        <a:lnTo>
                          <a:pt x="300" y="127"/>
                        </a:lnTo>
                        <a:lnTo>
                          <a:pt x="305" y="131"/>
                        </a:lnTo>
                        <a:lnTo>
                          <a:pt x="303" y="133"/>
                        </a:lnTo>
                        <a:lnTo>
                          <a:pt x="307" y="138"/>
                        </a:lnTo>
                        <a:lnTo>
                          <a:pt x="309" y="140"/>
                        </a:lnTo>
                        <a:lnTo>
                          <a:pt x="309" y="140"/>
                        </a:lnTo>
                        <a:lnTo>
                          <a:pt x="318" y="156"/>
                        </a:lnTo>
                        <a:lnTo>
                          <a:pt x="321" y="160"/>
                        </a:lnTo>
                        <a:lnTo>
                          <a:pt x="325" y="167"/>
                        </a:lnTo>
                        <a:lnTo>
                          <a:pt x="325" y="169"/>
                        </a:lnTo>
                        <a:lnTo>
                          <a:pt x="323" y="171"/>
                        </a:lnTo>
                        <a:lnTo>
                          <a:pt x="323" y="173"/>
                        </a:lnTo>
                        <a:lnTo>
                          <a:pt x="327" y="178"/>
                        </a:lnTo>
                        <a:lnTo>
                          <a:pt x="327" y="182"/>
                        </a:lnTo>
                        <a:lnTo>
                          <a:pt x="341" y="180"/>
                        </a:lnTo>
                        <a:lnTo>
                          <a:pt x="341" y="182"/>
                        </a:lnTo>
                        <a:lnTo>
                          <a:pt x="345" y="180"/>
                        </a:lnTo>
                        <a:lnTo>
                          <a:pt x="347" y="178"/>
                        </a:lnTo>
                        <a:lnTo>
                          <a:pt x="345" y="176"/>
                        </a:lnTo>
                        <a:lnTo>
                          <a:pt x="349" y="176"/>
                        </a:lnTo>
                        <a:lnTo>
                          <a:pt x="349" y="176"/>
                        </a:lnTo>
                        <a:lnTo>
                          <a:pt x="352" y="176"/>
                        </a:lnTo>
                        <a:lnTo>
                          <a:pt x="349" y="171"/>
                        </a:lnTo>
                        <a:lnTo>
                          <a:pt x="349" y="171"/>
                        </a:lnTo>
                        <a:lnTo>
                          <a:pt x="349" y="169"/>
                        </a:lnTo>
                        <a:lnTo>
                          <a:pt x="354" y="167"/>
                        </a:lnTo>
                        <a:lnTo>
                          <a:pt x="354" y="167"/>
                        </a:lnTo>
                        <a:lnTo>
                          <a:pt x="356" y="162"/>
                        </a:lnTo>
                        <a:lnTo>
                          <a:pt x="356" y="167"/>
                        </a:lnTo>
                        <a:lnTo>
                          <a:pt x="358" y="169"/>
                        </a:lnTo>
                        <a:lnTo>
                          <a:pt x="358" y="169"/>
                        </a:lnTo>
                        <a:lnTo>
                          <a:pt x="367" y="182"/>
                        </a:lnTo>
                        <a:lnTo>
                          <a:pt x="365" y="185"/>
                        </a:lnTo>
                        <a:lnTo>
                          <a:pt x="365" y="185"/>
                        </a:lnTo>
                        <a:lnTo>
                          <a:pt x="370" y="182"/>
                        </a:lnTo>
                        <a:lnTo>
                          <a:pt x="374" y="187"/>
                        </a:lnTo>
                        <a:lnTo>
                          <a:pt x="376" y="185"/>
                        </a:lnTo>
                        <a:lnTo>
                          <a:pt x="378" y="189"/>
                        </a:lnTo>
                        <a:lnTo>
                          <a:pt x="381" y="185"/>
                        </a:lnTo>
                        <a:lnTo>
                          <a:pt x="381" y="189"/>
                        </a:lnTo>
                        <a:lnTo>
                          <a:pt x="381" y="189"/>
                        </a:lnTo>
                        <a:lnTo>
                          <a:pt x="385" y="185"/>
                        </a:lnTo>
                        <a:lnTo>
                          <a:pt x="390" y="189"/>
                        </a:lnTo>
                        <a:lnTo>
                          <a:pt x="385" y="193"/>
                        </a:lnTo>
                        <a:lnTo>
                          <a:pt x="387" y="196"/>
                        </a:lnTo>
                        <a:lnTo>
                          <a:pt x="392" y="193"/>
                        </a:lnTo>
                        <a:lnTo>
                          <a:pt x="394" y="196"/>
                        </a:lnTo>
                        <a:lnTo>
                          <a:pt x="387" y="200"/>
                        </a:lnTo>
                        <a:lnTo>
                          <a:pt x="387" y="202"/>
                        </a:lnTo>
                        <a:lnTo>
                          <a:pt x="390" y="205"/>
                        </a:lnTo>
                        <a:lnTo>
                          <a:pt x="387" y="207"/>
                        </a:lnTo>
                        <a:lnTo>
                          <a:pt x="392" y="209"/>
                        </a:lnTo>
                        <a:lnTo>
                          <a:pt x="392" y="209"/>
                        </a:lnTo>
                        <a:lnTo>
                          <a:pt x="392" y="211"/>
                        </a:lnTo>
                        <a:lnTo>
                          <a:pt x="390" y="213"/>
                        </a:lnTo>
                        <a:lnTo>
                          <a:pt x="390" y="218"/>
                        </a:lnTo>
                        <a:lnTo>
                          <a:pt x="390" y="218"/>
                        </a:lnTo>
                        <a:lnTo>
                          <a:pt x="392" y="222"/>
                        </a:lnTo>
                        <a:lnTo>
                          <a:pt x="390" y="225"/>
                        </a:lnTo>
                        <a:lnTo>
                          <a:pt x="398" y="229"/>
                        </a:lnTo>
                        <a:lnTo>
                          <a:pt x="403" y="229"/>
                        </a:lnTo>
                        <a:lnTo>
                          <a:pt x="405" y="231"/>
                        </a:lnTo>
                        <a:lnTo>
                          <a:pt x="407" y="233"/>
                        </a:lnTo>
                        <a:lnTo>
                          <a:pt x="410" y="236"/>
                        </a:lnTo>
                        <a:lnTo>
                          <a:pt x="414" y="238"/>
                        </a:lnTo>
                        <a:lnTo>
                          <a:pt x="412" y="240"/>
                        </a:lnTo>
                        <a:lnTo>
                          <a:pt x="414" y="242"/>
                        </a:lnTo>
                        <a:lnTo>
                          <a:pt x="419" y="249"/>
                        </a:lnTo>
                        <a:lnTo>
                          <a:pt x="421" y="249"/>
                        </a:lnTo>
                        <a:lnTo>
                          <a:pt x="423" y="253"/>
                        </a:lnTo>
                        <a:lnTo>
                          <a:pt x="425" y="256"/>
                        </a:lnTo>
                        <a:lnTo>
                          <a:pt x="421" y="260"/>
                        </a:lnTo>
                        <a:lnTo>
                          <a:pt x="419" y="260"/>
                        </a:lnTo>
                        <a:lnTo>
                          <a:pt x="416" y="258"/>
                        </a:lnTo>
                        <a:lnTo>
                          <a:pt x="419" y="258"/>
                        </a:lnTo>
                        <a:lnTo>
                          <a:pt x="416" y="256"/>
                        </a:lnTo>
                        <a:lnTo>
                          <a:pt x="414" y="258"/>
                        </a:lnTo>
                        <a:lnTo>
                          <a:pt x="414" y="258"/>
                        </a:lnTo>
                        <a:lnTo>
                          <a:pt x="414" y="256"/>
                        </a:lnTo>
                        <a:lnTo>
                          <a:pt x="414" y="256"/>
                        </a:lnTo>
                        <a:lnTo>
                          <a:pt x="410" y="253"/>
                        </a:lnTo>
                        <a:lnTo>
                          <a:pt x="407" y="258"/>
                        </a:lnTo>
                        <a:lnTo>
                          <a:pt x="403" y="260"/>
                        </a:lnTo>
                        <a:lnTo>
                          <a:pt x="403" y="262"/>
                        </a:lnTo>
                        <a:lnTo>
                          <a:pt x="403" y="262"/>
                        </a:lnTo>
                        <a:lnTo>
                          <a:pt x="405" y="264"/>
                        </a:lnTo>
                        <a:lnTo>
                          <a:pt x="405" y="267"/>
                        </a:lnTo>
                        <a:lnTo>
                          <a:pt x="407" y="267"/>
                        </a:lnTo>
                        <a:lnTo>
                          <a:pt x="407" y="269"/>
                        </a:lnTo>
                        <a:lnTo>
                          <a:pt x="410" y="269"/>
                        </a:lnTo>
                        <a:lnTo>
                          <a:pt x="416" y="273"/>
                        </a:lnTo>
                        <a:lnTo>
                          <a:pt x="421" y="271"/>
                        </a:lnTo>
                        <a:lnTo>
                          <a:pt x="421" y="273"/>
                        </a:lnTo>
                        <a:lnTo>
                          <a:pt x="423" y="273"/>
                        </a:lnTo>
                        <a:lnTo>
                          <a:pt x="423" y="273"/>
                        </a:lnTo>
                        <a:lnTo>
                          <a:pt x="427" y="271"/>
                        </a:lnTo>
                        <a:lnTo>
                          <a:pt x="425" y="276"/>
                        </a:lnTo>
                        <a:lnTo>
                          <a:pt x="430" y="278"/>
                        </a:lnTo>
                        <a:lnTo>
                          <a:pt x="434" y="282"/>
                        </a:lnTo>
                        <a:lnTo>
                          <a:pt x="432" y="284"/>
                        </a:lnTo>
                        <a:lnTo>
                          <a:pt x="432" y="284"/>
                        </a:lnTo>
                        <a:lnTo>
                          <a:pt x="432" y="287"/>
                        </a:lnTo>
                        <a:lnTo>
                          <a:pt x="432" y="289"/>
                        </a:lnTo>
                        <a:lnTo>
                          <a:pt x="430" y="291"/>
                        </a:lnTo>
                        <a:lnTo>
                          <a:pt x="434" y="293"/>
                        </a:lnTo>
                        <a:lnTo>
                          <a:pt x="434" y="293"/>
                        </a:lnTo>
                        <a:lnTo>
                          <a:pt x="434" y="298"/>
                        </a:lnTo>
                        <a:lnTo>
                          <a:pt x="430" y="298"/>
                        </a:lnTo>
                        <a:lnTo>
                          <a:pt x="432" y="302"/>
                        </a:lnTo>
                        <a:lnTo>
                          <a:pt x="430" y="304"/>
                        </a:lnTo>
                        <a:lnTo>
                          <a:pt x="432" y="307"/>
                        </a:lnTo>
                        <a:lnTo>
                          <a:pt x="432" y="311"/>
                        </a:lnTo>
                        <a:lnTo>
                          <a:pt x="436" y="311"/>
                        </a:lnTo>
                        <a:lnTo>
                          <a:pt x="436" y="313"/>
                        </a:lnTo>
                        <a:lnTo>
                          <a:pt x="432" y="316"/>
                        </a:lnTo>
                        <a:lnTo>
                          <a:pt x="430" y="316"/>
                        </a:lnTo>
                        <a:lnTo>
                          <a:pt x="430" y="313"/>
                        </a:lnTo>
                        <a:lnTo>
                          <a:pt x="427" y="311"/>
                        </a:lnTo>
                        <a:lnTo>
                          <a:pt x="427" y="309"/>
                        </a:lnTo>
                        <a:lnTo>
                          <a:pt x="423" y="309"/>
                        </a:lnTo>
                        <a:lnTo>
                          <a:pt x="423" y="307"/>
                        </a:lnTo>
                        <a:lnTo>
                          <a:pt x="419" y="309"/>
                        </a:lnTo>
                        <a:lnTo>
                          <a:pt x="414" y="309"/>
                        </a:lnTo>
                        <a:lnTo>
                          <a:pt x="412" y="307"/>
                        </a:lnTo>
                        <a:lnTo>
                          <a:pt x="412" y="304"/>
                        </a:lnTo>
                        <a:lnTo>
                          <a:pt x="410" y="307"/>
                        </a:lnTo>
                        <a:lnTo>
                          <a:pt x="407" y="309"/>
                        </a:lnTo>
                        <a:lnTo>
                          <a:pt x="407" y="311"/>
                        </a:lnTo>
                        <a:lnTo>
                          <a:pt x="403" y="311"/>
                        </a:lnTo>
                        <a:lnTo>
                          <a:pt x="405" y="313"/>
                        </a:lnTo>
                        <a:lnTo>
                          <a:pt x="405" y="313"/>
                        </a:lnTo>
                        <a:lnTo>
                          <a:pt x="405" y="316"/>
                        </a:lnTo>
                        <a:lnTo>
                          <a:pt x="407" y="316"/>
                        </a:lnTo>
                        <a:lnTo>
                          <a:pt x="410" y="318"/>
                        </a:lnTo>
                        <a:lnTo>
                          <a:pt x="405" y="320"/>
                        </a:lnTo>
                        <a:lnTo>
                          <a:pt x="401" y="322"/>
                        </a:lnTo>
                        <a:lnTo>
                          <a:pt x="401" y="322"/>
                        </a:lnTo>
                        <a:lnTo>
                          <a:pt x="398" y="324"/>
                        </a:lnTo>
                        <a:lnTo>
                          <a:pt x="392" y="327"/>
                        </a:lnTo>
                        <a:lnTo>
                          <a:pt x="392" y="327"/>
                        </a:lnTo>
                        <a:lnTo>
                          <a:pt x="390" y="329"/>
                        </a:lnTo>
                        <a:lnTo>
                          <a:pt x="381" y="331"/>
                        </a:lnTo>
                        <a:lnTo>
                          <a:pt x="381" y="333"/>
                        </a:lnTo>
                        <a:lnTo>
                          <a:pt x="378" y="336"/>
                        </a:lnTo>
                        <a:lnTo>
                          <a:pt x="387" y="331"/>
                        </a:lnTo>
                        <a:lnTo>
                          <a:pt x="392" y="336"/>
                        </a:lnTo>
                        <a:lnTo>
                          <a:pt x="390" y="338"/>
                        </a:lnTo>
                        <a:lnTo>
                          <a:pt x="394" y="338"/>
                        </a:lnTo>
                        <a:lnTo>
                          <a:pt x="394" y="340"/>
                        </a:lnTo>
                        <a:lnTo>
                          <a:pt x="392" y="344"/>
                        </a:lnTo>
                        <a:lnTo>
                          <a:pt x="392" y="353"/>
                        </a:lnTo>
                        <a:lnTo>
                          <a:pt x="390" y="356"/>
                        </a:lnTo>
                        <a:lnTo>
                          <a:pt x="385" y="358"/>
                        </a:lnTo>
                        <a:lnTo>
                          <a:pt x="387" y="356"/>
                        </a:lnTo>
                        <a:lnTo>
                          <a:pt x="383" y="353"/>
                        </a:lnTo>
                        <a:lnTo>
                          <a:pt x="381" y="356"/>
                        </a:lnTo>
                        <a:lnTo>
                          <a:pt x="374" y="358"/>
                        </a:lnTo>
                        <a:lnTo>
                          <a:pt x="374" y="353"/>
                        </a:lnTo>
                        <a:lnTo>
                          <a:pt x="367" y="353"/>
                        </a:lnTo>
                        <a:lnTo>
                          <a:pt x="367" y="349"/>
                        </a:lnTo>
                        <a:lnTo>
                          <a:pt x="365" y="347"/>
                        </a:lnTo>
                        <a:lnTo>
                          <a:pt x="365" y="342"/>
                        </a:lnTo>
                        <a:lnTo>
                          <a:pt x="363" y="340"/>
                        </a:lnTo>
                        <a:lnTo>
                          <a:pt x="358" y="342"/>
                        </a:lnTo>
                        <a:lnTo>
                          <a:pt x="361" y="344"/>
                        </a:lnTo>
                        <a:lnTo>
                          <a:pt x="358" y="347"/>
                        </a:lnTo>
                        <a:lnTo>
                          <a:pt x="358" y="349"/>
                        </a:lnTo>
                        <a:lnTo>
                          <a:pt x="356" y="349"/>
                        </a:lnTo>
                        <a:lnTo>
                          <a:pt x="352" y="347"/>
                        </a:lnTo>
                        <a:lnTo>
                          <a:pt x="349" y="347"/>
                        </a:lnTo>
                        <a:lnTo>
                          <a:pt x="354" y="349"/>
                        </a:lnTo>
                        <a:lnTo>
                          <a:pt x="349" y="353"/>
                        </a:lnTo>
                        <a:lnTo>
                          <a:pt x="345" y="351"/>
                        </a:lnTo>
                        <a:lnTo>
                          <a:pt x="343" y="351"/>
                        </a:lnTo>
                        <a:lnTo>
                          <a:pt x="338" y="351"/>
                        </a:lnTo>
                        <a:lnTo>
                          <a:pt x="332" y="344"/>
                        </a:lnTo>
                        <a:lnTo>
                          <a:pt x="334" y="349"/>
                        </a:lnTo>
                        <a:lnTo>
                          <a:pt x="332" y="349"/>
                        </a:lnTo>
                        <a:lnTo>
                          <a:pt x="332" y="349"/>
                        </a:lnTo>
                        <a:lnTo>
                          <a:pt x="336" y="353"/>
                        </a:lnTo>
                        <a:lnTo>
                          <a:pt x="341" y="353"/>
                        </a:lnTo>
                        <a:lnTo>
                          <a:pt x="332" y="362"/>
                        </a:lnTo>
                        <a:lnTo>
                          <a:pt x="334" y="364"/>
                        </a:lnTo>
                        <a:lnTo>
                          <a:pt x="332" y="367"/>
                        </a:lnTo>
                        <a:lnTo>
                          <a:pt x="332" y="373"/>
                        </a:lnTo>
                        <a:lnTo>
                          <a:pt x="332" y="376"/>
                        </a:lnTo>
                        <a:lnTo>
                          <a:pt x="329" y="376"/>
                        </a:lnTo>
                        <a:lnTo>
                          <a:pt x="327" y="378"/>
                        </a:lnTo>
                        <a:lnTo>
                          <a:pt x="329" y="380"/>
                        </a:lnTo>
                        <a:lnTo>
                          <a:pt x="329" y="384"/>
                        </a:lnTo>
                        <a:lnTo>
                          <a:pt x="336" y="384"/>
                        </a:lnTo>
                        <a:lnTo>
                          <a:pt x="338" y="387"/>
                        </a:lnTo>
                        <a:lnTo>
                          <a:pt x="336" y="389"/>
                        </a:lnTo>
                        <a:lnTo>
                          <a:pt x="334" y="389"/>
                        </a:lnTo>
                        <a:lnTo>
                          <a:pt x="334" y="391"/>
                        </a:lnTo>
                        <a:lnTo>
                          <a:pt x="332" y="391"/>
                        </a:lnTo>
                        <a:lnTo>
                          <a:pt x="327" y="393"/>
                        </a:lnTo>
                        <a:lnTo>
                          <a:pt x="323" y="393"/>
                        </a:lnTo>
                        <a:lnTo>
                          <a:pt x="321" y="398"/>
                        </a:lnTo>
                        <a:lnTo>
                          <a:pt x="316" y="396"/>
                        </a:lnTo>
                        <a:lnTo>
                          <a:pt x="314" y="396"/>
                        </a:lnTo>
                        <a:lnTo>
                          <a:pt x="314" y="400"/>
                        </a:lnTo>
                        <a:lnTo>
                          <a:pt x="312" y="400"/>
                        </a:lnTo>
                        <a:lnTo>
                          <a:pt x="309" y="404"/>
                        </a:lnTo>
                        <a:lnTo>
                          <a:pt x="305" y="402"/>
                        </a:lnTo>
                        <a:lnTo>
                          <a:pt x="298" y="407"/>
                        </a:lnTo>
                        <a:lnTo>
                          <a:pt x="292" y="407"/>
                        </a:lnTo>
                        <a:lnTo>
                          <a:pt x="289" y="402"/>
                        </a:lnTo>
                        <a:lnTo>
                          <a:pt x="287" y="404"/>
                        </a:lnTo>
                        <a:lnTo>
                          <a:pt x="285" y="402"/>
                        </a:lnTo>
                        <a:lnTo>
                          <a:pt x="280" y="400"/>
                        </a:lnTo>
                        <a:lnTo>
                          <a:pt x="278" y="396"/>
                        </a:lnTo>
                        <a:lnTo>
                          <a:pt x="274" y="396"/>
                        </a:lnTo>
                        <a:lnTo>
                          <a:pt x="272" y="393"/>
                        </a:lnTo>
                        <a:lnTo>
                          <a:pt x="267" y="396"/>
                        </a:lnTo>
                        <a:lnTo>
                          <a:pt x="260" y="396"/>
                        </a:lnTo>
                        <a:lnTo>
                          <a:pt x="260" y="402"/>
                        </a:lnTo>
                        <a:lnTo>
                          <a:pt x="258" y="404"/>
                        </a:lnTo>
                        <a:lnTo>
                          <a:pt x="254" y="400"/>
                        </a:lnTo>
                        <a:lnTo>
                          <a:pt x="249" y="400"/>
                        </a:lnTo>
                        <a:lnTo>
                          <a:pt x="249" y="402"/>
                        </a:lnTo>
                        <a:lnTo>
                          <a:pt x="247" y="404"/>
                        </a:lnTo>
                        <a:lnTo>
                          <a:pt x="243" y="404"/>
                        </a:lnTo>
                        <a:lnTo>
                          <a:pt x="240" y="402"/>
                        </a:lnTo>
                        <a:lnTo>
                          <a:pt x="236" y="400"/>
                        </a:lnTo>
                        <a:lnTo>
                          <a:pt x="234" y="402"/>
                        </a:lnTo>
                        <a:lnTo>
                          <a:pt x="234" y="400"/>
                        </a:lnTo>
                        <a:lnTo>
                          <a:pt x="225" y="396"/>
                        </a:lnTo>
                        <a:lnTo>
                          <a:pt x="222" y="396"/>
                        </a:lnTo>
                        <a:lnTo>
                          <a:pt x="225" y="398"/>
                        </a:lnTo>
                        <a:lnTo>
                          <a:pt x="218" y="400"/>
                        </a:lnTo>
                        <a:lnTo>
                          <a:pt x="218" y="402"/>
                        </a:lnTo>
                        <a:lnTo>
                          <a:pt x="214" y="409"/>
                        </a:lnTo>
                        <a:lnTo>
                          <a:pt x="211" y="409"/>
                        </a:lnTo>
                        <a:lnTo>
                          <a:pt x="209" y="411"/>
                        </a:lnTo>
                        <a:lnTo>
                          <a:pt x="211" y="416"/>
                        </a:lnTo>
                        <a:lnTo>
                          <a:pt x="207" y="416"/>
                        </a:lnTo>
                        <a:lnTo>
                          <a:pt x="205" y="416"/>
                        </a:lnTo>
                        <a:lnTo>
                          <a:pt x="205" y="420"/>
                        </a:lnTo>
                        <a:lnTo>
                          <a:pt x="200" y="424"/>
                        </a:lnTo>
                        <a:lnTo>
                          <a:pt x="200" y="424"/>
                        </a:lnTo>
                        <a:lnTo>
                          <a:pt x="205" y="427"/>
                        </a:lnTo>
                        <a:lnTo>
                          <a:pt x="202" y="429"/>
                        </a:lnTo>
                        <a:lnTo>
                          <a:pt x="191" y="433"/>
                        </a:lnTo>
                        <a:lnTo>
                          <a:pt x="194" y="431"/>
                        </a:lnTo>
                        <a:lnTo>
                          <a:pt x="191" y="427"/>
                        </a:lnTo>
                        <a:lnTo>
                          <a:pt x="191" y="424"/>
                        </a:lnTo>
                        <a:lnTo>
                          <a:pt x="185" y="420"/>
                        </a:lnTo>
                        <a:lnTo>
                          <a:pt x="185" y="418"/>
                        </a:lnTo>
                        <a:lnTo>
                          <a:pt x="182" y="416"/>
                        </a:lnTo>
                        <a:lnTo>
                          <a:pt x="189" y="413"/>
                        </a:lnTo>
                        <a:lnTo>
                          <a:pt x="189" y="411"/>
                        </a:lnTo>
                        <a:lnTo>
                          <a:pt x="187" y="409"/>
                        </a:lnTo>
                        <a:lnTo>
                          <a:pt x="189" y="407"/>
                        </a:lnTo>
                        <a:lnTo>
                          <a:pt x="189" y="407"/>
                        </a:lnTo>
                        <a:lnTo>
                          <a:pt x="191" y="407"/>
                        </a:lnTo>
                        <a:lnTo>
                          <a:pt x="194" y="402"/>
                        </a:lnTo>
                        <a:lnTo>
                          <a:pt x="191" y="398"/>
                        </a:lnTo>
                        <a:lnTo>
                          <a:pt x="189" y="398"/>
                        </a:lnTo>
                        <a:lnTo>
                          <a:pt x="189" y="391"/>
                        </a:lnTo>
                        <a:lnTo>
                          <a:pt x="187" y="391"/>
                        </a:lnTo>
                        <a:lnTo>
                          <a:pt x="182" y="393"/>
                        </a:lnTo>
                        <a:lnTo>
                          <a:pt x="182" y="398"/>
                        </a:lnTo>
                        <a:lnTo>
                          <a:pt x="182" y="398"/>
                        </a:lnTo>
                        <a:lnTo>
                          <a:pt x="182" y="400"/>
                        </a:lnTo>
                        <a:lnTo>
                          <a:pt x="180" y="400"/>
                        </a:lnTo>
                        <a:lnTo>
                          <a:pt x="178" y="396"/>
                        </a:lnTo>
                        <a:lnTo>
                          <a:pt x="173" y="396"/>
                        </a:lnTo>
                        <a:lnTo>
                          <a:pt x="173" y="393"/>
                        </a:lnTo>
                        <a:lnTo>
                          <a:pt x="176" y="393"/>
                        </a:lnTo>
                        <a:lnTo>
                          <a:pt x="176" y="391"/>
                        </a:lnTo>
                        <a:lnTo>
                          <a:pt x="171" y="389"/>
                        </a:lnTo>
                        <a:lnTo>
                          <a:pt x="176" y="387"/>
                        </a:lnTo>
                        <a:lnTo>
                          <a:pt x="176" y="382"/>
                        </a:lnTo>
                        <a:lnTo>
                          <a:pt x="173" y="380"/>
                        </a:lnTo>
                        <a:lnTo>
                          <a:pt x="169" y="384"/>
                        </a:lnTo>
                        <a:lnTo>
                          <a:pt x="167" y="387"/>
                        </a:lnTo>
                        <a:lnTo>
                          <a:pt x="167" y="384"/>
                        </a:lnTo>
                        <a:lnTo>
                          <a:pt x="158" y="389"/>
                        </a:lnTo>
                        <a:lnTo>
                          <a:pt x="156" y="384"/>
                        </a:lnTo>
                        <a:lnTo>
                          <a:pt x="156" y="384"/>
                        </a:lnTo>
                        <a:lnTo>
                          <a:pt x="151" y="382"/>
                        </a:lnTo>
                        <a:lnTo>
                          <a:pt x="149" y="376"/>
                        </a:lnTo>
                        <a:lnTo>
                          <a:pt x="145" y="376"/>
                        </a:lnTo>
                        <a:lnTo>
                          <a:pt x="145" y="376"/>
                        </a:lnTo>
                        <a:lnTo>
                          <a:pt x="145" y="373"/>
                        </a:lnTo>
                        <a:lnTo>
                          <a:pt x="142" y="373"/>
                        </a:lnTo>
                        <a:lnTo>
                          <a:pt x="138" y="373"/>
                        </a:lnTo>
                        <a:lnTo>
                          <a:pt x="131" y="369"/>
                        </a:lnTo>
                        <a:lnTo>
                          <a:pt x="129" y="371"/>
                        </a:lnTo>
                        <a:lnTo>
                          <a:pt x="120" y="373"/>
                        </a:lnTo>
                        <a:lnTo>
                          <a:pt x="116" y="373"/>
                        </a:lnTo>
                        <a:lnTo>
                          <a:pt x="116" y="376"/>
                        </a:lnTo>
                        <a:lnTo>
                          <a:pt x="109" y="380"/>
                        </a:lnTo>
                        <a:lnTo>
                          <a:pt x="109" y="382"/>
                        </a:lnTo>
                        <a:lnTo>
                          <a:pt x="109" y="382"/>
                        </a:lnTo>
                        <a:lnTo>
                          <a:pt x="102" y="380"/>
                        </a:lnTo>
                        <a:lnTo>
                          <a:pt x="100" y="378"/>
                        </a:lnTo>
                        <a:lnTo>
                          <a:pt x="96" y="378"/>
                        </a:lnTo>
                        <a:lnTo>
                          <a:pt x="93" y="376"/>
                        </a:lnTo>
                        <a:lnTo>
                          <a:pt x="91" y="376"/>
                        </a:lnTo>
                        <a:lnTo>
                          <a:pt x="84" y="376"/>
                        </a:lnTo>
                        <a:lnTo>
                          <a:pt x="26" y="373"/>
                        </a:lnTo>
                        <a:lnTo>
                          <a:pt x="2" y="373"/>
                        </a:lnTo>
                        <a:lnTo>
                          <a:pt x="0" y="367"/>
                        </a:lnTo>
                        <a:lnTo>
                          <a:pt x="2" y="360"/>
                        </a:lnTo>
                        <a:lnTo>
                          <a:pt x="13" y="351"/>
                        </a:lnTo>
                        <a:lnTo>
                          <a:pt x="11" y="347"/>
                        </a:lnTo>
                        <a:lnTo>
                          <a:pt x="13" y="342"/>
                        </a:lnTo>
                        <a:lnTo>
                          <a:pt x="11" y="331"/>
                        </a:lnTo>
                        <a:lnTo>
                          <a:pt x="4" y="320"/>
                        </a:lnTo>
                        <a:lnTo>
                          <a:pt x="0" y="316"/>
                        </a:lnTo>
                        <a:lnTo>
                          <a:pt x="0" y="313"/>
                        </a:lnTo>
                        <a:lnTo>
                          <a:pt x="4" y="309"/>
                        </a:lnTo>
                        <a:lnTo>
                          <a:pt x="6" y="309"/>
                        </a:lnTo>
                        <a:lnTo>
                          <a:pt x="9" y="302"/>
                        </a:lnTo>
                        <a:lnTo>
                          <a:pt x="13" y="302"/>
                        </a:lnTo>
                        <a:lnTo>
                          <a:pt x="13" y="298"/>
                        </a:lnTo>
                        <a:lnTo>
                          <a:pt x="15" y="296"/>
                        </a:lnTo>
                        <a:lnTo>
                          <a:pt x="22" y="291"/>
                        </a:lnTo>
                        <a:lnTo>
                          <a:pt x="26" y="293"/>
                        </a:lnTo>
                        <a:lnTo>
                          <a:pt x="29" y="293"/>
                        </a:lnTo>
                        <a:lnTo>
                          <a:pt x="29" y="291"/>
                        </a:lnTo>
                        <a:lnTo>
                          <a:pt x="26" y="289"/>
                        </a:lnTo>
                        <a:lnTo>
                          <a:pt x="31" y="287"/>
                        </a:lnTo>
                        <a:lnTo>
                          <a:pt x="31" y="280"/>
                        </a:lnTo>
                        <a:lnTo>
                          <a:pt x="31" y="280"/>
                        </a:lnTo>
                        <a:lnTo>
                          <a:pt x="33" y="282"/>
                        </a:lnTo>
                        <a:lnTo>
                          <a:pt x="35" y="278"/>
                        </a:lnTo>
                        <a:lnTo>
                          <a:pt x="40" y="278"/>
                        </a:lnTo>
                        <a:lnTo>
                          <a:pt x="44" y="273"/>
                        </a:lnTo>
                        <a:lnTo>
                          <a:pt x="51" y="264"/>
                        </a:lnTo>
                        <a:lnTo>
                          <a:pt x="58" y="264"/>
                        </a:lnTo>
                        <a:lnTo>
                          <a:pt x="55" y="258"/>
                        </a:lnTo>
                        <a:lnTo>
                          <a:pt x="60" y="256"/>
                        </a:lnTo>
                        <a:lnTo>
                          <a:pt x="60" y="256"/>
                        </a:lnTo>
                        <a:lnTo>
                          <a:pt x="58" y="253"/>
                        </a:lnTo>
                        <a:lnTo>
                          <a:pt x="62" y="251"/>
                        </a:lnTo>
                        <a:lnTo>
                          <a:pt x="62" y="247"/>
                        </a:lnTo>
                        <a:lnTo>
                          <a:pt x="67" y="247"/>
                        </a:lnTo>
                        <a:lnTo>
                          <a:pt x="69" y="247"/>
                        </a:lnTo>
                        <a:lnTo>
                          <a:pt x="71" y="247"/>
                        </a:lnTo>
                        <a:lnTo>
                          <a:pt x="69" y="245"/>
                        </a:lnTo>
                        <a:lnTo>
                          <a:pt x="69" y="242"/>
                        </a:lnTo>
                        <a:lnTo>
                          <a:pt x="73" y="240"/>
                        </a:lnTo>
                        <a:lnTo>
                          <a:pt x="78" y="238"/>
                        </a:lnTo>
                        <a:lnTo>
                          <a:pt x="78" y="236"/>
                        </a:lnTo>
                        <a:lnTo>
                          <a:pt x="84" y="231"/>
                        </a:lnTo>
                        <a:lnTo>
                          <a:pt x="89" y="231"/>
                        </a:lnTo>
                        <a:lnTo>
                          <a:pt x="91" y="227"/>
                        </a:lnTo>
                        <a:lnTo>
                          <a:pt x="93" y="227"/>
                        </a:lnTo>
                        <a:lnTo>
                          <a:pt x="93" y="225"/>
                        </a:lnTo>
                        <a:lnTo>
                          <a:pt x="98" y="216"/>
                        </a:lnTo>
                        <a:lnTo>
                          <a:pt x="100" y="216"/>
                        </a:lnTo>
                        <a:lnTo>
                          <a:pt x="102" y="220"/>
                        </a:lnTo>
                        <a:lnTo>
                          <a:pt x="107" y="218"/>
                        </a:lnTo>
                        <a:lnTo>
                          <a:pt x="113" y="216"/>
                        </a:lnTo>
                        <a:lnTo>
                          <a:pt x="116" y="211"/>
                        </a:lnTo>
                        <a:lnTo>
                          <a:pt x="116" y="209"/>
                        </a:lnTo>
                        <a:lnTo>
                          <a:pt x="113" y="207"/>
                        </a:lnTo>
                        <a:lnTo>
                          <a:pt x="111" y="207"/>
                        </a:lnTo>
                        <a:lnTo>
                          <a:pt x="111" y="207"/>
                        </a:lnTo>
                        <a:lnTo>
                          <a:pt x="107" y="209"/>
                        </a:lnTo>
                        <a:lnTo>
                          <a:pt x="107" y="207"/>
                        </a:lnTo>
                        <a:lnTo>
                          <a:pt x="102" y="207"/>
                        </a:lnTo>
                        <a:lnTo>
                          <a:pt x="102" y="209"/>
                        </a:lnTo>
                        <a:lnTo>
                          <a:pt x="102" y="213"/>
                        </a:lnTo>
                        <a:lnTo>
                          <a:pt x="102" y="211"/>
                        </a:lnTo>
                        <a:lnTo>
                          <a:pt x="98" y="213"/>
                        </a:lnTo>
                        <a:lnTo>
                          <a:pt x="96" y="213"/>
                        </a:lnTo>
                        <a:lnTo>
                          <a:pt x="96" y="209"/>
                        </a:lnTo>
                        <a:lnTo>
                          <a:pt x="93" y="209"/>
                        </a:lnTo>
                        <a:lnTo>
                          <a:pt x="89" y="207"/>
                        </a:lnTo>
                        <a:lnTo>
                          <a:pt x="89" y="200"/>
                        </a:lnTo>
                        <a:lnTo>
                          <a:pt x="91" y="198"/>
                        </a:lnTo>
                        <a:lnTo>
                          <a:pt x="91" y="193"/>
                        </a:lnTo>
                        <a:lnTo>
                          <a:pt x="91" y="191"/>
                        </a:lnTo>
                        <a:lnTo>
                          <a:pt x="91" y="187"/>
                        </a:lnTo>
                        <a:lnTo>
                          <a:pt x="93" y="182"/>
                        </a:lnTo>
                        <a:lnTo>
                          <a:pt x="96" y="182"/>
                        </a:lnTo>
                        <a:lnTo>
                          <a:pt x="102" y="169"/>
                        </a:lnTo>
                        <a:lnTo>
                          <a:pt x="107" y="165"/>
                        </a:lnTo>
                        <a:lnTo>
                          <a:pt x="109" y="160"/>
                        </a:lnTo>
                        <a:lnTo>
                          <a:pt x="107" y="158"/>
                        </a:lnTo>
                        <a:lnTo>
                          <a:pt x="107" y="156"/>
                        </a:lnTo>
                        <a:lnTo>
                          <a:pt x="104" y="156"/>
                        </a:lnTo>
                        <a:lnTo>
                          <a:pt x="102" y="153"/>
                        </a:lnTo>
                        <a:lnTo>
                          <a:pt x="98" y="153"/>
                        </a:lnTo>
                        <a:lnTo>
                          <a:pt x="100" y="151"/>
                        </a:lnTo>
                        <a:lnTo>
                          <a:pt x="104" y="149"/>
                        </a:lnTo>
                        <a:lnTo>
                          <a:pt x="102" y="145"/>
                        </a:lnTo>
                        <a:lnTo>
                          <a:pt x="100" y="136"/>
                        </a:lnTo>
                        <a:lnTo>
                          <a:pt x="91" y="122"/>
                        </a:lnTo>
                        <a:lnTo>
                          <a:pt x="91" y="120"/>
                        </a:lnTo>
                        <a:lnTo>
                          <a:pt x="96" y="118"/>
                        </a:lnTo>
                        <a:lnTo>
                          <a:pt x="96" y="116"/>
                        </a:lnTo>
                        <a:lnTo>
                          <a:pt x="98" y="113"/>
                        </a:lnTo>
                        <a:lnTo>
                          <a:pt x="96" y="111"/>
                        </a:lnTo>
                        <a:lnTo>
                          <a:pt x="98" y="109"/>
                        </a:lnTo>
                        <a:lnTo>
                          <a:pt x="98" y="107"/>
                        </a:lnTo>
                        <a:lnTo>
                          <a:pt x="100" y="105"/>
                        </a:lnTo>
                        <a:lnTo>
                          <a:pt x="100" y="102"/>
                        </a:lnTo>
                        <a:lnTo>
                          <a:pt x="102" y="102"/>
                        </a:lnTo>
                        <a:lnTo>
                          <a:pt x="102" y="100"/>
                        </a:lnTo>
                        <a:lnTo>
                          <a:pt x="107" y="100"/>
                        </a:lnTo>
                        <a:lnTo>
                          <a:pt x="109" y="98"/>
                        </a:lnTo>
                        <a:lnTo>
                          <a:pt x="111" y="98"/>
                        </a:lnTo>
                        <a:lnTo>
                          <a:pt x="111" y="93"/>
                        </a:lnTo>
                        <a:lnTo>
                          <a:pt x="118" y="93"/>
                        </a:lnTo>
                        <a:lnTo>
                          <a:pt x="118" y="89"/>
                        </a:lnTo>
                        <a:lnTo>
                          <a:pt x="120" y="89"/>
                        </a:lnTo>
                        <a:lnTo>
                          <a:pt x="122" y="91"/>
                        </a:lnTo>
                        <a:lnTo>
                          <a:pt x="124" y="91"/>
                        </a:lnTo>
                        <a:lnTo>
                          <a:pt x="124" y="89"/>
                        </a:lnTo>
                        <a:lnTo>
                          <a:pt x="127" y="91"/>
                        </a:lnTo>
                        <a:lnTo>
                          <a:pt x="131" y="89"/>
                        </a:lnTo>
                        <a:lnTo>
                          <a:pt x="133" y="89"/>
                        </a:lnTo>
                        <a:lnTo>
                          <a:pt x="136" y="87"/>
                        </a:lnTo>
                        <a:lnTo>
                          <a:pt x="133" y="82"/>
                        </a:lnTo>
                        <a:lnTo>
                          <a:pt x="138" y="82"/>
                        </a:lnTo>
                        <a:lnTo>
                          <a:pt x="138" y="80"/>
                        </a:lnTo>
                        <a:lnTo>
                          <a:pt x="140" y="80"/>
                        </a:lnTo>
                        <a:lnTo>
                          <a:pt x="140" y="76"/>
                        </a:lnTo>
                        <a:lnTo>
                          <a:pt x="147" y="76"/>
                        </a:lnTo>
                        <a:lnTo>
                          <a:pt x="149" y="74"/>
                        </a:lnTo>
                        <a:lnTo>
                          <a:pt x="156" y="76"/>
                        </a:lnTo>
                        <a:lnTo>
                          <a:pt x="156" y="76"/>
                        </a:lnTo>
                        <a:lnTo>
                          <a:pt x="160" y="78"/>
                        </a:lnTo>
                        <a:lnTo>
                          <a:pt x="165" y="78"/>
                        </a:lnTo>
                        <a:lnTo>
                          <a:pt x="167" y="78"/>
                        </a:lnTo>
                        <a:lnTo>
                          <a:pt x="171" y="74"/>
                        </a:lnTo>
                        <a:lnTo>
                          <a:pt x="173" y="74"/>
                        </a:lnTo>
                        <a:lnTo>
                          <a:pt x="178" y="71"/>
                        </a:lnTo>
                        <a:lnTo>
                          <a:pt x="180" y="71"/>
                        </a:lnTo>
                        <a:lnTo>
                          <a:pt x="185" y="74"/>
                        </a:lnTo>
                        <a:lnTo>
                          <a:pt x="187" y="71"/>
                        </a:lnTo>
                        <a:lnTo>
                          <a:pt x="189" y="67"/>
                        </a:lnTo>
                        <a:lnTo>
                          <a:pt x="191" y="67"/>
                        </a:lnTo>
                        <a:lnTo>
                          <a:pt x="194" y="71"/>
                        </a:lnTo>
                        <a:lnTo>
                          <a:pt x="194" y="71"/>
                        </a:lnTo>
                        <a:lnTo>
                          <a:pt x="200" y="67"/>
                        </a:lnTo>
                        <a:lnTo>
                          <a:pt x="200" y="62"/>
                        </a:lnTo>
                        <a:lnTo>
                          <a:pt x="205" y="60"/>
                        </a:lnTo>
                        <a:lnTo>
                          <a:pt x="205" y="56"/>
                        </a:lnTo>
                        <a:lnTo>
                          <a:pt x="207" y="54"/>
                        </a:lnTo>
                        <a:lnTo>
                          <a:pt x="205" y="51"/>
                        </a:lnTo>
                        <a:lnTo>
                          <a:pt x="209" y="51"/>
                        </a:lnTo>
                        <a:lnTo>
                          <a:pt x="211" y="49"/>
                        </a:lnTo>
                        <a:lnTo>
                          <a:pt x="211" y="47"/>
                        </a:lnTo>
                        <a:lnTo>
                          <a:pt x="214" y="45"/>
                        </a:lnTo>
                        <a:lnTo>
                          <a:pt x="209" y="42"/>
                        </a:lnTo>
                        <a:lnTo>
                          <a:pt x="209" y="38"/>
                        </a:lnTo>
                        <a:lnTo>
                          <a:pt x="207" y="36"/>
                        </a:lnTo>
                        <a:lnTo>
                          <a:pt x="207" y="34"/>
                        </a:lnTo>
                        <a:lnTo>
                          <a:pt x="220" y="36"/>
                        </a:lnTo>
                        <a:lnTo>
                          <a:pt x="227" y="34"/>
                        </a:lnTo>
                        <a:lnTo>
                          <a:pt x="227" y="38"/>
                        </a:lnTo>
                        <a:lnTo>
                          <a:pt x="231" y="38"/>
                        </a:lnTo>
                        <a:lnTo>
                          <a:pt x="231" y="42"/>
                        </a:lnTo>
                        <a:lnTo>
                          <a:pt x="231" y="45"/>
                        </a:lnTo>
                        <a:lnTo>
                          <a:pt x="234" y="40"/>
                        </a:lnTo>
                        <a:lnTo>
                          <a:pt x="236" y="34"/>
                        </a:lnTo>
                        <a:lnTo>
                          <a:pt x="245" y="29"/>
                        </a:lnTo>
                        <a:lnTo>
                          <a:pt x="254" y="27"/>
                        </a:lnTo>
                        <a:lnTo>
                          <a:pt x="263" y="22"/>
                        </a:lnTo>
                        <a:lnTo>
                          <a:pt x="267" y="16"/>
                        </a:lnTo>
                        <a:lnTo>
                          <a:pt x="272" y="16"/>
                        </a:lnTo>
                        <a:lnTo>
                          <a:pt x="276" y="14"/>
                        </a:lnTo>
                        <a:lnTo>
                          <a:pt x="285" y="0"/>
                        </a:lnTo>
                        <a:lnTo>
                          <a:pt x="283" y="9"/>
                        </a:lnTo>
                        <a:lnTo>
                          <a:pt x="283" y="11"/>
                        </a:lnTo>
                        <a:lnTo>
                          <a:pt x="285" y="14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0" name="Freeform 892"/>
                  <p:cNvSpPr>
                    <a:spLocks/>
                  </p:cNvSpPr>
                  <p:nvPr/>
                </p:nvSpPr>
                <p:spPr bwMode="auto">
                  <a:xfrm>
                    <a:off x="1496" y="1086"/>
                    <a:ext cx="1254" cy="1017"/>
                  </a:xfrm>
                  <a:custGeom>
                    <a:avLst/>
                    <a:gdLst>
                      <a:gd name="T0" fmla="*/ 726 w 1254"/>
                      <a:gd name="T1" fmla="*/ 91 h 1017"/>
                      <a:gd name="T2" fmla="*/ 777 w 1254"/>
                      <a:gd name="T3" fmla="*/ 118 h 1017"/>
                      <a:gd name="T4" fmla="*/ 835 w 1254"/>
                      <a:gd name="T5" fmla="*/ 129 h 1017"/>
                      <a:gd name="T6" fmla="*/ 862 w 1254"/>
                      <a:gd name="T7" fmla="*/ 169 h 1017"/>
                      <a:gd name="T8" fmla="*/ 900 w 1254"/>
                      <a:gd name="T9" fmla="*/ 249 h 1017"/>
                      <a:gd name="T10" fmla="*/ 942 w 1254"/>
                      <a:gd name="T11" fmla="*/ 289 h 1017"/>
                      <a:gd name="T12" fmla="*/ 928 w 1254"/>
                      <a:gd name="T13" fmla="*/ 311 h 1017"/>
                      <a:gd name="T14" fmla="*/ 940 w 1254"/>
                      <a:gd name="T15" fmla="*/ 333 h 1017"/>
                      <a:gd name="T16" fmla="*/ 960 w 1254"/>
                      <a:gd name="T17" fmla="*/ 306 h 1017"/>
                      <a:gd name="T18" fmla="*/ 980 w 1254"/>
                      <a:gd name="T19" fmla="*/ 289 h 1017"/>
                      <a:gd name="T20" fmla="*/ 1009 w 1254"/>
                      <a:gd name="T21" fmla="*/ 318 h 1017"/>
                      <a:gd name="T22" fmla="*/ 1069 w 1254"/>
                      <a:gd name="T23" fmla="*/ 293 h 1017"/>
                      <a:gd name="T24" fmla="*/ 1071 w 1254"/>
                      <a:gd name="T25" fmla="*/ 362 h 1017"/>
                      <a:gd name="T26" fmla="*/ 1102 w 1254"/>
                      <a:gd name="T27" fmla="*/ 338 h 1017"/>
                      <a:gd name="T28" fmla="*/ 1129 w 1254"/>
                      <a:gd name="T29" fmla="*/ 382 h 1017"/>
                      <a:gd name="T30" fmla="*/ 1171 w 1254"/>
                      <a:gd name="T31" fmla="*/ 426 h 1017"/>
                      <a:gd name="T32" fmla="*/ 1171 w 1254"/>
                      <a:gd name="T33" fmla="*/ 449 h 1017"/>
                      <a:gd name="T34" fmla="*/ 1136 w 1254"/>
                      <a:gd name="T35" fmla="*/ 489 h 1017"/>
                      <a:gd name="T36" fmla="*/ 1178 w 1254"/>
                      <a:gd name="T37" fmla="*/ 466 h 1017"/>
                      <a:gd name="T38" fmla="*/ 1225 w 1254"/>
                      <a:gd name="T39" fmla="*/ 466 h 1017"/>
                      <a:gd name="T40" fmla="*/ 1238 w 1254"/>
                      <a:gd name="T41" fmla="*/ 484 h 1017"/>
                      <a:gd name="T42" fmla="*/ 1165 w 1254"/>
                      <a:gd name="T43" fmla="*/ 529 h 1017"/>
                      <a:gd name="T44" fmla="*/ 1067 w 1254"/>
                      <a:gd name="T45" fmla="*/ 582 h 1017"/>
                      <a:gd name="T46" fmla="*/ 1000 w 1254"/>
                      <a:gd name="T47" fmla="*/ 642 h 1017"/>
                      <a:gd name="T48" fmla="*/ 1064 w 1254"/>
                      <a:gd name="T49" fmla="*/ 702 h 1017"/>
                      <a:gd name="T50" fmla="*/ 1127 w 1254"/>
                      <a:gd name="T51" fmla="*/ 693 h 1017"/>
                      <a:gd name="T52" fmla="*/ 1073 w 1254"/>
                      <a:gd name="T53" fmla="*/ 728 h 1017"/>
                      <a:gd name="T54" fmla="*/ 1053 w 1254"/>
                      <a:gd name="T55" fmla="*/ 773 h 1017"/>
                      <a:gd name="T56" fmla="*/ 1062 w 1254"/>
                      <a:gd name="T57" fmla="*/ 806 h 1017"/>
                      <a:gd name="T58" fmla="*/ 1062 w 1254"/>
                      <a:gd name="T59" fmla="*/ 855 h 1017"/>
                      <a:gd name="T60" fmla="*/ 1013 w 1254"/>
                      <a:gd name="T61" fmla="*/ 855 h 1017"/>
                      <a:gd name="T62" fmla="*/ 951 w 1254"/>
                      <a:gd name="T63" fmla="*/ 842 h 1017"/>
                      <a:gd name="T64" fmla="*/ 911 w 1254"/>
                      <a:gd name="T65" fmla="*/ 897 h 1017"/>
                      <a:gd name="T66" fmla="*/ 873 w 1254"/>
                      <a:gd name="T67" fmla="*/ 908 h 1017"/>
                      <a:gd name="T68" fmla="*/ 888 w 1254"/>
                      <a:gd name="T69" fmla="*/ 888 h 1017"/>
                      <a:gd name="T70" fmla="*/ 906 w 1254"/>
                      <a:gd name="T71" fmla="*/ 844 h 1017"/>
                      <a:gd name="T72" fmla="*/ 917 w 1254"/>
                      <a:gd name="T73" fmla="*/ 817 h 1017"/>
                      <a:gd name="T74" fmla="*/ 908 w 1254"/>
                      <a:gd name="T75" fmla="*/ 779 h 1017"/>
                      <a:gd name="T76" fmla="*/ 822 w 1254"/>
                      <a:gd name="T77" fmla="*/ 762 h 1017"/>
                      <a:gd name="T78" fmla="*/ 830 w 1254"/>
                      <a:gd name="T79" fmla="*/ 748 h 1017"/>
                      <a:gd name="T80" fmla="*/ 801 w 1254"/>
                      <a:gd name="T81" fmla="*/ 757 h 1017"/>
                      <a:gd name="T82" fmla="*/ 766 w 1254"/>
                      <a:gd name="T83" fmla="*/ 771 h 1017"/>
                      <a:gd name="T84" fmla="*/ 770 w 1254"/>
                      <a:gd name="T85" fmla="*/ 788 h 1017"/>
                      <a:gd name="T86" fmla="*/ 759 w 1254"/>
                      <a:gd name="T87" fmla="*/ 813 h 1017"/>
                      <a:gd name="T88" fmla="*/ 775 w 1254"/>
                      <a:gd name="T89" fmla="*/ 857 h 1017"/>
                      <a:gd name="T90" fmla="*/ 777 w 1254"/>
                      <a:gd name="T91" fmla="*/ 926 h 1017"/>
                      <a:gd name="T92" fmla="*/ 724 w 1254"/>
                      <a:gd name="T93" fmla="*/ 977 h 1017"/>
                      <a:gd name="T94" fmla="*/ 712 w 1254"/>
                      <a:gd name="T95" fmla="*/ 1013 h 1017"/>
                      <a:gd name="T96" fmla="*/ 659 w 1254"/>
                      <a:gd name="T97" fmla="*/ 984 h 1017"/>
                      <a:gd name="T98" fmla="*/ 594 w 1254"/>
                      <a:gd name="T99" fmla="*/ 955 h 1017"/>
                      <a:gd name="T100" fmla="*/ 559 w 1254"/>
                      <a:gd name="T101" fmla="*/ 915 h 1017"/>
                      <a:gd name="T102" fmla="*/ 534 w 1254"/>
                      <a:gd name="T103" fmla="*/ 868 h 1017"/>
                      <a:gd name="T104" fmla="*/ 521 w 1254"/>
                      <a:gd name="T105" fmla="*/ 831 h 1017"/>
                      <a:gd name="T106" fmla="*/ 454 w 1254"/>
                      <a:gd name="T107" fmla="*/ 817 h 1017"/>
                      <a:gd name="T108" fmla="*/ 396 w 1254"/>
                      <a:gd name="T109" fmla="*/ 799 h 1017"/>
                      <a:gd name="T110" fmla="*/ 360 w 1254"/>
                      <a:gd name="T111" fmla="*/ 786 h 1017"/>
                      <a:gd name="T112" fmla="*/ 303 w 1254"/>
                      <a:gd name="T113" fmla="*/ 788 h 1017"/>
                      <a:gd name="T114" fmla="*/ 169 w 1254"/>
                      <a:gd name="T115" fmla="*/ 642 h 1017"/>
                      <a:gd name="T116" fmla="*/ 42 w 1254"/>
                      <a:gd name="T117" fmla="*/ 511 h 1017"/>
                      <a:gd name="T118" fmla="*/ 200 w 1254"/>
                      <a:gd name="T119" fmla="*/ 355 h 1017"/>
                      <a:gd name="T120" fmla="*/ 590 w 1254"/>
                      <a:gd name="T121" fmla="*/ 24 h 10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254" h="1017">
                        <a:moveTo>
                          <a:pt x="630" y="31"/>
                        </a:moveTo>
                        <a:lnTo>
                          <a:pt x="630" y="33"/>
                        </a:lnTo>
                        <a:lnTo>
                          <a:pt x="654" y="33"/>
                        </a:lnTo>
                        <a:lnTo>
                          <a:pt x="719" y="36"/>
                        </a:lnTo>
                        <a:lnTo>
                          <a:pt x="717" y="40"/>
                        </a:lnTo>
                        <a:lnTo>
                          <a:pt x="721" y="42"/>
                        </a:lnTo>
                        <a:lnTo>
                          <a:pt x="724" y="47"/>
                        </a:lnTo>
                        <a:lnTo>
                          <a:pt x="721" y="51"/>
                        </a:lnTo>
                        <a:lnTo>
                          <a:pt x="715" y="53"/>
                        </a:lnTo>
                        <a:lnTo>
                          <a:pt x="712" y="58"/>
                        </a:lnTo>
                        <a:lnTo>
                          <a:pt x="712" y="64"/>
                        </a:lnTo>
                        <a:lnTo>
                          <a:pt x="721" y="64"/>
                        </a:lnTo>
                        <a:lnTo>
                          <a:pt x="721" y="62"/>
                        </a:lnTo>
                        <a:lnTo>
                          <a:pt x="728" y="62"/>
                        </a:lnTo>
                        <a:lnTo>
                          <a:pt x="730" y="60"/>
                        </a:lnTo>
                        <a:lnTo>
                          <a:pt x="732" y="62"/>
                        </a:lnTo>
                        <a:lnTo>
                          <a:pt x="732" y="67"/>
                        </a:lnTo>
                        <a:lnTo>
                          <a:pt x="728" y="78"/>
                        </a:lnTo>
                        <a:lnTo>
                          <a:pt x="730" y="80"/>
                        </a:lnTo>
                        <a:lnTo>
                          <a:pt x="728" y="80"/>
                        </a:lnTo>
                        <a:lnTo>
                          <a:pt x="726" y="91"/>
                        </a:lnTo>
                        <a:lnTo>
                          <a:pt x="732" y="95"/>
                        </a:lnTo>
                        <a:lnTo>
                          <a:pt x="728" y="104"/>
                        </a:lnTo>
                        <a:lnTo>
                          <a:pt x="724" y="104"/>
                        </a:lnTo>
                        <a:lnTo>
                          <a:pt x="721" y="104"/>
                        </a:lnTo>
                        <a:lnTo>
                          <a:pt x="721" y="107"/>
                        </a:lnTo>
                        <a:lnTo>
                          <a:pt x="721" y="109"/>
                        </a:lnTo>
                        <a:lnTo>
                          <a:pt x="726" y="111"/>
                        </a:lnTo>
                        <a:lnTo>
                          <a:pt x="728" y="113"/>
                        </a:lnTo>
                        <a:lnTo>
                          <a:pt x="728" y="115"/>
                        </a:lnTo>
                        <a:lnTo>
                          <a:pt x="730" y="120"/>
                        </a:lnTo>
                        <a:lnTo>
                          <a:pt x="730" y="124"/>
                        </a:lnTo>
                        <a:lnTo>
                          <a:pt x="737" y="122"/>
                        </a:lnTo>
                        <a:lnTo>
                          <a:pt x="739" y="118"/>
                        </a:lnTo>
                        <a:lnTo>
                          <a:pt x="744" y="118"/>
                        </a:lnTo>
                        <a:lnTo>
                          <a:pt x="748" y="118"/>
                        </a:lnTo>
                        <a:lnTo>
                          <a:pt x="750" y="120"/>
                        </a:lnTo>
                        <a:lnTo>
                          <a:pt x="752" y="120"/>
                        </a:lnTo>
                        <a:lnTo>
                          <a:pt x="757" y="120"/>
                        </a:lnTo>
                        <a:lnTo>
                          <a:pt x="761" y="113"/>
                        </a:lnTo>
                        <a:lnTo>
                          <a:pt x="766" y="113"/>
                        </a:lnTo>
                        <a:lnTo>
                          <a:pt x="777" y="118"/>
                        </a:lnTo>
                        <a:lnTo>
                          <a:pt x="779" y="122"/>
                        </a:lnTo>
                        <a:lnTo>
                          <a:pt x="781" y="124"/>
                        </a:lnTo>
                        <a:lnTo>
                          <a:pt x="779" y="127"/>
                        </a:lnTo>
                        <a:lnTo>
                          <a:pt x="781" y="131"/>
                        </a:lnTo>
                        <a:lnTo>
                          <a:pt x="786" y="131"/>
                        </a:lnTo>
                        <a:lnTo>
                          <a:pt x="788" y="131"/>
                        </a:lnTo>
                        <a:lnTo>
                          <a:pt x="793" y="129"/>
                        </a:lnTo>
                        <a:lnTo>
                          <a:pt x="795" y="129"/>
                        </a:lnTo>
                        <a:lnTo>
                          <a:pt x="797" y="135"/>
                        </a:lnTo>
                        <a:lnTo>
                          <a:pt x="799" y="138"/>
                        </a:lnTo>
                        <a:lnTo>
                          <a:pt x="804" y="138"/>
                        </a:lnTo>
                        <a:lnTo>
                          <a:pt x="804" y="135"/>
                        </a:lnTo>
                        <a:lnTo>
                          <a:pt x="810" y="135"/>
                        </a:lnTo>
                        <a:lnTo>
                          <a:pt x="813" y="133"/>
                        </a:lnTo>
                        <a:lnTo>
                          <a:pt x="815" y="133"/>
                        </a:lnTo>
                        <a:lnTo>
                          <a:pt x="817" y="135"/>
                        </a:lnTo>
                        <a:lnTo>
                          <a:pt x="819" y="138"/>
                        </a:lnTo>
                        <a:lnTo>
                          <a:pt x="822" y="135"/>
                        </a:lnTo>
                        <a:lnTo>
                          <a:pt x="828" y="133"/>
                        </a:lnTo>
                        <a:lnTo>
                          <a:pt x="828" y="131"/>
                        </a:lnTo>
                        <a:lnTo>
                          <a:pt x="835" y="129"/>
                        </a:lnTo>
                        <a:lnTo>
                          <a:pt x="835" y="131"/>
                        </a:lnTo>
                        <a:lnTo>
                          <a:pt x="833" y="138"/>
                        </a:lnTo>
                        <a:lnTo>
                          <a:pt x="837" y="138"/>
                        </a:lnTo>
                        <a:lnTo>
                          <a:pt x="839" y="133"/>
                        </a:lnTo>
                        <a:lnTo>
                          <a:pt x="842" y="133"/>
                        </a:lnTo>
                        <a:lnTo>
                          <a:pt x="844" y="133"/>
                        </a:lnTo>
                        <a:lnTo>
                          <a:pt x="846" y="135"/>
                        </a:lnTo>
                        <a:lnTo>
                          <a:pt x="844" y="140"/>
                        </a:lnTo>
                        <a:lnTo>
                          <a:pt x="846" y="140"/>
                        </a:lnTo>
                        <a:lnTo>
                          <a:pt x="846" y="144"/>
                        </a:lnTo>
                        <a:lnTo>
                          <a:pt x="844" y="147"/>
                        </a:lnTo>
                        <a:lnTo>
                          <a:pt x="842" y="147"/>
                        </a:lnTo>
                        <a:lnTo>
                          <a:pt x="839" y="151"/>
                        </a:lnTo>
                        <a:lnTo>
                          <a:pt x="846" y="153"/>
                        </a:lnTo>
                        <a:lnTo>
                          <a:pt x="844" y="155"/>
                        </a:lnTo>
                        <a:lnTo>
                          <a:pt x="844" y="160"/>
                        </a:lnTo>
                        <a:lnTo>
                          <a:pt x="850" y="162"/>
                        </a:lnTo>
                        <a:lnTo>
                          <a:pt x="850" y="164"/>
                        </a:lnTo>
                        <a:lnTo>
                          <a:pt x="850" y="169"/>
                        </a:lnTo>
                        <a:lnTo>
                          <a:pt x="855" y="167"/>
                        </a:lnTo>
                        <a:lnTo>
                          <a:pt x="862" y="169"/>
                        </a:lnTo>
                        <a:lnTo>
                          <a:pt x="862" y="173"/>
                        </a:lnTo>
                        <a:lnTo>
                          <a:pt x="859" y="175"/>
                        </a:lnTo>
                        <a:lnTo>
                          <a:pt x="859" y="180"/>
                        </a:lnTo>
                        <a:lnTo>
                          <a:pt x="855" y="180"/>
                        </a:lnTo>
                        <a:lnTo>
                          <a:pt x="857" y="184"/>
                        </a:lnTo>
                        <a:lnTo>
                          <a:pt x="857" y="191"/>
                        </a:lnTo>
                        <a:lnTo>
                          <a:pt x="862" y="193"/>
                        </a:lnTo>
                        <a:lnTo>
                          <a:pt x="859" y="200"/>
                        </a:lnTo>
                        <a:lnTo>
                          <a:pt x="864" y="207"/>
                        </a:lnTo>
                        <a:lnTo>
                          <a:pt x="866" y="220"/>
                        </a:lnTo>
                        <a:lnTo>
                          <a:pt x="866" y="222"/>
                        </a:lnTo>
                        <a:lnTo>
                          <a:pt x="868" y="224"/>
                        </a:lnTo>
                        <a:lnTo>
                          <a:pt x="871" y="224"/>
                        </a:lnTo>
                        <a:lnTo>
                          <a:pt x="873" y="227"/>
                        </a:lnTo>
                        <a:lnTo>
                          <a:pt x="877" y="227"/>
                        </a:lnTo>
                        <a:lnTo>
                          <a:pt x="877" y="235"/>
                        </a:lnTo>
                        <a:lnTo>
                          <a:pt x="884" y="238"/>
                        </a:lnTo>
                        <a:lnTo>
                          <a:pt x="886" y="242"/>
                        </a:lnTo>
                        <a:lnTo>
                          <a:pt x="893" y="244"/>
                        </a:lnTo>
                        <a:lnTo>
                          <a:pt x="893" y="247"/>
                        </a:lnTo>
                        <a:lnTo>
                          <a:pt x="900" y="249"/>
                        </a:lnTo>
                        <a:lnTo>
                          <a:pt x="900" y="251"/>
                        </a:lnTo>
                        <a:lnTo>
                          <a:pt x="897" y="253"/>
                        </a:lnTo>
                        <a:lnTo>
                          <a:pt x="900" y="255"/>
                        </a:lnTo>
                        <a:lnTo>
                          <a:pt x="902" y="255"/>
                        </a:lnTo>
                        <a:lnTo>
                          <a:pt x="904" y="253"/>
                        </a:lnTo>
                        <a:lnTo>
                          <a:pt x="906" y="255"/>
                        </a:lnTo>
                        <a:lnTo>
                          <a:pt x="908" y="255"/>
                        </a:lnTo>
                        <a:lnTo>
                          <a:pt x="915" y="258"/>
                        </a:lnTo>
                        <a:lnTo>
                          <a:pt x="917" y="260"/>
                        </a:lnTo>
                        <a:lnTo>
                          <a:pt x="920" y="260"/>
                        </a:lnTo>
                        <a:lnTo>
                          <a:pt x="922" y="264"/>
                        </a:lnTo>
                        <a:lnTo>
                          <a:pt x="924" y="264"/>
                        </a:lnTo>
                        <a:lnTo>
                          <a:pt x="924" y="266"/>
                        </a:lnTo>
                        <a:lnTo>
                          <a:pt x="926" y="266"/>
                        </a:lnTo>
                        <a:lnTo>
                          <a:pt x="928" y="271"/>
                        </a:lnTo>
                        <a:lnTo>
                          <a:pt x="933" y="273"/>
                        </a:lnTo>
                        <a:lnTo>
                          <a:pt x="933" y="278"/>
                        </a:lnTo>
                        <a:lnTo>
                          <a:pt x="940" y="282"/>
                        </a:lnTo>
                        <a:lnTo>
                          <a:pt x="937" y="284"/>
                        </a:lnTo>
                        <a:lnTo>
                          <a:pt x="940" y="284"/>
                        </a:lnTo>
                        <a:lnTo>
                          <a:pt x="942" y="289"/>
                        </a:lnTo>
                        <a:lnTo>
                          <a:pt x="944" y="291"/>
                        </a:lnTo>
                        <a:lnTo>
                          <a:pt x="944" y="293"/>
                        </a:lnTo>
                        <a:lnTo>
                          <a:pt x="940" y="293"/>
                        </a:lnTo>
                        <a:lnTo>
                          <a:pt x="942" y="289"/>
                        </a:lnTo>
                        <a:lnTo>
                          <a:pt x="935" y="289"/>
                        </a:lnTo>
                        <a:lnTo>
                          <a:pt x="931" y="291"/>
                        </a:lnTo>
                        <a:lnTo>
                          <a:pt x="931" y="295"/>
                        </a:lnTo>
                        <a:lnTo>
                          <a:pt x="924" y="298"/>
                        </a:lnTo>
                        <a:lnTo>
                          <a:pt x="922" y="300"/>
                        </a:lnTo>
                        <a:lnTo>
                          <a:pt x="928" y="302"/>
                        </a:lnTo>
                        <a:lnTo>
                          <a:pt x="928" y="304"/>
                        </a:lnTo>
                        <a:lnTo>
                          <a:pt x="928" y="306"/>
                        </a:lnTo>
                        <a:lnTo>
                          <a:pt x="931" y="304"/>
                        </a:lnTo>
                        <a:lnTo>
                          <a:pt x="933" y="300"/>
                        </a:lnTo>
                        <a:lnTo>
                          <a:pt x="935" y="302"/>
                        </a:lnTo>
                        <a:lnTo>
                          <a:pt x="937" y="302"/>
                        </a:lnTo>
                        <a:lnTo>
                          <a:pt x="933" y="304"/>
                        </a:lnTo>
                        <a:lnTo>
                          <a:pt x="933" y="309"/>
                        </a:lnTo>
                        <a:lnTo>
                          <a:pt x="928" y="306"/>
                        </a:lnTo>
                        <a:lnTo>
                          <a:pt x="926" y="309"/>
                        </a:lnTo>
                        <a:lnTo>
                          <a:pt x="928" y="311"/>
                        </a:lnTo>
                        <a:lnTo>
                          <a:pt x="931" y="311"/>
                        </a:lnTo>
                        <a:lnTo>
                          <a:pt x="928" y="313"/>
                        </a:lnTo>
                        <a:lnTo>
                          <a:pt x="924" y="313"/>
                        </a:lnTo>
                        <a:lnTo>
                          <a:pt x="924" y="315"/>
                        </a:lnTo>
                        <a:lnTo>
                          <a:pt x="928" y="315"/>
                        </a:lnTo>
                        <a:lnTo>
                          <a:pt x="926" y="318"/>
                        </a:lnTo>
                        <a:lnTo>
                          <a:pt x="928" y="320"/>
                        </a:lnTo>
                        <a:lnTo>
                          <a:pt x="926" y="322"/>
                        </a:lnTo>
                        <a:lnTo>
                          <a:pt x="924" y="322"/>
                        </a:lnTo>
                        <a:lnTo>
                          <a:pt x="922" y="320"/>
                        </a:lnTo>
                        <a:lnTo>
                          <a:pt x="920" y="322"/>
                        </a:lnTo>
                        <a:lnTo>
                          <a:pt x="922" y="324"/>
                        </a:lnTo>
                        <a:lnTo>
                          <a:pt x="924" y="324"/>
                        </a:lnTo>
                        <a:lnTo>
                          <a:pt x="928" y="326"/>
                        </a:lnTo>
                        <a:lnTo>
                          <a:pt x="926" y="326"/>
                        </a:lnTo>
                        <a:lnTo>
                          <a:pt x="928" y="329"/>
                        </a:lnTo>
                        <a:lnTo>
                          <a:pt x="928" y="331"/>
                        </a:lnTo>
                        <a:lnTo>
                          <a:pt x="926" y="333"/>
                        </a:lnTo>
                        <a:lnTo>
                          <a:pt x="933" y="333"/>
                        </a:lnTo>
                        <a:lnTo>
                          <a:pt x="937" y="335"/>
                        </a:lnTo>
                        <a:lnTo>
                          <a:pt x="940" y="333"/>
                        </a:lnTo>
                        <a:lnTo>
                          <a:pt x="942" y="333"/>
                        </a:lnTo>
                        <a:lnTo>
                          <a:pt x="944" y="331"/>
                        </a:lnTo>
                        <a:lnTo>
                          <a:pt x="949" y="333"/>
                        </a:lnTo>
                        <a:lnTo>
                          <a:pt x="949" y="338"/>
                        </a:lnTo>
                        <a:lnTo>
                          <a:pt x="955" y="340"/>
                        </a:lnTo>
                        <a:lnTo>
                          <a:pt x="960" y="338"/>
                        </a:lnTo>
                        <a:lnTo>
                          <a:pt x="962" y="338"/>
                        </a:lnTo>
                        <a:lnTo>
                          <a:pt x="964" y="335"/>
                        </a:lnTo>
                        <a:lnTo>
                          <a:pt x="960" y="333"/>
                        </a:lnTo>
                        <a:lnTo>
                          <a:pt x="957" y="331"/>
                        </a:lnTo>
                        <a:lnTo>
                          <a:pt x="960" y="329"/>
                        </a:lnTo>
                        <a:lnTo>
                          <a:pt x="960" y="326"/>
                        </a:lnTo>
                        <a:lnTo>
                          <a:pt x="955" y="324"/>
                        </a:lnTo>
                        <a:lnTo>
                          <a:pt x="957" y="318"/>
                        </a:lnTo>
                        <a:lnTo>
                          <a:pt x="955" y="315"/>
                        </a:lnTo>
                        <a:lnTo>
                          <a:pt x="953" y="313"/>
                        </a:lnTo>
                        <a:lnTo>
                          <a:pt x="955" y="311"/>
                        </a:lnTo>
                        <a:lnTo>
                          <a:pt x="960" y="311"/>
                        </a:lnTo>
                        <a:lnTo>
                          <a:pt x="962" y="309"/>
                        </a:lnTo>
                        <a:lnTo>
                          <a:pt x="962" y="306"/>
                        </a:lnTo>
                        <a:lnTo>
                          <a:pt x="960" y="306"/>
                        </a:lnTo>
                        <a:lnTo>
                          <a:pt x="960" y="309"/>
                        </a:lnTo>
                        <a:lnTo>
                          <a:pt x="957" y="306"/>
                        </a:lnTo>
                        <a:lnTo>
                          <a:pt x="957" y="304"/>
                        </a:lnTo>
                        <a:lnTo>
                          <a:pt x="964" y="304"/>
                        </a:lnTo>
                        <a:lnTo>
                          <a:pt x="966" y="302"/>
                        </a:lnTo>
                        <a:lnTo>
                          <a:pt x="969" y="304"/>
                        </a:lnTo>
                        <a:lnTo>
                          <a:pt x="973" y="306"/>
                        </a:lnTo>
                        <a:lnTo>
                          <a:pt x="973" y="309"/>
                        </a:lnTo>
                        <a:lnTo>
                          <a:pt x="977" y="311"/>
                        </a:lnTo>
                        <a:lnTo>
                          <a:pt x="980" y="309"/>
                        </a:lnTo>
                        <a:lnTo>
                          <a:pt x="982" y="302"/>
                        </a:lnTo>
                        <a:lnTo>
                          <a:pt x="980" y="302"/>
                        </a:lnTo>
                        <a:lnTo>
                          <a:pt x="977" y="300"/>
                        </a:lnTo>
                        <a:lnTo>
                          <a:pt x="973" y="298"/>
                        </a:lnTo>
                        <a:lnTo>
                          <a:pt x="975" y="298"/>
                        </a:lnTo>
                        <a:lnTo>
                          <a:pt x="980" y="298"/>
                        </a:lnTo>
                        <a:lnTo>
                          <a:pt x="982" y="295"/>
                        </a:lnTo>
                        <a:lnTo>
                          <a:pt x="971" y="289"/>
                        </a:lnTo>
                        <a:lnTo>
                          <a:pt x="971" y="286"/>
                        </a:lnTo>
                        <a:lnTo>
                          <a:pt x="973" y="286"/>
                        </a:lnTo>
                        <a:lnTo>
                          <a:pt x="980" y="289"/>
                        </a:lnTo>
                        <a:lnTo>
                          <a:pt x="982" y="289"/>
                        </a:lnTo>
                        <a:lnTo>
                          <a:pt x="982" y="293"/>
                        </a:lnTo>
                        <a:lnTo>
                          <a:pt x="984" y="293"/>
                        </a:lnTo>
                        <a:lnTo>
                          <a:pt x="989" y="291"/>
                        </a:lnTo>
                        <a:lnTo>
                          <a:pt x="998" y="291"/>
                        </a:lnTo>
                        <a:lnTo>
                          <a:pt x="998" y="293"/>
                        </a:lnTo>
                        <a:lnTo>
                          <a:pt x="1002" y="293"/>
                        </a:lnTo>
                        <a:lnTo>
                          <a:pt x="1002" y="295"/>
                        </a:lnTo>
                        <a:lnTo>
                          <a:pt x="1002" y="298"/>
                        </a:lnTo>
                        <a:lnTo>
                          <a:pt x="998" y="298"/>
                        </a:lnTo>
                        <a:lnTo>
                          <a:pt x="995" y="300"/>
                        </a:lnTo>
                        <a:lnTo>
                          <a:pt x="1002" y="304"/>
                        </a:lnTo>
                        <a:lnTo>
                          <a:pt x="1000" y="304"/>
                        </a:lnTo>
                        <a:lnTo>
                          <a:pt x="998" y="304"/>
                        </a:lnTo>
                        <a:lnTo>
                          <a:pt x="995" y="306"/>
                        </a:lnTo>
                        <a:lnTo>
                          <a:pt x="1002" y="306"/>
                        </a:lnTo>
                        <a:lnTo>
                          <a:pt x="1004" y="309"/>
                        </a:lnTo>
                        <a:lnTo>
                          <a:pt x="1006" y="306"/>
                        </a:lnTo>
                        <a:lnTo>
                          <a:pt x="1009" y="306"/>
                        </a:lnTo>
                        <a:lnTo>
                          <a:pt x="1006" y="315"/>
                        </a:lnTo>
                        <a:lnTo>
                          <a:pt x="1009" y="318"/>
                        </a:lnTo>
                        <a:lnTo>
                          <a:pt x="1018" y="311"/>
                        </a:lnTo>
                        <a:lnTo>
                          <a:pt x="1026" y="311"/>
                        </a:lnTo>
                        <a:lnTo>
                          <a:pt x="1024" y="300"/>
                        </a:lnTo>
                        <a:lnTo>
                          <a:pt x="1029" y="300"/>
                        </a:lnTo>
                        <a:lnTo>
                          <a:pt x="1033" y="293"/>
                        </a:lnTo>
                        <a:lnTo>
                          <a:pt x="1038" y="295"/>
                        </a:lnTo>
                        <a:lnTo>
                          <a:pt x="1040" y="293"/>
                        </a:lnTo>
                        <a:lnTo>
                          <a:pt x="1044" y="291"/>
                        </a:lnTo>
                        <a:lnTo>
                          <a:pt x="1044" y="289"/>
                        </a:lnTo>
                        <a:lnTo>
                          <a:pt x="1044" y="284"/>
                        </a:lnTo>
                        <a:lnTo>
                          <a:pt x="1047" y="284"/>
                        </a:lnTo>
                        <a:lnTo>
                          <a:pt x="1047" y="282"/>
                        </a:lnTo>
                        <a:lnTo>
                          <a:pt x="1049" y="282"/>
                        </a:lnTo>
                        <a:lnTo>
                          <a:pt x="1051" y="280"/>
                        </a:lnTo>
                        <a:lnTo>
                          <a:pt x="1053" y="280"/>
                        </a:lnTo>
                        <a:lnTo>
                          <a:pt x="1055" y="282"/>
                        </a:lnTo>
                        <a:lnTo>
                          <a:pt x="1060" y="284"/>
                        </a:lnTo>
                        <a:lnTo>
                          <a:pt x="1058" y="286"/>
                        </a:lnTo>
                        <a:lnTo>
                          <a:pt x="1062" y="291"/>
                        </a:lnTo>
                        <a:lnTo>
                          <a:pt x="1067" y="291"/>
                        </a:lnTo>
                        <a:lnTo>
                          <a:pt x="1069" y="293"/>
                        </a:lnTo>
                        <a:lnTo>
                          <a:pt x="1067" y="302"/>
                        </a:lnTo>
                        <a:lnTo>
                          <a:pt x="1062" y="313"/>
                        </a:lnTo>
                        <a:lnTo>
                          <a:pt x="1064" y="315"/>
                        </a:lnTo>
                        <a:lnTo>
                          <a:pt x="1062" y="324"/>
                        </a:lnTo>
                        <a:lnTo>
                          <a:pt x="1067" y="324"/>
                        </a:lnTo>
                        <a:lnTo>
                          <a:pt x="1064" y="329"/>
                        </a:lnTo>
                        <a:lnTo>
                          <a:pt x="1064" y="338"/>
                        </a:lnTo>
                        <a:lnTo>
                          <a:pt x="1060" y="338"/>
                        </a:lnTo>
                        <a:lnTo>
                          <a:pt x="1060" y="340"/>
                        </a:lnTo>
                        <a:lnTo>
                          <a:pt x="1058" y="351"/>
                        </a:lnTo>
                        <a:lnTo>
                          <a:pt x="1058" y="353"/>
                        </a:lnTo>
                        <a:lnTo>
                          <a:pt x="1060" y="353"/>
                        </a:lnTo>
                        <a:lnTo>
                          <a:pt x="1062" y="355"/>
                        </a:lnTo>
                        <a:lnTo>
                          <a:pt x="1060" y="358"/>
                        </a:lnTo>
                        <a:lnTo>
                          <a:pt x="1058" y="355"/>
                        </a:lnTo>
                        <a:lnTo>
                          <a:pt x="1060" y="358"/>
                        </a:lnTo>
                        <a:lnTo>
                          <a:pt x="1058" y="358"/>
                        </a:lnTo>
                        <a:lnTo>
                          <a:pt x="1060" y="362"/>
                        </a:lnTo>
                        <a:lnTo>
                          <a:pt x="1064" y="362"/>
                        </a:lnTo>
                        <a:lnTo>
                          <a:pt x="1064" y="360"/>
                        </a:lnTo>
                        <a:lnTo>
                          <a:pt x="1071" y="362"/>
                        </a:lnTo>
                        <a:lnTo>
                          <a:pt x="1073" y="349"/>
                        </a:lnTo>
                        <a:lnTo>
                          <a:pt x="1075" y="351"/>
                        </a:lnTo>
                        <a:lnTo>
                          <a:pt x="1078" y="349"/>
                        </a:lnTo>
                        <a:lnTo>
                          <a:pt x="1082" y="351"/>
                        </a:lnTo>
                        <a:lnTo>
                          <a:pt x="1087" y="351"/>
                        </a:lnTo>
                        <a:lnTo>
                          <a:pt x="1084" y="346"/>
                        </a:lnTo>
                        <a:lnTo>
                          <a:pt x="1082" y="346"/>
                        </a:lnTo>
                        <a:lnTo>
                          <a:pt x="1080" y="344"/>
                        </a:lnTo>
                        <a:lnTo>
                          <a:pt x="1078" y="344"/>
                        </a:lnTo>
                        <a:lnTo>
                          <a:pt x="1080" y="338"/>
                        </a:lnTo>
                        <a:lnTo>
                          <a:pt x="1084" y="340"/>
                        </a:lnTo>
                        <a:lnTo>
                          <a:pt x="1089" y="344"/>
                        </a:lnTo>
                        <a:lnTo>
                          <a:pt x="1091" y="342"/>
                        </a:lnTo>
                        <a:lnTo>
                          <a:pt x="1093" y="344"/>
                        </a:lnTo>
                        <a:lnTo>
                          <a:pt x="1096" y="342"/>
                        </a:lnTo>
                        <a:lnTo>
                          <a:pt x="1096" y="340"/>
                        </a:lnTo>
                        <a:lnTo>
                          <a:pt x="1100" y="340"/>
                        </a:lnTo>
                        <a:lnTo>
                          <a:pt x="1098" y="342"/>
                        </a:lnTo>
                        <a:lnTo>
                          <a:pt x="1098" y="344"/>
                        </a:lnTo>
                        <a:lnTo>
                          <a:pt x="1102" y="342"/>
                        </a:lnTo>
                        <a:lnTo>
                          <a:pt x="1102" y="338"/>
                        </a:lnTo>
                        <a:lnTo>
                          <a:pt x="1104" y="342"/>
                        </a:lnTo>
                        <a:lnTo>
                          <a:pt x="1107" y="342"/>
                        </a:lnTo>
                        <a:lnTo>
                          <a:pt x="1107" y="344"/>
                        </a:lnTo>
                        <a:lnTo>
                          <a:pt x="1111" y="342"/>
                        </a:lnTo>
                        <a:lnTo>
                          <a:pt x="1111" y="340"/>
                        </a:lnTo>
                        <a:lnTo>
                          <a:pt x="1116" y="342"/>
                        </a:lnTo>
                        <a:lnTo>
                          <a:pt x="1118" y="344"/>
                        </a:lnTo>
                        <a:lnTo>
                          <a:pt x="1118" y="349"/>
                        </a:lnTo>
                        <a:lnTo>
                          <a:pt x="1118" y="351"/>
                        </a:lnTo>
                        <a:lnTo>
                          <a:pt x="1116" y="351"/>
                        </a:lnTo>
                        <a:lnTo>
                          <a:pt x="1118" y="353"/>
                        </a:lnTo>
                        <a:lnTo>
                          <a:pt x="1122" y="355"/>
                        </a:lnTo>
                        <a:lnTo>
                          <a:pt x="1122" y="362"/>
                        </a:lnTo>
                        <a:lnTo>
                          <a:pt x="1118" y="369"/>
                        </a:lnTo>
                        <a:lnTo>
                          <a:pt x="1120" y="371"/>
                        </a:lnTo>
                        <a:lnTo>
                          <a:pt x="1122" y="369"/>
                        </a:lnTo>
                        <a:lnTo>
                          <a:pt x="1124" y="371"/>
                        </a:lnTo>
                        <a:lnTo>
                          <a:pt x="1122" y="373"/>
                        </a:lnTo>
                        <a:lnTo>
                          <a:pt x="1122" y="378"/>
                        </a:lnTo>
                        <a:lnTo>
                          <a:pt x="1122" y="380"/>
                        </a:lnTo>
                        <a:lnTo>
                          <a:pt x="1129" y="382"/>
                        </a:lnTo>
                        <a:lnTo>
                          <a:pt x="1131" y="386"/>
                        </a:lnTo>
                        <a:lnTo>
                          <a:pt x="1136" y="389"/>
                        </a:lnTo>
                        <a:lnTo>
                          <a:pt x="1133" y="395"/>
                        </a:lnTo>
                        <a:lnTo>
                          <a:pt x="1136" y="395"/>
                        </a:lnTo>
                        <a:lnTo>
                          <a:pt x="1136" y="398"/>
                        </a:lnTo>
                        <a:lnTo>
                          <a:pt x="1140" y="400"/>
                        </a:lnTo>
                        <a:lnTo>
                          <a:pt x="1145" y="402"/>
                        </a:lnTo>
                        <a:lnTo>
                          <a:pt x="1149" y="404"/>
                        </a:lnTo>
                        <a:lnTo>
                          <a:pt x="1151" y="404"/>
                        </a:lnTo>
                        <a:lnTo>
                          <a:pt x="1151" y="406"/>
                        </a:lnTo>
                        <a:lnTo>
                          <a:pt x="1156" y="409"/>
                        </a:lnTo>
                        <a:lnTo>
                          <a:pt x="1162" y="406"/>
                        </a:lnTo>
                        <a:lnTo>
                          <a:pt x="1162" y="411"/>
                        </a:lnTo>
                        <a:lnTo>
                          <a:pt x="1158" y="413"/>
                        </a:lnTo>
                        <a:lnTo>
                          <a:pt x="1162" y="415"/>
                        </a:lnTo>
                        <a:lnTo>
                          <a:pt x="1160" y="418"/>
                        </a:lnTo>
                        <a:lnTo>
                          <a:pt x="1162" y="418"/>
                        </a:lnTo>
                        <a:lnTo>
                          <a:pt x="1165" y="418"/>
                        </a:lnTo>
                        <a:lnTo>
                          <a:pt x="1167" y="422"/>
                        </a:lnTo>
                        <a:lnTo>
                          <a:pt x="1165" y="424"/>
                        </a:lnTo>
                        <a:lnTo>
                          <a:pt x="1171" y="426"/>
                        </a:lnTo>
                        <a:lnTo>
                          <a:pt x="1167" y="431"/>
                        </a:lnTo>
                        <a:lnTo>
                          <a:pt x="1160" y="431"/>
                        </a:lnTo>
                        <a:lnTo>
                          <a:pt x="1160" y="433"/>
                        </a:lnTo>
                        <a:lnTo>
                          <a:pt x="1160" y="435"/>
                        </a:lnTo>
                        <a:lnTo>
                          <a:pt x="1160" y="437"/>
                        </a:lnTo>
                        <a:lnTo>
                          <a:pt x="1158" y="437"/>
                        </a:lnTo>
                        <a:lnTo>
                          <a:pt x="1151" y="440"/>
                        </a:lnTo>
                        <a:lnTo>
                          <a:pt x="1149" y="440"/>
                        </a:lnTo>
                        <a:lnTo>
                          <a:pt x="1147" y="440"/>
                        </a:lnTo>
                        <a:lnTo>
                          <a:pt x="1145" y="442"/>
                        </a:lnTo>
                        <a:lnTo>
                          <a:pt x="1149" y="442"/>
                        </a:lnTo>
                        <a:lnTo>
                          <a:pt x="1147" y="446"/>
                        </a:lnTo>
                        <a:lnTo>
                          <a:pt x="1149" y="446"/>
                        </a:lnTo>
                        <a:lnTo>
                          <a:pt x="1151" y="444"/>
                        </a:lnTo>
                        <a:lnTo>
                          <a:pt x="1156" y="444"/>
                        </a:lnTo>
                        <a:lnTo>
                          <a:pt x="1153" y="451"/>
                        </a:lnTo>
                        <a:lnTo>
                          <a:pt x="1158" y="451"/>
                        </a:lnTo>
                        <a:lnTo>
                          <a:pt x="1165" y="453"/>
                        </a:lnTo>
                        <a:lnTo>
                          <a:pt x="1165" y="451"/>
                        </a:lnTo>
                        <a:lnTo>
                          <a:pt x="1169" y="453"/>
                        </a:lnTo>
                        <a:lnTo>
                          <a:pt x="1171" y="449"/>
                        </a:lnTo>
                        <a:lnTo>
                          <a:pt x="1171" y="451"/>
                        </a:lnTo>
                        <a:lnTo>
                          <a:pt x="1176" y="455"/>
                        </a:lnTo>
                        <a:lnTo>
                          <a:pt x="1178" y="455"/>
                        </a:lnTo>
                        <a:lnTo>
                          <a:pt x="1178" y="451"/>
                        </a:lnTo>
                        <a:lnTo>
                          <a:pt x="1182" y="453"/>
                        </a:lnTo>
                        <a:lnTo>
                          <a:pt x="1180" y="455"/>
                        </a:lnTo>
                        <a:lnTo>
                          <a:pt x="1180" y="457"/>
                        </a:lnTo>
                        <a:lnTo>
                          <a:pt x="1176" y="457"/>
                        </a:lnTo>
                        <a:lnTo>
                          <a:pt x="1169" y="460"/>
                        </a:lnTo>
                        <a:lnTo>
                          <a:pt x="1167" y="460"/>
                        </a:lnTo>
                        <a:lnTo>
                          <a:pt x="1160" y="464"/>
                        </a:lnTo>
                        <a:lnTo>
                          <a:pt x="1158" y="464"/>
                        </a:lnTo>
                        <a:lnTo>
                          <a:pt x="1158" y="466"/>
                        </a:lnTo>
                        <a:lnTo>
                          <a:pt x="1142" y="469"/>
                        </a:lnTo>
                        <a:lnTo>
                          <a:pt x="1140" y="471"/>
                        </a:lnTo>
                        <a:lnTo>
                          <a:pt x="1140" y="473"/>
                        </a:lnTo>
                        <a:lnTo>
                          <a:pt x="1136" y="475"/>
                        </a:lnTo>
                        <a:lnTo>
                          <a:pt x="1136" y="477"/>
                        </a:lnTo>
                        <a:lnTo>
                          <a:pt x="1133" y="477"/>
                        </a:lnTo>
                        <a:lnTo>
                          <a:pt x="1138" y="482"/>
                        </a:lnTo>
                        <a:lnTo>
                          <a:pt x="1136" y="489"/>
                        </a:lnTo>
                        <a:lnTo>
                          <a:pt x="1138" y="486"/>
                        </a:lnTo>
                        <a:lnTo>
                          <a:pt x="1140" y="489"/>
                        </a:lnTo>
                        <a:lnTo>
                          <a:pt x="1138" y="491"/>
                        </a:lnTo>
                        <a:lnTo>
                          <a:pt x="1142" y="491"/>
                        </a:lnTo>
                        <a:lnTo>
                          <a:pt x="1145" y="489"/>
                        </a:lnTo>
                        <a:lnTo>
                          <a:pt x="1142" y="486"/>
                        </a:lnTo>
                        <a:lnTo>
                          <a:pt x="1145" y="477"/>
                        </a:lnTo>
                        <a:lnTo>
                          <a:pt x="1147" y="477"/>
                        </a:lnTo>
                        <a:lnTo>
                          <a:pt x="1147" y="480"/>
                        </a:lnTo>
                        <a:lnTo>
                          <a:pt x="1149" y="482"/>
                        </a:lnTo>
                        <a:lnTo>
                          <a:pt x="1153" y="482"/>
                        </a:lnTo>
                        <a:lnTo>
                          <a:pt x="1160" y="477"/>
                        </a:lnTo>
                        <a:lnTo>
                          <a:pt x="1160" y="480"/>
                        </a:lnTo>
                        <a:lnTo>
                          <a:pt x="1162" y="477"/>
                        </a:lnTo>
                        <a:lnTo>
                          <a:pt x="1169" y="475"/>
                        </a:lnTo>
                        <a:lnTo>
                          <a:pt x="1171" y="473"/>
                        </a:lnTo>
                        <a:lnTo>
                          <a:pt x="1173" y="473"/>
                        </a:lnTo>
                        <a:lnTo>
                          <a:pt x="1176" y="473"/>
                        </a:lnTo>
                        <a:lnTo>
                          <a:pt x="1178" y="471"/>
                        </a:lnTo>
                        <a:lnTo>
                          <a:pt x="1176" y="469"/>
                        </a:lnTo>
                        <a:lnTo>
                          <a:pt x="1178" y="466"/>
                        </a:lnTo>
                        <a:lnTo>
                          <a:pt x="1180" y="466"/>
                        </a:lnTo>
                        <a:lnTo>
                          <a:pt x="1182" y="464"/>
                        </a:lnTo>
                        <a:lnTo>
                          <a:pt x="1185" y="464"/>
                        </a:lnTo>
                        <a:lnTo>
                          <a:pt x="1187" y="466"/>
                        </a:lnTo>
                        <a:lnTo>
                          <a:pt x="1191" y="466"/>
                        </a:lnTo>
                        <a:lnTo>
                          <a:pt x="1198" y="469"/>
                        </a:lnTo>
                        <a:lnTo>
                          <a:pt x="1202" y="471"/>
                        </a:lnTo>
                        <a:lnTo>
                          <a:pt x="1202" y="469"/>
                        </a:lnTo>
                        <a:lnTo>
                          <a:pt x="1202" y="466"/>
                        </a:lnTo>
                        <a:lnTo>
                          <a:pt x="1209" y="471"/>
                        </a:lnTo>
                        <a:lnTo>
                          <a:pt x="1211" y="469"/>
                        </a:lnTo>
                        <a:lnTo>
                          <a:pt x="1214" y="471"/>
                        </a:lnTo>
                        <a:lnTo>
                          <a:pt x="1216" y="469"/>
                        </a:lnTo>
                        <a:lnTo>
                          <a:pt x="1218" y="469"/>
                        </a:lnTo>
                        <a:lnTo>
                          <a:pt x="1220" y="471"/>
                        </a:lnTo>
                        <a:lnTo>
                          <a:pt x="1220" y="473"/>
                        </a:lnTo>
                        <a:lnTo>
                          <a:pt x="1220" y="475"/>
                        </a:lnTo>
                        <a:lnTo>
                          <a:pt x="1222" y="473"/>
                        </a:lnTo>
                        <a:lnTo>
                          <a:pt x="1225" y="473"/>
                        </a:lnTo>
                        <a:lnTo>
                          <a:pt x="1222" y="469"/>
                        </a:lnTo>
                        <a:lnTo>
                          <a:pt x="1225" y="466"/>
                        </a:lnTo>
                        <a:lnTo>
                          <a:pt x="1229" y="469"/>
                        </a:lnTo>
                        <a:lnTo>
                          <a:pt x="1231" y="469"/>
                        </a:lnTo>
                        <a:lnTo>
                          <a:pt x="1231" y="466"/>
                        </a:lnTo>
                        <a:lnTo>
                          <a:pt x="1234" y="466"/>
                        </a:lnTo>
                        <a:lnTo>
                          <a:pt x="1234" y="462"/>
                        </a:lnTo>
                        <a:lnTo>
                          <a:pt x="1238" y="462"/>
                        </a:lnTo>
                        <a:lnTo>
                          <a:pt x="1247" y="464"/>
                        </a:lnTo>
                        <a:lnTo>
                          <a:pt x="1247" y="462"/>
                        </a:lnTo>
                        <a:lnTo>
                          <a:pt x="1251" y="464"/>
                        </a:lnTo>
                        <a:lnTo>
                          <a:pt x="1254" y="464"/>
                        </a:lnTo>
                        <a:lnTo>
                          <a:pt x="1254" y="466"/>
                        </a:lnTo>
                        <a:lnTo>
                          <a:pt x="1254" y="469"/>
                        </a:lnTo>
                        <a:lnTo>
                          <a:pt x="1249" y="471"/>
                        </a:lnTo>
                        <a:lnTo>
                          <a:pt x="1249" y="473"/>
                        </a:lnTo>
                        <a:lnTo>
                          <a:pt x="1247" y="473"/>
                        </a:lnTo>
                        <a:lnTo>
                          <a:pt x="1245" y="471"/>
                        </a:lnTo>
                        <a:lnTo>
                          <a:pt x="1247" y="477"/>
                        </a:lnTo>
                        <a:lnTo>
                          <a:pt x="1247" y="480"/>
                        </a:lnTo>
                        <a:lnTo>
                          <a:pt x="1240" y="480"/>
                        </a:lnTo>
                        <a:lnTo>
                          <a:pt x="1243" y="484"/>
                        </a:lnTo>
                        <a:lnTo>
                          <a:pt x="1238" y="484"/>
                        </a:lnTo>
                        <a:lnTo>
                          <a:pt x="1234" y="484"/>
                        </a:lnTo>
                        <a:lnTo>
                          <a:pt x="1231" y="484"/>
                        </a:lnTo>
                        <a:lnTo>
                          <a:pt x="1231" y="489"/>
                        </a:lnTo>
                        <a:lnTo>
                          <a:pt x="1234" y="491"/>
                        </a:lnTo>
                        <a:lnTo>
                          <a:pt x="1229" y="493"/>
                        </a:lnTo>
                        <a:lnTo>
                          <a:pt x="1229" y="500"/>
                        </a:lnTo>
                        <a:lnTo>
                          <a:pt x="1227" y="502"/>
                        </a:lnTo>
                        <a:lnTo>
                          <a:pt x="1216" y="497"/>
                        </a:lnTo>
                        <a:lnTo>
                          <a:pt x="1209" y="504"/>
                        </a:lnTo>
                        <a:lnTo>
                          <a:pt x="1202" y="504"/>
                        </a:lnTo>
                        <a:lnTo>
                          <a:pt x="1200" y="509"/>
                        </a:lnTo>
                        <a:lnTo>
                          <a:pt x="1196" y="511"/>
                        </a:lnTo>
                        <a:lnTo>
                          <a:pt x="1191" y="513"/>
                        </a:lnTo>
                        <a:lnTo>
                          <a:pt x="1191" y="517"/>
                        </a:lnTo>
                        <a:lnTo>
                          <a:pt x="1191" y="520"/>
                        </a:lnTo>
                        <a:lnTo>
                          <a:pt x="1185" y="520"/>
                        </a:lnTo>
                        <a:lnTo>
                          <a:pt x="1180" y="520"/>
                        </a:lnTo>
                        <a:lnTo>
                          <a:pt x="1176" y="526"/>
                        </a:lnTo>
                        <a:lnTo>
                          <a:pt x="1173" y="526"/>
                        </a:lnTo>
                        <a:lnTo>
                          <a:pt x="1169" y="526"/>
                        </a:lnTo>
                        <a:lnTo>
                          <a:pt x="1165" y="529"/>
                        </a:lnTo>
                        <a:lnTo>
                          <a:pt x="1162" y="533"/>
                        </a:lnTo>
                        <a:lnTo>
                          <a:pt x="1153" y="535"/>
                        </a:lnTo>
                        <a:lnTo>
                          <a:pt x="1149" y="540"/>
                        </a:lnTo>
                        <a:lnTo>
                          <a:pt x="1136" y="540"/>
                        </a:lnTo>
                        <a:lnTo>
                          <a:pt x="1136" y="542"/>
                        </a:lnTo>
                        <a:lnTo>
                          <a:pt x="1138" y="544"/>
                        </a:lnTo>
                        <a:lnTo>
                          <a:pt x="1136" y="546"/>
                        </a:lnTo>
                        <a:lnTo>
                          <a:pt x="1129" y="546"/>
                        </a:lnTo>
                        <a:lnTo>
                          <a:pt x="1127" y="544"/>
                        </a:lnTo>
                        <a:lnTo>
                          <a:pt x="1122" y="546"/>
                        </a:lnTo>
                        <a:lnTo>
                          <a:pt x="1120" y="549"/>
                        </a:lnTo>
                        <a:lnTo>
                          <a:pt x="1118" y="553"/>
                        </a:lnTo>
                        <a:lnTo>
                          <a:pt x="1116" y="555"/>
                        </a:lnTo>
                        <a:lnTo>
                          <a:pt x="1102" y="564"/>
                        </a:lnTo>
                        <a:lnTo>
                          <a:pt x="1098" y="564"/>
                        </a:lnTo>
                        <a:lnTo>
                          <a:pt x="1091" y="564"/>
                        </a:lnTo>
                        <a:lnTo>
                          <a:pt x="1087" y="571"/>
                        </a:lnTo>
                        <a:lnTo>
                          <a:pt x="1080" y="573"/>
                        </a:lnTo>
                        <a:lnTo>
                          <a:pt x="1075" y="575"/>
                        </a:lnTo>
                        <a:lnTo>
                          <a:pt x="1073" y="580"/>
                        </a:lnTo>
                        <a:lnTo>
                          <a:pt x="1067" y="582"/>
                        </a:lnTo>
                        <a:lnTo>
                          <a:pt x="1058" y="584"/>
                        </a:lnTo>
                        <a:lnTo>
                          <a:pt x="1055" y="591"/>
                        </a:lnTo>
                        <a:lnTo>
                          <a:pt x="1051" y="593"/>
                        </a:lnTo>
                        <a:lnTo>
                          <a:pt x="1051" y="597"/>
                        </a:lnTo>
                        <a:lnTo>
                          <a:pt x="1049" y="600"/>
                        </a:lnTo>
                        <a:lnTo>
                          <a:pt x="1049" y="602"/>
                        </a:lnTo>
                        <a:lnTo>
                          <a:pt x="1047" y="604"/>
                        </a:lnTo>
                        <a:lnTo>
                          <a:pt x="1044" y="606"/>
                        </a:lnTo>
                        <a:lnTo>
                          <a:pt x="1040" y="606"/>
                        </a:lnTo>
                        <a:lnTo>
                          <a:pt x="1040" y="608"/>
                        </a:lnTo>
                        <a:lnTo>
                          <a:pt x="1038" y="611"/>
                        </a:lnTo>
                        <a:lnTo>
                          <a:pt x="1035" y="613"/>
                        </a:lnTo>
                        <a:lnTo>
                          <a:pt x="1029" y="611"/>
                        </a:lnTo>
                        <a:lnTo>
                          <a:pt x="1024" y="611"/>
                        </a:lnTo>
                        <a:lnTo>
                          <a:pt x="1020" y="617"/>
                        </a:lnTo>
                        <a:lnTo>
                          <a:pt x="1015" y="615"/>
                        </a:lnTo>
                        <a:lnTo>
                          <a:pt x="1006" y="626"/>
                        </a:lnTo>
                        <a:lnTo>
                          <a:pt x="1006" y="631"/>
                        </a:lnTo>
                        <a:lnTo>
                          <a:pt x="1006" y="635"/>
                        </a:lnTo>
                        <a:lnTo>
                          <a:pt x="1000" y="637"/>
                        </a:lnTo>
                        <a:lnTo>
                          <a:pt x="1000" y="642"/>
                        </a:lnTo>
                        <a:lnTo>
                          <a:pt x="1004" y="644"/>
                        </a:lnTo>
                        <a:lnTo>
                          <a:pt x="1002" y="648"/>
                        </a:lnTo>
                        <a:lnTo>
                          <a:pt x="1004" y="651"/>
                        </a:lnTo>
                        <a:lnTo>
                          <a:pt x="1004" y="657"/>
                        </a:lnTo>
                        <a:lnTo>
                          <a:pt x="1006" y="662"/>
                        </a:lnTo>
                        <a:lnTo>
                          <a:pt x="1006" y="664"/>
                        </a:lnTo>
                        <a:lnTo>
                          <a:pt x="1011" y="673"/>
                        </a:lnTo>
                        <a:lnTo>
                          <a:pt x="1011" y="677"/>
                        </a:lnTo>
                        <a:lnTo>
                          <a:pt x="1015" y="680"/>
                        </a:lnTo>
                        <a:lnTo>
                          <a:pt x="1018" y="684"/>
                        </a:lnTo>
                        <a:lnTo>
                          <a:pt x="1020" y="686"/>
                        </a:lnTo>
                        <a:lnTo>
                          <a:pt x="1024" y="686"/>
                        </a:lnTo>
                        <a:lnTo>
                          <a:pt x="1029" y="691"/>
                        </a:lnTo>
                        <a:lnTo>
                          <a:pt x="1038" y="691"/>
                        </a:lnTo>
                        <a:lnTo>
                          <a:pt x="1040" y="693"/>
                        </a:lnTo>
                        <a:lnTo>
                          <a:pt x="1040" y="695"/>
                        </a:lnTo>
                        <a:lnTo>
                          <a:pt x="1042" y="695"/>
                        </a:lnTo>
                        <a:lnTo>
                          <a:pt x="1051" y="693"/>
                        </a:lnTo>
                        <a:lnTo>
                          <a:pt x="1060" y="695"/>
                        </a:lnTo>
                        <a:lnTo>
                          <a:pt x="1064" y="697"/>
                        </a:lnTo>
                        <a:lnTo>
                          <a:pt x="1064" y="702"/>
                        </a:lnTo>
                        <a:lnTo>
                          <a:pt x="1067" y="702"/>
                        </a:lnTo>
                        <a:lnTo>
                          <a:pt x="1069" y="697"/>
                        </a:lnTo>
                        <a:lnTo>
                          <a:pt x="1078" y="697"/>
                        </a:lnTo>
                        <a:lnTo>
                          <a:pt x="1080" y="695"/>
                        </a:lnTo>
                        <a:lnTo>
                          <a:pt x="1082" y="695"/>
                        </a:lnTo>
                        <a:lnTo>
                          <a:pt x="1084" y="693"/>
                        </a:lnTo>
                        <a:lnTo>
                          <a:pt x="1091" y="693"/>
                        </a:lnTo>
                        <a:lnTo>
                          <a:pt x="1096" y="695"/>
                        </a:lnTo>
                        <a:lnTo>
                          <a:pt x="1104" y="695"/>
                        </a:lnTo>
                        <a:lnTo>
                          <a:pt x="1102" y="693"/>
                        </a:lnTo>
                        <a:lnTo>
                          <a:pt x="1104" y="693"/>
                        </a:lnTo>
                        <a:lnTo>
                          <a:pt x="1104" y="695"/>
                        </a:lnTo>
                        <a:lnTo>
                          <a:pt x="1107" y="686"/>
                        </a:lnTo>
                        <a:lnTo>
                          <a:pt x="1116" y="680"/>
                        </a:lnTo>
                        <a:lnTo>
                          <a:pt x="1118" y="677"/>
                        </a:lnTo>
                        <a:lnTo>
                          <a:pt x="1124" y="680"/>
                        </a:lnTo>
                        <a:lnTo>
                          <a:pt x="1127" y="682"/>
                        </a:lnTo>
                        <a:lnTo>
                          <a:pt x="1124" y="686"/>
                        </a:lnTo>
                        <a:lnTo>
                          <a:pt x="1124" y="688"/>
                        </a:lnTo>
                        <a:lnTo>
                          <a:pt x="1122" y="695"/>
                        </a:lnTo>
                        <a:lnTo>
                          <a:pt x="1127" y="693"/>
                        </a:lnTo>
                        <a:lnTo>
                          <a:pt x="1127" y="695"/>
                        </a:lnTo>
                        <a:lnTo>
                          <a:pt x="1127" y="700"/>
                        </a:lnTo>
                        <a:lnTo>
                          <a:pt x="1124" y="702"/>
                        </a:lnTo>
                        <a:lnTo>
                          <a:pt x="1127" y="704"/>
                        </a:lnTo>
                        <a:lnTo>
                          <a:pt x="1129" y="704"/>
                        </a:lnTo>
                        <a:lnTo>
                          <a:pt x="1133" y="708"/>
                        </a:lnTo>
                        <a:lnTo>
                          <a:pt x="1133" y="713"/>
                        </a:lnTo>
                        <a:lnTo>
                          <a:pt x="1131" y="713"/>
                        </a:lnTo>
                        <a:lnTo>
                          <a:pt x="1129" y="722"/>
                        </a:lnTo>
                        <a:lnTo>
                          <a:pt x="1131" y="724"/>
                        </a:lnTo>
                        <a:lnTo>
                          <a:pt x="1129" y="724"/>
                        </a:lnTo>
                        <a:lnTo>
                          <a:pt x="1124" y="726"/>
                        </a:lnTo>
                        <a:lnTo>
                          <a:pt x="1118" y="728"/>
                        </a:lnTo>
                        <a:lnTo>
                          <a:pt x="1111" y="724"/>
                        </a:lnTo>
                        <a:lnTo>
                          <a:pt x="1107" y="724"/>
                        </a:lnTo>
                        <a:lnTo>
                          <a:pt x="1098" y="724"/>
                        </a:lnTo>
                        <a:lnTo>
                          <a:pt x="1098" y="728"/>
                        </a:lnTo>
                        <a:lnTo>
                          <a:pt x="1093" y="726"/>
                        </a:lnTo>
                        <a:lnTo>
                          <a:pt x="1091" y="731"/>
                        </a:lnTo>
                        <a:lnTo>
                          <a:pt x="1084" y="733"/>
                        </a:lnTo>
                        <a:lnTo>
                          <a:pt x="1073" y="728"/>
                        </a:lnTo>
                        <a:lnTo>
                          <a:pt x="1071" y="731"/>
                        </a:lnTo>
                        <a:lnTo>
                          <a:pt x="1069" y="733"/>
                        </a:lnTo>
                        <a:lnTo>
                          <a:pt x="1062" y="735"/>
                        </a:lnTo>
                        <a:lnTo>
                          <a:pt x="1058" y="735"/>
                        </a:lnTo>
                        <a:lnTo>
                          <a:pt x="1055" y="740"/>
                        </a:lnTo>
                        <a:lnTo>
                          <a:pt x="1053" y="740"/>
                        </a:lnTo>
                        <a:lnTo>
                          <a:pt x="1055" y="740"/>
                        </a:lnTo>
                        <a:lnTo>
                          <a:pt x="1055" y="746"/>
                        </a:lnTo>
                        <a:lnTo>
                          <a:pt x="1060" y="751"/>
                        </a:lnTo>
                        <a:lnTo>
                          <a:pt x="1058" y="753"/>
                        </a:lnTo>
                        <a:lnTo>
                          <a:pt x="1062" y="751"/>
                        </a:lnTo>
                        <a:lnTo>
                          <a:pt x="1062" y="753"/>
                        </a:lnTo>
                        <a:lnTo>
                          <a:pt x="1064" y="753"/>
                        </a:lnTo>
                        <a:lnTo>
                          <a:pt x="1062" y="755"/>
                        </a:lnTo>
                        <a:lnTo>
                          <a:pt x="1062" y="757"/>
                        </a:lnTo>
                        <a:lnTo>
                          <a:pt x="1067" y="760"/>
                        </a:lnTo>
                        <a:lnTo>
                          <a:pt x="1064" y="762"/>
                        </a:lnTo>
                        <a:lnTo>
                          <a:pt x="1060" y="764"/>
                        </a:lnTo>
                        <a:lnTo>
                          <a:pt x="1051" y="764"/>
                        </a:lnTo>
                        <a:lnTo>
                          <a:pt x="1047" y="766"/>
                        </a:lnTo>
                        <a:lnTo>
                          <a:pt x="1053" y="773"/>
                        </a:lnTo>
                        <a:lnTo>
                          <a:pt x="1053" y="775"/>
                        </a:lnTo>
                        <a:lnTo>
                          <a:pt x="1058" y="775"/>
                        </a:lnTo>
                        <a:lnTo>
                          <a:pt x="1062" y="777"/>
                        </a:lnTo>
                        <a:lnTo>
                          <a:pt x="1067" y="773"/>
                        </a:lnTo>
                        <a:lnTo>
                          <a:pt x="1069" y="775"/>
                        </a:lnTo>
                        <a:lnTo>
                          <a:pt x="1071" y="779"/>
                        </a:lnTo>
                        <a:lnTo>
                          <a:pt x="1073" y="782"/>
                        </a:lnTo>
                        <a:lnTo>
                          <a:pt x="1078" y="782"/>
                        </a:lnTo>
                        <a:lnTo>
                          <a:pt x="1082" y="791"/>
                        </a:lnTo>
                        <a:lnTo>
                          <a:pt x="1084" y="802"/>
                        </a:lnTo>
                        <a:lnTo>
                          <a:pt x="1082" y="808"/>
                        </a:lnTo>
                        <a:lnTo>
                          <a:pt x="1078" y="808"/>
                        </a:lnTo>
                        <a:lnTo>
                          <a:pt x="1078" y="811"/>
                        </a:lnTo>
                        <a:lnTo>
                          <a:pt x="1075" y="813"/>
                        </a:lnTo>
                        <a:lnTo>
                          <a:pt x="1075" y="815"/>
                        </a:lnTo>
                        <a:lnTo>
                          <a:pt x="1071" y="815"/>
                        </a:lnTo>
                        <a:lnTo>
                          <a:pt x="1069" y="817"/>
                        </a:lnTo>
                        <a:lnTo>
                          <a:pt x="1067" y="817"/>
                        </a:lnTo>
                        <a:lnTo>
                          <a:pt x="1062" y="813"/>
                        </a:lnTo>
                        <a:lnTo>
                          <a:pt x="1062" y="808"/>
                        </a:lnTo>
                        <a:lnTo>
                          <a:pt x="1062" y="806"/>
                        </a:lnTo>
                        <a:lnTo>
                          <a:pt x="1060" y="804"/>
                        </a:lnTo>
                        <a:lnTo>
                          <a:pt x="1058" y="808"/>
                        </a:lnTo>
                        <a:lnTo>
                          <a:pt x="1055" y="804"/>
                        </a:lnTo>
                        <a:lnTo>
                          <a:pt x="1053" y="804"/>
                        </a:lnTo>
                        <a:lnTo>
                          <a:pt x="1049" y="806"/>
                        </a:lnTo>
                        <a:lnTo>
                          <a:pt x="1051" y="813"/>
                        </a:lnTo>
                        <a:lnTo>
                          <a:pt x="1053" y="813"/>
                        </a:lnTo>
                        <a:lnTo>
                          <a:pt x="1053" y="815"/>
                        </a:lnTo>
                        <a:lnTo>
                          <a:pt x="1051" y="819"/>
                        </a:lnTo>
                        <a:lnTo>
                          <a:pt x="1053" y="822"/>
                        </a:lnTo>
                        <a:lnTo>
                          <a:pt x="1053" y="824"/>
                        </a:lnTo>
                        <a:lnTo>
                          <a:pt x="1051" y="824"/>
                        </a:lnTo>
                        <a:lnTo>
                          <a:pt x="1053" y="831"/>
                        </a:lnTo>
                        <a:lnTo>
                          <a:pt x="1051" y="831"/>
                        </a:lnTo>
                        <a:lnTo>
                          <a:pt x="1051" y="835"/>
                        </a:lnTo>
                        <a:lnTo>
                          <a:pt x="1055" y="844"/>
                        </a:lnTo>
                        <a:lnTo>
                          <a:pt x="1062" y="851"/>
                        </a:lnTo>
                        <a:lnTo>
                          <a:pt x="1062" y="853"/>
                        </a:lnTo>
                        <a:lnTo>
                          <a:pt x="1067" y="853"/>
                        </a:lnTo>
                        <a:lnTo>
                          <a:pt x="1064" y="857"/>
                        </a:lnTo>
                        <a:lnTo>
                          <a:pt x="1062" y="855"/>
                        </a:lnTo>
                        <a:lnTo>
                          <a:pt x="1060" y="864"/>
                        </a:lnTo>
                        <a:lnTo>
                          <a:pt x="1053" y="864"/>
                        </a:lnTo>
                        <a:lnTo>
                          <a:pt x="1047" y="866"/>
                        </a:lnTo>
                        <a:lnTo>
                          <a:pt x="1044" y="866"/>
                        </a:lnTo>
                        <a:lnTo>
                          <a:pt x="1042" y="859"/>
                        </a:lnTo>
                        <a:lnTo>
                          <a:pt x="1040" y="859"/>
                        </a:lnTo>
                        <a:lnTo>
                          <a:pt x="1035" y="859"/>
                        </a:lnTo>
                        <a:lnTo>
                          <a:pt x="1031" y="859"/>
                        </a:lnTo>
                        <a:lnTo>
                          <a:pt x="1029" y="855"/>
                        </a:lnTo>
                        <a:lnTo>
                          <a:pt x="1029" y="851"/>
                        </a:lnTo>
                        <a:lnTo>
                          <a:pt x="1031" y="848"/>
                        </a:lnTo>
                        <a:lnTo>
                          <a:pt x="1031" y="842"/>
                        </a:lnTo>
                        <a:lnTo>
                          <a:pt x="1026" y="844"/>
                        </a:lnTo>
                        <a:lnTo>
                          <a:pt x="1024" y="844"/>
                        </a:lnTo>
                        <a:lnTo>
                          <a:pt x="1022" y="846"/>
                        </a:lnTo>
                        <a:lnTo>
                          <a:pt x="1020" y="846"/>
                        </a:lnTo>
                        <a:lnTo>
                          <a:pt x="1020" y="848"/>
                        </a:lnTo>
                        <a:lnTo>
                          <a:pt x="1015" y="848"/>
                        </a:lnTo>
                        <a:lnTo>
                          <a:pt x="1018" y="851"/>
                        </a:lnTo>
                        <a:lnTo>
                          <a:pt x="1013" y="853"/>
                        </a:lnTo>
                        <a:lnTo>
                          <a:pt x="1013" y="855"/>
                        </a:lnTo>
                        <a:lnTo>
                          <a:pt x="1013" y="857"/>
                        </a:lnTo>
                        <a:lnTo>
                          <a:pt x="1006" y="859"/>
                        </a:lnTo>
                        <a:lnTo>
                          <a:pt x="1004" y="859"/>
                        </a:lnTo>
                        <a:lnTo>
                          <a:pt x="1004" y="853"/>
                        </a:lnTo>
                        <a:lnTo>
                          <a:pt x="1000" y="853"/>
                        </a:lnTo>
                        <a:lnTo>
                          <a:pt x="998" y="851"/>
                        </a:lnTo>
                        <a:lnTo>
                          <a:pt x="995" y="853"/>
                        </a:lnTo>
                        <a:lnTo>
                          <a:pt x="991" y="851"/>
                        </a:lnTo>
                        <a:lnTo>
                          <a:pt x="991" y="853"/>
                        </a:lnTo>
                        <a:lnTo>
                          <a:pt x="982" y="848"/>
                        </a:lnTo>
                        <a:lnTo>
                          <a:pt x="977" y="846"/>
                        </a:lnTo>
                        <a:lnTo>
                          <a:pt x="973" y="848"/>
                        </a:lnTo>
                        <a:lnTo>
                          <a:pt x="971" y="853"/>
                        </a:lnTo>
                        <a:lnTo>
                          <a:pt x="966" y="851"/>
                        </a:lnTo>
                        <a:lnTo>
                          <a:pt x="962" y="853"/>
                        </a:lnTo>
                        <a:lnTo>
                          <a:pt x="960" y="842"/>
                        </a:lnTo>
                        <a:lnTo>
                          <a:pt x="962" y="839"/>
                        </a:lnTo>
                        <a:lnTo>
                          <a:pt x="957" y="835"/>
                        </a:lnTo>
                        <a:lnTo>
                          <a:pt x="955" y="837"/>
                        </a:lnTo>
                        <a:lnTo>
                          <a:pt x="955" y="842"/>
                        </a:lnTo>
                        <a:lnTo>
                          <a:pt x="951" y="842"/>
                        </a:lnTo>
                        <a:lnTo>
                          <a:pt x="953" y="848"/>
                        </a:lnTo>
                        <a:lnTo>
                          <a:pt x="949" y="855"/>
                        </a:lnTo>
                        <a:lnTo>
                          <a:pt x="949" y="857"/>
                        </a:lnTo>
                        <a:lnTo>
                          <a:pt x="951" y="857"/>
                        </a:lnTo>
                        <a:lnTo>
                          <a:pt x="951" y="864"/>
                        </a:lnTo>
                        <a:lnTo>
                          <a:pt x="951" y="866"/>
                        </a:lnTo>
                        <a:lnTo>
                          <a:pt x="951" y="868"/>
                        </a:lnTo>
                        <a:lnTo>
                          <a:pt x="946" y="868"/>
                        </a:lnTo>
                        <a:lnTo>
                          <a:pt x="944" y="871"/>
                        </a:lnTo>
                        <a:lnTo>
                          <a:pt x="937" y="873"/>
                        </a:lnTo>
                        <a:lnTo>
                          <a:pt x="935" y="875"/>
                        </a:lnTo>
                        <a:lnTo>
                          <a:pt x="931" y="877"/>
                        </a:lnTo>
                        <a:lnTo>
                          <a:pt x="926" y="879"/>
                        </a:lnTo>
                        <a:lnTo>
                          <a:pt x="926" y="884"/>
                        </a:lnTo>
                        <a:lnTo>
                          <a:pt x="928" y="886"/>
                        </a:lnTo>
                        <a:lnTo>
                          <a:pt x="928" y="893"/>
                        </a:lnTo>
                        <a:lnTo>
                          <a:pt x="924" y="895"/>
                        </a:lnTo>
                        <a:lnTo>
                          <a:pt x="922" y="897"/>
                        </a:lnTo>
                        <a:lnTo>
                          <a:pt x="920" y="897"/>
                        </a:lnTo>
                        <a:lnTo>
                          <a:pt x="913" y="899"/>
                        </a:lnTo>
                        <a:lnTo>
                          <a:pt x="911" y="897"/>
                        </a:lnTo>
                        <a:lnTo>
                          <a:pt x="908" y="899"/>
                        </a:lnTo>
                        <a:lnTo>
                          <a:pt x="902" y="902"/>
                        </a:lnTo>
                        <a:lnTo>
                          <a:pt x="900" y="904"/>
                        </a:lnTo>
                        <a:lnTo>
                          <a:pt x="897" y="904"/>
                        </a:lnTo>
                        <a:lnTo>
                          <a:pt x="897" y="899"/>
                        </a:lnTo>
                        <a:lnTo>
                          <a:pt x="895" y="899"/>
                        </a:lnTo>
                        <a:lnTo>
                          <a:pt x="893" y="897"/>
                        </a:lnTo>
                        <a:lnTo>
                          <a:pt x="888" y="897"/>
                        </a:lnTo>
                        <a:lnTo>
                          <a:pt x="888" y="899"/>
                        </a:lnTo>
                        <a:lnTo>
                          <a:pt x="893" y="904"/>
                        </a:lnTo>
                        <a:lnTo>
                          <a:pt x="891" y="906"/>
                        </a:lnTo>
                        <a:lnTo>
                          <a:pt x="891" y="908"/>
                        </a:lnTo>
                        <a:lnTo>
                          <a:pt x="886" y="908"/>
                        </a:lnTo>
                        <a:lnTo>
                          <a:pt x="888" y="913"/>
                        </a:lnTo>
                        <a:lnTo>
                          <a:pt x="886" y="917"/>
                        </a:lnTo>
                        <a:lnTo>
                          <a:pt x="884" y="913"/>
                        </a:lnTo>
                        <a:lnTo>
                          <a:pt x="882" y="913"/>
                        </a:lnTo>
                        <a:lnTo>
                          <a:pt x="882" y="911"/>
                        </a:lnTo>
                        <a:lnTo>
                          <a:pt x="875" y="911"/>
                        </a:lnTo>
                        <a:lnTo>
                          <a:pt x="871" y="911"/>
                        </a:lnTo>
                        <a:lnTo>
                          <a:pt x="873" y="908"/>
                        </a:lnTo>
                        <a:lnTo>
                          <a:pt x="868" y="908"/>
                        </a:lnTo>
                        <a:lnTo>
                          <a:pt x="868" y="906"/>
                        </a:lnTo>
                        <a:lnTo>
                          <a:pt x="871" y="906"/>
                        </a:lnTo>
                        <a:lnTo>
                          <a:pt x="868" y="904"/>
                        </a:lnTo>
                        <a:lnTo>
                          <a:pt x="859" y="899"/>
                        </a:lnTo>
                        <a:lnTo>
                          <a:pt x="857" y="895"/>
                        </a:lnTo>
                        <a:lnTo>
                          <a:pt x="853" y="895"/>
                        </a:lnTo>
                        <a:lnTo>
                          <a:pt x="855" y="886"/>
                        </a:lnTo>
                        <a:lnTo>
                          <a:pt x="857" y="884"/>
                        </a:lnTo>
                        <a:lnTo>
                          <a:pt x="862" y="875"/>
                        </a:lnTo>
                        <a:lnTo>
                          <a:pt x="866" y="879"/>
                        </a:lnTo>
                        <a:lnTo>
                          <a:pt x="868" y="879"/>
                        </a:lnTo>
                        <a:lnTo>
                          <a:pt x="871" y="884"/>
                        </a:lnTo>
                        <a:lnTo>
                          <a:pt x="873" y="884"/>
                        </a:lnTo>
                        <a:lnTo>
                          <a:pt x="879" y="884"/>
                        </a:lnTo>
                        <a:lnTo>
                          <a:pt x="879" y="879"/>
                        </a:lnTo>
                        <a:lnTo>
                          <a:pt x="884" y="877"/>
                        </a:lnTo>
                        <a:lnTo>
                          <a:pt x="886" y="879"/>
                        </a:lnTo>
                        <a:lnTo>
                          <a:pt x="886" y="884"/>
                        </a:lnTo>
                        <a:lnTo>
                          <a:pt x="888" y="884"/>
                        </a:lnTo>
                        <a:lnTo>
                          <a:pt x="888" y="888"/>
                        </a:lnTo>
                        <a:lnTo>
                          <a:pt x="893" y="886"/>
                        </a:lnTo>
                        <a:lnTo>
                          <a:pt x="893" y="884"/>
                        </a:lnTo>
                        <a:lnTo>
                          <a:pt x="897" y="884"/>
                        </a:lnTo>
                        <a:lnTo>
                          <a:pt x="897" y="882"/>
                        </a:lnTo>
                        <a:lnTo>
                          <a:pt x="900" y="882"/>
                        </a:lnTo>
                        <a:lnTo>
                          <a:pt x="900" y="877"/>
                        </a:lnTo>
                        <a:lnTo>
                          <a:pt x="900" y="875"/>
                        </a:lnTo>
                        <a:lnTo>
                          <a:pt x="908" y="873"/>
                        </a:lnTo>
                        <a:lnTo>
                          <a:pt x="908" y="866"/>
                        </a:lnTo>
                        <a:lnTo>
                          <a:pt x="904" y="868"/>
                        </a:lnTo>
                        <a:lnTo>
                          <a:pt x="904" y="866"/>
                        </a:lnTo>
                        <a:lnTo>
                          <a:pt x="902" y="868"/>
                        </a:lnTo>
                        <a:lnTo>
                          <a:pt x="900" y="864"/>
                        </a:lnTo>
                        <a:lnTo>
                          <a:pt x="895" y="864"/>
                        </a:lnTo>
                        <a:lnTo>
                          <a:pt x="900" y="851"/>
                        </a:lnTo>
                        <a:lnTo>
                          <a:pt x="902" y="851"/>
                        </a:lnTo>
                        <a:lnTo>
                          <a:pt x="904" y="851"/>
                        </a:lnTo>
                        <a:lnTo>
                          <a:pt x="904" y="848"/>
                        </a:lnTo>
                        <a:lnTo>
                          <a:pt x="906" y="848"/>
                        </a:lnTo>
                        <a:lnTo>
                          <a:pt x="904" y="846"/>
                        </a:lnTo>
                        <a:lnTo>
                          <a:pt x="906" y="844"/>
                        </a:lnTo>
                        <a:lnTo>
                          <a:pt x="904" y="844"/>
                        </a:lnTo>
                        <a:lnTo>
                          <a:pt x="906" y="842"/>
                        </a:lnTo>
                        <a:lnTo>
                          <a:pt x="904" y="839"/>
                        </a:lnTo>
                        <a:lnTo>
                          <a:pt x="902" y="837"/>
                        </a:lnTo>
                        <a:lnTo>
                          <a:pt x="897" y="839"/>
                        </a:lnTo>
                        <a:lnTo>
                          <a:pt x="893" y="833"/>
                        </a:lnTo>
                        <a:lnTo>
                          <a:pt x="893" y="826"/>
                        </a:lnTo>
                        <a:lnTo>
                          <a:pt x="893" y="828"/>
                        </a:lnTo>
                        <a:lnTo>
                          <a:pt x="893" y="826"/>
                        </a:lnTo>
                        <a:lnTo>
                          <a:pt x="897" y="824"/>
                        </a:lnTo>
                        <a:lnTo>
                          <a:pt x="897" y="822"/>
                        </a:lnTo>
                        <a:lnTo>
                          <a:pt x="895" y="822"/>
                        </a:lnTo>
                        <a:lnTo>
                          <a:pt x="900" y="817"/>
                        </a:lnTo>
                        <a:lnTo>
                          <a:pt x="900" y="819"/>
                        </a:lnTo>
                        <a:lnTo>
                          <a:pt x="902" y="815"/>
                        </a:lnTo>
                        <a:lnTo>
                          <a:pt x="904" y="817"/>
                        </a:lnTo>
                        <a:lnTo>
                          <a:pt x="904" y="822"/>
                        </a:lnTo>
                        <a:lnTo>
                          <a:pt x="906" y="822"/>
                        </a:lnTo>
                        <a:lnTo>
                          <a:pt x="908" y="824"/>
                        </a:lnTo>
                        <a:lnTo>
                          <a:pt x="917" y="819"/>
                        </a:lnTo>
                        <a:lnTo>
                          <a:pt x="917" y="817"/>
                        </a:lnTo>
                        <a:lnTo>
                          <a:pt x="920" y="813"/>
                        </a:lnTo>
                        <a:lnTo>
                          <a:pt x="917" y="811"/>
                        </a:lnTo>
                        <a:lnTo>
                          <a:pt x="915" y="811"/>
                        </a:lnTo>
                        <a:lnTo>
                          <a:pt x="915" y="808"/>
                        </a:lnTo>
                        <a:lnTo>
                          <a:pt x="917" y="811"/>
                        </a:lnTo>
                        <a:lnTo>
                          <a:pt x="920" y="806"/>
                        </a:lnTo>
                        <a:lnTo>
                          <a:pt x="917" y="804"/>
                        </a:lnTo>
                        <a:lnTo>
                          <a:pt x="917" y="802"/>
                        </a:lnTo>
                        <a:lnTo>
                          <a:pt x="920" y="802"/>
                        </a:lnTo>
                        <a:lnTo>
                          <a:pt x="915" y="799"/>
                        </a:lnTo>
                        <a:lnTo>
                          <a:pt x="913" y="797"/>
                        </a:lnTo>
                        <a:lnTo>
                          <a:pt x="913" y="795"/>
                        </a:lnTo>
                        <a:lnTo>
                          <a:pt x="908" y="795"/>
                        </a:lnTo>
                        <a:lnTo>
                          <a:pt x="908" y="797"/>
                        </a:lnTo>
                        <a:lnTo>
                          <a:pt x="906" y="795"/>
                        </a:lnTo>
                        <a:lnTo>
                          <a:pt x="908" y="793"/>
                        </a:lnTo>
                        <a:lnTo>
                          <a:pt x="911" y="791"/>
                        </a:lnTo>
                        <a:lnTo>
                          <a:pt x="908" y="788"/>
                        </a:lnTo>
                        <a:lnTo>
                          <a:pt x="906" y="788"/>
                        </a:lnTo>
                        <a:lnTo>
                          <a:pt x="908" y="782"/>
                        </a:lnTo>
                        <a:lnTo>
                          <a:pt x="908" y="779"/>
                        </a:lnTo>
                        <a:lnTo>
                          <a:pt x="902" y="773"/>
                        </a:lnTo>
                        <a:lnTo>
                          <a:pt x="897" y="775"/>
                        </a:lnTo>
                        <a:lnTo>
                          <a:pt x="886" y="779"/>
                        </a:lnTo>
                        <a:lnTo>
                          <a:pt x="882" y="784"/>
                        </a:lnTo>
                        <a:lnTo>
                          <a:pt x="875" y="784"/>
                        </a:lnTo>
                        <a:lnTo>
                          <a:pt x="871" y="779"/>
                        </a:lnTo>
                        <a:lnTo>
                          <a:pt x="868" y="782"/>
                        </a:lnTo>
                        <a:lnTo>
                          <a:pt x="864" y="779"/>
                        </a:lnTo>
                        <a:lnTo>
                          <a:pt x="857" y="784"/>
                        </a:lnTo>
                        <a:lnTo>
                          <a:pt x="853" y="784"/>
                        </a:lnTo>
                        <a:lnTo>
                          <a:pt x="826" y="779"/>
                        </a:lnTo>
                        <a:lnTo>
                          <a:pt x="819" y="777"/>
                        </a:lnTo>
                        <a:lnTo>
                          <a:pt x="819" y="779"/>
                        </a:lnTo>
                        <a:lnTo>
                          <a:pt x="815" y="773"/>
                        </a:lnTo>
                        <a:lnTo>
                          <a:pt x="815" y="771"/>
                        </a:lnTo>
                        <a:lnTo>
                          <a:pt x="817" y="771"/>
                        </a:lnTo>
                        <a:lnTo>
                          <a:pt x="817" y="768"/>
                        </a:lnTo>
                        <a:lnTo>
                          <a:pt x="819" y="766"/>
                        </a:lnTo>
                        <a:lnTo>
                          <a:pt x="824" y="766"/>
                        </a:lnTo>
                        <a:lnTo>
                          <a:pt x="824" y="764"/>
                        </a:lnTo>
                        <a:lnTo>
                          <a:pt x="822" y="762"/>
                        </a:lnTo>
                        <a:lnTo>
                          <a:pt x="817" y="757"/>
                        </a:lnTo>
                        <a:lnTo>
                          <a:pt x="817" y="753"/>
                        </a:lnTo>
                        <a:lnTo>
                          <a:pt x="819" y="753"/>
                        </a:lnTo>
                        <a:lnTo>
                          <a:pt x="819" y="755"/>
                        </a:lnTo>
                        <a:lnTo>
                          <a:pt x="824" y="755"/>
                        </a:lnTo>
                        <a:lnTo>
                          <a:pt x="824" y="757"/>
                        </a:lnTo>
                        <a:lnTo>
                          <a:pt x="822" y="760"/>
                        </a:lnTo>
                        <a:lnTo>
                          <a:pt x="828" y="762"/>
                        </a:lnTo>
                        <a:lnTo>
                          <a:pt x="833" y="766"/>
                        </a:lnTo>
                        <a:lnTo>
                          <a:pt x="835" y="764"/>
                        </a:lnTo>
                        <a:lnTo>
                          <a:pt x="848" y="760"/>
                        </a:lnTo>
                        <a:lnTo>
                          <a:pt x="848" y="755"/>
                        </a:lnTo>
                        <a:lnTo>
                          <a:pt x="842" y="757"/>
                        </a:lnTo>
                        <a:lnTo>
                          <a:pt x="835" y="757"/>
                        </a:lnTo>
                        <a:lnTo>
                          <a:pt x="833" y="760"/>
                        </a:lnTo>
                        <a:lnTo>
                          <a:pt x="826" y="757"/>
                        </a:lnTo>
                        <a:lnTo>
                          <a:pt x="826" y="753"/>
                        </a:lnTo>
                        <a:lnTo>
                          <a:pt x="830" y="751"/>
                        </a:lnTo>
                        <a:lnTo>
                          <a:pt x="826" y="746"/>
                        </a:lnTo>
                        <a:lnTo>
                          <a:pt x="828" y="744"/>
                        </a:lnTo>
                        <a:lnTo>
                          <a:pt x="830" y="748"/>
                        </a:lnTo>
                        <a:lnTo>
                          <a:pt x="833" y="748"/>
                        </a:lnTo>
                        <a:lnTo>
                          <a:pt x="833" y="755"/>
                        </a:lnTo>
                        <a:lnTo>
                          <a:pt x="837" y="746"/>
                        </a:lnTo>
                        <a:lnTo>
                          <a:pt x="835" y="744"/>
                        </a:lnTo>
                        <a:lnTo>
                          <a:pt x="835" y="740"/>
                        </a:lnTo>
                        <a:lnTo>
                          <a:pt x="839" y="737"/>
                        </a:lnTo>
                        <a:lnTo>
                          <a:pt x="839" y="735"/>
                        </a:lnTo>
                        <a:lnTo>
                          <a:pt x="837" y="735"/>
                        </a:lnTo>
                        <a:lnTo>
                          <a:pt x="817" y="735"/>
                        </a:lnTo>
                        <a:lnTo>
                          <a:pt x="813" y="733"/>
                        </a:lnTo>
                        <a:lnTo>
                          <a:pt x="810" y="735"/>
                        </a:lnTo>
                        <a:lnTo>
                          <a:pt x="810" y="737"/>
                        </a:lnTo>
                        <a:lnTo>
                          <a:pt x="813" y="740"/>
                        </a:lnTo>
                        <a:lnTo>
                          <a:pt x="813" y="742"/>
                        </a:lnTo>
                        <a:lnTo>
                          <a:pt x="808" y="742"/>
                        </a:lnTo>
                        <a:lnTo>
                          <a:pt x="808" y="744"/>
                        </a:lnTo>
                        <a:lnTo>
                          <a:pt x="810" y="744"/>
                        </a:lnTo>
                        <a:lnTo>
                          <a:pt x="806" y="744"/>
                        </a:lnTo>
                        <a:lnTo>
                          <a:pt x="806" y="746"/>
                        </a:lnTo>
                        <a:lnTo>
                          <a:pt x="806" y="757"/>
                        </a:lnTo>
                        <a:lnTo>
                          <a:pt x="801" y="757"/>
                        </a:lnTo>
                        <a:lnTo>
                          <a:pt x="799" y="757"/>
                        </a:lnTo>
                        <a:lnTo>
                          <a:pt x="797" y="757"/>
                        </a:lnTo>
                        <a:lnTo>
                          <a:pt x="795" y="760"/>
                        </a:lnTo>
                        <a:lnTo>
                          <a:pt x="790" y="760"/>
                        </a:lnTo>
                        <a:lnTo>
                          <a:pt x="781" y="757"/>
                        </a:lnTo>
                        <a:lnTo>
                          <a:pt x="781" y="755"/>
                        </a:lnTo>
                        <a:lnTo>
                          <a:pt x="777" y="755"/>
                        </a:lnTo>
                        <a:lnTo>
                          <a:pt x="775" y="753"/>
                        </a:lnTo>
                        <a:lnTo>
                          <a:pt x="777" y="751"/>
                        </a:lnTo>
                        <a:lnTo>
                          <a:pt x="773" y="748"/>
                        </a:lnTo>
                        <a:lnTo>
                          <a:pt x="770" y="748"/>
                        </a:lnTo>
                        <a:lnTo>
                          <a:pt x="768" y="746"/>
                        </a:lnTo>
                        <a:lnTo>
                          <a:pt x="766" y="744"/>
                        </a:lnTo>
                        <a:lnTo>
                          <a:pt x="764" y="746"/>
                        </a:lnTo>
                        <a:lnTo>
                          <a:pt x="764" y="751"/>
                        </a:lnTo>
                        <a:lnTo>
                          <a:pt x="764" y="755"/>
                        </a:lnTo>
                        <a:lnTo>
                          <a:pt x="766" y="755"/>
                        </a:lnTo>
                        <a:lnTo>
                          <a:pt x="768" y="762"/>
                        </a:lnTo>
                        <a:lnTo>
                          <a:pt x="768" y="766"/>
                        </a:lnTo>
                        <a:lnTo>
                          <a:pt x="766" y="768"/>
                        </a:lnTo>
                        <a:lnTo>
                          <a:pt x="766" y="771"/>
                        </a:lnTo>
                        <a:lnTo>
                          <a:pt x="768" y="771"/>
                        </a:lnTo>
                        <a:lnTo>
                          <a:pt x="768" y="766"/>
                        </a:lnTo>
                        <a:lnTo>
                          <a:pt x="770" y="766"/>
                        </a:lnTo>
                        <a:lnTo>
                          <a:pt x="773" y="768"/>
                        </a:lnTo>
                        <a:lnTo>
                          <a:pt x="777" y="771"/>
                        </a:lnTo>
                        <a:lnTo>
                          <a:pt x="779" y="771"/>
                        </a:lnTo>
                        <a:lnTo>
                          <a:pt x="790" y="771"/>
                        </a:lnTo>
                        <a:lnTo>
                          <a:pt x="790" y="773"/>
                        </a:lnTo>
                        <a:lnTo>
                          <a:pt x="790" y="775"/>
                        </a:lnTo>
                        <a:lnTo>
                          <a:pt x="788" y="775"/>
                        </a:lnTo>
                        <a:lnTo>
                          <a:pt x="788" y="779"/>
                        </a:lnTo>
                        <a:lnTo>
                          <a:pt x="788" y="782"/>
                        </a:lnTo>
                        <a:lnTo>
                          <a:pt x="784" y="784"/>
                        </a:lnTo>
                        <a:lnTo>
                          <a:pt x="784" y="786"/>
                        </a:lnTo>
                        <a:lnTo>
                          <a:pt x="781" y="786"/>
                        </a:lnTo>
                        <a:lnTo>
                          <a:pt x="781" y="788"/>
                        </a:lnTo>
                        <a:lnTo>
                          <a:pt x="779" y="788"/>
                        </a:lnTo>
                        <a:lnTo>
                          <a:pt x="775" y="788"/>
                        </a:lnTo>
                        <a:lnTo>
                          <a:pt x="773" y="788"/>
                        </a:lnTo>
                        <a:lnTo>
                          <a:pt x="773" y="791"/>
                        </a:lnTo>
                        <a:lnTo>
                          <a:pt x="770" y="788"/>
                        </a:lnTo>
                        <a:lnTo>
                          <a:pt x="768" y="782"/>
                        </a:lnTo>
                        <a:lnTo>
                          <a:pt x="766" y="784"/>
                        </a:lnTo>
                        <a:lnTo>
                          <a:pt x="761" y="768"/>
                        </a:lnTo>
                        <a:lnTo>
                          <a:pt x="759" y="771"/>
                        </a:lnTo>
                        <a:lnTo>
                          <a:pt x="759" y="775"/>
                        </a:lnTo>
                        <a:lnTo>
                          <a:pt x="757" y="777"/>
                        </a:lnTo>
                        <a:lnTo>
                          <a:pt x="759" y="779"/>
                        </a:lnTo>
                        <a:lnTo>
                          <a:pt x="757" y="784"/>
                        </a:lnTo>
                        <a:lnTo>
                          <a:pt x="759" y="786"/>
                        </a:lnTo>
                        <a:lnTo>
                          <a:pt x="761" y="786"/>
                        </a:lnTo>
                        <a:lnTo>
                          <a:pt x="757" y="793"/>
                        </a:lnTo>
                        <a:lnTo>
                          <a:pt x="759" y="795"/>
                        </a:lnTo>
                        <a:lnTo>
                          <a:pt x="752" y="797"/>
                        </a:lnTo>
                        <a:lnTo>
                          <a:pt x="752" y="804"/>
                        </a:lnTo>
                        <a:lnTo>
                          <a:pt x="752" y="806"/>
                        </a:lnTo>
                        <a:lnTo>
                          <a:pt x="750" y="806"/>
                        </a:lnTo>
                        <a:lnTo>
                          <a:pt x="748" y="811"/>
                        </a:lnTo>
                        <a:lnTo>
                          <a:pt x="750" y="811"/>
                        </a:lnTo>
                        <a:lnTo>
                          <a:pt x="752" y="813"/>
                        </a:lnTo>
                        <a:lnTo>
                          <a:pt x="757" y="815"/>
                        </a:lnTo>
                        <a:lnTo>
                          <a:pt x="759" y="813"/>
                        </a:lnTo>
                        <a:lnTo>
                          <a:pt x="761" y="813"/>
                        </a:lnTo>
                        <a:lnTo>
                          <a:pt x="764" y="815"/>
                        </a:lnTo>
                        <a:lnTo>
                          <a:pt x="761" y="817"/>
                        </a:lnTo>
                        <a:lnTo>
                          <a:pt x="768" y="817"/>
                        </a:lnTo>
                        <a:lnTo>
                          <a:pt x="768" y="819"/>
                        </a:lnTo>
                        <a:lnTo>
                          <a:pt x="764" y="822"/>
                        </a:lnTo>
                        <a:lnTo>
                          <a:pt x="764" y="824"/>
                        </a:lnTo>
                        <a:lnTo>
                          <a:pt x="761" y="824"/>
                        </a:lnTo>
                        <a:lnTo>
                          <a:pt x="757" y="831"/>
                        </a:lnTo>
                        <a:lnTo>
                          <a:pt x="757" y="837"/>
                        </a:lnTo>
                        <a:lnTo>
                          <a:pt x="755" y="842"/>
                        </a:lnTo>
                        <a:lnTo>
                          <a:pt x="752" y="842"/>
                        </a:lnTo>
                        <a:lnTo>
                          <a:pt x="757" y="844"/>
                        </a:lnTo>
                        <a:lnTo>
                          <a:pt x="761" y="844"/>
                        </a:lnTo>
                        <a:lnTo>
                          <a:pt x="768" y="844"/>
                        </a:lnTo>
                        <a:lnTo>
                          <a:pt x="770" y="844"/>
                        </a:lnTo>
                        <a:lnTo>
                          <a:pt x="773" y="846"/>
                        </a:lnTo>
                        <a:lnTo>
                          <a:pt x="775" y="851"/>
                        </a:lnTo>
                        <a:lnTo>
                          <a:pt x="773" y="851"/>
                        </a:lnTo>
                        <a:lnTo>
                          <a:pt x="770" y="853"/>
                        </a:lnTo>
                        <a:lnTo>
                          <a:pt x="775" y="857"/>
                        </a:lnTo>
                        <a:lnTo>
                          <a:pt x="777" y="862"/>
                        </a:lnTo>
                        <a:lnTo>
                          <a:pt x="779" y="864"/>
                        </a:lnTo>
                        <a:lnTo>
                          <a:pt x="779" y="866"/>
                        </a:lnTo>
                        <a:lnTo>
                          <a:pt x="784" y="868"/>
                        </a:lnTo>
                        <a:lnTo>
                          <a:pt x="784" y="871"/>
                        </a:lnTo>
                        <a:lnTo>
                          <a:pt x="786" y="873"/>
                        </a:lnTo>
                        <a:lnTo>
                          <a:pt x="786" y="877"/>
                        </a:lnTo>
                        <a:lnTo>
                          <a:pt x="788" y="879"/>
                        </a:lnTo>
                        <a:lnTo>
                          <a:pt x="786" y="882"/>
                        </a:lnTo>
                        <a:lnTo>
                          <a:pt x="784" y="882"/>
                        </a:lnTo>
                        <a:lnTo>
                          <a:pt x="784" y="886"/>
                        </a:lnTo>
                        <a:lnTo>
                          <a:pt x="777" y="893"/>
                        </a:lnTo>
                        <a:lnTo>
                          <a:pt x="775" y="902"/>
                        </a:lnTo>
                        <a:lnTo>
                          <a:pt x="777" y="904"/>
                        </a:lnTo>
                        <a:lnTo>
                          <a:pt x="775" y="911"/>
                        </a:lnTo>
                        <a:lnTo>
                          <a:pt x="779" y="913"/>
                        </a:lnTo>
                        <a:lnTo>
                          <a:pt x="779" y="915"/>
                        </a:lnTo>
                        <a:lnTo>
                          <a:pt x="779" y="917"/>
                        </a:lnTo>
                        <a:lnTo>
                          <a:pt x="779" y="922"/>
                        </a:lnTo>
                        <a:lnTo>
                          <a:pt x="777" y="924"/>
                        </a:lnTo>
                        <a:lnTo>
                          <a:pt x="777" y="926"/>
                        </a:lnTo>
                        <a:lnTo>
                          <a:pt x="775" y="928"/>
                        </a:lnTo>
                        <a:lnTo>
                          <a:pt x="777" y="931"/>
                        </a:lnTo>
                        <a:lnTo>
                          <a:pt x="779" y="935"/>
                        </a:lnTo>
                        <a:lnTo>
                          <a:pt x="775" y="937"/>
                        </a:lnTo>
                        <a:lnTo>
                          <a:pt x="766" y="946"/>
                        </a:lnTo>
                        <a:lnTo>
                          <a:pt x="759" y="948"/>
                        </a:lnTo>
                        <a:lnTo>
                          <a:pt x="757" y="948"/>
                        </a:lnTo>
                        <a:lnTo>
                          <a:pt x="755" y="950"/>
                        </a:lnTo>
                        <a:lnTo>
                          <a:pt x="752" y="950"/>
                        </a:lnTo>
                        <a:lnTo>
                          <a:pt x="750" y="955"/>
                        </a:lnTo>
                        <a:lnTo>
                          <a:pt x="746" y="953"/>
                        </a:lnTo>
                        <a:lnTo>
                          <a:pt x="744" y="957"/>
                        </a:lnTo>
                        <a:lnTo>
                          <a:pt x="741" y="957"/>
                        </a:lnTo>
                        <a:lnTo>
                          <a:pt x="739" y="959"/>
                        </a:lnTo>
                        <a:lnTo>
                          <a:pt x="732" y="959"/>
                        </a:lnTo>
                        <a:lnTo>
                          <a:pt x="730" y="964"/>
                        </a:lnTo>
                        <a:lnTo>
                          <a:pt x="728" y="966"/>
                        </a:lnTo>
                        <a:lnTo>
                          <a:pt x="728" y="973"/>
                        </a:lnTo>
                        <a:lnTo>
                          <a:pt x="726" y="973"/>
                        </a:lnTo>
                        <a:lnTo>
                          <a:pt x="724" y="973"/>
                        </a:lnTo>
                        <a:lnTo>
                          <a:pt x="724" y="977"/>
                        </a:lnTo>
                        <a:lnTo>
                          <a:pt x="719" y="979"/>
                        </a:lnTo>
                        <a:lnTo>
                          <a:pt x="721" y="979"/>
                        </a:lnTo>
                        <a:lnTo>
                          <a:pt x="724" y="986"/>
                        </a:lnTo>
                        <a:lnTo>
                          <a:pt x="728" y="982"/>
                        </a:lnTo>
                        <a:lnTo>
                          <a:pt x="730" y="986"/>
                        </a:lnTo>
                        <a:lnTo>
                          <a:pt x="735" y="986"/>
                        </a:lnTo>
                        <a:lnTo>
                          <a:pt x="737" y="988"/>
                        </a:lnTo>
                        <a:lnTo>
                          <a:pt x="741" y="986"/>
                        </a:lnTo>
                        <a:lnTo>
                          <a:pt x="746" y="986"/>
                        </a:lnTo>
                        <a:lnTo>
                          <a:pt x="748" y="990"/>
                        </a:lnTo>
                        <a:lnTo>
                          <a:pt x="746" y="993"/>
                        </a:lnTo>
                        <a:lnTo>
                          <a:pt x="748" y="995"/>
                        </a:lnTo>
                        <a:lnTo>
                          <a:pt x="752" y="993"/>
                        </a:lnTo>
                        <a:lnTo>
                          <a:pt x="752" y="995"/>
                        </a:lnTo>
                        <a:lnTo>
                          <a:pt x="748" y="997"/>
                        </a:lnTo>
                        <a:lnTo>
                          <a:pt x="741" y="997"/>
                        </a:lnTo>
                        <a:lnTo>
                          <a:pt x="732" y="1004"/>
                        </a:lnTo>
                        <a:lnTo>
                          <a:pt x="724" y="1006"/>
                        </a:lnTo>
                        <a:lnTo>
                          <a:pt x="724" y="1010"/>
                        </a:lnTo>
                        <a:lnTo>
                          <a:pt x="719" y="1013"/>
                        </a:lnTo>
                        <a:lnTo>
                          <a:pt x="712" y="1013"/>
                        </a:lnTo>
                        <a:lnTo>
                          <a:pt x="708" y="1010"/>
                        </a:lnTo>
                        <a:lnTo>
                          <a:pt x="701" y="1010"/>
                        </a:lnTo>
                        <a:lnTo>
                          <a:pt x="697" y="1013"/>
                        </a:lnTo>
                        <a:lnTo>
                          <a:pt x="697" y="1015"/>
                        </a:lnTo>
                        <a:lnTo>
                          <a:pt x="692" y="1017"/>
                        </a:lnTo>
                        <a:lnTo>
                          <a:pt x="690" y="1015"/>
                        </a:lnTo>
                        <a:lnTo>
                          <a:pt x="686" y="1013"/>
                        </a:lnTo>
                        <a:lnTo>
                          <a:pt x="686" y="1008"/>
                        </a:lnTo>
                        <a:lnTo>
                          <a:pt x="683" y="1002"/>
                        </a:lnTo>
                        <a:lnTo>
                          <a:pt x="681" y="999"/>
                        </a:lnTo>
                        <a:lnTo>
                          <a:pt x="679" y="999"/>
                        </a:lnTo>
                        <a:lnTo>
                          <a:pt x="675" y="997"/>
                        </a:lnTo>
                        <a:lnTo>
                          <a:pt x="672" y="1004"/>
                        </a:lnTo>
                        <a:lnTo>
                          <a:pt x="668" y="1004"/>
                        </a:lnTo>
                        <a:lnTo>
                          <a:pt x="666" y="1002"/>
                        </a:lnTo>
                        <a:lnTo>
                          <a:pt x="663" y="999"/>
                        </a:lnTo>
                        <a:lnTo>
                          <a:pt x="663" y="997"/>
                        </a:lnTo>
                        <a:lnTo>
                          <a:pt x="666" y="993"/>
                        </a:lnTo>
                        <a:lnTo>
                          <a:pt x="666" y="986"/>
                        </a:lnTo>
                        <a:lnTo>
                          <a:pt x="661" y="986"/>
                        </a:lnTo>
                        <a:lnTo>
                          <a:pt x="659" y="984"/>
                        </a:lnTo>
                        <a:lnTo>
                          <a:pt x="652" y="984"/>
                        </a:lnTo>
                        <a:lnTo>
                          <a:pt x="652" y="982"/>
                        </a:lnTo>
                        <a:lnTo>
                          <a:pt x="650" y="982"/>
                        </a:lnTo>
                        <a:lnTo>
                          <a:pt x="650" y="977"/>
                        </a:lnTo>
                        <a:lnTo>
                          <a:pt x="643" y="977"/>
                        </a:lnTo>
                        <a:lnTo>
                          <a:pt x="641" y="973"/>
                        </a:lnTo>
                        <a:lnTo>
                          <a:pt x="641" y="970"/>
                        </a:lnTo>
                        <a:lnTo>
                          <a:pt x="639" y="973"/>
                        </a:lnTo>
                        <a:lnTo>
                          <a:pt x="637" y="977"/>
                        </a:lnTo>
                        <a:lnTo>
                          <a:pt x="630" y="977"/>
                        </a:lnTo>
                        <a:lnTo>
                          <a:pt x="630" y="975"/>
                        </a:lnTo>
                        <a:lnTo>
                          <a:pt x="621" y="964"/>
                        </a:lnTo>
                        <a:lnTo>
                          <a:pt x="621" y="962"/>
                        </a:lnTo>
                        <a:lnTo>
                          <a:pt x="614" y="964"/>
                        </a:lnTo>
                        <a:lnTo>
                          <a:pt x="612" y="959"/>
                        </a:lnTo>
                        <a:lnTo>
                          <a:pt x="605" y="966"/>
                        </a:lnTo>
                        <a:lnTo>
                          <a:pt x="603" y="962"/>
                        </a:lnTo>
                        <a:lnTo>
                          <a:pt x="601" y="959"/>
                        </a:lnTo>
                        <a:lnTo>
                          <a:pt x="597" y="962"/>
                        </a:lnTo>
                        <a:lnTo>
                          <a:pt x="592" y="962"/>
                        </a:lnTo>
                        <a:lnTo>
                          <a:pt x="594" y="955"/>
                        </a:lnTo>
                        <a:lnTo>
                          <a:pt x="597" y="953"/>
                        </a:lnTo>
                        <a:lnTo>
                          <a:pt x="594" y="950"/>
                        </a:lnTo>
                        <a:lnTo>
                          <a:pt x="594" y="948"/>
                        </a:lnTo>
                        <a:lnTo>
                          <a:pt x="597" y="942"/>
                        </a:lnTo>
                        <a:lnTo>
                          <a:pt x="594" y="939"/>
                        </a:lnTo>
                        <a:lnTo>
                          <a:pt x="597" y="937"/>
                        </a:lnTo>
                        <a:lnTo>
                          <a:pt x="590" y="933"/>
                        </a:lnTo>
                        <a:lnTo>
                          <a:pt x="585" y="933"/>
                        </a:lnTo>
                        <a:lnTo>
                          <a:pt x="579" y="937"/>
                        </a:lnTo>
                        <a:lnTo>
                          <a:pt x="577" y="937"/>
                        </a:lnTo>
                        <a:lnTo>
                          <a:pt x="574" y="935"/>
                        </a:lnTo>
                        <a:lnTo>
                          <a:pt x="577" y="933"/>
                        </a:lnTo>
                        <a:lnTo>
                          <a:pt x="574" y="933"/>
                        </a:lnTo>
                        <a:lnTo>
                          <a:pt x="577" y="931"/>
                        </a:lnTo>
                        <a:lnTo>
                          <a:pt x="574" y="926"/>
                        </a:lnTo>
                        <a:lnTo>
                          <a:pt x="572" y="924"/>
                        </a:lnTo>
                        <a:lnTo>
                          <a:pt x="568" y="917"/>
                        </a:lnTo>
                        <a:lnTo>
                          <a:pt x="565" y="917"/>
                        </a:lnTo>
                        <a:lnTo>
                          <a:pt x="563" y="915"/>
                        </a:lnTo>
                        <a:lnTo>
                          <a:pt x="559" y="913"/>
                        </a:lnTo>
                        <a:lnTo>
                          <a:pt x="559" y="915"/>
                        </a:lnTo>
                        <a:lnTo>
                          <a:pt x="556" y="917"/>
                        </a:lnTo>
                        <a:lnTo>
                          <a:pt x="554" y="913"/>
                        </a:lnTo>
                        <a:lnTo>
                          <a:pt x="556" y="908"/>
                        </a:lnTo>
                        <a:lnTo>
                          <a:pt x="554" y="902"/>
                        </a:lnTo>
                        <a:lnTo>
                          <a:pt x="559" y="895"/>
                        </a:lnTo>
                        <a:lnTo>
                          <a:pt x="561" y="895"/>
                        </a:lnTo>
                        <a:lnTo>
                          <a:pt x="563" y="893"/>
                        </a:lnTo>
                        <a:lnTo>
                          <a:pt x="563" y="886"/>
                        </a:lnTo>
                        <a:lnTo>
                          <a:pt x="561" y="884"/>
                        </a:lnTo>
                        <a:lnTo>
                          <a:pt x="561" y="875"/>
                        </a:lnTo>
                        <a:lnTo>
                          <a:pt x="559" y="873"/>
                        </a:lnTo>
                        <a:lnTo>
                          <a:pt x="554" y="871"/>
                        </a:lnTo>
                        <a:lnTo>
                          <a:pt x="556" y="864"/>
                        </a:lnTo>
                        <a:lnTo>
                          <a:pt x="554" y="866"/>
                        </a:lnTo>
                        <a:lnTo>
                          <a:pt x="550" y="866"/>
                        </a:lnTo>
                        <a:lnTo>
                          <a:pt x="550" y="873"/>
                        </a:lnTo>
                        <a:lnTo>
                          <a:pt x="543" y="879"/>
                        </a:lnTo>
                        <a:lnTo>
                          <a:pt x="541" y="879"/>
                        </a:lnTo>
                        <a:lnTo>
                          <a:pt x="539" y="882"/>
                        </a:lnTo>
                        <a:lnTo>
                          <a:pt x="532" y="875"/>
                        </a:lnTo>
                        <a:lnTo>
                          <a:pt x="534" y="868"/>
                        </a:lnTo>
                        <a:lnTo>
                          <a:pt x="530" y="866"/>
                        </a:lnTo>
                        <a:lnTo>
                          <a:pt x="530" y="868"/>
                        </a:lnTo>
                        <a:lnTo>
                          <a:pt x="528" y="866"/>
                        </a:lnTo>
                        <a:lnTo>
                          <a:pt x="521" y="864"/>
                        </a:lnTo>
                        <a:lnTo>
                          <a:pt x="519" y="864"/>
                        </a:lnTo>
                        <a:lnTo>
                          <a:pt x="519" y="862"/>
                        </a:lnTo>
                        <a:lnTo>
                          <a:pt x="514" y="857"/>
                        </a:lnTo>
                        <a:lnTo>
                          <a:pt x="516" y="851"/>
                        </a:lnTo>
                        <a:lnTo>
                          <a:pt x="519" y="851"/>
                        </a:lnTo>
                        <a:lnTo>
                          <a:pt x="516" y="848"/>
                        </a:lnTo>
                        <a:lnTo>
                          <a:pt x="519" y="846"/>
                        </a:lnTo>
                        <a:lnTo>
                          <a:pt x="523" y="844"/>
                        </a:lnTo>
                        <a:lnTo>
                          <a:pt x="523" y="839"/>
                        </a:lnTo>
                        <a:lnTo>
                          <a:pt x="528" y="839"/>
                        </a:lnTo>
                        <a:lnTo>
                          <a:pt x="530" y="835"/>
                        </a:lnTo>
                        <a:lnTo>
                          <a:pt x="532" y="835"/>
                        </a:lnTo>
                        <a:lnTo>
                          <a:pt x="536" y="831"/>
                        </a:lnTo>
                        <a:lnTo>
                          <a:pt x="532" y="831"/>
                        </a:lnTo>
                        <a:lnTo>
                          <a:pt x="530" y="833"/>
                        </a:lnTo>
                        <a:lnTo>
                          <a:pt x="528" y="833"/>
                        </a:lnTo>
                        <a:lnTo>
                          <a:pt x="521" y="831"/>
                        </a:lnTo>
                        <a:lnTo>
                          <a:pt x="519" y="828"/>
                        </a:lnTo>
                        <a:lnTo>
                          <a:pt x="514" y="826"/>
                        </a:lnTo>
                        <a:lnTo>
                          <a:pt x="519" y="822"/>
                        </a:lnTo>
                        <a:lnTo>
                          <a:pt x="516" y="813"/>
                        </a:lnTo>
                        <a:lnTo>
                          <a:pt x="510" y="817"/>
                        </a:lnTo>
                        <a:lnTo>
                          <a:pt x="505" y="817"/>
                        </a:lnTo>
                        <a:lnTo>
                          <a:pt x="505" y="815"/>
                        </a:lnTo>
                        <a:lnTo>
                          <a:pt x="503" y="815"/>
                        </a:lnTo>
                        <a:lnTo>
                          <a:pt x="501" y="819"/>
                        </a:lnTo>
                        <a:lnTo>
                          <a:pt x="501" y="824"/>
                        </a:lnTo>
                        <a:lnTo>
                          <a:pt x="496" y="828"/>
                        </a:lnTo>
                        <a:lnTo>
                          <a:pt x="501" y="828"/>
                        </a:lnTo>
                        <a:lnTo>
                          <a:pt x="501" y="831"/>
                        </a:lnTo>
                        <a:lnTo>
                          <a:pt x="492" y="837"/>
                        </a:lnTo>
                        <a:lnTo>
                          <a:pt x="487" y="833"/>
                        </a:lnTo>
                        <a:lnTo>
                          <a:pt x="483" y="831"/>
                        </a:lnTo>
                        <a:lnTo>
                          <a:pt x="476" y="833"/>
                        </a:lnTo>
                        <a:lnTo>
                          <a:pt x="465" y="831"/>
                        </a:lnTo>
                        <a:lnTo>
                          <a:pt x="458" y="824"/>
                        </a:lnTo>
                        <a:lnTo>
                          <a:pt x="458" y="817"/>
                        </a:lnTo>
                        <a:lnTo>
                          <a:pt x="454" y="817"/>
                        </a:lnTo>
                        <a:lnTo>
                          <a:pt x="443" y="815"/>
                        </a:lnTo>
                        <a:lnTo>
                          <a:pt x="438" y="811"/>
                        </a:lnTo>
                        <a:lnTo>
                          <a:pt x="434" y="817"/>
                        </a:lnTo>
                        <a:lnTo>
                          <a:pt x="432" y="819"/>
                        </a:lnTo>
                        <a:lnTo>
                          <a:pt x="432" y="824"/>
                        </a:lnTo>
                        <a:lnTo>
                          <a:pt x="425" y="824"/>
                        </a:lnTo>
                        <a:lnTo>
                          <a:pt x="425" y="819"/>
                        </a:lnTo>
                        <a:lnTo>
                          <a:pt x="423" y="817"/>
                        </a:lnTo>
                        <a:lnTo>
                          <a:pt x="423" y="813"/>
                        </a:lnTo>
                        <a:lnTo>
                          <a:pt x="423" y="811"/>
                        </a:lnTo>
                        <a:lnTo>
                          <a:pt x="421" y="811"/>
                        </a:lnTo>
                        <a:lnTo>
                          <a:pt x="414" y="811"/>
                        </a:lnTo>
                        <a:lnTo>
                          <a:pt x="412" y="808"/>
                        </a:lnTo>
                        <a:lnTo>
                          <a:pt x="414" y="806"/>
                        </a:lnTo>
                        <a:lnTo>
                          <a:pt x="412" y="804"/>
                        </a:lnTo>
                        <a:lnTo>
                          <a:pt x="407" y="804"/>
                        </a:lnTo>
                        <a:lnTo>
                          <a:pt x="407" y="806"/>
                        </a:lnTo>
                        <a:lnTo>
                          <a:pt x="403" y="806"/>
                        </a:lnTo>
                        <a:lnTo>
                          <a:pt x="401" y="804"/>
                        </a:lnTo>
                        <a:lnTo>
                          <a:pt x="398" y="804"/>
                        </a:lnTo>
                        <a:lnTo>
                          <a:pt x="396" y="799"/>
                        </a:lnTo>
                        <a:lnTo>
                          <a:pt x="401" y="797"/>
                        </a:lnTo>
                        <a:lnTo>
                          <a:pt x="403" y="797"/>
                        </a:lnTo>
                        <a:lnTo>
                          <a:pt x="405" y="799"/>
                        </a:lnTo>
                        <a:lnTo>
                          <a:pt x="407" y="799"/>
                        </a:lnTo>
                        <a:lnTo>
                          <a:pt x="409" y="799"/>
                        </a:lnTo>
                        <a:lnTo>
                          <a:pt x="409" y="795"/>
                        </a:lnTo>
                        <a:lnTo>
                          <a:pt x="407" y="795"/>
                        </a:lnTo>
                        <a:lnTo>
                          <a:pt x="405" y="797"/>
                        </a:lnTo>
                        <a:lnTo>
                          <a:pt x="398" y="795"/>
                        </a:lnTo>
                        <a:lnTo>
                          <a:pt x="396" y="795"/>
                        </a:lnTo>
                        <a:lnTo>
                          <a:pt x="392" y="793"/>
                        </a:lnTo>
                        <a:lnTo>
                          <a:pt x="389" y="795"/>
                        </a:lnTo>
                        <a:lnTo>
                          <a:pt x="383" y="795"/>
                        </a:lnTo>
                        <a:lnTo>
                          <a:pt x="380" y="793"/>
                        </a:lnTo>
                        <a:lnTo>
                          <a:pt x="376" y="793"/>
                        </a:lnTo>
                        <a:lnTo>
                          <a:pt x="372" y="791"/>
                        </a:lnTo>
                        <a:lnTo>
                          <a:pt x="372" y="788"/>
                        </a:lnTo>
                        <a:lnTo>
                          <a:pt x="374" y="786"/>
                        </a:lnTo>
                        <a:lnTo>
                          <a:pt x="372" y="784"/>
                        </a:lnTo>
                        <a:lnTo>
                          <a:pt x="367" y="782"/>
                        </a:lnTo>
                        <a:lnTo>
                          <a:pt x="360" y="786"/>
                        </a:lnTo>
                        <a:lnTo>
                          <a:pt x="358" y="788"/>
                        </a:lnTo>
                        <a:lnTo>
                          <a:pt x="358" y="791"/>
                        </a:lnTo>
                        <a:lnTo>
                          <a:pt x="352" y="793"/>
                        </a:lnTo>
                        <a:lnTo>
                          <a:pt x="349" y="793"/>
                        </a:lnTo>
                        <a:lnTo>
                          <a:pt x="347" y="791"/>
                        </a:lnTo>
                        <a:lnTo>
                          <a:pt x="349" y="788"/>
                        </a:lnTo>
                        <a:lnTo>
                          <a:pt x="347" y="788"/>
                        </a:lnTo>
                        <a:lnTo>
                          <a:pt x="345" y="788"/>
                        </a:lnTo>
                        <a:lnTo>
                          <a:pt x="343" y="786"/>
                        </a:lnTo>
                        <a:lnTo>
                          <a:pt x="340" y="791"/>
                        </a:lnTo>
                        <a:lnTo>
                          <a:pt x="340" y="795"/>
                        </a:lnTo>
                        <a:lnTo>
                          <a:pt x="340" y="797"/>
                        </a:lnTo>
                        <a:lnTo>
                          <a:pt x="338" y="795"/>
                        </a:lnTo>
                        <a:lnTo>
                          <a:pt x="334" y="795"/>
                        </a:lnTo>
                        <a:lnTo>
                          <a:pt x="334" y="791"/>
                        </a:lnTo>
                        <a:lnTo>
                          <a:pt x="331" y="788"/>
                        </a:lnTo>
                        <a:lnTo>
                          <a:pt x="323" y="791"/>
                        </a:lnTo>
                        <a:lnTo>
                          <a:pt x="318" y="791"/>
                        </a:lnTo>
                        <a:lnTo>
                          <a:pt x="311" y="793"/>
                        </a:lnTo>
                        <a:lnTo>
                          <a:pt x="305" y="788"/>
                        </a:lnTo>
                        <a:lnTo>
                          <a:pt x="303" y="788"/>
                        </a:lnTo>
                        <a:lnTo>
                          <a:pt x="298" y="786"/>
                        </a:lnTo>
                        <a:lnTo>
                          <a:pt x="296" y="788"/>
                        </a:lnTo>
                        <a:lnTo>
                          <a:pt x="294" y="786"/>
                        </a:lnTo>
                        <a:lnTo>
                          <a:pt x="287" y="786"/>
                        </a:lnTo>
                        <a:lnTo>
                          <a:pt x="271" y="795"/>
                        </a:lnTo>
                        <a:lnTo>
                          <a:pt x="269" y="793"/>
                        </a:lnTo>
                        <a:lnTo>
                          <a:pt x="267" y="791"/>
                        </a:lnTo>
                        <a:lnTo>
                          <a:pt x="262" y="793"/>
                        </a:lnTo>
                        <a:lnTo>
                          <a:pt x="260" y="797"/>
                        </a:lnTo>
                        <a:lnTo>
                          <a:pt x="233" y="788"/>
                        </a:lnTo>
                        <a:lnTo>
                          <a:pt x="227" y="782"/>
                        </a:lnTo>
                        <a:lnTo>
                          <a:pt x="220" y="766"/>
                        </a:lnTo>
                        <a:lnTo>
                          <a:pt x="209" y="751"/>
                        </a:lnTo>
                        <a:lnTo>
                          <a:pt x="207" y="742"/>
                        </a:lnTo>
                        <a:lnTo>
                          <a:pt x="202" y="720"/>
                        </a:lnTo>
                        <a:lnTo>
                          <a:pt x="182" y="702"/>
                        </a:lnTo>
                        <a:lnTo>
                          <a:pt x="180" y="695"/>
                        </a:lnTo>
                        <a:lnTo>
                          <a:pt x="171" y="684"/>
                        </a:lnTo>
                        <a:lnTo>
                          <a:pt x="171" y="666"/>
                        </a:lnTo>
                        <a:lnTo>
                          <a:pt x="171" y="646"/>
                        </a:lnTo>
                        <a:lnTo>
                          <a:pt x="169" y="642"/>
                        </a:lnTo>
                        <a:lnTo>
                          <a:pt x="167" y="640"/>
                        </a:lnTo>
                        <a:lnTo>
                          <a:pt x="162" y="640"/>
                        </a:lnTo>
                        <a:lnTo>
                          <a:pt x="151" y="644"/>
                        </a:lnTo>
                        <a:lnTo>
                          <a:pt x="131" y="646"/>
                        </a:lnTo>
                        <a:lnTo>
                          <a:pt x="113" y="640"/>
                        </a:lnTo>
                        <a:lnTo>
                          <a:pt x="109" y="631"/>
                        </a:lnTo>
                        <a:lnTo>
                          <a:pt x="100" y="624"/>
                        </a:lnTo>
                        <a:lnTo>
                          <a:pt x="86" y="606"/>
                        </a:lnTo>
                        <a:lnTo>
                          <a:pt x="86" y="589"/>
                        </a:lnTo>
                        <a:lnTo>
                          <a:pt x="95" y="575"/>
                        </a:lnTo>
                        <a:lnTo>
                          <a:pt x="98" y="564"/>
                        </a:lnTo>
                        <a:lnTo>
                          <a:pt x="98" y="557"/>
                        </a:lnTo>
                        <a:lnTo>
                          <a:pt x="100" y="549"/>
                        </a:lnTo>
                        <a:lnTo>
                          <a:pt x="100" y="535"/>
                        </a:lnTo>
                        <a:lnTo>
                          <a:pt x="100" y="529"/>
                        </a:lnTo>
                        <a:lnTo>
                          <a:pt x="98" y="520"/>
                        </a:lnTo>
                        <a:lnTo>
                          <a:pt x="93" y="515"/>
                        </a:lnTo>
                        <a:lnTo>
                          <a:pt x="84" y="513"/>
                        </a:lnTo>
                        <a:lnTo>
                          <a:pt x="57" y="515"/>
                        </a:lnTo>
                        <a:lnTo>
                          <a:pt x="46" y="513"/>
                        </a:lnTo>
                        <a:lnTo>
                          <a:pt x="42" y="511"/>
                        </a:lnTo>
                        <a:lnTo>
                          <a:pt x="33" y="504"/>
                        </a:lnTo>
                        <a:lnTo>
                          <a:pt x="4" y="493"/>
                        </a:lnTo>
                        <a:lnTo>
                          <a:pt x="0" y="484"/>
                        </a:lnTo>
                        <a:lnTo>
                          <a:pt x="4" y="453"/>
                        </a:lnTo>
                        <a:lnTo>
                          <a:pt x="15" y="431"/>
                        </a:lnTo>
                        <a:lnTo>
                          <a:pt x="26" y="420"/>
                        </a:lnTo>
                        <a:lnTo>
                          <a:pt x="53" y="398"/>
                        </a:lnTo>
                        <a:lnTo>
                          <a:pt x="64" y="384"/>
                        </a:lnTo>
                        <a:lnTo>
                          <a:pt x="75" y="375"/>
                        </a:lnTo>
                        <a:lnTo>
                          <a:pt x="89" y="346"/>
                        </a:lnTo>
                        <a:lnTo>
                          <a:pt x="95" y="338"/>
                        </a:lnTo>
                        <a:lnTo>
                          <a:pt x="104" y="329"/>
                        </a:lnTo>
                        <a:lnTo>
                          <a:pt x="118" y="320"/>
                        </a:lnTo>
                        <a:lnTo>
                          <a:pt x="127" y="311"/>
                        </a:lnTo>
                        <a:lnTo>
                          <a:pt x="142" y="309"/>
                        </a:lnTo>
                        <a:lnTo>
                          <a:pt x="149" y="309"/>
                        </a:lnTo>
                        <a:lnTo>
                          <a:pt x="153" y="311"/>
                        </a:lnTo>
                        <a:lnTo>
                          <a:pt x="169" y="324"/>
                        </a:lnTo>
                        <a:lnTo>
                          <a:pt x="171" y="335"/>
                        </a:lnTo>
                        <a:lnTo>
                          <a:pt x="182" y="353"/>
                        </a:lnTo>
                        <a:lnTo>
                          <a:pt x="200" y="355"/>
                        </a:lnTo>
                        <a:lnTo>
                          <a:pt x="202" y="355"/>
                        </a:lnTo>
                        <a:lnTo>
                          <a:pt x="242" y="340"/>
                        </a:lnTo>
                        <a:lnTo>
                          <a:pt x="256" y="335"/>
                        </a:lnTo>
                        <a:lnTo>
                          <a:pt x="276" y="333"/>
                        </a:lnTo>
                        <a:lnTo>
                          <a:pt x="311" y="331"/>
                        </a:lnTo>
                        <a:lnTo>
                          <a:pt x="345" y="320"/>
                        </a:lnTo>
                        <a:lnTo>
                          <a:pt x="349" y="295"/>
                        </a:lnTo>
                        <a:lnTo>
                          <a:pt x="358" y="284"/>
                        </a:lnTo>
                        <a:lnTo>
                          <a:pt x="378" y="269"/>
                        </a:lnTo>
                        <a:lnTo>
                          <a:pt x="385" y="262"/>
                        </a:lnTo>
                        <a:lnTo>
                          <a:pt x="389" y="255"/>
                        </a:lnTo>
                        <a:lnTo>
                          <a:pt x="403" y="218"/>
                        </a:lnTo>
                        <a:lnTo>
                          <a:pt x="414" y="204"/>
                        </a:lnTo>
                        <a:lnTo>
                          <a:pt x="434" y="195"/>
                        </a:lnTo>
                        <a:lnTo>
                          <a:pt x="461" y="180"/>
                        </a:lnTo>
                        <a:lnTo>
                          <a:pt x="494" y="167"/>
                        </a:lnTo>
                        <a:lnTo>
                          <a:pt x="503" y="149"/>
                        </a:lnTo>
                        <a:lnTo>
                          <a:pt x="514" y="135"/>
                        </a:lnTo>
                        <a:lnTo>
                          <a:pt x="541" y="91"/>
                        </a:lnTo>
                        <a:lnTo>
                          <a:pt x="559" y="38"/>
                        </a:lnTo>
                        <a:lnTo>
                          <a:pt x="590" y="24"/>
                        </a:lnTo>
                        <a:lnTo>
                          <a:pt x="614" y="18"/>
                        </a:lnTo>
                        <a:lnTo>
                          <a:pt x="641" y="0"/>
                        </a:lnTo>
                        <a:lnTo>
                          <a:pt x="639" y="7"/>
                        </a:lnTo>
                        <a:lnTo>
                          <a:pt x="641" y="11"/>
                        </a:lnTo>
                        <a:lnTo>
                          <a:pt x="630" y="20"/>
                        </a:lnTo>
                        <a:lnTo>
                          <a:pt x="628" y="27"/>
                        </a:lnTo>
                        <a:lnTo>
                          <a:pt x="630" y="31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1" name="Freeform 893"/>
                  <p:cNvSpPr>
                    <a:spLocks/>
                  </p:cNvSpPr>
                  <p:nvPr/>
                </p:nvSpPr>
                <p:spPr bwMode="auto">
                  <a:xfrm>
                    <a:off x="2126" y="1117"/>
                    <a:ext cx="624" cy="986"/>
                  </a:xfrm>
                  <a:custGeom>
                    <a:avLst/>
                    <a:gdLst>
                      <a:gd name="T0" fmla="*/ 102 w 624"/>
                      <a:gd name="T1" fmla="*/ 36 h 986"/>
                      <a:gd name="T2" fmla="*/ 109 w 624"/>
                      <a:gd name="T3" fmla="*/ 87 h 986"/>
                      <a:gd name="T4" fmla="*/ 167 w 624"/>
                      <a:gd name="T5" fmla="*/ 104 h 986"/>
                      <a:gd name="T6" fmla="*/ 212 w 624"/>
                      <a:gd name="T7" fmla="*/ 102 h 986"/>
                      <a:gd name="T8" fmla="*/ 232 w 624"/>
                      <a:gd name="T9" fmla="*/ 142 h 986"/>
                      <a:gd name="T10" fmla="*/ 256 w 624"/>
                      <a:gd name="T11" fmla="*/ 211 h 986"/>
                      <a:gd name="T12" fmla="*/ 296 w 624"/>
                      <a:gd name="T13" fmla="*/ 235 h 986"/>
                      <a:gd name="T14" fmla="*/ 298 w 624"/>
                      <a:gd name="T15" fmla="*/ 271 h 986"/>
                      <a:gd name="T16" fmla="*/ 296 w 624"/>
                      <a:gd name="T17" fmla="*/ 287 h 986"/>
                      <a:gd name="T18" fmla="*/ 314 w 624"/>
                      <a:gd name="T19" fmla="*/ 300 h 986"/>
                      <a:gd name="T20" fmla="*/ 332 w 624"/>
                      <a:gd name="T21" fmla="*/ 278 h 986"/>
                      <a:gd name="T22" fmla="*/ 345 w 624"/>
                      <a:gd name="T23" fmla="*/ 267 h 986"/>
                      <a:gd name="T24" fmla="*/ 365 w 624"/>
                      <a:gd name="T25" fmla="*/ 269 h 986"/>
                      <a:gd name="T26" fmla="*/ 410 w 624"/>
                      <a:gd name="T27" fmla="*/ 262 h 986"/>
                      <a:gd name="T28" fmla="*/ 434 w 624"/>
                      <a:gd name="T29" fmla="*/ 284 h 986"/>
                      <a:gd name="T30" fmla="*/ 434 w 624"/>
                      <a:gd name="T31" fmla="*/ 329 h 986"/>
                      <a:gd name="T32" fmla="*/ 466 w 624"/>
                      <a:gd name="T33" fmla="*/ 309 h 986"/>
                      <a:gd name="T34" fmla="*/ 492 w 624"/>
                      <a:gd name="T35" fmla="*/ 324 h 986"/>
                      <a:gd name="T36" fmla="*/ 519 w 624"/>
                      <a:gd name="T37" fmla="*/ 373 h 986"/>
                      <a:gd name="T38" fmla="*/ 530 w 624"/>
                      <a:gd name="T39" fmla="*/ 404 h 986"/>
                      <a:gd name="T40" fmla="*/ 541 w 624"/>
                      <a:gd name="T41" fmla="*/ 418 h 986"/>
                      <a:gd name="T42" fmla="*/ 506 w 624"/>
                      <a:gd name="T43" fmla="*/ 444 h 986"/>
                      <a:gd name="T44" fmla="*/ 530 w 624"/>
                      <a:gd name="T45" fmla="*/ 449 h 986"/>
                      <a:gd name="T46" fmla="*/ 572 w 624"/>
                      <a:gd name="T47" fmla="*/ 435 h 986"/>
                      <a:gd name="T48" fmla="*/ 604 w 624"/>
                      <a:gd name="T49" fmla="*/ 431 h 986"/>
                      <a:gd name="T50" fmla="*/ 604 w 624"/>
                      <a:gd name="T51" fmla="*/ 453 h 986"/>
                      <a:gd name="T52" fmla="*/ 546 w 624"/>
                      <a:gd name="T53" fmla="*/ 495 h 986"/>
                      <a:gd name="T54" fmla="*/ 472 w 624"/>
                      <a:gd name="T55" fmla="*/ 533 h 986"/>
                      <a:gd name="T56" fmla="*/ 410 w 624"/>
                      <a:gd name="T57" fmla="*/ 577 h 986"/>
                      <a:gd name="T58" fmla="*/ 376 w 624"/>
                      <a:gd name="T59" fmla="*/ 633 h 986"/>
                      <a:gd name="T60" fmla="*/ 439 w 624"/>
                      <a:gd name="T61" fmla="*/ 666 h 986"/>
                      <a:gd name="T62" fmla="*/ 494 w 624"/>
                      <a:gd name="T63" fmla="*/ 657 h 986"/>
                      <a:gd name="T64" fmla="*/ 477 w 624"/>
                      <a:gd name="T65" fmla="*/ 693 h 986"/>
                      <a:gd name="T66" fmla="*/ 432 w 624"/>
                      <a:gd name="T67" fmla="*/ 720 h 986"/>
                      <a:gd name="T68" fmla="*/ 443 w 624"/>
                      <a:gd name="T69" fmla="*/ 751 h 986"/>
                      <a:gd name="T70" fmla="*/ 425 w 624"/>
                      <a:gd name="T71" fmla="*/ 773 h 986"/>
                      <a:gd name="T72" fmla="*/ 434 w 624"/>
                      <a:gd name="T73" fmla="*/ 826 h 986"/>
                      <a:gd name="T74" fmla="*/ 390 w 624"/>
                      <a:gd name="T75" fmla="*/ 815 h 986"/>
                      <a:gd name="T76" fmla="*/ 343 w 624"/>
                      <a:gd name="T77" fmla="*/ 817 h 986"/>
                      <a:gd name="T78" fmla="*/ 316 w 624"/>
                      <a:gd name="T79" fmla="*/ 837 h 986"/>
                      <a:gd name="T80" fmla="*/ 267 w 624"/>
                      <a:gd name="T81" fmla="*/ 873 h 986"/>
                      <a:gd name="T82" fmla="*/ 243 w 624"/>
                      <a:gd name="T83" fmla="*/ 877 h 986"/>
                      <a:gd name="T84" fmla="*/ 254 w 624"/>
                      <a:gd name="T85" fmla="*/ 846 h 986"/>
                      <a:gd name="T86" fmla="*/ 270 w 624"/>
                      <a:gd name="T87" fmla="*/ 833 h 986"/>
                      <a:gd name="T88" fmla="*/ 263 w 624"/>
                      <a:gd name="T89" fmla="*/ 795 h 986"/>
                      <a:gd name="T90" fmla="*/ 287 w 624"/>
                      <a:gd name="T91" fmla="*/ 780 h 986"/>
                      <a:gd name="T92" fmla="*/ 272 w 624"/>
                      <a:gd name="T93" fmla="*/ 742 h 986"/>
                      <a:gd name="T94" fmla="*/ 189 w 624"/>
                      <a:gd name="T95" fmla="*/ 735 h 986"/>
                      <a:gd name="T96" fmla="*/ 205 w 624"/>
                      <a:gd name="T97" fmla="*/ 726 h 986"/>
                      <a:gd name="T98" fmla="*/ 183 w 624"/>
                      <a:gd name="T99" fmla="*/ 702 h 986"/>
                      <a:gd name="T100" fmla="*/ 151 w 624"/>
                      <a:gd name="T101" fmla="*/ 724 h 986"/>
                      <a:gd name="T102" fmla="*/ 138 w 624"/>
                      <a:gd name="T103" fmla="*/ 735 h 986"/>
                      <a:gd name="T104" fmla="*/ 143 w 624"/>
                      <a:gd name="T105" fmla="*/ 757 h 986"/>
                      <a:gd name="T106" fmla="*/ 122 w 624"/>
                      <a:gd name="T107" fmla="*/ 775 h 986"/>
                      <a:gd name="T108" fmla="*/ 125 w 624"/>
                      <a:gd name="T109" fmla="*/ 811 h 986"/>
                      <a:gd name="T110" fmla="*/ 156 w 624"/>
                      <a:gd name="T111" fmla="*/ 846 h 986"/>
                      <a:gd name="T112" fmla="*/ 149 w 624"/>
                      <a:gd name="T113" fmla="*/ 904 h 986"/>
                      <a:gd name="T114" fmla="*/ 94 w 624"/>
                      <a:gd name="T115" fmla="*/ 942 h 986"/>
                      <a:gd name="T116" fmla="*/ 111 w 624"/>
                      <a:gd name="T117" fmla="*/ 966 h 986"/>
                      <a:gd name="T118" fmla="*/ 45 w 624"/>
                      <a:gd name="T119" fmla="*/ 966 h 9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624" h="986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24" y="2"/>
                        </a:lnTo>
                        <a:lnTo>
                          <a:pt x="89" y="5"/>
                        </a:lnTo>
                        <a:lnTo>
                          <a:pt x="87" y="9"/>
                        </a:lnTo>
                        <a:lnTo>
                          <a:pt x="91" y="11"/>
                        </a:lnTo>
                        <a:lnTo>
                          <a:pt x="94" y="16"/>
                        </a:lnTo>
                        <a:lnTo>
                          <a:pt x="91" y="20"/>
                        </a:lnTo>
                        <a:lnTo>
                          <a:pt x="85" y="22"/>
                        </a:lnTo>
                        <a:lnTo>
                          <a:pt x="82" y="27"/>
                        </a:lnTo>
                        <a:lnTo>
                          <a:pt x="82" y="33"/>
                        </a:lnTo>
                        <a:lnTo>
                          <a:pt x="91" y="33"/>
                        </a:lnTo>
                        <a:lnTo>
                          <a:pt x="91" y="31"/>
                        </a:lnTo>
                        <a:lnTo>
                          <a:pt x="98" y="31"/>
                        </a:lnTo>
                        <a:lnTo>
                          <a:pt x="100" y="29"/>
                        </a:lnTo>
                        <a:lnTo>
                          <a:pt x="102" y="31"/>
                        </a:lnTo>
                        <a:lnTo>
                          <a:pt x="102" y="36"/>
                        </a:lnTo>
                        <a:lnTo>
                          <a:pt x="98" y="47"/>
                        </a:lnTo>
                        <a:lnTo>
                          <a:pt x="100" y="49"/>
                        </a:lnTo>
                        <a:lnTo>
                          <a:pt x="98" y="49"/>
                        </a:lnTo>
                        <a:lnTo>
                          <a:pt x="96" y="60"/>
                        </a:lnTo>
                        <a:lnTo>
                          <a:pt x="102" y="64"/>
                        </a:lnTo>
                        <a:lnTo>
                          <a:pt x="98" y="73"/>
                        </a:lnTo>
                        <a:lnTo>
                          <a:pt x="94" y="73"/>
                        </a:lnTo>
                        <a:lnTo>
                          <a:pt x="91" y="73"/>
                        </a:lnTo>
                        <a:lnTo>
                          <a:pt x="91" y="76"/>
                        </a:lnTo>
                        <a:lnTo>
                          <a:pt x="91" y="78"/>
                        </a:lnTo>
                        <a:lnTo>
                          <a:pt x="96" y="80"/>
                        </a:lnTo>
                        <a:lnTo>
                          <a:pt x="98" y="82"/>
                        </a:lnTo>
                        <a:lnTo>
                          <a:pt x="98" y="84"/>
                        </a:lnTo>
                        <a:lnTo>
                          <a:pt x="100" y="89"/>
                        </a:lnTo>
                        <a:lnTo>
                          <a:pt x="100" y="93"/>
                        </a:lnTo>
                        <a:lnTo>
                          <a:pt x="107" y="91"/>
                        </a:lnTo>
                        <a:lnTo>
                          <a:pt x="109" y="87"/>
                        </a:lnTo>
                        <a:lnTo>
                          <a:pt x="114" y="87"/>
                        </a:lnTo>
                        <a:lnTo>
                          <a:pt x="118" y="87"/>
                        </a:lnTo>
                        <a:lnTo>
                          <a:pt x="120" y="89"/>
                        </a:lnTo>
                        <a:lnTo>
                          <a:pt x="122" y="89"/>
                        </a:lnTo>
                        <a:lnTo>
                          <a:pt x="127" y="89"/>
                        </a:lnTo>
                        <a:lnTo>
                          <a:pt x="131" y="82"/>
                        </a:lnTo>
                        <a:lnTo>
                          <a:pt x="136" y="82"/>
                        </a:lnTo>
                        <a:lnTo>
                          <a:pt x="147" y="87"/>
                        </a:lnTo>
                        <a:lnTo>
                          <a:pt x="149" y="91"/>
                        </a:lnTo>
                        <a:lnTo>
                          <a:pt x="151" y="93"/>
                        </a:lnTo>
                        <a:lnTo>
                          <a:pt x="149" y="96"/>
                        </a:lnTo>
                        <a:lnTo>
                          <a:pt x="151" y="100"/>
                        </a:lnTo>
                        <a:lnTo>
                          <a:pt x="156" y="100"/>
                        </a:lnTo>
                        <a:lnTo>
                          <a:pt x="158" y="100"/>
                        </a:lnTo>
                        <a:lnTo>
                          <a:pt x="163" y="98"/>
                        </a:lnTo>
                        <a:lnTo>
                          <a:pt x="165" y="98"/>
                        </a:lnTo>
                        <a:lnTo>
                          <a:pt x="167" y="104"/>
                        </a:lnTo>
                        <a:lnTo>
                          <a:pt x="169" y="107"/>
                        </a:lnTo>
                        <a:lnTo>
                          <a:pt x="174" y="107"/>
                        </a:lnTo>
                        <a:lnTo>
                          <a:pt x="174" y="104"/>
                        </a:lnTo>
                        <a:lnTo>
                          <a:pt x="180" y="104"/>
                        </a:lnTo>
                        <a:lnTo>
                          <a:pt x="183" y="102"/>
                        </a:lnTo>
                        <a:lnTo>
                          <a:pt x="185" y="102"/>
                        </a:lnTo>
                        <a:lnTo>
                          <a:pt x="187" y="104"/>
                        </a:lnTo>
                        <a:lnTo>
                          <a:pt x="189" y="107"/>
                        </a:lnTo>
                        <a:lnTo>
                          <a:pt x="192" y="104"/>
                        </a:lnTo>
                        <a:lnTo>
                          <a:pt x="198" y="102"/>
                        </a:lnTo>
                        <a:lnTo>
                          <a:pt x="198" y="100"/>
                        </a:lnTo>
                        <a:lnTo>
                          <a:pt x="205" y="98"/>
                        </a:lnTo>
                        <a:lnTo>
                          <a:pt x="205" y="100"/>
                        </a:lnTo>
                        <a:lnTo>
                          <a:pt x="203" y="107"/>
                        </a:lnTo>
                        <a:lnTo>
                          <a:pt x="207" y="107"/>
                        </a:lnTo>
                        <a:lnTo>
                          <a:pt x="209" y="102"/>
                        </a:lnTo>
                        <a:lnTo>
                          <a:pt x="212" y="102"/>
                        </a:lnTo>
                        <a:lnTo>
                          <a:pt x="214" y="102"/>
                        </a:lnTo>
                        <a:lnTo>
                          <a:pt x="216" y="104"/>
                        </a:lnTo>
                        <a:lnTo>
                          <a:pt x="214" y="109"/>
                        </a:lnTo>
                        <a:lnTo>
                          <a:pt x="216" y="109"/>
                        </a:lnTo>
                        <a:lnTo>
                          <a:pt x="216" y="113"/>
                        </a:lnTo>
                        <a:lnTo>
                          <a:pt x="214" y="116"/>
                        </a:lnTo>
                        <a:lnTo>
                          <a:pt x="212" y="116"/>
                        </a:lnTo>
                        <a:lnTo>
                          <a:pt x="209" y="120"/>
                        </a:lnTo>
                        <a:lnTo>
                          <a:pt x="216" y="122"/>
                        </a:lnTo>
                        <a:lnTo>
                          <a:pt x="214" y="124"/>
                        </a:lnTo>
                        <a:lnTo>
                          <a:pt x="214" y="129"/>
                        </a:lnTo>
                        <a:lnTo>
                          <a:pt x="220" y="131"/>
                        </a:lnTo>
                        <a:lnTo>
                          <a:pt x="220" y="133"/>
                        </a:lnTo>
                        <a:lnTo>
                          <a:pt x="220" y="138"/>
                        </a:lnTo>
                        <a:lnTo>
                          <a:pt x="225" y="136"/>
                        </a:lnTo>
                        <a:lnTo>
                          <a:pt x="232" y="138"/>
                        </a:lnTo>
                        <a:lnTo>
                          <a:pt x="232" y="142"/>
                        </a:lnTo>
                        <a:lnTo>
                          <a:pt x="229" y="144"/>
                        </a:lnTo>
                        <a:lnTo>
                          <a:pt x="229" y="149"/>
                        </a:lnTo>
                        <a:lnTo>
                          <a:pt x="225" y="149"/>
                        </a:lnTo>
                        <a:lnTo>
                          <a:pt x="227" y="153"/>
                        </a:lnTo>
                        <a:lnTo>
                          <a:pt x="227" y="160"/>
                        </a:lnTo>
                        <a:lnTo>
                          <a:pt x="232" y="162"/>
                        </a:lnTo>
                        <a:lnTo>
                          <a:pt x="229" y="169"/>
                        </a:lnTo>
                        <a:lnTo>
                          <a:pt x="234" y="176"/>
                        </a:lnTo>
                        <a:lnTo>
                          <a:pt x="236" y="189"/>
                        </a:lnTo>
                        <a:lnTo>
                          <a:pt x="236" y="191"/>
                        </a:lnTo>
                        <a:lnTo>
                          <a:pt x="238" y="193"/>
                        </a:lnTo>
                        <a:lnTo>
                          <a:pt x="241" y="193"/>
                        </a:lnTo>
                        <a:lnTo>
                          <a:pt x="243" y="196"/>
                        </a:lnTo>
                        <a:lnTo>
                          <a:pt x="247" y="196"/>
                        </a:lnTo>
                        <a:lnTo>
                          <a:pt x="247" y="204"/>
                        </a:lnTo>
                        <a:lnTo>
                          <a:pt x="254" y="207"/>
                        </a:lnTo>
                        <a:lnTo>
                          <a:pt x="256" y="211"/>
                        </a:lnTo>
                        <a:lnTo>
                          <a:pt x="263" y="213"/>
                        </a:lnTo>
                        <a:lnTo>
                          <a:pt x="263" y="216"/>
                        </a:lnTo>
                        <a:lnTo>
                          <a:pt x="270" y="218"/>
                        </a:lnTo>
                        <a:lnTo>
                          <a:pt x="270" y="220"/>
                        </a:lnTo>
                        <a:lnTo>
                          <a:pt x="267" y="222"/>
                        </a:lnTo>
                        <a:lnTo>
                          <a:pt x="270" y="224"/>
                        </a:lnTo>
                        <a:lnTo>
                          <a:pt x="272" y="224"/>
                        </a:lnTo>
                        <a:lnTo>
                          <a:pt x="274" y="222"/>
                        </a:lnTo>
                        <a:lnTo>
                          <a:pt x="276" y="224"/>
                        </a:lnTo>
                        <a:lnTo>
                          <a:pt x="278" y="224"/>
                        </a:lnTo>
                        <a:lnTo>
                          <a:pt x="285" y="227"/>
                        </a:lnTo>
                        <a:lnTo>
                          <a:pt x="287" y="229"/>
                        </a:lnTo>
                        <a:lnTo>
                          <a:pt x="290" y="229"/>
                        </a:lnTo>
                        <a:lnTo>
                          <a:pt x="292" y="233"/>
                        </a:lnTo>
                        <a:lnTo>
                          <a:pt x="294" y="233"/>
                        </a:lnTo>
                        <a:lnTo>
                          <a:pt x="294" y="235"/>
                        </a:lnTo>
                        <a:lnTo>
                          <a:pt x="296" y="235"/>
                        </a:lnTo>
                        <a:lnTo>
                          <a:pt x="298" y="240"/>
                        </a:lnTo>
                        <a:lnTo>
                          <a:pt x="303" y="242"/>
                        </a:lnTo>
                        <a:lnTo>
                          <a:pt x="303" y="247"/>
                        </a:lnTo>
                        <a:lnTo>
                          <a:pt x="310" y="251"/>
                        </a:lnTo>
                        <a:lnTo>
                          <a:pt x="307" y="253"/>
                        </a:lnTo>
                        <a:lnTo>
                          <a:pt x="310" y="253"/>
                        </a:lnTo>
                        <a:lnTo>
                          <a:pt x="312" y="258"/>
                        </a:lnTo>
                        <a:lnTo>
                          <a:pt x="314" y="260"/>
                        </a:lnTo>
                        <a:lnTo>
                          <a:pt x="314" y="262"/>
                        </a:lnTo>
                        <a:lnTo>
                          <a:pt x="310" y="262"/>
                        </a:lnTo>
                        <a:lnTo>
                          <a:pt x="312" y="258"/>
                        </a:lnTo>
                        <a:lnTo>
                          <a:pt x="305" y="258"/>
                        </a:lnTo>
                        <a:lnTo>
                          <a:pt x="301" y="260"/>
                        </a:lnTo>
                        <a:lnTo>
                          <a:pt x="301" y="264"/>
                        </a:lnTo>
                        <a:lnTo>
                          <a:pt x="294" y="267"/>
                        </a:lnTo>
                        <a:lnTo>
                          <a:pt x="292" y="269"/>
                        </a:lnTo>
                        <a:lnTo>
                          <a:pt x="298" y="271"/>
                        </a:lnTo>
                        <a:lnTo>
                          <a:pt x="298" y="273"/>
                        </a:lnTo>
                        <a:lnTo>
                          <a:pt x="298" y="275"/>
                        </a:lnTo>
                        <a:lnTo>
                          <a:pt x="301" y="273"/>
                        </a:lnTo>
                        <a:lnTo>
                          <a:pt x="303" y="269"/>
                        </a:lnTo>
                        <a:lnTo>
                          <a:pt x="305" y="271"/>
                        </a:lnTo>
                        <a:lnTo>
                          <a:pt x="307" y="271"/>
                        </a:lnTo>
                        <a:lnTo>
                          <a:pt x="303" y="273"/>
                        </a:lnTo>
                        <a:lnTo>
                          <a:pt x="303" y="278"/>
                        </a:lnTo>
                        <a:lnTo>
                          <a:pt x="298" y="275"/>
                        </a:lnTo>
                        <a:lnTo>
                          <a:pt x="296" y="278"/>
                        </a:lnTo>
                        <a:lnTo>
                          <a:pt x="298" y="280"/>
                        </a:lnTo>
                        <a:lnTo>
                          <a:pt x="301" y="280"/>
                        </a:lnTo>
                        <a:lnTo>
                          <a:pt x="298" y="282"/>
                        </a:lnTo>
                        <a:lnTo>
                          <a:pt x="294" y="282"/>
                        </a:lnTo>
                        <a:lnTo>
                          <a:pt x="294" y="284"/>
                        </a:lnTo>
                        <a:lnTo>
                          <a:pt x="298" y="284"/>
                        </a:lnTo>
                        <a:lnTo>
                          <a:pt x="296" y="287"/>
                        </a:lnTo>
                        <a:lnTo>
                          <a:pt x="298" y="289"/>
                        </a:lnTo>
                        <a:lnTo>
                          <a:pt x="296" y="291"/>
                        </a:lnTo>
                        <a:lnTo>
                          <a:pt x="294" y="291"/>
                        </a:lnTo>
                        <a:lnTo>
                          <a:pt x="292" y="289"/>
                        </a:lnTo>
                        <a:lnTo>
                          <a:pt x="290" y="291"/>
                        </a:lnTo>
                        <a:lnTo>
                          <a:pt x="292" y="293"/>
                        </a:lnTo>
                        <a:lnTo>
                          <a:pt x="294" y="293"/>
                        </a:lnTo>
                        <a:lnTo>
                          <a:pt x="298" y="295"/>
                        </a:lnTo>
                        <a:lnTo>
                          <a:pt x="296" y="295"/>
                        </a:lnTo>
                        <a:lnTo>
                          <a:pt x="298" y="298"/>
                        </a:lnTo>
                        <a:lnTo>
                          <a:pt x="298" y="300"/>
                        </a:lnTo>
                        <a:lnTo>
                          <a:pt x="296" y="302"/>
                        </a:lnTo>
                        <a:lnTo>
                          <a:pt x="303" y="302"/>
                        </a:lnTo>
                        <a:lnTo>
                          <a:pt x="307" y="304"/>
                        </a:lnTo>
                        <a:lnTo>
                          <a:pt x="310" y="302"/>
                        </a:lnTo>
                        <a:lnTo>
                          <a:pt x="312" y="302"/>
                        </a:lnTo>
                        <a:lnTo>
                          <a:pt x="314" y="300"/>
                        </a:lnTo>
                        <a:lnTo>
                          <a:pt x="319" y="302"/>
                        </a:lnTo>
                        <a:lnTo>
                          <a:pt x="319" y="307"/>
                        </a:lnTo>
                        <a:lnTo>
                          <a:pt x="325" y="309"/>
                        </a:lnTo>
                        <a:lnTo>
                          <a:pt x="330" y="307"/>
                        </a:lnTo>
                        <a:lnTo>
                          <a:pt x="332" y="307"/>
                        </a:lnTo>
                        <a:lnTo>
                          <a:pt x="334" y="304"/>
                        </a:lnTo>
                        <a:lnTo>
                          <a:pt x="330" y="302"/>
                        </a:lnTo>
                        <a:lnTo>
                          <a:pt x="327" y="300"/>
                        </a:lnTo>
                        <a:lnTo>
                          <a:pt x="330" y="298"/>
                        </a:lnTo>
                        <a:lnTo>
                          <a:pt x="330" y="295"/>
                        </a:lnTo>
                        <a:lnTo>
                          <a:pt x="325" y="293"/>
                        </a:lnTo>
                        <a:lnTo>
                          <a:pt x="327" y="287"/>
                        </a:lnTo>
                        <a:lnTo>
                          <a:pt x="325" y="284"/>
                        </a:lnTo>
                        <a:lnTo>
                          <a:pt x="323" y="282"/>
                        </a:lnTo>
                        <a:lnTo>
                          <a:pt x="325" y="280"/>
                        </a:lnTo>
                        <a:lnTo>
                          <a:pt x="330" y="280"/>
                        </a:lnTo>
                        <a:lnTo>
                          <a:pt x="332" y="278"/>
                        </a:lnTo>
                        <a:lnTo>
                          <a:pt x="332" y="275"/>
                        </a:lnTo>
                        <a:lnTo>
                          <a:pt x="330" y="275"/>
                        </a:lnTo>
                        <a:lnTo>
                          <a:pt x="330" y="278"/>
                        </a:lnTo>
                        <a:lnTo>
                          <a:pt x="327" y="275"/>
                        </a:lnTo>
                        <a:lnTo>
                          <a:pt x="327" y="273"/>
                        </a:lnTo>
                        <a:lnTo>
                          <a:pt x="334" y="273"/>
                        </a:lnTo>
                        <a:lnTo>
                          <a:pt x="336" y="271"/>
                        </a:lnTo>
                        <a:lnTo>
                          <a:pt x="339" y="273"/>
                        </a:lnTo>
                        <a:lnTo>
                          <a:pt x="343" y="275"/>
                        </a:lnTo>
                        <a:lnTo>
                          <a:pt x="343" y="278"/>
                        </a:lnTo>
                        <a:lnTo>
                          <a:pt x="347" y="280"/>
                        </a:lnTo>
                        <a:lnTo>
                          <a:pt x="350" y="278"/>
                        </a:lnTo>
                        <a:lnTo>
                          <a:pt x="352" y="271"/>
                        </a:lnTo>
                        <a:lnTo>
                          <a:pt x="350" y="271"/>
                        </a:lnTo>
                        <a:lnTo>
                          <a:pt x="347" y="269"/>
                        </a:lnTo>
                        <a:lnTo>
                          <a:pt x="343" y="267"/>
                        </a:lnTo>
                        <a:lnTo>
                          <a:pt x="345" y="267"/>
                        </a:lnTo>
                        <a:lnTo>
                          <a:pt x="350" y="267"/>
                        </a:lnTo>
                        <a:lnTo>
                          <a:pt x="352" y="264"/>
                        </a:lnTo>
                        <a:lnTo>
                          <a:pt x="341" y="258"/>
                        </a:lnTo>
                        <a:lnTo>
                          <a:pt x="341" y="255"/>
                        </a:lnTo>
                        <a:lnTo>
                          <a:pt x="343" y="255"/>
                        </a:lnTo>
                        <a:lnTo>
                          <a:pt x="350" y="258"/>
                        </a:lnTo>
                        <a:lnTo>
                          <a:pt x="352" y="258"/>
                        </a:lnTo>
                        <a:lnTo>
                          <a:pt x="352" y="262"/>
                        </a:lnTo>
                        <a:lnTo>
                          <a:pt x="354" y="262"/>
                        </a:lnTo>
                        <a:lnTo>
                          <a:pt x="359" y="260"/>
                        </a:lnTo>
                        <a:lnTo>
                          <a:pt x="368" y="260"/>
                        </a:lnTo>
                        <a:lnTo>
                          <a:pt x="368" y="262"/>
                        </a:lnTo>
                        <a:lnTo>
                          <a:pt x="372" y="262"/>
                        </a:lnTo>
                        <a:lnTo>
                          <a:pt x="372" y="264"/>
                        </a:lnTo>
                        <a:lnTo>
                          <a:pt x="372" y="267"/>
                        </a:lnTo>
                        <a:lnTo>
                          <a:pt x="368" y="267"/>
                        </a:lnTo>
                        <a:lnTo>
                          <a:pt x="365" y="269"/>
                        </a:lnTo>
                        <a:lnTo>
                          <a:pt x="372" y="273"/>
                        </a:lnTo>
                        <a:lnTo>
                          <a:pt x="370" y="273"/>
                        </a:lnTo>
                        <a:lnTo>
                          <a:pt x="368" y="273"/>
                        </a:lnTo>
                        <a:lnTo>
                          <a:pt x="365" y="275"/>
                        </a:lnTo>
                        <a:lnTo>
                          <a:pt x="372" y="275"/>
                        </a:lnTo>
                        <a:lnTo>
                          <a:pt x="374" y="278"/>
                        </a:lnTo>
                        <a:lnTo>
                          <a:pt x="376" y="275"/>
                        </a:lnTo>
                        <a:lnTo>
                          <a:pt x="379" y="275"/>
                        </a:lnTo>
                        <a:lnTo>
                          <a:pt x="376" y="284"/>
                        </a:lnTo>
                        <a:lnTo>
                          <a:pt x="379" y="287"/>
                        </a:lnTo>
                        <a:lnTo>
                          <a:pt x="388" y="280"/>
                        </a:lnTo>
                        <a:lnTo>
                          <a:pt x="396" y="280"/>
                        </a:lnTo>
                        <a:lnTo>
                          <a:pt x="394" y="269"/>
                        </a:lnTo>
                        <a:lnTo>
                          <a:pt x="399" y="269"/>
                        </a:lnTo>
                        <a:lnTo>
                          <a:pt x="403" y="262"/>
                        </a:lnTo>
                        <a:lnTo>
                          <a:pt x="408" y="264"/>
                        </a:lnTo>
                        <a:lnTo>
                          <a:pt x="410" y="262"/>
                        </a:lnTo>
                        <a:lnTo>
                          <a:pt x="414" y="260"/>
                        </a:lnTo>
                        <a:lnTo>
                          <a:pt x="414" y="258"/>
                        </a:lnTo>
                        <a:lnTo>
                          <a:pt x="414" y="253"/>
                        </a:lnTo>
                        <a:lnTo>
                          <a:pt x="417" y="253"/>
                        </a:lnTo>
                        <a:lnTo>
                          <a:pt x="417" y="251"/>
                        </a:lnTo>
                        <a:lnTo>
                          <a:pt x="419" y="251"/>
                        </a:lnTo>
                        <a:lnTo>
                          <a:pt x="421" y="249"/>
                        </a:lnTo>
                        <a:lnTo>
                          <a:pt x="423" y="249"/>
                        </a:lnTo>
                        <a:lnTo>
                          <a:pt x="425" y="251"/>
                        </a:lnTo>
                        <a:lnTo>
                          <a:pt x="430" y="253"/>
                        </a:lnTo>
                        <a:lnTo>
                          <a:pt x="428" y="255"/>
                        </a:lnTo>
                        <a:lnTo>
                          <a:pt x="432" y="260"/>
                        </a:lnTo>
                        <a:lnTo>
                          <a:pt x="437" y="260"/>
                        </a:lnTo>
                        <a:lnTo>
                          <a:pt x="439" y="262"/>
                        </a:lnTo>
                        <a:lnTo>
                          <a:pt x="437" y="271"/>
                        </a:lnTo>
                        <a:lnTo>
                          <a:pt x="432" y="282"/>
                        </a:lnTo>
                        <a:lnTo>
                          <a:pt x="434" y="284"/>
                        </a:lnTo>
                        <a:lnTo>
                          <a:pt x="432" y="293"/>
                        </a:lnTo>
                        <a:lnTo>
                          <a:pt x="437" y="293"/>
                        </a:lnTo>
                        <a:lnTo>
                          <a:pt x="434" y="298"/>
                        </a:lnTo>
                        <a:lnTo>
                          <a:pt x="434" y="307"/>
                        </a:lnTo>
                        <a:lnTo>
                          <a:pt x="430" y="307"/>
                        </a:lnTo>
                        <a:lnTo>
                          <a:pt x="430" y="309"/>
                        </a:lnTo>
                        <a:lnTo>
                          <a:pt x="428" y="320"/>
                        </a:lnTo>
                        <a:lnTo>
                          <a:pt x="428" y="322"/>
                        </a:lnTo>
                        <a:lnTo>
                          <a:pt x="430" y="322"/>
                        </a:lnTo>
                        <a:lnTo>
                          <a:pt x="432" y="324"/>
                        </a:lnTo>
                        <a:lnTo>
                          <a:pt x="430" y="327"/>
                        </a:lnTo>
                        <a:lnTo>
                          <a:pt x="428" y="324"/>
                        </a:lnTo>
                        <a:lnTo>
                          <a:pt x="430" y="327"/>
                        </a:lnTo>
                        <a:lnTo>
                          <a:pt x="428" y="327"/>
                        </a:lnTo>
                        <a:lnTo>
                          <a:pt x="430" y="331"/>
                        </a:lnTo>
                        <a:lnTo>
                          <a:pt x="434" y="331"/>
                        </a:lnTo>
                        <a:lnTo>
                          <a:pt x="434" y="329"/>
                        </a:lnTo>
                        <a:lnTo>
                          <a:pt x="441" y="331"/>
                        </a:lnTo>
                        <a:lnTo>
                          <a:pt x="443" y="318"/>
                        </a:lnTo>
                        <a:lnTo>
                          <a:pt x="445" y="320"/>
                        </a:lnTo>
                        <a:lnTo>
                          <a:pt x="448" y="318"/>
                        </a:lnTo>
                        <a:lnTo>
                          <a:pt x="452" y="320"/>
                        </a:lnTo>
                        <a:lnTo>
                          <a:pt x="457" y="320"/>
                        </a:lnTo>
                        <a:lnTo>
                          <a:pt x="454" y="315"/>
                        </a:lnTo>
                        <a:lnTo>
                          <a:pt x="452" y="315"/>
                        </a:lnTo>
                        <a:lnTo>
                          <a:pt x="450" y="313"/>
                        </a:lnTo>
                        <a:lnTo>
                          <a:pt x="448" y="313"/>
                        </a:lnTo>
                        <a:lnTo>
                          <a:pt x="450" y="307"/>
                        </a:lnTo>
                        <a:lnTo>
                          <a:pt x="454" y="309"/>
                        </a:lnTo>
                        <a:lnTo>
                          <a:pt x="459" y="313"/>
                        </a:lnTo>
                        <a:lnTo>
                          <a:pt x="461" y="311"/>
                        </a:lnTo>
                        <a:lnTo>
                          <a:pt x="463" y="313"/>
                        </a:lnTo>
                        <a:lnTo>
                          <a:pt x="466" y="311"/>
                        </a:lnTo>
                        <a:lnTo>
                          <a:pt x="466" y="309"/>
                        </a:lnTo>
                        <a:lnTo>
                          <a:pt x="470" y="309"/>
                        </a:lnTo>
                        <a:lnTo>
                          <a:pt x="468" y="311"/>
                        </a:lnTo>
                        <a:lnTo>
                          <a:pt x="468" y="313"/>
                        </a:lnTo>
                        <a:lnTo>
                          <a:pt x="472" y="311"/>
                        </a:lnTo>
                        <a:lnTo>
                          <a:pt x="472" y="307"/>
                        </a:lnTo>
                        <a:lnTo>
                          <a:pt x="474" y="311"/>
                        </a:lnTo>
                        <a:lnTo>
                          <a:pt x="477" y="311"/>
                        </a:lnTo>
                        <a:lnTo>
                          <a:pt x="477" y="313"/>
                        </a:lnTo>
                        <a:lnTo>
                          <a:pt x="481" y="311"/>
                        </a:lnTo>
                        <a:lnTo>
                          <a:pt x="481" y="309"/>
                        </a:lnTo>
                        <a:lnTo>
                          <a:pt x="486" y="311"/>
                        </a:lnTo>
                        <a:lnTo>
                          <a:pt x="488" y="313"/>
                        </a:lnTo>
                        <a:lnTo>
                          <a:pt x="488" y="318"/>
                        </a:lnTo>
                        <a:lnTo>
                          <a:pt x="488" y="320"/>
                        </a:lnTo>
                        <a:lnTo>
                          <a:pt x="486" y="320"/>
                        </a:lnTo>
                        <a:lnTo>
                          <a:pt x="488" y="322"/>
                        </a:lnTo>
                        <a:lnTo>
                          <a:pt x="492" y="324"/>
                        </a:lnTo>
                        <a:lnTo>
                          <a:pt x="492" y="331"/>
                        </a:lnTo>
                        <a:lnTo>
                          <a:pt x="488" y="338"/>
                        </a:lnTo>
                        <a:lnTo>
                          <a:pt x="490" y="340"/>
                        </a:lnTo>
                        <a:lnTo>
                          <a:pt x="492" y="338"/>
                        </a:lnTo>
                        <a:lnTo>
                          <a:pt x="494" y="340"/>
                        </a:lnTo>
                        <a:lnTo>
                          <a:pt x="492" y="342"/>
                        </a:lnTo>
                        <a:lnTo>
                          <a:pt x="492" y="347"/>
                        </a:lnTo>
                        <a:lnTo>
                          <a:pt x="492" y="349"/>
                        </a:lnTo>
                        <a:lnTo>
                          <a:pt x="499" y="351"/>
                        </a:lnTo>
                        <a:lnTo>
                          <a:pt x="501" y="355"/>
                        </a:lnTo>
                        <a:lnTo>
                          <a:pt x="506" y="358"/>
                        </a:lnTo>
                        <a:lnTo>
                          <a:pt x="503" y="364"/>
                        </a:lnTo>
                        <a:lnTo>
                          <a:pt x="506" y="364"/>
                        </a:lnTo>
                        <a:lnTo>
                          <a:pt x="506" y="367"/>
                        </a:lnTo>
                        <a:lnTo>
                          <a:pt x="510" y="369"/>
                        </a:lnTo>
                        <a:lnTo>
                          <a:pt x="515" y="371"/>
                        </a:lnTo>
                        <a:lnTo>
                          <a:pt x="519" y="373"/>
                        </a:lnTo>
                        <a:lnTo>
                          <a:pt x="521" y="373"/>
                        </a:lnTo>
                        <a:lnTo>
                          <a:pt x="521" y="375"/>
                        </a:lnTo>
                        <a:lnTo>
                          <a:pt x="526" y="378"/>
                        </a:lnTo>
                        <a:lnTo>
                          <a:pt x="532" y="375"/>
                        </a:lnTo>
                        <a:lnTo>
                          <a:pt x="532" y="380"/>
                        </a:lnTo>
                        <a:lnTo>
                          <a:pt x="528" y="382"/>
                        </a:lnTo>
                        <a:lnTo>
                          <a:pt x="532" y="384"/>
                        </a:lnTo>
                        <a:lnTo>
                          <a:pt x="530" y="387"/>
                        </a:lnTo>
                        <a:lnTo>
                          <a:pt x="532" y="387"/>
                        </a:lnTo>
                        <a:lnTo>
                          <a:pt x="535" y="387"/>
                        </a:lnTo>
                        <a:lnTo>
                          <a:pt x="537" y="391"/>
                        </a:lnTo>
                        <a:lnTo>
                          <a:pt x="535" y="393"/>
                        </a:lnTo>
                        <a:lnTo>
                          <a:pt x="541" y="395"/>
                        </a:lnTo>
                        <a:lnTo>
                          <a:pt x="537" y="400"/>
                        </a:lnTo>
                        <a:lnTo>
                          <a:pt x="530" y="400"/>
                        </a:lnTo>
                        <a:lnTo>
                          <a:pt x="530" y="402"/>
                        </a:lnTo>
                        <a:lnTo>
                          <a:pt x="530" y="404"/>
                        </a:lnTo>
                        <a:lnTo>
                          <a:pt x="530" y="406"/>
                        </a:lnTo>
                        <a:lnTo>
                          <a:pt x="528" y="406"/>
                        </a:lnTo>
                        <a:lnTo>
                          <a:pt x="521" y="409"/>
                        </a:lnTo>
                        <a:lnTo>
                          <a:pt x="519" y="409"/>
                        </a:lnTo>
                        <a:lnTo>
                          <a:pt x="517" y="409"/>
                        </a:lnTo>
                        <a:lnTo>
                          <a:pt x="515" y="411"/>
                        </a:lnTo>
                        <a:lnTo>
                          <a:pt x="519" y="411"/>
                        </a:lnTo>
                        <a:lnTo>
                          <a:pt x="517" y="415"/>
                        </a:lnTo>
                        <a:lnTo>
                          <a:pt x="519" y="415"/>
                        </a:lnTo>
                        <a:lnTo>
                          <a:pt x="521" y="413"/>
                        </a:lnTo>
                        <a:lnTo>
                          <a:pt x="526" y="413"/>
                        </a:lnTo>
                        <a:lnTo>
                          <a:pt x="523" y="420"/>
                        </a:lnTo>
                        <a:lnTo>
                          <a:pt x="528" y="420"/>
                        </a:lnTo>
                        <a:lnTo>
                          <a:pt x="535" y="422"/>
                        </a:lnTo>
                        <a:lnTo>
                          <a:pt x="535" y="420"/>
                        </a:lnTo>
                        <a:lnTo>
                          <a:pt x="539" y="422"/>
                        </a:lnTo>
                        <a:lnTo>
                          <a:pt x="541" y="418"/>
                        </a:lnTo>
                        <a:lnTo>
                          <a:pt x="541" y="420"/>
                        </a:lnTo>
                        <a:lnTo>
                          <a:pt x="546" y="424"/>
                        </a:lnTo>
                        <a:lnTo>
                          <a:pt x="548" y="424"/>
                        </a:lnTo>
                        <a:lnTo>
                          <a:pt x="548" y="420"/>
                        </a:lnTo>
                        <a:lnTo>
                          <a:pt x="552" y="422"/>
                        </a:lnTo>
                        <a:lnTo>
                          <a:pt x="550" y="424"/>
                        </a:lnTo>
                        <a:lnTo>
                          <a:pt x="550" y="426"/>
                        </a:lnTo>
                        <a:lnTo>
                          <a:pt x="546" y="426"/>
                        </a:lnTo>
                        <a:lnTo>
                          <a:pt x="539" y="429"/>
                        </a:lnTo>
                        <a:lnTo>
                          <a:pt x="537" y="429"/>
                        </a:lnTo>
                        <a:lnTo>
                          <a:pt x="530" y="433"/>
                        </a:lnTo>
                        <a:lnTo>
                          <a:pt x="528" y="433"/>
                        </a:lnTo>
                        <a:lnTo>
                          <a:pt x="528" y="435"/>
                        </a:lnTo>
                        <a:lnTo>
                          <a:pt x="512" y="438"/>
                        </a:lnTo>
                        <a:lnTo>
                          <a:pt x="510" y="440"/>
                        </a:lnTo>
                        <a:lnTo>
                          <a:pt x="510" y="442"/>
                        </a:lnTo>
                        <a:lnTo>
                          <a:pt x="506" y="444"/>
                        </a:lnTo>
                        <a:lnTo>
                          <a:pt x="506" y="446"/>
                        </a:lnTo>
                        <a:lnTo>
                          <a:pt x="503" y="446"/>
                        </a:lnTo>
                        <a:lnTo>
                          <a:pt x="508" y="451"/>
                        </a:lnTo>
                        <a:lnTo>
                          <a:pt x="506" y="458"/>
                        </a:lnTo>
                        <a:lnTo>
                          <a:pt x="508" y="455"/>
                        </a:lnTo>
                        <a:lnTo>
                          <a:pt x="510" y="458"/>
                        </a:lnTo>
                        <a:lnTo>
                          <a:pt x="508" y="460"/>
                        </a:lnTo>
                        <a:lnTo>
                          <a:pt x="512" y="460"/>
                        </a:lnTo>
                        <a:lnTo>
                          <a:pt x="515" y="458"/>
                        </a:lnTo>
                        <a:lnTo>
                          <a:pt x="512" y="455"/>
                        </a:lnTo>
                        <a:lnTo>
                          <a:pt x="515" y="446"/>
                        </a:lnTo>
                        <a:lnTo>
                          <a:pt x="517" y="446"/>
                        </a:lnTo>
                        <a:lnTo>
                          <a:pt x="517" y="449"/>
                        </a:lnTo>
                        <a:lnTo>
                          <a:pt x="519" y="451"/>
                        </a:lnTo>
                        <a:lnTo>
                          <a:pt x="523" y="451"/>
                        </a:lnTo>
                        <a:lnTo>
                          <a:pt x="530" y="446"/>
                        </a:lnTo>
                        <a:lnTo>
                          <a:pt x="530" y="449"/>
                        </a:lnTo>
                        <a:lnTo>
                          <a:pt x="532" y="446"/>
                        </a:lnTo>
                        <a:lnTo>
                          <a:pt x="539" y="444"/>
                        </a:lnTo>
                        <a:lnTo>
                          <a:pt x="541" y="442"/>
                        </a:lnTo>
                        <a:lnTo>
                          <a:pt x="543" y="442"/>
                        </a:lnTo>
                        <a:lnTo>
                          <a:pt x="546" y="442"/>
                        </a:lnTo>
                        <a:lnTo>
                          <a:pt x="548" y="440"/>
                        </a:lnTo>
                        <a:lnTo>
                          <a:pt x="546" y="438"/>
                        </a:lnTo>
                        <a:lnTo>
                          <a:pt x="548" y="435"/>
                        </a:lnTo>
                        <a:lnTo>
                          <a:pt x="550" y="435"/>
                        </a:lnTo>
                        <a:lnTo>
                          <a:pt x="552" y="433"/>
                        </a:lnTo>
                        <a:lnTo>
                          <a:pt x="555" y="433"/>
                        </a:lnTo>
                        <a:lnTo>
                          <a:pt x="557" y="435"/>
                        </a:lnTo>
                        <a:lnTo>
                          <a:pt x="561" y="435"/>
                        </a:lnTo>
                        <a:lnTo>
                          <a:pt x="568" y="438"/>
                        </a:lnTo>
                        <a:lnTo>
                          <a:pt x="572" y="440"/>
                        </a:lnTo>
                        <a:lnTo>
                          <a:pt x="572" y="438"/>
                        </a:lnTo>
                        <a:lnTo>
                          <a:pt x="572" y="435"/>
                        </a:lnTo>
                        <a:lnTo>
                          <a:pt x="579" y="440"/>
                        </a:lnTo>
                        <a:lnTo>
                          <a:pt x="581" y="438"/>
                        </a:lnTo>
                        <a:lnTo>
                          <a:pt x="584" y="440"/>
                        </a:lnTo>
                        <a:lnTo>
                          <a:pt x="586" y="438"/>
                        </a:lnTo>
                        <a:lnTo>
                          <a:pt x="588" y="438"/>
                        </a:lnTo>
                        <a:lnTo>
                          <a:pt x="590" y="440"/>
                        </a:lnTo>
                        <a:lnTo>
                          <a:pt x="590" y="442"/>
                        </a:lnTo>
                        <a:lnTo>
                          <a:pt x="590" y="444"/>
                        </a:lnTo>
                        <a:lnTo>
                          <a:pt x="592" y="442"/>
                        </a:lnTo>
                        <a:lnTo>
                          <a:pt x="595" y="442"/>
                        </a:lnTo>
                        <a:lnTo>
                          <a:pt x="592" y="438"/>
                        </a:lnTo>
                        <a:lnTo>
                          <a:pt x="595" y="435"/>
                        </a:lnTo>
                        <a:lnTo>
                          <a:pt x="599" y="438"/>
                        </a:lnTo>
                        <a:lnTo>
                          <a:pt x="601" y="438"/>
                        </a:lnTo>
                        <a:lnTo>
                          <a:pt x="601" y="435"/>
                        </a:lnTo>
                        <a:lnTo>
                          <a:pt x="604" y="435"/>
                        </a:lnTo>
                        <a:lnTo>
                          <a:pt x="604" y="431"/>
                        </a:lnTo>
                        <a:lnTo>
                          <a:pt x="608" y="431"/>
                        </a:lnTo>
                        <a:lnTo>
                          <a:pt x="617" y="433"/>
                        </a:lnTo>
                        <a:lnTo>
                          <a:pt x="617" y="431"/>
                        </a:lnTo>
                        <a:lnTo>
                          <a:pt x="621" y="433"/>
                        </a:lnTo>
                        <a:lnTo>
                          <a:pt x="624" y="433"/>
                        </a:lnTo>
                        <a:lnTo>
                          <a:pt x="624" y="435"/>
                        </a:lnTo>
                        <a:lnTo>
                          <a:pt x="624" y="438"/>
                        </a:lnTo>
                        <a:lnTo>
                          <a:pt x="619" y="440"/>
                        </a:lnTo>
                        <a:lnTo>
                          <a:pt x="619" y="442"/>
                        </a:lnTo>
                        <a:lnTo>
                          <a:pt x="617" y="442"/>
                        </a:lnTo>
                        <a:lnTo>
                          <a:pt x="615" y="440"/>
                        </a:lnTo>
                        <a:lnTo>
                          <a:pt x="617" y="446"/>
                        </a:lnTo>
                        <a:lnTo>
                          <a:pt x="617" y="449"/>
                        </a:lnTo>
                        <a:lnTo>
                          <a:pt x="610" y="449"/>
                        </a:lnTo>
                        <a:lnTo>
                          <a:pt x="613" y="453"/>
                        </a:lnTo>
                        <a:lnTo>
                          <a:pt x="608" y="453"/>
                        </a:lnTo>
                        <a:lnTo>
                          <a:pt x="604" y="453"/>
                        </a:lnTo>
                        <a:lnTo>
                          <a:pt x="601" y="453"/>
                        </a:lnTo>
                        <a:lnTo>
                          <a:pt x="601" y="458"/>
                        </a:lnTo>
                        <a:lnTo>
                          <a:pt x="604" y="460"/>
                        </a:lnTo>
                        <a:lnTo>
                          <a:pt x="599" y="462"/>
                        </a:lnTo>
                        <a:lnTo>
                          <a:pt x="599" y="469"/>
                        </a:lnTo>
                        <a:lnTo>
                          <a:pt x="597" y="471"/>
                        </a:lnTo>
                        <a:lnTo>
                          <a:pt x="586" y="466"/>
                        </a:lnTo>
                        <a:lnTo>
                          <a:pt x="579" y="473"/>
                        </a:lnTo>
                        <a:lnTo>
                          <a:pt x="572" y="473"/>
                        </a:lnTo>
                        <a:lnTo>
                          <a:pt x="570" y="478"/>
                        </a:lnTo>
                        <a:lnTo>
                          <a:pt x="566" y="480"/>
                        </a:lnTo>
                        <a:lnTo>
                          <a:pt x="561" y="482"/>
                        </a:lnTo>
                        <a:lnTo>
                          <a:pt x="561" y="486"/>
                        </a:lnTo>
                        <a:lnTo>
                          <a:pt x="561" y="489"/>
                        </a:lnTo>
                        <a:lnTo>
                          <a:pt x="555" y="489"/>
                        </a:lnTo>
                        <a:lnTo>
                          <a:pt x="550" y="489"/>
                        </a:lnTo>
                        <a:lnTo>
                          <a:pt x="546" y="495"/>
                        </a:lnTo>
                        <a:lnTo>
                          <a:pt x="543" y="495"/>
                        </a:lnTo>
                        <a:lnTo>
                          <a:pt x="539" y="495"/>
                        </a:lnTo>
                        <a:lnTo>
                          <a:pt x="535" y="498"/>
                        </a:lnTo>
                        <a:lnTo>
                          <a:pt x="532" y="502"/>
                        </a:lnTo>
                        <a:lnTo>
                          <a:pt x="523" y="504"/>
                        </a:lnTo>
                        <a:lnTo>
                          <a:pt x="519" y="509"/>
                        </a:lnTo>
                        <a:lnTo>
                          <a:pt x="506" y="509"/>
                        </a:lnTo>
                        <a:lnTo>
                          <a:pt x="506" y="511"/>
                        </a:lnTo>
                        <a:lnTo>
                          <a:pt x="508" y="513"/>
                        </a:lnTo>
                        <a:lnTo>
                          <a:pt x="506" y="515"/>
                        </a:lnTo>
                        <a:lnTo>
                          <a:pt x="499" y="515"/>
                        </a:lnTo>
                        <a:lnTo>
                          <a:pt x="497" y="513"/>
                        </a:lnTo>
                        <a:lnTo>
                          <a:pt x="492" y="515"/>
                        </a:lnTo>
                        <a:lnTo>
                          <a:pt x="490" y="518"/>
                        </a:lnTo>
                        <a:lnTo>
                          <a:pt x="488" y="522"/>
                        </a:lnTo>
                        <a:lnTo>
                          <a:pt x="486" y="524"/>
                        </a:lnTo>
                        <a:lnTo>
                          <a:pt x="472" y="533"/>
                        </a:lnTo>
                        <a:lnTo>
                          <a:pt x="468" y="533"/>
                        </a:lnTo>
                        <a:lnTo>
                          <a:pt x="461" y="533"/>
                        </a:lnTo>
                        <a:lnTo>
                          <a:pt x="457" y="540"/>
                        </a:lnTo>
                        <a:lnTo>
                          <a:pt x="450" y="542"/>
                        </a:lnTo>
                        <a:lnTo>
                          <a:pt x="445" y="544"/>
                        </a:lnTo>
                        <a:lnTo>
                          <a:pt x="443" y="549"/>
                        </a:lnTo>
                        <a:lnTo>
                          <a:pt x="437" y="551"/>
                        </a:lnTo>
                        <a:lnTo>
                          <a:pt x="428" y="553"/>
                        </a:lnTo>
                        <a:lnTo>
                          <a:pt x="425" y="560"/>
                        </a:lnTo>
                        <a:lnTo>
                          <a:pt x="421" y="562"/>
                        </a:lnTo>
                        <a:lnTo>
                          <a:pt x="421" y="566"/>
                        </a:lnTo>
                        <a:lnTo>
                          <a:pt x="419" y="569"/>
                        </a:lnTo>
                        <a:lnTo>
                          <a:pt x="419" y="571"/>
                        </a:lnTo>
                        <a:lnTo>
                          <a:pt x="417" y="573"/>
                        </a:lnTo>
                        <a:lnTo>
                          <a:pt x="414" y="575"/>
                        </a:lnTo>
                        <a:lnTo>
                          <a:pt x="410" y="575"/>
                        </a:lnTo>
                        <a:lnTo>
                          <a:pt x="410" y="577"/>
                        </a:lnTo>
                        <a:lnTo>
                          <a:pt x="408" y="580"/>
                        </a:lnTo>
                        <a:lnTo>
                          <a:pt x="405" y="582"/>
                        </a:lnTo>
                        <a:lnTo>
                          <a:pt x="399" y="580"/>
                        </a:lnTo>
                        <a:lnTo>
                          <a:pt x="394" y="580"/>
                        </a:lnTo>
                        <a:lnTo>
                          <a:pt x="390" y="586"/>
                        </a:lnTo>
                        <a:lnTo>
                          <a:pt x="385" y="584"/>
                        </a:lnTo>
                        <a:lnTo>
                          <a:pt x="376" y="595"/>
                        </a:lnTo>
                        <a:lnTo>
                          <a:pt x="376" y="600"/>
                        </a:lnTo>
                        <a:lnTo>
                          <a:pt x="376" y="604"/>
                        </a:lnTo>
                        <a:lnTo>
                          <a:pt x="370" y="606"/>
                        </a:lnTo>
                        <a:lnTo>
                          <a:pt x="370" y="611"/>
                        </a:lnTo>
                        <a:lnTo>
                          <a:pt x="374" y="613"/>
                        </a:lnTo>
                        <a:lnTo>
                          <a:pt x="372" y="617"/>
                        </a:lnTo>
                        <a:lnTo>
                          <a:pt x="374" y="620"/>
                        </a:lnTo>
                        <a:lnTo>
                          <a:pt x="374" y="626"/>
                        </a:lnTo>
                        <a:lnTo>
                          <a:pt x="376" y="631"/>
                        </a:lnTo>
                        <a:lnTo>
                          <a:pt x="376" y="633"/>
                        </a:lnTo>
                        <a:lnTo>
                          <a:pt x="381" y="642"/>
                        </a:lnTo>
                        <a:lnTo>
                          <a:pt x="381" y="646"/>
                        </a:lnTo>
                        <a:lnTo>
                          <a:pt x="385" y="649"/>
                        </a:lnTo>
                        <a:lnTo>
                          <a:pt x="388" y="653"/>
                        </a:lnTo>
                        <a:lnTo>
                          <a:pt x="390" y="655"/>
                        </a:lnTo>
                        <a:lnTo>
                          <a:pt x="394" y="655"/>
                        </a:lnTo>
                        <a:lnTo>
                          <a:pt x="399" y="660"/>
                        </a:lnTo>
                        <a:lnTo>
                          <a:pt x="408" y="660"/>
                        </a:lnTo>
                        <a:lnTo>
                          <a:pt x="410" y="662"/>
                        </a:lnTo>
                        <a:lnTo>
                          <a:pt x="410" y="664"/>
                        </a:lnTo>
                        <a:lnTo>
                          <a:pt x="412" y="664"/>
                        </a:lnTo>
                        <a:lnTo>
                          <a:pt x="421" y="662"/>
                        </a:lnTo>
                        <a:lnTo>
                          <a:pt x="430" y="664"/>
                        </a:lnTo>
                        <a:lnTo>
                          <a:pt x="434" y="666"/>
                        </a:lnTo>
                        <a:lnTo>
                          <a:pt x="434" y="671"/>
                        </a:lnTo>
                        <a:lnTo>
                          <a:pt x="437" y="671"/>
                        </a:lnTo>
                        <a:lnTo>
                          <a:pt x="439" y="666"/>
                        </a:lnTo>
                        <a:lnTo>
                          <a:pt x="448" y="666"/>
                        </a:lnTo>
                        <a:lnTo>
                          <a:pt x="450" y="664"/>
                        </a:lnTo>
                        <a:lnTo>
                          <a:pt x="452" y="664"/>
                        </a:lnTo>
                        <a:lnTo>
                          <a:pt x="454" y="662"/>
                        </a:lnTo>
                        <a:lnTo>
                          <a:pt x="461" y="662"/>
                        </a:lnTo>
                        <a:lnTo>
                          <a:pt x="466" y="664"/>
                        </a:lnTo>
                        <a:lnTo>
                          <a:pt x="474" y="664"/>
                        </a:lnTo>
                        <a:lnTo>
                          <a:pt x="472" y="662"/>
                        </a:lnTo>
                        <a:lnTo>
                          <a:pt x="474" y="662"/>
                        </a:lnTo>
                        <a:lnTo>
                          <a:pt x="474" y="664"/>
                        </a:lnTo>
                        <a:lnTo>
                          <a:pt x="477" y="655"/>
                        </a:lnTo>
                        <a:lnTo>
                          <a:pt x="486" y="649"/>
                        </a:lnTo>
                        <a:lnTo>
                          <a:pt x="488" y="646"/>
                        </a:lnTo>
                        <a:lnTo>
                          <a:pt x="494" y="649"/>
                        </a:lnTo>
                        <a:lnTo>
                          <a:pt x="497" y="651"/>
                        </a:lnTo>
                        <a:lnTo>
                          <a:pt x="494" y="655"/>
                        </a:lnTo>
                        <a:lnTo>
                          <a:pt x="494" y="657"/>
                        </a:lnTo>
                        <a:lnTo>
                          <a:pt x="492" y="664"/>
                        </a:lnTo>
                        <a:lnTo>
                          <a:pt x="497" y="662"/>
                        </a:lnTo>
                        <a:lnTo>
                          <a:pt x="497" y="664"/>
                        </a:lnTo>
                        <a:lnTo>
                          <a:pt x="497" y="669"/>
                        </a:lnTo>
                        <a:lnTo>
                          <a:pt x="494" y="671"/>
                        </a:lnTo>
                        <a:lnTo>
                          <a:pt x="497" y="673"/>
                        </a:lnTo>
                        <a:lnTo>
                          <a:pt x="499" y="673"/>
                        </a:lnTo>
                        <a:lnTo>
                          <a:pt x="503" y="677"/>
                        </a:lnTo>
                        <a:lnTo>
                          <a:pt x="503" y="682"/>
                        </a:lnTo>
                        <a:lnTo>
                          <a:pt x="501" y="682"/>
                        </a:lnTo>
                        <a:lnTo>
                          <a:pt x="499" y="691"/>
                        </a:lnTo>
                        <a:lnTo>
                          <a:pt x="501" y="693"/>
                        </a:lnTo>
                        <a:lnTo>
                          <a:pt x="499" y="693"/>
                        </a:lnTo>
                        <a:lnTo>
                          <a:pt x="494" y="695"/>
                        </a:lnTo>
                        <a:lnTo>
                          <a:pt x="488" y="697"/>
                        </a:lnTo>
                        <a:lnTo>
                          <a:pt x="481" y="693"/>
                        </a:lnTo>
                        <a:lnTo>
                          <a:pt x="477" y="693"/>
                        </a:lnTo>
                        <a:lnTo>
                          <a:pt x="468" y="693"/>
                        </a:lnTo>
                        <a:lnTo>
                          <a:pt x="468" y="697"/>
                        </a:lnTo>
                        <a:lnTo>
                          <a:pt x="463" y="695"/>
                        </a:lnTo>
                        <a:lnTo>
                          <a:pt x="461" y="700"/>
                        </a:lnTo>
                        <a:lnTo>
                          <a:pt x="454" y="702"/>
                        </a:lnTo>
                        <a:lnTo>
                          <a:pt x="443" y="697"/>
                        </a:lnTo>
                        <a:lnTo>
                          <a:pt x="441" y="700"/>
                        </a:lnTo>
                        <a:lnTo>
                          <a:pt x="439" y="702"/>
                        </a:lnTo>
                        <a:lnTo>
                          <a:pt x="432" y="704"/>
                        </a:lnTo>
                        <a:lnTo>
                          <a:pt x="428" y="704"/>
                        </a:lnTo>
                        <a:lnTo>
                          <a:pt x="425" y="709"/>
                        </a:lnTo>
                        <a:lnTo>
                          <a:pt x="423" y="709"/>
                        </a:lnTo>
                        <a:lnTo>
                          <a:pt x="425" y="709"/>
                        </a:lnTo>
                        <a:lnTo>
                          <a:pt x="425" y="715"/>
                        </a:lnTo>
                        <a:lnTo>
                          <a:pt x="430" y="720"/>
                        </a:lnTo>
                        <a:lnTo>
                          <a:pt x="428" y="722"/>
                        </a:lnTo>
                        <a:lnTo>
                          <a:pt x="432" y="720"/>
                        </a:lnTo>
                        <a:lnTo>
                          <a:pt x="432" y="722"/>
                        </a:lnTo>
                        <a:lnTo>
                          <a:pt x="434" y="722"/>
                        </a:lnTo>
                        <a:lnTo>
                          <a:pt x="432" y="724"/>
                        </a:lnTo>
                        <a:lnTo>
                          <a:pt x="432" y="726"/>
                        </a:lnTo>
                        <a:lnTo>
                          <a:pt x="437" y="729"/>
                        </a:lnTo>
                        <a:lnTo>
                          <a:pt x="434" y="731"/>
                        </a:lnTo>
                        <a:lnTo>
                          <a:pt x="430" y="733"/>
                        </a:lnTo>
                        <a:lnTo>
                          <a:pt x="421" y="733"/>
                        </a:lnTo>
                        <a:lnTo>
                          <a:pt x="417" y="735"/>
                        </a:lnTo>
                        <a:lnTo>
                          <a:pt x="423" y="742"/>
                        </a:lnTo>
                        <a:lnTo>
                          <a:pt x="423" y="744"/>
                        </a:lnTo>
                        <a:lnTo>
                          <a:pt x="428" y="744"/>
                        </a:lnTo>
                        <a:lnTo>
                          <a:pt x="432" y="746"/>
                        </a:lnTo>
                        <a:lnTo>
                          <a:pt x="437" y="742"/>
                        </a:lnTo>
                        <a:lnTo>
                          <a:pt x="439" y="744"/>
                        </a:lnTo>
                        <a:lnTo>
                          <a:pt x="441" y="748"/>
                        </a:lnTo>
                        <a:lnTo>
                          <a:pt x="443" y="751"/>
                        </a:lnTo>
                        <a:lnTo>
                          <a:pt x="448" y="751"/>
                        </a:lnTo>
                        <a:lnTo>
                          <a:pt x="452" y="760"/>
                        </a:lnTo>
                        <a:lnTo>
                          <a:pt x="454" y="771"/>
                        </a:lnTo>
                        <a:lnTo>
                          <a:pt x="452" y="777"/>
                        </a:lnTo>
                        <a:lnTo>
                          <a:pt x="448" y="777"/>
                        </a:lnTo>
                        <a:lnTo>
                          <a:pt x="448" y="780"/>
                        </a:lnTo>
                        <a:lnTo>
                          <a:pt x="445" y="782"/>
                        </a:lnTo>
                        <a:lnTo>
                          <a:pt x="445" y="784"/>
                        </a:lnTo>
                        <a:lnTo>
                          <a:pt x="441" y="784"/>
                        </a:lnTo>
                        <a:lnTo>
                          <a:pt x="439" y="786"/>
                        </a:lnTo>
                        <a:lnTo>
                          <a:pt x="437" y="786"/>
                        </a:lnTo>
                        <a:lnTo>
                          <a:pt x="432" y="782"/>
                        </a:lnTo>
                        <a:lnTo>
                          <a:pt x="432" y="777"/>
                        </a:lnTo>
                        <a:lnTo>
                          <a:pt x="432" y="775"/>
                        </a:lnTo>
                        <a:lnTo>
                          <a:pt x="430" y="773"/>
                        </a:lnTo>
                        <a:lnTo>
                          <a:pt x="428" y="777"/>
                        </a:lnTo>
                        <a:lnTo>
                          <a:pt x="425" y="773"/>
                        </a:lnTo>
                        <a:lnTo>
                          <a:pt x="423" y="773"/>
                        </a:lnTo>
                        <a:lnTo>
                          <a:pt x="419" y="775"/>
                        </a:lnTo>
                        <a:lnTo>
                          <a:pt x="421" y="782"/>
                        </a:lnTo>
                        <a:lnTo>
                          <a:pt x="423" y="782"/>
                        </a:lnTo>
                        <a:lnTo>
                          <a:pt x="423" y="784"/>
                        </a:lnTo>
                        <a:lnTo>
                          <a:pt x="421" y="788"/>
                        </a:lnTo>
                        <a:lnTo>
                          <a:pt x="423" y="791"/>
                        </a:lnTo>
                        <a:lnTo>
                          <a:pt x="423" y="793"/>
                        </a:lnTo>
                        <a:lnTo>
                          <a:pt x="421" y="793"/>
                        </a:lnTo>
                        <a:lnTo>
                          <a:pt x="423" y="800"/>
                        </a:lnTo>
                        <a:lnTo>
                          <a:pt x="421" y="800"/>
                        </a:lnTo>
                        <a:lnTo>
                          <a:pt x="421" y="804"/>
                        </a:lnTo>
                        <a:lnTo>
                          <a:pt x="425" y="813"/>
                        </a:lnTo>
                        <a:lnTo>
                          <a:pt x="432" y="820"/>
                        </a:lnTo>
                        <a:lnTo>
                          <a:pt x="432" y="822"/>
                        </a:lnTo>
                        <a:lnTo>
                          <a:pt x="437" y="822"/>
                        </a:lnTo>
                        <a:lnTo>
                          <a:pt x="434" y="826"/>
                        </a:lnTo>
                        <a:lnTo>
                          <a:pt x="432" y="824"/>
                        </a:lnTo>
                        <a:lnTo>
                          <a:pt x="430" y="833"/>
                        </a:lnTo>
                        <a:lnTo>
                          <a:pt x="423" y="833"/>
                        </a:lnTo>
                        <a:lnTo>
                          <a:pt x="417" y="835"/>
                        </a:lnTo>
                        <a:lnTo>
                          <a:pt x="414" y="835"/>
                        </a:lnTo>
                        <a:lnTo>
                          <a:pt x="412" y="828"/>
                        </a:lnTo>
                        <a:lnTo>
                          <a:pt x="410" y="828"/>
                        </a:lnTo>
                        <a:lnTo>
                          <a:pt x="405" y="828"/>
                        </a:lnTo>
                        <a:lnTo>
                          <a:pt x="401" y="828"/>
                        </a:lnTo>
                        <a:lnTo>
                          <a:pt x="399" y="824"/>
                        </a:lnTo>
                        <a:lnTo>
                          <a:pt x="399" y="820"/>
                        </a:lnTo>
                        <a:lnTo>
                          <a:pt x="401" y="817"/>
                        </a:lnTo>
                        <a:lnTo>
                          <a:pt x="401" y="811"/>
                        </a:lnTo>
                        <a:lnTo>
                          <a:pt x="396" y="813"/>
                        </a:lnTo>
                        <a:lnTo>
                          <a:pt x="394" y="813"/>
                        </a:lnTo>
                        <a:lnTo>
                          <a:pt x="392" y="815"/>
                        </a:lnTo>
                        <a:lnTo>
                          <a:pt x="390" y="815"/>
                        </a:lnTo>
                        <a:lnTo>
                          <a:pt x="390" y="817"/>
                        </a:lnTo>
                        <a:lnTo>
                          <a:pt x="385" y="817"/>
                        </a:lnTo>
                        <a:lnTo>
                          <a:pt x="388" y="820"/>
                        </a:lnTo>
                        <a:lnTo>
                          <a:pt x="383" y="822"/>
                        </a:lnTo>
                        <a:lnTo>
                          <a:pt x="383" y="824"/>
                        </a:lnTo>
                        <a:lnTo>
                          <a:pt x="383" y="826"/>
                        </a:lnTo>
                        <a:lnTo>
                          <a:pt x="376" y="828"/>
                        </a:lnTo>
                        <a:lnTo>
                          <a:pt x="374" y="828"/>
                        </a:lnTo>
                        <a:lnTo>
                          <a:pt x="374" y="822"/>
                        </a:lnTo>
                        <a:lnTo>
                          <a:pt x="370" y="822"/>
                        </a:lnTo>
                        <a:lnTo>
                          <a:pt x="368" y="820"/>
                        </a:lnTo>
                        <a:lnTo>
                          <a:pt x="365" y="822"/>
                        </a:lnTo>
                        <a:lnTo>
                          <a:pt x="361" y="820"/>
                        </a:lnTo>
                        <a:lnTo>
                          <a:pt x="361" y="822"/>
                        </a:lnTo>
                        <a:lnTo>
                          <a:pt x="352" y="817"/>
                        </a:lnTo>
                        <a:lnTo>
                          <a:pt x="347" y="815"/>
                        </a:lnTo>
                        <a:lnTo>
                          <a:pt x="343" y="817"/>
                        </a:lnTo>
                        <a:lnTo>
                          <a:pt x="341" y="822"/>
                        </a:lnTo>
                        <a:lnTo>
                          <a:pt x="336" y="820"/>
                        </a:lnTo>
                        <a:lnTo>
                          <a:pt x="332" y="822"/>
                        </a:lnTo>
                        <a:lnTo>
                          <a:pt x="330" y="811"/>
                        </a:lnTo>
                        <a:lnTo>
                          <a:pt x="332" y="808"/>
                        </a:lnTo>
                        <a:lnTo>
                          <a:pt x="327" y="804"/>
                        </a:lnTo>
                        <a:lnTo>
                          <a:pt x="325" y="806"/>
                        </a:lnTo>
                        <a:lnTo>
                          <a:pt x="325" y="811"/>
                        </a:lnTo>
                        <a:lnTo>
                          <a:pt x="321" y="811"/>
                        </a:lnTo>
                        <a:lnTo>
                          <a:pt x="323" y="817"/>
                        </a:lnTo>
                        <a:lnTo>
                          <a:pt x="319" y="824"/>
                        </a:lnTo>
                        <a:lnTo>
                          <a:pt x="319" y="826"/>
                        </a:lnTo>
                        <a:lnTo>
                          <a:pt x="321" y="826"/>
                        </a:lnTo>
                        <a:lnTo>
                          <a:pt x="321" y="833"/>
                        </a:lnTo>
                        <a:lnTo>
                          <a:pt x="321" y="835"/>
                        </a:lnTo>
                        <a:lnTo>
                          <a:pt x="321" y="837"/>
                        </a:lnTo>
                        <a:lnTo>
                          <a:pt x="316" y="837"/>
                        </a:lnTo>
                        <a:lnTo>
                          <a:pt x="314" y="840"/>
                        </a:lnTo>
                        <a:lnTo>
                          <a:pt x="307" y="842"/>
                        </a:lnTo>
                        <a:lnTo>
                          <a:pt x="305" y="844"/>
                        </a:lnTo>
                        <a:lnTo>
                          <a:pt x="301" y="846"/>
                        </a:lnTo>
                        <a:lnTo>
                          <a:pt x="296" y="848"/>
                        </a:lnTo>
                        <a:lnTo>
                          <a:pt x="296" y="853"/>
                        </a:lnTo>
                        <a:lnTo>
                          <a:pt x="298" y="855"/>
                        </a:lnTo>
                        <a:lnTo>
                          <a:pt x="298" y="862"/>
                        </a:lnTo>
                        <a:lnTo>
                          <a:pt x="294" y="864"/>
                        </a:lnTo>
                        <a:lnTo>
                          <a:pt x="292" y="866"/>
                        </a:lnTo>
                        <a:lnTo>
                          <a:pt x="290" y="866"/>
                        </a:lnTo>
                        <a:lnTo>
                          <a:pt x="283" y="868"/>
                        </a:lnTo>
                        <a:lnTo>
                          <a:pt x="281" y="866"/>
                        </a:lnTo>
                        <a:lnTo>
                          <a:pt x="278" y="868"/>
                        </a:lnTo>
                        <a:lnTo>
                          <a:pt x="272" y="871"/>
                        </a:lnTo>
                        <a:lnTo>
                          <a:pt x="270" y="873"/>
                        </a:lnTo>
                        <a:lnTo>
                          <a:pt x="267" y="873"/>
                        </a:lnTo>
                        <a:lnTo>
                          <a:pt x="267" y="868"/>
                        </a:lnTo>
                        <a:lnTo>
                          <a:pt x="265" y="868"/>
                        </a:lnTo>
                        <a:lnTo>
                          <a:pt x="263" y="866"/>
                        </a:lnTo>
                        <a:lnTo>
                          <a:pt x="258" y="866"/>
                        </a:lnTo>
                        <a:lnTo>
                          <a:pt x="258" y="868"/>
                        </a:lnTo>
                        <a:lnTo>
                          <a:pt x="263" y="873"/>
                        </a:lnTo>
                        <a:lnTo>
                          <a:pt x="261" y="875"/>
                        </a:lnTo>
                        <a:lnTo>
                          <a:pt x="261" y="877"/>
                        </a:lnTo>
                        <a:lnTo>
                          <a:pt x="256" y="877"/>
                        </a:lnTo>
                        <a:lnTo>
                          <a:pt x="258" y="882"/>
                        </a:lnTo>
                        <a:lnTo>
                          <a:pt x="256" y="886"/>
                        </a:lnTo>
                        <a:lnTo>
                          <a:pt x="254" y="882"/>
                        </a:lnTo>
                        <a:lnTo>
                          <a:pt x="252" y="882"/>
                        </a:lnTo>
                        <a:lnTo>
                          <a:pt x="252" y="880"/>
                        </a:lnTo>
                        <a:lnTo>
                          <a:pt x="245" y="880"/>
                        </a:lnTo>
                        <a:lnTo>
                          <a:pt x="241" y="880"/>
                        </a:lnTo>
                        <a:lnTo>
                          <a:pt x="243" y="877"/>
                        </a:lnTo>
                        <a:lnTo>
                          <a:pt x="238" y="877"/>
                        </a:lnTo>
                        <a:lnTo>
                          <a:pt x="238" y="875"/>
                        </a:lnTo>
                        <a:lnTo>
                          <a:pt x="241" y="875"/>
                        </a:lnTo>
                        <a:lnTo>
                          <a:pt x="238" y="873"/>
                        </a:lnTo>
                        <a:lnTo>
                          <a:pt x="229" y="868"/>
                        </a:lnTo>
                        <a:lnTo>
                          <a:pt x="227" y="864"/>
                        </a:lnTo>
                        <a:lnTo>
                          <a:pt x="223" y="864"/>
                        </a:lnTo>
                        <a:lnTo>
                          <a:pt x="225" y="855"/>
                        </a:lnTo>
                        <a:lnTo>
                          <a:pt x="227" y="853"/>
                        </a:lnTo>
                        <a:lnTo>
                          <a:pt x="232" y="844"/>
                        </a:lnTo>
                        <a:lnTo>
                          <a:pt x="236" y="848"/>
                        </a:lnTo>
                        <a:lnTo>
                          <a:pt x="238" y="848"/>
                        </a:lnTo>
                        <a:lnTo>
                          <a:pt x="241" y="853"/>
                        </a:lnTo>
                        <a:lnTo>
                          <a:pt x="243" y="853"/>
                        </a:lnTo>
                        <a:lnTo>
                          <a:pt x="249" y="853"/>
                        </a:lnTo>
                        <a:lnTo>
                          <a:pt x="249" y="848"/>
                        </a:lnTo>
                        <a:lnTo>
                          <a:pt x="254" y="846"/>
                        </a:lnTo>
                        <a:lnTo>
                          <a:pt x="256" y="848"/>
                        </a:lnTo>
                        <a:lnTo>
                          <a:pt x="256" y="853"/>
                        </a:lnTo>
                        <a:lnTo>
                          <a:pt x="258" y="853"/>
                        </a:lnTo>
                        <a:lnTo>
                          <a:pt x="258" y="857"/>
                        </a:lnTo>
                        <a:lnTo>
                          <a:pt x="263" y="855"/>
                        </a:lnTo>
                        <a:lnTo>
                          <a:pt x="263" y="853"/>
                        </a:lnTo>
                        <a:lnTo>
                          <a:pt x="267" y="853"/>
                        </a:lnTo>
                        <a:lnTo>
                          <a:pt x="267" y="851"/>
                        </a:lnTo>
                        <a:lnTo>
                          <a:pt x="270" y="851"/>
                        </a:lnTo>
                        <a:lnTo>
                          <a:pt x="270" y="846"/>
                        </a:lnTo>
                        <a:lnTo>
                          <a:pt x="270" y="844"/>
                        </a:lnTo>
                        <a:lnTo>
                          <a:pt x="278" y="842"/>
                        </a:lnTo>
                        <a:lnTo>
                          <a:pt x="278" y="835"/>
                        </a:lnTo>
                        <a:lnTo>
                          <a:pt x="274" y="837"/>
                        </a:lnTo>
                        <a:lnTo>
                          <a:pt x="274" y="835"/>
                        </a:lnTo>
                        <a:lnTo>
                          <a:pt x="272" y="837"/>
                        </a:lnTo>
                        <a:lnTo>
                          <a:pt x="270" y="833"/>
                        </a:lnTo>
                        <a:lnTo>
                          <a:pt x="265" y="833"/>
                        </a:lnTo>
                        <a:lnTo>
                          <a:pt x="270" y="820"/>
                        </a:lnTo>
                        <a:lnTo>
                          <a:pt x="272" y="820"/>
                        </a:lnTo>
                        <a:lnTo>
                          <a:pt x="274" y="820"/>
                        </a:lnTo>
                        <a:lnTo>
                          <a:pt x="274" y="817"/>
                        </a:lnTo>
                        <a:lnTo>
                          <a:pt x="276" y="817"/>
                        </a:lnTo>
                        <a:lnTo>
                          <a:pt x="274" y="815"/>
                        </a:lnTo>
                        <a:lnTo>
                          <a:pt x="276" y="813"/>
                        </a:lnTo>
                        <a:lnTo>
                          <a:pt x="274" y="813"/>
                        </a:lnTo>
                        <a:lnTo>
                          <a:pt x="276" y="811"/>
                        </a:lnTo>
                        <a:lnTo>
                          <a:pt x="274" y="808"/>
                        </a:lnTo>
                        <a:lnTo>
                          <a:pt x="272" y="806"/>
                        </a:lnTo>
                        <a:lnTo>
                          <a:pt x="267" y="808"/>
                        </a:lnTo>
                        <a:lnTo>
                          <a:pt x="263" y="802"/>
                        </a:lnTo>
                        <a:lnTo>
                          <a:pt x="263" y="795"/>
                        </a:lnTo>
                        <a:lnTo>
                          <a:pt x="263" y="797"/>
                        </a:lnTo>
                        <a:lnTo>
                          <a:pt x="263" y="795"/>
                        </a:lnTo>
                        <a:lnTo>
                          <a:pt x="267" y="793"/>
                        </a:lnTo>
                        <a:lnTo>
                          <a:pt x="267" y="791"/>
                        </a:lnTo>
                        <a:lnTo>
                          <a:pt x="265" y="791"/>
                        </a:lnTo>
                        <a:lnTo>
                          <a:pt x="270" y="786"/>
                        </a:lnTo>
                        <a:lnTo>
                          <a:pt x="270" y="788"/>
                        </a:lnTo>
                        <a:lnTo>
                          <a:pt x="272" y="784"/>
                        </a:lnTo>
                        <a:lnTo>
                          <a:pt x="274" y="786"/>
                        </a:lnTo>
                        <a:lnTo>
                          <a:pt x="274" y="791"/>
                        </a:lnTo>
                        <a:lnTo>
                          <a:pt x="276" y="791"/>
                        </a:lnTo>
                        <a:lnTo>
                          <a:pt x="278" y="793"/>
                        </a:lnTo>
                        <a:lnTo>
                          <a:pt x="287" y="788"/>
                        </a:lnTo>
                        <a:lnTo>
                          <a:pt x="287" y="786"/>
                        </a:lnTo>
                        <a:lnTo>
                          <a:pt x="290" y="782"/>
                        </a:lnTo>
                        <a:lnTo>
                          <a:pt x="287" y="780"/>
                        </a:lnTo>
                        <a:lnTo>
                          <a:pt x="285" y="780"/>
                        </a:lnTo>
                        <a:lnTo>
                          <a:pt x="285" y="777"/>
                        </a:lnTo>
                        <a:lnTo>
                          <a:pt x="287" y="780"/>
                        </a:lnTo>
                        <a:lnTo>
                          <a:pt x="290" y="775"/>
                        </a:lnTo>
                        <a:lnTo>
                          <a:pt x="287" y="773"/>
                        </a:lnTo>
                        <a:lnTo>
                          <a:pt x="287" y="771"/>
                        </a:lnTo>
                        <a:lnTo>
                          <a:pt x="290" y="771"/>
                        </a:lnTo>
                        <a:lnTo>
                          <a:pt x="285" y="768"/>
                        </a:lnTo>
                        <a:lnTo>
                          <a:pt x="283" y="766"/>
                        </a:lnTo>
                        <a:lnTo>
                          <a:pt x="283" y="764"/>
                        </a:lnTo>
                        <a:lnTo>
                          <a:pt x="278" y="764"/>
                        </a:lnTo>
                        <a:lnTo>
                          <a:pt x="278" y="766"/>
                        </a:lnTo>
                        <a:lnTo>
                          <a:pt x="276" y="764"/>
                        </a:lnTo>
                        <a:lnTo>
                          <a:pt x="278" y="762"/>
                        </a:lnTo>
                        <a:lnTo>
                          <a:pt x="281" y="760"/>
                        </a:lnTo>
                        <a:lnTo>
                          <a:pt x="278" y="757"/>
                        </a:lnTo>
                        <a:lnTo>
                          <a:pt x="276" y="757"/>
                        </a:lnTo>
                        <a:lnTo>
                          <a:pt x="278" y="751"/>
                        </a:lnTo>
                        <a:lnTo>
                          <a:pt x="278" y="748"/>
                        </a:lnTo>
                        <a:lnTo>
                          <a:pt x="272" y="742"/>
                        </a:lnTo>
                        <a:lnTo>
                          <a:pt x="267" y="744"/>
                        </a:lnTo>
                        <a:lnTo>
                          <a:pt x="256" y="748"/>
                        </a:lnTo>
                        <a:lnTo>
                          <a:pt x="252" y="753"/>
                        </a:lnTo>
                        <a:lnTo>
                          <a:pt x="245" y="753"/>
                        </a:lnTo>
                        <a:lnTo>
                          <a:pt x="241" y="748"/>
                        </a:lnTo>
                        <a:lnTo>
                          <a:pt x="238" y="751"/>
                        </a:lnTo>
                        <a:lnTo>
                          <a:pt x="234" y="748"/>
                        </a:lnTo>
                        <a:lnTo>
                          <a:pt x="227" y="753"/>
                        </a:lnTo>
                        <a:lnTo>
                          <a:pt x="223" y="753"/>
                        </a:lnTo>
                        <a:lnTo>
                          <a:pt x="196" y="748"/>
                        </a:lnTo>
                        <a:lnTo>
                          <a:pt x="189" y="746"/>
                        </a:lnTo>
                        <a:lnTo>
                          <a:pt x="189" y="748"/>
                        </a:lnTo>
                        <a:lnTo>
                          <a:pt x="185" y="742"/>
                        </a:lnTo>
                        <a:lnTo>
                          <a:pt x="185" y="740"/>
                        </a:lnTo>
                        <a:lnTo>
                          <a:pt x="187" y="740"/>
                        </a:lnTo>
                        <a:lnTo>
                          <a:pt x="187" y="737"/>
                        </a:lnTo>
                        <a:lnTo>
                          <a:pt x="189" y="735"/>
                        </a:lnTo>
                        <a:lnTo>
                          <a:pt x="194" y="735"/>
                        </a:lnTo>
                        <a:lnTo>
                          <a:pt x="194" y="733"/>
                        </a:lnTo>
                        <a:lnTo>
                          <a:pt x="192" y="731"/>
                        </a:lnTo>
                        <a:lnTo>
                          <a:pt x="187" y="726"/>
                        </a:lnTo>
                        <a:lnTo>
                          <a:pt x="187" y="722"/>
                        </a:lnTo>
                        <a:lnTo>
                          <a:pt x="189" y="722"/>
                        </a:lnTo>
                        <a:lnTo>
                          <a:pt x="189" y="724"/>
                        </a:lnTo>
                        <a:lnTo>
                          <a:pt x="194" y="724"/>
                        </a:lnTo>
                        <a:lnTo>
                          <a:pt x="194" y="726"/>
                        </a:lnTo>
                        <a:lnTo>
                          <a:pt x="192" y="729"/>
                        </a:lnTo>
                        <a:lnTo>
                          <a:pt x="198" y="731"/>
                        </a:lnTo>
                        <a:lnTo>
                          <a:pt x="203" y="735"/>
                        </a:lnTo>
                        <a:lnTo>
                          <a:pt x="205" y="733"/>
                        </a:lnTo>
                        <a:lnTo>
                          <a:pt x="218" y="729"/>
                        </a:lnTo>
                        <a:lnTo>
                          <a:pt x="218" y="724"/>
                        </a:lnTo>
                        <a:lnTo>
                          <a:pt x="212" y="726"/>
                        </a:lnTo>
                        <a:lnTo>
                          <a:pt x="205" y="726"/>
                        </a:lnTo>
                        <a:lnTo>
                          <a:pt x="203" y="729"/>
                        </a:lnTo>
                        <a:lnTo>
                          <a:pt x="196" y="726"/>
                        </a:lnTo>
                        <a:lnTo>
                          <a:pt x="196" y="722"/>
                        </a:lnTo>
                        <a:lnTo>
                          <a:pt x="200" y="720"/>
                        </a:lnTo>
                        <a:lnTo>
                          <a:pt x="196" y="715"/>
                        </a:lnTo>
                        <a:lnTo>
                          <a:pt x="198" y="713"/>
                        </a:lnTo>
                        <a:lnTo>
                          <a:pt x="200" y="717"/>
                        </a:lnTo>
                        <a:lnTo>
                          <a:pt x="203" y="717"/>
                        </a:lnTo>
                        <a:lnTo>
                          <a:pt x="203" y="724"/>
                        </a:lnTo>
                        <a:lnTo>
                          <a:pt x="207" y="715"/>
                        </a:lnTo>
                        <a:lnTo>
                          <a:pt x="205" y="713"/>
                        </a:lnTo>
                        <a:lnTo>
                          <a:pt x="205" y="709"/>
                        </a:lnTo>
                        <a:lnTo>
                          <a:pt x="209" y="706"/>
                        </a:lnTo>
                        <a:lnTo>
                          <a:pt x="209" y="704"/>
                        </a:lnTo>
                        <a:lnTo>
                          <a:pt x="207" y="704"/>
                        </a:lnTo>
                        <a:lnTo>
                          <a:pt x="187" y="704"/>
                        </a:lnTo>
                        <a:lnTo>
                          <a:pt x="183" y="702"/>
                        </a:lnTo>
                        <a:lnTo>
                          <a:pt x="180" y="704"/>
                        </a:lnTo>
                        <a:lnTo>
                          <a:pt x="180" y="706"/>
                        </a:lnTo>
                        <a:lnTo>
                          <a:pt x="183" y="709"/>
                        </a:lnTo>
                        <a:lnTo>
                          <a:pt x="183" y="711"/>
                        </a:lnTo>
                        <a:lnTo>
                          <a:pt x="178" y="711"/>
                        </a:lnTo>
                        <a:lnTo>
                          <a:pt x="178" y="713"/>
                        </a:lnTo>
                        <a:lnTo>
                          <a:pt x="180" y="713"/>
                        </a:lnTo>
                        <a:lnTo>
                          <a:pt x="176" y="713"/>
                        </a:lnTo>
                        <a:lnTo>
                          <a:pt x="176" y="715"/>
                        </a:lnTo>
                        <a:lnTo>
                          <a:pt x="176" y="726"/>
                        </a:lnTo>
                        <a:lnTo>
                          <a:pt x="171" y="726"/>
                        </a:lnTo>
                        <a:lnTo>
                          <a:pt x="169" y="726"/>
                        </a:lnTo>
                        <a:lnTo>
                          <a:pt x="167" y="726"/>
                        </a:lnTo>
                        <a:lnTo>
                          <a:pt x="165" y="729"/>
                        </a:lnTo>
                        <a:lnTo>
                          <a:pt x="160" y="729"/>
                        </a:lnTo>
                        <a:lnTo>
                          <a:pt x="151" y="726"/>
                        </a:lnTo>
                        <a:lnTo>
                          <a:pt x="151" y="724"/>
                        </a:lnTo>
                        <a:lnTo>
                          <a:pt x="147" y="724"/>
                        </a:lnTo>
                        <a:lnTo>
                          <a:pt x="145" y="722"/>
                        </a:lnTo>
                        <a:lnTo>
                          <a:pt x="147" y="720"/>
                        </a:lnTo>
                        <a:lnTo>
                          <a:pt x="143" y="717"/>
                        </a:lnTo>
                        <a:lnTo>
                          <a:pt x="140" y="717"/>
                        </a:lnTo>
                        <a:lnTo>
                          <a:pt x="138" y="715"/>
                        </a:lnTo>
                        <a:lnTo>
                          <a:pt x="136" y="713"/>
                        </a:lnTo>
                        <a:lnTo>
                          <a:pt x="134" y="715"/>
                        </a:lnTo>
                        <a:lnTo>
                          <a:pt x="134" y="720"/>
                        </a:lnTo>
                        <a:lnTo>
                          <a:pt x="134" y="724"/>
                        </a:lnTo>
                        <a:lnTo>
                          <a:pt x="136" y="724"/>
                        </a:lnTo>
                        <a:lnTo>
                          <a:pt x="138" y="731"/>
                        </a:lnTo>
                        <a:lnTo>
                          <a:pt x="138" y="735"/>
                        </a:lnTo>
                        <a:lnTo>
                          <a:pt x="136" y="737"/>
                        </a:lnTo>
                        <a:lnTo>
                          <a:pt x="136" y="740"/>
                        </a:lnTo>
                        <a:lnTo>
                          <a:pt x="138" y="740"/>
                        </a:lnTo>
                        <a:lnTo>
                          <a:pt x="138" y="735"/>
                        </a:lnTo>
                        <a:lnTo>
                          <a:pt x="140" y="735"/>
                        </a:lnTo>
                        <a:lnTo>
                          <a:pt x="143" y="737"/>
                        </a:lnTo>
                        <a:lnTo>
                          <a:pt x="147" y="740"/>
                        </a:lnTo>
                        <a:lnTo>
                          <a:pt x="149" y="740"/>
                        </a:lnTo>
                        <a:lnTo>
                          <a:pt x="160" y="740"/>
                        </a:lnTo>
                        <a:lnTo>
                          <a:pt x="160" y="742"/>
                        </a:lnTo>
                        <a:lnTo>
                          <a:pt x="160" y="744"/>
                        </a:lnTo>
                        <a:lnTo>
                          <a:pt x="158" y="744"/>
                        </a:lnTo>
                        <a:lnTo>
                          <a:pt x="158" y="748"/>
                        </a:lnTo>
                        <a:lnTo>
                          <a:pt x="158" y="751"/>
                        </a:lnTo>
                        <a:lnTo>
                          <a:pt x="154" y="753"/>
                        </a:lnTo>
                        <a:lnTo>
                          <a:pt x="154" y="755"/>
                        </a:lnTo>
                        <a:lnTo>
                          <a:pt x="151" y="755"/>
                        </a:lnTo>
                        <a:lnTo>
                          <a:pt x="151" y="757"/>
                        </a:lnTo>
                        <a:lnTo>
                          <a:pt x="149" y="757"/>
                        </a:lnTo>
                        <a:lnTo>
                          <a:pt x="145" y="757"/>
                        </a:lnTo>
                        <a:lnTo>
                          <a:pt x="143" y="757"/>
                        </a:lnTo>
                        <a:lnTo>
                          <a:pt x="143" y="760"/>
                        </a:lnTo>
                        <a:lnTo>
                          <a:pt x="140" y="757"/>
                        </a:lnTo>
                        <a:lnTo>
                          <a:pt x="138" y="751"/>
                        </a:lnTo>
                        <a:lnTo>
                          <a:pt x="136" y="753"/>
                        </a:lnTo>
                        <a:lnTo>
                          <a:pt x="131" y="737"/>
                        </a:lnTo>
                        <a:lnTo>
                          <a:pt x="129" y="740"/>
                        </a:lnTo>
                        <a:lnTo>
                          <a:pt x="129" y="744"/>
                        </a:lnTo>
                        <a:lnTo>
                          <a:pt x="127" y="746"/>
                        </a:lnTo>
                        <a:lnTo>
                          <a:pt x="129" y="748"/>
                        </a:lnTo>
                        <a:lnTo>
                          <a:pt x="127" y="753"/>
                        </a:lnTo>
                        <a:lnTo>
                          <a:pt x="129" y="755"/>
                        </a:lnTo>
                        <a:lnTo>
                          <a:pt x="131" y="755"/>
                        </a:lnTo>
                        <a:lnTo>
                          <a:pt x="127" y="762"/>
                        </a:lnTo>
                        <a:lnTo>
                          <a:pt x="129" y="764"/>
                        </a:lnTo>
                        <a:lnTo>
                          <a:pt x="122" y="766"/>
                        </a:lnTo>
                        <a:lnTo>
                          <a:pt x="122" y="773"/>
                        </a:lnTo>
                        <a:lnTo>
                          <a:pt x="122" y="775"/>
                        </a:lnTo>
                        <a:lnTo>
                          <a:pt x="120" y="775"/>
                        </a:lnTo>
                        <a:lnTo>
                          <a:pt x="118" y="780"/>
                        </a:lnTo>
                        <a:lnTo>
                          <a:pt x="120" y="780"/>
                        </a:lnTo>
                        <a:lnTo>
                          <a:pt x="122" y="782"/>
                        </a:lnTo>
                        <a:lnTo>
                          <a:pt x="127" y="784"/>
                        </a:lnTo>
                        <a:lnTo>
                          <a:pt x="129" y="782"/>
                        </a:lnTo>
                        <a:lnTo>
                          <a:pt x="131" y="782"/>
                        </a:lnTo>
                        <a:lnTo>
                          <a:pt x="134" y="784"/>
                        </a:lnTo>
                        <a:lnTo>
                          <a:pt x="131" y="786"/>
                        </a:lnTo>
                        <a:lnTo>
                          <a:pt x="138" y="786"/>
                        </a:lnTo>
                        <a:lnTo>
                          <a:pt x="138" y="788"/>
                        </a:lnTo>
                        <a:lnTo>
                          <a:pt x="134" y="791"/>
                        </a:lnTo>
                        <a:lnTo>
                          <a:pt x="134" y="793"/>
                        </a:lnTo>
                        <a:lnTo>
                          <a:pt x="131" y="793"/>
                        </a:lnTo>
                        <a:lnTo>
                          <a:pt x="127" y="800"/>
                        </a:lnTo>
                        <a:lnTo>
                          <a:pt x="127" y="806"/>
                        </a:lnTo>
                        <a:lnTo>
                          <a:pt x="125" y="811"/>
                        </a:lnTo>
                        <a:lnTo>
                          <a:pt x="122" y="811"/>
                        </a:lnTo>
                        <a:lnTo>
                          <a:pt x="127" y="813"/>
                        </a:lnTo>
                        <a:lnTo>
                          <a:pt x="131" y="813"/>
                        </a:lnTo>
                        <a:lnTo>
                          <a:pt x="138" y="813"/>
                        </a:lnTo>
                        <a:lnTo>
                          <a:pt x="140" y="813"/>
                        </a:lnTo>
                        <a:lnTo>
                          <a:pt x="143" y="815"/>
                        </a:lnTo>
                        <a:lnTo>
                          <a:pt x="145" y="820"/>
                        </a:lnTo>
                        <a:lnTo>
                          <a:pt x="143" y="820"/>
                        </a:lnTo>
                        <a:lnTo>
                          <a:pt x="140" y="822"/>
                        </a:lnTo>
                        <a:lnTo>
                          <a:pt x="145" y="826"/>
                        </a:lnTo>
                        <a:lnTo>
                          <a:pt x="147" y="831"/>
                        </a:lnTo>
                        <a:lnTo>
                          <a:pt x="149" y="833"/>
                        </a:lnTo>
                        <a:lnTo>
                          <a:pt x="149" y="835"/>
                        </a:lnTo>
                        <a:lnTo>
                          <a:pt x="154" y="837"/>
                        </a:lnTo>
                        <a:lnTo>
                          <a:pt x="154" y="840"/>
                        </a:lnTo>
                        <a:lnTo>
                          <a:pt x="156" y="842"/>
                        </a:lnTo>
                        <a:lnTo>
                          <a:pt x="156" y="846"/>
                        </a:lnTo>
                        <a:lnTo>
                          <a:pt x="158" y="848"/>
                        </a:lnTo>
                        <a:lnTo>
                          <a:pt x="156" y="851"/>
                        </a:lnTo>
                        <a:lnTo>
                          <a:pt x="154" y="851"/>
                        </a:lnTo>
                        <a:lnTo>
                          <a:pt x="154" y="855"/>
                        </a:lnTo>
                        <a:lnTo>
                          <a:pt x="147" y="862"/>
                        </a:lnTo>
                        <a:lnTo>
                          <a:pt x="145" y="871"/>
                        </a:lnTo>
                        <a:lnTo>
                          <a:pt x="147" y="873"/>
                        </a:lnTo>
                        <a:lnTo>
                          <a:pt x="145" y="880"/>
                        </a:lnTo>
                        <a:lnTo>
                          <a:pt x="149" y="882"/>
                        </a:lnTo>
                        <a:lnTo>
                          <a:pt x="149" y="884"/>
                        </a:lnTo>
                        <a:lnTo>
                          <a:pt x="149" y="886"/>
                        </a:lnTo>
                        <a:lnTo>
                          <a:pt x="149" y="891"/>
                        </a:lnTo>
                        <a:lnTo>
                          <a:pt x="147" y="893"/>
                        </a:lnTo>
                        <a:lnTo>
                          <a:pt x="147" y="895"/>
                        </a:lnTo>
                        <a:lnTo>
                          <a:pt x="145" y="897"/>
                        </a:lnTo>
                        <a:lnTo>
                          <a:pt x="147" y="900"/>
                        </a:lnTo>
                        <a:lnTo>
                          <a:pt x="149" y="904"/>
                        </a:lnTo>
                        <a:lnTo>
                          <a:pt x="145" y="906"/>
                        </a:lnTo>
                        <a:lnTo>
                          <a:pt x="136" y="915"/>
                        </a:lnTo>
                        <a:lnTo>
                          <a:pt x="129" y="917"/>
                        </a:lnTo>
                        <a:lnTo>
                          <a:pt x="127" y="917"/>
                        </a:lnTo>
                        <a:lnTo>
                          <a:pt x="125" y="919"/>
                        </a:lnTo>
                        <a:lnTo>
                          <a:pt x="122" y="919"/>
                        </a:lnTo>
                        <a:lnTo>
                          <a:pt x="120" y="924"/>
                        </a:lnTo>
                        <a:lnTo>
                          <a:pt x="116" y="922"/>
                        </a:lnTo>
                        <a:lnTo>
                          <a:pt x="114" y="926"/>
                        </a:lnTo>
                        <a:lnTo>
                          <a:pt x="111" y="926"/>
                        </a:lnTo>
                        <a:lnTo>
                          <a:pt x="109" y="928"/>
                        </a:lnTo>
                        <a:lnTo>
                          <a:pt x="102" y="928"/>
                        </a:lnTo>
                        <a:lnTo>
                          <a:pt x="100" y="933"/>
                        </a:lnTo>
                        <a:lnTo>
                          <a:pt x="98" y="935"/>
                        </a:lnTo>
                        <a:lnTo>
                          <a:pt x="98" y="942"/>
                        </a:lnTo>
                        <a:lnTo>
                          <a:pt x="96" y="942"/>
                        </a:lnTo>
                        <a:lnTo>
                          <a:pt x="94" y="942"/>
                        </a:lnTo>
                        <a:lnTo>
                          <a:pt x="94" y="946"/>
                        </a:lnTo>
                        <a:lnTo>
                          <a:pt x="89" y="948"/>
                        </a:lnTo>
                        <a:lnTo>
                          <a:pt x="91" y="948"/>
                        </a:lnTo>
                        <a:lnTo>
                          <a:pt x="94" y="955"/>
                        </a:lnTo>
                        <a:lnTo>
                          <a:pt x="98" y="951"/>
                        </a:lnTo>
                        <a:lnTo>
                          <a:pt x="100" y="955"/>
                        </a:lnTo>
                        <a:lnTo>
                          <a:pt x="105" y="955"/>
                        </a:lnTo>
                        <a:lnTo>
                          <a:pt x="107" y="957"/>
                        </a:lnTo>
                        <a:lnTo>
                          <a:pt x="111" y="955"/>
                        </a:lnTo>
                        <a:lnTo>
                          <a:pt x="116" y="955"/>
                        </a:lnTo>
                        <a:lnTo>
                          <a:pt x="118" y="959"/>
                        </a:lnTo>
                        <a:lnTo>
                          <a:pt x="116" y="962"/>
                        </a:lnTo>
                        <a:lnTo>
                          <a:pt x="118" y="964"/>
                        </a:lnTo>
                        <a:lnTo>
                          <a:pt x="122" y="962"/>
                        </a:lnTo>
                        <a:lnTo>
                          <a:pt x="122" y="964"/>
                        </a:lnTo>
                        <a:lnTo>
                          <a:pt x="118" y="966"/>
                        </a:lnTo>
                        <a:lnTo>
                          <a:pt x="111" y="966"/>
                        </a:lnTo>
                        <a:lnTo>
                          <a:pt x="102" y="973"/>
                        </a:lnTo>
                        <a:lnTo>
                          <a:pt x="94" y="975"/>
                        </a:lnTo>
                        <a:lnTo>
                          <a:pt x="94" y="979"/>
                        </a:lnTo>
                        <a:lnTo>
                          <a:pt x="89" y="982"/>
                        </a:lnTo>
                        <a:lnTo>
                          <a:pt x="82" y="982"/>
                        </a:lnTo>
                        <a:lnTo>
                          <a:pt x="78" y="979"/>
                        </a:lnTo>
                        <a:lnTo>
                          <a:pt x="71" y="979"/>
                        </a:lnTo>
                        <a:lnTo>
                          <a:pt x="67" y="982"/>
                        </a:lnTo>
                        <a:lnTo>
                          <a:pt x="67" y="984"/>
                        </a:lnTo>
                        <a:lnTo>
                          <a:pt x="62" y="986"/>
                        </a:lnTo>
                        <a:lnTo>
                          <a:pt x="60" y="984"/>
                        </a:lnTo>
                        <a:lnTo>
                          <a:pt x="56" y="982"/>
                        </a:lnTo>
                        <a:lnTo>
                          <a:pt x="56" y="977"/>
                        </a:lnTo>
                        <a:lnTo>
                          <a:pt x="53" y="971"/>
                        </a:lnTo>
                        <a:lnTo>
                          <a:pt x="51" y="968"/>
                        </a:lnTo>
                        <a:lnTo>
                          <a:pt x="49" y="968"/>
                        </a:lnTo>
                        <a:lnTo>
                          <a:pt x="45" y="966"/>
                        </a:lnTo>
                        <a:lnTo>
                          <a:pt x="42" y="973"/>
                        </a:lnTo>
                        <a:lnTo>
                          <a:pt x="38" y="973"/>
                        </a:lnTo>
                        <a:lnTo>
                          <a:pt x="36" y="971"/>
                        </a:lnTo>
                        <a:lnTo>
                          <a:pt x="33" y="968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2" name="Freeform 894"/>
                  <p:cNvSpPr>
                    <a:spLocks/>
                  </p:cNvSpPr>
                  <p:nvPr/>
                </p:nvSpPr>
                <p:spPr bwMode="auto">
                  <a:xfrm>
                    <a:off x="1496" y="1086"/>
                    <a:ext cx="666" cy="999"/>
                  </a:xfrm>
                  <a:custGeom>
                    <a:avLst/>
                    <a:gdLst>
                      <a:gd name="T0" fmla="*/ 661 w 666"/>
                      <a:gd name="T1" fmla="*/ 986 h 999"/>
                      <a:gd name="T2" fmla="*/ 650 w 666"/>
                      <a:gd name="T3" fmla="*/ 977 h 999"/>
                      <a:gd name="T4" fmla="*/ 637 w 666"/>
                      <a:gd name="T5" fmla="*/ 977 h 999"/>
                      <a:gd name="T6" fmla="*/ 614 w 666"/>
                      <a:gd name="T7" fmla="*/ 964 h 999"/>
                      <a:gd name="T8" fmla="*/ 597 w 666"/>
                      <a:gd name="T9" fmla="*/ 962 h 999"/>
                      <a:gd name="T10" fmla="*/ 594 w 666"/>
                      <a:gd name="T11" fmla="*/ 948 h 999"/>
                      <a:gd name="T12" fmla="*/ 585 w 666"/>
                      <a:gd name="T13" fmla="*/ 933 h 999"/>
                      <a:gd name="T14" fmla="*/ 574 w 666"/>
                      <a:gd name="T15" fmla="*/ 933 h 999"/>
                      <a:gd name="T16" fmla="*/ 565 w 666"/>
                      <a:gd name="T17" fmla="*/ 917 h 999"/>
                      <a:gd name="T18" fmla="*/ 554 w 666"/>
                      <a:gd name="T19" fmla="*/ 913 h 999"/>
                      <a:gd name="T20" fmla="*/ 563 w 666"/>
                      <a:gd name="T21" fmla="*/ 893 h 999"/>
                      <a:gd name="T22" fmla="*/ 554 w 666"/>
                      <a:gd name="T23" fmla="*/ 871 h 999"/>
                      <a:gd name="T24" fmla="*/ 543 w 666"/>
                      <a:gd name="T25" fmla="*/ 879 h 999"/>
                      <a:gd name="T26" fmla="*/ 530 w 666"/>
                      <a:gd name="T27" fmla="*/ 866 h 999"/>
                      <a:gd name="T28" fmla="*/ 519 w 666"/>
                      <a:gd name="T29" fmla="*/ 862 h 999"/>
                      <a:gd name="T30" fmla="*/ 519 w 666"/>
                      <a:gd name="T31" fmla="*/ 846 h 999"/>
                      <a:gd name="T32" fmla="*/ 532 w 666"/>
                      <a:gd name="T33" fmla="*/ 835 h 999"/>
                      <a:gd name="T34" fmla="*/ 521 w 666"/>
                      <a:gd name="T35" fmla="*/ 831 h 999"/>
                      <a:gd name="T36" fmla="*/ 510 w 666"/>
                      <a:gd name="T37" fmla="*/ 817 h 999"/>
                      <a:gd name="T38" fmla="*/ 501 w 666"/>
                      <a:gd name="T39" fmla="*/ 824 h 999"/>
                      <a:gd name="T40" fmla="*/ 487 w 666"/>
                      <a:gd name="T41" fmla="*/ 833 h 999"/>
                      <a:gd name="T42" fmla="*/ 458 w 666"/>
                      <a:gd name="T43" fmla="*/ 817 h 999"/>
                      <a:gd name="T44" fmla="*/ 432 w 666"/>
                      <a:gd name="T45" fmla="*/ 819 h 999"/>
                      <a:gd name="T46" fmla="*/ 423 w 666"/>
                      <a:gd name="T47" fmla="*/ 813 h 999"/>
                      <a:gd name="T48" fmla="*/ 414 w 666"/>
                      <a:gd name="T49" fmla="*/ 806 h 999"/>
                      <a:gd name="T50" fmla="*/ 401 w 666"/>
                      <a:gd name="T51" fmla="*/ 804 h 999"/>
                      <a:gd name="T52" fmla="*/ 405 w 666"/>
                      <a:gd name="T53" fmla="*/ 799 h 999"/>
                      <a:gd name="T54" fmla="*/ 405 w 666"/>
                      <a:gd name="T55" fmla="*/ 797 h 999"/>
                      <a:gd name="T56" fmla="*/ 383 w 666"/>
                      <a:gd name="T57" fmla="*/ 795 h 999"/>
                      <a:gd name="T58" fmla="*/ 374 w 666"/>
                      <a:gd name="T59" fmla="*/ 786 h 999"/>
                      <a:gd name="T60" fmla="*/ 358 w 666"/>
                      <a:gd name="T61" fmla="*/ 791 h 999"/>
                      <a:gd name="T62" fmla="*/ 347 w 666"/>
                      <a:gd name="T63" fmla="*/ 788 h 999"/>
                      <a:gd name="T64" fmla="*/ 340 w 666"/>
                      <a:gd name="T65" fmla="*/ 797 h 999"/>
                      <a:gd name="T66" fmla="*/ 323 w 666"/>
                      <a:gd name="T67" fmla="*/ 791 h 999"/>
                      <a:gd name="T68" fmla="*/ 298 w 666"/>
                      <a:gd name="T69" fmla="*/ 786 h 999"/>
                      <a:gd name="T70" fmla="*/ 269 w 666"/>
                      <a:gd name="T71" fmla="*/ 793 h 999"/>
                      <a:gd name="T72" fmla="*/ 227 w 666"/>
                      <a:gd name="T73" fmla="*/ 782 h 999"/>
                      <a:gd name="T74" fmla="*/ 182 w 666"/>
                      <a:gd name="T75" fmla="*/ 702 h 999"/>
                      <a:gd name="T76" fmla="*/ 169 w 666"/>
                      <a:gd name="T77" fmla="*/ 642 h 999"/>
                      <a:gd name="T78" fmla="*/ 113 w 666"/>
                      <a:gd name="T79" fmla="*/ 640 h 999"/>
                      <a:gd name="T80" fmla="*/ 95 w 666"/>
                      <a:gd name="T81" fmla="*/ 575 h 999"/>
                      <a:gd name="T82" fmla="*/ 100 w 666"/>
                      <a:gd name="T83" fmla="*/ 529 h 999"/>
                      <a:gd name="T84" fmla="*/ 46 w 666"/>
                      <a:gd name="T85" fmla="*/ 513 h 999"/>
                      <a:gd name="T86" fmla="*/ 4 w 666"/>
                      <a:gd name="T87" fmla="*/ 453 h 999"/>
                      <a:gd name="T88" fmla="*/ 75 w 666"/>
                      <a:gd name="T89" fmla="*/ 375 h 999"/>
                      <a:gd name="T90" fmla="*/ 127 w 666"/>
                      <a:gd name="T91" fmla="*/ 311 h 999"/>
                      <a:gd name="T92" fmla="*/ 171 w 666"/>
                      <a:gd name="T93" fmla="*/ 335 h 999"/>
                      <a:gd name="T94" fmla="*/ 256 w 666"/>
                      <a:gd name="T95" fmla="*/ 335 h 999"/>
                      <a:gd name="T96" fmla="*/ 358 w 666"/>
                      <a:gd name="T97" fmla="*/ 284 h 999"/>
                      <a:gd name="T98" fmla="*/ 414 w 666"/>
                      <a:gd name="T99" fmla="*/ 204 h 999"/>
                      <a:gd name="T100" fmla="*/ 514 w 666"/>
                      <a:gd name="T101" fmla="*/ 135 h 999"/>
                      <a:gd name="T102" fmla="*/ 641 w 666"/>
                      <a:gd name="T103" fmla="*/ 0 h 999"/>
                      <a:gd name="T104" fmla="*/ 630 w 666"/>
                      <a:gd name="T105" fmla="*/ 31 h 9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666" h="999">
                        <a:moveTo>
                          <a:pt x="663" y="999"/>
                        </a:moveTo>
                        <a:lnTo>
                          <a:pt x="663" y="997"/>
                        </a:lnTo>
                        <a:lnTo>
                          <a:pt x="666" y="993"/>
                        </a:lnTo>
                        <a:lnTo>
                          <a:pt x="666" y="986"/>
                        </a:lnTo>
                        <a:lnTo>
                          <a:pt x="661" y="986"/>
                        </a:lnTo>
                        <a:lnTo>
                          <a:pt x="659" y="984"/>
                        </a:lnTo>
                        <a:lnTo>
                          <a:pt x="652" y="984"/>
                        </a:lnTo>
                        <a:lnTo>
                          <a:pt x="652" y="982"/>
                        </a:lnTo>
                        <a:lnTo>
                          <a:pt x="650" y="982"/>
                        </a:lnTo>
                        <a:lnTo>
                          <a:pt x="650" y="977"/>
                        </a:lnTo>
                        <a:lnTo>
                          <a:pt x="643" y="977"/>
                        </a:lnTo>
                        <a:lnTo>
                          <a:pt x="641" y="973"/>
                        </a:lnTo>
                        <a:lnTo>
                          <a:pt x="641" y="970"/>
                        </a:lnTo>
                        <a:lnTo>
                          <a:pt x="639" y="973"/>
                        </a:lnTo>
                        <a:lnTo>
                          <a:pt x="637" y="977"/>
                        </a:lnTo>
                        <a:lnTo>
                          <a:pt x="630" y="977"/>
                        </a:lnTo>
                        <a:lnTo>
                          <a:pt x="630" y="975"/>
                        </a:lnTo>
                        <a:lnTo>
                          <a:pt x="621" y="964"/>
                        </a:lnTo>
                        <a:lnTo>
                          <a:pt x="621" y="962"/>
                        </a:lnTo>
                        <a:lnTo>
                          <a:pt x="614" y="964"/>
                        </a:lnTo>
                        <a:lnTo>
                          <a:pt x="612" y="959"/>
                        </a:lnTo>
                        <a:lnTo>
                          <a:pt x="605" y="966"/>
                        </a:lnTo>
                        <a:lnTo>
                          <a:pt x="603" y="962"/>
                        </a:lnTo>
                        <a:lnTo>
                          <a:pt x="601" y="959"/>
                        </a:lnTo>
                        <a:lnTo>
                          <a:pt x="597" y="962"/>
                        </a:lnTo>
                        <a:lnTo>
                          <a:pt x="592" y="962"/>
                        </a:lnTo>
                        <a:lnTo>
                          <a:pt x="594" y="955"/>
                        </a:lnTo>
                        <a:lnTo>
                          <a:pt x="597" y="953"/>
                        </a:lnTo>
                        <a:lnTo>
                          <a:pt x="594" y="950"/>
                        </a:lnTo>
                        <a:lnTo>
                          <a:pt x="594" y="948"/>
                        </a:lnTo>
                        <a:lnTo>
                          <a:pt x="597" y="942"/>
                        </a:lnTo>
                        <a:lnTo>
                          <a:pt x="594" y="939"/>
                        </a:lnTo>
                        <a:lnTo>
                          <a:pt x="597" y="937"/>
                        </a:lnTo>
                        <a:lnTo>
                          <a:pt x="590" y="933"/>
                        </a:lnTo>
                        <a:lnTo>
                          <a:pt x="585" y="933"/>
                        </a:lnTo>
                        <a:lnTo>
                          <a:pt x="579" y="937"/>
                        </a:lnTo>
                        <a:lnTo>
                          <a:pt x="577" y="937"/>
                        </a:lnTo>
                        <a:lnTo>
                          <a:pt x="574" y="935"/>
                        </a:lnTo>
                        <a:lnTo>
                          <a:pt x="577" y="933"/>
                        </a:lnTo>
                        <a:lnTo>
                          <a:pt x="574" y="933"/>
                        </a:lnTo>
                        <a:lnTo>
                          <a:pt x="577" y="931"/>
                        </a:lnTo>
                        <a:lnTo>
                          <a:pt x="574" y="926"/>
                        </a:lnTo>
                        <a:lnTo>
                          <a:pt x="572" y="924"/>
                        </a:lnTo>
                        <a:lnTo>
                          <a:pt x="568" y="917"/>
                        </a:lnTo>
                        <a:lnTo>
                          <a:pt x="565" y="917"/>
                        </a:lnTo>
                        <a:lnTo>
                          <a:pt x="563" y="915"/>
                        </a:lnTo>
                        <a:lnTo>
                          <a:pt x="559" y="913"/>
                        </a:lnTo>
                        <a:lnTo>
                          <a:pt x="559" y="915"/>
                        </a:lnTo>
                        <a:lnTo>
                          <a:pt x="556" y="917"/>
                        </a:lnTo>
                        <a:lnTo>
                          <a:pt x="554" y="913"/>
                        </a:lnTo>
                        <a:lnTo>
                          <a:pt x="556" y="908"/>
                        </a:lnTo>
                        <a:lnTo>
                          <a:pt x="554" y="902"/>
                        </a:lnTo>
                        <a:lnTo>
                          <a:pt x="559" y="895"/>
                        </a:lnTo>
                        <a:lnTo>
                          <a:pt x="561" y="895"/>
                        </a:lnTo>
                        <a:lnTo>
                          <a:pt x="563" y="893"/>
                        </a:lnTo>
                        <a:lnTo>
                          <a:pt x="563" y="886"/>
                        </a:lnTo>
                        <a:lnTo>
                          <a:pt x="561" y="884"/>
                        </a:lnTo>
                        <a:lnTo>
                          <a:pt x="561" y="875"/>
                        </a:lnTo>
                        <a:lnTo>
                          <a:pt x="559" y="873"/>
                        </a:lnTo>
                        <a:lnTo>
                          <a:pt x="554" y="871"/>
                        </a:lnTo>
                        <a:lnTo>
                          <a:pt x="556" y="864"/>
                        </a:lnTo>
                        <a:lnTo>
                          <a:pt x="554" y="866"/>
                        </a:lnTo>
                        <a:lnTo>
                          <a:pt x="550" y="866"/>
                        </a:lnTo>
                        <a:lnTo>
                          <a:pt x="550" y="873"/>
                        </a:lnTo>
                        <a:lnTo>
                          <a:pt x="543" y="879"/>
                        </a:lnTo>
                        <a:lnTo>
                          <a:pt x="541" y="879"/>
                        </a:lnTo>
                        <a:lnTo>
                          <a:pt x="539" y="882"/>
                        </a:lnTo>
                        <a:lnTo>
                          <a:pt x="532" y="875"/>
                        </a:lnTo>
                        <a:lnTo>
                          <a:pt x="534" y="868"/>
                        </a:lnTo>
                        <a:lnTo>
                          <a:pt x="530" y="866"/>
                        </a:lnTo>
                        <a:lnTo>
                          <a:pt x="530" y="868"/>
                        </a:lnTo>
                        <a:lnTo>
                          <a:pt x="528" y="866"/>
                        </a:lnTo>
                        <a:lnTo>
                          <a:pt x="521" y="864"/>
                        </a:lnTo>
                        <a:lnTo>
                          <a:pt x="519" y="864"/>
                        </a:lnTo>
                        <a:lnTo>
                          <a:pt x="519" y="862"/>
                        </a:lnTo>
                        <a:lnTo>
                          <a:pt x="514" y="857"/>
                        </a:lnTo>
                        <a:lnTo>
                          <a:pt x="516" y="851"/>
                        </a:lnTo>
                        <a:lnTo>
                          <a:pt x="519" y="851"/>
                        </a:lnTo>
                        <a:lnTo>
                          <a:pt x="516" y="848"/>
                        </a:lnTo>
                        <a:lnTo>
                          <a:pt x="519" y="846"/>
                        </a:lnTo>
                        <a:lnTo>
                          <a:pt x="523" y="844"/>
                        </a:lnTo>
                        <a:lnTo>
                          <a:pt x="523" y="839"/>
                        </a:lnTo>
                        <a:lnTo>
                          <a:pt x="528" y="839"/>
                        </a:lnTo>
                        <a:lnTo>
                          <a:pt x="530" y="835"/>
                        </a:lnTo>
                        <a:lnTo>
                          <a:pt x="532" y="835"/>
                        </a:lnTo>
                        <a:lnTo>
                          <a:pt x="536" y="831"/>
                        </a:lnTo>
                        <a:lnTo>
                          <a:pt x="532" y="831"/>
                        </a:lnTo>
                        <a:lnTo>
                          <a:pt x="530" y="833"/>
                        </a:lnTo>
                        <a:lnTo>
                          <a:pt x="528" y="833"/>
                        </a:lnTo>
                        <a:lnTo>
                          <a:pt x="521" y="831"/>
                        </a:lnTo>
                        <a:lnTo>
                          <a:pt x="519" y="828"/>
                        </a:lnTo>
                        <a:lnTo>
                          <a:pt x="514" y="826"/>
                        </a:lnTo>
                        <a:lnTo>
                          <a:pt x="519" y="822"/>
                        </a:lnTo>
                        <a:lnTo>
                          <a:pt x="516" y="813"/>
                        </a:lnTo>
                        <a:lnTo>
                          <a:pt x="510" y="817"/>
                        </a:lnTo>
                        <a:lnTo>
                          <a:pt x="505" y="817"/>
                        </a:lnTo>
                        <a:lnTo>
                          <a:pt x="505" y="815"/>
                        </a:lnTo>
                        <a:lnTo>
                          <a:pt x="503" y="815"/>
                        </a:lnTo>
                        <a:lnTo>
                          <a:pt x="501" y="819"/>
                        </a:lnTo>
                        <a:lnTo>
                          <a:pt x="501" y="824"/>
                        </a:lnTo>
                        <a:lnTo>
                          <a:pt x="496" y="828"/>
                        </a:lnTo>
                        <a:lnTo>
                          <a:pt x="501" y="828"/>
                        </a:lnTo>
                        <a:lnTo>
                          <a:pt x="501" y="831"/>
                        </a:lnTo>
                        <a:lnTo>
                          <a:pt x="492" y="837"/>
                        </a:lnTo>
                        <a:lnTo>
                          <a:pt x="487" y="833"/>
                        </a:lnTo>
                        <a:lnTo>
                          <a:pt x="483" y="831"/>
                        </a:lnTo>
                        <a:lnTo>
                          <a:pt x="476" y="833"/>
                        </a:lnTo>
                        <a:lnTo>
                          <a:pt x="465" y="831"/>
                        </a:lnTo>
                        <a:lnTo>
                          <a:pt x="458" y="824"/>
                        </a:lnTo>
                        <a:lnTo>
                          <a:pt x="458" y="817"/>
                        </a:lnTo>
                        <a:lnTo>
                          <a:pt x="454" y="817"/>
                        </a:lnTo>
                        <a:lnTo>
                          <a:pt x="443" y="815"/>
                        </a:lnTo>
                        <a:lnTo>
                          <a:pt x="438" y="811"/>
                        </a:lnTo>
                        <a:lnTo>
                          <a:pt x="434" y="817"/>
                        </a:lnTo>
                        <a:lnTo>
                          <a:pt x="432" y="819"/>
                        </a:lnTo>
                        <a:lnTo>
                          <a:pt x="432" y="824"/>
                        </a:lnTo>
                        <a:lnTo>
                          <a:pt x="425" y="824"/>
                        </a:lnTo>
                        <a:lnTo>
                          <a:pt x="425" y="819"/>
                        </a:lnTo>
                        <a:lnTo>
                          <a:pt x="423" y="817"/>
                        </a:lnTo>
                        <a:lnTo>
                          <a:pt x="423" y="813"/>
                        </a:lnTo>
                        <a:lnTo>
                          <a:pt x="423" y="811"/>
                        </a:lnTo>
                        <a:lnTo>
                          <a:pt x="421" y="811"/>
                        </a:lnTo>
                        <a:lnTo>
                          <a:pt x="414" y="811"/>
                        </a:lnTo>
                        <a:lnTo>
                          <a:pt x="412" y="808"/>
                        </a:lnTo>
                        <a:lnTo>
                          <a:pt x="414" y="806"/>
                        </a:lnTo>
                        <a:lnTo>
                          <a:pt x="412" y="804"/>
                        </a:lnTo>
                        <a:lnTo>
                          <a:pt x="407" y="804"/>
                        </a:lnTo>
                        <a:lnTo>
                          <a:pt x="407" y="806"/>
                        </a:lnTo>
                        <a:lnTo>
                          <a:pt x="403" y="806"/>
                        </a:lnTo>
                        <a:lnTo>
                          <a:pt x="401" y="804"/>
                        </a:lnTo>
                        <a:lnTo>
                          <a:pt x="398" y="804"/>
                        </a:lnTo>
                        <a:lnTo>
                          <a:pt x="396" y="799"/>
                        </a:lnTo>
                        <a:lnTo>
                          <a:pt x="401" y="797"/>
                        </a:lnTo>
                        <a:lnTo>
                          <a:pt x="403" y="797"/>
                        </a:lnTo>
                        <a:lnTo>
                          <a:pt x="405" y="799"/>
                        </a:lnTo>
                        <a:lnTo>
                          <a:pt x="407" y="799"/>
                        </a:lnTo>
                        <a:lnTo>
                          <a:pt x="409" y="799"/>
                        </a:lnTo>
                        <a:lnTo>
                          <a:pt x="409" y="795"/>
                        </a:lnTo>
                        <a:lnTo>
                          <a:pt x="407" y="795"/>
                        </a:lnTo>
                        <a:lnTo>
                          <a:pt x="405" y="797"/>
                        </a:lnTo>
                        <a:lnTo>
                          <a:pt x="398" y="795"/>
                        </a:lnTo>
                        <a:lnTo>
                          <a:pt x="396" y="795"/>
                        </a:lnTo>
                        <a:lnTo>
                          <a:pt x="392" y="793"/>
                        </a:lnTo>
                        <a:lnTo>
                          <a:pt x="389" y="795"/>
                        </a:lnTo>
                        <a:lnTo>
                          <a:pt x="383" y="795"/>
                        </a:lnTo>
                        <a:lnTo>
                          <a:pt x="380" y="793"/>
                        </a:lnTo>
                        <a:lnTo>
                          <a:pt x="376" y="793"/>
                        </a:lnTo>
                        <a:lnTo>
                          <a:pt x="372" y="791"/>
                        </a:lnTo>
                        <a:lnTo>
                          <a:pt x="372" y="788"/>
                        </a:lnTo>
                        <a:lnTo>
                          <a:pt x="374" y="786"/>
                        </a:lnTo>
                        <a:lnTo>
                          <a:pt x="372" y="784"/>
                        </a:lnTo>
                        <a:lnTo>
                          <a:pt x="367" y="782"/>
                        </a:lnTo>
                        <a:lnTo>
                          <a:pt x="360" y="786"/>
                        </a:lnTo>
                        <a:lnTo>
                          <a:pt x="358" y="788"/>
                        </a:lnTo>
                        <a:lnTo>
                          <a:pt x="358" y="791"/>
                        </a:lnTo>
                        <a:lnTo>
                          <a:pt x="352" y="793"/>
                        </a:lnTo>
                        <a:lnTo>
                          <a:pt x="349" y="793"/>
                        </a:lnTo>
                        <a:lnTo>
                          <a:pt x="347" y="791"/>
                        </a:lnTo>
                        <a:lnTo>
                          <a:pt x="349" y="788"/>
                        </a:lnTo>
                        <a:lnTo>
                          <a:pt x="347" y="788"/>
                        </a:lnTo>
                        <a:lnTo>
                          <a:pt x="345" y="788"/>
                        </a:lnTo>
                        <a:lnTo>
                          <a:pt x="343" y="786"/>
                        </a:lnTo>
                        <a:lnTo>
                          <a:pt x="340" y="791"/>
                        </a:lnTo>
                        <a:lnTo>
                          <a:pt x="340" y="795"/>
                        </a:lnTo>
                        <a:lnTo>
                          <a:pt x="340" y="797"/>
                        </a:lnTo>
                        <a:lnTo>
                          <a:pt x="338" y="795"/>
                        </a:lnTo>
                        <a:lnTo>
                          <a:pt x="334" y="795"/>
                        </a:lnTo>
                        <a:lnTo>
                          <a:pt x="334" y="791"/>
                        </a:lnTo>
                        <a:lnTo>
                          <a:pt x="331" y="788"/>
                        </a:lnTo>
                        <a:lnTo>
                          <a:pt x="323" y="791"/>
                        </a:lnTo>
                        <a:lnTo>
                          <a:pt x="318" y="791"/>
                        </a:lnTo>
                        <a:lnTo>
                          <a:pt x="311" y="793"/>
                        </a:lnTo>
                        <a:lnTo>
                          <a:pt x="305" y="788"/>
                        </a:lnTo>
                        <a:lnTo>
                          <a:pt x="303" y="788"/>
                        </a:lnTo>
                        <a:lnTo>
                          <a:pt x="298" y="786"/>
                        </a:lnTo>
                        <a:lnTo>
                          <a:pt x="296" y="788"/>
                        </a:lnTo>
                        <a:lnTo>
                          <a:pt x="294" y="786"/>
                        </a:lnTo>
                        <a:lnTo>
                          <a:pt x="287" y="786"/>
                        </a:lnTo>
                        <a:lnTo>
                          <a:pt x="271" y="795"/>
                        </a:lnTo>
                        <a:lnTo>
                          <a:pt x="269" y="793"/>
                        </a:lnTo>
                        <a:lnTo>
                          <a:pt x="267" y="791"/>
                        </a:lnTo>
                        <a:lnTo>
                          <a:pt x="262" y="793"/>
                        </a:lnTo>
                        <a:lnTo>
                          <a:pt x="260" y="797"/>
                        </a:lnTo>
                        <a:lnTo>
                          <a:pt x="233" y="788"/>
                        </a:lnTo>
                        <a:lnTo>
                          <a:pt x="227" y="782"/>
                        </a:lnTo>
                        <a:lnTo>
                          <a:pt x="220" y="766"/>
                        </a:lnTo>
                        <a:lnTo>
                          <a:pt x="209" y="751"/>
                        </a:lnTo>
                        <a:lnTo>
                          <a:pt x="207" y="742"/>
                        </a:lnTo>
                        <a:lnTo>
                          <a:pt x="202" y="720"/>
                        </a:lnTo>
                        <a:lnTo>
                          <a:pt x="182" y="702"/>
                        </a:lnTo>
                        <a:lnTo>
                          <a:pt x="180" y="695"/>
                        </a:lnTo>
                        <a:lnTo>
                          <a:pt x="171" y="684"/>
                        </a:lnTo>
                        <a:lnTo>
                          <a:pt x="171" y="666"/>
                        </a:lnTo>
                        <a:lnTo>
                          <a:pt x="171" y="646"/>
                        </a:lnTo>
                        <a:lnTo>
                          <a:pt x="169" y="642"/>
                        </a:lnTo>
                        <a:lnTo>
                          <a:pt x="167" y="640"/>
                        </a:lnTo>
                        <a:lnTo>
                          <a:pt x="162" y="640"/>
                        </a:lnTo>
                        <a:lnTo>
                          <a:pt x="151" y="644"/>
                        </a:lnTo>
                        <a:lnTo>
                          <a:pt x="131" y="646"/>
                        </a:lnTo>
                        <a:lnTo>
                          <a:pt x="113" y="640"/>
                        </a:lnTo>
                        <a:lnTo>
                          <a:pt x="109" y="631"/>
                        </a:lnTo>
                        <a:lnTo>
                          <a:pt x="100" y="624"/>
                        </a:lnTo>
                        <a:lnTo>
                          <a:pt x="86" y="606"/>
                        </a:lnTo>
                        <a:lnTo>
                          <a:pt x="86" y="589"/>
                        </a:lnTo>
                        <a:lnTo>
                          <a:pt x="95" y="575"/>
                        </a:lnTo>
                        <a:lnTo>
                          <a:pt x="98" y="564"/>
                        </a:lnTo>
                        <a:lnTo>
                          <a:pt x="98" y="557"/>
                        </a:lnTo>
                        <a:lnTo>
                          <a:pt x="100" y="549"/>
                        </a:lnTo>
                        <a:lnTo>
                          <a:pt x="100" y="535"/>
                        </a:lnTo>
                        <a:lnTo>
                          <a:pt x="100" y="529"/>
                        </a:lnTo>
                        <a:lnTo>
                          <a:pt x="98" y="520"/>
                        </a:lnTo>
                        <a:lnTo>
                          <a:pt x="93" y="515"/>
                        </a:lnTo>
                        <a:lnTo>
                          <a:pt x="84" y="513"/>
                        </a:lnTo>
                        <a:lnTo>
                          <a:pt x="57" y="515"/>
                        </a:lnTo>
                        <a:lnTo>
                          <a:pt x="46" y="513"/>
                        </a:lnTo>
                        <a:lnTo>
                          <a:pt x="42" y="511"/>
                        </a:lnTo>
                        <a:lnTo>
                          <a:pt x="33" y="504"/>
                        </a:lnTo>
                        <a:lnTo>
                          <a:pt x="4" y="493"/>
                        </a:lnTo>
                        <a:lnTo>
                          <a:pt x="0" y="484"/>
                        </a:lnTo>
                        <a:lnTo>
                          <a:pt x="4" y="453"/>
                        </a:lnTo>
                        <a:lnTo>
                          <a:pt x="15" y="431"/>
                        </a:lnTo>
                        <a:lnTo>
                          <a:pt x="26" y="420"/>
                        </a:lnTo>
                        <a:lnTo>
                          <a:pt x="53" y="398"/>
                        </a:lnTo>
                        <a:lnTo>
                          <a:pt x="64" y="384"/>
                        </a:lnTo>
                        <a:lnTo>
                          <a:pt x="75" y="375"/>
                        </a:lnTo>
                        <a:lnTo>
                          <a:pt x="89" y="346"/>
                        </a:lnTo>
                        <a:lnTo>
                          <a:pt x="95" y="338"/>
                        </a:lnTo>
                        <a:lnTo>
                          <a:pt x="104" y="329"/>
                        </a:lnTo>
                        <a:lnTo>
                          <a:pt x="118" y="320"/>
                        </a:lnTo>
                        <a:lnTo>
                          <a:pt x="127" y="311"/>
                        </a:lnTo>
                        <a:lnTo>
                          <a:pt x="142" y="309"/>
                        </a:lnTo>
                        <a:lnTo>
                          <a:pt x="149" y="309"/>
                        </a:lnTo>
                        <a:lnTo>
                          <a:pt x="153" y="311"/>
                        </a:lnTo>
                        <a:lnTo>
                          <a:pt x="169" y="324"/>
                        </a:lnTo>
                        <a:lnTo>
                          <a:pt x="171" y="335"/>
                        </a:lnTo>
                        <a:lnTo>
                          <a:pt x="182" y="353"/>
                        </a:lnTo>
                        <a:lnTo>
                          <a:pt x="200" y="355"/>
                        </a:lnTo>
                        <a:lnTo>
                          <a:pt x="202" y="355"/>
                        </a:lnTo>
                        <a:lnTo>
                          <a:pt x="242" y="340"/>
                        </a:lnTo>
                        <a:lnTo>
                          <a:pt x="256" y="335"/>
                        </a:lnTo>
                        <a:lnTo>
                          <a:pt x="276" y="333"/>
                        </a:lnTo>
                        <a:lnTo>
                          <a:pt x="311" y="331"/>
                        </a:lnTo>
                        <a:lnTo>
                          <a:pt x="345" y="320"/>
                        </a:lnTo>
                        <a:lnTo>
                          <a:pt x="349" y="295"/>
                        </a:lnTo>
                        <a:lnTo>
                          <a:pt x="358" y="284"/>
                        </a:lnTo>
                        <a:lnTo>
                          <a:pt x="378" y="269"/>
                        </a:lnTo>
                        <a:lnTo>
                          <a:pt x="385" y="262"/>
                        </a:lnTo>
                        <a:lnTo>
                          <a:pt x="389" y="255"/>
                        </a:lnTo>
                        <a:lnTo>
                          <a:pt x="403" y="218"/>
                        </a:lnTo>
                        <a:lnTo>
                          <a:pt x="414" y="204"/>
                        </a:lnTo>
                        <a:lnTo>
                          <a:pt x="434" y="195"/>
                        </a:lnTo>
                        <a:lnTo>
                          <a:pt x="461" y="180"/>
                        </a:lnTo>
                        <a:lnTo>
                          <a:pt x="494" y="167"/>
                        </a:lnTo>
                        <a:lnTo>
                          <a:pt x="503" y="149"/>
                        </a:lnTo>
                        <a:lnTo>
                          <a:pt x="514" y="135"/>
                        </a:lnTo>
                        <a:lnTo>
                          <a:pt x="541" y="91"/>
                        </a:lnTo>
                        <a:lnTo>
                          <a:pt x="559" y="38"/>
                        </a:lnTo>
                        <a:lnTo>
                          <a:pt x="590" y="24"/>
                        </a:lnTo>
                        <a:lnTo>
                          <a:pt x="614" y="18"/>
                        </a:lnTo>
                        <a:lnTo>
                          <a:pt x="641" y="0"/>
                        </a:lnTo>
                        <a:lnTo>
                          <a:pt x="639" y="7"/>
                        </a:lnTo>
                        <a:lnTo>
                          <a:pt x="641" y="11"/>
                        </a:lnTo>
                        <a:lnTo>
                          <a:pt x="630" y="20"/>
                        </a:lnTo>
                        <a:lnTo>
                          <a:pt x="628" y="27"/>
                        </a:lnTo>
                        <a:lnTo>
                          <a:pt x="630" y="31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3" name="Freeform 895"/>
                  <p:cNvSpPr>
                    <a:spLocks/>
                  </p:cNvSpPr>
                  <p:nvPr/>
                </p:nvSpPr>
                <p:spPr bwMode="auto">
                  <a:xfrm>
                    <a:off x="4144" y="1381"/>
                    <a:ext cx="129" cy="149"/>
                  </a:xfrm>
                  <a:custGeom>
                    <a:avLst/>
                    <a:gdLst>
                      <a:gd name="T0" fmla="*/ 94 w 129"/>
                      <a:gd name="T1" fmla="*/ 7 h 149"/>
                      <a:gd name="T2" fmla="*/ 105 w 129"/>
                      <a:gd name="T3" fmla="*/ 7 h 149"/>
                      <a:gd name="T4" fmla="*/ 116 w 129"/>
                      <a:gd name="T5" fmla="*/ 16 h 149"/>
                      <a:gd name="T6" fmla="*/ 118 w 129"/>
                      <a:gd name="T7" fmla="*/ 25 h 149"/>
                      <a:gd name="T8" fmla="*/ 123 w 129"/>
                      <a:gd name="T9" fmla="*/ 29 h 149"/>
                      <a:gd name="T10" fmla="*/ 125 w 129"/>
                      <a:gd name="T11" fmla="*/ 40 h 149"/>
                      <a:gd name="T12" fmla="*/ 120 w 129"/>
                      <a:gd name="T13" fmla="*/ 51 h 149"/>
                      <a:gd name="T14" fmla="*/ 118 w 129"/>
                      <a:gd name="T15" fmla="*/ 58 h 149"/>
                      <a:gd name="T16" fmla="*/ 116 w 129"/>
                      <a:gd name="T17" fmla="*/ 69 h 149"/>
                      <a:gd name="T18" fmla="*/ 114 w 129"/>
                      <a:gd name="T19" fmla="*/ 74 h 149"/>
                      <a:gd name="T20" fmla="*/ 109 w 129"/>
                      <a:gd name="T21" fmla="*/ 80 h 149"/>
                      <a:gd name="T22" fmla="*/ 111 w 129"/>
                      <a:gd name="T23" fmla="*/ 85 h 149"/>
                      <a:gd name="T24" fmla="*/ 111 w 129"/>
                      <a:gd name="T25" fmla="*/ 96 h 149"/>
                      <a:gd name="T26" fmla="*/ 118 w 129"/>
                      <a:gd name="T27" fmla="*/ 107 h 149"/>
                      <a:gd name="T28" fmla="*/ 123 w 129"/>
                      <a:gd name="T29" fmla="*/ 107 h 149"/>
                      <a:gd name="T30" fmla="*/ 125 w 129"/>
                      <a:gd name="T31" fmla="*/ 114 h 149"/>
                      <a:gd name="T32" fmla="*/ 129 w 129"/>
                      <a:gd name="T33" fmla="*/ 120 h 149"/>
                      <a:gd name="T34" fmla="*/ 118 w 129"/>
                      <a:gd name="T35" fmla="*/ 123 h 149"/>
                      <a:gd name="T36" fmla="*/ 114 w 129"/>
                      <a:gd name="T37" fmla="*/ 129 h 149"/>
                      <a:gd name="T38" fmla="*/ 107 w 129"/>
                      <a:gd name="T39" fmla="*/ 136 h 149"/>
                      <a:gd name="T40" fmla="*/ 103 w 129"/>
                      <a:gd name="T41" fmla="*/ 140 h 149"/>
                      <a:gd name="T42" fmla="*/ 100 w 129"/>
                      <a:gd name="T43" fmla="*/ 136 h 149"/>
                      <a:gd name="T44" fmla="*/ 96 w 129"/>
                      <a:gd name="T45" fmla="*/ 136 h 149"/>
                      <a:gd name="T46" fmla="*/ 89 w 129"/>
                      <a:gd name="T47" fmla="*/ 136 h 149"/>
                      <a:gd name="T48" fmla="*/ 83 w 129"/>
                      <a:gd name="T49" fmla="*/ 134 h 149"/>
                      <a:gd name="T50" fmla="*/ 74 w 129"/>
                      <a:gd name="T51" fmla="*/ 136 h 149"/>
                      <a:gd name="T52" fmla="*/ 69 w 129"/>
                      <a:gd name="T53" fmla="*/ 142 h 149"/>
                      <a:gd name="T54" fmla="*/ 62 w 129"/>
                      <a:gd name="T55" fmla="*/ 147 h 149"/>
                      <a:gd name="T56" fmla="*/ 54 w 129"/>
                      <a:gd name="T57" fmla="*/ 147 h 149"/>
                      <a:gd name="T58" fmla="*/ 47 w 129"/>
                      <a:gd name="T59" fmla="*/ 145 h 149"/>
                      <a:gd name="T60" fmla="*/ 45 w 129"/>
                      <a:gd name="T61" fmla="*/ 142 h 149"/>
                      <a:gd name="T62" fmla="*/ 38 w 129"/>
                      <a:gd name="T63" fmla="*/ 142 h 149"/>
                      <a:gd name="T64" fmla="*/ 29 w 129"/>
                      <a:gd name="T65" fmla="*/ 140 h 149"/>
                      <a:gd name="T66" fmla="*/ 20 w 129"/>
                      <a:gd name="T67" fmla="*/ 145 h 149"/>
                      <a:gd name="T68" fmla="*/ 9 w 129"/>
                      <a:gd name="T69" fmla="*/ 134 h 149"/>
                      <a:gd name="T70" fmla="*/ 7 w 129"/>
                      <a:gd name="T71" fmla="*/ 129 h 149"/>
                      <a:gd name="T72" fmla="*/ 2 w 129"/>
                      <a:gd name="T73" fmla="*/ 125 h 149"/>
                      <a:gd name="T74" fmla="*/ 5 w 129"/>
                      <a:gd name="T75" fmla="*/ 118 h 149"/>
                      <a:gd name="T76" fmla="*/ 9 w 129"/>
                      <a:gd name="T77" fmla="*/ 114 h 149"/>
                      <a:gd name="T78" fmla="*/ 5 w 129"/>
                      <a:gd name="T79" fmla="*/ 103 h 149"/>
                      <a:gd name="T80" fmla="*/ 11 w 129"/>
                      <a:gd name="T81" fmla="*/ 100 h 149"/>
                      <a:gd name="T82" fmla="*/ 9 w 129"/>
                      <a:gd name="T83" fmla="*/ 96 h 149"/>
                      <a:gd name="T84" fmla="*/ 5 w 129"/>
                      <a:gd name="T85" fmla="*/ 89 h 149"/>
                      <a:gd name="T86" fmla="*/ 7 w 129"/>
                      <a:gd name="T87" fmla="*/ 87 h 149"/>
                      <a:gd name="T88" fmla="*/ 7 w 129"/>
                      <a:gd name="T89" fmla="*/ 85 h 149"/>
                      <a:gd name="T90" fmla="*/ 9 w 129"/>
                      <a:gd name="T91" fmla="*/ 78 h 149"/>
                      <a:gd name="T92" fmla="*/ 16 w 129"/>
                      <a:gd name="T93" fmla="*/ 74 h 149"/>
                      <a:gd name="T94" fmla="*/ 20 w 129"/>
                      <a:gd name="T95" fmla="*/ 65 h 149"/>
                      <a:gd name="T96" fmla="*/ 20 w 129"/>
                      <a:gd name="T97" fmla="*/ 60 h 149"/>
                      <a:gd name="T98" fmla="*/ 25 w 129"/>
                      <a:gd name="T99" fmla="*/ 54 h 149"/>
                      <a:gd name="T100" fmla="*/ 27 w 129"/>
                      <a:gd name="T101" fmla="*/ 47 h 149"/>
                      <a:gd name="T102" fmla="*/ 27 w 129"/>
                      <a:gd name="T103" fmla="*/ 40 h 149"/>
                      <a:gd name="T104" fmla="*/ 18 w 129"/>
                      <a:gd name="T105" fmla="*/ 36 h 149"/>
                      <a:gd name="T106" fmla="*/ 18 w 129"/>
                      <a:gd name="T107" fmla="*/ 27 h 149"/>
                      <a:gd name="T108" fmla="*/ 18 w 129"/>
                      <a:gd name="T109" fmla="*/ 23 h 149"/>
                      <a:gd name="T110" fmla="*/ 27 w 129"/>
                      <a:gd name="T111" fmla="*/ 23 h 149"/>
                      <a:gd name="T112" fmla="*/ 34 w 129"/>
                      <a:gd name="T113" fmla="*/ 25 h 149"/>
                      <a:gd name="T114" fmla="*/ 54 w 129"/>
                      <a:gd name="T115" fmla="*/ 20 h 149"/>
                      <a:gd name="T116" fmla="*/ 65 w 129"/>
                      <a:gd name="T117" fmla="*/ 16 h 149"/>
                      <a:gd name="T118" fmla="*/ 69 w 129"/>
                      <a:gd name="T119" fmla="*/ 11 h 149"/>
                      <a:gd name="T120" fmla="*/ 78 w 129"/>
                      <a:gd name="T121" fmla="*/ 5 h 149"/>
                      <a:gd name="T122" fmla="*/ 87 w 129"/>
                      <a:gd name="T123" fmla="*/ 3 h 149"/>
                      <a:gd name="T124" fmla="*/ 89 w 129"/>
                      <a:gd name="T125" fmla="*/ 0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9" h="149">
                        <a:moveTo>
                          <a:pt x="91" y="5"/>
                        </a:moveTo>
                        <a:lnTo>
                          <a:pt x="94" y="7"/>
                        </a:lnTo>
                        <a:lnTo>
                          <a:pt x="96" y="7"/>
                        </a:lnTo>
                        <a:lnTo>
                          <a:pt x="105" y="7"/>
                        </a:lnTo>
                        <a:lnTo>
                          <a:pt x="114" y="14"/>
                        </a:lnTo>
                        <a:lnTo>
                          <a:pt x="116" y="16"/>
                        </a:lnTo>
                        <a:lnTo>
                          <a:pt x="118" y="18"/>
                        </a:lnTo>
                        <a:lnTo>
                          <a:pt x="118" y="25"/>
                        </a:lnTo>
                        <a:lnTo>
                          <a:pt x="118" y="27"/>
                        </a:lnTo>
                        <a:lnTo>
                          <a:pt x="123" y="29"/>
                        </a:lnTo>
                        <a:lnTo>
                          <a:pt x="125" y="34"/>
                        </a:lnTo>
                        <a:lnTo>
                          <a:pt x="125" y="40"/>
                        </a:lnTo>
                        <a:lnTo>
                          <a:pt x="120" y="45"/>
                        </a:lnTo>
                        <a:lnTo>
                          <a:pt x="120" y="51"/>
                        </a:lnTo>
                        <a:lnTo>
                          <a:pt x="123" y="56"/>
                        </a:lnTo>
                        <a:lnTo>
                          <a:pt x="118" y="58"/>
                        </a:lnTo>
                        <a:lnTo>
                          <a:pt x="120" y="65"/>
                        </a:lnTo>
                        <a:lnTo>
                          <a:pt x="116" y="69"/>
                        </a:lnTo>
                        <a:lnTo>
                          <a:pt x="114" y="69"/>
                        </a:lnTo>
                        <a:lnTo>
                          <a:pt x="114" y="74"/>
                        </a:lnTo>
                        <a:lnTo>
                          <a:pt x="111" y="78"/>
                        </a:lnTo>
                        <a:lnTo>
                          <a:pt x="109" y="80"/>
                        </a:lnTo>
                        <a:lnTo>
                          <a:pt x="109" y="85"/>
                        </a:lnTo>
                        <a:lnTo>
                          <a:pt x="111" y="85"/>
                        </a:lnTo>
                        <a:lnTo>
                          <a:pt x="111" y="96"/>
                        </a:lnTo>
                        <a:lnTo>
                          <a:pt x="111" y="96"/>
                        </a:lnTo>
                        <a:lnTo>
                          <a:pt x="114" y="103"/>
                        </a:lnTo>
                        <a:lnTo>
                          <a:pt x="118" y="107"/>
                        </a:lnTo>
                        <a:lnTo>
                          <a:pt x="120" y="105"/>
                        </a:lnTo>
                        <a:lnTo>
                          <a:pt x="123" y="107"/>
                        </a:lnTo>
                        <a:lnTo>
                          <a:pt x="125" y="109"/>
                        </a:lnTo>
                        <a:lnTo>
                          <a:pt x="125" y="114"/>
                        </a:lnTo>
                        <a:lnTo>
                          <a:pt x="129" y="114"/>
                        </a:lnTo>
                        <a:lnTo>
                          <a:pt x="129" y="120"/>
                        </a:lnTo>
                        <a:lnTo>
                          <a:pt x="125" y="123"/>
                        </a:lnTo>
                        <a:lnTo>
                          <a:pt x="118" y="123"/>
                        </a:lnTo>
                        <a:lnTo>
                          <a:pt x="114" y="125"/>
                        </a:lnTo>
                        <a:lnTo>
                          <a:pt x="114" y="129"/>
                        </a:lnTo>
                        <a:lnTo>
                          <a:pt x="111" y="134"/>
                        </a:lnTo>
                        <a:lnTo>
                          <a:pt x="107" y="136"/>
                        </a:lnTo>
                        <a:lnTo>
                          <a:pt x="107" y="140"/>
                        </a:lnTo>
                        <a:lnTo>
                          <a:pt x="103" y="140"/>
                        </a:lnTo>
                        <a:lnTo>
                          <a:pt x="100" y="140"/>
                        </a:lnTo>
                        <a:lnTo>
                          <a:pt x="100" y="136"/>
                        </a:lnTo>
                        <a:lnTo>
                          <a:pt x="98" y="136"/>
                        </a:lnTo>
                        <a:lnTo>
                          <a:pt x="96" y="136"/>
                        </a:lnTo>
                        <a:lnTo>
                          <a:pt x="91" y="138"/>
                        </a:lnTo>
                        <a:lnTo>
                          <a:pt x="89" y="136"/>
                        </a:lnTo>
                        <a:lnTo>
                          <a:pt x="87" y="134"/>
                        </a:lnTo>
                        <a:lnTo>
                          <a:pt x="83" y="134"/>
                        </a:lnTo>
                        <a:lnTo>
                          <a:pt x="78" y="134"/>
                        </a:lnTo>
                        <a:lnTo>
                          <a:pt x="74" y="136"/>
                        </a:lnTo>
                        <a:lnTo>
                          <a:pt x="74" y="138"/>
                        </a:lnTo>
                        <a:lnTo>
                          <a:pt x="69" y="142"/>
                        </a:lnTo>
                        <a:lnTo>
                          <a:pt x="67" y="142"/>
                        </a:lnTo>
                        <a:lnTo>
                          <a:pt x="62" y="147"/>
                        </a:lnTo>
                        <a:lnTo>
                          <a:pt x="60" y="149"/>
                        </a:lnTo>
                        <a:lnTo>
                          <a:pt x="54" y="147"/>
                        </a:lnTo>
                        <a:lnTo>
                          <a:pt x="49" y="147"/>
                        </a:lnTo>
                        <a:lnTo>
                          <a:pt x="47" y="145"/>
                        </a:lnTo>
                        <a:lnTo>
                          <a:pt x="45" y="145"/>
                        </a:lnTo>
                        <a:lnTo>
                          <a:pt x="45" y="142"/>
                        </a:lnTo>
                        <a:lnTo>
                          <a:pt x="42" y="142"/>
                        </a:lnTo>
                        <a:lnTo>
                          <a:pt x="38" y="142"/>
                        </a:lnTo>
                        <a:lnTo>
                          <a:pt x="31" y="142"/>
                        </a:lnTo>
                        <a:lnTo>
                          <a:pt x="29" y="140"/>
                        </a:lnTo>
                        <a:lnTo>
                          <a:pt x="25" y="140"/>
                        </a:lnTo>
                        <a:lnTo>
                          <a:pt x="20" y="145"/>
                        </a:lnTo>
                        <a:lnTo>
                          <a:pt x="11" y="140"/>
                        </a:lnTo>
                        <a:lnTo>
                          <a:pt x="9" y="134"/>
                        </a:lnTo>
                        <a:lnTo>
                          <a:pt x="9" y="131"/>
                        </a:lnTo>
                        <a:lnTo>
                          <a:pt x="7" y="129"/>
                        </a:lnTo>
                        <a:lnTo>
                          <a:pt x="0" y="129"/>
                        </a:lnTo>
                        <a:lnTo>
                          <a:pt x="2" y="125"/>
                        </a:lnTo>
                        <a:lnTo>
                          <a:pt x="2" y="120"/>
                        </a:lnTo>
                        <a:lnTo>
                          <a:pt x="5" y="118"/>
                        </a:lnTo>
                        <a:lnTo>
                          <a:pt x="5" y="118"/>
                        </a:lnTo>
                        <a:lnTo>
                          <a:pt x="9" y="114"/>
                        </a:lnTo>
                        <a:lnTo>
                          <a:pt x="5" y="107"/>
                        </a:lnTo>
                        <a:lnTo>
                          <a:pt x="5" y="103"/>
                        </a:lnTo>
                        <a:lnTo>
                          <a:pt x="9" y="100"/>
                        </a:lnTo>
                        <a:lnTo>
                          <a:pt x="11" y="100"/>
                        </a:lnTo>
                        <a:lnTo>
                          <a:pt x="9" y="98"/>
                        </a:lnTo>
                        <a:lnTo>
                          <a:pt x="9" y="96"/>
                        </a:lnTo>
                        <a:lnTo>
                          <a:pt x="5" y="91"/>
                        </a:lnTo>
                        <a:lnTo>
                          <a:pt x="5" y="89"/>
                        </a:lnTo>
                        <a:lnTo>
                          <a:pt x="7" y="87"/>
                        </a:lnTo>
                        <a:lnTo>
                          <a:pt x="7" y="87"/>
                        </a:lnTo>
                        <a:lnTo>
                          <a:pt x="9" y="85"/>
                        </a:lnTo>
                        <a:lnTo>
                          <a:pt x="7" y="85"/>
                        </a:lnTo>
                        <a:lnTo>
                          <a:pt x="11" y="80"/>
                        </a:lnTo>
                        <a:lnTo>
                          <a:pt x="9" y="78"/>
                        </a:lnTo>
                        <a:lnTo>
                          <a:pt x="11" y="76"/>
                        </a:lnTo>
                        <a:lnTo>
                          <a:pt x="16" y="74"/>
                        </a:lnTo>
                        <a:lnTo>
                          <a:pt x="16" y="69"/>
                        </a:lnTo>
                        <a:lnTo>
                          <a:pt x="20" y="65"/>
                        </a:lnTo>
                        <a:lnTo>
                          <a:pt x="20" y="63"/>
                        </a:lnTo>
                        <a:lnTo>
                          <a:pt x="20" y="60"/>
                        </a:lnTo>
                        <a:lnTo>
                          <a:pt x="22" y="56"/>
                        </a:lnTo>
                        <a:lnTo>
                          <a:pt x="25" y="54"/>
                        </a:lnTo>
                        <a:lnTo>
                          <a:pt x="25" y="49"/>
                        </a:lnTo>
                        <a:lnTo>
                          <a:pt x="27" y="47"/>
                        </a:lnTo>
                        <a:lnTo>
                          <a:pt x="25" y="43"/>
                        </a:lnTo>
                        <a:lnTo>
                          <a:pt x="27" y="40"/>
                        </a:lnTo>
                        <a:lnTo>
                          <a:pt x="27" y="38"/>
                        </a:lnTo>
                        <a:lnTo>
                          <a:pt x="18" y="36"/>
                        </a:lnTo>
                        <a:lnTo>
                          <a:pt x="16" y="31"/>
                        </a:lnTo>
                        <a:lnTo>
                          <a:pt x="18" y="27"/>
                        </a:lnTo>
                        <a:lnTo>
                          <a:pt x="16" y="25"/>
                        </a:lnTo>
                        <a:lnTo>
                          <a:pt x="18" y="23"/>
                        </a:lnTo>
                        <a:lnTo>
                          <a:pt x="25" y="27"/>
                        </a:lnTo>
                        <a:lnTo>
                          <a:pt x="27" y="23"/>
                        </a:lnTo>
                        <a:lnTo>
                          <a:pt x="31" y="23"/>
                        </a:lnTo>
                        <a:lnTo>
                          <a:pt x="34" y="25"/>
                        </a:lnTo>
                        <a:lnTo>
                          <a:pt x="47" y="20"/>
                        </a:lnTo>
                        <a:lnTo>
                          <a:pt x="54" y="20"/>
                        </a:lnTo>
                        <a:lnTo>
                          <a:pt x="60" y="16"/>
                        </a:lnTo>
                        <a:lnTo>
                          <a:pt x="65" y="16"/>
                        </a:lnTo>
                        <a:lnTo>
                          <a:pt x="67" y="11"/>
                        </a:lnTo>
                        <a:lnTo>
                          <a:pt x="69" y="11"/>
                        </a:lnTo>
                        <a:lnTo>
                          <a:pt x="76" y="11"/>
                        </a:lnTo>
                        <a:lnTo>
                          <a:pt x="78" y="5"/>
                        </a:lnTo>
                        <a:lnTo>
                          <a:pt x="80" y="5"/>
                        </a:lnTo>
                        <a:lnTo>
                          <a:pt x="87" y="3"/>
                        </a:lnTo>
                        <a:lnTo>
                          <a:pt x="85" y="0"/>
                        </a:lnTo>
                        <a:lnTo>
                          <a:pt x="89" y="0"/>
                        </a:lnTo>
                        <a:lnTo>
                          <a:pt x="91" y="5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40000"/>
                      <a:lumOff val="60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4" name="Freeform 896"/>
                  <p:cNvSpPr>
                    <a:spLocks noEditPoints="1"/>
                  </p:cNvSpPr>
                  <p:nvPr/>
                </p:nvSpPr>
                <p:spPr bwMode="auto">
                  <a:xfrm>
                    <a:off x="2460" y="3460"/>
                    <a:ext cx="588" cy="777"/>
                  </a:xfrm>
                  <a:custGeom>
                    <a:avLst/>
                    <a:gdLst>
                      <a:gd name="T0" fmla="*/ 323 w 588"/>
                      <a:gd name="T1" fmla="*/ 635 h 777"/>
                      <a:gd name="T2" fmla="*/ 370 w 588"/>
                      <a:gd name="T3" fmla="*/ 624 h 777"/>
                      <a:gd name="T4" fmla="*/ 423 w 588"/>
                      <a:gd name="T5" fmla="*/ 613 h 777"/>
                      <a:gd name="T6" fmla="*/ 426 w 588"/>
                      <a:gd name="T7" fmla="*/ 606 h 777"/>
                      <a:gd name="T8" fmla="*/ 495 w 588"/>
                      <a:gd name="T9" fmla="*/ 460 h 777"/>
                      <a:gd name="T10" fmla="*/ 577 w 588"/>
                      <a:gd name="T11" fmla="*/ 13 h 777"/>
                      <a:gd name="T12" fmla="*/ 584 w 588"/>
                      <a:gd name="T13" fmla="*/ 47 h 777"/>
                      <a:gd name="T14" fmla="*/ 573 w 588"/>
                      <a:gd name="T15" fmla="*/ 104 h 777"/>
                      <a:gd name="T16" fmla="*/ 561 w 588"/>
                      <a:gd name="T17" fmla="*/ 153 h 777"/>
                      <a:gd name="T18" fmla="*/ 517 w 588"/>
                      <a:gd name="T19" fmla="*/ 227 h 777"/>
                      <a:gd name="T20" fmla="*/ 495 w 588"/>
                      <a:gd name="T21" fmla="*/ 220 h 777"/>
                      <a:gd name="T22" fmla="*/ 497 w 588"/>
                      <a:gd name="T23" fmla="*/ 229 h 777"/>
                      <a:gd name="T24" fmla="*/ 499 w 588"/>
                      <a:gd name="T25" fmla="*/ 242 h 777"/>
                      <a:gd name="T26" fmla="*/ 512 w 588"/>
                      <a:gd name="T27" fmla="*/ 309 h 777"/>
                      <a:gd name="T28" fmla="*/ 506 w 588"/>
                      <a:gd name="T29" fmla="*/ 364 h 777"/>
                      <a:gd name="T30" fmla="*/ 506 w 588"/>
                      <a:gd name="T31" fmla="*/ 378 h 777"/>
                      <a:gd name="T32" fmla="*/ 504 w 588"/>
                      <a:gd name="T33" fmla="*/ 464 h 777"/>
                      <a:gd name="T34" fmla="*/ 475 w 588"/>
                      <a:gd name="T35" fmla="*/ 460 h 777"/>
                      <a:gd name="T36" fmla="*/ 472 w 588"/>
                      <a:gd name="T37" fmla="*/ 460 h 777"/>
                      <a:gd name="T38" fmla="*/ 448 w 588"/>
                      <a:gd name="T39" fmla="*/ 462 h 777"/>
                      <a:gd name="T40" fmla="*/ 432 w 588"/>
                      <a:gd name="T41" fmla="*/ 497 h 777"/>
                      <a:gd name="T42" fmla="*/ 381 w 588"/>
                      <a:gd name="T43" fmla="*/ 580 h 777"/>
                      <a:gd name="T44" fmla="*/ 357 w 588"/>
                      <a:gd name="T45" fmla="*/ 617 h 777"/>
                      <a:gd name="T46" fmla="*/ 294 w 588"/>
                      <a:gd name="T47" fmla="*/ 644 h 777"/>
                      <a:gd name="T48" fmla="*/ 285 w 588"/>
                      <a:gd name="T49" fmla="*/ 682 h 777"/>
                      <a:gd name="T50" fmla="*/ 267 w 588"/>
                      <a:gd name="T51" fmla="*/ 706 h 777"/>
                      <a:gd name="T52" fmla="*/ 263 w 588"/>
                      <a:gd name="T53" fmla="*/ 737 h 777"/>
                      <a:gd name="T54" fmla="*/ 172 w 588"/>
                      <a:gd name="T55" fmla="*/ 775 h 777"/>
                      <a:gd name="T56" fmla="*/ 129 w 588"/>
                      <a:gd name="T57" fmla="*/ 740 h 777"/>
                      <a:gd name="T58" fmla="*/ 136 w 588"/>
                      <a:gd name="T59" fmla="*/ 691 h 777"/>
                      <a:gd name="T60" fmla="*/ 138 w 588"/>
                      <a:gd name="T61" fmla="*/ 657 h 777"/>
                      <a:gd name="T62" fmla="*/ 149 w 588"/>
                      <a:gd name="T63" fmla="*/ 609 h 777"/>
                      <a:gd name="T64" fmla="*/ 160 w 588"/>
                      <a:gd name="T65" fmla="*/ 569 h 777"/>
                      <a:gd name="T66" fmla="*/ 134 w 588"/>
                      <a:gd name="T67" fmla="*/ 557 h 777"/>
                      <a:gd name="T68" fmla="*/ 147 w 588"/>
                      <a:gd name="T69" fmla="*/ 509 h 777"/>
                      <a:gd name="T70" fmla="*/ 143 w 588"/>
                      <a:gd name="T71" fmla="*/ 455 h 777"/>
                      <a:gd name="T72" fmla="*/ 85 w 588"/>
                      <a:gd name="T73" fmla="*/ 462 h 777"/>
                      <a:gd name="T74" fmla="*/ 94 w 588"/>
                      <a:gd name="T75" fmla="*/ 400 h 777"/>
                      <a:gd name="T76" fmla="*/ 78 w 588"/>
                      <a:gd name="T77" fmla="*/ 358 h 777"/>
                      <a:gd name="T78" fmla="*/ 56 w 588"/>
                      <a:gd name="T79" fmla="*/ 335 h 777"/>
                      <a:gd name="T80" fmla="*/ 40 w 588"/>
                      <a:gd name="T81" fmla="*/ 313 h 777"/>
                      <a:gd name="T82" fmla="*/ 2 w 588"/>
                      <a:gd name="T83" fmla="*/ 286 h 777"/>
                      <a:gd name="T84" fmla="*/ 45 w 588"/>
                      <a:gd name="T85" fmla="*/ 267 h 777"/>
                      <a:gd name="T86" fmla="*/ 105 w 588"/>
                      <a:gd name="T87" fmla="*/ 253 h 777"/>
                      <a:gd name="T88" fmla="*/ 145 w 588"/>
                      <a:gd name="T89" fmla="*/ 249 h 777"/>
                      <a:gd name="T90" fmla="*/ 203 w 588"/>
                      <a:gd name="T91" fmla="*/ 227 h 777"/>
                      <a:gd name="T92" fmla="*/ 176 w 588"/>
                      <a:gd name="T93" fmla="*/ 184 h 777"/>
                      <a:gd name="T94" fmla="*/ 194 w 588"/>
                      <a:gd name="T95" fmla="*/ 127 h 777"/>
                      <a:gd name="T96" fmla="*/ 221 w 588"/>
                      <a:gd name="T97" fmla="*/ 111 h 777"/>
                      <a:gd name="T98" fmla="*/ 241 w 588"/>
                      <a:gd name="T99" fmla="*/ 102 h 777"/>
                      <a:gd name="T100" fmla="*/ 256 w 588"/>
                      <a:gd name="T101" fmla="*/ 100 h 777"/>
                      <a:gd name="T102" fmla="*/ 296 w 588"/>
                      <a:gd name="T103" fmla="*/ 127 h 777"/>
                      <a:gd name="T104" fmla="*/ 328 w 588"/>
                      <a:gd name="T105" fmla="*/ 120 h 777"/>
                      <a:gd name="T106" fmla="*/ 341 w 588"/>
                      <a:gd name="T107" fmla="*/ 80 h 777"/>
                      <a:gd name="T108" fmla="*/ 392 w 588"/>
                      <a:gd name="T109" fmla="*/ 67 h 777"/>
                      <a:gd name="T110" fmla="*/ 432 w 588"/>
                      <a:gd name="T111" fmla="*/ 58 h 777"/>
                      <a:gd name="T112" fmla="*/ 455 w 588"/>
                      <a:gd name="T113" fmla="*/ 47 h 777"/>
                      <a:gd name="T114" fmla="*/ 492 w 588"/>
                      <a:gd name="T115" fmla="*/ 44 h 777"/>
                      <a:gd name="T116" fmla="*/ 526 w 588"/>
                      <a:gd name="T117" fmla="*/ 27 h 777"/>
                      <a:gd name="T118" fmla="*/ 539 w 588"/>
                      <a:gd name="T119" fmla="*/ 0 h 7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588" h="777">
                        <a:moveTo>
                          <a:pt x="270" y="697"/>
                        </a:moveTo>
                        <a:lnTo>
                          <a:pt x="270" y="702"/>
                        </a:lnTo>
                        <a:lnTo>
                          <a:pt x="270" y="700"/>
                        </a:lnTo>
                        <a:lnTo>
                          <a:pt x="270" y="697"/>
                        </a:lnTo>
                        <a:close/>
                        <a:moveTo>
                          <a:pt x="270" y="695"/>
                        </a:moveTo>
                        <a:lnTo>
                          <a:pt x="272" y="697"/>
                        </a:lnTo>
                        <a:lnTo>
                          <a:pt x="270" y="697"/>
                        </a:lnTo>
                        <a:lnTo>
                          <a:pt x="270" y="695"/>
                        </a:lnTo>
                        <a:close/>
                        <a:moveTo>
                          <a:pt x="283" y="668"/>
                        </a:moveTo>
                        <a:lnTo>
                          <a:pt x="283" y="671"/>
                        </a:lnTo>
                        <a:lnTo>
                          <a:pt x="283" y="668"/>
                        </a:lnTo>
                        <a:close/>
                        <a:moveTo>
                          <a:pt x="285" y="664"/>
                        </a:moveTo>
                        <a:lnTo>
                          <a:pt x="285" y="666"/>
                        </a:lnTo>
                        <a:lnTo>
                          <a:pt x="285" y="664"/>
                        </a:lnTo>
                        <a:close/>
                        <a:moveTo>
                          <a:pt x="323" y="633"/>
                        </a:moveTo>
                        <a:lnTo>
                          <a:pt x="323" y="635"/>
                        </a:lnTo>
                        <a:lnTo>
                          <a:pt x="323" y="633"/>
                        </a:lnTo>
                        <a:close/>
                        <a:moveTo>
                          <a:pt x="330" y="631"/>
                        </a:moveTo>
                        <a:lnTo>
                          <a:pt x="330" y="633"/>
                        </a:lnTo>
                        <a:lnTo>
                          <a:pt x="330" y="631"/>
                        </a:lnTo>
                        <a:close/>
                        <a:moveTo>
                          <a:pt x="336" y="631"/>
                        </a:moveTo>
                        <a:lnTo>
                          <a:pt x="334" y="633"/>
                        </a:lnTo>
                        <a:lnTo>
                          <a:pt x="336" y="631"/>
                        </a:lnTo>
                        <a:close/>
                        <a:moveTo>
                          <a:pt x="323" y="626"/>
                        </a:moveTo>
                        <a:lnTo>
                          <a:pt x="323" y="629"/>
                        </a:lnTo>
                        <a:lnTo>
                          <a:pt x="323" y="626"/>
                        </a:lnTo>
                        <a:close/>
                        <a:moveTo>
                          <a:pt x="357" y="624"/>
                        </a:moveTo>
                        <a:lnTo>
                          <a:pt x="359" y="624"/>
                        </a:lnTo>
                        <a:lnTo>
                          <a:pt x="357" y="624"/>
                        </a:lnTo>
                        <a:close/>
                        <a:moveTo>
                          <a:pt x="372" y="622"/>
                        </a:moveTo>
                        <a:lnTo>
                          <a:pt x="372" y="624"/>
                        </a:lnTo>
                        <a:lnTo>
                          <a:pt x="370" y="624"/>
                        </a:lnTo>
                        <a:lnTo>
                          <a:pt x="372" y="622"/>
                        </a:lnTo>
                        <a:close/>
                        <a:moveTo>
                          <a:pt x="388" y="620"/>
                        </a:moveTo>
                        <a:lnTo>
                          <a:pt x="381" y="622"/>
                        </a:lnTo>
                        <a:lnTo>
                          <a:pt x="383" y="620"/>
                        </a:lnTo>
                        <a:lnTo>
                          <a:pt x="388" y="620"/>
                        </a:lnTo>
                        <a:close/>
                        <a:moveTo>
                          <a:pt x="406" y="617"/>
                        </a:moveTo>
                        <a:lnTo>
                          <a:pt x="410" y="620"/>
                        </a:lnTo>
                        <a:lnTo>
                          <a:pt x="406" y="617"/>
                        </a:lnTo>
                        <a:close/>
                        <a:moveTo>
                          <a:pt x="414" y="615"/>
                        </a:moveTo>
                        <a:lnTo>
                          <a:pt x="417" y="615"/>
                        </a:lnTo>
                        <a:lnTo>
                          <a:pt x="414" y="615"/>
                        </a:lnTo>
                        <a:close/>
                        <a:moveTo>
                          <a:pt x="430" y="611"/>
                        </a:moveTo>
                        <a:lnTo>
                          <a:pt x="430" y="613"/>
                        </a:lnTo>
                        <a:lnTo>
                          <a:pt x="430" y="611"/>
                        </a:lnTo>
                        <a:close/>
                        <a:moveTo>
                          <a:pt x="423" y="611"/>
                        </a:moveTo>
                        <a:lnTo>
                          <a:pt x="423" y="613"/>
                        </a:lnTo>
                        <a:lnTo>
                          <a:pt x="426" y="613"/>
                        </a:lnTo>
                        <a:lnTo>
                          <a:pt x="421" y="613"/>
                        </a:lnTo>
                        <a:lnTo>
                          <a:pt x="423" y="611"/>
                        </a:lnTo>
                        <a:close/>
                        <a:moveTo>
                          <a:pt x="428" y="611"/>
                        </a:moveTo>
                        <a:lnTo>
                          <a:pt x="426" y="613"/>
                        </a:lnTo>
                        <a:lnTo>
                          <a:pt x="428" y="611"/>
                        </a:lnTo>
                        <a:close/>
                        <a:moveTo>
                          <a:pt x="441" y="600"/>
                        </a:moveTo>
                        <a:lnTo>
                          <a:pt x="443" y="602"/>
                        </a:lnTo>
                        <a:lnTo>
                          <a:pt x="441" y="606"/>
                        </a:lnTo>
                        <a:lnTo>
                          <a:pt x="443" y="609"/>
                        </a:lnTo>
                        <a:lnTo>
                          <a:pt x="459" y="624"/>
                        </a:lnTo>
                        <a:lnTo>
                          <a:pt x="439" y="611"/>
                        </a:lnTo>
                        <a:lnTo>
                          <a:pt x="432" y="609"/>
                        </a:lnTo>
                        <a:lnTo>
                          <a:pt x="428" y="611"/>
                        </a:lnTo>
                        <a:lnTo>
                          <a:pt x="428" y="609"/>
                        </a:lnTo>
                        <a:lnTo>
                          <a:pt x="426" y="606"/>
                        </a:lnTo>
                        <a:lnTo>
                          <a:pt x="428" y="604"/>
                        </a:lnTo>
                        <a:lnTo>
                          <a:pt x="434" y="604"/>
                        </a:lnTo>
                        <a:lnTo>
                          <a:pt x="437" y="602"/>
                        </a:lnTo>
                        <a:lnTo>
                          <a:pt x="441" y="600"/>
                        </a:lnTo>
                        <a:close/>
                        <a:moveTo>
                          <a:pt x="497" y="462"/>
                        </a:moveTo>
                        <a:lnTo>
                          <a:pt x="497" y="464"/>
                        </a:lnTo>
                        <a:lnTo>
                          <a:pt x="497" y="462"/>
                        </a:lnTo>
                        <a:close/>
                        <a:moveTo>
                          <a:pt x="483" y="460"/>
                        </a:moveTo>
                        <a:lnTo>
                          <a:pt x="486" y="460"/>
                        </a:lnTo>
                        <a:lnTo>
                          <a:pt x="483" y="460"/>
                        </a:lnTo>
                        <a:close/>
                        <a:moveTo>
                          <a:pt x="492" y="460"/>
                        </a:moveTo>
                        <a:lnTo>
                          <a:pt x="495" y="460"/>
                        </a:lnTo>
                        <a:lnTo>
                          <a:pt x="492" y="460"/>
                        </a:lnTo>
                        <a:close/>
                        <a:moveTo>
                          <a:pt x="495" y="458"/>
                        </a:moveTo>
                        <a:lnTo>
                          <a:pt x="499" y="460"/>
                        </a:lnTo>
                        <a:lnTo>
                          <a:pt x="495" y="460"/>
                        </a:lnTo>
                        <a:lnTo>
                          <a:pt x="495" y="458"/>
                        </a:lnTo>
                        <a:close/>
                        <a:moveTo>
                          <a:pt x="537" y="182"/>
                        </a:moveTo>
                        <a:lnTo>
                          <a:pt x="537" y="184"/>
                        </a:lnTo>
                        <a:lnTo>
                          <a:pt x="537" y="182"/>
                        </a:lnTo>
                        <a:close/>
                        <a:moveTo>
                          <a:pt x="586" y="13"/>
                        </a:moveTo>
                        <a:lnTo>
                          <a:pt x="586" y="16"/>
                        </a:lnTo>
                        <a:lnTo>
                          <a:pt x="586" y="13"/>
                        </a:lnTo>
                        <a:close/>
                        <a:moveTo>
                          <a:pt x="550" y="2"/>
                        </a:moveTo>
                        <a:lnTo>
                          <a:pt x="553" y="2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61" y="9"/>
                        </a:lnTo>
                        <a:lnTo>
                          <a:pt x="566" y="9"/>
                        </a:lnTo>
                        <a:lnTo>
                          <a:pt x="570" y="9"/>
                        </a:lnTo>
                        <a:lnTo>
                          <a:pt x="573" y="9"/>
                        </a:lnTo>
                        <a:lnTo>
                          <a:pt x="577" y="13"/>
                        </a:lnTo>
                        <a:lnTo>
                          <a:pt x="577" y="18"/>
                        </a:lnTo>
                        <a:lnTo>
                          <a:pt x="579" y="18"/>
                        </a:lnTo>
                        <a:lnTo>
                          <a:pt x="579" y="20"/>
                        </a:lnTo>
                        <a:lnTo>
                          <a:pt x="584" y="24"/>
                        </a:lnTo>
                        <a:lnTo>
                          <a:pt x="584" y="16"/>
                        </a:lnTo>
                        <a:lnTo>
                          <a:pt x="586" y="24"/>
                        </a:lnTo>
                        <a:lnTo>
                          <a:pt x="586" y="20"/>
                        </a:lnTo>
                        <a:lnTo>
                          <a:pt x="584" y="16"/>
                        </a:lnTo>
                        <a:lnTo>
                          <a:pt x="586" y="13"/>
                        </a:lnTo>
                        <a:lnTo>
                          <a:pt x="588" y="31"/>
                        </a:lnTo>
                        <a:lnTo>
                          <a:pt x="588" y="38"/>
                        </a:lnTo>
                        <a:lnTo>
                          <a:pt x="586" y="42"/>
                        </a:lnTo>
                        <a:lnTo>
                          <a:pt x="584" y="44"/>
                        </a:lnTo>
                        <a:lnTo>
                          <a:pt x="584" y="42"/>
                        </a:lnTo>
                        <a:lnTo>
                          <a:pt x="584" y="44"/>
                        </a:lnTo>
                        <a:lnTo>
                          <a:pt x="584" y="47"/>
                        </a:lnTo>
                        <a:lnTo>
                          <a:pt x="584" y="44"/>
                        </a:lnTo>
                        <a:lnTo>
                          <a:pt x="584" y="47"/>
                        </a:lnTo>
                        <a:lnTo>
                          <a:pt x="586" y="42"/>
                        </a:lnTo>
                        <a:lnTo>
                          <a:pt x="581" y="58"/>
                        </a:lnTo>
                        <a:lnTo>
                          <a:pt x="584" y="62"/>
                        </a:lnTo>
                        <a:lnTo>
                          <a:pt x="581" y="60"/>
                        </a:lnTo>
                        <a:lnTo>
                          <a:pt x="581" y="62"/>
                        </a:lnTo>
                        <a:lnTo>
                          <a:pt x="584" y="62"/>
                        </a:lnTo>
                        <a:lnTo>
                          <a:pt x="581" y="64"/>
                        </a:lnTo>
                        <a:lnTo>
                          <a:pt x="579" y="67"/>
                        </a:lnTo>
                        <a:lnTo>
                          <a:pt x="579" y="73"/>
                        </a:lnTo>
                        <a:lnTo>
                          <a:pt x="577" y="76"/>
                        </a:lnTo>
                        <a:lnTo>
                          <a:pt x="579" y="76"/>
                        </a:lnTo>
                        <a:lnTo>
                          <a:pt x="577" y="87"/>
                        </a:lnTo>
                        <a:lnTo>
                          <a:pt x="575" y="104"/>
                        </a:lnTo>
                        <a:lnTo>
                          <a:pt x="573" y="104"/>
                        </a:lnTo>
                        <a:lnTo>
                          <a:pt x="573" y="98"/>
                        </a:lnTo>
                        <a:lnTo>
                          <a:pt x="573" y="104"/>
                        </a:lnTo>
                        <a:lnTo>
                          <a:pt x="573" y="107"/>
                        </a:lnTo>
                        <a:lnTo>
                          <a:pt x="573" y="104"/>
                        </a:lnTo>
                        <a:lnTo>
                          <a:pt x="575" y="104"/>
                        </a:lnTo>
                        <a:lnTo>
                          <a:pt x="575" y="109"/>
                        </a:lnTo>
                        <a:lnTo>
                          <a:pt x="566" y="138"/>
                        </a:lnTo>
                        <a:lnTo>
                          <a:pt x="564" y="135"/>
                        </a:lnTo>
                        <a:lnTo>
                          <a:pt x="566" y="131"/>
                        </a:lnTo>
                        <a:lnTo>
                          <a:pt x="564" y="133"/>
                        </a:lnTo>
                        <a:lnTo>
                          <a:pt x="561" y="133"/>
                        </a:lnTo>
                        <a:lnTo>
                          <a:pt x="564" y="135"/>
                        </a:lnTo>
                        <a:lnTo>
                          <a:pt x="561" y="135"/>
                        </a:lnTo>
                        <a:lnTo>
                          <a:pt x="566" y="138"/>
                        </a:lnTo>
                        <a:lnTo>
                          <a:pt x="564" y="144"/>
                        </a:lnTo>
                        <a:lnTo>
                          <a:pt x="561" y="153"/>
                        </a:lnTo>
                        <a:lnTo>
                          <a:pt x="546" y="173"/>
                        </a:lnTo>
                        <a:lnTo>
                          <a:pt x="548" y="169"/>
                        </a:lnTo>
                        <a:lnTo>
                          <a:pt x="548" y="167"/>
                        </a:lnTo>
                        <a:lnTo>
                          <a:pt x="541" y="171"/>
                        </a:lnTo>
                        <a:lnTo>
                          <a:pt x="541" y="173"/>
                        </a:lnTo>
                        <a:lnTo>
                          <a:pt x="548" y="169"/>
                        </a:lnTo>
                        <a:lnTo>
                          <a:pt x="541" y="182"/>
                        </a:lnTo>
                        <a:lnTo>
                          <a:pt x="539" y="182"/>
                        </a:lnTo>
                        <a:lnTo>
                          <a:pt x="541" y="180"/>
                        </a:lnTo>
                        <a:lnTo>
                          <a:pt x="539" y="182"/>
                        </a:lnTo>
                        <a:lnTo>
                          <a:pt x="530" y="187"/>
                        </a:lnTo>
                        <a:lnTo>
                          <a:pt x="532" y="189"/>
                        </a:lnTo>
                        <a:lnTo>
                          <a:pt x="539" y="182"/>
                        </a:lnTo>
                        <a:lnTo>
                          <a:pt x="524" y="209"/>
                        </a:lnTo>
                        <a:lnTo>
                          <a:pt x="517" y="220"/>
                        </a:lnTo>
                        <a:lnTo>
                          <a:pt x="517" y="227"/>
                        </a:lnTo>
                        <a:lnTo>
                          <a:pt x="512" y="227"/>
                        </a:lnTo>
                        <a:lnTo>
                          <a:pt x="510" y="224"/>
                        </a:lnTo>
                        <a:lnTo>
                          <a:pt x="508" y="229"/>
                        </a:lnTo>
                        <a:lnTo>
                          <a:pt x="506" y="227"/>
                        </a:lnTo>
                        <a:lnTo>
                          <a:pt x="506" y="229"/>
                        </a:lnTo>
                        <a:lnTo>
                          <a:pt x="504" y="229"/>
                        </a:lnTo>
                        <a:lnTo>
                          <a:pt x="504" y="231"/>
                        </a:lnTo>
                        <a:lnTo>
                          <a:pt x="501" y="233"/>
                        </a:lnTo>
                        <a:lnTo>
                          <a:pt x="501" y="227"/>
                        </a:lnTo>
                        <a:lnTo>
                          <a:pt x="499" y="224"/>
                        </a:lnTo>
                        <a:lnTo>
                          <a:pt x="501" y="224"/>
                        </a:lnTo>
                        <a:lnTo>
                          <a:pt x="504" y="222"/>
                        </a:lnTo>
                        <a:lnTo>
                          <a:pt x="501" y="220"/>
                        </a:lnTo>
                        <a:lnTo>
                          <a:pt x="499" y="222"/>
                        </a:lnTo>
                        <a:lnTo>
                          <a:pt x="497" y="222"/>
                        </a:lnTo>
                        <a:lnTo>
                          <a:pt x="495" y="220"/>
                        </a:lnTo>
                        <a:lnTo>
                          <a:pt x="495" y="215"/>
                        </a:lnTo>
                        <a:lnTo>
                          <a:pt x="492" y="215"/>
                        </a:lnTo>
                        <a:lnTo>
                          <a:pt x="490" y="220"/>
                        </a:lnTo>
                        <a:lnTo>
                          <a:pt x="488" y="220"/>
                        </a:lnTo>
                        <a:lnTo>
                          <a:pt x="488" y="222"/>
                        </a:lnTo>
                        <a:lnTo>
                          <a:pt x="490" y="222"/>
                        </a:lnTo>
                        <a:lnTo>
                          <a:pt x="490" y="224"/>
                        </a:lnTo>
                        <a:lnTo>
                          <a:pt x="492" y="222"/>
                        </a:lnTo>
                        <a:lnTo>
                          <a:pt x="497" y="222"/>
                        </a:lnTo>
                        <a:lnTo>
                          <a:pt x="495" y="224"/>
                        </a:lnTo>
                        <a:lnTo>
                          <a:pt x="497" y="227"/>
                        </a:lnTo>
                        <a:lnTo>
                          <a:pt x="495" y="227"/>
                        </a:lnTo>
                        <a:lnTo>
                          <a:pt x="492" y="229"/>
                        </a:lnTo>
                        <a:lnTo>
                          <a:pt x="497" y="231"/>
                        </a:lnTo>
                        <a:lnTo>
                          <a:pt x="495" y="229"/>
                        </a:lnTo>
                        <a:lnTo>
                          <a:pt x="497" y="229"/>
                        </a:lnTo>
                        <a:lnTo>
                          <a:pt x="497" y="231"/>
                        </a:lnTo>
                        <a:lnTo>
                          <a:pt x="499" y="235"/>
                        </a:lnTo>
                        <a:lnTo>
                          <a:pt x="499" y="238"/>
                        </a:lnTo>
                        <a:lnTo>
                          <a:pt x="495" y="235"/>
                        </a:lnTo>
                        <a:lnTo>
                          <a:pt x="495" y="233"/>
                        </a:lnTo>
                        <a:lnTo>
                          <a:pt x="497" y="233"/>
                        </a:lnTo>
                        <a:lnTo>
                          <a:pt x="495" y="233"/>
                        </a:lnTo>
                        <a:lnTo>
                          <a:pt x="492" y="235"/>
                        </a:lnTo>
                        <a:lnTo>
                          <a:pt x="490" y="235"/>
                        </a:lnTo>
                        <a:lnTo>
                          <a:pt x="490" y="238"/>
                        </a:lnTo>
                        <a:lnTo>
                          <a:pt x="495" y="238"/>
                        </a:lnTo>
                        <a:lnTo>
                          <a:pt x="495" y="240"/>
                        </a:lnTo>
                        <a:lnTo>
                          <a:pt x="497" y="242"/>
                        </a:lnTo>
                        <a:lnTo>
                          <a:pt x="497" y="240"/>
                        </a:lnTo>
                        <a:lnTo>
                          <a:pt x="501" y="240"/>
                        </a:lnTo>
                        <a:lnTo>
                          <a:pt x="499" y="242"/>
                        </a:lnTo>
                        <a:lnTo>
                          <a:pt x="501" y="242"/>
                        </a:lnTo>
                        <a:lnTo>
                          <a:pt x="501" y="240"/>
                        </a:lnTo>
                        <a:lnTo>
                          <a:pt x="504" y="240"/>
                        </a:lnTo>
                        <a:lnTo>
                          <a:pt x="504" y="242"/>
                        </a:lnTo>
                        <a:lnTo>
                          <a:pt x="504" y="244"/>
                        </a:lnTo>
                        <a:lnTo>
                          <a:pt x="506" y="244"/>
                        </a:lnTo>
                        <a:lnTo>
                          <a:pt x="506" y="242"/>
                        </a:lnTo>
                        <a:lnTo>
                          <a:pt x="508" y="242"/>
                        </a:lnTo>
                        <a:lnTo>
                          <a:pt x="510" y="244"/>
                        </a:lnTo>
                        <a:lnTo>
                          <a:pt x="510" y="247"/>
                        </a:lnTo>
                        <a:lnTo>
                          <a:pt x="504" y="273"/>
                        </a:lnTo>
                        <a:lnTo>
                          <a:pt x="504" y="282"/>
                        </a:lnTo>
                        <a:lnTo>
                          <a:pt x="506" y="286"/>
                        </a:lnTo>
                        <a:lnTo>
                          <a:pt x="512" y="298"/>
                        </a:lnTo>
                        <a:lnTo>
                          <a:pt x="515" y="309"/>
                        </a:lnTo>
                        <a:lnTo>
                          <a:pt x="512" y="309"/>
                        </a:lnTo>
                        <a:lnTo>
                          <a:pt x="512" y="306"/>
                        </a:lnTo>
                        <a:lnTo>
                          <a:pt x="512" y="309"/>
                        </a:lnTo>
                        <a:lnTo>
                          <a:pt x="515" y="311"/>
                        </a:lnTo>
                        <a:lnTo>
                          <a:pt x="517" y="311"/>
                        </a:lnTo>
                        <a:lnTo>
                          <a:pt x="517" y="326"/>
                        </a:lnTo>
                        <a:lnTo>
                          <a:pt x="515" y="329"/>
                        </a:lnTo>
                        <a:lnTo>
                          <a:pt x="515" y="326"/>
                        </a:lnTo>
                        <a:lnTo>
                          <a:pt x="512" y="329"/>
                        </a:lnTo>
                        <a:lnTo>
                          <a:pt x="510" y="329"/>
                        </a:lnTo>
                        <a:lnTo>
                          <a:pt x="517" y="329"/>
                        </a:lnTo>
                        <a:lnTo>
                          <a:pt x="517" y="326"/>
                        </a:lnTo>
                        <a:lnTo>
                          <a:pt x="519" y="342"/>
                        </a:lnTo>
                        <a:lnTo>
                          <a:pt x="519" y="364"/>
                        </a:lnTo>
                        <a:lnTo>
                          <a:pt x="510" y="364"/>
                        </a:lnTo>
                        <a:lnTo>
                          <a:pt x="508" y="366"/>
                        </a:lnTo>
                        <a:lnTo>
                          <a:pt x="506" y="364"/>
                        </a:lnTo>
                        <a:lnTo>
                          <a:pt x="501" y="364"/>
                        </a:lnTo>
                        <a:lnTo>
                          <a:pt x="501" y="366"/>
                        </a:lnTo>
                        <a:lnTo>
                          <a:pt x="504" y="366"/>
                        </a:lnTo>
                        <a:lnTo>
                          <a:pt x="501" y="366"/>
                        </a:lnTo>
                        <a:lnTo>
                          <a:pt x="504" y="369"/>
                        </a:lnTo>
                        <a:lnTo>
                          <a:pt x="501" y="371"/>
                        </a:lnTo>
                        <a:lnTo>
                          <a:pt x="499" y="369"/>
                        </a:lnTo>
                        <a:lnTo>
                          <a:pt x="497" y="369"/>
                        </a:lnTo>
                        <a:lnTo>
                          <a:pt x="497" y="371"/>
                        </a:lnTo>
                        <a:lnTo>
                          <a:pt x="499" y="371"/>
                        </a:lnTo>
                        <a:lnTo>
                          <a:pt x="497" y="373"/>
                        </a:lnTo>
                        <a:lnTo>
                          <a:pt x="499" y="375"/>
                        </a:lnTo>
                        <a:lnTo>
                          <a:pt x="501" y="375"/>
                        </a:lnTo>
                        <a:lnTo>
                          <a:pt x="501" y="378"/>
                        </a:lnTo>
                        <a:lnTo>
                          <a:pt x="504" y="378"/>
                        </a:lnTo>
                        <a:lnTo>
                          <a:pt x="506" y="378"/>
                        </a:lnTo>
                        <a:lnTo>
                          <a:pt x="508" y="378"/>
                        </a:lnTo>
                        <a:lnTo>
                          <a:pt x="506" y="380"/>
                        </a:lnTo>
                        <a:lnTo>
                          <a:pt x="512" y="380"/>
                        </a:lnTo>
                        <a:lnTo>
                          <a:pt x="508" y="382"/>
                        </a:lnTo>
                        <a:lnTo>
                          <a:pt x="512" y="382"/>
                        </a:lnTo>
                        <a:lnTo>
                          <a:pt x="510" y="384"/>
                        </a:lnTo>
                        <a:lnTo>
                          <a:pt x="510" y="386"/>
                        </a:lnTo>
                        <a:lnTo>
                          <a:pt x="512" y="386"/>
                        </a:lnTo>
                        <a:lnTo>
                          <a:pt x="512" y="389"/>
                        </a:lnTo>
                        <a:lnTo>
                          <a:pt x="517" y="389"/>
                        </a:lnTo>
                        <a:lnTo>
                          <a:pt x="519" y="444"/>
                        </a:lnTo>
                        <a:lnTo>
                          <a:pt x="521" y="462"/>
                        </a:lnTo>
                        <a:lnTo>
                          <a:pt x="519" y="464"/>
                        </a:lnTo>
                        <a:lnTo>
                          <a:pt x="515" y="464"/>
                        </a:lnTo>
                        <a:lnTo>
                          <a:pt x="501" y="464"/>
                        </a:lnTo>
                        <a:lnTo>
                          <a:pt x="504" y="464"/>
                        </a:lnTo>
                        <a:lnTo>
                          <a:pt x="504" y="462"/>
                        </a:lnTo>
                        <a:lnTo>
                          <a:pt x="508" y="464"/>
                        </a:lnTo>
                        <a:lnTo>
                          <a:pt x="504" y="460"/>
                        </a:lnTo>
                        <a:lnTo>
                          <a:pt x="508" y="462"/>
                        </a:lnTo>
                        <a:lnTo>
                          <a:pt x="506" y="460"/>
                        </a:lnTo>
                        <a:lnTo>
                          <a:pt x="501" y="460"/>
                        </a:lnTo>
                        <a:lnTo>
                          <a:pt x="497" y="458"/>
                        </a:lnTo>
                        <a:lnTo>
                          <a:pt x="488" y="460"/>
                        </a:lnTo>
                        <a:lnTo>
                          <a:pt x="486" y="455"/>
                        </a:lnTo>
                        <a:lnTo>
                          <a:pt x="486" y="453"/>
                        </a:lnTo>
                        <a:lnTo>
                          <a:pt x="486" y="455"/>
                        </a:lnTo>
                        <a:lnTo>
                          <a:pt x="483" y="455"/>
                        </a:lnTo>
                        <a:lnTo>
                          <a:pt x="486" y="458"/>
                        </a:lnTo>
                        <a:lnTo>
                          <a:pt x="483" y="460"/>
                        </a:lnTo>
                        <a:lnTo>
                          <a:pt x="481" y="460"/>
                        </a:lnTo>
                        <a:lnTo>
                          <a:pt x="475" y="460"/>
                        </a:lnTo>
                        <a:lnTo>
                          <a:pt x="490" y="462"/>
                        </a:lnTo>
                        <a:lnTo>
                          <a:pt x="492" y="462"/>
                        </a:lnTo>
                        <a:lnTo>
                          <a:pt x="495" y="462"/>
                        </a:lnTo>
                        <a:lnTo>
                          <a:pt x="501" y="464"/>
                        </a:lnTo>
                        <a:lnTo>
                          <a:pt x="472" y="460"/>
                        </a:lnTo>
                        <a:lnTo>
                          <a:pt x="470" y="460"/>
                        </a:lnTo>
                        <a:lnTo>
                          <a:pt x="475" y="460"/>
                        </a:lnTo>
                        <a:lnTo>
                          <a:pt x="477" y="458"/>
                        </a:lnTo>
                        <a:lnTo>
                          <a:pt x="481" y="458"/>
                        </a:lnTo>
                        <a:lnTo>
                          <a:pt x="479" y="455"/>
                        </a:lnTo>
                        <a:lnTo>
                          <a:pt x="475" y="455"/>
                        </a:lnTo>
                        <a:lnTo>
                          <a:pt x="472" y="455"/>
                        </a:lnTo>
                        <a:lnTo>
                          <a:pt x="475" y="455"/>
                        </a:lnTo>
                        <a:lnTo>
                          <a:pt x="472" y="455"/>
                        </a:lnTo>
                        <a:lnTo>
                          <a:pt x="475" y="458"/>
                        </a:lnTo>
                        <a:lnTo>
                          <a:pt x="472" y="460"/>
                        </a:lnTo>
                        <a:lnTo>
                          <a:pt x="468" y="458"/>
                        </a:lnTo>
                        <a:lnTo>
                          <a:pt x="472" y="458"/>
                        </a:lnTo>
                        <a:lnTo>
                          <a:pt x="470" y="458"/>
                        </a:lnTo>
                        <a:lnTo>
                          <a:pt x="470" y="455"/>
                        </a:lnTo>
                        <a:lnTo>
                          <a:pt x="468" y="458"/>
                        </a:lnTo>
                        <a:lnTo>
                          <a:pt x="468" y="460"/>
                        </a:lnTo>
                        <a:lnTo>
                          <a:pt x="466" y="458"/>
                        </a:lnTo>
                        <a:lnTo>
                          <a:pt x="468" y="458"/>
                        </a:lnTo>
                        <a:lnTo>
                          <a:pt x="466" y="455"/>
                        </a:lnTo>
                        <a:lnTo>
                          <a:pt x="461" y="455"/>
                        </a:lnTo>
                        <a:lnTo>
                          <a:pt x="463" y="455"/>
                        </a:lnTo>
                        <a:lnTo>
                          <a:pt x="466" y="458"/>
                        </a:lnTo>
                        <a:lnTo>
                          <a:pt x="461" y="458"/>
                        </a:lnTo>
                        <a:lnTo>
                          <a:pt x="470" y="460"/>
                        </a:lnTo>
                        <a:lnTo>
                          <a:pt x="452" y="460"/>
                        </a:lnTo>
                        <a:lnTo>
                          <a:pt x="448" y="462"/>
                        </a:lnTo>
                        <a:lnTo>
                          <a:pt x="446" y="464"/>
                        </a:lnTo>
                        <a:lnTo>
                          <a:pt x="446" y="462"/>
                        </a:lnTo>
                        <a:lnTo>
                          <a:pt x="446" y="464"/>
                        </a:lnTo>
                        <a:lnTo>
                          <a:pt x="443" y="464"/>
                        </a:lnTo>
                        <a:lnTo>
                          <a:pt x="439" y="466"/>
                        </a:lnTo>
                        <a:lnTo>
                          <a:pt x="434" y="471"/>
                        </a:lnTo>
                        <a:lnTo>
                          <a:pt x="437" y="473"/>
                        </a:lnTo>
                        <a:lnTo>
                          <a:pt x="430" y="477"/>
                        </a:lnTo>
                        <a:lnTo>
                          <a:pt x="430" y="482"/>
                        </a:lnTo>
                        <a:lnTo>
                          <a:pt x="428" y="484"/>
                        </a:lnTo>
                        <a:lnTo>
                          <a:pt x="430" y="486"/>
                        </a:lnTo>
                        <a:lnTo>
                          <a:pt x="428" y="489"/>
                        </a:lnTo>
                        <a:lnTo>
                          <a:pt x="428" y="491"/>
                        </a:lnTo>
                        <a:lnTo>
                          <a:pt x="430" y="493"/>
                        </a:lnTo>
                        <a:lnTo>
                          <a:pt x="432" y="495"/>
                        </a:lnTo>
                        <a:lnTo>
                          <a:pt x="432" y="497"/>
                        </a:lnTo>
                        <a:lnTo>
                          <a:pt x="434" y="500"/>
                        </a:lnTo>
                        <a:lnTo>
                          <a:pt x="430" y="500"/>
                        </a:lnTo>
                        <a:lnTo>
                          <a:pt x="426" y="509"/>
                        </a:lnTo>
                        <a:lnTo>
                          <a:pt x="419" y="513"/>
                        </a:lnTo>
                        <a:lnTo>
                          <a:pt x="417" y="517"/>
                        </a:lnTo>
                        <a:lnTo>
                          <a:pt x="412" y="522"/>
                        </a:lnTo>
                        <a:lnTo>
                          <a:pt x="414" y="524"/>
                        </a:lnTo>
                        <a:lnTo>
                          <a:pt x="410" y="529"/>
                        </a:lnTo>
                        <a:lnTo>
                          <a:pt x="403" y="537"/>
                        </a:lnTo>
                        <a:lnTo>
                          <a:pt x="401" y="537"/>
                        </a:lnTo>
                        <a:lnTo>
                          <a:pt x="394" y="549"/>
                        </a:lnTo>
                        <a:lnTo>
                          <a:pt x="390" y="557"/>
                        </a:lnTo>
                        <a:lnTo>
                          <a:pt x="385" y="562"/>
                        </a:lnTo>
                        <a:lnTo>
                          <a:pt x="383" y="575"/>
                        </a:lnTo>
                        <a:lnTo>
                          <a:pt x="381" y="577"/>
                        </a:lnTo>
                        <a:lnTo>
                          <a:pt x="381" y="580"/>
                        </a:lnTo>
                        <a:lnTo>
                          <a:pt x="388" y="589"/>
                        </a:lnTo>
                        <a:lnTo>
                          <a:pt x="401" y="602"/>
                        </a:lnTo>
                        <a:lnTo>
                          <a:pt x="406" y="604"/>
                        </a:lnTo>
                        <a:lnTo>
                          <a:pt x="410" y="606"/>
                        </a:lnTo>
                        <a:lnTo>
                          <a:pt x="417" y="604"/>
                        </a:lnTo>
                        <a:lnTo>
                          <a:pt x="423" y="606"/>
                        </a:lnTo>
                        <a:lnTo>
                          <a:pt x="410" y="609"/>
                        </a:lnTo>
                        <a:lnTo>
                          <a:pt x="394" y="606"/>
                        </a:lnTo>
                        <a:lnTo>
                          <a:pt x="390" y="609"/>
                        </a:lnTo>
                        <a:lnTo>
                          <a:pt x="385" y="609"/>
                        </a:lnTo>
                        <a:lnTo>
                          <a:pt x="383" y="611"/>
                        </a:lnTo>
                        <a:lnTo>
                          <a:pt x="379" y="611"/>
                        </a:lnTo>
                        <a:lnTo>
                          <a:pt x="372" y="611"/>
                        </a:lnTo>
                        <a:lnTo>
                          <a:pt x="372" y="609"/>
                        </a:lnTo>
                        <a:lnTo>
                          <a:pt x="372" y="613"/>
                        </a:lnTo>
                        <a:lnTo>
                          <a:pt x="357" y="617"/>
                        </a:lnTo>
                        <a:lnTo>
                          <a:pt x="357" y="620"/>
                        </a:lnTo>
                        <a:lnTo>
                          <a:pt x="350" y="617"/>
                        </a:lnTo>
                        <a:lnTo>
                          <a:pt x="348" y="620"/>
                        </a:lnTo>
                        <a:lnTo>
                          <a:pt x="345" y="622"/>
                        </a:lnTo>
                        <a:lnTo>
                          <a:pt x="348" y="624"/>
                        </a:lnTo>
                        <a:lnTo>
                          <a:pt x="341" y="624"/>
                        </a:lnTo>
                        <a:lnTo>
                          <a:pt x="336" y="629"/>
                        </a:lnTo>
                        <a:lnTo>
                          <a:pt x="330" y="626"/>
                        </a:lnTo>
                        <a:lnTo>
                          <a:pt x="323" y="629"/>
                        </a:lnTo>
                        <a:lnTo>
                          <a:pt x="323" y="624"/>
                        </a:lnTo>
                        <a:lnTo>
                          <a:pt x="323" y="629"/>
                        </a:lnTo>
                        <a:lnTo>
                          <a:pt x="312" y="631"/>
                        </a:lnTo>
                        <a:lnTo>
                          <a:pt x="305" y="635"/>
                        </a:lnTo>
                        <a:lnTo>
                          <a:pt x="305" y="633"/>
                        </a:lnTo>
                        <a:lnTo>
                          <a:pt x="305" y="635"/>
                        </a:lnTo>
                        <a:lnTo>
                          <a:pt x="294" y="644"/>
                        </a:lnTo>
                        <a:lnTo>
                          <a:pt x="292" y="646"/>
                        </a:lnTo>
                        <a:lnTo>
                          <a:pt x="290" y="644"/>
                        </a:lnTo>
                        <a:lnTo>
                          <a:pt x="292" y="646"/>
                        </a:lnTo>
                        <a:lnTo>
                          <a:pt x="283" y="653"/>
                        </a:lnTo>
                        <a:lnTo>
                          <a:pt x="276" y="664"/>
                        </a:lnTo>
                        <a:lnTo>
                          <a:pt x="276" y="671"/>
                        </a:lnTo>
                        <a:lnTo>
                          <a:pt x="276" y="675"/>
                        </a:lnTo>
                        <a:lnTo>
                          <a:pt x="276" y="677"/>
                        </a:lnTo>
                        <a:lnTo>
                          <a:pt x="276" y="680"/>
                        </a:lnTo>
                        <a:lnTo>
                          <a:pt x="279" y="680"/>
                        </a:lnTo>
                        <a:lnTo>
                          <a:pt x="281" y="677"/>
                        </a:lnTo>
                        <a:lnTo>
                          <a:pt x="279" y="680"/>
                        </a:lnTo>
                        <a:lnTo>
                          <a:pt x="281" y="680"/>
                        </a:lnTo>
                        <a:lnTo>
                          <a:pt x="281" y="677"/>
                        </a:lnTo>
                        <a:lnTo>
                          <a:pt x="281" y="680"/>
                        </a:lnTo>
                        <a:lnTo>
                          <a:pt x="285" y="682"/>
                        </a:lnTo>
                        <a:lnTo>
                          <a:pt x="281" y="680"/>
                        </a:lnTo>
                        <a:lnTo>
                          <a:pt x="283" y="682"/>
                        </a:lnTo>
                        <a:lnTo>
                          <a:pt x="285" y="682"/>
                        </a:lnTo>
                        <a:lnTo>
                          <a:pt x="281" y="682"/>
                        </a:lnTo>
                        <a:lnTo>
                          <a:pt x="279" y="682"/>
                        </a:lnTo>
                        <a:lnTo>
                          <a:pt x="272" y="691"/>
                        </a:lnTo>
                        <a:lnTo>
                          <a:pt x="272" y="697"/>
                        </a:lnTo>
                        <a:lnTo>
                          <a:pt x="270" y="695"/>
                        </a:lnTo>
                        <a:lnTo>
                          <a:pt x="267" y="695"/>
                        </a:lnTo>
                        <a:lnTo>
                          <a:pt x="270" y="697"/>
                        </a:lnTo>
                        <a:lnTo>
                          <a:pt x="267" y="697"/>
                        </a:lnTo>
                        <a:lnTo>
                          <a:pt x="270" y="700"/>
                        </a:lnTo>
                        <a:lnTo>
                          <a:pt x="267" y="700"/>
                        </a:lnTo>
                        <a:lnTo>
                          <a:pt x="267" y="702"/>
                        </a:lnTo>
                        <a:lnTo>
                          <a:pt x="267" y="704"/>
                        </a:lnTo>
                        <a:lnTo>
                          <a:pt x="267" y="706"/>
                        </a:lnTo>
                        <a:lnTo>
                          <a:pt x="270" y="706"/>
                        </a:lnTo>
                        <a:lnTo>
                          <a:pt x="272" y="704"/>
                        </a:lnTo>
                        <a:lnTo>
                          <a:pt x="270" y="706"/>
                        </a:lnTo>
                        <a:lnTo>
                          <a:pt x="267" y="704"/>
                        </a:lnTo>
                        <a:lnTo>
                          <a:pt x="270" y="702"/>
                        </a:lnTo>
                        <a:lnTo>
                          <a:pt x="270" y="704"/>
                        </a:lnTo>
                        <a:lnTo>
                          <a:pt x="270" y="702"/>
                        </a:lnTo>
                        <a:lnTo>
                          <a:pt x="272" y="702"/>
                        </a:lnTo>
                        <a:lnTo>
                          <a:pt x="270" y="700"/>
                        </a:lnTo>
                        <a:lnTo>
                          <a:pt x="272" y="697"/>
                        </a:lnTo>
                        <a:lnTo>
                          <a:pt x="274" y="706"/>
                        </a:lnTo>
                        <a:lnTo>
                          <a:pt x="270" y="715"/>
                        </a:lnTo>
                        <a:lnTo>
                          <a:pt x="272" y="717"/>
                        </a:lnTo>
                        <a:lnTo>
                          <a:pt x="263" y="728"/>
                        </a:lnTo>
                        <a:lnTo>
                          <a:pt x="261" y="735"/>
                        </a:lnTo>
                        <a:lnTo>
                          <a:pt x="263" y="737"/>
                        </a:lnTo>
                        <a:lnTo>
                          <a:pt x="250" y="740"/>
                        </a:lnTo>
                        <a:lnTo>
                          <a:pt x="247" y="744"/>
                        </a:lnTo>
                        <a:lnTo>
                          <a:pt x="236" y="751"/>
                        </a:lnTo>
                        <a:lnTo>
                          <a:pt x="225" y="755"/>
                        </a:lnTo>
                        <a:lnTo>
                          <a:pt x="225" y="753"/>
                        </a:lnTo>
                        <a:lnTo>
                          <a:pt x="223" y="757"/>
                        </a:lnTo>
                        <a:lnTo>
                          <a:pt x="223" y="760"/>
                        </a:lnTo>
                        <a:lnTo>
                          <a:pt x="216" y="764"/>
                        </a:lnTo>
                        <a:lnTo>
                          <a:pt x="212" y="766"/>
                        </a:lnTo>
                        <a:lnTo>
                          <a:pt x="203" y="766"/>
                        </a:lnTo>
                        <a:lnTo>
                          <a:pt x="192" y="771"/>
                        </a:lnTo>
                        <a:lnTo>
                          <a:pt x="189" y="773"/>
                        </a:lnTo>
                        <a:lnTo>
                          <a:pt x="189" y="775"/>
                        </a:lnTo>
                        <a:lnTo>
                          <a:pt x="192" y="775"/>
                        </a:lnTo>
                        <a:lnTo>
                          <a:pt x="189" y="777"/>
                        </a:lnTo>
                        <a:lnTo>
                          <a:pt x="172" y="775"/>
                        </a:lnTo>
                        <a:lnTo>
                          <a:pt x="158" y="771"/>
                        </a:lnTo>
                        <a:lnTo>
                          <a:pt x="156" y="773"/>
                        </a:lnTo>
                        <a:lnTo>
                          <a:pt x="152" y="768"/>
                        </a:lnTo>
                        <a:lnTo>
                          <a:pt x="145" y="764"/>
                        </a:lnTo>
                        <a:lnTo>
                          <a:pt x="143" y="762"/>
                        </a:lnTo>
                        <a:lnTo>
                          <a:pt x="136" y="757"/>
                        </a:lnTo>
                        <a:lnTo>
                          <a:pt x="134" y="755"/>
                        </a:lnTo>
                        <a:lnTo>
                          <a:pt x="123" y="746"/>
                        </a:lnTo>
                        <a:lnTo>
                          <a:pt x="125" y="746"/>
                        </a:lnTo>
                        <a:lnTo>
                          <a:pt x="125" y="744"/>
                        </a:lnTo>
                        <a:lnTo>
                          <a:pt x="127" y="744"/>
                        </a:lnTo>
                        <a:lnTo>
                          <a:pt x="132" y="744"/>
                        </a:lnTo>
                        <a:lnTo>
                          <a:pt x="134" y="744"/>
                        </a:lnTo>
                        <a:lnTo>
                          <a:pt x="132" y="742"/>
                        </a:lnTo>
                        <a:lnTo>
                          <a:pt x="132" y="740"/>
                        </a:lnTo>
                        <a:lnTo>
                          <a:pt x="129" y="740"/>
                        </a:lnTo>
                        <a:lnTo>
                          <a:pt x="132" y="737"/>
                        </a:lnTo>
                        <a:lnTo>
                          <a:pt x="129" y="735"/>
                        </a:lnTo>
                        <a:lnTo>
                          <a:pt x="132" y="735"/>
                        </a:lnTo>
                        <a:lnTo>
                          <a:pt x="136" y="731"/>
                        </a:lnTo>
                        <a:lnTo>
                          <a:pt x="138" y="726"/>
                        </a:lnTo>
                        <a:lnTo>
                          <a:pt x="140" y="726"/>
                        </a:lnTo>
                        <a:lnTo>
                          <a:pt x="136" y="720"/>
                        </a:lnTo>
                        <a:lnTo>
                          <a:pt x="140" y="717"/>
                        </a:lnTo>
                        <a:lnTo>
                          <a:pt x="143" y="720"/>
                        </a:lnTo>
                        <a:lnTo>
                          <a:pt x="145" y="717"/>
                        </a:lnTo>
                        <a:lnTo>
                          <a:pt x="147" y="713"/>
                        </a:lnTo>
                        <a:lnTo>
                          <a:pt x="147" y="708"/>
                        </a:lnTo>
                        <a:lnTo>
                          <a:pt x="143" y="704"/>
                        </a:lnTo>
                        <a:lnTo>
                          <a:pt x="143" y="702"/>
                        </a:lnTo>
                        <a:lnTo>
                          <a:pt x="138" y="695"/>
                        </a:lnTo>
                        <a:lnTo>
                          <a:pt x="136" y="691"/>
                        </a:lnTo>
                        <a:lnTo>
                          <a:pt x="134" y="686"/>
                        </a:lnTo>
                        <a:lnTo>
                          <a:pt x="132" y="684"/>
                        </a:lnTo>
                        <a:lnTo>
                          <a:pt x="136" y="684"/>
                        </a:lnTo>
                        <a:lnTo>
                          <a:pt x="136" y="680"/>
                        </a:lnTo>
                        <a:lnTo>
                          <a:pt x="138" y="682"/>
                        </a:lnTo>
                        <a:lnTo>
                          <a:pt x="138" y="680"/>
                        </a:lnTo>
                        <a:lnTo>
                          <a:pt x="140" y="680"/>
                        </a:lnTo>
                        <a:lnTo>
                          <a:pt x="140" y="675"/>
                        </a:lnTo>
                        <a:lnTo>
                          <a:pt x="143" y="675"/>
                        </a:lnTo>
                        <a:lnTo>
                          <a:pt x="145" y="671"/>
                        </a:lnTo>
                        <a:lnTo>
                          <a:pt x="145" y="666"/>
                        </a:lnTo>
                        <a:lnTo>
                          <a:pt x="143" y="664"/>
                        </a:lnTo>
                        <a:lnTo>
                          <a:pt x="143" y="662"/>
                        </a:lnTo>
                        <a:lnTo>
                          <a:pt x="140" y="662"/>
                        </a:lnTo>
                        <a:lnTo>
                          <a:pt x="140" y="657"/>
                        </a:lnTo>
                        <a:lnTo>
                          <a:pt x="138" y="657"/>
                        </a:lnTo>
                        <a:lnTo>
                          <a:pt x="136" y="660"/>
                        </a:lnTo>
                        <a:lnTo>
                          <a:pt x="136" y="655"/>
                        </a:lnTo>
                        <a:lnTo>
                          <a:pt x="132" y="646"/>
                        </a:lnTo>
                        <a:lnTo>
                          <a:pt x="129" y="646"/>
                        </a:lnTo>
                        <a:lnTo>
                          <a:pt x="129" y="644"/>
                        </a:lnTo>
                        <a:lnTo>
                          <a:pt x="132" y="642"/>
                        </a:lnTo>
                        <a:lnTo>
                          <a:pt x="136" y="642"/>
                        </a:lnTo>
                        <a:lnTo>
                          <a:pt x="138" y="633"/>
                        </a:lnTo>
                        <a:lnTo>
                          <a:pt x="143" y="631"/>
                        </a:lnTo>
                        <a:lnTo>
                          <a:pt x="147" y="626"/>
                        </a:lnTo>
                        <a:lnTo>
                          <a:pt x="145" y="622"/>
                        </a:lnTo>
                        <a:lnTo>
                          <a:pt x="145" y="620"/>
                        </a:lnTo>
                        <a:lnTo>
                          <a:pt x="147" y="620"/>
                        </a:lnTo>
                        <a:lnTo>
                          <a:pt x="149" y="617"/>
                        </a:lnTo>
                        <a:lnTo>
                          <a:pt x="147" y="615"/>
                        </a:lnTo>
                        <a:lnTo>
                          <a:pt x="149" y="609"/>
                        </a:lnTo>
                        <a:lnTo>
                          <a:pt x="149" y="604"/>
                        </a:lnTo>
                        <a:lnTo>
                          <a:pt x="152" y="604"/>
                        </a:lnTo>
                        <a:lnTo>
                          <a:pt x="152" y="600"/>
                        </a:lnTo>
                        <a:lnTo>
                          <a:pt x="154" y="600"/>
                        </a:lnTo>
                        <a:lnTo>
                          <a:pt x="156" y="591"/>
                        </a:lnTo>
                        <a:lnTo>
                          <a:pt x="156" y="589"/>
                        </a:lnTo>
                        <a:lnTo>
                          <a:pt x="158" y="584"/>
                        </a:lnTo>
                        <a:lnTo>
                          <a:pt x="160" y="582"/>
                        </a:lnTo>
                        <a:lnTo>
                          <a:pt x="163" y="584"/>
                        </a:lnTo>
                        <a:lnTo>
                          <a:pt x="165" y="582"/>
                        </a:lnTo>
                        <a:lnTo>
                          <a:pt x="165" y="577"/>
                        </a:lnTo>
                        <a:lnTo>
                          <a:pt x="167" y="575"/>
                        </a:lnTo>
                        <a:lnTo>
                          <a:pt x="165" y="573"/>
                        </a:lnTo>
                        <a:lnTo>
                          <a:pt x="163" y="573"/>
                        </a:lnTo>
                        <a:lnTo>
                          <a:pt x="160" y="571"/>
                        </a:lnTo>
                        <a:lnTo>
                          <a:pt x="160" y="569"/>
                        </a:lnTo>
                        <a:lnTo>
                          <a:pt x="158" y="566"/>
                        </a:lnTo>
                        <a:lnTo>
                          <a:pt x="160" y="566"/>
                        </a:lnTo>
                        <a:lnTo>
                          <a:pt x="158" y="564"/>
                        </a:lnTo>
                        <a:lnTo>
                          <a:pt x="160" y="562"/>
                        </a:lnTo>
                        <a:lnTo>
                          <a:pt x="158" y="562"/>
                        </a:lnTo>
                        <a:lnTo>
                          <a:pt x="156" y="566"/>
                        </a:lnTo>
                        <a:lnTo>
                          <a:pt x="154" y="566"/>
                        </a:lnTo>
                        <a:lnTo>
                          <a:pt x="156" y="562"/>
                        </a:lnTo>
                        <a:lnTo>
                          <a:pt x="154" y="562"/>
                        </a:lnTo>
                        <a:lnTo>
                          <a:pt x="147" y="566"/>
                        </a:lnTo>
                        <a:lnTo>
                          <a:pt x="143" y="564"/>
                        </a:lnTo>
                        <a:lnTo>
                          <a:pt x="138" y="562"/>
                        </a:lnTo>
                        <a:lnTo>
                          <a:pt x="138" y="560"/>
                        </a:lnTo>
                        <a:lnTo>
                          <a:pt x="136" y="562"/>
                        </a:lnTo>
                        <a:lnTo>
                          <a:pt x="132" y="560"/>
                        </a:lnTo>
                        <a:lnTo>
                          <a:pt x="134" y="557"/>
                        </a:lnTo>
                        <a:lnTo>
                          <a:pt x="134" y="555"/>
                        </a:lnTo>
                        <a:lnTo>
                          <a:pt x="138" y="549"/>
                        </a:lnTo>
                        <a:lnTo>
                          <a:pt x="138" y="544"/>
                        </a:lnTo>
                        <a:lnTo>
                          <a:pt x="140" y="544"/>
                        </a:lnTo>
                        <a:lnTo>
                          <a:pt x="140" y="542"/>
                        </a:lnTo>
                        <a:lnTo>
                          <a:pt x="140" y="537"/>
                        </a:lnTo>
                        <a:lnTo>
                          <a:pt x="140" y="535"/>
                        </a:lnTo>
                        <a:lnTo>
                          <a:pt x="143" y="535"/>
                        </a:lnTo>
                        <a:lnTo>
                          <a:pt x="143" y="531"/>
                        </a:lnTo>
                        <a:lnTo>
                          <a:pt x="140" y="531"/>
                        </a:lnTo>
                        <a:lnTo>
                          <a:pt x="143" y="526"/>
                        </a:lnTo>
                        <a:lnTo>
                          <a:pt x="138" y="524"/>
                        </a:lnTo>
                        <a:lnTo>
                          <a:pt x="140" y="522"/>
                        </a:lnTo>
                        <a:lnTo>
                          <a:pt x="140" y="520"/>
                        </a:lnTo>
                        <a:lnTo>
                          <a:pt x="145" y="513"/>
                        </a:lnTo>
                        <a:lnTo>
                          <a:pt x="147" y="509"/>
                        </a:lnTo>
                        <a:lnTo>
                          <a:pt x="145" y="509"/>
                        </a:lnTo>
                        <a:lnTo>
                          <a:pt x="145" y="504"/>
                        </a:lnTo>
                        <a:lnTo>
                          <a:pt x="145" y="502"/>
                        </a:lnTo>
                        <a:lnTo>
                          <a:pt x="138" y="493"/>
                        </a:lnTo>
                        <a:lnTo>
                          <a:pt x="138" y="491"/>
                        </a:lnTo>
                        <a:lnTo>
                          <a:pt x="138" y="489"/>
                        </a:lnTo>
                        <a:lnTo>
                          <a:pt x="143" y="486"/>
                        </a:lnTo>
                        <a:lnTo>
                          <a:pt x="147" y="489"/>
                        </a:lnTo>
                        <a:lnTo>
                          <a:pt x="147" y="486"/>
                        </a:lnTo>
                        <a:lnTo>
                          <a:pt x="147" y="477"/>
                        </a:lnTo>
                        <a:lnTo>
                          <a:pt x="149" y="475"/>
                        </a:lnTo>
                        <a:lnTo>
                          <a:pt x="149" y="473"/>
                        </a:lnTo>
                        <a:lnTo>
                          <a:pt x="145" y="473"/>
                        </a:lnTo>
                        <a:lnTo>
                          <a:pt x="147" y="469"/>
                        </a:lnTo>
                        <a:lnTo>
                          <a:pt x="140" y="460"/>
                        </a:lnTo>
                        <a:lnTo>
                          <a:pt x="143" y="455"/>
                        </a:lnTo>
                        <a:lnTo>
                          <a:pt x="134" y="455"/>
                        </a:lnTo>
                        <a:lnTo>
                          <a:pt x="125" y="460"/>
                        </a:lnTo>
                        <a:lnTo>
                          <a:pt x="118" y="464"/>
                        </a:lnTo>
                        <a:lnTo>
                          <a:pt x="116" y="464"/>
                        </a:lnTo>
                        <a:lnTo>
                          <a:pt x="116" y="466"/>
                        </a:lnTo>
                        <a:lnTo>
                          <a:pt x="116" y="469"/>
                        </a:lnTo>
                        <a:lnTo>
                          <a:pt x="111" y="471"/>
                        </a:lnTo>
                        <a:lnTo>
                          <a:pt x="107" y="475"/>
                        </a:lnTo>
                        <a:lnTo>
                          <a:pt x="100" y="471"/>
                        </a:lnTo>
                        <a:lnTo>
                          <a:pt x="96" y="473"/>
                        </a:lnTo>
                        <a:lnTo>
                          <a:pt x="96" y="471"/>
                        </a:lnTo>
                        <a:lnTo>
                          <a:pt x="94" y="469"/>
                        </a:lnTo>
                        <a:lnTo>
                          <a:pt x="91" y="466"/>
                        </a:lnTo>
                        <a:lnTo>
                          <a:pt x="91" y="462"/>
                        </a:lnTo>
                        <a:lnTo>
                          <a:pt x="87" y="464"/>
                        </a:lnTo>
                        <a:lnTo>
                          <a:pt x="85" y="462"/>
                        </a:lnTo>
                        <a:lnTo>
                          <a:pt x="85" y="458"/>
                        </a:lnTo>
                        <a:lnTo>
                          <a:pt x="87" y="453"/>
                        </a:lnTo>
                        <a:lnTo>
                          <a:pt x="85" y="449"/>
                        </a:lnTo>
                        <a:lnTo>
                          <a:pt x="85" y="446"/>
                        </a:lnTo>
                        <a:lnTo>
                          <a:pt x="83" y="444"/>
                        </a:lnTo>
                        <a:lnTo>
                          <a:pt x="87" y="429"/>
                        </a:lnTo>
                        <a:lnTo>
                          <a:pt x="85" y="426"/>
                        </a:lnTo>
                        <a:lnTo>
                          <a:pt x="87" y="420"/>
                        </a:lnTo>
                        <a:lnTo>
                          <a:pt x="83" y="420"/>
                        </a:lnTo>
                        <a:lnTo>
                          <a:pt x="83" y="415"/>
                        </a:lnTo>
                        <a:lnTo>
                          <a:pt x="91" y="415"/>
                        </a:lnTo>
                        <a:lnTo>
                          <a:pt x="91" y="409"/>
                        </a:lnTo>
                        <a:lnTo>
                          <a:pt x="89" y="409"/>
                        </a:lnTo>
                        <a:lnTo>
                          <a:pt x="91" y="404"/>
                        </a:lnTo>
                        <a:lnTo>
                          <a:pt x="94" y="404"/>
                        </a:lnTo>
                        <a:lnTo>
                          <a:pt x="94" y="400"/>
                        </a:lnTo>
                        <a:lnTo>
                          <a:pt x="96" y="393"/>
                        </a:lnTo>
                        <a:lnTo>
                          <a:pt x="94" y="391"/>
                        </a:lnTo>
                        <a:lnTo>
                          <a:pt x="87" y="389"/>
                        </a:lnTo>
                        <a:lnTo>
                          <a:pt x="89" y="386"/>
                        </a:lnTo>
                        <a:lnTo>
                          <a:pt x="85" y="382"/>
                        </a:lnTo>
                        <a:lnTo>
                          <a:pt x="78" y="378"/>
                        </a:lnTo>
                        <a:lnTo>
                          <a:pt x="71" y="378"/>
                        </a:lnTo>
                        <a:lnTo>
                          <a:pt x="60" y="373"/>
                        </a:lnTo>
                        <a:lnTo>
                          <a:pt x="62" y="366"/>
                        </a:lnTo>
                        <a:lnTo>
                          <a:pt x="65" y="364"/>
                        </a:lnTo>
                        <a:lnTo>
                          <a:pt x="65" y="362"/>
                        </a:lnTo>
                        <a:lnTo>
                          <a:pt x="69" y="358"/>
                        </a:lnTo>
                        <a:lnTo>
                          <a:pt x="76" y="358"/>
                        </a:lnTo>
                        <a:lnTo>
                          <a:pt x="78" y="358"/>
                        </a:lnTo>
                        <a:lnTo>
                          <a:pt x="80" y="355"/>
                        </a:lnTo>
                        <a:lnTo>
                          <a:pt x="78" y="358"/>
                        </a:lnTo>
                        <a:lnTo>
                          <a:pt x="74" y="355"/>
                        </a:lnTo>
                        <a:lnTo>
                          <a:pt x="71" y="353"/>
                        </a:lnTo>
                        <a:lnTo>
                          <a:pt x="74" y="351"/>
                        </a:lnTo>
                        <a:lnTo>
                          <a:pt x="71" y="349"/>
                        </a:lnTo>
                        <a:lnTo>
                          <a:pt x="74" y="344"/>
                        </a:lnTo>
                        <a:lnTo>
                          <a:pt x="71" y="344"/>
                        </a:lnTo>
                        <a:lnTo>
                          <a:pt x="69" y="342"/>
                        </a:lnTo>
                        <a:lnTo>
                          <a:pt x="67" y="342"/>
                        </a:lnTo>
                        <a:lnTo>
                          <a:pt x="65" y="338"/>
                        </a:lnTo>
                        <a:lnTo>
                          <a:pt x="71" y="335"/>
                        </a:lnTo>
                        <a:lnTo>
                          <a:pt x="69" y="333"/>
                        </a:lnTo>
                        <a:lnTo>
                          <a:pt x="71" y="331"/>
                        </a:lnTo>
                        <a:lnTo>
                          <a:pt x="67" y="329"/>
                        </a:lnTo>
                        <a:lnTo>
                          <a:pt x="65" y="329"/>
                        </a:lnTo>
                        <a:lnTo>
                          <a:pt x="62" y="331"/>
                        </a:lnTo>
                        <a:lnTo>
                          <a:pt x="56" y="335"/>
                        </a:lnTo>
                        <a:lnTo>
                          <a:pt x="51" y="333"/>
                        </a:lnTo>
                        <a:lnTo>
                          <a:pt x="42" y="335"/>
                        </a:lnTo>
                        <a:lnTo>
                          <a:pt x="40" y="333"/>
                        </a:lnTo>
                        <a:lnTo>
                          <a:pt x="38" y="333"/>
                        </a:lnTo>
                        <a:lnTo>
                          <a:pt x="34" y="333"/>
                        </a:lnTo>
                        <a:lnTo>
                          <a:pt x="34" y="335"/>
                        </a:lnTo>
                        <a:lnTo>
                          <a:pt x="31" y="335"/>
                        </a:lnTo>
                        <a:lnTo>
                          <a:pt x="29" y="333"/>
                        </a:lnTo>
                        <a:lnTo>
                          <a:pt x="31" y="329"/>
                        </a:lnTo>
                        <a:lnTo>
                          <a:pt x="40" y="324"/>
                        </a:lnTo>
                        <a:lnTo>
                          <a:pt x="42" y="322"/>
                        </a:lnTo>
                        <a:lnTo>
                          <a:pt x="45" y="320"/>
                        </a:lnTo>
                        <a:lnTo>
                          <a:pt x="42" y="318"/>
                        </a:lnTo>
                        <a:lnTo>
                          <a:pt x="45" y="315"/>
                        </a:lnTo>
                        <a:lnTo>
                          <a:pt x="45" y="311"/>
                        </a:lnTo>
                        <a:lnTo>
                          <a:pt x="40" y="313"/>
                        </a:lnTo>
                        <a:lnTo>
                          <a:pt x="40" y="311"/>
                        </a:lnTo>
                        <a:lnTo>
                          <a:pt x="31" y="306"/>
                        </a:lnTo>
                        <a:lnTo>
                          <a:pt x="25" y="302"/>
                        </a:lnTo>
                        <a:lnTo>
                          <a:pt x="27" y="300"/>
                        </a:lnTo>
                        <a:lnTo>
                          <a:pt x="22" y="300"/>
                        </a:lnTo>
                        <a:lnTo>
                          <a:pt x="16" y="295"/>
                        </a:lnTo>
                        <a:lnTo>
                          <a:pt x="13" y="298"/>
                        </a:lnTo>
                        <a:lnTo>
                          <a:pt x="9" y="295"/>
                        </a:lnTo>
                        <a:lnTo>
                          <a:pt x="9" y="298"/>
                        </a:lnTo>
                        <a:lnTo>
                          <a:pt x="7" y="293"/>
                        </a:lnTo>
                        <a:lnTo>
                          <a:pt x="5" y="295"/>
                        </a:lnTo>
                        <a:lnTo>
                          <a:pt x="5" y="293"/>
                        </a:lnTo>
                        <a:lnTo>
                          <a:pt x="2" y="295"/>
                        </a:lnTo>
                        <a:lnTo>
                          <a:pt x="2" y="291"/>
                        </a:lnTo>
                        <a:lnTo>
                          <a:pt x="0" y="289"/>
                        </a:lnTo>
                        <a:lnTo>
                          <a:pt x="2" y="286"/>
                        </a:lnTo>
                        <a:lnTo>
                          <a:pt x="0" y="282"/>
                        </a:lnTo>
                        <a:lnTo>
                          <a:pt x="7" y="278"/>
                        </a:lnTo>
                        <a:lnTo>
                          <a:pt x="9" y="280"/>
                        </a:lnTo>
                        <a:lnTo>
                          <a:pt x="9" y="282"/>
                        </a:lnTo>
                        <a:lnTo>
                          <a:pt x="13" y="278"/>
                        </a:lnTo>
                        <a:lnTo>
                          <a:pt x="16" y="280"/>
                        </a:lnTo>
                        <a:lnTo>
                          <a:pt x="18" y="278"/>
                        </a:lnTo>
                        <a:lnTo>
                          <a:pt x="20" y="278"/>
                        </a:lnTo>
                        <a:lnTo>
                          <a:pt x="22" y="273"/>
                        </a:lnTo>
                        <a:lnTo>
                          <a:pt x="29" y="273"/>
                        </a:lnTo>
                        <a:lnTo>
                          <a:pt x="29" y="271"/>
                        </a:lnTo>
                        <a:lnTo>
                          <a:pt x="27" y="267"/>
                        </a:lnTo>
                        <a:lnTo>
                          <a:pt x="31" y="269"/>
                        </a:lnTo>
                        <a:lnTo>
                          <a:pt x="36" y="264"/>
                        </a:lnTo>
                        <a:lnTo>
                          <a:pt x="40" y="262"/>
                        </a:lnTo>
                        <a:lnTo>
                          <a:pt x="45" y="267"/>
                        </a:lnTo>
                        <a:lnTo>
                          <a:pt x="47" y="273"/>
                        </a:lnTo>
                        <a:lnTo>
                          <a:pt x="47" y="275"/>
                        </a:lnTo>
                        <a:lnTo>
                          <a:pt x="54" y="275"/>
                        </a:lnTo>
                        <a:lnTo>
                          <a:pt x="74" y="275"/>
                        </a:lnTo>
                        <a:lnTo>
                          <a:pt x="85" y="275"/>
                        </a:lnTo>
                        <a:lnTo>
                          <a:pt x="87" y="278"/>
                        </a:lnTo>
                        <a:lnTo>
                          <a:pt x="87" y="280"/>
                        </a:lnTo>
                        <a:lnTo>
                          <a:pt x="89" y="275"/>
                        </a:lnTo>
                        <a:lnTo>
                          <a:pt x="87" y="271"/>
                        </a:lnTo>
                        <a:lnTo>
                          <a:pt x="85" y="269"/>
                        </a:lnTo>
                        <a:lnTo>
                          <a:pt x="89" y="262"/>
                        </a:lnTo>
                        <a:lnTo>
                          <a:pt x="94" y="258"/>
                        </a:lnTo>
                        <a:lnTo>
                          <a:pt x="94" y="253"/>
                        </a:lnTo>
                        <a:lnTo>
                          <a:pt x="96" y="251"/>
                        </a:lnTo>
                        <a:lnTo>
                          <a:pt x="103" y="251"/>
                        </a:lnTo>
                        <a:lnTo>
                          <a:pt x="105" y="253"/>
                        </a:lnTo>
                        <a:lnTo>
                          <a:pt x="107" y="249"/>
                        </a:lnTo>
                        <a:lnTo>
                          <a:pt x="107" y="247"/>
                        </a:lnTo>
                        <a:lnTo>
                          <a:pt x="111" y="247"/>
                        </a:lnTo>
                        <a:lnTo>
                          <a:pt x="114" y="249"/>
                        </a:lnTo>
                        <a:lnTo>
                          <a:pt x="114" y="253"/>
                        </a:lnTo>
                        <a:lnTo>
                          <a:pt x="116" y="251"/>
                        </a:lnTo>
                        <a:lnTo>
                          <a:pt x="118" y="251"/>
                        </a:lnTo>
                        <a:lnTo>
                          <a:pt x="118" y="253"/>
                        </a:lnTo>
                        <a:lnTo>
                          <a:pt x="120" y="258"/>
                        </a:lnTo>
                        <a:lnTo>
                          <a:pt x="125" y="258"/>
                        </a:lnTo>
                        <a:lnTo>
                          <a:pt x="125" y="260"/>
                        </a:lnTo>
                        <a:lnTo>
                          <a:pt x="125" y="253"/>
                        </a:lnTo>
                        <a:lnTo>
                          <a:pt x="129" y="253"/>
                        </a:lnTo>
                        <a:lnTo>
                          <a:pt x="129" y="251"/>
                        </a:lnTo>
                        <a:lnTo>
                          <a:pt x="143" y="249"/>
                        </a:lnTo>
                        <a:lnTo>
                          <a:pt x="145" y="249"/>
                        </a:lnTo>
                        <a:lnTo>
                          <a:pt x="145" y="247"/>
                        </a:lnTo>
                        <a:lnTo>
                          <a:pt x="149" y="249"/>
                        </a:lnTo>
                        <a:lnTo>
                          <a:pt x="152" y="249"/>
                        </a:lnTo>
                        <a:lnTo>
                          <a:pt x="156" y="253"/>
                        </a:lnTo>
                        <a:lnTo>
                          <a:pt x="160" y="253"/>
                        </a:lnTo>
                        <a:lnTo>
                          <a:pt x="163" y="251"/>
                        </a:lnTo>
                        <a:lnTo>
                          <a:pt x="169" y="253"/>
                        </a:lnTo>
                        <a:lnTo>
                          <a:pt x="169" y="255"/>
                        </a:lnTo>
                        <a:lnTo>
                          <a:pt x="176" y="242"/>
                        </a:lnTo>
                        <a:lnTo>
                          <a:pt x="174" y="235"/>
                        </a:lnTo>
                        <a:lnTo>
                          <a:pt x="178" y="238"/>
                        </a:lnTo>
                        <a:lnTo>
                          <a:pt x="181" y="229"/>
                        </a:lnTo>
                        <a:lnTo>
                          <a:pt x="185" y="231"/>
                        </a:lnTo>
                        <a:lnTo>
                          <a:pt x="189" y="229"/>
                        </a:lnTo>
                        <a:lnTo>
                          <a:pt x="194" y="229"/>
                        </a:lnTo>
                        <a:lnTo>
                          <a:pt x="203" y="227"/>
                        </a:lnTo>
                        <a:lnTo>
                          <a:pt x="205" y="227"/>
                        </a:lnTo>
                        <a:lnTo>
                          <a:pt x="209" y="218"/>
                        </a:lnTo>
                        <a:lnTo>
                          <a:pt x="212" y="213"/>
                        </a:lnTo>
                        <a:lnTo>
                          <a:pt x="216" y="209"/>
                        </a:lnTo>
                        <a:lnTo>
                          <a:pt x="221" y="204"/>
                        </a:lnTo>
                        <a:lnTo>
                          <a:pt x="216" y="200"/>
                        </a:lnTo>
                        <a:lnTo>
                          <a:pt x="216" y="198"/>
                        </a:lnTo>
                        <a:lnTo>
                          <a:pt x="214" y="195"/>
                        </a:lnTo>
                        <a:lnTo>
                          <a:pt x="196" y="191"/>
                        </a:lnTo>
                        <a:lnTo>
                          <a:pt x="189" y="193"/>
                        </a:lnTo>
                        <a:lnTo>
                          <a:pt x="187" y="191"/>
                        </a:lnTo>
                        <a:lnTo>
                          <a:pt x="183" y="193"/>
                        </a:lnTo>
                        <a:lnTo>
                          <a:pt x="178" y="191"/>
                        </a:lnTo>
                        <a:lnTo>
                          <a:pt x="176" y="191"/>
                        </a:lnTo>
                        <a:lnTo>
                          <a:pt x="178" y="187"/>
                        </a:lnTo>
                        <a:lnTo>
                          <a:pt x="176" y="184"/>
                        </a:lnTo>
                        <a:lnTo>
                          <a:pt x="178" y="180"/>
                        </a:lnTo>
                        <a:lnTo>
                          <a:pt x="185" y="180"/>
                        </a:lnTo>
                        <a:lnTo>
                          <a:pt x="187" y="178"/>
                        </a:lnTo>
                        <a:lnTo>
                          <a:pt x="192" y="173"/>
                        </a:lnTo>
                        <a:lnTo>
                          <a:pt x="196" y="169"/>
                        </a:lnTo>
                        <a:lnTo>
                          <a:pt x="198" y="160"/>
                        </a:lnTo>
                        <a:lnTo>
                          <a:pt x="201" y="151"/>
                        </a:lnTo>
                        <a:lnTo>
                          <a:pt x="198" y="149"/>
                        </a:lnTo>
                        <a:lnTo>
                          <a:pt x="196" y="153"/>
                        </a:lnTo>
                        <a:lnTo>
                          <a:pt x="192" y="153"/>
                        </a:lnTo>
                        <a:lnTo>
                          <a:pt x="196" y="149"/>
                        </a:lnTo>
                        <a:lnTo>
                          <a:pt x="194" y="147"/>
                        </a:lnTo>
                        <a:lnTo>
                          <a:pt x="192" y="140"/>
                        </a:lnTo>
                        <a:lnTo>
                          <a:pt x="194" y="133"/>
                        </a:lnTo>
                        <a:lnTo>
                          <a:pt x="196" y="131"/>
                        </a:lnTo>
                        <a:lnTo>
                          <a:pt x="194" y="127"/>
                        </a:lnTo>
                        <a:lnTo>
                          <a:pt x="194" y="124"/>
                        </a:lnTo>
                        <a:lnTo>
                          <a:pt x="203" y="122"/>
                        </a:lnTo>
                        <a:lnTo>
                          <a:pt x="205" y="124"/>
                        </a:lnTo>
                        <a:lnTo>
                          <a:pt x="205" y="127"/>
                        </a:lnTo>
                        <a:lnTo>
                          <a:pt x="207" y="127"/>
                        </a:lnTo>
                        <a:lnTo>
                          <a:pt x="209" y="127"/>
                        </a:lnTo>
                        <a:lnTo>
                          <a:pt x="212" y="122"/>
                        </a:lnTo>
                        <a:lnTo>
                          <a:pt x="212" y="124"/>
                        </a:lnTo>
                        <a:lnTo>
                          <a:pt x="214" y="124"/>
                        </a:lnTo>
                        <a:lnTo>
                          <a:pt x="214" y="122"/>
                        </a:lnTo>
                        <a:lnTo>
                          <a:pt x="216" y="120"/>
                        </a:lnTo>
                        <a:lnTo>
                          <a:pt x="218" y="122"/>
                        </a:lnTo>
                        <a:lnTo>
                          <a:pt x="218" y="118"/>
                        </a:lnTo>
                        <a:lnTo>
                          <a:pt x="218" y="115"/>
                        </a:lnTo>
                        <a:lnTo>
                          <a:pt x="223" y="113"/>
                        </a:lnTo>
                        <a:lnTo>
                          <a:pt x="221" y="111"/>
                        </a:lnTo>
                        <a:lnTo>
                          <a:pt x="225" y="107"/>
                        </a:lnTo>
                        <a:lnTo>
                          <a:pt x="223" y="107"/>
                        </a:lnTo>
                        <a:lnTo>
                          <a:pt x="225" y="104"/>
                        </a:lnTo>
                        <a:lnTo>
                          <a:pt x="225" y="102"/>
                        </a:lnTo>
                        <a:lnTo>
                          <a:pt x="223" y="102"/>
                        </a:lnTo>
                        <a:lnTo>
                          <a:pt x="223" y="100"/>
                        </a:lnTo>
                        <a:lnTo>
                          <a:pt x="227" y="98"/>
                        </a:lnTo>
                        <a:lnTo>
                          <a:pt x="227" y="96"/>
                        </a:lnTo>
                        <a:lnTo>
                          <a:pt x="236" y="98"/>
                        </a:lnTo>
                        <a:lnTo>
                          <a:pt x="236" y="96"/>
                        </a:lnTo>
                        <a:lnTo>
                          <a:pt x="243" y="93"/>
                        </a:lnTo>
                        <a:lnTo>
                          <a:pt x="243" y="96"/>
                        </a:lnTo>
                        <a:lnTo>
                          <a:pt x="241" y="96"/>
                        </a:lnTo>
                        <a:lnTo>
                          <a:pt x="243" y="98"/>
                        </a:lnTo>
                        <a:lnTo>
                          <a:pt x="241" y="98"/>
                        </a:lnTo>
                        <a:lnTo>
                          <a:pt x="241" y="102"/>
                        </a:lnTo>
                        <a:lnTo>
                          <a:pt x="243" y="102"/>
                        </a:lnTo>
                        <a:lnTo>
                          <a:pt x="245" y="100"/>
                        </a:lnTo>
                        <a:lnTo>
                          <a:pt x="243" y="98"/>
                        </a:lnTo>
                        <a:lnTo>
                          <a:pt x="245" y="98"/>
                        </a:lnTo>
                        <a:lnTo>
                          <a:pt x="245" y="100"/>
                        </a:lnTo>
                        <a:lnTo>
                          <a:pt x="247" y="100"/>
                        </a:lnTo>
                        <a:lnTo>
                          <a:pt x="247" y="102"/>
                        </a:lnTo>
                        <a:lnTo>
                          <a:pt x="250" y="102"/>
                        </a:lnTo>
                        <a:lnTo>
                          <a:pt x="250" y="104"/>
                        </a:lnTo>
                        <a:lnTo>
                          <a:pt x="250" y="107"/>
                        </a:lnTo>
                        <a:lnTo>
                          <a:pt x="254" y="107"/>
                        </a:lnTo>
                        <a:lnTo>
                          <a:pt x="254" y="104"/>
                        </a:lnTo>
                        <a:lnTo>
                          <a:pt x="252" y="102"/>
                        </a:lnTo>
                        <a:lnTo>
                          <a:pt x="254" y="102"/>
                        </a:lnTo>
                        <a:lnTo>
                          <a:pt x="254" y="100"/>
                        </a:lnTo>
                        <a:lnTo>
                          <a:pt x="256" y="100"/>
                        </a:lnTo>
                        <a:lnTo>
                          <a:pt x="256" y="98"/>
                        </a:lnTo>
                        <a:lnTo>
                          <a:pt x="261" y="100"/>
                        </a:lnTo>
                        <a:lnTo>
                          <a:pt x="263" y="100"/>
                        </a:lnTo>
                        <a:lnTo>
                          <a:pt x="263" y="102"/>
                        </a:lnTo>
                        <a:lnTo>
                          <a:pt x="265" y="104"/>
                        </a:lnTo>
                        <a:lnTo>
                          <a:pt x="270" y="107"/>
                        </a:lnTo>
                        <a:lnTo>
                          <a:pt x="270" y="109"/>
                        </a:lnTo>
                        <a:lnTo>
                          <a:pt x="285" y="111"/>
                        </a:lnTo>
                        <a:lnTo>
                          <a:pt x="285" y="118"/>
                        </a:lnTo>
                        <a:lnTo>
                          <a:pt x="281" y="120"/>
                        </a:lnTo>
                        <a:lnTo>
                          <a:pt x="281" y="122"/>
                        </a:lnTo>
                        <a:lnTo>
                          <a:pt x="285" y="122"/>
                        </a:lnTo>
                        <a:lnTo>
                          <a:pt x="287" y="120"/>
                        </a:lnTo>
                        <a:lnTo>
                          <a:pt x="292" y="120"/>
                        </a:lnTo>
                        <a:lnTo>
                          <a:pt x="294" y="127"/>
                        </a:lnTo>
                        <a:lnTo>
                          <a:pt x="296" y="127"/>
                        </a:lnTo>
                        <a:lnTo>
                          <a:pt x="305" y="131"/>
                        </a:lnTo>
                        <a:lnTo>
                          <a:pt x="312" y="131"/>
                        </a:lnTo>
                        <a:lnTo>
                          <a:pt x="319" y="131"/>
                        </a:lnTo>
                        <a:lnTo>
                          <a:pt x="319" y="129"/>
                        </a:lnTo>
                        <a:lnTo>
                          <a:pt x="319" y="124"/>
                        </a:lnTo>
                        <a:lnTo>
                          <a:pt x="323" y="124"/>
                        </a:lnTo>
                        <a:lnTo>
                          <a:pt x="325" y="122"/>
                        </a:lnTo>
                        <a:lnTo>
                          <a:pt x="323" y="120"/>
                        </a:lnTo>
                        <a:lnTo>
                          <a:pt x="323" y="118"/>
                        </a:lnTo>
                        <a:lnTo>
                          <a:pt x="325" y="120"/>
                        </a:lnTo>
                        <a:lnTo>
                          <a:pt x="323" y="115"/>
                        </a:lnTo>
                        <a:lnTo>
                          <a:pt x="323" y="113"/>
                        </a:lnTo>
                        <a:lnTo>
                          <a:pt x="325" y="118"/>
                        </a:lnTo>
                        <a:lnTo>
                          <a:pt x="325" y="115"/>
                        </a:lnTo>
                        <a:lnTo>
                          <a:pt x="325" y="118"/>
                        </a:lnTo>
                        <a:lnTo>
                          <a:pt x="328" y="120"/>
                        </a:lnTo>
                        <a:lnTo>
                          <a:pt x="328" y="122"/>
                        </a:lnTo>
                        <a:lnTo>
                          <a:pt x="332" y="122"/>
                        </a:lnTo>
                        <a:lnTo>
                          <a:pt x="332" y="120"/>
                        </a:lnTo>
                        <a:lnTo>
                          <a:pt x="332" y="118"/>
                        </a:lnTo>
                        <a:lnTo>
                          <a:pt x="332" y="115"/>
                        </a:lnTo>
                        <a:lnTo>
                          <a:pt x="332" y="113"/>
                        </a:lnTo>
                        <a:lnTo>
                          <a:pt x="334" y="111"/>
                        </a:lnTo>
                        <a:lnTo>
                          <a:pt x="336" y="109"/>
                        </a:lnTo>
                        <a:lnTo>
                          <a:pt x="336" y="104"/>
                        </a:lnTo>
                        <a:lnTo>
                          <a:pt x="339" y="104"/>
                        </a:lnTo>
                        <a:lnTo>
                          <a:pt x="339" y="100"/>
                        </a:lnTo>
                        <a:lnTo>
                          <a:pt x="343" y="89"/>
                        </a:lnTo>
                        <a:lnTo>
                          <a:pt x="345" y="89"/>
                        </a:lnTo>
                        <a:lnTo>
                          <a:pt x="343" y="82"/>
                        </a:lnTo>
                        <a:lnTo>
                          <a:pt x="345" y="82"/>
                        </a:lnTo>
                        <a:lnTo>
                          <a:pt x="341" y="80"/>
                        </a:lnTo>
                        <a:lnTo>
                          <a:pt x="345" y="73"/>
                        </a:lnTo>
                        <a:lnTo>
                          <a:pt x="352" y="76"/>
                        </a:lnTo>
                        <a:lnTo>
                          <a:pt x="354" y="69"/>
                        </a:lnTo>
                        <a:lnTo>
                          <a:pt x="359" y="71"/>
                        </a:lnTo>
                        <a:lnTo>
                          <a:pt x="365" y="69"/>
                        </a:lnTo>
                        <a:lnTo>
                          <a:pt x="368" y="64"/>
                        </a:lnTo>
                        <a:lnTo>
                          <a:pt x="377" y="67"/>
                        </a:lnTo>
                        <a:lnTo>
                          <a:pt x="377" y="64"/>
                        </a:lnTo>
                        <a:lnTo>
                          <a:pt x="379" y="64"/>
                        </a:lnTo>
                        <a:lnTo>
                          <a:pt x="379" y="73"/>
                        </a:lnTo>
                        <a:lnTo>
                          <a:pt x="385" y="73"/>
                        </a:lnTo>
                        <a:lnTo>
                          <a:pt x="383" y="71"/>
                        </a:lnTo>
                        <a:lnTo>
                          <a:pt x="381" y="71"/>
                        </a:lnTo>
                        <a:lnTo>
                          <a:pt x="383" y="67"/>
                        </a:lnTo>
                        <a:lnTo>
                          <a:pt x="388" y="67"/>
                        </a:lnTo>
                        <a:lnTo>
                          <a:pt x="392" y="67"/>
                        </a:lnTo>
                        <a:lnTo>
                          <a:pt x="397" y="69"/>
                        </a:lnTo>
                        <a:lnTo>
                          <a:pt x="399" y="69"/>
                        </a:lnTo>
                        <a:lnTo>
                          <a:pt x="403" y="71"/>
                        </a:lnTo>
                        <a:lnTo>
                          <a:pt x="406" y="76"/>
                        </a:lnTo>
                        <a:lnTo>
                          <a:pt x="408" y="76"/>
                        </a:lnTo>
                        <a:lnTo>
                          <a:pt x="410" y="73"/>
                        </a:lnTo>
                        <a:lnTo>
                          <a:pt x="419" y="76"/>
                        </a:lnTo>
                        <a:lnTo>
                          <a:pt x="421" y="73"/>
                        </a:lnTo>
                        <a:lnTo>
                          <a:pt x="421" y="71"/>
                        </a:lnTo>
                        <a:lnTo>
                          <a:pt x="421" y="69"/>
                        </a:lnTo>
                        <a:lnTo>
                          <a:pt x="423" y="64"/>
                        </a:lnTo>
                        <a:lnTo>
                          <a:pt x="428" y="62"/>
                        </a:lnTo>
                        <a:lnTo>
                          <a:pt x="428" y="58"/>
                        </a:lnTo>
                        <a:lnTo>
                          <a:pt x="430" y="58"/>
                        </a:lnTo>
                        <a:lnTo>
                          <a:pt x="432" y="56"/>
                        </a:lnTo>
                        <a:lnTo>
                          <a:pt x="432" y="58"/>
                        </a:lnTo>
                        <a:lnTo>
                          <a:pt x="434" y="56"/>
                        </a:lnTo>
                        <a:lnTo>
                          <a:pt x="434" y="60"/>
                        </a:lnTo>
                        <a:lnTo>
                          <a:pt x="439" y="60"/>
                        </a:lnTo>
                        <a:lnTo>
                          <a:pt x="439" y="62"/>
                        </a:lnTo>
                        <a:lnTo>
                          <a:pt x="441" y="62"/>
                        </a:lnTo>
                        <a:lnTo>
                          <a:pt x="441" y="60"/>
                        </a:lnTo>
                        <a:lnTo>
                          <a:pt x="448" y="58"/>
                        </a:lnTo>
                        <a:lnTo>
                          <a:pt x="446" y="58"/>
                        </a:lnTo>
                        <a:lnTo>
                          <a:pt x="446" y="53"/>
                        </a:lnTo>
                        <a:lnTo>
                          <a:pt x="448" y="53"/>
                        </a:lnTo>
                        <a:lnTo>
                          <a:pt x="450" y="51"/>
                        </a:lnTo>
                        <a:lnTo>
                          <a:pt x="457" y="49"/>
                        </a:lnTo>
                        <a:lnTo>
                          <a:pt x="457" y="47"/>
                        </a:lnTo>
                        <a:lnTo>
                          <a:pt x="459" y="47"/>
                        </a:lnTo>
                        <a:lnTo>
                          <a:pt x="459" y="44"/>
                        </a:lnTo>
                        <a:lnTo>
                          <a:pt x="455" y="47"/>
                        </a:lnTo>
                        <a:lnTo>
                          <a:pt x="455" y="42"/>
                        </a:lnTo>
                        <a:lnTo>
                          <a:pt x="457" y="36"/>
                        </a:lnTo>
                        <a:lnTo>
                          <a:pt x="450" y="33"/>
                        </a:lnTo>
                        <a:lnTo>
                          <a:pt x="457" y="31"/>
                        </a:lnTo>
                        <a:lnTo>
                          <a:pt x="472" y="31"/>
                        </a:lnTo>
                        <a:lnTo>
                          <a:pt x="475" y="38"/>
                        </a:lnTo>
                        <a:lnTo>
                          <a:pt x="477" y="40"/>
                        </a:lnTo>
                        <a:lnTo>
                          <a:pt x="479" y="42"/>
                        </a:lnTo>
                        <a:lnTo>
                          <a:pt x="481" y="38"/>
                        </a:lnTo>
                        <a:lnTo>
                          <a:pt x="486" y="40"/>
                        </a:lnTo>
                        <a:lnTo>
                          <a:pt x="488" y="38"/>
                        </a:lnTo>
                        <a:lnTo>
                          <a:pt x="490" y="38"/>
                        </a:lnTo>
                        <a:lnTo>
                          <a:pt x="492" y="36"/>
                        </a:lnTo>
                        <a:lnTo>
                          <a:pt x="495" y="40"/>
                        </a:lnTo>
                        <a:lnTo>
                          <a:pt x="492" y="42"/>
                        </a:lnTo>
                        <a:lnTo>
                          <a:pt x="492" y="44"/>
                        </a:lnTo>
                        <a:lnTo>
                          <a:pt x="495" y="42"/>
                        </a:lnTo>
                        <a:lnTo>
                          <a:pt x="495" y="47"/>
                        </a:lnTo>
                        <a:lnTo>
                          <a:pt x="497" y="47"/>
                        </a:lnTo>
                        <a:lnTo>
                          <a:pt x="499" y="44"/>
                        </a:lnTo>
                        <a:lnTo>
                          <a:pt x="504" y="49"/>
                        </a:lnTo>
                        <a:lnTo>
                          <a:pt x="508" y="44"/>
                        </a:lnTo>
                        <a:lnTo>
                          <a:pt x="499" y="38"/>
                        </a:lnTo>
                        <a:lnTo>
                          <a:pt x="504" y="36"/>
                        </a:lnTo>
                        <a:lnTo>
                          <a:pt x="504" y="33"/>
                        </a:lnTo>
                        <a:lnTo>
                          <a:pt x="508" y="36"/>
                        </a:lnTo>
                        <a:lnTo>
                          <a:pt x="510" y="33"/>
                        </a:lnTo>
                        <a:lnTo>
                          <a:pt x="517" y="33"/>
                        </a:lnTo>
                        <a:lnTo>
                          <a:pt x="519" y="31"/>
                        </a:lnTo>
                        <a:lnTo>
                          <a:pt x="521" y="31"/>
                        </a:lnTo>
                        <a:lnTo>
                          <a:pt x="524" y="31"/>
                        </a:lnTo>
                        <a:lnTo>
                          <a:pt x="526" y="27"/>
                        </a:lnTo>
                        <a:lnTo>
                          <a:pt x="528" y="29"/>
                        </a:lnTo>
                        <a:lnTo>
                          <a:pt x="530" y="24"/>
                        </a:lnTo>
                        <a:lnTo>
                          <a:pt x="532" y="22"/>
                        </a:lnTo>
                        <a:lnTo>
                          <a:pt x="530" y="22"/>
                        </a:lnTo>
                        <a:lnTo>
                          <a:pt x="530" y="20"/>
                        </a:lnTo>
                        <a:lnTo>
                          <a:pt x="535" y="18"/>
                        </a:lnTo>
                        <a:lnTo>
                          <a:pt x="535" y="11"/>
                        </a:lnTo>
                        <a:lnTo>
                          <a:pt x="539" y="11"/>
                        </a:lnTo>
                        <a:lnTo>
                          <a:pt x="539" y="7"/>
                        </a:lnTo>
                        <a:lnTo>
                          <a:pt x="544" y="7"/>
                        </a:lnTo>
                        <a:lnTo>
                          <a:pt x="544" y="4"/>
                        </a:lnTo>
                        <a:lnTo>
                          <a:pt x="541" y="4"/>
                        </a:lnTo>
                        <a:lnTo>
                          <a:pt x="539" y="2"/>
                        </a:lnTo>
                        <a:lnTo>
                          <a:pt x="537" y="4"/>
                        </a:lnTo>
                        <a:lnTo>
                          <a:pt x="537" y="2"/>
                        </a:lnTo>
                        <a:lnTo>
                          <a:pt x="539" y="0"/>
                        </a:lnTo>
                        <a:lnTo>
                          <a:pt x="546" y="2"/>
                        </a:lnTo>
                        <a:lnTo>
                          <a:pt x="548" y="0"/>
                        </a:lnTo>
                        <a:lnTo>
                          <a:pt x="550" y="2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5" name="Freeform 897"/>
                  <p:cNvSpPr>
                    <a:spLocks/>
                  </p:cNvSpPr>
                  <p:nvPr/>
                </p:nvSpPr>
                <p:spPr bwMode="auto">
                  <a:xfrm>
                    <a:off x="2605" y="2552"/>
                    <a:ext cx="650" cy="582"/>
                  </a:xfrm>
                  <a:custGeom>
                    <a:avLst/>
                    <a:gdLst>
                      <a:gd name="T0" fmla="*/ 183 w 650"/>
                      <a:gd name="T1" fmla="*/ 13 h 582"/>
                      <a:gd name="T2" fmla="*/ 232 w 650"/>
                      <a:gd name="T3" fmla="*/ 26 h 582"/>
                      <a:gd name="T4" fmla="*/ 247 w 650"/>
                      <a:gd name="T5" fmla="*/ 51 h 582"/>
                      <a:gd name="T6" fmla="*/ 281 w 650"/>
                      <a:gd name="T7" fmla="*/ 60 h 582"/>
                      <a:gd name="T8" fmla="*/ 303 w 650"/>
                      <a:gd name="T9" fmla="*/ 49 h 582"/>
                      <a:gd name="T10" fmla="*/ 336 w 650"/>
                      <a:gd name="T11" fmla="*/ 57 h 582"/>
                      <a:gd name="T12" fmla="*/ 381 w 650"/>
                      <a:gd name="T13" fmla="*/ 60 h 582"/>
                      <a:gd name="T14" fmla="*/ 376 w 650"/>
                      <a:gd name="T15" fmla="*/ 113 h 582"/>
                      <a:gd name="T16" fmla="*/ 385 w 650"/>
                      <a:gd name="T17" fmla="*/ 160 h 582"/>
                      <a:gd name="T18" fmla="*/ 432 w 650"/>
                      <a:gd name="T19" fmla="*/ 171 h 582"/>
                      <a:gd name="T20" fmla="*/ 485 w 650"/>
                      <a:gd name="T21" fmla="*/ 197 h 582"/>
                      <a:gd name="T22" fmla="*/ 508 w 650"/>
                      <a:gd name="T23" fmla="*/ 235 h 582"/>
                      <a:gd name="T24" fmla="*/ 519 w 650"/>
                      <a:gd name="T25" fmla="*/ 242 h 582"/>
                      <a:gd name="T26" fmla="*/ 532 w 650"/>
                      <a:gd name="T27" fmla="*/ 268 h 582"/>
                      <a:gd name="T28" fmla="*/ 595 w 650"/>
                      <a:gd name="T29" fmla="*/ 300 h 582"/>
                      <a:gd name="T30" fmla="*/ 633 w 650"/>
                      <a:gd name="T31" fmla="*/ 291 h 582"/>
                      <a:gd name="T32" fmla="*/ 624 w 650"/>
                      <a:gd name="T33" fmla="*/ 308 h 582"/>
                      <a:gd name="T34" fmla="*/ 592 w 650"/>
                      <a:gd name="T35" fmla="*/ 364 h 582"/>
                      <a:gd name="T36" fmla="*/ 561 w 650"/>
                      <a:gd name="T37" fmla="*/ 382 h 582"/>
                      <a:gd name="T38" fmla="*/ 519 w 650"/>
                      <a:gd name="T39" fmla="*/ 397 h 582"/>
                      <a:gd name="T40" fmla="*/ 488 w 650"/>
                      <a:gd name="T41" fmla="*/ 402 h 582"/>
                      <a:gd name="T42" fmla="*/ 454 w 650"/>
                      <a:gd name="T43" fmla="*/ 411 h 582"/>
                      <a:gd name="T44" fmla="*/ 470 w 650"/>
                      <a:gd name="T45" fmla="*/ 422 h 582"/>
                      <a:gd name="T46" fmla="*/ 474 w 650"/>
                      <a:gd name="T47" fmla="*/ 448 h 582"/>
                      <a:gd name="T48" fmla="*/ 439 w 650"/>
                      <a:gd name="T49" fmla="*/ 433 h 582"/>
                      <a:gd name="T50" fmla="*/ 405 w 650"/>
                      <a:gd name="T51" fmla="*/ 419 h 582"/>
                      <a:gd name="T52" fmla="*/ 387 w 650"/>
                      <a:gd name="T53" fmla="*/ 466 h 582"/>
                      <a:gd name="T54" fmla="*/ 336 w 650"/>
                      <a:gd name="T55" fmla="*/ 462 h 582"/>
                      <a:gd name="T56" fmla="*/ 281 w 650"/>
                      <a:gd name="T57" fmla="*/ 502 h 582"/>
                      <a:gd name="T58" fmla="*/ 240 w 650"/>
                      <a:gd name="T59" fmla="*/ 539 h 582"/>
                      <a:gd name="T60" fmla="*/ 218 w 650"/>
                      <a:gd name="T61" fmla="*/ 553 h 582"/>
                      <a:gd name="T62" fmla="*/ 156 w 650"/>
                      <a:gd name="T63" fmla="*/ 550 h 582"/>
                      <a:gd name="T64" fmla="*/ 125 w 650"/>
                      <a:gd name="T65" fmla="*/ 582 h 582"/>
                      <a:gd name="T66" fmla="*/ 89 w 650"/>
                      <a:gd name="T67" fmla="*/ 573 h 582"/>
                      <a:gd name="T68" fmla="*/ 40 w 650"/>
                      <a:gd name="T69" fmla="*/ 564 h 582"/>
                      <a:gd name="T70" fmla="*/ 36 w 650"/>
                      <a:gd name="T71" fmla="*/ 526 h 582"/>
                      <a:gd name="T72" fmla="*/ 49 w 650"/>
                      <a:gd name="T73" fmla="*/ 510 h 582"/>
                      <a:gd name="T74" fmla="*/ 2 w 650"/>
                      <a:gd name="T75" fmla="*/ 493 h 582"/>
                      <a:gd name="T76" fmla="*/ 22 w 650"/>
                      <a:gd name="T77" fmla="*/ 479 h 582"/>
                      <a:gd name="T78" fmla="*/ 31 w 650"/>
                      <a:gd name="T79" fmla="*/ 459 h 582"/>
                      <a:gd name="T80" fmla="*/ 31 w 650"/>
                      <a:gd name="T81" fmla="*/ 422 h 582"/>
                      <a:gd name="T82" fmla="*/ 18 w 650"/>
                      <a:gd name="T83" fmla="*/ 388 h 582"/>
                      <a:gd name="T84" fmla="*/ 31 w 650"/>
                      <a:gd name="T85" fmla="*/ 366 h 582"/>
                      <a:gd name="T86" fmla="*/ 42 w 650"/>
                      <a:gd name="T87" fmla="*/ 351 h 582"/>
                      <a:gd name="T88" fmla="*/ 64 w 650"/>
                      <a:gd name="T89" fmla="*/ 344 h 582"/>
                      <a:gd name="T90" fmla="*/ 38 w 650"/>
                      <a:gd name="T91" fmla="*/ 337 h 582"/>
                      <a:gd name="T92" fmla="*/ 36 w 650"/>
                      <a:gd name="T93" fmla="*/ 313 h 582"/>
                      <a:gd name="T94" fmla="*/ 44 w 650"/>
                      <a:gd name="T95" fmla="*/ 297 h 582"/>
                      <a:gd name="T96" fmla="*/ 58 w 650"/>
                      <a:gd name="T97" fmla="*/ 277 h 582"/>
                      <a:gd name="T98" fmla="*/ 47 w 650"/>
                      <a:gd name="T99" fmla="*/ 262 h 582"/>
                      <a:gd name="T100" fmla="*/ 47 w 650"/>
                      <a:gd name="T101" fmla="*/ 228 h 582"/>
                      <a:gd name="T102" fmla="*/ 42 w 650"/>
                      <a:gd name="T103" fmla="*/ 206 h 582"/>
                      <a:gd name="T104" fmla="*/ 56 w 650"/>
                      <a:gd name="T105" fmla="*/ 195 h 582"/>
                      <a:gd name="T106" fmla="*/ 76 w 650"/>
                      <a:gd name="T107" fmla="*/ 173 h 582"/>
                      <a:gd name="T108" fmla="*/ 91 w 650"/>
                      <a:gd name="T109" fmla="*/ 146 h 582"/>
                      <a:gd name="T110" fmla="*/ 73 w 650"/>
                      <a:gd name="T111" fmla="*/ 126 h 582"/>
                      <a:gd name="T112" fmla="*/ 87 w 650"/>
                      <a:gd name="T113" fmla="*/ 106 h 582"/>
                      <a:gd name="T114" fmla="*/ 96 w 650"/>
                      <a:gd name="T115" fmla="*/ 84 h 582"/>
                      <a:gd name="T116" fmla="*/ 136 w 650"/>
                      <a:gd name="T117" fmla="*/ 93 h 582"/>
                      <a:gd name="T118" fmla="*/ 151 w 650"/>
                      <a:gd name="T119" fmla="*/ 66 h 582"/>
                      <a:gd name="T120" fmla="*/ 147 w 650"/>
                      <a:gd name="T121" fmla="*/ 35 h 582"/>
                      <a:gd name="T122" fmla="*/ 149 w 650"/>
                      <a:gd name="T123" fmla="*/ 9 h 5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650" h="582">
                        <a:moveTo>
                          <a:pt x="156" y="4"/>
                        </a:moveTo>
                        <a:lnTo>
                          <a:pt x="163" y="4"/>
                        </a:lnTo>
                        <a:lnTo>
                          <a:pt x="163" y="9"/>
                        </a:lnTo>
                        <a:lnTo>
                          <a:pt x="165" y="11"/>
                        </a:lnTo>
                        <a:lnTo>
                          <a:pt x="169" y="13"/>
                        </a:lnTo>
                        <a:lnTo>
                          <a:pt x="176" y="13"/>
                        </a:lnTo>
                        <a:lnTo>
                          <a:pt x="178" y="17"/>
                        </a:lnTo>
                        <a:lnTo>
                          <a:pt x="180" y="17"/>
                        </a:lnTo>
                        <a:lnTo>
                          <a:pt x="180" y="13"/>
                        </a:lnTo>
                        <a:lnTo>
                          <a:pt x="183" y="13"/>
                        </a:lnTo>
                        <a:lnTo>
                          <a:pt x="191" y="13"/>
                        </a:lnTo>
                        <a:lnTo>
                          <a:pt x="194" y="13"/>
                        </a:lnTo>
                        <a:lnTo>
                          <a:pt x="207" y="17"/>
                        </a:lnTo>
                        <a:lnTo>
                          <a:pt x="212" y="20"/>
                        </a:lnTo>
                        <a:lnTo>
                          <a:pt x="214" y="17"/>
                        </a:lnTo>
                        <a:lnTo>
                          <a:pt x="218" y="17"/>
                        </a:lnTo>
                        <a:lnTo>
                          <a:pt x="220" y="17"/>
                        </a:lnTo>
                        <a:lnTo>
                          <a:pt x="223" y="22"/>
                        </a:lnTo>
                        <a:lnTo>
                          <a:pt x="227" y="22"/>
                        </a:lnTo>
                        <a:lnTo>
                          <a:pt x="232" y="26"/>
                        </a:lnTo>
                        <a:lnTo>
                          <a:pt x="232" y="31"/>
                        </a:lnTo>
                        <a:lnTo>
                          <a:pt x="232" y="35"/>
                        </a:lnTo>
                        <a:lnTo>
                          <a:pt x="236" y="35"/>
                        </a:lnTo>
                        <a:lnTo>
                          <a:pt x="238" y="35"/>
                        </a:lnTo>
                        <a:lnTo>
                          <a:pt x="245" y="35"/>
                        </a:lnTo>
                        <a:lnTo>
                          <a:pt x="247" y="37"/>
                        </a:lnTo>
                        <a:lnTo>
                          <a:pt x="245" y="42"/>
                        </a:lnTo>
                        <a:lnTo>
                          <a:pt x="249" y="46"/>
                        </a:lnTo>
                        <a:lnTo>
                          <a:pt x="245" y="51"/>
                        </a:lnTo>
                        <a:lnTo>
                          <a:pt x="247" y="51"/>
                        </a:lnTo>
                        <a:lnTo>
                          <a:pt x="249" y="49"/>
                        </a:lnTo>
                        <a:lnTo>
                          <a:pt x="254" y="53"/>
                        </a:lnTo>
                        <a:lnTo>
                          <a:pt x="258" y="51"/>
                        </a:lnTo>
                        <a:lnTo>
                          <a:pt x="261" y="53"/>
                        </a:lnTo>
                        <a:lnTo>
                          <a:pt x="265" y="55"/>
                        </a:lnTo>
                        <a:lnTo>
                          <a:pt x="267" y="57"/>
                        </a:lnTo>
                        <a:lnTo>
                          <a:pt x="272" y="57"/>
                        </a:lnTo>
                        <a:lnTo>
                          <a:pt x="276" y="64"/>
                        </a:lnTo>
                        <a:lnTo>
                          <a:pt x="283" y="62"/>
                        </a:lnTo>
                        <a:lnTo>
                          <a:pt x="281" y="60"/>
                        </a:lnTo>
                        <a:lnTo>
                          <a:pt x="283" y="57"/>
                        </a:lnTo>
                        <a:lnTo>
                          <a:pt x="285" y="55"/>
                        </a:lnTo>
                        <a:lnTo>
                          <a:pt x="285" y="51"/>
                        </a:lnTo>
                        <a:lnTo>
                          <a:pt x="287" y="46"/>
                        </a:lnTo>
                        <a:lnTo>
                          <a:pt x="285" y="44"/>
                        </a:lnTo>
                        <a:lnTo>
                          <a:pt x="285" y="42"/>
                        </a:lnTo>
                        <a:lnTo>
                          <a:pt x="294" y="46"/>
                        </a:lnTo>
                        <a:lnTo>
                          <a:pt x="296" y="49"/>
                        </a:lnTo>
                        <a:lnTo>
                          <a:pt x="298" y="49"/>
                        </a:lnTo>
                        <a:lnTo>
                          <a:pt x="303" y="49"/>
                        </a:lnTo>
                        <a:lnTo>
                          <a:pt x="305" y="49"/>
                        </a:lnTo>
                        <a:lnTo>
                          <a:pt x="310" y="53"/>
                        </a:lnTo>
                        <a:lnTo>
                          <a:pt x="314" y="53"/>
                        </a:lnTo>
                        <a:lnTo>
                          <a:pt x="318" y="60"/>
                        </a:lnTo>
                        <a:lnTo>
                          <a:pt x="325" y="55"/>
                        </a:lnTo>
                        <a:lnTo>
                          <a:pt x="325" y="53"/>
                        </a:lnTo>
                        <a:lnTo>
                          <a:pt x="330" y="51"/>
                        </a:lnTo>
                        <a:lnTo>
                          <a:pt x="330" y="55"/>
                        </a:lnTo>
                        <a:lnTo>
                          <a:pt x="334" y="57"/>
                        </a:lnTo>
                        <a:lnTo>
                          <a:pt x="336" y="57"/>
                        </a:lnTo>
                        <a:lnTo>
                          <a:pt x="338" y="51"/>
                        </a:lnTo>
                        <a:lnTo>
                          <a:pt x="343" y="49"/>
                        </a:lnTo>
                        <a:lnTo>
                          <a:pt x="354" y="46"/>
                        </a:lnTo>
                        <a:lnTo>
                          <a:pt x="356" y="44"/>
                        </a:lnTo>
                        <a:lnTo>
                          <a:pt x="363" y="44"/>
                        </a:lnTo>
                        <a:lnTo>
                          <a:pt x="365" y="46"/>
                        </a:lnTo>
                        <a:lnTo>
                          <a:pt x="367" y="49"/>
                        </a:lnTo>
                        <a:lnTo>
                          <a:pt x="370" y="53"/>
                        </a:lnTo>
                        <a:lnTo>
                          <a:pt x="376" y="57"/>
                        </a:lnTo>
                        <a:lnTo>
                          <a:pt x="381" y="60"/>
                        </a:lnTo>
                        <a:lnTo>
                          <a:pt x="385" y="64"/>
                        </a:lnTo>
                        <a:lnTo>
                          <a:pt x="385" y="66"/>
                        </a:lnTo>
                        <a:lnTo>
                          <a:pt x="390" y="73"/>
                        </a:lnTo>
                        <a:lnTo>
                          <a:pt x="387" y="82"/>
                        </a:lnTo>
                        <a:lnTo>
                          <a:pt x="387" y="86"/>
                        </a:lnTo>
                        <a:lnTo>
                          <a:pt x="385" y="89"/>
                        </a:lnTo>
                        <a:lnTo>
                          <a:pt x="383" y="97"/>
                        </a:lnTo>
                        <a:lnTo>
                          <a:pt x="383" y="100"/>
                        </a:lnTo>
                        <a:lnTo>
                          <a:pt x="385" y="104"/>
                        </a:lnTo>
                        <a:lnTo>
                          <a:pt x="376" y="113"/>
                        </a:lnTo>
                        <a:lnTo>
                          <a:pt x="374" y="115"/>
                        </a:lnTo>
                        <a:lnTo>
                          <a:pt x="374" y="124"/>
                        </a:lnTo>
                        <a:lnTo>
                          <a:pt x="383" y="122"/>
                        </a:lnTo>
                        <a:lnTo>
                          <a:pt x="383" y="124"/>
                        </a:lnTo>
                        <a:lnTo>
                          <a:pt x="385" y="126"/>
                        </a:lnTo>
                        <a:lnTo>
                          <a:pt x="385" y="149"/>
                        </a:lnTo>
                        <a:lnTo>
                          <a:pt x="383" y="153"/>
                        </a:lnTo>
                        <a:lnTo>
                          <a:pt x="379" y="153"/>
                        </a:lnTo>
                        <a:lnTo>
                          <a:pt x="381" y="157"/>
                        </a:lnTo>
                        <a:lnTo>
                          <a:pt x="385" y="160"/>
                        </a:lnTo>
                        <a:lnTo>
                          <a:pt x="396" y="162"/>
                        </a:lnTo>
                        <a:lnTo>
                          <a:pt x="401" y="168"/>
                        </a:lnTo>
                        <a:lnTo>
                          <a:pt x="403" y="171"/>
                        </a:lnTo>
                        <a:lnTo>
                          <a:pt x="410" y="175"/>
                        </a:lnTo>
                        <a:lnTo>
                          <a:pt x="416" y="173"/>
                        </a:lnTo>
                        <a:lnTo>
                          <a:pt x="419" y="175"/>
                        </a:lnTo>
                        <a:lnTo>
                          <a:pt x="421" y="175"/>
                        </a:lnTo>
                        <a:lnTo>
                          <a:pt x="423" y="173"/>
                        </a:lnTo>
                        <a:lnTo>
                          <a:pt x="430" y="173"/>
                        </a:lnTo>
                        <a:lnTo>
                          <a:pt x="432" y="171"/>
                        </a:lnTo>
                        <a:lnTo>
                          <a:pt x="436" y="175"/>
                        </a:lnTo>
                        <a:lnTo>
                          <a:pt x="439" y="184"/>
                        </a:lnTo>
                        <a:lnTo>
                          <a:pt x="443" y="188"/>
                        </a:lnTo>
                        <a:lnTo>
                          <a:pt x="445" y="186"/>
                        </a:lnTo>
                        <a:lnTo>
                          <a:pt x="448" y="188"/>
                        </a:lnTo>
                        <a:lnTo>
                          <a:pt x="459" y="182"/>
                        </a:lnTo>
                        <a:lnTo>
                          <a:pt x="463" y="182"/>
                        </a:lnTo>
                        <a:lnTo>
                          <a:pt x="468" y="184"/>
                        </a:lnTo>
                        <a:lnTo>
                          <a:pt x="470" y="188"/>
                        </a:lnTo>
                        <a:lnTo>
                          <a:pt x="485" y="197"/>
                        </a:lnTo>
                        <a:lnTo>
                          <a:pt x="485" y="202"/>
                        </a:lnTo>
                        <a:lnTo>
                          <a:pt x="488" y="204"/>
                        </a:lnTo>
                        <a:lnTo>
                          <a:pt x="494" y="211"/>
                        </a:lnTo>
                        <a:lnTo>
                          <a:pt x="492" y="213"/>
                        </a:lnTo>
                        <a:lnTo>
                          <a:pt x="497" y="215"/>
                        </a:lnTo>
                        <a:lnTo>
                          <a:pt x="499" y="213"/>
                        </a:lnTo>
                        <a:lnTo>
                          <a:pt x="497" y="217"/>
                        </a:lnTo>
                        <a:lnTo>
                          <a:pt x="501" y="226"/>
                        </a:lnTo>
                        <a:lnTo>
                          <a:pt x="501" y="228"/>
                        </a:lnTo>
                        <a:lnTo>
                          <a:pt x="508" y="235"/>
                        </a:lnTo>
                        <a:lnTo>
                          <a:pt x="506" y="237"/>
                        </a:lnTo>
                        <a:lnTo>
                          <a:pt x="499" y="242"/>
                        </a:lnTo>
                        <a:lnTo>
                          <a:pt x="499" y="248"/>
                        </a:lnTo>
                        <a:lnTo>
                          <a:pt x="503" y="248"/>
                        </a:lnTo>
                        <a:lnTo>
                          <a:pt x="508" y="248"/>
                        </a:lnTo>
                        <a:lnTo>
                          <a:pt x="510" y="246"/>
                        </a:lnTo>
                        <a:lnTo>
                          <a:pt x="510" y="240"/>
                        </a:lnTo>
                        <a:lnTo>
                          <a:pt x="512" y="240"/>
                        </a:lnTo>
                        <a:lnTo>
                          <a:pt x="517" y="240"/>
                        </a:lnTo>
                        <a:lnTo>
                          <a:pt x="519" y="242"/>
                        </a:lnTo>
                        <a:lnTo>
                          <a:pt x="514" y="244"/>
                        </a:lnTo>
                        <a:lnTo>
                          <a:pt x="517" y="253"/>
                        </a:lnTo>
                        <a:lnTo>
                          <a:pt x="523" y="253"/>
                        </a:lnTo>
                        <a:lnTo>
                          <a:pt x="530" y="248"/>
                        </a:lnTo>
                        <a:lnTo>
                          <a:pt x="532" y="248"/>
                        </a:lnTo>
                        <a:lnTo>
                          <a:pt x="532" y="251"/>
                        </a:lnTo>
                        <a:lnTo>
                          <a:pt x="530" y="255"/>
                        </a:lnTo>
                        <a:lnTo>
                          <a:pt x="530" y="260"/>
                        </a:lnTo>
                        <a:lnTo>
                          <a:pt x="532" y="266"/>
                        </a:lnTo>
                        <a:lnTo>
                          <a:pt x="532" y="268"/>
                        </a:lnTo>
                        <a:lnTo>
                          <a:pt x="534" y="284"/>
                        </a:lnTo>
                        <a:lnTo>
                          <a:pt x="537" y="284"/>
                        </a:lnTo>
                        <a:lnTo>
                          <a:pt x="537" y="295"/>
                        </a:lnTo>
                        <a:lnTo>
                          <a:pt x="541" y="302"/>
                        </a:lnTo>
                        <a:lnTo>
                          <a:pt x="548" y="302"/>
                        </a:lnTo>
                        <a:lnTo>
                          <a:pt x="550" y="300"/>
                        </a:lnTo>
                        <a:lnTo>
                          <a:pt x="559" y="293"/>
                        </a:lnTo>
                        <a:lnTo>
                          <a:pt x="563" y="293"/>
                        </a:lnTo>
                        <a:lnTo>
                          <a:pt x="575" y="300"/>
                        </a:lnTo>
                        <a:lnTo>
                          <a:pt x="595" y="300"/>
                        </a:lnTo>
                        <a:lnTo>
                          <a:pt x="597" y="297"/>
                        </a:lnTo>
                        <a:lnTo>
                          <a:pt x="599" y="297"/>
                        </a:lnTo>
                        <a:lnTo>
                          <a:pt x="604" y="297"/>
                        </a:lnTo>
                        <a:lnTo>
                          <a:pt x="606" y="300"/>
                        </a:lnTo>
                        <a:lnTo>
                          <a:pt x="617" y="297"/>
                        </a:lnTo>
                        <a:lnTo>
                          <a:pt x="619" y="297"/>
                        </a:lnTo>
                        <a:lnTo>
                          <a:pt x="624" y="297"/>
                        </a:lnTo>
                        <a:lnTo>
                          <a:pt x="628" y="295"/>
                        </a:lnTo>
                        <a:lnTo>
                          <a:pt x="630" y="291"/>
                        </a:lnTo>
                        <a:lnTo>
                          <a:pt x="633" y="291"/>
                        </a:lnTo>
                        <a:lnTo>
                          <a:pt x="635" y="288"/>
                        </a:lnTo>
                        <a:lnTo>
                          <a:pt x="637" y="293"/>
                        </a:lnTo>
                        <a:lnTo>
                          <a:pt x="646" y="286"/>
                        </a:lnTo>
                        <a:lnTo>
                          <a:pt x="650" y="291"/>
                        </a:lnTo>
                        <a:lnTo>
                          <a:pt x="650" y="295"/>
                        </a:lnTo>
                        <a:lnTo>
                          <a:pt x="644" y="297"/>
                        </a:lnTo>
                        <a:lnTo>
                          <a:pt x="641" y="297"/>
                        </a:lnTo>
                        <a:lnTo>
                          <a:pt x="635" y="304"/>
                        </a:lnTo>
                        <a:lnTo>
                          <a:pt x="626" y="306"/>
                        </a:lnTo>
                        <a:lnTo>
                          <a:pt x="624" y="308"/>
                        </a:lnTo>
                        <a:lnTo>
                          <a:pt x="619" y="311"/>
                        </a:lnTo>
                        <a:lnTo>
                          <a:pt x="619" y="317"/>
                        </a:lnTo>
                        <a:lnTo>
                          <a:pt x="608" y="331"/>
                        </a:lnTo>
                        <a:lnTo>
                          <a:pt x="612" y="333"/>
                        </a:lnTo>
                        <a:lnTo>
                          <a:pt x="608" y="339"/>
                        </a:lnTo>
                        <a:lnTo>
                          <a:pt x="608" y="351"/>
                        </a:lnTo>
                        <a:lnTo>
                          <a:pt x="599" y="362"/>
                        </a:lnTo>
                        <a:lnTo>
                          <a:pt x="597" y="362"/>
                        </a:lnTo>
                        <a:lnTo>
                          <a:pt x="597" y="364"/>
                        </a:lnTo>
                        <a:lnTo>
                          <a:pt x="592" y="364"/>
                        </a:lnTo>
                        <a:lnTo>
                          <a:pt x="588" y="362"/>
                        </a:lnTo>
                        <a:lnTo>
                          <a:pt x="586" y="359"/>
                        </a:lnTo>
                        <a:lnTo>
                          <a:pt x="584" y="359"/>
                        </a:lnTo>
                        <a:lnTo>
                          <a:pt x="579" y="366"/>
                        </a:lnTo>
                        <a:lnTo>
                          <a:pt x="575" y="368"/>
                        </a:lnTo>
                        <a:lnTo>
                          <a:pt x="563" y="368"/>
                        </a:lnTo>
                        <a:lnTo>
                          <a:pt x="561" y="373"/>
                        </a:lnTo>
                        <a:lnTo>
                          <a:pt x="561" y="377"/>
                        </a:lnTo>
                        <a:lnTo>
                          <a:pt x="563" y="377"/>
                        </a:lnTo>
                        <a:lnTo>
                          <a:pt x="561" y="382"/>
                        </a:lnTo>
                        <a:lnTo>
                          <a:pt x="546" y="386"/>
                        </a:lnTo>
                        <a:lnTo>
                          <a:pt x="543" y="384"/>
                        </a:lnTo>
                        <a:lnTo>
                          <a:pt x="541" y="388"/>
                        </a:lnTo>
                        <a:lnTo>
                          <a:pt x="534" y="388"/>
                        </a:lnTo>
                        <a:lnTo>
                          <a:pt x="528" y="386"/>
                        </a:lnTo>
                        <a:lnTo>
                          <a:pt x="523" y="386"/>
                        </a:lnTo>
                        <a:lnTo>
                          <a:pt x="526" y="393"/>
                        </a:lnTo>
                        <a:lnTo>
                          <a:pt x="521" y="395"/>
                        </a:lnTo>
                        <a:lnTo>
                          <a:pt x="519" y="393"/>
                        </a:lnTo>
                        <a:lnTo>
                          <a:pt x="519" y="397"/>
                        </a:lnTo>
                        <a:lnTo>
                          <a:pt x="517" y="399"/>
                        </a:lnTo>
                        <a:lnTo>
                          <a:pt x="517" y="402"/>
                        </a:lnTo>
                        <a:lnTo>
                          <a:pt x="517" y="408"/>
                        </a:lnTo>
                        <a:lnTo>
                          <a:pt x="512" y="411"/>
                        </a:lnTo>
                        <a:lnTo>
                          <a:pt x="512" y="408"/>
                        </a:lnTo>
                        <a:lnTo>
                          <a:pt x="499" y="406"/>
                        </a:lnTo>
                        <a:lnTo>
                          <a:pt x="492" y="404"/>
                        </a:lnTo>
                        <a:lnTo>
                          <a:pt x="485" y="406"/>
                        </a:lnTo>
                        <a:lnTo>
                          <a:pt x="485" y="404"/>
                        </a:lnTo>
                        <a:lnTo>
                          <a:pt x="488" y="402"/>
                        </a:lnTo>
                        <a:lnTo>
                          <a:pt x="483" y="399"/>
                        </a:lnTo>
                        <a:lnTo>
                          <a:pt x="474" y="395"/>
                        </a:lnTo>
                        <a:lnTo>
                          <a:pt x="472" y="397"/>
                        </a:lnTo>
                        <a:lnTo>
                          <a:pt x="468" y="399"/>
                        </a:lnTo>
                        <a:lnTo>
                          <a:pt x="465" y="399"/>
                        </a:lnTo>
                        <a:lnTo>
                          <a:pt x="463" y="408"/>
                        </a:lnTo>
                        <a:lnTo>
                          <a:pt x="461" y="408"/>
                        </a:lnTo>
                        <a:lnTo>
                          <a:pt x="459" y="408"/>
                        </a:lnTo>
                        <a:lnTo>
                          <a:pt x="459" y="413"/>
                        </a:lnTo>
                        <a:lnTo>
                          <a:pt x="454" y="411"/>
                        </a:lnTo>
                        <a:lnTo>
                          <a:pt x="450" y="404"/>
                        </a:lnTo>
                        <a:lnTo>
                          <a:pt x="448" y="406"/>
                        </a:lnTo>
                        <a:lnTo>
                          <a:pt x="450" y="413"/>
                        </a:lnTo>
                        <a:lnTo>
                          <a:pt x="448" y="415"/>
                        </a:lnTo>
                        <a:lnTo>
                          <a:pt x="445" y="419"/>
                        </a:lnTo>
                        <a:lnTo>
                          <a:pt x="457" y="422"/>
                        </a:lnTo>
                        <a:lnTo>
                          <a:pt x="463" y="426"/>
                        </a:lnTo>
                        <a:lnTo>
                          <a:pt x="463" y="422"/>
                        </a:lnTo>
                        <a:lnTo>
                          <a:pt x="468" y="424"/>
                        </a:lnTo>
                        <a:lnTo>
                          <a:pt x="470" y="422"/>
                        </a:lnTo>
                        <a:lnTo>
                          <a:pt x="474" y="424"/>
                        </a:lnTo>
                        <a:lnTo>
                          <a:pt x="477" y="424"/>
                        </a:lnTo>
                        <a:lnTo>
                          <a:pt x="479" y="426"/>
                        </a:lnTo>
                        <a:lnTo>
                          <a:pt x="477" y="428"/>
                        </a:lnTo>
                        <a:lnTo>
                          <a:pt x="479" y="433"/>
                        </a:lnTo>
                        <a:lnTo>
                          <a:pt x="474" y="433"/>
                        </a:lnTo>
                        <a:lnTo>
                          <a:pt x="474" y="437"/>
                        </a:lnTo>
                        <a:lnTo>
                          <a:pt x="474" y="439"/>
                        </a:lnTo>
                        <a:lnTo>
                          <a:pt x="481" y="444"/>
                        </a:lnTo>
                        <a:lnTo>
                          <a:pt x="474" y="448"/>
                        </a:lnTo>
                        <a:lnTo>
                          <a:pt x="468" y="448"/>
                        </a:lnTo>
                        <a:lnTo>
                          <a:pt x="459" y="444"/>
                        </a:lnTo>
                        <a:lnTo>
                          <a:pt x="459" y="442"/>
                        </a:lnTo>
                        <a:lnTo>
                          <a:pt x="452" y="435"/>
                        </a:lnTo>
                        <a:lnTo>
                          <a:pt x="452" y="439"/>
                        </a:lnTo>
                        <a:lnTo>
                          <a:pt x="448" y="442"/>
                        </a:lnTo>
                        <a:lnTo>
                          <a:pt x="445" y="435"/>
                        </a:lnTo>
                        <a:lnTo>
                          <a:pt x="441" y="435"/>
                        </a:lnTo>
                        <a:lnTo>
                          <a:pt x="443" y="433"/>
                        </a:lnTo>
                        <a:lnTo>
                          <a:pt x="439" y="433"/>
                        </a:lnTo>
                        <a:lnTo>
                          <a:pt x="436" y="422"/>
                        </a:lnTo>
                        <a:lnTo>
                          <a:pt x="432" y="413"/>
                        </a:lnTo>
                        <a:lnTo>
                          <a:pt x="428" y="415"/>
                        </a:lnTo>
                        <a:lnTo>
                          <a:pt x="425" y="413"/>
                        </a:lnTo>
                        <a:lnTo>
                          <a:pt x="423" y="413"/>
                        </a:lnTo>
                        <a:lnTo>
                          <a:pt x="421" y="408"/>
                        </a:lnTo>
                        <a:lnTo>
                          <a:pt x="414" y="417"/>
                        </a:lnTo>
                        <a:lnTo>
                          <a:pt x="410" y="417"/>
                        </a:lnTo>
                        <a:lnTo>
                          <a:pt x="408" y="417"/>
                        </a:lnTo>
                        <a:lnTo>
                          <a:pt x="405" y="419"/>
                        </a:lnTo>
                        <a:lnTo>
                          <a:pt x="401" y="419"/>
                        </a:lnTo>
                        <a:lnTo>
                          <a:pt x="399" y="424"/>
                        </a:lnTo>
                        <a:lnTo>
                          <a:pt x="396" y="428"/>
                        </a:lnTo>
                        <a:lnTo>
                          <a:pt x="392" y="435"/>
                        </a:lnTo>
                        <a:lnTo>
                          <a:pt x="399" y="435"/>
                        </a:lnTo>
                        <a:lnTo>
                          <a:pt x="401" y="439"/>
                        </a:lnTo>
                        <a:lnTo>
                          <a:pt x="403" y="442"/>
                        </a:lnTo>
                        <a:lnTo>
                          <a:pt x="401" y="451"/>
                        </a:lnTo>
                        <a:lnTo>
                          <a:pt x="392" y="459"/>
                        </a:lnTo>
                        <a:lnTo>
                          <a:pt x="387" y="466"/>
                        </a:lnTo>
                        <a:lnTo>
                          <a:pt x="383" y="466"/>
                        </a:lnTo>
                        <a:lnTo>
                          <a:pt x="381" y="466"/>
                        </a:lnTo>
                        <a:lnTo>
                          <a:pt x="374" y="457"/>
                        </a:lnTo>
                        <a:lnTo>
                          <a:pt x="367" y="459"/>
                        </a:lnTo>
                        <a:lnTo>
                          <a:pt x="363" y="453"/>
                        </a:lnTo>
                        <a:lnTo>
                          <a:pt x="359" y="455"/>
                        </a:lnTo>
                        <a:lnTo>
                          <a:pt x="354" y="457"/>
                        </a:lnTo>
                        <a:lnTo>
                          <a:pt x="347" y="459"/>
                        </a:lnTo>
                        <a:lnTo>
                          <a:pt x="343" y="462"/>
                        </a:lnTo>
                        <a:lnTo>
                          <a:pt x="336" y="462"/>
                        </a:lnTo>
                        <a:lnTo>
                          <a:pt x="330" y="466"/>
                        </a:lnTo>
                        <a:lnTo>
                          <a:pt x="323" y="466"/>
                        </a:lnTo>
                        <a:lnTo>
                          <a:pt x="316" y="471"/>
                        </a:lnTo>
                        <a:lnTo>
                          <a:pt x="312" y="475"/>
                        </a:lnTo>
                        <a:lnTo>
                          <a:pt x="298" y="475"/>
                        </a:lnTo>
                        <a:lnTo>
                          <a:pt x="289" y="477"/>
                        </a:lnTo>
                        <a:lnTo>
                          <a:pt x="283" y="484"/>
                        </a:lnTo>
                        <a:lnTo>
                          <a:pt x="285" y="493"/>
                        </a:lnTo>
                        <a:lnTo>
                          <a:pt x="283" y="495"/>
                        </a:lnTo>
                        <a:lnTo>
                          <a:pt x="281" y="502"/>
                        </a:lnTo>
                        <a:lnTo>
                          <a:pt x="281" y="506"/>
                        </a:lnTo>
                        <a:lnTo>
                          <a:pt x="283" y="508"/>
                        </a:lnTo>
                        <a:lnTo>
                          <a:pt x="285" y="515"/>
                        </a:lnTo>
                        <a:lnTo>
                          <a:pt x="283" y="524"/>
                        </a:lnTo>
                        <a:lnTo>
                          <a:pt x="276" y="526"/>
                        </a:lnTo>
                        <a:lnTo>
                          <a:pt x="269" y="524"/>
                        </a:lnTo>
                        <a:lnTo>
                          <a:pt x="256" y="522"/>
                        </a:lnTo>
                        <a:lnTo>
                          <a:pt x="240" y="528"/>
                        </a:lnTo>
                        <a:lnTo>
                          <a:pt x="238" y="530"/>
                        </a:lnTo>
                        <a:lnTo>
                          <a:pt x="240" y="539"/>
                        </a:lnTo>
                        <a:lnTo>
                          <a:pt x="238" y="542"/>
                        </a:lnTo>
                        <a:lnTo>
                          <a:pt x="236" y="544"/>
                        </a:lnTo>
                        <a:lnTo>
                          <a:pt x="234" y="542"/>
                        </a:lnTo>
                        <a:lnTo>
                          <a:pt x="232" y="535"/>
                        </a:lnTo>
                        <a:lnTo>
                          <a:pt x="227" y="535"/>
                        </a:lnTo>
                        <a:lnTo>
                          <a:pt x="227" y="537"/>
                        </a:lnTo>
                        <a:lnTo>
                          <a:pt x="229" y="542"/>
                        </a:lnTo>
                        <a:lnTo>
                          <a:pt x="227" y="544"/>
                        </a:lnTo>
                        <a:lnTo>
                          <a:pt x="223" y="550"/>
                        </a:lnTo>
                        <a:lnTo>
                          <a:pt x="218" y="553"/>
                        </a:lnTo>
                        <a:lnTo>
                          <a:pt x="209" y="553"/>
                        </a:lnTo>
                        <a:lnTo>
                          <a:pt x="205" y="550"/>
                        </a:lnTo>
                        <a:lnTo>
                          <a:pt x="198" y="544"/>
                        </a:lnTo>
                        <a:lnTo>
                          <a:pt x="196" y="544"/>
                        </a:lnTo>
                        <a:lnTo>
                          <a:pt x="194" y="544"/>
                        </a:lnTo>
                        <a:lnTo>
                          <a:pt x="187" y="548"/>
                        </a:lnTo>
                        <a:lnTo>
                          <a:pt x="174" y="546"/>
                        </a:lnTo>
                        <a:lnTo>
                          <a:pt x="167" y="546"/>
                        </a:lnTo>
                        <a:lnTo>
                          <a:pt x="160" y="548"/>
                        </a:lnTo>
                        <a:lnTo>
                          <a:pt x="156" y="550"/>
                        </a:lnTo>
                        <a:lnTo>
                          <a:pt x="154" y="553"/>
                        </a:lnTo>
                        <a:lnTo>
                          <a:pt x="145" y="553"/>
                        </a:lnTo>
                        <a:lnTo>
                          <a:pt x="145" y="557"/>
                        </a:lnTo>
                        <a:lnTo>
                          <a:pt x="142" y="566"/>
                        </a:lnTo>
                        <a:lnTo>
                          <a:pt x="134" y="570"/>
                        </a:lnTo>
                        <a:lnTo>
                          <a:pt x="134" y="573"/>
                        </a:lnTo>
                        <a:lnTo>
                          <a:pt x="131" y="579"/>
                        </a:lnTo>
                        <a:lnTo>
                          <a:pt x="127" y="579"/>
                        </a:lnTo>
                        <a:lnTo>
                          <a:pt x="127" y="582"/>
                        </a:lnTo>
                        <a:lnTo>
                          <a:pt x="125" y="582"/>
                        </a:lnTo>
                        <a:lnTo>
                          <a:pt x="118" y="579"/>
                        </a:lnTo>
                        <a:lnTo>
                          <a:pt x="116" y="575"/>
                        </a:lnTo>
                        <a:lnTo>
                          <a:pt x="113" y="575"/>
                        </a:lnTo>
                        <a:lnTo>
                          <a:pt x="113" y="570"/>
                        </a:lnTo>
                        <a:lnTo>
                          <a:pt x="111" y="573"/>
                        </a:lnTo>
                        <a:lnTo>
                          <a:pt x="109" y="577"/>
                        </a:lnTo>
                        <a:lnTo>
                          <a:pt x="105" y="575"/>
                        </a:lnTo>
                        <a:lnTo>
                          <a:pt x="98" y="575"/>
                        </a:lnTo>
                        <a:lnTo>
                          <a:pt x="91" y="573"/>
                        </a:lnTo>
                        <a:lnTo>
                          <a:pt x="89" y="573"/>
                        </a:lnTo>
                        <a:lnTo>
                          <a:pt x="87" y="575"/>
                        </a:lnTo>
                        <a:lnTo>
                          <a:pt x="80" y="577"/>
                        </a:lnTo>
                        <a:lnTo>
                          <a:pt x="67" y="573"/>
                        </a:lnTo>
                        <a:lnTo>
                          <a:pt x="64" y="575"/>
                        </a:lnTo>
                        <a:lnTo>
                          <a:pt x="60" y="575"/>
                        </a:lnTo>
                        <a:lnTo>
                          <a:pt x="56" y="573"/>
                        </a:lnTo>
                        <a:lnTo>
                          <a:pt x="51" y="570"/>
                        </a:lnTo>
                        <a:lnTo>
                          <a:pt x="49" y="570"/>
                        </a:lnTo>
                        <a:lnTo>
                          <a:pt x="38" y="568"/>
                        </a:lnTo>
                        <a:lnTo>
                          <a:pt x="40" y="564"/>
                        </a:lnTo>
                        <a:lnTo>
                          <a:pt x="38" y="562"/>
                        </a:lnTo>
                        <a:lnTo>
                          <a:pt x="38" y="557"/>
                        </a:lnTo>
                        <a:lnTo>
                          <a:pt x="36" y="553"/>
                        </a:lnTo>
                        <a:lnTo>
                          <a:pt x="38" y="546"/>
                        </a:lnTo>
                        <a:lnTo>
                          <a:pt x="36" y="546"/>
                        </a:lnTo>
                        <a:lnTo>
                          <a:pt x="38" y="542"/>
                        </a:lnTo>
                        <a:lnTo>
                          <a:pt x="36" y="542"/>
                        </a:lnTo>
                        <a:lnTo>
                          <a:pt x="33" y="535"/>
                        </a:lnTo>
                        <a:lnTo>
                          <a:pt x="36" y="530"/>
                        </a:lnTo>
                        <a:lnTo>
                          <a:pt x="36" y="526"/>
                        </a:lnTo>
                        <a:lnTo>
                          <a:pt x="38" y="526"/>
                        </a:lnTo>
                        <a:lnTo>
                          <a:pt x="36" y="526"/>
                        </a:lnTo>
                        <a:lnTo>
                          <a:pt x="36" y="522"/>
                        </a:lnTo>
                        <a:lnTo>
                          <a:pt x="38" y="519"/>
                        </a:lnTo>
                        <a:lnTo>
                          <a:pt x="40" y="519"/>
                        </a:lnTo>
                        <a:lnTo>
                          <a:pt x="42" y="519"/>
                        </a:lnTo>
                        <a:lnTo>
                          <a:pt x="42" y="517"/>
                        </a:lnTo>
                        <a:lnTo>
                          <a:pt x="47" y="515"/>
                        </a:lnTo>
                        <a:lnTo>
                          <a:pt x="49" y="517"/>
                        </a:lnTo>
                        <a:lnTo>
                          <a:pt x="49" y="510"/>
                        </a:lnTo>
                        <a:lnTo>
                          <a:pt x="49" y="508"/>
                        </a:lnTo>
                        <a:lnTo>
                          <a:pt x="44" y="508"/>
                        </a:lnTo>
                        <a:lnTo>
                          <a:pt x="40" y="504"/>
                        </a:lnTo>
                        <a:lnTo>
                          <a:pt x="36" y="504"/>
                        </a:lnTo>
                        <a:lnTo>
                          <a:pt x="29" y="504"/>
                        </a:lnTo>
                        <a:lnTo>
                          <a:pt x="24" y="506"/>
                        </a:lnTo>
                        <a:lnTo>
                          <a:pt x="18" y="504"/>
                        </a:lnTo>
                        <a:lnTo>
                          <a:pt x="13" y="504"/>
                        </a:lnTo>
                        <a:lnTo>
                          <a:pt x="7" y="499"/>
                        </a:lnTo>
                        <a:lnTo>
                          <a:pt x="2" y="493"/>
                        </a:lnTo>
                        <a:lnTo>
                          <a:pt x="0" y="491"/>
                        </a:lnTo>
                        <a:lnTo>
                          <a:pt x="7" y="491"/>
                        </a:lnTo>
                        <a:lnTo>
                          <a:pt x="7" y="486"/>
                        </a:lnTo>
                        <a:lnTo>
                          <a:pt x="11" y="488"/>
                        </a:lnTo>
                        <a:lnTo>
                          <a:pt x="18" y="488"/>
                        </a:lnTo>
                        <a:lnTo>
                          <a:pt x="18" y="486"/>
                        </a:lnTo>
                        <a:lnTo>
                          <a:pt x="20" y="484"/>
                        </a:lnTo>
                        <a:lnTo>
                          <a:pt x="24" y="484"/>
                        </a:lnTo>
                        <a:lnTo>
                          <a:pt x="24" y="479"/>
                        </a:lnTo>
                        <a:lnTo>
                          <a:pt x="22" y="479"/>
                        </a:lnTo>
                        <a:lnTo>
                          <a:pt x="22" y="477"/>
                        </a:lnTo>
                        <a:lnTo>
                          <a:pt x="24" y="477"/>
                        </a:lnTo>
                        <a:lnTo>
                          <a:pt x="27" y="475"/>
                        </a:lnTo>
                        <a:lnTo>
                          <a:pt x="31" y="473"/>
                        </a:lnTo>
                        <a:lnTo>
                          <a:pt x="31" y="471"/>
                        </a:lnTo>
                        <a:lnTo>
                          <a:pt x="33" y="464"/>
                        </a:lnTo>
                        <a:lnTo>
                          <a:pt x="27" y="466"/>
                        </a:lnTo>
                        <a:lnTo>
                          <a:pt x="24" y="464"/>
                        </a:lnTo>
                        <a:lnTo>
                          <a:pt x="24" y="462"/>
                        </a:lnTo>
                        <a:lnTo>
                          <a:pt x="31" y="459"/>
                        </a:lnTo>
                        <a:lnTo>
                          <a:pt x="31" y="455"/>
                        </a:lnTo>
                        <a:lnTo>
                          <a:pt x="29" y="457"/>
                        </a:lnTo>
                        <a:lnTo>
                          <a:pt x="27" y="455"/>
                        </a:lnTo>
                        <a:lnTo>
                          <a:pt x="29" y="446"/>
                        </a:lnTo>
                        <a:lnTo>
                          <a:pt x="33" y="446"/>
                        </a:lnTo>
                        <a:lnTo>
                          <a:pt x="33" y="444"/>
                        </a:lnTo>
                        <a:lnTo>
                          <a:pt x="31" y="439"/>
                        </a:lnTo>
                        <a:lnTo>
                          <a:pt x="31" y="428"/>
                        </a:lnTo>
                        <a:lnTo>
                          <a:pt x="31" y="426"/>
                        </a:lnTo>
                        <a:lnTo>
                          <a:pt x="31" y="422"/>
                        </a:lnTo>
                        <a:lnTo>
                          <a:pt x="33" y="419"/>
                        </a:lnTo>
                        <a:lnTo>
                          <a:pt x="33" y="415"/>
                        </a:lnTo>
                        <a:lnTo>
                          <a:pt x="36" y="413"/>
                        </a:lnTo>
                        <a:lnTo>
                          <a:pt x="33" y="404"/>
                        </a:lnTo>
                        <a:lnTo>
                          <a:pt x="31" y="402"/>
                        </a:lnTo>
                        <a:lnTo>
                          <a:pt x="31" y="399"/>
                        </a:lnTo>
                        <a:lnTo>
                          <a:pt x="20" y="395"/>
                        </a:lnTo>
                        <a:lnTo>
                          <a:pt x="20" y="393"/>
                        </a:lnTo>
                        <a:lnTo>
                          <a:pt x="18" y="391"/>
                        </a:lnTo>
                        <a:lnTo>
                          <a:pt x="18" y="388"/>
                        </a:lnTo>
                        <a:lnTo>
                          <a:pt x="22" y="386"/>
                        </a:lnTo>
                        <a:lnTo>
                          <a:pt x="22" y="384"/>
                        </a:lnTo>
                        <a:lnTo>
                          <a:pt x="20" y="384"/>
                        </a:lnTo>
                        <a:lnTo>
                          <a:pt x="22" y="382"/>
                        </a:lnTo>
                        <a:lnTo>
                          <a:pt x="24" y="382"/>
                        </a:lnTo>
                        <a:lnTo>
                          <a:pt x="27" y="379"/>
                        </a:lnTo>
                        <a:lnTo>
                          <a:pt x="31" y="375"/>
                        </a:lnTo>
                        <a:lnTo>
                          <a:pt x="29" y="373"/>
                        </a:lnTo>
                        <a:lnTo>
                          <a:pt x="27" y="373"/>
                        </a:lnTo>
                        <a:lnTo>
                          <a:pt x="31" y="366"/>
                        </a:lnTo>
                        <a:lnTo>
                          <a:pt x="29" y="362"/>
                        </a:lnTo>
                        <a:lnTo>
                          <a:pt x="33" y="362"/>
                        </a:lnTo>
                        <a:lnTo>
                          <a:pt x="33" y="364"/>
                        </a:lnTo>
                        <a:lnTo>
                          <a:pt x="36" y="364"/>
                        </a:lnTo>
                        <a:lnTo>
                          <a:pt x="40" y="362"/>
                        </a:lnTo>
                        <a:lnTo>
                          <a:pt x="40" y="359"/>
                        </a:lnTo>
                        <a:lnTo>
                          <a:pt x="42" y="357"/>
                        </a:lnTo>
                        <a:lnTo>
                          <a:pt x="38" y="355"/>
                        </a:lnTo>
                        <a:lnTo>
                          <a:pt x="38" y="353"/>
                        </a:lnTo>
                        <a:lnTo>
                          <a:pt x="42" y="351"/>
                        </a:lnTo>
                        <a:lnTo>
                          <a:pt x="47" y="353"/>
                        </a:lnTo>
                        <a:lnTo>
                          <a:pt x="47" y="351"/>
                        </a:lnTo>
                        <a:lnTo>
                          <a:pt x="51" y="351"/>
                        </a:lnTo>
                        <a:lnTo>
                          <a:pt x="53" y="351"/>
                        </a:lnTo>
                        <a:lnTo>
                          <a:pt x="53" y="348"/>
                        </a:lnTo>
                        <a:lnTo>
                          <a:pt x="58" y="346"/>
                        </a:lnTo>
                        <a:lnTo>
                          <a:pt x="58" y="342"/>
                        </a:lnTo>
                        <a:lnTo>
                          <a:pt x="58" y="346"/>
                        </a:lnTo>
                        <a:lnTo>
                          <a:pt x="62" y="346"/>
                        </a:lnTo>
                        <a:lnTo>
                          <a:pt x="64" y="344"/>
                        </a:lnTo>
                        <a:lnTo>
                          <a:pt x="62" y="342"/>
                        </a:lnTo>
                        <a:lnTo>
                          <a:pt x="60" y="342"/>
                        </a:lnTo>
                        <a:lnTo>
                          <a:pt x="60" y="339"/>
                        </a:lnTo>
                        <a:lnTo>
                          <a:pt x="53" y="339"/>
                        </a:lnTo>
                        <a:lnTo>
                          <a:pt x="49" y="339"/>
                        </a:lnTo>
                        <a:lnTo>
                          <a:pt x="49" y="335"/>
                        </a:lnTo>
                        <a:lnTo>
                          <a:pt x="44" y="337"/>
                        </a:lnTo>
                        <a:lnTo>
                          <a:pt x="42" y="333"/>
                        </a:lnTo>
                        <a:lnTo>
                          <a:pt x="40" y="333"/>
                        </a:lnTo>
                        <a:lnTo>
                          <a:pt x="38" y="337"/>
                        </a:lnTo>
                        <a:lnTo>
                          <a:pt x="36" y="333"/>
                        </a:lnTo>
                        <a:lnTo>
                          <a:pt x="33" y="335"/>
                        </a:lnTo>
                        <a:lnTo>
                          <a:pt x="31" y="333"/>
                        </a:lnTo>
                        <a:lnTo>
                          <a:pt x="29" y="331"/>
                        </a:lnTo>
                        <a:lnTo>
                          <a:pt x="29" y="328"/>
                        </a:lnTo>
                        <a:lnTo>
                          <a:pt x="31" y="324"/>
                        </a:lnTo>
                        <a:lnTo>
                          <a:pt x="29" y="322"/>
                        </a:lnTo>
                        <a:lnTo>
                          <a:pt x="29" y="315"/>
                        </a:lnTo>
                        <a:lnTo>
                          <a:pt x="36" y="315"/>
                        </a:lnTo>
                        <a:lnTo>
                          <a:pt x="36" y="313"/>
                        </a:lnTo>
                        <a:lnTo>
                          <a:pt x="42" y="311"/>
                        </a:lnTo>
                        <a:lnTo>
                          <a:pt x="47" y="308"/>
                        </a:lnTo>
                        <a:lnTo>
                          <a:pt x="47" y="306"/>
                        </a:lnTo>
                        <a:lnTo>
                          <a:pt x="44" y="306"/>
                        </a:lnTo>
                        <a:lnTo>
                          <a:pt x="38" y="304"/>
                        </a:lnTo>
                        <a:lnTo>
                          <a:pt x="38" y="300"/>
                        </a:lnTo>
                        <a:lnTo>
                          <a:pt x="40" y="300"/>
                        </a:lnTo>
                        <a:lnTo>
                          <a:pt x="40" y="297"/>
                        </a:lnTo>
                        <a:lnTo>
                          <a:pt x="42" y="297"/>
                        </a:lnTo>
                        <a:lnTo>
                          <a:pt x="44" y="297"/>
                        </a:lnTo>
                        <a:lnTo>
                          <a:pt x="47" y="291"/>
                        </a:lnTo>
                        <a:lnTo>
                          <a:pt x="51" y="291"/>
                        </a:lnTo>
                        <a:lnTo>
                          <a:pt x="49" y="284"/>
                        </a:lnTo>
                        <a:lnTo>
                          <a:pt x="53" y="286"/>
                        </a:lnTo>
                        <a:lnTo>
                          <a:pt x="53" y="282"/>
                        </a:lnTo>
                        <a:lnTo>
                          <a:pt x="56" y="280"/>
                        </a:lnTo>
                        <a:lnTo>
                          <a:pt x="53" y="277"/>
                        </a:lnTo>
                        <a:lnTo>
                          <a:pt x="56" y="277"/>
                        </a:lnTo>
                        <a:lnTo>
                          <a:pt x="58" y="280"/>
                        </a:lnTo>
                        <a:lnTo>
                          <a:pt x="58" y="277"/>
                        </a:lnTo>
                        <a:lnTo>
                          <a:pt x="58" y="275"/>
                        </a:lnTo>
                        <a:lnTo>
                          <a:pt x="58" y="273"/>
                        </a:lnTo>
                        <a:lnTo>
                          <a:pt x="56" y="273"/>
                        </a:lnTo>
                        <a:lnTo>
                          <a:pt x="51" y="268"/>
                        </a:lnTo>
                        <a:lnTo>
                          <a:pt x="49" y="271"/>
                        </a:lnTo>
                        <a:lnTo>
                          <a:pt x="49" y="268"/>
                        </a:lnTo>
                        <a:lnTo>
                          <a:pt x="44" y="266"/>
                        </a:lnTo>
                        <a:lnTo>
                          <a:pt x="42" y="264"/>
                        </a:lnTo>
                        <a:lnTo>
                          <a:pt x="44" y="264"/>
                        </a:lnTo>
                        <a:lnTo>
                          <a:pt x="47" y="262"/>
                        </a:lnTo>
                        <a:lnTo>
                          <a:pt x="51" y="260"/>
                        </a:lnTo>
                        <a:lnTo>
                          <a:pt x="51" y="251"/>
                        </a:lnTo>
                        <a:lnTo>
                          <a:pt x="49" y="248"/>
                        </a:lnTo>
                        <a:lnTo>
                          <a:pt x="47" y="244"/>
                        </a:lnTo>
                        <a:lnTo>
                          <a:pt x="49" y="242"/>
                        </a:lnTo>
                        <a:lnTo>
                          <a:pt x="47" y="237"/>
                        </a:lnTo>
                        <a:lnTo>
                          <a:pt x="51" y="233"/>
                        </a:lnTo>
                        <a:lnTo>
                          <a:pt x="47" y="231"/>
                        </a:lnTo>
                        <a:lnTo>
                          <a:pt x="44" y="231"/>
                        </a:lnTo>
                        <a:lnTo>
                          <a:pt x="47" y="228"/>
                        </a:lnTo>
                        <a:lnTo>
                          <a:pt x="47" y="226"/>
                        </a:lnTo>
                        <a:lnTo>
                          <a:pt x="40" y="222"/>
                        </a:lnTo>
                        <a:lnTo>
                          <a:pt x="40" y="220"/>
                        </a:lnTo>
                        <a:lnTo>
                          <a:pt x="44" y="217"/>
                        </a:lnTo>
                        <a:lnTo>
                          <a:pt x="44" y="213"/>
                        </a:lnTo>
                        <a:lnTo>
                          <a:pt x="40" y="211"/>
                        </a:lnTo>
                        <a:lnTo>
                          <a:pt x="42" y="208"/>
                        </a:lnTo>
                        <a:lnTo>
                          <a:pt x="44" y="211"/>
                        </a:lnTo>
                        <a:lnTo>
                          <a:pt x="49" y="208"/>
                        </a:lnTo>
                        <a:lnTo>
                          <a:pt x="42" y="206"/>
                        </a:lnTo>
                        <a:lnTo>
                          <a:pt x="47" y="206"/>
                        </a:lnTo>
                        <a:lnTo>
                          <a:pt x="47" y="204"/>
                        </a:lnTo>
                        <a:lnTo>
                          <a:pt x="51" y="204"/>
                        </a:lnTo>
                        <a:lnTo>
                          <a:pt x="51" y="202"/>
                        </a:lnTo>
                        <a:lnTo>
                          <a:pt x="49" y="200"/>
                        </a:lnTo>
                        <a:lnTo>
                          <a:pt x="51" y="197"/>
                        </a:lnTo>
                        <a:lnTo>
                          <a:pt x="51" y="193"/>
                        </a:lnTo>
                        <a:lnTo>
                          <a:pt x="53" y="195"/>
                        </a:lnTo>
                        <a:lnTo>
                          <a:pt x="53" y="193"/>
                        </a:lnTo>
                        <a:lnTo>
                          <a:pt x="56" y="195"/>
                        </a:lnTo>
                        <a:lnTo>
                          <a:pt x="58" y="193"/>
                        </a:lnTo>
                        <a:lnTo>
                          <a:pt x="58" y="195"/>
                        </a:lnTo>
                        <a:lnTo>
                          <a:pt x="60" y="197"/>
                        </a:lnTo>
                        <a:lnTo>
                          <a:pt x="67" y="193"/>
                        </a:lnTo>
                        <a:lnTo>
                          <a:pt x="71" y="193"/>
                        </a:lnTo>
                        <a:lnTo>
                          <a:pt x="71" y="186"/>
                        </a:lnTo>
                        <a:lnTo>
                          <a:pt x="69" y="180"/>
                        </a:lnTo>
                        <a:lnTo>
                          <a:pt x="69" y="177"/>
                        </a:lnTo>
                        <a:lnTo>
                          <a:pt x="73" y="171"/>
                        </a:lnTo>
                        <a:lnTo>
                          <a:pt x="76" y="173"/>
                        </a:lnTo>
                        <a:lnTo>
                          <a:pt x="78" y="175"/>
                        </a:lnTo>
                        <a:lnTo>
                          <a:pt x="85" y="157"/>
                        </a:lnTo>
                        <a:lnTo>
                          <a:pt x="96" y="153"/>
                        </a:lnTo>
                        <a:lnTo>
                          <a:pt x="100" y="155"/>
                        </a:lnTo>
                        <a:lnTo>
                          <a:pt x="100" y="153"/>
                        </a:lnTo>
                        <a:lnTo>
                          <a:pt x="98" y="151"/>
                        </a:lnTo>
                        <a:lnTo>
                          <a:pt x="98" y="149"/>
                        </a:lnTo>
                        <a:lnTo>
                          <a:pt x="93" y="149"/>
                        </a:lnTo>
                        <a:lnTo>
                          <a:pt x="93" y="146"/>
                        </a:lnTo>
                        <a:lnTo>
                          <a:pt x="91" y="146"/>
                        </a:lnTo>
                        <a:lnTo>
                          <a:pt x="91" y="142"/>
                        </a:lnTo>
                        <a:lnTo>
                          <a:pt x="85" y="142"/>
                        </a:lnTo>
                        <a:lnTo>
                          <a:pt x="87" y="135"/>
                        </a:lnTo>
                        <a:lnTo>
                          <a:pt x="82" y="137"/>
                        </a:lnTo>
                        <a:lnTo>
                          <a:pt x="82" y="133"/>
                        </a:lnTo>
                        <a:lnTo>
                          <a:pt x="78" y="131"/>
                        </a:lnTo>
                        <a:lnTo>
                          <a:pt x="78" y="133"/>
                        </a:lnTo>
                        <a:lnTo>
                          <a:pt x="76" y="133"/>
                        </a:lnTo>
                        <a:lnTo>
                          <a:pt x="76" y="126"/>
                        </a:lnTo>
                        <a:lnTo>
                          <a:pt x="73" y="126"/>
                        </a:lnTo>
                        <a:lnTo>
                          <a:pt x="73" y="120"/>
                        </a:lnTo>
                        <a:lnTo>
                          <a:pt x="80" y="122"/>
                        </a:lnTo>
                        <a:lnTo>
                          <a:pt x="78" y="120"/>
                        </a:lnTo>
                        <a:lnTo>
                          <a:pt x="80" y="115"/>
                        </a:lnTo>
                        <a:lnTo>
                          <a:pt x="82" y="115"/>
                        </a:lnTo>
                        <a:lnTo>
                          <a:pt x="85" y="117"/>
                        </a:lnTo>
                        <a:lnTo>
                          <a:pt x="87" y="117"/>
                        </a:lnTo>
                        <a:lnTo>
                          <a:pt x="87" y="113"/>
                        </a:lnTo>
                        <a:lnTo>
                          <a:pt x="85" y="111"/>
                        </a:lnTo>
                        <a:lnTo>
                          <a:pt x="87" y="106"/>
                        </a:lnTo>
                        <a:lnTo>
                          <a:pt x="89" y="104"/>
                        </a:lnTo>
                        <a:lnTo>
                          <a:pt x="87" y="102"/>
                        </a:lnTo>
                        <a:lnTo>
                          <a:pt x="89" y="93"/>
                        </a:lnTo>
                        <a:lnTo>
                          <a:pt x="93" y="93"/>
                        </a:lnTo>
                        <a:lnTo>
                          <a:pt x="96" y="91"/>
                        </a:lnTo>
                        <a:lnTo>
                          <a:pt x="93" y="91"/>
                        </a:lnTo>
                        <a:lnTo>
                          <a:pt x="89" y="89"/>
                        </a:lnTo>
                        <a:lnTo>
                          <a:pt x="89" y="86"/>
                        </a:lnTo>
                        <a:lnTo>
                          <a:pt x="93" y="84"/>
                        </a:lnTo>
                        <a:lnTo>
                          <a:pt x="96" y="84"/>
                        </a:lnTo>
                        <a:lnTo>
                          <a:pt x="100" y="80"/>
                        </a:lnTo>
                        <a:lnTo>
                          <a:pt x="100" y="82"/>
                        </a:lnTo>
                        <a:lnTo>
                          <a:pt x="116" y="91"/>
                        </a:lnTo>
                        <a:lnTo>
                          <a:pt x="116" y="95"/>
                        </a:lnTo>
                        <a:lnTo>
                          <a:pt x="120" y="93"/>
                        </a:lnTo>
                        <a:lnTo>
                          <a:pt x="122" y="95"/>
                        </a:lnTo>
                        <a:lnTo>
                          <a:pt x="127" y="95"/>
                        </a:lnTo>
                        <a:lnTo>
                          <a:pt x="129" y="97"/>
                        </a:lnTo>
                        <a:lnTo>
                          <a:pt x="134" y="95"/>
                        </a:lnTo>
                        <a:lnTo>
                          <a:pt x="136" y="93"/>
                        </a:lnTo>
                        <a:lnTo>
                          <a:pt x="134" y="91"/>
                        </a:lnTo>
                        <a:lnTo>
                          <a:pt x="136" y="82"/>
                        </a:lnTo>
                        <a:lnTo>
                          <a:pt x="134" y="80"/>
                        </a:lnTo>
                        <a:lnTo>
                          <a:pt x="136" y="73"/>
                        </a:lnTo>
                        <a:lnTo>
                          <a:pt x="134" y="71"/>
                        </a:lnTo>
                        <a:lnTo>
                          <a:pt x="136" y="71"/>
                        </a:lnTo>
                        <a:lnTo>
                          <a:pt x="140" y="69"/>
                        </a:lnTo>
                        <a:lnTo>
                          <a:pt x="145" y="69"/>
                        </a:lnTo>
                        <a:lnTo>
                          <a:pt x="147" y="64"/>
                        </a:lnTo>
                        <a:lnTo>
                          <a:pt x="151" y="66"/>
                        </a:lnTo>
                        <a:lnTo>
                          <a:pt x="151" y="64"/>
                        </a:lnTo>
                        <a:lnTo>
                          <a:pt x="154" y="60"/>
                        </a:lnTo>
                        <a:lnTo>
                          <a:pt x="151" y="57"/>
                        </a:lnTo>
                        <a:lnTo>
                          <a:pt x="151" y="53"/>
                        </a:lnTo>
                        <a:lnTo>
                          <a:pt x="149" y="51"/>
                        </a:lnTo>
                        <a:lnTo>
                          <a:pt x="151" y="51"/>
                        </a:lnTo>
                        <a:lnTo>
                          <a:pt x="154" y="49"/>
                        </a:lnTo>
                        <a:lnTo>
                          <a:pt x="154" y="44"/>
                        </a:lnTo>
                        <a:lnTo>
                          <a:pt x="149" y="35"/>
                        </a:lnTo>
                        <a:lnTo>
                          <a:pt x="147" y="35"/>
                        </a:lnTo>
                        <a:lnTo>
                          <a:pt x="149" y="31"/>
                        </a:lnTo>
                        <a:lnTo>
                          <a:pt x="154" y="31"/>
                        </a:lnTo>
                        <a:lnTo>
                          <a:pt x="154" y="29"/>
                        </a:lnTo>
                        <a:lnTo>
                          <a:pt x="158" y="29"/>
                        </a:lnTo>
                        <a:lnTo>
                          <a:pt x="158" y="24"/>
                        </a:lnTo>
                        <a:lnTo>
                          <a:pt x="160" y="22"/>
                        </a:lnTo>
                        <a:lnTo>
                          <a:pt x="160" y="15"/>
                        </a:lnTo>
                        <a:lnTo>
                          <a:pt x="156" y="13"/>
                        </a:lnTo>
                        <a:lnTo>
                          <a:pt x="156" y="11"/>
                        </a:lnTo>
                        <a:lnTo>
                          <a:pt x="149" y="9"/>
                        </a:lnTo>
                        <a:lnTo>
                          <a:pt x="154" y="0"/>
                        </a:lnTo>
                        <a:lnTo>
                          <a:pt x="156" y="0"/>
                        </a:lnTo>
                        <a:lnTo>
                          <a:pt x="154" y="2"/>
                        </a:lnTo>
                        <a:lnTo>
                          <a:pt x="156" y="4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6" name="Freeform 898"/>
                  <p:cNvSpPr>
                    <a:spLocks/>
                  </p:cNvSpPr>
                  <p:nvPr/>
                </p:nvSpPr>
                <p:spPr bwMode="auto">
                  <a:xfrm>
                    <a:off x="4594" y="1892"/>
                    <a:ext cx="169" cy="227"/>
                  </a:xfrm>
                  <a:custGeom>
                    <a:avLst/>
                    <a:gdLst>
                      <a:gd name="T0" fmla="*/ 154 w 169"/>
                      <a:gd name="T1" fmla="*/ 9 h 227"/>
                      <a:gd name="T2" fmla="*/ 152 w 169"/>
                      <a:gd name="T3" fmla="*/ 42 h 227"/>
                      <a:gd name="T4" fmla="*/ 167 w 169"/>
                      <a:gd name="T5" fmla="*/ 47 h 227"/>
                      <a:gd name="T6" fmla="*/ 167 w 169"/>
                      <a:gd name="T7" fmla="*/ 58 h 227"/>
                      <a:gd name="T8" fmla="*/ 165 w 169"/>
                      <a:gd name="T9" fmla="*/ 71 h 227"/>
                      <a:gd name="T10" fmla="*/ 165 w 169"/>
                      <a:gd name="T11" fmla="*/ 93 h 227"/>
                      <a:gd name="T12" fmla="*/ 160 w 169"/>
                      <a:gd name="T13" fmla="*/ 102 h 227"/>
                      <a:gd name="T14" fmla="*/ 156 w 169"/>
                      <a:gd name="T15" fmla="*/ 120 h 227"/>
                      <a:gd name="T16" fmla="*/ 145 w 169"/>
                      <a:gd name="T17" fmla="*/ 113 h 227"/>
                      <a:gd name="T18" fmla="*/ 131 w 169"/>
                      <a:gd name="T19" fmla="*/ 127 h 227"/>
                      <a:gd name="T20" fmla="*/ 114 w 169"/>
                      <a:gd name="T21" fmla="*/ 120 h 227"/>
                      <a:gd name="T22" fmla="*/ 114 w 169"/>
                      <a:gd name="T23" fmla="*/ 142 h 227"/>
                      <a:gd name="T24" fmla="*/ 111 w 169"/>
                      <a:gd name="T25" fmla="*/ 153 h 227"/>
                      <a:gd name="T26" fmla="*/ 98 w 169"/>
                      <a:gd name="T27" fmla="*/ 164 h 227"/>
                      <a:gd name="T28" fmla="*/ 91 w 169"/>
                      <a:gd name="T29" fmla="*/ 187 h 227"/>
                      <a:gd name="T30" fmla="*/ 94 w 169"/>
                      <a:gd name="T31" fmla="*/ 202 h 227"/>
                      <a:gd name="T32" fmla="*/ 89 w 169"/>
                      <a:gd name="T33" fmla="*/ 209 h 227"/>
                      <a:gd name="T34" fmla="*/ 78 w 169"/>
                      <a:gd name="T35" fmla="*/ 220 h 227"/>
                      <a:gd name="T36" fmla="*/ 71 w 169"/>
                      <a:gd name="T37" fmla="*/ 222 h 227"/>
                      <a:gd name="T38" fmla="*/ 62 w 169"/>
                      <a:gd name="T39" fmla="*/ 224 h 227"/>
                      <a:gd name="T40" fmla="*/ 56 w 169"/>
                      <a:gd name="T41" fmla="*/ 220 h 227"/>
                      <a:gd name="T42" fmla="*/ 56 w 169"/>
                      <a:gd name="T43" fmla="*/ 213 h 227"/>
                      <a:gd name="T44" fmla="*/ 51 w 169"/>
                      <a:gd name="T45" fmla="*/ 204 h 227"/>
                      <a:gd name="T46" fmla="*/ 49 w 169"/>
                      <a:gd name="T47" fmla="*/ 198 h 227"/>
                      <a:gd name="T48" fmla="*/ 51 w 169"/>
                      <a:gd name="T49" fmla="*/ 193 h 227"/>
                      <a:gd name="T50" fmla="*/ 45 w 169"/>
                      <a:gd name="T51" fmla="*/ 187 h 227"/>
                      <a:gd name="T52" fmla="*/ 38 w 169"/>
                      <a:gd name="T53" fmla="*/ 180 h 227"/>
                      <a:gd name="T54" fmla="*/ 33 w 169"/>
                      <a:gd name="T55" fmla="*/ 193 h 227"/>
                      <a:gd name="T56" fmla="*/ 31 w 169"/>
                      <a:gd name="T57" fmla="*/ 211 h 227"/>
                      <a:gd name="T58" fmla="*/ 25 w 169"/>
                      <a:gd name="T59" fmla="*/ 184 h 227"/>
                      <a:gd name="T60" fmla="*/ 22 w 169"/>
                      <a:gd name="T61" fmla="*/ 176 h 227"/>
                      <a:gd name="T62" fmla="*/ 25 w 169"/>
                      <a:gd name="T63" fmla="*/ 169 h 227"/>
                      <a:gd name="T64" fmla="*/ 18 w 169"/>
                      <a:gd name="T65" fmla="*/ 167 h 227"/>
                      <a:gd name="T66" fmla="*/ 11 w 169"/>
                      <a:gd name="T67" fmla="*/ 147 h 227"/>
                      <a:gd name="T68" fmla="*/ 7 w 169"/>
                      <a:gd name="T69" fmla="*/ 142 h 227"/>
                      <a:gd name="T70" fmla="*/ 0 w 169"/>
                      <a:gd name="T71" fmla="*/ 125 h 227"/>
                      <a:gd name="T72" fmla="*/ 7 w 169"/>
                      <a:gd name="T73" fmla="*/ 122 h 227"/>
                      <a:gd name="T74" fmla="*/ 9 w 169"/>
                      <a:gd name="T75" fmla="*/ 113 h 227"/>
                      <a:gd name="T76" fmla="*/ 11 w 169"/>
                      <a:gd name="T77" fmla="*/ 91 h 227"/>
                      <a:gd name="T78" fmla="*/ 18 w 169"/>
                      <a:gd name="T79" fmla="*/ 80 h 227"/>
                      <a:gd name="T80" fmla="*/ 31 w 169"/>
                      <a:gd name="T81" fmla="*/ 76 h 227"/>
                      <a:gd name="T82" fmla="*/ 47 w 169"/>
                      <a:gd name="T83" fmla="*/ 62 h 227"/>
                      <a:gd name="T84" fmla="*/ 67 w 169"/>
                      <a:gd name="T85" fmla="*/ 62 h 227"/>
                      <a:gd name="T86" fmla="*/ 71 w 169"/>
                      <a:gd name="T87" fmla="*/ 51 h 227"/>
                      <a:gd name="T88" fmla="*/ 76 w 169"/>
                      <a:gd name="T89" fmla="*/ 53 h 227"/>
                      <a:gd name="T90" fmla="*/ 91 w 169"/>
                      <a:gd name="T91" fmla="*/ 45 h 227"/>
                      <a:gd name="T92" fmla="*/ 100 w 169"/>
                      <a:gd name="T93" fmla="*/ 47 h 227"/>
                      <a:gd name="T94" fmla="*/ 103 w 169"/>
                      <a:gd name="T95" fmla="*/ 56 h 227"/>
                      <a:gd name="T96" fmla="*/ 109 w 169"/>
                      <a:gd name="T97" fmla="*/ 29 h 227"/>
                      <a:gd name="T98" fmla="*/ 120 w 169"/>
                      <a:gd name="T99" fmla="*/ 29 h 227"/>
                      <a:gd name="T100" fmla="*/ 120 w 169"/>
                      <a:gd name="T101" fmla="*/ 20 h 227"/>
                      <a:gd name="T102" fmla="*/ 140 w 169"/>
                      <a:gd name="T103" fmla="*/ 16 h 227"/>
                      <a:gd name="T104" fmla="*/ 143 w 169"/>
                      <a:gd name="T105" fmla="*/ 5 h 2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69" h="227">
                        <a:moveTo>
                          <a:pt x="147" y="2"/>
                        </a:moveTo>
                        <a:lnTo>
                          <a:pt x="149" y="5"/>
                        </a:lnTo>
                        <a:lnTo>
                          <a:pt x="154" y="5"/>
                        </a:lnTo>
                        <a:lnTo>
                          <a:pt x="154" y="7"/>
                        </a:lnTo>
                        <a:lnTo>
                          <a:pt x="154" y="9"/>
                        </a:lnTo>
                        <a:lnTo>
                          <a:pt x="154" y="11"/>
                        </a:lnTo>
                        <a:lnTo>
                          <a:pt x="156" y="16"/>
                        </a:lnTo>
                        <a:lnTo>
                          <a:pt x="156" y="18"/>
                        </a:lnTo>
                        <a:lnTo>
                          <a:pt x="158" y="22"/>
                        </a:lnTo>
                        <a:lnTo>
                          <a:pt x="152" y="42"/>
                        </a:lnTo>
                        <a:lnTo>
                          <a:pt x="163" y="40"/>
                        </a:lnTo>
                        <a:lnTo>
                          <a:pt x="163" y="45"/>
                        </a:lnTo>
                        <a:lnTo>
                          <a:pt x="165" y="45"/>
                        </a:lnTo>
                        <a:lnTo>
                          <a:pt x="165" y="47"/>
                        </a:lnTo>
                        <a:lnTo>
                          <a:pt x="167" y="47"/>
                        </a:lnTo>
                        <a:lnTo>
                          <a:pt x="167" y="49"/>
                        </a:lnTo>
                        <a:lnTo>
                          <a:pt x="167" y="49"/>
                        </a:lnTo>
                        <a:lnTo>
                          <a:pt x="167" y="53"/>
                        </a:lnTo>
                        <a:lnTo>
                          <a:pt x="169" y="56"/>
                        </a:lnTo>
                        <a:lnTo>
                          <a:pt x="167" y="58"/>
                        </a:lnTo>
                        <a:lnTo>
                          <a:pt x="167" y="62"/>
                        </a:lnTo>
                        <a:lnTo>
                          <a:pt x="167" y="67"/>
                        </a:lnTo>
                        <a:lnTo>
                          <a:pt x="165" y="67"/>
                        </a:lnTo>
                        <a:lnTo>
                          <a:pt x="167" y="69"/>
                        </a:lnTo>
                        <a:lnTo>
                          <a:pt x="165" y="71"/>
                        </a:lnTo>
                        <a:lnTo>
                          <a:pt x="167" y="78"/>
                        </a:lnTo>
                        <a:lnTo>
                          <a:pt x="165" y="82"/>
                        </a:lnTo>
                        <a:lnTo>
                          <a:pt x="165" y="87"/>
                        </a:lnTo>
                        <a:lnTo>
                          <a:pt x="167" y="89"/>
                        </a:lnTo>
                        <a:lnTo>
                          <a:pt x="165" y="93"/>
                        </a:lnTo>
                        <a:lnTo>
                          <a:pt x="167" y="96"/>
                        </a:lnTo>
                        <a:lnTo>
                          <a:pt x="165" y="96"/>
                        </a:lnTo>
                        <a:lnTo>
                          <a:pt x="163" y="96"/>
                        </a:lnTo>
                        <a:lnTo>
                          <a:pt x="160" y="98"/>
                        </a:lnTo>
                        <a:lnTo>
                          <a:pt x="160" y="102"/>
                        </a:lnTo>
                        <a:lnTo>
                          <a:pt x="158" y="102"/>
                        </a:lnTo>
                        <a:lnTo>
                          <a:pt x="158" y="116"/>
                        </a:lnTo>
                        <a:lnTo>
                          <a:pt x="156" y="116"/>
                        </a:lnTo>
                        <a:lnTo>
                          <a:pt x="154" y="118"/>
                        </a:lnTo>
                        <a:lnTo>
                          <a:pt x="156" y="120"/>
                        </a:lnTo>
                        <a:lnTo>
                          <a:pt x="152" y="127"/>
                        </a:lnTo>
                        <a:lnTo>
                          <a:pt x="152" y="125"/>
                        </a:lnTo>
                        <a:lnTo>
                          <a:pt x="152" y="120"/>
                        </a:lnTo>
                        <a:lnTo>
                          <a:pt x="147" y="118"/>
                        </a:lnTo>
                        <a:lnTo>
                          <a:pt x="145" y="113"/>
                        </a:lnTo>
                        <a:lnTo>
                          <a:pt x="143" y="116"/>
                        </a:lnTo>
                        <a:lnTo>
                          <a:pt x="136" y="122"/>
                        </a:lnTo>
                        <a:lnTo>
                          <a:pt x="134" y="122"/>
                        </a:lnTo>
                        <a:lnTo>
                          <a:pt x="134" y="127"/>
                        </a:lnTo>
                        <a:lnTo>
                          <a:pt x="131" y="127"/>
                        </a:lnTo>
                        <a:lnTo>
                          <a:pt x="125" y="125"/>
                        </a:lnTo>
                        <a:lnTo>
                          <a:pt x="123" y="127"/>
                        </a:lnTo>
                        <a:lnTo>
                          <a:pt x="118" y="116"/>
                        </a:lnTo>
                        <a:lnTo>
                          <a:pt x="116" y="116"/>
                        </a:lnTo>
                        <a:lnTo>
                          <a:pt x="114" y="120"/>
                        </a:lnTo>
                        <a:lnTo>
                          <a:pt x="111" y="122"/>
                        </a:lnTo>
                        <a:lnTo>
                          <a:pt x="114" y="131"/>
                        </a:lnTo>
                        <a:lnTo>
                          <a:pt x="114" y="136"/>
                        </a:lnTo>
                        <a:lnTo>
                          <a:pt x="116" y="138"/>
                        </a:lnTo>
                        <a:lnTo>
                          <a:pt x="114" y="142"/>
                        </a:lnTo>
                        <a:lnTo>
                          <a:pt x="116" y="144"/>
                        </a:lnTo>
                        <a:lnTo>
                          <a:pt x="114" y="144"/>
                        </a:lnTo>
                        <a:lnTo>
                          <a:pt x="116" y="147"/>
                        </a:lnTo>
                        <a:lnTo>
                          <a:pt x="116" y="151"/>
                        </a:lnTo>
                        <a:lnTo>
                          <a:pt x="111" y="153"/>
                        </a:lnTo>
                        <a:lnTo>
                          <a:pt x="114" y="156"/>
                        </a:lnTo>
                        <a:lnTo>
                          <a:pt x="111" y="158"/>
                        </a:lnTo>
                        <a:lnTo>
                          <a:pt x="107" y="156"/>
                        </a:lnTo>
                        <a:lnTo>
                          <a:pt x="98" y="162"/>
                        </a:lnTo>
                        <a:lnTo>
                          <a:pt x="98" y="164"/>
                        </a:lnTo>
                        <a:lnTo>
                          <a:pt x="98" y="164"/>
                        </a:lnTo>
                        <a:lnTo>
                          <a:pt x="94" y="171"/>
                        </a:lnTo>
                        <a:lnTo>
                          <a:pt x="87" y="182"/>
                        </a:lnTo>
                        <a:lnTo>
                          <a:pt x="89" y="184"/>
                        </a:lnTo>
                        <a:lnTo>
                          <a:pt x="91" y="187"/>
                        </a:lnTo>
                        <a:lnTo>
                          <a:pt x="89" y="189"/>
                        </a:lnTo>
                        <a:lnTo>
                          <a:pt x="91" y="189"/>
                        </a:lnTo>
                        <a:lnTo>
                          <a:pt x="91" y="191"/>
                        </a:lnTo>
                        <a:lnTo>
                          <a:pt x="94" y="202"/>
                        </a:lnTo>
                        <a:lnTo>
                          <a:pt x="94" y="202"/>
                        </a:lnTo>
                        <a:lnTo>
                          <a:pt x="94" y="202"/>
                        </a:lnTo>
                        <a:lnTo>
                          <a:pt x="96" y="204"/>
                        </a:lnTo>
                        <a:lnTo>
                          <a:pt x="96" y="207"/>
                        </a:lnTo>
                        <a:lnTo>
                          <a:pt x="94" y="209"/>
                        </a:lnTo>
                        <a:lnTo>
                          <a:pt x="89" y="209"/>
                        </a:lnTo>
                        <a:lnTo>
                          <a:pt x="89" y="216"/>
                        </a:lnTo>
                        <a:lnTo>
                          <a:pt x="87" y="213"/>
                        </a:lnTo>
                        <a:lnTo>
                          <a:pt x="85" y="218"/>
                        </a:lnTo>
                        <a:lnTo>
                          <a:pt x="80" y="220"/>
                        </a:lnTo>
                        <a:lnTo>
                          <a:pt x="78" y="220"/>
                        </a:lnTo>
                        <a:lnTo>
                          <a:pt x="76" y="222"/>
                        </a:lnTo>
                        <a:lnTo>
                          <a:pt x="76" y="220"/>
                        </a:lnTo>
                        <a:lnTo>
                          <a:pt x="74" y="222"/>
                        </a:lnTo>
                        <a:lnTo>
                          <a:pt x="71" y="220"/>
                        </a:lnTo>
                        <a:lnTo>
                          <a:pt x="71" y="222"/>
                        </a:lnTo>
                        <a:lnTo>
                          <a:pt x="67" y="227"/>
                        </a:lnTo>
                        <a:lnTo>
                          <a:pt x="67" y="224"/>
                        </a:lnTo>
                        <a:lnTo>
                          <a:pt x="65" y="227"/>
                        </a:lnTo>
                        <a:lnTo>
                          <a:pt x="65" y="222"/>
                        </a:lnTo>
                        <a:lnTo>
                          <a:pt x="62" y="224"/>
                        </a:lnTo>
                        <a:lnTo>
                          <a:pt x="62" y="222"/>
                        </a:lnTo>
                        <a:lnTo>
                          <a:pt x="60" y="224"/>
                        </a:lnTo>
                        <a:lnTo>
                          <a:pt x="58" y="222"/>
                        </a:lnTo>
                        <a:lnTo>
                          <a:pt x="58" y="220"/>
                        </a:lnTo>
                        <a:lnTo>
                          <a:pt x="56" y="220"/>
                        </a:lnTo>
                        <a:lnTo>
                          <a:pt x="56" y="218"/>
                        </a:lnTo>
                        <a:lnTo>
                          <a:pt x="56" y="218"/>
                        </a:lnTo>
                        <a:lnTo>
                          <a:pt x="56" y="216"/>
                        </a:lnTo>
                        <a:lnTo>
                          <a:pt x="54" y="216"/>
                        </a:lnTo>
                        <a:lnTo>
                          <a:pt x="56" y="213"/>
                        </a:lnTo>
                        <a:lnTo>
                          <a:pt x="54" y="211"/>
                        </a:lnTo>
                        <a:lnTo>
                          <a:pt x="54" y="211"/>
                        </a:lnTo>
                        <a:lnTo>
                          <a:pt x="54" y="209"/>
                        </a:lnTo>
                        <a:lnTo>
                          <a:pt x="54" y="207"/>
                        </a:lnTo>
                        <a:lnTo>
                          <a:pt x="51" y="204"/>
                        </a:lnTo>
                        <a:lnTo>
                          <a:pt x="51" y="202"/>
                        </a:lnTo>
                        <a:lnTo>
                          <a:pt x="49" y="202"/>
                        </a:lnTo>
                        <a:lnTo>
                          <a:pt x="51" y="200"/>
                        </a:lnTo>
                        <a:lnTo>
                          <a:pt x="49" y="200"/>
                        </a:lnTo>
                        <a:lnTo>
                          <a:pt x="49" y="198"/>
                        </a:lnTo>
                        <a:lnTo>
                          <a:pt x="51" y="198"/>
                        </a:lnTo>
                        <a:lnTo>
                          <a:pt x="49" y="198"/>
                        </a:lnTo>
                        <a:lnTo>
                          <a:pt x="49" y="196"/>
                        </a:lnTo>
                        <a:lnTo>
                          <a:pt x="49" y="196"/>
                        </a:lnTo>
                        <a:lnTo>
                          <a:pt x="51" y="193"/>
                        </a:lnTo>
                        <a:lnTo>
                          <a:pt x="45" y="193"/>
                        </a:lnTo>
                        <a:lnTo>
                          <a:pt x="47" y="191"/>
                        </a:lnTo>
                        <a:lnTo>
                          <a:pt x="47" y="189"/>
                        </a:lnTo>
                        <a:lnTo>
                          <a:pt x="42" y="189"/>
                        </a:lnTo>
                        <a:lnTo>
                          <a:pt x="45" y="187"/>
                        </a:lnTo>
                        <a:lnTo>
                          <a:pt x="45" y="184"/>
                        </a:lnTo>
                        <a:lnTo>
                          <a:pt x="42" y="184"/>
                        </a:lnTo>
                        <a:lnTo>
                          <a:pt x="42" y="182"/>
                        </a:lnTo>
                        <a:lnTo>
                          <a:pt x="38" y="182"/>
                        </a:lnTo>
                        <a:lnTo>
                          <a:pt x="38" y="180"/>
                        </a:lnTo>
                        <a:lnTo>
                          <a:pt x="38" y="182"/>
                        </a:lnTo>
                        <a:lnTo>
                          <a:pt x="36" y="182"/>
                        </a:lnTo>
                        <a:lnTo>
                          <a:pt x="36" y="184"/>
                        </a:lnTo>
                        <a:lnTo>
                          <a:pt x="33" y="187"/>
                        </a:lnTo>
                        <a:lnTo>
                          <a:pt x="33" y="193"/>
                        </a:lnTo>
                        <a:lnTo>
                          <a:pt x="36" y="207"/>
                        </a:lnTo>
                        <a:lnTo>
                          <a:pt x="38" y="209"/>
                        </a:lnTo>
                        <a:lnTo>
                          <a:pt x="38" y="211"/>
                        </a:lnTo>
                        <a:lnTo>
                          <a:pt x="36" y="211"/>
                        </a:lnTo>
                        <a:lnTo>
                          <a:pt x="31" y="211"/>
                        </a:lnTo>
                        <a:lnTo>
                          <a:pt x="29" y="207"/>
                        </a:lnTo>
                        <a:lnTo>
                          <a:pt x="27" y="198"/>
                        </a:lnTo>
                        <a:lnTo>
                          <a:pt x="25" y="198"/>
                        </a:lnTo>
                        <a:lnTo>
                          <a:pt x="25" y="184"/>
                        </a:lnTo>
                        <a:lnTo>
                          <a:pt x="25" y="184"/>
                        </a:lnTo>
                        <a:lnTo>
                          <a:pt x="25" y="182"/>
                        </a:lnTo>
                        <a:lnTo>
                          <a:pt x="22" y="180"/>
                        </a:lnTo>
                        <a:lnTo>
                          <a:pt x="25" y="180"/>
                        </a:lnTo>
                        <a:lnTo>
                          <a:pt x="20" y="178"/>
                        </a:lnTo>
                        <a:lnTo>
                          <a:pt x="22" y="176"/>
                        </a:lnTo>
                        <a:lnTo>
                          <a:pt x="22" y="176"/>
                        </a:lnTo>
                        <a:lnTo>
                          <a:pt x="20" y="173"/>
                        </a:lnTo>
                        <a:lnTo>
                          <a:pt x="20" y="171"/>
                        </a:lnTo>
                        <a:lnTo>
                          <a:pt x="22" y="171"/>
                        </a:lnTo>
                        <a:lnTo>
                          <a:pt x="25" y="169"/>
                        </a:lnTo>
                        <a:lnTo>
                          <a:pt x="20" y="169"/>
                        </a:lnTo>
                        <a:lnTo>
                          <a:pt x="20" y="169"/>
                        </a:lnTo>
                        <a:lnTo>
                          <a:pt x="18" y="167"/>
                        </a:lnTo>
                        <a:lnTo>
                          <a:pt x="20" y="164"/>
                        </a:lnTo>
                        <a:lnTo>
                          <a:pt x="18" y="167"/>
                        </a:lnTo>
                        <a:lnTo>
                          <a:pt x="18" y="160"/>
                        </a:lnTo>
                        <a:lnTo>
                          <a:pt x="16" y="156"/>
                        </a:lnTo>
                        <a:lnTo>
                          <a:pt x="13" y="149"/>
                        </a:lnTo>
                        <a:lnTo>
                          <a:pt x="11" y="149"/>
                        </a:lnTo>
                        <a:lnTo>
                          <a:pt x="11" y="147"/>
                        </a:lnTo>
                        <a:lnTo>
                          <a:pt x="9" y="149"/>
                        </a:lnTo>
                        <a:lnTo>
                          <a:pt x="9" y="147"/>
                        </a:lnTo>
                        <a:lnTo>
                          <a:pt x="7" y="147"/>
                        </a:lnTo>
                        <a:lnTo>
                          <a:pt x="9" y="142"/>
                        </a:lnTo>
                        <a:lnTo>
                          <a:pt x="7" y="142"/>
                        </a:lnTo>
                        <a:lnTo>
                          <a:pt x="7" y="138"/>
                        </a:lnTo>
                        <a:lnTo>
                          <a:pt x="2" y="136"/>
                        </a:lnTo>
                        <a:lnTo>
                          <a:pt x="2" y="136"/>
                        </a:lnTo>
                        <a:lnTo>
                          <a:pt x="2" y="133"/>
                        </a:lnTo>
                        <a:lnTo>
                          <a:pt x="0" y="125"/>
                        </a:lnTo>
                        <a:lnTo>
                          <a:pt x="2" y="127"/>
                        </a:lnTo>
                        <a:lnTo>
                          <a:pt x="5" y="127"/>
                        </a:lnTo>
                        <a:lnTo>
                          <a:pt x="7" y="127"/>
                        </a:lnTo>
                        <a:lnTo>
                          <a:pt x="7" y="127"/>
                        </a:lnTo>
                        <a:lnTo>
                          <a:pt x="7" y="122"/>
                        </a:lnTo>
                        <a:lnTo>
                          <a:pt x="0" y="120"/>
                        </a:lnTo>
                        <a:lnTo>
                          <a:pt x="0" y="113"/>
                        </a:lnTo>
                        <a:lnTo>
                          <a:pt x="2" y="113"/>
                        </a:lnTo>
                        <a:lnTo>
                          <a:pt x="5" y="111"/>
                        </a:lnTo>
                        <a:lnTo>
                          <a:pt x="9" y="113"/>
                        </a:lnTo>
                        <a:lnTo>
                          <a:pt x="11" y="109"/>
                        </a:lnTo>
                        <a:lnTo>
                          <a:pt x="11" y="107"/>
                        </a:lnTo>
                        <a:lnTo>
                          <a:pt x="13" y="100"/>
                        </a:lnTo>
                        <a:lnTo>
                          <a:pt x="11" y="93"/>
                        </a:lnTo>
                        <a:lnTo>
                          <a:pt x="11" y="91"/>
                        </a:lnTo>
                        <a:lnTo>
                          <a:pt x="13" y="89"/>
                        </a:lnTo>
                        <a:lnTo>
                          <a:pt x="11" y="87"/>
                        </a:lnTo>
                        <a:lnTo>
                          <a:pt x="18" y="87"/>
                        </a:lnTo>
                        <a:lnTo>
                          <a:pt x="16" y="85"/>
                        </a:lnTo>
                        <a:lnTo>
                          <a:pt x="18" y="80"/>
                        </a:lnTo>
                        <a:lnTo>
                          <a:pt x="18" y="82"/>
                        </a:lnTo>
                        <a:lnTo>
                          <a:pt x="20" y="80"/>
                        </a:lnTo>
                        <a:lnTo>
                          <a:pt x="20" y="78"/>
                        </a:lnTo>
                        <a:lnTo>
                          <a:pt x="31" y="80"/>
                        </a:lnTo>
                        <a:lnTo>
                          <a:pt x="31" y="76"/>
                        </a:lnTo>
                        <a:lnTo>
                          <a:pt x="33" y="73"/>
                        </a:lnTo>
                        <a:lnTo>
                          <a:pt x="33" y="69"/>
                        </a:lnTo>
                        <a:lnTo>
                          <a:pt x="31" y="65"/>
                        </a:lnTo>
                        <a:lnTo>
                          <a:pt x="31" y="62"/>
                        </a:lnTo>
                        <a:lnTo>
                          <a:pt x="47" y="62"/>
                        </a:lnTo>
                        <a:lnTo>
                          <a:pt x="49" y="65"/>
                        </a:lnTo>
                        <a:lnTo>
                          <a:pt x="56" y="67"/>
                        </a:lnTo>
                        <a:lnTo>
                          <a:pt x="62" y="65"/>
                        </a:lnTo>
                        <a:lnTo>
                          <a:pt x="62" y="62"/>
                        </a:lnTo>
                        <a:lnTo>
                          <a:pt x="67" y="62"/>
                        </a:lnTo>
                        <a:lnTo>
                          <a:pt x="69" y="62"/>
                        </a:lnTo>
                        <a:lnTo>
                          <a:pt x="69" y="58"/>
                        </a:lnTo>
                        <a:lnTo>
                          <a:pt x="69" y="56"/>
                        </a:lnTo>
                        <a:lnTo>
                          <a:pt x="69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69" y="47"/>
                        </a:lnTo>
                        <a:lnTo>
                          <a:pt x="74" y="45"/>
                        </a:lnTo>
                        <a:lnTo>
                          <a:pt x="74" y="47"/>
                        </a:lnTo>
                        <a:lnTo>
                          <a:pt x="76" y="53"/>
                        </a:lnTo>
                        <a:lnTo>
                          <a:pt x="78" y="53"/>
                        </a:lnTo>
                        <a:lnTo>
                          <a:pt x="82" y="56"/>
                        </a:lnTo>
                        <a:lnTo>
                          <a:pt x="87" y="58"/>
                        </a:lnTo>
                        <a:lnTo>
                          <a:pt x="85" y="42"/>
                        </a:lnTo>
                        <a:lnTo>
                          <a:pt x="91" y="45"/>
                        </a:lnTo>
                        <a:lnTo>
                          <a:pt x="94" y="47"/>
                        </a:lnTo>
                        <a:lnTo>
                          <a:pt x="94" y="47"/>
                        </a:lnTo>
                        <a:lnTo>
                          <a:pt x="98" y="45"/>
                        </a:lnTo>
                        <a:lnTo>
                          <a:pt x="98" y="45"/>
                        </a:lnTo>
                        <a:lnTo>
                          <a:pt x="100" y="47"/>
                        </a:lnTo>
                        <a:lnTo>
                          <a:pt x="98" y="47"/>
                        </a:lnTo>
                        <a:lnTo>
                          <a:pt x="98" y="49"/>
                        </a:lnTo>
                        <a:lnTo>
                          <a:pt x="98" y="49"/>
                        </a:lnTo>
                        <a:lnTo>
                          <a:pt x="103" y="51"/>
                        </a:lnTo>
                        <a:lnTo>
                          <a:pt x="103" y="56"/>
                        </a:lnTo>
                        <a:lnTo>
                          <a:pt x="107" y="58"/>
                        </a:lnTo>
                        <a:lnTo>
                          <a:pt x="107" y="56"/>
                        </a:lnTo>
                        <a:lnTo>
                          <a:pt x="107" y="53"/>
                        </a:lnTo>
                        <a:lnTo>
                          <a:pt x="111" y="38"/>
                        </a:lnTo>
                        <a:lnTo>
                          <a:pt x="109" y="29"/>
                        </a:lnTo>
                        <a:lnTo>
                          <a:pt x="114" y="27"/>
                        </a:lnTo>
                        <a:lnTo>
                          <a:pt x="116" y="27"/>
                        </a:lnTo>
                        <a:lnTo>
                          <a:pt x="116" y="29"/>
                        </a:lnTo>
                        <a:lnTo>
                          <a:pt x="120" y="31"/>
                        </a:lnTo>
                        <a:lnTo>
                          <a:pt x="120" y="29"/>
                        </a:lnTo>
                        <a:lnTo>
                          <a:pt x="116" y="22"/>
                        </a:lnTo>
                        <a:lnTo>
                          <a:pt x="116" y="22"/>
                        </a:lnTo>
                        <a:lnTo>
                          <a:pt x="118" y="22"/>
                        </a:lnTo>
                        <a:lnTo>
                          <a:pt x="118" y="22"/>
                        </a:lnTo>
                        <a:lnTo>
                          <a:pt x="120" y="20"/>
                        </a:lnTo>
                        <a:lnTo>
                          <a:pt x="120" y="22"/>
                        </a:lnTo>
                        <a:lnTo>
                          <a:pt x="127" y="22"/>
                        </a:lnTo>
                        <a:lnTo>
                          <a:pt x="134" y="25"/>
                        </a:lnTo>
                        <a:lnTo>
                          <a:pt x="138" y="22"/>
                        </a:lnTo>
                        <a:lnTo>
                          <a:pt x="140" y="16"/>
                        </a:lnTo>
                        <a:lnTo>
                          <a:pt x="145" y="18"/>
                        </a:lnTo>
                        <a:lnTo>
                          <a:pt x="145" y="16"/>
                        </a:lnTo>
                        <a:lnTo>
                          <a:pt x="143" y="11"/>
                        </a:lnTo>
                        <a:lnTo>
                          <a:pt x="143" y="11"/>
                        </a:lnTo>
                        <a:lnTo>
                          <a:pt x="143" y="5"/>
                        </a:lnTo>
                        <a:lnTo>
                          <a:pt x="143" y="5"/>
                        </a:lnTo>
                        <a:lnTo>
                          <a:pt x="143" y="2"/>
                        </a:lnTo>
                        <a:lnTo>
                          <a:pt x="145" y="0"/>
                        </a:lnTo>
                        <a:lnTo>
                          <a:pt x="147" y="2"/>
                        </a:lnTo>
                        <a:close/>
                      </a:path>
                    </a:pathLst>
                  </a:custGeom>
                  <a:solidFill>
                    <a:srgbClr val="B2B2B2"/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7" name="Freeform 899"/>
                  <p:cNvSpPr>
                    <a:spLocks/>
                  </p:cNvSpPr>
                  <p:nvPr/>
                </p:nvSpPr>
                <p:spPr bwMode="auto">
                  <a:xfrm>
                    <a:off x="2583" y="1055"/>
                    <a:ext cx="1078" cy="933"/>
                  </a:xfrm>
                  <a:custGeom>
                    <a:avLst/>
                    <a:gdLst>
                      <a:gd name="T0" fmla="*/ 93 w 1078"/>
                      <a:gd name="T1" fmla="*/ 87 h 933"/>
                      <a:gd name="T2" fmla="*/ 135 w 1078"/>
                      <a:gd name="T3" fmla="*/ 120 h 933"/>
                      <a:gd name="T4" fmla="*/ 254 w 1078"/>
                      <a:gd name="T5" fmla="*/ 146 h 933"/>
                      <a:gd name="T6" fmla="*/ 258 w 1078"/>
                      <a:gd name="T7" fmla="*/ 180 h 933"/>
                      <a:gd name="T8" fmla="*/ 316 w 1078"/>
                      <a:gd name="T9" fmla="*/ 209 h 933"/>
                      <a:gd name="T10" fmla="*/ 385 w 1078"/>
                      <a:gd name="T11" fmla="*/ 226 h 933"/>
                      <a:gd name="T12" fmla="*/ 452 w 1078"/>
                      <a:gd name="T13" fmla="*/ 240 h 933"/>
                      <a:gd name="T14" fmla="*/ 516 w 1078"/>
                      <a:gd name="T15" fmla="*/ 258 h 933"/>
                      <a:gd name="T16" fmla="*/ 554 w 1078"/>
                      <a:gd name="T17" fmla="*/ 282 h 933"/>
                      <a:gd name="T18" fmla="*/ 628 w 1078"/>
                      <a:gd name="T19" fmla="*/ 333 h 933"/>
                      <a:gd name="T20" fmla="*/ 804 w 1078"/>
                      <a:gd name="T21" fmla="*/ 391 h 933"/>
                      <a:gd name="T22" fmla="*/ 900 w 1078"/>
                      <a:gd name="T23" fmla="*/ 424 h 933"/>
                      <a:gd name="T24" fmla="*/ 993 w 1078"/>
                      <a:gd name="T25" fmla="*/ 480 h 933"/>
                      <a:gd name="T26" fmla="*/ 1029 w 1078"/>
                      <a:gd name="T27" fmla="*/ 522 h 933"/>
                      <a:gd name="T28" fmla="*/ 984 w 1078"/>
                      <a:gd name="T29" fmla="*/ 566 h 933"/>
                      <a:gd name="T30" fmla="*/ 1000 w 1078"/>
                      <a:gd name="T31" fmla="*/ 615 h 933"/>
                      <a:gd name="T32" fmla="*/ 1067 w 1078"/>
                      <a:gd name="T33" fmla="*/ 666 h 933"/>
                      <a:gd name="T34" fmla="*/ 1002 w 1078"/>
                      <a:gd name="T35" fmla="*/ 668 h 933"/>
                      <a:gd name="T36" fmla="*/ 944 w 1078"/>
                      <a:gd name="T37" fmla="*/ 719 h 933"/>
                      <a:gd name="T38" fmla="*/ 895 w 1078"/>
                      <a:gd name="T39" fmla="*/ 751 h 933"/>
                      <a:gd name="T40" fmla="*/ 917 w 1078"/>
                      <a:gd name="T41" fmla="*/ 819 h 933"/>
                      <a:gd name="T42" fmla="*/ 891 w 1078"/>
                      <a:gd name="T43" fmla="*/ 899 h 933"/>
                      <a:gd name="T44" fmla="*/ 808 w 1078"/>
                      <a:gd name="T45" fmla="*/ 902 h 933"/>
                      <a:gd name="T46" fmla="*/ 808 w 1078"/>
                      <a:gd name="T47" fmla="*/ 837 h 933"/>
                      <a:gd name="T48" fmla="*/ 739 w 1078"/>
                      <a:gd name="T49" fmla="*/ 817 h 933"/>
                      <a:gd name="T50" fmla="*/ 721 w 1078"/>
                      <a:gd name="T51" fmla="*/ 799 h 933"/>
                      <a:gd name="T52" fmla="*/ 648 w 1078"/>
                      <a:gd name="T53" fmla="*/ 764 h 933"/>
                      <a:gd name="T54" fmla="*/ 632 w 1078"/>
                      <a:gd name="T55" fmla="*/ 757 h 933"/>
                      <a:gd name="T56" fmla="*/ 594 w 1078"/>
                      <a:gd name="T57" fmla="*/ 757 h 933"/>
                      <a:gd name="T58" fmla="*/ 552 w 1078"/>
                      <a:gd name="T59" fmla="*/ 782 h 933"/>
                      <a:gd name="T60" fmla="*/ 536 w 1078"/>
                      <a:gd name="T61" fmla="*/ 746 h 933"/>
                      <a:gd name="T62" fmla="*/ 503 w 1078"/>
                      <a:gd name="T63" fmla="*/ 753 h 933"/>
                      <a:gd name="T64" fmla="*/ 472 w 1078"/>
                      <a:gd name="T65" fmla="*/ 768 h 933"/>
                      <a:gd name="T66" fmla="*/ 452 w 1078"/>
                      <a:gd name="T67" fmla="*/ 711 h 933"/>
                      <a:gd name="T68" fmla="*/ 394 w 1078"/>
                      <a:gd name="T69" fmla="*/ 742 h 933"/>
                      <a:gd name="T70" fmla="*/ 332 w 1078"/>
                      <a:gd name="T71" fmla="*/ 751 h 933"/>
                      <a:gd name="T72" fmla="*/ 309 w 1078"/>
                      <a:gd name="T73" fmla="*/ 733 h 933"/>
                      <a:gd name="T74" fmla="*/ 307 w 1078"/>
                      <a:gd name="T75" fmla="*/ 751 h 933"/>
                      <a:gd name="T76" fmla="*/ 271 w 1078"/>
                      <a:gd name="T77" fmla="*/ 733 h 933"/>
                      <a:gd name="T78" fmla="*/ 256 w 1078"/>
                      <a:gd name="T79" fmla="*/ 724 h 933"/>
                      <a:gd name="T80" fmla="*/ 262 w 1078"/>
                      <a:gd name="T81" fmla="*/ 711 h 933"/>
                      <a:gd name="T82" fmla="*/ 240 w 1078"/>
                      <a:gd name="T83" fmla="*/ 711 h 933"/>
                      <a:gd name="T84" fmla="*/ 211 w 1078"/>
                      <a:gd name="T85" fmla="*/ 715 h 933"/>
                      <a:gd name="T86" fmla="*/ 222 w 1078"/>
                      <a:gd name="T87" fmla="*/ 766 h 933"/>
                      <a:gd name="T88" fmla="*/ 260 w 1078"/>
                      <a:gd name="T89" fmla="*/ 848 h 933"/>
                      <a:gd name="T90" fmla="*/ 220 w 1078"/>
                      <a:gd name="T91" fmla="*/ 870 h 933"/>
                      <a:gd name="T92" fmla="*/ 160 w 1078"/>
                      <a:gd name="T93" fmla="*/ 797 h 933"/>
                      <a:gd name="T94" fmla="*/ 178 w 1078"/>
                      <a:gd name="T95" fmla="*/ 724 h 933"/>
                      <a:gd name="T96" fmla="*/ 242 w 1078"/>
                      <a:gd name="T97" fmla="*/ 673 h 933"/>
                      <a:gd name="T98" fmla="*/ 265 w 1078"/>
                      <a:gd name="T99" fmla="*/ 624 h 933"/>
                      <a:gd name="T100" fmla="*/ 287 w 1078"/>
                      <a:gd name="T101" fmla="*/ 584 h 933"/>
                      <a:gd name="T102" fmla="*/ 269 w 1078"/>
                      <a:gd name="T103" fmla="*/ 546 h 933"/>
                      <a:gd name="T104" fmla="*/ 180 w 1078"/>
                      <a:gd name="T105" fmla="*/ 504 h 933"/>
                      <a:gd name="T106" fmla="*/ 133 w 1078"/>
                      <a:gd name="T107" fmla="*/ 504 h 933"/>
                      <a:gd name="T108" fmla="*/ 62 w 1078"/>
                      <a:gd name="T109" fmla="*/ 513 h 933"/>
                      <a:gd name="T110" fmla="*/ 91 w 1078"/>
                      <a:gd name="T111" fmla="*/ 482 h 933"/>
                      <a:gd name="T112" fmla="*/ 78 w 1078"/>
                      <a:gd name="T113" fmla="*/ 455 h 933"/>
                      <a:gd name="T114" fmla="*/ 31 w 1078"/>
                      <a:gd name="T115" fmla="*/ 400 h 933"/>
                      <a:gd name="T116" fmla="*/ 60 w 1078"/>
                      <a:gd name="T117" fmla="*/ 349 h 933"/>
                      <a:gd name="T118" fmla="*/ 55 w 1078"/>
                      <a:gd name="T119" fmla="*/ 284 h 933"/>
                      <a:gd name="T120" fmla="*/ 13 w 1078"/>
                      <a:gd name="T121" fmla="*/ 218 h 933"/>
                      <a:gd name="T122" fmla="*/ 2 w 1078"/>
                      <a:gd name="T123" fmla="*/ 129 h 933"/>
                      <a:gd name="T124" fmla="*/ 46 w 1078"/>
                      <a:gd name="T125" fmla="*/ 40 h 9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078" h="933">
                        <a:moveTo>
                          <a:pt x="71" y="0"/>
                        </a:moveTo>
                        <a:lnTo>
                          <a:pt x="75" y="2"/>
                        </a:lnTo>
                        <a:lnTo>
                          <a:pt x="78" y="0"/>
                        </a:lnTo>
                        <a:lnTo>
                          <a:pt x="82" y="4"/>
                        </a:lnTo>
                        <a:lnTo>
                          <a:pt x="84" y="4"/>
                        </a:lnTo>
                        <a:lnTo>
                          <a:pt x="89" y="11"/>
                        </a:lnTo>
                        <a:lnTo>
                          <a:pt x="104" y="18"/>
                        </a:lnTo>
                        <a:lnTo>
                          <a:pt x="115" y="22"/>
                        </a:lnTo>
                        <a:lnTo>
                          <a:pt x="120" y="24"/>
                        </a:lnTo>
                        <a:lnTo>
                          <a:pt x="115" y="29"/>
                        </a:lnTo>
                        <a:lnTo>
                          <a:pt x="115" y="33"/>
                        </a:lnTo>
                        <a:lnTo>
                          <a:pt x="107" y="42"/>
                        </a:lnTo>
                        <a:lnTo>
                          <a:pt x="104" y="47"/>
                        </a:lnTo>
                        <a:lnTo>
                          <a:pt x="100" y="44"/>
                        </a:lnTo>
                        <a:lnTo>
                          <a:pt x="95" y="51"/>
                        </a:lnTo>
                        <a:lnTo>
                          <a:pt x="98" y="55"/>
                        </a:lnTo>
                        <a:lnTo>
                          <a:pt x="95" y="58"/>
                        </a:lnTo>
                        <a:lnTo>
                          <a:pt x="91" y="60"/>
                        </a:lnTo>
                        <a:lnTo>
                          <a:pt x="93" y="64"/>
                        </a:lnTo>
                        <a:lnTo>
                          <a:pt x="89" y="69"/>
                        </a:lnTo>
                        <a:lnTo>
                          <a:pt x="91" y="69"/>
                        </a:lnTo>
                        <a:lnTo>
                          <a:pt x="91" y="71"/>
                        </a:lnTo>
                        <a:lnTo>
                          <a:pt x="89" y="75"/>
                        </a:lnTo>
                        <a:lnTo>
                          <a:pt x="86" y="78"/>
                        </a:lnTo>
                        <a:lnTo>
                          <a:pt x="89" y="80"/>
                        </a:lnTo>
                        <a:lnTo>
                          <a:pt x="91" y="80"/>
                        </a:lnTo>
                        <a:lnTo>
                          <a:pt x="93" y="87"/>
                        </a:lnTo>
                        <a:lnTo>
                          <a:pt x="98" y="89"/>
                        </a:lnTo>
                        <a:lnTo>
                          <a:pt x="95" y="93"/>
                        </a:lnTo>
                        <a:lnTo>
                          <a:pt x="98" y="98"/>
                        </a:lnTo>
                        <a:lnTo>
                          <a:pt x="95" y="100"/>
                        </a:lnTo>
                        <a:lnTo>
                          <a:pt x="100" y="102"/>
                        </a:lnTo>
                        <a:lnTo>
                          <a:pt x="100" y="104"/>
                        </a:lnTo>
                        <a:lnTo>
                          <a:pt x="107" y="107"/>
                        </a:lnTo>
                        <a:lnTo>
                          <a:pt x="113" y="102"/>
                        </a:lnTo>
                        <a:lnTo>
                          <a:pt x="118" y="102"/>
                        </a:lnTo>
                        <a:lnTo>
                          <a:pt x="120" y="100"/>
                        </a:lnTo>
                        <a:lnTo>
                          <a:pt x="124" y="100"/>
                        </a:lnTo>
                        <a:lnTo>
                          <a:pt x="122" y="102"/>
                        </a:lnTo>
                        <a:lnTo>
                          <a:pt x="124" y="107"/>
                        </a:lnTo>
                        <a:lnTo>
                          <a:pt x="127" y="104"/>
                        </a:lnTo>
                        <a:lnTo>
                          <a:pt x="124" y="109"/>
                        </a:lnTo>
                        <a:lnTo>
                          <a:pt x="127" y="111"/>
                        </a:lnTo>
                        <a:lnTo>
                          <a:pt x="127" y="113"/>
                        </a:lnTo>
                        <a:lnTo>
                          <a:pt x="124" y="115"/>
                        </a:lnTo>
                        <a:lnTo>
                          <a:pt x="124" y="113"/>
                        </a:lnTo>
                        <a:lnTo>
                          <a:pt x="122" y="118"/>
                        </a:lnTo>
                        <a:lnTo>
                          <a:pt x="127" y="118"/>
                        </a:lnTo>
                        <a:lnTo>
                          <a:pt x="129" y="118"/>
                        </a:lnTo>
                        <a:lnTo>
                          <a:pt x="127" y="122"/>
                        </a:lnTo>
                        <a:lnTo>
                          <a:pt x="129" y="124"/>
                        </a:lnTo>
                        <a:lnTo>
                          <a:pt x="129" y="122"/>
                        </a:lnTo>
                        <a:lnTo>
                          <a:pt x="135" y="122"/>
                        </a:lnTo>
                        <a:lnTo>
                          <a:pt x="135" y="120"/>
                        </a:lnTo>
                        <a:lnTo>
                          <a:pt x="135" y="118"/>
                        </a:lnTo>
                        <a:lnTo>
                          <a:pt x="142" y="115"/>
                        </a:lnTo>
                        <a:lnTo>
                          <a:pt x="142" y="113"/>
                        </a:lnTo>
                        <a:lnTo>
                          <a:pt x="149" y="107"/>
                        </a:lnTo>
                        <a:lnTo>
                          <a:pt x="151" y="104"/>
                        </a:lnTo>
                        <a:lnTo>
                          <a:pt x="153" y="104"/>
                        </a:lnTo>
                        <a:lnTo>
                          <a:pt x="158" y="100"/>
                        </a:lnTo>
                        <a:lnTo>
                          <a:pt x="162" y="100"/>
                        </a:lnTo>
                        <a:lnTo>
                          <a:pt x="162" y="102"/>
                        </a:lnTo>
                        <a:lnTo>
                          <a:pt x="173" y="93"/>
                        </a:lnTo>
                        <a:lnTo>
                          <a:pt x="178" y="89"/>
                        </a:lnTo>
                        <a:lnTo>
                          <a:pt x="185" y="91"/>
                        </a:lnTo>
                        <a:lnTo>
                          <a:pt x="189" y="91"/>
                        </a:lnTo>
                        <a:lnTo>
                          <a:pt x="191" y="93"/>
                        </a:lnTo>
                        <a:lnTo>
                          <a:pt x="200" y="95"/>
                        </a:lnTo>
                        <a:lnTo>
                          <a:pt x="202" y="102"/>
                        </a:lnTo>
                        <a:lnTo>
                          <a:pt x="202" y="109"/>
                        </a:lnTo>
                        <a:lnTo>
                          <a:pt x="205" y="113"/>
                        </a:lnTo>
                        <a:lnTo>
                          <a:pt x="216" y="122"/>
                        </a:lnTo>
                        <a:lnTo>
                          <a:pt x="222" y="124"/>
                        </a:lnTo>
                        <a:lnTo>
                          <a:pt x="229" y="129"/>
                        </a:lnTo>
                        <a:lnTo>
                          <a:pt x="236" y="129"/>
                        </a:lnTo>
                        <a:lnTo>
                          <a:pt x="242" y="133"/>
                        </a:lnTo>
                        <a:lnTo>
                          <a:pt x="262" y="135"/>
                        </a:lnTo>
                        <a:lnTo>
                          <a:pt x="258" y="138"/>
                        </a:lnTo>
                        <a:lnTo>
                          <a:pt x="258" y="142"/>
                        </a:lnTo>
                        <a:lnTo>
                          <a:pt x="254" y="146"/>
                        </a:lnTo>
                        <a:lnTo>
                          <a:pt x="249" y="146"/>
                        </a:lnTo>
                        <a:lnTo>
                          <a:pt x="249" y="149"/>
                        </a:lnTo>
                        <a:lnTo>
                          <a:pt x="247" y="149"/>
                        </a:lnTo>
                        <a:lnTo>
                          <a:pt x="247" y="146"/>
                        </a:lnTo>
                        <a:lnTo>
                          <a:pt x="242" y="151"/>
                        </a:lnTo>
                        <a:lnTo>
                          <a:pt x="245" y="153"/>
                        </a:lnTo>
                        <a:lnTo>
                          <a:pt x="242" y="155"/>
                        </a:lnTo>
                        <a:lnTo>
                          <a:pt x="242" y="153"/>
                        </a:lnTo>
                        <a:lnTo>
                          <a:pt x="240" y="153"/>
                        </a:lnTo>
                        <a:lnTo>
                          <a:pt x="238" y="151"/>
                        </a:lnTo>
                        <a:lnTo>
                          <a:pt x="236" y="153"/>
                        </a:lnTo>
                        <a:lnTo>
                          <a:pt x="234" y="153"/>
                        </a:lnTo>
                        <a:lnTo>
                          <a:pt x="234" y="155"/>
                        </a:lnTo>
                        <a:lnTo>
                          <a:pt x="231" y="155"/>
                        </a:lnTo>
                        <a:lnTo>
                          <a:pt x="238" y="160"/>
                        </a:lnTo>
                        <a:lnTo>
                          <a:pt x="240" y="160"/>
                        </a:lnTo>
                        <a:lnTo>
                          <a:pt x="238" y="160"/>
                        </a:lnTo>
                        <a:lnTo>
                          <a:pt x="245" y="164"/>
                        </a:lnTo>
                        <a:lnTo>
                          <a:pt x="247" y="166"/>
                        </a:lnTo>
                        <a:lnTo>
                          <a:pt x="251" y="164"/>
                        </a:lnTo>
                        <a:lnTo>
                          <a:pt x="256" y="166"/>
                        </a:lnTo>
                        <a:lnTo>
                          <a:pt x="254" y="169"/>
                        </a:lnTo>
                        <a:lnTo>
                          <a:pt x="256" y="169"/>
                        </a:lnTo>
                        <a:lnTo>
                          <a:pt x="258" y="173"/>
                        </a:lnTo>
                        <a:lnTo>
                          <a:pt x="260" y="175"/>
                        </a:lnTo>
                        <a:lnTo>
                          <a:pt x="260" y="178"/>
                        </a:lnTo>
                        <a:lnTo>
                          <a:pt x="258" y="180"/>
                        </a:lnTo>
                        <a:lnTo>
                          <a:pt x="260" y="180"/>
                        </a:lnTo>
                        <a:lnTo>
                          <a:pt x="262" y="180"/>
                        </a:lnTo>
                        <a:lnTo>
                          <a:pt x="265" y="180"/>
                        </a:lnTo>
                        <a:lnTo>
                          <a:pt x="267" y="178"/>
                        </a:lnTo>
                        <a:lnTo>
                          <a:pt x="269" y="180"/>
                        </a:lnTo>
                        <a:lnTo>
                          <a:pt x="274" y="184"/>
                        </a:lnTo>
                        <a:lnTo>
                          <a:pt x="276" y="184"/>
                        </a:lnTo>
                        <a:lnTo>
                          <a:pt x="278" y="182"/>
                        </a:lnTo>
                        <a:lnTo>
                          <a:pt x="274" y="182"/>
                        </a:lnTo>
                        <a:lnTo>
                          <a:pt x="274" y="180"/>
                        </a:lnTo>
                        <a:lnTo>
                          <a:pt x="276" y="180"/>
                        </a:lnTo>
                        <a:lnTo>
                          <a:pt x="276" y="178"/>
                        </a:lnTo>
                        <a:lnTo>
                          <a:pt x="278" y="178"/>
                        </a:lnTo>
                        <a:lnTo>
                          <a:pt x="280" y="180"/>
                        </a:lnTo>
                        <a:lnTo>
                          <a:pt x="283" y="180"/>
                        </a:lnTo>
                        <a:lnTo>
                          <a:pt x="287" y="182"/>
                        </a:lnTo>
                        <a:lnTo>
                          <a:pt x="291" y="182"/>
                        </a:lnTo>
                        <a:lnTo>
                          <a:pt x="294" y="184"/>
                        </a:lnTo>
                        <a:lnTo>
                          <a:pt x="294" y="186"/>
                        </a:lnTo>
                        <a:lnTo>
                          <a:pt x="294" y="191"/>
                        </a:lnTo>
                        <a:lnTo>
                          <a:pt x="296" y="193"/>
                        </a:lnTo>
                        <a:lnTo>
                          <a:pt x="296" y="198"/>
                        </a:lnTo>
                        <a:lnTo>
                          <a:pt x="298" y="200"/>
                        </a:lnTo>
                        <a:lnTo>
                          <a:pt x="300" y="200"/>
                        </a:lnTo>
                        <a:lnTo>
                          <a:pt x="300" y="198"/>
                        </a:lnTo>
                        <a:lnTo>
                          <a:pt x="303" y="198"/>
                        </a:lnTo>
                        <a:lnTo>
                          <a:pt x="316" y="209"/>
                        </a:lnTo>
                        <a:lnTo>
                          <a:pt x="316" y="206"/>
                        </a:lnTo>
                        <a:lnTo>
                          <a:pt x="323" y="209"/>
                        </a:lnTo>
                        <a:lnTo>
                          <a:pt x="325" y="206"/>
                        </a:lnTo>
                        <a:lnTo>
                          <a:pt x="327" y="211"/>
                        </a:lnTo>
                        <a:lnTo>
                          <a:pt x="332" y="211"/>
                        </a:lnTo>
                        <a:lnTo>
                          <a:pt x="329" y="218"/>
                        </a:lnTo>
                        <a:lnTo>
                          <a:pt x="332" y="222"/>
                        </a:lnTo>
                        <a:lnTo>
                          <a:pt x="338" y="222"/>
                        </a:lnTo>
                        <a:lnTo>
                          <a:pt x="340" y="220"/>
                        </a:lnTo>
                        <a:lnTo>
                          <a:pt x="345" y="222"/>
                        </a:lnTo>
                        <a:lnTo>
                          <a:pt x="349" y="218"/>
                        </a:lnTo>
                        <a:lnTo>
                          <a:pt x="352" y="220"/>
                        </a:lnTo>
                        <a:lnTo>
                          <a:pt x="352" y="224"/>
                        </a:lnTo>
                        <a:lnTo>
                          <a:pt x="356" y="222"/>
                        </a:lnTo>
                        <a:lnTo>
                          <a:pt x="358" y="220"/>
                        </a:lnTo>
                        <a:lnTo>
                          <a:pt x="360" y="220"/>
                        </a:lnTo>
                        <a:lnTo>
                          <a:pt x="369" y="222"/>
                        </a:lnTo>
                        <a:lnTo>
                          <a:pt x="374" y="218"/>
                        </a:lnTo>
                        <a:lnTo>
                          <a:pt x="378" y="218"/>
                        </a:lnTo>
                        <a:lnTo>
                          <a:pt x="381" y="218"/>
                        </a:lnTo>
                        <a:lnTo>
                          <a:pt x="383" y="218"/>
                        </a:lnTo>
                        <a:lnTo>
                          <a:pt x="387" y="220"/>
                        </a:lnTo>
                        <a:lnTo>
                          <a:pt x="389" y="222"/>
                        </a:lnTo>
                        <a:lnTo>
                          <a:pt x="387" y="222"/>
                        </a:lnTo>
                        <a:lnTo>
                          <a:pt x="387" y="226"/>
                        </a:lnTo>
                        <a:lnTo>
                          <a:pt x="387" y="229"/>
                        </a:lnTo>
                        <a:lnTo>
                          <a:pt x="385" y="226"/>
                        </a:lnTo>
                        <a:lnTo>
                          <a:pt x="385" y="229"/>
                        </a:lnTo>
                        <a:lnTo>
                          <a:pt x="389" y="229"/>
                        </a:lnTo>
                        <a:lnTo>
                          <a:pt x="389" y="226"/>
                        </a:lnTo>
                        <a:lnTo>
                          <a:pt x="392" y="224"/>
                        </a:lnTo>
                        <a:lnTo>
                          <a:pt x="396" y="224"/>
                        </a:lnTo>
                        <a:lnTo>
                          <a:pt x="398" y="226"/>
                        </a:lnTo>
                        <a:lnTo>
                          <a:pt x="394" y="226"/>
                        </a:lnTo>
                        <a:lnTo>
                          <a:pt x="394" y="229"/>
                        </a:lnTo>
                        <a:lnTo>
                          <a:pt x="396" y="231"/>
                        </a:lnTo>
                        <a:lnTo>
                          <a:pt x="403" y="229"/>
                        </a:lnTo>
                        <a:lnTo>
                          <a:pt x="401" y="231"/>
                        </a:lnTo>
                        <a:lnTo>
                          <a:pt x="403" y="235"/>
                        </a:lnTo>
                        <a:lnTo>
                          <a:pt x="405" y="240"/>
                        </a:lnTo>
                        <a:lnTo>
                          <a:pt x="412" y="242"/>
                        </a:lnTo>
                        <a:lnTo>
                          <a:pt x="416" y="240"/>
                        </a:lnTo>
                        <a:lnTo>
                          <a:pt x="421" y="235"/>
                        </a:lnTo>
                        <a:lnTo>
                          <a:pt x="423" y="233"/>
                        </a:lnTo>
                        <a:lnTo>
                          <a:pt x="421" y="231"/>
                        </a:lnTo>
                        <a:lnTo>
                          <a:pt x="425" y="224"/>
                        </a:lnTo>
                        <a:lnTo>
                          <a:pt x="427" y="226"/>
                        </a:lnTo>
                        <a:lnTo>
                          <a:pt x="434" y="226"/>
                        </a:lnTo>
                        <a:lnTo>
                          <a:pt x="441" y="233"/>
                        </a:lnTo>
                        <a:lnTo>
                          <a:pt x="447" y="235"/>
                        </a:lnTo>
                        <a:lnTo>
                          <a:pt x="452" y="235"/>
                        </a:lnTo>
                        <a:lnTo>
                          <a:pt x="454" y="238"/>
                        </a:lnTo>
                        <a:lnTo>
                          <a:pt x="454" y="240"/>
                        </a:lnTo>
                        <a:lnTo>
                          <a:pt x="452" y="240"/>
                        </a:lnTo>
                        <a:lnTo>
                          <a:pt x="456" y="242"/>
                        </a:lnTo>
                        <a:lnTo>
                          <a:pt x="458" y="242"/>
                        </a:lnTo>
                        <a:lnTo>
                          <a:pt x="461" y="244"/>
                        </a:lnTo>
                        <a:lnTo>
                          <a:pt x="463" y="249"/>
                        </a:lnTo>
                        <a:lnTo>
                          <a:pt x="467" y="253"/>
                        </a:lnTo>
                        <a:lnTo>
                          <a:pt x="470" y="255"/>
                        </a:lnTo>
                        <a:lnTo>
                          <a:pt x="476" y="253"/>
                        </a:lnTo>
                        <a:lnTo>
                          <a:pt x="481" y="255"/>
                        </a:lnTo>
                        <a:lnTo>
                          <a:pt x="483" y="255"/>
                        </a:lnTo>
                        <a:lnTo>
                          <a:pt x="483" y="262"/>
                        </a:lnTo>
                        <a:lnTo>
                          <a:pt x="485" y="260"/>
                        </a:lnTo>
                        <a:lnTo>
                          <a:pt x="490" y="266"/>
                        </a:lnTo>
                        <a:lnTo>
                          <a:pt x="492" y="262"/>
                        </a:lnTo>
                        <a:lnTo>
                          <a:pt x="487" y="249"/>
                        </a:lnTo>
                        <a:lnTo>
                          <a:pt x="494" y="246"/>
                        </a:lnTo>
                        <a:lnTo>
                          <a:pt x="499" y="246"/>
                        </a:lnTo>
                        <a:lnTo>
                          <a:pt x="501" y="246"/>
                        </a:lnTo>
                        <a:lnTo>
                          <a:pt x="499" y="249"/>
                        </a:lnTo>
                        <a:lnTo>
                          <a:pt x="501" y="251"/>
                        </a:lnTo>
                        <a:lnTo>
                          <a:pt x="503" y="251"/>
                        </a:lnTo>
                        <a:lnTo>
                          <a:pt x="503" y="253"/>
                        </a:lnTo>
                        <a:lnTo>
                          <a:pt x="507" y="253"/>
                        </a:lnTo>
                        <a:lnTo>
                          <a:pt x="510" y="253"/>
                        </a:lnTo>
                        <a:lnTo>
                          <a:pt x="512" y="253"/>
                        </a:lnTo>
                        <a:lnTo>
                          <a:pt x="514" y="255"/>
                        </a:lnTo>
                        <a:lnTo>
                          <a:pt x="514" y="258"/>
                        </a:lnTo>
                        <a:lnTo>
                          <a:pt x="516" y="258"/>
                        </a:lnTo>
                        <a:lnTo>
                          <a:pt x="514" y="260"/>
                        </a:lnTo>
                        <a:lnTo>
                          <a:pt x="519" y="262"/>
                        </a:lnTo>
                        <a:lnTo>
                          <a:pt x="521" y="262"/>
                        </a:lnTo>
                        <a:lnTo>
                          <a:pt x="521" y="264"/>
                        </a:lnTo>
                        <a:lnTo>
                          <a:pt x="521" y="262"/>
                        </a:lnTo>
                        <a:lnTo>
                          <a:pt x="525" y="264"/>
                        </a:lnTo>
                        <a:lnTo>
                          <a:pt x="525" y="266"/>
                        </a:lnTo>
                        <a:lnTo>
                          <a:pt x="530" y="266"/>
                        </a:lnTo>
                        <a:lnTo>
                          <a:pt x="530" y="269"/>
                        </a:lnTo>
                        <a:lnTo>
                          <a:pt x="532" y="271"/>
                        </a:lnTo>
                        <a:lnTo>
                          <a:pt x="536" y="273"/>
                        </a:lnTo>
                        <a:lnTo>
                          <a:pt x="541" y="275"/>
                        </a:lnTo>
                        <a:lnTo>
                          <a:pt x="539" y="273"/>
                        </a:lnTo>
                        <a:lnTo>
                          <a:pt x="541" y="271"/>
                        </a:lnTo>
                        <a:lnTo>
                          <a:pt x="545" y="273"/>
                        </a:lnTo>
                        <a:lnTo>
                          <a:pt x="545" y="275"/>
                        </a:lnTo>
                        <a:lnTo>
                          <a:pt x="545" y="278"/>
                        </a:lnTo>
                        <a:lnTo>
                          <a:pt x="548" y="280"/>
                        </a:lnTo>
                        <a:lnTo>
                          <a:pt x="548" y="278"/>
                        </a:lnTo>
                        <a:lnTo>
                          <a:pt x="550" y="280"/>
                        </a:lnTo>
                        <a:lnTo>
                          <a:pt x="552" y="278"/>
                        </a:lnTo>
                        <a:lnTo>
                          <a:pt x="550" y="278"/>
                        </a:lnTo>
                        <a:lnTo>
                          <a:pt x="552" y="280"/>
                        </a:lnTo>
                        <a:lnTo>
                          <a:pt x="554" y="280"/>
                        </a:lnTo>
                        <a:lnTo>
                          <a:pt x="556" y="280"/>
                        </a:lnTo>
                        <a:lnTo>
                          <a:pt x="554" y="280"/>
                        </a:lnTo>
                        <a:lnTo>
                          <a:pt x="554" y="282"/>
                        </a:lnTo>
                        <a:lnTo>
                          <a:pt x="556" y="282"/>
                        </a:lnTo>
                        <a:lnTo>
                          <a:pt x="559" y="282"/>
                        </a:lnTo>
                        <a:lnTo>
                          <a:pt x="559" y="280"/>
                        </a:lnTo>
                        <a:lnTo>
                          <a:pt x="561" y="280"/>
                        </a:lnTo>
                        <a:lnTo>
                          <a:pt x="561" y="282"/>
                        </a:lnTo>
                        <a:lnTo>
                          <a:pt x="563" y="282"/>
                        </a:lnTo>
                        <a:lnTo>
                          <a:pt x="561" y="284"/>
                        </a:lnTo>
                        <a:lnTo>
                          <a:pt x="563" y="286"/>
                        </a:lnTo>
                        <a:lnTo>
                          <a:pt x="563" y="284"/>
                        </a:lnTo>
                        <a:lnTo>
                          <a:pt x="570" y="289"/>
                        </a:lnTo>
                        <a:lnTo>
                          <a:pt x="590" y="293"/>
                        </a:lnTo>
                        <a:lnTo>
                          <a:pt x="592" y="297"/>
                        </a:lnTo>
                        <a:lnTo>
                          <a:pt x="592" y="302"/>
                        </a:lnTo>
                        <a:lnTo>
                          <a:pt x="606" y="315"/>
                        </a:lnTo>
                        <a:lnTo>
                          <a:pt x="606" y="320"/>
                        </a:lnTo>
                        <a:lnTo>
                          <a:pt x="603" y="320"/>
                        </a:lnTo>
                        <a:lnTo>
                          <a:pt x="603" y="322"/>
                        </a:lnTo>
                        <a:lnTo>
                          <a:pt x="606" y="322"/>
                        </a:lnTo>
                        <a:lnTo>
                          <a:pt x="606" y="324"/>
                        </a:lnTo>
                        <a:lnTo>
                          <a:pt x="612" y="324"/>
                        </a:lnTo>
                        <a:lnTo>
                          <a:pt x="614" y="322"/>
                        </a:lnTo>
                        <a:lnTo>
                          <a:pt x="612" y="320"/>
                        </a:lnTo>
                        <a:lnTo>
                          <a:pt x="619" y="320"/>
                        </a:lnTo>
                        <a:lnTo>
                          <a:pt x="623" y="322"/>
                        </a:lnTo>
                        <a:lnTo>
                          <a:pt x="623" y="324"/>
                        </a:lnTo>
                        <a:lnTo>
                          <a:pt x="628" y="326"/>
                        </a:lnTo>
                        <a:lnTo>
                          <a:pt x="628" y="333"/>
                        </a:lnTo>
                        <a:lnTo>
                          <a:pt x="648" y="344"/>
                        </a:lnTo>
                        <a:lnTo>
                          <a:pt x="659" y="346"/>
                        </a:lnTo>
                        <a:lnTo>
                          <a:pt x="675" y="357"/>
                        </a:lnTo>
                        <a:lnTo>
                          <a:pt x="679" y="360"/>
                        </a:lnTo>
                        <a:lnTo>
                          <a:pt x="686" y="364"/>
                        </a:lnTo>
                        <a:lnTo>
                          <a:pt x="692" y="364"/>
                        </a:lnTo>
                        <a:lnTo>
                          <a:pt x="692" y="362"/>
                        </a:lnTo>
                        <a:lnTo>
                          <a:pt x="697" y="353"/>
                        </a:lnTo>
                        <a:lnTo>
                          <a:pt x="712" y="355"/>
                        </a:lnTo>
                        <a:lnTo>
                          <a:pt x="719" y="364"/>
                        </a:lnTo>
                        <a:lnTo>
                          <a:pt x="724" y="364"/>
                        </a:lnTo>
                        <a:lnTo>
                          <a:pt x="732" y="366"/>
                        </a:lnTo>
                        <a:lnTo>
                          <a:pt x="746" y="377"/>
                        </a:lnTo>
                        <a:lnTo>
                          <a:pt x="755" y="380"/>
                        </a:lnTo>
                        <a:lnTo>
                          <a:pt x="759" y="386"/>
                        </a:lnTo>
                        <a:lnTo>
                          <a:pt x="766" y="391"/>
                        </a:lnTo>
                        <a:lnTo>
                          <a:pt x="770" y="391"/>
                        </a:lnTo>
                        <a:lnTo>
                          <a:pt x="777" y="389"/>
                        </a:lnTo>
                        <a:lnTo>
                          <a:pt x="779" y="389"/>
                        </a:lnTo>
                        <a:lnTo>
                          <a:pt x="788" y="386"/>
                        </a:lnTo>
                        <a:lnTo>
                          <a:pt x="790" y="386"/>
                        </a:lnTo>
                        <a:lnTo>
                          <a:pt x="797" y="384"/>
                        </a:lnTo>
                        <a:lnTo>
                          <a:pt x="799" y="384"/>
                        </a:lnTo>
                        <a:lnTo>
                          <a:pt x="804" y="384"/>
                        </a:lnTo>
                        <a:lnTo>
                          <a:pt x="804" y="386"/>
                        </a:lnTo>
                        <a:lnTo>
                          <a:pt x="806" y="389"/>
                        </a:lnTo>
                        <a:lnTo>
                          <a:pt x="804" y="391"/>
                        </a:lnTo>
                        <a:lnTo>
                          <a:pt x="808" y="395"/>
                        </a:lnTo>
                        <a:lnTo>
                          <a:pt x="806" y="397"/>
                        </a:lnTo>
                        <a:lnTo>
                          <a:pt x="808" y="400"/>
                        </a:lnTo>
                        <a:lnTo>
                          <a:pt x="810" y="402"/>
                        </a:lnTo>
                        <a:lnTo>
                          <a:pt x="808" y="406"/>
                        </a:lnTo>
                        <a:lnTo>
                          <a:pt x="808" y="409"/>
                        </a:lnTo>
                        <a:lnTo>
                          <a:pt x="810" y="413"/>
                        </a:lnTo>
                        <a:lnTo>
                          <a:pt x="808" y="413"/>
                        </a:lnTo>
                        <a:lnTo>
                          <a:pt x="808" y="415"/>
                        </a:lnTo>
                        <a:lnTo>
                          <a:pt x="817" y="415"/>
                        </a:lnTo>
                        <a:lnTo>
                          <a:pt x="835" y="415"/>
                        </a:lnTo>
                        <a:lnTo>
                          <a:pt x="839" y="420"/>
                        </a:lnTo>
                        <a:lnTo>
                          <a:pt x="851" y="422"/>
                        </a:lnTo>
                        <a:lnTo>
                          <a:pt x="873" y="422"/>
                        </a:lnTo>
                        <a:lnTo>
                          <a:pt x="877" y="426"/>
                        </a:lnTo>
                        <a:lnTo>
                          <a:pt x="884" y="431"/>
                        </a:lnTo>
                        <a:lnTo>
                          <a:pt x="884" y="435"/>
                        </a:lnTo>
                        <a:lnTo>
                          <a:pt x="886" y="440"/>
                        </a:lnTo>
                        <a:lnTo>
                          <a:pt x="891" y="440"/>
                        </a:lnTo>
                        <a:lnTo>
                          <a:pt x="891" y="437"/>
                        </a:lnTo>
                        <a:lnTo>
                          <a:pt x="893" y="440"/>
                        </a:lnTo>
                        <a:lnTo>
                          <a:pt x="897" y="437"/>
                        </a:lnTo>
                        <a:lnTo>
                          <a:pt x="900" y="435"/>
                        </a:lnTo>
                        <a:lnTo>
                          <a:pt x="900" y="433"/>
                        </a:lnTo>
                        <a:lnTo>
                          <a:pt x="900" y="431"/>
                        </a:lnTo>
                        <a:lnTo>
                          <a:pt x="904" y="429"/>
                        </a:lnTo>
                        <a:lnTo>
                          <a:pt x="900" y="424"/>
                        </a:lnTo>
                        <a:lnTo>
                          <a:pt x="902" y="422"/>
                        </a:lnTo>
                        <a:lnTo>
                          <a:pt x="902" y="417"/>
                        </a:lnTo>
                        <a:lnTo>
                          <a:pt x="933" y="420"/>
                        </a:lnTo>
                        <a:lnTo>
                          <a:pt x="964" y="433"/>
                        </a:lnTo>
                        <a:lnTo>
                          <a:pt x="969" y="437"/>
                        </a:lnTo>
                        <a:lnTo>
                          <a:pt x="966" y="440"/>
                        </a:lnTo>
                        <a:lnTo>
                          <a:pt x="964" y="440"/>
                        </a:lnTo>
                        <a:lnTo>
                          <a:pt x="966" y="442"/>
                        </a:lnTo>
                        <a:lnTo>
                          <a:pt x="973" y="440"/>
                        </a:lnTo>
                        <a:lnTo>
                          <a:pt x="975" y="440"/>
                        </a:lnTo>
                        <a:lnTo>
                          <a:pt x="977" y="444"/>
                        </a:lnTo>
                        <a:lnTo>
                          <a:pt x="973" y="446"/>
                        </a:lnTo>
                        <a:lnTo>
                          <a:pt x="973" y="449"/>
                        </a:lnTo>
                        <a:lnTo>
                          <a:pt x="975" y="451"/>
                        </a:lnTo>
                        <a:lnTo>
                          <a:pt x="982" y="453"/>
                        </a:lnTo>
                        <a:lnTo>
                          <a:pt x="986" y="460"/>
                        </a:lnTo>
                        <a:lnTo>
                          <a:pt x="980" y="466"/>
                        </a:lnTo>
                        <a:lnTo>
                          <a:pt x="982" y="468"/>
                        </a:lnTo>
                        <a:lnTo>
                          <a:pt x="980" y="471"/>
                        </a:lnTo>
                        <a:lnTo>
                          <a:pt x="980" y="473"/>
                        </a:lnTo>
                        <a:lnTo>
                          <a:pt x="982" y="475"/>
                        </a:lnTo>
                        <a:lnTo>
                          <a:pt x="989" y="471"/>
                        </a:lnTo>
                        <a:lnTo>
                          <a:pt x="991" y="473"/>
                        </a:lnTo>
                        <a:lnTo>
                          <a:pt x="989" y="475"/>
                        </a:lnTo>
                        <a:lnTo>
                          <a:pt x="986" y="477"/>
                        </a:lnTo>
                        <a:lnTo>
                          <a:pt x="991" y="480"/>
                        </a:lnTo>
                        <a:lnTo>
                          <a:pt x="993" y="480"/>
                        </a:lnTo>
                        <a:lnTo>
                          <a:pt x="993" y="484"/>
                        </a:lnTo>
                        <a:lnTo>
                          <a:pt x="995" y="488"/>
                        </a:lnTo>
                        <a:lnTo>
                          <a:pt x="993" y="488"/>
                        </a:lnTo>
                        <a:lnTo>
                          <a:pt x="995" y="493"/>
                        </a:lnTo>
                        <a:lnTo>
                          <a:pt x="991" y="495"/>
                        </a:lnTo>
                        <a:lnTo>
                          <a:pt x="995" y="495"/>
                        </a:lnTo>
                        <a:lnTo>
                          <a:pt x="995" y="500"/>
                        </a:lnTo>
                        <a:lnTo>
                          <a:pt x="993" y="500"/>
                        </a:lnTo>
                        <a:lnTo>
                          <a:pt x="995" y="502"/>
                        </a:lnTo>
                        <a:lnTo>
                          <a:pt x="1000" y="504"/>
                        </a:lnTo>
                        <a:lnTo>
                          <a:pt x="1000" y="502"/>
                        </a:lnTo>
                        <a:lnTo>
                          <a:pt x="1000" y="504"/>
                        </a:lnTo>
                        <a:lnTo>
                          <a:pt x="1002" y="500"/>
                        </a:lnTo>
                        <a:lnTo>
                          <a:pt x="1006" y="502"/>
                        </a:lnTo>
                        <a:lnTo>
                          <a:pt x="1009" y="502"/>
                        </a:lnTo>
                        <a:lnTo>
                          <a:pt x="1006" y="506"/>
                        </a:lnTo>
                        <a:lnTo>
                          <a:pt x="1011" y="511"/>
                        </a:lnTo>
                        <a:lnTo>
                          <a:pt x="1013" y="506"/>
                        </a:lnTo>
                        <a:lnTo>
                          <a:pt x="1018" y="504"/>
                        </a:lnTo>
                        <a:lnTo>
                          <a:pt x="1022" y="506"/>
                        </a:lnTo>
                        <a:lnTo>
                          <a:pt x="1024" y="508"/>
                        </a:lnTo>
                        <a:lnTo>
                          <a:pt x="1022" y="513"/>
                        </a:lnTo>
                        <a:lnTo>
                          <a:pt x="1024" y="513"/>
                        </a:lnTo>
                        <a:lnTo>
                          <a:pt x="1022" y="517"/>
                        </a:lnTo>
                        <a:lnTo>
                          <a:pt x="1020" y="522"/>
                        </a:lnTo>
                        <a:lnTo>
                          <a:pt x="1022" y="524"/>
                        </a:lnTo>
                        <a:lnTo>
                          <a:pt x="1029" y="522"/>
                        </a:lnTo>
                        <a:lnTo>
                          <a:pt x="1031" y="522"/>
                        </a:lnTo>
                        <a:lnTo>
                          <a:pt x="1033" y="526"/>
                        </a:lnTo>
                        <a:lnTo>
                          <a:pt x="1035" y="531"/>
                        </a:lnTo>
                        <a:lnTo>
                          <a:pt x="1044" y="533"/>
                        </a:lnTo>
                        <a:lnTo>
                          <a:pt x="1047" y="537"/>
                        </a:lnTo>
                        <a:lnTo>
                          <a:pt x="1047" y="540"/>
                        </a:lnTo>
                        <a:lnTo>
                          <a:pt x="1040" y="542"/>
                        </a:lnTo>
                        <a:lnTo>
                          <a:pt x="1031" y="542"/>
                        </a:lnTo>
                        <a:lnTo>
                          <a:pt x="1027" y="544"/>
                        </a:lnTo>
                        <a:lnTo>
                          <a:pt x="1018" y="540"/>
                        </a:lnTo>
                        <a:lnTo>
                          <a:pt x="1009" y="540"/>
                        </a:lnTo>
                        <a:lnTo>
                          <a:pt x="1009" y="537"/>
                        </a:lnTo>
                        <a:lnTo>
                          <a:pt x="1002" y="540"/>
                        </a:lnTo>
                        <a:lnTo>
                          <a:pt x="1000" y="537"/>
                        </a:lnTo>
                        <a:lnTo>
                          <a:pt x="1000" y="544"/>
                        </a:lnTo>
                        <a:lnTo>
                          <a:pt x="995" y="548"/>
                        </a:lnTo>
                        <a:lnTo>
                          <a:pt x="995" y="551"/>
                        </a:lnTo>
                        <a:lnTo>
                          <a:pt x="989" y="555"/>
                        </a:lnTo>
                        <a:lnTo>
                          <a:pt x="984" y="553"/>
                        </a:lnTo>
                        <a:lnTo>
                          <a:pt x="982" y="557"/>
                        </a:lnTo>
                        <a:lnTo>
                          <a:pt x="980" y="557"/>
                        </a:lnTo>
                        <a:lnTo>
                          <a:pt x="980" y="555"/>
                        </a:lnTo>
                        <a:lnTo>
                          <a:pt x="977" y="555"/>
                        </a:lnTo>
                        <a:lnTo>
                          <a:pt x="973" y="555"/>
                        </a:lnTo>
                        <a:lnTo>
                          <a:pt x="975" y="557"/>
                        </a:lnTo>
                        <a:lnTo>
                          <a:pt x="973" y="564"/>
                        </a:lnTo>
                        <a:lnTo>
                          <a:pt x="984" y="566"/>
                        </a:lnTo>
                        <a:lnTo>
                          <a:pt x="986" y="566"/>
                        </a:lnTo>
                        <a:lnTo>
                          <a:pt x="989" y="564"/>
                        </a:lnTo>
                        <a:lnTo>
                          <a:pt x="993" y="571"/>
                        </a:lnTo>
                        <a:lnTo>
                          <a:pt x="998" y="575"/>
                        </a:lnTo>
                        <a:lnTo>
                          <a:pt x="1002" y="573"/>
                        </a:lnTo>
                        <a:lnTo>
                          <a:pt x="1013" y="575"/>
                        </a:lnTo>
                        <a:lnTo>
                          <a:pt x="1011" y="582"/>
                        </a:lnTo>
                        <a:lnTo>
                          <a:pt x="1013" y="584"/>
                        </a:lnTo>
                        <a:lnTo>
                          <a:pt x="1011" y="586"/>
                        </a:lnTo>
                        <a:lnTo>
                          <a:pt x="1013" y="591"/>
                        </a:lnTo>
                        <a:lnTo>
                          <a:pt x="1011" y="593"/>
                        </a:lnTo>
                        <a:lnTo>
                          <a:pt x="1009" y="591"/>
                        </a:lnTo>
                        <a:lnTo>
                          <a:pt x="1004" y="591"/>
                        </a:lnTo>
                        <a:lnTo>
                          <a:pt x="1004" y="595"/>
                        </a:lnTo>
                        <a:lnTo>
                          <a:pt x="1000" y="595"/>
                        </a:lnTo>
                        <a:lnTo>
                          <a:pt x="1000" y="597"/>
                        </a:lnTo>
                        <a:lnTo>
                          <a:pt x="989" y="595"/>
                        </a:lnTo>
                        <a:lnTo>
                          <a:pt x="989" y="597"/>
                        </a:lnTo>
                        <a:lnTo>
                          <a:pt x="991" y="597"/>
                        </a:lnTo>
                        <a:lnTo>
                          <a:pt x="991" y="600"/>
                        </a:lnTo>
                        <a:lnTo>
                          <a:pt x="989" y="600"/>
                        </a:lnTo>
                        <a:lnTo>
                          <a:pt x="989" y="604"/>
                        </a:lnTo>
                        <a:lnTo>
                          <a:pt x="991" y="606"/>
                        </a:lnTo>
                        <a:lnTo>
                          <a:pt x="991" y="608"/>
                        </a:lnTo>
                        <a:lnTo>
                          <a:pt x="993" y="611"/>
                        </a:lnTo>
                        <a:lnTo>
                          <a:pt x="995" y="615"/>
                        </a:lnTo>
                        <a:lnTo>
                          <a:pt x="1000" y="615"/>
                        </a:lnTo>
                        <a:lnTo>
                          <a:pt x="1006" y="622"/>
                        </a:lnTo>
                        <a:lnTo>
                          <a:pt x="1011" y="626"/>
                        </a:lnTo>
                        <a:lnTo>
                          <a:pt x="1011" y="631"/>
                        </a:lnTo>
                        <a:lnTo>
                          <a:pt x="1013" y="628"/>
                        </a:lnTo>
                        <a:lnTo>
                          <a:pt x="1015" y="631"/>
                        </a:lnTo>
                        <a:lnTo>
                          <a:pt x="1018" y="628"/>
                        </a:lnTo>
                        <a:lnTo>
                          <a:pt x="1031" y="637"/>
                        </a:lnTo>
                        <a:lnTo>
                          <a:pt x="1038" y="635"/>
                        </a:lnTo>
                        <a:lnTo>
                          <a:pt x="1047" y="639"/>
                        </a:lnTo>
                        <a:lnTo>
                          <a:pt x="1049" y="644"/>
                        </a:lnTo>
                        <a:lnTo>
                          <a:pt x="1055" y="646"/>
                        </a:lnTo>
                        <a:lnTo>
                          <a:pt x="1058" y="644"/>
                        </a:lnTo>
                        <a:lnTo>
                          <a:pt x="1060" y="646"/>
                        </a:lnTo>
                        <a:lnTo>
                          <a:pt x="1064" y="646"/>
                        </a:lnTo>
                        <a:lnTo>
                          <a:pt x="1064" y="648"/>
                        </a:lnTo>
                        <a:lnTo>
                          <a:pt x="1062" y="648"/>
                        </a:lnTo>
                        <a:lnTo>
                          <a:pt x="1062" y="653"/>
                        </a:lnTo>
                        <a:lnTo>
                          <a:pt x="1067" y="653"/>
                        </a:lnTo>
                        <a:lnTo>
                          <a:pt x="1067" y="651"/>
                        </a:lnTo>
                        <a:lnTo>
                          <a:pt x="1067" y="653"/>
                        </a:lnTo>
                        <a:lnTo>
                          <a:pt x="1076" y="657"/>
                        </a:lnTo>
                        <a:lnTo>
                          <a:pt x="1076" y="662"/>
                        </a:lnTo>
                        <a:lnTo>
                          <a:pt x="1073" y="664"/>
                        </a:lnTo>
                        <a:lnTo>
                          <a:pt x="1078" y="664"/>
                        </a:lnTo>
                        <a:lnTo>
                          <a:pt x="1078" y="668"/>
                        </a:lnTo>
                        <a:lnTo>
                          <a:pt x="1073" y="666"/>
                        </a:lnTo>
                        <a:lnTo>
                          <a:pt x="1067" y="666"/>
                        </a:lnTo>
                        <a:lnTo>
                          <a:pt x="1067" y="671"/>
                        </a:lnTo>
                        <a:lnTo>
                          <a:pt x="1067" y="675"/>
                        </a:lnTo>
                        <a:lnTo>
                          <a:pt x="1064" y="673"/>
                        </a:lnTo>
                        <a:lnTo>
                          <a:pt x="1064" y="668"/>
                        </a:lnTo>
                        <a:lnTo>
                          <a:pt x="1062" y="675"/>
                        </a:lnTo>
                        <a:lnTo>
                          <a:pt x="1058" y="675"/>
                        </a:lnTo>
                        <a:lnTo>
                          <a:pt x="1058" y="673"/>
                        </a:lnTo>
                        <a:lnTo>
                          <a:pt x="1055" y="673"/>
                        </a:lnTo>
                        <a:lnTo>
                          <a:pt x="1051" y="671"/>
                        </a:lnTo>
                        <a:lnTo>
                          <a:pt x="1049" y="671"/>
                        </a:lnTo>
                        <a:lnTo>
                          <a:pt x="1049" y="673"/>
                        </a:lnTo>
                        <a:lnTo>
                          <a:pt x="1044" y="673"/>
                        </a:lnTo>
                        <a:lnTo>
                          <a:pt x="1044" y="668"/>
                        </a:lnTo>
                        <a:lnTo>
                          <a:pt x="1042" y="666"/>
                        </a:lnTo>
                        <a:lnTo>
                          <a:pt x="1044" y="666"/>
                        </a:lnTo>
                        <a:lnTo>
                          <a:pt x="1042" y="664"/>
                        </a:lnTo>
                        <a:lnTo>
                          <a:pt x="1040" y="666"/>
                        </a:lnTo>
                        <a:lnTo>
                          <a:pt x="1035" y="666"/>
                        </a:lnTo>
                        <a:lnTo>
                          <a:pt x="1033" y="675"/>
                        </a:lnTo>
                        <a:lnTo>
                          <a:pt x="1029" y="675"/>
                        </a:lnTo>
                        <a:lnTo>
                          <a:pt x="1029" y="677"/>
                        </a:lnTo>
                        <a:lnTo>
                          <a:pt x="1018" y="675"/>
                        </a:lnTo>
                        <a:lnTo>
                          <a:pt x="1015" y="671"/>
                        </a:lnTo>
                        <a:lnTo>
                          <a:pt x="1009" y="668"/>
                        </a:lnTo>
                        <a:lnTo>
                          <a:pt x="1006" y="668"/>
                        </a:lnTo>
                        <a:lnTo>
                          <a:pt x="1006" y="666"/>
                        </a:lnTo>
                        <a:lnTo>
                          <a:pt x="1002" y="668"/>
                        </a:lnTo>
                        <a:lnTo>
                          <a:pt x="998" y="673"/>
                        </a:lnTo>
                        <a:lnTo>
                          <a:pt x="1000" y="682"/>
                        </a:lnTo>
                        <a:lnTo>
                          <a:pt x="991" y="684"/>
                        </a:lnTo>
                        <a:lnTo>
                          <a:pt x="980" y="691"/>
                        </a:lnTo>
                        <a:lnTo>
                          <a:pt x="975" y="693"/>
                        </a:lnTo>
                        <a:lnTo>
                          <a:pt x="973" y="697"/>
                        </a:lnTo>
                        <a:lnTo>
                          <a:pt x="969" y="697"/>
                        </a:lnTo>
                        <a:lnTo>
                          <a:pt x="969" y="702"/>
                        </a:lnTo>
                        <a:lnTo>
                          <a:pt x="966" y="704"/>
                        </a:lnTo>
                        <a:lnTo>
                          <a:pt x="964" y="706"/>
                        </a:lnTo>
                        <a:lnTo>
                          <a:pt x="960" y="706"/>
                        </a:lnTo>
                        <a:lnTo>
                          <a:pt x="964" y="708"/>
                        </a:lnTo>
                        <a:lnTo>
                          <a:pt x="957" y="711"/>
                        </a:lnTo>
                        <a:lnTo>
                          <a:pt x="960" y="711"/>
                        </a:lnTo>
                        <a:lnTo>
                          <a:pt x="960" y="713"/>
                        </a:lnTo>
                        <a:lnTo>
                          <a:pt x="957" y="715"/>
                        </a:lnTo>
                        <a:lnTo>
                          <a:pt x="953" y="715"/>
                        </a:lnTo>
                        <a:lnTo>
                          <a:pt x="953" y="717"/>
                        </a:lnTo>
                        <a:lnTo>
                          <a:pt x="953" y="715"/>
                        </a:lnTo>
                        <a:lnTo>
                          <a:pt x="951" y="715"/>
                        </a:lnTo>
                        <a:lnTo>
                          <a:pt x="949" y="713"/>
                        </a:lnTo>
                        <a:lnTo>
                          <a:pt x="949" y="715"/>
                        </a:lnTo>
                        <a:lnTo>
                          <a:pt x="946" y="715"/>
                        </a:lnTo>
                        <a:lnTo>
                          <a:pt x="946" y="717"/>
                        </a:lnTo>
                        <a:lnTo>
                          <a:pt x="944" y="715"/>
                        </a:lnTo>
                        <a:lnTo>
                          <a:pt x="942" y="717"/>
                        </a:lnTo>
                        <a:lnTo>
                          <a:pt x="944" y="719"/>
                        </a:lnTo>
                        <a:lnTo>
                          <a:pt x="940" y="719"/>
                        </a:lnTo>
                        <a:lnTo>
                          <a:pt x="937" y="719"/>
                        </a:lnTo>
                        <a:lnTo>
                          <a:pt x="937" y="724"/>
                        </a:lnTo>
                        <a:lnTo>
                          <a:pt x="935" y="722"/>
                        </a:lnTo>
                        <a:lnTo>
                          <a:pt x="933" y="724"/>
                        </a:lnTo>
                        <a:lnTo>
                          <a:pt x="931" y="724"/>
                        </a:lnTo>
                        <a:lnTo>
                          <a:pt x="928" y="726"/>
                        </a:lnTo>
                        <a:lnTo>
                          <a:pt x="926" y="728"/>
                        </a:lnTo>
                        <a:lnTo>
                          <a:pt x="926" y="726"/>
                        </a:lnTo>
                        <a:lnTo>
                          <a:pt x="922" y="726"/>
                        </a:lnTo>
                        <a:lnTo>
                          <a:pt x="924" y="726"/>
                        </a:lnTo>
                        <a:lnTo>
                          <a:pt x="920" y="728"/>
                        </a:lnTo>
                        <a:lnTo>
                          <a:pt x="917" y="731"/>
                        </a:lnTo>
                        <a:lnTo>
                          <a:pt x="913" y="731"/>
                        </a:lnTo>
                        <a:lnTo>
                          <a:pt x="911" y="735"/>
                        </a:lnTo>
                        <a:lnTo>
                          <a:pt x="908" y="735"/>
                        </a:lnTo>
                        <a:lnTo>
                          <a:pt x="906" y="737"/>
                        </a:lnTo>
                        <a:lnTo>
                          <a:pt x="904" y="735"/>
                        </a:lnTo>
                        <a:lnTo>
                          <a:pt x="904" y="737"/>
                        </a:lnTo>
                        <a:lnTo>
                          <a:pt x="904" y="735"/>
                        </a:lnTo>
                        <a:lnTo>
                          <a:pt x="900" y="742"/>
                        </a:lnTo>
                        <a:lnTo>
                          <a:pt x="897" y="744"/>
                        </a:lnTo>
                        <a:lnTo>
                          <a:pt x="895" y="744"/>
                        </a:lnTo>
                        <a:lnTo>
                          <a:pt x="893" y="746"/>
                        </a:lnTo>
                        <a:lnTo>
                          <a:pt x="895" y="746"/>
                        </a:lnTo>
                        <a:lnTo>
                          <a:pt x="893" y="748"/>
                        </a:lnTo>
                        <a:lnTo>
                          <a:pt x="895" y="751"/>
                        </a:lnTo>
                        <a:lnTo>
                          <a:pt x="895" y="753"/>
                        </a:lnTo>
                        <a:lnTo>
                          <a:pt x="895" y="755"/>
                        </a:lnTo>
                        <a:lnTo>
                          <a:pt x="893" y="755"/>
                        </a:lnTo>
                        <a:lnTo>
                          <a:pt x="891" y="764"/>
                        </a:lnTo>
                        <a:lnTo>
                          <a:pt x="893" y="764"/>
                        </a:lnTo>
                        <a:lnTo>
                          <a:pt x="891" y="764"/>
                        </a:lnTo>
                        <a:lnTo>
                          <a:pt x="891" y="768"/>
                        </a:lnTo>
                        <a:lnTo>
                          <a:pt x="895" y="771"/>
                        </a:lnTo>
                        <a:lnTo>
                          <a:pt x="893" y="777"/>
                        </a:lnTo>
                        <a:lnTo>
                          <a:pt x="895" y="777"/>
                        </a:lnTo>
                        <a:lnTo>
                          <a:pt x="895" y="784"/>
                        </a:lnTo>
                        <a:lnTo>
                          <a:pt x="895" y="786"/>
                        </a:lnTo>
                        <a:lnTo>
                          <a:pt x="897" y="786"/>
                        </a:lnTo>
                        <a:lnTo>
                          <a:pt x="895" y="788"/>
                        </a:lnTo>
                        <a:lnTo>
                          <a:pt x="897" y="788"/>
                        </a:lnTo>
                        <a:lnTo>
                          <a:pt x="895" y="791"/>
                        </a:lnTo>
                        <a:lnTo>
                          <a:pt x="897" y="791"/>
                        </a:lnTo>
                        <a:lnTo>
                          <a:pt x="902" y="795"/>
                        </a:lnTo>
                        <a:lnTo>
                          <a:pt x="902" y="799"/>
                        </a:lnTo>
                        <a:lnTo>
                          <a:pt x="900" y="802"/>
                        </a:lnTo>
                        <a:lnTo>
                          <a:pt x="904" y="804"/>
                        </a:lnTo>
                        <a:lnTo>
                          <a:pt x="911" y="810"/>
                        </a:lnTo>
                        <a:lnTo>
                          <a:pt x="913" y="808"/>
                        </a:lnTo>
                        <a:lnTo>
                          <a:pt x="913" y="813"/>
                        </a:lnTo>
                        <a:lnTo>
                          <a:pt x="915" y="813"/>
                        </a:lnTo>
                        <a:lnTo>
                          <a:pt x="917" y="817"/>
                        </a:lnTo>
                        <a:lnTo>
                          <a:pt x="917" y="819"/>
                        </a:lnTo>
                        <a:lnTo>
                          <a:pt x="915" y="822"/>
                        </a:lnTo>
                        <a:lnTo>
                          <a:pt x="920" y="822"/>
                        </a:lnTo>
                        <a:lnTo>
                          <a:pt x="920" y="824"/>
                        </a:lnTo>
                        <a:lnTo>
                          <a:pt x="922" y="826"/>
                        </a:lnTo>
                        <a:lnTo>
                          <a:pt x="920" y="828"/>
                        </a:lnTo>
                        <a:lnTo>
                          <a:pt x="920" y="833"/>
                        </a:lnTo>
                        <a:lnTo>
                          <a:pt x="920" y="835"/>
                        </a:lnTo>
                        <a:lnTo>
                          <a:pt x="915" y="837"/>
                        </a:lnTo>
                        <a:lnTo>
                          <a:pt x="915" y="839"/>
                        </a:lnTo>
                        <a:lnTo>
                          <a:pt x="902" y="842"/>
                        </a:lnTo>
                        <a:lnTo>
                          <a:pt x="900" y="848"/>
                        </a:lnTo>
                        <a:lnTo>
                          <a:pt x="900" y="853"/>
                        </a:lnTo>
                        <a:lnTo>
                          <a:pt x="902" y="853"/>
                        </a:lnTo>
                        <a:lnTo>
                          <a:pt x="902" y="855"/>
                        </a:lnTo>
                        <a:lnTo>
                          <a:pt x="906" y="857"/>
                        </a:lnTo>
                        <a:lnTo>
                          <a:pt x="908" y="862"/>
                        </a:lnTo>
                        <a:lnTo>
                          <a:pt x="906" y="866"/>
                        </a:lnTo>
                        <a:lnTo>
                          <a:pt x="902" y="866"/>
                        </a:lnTo>
                        <a:lnTo>
                          <a:pt x="900" y="868"/>
                        </a:lnTo>
                        <a:lnTo>
                          <a:pt x="900" y="870"/>
                        </a:lnTo>
                        <a:lnTo>
                          <a:pt x="902" y="873"/>
                        </a:lnTo>
                        <a:lnTo>
                          <a:pt x="902" y="877"/>
                        </a:lnTo>
                        <a:lnTo>
                          <a:pt x="902" y="879"/>
                        </a:lnTo>
                        <a:lnTo>
                          <a:pt x="900" y="879"/>
                        </a:lnTo>
                        <a:lnTo>
                          <a:pt x="900" y="886"/>
                        </a:lnTo>
                        <a:lnTo>
                          <a:pt x="895" y="895"/>
                        </a:lnTo>
                        <a:lnTo>
                          <a:pt x="891" y="899"/>
                        </a:lnTo>
                        <a:lnTo>
                          <a:pt x="888" y="902"/>
                        </a:lnTo>
                        <a:lnTo>
                          <a:pt x="886" y="904"/>
                        </a:lnTo>
                        <a:lnTo>
                          <a:pt x="884" y="906"/>
                        </a:lnTo>
                        <a:lnTo>
                          <a:pt x="884" y="910"/>
                        </a:lnTo>
                        <a:lnTo>
                          <a:pt x="882" y="913"/>
                        </a:lnTo>
                        <a:lnTo>
                          <a:pt x="879" y="913"/>
                        </a:lnTo>
                        <a:lnTo>
                          <a:pt x="879" y="915"/>
                        </a:lnTo>
                        <a:lnTo>
                          <a:pt x="875" y="915"/>
                        </a:lnTo>
                        <a:lnTo>
                          <a:pt x="875" y="919"/>
                        </a:lnTo>
                        <a:lnTo>
                          <a:pt x="873" y="926"/>
                        </a:lnTo>
                        <a:lnTo>
                          <a:pt x="866" y="926"/>
                        </a:lnTo>
                        <a:lnTo>
                          <a:pt x="864" y="930"/>
                        </a:lnTo>
                        <a:lnTo>
                          <a:pt x="857" y="930"/>
                        </a:lnTo>
                        <a:lnTo>
                          <a:pt x="853" y="933"/>
                        </a:lnTo>
                        <a:lnTo>
                          <a:pt x="851" y="930"/>
                        </a:lnTo>
                        <a:lnTo>
                          <a:pt x="837" y="933"/>
                        </a:lnTo>
                        <a:lnTo>
                          <a:pt x="833" y="928"/>
                        </a:lnTo>
                        <a:lnTo>
                          <a:pt x="828" y="926"/>
                        </a:lnTo>
                        <a:lnTo>
                          <a:pt x="824" y="922"/>
                        </a:lnTo>
                        <a:lnTo>
                          <a:pt x="819" y="919"/>
                        </a:lnTo>
                        <a:lnTo>
                          <a:pt x="817" y="919"/>
                        </a:lnTo>
                        <a:lnTo>
                          <a:pt x="815" y="913"/>
                        </a:lnTo>
                        <a:lnTo>
                          <a:pt x="808" y="913"/>
                        </a:lnTo>
                        <a:lnTo>
                          <a:pt x="808" y="910"/>
                        </a:lnTo>
                        <a:lnTo>
                          <a:pt x="810" y="908"/>
                        </a:lnTo>
                        <a:lnTo>
                          <a:pt x="810" y="904"/>
                        </a:lnTo>
                        <a:lnTo>
                          <a:pt x="808" y="902"/>
                        </a:lnTo>
                        <a:lnTo>
                          <a:pt x="808" y="904"/>
                        </a:lnTo>
                        <a:lnTo>
                          <a:pt x="804" y="902"/>
                        </a:lnTo>
                        <a:lnTo>
                          <a:pt x="802" y="899"/>
                        </a:lnTo>
                        <a:lnTo>
                          <a:pt x="797" y="897"/>
                        </a:lnTo>
                        <a:lnTo>
                          <a:pt x="795" y="895"/>
                        </a:lnTo>
                        <a:lnTo>
                          <a:pt x="797" y="890"/>
                        </a:lnTo>
                        <a:lnTo>
                          <a:pt x="799" y="893"/>
                        </a:lnTo>
                        <a:lnTo>
                          <a:pt x="806" y="895"/>
                        </a:lnTo>
                        <a:lnTo>
                          <a:pt x="806" y="893"/>
                        </a:lnTo>
                        <a:lnTo>
                          <a:pt x="808" y="890"/>
                        </a:lnTo>
                        <a:lnTo>
                          <a:pt x="806" y="882"/>
                        </a:lnTo>
                        <a:lnTo>
                          <a:pt x="808" y="879"/>
                        </a:lnTo>
                        <a:lnTo>
                          <a:pt x="808" y="875"/>
                        </a:lnTo>
                        <a:lnTo>
                          <a:pt x="810" y="873"/>
                        </a:lnTo>
                        <a:lnTo>
                          <a:pt x="810" y="862"/>
                        </a:lnTo>
                        <a:lnTo>
                          <a:pt x="810" y="859"/>
                        </a:lnTo>
                        <a:lnTo>
                          <a:pt x="808" y="862"/>
                        </a:lnTo>
                        <a:lnTo>
                          <a:pt x="804" y="862"/>
                        </a:lnTo>
                        <a:lnTo>
                          <a:pt x="804" y="859"/>
                        </a:lnTo>
                        <a:lnTo>
                          <a:pt x="806" y="853"/>
                        </a:lnTo>
                        <a:lnTo>
                          <a:pt x="806" y="850"/>
                        </a:lnTo>
                        <a:lnTo>
                          <a:pt x="806" y="846"/>
                        </a:lnTo>
                        <a:lnTo>
                          <a:pt x="808" y="844"/>
                        </a:lnTo>
                        <a:lnTo>
                          <a:pt x="804" y="842"/>
                        </a:lnTo>
                        <a:lnTo>
                          <a:pt x="804" y="835"/>
                        </a:lnTo>
                        <a:lnTo>
                          <a:pt x="808" y="835"/>
                        </a:lnTo>
                        <a:lnTo>
                          <a:pt x="808" y="837"/>
                        </a:lnTo>
                        <a:lnTo>
                          <a:pt x="817" y="835"/>
                        </a:lnTo>
                        <a:lnTo>
                          <a:pt x="815" y="828"/>
                        </a:lnTo>
                        <a:lnTo>
                          <a:pt x="810" y="828"/>
                        </a:lnTo>
                        <a:lnTo>
                          <a:pt x="813" y="826"/>
                        </a:lnTo>
                        <a:lnTo>
                          <a:pt x="810" y="822"/>
                        </a:lnTo>
                        <a:lnTo>
                          <a:pt x="802" y="822"/>
                        </a:lnTo>
                        <a:lnTo>
                          <a:pt x="802" y="817"/>
                        </a:lnTo>
                        <a:lnTo>
                          <a:pt x="797" y="815"/>
                        </a:lnTo>
                        <a:lnTo>
                          <a:pt x="784" y="819"/>
                        </a:lnTo>
                        <a:lnTo>
                          <a:pt x="777" y="822"/>
                        </a:lnTo>
                        <a:lnTo>
                          <a:pt x="777" y="817"/>
                        </a:lnTo>
                        <a:lnTo>
                          <a:pt x="773" y="817"/>
                        </a:lnTo>
                        <a:lnTo>
                          <a:pt x="770" y="817"/>
                        </a:lnTo>
                        <a:lnTo>
                          <a:pt x="766" y="817"/>
                        </a:lnTo>
                        <a:lnTo>
                          <a:pt x="766" y="815"/>
                        </a:lnTo>
                        <a:lnTo>
                          <a:pt x="764" y="813"/>
                        </a:lnTo>
                        <a:lnTo>
                          <a:pt x="761" y="813"/>
                        </a:lnTo>
                        <a:lnTo>
                          <a:pt x="759" y="817"/>
                        </a:lnTo>
                        <a:lnTo>
                          <a:pt x="761" y="819"/>
                        </a:lnTo>
                        <a:lnTo>
                          <a:pt x="759" y="824"/>
                        </a:lnTo>
                        <a:lnTo>
                          <a:pt x="761" y="828"/>
                        </a:lnTo>
                        <a:lnTo>
                          <a:pt x="753" y="828"/>
                        </a:lnTo>
                        <a:lnTo>
                          <a:pt x="750" y="826"/>
                        </a:lnTo>
                        <a:lnTo>
                          <a:pt x="748" y="826"/>
                        </a:lnTo>
                        <a:lnTo>
                          <a:pt x="744" y="826"/>
                        </a:lnTo>
                        <a:lnTo>
                          <a:pt x="744" y="819"/>
                        </a:lnTo>
                        <a:lnTo>
                          <a:pt x="739" y="817"/>
                        </a:lnTo>
                        <a:lnTo>
                          <a:pt x="739" y="819"/>
                        </a:lnTo>
                        <a:lnTo>
                          <a:pt x="737" y="817"/>
                        </a:lnTo>
                        <a:lnTo>
                          <a:pt x="735" y="817"/>
                        </a:lnTo>
                        <a:lnTo>
                          <a:pt x="735" y="819"/>
                        </a:lnTo>
                        <a:lnTo>
                          <a:pt x="735" y="815"/>
                        </a:lnTo>
                        <a:lnTo>
                          <a:pt x="737" y="815"/>
                        </a:lnTo>
                        <a:lnTo>
                          <a:pt x="737" y="808"/>
                        </a:lnTo>
                        <a:lnTo>
                          <a:pt x="737" y="806"/>
                        </a:lnTo>
                        <a:lnTo>
                          <a:pt x="737" y="804"/>
                        </a:lnTo>
                        <a:lnTo>
                          <a:pt x="737" y="806"/>
                        </a:lnTo>
                        <a:lnTo>
                          <a:pt x="732" y="804"/>
                        </a:lnTo>
                        <a:lnTo>
                          <a:pt x="735" y="806"/>
                        </a:lnTo>
                        <a:lnTo>
                          <a:pt x="732" y="806"/>
                        </a:lnTo>
                        <a:lnTo>
                          <a:pt x="730" y="806"/>
                        </a:lnTo>
                        <a:lnTo>
                          <a:pt x="732" y="808"/>
                        </a:lnTo>
                        <a:lnTo>
                          <a:pt x="732" y="810"/>
                        </a:lnTo>
                        <a:lnTo>
                          <a:pt x="730" y="808"/>
                        </a:lnTo>
                        <a:lnTo>
                          <a:pt x="726" y="808"/>
                        </a:lnTo>
                        <a:lnTo>
                          <a:pt x="730" y="806"/>
                        </a:lnTo>
                        <a:lnTo>
                          <a:pt x="728" y="802"/>
                        </a:lnTo>
                        <a:lnTo>
                          <a:pt x="732" y="802"/>
                        </a:lnTo>
                        <a:lnTo>
                          <a:pt x="732" y="799"/>
                        </a:lnTo>
                        <a:lnTo>
                          <a:pt x="728" y="799"/>
                        </a:lnTo>
                        <a:lnTo>
                          <a:pt x="730" y="797"/>
                        </a:lnTo>
                        <a:lnTo>
                          <a:pt x="726" y="799"/>
                        </a:lnTo>
                        <a:lnTo>
                          <a:pt x="726" y="802"/>
                        </a:lnTo>
                        <a:lnTo>
                          <a:pt x="721" y="799"/>
                        </a:lnTo>
                        <a:lnTo>
                          <a:pt x="719" y="802"/>
                        </a:lnTo>
                        <a:lnTo>
                          <a:pt x="717" y="802"/>
                        </a:lnTo>
                        <a:lnTo>
                          <a:pt x="715" y="797"/>
                        </a:lnTo>
                        <a:lnTo>
                          <a:pt x="708" y="795"/>
                        </a:lnTo>
                        <a:lnTo>
                          <a:pt x="704" y="793"/>
                        </a:lnTo>
                        <a:lnTo>
                          <a:pt x="697" y="793"/>
                        </a:lnTo>
                        <a:lnTo>
                          <a:pt x="697" y="795"/>
                        </a:lnTo>
                        <a:lnTo>
                          <a:pt x="692" y="791"/>
                        </a:lnTo>
                        <a:lnTo>
                          <a:pt x="688" y="786"/>
                        </a:lnTo>
                        <a:lnTo>
                          <a:pt x="690" y="782"/>
                        </a:lnTo>
                        <a:lnTo>
                          <a:pt x="688" y="779"/>
                        </a:lnTo>
                        <a:lnTo>
                          <a:pt x="688" y="775"/>
                        </a:lnTo>
                        <a:lnTo>
                          <a:pt x="688" y="773"/>
                        </a:lnTo>
                        <a:lnTo>
                          <a:pt x="688" y="771"/>
                        </a:lnTo>
                        <a:lnTo>
                          <a:pt x="686" y="771"/>
                        </a:lnTo>
                        <a:lnTo>
                          <a:pt x="686" y="773"/>
                        </a:lnTo>
                        <a:lnTo>
                          <a:pt x="677" y="768"/>
                        </a:lnTo>
                        <a:lnTo>
                          <a:pt x="672" y="771"/>
                        </a:lnTo>
                        <a:lnTo>
                          <a:pt x="663" y="764"/>
                        </a:lnTo>
                        <a:lnTo>
                          <a:pt x="661" y="764"/>
                        </a:lnTo>
                        <a:lnTo>
                          <a:pt x="661" y="766"/>
                        </a:lnTo>
                        <a:lnTo>
                          <a:pt x="659" y="766"/>
                        </a:lnTo>
                        <a:lnTo>
                          <a:pt x="657" y="766"/>
                        </a:lnTo>
                        <a:lnTo>
                          <a:pt x="657" y="764"/>
                        </a:lnTo>
                        <a:lnTo>
                          <a:pt x="655" y="762"/>
                        </a:lnTo>
                        <a:lnTo>
                          <a:pt x="652" y="759"/>
                        </a:lnTo>
                        <a:lnTo>
                          <a:pt x="648" y="764"/>
                        </a:lnTo>
                        <a:lnTo>
                          <a:pt x="646" y="764"/>
                        </a:lnTo>
                        <a:lnTo>
                          <a:pt x="646" y="762"/>
                        </a:lnTo>
                        <a:lnTo>
                          <a:pt x="643" y="759"/>
                        </a:lnTo>
                        <a:lnTo>
                          <a:pt x="650" y="757"/>
                        </a:lnTo>
                        <a:lnTo>
                          <a:pt x="648" y="755"/>
                        </a:lnTo>
                        <a:lnTo>
                          <a:pt x="646" y="757"/>
                        </a:lnTo>
                        <a:lnTo>
                          <a:pt x="646" y="755"/>
                        </a:lnTo>
                        <a:lnTo>
                          <a:pt x="643" y="755"/>
                        </a:lnTo>
                        <a:lnTo>
                          <a:pt x="643" y="753"/>
                        </a:lnTo>
                        <a:lnTo>
                          <a:pt x="648" y="751"/>
                        </a:lnTo>
                        <a:lnTo>
                          <a:pt x="648" y="748"/>
                        </a:lnTo>
                        <a:lnTo>
                          <a:pt x="646" y="746"/>
                        </a:lnTo>
                        <a:lnTo>
                          <a:pt x="646" y="748"/>
                        </a:lnTo>
                        <a:lnTo>
                          <a:pt x="641" y="748"/>
                        </a:lnTo>
                        <a:lnTo>
                          <a:pt x="643" y="746"/>
                        </a:lnTo>
                        <a:lnTo>
                          <a:pt x="639" y="744"/>
                        </a:lnTo>
                        <a:lnTo>
                          <a:pt x="637" y="744"/>
                        </a:lnTo>
                        <a:lnTo>
                          <a:pt x="632" y="744"/>
                        </a:lnTo>
                        <a:lnTo>
                          <a:pt x="632" y="746"/>
                        </a:lnTo>
                        <a:lnTo>
                          <a:pt x="634" y="748"/>
                        </a:lnTo>
                        <a:lnTo>
                          <a:pt x="632" y="751"/>
                        </a:lnTo>
                        <a:lnTo>
                          <a:pt x="634" y="751"/>
                        </a:lnTo>
                        <a:lnTo>
                          <a:pt x="630" y="751"/>
                        </a:lnTo>
                        <a:lnTo>
                          <a:pt x="630" y="753"/>
                        </a:lnTo>
                        <a:lnTo>
                          <a:pt x="626" y="753"/>
                        </a:lnTo>
                        <a:lnTo>
                          <a:pt x="628" y="755"/>
                        </a:lnTo>
                        <a:lnTo>
                          <a:pt x="632" y="757"/>
                        </a:lnTo>
                        <a:lnTo>
                          <a:pt x="630" y="757"/>
                        </a:lnTo>
                        <a:lnTo>
                          <a:pt x="630" y="759"/>
                        </a:lnTo>
                        <a:lnTo>
                          <a:pt x="628" y="759"/>
                        </a:lnTo>
                        <a:lnTo>
                          <a:pt x="628" y="762"/>
                        </a:lnTo>
                        <a:lnTo>
                          <a:pt x="626" y="759"/>
                        </a:lnTo>
                        <a:lnTo>
                          <a:pt x="626" y="757"/>
                        </a:lnTo>
                        <a:lnTo>
                          <a:pt x="617" y="757"/>
                        </a:lnTo>
                        <a:lnTo>
                          <a:pt x="621" y="755"/>
                        </a:lnTo>
                        <a:lnTo>
                          <a:pt x="621" y="753"/>
                        </a:lnTo>
                        <a:lnTo>
                          <a:pt x="617" y="753"/>
                        </a:lnTo>
                        <a:lnTo>
                          <a:pt x="617" y="755"/>
                        </a:lnTo>
                        <a:lnTo>
                          <a:pt x="614" y="755"/>
                        </a:lnTo>
                        <a:lnTo>
                          <a:pt x="614" y="753"/>
                        </a:lnTo>
                        <a:lnTo>
                          <a:pt x="612" y="753"/>
                        </a:lnTo>
                        <a:lnTo>
                          <a:pt x="610" y="748"/>
                        </a:lnTo>
                        <a:lnTo>
                          <a:pt x="606" y="746"/>
                        </a:lnTo>
                        <a:lnTo>
                          <a:pt x="603" y="748"/>
                        </a:lnTo>
                        <a:lnTo>
                          <a:pt x="603" y="751"/>
                        </a:lnTo>
                        <a:lnTo>
                          <a:pt x="606" y="755"/>
                        </a:lnTo>
                        <a:lnTo>
                          <a:pt x="603" y="755"/>
                        </a:lnTo>
                        <a:lnTo>
                          <a:pt x="603" y="751"/>
                        </a:lnTo>
                        <a:lnTo>
                          <a:pt x="603" y="748"/>
                        </a:lnTo>
                        <a:lnTo>
                          <a:pt x="597" y="748"/>
                        </a:lnTo>
                        <a:lnTo>
                          <a:pt x="599" y="751"/>
                        </a:lnTo>
                        <a:lnTo>
                          <a:pt x="597" y="751"/>
                        </a:lnTo>
                        <a:lnTo>
                          <a:pt x="597" y="755"/>
                        </a:lnTo>
                        <a:lnTo>
                          <a:pt x="594" y="757"/>
                        </a:lnTo>
                        <a:lnTo>
                          <a:pt x="597" y="759"/>
                        </a:lnTo>
                        <a:lnTo>
                          <a:pt x="594" y="759"/>
                        </a:lnTo>
                        <a:lnTo>
                          <a:pt x="597" y="762"/>
                        </a:lnTo>
                        <a:lnTo>
                          <a:pt x="592" y="768"/>
                        </a:lnTo>
                        <a:lnTo>
                          <a:pt x="588" y="773"/>
                        </a:lnTo>
                        <a:lnTo>
                          <a:pt x="590" y="775"/>
                        </a:lnTo>
                        <a:lnTo>
                          <a:pt x="588" y="777"/>
                        </a:lnTo>
                        <a:lnTo>
                          <a:pt x="590" y="782"/>
                        </a:lnTo>
                        <a:lnTo>
                          <a:pt x="588" y="782"/>
                        </a:lnTo>
                        <a:lnTo>
                          <a:pt x="585" y="782"/>
                        </a:lnTo>
                        <a:lnTo>
                          <a:pt x="588" y="782"/>
                        </a:lnTo>
                        <a:lnTo>
                          <a:pt x="583" y="777"/>
                        </a:lnTo>
                        <a:lnTo>
                          <a:pt x="581" y="777"/>
                        </a:lnTo>
                        <a:lnTo>
                          <a:pt x="581" y="784"/>
                        </a:lnTo>
                        <a:lnTo>
                          <a:pt x="579" y="784"/>
                        </a:lnTo>
                        <a:lnTo>
                          <a:pt x="579" y="786"/>
                        </a:lnTo>
                        <a:lnTo>
                          <a:pt x="572" y="782"/>
                        </a:lnTo>
                        <a:lnTo>
                          <a:pt x="570" y="777"/>
                        </a:lnTo>
                        <a:lnTo>
                          <a:pt x="563" y="777"/>
                        </a:lnTo>
                        <a:lnTo>
                          <a:pt x="561" y="779"/>
                        </a:lnTo>
                        <a:lnTo>
                          <a:pt x="561" y="777"/>
                        </a:lnTo>
                        <a:lnTo>
                          <a:pt x="561" y="779"/>
                        </a:lnTo>
                        <a:lnTo>
                          <a:pt x="561" y="782"/>
                        </a:lnTo>
                        <a:lnTo>
                          <a:pt x="559" y="779"/>
                        </a:lnTo>
                        <a:lnTo>
                          <a:pt x="556" y="782"/>
                        </a:lnTo>
                        <a:lnTo>
                          <a:pt x="554" y="779"/>
                        </a:lnTo>
                        <a:lnTo>
                          <a:pt x="552" y="782"/>
                        </a:lnTo>
                        <a:lnTo>
                          <a:pt x="552" y="779"/>
                        </a:lnTo>
                        <a:lnTo>
                          <a:pt x="552" y="775"/>
                        </a:lnTo>
                        <a:lnTo>
                          <a:pt x="550" y="775"/>
                        </a:lnTo>
                        <a:lnTo>
                          <a:pt x="545" y="777"/>
                        </a:lnTo>
                        <a:lnTo>
                          <a:pt x="545" y="779"/>
                        </a:lnTo>
                        <a:lnTo>
                          <a:pt x="543" y="779"/>
                        </a:lnTo>
                        <a:lnTo>
                          <a:pt x="541" y="779"/>
                        </a:lnTo>
                        <a:lnTo>
                          <a:pt x="536" y="782"/>
                        </a:lnTo>
                        <a:lnTo>
                          <a:pt x="530" y="779"/>
                        </a:lnTo>
                        <a:lnTo>
                          <a:pt x="530" y="777"/>
                        </a:lnTo>
                        <a:lnTo>
                          <a:pt x="530" y="775"/>
                        </a:lnTo>
                        <a:lnTo>
                          <a:pt x="532" y="775"/>
                        </a:lnTo>
                        <a:lnTo>
                          <a:pt x="534" y="773"/>
                        </a:lnTo>
                        <a:lnTo>
                          <a:pt x="536" y="773"/>
                        </a:lnTo>
                        <a:lnTo>
                          <a:pt x="534" y="766"/>
                        </a:lnTo>
                        <a:lnTo>
                          <a:pt x="541" y="762"/>
                        </a:lnTo>
                        <a:lnTo>
                          <a:pt x="541" y="759"/>
                        </a:lnTo>
                        <a:lnTo>
                          <a:pt x="539" y="759"/>
                        </a:lnTo>
                        <a:lnTo>
                          <a:pt x="541" y="757"/>
                        </a:lnTo>
                        <a:lnTo>
                          <a:pt x="539" y="753"/>
                        </a:lnTo>
                        <a:lnTo>
                          <a:pt x="541" y="751"/>
                        </a:lnTo>
                        <a:lnTo>
                          <a:pt x="543" y="751"/>
                        </a:lnTo>
                        <a:lnTo>
                          <a:pt x="545" y="748"/>
                        </a:lnTo>
                        <a:lnTo>
                          <a:pt x="541" y="744"/>
                        </a:lnTo>
                        <a:lnTo>
                          <a:pt x="539" y="744"/>
                        </a:lnTo>
                        <a:lnTo>
                          <a:pt x="536" y="744"/>
                        </a:lnTo>
                        <a:lnTo>
                          <a:pt x="536" y="746"/>
                        </a:lnTo>
                        <a:lnTo>
                          <a:pt x="534" y="751"/>
                        </a:lnTo>
                        <a:lnTo>
                          <a:pt x="536" y="753"/>
                        </a:lnTo>
                        <a:lnTo>
                          <a:pt x="534" y="755"/>
                        </a:lnTo>
                        <a:lnTo>
                          <a:pt x="532" y="753"/>
                        </a:lnTo>
                        <a:lnTo>
                          <a:pt x="530" y="751"/>
                        </a:lnTo>
                        <a:lnTo>
                          <a:pt x="528" y="753"/>
                        </a:lnTo>
                        <a:lnTo>
                          <a:pt x="528" y="751"/>
                        </a:lnTo>
                        <a:lnTo>
                          <a:pt x="521" y="753"/>
                        </a:lnTo>
                        <a:lnTo>
                          <a:pt x="519" y="751"/>
                        </a:lnTo>
                        <a:lnTo>
                          <a:pt x="516" y="753"/>
                        </a:lnTo>
                        <a:lnTo>
                          <a:pt x="519" y="755"/>
                        </a:lnTo>
                        <a:lnTo>
                          <a:pt x="519" y="757"/>
                        </a:lnTo>
                        <a:lnTo>
                          <a:pt x="523" y="757"/>
                        </a:lnTo>
                        <a:lnTo>
                          <a:pt x="523" y="759"/>
                        </a:lnTo>
                        <a:lnTo>
                          <a:pt x="528" y="759"/>
                        </a:lnTo>
                        <a:lnTo>
                          <a:pt x="528" y="762"/>
                        </a:lnTo>
                        <a:lnTo>
                          <a:pt x="521" y="762"/>
                        </a:lnTo>
                        <a:lnTo>
                          <a:pt x="512" y="764"/>
                        </a:lnTo>
                        <a:lnTo>
                          <a:pt x="514" y="759"/>
                        </a:lnTo>
                        <a:lnTo>
                          <a:pt x="512" y="759"/>
                        </a:lnTo>
                        <a:lnTo>
                          <a:pt x="510" y="762"/>
                        </a:lnTo>
                        <a:lnTo>
                          <a:pt x="507" y="757"/>
                        </a:lnTo>
                        <a:lnTo>
                          <a:pt x="505" y="759"/>
                        </a:lnTo>
                        <a:lnTo>
                          <a:pt x="503" y="757"/>
                        </a:lnTo>
                        <a:lnTo>
                          <a:pt x="507" y="755"/>
                        </a:lnTo>
                        <a:lnTo>
                          <a:pt x="505" y="753"/>
                        </a:lnTo>
                        <a:lnTo>
                          <a:pt x="503" y="753"/>
                        </a:lnTo>
                        <a:lnTo>
                          <a:pt x="503" y="751"/>
                        </a:lnTo>
                        <a:lnTo>
                          <a:pt x="501" y="748"/>
                        </a:lnTo>
                        <a:lnTo>
                          <a:pt x="501" y="753"/>
                        </a:lnTo>
                        <a:lnTo>
                          <a:pt x="503" y="755"/>
                        </a:lnTo>
                        <a:lnTo>
                          <a:pt x="501" y="755"/>
                        </a:lnTo>
                        <a:lnTo>
                          <a:pt x="503" y="762"/>
                        </a:lnTo>
                        <a:lnTo>
                          <a:pt x="496" y="759"/>
                        </a:lnTo>
                        <a:lnTo>
                          <a:pt x="496" y="762"/>
                        </a:lnTo>
                        <a:lnTo>
                          <a:pt x="494" y="762"/>
                        </a:lnTo>
                        <a:lnTo>
                          <a:pt x="490" y="759"/>
                        </a:lnTo>
                        <a:lnTo>
                          <a:pt x="490" y="757"/>
                        </a:lnTo>
                        <a:lnTo>
                          <a:pt x="485" y="757"/>
                        </a:lnTo>
                        <a:lnTo>
                          <a:pt x="487" y="759"/>
                        </a:lnTo>
                        <a:lnTo>
                          <a:pt x="485" y="759"/>
                        </a:lnTo>
                        <a:lnTo>
                          <a:pt x="487" y="762"/>
                        </a:lnTo>
                        <a:lnTo>
                          <a:pt x="487" y="766"/>
                        </a:lnTo>
                        <a:lnTo>
                          <a:pt x="483" y="766"/>
                        </a:lnTo>
                        <a:lnTo>
                          <a:pt x="481" y="762"/>
                        </a:lnTo>
                        <a:lnTo>
                          <a:pt x="479" y="759"/>
                        </a:lnTo>
                        <a:lnTo>
                          <a:pt x="476" y="762"/>
                        </a:lnTo>
                        <a:lnTo>
                          <a:pt x="474" y="762"/>
                        </a:lnTo>
                        <a:lnTo>
                          <a:pt x="474" y="764"/>
                        </a:lnTo>
                        <a:lnTo>
                          <a:pt x="472" y="762"/>
                        </a:lnTo>
                        <a:lnTo>
                          <a:pt x="470" y="764"/>
                        </a:lnTo>
                        <a:lnTo>
                          <a:pt x="467" y="764"/>
                        </a:lnTo>
                        <a:lnTo>
                          <a:pt x="470" y="766"/>
                        </a:lnTo>
                        <a:lnTo>
                          <a:pt x="472" y="768"/>
                        </a:lnTo>
                        <a:lnTo>
                          <a:pt x="470" y="771"/>
                        </a:lnTo>
                        <a:lnTo>
                          <a:pt x="470" y="768"/>
                        </a:lnTo>
                        <a:lnTo>
                          <a:pt x="467" y="768"/>
                        </a:lnTo>
                        <a:lnTo>
                          <a:pt x="465" y="768"/>
                        </a:lnTo>
                        <a:lnTo>
                          <a:pt x="463" y="771"/>
                        </a:lnTo>
                        <a:lnTo>
                          <a:pt x="461" y="771"/>
                        </a:lnTo>
                        <a:lnTo>
                          <a:pt x="456" y="768"/>
                        </a:lnTo>
                        <a:lnTo>
                          <a:pt x="454" y="766"/>
                        </a:lnTo>
                        <a:lnTo>
                          <a:pt x="456" y="762"/>
                        </a:lnTo>
                        <a:lnTo>
                          <a:pt x="461" y="759"/>
                        </a:lnTo>
                        <a:lnTo>
                          <a:pt x="461" y="757"/>
                        </a:lnTo>
                        <a:lnTo>
                          <a:pt x="465" y="753"/>
                        </a:lnTo>
                        <a:lnTo>
                          <a:pt x="465" y="751"/>
                        </a:lnTo>
                        <a:lnTo>
                          <a:pt x="472" y="748"/>
                        </a:lnTo>
                        <a:lnTo>
                          <a:pt x="476" y="748"/>
                        </a:lnTo>
                        <a:lnTo>
                          <a:pt x="476" y="746"/>
                        </a:lnTo>
                        <a:lnTo>
                          <a:pt x="474" y="737"/>
                        </a:lnTo>
                        <a:lnTo>
                          <a:pt x="470" y="737"/>
                        </a:lnTo>
                        <a:lnTo>
                          <a:pt x="467" y="735"/>
                        </a:lnTo>
                        <a:lnTo>
                          <a:pt x="465" y="733"/>
                        </a:lnTo>
                        <a:lnTo>
                          <a:pt x="458" y="731"/>
                        </a:lnTo>
                        <a:lnTo>
                          <a:pt x="461" y="724"/>
                        </a:lnTo>
                        <a:lnTo>
                          <a:pt x="458" y="719"/>
                        </a:lnTo>
                        <a:lnTo>
                          <a:pt x="461" y="719"/>
                        </a:lnTo>
                        <a:lnTo>
                          <a:pt x="461" y="717"/>
                        </a:lnTo>
                        <a:lnTo>
                          <a:pt x="456" y="711"/>
                        </a:lnTo>
                        <a:lnTo>
                          <a:pt x="452" y="711"/>
                        </a:lnTo>
                        <a:lnTo>
                          <a:pt x="452" y="713"/>
                        </a:lnTo>
                        <a:lnTo>
                          <a:pt x="450" y="713"/>
                        </a:lnTo>
                        <a:lnTo>
                          <a:pt x="447" y="715"/>
                        </a:lnTo>
                        <a:lnTo>
                          <a:pt x="443" y="713"/>
                        </a:lnTo>
                        <a:lnTo>
                          <a:pt x="443" y="717"/>
                        </a:lnTo>
                        <a:lnTo>
                          <a:pt x="438" y="717"/>
                        </a:lnTo>
                        <a:lnTo>
                          <a:pt x="438" y="719"/>
                        </a:lnTo>
                        <a:lnTo>
                          <a:pt x="436" y="722"/>
                        </a:lnTo>
                        <a:lnTo>
                          <a:pt x="434" y="724"/>
                        </a:lnTo>
                        <a:lnTo>
                          <a:pt x="427" y="722"/>
                        </a:lnTo>
                        <a:lnTo>
                          <a:pt x="425" y="722"/>
                        </a:lnTo>
                        <a:lnTo>
                          <a:pt x="418" y="722"/>
                        </a:lnTo>
                        <a:lnTo>
                          <a:pt x="418" y="726"/>
                        </a:lnTo>
                        <a:lnTo>
                          <a:pt x="418" y="728"/>
                        </a:lnTo>
                        <a:lnTo>
                          <a:pt x="414" y="731"/>
                        </a:lnTo>
                        <a:lnTo>
                          <a:pt x="416" y="733"/>
                        </a:lnTo>
                        <a:lnTo>
                          <a:pt x="409" y="733"/>
                        </a:lnTo>
                        <a:lnTo>
                          <a:pt x="407" y="733"/>
                        </a:lnTo>
                        <a:lnTo>
                          <a:pt x="407" y="735"/>
                        </a:lnTo>
                        <a:lnTo>
                          <a:pt x="405" y="735"/>
                        </a:lnTo>
                        <a:lnTo>
                          <a:pt x="403" y="737"/>
                        </a:lnTo>
                        <a:lnTo>
                          <a:pt x="403" y="735"/>
                        </a:lnTo>
                        <a:lnTo>
                          <a:pt x="401" y="737"/>
                        </a:lnTo>
                        <a:lnTo>
                          <a:pt x="398" y="735"/>
                        </a:lnTo>
                        <a:lnTo>
                          <a:pt x="394" y="737"/>
                        </a:lnTo>
                        <a:lnTo>
                          <a:pt x="396" y="739"/>
                        </a:lnTo>
                        <a:lnTo>
                          <a:pt x="394" y="742"/>
                        </a:lnTo>
                        <a:lnTo>
                          <a:pt x="396" y="746"/>
                        </a:lnTo>
                        <a:lnTo>
                          <a:pt x="396" y="748"/>
                        </a:lnTo>
                        <a:lnTo>
                          <a:pt x="398" y="751"/>
                        </a:lnTo>
                        <a:lnTo>
                          <a:pt x="394" y="753"/>
                        </a:lnTo>
                        <a:lnTo>
                          <a:pt x="394" y="755"/>
                        </a:lnTo>
                        <a:lnTo>
                          <a:pt x="396" y="757"/>
                        </a:lnTo>
                        <a:lnTo>
                          <a:pt x="392" y="757"/>
                        </a:lnTo>
                        <a:lnTo>
                          <a:pt x="389" y="755"/>
                        </a:lnTo>
                        <a:lnTo>
                          <a:pt x="383" y="753"/>
                        </a:lnTo>
                        <a:lnTo>
                          <a:pt x="381" y="751"/>
                        </a:lnTo>
                        <a:lnTo>
                          <a:pt x="376" y="753"/>
                        </a:lnTo>
                        <a:lnTo>
                          <a:pt x="369" y="753"/>
                        </a:lnTo>
                        <a:lnTo>
                          <a:pt x="365" y="753"/>
                        </a:lnTo>
                        <a:lnTo>
                          <a:pt x="363" y="751"/>
                        </a:lnTo>
                        <a:lnTo>
                          <a:pt x="358" y="753"/>
                        </a:lnTo>
                        <a:lnTo>
                          <a:pt x="358" y="748"/>
                        </a:lnTo>
                        <a:lnTo>
                          <a:pt x="358" y="751"/>
                        </a:lnTo>
                        <a:lnTo>
                          <a:pt x="354" y="746"/>
                        </a:lnTo>
                        <a:lnTo>
                          <a:pt x="347" y="753"/>
                        </a:lnTo>
                        <a:lnTo>
                          <a:pt x="347" y="757"/>
                        </a:lnTo>
                        <a:lnTo>
                          <a:pt x="345" y="757"/>
                        </a:lnTo>
                        <a:lnTo>
                          <a:pt x="343" y="759"/>
                        </a:lnTo>
                        <a:lnTo>
                          <a:pt x="338" y="757"/>
                        </a:lnTo>
                        <a:lnTo>
                          <a:pt x="340" y="753"/>
                        </a:lnTo>
                        <a:lnTo>
                          <a:pt x="334" y="757"/>
                        </a:lnTo>
                        <a:lnTo>
                          <a:pt x="334" y="753"/>
                        </a:lnTo>
                        <a:lnTo>
                          <a:pt x="332" y="751"/>
                        </a:lnTo>
                        <a:lnTo>
                          <a:pt x="332" y="755"/>
                        </a:lnTo>
                        <a:lnTo>
                          <a:pt x="329" y="755"/>
                        </a:lnTo>
                        <a:lnTo>
                          <a:pt x="327" y="751"/>
                        </a:lnTo>
                        <a:lnTo>
                          <a:pt x="327" y="746"/>
                        </a:lnTo>
                        <a:lnTo>
                          <a:pt x="332" y="744"/>
                        </a:lnTo>
                        <a:lnTo>
                          <a:pt x="332" y="742"/>
                        </a:lnTo>
                        <a:lnTo>
                          <a:pt x="336" y="742"/>
                        </a:lnTo>
                        <a:lnTo>
                          <a:pt x="336" y="739"/>
                        </a:lnTo>
                        <a:lnTo>
                          <a:pt x="334" y="739"/>
                        </a:lnTo>
                        <a:lnTo>
                          <a:pt x="338" y="733"/>
                        </a:lnTo>
                        <a:lnTo>
                          <a:pt x="343" y="733"/>
                        </a:lnTo>
                        <a:lnTo>
                          <a:pt x="338" y="731"/>
                        </a:lnTo>
                        <a:lnTo>
                          <a:pt x="334" y="735"/>
                        </a:lnTo>
                        <a:lnTo>
                          <a:pt x="332" y="735"/>
                        </a:lnTo>
                        <a:lnTo>
                          <a:pt x="332" y="733"/>
                        </a:lnTo>
                        <a:lnTo>
                          <a:pt x="325" y="731"/>
                        </a:lnTo>
                        <a:lnTo>
                          <a:pt x="325" y="733"/>
                        </a:lnTo>
                        <a:lnTo>
                          <a:pt x="323" y="733"/>
                        </a:lnTo>
                        <a:lnTo>
                          <a:pt x="323" y="731"/>
                        </a:lnTo>
                        <a:lnTo>
                          <a:pt x="320" y="731"/>
                        </a:lnTo>
                        <a:lnTo>
                          <a:pt x="323" y="728"/>
                        </a:lnTo>
                        <a:lnTo>
                          <a:pt x="320" y="726"/>
                        </a:lnTo>
                        <a:lnTo>
                          <a:pt x="323" y="724"/>
                        </a:lnTo>
                        <a:lnTo>
                          <a:pt x="316" y="724"/>
                        </a:lnTo>
                        <a:lnTo>
                          <a:pt x="314" y="724"/>
                        </a:lnTo>
                        <a:lnTo>
                          <a:pt x="309" y="728"/>
                        </a:lnTo>
                        <a:lnTo>
                          <a:pt x="309" y="733"/>
                        </a:lnTo>
                        <a:lnTo>
                          <a:pt x="311" y="733"/>
                        </a:lnTo>
                        <a:lnTo>
                          <a:pt x="314" y="731"/>
                        </a:lnTo>
                        <a:lnTo>
                          <a:pt x="318" y="735"/>
                        </a:lnTo>
                        <a:lnTo>
                          <a:pt x="320" y="733"/>
                        </a:lnTo>
                        <a:lnTo>
                          <a:pt x="323" y="733"/>
                        </a:lnTo>
                        <a:lnTo>
                          <a:pt x="323" y="739"/>
                        </a:lnTo>
                        <a:lnTo>
                          <a:pt x="320" y="739"/>
                        </a:lnTo>
                        <a:lnTo>
                          <a:pt x="323" y="742"/>
                        </a:lnTo>
                        <a:lnTo>
                          <a:pt x="320" y="744"/>
                        </a:lnTo>
                        <a:lnTo>
                          <a:pt x="320" y="739"/>
                        </a:lnTo>
                        <a:lnTo>
                          <a:pt x="318" y="739"/>
                        </a:lnTo>
                        <a:lnTo>
                          <a:pt x="316" y="737"/>
                        </a:lnTo>
                        <a:lnTo>
                          <a:pt x="311" y="737"/>
                        </a:lnTo>
                        <a:lnTo>
                          <a:pt x="314" y="739"/>
                        </a:lnTo>
                        <a:lnTo>
                          <a:pt x="314" y="744"/>
                        </a:lnTo>
                        <a:lnTo>
                          <a:pt x="318" y="751"/>
                        </a:lnTo>
                        <a:lnTo>
                          <a:pt x="316" y="753"/>
                        </a:lnTo>
                        <a:lnTo>
                          <a:pt x="314" y="753"/>
                        </a:lnTo>
                        <a:lnTo>
                          <a:pt x="314" y="755"/>
                        </a:lnTo>
                        <a:lnTo>
                          <a:pt x="311" y="753"/>
                        </a:lnTo>
                        <a:lnTo>
                          <a:pt x="309" y="755"/>
                        </a:lnTo>
                        <a:lnTo>
                          <a:pt x="309" y="753"/>
                        </a:lnTo>
                        <a:lnTo>
                          <a:pt x="311" y="751"/>
                        </a:lnTo>
                        <a:lnTo>
                          <a:pt x="309" y="751"/>
                        </a:lnTo>
                        <a:lnTo>
                          <a:pt x="307" y="748"/>
                        </a:lnTo>
                        <a:lnTo>
                          <a:pt x="305" y="751"/>
                        </a:lnTo>
                        <a:lnTo>
                          <a:pt x="307" y="751"/>
                        </a:lnTo>
                        <a:lnTo>
                          <a:pt x="307" y="755"/>
                        </a:lnTo>
                        <a:lnTo>
                          <a:pt x="305" y="755"/>
                        </a:lnTo>
                        <a:lnTo>
                          <a:pt x="303" y="755"/>
                        </a:lnTo>
                        <a:lnTo>
                          <a:pt x="300" y="751"/>
                        </a:lnTo>
                        <a:lnTo>
                          <a:pt x="296" y="751"/>
                        </a:lnTo>
                        <a:lnTo>
                          <a:pt x="298" y="753"/>
                        </a:lnTo>
                        <a:lnTo>
                          <a:pt x="298" y="755"/>
                        </a:lnTo>
                        <a:lnTo>
                          <a:pt x="296" y="755"/>
                        </a:lnTo>
                        <a:lnTo>
                          <a:pt x="294" y="755"/>
                        </a:lnTo>
                        <a:lnTo>
                          <a:pt x="291" y="755"/>
                        </a:lnTo>
                        <a:lnTo>
                          <a:pt x="289" y="755"/>
                        </a:lnTo>
                        <a:lnTo>
                          <a:pt x="291" y="753"/>
                        </a:lnTo>
                        <a:lnTo>
                          <a:pt x="289" y="751"/>
                        </a:lnTo>
                        <a:lnTo>
                          <a:pt x="291" y="748"/>
                        </a:lnTo>
                        <a:lnTo>
                          <a:pt x="287" y="746"/>
                        </a:lnTo>
                        <a:lnTo>
                          <a:pt x="285" y="744"/>
                        </a:lnTo>
                        <a:lnTo>
                          <a:pt x="280" y="753"/>
                        </a:lnTo>
                        <a:lnTo>
                          <a:pt x="276" y="751"/>
                        </a:lnTo>
                        <a:lnTo>
                          <a:pt x="278" y="746"/>
                        </a:lnTo>
                        <a:lnTo>
                          <a:pt x="276" y="744"/>
                        </a:lnTo>
                        <a:lnTo>
                          <a:pt x="280" y="739"/>
                        </a:lnTo>
                        <a:lnTo>
                          <a:pt x="276" y="737"/>
                        </a:lnTo>
                        <a:lnTo>
                          <a:pt x="278" y="735"/>
                        </a:lnTo>
                        <a:lnTo>
                          <a:pt x="276" y="735"/>
                        </a:lnTo>
                        <a:lnTo>
                          <a:pt x="276" y="733"/>
                        </a:lnTo>
                        <a:lnTo>
                          <a:pt x="274" y="733"/>
                        </a:lnTo>
                        <a:lnTo>
                          <a:pt x="271" y="733"/>
                        </a:lnTo>
                        <a:lnTo>
                          <a:pt x="269" y="737"/>
                        </a:lnTo>
                        <a:lnTo>
                          <a:pt x="271" y="737"/>
                        </a:lnTo>
                        <a:lnTo>
                          <a:pt x="274" y="742"/>
                        </a:lnTo>
                        <a:lnTo>
                          <a:pt x="274" y="744"/>
                        </a:lnTo>
                        <a:lnTo>
                          <a:pt x="271" y="744"/>
                        </a:lnTo>
                        <a:lnTo>
                          <a:pt x="267" y="739"/>
                        </a:lnTo>
                        <a:lnTo>
                          <a:pt x="265" y="739"/>
                        </a:lnTo>
                        <a:lnTo>
                          <a:pt x="262" y="742"/>
                        </a:lnTo>
                        <a:lnTo>
                          <a:pt x="258" y="746"/>
                        </a:lnTo>
                        <a:lnTo>
                          <a:pt x="256" y="748"/>
                        </a:lnTo>
                        <a:lnTo>
                          <a:pt x="254" y="744"/>
                        </a:lnTo>
                        <a:lnTo>
                          <a:pt x="256" y="742"/>
                        </a:lnTo>
                        <a:lnTo>
                          <a:pt x="254" y="739"/>
                        </a:lnTo>
                        <a:lnTo>
                          <a:pt x="256" y="735"/>
                        </a:lnTo>
                        <a:lnTo>
                          <a:pt x="258" y="737"/>
                        </a:lnTo>
                        <a:lnTo>
                          <a:pt x="260" y="733"/>
                        </a:lnTo>
                        <a:lnTo>
                          <a:pt x="265" y="735"/>
                        </a:lnTo>
                        <a:lnTo>
                          <a:pt x="265" y="733"/>
                        </a:lnTo>
                        <a:lnTo>
                          <a:pt x="265" y="731"/>
                        </a:lnTo>
                        <a:lnTo>
                          <a:pt x="269" y="731"/>
                        </a:lnTo>
                        <a:lnTo>
                          <a:pt x="267" y="726"/>
                        </a:lnTo>
                        <a:lnTo>
                          <a:pt x="267" y="722"/>
                        </a:lnTo>
                        <a:lnTo>
                          <a:pt x="262" y="724"/>
                        </a:lnTo>
                        <a:lnTo>
                          <a:pt x="262" y="722"/>
                        </a:lnTo>
                        <a:lnTo>
                          <a:pt x="260" y="724"/>
                        </a:lnTo>
                        <a:lnTo>
                          <a:pt x="256" y="722"/>
                        </a:lnTo>
                        <a:lnTo>
                          <a:pt x="256" y="724"/>
                        </a:lnTo>
                        <a:lnTo>
                          <a:pt x="254" y="726"/>
                        </a:lnTo>
                        <a:lnTo>
                          <a:pt x="256" y="731"/>
                        </a:lnTo>
                        <a:lnTo>
                          <a:pt x="254" y="731"/>
                        </a:lnTo>
                        <a:lnTo>
                          <a:pt x="251" y="739"/>
                        </a:lnTo>
                        <a:lnTo>
                          <a:pt x="245" y="733"/>
                        </a:lnTo>
                        <a:lnTo>
                          <a:pt x="247" y="728"/>
                        </a:lnTo>
                        <a:lnTo>
                          <a:pt x="245" y="731"/>
                        </a:lnTo>
                        <a:lnTo>
                          <a:pt x="242" y="728"/>
                        </a:lnTo>
                        <a:lnTo>
                          <a:pt x="242" y="726"/>
                        </a:lnTo>
                        <a:lnTo>
                          <a:pt x="247" y="726"/>
                        </a:lnTo>
                        <a:lnTo>
                          <a:pt x="249" y="724"/>
                        </a:lnTo>
                        <a:lnTo>
                          <a:pt x="251" y="724"/>
                        </a:lnTo>
                        <a:lnTo>
                          <a:pt x="249" y="722"/>
                        </a:lnTo>
                        <a:lnTo>
                          <a:pt x="256" y="717"/>
                        </a:lnTo>
                        <a:lnTo>
                          <a:pt x="258" y="715"/>
                        </a:lnTo>
                        <a:lnTo>
                          <a:pt x="262" y="715"/>
                        </a:lnTo>
                        <a:lnTo>
                          <a:pt x="267" y="715"/>
                        </a:lnTo>
                        <a:lnTo>
                          <a:pt x="262" y="717"/>
                        </a:lnTo>
                        <a:lnTo>
                          <a:pt x="258" y="717"/>
                        </a:lnTo>
                        <a:lnTo>
                          <a:pt x="258" y="719"/>
                        </a:lnTo>
                        <a:lnTo>
                          <a:pt x="262" y="722"/>
                        </a:lnTo>
                        <a:lnTo>
                          <a:pt x="265" y="722"/>
                        </a:lnTo>
                        <a:lnTo>
                          <a:pt x="265" y="719"/>
                        </a:lnTo>
                        <a:lnTo>
                          <a:pt x="269" y="717"/>
                        </a:lnTo>
                        <a:lnTo>
                          <a:pt x="267" y="708"/>
                        </a:lnTo>
                        <a:lnTo>
                          <a:pt x="265" y="708"/>
                        </a:lnTo>
                        <a:lnTo>
                          <a:pt x="262" y="711"/>
                        </a:lnTo>
                        <a:lnTo>
                          <a:pt x="260" y="708"/>
                        </a:lnTo>
                        <a:lnTo>
                          <a:pt x="265" y="704"/>
                        </a:lnTo>
                        <a:lnTo>
                          <a:pt x="265" y="702"/>
                        </a:lnTo>
                        <a:lnTo>
                          <a:pt x="260" y="697"/>
                        </a:lnTo>
                        <a:lnTo>
                          <a:pt x="265" y="695"/>
                        </a:lnTo>
                        <a:lnTo>
                          <a:pt x="265" y="693"/>
                        </a:lnTo>
                        <a:lnTo>
                          <a:pt x="262" y="693"/>
                        </a:lnTo>
                        <a:lnTo>
                          <a:pt x="260" y="695"/>
                        </a:lnTo>
                        <a:lnTo>
                          <a:pt x="260" y="693"/>
                        </a:lnTo>
                        <a:lnTo>
                          <a:pt x="256" y="693"/>
                        </a:lnTo>
                        <a:lnTo>
                          <a:pt x="254" y="695"/>
                        </a:lnTo>
                        <a:lnTo>
                          <a:pt x="256" y="697"/>
                        </a:lnTo>
                        <a:lnTo>
                          <a:pt x="249" y="699"/>
                        </a:lnTo>
                        <a:lnTo>
                          <a:pt x="254" y="704"/>
                        </a:lnTo>
                        <a:lnTo>
                          <a:pt x="251" y="706"/>
                        </a:lnTo>
                        <a:lnTo>
                          <a:pt x="249" y="711"/>
                        </a:lnTo>
                        <a:lnTo>
                          <a:pt x="247" y="708"/>
                        </a:lnTo>
                        <a:lnTo>
                          <a:pt x="251" y="706"/>
                        </a:lnTo>
                        <a:lnTo>
                          <a:pt x="249" y="706"/>
                        </a:lnTo>
                        <a:lnTo>
                          <a:pt x="242" y="702"/>
                        </a:lnTo>
                        <a:lnTo>
                          <a:pt x="238" y="704"/>
                        </a:lnTo>
                        <a:lnTo>
                          <a:pt x="236" y="702"/>
                        </a:lnTo>
                        <a:lnTo>
                          <a:pt x="236" y="699"/>
                        </a:lnTo>
                        <a:lnTo>
                          <a:pt x="234" y="706"/>
                        </a:lnTo>
                        <a:lnTo>
                          <a:pt x="238" y="708"/>
                        </a:lnTo>
                        <a:lnTo>
                          <a:pt x="238" y="711"/>
                        </a:lnTo>
                        <a:lnTo>
                          <a:pt x="240" y="711"/>
                        </a:lnTo>
                        <a:lnTo>
                          <a:pt x="242" y="708"/>
                        </a:lnTo>
                        <a:lnTo>
                          <a:pt x="247" y="711"/>
                        </a:lnTo>
                        <a:lnTo>
                          <a:pt x="236" y="713"/>
                        </a:lnTo>
                        <a:lnTo>
                          <a:pt x="236" y="715"/>
                        </a:lnTo>
                        <a:lnTo>
                          <a:pt x="238" y="713"/>
                        </a:lnTo>
                        <a:lnTo>
                          <a:pt x="238" y="715"/>
                        </a:lnTo>
                        <a:lnTo>
                          <a:pt x="238" y="717"/>
                        </a:lnTo>
                        <a:lnTo>
                          <a:pt x="240" y="719"/>
                        </a:lnTo>
                        <a:lnTo>
                          <a:pt x="236" y="722"/>
                        </a:lnTo>
                        <a:lnTo>
                          <a:pt x="231" y="722"/>
                        </a:lnTo>
                        <a:lnTo>
                          <a:pt x="231" y="719"/>
                        </a:lnTo>
                        <a:lnTo>
                          <a:pt x="231" y="717"/>
                        </a:lnTo>
                        <a:lnTo>
                          <a:pt x="229" y="717"/>
                        </a:lnTo>
                        <a:lnTo>
                          <a:pt x="227" y="717"/>
                        </a:lnTo>
                        <a:lnTo>
                          <a:pt x="227" y="715"/>
                        </a:lnTo>
                        <a:lnTo>
                          <a:pt x="225" y="717"/>
                        </a:lnTo>
                        <a:lnTo>
                          <a:pt x="225" y="711"/>
                        </a:lnTo>
                        <a:lnTo>
                          <a:pt x="227" y="715"/>
                        </a:lnTo>
                        <a:lnTo>
                          <a:pt x="231" y="711"/>
                        </a:lnTo>
                        <a:lnTo>
                          <a:pt x="229" y="708"/>
                        </a:lnTo>
                        <a:lnTo>
                          <a:pt x="227" y="708"/>
                        </a:lnTo>
                        <a:lnTo>
                          <a:pt x="222" y="708"/>
                        </a:lnTo>
                        <a:lnTo>
                          <a:pt x="220" y="708"/>
                        </a:lnTo>
                        <a:lnTo>
                          <a:pt x="220" y="713"/>
                        </a:lnTo>
                        <a:lnTo>
                          <a:pt x="216" y="713"/>
                        </a:lnTo>
                        <a:lnTo>
                          <a:pt x="213" y="715"/>
                        </a:lnTo>
                        <a:lnTo>
                          <a:pt x="211" y="715"/>
                        </a:lnTo>
                        <a:lnTo>
                          <a:pt x="209" y="717"/>
                        </a:lnTo>
                        <a:lnTo>
                          <a:pt x="213" y="717"/>
                        </a:lnTo>
                        <a:lnTo>
                          <a:pt x="213" y="722"/>
                        </a:lnTo>
                        <a:lnTo>
                          <a:pt x="209" y="722"/>
                        </a:lnTo>
                        <a:lnTo>
                          <a:pt x="207" y="719"/>
                        </a:lnTo>
                        <a:lnTo>
                          <a:pt x="205" y="719"/>
                        </a:lnTo>
                        <a:lnTo>
                          <a:pt x="207" y="724"/>
                        </a:lnTo>
                        <a:lnTo>
                          <a:pt x="205" y="728"/>
                        </a:lnTo>
                        <a:lnTo>
                          <a:pt x="202" y="728"/>
                        </a:lnTo>
                        <a:lnTo>
                          <a:pt x="200" y="726"/>
                        </a:lnTo>
                        <a:lnTo>
                          <a:pt x="198" y="731"/>
                        </a:lnTo>
                        <a:lnTo>
                          <a:pt x="193" y="728"/>
                        </a:lnTo>
                        <a:lnTo>
                          <a:pt x="191" y="731"/>
                        </a:lnTo>
                        <a:lnTo>
                          <a:pt x="193" y="733"/>
                        </a:lnTo>
                        <a:lnTo>
                          <a:pt x="196" y="733"/>
                        </a:lnTo>
                        <a:lnTo>
                          <a:pt x="200" y="731"/>
                        </a:lnTo>
                        <a:lnTo>
                          <a:pt x="202" y="731"/>
                        </a:lnTo>
                        <a:lnTo>
                          <a:pt x="205" y="731"/>
                        </a:lnTo>
                        <a:lnTo>
                          <a:pt x="207" y="733"/>
                        </a:lnTo>
                        <a:lnTo>
                          <a:pt x="209" y="733"/>
                        </a:lnTo>
                        <a:lnTo>
                          <a:pt x="211" y="735"/>
                        </a:lnTo>
                        <a:lnTo>
                          <a:pt x="211" y="739"/>
                        </a:lnTo>
                        <a:lnTo>
                          <a:pt x="216" y="748"/>
                        </a:lnTo>
                        <a:lnTo>
                          <a:pt x="216" y="757"/>
                        </a:lnTo>
                        <a:lnTo>
                          <a:pt x="218" y="759"/>
                        </a:lnTo>
                        <a:lnTo>
                          <a:pt x="222" y="762"/>
                        </a:lnTo>
                        <a:lnTo>
                          <a:pt x="222" y="766"/>
                        </a:lnTo>
                        <a:lnTo>
                          <a:pt x="220" y="777"/>
                        </a:lnTo>
                        <a:lnTo>
                          <a:pt x="222" y="777"/>
                        </a:lnTo>
                        <a:lnTo>
                          <a:pt x="222" y="779"/>
                        </a:lnTo>
                        <a:lnTo>
                          <a:pt x="225" y="779"/>
                        </a:lnTo>
                        <a:lnTo>
                          <a:pt x="227" y="786"/>
                        </a:lnTo>
                        <a:lnTo>
                          <a:pt x="240" y="791"/>
                        </a:lnTo>
                        <a:lnTo>
                          <a:pt x="242" y="797"/>
                        </a:lnTo>
                        <a:lnTo>
                          <a:pt x="240" y="802"/>
                        </a:lnTo>
                        <a:lnTo>
                          <a:pt x="240" y="813"/>
                        </a:lnTo>
                        <a:lnTo>
                          <a:pt x="236" y="819"/>
                        </a:lnTo>
                        <a:lnTo>
                          <a:pt x="238" y="828"/>
                        </a:lnTo>
                        <a:lnTo>
                          <a:pt x="240" y="830"/>
                        </a:lnTo>
                        <a:lnTo>
                          <a:pt x="245" y="828"/>
                        </a:lnTo>
                        <a:lnTo>
                          <a:pt x="249" y="828"/>
                        </a:lnTo>
                        <a:lnTo>
                          <a:pt x="249" y="824"/>
                        </a:lnTo>
                        <a:lnTo>
                          <a:pt x="251" y="826"/>
                        </a:lnTo>
                        <a:lnTo>
                          <a:pt x="254" y="822"/>
                        </a:lnTo>
                        <a:lnTo>
                          <a:pt x="256" y="824"/>
                        </a:lnTo>
                        <a:lnTo>
                          <a:pt x="260" y="830"/>
                        </a:lnTo>
                        <a:lnTo>
                          <a:pt x="265" y="835"/>
                        </a:lnTo>
                        <a:lnTo>
                          <a:pt x="265" y="842"/>
                        </a:lnTo>
                        <a:lnTo>
                          <a:pt x="269" y="844"/>
                        </a:lnTo>
                        <a:lnTo>
                          <a:pt x="262" y="846"/>
                        </a:lnTo>
                        <a:lnTo>
                          <a:pt x="262" y="844"/>
                        </a:lnTo>
                        <a:lnTo>
                          <a:pt x="260" y="842"/>
                        </a:lnTo>
                        <a:lnTo>
                          <a:pt x="258" y="844"/>
                        </a:lnTo>
                        <a:lnTo>
                          <a:pt x="260" y="848"/>
                        </a:lnTo>
                        <a:lnTo>
                          <a:pt x="262" y="848"/>
                        </a:lnTo>
                        <a:lnTo>
                          <a:pt x="265" y="850"/>
                        </a:lnTo>
                        <a:lnTo>
                          <a:pt x="271" y="850"/>
                        </a:lnTo>
                        <a:lnTo>
                          <a:pt x="271" y="853"/>
                        </a:lnTo>
                        <a:lnTo>
                          <a:pt x="269" y="857"/>
                        </a:lnTo>
                        <a:lnTo>
                          <a:pt x="269" y="864"/>
                        </a:lnTo>
                        <a:lnTo>
                          <a:pt x="260" y="870"/>
                        </a:lnTo>
                        <a:lnTo>
                          <a:pt x="260" y="875"/>
                        </a:lnTo>
                        <a:lnTo>
                          <a:pt x="256" y="877"/>
                        </a:lnTo>
                        <a:lnTo>
                          <a:pt x="256" y="882"/>
                        </a:lnTo>
                        <a:lnTo>
                          <a:pt x="254" y="884"/>
                        </a:lnTo>
                        <a:lnTo>
                          <a:pt x="249" y="884"/>
                        </a:lnTo>
                        <a:lnTo>
                          <a:pt x="249" y="886"/>
                        </a:lnTo>
                        <a:lnTo>
                          <a:pt x="247" y="884"/>
                        </a:lnTo>
                        <a:lnTo>
                          <a:pt x="245" y="888"/>
                        </a:lnTo>
                        <a:lnTo>
                          <a:pt x="242" y="888"/>
                        </a:lnTo>
                        <a:lnTo>
                          <a:pt x="238" y="882"/>
                        </a:lnTo>
                        <a:lnTo>
                          <a:pt x="240" y="879"/>
                        </a:lnTo>
                        <a:lnTo>
                          <a:pt x="238" y="877"/>
                        </a:lnTo>
                        <a:lnTo>
                          <a:pt x="236" y="879"/>
                        </a:lnTo>
                        <a:lnTo>
                          <a:pt x="236" y="877"/>
                        </a:lnTo>
                        <a:lnTo>
                          <a:pt x="234" y="879"/>
                        </a:lnTo>
                        <a:lnTo>
                          <a:pt x="229" y="882"/>
                        </a:lnTo>
                        <a:lnTo>
                          <a:pt x="227" y="879"/>
                        </a:lnTo>
                        <a:lnTo>
                          <a:pt x="225" y="875"/>
                        </a:lnTo>
                        <a:lnTo>
                          <a:pt x="220" y="873"/>
                        </a:lnTo>
                        <a:lnTo>
                          <a:pt x="220" y="870"/>
                        </a:lnTo>
                        <a:lnTo>
                          <a:pt x="216" y="868"/>
                        </a:lnTo>
                        <a:lnTo>
                          <a:pt x="213" y="864"/>
                        </a:lnTo>
                        <a:lnTo>
                          <a:pt x="209" y="862"/>
                        </a:lnTo>
                        <a:lnTo>
                          <a:pt x="202" y="857"/>
                        </a:lnTo>
                        <a:lnTo>
                          <a:pt x="198" y="862"/>
                        </a:lnTo>
                        <a:lnTo>
                          <a:pt x="198" y="866"/>
                        </a:lnTo>
                        <a:lnTo>
                          <a:pt x="193" y="868"/>
                        </a:lnTo>
                        <a:lnTo>
                          <a:pt x="193" y="870"/>
                        </a:lnTo>
                        <a:lnTo>
                          <a:pt x="189" y="873"/>
                        </a:lnTo>
                        <a:lnTo>
                          <a:pt x="189" y="875"/>
                        </a:lnTo>
                        <a:lnTo>
                          <a:pt x="185" y="875"/>
                        </a:lnTo>
                        <a:lnTo>
                          <a:pt x="180" y="870"/>
                        </a:lnTo>
                        <a:lnTo>
                          <a:pt x="176" y="866"/>
                        </a:lnTo>
                        <a:lnTo>
                          <a:pt x="182" y="859"/>
                        </a:lnTo>
                        <a:lnTo>
                          <a:pt x="169" y="850"/>
                        </a:lnTo>
                        <a:lnTo>
                          <a:pt x="167" y="848"/>
                        </a:lnTo>
                        <a:lnTo>
                          <a:pt x="169" y="846"/>
                        </a:lnTo>
                        <a:lnTo>
                          <a:pt x="164" y="844"/>
                        </a:lnTo>
                        <a:lnTo>
                          <a:pt x="164" y="842"/>
                        </a:lnTo>
                        <a:lnTo>
                          <a:pt x="162" y="837"/>
                        </a:lnTo>
                        <a:lnTo>
                          <a:pt x="167" y="835"/>
                        </a:lnTo>
                        <a:lnTo>
                          <a:pt x="169" y="826"/>
                        </a:lnTo>
                        <a:lnTo>
                          <a:pt x="167" y="822"/>
                        </a:lnTo>
                        <a:lnTo>
                          <a:pt x="169" y="819"/>
                        </a:lnTo>
                        <a:lnTo>
                          <a:pt x="162" y="808"/>
                        </a:lnTo>
                        <a:lnTo>
                          <a:pt x="162" y="804"/>
                        </a:lnTo>
                        <a:lnTo>
                          <a:pt x="160" y="797"/>
                        </a:lnTo>
                        <a:lnTo>
                          <a:pt x="158" y="795"/>
                        </a:lnTo>
                        <a:lnTo>
                          <a:pt x="153" y="793"/>
                        </a:lnTo>
                        <a:lnTo>
                          <a:pt x="153" y="788"/>
                        </a:lnTo>
                        <a:lnTo>
                          <a:pt x="158" y="786"/>
                        </a:lnTo>
                        <a:lnTo>
                          <a:pt x="160" y="784"/>
                        </a:lnTo>
                        <a:lnTo>
                          <a:pt x="178" y="771"/>
                        </a:lnTo>
                        <a:lnTo>
                          <a:pt x="178" y="768"/>
                        </a:lnTo>
                        <a:lnTo>
                          <a:pt x="176" y="762"/>
                        </a:lnTo>
                        <a:lnTo>
                          <a:pt x="178" y="759"/>
                        </a:lnTo>
                        <a:lnTo>
                          <a:pt x="185" y="755"/>
                        </a:lnTo>
                        <a:lnTo>
                          <a:pt x="187" y="753"/>
                        </a:lnTo>
                        <a:lnTo>
                          <a:pt x="193" y="753"/>
                        </a:lnTo>
                        <a:lnTo>
                          <a:pt x="189" y="751"/>
                        </a:lnTo>
                        <a:lnTo>
                          <a:pt x="193" y="748"/>
                        </a:lnTo>
                        <a:lnTo>
                          <a:pt x="189" y="746"/>
                        </a:lnTo>
                        <a:lnTo>
                          <a:pt x="189" y="744"/>
                        </a:lnTo>
                        <a:lnTo>
                          <a:pt x="185" y="744"/>
                        </a:lnTo>
                        <a:lnTo>
                          <a:pt x="185" y="742"/>
                        </a:lnTo>
                        <a:lnTo>
                          <a:pt x="187" y="739"/>
                        </a:lnTo>
                        <a:lnTo>
                          <a:pt x="185" y="739"/>
                        </a:lnTo>
                        <a:lnTo>
                          <a:pt x="182" y="737"/>
                        </a:lnTo>
                        <a:lnTo>
                          <a:pt x="180" y="737"/>
                        </a:lnTo>
                        <a:lnTo>
                          <a:pt x="182" y="733"/>
                        </a:lnTo>
                        <a:lnTo>
                          <a:pt x="180" y="731"/>
                        </a:lnTo>
                        <a:lnTo>
                          <a:pt x="180" y="728"/>
                        </a:lnTo>
                        <a:lnTo>
                          <a:pt x="173" y="726"/>
                        </a:lnTo>
                        <a:lnTo>
                          <a:pt x="178" y="724"/>
                        </a:lnTo>
                        <a:lnTo>
                          <a:pt x="176" y="722"/>
                        </a:lnTo>
                        <a:lnTo>
                          <a:pt x="173" y="719"/>
                        </a:lnTo>
                        <a:lnTo>
                          <a:pt x="173" y="717"/>
                        </a:lnTo>
                        <a:lnTo>
                          <a:pt x="178" y="715"/>
                        </a:lnTo>
                        <a:lnTo>
                          <a:pt x="180" y="706"/>
                        </a:lnTo>
                        <a:lnTo>
                          <a:pt x="182" y="708"/>
                        </a:lnTo>
                        <a:lnTo>
                          <a:pt x="185" y="708"/>
                        </a:lnTo>
                        <a:lnTo>
                          <a:pt x="187" y="704"/>
                        </a:lnTo>
                        <a:lnTo>
                          <a:pt x="191" y="704"/>
                        </a:lnTo>
                        <a:lnTo>
                          <a:pt x="189" y="699"/>
                        </a:lnTo>
                        <a:lnTo>
                          <a:pt x="189" y="697"/>
                        </a:lnTo>
                        <a:lnTo>
                          <a:pt x="189" y="695"/>
                        </a:lnTo>
                        <a:lnTo>
                          <a:pt x="191" y="691"/>
                        </a:lnTo>
                        <a:lnTo>
                          <a:pt x="196" y="693"/>
                        </a:lnTo>
                        <a:lnTo>
                          <a:pt x="196" y="691"/>
                        </a:lnTo>
                        <a:lnTo>
                          <a:pt x="200" y="688"/>
                        </a:lnTo>
                        <a:lnTo>
                          <a:pt x="207" y="691"/>
                        </a:lnTo>
                        <a:lnTo>
                          <a:pt x="213" y="691"/>
                        </a:lnTo>
                        <a:lnTo>
                          <a:pt x="218" y="688"/>
                        </a:lnTo>
                        <a:lnTo>
                          <a:pt x="220" y="691"/>
                        </a:lnTo>
                        <a:lnTo>
                          <a:pt x="222" y="691"/>
                        </a:lnTo>
                        <a:lnTo>
                          <a:pt x="227" y="686"/>
                        </a:lnTo>
                        <a:lnTo>
                          <a:pt x="231" y="686"/>
                        </a:lnTo>
                        <a:lnTo>
                          <a:pt x="236" y="686"/>
                        </a:lnTo>
                        <a:lnTo>
                          <a:pt x="245" y="682"/>
                        </a:lnTo>
                        <a:lnTo>
                          <a:pt x="247" y="675"/>
                        </a:lnTo>
                        <a:lnTo>
                          <a:pt x="242" y="673"/>
                        </a:lnTo>
                        <a:lnTo>
                          <a:pt x="242" y="671"/>
                        </a:lnTo>
                        <a:lnTo>
                          <a:pt x="238" y="668"/>
                        </a:lnTo>
                        <a:lnTo>
                          <a:pt x="238" y="664"/>
                        </a:lnTo>
                        <a:lnTo>
                          <a:pt x="240" y="664"/>
                        </a:lnTo>
                        <a:lnTo>
                          <a:pt x="245" y="657"/>
                        </a:lnTo>
                        <a:lnTo>
                          <a:pt x="247" y="657"/>
                        </a:lnTo>
                        <a:lnTo>
                          <a:pt x="247" y="655"/>
                        </a:lnTo>
                        <a:lnTo>
                          <a:pt x="245" y="655"/>
                        </a:lnTo>
                        <a:lnTo>
                          <a:pt x="247" y="653"/>
                        </a:lnTo>
                        <a:lnTo>
                          <a:pt x="251" y="655"/>
                        </a:lnTo>
                        <a:lnTo>
                          <a:pt x="251" y="657"/>
                        </a:lnTo>
                        <a:lnTo>
                          <a:pt x="254" y="657"/>
                        </a:lnTo>
                        <a:lnTo>
                          <a:pt x="254" y="653"/>
                        </a:lnTo>
                        <a:lnTo>
                          <a:pt x="251" y="651"/>
                        </a:lnTo>
                        <a:lnTo>
                          <a:pt x="251" y="653"/>
                        </a:lnTo>
                        <a:lnTo>
                          <a:pt x="251" y="648"/>
                        </a:lnTo>
                        <a:lnTo>
                          <a:pt x="254" y="646"/>
                        </a:lnTo>
                        <a:lnTo>
                          <a:pt x="256" y="648"/>
                        </a:lnTo>
                        <a:lnTo>
                          <a:pt x="258" y="644"/>
                        </a:lnTo>
                        <a:lnTo>
                          <a:pt x="256" y="642"/>
                        </a:lnTo>
                        <a:lnTo>
                          <a:pt x="260" y="637"/>
                        </a:lnTo>
                        <a:lnTo>
                          <a:pt x="262" y="637"/>
                        </a:lnTo>
                        <a:lnTo>
                          <a:pt x="262" y="633"/>
                        </a:lnTo>
                        <a:lnTo>
                          <a:pt x="262" y="631"/>
                        </a:lnTo>
                        <a:lnTo>
                          <a:pt x="265" y="631"/>
                        </a:lnTo>
                        <a:lnTo>
                          <a:pt x="267" y="626"/>
                        </a:lnTo>
                        <a:lnTo>
                          <a:pt x="265" y="624"/>
                        </a:lnTo>
                        <a:lnTo>
                          <a:pt x="269" y="620"/>
                        </a:lnTo>
                        <a:lnTo>
                          <a:pt x="271" y="620"/>
                        </a:lnTo>
                        <a:lnTo>
                          <a:pt x="274" y="620"/>
                        </a:lnTo>
                        <a:lnTo>
                          <a:pt x="274" y="617"/>
                        </a:lnTo>
                        <a:lnTo>
                          <a:pt x="274" y="615"/>
                        </a:lnTo>
                        <a:lnTo>
                          <a:pt x="269" y="613"/>
                        </a:lnTo>
                        <a:lnTo>
                          <a:pt x="269" y="611"/>
                        </a:lnTo>
                        <a:lnTo>
                          <a:pt x="265" y="608"/>
                        </a:lnTo>
                        <a:lnTo>
                          <a:pt x="269" y="606"/>
                        </a:lnTo>
                        <a:lnTo>
                          <a:pt x="274" y="606"/>
                        </a:lnTo>
                        <a:lnTo>
                          <a:pt x="274" y="604"/>
                        </a:lnTo>
                        <a:lnTo>
                          <a:pt x="269" y="602"/>
                        </a:lnTo>
                        <a:lnTo>
                          <a:pt x="271" y="600"/>
                        </a:lnTo>
                        <a:lnTo>
                          <a:pt x="276" y="602"/>
                        </a:lnTo>
                        <a:lnTo>
                          <a:pt x="274" y="600"/>
                        </a:lnTo>
                        <a:lnTo>
                          <a:pt x="276" y="600"/>
                        </a:lnTo>
                        <a:lnTo>
                          <a:pt x="276" y="595"/>
                        </a:lnTo>
                        <a:lnTo>
                          <a:pt x="280" y="595"/>
                        </a:lnTo>
                        <a:lnTo>
                          <a:pt x="283" y="593"/>
                        </a:lnTo>
                        <a:lnTo>
                          <a:pt x="278" y="591"/>
                        </a:lnTo>
                        <a:lnTo>
                          <a:pt x="280" y="591"/>
                        </a:lnTo>
                        <a:lnTo>
                          <a:pt x="280" y="588"/>
                        </a:lnTo>
                        <a:lnTo>
                          <a:pt x="283" y="588"/>
                        </a:lnTo>
                        <a:lnTo>
                          <a:pt x="285" y="588"/>
                        </a:lnTo>
                        <a:lnTo>
                          <a:pt x="285" y="591"/>
                        </a:lnTo>
                        <a:lnTo>
                          <a:pt x="285" y="586"/>
                        </a:lnTo>
                        <a:lnTo>
                          <a:pt x="287" y="584"/>
                        </a:lnTo>
                        <a:lnTo>
                          <a:pt x="289" y="584"/>
                        </a:lnTo>
                        <a:lnTo>
                          <a:pt x="291" y="584"/>
                        </a:lnTo>
                        <a:lnTo>
                          <a:pt x="289" y="582"/>
                        </a:lnTo>
                        <a:lnTo>
                          <a:pt x="291" y="582"/>
                        </a:lnTo>
                        <a:lnTo>
                          <a:pt x="291" y="580"/>
                        </a:lnTo>
                        <a:lnTo>
                          <a:pt x="285" y="577"/>
                        </a:lnTo>
                        <a:lnTo>
                          <a:pt x="287" y="575"/>
                        </a:lnTo>
                        <a:lnTo>
                          <a:pt x="285" y="571"/>
                        </a:lnTo>
                        <a:lnTo>
                          <a:pt x="285" y="568"/>
                        </a:lnTo>
                        <a:lnTo>
                          <a:pt x="287" y="571"/>
                        </a:lnTo>
                        <a:lnTo>
                          <a:pt x="289" y="568"/>
                        </a:lnTo>
                        <a:lnTo>
                          <a:pt x="291" y="566"/>
                        </a:lnTo>
                        <a:lnTo>
                          <a:pt x="287" y="564"/>
                        </a:lnTo>
                        <a:lnTo>
                          <a:pt x="285" y="564"/>
                        </a:lnTo>
                        <a:lnTo>
                          <a:pt x="285" y="566"/>
                        </a:lnTo>
                        <a:lnTo>
                          <a:pt x="280" y="564"/>
                        </a:lnTo>
                        <a:lnTo>
                          <a:pt x="283" y="560"/>
                        </a:lnTo>
                        <a:lnTo>
                          <a:pt x="283" y="557"/>
                        </a:lnTo>
                        <a:lnTo>
                          <a:pt x="280" y="557"/>
                        </a:lnTo>
                        <a:lnTo>
                          <a:pt x="278" y="555"/>
                        </a:lnTo>
                        <a:lnTo>
                          <a:pt x="278" y="553"/>
                        </a:lnTo>
                        <a:lnTo>
                          <a:pt x="276" y="553"/>
                        </a:lnTo>
                        <a:lnTo>
                          <a:pt x="276" y="551"/>
                        </a:lnTo>
                        <a:lnTo>
                          <a:pt x="274" y="551"/>
                        </a:lnTo>
                        <a:lnTo>
                          <a:pt x="274" y="548"/>
                        </a:lnTo>
                        <a:lnTo>
                          <a:pt x="271" y="546"/>
                        </a:lnTo>
                        <a:lnTo>
                          <a:pt x="269" y="546"/>
                        </a:lnTo>
                        <a:lnTo>
                          <a:pt x="269" y="544"/>
                        </a:lnTo>
                        <a:lnTo>
                          <a:pt x="274" y="542"/>
                        </a:lnTo>
                        <a:lnTo>
                          <a:pt x="274" y="540"/>
                        </a:lnTo>
                        <a:lnTo>
                          <a:pt x="271" y="537"/>
                        </a:lnTo>
                        <a:lnTo>
                          <a:pt x="274" y="533"/>
                        </a:lnTo>
                        <a:lnTo>
                          <a:pt x="271" y="531"/>
                        </a:lnTo>
                        <a:lnTo>
                          <a:pt x="269" y="531"/>
                        </a:lnTo>
                        <a:lnTo>
                          <a:pt x="265" y="535"/>
                        </a:lnTo>
                        <a:lnTo>
                          <a:pt x="265" y="531"/>
                        </a:lnTo>
                        <a:lnTo>
                          <a:pt x="260" y="526"/>
                        </a:lnTo>
                        <a:lnTo>
                          <a:pt x="254" y="528"/>
                        </a:lnTo>
                        <a:lnTo>
                          <a:pt x="247" y="520"/>
                        </a:lnTo>
                        <a:lnTo>
                          <a:pt x="240" y="520"/>
                        </a:lnTo>
                        <a:lnTo>
                          <a:pt x="236" y="515"/>
                        </a:lnTo>
                        <a:lnTo>
                          <a:pt x="234" y="517"/>
                        </a:lnTo>
                        <a:lnTo>
                          <a:pt x="234" y="515"/>
                        </a:lnTo>
                        <a:lnTo>
                          <a:pt x="227" y="515"/>
                        </a:lnTo>
                        <a:lnTo>
                          <a:pt x="225" y="520"/>
                        </a:lnTo>
                        <a:lnTo>
                          <a:pt x="218" y="520"/>
                        </a:lnTo>
                        <a:lnTo>
                          <a:pt x="216" y="522"/>
                        </a:lnTo>
                        <a:lnTo>
                          <a:pt x="211" y="522"/>
                        </a:lnTo>
                        <a:lnTo>
                          <a:pt x="205" y="517"/>
                        </a:lnTo>
                        <a:lnTo>
                          <a:pt x="196" y="515"/>
                        </a:lnTo>
                        <a:lnTo>
                          <a:pt x="191" y="511"/>
                        </a:lnTo>
                        <a:lnTo>
                          <a:pt x="187" y="511"/>
                        </a:lnTo>
                        <a:lnTo>
                          <a:pt x="182" y="506"/>
                        </a:lnTo>
                        <a:lnTo>
                          <a:pt x="180" y="504"/>
                        </a:lnTo>
                        <a:lnTo>
                          <a:pt x="171" y="506"/>
                        </a:lnTo>
                        <a:lnTo>
                          <a:pt x="169" y="508"/>
                        </a:lnTo>
                        <a:lnTo>
                          <a:pt x="167" y="513"/>
                        </a:lnTo>
                        <a:lnTo>
                          <a:pt x="160" y="511"/>
                        </a:lnTo>
                        <a:lnTo>
                          <a:pt x="160" y="508"/>
                        </a:lnTo>
                        <a:lnTo>
                          <a:pt x="158" y="502"/>
                        </a:lnTo>
                        <a:lnTo>
                          <a:pt x="160" y="504"/>
                        </a:lnTo>
                        <a:lnTo>
                          <a:pt x="162" y="504"/>
                        </a:lnTo>
                        <a:lnTo>
                          <a:pt x="162" y="502"/>
                        </a:lnTo>
                        <a:lnTo>
                          <a:pt x="167" y="500"/>
                        </a:lnTo>
                        <a:lnTo>
                          <a:pt x="167" y="497"/>
                        </a:lnTo>
                        <a:lnTo>
                          <a:pt x="167" y="495"/>
                        </a:lnTo>
                        <a:lnTo>
                          <a:pt x="164" y="495"/>
                        </a:lnTo>
                        <a:lnTo>
                          <a:pt x="160" y="493"/>
                        </a:lnTo>
                        <a:lnTo>
                          <a:pt x="160" y="495"/>
                        </a:lnTo>
                        <a:lnTo>
                          <a:pt x="151" y="493"/>
                        </a:lnTo>
                        <a:lnTo>
                          <a:pt x="147" y="493"/>
                        </a:lnTo>
                        <a:lnTo>
                          <a:pt x="147" y="497"/>
                        </a:lnTo>
                        <a:lnTo>
                          <a:pt x="144" y="497"/>
                        </a:lnTo>
                        <a:lnTo>
                          <a:pt x="144" y="500"/>
                        </a:lnTo>
                        <a:lnTo>
                          <a:pt x="142" y="500"/>
                        </a:lnTo>
                        <a:lnTo>
                          <a:pt x="138" y="497"/>
                        </a:lnTo>
                        <a:lnTo>
                          <a:pt x="135" y="500"/>
                        </a:lnTo>
                        <a:lnTo>
                          <a:pt x="138" y="504"/>
                        </a:lnTo>
                        <a:lnTo>
                          <a:pt x="135" y="504"/>
                        </a:lnTo>
                        <a:lnTo>
                          <a:pt x="133" y="506"/>
                        </a:lnTo>
                        <a:lnTo>
                          <a:pt x="133" y="504"/>
                        </a:lnTo>
                        <a:lnTo>
                          <a:pt x="133" y="502"/>
                        </a:lnTo>
                        <a:lnTo>
                          <a:pt x="131" y="500"/>
                        </a:lnTo>
                        <a:lnTo>
                          <a:pt x="129" y="500"/>
                        </a:lnTo>
                        <a:lnTo>
                          <a:pt x="127" y="502"/>
                        </a:lnTo>
                        <a:lnTo>
                          <a:pt x="124" y="500"/>
                        </a:lnTo>
                        <a:lnTo>
                          <a:pt x="122" y="502"/>
                        </a:lnTo>
                        <a:lnTo>
                          <a:pt x="115" y="497"/>
                        </a:lnTo>
                        <a:lnTo>
                          <a:pt x="115" y="500"/>
                        </a:lnTo>
                        <a:lnTo>
                          <a:pt x="115" y="502"/>
                        </a:lnTo>
                        <a:lnTo>
                          <a:pt x="111" y="500"/>
                        </a:lnTo>
                        <a:lnTo>
                          <a:pt x="104" y="497"/>
                        </a:lnTo>
                        <a:lnTo>
                          <a:pt x="100" y="497"/>
                        </a:lnTo>
                        <a:lnTo>
                          <a:pt x="98" y="495"/>
                        </a:lnTo>
                        <a:lnTo>
                          <a:pt x="95" y="495"/>
                        </a:lnTo>
                        <a:lnTo>
                          <a:pt x="93" y="497"/>
                        </a:lnTo>
                        <a:lnTo>
                          <a:pt x="91" y="497"/>
                        </a:lnTo>
                        <a:lnTo>
                          <a:pt x="89" y="500"/>
                        </a:lnTo>
                        <a:lnTo>
                          <a:pt x="91" y="502"/>
                        </a:lnTo>
                        <a:lnTo>
                          <a:pt x="89" y="504"/>
                        </a:lnTo>
                        <a:lnTo>
                          <a:pt x="86" y="504"/>
                        </a:lnTo>
                        <a:lnTo>
                          <a:pt x="84" y="504"/>
                        </a:lnTo>
                        <a:lnTo>
                          <a:pt x="82" y="506"/>
                        </a:lnTo>
                        <a:lnTo>
                          <a:pt x="75" y="508"/>
                        </a:lnTo>
                        <a:lnTo>
                          <a:pt x="73" y="511"/>
                        </a:lnTo>
                        <a:lnTo>
                          <a:pt x="73" y="508"/>
                        </a:lnTo>
                        <a:lnTo>
                          <a:pt x="66" y="513"/>
                        </a:lnTo>
                        <a:lnTo>
                          <a:pt x="62" y="513"/>
                        </a:lnTo>
                        <a:lnTo>
                          <a:pt x="60" y="511"/>
                        </a:lnTo>
                        <a:lnTo>
                          <a:pt x="60" y="508"/>
                        </a:lnTo>
                        <a:lnTo>
                          <a:pt x="58" y="508"/>
                        </a:lnTo>
                        <a:lnTo>
                          <a:pt x="55" y="517"/>
                        </a:lnTo>
                        <a:lnTo>
                          <a:pt x="58" y="520"/>
                        </a:lnTo>
                        <a:lnTo>
                          <a:pt x="55" y="522"/>
                        </a:lnTo>
                        <a:lnTo>
                          <a:pt x="51" y="522"/>
                        </a:lnTo>
                        <a:lnTo>
                          <a:pt x="53" y="520"/>
                        </a:lnTo>
                        <a:lnTo>
                          <a:pt x="53" y="517"/>
                        </a:lnTo>
                        <a:lnTo>
                          <a:pt x="49" y="520"/>
                        </a:lnTo>
                        <a:lnTo>
                          <a:pt x="51" y="513"/>
                        </a:lnTo>
                        <a:lnTo>
                          <a:pt x="46" y="508"/>
                        </a:lnTo>
                        <a:lnTo>
                          <a:pt x="49" y="508"/>
                        </a:lnTo>
                        <a:lnTo>
                          <a:pt x="49" y="506"/>
                        </a:lnTo>
                        <a:lnTo>
                          <a:pt x="53" y="504"/>
                        </a:lnTo>
                        <a:lnTo>
                          <a:pt x="53" y="502"/>
                        </a:lnTo>
                        <a:lnTo>
                          <a:pt x="55" y="500"/>
                        </a:lnTo>
                        <a:lnTo>
                          <a:pt x="71" y="497"/>
                        </a:lnTo>
                        <a:lnTo>
                          <a:pt x="71" y="495"/>
                        </a:lnTo>
                        <a:lnTo>
                          <a:pt x="73" y="495"/>
                        </a:lnTo>
                        <a:lnTo>
                          <a:pt x="80" y="491"/>
                        </a:lnTo>
                        <a:lnTo>
                          <a:pt x="82" y="491"/>
                        </a:lnTo>
                        <a:lnTo>
                          <a:pt x="89" y="488"/>
                        </a:lnTo>
                        <a:lnTo>
                          <a:pt x="93" y="488"/>
                        </a:lnTo>
                        <a:lnTo>
                          <a:pt x="93" y="486"/>
                        </a:lnTo>
                        <a:lnTo>
                          <a:pt x="95" y="484"/>
                        </a:lnTo>
                        <a:lnTo>
                          <a:pt x="91" y="482"/>
                        </a:lnTo>
                        <a:lnTo>
                          <a:pt x="91" y="486"/>
                        </a:lnTo>
                        <a:lnTo>
                          <a:pt x="89" y="486"/>
                        </a:lnTo>
                        <a:lnTo>
                          <a:pt x="86" y="486"/>
                        </a:lnTo>
                        <a:lnTo>
                          <a:pt x="84" y="480"/>
                        </a:lnTo>
                        <a:lnTo>
                          <a:pt x="82" y="484"/>
                        </a:lnTo>
                        <a:lnTo>
                          <a:pt x="78" y="482"/>
                        </a:lnTo>
                        <a:lnTo>
                          <a:pt x="78" y="484"/>
                        </a:lnTo>
                        <a:lnTo>
                          <a:pt x="71" y="482"/>
                        </a:lnTo>
                        <a:lnTo>
                          <a:pt x="66" y="482"/>
                        </a:lnTo>
                        <a:lnTo>
                          <a:pt x="69" y="475"/>
                        </a:lnTo>
                        <a:lnTo>
                          <a:pt x="64" y="475"/>
                        </a:lnTo>
                        <a:lnTo>
                          <a:pt x="62" y="477"/>
                        </a:lnTo>
                        <a:lnTo>
                          <a:pt x="60" y="477"/>
                        </a:lnTo>
                        <a:lnTo>
                          <a:pt x="62" y="473"/>
                        </a:lnTo>
                        <a:lnTo>
                          <a:pt x="58" y="473"/>
                        </a:lnTo>
                        <a:lnTo>
                          <a:pt x="60" y="473"/>
                        </a:lnTo>
                        <a:lnTo>
                          <a:pt x="60" y="471"/>
                        </a:lnTo>
                        <a:lnTo>
                          <a:pt x="62" y="471"/>
                        </a:lnTo>
                        <a:lnTo>
                          <a:pt x="64" y="471"/>
                        </a:lnTo>
                        <a:lnTo>
                          <a:pt x="71" y="468"/>
                        </a:lnTo>
                        <a:lnTo>
                          <a:pt x="73" y="468"/>
                        </a:lnTo>
                        <a:lnTo>
                          <a:pt x="73" y="466"/>
                        </a:lnTo>
                        <a:lnTo>
                          <a:pt x="73" y="464"/>
                        </a:lnTo>
                        <a:lnTo>
                          <a:pt x="73" y="462"/>
                        </a:lnTo>
                        <a:lnTo>
                          <a:pt x="80" y="462"/>
                        </a:lnTo>
                        <a:lnTo>
                          <a:pt x="84" y="457"/>
                        </a:lnTo>
                        <a:lnTo>
                          <a:pt x="78" y="455"/>
                        </a:lnTo>
                        <a:lnTo>
                          <a:pt x="80" y="453"/>
                        </a:lnTo>
                        <a:lnTo>
                          <a:pt x="78" y="449"/>
                        </a:lnTo>
                        <a:lnTo>
                          <a:pt x="75" y="449"/>
                        </a:lnTo>
                        <a:lnTo>
                          <a:pt x="73" y="449"/>
                        </a:lnTo>
                        <a:lnTo>
                          <a:pt x="75" y="446"/>
                        </a:lnTo>
                        <a:lnTo>
                          <a:pt x="71" y="444"/>
                        </a:lnTo>
                        <a:lnTo>
                          <a:pt x="75" y="442"/>
                        </a:lnTo>
                        <a:lnTo>
                          <a:pt x="75" y="437"/>
                        </a:lnTo>
                        <a:lnTo>
                          <a:pt x="69" y="440"/>
                        </a:lnTo>
                        <a:lnTo>
                          <a:pt x="64" y="437"/>
                        </a:lnTo>
                        <a:lnTo>
                          <a:pt x="64" y="435"/>
                        </a:lnTo>
                        <a:lnTo>
                          <a:pt x="62" y="435"/>
                        </a:lnTo>
                        <a:lnTo>
                          <a:pt x="58" y="433"/>
                        </a:lnTo>
                        <a:lnTo>
                          <a:pt x="53" y="431"/>
                        </a:lnTo>
                        <a:lnTo>
                          <a:pt x="49" y="429"/>
                        </a:lnTo>
                        <a:lnTo>
                          <a:pt x="49" y="426"/>
                        </a:lnTo>
                        <a:lnTo>
                          <a:pt x="46" y="426"/>
                        </a:lnTo>
                        <a:lnTo>
                          <a:pt x="49" y="420"/>
                        </a:lnTo>
                        <a:lnTo>
                          <a:pt x="44" y="417"/>
                        </a:lnTo>
                        <a:lnTo>
                          <a:pt x="42" y="413"/>
                        </a:lnTo>
                        <a:lnTo>
                          <a:pt x="35" y="411"/>
                        </a:lnTo>
                        <a:lnTo>
                          <a:pt x="35" y="409"/>
                        </a:lnTo>
                        <a:lnTo>
                          <a:pt x="35" y="404"/>
                        </a:lnTo>
                        <a:lnTo>
                          <a:pt x="37" y="402"/>
                        </a:lnTo>
                        <a:lnTo>
                          <a:pt x="35" y="400"/>
                        </a:lnTo>
                        <a:lnTo>
                          <a:pt x="33" y="402"/>
                        </a:lnTo>
                        <a:lnTo>
                          <a:pt x="31" y="400"/>
                        </a:lnTo>
                        <a:lnTo>
                          <a:pt x="35" y="393"/>
                        </a:lnTo>
                        <a:lnTo>
                          <a:pt x="35" y="386"/>
                        </a:lnTo>
                        <a:lnTo>
                          <a:pt x="35" y="384"/>
                        </a:lnTo>
                        <a:lnTo>
                          <a:pt x="31" y="384"/>
                        </a:lnTo>
                        <a:lnTo>
                          <a:pt x="29" y="382"/>
                        </a:lnTo>
                        <a:lnTo>
                          <a:pt x="31" y="382"/>
                        </a:lnTo>
                        <a:lnTo>
                          <a:pt x="31" y="380"/>
                        </a:lnTo>
                        <a:lnTo>
                          <a:pt x="31" y="375"/>
                        </a:lnTo>
                        <a:lnTo>
                          <a:pt x="29" y="373"/>
                        </a:lnTo>
                        <a:lnTo>
                          <a:pt x="26" y="371"/>
                        </a:lnTo>
                        <a:lnTo>
                          <a:pt x="29" y="371"/>
                        </a:lnTo>
                        <a:lnTo>
                          <a:pt x="29" y="369"/>
                        </a:lnTo>
                        <a:lnTo>
                          <a:pt x="33" y="366"/>
                        </a:lnTo>
                        <a:lnTo>
                          <a:pt x="35" y="364"/>
                        </a:lnTo>
                        <a:lnTo>
                          <a:pt x="46" y="364"/>
                        </a:lnTo>
                        <a:lnTo>
                          <a:pt x="44" y="360"/>
                        </a:lnTo>
                        <a:lnTo>
                          <a:pt x="46" y="360"/>
                        </a:lnTo>
                        <a:lnTo>
                          <a:pt x="51" y="362"/>
                        </a:lnTo>
                        <a:lnTo>
                          <a:pt x="53" y="360"/>
                        </a:lnTo>
                        <a:lnTo>
                          <a:pt x="55" y="357"/>
                        </a:lnTo>
                        <a:lnTo>
                          <a:pt x="55" y="353"/>
                        </a:lnTo>
                        <a:lnTo>
                          <a:pt x="58" y="353"/>
                        </a:lnTo>
                        <a:lnTo>
                          <a:pt x="60" y="353"/>
                        </a:lnTo>
                        <a:lnTo>
                          <a:pt x="62" y="353"/>
                        </a:lnTo>
                        <a:lnTo>
                          <a:pt x="64" y="351"/>
                        </a:lnTo>
                        <a:lnTo>
                          <a:pt x="64" y="349"/>
                        </a:lnTo>
                        <a:lnTo>
                          <a:pt x="60" y="349"/>
                        </a:lnTo>
                        <a:lnTo>
                          <a:pt x="64" y="344"/>
                        </a:lnTo>
                        <a:lnTo>
                          <a:pt x="55" y="337"/>
                        </a:lnTo>
                        <a:lnTo>
                          <a:pt x="55" y="335"/>
                        </a:lnTo>
                        <a:lnTo>
                          <a:pt x="55" y="331"/>
                        </a:lnTo>
                        <a:lnTo>
                          <a:pt x="55" y="329"/>
                        </a:lnTo>
                        <a:lnTo>
                          <a:pt x="58" y="331"/>
                        </a:lnTo>
                        <a:lnTo>
                          <a:pt x="60" y="326"/>
                        </a:lnTo>
                        <a:lnTo>
                          <a:pt x="58" y="324"/>
                        </a:lnTo>
                        <a:lnTo>
                          <a:pt x="58" y="322"/>
                        </a:lnTo>
                        <a:lnTo>
                          <a:pt x="64" y="320"/>
                        </a:lnTo>
                        <a:lnTo>
                          <a:pt x="64" y="317"/>
                        </a:lnTo>
                        <a:lnTo>
                          <a:pt x="60" y="315"/>
                        </a:lnTo>
                        <a:lnTo>
                          <a:pt x="58" y="317"/>
                        </a:lnTo>
                        <a:lnTo>
                          <a:pt x="58" y="313"/>
                        </a:lnTo>
                        <a:lnTo>
                          <a:pt x="62" y="315"/>
                        </a:lnTo>
                        <a:lnTo>
                          <a:pt x="62" y="311"/>
                        </a:lnTo>
                        <a:lnTo>
                          <a:pt x="64" y="309"/>
                        </a:lnTo>
                        <a:lnTo>
                          <a:pt x="60" y="309"/>
                        </a:lnTo>
                        <a:lnTo>
                          <a:pt x="53" y="306"/>
                        </a:lnTo>
                        <a:lnTo>
                          <a:pt x="53" y="304"/>
                        </a:lnTo>
                        <a:lnTo>
                          <a:pt x="55" y="304"/>
                        </a:lnTo>
                        <a:lnTo>
                          <a:pt x="58" y="304"/>
                        </a:lnTo>
                        <a:lnTo>
                          <a:pt x="58" y="300"/>
                        </a:lnTo>
                        <a:lnTo>
                          <a:pt x="53" y="295"/>
                        </a:lnTo>
                        <a:lnTo>
                          <a:pt x="58" y="293"/>
                        </a:lnTo>
                        <a:lnTo>
                          <a:pt x="53" y="286"/>
                        </a:lnTo>
                        <a:lnTo>
                          <a:pt x="55" y="284"/>
                        </a:lnTo>
                        <a:lnTo>
                          <a:pt x="49" y="282"/>
                        </a:lnTo>
                        <a:lnTo>
                          <a:pt x="49" y="280"/>
                        </a:lnTo>
                        <a:lnTo>
                          <a:pt x="44" y="278"/>
                        </a:lnTo>
                        <a:lnTo>
                          <a:pt x="40" y="275"/>
                        </a:lnTo>
                        <a:lnTo>
                          <a:pt x="40" y="273"/>
                        </a:lnTo>
                        <a:lnTo>
                          <a:pt x="35" y="273"/>
                        </a:lnTo>
                        <a:lnTo>
                          <a:pt x="29" y="264"/>
                        </a:lnTo>
                        <a:lnTo>
                          <a:pt x="29" y="262"/>
                        </a:lnTo>
                        <a:lnTo>
                          <a:pt x="31" y="260"/>
                        </a:lnTo>
                        <a:lnTo>
                          <a:pt x="35" y="258"/>
                        </a:lnTo>
                        <a:lnTo>
                          <a:pt x="35" y="255"/>
                        </a:lnTo>
                        <a:lnTo>
                          <a:pt x="31" y="253"/>
                        </a:lnTo>
                        <a:lnTo>
                          <a:pt x="33" y="246"/>
                        </a:lnTo>
                        <a:lnTo>
                          <a:pt x="33" y="244"/>
                        </a:lnTo>
                        <a:lnTo>
                          <a:pt x="33" y="242"/>
                        </a:lnTo>
                        <a:lnTo>
                          <a:pt x="29" y="242"/>
                        </a:lnTo>
                        <a:lnTo>
                          <a:pt x="26" y="240"/>
                        </a:lnTo>
                        <a:lnTo>
                          <a:pt x="24" y="238"/>
                        </a:lnTo>
                        <a:lnTo>
                          <a:pt x="17" y="233"/>
                        </a:lnTo>
                        <a:lnTo>
                          <a:pt x="20" y="231"/>
                        </a:lnTo>
                        <a:lnTo>
                          <a:pt x="15" y="231"/>
                        </a:lnTo>
                        <a:lnTo>
                          <a:pt x="15" y="229"/>
                        </a:lnTo>
                        <a:lnTo>
                          <a:pt x="17" y="229"/>
                        </a:lnTo>
                        <a:lnTo>
                          <a:pt x="17" y="224"/>
                        </a:lnTo>
                        <a:lnTo>
                          <a:pt x="17" y="222"/>
                        </a:lnTo>
                        <a:lnTo>
                          <a:pt x="13" y="220"/>
                        </a:lnTo>
                        <a:lnTo>
                          <a:pt x="13" y="218"/>
                        </a:lnTo>
                        <a:lnTo>
                          <a:pt x="20" y="215"/>
                        </a:lnTo>
                        <a:lnTo>
                          <a:pt x="15" y="213"/>
                        </a:lnTo>
                        <a:lnTo>
                          <a:pt x="17" y="211"/>
                        </a:lnTo>
                        <a:lnTo>
                          <a:pt x="15" y="209"/>
                        </a:lnTo>
                        <a:lnTo>
                          <a:pt x="17" y="200"/>
                        </a:lnTo>
                        <a:lnTo>
                          <a:pt x="11" y="195"/>
                        </a:lnTo>
                        <a:lnTo>
                          <a:pt x="11" y="191"/>
                        </a:lnTo>
                        <a:lnTo>
                          <a:pt x="4" y="186"/>
                        </a:lnTo>
                        <a:lnTo>
                          <a:pt x="6" y="182"/>
                        </a:lnTo>
                        <a:lnTo>
                          <a:pt x="6" y="180"/>
                        </a:lnTo>
                        <a:lnTo>
                          <a:pt x="6" y="175"/>
                        </a:lnTo>
                        <a:lnTo>
                          <a:pt x="4" y="169"/>
                        </a:lnTo>
                        <a:lnTo>
                          <a:pt x="9" y="166"/>
                        </a:lnTo>
                        <a:lnTo>
                          <a:pt x="6" y="162"/>
                        </a:lnTo>
                        <a:lnTo>
                          <a:pt x="9" y="155"/>
                        </a:lnTo>
                        <a:lnTo>
                          <a:pt x="9" y="153"/>
                        </a:lnTo>
                        <a:lnTo>
                          <a:pt x="4" y="153"/>
                        </a:lnTo>
                        <a:lnTo>
                          <a:pt x="4" y="151"/>
                        </a:lnTo>
                        <a:lnTo>
                          <a:pt x="4" y="149"/>
                        </a:lnTo>
                        <a:lnTo>
                          <a:pt x="9" y="146"/>
                        </a:lnTo>
                        <a:lnTo>
                          <a:pt x="6" y="142"/>
                        </a:lnTo>
                        <a:lnTo>
                          <a:pt x="4" y="142"/>
                        </a:lnTo>
                        <a:lnTo>
                          <a:pt x="6" y="138"/>
                        </a:lnTo>
                        <a:lnTo>
                          <a:pt x="4" y="135"/>
                        </a:lnTo>
                        <a:lnTo>
                          <a:pt x="4" y="133"/>
                        </a:lnTo>
                        <a:lnTo>
                          <a:pt x="4" y="131"/>
                        </a:lnTo>
                        <a:lnTo>
                          <a:pt x="2" y="129"/>
                        </a:lnTo>
                        <a:lnTo>
                          <a:pt x="0" y="126"/>
                        </a:lnTo>
                        <a:lnTo>
                          <a:pt x="0" y="124"/>
                        </a:lnTo>
                        <a:lnTo>
                          <a:pt x="2" y="122"/>
                        </a:lnTo>
                        <a:lnTo>
                          <a:pt x="0" y="115"/>
                        </a:lnTo>
                        <a:lnTo>
                          <a:pt x="2" y="109"/>
                        </a:lnTo>
                        <a:lnTo>
                          <a:pt x="6" y="107"/>
                        </a:lnTo>
                        <a:lnTo>
                          <a:pt x="4" y="104"/>
                        </a:lnTo>
                        <a:lnTo>
                          <a:pt x="9" y="100"/>
                        </a:lnTo>
                        <a:lnTo>
                          <a:pt x="4" y="95"/>
                        </a:lnTo>
                        <a:lnTo>
                          <a:pt x="4" y="91"/>
                        </a:lnTo>
                        <a:lnTo>
                          <a:pt x="9" y="89"/>
                        </a:lnTo>
                        <a:lnTo>
                          <a:pt x="9" y="87"/>
                        </a:lnTo>
                        <a:lnTo>
                          <a:pt x="11" y="84"/>
                        </a:lnTo>
                        <a:lnTo>
                          <a:pt x="11" y="80"/>
                        </a:lnTo>
                        <a:lnTo>
                          <a:pt x="13" y="78"/>
                        </a:lnTo>
                        <a:lnTo>
                          <a:pt x="13" y="73"/>
                        </a:lnTo>
                        <a:lnTo>
                          <a:pt x="15" y="71"/>
                        </a:lnTo>
                        <a:lnTo>
                          <a:pt x="20" y="64"/>
                        </a:lnTo>
                        <a:lnTo>
                          <a:pt x="22" y="62"/>
                        </a:lnTo>
                        <a:lnTo>
                          <a:pt x="24" y="58"/>
                        </a:lnTo>
                        <a:lnTo>
                          <a:pt x="26" y="51"/>
                        </a:lnTo>
                        <a:lnTo>
                          <a:pt x="35" y="49"/>
                        </a:lnTo>
                        <a:lnTo>
                          <a:pt x="40" y="47"/>
                        </a:lnTo>
                        <a:lnTo>
                          <a:pt x="44" y="44"/>
                        </a:lnTo>
                        <a:lnTo>
                          <a:pt x="46" y="44"/>
                        </a:lnTo>
                        <a:lnTo>
                          <a:pt x="44" y="42"/>
                        </a:lnTo>
                        <a:lnTo>
                          <a:pt x="46" y="40"/>
                        </a:lnTo>
                        <a:lnTo>
                          <a:pt x="46" y="38"/>
                        </a:lnTo>
                        <a:lnTo>
                          <a:pt x="49" y="35"/>
                        </a:lnTo>
                        <a:lnTo>
                          <a:pt x="51" y="35"/>
                        </a:lnTo>
                        <a:lnTo>
                          <a:pt x="55" y="31"/>
                        </a:lnTo>
                        <a:lnTo>
                          <a:pt x="62" y="18"/>
                        </a:lnTo>
                        <a:lnTo>
                          <a:pt x="69" y="15"/>
                        </a:lnTo>
                        <a:lnTo>
                          <a:pt x="69" y="11"/>
                        </a:lnTo>
                        <a:lnTo>
                          <a:pt x="71" y="7"/>
                        </a:lnTo>
                        <a:lnTo>
                          <a:pt x="69" y="2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8" name="Freeform 900"/>
                  <p:cNvSpPr>
                    <a:spLocks/>
                  </p:cNvSpPr>
                  <p:nvPr/>
                </p:nvSpPr>
                <p:spPr bwMode="auto">
                  <a:xfrm>
                    <a:off x="2654" y="1055"/>
                    <a:ext cx="1007" cy="933"/>
                  </a:xfrm>
                  <a:custGeom>
                    <a:avLst/>
                    <a:gdLst>
                      <a:gd name="T0" fmla="*/ 24 w 1007"/>
                      <a:gd name="T1" fmla="*/ 58 h 933"/>
                      <a:gd name="T2" fmla="*/ 36 w 1007"/>
                      <a:gd name="T3" fmla="*/ 107 h 933"/>
                      <a:gd name="T4" fmla="*/ 58 w 1007"/>
                      <a:gd name="T5" fmla="*/ 124 h 933"/>
                      <a:gd name="T6" fmla="*/ 120 w 1007"/>
                      <a:gd name="T7" fmla="*/ 93 h 933"/>
                      <a:gd name="T8" fmla="*/ 176 w 1007"/>
                      <a:gd name="T9" fmla="*/ 146 h 933"/>
                      <a:gd name="T10" fmla="*/ 185 w 1007"/>
                      <a:gd name="T11" fmla="*/ 166 h 933"/>
                      <a:gd name="T12" fmla="*/ 205 w 1007"/>
                      <a:gd name="T13" fmla="*/ 180 h 933"/>
                      <a:gd name="T14" fmla="*/ 245 w 1007"/>
                      <a:gd name="T15" fmla="*/ 206 h 933"/>
                      <a:gd name="T16" fmla="*/ 303 w 1007"/>
                      <a:gd name="T17" fmla="*/ 218 h 933"/>
                      <a:gd name="T18" fmla="*/ 323 w 1007"/>
                      <a:gd name="T19" fmla="*/ 229 h 933"/>
                      <a:gd name="T20" fmla="*/ 383 w 1007"/>
                      <a:gd name="T21" fmla="*/ 238 h 933"/>
                      <a:gd name="T22" fmla="*/ 423 w 1007"/>
                      <a:gd name="T23" fmla="*/ 246 h 933"/>
                      <a:gd name="T24" fmla="*/ 450 w 1007"/>
                      <a:gd name="T25" fmla="*/ 262 h 933"/>
                      <a:gd name="T26" fmla="*/ 479 w 1007"/>
                      <a:gd name="T27" fmla="*/ 278 h 933"/>
                      <a:gd name="T28" fmla="*/ 521 w 1007"/>
                      <a:gd name="T29" fmla="*/ 297 h 933"/>
                      <a:gd name="T30" fmla="*/ 588 w 1007"/>
                      <a:gd name="T31" fmla="*/ 346 h 933"/>
                      <a:gd name="T32" fmla="*/ 708 w 1007"/>
                      <a:gd name="T33" fmla="*/ 389 h 933"/>
                      <a:gd name="T34" fmla="*/ 737 w 1007"/>
                      <a:gd name="T35" fmla="*/ 415 h 933"/>
                      <a:gd name="T36" fmla="*/ 833 w 1007"/>
                      <a:gd name="T37" fmla="*/ 429 h 933"/>
                      <a:gd name="T38" fmla="*/ 915 w 1007"/>
                      <a:gd name="T39" fmla="*/ 460 h 933"/>
                      <a:gd name="T40" fmla="*/ 924 w 1007"/>
                      <a:gd name="T41" fmla="*/ 495 h 933"/>
                      <a:gd name="T42" fmla="*/ 953 w 1007"/>
                      <a:gd name="T43" fmla="*/ 513 h 933"/>
                      <a:gd name="T44" fmla="*/ 931 w 1007"/>
                      <a:gd name="T45" fmla="*/ 540 h 933"/>
                      <a:gd name="T46" fmla="*/ 922 w 1007"/>
                      <a:gd name="T47" fmla="*/ 571 h 933"/>
                      <a:gd name="T48" fmla="*/ 920 w 1007"/>
                      <a:gd name="T49" fmla="*/ 600 h 933"/>
                      <a:gd name="T50" fmla="*/ 978 w 1007"/>
                      <a:gd name="T51" fmla="*/ 644 h 933"/>
                      <a:gd name="T52" fmla="*/ 996 w 1007"/>
                      <a:gd name="T53" fmla="*/ 666 h 933"/>
                      <a:gd name="T54" fmla="*/ 969 w 1007"/>
                      <a:gd name="T55" fmla="*/ 666 h 933"/>
                      <a:gd name="T56" fmla="*/ 898 w 1007"/>
                      <a:gd name="T57" fmla="*/ 697 h 933"/>
                      <a:gd name="T58" fmla="*/ 875 w 1007"/>
                      <a:gd name="T59" fmla="*/ 717 h 933"/>
                      <a:gd name="T60" fmla="*/ 842 w 1007"/>
                      <a:gd name="T61" fmla="*/ 731 h 933"/>
                      <a:gd name="T62" fmla="*/ 820 w 1007"/>
                      <a:gd name="T63" fmla="*/ 764 h 933"/>
                      <a:gd name="T64" fmla="*/ 833 w 1007"/>
                      <a:gd name="T65" fmla="*/ 804 h 933"/>
                      <a:gd name="T66" fmla="*/ 829 w 1007"/>
                      <a:gd name="T67" fmla="*/ 848 h 933"/>
                      <a:gd name="T68" fmla="*/ 817 w 1007"/>
                      <a:gd name="T69" fmla="*/ 902 h 933"/>
                      <a:gd name="T70" fmla="*/ 757 w 1007"/>
                      <a:gd name="T71" fmla="*/ 926 h 933"/>
                      <a:gd name="T72" fmla="*/ 735 w 1007"/>
                      <a:gd name="T73" fmla="*/ 895 h 933"/>
                      <a:gd name="T74" fmla="*/ 733 w 1007"/>
                      <a:gd name="T75" fmla="*/ 835 h 933"/>
                      <a:gd name="T76" fmla="*/ 695 w 1007"/>
                      <a:gd name="T77" fmla="*/ 815 h 933"/>
                      <a:gd name="T78" fmla="*/ 664 w 1007"/>
                      <a:gd name="T79" fmla="*/ 815 h 933"/>
                      <a:gd name="T80" fmla="*/ 661 w 1007"/>
                      <a:gd name="T81" fmla="*/ 799 h 933"/>
                      <a:gd name="T82" fmla="*/ 617 w 1007"/>
                      <a:gd name="T83" fmla="*/ 775 h 933"/>
                      <a:gd name="T84" fmla="*/ 575 w 1007"/>
                      <a:gd name="T85" fmla="*/ 762 h 933"/>
                      <a:gd name="T86" fmla="*/ 561 w 1007"/>
                      <a:gd name="T87" fmla="*/ 746 h 933"/>
                      <a:gd name="T88" fmla="*/ 550 w 1007"/>
                      <a:gd name="T89" fmla="*/ 753 h 933"/>
                      <a:gd name="T90" fmla="*/ 526 w 1007"/>
                      <a:gd name="T91" fmla="*/ 755 h 933"/>
                      <a:gd name="T92" fmla="*/ 508 w 1007"/>
                      <a:gd name="T93" fmla="*/ 786 h 933"/>
                      <a:gd name="T94" fmla="*/ 472 w 1007"/>
                      <a:gd name="T95" fmla="*/ 779 h 933"/>
                      <a:gd name="T96" fmla="*/ 474 w 1007"/>
                      <a:gd name="T97" fmla="*/ 748 h 933"/>
                      <a:gd name="T98" fmla="*/ 452 w 1007"/>
                      <a:gd name="T99" fmla="*/ 757 h 933"/>
                      <a:gd name="T100" fmla="*/ 430 w 1007"/>
                      <a:gd name="T101" fmla="*/ 753 h 933"/>
                      <a:gd name="T102" fmla="*/ 405 w 1007"/>
                      <a:gd name="T103" fmla="*/ 762 h 933"/>
                      <a:gd name="T104" fmla="*/ 390 w 1007"/>
                      <a:gd name="T105" fmla="*/ 759 h 933"/>
                      <a:gd name="T106" fmla="*/ 381 w 1007"/>
                      <a:gd name="T107" fmla="*/ 711 h 933"/>
                      <a:gd name="T108" fmla="*/ 338 w 1007"/>
                      <a:gd name="T109" fmla="*/ 733 h 933"/>
                      <a:gd name="T110" fmla="*/ 321 w 1007"/>
                      <a:gd name="T111" fmla="*/ 757 h 933"/>
                      <a:gd name="T112" fmla="*/ 269 w 1007"/>
                      <a:gd name="T113" fmla="*/ 753 h 933"/>
                      <a:gd name="T114" fmla="*/ 261 w 1007"/>
                      <a:gd name="T115" fmla="*/ 735 h 933"/>
                      <a:gd name="T116" fmla="*/ 249 w 1007"/>
                      <a:gd name="T117" fmla="*/ 733 h 933"/>
                      <a:gd name="T118" fmla="*/ 238 w 1007"/>
                      <a:gd name="T119" fmla="*/ 755 h 9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007" h="933">
                        <a:moveTo>
                          <a:pt x="0" y="0"/>
                        </a:moveTo>
                        <a:lnTo>
                          <a:pt x="4" y="2"/>
                        </a:lnTo>
                        <a:lnTo>
                          <a:pt x="7" y="0"/>
                        </a:lnTo>
                        <a:lnTo>
                          <a:pt x="11" y="4"/>
                        </a:lnTo>
                        <a:lnTo>
                          <a:pt x="13" y="4"/>
                        </a:lnTo>
                        <a:lnTo>
                          <a:pt x="18" y="11"/>
                        </a:lnTo>
                        <a:lnTo>
                          <a:pt x="33" y="18"/>
                        </a:lnTo>
                        <a:lnTo>
                          <a:pt x="44" y="22"/>
                        </a:lnTo>
                        <a:lnTo>
                          <a:pt x="49" y="24"/>
                        </a:lnTo>
                        <a:lnTo>
                          <a:pt x="44" y="29"/>
                        </a:lnTo>
                        <a:lnTo>
                          <a:pt x="44" y="33"/>
                        </a:lnTo>
                        <a:lnTo>
                          <a:pt x="36" y="42"/>
                        </a:lnTo>
                        <a:lnTo>
                          <a:pt x="33" y="47"/>
                        </a:lnTo>
                        <a:lnTo>
                          <a:pt x="29" y="44"/>
                        </a:lnTo>
                        <a:lnTo>
                          <a:pt x="24" y="51"/>
                        </a:lnTo>
                        <a:lnTo>
                          <a:pt x="27" y="55"/>
                        </a:lnTo>
                        <a:lnTo>
                          <a:pt x="24" y="58"/>
                        </a:lnTo>
                        <a:lnTo>
                          <a:pt x="20" y="60"/>
                        </a:lnTo>
                        <a:lnTo>
                          <a:pt x="22" y="64"/>
                        </a:lnTo>
                        <a:lnTo>
                          <a:pt x="18" y="69"/>
                        </a:lnTo>
                        <a:lnTo>
                          <a:pt x="20" y="69"/>
                        </a:lnTo>
                        <a:lnTo>
                          <a:pt x="20" y="71"/>
                        </a:lnTo>
                        <a:lnTo>
                          <a:pt x="18" y="75"/>
                        </a:lnTo>
                        <a:lnTo>
                          <a:pt x="15" y="78"/>
                        </a:lnTo>
                        <a:lnTo>
                          <a:pt x="18" y="80"/>
                        </a:lnTo>
                        <a:lnTo>
                          <a:pt x="20" y="80"/>
                        </a:lnTo>
                        <a:lnTo>
                          <a:pt x="22" y="87"/>
                        </a:lnTo>
                        <a:lnTo>
                          <a:pt x="27" y="89"/>
                        </a:lnTo>
                        <a:lnTo>
                          <a:pt x="24" y="93"/>
                        </a:lnTo>
                        <a:lnTo>
                          <a:pt x="27" y="98"/>
                        </a:lnTo>
                        <a:lnTo>
                          <a:pt x="24" y="100"/>
                        </a:lnTo>
                        <a:lnTo>
                          <a:pt x="29" y="102"/>
                        </a:lnTo>
                        <a:lnTo>
                          <a:pt x="29" y="104"/>
                        </a:lnTo>
                        <a:lnTo>
                          <a:pt x="36" y="107"/>
                        </a:lnTo>
                        <a:lnTo>
                          <a:pt x="42" y="102"/>
                        </a:lnTo>
                        <a:lnTo>
                          <a:pt x="47" y="102"/>
                        </a:lnTo>
                        <a:lnTo>
                          <a:pt x="49" y="100"/>
                        </a:lnTo>
                        <a:lnTo>
                          <a:pt x="53" y="100"/>
                        </a:lnTo>
                        <a:lnTo>
                          <a:pt x="51" y="102"/>
                        </a:lnTo>
                        <a:lnTo>
                          <a:pt x="53" y="107"/>
                        </a:lnTo>
                        <a:lnTo>
                          <a:pt x="56" y="104"/>
                        </a:lnTo>
                        <a:lnTo>
                          <a:pt x="53" y="109"/>
                        </a:lnTo>
                        <a:lnTo>
                          <a:pt x="56" y="111"/>
                        </a:lnTo>
                        <a:lnTo>
                          <a:pt x="56" y="113"/>
                        </a:lnTo>
                        <a:lnTo>
                          <a:pt x="53" y="115"/>
                        </a:lnTo>
                        <a:lnTo>
                          <a:pt x="53" y="113"/>
                        </a:lnTo>
                        <a:lnTo>
                          <a:pt x="51" y="118"/>
                        </a:lnTo>
                        <a:lnTo>
                          <a:pt x="56" y="118"/>
                        </a:lnTo>
                        <a:lnTo>
                          <a:pt x="58" y="118"/>
                        </a:lnTo>
                        <a:lnTo>
                          <a:pt x="56" y="122"/>
                        </a:lnTo>
                        <a:lnTo>
                          <a:pt x="58" y="124"/>
                        </a:lnTo>
                        <a:lnTo>
                          <a:pt x="58" y="122"/>
                        </a:lnTo>
                        <a:lnTo>
                          <a:pt x="64" y="122"/>
                        </a:lnTo>
                        <a:lnTo>
                          <a:pt x="64" y="120"/>
                        </a:lnTo>
                        <a:lnTo>
                          <a:pt x="64" y="118"/>
                        </a:lnTo>
                        <a:lnTo>
                          <a:pt x="71" y="115"/>
                        </a:lnTo>
                        <a:lnTo>
                          <a:pt x="71" y="113"/>
                        </a:lnTo>
                        <a:lnTo>
                          <a:pt x="78" y="107"/>
                        </a:lnTo>
                        <a:lnTo>
                          <a:pt x="80" y="104"/>
                        </a:lnTo>
                        <a:lnTo>
                          <a:pt x="82" y="104"/>
                        </a:lnTo>
                        <a:lnTo>
                          <a:pt x="87" y="100"/>
                        </a:lnTo>
                        <a:lnTo>
                          <a:pt x="91" y="100"/>
                        </a:lnTo>
                        <a:lnTo>
                          <a:pt x="91" y="102"/>
                        </a:lnTo>
                        <a:lnTo>
                          <a:pt x="102" y="93"/>
                        </a:lnTo>
                        <a:lnTo>
                          <a:pt x="107" y="89"/>
                        </a:lnTo>
                        <a:lnTo>
                          <a:pt x="114" y="91"/>
                        </a:lnTo>
                        <a:lnTo>
                          <a:pt x="118" y="91"/>
                        </a:lnTo>
                        <a:lnTo>
                          <a:pt x="120" y="93"/>
                        </a:lnTo>
                        <a:lnTo>
                          <a:pt x="129" y="95"/>
                        </a:lnTo>
                        <a:lnTo>
                          <a:pt x="131" y="102"/>
                        </a:lnTo>
                        <a:lnTo>
                          <a:pt x="131" y="109"/>
                        </a:lnTo>
                        <a:lnTo>
                          <a:pt x="134" y="113"/>
                        </a:lnTo>
                        <a:lnTo>
                          <a:pt x="145" y="122"/>
                        </a:lnTo>
                        <a:lnTo>
                          <a:pt x="151" y="124"/>
                        </a:lnTo>
                        <a:lnTo>
                          <a:pt x="158" y="129"/>
                        </a:lnTo>
                        <a:lnTo>
                          <a:pt x="165" y="129"/>
                        </a:lnTo>
                        <a:lnTo>
                          <a:pt x="171" y="133"/>
                        </a:lnTo>
                        <a:lnTo>
                          <a:pt x="191" y="135"/>
                        </a:lnTo>
                        <a:lnTo>
                          <a:pt x="187" y="138"/>
                        </a:lnTo>
                        <a:lnTo>
                          <a:pt x="187" y="142"/>
                        </a:lnTo>
                        <a:lnTo>
                          <a:pt x="183" y="146"/>
                        </a:lnTo>
                        <a:lnTo>
                          <a:pt x="178" y="146"/>
                        </a:lnTo>
                        <a:lnTo>
                          <a:pt x="178" y="149"/>
                        </a:lnTo>
                        <a:lnTo>
                          <a:pt x="176" y="149"/>
                        </a:lnTo>
                        <a:lnTo>
                          <a:pt x="176" y="146"/>
                        </a:lnTo>
                        <a:lnTo>
                          <a:pt x="171" y="151"/>
                        </a:lnTo>
                        <a:lnTo>
                          <a:pt x="174" y="153"/>
                        </a:lnTo>
                        <a:lnTo>
                          <a:pt x="171" y="155"/>
                        </a:lnTo>
                        <a:lnTo>
                          <a:pt x="171" y="153"/>
                        </a:lnTo>
                        <a:lnTo>
                          <a:pt x="169" y="153"/>
                        </a:lnTo>
                        <a:lnTo>
                          <a:pt x="167" y="151"/>
                        </a:lnTo>
                        <a:lnTo>
                          <a:pt x="165" y="153"/>
                        </a:lnTo>
                        <a:lnTo>
                          <a:pt x="163" y="153"/>
                        </a:lnTo>
                        <a:lnTo>
                          <a:pt x="163" y="155"/>
                        </a:lnTo>
                        <a:lnTo>
                          <a:pt x="160" y="155"/>
                        </a:lnTo>
                        <a:lnTo>
                          <a:pt x="167" y="160"/>
                        </a:lnTo>
                        <a:lnTo>
                          <a:pt x="169" y="160"/>
                        </a:lnTo>
                        <a:lnTo>
                          <a:pt x="167" y="160"/>
                        </a:lnTo>
                        <a:lnTo>
                          <a:pt x="174" y="164"/>
                        </a:lnTo>
                        <a:lnTo>
                          <a:pt x="176" y="166"/>
                        </a:lnTo>
                        <a:lnTo>
                          <a:pt x="180" y="164"/>
                        </a:lnTo>
                        <a:lnTo>
                          <a:pt x="185" y="166"/>
                        </a:lnTo>
                        <a:lnTo>
                          <a:pt x="183" y="169"/>
                        </a:lnTo>
                        <a:lnTo>
                          <a:pt x="185" y="169"/>
                        </a:lnTo>
                        <a:lnTo>
                          <a:pt x="187" y="173"/>
                        </a:lnTo>
                        <a:lnTo>
                          <a:pt x="189" y="175"/>
                        </a:lnTo>
                        <a:lnTo>
                          <a:pt x="189" y="178"/>
                        </a:lnTo>
                        <a:lnTo>
                          <a:pt x="187" y="180"/>
                        </a:lnTo>
                        <a:lnTo>
                          <a:pt x="189" y="180"/>
                        </a:lnTo>
                        <a:lnTo>
                          <a:pt x="191" y="180"/>
                        </a:lnTo>
                        <a:lnTo>
                          <a:pt x="194" y="180"/>
                        </a:lnTo>
                        <a:lnTo>
                          <a:pt x="196" y="178"/>
                        </a:lnTo>
                        <a:lnTo>
                          <a:pt x="198" y="180"/>
                        </a:lnTo>
                        <a:lnTo>
                          <a:pt x="203" y="184"/>
                        </a:lnTo>
                        <a:lnTo>
                          <a:pt x="205" y="184"/>
                        </a:lnTo>
                        <a:lnTo>
                          <a:pt x="207" y="182"/>
                        </a:lnTo>
                        <a:lnTo>
                          <a:pt x="203" y="182"/>
                        </a:lnTo>
                        <a:lnTo>
                          <a:pt x="203" y="180"/>
                        </a:lnTo>
                        <a:lnTo>
                          <a:pt x="205" y="180"/>
                        </a:lnTo>
                        <a:lnTo>
                          <a:pt x="205" y="178"/>
                        </a:lnTo>
                        <a:lnTo>
                          <a:pt x="207" y="178"/>
                        </a:lnTo>
                        <a:lnTo>
                          <a:pt x="209" y="180"/>
                        </a:lnTo>
                        <a:lnTo>
                          <a:pt x="212" y="180"/>
                        </a:lnTo>
                        <a:lnTo>
                          <a:pt x="216" y="182"/>
                        </a:lnTo>
                        <a:lnTo>
                          <a:pt x="220" y="182"/>
                        </a:lnTo>
                        <a:lnTo>
                          <a:pt x="223" y="184"/>
                        </a:lnTo>
                        <a:lnTo>
                          <a:pt x="223" y="186"/>
                        </a:lnTo>
                        <a:lnTo>
                          <a:pt x="223" y="191"/>
                        </a:lnTo>
                        <a:lnTo>
                          <a:pt x="225" y="193"/>
                        </a:lnTo>
                        <a:lnTo>
                          <a:pt x="225" y="198"/>
                        </a:lnTo>
                        <a:lnTo>
                          <a:pt x="227" y="200"/>
                        </a:lnTo>
                        <a:lnTo>
                          <a:pt x="229" y="200"/>
                        </a:lnTo>
                        <a:lnTo>
                          <a:pt x="229" y="198"/>
                        </a:lnTo>
                        <a:lnTo>
                          <a:pt x="232" y="198"/>
                        </a:lnTo>
                        <a:lnTo>
                          <a:pt x="245" y="209"/>
                        </a:lnTo>
                        <a:lnTo>
                          <a:pt x="245" y="206"/>
                        </a:lnTo>
                        <a:lnTo>
                          <a:pt x="252" y="209"/>
                        </a:lnTo>
                        <a:lnTo>
                          <a:pt x="254" y="206"/>
                        </a:lnTo>
                        <a:lnTo>
                          <a:pt x="256" y="211"/>
                        </a:lnTo>
                        <a:lnTo>
                          <a:pt x="261" y="211"/>
                        </a:lnTo>
                        <a:lnTo>
                          <a:pt x="258" y="218"/>
                        </a:lnTo>
                        <a:lnTo>
                          <a:pt x="261" y="222"/>
                        </a:lnTo>
                        <a:lnTo>
                          <a:pt x="267" y="222"/>
                        </a:lnTo>
                        <a:lnTo>
                          <a:pt x="269" y="220"/>
                        </a:lnTo>
                        <a:lnTo>
                          <a:pt x="274" y="222"/>
                        </a:lnTo>
                        <a:lnTo>
                          <a:pt x="278" y="218"/>
                        </a:lnTo>
                        <a:lnTo>
                          <a:pt x="281" y="220"/>
                        </a:lnTo>
                        <a:lnTo>
                          <a:pt x="281" y="224"/>
                        </a:lnTo>
                        <a:lnTo>
                          <a:pt x="285" y="222"/>
                        </a:lnTo>
                        <a:lnTo>
                          <a:pt x="287" y="220"/>
                        </a:lnTo>
                        <a:lnTo>
                          <a:pt x="289" y="220"/>
                        </a:lnTo>
                        <a:lnTo>
                          <a:pt x="298" y="222"/>
                        </a:lnTo>
                        <a:lnTo>
                          <a:pt x="303" y="218"/>
                        </a:lnTo>
                        <a:lnTo>
                          <a:pt x="307" y="218"/>
                        </a:lnTo>
                        <a:lnTo>
                          <a:pt x="310" y="218"/>
                        </a:lnTo>
                        <a:lnTo>
                          <a:pt x="312" y="218"/>
                        </a:lnTo>
                        <a:lnTo>
                          <a:pt x="316" y="220"/>
                        </a:lnTo>
                        <a:lnTo>
                          <a:pt x="318" y="222"/>
                        </a:lnTo>
                        <a:lnTo>
                          <a:pt x="316" y="222"/>
                        </a:lnTo>
                        <a:lnTo>
                          <a:pt x="316" y="226"/>
                        </a:lnTo>
                        <a:lnTo>
                          <a:pt x="316" y="229"/>
                        </a:lnTo>
                        <a:lnTo>
                          <a:pt x="314" y="226"/>
                        </a:lnTo>
                        <a:lnTo>
                          <a:pt x="314" y="229"/>
                        </a:lnTo>
                        <a:lnTo>
                          <a:pt x="318" y="229"/>
                        </a:lnTo>
                        <a:lnTo>
                          <a:pt x="318" y="226"/>
                        </a:lnTo>
                        <a:lnTo>
                          <a:pt x="321" y="224"/>
                        </a:lnTo>
                        <a:lnTo>
                          <a:pt x="325" y="224"/>
                        </a:lnTo>
                        <a:lnTo>
                          <a:pt x="327" y="226"/>
                        </a:lnTo>
                        <a:lnTo>
                          <a:pt x="323" y="226"/>
                        </a:lnTo>
                        <a:lnTo>
                          <a:pt x="323" y="229"/>
                        </a:lnTo>
                        <a:lnTo>
                          <a:pt x="325" y="231"/>
                        </a:lnTo>
                        <a:lnTo>
                          <a:pt x="332" y="229"/>
                        </a:lnTo>
                        <a:lnTo>
                          <a:pt x="330" y="231"/>
                        </a:lnTo>
                        <a:lnTo>
                          <a:pt x="332" y="235"/>
                        </a:lnTo>
                        <a:lnTo>
                          <a:pt x="334" y="240"/>
                        </a:lnTo>
                        <a:lnTo>
                          <a:pt x="341" y="242"/>
                        </a:lnTo>
                        <a:lnTo>
                          <a:pt x="345" y="240"/>
                        </a:lnTo>
                        <a:lnTo>
                          <a:pt x="350" y="235"/>
                        </a:lnTo>
                        <a:lnTo>
                          <a:pt x="352" y="233"/>
                        </a:lnTo>
                        <a:lnTo>
                          <a:pt x="350" y="231"/>
                        </a:lnTo>
                        <a:lnTo>
                          <a:pt x="354" y="224"/>
                        </a:lnTo>
                        <a:lnTo>
                          <a:pt x="356" y="226"/>
                        </a:lnTo>
                        <a:lnTo>
                          <a:pt x="363" y="226"/>
                        </a:lnTo>
                        <a:lnTo>
                          <a:pt x="370" y="233"/>
                        </a:lnTo>
                        <a:lnTo>
                          <a:pt x="376" y="235"/>
                        </a:lnTo>
                        <a:lnTo>
                          <a:pt x="381" y="235"/>
                        </a:lnTo>
                        <a:lnTo>
                          <a:pt x="383" y="238"/>
                        </a:lnTo>
                        <a:lnTo>
                          <a:pt x="383" y="240"/>
                        </a:lnTo>
                        <a:lnTo>
                          <a:pt x="381" y="240"/>
                        </a:lnTo>
                        <a:lnTo>
                          <a:pt x="385" y="242"/>
                        </a:lnTo>
                        <a:lnTo>
                          <a:pt x="387" y="242"/>
                        </a:lnTo>
                        <a:lnTo>
                          <a:pt x="390" y="244"/>
                        </a:lnTo>
                        <a:lnTo>
                          <a:pt x="392" y="249"/>
                        </a:lnTo>
                        <a:lnTo>
                          <a:pt x="396" y="253"/>
                        </a:lnTo>
                        <a:lnTo>
                          <a:pt x="399" y="255"/>
                        </a:lnTo>
                        <a:lnTo>
                          <a:pt x="405" y="253"/>
                        </a:lnTo>
                        <a:lnTo>
                          <a:pt x="410" y="255"/>
                        </a:lnTo>
                        <a:lnTo>
                          <a:pt x="412" y="255"/>
                        </a:lnTo>
                        <a:lnTo>
                          <a:pt x="412" y="262"/>
                        </a:lnTo>
                        <a:lnTo>
                          <a:pt x="414" y="260"/>
                        </a:lnTo>
                        <a:lnTo>
                          <a:pt x="419" y="266"/>
                        </a:lnTo>
                        <a:lnTo>
                          <a:pt x="421" y="262"/>
                        </a:lnTo>
                        <a:lnTo>
                          <a:pt x="416" y="249"/>
                        </a:lnTo>
                        <a:lnTo>
                          <a:pt x="423" y="246"/>
                        </a:lnTo>
                        <a:lnTo>
                          <a:pt x="428" y="246"/>
                        </a:lnTo>
                        <a:lnTo>
                          <a:pt x="430" y="246"/>
                        </a:lnTo>
                        <a:lnTo>
                          <a:pt x="428" y="249"/>
                        </a:lnTo>
                        <a:lnTo>
                          <a:pt x="430" y="251"/>
                        </a:lnTo>
                        <a:lnTo>
                          <a:pt x="432" y="251"/>
                        </a:lnTo>
                        <a:lnTo>
                          <a:pt x="432" y="253"/>
                        </a:lnTo>
                        <a:lnTo>
                          <a:pt x="436" y="253"/>
                        </a:lnTo>
                        <a:lnTo>
                          <a:pt x="439" y="253"/>
                        </a:lnTo>
                        <a:lnTo>
                          <a:pt x="441" y="253"/>
                        </a:lnTo>
                        <a:lnTo>
                          <a:pt x="443" y="255"/>
                        </a:lnTo>
                        <a:lnTo>
                          <a:pt x="443" y="258"/>
                        </a:lnTo>
                        <a:lnTo>
                          <a:pt x="445" y="258"/>
                        </a:lnTo>
                        <a:lnTo>
                          <a:pt x="443" y="260"/>
                        </a:lnTo>
                        <a:lnTo>
                          <a:pt x="448" y="262"/>
                        </a:lnTo>
                        <a:lnTo>
                          <a:pt x="450" y="262"/>
                        </a:lnTo>
                        <a:lnTo>
                          <a:pt x="450" y="264"/>
                        </a:lnTo>
                        <a:lnTo>
                          <a:pt x="450" y="262"/>
                        </a:lnTo>
                        <a:lnTo>
                          <a:pt x="454" y="264"/>
                        </a:lnTo>
                        <a:lnTo>
                          <a:pt x="454" y="266"/>
                        </a:lnTo>
                        <a:lnTo>
                          <a:pt x="459" y="266"/>
                        </a:lnTo>
                        <a:lnTo>
                          <a:pt x="459" y="269"/>
                        </a:lnTo>
                        <a:lnTo>
                          <a:pt x="461" y="271"/>
                        </a:lnTo>
                        <a:lnTo>
                          <a:pt x="465" y="273"/>
                        </a:lnTo>
                        <a:lnTo>
                          <a:pt x="470" y="275"/>
                        </a:lnTo>
                        <a:lnTo>
                          <a:pt x="468" y="273"/>
                        </a:lnTo>
                        <a:lnTo>
                          <a:pt x="470" y="271"/>
                        </a:lnTo>
                        <a:lnTo>
                          <a:pt x="474" y="273"/>
                        </a:lnTo>
                        <a:lnTo>
                          <a:pt x="474" y="275"/>
                        </a:lnTo>
                        <a:lnTo>
                          <a:pt x="474" y="278"/>
                        </a:lnTo>
                        <a:lnTo>
                          <a:pt x="477" y="280"/>
                        </a:lnTo>
                        <a:lnTo>
                          <a:pt x="477" y="278"/>
                        </a:lnTo>
                        <a:lnTo>
                          <a:pt x="479" y="280"/>
                        </a:lnTo>
                        <a:lnTo>
                          <a:pt x="481" y="278"/>
                        </a:lnTo>
                        <a:lnTo>
                          <a:pt x="479" y="278"/>
                        </a:lnTo>
                        <a:lnTo>
                          <a:pt x="481" y="280"/>
                        </a:lnTo>
                        <a:lnTo>
                          <a:pt x="483" y="280"/>
                        </a:lnTo>
                        <a:lnTo>
                          <a:pt x="485" y="280"/>
                        </a:lnTo>
                        <a:lnTo>
                          <a:pt x="483" y="280"/>
                        </a:lnTo>
                        <a:lnTo>
                          <a:pt x="483" y="282"/>
                        </a:lnTo>
                        <a:lnTo>
                          <a:pt x="485" y="282"/>
                        </a:lnTo>
                        <a:lnTo>
                          <a:pt x="488" y="282"/>
                        </a:lnTo>
                        <a:lnTo>
                          <a:pt x="488" y="280"/>
                        </a:lnTo>
                        <a:lnTo>
                          <a:pt x="490" y="280"/>
                        </a:lnTo>
                        <a:lnTo>
                          <a:pt x="490" y="282"/>
                        </a:lnTo>
                        <a:lnTo>
                          <a:pt x="492" y="282"/>
                        </a:lnTo>
                        <a:lnTo>
                          <a:pt x="490" y="284"/>
                        </a:lnTo>
                        <a:lnTo>
                          <a:pt x="492" y="286"/>
                        </a:lnTo>
                        <a:lnTo>
                          <a:pt x="492" y="284"/>
                        </a:lnTo>
                        <a:lnTo>
                          <a:pt x="499" y="289"/>
                        </a:lnTo>
                        <a:lnTo>
                          <a:pt x="519" y="293"/>
                        </a:lnTo>
                        <a:lnTo>
                          <a:pt x="521" y="297"/>
                        </a:lnTo>
                        <a:lnTo>
                          <a:pt x="521" y="302"/>
                        </a:lnTo>
                        <a:lnTo>
                          <a:pt x="535" y="315"/>
                        </a:lnTo>
                        <a:lnTo>
                          <a:pt x="535" y="320"/>
                        </a:lnTo>
                        <a:lnTo>
                          <a:pt x="532" y="320"/>
                        </a:lnTo>
                        <a:lnTo>
                          <a:pt x="532" y="322"/>
                        </a:lnTo>
                        <a:lnTo>
                          <a:pt x="535" y="322"/>
                        </a:lnTo>
                        <a:lnTo>
                          <a:pt x="535" y="324"/>
                        </a:lnTo>
                        <a:lnTo>
                          <a:pt x="541" y="324"/>
                        </a:lnTo>
                        <a:lnTo>
                          <a:pt x="543" y="322"/>
                        </a:lnTo>
                        <a:lnTo>
                          <a:pt x="541" y="320"/>
                        </a:lnTo>
                        <a:lnTo>
                          <a:pt x="548" y="320"/>
                        </a:lnTo>
                        <a:lnTo>
                          <a:pt x="552" y="322"/>
                        </a:lnTo>
                        <a:lnTo>
                          <a:pt x="552" y="324"/>
                        </a:lnTo>
                        <a:lnTo>
                          <a:pt x="557" y="326"/>
                        </a:lnTo>
                        <a:lnTo>
                          <a:pt x="557" y="333"/>
                        </a:lnTo>
                        <a:lnTo>
                          <a:pt x="577" y="344"/>
                        </a:lnTo>
                        <a:lnTo>
                          <a:pt x="588" y="346"/>
                        </a:lnTo>
                        <a:lnTo>
                          <a:pt x="604" y="357"/>
                        </a:lnTo>
                        <a:lnTo>
                          <a:pt x="608" y="360"/>
                        </a:lnTo>
                        <a:lnTo>
                          <a:pt x="615" y="364"/>
                        </a:lnTo>
                        <a:lnTo>
                          <a:pt x="621" y="364"/>
                        </a:lnTo>
                        <a:lnTo>
                          <a:pt x="621" y="362"/>
                        </a:lnTo>
                        <a:lnTo>
                          <a:pt x="626" y="353"/>
                        </a:lnTo>
                        <a:lnTo>
                          <a:pt x="641" y="355"/>
                        </a:lnTo>
                        <a:lnTo>
                          <a:pt x="648" y="364"/>
                        </a:lnTo>
                        <a:lnTo>
                          <a:pt x="653" y="364"/>
                        </a:lnTo>
                        <a:lnTo>
                          <a:pt x="661" y="366"/>
                        </a:lnTo>
                        <a:lnTo>
                          <a:pt x="675" y="377"/>
                        </a:lnTo>
                        <a:lnTo>
                          <a:pt x="684" y="380"/>
                        </a:lnTo>
                        <a:lnTo>
                          <a:pt x="688" y="386"/>
                        </a:lnTo>
                        <a:lnTo>
                          <a:pt x="695" y="391"/>
                        </a:lnTo>
                        <a:lnTo>
                          <a:pt x="699" y="391"/>
                        </a:lnTo>
                        <a:lnTo>
                          <a:pt x="706" y="389"/>
                        </a:lnTo>
                        <a:lnTo>
                          <a:pt x="708" y="389"/>
                        </a:lnTo>
                        <a:lnTo>
                          <a:pt x="717" y="386"/>
                        </a:lnTo>
                        <a:lnTo>
                          <a:pt x="719" y="386"/>
                        </a:lnTo>
                        <a:lnTo>
                          <a:pt x="726" y="384"/>
                        </a:lnTo>
                        <a:lnTo>
                          <a:pt x="728" y="384"/>
                        </a:lnTo>
                        <a:lnTo>
                          <a:pt x="733" y="384"/>
                        </a:lnTo>
                        <a:lnTo>
                          <a:pt x="733" y="386"/>
                        </a:lnTo>
                        <a:lnTo>
                          <a:pt x="735" y="389"/>
                        </a:lnTo>
                        <a:lnTo>
                          <a:pt x="733" y="391"/>
                        </a:lnTo>
                        <a:lnTo>
                          <a:pt x="737" y="395"/>
                        </a:lnTo>
                        <a:lnTo>
                          <a:pt x="735" y="397"/>
                        </a:lnTo>
                        <a:lnTo>
                          <a:pt x="737" y="400"/>
                        </a:lnTo>
                        <a:lnTo>
                          <a:pt x="739" y="402"/>
                        </a:lnTo>
                        <a:lnTo>
                          <a:pt x="737" y="406"/>
                        </a:lnTo>
                        <a:lnTo>
                          <a:pt x="737" y="409"/>
                        </a:lnTo>
                        <a:lnTo>
                          <a:pt x="739" y="413"/>
                        </a:lnTo>
                        <a:lnTo>
                          <a:pt x="737" y="413"/>
                        </a:lnTo>
                        <a:lnTo>
                          <a:pt x="737" y="415"/>
                        </a:lnTo>
                        <a:lnTo>
                          <a:pt x="746" y="415"/>
                        </a:lnTo>
                        <a:lnTo>
                          <a:pt x="764" y="415"/>
                        </a:lnTo>
                        <a:lnTo>
                          <a:pt x="768" y="420"/>
                        </a:lnTo>
                        <a:lnTo>
                          <a:pt x="780" y="422"/>
                        </a:lnTo>
                        <a:lnTo>
                          <a:pt x="802" y="422"/>
                        </a:lnTo>
                        <a:lnTo>
                          <a:pt x="806" y="426"/>
                        </a:lnTo>
                        <a:lnTo>
                          <a:pt x="813" y="431"/>
                        </a:lnTo>
                        <a:lnTo>
                          <a:pt x="813" y="435"/>
                        </a:lnTo>
                        <a:lnTo>
                          <a:pt x="815" y="440"/>
                        </a:lnTo>
                        <a:lnTo>
                          <a:pt x="820" y="440"/>
                        </a:lnTo>
                        <a:lnTo>
                          <a:pt x="820" y="437"/>
                        </a:lnTo>
                        <a:lnTo>
                          <a:pt x="822" y="440"/>
                        </a:lnTo>
                        <a:lnTo>
                          <a:pt x="826" y="437"/>
                        </a:lnTo>
                        <a:lnTo>
                          <a:pt x="829" y="435"/>
                        </a:lnTo>
                        <a:lnTo>
                          <a:pt x="829" y="433"/>
                        </a:lnTo>
                        <a:lnTo>
                          <a:pt x="829" y="431"/>
                        </a:lnTo>
                        <a:lnTo>
                          <a:pt x="833" y="429"/>
                        </a:lnTo>
                        <a:lnTo>
                          <a:pt x="829" y="424"/>
                        </a:lnTo>
                        <a:lnTo>
                          <a:pt x="831" y="422"/>
                        </a:lnTo>
                        <a:lnTo>
                          <a:pt x="831" y="417"/>
                        </a:lnTo>
                        <a:lnTo>
                          <a:pt x="862" y="420"/>
                        </a:lnTo>
                        <a:lnTo>
                          <a:pt x="893" y="433"/>
                        </a:lnTo>
                        <a:lnTo>
                          <a:pt x="898" y="437"/>
                        </a:lnTo>
                        <a:lnTo>
                          <a:pt x="895" y="440"/>
                        </a:lnTo>
                        <a:lnTo>
                          <a:pt x="893" y="440"/>
                        </a:lnTo>
                        <a:lnTo>
                          <a:pt x="895" y="442"/>
                        </a:lnTo>
                        <a:lnTo>
                          <a:pt x="902" y="440"/>
                        </a:lnTo>
                        <a:lnTo>
                          <a:pt x="904" y="440"/>
                        </a:lnTo>
                        <a:lnTo>
                          <a:pt x="906" y="444"/>
                        </a:lnTo>
                        <a:lnTo>
                          <a:pt x="902" y="446"/>
                        </a:lnTo>
                        <a:lnTo>
                          <a:pt x="902" y="449"/>
                        </a:lnTo>
                        <a:lnTo>
                          <a:pt x="904" y="451"/>
                        </a:lnTo>
                        <a:lnTo>
                          <a:pt x="911" y="453"/>
                        </a:lnTo>
                        <a:lnTo>
                          <a:pt x="915" y="460"/>
                        </a:lnTo>
                        <a:lnTo>
                          <a:pt x="909" y="466"/>
                        </a:lnTo>
                        <a:lnTo>
                          <a:pt x="911" y="468"/>
                        </a:lnTo>
                        <a:lnTo>
                          <a:pt x="909" y="471"/>
                        </a:lnTo>
                        <a:lnTo>
                          <a:pt x="909" y="473"/>
                        </a:lnTo>
                        <a:lnTo>
                          <a:pt x="911" y="475"/>
                        </a:lnTo>
                        <a:lnTo>
                          <a:pt x="918" y="471"/>
                        </a:lnTo>
                        <a:lnTo>
                          <a:pt x="920" y="473"/>
                        </a:lnTo>
                        <a:lnTo>
                          <a:pt x="918" y="475"/>
                        </a:lnTo>
                        <a:lnTo>
                          <a:pt x="915" y="477"/>
                        </a:lnTo>
                        <a:lnTo>
                          <a:pt x="920" y="480"/>
                        </a:lnTo>
                        <a:lnTo>
                          <a:pt x="922" y="480"/>
                        </a:lnTo>
                        <a:lnTo>
                          <a:pt x="922" y="484"/>
                        </a:lnTo>
                        <a:lnTo>
                          <a:pt x="924" y="488"/>
                        </a:lnTo>
                        <a:lnTo>
                          <a:pt x="922" y="488"/>
                        </a:lnTo>
                        <a:lnTo>
                          <a:pt x="924" y="493"/>
                        </a:lnTo>
                        <a:lnTo>
                          <a:pt x="920" y="495"/>
                        </a:lnTo>
                        <a:lnTo>
                          <a:pt x="924" y="495"/>
                        </a:lnTo>
                        <a:lnTo>
                          <a:pt x="924" y="500"/>
                        </a:lnTo>
                        <a:lnTo>
                          <a:pt x="922" y="500"/>
                        </a:lnTo>
                        <a:lnTo>
                          <a:pt x="924" y="502"/>
                        </a:lnTo>
                        <a:lnTo>
                          <a:pt x="929" y="504"/>
                        </a:lnTo>
                        <a:lnTo>
                          <a:pt x="929" y="502"/>
                        </a:lnTo>
                        <a:lnTo>
                          <a:pt x="929" y="504"/>
                        </a:lnTo>
                        <a:lnTo>
                          <a:pt x="931" y="500"/>
                        </a:lnTo>
                        <a:lnTo>
                          <a:pt x="935" y="502"/>
                        </a:lnTo>
                        <a:lnTo>
                          <a:pt x="938" y="502"/>
                        </a:lnTo>
                        <a:lnTo>
                          <a:pt x="935" y="506"/>
                        </a:lnTo>
                        <a:lnTo>
                          <a:pt x="940" y="511"/>
                        </a:lnTo>
                        <a:lnTo>
                          <a:pt x="942" y="506"/>
                        </a:lnTo>
                        <a:lnTo>
                          <a:pt x="947" y="504"/>
                        </a:lnTo>
                        <a:lnTo>
                          <a:pt x="951" y="506"/>
                        </a:lnTo>
                        <a:lnTo>
                          <a:pt x="953" y="508"/>
                        </a:lnTo>
                        <a:lnTo>
                          <a:pt x="951" y="513"/>
                        </a:lnTo>
                        <a:lnTo>
                          <a:pt x="953" y="513"/>
                        </a:lnTo>
                        <a:lnTo>
                          <a:pt x="951" y="517"/>
                        </a:lnTo>
                        <a:lnTo>
                          <a:pt x="949" y="522"/>
                        </a:lnTo>
                        <a:lnTo>
                          <a:pt x="951" y="524"/>
                        </a:lnTo>
                        <a:lnTo>
                          <a:pt x="958" y="522"/>
                        </a:lnTo>
                        <a:lnTo>
                          <a:pt x="960" y="522"/>
                        </a:lnTo>
                        <a:lnTo>
                          <a:pt x="962" y="526"/>
                        </a:lnTo>
                        <a:lnTo>
                          <a:pt x="964" y="531"/>
                        </a:lnTo>
                        <a:lnTo>
                          <a:pt x="973" y="533"/>
                        </a:lnTo>
                        <a:lnTo>
                          <a:pt x="976" y="537"/>
                        </a:lnTo>
                        <a:lnTo>
                          <a:pt x="976" y="540"/>
                        </a:lnTo>
                        <a:lnTo>
                          <a:pt x="969" y="542"/>
                        </a:lnTo>
                        <a:lnTo>
                          <a:pt x="960" y="542"/>
                        </a:lnTo>
                        <a:lnTo>
                          <a:pt x="956" y="544"/>
                        </a:lnTo>
                        <a:lnTo>
                          <a:pt x="947" y="540"/>
                        </a:lnTo>
                        <a:lnTo>
                          <a:pt x="938" y="540"/>
                        </a:lnTo>
                        <a:lnTo>
                          <a:pt x="938" y="537"/>
                        </a:lnTo>
                        <a:lnTo>
                          <a:pt x="931" y="540"/>
                        </a:lnTo>
                        <a:lnTo>
                          <a:pt x="929" y="537"/>
                        </a:lnTo>
                        <a:lnTo>
                          <a:pt x="929" y="544"/>
                        </a:lnTo>
                        <a:lnTo>
                          <a:pt x="924" y="548"/>
                        </a:lnTo>
                        <a:lnTo>
                          <a:pt x="924" y="551"/>
                        </a:lnTo>
                        <a:lnTo>
                          <a:pt x="918" y="555"/>
                        </a:lnTo>
                        <a:lnTo>
                          <a:pt x="913" y="553"/>
                        </a:lnTo>
                        <a:lnTo>
                          <a:pt x="911" y="557"/>
                        </a:lnTo>
                        <a:lnTo>
                          <a:pt x="909" y="557"/>
                        </a:lnTo>
                        <a:lnTo>
                          <a:pt x="909" y="555"/>
                        </a:lnTo>
                        <a:lnTo>
                          <a:pt x="906" y="555"/>
                        </a:lnTo>
                        <a:lnTo>
                          <a:pt x="902" y="555"/>
                        </a:lnTo>
                        <a:lnTo>
                          <a:pt x="904" y="557"/>
                        </a:lnTo>
                        <a:lnTo>
                          <a:pt x="902" y="564"/>
                        </a:lnTo>
                        <a:lnTo>
                          <a:pt x="913" y="566"/>
                        </a:lnTo>
                        <a:lnTo>
                          <a:pt x="915" y="566"/>
                        </a:lnTo>
                        <a:lnTo>
                          <a:pt x="918" y="564"/>
                        </a:lnTo>
                        <a:lnTo>
                          <a:pt x="922" y="571"/>
                        </a:lnTo>
                        <a:lnTo>
                          <a:pt x="927" y="575"/>
                        </a:lnTo>
                        <a:lnTo>
                          <a:pt x="931" y="573"/>
                        </a:lnTo>
                        <a:lnTo>
                          <a:pt x="942" y="575"/>
                        </a:lnTo>
                        <a:lnTo>
                          <a:pt x="940" y="582"/>
                        </a:lnTo>
                        <a:lnTo>
                          <a:pt x="942" y="584"/>
                        </a:lnTo>
                        <a:lnTo>
                          <a:pt x="940" y="586"/>
                        </a:lnTo>
                        <a:lnTo>
                          <a:pt x="942" y="591"/>
                        </a:lnTo>
                        <a:lnTo>
                          <a:pt x="940" y="593"/>
                        </a:lnTo>
                        <a:lnTo>
                          <a:pt x="938" y="591"/>
                        </a:lnTo>
                        <a:lnTo>
                          <a:pt x="933" y="591"/>
                        </a:lnTo>
                        <a:lnTo>
                          <a:pt x="933" y="595"/>
                        </a:lnTo>
                        <a:lnTo>
                          <a:pt x="929" y="595"/>
                        </a:lnTo>
                        <a:lnTo>
                          <a:pt x="929" y="597"/>
                        </a:lnTo>
                        <a:lnTo>
                          <a:pt x="918" y="595"/>
                        </a:lnTo>
                        <a:lnTo>
                          <a:pt x="918" y="597"/>
                        </a:lnTo>
                        <a:lnTo>
                          <a:pt x="920" y="597"/>
                        </a:lnTo>
                        <a:lnTo>
                          <a:pt x="920" y="600"/>
                        </a:lnTo>
                        <a:lnTo>
                          <a:pt x="918" y="600"/>
                        </a:lnTo>
                        <a:lnTo>
                          <a:pt x="918" y="604"/>
                        </a:lnTo>
                        <a:lnTo>
                          <a:pt x="920" y="606"/>
                        </a:lnTo>
                        <a:lnTo>
                          <a:pt x="920" y="608"/>
                        </a:lnTo>
                        <a:lnTo>
                          <a:pt x="922" y="611"/>
                        </a:lnTo>
                        <a:lnTo>
                          <a:pt x="924" y="615"/>
                        </a:lnTo>
                        <a:lnTo>
                          <a:pt x="929" y="615"/>
                        </a:lnTo>
                        <a:lnTo>
                          <a:pt x="935" y="622"/>
                        </a:lnTo>
                        <a:lnTo>
                          <a:pt x="940" y="626"/>
                        </a:lnTo>
                        <a:lnTo>
                          <a:pt x="940" y="631"/>
                        </a:lnTo>
                        <a:lnTo>
                          <a:pt x="942" y="628"/>
                        </a:lnTo>
                        <a:lnTo>
                          <a:pt x="944" y="631"/>
                        </a:lnTo>
                        <a:lnTo>
                          <a:pt x="947" y="628"/>
                        </a:lnTo>
                        <a:lnTo>
                          <a:pt x="960" y="637"/>
                        </a:lnTo>
                        <a:lnTo>
                          <a:pt x="967" y="635"/>
                        </a:lnTo>
                        <a:lnTo>
                          <a:pt x="976" y="639"/>
                        </a:lnTo>
                        <a:lnTo>
                          <a:pt x="978" y="644"/>
                        </a:lnTo>
                        <a:lnTo>
                          <a:pt x="984" y="646"/>
                        </a:lnTo>
                        <a:lnTo>
                          <a:pt x="987" y="644"/>
                        </a:lnTo>
                        <a:lnTo>
                          <a:pt x="989" y="646"/>
                        </a:lnTo>
                        <a:lnTo>
                          <a:pt x="993" y="646"/>
                        </a:lnTo>
                        <a:lnTo>
                          <a:pt x="993" y="648"/>
                        </a:lnTo>
                        <a:lnTo>
                          <a:pt x="991" y="648"/>
                        </a:lnTo>
                        <a:lnTo>
                          <a:pt x="991" y="653"/>
                        </a:lnTo>
                        <a:lnTo>
                          <a:pt x="996" y="653"/>
                        </a:lnTo>
                        <a:lnTo>
                          <a:pt x="996" y="651"/>
                        </a:lnTo>
                        <a:lnTo>
                          <a:pt x="996" y="653"/>
                        </a:lnTo>
                        <a:lnTo>
                          <a:pt x="1005" y="657"/>
                        </a:lnTo>
                        <a:lnTo>
                          <a:pt x="1005" y="662"/>
                        </a:lnTo>
                        <a:lnTo>
                          <a:pt x="1002" y="664"/>
                        </a:lnTo>
                        <a:lnTo>
                          <a:pt x="1007" y="664"/>
                        </a:lnTo>
                        <a:lnTo>
                          <a:pt x="1007" y="668"/>
                        </a:lnTo>
                        <a:lnTo>
                          <a:pt x="1002" y="666"/>
                        </a:lnTo>
                        <a:lnTo>
                          <a:pt x="996" y="666"/>
                        </a:lnTo>
                        <a:lnTo>
                          <a:pt x="996" y="671"/>
                        </a:lnTo>
                        <a:lnTo>
                          <a:pt x="996" y="675"/>
                        </a:lnTo>
                        <a:lnTo>
                          <a:pt x="993" y="673"/>
                        </a:lnTo>
                        <a:lnTo>
                          <a:pt x="993" y="668"/>
                        </a:lnTo>
                        <a:lnTo>
                          <a:pt x="991" y="675"/>
                        </a:lnTo>
                        <a:lnTo>
                          <a:pt x="987" y="675"/>
                        </a:lnTo>
                        <a:lnTo>
                          <a:pt x="987" y="673"/>
                        </a:lnTo>
                        <a:lnTo>
                          <a:pt x="984" y="673"/>
                        </a:lnTo>
                        <a:lnTo>
                          <a:pt x="980" y="671"/>
                        </a:lnTo>
                        <a:lnTo>
                          <a:pt x="978" y="671"/>
                        </a:lnTo>
                        <a:lnTo>
                          <a:pt x="978" y="673"/>
                        </a:lnTo>
                        <a:lnTo>
                          <a:pt x="973" y="673"/>
                        </a:lnTo>
                        <a:lnTo>
                          <a:pt x="973" y="668"/>
                        </a:lnTo>
                        <a:lnTo>
                          <a:pt x="971" y="666"/>
                        </a:lnTo>
                        <a:lnTo>
                          <a:pt x="973" y="666"/>
                        </a:lnTo>
                        <a:lnTo>
                          <a:pt x="971" y="664"/>
                        </a:lnTo>
                        <a:lnTo>
                          <a:pt x="969" y="666"/>
                        </a:lnTo>
                        <a:lnTo>
                          <a:pt x="964" y="666"/>
                        </a:lnTo>
                        <a:lnTo>
                          <a:pt x="962" y="675"/>
                        </a:lnTo>
                        <a:lnTo>
                          <a:pt x="958" y="675"/>
                        </a:lnTo>
                        <a:lnTo>
                          <a:pt x="958" y="677"/>
                        </a:lnTo>
                        <a:lnTo>
                          <a:pt x="947" y="675"/>
                        </a:lnTo>
                        <a:lnTo>
                          <a:pt x="944" y="671"/>
                        </a:lnTo>
                        <a:lnTo>
                          <a:pt x="938" y="668"/>
                        </a:lnTo>
                        <a:lnTo>
                          <a:pt x="935" y="668"/>
                        </a:lnTo>
                        <a:lnTo>
                          <a:pt x="935" y="666"/>
                        </a:lnTo>
                        <a:lnTo>
                          <a:pt x="931" y="668"/>
                        </a:lnTo>
                        <a:lnTo>
                          <a:pt x="927" y="673"/>
                        </a:lnTo>
                        <a:lnTo>
                          <a:pt x="929" y="682"/>
                        </a:lnTo>
                        <a:lnTo>
                          <a:pt x="920" y="684"/>
                        </a:lnTo>
                        <a:lnTo>
                          <a:pt x="909" y="691"/>
                        </a:lnTo>
                        <a:lnTo>
                          <a:pt x="904" y="693"/>
                        </a:lnTo>
                        <a:lnTo>
                          <a:pt x="902" y="697"/>
                        </a:lnTo>
                        <a:lnTo>
                          <a:pt x="898" y="697"/>
                        </a:lnTo>
                        <a:lnTo>
                          <a:pt x="898" y="702"/>
                        </a:lnTo>
                        <a:lnTo>
                          <a:pt x="895" y="704"/>
                        </a:lnTo>
                        <a:lnTo>
                          <a:pt x="893" y="706"/>
                        </a:lnTo>
                        <a:lnTo>
                          <a:pt x="889" y="706"/>
                        </a:lnTo>
                        <a:lnTo>
                          <a:pt x="893" y="708"/>
                        </a:lnTo>
                        <a:lnTo>
                          <a:pt x="886" y="711"/>
                        </a:lnTo>
                        <a:lnTo>
                          <a:pt x="889" y="711"/>
                        </a:lnTo>
                        <a:lnTo>
                          <a:pt x="889" y="713"/>
                        </a:lnTo>
                        <a:lnTo>
                          <a:pt x="886" y="715"/>
                        </a:lnTo>
                        <a:lnTo>
                          <a:pt x="882" y="715"/>
                        </a:lnTo>
                        <a:lnTo>
                          <a:pt x="882" y="717"/>
                        </a:lnTo>
                        <a:lnTo>
                          <a:pt x="882" y="715"/>
                        </a:lnTo>
                        <a:lnTo>
                          <a:pt x="880" y="715"/>
                        </a:lnTo>
                        <a:lnTo>
                          <a:pt x="878" y="713"/>
                        </a:lnTo>
                        <a:lnTo>
                          <a:pt x="878" y="715"/>
                        </a:lnTo>
                        <a:lnTo>
                          <a:pt x="875" y="715"/>
                        </a:lnTo>
                        <a:lnTo>
                          <a:pt x="875" y="717"/>
                        </a:lnTo>
                        <a:lnTo>
                          <a:pt x="873" y="715"/>
                        </a:lnTo>
                        <a:lnTo>
                          <a:pt x="871" y="717"/>
                        </a:lnTo>
                        <a:lnTo>
                          <a:pt x="873" y="719"/>
                        </a:lnTo>
                        <a:lnTo>
                          <a:pt x="869" y="719"/>
                        </a:lnTo>
                        <a:lnTo>
                          <a:pt x="866" y="719"/>
                        </a:lnTo>
                        <a:lnTo>
                          <a:pt x="866" y="724"/>
                        </a:lnTo>
                        <a:lnTo>
                          <a:pt x="864" y="722"/>
                        </a:lnTo>
                        <a:lnTo>
                          <a:pt x="862" y="724"/>
                        </a:lnTo>
                        <a:lnTo>
                          <a:pt x="860" y="724"/>
                        </a:lnTo>
                        <a:lnTo>
                          <a:pt x="857" y="726"/>
                        </a:lnTo>
                        <a:lnTo>
                          <a:pt x="855" y="728"/>
                        </a:lnTo>
                        <a:lnTo>
                          <a:pt x="855" y="726"/>
                        </a:lnTo>
                        <a:lnTo>
                          <a:pt x="851" y="726"/>
                        </a:lnTo>
                        <a:lnTo>
                          <a:pt x="853" y="726"/>
                        </a:lnTo>
                        <a:lnTo>
                          <a:pt x="849" y="728"/>
                        </a:lnTo>
                        <a:lnTo>
                          <a:pt x="846" y="731"/>
                        </a:lnTo>
                        <a:lnTo>
                          <a:pt x="842" y="731"/>
                        </a:lnTo>
                        <a:lnTo>
                          <a:pt x="840" y="735"/>
                        </a:lnTo>
                        <a:lnTo>
                          <a:pt x="837" y="735"/>
                        </a:lnTo>
                        <a:lnTo>
                          <a:pt x="835" y="737"/>
                        </a:lnTo>
                        <a:lnTo>
                          <a:pt x="833" y="735"/>
                        </a:lnTo>
                        <a:lnTo>
                          <a:pt x="833" y="737"/>
                        </a:lnTo>
                        <a:lnTo>
                          <a:pt x="833" y="735"/>
                        </a:lnTo>
                        <a:lnTo>
                          <a:pt x="829" y="742"/>
                        </a:lnTo>
                        <a:lnTo>
                          <a:pt x="826" y="744"/>
                        </a:lnTo>
                        <a:lnTo>
                          <a:pt x="824" y="744"/>
                        </a:lnTo>
                        <a:lnTo>
                          <a:pt x="822" y="746"/>
                        </a:lnTo>
                        <a:lnTo>
                          <a:pt x="824" y="746"/>
                        </a:lnTo>
                        <a:lnTo>
                          <a:pt x="822" y="748"/>
                        </a:lnTo>
                        <a:lnTo>
                          <a:pt x="824" y="751"/>
                        </a:lnTo>
                        <a:lnTo>
                          <a:pt x="824" y="753"/>
                        </a:lnTo>
                        <a:lnTo>
                          <a:pt x="824" y="755"/>
                        </a:lnTo>
                        <a:lnTo>
                          <a:pt x="822" y="755"/>
                        </a:lnTo>
                        <a:lnTo>
                          <a:pt x="820" y="764"/>
                        </a:lnTo>
                        <a:lnTo>
                          <a:pt x="822" y="764"/>
                        </a:lnTo>
                        <a:lnTo>
                          <a:pt x="820" y="764"/>
                        </a:lnTo>
                        <a:lnTo>
                          <a:pt x="820" y="768"/>
                        </a:lnTo>
                        <a:lnTo>
                          <a:pt x="824" y="771"/>
                        </a:lnTo>
                        <a:lnTo>
                          <a:pt x="822" y="777"/>
                        </a:lnTo>
                        <a:lnTo>
                          <a:pt x="824" y="777"/>
                        </a:lnTo>
                        <a:lnTo>
                          <a:pt x="824" y="784"/>
                        </a:lnTo>
                        <a:lnTo>
                          <a:pt x="824" y="786"/>
                        </a:lnTo>
                        <a:lnTo>
                          <a:pt x="826" y="786"/>
                        </a:lnTo>
                        <a:lnTo>
                          <a:pt x="824" y="788"/>
                        </a:lnTo>
                        <a:lnTo>
                          <a:pt x="826" y="788"/>
                        </a:lnTo>
                        <a:lnTo>
                          <a:pt x="824" y="791"/>
                        </a:lnTo>
                        <a:lnTo>
                          <a:pt x="826" y="791"/>
                        </a:lnTo>
                        <a:lnTo>
                          <a:pt x="831" y="795"/>
                        </a:lnTo>
                        <a:lnTo>
                          <a:pt x="831" y="799"/>
                        </a:lnTo>
                        <a:lnTo>
                          <a:pt x="829" y="802"/>
                        </a:lnTo>
                        <a:lnTo>
                          <a:pt x="833" y="804"/>
                        </a:lnTo>
                        <a:lnTo>
                          <a:pt x="840" y="810"/>
                        </a:lnTo>
                        <a:lnTo>
                          <a:pt x="842" y="808"/>
                        </a:lnTo>
                        <a:lnTo>
                          <a:pt x="842" y="813"/>
                        </a:lnTo>
                        <a:lnTo>
                          <a:pt x="844" y="813"/>
                        </a:lnTo>
                        <a:lnTo>
                          <a:pt x="846" y="817"/>
                        </a:lnTo>
                        <a:lnTo>
                          <a:pt x="846" y="819"/>
                        </a:lnTo>
                        <a:lnTo>
                          <a:pt x="844" y="822"/>
                        </a:lnTo>
                        <a:lnTo>
                          <a:pt x="849" y="822"/>
                        </a:lnTo>
                        <a:lnTo>
                          <a:pt x="849" y="824"/>
                        </a:lnTo>
                        <a:lnTo>
                          <a:pt x="851" y="826"/>
                        </a:lnTo>
                        <a:lnTo>
                          <a:pt x="849" y="828"/>
                        </a:lnTo>
                        <a:lnTo>
                          <a:pt x="849" y="833"/>
                        </a:lnTo>
                        <a:lnTo>
                          <a:pt x="849" y="835"/>
                        </a:lnTo>
                        <a:lnTo>
                          <a:pt x="844" y="837"/>
                        </a:lnTo>
                        <a:lnTo>
                          <a:pt x="844" y="839"/>
                        </a:lnTo>
                        <a:lnTo>
                          <a:pt x="831" y="842"/>
                        </a:lnTo>
                        <a:lnTo>
                          <a:pt x="829" y="848"/>
                        </a:lnTo>
                        <a:lnTo>
                          <a:pt x="829" y="853"/>
                        </a:lnTo>
                        <a:lnTo>
                          <a:pt x="831" y="853"/>
                        </a:lnTo>
                        <a:lnTo>
                          <a:pt x="831" y="855"/>
                        </a:lnTo>
                        <a:lnTo>
                          <a:pt x="835" y="857"/>
                        </a:lnTo>
                        <a:lnTo>
                          <a:pt x="837" y="862"/>
                        </a:lnTo>
                        <a:lnTo>
                          <a:pt x="835" y="866"/>
                        </a:lnTo>
                        <a:lnTo>
                          <a:pt x="831" y="866"/>
                        </a:lnTo>
                        <a:lnTo>
                          <a:pt x="829" y="868"/>
                        </a:lnTo>
                        <a:lnTo>
                          <a:pt x="829" y="870"/>
                        </a:lnTo>
                        <a:lnTo>
                          <a:pt x="831" y="873"/>
                        </a:lnTo>
                        <a:lnTo>
                          <a:pt x="831" y="877"/>
                        </a:lnTo>
                        <a:lnTo>
                          <a:pt x="831" y="879"/>
                        </a:lnTo>
                        <a:lnTo>
                          <a:pt x="829" y="879"/>
                        </a:lnTo>
                        <a:lnTo>
                          <a:pt x="829" y="886"/>
                        </a:lnTo>
                        <a:lnTo>
                          <a:pt x="824" y="895"/>
                        </a:lnTo>
                        <a:lnTo>
                          <a:pt x="820" y="899"/>
                        </a:lnTo>
                        <a:lnTo>
                          <a:pt x="817" y="902"/>
                        </a:lnTo>
                        <a:lnTo>
                          <a:pt x="815" y="904"/>
                        </a:lnTo>
                        <a:lnTo>
                          <a:pt x="813" y="906"/>
                        </a:lnTo>
                        <a:lnTo>
                          <a:pt x="813" y="910"/>
                        </a:lnTo>
                        <a:lnTo>
                          <a:pt x="811" y="913"/>
                        </a:lnTo>
                        <a:lnTo>
                          <a:pt x="808" y="913"/>
                        </a:lnTo>
                        <a:lnTo>
                          <a:pt x="808" y="915"/>
                        </a:lnTo>
                        <a:lnTo>
                          <a:pt x="804" y="915"/>
                        </a:lnTo>
                        <a:lnTo>
                          <a:pt x="804" y="919"/>
                        </a:lnTo>
                        <a:lnTo>
                          <a:pt x="802" y="926"/>
                        </a:lnTo>
                        <a:lnTo>
                          <a:pt x="795" y="926"/>
                        </a:lnTo>
                        <a:lnTo>
                          <a:pt x="793" y="930"/>
                        </a:lnTo>
                        <a:lnTo>
                          <a:pt x="786" y="930"/>
                        </a:lnTo>
                        <a:lnTo>
                          <a:pt x="782" y="933"/>
                        </a:lnTo>
                        <a:lnTo>
                          <a:pt x="780" y="930"/>
                        </a:lnTo>
                        <a:lnTo>
                          <a:pt x="766" y="933"/>
                        </a:lnTo>
                        <a:lnTo>
                          <a:pt x="762" y="928"/>
                        </a:lnTo>
                        <a:lnTo>
                          <a:pt x="757" y="926"/>
                        </a:lnTo>
                        <a:lnTo>
                          <a:pt x="753" y="922"/>
                        </a:lnTo>
                        <a:lnTo>
                          <a:pt x="748" y="919"/>
                        </a:lnTo>
                        <a:lnTo>
                          <a:pt x="746" y="919"/>
                        </a:lnTo>
                        <a:lnTo>
                          <a:pt x="744" y="913"/>
                        </a:lnTo>
                        <a:lnTo>
                          <a:pt x="737" y="913"/>
                        </a:lnTo>
                        <a:lnTo>
                          <a:pt x="737" y="910"/>
                        </a:lnTo>
                        <a:lnTo>
                          <a:pt x="739" y="908"/>
                        </a:lnTo>
                        <a:lnTo>
                          <a:pt x="739" y="904"/>
                        </a:lnTo>
                        <a:lnTo>
                          <a:pt x="737" y="902"/>
                        </a:lnTo>
                        <a:lnTo>
                          <a:pt x="737" y="904"/>
                        </a:lnTo>
                        <a:lnTo>
                          <a:pt x="733" y="902"/>
                        </a:lnTo>
                        <a:lnTo>
                          <a:pt x="731" y="899"/>
                        </a:lnTo>
                        <a:lnTo>
                          <a:pt x="726" y="897"/>
                        </a:lnTo>
                        <a:lnTo>
                          <a:pt x="724" y="895"/>
                        </a:lnTo>
                        <a:lnTo>
                          <a:pt x="726" y="890"/>
                        </a:lnTo>
                        <a:lnTo>
                          <a:pt x="728" y="893"/>
                        </a:lnTo>
                        <a:lnTo>
                          <a:pt x="735" y="895"/>
                        </a:lnTo>
                        <a:lnTo>
                          <a:pt x="735" y="893"/>
                        </a:lnTo>
                        <a:lnTo>
                          <a:pt x="737" y="890"/>
                        </a:lnTo>
                        <a:lnTo>
                          <a:pt x="735" y="882"/>
                        </a:lnTo>
                        <a:lnTo>
                          <a:pt x="737" y="879"/>
                        </a:lnTo>
                        <a:lnTo>
                          <a:pt x="737" y="875"/>
                        </a:lnTo>
                        <a:lnTo>
                          <a:pt x="739" y="873"/>
                        </a:lnTo>
                        <a:lnTo>
                          <a:pt x="739" y="862"/>
                        </a:lnTo>
                        <a:lnTo>
                          <a:pt x="739" y="859"/>
                        </a:lnTo>
                        <a:lnTo>
                          <a:pt x="737" y="862"/>
                        </a:lnTo>
                        <a:lnTo>
                          <a:pt x="733" y="862"/>
                        </a:lnTo>
                        <a:lnTo>
                          <a:pt x="733" y="859"/>
                        </a:lnTo>
                        <a:lnTo>
                          <a:pt x="735" y="853"/>
                        </a:lnTo>
                        <a:lnTo>
                          <a:pt x="735" y="850"/>
                        </a:lnTo>
                        <a:lnTo>
                          <a:pt x="735" y="846"/>
                        </a:lnTo>
                        <a:lnTo>
                          <a:pt x="737" y="844"/>
                        </a:lnTo>
                        <a:lnTo>
                          <a:pt x="733" y="842"/>
                        </a:lnTo>
                        <a:lnTo>
                          <a:pt x="733" y="835"/>
                        </a:lnTo>
                        <a:lnTo>
                          <a:pt x="737" y="835"/>
                        </a:lnTo>
                        <a:lnTo>
                          <a:pt x="737" y="837"/>
                        </a:lnTo>
                        <a:lnTo>
                          <a:pt x="746" y="835"/>
                        </a:lnTo>
                        <a:lnTo>
                          <a:pt x="744" y="828"/>
                        </a:lnTo>
                        <a:lnTo>
                          <a:pt x="739" y="828"/>
                        </a:lnTo>
                        <a:lnTo>
                          <a:pt x="742" y="826"/>
                        </a:lnTo>
                        <a:lnTo>
                          <a:pt x="739" y="822"/>
                        </a:lnTo>
                        <a:lnTo>
                          <a:pt x="731" y="822"/>
                        </a:lnTo>
                        <a:lnTo>
                          <a:pt x="731" y="817"/>
                        </a:lnTo>
                        <a:lnTo>
                          <a:pt x="726" y="815"/>
                        </a:lnTo>
                        <a:lnTo>
                          <a:pt x="713" y="819"/>
                        </a:lnTo>
                        <a:lnTo>
                          <a:pt x="706" y="822"/>
                        </a:lnTo>
                        <a:lnTo>
                          <a:pt x="706" y="817"/>
                        </a:lnTo>
                        <a:lnTo>
                          <a:pt x="702" y="817"/>
                        </a:lnTo>
                        <a:lnTo>
                          <a:pt x="699" y="817"/>
                        </a:lnTo>
                        <a:lnTo>
                          <a:pt x="695" y="817"/>
                        </a:lnTo>
                        <a:lnTo>
                          <a:pt x="695" y="815"/>
                        </a:lnTo>
                        <a:lnTo>
                          <a:pt x="693" y="813"/>
                        </a:lnTo>
                        <a:lnTo>
                          <a:pt x="690" y="813"/>
                        </a:lnTo>
                        <a:lnTo>
                          <a:pt x="688" y="817"/>
                        </a:lnTo>
                        <a:lnTo>
                          <a:pt x="690" y="819"/>
                        </a:lnTo>
                        <a:lnTo>
                          <a:pt x="688" y="824"/>
                        </a:lnTo>
                        <a:lnTo>
                          <a:pt x="690" y="828"/>
                        </a:lnTo>
                        <a:lnTo>
                          <a:pt x="682" y="828"/>
                        </a:lnTo>
                        <a:lnTo>
                          <a:pt x="679" y="826"/>
                        </a:lnTo>
                        <a:lnTo>
                          <a:pt x="677" y="826"/>
                        </a:lnTo>
                        <a:lnTo>
                          <a:pt x="673" y="826"/>
                        </a:lnTo>
                        <a:lnTo>
                          <a:pt x="673" y="819"/>
                        </a:lnTo>
                        <a:lnTo>
                          <a:pt x="668" y="817"/>
                        </a:lnTo>
                        <a:lnTo>
                          <a:pt x="668" y="819"/>
                        </a:lnTo>
                        <a:lnTo>
                          <a:pt x="666" y="817"/>
                        </a:lnTo>
                        <a:lnTo>
                          <a:pt x="664" y="817"/>
                        </a:lnTo>
                        <a:lnTo>
                          <a:pt x="664" y="819"/>
                        </a:lnTo>
                        <a:lnTo>
                          <a:pt x="664" y="815"/>
                        </a:lnTo>
                        <a:lnTo>
                          <a:pt x="666" y="815"/>
                        </a:lnTo>
                        <a:lnTo>
                          <a:pt x="666" y="808"/>
                        </a:lnTo>
                        <a:lnTo>
                          <a:pt x="666" y="806"/>
                        </a:lnTo>
                        <a:lnTo>
                          <a:pt x="666" y="804"/>
                        </a:lnTo>
                        <a:lnTo>
                          <a:pt x="666" y="806"/>
                        </a:lnTo>
                        <a:lnTo>
                          <a:pt x="661" y="804"/>
                        </a:lnTo>
                        <a:lnTo>
                          <a:pt x="664" y="806"/>
                        </a:lnTo>
                        <a:lnTo>
                          <a:pt x="661" y="806"/>
                        </a:lnTo>
                        <a:lnTo>
                          <a:pt x="659" y="806"/>
                        </a:lnTo>
                        <a:lnTo>
                          <a:pt x="661" y="808"/>
                        </a:lnTo>
                        <a:lnTo>
                          <a:pt x="661" y="810"/>
                        </a:lnTo>
                        <a:lnTo>
                          <a:pt x="659" y="808"/>
                        </a:lnTo>
                        <a:lnTo>
                          <a:pt x="655" y="808"/>
                        </a:lnTo>
                        <a:lnTo>
                          <a:pt x="659" y="806"/>
                        </a:lnTo>
                        <a:lnTo>
                          <a:pt x="657" y="802"/>
                        </a:lnTo>
                        <a:lnTo>
                          <a:pt x="661" y="802"/>
                        </a:lnTo>
                        <a:lnTo>
                          <a:pt x="661" y="799"/>
                        </a:lnTo>
                        <a:lnTo>
                          <a:pt x="657" y="799"/>
                        </a:lnTo>
                        <a:lnTo>
                          <a:pt x="659" y="797"/>
                        </a:lnTo>
                        <a:lnTo>
                          <a:pt x="655" y="799"/>
                        </a:lnTo>
                        <a:lnTo>
                          <a:pt x="655" y="802"/>
                        </a:lnTo>
                        <a:lnTo>
                          <a:pt x="650" y="799"/>
                        </a:lnTo>
                        <a:lnTo>
                          <a:pt x="648" y="802"/>
                        </a:lnTo>
                        <a:lnTo>
                          <a:pt x="646" y="802"/>
                        </a:lnTo>
                        <a:lnTo>
                          <a:pt x="644" y="797"/>
                        </a:lnTo>
                        <a:lnTo>
                          <a:pt x="637" y="795"/>
                        </a:lnTo>
                        <a:lnTo>
                          <a:pt x="633" y="793"/>
                        </a:lnTo>
                        <a:lnTo>
                          <a:pt x="626" y="793"/>
                        </a:lnTo>
                        <a:lnTo>
                          <a:pt x="626" y="795"/>
                        </a:lnTo>
                        <a:lnTo>
                          <a:pt x="621" y="791"/>
                        </a:lnTo>
                        <a:lnTo>
                          <a:pt x="617" y="786"/>
                        </a:lnTo>
                        <a:lnTo>
                          <a:pt x="619" y="782"/>
                        </a:lnTo>
                        <a:lnTo>
                          <a:pt x="617" y="779"/>
                        </a:lnTo>
                        <a:lnTo>
                          <a:pt x="617" y="775"/>
                        </a:lnTo>
                        <a:lnTo>
                          <a:pt x="617" y="773"/>
                        </a:lnTo>
                        <a:lnTo>
                          <a:pt x="617" y="771"/>
                        </a:lnTo>
                        <a:lnTo>
                          <a:pt x="615" y="771"/>
                        </a:lnTo>
                        <a:lnTo>
                          <a:pt x="615" y="773"/>
                        </a:lnTo>
                        <a:lnTo>
                          <a:pt x="606" y="768"/>
                        </a:lnTo>
                        <a:lnTo>
                          <a:pt x="601" y="771"/>
                        </a:lnTo>
                        <a:lnTo>
                          <a:pt x="592" y="764"/>
                        </a:lnTo>
                        <a:lnTo>
                          <a:pt x="590" y="764"/>
                        </a:lnTo>
                        <a:lnTo>
                          <a:pt x="590" y="766"/>
                        </a:lnTo>
                        <a:lnTo>
                          <a:pt x="588" y="766"/>
                        </a:lnTo>
                        <a:lnTo>
                          <a:pt x="586" y="766"/>
                        </a:lnTo>
                        <a:lnTo>
                          <a:pt x="586" y="764"/>
                        </a:lnTo>
                        <a:lnTo>
                          <a:pt x="584" y="762"/>
                        </a:lnTo>
                        <a:lnTo>
                          <a:pt x="581" y="759"/>
                        </a:lnTo>
                        <a:lnTo>
                          <a:pt x="577" y="764"/>
                        </a:lnTo>
                        <a:lnTo>
                          <a:pt x="575" y="764"/>
                        </a:lnTo>
                        <a:lnTo>
                          <a:pt x="575" y="762"/>
                        </a:lnTo>
                        <a:lnTo>
                          <a:pt x="572" y="759"/>
                        </a:lnTo>
                        <a:lnTo>
                          <a:pt x="579" y="757"/>
                        </a:lnTo>
                        <a:lnTo>
                          <a:pt x="577" y="755"/>
                        </a:lnTo>
                        <a:lnTo>
                          <a:pt x="575" y="757"/>
                        </a:lnTo>
                        <a:lnTo>
                          <a:pt x="575" y="755"/>
                        </a:lnTo>
                        <a:lnTo>
                          <a:pt x="572" y="755"/>
                        </a:lnTo>
                        <a:lnTo>
                          <a:pt x="572" y="753"/>
                        </a:lnTo>
                        <a:lnTo>
                          <a:pt x="577" y="751"/>
                        </a:lnTo>
                        <a:lnTo>
                          <a:pt x="577" y="748"/>
                        </a:lnTo>
                        <a:lnTo>
                          <a:pt x="575" y="746"/>
                        </a:lnTo>
                        <a:lnTo>
                          <a:pt x="575" y="748"/>
                        </a:lnTo>
                        <a:lnTo>
                          <a:pt x="570" y="748"/>
                        </a:lnTo>
                        <a:lnTo>
                          <a:pt x="572" y="746"/>
                        </a:lnTo>
                        <a:lnTo>
                          <a:pt x="568" y="744"/>
                        </a:lnTo>
                        <a:lnTo>
                          <a:pt x="566" y="744"/>
                        </a:lnTo>
                        <a:lnTo>
                          <a:pt x="561" y="744"/>
                        </a:lnTo>
                        <a:lnTo>
                          <a:pt x="561" y="746"/>
                        </a:lnTo>
                        <a:lnTo>
                          <a:pt x="563" y="748"/>
                        </a:lnTo>
                        <a:lnTo>
                          <a:pt x="561" y="751"/>
                        </a:lnTo>
                        <a:lnTo>
                          <a:pt x="563" y="751"/>
                        </a:lnTo>
                        <a:lnTo>
                          <a:pt x="559" y="751"/>
                        </a:lnTo>
                        <a:lnTo>
                          <a:pt x="559" y="753"/>
                        </a:lnTo>
                        <a:lnTo>
                          <a:pt x="555" y="753"/>
                        </a:lnTo>
                        <a:lnTo>
                          <a:pt x="557" y="755"/>
                        </a:lnTo>
                        <a:lnTo>
                          <a:pt x="561" y="757"/>
                        </a:lnTo>
                        <a:lnTo>
                          <a:pt x="559" y="757"/>
                        </a:lnTo>
                        <a:lnTo>
                          <a:pt x="559" y="759"/>
                        </a:lnTo>
                        <a:lnTo>
                          <a:pt x="557" y="759"/>
                        </a:lnTo>
                        <a:lnTo>
                          <a:pt x="557" y="762"/>
                        </a:lnTo>
                        <a:lnTo>
                          <a:pt x="555" y="759"/>
                        </a:lnTo>
                        <a:lnTo>
                          <a:pt x="555" y="757"/>
                        </a:lnTo>
                        <a:lnTo>
                          <a:pt x="546" y="757"/>
                        </a:lnTo>
                        <a:lnTo>
                          <a:pt x="550" y="755"/>
                        </a:lnTo>
                        <a:lnTo>
                          <a:pt x="550" y="753"/>
                        </a:lnTo>
                        <a:lnTo>
                          <a:pt x="546" y="753"/>
                        </a:lnTo>
                        <a:lnTo>
                          <a:pt x="546" y="755"/>
                        </a:lnTo>
                        <a:lnTo>
                          <a:pt x="543" y="755"/>
                        </a:lnTo>
                        <a:lnTo>
                          <a:pt x="543" y="753"/>
                        </a:lnTo>
                        <a:lnTo>
                          <a:pt x="541" y="753"/>
                        </a:lnTo>
                        <a:lnTo>
                          <a:pt x="539" y="748"/>
                        </a:lnTo>
                        <a:lnTo>
                          <a:pt x="535" y="746"/>
                        </a:lnTo>
                        <a:lnTo>
                          <a:pt x="532" y="748"/>
                        </a:lnTo>
                        <a:lnTo>
                          <a:pt x="532" y="751"/>
                        </a:lnTo>
                        <a:lnTo>
                          <a:pt x="535" y="755"/>
                        </a:lnTo>
                        <a:lnTo>
                          <a:pt x="532" y="755"/>
                        </a:lnTo>
                        <a:lnTo>
                          <a:pt x="532" y="751"/>
                        </a:lnTo>
                        <a:lnTo>
                          <a:pt x="532" y="748"/>
                        </a:lnTo>
                        <a:lnTo>
                          <a:pt x="526" y="748"/>
                        </a:lnTo>
                        <a:lnTo>
                          <a:pt x="528" y="751"/>
                        </a:lnTo>
                        <a:lnTo>
                          <a:pt x="526" y="751"/>
                        </a:lnTo>
                        <a:lnTo>
                          <a:pt x="526" y="755"/>
                        </a:lnTo>
                        <a:lnTo>
                          <a:pt x="523" y="757"/>
                        </a:lnTo>
                        <a:lnTo>
                          <a:pt x="526" y="759"/>
                        </a:lnTo>
                        <a:lnTo>
                          <a:pt x="523" y="759"/>
                        </a:lnTo>
                        <a:lnTo>
                          <a:pt x="526" y="762"/>
                        </a:lnTo>
                        <a:lnTo>
                          <a:pt x="521" y="768"/>
                        </a:lnTo>
                        <a:lnTo>
                          <a:pt x="517" y="773"/>
                        </a:lnTo>
                        <a:lnTo>
                          <a:pt x="519" y="775"/>
                        </a:lnTo>
                        <a:lnTo>
                          <a:pt x="517" y="777"/>
                        </a:lnTo>
                        <a:lnTo>
                          <a:pt x="519" y="782"/>
                        </a:lnTo>
                        <a:lnTo>
                          <a:pt x="517" y="782"/>
                        </a:lnTo>
                        <a:lnTo>
                          <a:pt x="514" y="782"/>
                        </a:lnTo>
                        <a:lnTo>
                          <a:pt x="517" y="782"/>
                        </a:lnTo>
                        <a:lnTo>
                          <a:pt x="512" y="777"/>
                        </a:lnTo>
                        <a:lnTo>
                          <a:pt x="510" y="777"/>
                        </a:lnTo>
                        <a:lnTo>
                          <a:pt x="510" y="784"/>
                        </a:lnTo>
                        <a:lnTo>
                          <a:pt x="508" y="784"/>
                        </a:lnTo>
                        <a:lnTo>
                          <a:pt x="508" y="786"/>
                        </a:lnTo>
                        <a:lnTo>
                          <a:pt x="501" y="782"/>
                        </a:lnTo>
                        <a:lnTo>
                          <a:pt x="499" y="777"/>
                        </a:lnTo>
                        <a:lnTo>
                          <a:pt x="492" y="777"/>
                        </a:lnTo>
                        <a:lnTo>
                          <a:pt x="490" y="779"/>
                        </a:lnTo>
                        <a:lnTo>
                          <a:pt x="490" y="777"/>
                        </a:lnTo>
                        <a:lnTo>
                          <a:pt x="490" y="779"/>
                        </a:lnTo>
                        <a:lnTo>
                          <a:pt x="490" y="782"/>
                        </a:lnTo>
                        <a:lnTo>
                          <a:pt x="488" y="779"/>
                        </a:lnTo>
                        <a:lnTo>
                          <a:pt x="485" y="782"/>
                        </a:lnTo>
                        <a:lnTo>
                          <a:pt x="483" y="779"/>
                        </a:lnTo>
                        <a:lnTo>
                          <a:pt x="481" y="782"/>
                        </a:lnTo>
                        <a:lnTo>
                          <a:pt x="481" y="779"/>
                        </a:lnTo>
                        <a:lnTo>
                          <a:pt x="481" y="775"/>
                        </a:lnTo>
                        <a:lnTo>
                          <a:pt x="479" y="775"/>
                        </a:lnTo>
                        <a:lnTo>
                          <a:pt x="474" y="777"/>
                        </a:lnTo>
                        <a:lnTo>
                          <a:pt x="474" y="779"/>
                        </a:lnTo>
                        <a:lnTo>
                          <a:pt x="472" y="779"/>
                        </a:lnTo>
                        <a:lnTo>
                          <a:pt x="470" y="779"/>
                        </a:lnTo>
                        <a:lnTo>
                          <a:pt x="465" y="782"/>
                        </a:lnTo>
                        <a:lnTo>
                          <a:pt x="459" y="779"/>
                        </a:lnTo>
                        <a:lnTo>
                          <a:pt x="459" y="777"/>
                        </a:lnTo>
                        <a:lnTo>
                          <a:pt x="459" y="775"/>
                        </a:lnTo>
                        <a:lnTo>
                          <a:pt x="461" y="775"/>
                        </a:lnTo>
                        <a:lnTo>
                          <a:pt x="463" y="773"/>
                        </a:lnTo>
                        <a:lnTo>
                          <a:pt x="465" y="773"/>
                        </a:lnTo>
                        <a:lnTo>
                          <a:pt x="463" y="766"/>
                        </a:lnTo>
                        <a:lnTo>
                          <a:pt x="470" y="762"/>
                        </a:lnTo>
                        <a:lnTo>
                          <a:pt x="470" y="759"/>
                        </a:lnTo>
                        <a:lnTo>
                          <a:pt x="468" y="759"/>
                        </a:lnTo>
                        <a:lnTo>
                          <a:pt x="470" y="757"/>
                        </a:lnTo>
                        <a:lnTo>
                          <a:pt x="468" y="753"/>
                        </a:lnTo>
                        <a:lnTo>
                          <a:pt x="470" y="751"/>
                        </a:lnTo>
                        <a:lnTo>
                          <a:pt x="472" y="751"/>
                        </a:lnTo>
                        <a:lnTo>
                          <a:pt x="474" y="748"/>
                        </a:lnTo>
                        <a:lnTo>
                          <a:pt x="470" y="744"/>
                        </a:lnTo>
                        <a:lnTo>
                          <a:pt x="468" y="744"/>
                        </a:lnTo>
                        <a:lnTo>
                          <a:pt x="465" y="744"/>
                        </a:lnTo>
                        <a:lnTo>
                          <a:pt x="465" y="746"/>
                        </a:lnTo>
                        <a:lnTo>
                          <a:pt x="463" y="751"/>
                        </a:lnTo>
                        <a:lnTo>
                          <a:pt x="465" y="753"/>
                        </a:lnTo>
                        <a:lnTo>
                          <a:pt x="463" y="755"/>
                        </a:lnTo>
                        <a:lnTo>
                          <a:pt x="461" y="753"/>
                        </a:lnTo>
                        <a:lnTo>
                          <a:pt x="459" y="751"/>
                        </a:lnTo>
                        <a:lnTo>
                          <a:pt x="457" y="753"/>
                        </a:lnTo>
                        <a:lnTo>
                          <a:pt x="457" y="751"/>
                        </a:lnTo>
                        <a:lnTo>
                          <a:pt x="450" y="753"/>
                        </a:lnTo>
                        <a:lnTo>
                          <a:pt x="448" y="751"/>
                        </a:lnTo>
                        <a:lnTo>
                          <a:pt x="445" y="753"/>
                        </a:lnTo>
                        <a:lnTo>
                          <a:pt x="448" y="755"/>
                        </a:lnTo>
                        <a:lnTo>
                          <a:pt x="448" y="757"/>
                        </a:lnTo>
                        <a:lnTo>
                          <a:pt x="452" y="757"/>
                        </a:lnTo>
                        <a:lnTo>
                          <a:pt x="452" y="759"/>
                        </a:lnTo>
                        <a:lnTo>
                          <a:pt x="457" y="759"/>
                        </a:lnTo>
                        <a:lnTo>
                          <a:pt x="457" y="762"/>
                        </a:lnTo>
                        <a:lnTo>
                          <a:pt x="450" y="762"/>
                        </a:lnTo>
                        <a:lnTo>
                          <a:pt x="441" y="764"/>
                        </a:lnTo>
                        <a:lnTo>
                          <a:pt x="443" y="759"/>
                        </a:lnTo>
                        <a:lnTo>
                          <a:pt x="441" y="759"/>
                        </a:lnTo>
                        <a:lnTo>
                          <a:pt x="439" y="762"/>
                        </a:lnTo>
                        <a:lnTo>
                          <a:pt x="436" y="757"/>
                        </a:lnTo>
                        <a:lnTo>
                          <a:pt x="434" y="759"/>
                        </a:lnTo>
                        <a:lnTo>
                          <a:pt x="432" y="757"/>
                        </a:lnTo>
                        <a:lnTo>
                          <a:pt x="436" y="755"/>
                        </a:lnTo>
                        <a:lnTo>
                          <a:pt x="434" y="753"/>
                        </a:lnTo>
                        <a:lnTo>
                          <a:pt x="432" y="753"/>
                        </a:lnTo>
                        <a:lnTo>
                          <a:pt x="432" y="751"/>
                        </a:lnTo>
                        <a:lnTo>
                          <a:pt x="430" y="748"/>
                        </a:lnTo>
                        <a:lnTo>
                          <a:pt x="430" y="753"/>
                        </a:lnTo>
                        <a:lnTo>
                          <a:pt x="432" y="755"/>
                        </a:lnTo>
                        <a:lnTo>
                          <a:pt x="430" y="755"/>
                        </a:lnTo>
                        <a:lnTo>
                          <a:pt x="432" y="762"/>
                        </a:lnTo>
                        <a:lnTo>
                          <a:pt x="425" y="759"/>
                        </a:lnTo>
                        <a:lnTo>
                          <a:pt x="425" y="762"/>
                        </a:lnTo>
                        <a:lnTo>
                          <a:pt x="423" y="762"/>
                        </a:lnTo>
                        <a:lnTo>
                          <a:pt x="419" y="759"/>
                        </a:lnTo>
                        <a:lnTo>
                          <a:pt x="419" y="757"/>
                        </a:lnTo>
                        <a:lnTo>
                          <a:pt x="414" y="757"/>
                        </a:lnTo>
                        <a:lnTo>
                          <a:pt x="416" y="759"/>
                        </a:lnTo>
                        <a:lnTo>
                          <a:pt x="414" y="759"/>
                        </a:lnTo>
                        <a:lnTo>
                          <a:pt x="416" y="762"/>
                        </a:lnTo>
                        <a:lnTo>
                          <a:pt x="416" y="766"/>
                        </a:lnTo>
                        <a:lnTo>
                          <a:pt x="412" y="766"/>
                        </a:lnTo>
                        <a:lnTo>
                          <a:pt x="410" y="762"/>
                        </a:lnTo>
                        <a:lnTo>
                          <a:pt x="408" y="759"/>
                        </a:lnTo>
                        <a:lnTo>
                          <a:pt x="405" y="762"/>
                        </a:lnTo>
                        <a:lnTo>
                          <a:pt x="403" y="762"/>
                        </a:lnTo>
                        <a:lnTo>
                          <a:pt x="403" y="764"/>
                        </a:lnTo>
                        <a:lnTo>
                          <a:pt x="401" y="762"/>
                        </a:lnTo>
                        <a:lnTo>
                          <a:pt x="399" y="764"/>
                        </a:lnTo>
                        <a:lnTo>
                          <a:pt x="396" y="764"/>
                        </a:lnTo>
                        <a:lnTo>
                          <a:pt x="399" y="766"/>
                        </a:lnTo>
                        <a:lnTo>
                          <a:pt x="401" y="768"/>
                        </a:lnTo>
                        <a:lnTo>
                          <a:pt x="399" y="771"/>
                        </a:lnTo>
                        <a:lnTo>
                          <a:pt x="399" y="768"/>
                        </a:lnTo>
                        <a:lnTo>
                          <a:pt x="396" y="768"/>
                        </a:lnTo>
                        <a:lnTo>
                          <a:pt x="394" y="768"/>
                        </a:lnTo>
                        <a:lnTo>
                          <a:pt x="392" y="771"/>
                        </a:lnTo>
                        <a:lnTo>
                          <a:pt x="390" y="771"/>
                        </a:lnTo>
                        <a:lnTo>
                          <a:pt x="385" y="768"/>
                        </a:lnTo>
                        <a:lnTo>
                          <a:pt x="383" y="766"/>
                        </a:lnTo>
                        <a:lnTo>
                          <a:pt x="385" y="762"/>
                        </a:lnTo>
                        <a:lnTo>
                          <a:pt x="390" y="759"/>
                        </a:lnTo>
                        <a:lnTo>
                          <a:pt x="390" y="757"/>
                        </a:lnTo>
                        <a:lnTo>
                          <a:pt x="394" y="753"/>
                        </a:lnTo>
                        <a:lnTo>
                          <a:pt x="394" y="751"/>
                        </a:lnTo>
                        <a:lnTo>
                          <a:pt x="401" y="748"/>
                        </a:lnTo>
                        <a:lnTo>
                          <a:pt x="405" y="748"/>
                        </a:lnTo>
                        <a:lnTo>
                          <a:pt x="405" y="746"/>
                        </a:lnTo>
                        <a:lnTo>
                          <a:pt x="403" y="737"/>
                        </a:lnTo>
                        <a:lnTo>
                          <a:pt x="399" y="737"/>
                        </a:lnTo>
                        <a:lnTo>
                          <a:pt x="396" y="735"/>
                        </a:lnTo>
                        <a:lnTo>
                          <a:pt x="394" y="733"/>
                        </a:lnTo>
                        <a:lnTo>
                          <a:pt x="387" y="731"/>
                        </a:lnTo>
                        <a:lnTo>
                          <a:pt x="390" y="724"/>
                        </a:lnTo>
                        <a:lnTo>
                          <a:pt x="387" y="719"/>
                        </a:lnTo>
                        <a:lnTo>
                          <a:pt x="390" y="719"/>
                        </a:lnTo>
                        <a:lnTo>
                          <a:pt x="390" y="717"/>
                        </a:lnTo>
                        <a:lnTo>
                          <a:pt x="385" y="711"/>
                        </a:lnTo>
                        <a:lnTo>
                          <a:pt x="381" y="711"/>
                        </a:lnTo>
                        <a:lnTo>
                          <a:pt x="381" y="713"/>
                        </a:lnTo>
                        <a:lnTo>
                          <a:pt x="379" y="713"/>
                        </a:lnTo>
                        <a:lnTo>
                          <a:pt x="376" y="715"/>
                        </a:lnTo>
                        <a:lnTo>
                          <a:pt x="372" y="713"/>
                        </a:lnTo>
                        <a:lnTo>
                          <a:pt x="372" y="717"/>
                        </a:lnTo>
                        <a:lnTo>
                          <a:pt x="367" y="717"/>
                        </a:lnTo>
                        <a:lnTo>
                          <a:pt x="367" y="719"/>
                        </a:lnTo>
                        <a:lnTo>
                          <a:pt x="365" y="722"/>
                        </a:lnTo>
                        <a:lnTo>
                          <a:pt x="363" y="724"/>
                        </a:lnTo>
                        <a:lnTo>
                          <a:pt x="356" y="722"/>
                        </a:lnTo>
                        <a:lnTo>
                          <a:pt x="354" y="722"/>
                        </a:lnTo>
                        <a:lnTo>
                          <a:pt x="347" y="722"/>
                        </a:lnTo>
                        <a:lnTo>
                          <a:pt x="347" y="726"/>
                        </a:lnTo>
                        <a:lnTo>
                          <a:pt x="347" y="728"/>
                        </a:lnTo>
                        <a:lnTo>
                          <a:pt x="343" y="731"/>
                        </a:lnTo>
                        <a:lnTo>
                          <a:pt x="345" y="733"/>
                        </a:lnTo>
                        <a:lnTo>
                          <a:pt x="338" y="733"/>
                        </a:lnTo>
                        <a:lnTo>
                          <a:pt x="336" y="733"/>
                        </a:lnTo>
                        <a:lnTo>
                          <a:pt x="336" y="735"/>
                        </a:lnTo>
                        <a:lnTo>
                          <a:pt x="334" y="735"/>
                        </a:lnTo>
                        <a:lnTo>
                          <a:pt x="332" y="737"/>
                        </a:lnTo>
                        <a:lnTo>
                          <a:pt x="332" y="735"/>
                        </a:lnTo>
                        <a:lnTo>
                          <a:pt x="330" y="737"/>
                        </a:lnTo>
                        <a:lnTo>
                          <a:pt x="327" y="735"/>
                        </a:lnTo>
                        <a:lnTo>
                          <a:pt x="323" y="737"/>
                        </a:lnTo>
                        <a:lnTo>
                          <a:pt x="325" y="739"/>
                        </a:lnTo>
                        <a:lnTo>
                          <a:pt x="323" y="742"/>
                        </a:lnTo>
                        <a:lnTo>
                          <a:pt x="325" y="746"/>
                        </a:lnTo>
                        <a:lnTo>
                          <a:pt x="325" y="748"/>
                        </a:lnTo>
                        <a:lnTo>
                          <a:pt x="327" y="751"/>
                        </a:lnTo>
                        <a:lnTo>
                          <a:pt x="323" y="753"/>
                        </a:lnTo>
                        <a:lnTo>
                          <a:pt x="323" y="755"/>
                        </a:lnTo>
                        <a:lnTo>
                          <a:pt x="325" y="757"/>
                        </a:lnTo>
                        <a:lnTo>
                          <a:pt x="321" y="757"/>
                        </a:lnTo>
                        <a:lnTo>
                          <a:pt x="318" y="755"/>
                        </a:lnTo>
                        <a:lnTo>
                          <a:pt x="312" y="753"/>
                        </a:lnTo>
                        <a:lnTo>
                          <a:pt x="310" y="751"/>
                        </a:lnTo>
                        <a:lnTo>
                          <a:pt x="305" y="753"/>
                        </a:lnTo>
                        <a:lnTo>
                          <a:pt x="298" y="753"/>
                        </a:lnTo>
                        <a:lnTo>
                          <a:pt x="294" y="753"/>
                        </a:lnTo>
                        <a:lnTo>
                          <a:pt x="292" y="751"/>
                        </a:lnTo>
                        <a:lnTo>
                          <a:pt x="287" y="753"/>
                        </a:lnTo>
                        <a:lnTo>
                          <a:pt x="287" y="748"/>
                        </a:lnTo>
                        <a:lnTo>
                          <a:pt x="287" y="751"/>
                        </a:lnTo>
                        <a:lnTo>
                          <a:pt x="283" y="746"/>
                        </a:lnTo>
                        <a:lnTo>
                          <a:pt x="276" y="753"/>
                        </a:lnTo>
                        <a:lnTo>
                          <a:pt x="276" y="757"/>
                        </a:lnTo>
                        <a:lnTo>
                          <a:pt x="274" y="757"/>
                        </a:lnTo>
                        <a:lnTo>
                          <a:pt x="272" y="759"/>
                        </a:lnTo>
                        <a:lnTo>
                          <a:pt x="267" y="757"/>
                        </a:lnTo>
                        <a:lnTo>
                          <a:pt x="269" y="753"/>
                        </a:lnTo>
                        <a:lnTo>
                          <a:pt x="263" y="757"/>
                        </a:lnTo>
                        <a:lnTo>
                          <a:pt x="263" y="753"/>
                        </a:lnTo>
                        <a:lnTo>
                          <a:pt x="261" y="751"/>
                        </a:lnTo>
                        <a:lnTo>
                          <a:pt x="261" y="755"/>
                        </a:lnTo>
                        <a:lnTo>
                          <a:pt x="258" y="755"/>
                        </a:lnTo>
                        <a:lnTo>
                          <a:pt x="256" y="751"/>
                        </a:lnTo>
                        <a:lnTo>
                          <a:pt x="256" y="746"/>
                        </a:lnTo>
                        <a:lnTo>
                          <a:pt x="261" y="744"/>
                        </a:lnTo>
                        <a:lnTo>
                          <a:pt x="261" y="742"/>
                        </a:lnTo>
                        <a:lnTo>
                          <a:pt x="265" y="742"/>
                        </a:lnTo>
                        <a:lnTo>
                          <a:pt x="265" y="739"/>
                        </a:lnTo>
                        <a:lnTo>
                          <a:pt x="263" y="739"/>
                        </a:lnTo>
                        <a:lnTo>
                          <a:pt x="267" y="733"/>
                        </a:lnTo>
                        <a:lnTo>
                          <a:pt x="272" y="733"/>
                        </a:lnTo>
                        <a:lnTo>
                          <a:pt x="267" y="731"/>
                        </a:lnTo>
                        <a:lnTo>
                          <a:pt x="263" y="735"/>
                        </a:lnTo>
                        <a:lnTo>
                          <a:pt x="261" y="735"/>
                        </a:lnTo>
                        <a:lnTo>
                          <a:pt x="261" y="733"/>
                        </a:lnTo>
                        <a:lnTo>
                          <a:pt x="254" y="731"/>
                        </a:lnTo>
                        <a:lnTo>
                          <a:pt x="254" y="733"/>
                        </a:lnTo>
                        <a:lnTo>
                          <a:pt x="252" y="733"/>
                        </a:lnTo>
                        <a:lnTo>
                          <a:pt x="252" y="731"/>
                        </a:lnTo>
                        <a:lnTo>
                          <a:pt x="249" y="731"/>
                        </a:lnTo>
                        <a:lnTo>
                          <a:pt x="252" y="728"/>
                        </a:lnTo>
                        <a:lnTo>
                          <a:pt x="249" y="726"/>
                        </a:lnTo>
                        <a:lnTo>
                          <a:pt x="252" y="724"/>
                        </a:lnTo>
                        <a:lnTo>
                          <a:pt x="245" y="724"/>
                        </a:lnTo>
                        <a:lnTo>
                          <a:pt x="243" y="724"/>
                        </a:lnTo>
                        <a:lnTo>
                          <a:pt x="238" y="728"/>
                        </a:lnTo>
                        <a:lnTo>
                          <a:pt x="238" y="733"/>
                        </a:lnTo>
                        <a:lnTo>
                          <a:pt x="240" y="733"/>
                        </a:lnTo>
                        <a:lnTo>
                          <a:pt x="243" y="731"/>
                        </a:lnTo>
                        <a:lnTo>
                          <a:pt x="247" y="735"/>
                        </a:lnTo>
                        <a:lnTo>
                          <a:pt x="249" y="733"/>
                        </a:lnTo>
                        <a:lnTo>
                          <a:pt x="252" y="733"/>
                        </a:lnTo>
                        <a:lnTo>
                          <a:pt x="252" y="739"/>
                        </a:lnTo>
                        <a:lnTo>
                          <a:pt x="249" y="739"/>
                        </a:lnTo>
                        <a:lnTo>
                          <a:pt x="252" y="742"/>
                        </a:lnTo>
                        <a:lnTo>
                          <a:pt x="249" y="744"/>
                        </a:lnTo>
                        <a:lnTo>
                          <a:pt x="249" y="739"/>
                        </a:lnTo>
                        <a:lnTo>
                          <a:pt x="247" y="739"/>
                        </a:lnTo>
                        <a:lnTo>
                          <a:pt x="245" y="737"/>
                        </a:lnTo>
                        <a:lnTo>
                          <a:pt x="240" y="737"/>
                        </a:lnTo>
                        <a:lnTo>
                          <a:pt x="243" y="739"/>
                        </a:lnTo>
                        <a:lnTo>
                          <a:pt x="243" y="744"/>
                        </a:lnTo>
                        <a:lnTo>
                          <a:pt x="247" y="751"/>
                        </a:lnTo>
                        <a:lnTo>
                          <a:pt x="245" y="753"/>
                        </a:lnTo>
                        <a:lnTo>
                          <a:pt x="243" y="753"/>
                        </a:lnTo>
                        <a:lnTo>
                          <a:pt x="243" y="755"/>
                        </a:lnTo>
                        <a:lnTo>
                          <a:pt x="240" y="753"/>
                        </a:lnTo>
                        <a:lnTo>
                          <a:pt x="238" y="755"/>
                        </a:lnTo>
                        <a:lnTo>
                          <a:pt x="238" y="753"/>
                        </a:lnTo>
                        <a:lnTo>
                          <a:pt x="240" y="751"/>
                        </a:lnTo>
                        <a:lnTo>
                          <a:pt x="238" y="751"/>
                        </a:lnTo>
                        <a:lnTo>
                          <a:pt x="236" y="748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39" name="Freeform 901"/>
                  <p:cNvSpPr>
                    <a:spLocks/>
                  </p:cNvSpPr>
                  <p:nvPr/>
                </p:nvSpPr>
                <p:spPr bwMode="auto">
                  <a:xfrm>
                    <a:off x="2583" y="1055"/>
                    <a:ext cx="307" cy="888"/>
                  </a:xfrm>
                  <a:custGeom>
                    <a:avLst/>
                    <a:gdLst>
                      <a:gd name="T0" fmla="*/ 296 w 307"/>
                      <a:gd name="T1" fmla="*/ 755 h 888"/>
                      <a:gd name="T2" fmla="*/ 278 w 307"/>
                      <a:gd name="T3" fmla="*/ 746 h 888"/>
                      <a:gd name="T4" fmla="*/ 274 w 307"/>
                      <a:gd name="T5" fmla="*/ 742 h 888"/>
                      <a:gd name="T6" fmla="*/ 256 w 307"/>
                      <a:gd name="T7" fmla="*/ 735 h 888"/>
                      <a:gd name="T8" fmla="*/ 260 w 307"/>
                      <a:gd name="T9" fmla="*/ 724 h 888"/>
                      <a:gd name="T10" fmla="*/ 242 w 307"/>
                      <a:gd name="T11" fmla="*/ 726 h 888"/>
                      <a:gd name="T12" fmla="*/ 258 w 307"/>
                      <a:gd name="T13" fmla="*/ 719 h 888"/>
                      <a:gd name="T14" fmla="*/ 260 w 307"/>
                      <a:gd name="T15" fmla="*/ 697 h 888"/>
                      <a:gd name="T16" fmla="*/ 251 w 307"/>
                      <a:gd name="T17" fmla="*/ 706 h 888"/>
                      <a:gd name="T18" fmla="*/ 238 w 307"/>
                      <a:gd name="T19" fmla="*/ 711 h 888"/>
                      <a:gd name="T20" fmla="*/ 231 w 307"/>
                      <a:gd name="T21" fmla="*/ 722 h 888"/>
                      <a:gd name="T22" fmla="*/ 227 w 307"/>
                      <a:gd name="T23" fmla="*/ 708 h 888"/>
                      <a:gd name="T24" fmla="*/ 207 w 307"/>
                      <a:gd name="T25" fmla="*/ 719 h 888"/>
                      <a:gd name="T26" fmla="*/ 200 w 307"/>
                      <a:gd name="T27" fmla="*/ 731 h 888"/>
                      <a:gd name="T28" fmla="*/ 222 w 307"/>
                      <a:gd name="T29" fmla="*/ 766 h 888"/>
                      <a:gd name="T30" fmla="*/ 238 w 307"/>
                      <a:gd name="T31" fmla="*/ 828 h 888"/>
                      <a:gd name="T32" fmla="*/ 269 w 307"/>
                      <a:gd name="T33" fmla="*/ 844 h 888"/>
                      <a:gd name="T34" fmla="*/ 269 w 307"/>
                      <a:gd name="T35" fmla="*/ 864 h 888"/>
                      <a:gd name="T36" fmla="*/ 238 w 307"/>
                      <a:gd name="T37" fmla="*/ 882 h 888"/>
                      <a:gd name="T38" fmla="*/ 216 w 307"/>
                      <a:gd name="T39" fmla="*/ 868 h 888"/>
                      <a:gd name="T40" fmla="*/ 180 w 307"/>
                      <a:gd name="T41" fmla="*/ 870 h 888"/>
                      <a:gd name="T42" fmla="*/ 167 w 307"/>
                      <a:gd name="T43" fmla="*/ 822 h 888"/>
                      <a:gd name="T44" fmla="*/ 178 w 307"/>
                      <a:gd name="T45" fmla="*/ 768 h 888"/>
                      <a:gd name="T46" fmla="*/ 185 w 307"/>
                      <a:gd name="T47" fmla="*/ 742 h 888"/>
                      <a:gd name="T48" fmla="*/ 173 w 307"/>
                      <a:gd name="T49" fmla="*/ 719 h 888"/>
                      <a:gd name="T50" fmla="*/ 191 w 307"/>
                      <a:gd name="T51" fmla="*/ 691 h 888"/>
                      <a:gd name="T52" fmla="*/ 236 w 307"/>
                      <a:gd name="T53" fmla="*/ 686 h 888"/>
                      <a:gd name="T54" fmla="*/ 245 w 307"/>
                      <a:gd name="T55" fmla="*/ 655 h 888"/>
                      <a:gd name="T56" fmla="*/ 258 w 307"/>
                      <a:gd name="T57" fmla="*/ 644 h 888"/>
                      <a:gd name="T58" fmla="*/ 274 w 307"/>
                      <a:gd name="T59" fmla="*/ 620 h 888"/>
                      <a:gd name="T60" fmla="*/ 276 w 307"/>
                      <a:gd name="T61" fmla="*/ 602 h 888"/>
                      <a:gd name="T62" fmla="*/ 285 w 307"/>
                      <a:gd name="T63" fmla="*/ 591 h 888"/>
                      <a:gd name="T64" fmla="*/ 285 w 307"/>
                      <a:gd name="T65" fmla="*/ 568 h 888"/>
                      <a:gd name="T66" fmla="*/ 278 w 307"/>
                      <a:gd name="T67" fmla="*/ 555 h 888"/>
                      <a:gd name="T68" fmla="*/ 271 w 307"/>
                      <a:gd name="T69" fmla="*/ 537 h 888"/>
                      <a:gd name="T70" fmla="*/ 234 w 307"/>
                      <a:gd name="T71" fmla="*/ 517 h 888"/>
                      <a:gd name="T72" fmla="*/ 182 w 307"/>
                      <a:gd name="T73" fmla="*/ 506 h 888"/>
                      <a:gd name="T74" fmla="*/ 167 w 307"/>
                      <a:gd name="T75" fmla="*/ 500 h 888"/>
                      <a:gd name="T76" fmla="*/ 142 w 307"/>
                      <a:gd name="T77" fmla="*/ 500 h 888"/>
                      <a:gd name="T78" fmla="*/ 124 w 307"/>
                      <a:gd name="T79" fmla="*/ 500 h 888"/>
                      <a:gd name="T80" fmla="*/ 91 w 307"/>
                      <a:gd name="T81" fmla="*/ 497 h 888"/>
                      <a:gd name="T82" fmla="*/ 62 w 307"/>
                      <a:gd name="T83" fmla="*/ 513 h 888"/>
                      <a:gd name="T84" fmla="*/ 51 w 307"/>
                      <a:gd name="T85" fmla="*/ 513 h 888"/>
                      <a:gd name="T86" fmla="*/ 82 w 307"/>
                      <a:gd name="T87" fmla="*/ 491 h 888"/>
                      <a:gd name="T88" fmla="*/ 78 w 307"/>
                      <a:gd name="T89" fmla="*/ 482 h 888"/>
                      <a:gd name="T90" fmla="*/ 60 w 307"/>
                      <a:gd name="T91" fmla="*/ 471 h 888"/>
                      <a:gd name="T92" fmla="*/ 80 w 307"/>
                      <a:gd name="T93" fmla="*/ 453 h 888"/>
                      <a:gd name="T94" fmla="*/ 62 w 307"/>
                      <a:gd name="T95" fmla="*/ 435 h 888"/>
                      <a:gd name="T96" fmla="*/ 35 w 307"/>
                      <a:gd name="T97" fmla="*/ 404 h 888"/>
                      <a:gd name="T98" fmla="*/ 31 w 307"/>
                      <a:gd name="T99" fmla="*/ 380 h 888"/>
                      <a:gd name="T100" fmla="*/ 51 w 307"/>
                      <a:gd name="T101" fmla="*/ 362 h 888"/>
                      <a:gd name="T102" fmla="*/ 55 w 307"/>
                      <a:gd name="T103" fmla="*/ 337 h 888"/>
                      <a:gd name="T104" fmla="*/ 58 w 307"/>
                      <a:gd name="T105" fmla="*/ 317 h 888"/>
                      <a:gd name="T106" fmla="*/ 53 w 307"/>
                      <a:gd name="T107" fmla="*/ 295 h 888"/>
                      <a:gd name="T108" fmla="*/ 29 w 307"/>
                      <a:gd name="T109" fmla="*/ 262 h 888"/>
                      <a:gd name="T110" fmla="*/ 17 w 307"/>
                      <a:gd name="T111" fmla="*/ 233 h 888"/>
                      <a:gd name="T112" fmla="*/ 17 w 307"/>
                      <a:gd name="T113" fmla="*/ 211 h 888"/>
                      <a:gd name="T114" fmla="*/ 6 w 307"/>
                      <a:gd name="T115" fmla="*/ 162 h 888"/>
                      <a:gd name="T116" fmla="*/ 4 w 307"/>
                      <a:gd name="T117" fmla="*/ 133 h 888"/>
                      <a:gd name="T118" fmla="*/ 4 w 307"/>
                      <a:gd name="T119" fmla="*/ 95 h 888"/>
                      <a:gd name="T120" fmla="*/ 24 w 307"/>
                      <a:gd name="T121" fmla="*/ 58 h 888"/>
                      <a:gd name="T122" fmla="*/ 55 w 307"/>
                      <a:gd name="T123" fmla="*/ 31 h 8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07" h="888">
                        <a:moveTo>
                          <a:pt x="307" y="748"/>
                        </a:moveTo>
                        <a:lnTo>
                          <a:pt x="305" y="751"/>
                        </a:lnTo>
                        <a:lnTo>
                          <a:pt x="307" y="751"/>
                        </a:lnTo>
                        <a:lnTo>
                          <a:pt x="307" y="755"/>
                        </a:lnTo>
                        <a:lnTo>
                          <a:pt x="305" y="755"/>
                        </a:lnTo>
                        <a:lnTo>
                          <a:pt x="303" y="755"/>
                        </a:lnTo>
                        <a:lnTo>
                          <a:pt x="300" y="751"/>
                        </a:lnTo>
                        <a:lnTo>
                          <a:pt x="296" y="751"/>
                        </a:lnTo>
                        <a:lnTo>
                          <a:pt x="298" y="753"/>
                        </a:lnTo>
                        <a:lnTo>
                          <a:pt x="298" y="755"/>
                        </a:lnTo>
                        <a:lnTo>
                          <a:pt x="296" y="755"/>
                        </a:lnTo>
                        <a:lnTo>
                          <a:pt x="294" y="755"/>
                        </a:lnTo>
                        <a:lnTo>
                          <a:pt x="291" y="755"/>
                        </a:lnTo>
                        <a:lnTo>
                          <a:pt x="289" y="755"/>
                        </a:lnTo>
                        <a:lnTo>
                          <a:pt x="291" y="753"/>
                        </a:lnTo>
                        <a:lnTo>
                          <a:pt x="289" y="751"/>
                        </a:lnTo>
                        <a:lnTo>
                          <a:pt x="291" y="748"/>
                        </a:lnTo>
                        <a:lnTo>
                          <a:pt x="287" y="746"/>
                        </a:lnTo>
                        <a:lnTo>
                          <a:pt x="285" y="744"/>
                        </a:lnTo>
                        <a:lnTo>
                          <a:pt x="280" y="753"/>
                        </a:lnTo>
                        <a:lnTo>
                          <a:pt x="276" y="751"/>
                        </a:lnTo>
                        <a:lnTo>
                          <a:pt x="278" y="746"/>
                        </a:lnTo>
                        <a:lnTo>
                          <a:pt x="276" y="744"/>
                        </a:lnTo>
                        <a:lnTo>
                          <a:pt x="280" y="739"/>
                        </a:lnTo>
                        <a:lnTo>
                          <a:pt x="276" y="737"/>
                        </a:lnTo>
                        <a:lnTo>
                          <a:pt x="278" y="735"/>
                        </a:lnTo>
                        <a:lnTo>
                          <a:pt x="276" y="735"/>
                        </a:lnTo>
                        <a:lnTo>
                          <a:pt x="276" y="733"/>
                        </a:lnTo>
                        <a:lnTo>
                          <a:pt x="274" y="733"/>
                        </a:lnTo>
                        <a:lnTo>
                          <a:pt x="271" y="733"/>
                        </a:lnTo>
                        <a:lnTo>
                          <a:pt x="269" y="737"/>
                        </a:lnTo>
                        <a:lnTo>
                          <a:pt x="271" y="737"/>
                        </a:lnTo>
                        <a:lnTo>
                          <a:pt x="274" y="742"/>
                        </a:lnTo>
                        <a:lnTo>
                          <a:pt x="274" y="744"/>
                        </a:lnTo>
                        <a:lnTo>
                          <a:pt x="271" y="744"/>
                        </a:lnTo>
                        <a:lnTo>
                          <a:pt x="267" y="739"/>
                        </a:lnTo>
                        <a:lnTo>
                          <a:pt x="265" y="739"/>
                        </a:lnTo>
                        <a:lnTo>
                          <a:pt x="262" y="742"/>
                        </a:lnTo>
                        <a:lnTo>
                          <a:pt x="258" y="746"/>
                        </a:lnTo>
                        <a:lnTo>
                          <a:pt x="256" y="748"/>
                        </a:lnTo>
                        <a:lnTo>
                          <a:pt x="254" y="744"/>
                        </a:lnTo>
                        <a:lnTo>
                          <a:pt x="256" y="742"/>
                        </a:lnTo>
                        <a:lnTo>
                          <a:pt x="254" y="739"/>
                        </a:lnTo>
                        <a:lnTo>
                          <a:pt x="256" y="735"/>
                        </a:lnTo>
                        <a:lnTo>
                          <a:pt x="258" y="737"/>
                        </a:lnTo>
                        <a:lnTo>
                          <a:pt x="260" y="733"/>
                        </a:lnTo>
                        <a:lnTo>
                          <a:pt x="265" y="735"/>
                        </a:lnTo>
                        <a:lnTo>
                          <a:pt x="265" y="733"/>
                        </a:lnTo>
                        <a:lnTo>
                          <a:pt x="265" y="731"/>
                        </a:lnTo>
                        <a:lnTo>
                          <a:pt x="269" y="731"/>
                        </a:lnTo>
                        <a:lnTo>
                          <a:pt x="267" y="726"/>
                        </a:lnTo>
                        <a:lnTo>
                          <a:pt x="267" y="722"/>
                        </a:lnTo>
                        <a:lnTo>
                          <a:pt x="262" y="724"/>
                        </a:lnTo>
                        <a:lnTo>
                          <a:pt x="262" y="722"/>
                        </a:lnTo>
                        <a:lnTo>
                          <a:pt x="260" y="724"/>
                        </a:lnTo>
                        <a:lnTo>
                          <a:pt x="256" y="722"/>
                        </a:lnTo>
                        <a:lnTo>
                          <a:pt x="256" y="724"/>
                        </a:lnTo>
                        <a:lnTo>
                          <a:pt x="254" y="726"/>
                        </a:lnTo>
                        <a:lnTo>
                          <a:pt x="256" y="731"/>
                        </a:lnTo>
                        <a:lnTo>
                          <a:pt x="254" y="731"/>
                        </a:lnTo>
                        <a:lnTo>
                          <a:pt x="251" y="739"/>
                        </a:lnTo>
                        <a:lnTo>
                          <a:pt x="245" y="733"/>
                        </a:lnTo>
                        <a:lnTo>
                          <a:pt x="247" y="728"/>
                        </a:lnTo>
                        <a:lnTo>
                          <a:pt x="245" y="731"/>
                        </a:lnTo>
                        <a:lnTo>
                          <a:pt x="242" y="728"/>
                        </a:lnTo>
                        <a:lnTo>
                          <a:pt x="242" y="726"/>
                        </a:lnTo>
                        <a:lnTo>
                          <a:pt x="247" y="726"/>
                        </a:lnTo>
                        <a:lnTo>
                          <a:pt x="249" y="724"/>
                        </a:lnTo>
                        <a:lnTo>
                          <a:pt x="251" y="724"/>
                        </a:lnTo>
                        <a:lnTo>
                          <a:pt x="249" y="722"/>
                        </a:lnTo>
                        <a:lnTo>
                          <a:pt x="256" y="717"/>
                        </a:lnTo>
                        <a:lnTo>
                          <a:pt x="258" y="715"/>
                        </a:lnTo>
                        <a:lnTo>
                          <a:pt x="262" y="715"/>
                        </a:lnTo>
                        <a:lnTo>
                          <a:pt x="267" y="715"/>
                        </a:lnTo>
                        <a:lnTo>
                          <a:pt x="262" y="717"/>
                        </a:lnTo>
                        <a:lnTo>
                          <a:pt x="258" y="717"/>
                        </a:lnTo>
                        <a:lnTo>
                          <a:pt x="258" y="719"/>
                        </a:lnTo>
                        <a:lnTo>
                          <a:pt x="262" y="722"/>
                        </a:lnTo>
                        <a:lnTo>
                          <a:pt x="265" y="722"/>
                        </a:lnTo>
                        <a:lnTo>
                          <a:pt x="265" y="719"/>
                        </a:lnTo>
                        <a:lnTo>
                          <a:pt x="269" y="717"/>
                        </a:lnTo>
                        <a:lnTo>
                          <a:pt x="267" y="708"/>
                        </a:lnTo>
                        <a:lnTo>
                          <a:pt x="265" y="708"/>
                        </a:lnTo>
                        <a:lnTo>
                          <a:pt x="262" y="711"/>
                        </a:lnTo>
                        <a:lnTo>
                          <a:pt x="260" y="708"/>
                        </a:lnTo>
                        <a:lnTo>
                          <a:pt x="265" y="704"/>
                        </a:lnTo>
                        <a:lnTo>
                          <a:pt x="265" y="702"/>
                        </a:lnTo>
                        <a:lnTo>
                          <a:pt x="260" y="697"/>
                        </a:lnTo>
                        <a:lnTo>
                          <a:pt x="265" y="695"/>
                        </a:lnTo>
                        <a:lnTo>
                          <a:pt x="265" y="693"/>
                        </a:lnTo>
                        <a:lnTo>
                          <a:pt x="262" y="693"/>
                        </a:lnTo>
                        <a:lnTo>
                          <a:pt x="260" y="695"/>
                        </a:lnTo>
                        <a:lnTo>
                          <a:pt x="260" y="693"/>
                        </a:lnTo>
                        <a:lnTo>
                          <a:pt x="256" y="693"/>
                        </a:lnTo>
                        <a:lnTo>
                          <a:pt x="254" y="695"/>
                        </a:lnTo>
                        <a:lnTo>
                          <a:pt x="256" y="697"/>
                        </a:lnTo>
                        <a:lnTo>
                          <a:pt x="249" y="699"/>
                        </a:lnTo>
                        <a:lnTo>
                          <a:pt x="254" y="704"/>
                        </a:lnTo>
                        <a:lnTo>
                          <a:pt x="251" y="706"/>
                        </a:lnTo>
                        <a:lnTo>
                          <a:pt x="249" y="711"/>
                        </a:lnTo>
                        <a:lnTo>
                          <a:pt x="247" y="708"/>
                        </a:lnTo>
                        <a:lnTo>
                          <a:pt x="251" y="706"/>
                        </a:lnTo>
                        <a:lnTo>
                          <a:pt x="249" y="706"/>
                        </a:lnTo>
                        <a:lnTo>
                          <a:pt x="242" y="702"/>
                        </a:lnTo>
                        <a:lnTo>
                          <a:pt x="238" y="704"/>
                        </a:lnTo>
                        <a:lnTo>
                          <a:pt x="236" y="702"/>
                        </a:lnTo>
                        <a:lnTo>
                          <a:pt x="236" y="699"/>
                        </a:lnTo>
                        <a:lnTo>
                          <a:pt x="234" y="706"/>
                        </a:lnTo>
                        <a:lnTo>
                          <a:pt x="238" y="708"/>
                        </a:lnTo>
                        <a:lnTo>
                          <a:pt x="238" y="711"/>
                        </a:lnTo>
                        <a:lnTo>
                          <a:pt x="240" y="711"/>
                        </a:lnTo>
                        <a:lnTo>
                          <a:pt x="242" y="708"/>
                        </a:lnTo>
                        <a:lnTo>
                          <a:pt x="247" y="711"/>
                        </a:lnTo>
                        <a:lnTo>
                          <a:pt x="236" y="713"/>
                        </a:lnTo>
                        <a:lnTo>
                          <a:pt x="236" y="715"/>
                        </a:lnTo>
                        <a:lnTo>
                          <a:pt x="238" y="713"/>
                        </a:lnTo>
                        <a:lnTo>
                          <a:pt x="238" y="715"/>
                        </a:lnTo>
                        <a:lnTo>
                          <a:pt x="238" y="717"/>
                        </a:lnTo>
                        <a:lnTo>
                          <a:pt x="240" y="719"/>
                        </a:lnTo>
                        <a:lnTo>
                          <a:pt x="236" y="722"/>
                        </a:lnTo>
                        <a:lnTo>
                          <a:pt x="231" y="722"/>
                        </a:lnTo>
                        <a:lnTo>
                          <a:pt x="231" y="719"/>
                        </a:lnTo>
                        <a:lnTo>
                          <a:pt x="231" y="717"/>
                        </a:lnTo>
                        <a:lnTo>
                          <a:pt x="229" y="717"/>
                        </a:lnTo>
                        <a:lnTo>
                          <a:pt x="227" y="717"/>
                        </a:lnTo>
                        <a:lnTo>
                          <a:pt x="227" y="715"/>
                        </a:lnTo>
                        <a:lnTo>
                          <a:pt x="225" y="717"/>
                        </a:lnTo>
                        <a:lnTo>
                          <a:pt x="225" y="711"/>
                        </a:lnTo>
                        <a:lnTo>
                          <a:pt x="227" y="715"/>
                        </a:lnTo>
                        <a:lnTo>
                          <a:pt x="231" y="711"/>
                        </a:lnTo>
                        <a:lnTo>
                          <a:pt x="229" y="708"/>
                        </a:lnTo>
                        <a:lnTo>
                          <a:pt x="227" y="708"/>
                        </a:lnTo>
                        <a:lnTo>
                          <a:pt x="222" y="708"/>
                        </a:lnTo>
                        <a:lnTo>
                          <a:pt x="220" y="708"/>
                        </a:lnTo>
                        <a:lnTo>
                          <a:pt x="220" y="713"/>
                        </a:lnTo>
                        <a:lnTo>
                          <a:pt x="216" y="713"/>
                        </a:lnTo>
                        <a:lnTo>
                          <a:pt x="213" y="715"/>
                        </a:lnTo>
                        <a:lnTo>
                          <a:pt x="211" y="715"/>
                        </a:lnTo>
                        <a:lnTo>
                          <a:pt x="209" y="717"/>
                        </a:lnTo>
                        <a:lnTo>
                          <a:pt x="213" y="717"/>
                        </a:lnTo>
                        <a:lnTo>
                          <a:pt x="213" y="722"/>
                        </a:lnTo>
                        <a:lnTo>
                          <a:pt x="209" y="722"/>
                        </a:lnTo>
                        <a:lnTo>
                          <a:pt x="207" y="719"/>
                        </a:lnTo>
                        <a:lnTo>
                          <a:pt x="205" y="719"/>
                        </a:lnTo>
                        <a:lnTo>
                          <a:pt x="207" y="724"/>
                        </a:lnTo>
                        <a:lnTo>
                          <a:pt x="205" y="728"/>
                        </a:lnTo>
                        <a:lnTo>
                          <a:pt x="202" y="728"/>
                        </a:lnTo>
                        <a:lnTo>
                          <a:pt x="200" y="726"/>
                        </a:lnTo>
                        <a:lnTo>
                          <a:pt x="198" y="731"/>
                        </a:lnTo>
                        <a:lnTo>
                          <a:pt x="193" y="728"/>
                        </a:lnTo>
                        <a:lnTo>
                          <a:pt x="191" y="731"/>
                        </a:lnTo>
                        <a:lnTo>
                          <a:pt x="193" y="733"/>
                        </a:lnTo>
                        <a:lnTo>
                          <a:pt x="196" y="733"/>
                        </a:lnTo>
                        <a:lnTo>
                          <a:pt x="200" y="731"/>
                        </a:lnTo>
                        <a:lnTo>
                          <a:pt x="202" y="731"/>
                        </a:lnTo>
                        <a:lnTo>
                          <a:pt x="205" y="731"/>
                        </a:lnTo>
                        <a:lnTo>
                          <a:pt x="207" y="733"/>
                        </a:lnTo>
                        <a:lnTo>
                          <a:pt x="209" y="733"/>
                        </a:lnTo>
                        <a:lnTo>
                          <a:pt x="211" y="735"/>
                        </a:lnTo>
                        <a:lnTo>
                          <a:pt x="211" y="739"/>
                        </a:lnTo>
                        <a:lnTo>
                          <a:pt x="216" y="748"/>
                        </a:lnTo>
                        <a:lnTo>
                          <a:pt x="216" y="757"/>
                        </a:lnTo>
                        <a:lnTo>
                          <a:pt x="218" y="759"/>
                        </a:lnTo>
                        <a:lnTo>
                          <a:pt x="222" y="762"/>
                        </a:lnTo>
                        <a:lnTo>
                          <a:pt x="222" y="766"/>
                        </a:lnTo>
                        <a:lnTo>
                          <a:pt x="220" y="777"/>
                        </a:lnTo>
                        <a:lnTo>
                          <a:pt x="222" y="777"/>
                        </a:lnTo>
                        <a:lnTo>
                          <a:pt x="222" y="779"/>
                        </a:lnTo>
                        <a:lnTo>
                          <a:pt x="225" y="779"/>
                        </a:lnTo>
                        <a:lnTo>
                          <a:pt x="227" y="786"/>
                        </a:lnTo>
                        <a:lnTo>
                          <a:pt x="240" y="791"/>
                        </a:lnTo>
                        <a:lnTo>
                          <a:pt x="242" y="797"/>
                        </a:lnTo>
                        <a:lnTo>
                          <a:pt x="240" y="802"/>
                        </a:lnTo>
                        <a:lnTo>
                          <a:pt x="240" y="813"/>
                        </a:lnTo>
                        <a:lnTo>
                          <a:pt x="236" y="819"/>
                        </a:lnTo>
                        <a:lnTo>
                          <a:pt x="238" y="828"/>
                        </a:lnTo>
                        <a:lnTo>
                          <a:pt x="240" y="830"/>
                        </a:lnTo>
                        <a:lnTo>
                          <a:pt x="245" y="828"/>
                        </a:lnTo>
                        <a:lnTo>
                          <a:pt x="249" y="828"/>
                        </a:lnTo>
                        <a:lnTo>
                          <a:pt x="249" y="824"/>
                        </a:lnTo>
                        <a:lnTo>
                          <a:pt x="251" y="826"/>
                        </a:lnTo>
                        <a:lnTo>
                          <a:pt x="254" y="822"/>
                        </a:lnTo>
                        <a:lnTo>
                          <a:pt x="256" y="824"/>
                        </a:lnTo>
                        <a:lnTo>
                          <a:pt x="260" y="830"/>
                        </a:lnTo>
                        <a:lnTo>
                          <a:pt x="265" y="835"/>
                        </a:lnTo>
                        <a:lnTo>
                          <a:pt x="265" y="842"/>
                        </a:lnTo>
                        <a:lnTo>
                          <a:pt x="269" y="844"/>
                        </a:lnTo>
                        <a:lnTo>
                          <a:pt x="262" y="846"/>
                        </a:lnTo>
                        <a:lnTo>
                          <a:pt x="262" y="844"/>
                        </a:lnTo>
                        <a:lnTo>
                          <a:pt x="260" y="842"/>
                        </a:lnTo>
                        <a:lnTo>
                          <a:pt x="258" y="844"/>
                        </a:lnTo>
                        <a:lnTo>
                          <a:pt x="260" y="848"/>
                        </a:lnTo>
                        <a:lnTo>
                          <a:pt x="262" y="848"/>
                        </a:lnTo>
                        <a:lnTo>
                          <a:pt x="265" y="850"/>
                        </a:lnTo>
                        <a:lnTo>
                          <a:pt x="271" y="850"/>
                        </a:lnTo>
                        <a:lnTo>
                          <a:pt x="271" y="853"/>
                        </a:lnTo>
                        <a:lnTo>
                          <a:pt x="269" y="857"/>
                        </a:lnTo>
                        <a:lnTo>
                          <a:pt x="269" y="864"/>
                        </a:lnTo>
                        <a:lnTo>
                          <a:pt x="260" y="870"/>
                        </a:lnTo>
                        <a:lnTo>
                          <a:pt x="260" y="875"/>
                        </a:lnTo>
                        <a:lnTo>
                          <a:pt x="256" y="877"/>
                        </a:lnTo>
                        <a:lnTo>
                          <a:pt x="256" y="882"/>
                        </a:lnTo>
                        <a:lnTo>
                          <a:pt x="254" y="884"/>
                        </a:lnTo>
                        <a:lnTo>
                          <a:pt x="249" y="884"/>
                        </a:lnTo>
                        <a:lnTo>
                          <a:pt x="249" y="886"/>
                        </a:lnTo>
                        <a:lnTo>
                          <a:pt x="247" y="884"/>
                        </a:lnTo>
                        <a:lnTo>
                          <a:pt x="245" y="888"/>
                        </a:lnTo>
                        <a:lnTo>
                          <a:pt x="242" y="888"/>
                        </a:lnTo>
                        <a:lnTo>
                          <a:pt x="238" y="882"/>
                        </a:lnTo>
                        <a:lnTo>
                          <a:pt x="240" y="879"/>
                        </a:lnTo>
                        <a:lnTo>
                          <a:pt x="238" y="877"/>
                        </a:lnTo>
                        <a:lnTo>
                          <a:pt x="236" y="879"/>
                        </a:lnTo>
                        <a:lnTo>
                          <a:pt x="236" y="877"/>
                        </a:lnTo>
                        <a:lnTo>
                          <a:pt x="234" y="879"/>
                        </a:lnTo>
                        <a:lnTo>
                          <a:pt x="229" y="882"/>
                        </a:lnTo>
                        <a:lnTo>
                          <a:pt x="227" y="879"/>
                        </a:lnTo>
                        <a:lnTo>
                          <a:pt x="225" y="875"/>
                        </a:lnTo>
                        <a:lnTo>
                          <a:pt x="220" y="873"/>
                        </a:lnTo>
                        <a:lnTo>
                          <a:pt x="220" y="870"/>
                        </a:lnTo>
                        <a:lnTo>
                          <a:pt x="216" y="868"/>
                        </a:lnTo>
                        <a:lnTo>
                          <a:pt x="213" y="864"/>
                        </a:lnTo>
                        <a:lnTo>
                          <a:pt x="209" y="862"/>
                        </a:lnTo>
                        <a:lnTo>
                          <a:pt x="202" y="857"/>
                        </a:lnTo>
                        <a:lnTo>
                          <a:pt x="198" y="862"/>
                        </a:lnTo>
                        <a:lnTo>
                          <a:pt x="198" y="866"/>
                        </a:lnTo>
                        <a:lnTo>
                          <a:pt x="193" y="868"/>
                        </a:lnTo>
                        <a:lnTo>
                          <a:pt x="193" y="870"/>
                        </a:lnTo>
                        <a:lnTo>
                          <a:pt x="189" y="873"/>
                        </a:lnTo>
                        <a:lnTo>
                          <a:pt x="189" y="875"/>
                        </a:lnTo>
                        <a:lnTo>
                          <a:pt x="185" y="875"/>
                        </a:lnTo>
                        <a:lnTo>
                          <a:pt x="180" y="870"/>
                        </a:lnTo>
                        <a:lnTo>
                          <a:pt x="176" y="866"/>
                        </a:lnTo>
                        <a:lnTo>
                          <a:pt x="182" y="859"/>
                        </a:lnTo>
                        <a:lnTo>
                          <a:pt x="169" y="850"/>
                        </a:lnTo>
                        <a:lnTo>
                          <a:pt x="167" y="848"/>
                        </a:lnTo>
                        <a:lnTo>
                          <a:pt x="169" y="846"/>
                        </a:lnTo>
                        <a:lnTo>
                          <a:pt x="164" y="844"/>
                        </a:lnTo>
                        <a:lnTo>
                          <a:pt x="164" y="842"/>
                        </a:lnTo>
                        <a:lnTo>
                          <a:pt x="162" y="837"/>
                        </a:lnTo>
                        <a:lnTo>
                          <a:pt x="167" y="835"/>
                        </a:lnTo>
                        <a:lnTo>
                          <a:pt x="169" y="826"/>
                        </a:lnTo>
                        <a:lnTo>
                          <a:pt x="167" y="822"/>
                        </a:lnTo>
                        <a:lnTo>
                          <a:pt x="169" y="819"/>
                        </a:lnTo>
                        <a:lnTo>
                          <a:pt x="162" y="808"/>
                        </a:lnTo>
                        <a:lnTo>
                          <a:pt x="162" y="804"/>
                        </a:lnTo>
                        <a:lnTo>
                          <a:pt x="160" y="797"/>
                        </a:lnTo>
                        <a:lnTo>
                          <a:pt x="158" y="795"/>
                        </a:lnTo>
                        <a:lnTo>
                          <a:pt x="153" y="793"/>
                        </a:lnTo>
                        <a:lnTo>
                          <a:pt x="153" y="788"/>
                        </a:lnTo>
                        <a:lnTo>
                          <a:pt x="158" y="786"/>
                        </a:lnTo>
                        <a:lnTo>
                          <a:pt x="160" y="784"/>
                        </a:lnTo>
                        <a:lnTo>
                          <a:pt x="178" y="771"/>
                        </a:lnTo>
                        <a:lnTo>
                          <a:pt x="178" y="768"/>
                        </a:lnTo>
                        <a:lnTo>
                          <a:pt x="176" y="762"/>
                        </a:lnTo>
                        <a:lnTo>
                          <a:pt x="178" y="759"/>
                        </a:lnTo>
                        <a:lnTo>
                          <a:pt x="185" y="755"/>
                        </a:lnTo>
                        <a:lnTo>
                          <a:pt x="187" y="753"/>
                        </a:lnTo>
                        <a:lnTo>
                          <a:pt x="193" y="753"/>
                        </a:lnTo>
                        <a:lnTo>
                          <a:pt x="189" y="751"/>
                        </a:lnTo>
                        <a:lnTo>
                          <a:pt x="193" y="748"/>
                        </a:lnTo>
                        <a:lnTo>
                          <a:pt x="189" y="746"/>
                        </a:lnTo>
                        <a:lnTo>
                          <a:pt x="189" y="744"/>
                        </a:lnTo>
                        <a:lnTo>
                          <a:pt x="185" y="744"/>
                        </a:lnTo>
                        <a:lnTo>
                          <a:pt x="185" y="742"/>
                        </a:lnTo>
                        <a:lnTo>
                          <a:pt x="187" y="739"/>
                        </a:lnTo>
                        <a:lnTo>
                          <a:pt x="185" y="739"/>
                        </a:lnTo>
                        <a:lnTo>
                          <a:pt x="182" y="737"/>
                        </a:lnTo>
                        <a:lnTo>
                          <a:pt x="180" y="737"/>
                        </a:lnTo>
                        <a:lnTo>
                          <a:pt x="182" y="733"/>
                        </a:lnTo>
                        <a:lnTo>
                          <a:pt x="180" y="731"/>
                        </a:lnTo>
                        <a:lnTo>
                          <a:pt x="180" y="728"/>
                        </a:lnTo>
                        <a:lnTo>
                          <a:pt x="173" y="726"/>
                        </a:lnTo>
                        <a:lnTo>
                          <a:pt x="178" y="724"/>
                        </a:lnTo>
                        <a:lnTo>
                          <a:pt x="176" y="722"/>
                        </a:lnTo>
                        <a:lnTo>
                          <a:pt x="173" y="719"/>
                        </a:lnTo>
                        <a:lnTo>
                          <a:pt x="173" y="717"/>
                        </a:lnTo>
                        <a:lnTo>
                          <a:pt x="178" y="715"/>
                        </a:lnTo>
                        <a:lnTo>
                          <a:pt x="180" y="706"/>
                        </a:lnTo>
                        <a:lnTo>
                          <a:pt x="182" y="708"/>
                        </a:lnTo>
                        <a:lnTo>
                          <a:pt x="185" y="708"/>
                        </a:lnTo>
                        <a:lnTo>
                          <a:pt x="187" y="704"/>
                        </a:lnTo>
                        <a:lnTo>
                          <a:pt x="191" y="704"/>
                        </a:lnTo>
                        <a:lnTo>
                          <a:pt x="189" y="699"/>
                        </a:lnTo>
                        <a:lnTo>
                          <a:pt x="189" y="697"/>
                        </a:lnTo>
                        <a:lnTo>
                          <a:pt x="189" y="695"/>
                        </a:lnTo>
                        <a:lnTo>
                          <a:pt x="191" y="691"/>
                        </a:lnTo>
                        <a:lnTo>
                          <a:pt x="196" y="693"/>
                        </a:lnTo>
                        <a:lnTo>
                          <a:pt x="196" y="691"/>
                        </a:lnTo>
                        <a:lnTo>
                          <a:pt x="200" y="688"/>
                        </a:lnTo>
                        <a:lnTo>
                          <a:pt x="207" y="691"/>
                        </a:lnTo>
                        <a:lnTo>
                          <a:pt x="213" y="691"/>
                        </a:lnTo>
                        <a:lnTo>
                          <a:pt x="218" y="688"/>
                        </a:lnTo>
                        <a:lnTo>
                          <a:pt x="220" y="691"/>
                        </a:lnTo>
                        <a:lnTo>
                          <a:pt x="222" y="691"/>
                        </a:lnTo>
                        <a:lnTo>
                          <a:pt x="227" y="686"/>
                        </a:lnTo>
                        <a:lnTo>
                          <a:pt x="231" y="686"/>
                        </a:lnTo>
                        <a:lnTo>
                          <a:pt x="236" y="686"/>
                        </a:lnTo>
                        <a:lnTo>
                          <a:pt x="245" y="682"/>
                        </a:lnTo>
                        <a:lnTo>
                          <a:pt x="247" y="675"/>
                        </a:lnTo>
                        <a:lnTo>
                          <a:pt x="242" y="673"/>
                        </a:lnTo>
                        <a:lnTo>
                          <a:pt x="242" y="671"/>
                        </a:lnTo>
                        <a:lnTo>
                          <a:pt x="238" y="668"/>
                        </a:lnTo>
                        <a:lnTo>
                          <a:pt x="238" y="664"/>
                        </a:lnTo>
                        <a:lnTo>
                          <a:pt x="240" y="664"/>
                        </a:lnTo>
                        <a:lnTo>
                          <a:pt x="245" y="657"/>
                        </a:lnTo>
                        <a:lnTo>
                          <a:pt x="247" y="657"/>
                        </a:lnTo>
                        <a:lnTo>
                          <a:pt x="247" y="655"/>
                        </a:lnTo>
                        <a:lnTo>
                          <a:pt x="245" y="655"/>
                        </a:lnTo>
                        <a:lnTo>
                          <a:pt x="247" y="653"/>
                        </a:lnTo>
                        <a:lnTo>
                          <a:pt x="251" y="655"/>
                        </a:lnTo>
                        <a:lnTo>
                          <a:pt x="251" y="657"/>
                        </a:lnTo>
                        <a:lnTo>
                          <a:pt x="254" y="657"/>
                        </a:lnTo>
                        <a:lnTo>
                          <a:pt x="254" y="653"/>
                        </a:lnTo>
                        <a:lnTo>
                          <a:pt x="251" y="651"/>
                        </a:lnTo>
                        <a:lnTo>
                          <a:pt x="251" y="653"/>
                        </a:lnTo>
                        <a:lnTo>
                          <a:pt x="251" y="648"/>
                        </a:lnTo>
                        <a:lnTo>
                          <a:pt x="254" y="646"/>
                        </a:lnTo>
                        <a:lnTo>
                          <a:pt x="256" y="648"/>
                        </a:lnTo>
                        <a:lnTo>
                          <a:pt x="258" y="644"/>
                        </a:lnTo>
                        <a:lnTo>
                          <a:pt x="256" y="642"/>
                        </a:lnTo>
                        <a:lnTo>
                          <a:pt x="260" y="637"/>
                        </a:lnTo>
                        <a:lnTo>
                          <a:pt x="262" y="637"/>
                        </a:lnTo>
                        <a:lnTo>
                          <a:pt x="262" y="633"/>
                        </a:lnTo>
                        <a:lnTo>
                          <a:pt x="262" y="631"/>
                        </a:lnTo>
                        <a:lnTo>
                          <a:pt x="265" y="631"/>
                        </a:lnTo>
                        <a:lnTo>
                          <a:pt x="267" y="626"/>
                        </a:lnTo>
                        <a:lnTo>
                          <a:pt x="265" y="624"/>
                        </a:lnTo>
                        <a:lnTo>
                          <a:pt x="269" y="620"/>
                        </a:lnTo>
                        <a:lnTo>
                          <a:pt x="271" y="620"/>
                        </a:lnTo>
                        <a:lnTo>
                          <a:pt x="274" y="620"/>
                        </a:lnTo>
                        <a:lnTo>
                          <a:pt x="274" y="617"/>
                        </a:lnTo>
                        <a:lnTo>
                          <a:pt x="274" y="615"/>
                        </a:lnTo>
                        <a:lnTo>
                          <a:pt x="269" y="613"/>
                        </a:lnTo>
                        <a:lnTo>
                          <a:pt x="269" y="611"/>
                        </a:lnTo>
                        <a:lnTo>
                          <a:pt x="265" y="608"/>
                        </a:lnTo>
                        <a:lnTo>
                          <a:pt x="269" y="606"/>
                        </a:lnTo>
                        <a:lnTo>
                          <a:pt x="274" y="606"/>
                        </a:lnTo>
                        <a:lnTo>
                          <a:pt x="274" y="604"/>
                        </a:lnTo>
                        <a:lnTo>
                          <a:pt x="269" y="602"/>
                        </a:lnTo>
                        <a:lnTo>
                          <a:pt x="271" y="600"/>
                        </a:lnTo>
                        <a:lnTo>
                          <a:pt x="276" y="602"/>
                        </a:lnTo>
                        <a:lnTo>
                          <a:pt x="274" y="600"/>
                        </a:lnTo>
                        <a:lnTo>
                          <a:pt x="276" y="600"/>
                        </a:lnTo>
                        <a:lnTo>
                          <a:pt x="276" y="595"/>
                        </a:lnTo>
                        <a:lnTo>
                          <a:pt x="280" y="595"/>
                        </a:lnTo>
                        <a:lnTo>
                          <a:pt x="283" y="593"/>
                        </a:lnTo>
                        <a:lnTo>
                          <a:pt x="278" y="591"/>
                        </a:lnTo>
                        <a:lnTo>
                          <a:pt x="280" y="591"/>
                        </a:lnTo>
                        <a:lnTo>
                          <a:pt x="280" y="588"/>
                        </a:lnTo>
                        <a:lnTo>
                          <a:pt x="283" y="588"/>
                        </a:lnTo>
                        <a:lnTo>
                          <a:pt x="285" y="588"/>
                        </a:lnTo>
                        <a:lnTo>
                          <a:pt x="285" y="591"/>
                        </a:lnTo>
                        <a:lnTo>
                          <a:pt x="285" y="586"/>
                        </a:lnTo>
                        <a:lnTo>
                          <a:pt x="287" y="584"/>
                        </a:lnTo>
                        <a:lnTo>
                          <a:pt x="289" y="584"/>
                        </a:lnTo>
                        <a:lnTo>
                          <a:pt x="291" y="584"/>
                        </a:lnTo>
                        <a:lnTo>
                          <a:pt x="289" y="582"/>
                        </a:lnTo>
                        <a:lnTo>
                          <a:pt x="291" y="582"/>
                        </a:lnTo>
                        <a:lnTo>
                          <a:pt x="291" y="580"/>
                        </a:lnTo>
                        <a:lnTo>
                          <a:pt x="285" y="577"/>
                        </a:lnTo>
                        <a:lnTo>
                          <a:pt x="287" y="575"/>
                        </a:lnTo>
                        <a:lnTo>
                          <a:pt x="285" y="571"/>
                        </a:lnTo>
                        <a:lnTo>
                          <a:pt x="285" y="568"/>
                        </a:lnTo>
                        <a:lnTo>
                          <a:pt x="287" y="571"/>
                        </a:lnTo>
                        <a:lnTo>
                          <a:pt x="289" y="568"/>
                        </a:lnTo>
                        <a:lnTo>
                          <a:pt x="291" y="566"/>
                        </a:lnTo>
                        <a:lnTo>
                          <a:pt x="287" y="564"/>
                        </a:lnTo>
                        <a:lnTo>
                          <a:pt x="285" y="564"/>
                        </a:lnTo>
                        <a:lnTo>
                          <a:pt x="285" y="566"/>
                        </a:lnTo>
                        <a:lnTo>
                          <a:pt x="280" y="564"/>
                        </a:lnTo>
                        <a:lnTo>
                          <a:pt x="283" y="560"/>
                        </a:lnTo>
                        <a:lnTo>
                          <a:pt x="283" y="557"/>
                        </a:lnTo>
                        <a:lnTo>
                          <a:pt x="280" y="557"/>
                        </a:lnTo>
                        <a:lnTo>
                          <a:pt x="278" y="555"/>
                        </a:lnTo>
                        <a:lnTo>
                          <a:pt x="278" y="553"/>
                        </a:lnTo>
                        <a:lnTo>
                          <a:pt x="276" y="553"/>
                        </a:lnTo>
                        <a:lnTo>
                          <a:pt x="276" y="551"/>
                        </a:lnTo>
                        <a:lnTo>
                          <a:pt x="274" y="551"/>
                        </a:lnTo>
                        <a:lnTo>
                          <a:pt x="274" y="548"/>
                        </a:lnTo>
                        <a:lnTo>
                          <a:pt x="271" y="546"/>
                        </a:lnTo>
                        <a:lnTo>
                          <a:pt x="269" y="546"/>
                        </a:lnTo>
                        <a:lnTo>
                          <a:pt x="269" y="544"/>
                        </a:lnTo>
                        <a:lnTo>
                          <a:pt x="274" y="542"/>
                        </a:lnTo>
                        <a:lnTo>
                          <a:pt x="274" y="540"/>
                        </a:lnTo>
                        <a:lnTo>
                          <a:pt x="271" y="537"/>
                        </a:lnTo>
                        <a:lnTo>
                          <a:pt x="274" y="533"/>
                        </a:lnTo>
                        <a:lnTo>
                          <a:pt x="271" y="531"/>
                        </a:lnTo>
                        <a:lnTo>
                          <a:pt x="269" y="531"/>
                        </a:lnTo>
                        <a:lnTo>
                          <a:pt x="265" y="535"/>
                        </a:lnTo>
                        <a:lnTo>
                          <a:pt x="265" y="531"/>
                        </a:lnTo>
                        <a:lnTo>
                          <a:pt x="260" y="526"/>
                        </a:lnTo>
                        <a:lnTo>
                          <a:pt x="254" y="528"/>
                        </a:lnTo>
                        <a:lnTo>
                          <a:pt x="247" y="520"/>
                        </a:lnTo>
                        <a:lnTo>
                          <a:pt x="240" y="520"/>
                        </a:lnTo>
                        <a:lnTo>
                          <a:pt x="236" y="515"/>
                        </a:lnTo>
                        <a:lnTo>
                          <a:pt x="234" y="517"/>
                        </a:lnTo>
                        <a:lnTo>
                          <a:pt x="234" y="515"/>
                        </a:lnTo>
                        <a:lnTo>
                          <a:pt x="227" y="515"/>
                        </a:lnTo>
                        <a:lnTo>
                          <a:pt x="225" y="520"/>
                        </a:lnTo>
                        <a:lnTo>
                          <a:pt x="218" y="520"/>
                        </a:lnTo>
                        <a:lnTo>
                          <a:pt x="216" y="522"/>
                        </a:lnTo>
                        <a:lnTo>
                          <a:pt x="211" y="522"/>
                        </a:lnTo>
                        <a:lnTo>
                          <a:pt x="205" y="517"/>
                        </a:lnTo>
                        <a:lnTo>
                          <a:pt x="196" y="515"/>
                        </a:lnTo>
                        <a:lnTo>
                          <a:pt x="191" y="511"/>
                        </a:lnTo>
                        <a:lnTo>
                          <a:pt x="187" y="511"/>
                        </a:lnTo>
                        <a:lnTo>
                          <a:pt x="182" y="506"/>
                        </a:lnTo>
                        <a:lnTo>
                          <a:pt x="180" y="504"/>
                        </a:lnTo>
                        <a:lnTo>
                          <a:pt x="171" y="506"/>
                        </a:lnTo>
                        <a:lnTo>
                          <a:pt x="169" y="508"/>
                        </a:lnTo>
                        <a:lnTo>
                          <a:pt x="167" y="513"/>
                        </a:lnTo>
                        <a:lnTo>
                          <a:pt x="160" y="511"/>
                        </a:lnTo>
                        <a:lnTo>
                          <a:pt x="160" y="508"/>
                        </a:lnTo>
                        <a:lnTo>
                          <a:pt x="158" y="502"/>
                        </a:lnTo>
                        <a:lnTo>
                          <a:pt x="160" y="504"/>
                        </a:lnTo>
                        <a:lnTo>
                          <a:pt x="162" y="504"/>
                        </a:lnTo>
                        <a:lnTo>
                          <a:pt x="162" y="502"/>
                        </a:lnTo>
                        <a:lnTo>
                          <a:pt x="167" y="500"/>
                        </a:lnTo>
                        <a:lnTo>
                          <a:pt x="167" y="497"/>
                        </a:lnTo>
                        <a:lnTo>
                          <a:pt x="167" y="495"/>
                        </a:lnTo>
                        <a:lnTo>
                          <a:pt x="164" y="495"/>
                        </a:lnTo>
                        <a:lnTo>
                          <a:pt x="160" y="493"/>
                        </a:lnTo>
                        <a:lnTo>
                          <a:pt x="160" y="495"/>
                        </a:lnTo>
                        <a:lnTo>
                          <a:pt x="151" y="493"/>
                        </a:lnTo>
                        <a:lnTo>
                          <a:pt x="147" y="493"/>
                        </a:lnTo>
                        <a:lnTo>
                          <a:pt x="147" y="497"/>
                        </a:lnTo>
                        <a:lnTo>
                          <a:pt x="144" y="497"/>
                        </a:lnTo>
                        <a:lnTo>
                          <a:pt x="144" y="500"/>
                        </a:lnTo>
                        <a:lnTo>
                          <a:pt x="142" y="500"/>
                        </a:lnTo>
                        <a:lnTo>
                          <a:pt x="138" y="497"/>
                        </a:lnTo>
                        <a:lnTo>
                          <a:pt x="135" y="500"/>
                        </a:lnTo>
                        <a:lnTo>
                          <a:pt x="138" y="504"/>
                        </a:lnTo>
                        <a:lnTo>
                          <a:pt x="135" y="504"/>
                        </a:lnTo>
                        <a:lnTo>
                          <a:pt x="133" y="506"/>
                        </a:lnTo>
                        <a:lnTo>
                          <a:pt x="133" y="504"/>
                        </a:lnTo>
                        <a:lnTo>
                          <a:pt x="133" y="502"/>
                        </a:lnTo>
                        <a:lnTo>
                          <a:pt x="131" y="500"/>
                        </a:lnTo>
                        <a:lnTo>
                          <a:pt x="129" y="500"/>
                        </a:lnTo>
                        <a:lnTo>
                          <a:pt x="127" y="502"/>
                        </a:lnTo>
                        <a:lnTo>
                          <a:pt x="124" y="500"/>
                        </a:lnTo>
                        <a:lnTo>
                          <a:pt x="122" y="502"/>
                        </a:lnTo>
                        <a:lnTo>
                          <a:pt x="115" y="497"/>
                        </a:lnTo>
                        <a:lnTo>
                          <a:pt x="115" y="500"/>
                        </a:lnTo>
                        <a:lnTo>
                          <a:pt x="115" y="502"/>
                        </a:lnTo>
                        <a:lnTo>
                          <a:pt x="111" y="500"/>
                        </a:lnTo>
                        <a:lnTo>
                          <a:pt x="104" y="497"/>
                        </a:lnTo>
                        <a:lnTo>
                          <a:pt x="100" y="497"/>
                        </a:lnTo>
                        <a:lnTo>
                          <a:pt x="98" y="495"/>
                        </a:lnTo>
                        <a:lnTo>
                          <a:pt x="95" y="495"/>
                        </a:lnTo>
                        <a:lnTo>
                          <a:pt x="93" y="497"/>
                        </a:lnTo>
                        <a:lnTo>
                          <a:pt x="91" y="497"/>
                        </a:lnTo>
                        <a:lnTo>
                          <a:pt x="89" y="500"/>
                        </a:lnTo>
                        <a:lnTo>
                          <a:pt x="91" y="502"/>
                        </a:lnTo>
                        <a:lnTo>
                          <a:pt x="89" y="504"/>
                        </a:lnTo>
                        <a:lnTo>
                          <a:pt x="86" y="504"/>
                        </a:lnTo>
                        <a:lnTo>
                          <a:pt x="84" y="504"/>
                        </a:lnTo>
                        <a:lnTo>
                          <a:pt x="82" y="506"/>
                        </a:lnTo>
                        <a:lnTo>
                          <a:pt x="75" y="508"/>
                        </a:lnTo>
                        <a:lnTo>
                          <a:pt x="73" y="511"/>
                        </a:lnTo>
                        <a:lnTo>
                          <a:pt x="73" y="508"/>
                        </a:lnTo>
                        <a:lnTo>
                          <a:pt x="66" y="513"/>
                        </a:lnTo>
                        <a:lnTo>
                          <a:pt x="62" y="513"/>
                        </a:lnTo>
                        <a:lnTo>
                          <a:pt x="60" y="511"/>
                        </a:lnTo>
                        <a:lnTo>
                          <a:pt x="60" y="508"/>
                        </a:lnTo>
                        <a:lnTo>
                          <a:pt x="58" y="508"/>
                        </a:lnTo>
                        <a:lnTo>
                          <a:pt x="55" y="517"/>
                        </a:lnTo>
                        <a:lnTo>
                          <a:pt x="58" y="520"/>
                        </a:lnTo>
                        <a:lnTo>
                          <a:pt x="55" y="522"/>
                        </a:lnTo>
                        <a:lnTo>
                          <a:pt x="51" y="522"/>
                        </a:lnTo>
                        <a:lnTo>
                          <a:pt x="53" y="520"/>
                        </a:lnTo>
                        <a:lnTo>
                          <a:pt x="53" y="517"/>
                        </a:lnTo>
                        <a:lnTo>
                          <a:pt x="49" y="520"/>
                        </a:lnTo>
                        <a:lnTo>
                          <a:pt x="51" y="513"/>
                        </a:lnTo>
                        <a:lnTo>
                          <a:pt x="46" y="508"/>
                        </a:lnTo>
                        <a:lnTo>
                          <a:pt x="49" y="508"/>
                        </a:lnTo>
                        <a:lnTo>
                          <a:pt x="49" y="506"/>
                        </a:lnTo>
                        <a:lnTo>
                          <a:pt x="53" y="504"/>
                        </a:lnTo>
                        <a:lnTo>
                          <a:pt x="53" y="502"/>
                        </a:lnTo>
                        <a:lnTo>
                          <a:pt x="55" y="500"/>
                        </a:lnTo>
                        <a:lnTo>
                          <a:pt x="71" y="497"/>
                        </a:lnTo>
                        <a:lnTo>
                          <a:pt x="71" y="495"/>
                        </a:lnTo>
                        <a:lnTo>
                          <a:pt x="73" y="495"/>
                        </a:lnTo>
                        <a:lnTo>
                          <a:pt x="80" y="491"/>
                        </a:lnTo>
                        <a:lnTo>
                          <a:pt x="82" y="491"/>
                        </a:lnTo>
                        <a:lnTo>
                          <a:pt x="89" y="488"/>
                        </a:lnTo>
                        <a:lnTo>
                          <a:pt x="93" y="488"/>
                        </a:lnTo>
                        <a:lnTo>
                          <a:pt x="93" y="486"/>
                        </a:lnTo>
                        <a:lnTo>
                          <a:pt x="95" y="484"/>
                        </a:lnTo>
                        <a:lnTo>
                          <a:pt x="91" y="482"/>
                        </a:lnTo>
                        <a:lnTo>
                          <a:pt x="91" y="486"/>
                        </a:lnTo>
                        <a:lnTo>
                          <a:pt x="89" y="486"/>
                        </a:lnTo>
                        <a:lnTo>
                          <a:pt x="86" y="486"/>
                        </a:lnTo>
                        <a:lnTo>
                          <a:pt x="84" y="480"/>
                        </a:lnTo>
                        <a:lnTo>
                          <a:pt x="82" y="484"/>
                        </a:lnTo>
                        <a:lnTo>
                          <a:pt x="78" y="482"/>
                        </a:lnTo>
                        <a:lnTo>
                          <a:pt x="78" y="484"/>
                        </a:lnTo>
                        <a:lnTo>
                          <a:pt x="71" y="482"/>
                        </a:lnTo>
                        <a:lnTo>
                          <a:pt x="66" y="482"/>
                        </a:lnTo>
                        <a:lnTo>
                          <a:pt x="69" y="475"/>
                        </a:lnTo>
                        <a:lnTo>
                          <a:pt x="64" y="475"/>
                        </a:lnTo>
                        <a:lnTo>
                          <a:pt x="62" y="477"/>
                        </a:lnTo>
                        <a:lnTo>
                          <a:pt x="60" y="477"/>
                        </a:lnTo>
                        <a:lnTo>
                          <a:pt x="62" y="473"/>
                        </a:lnTo>
                        <a:lnTo>
                          <a:pt x="58" y="473"/>
                        </a:lnTo>
                        <a:lnTo>
                          <a:pt x="60" y="473"/>
                        </a:lnTo>
                        <a:lnTo>
                          <a:pt x="60" y="471"/>
                        </a:lnTo>
                        <a:lnTo>
                          <a:pt x="62" y="471"/>
                        </a:lnTo>
                        <a:lnTo>
                          <a:pt x="64" y="471"/>
                        </a:lnTo>
                        <a:lnTo>
                          <a:pt x="71" y="468"/>
                        </a:lnTo>
                        <a:lnTo>
                          <a:pt x="73" y="468"/>
                        </a:lnTo>
                        <a:lnTo>
                          <a:pt x="73" y="466"/>
                        </a:lnTo>
                        <a:lnTo>
                          <a:pt x="73" y="464"/>
                        </a:lnTo>
                        <a:lnTo>
                          <a:pt x="73" y="462"/>
                        </a:lnTo>
                        <a:lnTo>
                          <a:pt x="80" y="462"/>
                        </a:lnTo>
                        <a:lnTo>
                          <a:pt x="84" y="457"/>
                        </a:lnTo>
                        <a:lnTo>
                          <a:pt x="78" y="455"/>
                        </a:lnTo>
                        <a:lnTo>
                          <a:pt x="80" y="453"/>
                        </a:lnTo>
                        <a:lnTo>
                          <a:pt x="78" y="449"/>
                        </a:lnTo>
                        <a:lnTo>
                          <a:pt x="75" y="449"/>
                        </a:lnTo>
                        <a:lnTo>
                          <a:pt x="73" y="449"/>
                        </a:lnTo>
                        <a:lnTo>
                          <a:pt x="75" y="446"/>
                        </a:lnTo>
                        <a:lnTo>
                          <a:pt x="71" y="444"/>
                        </a:lnTo>
                        <a:lnTo>
                          <a:pt x="75" y="442"/>
                        </a:lnTo>
                        <a:lnTo>
                          <a:pt x="75" y="437"/>
                        </a:lnTo>
                        <a:lnTo>
                          <a:pt x="69" y="440"/>
                        </a:lnTo>
                        <a:lnTo>
                          <a:pt x="64" y="437"/>
                        </a:lnTo>
                        <a:lnTo>
                          <a:pt x="64" y="435"/>
                        </a:lnTo>
                        <a:lnTo>
                          <a:pt x="62" y="435"/>
                        </a:lnTo>
                        <a:lnTo>
                          <a:pt x="58" y="433"/>
                        </a:lnTo>
                        <a:lnTo>
                          <a:pt x="53" y="431"/>
                        </a:lnTo>
                        <a:lnTo>
                          <a:pt x="49" y="429"/>
                        </a:lnTo>
                        <a:lnTo>
                          <a:pt x="49" y="426"/>
                        </a:lnTo>
                        <a:lnTo>
                          <a:pt x="46" y="426"/>
                        </a:lnTo>
                        <a:lnTo>
                          <a:pt x="49" y="420"/>
                        </a:lnTo>
                        <a:lnTo>
                          <a:pt x="44" y="417"/>
                        </a:lnTo>
                        <a:lnTo>
                          <a:pt x="42" y="413"/>
                        </a:lnTo>
                        <a:lnTo>
                          <a:pt x="35" y="411"/>
                        </a:lnTo>
                        <a:lnTo>
                          <a:pt x="35" y="409"/>
                        </a:lnTo>
                        <a:lnTo>
                          <a:pt x="35" y="404"/>
                        </a:lnTo>
                        <a:lnTo>
                          <a:pt x="37" y="402"/>
                        </a:lnTo>
                        <a:lnTo>
                          <a:pt x="35" y="400"/>
                        </a:lnTo>
                        <a:lnTo>
                          <a:pt x="33" y="402"/>
                        </a:lnTo>
                        <a:lnTo>
                          <a:pt x="31" y="400"/>
                        </a:lnTo>
                        <a:lnTo>
                          <a:pt x="35" y="393"/>
                        </a:lnTo>
                        <a:lnTo>
                          <a:pt x="35" y="386"/>
                        </a:lnTo>
                        <a:lnTo>
                          <a:pt x="35" y="384"/>
                        </a:lnTo>
                        <a:lnTo>
                          <a:pt x="31" y="384"/>
                        </a:lnTo>
                        <a:lnTo>
                          <a:pt x="29" y="382"/>
                        </a:lnTo>
                        <a:lnTo>
                          <a:pt x="31" y="382"/>
                        </a:lnTo>
                        <a:lnTo>
                          <a:pt x="31" y="380"/>
                        </a:lnTo>
                        <a:lnTo>
                          <a:pt x="31" y="375"/>
                        </a:lnTo>
                        <a:lnTo>
                          <a:pt x="29" y="373"/>
                        </a:lnTo>
                        <a:lnTo>
                          <a:pt x="26" y="371"/>
                        </a:lnTo>
                        <a:lnTo>
                          <a:pt x="29" y="371"/>
                        </a:lnTo>
                        <a:lnTo>
                          <a:pt x="29" y="369"/>
                        </a:lnTo>
                        <a:lnTo>
                          <a:pt x="33" y="366"/>
                        </a:lnTo>
                        <a:lnTo>
                          <a:pt x="35" y="364"/>
                        </a:lnTo>
                        <a:lnTo>
                          <a:pt x="46" y="364"/>
                        </a:lnTo>
                        <a:lnTo>
                          <a:pt x="44" y="360"/>
                        </a:lnTo>
                        <a:lnTo>
                          <a:pt x="46" y="360"/>
                        </a:lnTo>
                        <a:lnTo>
                          <a:pt x="51" y="362"/>
                        </a:lnTo>
                        <a:lnTo>
                          <a:pt x="53" y="360"/>
                        </a:lnTo>
                        <a:lnTo>
                          <a:pt x="55" y="357"/>
                        </a:lnTo>
                        <a:lnTo>
                          <a:pt x="55" y="353"/>
                        </a:lnTo>
                        <a:lnTo>
                          <a:pt x="58" y="353"/>
                        </a:lnTo>
                        <a:lnTo>
                          <a:pt x="60" y="353"/>
                        </a:lnTo>
                        <a:lnTo>
                          <a:pt x="62" y="353"/>
                        </a:lnTo>
                        <a:lnTo>
                          <a:pt x="64" y="351"/>
                        </a:lnTo>
                        <a:lnTo>
                          <a:pt x="64" y="349"/>
                        </a:lnTo>
                        <a:lnTo>
                          <a:pt x="60" y="349"/>
                        </a:lnTo>
                        <a:lnTo>
                          <a:pt x="64" y="344"/>
                        </a:lnTo>
                        <a:lnTo>
                          <a:pt x="55" y="337"/>
                        </a:lnTo>
                        <a:lnTo>
                          <a:pt x="55" y="335"/>
                        </a:lnTo>
                        <a:lnTo>
                          <a:pt x="55" y="331"/>
                        </a:lnTo>
                        <a:lnTo>
                          <a:pt x="55" y="329"/>
                        </a:lnTo>
                        <a:lnTo>
                          <a:pt x="58" y="331"/>
                        </a:lnTo>
                        <a:lnTo>
                          <a:pt x="60" y="326"/>
                        </a:lnTo>
                        <a:lnTo>
                          <a:pt x="58" y="324"/>
                        </a:lnTo>
                        <a:lnTo>
                          <a:pt x="58" y="322"/>
                        </a:lnTo>
                        <a:lnTo>
                          <a:pt x="64" y="320"/>
                        </a:lnTo>
                        <a:lnTo>
                          <a:pt x="64" y="317"/>
                        </a:lnTo>
                        <a:lnTo>
                          <a:pt x="60" y="315"/>
                        </a:lnTo>
                        <a:lnTo>
                          <a:pt x="58" y="317"/>
                        </a:lnTo>
                        <a:lnTo>
                          <a:pt x="58" y="313"/>
                        </a:lnTo>
                        <a:lnTo>
                          <a:pt x="62" y="315"/>
                        </a:lnTo>
                        <a:lnTo>
                          <a:pt x="62" y="311"/>
                        </a:lnTo>
                        <a:lnTo>
                          <a:pt x="64" y="309"/>
                        </a:lnTo>
                        <a:lnTo>
                          <a:pt x="60" y="309"/>
                        </a:lnTo>
                        <a:lnTo>
                          <a:pt x="53" y="306"/>
                        </a:lnTo>
                        <a:lnTo>
                          <a:pt x="53" y="304"/>
                        </a:lnTo>
                        <a:lnTo>
                          <a:pt x="55" y="304"/>
                        </a:lnTo>
                        <a:lnTo>
                          <a:pt x="58" y="304"/>
                        </a:lnTo>
                        <a:lnTo>
                          <a:pt x="58" y="300"/>
                        </a:lnTo>
                        <a:lnTo>
                          <a:pt x="53" y="295"/>
                        </a:lnTo>
                        <a:lnTo>
                          <a:pt x="58" y="293"/>
                        </a:lnTo>
                        <a:lnTo>
                          <a:pt x="53" y="286"/>
                        </a:lnTo>
                        <a:lnTo>
                          <a:pt x="55" y="284"/>
                        </a:lnTo>
                        <a:lnTo>
                          <a:pt x="49" y="282"/>
                        </a:lnTo>
                        <a:lnTo>
                          <a:pt x="49" y="280"/>
                        </a:lnTo>
                        <a:lnTo>
                          <a:pt x="44" y="278"/>
                        </a:lnTo>
                        <a:lnTo>
                          <a:pt x="40" y="275"/>
                        </a:lnTo>
                        <a:lnTo>
                          <a:pt x="40" y="273"/>
                        </a:lnTo>
                        <a:lnTo>
                          <a:pt x="35" y="273"/>
                        </a:lnTo>
                        <a:lnTo>
                          <a:pt x="29" y="264"/>
                        </a:lnTo>
                        <a:lnTo>
                          <a:pt x="29" y="262"/>
                        </a:lnTo>
                        <a:lnTo>
                          <a:pt x="31" y="260"/>
                        </a:lnTo>
                        <a:lnTo>
                          <a:pt x="35" y="258"/>
                        </a:lnTo>
                        <a:lnTo>
                          <a:pt x="35" y="255"/>
                        </a:lnTo>
                        <a:lnTo>
                          <a:pt x="31" y="253"/>
                        </a:lnTo>
                        <a:lnTo>
                          <a:pt x="33" y="246"/>
                        </a:lnTo>
                        <a:lnTo>
                          <a:pt x="33" y="244"/>
                        </a:lnTo>
                        <a:lnTo>
                          <a:pt x="33" y="242"/>
                        </a:lnTo>
                        <a:lnTo>
                          <a:pt x="29" y="242"/>
                        </a:lnTo>
                        <a:lnTo>
                          <a:pt x="26" y="240"/>
                        </a:lnTo>
                        <a:lnTo>
                          <a:pt x="24" y="238"/>
                        </a:lnTo>
                        <a:lnTo>
                          <a:pt x="17" y="233"/>
                        </a:lnTo>
                        <a:lnTo>
                          <a:pt x="20" y="231"/>
                        </a:lnTo>
                        <a:lnTo>
                          <a:pt x="15" y="231"/>
                        </a:lnTo>
                        <a:lnTo>
                          <a:pt x="15" y="229"/>
                        </a:lnTo>
                        <a:lnTo>
                          <a:pt x="17" y="229"/>
                        </a:lnTo>
                        <a:lnTo>
                          <a:pt x="17" y="224"/>
                        </a:lnTo>
                        <a:lnTo>
                          <a:pt x="17" y="222"/>
                        </a:lnTo>
                        <a:lnTo>
                          <a:pt x="13" y="220"/>
                        </a:lnTo>
                        <a:lnTo>
                          <a:pt x="13" y="218"/>
                        </a:lnTo>
                        <a:lnTo>
                          <a:pt x="20" y="215"/>
                        </a:lnTo>
                        <a:lnTo>
                          <a:pt x="15" y="213"/>
                        </a:lnTo>
                        <a:lnTo>
                          <a:pt x="17" y="211"/>
                        </a:lnTo>
                        <a:lnTo>
                          <a:pt x="15" y="209"/>
                        </a:lnTo>
                        <a:lnTo>
                          <a:pt x="17" y="200"/>
                        </a:lnTo>
                        <a:lnTo>
                          <a:pt x="11" y="195"/>
                        </a:lnTo>
                        <a:lnTo>
                          <a:pt x="11" y="191"/>
                        </a:lnTo>
                        <a:lnTo>
                          <a:pt x="4" y="186"/>
                        </a:lnTo>
                        <a:lnTo>
                          <a:pt x="6" y="182"/>
                        </a:lnTo>
                        <a:lnTo>
                          <a:pt x="6" y="180"/>
                        </a:lnTo>
                        <a:lnTo>
                          <a:pt x="6" y="175"/>
                        </a:lnTo>
                        <a:lnTo>
                          <a:pt x="4" y="169"/>
                        </a:lnTo>
                        <a:lnTo>
                          <a:pt x="9" y="166"/>
                        </a:lnTo>
                        <a:lnTo>
                          <a:pt x="6" y="162"/>
                        </a:lnTo>
                        <a:lnTo>
                          <a:pt x="9" y="155"/>
                        </a:lnTo>
                        <a:lnTo>
                          <a:pt x="9" y="153"/>
                        </a:lnTo>
                        <a:lnTo>
                          <a:pt x="4" y="153"/>
                        </a:lnTo>
                        <a:lnTo>
                          <a:pt x="4" y="151"/>
                        </a:lnTo>
                        <a:lnTo>
                          <a:pt x="4" y="149"/>
                        </a:lnTo>
                        <a:lnTo>
                          <a:pt x="9" y="146"/>
                        </a:lnTo>
                        <a:lnTo>
                          <a:pt x="6" y="142"/>
                        </a:lnTo>
                        <a:lnTo>
                          <a:pt x="4" y="142"/>
                        </a:lnTo>
                        <a:lnTo>
                          <a:pt x="6" y="138"/>
                        </a:lnTo>
                        <a:lnTo>
                          <a:pt x="4" y="135"/>
                        </a:lnTo>
                        <a:lnTo>
                          <a:pt x="4" y="133"/>
                        </a:lnTo>
                        <a:lnTo>
                          <a:pt x="4" y="131"/>
                        </a:lnTo>
                        <a:lnTo>
                          <a:pt x="2" y="129"/>
                        </a:lnTo>
                        <a:lnTo>
                          <a:pt x="0" y="126"/>
                        </a:lnTo>
                        <a:lnTo>
                          <a:pt x="0" y="124"/>
                        </a:lnTo>
                        <a:lnTo>
                          <a:pt x="2" y="122"/>
                        </a:lnTo>
                        <a:lnTo>
                          <a:pt x="0" y="115"/>
                        </a:lnTo>
                        <a:lnTo>
                          <a:pt x="2" y="109"/>
                        </a:lnTo>
                        <a:lnTo>
                          <a:pt x="6" y="107"/>
                        </a:lnTo>
                        <a:lnTo>
                          <a:pt x="4" y="104"/>
                        </a:lnTo>
                        <a:lnTo>
                          <a:pt x="9" y="100"/>
                        </a:lnTo>
                        <a:lnTo>
                          <a:pt x="4" y="95"/>
                        </a:lnTo>
                        <a:lnTo>
                          <a:pt x="4" y="91"/>
                        </a:lnTo>
                        <a:lnTo>
                          <a:pt x="9" y="89"/>
                        </a:lnTo>
                        <a:lnTo>
                          <a:pt x="9" y="87"/>
                        </a:lnTo>
                        <a:lnTo>
                          <a:pt x="11" y="84"/>
                        </a:lnTo>
                        <a:lnTo>
                          <a:pt x="11" y="80"/>
                        </a:lnTo>
                        <a:lnTo>
                          <a:pt x="13" y="78"/>
                        </a:lnTo>
                        <a:lnTo>
                          <a:pt x="13" y="73"/>
                        </a:lnTo>
                        <a:lnTo>
                          <a:pt x="15" y="71"/>
                        </a:lnTo>
                        <a:lnTo>
                          <a:pt x="20" y="64"/>
                        </a:lnTo>
                        <a:lnTo>
                          <a:pt x="22" y="62"/>
                        </a:lnTo>
                        <a:lnTo>
                          <a:pt x="24" y="58"/>
                        </a:lnTo>
                        <a:lnTo>
                          <a:pt x="26" y="51"/>
                        </a:lnTo>
                        <a:lnTo>
                          <a:pt x="35" y="49"/>
                        </a:lnTo>
                        <a:lnTo>
                          <a:pt x="40" y="47"/>
                        </a:lnTo>
                        <a:lnTo>
                          <a:pt x="44" y="44"/>
                        </a:lnTo>
                        <a:lnTo>
                          <a:pt x="46" y="44"/>
                        </a:lnTo>
                        <a:lnTo>
                          <a:pt x="44" y="42"/>
                        </a:lnTo>
                        <a:lnTo>
                          <a:pt x="46" y="40"/>
                        </a:lnTo>
                        <a:lnTo>
                          <a:pt x="46" y="38"/>
                        </a:lnTo>
                        <a:lnTo>
                          <a:pt x="49" y="35"/>
                        </a:lnTo>
                        <a:lnTo>
                          <a:pt x="51" y="35"/>
                        </a:lnTo>
                        <a:lnTo>
                          <a:pt x="55" y="31"/>
                        </a:lnTo>
                        <a:lnTo>
                          <a:pt x="62" y="18"/>
                        </a:lnTo>
                        <a:lnTo>
                          <a:pt x="69" y="15"/>
                        </a:lnTo>
                        <a:lnTo>
                          <a:pt x="69" y="11"/>
                        </a:lnTo>
                        <a:lnTo>
                          <a:pt x="71" y="7"/>
                        </a:lnTo>
                        <a:lnTo>
                          <a:pt x="69" y="2"/>
                        </a:lnTo>
                        <a:lnTo>
                          <a:pt x="71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40" name="Freeform 902"/>
                  <p:cNvSpPr>
                    <a:spLocks/>
                  </p:cNvSpPr>
                  <p:nvPr/>
                </p:nvSpPr>
                <p:spPr bwMode="auto">
                  <a:xfrm>
                    <a:off x="2652" y="904"/>
                    <a:ext cx="492" cy="393"/>
                  </a:xfrm>
                  <a:custGeom>
                    <a:avLst/>
                    <a:gdLst>
                      <a:gd name="T0" fmla="*/ 245 w 492"/>
                      <a:gd name="T1" fmla="*/ 40 h 393"/>
                      <a:gd name="T2" fmla="*/ 276 w 492"/>
                      <a:gd name="T3" fmla="*/ 64 h 393"/>
                      <a:gd name="T4" fmla="*/ 298 w 492"/>
                      <a:gd name="T5" fmla="*/ 69 h 393"/>
                      <a:gd name="T6" fmla="*/ 334 w 492"/>
                      <a:gd name="T7" fmla="*/ 82 h 393"/>
                      <a:gd name="T8" fmla="*/ 367 w 492"/>
                      <a:gd name="T9" fmla="*/ 95 h 393"/>
                      <a:gd name="T10" fmla="*/ 378 w 492"/>
                      <a:gd name="T11" fmla="*/ 111 h 393"/>
                      <a:gd name="T12" fmla="*/ 381 w 492"/>
                      <a:gd name="T13" fmla="*/ 129 h 393"/>
                      <a:gd name="T14" fmla="*/ 405 w 492"/>
                      <a:gd name="T15" fmla="*/ 133 h 393"/>
                      <a:gd name="T16" fmla="*/ 452 w 492"/>
                      <a:gd name="T17" fmla="*/ 153 h 393"/>
                      <a:gd name="T18" fmla="*/ 481 w 492"/>
                      <a:gd name="T19" fmla="*/ 175 h 393"/>
                      <a:gd name="T20" fmla="*/ 463 w 492"/>
                      <a:gd name="T21" fmla="*/ 195 h 393"/>
                      <a:gd name="T22" fmla="*/ 434 w 492"/>
                      <a:gd name="T23" fmla="*/ 215 h 393"/>
                      <a:gd name="T24" fmla="*/ 412 w 492"/>
                      <a:gd name="T25" fmla="*/ 238 h 393"/>
                      <a:gd name="T26" fmla="*/ 401 w 492"/>
                      <a:gd name="T27" fmla="*/ 251 h 393"/>
                      <a:gd name="T28" fmla="*/ 403 w 492"/>
                      <a:gd name="T29" fmla="*/ 271 h 393"/>
                      <a:gd name="T30" fmla="*/ 396 w 492"/>
                      <a:gd name="T31" fmla="*/ 277 h 393"/>
                      <a:gd name="T32" fmla="*/ 385 w 492"/>
                      <a:gd name="T33" fmla="*/ 289 h 393"/>
                      <a:gd name="T34" fmla="*/ 387 w 492"/>
                      <a:gd name="T35" fmla="*/ 302 h 393"/>
                      <a:gd name="T36" fmla="*/ 387 w 492"/>
                      <a:gd name="T37" fmla="*/ 324 h 393"/>
                      <a:gd name="T38" fmla="*/ 378 w 492"/>
                      <a:gd name="T39" fmla="*/ 335 h 393"/>
                      <a:gd name="T40" fmla="*/ 365 w 492"/>
                      <a:gd name="T41" fmla="*/ 355 h 393"/>
                      <a:gd name="T42" fmla="*/ 345 w 492"/>
                      <a:gd name="T43" fmla="*/ 393 h 393"/>
                      <a:gd name="T44" fmla="*/ 325 w 492"/>
                      <a:gd name="T45" fmla="*/ 377 h 393"/>
                      <a:gd name="T46" fmla="*/ 316 w 492"/>
                      <a:gd name="T47" fmla="*/ 377 h 393"/>
                      <a:gd name="T48" fmla="*/ 314 w 492"/>
                      <a:gd name="T49" fmla="*/ 369 h 393"/>
                      <a:gd name="T50" fmla="*/ 283 w 492"/>
                      <a:gd name="T51" fmla="*/ 375 h 393"/>
                      <a:gd name="T52" fmla="*/ 263 w 492"/>
                      <a:gd name="T53" fmla="*/ 362 h 393"/>
                      <a:gd name="T54" fmla="*/ 231 w 492"/>
                      <a:gd name="T55" fmla="*/ 349 h 393"/>
                      <a:gd name="T56" fmla="*/ 225 w 492"/>
                      <a:gd name="T57" fmla="*/ 335 h 393"/>
                      <a:gd name="T58" fmla="*/ 205 w 492"/>
                      <a:gd name="T59" fmla="*/ 331 h 393"/>
                      <a:gd name="T60" fmla="*/ 193 w 492"/>
                      <a:gd name="T61" fmla="*/ 331 h 393"/>
                      <a:gd name="T62" fmla="*/ 187 w 492"/>
                      <a:gd name="T63" fmla="*/ 320 h 393"/>
                      <a:gd name="T64" fmla="*/ 169 w 492"/>
                      <a:gd name="T65" fmla="*/ 311 h 393"/>
                      <a:gd name="T66" fmla="*/ 173 w 492"/>
                      <a:gd name="T67" fmla="*/ 304 h 393"/>
                      <a:gd name="T68" fmla="*/ 180 w 492"/>
                      <a:gd name="T69" fmla="*/ 300 h 393"/>
                      <a:gd name="T70" fmla="*/ 160 w 492"/>
                      <a:gd name="T71" fmla="*/ 280 h 393"/>
                      <a:gd name="T72" fmla="*/ 109 w 492"/>
                      <a:gd name="T73" fmla="*/ 240 h 393"/>
                      <a:gd name="T74" fmla="*/ 73 w 492"/>
                      <a:gd name="T75" fmla="*/ 264 h 393"/>
                      <a:gd name="T76" fmla="*/ 58 w 492"/>
                      <a:gd name="T77" fmla="*/ 273 h 393"/>
                      <a:gd name="T78" fmla="*/ 55 w 492"/>
                      <a:gd name="T79" fmla="*/ 260 h 393"/>
                      <a:gd name="T80" fmla="*/ 49 w 492"/>
                      <a:gd name="T81" fmla="*/ 253 h 393"/>
                      <a:gd name="T82" fmla="*/ 29 w 492"/>
                      <a:gd name="T83" fmla="*/ 240 h 393"/>
                      <a:gd name="T84" fmla="*/ 22 w 492"/>
                      <a:gd name="T85" fmla="*/ 220 h 393"/>
                      <a:gd name="T86" fmla="*/ 35 w 492"/>
                      <a:gd name="T87" fmla="*/ 198 h 393"/>
                      <a:gd name="T88" fmla="*/ 15 w 492"/>
                      <a:gd name="T89" fmla="*/ 155 h 393"/>
                      <a:gd name="T90" fmla="*/ 9 w 492"/>
                      <a:gd name="T91" fmla="*/ 149 h 393"/>
                      <a:gd name="T92" fmla="*/ 26 w 492"/>
                      <a:gd name="T93" fmla="*/ 129 h 393"/>
                      <a:gd name="T94" fmla="*/ 29 w 492"/>
                      <a:gd name="T95" fmla="*/ 118 h 393"/>
                      <a:gd name="T96" fmla="*/ 22 w 492"/>
                      <a:gd name="T97" fmla="*/ 89 h 393"/>
                      <a:gd name="T98" fmla="*/ 24 w 492"/>
                      <a:gd name="T99" fmla="*/ 78 h 393"/>
                      <a:gd name="T100" fmla="*/ 35 w 492"/>
                      <a:gd name="T101" fmla="*/ 67 h 393"/>
                      <a:gd name="T102" fmla="*/ 44 w 492"/>
                      <a:gd name="T103" fmla="*/ 49 h 393"/>
                      <a:gd name="T104" fmla="*/ 66 w 492"/>
                      <a:gd name="T105" fmla="*/ 42 h 393"/>
                      <a:gd name="T106" fmla="*/ 89 w 492"/>
                      <a:gd name="T107" fmla="*/ 35 h 393"/>
                      <a:gd name="T108" fmla="*/ 118 w 492"/>
                      <a:gd name="T109" fmla="*/ 33 h 393"/>
                      <a:gd name="T110" fmla="*/ 147 w 492"/>
                      <a:gd name="T111" fmla="*/ 33 h 393"/>
                      <a:gd name="T112" fmla="*/ 178 w 492"/>
                      <a:gd name="T113" fmla="*/ 44 h 393"/>
                      <a:gd name="T114" fmla="*/ 200 w 492"/>
                      <a:gd name="T115" fmla="*/ 47 h 393"/>
                      <a:gd name="T116" fmla="*/ 191 w 492"/>
                      <a:gd name="T117" fmla="*/ 29 h 393"/>
                      <a:gd name="T118" fmla="*/ 211 w 492"/>
                      <a:gd name="T119" fmla="*/ 0 h 3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92" h="393">
                        <a:moveTo>
                          <a:pt x="231" y="18"/>
                        </a:moveTo>
                        <a:lnTo>
                          <a:pt x="236" y="20"/>
                        </a:lnTo>
                        <a:lnTo>
                          <a:pt x="236" y="22"/>
                        </a:lnTo>
                        <a:lnTo>
                          <a:pt x="240" y="24"/>
                        </a:lnTo>
                        <a:lnTo>
                          <a:pt x="238" y="31"/>
                        </a:lnTo>
                        <a:lnTo>
                          <a:pt x="242" y="33"/>
                        </a:lnTo>
                        <a:lnTo>
                          <a:pt x="242" y="35"/>
                        </a:lnTo>
                        <a:lnTo>
                          <a:pt x="245" y="40"/>
                        </a:lnTo>
                        <a:lnTo>
                          <a:pt x="245" y="42"/>
                        </a:lnTo>
                        <a:lnTo>
                          <a:pt x="251" y="49"/>
                        </a:lnTo>
                        <a:lnTo>
                          <a:pt x="258" y="51"/>
                        </a:lnTo>
                        <a:lnTo>
                          <a:pt x="260" y="55"/>
                        </a:lnTo>
                        <a:lnTo>
                          <a:pt x="263" y="58"/>
                        </a:lnTo>
                        <a:lnTo>
                          <a:pt x="263" y="62"/>
                        </a:lnTo>
                        <a:lnTo>
                          <a:pt x="276" y="62"/>
                        </a:lnTo>
                        <a:lnTo>
                          <a:pt x="276" y="64"/>
                        </a:lnTo>
                        <a:lnTo>
                          <a:pt x="278" y="67"/>
                        </a:lnTo>
                        <a:lnTo>
                          <a:pt x="278" y="69"/>
                        </a:lnTo>
                        <a:lnTo>
                          <a:pt x="280" y="69"/>
                        </a:lnTo>
                        <a:lnTo>
                          <a:pt x="280" y="71"/>
                        </a:lnTo>
                        <a:lnTo>
                          <a:pt x="287" y="75"/>
                        </a:lnTo>
                        <a:lnTo>
                          <a:pt x="291" y="73"/>
                        </a:lnTo>
                        <a:lnTo>
                          <a:pt x="296" y="71"/>
                        </a:lnTo>
                        <a:lnTo>
                          <a:pt x="298" y="69"/>
                        </a:lnTo>
                        <a:lnTo>
                          <a:pt x="305" y="69"/>
                        </a:lnTo>
                        <a:lnTo>
                          <a:pt x="309" y="67"/>
                        </a:lnTo>
                        <a:lnTo>
                          <a:pt x="318" y="71"/>
                        </a:lnTo>
                        <a:lnTo>
                          <a:pt x="323" y="69"/>
                        </a:lnTo>
                        <a:lnTo>
                          <a:pt x="327" y="71"/>
                        </a:lnTo>
                        <a:lnTo>
                          <a:pt x="329" y="78"/>
                        </a:lnTo>
                        <a:lnTo>
                          <a:pt x="332" y="78"/>
                        </a:lnTo>
                        <a:lnTo>
                          <a:pt x="334" y="82"/>
                        </a:lnTo>
                        <a:lnTo>
                          <a:pt x="340" y="84"/>
                        </a:lnTo>
                        <a:lnTo>
                          <a:pt x="349" y="89"/>
                        </a:lnTo>
                        <a:lnTo>
                          <a:pt x="354" y="89"/>
                        </a:lnTo>
                        <a:lnTo>
                          <a:pt x="356" y="93"/>
                        </a:lnTo>
                        <a:lnTo>
                          <a:pt x="358" y="95"/>
                        </a:lnTo>
                        <a:lnTo>
                          <a:pt x="363" y="100"/>
                        </a:lnTo>
                        <a:lnTo>
                          <a:pt x="367" y="95"/>
                        </a:lnTo>
                        <a:lnTo>
                          <a:pt x="367" y="95"/>
                        </a:lnTo>
                        <a:lnTo>
                          <a:pt x="369" y="93"/>
                        </a:lnTo>
                        <a:lnTo>
                          <a:pt x="374" y="98"/>
                        </a:lnTo>
                        <a:lnTo>
                          <a:pt x="374" y="102"/>
                        </a:lnTo>
                        <a:lnTo>
                          <a:pt x="376" y="102"/>
                        </a:lnTo>
                        <a:lnTo>
                          <a:pt x="378" y="100"/>
                        </a:lnTo>
                        <a:lnTo>
                          <a:pt x="378" y="102"/>
                        </a:lnTo>
                        <a:lnTo>
                          <a:pt x="381" y="104"/>
                        </a:lnTo>
                        <a:lnTo>
                          <a:pt x="378" y="111"/>
                        </a:lnTo>
                        <a:lnTo>
                          <a:pt x="374" y="113"/>
                        </a:lnTo>
                        <a:lnTo>
                          <a:pt x="374" y="115"/>
                        </a:lnTo>
                        <a:lnTo>
                          <a:pt x="376" y="118"/>
                        </a:lnTo>
                        <a:lnTo>
                          <a:pt x="376" y="122"/>
                        </a:lnTo>
                        <a:lnTo>
                          <a:pt x="378" y="122"/>
                        </a:lnTo>
                        <a:lnTo>
                          <a:pt x="376" y="124"/>
                        </a:lnTo>
                        <a:lnTo>
                          <a:pt x="378" y="126"/>
                        </a:lnTo>
                        <a:lnTo>
                          <a:pt x="381" y="129"/>
                        </a:lnTo>
                        <a:lnTo>
                          <a:pt x="383" y="129"/>
                        </a:lnTo>
                        <a:lnTo>
                          <a:pt x="385" y="129"/>
                        </a:lnTo>
                        <a:lnTo>
                          <a:pt x="387" y="129"/>
                        </a:lnTo>
                        <a:lnTo>
                          <a:pt x="392" y="129"/>
                        </a:lnTo>
                        <a:lnTo>
                          <a:pt x="392" y="131"/>
                        </a:lnTo>
                        <a:lnTo>
                          <a:pt x="401" y="135"/>
                        </a:lnTo>
                        <a:lnTo>
                          <a:pt x="401" y="135"/>
                        </a:lnTo>
                        <a:lnTo>
                          <a:pt x="405" y="133"/>
                        </a:lnTo>
                        <a:lnTo>
                          <a:pt x="407" y="138"/>
                        </a:lnTo>
                        <a:lnTo>
                          <a:pt x="416" y="140"/>
                        </a:lnTo>
                        <a:lnTo>
                          <a:pt x="423" y="144"/>
                        </a:lnTo>
                        <a:lnTo>
                          <a:pt x="423" y="144"/>
                        </a:lnTo>
                        <a:lnTo>
                          <a:pt x="427" y="144"/>
                        </a:lnTo>
                        <a:lnTo>
                          <a:pt x="427" y="140"/>
                        </a:lnTo>
                        <a:lnTo>
                          <a:pt x="430" y="140"/>
                        </a:lnTo>
                        <a:lnTo>
                          <a:pt x="452" y="153"/>
                        </a:lnTo>
                        <a:lnTo>
                          <a:pt x="459" y="162"/>
                        </a:lnTo>
                        <a:lnTo>
                          <a:pt x="463" y="164"/>
                        </a:lnTo>
                        <a:lnTo>
                          <a:pt x="490" y="171"/>
                        </a:lnTo>
                        <a:lnTo>
                          <a:pt x="492" y="173"/>
                        </a:lnTo>
                        <a:lnTo>
                          <a:pt x="492" y="175"/>
                        </a:lnTo>
                        <a:lnTo>
                          <a:pt x="490" y="175"/>
                        </a:lnTo>
                        <a:lnTo>
                          <a:pt x="487" y="175"/>
                        </a:lnTo>
                        <a:lnTo>
                          <a:pt x="481" y="175"/>
                        </a:lnTo>
                        <a:lnTo>
                          <a:pt x="476" y="178"/>
                        </a:lnTo>
                        <a:lnTo>
                          <a:pt x="470" y="186"/>
                        </a:lnTo>
                        <a:lnTo>
                          <a:pt x="472" y="186"/>
                        </a:lnTo>
                        <a:lnTo>
                          <a:pt x="472" y="191"/>
                        </a:lnTo>
                        <a:lnTo>
                          <a:pt x="467" y="193"/>
                        </a:lnTo>
                        <a:lnTo>
                          <a:pt x="467" y="195"/>
                        </a:lnTo>
                        <a:lnTo>
                          <a:pt x="467" y="195"/>
                        </a:lnTo>
                        <a:lnTo>
                          <a:pt x="463" y="195"/>
                        </a:lnTo>
                        <a:lnTo>
                          <a:pt x="459" y="202"/>
                        </a:lnTo>
                        <a:lnTo>
                          <a:pt x="456" y="202"/>
                        </a:lnTo>
                        <a:lnTo>
                          <a:pt x="454" y="209"/>
                        </a:lnTo>
                        <a:lnTo>
                          <a:pt x="450" y="211"/>
                        </a:lnTo>
                        <a:lnTo>
                          <a:pt x="443" y="215"/>
                        </a:lnTo>
                        <a:lnTo>
                          <a:pt x="441" y="215"/>
                        </a:lnTo>
                        <a:lnTo>
                          <a:pt x="436" y="215"/>
                        </a:lnTo>
                        <a:lnTo>
                          <a:pt x="434" y="215"/>
                        </a:lnTo>
                        <a:lnTo>
                          <a:pt x="430" y="220"/>
                        </a:lnTo>
                        <a:lnTo>
                          <a:pt x="430" y="224"/>
                        </a:lnTo>
                        <a:lnTo>
                          <a:pt x="427" y="231"/>
                        </a:lnTo>
                        <a:lnTo>
                          <a:pt x="425" y="231"/>
                        </a:lnTo>
                        <a:lnTo>
                          <a:pt x="423" y="235"/>
                        </a:lnTo>
                        <a:lnTo>
                          <a:pt x="421" y="235"/>
                        </a:lnTo>
                        <a:lnTo>
                          <a:pt x="418" y="240"/>
                        </a:lnTo>
                        <a:lnTo>
                          <a:pt x="412" y="238"/>
                        </a:lnTo>
                        <a:lnTo>
                          <a:pt x="410" y="238"/>
                        </a:lnTo>
                        <a:lnTo>
                          <a:pt x="405" y="240"/>
                        </a:lnTo>
                        <a:lnTo>
                          <a:pt x="405" y="244"/>
                        </a:lnTo>
                        <a:lnTo>
                          <a:pt x="403" y="244"/>
                        </a:lnTo>
                        <a:lnTo>
                          <a:pt x="403" y="246"/>
                        </a:lnTo>
                        <a:lnTo>
                          <a:pt x="401" y="246"/>
                        </a:lnTo>
                        <a:lnTo>
                          <a:pt x="401" y="249"/>
                        </a:lnTo>
                        <a:lnTo>
                          <a:pt x="401" y="251"/>
                        </a:lnTo>
                        <a:lnTo>
                          <a:pt x="403" y="255"/>
                        </a:lnTo>
                        <a:lnTo>
                          <a:pt x="405" y="258"/>
                        </a:lnTo>
                        <a:lnTo>
                          <a:pt x="407" y="260"/>
                        </a:lnTo>
                        <a:lnTo>
                          <a:pt x="407" y="262"/>
                        </a:lnTo>
                        <a:lnTo>
                          <a:pt x="407" y="262"/>
                        </a:lnTo>
                        <a:lnTo>
                          <a:pt x="405" y="264"/>
                        </a:lnTo>
                        <a:lnTo>
                          <a:pt x="405" y="269"/>
                        </a:lnTo>
                        <a:lnTo>
                          <a:pt x="403" y="271"/>
                        </a:lnTo>
                        <a:lnTo>
                          <a:pt x="401" y="271"/>
                        </a:lnTo>
                        <a:lnTo>
                          <a:pt x="401" y="273"/>
                        </a:lnTo>
                        <a:lnTo>
                          <a:pt x="398" y="273"/>
                        </a:lnTo>
                        <a:lnTo>
                          <a:pt x="398" y="273"/>
                        </a:lnTo>
                        <a:lnTo>
                          <a:pt x="396" y="273"/>
                        </a:lnTo>
                        <a:lnTo>
                          <a:pt x="396" y="275"/>
                        </a:lnTo>
                        <a:lnTo>
                          <a:pt x="398" y="277"/>
                        </a:lnTo>
                        <a:lnTo>
                          <a:pt x="396" y="277"/>
                        </a:lnTo>
                        <a:lnTo>
                          <a:pt x="392" y="282"/>
                        </a:lnTo>
                        <a:lnTo>
                          <a:pt x="392" y="284"/>
                        </a:lnTo>
                        <a:lnTo>
                          <a:pt x="389" y="282"/>
                        </a:lnTo>
                        <a:lnTo>
                          <a:pt x="387" y="284"/>
                        </a:lnTo>
                        <a:lnTo>
                          <a:pt x="389" y="289"/>
                        </a:lnTo>
                        <a:lnTo>
                          <a:pt x="387" y="289"/>
                        </a:lnTo>
                        <a:lnTo>
                          <a:pt x="387" y="286"/>
                        </a:lnTo>
                        <a:lnTo>
                          <a:pt x="385" y="289"/>
                        </a:lnTo>
                        <a:lnTo>
                          <a:pt x="387" y="289"/>
                        </a:lnTo>
                        <a:lnTo>
                          <a:pt x="383" y="289"/>
                        </a:lnTo>
                        <a:lnTo>
                          <a:pt x="383" y="293"/>
                        </a:lnTo>
                        <a:lnTo>
                          <a:pt x="387" y="297"/>
                        </a:lnTo>
                        <a:lnTo>
                          <a:pt x="387" y="297"/>
                        </a:lnTo>
                        <a:lnTo>
                          <a:pt x="385" y="300"/>
                        </a:lnTo>
                        <a:lnTo>
                          <a:pt x="387" y="302"/>
                        </a:lnTo>
                        <a:lnTo>
                          <a:pt x="387" y="302"/>
                        </a:lnTo>
                        <a:lnTo>
                          <a:pt x="389" y="306"/>
                        </a:lnTo>
                        <a:lnTo>
                          <a:pt x="392" y="306"/>
                        </a:lnTo>
                        <a:lnTo>
                          <a:pt x="392" y="309"/>
                        </a:lnTo>
                        <a:lnTo>
                          <a:pt x="392" y="311"/>
                        </a:lnTo>
                        <a:lnTo>
                          <a:pt x="389" y="317"/>
                        </a:lnTo>
                        <a:lnTo>
                          <a:pt x="389" y="320"/>
                        </a:lnTo>
                        <a:lnTo>
                          <a:pt x="389" y="324"/>
                        </a:lnTo>
                        <a:lnTo>
                          <a:pt x="387" y="324"/>
                        </a:lnTo>
                        <a:lnTo>
                          <a:pt x="383" y="322"/>
                        </a:lnTo>
                        <a:lnTo>
                          <a:pt x="383" y="324"/>
                        </a:lnTo>
                        <a:lnTo>
                          <a:pt x="385" y="326"/>
                        </a:lnTo>
                        <a:lnTo>
                          <a:pt x="385" y="329"/>
                        </a:lnTo>
                        <a:lnTo>
                          <a:pt x="385" y="333"/>
                        </a:lnTo>
                        <a:lnTo>
                          <a:pt x="383" y="333"/>
                        </a:lnTo>
                        <a:lnTo>
                          <a:pt x="381" y="335"/>
                        </a:lnTo>
                        <a:lnTo>
                          <a:pt x="378" y="335"/>
                        </a:lnTo>
                        <a:lnTo>
                          <a:pt x="374" y="333"/>
                        </a:lnTo>
                        <a:lnTo>
                          <a:pt x="367" y="337"/>
                        </a:lnTo>
                        <a:lnTo>
                          <a:pt x="365" y="344"/>
                        </a:lnTo>
                        <a:lnTo>
                          <a:pt x="367" y="344"/>
                        </a:lnTo>
                        <a:lnTo>
                          <a:pt x="365" y="351"/>
                        </a:lnTo>
                        <a:lnTo>
                          <a:pt x="367" y="351"/>
                        </a:lnTo>
                        <a:lnTo>
                          <a:pt x="365" y="351"/>
                        </a:lnTo>
                        <a:lnTo>
                          <a:pt x="365" y="355"/>
                        </a:lnTo>
                        <a:lnTo>
                          <a:pt x="361" y="355"/>
                        </a:lnTo>
                        <a:lnTo>
                          <a:pt x="356" y="364"/>
                        </a:lnTo>
                        <a:lnTo>
                          <a:pt x="358" y="377"/>
                        </a:lnTo>
                        <a:lnTo>
                          <a:pt x="356" y="375"/>
                        </a:lnTo>
                        <a:lnTo>
                          <a:pt x="352" y="382"/>
                        </a:lnTo>
                        <a:lnTo>
                          <a:pt x="354" y="384"/>
                        </a:lnTo>
                        <a:lnTo>
                          <a:pt x="352" y="386"/>
                        </a:lnTo>
                        <a:lnTo>
                          <a:pt x="345" y="393"/>
                        </a:lnTo>
                        <a:lnTo>
                          <a:pt x="340" y="393"/>
                        </a:lnTo>
                        <a:lnTo>
                          <a:pt x="336" y="391"/>
                        </a:lnTo>
                        <a:lnTo>
                          <a:pt x="334" y="386"/>
                        </a:lnTo>
                        <a:lnTo>
                          <a:pt x="332" y="382"/>
                        </a:lnTo>
                        <a:lnTo>
                          <a:pt x="334" y="380"/>
                        </a:lnTo>
                        <a:lnTo>
                          <a:pt x="327" y="382"/>
                        </a:lnTo>
                        <a:lnTo>
                          <a:pt x="325" y="380"/>
                        </a:lnTo>
                        <a:lnTo>
                          <a:pt x="325" y="377"/>
                        </a:lnTo>
                        <a:lnTo>
                          <a:pt x="329" y="377"/>
                        </a:lnTo>
                        <a:lnTo>
                          <a:pt x="329" y="377"/>
                        </a:lnTo>
                        <a:lnTo>
                          <a:pt x="327" y="375"/>
                        </a:lnTo>
                        <a:lnTo>
                          <a:pt x="323" y="375"/>
                        </a:lnTo>
                        <a:lnTo>
                          <a:pt x="320" y="377"/>
                        </a:lnTo>
                        <a:lnTo>
                          <a:pt x="320" y="380"/>
                        </a:lnTo>
                        <a:lnTo>
                          <a:pt x="316" y="380"/>
                        </a:lnTo>
                        <a:lnTo>
                          <a:pt x="316" y="377"/>
                        </a:lnTo>
                        <a:lnTo>
                          <a:pt x="318" y="380"/>
                        </a:lnTo>
                        <a:lnTo>
                          <a:pt x="318" y="377"/>
                        </a:lnTo>
                        <a:lnTo>
                          <a:pt x="318" y="373"/>
                        </a:lnTo>
                        <a:lnTo>
                          <a:pt x="320" y="373"/>
                        </a:lnTo>
                        <a:lnTo>
                          <a:pt x="320" y="373"/>
                        </a:lnTo>
                        <a:lnTo>
                          <a:pt x="318" y="371"/>
                        </a:lnTo>
                        <a:lnTo>
                          <a:pt x="318" y="371"/>
                        </a:lnTo>
                        <a:lnTo>
                          <a:pt x="314" y="369"/>
                        </a:lnTo>
                        <a:lnTo>
                          <a:pt x="312" y="369"/>
                        </a:lnTo>
                        <a:lnTo>
                          <a:pt x="309" y="369"/>
                        </a:lnTo>
                        <a:lnTo>
                          <a:pt x="305" y="369"/>
                        </a:lnTo>
                        <a:lnTo>
                          <a:pt x="300" y="373"/>
                        </a:lnTo>
                        <a:lnTo>
                          <a:pt x="291" y="371"/>
                        </a:lnTo>
                        <a:lnTo>
                          <a:pt x="289" y="371"/>
                        </a:lnTo>
                        <a:lnTo>
                          <a:pt x="287" y="373"/>
                        </a:lnTo>
                        <a:lnTo>
                          <a:pt x="283" y="375"/>
                        </a:lnTo>
                        <a:lnTo>
                          <a:pt x="283" y="371"/>
                        </a:lnTo>
                        <a:lnTo>
                          <a:pt x="280" y="369"/>
                        </a:lnTo>
                        <a:lnTo>
                          <a:pt x="276" y="373"/>
                        </a:lnTo>
                        <a:lnTo>
                          <a:pt x="271" y="371"/>
                        </a:lnTo>
                        <a:lnTo>
                          <a:pt x="269" y="373"/>
                        </a:lnTo>
                        <a:lnTo>
                          <a:pt x="263" y="373"/>
                        </a:lnTo>
                        <a:lnTo>
                          <a:pt x="260" y="369"/>
                        </a:lnTo>
                        <a:lnTo>
                          <a:pt x="263" y="362"/>
                        </a:lnTo>
                        <a:lnTo>
                          <a:pt x="258" y="362"/>
                        </a:lnTo>
                        <a:lnTo>
                          <a:pt x="256" y="357"/>
                        </a:lnTo>
                        <a:lnTo>
                          <a:pt x="254" y="360"/>
                        </a:lnTo>
                        <a:lnTo>
                          <a:pt x="247" y="357"/>
                        </a:lnTo>
                        <a:lnTo>
                          <a:pt x="247" y="360"/>
                        </a:lnTo>
                        <a:lnTo>
                          <a:pt x="234" y="349"/>
                        </a:lnTo>
                        <a:lnTo>
                          <a:pt x="231" y="349"/>
                        </a:lnTo>
                        <a:lnTo>
                          <a:pt x="231" y="349"/>
                        </a:lnTo>
                        <a:lnTo>
                          <a:pt x="231" y="351"/>
                        </a:lnTo>
                        <a:lnTo>
                          <a:pt x="229" y="351"/>
                        </a:lnTo>
                        <a:lnTo>
                          <a:pt x="227" y="349"/>
                        </a:lnTo>
                        <a:lnTo>
                          <a:pt x="227" y="349"/>
                        </a:lnTo>
                        <a:lnTo>
                          <a:pt x="227" y="344"/>
                        </a:lnTo>
                        <a:lnTo>
                          <a:pt x="225" y="342"/>
                        </a:lnTo>
                        <a:lnTo>
                          <a:pt x="225" y="337"/>
                        </a:lnTo>
                        <a:lnTo>
                          <a:pt x="225" y="335"/>
                        </a:lnTo>
                        <a:lnTo>
                          <a:pt x="222" y="333"/>
                        </a:lnTo>
                        <a:lnTo>
                          <a:pt x="218" y="333"/>
                        </a:lnTo>
                        <a:lnTo>
                          <a:pt x="214" y="331"/>
                        </a:lnTo>
                        <a:lnTo>
                          <a:pt x="211" y="331"/>
                        </a:lnTo>
                        <a:lnTo>
                          <a:pt x="209" y="329"/>
                        </a:lnTo>
                        <a:lnTo>
                          <a:pt x="207" y="329"/>
                        </a:lnTo>
                        <a:lnTo>
                          <a:pt x="207" y="331"/>
                        </a:lnTo>
                        <a:lnTo>
                          <a:pt x="205" y="331"/>
                        </a:lnTo>
                        <a:lnTo>
                          <a:pt x="205" y="333"/>
                        </a:lnTo>
                        <a:lnTo>
                          <a:pt x="209" y="333"/>
                        </a:lnTo>
                        <a:lnTo>
                          <a:pt x="207" y="335"/>
                        </a:lnTo>
                        <a:lnTo>
                          <a:pt x="205" y="335"/>
                        </a:lnTo>
                        <a:lnTo>
                          <a:pt x="200" y="331"/>
                        </a:lnTo>
                        <a:lnTo>
                          <a:pt x="198" y="329"/>
                        </a:lnTo>
                        <a:lnTo>
                          <a:pt x="196" y="331"/>
                        </a:lnTo>
                        <a:lnTo>
                          <a:pt x="193" y="331"/>
                        </a:lnTo>
                        <a:lnTo>
                          <a:pt x="191" y="331"/>
                        </a:lnTo>
                        <a:lnTo>
                          <a:pt x="189" y="331"/>
                        </a:lnTo>
                        <a:lnTo>
                          <a:pt x="189" y="331"/>
                        </a:lnTo>
                        <a:lnTo>
                          <a:pt x="191" y="329"/>
                        </a:lnTo>
                        <a:lnTo>
                          <a:pt x="191" y="326"/>
                        </a:lnTo>
                        <a:lnTo>
                          <a:pt x="189" y="324"/>
                        </a:lnTo>
                        <a:lnTo>
                          <a:pt x="189" y="324"/>
                        </a:lnTo>
                        <a:lnTo>
                          <a:pt x="187" y="320"/>
                        </a:lnTo>
                        <a:lnTo>
                          <a:pt x="185" y="320"/>
                        </a:lnTo>
                        <a:lnTo>
                          <a:pt x="187" y="317"/>
                        </a:lnTo>
                        <a:lnTo>
                          <a:pt x="182" y="315"/>
                        </a:lnTo>
                        <a:lnTo>
                          <a:pt x="178" y="317"/>
                        </a:lnTo>
                        <a:lnTo>
                          <a:pt x="176" y="315"/>
                        </a:lnTo>
                        <a:lnTo>
                          <a:pt x="169" y="311"/>
                        </a:lnTo>
                        <a:lnTo>
                          <a:pt x="171" y="311"/>
                        </a:lnTo>
                        <a:lnTo>
                          <a:pt x="169" y="311"/>
                        </a:lnTo>
                        <a:lnTo>
                          <a:pt x="162" y="306"/>
                        </a:lnTo>
                        <a:lnTo>
                          <a:pt x="165" y="306"/>
                        </a:lnTo>
                        <a:lnTo>
                          <a:pt x="165" y="304"/>
                        </a:lnTo>
                        <a:lnTo>
                          <a:pt x="167" y="304"/>
                        </a:lnTo>
                        <a:lnTo>
                          <a:pt x="169" y="302"/>
                        </a:lnTo>
                        <a:lnTo>
                          <a:pt x="171" y="304"/>
                        </a:lnTo>
                        <a:lnTo>
                          <a:pt x="173" y="304"/>
                        </a:lnTo>
                        <a:lnTo>
                          <a:pt x="173" y="304"/>
                        </a:lnTo>
                        <a:lnTo>
                          <a:pt x="173" y="306"/>
                        </a:lnTo>
                        <a:lnTo>
                          <a:pt x="176" y="304"/>
                        </a:lnTo>
                        <a:lnTo>
                          <a:pt x="173" y="302"/>
                        </a:lnTo>
                        <a:lnTo>
                          <a:pt x="178" y="297"/>
                        </a:lnTo>
                        <a:lnTo>
                          <a:pt x="178" y="297"/>
                        </a:lnTo>
                        <a:lnTo>
                          <a:pt x="178" y="300"/>
                        </a:lnTo>
                        <a:lnTo>
                          <a:pt x="180" y="300"/>
                        </a:lnTo>
                        <a:lnTo>
                          <a:pt x="180" y="300"/>
                        </a:lnTo>
                        <a:lnTo>
                          <a:pt x="180" y="297"/>
                        </a:lnTo>
                        <a:lnTo>
                          <a:pt x="185" y="297"/>
                        </a:lnTo>
                        <a:lnTo>
                          <a:pt x="189" y="293"/>
                        </a:lnTo>
                        <a:lnTo>
                          <a:pt x="189" y="289"/>
                        </a:lnTo>
                        <a:lnTo>
                          <a:pt x="193" y="286"/>
                        </a:lnTo>
                        <a:lnTo>
                          <a:pt x="173" y="284"/>
                        </a:lnTo>
                        <a:lnTo>
                          <a:pt x="167" y="280"/>
                        </a:lnTo>
                        <a:lnTo>
                          <a:pt x="160" y="280"/>
                        </a:lnTo>
                        <a:lnTo>
                          <a:pt x="153" y="275"/>
                        </a:lnTo>
                        <a:lnTo>
                          <a:pt x="147" y="273"/>
                        </a:lnTo>
                        <a:lnTo>
                          <a:pt x="136" y="264"/>
                        </a:lnTo>
                        <a:lnTo>
                          <a:pt x="133" y="260"/>
                        </a:lnTo>
                        <a:lnTo>
                          <a:pt x="133" y="251"/>
                        </a:lnTo>
                        <a:lnTo>
                          <a:pt x="131" y="246"/>
                        </a:lnTo>
                        <a:lnTo>
                          <a:pt x="129" y="246"/>
                        </a:lnTo>
                        <a:lnTo>
                          <a:pt x="109" y="240"/>
                        </a:lnTo>
                        <a:lnTo>
                          <a:pt x="104" y="244"/>
                        </a:lnTo>
                        <a:lnTo>
                          <a:pt x="93" y="253"/>
                        </a:lnTo>
                        <a:lnTo>
                          <a:pt x="93" y="251"/>
                        </a:lnTo>
                        <a:lnTo>
                          <a:pt x="89" y="251"/>
                        </a:lnTo>
                        <a:lnTo>
                          <a:pt x="84" y="255"/>
                        </a:lnTo>
                        <a:lnTo>
                          <a:pt x="82" y="255"/>
                        </a:lnTo>
                        <a:lnTo>
                          <a:pt x="80" y="258"/>
                        </a:lnTo>
                        <a:lnTo>
                          <a:pt x="73" y="264"/>
                        </a:lnTo>
                        <a:lnTo>
                          <a:pt x="73" y="266"/>
                        </a:lnTo>
                        <a:lnTo>
                          <a:pt x="66" y="269"/>
                        </a:lnTo>
                        <a:lnTo>
                          <a:pt x="66" y="269"/>
                        </a:lnTo>
                        <a:lnTo>
                          <a:pt x="66" y="271"/>
                        </a:lnTo>
                        <a:lnTo>
                          <a:pt x="66" y="273"/>
                        </a:lnTo>
                        <a:lnTo>
                          <a:pt x="60" y="273"/>
                        </a:lnTo>
                        <a:lnTo>
                          <a:pt x="60" y="275"/>
                        </a:lnTo>
                        <a:lnTo>
                          <a:pt x="58" y="273"/>
                        </a:lnTo>
                        <a:lnTo>
                          <a:pt x="60" y="269"/>
                        </a:lnTo>
                        <a:lnTo>
                          <a:pt x="58" y="269"/>
                        </a:lnTo>
                        <a:lnTo>
                          <a:pt x="53" y="269"/>
                        </a:lnTo>
                        <a:lnTo>
                          <a:pt x="55" y="264"/>
                        </a:lnTo>
                        <a:lnTo>
                          <a:pt x="55" y="266"/>
                        </a:lnTo>
                        <a:lnTo>
                          <a:pt x="58" y="264"/>
                        </a:lnTo>
                        <a:lnTo>
                          <a:pt x="58" y="262"/>
                        </a:lnTo>
                        <a:lnTo>
                          <a:pt x="55" y="260"/>
                        </a:lnTo>
                        <a:lnTo>
                          <a:pt x="58" y="255"/>
                        </a:lnTo>
                        <a:lnTo>
                          <a:pt x="55" y="258"/>
                        </a:lnTo>
                        <a:lnTo>
                          <a:pt x="53" y="253"/>
                        </a:lnTo>
                        <a:lnTo>
                          <a:pt x="53" y="253"/>
                        </a:lnTo>
                        <a:lnTo>
                          <a:pt x="55" y="251"/>
                        </a:lnTo>
                        <a:lnTo>
                          <a:pt x="51" y="251"/>
                        </a:lnTo>
                        <a:lnTo>
                          <a:pt x="49" y="253"/>
                        </a:lnTo>
                        <a:lnTo>
                          <a:pt x="49" y="253"/>
                        </a:lnTo>
                        <a:lnTo>
                          <a:pt x="44" y="253"/>
                        </a:lnTo>
                        <a:lnTo>
                          <a:pt x="38" y="258"/>
                        </a:lnTo>
                        <a:lnTo>
                          <a:pt x="31" y="255"/>
                        </a:lnTo>
                        <a:lnTo>
                          <a:pt x="31" y="253"/>
                        </a:lnTo>
                        <a:lnTo>
                          <a:pt x="26" y="251"/>
                        </a:lnTo>
                        <a:lnTo>
                          <a:pt x="29" y="249"/>
                        </a:lnTo>
                        <a:lnTo>
                          <a:pt x="26" y="244"/>
                        </a:lnTo>
                        <a:lnTo>
                          <a:pt x="29" y="240"/>
                        </a:lnTo>
                        <a:lnTo>
                          <a:pt x="24" y="238"/>
                        </a:lnTo>
                        <a:lnTo>
                          <a:pt x="22" y="231"/>
                        </a:lnTo>
                        <a:lnTo>
                          <a:pt x="20" y="231"/>
                        </a:lnTo>
                        <a:lnTo>
                          <a:pt x="17" y="229"/>
                        </a:lnTo>
                        <a:lnTo>
                          <a:pt x="20" y="226"/>
                        </a:lnTo>
                        <a:lnTo>
                          <a:pt x="20" y="226"/>
                        </a:lnTo>
                        <a:lnTo>
                          <a:pt x="22" y="222"/>
                        </a:lnTo>
                        <a:lnTo>
                          <a:pt x="22" y="220"/>
                        </a:lnTo>
                        <a:lnTo>
                          <a:pt x="20" y="220"/>
                        </a:lnTo>
                        <a:lnTo>
                          <a:pt x="24" y="215"/>
                        </a:lnTo>
                        <a:lnTo>
                          <a:pt x="22" y="211"/>
                        </a:lnTo>
                        <a:lnTo>
                          <a:pt x="26" y="209"/>
                        </a:lnTo>
                        <a:lnTo>
                          <a:pt x="29" y="206"/>
                        </a:lnTo>
                        <a:lnTo>
                          <a:pt x="26" y="202"/>
                        </a:lnTo>
                        <a:lnTo>
                          <a:pt x="31" y="195"/>
                        </a:lnTo>
                        <a:lnTo>
                          <a:pt x="35" y="198"/>
                        </a:lnTo>
                        <a:lnTo>
                          <a:pt x="38" y="193"/>
                        </a:lnTo>
                        <a:lnTo>
                          <a:pt x="46" y="184"/>
                        </a:lnTo>
                        <a:lnTo>
                          <a:pt x="46" y="180"/>
                        </a:lnTo>
                        <a:lnTo>
                          <a:pt x="51" y="175"/>
                        </a:lnTo>
                        <a:lnTo>
                          <a:pt x="46" y="173"/>
                        </a:lnTo>
                        <a:lnTo>
                          <a:pt x="35" y="169"/>
                        </a:lnTo>
                        <a:lnTo>
                          <a:pt x="20" y="162"/>
                        </a:lnTo>
                        <a:lnTo>
                          <a:pt x="15" y="155"/>
                        </a:lnTo>
                        <a:lnTo>
                          <a:pt x="13" y="155"/>
                        </a:lnTo>
                        <a:lnTo>
                          <a:pt x="9" y="151"/>
                        </a:lnTo>
                        <a:lnTo>
                          <a:pt x="6" y="153"/>
                        </a:lnTo>
                        <a:lnTo>
                          <a:pt x="2" y="151"/>
                        </a:lnTo>
                        <a:lnTo>
                          <a:pt x="0" y="153"/>
                        </a:lnTo>
                        <a:lnTo>
                          <a:pt x="0" y="151"/>
                        </a:lnTo>
                        <a:lnTo>
                          <a:pt x="2" y="149"/>
                        </a:lnTo>
                        <a:lnTo>
                          <a:pt x="9" y="149"/>
                        </a:lnTo>
                        <a:lnTo>
                          <a:pt x="11" y="146"/>
                        </a:lnTo>
                        <a:lnTo>
                          <a:pt x="15" y="146"/>
                        </a:lnTo>
                        <a:lnTo>
                          <a:pt x="20" y="142"/>
                        </a:lnTo>
                        <a:lnTo>
                          <a:pt x="33" y="138"/>
                        </a:lnTo>
                        <a:lnTo>
                          <a:pt x="33" y="133"/>
                        </a:lnTo>
                        <a:lnTo>
                          <a:pt x="33" y="129"/>
                        </a:lnTo>
                        <a:lnTo>
                          <a:pt x="29" y="131"/>
                        </a:lnTo>
                        <a:lnTo>
                          <a:pt x="26" y="129"/>
                        </a:lnTo>
                        <a:lnTo>
                          <a:pt x="22" y="124"/>
                        </a:lnTo>
                        <a:lnTo>
                          <a:pt x="24" y="124"/>
                        </a:lnTo>
                        <a:lnTo>
                          <a:pt x="26" y="124"/>
                        </a:lnTo>
                        <a:lnTo>
                          <a:pt x="26" y="122"/>
                        </a:lnTo>
                        <a:lnTo>
                          <a:pt x="31" y="122"/>
                        </a:lnTo>
                        <a:lnTo>
                          <a:pt x="29" y="120"/>
                        </a:lnTo>
                        <a:lnTo>
                          <a:pt x="29" y="120"/>
                        </a:lnTo>
                        <a:lnTo>
                          <a:pt x="29" y="118"/>
                        </a:lnTo>
                        <a:lnTo>
                          <a:pt x="29" y="115"/>
                        </a:lnTo>
                        <a:lnTo>
                          <a:pt x="24" y="113"/>
                        </a:lnTo>
                        <a:lnTo>
                          <a:pt x="24" y="109"/>
                        </a:lnTo>
                        <a:lnTo>
                          <a:pt x="22" y="104"/>
                        </a:lnTo>
                        <a:lnTo>
                          <a:pt x="17" y="104"/>
                        </a:lnTo>
                        <a:lnTo>
                          <a:pt x="17" y="100"/>
                        </a:lnTo>
                        <a:lnTo>
                          <a:pt x="24" y="91"/>
                        </a:lnTo>
                        <a:lnTo>
                          <a:pt x="22" y="89"/>
                        </a:lnTo>
                        <a:lnTo>
                          <a:pt x="24" y="84"/>
                        </a:lnTo>
                        <a:lnTo>
                          <a:pt x="26" y="84"/>
                        </a:lnTo>
                        <a:lnTo>
                          <a:pt x="29" y="87"/>
                        </a:lnTo>
                        <a:lnTo>
                          <a:pt x="31" y="87"/>
                        </a:lnTo>
                        <a:lnTo>
                          <a:pt x="31" y="84"/>
                        </a:lnTo>
                        <a:lnTo>
                          <a:pt x="33" y="80"/>
                        </a:lnTo>
                        <a:lnTo>
                          <a:pt x="31" y="78"/>
                        </a:lnTo>
                        <a:lnTo>
                          <a:pt x="24" y="78"/>
                        </a:lnTo>
                        <a:lnTo>
                          <a:pt x="24" y="73"/>
                        </a:lnTo>
                        <a:lnTo>
                          <a:pt x="26" y="71"/>
                        </a:lnTo>
                        <a:lnTo>
                          <a:pt x="35" y="73"/>
                        </a:lnTo>
                        <a:lnTo>
                          <a:pt x="35" y="73"/>
                        </a:lnTo>
                        <a:lnTo>
                          <a:pt x="33" y="71"/>
                        </a:lnTo>
                        <a:lnTo>
                          <a:pt x="35" y="67"/>
                        </a:lnTo>
                        <a:lnTo>
                          <a:pt x="33" y="67"/>
                        </a:lnTo>
                        <a:lnTo>
                          <a:pt x="35" y="67"/>
                        </a:lnTo>
                        <a:lnTo>
                          <a:pt x="35" y="64"/>
                        </a:lnTo>
                        <a:lnTo>
                          <a:pt x="35" y="62"/>
                        </a:lnTo>
                        <a:lnTo>
                          <a:pt x="33" y="58"/>
                        </a:lnTo>
                        <a:lnTo>
                          <a:pt x="35" y="60"/>
                        </a:lnTo>
                        <a:lnTo>
                          <a:pt x="35" y="58"/>
                        </a:lnTo>
                        <a:lnTo>
                          <a:pt x="40" y="55"/>
                        </a:lnTo>
                        <a:lnTo>
                          <a:pt x="40" y="51"/>
                        </a:lnTo>
                        <a:lnTo>
                          <a:pt x="44" y="49"/>
                        </a:lnTo>
                        <a:lnTo>
                          <a:pt x="44" y="44"/>
                        </a:lnTo>
                        <a:lnTo>
                          <a:pt x="49" y="44"/>
                        </a:lnTo>
                        <a:lnTo>
                          <a:pt x="55" y="42"/>
                        </a:lnTo>
                        <a:lnTo>
                          <a:pt x="58" y="44"/>
                        </a:lnTo>
                        <a:lnTo>
                          <a:pt x="60" y="44"/>
                        </a:lnTo>
                        <a:lnTo>
                          <a:pt x="64" y="44"/>
                        </a:lnTo>
                        <a:lnTo>
                          <a:pt x="64" y="42"/>
                        </a:lnTo>
                        <a:lnTo>
                          <a:pt x="66" y="42"/>
                        </a:lnTo>
                        <a:lnTo>
                          <a:pt x="69" y="40"/>
                        </a:lnTo>
                        <a:lnTo>
                          <a:pt x="73" y="40"/>
                        </a:lnTo>
                        <a:lnTo>
                          <a:pt x="78" y="38"/>
                        </a:lnTo>
                        <a:lnTo>
                          <a:pt x="80" y="38"/>
                        </a:lnTo>
                        <a:lnTo>
                          <a:pt x="82" y="35"/>
                        </a:lnTo>
                        <a:lnTo>
                          <a:pt x="87" y="35"/>
                        </a:lnTo>
                        <a:lnTo>
                          <a:pt x="89" y="35"/>
                        </a:lnTo>
                        <a:lnTo>
                          <a:pt x="89" y="35"/>
                        </a:lnTo>
                        <a:lnTo>
                          <a:pt x="91" y="33"/>
                        </a:lnTo>
                        <a:lnTo>
                          <a:pt x="95" y="33"/>
                        </a:lnTo>
                        <a:lnTo>
                          <a:pt x="100" y="29"/>
                        </a:lnTo>
                        <a:lnTo>
                          <a:pt x="102" y="29"/>
                        </a:lnTo>
                        <a:lnTo>
                          <a:pt x="104" y="27"/>
                        </a:lnTo>
                        <a:lnTo>
                          <a:pt x="111" y="27"/>
                        </a:lnTo>
                        <a:lnTo>
                          <a:pt x="116" y="27"/>
                        </a:lnTo>
                        <a:lnTo>
                          <a:pt x="118" y="33"/>
                        </a:lnTo>
                        <a:lnTo>
                          <a:pt x="120" y="31"/>
                        </a:lnTo>
                        <a:lnTo>
                          <a:pt x="122" y="31"/>
                        </a:lnTo>
                        <a:lnTo>
                          <a:pt x="124" y="33"/>
                        </a:lnTo>
                        <a:lnTo>
                          <a:pt x="129" y="35"/>
                        </a:lnTo>
                        <a:lnTo>
                          <a:pt x="129" y="38"/>
                        </a:lnTo>
                        <a:lnTo>
                          <a:pt x="138" y="38"/>
                        </a:lnTo>
                        <a:lnTo>
                          <a:pt x="142" y="33"/>
                        </a:lnTo>
                        <a:lnTo>
                          <a:pt x="147" y="33"/>
                        </a:lnTo>
                        <a:lnTo>
                          <a:pt x="151" y="35"/>
                        </a:lnTo>
                        <a:lnTo>
                          <a:pt x="153" y="40"/>
                        </a:lnTo>
                        <a:lnTo>
                          <a:pt x="156" y="38"/>
                        </a:lnTo>
                        <a:lnTo>
                          <a:pt x="169" y="40"/>
                        </a:lnTo>
                        <a:lnTo>
                          <a:pt x="176" y="38"/>
                        </a:lnTo>
                        <a:lnTo>
                          <a:pt x="176" y="40"/>
                        </a:lnTo>
                        <a:lnTo>
                          <a:pt x="176" y="42"/>
                        </a:lnTo>
                        <a:lnTo>
                          <a:pt x="178" y="44"/>
                        </a:lnTo>
                        <a:lnTo>
                          <a:pt x="178" y="47"/>
                        </a:lnTo>
                        <a:lnTo>
                          <a:pt x="185" y="51"/>
                        </a:lnTo>
                        <a:lnTo>
                          <a:pt x="187" y="53"/>
                        </a:lnTo>
                        <a:lnTo>
                          <a:pt x="191" y="51"/>
                        </a:lnTo>
                        <a:lnTo>
                          <a:pt x="193" y="53"/>
                        </a:lnTo>
                        <a:lnTo>
                          <a:pt x="196" y="53"/>
                        </a:lnTo>
                        <a:lnTo>
                          <a:pt x="205" y="51"/>
                        </a:lnTo>
                        <a:lnTo>
                          <a:pt x="200" y="47"/>
                        </a:lnTo>
                        <a:lnTo>
                          <a:pt x="200" y="42"/>
                        </a:lnTo>
                        <a:lnTo>
                          <a:pt x="196" y="40"/>
                        </a:lnTo>
                        <a:lnTo>
                          <a:pt x="196" y="38"/>
                        </a:lnTo>
                        <a:lnTo>
                          <a:pt x="196" y="35"/>
                        </a:lnTo>
                        <a:lnTo>
                          <a:pt x="193" y="35"/>
                        </a:lnTo>
                        <a:lnTo>
                          <a:pt x="191" y="33"/>
                        </a:lnTo>
                        <a:lnTo>
                          <a:pt x="191" y="31"/>
                        </a:lnTo>
                        <a:lnTo>
                          <a:pt x="191" y="29"/>
                        </a:lnTo>
                        <a:lnTo>
                          <a:pt x="193" y="22"/>
                        </a:lnTo>
                        <a:lnTo>
                          <a:pt x="196" y="18"/>
                        </a:lnTo>
                        <a:lnTo>
                          <a:pt x="202" y="15"/>
                        </a:lnTo>
                        <a:lnTo>
                          <a:pt x="205" y="11"/>
                        </a:lnTo>
                        <a:lnTo>
                          <a:pt x="209" y="7"/>
                        </a:lnTo>
                        <a:lnTo>
                          <a:pt x="209" y="2"/>
                        </a:lnTo>
                        <a:lnTo>
                          <a:pt x="211" y="0"/>
                        </a:lnTo>
                        <a:lnTo>
                          <a:pt x="211" y="0"/>
                        </a:lnTo>
                        <a:lnTo>
                          <a:pt x="222" y="4"/>
                        </a:lnTo>
                        <a:lnTo>
                          <a:pt x="231" y="18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75000"/>
                    </a:schemeClr>
                  </a:solidFill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41" name="Freeform 903"/>
                  <p:cNvSpPr>
                    <a:spLocks noEditPoints="1"/>
                  </p:cNvSpPr>
                  <p:nvPr/>
                </p:nvSpPr>
                <p:spPr bwMode="auto">
                  <a:xfrm>
                    <a:off x="3832" y="1510"/>
                    <a:ext cx="579" cy="809"/>
                  </a:xfrm>
                  <a:custGeom>
                    <a:avLst/>
                    <a:gdLst>
                      <a:gd name="T0" fmla="*/ 383 w 579"/>
                      <a:gd name="T1" fmla="*/ 800 h 809"/>
                      <a:gd name="T2" fmla="*/ 452 w 579"/>
                      <a:gd name="T3" fmla="*/ 791 h 809"/>
                      <a:gd name="T4" fmla="*/ 419 w 579"/>
                      <a:gd name="T5" fmla="*/ 793 h 809"/>
                      <a:gd name="T6" fmla="*/ 388 w 579"/>
                      <a:gd name="T7" fmla="*/ 782 h 809"/>
                      <a:gd name="T8" fmla="*/ 370 w 579"/>
                      <a:gd name="T9" fmla="*/ 782 h 809"/>
                      <a:gd name="T10" fmla="*/ 457 w 579"/>
                      <a:gd name="T11" fmla="*/ 780 h 809"/>
                      <a:gd name="T12" fmla="*/ 354 w 579"/>
                      <a:gd name="T13" fmla="*/ 784 h 809"/>
                      <a:gd name="T14" fmla="*/ 370 w 579"/>
                      <a:gd name="T15" fmla="*/ 777 h 809"/>
                      <a:gd name="T16" fmla="*/ 370 w 579"/>
                      <a:gd name="T17" fmla="*/ 771 h 809"/>
                      <a:gd name="T18" fmla="*/ 439 w 579"/>
                      <a:gd name="T19" fmla="*/ 775 h 809"/>
                      <a:gd name="T20" fmla="*/ 361 w 579"/>
                      <a:gd name="T21" fmla="*/ 764 h 809"/>
                      <a:gd name="T22" fmla="*/ 334 w 579"/>
                      <a:gd name="T23" fmla="*/ 771 h 809"/>
                      <a:gd name="T24" fmla="*/ 448 w 579"/>
                      <a:gd name="T25" fmla="*/ 773 h 809"/>
                      <a:gd name="T26" fmla="*/ 379 w 579"/>
                      <a:gd name="T27" fmla="*/ 760 h 809"/>
                      <a:gd name="T28" fmla="*/ 377 w 579"/>
                      <a:gd name="T29" fmla="*/ 755 h 809"/>
                      <a:gd name="T30" fmla="*/ 430 w 579"/>
                      <a:gd name="T31" fmla="*/ 755 h 809"/>
                      <a:gd name="T32" fmla="*/ 410 w 579"/>
                      <a:gd name="T33" fmla="*/ 749 h 809"/>
                      <a:gd name="T34" fmla="*/ 423 w 579"/>
                      <a:gd name="T35" fmla="*/ 740 h 809"/>
                      <a:gd name="T36" fmla="*/ 430 w 579"/>
                      <a:gd name="T37" fmla="*/ 737 h 809"/>
                      <a:gd name="T38" fmla="*/ 432 w 579"/>
                      <a:gd name="T39" fmla="*/ 729 h 809"/>
                      <a:gd name="T40" fmla="*/ 448 w 579"/>
                      <a:gd name="T41" fmla="*/ 733 h 809"/>
                      <a:gd name="T42" fmla="*/ 457 w 579"/>
                      <a:gd name="T43" fmla="*/ 722 h 809"/>
                      <a:gd name="T44" fmla="*/ 432 w 579"/>
                      <a:gd name="T45" fmla="*/ 717 h 809"/>
                      <a:gd name="T46" fmla="*/ 419 w 579"/>
                      <a:gd name="T47" fmla="*/ 711 h 809"/>
                      <a:gd name="T48" fmla="*/ 430 w 579"/>
                      <a:gd name="T49" fmla="*/ 713 h 809"/>
                      <a:gd name="T50" fmla="*/ 439 w 579"/>
                      <a:gd name="T51" fmla="*/ 693 h 809"/>
                      <a:gd name="T52" fmla="*/ 435 w 579"/>
                      <a:gd name="T53" fmla="*/ 666 h 809"/>
                      <a:gd name="T54" fmla="*/ 366 w 579"/>
                      <a:gd name="T55" fmla="*/ 18 h 809"/>
                      <a:gd name="T56" fmla="*/ 493 w 579"/>
                      <a:gd name="T57" fmla="*/ 56 h 809"/>
                      <a:gd name="T58" fmla="*/ 573 w 579"/>
                      <a:gd name="T59" fmla="*/ 118 h 809"/>
                      <a:gd name="T60" fmla="*/ 544 w 579"/>
                      <a:gd name="T61" fmla="*/ 142 h 809"/>
                      <a:gd name="T62" fmla="*/ 521 w 579"/>
                      <a:gd name="T63" fmla="*/ 173 h 809"/>
                      <a:gd name="T64" fmla="*/ 452 w 579"/>
                      <a:gd name="T65" fmla="*/ 109 h 809"/>
                      <a:gd name="T66" fmla="*/ 448 w 579"/>
                      <a:gd name="T67" fmla="*/ 138 h 809"/>
                      <a:gd name="T68" fmla="*/ 363 w 579"/>
                      <a:gd name="T69" fmla="*/ 93 h 809"/>
                      <a:gd name="T70" fmla="*/ 343 w 579"/>
                      <a:gd name="T71" fmla="*/ 149 h 809"/>
                      <a:gd name="T72" fmla="*/ 368 w 579"/>
                      <a:gd name="T73" fmla="*/ 220 h 809"/>
                      <a:gd name="T74" fmla="*/ 437 w 579"/>
                      <a:gd name="T75" fmla="*/ 269 h 809"/>
                      <a:gd name="T76" fmla="*/ 374 w 579"/>
                      <a:gd name="T77" fmla="*/ 289 h 809"/>
                      <a:gd name="T78" fmla="*/ 325 w 579"/>
                      <a:gd name="T79" fmla="*/ 349 h 809"/>
                      <a:gd name="T80" fmla="*/ 421 w 579"/>
                      <a:gd name="T81" fmla="*/ 462 h 809"/>
                      <a:gd name="T82" fmla="*/ 419 w 579"/>
                      <a:gd name="T83" fmla="*/ 542 h 809"/>
                      <a:gd name="T84" fmla="*/ 439 w 579"/>
                      <a:gd name="T85" fmla="*/ 615 h 809"/>
                      <a:gd name="T86" fmla="*/ 439 w 579"/>
                      <a:gd name="T87" fmla="*/ 664 h 809"/>
                      <a:gd name="T88" fmla="*/ 423 w 579"/>
                      <a:gd name="T89" fmla="*/ 704 h 809"/>
                      <a:gd name="T90" fmla="*/ 397 w 579"/>
                      <a:gd name="T91" fmla="*/ 735 h 809"/>
                      <a:gd name="T92" fmla="*/ 374 w 579"/>
                      <a:gd name="T93" fmla="*/ 753 h 809"/>
                      <a:gd name="T94" fmla="*/ 348 w 579"/>
                      <a:gd name="T95" fmla="*/ 762 h 809"/>
                      <a:gd name="T96" fmla="*/ 303 w 579"/>
                      <a:gd name="T97" fmla="*/ 693 h 809"/>
                      <a:gd name="T98" fmla="*/ 248 w 579"/>
                      <a:gd name="T99" fmla="*/ 795 h 809"/>
                      <a:gd name="T100" fmla="*/ 143 w 579"/>
                      <a:gd name="T101" fmla="*/ 731 h 809"/>
                      <a:gd name="T102" fmla="*/ 116 w 579"/>
                      <a:gd name="T103" fmla="*/ 660 h 809"/>
                      <a:gd name="T104" fmla="*/ 45 w 579"/>
                      <a:gd name="T105" fmla="*/ 593 h 809"/>
                      <a:gd name="T106" fmla="*/ 45 w 579"/>
                      <a:gd name="T107" fmla="*/ 531 h 809"/>
                      <a:gd name="T108" fmla="*/ 141 w 579"/>
                      <a:gd name="T109" fmla="*/ 491 h 809"/>
                      <a:gd name="T110" fmla="*/ 210 w 579"/>
                      <a:gd name="T111" fmla="*/ 473 h 809"/>
                      <a:gd name="T112" fmla="*/ 268 w 579"/>
                      <a:gd name="T113" fmla="*/ 438 h 809"/>
                      <a:gd name="T114" fmla="*/ 297 w 579"/>
                      <a:gd name="T115" fmla="*/ 371 h 809"/>
                      <a:gd name="T116" fmla="*/ 276 w 579"/>
                      <a:gd name="T117" fmla="*/ 258 h 809"/>
                      <a:gd name="T118" fmla="*/ 314 w 579"/>
                      <a:gd name="T119" fmla="*/ 218 h 809"/>
                      <a:gd name="T120" fmla="*/ 319 w 579"/>
                      <a:gd name="T121" fmla="*/ 149 h 809"/>
                      <a:gd name="T122" fmla="*/ 330 w 579"/>
                      <a:gd name="T123" fmla="*/ 87 h 8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79" h="809">
                        <a:moveTo>
                          <a:pt x="312" y="804"/>
                        </a:moveTo>
                        <a:lnTo>
                          <a:pt x="314" y="806"/>
                        </a:lnTo>
                        <a:lnTo>
                          <a:pt x="312" y="804"/>
                        </a:lnTo>
                        <a:close/>
                        <a:moveTo>
                          <a:pt x="381" y="802"/>
                        </a:moveTo>
                        <a:lnTo>
                          <a:pt x="388" y="804"/>
                        </a:lnTo>
                        <a:lnTo>
                          <a:pt x="386" y="809"/>
                        </a:lnTo>
                        <a:lnTo>
                          <a:pt x="383" y="809"/>
                        </a:lnTo>
                        <a:lnTo>
                          <a:pt x="383" y="806"/>
                        </a:lnTo>
                        <a:lnTo>
                          <a:pt x="383" y="809"/>
                        </a:lnTo>
                        <a:lnTo>
                          <a:pt x="379" y="809"/>
                        </a:lnTo>
                        <a:lnTo>
                          <a:pt x="379" y="802"/>
                        </a:lnTo>
                        <a:lnTo>
                          <a:pt x="381" y="802"/>
                        </a:lnTo>
                        <a:close/>
                        <a:moveTo>
                          <a:pt x="337" y="802"/>
                        </a:moveTo>
                        <a:lnTo>
                          <a:pt x="337" y="804"/>
                        </a:lnTo>
                        <a:lnTo>
                          <a:pt x="337" y="806"/>
                        </a:lnTo>
                        <a:lnTo>
                          <a:pt x="334" y="806"/>
                        </a:lnTo>
                        <a:lnTo>
                          <a:pt x="334" y="802"/>
                        </a:lnTo>
                        <a:lnTo>
                          <a:pt x="337" y="802"/>
                        </a:lnTo>
                        <a:close/>
                        <a:moveTo>
                          <a:pt x="430" y="800"/>
                        </a:moveTo>
                        <a:lnTo>
                          <a:pt x="437" y="802"/>
                        </a:lnTo>
                        <a:lnTo>
                          <a:pt x="439" y="804"/>
                        </a:lnTo>
                        <a:lnTo>
                          <a:pt x="439" y="806"/>
                        </a:lnTo>
                        <a:lnTo>
                          <a:pt x="435" y="809"/>
                        </a:lnTo>
                        <a:lnTo>
                          <a:pt x="430" y="809"/>
                        </a:lnTo>
                        <a:lnTo>
                          <a:pt x="428" y="804"/>
                        </a:lnTo>
                        <a:lnTo>
                          <a:pt x="430" y="800"/>
                        </a:lnTo>
                        <a:close/>
                        <a:moveTo>
                          <a:pt x="415" y="795"/>
                        </a:moveTo>
                        <a:lnTo>
                          <a:pt x="417" y="800"/>
                        </a:lnTo>
                        <a:lnTo>
                          <a:pt x="419" y="802"/>
                        </a:lnTo>
                        <a:lnTo>
                          <a:pt x="417" y="804"/>
                        </a:lnTo>
                        <a:lnTo>
                          <a:pt x="412" y="804"/>
                        </a:lnTo>
                        <a:lnTo>
                          <a:pt x="412" y="802"/>
                        </a:lnTo>
                        <a:lnTo>
                          <a:pt x="412" y="797"/>
                        </a:lnTo>
                        <a:lnTo>
                          <a:pt x="415" y="795"/>
                        </a:lnTo>
                        <a:close/>
                        <a:moveTo>
                          <a:pt x="388" y="795"/>
                        </a:moveTo>
                        <a:lnTo>
                          <a:pt x="392" y="797"/>
                        </a:lnTo>
                        <a:lnTo>
                          <a:pt x="395" y="800"/>
                        </a:lnTo>
                        <a:lnTo>
                          <a:pt x="392" y="804"/>
                        </a:lnTo>
                        <a:lnTo>
                          <a:pt x="390" y="806"/>
                        </a:lnTo>
                        <a:lnTo>
                          <a:pt x="388" y="802"/>
                        </a:lnTo>
                        <a:lnTo>
                          <a:pt x="390" y="800"/>
                        </a:lnTo>
                        <a:lnTo>
                          <a:pt x="388" y="802"/>
                        </a:lnTo>
                        <a:lnTo>
                          <a:pt x="383" y="800"/>
                        </a:lnTo>
                        <a:lnTo>
                          <a:pt x="386" y="797"/>
                        </a:lnTo>
                        <a:lnTo>
                          <a:pt x="386" y="793"/>
                        </a:lnTo>
                        <a:lnTo>
                          <a:pt x="388" y="795"/>
                        </a:lnTo>
                        <a:close/>
                        <a:moveTo>
                          <a:pt x="439" y="793"/>
                        </a:moveTo>
                        <a:lnTo>
                          <a:pt x="437" y="793"/>
                        </a:lnTo>
                        <a:lnTo>
                          <a:pt x="439" y="793"/>
                        </a:lnTo>
                        <a:close/>
                        <a:moveTo>
                          <a:pt x="421" y="793"/>
                        </a:moveTo>
                        <a:lnTo>
                          <a:pt x="421" y="797"/>
                        </a:lnTo>
                        <a:lnTo>
                          <a:pt x="423" y="800"/>
                        </a:lnTo>
                        <a:lnTo>
                          <a:pt x="421" y="802"/>
                        </a:lnTo>
                        <a:lnTo>
                          <a:pt x="423" y="802"/>
                        </a:lnTo>
                        <a:lnTo>
                          <a:pt x="426" y="802"/>
                        </a:lnTo>
                        <a:lnTo>
                          <a:pt x="423" y="804"/>
                        </a:lnTo>
                        <a:lnTo>
                          <a:pt x="419" y="804"/>
                        </a:lnTo>
                        <a:lnTo>
                          <a:pt x="417" y="802"/>
                        </a:lnTo>
                        <a:lnTo>
                          <a:pt x="419" y="802"/>
                        </a:lnTo>
                        <a:lnTo>
                          <a:pt x="417" y="800"/>
                        </a:lnTo>
                        <a:lnTo>
                          <a:pt x="415" y="795"/>
                        </a:lnTo>
                        <a:lnTo>
                          <a:pt x="421" y="793"/>
                        </a:lnTo>
                        <a:close/>
                        <a:moveTo>
                          <a:pt x="448" y="795"/>
                        </a:moveTo>
                        <a:lnTo>
                          <a:pt x="452" y="795"/>
                        </a:lnTo>
                        <a:lnTo>
                          <a:pt x="452" y="800"/>
                        </a:lnTo>
                        <a:lnTo>
                          <a:pt x="448" y="797"/>
                        </a:lnTo>
                        <a:lnTo>
                          <a:pt x="446" y="795"/>
                        </a:lnTo>
                        <a:lnTo>
                          <a:pt x="448" y="791"/>
                        </a:lnTo>
                        <a:lnTo>
                          <a:pt x="448" y="795"/>
                        </a:lnTo>
                        <a:close/>
                        <a:moveTo>
                          <a:pt x="401" y="793"/>
                        </a:moveTo>
                        <a:lnTo>
                          <a:pt x="401" y="791"/>
                        </a:lnTo>
                        <a:lnTo>
                          <a:pt x="401" y="793"/>
                        </a:lnTo>
                        <a:close/>
                        <a:moveTo>
                          <a:pt x="392" y="789"/>
                        </a:moveTo>
                        <a:lnTo>
                          <a:pt x="397" y="797"/>
                        </a:lnTo>
                        <a:lnTo>
                          <a:pt x="395" y="797"/>
                        </a:lnTo>
                        <a:lnTo>
                          <a:pt x="390" y="795"/>
                        </a:lnTo>
                        <a:lnTo>
                          <a:pt x="392" y="791"/>
                        </a:lnTo>
                        <a:lnTo>
                          <a:pt x="392" y="789"/>
                        </a:lnTo>
                        <a:close/>
                        <a:moveTo>
                          <a:pt x="395" y="789"/>
                        </a:moveTo>
                        <a:lnTo>
                          <a:pt x="397" y="789"/>
                        </a:lnTo>
                        <a:lnTo>
                          <a:pt x="395" y="793"/>
                        </a:lnTo>
                        <a:lnTo>
                          <a:pt x="395" y="789"/>
                        </a:lnTo>
                        <a:lnTo>
                          <a:pt x="395" y="786"/>
                        </a:lnTo>
                        <a:lnTo>
                          <a:pt x="395" y="789"/>
                        </a:lnTo>
                        <a:close/>
                        <a:moveTo>
                          <a:pt x="450" y="786"/>
                        </a:moveTo>
                        <a:lnTo>
                          <a:pt x="452" y="791"/>
                        </a:lnTo>
                        <a:lnTo>
                          <a:pt x="452" y="793"/>
                        </a:lnTo>
                        <a:lnTo>
                          <a:pt x="457" y="793"/>
                        </a:lnTo>
                        <a:lnTo>
                          <a:pt x="457" y="795"/>
                        </a:lnTo>
                        <a:lnTo>
                          <a:pt x="459" y="797"/>
                        </a:lnTo>
                        <a:lnTo>
                          <a:pt x="457" y="800"/>
                        </a:lnTo>
                        <a:lnTo>
                          <a:pt x="452" y="800"/>
                        </a:lnTo>
                        <a:lnTo>
                          <a:pt x="452" y="795"/>
                        </a:lnTo>
                        <a:lnTo>
                          <a:pt x="448" y="795"/>
                        </a:lnTo>
                        <a:lnTo>
                          <a:pt x="446" y="786"/>
                        </a:lnTo>
                        <a:lnTo>
                          <a:pt x="450" y="786"/>
                        </a:lnTo>
                        <a:close/>
                        <a:moveTo>
                          <a:pt x="426" y="786"/>
                        </a:moveTo>
                        <a:lnTo>
                          <a:pt x="426" y="791"/>
                        </a:lnTo>
                        <a:lnTo>
                          <a:pt x="423" y="793"/>
                        </a:lnTo>
                        <a:lnTo>
                          <a:pt x="423" y="791"/>
                        </a:lnTo>
                        <a:lnTo>
                          <a:pt x="419" y="793"/>
                        </a:lnTo>
                        <a:lnTo>
                          <a:pt x="415" y="789"/>
                        </a:lnTo>
                        <a:lnTo>
                          <a:pt x="417" y="789"/>
                        </a:lnTo>
                        <a:lnTo>
                          <a:pt x="419" y="789"/>
                        </a:lnTo>
                        <a:lnTo>
                          <a:pt x="426" y="786"/>
                        </a:lnTo>
                        <a:close/>
                        <a:moveTo>
                          <a:pt x="354" y="786"/>
                        </a:moveTo>
                        <a:lnTo>
                          <a:pt x="357" y="786"/>
                        </a:lnTo>
                        <a:lnTo>
                          <a:pt x="361" y="789"/>
                        </a:lnTo>
                        <a:lnTo>
                          <a:pt x="361" y="793"/>
                        </a:lnTo>
                        <a:lnTo>
                          <a:pt x="361" y="795"/>
                        </a:lnTo>
                        <a:lnTo>
                          <a:pt x="359" y="797"/>
                        </a:lnTo>
                        <a:lnTo>
                          <a:pt x="357" y="800"/>
                        </a:lnTo>
                        <a:lnTo>
                          <a:pt x="354" y="800"/>
                        </a:lnTo>
                        <a:lnTo>
                          <a:pt x="354" y="797"/>
                        </a:lnTo>
                        <a:lnTo>
                          <a:pt x="357" y="791"/>
                        </a:lnTo>
                        <a:lnTo>
                          <a:pt x="354" y="786"/>
                        </a:lnTo>
                        <a:close/>
                        <a:moveTo>
                          <a:pt x="374" y="786"/>
                        </a:moveTo>
                        <a:lnTo>
                          <a:pt x="379" y="791"/>
                        </a:lnTo>
                        <a:lnTo>
                          <a:pt x="377" y="791"/>
                        </a:lnTo>
                        <a:lnTo>
                          <a:pt x="374" y="797"/>
                        </a:lnTo>
                        <a:lnTo>
                          <a:pt x="374" y="800"/>
                        </a:lnTo>
                        <a:lnTo>
                          <a:pt x="372" y="795"/>
                        </a:lnTo>
                        <a:lnTo>
                          <a:pt x="370" y="793"/>
                        </a:lnTo>
                        <a:lnTo>
                          <a:pt x="370" y="789"/>
                        </a:lnTo>
                        <a:lnTo>
                          <a:pt x="372" y="786"/>
                        </a:lnTo>
                        <a:lnTo>
                          <a:pt x="374" y="786"/>
                        </a:lnTo>
                        <a:close/>
                        <a:moveTo>
                          <a:pt x="410" y="784"/>
                        </a:moveTo>
                        <a:lnTo>
                          <a:pt x="412" y="789"/>
                        </a:lnTo>
                        <a:lnTo>
                          <a:pt x="419" y="793"/>
                        </a:lnTo>
                        <a:lnTo>
                          <a:pt x="415" y="795"/>
                        </a:lnTo>
                        <a:lnTo>
                          <a:pt x="412" y="793"/>
                        </a:lnTo>
                        <a:lnTo>
                          <a:pt x="408" y="789"/>
                        </a:lnTo>
                        <a:lnTo>
                          <a:pt x="410" y="784"/>
                        </a:lnTo>
                        <a:close/>
                        <a:moveTo>
                          <a:pt x="339" y="784"/>
                        </a:moveTo>
                        <a:lnTo>
                          <a:pt x="341" y="786"/>
                        </a:lnTo>
                        <a:lnTo>
                          <a:pt x="339" y="789"/>
                        </a:lnTo>
                        <a:lnTo>
                          <a:pt x="339" y="791"/>
                        </a:lnTo>
                        <a:lnTo>
                          <a:pt x="343" y="791"/>
                        </a:lnTo>
                        <a:lnTo>
                          <a:pt x="343" y="795"/>
                        </a:lnTo>
                        <a:lnTo>
                          <a:pt x="341" y="797"/>
                        </a:lnTo>
                        <a:lnTo>
                          <a:pt x="341" y="800"/>
                        </a:lnTo>
                        <a:lnTo>
                          <a:pt x="339" y="797"/>
                        </a:lnTo>
                        <a:lnTo>
                          <a:pt x="337" y="789"/>
                        </a:lnTo>
                        <a:lnTo>
                          <a:pt x="337" y="786"/>
                        </a:lnTo>
                        <a:lnTo>
                          <a:pt x="339" y="784"/>
                        </a:lnTo>
                        <a:close/>
                        <a:moveTo>
                          <a:pt x="461" y="784"/>
                        </a:moveTo>
                        <a:lnTo>
                          <a:pt x="464" y="786"/>
                        </a:lnTo>
                        <a:lnTo>
                          <a:pt x="464" y="789"/>
                        </a:lnTo>
                        <a:lnTo>
                          <a:pt x="466" y="791"/>
                        </a:lnTo>
                        <a:lnTo>
                          <a:pt x="468" y="795"/>
                        </a:lnTo>
                        <a:lnTo>
                          <a:pt x="466" y="797"/>
                        </a:lnTo>
                        <a:lnTo>
                          <a:pt x="461" y="797"/>
                        </a:lnTo>
                        <a:lnTo>
                          <a:pt x="459" y="795"/>
                        </a:lnTo>
                        <a:lnTo>
                          <a:pt x="457" y="795"/>
                        </a:lnTo>
                        <a:lnTo>
                          <a:pt x="457" y="793"/>
                        </a:lnTo>
                        <a:lnTo>
                          <a:pt x="459" y="793"/>
                        </a:lnTo>
                        <a:lnTo>
                          <a:pt x="457" y="793"/>
                        </a:lnTo>
                        <a:lnTo>
                          <a:pt x="457" y="789"/>
                        </a:lnTo>
                        <a:lnTo>
                          <a:pt x="455" y="786"/>
                        </a:lnTo>
                        <a:lnTo>
                          <a:pt x="457" y="784"/>
                        </a:lnTo>
                        <a:lnTo>
                          <a:pt x="461" y="784"/>
                        </a:lnTo>
                        <a:close/>
                        <a:moveTo>
                          <a:pt x="450" y="782"/>
                        </a:moveTo>
                        <a:lnTo>
                          <a:pt x="457" y="784"/>
                        </a:lnTo>
                        <a:lnTo>
                          <a:pt x="455" y="786"/>
                        </a:lnTo>
                        <a:lnTo>
                          <a:pt x="457" y="789"/>
                        </a:lnTo>
                        <a:lnTo>
                          <a:pt x="457" y="793"/>
                        </a:lnTo>
                        <a:lnTo>
                          <a:pt x="455" y="793"/>
                        </a:lnTo>
                        <a:lnTo>
                          <a:pt x="452" y="793"/>
                        </a:lnTo>
                        <a:lnTo>
                          <a:pt x="452" y="786"/>
                        </a:lnTo>
                        <a:lnTo>
                          <a:pt x="450" y="784"/>
                        </a:lnTo>
                        <a:lnTo>
                          <a:pt x="450" y="782"/>
                        </a:lnTo>
                        <a:close/>
                        <a:moveTo>
                          <a:pt x="388" y="782"/>
                        </a:moveTo>
                        <a:lnTo>
                          <a:pt x="392" y="782"/>
                        </a:lnTo>
                        <a:lnTo>
                          <a:pt x="395" y="786"/>
                        </a:lnTo>
                        <a:lnTo>
                          <a:pt x="395" y="789"/>
                        </a:lnTo>
                        <a:lnTo>
                          <a:pt x="392" y="784"/>
                        </a:lnTo>
                        <a:lnTo>
                          <a:pt x="388" y="784"/>
                        </a:lnTo>
                        <a:lnTo>
                          <a:pt x="392" y="786"/>
                        </a:lnTo>
                        <a:lnTo>
                          <a:pt x="392" y="789"/>
                        </a:lnTo>
                        <a:lnTo>
                          <a:pt x="390" y="786"/>
                        </a:lnTo>
                        <a:lnTo>
                          <a:pt x="392" y="786"/>
                        </a:lnTo>
                        <a:lnTo>
                          <a:pt x="392" y="791"/>
                        </a:lnTo>
                        <a:lnTo>
                          <a:pt x="390" y="795"/>
                        </a:lnTo>
                        <a:lnTo>
                          <a:pt x="386" y="793"/>
                        </a:lnTo>
                        <a:lnTo>
                          <a:pt x="388" y="791"/>
                        </a:lnTo>
                        <a:lnTo>
                          <a:pt x="383" y="784"/>
                        </a:lnTo>
                        <a:lnTo>
                          <a:pt x="388" y="782"/>
                        </a:lnTo>
                        <a:close/>
                        <a:moveTo>
                          <a:pt x="339" y="784"/>
                        </a:moveTo>
                        <a:lnTo>
                          <a:pt x="339" y="782"/>
                        </a:lnTo>
                        <a:lnTo>
                          <a:pt x="339" y="784"/>
                        </a:lnTo>
                        <a:close/>
                        <a:moveTo>
                          <a:pt x="437" y="780"/>
                        </a:moveTo>
                        <a:lnTo>
                          <a:pt x="441" y="782"/>
                        </a:lnTo>
                        <a:lnTo>
                          <a:pt x="441" y="784"/>
                        </a:lnTo>
                        <a:lnTo>
                          <a:pt x="446" y="786"/>
                        </a:lnTo>
                        <a:lnTo>
                          <a:pt x="441" y="797"/>
                        </a:lnTo>
                        <a:lnTo>
                          <a:pt x="437" y="793"/>
                        </a:lnTo>
                        <a:lnTo>
                          <a:pt x="435" y="789"/>
                        </a:lnTo>
                        <a:lnTo>
                          <a:pt x="435" y="784"/>
                        </a:lnTo>
                        <a:lnTo>
                          <a:pt x="437" y="780"/>
                        </a:lnTo>
                        <a:close/>
                        <a:moveTo>
                          <a:pt x="370" y="782"/>
                        </a:moveTo>
                        <a:lnTo>
                          <a:pt x="372" y="786"/>
                        </a:lnTo>
                        <a:lnTo>
                          <a:pt x="370" y="789"/>
                        </a:lnTo>
                        <a:lnTo>
                          <a:pt x="370" y="793"/>
                        </a:lnTo>
                        <a:lnTo>
                          <a:pt x="372" y="797"/>
                        </a:lnTo>
                        <a:lnTo>
                          <a:pt x="370" y="797"/>
                        </a:lnTo>
                        <a:lnTo>
                          <a:pt x="368" y="802"/>
                        </a:lnTo>
                        <a:lnTo>
                          <a:pt x="366" y="800"/>
                        </a:lnTo>
                        <a:lnTo>
                          <a:pt x="366" y="789"/>
                        </a:lnTo>
                        <a:lnTo>
                          <a:pt x="368" y="786"/>
                        </a:lnTo>
                        <a:lnTo>
                          <a:pt x="368" y="784"/>
                        </a:lnTo>
                        <a:lnTo>
                          <a:pt x="366" y="782"/>
                        </a:lnTo>
                        <a:lnTo>
                          <a:pt x="363" y="782"/>
                        </a:lnTo>
                        <a:lnTo>
                          <a:pt x="366" y="782"/>
                        </a:lnTo>
                        <a:lnTo>
                          <a:pt x="368" y="780"/>
                        </a:lnTo>
                        <a:lnTo>
                          <a:pt x="370" y="782"/>
                        </a:lnTo>
                        <a:close/>
                        <a:moveTo>
                          <a:pt x="341" y="777"/>
                        </a:moveTo>
                        <a:lnTo>
                          <a:pt x="350" y="780"/>
                        </a:lnTo>
                        <a:lnTo>
                          <a:pt x="348" y="782"/>
                        </a:lnTo>
                        <a:lnTo>
                          <a:pt x="350" y="784"/>
                        </a:lnTo>
                        <a:lnTo>
                          <a:pt x="354" y="791"/>
                        </a:lnTo>
                        <a:lnTo>
                          <a:pt x="352" y="797"/>
                        </a:lnTo>
                        <a:lnTo>
                          <a:pt x="352" y="802"/>
                        </a:lnTo>
                        <a:lnTo>
                          <a:pt x="354" y="804"/>
                        </a:lnTo>
                        <a:lnTo>
                          <a:pt x="352" y="806"/>
                        </a:lnTo>
                        <a:lnTo>
                          <a:pt x="350" y="806"/>
                        </a:lnTo>
                        <a:lnTo>
                          <a:pt x="346" y="806"/>
                        </a:lnTo>
                        <a:lnTo>
                          <a:pt x="346" y="804"/>
                        </a:lnTo>
                        <a:lnTo>
                          <a:pt x="346" y="802"/>
                        </a:lnTo>
                        <a:lnTo>
                          <a:pt x="341" y="800"/>
                        </a:lnTo>
                        <a:lnTo>
                          <a:pt x="343" y="795"/>
                        </a:lnTo>
                        <a:lnTo>
                          <a:pt x="343" y="791"/>
                        </a:lnTo>
                        <a:lnTo>
                          <a:pt x="339" y="791"/>
                        </a:lnTo>
                        <a:lnTo>
                          <a:pt x="339" y="789"/>
                        </a:lnTo>
                        <a:lnTo>
                          <a:pt x="341" y="786"/>
                        </a:lnTo>
                        <a:lnTo>
                          <a:pt x="341" y="782"/>
                        </a:lnTo>
                        <a:lnTo>
                          <a:pt x="341" y="777"/>
                        </a:lnTo>
                        <a:close/>
                        <a:moveTo>
                          <a:pt x="444" y="777"/>
                        </a:moveTo>
                        <a:lnTo>
                          <a:pt x="448" y="780"/>
                        </a:lnTo>
                        <a:lnTo>
                          <a:pt x="448" y="782"/>
                        </a:lnTo>
                        <a:lnTo>
                          <a:pt x="452" y="780"/>
                        </a:lnTo>
                        <a:lnTo>
                          <a:pt x="450" y="784"/>
                        </a:lnTo>
                        <a:lnTo>
                          <a:pt x="450" y="786"/>
                        </a:lnTo>
                        <a:lnTo>
                          <a:pt x="446" y="786"/>
                        </a:lnTo>
                        <a:lnTo>
                          <a:pt x="444" y="784"/>
                        </a:lnTo>
                        <a:lnTo>
                          <a:pt x="444" y="782"/>
                        </a:lnTo>
                        <a:lnTo>
                          <a:pt x="444" y="777"/>
                        </a:lnTo>
                        <a:close/>
                        <a:moveTo>
                          <a:pt x="363" y="777"/>
                        </a:moveTo>
                        <a:lnTo>
                          <a:pt x="361" y="782"/>
                        </a:lnTo>
                        <a:lnTo>
                          <a:pt x="363" y="784"/>
                        </a:lnTo>
                        <a:lnTo>
                          <a:pt x="368" y="784"/>
                        </a:lnTo>
                        <a:lnTo>
                          <a:pt x="361" y="789"/>
                        </a:lnTo>
                        <a:lnTo>
                          <a:pt x="359" y="784"/>
                        </a:lnTo>
                        <a:lnTo>
                          <a:pt x="361" y="784"/>
                        </a:lnTo>
                        <a:lnTo>
                          <a:pt x="359" y="780"/>
                        </a:lnTo>
                        <a:lnTo>
                          <a:pt x="361" y="777"/>
                        </a:lnTo>
                        <a:lnTo>
                          <a:pt x="363" y="777"/>
                        </a:lnTo>
                        <a:close/>
                        <a:moveTo>
                          <a:pt x="455" y="777"/>
                        </a:moveTo>
                        <a:lnTo>
                          <a:pt x="457" y="780"/>
                        </a:lnTo>
                        <a:lnTo>
                          <a:pt x="461" y="784"/>
                        </a:lnTo>
                        <a:lnTo>
                          <a:pt x="457" y="784"/>
                        </a:lnTo>
                        <a:lnTo>
                          <a:pt x="457" y="782"/>
                        </a:lnTo>
                        <a:lnTo>
                          <a:pt x="455" y="780"/>
                        </a:lnTo>
                        <a:lnTo>
                          <a:pt x="452" y="777"/>
                        </a:lnTo>
                        <a:lnTo>
                          <a:pt x="455" y="777"/>
                        </a:lnTo>
                        <a:close/>
                        <a:moveTo>
                          <a:pt x="430" y="777"/>
                        </a:moveTo>
                        <a:lnTo>
                          <a:pt x="435" y="777"/>
                        </a:lnTo>
                        <a:lnTo>
                          <a:pt x="432" y="782"/>
                        </a:lnTo>
                        <a:lnTo>
                          <a:pt x="430" y="786"/>
                        </a:lnTo>
                        <a:lnTo>
                          <a:pt x="432" y="795"/>
                        </a:lnTo>
                        <a:lnTo>
                          <a:pt x="430" y="797"/>
                        </a:lnTo>
                        <a:lnTo>
                          <a:pt x="430" y="795"/>
                        </a:lnTo>
                        <a:lnTo>
                          <a:pt x="428" y="793"/>
                        </a:lnTo>
                        <a:lnTo>
                          <a:pt x="430" y="795"/>
                        </a:lnTo>
                        <a:lnTo>
                          <a:pt x="432" y="797"/>
                        </a:lnTo>
                        <a:lnTo>
                          <a:pt x="428" y="797"/>
                        </a:lnTo>
                        <a:lnTo>
                          <a:pt x="426" y="795"/>
                        </a:lnTo>
                        <a:lnTo>
                          <a:pt x="428" y="791"/>
                        </a:lnTo>
                        <a:lnTo>
                          <a:pt x="428" y="786"/>
                        </a:lnTo>
                        <a:lnTo>
                          <a:pt x="426" y="784"/>
                        </a:lnTo>
                        <a:lnTo>
                          <a:pt x="419" y="786"/>
                        </a:lnTo>
                        <a:lnTo>
                          <a:pt x="421" y="784"/>
                        </a:lnTo>
                        <a:lnTo>
                          <a:pt x="421" y="782"/>
                        </a:lnTo>
                        <a:lnTo>
                          <a:pt x="423" y="782"/>
                        </a:lnTo>
                        <a:lnTo>
                          <a:pt x="423" y="780"/>
                        </a:lnTo>
                        <a:lnTo>
                          <a:pt x="426" y="780"/>
                        </a:lnTo>
                        <a:lnTo>
                          <a:pt x="430" y="777"/>
                        </a:lnTo>
                        <a:close/>
                        <a:moveTo>
                          <a:pt x="366" y="777"/>
                        </a:moveTo>
                        <a:lnTo>
                          <a:pt x="366" y="782"/>
                        </a:lnTo>
                        <a:lnTo>
                          <a:pt x="363" y="782"/>
                        </a:lnTo>
                        <a:lnTo>
                          <a:pt x="361" y="780"/>
                        </a:lnTo>
                        <a:lnTo>
                          <a:pt x="363" y="777"/>
                        </a:lnTo>
                        <a:lnTo>
                          <a:pt x="366" y="777"/>
                        </a:lnTo>
                        <a:close/>
                        <a:moveTo>
                          <a:pt x="395" y="775"/>
                        </a:moveTo>
                        <a:lnTo>
                          <a:pt x="395" y="780"/>
                        </a:lnTo>
                        <a:lnTo>
                          <a:pt x="399" y="782"/>
                        </a:lnTo>
                        <a:lnTo>
                          <a:pt x="395" y="784"/>
                        </a:lnTo>
                        <a:lnTo>
                          <a:pt x="392" y="784"/>
                        </a:lnTo>
                        <a:lnTo>
                          <a:pt x="395" y="780"/>
                        </a:lnTo>
                        <a:lnTo>
                          <a:pt x="392" y="777"/>
                        </a:lnTo>
                        <a:lnTo>
                          <a:pt x="395" y="775"/>
                        </a:lnTo>
                        <a:close/>
                        <a:moveTo>
                          <a:pt x="354" y="784"/>
                        </a:moveTo>
                        <a:lnTo>
                          <a:pt x="352" y="786"/>
                        </a:lnTo>
                        <a:lnTo>
                          <a:pt x="350" y="782"/>
                        </a:lnTo>
                        <a:lnTo>
                          <a:pt x="352" y="775"/>
                        </a:lnTo>
                        <a:lnTo>
                          <a:pt x="354" y="780"/>
                        </a:lnTo>
                        <a:lnTo>
                          <a:pt x="354" y="784"/>
                        </a:lnTo>
                        <a:close/>
                        <a:moveTo>
                          <a:pt x="383" y="775"/>
                        </a:moveTo>
                        <a:lnTo>
                          <a:pt x="381" y="775"/>
                        </a:lnTo>
                        <a:lnTo>
                          <a:pt x="383" y="775"/>
                        </a:lnTo>
                        <a:close/>
                        <a:moveTo>
                          <a:pt x="452" y="775"/>
                        </a:moveTo>
                        <a:lnTo>
                          <a:pt x="455" y="775"/>
                        </a:lnTo>
                        <a:lnTo>
                          <a:pt x="452" y="777"/>
                        </a:lnTo>
                        <a:lnTo>
                          <a:pt x="455" y="784"/>
                        </a:lnTo>
                        <a:lnTo>
                          <a:pt x="450" y="782"/>
                        </a:lnTo>
                        <a:lnTo>
                          <a:pt x="452" y="780"/>
                        </a:lnTo>
                        <a:lnTo>
                          <a:pt x="448" y="782"/>
                        </a:lnTo>
                        <a:lnTo>
                          <a:pt x="448" y="780"/>
                        </a:lnTo>
                        <a:lnTo>
                          <a:pt x="446" y="777"/>
                        </a:lnTo>
                        <a:lnTo>
                          <a:pt x="452" y="773"/>
                        </a:lnTo>
                        <a:lnTo>
                          <a:pt x="452" y="775"/>
                        </a:lnTo>
                        <a:close/>
                        <a:moveTo>
                          <a:pt x="397" y="773"/>
                        </a:moveTo>
                        <a:lnTo>
                          <a:pt x="399" y="775"/>
                        </a:lnTo>
                        <a:lnTo>
                          <a:pt x="401" y="780"/>
                        </a:lnTo>
                        <a:lnTo>
                          <a:pt x="397" y="786"/>
                        </a:lnTo>
                        <a:lnTo>
                          <a:pt x="397" y="784"/>
                        </a:lnTo>
                        <a:lnTo>
                          <a:pt x="399" y="784"/>
                        </a:lnTo>
                        <a:lnTo>
                          <a:pt x="399" y="782"/>
                        </a:lnTo>
                        <a:lnTo>
                          <a:pt x="395" y="780"/>
                        </a:lnTo>
                        <a:lnTo>
                          <a:pt x="395" y="775"/>
                        </a:lnTo>
                        <a:lnTo>
                          <a:pt x="397" y="773"/>
                        </a:lnTo>
                        <a:close/>
                        <a:moveTo>
                          <a:pt x="350" y="773"/>
                        </a:moveTo>
                        <a:lnTo>
                          <a:pt x="352" y="775"/>
                        </a:lnTo>
                        <a:lnTo>
                          <a:pt x="350" y="777"/>
                        </a:lnTo>
                        <a:lnTo>
                          <a:pt x="348" y="773"/>
                        </a:lnTo>
                        <a:lnTo>
                          <a:pt x="350" y="773"/>
                        </a:lnTo>
                        <a:close/>
                        <a:moveTo>
                          <a:pt x="337" y="775"/>
                        </a:moveTo>
                        <a:lnTo>
                          <a:pt x="337" y="773"/>
                        </a:lnTo>
                        <a:lnTo>
                          <a:pt x="337" y="775"/>
                        </a:lnTo>
                        <a:close/>
                        <a:moveTo>
                          <a:pt x="377" y="773"/>
                        </a:moveTo>
                        <a:lnTo>
                          <a:pt x="379" y="773"/>
                        </a:lnTo>
                        <a:lnTo>
                          <a:pt x="377" y="782"/>
                        </a:lnTo>
                        <a:lnTo>
                          <a:pt x="377" y="784"/>
                        </a:lnTo>
                        <a:lnTo>
                          <a:pt x="372" y="786"/>
                        </a:lnTo>
                        <a:lnTo>
                          <a:pt x="370" y="777"/>
                        </a:lnTo>
                        <a:lnTo>
                          <a:pt x="374" y="773"/>
                        </a:lnTo>
                        <a:lnTo>
                          <a:pt x="377" y="773"/>
                        </a:lnTo>
                        <a:close/>
                        <a:moveTo>
                          <a:pt x="412" y="771"/>
                        </a:moveTo>
                        <a:lnTo>
                          <a:pt x="415" y="775"/>
                        </a:lnTo>
                        <a:lnTo>
                          <a:pt x="419" y="777"/>
                        </a:lnTo>
                        <a:lnTo>
                          <a:pt x="419" y="782"/>
                        </a:lnTo>
                        <a:lnTo>
                          <a:pt x="421" y="784"/>
                        </a:lnTo>
                        <a:lnTo>
                          <a:pt x="417" y="786"/>
                        </a:lnTo>
                        <a:lnTo>
                          <a:pt x="417" y="784"/>
                        </a:lnTo>
                        <a:lnTo>
                          <a:pt x="417" y="786"/>
                        </a:lnTo>
                        <a:lnTo>
                          <a:pt x="419" y="786"/>
                        </a:lnTo>
                        <a:lnTo>
                          <a:pt x="419" y="789"/>
                        </a:lnTo>
                        <a:lnTo>
                          <a:pt x="417" y="789"/>
                        </a:lnTo>
                        <a:lnTo>
                          <a:pt x="415" y="789"/>
                        </a:lnTo>
                        <a:lnTo>
                          <a:pt x="419" y="791"/>
                        </a:lnTo>
                        <a:lnTo>
                          <a:pt x="417" y="793"/>
                        </a:lnTo>
                        <a:lnTo>
                          <a:pt x="412" y="789"/>
                        </a:lnTo>
                        <a:lnTo>
                          <a:pt x="410" y="780"/>
                        </a:lnTo>
                        <a:lnTo>
                          <a:pt x="412" y="771"/>
                        </a:lnTo>
                        <a:close/>
                        <a:moveTo>
                          <a:pt x="334" y="771"/>
                        </a:moveTo>
                        <a:lnTo>
                          <a:pt x="334" y="773"/>
                        </a:lnTo>
                        <a:lnTo>
                          <a:pt x="334" y="771"/>
                        </a:lnTo>
                        <a:close/>
                        <a:moveTo>
                          <a:pt x="388" y="771"/>
                        </a:moveTo>
                        <a:lnTo>
                          <a:pt x="392" y="775"/>
                        </a:lnTo>
                        <a:lnTo>
                          <a:pt x="390" y="777"/>
                        </a:lnTo>
                        <a:lnTo>
                          <a:pt x="392" y="782"/>
                        </a:lnTo>
                        <a:lnTo>
                          <a:pt x="390" y="782"/>
                        </a:lnTo>
                        <a:lnTo>
                          <a:pt x="388" y="782"/>
                        </a:lnTo>
                        <a:lnTo>
                          <a:pt x="386" y="784"/>
                        </a:lnTo>
                        <a:lnTo>
                          <a:pt x="383" y="777"/>
                        </a:lnTo>
                        <a:lnTo>
                          <a:pt x="388" y="773"/>
                        </a:lnTo>
                        <a:lnTo>
                          <a:pt x="386" y="777"/>
                        </a:lnTo>
                        <a:lnTo>
                          <a:pt x="383" y="777"/>
                        </a:lnTo>
                        <a:lnTo>
                          <a:pt x="386" y="773"/>
                        </a:lnTo>
                        <a:lnTo>
                          <a:pt x="388" y="771"/>
                        </a:lnTo>
                        <a:close/>
                        <a:moveTo>
                          <a:pt x="370" y="771"/>
                        </a:moveTo>
                        <a:lnTo>
                          <a:pt x="372" y="773"/>
                        </a:lnTo>
                        <a:lnTo>
                          <a:pt x="374" y="773"/>
                        </a:lnTo>
                        <a:lnTo>
                          <a:pt x="370" y="777"/>
                        </a:lnTo>
                        <a:lnTo>
                          <a:pt x="370" y="784"/>
                        </a:lnTo>
                        <a:lnTo>
                          <a:pt x="368" y="782"/>
                        </a:lnTo>
                        <a:lnTo>
                          <a:pt x="366" y="775"/>
                        </a:lnTo>
                        <a:lnTo>
                          <a:pt x="370" y="771"/>
                        </a:lnTo>
                        <a:close/>
                        <a:moveTo>
                          <a:pt x="452" y="771"/>
                        </a:moveTo>
                        <a:lnTo>
                          <a:pt x="457" y="771"/>
                        </a:lnTo>
                        <a:lnTo>
                          <a:pt x="455" y="773"/>
                        </a:lnTo>
                        <a:lnTo>
                          <a:pt x="457" y="777"/>
                        </a:lnTo>
                        <a:lnTo>
                          <a:pt x="452" y="777"/>
                        </a:lnTo>
                        <a:lnTo>
                          <a:pt x="455" y="775"/>
                        </a:lnTo>
                        <a:lnTo>
                          <a:pt x="452" y="773"/>
                        </a:lnTo>
                        <a:lnTo>
                          <a:pt x="452" y="771"/>
                        </a:lnTo>
                        <a:close/>
                        <a:moveTo>
                          <a:pt x="417" y="773"/>
                        </a:moveTo>
                        <a:lnTo>
                          <a:pt x="419" y="775"/>
                        </a:lnTo>
                        <a:lnTo>
                          <a:pt x="417" y="777"/>
                        </a:lnTo>
                        <a:lnTo>
                          <a:pt x="415" y="775"/>
                        </a:lnTo>
                        <a:lnTo>
                          <a:pt x="415" y="773"/>
                        </a:lnTo>
                        <a:lnTo>
                          <a:pt x="417" y="771"/>
                        </a:lnTo>
                        <a:lnTo>
                          <a:pt x="417" y="773"/>
                        </a:lnTo>
                        <a:close/>
                        <a:moveTo>
                          <a:pt x="428" y="773"/>
                        </a:moveTo>
                        <a:lnTo>
                          <a:pt x="428" y="775"/>
                        </a:lnTo>
                        <a:lnTo>
                          <a:pt x="430" y="777"/>
                        </a:lnTo>
                        <a:lnTo>
                          <a:pt x="426" y="780"/>
                        </a:lnTo>
                        <a:lnTo>
                          <a:pt x="423" y="780"/>
                        </a:lnTo>
                        <a:lnTo>
                          <a:pt x="423" y="777"/>
                        </a:lnTo>
                        <a:lnTo>
                          <a:pt x="428" y="769"/>
                        </a:lnTo>
                        <a:lnTo>
                          <a:pt x="428" y="773"/>
                        </a:lnTo>
                        <a:close/>
                        <a:moveTo>
                          <a:pt x="423" y="780"/>
                        </a:moveTo>
                        <a:lnTo>
                          <a:pt x="421" y="782"/>
                        </a:lnTo>
                        <a:lnTo>
                          <a:pt x="419" y="782"/>
                        </a:lnTo>
                        <a:lnTo>
                          <a:pt x="419" y="780"/>
                        </a:lnTo>
                        <a:lnTo>
                          <a:pt x="419" y="777"/>
                        </a:lnTo>
                        <a:lnTo>
                          <a:pt x="417" y="777"/>
                        </a:lnTo>
                        <a:lnTo>
                          <a:pt x="419" y="775"/>
                        </a:lnTo>
                        <a:lnTo>
                          <a:pt x="421" y="769"/>
                        </a:lnTo>
                        <a:lnTo>
                          <a:pt x="423" y="771"/>
                        </a:lnTo>
                        <a:lnTo>
                          <a:pt x="423" y="773"/>
                        </a:lnTo>
                        <a:lnTo>
                          <a:pt x="423" y="775"/>
                        </a:lnTo>
                        <a:lnTo>
                          <a:pt x="421" y="777"/>
                        </a:lnTo>
                        <a:lnTo>
                          <a:pt x="423" y="780"/>
                        </a:lnTo>
                        <a:close/>
                        <a:moveTo>
                          <a:pt x="441" y="769"/>
                        </a:moveTo>
                        <a:lnTo>
                          <a:pt x="444" y="771"/>
                        </a:lnTo>
                        <a:lnTo>
                          <a:pt x="441" y="773"/>
                        </a:lnTo>
                        <a:lnTo>
                          <a:pt x="444" y="775"/>
                        </a:lnTo>
                        <a:lnTo>
                          <a:pt x="441" y="780"/>
                        </a:lnTo>
                        <a:lnTo>
                          <a:pt x="439" y="780"/>
                        </a:lnTo>
                        <a:lnTo>
                          <a:pt x="439" y="775"/>
                        </a:lnTo>
                        <a:lnTo>
                          <a:pt x="439" y="773"/>
                        </a:lnTo>
                        <a:lnTo>
                          <a:pt x="439" y="775"/>
                        </a:lnTo>
                        <a:lnTo>
                          <a:pt x="437" y="771"/>
                        </a:lnTo>
                        <a:lnTo>
                          <a:pt x="441" y="769"/>
                        </a:lnTo>
                        <a:close/>
                        <a:moveTo>
                          <a:pt x="337" y="769"/>
                        </a:moveTo>
                        <a:lnTo>
                          <a:pt x="337" y="771"/>
                        </a:lnTo>
                        <a:lnTo>
                          <a:pt x="337" y="769"/>
                        </a:lnTo>
                        <a:close/>
                        <a:moveTo>
                          <a:pt x="379" y="769"/>
                        </a:moveTo>
                        <a:lnTo>
                          <a:pt x="381" y="769"/>
                        </a:lnTo>
                        <a:lnTo>
                          <a:pt x="381" y="771"/>
                        </a:lnTo>
                        <a:lnTo>
                          <a:pt x="379" y="773"/>
                        </a:lnTo>
                        <a:lnTo>
                          <a:pt x="374" y="771"/>
                        </a:lnTo>
                        <a:lnTo>
                          <a:pt x="379" y="769"/>
                        </a:lnTo>
                        <a:close/>
                        <a:moveTo>
                          <a:pt x="446" y="766"/>
                        </a:moveTo>
                        <a:lnTo>
                          <a:pt x="448" y="769"/>
                        </a:lnTo>
                        <a:lnTo>
                          <a:pt x="450" y="769"/>
                        </a:lnTo>
                        <a:lnTo>
                          <a:pt x="450" y="773"/>
                        </a:lnTo>
                        <a:lnTo>
                          <a:pt x="448" y="771"/>
                        </a:lnTo>
                        <a:lnTo>
                          <a:pt x="446" y="773"/>
                        </a:lnTo>
                        <a:lnTo>
                          <a:pt x="446" y="775"/>
                        </a:lnTo>
                        <a:lnTo>
                          <a:pt x="448" y="777"/>
                        </a:lnTo>
                        <a:lnTo>
                          <a:pt x="446" y="777"/>
                        </a:lnTo>
                        <a:lnTo>
                          <a:pt x="441" y="777"/>
                        </a:lnTo>
                        <a:lnTo>
                          <a:pt x="441" y="780"/>
                        </a:lnTo>
                        <a:lnTo>
                          <a:pt x="444" y="775"/>
                        </a:lnTo>
                        <a:lnTo>
                          <a:pt x="441" y="773"/>
                        </a:lnTo>
                        <a:lnTo>
                          <a:pt x="446" y="771"/>
                        </a:lnTo>
                        <a:lnTo>
                          <a:pt x="444" y="769"/>
                        </a:lnTo>
                        <a:lnTo>
                          <a:pt x="444" y="766"/>
                        </a:lnTo>
                        <a:lnTo>
                          <a:pt x="446" y="766"/>
                        </a:lnTo>
                        <a:close/>
                        <a:moveTo>
                          <a:pt x="395" y="766"/>
                        </a:moveTo>
                        <a:lnTo>
                          <a:pt x="399" y="769"/>
                        </a:lnTo>
                        <a:lnTo>
                          <a:pt x="397" y="771"/>
                        </a:lnTo>
                        <a:lnTo>
                          <a:pt x="399" y="773"/>
                        </a:lnTo>
                        <a:lnTo>
                          <a:pt x="395" y="773"/>
                        </a:lnTo>
                        <a:lnTo>
                          <a:pt x="392" y="771"/>
                        </a:lnTo>
                        <a:lnTo>
                          <a:pt x="395" y="766"/>
                        </a:lnTo>
                        <a:close/>
                        <a:moveTo>
                          <a:pt x="386" y="764"/>
                        </a:moveTo>
                        <a:lnTo>
                          <a:pt x="386" y="769"/>
                        </a:lnTo>
                        <a:lnTo>
                          <a:pt x="383" y="766"/>
                        </a:lnTo>
                        <a:lnTo>
                          <a:pt x="386" y="764"/>
                        </a:lnTo>
                        <a:close/>
                        <a:moveTo>
                          <a:pt x="359" y="764"/>
                        </a:moveTo>
                        <a:lnTo>
                          <a:pt x="361" y="764"/>
                        </a:lnTo>
                        <a:lnTo>
                          <a:pt x="361" y="769"/>
                        </a:lnTo>
                        <a:lnTo>
                          <a:pt x="361" y="773"/>
                        </a:lnTo>
                        <a:lnTo>
                          <a:pt x="366" y="775"/>
                        </a:lnTo>
                        <a:lnTo>
                          <a:pt x="363" y="777"/>
                        </a:lnTo>
                        <a:lnTo>
                          <a:pt x="359" y="777"/>
                        </a:lnTo>
                        <a:lnTo>
                          <a:pt x="359" y="784"/>
                        </a:lnTo>
                        <a:lnTo>
                          <a:pt x="357" y="786"/>
                        </a:lnTo>
                        <a:lnTo>
                          <a:pt x="354" y="784"/>
                        </a:lnTo>
                        <a:lnTo>
                          <a:pt x="354" y="782"/>
                        </a:lnTo>
                        <a:lnTo>
                          <a:pt x="352" y="775"/>
                        </a:lnTo>
                        <a:lnTo>
                          <a:pt x="354" y="775"/>
                        </a:lnTo>
                        <a:lnTo>
                          <a:pt x="354" y="773"/>
                        </a:lnTo>
                        <a:lnTo>
                          <a:pt x="352" y="773"/>
                        </a:lnTo>
                        <a:lnTo>
                          <a:pt x="354" y="773"/>
                        </a:lnTo>
                        <a:lnTo>
                          <a:pt x="354" y="775"/>
                        </a:lnTo>
                        <a:lnTo>
                          <a:pt x="352" y="775"/>
                        </a:lnTo>
                        <a:lnTo>
                          <a:pt x="352" y="773"/>
                        </a:lnTo>
                        <a:lnTo>
                          <a:pt x="348" y="773"/>
                        </a:lnTo>
                        <a:lnTo>
                          <a:pt x="348" y="771"/>
                        </a:lnTo>
                        <a:lnTo>
                          <a:pt x="350" y="771"/>
                        </a:lnTo>
                        <a:lnTo>
                          <a:pt x="354" y="769"/>
                        </a:lnTo>
                        <a:lnTo>
                          <a:pt x="357" y="766"/>
                        </a:lnTo>
                        <a:lnTo>
                          <a:pt x="354" y="764"/>
                        </a:lnTo>
                        <a:lnTo>
                          <a:pt x="359" y="764"/>
                        </a:lnTo>
                        <a:close/>
                        <a:moveTo>
                          <a:pt x="432" y="764"/>
                        </a:moveTo>
                        <a:lnTo>
                          <a:pt x="437" y="764"/>
                        </a:lnTo>
                        <a:lnTo>
                          <a:pt x="437" y="773"/>
                        </a:lnTo>
                        <a:lnTo>
                          <a:pt x="439" y="775"/>
                        </a:lnTo>
                        <a:lnTo>
                          <a:pt x="437" y="780"/>
                        </a:lnTo>
                        <a:lnTo>
                          <a:pt x="441" y="780"/>
                        </a:lnTo>
                        <a:lnTo>
                          <a:pt x="441" y="782"/>
                        </a:lnTo>
                        <a:lnTo>
                          <a:pt x="437" y="780"/>
                        </a:lnTo>
                        <a:lnTo>
                          <a:pt x="437" y="777"/>
                        </a:lnTo>
                        <a:lnTo>
                          <a:pt x="435" y="775"/>
                        </a:lnTo>
                        <a:lnTo>
                          <a:pt x="430" y="775"/>
                        </a:lnTo>
                        <a:lnTo>
                          <a:pt x="430" y="771"/>
                        </a:lnTo>
                        <a:lnTo>
                          <a:pt x="430" y="766"/>
                        </a:lnTo>
                        <a:lnTo>
                          <a:pt x="432" y="764"/>
                        </a:lnTo>
                        <a:close/>
                        <a:moveTo>
                          <a:pt x="395" y="764"/>
                        </a:moveTo>
                        <a:lnTo>
                          <a:pt x="395" y="762"/>
                        </a:lnTo>
                        <a:lnTo>
                          <a:pt x="395" y="764"/>
                        </a:lnTo>
                        <a:close/>
                        <a:moveTo>
                          <a:pt x="330" y="762"/>
                        </a:moveTo>
                        <a:lnTo>
                          <a:pt x="334" y="771"/>
                        </a:lnTo>
                        <a:lnTo>
                          <a:pt x="334" y="773"/>
                        </a:lnTo>
                        <a:lnTo>
                          <a:pt x="334" y="780"/>
                        </a:lnTo>
                        <a:lnTo>
                          <a:pt x="332" y="789"/>
                        </a:lnTo>
                        <a:lnTo>
                          <a:pt x="332" y="793"/>
                        </a:lnTo>
                        <a:lnTo>
                          <a:pt x="330" y="797"/>
                        </a:lnTo>
                        <a:lnTo>
                          <a:pt x="325" y="797"/>
                        </a:lnTo>
                        <a:lnTo>
                          <a:pt x="317" y="793"/>
                        </a:lnTo>
                        <a:lnTo>
                          <a:pt x="317" y="791"/>
                        </a:lnTo>
                        <a:lnTo>
                          <a:pt x="317" y="784"/>
                        </a:lnTo>
                        <a:lnTo>
                          <a:pt x="319" y="782"/>
                        </a:lnTo>
                        <a:lnTo>
                          <a:pt x="321" y="775"/>
                        </a:lnTo>
                        <a:lnTo>
                          <a:pt x="328" y="764"/>
                        </a:lnTo>
                        <a:lnTo>
                          <a:pt x="330" y="762"/>
                        </a:lnTo>
                        <a:close/>
                        <a:moveTo>
                          <a:pt x="423" y="762"/>
                        </a:moveTo>
                        <a:lnTo>
                          <a:pt x="423" y="764"/>
                        </a:lnTo>
                        <a:lnTo>
                          <a:pt x="426" y="762"/>
                        </a:lnTo>
                        <a:lnTo>
                          <a:pt x="428" y="762"/>
                        </a:lnTo>
                        <a:lnTo>
                          <a:pt x="430" y="764"/>
                        </a:lnTo>
                        <a:lnTo>
                          <a:pt x="428" y="766"/>
                        </a:lnTo>
                        <a:lnTo>
                          <a:pt x="428" y="764"/>
                        </a:lnTo>
                        <a:lnTo>
                          <a:pt x="428" y="769"/>
                        </a:lnTo>
                        <a:lnTo>
                          <a:pt x="423" y="773"/>
                        </a:lnTo>
                        <a:lnTo>
                          <a:pt x="423" y="769"/>
                        </a:lnTo>
                        <a:lnTo>
                          <a:pt x="419" y="769"/>
                        </a:lnTo>
                        <a:lnTo>
                          <a:pt x="421" y="764"/>
                        </a:lnTo>
                        <a:lnTo>
                          <a:pt x="421" y="762"/>
                        </a:lnTo>
                        <a:lnTo>
                          <a:pt x="423" y="762"/>
                        </a:lnTo>
                        <a:close/>
                        <a:moveTo>
                          <a:pt x="450" y="760"/>
                        </a:moveTo>
                        <a:lnTo>
                          <a:pt x="457" y="764"/>
                        </a:lnTo>
                        <a:lnTo>
                          <a:pt x="457" y="766"/>
                        </a:lnTo>
                        <a:lnTo>
                          <a:pt x="455" y="764"/>
                        </a:lnTo>
                        <a:lnTo>
                          <a:pt x="452" y="762"/>
                        </a:lnTo>
                        <a:lnTo>
                          <a:pt x="455" y="764"/>
                        </a:lnTo>
                        <a:lnTo>
                          <a:pt x="457" y="766"/>
                        </a:lnTo>
                        <a:lnTo>
                          <a:pt x="457" y="769"/>
                        </a:lnTo>
                        <a:lnTo>
                          <a:pt x="457" y="771"/>
                        </a:lnTo>
                        <a:lnTo>
                          <a:pt x="455" y="769"/>
                        </a:lnTo>
                        <a:lnTo>
                          <a:pt x="455" y="771"/>
                        </a:lnTo>
                        <a:lnTo>
                          <a:pt x="452" y="771"/>
                        </a:lnTo>
                        <a:lnTo>
                          <a:pt x="452" y="775"/>
                        </a:lnTo>
                        <a:lnTo>
                          <a:pt x="450" y="775"/>
                        </a:lnTo>
                        <a:lnTo>
                          <a:pt x="446" y="775"/>
                        </a:lnTo>
                        <a:lnTo>
                          <a:pt x="448" y="773"/>
                        </a:lnTo>
                        <a:lnTo>
                          <a:pt x="450" y="771"/>
                        </a:lnTo>
                        <a:lnTo>
                          <a:pt x="450" y="769"/>
                        </a:lnTo>
                        <a:lnTo>
                          <a:pt x="448" y="769"/>
                        </a:lnTo>
                        <a:lnTo>
                          <a:pt x="446" y="766"/>
                        </a:lnTo>
                        <a:lnTo>
                          <a:pt x="450" y="762"/>
                        </a:lnTo>
                        <a:lnTo>
                          <a:pt x="448" y="760"/>
                        </a:lnTo>
                        <a:lnTo>
                          <a:pt x="450" y="760"/>
                        </a:lnTo>
                        <a:close/>
                        <a:moveTo>
                          <a:pt x="399" y="757"/>
                        </a:moveTo>
                        <a:lnTo>
                          <a:pt x="401" y="762"/>
                        </a:lnTo>
                        <a:lnTo>
                          <a:pt x="403" y="762"/>
                        </a:lnTo>
                        <a:lnTo>
                          <a:pt x="401" y="775"/>
                        </a:lnTo>
                        <a:lnTo>
                          <a:pt x="399" y="773"/>
                        </a:lnTo>
                        <a:lnTo>
                          <a:pt x="399" y="771"/>
                        </a:lnTo>
                        <a:lnTo>
                          <a:pt x="399" y="769"/>
                        </a:lnTo>
                        <a:lnTo>
                          <a:pt x="395" y="764"/>
                        </a:lnTo>
                        <a:lnTo>
                          <a:pt x="399" y="757"/>
                        </a:lnTo>
                        <a:close/>
                        <a:moveTo>
                          <a:pt x="330" y="760"/>
                        </a:moveTo>
                        <a:lnTo>
                          <a:pt x="330" y="757"/>
                        </a:lnTo>
                        <a:lnTo>
                          <a:pt x="330" y="760"/>
                        </a:lnTo>
                        <a:close/>
                        <a:moveTo>
                          <a:pt x="428" y="757"/>
                        </a:moveTo>
                        <a:lnTo>
                          <a:pt x="430" y="760"/>
                        </a:lnTo>
                        <a:lnTo>
                          <a:pt x="430" y="764"/>
                        </a:lnTo>
                        <a:lnTo>
                          <a:pt x="428" y="762"/>
                        </a:lnTo>
                        <a:lnTo>
                          <a:pt x="426" y="762"/>
                        </a:lnTo>
                        <a:lnTo>
                          <a:pt x="428" y="757"/>
                        </a:lnTo>
                        <a:close/>
                        <a:moveTo>
                          <a:pt x="390" y="760"/>
                        </a:moveTo>
                        <a:lnTo>
                          <a:pt x="392" y="757"/>
                        </a:lnTo>
                        <a:lnTo>
                          <a:pt x="392" y="760"/>
                        </a:lnTo>
                        <a:lnTo>
                          <a:pt x="392" y="764"/>
                        </a:lnTo>
                        <a:lnTo>
                          <a:pt x="390" y="769"/>
                        </a:lnTo>
                        <a:lnTo>
                          <a:pt x="390" y="771"/>
                        </a:lnTo>
                        <a:lnTo>
                          <a:pt x="388" y="769"/>
                        </a:lnTo>
                        <a:lnTo>
                          <a:pt x="386" y="766"/>
                        </a:lnTo>
                        <a:lnTo>
                          <a:pt x="388" y="764"/>
                        </a:lnTo>
                        <a:lnTo>
                          <a:pt x="388" y="762"/>
                        </a:lnTo>
                        <a:lnTo>
                          <a:pt x="390" y="762"/>
                        </a:lnTo>
                        <a:lnTo>
                          <a:pt x="388" y="757"/>
                        </a:lnTo>
                        <a:lnTo>
                          <a:pt x="390" y="760"/>
                        </a:lnTo>
                        <a:close/>
                        <a:moveTo>
                          <a:pt x="372" y="757"/>
                        </a:moveTo>
                        <a:lnTo>
                          <a:pt x="370" y="757"/>
                        </a:lnTo>
                        <a:lnTo>
                          <a:pt x="372" y="757"/>
                        </a:lnTo>
                        <a:close/>
                        <a:moveTo>
                          <a:pt x="374" y="757"/>
                        </a:moveTo>
                        <a:lnTo>
                          <a:pt x="379" y="760"/>
                        </a:lnTo>
                        <a:lnTo>
                          <a:pt x="381" y="764"/>
                        </a:lnTo>
                        <a:lnTo>
                          <a:pt x="381" y="766"/>
                        </a:lnTo>
                        <a:lnTo>
                          <a:pt x="379" y="766"/>
                        </a:lnTo>
                        <a:lnTo>
                          <a:pt x="374" y="771"/>
                        </a:lnTo>
                        <a:lnTo>
                          <a:pt x="377" y="773"/>
                        </a:lnTo>
                        <a:lnTo>
                          <a:pt x="374" y="773"/>
                        </a:lnTo>
                        <a:lnTo>
                          <a:pt x="372" y="773"/>
                        </a:lnTo>
                        <a:lnTo>
                          <a:pt x="372" y="771"/>
                        </a:lnTo>
                        <a:lnTo>
                          <a:pt x="368" y="773"/>
                        </a:lnTo>
                        <a:lnTo>
                          <a:pt x="366" y="769"/>
                        </a:lnTo>
                        <a:lnTo>
                          <a:pt x="368" y="762"/>
                        </a:lnTo>
                        <a:lnTo>
                          <a:pt x="370" y="760"/>
                        </a:lnTo>
                        <a:lnTo>
                          <a:pt x="370" y="757"/>
                        </a:lnTo>
                        <a:lnTo>
                          <a:pt x="374" y="757"/>
                        </a:lnTo>
                        <a:close/>
                        <a:moveTo>
                          <a:pt x="412" y="757"/>
                        </a:moveTo>
                        <a:lnTo>
                          <a:pt x="417" y="760"/>
                        </a:lnTo>
                        <a:lnTo>
                          <a:pt x="421" y="764"/>
                        </a:lnTo>
                        <a:lnTo>
                          <a:pt x="419" y="769"/>
                        </a:lnTo>
                        <a:lnTo>
                          <a:pt x="421" y="769"/>
                        </a:lnTo>
                        <a:lnTo>
                          <a:pt x="419" y="775"/>
                        </a:lnTo>
                        <a:lnTo>
                          <a:pt x="419" y="771"/>
                        </a:lnTo>
                        <a:lnTo>
                          <a:pt x="415" y="773"/>
                        </a:lnTo>
                        <a:lnTo>
                          <a:pt x="412" y="771"/>
                        </a:lnTo>
                        <a:lnTo>
                          <a:pt x="412" y="769"/>
                        </a:lnTo>
                        <a:lnTo>
                          <a:pt x="415" y="766"/>
                        </a:lnTo>
                        <a:lnTo>
                          <a:pt x="410" y="769"/>
                        </a:lnTo>
                        <a:lnTo>
                          <a:pt x="410" y="766"/>
                        </a:lnTo>
                        <a:lnTo>
                          <a:pt x="410" y="764"/>
                        </a:lnTo>
                        <a:lnTo>
                          <a:pt x="412" y="764"/>
                        </a:lnTo>
                        <a:lnTo>
                          <a:pt x="410" y="764"/>
                        </a:lnTo>
                        <a:lnTo>
                          <a:pt x="410" y="766"/>
                        </a:lnTo>
                        <a:lnTo>
                          <a:pt x="412" y="757"/>
                        </a:lnTo>
                        <a:close/>
                        <a:moveTo>
                          <a:pt x="325" y="760"/>
                        </a:moveTo>
                        <a:lnTo>
                          <a:pt x="325" y="757"/>
                        </a:lnTo>
                        <a:lnTo>
                          <a:pt x="328" y="757"/>
                        </a:lnTo>
                        <a:lnTo>
                          <a:pt x="325" y="760"/>
                        </a:lnTo>
                        <a:close/>
                        <a:moveTo>
                          <a:pt x="383" y="757"/>
                        </a:moveTo>
                        <a:lnTo>
                          <a:pt x="381" y="760"/>
                        </a:lnTo>
                        <a:lnTo>
                          <a:pt x="379" y="757"/>
                        </a:lnTo>
                        <a:lnTo>
                          <a:pt x="381" y="757"/>
                        </a:lnTo>
                        <a:lnTo>
                          <a:pt x="383" y="757"/>
                        </a:lnTo>
                        <a:close/>
                        <a:moveTo>
                          <a:pt x="374" y="757"/>
                        </a:moveTo>
                        <a:lnTo>
                          <a:pt x="377" y="755"/>
                        </a:lnTo>
                        <a:lnTo>
                          <a:pt x="374" y="757"/>
                        </a:lnTo>
                        <a:close/>
                        <a:moveTo>
                          <a:pt x="401" y="755"/>
                        </a:moveTo>
                        <a:lnTo>
                          <a:pt x="406" y="757"/>
                        </a:lnTo>
                        <a:lnTo>
                          <a:pt x="403" y="762"/>
                        </a:lnTo>
                        <a:lnTo>
                          <a:pt x="401" y="762"/>
                        </a:lnTo>
                        <a:lnTo>
                          <a:pt x="399" y="757"/>
                        </a:lnTo>
                        <a:lnTo>
                          <a:pt x="401" y="755"/>
                        </a:lnTo>
                        <a:close/>
                        <a:moveTo>
                          <a:pt x="330" y="755"/>
                        </a:moveTo>
                        <a:lnTo>
                          <a:pt x="332" y="755"/>
                        </a:lnTo>
                        <a:lnTo>
                          <a:pt x="330" y="757"/>
                        </a:lnTo>
                        <a:lnTo>
                          <a:pt x="328" y="755"/>
                        </a:lnTo>
                        <a:lnTo>
                          <a:pt x="330" y="755"/>
                        </a:lnTo>
                        <a:close/>
                        <a:moveTo>
                          <a:pt x="430" y="755"/>
                        </a:moveTo>
                        <a:lnTo>
                          <a:pt x="432" y="757"/>
                        </a:lnTo>
                        <a:lnTo>
                          <a:pt x="437" y="755"/>
                        </a:lnTo>
                        <a:lnTo>
                          <a:pt x="441" y="755"/>
                        </a:lnTo>
                        <a:lnTo>
                          <a:pt x="450" y="757"/>
                        </a:lnTo>
                        <a:lnTo>
                          <a:pt x="448" y="760"/>
                        </a:lnTo>
                        <a:lnTo>
                          <a:pt x="450" y="762"/>
                        </a:lnTo>
                        <a:lnTo>
                          <a:pt x="448" y="764"/>
                        </a:lnTo>
                        <a:lnTo>
                          <a:pt x="446" y="764"/>
                        </a:lnTo>
                        <a:lnTo>
                          <a:pt x="448" y="762"/>
                        </a:lnTo>
                        <a:lnTo>
                          <a:pt x="446" y="760"/>
                        </a:lnTo>
                        <a:lnTo>
                          <a:pt x="448" y="762"/>
                        </a:lnTo>
                        <a:lnTo>
                          <a:pt x="446" y="766"/>
                        </a:lnTo>
                        <a:lnTo>
                          <a:pt x="446" y="764"/>
                        </a:lnTo>
                        <a:lnTo>
                          <a:pt x="444" y="764"/>
                        </a:lnTo>
                        <a:lnTo>
                          <a:pt x="441" y="764"/>
                        </a:lnTo>
                        <a:lnTo>
                          <a:pt x="441" y="762"/>
                        </a:lnTo>
                        <a:lnTo>
                          <a:pt x="439" y="762"/>
                        </a:lnTo>
                        <a:lnTo>
                          <a:pt x="441" y="762"/>
                        </a:lnTo>
                        <a:lnTo>
                          <a:pt x="441" y="764"/>
                        </a:lnTo>
                        <a:lnTo>
                          <a:pt x="446" y="766"/>
                        </a:lnTo>
                        <a:lnTo>
                          <a:pt x="444" y="766"/>
                        </a:lnTo>
                        <a:lnTo>
                          <a:pt x="444" y="769"/>
                        </a:lnTo>
                        <a:lnTo>
                          <a:pt x="441" y="769"/>
                        </a:lnTo>
                        <a:lnTo>
                          <a:pt x="437" y="771"/>
                        </a:lnTo>
                        <a:lnTo>
                          <a:pt x="437" y="769"/>
                        </a:lnTo>
                        <a:lnTo>
                          <a:pt x="437" y="764"/>
                        </a:lnTo>
                        <a:lnTo>
                          <a:pt x="432" y="764"/>
                        </a:lnTo>
                        <a:lnTo>
                          <a:pt x="432" y="760"/>
                        </a:lnTo>
                        <a:lnTo>
                          <a:pt x="428" y="755"/>
                        </a:lnTo>
                        <a:lnTo>
                          <a:pt x="430" y="755"/>
                        </a:lnTo>
                        <a:close/>
                        <a:moveTo>
                          <a:pt x="415" y="753"/>
                        </a:moveTo>
                        <a:lnTo>
                          <a:pt x="417" y="755"/>
                        </a:lnTo>
                        <a:lnTo>
                          <a:pt x="419" y="755"/>
                        </a:lnTo>
                        <a:lnTo>
                          <a:pt x="426" y="755"/>
                        </a:lnTo>
                        <a:lnTo>
                          <a:pt x="428" y="757"/>
                        </a:lnTo>
                        <a:lnTo>
                          <a:pt x="426" y="760"/>
                        </a:lnTo>
                        <a:lnTo>
                          <a:pt x="423" y="764"/>
                        </a:lnTo>
                        <a:lnTo>
                          <a:pt x="423" y="762"/>
                        </a:lnTo>
                        <a:lnTo>
                          <a:pt x="421" y="762"/>
                        </a:lnTo>
                        <a:lnTo>
                          <a:pt x="419" y="762"/>
                        </a:lnTo>
                        <a:lnTo>
                          <a:pt x="417" y="760"/>
                        </a:lnTo>
                        <a:lnTo>
                          <a:pt x="412" y="757"/>
                        </a:lnTo>
                        <a:lnTo>
                          <a:pt x="415" y="753"/>
                        </a:lnTo>
                        <a:close/>
                        <a:moveTo>
                          <a:pt x="334" y="753"/>
                        </a:moveTo>
                        <a:lnTo>
                          <a:pt x="334" y="755"/>
                        </a:lnTo>
                        <a:lnTo>
                          <a:pt x="334" y="753"/>
                        </a:lnTo>
                        <a:close/>
                        <a:moveTo>
                          <a:pt x="417" y="746"/>
                        </a:moveTo>
                        <a:lnTo>
                          <a:pt x="419" y="749"/>
                        </a:lnTo>
                        <a:lnTo>
                          <a:pt x="417" y="751"/>
                        </a:lnTo>
                        <a:lnTo>
                          <a:pt x="421" y="753"/>
                        </a:lnTo>
                        <a:lnTo>
                          <a:pt x="423" y="751"/>
                        </a:lnTo>
                        <a:lnTo>
                          <a:pt x="423" y="753"/>
                        </a:lnTo>
                        <a:lnTo>
                          <a:pt x="426" y="753"/>
                        </a:lnTo>
                        <a:lnTo>
                          <a:pt x="426" y="755"/>
                        </a:lnTo>
                        <a:lnTo>
                          <a:pt x="423" y="755"/>
                        </a:lnTo>
                        <a:lnTo>
                          <a:pt x="419" y="753"/>
                        </a:lnTo>
                        <a:lnTo>
                          <a:pt x="415" y="755"/>
                        </a:lnTo>
                        <a:lnTo>
                          <a:pt x="415" y="753"/>
                        </a:lnTo>
                        <a:lnTo>
                          <a:pt x="415" y="749"/>
                        </a:lnTo>
                        <a:lnTo>
                          <a:pt x="417" y="746"/>
                        </a:lnTo>
                        <a:close/>
                        <a:moveTo>
                          <a:pt x="419" y="744"/>
                        </a:moveTo>
                        <a:lnTo>
                          <a:pt x="417" y="746"/>
                        </a:lnTo>
                        <a:lnTo>
                          <a:pt x="419" y="742"/>
                        </a:lnTo>
                        <a:lnTo>
                          <a:pt x="419" y="744"/>
                        </a:lnTo>
                        <a:close/>
                        <a:moveTo>
                          <a:pt x="406" y="742"/>
                        </a:moveTo>
                        <a:lnTo>
                          <a:pt x="412" y="744"/>
                        </a:lnTo>
                        <a:lnTo>
                          <a:pt x="410" y="749"/>
                        </a:lnTo>
                        <a:lnTo>
                          <a:pt x="408" y="749"/>
                        </a:lnTo>
                        <a:lnTo>
                          <a:pt x="410" y="746"/>
                        </a:lnTo>
                        <a:lnTo>
                          <a:pt x="408" y="746"/>
                        </a:lnTo>
                        <a:lnTo>
                          <a:pt x="410" y="746"/>
                        </a:lnTo>
                        <a:lnTo>
                          <a:pt x="408" y="749"/>
                        </a:lnTo>
                        <a:lnTo>
                          <a:pt x="410" y="749"/>
                        </a:lnTo>
                        <a:lnTo>
                          <a:pt x="406" y="751"/>
                        </a:lnTo>
                        <a:lnTo>
                          <a:pt x="408" y="751"/>
                        </a:lnTo>
                        <a:lnTo>
                          <a:pt x="408" y="753"/>
                        </a:lnTo>
                        <a:lnTo>
                          <a:pt x="401" y="751"/>
                        </a:lnTo>
                        <a:lnTo>
                          <a:pt x="401" y="744"/>
                        </a:lnTo>
                        <a:lnTo>
                          <a:pt x="406" y="742"/>
                        </a:lnTo>
                        <a:close/>
                        <a:moveTo>
                          <a:pt x="330" y="740"/>
                        </a:moveTo>
                        <a:lnTo>
                          <a:pt x="323" y="753"/>
                        </a:lnTo>
                        <a:lnTo>
                          <a:pt x="317" y="757"/>
                        </a:lnTo>
                        <a:lnTo>
                          <a:pt x="319" y="751"/>
                        </a:lnTo>
                        <a:lnTo>
                          <a:pt x="321" y="744"/>
                        </a:lnTo>
                        <a:lnTo>
                          <a:pt x="323" y="742"/>
                        </a:lnTo>
                        <a:lnTo>
                          <a:pt x="330" y="740"/>
                        </a:lnTo>
                        <a:close/>
                        <a:moveTo>
                          <a:pt x="426" y="742"/>
                        </a:moveTo>
                        <a:lnTo>
                          <a:pt x="432" y="742"/>
                        </a:lnTo>
                        <a:lnTo>
                          <a:pt x="435" y="740"/>
                        </a:lnTo>
                        <a:lnTo>
                          <a:pt x="435" y="742"/>
                        </a:lnTo>
                        <a:lnTo>
                          <a:pt x="439" y="742"/>
                        </a:lnTo>
                        <a:lnTo>
                          <a:pt x="441" y="753"/>
                        </a:lnTo>
                        <a:lnTo>
                          <a:pt x="432" y="755"/>
                        </a:lnTo>
                        <a:lnTo>
                          <a:pt x="428" y="753"/>
                        </a:lnTo>
                        <a:lnTo>
                          <a:pt x="423" y="753"/>
                        </a:lnTo>
                        <a:lnTo>
                          <a:pt x="423" y="751"/>
                        </a:lnTo>
                        <a:lnTo>
                          <a:pt x="421" y="753"/>
                        </a:lnTo>
                        <a:lnTo>
                          <a:pt x="419" y="751"/>
                        </a:lnTo>
                        <a:lnTo>
                          <a:pt x="419" y="746"/>
                        </a:lnTo>
                        <a:lnTo>
                          <a:pt x="421" y="746"/>
                        </a:lnTo>
                        <a:lnTo>
                          <a:pt x="423" y="746"/>
                        </a:lnTo>
                        <a:lnTo>
                          <a:pt x="421" y="749"/>
                        </a:lnTo>
                        <a:lnTo>
                          <a:pt x="426" y="749"/>
                        </a:lnTo>
                        <a:lnTo>
                          <a:pt x="421" y="749"/>
                        </a:lnTo>
                        <a:lnTo>
                          <a:pt x="423" y="746"/>
                        </a:lnTo>
                        <a:lnTo>
                          <a:pt x="421" y="746"/>
                        </a:lnTo>
                        <a:lnTo>
                          <a:pt x="419" y="746"/>
                        </a:lnTo>
                        <a:lnTo>
                          <a:pt x="419" y="744"/>
                        </a:lnTo>
                        <a:lnTo>
                          <a:pt x="421" y="742"/>
                        </a:lnTo>
                        <a:lnTo>
                          <a:pt x="419" y="742"/>
                        </a:lnTo>
                        <a:lnTo>
                          <a:pt x="421" y="742"/>
                        </a:lnTo>
                        <a:lnTo>
                          <a:pt x="426" y="740"/>
                        </a:lnTo>
                        <a:lnTo>
                          <a:pt x="426" y="742"/>
                        </a:lnTo>
                        <a:close/>
                        <a:moveTo>
                          <a:pt x="419" y="737"/>
                        </a:moveTo>
                        <a:lnTo>
                          <a:pt x="421" y="737"/>
                        </a:lnTo>
                        <a:lnTo>
                          <a:pt x="423" y="740"/>
                        </a:lnTo>
                        <a:lnTo>
                          <a:pt x="421" y="742"/>
                        </a:lnTo>
                        <a:lnTo>
                          <a:pt x="419" y="742"/>
                        </a:lnTo>
                        <a:lnTo>
                          <a:pt x="419" y="737"/>
                        </a:lnTo>
                        <a:close/>
                        <a:moveTo>
                          <a:pt x="439" y="737"/>
                        </a:moveTo>
                        <a:lnTo>
                          <a:pt x="439" y="742"/>
                        </a:lnTo>
                        <a:lnTo>
                          <a:pt x="437" y="742"/>
                        </a:lnTo>
                        <a:lnTo>
                          <a:pt x="432" y="737"/>
                        </a:lnTo>
                        <a:lnTo>
                          <a:pt x="437" y="737"/>
                        </a:lnTo>
                        <a:lnTo>
                          <a:pt x="437" y="735"/>
                        </a:lnTo>
                        <a:lnTo>
                          <a:pt x="439" y="737"/>
                        </a:lnTo>
                        <a:close/>
                        <a:moveTo>
                          <a:pt x="457" y="737"/>
                        </a:moveTo>
                        <a:lnTo>
                          <a:pt x="459" y="737"/>
                        </a:lnTo>
                        <a:lnTo>
                          <a:pt x="464" y="744"/>
                        </a:lnTo>
                        <a:lnTo>
                          <a:pt x="464" y="746"/>
                        </a:lnTo>
                        <a:lnTo>
                          <a:pt x="464" y="749"/>
                        </a:lnTo>
                        <a:lnTo>
                          <a:pt x="464" y="746"/>
                        </a:lnTo>
                        <a:lnTo>
                          <a:pt x="464" y="751"/>
                        </a:lnTo>
                        <a:lnTo>
                          <a:pt x="461" y="753"/>
                        </a:lnTo>
                        <a:lnTo>
                          <a:pt x="459" y="753"/>
                        </a:lnTo>
                        <a:lnTo>
                          <a:pt x="459" y="751"/>
                        </a:lnTo>
                        <a:lnTo>
                          <a:pt x="459" y="753"/>
                        </a:lnTo>
                        <a:lnTo>
                          <a:pt x="461" y="753"/>
                        </a:lnTo>
                        <a:lnTo>
                          <a:pt x="457" y="755"/>
                        </a:lnTo>
                        <a:lnTo>
                          <a:pt x="452" y="751"/>
                        </a:lnTo>
                        <a:lnTo>
                          <a:pt x="457" y="749"/>
                        </a:lnTo>
                        <a:lnTo>
                          <a:pt x="455" y="746"/>
                        </a:lnTo>
                        <a:lnTo>
                          <a:pt x="459" y="744"/>
                        </a:lnTo>
                        <a:lnTo>
                          <a:pt x="452" y="749"/>
                        </a:lnTo>
                        <a:lnTo>
                          <a:pt x="452" y="746"/>
                        </a:lnTo>
                        <a:lnTo>
                          <a:pt x="450" y="744"/>
                        </a:lnTo>
                        <a:lnTo>
                          <a:pt x="452" y="742"/>
                        </a:lnTo>
                        <a:lnTo>
                          <a:pt x="450" y="744"/>
                        </a:lnTo>
                        <a:lnTo>
                          <a:pt x="448" y="742"/>
                        </a:lnTo>
                        <a:lnTo>
                          <a:pt x="452" y="735"/>
                        </a:lnTo>
                        <a:lnTo>
                          <a:pt x="455" y="735"/>
                        </a:lnTo>
                        <a:lnTo>
                          <a:pt x="455" y="737"/>
                        </a:lnTo>
                        <a:lnTo>
                          <a:pt x="455" y="735"/>
                        </a:lnTo>
                        <a:lnTo>
                          <a:pt x="457" y="737"/>
                        </a:lnTo>
                        <a:close/>
                        <a:moveTo>
                          <a:pt x="401" y="737"/>
                        </a:moveTo>
                        <a:lnTo>
                          <a:pt x="401" y="735"/>
                        </a:lnTo>
                        <a:lnTo>
                          <a:pt x="401" y="737"/>
                        </a:lnTo>
                        <a:close/>
                        <a:moveTo>
                          <a:pt x="426" y="735"/>
                        </a:moveTo>
                        <a:lnTo>
                          <a:pt x="430" y="737"/>
                        </a:lnTo>
                        <a:lnTo>
                          <a:pt x="430" y="740"/>
                        </a:lnTo>
                        <a:lnTo>
                          <a:pt x="426" y="740"/>
                        </a:lnTo>
                        <a:lnTo>
                          <a:pt x="421" y="740"/>
                        </a:lnTo>
                        <a:lnTo>
                          <a:pt x="423" y="735"/>
                        </a:lnTo>
                        <a:lnTo>
                          <a:pt x="426" y="735"/>
                        </a:lnTo>
                        <a:close/>
                        <a:moveTo>
                          <a:pt x="435" y="733"/>
                        </a:moveTo>
                        <a:lnTo>
                          <a:pt x="435" y="735"/>
                        </a:lnTo>
                        <a:lnTo>
                          <a:pt x="437" y="737"/>
                        </a:lnTo>
                        <a:lnTo>
                          <a:pt x="432" y="737"/>
                        </a:lnTo>
                        <a:lnTo>
                          <a:pt x="432" y="740"/>
                        </a:lnTo>
                        <a:lnTo>
                          <a:pt x="430" y="740"/>
                        </a:lnTo>
                        <a:lnTo>
                          <a:pt x="430" y="737"/>
                        </a:lnTo>
                        <a:lnTo>
                          <a:pt x="432" y="735"/>
                        </a:lnTo>
                        <a:lnTo>
                          <a:pt x="430" y="737"/>
                        </a:lnTo>
                        <a:lnTo>
                          <a:pt x="428" y="735"/>
                        </a:lnTo>
                        <a:lnTo>
                          <a:pt x="435" y="733"/>
                        </a:lnTo>
                        <a:close/>
                        <a:moveTo>
                          <a:pt x="439" y="733"/>
                        </a:moveTo>
                        <a:lnTo>
                          <a:pt x="437" y="735"/>
                        </a:lnTo>
                        <a:lnTo>
                          <a:pt x="435" y="735"/>
                        </a:lnTo>
                        <a:lnTo>
                          <a:pt x="435" y="731"/>
                        </a:lnTo>
                        <a:lnTo>
                          <a:pt x="439" y="733"/>
                        </a:lnTo>
                        <a:close/>
                        <a:moveTo>
                          <a:pt x="415" y="731"/>
                        </a:moveTo>
                        <a:lnTo>
                          <a:pt x="410" y="733"/>
                        </a:lnTo>
                        <a:lnTo>
                          <a:pt x="410" y="731"/>
                        </a:lnTo>
                        <a:lnTo>
                          <a:pt x="415" y="731"/>
                        </a:lnTo>
                        <a:close/>
                        <a:moveTo>
                          <a:pt x="426" y="731"/>
                        </a:moveTo>
                        <a:lnTo>
                          <a:pt x="428" y="733"/>
                        </a:lnTo>
                        <a:lnTo>
                          <a:pt x="428" y="731"/>
                        </a:lnTo>
                        <a:lnTo>
                          <a:pt x="430" y="735"/>
                        </a:lnTo>
                        <a:lnTo>
                          <a:pt x="428" y="733"/>
                        </a:lnTo>
                        <a:lnTo>
                          <a:pt x="426" y="735"/>
                        </a:lnTo>
                        <a:lnTo>
                          <a:pt x="423" y="735"/>
                        </a:lnTo>
                        <a:lnTo>
                          <a:pt x="423" y="733"/>
                        </a:lnTo>
                        <a:lnTo>
                          <a:pt x="421" y="737"/>
                        </a:lnTo>
                        <a:lnTo>
                          <a:pt x="417" y="735"/>
                        </a:lnTo>
                        <a:lnTo>
                          <a:pt x="419" y="733"/>
                        </a:lnTo>
                        <a:lnTo>
                          <a:pt x="421" y="731"/>
                        </a:lnTo>
                        <a:lnTo>
                          <a:pt x="423" y="729"/>
                        </a:lnTo>
                        <a:lnTo>
                          <a:pt x="426" y="729"/>
                        </a:lnTo>
                        <a:lnTo>
                          <a:pt x="426" y="731"/>
                        </a:lnTo>
                        <a:close/>
                        <a:moveTo>
                          <a:pt x="428" y="726"/>
                        </a:moveTo>
                        <a:lnTo>
                          <a:pt x="432" y="726"/>
                        </a:lnTo>
                        <a:lnTo>
                          <a:pt x="432" y="729"/>
                        </a:lnTo>
                        <a:lnTo>
                          <a:pt x="435" y="731"/>
                        </a:lnTo>
                        <a:lnTo>
                          <a:pt x="430" y="731"/>
                        </a:lnTo>
                        <a:lnTo>
                          <a:pt x="435" y="733"/>
                        </a:lnTo>
                        <a:lnTo>
                          <a:pt x="430" y="733"/>
                        </a:lnTo>
                        <a:lnTo>
                          <a:pt x="428" y="729"/>
                        </a:lnTo>
                        <a:lnTo>
                          <a:pt x="428" y="731"/>
                        </a:lnTo>
                        <a:lnTo>
                          <a:pt x="426" y="731"/>
                        </a:lnTo>
                        <a:lnTo>
                          <a:pt x="426" y="729"/>
                        </a:lnTo>
                        <a:lnTo>
                          <a:pt x="426" y="726"/>
                        </a:lnTo>
                        <a:lnTo>
                          <a:pt x="428" y="726"/>
                        </a:lnTo>
                        <a:close/>
                        <a:moveTo>
                          <a:pt x="415" y="729"/>
                        </a:moveTo>
                        <a:lnTo>
                          <a:pt x="415" y="726"/>
                        </a:lnTo>
                        <a:lnTo>
                          <a:pt x="417" y="726"/>
                        </a:lnTo>
                        <a:lnTo>
                          <a:pt x="415" y="729"/>
                        </a:lnTo>
                        <a:close/>
                        <a:moveTo>
                          <a:pt x="435" y="720"/>
                        </a:moveTo>
                        <a:lnTo>
                          <a:pt x="437" y="720"/>
                        </a:lnTo>
                        <a:lnTo>
                          <a:pt x="439" y="722"/>
                        </a:lnTo>
                        <a:lnTo>
                          <a:pt x="444" y="729"/>
                        </a:lnTo>
                        <a:lnTo>
                          <a:pt x="441" y="731"/>
                        </a:lnTo>
                        <a:lnTo>
                          <a:pt x="439" y="731"/>
                        </a:lnTo>
                        <a:lnTo>
                          <a:pt x="439" y="729"/>
                        </a:lnTo>
                        <a:lnTo>
                          <a:pt x="439" y="731"/>
                        </a:lnTo>
                        <a:lnTo>
                          <a:pt x="435" y="731"/>
                        </a:lnTo>
                        <a:lnTo>
                          <a:pt x="432" y="729"/>
                        </a:lnTo>
                        <a:lnTo>
                          <a:pt x="432" y="726"/>
                        </a:lnTo>
                        <a:lnTo>
                          <a:pt x="430" y="726"/>
                        </a:lnTo>
                        <a:lnTo>
                          <a:pt x="432" y="724"/>
                        </a:lnTo>
                        <a:lnTo>
                          <a:pt x="432" y="720"/>
                        </a:lnTo>
                        <a:lnTo>
                          <a:pt x="435" y="720"/>
                        </a:lnTo>
                        <a:close/>
                        <a:moveTo>
                          <a:pt x="446" y="717"/>
                        </a:moveTo>
                        <a:lnTo>
                          <a:pt x="448" y="717"/>
                        </a:lnTo>
                        <a:lnTo>
                          <a:pt x="450" y="722"/>
                        </a:lnTo>
                        <a:lnTo>
                          <a:pt x="450" y="724"/>
                        </a:lnTo>
                        <a:lnTo>
                          <a:pt x="450" y="722"/>
                        </a:lnTo>
                        <a:lnTo>
                          <a:pt x="446" y="722"/>
                        </a:lnTo>
                        <a:lnTo>
                          <a:pt x="448" y="722"/>
                        </a:lnTo>
                        <a:lnTo>
                          <a:pt x="448" y="724"/>
                        </a:lnTo>
                        <a:lnTo>
                          <a:pt x="450" y="726"/>
                        </a:lnTo>
                        <a:lnTo>
                          <a:pt x="452" y="724"/>
                        </a:lnTo>
                        <a:lnTo>
                          <a:pt x="450" y="726"/>
                        </a:lnTo>
                        <a:lnTo>
                          <a:pt x="448" y="733"/>
                        </a:lnTo>
                        <a:lnTo>
                          <a:pt x="446" y="729"/>
                        </a:lnTo>
                        <a:lnTo>
                          <a:pt x="448" y="733"/>
                        </a:lnTo>
                        <a:lnTo>
                          <a:pt x="444" y="735"/>
                        </a:lnTo>
                        <a:lnTo>
                          <a:pt x="444" y="740"/>
                        </a:lnTo>
                        <a:lnTo>
                          <a:pt x="444" y="744"/>
                        </a:lnTo>
                        <a:lnTo>
                          <a:pt x="446" y="744"/>
                        </a:lnTo>
                        <a:lnTo>
                          <a:pt x="444" y="740"/>
                        </a:lnTo>
                        <a:lnTo>
                          <a:pt x="444" y="735"/>
                        </a:lnTo>
                        <a:lnTo>
                          <a:pt x="446" y="735"/>
                        </a:lnTo>
                        <a:lnTo>
                          <a:pt x="448" y="735"/>
                        </a:lnTo>
                        <a:lnTo>
                          <a:pt x="448" y="737"/>
                        </a:lnTo>
                        <a:lnTo>
                          <a:pt x="450" y="737"/>
                        </a:lnTo>
                        <a:lnTo>
                          <a:pt x="448" y="742"/>
                        </a:lnTo>
                        <a:lnTo>
                          <a:pt x="450" y="744"/>
                        </a:lnTo>
                        <a:lnTo>
                          <a:pt x="450" y="746"/>
                        </a:lnTo>
                        <a:lnTo>
                          <a:pt x="452" y="746"/>
                        </a:lnTo>
                        <a:lnTo>
                          <a:pt x="452" y="749"/>
                        </a:lnTo>
                        <a:lnTo>
                          <a:pt x="455" y="746"/>
                        </a:lnTo>
                        <a:lnTo>
                          <a:pt x="452" y="751"/>
                        </a:lnTo>
                        <a:lnTo>
                          <a:pt x="457" y="755"/>
                        </a:lnTo>
                        <a:lnTo>
                          <a:pt x="455" y="757"/>
                        </a:lnTo>
                        <a:lnTo>
                          <a:pt x="448" y="755"/>
                        </a:lnTo>
                        <a:lnTo>
                          <a:pt x="450" y="755"/>
                        </a:lnTo>
                        <a:lnTo>
                          <a:pt x="448" y="753"/>
                        </a:lnTo>
                        <a:lnTo>
                          <a:pt x="450" y="753"/>
                        </a:lnTo>
                        <a:lnTo>
                          <a:pt x="450" y="751"/>
                        </a:lnTo>
                        <a:lnTo>
                          <a:pt x="448" y="753"/>
                        </a:lnTo>
                        <a:lnTo>
                          <a:pt x="450" y="755"/>
                        </a:lnTo>
                        <a:lnTo>
                          <a:pt x="448" y="755"/>
                        </a:lnTo>
                        <a:lnTo>
                          <a:pt x="444" y="753"/>
                        </a:lnTo>
                        <a:lnTo>
                          <a:pt x="441" y="744"/>
                        </a:lnTo>
                        <a:lnTo>
                          <a:pt x="441" y="737"/>
                        </a:lnTo>
                        <a:lnTo>
                          <a:pt x="439" y="735"/>
                        </a:lnTo>
                        <a:lnTo>
                          <a:pt x="444" y="731"/>
                        </a:lnTo>
                        <a:lnTo>
                          <a:pt x="444" y="726"/>
                        </a:lnTo>
                        <a:lnTo>
                          <a:pt x="446" y="726"/>
                        </a:lnTo>
                        <a:lnTo>
                          <a:pt x="444" y="724"/>
                        </a:lnTo>
                        <a:lnTo>
                          <a:pt x="446" y="726"/>
                        </a:lnTo>
                        <a:lnTo>
                          <a:pt x="441" y="726"/>
                        </a:lnTo>
                        <a:lnTo>
                          <a:pt x="439" y="720"/>
                        </a:lnTo>
                        <a:lnTo>
                          <a:pt x="441" y="722"/>
                        </a:lnTo>
                        <a:lnTo>
                          <a:pt x="444" y="720"/>
                        </a:lnTo>
                        <a:lnTo>
                          <a:pt x="446" y="717"/>
                        </a:lnTo>
                        <a:close/>
                        <a:moveTo>
                          <a:pt x="455" y="715"/>
                        </a:moveTo>
                        <a:lnTo>
                          <a:pt x="457" y="722"/>
                        </a:lnTo>
                        <a:lnTo>
                          <a:pt x="461" y="726"/>
                        </a:lnTo>
                        <a:lnTo>
                          <a:pt x="459" y="729"/>
                        </a:lnTo>
                        <a:lnTo>
                          <a:pt x="457" y="729"/>
                        </a:lnTo>
                        <a:lnTo>
                          <a:pt x="457" y="726"/>
                        </a:lnTo>
                        <a:lnTo>
                          <a:pt x="455" y="729"/>
                        </a:lnTo>
                        <a:lnTo>
                          <a:pt x="459" y="729"/>
                        </a:lnTo>
                        <a:lnTo>
                          <a:pt x="457" y="731"/>
                        </a:lnTo>
                        <a:lnTo>
                          <a:pt x="459" y="737"/>
                        </a:lnTo>
                        <a:lnTo>
                          <a:pt x="457" y="735"/>
                        </a:lnTo>
                        <a:lnTo>
                          <a:pt x="457" y="733"/>
                        </a:lnTo>
                        <a:lnTo>
                          <a:pt x="457" y="737"/>
                        </a:lnTo>
                        <a:lnTo>
                          <a:pt x="455" y="735"/>
                        </a:lnTo>
                        <a:lnTo>
                          <a:pt x="455" y="737"/>
                        </a:lnTo>
                        <a:lnTo>
                          <a:pt x="455" y="735"/>
                        </a:lnTo>
                        <a:lnTo>
                          <a:pt x="452" y="735"/>
                        </a:lnTo>
                        <a:lnTo>
                          <a:pt x="450" y="737"/>
                        </a:lnTo>
                        <a:lnTo>
                          <a:pt x="448" y="737"/>
                        </a:lnTo>
                        <a:lnTo>
                          <a:pt x="448" y="735"/>
                        </a:lnTo>
                        <a:lnTo>
                          <a:pt x="450" y="733"/>
                        </a:lnTo>
                        <a:lnTo>
                          <a:pt x="452" y="724"/>
                        </a:lnTo>
                        <a:lnTo>
                          <a:pt x="450" y="720"/>
                        </a:lnTo>
                        <a:lnTo>
                          <a:pt x="450" y="717"/>
                        </a:lnTo>
                        <a:lnTo>
                          <a:pt x="455" y="715"/>
                        </a:lnTo>
                        <a:close/>
                        <a:moveTo>
                          <a:pt x="410" y="715"/>
                        </a:moveTo>
                        <a:lnTo>
                          <a:pt x="415" y="715"/>
                        </a:lnTo>
                        <a:lnTo>
                          <a:pt x="419" y="717"/>
                        </a:lnTo>
                        <a:lnTo>
                          <a:pt x="421" y="717"/>
                        </a:lnTo>
                        <a:lnTo>
                          <a:pt x="423" y="720"/>
                        </a:lnTo>
                        <a:lnTo>
                          <a:pt x="419" y="724"/>
                        </a:lnTo>
                        <a:lnTo>
                          <a:pt x="417" y="724"/>
                        </a:lnTo>
                        <a:lnTo>
                          <a:pt x="408" y="733"/>
                        </a:lnTo>
                        <a:lnTo>
                          <a:pt x="410" y="735"/>
                        </a:lnTo>
                        <a:lnTo>
                          <a:pt x="417" y="740"/>
                        </a:lnTo>
                        <a:lnTo>
                          <a:pt x="417" y="742"/>
                        </a:lnTo>
                        <a:lnTo>
                          <a:pt x="415" y="744"/>
                        </a:lnTo>
                        <a:lnTo>
                          <a:pt x="406" y="740"/>
                        </a:lnTo>
                        <a:lnTo>
                          <a:pt x="403" y="733"/>
                        </a:lnTo>
                        <a:lnTo>
                          <a:pt x="401" y="729"/>
                        </a:lnTo>
                        <a:lnTo>
                          <a:pt x="403" y="720"/>
                        </a:lnTo>
                        <a:lnTo>
                          <a:pt x="408" y="717"/>
                        </a:lnTo>
                        <a:lnTo>
                          <a:pt x="408" y="715"/>
                        </a:lnTo>
                        <a:lnTo>
                          <a:pt x="410" y="715"/>
                        </a:lnTo>
                        <a:close/>
                        <a:moveTo>
                          <a:pt x="432" y="717"/>
                        </a:moveTo>
                        <a:lnTo>
                          <a:pt x="432" y="715"/>
                        </a:lnTo>
                        <a:lnTo>
                          <a:pt x="435" y="715"/>
                        </a:lnTo>
                        <a:lnTo>
                          <a:pt x="435" y="720"/>
                        </a:lnTo>
                        <a:lnTo>
                          <a:pt x="432" y="720"/>
                        </a:lnTo>
                        <a:lnTo>
                          <a:pt x="430" y="720"/>
                        </a:lnTo>
                        <a:lnTo>
                          <a:pt x="432" y="722"/>
                        </a:lnTo>
                        <a:lnTo>
                          <a:pt x="432" y="724"/>
                        </a:lnTo>
                        <a:lnTo>
                          <a:pt x="428" y="726"/>
                        </a:lnTo>
                        <a:lnTo>
                          <a:pt x="426" y="726"/>
                        </a:lnTo>
                        <a:lnTo>
                          <a:pt x="423" y="729"/>
                        </a:lnTo>
                        <a:lnTo>
                          <a:pt x="421" y="729"/>
                        </a:lnTo>
                        <a:lnTo>
                          <a:pt x="421" y="731"/>
                        </a:lnTo>
                        <a:lnTo>
                          <a:pt x="417" y="733"/>
                        </a:lnTo>
                        <a:lnTo>
                          <a:pt x="417" y="735"/>
                        </a:lnTo>
                        <a:lnTo>
                          <a:pt x="412" y="735"/>
                        </a:lnTo>
                        <a:lnTo>
                          <a:pt x="410" y="733"/>
                        </a:lnTo>
                        <a:lnTo>
                          <a:pt x="415" y="729"/>
                        </a:lnTo>
                        <a:lnTo>
                          <a:pt x="417" y="724"/>
                        </a:lnTo>
                        <a:lnTo>
                          <a:pt x="421" y="724"/>
                        </a:lnTo>
                        <a:lnTo>
                          <a:pt x="426" y="717"/>
                        </a:lnTo>
                        <a:lnTo>
                          <a:pt x="430" y="720"/>
                        </a:lnTo>
                        <a:lnTo>
                          <a:pt x="428" y="715"/>
                        </a:lnTo>
                        <a:lnTo>
                          <a:pt x="432" y="717"/>
                        </a:lnTo>
                        <a:close/>
                        <a:moveTo>
                          <a:pt x="444" y="711"/>
                        </a:moveTo>
                        <a:lnTo>
                          <a:pt x="448" y="713"/>
                        </a:lnTo>
                        <a:lnTo>
                          <a:pt x="448" y="715"/>
                        </a:lnTo>
                        <a:lnTo>
                          <a:pt x="446" y="717"/>
                        </a:lnTo>
                        <a:lnTo>
                          <a:pt x="444" y="720"/>
                        </a:lnTo>
                        <a:lnTo>
                          <a:pt x="441" y="715"/>
                        </a:lnTo>
                        <a:lnTo>
                          <a:pt x="441" y="711"/>
                        </a:lnTo>
                        <a:lnTo>
                          <a:pt x="444" y="711"/>
                        </a:lnTo>
                        <a:close/>
                        <a:moveTo>
                          <a:pt x="426" y="704"/>
                        </a:moveTo>
                        <a:lnTo>
                          <a:pt x="428" y="706"/>
                        </a:lnTo>
                        <a:lnTo>
                          <a:pt x="428" y="709"/>
                        </a:lnTo>
                        <a:lnTo>
                          <a:pt x="426" y="711"/>
                        </a:lnTo>
                        <a:lnTo>
                          <a:pt x="426" y="715"/>
                        </a:lnTo>
                        <a:lnTo>
                          <a:pt x="428" y="715"/>
                        </a:lnTo>
                        <a:lnTo>
                          <a:pt x="430" y="720"/>
                        </a:lnTo>
                        <a:lnTo>
                          <a:pt x="426" y="717"/>
                        </a:lnTo>
                        <a:lnTo>
                          <a:pt x="423" y="720"/>
                        </a:lnTo>
                        <a:lnTo>
                          <a:pt x="421" y="715"/>
                        </a:lnTo>
                        <a:lnTo>
                          <a:pt x="417" y="715"/>
                        </a:lnTo>
                        <a:lnTo>
                          <a:pt x="419" y="711"/>
                        </a:lnTo>
                        <a:lnTo>
                          <a:pt x="423" y="706"/>
                        </a:lnTo>
                        <a:lnTo>
                          <a:pt x="423" y="704"/>
                        </a:lnTo>
                        <a:lnTo>
                          <a:pt x="426" y="704"/>
                        </a:lnTo>
                        <a:close/>
                        <a:moveTo>
                          <a:pt x="432" y="693"/>
                        </a:moveTo>
                        <a:lnTo>
                          <a:pt x="439" y="695"/>
                        </a:lnTo>
                        <a:lnTo>
                          <a:pt x="441" y="700"/>
                        </a:lnTo>
                        <a:lnTo>
                          <a:pt x="444" y="702"/>
                        </a:lnTo>
                        <a:lnTo>
                          <a:pt x="444" y="706"/>
                        </a:lnTo>
                        <a:lnTo>
                          <a:pt x="446" y="709"/>
                        </a:lnTo>
                        <a:lnTo>
                          <a:pt x="448" y="711"/>
                        </a:lnTo>
                        <a:lnTo>
                          <a:pt x="441" y="711"/>
                        </a:lnTo>
                        <a:lnTo>
                          <a:pt x="441" y="713"/>
                        </a:lnTo>
                        <a:lnTo>
                          <a:pt x="437" y="711"/>
                        </a:lnTo>
                        <a:lnTo>
                          <a:pt x="439" y="709"/>
                        </a:lnTo>
                        <a:lnTo>
                          <a:pt x="437" y="706"/>
                        </a:lnTo>
                        <a:lnTo>
                          <a:pt x="437" y="704"/>
                        </a:lnTo>
                        <a:lnTo>
                          <a:pt x="435" y="706"/>
                        </a:lnTo>
                        <a:lnTo>
                          <a:pt x="430" y="702"/>
                        </a:lnTo>
                        <a:lnTo>
                          <a:pt x="435" y="706"/>
                        </a:lnTo>
                        <a:lnTo>
                          <a:pt x="437" y="704"/>
                        </a:lnTo>
                        <a:lnTo>
                          <a:pt x="437" y="706"/>
                        </a:lnTo>
                        <a:lnTo>
                          <a:pt x="439" y="709"/>
                        </a:lnTo>
                        <a:lnTo>
                          <a:pt x="437" y="711"/>
                        </a:lnTo>
                        <a:lnTo>
                          <a:pt x="441" y="713"/>
                        </a:lnTo>
                        <a:lnTo>
                          <a:pt x="439" y="715"/>
                        </a:lnTo>
                        <a:lnTo>
                          <a:pt x="441" y="720"/>
                        </a:lnTo>
                        <a:lnTo>
                          <a:pt x="439" y="720"/>
                        </a:lnTo>
                        <a:lnTo>
                          <a:pt x="437" y="720"/>
                        </a:lnTo>
                        <a:lnTo>
                          <a:pt x="435" y="720"/>
                        </a:lnTo>
                        <a:lnTo>
                          <a:pt x="435" y="715"/>
                        </a:lnTo>
                        <a:lnTo>
                          <a:pt x="437" y="715"/>
                        </a:lnTo>
                        <a:lnTo>
                          <a:pt x="437" y="713"/>
                        </a:lnTo>
                        <a:lnTo>
                          <a:pt x="430" y="713"/>
                        </a:lnTo>
                        <a:lnTo>
                          <a:pt x="432" y="709"/>
                        </a:lnTo>
                        <a:lnTo>
                          <a:pt x="437" y="709"/>
                        </a:lnTo>
                        <a:lnTo>
                          <a:pt x="432" y="709"/>
                        </a:lnTo>
                        <a:lnTo>
                          <a:pt x="430" y="713"/>
                        </a:lnTo>
                        <a:lnTo>
                          <a:pt x="437" y="713"/>
                        </a:lnTo>
                        <a:lnTo>
                          <a:pt x="437" y="715"/>
                        </a:lnTo>
                        <a:lnTo>
                          <a:pt x="435" y="715"/>
                        </a:lnTo>
                        <a:lnTo>
                          <a:pt x="432" y="715"/>
                        </a:lnTo>
                        <a:lnTo>
                          <a:pt x="430" y="717"/>
                        </a:lnTo>
                        <a:lnTo>
                          <a:pt x="430" y="713"/>
                        </a:lnTo>
                        <a:lnTo>
                          <a:pt x="428" y="715"/>
                        </a:lnTo>
                        <a:lnTo>
                          <a:pt x="426" y="711"/>
                        </a:lnTo>
                        <a:lnTo>
                          <a:pt x="428" y="711"/>
                        </a:lnTo>
                        <a:lnTo>
                          <a:pt x="430" y="709"/>
                        </a:lnTo>
                        <a:lnTo>
                          <a:pt x="428" y="704"/>
                        </a:lnTo>
                        <a:lnTo>
                          <a:pt x="426" y="704"/>
                        </a:lnTo>
                        <a:lnTo>
                          <a:pt x="426" y="700"/>
                        </a:lnTo>
                        <a:lnTo>
                          <a:pt x="426" y="697"/>
                        </a:lnTo>
                        <a:lnTo>
                          <a:pt x="428" y="693"/>
                        </a:lnTo>
                        <a:lnTo>
                          <a:pt x="432" y="693"/>
                        </a:lnTo>
                        <a:close/>
                        <a:moveTo>
                          <a:pt x="450" y="689"/>
                        </a:moveTo>
                        <a:lnTo>
                          <a:pt x="450" y="697"/>
                        </a:lnTo>
                        <a:lnTo>
                          <a:pt x="452" y="697"/>
                        </a:lnTo>
                        <a:lnTo>
                          <a:pt x="457" y="702"/>
                        </a:lnTo>
                        <a:lnTo>
                          <a:pt x="452" y="702"/>
                        </a:lnTo>
                        <a:lnTo>
                          <a:pt x="452" y="704"/>
                        </a:lnTo>
                        <a:lnTo>
                          <a:pt x="457" y="706"/>
                        </a:lnTo>
                        <a:lnTo>
                          <a:pt x="455" y="709"/>
                        </a:lnTo>
                        <a:lnTo>
                          <a:pt x="459" y="706"/>
                        </a:lnTo>
                        <a:lnTo>
                          <a:pt x="459" y="711"/>
                        </a:lnTo>
                        <a:lnTo>
                          <a:pt x="464" y="715"/>
                        </a:lnTo>
                        <a:lnTo>
                          <a:pt x="461" y="720"/>
                        </a:lnTo>
                        <a:lnTo>
                          <a:pt x="464" y="722"/>
                        </a:lnTo>
                        <a:lnTo>
                          <a:pt x="468" y="722"/>
                        </a:lnTo>
                        <a:lnTo>
                          <a:pt x="461" y="726"/>
                        </a:lnTo>
                        <a:lnTo>
                          <a:pt x="461" y="724"/>
                        </a:lnTo>
                        <a:lnTo>
                          <a:pt x="457" y="720"/>
                        </a:lnTo>
                        <a:lnTo>
                          <a:pt x="457" y="717"/>
                        </a:lnTo>
                        <a:lnTo>
                          <a:pt x="457" y="715"/>
                        </a:lnTo>
                        <a:lnTo>
                          <a:pt x="450" y="713"/>
                        </a:lnTo>
                        <a:lnTo>
                          <a:pt x="448" y="709"/>
                        </a:lnTo>
                        <a:lnTo>
                          <a:pt x="446" y="709"/>
                        </a:lnTo>
                        <a:lnTo>
                          <a:pt x="448" y="693"/>
                        </a:lnTo>
                        <a:lnTo>
                          <a:pt x="448" y="691"/>
                        </a:lnTo>
                        <a:lnTo>
                          <a:pt x="450" y="689"/>
                        </a:lnTo>
                        <a:lnTo>
                          <a:pt x="448" y="686"/>
                        </a:lnTo>
                        <a:lnTo>
                          <a:pt x="452" y="689"/>
                        </a:lnTo>
                        <a:lnTo>
                          <a:pt x="450" y="689"/>
                        </a:lnTo>
                        <a:close/>
                        <a:moveTo>
                          <a:pt x="435" y="686"/>
                        </a:moveTo>
                        <a:lnTo>
                          <a:pt x="435" y="689"/>
                        </a:lnTo>
                        <a:lnTo>
                          <a:pt x="437" y="686"/>
                        </a:lnTo>
                        <a:lnTo>
                          <a:pt x="435" y="689"/>
                        </a:lnTo>
                        <a:lnTo>
                          <a:pt x="439" y="693"/>
                        </a:lnTo>
                        <a:lnTo>
                          <a:pt x="439" y="695"/>
                        </a:lnTo>
                        <a:lnTo>
                          <a:pt x="435" y="691"/>
                        </a:lnTo>
                        <a:lnTo>
                          <a:pt x="432" y="689"/>
                        </a:lnTo>
                        <a:lnTo>
                          <a:pt x="435" y="686"/>
                        </a:lnTo>
                        <a:close/>
                        <a:moveTo>
                          <a:pt x="441" y="684"/>
                        </a:moveTo>
                        <a:lnTo>
                          <a:pt x="441" y="682"/>
                        </a:lnTo>
                        <a:lnTo>
                          <a:pt x="441" y="684"/>
                        </a:lnTo>
                        <a:close/>
                        <a:moveTo>
                          <a:pt x="301" y="684"/>
                        </a:moveTo>
                        <a:lnTo>
                          <a:pt x="299" y="682"/>
                        </a:lnTo>
                        <a:lnTo>
                          <a:pt x="301" y="684"/>
                        </a:lnTo>
                        <a:close/>
                        <a:moveTo>
                          <a:pt x="299" y="682"/>
                        </a:moveTo>
                        <a:lnTo>
                          <a:pt x="297" y="682"/>
                        </a:lnTo>
                        <a:lnTo>
                          <a:pt x="299" y="682"/>
                        </a:lnTo>
                        <a:close/>
                        <a:moveTo>
                          <a:pt x="421" y="673"/>
                        </a:moveTo>
                        <a:lnTo>
                          <a:pt x="426" y="675"/>
                        </a:lnTo>
                        <a:lnTo>
                          <a:pt x="426" y="680"/>
                        </a:lnTo>
                        <a:lnTo>
                          <a:pt x="428" y="680"/>
                        </a:lnTo>
                        <a:lnTo>
                          <a:pt x="428" y="682"/>
                        </a:lnTo>
                        <a:lnTo>
                          <a:pt x="430" y="682"/>
                        </a:lnTo>
                        <a:lnTo>
                          <a:pt x="428" y="682"/>
                        </a:lnTo>
                        <a:lnTo>
                          <a:pt x="426" y="680"/>
                        </a:lnTo>
                        <a:lnTo>
                          <a:pt x="421" y="673"/>
                        </a:lnTo>
                        <a:close/>
                        <a:moveTo>
                          <a:pt x="439" y="666"/>
                        </a:moveTo>
                        <a:lnTo>
                          <a:pt x="439" y="669"/>
                        </a:lnTo>
                        <a:lnTo>
                          <a:pt x="439" y="673"/>
                        </a:lnTo>
                        <a:lnTo>
                          <a:pt x="439" y="671"/>
                        </a:lnTo>
                        <a:lnTo>
                          <a:pt x="439" y="673"/>
                        </a:lnTo>
                        <a:lnTo>
                          <a:pt x="439" y="675"/>
                        </a:lnTo>
                        <a:lnTo>
                          <a:pt x="439" y="678"/>
                        </a:lnTo>
                        <a:lnTo>
                          <a:pt x="441" y="682"/>
                        </a:lnTo>
                        <a:lnTo>
                          <a:pt x="439" y="684"/>
                        </a:lnTo>
                        <a:lnTo>
                          <a:pt x="441" y="686"/>
                        </a:lnTo>
                        <a:lnTo>
                          <a:pt x="437" y="691"/>
                        </a:lnTo>
                        <a:lnTo>
                          <a:pt x="439" y="691"/>
                        </a:lnTo>
                        <a:lnTo>
                          <a:pt x="437" y="689"/>
                        </a:lnTo>
                        <a:lnTo>
                          <a:pt x="437" y="686"/>
                        </a:lnTo>
                        <a:lnTo>
                          <a:pt x="432" y="684"/>
                        </a:lnTo>
                        <a:lnTo>
                          <a:pt x="432" y="675"/>
                        </a:lnTo>
                        <a:lnTo>
                          <a:pt x="435" y="675"/>
                        </a:lnTo>
                        <a:lnTo>
                          <a:pt x="432" y="673"/>
                        </a:lnTo>
                        <a:lnTo>
                          <a:pt x="430" y="671"/>
                        </a:lnTo>
                        <a:lnTo>
                          <a:pt x="435" y="669"/>
                        </a:lnTo>
                        <a:lnTo>
                          <a:pt x="435" y="666"/>
                        </a:lnTo>
                        <a:lnTo>
                          <a:pt x="435" y="669"/>
                        </a:lnTo>
                        <a:lnTo>
                          <a:pt x="437" y="664"/>
                        </a:lnTo>
                        <a:lnTo>
                          <a:pt x="439" y="666"/>
                        </a:lnTo>
                        <a:close/>
                        <a:moveTo>
                          <a:pt x="441" y="664"/>
                        </a:moveTo>
                        <a:lnTo>
                          <a:pt x="448" y="666"/>
                        </a:lnTo>
                        <a:lnTo>
                          <a:pt x="450" y="675"/>
                        </a:lnTo>
                        <a:lnTo>
                          <a:pt x="452" y="678"/>
                        </a:lnTo>
                        <a:lnTo>
                          <a:pt x="452" y="680"/>
                        </a:lnTo>
                        <a:lnTo>
                          <a:pt x="452" y="682"/>
                        </a:lnTo>
                        <a:lnTo>
                          <a:pt x="448" y="686"/>
                        </a:lnTo>
                        <a:lnTo>
                          <a:pt x="450" y="689"/>
                        </a:lnTo>
                        <a:lnTo>
                          <a:pt x="448" y="693"/>
                        </a:lnTo>
                        <a:lnTo>
                          <a:pt x="446" y="691"/>
                        </a:lnTo>
                        <a:lnTo>
                          <a:pt x="444" y="689"/>
                        </a:lnTo>
                        <a:lnTo>
                          <a:pt x="446" y="684"/>
                        </a:lnTo>
                        <a:lnTo>
                          <a:pt x="444" y="689"/>
                        </a:lnTo>
                        <a:lnTo>
                          <a:pt x="446" y="691"/>
                        </a:lnTo>
                        <a:lnTo>
                          <a:pt x="446" y="700"/>
                        </a:lnTo>
                        <a:lnTo>
                          <a:pt x="444" y="700"/>
                        </a:lnTo>
                        <a:lnTo>
                          <a:pt x="441" y="695"/>
                        </a:lnTo>
                        <a:lnTo>
                          <a:pt x="439" y="691"/>
                        </a:lnTo>
                        <a:lnTo>
                          <a:pt x="441" y="689"/>
                        </a:lnTo>
                        <a:lnTo>
                          <a:pt x="444" y="689"/>
                        </a:lnTo>
                        <a:lnTo>
                          <a:pt x="441" y="689"/>
                        </a:lnTo>
                        <a:lnTo>
                          <a:pt x="444" y="686"/>
                        </a:lnTo>
                        <a:lnTo>
                          <a:pt x="441" y="684"/>
                        </a:lnTo>
                        <a:lnTo>
                          <a:pt x="439" y="678"/>
                        </a:lnTo>
                        <a:lnTo>
                          <a:pt x="439" y="671"/>
                        </a:lnTo>
                        <a:lnTo>
                          <a:pt x="441" y="671"/>
                        </a:lnTo>
                        <a:lnTo>
                          <a:pt x="439" y="664"/>
                        </a:lnTo>
                        <a:lnTo>
                          <a:pt x="441" y="664"/>
                        </a:lnTo>
                        <a:close/>
                        <a:moveTo>
                          <a:pt x="328" y="13"/>
                        </a:moveTo>
                        <a:lnTo>
                          <a:pt x="332" y="16"/>
                        </a:lnTo>
                        <a:lnTo>
                          <a:pt x="337" y="11"/>
                        </a:lnTo>
                        <a:lnTo>
                          <a:pt x="341" y="11"/>
                        </a:lnTo>
                        <a:lnTo>
                          <a:pt x="343" y="13"/>
                        </a:lnTo>
                        <a:lnTo>
                          <a:pt x="350" y="13"/>
                        </a:lnTo>
                        <a:lnTo>
                          <a:pt x="354" y="13"/>
                        </a:lnTo>
                        <a:lnTo>
                          <a:pt x="357" y="13"/>
                        </a:lnTo>
                        <a:lnTo>
                          <a:pt x="357" y="16"/>
                        </a:lnTo>
                        <a:lnTo>
                          <a:pt x="359" y="16"/>
                        </a:lnTo>
                        <a:lnTo>
                          <a:pt x="361" y="18"/>
                        </a:lnTo>
                        <a:lnTo>
                          <a:pt x="366" y="18"/>
                        </a:lnTo>
                        <a:lnTo>
                          <a:pt x="372" y="20"/>
                        </a:lnTo>
                        <a:lnTo>
                          <a:pt x="374" y="18"/>
                        </a:lnTo>
                        <a:lnTo>
                          <a:pt x="379" y="13"/>
                        </a:lnTo>
                        <a:lnTo>
                          <a:pt x="381" y="13"/>
                        </a:lnTo>
                        <a:lnTo>
                          <a:pt x="386" y="9"/>
                        </a:lnTo>
                        <a:lnTo>
                          <a:pt x="386" y="7"/>
                        </a:lnTo>
                        <a:lnTo>
                          <a:pt x="395" y="5"/>
                        </a:lnTo>
                        <a:lnTo>
                          <a:pt x="399" y="5"/>
                        </a:lnTo>
                        <a:lnTo>
                          <a:pt x="401" y="7"/>
                        </a:lnTo>
                        <a:lnTo>
                          <a:pt x="403" y="9"/>
                        </a:lnTo>
                        <a:lnTo>
                          <a:pt x="408" y="7"/>
                        </a:lnTo>
                        <a:lnTo>
                          <a:pt x="410" y="7"/>
                        </a:lnTo>
                        <a:lnTo>
                          <a:pt x="412" y="7"/>
                        </a:lnTo>
                        <a:lnTo>
                          <a:pt x="415" y="11"/>
                        </a:lnTo>
                        <a:lnTo>
                          <a:pt x="417" y="11"/>
                        </a:lnTo>
                        <a:lnTo>
                          <a:pt x="419" y="11"/>
                        </a:lnTo>
                        <a:lnTo>
                          <a:pt x="426" y="11"/>
                        </a:lnTo>
                        <a:lnTo>
                          <a:pt x="428" y="13"/>
                        </a:lnTo>
                        <a:lnTo>
                          <a:pt x="430" y="16"/>
                        </a:lnTo>
                        <a:lnTo>
                          <a:pt x="435" y="16"/>
                        </a:lnTo>
                        <a:lnTo>
                          <a:pt x="437" y="22"/>
                        </a:lnTo>
                        <a:lnTo>
                          <a:pt x="435" y="31"/>
                        </a:lnTo>
                        <a:lnTo>
                          <a:pt x="437" y="40"/>
                        </a:lnTo>
                        <a:lnTo>
                          <a:pt x="441" y="31"/>
                        </a:lnTo>
                        <a:lnTo>
                          <a:pt x="446" y="36"/>
                        </a:lnTo>
                        <a:lnTo>
                          <a:pt x="446" y="38"/>
                        </a:lnTo>
                        <a:lnTo>
                          <a:pt x="446" y="40"/>
                        </a:lnTo>
                        <a:lnTo>
                          <a:pt x="450" y="42"/>
                        </a:lnTo>
                        <a:lnTo>
                          <a:pt x="457" y="40"/>
                        </a:lnTo>
                        <a:lnTo>
                          <a:pt x="457" y="42"/>
                        </a:lnTo>
                        <a:lnTo>
                          <a:pt x="461" y="42"/>
                        </a:lnTo>
                        <a:lnTo>
                          <a:pt x="461" y="47"/>
                        </a:lnTo>
                        <a:lnTo>
                          <a:pt x="464" y="45"/>
                        </a:lnTo>
                        <a:lnTo>
                          <a:pt x="468" y="47"/>
                        </a:lnTo>
                        <a:lnTo>
                          <a:pt x="466" y="49"/>
                        </a:lnTo>
                        <a:lnTo>
                          <a:pt x="468" y="51"/>
                        </a:lnTo>
                        <a:lnTo>
                          <a:pt x="468" y="53"/>
                        </a:lnTo>
                        <a:lnTo>
                          <a:pt x="472" y="58"/>
                        </a:lnTo>
                        <a:lnTo>
                          <a:pt x="479" y="58"/>
                        </a:lnTo>
                        <a:lnTo>
                          <a:pt x="481" y="58"/>
                        </a:lnTo>
                        <a:lnTo>
                          <a:pt x="488" y="58"/>
                        </a:lnTo>
                        <a:lnTo>
                          <a:pt x="490" y="58"/>
                        </a:lnTo>
                        <a:lnTo>
                          <a:pt x="493" y="56"/>
                        </a:lnTo>
                        <a:lnTo>
                          <a:pt x="499" y="53"/>
                        </a:lnTo>
                        <a:lnTo>
                          <a:pt x="508" y="51"/>
                        </a:lnTo>
                        <a:lnTo>
                          <a:pt x="508" y="53"/>
                        </a:lnTo>
                        <a:lnTo>
                          <a:pt x="517" y="53"/>
                        </a:lnTo>
                        <a:lnTo>
                          <a:pt x="517" y="56"/>
                        </a:lnTo>
                        <a:lnTo>
                          <a:pt x="517" y="58"/>
                        </a:lnTo>
                        <a:lnTo>
                          <a:pt x="521" y="60"/>
                        </a:lnTo>
                        <a:lnTo>
                          <a:pt x="533" y="58"/>
                        </a:lnTo>
                        <a:lnTo>
                          <a:pt x="535" y="60"/>
                        </a:lnTo>
                        <a:lnTo>
                          <a:pt x="542" y="62"/>
                        </a:lnTo>
                        <a:lnTo>
                          <a:pt x="544" y="62"/>
                        </a:lnTo>
                        <a:lnTo>
                          <a:pt x="546" y="62"/>
                        </a:lnTo>
                        <a:lnTo>
                          <a:pt x="546" y="67"/>
                        </a:lnTo>
                        <a:lnTo>
                          <a:pt x="544" y="69"/>
                        </a:lnTo>
                        <a:lnTo>
                          <a:pt x="542" y="69"/>
                        </a:lnTo>
                        <a:lnTo>
                          <a:pt x="542" y="71"/>
                        </a:lnTo>
                        <a:lnTo>
                          <a:pt x="544" y="71"/>
                        </a:lnTo>
                        <a:lnTo>
                          <a:pt x="548" y="71"/>
                        </a:lnTo>
                        <a:lnTo>
                          <a:pt x="550" y="69"/>
                        </a:lnTo>
                        <a:lnTo>
                          <a:pt x="553" y="69"/>
                        </a:lnTo>
                        <a:lnTo>
                          <a:pt x="557" y="71"/>
                        </a:lnTo>
                        <a:lnTo>
                          <a:pt x="562" y="69"/>
                        </a:lnTo>
                        <a:lnTo>
                          <a:pt x="562" y="71"/>
                        </a:lnTo>
                        <a:lnTo>
                          <a:pt x="564" y="73"/>
                        </a:lnTo>
                        <a:lnTo>
                          <a:pt x="571" y="73"/>
                        </a:lnTo>
                        <a:lnTo>
                          <a:pt x="577" y="73"/>
                        </a:lnTo>
                        <a:lnTo>
                          <a:pt x="577" y="76"/>
                        </a:lnTo>
                        <a:lnTo>
                          <a:pt x="577" y="80"/>
                        </a:lnTo>
                        <a:lnTo>
                          <a:pt x="579" y="82"/>
                        </a:lnTo>
                        <a:lnTo>
                          <a:pt x="575" y="85"/>
                        </a:lnTo>
                        <a:lnTo>
                          <a:pt x="577" y="87"/>
                        </a:lnTo>
                        <a:lnTo>
                          <a:pt x="579" y="87"/>
                        </a:lnTo>
                        <a:lnTo>
                          <a:pt x="577" y="89"/>
                        </a:lnTo>
                        <a:lnTo>
                          <a:pt x="579" y="91"/>
                        </a:lnTo>
                        <a:lnTo>
                          <a:pt x="577" y="91"/>
                        </a:lnTo>
                        <a:lnTo>
                          <a:pt x="577" y="96"/>
                        </a:lnTo>
                        <a:lnTo>
                          <a:pt x="575" y="105"/>
                        </a:lnTo>
                        <a:lnTo>
                          <a:pt x="577" y="107"/>
                        </a:lnTo>
                        <a:lnTo>
                          <a:pt x="577" y="109"/>
                        </a:lnTo>
                        <a:lnTo>
                          <a:pt x="575" y="113"/>
                        </a:lnTo>
                        <a:lnTo>
                          <a:pt x="575" y="116"/>
                        </a:lnTo>
                        <a:lnTo>
                          <a:pt x="573" y="116"/>
                        </a:lnTo>
                        <a:lnTo>
                          <a:pt x="573" y="118"/>
                        </a:lnTo>
                        <a:lnTo>
                          <a:pt x="575" y="116"/>
                        </a:lnTo>
                        <a:lnTo>
                          <a:pt x="575" y="120"/>
                        </a:lnTo>
                        <a:lnTo>
                          <a:pt x="571" y="120"/>
                        </a:lnTo>
                        <a:lnTo>
                          <a:pt x="571" y="125"/>
                        </a:lnTo>
                        <a:lnTo>
                          <a:pt x="571" y="122"/>
                        </a:lnTo>
                        <a:lnTo>
                          <a:pt x="571" y="120"/>
                        </a:lnTo>
                        <a:lnTo>
                          <a:pt x="566" y="125"/>
                        </a:lnTo>
                        <a:lnTo>
                          <a:pt x="566" y="127"/>
                        </a:lnTo>
                        <a:lnTo>
                          <a:pt x="562" y="129"/>
                        </a:lnTo>
                        <a:lnTo>
                          <a:pt x="562" y="133"/>
                        </a:lnTo>
                        <a:lnTo>
                          <a:pt x="557" y="131"/>
                        </a:lnTo>
                        <a:lnTo>
                          <a:pt x="555" y="131"/>
                        </a:lnTo>
                        <a:lnTo>
                          <a:pt x="559" y="136"/>
                        </a:lnTo>
                        <a:lnTo>
                          <a:pt x="557" y="138"/>
                        </a:lnTo>
                        <a:lnTo>
                          <a:pt x="555" y="136"/>
                        </a:lnTo>
                        <a:lnTo>
                          <a:pt x="553" y="138"/>
                        </a:lnTo>
                        <a:lnTo>
                          <a:pt x="555" y="138"/>
                        </a:lnTo>
                        <a:lnTo>
                          <a:pt x="557" y="140"/>
                        </a:lnTo>
                        <a:lnTo>
                          <a:pt x="555" y="142"/>
                        </a:lnTo>
                        <a:lnTo>
                          <a:pt x="553" y="142"/>
                        </a:lnTo>
                        <a:lnTo>
                          <a:pt x="557" y="145"/>
                        </a:lnTo>
                        <a:lnTo>
                          <a:pt x="555" y="145"/>
                        </a:lnTo>
                        <a:lnTo>
                          <a:pt x="557" y="147"/>
                        </a:lnTo>
                        <a:lnTo>
                          <a:pt x="555" y="147"/>
                        </a:lnTo>
                        <a:lnTo>
                          <a:pt x="553" y="147"/>
                        </a:lnTo>
                        <a:lnTo>
                          <a:pt x="555" y="149"/>
                        </a:lnTo>
                        <a:lnTo>
                          <a:pt x="559" y="149"/>
                        </a:lnTo>
                        <a:lnTo>
                          <a:pt x="555" y="151"/>
                        </a:lnTo>
                        <a:lnTo>
                          <a:pt x="553" y="151"/>
                        </a:lnTo>
                        <a:lnTo>
                          <a:pt x="550" y="151"/>
                        </a:lnTo>
                        <a:lnTo>
                          <a:pt x="555" y="149"/>
                        </a:lnTo>
                        <a:lnTo>
                          <a:pt x="553" y="149"/>
                        </a:lnTo>
                        <a:lnTo>
                          <a:pt x="553" y="147"/>
                        </a:lnTo>
                        <a:lnTo>
                          <a:pt x="550" y="145"/>
                        </a:lnTo>
                        <a:lnTo>
                          <a:pt x="553" y="145"/>
                        </a:lnTo>
                        <a:lnTo>
                          <a:pt x="550" y="142"/>
                        </a:lnTo>
                        <a:lnTo>
                          <a:pt x="553" y="142"/>
                        </a:lnTo>
                        <a:lnTo>
                          <a:pt x="550" y="142"/>
                        </a:lnTo>
                        <a:lnTo>
                          <a:pt x="553" y="142"/>
                        </a:lnTo>
                        <a:lnTo>
                          <a:pt x="550" y="140"/>
                        </a:lnTo>
                        <a:lnTo>
                          <a:pt x="550" y="142"/>
                        </a:lnTo>
                        <a:lnTo>
                          <a:pt x="548" y="142"/>
                        </a:lnTo>
                        <a:lnTo>
                          <a:pt x="544" y="142"/>
                        </a:lnTo>
                        <a:lnTo>
                          <a:pt x="544" y="145"/>
                        </a:lnTo>
                        <a:lnTo>
                          <a:pt x="546" y="147"/>
                        </a:lnTo>
                        <a:lnTo>
                          <a:pt x="544" y="147"/>
                        </a:lnTo>
                        <a:lnTo>
                          <a:pt x="548" y="149"/>
                        </a:lnTo>
                        <a:lnTo>
                          <a:pt x="546" y="151"/>
                        </a:lnTo>
                        <a:lnTo>
                          <a:pt x="544" y="149"/>
                        </a:lnTo>
                        <a:lnTo>
                          <a:pt x="542" y="149"/>
                        </a:lnTo>
                        <a:lnTo>
                          <a:pt x="542" y="151"/>
                        </a:lnTo>
                        <a:lnTo>
                          <a:pt x="539" y="151"/>
                        </a:lnTo>
                        <a:lnTo>
                          <a:pt x="539" y="158"/>
                        </a:lnTo>
                        <a:lnTo>
                          <a:pt x="542" y="156"/>
                        </a:lnTo>
                        <a:lnTo>
                          <a:pt x="542" y="158"/>
                        </a:lnTo>
                        <a:lnTo>
                          <a:pt x="544" y="156"/>
                        </a:lnTo>
                        <a:lnTo>
                          <a:pt x="544" y="158"/>
                        </a:lnTo>
                        <a:lnTo>
                          <a:pt x="542" y="158"/>
                        </a:lnTo>
                        <a:lnTo>
                          <a:pt x="539" y="158"/>
                        </a:lnTo>
                        <a:lnTo>
                          <a:pt x="539" y="160"/>
                        </a:lnTo>
                        <a:lnTo>
                          <a:pt x="542" y="162"/>
                        </a:lnTo>
                        <a:lnTo>
                          <a:pt x="542" y="160"/>
                        </a:lnTo>
                        <a:lnTo>
                          <a:pt x="544" y="160"/>
                        </a:lnTo>
                        <a:lnTo>
                          <a:pt x="544" y="158"/>
                        </a:lnTo>
                        <a:lnTo>
                          <a:pt x="546" y="160"/>
                        </a:lnTo>
                        <a:lnTo>
                          <a:pt x="544" y="162"/>
                        </a:lnTo>
                        <a:lnTo>
                          <a:pt x="546" y="165"/>
                        </a:lnTo>
                        <a:lnTo>
                          <a:pt x="544" y="165"/>
                        </a:lnTo>
                        <a:lnTo>
                          <a:pt x="542" y="167"/>
                        </a:lnTo>
                        <a:lnTo>
                          <a:pt x="542" y="165"/>
                        </a:lnTo>
                        <a:lnTo>
                          <a:pt x="542" y="167"/>
                        </a:lnTo>
                        <a:lnTo>
                          <a:pt x="539" y="167"/>
                        </a:lnTo>
                        <a:lnTo>
                          <a:pt x="539" y="169"/>
                        </a:lnTo>
                        <a:lnTo>
                          <a:pt x="537" y="169"/>
                        </a:lnTo>
                        <a:lnTo>
                          <a:pt x="537" y="171"/>
                        </a:lnTo>
                        <a:lnTo>
                          <a:pt x="537" y="178"/>
                        </a:lnTo>
                        <a:lnTo>
                          <a:pt x="537" y="176"/>
                        </a:lnTo>
                        <a:lnTo>
                          <a:pt x="535" y="178"/>
                        </a:lnTo>
                        <a:lnTo>
                          <a:pt x="533" y="180"/>
                        </a:lnTo>
                        <a:lnTo>
                          <a:pt x="530" y="178"/>
                        </a:lnTo>
                        <a:lnTo>
                          <a:pt x="530" y="176"/>
                        </a:lnTo>
                        <a:lnTo>
                          <a:pt x="533" y="173"/>
                        </a:lnTo>
                        <a:lnTo>
                          <a:pt x="528" y="173"/>
                        </a:lnTo>
                        <a:lnTo>
                          <a:pt x="526" y="173"/>
                        </a:lnTo>
                        <a:lnTo>
                          <a:pt x="524" y="173"/>
                        </a:lnTo>
                        <a:lnTo>
                          <a:pt x="521" y="173"/>
                        </a:lnTo>
                        <a:lnTo>
                          <a:pt x="519" y="173"/>
                        </a:lnTo>
                        <a:lnTo>
                          <a:pt x="515" y="171"/>
                        </a:lnTo>
                        <a:lnTo>
                          <a:pt x="517" y="169"/>
                        </a:lnTo>
                        <a:lnTo>
                          <a:pt x="515" y="167"/>
                        </a:lnTo>
                        <a:lnTo>
                          <a:pt x="510" y="171"/>
                        </a:lnTo>
                        <a:lnTo>
                          <a:pt x="510" y="173"/>
                        </a:lnTo>
                        <a:lnTo>
                          <a:pt x="504" y="173"/>
                        </a:lnTo>
                        <a:lnTo>
                          <a:pt x="501" y="169"/>
                        </a:lnTo>
                        <a:lnTo>
                          <a:pt x="497" y="167"/>
                        </a:lnTo>
                        <a:lnTo>
                          <a:pt x="495" y="167"/>
                        </a:lnTo>
                        <a:lnTo>
                          <a:pt x="495" y="165"/>
                        </a:lnTo>
                        <a:lnTo>
                          <a:pt x="490" y="165"/>
                        </a:lnTo>
                        <a:lnTo>
                          <a:pt x="493" y="160"/>
                        </a:lnTo>
                        <a:lnTo>
                          <a:pt x="490" y="160"/>
                        </a:lnTo>
                        <a:lnTo>
                          <a:pt x="486" y="156"/>
                        </a:lnTo>
                        <a:lnTo>
                          <a:pt x="481" y="156"/>
                        </a:lnTo>
                        <a:lnTo>
                          <a:pt x="477" y="156"/>
                        </a:lnTo>
                        <a:lnTo>
                          <a:pt x="475" y="151"/>
                        </a:lnTo>
                        <a:lnTo>
                          <a:pt x="477" y="151"/>
                        </a:lnTo>
                        <a:lnTo>
                          <a:pt x="472" y="149"/>
                        </a:lnTo>
                        <a:lnTo>
                          <a:pt x="475" y="145"/>
                        </a:lnTo>
                        <a:lnTo>
                          <a:pt x="475" y="140"/>
                        </a:lnTo>
                        <a:lnTo>
                          <a:pt x="472" y="138"/>
                        </a:lnTo>
                        <a:lnTo>
                          <a:pt x="472" y="136"/>
                        </a:lnTo>
                        <a:lnTo>
                          <a:pt x="468" y="133"/>
                        </a:lnTo>
                        <a:lnTo>
                          <a:pt x="470" y="133"/>
                        </a:lnTo>
                        <a:lnTo>
                          <a:pt x="470" y="129"/>
                        </a:lnTo>
                        <a:lnTo>
                          <a:pt x="472" y="133"/>
                        </a:lnTo>
                        <a:lnTo>
                          <a:pt x="475" y="129"/>
                        </a:lnTo>
                        <a:lnTo>
                          <a:pt x="470" y="129"/>
                        </a:lnTo>
                        <a:lnTo>
                          <a:pt x="468" y="127"/>
                        </a:lnTo>
                        <a:lnTo>
                          <a:pt x="466" y="129"/>
                        </a:lnTo>
                        <a:lnTo>
                          <a:pt x="468" y="127"/>
                        </a:lnTo>
                        <a:lnTo>
                          <a:pt x="468" y="122"/>
                        </a:lnTo>
                        <a:lnTo>
                          <a:pt x="466" y="122"/>
                        </a:lnTo>
                        <a:lnTo>
                          <a:pt x="468" y="120"/>
                        </a:lnTo>
                        <a:lnTo>
                          <a:pt x="468" y="118"/>
                        </a:lnTo>
                        <a:lnTo>
                          <a:pt x="466" y="118"/>
                        </a:lnTo>
                        <a:lnTo>
                          <a:pt x="459" y="118"/>
                        </a:lnTo>
                        <a:lnTo>
                          <a:pt x="457" y="116"/>
                        </a:lnTo>
                        <a:lnTo>
                          <a:pt x="452" y="113"/>
                        </a:lnTo>
                        <a:lnTo>
                          <a:pt x="452" y="111"/>
                        </a:lnTo>
                        <a:lnTo>
                          <a:pt x="452" y="109"/>
                        </a:lnTo>
                        <a:lnTo>
                          <a:pt x="448" y="109"/>
                        </a:lnTo>
                        <a:lnTo>
                          <a:pt x="450" y="109"/>
                        </a:lnTo>
                        <a:lnTo>
                          <a:pt x="446" y="109"/>
                        </a:lnTo>
                        <a:lnTo>
                          <a:pt x="448" y="111"/>
                        </a:lnTo>
                        <a:lnTo>
                          <a:pt x="446" y="113"/>
                        </a:lnTo>
                        <a:lnTo>
                          <a:pt x="444" y="111"/>
                        </a:lnTo>
                        <a:lnTo>
                          <a:pt x="446" y="113"/>
                        </a:lnTo>
                        <a:lnTo>
                          <a:pt x="444" y="113"/>
                        </a:lnTo>
                        <a:lnTo>
                          <a:pt x="444" y="116"/>
                        </a:lnTo>
                        <a:lnTo>
                          <a:pt x="441" y="116"/>
                        </a:lnTo>
                        <a:lnTo>
                          <a:pt x="444" y="116"/>
                        </a:lnTo>
                        <a:lnTo>
                          <a:pt x="441" y="120"/>
                        </a:lnTo>
                        <a:lnTo>
                          <a:pt x="444" y="120"/>
                        </a:lnTo>
                        <a:lnTo>
                          <a:pt x="441" y="122"/>
                        </a:lnTo>
                        <a:lnTo>
                          <a:pt x="446" y="122"/>
                        </a:lnTo>
                        <a:lnTo>
                          <a:pt x="448" y="122"/>
                        </a:lnTo>
                        <a:lnTo>
                          <a:pt x="446" y="125"/>
                        </a:lnTo>
                        <a:lnTo>
                          <a:pt x="448" y="125"/>
                        </a:lnTo>
                        <a:lnTo>
                          <a:pt x="448" y="127"/>
                        </a:lnTo>
                        <a:lnTo>
                          <a:pt x="448" y="125"/>
                        </a:lnTo>
                        <a:lnTo>
                          <a:pt x="452" y="125"/>
                        </a:lnTo>
                        <a:lnTo>
                          <a:pt x="452" y="127"/>
                        </a:lnTo>
                        <a:lnTo>
                          <a:pt x="455" y="127"/>
                        </a:lnTo>
                        <a:lnTo>
                          <a:pt x="452" y="127"/>
                        </a:lnTo>
                        <a:lnTo>
                          <a:pt x="455" y="129"/>
                        </a:lnTo>
                        <a:lnTo>
                          <a:pt x="452" y="129"/>
                        </a:lnTo>
                        <a:lnTo>
                          <a:pt x="452" y="131"/>
                        </a:lnTo>
                        <a:lnTo>
                          <a:pt x="455" y="131"/>
                        </a:lnTo>
                        <a:lnTo>
                          <a:pt x="457" y="131"/>
                        </a:lnTo>
                        <a:lnTo>
                          <a:pt x="457" y="129"/>
                        </a:lnTo>
                        <a:lnTo>
                          <a:pt x="459" y="131"/>
                        </a:lnTo>
                        <a:lnTo>
                          <a:pt x="459" y="133"/>
                        </a:lnTo>
                        <a:lnTo>
                          <a:pt x="461" y="133"/>
                        </a:lnTo>
                        <a:lnTo>
                          <a:pt x="461" y="131"/>
                        </a:lnTo>
                        <a:lnTo>
                          <a:pt x="464" y="131"/>
                        </a:lnTo>
                        <a:lnTo>
                          <a:pt x="464" y="133"/>
                        </a:lnTo>
                        <a:lnTo>
                          <a:pt x="461" y="133"/>
                        </a:lnTo>
                        <a:lnTo>
                          <a:pt x="464" y="138"/>
                        </a:lnTo>
                        <a:lnTo>
                          <a:pt x="461" y="138"/>
                        </a:lnTo>
                        <a:lnTo>
                          <a:pt x="461" y="140"/>
                        </a:lnTo>
                        <a:lnTo>
                          <a:pt x="459" y="138"/>
                        </a:lnTo>
                        <a:lnTo>
                          <a:pt x="450" y="140"/>
                        </a:lnTo>
                        <a:lnTo>
                          <a:pt x="448" y="138"/>
                        </a:lnTo>
                        <a:lnTo>
                          <a:pt x="444" y="133"/>
                        </a:lnTo>
                        <a:lnTo>
                          <a:pt x="437" y="133"/>
                        </a:lnTo>
                        <a:lnTo>
                          <a:pt x="435" y="133"/>
                        </a:lnTo>
                        <a:lnTo>
                          <a:pt x="435" y="138"/>
                        </a:lnTo>
                        <a:lnTo>
                          <a:pt x="437" y="140"/>
                        </a:lnTo>
                        <a:lnTo>
                          <a:pt x="432" y="140"/>
                        </a:lnTo>
                        <a:lnTo>
                          <a:pt x="430" y="138"/>
                        </a:lnTo>
                        <a:lnTo>
                          <a:pt x="428" y="138"/>
                        </a:lnTo>
                        <a:lnTo>
                          <a:pt x="428" y="131"/>
                        </a:lnTo>
                        <a:lnTo>
                          <a:pt x="426" y="129"/>
                        </a:lnTo>
                        <a:lnTo>
                          <a:pt x="419" y="131"/>
                        </a:lnTo>
                        <a:lnTo>
                          <a:pt x="419" y="127"/>
                        </a:lnTo>
                        <a:lnTo>
                          <a:pt x="417" y="125"/>
                        </a:lnTo>
                        <a:lnTo>
                          <a:pt x="415" y="122"/>
                        </a:lnTo>
                        <a:lnTo>
                          <a:pt x="410" y="127"/>
                        </a:lnTo>
                        <a:lnTo>
                          <a:pt x="410" y="122"/>
                        </a:lnTo>
                        <a:lnTo>
                          <a:pt x="408" y="120"/>
                        </a:lnTo>
                        <a:lnTo>
                          <a:pt x="410" y="118"/>
                        </a:lnTo>
                        <a:lnTo>
                          <a:pt x="406" y="118"/>
                        </a:lnTo>
                        <a:lnTo>
                          <a:pt x="408" y="118"/>
                        </a:lnTo>
                        <a:lnTo>
                          <a:pt x="408" y="116"/>
                        </a:lnTo>
                        <a:lnTo>
                          <a:pt x="406" y="116"/>
                        </a:lnTo>
                        <a:lnTo>
                          <a:pt x="403" y="113"/>
                        </a:lnTo>
                        <a:lnTo>
                          <a:pt x="399" y="111"/>
                        </a:lnTo>
                        <a:lnTo>
                          <a:pt x="399" y="107"/>
                        </a:lnTo>
                        <a:lnTo>
                          <a:pt x="395" y="107"/>
                        </a:lnTo>
                        <a:lnTo>
                          <a:pt x="397" y="109"/>
                        </a:lnTo>
                        <a:lnTo>
                          <a:pt x="390" y="109"/>
                        </a:lnTo>
                        <a:lnTo>
                          <a:pt x="390" y="107"/>
                        </a:lnTo>
                        <a:lnTo>
                          <a:pt x="390" y="105"/>
                        </a:lnTo>
                        <a:lnTo>
                          <a:pt x="386" y="105"/>
                        </a:lnTo>
                        <a:lnTo>
                          <a:pt x="386" y="102"/>
                        </a:lnTo>
                        <a:lnTo>
                          <a:pt x="381" y="100"/>
                        </a:lnTo>
                        <a:lnTo>
                          <a:pt x="379" y="98"/>
                        </a:lnTo>
                        <a:lnTo>
                          <a:pt x="377" y="96"/>
                        </a:lnTo>
                        <a:lnTo>
                          <a:pt x="374" y="98"/>
                        </a:lnTo>
                        <a:lnTo>
                          <a:pt x="372" y="96"/>
                        </a:lnTo>
                        <a:lnTo>
                          <a:pt x="370" y="93"/>
                        </a:lnTo>
                        <a:lnTo>
                          <a:pt x="370" y="85"/>
                        </a:lnTo>
                        <a:lnTo>
                          <a:pt x="366" y="87"/>
                        </a:lnTo>
                        <a:lnTo>
                          <a:pt x="368" y="89"/>
                        </a:lnTo>
                        <a:lnTo>
                          <a:pt x="366" y="89"/>
                        </a:lnTo>
                        <a:lnTo>
                          <a:pt x="363" y="93"/>
                        </a:lnTo>
                        <a:lnTo>
                          <a:pt x="361" y="96"/>
                        </a:lnTo>
                        <a:lnTo>
                          <a:pt x="361" y="100"/>
                        </a:lnTo>
                        <a:lnTo>
                          <a:pt x="359" y="105"/>
                        </a:lnTo>
                        <a:lnTo>
                          <a:pt x="359" y="107"/>
                        </a:lnTo>
                        <a:lnTo>
                          <a:pt x="361" y="107"/>
                        </a:lnTo>
                        <a:lnTo>
                          <a:pt x="361" y="111"/>
                        </a:lnTo>
                        <a:lnTo>
                          <a:pt x="363" y="105"/>
                        </a:lnTo>
                        <a:lnTo>
                          <a:pt x="366" y="107"/>
                        </a:lnTo>
                        <a:lnTo>
                          <a:pt x="368" y="105"/>
                        </a:lnTo>
                        <a:lnTo>
                          <a:pt x="370" y="107"/>
                        </a:lnTo>
                        <a:lnTo>
                          <a:pt x="372" y="107"/>
                        </a:lnTo>
                        <a:lnTo>
                          <a:pt x="379" y="109"/>
                        </a:lnTo>
                        <a:lnTo>
                          <a:pt x="381" y="111"/>
                        </a:lnTo>
                        <a:lnTo>
                          <a:pt x="381" y="113"/>
                        </a:lnTo>
                        <a:lnTo>
                          <a:pt x="381" y="116"/>
                        </a:lnTo>
                        <a:lnTo>
                          <a:pt x="383" y="113"/>
                        </a:lnTo>
                        <a:lnTo>
                          <a:pt x="381" y="116"/>
                        </a:lnTo>
                        <a:lnTo>
                          <a:pt x="383" y="116"/>
                        </a:lnTo>
                        <a:lnTo>
                          <a:pt x="383" y="118"/>
                        </a:lnTo>
                        <a:lnTo>
                          <a:pt x="386" y="118"/>
                        </a:lnTo>
                        <a:lnTo>
                          <a:pt x="383" y="120"/>
                        </a:lnTo>
                        <a:lnTo>
                          <a:pt x="386" y="120"/>
                        </a:lnTo>
                        <a:lnTo>
                          <a:pt x="383" y="122"/>
                        </a:lnTo>
                        <a:lnTo>
                          <a:pt x="386" y="122"/>
                        </a:lnTo>
                        <a:lnTo>
                          <a:pt x="383" y="125"/>
                        </a:lnTo>
                        <a:lnTo>
                          <a:pt x="383" y="122"/>
                        </a:lnTo>
                        <a:lnTo>
                          <a:pt x="381" y="122"/>
                        </a:lnTo>
                        <a:lnTo>
                          <a:pt x="381" y="125"/>
                        </a:lnTo>
                        <a:lnTo>
                          <a:pt x="377" y="122"/>
                        </a:lnTo>
                        <a:lnTo>
                          <a:pt x="377" y="120"/>
                        </a:lnTo>
                        <a:lnTo>
                          <a:pt x="372" y="127"/>
                        </a:lnTo>
                        <a:lnTo>
                          <a:pt x="368" y="127"/>
                        </a:lnTo>
                        <a:lnTo>
                          <a:pt x="370" y="129"/>
                        </a:lnTo>
                        <a:lnTo>
                          <a:pt x="366" y="129"/>
                        </a:lnTo>
                        <a:lnTo>
                          <a:pt x="361" y="133"/>
                        </a:lnTo>
                        <a:lnTo>
                          <a:pt x="361" y="140"/>
                        </a:lnTo>
                        <a:lnTo>
                          <a:pt x="361" y="142"/>
                        </a:lnTo>
                        <a:lnTo>
                          <a:pt x="357" y="145"/>
                        </a:lnTo>
                        <a:lnTo>
                          <a:pt x="354" y="147"/>
                        </a:lnTo>
                        <a:lnTo>
                          <a:pt x="352" y="145"/>
                        </a:lnTo>
                        <a:lnTo>
                          <a:pt x="350" y="147"/>
                        </a:lnTo>
                        <a:lnTo>
                          <a:pt x="346" y="147"/>
                        </a:lnTo>
                        <a:lnTo>
                          <a:pt x="343" y="149"/>
                        </a:lnTo>
                        <a:lnTo>
                          <a:pt x="346" y="149"/>
                        </a:lnTo>
                        <a:lnTo>
                          <a:pt x="343" y="151"/>
                        </a:lnTo>
                        <a:lnTo>
                          <a:pt x="339" y="151"/>
                        </a:lnTo>
                        <a:lnTo>
                          <a:pt x="339" y="153"/>
                        </a:lnTo>
                        <a:lnTo>
                          <a:pt x="337" y="153"/>
                        </a:lnTo>
                        <a:lnTo>
                          <a:pt x="337" y="156"/>
                        </a:lnTo>
                        <a:lnTo>
                          <a:pt x="334" y="160"/>
                        </a:lnTo>
                        <a:lnTo>
                          <a:pt x="334" y="162"/>
                        </a:lnTo>
                        <a:lnTo>
                          <a:pt x="337" y="165"/>
                        </a:lnTo>
                        <a:lnTo>
                          <a:pt x="334" y="169"/>
                        </a:lnTo>
                        <a:lnTo>
                          <a:pt x="337" y="171"/>
                        </a:lnTo>
                        <a:lnTo>
                          <a:pt x="332" y="171"/>
                        </a:lnTo>
                        <a:lnTo>
                          <a:pt x="332" y="173"/>
                        </a:lnTo>
                        <a:lnTo>
                          <a:pt x="328" y="178"/>
                        </a:lnTo>
                        <a:lnTo>
                          <a:pt x="330" y="178"/>
                        </a:lnTo>
                        <a:lnTo>
                          <a:pt x="328" y="180"/>
                        </a:lnTo>
                        <a:lnTo>
                          <a:pt x="328" y="182"/>
                        </a:lnTo>
                        <a:lnTo>
                          <a:pt x="323" y="184"/>
                        </a:lnTo>
                        <a:lnTo>
                          <a:pt x="323" y="187"/>
                        </a:lnTo>
                        <a:lnTo>
                          <a:pt x="325" y="189"/>
                        </a:lnTo>
                        <a:lnTo>
                          <a:pt x="323" y="189"/>
                        </a:lnTo>
                        <a:lnTo>
                          <a:pt x="325" y="189"/>
                        </a:lnTo>
                        <a:lnTo>
                          <a:pt x="325" y="191"/>
                        </a:lnTo>
                        <a:lnTo>
                          <a:pt x="328" y="196"/>
                        </a:lnTo>
                        <a:lnTo>
                          <a:pt x="325" y="196"/>
                        </a:lnTo>
                        <a:lnTo>
                          <a:pt x="325" y="198"/>
                        </a:lnTo>
                        <a:lnTo>
                          <a:pt x="325" y="200"/>
                        </a:lnTo>
                        <a:lnTo>
                          <a:pt x="328" y="200"/>
                        </a:lnTo>
                        <a:lnTo>
                          <a:pt x="328" y="202"/>
                        </a:lnTo>
                        <a:lnTo>
                          <a:pt x="330" y="202"/>
                        </a:lnTo>
                        <a:lnTo>
                          <a:pt x="332" y="207"/>
                        </a:lnTo>
                        <a:lnTo>
                          <a:pt x="337" y="202"/>
                        </a:lnTo>
                        <a:lnTo>
                          <a:pt x="341" y="204"/>
                        </a:lnTo>
                        <a:lnTo>
                          <a:pt x="341" y="202"/>
                        </a:lnTo>
                        <a:lnTo>
                          <a:pt x="343" y="202"/>
                        </a:lnTo>
                        <a:lnTo>
                          <a:pt x="346" y="202"/>
                        </a:lnTo>
                        <a:lnTo>
                          <a:pt x="350" y="202"/>
                        </a:lnTo>
                        <a:lnTo>
                          <a:pt x="350" y="204"/>
                        </a:lnTo>
                        <a:lnTo>
                          <a:pt x="357" y="209"/>
                        </a:lnTo>
                        <a:lnTo>
                          <a:pt x="357" y="211"/>
                        </a:lnTo>
                        <a:lnTo>
                          <a:pt x="366" y="216"/>
                        </a:lnTo>
                        <a:lnTo>
                          <a:pt x="363" y="218"/>
                        </a:lnTo>
                        <a:lnTo>
                          <a:pt x="368" y="220"/>
                        </a:lnTo>
                        <a:lnTo>
                          <a:pt x="377" y="222"/>
                        </a:lnTo>
                        <a:lnTo>
                          <a:pt x="377" y="227"/>
                        </a:lnTo>
                        <a:lnTo>
                          <a:pt x="374" y="231"/>
                        </a:lnTo>
                        <a:lnTo>
                          <a:pt x="377" y="231"/>
                        </a:lnTo>
                        <a:lnTo>
                          <a:pt x="379" y="233"/>
                        </a:lnTo>
                        <a:lnTo>
                          <a:pt x="381" y="233"/>
                        </a:lnTo>
                        <a:lnTo>
                          <a:pt x="381" y="238"/>
                        </a:lnTo>
                        <a:lnTo>
                          <a:pt x="383" y="240"/>
                        </a:lnTo>
                        <a:lnTo>
                          <a:pt x="386" y="240"/>
                        </a:lnTo>
                        <a:lnTo>
                          <a:pt x="388" y="240"/>
                        </a:lnTo>
                        <a:lnTo>
                          <a:pt x="388" y="244"/>
                        </a:lnTo>
                        <a:lnTo>
                          <a:pt x="390" y="242"/>
                        </a:lnTo>
                        <a:lnTo>
                          <a:pt x="392" y="244"/>
                        </a:lnTo>
                        <a:lnTo>
                          <a:pt x="397" y="244"/>
                        </a:lnTo>
                        <a:lnTo>
                          <a:pt x="397" y="242"/>
                        </a:lnTo>
                        <a:lnTo>
                          <a:pt x="399" y="247"/>
                        </a:lnTo>
                        <a:lnTo>
                          <a:pt x="403" y="247"/>
                        </a:lnTo>
                        <a:lnTo>
                          <a:pt x="403" y="249"/>
                        </a:lnTo>
                        <a:lnTo>
                          <a:pt x="410" y="249"/>
                        </a:lnTo>
                        <a:lnTo>
                          <a:pt x="412" y="249"/>
                        </a:lnTo>
                        <a:lnTo>
                          <a:pt x="412" y="247"/>
                        </a:lnTo>
                        <a:lnTo>
                          <a:pt x="417" y="244"/>
                        </a:lnTo>
                        <a:lnTo>
                          <a:pt x="417" y="247"/>
                        </a:lnTo>
                        <a:lnTo>
                          <a:pt x="421" y="247"/>
                        </a:lnTo>
                        <a:lnTo>
                          <a:pt x="421" y="244"/>
                        </a:lnTo>
                        <a:lnTo>
                          <a:pt x="419" y="244"/>
                        </a:lnTo>
                        <a:lnTo>
                          <a:pt x="419" y="242"/>
                        </a:lnTo>
                        <a:lnTo>
                          <a:pt x="421" y="244"/>
                        </a:lnTo>
                        <a:lnTo>
                          <a:pt x="426" y="242"/>
                        </a:lnTo>
                        <a:lnTo>
                          <a:pt x="428" y="247"/>
                        </a:lnTo>
                        <a:lnTo>
                          <a:pt x="430" y="247"/>
                        </a:lnTo>
                        <a:lnTo>
                          <a:pt x="430" y="249"/>
                        </a:lnTo>
                        <a:lnTo>
                          <a:pt x="430" y="251"/>
                        </a:lnTo>
                        <a:lnTo>
                          <a:pt x="428" y="253"/>
                        </a:lnTo>
                        <a:lnTo>
                          <a:pt x="430" y="256"/>
                        </a:lnTo>
                        <a:lnTo>
                          <a:pt x="430" y="258"/>
                        </a:lnTo>
                        <a:lnTo>
                          <a:pt x="428" y="258"/>
                        </a:lnTo>
                        <a:lnTo>
                          <a:pt x="432" y="260"/>
                        </a:lnTo>
                        <a:lnTo>
                          <a:pt x="430" y="264"/>
                        </a:lnTo>
                        <a:lnTo>
                          <a:pt x="435" y="267"/>
                        </a:lnTo>
                        <a:lnTo>
                          <a:pt x="435" y="269"/>
                        </a:lnTo>
                        <a:lnTo>
                          <a:pt x="437" y="271"/>
                        </a:lnTo>
                        <a:lnTo>
                          <a:pt x="437" y="269"/>
                        </a:lnTo>
                        <a:lnTo>
                          <a:pt x="439" y="269"/>
                        </a:lnTo>
                        <a:lnTo>
                          <a:pt x="444" y="273"/>
                        </a:lnTo>
                        <a:lnTo>
                          <a:pt x="444" y="271"/>
                        </a:lnTo>
                        <a:lnTo>
                          <a:pt x="446" y="273"/>
                        </a:lnTo>
                        <a:lnTo>
                          <a:pt x="450" y="273"/>
                        </a:lnTo>
                        <a:lnTo>
                          <a:pt x="452" y="273"/>
                        </a:lnTo>
                        <a:lnTo>
                          <a:pt x="455" y="276"/>
                        </a:lnTo>
                        <a:lnTo>
                          <a:pt x="455" y="278"/>
                        </a:lnTo>
                        <a:lnTo>
                          <a:pt x="452" y="276"/>
                        </a:lnTo>
                        <a:lnTo>
                          <a:pt x="448" y="280"/>
                        </a:lnTo>
                        <a:lnTo>
                          <a:pt x="446" y="282"/>
                        </a:lnTo>
                        <a:lnTo>
                          <a:pt x="448" y="284"/>
                        </a:lnTo>
                        <a:lnTo>
                          <a:pt x="446" y="287"/>
                        </a:lnTo>
                        <a:lnTo>
                          <a:pt x="444" y="284"/>
                        </a:lnTo>
                        <a:lnTo>
                          <a:pt x="446" y="291"/>
                        </a:lnTo>
                        <a:lnTo>
                          <a:pt x="444" y="291"/>
                        </a:lnTo>
                        <a:lnTo>
                          <a:pt x="444" y="293"/>
                        </a:lnTo>
                        <a:lnTo>
                          <a:pt x="439" y="291"/>
                        </a:lnTo>
                        <a:lnTo>
                          <a:pt x="437" y="291"/>
                        </a:lnTo>
                        <a:lnTo>
                          <a:pt x="435" y="289"/>
                        </a:lnTo>
                        <a:lnTo>
                          <a:pt x="432" y="289"/>
                        </a:lnTo>
                        <a:lnTo>
                          <a:pt x="432" y="287"/>
                        </a:lnTo>
                        <a:lnTo>
                          <a:pt x="430" y="287"/>
                        </a:lnTo>
                        <a:lnTo>
                          <a:pt x="428" y="291"/>
                        </a:lnTo>
                        <a:lnTo>
                          <a:pt x="426" y="291"/>
                        </a:lnTo>
                        <a:lnTo>
                          <a:pt x="421" y="291"/>
                        </a:lnTo>
                        <a:lnTo>
                          <a:pt x="421" y="289"/>
                        </a:lnTo>
                        <a:lnTo>
                          <a:pt x="419" y="291"/>
                        </a:lnTo>
                        <a:lnTo>
                          <a:pt x="415" y="289"/>
                        </a:lnTo>
                        <a:lnTo>
                          <a:pt x="412" y="287"/>
                        </a:lnTo>
                        <a:lnTo>
                          <a:pt x="408" y="287"/>
                        </a:lnTo>
                        <a:lnTo>
                          <a:pt x="406" y="289"/>
                        </a:lnTo>
                        <a:lnTo>
                          <a:pt x="399" y="287"/>
                        </a:lnTo>
                        <a:lnTo>
                          <a:pt x="395" y="289"/>
                        </a:lnTo>
                        <a:lnTo>
                          <a:pt x="395" y="291"/>
                        </a:lnTo>
                        <a:lnTo>
                          <a:pt x="392" y="291"/>
                        </a:lnTo>
                        <a:lnTo>
                          <a:pt x="390" y="291"/>
                        </a:lnTo>
                        <a:lnTo>
                          <a:pt x="390" y="289"/>
                        </a:lnTo>
                        <a:lnTo>
                          <a:pt x="388" y="289"/>
                        </a:lnTo>
                        <a:lnTo>
                          <a:pt x="381" y="287"/>
                        </a:lnTo>
                        <a:lnTo>
                          <a:pt x="379" y="287"/>
                        </a:lnTo>
                        <a:lnTo>
                          <a:pt x="379" y="289"/>
                        </a:lnTo>
                        <a:lnTo>
                          <a:pt x="374" y="289"/>
                        </a:lnTo>
                        <a:lnTo>
                          <a:pt x="374" y="291"/>
                        </a:lnTo>
                        <a:lnTo>
                          <a:pt x="377" y="293"/>
                        </a:lnTo>
                        <a:lnTo>
                          <a:pt x="377" y="296"/>
                        </a:lnTo>
                        <a:lnTo>
                          <a:pt x="374" y="298"/>
                        </a:lnTo>
                        <a:lnTo>
                          <a:pt x="374" y="304"/>
                        </a:lnTo>
                        <a:lnTo>
                          <a:pt x="372" y="309"/>
                        </a:lnTo>
                        <a:lnTo>
                          <a:pt x="374" y="311"/>
                        </a:lnTo>
                        <a:lnTo>
                          <a:pt x="372" y="316"/>
                        </a:lnTo>
                        <a:lnTo>
                          <a:pt x="370" y="318"/>
                        </a:lnTo>
                        <a:lnTo>
                          <a:pt x="370" y="320"/>
                        </a:lnTo>
                        <a:lnTo>
                          <a:pt x="368" y="320"/>
                        </a:lnTo>
                        <a:lnTo>
                          <a:pt x="368" y="322"/>
                        </a:lnTo>
                        <a:lnTo>
                          <a:pt x="368" y="324"/>
                        </a:lnTo>
                        <a:lnTo>
                          <a:pt x="366" y="324"/>
                        </a:lnTo>
                        <a:lnTo>
                          <a:pt x="363" y="324"/>
                        </a:lnTo>
                        <a:lnTo>
                          <a:pt x="359" y="324"/>
                        </a:lnTo>
                        <a:lnTo>
                          <a:pt x="359" y="329"/>
                        </a:lnTo>
                        <a:lnTo>
                          <a:pt x="357" y="329"/>
                        </a:lnTo>
                        <a:lnTo>
                          <a:pt x="361" y="331"/>
                        </a:lnTo>
                        <a:lnTo>
                          <a:pt x="357" y="336"/>
                        </a:lnTo>
                        <a:lnTo>
                          <a:pt x="357" y="333"/>
                        </a:lnTo>
                        <a:lnTo>
                          <a:pt x="354" y="336"/>
                        </a:lnTo>
                        <a:lnTo>
                          <a:pt x="354" y="333"/>
                        </a:lnTo>
                        <a:lnTo>
                          <a:pt x="350" y="333"/>
                        </a:lnTo>
                        <a:lnTo>
                          <a:pt x="350" y="331"/>
                        </a:lnTo>
                        <a:lnTo>
                          <a:pt x="348" y="333"/>
                        </a:lnTo>
                        <a:lnTo>
                          <a:pt x="348" y="329"/>
                        </a:lnTo>
                        <a:lnTo>
                          <a:pt x="343" y="322"/>
                        </a:lnTo>
                        <a:lnTo>
                          <a:pt x="337" y="322"/>
                        </a:lnTo>
                        <a:lnTo>
                          <a:pt x="332" y="327"/>
                        </a:lnTo>
                        <a:lnTo>
                          <a:pt x="330" y="327"/>
                        </a:lnTo>
                        <a:lnTo>
                          <a:pt x="330" y="329"/>
                        </a:lnTo>
                        <a:lnTo>
                          <a:pt x="334" y="331"/>
                        </a:lnTo>
                        <a:lnTo>
                          <a:pt x="332" y="333"/>
                        </a:lnTo>
                        <a:lnTo>
                          <a:pt x="334" y="336"/>
                        </a:lnTo>
                        <a:lnTo>
                          <a:pt x="337" y="336"/>
                        </a:lnTo>
                        <a:lnTo>
                          <a:pt x="334" y="338"/>
                        </a:lnTo>
                        <a:lnTo>
                          <a:pt x="332" y="338"/>
                        </a:lnTo>
                        <a:lnTo>
                          <a:pt x="330" y="340"/>
                        </a:lnTo>
                        <a:lnTo>
                          <a:pt x="330" y="344"/>
                        </a:lnTo>
                        <a:lnTo>
                          <a:pt x="328" y="342"/>
                        </a:lnTo>
                        <a:lnTo>
                          <a:pt x="325" y="344"/>
                        </a:lnTo>
                        <a:lnTo>
                          <a:pt x="325" y="349"/>
                        </a:lnTo>
                        <a:lnTo>
                          <a:pt x="323" y="347"/>
                        </a:lnTo>
                        <a:lnTo>
                          <a:pt x="321" y="349"/>
                        </a:lnTo>
                        <a:lnTo>
                          <a:pt x="321" y="351"/>
                        </a:lnTo>
                        <a:lnTo>
                          <a:pt x="321" y="353"/>
                        </a:lnTo>
                        <a:lnTo>
                          <a:pt x="319" y="355"/>
                        </a:lnTo>
                        <a:lnTo>
                          <a:pt x="312" y="364"/>
                        </a:lnTo>
                        <a:lnTo>
                          <a:pt x="317" y="369"/>
                        </a:lnTo>
                        <a:lnTo>
                          <a:pt x="325" y="380"/>
                        </a:lnTo>
                        <a:lnTo>
                          <a:pt x="332" y="387"/>
                        </a:lnTo>
                        <a:lnTo>
                          <a:pt x="337" y="389"/>
                        </a:lnTo>
                        <a:lnTo>
                          <a:pt x="339" y="393"/>
                        </a:lnTo>
                        <a:lnTo>
                          <a:pt x="350" y="395"/>
                        </a:lnTo>
                        <a:lnTo>
                          <a:pt x="359" y="404"/>
                        </a:lnTo>
                        <a:lnTo>
                          <a:pt x="363" y="407"/>
                        </a:lnTo>
                        <a:lnTo>
                          <a:pt x="372" y="404"/>
                        </a:lnTo>
                        <a:lnTo>
                          <a:pt x="374" y="404"/>
                        </a:lnTo>
                        <a:lnTo>
                          <a:pt x="383" y="409"/>
                        </a:lnTo>
                        <a:lnTo>
                          <a:pt x="386" y="411"/>
                        </a:lnTo>
                        <a:lnTo>
                          <a:pt x="390" y="418"/>
                        </a:lnTo>
                        <a:lnTo>
                          <a:pt x="392" y="413"/>
                        </a:lnTo>
                        <a:lnTo>
                          <a:pt x="395" y="413"/>
                        </a:lnTo>
                        <a:lnTo>
                          <a:pt x="399" y="413"/>
                        </a:lnTo>
                        <a:lnTo>
                          <a:pt x="401" y="415"/>
                        </a:lnTo>
                        <a:lnTo>
                          <a:pt x="408" y="413"/>
                        </a:lnTo>
                        <a:lnTo>
                          <a:pt x="410" y="415"/>
                        </a:lnTo>
                        <a:lnTo>
                          <a:pt x="415" y="418"/>
                        </a:lnTo>
                        <a:lnTo>
                          <a:pt x="415" y="420"/>
                        </a:lnTo>
                        <a:lnTo>
                          <a:pt x="415" y="431"/>
                        </a:lnTo>
                        <a:lnTo>
                          <a:pt x="412" y="431"/>
                        </a:lnTo>
                        <a:lnTo>
                          <a:pt x="412" y="433"/>
                        </a:lnTo>
                        <a:lnTo>
                          <a:pt x="410" y="435"/>
                        </a:lnTo>
                        <a:lnTo>
                          <a:pt x="412" y="442"/>
                        </a:lnTo>
                        <a:lnTo>
                          <a:pt x="410" y="442"/>
                        </a:lnTo>
                        <a:lnTo>
                          <a:pt x="410" y="447"/>
                        </a:lnTo>
                        <a:lnTo>
                          <a:pt x="415" y="444"/>
                        </a:lnTo>
                        <a:lnTo>
                          <a:pt x="415" y="449"/>
                        </a:lnTo>
                        <a:lnTo>
                          <a:pt x="417" y="451"/>
                        </a:lnTo>
                        <a:lnTo>
                          <a:pt x="415" y="451"/>
                        </a:lnTo>
                        <a:lnTo>
                          <a:pt x="415" y="453"/>
                        </a:lnTo>
                        <a:lnTo>
                          <a:pt x="417" y="453"/>
                        </a:lnTo>
                        <a:lnTo>
                          <a:pt x="415" y="460"/>
                        </a:lnTo>
                        <a:lnTo>
                          <a:pt x="419" y="458"/>
                        </a:lnTo>
                        <a:lnTo>
                          <a:pt x="421" y="462"/>
                        </a:lnTo>
                        <a:lnTo>
                          <a:pt x="417" y="462"/>
                        </a:lnTo>
                        <a:lnTo>
                          <a:pt x="415" y="462"/>
                        </a:lnTo>
                        <a:lnTo>
                          <a:pt x="417" y="469"/>
                        </a:lnTo>
                        <a:lnTo>
                          <a:pt x="415" y="469"/>
                        </a:lnTo>
                        <a:lnTo>
                          <a:pt x="415" y="471"/>
                        </a:lnTo>
                        <a:lnTo>
                          <a:pt x="410" y="471"/>
                        </a:lnTo>
                        <a:lnTo>
                          <a:pt x="410" y="473"/>
                        </a:lnTo>
                        <a:lnTo>
                          <a:pt x="408" y="475"/>
                        </a:lnTo>
                        <a:lnTo>
                          <a:pt x="406" y="475"/>
                        </a:lnTo>
                        <a:lnTo>
                          <a:pt x="406" y="478"/>
                        </a:lnTo>
                        <a:lnTo>
                          <a:pt x="401" y="478"/>
                        </a:lnTo>
                        <a:lnTo>
                          <a:pt x="399" y="478"/>
                        </a:lnTo>
                        <a:lnTo>
                          <a:pt x="397" y="478"/>
                        </a:lnTo>
                        <a:lnTo>
                          <a:pt x="395" y="478"/>
                        </a:lnTo>
                        <a:lnTo>
                          <a:pt x="392" y="480"/>
                        </a:lnTo>
                        <a:lnTo>
                          <a:pt x="397" y="484"/>
                        </a:lnTo>
                        <a:lnTo>
                          <a:pt x="395" y="487"/>
                        </a:lnTo>
                        <a:lnTo>
                          <a:pt x="395" y="489"/>
                        </a:lnTo>
                        <a:lnTo>
                          <a:pt x="390" y="489"/>
                        </a:lnTo>
                        <a:lnTo>
                          <a:pt x="392" y="493"/>
                        </a:lnTo>
                        <a:lnTo>
                          <a:pt x="392" y="500"/>
                        </a:lnTo>
                        <a:lnTo>
                          <a:pt x="392" y="507"/>
                        </a:lnTo>
                        <a:lnTo>
                          <a:pt x="390" y="511"/>
                        </a:lnTo>
                        <a:lnTo>
                          <a:pt x="395" y="511"/>
                        </a:lnTo>
                        <a:lnTo>
                          <a:pt x="395" y="515"/>
                        </a:lnTo>
                        <a:lnTo>
                          <a:pt x="397" y="515"/>
                        </a:lnTo>
                        <a:lnTo>
                          <a:pt x="403" y="515"/>
                        </a:lnTo>
                        <a:lnTo>
                          <a:pt x="401" y="518"/>
                        </a:lnTo>
                        <a:lnTo>
                          <a:pt x="406" y="522"/>
                        </a:lnTo>
                        <a:lnTo>
                          <a:pt x="408" y="524"/>
                        </a:lnTo>
                        <a:lnTo>
                          <a:pt x="410" y="529"/>
                        </a:lnTo>
                        <a:lnTo>
                          <a:pt x="415" y="529"/>
                        </a:lnTo>
                        <a:lnTo>
                          <a:pt x="417" y="533"/>
                        </a:lnTo>
                        <a:lnTo>
                          <a:pt x="419" y="533"/>
                        </a:lnTo>
                        <a:lnTo>
                          <a:pt x="421" y="533"/>
                        </a:lnTo>
                        <a:lnTo>
                          <a:pt x="421" y="531"/>
                        </a:lnTo>
                        <a:lnTo>
                          <a:pt x="426" y="531"/>
                        </a:lnTo>
                        <a:lnTo>
                          <a:pt x="426" y="533"/>
                        </a:lnTo>
                        <a:lnTo>
                          <a:pt x="423" y="535"/>
                        </a:lnTo>
                        <a:lnTo>
                          <a:pt x="423" y="538"/>
                        </a:lnTo>
                        <a:lnTo>
                          <a:pt x="421" y="540"/>
                        </a:lnTo>
                        <a:lnTo>
                          <a:pt x="419" y="538"/>
                        </a:lnTo>
                        <a:lnTo>
                          <a:pt x="419" y="542"/>
                        </a:lnTo>
                        <a:lnTo>
                          <a:pt x="419" y="546"/>
                        </a:lnTo>
                        <a:lnTo>
                          <a:pt x="419" y="551"/>
                        </a:lnTo>
                        <a:lnTo>
                          <a:pt x="415" y="553"/>
                        </a:lnTo>
                        <a:lnTo>
                          <a:pt x="417" y="558"/>
                        </a:lnTo>
                        <a:lnTo>
                          <a:pt x="415" y="555"/>
                        </a:lnTo>
                        <a:lnTo>
                          <a:pt x="415" y="560"/>
                        </a:lnTo>
                        <a:lnTo>
                          <a:pt x="412" y="558"/>
                        </a:lnTo>
                        <a:lnTo>
                          <a:pt x="410" y="560"/>
                        </a:lnTo>
                        <a:lnTo>
                          <a:pt x="415" y="562"/>
                        </a:lnTo>
                        <a:lnTo>
                          <a:pt x="415" y="566"/>
                        </a:lnTo>
                        <a:lnTo>
                          <a:pt x="417" y="569"/>
                        </a:lnTo>
                        <a:lnTo>
                          <a:pt x="421" y="566"/>
                        </a:lnTo>
                        <a:lnTo>
                          <a:pt x="423" y="571"/>
                        </a:lnTo>
                        <a:lnTo>
                          <a:pt x="428" y="571"/>
                        </a:lnTo>
                        <a:lnTo>
                          <a:pt x="426" y="566"/>
                        </a:lnTo>
                        <a:lnTo>
                          <a:pt x="428" y="566"/>
                        </a:lnTo>
                        <a:lnTo>
                          <a:pt x="430" y="566"/>
                        </a:lnTo>
                        <a:lnTo>
                          <a:pt x="428" y="569"/>
                        </a:lnTo>
                        <a:lnTo>
                          <a:pt x="430" y="566"/>
                        </a:lnTo>
                        <a:lnTo>
                          <a:pt x="432" y="569"/>
                        </a:lnTo>
                        <a:lnTo>
                          <a:pt x="441" y="569"/>
                        </a:lnTo>
                        <a:lnTo>
                          <a:pt x="441" y="571"/>
                        </a:lnTo>
                        <a:lnTo>
                          <a:pt x="444" y="571"/>
                        </a:lnTo>
                        <a:lnTo>
                          <a:pt x="446" y="573"/>
                        </a:lnTo>
                        <a:lnTo>
                          <a:pt x="450" y="571"/>
                        </a:lnTo>
                        <a:lnTo>
                          <a:pt x="452" y="571"/>
                        </a:lnTo>
                        <a:lnTo>
                          <a:pt x="450" y="575"/>
                        </a:lnTo>
                        <a:lnTo>
                          <a:pt x="448" y="575"/>
                        </a:lnTo>
                        <a:lnTo>
                          <a:pt x="444" y="578"/>
                        </a:lnTo>
                        <a:lnTo>
                          <a:pt x="444" y="582"/>
                        </a:lnTo>
                        <a:lnTo>
                          <a:pt x="441" y="584"/>
                        </a:lnTo>
                        <a:lnTo>
                          <a:pt x="439" y="586"/>
                        </a:lnTo>
                        <a:lnTo>
                          <a:pt x="435" y="589"/>
                        </a:lnTo>
                        <a:lnTo>
                          <a:pt x="435" y="591"/>
                        </a:lnTo>
                        <a:lnTo>
                          <a:pt x="437" y="595"/>
                        </a:lnTo>
                        <a:lnTo>
                          <a:pt x="435" y="600"/>
                        </a:lnTo>
                        <a:lnTo>
                          <a:pt x="432" y="602"/>
                        </a:lnTo>
                        <a:lnTo>
                          <a:pt x="435" y="602"/>
                        </a:lnTo>
                        <a:lnTo>
                          <a:pt x="435" y="609"/>
                        </a:lnTo>
                        <a:lnTo>
                          <a:pt x="439" y="609"/>
                        </a:lnTo>
                        <a:lnTo>
                          <a:pt x="439" y="611"/>
                        </a:lnTo>
                        <a:lnTo>
                          <a:pt x="441" y="613"/>
                        </a:lnTo>
                        <a:lnTo>
                          <a:pt x="439" y="615"/>
                        </a:lnTo>
                        <a:lnTo>
                          <a:pt x="441" y="620"/>
                        </a:lnTo>
                        <a:lnTo>
                          <a:pt x="444" y="620"/>
                        </a:lnTo>
                        <a:lnTo>
                          <a:pt x="446" y="620"/>
                        </a:lnTo>
                        <a:lnTo>
                          <a:pt x="448" y="624"/>
                        </a:lnTo>
                        <a:lnTo>
                          <a:pt x="448" y="631"/>
                        </a:lnTo>
                        <a:lnTo>
                          <a:pt x="444" y="633"/>
                        </a:lnTo>
                        <a:lnTo>
                          <a:pt x="441" y="635"/>
                        </a:lnTo>
                        <a:lnTo>
                          <a:pt x="441" y="640"/>
                        </a:lnTo>
                        <a:lnTo>
                          <a:pt x="448" y="646"/>
                        </a:lnTo>
                        <a:lnTo>
                          <a:pt x="446" y="651"/>
                        </a:lnTo>
                        <a:lnTo>
                          <a:pt x="444" y="653"/>
                        </a:lnTo>
                        <a:lnTo>
                          <a:pt x="439" y="646"/>
                        </a:lnTo>
                        <a:lnTo>
                          <a:pt x="435" y="649"/>
                        </a:lnTo>
                        <a:lnTo>
                          <a:pt x="435" y="644"/>
                        </a:lnTo>
                        <a:lnTo>
                          <a:pt x="432" y="644"/>
                        </a:lnTo>
                        <a:lnTo>
                          <a:pt x="432" y="642"/>
                        </a:lnTo>
                        <a:lnTo>
                          <a:pt x="426" y="642"/>
                        </a:lnTo>
                        <a:lnTo>
                          <a:pt x="426" y="638"/>
                        </a:lnTo>
                        <a:lnTo>
                          <a:pt x="428" y="640"/>
                        </a:lnTo>
                        <a:lnTo>
                          <a:pt x="430" y="638"/>
                        </a:lnTo>
                        <a:lnTo>
                          <a:pt x="430" y="640"/>
                        </a:lnTo>
                        <a:lnTo>
                          <a:pt x="432" y="638"/>
                        </a:lnTo>
                        <a:lnTo>
                          <a:pt x="430" y="638"/>
                        </a:lnTo>
                        <a:lnTo>
                          <a:pt x="432" y="638"/>
                        </a:lnTo>
                        <a:lnTo>
                          <a:pt x="430" y="640"/>
                        </a:lnTo>
                        <a:lnTo>
                          <a:pt x="430" y="638"/>
                        </a:lnTo>
                        <a:lnTo>
                          <a:pt x="428" y="640"/>
                        </a:lnTo>
                        <a:lnTo>
                          <a:pt x="426" y="638"/>
                        </a:lnTo>
                        <a:lnTo>
                          <a:pt x="426" y="640"/>
                        </a:lnTo>
                        <a:lnTo>
                          <a:pt x="426" y="642"/>
                        </a:lnTo>
                        <a:lnTo>
                          <a:pt x="432" y="644"/>
                        </a:lnTo>
                        <a:lnTo>
                          <a:pt x="432" y="646"/>
                        </a:lnTo>
                        <a:lnTo>
                          <a:pt x="435" y="644"/>
                        </a:lnTo>
                        <a:lnTo>
                          <a:pt x="432" y="646"/>
                        </a:lnTo>
                        <a:lnTo>
                          <a:pt x="435" y="649"/>
                        </a:lnTo>
                        <a:lnTo>
                          <a:pt x="441" y="649"/>
                        </a:lnTo>
                        <a:lnTo>
                          <a:pt x="444" y="653"/>
                        </a:lnTo>
                        <a:lnTo>
                          <a:pt x="444" y="655"/>
                        </a:lnTo>
                        <a:lnTo>
                          <a:pt x="448" y="655"/>
                        </a:lnTo>
                        <a:lnTo>
                          <a:pt x="448" y="658"/>
                        </a:lnTo>
                        <a:lnTo>
                          <a:pt x="444" y="660"/>
                        </a:lnTo>
                        <a:lnTo>
                          <a:pt x="444" y="662"/>
                        </a:lnTo>
                        <a:lnTo>
                          <a:pt x="439" y="664"/>
                        </a:lnTo>
                        <a:lnTo>
                          <a:pt x="437" y="666"/>
                        </a:lnTo>
                        <a:lnTo>
                          <a:pt x="435" y="666"/>
                        </a:lnTo>
                        <a:lnTo>
                          <a:pt x="435" y="669"/>
                        </a:lnTo>
                        <a:lnTo>
                          <a:pt x="430" y="671"/>
                        </a:lnTo>
                        <a:lnTo>
                          <a:pt x="435" y="675"/>
                        </a:lnTo>
                        <a:lnTo>
                          <a:pt x="432" y="675"/>
                        </a:lnTo>
                        <a:lnTo>
                          <a:pt x="432" y="680"/>
                        </a:lnTo>
                        <a:lnTo>
                          <a:pt x="432" y="682"/>
                        </a:lnTo>
                        <a:lnTo>
                          <a:pt x="428" y="682"/>
                        </a:lnTo>
                        <a:lnTo>
                          <a:pt x="430" y="680"/>
                        </a:lnTo>
                        <a:lnTo>
                          <a:pt x="428" y="680"/>
                        </a:lnTo>
                        <a:lnTo>
                          <a:pt x="426" y="675"/>
                        </a:lnTo>
                        <a:lnTo>
                          <a:pt x="421" y="671"/>
                        </a:lnTo>
                        <a:lnTo>
                          <a:pt x="423" y="669"/>
                        </a:lnTo>
                        <a:lnTo>
                          <a:pt x="419" y="669"/>
                        </a:lnTo>
                        <a:lnTo>
                          <a:pt x="419" y="664"/>
                        </a:lnTo>
                        <a:lnTo>
                          <a:pt x="419" y="666"/>
                        </a:lnTo>
                        <a:lnTo>
                          <a:pt x="421" y="669"/>
                        </a:lnTo>
                        <a:lnTo>
                          <a:pt x="419" y="669"/>
                        </a:lnTo>
                        <a:lnTo>
                          <a:pt x="423" y="669"/>
                        </a:lnTo>
                        <a:lnTo>
                          <a:pt x="421" y="671"/>
                        </a:lnTo>
                        <a:lnTo>
                          <a:pt x="415" y="671"/>
                        </a:lnTo>
                        <a:lnTo>
                          <a:pt x="410" y="669"/>
                        </a:lnTo>
                        <a:lnTo>
                          <a:pt x="408" y="666"/>
                        </a:lnTo>
                        <a:lnTo>
                          <a:pt x="408" y="660"/>
                        </a:lnTo>
                        <a:lnTo>
                          <a:pt x="406" y="666"/>
                        </a:lnTo>
                        <a:lnTo>
                          <a:pt x="410" y="669"/>
                        </a:lnTo>
                        <a:lnTo>
                          <a:pt x="412" y="669"/>
                        </a:lnTo>
                        <a:lnTo>
                          <a:pt x="415" y="671"/>
                        </a:lnTo>
                        <a:lnTo>
                          <a:pt x="419" y="671"/>
                        </a:lnTo>
                        <a:lnTo>
                          <a:pt x="421" y="671"/>
                        </a:lnTo>
                        <a:lnTo>
                          <a:pt x="426" y="680"/>
                        </a:lnTo>
                        <a:lnTo>
                          <a:pt x="428" y="682"/>
                        </a:lnTo>
                        <a:lnTo>
                          <a:pt x="432" y="682"/>
                        </a:lnTo>
                        <a:lnTo>
                          <a:pt x="432" y="686"/>
                        </a:lnTo>
                        <a:lnTo>
                          <a:pt x="432" y="689"/>
                        </a:lnTo>
                        <a:lnTo>
                          <a:pt x="437" y="693"/>
                        </a:lnTo>
                        <a:lnTo>
                          <a:pt x="432" y="693"/>
                        </a:lnTo>
                        <a:lnTo>
                          <a:pt x="428" y="693"/>
                        </a:lnTo>
                        <a:lnTo>
                          <a:pt x="426" y="697"/>
                        </a:lnTo>
                        <a:lnTo>
                          <a:pt x="426" y="700"/>
                        </a:lnTo>
                        <a:lnTo>
                          <a:pt x="426" y="704"/>
                        </a:lnTo>
                        <a:lnTo>
                          <a:pt x="423" y="704"/>
                        </a:lnTo>
                        <a:lnTo>
                          <a:pt x="423" y="706"/>
                        </a:lnTo>
                        <a:lnTo>
                          <a:pt x="417" y="711"/>
                        </a:lnTo>
                        <a:lnTo>
                          <a:pt x="417" y="715"/>
                        </a:lnTo>
                        <a:lnTo>
                          <a:pt x="417" y="713"/>
                        </a:lnTo>
                        <a:lnTo>
                          <a:pt x="417" y="715"/>
                        </a:lnTo>
                        <a:lnTo>
                          <a:pt x="415" y="715"/>
                        </a:lnTo>
                        <a:lnTo>
                          <a:pt x="406" y="713"/>
                        </a:lnTo>
                        <a:lnTo>
                          <a:pt x="403" y="713"/>
                        </a:lnTo>
                        <a:lnTo>
                          <a:pt x="401" y="713"/>
                        </a:lnTo>
                        <a:lnTo>
                          <a:pt x="406" y="711"/>
                        </a:lnTo>
                        <a:lnTo>
                          <a:pt x="408" y="702"/>
                        </a:lnTo>
                        <a:lnTo>
                          <a:pt x="408" y="697"/>
                        </a:lnTo>
                        <a:lnTo>
                          <a:pt x="410" y="697"/>
                        </a:lnTo>
                        <a:lnTo>
                          <a:pt x="406" y="697"/>
                        </a:lnTo>
                        <a:lnTo>
                          <a:pt x="406" y="695"/>
                        </a:lnTo>
                        <a:lnTo>
                          <a:pt x="408" y="702"/>
                        </a:lnTo>
                        <a:lnTo>
                          <a:pt x="403" y="709"/>
                        </a:lnTo>
                        <a:lnTo>
                          <a:pt x="401" y="713"/>
                        </a:lnTo>
                        <a:lnTo>
                          <a:pt x="401" y="715"/>
                        </a:lnTo>
                        <a:lnTo>
                          <a:pt x="406" y="715"/>
                        </a:lnTo>
                        <a:lnTo>
                          <a:pt x="401" y="722"/>
                        </a:lnTo>
                        <a:lnTo>
                          <a:pt x="401" y="724"/>
                        </a:lnTo>
                        <a:lnTo>
                          <a:pt x="399" y="729"/>
                        </a:lnTo>
                        <a:lnTo>
                          <a:pt x="397" y="729"/>
                        </a:lnTo>
                        <a:lnTo>
                          <a:pt x="397" y="726"/>
                        </a:lnTo>
                        <a:lnTo>
                          <a:pt x="397" y="722"/>
                        </a:lnTo>
                        <a:lnTo>
                          <a:pt x="395" y="720"/>
                        </a:lnTo>
                        <a:lnTo>
                          <a:pt x="392" y="717"/>
                        </a:lnTo>
                        <a:lnTo>
                          <a:pt x="392" y="715"/>
                        </a:lnTo>
                        <a:lnTo>
                          <a:pt x="392" y="717"/>
                        </a:lnTo>
                        <a:lnTo>
                          <a:pt x="395" y="720"/>
                        </a:lnTo>
                        <a:lnTo>
                          <a:pt x="397" y="722"/>
                        </a:lnTo>
                        <a:lnTo>
                          <a:pt x="397" y="726"/>
                        </a:lnTo>
                        <a:lnTo>
                          <a:pt x="397" y="729"/>
                        </a:lnTo>
                        <a:lnTo>
                          <a:pt x="399" y="729"/>
                        </a:lnTo>
                        <a:lnTo>
                          <a:pt x="401" y="735"/>
                        </a:lnTo>
                        <a:lnTo>
                          <a:pt x="401" y="737"/>
                        </a:lnTo>
                        <a:lnTo>
                          <a:pt x="399" y="742"/>
                        </a:lnTo>
                        <a:lnTo>
                          <a:pt x="397" y="740"/>
                        </a:lnTo>
                        <a:lnTo>
                          <a:pt x="397" y="737"/>
                        </a:lnTo>
                        <a:lnTo>
                          <a:pt x="397" y="735"/>
                        </a:lnTo>
                        <a:lnTo>
                          <a:pt x="397" y="733"/>
                        </a:lnTo>
                        <a:lnTo>
                          <a:pt x="397" y="735"/>
                        </a:lnTo>
                        <a:lnTo>
                          <a:pt x="397" y="737"/>
                        </a:lnTo>
                        <a:lnTo>
                          <a:pt x="397" y="740"/>
                        </a:lnTo>
                        <a:lnTo>
                          <a:pt x="399" y="742"/>
                        </a:lnTo>
                        <a:lnTo>
                          <a:pt x="397" y="749"/>
                        </a:lnTo>
                        <a:lnTo>
                          <a:pt x="399" y="753"/>
                        </a:lnTo>
                        <a:lnTo>
                          <a:pt x="397" y="753"/>
                        </a:lnTo>
                        <a:lnTo>
                          <a:pt x="397" y="755"/>
                        </a:lnTo>
                        <a:lnTo>
                          <a:pt x="397" y="757"/>
                        </a:lnTo>
                        <a:lnTo>
                          <a:pt x="392" y="760"/>
                        </a:lnTo>
                        <a:lnTo>
                          <a:pt x="392" y="757"/>
                        </a:lnTo>
                        <a:lnTo>
                          <a:pt x="395" y="755"/>
                        </a:lnTo>
                        <a:lnTo>
                          <a:pt x="392" y="757"/>
                        </a:lnTo>
                        <a:lnTo>
                          <a:pt x="390" y="755"/>
                        </a:lnTo>
                        <a:lnTo>
                          <a:pt x="388" y="749"/>
                        </a:lnTo>
                        <a:lnTo>
                          <a:pt x="390" y="749"/>
                        </a:lnTo>
                        <a:lnTo>
                          <a:pt x="392" y="751"/>
                        </a:lnTo>
                        <a:lnTo>
                          <a:pt x="390" y="749"/>
                        </a:lnTo>
                        <a:lnTo>
                          <a:pt x="388" y="749"/>
                        </a:lnTo>
                        <a:lnTo>
                          <a:pt x="390" y="755"/>
                        </a:lnTo>
                        <a:lnTo>
                          <a:pt x="392" y="757"/>
                        </a:lnTo>
                        <a:lnTo>
                          <a:pt x="388" y="757"/>
                        </a:lnTo>
                        <a:lnTo>
                          <a:pt x="388" y="762"/>
                        </a:lnTo>
                        <a:lnTo>
                          <a:pt x="388" y="764"/>
                        </a:lnTo>
                        <a:lnTo>
                          <a:pt x="386" y="764"/>
                        </a:lnTo>
                        <a:lnTo>
                          <a:pt x="381" y="762"/>
                        </a:lnTo>
                        <a:lnTo>
                          <a:pt x="386" y="755"/>
                        </a:lnTo>
                        <a:lnTo>
                          <a:pt x="386" y="753"/>
                        </a:lnTo>
                        <a:lnTo>
                          <a:pt x="381" y="751"/>
                        </a:lnTo>
                        <a:lnTo>
                          <a:pt x="381" y="749"/>
                        </a:lnTo>
                        <a:lnTo>
                          <a:pt x="386" y="746"/>
                        </a:lnTo>
                        <a:lnTo>
                          <a:pt x="388" y="746"/>
                        </a:lnTo>
                        <a:lnTo>
                          <a:pt x="390" y="740"/>
                        </a:lnTo>
                        <a:lnTo>
                          <a:pt x="388" y="746"/>
                        </a:lnTo>
                        <a:lnTo>
                          <a:pt x="386" y="746"/>
                        </a:lnTo>
                        <a:lnTo>
                          <a:pt x="381" y="749"/>
                        </a:lnTo>
                        <a:lnTo>
                          <a:pt x="381" y="751"/>
                        </a:lnTo>
                        <a:lnTo>
                          <a:pt x="386" y="753"/>
                        </a:lnTo>
                        <a:lnTo>
                          <a:pt x="386" y="755"/>
                        </a:lnTo>
                        <a:lnTo>
                          <a:pt x="379" y="757"/>
                        </a:lnTo>
                        <a:lnTo>
                          <a:pt x="379" y="760"/>
                        </a:lnTo>
                        <a:lnTo>
                          <a:pt x="377" y="757"/>
                        </a:lnTo>
                        <a:lnTo>
                          <a:pt x="377" y="755"/>
                        </a:lnTo>
                        <a:lnTo>
                          <a:pt x="374" y="753"/>
                        </a:lnTo>
                        <a:lnTo>
                          <a:pt x="377" y="751"/>
                        </a:lnTo>
                        <a:lnTo>
                          <a:pt x="374" y="749"/>
                        </a:lnTo>
                        <a:lnTo>
                          <a:pt x="374" y="746"/>
                        </a:lnTo>
                        <a:lnTo>
                          <a:pt x="374" y="742"/>
                        </a:lnTo>
                        <a:lnTo>
                          <a:pt x="377" y="742"/>
                        </a:lnTo>
                        <a:lnTo>
                          <a:pt x="374" y="742"/>
                        </a:lnTo>
                        <a:lnTo>
                          <a:pt x="374" y="746"/>
                        </a:lnTo>
                        <a:lnTo>
                          <a:pt x="374" y="749"/>
                        </a:lnTo>
                        <a:lnTo>
                          <a:pt x="377" y="751"/>
                        </a:lnTo>
                        <a:lnTo>
                          <a:pt x="374" y="753"/>
                        </a:lnTo>
                        <a:lnTo>
                          <a:pt x="377" y="755"/>
                        </a:lnTo>
                        <a:lnTo>
                          <a:pt x="372" y="757"/>
                        </a:lnTo>
                        <a:lnTo>
                          <a:pt x="370" y="757"/>
                        </a:lnTo>
                        <a:lnTo>
                          <a:pt x="370" y="760"/>
                        </a:lnTo>
                        <a:lnTo>
                          <a:pt x="366" y="757"/>
                        </a:lnTo>
                        <a:lnTo>
                          <a:pt x="368" y="755"/>
                        </a:lnTo>
                        <a:lnTo>
                          <a:pt x="368" y="753"/>
                        </a:lnTo>
                        <a:lnTo>
                          <a:pt x="368" y="751"/>
                        </a:lnTo>
                        <a:lnTo>
                          <a:pt x="363" y="749"/>
                        </a:lnTo>
                        <a:lnTo>
                          <a:pt x="368" y="749"/>
                        </a:lnTo>
                        <a:lnTo>
                          <a:pt x="363" y="749"/>
                        </a:lnTo>
                        <a:lnTo>
                          <a:pt x="368" y="751"/>
                        </a:lnTo>
                        <a:lnTo>
                          <a:pt x="368" y="753"/>
                        </a:lnTo>
                        <a:lnTo>
                          <a:pt x="368" y="755"/>
                        </a:lnTo>
                        <a:lnTo>
                          <a:pt x="366" y="757"/>
                        </a:lnTo>
                        <a:lnTo>
                          <a:pt x="368" y="760"/>
                        </a:lnTo>
                        <a:lnTo>
                          <a:pt x="366" y="766"/>
                        </a:lnTo>
                        <a:lnTo>
                          <a:pt x="366" y="773"/>
                        </a:lnTo>
                        <a:lnTo>
                          <a:pt x="363" y="773"/>
                        </a:lnTo>
                        <a:lnTo>
                          <a:pt x="361" y="769"/>
                        </a:lnTo>
                        <a:lnTo>
                          <a:pt x="361" y="764"/>
                        </a:lnTo>
                        <a:lnTo>
                          <a:pt x="363" y="760"/>
                        </a:lnTo>
                        <a:lnTo>
                          <a:pt x="361" y="755"/>
                        </a:lnTo>
                        <a:lnTo>
                          <a:pt x="363" y="760"/>
                        </a:lnTo>
                        <a:lnTo>
                          <a:pt x="361" y="764"/>
                        </a:lnTo>
                        <a:lnTo>
                          <a:pt x="357" y="764"/>
                        </a:lnTo>
                        <a:lnTo>
                          <a:pt x="354" y="764"/>
                        </a:lnTo>
                        <a:lnTo>
                          <a:pt x="354" y="762"/>
                        </a:lnTo>
                        <a:lnTo>
                          <a:pt x="354" y="764"/>
                        </a:lnTo>
                        <a:lnTo>
                          <a:pt x="348" y="764"/>
                        </a:lnTo>
                        <a:lnTo>
                          <a:pt x="348" y="762"/>
                        </a:lnTo>
                        <a:lnTo>
                          <a:pt x="348" y="760"/>
                        </a:lnTo>
                        <a:lnTo>
                          <a:pt x="348" y="762"/>
                        </a:lnTo>
                        <a:lnTo>
                          <a:pt x="348" y="764"/>
                        </a:lnTo>
                        <a:lnTo>
                          <a:pt x="354" y="764"/>
                        </a:lnTo>
                        <a:lnTo>
                          <a:pt x="354" y="766"/>
                        </a:lnTo>
                        <a:lnTo>
                          <a:pt x="354" y="769"/>
                        </a:lnTo>
                        <a:lnTo>
                          <a:pt x="348" y="771"/>
                        </a:lnTo>
                        <a:lnTo>
                          <a:pt x="350" y="777"/>
                        </a:lnTo>
                        <a:lnTo>
                          <a:pt x="348" y="775"/>
                        </a:lnTo>
                        <a:lnTo>
                          <a:pt x="346" y="773"/>
                        </a:lnTo>
                        <a:lnTo>
                          <a:pt x="348" y="775"/>
                        </a:lnTo>
                        <a:lnTo>
                          <a:pt x="350" y="777"/>
                        </a:lnTo>
                        <a:lnTo>
                          <a:pt x="350" y="782"/>
                        </a:lnTo>
                        <a:lnTo>
                          <a:pt x="348" y="782"/>
                        </a:lnTo>
                        <a:lnTo>
                          <a:pt x="350" y="780"/>
                        </a:lnTo>
                        <a:lnTo>
                          <a:pt x="341" y="777"/>
                        </a:lnTo>
                        <a:lnTo>
                          <a:pt x="341" y="773"/>
                        </a:lnTo>
                        <a:lnTo>
                          <a:pt x="334" y="762"/>
                        </a:lnTo>
                        <a:lnTo>
                          <a:pt x="337" y="755"/>
                        </a:lnTo>
                        <a:lnTo>
                          <a:pt x="332" y="751"/>
                        </a:lnTo>
                        <a:lnTo>
                          <a:pt x="341" y="740"/>
                        </a:lnTo>
                        <a:lnTo>
                          <a:pt x="343" y="733"/>
                        </a:lnTo>
                        <a:lnTo>
                          <a:pt x="339" y="720"/>
                        </a:lnTo>
                        <a:lnTo>
                          <a:pt x="337" y="717"/>
                        </a:lnTo>
                        <a:lnTo>
                          <a:pt x="334" y="715"/>
                        </a:lnTo>
                        <a:lnTo>
                          <a:pt x="321" y="713"/>
                        </a:lnTo>
                        <a:lnTo>
                          <a:pt x="323" y="711"/>
                        </a:lnTo>
                        <a:lnTo>
                          <a:pt x="325" y="700"/>
                        </a:lnTo>
                        <a:lnTo>
                          <a:pt x="323" y="700"/>
                        </a:lnTo>
                        <a:lnTo>
                          <a:pt x="321" y="709"/>
                        </a:lnTo>
                        <a:lnTo>
                          <a:pt x="317" y="713"/>
                        </a:lnTo>
                        <a:lnTo>
                          <a:pt x="314" y="713"/>
                        </a:lnTo>
                        <a:lnTo>
                          <a:pt x="308" y="709"/>
                        </a:lnTo>
                        <a:lnTo>
                          <a:pt x="305" y="704"/>
                        </a:lnTo>
                        <a:lnTo>
                          <a:pt x="305" y="693"/>
                        </a:lnTo>
                        <a:lnTo>
                          <a:pt x="303" y="686"/>
                        </a:lnTo>
                        <a:lnTo>
                          <a:pt x="301" y="684"/>
                        </a:lnTo>
                        <a:lnTo>
                          <a:pt x="299" y="682"/>
                        </a:lnTo>
                        <a:lnTo>
                          <a:pt x="297" y="682"/>
                        </a:lnTo>
                        <a:lnTo>
                          <a:pt x="294" y="682"/>
                        </a:lnTo>
                        <a:lnTo>
                          <a:pt x="294" y="684"/>
                        </a:lnTo>
                        <a:lnTo>
                          <a:pt x="299" y="684"/>
                        </a:lnTo>
                        <a:lnTo>
                          <a:pt x="301" y="686"/>
                        </a:lnTo>
                        <a:lnTo>
                          <a:pt x="303" y="691"/>
                        </a:lnTo>
                        <a:lnTo>
                          <a:pt x="303" y="693"/>
                        </a:lnTo>
                        <a:lnTo>
                          <a:pt x="301" y="693"/>
                        </a:lnTo>
                        <a:lnTo>
                          <a:pt x="303" y="693"/>
                        </a:lnTo>
                        <a:lnTo>
                          <a:pt x="303" y="697"/>
                        </a:lnTo>
                        <a:lnTo>
                          <a:pt x="301" y="700"/>
                        </a:lnTo>
                        <a:lnTo>
                          <a:pt x="301" y="697"/>
                        </a:lnTo>
                        <a:lnTo>
                          <a:pt x="301" y="706"/>
                        </a:lnTo>
                        <a:lnTo>
                          <a:pt x="305" y="711"/>
                        </a:lnTo>
                        <a:lnTo>
                          <a:pt x="308" y="713"/>
                        </a:lnTo>
                        <a:lnTo>
                          <a:pt x="312" y="715"/>
                        </a:lnTo>
                        <a:lnTo>
                          <a:pt x="314" y="715"/>
                        </a:lnTo>
                        <a:lnTo>
                          <a:pt x="317" y="713"/>
                        </a:lnTo>
                        <a:lnTo>
                          <a:pt x="321" y="717"/>
                        </a:lnTo>
                        <a:lnTo>
                          <a:pt x="325" y="717"/>
                        </a:lnTo>
                        <a:lnTo>
                          <a:pt x="330" y="717"/>
                        </a:lnTo>
                        <a:lnTo>
                          <a:pt x="339" y="729"/>
                        </a:lnTo>
                        <a:lnTo>
                          <a:pt x="337" y="731"/>
                        </a:lnTo>
                        <a:lnTo>
                          <a:pt x="332" y="735"/>
                        </a:lnTo>
                        <a:lnTo>
                          <a:pt x="319" y="742"/>
                        </a:lnTo>
                        <a:lnTo>
                          <a:pt x="314" y="737"/>
                        </a:lnTo>
                        <a:lnTo>
                          <a:pt x="314" y="735"/>
                        </a:lnTo>
                        <a:lnTo>
                          <a:pt x="310" y="729"/>
                        </a:lnTo>
                        <a:lnTo>
                          <a:pt x="305" y="729"/>
                        </a:lnTo>
                        <a:lnTo>
                          <a:pt x="305" y="731"/>
                        </a:lnTo>
                        <a:lnTo>
                          <a:pt x="308" y="731"/>
                        </a:lnTo>
                        <a:lnTo>
                          <a:pt x="312" y="733"/>
                        </a:lnTo>
                        <a:lnTo>
                          <a:pt x="312" y="737"/>
                        </a:lnTo>
                        <a:lnTo>
                          <a:pt x="319" y="742"/>
                        </a:lnTo>
                        <a:lnTo>
                          <a:pt x="308" y="764"/>
                        </a:lnTo>
                        <a:lnTo>
                          <a:pt x="301" y="769"/>
                        </a:lnTo>
                        <a:lnTo>
                          <a:pt x="301" y="773"/>
                        </a:lnTo>
                        <a:lnTo>
                          <a:pt x="297" y="773"/>
                        </a:lnTo>
                        <a:lnTo>
                          <a:pt x="294" y="773"/>
                        </a:lnTo>
                        <a:lnTo>
                          <a:pt x="297" y="775"/>
                        </a:lnTo>
                        <a:lnTo>
                          <a:pt x="292" y="777"/>
                        </a:lnTo>
                        <a:lnTo>
                          <a:pt x="294" y="775"/>
                        </a:lnTo>
                        <a:lnTo>
                          <a:pt x="281" y="789"/>
                        </a:lnTo>
                        <a:lnTo>
                          <a:pt x="274" y="786"/>
                        </a:lnTo>
                        <a:lnTo>
                          <a:pt x="274" y="791"/>
                        </a:lnTo>
                        <a:lnTo>
                          <a:pt x="265" y="793"/>
                        </a:lnTo>
                        <a:lnTo>
                          <a:pt x="261" y="793"/>
                        </a:lnTo>
                        <a:lnTo>
                          <a:pt x="259" y="793"/>
                        </a:lnTo>
                        <a:lnTo>
                          <a:pt x="259" y="795"/>
                        </a:lnTo>
                        <a:lnTo>
                          <a:pt x="248" y="795"/>
                        </a:lnTo>
                        <a:lnTo>
                          <a:pt x="236" y="800"/>
                        </a:lnTo>
                        <a:lnTo>
                          <a:pt x="236" y="797"/>
                        </a:lnTo>
                        <a:lnTo>
                          <a:pt x="234" y="795"/>
                        </a:lnTo>
                        <a:lnTo>
                          <a:pt x="234" y="786"/>
                        </a:lnTo>
                        <a:lnTo>
                          <a:pt x="234" y="784"/>
                        </a:lnTo>
                        <a:lnTo>
                          <a:pt x="234" y="782"/>
                        </a:lnTo>
                        <a:lnTo>
                          <a:pt x="232" y="782"/>
                        </a:lnTo>
                        <a:lnTo>
                          <a:pt x="232" y="780"/>
                        </a:lnTo>
                        <a:lnTo>
                          <a:pt x="232" y="777"/>
                        </a:lnTo>
                        <a:lnTo>
                          <a:pt x="223" y="777"/>
                        </a:lnTo>
                        <a:lnTo>
                          <a:pt x="221" y="777"/>
                        </a:lnTo>
                        <a:lnTo>
                          <a:pt x="221" y="775"/>
                        </a:lnTo>
                        <a:lnTo>
                          <a:pt x="219" y="775"/>
                        </a:lnTo>
                        <a:lnTo>
                          <a:pt x="216" y="775"/>
                        </a:lnTo>
                        <a:lnTo>
                          <a:pt x="214" y="775"/>
                        </a:lnTo>
                        <a:lnTo>
                          <a:pt x="210" y="773"/>
                        </a:lnTo>
                        <a:lnTo>
                          <a:pt x="210" y="771"/>
                        </a:lnTo>
                        <a:lnTo>
                          <a:pt x="207" y="773"/>
                        </a:lnTo>
                        <a:lnTo>
                          <a:pt x="207" y="771"/>
                        </a:lnTo>
                        <a:lnTo>
                          <a:pt x="205" y="771"/>
                        </a:lnTo>
                        <a:lnTo>
                          <a:pt x="205" y="769"/>
                        </a:lnTo>
                        <a:lnTo>
                          <a:pt x="203" y="766"/>
                        </a:lnTo>
                        <a:lnTo>
                          <a:pt x="203" y="762"/>
                        </a:lnTo>
                        <a:lnTo>
                          <a:pt x="201" y="760"/>
                        </a:lnTo>
                        <a:lnTo>
                          <a:pt x="203" y="755"/>
                        </a:lnTo>
                        <a:lnTo>
                          <a:pt x="201" y="753"/>
                        </a:lnTo>
                        <a:lnTo>
                          <a:pt x="201" y="751"/>
                        </a:lnTo>
                        <a:lnTo>
                          <a:pt x="196" y="751"/>
                        </a:lnTo>
                        <a:lnTo>
                          <a:pt x="192" y="749"/>
                        </a:lnTo>
                        <a:lnTo>
                          <a:pt x="190" y="753"/>
                        </a:lnTo>
                        <a:lnTo>
                          <a:pt x="187" y="755"/>
                        </a:lnTo>
                        <a:lnTo>
                          <a:pt x="183" y="755"/>
                        </a:lnTo>
                        <a:lnTo>
                          <a:pt x="181" y="757"/>
                        </a:lnTo>
                        <a:lnTo>
                          <a:pt x="181" y="760"/>
                        </a:lnTo>
                        <a:lnTo>
                          <a:pt x="181" y="764"/>
                        </a:lnTo>
                        <a:lnTo>
                          <a:pt x="172" y="764"/>
                        </a:lnTo>
                        <a:lnTo>
                          <a:pt x="167" y="757"/>
                        </a:lnTo>
                        <a:lnTo>
                          <a:pt x="167" y="753"/>
                        </a:lnTo>
                        <a:lnTo>
                          <a:pt x="172" y="746"/>
                        </a:lnTo>
                        <a:lnTo>
                          <a:pt x="170" y="737"/>
                        </a:lnTo>
                        <a:lnTo>
                          <a:pt x="167" y="737"/>
                        </a:lnTo>
                        <a:lnTo>
                          <a:pt x="161" y="733"/>
                        </a:lnTo>
                        <a:lnTo>
                          <a:pt x="143" y="731"/>
                        </a:lnTo>
                        <a:lnTo>
                          <a:pt x="143" y="729"/>
                        </a:lnTo>
                        <a:lnTo>
                          <a:pt x="141" y="729"/>
                        </a:lnTo>
                        <a:lnTo>
                          <a:pt x="141" y="726"/>
                        </a:lnTo>
                        <a:lnTo>
                          <a:pt x="138" y="726"/>
                        </a:lnTo>
                        <a:lnTo>
                          <a:pt x="138" y="724"/>
                        </a:lnTo>
                        <a:lnTo>
                          <a:pt x="138" y="722"/>
                        </a:lnTo>
                        <a:lnTo>
                          <a:pt x="127" y="724"/>
                        </a:lnTo>
                        <a:lnTo>
                          <a:pt x="127" y="717"/>
                        </a:lnTo>
                        <a:lnTo>
                          <a:pt x="127" y="713"/>
                        </a:lnTo>
                        <a:lnTo>
                          <a:pt x="132" y="715"/>
                        </a:lnTo>
                        <a:lnTo>
                          <a:pt x="134" y="713"/>
                        </a:lnTo>
                        <a:lnTo>
                          <a:pt x="136" y="713"/>
                        </a:lnTo>
                        <a:lnTo>
                          <a:pt x="136" y="711"/>
                        </a:lnTo>
                        <a:lnTo>
                          <a:pt x="138" y="713"/>
                        </a:lnTo>
                        <a:lnTo>
                          <a:pt x="136" y="711"/>
                        </a:lnTo>
                        <a:lnTo>
                          <a:pt x="136" y="713"/>
                        </a:lnTo>
                        <a:lnTo>
                          <a:pt x="138" y="713"/>
                        </a:lnTo>
                        <a:lnTo>
                          <a:pt x="141" y="711"/>
                        </a:lnTo>
                        <a:lnTo>
                          <a:pt x="138" y="711"/>
                        </a:lnTo>
                        <a:lnTo>
                          <a:pt x="138" y="706"/>
                        </a:lnTo>
                        <a:lnTo>
                          <a:pt x="138" y="709"/>
                        </a:lnTo>
                        <a:lnTo>
                          <a:pt x="141" y="709"/>
                        </a:lnTo>
                        <a:lnTo>
                          <a:pt x="141" y="706"/>
                        </a:lnTo>
                        <a:lnTo>
                          <a:pt x="141" y="709"/>
                        </a:lnTo>
                        <a:lnTo>
                          <a:pt x="143" y="706"/>
                        </a:lnTo>
                        <a:lnTo>
                          <a:pt x="152" y="709"/>
                        </a:lnTo>
                        <a:lnTo>
                          <a:pt x="152" y="702"/>
                        </a:lnTo>
                        <a:lnTo>
                          <a:pt x="143" y="697"/>
                        </a:lnTo>
                        <a:lnTo>
                          <a:pt x="145" y="689"/>
                        </a:lnTo>
                        <a:lnTo>
                          <a:pt x="141" y="684"/>
                        </a:lnTo>
                        <a:lnTo>
                          <a:pt x="134" y="684"/>
                        </a:lnTo>
                        <a:lnTo>
                          <a:pt x="132" y="675"/>
                        </a:lnTo>
                        <a:lnTo>
                          <a:pt x="138" y="675"/>
                        </a:lnTo>
                        <a:lnTo>
                          <a:pt x="138" y="673"/>
                        </a:lnTo>
                        <a:lnTo>
                          <a:pt x="136" y="669"/>
                        </a:lnTo>
                        <a:lnTo>
                          <a:pt x="136" y="666"/>
                        </a:lnTo>
                        <a:lnTo>
                          <a:pt x="134" y="666"/>
                        </a:lnTo>
                        <a:lnTo>
                          <a:pt x="134" y="662"/>
                        </a:lnTo>
                        <a:lnTo>
                          <a:pt x="125" y="662"/>
                        </a:lnTo>
                        <a:lnTo>
                          <a:pt x="121" y="662"/>
                        </a:lnTo>
                        <a:lnTo>
                          <a:pt x="118" y="662"/>
                        </a:lnTo>
                        <a:lnTo>
                          <a:pt x="118" y="660"/>
                        </a:lnTo>
                        <a:lnTo>
                          <a:pt x="116" y="660"/>
                        </a:lnTo>
                        <a:lnTo>
                          <a:pt x="116" y="651"/>
                        </a:lnTo>
                        <a:lnTo>
                          <a:pt x="114" y="649"/>
                        </a:lnTo>
                        <a:lnTo>
                          <a:pt x="107" y="646"/>
                        </a:lnTo>
                        <a:lnTo>
                          <a:pt x="103" y="642"/>
                        </a:lnTo>
                        <a:lnTo>
                          <a:pt x="98" y="642"/>
                        </a:lnTo>
                        <a:lnTo>
                          <a:pt x="96" y="644"/>
                        </a:lnTo>
                        <a:lnTo>
                          <a:pt x="94" y="642"/>
                        </a:lnTo>
                        <a:lnTo>
                          <a:pt x="89" y="635"/>
                        </a:lnTo>
                        <a:lnTo>
                          <a:pt x="87" y="635"/>
                        </a:lnTo>
                        <a:lnTo>
                          <a:pt x="85" y="633"/>
                        </a:lnTo>
                        <a:lnTo>
                          <a:pt x="83" y="631"/>
                        </a:lnTo>
                        <a:lnTo>
                          <a:pt x="87" y="626"/>
                        </a:lnTo>
                        <a:lnTo>
                          <a:pt x="87" y="622"/>
                        </a:lnTo>
                        <a:lnTo>
                          <a:pt x="89" y="622"/>
                        </a:lnTo>
                        <a:lnTo>
                          <a:pt x="89" y="618"/>
                        </a:lnTo>
                        <a:lnTo>
                          <a:pt x="92" y="615"/>
                        </a:lnTo>
                        <a:lnTo>
                          <a:pt x="87" y="613"/>
                        </a:lnTo>
                        <a:lnTo>
                          <a:pt x="89" y="611"/>
                        </a:lnTo>
                        <a:lnTo>
                          <a:pt x="92" y="609"/>
                        </a:lnTo>
                        <a:lnTo>
                          <a:pt x="94" y="611"/>
                        </a:lnTo>
                        <a:lnTo>
                          <a:pt x="96" y="609"/>
                        </a:lnTo>
                        <a:lnTo>
                          <a:pt x="98" y="609"/>
                        </a:lnTo>
                        <a:lnTo>
                          <a:pt x="100" y="606"/>
                        </a:lnTo>
                        <a:lnTo>
                          <a:pt x="103" y="606"/>
                        </a:lnTo>
                        <a:lnTo>
                          <a:pt x="103" y="604"/>
                        </a:lnTo>
                        <a:lnTo>
                          <a:pt x="98" y="606"/>
                        </a:lnTo>
                        <a:lnTo>
                          <a:pt x="96" y="606"/>
                        </a:lnTo>
                        <a:lnTo>
                          <a:pt x="98" y="606"/>
                        </a:lnTo>
                        <a:lnTo>
                          <a:pt x="96" y="602"/>
                        </a:lnTo>
                        <a:lnTo>
                          <a:pt x="89" y="604"/>
                        </a:lnTo>
                        <a:lnTo>
                          <a:pt x="85" y="602"/>
                        </a:lnTo>
                        <a:lnTo>
                          <a:pt x="80" y="604"/>
                        </a:lnTo>
                        <a:lnTo>
                          <a:pt x="78" y="602"/>
                        </a:lnTo>
                        <a:lnTo>
                          <a:pt x="72" y="602"/>
                        </a:lnTo>
                        <a:lnTo>
                          <a:pt x="69" y="602"/>
                        </a:lnTo>
                        <a:lnTo>
                          <a:pt x="67" y="600"/>
                        </a:lnTo>
                        <a:lnTo>
                          <a:pt x="65" y="600"/>
                        </a:lnTo>
                        <a:lnTo>
                          <a:pt x="63" y="602"/>
                        </a:lnTo>
                        <a:lnTo>
                          <a:pt x="54" y="602"/>
                        </a:lnTo>
                        <a:lnTo>
                          <a:pt x="54" y="600"/>
                        </a:lnTo>
                        <a:lnTo>
                          <a:pt x="49" y="600"/>
                        </a:lnTo>
                        <a:lnTo>
                          <a:pt x="47" y="595"/>
                        </a:lnTo>
                        <a:lnTo>
                          <a:pt x="45" y="593"/>
                        </a:lnTo>
                        <a:lnTo>
                          <a:pt x="45" y="589"/>
                        </a:lnTo>
                        <a:lnTo>
                          <a:pt x="40" y="589"/>
                        </a:lnTo>
                        <a:lnTo>
                          <a:pt x="38" y="589"/>
                        </a:lnTo>
                        <a:lnTo>
                          <a:pt x="36" y="586"/>
                        </a:lnTo>
                        <a:lnTo>
                          <a:pt x="31" y="586"/>
                        </a:lnTo>
                        <a:lnTo>
                          <a:pt x="31" y="582"/>
                        </a:lnTo>
                        <a:lnTo>
                          <a:pt x="29" y="582"/>
                        </a:lnTo>
                        <a:lnTo>
                          <a:pt x="23" y="580"/>
                        </a:lnTo>
                        <a:lnTo>
                          <a:pt x="16" y="582"/>
                        </a:lnTo>
                        <a:lnTo>
                          <a:pt x="14" y="582"/>
                        </a:lnTo>
                        <a:lnTo>
                          <a:pt x="11" y="580"/>
                        </a:lnTo>
                        <a:lnTo>
                          <a:pt x="7" y="580"/>
                        </a:lnTo>
                        <a:lnTo>
                          <a:pt x="7" y="578"/>
                        </a:lnTo>
                        <a:lnTo>
                          <a:pt x="5" y="573"/>
                        </a:lnTo>
                        <a:lnTo>
                          <a:pt x="0" y="573"/>
                        </a:lnTo>
                        <a:lnTo>
                          <a:pt x="0" y="564"/>
                        </a:lnTo>
                        <a:lnTo>
                          <a:pt x="0" y="562"/>
                        </a:lnTo>
                        <a:lnTo>
                          <a:pt x="5" y="558"/>
                        </a:lnTo>
                        <a:lnTo>
                          <a:pt x="7" y="555"/>
                        </a:lnTo>
                        <a:lnTo>
                          <a:pt x="5" y="549"/>
                        </a:lnTo>
                        <a:lnTo>
                          <a:pt x="9" y="549"/>
                        </a:lnTo>
                        <a:lnTo>
                          <a:pt x="9" y="546"/>
                        </a:lnTo>
                        <a:lnTo>
                          <a:pt x="7" y="546"/>
                        </a:lnTo>
                        <a:lnTo>
                          <a:pt x="7" y="544"/>
                        </a:lnTo>
                        <a:lnTo>
                          <a:pt x="5" y="542"/>
                        </a:lnTo>
                        <a:lnTo>
                          <a:pt x="5" y="538"/>
                        </a:lnTo>
                        <a:lnTo>
                          <a:pt x="5" y="535"/>
                        </a:lnTo>
                        <a:lnTo>
                          <a:pt x="9" y="533"/>
                        </a:lnTo>
                        <a:lnTo>
                          <a:pt x="16" y="538"/>
                        </a:lnTo>
                        <a:lnTo>
                          <a:pt x="31" y="531"/>
                        </a:lnTo>
                        <a:lnTo>
                          <a:pt x="29" y="529"/>
                        </a:lnTo>
                        <a:lnTo>
                          <a:pt x="27" y="524"/>
                        </a:lnTo>
                        <a:lnTo>
                          <a:pt x="27" y="522"/>
                        </a:lnTo>
                        <a:lnTo>
                          <a:pt x="29" y="520"/>
                        </a:lnTo>
                        <a:lnTo>
                          <a:pt x="29" y="518"/>
                        </a:lnTo>
                        <a:lnTo>
                          <a:pt x="36" y="520"/>
                        </a:lnTo>
                        <a:lnTo>
                          <a:pt x="43" y="520"/>
                        </a:lnTo>
                        <a:lnTo>
                          <a:pt x="45" y="520"/>
                        </a:lnTo>
                        <a:lnTo>
                          <a:pt x="47" y="522"/>
                        </a:lnTo>
                        <a:lnTo>
                          <a:pt x="45" y="526"/>
                        </a:lnTo>
                        <a:lnTo>
                          <a:pt x="47" y="526"/>
                        </a:lnTo>
                        <a:lnTo>
                          <a:pt x="47" y="529"/>
                        </a:lnTo>
                        <a:lnTo>
                          <a:pt x="45" y="531"/>
                        </a:lnTo>
                        <a:lnTo>
                          <a:pt x="45" y="533"/>
                        </a:lnTo>
                        <a:lnTo>
                          <a:pt x="49" y="533"/>
                        </a:lnTo>
                        <a:lnTo>
                          <a:pt x="49" y="535"/>
                        </a:lnTo>
                        <a:lnTo>
                          <a:pt x="56" y="538"/>
                        </a:lnTo>
                        <a:lnTo>
                          <a:pt x="56" y="535"/>
                        </a:lnTo>
                        <a:lnTo>
                          <a:pt x="58" y="535"/>
                        </a:lnTo>
                        <a:lnTo>
                          <a:pt x="56" y="540"/>
                        </a:lnTo>
                        <a:lnTo>
                          <a:pt x="58" y="540"/>
                        </a:lnTo>
                        <a:lnTo>
                          <a:pt x="60" y="542"/>
                        </a:lnTo>
                        <a:lnTo>
                          <a:pt x="60" y="540"/>
                        </a:lnTo>
                        <a:lnTo>
                          <a:pt x="65" y="538"/>
                        </a:lnTo>
                        <a:lnTo>
                          <a:pt x="65" y="540"/>
                        </a:lnTo>
                        <a:lnTo>
                          <a:pt x="67" y="542"/>
                        </a:lnTo>
                        <a:lnTo>
                          <a:pt x="69" y="540"/>
                        </a:lnTo>
                        <a:lnTo>
                          <a:pt x="67" y="538"/>
                        </a:lnTo>
                        <a:lnTo>
                          <a:pt x="72" y="535"/>
                        </a:lnTo>
                        <a:lnTo>
                          <a:pt x="72" y="538"/>
                        </a:lnTo>
                        <a:lnTo>
                          <a:pt x="74" y="538"/>
                        </a:lnTo>
                        <a:lnTo>
                          <a:pt x="74" y="535"/>
                        </a:lnTo>
                        <a:lnTo>
                          <a:pt x="76" y="535"/>
                        </a:lnTo>
                        <a:lnTo>
                          <a:pt x="76" y="533"/>
                        </a:lnTo>
                        <a:lnTo>
                          <a:pt x="78" y="533"/>
                        </a:lnTo>
                        <a:lnTo>
                          <a:pt x="78" y="531"/>
                        </a:lnTo>
                        <a:lnTo>
                          <a:pt x="76" y="531"/>
                        </a:lnTo>
                        <a:lnTo>
                          <a:pt x="78" y="526"/>
                        </a:lnTo>
                        <a:lnTo>
                          <a:pt x="76" y="524"/>
                        </a:lnTo>
                        <a:lnTo>
                          <a:pt x="80" y="520"/>
                        </a:lnTo>
                        <a:lnTo>
                          <a:pt x="78" y="518"/>
                        </a:lnTo>
                        <a:lnTo>
                          <a:pt x="83" y="518"/>
                        </a:lnTo>
                        <a:lnTo>
                          <a:pt x="85" y="515"/>
                        </a:lnTo>
                        <a:lnTo>
                          <a:pt x="87" y="515"/>
                        </a:lnTo>
                        <a:lnTo>
                          <a:pt x="87" y="511"/>
                        </a:lnTo>
                        <a:lnTo>
                          <a:pt x="94" y="511"/>
                        </a:lnTo>
                        <a:lnTo>
                          <a:pt x="100" y="511"/>
                        </a:lnTo>
                        <a:lnTo>
                          <a:pt x="109" y="507"/>
                        </a:lnTo>
                        <a:lnTo>
                          <a:pt x="114" y="507"/>
                        </a:lnTo>
                        <a:lnTo>
                          <a:pt x="123" y="502"/>
                        </a:lnTo>
                        <a:lnTo>
                          <a:pt x="129" y="502"/>
                        </a:lnTo>
                        <a:lnTo>
                          <a:pt x="129" y="504"/>
                        </a:lnTo>
                        <a:lnTo>
                          <a:pt x="138" y="504"/>
                        </a:lnTo>
                        <a:lnTo>
                          <a:pt x="141" y="495"/>
                        </a:lnTo>
                        <a:lnTo>
                          <a:pt x="143" y="493"/>
                        </a:lnTo>
                        <a:lnTo>
                          <a:pt x="141" y="491"/>
                        </a:lnTo>
                        <a:lnTo>
                          <a:pt x="138" y="489"/>
                        </a:lnTo>
                        <a:lnTo>
                          <a:pt x="138" y="487"/>
                        </a:lnTo>
                        <a:lnTo>
                          <a:pt x="138" y="482"/>
                        </a:lnTo>
                        <a:lnTo>
                          <a:pt x="141" y="482"/>
                        </a:lnTo>
                        <a:lnTo>
                          <a:pt x="141" y="487"/>
                        </a:lnTo>
                        <a:lnTo>
                          <a:pt x="143" y="487"/>
                        </a:lnTo>
                        <a:lnTo>
                          <a:pt x="150" y="482"/>
                        </a:lnTo>
                        <a:lnTo>
                          <a:pt x="150" y="487"/>
                        </a:lnTo>
                        <a:lnTo>
                          <a:pt x="152" y="484"/>
                        </a:lnTo>
                        <a:lnTo>
                          <a:pt x="150" y="478"/>
                        </a:lnTo>
                        <a:lnTo>
                          <a:pt x="152" y="475"/>
                        </a:lnTo>
                        <a:lnTo>
                          <a:pt x="156" y="478"/>
                        </a:lnTo>
                        <a:lnTo>
                          <a:pt x="158" y="482"/>
                        </a:lnTo>
                        <a:lnTo>
                          <a:pt x="161" y="480"/>
                        </a:lnTo>
                        <a:lnTo>
                          <a:pt x="163" y="478"/>
                        </a:lnTo>
                        <a:lnTo>
                          <a:pt x="172" y="482"/>
                        </a:lnTo>
                        <a:lnTo>
                          <a:pt x="176" y="484"/>
                        </a:lnTo>
                        <a:lnTo>
                          <a:pt x="181" y="487"/>
                        </a:lnTo>
                        <a:lnTo>
                          <a:pt x="183" y="487"/>
                        </a:lnTo>
                        <a:lnTo>
                          <a:pt x="185" y="487"/>
                        </a:lnTo>
                        <a:lnTo>
                          <a:pt x="183" y="487"/>
                        </a:lnTo>
                        <a:lnTo>
                          <a:pt x="185" y="489"/>
                        </a:lnTo>
                        <a:lnTo>
                          <a:pt x="187" y="487"/>
                        </a:lnTo>
                        <a:lnTo>
                          <a:pt x="190" y="489"/>
                        </a:lnTo>
                        <a:lnTo>
                          <a:pt x="192" y="484"/>
                        </a:lnTo>
                        <a:lnTo>
                          <a:pt x="185" y="480"/>
                        </a:lnTo>
                        <a:lnTo>
                          <a:pt x="187" y="478"/>
                        </a:lnTo>
                        <a:lnTo>
                          <a:pt x="190" y="478"/>
                        </a:lnTo>
                        <a:lnTo>
                          <a:pt x="194" y="480"/>
                        </a:lnTo>
                        <a:lnTo>
                          <a:pt x="196" y="480"/>
                        </a:lnTo>
                        <a:lnTo>
                          <a:pt x="194" y="482"/>
                        </a:lnTo>
                        <a:lnTo>
                          <a:pt x="199" y="480"/>
                        </a:lnTo>
                        <a:lnTo>
                          <a:pt x="201" y="480"/>
                        </a:lnTo>
                        <a:lnTo>
                          <a:pt x="199" y="482"/>
                        </a:lnTo>
                        <a:lnTo>
                          <a:pt x="201" y="484"/>
                        </a:lnTo>
                        <a:lnTo>
                          <a:pt x="203" y="484"/>
                        </a:lnTo>
                        <a:lnTo>
                          <a:pt x="205" y="482"/>
                        </a:lnTo>
                        <a:lnTo>
                          <a:pt x="203" y="475"/>
                        </a:lnTo>
                        <a:lnTo>
                          <a:pt x="203" y="473"/>
                        </a:lnTo>
                        <a:lnTo>
                          <a:pt x="205" y="473"/>
                        </a:lnTo>
                        <a:lnTo>
                          <a:pt x="205" y="475"/>
                        </a:lnTo>
                        <a:lnTo>
                          <a:pt x="205" y="478"/>
                        </a:lnTo>
                        <a:lnTo>
                          <a:pt x="210" y="473"/>
                        </a:lnTo>
                        <a:lnTo>
                          <a:pt x="207" y="469"/>
                        </a:lnTo>
                        <a:lnTo>
                          <a:pt x="210" y="469"/>
                        </a:lnTo>
                        <a:lnTo>
                          <a:pt x="210" y="464"/>
                        </a:lnTo>
                        <a:lnTo>
                          <a:pt x="205" y="464"/>
                        </a:lnTo>
                        <a:lnTo>
                          <a:pt x="205" y="462"/>
                        </a:lnTo>
                        <a:lnTo>
                          <a:pt x="205" y="458"/>
                        </a:lnTo>
                        <a:lnTo>
                          <a:pt x="203" y="460"/>
                        </a:lnTo>
                        <a:lnTo>
                          <a:pt x="203" y="458"/>
                        </a:lnTo>
                        <a:lnTo>
                          <a:pt x="201" y="455"/>
                        </a:lnTo>
                        <a:lnTo>
                          <a:pt x="201" y="453"/>
                        </a:lnTo>
                        <a:lnTo>
                          <a:pt x="207" y="455"/>
                        </a:lnTo>
                        <a:lnTo>
                          <a:pt x="214" y="455"/>
                        </a:lnTo>
                        <a:lnTo>
                          <a:pt x="212" y="458"/>
                        </a:lnTo>
                        <a:lnTo>
                          <a:pt x="214" y="460"/>
                        </a:lnTo>
                        <a:lnTo>
                          <a:pt x="216" y="460"/>
                        </a:lnTo>
                        <a:lnTo>
                          <a:pt x="219" y="458"/>
                        </a:lnTo>
                        <a:lnTo>
                          <a:pt x="227" y="460"/>
                        </a:lnTo>
                        <a:lnTo>
                          <a:pt x="230" y="462"/>
                        </a:lnTo>
                        <a:lnTo>
                          <a:pt x="234" y="462"/>
                        </a:lnTo>
                        <a:lnTo>
                          <a:pt x="234" y="460"/>
                        </a:lnTo>
                        <a:lnTo>
                          <a:pt x="230" y="458"/>
                        </a:lnTo>
                        <a:lnTo>
                          <a:pt x="232" y="458"/>
                        </a:lnTo>
                        <a:lnTo>
                          <a:pt x="230" y="458"/>
                        </a:lnTo>
                        <a:lnTo>
                          <a:pt x="232" y="458"/>
                        </a:lnTo>
                        <a:lnTo>
                          <a:pt x="236" y="458"/>
                        </a:lnTo>
                        <a:lnTo>
                          <a:pt x="239" y="455"/>
                        </a:lnTo>
                        <a:lnTo>
                          <a:pt x="241" y="453"/>
                        </a:lnTo>
                        <a:lnTo>
                          <a:pt x="239" y="451"/>
                        </a:lnTo>
                        <a:lnTo>
                          <a:pt x="239" y="449"/>
                        </a:lnTo>
                        <a:lnTo>
                          <a:pt x="241" y="447"/>
                        </a:lnTo>
                        <a:lnTo>
                          <a:pt x="239" y="447"/>
                        </a:lnTo>
                        <a:lnTo>
                          <a:pt x="239" y="444"/>
                        </a:lnTo>
                        <a:lnTo>
                          <a:pt x="239" y="442"/>
                        </a:lnTo>
                        <a:lnTo>
                          <a:pt x="241" y="442"/>
                        </a:lnTo>
                        <a:lnTo>
                          <a:pt x="245" y="447"/>
                        </a:lnTo>
                        <a:lnTo>
                          <a:pt x="250" y="447"/>
                        </a:lnTo>
                        <a:lnTo>
                          <a:pt x="250" y="444"/>
                        </a:lnTo>
                        <a:lnTo>
                          <a:pt x="250" y="442"/>
                        </a:lnTo>
                        <a:lnTo>
                          <a:pt x="254" y="440"/>
                        </a:lnTo>
                        <a:lnTo>
                          <a:pt x="250" y="438"/>
                        </a:lnTo>
                        <a:lnTo>
                          <a:pt x="254" y="435"/>
                        </a:lnTo>
                        <a:lnTo>
                          <a:pt x="265" y="438"/>
                        </a:lnTo>
                        <a:lnTo>
                          <a:pt x="268" y="438"/>
                        </a:lnTo>
                        <a:lnTo>
                          <a:pt x="268" y="433"/>
                        </a:lnTo>
                        <a:lnTo>
                          <a:pt x="265" y="431"/>
                        </a:lnTo>
                        <a:lnTo>
                          <a:pt x="263" y="429"/>
                        </a:lnTo>
                        <a:lnTo>
                          <a:pt x="259" y="429"/>
                        </a:lnTo>
                        <a:lnTo>
                          <a:pt x="259" y="427"/>
                        </a:lnTo>
                        <a:lnTo>
                          <a:pt x="259" y="424"/>
                        </a:lnTo>
                        <a:lnTo>
                          <a:pt x="261" y="424"/>
                        </a:lnTo>
                        <a:lnTo>
                          <a:pt x="263" y="424"/>
                        </a:lnTo>
                        <a:lnTo>
                          <a:pt x="265" y="424"/>
                        </a:lnTo>
                        <a:lnTo>
                          <a:pt x="268" y="422"/>
                        </a:lnTo>
                        <a:lnTo>
                          <a:pt x="270" y="418"/>
                        </a:lnTo>
                        <a:lnTo>
                          <a:pt x="272" y="418"/>
                        </a:lnTo>
                        <a:lnTo>
                          <a:pt x="276" y="415"/>
                        </a:lnTo>
                        <a:lnTo>
                          <a:pt x="276" y="411"/>
                        </a:lnTo>
                        <a:lnTo>
                          <a:pt x="281" y="404"/>
                        </a:lnTo>
                        <a:lnTo>
                          <a:pt x="281" y="402"/>
                        </a:lnTo>
                        <a:lnTo>
                          <a:pt x="283" y="402"/>
                        </a:lnTo>
                        <a:lnTo>
                          <a:pt x="283" y="400"/>
                        </a:lnTo>
                        <a:lnTo>
                          <a:pt x="281" y="400"/>
                        </a:lnTo>
                        <a:lnTo>
                          <a:pt x="279" y="400"/>
                        </a:lnTo>
                        <a:lnTo>
                          <a:pt x="281" y="398"/>
                        </a:lnTo>
                        <a:lnTo>
                          <a:pt x="283" y="395"/>
                        </a:lnTo>
                        <a:lnTo>
                          <a:pt x="285" y="393"/>
                        </a:lnTo>
                        <a:lnTo>
                          <a:pt x="283" y="391"/>
                        </a:lnTo>
                        <a:lnTo>
                          <a:pt x="285" y="389"/>
                        </a:lnTo>
                        <a:lnTo>
                          <a:pt x="283" y="389"/>
                        </a:lnTo>
                        <a:lnTo>
                          <a:pt x="283" y="387"/>
                        </a:lnTo>
                        <a:lnTo>
                          <a:pt x="281" y="389"/>
                        </a:lnTo>
                        <a:lnTo>
                          <a:pt x="281" y="382"/>
                        </a:lnTo>
                        <a:lnTo>
                          <a:pt x="283" y="382"/>
                        </a:lnTo>
                        <a:lnTo>
                          <a:pt x="281" y="378"/>
                        </a:lnTo>
                        <a:lnTo>
                          <a:pt x="276" y="378"/>
                        </a:lnTo>
                        <a:lnTo>
                          <a:pt x="279" y="375"/>
                        </a:lnTo>
                        <a:lnTo>
                          <a:pt x="283" y="378"/>
                        </a:lnTo>
                        <a:lnTo>
                          <a:pt x="285" y="380"/>
                        </a:lnTo>
                        <a:lnTo>
                          <a:pt x="290" y="380"/>
                        </a:lnTo>
                        <a:lnTo>
                          <a:pt x="294" y="378"/>
                        </a:lnTo>
                        <a:lnTo>
                          <a:pt x="294" y="375"/>
                        </a:lnTo>
                        <a:lnTo>
                          <a:pt x="297" y="375"/>
                        </a:lnTo>
                        <a:lnTo>
                          <a:pt x="299" y="373"/>
                        </a:lnTo>
                        <a:lnTo>
                          <a:pt x="297" y="373"/>
                        </a:lnTo>
                        <a:lnTo>
                          <a:pt x="292" y="371"/>
                        </a:lnTo>
                        <a:lnTo>
                          <a:pt x="297" y="371"/>
                        </a:lnTo>
                        <a:lnTo>
                          <a:pt x="297" y="369"/>
                        </a:lnTo>
                        <a:lnTo>
                          <a:pt x="294" y="369"/>
                        </a:lnTo>
                        <a:lnTo>
                          <a:pt x="297" y="369"/>
                        </a:lnTo>
                        <a:lnTo>
                          <a:pt x="299" y="364"/>
                        </a:lnTo>
                        <a:lnTo>
                          <a:pt x="294" y="362"/>
                        </a:lnTo>
                        <a:lnTo>
                          <a:pt x="297" y="358"/>
                        </a:lnTo>
                        <a:lnTo>
                          <a:pt x="297" y="355"/>
                        </a:lnTo>
                        <a:lnTo>
                          <a:pt x="294" y="355"/>
                        </a:lnTo>
                        <a:lnTo>
                          <a:pt x="292" y="353"/>
                        </a:lnTo>
                        <a:lnTo>
                          <a:pt x="292" y="355"/>
                        </a:lnTo>
                        <a:lnTo>
                          <a:pt x="288" y="353"/>
                        </a:lnTo>
                        <a:lnTo>
                          <a:pt x="283" y="351"/>
                        </a:lnTo>
                        <a:lnTo>
                          <a:pt x="285" y="349"/>
                        </a:lnTo>
                        <a:lnTo>
                          <a:pt x="288" y="347"/>
                        </a:lnTo>
                        <a:lnTo>
                          <a:pt x="288" y="351"/>
                        </a:lnTo>
                        <a:lnTo>
                          <a:pt x="290" y="351"/>
                        </a:lnTo>
                        <a:lnTo>
                          <a:pt x="292" y="347"/>
                        </a:lnTo>
                        <a:lnTo>
                          <a:pt x="292" y="342"/>
                        </a:lnTo>
                        <a:lnTo>
                          <a:pt x="297" y="342"/>
                        </a:lnTo>
                        <a:lnTo>
                          <a:pt x="297" y="340"/>
                        </a:lnTo>
                        <a:lnTo>
                          <a:pt x="294" y="338"/>
                        </a:lnTo>
                        <a:lnTo>
                          <a:pt x="305" y="333"/>
                        </a:lnTo>
                        <a:lnTo>
                          <a:pt x="308" y="331"/>
                        </a:lnTo>
                        <a:lnTo>
                          <a:pt x="305" y="327"/>
                        </a:lnTo>
                        <a:lnTo>
                          <a:pt x="297" y="318"/>
                        </a:lnTo>
                        <a:lnTo>
                          <a:pt x="292" y="313"/>
                        </a:lnTo>
                        <a:lnTo>
                          <a:pt x="290" y="309"/>
                        </a:lnTo>
                        <a:lnTo>
                          <a:pt x="281" y="307"/>
                        </a:lnTo>
                        <a:lnTo>
                          <a:pt x="279" y="302"/>
                        </a:lnTo>
                        <a:lnTo>
                          <a:pt x="279" y="296"/>
                        </a:lnTo>
                        <a:lnTo>
                          <a:pt x="281" y="284"/>
                        </a:lnTo>
                        <a:lnTo>
                          <a:pt x="288" y="289"/>
                        </a:lnTo>
                        <a:lnTo>
                          <a:pt x="285" y="282"/>
                        </a:lnTo>
                        <a:lnTo>
                          <a:pt x="288" y="280"/>
                        </a:lnTo>
                        <a:lnTo>
                          <a:pt x="290" y="280"/>
                        </a:lnTo>
                        <a:lnTo>
                          <a:pt x="290" y="278"/>
                        </a:lnTo>
                        <a:lnTo>
                          <a:pt x="290" y="273"/>
                        </a:lnTo>
                        <a:lnTo>
                          <a:pt x="281" y="271"/>
                        </a:lnTo>
                        <a:lnTo>
                          <a:pt x="279" y="269"/>
                        </a:lnTo>
                        <a:lnTo>
                          <a:pt x="281" y="264"/>
                        </a:lnTo>
                        <a:lnTo>
                          <a:pt x="276" y="262"/>
                        </a:lnTo>
                        <a:lnTo>
                          <a:pt x="276" y="260"/>
                        </a:lnTo>
                        <a:lnTo>
                          <a:pt x="276" y="258"/>
                        </a:lnTo>
                        <a:lnTo>
                          <a:pt x="279" y="258"/>
                        </a:lnTo>
                        <a:lnTo>
                          <a:pt x="276" y="256"/>
                        </a:lnTo>
                        <a:lnTo>
                          <a:pt x="279" y="256"/>
                        </a:lnTo>
                        <a:lnTo>
                          <a:pt x="281" y="253"/>
                        </a:lnTo>
                        <a:lnTo>
                          <a:pt x="283" y="256"/>
                        </a:lnTo>
                        <a:lnTo>
                          <a:pt x="285" y="253"/>
                        </a:lnTo>
                        <a:lnTo>
                          <a:pt x="288" y="251"/>
                        </a:lnTo>
                        <a:lnTo>
                          <a:pt x="292" y="251"/>
                        </a:lnTo>
                        <a:lnTo>
                          <a:pt x="290" y="247"/>
                        </a:lnTo>
                        <a:lnTo>
                          <a:pt x="292" y="244"/>
                        </a:lnTo>
                        <a:lnTo>
                          <a:pt x="294" y="244"/>
                        </a:lnTo>
                        <a:lnTo>
                          <a:pt x="294" y="242"/>
                        </a:lnTo>
                        <a:lnTo>
                          <a:pt x="297" y="244"/>
                        </a:lnTo>
                        <a:lnTo>
                          <a:pt x="297" y="242"/>
                        </a:lnTo>
                        <a:lnTo>
                          <a:pt x="299" y="240"/>
                        </a:lnTo>
                        <a:lnTo>
                          <a:pt x="303" y="240"/>
                        </a:lnTo>
                        <a:lnTo>
                          <a:pt x="308" y="242"/>
                        </a:lnTo>
                        <a:lnTo>
                          <a:pt x="308" y="244"/>
                        </a:lnTo>
                        <a:lnTo>
                          <a:pt x="312" y="247"/>
                        </a:lnTo>
                        <a:lnTo>
                          <a:pt x="312" y="244"/>
                        </a:lnTo>
                        <a:lnTo>
                          <a:pt x="314" y="247"/>
                        </a:lnTo>
                        <a:lnTo>
                          <a:pt x="317" y="247"/>
                        </a:lnTo>
                        <a:lnTo>
                          <a:pt x="321" y="249"/>
                        </a:lnTo>
                        <a:lnTo>
                          <a:pt x="321" y="244"/>
                        </a:lnTo>
                        <a:lnTo>
                          <a:pt x="319" y="244"/>
                        </a:lnTo>
                        <a:lnTo>
                          <a:pt x="321" y="244"/>
                        </a:lnTo>
                        <a:lnTo>
                          <a:pt x="319" y="240"/>
                        </a:lnTo>
                        <a:lnTo>
                          <a:pt x="317" y="240"/>
                        </a:lnTo>
                        <a:lnTo>
                          <a:pt x="317" y="238"/>
                        </a:lnTo>
                        <a:lnTo>
                          <a:pt x="314" y="238"/>
                        </a:lnTo>
                        <a:lnTo>
                          <a:pt x="317" y="236"/>
                        </a:lnTo>
                        <a:lnTo>
                          <a:pt x="314" y="236"/>
                        </a:lnTo>
                        <a:lnTo>
                          <a:pt x="314" y="233"/>
                        </a:lnTo>
                        <a:lnTo>
                          <a:pt x="317" y="231"/>
                        </a:lnTo>
                        <a:lnTo>
                          <a:pt x="314" y="231"/>
                        </a:lnTo>
                        <a:lnTo>
                          <a:pt x="317" y="231"/>
                        </a:lnTo>
                        <a:lnTo>
                          <a:pt x="317" y="229"/>
                        </a:lnTo>
                        <a:lnTo>
                          <a:pt x="319" y="227"/>
                        </a:lnTo>
                        <a:lnTo>
                          <a:pt x="317" y="227"/>
                        </a:lnTo>
                        <a:lnTo>
                          <a:pt x="317" y="224"/>
                        </a:lnTo>
                        <a:lnTo>
                          <a:pt x="317" y="220"/>
                        </a:lnTo>
                        <a:lnTo>
                          <a:pt x="317" y="218"/>
                        </a:lnTo>
                        <a:lnTo>
                          <a:pt x="314" y="218"/>
                        </a:lnTo>
                        <a:lnTo>
                          <a:pt x="312" y="218"/>
                        </a:lnTo>
                        <a:lnTo>
                          <a:pt x="312" y="216"/>
                        </a:lnTo>
                        <a:lnTo>
                          <a:pt x="310" y="213"/>
                        </a:lnTo>
                        <a:lnTo>
                          <a:pt x="308" y="213"/>
                        </a:lnTo>
                        <a:lnTo>
                          <a:pt x="305" y="213"/>
                        </a:lnTo>
                        <a:lnTo>
                          <a:pt x="301" y="209"/>
                        </a:lnTo>
                        <a:lnTo>
                          <a:pt x="301" y="207"/>
                        </a:lnTo>
                        <a:lnTo>
                          <a:pt x="297" y="207"/>
                        </a:lnTo>
                        <a:lnTo>
                          <a:pt x="297" y="202"/>
                        </a:lnTo>
                        <a:lnTo>
                          <a:pt x="299" y="200"/>
                        </a:lnTo>
                        <a:lnTo>
                          <a:pt x="297" y="198"/>
                        </a:lnTo>
                        <a:lnTo>
                          <a:pt x="294" y="198"/>
                        </a:lnTo>
                        <a:lnTo>
                          <a:pt x="299" y="196"/>
                        </a:lnTo>
                        <a:lnTo>
                          <a:pt x="294" y="193"/>
                        </a:lnTo>
                        <a:lnTo>
                          <a:pt x="292" y="193"/>
                        </a:lnTo>
                        <a:lnTo>
                          <a:pt x="285" y="193"/>
                        </a:lnTo>
                        <a:lnTo>
                          <a:pt x="283" y="191"/>
                        </a:lnTo>
                        <a:lnTo>
                          <a:pt x="285" y="187"/>
                        </a:lnTo>
                        <a:lnTo>
                          <a:pt x="283" y="187"/>
                        </a:lnTo>
                        <a:lnTo>
                          <a:pt x="283" y="184"/>
                        </a:lnTo>
                        <a:lnTo>
                          <a:pt x="285" y="182"/>
                        </a:lnTo>
                        <a:lnTo>
                          <a:pt x="285" y="180"/>
                        </a:lnTo>
                        <a:lnTo>
                          <a:pt x="285" y="176"/>
                        </a:lnTo>
                        <a:lnTo>
                          <a:pt x="288" y="171"/>
                        </a:lnTo>
                        <a:lnTo>
                          <a:pt x="288" y="167"/>
                        </a:lnTo>
                        <a:lnTo>
                          <a:pt x="292" y="167"/>
                        </a:lnTo>
                        <a:lnTo>
                          <a:pt x="292" y="165"/>
                        </a:lnTo>
                        <a:lnTo>
                          <a:pt x="299" y="160"/>
                        </a:lnTo>
                        <a:lnTo>
                          <a:pt x="301" y="165"/>
                        </a:lnTo>
                        <a:lnTo>
                          <a:pt x="301" y="162"/>
                        </a:lnTo>
                        <a:lnTo>
                          <a:pt x="305" y="162"/>
                        </a:lnTo>
                        <a:lnTo>
                          <a:pt x="305" y="160"/>
                        </a:lnTo>
                        <a:lnTo>
                          <a:pt x="303" y="160"/>
                        </a:lnTo>
                        <a:lnTo>
                          <a:pt x="305" y="158"/>
                        </a:lnTo>
                        <a:lnTo>
                          <a:pt x="308" y="156"/>
                        </a:lnTo>
                        <a:lnTo>
                          <a:pt x="305" y="156"/>
                        </a:lnTo>
                        <a:lnTo>
                          <a:pt x="305" y="153"/>
                        </a:lnTo>
                        <a:lnTo>
                          <a:pt x="308" y="151"/>
                        </a:lnTo>
                        <a:lnTo>
                          <a:pt x="310" y="153"/>
                        </a:lnTo>
                        <a:lnTo>
                          <a:pt x="312" y="153"/>
                        </a:lnTo>
                        <a:lnTo>
                          <a:pt x="312" y="151"/>
                        </a:lnTo>
                        <a:lnTo>
                          <a:pt x="317" y="149"/>
                        </a:lnTo>
                        <a:lnTo>
                          <a:pt x="319" y="149"/>
                        </a:lnTo>
                        <a:lnTo>
                          <a:pt x="321" y="149"/>
                        </a:lnTo>
                        <a:lnTo>
                          <a:pt x="323" y="145"/>
                        </a:lnTo>
                        <a:lnTo>
                          <a:pt x="328" y="142"/>
                        </a:lnTo>
                        <a:lnTo>
                          <a:pt x="325" y="142"/>
                        </a:lnTo>
                        <a:lnTo>
                          <a:pt x="330" y="140"/>
                        </a:lnTo>
                        <a:lnTo>
                          <a:pt x="332" y="138"/>
                        </a:lnTo>
                        <a:lnTo>
                          <a:pt x="337" y="136"/>
                        </a:lnTo>
                        <a:lnTo>
                          <a:pt x="341" y="133"/>
                        </a:lnTo>
                        <a:lnTo>
                          <a:pt x="346" y="127"/>
                        </a:lnTo>
                        <a:lnTo>
                          <a:pt x="348" y="127"/>
                        </a:lnTo>
                        <a:lnTo>
                          <a:pt x="350" y="127"/>
                        </a:lnTo>
                        <a:lnTo>
                          <a:pt x="350" y="125"/>
                        </a:lnTo>
                        <a:lnTo>
                          <a:pt x="352" y="125"/>
                        </a:lnTo>
                        <a:lnTo>
                          <a:pt x="348" y="120"/>
                        </a:lnTo>
                        <a:lnTo>
                          <a:pt x="346" y="120"/>
                        </a:lnTo>
                        <a:lnTo>
                          <a:pt x="343" y="118"/>
                        </a:lnTo>
                        <a:lnTo>
                          <a:pt x="348" y="113"/>
                        </a:lnTo>
                        <a:lnTo>
                          <a:pt x="346" y="109"/>
                        </a:lnTo>
                        <a:lnTo>
                          <a:pt x="343" y="111"/>
                        </a:lnTo>
                        <a:lnTo>
                          <a:pt x="341" y="107"/>
                        </a:lnTo>
                        <a:lnTo>
                          <a:pt x="343" y="107"/>
                        </a:lnTo>
                        <a:lnTo>
                          <a:pt x="339" y="107"/>
                        </a:lnTo>
                        <a:lnTo>
                          <a:pt x="339" y="105"/>
                        </a:lnTo>
                        <a:lnTo>
                          <a:pt x="337" y="105"/>
                        </a:lnTo>
                        <a:lnTo>
                          <a:pt x="343" y="98"/>
                        </a:lnTo>
                        <a:lnTo>
                          <a:pt x="343" y="96"/>
                        </a:lnTo>
                        <a:lnTo>
                          <a:pt x="341" y="93"/>
                        </a:lnTo>
                        <a:lnTo>
                          <a:pt x="341" y="96"/>
                        </a:lnTo>
                        <a:lnTo>
                          <a:pt x="341" y="98"/>
                        </a:lnTo>
                        <a:lnTo>
                          <a:pt x="339" y="96"/>
                        </a:lnTo>
                        <a:lnTo>
                          <a:pt x="337" y="96"/>
                        </a:lnTo>
                        <a:lnTo>
                          <a:pt x="337" y="98"/>
                        </a:lnTo>
                        <a:lnTo>
                          <a:pt x="334" y="98"/>
                        </a:lnTo>
                        <a:lnTo>
                          <a:pt x="334" y="100"/>
                        </a:lnTo>
                        <a:lnTo>
                          <a:pt x="332" y="100"/>
                        </a:lnTo>
                        <a:lnTo>
                          <a:pt x="330" y="100"/>
                        </a:lnTo>
                        <a:lnTo>
                          <a:pt x="325" y="98"/>
                        </a:lnTo>
                        <a:lnTo>
                          <a:pt x="328" y="96"/>
                        </a:lnTo>
                        <a:lnTo>
                          <a:pt x="325" y="93"/>
                        </a:lnTo>
                        <a:lnTo>
                          <a:pt x="328" y="93"/>
                        </a:lnTo>
                        <a:lnTo>
                          <a:pt x="330" y="91"/>
                        </a:lnTo>
                        <a:lnTo>
                          <a:pt x="330" y="89"/>
                        </a:lnTo>
                        <a:lnTo>
                          <a:pt x="330" y="87"/>
                        </a:lnTo>
                        <a:lnTo>
                          <a:pt x="332" y="85"/>
                        </a:lnTo>
                        <a:lnTo>
                          <a:pt x="334" y="82"/>
                        </a:lnTo>
                        <a:lnTo>
                          <a:pt x="334" y="73"/>
                        </a:lnTo>
                        <a:lnTo>
                          <a:pt x="337" y="71"/>
                        </a:lnTo>
                        <a:lnTo>
                          <a:pt x="339" y="65"/>
                        </a:lnTo>
                        <a:lnTo>
                          <a:pt x="337" y="56"/>
                        </a:lnTo>
                        <a:lnTo>
                          <a:pt x="334" y="56"/>
                        </a:lnTo>
                        <a:lnTo>
                          <a:pt x="337" y="51"/>
                        </a:lnTo>
                        <a:lnTo>
                          <a:pt x="330" y="47"/>
                        </a:lnTo>
                        <a:lnTo>
                          <a:pt x="332" y="42"/>
                        </a:lnTo>
                        <a:lnTo>
                          <a:pt x="328" y="38"/>
                        </a:lnTo>
                        <a:lnTo>
                          <a:pt x="330" y="33"/>
                        </a:lnTo>
                        <a:lnTo>
                          <a:pt x="328" y="33"/>
                        </a:lnTo>
                        <a:lnTo>
                          <a:pt x="323" y="31"/>
                        </a:lnTo>
                        <a:lnTo>
                          <a:pt x="321" y="27"/>
                        </a:lnTo>
                        <a:lnTo>
                          <a:pt x="319" y="27"/>
                        </a:lnTo>
                        <a:lnTo>
                          <a:pt x="317" y="27"/>
                        </a:lnTo>
                        <a:lnTo>
                          <a:pt x="314" y="20"/>
                        </a:lnTo>
                        <a:lnTo>
                          <a:pt x="314" y="18"/>
                        </a:lnTo>
                        <a:lnTo>
                          <a:pt x="310" y="16"/>
                        </a:lnTo>
                        <a:lnTo>
                          <a:pt x="310" y="13"/>
                        </a:lnTo>
                        <a:lnTo>
                          <a:pt x="312" y="11"/>
                        </a:lnTo>
                        <a:lnTo>
                          <a:pt x="312" y="7"/>
                        </a:lnTo>
                        <a:lnTo>
                          <a:pt x="314" y="7"/>
                        </a:lnTo>
                        <a:lnTo>
                          <a:pt x="312" y="7"/>
                        </a:lnTo>
                        <a:lnTo>
                          <a:pt x="312" y="0"/>
                        </a:lnTo>
                        <a:lnTo>
                          <a:pt x="319" y="0"/>
                        </a:lnTo>
                        <a:lnTo>
                          <a:pt x="321" y="2"/>
                        </a:lnTo>
                        <a:lnTo>
                          <a:pt x="321" y="5"/>
                        </a:lnTo>
                        <a:lnTo>
                          <a:pt x="323" y="7"/>
                        </a:lnTo>
                        <a:lnTo>
                          <a:pt x="323" y="11"/>
                        </a:lnTo>
                        <a:lnTo>
                          <a:pt x="328" y="13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42" name="Freeform 904"/>
                  <p:cNvSpPr>
                    <a:spLocks/>
                  </p:cNvSpPr>
                  <p:nvPr/>
                </p:nvSpPr>
                <p:spPr bwMode="auto">
                  <a:xfrm>
                    <a:off x="4144" y="2314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43" name="Freeform 905"/>
                  <p:cNvSpPr>
                    <a:spLocks/>
                  </p:cNvSpPr>
                  <p:nvPr/>
                </p:nvSpPr>
                <p:spPr bwMode="auto">
                  <a:xfrm>
                    <a:off x="4211" y="2312"/>
                    <a:ext cx="9" cy="7"/>
                  </a:xfrm>
                  <a:custGeom>
                    <a:avLst/>
                    <a:gdLst>
                      <a:gd name="T0" fmla="*/ 2 w 9"/>
                      <a:gd name="T1" fmla="*/ 0 h 7"/>
                      <a:gd name="T2" fmla="*/ 9 w 9"/>
                      <a:gd name="T3" fmla="*/ 2 h 7"/>
                      <a:gd name="T4" fmla="*/ 7 w 9"/>
                      <a:gd name="T5" fmla="*/ 7 h 7"/>
                      <a:gd name="T6" fmla="*/ 4 w 9"/>
                      <a:gd name="T7" fmla="*/ 7 h 7"/>
                      <a:gd name="T8" fmla="*/ 4 w 9"/>
                      <a:gd name="T9" fmla="*/ 4 h 7"/>
                      <a:gd name="T10" fmla="*/ 4 w 9"/>
                      <a:gd name="T11" fmla="*/ 7 h 7"/>
                      <a:gd name="T12" fmla="*/ 0 w 9"/>
                      <a:gd name="T13" fmla="*/ 7 h 7"/>
                      <a:gd name="T14" fmla="*/ 0 w 9"/>
                      <a:gd name="T15" fmla="*/ 0 h 7"/>
                      <a:gd name="T16" fmla="*/ 2 w 9"/>
                      <a:gd name="T1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7">
                        <a:moveTo>
                          <a:pt x="2" y="0"/>
                        </a:moveTo>
                        <a:lnTo>
                          <a:pt x="9" y="2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44" name="Freeform 906"/>
                  <p:cNvSpPr>
                    <a:spLocks/>
                  </p:cNvSpPr>
                  <p:nvPr/>
                </p:nvSpPr>
                <p:spPr bwMode="auto">
                  <a:xfrm>
                    <a:off x="4166" y="2312"/>
                    <a:ext cx="3" cy="4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3 w 3"/>
                      <a:gd name="T3" fmla="*/ 2 h 4"/>
                      <a:gd name="T4" fmla="*/ 3 w 3"/>
                      <a:gd name="T5" fmla="*/ 4 h 4"/>
                      <a:gd name="T6" fmla="*/ 0 w 3"/>
                      <a:gd name="T7" fmla="*/ 4 h 4"/>
                      <a:gd name="T8" fmla="*/ 0 w 3"/>
                      <a:gd name="T9" fmla="*/ 0 h 4"/>
                      <a:gd name="T10" fmla="*/ 3 w 3"/>
                      <a:gd name="T1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45" name="Freeform 907"/>
                  <p:cNvSpPr>
                    <a:spLocks/>
                  </p:cNvSpPr>
                  <p:nvPr/>
                </p:nvSpPr>
                <p:spPr bwMode="auto">
                  <a:xfrm>
                    <a:off x="4260" y="2310"/>
                    <a:ext cx="11" cy="9"/>
                  </a:xfrm>
                  <a:custGeom>
                    <a:avLst/>
                    <a:gdLst>
                      <a:gd name="T0" fmla="*/ 2 w 11"/>
                      <a:gd name="T1" fmla="*/ 0 h 9"/>
                      <a:gd name="T2" fmla="*/ 9 w 11"/>
                      <a:gd name="T3" fmla="*/ 2 h 9"/>
                      <a:gd name="T4" fmla="*/ 11 w 11"/>
                      <a:gd name="T5" fmla="*/ 4 h 9"/>
                      <a:gd name="T6" fmla="*/ 11 w 11"/>
                      <a:gd name="T7" fmla="*/ 6 h 9"/>
                      <a:gd name="T8" fmla="*/ 7 w 11"/>
                      <a:gd name="T9" fmla="*/ 9 h 9"/>
                      <a:gd name="T10" fmla="*/ 2 w 11"/>
                      <a:gd name="T11" fmla="*/ 9 h 9"/>
                      <a:gd name="T12" fmla="*/ 0 w 11"/>
                      <a:gd name="T13" fmla="*/ 4 h 9"/>
                      <a:gd name="T14" fmla="*/ 2 w 11"/>
                      <a:gd name="T1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" h="9">
                        <a:moveTo>
                          <a:pt x="2" y="0"/>
                        </a:moveTo>
                        <a:lnTo>
                          <a:pt x="9" y="2"/>
                        </a:lnTo>
                        <a:lnTo>
                          <a:pt x="11" y="4"/>
                        </a:lnTo>
                        <a:lnTo>
                          <a:pt x="11" y="6"/>
                        </a:lnTo>
                        <a:lnTo>
                          <a:pt x="7" y="9"/>
                        </a:lnTo>
                        <a:lnTo>
                          <a:pt x="2" y="9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46" name="Freeform 908"/>
                  <p:cNvSpPr>
                    <a:spLocks/>
                  </p:cNvSpPr>
                  <p:nvPr/>
                </p:nvSpPr>
                <p:spPr bwMode="auto">
                  <a:xfrm>
                    <a:off x="4244" y="2305"/>
                    <a:ext cx="7" cy="9"/>
                  </a:xfrm>
                  <a:custGeom>
                    <a:avLst/>
                    <a:gdLst>
                      <a:gd name="T0" fmla="*/ 3 w 7"/>
                      <a:gd name="T1" fmla="*/ 0 h 9"/>
                      <a:gd name="T2" fmla="*/ 5 w 7"/>
                      <a:gd name="T3" fmla="*/ 5 h 9"/>
                      <a:gd name="T4" fmla="*/ 7 w 7"/>
                      <a:gd name="T5" fmla="*/ 7 h 9"/>
                      <a:gd name="T6" fmla="*/ 5 w 7"/>
                      <a:gd name="T7" fmla="*/ 9 h 9"/>
                      <a:gd name="T8" fmla="*/ 0 w 7"/>
                      <a:gd name="T9" fmla="*/ 9 h 9"/>
                      <a:gd name="T10" fmla="*/ 0 w 7"/>
                      <a:gd name="T11" fmla="*/ 7 h 9"/>
                      <a:gd name="T12" fmla="*/ 0 w 7"/>
                      <a:gd name="T13" fmla="*/ 2 h 9"/>
                      <a:gd name="T14" fmla="*/ 3 w 7"/>
                      <a:gd name="T1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9">
                        <a:moveTo>
                          <a:pt x="3" y="0"/>
                        </a:moveTo>
                        <a:lnTo>
                          <a:pt x="5" y="5"/>
                        </a:lnTo>
                        <a:lnTo>
                          <a:pt x="7" y="7"/>
                        </a:lnTo>
                        <a:lnTo>
                          <a:pt x="5" y="9"/>
                        </a:lnTo>
                        <a:lnTo>
                          <a:pt x="0" y="9"/>
                        </a:lnTo>
                        <a:lnTo>
                          <a:pt x="0" y="7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47" name="Freeform 909"/>
                  <p:cNvSpPr>
                    <a:spLocks/>
                  </p:cNvSpPr>
                  <p:nvPr/>
                </p:nvSpPr>
                <p:spPr bwMode="auto">
                  <a:xfrm>
                    <a:off x="4215" y="2303"/>
                    <a:ext cx="12" cy="13"/>
                  </a:xfrm>
                  <a:custGeom>
                    <a:avLst/>
                    <a:gdLst>
                      <a:gd name="T0" fmla="*/ 5 w 12"/>
                      <a:gd name="T1" fmla="*/ 2 h 13"/>
                      <a:gd name="T2" fmla="*/ 9 w 12"/>
                      <a:gd name="T3" fmla="*/ 4 h 13"/>
                      <a:gd name="T4" fmla="*/ 12 w 12"/>
                      <a:gd name="T5" fmla="*/ 7 h 13"/>
                      <a:gd name="T6" fmla="*/ 9 w 12"/>
                      <a:gd name="T7" fmla="*/ 11 h 13"/>
                      <a:gd name="T8" fmla="*/ 7 w 12"/>
                      <a:gd name="T9" fmla="*/ 13 h 13"/>
                      <a:gd name="T10" fmla="*/ 5 w 12"/>
                      <a:gd name="T11" fmla="*/ 9 h 13"/>
                      <a:gd name="T12" fmla="*/ 7 w 12"/>
                      <a:gd name="T13" fmla="*/ 7 h 13"/>
                      <a:gd name="T14" fmla="*/ 5 w 12"/>
                      <a:gd name="T15" fmla="*/ 9 h 13"/>
                      <a:gd name="T16" fmla="*/ 0 w 12"/>
                      <a:gd name="T17" fmla="*/ 7 h 13"/>
                      <a:gd name="T18" fmla="*/ 3 w 12"/>
                      <a:gd name="T19" fmla="*/ 4 h 13"/>
                      <a:gd name="T20" fmla="*/ 3 w 12"/>
                      <a:gd name="T21" fmla="*/ 0 h 13"/>
                      <a:gd name="T22" fmla="*/ 5 w 12"/>
                      <a:gd name="T23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2" h="13">
                        <a:moveTo>
                          <a:pt x="5" y="2"/>
                        </a:moveTo>
                        <a:lnTo>
                          <a:pt x="9" y="4"/>
                        </a:lnTo>
                        <a:lnTo>
                          <a:pt x="12" y="7"/>
                        </a:lnTo>
                        <a:lnTo>
                          <a:pt x="9" y="11"/>
                        </a:lnTo>
                        <a:lnTo>
                          <a:pt x="7" y="13"/>
                        </a:lnTo>
                        <a:lnTo>
                          <a:pt x="5" y="9"/>
                        </a:lnTo>
                        <a:lnTo>
                          <a:pt x="7" y="7"/>
                        </a:lnTo>
                        <a:lnTo>
                          <a:pt x="5" y="9"/>
                        </a:lnTo>
                        <a:lnTo>
                          <a:pt x="0" y="7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5" y="2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  <p:sp>
                <p:nvSpPr>
                  <p:cNvPr id="848" name="Freeform 910"/>
                  <p:cNvSpPr>
                    <a:spLocks/>
                  </p:cNvSpPr>
                  <p:nvPr/>
                </p:nvSpPr>
                <p:spPr bwMode="auto">
                  <a:xfrm>
                    <a:off x="4269" y="230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4288">
                    <a:solidFill>
                      <a:srgbClr val="FF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3305" tIns="31652" rIns="63305" bIns="31652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IN" sz="1246"/>
                  </a:p>
                </p:txBody>
              </p:sp>
            </p:grpSp>
            <p:sp>
              <p:nvSpPr>
                <p:cNvPr id="549" name="Freeform 912"/>
                <p:cNvSpPr>
                  <a:spLocks/>
                </p:cNvSpPr>
                <p:nvPr/>
              </p:nvSpPr>
              <p:spPr bwMode="auto">
                <a:xfrm>
                  <a:off x="6742113" y="3656013"/>
                  <a:ext cx="17463" cy="17463"/>
                </a:xfrm>
                <a:custGeom>
                  <a:avLst/>
                  <a:gdLst>
                    <a:gd name="T0" fmla="*/ 6 w 11"/>
                    <a:gd name="T1" fmla="*/ 0 h 11"/>
                    <a:gd name="T2" fmla="*/ 6 w 11"/>
                    <a:gd name="T3" fmla="*/ 4 h 11"/>
                    <a:gd name="T4" fmla="*/ 8 w 11"/>
                    <a:gd name="T5" fmla="*/ 7 h 11"/>
                    <a:gd name="T6" fmla="*/ 6 w 11"/>
                    <a:gd name="T7" fmla="*/ 9 h 11"/>
                    <a:gd name="T8" fmla="*/ 8 w 11"/>
                    <a:gd name="T9" fmla="*/ 9 h 11"/>
                    <a:gd name="T10" fmla="*/ 11 w 11"/>
                    <a:gd name="T11" fmla="*/ 9 h 11"/>
                    <a:gd name="T12" fmla="*/ 8 w 11"/>
                    <a:gd name="T13" fmla="*/ 11 h 11"/>
                    <a:gd name="T14" fmla="*/ 4 w 11"/>
                    <a:gd name="T15" fmla="*/ 11 h 11"/>
                    <a:gd name="T16" fmla="*/ 2 w 11"/>
                    <a:gd name="T17" fmla="*/ 9 h 11"/>
                    <a:gd name="T18" fmla="*/ 4 w 11"/>
                    <a:gd name="T19" fmla="*/ 9 h 11"/>
                    <a:gd name="T20" fmla="*/ 2 w 11"/>
                    <a:gd name="T21" fmla="*/ 7 h 11"/>
                    <a:gd name="T22" fmla="*/ 0 w 11"/>
                    <a:gd name="T23" fmla="*/ 2 h 11"/>
                    <a:gd name="T24" fmla="*/ 6 w 11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1">
                      <a:moveTo>
                        <a:pt x="6" y="0"/>
                      </a:moveTo>
                      <a:lnTo>
                        <a:pt x="6" y="4"/>
                      </a:lnTo>
                      <a:lnTo>
                        <a:pt x="8" y="7"/>
                      </a:lnTo>
                      <a:lnTo>
                        <a:pt x="6" y="9"/>
                      </a:lnTo>
                      <a:lnTo>
                        <a:pt x="8" y="9"/>
                      </a:lnTo>
                      <a:lnTo>
                        <a:pt x="11" y="9"/>
                      </a:lnTo>
                      <a:lnTo>
                        <a:pt x="8" y="11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0" y="2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0" name="Freeform 913"/>
                <p:cNvSpPr>
                  <a:spLocks/>
                </p:cNvSpPr>
                <p:nvPr/>
              </p:nvSpPr>
              <p:spPr bwMode="auto">
                <a:xfrm>
                  <a:off x="6791325" y="3652838"/>
                  <a:ext cx="9525" cy="14288"/>
                </a:xfrm>
                <a:custGeom>
                  <a:avLst/>
                  <a:gdLst>
                    <a:gd name="T0" fmla="*/ 2 w 6"/>
                    <a:gd name="T1" fmla="*/ 4 h 9"/>
                    <a:gd name="T2" fmla="*/ 6 w 6"/>
                    <a:gd name="T3" fmla="*/ 4 h 9"/>
                    <a:gd name="T4" fmla="*/ 6 w 6"/>
                    <a:gd name="T5" fmla="*/ 9 h 9"/>
                    <a:gd name="T6" fmla="*/ 2 w 6"/>
                    <a:gd name="T7" fmla="*/ 6 h 9"/>
                    <a:gd name="T8" fmla="*/ 0 w 6"/>
                    <a:gd name="T9" fmla="*/ 4 h 9"/>
                    <a:gd name="T10" fmla="*/ 2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6" y="4"/>
                      </a:lnTo>
                      <a:lnTo>
                        <a:pt x="6" y="9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1" name="Freeform 914"/>
                <p:cNvSpPr>
                  <a:spLocks/>
                </p:cNvSpPr>
                <p:nvPr/>
              </p:nvSpPr>
              <p:spPr bwMode="auto">
                <a:xfrm>
                  <a:off x="6719888" y="3652838"/>
                  <a:ext cx="0" cy="3175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2" name="Freeform 915"/>
                <p:cNvSpPr>
                  <a:spLocks/>
                </p:cNvSpPr>
                <p:nvPr/>
              </p:nvSpPr>
              <p:spPr bwMode="auto">
                <a:xfrm>
                  <a:off x="6702425" y="3649663"/>
                  <a:ext cx="11113" cy="12700"/>
                </a:xfrm>
                <a:custGeom>
                  <a:avLst/>
                  <a:gdLst>
                    <a:gd name="T0" fmla="*/ 2 w 7"/>
                    <a:gd name="T1" fmla="*/ 0 h 8"/>
                    <a:gd name="T2" fmla="*/ 7 w 7"/>
                    <a:gd name="T3" fmla="*/ 8 h 8"/>
                    <a:gd name="T4" fmla="*/ 5 w 7"/>
                    <a:gd name="T5" fmla="*/ 8 h 8"/>
                    <a:gd name="T6" fmla="*/ 0 w 7"/>
                    <a:gd name="T7" fmla="*/ 6 h 8"/>
                    <a:gd name="T8" fmla="*/ 2 w 7"/>
                    <a:gd name="T9" fmla="*/ 2 h 8"/>
                    <a:gd name="T10" fmla="*/ 2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2" y="0"/>
                      </a:moveTo>
                      <a:lnTo>
                        <a:pt x="7" y="8"/>
                      </a:lnTo>
                      <a:lnTo>
                        <a:pt x="5" y="8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3" name="Freeform 916"/>
                <p:cNvSpPr>
                  <a:spLocks/>
                </p:cNvSpPr>
                <p:nvPr/>
              </p:nvSpPr>
              <p:spPr bwMode="auto">
                <a:xfrm>
                  <a:off x="6710363" y="3644900"/>
                  <a:ext cx="3175" cy="11113"/>
                </a:xfrm>
                <a:custGeom>
                  <a:avLst/>
                  <a:gdLst>
                    <a:gd name="T0" fmla="*/ 0 w 2"/>
                    <a:gd name="T1" fmla="*/ 3 h 7"/>
                    <a:gd name="T2" fmla="*/ 2 w 2"/>
                    <a:gd name="T3" fmla="*/ 3 h 7"/>
                    <a:gd name="T4" fmla="*/ 0 w 2"/>
                    <a:gd name="T5" fmla="*/ 7 h 7"/>
                    <a:gd name="T6" fmla="*/ 0 w 2"/>
                    <a:gd name="T7" fmla="*/ 3 h 7"/>
                    <a:gd name="T8" fmla="*/ 0 w 2"/>
                    <a:gd name="T9" fmla="*/ 0 h 7"/>
                    <a:gd name="T10" fmla="*/ 0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4" name="Freeform 917"/>
                <p:cNvSpPr>
                  <a:spLocks/>
                </p:cNvSpPr>
                <p:nvPr/>
              </p:nvSpPr>
              <p:spPr bwMode="auto">
                <a:xfrm>
                  <a:off x="6791325" y="3644900"/>
                  <a:ext cx="20638" cy="22225"/>
                </a:xfrm>
                <a:custGeom>
                  <a:avLst/>
                  <a:gdLst>
                    <a:gd name="T0" fmla="*/ 4 w 13"/>
                    <a:gd name="T1" fmla="*/ 0 h 14"/>
                    <a:gd name="T2" fmla="*/ 6 w 13"/>
                    <a:gd name="T3" fmla="*/ 5 h 14"/>
                    <a:gd name="T4" fmla="*/ 6 w 13"/>
                    <a:gd name="T5" fmla="*/ 7 h 14"/>
                    <a:gd name="T6" fmla="*/ 11 w 13"/>
                    <a:gd name="T7" fmla="*/ 7 h 14"/>
                    <a:gd name="T8" fmla="*/ 11 w 13"/>
                    <a:gd name="T9" fmla="*/ 9 h 14"/>
                    <a:gd name="T10" fmla="*/ 13 w 13"/>
                    <a:gd name="T11" fmla="*/ 11 h 14"/>
                    <a:gd name="T12" fmla="*/ 11 w 13"/>
                    <a:gd name="T13" fmla="*/ 14 h 14"/>
                    <a:gd name="T14" fmla="*/ 6 w 13"/>
                    <a:gd name="T15" fmla="*/ 14 h 14"/>
                    <a:gd name="T16" fmla="*/ 6 w 13"/>
                    <a:gd name="T17" fmla="*/ 9 h 14"/>
                    <a:gd name="T18" fmla="*/ 2 w 13"/>
                    <a:gd name="T19" fmla="*/ 9 h 14"/>
                    <a:gd name="T20" fmla="*/ 0 w 13"/>
                    <a:gd name="T21" fmla="*/ 0 h 14"/>
                    <a:gd name="T22" fmla="*/ 4 w 13"/>
                    <a:gd name="T2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4">
                      <a:moveTo>
                        <a:pt x="4" y="0"/>
                      </a:move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11" y="7"/>
                      </a:lnTo>
                      <a:lnTo>
                        <a:pt x="11" y="9"/>
                      </a:lnTo>
                      <a:lnTo>
                        <a:pt x="13" y="11"/>
                      </a:lnTo>
                      <a:lnTo>
                        <a:pt x="11" y="14"/>
                      </a:lnTo>
                      <a:lnTo>
                        <a:pt x="6" y="14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5" name="Freeform 918"/>
                <p:cNvSpPr>
                  <a:spLocks/>
                </p:cNvSpPr>
                <p:nvPr/>
              </p:nvSpPr>
              <p:spPr bwMode="auto">
                <a:xfrm>
                  <a:off x="6742113" y="3644900"/>
                  <a:ext cx="17463" cy="11113"/>
                </a:xfrm>
                <a:custGeom>
                  <a:avLst/>
                  <a:gdLst>
                    <a:gd name="T0" fmla="*/ 11 w 11"/>
                    <a:gd name="T1" fmla="*/ 0 h 7"/>
                    <a:gd name="T2" fmla="*/ 11 w 11"/>
                    <a:gd name="T3" fmla="*/ 5 h 7"/>
                    <a:gd name="T4" fmla="*/ 8 w 11"/>
                    <a:gd name="T5" fmla="*/ 7 h 7"/>
                    <a:gd name="T6" fmla="*/ 8 w 11"/>
                    <a:gd name="T7" fmla="*/ 5 h 7"/>
                    <a:gd name="T8" fmla="*/ 4 w 11"/>
                    <a:gd name="T9" fmla="*/ 7 h 7"/>
                    <a:gd name="T10" fmla="*/ 0 w 11"/>
                    <a:gd name="T11" fmla="*/ 3 h 7"/>
                    <a:gd name="T12" fmla="*/ 2 w 11"/>
                    <a:gd name="T13" fmla="*/ 3 h 7"/>
                    <a:gd name="T14" fmla="*/ 4 w 11"/>
                    <a:gd name="T15" fmla="*/ 3 h 7"/>
                    <a:gd name="T16" fmla="*/ 11 w 11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0"/>
                      </a:moveTo>
                      <a:lnTo>
                        <a:pt x="11" y="5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4" y="7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6" name="Freeform 919"/>
                <p:cNvSpPr>
                  <a:spLocks/>
                </p:cNvSpPr>
                <p:nvPr/>
              </p:nvSpPr>
              <p:spPr bwMode="auto">
                <a:xfrm>
                  <a:off x="6645275" y="3644900"/>
                  <a:ext cx="11113" cy="22225"/>
                </a:xfrm>
                <a:custGeom>
                  <a:avLst/>
                  <a:gdLst>
                    <a:gd name="T0" fmla="*/ 0 w 7"/>
                    <a:gd name="T1" fmla="*/ 0 h 14"/>
                    <a:gd name="T2" fmla="*/ 3 w 7"/>
                    <a:gd name="T3" fmla="*/ 0 h 14"/>
                    <a:gd name="T4" fmla="*/ 7 w 7"/>
                    <a:gd name="T5" fmla="*/ 3 h 14"/>
                    <a:gd name="T6" fmla="*/ 7 w 7"/>
                    <a:gd name="T7" fmla="*/ 7 h 14"/>
                    <a:gd name="T8" fmla="*/ 7 w 7"/>
                    <a:gd name="T9" fmla="*/ 9 h 14"/>
                    <a:gd name="T10" fmla="*/ 5 w 7"/>
                    <a:gd name="T11" fmla="*/ 11 h 14"/>
                    <a:gd name="T12" fmla="*/ 3 w 7"/>
                    <a:gd name="T13" fmla="*/ 14 h 14"/>
                    <a:gd name="T14" fmla="*/ 0 w 7"/>
                    <a:gd name="T15" fmla="*/ 14 h 14"/>
                    <a:gd name="T16" fmla="*/ 0 w 7"/>
                    <a:gd name="T17" fmla="*/ 11 h 14"/>
                    <a:gd name="T18" fmla="*/ 3 w 7"/>
                    <a:gd name="T19" fmla="*/ 5 h 14"/>
                    <a:gd name="T20" fmla="*/ 0 w 7"/>
                    <a:gd name="T2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4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3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7" name="Freeform 920"/>
                <p:cNvSpPr>
                  <a:spLocks/>
                </p:cNvSpPr>
                <p:nvPr/>
              </p:nvSpPr>
              <p:spPr bwMode="auto">
                <a:xfrm>
                  <a:off x="6670675" y="3644900"/>
                  <a:ext cx="14288" cy="22225"/>
                </a:xfrm>
                <a:custGeom>
                  <a:avLst/>
                  <a:gdLst>
                    <a:gd name="T0" fmla="*/ 4 w 9"/>
                    <a:gd name="T1" fmla="*/ 0 h 14"/>
                    <a:gd name="T2" fmla="*/ 9 w 9"/>
                    <a:gd name="T3" fmla="*/ 5 h 14"/>
                    <a:gd name="T4" fmla="*/ 7 w 9"/>
                    <a:gd name="T5" fmla="*/ 5 h 14"/>
                    <a:gd name="T6" fmla="*/ 4 w 9"/>
                    <a:gd name="T7" fmla="*/ 11 h 14"/>
                    <a:gd name="T8" fmla="*/ 4 w 9"/>
                    <a:gd name="T9" fmla="*/ 14 h 14"/>
                    <a:gd name="T10" fmla="*/ 2 w 9"/>
                    <a:gd name="T11" fmla="*/ 9 h 14"/>
                    <a:gd name="T12" fmla="*/ 0 w 9"/>
                    <a:gd name="T13" fmla="*/ 7 h 14"/>
                    <a:gd name="T14" fmla="*/ 0 w 9"/>
                    <a:gd name="T15" fmla="*/ 3 h 14"/>
                    <a:gd name="T16" fmla="*/ 2 w 9"/>
                    <a:gd name="T17" fmla="*/ 0 h 14"/>
                    <a:gd name="T18" fmla="*/ 4 w 9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4" y="0"/>
                      </a:move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8" name="Freeform 921"/>
                <p:cNvSpPr>
                  <a:spLocks/>
                </p:cNvSpPr>
                <p:nvPr/>
              </p:nvSpPr>
              <p:spPr bwMode="auto">
                <a:xfrm>
                  <a:off x="6731000" y="3641725"/>
                  <a:ext cx="17463" cy="17463"/>
                </a:xfrm>
                <a:custGeom>
                  <a:avLst/>
                  <a:gdLst>
                    <a:gd name="T0" fmla="*/ 2 w 11"/>
                    <a:gd name="T1" fmla="*/ 0 h 11"/>
                    <a:gd name="T2" fmla="*/ 4 w 11"/>
                    <a:gd name="T3" fmla="*/ 5 h 11"/>
                    <a:gd name="T4" fmla="*/ 11 w 11"/>
                    <a:gd name="T5" fmla="*/ 9 h 11"/>
                    <a:gd name="T6" fmla="*/ 7 w 11"/>
                    <a:gd name="T7" fmla="*/ 11 h 11"/>
                    <a:gd name="T8" fmla="*/ 4 w 11"/>
                    <a:gd name="T9" fmla="*/ 9 h 11"/>
                    <a:gd name="T10" fmla="*/ 0 w 11"/>
                    <a:gd name="T11" fmla="*/ 5 h 11"/>
                    <a:gd name="T12" fmla="*/ 2 w 11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2" y="0"/>
                      </a:moveTo>
                      <a:lnTo>
                        <a:pt x="4" y="5"/>
                      </a:lnTo>
                      <a:lnTo>
                        <a:pt x="11" y="9"/>
                      </a:lnTo>
                      <a:lnTo>
                        <a:pt x="7" y="11"/>
                      </a:lnTo>
                      <a:lnTo>
                        <a:pt x="4" y="9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59" name="Freeform 922"/>
                <p:cNvSpPr>
                  <a:spLocks/>
                </p:cNvSpPr>
                <p:nvPr/>
              </p:nvSpPr>
              <p:spPr bwMode="auto">
                <a:xfrm>
                  <a:off x="6618288" y="3641725"/>
                  <a:ext cx="9525" cy="25400"/>
                </a:xfrm>
                <a:custGeom>
                  <a:avLst/>
                  <a:gdLst>
                    <a:gd name="T0" fmla="*/ 2 w 6"/>
                    <a:gd name="T1" fmla="*/ 0 h 16"/>
                    <a:gd name="T2" fmla="*/ 4 w 6"/>
                    <a:gd name="T3" fmla="*/ 2 h 16"/>
                    <a:gd name="T4" fmla="*/ 2 w 6"/>
                    <a:gd name="T5" fmla="*/ 5 h 16"/>
                    <a:gd name="T6" fmla="*/ 2 w 6"/>
                    <a:gd name="T7" fmla="*/ 7 h 16"/>
                    <a:gd name="T8" fmla="*/ 6 w 6"/>
                    <a:gd name="T9" fmla="*/ 7 h 16"/>
                    <a:gd name="T10" fmla="*/ 6 w 6"/>
                    <a:gd name="T11" fmla="*/ 11 h 16"/>
                    <a:gd name="T12" fmla="*/ 4 w 6"/>
                    <a:gd name="T13" fmla="*/ 13 h 16"/>
                    <a:gd name="T14" fmla="*/ 4 w 6"/>
                    <a:gd name="T15" fmla="*/ 16 h 16"/>
                    <a:gd name="T16" fmla="*/ 2 w 6"/>
                    <a:gd name="T17" fmla="*/ 13 h 16"/>
                    <a:gd name="T18" fmla="*/ 0 w 6"/>
                    <a:gd name="T19" fmla="*/ 5 h 16"/>
                    <a:gd name="T20" fmla="*/ 0 w 6"/>
                    <a:gd name="T21" fmla="*/ 2 h 16"/>
                    <a:gd name="T22" fmla="*/ 2 w 6"/>
                    <a:gd name="T2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6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6" y="7"/>
                      </a:lnTo>
                      <a:lnTo>
                        <a:pt x="6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2" y="13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0" name="Freeform 923"/>
                <p:cNvSpPr>
                  <a:spLocks/>
                </p:cNvSpPr>
                <p:nvPr/>
              </p:nvSpPr>
              <p:spPr bwMode="auto">
                <a:xfrm>
                  <a:off x="6805613" y="3641725"/>
                  <a:ext cx="20638" cy="20638"/>
                </a:xfrm>
                <a:custGeom>
                  <a:avLst/>
                  <a:gdLst>
                    <a:gd name="T0" fmla="*/ 6 w 13"/>
                    <a:gd name="T1" fmla="*/ 0 h 13"/>
                    <a:gd name="T2" fmla="*/ 9 w 13"/>
                    <a:gd name="T3" fmla="*/ 2 h 13"/>
                    <a:gd name="T4" fmla="*/ 9 w 13"/>
                    <a:gd name="T5" fmla="*/ 5 h 13"/>
                    <a:gd name="T6" fmla="*/ 11 w 13"/>
                    <a:gd name="T7" fmla="*/ 7 h 13"/>
                    <a:gd name="T8" fmla="*/ 13 w 13"/>
                    <a:gd name="T9" fmla="*/ 11 h 13"/>
                    <a:gd name="T10" fmla="*/ 11 w 13"/>
                    <a:gd name="T11" fmla="*/ 13 h 13"/>
                    <a:gd name="T12" fmla="*/ 6 w 13"/>
                    <a:gd name="T13" fmla="*/ 13 h 13"/>
                    <a:gd name="T14" fmla="*/ 4 w 13"/>
                    <a:gd name="T15" fmla="*/ 11 h 13"/>
                    <a:gd name="T16" fmla="*/ 2 w 13"/>
                    <a:gd name="T17" fmla="*/ 11 h 13"/>
                    <a:gd name="T18" fmla="*/ 2 w 13"/>
                    <a:gd name="T19" fmla="*/ 9 h 13"/>
                    <a:gd name="T20" fmla="*/ 4 w 13"/>
                    <a:gd name="T21" fmla="*/ 9 h 13"/>
                    <a:gd name="T22" fmla="*/ 2 w 13"/>
                    <a:gd name="T23" fmla="*/ 9 h 13"/>
                    <a:gd name="T24" fmla="*/ 2 w 13"/>
                    <a:gd name="T25" fmla="*/ 5 h 13"/>
                    <a:gd name="T26" fmla="*/ 0 w 13"/>
                    <a:gd name="T27" fmla="*/ 2 h 13"/>
                    <a:gd name="T28" fmla="*/ 2 w 13"/>
                    <a:gd name="T29" fmla="*/ 0 h 13"/>
                    <a:gd name="T30" fmla="*/ 6 w 13"/>
                    <a:gd name="T3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13">
                      <a:moveTo>
                        <a:pt x="6" y="0"/>
                      </a:move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3" y="11"/>
                      </a:lnTo>
                      <a:lnTo>
                        <a:pt x="11" y="13"/>
                      </a:lnTo>
                      <a:lnTo>
                        <a:pt x="6" y="13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1" name="Freeform 924"/>
                <p:cNvSpPr>
                  <a:spLocks/>
                </p:cNvSpPr>
                <p:nvPr/>
              </p:nvSpPr>
              <p:spPr bwMode="auto">
                <a:xfrm>
                  <a:off x="6797675" y="3638550"/>
                  <a:ext cx="11113" cy="17463"/>
                </a:xfrm>
                <a:custGeom>
                  <a:avLst/>
                  <a:gdLst>
                    <a:gd name="T0" fmla="*/ 0 w 7"/>
                    <a:gd name="T1" fmla="*/ 0 h 11"/>
                    <a:gd name="T2" fmla="*/ 7 w 7"/>
                    <a:gd name="T3" fmla="*/ 2 h 11"/>
                    <a:gd name="T4" fmla="*/ 5 w 7"/>
                    <a:gd name="T5" fmla="*/ 4 h 11"/>
                    <a:gd name="T6" fmla="*/ 7 w 7"/>
                    <a:gd name="T7" fmla="*/ 7 h 11"/>
                    <a:gd name="T8" fmla="*/ 7 w 7"/>
                    <a:gd name="T9" fmla="*/ 11 h 11"/>
                    <a:gd name="T10" fmla="*/ 5 w 7"/>
                    <a:gd name="T11" fmla="*/ 11 h 11"/>
                    <a:gd name="T12" fmla="*/ 2 w 7"/>
                    <a:gd name="T13" fmla="*/ 11 h 11"/>
                    <a:gd name="T14" fmla="*/ 2 w 7"/>
                    <a:gd name="T15" fmla="*/ 4 h 11"/>
                    <a:gd name="T16" fmla="*/ 0 w 7"/>
                    <a:gd name="T17" fmla="*/ 2 h 11"/>
                    <a:gd name="T18" fmla="*/ 0 w 7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1">
                      <a:moveTo>
                        <a:pt x="0" y="0"/>
                      </a:moveTo>
                      <a:lnTo>
                        <a:pt x="7" y="2"/>
                      </a:lnTo>
                      <a:lnTo>
                        <a:pt x="5" y="4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2" y="11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2" name="Freeform 925"/>
                <p:cNvSpPr>
                  <a:spLocks/>
                </p:cNvSpPr>
                <p:nvPr/>
              </p:nvSpPr>
              <p:spPr bwMode="auto">
                <a:xfrm>
                  <a:off x="6691313" y="3638550"/>
                  <a:ext cx="19050" cy="20638"/>
                </a:xfrm>
                <a:custGeom>
                  <a:avLst/>
                  <a:gdLst>
                    <a:gd name="T0" fmla="*/ 5 w 12"/>
                    <a:gd name="T1" fmla="*/ 0 h 13"/>
                    <a:gd name="T2" fmla="*/ 9 w 12"/>
                    <a:gd name="T3" fmla="*/ 0 h 13"/>
                    <a:gd name="T4" fmla="*/ 12 w 12"/>
                    <a:gd name="T5" fmla="*/ 4 h 13"/>
                    <a:gd name="T6" fmla="*/ 12 w 12"/>
                    <a:gd name="T7" fmla="*/ 7 h 13"/>
                    <a:gd name="T8" fmla="*/ 9 w 12"/>
                    <a:gd name="T9" fmla="*/ 2 h 13"/>
                    <a:gd name="T10" fmla="*/ 5 w 12"/>
                    <a:gd name="T11" fmla="*/ 2 h 13"/>
                    <a:gd name="T12" fmla="*/ 9 w 12"/>
                    <a:gd name="T13" fmla="*/ 4 h 13"/>
                    <a:gd name="T14" fmla="*/ 9 w 12"/>
                    <a:gd name="T15" fmla="*/ 7 h 13"/>
                    <a:gd name="T16" fmla="*/ 7 w 12"/>
                    <a:gd name="T17" fmla="*/ 4 h 13"/>
                    <a:gd name="T18" fmla="*/ 9 w 12"/>
                    <a:gd name="T19" fmla="*/ 4 h 13"/>
                    <a:gd name="T20" fmla="*/ 9 w 12"/>
                    <a:gd name="T21" fmla="*/ 9 h 13"/>
                    <a:gd name="T22" fmla="*/ 7 w 12"/>
                    <a:gd name="T23" fmla="*/ 13 h 13"/>
                    <a:gd name="T24" fmla="*/ 3 w 12"/>
                    <a:gd name="T25" fmla="*/ 11 h 13"/>
                    <a:gd name="T26" fmla="*/ 5 w 12"/>
                    <a:gd name="T27" fmla="*/ 9 h 13"/>
                    <a:gd name="T28" fmla="*/ 0 w 12"/>
                    <a:gd name="T29" fmla="*/ 2 h 13"/>
                    <a:gd name="T30" fmla="*/ 5 w 12"/>
                    <a:gd name="T3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13">
                      <a:moveTo>
                        <a:pt x="5" y="0"/>
                      </a:moveTo>
                      <a:lnTo>
                        <a:pt x="9" y="0"/>
                      </a:lnTo>
                      <a:lnTo>
                        <a:pt x="12" y="4"/>
                      </a:lnTo>
                      <a:lnTo>
                        <a:pt x="12" y="7"/>
                      </a:lnTo>
                      <a:lnTo>
                        <a:pt x="9" y="2"/>
                      </a:lnTo>
                      <a:lnTo>
                        <a:pt x="5" y="2"/>
                      </a:lnTo>
                      <a:lnTo>
                        <a:pt x="9" y="4"/>
                      </a:lnTo>
                      <a:lnTo>
                        <a:pt x="9" y="7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9" y="9"/>
                      </a:lnTo>
                      <a:lnTo>
                        <a:pt x="7" y="13"/>
                      </a:lnTo>
                      <a:lnTo>
                        <a:pt x="3" y="11"/>
                      </a:lnTo>
                      <a:lnTo>
                        <a:pt x="5" y="9"/>
                      </a:lnTo>
                      <a:lnTo>
                        <a:pt x="0" y="2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3" name="Freeform 926"/>
                <p:cNvSpPr>
                  <a:spLocks/>
                </p:cNvSpPr>
                <p:nvPr/>
              </p:nvSpPr>
              <p:spPr bwMode="auto">
                <a:xfrm>
                  <a:off x="6621463" y="3638550"/>
                  <a:ext cx="0" cy="3175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4" name="Freeform 927"/>
                <p:cNvSpPr>
                  <a:spLocks/>
                </p:cNvSpPr>
                <p:nvPr/>
              </p:nvSpPr>
              <p:spPr bwMode="auto">
                <a:xfrm>
                  <a:off x="6773863" y="3635375"/>
                  <a:ext cx="17463" cy="26988"/>
                </a:xfrm>
                <a:custGeom>
                  <a:avLst/>
                  <a:gdLst>
                    <a:gd name="T0" fmla="*/ 2 w 11"/>
                    <a:gd name="T1" fmla="*/ 0 h 17"/>
                    <a:gd name="T2" fmla="*/ 6 w 11"/>
                    <a:gd name="T3" fmla="*/ 2 h 17"/>
                    <a:gd name="T4" fmla="*/ 6 w 11"/>
                    <a:gd name="T5" fmla="*/ 4 h 17"/>
                    <a:gd name="T6" fmla="*/ 11 w 11"/>
                    <a:gd name="T7" fmla="*/ 6 h 17"/>
                    <a:gd name="T8" fmla="*/ 6 w 11"/>
                    <a:gd name="T9" fmla="*/ 17 h 17"/>
                    <a:gd name="T10" fmla="*/ 2 w 11"/>
                    <a:gd name="T11" fmla="*/ 13 h 17"/>
                    <a:gd name="T12" fmla="*/ 0 w 11"/>
                    <a:gd name="T13" fmla="*/ 9 h 17"/>
                    <a:gd name="T14" fmla="*/ 0 w 11"/>
                    <a:gd name="T15" fmla="*/ 4 h 17"/>
                    <a:gd name="T16" fmla="*/ 2 w 11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7">
                      <a:moveTo>
                        <a:pt x="2" y="0"/>
                      </a:move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11" y="6"/>
                      </a:lnTo>
                      <a:lnTo>
                        <a:pt x="6" y="17"/>
                      </a:lnTo>
                      <a:lnTo>
                        <a:pt x="2" y="13"/>
                      </a:lnTo>
                      <a:lnTo>
                        <a:pt x="0" y="9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5" name="Freeform 928"/>
                <p:cNvSpPr>
                  <a:spLocks/>
                </p:cNvSpPr>
                <p:nvPr/>
              </p:nvSpPr>
              <p:spPr bwMode="auto">
                <a:xfrm>
                  <a:off x="6659563" y="3635375"/>
                  <a:ext cx="14288" cy="34925"/>
                </a:xfrm>
                <a:custGeom>
                  <a:avLst/>
                  <a:gdLst>
                    <a:gd name="T0" fmla="*/ 7 w 9"/>
                    <a:gd name="T1" fmla="*/ 2 h 22"/>
                    <a:gd name="T2" fmla="*/ 9 w 9"/>
                    <a:gd name="T3" fmla="*/ 6 h 22"/>
                    <a:gd name="T4" fmla="*/ 7 w 9"/>
                    <a:gd name="T5" fmla="*/ 9 h 22"/>
                    <a:gd name="T6" fmla="*/ 7 w 9"/>
                    <a:gd name="T7" fmla="*/ 13 h 22"/>
                    <a:gd name="T8" fmla="*/ 9 w 9"/>
                    <a:gd name="T9" fmla="*/ 17 h 22"/>
                    <a:gd name="T10" fmla="*/ 7 w 9"/>
                    <a:gd name="T11" fmla="*/ 17 h 22"/>
                    <a:gd name="T12" fmla="*/ 5 w 9"/>
                    <a:gd name="T13" fmla="*/ 22 h 22"/>
                    <a:gd name="T14" fmla="*/ 3 w 9"/>
                    <a:gd name="T15" fmla="*/ 20 h 22"/>
                    <a:gd name="T16" fmla="*/ 3 w 9"/>
                    <a:gd name="T17" fmla="*/ 9 h 22"/>
                    <a:gd name="T18" fmla="*/ 5 w 9"/>
                    <a:gd name="T19" fmla="*/ 6 h 22"/>
                    <a:gd name="T20" fmla="*/ 5 w 9"/>
                    <a:gd name="T21" fmla="*/ 4 h 22"/>
                    <a:gd name="T22" fmla="*/ 3 w 9"/>
                    <a:gd name="T23" fmla="*/ 2 h 22"/>
                    <a:gd name="T24" fmla="*/ 0 w 9"/>
                    <a:gd name="T25" fmla="*/ 2 h 22"/>
                    <a:gd name="T26" fmla="*/ 3 w 9"/>
                    <a:gd name="T27" fmla="*/ 2 h 22"/>
                    <a:gd name="T28" fmla="*/ 5 w 9"/>
                    <a:gd name="T29" fmla="*/ 0 h 22"/>
                    <a:gd name="T30" fmla="*/ 7 w 9"/>
                    <a:gd name="T31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22">
                      <a:moveTo>
                        <a:pt x="7" y="2"/>
                      </a:moveTo>
                      <a:lnTo>
                        <a:pt x="9" y="6"/>
                      </a:lnTo>
                      <a:lnTo>
                        <a:pt x="7" y="9"/>
                      </a:lnTo>
                      <a:lnTo>
                        <a:pt x="7" y="13"/>
                      </a:lnTo>
                      <a:lnTo>
                        <a:pt x="9" y="17"/>
                      </a:lnTo>
                      <a:lnTo>
                        <a:pt x="7" y="17"/>
                      </a:lnTo>
                      <a:lnTo>
                        <a:pt x="5" y="22"/>
                      </a:lnTo>
                      <a:lnTo>
                        <a:pt x="3" y="20"/>
                      </a:lnTo>
                      <a:lnTo>
                        <a:pt x="3" y="9"/>
                      </a:lnTo>
                      <a:lnTo>
                        <a:pt x="5" y="6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6" name="Freeform 929"/>
                <p:cNvSpPr>
                  <a:spLocks/>
                </p:cNvSpPr>
                <p:nvPr/>
              </p:nvSpPr>
              <p:spPr bwMode="auto">
                <a:xfrm>
                  <a:off x="6621463" y="3630613"/>
                  <a:ext cx="23813" cy="46038"/>
                </a:xfrm>
                <a:custGeom>
                  <a:avLst/>
                  <a:gdLst>
                    <a:gd name="T0" fmla="*/ 2 w 15"/>
                    <a:gd name="T1" fmla="*/ 0 h 29"/>
                    <a:gd name="T2" fmla="*/ 11 w 15"/>
                    <a:gd name="T3" fmla="*/ 3 h 29"/>
                    <a:gd name="T4" fmla="*/ 9 w 15"/>
                    <a:gd name="T5" fmla="*/ 5 h 29"/>
                    <a:gd name="T6" fmla="*/ 11 w 15"/>
                    <a:gd name="T7" fmla="*/ 7 h 29"/>
                    <a:gd name="T8" fmla="*/ 15 w 15"/>
                    <a:gd name="T9" fmla="*/ 14 h 29"/>
                    <a:gd name="T10" fmla="*/ 13 w 15"/>
                    <a:gd name="T11" fmla="*/ 20 h 29"/>
                    <a:gd name="T12" fmla="*/ 13 w 15"/>
                    <a:gd name="T13" fmla="*/ 25 h 29"/>
                    <a:gd name="T14" fmla="*/ 15 w 15"/>
                    <a:gd name="T15" fmla="*/ 27 h 29"/>
                    <a:gd name="T16" fmla="*/ 13 w 15"/>
                    <a:gd name="T17" fmla="*/ 29 h 29"/>
                    <a:gd name="T18" fmla="*/ 11 w 15"/>
                    <a:gd name="T19" fmla="*/ 29 h 29"/>
                    <a:gd name="T20" fmla="*/ 7 w 15"/>
                    <a:gd name="T21" fmla="*/ 29 h 29"/>
                    <a:gd name="T22" fmla="*/ 7 w 15"/>
                    <a:gd name="T23" fmla="*/ 27 h 29"/>
                    <a:gd name="T24" fmla="*/ 7 w 15"/>
                    <a:gd name="T25" fmla="*/ 25 h 29"/>
                    <a:gd name="T26" fmla="*/ 2 w 15"/>
                    <a:gd name="T27" fmla="*/ 23 h 29"/>
                    <a:gd name="T28" fmla="*/ 4 w 15"/>
                    <a:gd name="T29" fmla="*/ 18 h 29"/>
                    <a:gd name="T30" fmla="*/ 4 w 15"/>
                    <a:gd name="T31" fmla="*/ 14 h 29"/>
                    <a:gd name="T32" fmla="*/ 0 w 15"/>
                    <a:gd name="T33" fmla="*/ 14 h 29"/>
                    <a:gd name="T34" fmla="*/ 0 w 15"/>
                    <a:gd name="T35" fmla="*/ 12 h 29"/>
                    <a:gd name="T36" fmla="*/ 2 w 15"/>
                    <a:gd name="T37" fmla="*/ 9 h 29"/>
                    <a:gd name="T38" fmla="*/ 2 w 15"/>
                    <a:gd name="T39" fmla="*/ 5 h 29"/>
                    <a:gd name="T40" fmla="*/ 2 w 15"/>
                    <a:gd name="T4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9">
                      <a:moveTo>
                        <a:pt x="2" y="0"/>
                      </a:moveTo>
                      <a:lnTo>
                        <a:pt x="11" y="3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5" y="14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5" y="27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7" y="29"/>
                      </a:lnTo>
                      <a:lnTo>
                        <a:pt x="7" y="27"/>
                      </a:lnTo>
                      <a:lnTo>
                        <a:pt x="7" y="25"/>
                      </a:lnTo>
                      <a:lnTo>
                        <a:pt x="2" y="23"/>
                      </a:lnTo>
                      <a:lnTo>
                        <a:pt x="4" y="18"/>
                      </a:lnTo>
                      <a:lnTo>
                        <a:pt x="4" y="14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2" y="9"/>
                      </a:lnTo>
                      <a:lnTo>
                        <a:pt x="2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7" name="Freeform 930"/>
                <p:cNvSpPr>
                  <a:spLocks/>
                </p:cNvSpPr>
                <p:nvPr/>
              </p:nvSpPr>
              <p:spPr bwMode="auto">
                <a:xfrm>
                  <a:off x="6788150" y="3630613"/>
                  <a:ext cx="12700" cy="14288"/>
                </a:xfrm>
                <a:custGeom>
                  <a:avLst/>
                  <a:gdLst>
                    <a:gd name="T0" fmla="*/ 0 w 8"/>
                    <a:gd name="T1" fmla="*/ 0 h 9"/>
                    <a:gd name="T2" fmla="*/ 4 w 8"/>
                    <a:gd name="T3" fmla="*/ 3 h 9"/>
                    <a:gd name="T4" fmla="*/ 4 w 8"/>
                    <a:gd name="T5" fmla="*/ 5 h 9"/>
                    <a:gd name="T6" fmla="*/ 8 w 8"/>
                    <a:gd name="T7" fmla="*/ 3 h 9"/>
                    <a:gd name="T8" fmla="*/ 6 w 8"/>
                    <a:gd name="T9" fmla="*/ 7 h 9"/>
                    <a:gd name="T10" fmla="*/ 6 w 8"/>
                    <a:gd name="T11" fmla="*/ 9 h 9"/>
                    <a:gd name="T12" fmla="*/ 2 w 8"/>
                    <a:gd name="T13" fmla="*/ 9 h 9"/>
                    <a:gd name="T14" fmla="*/ 0 w 8"/>
                    <a:gd name="T15" fmla="*/ 7 h 9"/>
                    <a:gd name="T16" fmla="*/ 0 w 8"/>
                    <a:gd name="T17" fmla="*/ 5 h 9"/>
                    <a:gd name="T18" fmla="*/ 0 w 8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9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8" y="3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8" name="Freeform 931"/>
                <p:cNvSpPr>
                  <a:spLocks/>
                </p:cNvSpPr>
                <p:nvPr/>
              </p:nvSpPr>
              <p:spPr bwMode="auto">
                <a:xfrm>
                  <a:off x="6653213" y="3630613"/>
                  <a:ext cx="14288" cy="19050"/>
                </a:xfrm>
                <a:custGeom>
                  <a:avLst/>
                  <a:gdLst>
                    <a:gd name="T0" fmla="*/ 4 w 9"/>
                    <a:gd name="T1" fmla="*/ 0 h 12"/>
                    <a:gd name="T2" fmla="*/ 2 w 9"/>
                    <a:gd name="T3" fmla="*/ 5 h 12"/>
                    <a:gd name="T4" fmla="*/ 4 w 9"/>
                    <a:gd name="T5" fmla="*/ 7 h 12"/>
                    <a:gd name="T6" fmla="*/ 9 w 9"/>
                    <a:gd name="T7" fmla="*/ 7 h 12"/>
                    <a:gd name="T8" fmla="*/ 2 w 9"/>
                    <a:gd name="T9" fmla="*/ 12 h 12"/>
                    <a:gd name="T10" fmla="*/ 0 w 9"/>
                    <a:gd name="T11" fmla="*/ 7 h 12"/>
                    <a:gd name="T12" fmla="*/ 2 w 9"/>
                    <a:gd name="T13" fmla="*/ 7 h 12"/>
                    <a:gd name="T14" fmla="*/ 0 w 9"/>
                    <a:gd name="T15" fmla="*/ 3 h 12"/>
                    <a:gd name="T16" fmla="*/ 2 w 9"/>
                    <a:gd name="T17" fmla="*/ 0 h 12"/>
                    <a:gd name="T18" fmla="*/ 4 w 9"/>
                    <a:gd name="T1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2">
                      <a:moveTo>
                        <a:pt x="4" y="0"/>
                      </a:moveTo>
                      <a:lnTo>
                        <a:pt x="2" y="5"/>
                      </a:lnTo>
                      <a:lnTo>
                        <a:pt x="4" y="7"/>
                      </a:lnTo>
                      <a:lnTo>
                        <a:pt x="9" y="7"/>
                      </a:lnTo>
                      <a:lnTo>
                        <a:pt x="2" y="12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69" name="Freeform 932"/>
                <p:cNvSpPr>
                  <a:spLocks/>
                </p:cNvSpPr>
                <p:nvPr/>
              </p:nvSpPr>
              <p:spPr bwMode="auto">
                <a:xfrm>
                  <a:off x="6800850" y="3630613"/>
                  <a:ext cx="14288" cy="11113"/>
                </a:xfrm>
                <a:custGeom>
                  <a:avLst/>
                  <a:gdLst>
                    <a:gd name="T0" fmla="*/ 3 w 9"/>
                    <a:gd name="T1" fmla="*/ 0 h 7"/>
                    <a:gd name="T2" fmla="*/ 5 w 9"/>
                    <a:gd name="T3" fmla="*/ 3 h 7"/>
                    <a:gd name="T4" fmla="*/ 9 w 9"/>
                    <a:gd name="T5" fmla="*/ 7 h 7"/>
                    <a:gd name="T6" fmla="*/ 5 w 9"/>
                    <a:gd name="T7" fmla="*/ 7 h 7"/>
                    <a:gd name="T8" fmla="*/ 5 w 9"/>
                    <a:gd name="T9" fmla="*/ 5 h 7"/>
                    <a:gd name="T10" fmla="*/ 3 w 9"/>
                    <a:gd name="T11" fmla="*/ 3 h 7"/>
                    <a:gd name="T12" fmla="*/ 0 w 9"/>
                    <a:gd name="T13" fmla="*/ 0 h 7"/>
                    <a:gd name="T14" fmla="*/ 3 w 9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7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9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0" name="Freeform 933"/>
                <p:cNvSpPr>
                  <a:spLocks/>
                </p:cNvSpPr>
                <p:nvPr/>
              </p:nvSpPr>
              <p:spPr bwMode="auto">
                <a:xfrm>
                  <a:off x="6748463" y="3630613"/>
                  <a:ext cx="25400" cy="31750"/>
                </a:xfrm>
                <a:custGeom>
                  <a:avLst/>
                  <a:gdLst>
                    <a:gd name="T0" fmla="*/ 11 w 16"/>
                    <a:gd name="T1" fmla="*/ 0 h 20"/>
                    <a:gd name="T2" fmla="*/ 16 w 16"/>
                    <a:gd name="T3" fmla="*/ 0 h 20"/>
                    <a:gd name="T4" fmla="*/ 13 w 16"/>
                    <a:gd name="T5" fmla="*/ 5 h 20"/>
                    <a:gd name="T6" fmla="*/ 11 w 16"/>
                    <a:gd name="T7" fmla="*/ 9 h 20"/>
                    <a:gd name="T8" fmla="*/ 13 w 16"/>
                    <a:gd name="T9" fmla="*/ 18 h 20"/>
                    <a:gd name="T10" fmla="*/ 11 w 16"/>
                    <a:gd name="T11" fmla="*/ 20 h 20"/>
                    <a:gd name="T12" fmla="*/ 11 w 16"/>
                    <a:gd name="T13" fmla="*/ 18 h 20"/>
                    <a:gd name="T14" fmla="*/ 9 w 16"/>
                    <a:gd name="T15" fmla="*/ 16 h 20"/>
                    <a:gd name="T16" fmla="*/ 11 w 16"/>
                    <a:gd name="T17" fmla="*/ 18 h 20"/>
                    <a:gd name="T18" fmla="*/ 13 w 16"/>
                    <a:gd name="T19" fmla="*/ 20 h 20"/>
                    <a:gd name="T20" fmla="*/ 9 w 16"/>
                    <a:gd name="T21" fmla="*/ 20 h 20"/>
                    <a:gd name="T22" fmla="*/ 7 w 16"/>
                    <a:gd name="T23" fmla="*/ 18 h 20"/>
                    <a:gd name="T24" fmla="*/ 9 w 16"/>
                    <a:gd name="T25" fmla="*/ 14 h 20"/>
                    <a:gd name="T26" fmla="*/ 9 w 16"/>
                    <a:gd name="T27" fmla="*/ 9 h 20"/>
                    <a:gd name="T28" fmla="*/ 7 w 16"/>
                    <a:gd name="T29" fmla="*/ 7 h 20"/>
                    <a:gd name="T30" fmla="*/ 0 w 16"/>
                    <a:gd name="T31" fmla="*/ 9 h 20"/>
                    <a:gd name="T32" fmla="*/ 2 w 16"/>
                    <a:gd name="T33" fmla="*/ 7 h 20"/>
                    <a:gd name="T34" fmla="*/ 2 w 16"/>
                    <a:gd name="T35" fmla="*/ 5 h 20"/>
                    <a:gd name="T36" fmla="*/ 4 w 16"/>
                    <a:gd name="T37" fmla="*/ 5 h 20"/>
                    <a:gd name="T38" fmla="*/ 4 w 16"/>
                    <a:gd name="T39" fmla="*/ 3 h 20"/>
                    <a:gd name="T40" fmla="*/ 7 w 16"/>
                    <a:gd name="T41" fmla="*/ 3 h 20"/>
                    <a:gd name="T42" fmla="*/ 11 w 16"/>
                    <a:gd name="T4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20">
                      <a:moveTo>
                        <a:pt x="11" y="0"/>
                      </a:moveTo>
                      <a:lnTo>
                        <a:pt x="16" y="0"/>
                      </a:lnTo>
                      <a:lnTo>
                        <a:pt x="13" y="5"/>
                      </a:lnTo>
                      <a:lnTo>
                        <a:pt x="11" y="9"/>
                      </a:lnTo>
                      <a:lnTo>
                        <a:pt x="13" y="18"/>
                      </a:lnTo>
                      <a:lnTo>
                        <a:pt x="11" y="20"/>
                      </a:lnTo>
                      <a:lnTo>
                        <a:pt x="11" y="18"/>
                      </a:lnTo>
                      <a:lnTo>
                        <a:pt x="9" y="16"/>
                      </a:lnTo>
                      <a:lnTo>
                        <a:pt x="11" y="18"/>
                      </a:lnTo>
                      <a:lnTo>
                        <a:pt x="13" y="20"/>
                      </a:lnTo>
                      <a:lnTo>
                        <a:pt x="9" y="20"/>
                      </a:lnTo>
                      <a:lnTo>
                        <a:pt x="7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7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1" name="Freeform 934"/>
                <p:cNvSpPr>
                  <a:spLocks/>
                </p:cNvSpPr>
                <p:nvPr/>
              </p:nvSpPr>
              <p:spPr bwMode="auto">
                <a:xfrm>
                  <a:off x="6656388" y="3630613"/>
                  <a:ext cx="7938" cy="7938"/>
                </a:xfrm>
                <a:custGeom>
                  <a:avLst/>
                  <a:gdLst>
                    <a:gd name="T0" fmla="*/ 5 w 5"/>
                    <a:gd name="T1" fmla="*/ 0 h 5"/>
                    <a:gd name="T2" fmla="*/ 5 w 5"/>
                    <a:gd name="T3" fmla="*/ 5 h 5"/>
                    <a:gd name="T4" fmla="*/ 2 w 5"/>
                    <a:gd name="T5" fmla="*/ 5 h 5"/>
                    <a:gd name="T6" fmla="*/ 0 w 5"/>
                    <a:gd name="T7" fmla="*/ 3 h 5"/>
                    <a:gd name="T8" fmla="*/ 2 w 5"/>
                    <a:gd name="T9" fmla="*/ 0 h 5"/>
                    <a:gd name="T10" fmla="*/ 5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2" name="Freeform 935"/>
                <p:cNvSpPr>
                  <a:spLocks/>
                </p:cNvSpPr>
                <p:nvPr/>
              </p:nvSpPr>
              <p:spPr bwMode="auto">
                <a:xfrm>
                  <a:off x="6705600" y="3627438"/>
                  <a:ext cx="11113" cy="14288"/>
                </a:xfrm>
                <a:custGeom>
                  <a:avLst/>
                  <a:gdLst>
                    <a:gd name="T0" fmla="*/ 3 w 7"/>
                    <a:gd name="T1" fmla="*/ 0 h 9"/>
                    <a:gd name="T2" fmla="*/ 3 w 7"/>
                    <a:gd name="T3" fmla="*/ 5 h 9"/>
                    <a:gd name="T4" fmla="*/ 7 w 7"/>
                    <a:gd name="T5" fmla="*/ 7 h 9"/>
                    <a:gd name="T6" fmla="*/ 3 w 7"/>
                    <a:gd name="T7" fmla="*/ 9 h 9"/>
                    <a:gd name="T8" fmla="*/ 0 w 7"/>
                    <a:gd name="T9" fmla="*/ 9 h 9"/>
                    <a:gd name="T10" fmla="*/ 3 w 7"/>
                    <a:gd name="T11" fmla="*/ 5 h 9"/>
                    <a:gd name="T12" fmla="*/ 0 w 7"/>
                    <a:gd name="T13" fmla="*/ 2 h 9"/>
                    <a:gd name="T14" fmla="*/ 3 w 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9">
                      <a:moveTo>
                        <a:pt x="3" y="0"/>
                      </a:moveTo>
                      <a:lnTo>
                        <a:pt x="3" y="5"/>
                      </a:lnTo>
                      <a:lnTo>
                        <a:pt x="7" y="7"/>
                      </a:lnTo>
                      <a:lnTo>
                        <a:pt x="3" y="9"/>
                      </a:lnTo>
                      <a:lnTo>
                        <a:pt x="0" y="9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3" name="Freeform 936"/>
                <p:cNvSpPr>
                  <a:spLocks/>
                </p:cNvSpPr>
                <p:nvPr/>
              </p:nvSpPr>
              <p:spPr bwMode="auto">
                <a:xfrm>
                  <a:off x="6638925" y="3627438"/>
                  <a:ext cx="6350" cy="17463"/>
                </a:xfrm>
                <a:custGeom>
                  <a:avLst/>
                  <a:gdLst>
                    <a:gd name="T0" fmla="*/ 4 w 4"/>
                    <a:gd name="T1" fmla="*/ 9 h 11"/>
                    <a:gd name="T2" fmla="*/ 2 w 4"/>
                    <a:gd name="T3" fmla="*/ 11 h 11"/>
                    <a:gd name="T4" fmla="*/ 0 w 4"/>
                    <a:gd name="T5" fmla="*/ 7 h 11"/>
                    <a:gd name="T6" fmla="*/ 2 w 4"/>
                    <a:gd name="T7" fmla="*/ 0 h 11"/>
                    <a:gd name="T8" fmla="*/ 4 w 4"/>
                    <a:gd name="T9" fmla="*/ 5 h 11"/>
                    <a:gd name="T10" fmla="*/ 4 w 4"/>
                    <a:gd name="T1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1">
                      <a:moveTo>
                        <a:pt x="4" y="9"/>
                      </a:moveTo>
                      <a:lnTo>
                        <a:pt x="2" y="11"/>
                      </a:lnTo>
                      <a:lnTo>
                        <a:pt x="0" y="7"/>
                      </a:lnTo>
                      <a:lnTo>
                        <a:pt x="2" y="0"/>
                      </a:lnTo>
                      <a:lnTo>
                        <a:pt x="4" y="5"/>
                      </a:lnTo>
                      <a:lnTo>
                        <a:pt x="4" y="9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4" name="Freeform 937"/>
                <p:cNvSpPr>
                  <a:spLocks/>
                </p:cNvSpPr>
                <p:nvPr/>
              </p:nvSpPr>
              <p:spPr bwMode="auto">
                <a:xfrm>
                  <a:off x="6688138" y="3627438"/>
                  <a:ext cx="3175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5" name="Freeform 938"/>
                <p:cNvSpPr>
                  <a:spLocks/>
                </p:cNvSpPr>
                <p:nvPr/>
              </p:nvSpPr>
              <p:spPr bwMode="auto">
                <a:xfrm>
                  <a:off x="6791325" y="3624263"/>
                  <a:ext cx="14288" cy="17463"/>
                </a:xfrm>
                <a:custGeom>
                  <a:avLst/>
                  <a:gdLst>
                    <a:gd name="T0" fmla="*/ 6 w 9"/>
                    <a:gd name="T1" fmla="*/ 2 h 11"/>
                    <a:gd name="T2" fmla="*/ 9 w 9"/>
                    <a:gd name="T3" fmla="*/ 2 h 11"/>
                    <a:gd name="T4" fmla="*/ 6 w 9"/>
                    <a:gd name="T5" fmla="*/ 4 h 11"/>
                    <a:gd name="T6" fmla="*/ 9 w 9"/>
                    <a:gd name="T7" fmla="*/ 11 h 11"/>
                    <a:gd name="T8" fmla="*/ 4 w 9"/>
                    <a:gd name="T9" fmla="*/ 9 h 11"/>
                    <a:gd name="T10" fmla="*/ 6 w 9"/>
                    <a:gd name="T11" fmla="*/ 7 h 11"/>
                    <a:gd name="T12" fmla="*/ 2 w 9"/>
                    <a:gd name="T13" fmla="*/ 9 h 11"/>
                    <a:gd name="T14" fmla="*/ 2 w 9"/>
                    <a:gd name="T15" fmla="*/ 7 h 11"/>
                    <a:gd name="T16" fmla="*/ 0 w 9"/>
                    <a:gd name="T17" fmla="*/ 4 h 11"/>
                    <a:gd name="T18" fmla="*/ 6 w 9"/>
                    <a:gd name="T19" fmla="*/ 0 h 11"/>
                    <a:gd name="T20" fmla="*/ 6 w 9"/>
                    <a:gd name="T21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11">
                      <a:moveTo>
                        <a:pt x="6" y="2"/>
                      </a:moveTo>
                      <a:lnTo>
                        <a:pt x="9" y="2"/>
                      </a:lnTo>
                      <a:lnTo>
                        <a:pt x="6" y="4"/>
                      </a:lnTo>
                      <a:lnTo>
                        <a:pt x="9" y="11"/>
                      </a:lnTo>
                      <a:lnTo>
                        <a:pt x="4" y="9"/>
                      </a:lnTo>
                      <a:lnTo>
                        <a:pt x="6" y="7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6" y="0"/>
                      </a:lnTo>
                      <a:lnTo>
                        <a:pt x="6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6" name="Freeform 939"/>
                <p:cNvSpPr>
                  <a:spLocks/>
                </p:cNvSpPr>
                <p:nvPr/>
              </p:nvSpPr>
              <p:spPr bwMode="auto">
                <a:xfrm>
                  <a:off x="6710363" y="3624263"/>
                  <a:ext cx="9525" cy="20638"/>
                </a:xfrm>
                <a:custGeom>
                  <a:avLst/>
                  <a:gdLst>
                    <a:gd name="T0" fmla="*/ 2 w 6"/>
                    <a:gd name="T1" fmla="*/ 0 h 13"/>
                    <a:gd name="T2" fmla="*/ 4 w 6"/>
                    <a:gd name="T3" fmla="*/ 2 h 13"/>
                    <a:gd name="T4" fmla="*/ 6 w 6"/>
                    <a:gd name="T5" fmla="*/ 7 h 13"/>
                    <a:gd name="T6" fmla="*/ 2 w 6"/>
                    <a:gd name="T7" fmla="*/ 13 h 13"/>
                    <a:gd name="T8" fmla="*/ 2 w 6"/>
                    <a:gd name="T9" fmla="*/ 11 h 13"/>
                    <a:gd name="T10" fmla="*/ 4 w 6"/>
                    <a:gd name="T11" fmla="*/ 11 h 13"/>
                    <a:gd name="T12" fmla="*/ 4 w 6"/>
                    <a:gd name="T13" fmla="*/ 9 h 13"/>
                    <a:gd name="T14" fmla="*/ 0 w 6"/>
                    <a:gd name="T15" fmla="*/ 7 h 13"/>
                    <a:gd name="T16" fmla="*/ 0 w 6"/>
                    <a:gd name="T17" fmla="*/ 2 h 13"/>
                    <a:gd name="T18" fmla="*/ 2 w 6"/>
                    <a:gd name="T1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6" y="7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7" name="Freeform 940"/>
                <p:cNvSpPr>
                  <a:spLocks/>
                </p:cNvSpPr>
                <p:nvPr/>
              </p:nvSpPr>
              <p:spPr bwMode="auto">
                <a:xfrm>
                  <a:off x="6635750" y="3624263"/>
                  <a:ext cx="6350" cy="6350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2 h 4"/>
                    <a:gd name="T4" fmla="*/ 2 w 4"/>
                    <a:gd name="T5" fmla="*/ 4 h 4"/>
                    <a:gd name="T6" fmla="*/ 0 w 4"/>
                    <a:gd name="T7" fmla="*/ 0 h 4"/>
                    <a:gd name="T8" fmla="*/ 2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8" name="Freeform 941"/>
                <p:cNvSpPr>
                  <a:spLocks/>
                </p:cNvSpPr>
                <p:nvPr/>
              </p:nvSpPr>
              <p:spPr bwMode="auto">
                <a:xfrm>
                  <a:off x="6618288" y="3624263"/>
                  <a:ext cx="0" cy="3175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79" name="Freeform 942"/>
                <p:cNvSpPr>
                  <a:spLocks/>
                </p:cNvSpPr>
                <p:nvPr/>
              </p:nvSpPr>
              <p:spPr bwMode="auto">
                <a:xfrm>
                  <a:off x="6670675" y="3624263"/>
                  <a:ext cx="14288" cy="20638"/>
                </a:xfrm>
                <a:custGeom>
                  <a:avLst/>
                  <a:gdLst>
                    <a:gd name="T0" fmla="*/ 7 w 9"/>
                    <a:gd name="T1" fmla="*/ 0 h 13"/>
                    <a:gd name="T2" fmla="*/ 9 w 9"/>
                    <a:gd name="T3" fmla="*/ 0 h 13"/>
                    <a:gd name="T4" fmla="*/ 7 w 9"/>
                    <a:gd name="T5" fmla="*/ 9 h 13"/>
                    <a:gd name="T6" fmla="*/ 7 w 9"/>
                    <a:gd name="T7" fmla="*/ 11 h 13"/>
                    <a:gd name="T8" fmla="*/ 2 w 9"/>
                    <a:gd name="T9" fmla="*/ 13 h 13"/>
                    <a:gd name="T10" fmla="*/ 0 w 9"/>
                    <a:gd name="T11" fmla="*/ 4 h 13"/>
                    <a:gd name="T12" fmla="*/ 4 w 9"/>
                    <a:gd name="T13" fmla="*/ 0 h 13"/>
                    <a:gd name="T14" fmla="*/ 7 w 9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13"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2" y="13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0" name="Freeform 943"/>
                <p:cNvSpPr>
                  <a:spLocks/>
                </p:cNvSpPr>
                <p:nvPr/>
              </p:nvSpPr>
              <p:spPr bwMode="auto">
                <a:xfrm>
                  <a:off x="6734175" y="3621088"/>
                  <a:ext cx="17463" cy="34925"/>
                </a:xfrm>
                <a:custGeom>
                  <a:avLst/>
                  <a:gdLst>
                    <a:gd name="T0" fmla="*/ 2 w 11"/>
                    <a:gd name="T1" fmla="*/ 0 h 22"/>
                    <a:gd name="T2" fmla="*/ 5 w 11"/>
                    <a:gd name="T3" fmla="*/ 4 h 22"/>
                    <a:gd name="T4" fmla="*/ 9 w 11"/>
                    <a:gd name="T5" fmla="*/ 6 h 22"/>
                    <a:gd name="T6" fmla="*/ 9 w 11"/>
                    <a:gd name="T7" fmla="*/ 11 h 22"/>
                    <a:gd name="T8" fmla="*/ 11 w 11"/>
                    <a:gd name="T9" fmla="*/ 13 h 22"/>
                    <a:gd name="T10" fmla="*/ 7 w 11"/>
                    <a:gd name="T11" fmla="*/ 15 h 22"/>
                    <a:gd name="T12" fmla="*/ 7 w 11"/>
                    <a:gd name="T13" fmla="*/ 13 h 22"/>
                    <a:gd name="T14" fmla="*/ 7 w 11"/>
                    <a:gd name="T15" fmla="*/ 15 h 22"/>
                    <a:gd name="T16" fmla="*/ 9 w 11"/>
                    <a:gd name="T17" fmla="*/ 15 h 22"/>
                    <a:gd name="T18" fmla="*/ 9 w 11"/>
                    <a:gd name="T19" fmla="*/ 18 h 22"/>
                    <a:gd name="T20" fmla="*/ 7 w 11"/>
                    <a:gd name="T21" fmla="*/ 18 h 22"/>
                    <a:gd name="T22" fmla="*/ 5 w 11"/>
                    <a:gd name="T23" fmla="*/ 18 h 22"/>
                    <a:gd name="T24" fmla="*/ 9 w 11"/>
                    <a:gd name="T25" fmla="*/ 20 h 22"/>
                    <a:gd name="T26" fmla="*/ 7 w 11"/>
                    <a:gd name="T27" fmla="*/ 22 h 22"/>
                    <a:gd name="T28" fmla="*/ 2 w 11"/>
                    <a:gd name="T29" fmla="*/ 18 h 22"/>
                    <a:gd name="T30" fmla="*/ 0 w 11"/>
                    <a:gd name="T31" fmla="*/ 9 h 22"/>
                    <a:gd name="T32" fmla="*/ 2 w 11"/>
                    <a:gd name="T3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22">
                      <a:moveTo>
                        <a:pt x="2" y="0"/>
                      </a:moveTo>
                      <a:lnTo>
                        <a:pt x="5" y="4"/>
                      </a:lnTo>
                      <a:lnTo>
                        <a:pt x="9" y="6"/>
                      </a:lnTo>
                      <a:lnTo>
                        <a:pt x="9" y="11"/>
                      </a:lnTo>
                      <a:lnTo>
                        <a:pt x="11" y="13"/>
                      </a:lnTo>
                      <a:lnTo>
                        <a:pt x="7" y="15"/>
                      </a:lnTo>
                      <a:lnTo>
                        <a:pt x="7" y="13"/>
                      </a:lnTo>
                      <a:lnTo>
                        <a:pt x="7" y="15"/>
                      </a:lnTo>
                      <a:lnTo>
                        <a:pt x="9" y="15"/>
                      </a:lnTo>
                      <a:lnTo>
                        <a:pt x="9" y="18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9" y="20"/>
                      </a:lnTo>
                      <a:lnTo>
                        <a:pt x="7" y="22"/>
                      </a:lnTo>
                      <a:lnTo>
                        <a:pt x="2" y="18"/>
                      </a:lnTo>
                      <a:lnTo>
                        <a:pt x="0" y="9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1" name="Freeform 944"/>
                <p:cNvSpPr>
                  <a:spLocks/>
                </p:cNvSpPr>
                <p:nvPr/>
              </p:nvSpPr>
              <p:spPr bwMode="auto">
                <a:xfrm>
                  <a:off x="6613525" y="3621088"/>
                  <a:ext cx="0" cy="3175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2" name="Freeform 945"/>
                <p:cNvSpPr>
                  <a:spLocks/>
                </p:cNvSpPr>
                <p:nvPr/>
              </p:nvSpPr>
              <p:spPr bwMode="auto">
                <a:xfrm>
                  <a:off x="6691313" y="3621088"/>
                  <a:ext cx="14288" cy="20638"/>
                </a:xfrm>
                <a:custGeom>
                  <a:avLst/>
                  <a:gdLst>
                    <a:gd name="T0" fmla="*/ 5 w 9"/>
                    <a:gd name="T1" fmla="*/ 0 h 13"/>
                    <a:gd name="T2" fmla="*/ 9 w 9"/>
                    <a:gd name="T3" fmla="*/ 4 h 13"/>
                    <a:gd name="T4" fmla="*/ 7 w 9"/>
                    <a:gd name="T5" fmla="*/ 6 h 13"/>
                    <a:gd name="T6" fmla="*/ 9 w 9"/>
                    <a:gd name="T7" fmla="*/ 11 h 13"/>
                    <a:gd name="T8" fmla="*/ 7 w 9"/>
                    <a:gd name="T9" fmla="*/ 11 h 13"/>
                    <a:gd name="T10" fmla="*/ 5 w 9"/>
                    <a:gd name="T11" fmla="*/ 11 h 13"/>
                    <a:gd name="T12" fmla="*/ 3 w 9"/>
                    <a:gd name="T13" fmla="*/ 13 h 13"/>
                    <a:gd name="T14" fmla="*/ 0 w 9"/>
                    <a:gd name="T15" fmla="*/ 6 h 13"/>
                    <a:gd name="T16" fmla="*/ 5 w 9"/>
                    <a:gd name="T17" fmla="*/ 2 h 13"/>
                    <a:gd name="T18" fmla="*/ 3 w 9"/>
                    <a:gd name="T19" fmla="*/ 6 h 13"/>
                    <a:gd name="T20" fmla="*/ 0 w 9"/>
                    <a:gd name="T21" fmla="*/ 6 h 13"/>
                    <a:gd name="T22" fmla="*/ 3 w 9"/>
                    <a:gd name="T23" fmla="*/ 2 h 13"/>
                    <a:gd name="T24" fmla="*/ 5 w 9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3">
                      <a:moveTo>
                        <a:pt x="5" y="0"/>
                      </a:moveTo>
                      <a:lnTo>
                        <a:pt x="9" y="4"/>
                      </a:lnTo>
                      <a:lnTo>
                        <a:pt x="7" y="6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3" y="13"/>
                      </a:lnTo>
                      <a:lnTo>
                        <a:pt x="0" y="6"/>
                      </a:lnTo>
                      <a:lnTo>
                        <a:pt x="5" y="2"/>
                      </a:ln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3" y="2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3" name="Freeform 946"/>
                <p:cNvSpPr>
                  <a:spLocks/>
                </p:cNvSpPr>
                <p:nvPr/>
              </p:nvSpPr>
              <p:spPr bwMode="auto">
                <a:xfrm>
                  <a:off x="6664325" y="3621088"/>
                  <a:ext cx="12700" cy="20638"/>
                </a:xfrm>
                <a:custGeom>
                  <a:avLst/>
                  <a:gdLst>
                    <a:gd name="T0" fmla="*/ 4 w 8"/>
                    <a:gd name="T1" fmla="*/ 0 h 13"/>
                    <a:gd name="T2" fmla="*/ 6 w 8"/>
                    <a:gd name="T3" fmla="*/ 2 h 13"/>
                    <a:gd name="T4" fmla="*/ 8 w 8"/>
                    <a:gd name="T5" fmla="*/ 2 h 13"/>
                    <a:gd name="T6" fmla="*/ 4 w 8"/>
                    <a:gd name="T7" fmla="*/ 6 h 13"/>
                    <a:gd name="T8" fmla="*/ 4 w 8"/>
                    <a:gd name="T9" fmla="*/ 13 h 13"/>
                    <a:gd name="T10" fmla="*/ 2 w 8"/>
                    <a:gd name="T11" fmla="*/ 11 h 13"/>
                    <a:gd name="T12" fmla="*/ 0 w 8"/>
                    <a:gd name="T13" fmla="*/ 4 h 13"/>
                    <a:gd name="T14" fmla="*/ 4 w 8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3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4" y="6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0" y="4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4" name="Freeform 947"/>
                <p:cNvSpPr>
                  <a:spLocks/>
                </p:cNvSpPr>
                <p:nvPr/>
              </p:nvSpPr>
              <p:spPr bwMode="auto">
                <a:xfrm>
                  <a:off x="6800850" y="3621088"/>
                  <a:ext cx="7938" cy="9525"/>
                </a:xfrm>
                <a:custGeom>
                  <a:avLst/>
                  <a:gdLst>
                    <a:gd name="T0" fmla="*/ 0 w 5"/>
                    <a:gd name="T1" fmla="*/ 0 h 6"/>
                    <a:gd name="T2" fmla="*/ 5 w 5"/>
                    <a:gd name="T3" fmla="*/ 0 h 6"/>
                    <a:gd name="T4" fmla="*/ 3 w 5"/>
                    <a:gd name="T5" fmla="*/ 2 h 6"/>
                    <a:gd name="T6" fmla="*/ 5 w 5"/>
                    <a:gd name="T7" fmla="*/ 6 h 6"/>
                    <a:gd name="T8" fmla="*/ 0 w 5"/>
                    <a:gd name="T9" fmla="*/ 6 h 6"/>
                    <a:gd name="T10" fmla="*/ 3 w 5"/>
                    <a:gd name="T11" fmla="*/ 4 h 6"/>
                    <a:gd name="T12" fmla="*/ 0 w 5"/>
                    <a:gd name="T13" fmla="*/ 2 h 6"/>
                    <a:gd name="T14" fmla="*/ 0 w 5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5" y="6"/>
                      </a:lnTo>
                      <a:lnTo>
                        <a:pt x="0" y="6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5" name="Freeform 948"/>
                <p:cNvSpPr>
                  <a:spLocks/>
                </p:cNvSpPr>
                <p:nvPr/>
              </p:nvSpPr>
              <p:spPr bwMode="auto">
                <a:xfrm>
                  <a:off x="6742113" y="3621088"/>
                  <a:ext cx="6350" cy="9525"/>
                </a:xfrm>
                <a:custGeom>
                  <a:avLst/>
                  <a:gdLst>
                    <a:gd name="T0" fmla="*/ 2 w 4"/>
                    <a:gd name="T1" fmla="*/ 2 h 6"/>
                    <a:gd name="T2" fmla="*/ 4 w 4"/>
                    <a:gd name="T3" fmla="*/ 4 h 6"/>
                    <a:gd name="T4" fmla="*/ 2 w 4"/>
                    <a:gd name="T5" fmla="*/ 6 h 6"/>
                    <a:gd name="T6" fmla="*/ 0 w 4"/>
                    <a:gd name="T7" fmla="*/ 4 h 6"/>
                    <a:gd name="T8" fmla="*/ 0 w 4"/>
                    <a:gd name="T9" fmla="*/ 2 h 6"/>
                    <a:gd name="T10" fmla="*/ 2 w 4"/>
                    <a:gd name="T11" fmla="*/ 0 h 6"/>
                    <a:gd name="T12" fmla="*/ 2 w 4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2" y="2"/>
                      </a:move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6" name="Freeform 949"/>
                <p:cNvSpPr>
                  <a:spLocks/>
                </p:cNvSpPr>
                <p:nvPr/>
              </p:nvSpPr>
              <p:spPr bwMode="auto">
                <a:xfrm>
                  <a:off x="6754813" y="3617913"/>
                  <a:ext cx="11113" cy="17463"/>
                </a:xfrm>
                <a:custGeom>
                  <a:avLst/>
                  <a:gdLst>
                    <a:gd name="T0" fmla="*/ 5 w 7"/>
                    <a:gd name="T1" fmla="*/ 4 h 11"/>
                    <a:gd name="T2" fmla="*/ 5 w 7"/>
                    <a:gd name="T3" fmla="*/ 6 h 11"/>
                    <a:gd name="T4" fmla="*/ 7 w 7"/>
                    <a:gd name="T5" fmla="*/ 8 h 11"/>
                    <a:gd name="T6" fmla="*/ 3 w 7"/>
                    <a:gd name="T7" fmla="*/ 11 h 11"/>
                    <a:gd name="T8" fmla="*/ 0 w 7"/>
                    <a:gd name="T9" fmla="*/ 11 h 11"/>
                    <a:gd name="T10" fmla="*/ 0 w 7"/>
                    <a:gd name="T11" fmla="*/ 8 h 11"/>
                    <a:gd name="T12" fmla="*/ 5 w 7"/>
                    <a:gd name="T13" fmla="*/ 0 h 11"/>
                    <a:gd name="T14" fmla="*/ 5 w 7"/>
                    <a:gd name="T15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1">
                      <a:moveTo>
                        <a:pt x="5" y="4"/>
                      </a:moveTo>
                      <a:lnTo>
                        <a:pt x="5" y="6"/>
                      </a:lnTo>
                      <a:lnTo>
                        <a:pt x="7" y="8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5" y="0"/>
                      </a:lnTo>
                      <a:lnTo>
                        <a:pt x="5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7" name="Freeform 950"/>
                <p:cNvSpPr>
                  <a:spLocks/>
                </p:cNvSpPr>
                <p:nvPr/>
              </p:nvSpPr>
              <p:spPr bwMode="auto">
                <a:xfrm>
                  <a:off x="6745288" y="3617913"/>
                  <a:ext cx="9525" cy="20638"/>
                </a:xfrm>
                <a:custGeom>
                  <a:avLst/>
                  <a:gdLst>
                    <a:gd name="T0" fmla="*/ 6 w 6"/>
                    <a:gd name="T1" fmla="*/ 11 h 13"/>
                    <a:gd name="T2" fmla="*/ 4 w 6"/>
                    <a:gd name="T3" fmla="*/ 13 h 13"/>
                    <a:gd name="T4" fmla="*/ 2 w 6"/>
                    <a:gd name="T5" fmla="*/ 13 h 13"/>
                    <a:gd name="T6" fmla="*/ 2 w 6"/>
                    <a:gd name="T7" fmla="*/ 11 h 13"/>
                    <a:gd name="T8" fmla="*/ 2 w 6"/>
                    <a:gd name="T9" fmla="*/ 8 h 13"/>
                    <a:gd name="T10" fmla="*/ 0 w 6"/>
                    <a:gd name="T11" fmla="*/ 8 h 13"/>
                    <a:gd name="T12" fmla="*/ 2 w 6"/>
                    <a:gd name="T13" fmla="*/ 6 h 13"/>
                    <a:gd name="T14" fmla="*/ 4 w 6"/>
                    <a:gd name="T15" fmla="*/ 0 h 13"/>
                    <a:gd name="T16" fmla="*/ 6 w 6"/>
                    <a:gd name="T17" fmla="*/ 2 h 13"/>
                    <a:gd name="T18" fmla="*/ 6 w 6"/>
                    <a:gd name="T19" fmla="*/ 4 h 13"/>
                    <a:gd name="T20" fmla="*/ 6 w 6"/>
                    <a:gd name="T21" fmla="*/ 6 h 13"/>
                    <a:gd name="T22" fmla="*/ 4 w 6"/>
                    <a:gd name="T23" fmla="*/ 8 h 13"/>
                    <a:gd name="T24" fmla="*/ 6 w 6"/>
                    <a:gd name="T25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3">
                      <a:moveTo>
                        <a:pt x="6" y="11"/>
                      </a:move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4" y="8"/>
                      </a:lnTo>
                      <a:lnTo>
                        <a:pt x="6" y="11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8" name="Freeform 951"/>
                <p:cNvSpPr>
                  <a:spLocks/>
                </p:cNvSpPr>
                <p:nvPr/>
              </p:nvSpPr>
              <p:spPr bwMode="auto">
                <a:xfrm>
                  <a:off x="6777038" y="3617913"/>
                  <a:ext cx="11113" cy="17463"/>
                </a:xfrm>
                <a:custGeom>
                  <a:avLst/>
                  <a:gdLst>
                    <a:gd name="T0" fmla="*/ 4 w 7"/>
                    <a:gd name="T1" fmla="*/ 0 h 11"/>
                    <a:gd name="T2" fmla="*/ 7 w 7"/>
                    <a:gd name="T3" fmla="*/ 2 h 11"/>
                    <a:gd name="T4" fmla="*/ 4 w 7"/>
                    <a:gd name="T5" fmla="*/ 4 h 11"/>
                    <a:gd name="T6" fmla="*/ 7 w 7"/>
                    <a:gd name="T7" fmla="*/ 6 h 11"/>
                    <a:gd name="T8" fmla="*/ 4 w 7"/>
                    <a:gd name="T9" fmla="*/ 11 h 11"/>
                    <a:gd name="T10" fmla="*/ 2 w 7"/>
                    <a:gd name="T11" fmla="*/ 11 h 11"/>
                    <a:gd name="T12" fmla="*/ 2 w 7"/>
                    <a:gd name="T13" fmla="*/ 6 h 11"/>
                    <a:gd name="T14" fmla="*/ 2 w 7"/>
                    <a:gd name="T15" fmla="*/ 4 h 11"/>
                    <a:gd name="T16" fmla="*/ 2 w 7"/>
                    <a:gd name="T17" fmla="*/ 6 h 11"/>
                    <a:gd name="T18" fmla="*/ 0 w 7"/>
                    <a:gd name="T19" fmla="*/ 2 h 11"/>
                    <a:gd name="T20" fmla="*/ 4 w 7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1">
                      <a:moveTo>
                        <a:pt x="4" y="0"/>
                      </a:moveTo>
                      <a:lnTo>
                        <a:pt x="7" y="2"/>
                      </a:lnTo>
                      <a:lnTo>
                        <a:pt x="4" y="4"/>
                      </a:lnTo>
                      <a:lnTo>
                        <a:pt x="7" y="6"/>
                      </a:lnTo>
                      <a:lnTo>
                        <a:pt x="4" y="11"/>
                      </a:lnTo>
                      <a:lnTo>
                        <a:pt x="2" y="11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89" name="Freeform 952"/>
                <p:cNvSpPr>
                  <a:spLocks/>
                </p:cNvSpPr>
                <p:nvPr/>
              </p:nvSpPr>
              <p:spPr bwMode="auto">
                <a:xfrm>
                  <a:off x="6618288" y="3617913"/>
                  <a:ext cx="0" cy="3175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0" name="Freeform 953"/>
                <p:cNvSpPr>
                  <a:spLocks/>
                </p:cNvSpPr>
                <p:nvPr/>
              </p:nvSpPr>
              <p:spPr bwMode="auto">
                <a:xfrm>
                  <a:off x="6677025" y="3617913"/>
                  <a:ext cx="11113" cy="6350"/>
                </a:xfrm>
                <a:custGeom>
                  <a:avLst/>
                  <a:gdLst>
                    <a:gd name="T0" fmla="*/ 5 w 7"/>
                    <a:gd name="T1" fmla="*/ 0 h 4"/>
                    <a:gd name="T2" fmla="*/ 7 w 7"/>
                    <a:gd name="T3" fmla="*/ 0 h 4"/>
                    <a:gd name="T4" fmla="*/ 7 w 7"/>
                    <a:gd name="T5" fmla="*/ 2 h 4"/>
                    <a:gd name="T6" fmla="*/ 5 w 7"/>
                    <a:gd name="T7" fmla="*/ 4 h 4"/>
                    <a:gd name="T8" fmla="*/ 0 w 7"/>
                    <a:gd name="T9" fmla="*/ 2 h 4"/>
                    <a:gd name="T10" fmla="*/ 5 w 7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4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1" name="Freeform 954"/>
                <p:cNvSpPr>
                  <a:spLocks/>
                </p:cNvSpPr>
                <p:nvPr/>
              </p:nvSpPr>
              <p:spPr bwMode="auto">
                <a:xfrm>
                  <a:off x="6783388" y="3613150"/>
                  <a:ext cx="14288" cy="22225"/>
                </a:xfrm>
                <a:custGeom>
                  <a:avLst/>
                  <a:gdLst>
                    <a:gd name="T0" fmla="*/ 5 w 9"/>
                    <a:gd name="T1" fmla="*/ 0 h 14"/>
                    <a:gd name="T2" fmla="*/ 7 w 9"/>
                    <a:gd name="T3" fmla="*/ 3 h 14"/>
                    <a:gd name="T4" fmla="*/ 9 w 9"/>
                    <a:gd name="T5" fmla="*/ 3 h 14"/>
                    <a:gd name="T6" fmla="*/ 9 w 9"/>
                    <a:gd name="T7" fmla="*/ 7 h 14"/>
                    <a:gd name="T8" fmla="*/ 7 w 9"/>
                    <a:gd name="T9" fmla="*/ 5 h 14"/>
                    <a:gd name="T10" fmla="*/ 5 w 9"/>
                    <a:gd name="T11" fmla="*/ 7 h 14"/>
                    <a:gd name="T12" fmla="*/ 5 w 9"/>
                    <a:gd name="T13" fmla="*/ 9 h 14"/>
                    <a:gd name="T14" fmla="*/ 7 w 9"/>
                    <a:gd name="T15" fmla="*/ 11 h 14"/>
                    <a:gd name="T16" fmla="*/ 5 w 9"/>
                    <a:gd name="T17" fmla="*/ 11 h 14"/>
                    <a:gd name="T18" fmla="*/ 0 w 9"/>
                    <a:gd name="T19" fmla="*/ 11 h 14"/>
                    <a:gd name="T20" fmla="*/ 0 w 9"/>
                    <a:gd name="T21" fmla="*/ 14 h 14"/>
                    <a:gd name="T22" fmla="*/ 3 w 9"/>
                    <a:gd name="T23" fmla="*/ 9 h 14"/>
                    <a:gd name="T24" fmla="*/ 0 w 9"/>
                    <a:gd name="T25" fmla="*/ 7 h 14"/>
                    <a:gd name="T26" fmla="*/ 5 w 9"/>
                    <a:gd name="T27" fmla="*/ 5 h 14"/>
                    <a:gd name="T28" fmla="*/ 3 w 9"/>
                    <a:gd name="T29" fmla="*/ 3 h 14"/>
                    <a:gd name="T30" fmla="*/ 3 w 9"/>
                    <a:gd name="T31" fmla="*/ 0 h 14"/>
                    <a:gd name="T32" fmla="*/ 5 w 9"/>
                    <a:gd name="T3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4">
                      <a:moveTo>
                        <a:pt x="5" y="0"/>
                      </a:move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9" y="7"/>
                      </a:lnTo>
                      <a:lnTo>
                        <a:pt x="7" y="5"/>
                      </a:ln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5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2" name="Freeform 955"/>
                <p:cNvSpPr>
                  <a:spLocks/>
                </p:cNvSpPr>
                <p:nvPr/>
              </p:nvSpPr>
              <p:spPr bwMode="auto">
                <a:xfrm>
                  <a:off x="6705600" y="3613150"/>
                  <a:ext cx="11113" cy="11113"/>
                </a:xfrm>
                <a:custGeom>
                  <a:avLst/>
                  <a:gdLst>
                    <a:gd name="T0" fmla="*/ 3 w 7"/>
                    <a:gd name="T1" fmla="*/ 0 h 7"/>
                    <a:gd name="T2" fmla="*/ 7 w 7"/>
                    <a:gd name="T3" fmla="*/ 3 h 7"/>
                    <a:gd name="T4" fmla="*/ 5 w 7"/>
                    <a:gd name="T5" fmla="*/ 5 h 7"/>
                    <a:gd name="T6" fmla="*/ 7 w 7"/>
                    <a:gd name="T7" fmla="*/ 7 h 7"/>
                    <a:gd name="T8" fmla="*/ 3 w 7"/>
                    <a:gd name="T9" fmla="*/ 7 h 7"/>
                    <a:gd name="T10" fmla="*/ 0 w 7"/>
                    <a:gd name="T11" fmla="*/ 5 h 7"/>
                    <a:gd name="T12" fmla="*/ 3 w 7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7">
                      <a:moveTo>
                        <a:pt x="3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3" name="Freeform 956"/>
                <p:cNvSpPr>
                  <a:spLocks/>
                </p:cNvSpPr>
                <p:nvPr/>
              </p:nvSpPr>
              <p:spPr bwMode="auto">
                <a:xfrm>
                  <a:off x="6691313" y="3609975"/>
                  <a:ext cx="4763" cy="7938"/>
                </a:xfrm>
                <a:custGeom>
                  <a:avLst/>
                  <a:gdLst>
                    <a:gd name="T0" fmla="*/ 3 w 3"/>
                    <a:gd name="T1" fmla="*/ 0 h 5"/>
                    <a:gd name="T2" fmla="*/ 3 w 3"/>
                    <a:gd name="T3" fmla="*/ 5 h 5"/>
                    <a:gd name="T4" fmla="*/ 0 w 3"/>
                    <a:gd name="T5" fmla="*/ 2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4" name="Freeform 957"/>
                <p:cNvSpPr>
                  <a:spLocks/>
                </p:cNvSpPr>
                <p:nvPr/>
              </p:nvSpPr>
              <p:spPr bwMode="auto">
                <a:xfrm>
                  <a:off x="6635750" y="3609975"/>
                  <a:ext cx="28575" cy="34925"/>
                </a:xfrm>
                <a:custGeom>
                  <a:avLst/>
                  <a:gdLst>
                    <a:gd name="T0" fmla="*/ 11 w 18"/>
                    <a:gd name="T1" fmla="*/ 0 h 22"/>
                    <a:gd name="T2" fmla="*/ 13 w 18"/>
                    <a:gd name="T3" fmla="*/ 0 h 22"/>
                    <a:gd name="T4" fmla="*/ 13 w 18"/>
                    <a:gd name="T5" fmla="*/ 5 h 22"/>
                    <a:gd name="T6" fmla="*/ 13 w 18"/>
                    <a:gd name="T7" fmla="*/ 9 h 22"/>
                    <a:gd name="T8" fmla="*/ 18 w 18"/>
                    <a:gd name="T9" fmla="*/ 11 h 22"/>
                    <a:gd name="T10" fmla="*/ 15 w 18"/>
                    <a:gd name="T11" fmla="*/ 13 h 22"/>
                    <a:gd name="T12" fmla="*/ 11 w 18"/>
                    <a:gd name="T13" fmla="*/ 13 h 22"/>
                    <a:gd name="T14" fmla="*/ 11 w 18"/>
                    <a:gd name="T15" fmla="*/ 20 h 22"/>
                    <a:gd name="T16" fmla="*/ 9 w 18"/>
                    <a:gd name="T17" fmla="*/ 22 h 22"/>
                    <a:gd name="T18" fmla="*/ 6 w 18"/>
                    <a:gd name="T19" fmla="*/ 20 h 22"/>
                    <a:gd name="T20" fmla="*/ 6 w 18"/>
                    <a:gd name="T21" fmla="*/ 18 h 22"/>
                    <a:gd name="T22" fmla="*/ 4 w 18"/>
                    <a:gd name="T23" fmla="*/ 11 h 22"/>
                    <a:gd name="T24" fmla="*/ 6 w 18"/>
                    <a:gd name="T25" fmla="*/ 11 h 22"/>
                    <a:gd name="T26" fmla="*/ 6 w 18"/>
                    <a:gd name="T27" fmla="*/ 9 h 22"/>
                    <a:gd name="T28" fmla="*/ 4 w 18"/>
                    <a:gd name="T29" fmla="*/ 9 h 22"/>
                    <a:gd name="T30" fmla="*/ 6 w 18"/>
                    <a:gd name="T31" fmla="*/ 9 h 22"/>
                    <a:gd name="T32" fmla="*/ 6 w 18"/>
                    <a:gd name="T33" fmla="*/ 11 h 22"/>
                    <a:gd name="T34" fmla="*/ 4 w 18"/>
                    <a:gd name="T35" fmla="*/ 11 h 22"/>
                    <a:gd name="T36" fmla="*/ 4 w 18"/>
                    <a:gd name="T37" fmla="*/ 9 h 22"/>
                    <a:gd name="T38" fmla="*/ 0 w 18"/>
                    <a:gd name="T39" fmla="*/ 9 h 22"/>
                    <a:gd name="T40" fmla="*/ 0 w 18"/>
                    <a:gd name="T41" fmla="*/ 7 h 22"/>
                    <a:gd name="T42" fmla="*/ 2 w 18"/>
                    <a:gd name="T43" fmla="*/ 7 h 22"/>
                    <a:gd name="T44" fmla="*/ 6 w 18"/>
                    <a:gd name="T45" fmla="*/ 5 h 22"/>
                    <a:gd name="T46" fmla="*/ 9 w 18"/>
                    <a:gd name="T47" fmla="*/ 2 h 22"/>
                    <a:gd name="T48" fmla="*/ 6 w 18"/>
                    <a:gd name="T49" fmla="*/ 0 h 22"/>
                    <a:gd name="T50" fmla="*/ 11 w 18"/>
                    <a:gd name="T5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8" h="22">
                      <a:moveTo>
                        <a:pt x="11" y="0"/>
                      </a:moveTo>
                      <a:lnTo>
                        <a:pt x="13" y="0"/>
                      </a:lnTo>
                      <a:lnTo>
                        <a:pt x="13" y="5"/>
                      </a:lnTo>
                      <a:lnTo>
                        <a:pt x="13" y="9"/>
                      </a:lnTo>
                      <a:lnTo>
                        <a:pt x="18" y="11"/>
                      </a:lnTo>
                      <a:lnTo>
                        <a:pt x="15" y="13"/>
                      </a:lnTo>
                      <a:lnTo>
                        <a:pt x="11" y="13"/>
                      </a:lnTo>
                      <a:lnTo>
                        <a:pt x="11" y="20"/>
                      </a:lnTo>
                      <a:lnTo>
                        <a:pt x="9" y="22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4" y="11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6" y="5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5" name="Freeform 958"/>
                <p:cNvSpPr>
                  <a:spLocks/>
                </p:cNvSpPr>
                <p:nvPr/>
              </p:nvSpPr>
              <p:spPr bwMode="auto">
                <a:xfrm>
                  <a:off x="6765925" y="3609975"/>
                  <a:ext cx="17463" cy="28575"/>
                </a:xfrm>
                <a:custGeom>
                  <a:avLst/>
                  <a:gdLst>
                    <a:gd name="T0" fmla="*/ 2 w 11"/>
                    <a:gd name="T1" fmla="*/ 0 h 18"/>
                    <a:gd name="T2" fmla="*/ 7 w 11"/>
                    <a:gd name="T3" fmla="*/ 0 h 18"/>
                    <a:gd name="T4" fmla="*/ 7 w 11"/>
                    <a:gd name="T5" fmla="*/ 9 h 18"/>
                    <a:gd name="T6" fmla="*/ 9 w 11"/>
                    <a:gd name="T7" fmla="*/ 11 h 18"/>
                    <a:gd name="T8" fmla="*/ 7 w 11"/>
                    <a:gd name="T9" fmla="*/ 16 h 18"/>
                    <a:gd name="T10" fmla="*/ 11 w 11"/>
                    <a:gd name="T11" fmla="*/ 16 h 18"/>
                    <a:gd name="T12" fmla="*/ 11 w 11"/>
                    <a:gd name="T13" fmla="*/ 18 h 18"/>
                    <a:gd name="T14" fmla="*/ 7 w 11"/>
                    <a:gd name="T15" fmla="*/ 16 h 18"/>
                    <a:gd name="T16" fmla="*/ 7 w 11"/>
                    <a:gd name="T17" fmla="*/ 13 h 18"/>
                    <a:gd name="T18" fmla="*/ 5 w 11"/>
                    <a:gd name="T19" fmla="*/ 11 h 18"/>
                    <a:gd name="T20" fmla="*/ 0 w 11"/>
                    <a:gd name="T21" fmla="*/ 11 h 18"/>
                    <a:gd name="T22" fmla="*/ 0 w 11"/>
                    <a:gd name="T23" fmla="*/ 7 h 18"/>
                    <a:gd name="T24" fmla="*/ 0 w 11"/>
                    <a:gd name="T25" fmla="*/ 2 h 18"/>
                    <a:gd name="T26" fmla="*/ 2 w 11"/>
                    <a:gd name="T2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8">
                      <a:moveTo>
                        <a:pt x="2" y="0"/>
                      </a:moveTo>
                      <a:lnTo>
                        <a:pt x="7" y="0"/>
                      </a:lnTo>
                      <a:lnTo>
                        <a:pt x="7" y="9"/>
                      </a:lnTo>
                      <a:lnTo>
                        <a:pt x="9" y="11"/>
                      </a:lnTo>
                      <a:lnTo>
                        <a:pt x="7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7" y="16"/>
                      </a:lnTo>
                      <a:lnTo>
                        <a:pt x="7" y="13"/>
                      </a:lnTo>
                      <a:lnTo>
                        <a:pt x="5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6" name="Freeform 959"/>
                <p:cNvSpPr>
                  <a:spLocks/>
                </p:cNvSpPr>
                <p:nvPr/>
              </p:nvSpPr>
              <p:spPr bwMode="auto">
                <a:xfrm>
                  <a:off x="6710363" y="3606800"/>
                  <a:ext cx="0" cy="3175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7" name="Freeform 960"/>
                <p:cNvSpPr>
                  <a:spLocks/>
                </p:cNvSpPr>
                <p:nvPr/>
              </p:nvSpPr>
              <p:spPr bwMode="auto">
                <a:xfrm>
                  <a:off x="6586538" y="3606800"/>
                  <a:ext cx="26988" cy="55563"/>
                </a:xfrm>
                <a:custGeom>
                  <a:avLst/>
                  <a:gdLst>
                    <a:gd name="T0" fmla="*/ 13 w 17"/>
                    <a:gd name="T1" fmla="*/ 0 h 35"/>
                    <a:gd name="T2" fmla="*/ 17 w 17"/>
                    <a:gd name="T3" fmla="*/ 9 h 35"/>
                    <a:gd name="T4" fmla="*/ 17 w 17"/>
                    <a:gd name="T5" fmla="*/ 11 h 35"/>
                    <a:gd name="T6" fmla="*/ 17 w 17"/>
                    <a:gd name="T7" fmla="*/ 18 h 35"/>
                    <a:gd name="T8" fmla="*/ 15 w 17"/>
                    <a:gd name="T9" fmla="*/ 27 h 35"/>
                    <a:gd name="T10" fmla="*/ 15 w 17"/>
                    <a:gd name="T11" fmla="*/ 31 h 35"/>
                    <a:gd name="T12" fmla="*/ 13 w 17"/>
                    <a:gd name="T13" fmla="*/ 35 h 35"/>
                    <a:gd name="T14" fmla="*/ 8 w 17"/>
                    <a:gd name="T15" fmla="*/ 35 h 35"/>
                    <a:gd name="T16" fmla="*/ 0 w 17"/>
                    <a:gd name="T17" fmla="*/ 31 h 35"/>
                    <a:gd name="T18" fmla="*/ 0 w 17"/>
                    <a:gd name="T19" fmla="*/ 29 h 35"/>
                    <a:gd name="T20" fmla="*/ 0 w 17"/>
                    <a:gd name="T21" fmla="*/ 22 h 35"/>
                    <a:gd name="T22" fmla="*/ 2 w 17"/>
                    <a:gd name="T23" fmla="*/ 20 h 35"/>
                    <a:gd name="T24" fmla="*/ 4 w 17"/>
                    <a:gd name="T25" fmla="*/ 13 h 35"/>
                    <a:gd name="T26" fmla="*/ 11 w 17"/>
                    <a:gd name="T27" fmla="*/ 2 h 35"/>
                    <a:gd name="T28" fmla="*/ 13 w 17"/>
                    <a:gd name="T2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35">
                      <a:moveTo>
                        <a:pt x="13" y="0"/>
                      </a:moveTo>
                      <a:lnTo>
                        <a:pt x="17" y="9"/>
                      </a:lnTo>
                      <a:lnTo>
                        <a:pt x="17" y="11"/>
                      </a:lnTo>
                      <a:lnTo>
                        <a:pt x="17" y="18"/>
                      </a:lnTo>
                      <a:lnTo>
                        <a:pt x="15" y="27"/>
                      </a:lnTo>
                      <a:lnTo>
                        <a:pt x="15" y="31"/>
                      </a:lnTo>
                      <a:lnTo>
                        <a:pt x="13" y="35"/>
                      </a:lnTo>
                      <a:lnTo>
                        <a:pt x="8" y="35"/>
                      </a:lnTo>
                      <a:lnTo>
                        <a:pt x="0" y="31"/>
                      </a:lnTo>
                      <a:lnTo>
                        <a:pt x="0" y="29"/>
                      </a:lnTo>
                      <a:lnTo>
                        <a:pt x="0" y="22"/>
                      </a:lnTo>
                      <a:lnTo>
                        <a:pt x="2" y="20"/>
                      </a:lnTo>
                      <a:lnTo>
                        <a:pt x="4" y="13"/>
                      </a:lnTo>
                      <a:lnTo>
                        <a:pt x="11" y="2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8" name="Freeform 961"/>
                <p:cNvSpPr>
                  <a:spLocks/>
                </p:cNvSpPr>
                <p:nvPr/>
              </p:nvSpPr>
              <p:spPr bwMode="auto">
                <a:xfrm>
                  <a:off x="6748463" y="3606800"/>
                  <a:ext cx="17463" cy="17463"/>
                </a:xfrm>
                <a:custGeom>
                  <a:avLst/>
                  <a:gdLst>
                    <a:gd name="T0" fmla="*/ 4 w 11"/>
                    <a:gd name="T1" fmla="*/ 0 h 11"/>
                    <a:gd name="T2" fmla="*/ 4 w 11"/>
                    <a:gd name="T3" fmla="*/ 2 h 11"/>
                    <a:gd name="T4" fmla="*/ 7 w 11"/>
                    <a:gd name="T5" fmla="*/ 0 h 11"/>
                    <a:gd name="T6" fmla="*/ 9 w 11"/>
                    <a:gd name="T7" fmla="*/ 0 h 11"/>
                    <a:gd name="T8" fmla="*/ 11 w 11"/>
                    <a:gd name="T9" fmla="*/ 2 h 11"/>
                    <a:gd name="T10" fmla="*/ 9 w 11"/>
                    <a:gd name="T11" fmla="*/ 4 h 11"/>
                    <a:gd name="T12" fmla="*/ 9 w 11"/>
                    <a:gd name="T13" fmla="*/ 2 h 11"/>
                    <a:gd name="T14" fmla="*/ 9 w 11"/>
                    <a:gd name="T15" fmla="*/ 7 h 11"/>
                    <a:gd name="T16" fmla="*/ 4 w 11"/>
                    <a:gd name="T17" fmla="*/ 11 h 11"/>
                    <a:gd name="T18" fmla="*/ 4 w 11"/>
                    <a:gd name="T19" fmla="*/ 7 h 11"/>
                    <a:gd name="T20" fmla="*/ 0 w 11"/>
                    <a:gd name="T21" fmla="*/ 7 h 11"/>
                    <a:gd name="T22" fmla="*/ 2 w 11"/>
                    <a:gd name="T23" fmla="*/ 2 h 11"/>
                    <a:gd name="T24" fmla="*/ 2 w 11"/>
                    <a:gd name="T25" fmla="*/ 0 h 11"/>
                    <a:gd name="T26" fmla="*/ 4 w 11"/>
                    <a:gd name="T2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1">
                      <a:moveTo>
                        <a:pt x="4" y="0"/>
                      </a:move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9" y="7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599" name="Freeform 962"/>
                <p:cNvSpPr>
                  <a:spLocks/>
                </p:cNvSpPr>
                <p:nvPr/>
              </p:nvSpPr>
              <p:spPr bwMode="auto">
                <a:xfrm>
                  <a:off x="6791325" y="3603625"/>
                  <a:ext cx="17463" cy="23813"/>
                </a:xfrm>
                <a:custGeom>
                  <a:avLst/>
                  <a:gdLst>
                    <a:gd name="T0" fmla="*/ 4 w 11"/>
                    <a:gd name="T1" fmla="*/ 0 h 15"/>
                    <a:gd name="T2" fmla="*/ 11 w 11"/>
                    <a:gd name="T3" fmla="*/ 4 h 15"/>
                    <a:gd name="T4" fmla="*/ 11 w 11"/>
                    <a:gd name="T5" fmla="*/ 6 h 15"/>
                    <a:gd name="T6" fmla="*/ 9 w 11"/>
                    <a:gd name="T7" fmla="*/ 4 h 15"/>
                    <a:gd name="T8" fmla="*/ 6 w 11"/>
                    <a:gd name="T9" fmla="*/ 2 h 15"/>
                    <a:gd name="T10" fmla="*/ 9 w 11"/>
                    <a:gd name="T11" fmla="*/ 4 h 15"/>
                    <a:gd name="T12" fmla="*/ 11 w 11"/>
                    <a:gd name="T13" fmla="*/ 6 h 15"/>
                    <a:gd name="T14" fmla="*/ 11 w 11"/>
                    <a:gd name="T15" fmla="*/ 9 h 15"/>
                    <a:gd name="T16" fmla="*/ 11 w 11"/>
                    <a:gd name="T17" fmla="*/ 11 h 15"/>
                    <a:gd name="T18" fmla="*/ 9 w 11"/>
                    <a:gd name="T19" fmla="*/ 9 h 15"/>
                    <a:gd name="T20" fmla="*/ 9 w 11"/>
                    <a:gd name="T21" fmla="*/ 11 h 15"/>
                    <a:gd name="T22" fmla="*/ 6 w 11"/>
                    <a:gd name="T23" fmla="*/ 11 h 15"/>
                    <a:gd name="T24" fmla="*/ 6 w 11"/>
                    <a:gd name="T25" fmla="*/ 15 h 15"/>
                    <a:gd name="T26" fmla="*/ 4 w 11"/>
                    <a:gd name="T27" fmla="*/ 15 h 15"/>
                    <a:gd name="T28" fmla="*/ 0 w 11"/>
                    <a:gd name="T29" fmla="*/ 15 h 15"/>
                    <a:gd name="T30" fmla="*/ 2 w 11"/>
                    <a:gd name="T31" fmla="*/ 13 h 15"/>
                    <a:gd name="T32" fmla="*/ 4 w 11"/>
                    <a:gd name="T33" fmla="*/ 11 h 15"/>
                    <a:gd name="T34" fmla="*/ 4 w 11"/>
                    <a:gd name="T35" fmla="*/ 9 h 15"/>
                    <a:gd name="T36" fmla="*/ 2 w 11"/>
                    <a:gd name="T37" fmla="*/ 9 h 15"/>
                    <a:gd name="T38" fmla="*/ 0 w 11"/>
                    <a:gd name="T39" fmla="*/ 6 h 15"/>
                    <a:gd name="T40" fmla="*/ 4 w 11"/>
                    <a:gd name="T41" fmla="*/ 2 h 15"/>
                    <a:gd name="T42" fmla="*/ 2 w 11"/>
                    <a:gd name="T43" fmla="*/ 0 h 15"/>
                    <a:gd name="T44" fmla="*/ 4 w 11"/>
                    <a:gd name="T4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" h="15">
                      <a:moveTo>
                        <a:pt x="4" y="0"/>
                      </a:move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9" y="4"/>
                      </a:lnTo>
                      <a:lnTo>
                        <a:pt x="6" y="2"/>
                      </a:lnTo>
                      <a:lnTo>
                        <a:pt x="9" y="4"/>
                      </a:lnTo>
                      <a:lnTo>
                        <a:pt x="11" y="6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9" y="9"/>
                      </a:lnTo>
                      <a:lnTo>
                        <a:pt x="9" y="11"/>
                      </a:lnTo>
                      <a:lnTo>
                        <a:pt x="6" y="11"/>
                      </a:lnTo>
                      <a:lnTo>
                        <a:pt x="6" y="15"/>
                      </a:lnTo>
                      <a:lnTo>
                        <a:pt x="4" y="15"/>
                      </a:lnTo>
                      <a:lnTo>
                        <a:pt x="0" y="15"/>
                      </a:lnTo>
                      <a:lnTo>
                        <a:pt x="2" y="13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0" y="6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0" name="Freeform 963"/>
                <p:cNvSpPr>
                  <a:spLocks/>
                </p:cNvSpPr>
                <p:nvPr/>
              </p:nvSpPr>
              <p:spPr bwMode="auto">
                <a:xfrm>
                  <a:off x="6710363" y="3598863"/>
                  <a:ext cx="12700" cy="28575"/>
                </a:xfrm>
                <a:custGeom>
                  <a:avLst/>
                  <a:gdLst>
                    <a:gd name="T0" fmla="*/ 4 w 8"/>
                    <a:gd name="T1" fmla="*/ 0 h 18"/>
                    <a:gd name="T2" fmla="*/ 6 w 8"/>
                    <a:gd name="T3" fmla="*/ 5 h 18"/>
                    <a:gd name="T4" fmla="*/ 8 w 8"/>
                    <a:gd name="T5" fmla="*/ 5 h 18"/>
                    <a:gd name="T6" fmla="*/ 6 w 8"/>
                    <a:gd name="T7" fmla="*/ 18 h 18"/>
                    <a:gd name="T8" fmla="*/ 4 w 8"/>
                    <a:gd name="T9" fmla="*/ 16 h 18"/>
                    <a:gd name="T10" fmla="*/ 4 w 8"/>
                    <a:gd name="T11" fmla="*/ 14 h 18"/>
                    <a:gd name="T12" fmla="*/ 4 w 8"/>
                    <a:gd name="T13" fmla="*/ 12 h 18"/>
                    <a:gd name="T14" fmla="*/ 0 w 8"/>
                    <a:gd name="T15" fmla="*/ 7 h 18"/>
                    <a:gd name="T16" fmla="*/ 4 w 8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8">
                      <a:moveTo>
                        <a:pt x="4" y="0"/>
                      </a:moveTo>
                      <a:lnTo>
                        <a:pt x="6" y="5"/>
                      </a:lnTo>
                      <a:lnTo>
                        <a:pt x="8" y="5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0" y="7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1" name="Freeform 964"/>
                <p:cNvSpPr>
                  <a:spLocks/>
                </p:cNvSpPr>
                <p:nvPr/>
              </p:nvSpPr>
              <p:spPr bwMode="auto">
                <a:xfrm>
                  <a:off x="6607175" y="3598863"/>
                  <a:ext cx="0" cy="476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2" name="Freeform 965"/>
                <p:cNvSpPr>
                  <a:spLocks/>
                </p:cNvSpPr>
                <p:nvPr/>
              </p:nvSpPr>
              <p:spPr bwMode="auto">
                <a:xfrm>
                  <a:off x="6759575" y="3598863"/>
                  <a:ext cx="6350" cy="11113"/>
                </a:xfrm>
                <a:custGeom>
                  <a:avLst/>
                  <a:gdLst>
                    <a:gd name="T0" fmla="*/ 2 w 4"/>
                    <a:gd name="T1" fmla="*/ 0 h 7"/>
                    <a:gd name="T2" fmla="*/ 4 w 4"/>
                    <a:gd name="T3" fmla="*/ 3 h 7"/>
                    <a:gd name="T4" fmla="*/ 4 w 4"/>
                    <a:gd name="T5" fmla="*/ 7 h 7"/>
                    <a:gd name="T6" fmla="*/ 2 w 4"/>
                    <a:gd name="T7" fmla="*/ 5 h 7"/>
                    <a:gd name="T8" fmla="*/ 0 w 4"/>
                    <a:gd name="T9" fmla="*/ 5 h 7"/>
                    <a:gd name="T10" fmla="*/ 2 w 4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3" name="Freeform 966"/>
                <p:cNvSpPr>
                  <a:spLocks/>
                </p:cNvSpPr>
                <p:nvPr/>
              </p:nvSpPr>
              <p:spPr bwMode="auto">
                <a:xfrm>
                  <a:off x="6696075" y="3598863"/>
                  <a:ext cx="9525" cy="22225"/>
                </a:xfrm>
                <a:custGeom>
                  <a:avLst/>
                  <a:gdLst>
                    <a:gd name="T0" fmla="*/ 4 w 6"/>
                    <a:gd name="T1" fmla="*/ 3 h 14"/>
                    <a:gd name="T2" fmla="*/ 6 w 6"/>
                    <a:gd name="T3" fmla="*/ 0 h 14"/>
                    <a:gd name="T4" fmla="*/ 6 w 6"/>
                    <a:gd name="T5" fmla="*/ 3 h 14"/>
                    <a:gd name="T6" fmla="*/ 6 w 6"/>
                    <a:gd name="T7" fmla="*/ 7 h 14"/>
                    <a:gd name="T8" fmla="*/ 4 w 6"/>
                    <a:gd name="T9" fmla="*/ 12 h 14"/>
                    <a:gd name="T10" fmla="*/ 4 w 6"/>
                    <a:gd name="T11" fmla="*/ 14 h 14"/>
                    <a:gd name="T12" fmla="*/ 2 w 6"/>
                    <a:gd name="T13" fmla="*/ 12 h 14"/>
                    <a:gd name="T14" fmla="*/ 0 w 6"/>
                    <a:gd name="T15" fmla="*/ 9 h 14"/>
                    <a:gd name="T16" fmla="*/ 2 w 6"/>
                    <a:gd name="T17" fmla="*/ 7 h 14"/>
                    <a:gd name="T18" fmla="*/ 2 w 6"/>
                    <a:gd name="T19" fmla="*/ 5 h 14"/>
                    <a:gd name="T20" fmla="*/ 4 w 6"/>
                    <a:gd name="T21" fmla="*/ 5 h 14"/>
                    <a:gd name="T22" fmla="*/ 2 w 6"/>
                    <a:gd name="T23" fmla="*/ 0 h 14"/>
                    <a:gd name="T24" fmla="*/ 4 w 6"/>
                    <a:gd name="T2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4">
                      <a:moveTo>
                        <a:pt x="4" y="3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7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2" y="12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4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4" name="Freeform 967"/>
                <p:cNvSpPr>
                  <a:spLocks/>
                </p:cNvSpPr>
                <p:nvPr/>
              </p:nvSpPr>
              <p:spPr bwMode="auto">
                <a:xfrm>
                  <a:off x="6670675" y="3598863"/>
                  <a:ext cx="3175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5" name="Freeform 968"/>
                <p:cNvSpPr>
                  <a:spLocks/>
                </p:cNvSpPr>
                <p:nvPr/>
              </p:nvSpPr>
              <p:spPr bwMode="auto">
                <a:xfrm>
                  <a:off x="6664325" y="3598863"/>
                  <a:ext cx="23813" cy="25400"/>
                </a:xfrm>
                <a:custGeom>
                  <a:avLst/>
                  <a:gdLst>
                    <a:gd name="T0" fmla="*/ 8 w 15"/>
                    <a:gd name="T1" fmla="*/ 0 h 16"/>
                    <a:gd name="T2" fmla="*/ 13 w 15"/>
                    <a:gd name="T3" fmla="*/ 3 h 16"/>
                    <a:gd name="T4" fmla="*/ 15 w 15"/>
                    <a:gd name="T5" fmla="*/ 7 h 16"/>
                    <a:gd name="T6" fmla="*/ 15 w 15"/>
                    <a:gd name="T7" fmla="*/ 9 h 16"/>
                    <a:gd name="T8" fmla="*/ 13 w 15"/>
                    <a:gd name="T9" fmla="*/ 9 h 16"/>
                    <a:gd name="T10" fmla="*/ 8 w 15"/>
                    <a:gd name="T11" fmla="*/ 14 h 16"/>
                    <a:gd name="T12" fmla="*/ 11 w 15"/>
                    <a:gd name="T13" fmla="*/ 16 h 16"/>
                    <a:gd name="T14" fmla="*/ 8 w 15"/>
                    <a:gd name="T15" fmla="*/ 16 h 16"/>
                    <a:gd name="T16" fmla="*/ 6 w 15"/>
                    <a:gd name="T17" fmla="*/ 16 h 16"/>
                    <a:gd name="T18" fmla="*/ 6 w 15"/>
                    <a:gd name="T19" fmla="*/ 14 h 16"/>
                    <a:gd name="T20" fmla="*/ 2 w 15"/>
                    <a:gd name="T21" fmla="*/ 16 h 16"/>
                    <a:gd name="T22" fmla="*/ 0 w 15"/>
                    <a:gd name="T23" fmla="*/ 12 h 16"/>
                    <a:gd name="T24" fmla="*/ 2 w 15"/>
                    <a:gd name="T25" fmla="*/ 5 h 16"/>
                    <a:gd name="T26" fmla="*/ 4 w 15"/>
                    <a:gd name="T27" fmla="*/ 3 h 16"/>
                    <a:gd name="T28" fmla="*/ 4 w 15"/>
                    <a:gd name="T29" fmla="*/ 0 h 16"/>
                    <a:gd name="T30" fmla="*/ 8 w 15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16">
                      <a:moveTo>
                        <a:pt x="8" y="0"/>
                      </a:moveTo>
                      <a:lnTo>
                        <a:pt x="13" y="3"/>
                      </a:lnTo>
                      <a:lnTo>
                        <a:pt x="15" y="7"/>
                      </a:lnTo>
                      <a:lnTo>
                        <a:pt x="15" y="9"/>
                      </a:lnTo>
                      <a:lnTo>
                        <a:pt x="13" y="9"/>
                      </a:lnTo>
                      <a:lnTo>
                        <a:pt x="8" y="14"/>
                      </a:lnTo>
                      <a:lnTo>
                        <a:pt x="11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6" name="Freeform 969"/>
                <p:cNvSpPr>
                  <a:spLocks/>
                </p:cNvSpPr>
                <p:nvPr/>
              </p:nvSpPr>
              <p:spPr bwMode="auto">
                <a:xfrm>
                  <a:off x="6734175" y="3598863"/>
                  <a:ext cx="17463" cy="28575"/>
                </a:xfrm>
                <a:custGeom>
                  <a:avLst/>
                  <a:gdLst>
                    <a:gd name="T0" fmla="*/ 2 w 11"/>
                    <a:gd name="T1" fmla="*/ 0 h 18"/>
                    <a:gd name="T2" fmla="*/ 7 w 11"/>
                    <a:gd name="T3" fmla="*/ 3 h 18"/>
                    <a:gd name="T4" fmla="*/ 11 w 11"/>
                    <a:gd name="T5" fmla="*/ 7 h 18"/>
                    <a:gd name="T6" fmla="*/ 9 w 11"/>
                    <a:gd name="T7" fmla="*/ 12 h 18"/>
                    <a:gd name="T8" fmla="*/ 11 w 11"/>
                    <a:gd name="T9" fmla="*/ 12 h 18"/>
                    <a:gd name="T10" fmla="*/ 9 w 11"/>
                    <a:gd name="T11" fmla="*/ 18 h 18"/>
                    <a:gd name="T12" fmla="*/ 9 w 11"/>
                    <a:gd name="T13" fmla="*/ 14 h 18"/>
                    <a:gd name="T14" fmla="*/ 5 w 11"/>
                    <a:gd name="T15" fmla="*/ 16 h 18"/>
                    <a:gd name="T16" fmla="*/ 2 w 11"/>
                    <a:gd name="T17" fmla="*/ 14 h 18"/>
                    <a:gd name="T18" fmla="*/ 2 w 11"/>
                    <a:gd name="T19" fmla="*/ 12 h 18"/>
                    <a:gd name="T20" fmla="*/ 5 w 11"/>
                    <a:gd name="T21" fmla="*/ 9 h 18"/>
                    <a:gd name="T22" fmla="*/ 0 w 11"/>
                    <a:gd name="T23" fmla="*/ 12 h 18"/>
                    <a:gd name="T24" fmla="*/ 0 w 11"/>
                    <a:gd name="T25" fmla="*/ 9 h 18"/>
                    <a:gd name="T26" fmla="*/ 0 w 11"/>
                    <a:gd name="T27" fmla="*/ 7 h 18"/>
                    <a:gd name="T28" fmla="*/ 2 w 11"/>
                    <a:gd name="T29" fmla="*/ 7 h 18"/>
                    <a:gd name="T30" fmla="*/ 0 w 11"/>
                    <a:gd name="T31" fmla="*/ 7 h 18"/>
                    <a:gd name="T32" fmla="*/ 0 w 11"/>
                    <a:gd name="T33" fmla="*/ 9 h 18"/>
                    <a:gd name="T34" fmla="*/ 2 w 11"/>
                    <a:gd name="T3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8">
                      <a:moveTo>
                        <a:pt x="2" y="0"/>
                      </a:moveTo>
                      <a:lnTo>
                        <a:pt x="7" y="3"/>
                      </a:lnTo>
                      <a:lnTo>
                        <a:pt x="11" y="7"/>
                      </a:lnTo>
                      <a:lnTo>
                        <a:pt x="9" y="12"/>
                      </a:lnTo>
                      <a:lnTo>
                        <a:pt x="11" y="12"/>
                      </a:lnTo>
                      <a:lnTo>
                        <a:pt x="9" y="18"/>
                      </a:lnTo>
                      <a:lnTo>
                        <a:pt x="9" y="14"/>
                      </a:lnTo>
                      <a:lnTo>
                        <a:pt x="5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5" y="9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7" name="Freeform 970"/>
                <p:cNvSpPr>
                  <a:spLocks/>
                </p:cNvSpPr>
                <p:nvPr/>
              </p:nvSpPr>
              <p:spPr bwMode="auto">
                <a:xfrm>
                  <a:off x="6599238" y="3598863"/>
                  <a:ext cx="4763" cy="4763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0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8" name="Freeform 971"/>
                <p:cNvSpPr>
                  <a:spLocks/>
                </p:cNvSpPr>
                <p:nvPr/>
              </p:nvSpPr>
              <p:spPr bwMode="auto">
                <a:xfrm>
                  <a:off x="6684963" y="3598863"/>
                  <a:ext cx="6350" cy="4763"/>
                </a:xfrm>
                <a:custGeom>
                  <a:avLst/>
                  <a:gdLst>
                    <a:gd name="T0" fmla="*/ 4 w 4"/>
                    <a:gd name="T1" fmla="*/ 0 h 3"/>
                    <a:gd name="T2" fmla="*/ 2 w 4"/>
                    <a:gd name="T3" fmla="*/ 3 h 3"/>
                    <a:gd name="T4" fmla="*/ 0 w 4"/>
                    <a:gd name="T5" fmla="*/ 0 h 3"/>
                    <a:gd name="T6" fmla="*/ 2 w 4"/>
                    <a:gd name="T7" fmla="*/ 0 h 3"/>
                    <a:gd name="T8" fmla="*/ 4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09" name="Freeform 972"/>
                <p:cNvSpPr>
                  <a:spLocks/>
                </p:cNvSpPr>
                <p:nvPr/>
              </p:nvSpPr>
              <p:spPr bwMode="auto">
                <a:xfrm>
                  <a:off x="6677025" y="3595688"/>
                  <a:ext cx="4763" cy="3175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0" name="Freeform 973"/>
                <p:cNvSpPr>
                  <a:spLocks/>
                </p:cNvSpPr>
                <p:nvPr/>
              </p:nvSpPr>
              <p:spPr bwMode="auto">
                <a:xfrm>
                  <a:off x="6716713" y="3595688"/>
                  <a:ext cx="11113" cy="11113"/>
                </a:xfrm>
                <a:custGeom>
                  <a:avLst/>
                  <a:gdLst>
                    <a:gd name="T0" fmla="*/ 2 w 7"/>
                    <a:gd name="T1" fmla="*/ 0 h 7"/>
                    <a:gd name="T2" fmla="*/ 7 w 7"/>
                    <a:gd name="T3" fmla="*/ 2 h 7"/>
                    <a:gd name="T4" fmla="*/ 4 w 7"/>
                    <a:gd name="T5" fmla="*/ 7 h 7"/>
                    <a:gd name="T6" fmla="*/ 2 w 7"/>
                    <a:gd name="T7" fmla="*/ 7 h 7"/>
                    <a:gd name="T8" fmla="*/ 0 w 7"/>
                    <a:gd name="T9" fmla="*/ 2 h 7"/>
                    <a:gd name="T10" fmla="*/ 2 w 7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2" y="0"/>
                      </a:moveTo>
                      <a:lnTo>
                        <a:pt x="7" y="2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1" name="Freeform 974"/>
                <p:cNvSpPr>
                  <a:spLocks/>
                </p:cNvSpPr>
                <p:nvPr/>
              </p:nvSpPr>
              <p:spPr bwMode="auto">
                <a:xfrm>
                  <a:off x="6604000" y="3595688"/>
                  <a:ext cx="6350" cy="3175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0 h 2"/>
                    <a:gd name="T4" fmla="*/ 2 w 4"/>
                    <a:gd name="T5" fmla="*/ 2 h 2"/>
                    <a:gd name="T6" fmla="*/ 0 w 4"/>
                    <a:gd name="T7" fmla="*/ 0 h 2"/>
                    <a:gd name="T8" fmla="*/ 2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2" name="Freeform 975"/>
                <p:cNvSpPr>
                  <a:spLocks/>
                </p:cNvSpPr>
                <p:nvPr/>
              </p:nvSpPr>
              <p:spPr bwMode="auto">
                <a:xfrm>
                  <a:off x="6762750" y="3595688"/>
                  <a:ext cx="34925" cy="25400"/>
                </a:xfrm>
                <a:custGeom>
                  <a:avLst/>
                  <a:gdLst>
                    <a:gd name="T0" fmla="*/ 2 w 22"/>
                    <a:gd name="T1" fmla="*/ 0 h 16"/>
                    <a:gd name="T2" fmla="*/ 4 w 22"/>
                    <a:gd name="T3" fmla="*/ 2 h 16"/>
                    <a:gd name="T4" fmla="*/ 9 w 22"/>
                    <a:gd name="T5" fmla="*/ 0 h 16"/>
                    <a:gd name="T6" fmla="*/ 13 w 22"/>
                    <a:gd name="T7" fmla="*/ 0 h 16"/>
                    <a:gd name="T8" fmla="*/ 22 w 22"/>
                    <a:gd name="T9" fmla="*/ 2 h 16"/>
                    <a:gd name="T10" fmla="*/ 20 w 22"/>
                    <a:gd name="T11" fmla="*/ 5 h 16"/>
                    <a:gd name="T12" fmla="*/ 22 w 22"/>
                    <a:gd name="T13" fmla="*/ 7 h 16"/>
                    <a:gd name="T14" fmla="*/ 20 w 22"/>
                    <a:gd name="T15" fmla="*/ 9 h 16"/>
                    <a:gd name="T16" fmla="*/ 18 w 22"/>
                    <a:gd name="T17" fmla="*/ 9 h 16"/>
                    <a:gd name="T18" fmla="*/ 20 w 22"/>
                    <a:gd name="T19" fmla="*/ 7 h 16"/>
                    <a:gd name="T20" fmla="*/ 18 w 22"/>
                    <a:gd name="T21" fmla="*/ 5 h 16"/>
                    <a:gd name="T22" fmla="*/ 20 w 22"/>
                    <a:gd name="T23" fmla="*/ 7 h 16"/>
                    <a:gd name="T24" fmla="*/ 18 w 22"/>
                    <a:gd name="T25" fmla="*/ 11 h 16"/>
                    <a:gd name="T26" fmla="*/ 18 w 22"/>
                    <a:gd name="T27" fmla="*/ 9 h 16"/>
                    <a:gd name="T28" fmla="*/ 16 w 22"/>
                    <a:gd name="T29" fmla="*/ 9 h 16"/>
                    <a:gd name="T30" fmla="*/ 13 w 22"/>
                    <a:gd name="T31" fmla="*/ 9 h 16"/>
                    <a:gd name="T32" fmla="*/ 13 w 22"/>
                    <a:gd name="T33" fmla="*/ 7 h 16"/>
                    <a:gd name="T34" fmla="*/ 11 w 22"/>
                    <a:gd name="T35" fmla="*/ 7 h 16"/>
                    <a:gd name="T36" fmla="*/ 13 w 22"/>
                    <a:gd name="T37" fmla="*/ 7 h 16"/>
                    <a:gd name="T38" fmla="*/ 13 w 22"/>
                    <a:gd name="T39" fmla="*/ 9 h 16"/>
                    <a:gd name="T40" fmla="*/ 18 w 22"/>
                    <a:gd name="T41" fmla="*/ 11 h 16"/>
                    <a:gd name="T42" fmla="*/ 16 w 22"/>
                    <a:gd name="T43" fmla="*/ 11 h 16"/>
                    <a:gd name="T44" fmla="*/ 16 w 22"/>
                    <a:gd name="T45" fmla="*/ 14 h 16"/>
                    <a:gd name="T46" fmla="*/ 13 w 22"/>
                    <a:gd name="T47" fmla="*/ 14 h 16"/>
                    <a:gd name="T48" fmla="*/ 9 w 22"/>
                    <a:gd name="T49" fmla="*/ 16 h 16"/>
                    <a:gd name="T50" fmla="*/ 9 w 22"/>
                    <a:gd name="T51" fmla="*/ 14 h 16"/>
                    <a:gd name="T52" fmla="*/ 9 w 22"/>
                    <a:gd name="T53" fmla="*/ 9 h 16"/>
                    <a:gd name="T54" fmla="*/ 4 w 22"/>
                    <a:gd name="T55" fmla="*/ 9 h 16"/>
                    <a:gd name="T56" fmla="*/ 4 w 22"/>
                    <a:gd name="T57" fmla="*/ 5 h 16"/>
                    <a:gd name="T58" fmla="*/ 0 w 22"/>
                    <a:gd name="T59" fmla="*/ 0 h 16"/>
                    <a:gd name="T60" fmla="*/ 2 w 22"/>
                    <a:gd name="T6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2" h="16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9" y="0"/>
                      </a:lnTo>
                      <a:lnTo>
                        <a:pt x="13" y="0"/>
                      </a:lnTo>
                      <a:lnTo>
                        <a:pt x="22" y="2"/>
                      </a:lnTo>
                      <a:lnTo>
                        <a:pt x="20" y="5"/>
                      </a:lnTo>
                      <a:lnTo>
                        <a:pt x="22" y="7"/>
                      </a:lnTo>
                      <a:lnTo>
                        <a:pt x="20" y="9"/>
                      </a:lnTo>
                      <a:lnTo>
                        <a:pt x="18" y="9"/>
                      </a:lnTo>
                      <a:lnTo>
                        <a:pt x="20" y="7"/>
                      </a:lnTo>
                      <a:lnTo>
                        <a:pt x="18" y="5"/>
                      </a:lnTo>
                      <a:lnTo>
                        <a:pt x="20" y="7"/>
                      </a:lnTo>
                      <a:lnTo>
                        <a:pt x="18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3" y="9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6" y="14"/>
                      </a:lnTo>
                      <a:lnTo>
                        <a:pt x="13" y="14"/>
                      </a:lnTo>
                      <a:lnTo>
                        <a:pt x="9" y="16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5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3" name="Freeform 976"/>
                <p:cNvSpPr>
                  <a:spLocks/>
                </p:cNvSpPr>
                <p:nvPr/>
              </p:nvSpPr>
              <p:spPr bwMode="auto">
                <a:xfrm>
                  <a:off x="6737350" y="3592513"/>
                  <a:ext cx="25400" cy="17463"/>
                </a:xfrm>
                <a:custGeom>
                  <a:avLst/>
                  <a:gdLst>
                    <a:gd name="T0" fmla="*/ 3 w 16"/>
                    <a:gd name="T1" fmla="*/ 0 h 11"/>
                    <a:gd name="T2" fmla="*/ 5 w 16"/>
                    <a:gd name="T3" fmla="*/ 2 h 11"/>
                    <a:gd name="T4" fmla="*/ 7 w 16"/>
                    <a:gd name="T5" fmla="*/ 2 h 11"/>
                    <a:gd name="T6" fmla="*/ 14 w 16"/>
                    <a:gd name="T7" fmla="*/ 2 h 11"/>
                    <a:gd name="T8" fmla="*/ 16 w 16"/>
                    <a:gd name="T9" fmla="*/ 4 h 11"/>
                    <a:gd name="T10" fmla="*/ 14 w 16"/>
                    <a:gd name="T11" fmla="*/ 7 h 11"/>
                    <a:gd name="T12" fmla="*/ 11 w 16"/>
                    <a:gd name="T13" fmla="*/ 11 h 11"/>
                    <a:gd name="T14" fmla="*/ 11 w 16"/>
                    <a:gd name="T15" fmla="*/ 9 h 11"/>
                    <a:gd name="T16" fmla="*/ 9 w 16"/>
                    <a:gd name="T17" fmla="*/ 9 h 11"/>
                    <a:gd name="T18" fmla="*/ 7 w 16"/>
                    <a:gd name="T19" fmla="*/ 9 h 11"/>
                    <a:gd name="T20" fmla="*/ 5 w 16"/>
                    <a:gd name="T21" fmla="*/ 7 h 11"/>
                    <a:gd name="T22" fmla="*/ 0 w 16"/>
                    <a:gd name="T23" fmla="*/ 4 h 11"/>
                    <a:gd name="T24" fmla="*/ 3 w 16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1">
                      <a:moveTo>
                        <a:pt x="3" y="0"/>
                      </a:move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4" y="7"/>
                      </a:lnTo>
                      <a:lnTo>
                        <a:pt x="11" y="11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0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4" name="Freeform 977"/>
                <p:cNvSpPr>
                  <a:spLocks/>
                </p:cNvSpPr>
                <p:nvPr/>
              </p:nvSpPr>
              <p:spPr bwMode="auto">
                <a:xfrm>
                  <a:off x="6613525" y="3592513"/>
                  <a:ext cx="0" cy="3175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5" name="Freeform 978"/>
                <p:cNvSpPr>
                  <a:spLocks/>
                </p:cNvSpPr>
                <p:nvPr/>
              </p:nvSpPr>
              <p:spPr bwMode="auto">
                <a:xfrm>
                  <a:off x="6742113" y="3581400"/>
                  <a:ext cx="17463" cy="14288"/>
                </a:xfrm>
                <a:custGeom>
                  <a:avLst/>
                  <a:gdLst>
                    <a:gd name="T0" fmla="*/ 2 w 11"/>
                    <a:gd name="T1" fmla="*/ 0 h 9"/>
                    <a:gd name="T2" fmla="*/ 4 w 11"/>
                    <a:gd name="T3" fmla="*/ 3 h 9"/>
                    <a:gd name="T4" fmla="*/ 2 w 11"/>
                    <a:gd name="T5" fmla="*/ 5 h 9"/>
                    <a:gd name="T6" fmla="*/ 6 w 11"/>
                    <a:gd name="T7" fmla="*/ 7 h 9"/>
                    <a:gd name="T8" fmla="*/ 8 w 11"/>
                    <a:gd name="T9" fmla="*/ 5 h 9"/>
                    <a:gd name="T10" fmla="*/ 8 w 11"/>
                    <a:gd name="T11" fmla="*/ 7 h 9"/>
                    <a:gd name="T12" fmla="*/ 11 w 11"/>
                    <a:gd name="T13" fmla="*/ 7 h 9"/>
                    <a:gd name="T14" fmla="*/ 11 w 11"/>
                    <a:gd name="T15" fmla="*/ 9 h 9"/>
                    <a:gd name="T16" fmla="*/ 8 w 11"/>
                    <a:gd name="T17" fmla="*/ 9 h 9"/>
                    <a:gd name="T18" fmla="*/ 4 w 11"/>
                    <a:gd name="T19" fmla="*/ 7 h 9"/>
                    <a:gd name="T20" fmla="*/ 0 w 11"/>
                    <a:gd name="T21" fmla="*/ 9 h 9"/>
                    <a:gd name="T22" fmla="*/ 0 w 11"/>
                    <a:gd name="T23" fmla="*/ 7 h 9"/>
                    <a:gd name="T24" fmla="*/ 0 w 11"/>
                    <a:gd name="T25" fmla="*/ 3 h 9"/>
                    <a:gd name="T26" fmla="*/ 2 w 11"/>
                    <a:gd name="T2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2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11" y="7"/>
                      </a:lnTo>
                      <a:lnTo>
                        <a:pt x="11" y="9"/>
                      </a:lnTo>
                      <a:lnTo>
                        <a:pt x="8" y="9"/>
                      </a:lnTo>
                      <a:lnTo>
                        <a:pt x="4" y="7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6" name="Freeform 979"/>
                <p:cNvSpPr>
                  <a:spLocks/>
                </p:cNvSpPr>
                <p:nvPr/>
              </p:nvSpPr>
              <p:spPr bwMode="auto">
                <a:xfrm>
                  <a:off x="6745288" y="3575050"/>
                  <a:ext cx="3175" cy="6350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4 h 4"/>
                    <a:gd name="T4" fmla="*/ 2 w 2"/>
                    <a:gd name="T5" fmla="*/ 0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7" name="Freeform 980"/>
                <p:cNvSpPr>
                  <a:spLocks/>
                </p:cNvSpPr>
                <p:nvPr/>
              </p:nvSpPr>
              <p:spPr bwMode="auto">
                <a:xfrm>
                  <a:off x="6719888" y="3575050"/>
                  <a:ext cx="17463" cy="17463"/>
                </a:xfrm>
                <a:custGeom>
                  <a:avLst/>
                  <a:gdLst>
                    <a:gd name="T0" fmla="*/ 5 w 11"/>
                    <a:gd name="T1" fmla="*/ 0 h 11"/>
                    <a:gd name="T2" fmla="*/ 11 w 11"/>
                    <a:gd name="T3" fmla="*/ 2 h 11"/>
                    <a:gd name="T4" fmla="*/ 9 w 11"/>
                    <a:gd name="T5" fmla="*/ 7 h 11"/>
                    <a:gd name="T6" fmla="*/ 7 w 11"/>
                    <a:gd name="T7" fmla="*/ 7 h 11"/>
                    <a:gd name="T8" fmla="*/ 9 w 11"/>
                    <a:gd name="T9" fmla="*/ 4 h 11"/>
                    <a:gd name="T10" fmla="*/ 7 w 11"/>
                    <a:gd name="T11" fmla="*/ 4 h 11"/>
                    <a:gd name="T12" fmla="*/ 9 w 11"/>
                    <a:gd name="T13" fmla="*/ 4 h 11"/>
                    <a:gd name="T14" fmla="*/ 7 w 11"/>
                    <a:gd name="T15" fmla="*/ 7 h 11"/>
                    <a:gd name="T16" fmla="*/ 9 w 11"/>
                    <a:gd name="T17" fmla="*/ 7 h 11"/>
                    <a:gd name="T18" fmla="*/ 5 w 11"/>
                    <a:gd name="T19" fmla="*/ 9 h 11"/>
                    <a:gd name="T20" fmla="*/ 7 w 11"/>
                    <a:gd name="T21" fmla="*/ 9 h 11"/>
                    <a:gd name="T22" fmla="*/ 7 w 11"/>
                    <a:gd name="T23" fmla="*/ 11 h 11"/>
                    <a:gd name="T24" fmla="*/ 0 w 11"/>
                    <a:gd name="T25" fmla="*/ 9 h 11"/>
                    <a:gd name="T26" fmla="*/ 0 w 11"/>
                    <a:gd name="T27" fmla="*/ 2 h 11"/>
                    <a:gd name="T28" fmla="*/ 5 w 11"/>
                    <a:gd name="T2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1">
                      <a:moveTo>
                        <a:pt x="5" y="0"/>
                      </a:moveTo>
                      <a:lnTo>
                        <a:pt x="11" y="2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9" y="7"/>
                      </a:ln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0" y="9"/>
                      </a:lnTo>
                      <a:lnTo>
                        <a:pt x="0" y="2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8" name="Freeform 981"/>
                <p:cNvSpPr>
                  <a:spLocks/>
                </p:cNvSpPr>
                <p:nvPr/>
              </p:nvSpPr>
              <p:spPr bwMode="auto">
                <a:xfrm>
                  <a:off x="6586538" y="3571875"/>
                  <a:ext cx="20638" cy="26988"/>
                </a:xfrm>
                <a:custGeom>
                  <a:avLst/>
                  <a:gdLst>
                    <a:gd name="T0" fmla="*/ 13 w 13"/>
                    <a:gd name="T1" fmla="*/ 0 h 17"/>
                    <a:gd name="T2" fmla="*/ 6 w 13"/>
                    <a:gd name="T3" fmla="*/ 13 h 17"/>
                    <a:gd name="T4" fmla="*/ 0 w 13"/>
                    <a:gd name="T5" fmla="*/ 17 h 17"/>
                    <a:gd name="T6" fmla="*/ 2 w 13"/>
                    <a:gd name="T7" fmla="*/ 11 h 17"/>
                    <a:gd name="T8" fmla="*/ 4 w 13"/>
                    <a:gd name="T9" fmla="*/ 4 h 17"/>
                    <a:gd name="T10" fmla="*/ 6 w 13"/>
                    <a:gd name="T11" fmla="*/ 2 h 17"/>
                    <a:gd name="T12" fmla="*/ 13 w 13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7">
                      <a:moveTo>
                        <a:pt x="13" y="0"/>
                      </a:moveTo>
                      <a:lnTo>
                        <a:pt x="6" y="13"/>
                      </a:lnTo>
                      <a:lnTo>
                        <a:pt x="0" y="17"/>
                      </a:lnTo>
                      <a:lnTo>
                        <a:pt x="2" y="11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19" name="Freeform 982"/>
                <p:cNvSpPr>
                  <a:spLocks/>
                </p:cNvSpPr>
                <p:nvPr/>
              </p:nvSpPr>
              <p:spPr bwMode="auto">
                <a:xfrm>
                  <a:off x="6748463" y="3571875"/>
                  <a:ext cx="34925" cy="23813"/>
                </a:xfrm>
                <a:custGeom>
                  <a:avLst/>
                  <a:gdLst>
                    <a:gd name="T0" fmla="*/ 7 w 22"/>
                    <a:gd name="T1" fmla="*/ 2 h 15"/>
                    <a:gd name="T2" fmla="*/ 13 w 22"/>
                    <a:gd name="T3" fmla="*/ 2 h 15"/>
                    <a:gd name="T4" fmla="*/ 16 w 22"/>
                    <a:gd name="T5" fmla="*/ 0 h 15"/>
                    <a:gd name="T6" fmla="*/ 16 w 22"/>
                    <a:gd name="T7" fmla="*/ 2 h 15"/>
                    <a:gd name="T8" fmla="*/ 20 w 22"/>
                    <a:gd name="T9" fmla="*/ 2 h 15"/>
                    <a:gd name="T10" fmla="*/ 22 w 22"/>
                    <a:gd name="T11" fmla="*/ 13 h 15"/>
                    <a:gd name="T12" fmla="*/ 13 w 22"/>
                    <a:gd name="T13" fmla="*/ 15 h 15"/>
                    <a:gd name="T14" fmla="*/ 9 w 22"/>
                    <a:gd name="T15" fmla="*/ 13 h 15"/>
                    <a:gd name="T16" fmla="*/ 4 w 22"/>
                    <a:gd name="T17" fmla="*/ 13 h 15"/>
                    <a:gd name="T18" fmla="*/ 4 w 22"/>
                    <a:gd name="T19" fmla="*/ 11 h 15"/>
                    <a:gd name="T20" fmla="*/ 2 w 22"/>
                    <a:gd name="T21" fmla="*/ 13 h 15"/>
                    <a:gd name="T22" fmla="*/ 0 w 22"/>
                    <a:gd name="T23" fmla="*/ 11 h 15"/>
                    <a:gd name="T24" fmla="*/ 0 w 22"/>
                    <a:gd name="T25" fmla="*/ 6 h 15"/>
                    <a:gd name="T26" fmla="*/ 2 w 22"/>
                    <a:gd name="T27" fmla="*/ 6 h 15"/>
                    <a:gd name="T28" fmla="*/ 4 w 22"/>
                    <a:gd name="T29" fmla="*/ 6 h 15"/>
                    <a:gd name="T30" fmla="*/ 2 w 22"/>
                    <a:gd name="T31" fmla="*/ 9 h 15"/>
                    <a:gd name="T32" fmla="*/ 7 w 22"/>
                    <a:gd name="T33" fmla="*/ 9 h 15"/>
                    <a:gd name="T34" fmla="*/ 2 w 22"/>
                    <a:gd name="T35" fmla="*/ 9 h 15"/>
                    <a:gd name="T36" fmla="*/ 4 w 22"/>
                    <a:gd name="T37" fmla="*/ 6 h 15"/>
                    <a:gd name="T38" fmla="*/ 2 w 22"/>
                    <a:gd name="T39" fmla="*/ 6 h 15"/>
                    <a:gd name="T40" fmla="*/ 0 w 22"/>
                    <a:gd name="T41" fmla="*/ 6 h 15"/>
                    <a:gd name="T42" fmla="*/ 0 w 22"/>
                    <a:gd name="T43" fmla="*/ 4 h 15"/>
                    <a:gd name="T44" fmla="*/ 2 w 22"/>
                    <a:gd name="T45" fmla="*/ 2 h 15"/>
                    <a:gd name="T46" fmla="*/ 0 w 22"/>
                    <a:gd name="T47" fmla="*/ 2 h 15"/>
                    <a:gd name="T48" fmla="*/ 2 w 22"/>
                    <a:gd name="T49" fmla="*/ 2 h 15"/>
                    <a:gd name="T50" fmla="*/ 7 w 22"/>
                    <a:gd name="T51" fmla="*/ 0 h 15"/>
                    <a:gd name="T52" fmla="*/ 7 w 22"/>
                    <a:gd name="T5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2" h="15">
                      <a:moveTo>
                        <a:pt x="7" y="2"/>
                      </a:moveTo>
                      <a:lnTo>
                        <a:pt x="13" y="2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20" y="2"/>
                      </a:lnTo>
                      <a:lnTo>
                        <a:pt x="22" y="13"/>
                      </a:lnTo>
                      <a:lnTo>
                        <a:pt x="13" y="15"/>
                      </a:lnTo>
                      <a:lnTo>
                        <a:pt x="9" y="13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2" y="13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7" y="0"/>
                      </a:lnTo>
                      <a:lnTo>
                        <a:pt x="7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0" name="Freeform 983"/>
                <p:cNvSpPr>
                  <a:spLocks/>
                </p:cNvSpPr>
                <p:nvPr/>
              </p:nvSpPr>
              <p:spPr bwMode="auto">
                <a:xfrm>
                  <a:off x="6748463" y="3567113"/>
                  <a:ext cx="6350" cy="7938"/>
                </a:xfrm>
                <a:custGeom>
                  <a:avLst/>
                  <a:gdLst>
                    <a:gd name="T0" fmla="*/ 0 w 4"/>
                    <a:gd name="T1" fmla="*/ 0 h 5"/>
                    <a:gd name="T2" fmla="*/ 2 w 4"/>
                    <a:gd name="T3" fmla="*/ 0 h 5"/>
                    <a:gd name="T4" fmla="*/ 4 w 4"/>
                    <a:gd name="T5" fmla="*/ 3 h 5"/>
                    <a:gd name="T6" fmla="*/ 2 w 4"/>
                    <a:gd name="T7" fmla="*/ 5 h 5"/>
                    <a:gd name="T8" fmla="*/ 0 w 4"/>
                    <a:gd name="T9" fmla="*/ 5 h 5"/>
                    <a:gd name="T10" fmla="*/ 0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1" name="Freeform 984"/>
                <p:cNvSpPr>
                  <a:spLocks/>
                </p:cNvSpPr>
                <p:nvPr/>
              </p:nvSpPr>
              <p:spPr bwMode="auto">
                <a:xfrm>
                  <a:off x="6769100" y="3563938"/>
                  <a:ext cx="11113" cy="11113"/>
                </a:xfrm>
                <a:custGeom>
                  <a:avLst/>
                  <a:gdLst>
                    <a:gd name="T0" fmla="*/ 7 w 7"/>
                    <a:gd name="T1" fmla="*/ 2 h 7"/>
                    <a:gd name="T2" fmla="*/ 7 w 7"/>
                    <a:gd name="T3" fmla="*/ 7 h 7"/>
                    <a:gd name="T4" fmla="*/ 5 w 7"/>
                    <a:gd name="T5" fmla="*/ 7 h 7"/>
                    <a:gd name="T6" fmla="*/ 0 w 7"/>
                    <a:gd name="T7" fmla="*/ 2 h 7"/>
                    <a:gd name="T8" fmla="*/ 5 w 7"/>
                    <a:gd name="T9" fmla="*/ 2 h 7"/>
                    <a:gd name="T10" fmla="*/ 5 w 7"/>
                    <a:gd name="T11" fmla="*/ 0 h 7"/>
                    <a:gd name="T12" fmla="*/ 7 w 7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7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2" name="Freeform 985"/>
                <p:cNvSpPr>
                  <a:spLocks/>
                </p:cNvSpPr>
                <p:nvPr/>
              </p:nvSpPr>
              <p:spPr bwMode="auto">
                <a:xfrm>
                  <a:off x="6794500" y="3563938"/>
                  <a:ext cx="25400" cy="31750"/>
                </a:xfrm>
                <a:custGeom>
                  <a:avLst/>
                  <a:gdLst>
                    <a:gd name="T0" fmla="*/ 9 w 16"/>
                    <a:gd name="T1" fmla="*/ 2 h 20"/>
                    <a:gd name="T2" fmla="*/ 11 w 16"/>
                    <a:gd name="T3" fmla="*/ 2 h 20"/>
                    <a:gd name="T4" fmla="*/ 16 w 16"/>
                    <a:gd name="T5" fmla="*/ 9 h 20"/>
                    <a:gd name="T6" fmla="*/ 16 w 16"/>
                    <a:gd name="T7" fmla="*/ 11 h 20"/>
                    <a:gd name="T8" fmla="*/ 16 w 16"/>
                    <a:gd name="T9" fmla="*/ 14 h 20"/>
                    <a:gd name="T10" fmla="*/ 16 w 16"/>
                    <a:gd name="T11" fmla="*/ 11 h 20"/>
                    <a:gd name="T12" fmla="*/ 16 w 16"/>
                    <a:gd name="T13" fmla="*/ 16 h 20"/>
                    <a:gd name="T14" fmla="*/ 13 w 16"/>
                    <a:gd name="T15" fmla="*/ 18 h 20"/>
                    <a:gd name="T16" fmla="*/ 11 w 16"/>
                    <a:gd name="T17" fmla="*/ 18 h 20"/>
                    <a:gd name="T18" fmla="*/ 11 w 16"/>
                    <a:gd name="T19" fmla="*/ 16 h 20"/>
                    <a:gd name="T20" fmla="*/ 11 w 16"/>
                    <a:gd name="T21" fmla="*/ 18 h 20"/>
                    <a:gd name="T22" fmla="*/ 13 w 16"/>
                    <a:gd name="T23" fmla="*/ 18 h 20"/>
                    <a:gd name="T24" fmla="*/ 9 w 16"/>
                    <a:gd name="T25" fmla="*/ 20 h 20"/>
                    <a:gd name="T26" fmla="*/ 4 w 16"/>
                    <a:gd name="T27" fmla="*/ 16 h 20"/>
                    <a:gd name="T28" fmla="*/ 9 w 16"/>
                    <a:gd name="T29" fmla="*/ 14 h 20"/>
                    <a:gd name="T30" fmla="*/ 7 w 16"/>
                    <a:gd name="T31" fmla="*/ 11 h 20"/>
                    <a:gd name="T32" fmla="*/ 11 w 16"/>
                    <a:gd name="T33" fmla="*/ 9 h 20"/>
                    <a:gd name="T34" fmla="*/ 4 w 16"/>
                    <a:gd name="T35" fmla="*/ 14 h 20"/>
                    <a:gd name="T36" fmla="*/ 4 w 16"/>
                    <a:gd name="T37" fmla="*/ 11 h 20"/>
                    <a:gd name="T38" fmla="*/ 2 w 16"/>
                    <a:gd name="T39" fmla="*/ 9 h 20"/>
                    <a:gd name="T40" fmla="*/ 4 w 16"/>
                    <a:gd name="T41" fmla="*/ 7 h 20"/>
                    <a:gd name="T42" fmla="*/ 2 w 16"/>
                    <a:gd name="T43" fmla="*/ 9 h 20"/>
                    <a:gd name="T44" fmla="*/ 0 w 16"/>
                    <a:gd name="T45" fmla="*/ 7 h 20"/>
                    <a:gd name="T46" fmla="*/ 4 w 16"/>
                    <a:gd name="T47" fmla="*/ 0 h 20"/>
                    <a:gd name="T48" fmla="*/ 7 w 16"/>
                    <a:gd name="T49" fmla="*/ 0 h 20"/>
                    <a:gd name="T50" fmla="*/ 7 w 16"/>
                    <a:gd name="T51" fmla="*/ 2 h 20"/>
                    <a:gd name="T52" fmla="*/ 7 w 16"/>
                    <a:gd name="T53" fmla="*/ 0 h 20"/>
                    <a:gd name="T54" fmla="*/ 9 w 16"/>
                    <a:gd name="T5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6" h="20">
                      <a:moveTo>
                        <a:pt x="9" y="2"/>
                      </a:moveTo>
                      <a:lnTo>
                        <a:pt x="11" y="2"/>
                      </a:lnTo>
                      <a:lnTo>
                        <a:pt x="16" y="9"/>
                      </a:lnTo>
                      <a:lnTo>
                        <a:pt x="16" y="11"/>
                      </a:lnTo>
                      <a:lnTo>
                        <a:pt x="16" y="14"/>
                      </a:lnTo>
                      <a:lnTo>
                        <a:pt x="16" y="11"/>
                      </a:lnTo>
                      <a:lnTo>
                        <a:pt x="16" y="16"/>
                      </a:lnTo>
                      <a:lnTo>
                        <a:pt x="13" y="18"/>
                      </a:lnTo>
                      <a:lnTo>
                        <a:pt x="11" y="18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9" y="20"/>
                      </a:lnTo>
                      <a:lnTo>
                        <a:pt x="4" y="16"/>
                      </a:lnTo>
                      <a:lnTo>
                        <a:pt x="9" y="14"/>
                      </a:lnTo>
                      <a:lnTo>
                        <a:pt x="7" y="11"/>
                      </a:lnTo>
                      <a:lnTo>
                        <a:pt x="11" y="9"/>
                      </a:lnTo>
                      <a:lnTo>
                        <a:pt x="4" y="14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3" name="Freeform 986"/>
                <p:cNvSpPr>
                  <a:spLocks/>
                </p:cNvSpPr>
                <p:nvPr/>
              </p:nvSpPr>
              <p:spPr bwMode="auto">
                <a:xfrm>
                  <a:off x="6719888" y="3563938"/>
                  <a:ext cx="0" cy="3175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4" name="Freeform 987"/>
                <p:cNvSpPr>
                  <a:spLocks/>
                </p:cNvSpPr>
                <p:nvPr/>
              </p:nvSpPr>
              <p:spPr bwMode="auto">
                <a:xfrm>
                  <a:off x="6751638" y="3563938"/>
                  <a:ext cx="14288" cy="7938"/>
                </a:xfrm>
                <a:custGeom>
                  <a:avLst/>
                  <a:gdLst>
                    <a:gd name="T0" fmla="*/ 5 w 9"/>
                    <a:gd name="T1" fmla="*/ 0 h 5"/>
                    <a:gd name="T2" fmla="*/ 9 w 9"/>
                    <a:gd name="T3" fmla="*/ 2 h 5"/>
                    <a:gd name="T4" fmla="*/ 9 w 9"/>
                    <a:gd name="T5" fmla="*/ 5 h 5"/>
                    <a:gd name="T6" fmla="*/ 5 w 9"/>
                    <a:gd name="T7" fmla="*/ 5 h 5"/>
                    <a:gd name="T8" fmla="*/ 0 w 9"/>
                    <a:gd name="T9" fmla="*/ 5 h 5"/>
                    <a:gd name="T10" fmla="*/ 2 w 9"/>
                    <a:gd name="T11" fmla="*/ 0 h 5"/>
                    <a:gd name="T12" fmla="*/ 5 w 9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5">
                      <a:moveTo>
                        <a:pt x="5" y="0"/>
                      </a:move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5" y="5"/>
                      </a:lnTo>
                      <a:lnTo>
                        <a:pt x="0" y="5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5" name="Freeform 988"/>
                <p:cNvSpPr>
                  <a:spLocks/>
                </p:cNvSpPr>
                <p:nvPr/>
              </p:nvSpPr>
              <p:spPr bwMode="auto">
                <a:xfrm>
                  <a:off x="6762750" y="3560763"/>
                  <a:ext cx="14288" cy="11113"/>
                </a:xfrm>
                <a:custGeom>
                  <a:avLst/>
                  <a:gdLst>
                    <a:gd name="T0" fmla="*/ 7 w 9"/>
                    <a:gd name="T1" fmla="*/ 0 h 7"/>
                    <a:gd name="T2" fmla="*/ 7 w 9"/>
                    <a:gd name="T3" fmla="*/ 2 h 7"/>
                    <a:gd name="T4" fmla="*/ 9 w 9"/>
                    <a:gd name="T5" fmla="*/ 4 h 7"/>
                    <a:gd name="T6" fmla="*/ 4 w 9"/>
                    <a:gd name="T7" fmla="*/ 4 h 7"/>
                    <a:gd name="T8" fmla="*/ 4 w 9"/>
                    <a:gd name="T9" fmla="*/ 7 h 7"/>
                    <a:gd name="T10" fmla="*/ 2 w 9"/>
                    <a:gd name="T11" fmla="*/ 7 h 7"/>
                    <a:gd name="T12" fmla="*/ 2 w 9"/>
                    <a:gd name="T13" fmla="*/ 4 h 7"/>
                    <a:gd name="T14" fmla="*/ 4 w 9"/>
                    <a:gd name="T15" fmla="*/ 2 h 7"/>
                    <a:gd name="T16" fmla="*/ 2 w 9"/>
                    <a:gd name="T17" fmla="*/ 4 h 7"/>
                    <a:gd name="T18" fmla="*/ 0 w 9"/>
                    <a:gd name="T19" fmla="*/ 2 h 7"/>
                    <a:gd name="T20" fmla="*/ 7 w 9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7" y="0"/>
                      </a:moveTo>
                      <a:lnTo>
                        <a:pt x="7" y="2"/>
                      </a:lnTo>
                      <a:lnTo>
                        <a:pt x="9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6" name="Freeform 989"/>
                <p:cNvSpPr>
                  <a:spLocks/>
                </p:cNvSpPr>
                <p:nvPr/>
              </p:nvSpPr>
              <p:spPr bwMode="auto">
                <a:xfrm>
                  <a:off x="6773863" y="3557588"/>
                  <a:ext cx="6350" cy="6350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4 h 4"/>
                    <a:gd name="T6" fmla="*/ 0 w 4"/>
                    <a:gd name="T7" fmla="*/ 0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4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7" name="Freeform 990"/>
                <p:cNvSpPr>
                  <a:spLocks/>
                </p:cNvSpPr>
                <p:nvPr/>
              </p:nvSpPr>
              <p:spPr bwMode="auto">
                <a:xfrm>
                  <a:off x="6734175" y="3557588"/>
                  <a:ext cx="7938" cy="3175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0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8" name="Freeform 991"/>
                <p:cNvSpPr>
                  <a:spLocks/>
                </p:cNvSpPr>
                <p:nvPr/>
              </p:nvSpPr>
              <p:spPr bwMode="auto">
                <a:xfrm>
                  <a:off x="6745288" y="3554413"/>
                  <a:ext cx="20638" cy="12700"/>
                </a:xfrm>
                <a:custGeom>
                  <a:avLst/>
                  <a:gdLst>
                    <a:gd name="T0" fmla="*/ 9 w 13"/>
                    <a:gd name="T1" fmla="*/ 2 h 8"/>
                    <a:gd name="T2" fmla="*/ 11 w 13"/>
                    <a:gd name="T3" fmla="*/ 4 h 8"/>
                    <a:gd name="T4" fmla="*/ 11 w 13"/>
                    <a:gd name="T5" fmla="*/ 2 h 8"/>
                    <a:gd name="T6" fmla="*/ 13 w 13"/>
                    <a:gd name="T7" fmla="*/ 6 h 8"/>
                    <a:gd name="T8" fmla="*/ 11 w 13"/>
                    <a:gd name="T9" fmla="*/ 4 h 8"/>
                    <a:gd name="T10" fmla="*/ 9 w 13"/>
                    <a:gd name="T11" fmla="*/ 6 h 8"/>
                    <a:gd name="T12" fmla="*/ 6 w 13"/>
                    <a:gd name="T13" fmla="*/ 6 h 8"/>
                    <a:gd name="T14" fmla="*/ 6 w 13"/>
                    <a:gd name="T15" fmla="*/ 4 h 8"/>
                    <a:gd name="T16" fmla="*/ 4 w 13"/>
                    <a:gd name="T17" fmla="*/ 8 h 8"/>
                    <a:gd name="T18" fmla="*/ 0 w 13"/>
                    <a:gd name="T19" fmla="*/ 6 h 8"/>
                    <a:gd name="T20" fmla="*/ 2 w 13"/>
                    <a:gd name="T21" fmla="*/ 4 h 8"/>
                    <a:gd name="T22" fmla="*/ 4 w 13"/>
                    <a:gd name="T23" fmla="*/ 2 h 8"/>
                    <a:gd name="T24" fmla="*/ 6 w 13"/>
                    <a:gd name="T25" fmla="*/ 0 h 8"/>
                    <a:gd name="T26" fmla="*/ 9 w 13"/>
                    <a:gd name="T27" fmla="*/ 0 h 8"/>
                    <a:gd name="T28" fmla="*/ 9 w 13"/>
                    <a:gd name="T29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" h="8">
                      <a:moveTo>
                        <a:pt x="9" y="2"/>
                      </a:move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3" y="6"/>
                      </a:lnTo>
                      <a:lnTo>
                        <a:pt x="11" y="4"/>
                      </a:lnTo>
                      <a:lnTo>
                        <a:pt x="9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8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9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29" name="Freeform 992"/>
                <p:cNvSpPr>
                  <a:spLocks/>
                </p:cNvSpPr>
                <p:nvPr/>
              </p:nvSpPr>
              <p:spPr bwMode="auto">
                <a:xfrm>
                  <a:off x="6759575" y="3549650"/>
                  <a:ext cx="14288" cy="11113"/>
                </a:xfrm>
                <a:custGeom>
                  <a:avLst/>
                  <a:gdLst>
                    <a:gd name="T0" fmla="*/ 2 w 9"/>
                    <a:gd name="T1" fmla="*/ 0 h 7"/>
                    <a:gd name="T2" fmla="*/ 6 w 9"/>
                    <a:gd name="T3" fmla="*/ 0 h 7"/>
                    <a:gd name="T4" fmla="*/ 6 w 9"/>
                    <a:gd name="T5" fmla="*/ 3 h 7"/>
                    <a:gd name="T6" fmla="*/ 9 w 9"/>
                    <a:gd name="T7" fmla="*/ 5 h 7"/>
                    <a:gd name="T8" fmla="*/ 4 w 9"/>
                    <a:gd name="T9" fmla="*/ 5 h 7"/>
                    <a:gd name="T10" fmla="*/ 9 w 9"/>
                    <a:gd name="T11" fmla="*/ 7 h 7"/>
                    <a:gd name="T12" fmla="*/ 4 w 9"/>
                    <a:gd name="T13" fmla="*/ 7 h 7"/>
                    <a:gd name="T14" fmla="*/ 2 w 9"/>
                    <a:gd name="T15" fmla="*/ 3 h 7"/>
                    <a:gd name="T16" fmla="*/ 2 w 9"/>
                    <a:gd name="T17" fmla="*/ 5 h 7"/>
                    <a:gd name="T18" fmla="*/ 0 w 9"/>
                    <a:gd name="T19" fmla="*/ 5 h 7"/>
                    <a:gd name="T20" fmla="*/ 0 w 9"/>
                    <a:gd name="T21" fmla="*/ 3 h 7"/>
                    <a:gd name="T22" fmla="*/ 0 w 9"/>
                    <a:gd name="T23" fmla="*/ 0 h 7"/>
                    <a:gd name="T24" fmla="*/ 2 w 9"/>
                    <a:gd name="T2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7">
                      <a:moveTo>
                        <a:pt x="2" y="0"/>
                      </a:move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9" y="5"/>
                      </a:lnTo>
                      <a:lnTo>
                        <a:pt x="4" y="5"/>
                      </a:lnTo>
                      <a:lnTo>
                        <a:pt x="9" y="7"/>
                      </a:lnTo>
                      <a:lnTo>
                        <a:pt x="4" y="7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0" name="Freeform 993"/>
                <p:cNvSpPr>
                  <a:spLocks/>
                </p:cNvSpPr>
                <p:nvPr/>
              </p:nvSpPr>
              <p:spPr bwMode="auto">
                <a:xfrm>
                  <a:off x="6742113" y="3549650"/>
                  <a:ext cx="3175" cy="476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0 h 3"/>
                    <a:gd name="T4" fmla="*/ 2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1" name="Freeform 994"/>
                <p:cNvSpPr>
                  <a:spLocks/>
                </p:cNvSpPr>
                <p:nvPr/>
              </p:nvSpPr>
              <p:spPr bwMode="auto">
                <a:xfrm>
                  <a:off x="6765925" y="3540125"/>
                  <a:ext cx="22225" cy="17463"/>
                </a:xfrm>
                <a:custGeom>
                  <a:avLst/>
                  <a:gdLst>
                    <a:gd name="T0" fmla="*/ 5 w 14"/>
                    <a:gd name="T1" fmla="*/ 0 h 11"/>
                    <a:gd name="T2" fmla="*/ 7 w 14"/>
                    <a:gd name="T3" fmla="*/ 0 h 11"/>
                    <a:gd name="T4" fmla="*/ 9 w 14"/>
                    <a:gd name="T5" fmla="*/ 2 h 11"/>
                    <a:gd name="T6" fmla="*/ 14 w 14"/>
                    <a:gd name="T7" fmla="*/ 9 h 11"/>
                    <a:gd name="T8" fmla="*/ 11 w 14"/>
                    <a:gd name="T9" fmla="*/ 11 h 11"/>
                    <a:gd name="T10" fmla="*/ 9 w 14"/>
                    <a:gd name="T11" fmla="*/ 11 h 11"/>
                    <a:gd name="T12" fmla="*/ 9 w 14"/>
                    <a:gd name="T13" fmla="*/ 9 h 11"/>
                    <a:gd name="T14" fmla="*/ 9 w 14"/>
                    <a:gd name="T15" fmla="*/ 11 h 11"/>
                    <a:gd name="T16" fmla="*/ 5 w 14"/>
                    <a:gd name="T17" fmla="*/ 11 h 11"/>
                    <a:gd name="T18" fmla="*/ 2 w 14"/>
                    <a:gd name="T19" fmla="*/ 9 h 11"/>
                    <a:gd name="T20" fmla="*/ 2 w 14"/>
                    <a:gd name="T21" fmla="*/ 6 h 11"/>
                    <a:gd name="T22" fmla="*/ 0 w 14"/>
                    <a:gd name="T23" fmla="*/ 6 h 11"/>
                    <a:gd name="T24" fmla="*/ 2 w 14"/>
                    <a:gd name="T25" fmla="*/ 4 h 11"/>
                    <a:gd name="T26" fmla="*/ 2 w 14"/>
                    <a:gd name="T27" fmla="*/ 0 h 11"/>
                    <a:gd name="T28" fmla="*/ 5 w 14"/>
                    <a:gd name="T2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11">
                      <a:moveTo>
                        <a:pt x="5" y="0"/>
                      </a:move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4" y="9"/>
                      </a:lnTo>
                      <a:lnTo>
                        <a:pt x="11" y="11"/>
                      </a:lnTo>
                      <a:lnTo>
                        <a:pt x="9" y="11"/>
                      </a:lnTo>
                      <a:lnTo>
                        <a:pt x="9" y="9"/>
                      </a:lnTo>
                      <a:lnTo>
                        <a:pt x="9" y="11"/>
                      </a:lnTo>
                      <a:lnTo>
                        <a:pt x="5" y="11"/>
                      </a:lnTo>
                      <a:lnTo>
                        <a:pt x="2" y="9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2" name="Freeform 995"/>
                <p:cNvSpPr>
                  <a:spLocks/>
                </p:cNvSpPr>
                <p:nvPr/>
              </p:nvSpPr>
              <p:spPr bwMode="auto">
                <a:xfrm>
                  <a:off x="6780213" y="3535363"/>
                  <a:ext cx="28575" cy="63500"/>
                </a:xfrm>
                <a:custGeom>
                  <a:avLst/>
                  <a:gdLst>
                    <a:gd name="T0" fmla="*/ 7 w 18"/>
                    <a:gd name="T1" fmla="*/ 0 h 40"/>
                    <a:gd name="T2" fmla="*/ 9 w 18"/>
                    <a:gd name="T3" fmla="*/ 0 h 40"/>
                    <a:gd name="T4" fmla="*/ 11 w 18"/>
                    <a:gd name="T5" fmla="*/ 5 h 40"/>
                    <a:gd name="T6" fmla="*/ 11 w 18"/>
                    <a:gd name="T7" fmla="*/ 7 h 40"/>
                    <a:gd name="T8" fmla="*/ 11 w 18"/>
                    <a:gd name="T9" fmla="*/ 5 h 40"/>
                    <a:gd name="T10" fmla="*/ 7 w 18"/>
                    <a:gd name="T11" fmla="*/ 5 h 40"/>
                    <a:gd name="T12" fmla="*/ 9 w 18"/>
                    <a:gd name="T13" fmla="*/ 5 h 40"/>
                    <a:gd name="T14" fmla="*/ 9 w 18"/>
                    <a:gd name="T15" fmla="*/ 7 h 40"/>
                    <a:gd name="T16" fmla="*/ 11 w 18"/>
                    <a:gd name="T17" fmla="*/ 9 h 40"/>
                    <a:gd name="T18" fmla="*/ 13 w 18"/>
                    <a:gd name="T19" fmla="*/ 7 h 40"/>
                    <a:gd name="T20" fmla="*/ 11 w 18"/>
                    <a:gd name="T21" fmla="*/ 9 h 40"/>
                    <a:gd name="T22" fmla="*/ 9 w 18"/>
                    <a:gd name="T23" fmla="*/ 16 h 40"/>
                    <a:gd name="T24" fmla="*/ 7 w 18"/>
                    <a:gd name="T25" fmla="*/ 12 h 40"/>
                    <a:gd name="T26" fmla="*/ 9 w 18"/>
                    <a:gd name="T27" fmla="*/ 16 h 40"/>
                    <a:gd name="T28" fmla="*/ 5 w 18"/>
                    <a:gd name="T29" fmla="*/ 18 h 40"/>
                    <a:gd name="T30" fmla="*/ 5 w 18"/>
                    <a:gd name="T31" fmla="*/ 23 h 40"/>
                    <a:gd name="T32" fmla="*/ 5 w 18"/>
                    <a:gd name="T33" fmla="*/ 27 h 40"/>
                    <a:gd name="T34" fmla="*/ 7 w 18"/>
                    <a:gd name="T35" fmla="*/ 27 h 40"/>
                    <a:gd name="T36" fmla="*/ 5 w 18"/>
                    <a:gd name="T37" fmla="*/ 23 h 40"/>
                    <a:gd name="T38" fmla="*/ 5 w 18"/>
                    <a:gd name="T39" fmla="*/ 18 h 40"/>
                    <a:gd name="T40" fmla="*/ 7 w 18"/>
                    <a:gd name="T41" fmla="*/ 18 h 40"/>
                    <a:gd name="T42" fmla="*/ 9 w 18"/>
                    <a:gd name="T43" fmla="*/ 18 h 40"/>
                    <a:gd name="T44" fmla="*/ 9 w 18"/>
                    <a:gd name="T45" fmla="*/ 20 h 40"/>
                    <a:gd name="T46" fmla="*/ 11 w 18"/>
                    <a:gd name="T47" fmla="*/ 20 h 40"/>
                    <a:gd name="T48" fmla="*/ 9 w 18"/>
                    <a:gd name="T49" fmla="*/ 25 h 40"/>
                    <a:gd name="T50" fmla="*/ 11 w 18"/>
                    <a:gd name="T51" fmla="*/ 27 h 40"/>
                    <a:gd name="T52" fmla="*/ 11 w 18"/>
                    <a:gd name="T53" fmla="*/ 29 h 40"/>
                    <a:gd name="T54" fmla="*/ 13 w 18"/>
                    <a:gd name="T55" fmla="*/ 29 h 40"/>
                    <a:gd name="T56" fmla="*/ 13 w 18"/>
                    <a:gd name="T57" fmla="*/ 32 h 40"/>
                    <a:gd name="T58" fmla="*/ 16 w 18"/>
                    <a:gd name="T59" fmla="*/ 29 h 40"/>
                    <a:gd name="T60" fmla="*/ 13 w 18"/>
                    <a:gd name="T61" fmla="*/ 34 h 40"/>
                    <a:gd name="T62" fmla="*/ 18 w 18"/>
                    <a:gd name="T63" fmla="*/ 38 h 40"/>
                    <a:gd name="T64" fmla="*/ 16 w 18"/>
                    <a:gd name="T65" fmla="*/ 40 h 40"/>
                    <a:gd name="T66" fmla="*/ 9 w 18"/>
                    <a:gd name="T67" fmla="*/ 38 h 40"/>
                    <a:gd name="T68" fmla="*/ 11 w 18"/>
                    <a:gd name="T69" fmla="*/ 38 h 40"/>
                    <a:gd name="T70" fmla="*/ 9 w 18"/>
                    <a:gd name="T71" fmla="*/ 36 h 40"/>
                    <a:gd name="T72" fmla="*/ 11 w 18"/>
                    <a:gd name="T73" fmla="*/ 36 h 40"/>
                    <a:gd name="T74" fmla="*/ 11 w 18"/>
                    <a:gd name="T75" fmla="*/ 34 h 40"/>
                    <a:gd name="T76" fmla="*/ 9 w 18"/>
                    <a:gd name="T77" fmla="*/ 36 h 40"/>
                    <a:gd name="T78" fmla="*/ 11 w 18"/>
                    <a:gd name="T79" fmla="*/ 38 h 40"/>
                    <a:gd name="T80" fmla="*/ 9 w 18"/>
                    <a:gd name="T81" fmla="*/ 38 h 40"/>
                    <a:gd name="T82" fmla="*/ 5 w 18"/>
                    <a:gd name="T83" fmla="*/ 36 h 40"/>
                    <a:gd name="T84" fmla="*/ 2 w 18"/>
                    <a:gd name="T85" fmla="*/ 27 h 40"/>
                    <a:gd name="T86" fmla="*/ 2 w 18"/>
                    <a:gd name="T87" fmla="*/ 20 h 40"/>
                    <a:gd name="T88" fmla="*/ 0 w 18"/>
                    <a:gd name="T89" fmla="*/ 18 h 40"/>
                    <a:gd name="T90" fmla="*/ 5 w 18"/>
                    <a:gd name="T91" fmla="*/ 14 h 40"/>
                    <a:gd name="T92" fmla="*/ 5 w 18"/>
                    <a:gd name="T93" fmla="*/ 9 h 40"/>
                    <a:gd name="T94" fmla="*/ 7 w 18"/>
                    <a:gd name="T95" fmla="*/ 9 h 40"/>
                    <a:gd name="T96" fmla="*/ 5 w 18"/>
                    <a:gd name="T97" fmla="*/ 7 h 40"/>
                    <a:gd name="T98" fmla="*/ 7 w 18"/>
                    <a:gd name="T99" fmla="*/ 9 h 40"/>
                    <a:gd name="T100" fmla="*/ 2 w 18"/>
                    <a:gd name="T101" fmla="*/ 9 h 40"/>
                    <a:gd name="T102" fmla="*/ 0 w 18"/>
                    <a:gd name="T103" fmla="*/ 3 h 40"/>
                    <a:gd name="T104" fmla="*/ 2 w 18"/>
                    <a:gd name="T105" fmla="*/ 5 h 40"/>
                    <a:gd name="T106" fmla="*/ 5 w 18"/>
                    <a:gd name="T107" fmla="*/ 3 h 40"/>
                    <a:gd name="T108" fmla="*/ 7 w 18"/>
                    <a:gd name="T10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" h="40"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7"/>
                      </a:lnTo>
                      <a:lnTo>
                        <a:pt x="11" y="9"/>
                      </a:lnTo>
                      <a:lnTo>
                        <a:pt x="13" y="7"/>
                      </a:lnTo>
                      <a:lnTo>
                        <a:pt x="11" y="9"/>
                      </a:lnTo>
                      <a:lnTo>
                        <a:pt x="9" y="16"/>
                      </a:lnTo>
                      <a:lnTo>
                        <a:pt x="7" y="12"/>
                      </a:lnTo>
                      <a:lnTo>
                        <a:pt x="9" y="16"/>
                      </a:lnTo>
                      <a:lnTo>
                        <a:pt x="5" y="18"/>
                      </a:lnTo>
                      <a:lnTo>
                        <a:pt x="5" y="23"/>
                      </a:lnTo>
                      <a:lnTo>
                        <a:pt x="5" y="27"/>
                      </a:lnTo>
                      <a:lnTo>
                        <a:pt x="7" y="27"/>
                      </a:lnTo>
                      <a:lnTo>
                        <a:pt x="5" y="23"/>
                      </a:lnTo>
                      <a:lnTo>
                        <a:pt x="5" y="18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1" y="20"/>
                      </a:lnTo>
                      <a:lnTo>
                        <a:pt x="9" y="25"/>
                      </a:lnTo>
                      <a:lnTo>
                        <a:pt x="11" y="27"/>
                      </a:lnTo>
                      <a:lnTo>
                        <a:pt x="11" y="29"/>
                      </a:lnTo>
                      <a:lnTo>
                        <a:pt x="13" y="29"/>
                      </a:lnTo>
                      <a:lnTo>
                        <a:pt x="13" y="32"/>
                      </a:lnTo>
                      <a:lnTo>
                        <a:pt x="16" y="29"/>
                      </a:lnTo>
                      <a:lnTo>
                        <a:pt x="13" y="34"/>
                      </a:lnTo>
                      <a:lnTo>
                        <a:pt x="18" y="38"/>
                      </a:lnTo>
                      <a:lnTo>
                        <a:pt x="16" y="40"/>
                      </a:lnTo>
                      <a:lnTo>
                        <a:pt x="9" y="38"/>
                      </a:lnTo>
                      <a:lnTo>
                        <a:pt x="11" y="38"/>
                      </a:lnTo>
                      <a:lnTo>
                        <a:pt x="9" y="36"/>
                      </a:lnTo>
                      <a:lnTo>
                        <a:pt x="11" y="36"/>
                      </a:lnTo>
                      <a:lnTo>
                        <a:pt x="11" y="34"/>
                      </a:lnTo>
                      <a:lnTo>
                        <a:pt x="9" y="36"/>
                      </a:lnTo>
                      <a:lnTo>
                        <a:pt x="11" y="38"/>
                      </a:lnTo>
                      <a:lnTo>
                        <a:pt x="9" y="38"/>
                      </a:lnTo>
                      <a:lnTo>
                        <a:pt x="5" y="36"/>
                      </a:lnTo>
                      <a:lnTo>
                        <a:pt x="2" y="27"/>
                      </a:ln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5" y="14"/>
                      </a:ln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5" y="3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3" name="Freeform 996"/>
                <p:cNvSpPr>
                  <a:spLocks/>
                </p:cNvSpPr>
                <p:nvPr/>
              </p:nvSpPr>
              <p:spPr bwMode="auto">
                <a:xfrm>
                  <a:off x="6794500" y="3532188"/>
                  <a:ext cx="20638" cy="34925"/>
                </a:xfrm>
                <a:custGeom>
                  <a:avLst/>
                  <a:gdLst>
                    <a:gd name="T0" fmla="*/ 7 w 13"/>
                    <a:gd name="T1" fmla="*/ 0 h 22"/>
                    <a:gd name="T2" fmla="*/ 9 w 13"/>
                    <a:gd name="T3" fmla="*/ 7 h 22"/>
                    <a:gd name="T4" fmla="*/ 13 w 13"/>
                    <a:gd name="T5" fmla="*/ 11 h 22"/>
                    <a:gd name="T6" fmla="*/ 11 w 13"/>
                    <a:gd name="T7" fmla="*/ 14 h 22"/>
                    <a:gd name="T8" fmla="*/ 9 w 13"/>
                    <a:gd name="T9" fmla="*/ 14 h 22"/>
                    <a:gd name="T10" fmla="*/ 9 w 13"/>
                    <a:gd name="T11" fmla="*/ 11 h 22"/>
                    <a:gd name="T12" fmla="*/ 7 w 13"/>
                    <a:gd name="T13" fmla="*/ 14 h 22"/>
                    <a:gd name="T14" fmla="*/ 11 w 13"/>
                    <a:gd name="T15" fmla="*/ 14 h 22"/>
                    <a:gd name="T16" fmla="*/ 9 w 13"/>
                    <a:gd name="T17" fmla="*/ 16 h 22"/>
                    <a:gd name="T18" fmla="*/ 11 w 13"/>
                    <a:gd name="T19" fmla="*/ 22 h 22"/>
                    <a:gd name="T20" fmla="*/ 9 w 13"/>
                    <a:gd name="T21" fmla="*/ 20 h 22"/>
                    <a:gd name="T22" fmla="*/ 9 w 13"/>
                    <a:gd name="T23" fmla="*/ 18 h 22"/>
                    <a:gd name="T24" fmla="*/ 9 w 13"/>
                    <a:gd name="T25" fmla="*/ 22 h 22"/>
                    <a:gd name="T26" fmla="*/ 7 w 13"/>
                    <a:gd name="T27" fmla="*/ 20 h 22"/>
                    <a:gd name="T28" fmla="*/ 7 w 13"/>
                    <a:gd name="T29" fmla="*/ 22 h 22"/>
                    <a:gd name="T30" fmla="*/ 7 w 13"/>
                    <a:gd name="T31" fmla="*/ 20 h 22"/>
                    <a:gd name="T32" fmla="*/ 4 w 13"/>
                    <a:gd name="T33" fmla="*/ 20 h 22"/>
                    <a:gd name="T34" fmla="*/ 2 w 13"/>
                    <a:gd name="T35" fmla="*/ 22 h 22"/>
                    <a:gd name="T36" fmla="*/ 0 w 13"/>
                    <a:gd name="T37" fmla="*/ 22 h 22"/>
                    <a:gd name="T38" fmla="*/ 0 w 13"/>
                    <a:gd name="T39" fmla="*/ 20 h 22"/>
                    <a:gd name="T40" fmla="*/ 2 w 13"/>
                    <a:gd name="T41" fmla="*/ 18 h 22"/>
                    <a:gd name="T42" fmla="*/ 4 w 13"/>
                    <a:gd name="T43" fmla="*/ 9 h 22"/>
                    <a:gd name="T44" fmla="*/ 2 w 13"/>
                    <a:gd name="T45" fmla="*/ 5 h 22"/>
                    <a:gd name="T46" fmla="*/ 2 w 13"/>
                    <a:gd name="T47" fmla="*/ 2 h 22"/>
                    <a:gd name="T48" fmla="*/ 7 w 13"/>
                    <a:gd name="T4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" h="22">
                      <a:moveTo>
                        <a:pt x="7" y="0"/>
                      </a:moveTo>
                      <a:lnTo>
                        <a:pt x="9" y="7"/>
                      </a:lnTo>
                      <a:lnTo>
                        <a:pt x="13" y="11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9" y="11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9" y="16"/>
                      </a:lnTo>
                      <a:lnTo>
                        <a:pt x="11" y="22"/>
                      </a:lnTo>
                      <a:lnTo>
                        <a:pt x="9" y="20"/>
                      </a:lnTo>
                      <a:lnTo>
                        <a:pt x="9" y="18"/>
                      </a:lnTo>
                      <a:lnTo>
                        <a:pt x="9" y="22"/>
                      </a:lnTo>
                      <a:lnTo>
                        <a:pt x="7" y="20"/>
                      </a:lnTo>
                      <a:lnTo>
                        <a:pt x="7" y="22"/>
                      </a:lnTo>
                      <a:lnTo>
                        <a:pt x="7" y="20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4" y="9"/>
                      </a:lnTo>
                      <a:lnTo>
                        <a:pt x="2" y="5"/>
                      </a:lnTo>
                      <a:lnTo>
                        <a:pt x="2" y="2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4" name="Freeform 997"/>
                <p:cNvSpPr>
                  <a:spLocks/>
                </p:cNvSpPr>
                <p:nvPr/>
              </p:nvSpPr>
              <p:spPr bwMode="auto">
                <a:xfrm>
                  <a:off x="6719888" y="3532188"/>
                  <a:ext cx="34925" cy="46038"/>
                </a:xfrm>
                <a:custGeom>
                  <a:avLst/>
                  <a:gdLst>
                    <a:gd name="T0" fmla="*/ 9 w 22"/>
                    <a:gd name="T1" fmla="*/ 0 h 29"/>
                    <a:gd name="T2" fmla="*/ 14 w 22"/>
                    <a:gd name="T3" fmla="*/ 0 h 29"/>
                    <a:gd name="T4" fmla="*/ 18 w 22"/>
                    <a:gd name="T5" fmla="*/ 2 h 29"/>
                    <a:gd name="T6" fmla="*/ 20 w 22"/>
                    <a:gd name="T7" fmla="*/ 2 h 29"/>
                    <a:gd name="T8" fmla="*/ 22 w 22"/>
                    <a:gd name="T9" fmla="*/ 5 h 29"/>
                    <a:gd name="T10" fmla="*/ 18 w 22"/>
                    <a:gd name="T11" fmla="*/ 9 h 29"/>
                    <a:gd name="T12" fmla="*/ 16 w 22"/>
                    <a:gd name="T13" fmla="*/ 9 h 29"/>
                    <a:gd name="T14" fmla="*/ 7 w 22"/>
                    <a:gd name="T15" fmla="*/ 18 h 29"/>
                    <a:gd name="T16" fmla="*/ 9 w 22"/>
                    <a:gd name="T17" fmla="*/ 20 h 29"/>
                    <a:gd name="T18" fmla="*/ 16 w 22"/>
                    <a:gd name="T19" fmla="*/ 25 h 29"/>
                    <a:gd name="T20" fmla="*/ 16 w 22"/>
                    <a:gd name="T21" fmla="*/ 27 h 29"/>
                    <a:gd name="T22" fmla="*/ 14 w 22"/>
                    <a:gd name="T23" fmla="*/ 29 h 29"/>
                    <a:gd name="T24" fmla="*/ 5 w 22"/>
                    <a:gd name="T25" fmla="*/ 25 h 29"/>
                    <a:gd name="T26" fmla="*/ 2 w 22"/>
                    <a:gd name="T27" fmla="*/ 18 h 29"/>
                    <a:gd name="T28" fmla="*/ 0 w 22"/>
                    <a:gd name="T29" fmla="*/ 14 h 29"/>
                    <a:gd name="T30" fmla="*/ 2 w 22"/>
                    <a:gd name="T31" fmla="*/ 5 h 29"/>
                    <a:gd name="T32" fmla="*/ 7 w 22"/>
                    <a:gd name="T33" fmla="*/ 2 h 29"/>
                    <a:gd name="T34" fmla="*/ 7 w 22"/>
                    <a:gd name="T35" fmla="*/ 0 h 29"/>
                    <a:gd name="T36" fmla="*/ 9 w 22"/>
                    <a:gd name="T3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" h="29">
                      <a:moveTo>
                        <a:pt x="9" y="0"/>
                      </a:moveTo>
                      <a:lnTo>
                        <a:pt x="14" y="0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2" y="5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7" y="18"/>
                      </a:lnTo>
                      <a:lnTo>
                        <a:pt x="9" y="20"/>
                      </a:lnTo>
                      <a:lnTo>
                        <a:pt x="16" y="25"/>
                      </a:lnTo>
                      <a:lnTo>
                        <a:pt x="16" y="27"/>
                      </a:lnTo>
                      <a:lnTo>
                        <a:pt x="14" y="29"/>
                      </a:lnTo>
                      <a:lnTo>
                        <a:pt x="5" y="25"/>
                      </a:lnTo>
                      <a:lnTo>
                        <a:pt x="2" y="18"/>
                      </a:lnTo>
                      <a:lnTo>
                        <a:pt x="0" y="14"/>
                      </a:lnTo>
                      <a:lnTo>
                        <a:pt x="2" y="5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5" name="Freeform 998"/>
                <p:cNvSpPr>
                  <a:spLocks/>
                </p:cNvSpPr>
                <p:nvPr/>
              </p:nvSpPr>
              <p:spPr bwMode="auto">
                <a:xfrm>
                  <a:off x="6734175" y="3532188"/>
                  <a:ext cx="39688" cy="31750"/>
                </a:xfrm>
                <a:custGeom>
                  <a:avLst/>
                  <a:gdLst>
                    <a:gd name="T0" fmla="*/ 22 w 25"/>
                    <a:gd name="T1" fmla="*/ 2 h 20"/>
                    <a:gd name="T2" fmla="*/ 22 w 25"/>
                    <a:gd name="T3" fmla="*/ 0 h 20"/>
                    <a:gd name="T4" fmla="*/ 25 w 25"/>
                    <a:gd name="T5" fmla="*/ 0 h 20"/>
                    <a:gd name="T6" fmla="*/ 25 w 25"/>
                    <a:gd name="T7" fmla="*/ 5 h 20"/>
                    <a:gd name="T8" fmla="*/ 22 w 25"/>
                    <a:gd name="T9" fmla="*/ 5 h 20"/>
                    <a:gd name="T10" fmla="*/ 20 w 25"/>
                    <a:gd name="T11" fmla="*/ 5 h 20"/>
                    <a:gd name="T12" fmla="*/ 22 w 25"/>
                    <a:gd name="T13" fmla="*/ 7 h 20"/>
                    <a:gd name="T14" fmla="*/ 22 w 25"/>
                    <a:gd name="T15" fmla="*/ 9 h 20"/>
                    <a:gd name="T16" fmla="*/ 18 w 25"/>
                    <a:gd name="T17" fmla="*/ 11 h 20"/>
                    <a:gd name="T18" fmla="*/ 16 w 25"/>
                    <a:gd name="T19" fmla="*/ 11 h 20"/>
                    <a:gd name="T20" fmla="*/ 13 w 25"/>
                    <a:gd name="T21" fmla="*/ 14 h 20"/>
                    <a:gd name="T22" fmla="*/ 11 w 25"/>
                    <a:gd name="T23" fmla="*/ 14 h 20"/>
                    <a:gd name="T24" fmla="*/ 11 w 25"/>
                    <a:gd name="T25" fmla="*/ 16 h 20"/>
                    <a:gd name="T26" fmla="*/ 7 w 25"/>
                    <a:gd name="T27" fmla="*/ 18 h 20"/>
                    <a:gd name="T28" fmla="*/ 7 w 25"/>
                    <a:gd name="T29" fmla="*/ 20 h 20"/>
                    <a:gd name="T30" fmla="*/ 2 w 25"/>
                    <a:gd name="T31" fmla="*/ 20 h 20"/>
                    <a:gd name="T32" fmla="*/ 0 w 25"/>
                    <a:gd name="T33" fmla="*/ 18 h 20"/>
                    <a:gd name="T34" fmla="*/ 5 w 25"/>
                    <a:gd name="T35" fmla="*/ 14 h 20"/>
                    <a:gd name="T36" fmla="*/ 7 w 25"/>
                    <a:gd name="T37" fmla="*/ 9 h 20"/>
                    <a:gd name="T38" fmla="*/ 11 w 25"/>
                    <a:gd name="T39" fmla="*/ 9 h 20"/>
                    <a:gd name="T40" fmla="*/ 16 w 25"/>
                    <a:gd name="T41" fmla="*/ 2 h 20"/>
                    <a:gd name="T42" fmla="*/ 20 w 25"/>
                    <a:gd name="T43" fmla="*/ 5 h 20"/>
                    <a:gd name="T44" fmla="*/ 18 w 25"/>
                    <a:gd name="T45" fmla="*/ 0 h 20"/>
                    <a:gd name="T46" fmla="*/ 22 w 25"/>
                    <a:gd name="T4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5" h="20">
                      <a:moveTo>
                        <a:pt x="22" y="2"/>
                      </a:move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0" y="5"/>
                      </a:lnTo>
                      <a:lnTo>
                        <a:pt x="22" y="7"/>
                      </a:lnTo>
                      <a:lnTo>
                        <a:pt x="22" y="9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3" y="14"/>
                      </a:lnTo>
                      <a:lnTo>
                        <a:pt x="11" y="14"/>
                      </a:lnTo>
                      <a:lnTo>
                        <a:pt x="11" y="16"/>
                      </a:lnTo>
                      <a:lnTo>
                        <a:pt x="7" y="18"/>
                      </a:lnTo>
                      <a:lnTo>
                        <a:pt x="7" y="20"/>
                      </a:ln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5" y="14"/>
                      </a:lnTo>
                      <a:lnTo>
                        <a:pt x="7" y="9"/>
                      </a:lnTo>
                      <a:lnTo>
                        <a:pt x="11" y="9"/>
                      </a:lnTo>
                      <a:lnTo>
                        <a:pt x="16" y="2"/>
                      </a:lnTo>
                      <a:lnTo>
                        <a:pt x="20" y="5"/>
                      </a:lnTo>
                      <a:lnTo>
                        <a:pt x="18" y="0"/>
                      </a:lnTo>
                      <a:lnTo>
                        <a:pt x="2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6" name="Freeform 999"/>
                <p:cNvSpPr>
                  <a:spLocks/>
                </p:cNvSpPr>
                <p:nvPr/>
              </p:nvSpPr>
              <p:spPr bwMode="auto">
                <a:xfrm>
                  <a:off x="6783388" y="3525838"/>
                  <a:ext cx="11113" cy="14288"/>
                </a:xfrm>
                <a:custGeom>
                  <a:avLst/>
                  <a:gdLst>
                    <a:gd name="T0" fmla="*/ 3 w 7"/>
                    <a:gd name="T1" fmla="*/ 0 h 9"/>
                    <a:gd name="T2" fmla="*/ 7 w 7"/>
                    <a:gd name="T3" fmla="*/ 2 h 9"/>
                    <a:gd name="T4" fmla="*/ 7 w 7"/>
                    <a:gd name="T5" fmla="*/ 4 h 9"/>
                    <a:gd name="T6" fmla="*/ 5 w 7"/>
                    <a:gd name="T7" fmla="*/ 6 h 9"/>
                    <a:gd name="T8" fmla="*/ 3 w 7"/>
                    <a:gd name="T9" fmla="*/ 9 h 9"/>
                    <a:gd name="T10" fmla="*/ 0 w 7"/>
                    <a:gd name="T11" fmla="*/ 4 h 9"/>
                    <a:gd name="T12" fmla="*/ 0 w 7"/>
                    <a:gd name="T13" fmla="*/ 0 h 9"/>
                    <a:gd name="T14" fmla="*/ 3 w 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9">
                      <a:moveTo>
                        <a:pt x="3" y="0"/>
                      </a:move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5" y="6"/>
                      </a:lnTo>
                      <a:lnTo>
                        <a:pt x="3" y="9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7" name="Freeform 1000"/>
                <p:cNvSpPr>
                  <a:spLocks/>
                </p:cNvSpPr>
                <p:nvPr/>
              </p:nvSpPr>
              <p:spPr bwMode="auto">
                <a:xfrm>
                  <a:off x="6745288" y="3514725"/>
                  <a:ext cx="20638" cy="25400"/>
                </a:xfrm>
                <a:custGeom>
                  <a:avLst/>
                  <a:gdLst>
                    <a:gd name="T0" fmla="*/ 9 w 13"/>
                    <a:gd name="T1" fmla="*/ 0 h 16"/>
                    <a:gd name="T2" fmla="*/ 11 w 13"/>
                    <a:gd name="T3" fmla="*/ 2 h 16"/>
                    <a:gd name="T4" fmla="*/ 11 w 13"/>
                    <a:gd name="T5" fmla="*/ 5 h 16"/>
                    <a:gd name="T6" fmla="*/ 9 w 13"/>
                    <a:gd name="T7" fmla="*/ 7 h 16"/>
                    <a:gd name="T8" fmla="*/ 9 w 13"/>
                    <a:gd name="T9" fmla="*/ 11 h 16"/>
                    <a:gd name="T10" fmla="*/ 11 w 13"/>
                    <a:gd name="T11" fmla="*/ 11 h 16"/>
                    <a:gd name="T12" fmla="*/ 13 w 13"/>
                    <a:gd name="T13" fmla="*/ 16 h 16"/>
                    <a:gd name="T14" fmla="*/ 9 w 13"/>
                    <a:gd name="T15" fmla="*/ 13 h 16"/>
                    <a:gd name="T16" fmla="*/ 6 w 13"/>
                    <a:gd name="T17" fmla="*/ 16 h 16"/>
                    <a:gd name="T18" fmla="*/ 4 w 13"/>
                    <a:gd name="T19" fmla="*/ 11 h 16"/>
                    <a:gd name="T20" fmla="*/ 0 w 13"/>
                    <a:gd name="T21" fmla="*/ 11 h 16"/>
                    <a:gd name="T22" fmla="*/ 2 w 13"/>
                    <a:gd name="T23" fmla="*/ 7 h 16"/>
                    <a:gd name="T24" fmla="*/ 6 w 13"/>
                    <a:gd name="T25" fmla="*/ 2 h 16"/>
                    <a:gd name="T26" fmla="*/ 6 w 13"/>
                    <a:gd name="T27" fmla="*/ 0 h 16"/>
                    <a:gd name="T28" fmla="*/ 9 w 13"/>
                    <a:gd name="T2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" h="16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9" y="7"/>
                      </a:lnTo>
                      <a:lnTo>
                        <a:pt x="9" y="11"/>
                      </a:lnTo>
                      <a:lnTo>
                        <a:pt x="11" y="11"/>
                      </a:lnTo>
                      <a:lnTo>
                        <a:pt x="13" y="16"/>
                      </a:lnTo>
                      <a:lnTo>
                        <a:pt x="9" y="13"/>
                      </a:lnTo>
                      <a:lnTo>
                        <a:pt x="6" y="16"/>
                      </a:lnTo>
                      <a:lnTo>
                        <a:pt x="4" y="11"/>
                      </a:lnTo>
                      <a:lnTo>
                        <a:pt x="0" y="11"/>
                      </a:lnTo>
                      <a:lnTo>
                        <a:pt x="2" y="7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8" name="Freeform 1001"/>
                <p:cNvSpPr>
                  <a:spLocks/>
                </p:cNvSpPr>
                <p:nvPr/>
              </p:nvSpPr>
              <p:spPr bwMode="auto">
                <a:xfrm>
                  <a:off x="6759575" y="3497263"/>
                  <a:ext cx="34925" cy="42863"/>
                </a:xfrm>
                <a:custGeom>
                  <a:avLst/>
                  <a:gdLst>
                    <a:gd name="T0" fmla="*/ 6 w 22"/>
                    <a:gd name="T1" fmla="*/ 0 h 27"/>
                    <a:gd name="T2" fmla="*/ 13 w 22"/>
                    <a:gd name="T3" fmla="*/ 2 h 27"/>
                    <a:gd name="T4" fmla="*/ 15 w 22"/>
                    <a:gd name="T5" fmla="*/ 7 h 27"/>
                    <a:gd name="T6" fmla="*/ 18 w 22"/>
                    <a:gd name="T7" fmla="*/ 9 h 27"/>
                    <a:gd name="T8" fmla="*/ 18 w 22"/>
                    <a:gd name="T9" fmla="*/ 13 h 27"/>
                    <a:gd name="T10" fmla="*/ 20 w 22"/>
                    <a:gd name="T11" fmla="*/ 16 h 27"/>
                    <a:gd name="T12" fmla="*/ 22 w 22"/>
                    <a:gd name="T13" fmla="*/ 18 h 27"/>
                    <a:gd name="T14" fmla="*/ 15 w 22"/>
                    <a:gd name="T15" fmla="*/ 18 h 27"/>
                    <a:gd name="T16" fmla="*/ 15 w 22"/>
                    <a:gd name="T17" fmla="*/ 20 h 27"/>
                    <a:gd name="T18" fmla="*/ 11 w 22"/>
                    <a:gd name="T19" fmla="*/ 18 h 27"/>
                    <a:gd name="T20" fmla="*/ 13 w 22"/>
                    <a:gd name="T21" fmla="*/ 16 h 27"/>
                    <a:gd name="T22" fmla="*/ 11 w 22"/>
                    <a:gd name="T23" fmla="*/ 13 h 27"/>
                    <a:gd name="T24" fmla="*/ 11 w 22"/>
                    <a:gd name="T25" fmla="*/ 11 h 27"/>
                    <a:gd name="T26" fmla="*/ 9 w 22"/>
                    <a:gd name="T27" fmla="*/ 13 h 27"/>
                    <a:gd name="T28" fmla="*/ 4 w 22"/>
                    <a:gd name="T29" fmla="*/ 9 h 27"/>
                    <a:gd name="T30" fmla="*/ 9 w 22"/>
                    <a:gd name="T31" fmla="*/ 13 h 27"/>
                    <a:gd name="T32" fmla="*/ 11 w 22"/>
                    <a:gd name="T33" fmla="*/ 11 h 27"/>
                    <a:gd name="T34" fmla="*/ 11 w 22"/>
                    <a:gd name="T35" fmla="*/ 13 h 27"/>
                    <a:gd name="T36" fmla="*/ 13 w 22"/>
                    <a:gd name="T37" fmla="*/ 16 h 27"/>
                    <a:gd name="T38" fmla="*/ 11 w 22"/>
                    <a:gd name="T39" fmla="*/ 18 h 27"/>
                    <a:gd name="T40" fmla="*/ 15 w 22"/>
                    <a:gd name="T41" fmla="*/ 20 h 27"/>
                    <a:gd name="T42" fmla="*/ 13 w 22"/>
                    <a:gd name="T43" fmla="*/ 22 h 27"/>
                    <a:gd name="T44" fmla="*/ 15 w 22"/>
                    <a:gd name="T45" fmla="*/ 27 h 27"/>
                    <a:gd name="T46" fmla="*/ 13 w 22"/>
                    <a:gd name="T47" fmla="*/ 27 h 27"/>
                    <a:gd name="T48" fmla="*/ 11 w 22"/>
                    <a:gd name="T49" fmla="*/ 27 h 27"/>
                    <a:gd name="T50" fmla="*/ 9 w 22"/>
                    <a:gd name="T51" fmla="*/ 27 h 27"/>
                    <a:gd name="T52" fmla="*/ 9 w 22"/>
                    <a:gd name="T53" fmla="*/ 22 h 27"/>
                    <a:gd name="T54" fmla="*/ 11 w 22"/>
                    <a:gd name="T55" fmla="*/ 22 h 27"/>
                    <a:gd name="T56" fmla="*/ 11 w 22"/>
                    <a:gd name="T57" fmla="*/ 20 h 27"/>
                    <a:gd name="T58" fmla="*/ 4 w 22"/>
                    <a:gd name="T59" fmla="*/ 20 h 27"/>
                    <a:gd name="T60" fmla="*/ 6 w 22"/>
                    <a:gd name="T61" fmla="*/ 16 h 27"/>
                    <a:gd name="T62" fmla="*/ 11 w 22"/>
                    <a:gd name="T63" fmla="*/ 16 h 27"/>
                    <a:gd name="T64" fmla="*/ 6 w 22"/>
                    <a:gd name="T65" fmla="*/ 16 h 27"/>
                    <a:gd name="T66" fmla="*/ 4 w 22"/>
                    <a:gd name="T67" fmla="*/ 20 h 27"/>
                    <a:gd name="T68" fmla="*/ 11 w 22"/>
                    <a:gd name="T69" fmla="*/ 20 h 27"/>
                    <a:gd name="T70" fmla="*/ 11 w 22"/>
                    <a:gd name="T71" fmla="*/ 22 h 27"/>
                    <a:gd name="T72" fmla="*/ 9 w 22"/>
                    <a:gd name="T73" fmla="*/ 22 h 27"/>
                    <a:gd name="T74" fmla="*/ 6 w 22"/>
                    <a:gd name="T75" fmla="*/ 22 h 27"/>
                    <a:gd name="T76" fmla="*/ 4 w 22"/>
                    <a:gd name="T77" fmla="*/ 24 h 27"/>
                    <a:gd name="T78" fmla="*/ 4 w 22"/>
                    <a:gd name="T79" fmla="*/ 20 h 27"/>
                    <a:gd name="T80" fmla="*/ 2 w 22"/>
                    <a:gd name="T81" fmla="*/ 22 h 27"/>
                    <a:gd name="T82" fmla="*/ 0 w 22"/>
                    <a:gd name="T83" fmla="*/ 18 h 27"/>
                    <a:gd name="T84" fmla="*/ 2 w 22"/>
                    <a:gd name="T85" fmla="*/ 18 h 27"/>
                    <a:gd name="T86" fmla="*/ 4 w 22"/>
                    <a:gd name="T87" fmla="*/ 16 h 27"/>
                    <a:gd name="T88" fmla="*/ 2 w 22"/>
                    <a:gd name="T89" fmla="*/ 11 h 27"/>
                    <a:gd name="T90" fmla="*/ 0 w 22"/>
                    <a:gd name="T91" fmla="*/ 11 h 27"/>
                    <a:gd name="T92" fmla="*/ 0 w 22"/>
                    <a:gd name="T93" fmla="*/ 7 h 27"/>
                    <a:gd name="T94" fmla="*/ 0 w 22"/>
                    <a:gd name="T95" fmla="*/ 4 h 27"/>
                    <a:gd name="T96" fmla="*/ 2 w 22"/>
                    <a:gd name="T97" fmla="*/ 0 h 27"/>
                    <a:gd name="T98" fmla="*/ 6 w 22"/>
                    <a:gd name="T9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2" h="27">
                      <a:moveTo>
                        <a:pt x="6" y="0"/>
                      </a:moveTo>
                      <a:lnTo>
                        <a:pt x="13" y="2"/>
                      </a:lnTo>
                      <a:lnTo>
                        <a:pt x="15" y="7"/>
                      </a:lnTo>
                      <a:lnTo>
                        <a:pt x="18" y="9"/>
                      </a:lnTo>
                      <a:lnTo>
                        <a:pt x="18" y="13"/>
                      </a:lnTo>
                      <a:lnTo>
                        <a:pt x="20" y="16"/>
                      </a:lnTo>
                      <a:lnTo>
                        <a:pt x="22" y="18"/>
                      </a:lnTo>
                      <a:lnTo>
                        <a:pt x="15" y="18"/>
                      </a:lnTo>
                      <a:lnTo>
                        <a:pt x="15" y="20"/>
                      </a:lnTo>
                      <a:lnTo>
                        <a:pt x="11" y="18"/>
                      </a:lnTo>
                      <a:lnTo>
                        <a:pt x="13" y="16"/>
                      </a:lnTo>
                      <a:lnTo>
                        <a:pt x="11" y="13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4" y="9"/>
                      </a:lnTo>
                      <a:lnTo>
                        <a:pt x="9" y="13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13" y="16"/>
                      </a:lnTo>
                      <a:lnTo>
                        <a:pt x="11" y="18"/>
                      </a:lnTo>
                      <a:lnTo>
                        <a:pt x="15" y="20"/>
                      </a:lnTo>
                      <a:lnTo>
                        <a:pt x="13" y="22"/>
                      </a:lnTo>
                      <a:lnTo>
                        <a:pt x="15" y="27"/>
                      </a:lnTo>
                      <a:lnTo>
                        <a:pt x="13" y="27"/>
                      </a:lnTo>
                      <a:lnTo>
                        <a:pt x="11" y="27"/>
                      </a:lnTo>
                      <a:lnTo>
                        <a:pt x="9" y="27"/>
                      </a:lnTo>
                      <a:lnTo>
                        <a:pt x="9" y="22"/>
                      </a:lnTo>
                      <a:lnTo>
                        <a:pt x="11" y="22"/>
                      </a:lnTo>
                      <a:lnTo>
                        <a:pt x="11" y="20"/>
                      </a:lnTo>
                      <a:lnTo>
                        <a:pt x="4" y="20"/>
                      </a:lnTo>
                      <a:lnTo>
                        <a:pt x="6" y="16"/>
                      </a:lnTo>
                      <a:lnTo>
                        <a:pt x="11" y="16"/>
                      </a:lnTo>
                      <a:lnTo>
                        <a:pt x="6" y="16"/>
                      </a:lnTo>
                      <a:lnTo>
                        <a:pt x="4" y="20"/>
                      </a:lnTo>
                      <a:lnTo>
                        <a:pt x="11" y="20"/>
                      </a:lnTo>
                      <a:lnTo>
                        <a:pt x="11" y="22"/>
                      </a:lnTo>
                      <a:lnTo>
                        <a:pt x="9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4" y="16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39" name="Freeform 1002"/>
                <p:cNvSpPr>
                  <a:spLocks/>
                </p:cNvSpPr>
                <p:nvPr/>
              </p:nvSpPr>
              <p:spPr bwMode="auto">
                <a:xfrm>
                  <a:off x="6791325" y="3486150"/>
                  <a:ext cx="34925" cy="63500"/>
                </a:xfrm>
                <a:custGeom>
                  <a:avLst/>
                  <a:gdLst>
                    <a:gd name="T0" fmla="*/ 4 w 22"/>
                    <a:gd name="T1" fmla="*/ 3 h 40"/>
                    <a:gd name="T2" fmla="*/ 4 w 22"/>
                    <a:gd name="T3" fmla="*/ 11 h 40"/>
                    <a:gd name="T4" fmla="*/ 6 w 22"/>
                    <a:gd name="T5" fmla="*/ 11 h 40"/>
                    <a:gd name="T6" fmla="*/ 11 w 22"/>
                    <a:gd name="T7" fmla="*/ 16 h 40"/>
                    <a:gd name="T8" fmla="*/ 6 w 22"/>
                    <a:gd name="T9" fmla="*/ 16 h 40"/>
                    <a:gd name="T10" fmla="*/ 6 w 22"/>
                    <a:gd name="T11" fmla="*/ 18 h 40"/>
                    <a:gd name="T12" fmla="*/ 11 w 22"/>
                    <a:gd name="T13" fmla="*/ 20 h 40"/>
                    <a:gd name="T14" fmla="*/ 9 w 22"/>
                    <a:gd name="T15" fmla="*/ 23 h 40"/>
                    <a:gd name="T16" fmla="*/ 13 w 22"/>
                    <a:gd name="T17" fmla="*/ 20 h 40"/>
                    <a:gd name="T18" fmla="*/ 13 w 22"/>
                    <a:gd name="T19" fmla="*/ 25 h 40"/>
                    <a:gd name="T20" fmla="*/ 18 w 22"/>
                    <a:gd name="T21" fmla="*/ 29 h 40"/>
                    <a:gd name="T22" fmla="*/ 15 w 22"/>
                    <a:gd name="T23" fmla="*/ 34 h 40"/>
                    <a:gd name="T24" fmla="*/ 18 w 22"/>
                    <a:gd name="T25" fmla="*/ 36 h 40"/>
                    <a:gd name="T26" fmla="*/ 22 w 22"/>
                    <a:gd name="T27" fmla="*/ 36 h 40"/>
                    <a:gd name="T28" fmla="*/ 15 w 22"/>
                    <a:gd name="T29" fmla="*/ 40 h 40"/>
                    <a:gd name="T30" fmla="*/ 15 w 22"/>
                    <a:gd name="T31" fmla="*/ 38 h 40"/>
                    <a:gd name="T32" fmla="*/ 11 w 22"/>
                    <a:gd name="T33" fmla="*/ 34 h 40"/>
                    <a:gd name="T34" fmla="*/ 11 w 22"/>
                    <a:gd name="T35" fmla="*/ 31 h 40"/>
                    <a:gd name="T36" fmla="*/ 11 w 22"/>
                    <a:gd name="T37" fmla="*/ 29 h 40"/>
                    <a:gd name="T38" fmla="*/ 4 w 22"/>
                    <a:gd name="T39" fmla="*/ 27 h 40"/>
                    <a:gd name="T40" fmla="*/ 2 w 22"/>
                    <a:gd name="T41" fmla="*/ 23 h 40"/>
                    <a:gd name="T42" fmla="*/ 0 w 22"/>
                    <a:gd name="T43" fmla="*/ 23 h 40"/>
                    <a:gd name="T44" fmla="*/ 2 w 22"/>
                    <a:gd name="T45" fmla="*/ 7 h 40"/>
                    <a:gd name="T46" fmla="*/ 2 w 22"/>
                    <a:gd name="T47" fmla="*/ 5 h 40"/>
                    <a:gd name="T48" fmla="*/ 4 w 22"/>
                    <a:gd name="T49" fmla="*/ 3 h 40"/>
                    <a:gd name="T50" fmla="*/ 2 w 22"/>
                    <a:gd name="T51" fmla="*/ 0 h 40"/>
                    <a:gd name="T52" fmla="*/ 6 w 22"/>
                    <a:gd name="T53" fmla="*/ 3 h 40"/>
                    <a:gd name="T54" fmla="*/ 4 w 22"/>
                    <a:gd name="T55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40">
                      <a:moveTo>
                        <a:pt x="4" y="3"/>
                      </a:moveTo>
                      <a:lnTo>
                        <a:pt x="4" y="11"/>
                      </a:lnTo>
                      <a:lnTo>
                        <a:pt x="6" y="11"/>
                      </a:lnTo>
                      <a:lnTo>
                        <a:pt x="11" y="16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11" y="20"/>
                      </a:lnTo>
                      <a:lnTo>
                        <a:pt x="9" y="23"/>
                      </a:lnTo>
                      <a:lnTo>
                        <a:pt x="13" y="20"/>
                      </a:lnTo>
                      <a:lnTo>
                        <a:pt x="13" y="25"/>
                      </a:lnTo>
                      <a:lnTo>
                        <a:pt x="18" y="29"/>
                      </a:lnTo>
                      <a:lnTo>
                        <a:pt x="15" y="34"/>
                      </a:lnTo>
                      <a:lnTo>
                        <a:pt x="18" y="36"/>
                      </a:lnTo>
                      <a:lnTo>
                        <a:pt x="22" y="36"/>
                      </a:lnTo>
                      <a:lnTo>
                        <a:pt x="15" y="40"/>
                      </a:lnTo>
                      <a:lnTo>
                        <a:pt x="15" y="38"/>
                      </a:lnTo>
                      <a:lnTo>
                        <a:pt x="11" y="34"/>
                      </a:lnTo>
                      <a:lnTo>
                        <a:pt x="11" y="31"/>
                      </a:lnTo>
                      <a:lnTo>
                        <a:pt x="11" y="29"/>
                      </a:lnTo>
                      <a:lnTo>
                        <a:pt x="4" y="27"/>
                      </a:lnTo>
                      <a:lnTo>
                        <a:pt x="2" y="23"/>
                      </a:lnTo>
                      <a:lnTo>
                        <a:pt x="0" y="23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6" y="3"/>
                      </a:lnTo>
                      <a:lnTo>
                        <a:pt x="4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40" name="Freeform 1003"/>
                <p:cNvSpPr>
                  <a:spLocks/>
                </p:cNvSpPr>
                <p:nvPr/>
              </p:nvSpPr>
              <p:spPr bwMode="auto">
                <a:xfrm>
                  <a:off x="6769100" y="3486150"/>
                  <a:ext cx="11113" cy="14288"/>
                </a:xfrm>
                <a:custGeom>
                  <a:avLst/>
                  <a:gdLst>
                    <a:gd name="T0" fmla="*/ 3 w 7"/>
                    <a:gd name="T1" fmla="*/ 0 h 9"/>
                    <a:gd name="T2" fmla="*/ 3 w 7"/>
                    <a:gd name="T3" fmla="*/ 3 h 9"/>
                    <a:gd name="T4" fmla="*/ 5 w 7"/>
                    <a:gd name="T5" fmla="*/ 0 h 9"/>
                    <a:gd name="T6" fmla="*/ 3 w 7"/>
                    <a:gd name="T7" fmla="*/ 3 h 9"/>
                    <a:gd name="T8" fmla="*/ 7 w 7"/>
                    <a:gd name="T9" fmla="*/ 7 h 9"/>
                    <a:gd name="T10" fmla="*/ 7 w 7"/>
                    <a:gd name="T11" fmla="*/ 9 h 9"/>
                    <a:gd name="T12" fmla="*/ 3 w 7"/>
                    <a:gd name="T13" fmla="*/ 5 h 9"/>
                    <a:gd name="T14" fmla="*/ 0 w 7"/>
                    <a:gd name="T15" fmla="*/ 3 h 9"/>
                    <a:gd name="T16" fmla="*/ 3 w 7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9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3" y="5"/>
                      </a:ln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41" name="Freeform 1004"/>
                <p:cNvSpPr>
                  <a:spLocks/>
                </p:cNvSpPr>
                <p:nvPr/>
              </p:nvSpPr>
              <p:spPr bwMode="auto">
                <a:xfrm>
                  <a:off x="6783388" y="3479800"/>
                  <a:ext cx="0" cy="3175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42" name="Freeform 1005"/>
                <p:cNvSpPr>
                  <a:spLocks/>
                </p:cNvSpPr>
                <p:nvPr/>
              </p:nvSpPr>
              <p:spPr bwMode="auto">
                <a:xfrm>
                  <a:off x="6557963" y="3479800"/>
                  <a:ext cx="3175" cy="3175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43" name="Freeform 1006"/>
                <p:cNvSpPr>
                  <a:spLocks/>
                </p:cNvSpPr>
                <p:nvPr/>
              </p:nvSpPr>
              <p:spPr bwMode="auto">
                <a:xfrm>
                  <a:off x="6554788" y="3479800"/>
                  <a:ext cx="3175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44" name="Freeform 1007"/>
                <p:cNvSpPr>
                  <a:spLocks/>
                </p:cNvSpPr>
                <p:nvPr/>
              </p:nvSpPr>
              <p:spPr bwMode="auto">
                <a:xfrm>
                  <a:off x="6751638" y="3465513"/>
                  <a:ext cx="14288" cy="14288"/>
                </a:xfrm>
                <a:custGeom>
                  <a:avLst/>
                  <a:gdLst>
                    <a:gd name="T0" fmla="*/ 0 w 9"/>
                    <a:gd name="T1" fmla="*/ 0 h 9"/>
                    <a:gd name="T2" fmla="*/ 5 w 9"/>
                    <a:gd name="T3" fmla="*/ 2 h 9"/>
                    <a:gd name="T4" fmla="*/ 5 w 9"/>
                    <a:gd name="T5" fmla="*/ 7 h 9"/>
                    <a:gd name="T6" fmla="*/ 7 w 9"/>
                    <a:gd name="T7" fmla="*/ 7 h 9"/>
                    <a:gd name="T8" fmla="*/ 7 w 9"/>
                    <a:gd name="T9" fmla="*/ 9 h 9"/>
                    <a:gd name="T10" fmla="*/ 9 w 9"/>
                    <a:gd name="T11" fmla="*/ 9 h 9"/>
                    <a:gd name="T12" fmla="*/ 7 w 9"/>
                    <a:gd name="T13" fmla="*/ 9 h 9"/>
                    <a:gd name="T14" fmla="*/ 5 w 9"/>
                    <a:gd name="T15" fmla="*/ 7 h 9"/>
                    <a:gd name="T16" fmla="*/ 0 w 9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9">
                      <a:moveTo>
                        <a:pt x="0" y="0"/>
                      </a:moveTo>
                      <a:lnTo>
                        <a:pt x="5" y="2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45" name="Freeform 1008"/>
                <p:cNvSpPr>
                  <a:spLocks/>
                </p:cNvSpPr>
                <p:nvPr/>
              </p:nvSpPr>
              <p:spPr bwMode="auto">
                <a:xfrm>
                  <a:off x="6765925" y="3451225"/>
                  <a:ext cx="17463" cy="42863"/>
                </a:xfrm>
                <a:custGeom>
                  <a:avLst/>
                  <a:gdLst>
                    <a:gd name="T0" fmla="*/ 9 w 11"/>
                    <a:gd name="T1" fmla="*/ 2 h 27"/>
                    <a:gd name="T2" fmla="*/ 9 w 11"/>
                    <a:gd name="T3" fmla="*/ 5 h 27"/>
                    <a:gd name="T4" fmla="*/ 9 w 11"/>
                    <a:gd name="T5" fmla="*/ 9 h 27"/>
                    <a:gd name="T6" fmla="*/ 9 w 11"/>
                    <a:gd name="T7" fmla="*/ 7 h 27"/>
                    <a:gd name="T8" fmla="*/ 9 w 11"/>
                    <a:gd name="T9" fmla="*/ 9 h 27"/>
                    <a:gd name="T10" fmla="*/ 9 w 11"/>
                    <a:gd name="T11" fmla="*/ 11 h 27"/>
                    <a:gd name="T12" fmla="*/ 9 w 11"/>
                    <a:gd name="T13" fmla="*/ 14 h 27"/>
                    <a:gd name="T14" fmla="*/ 11 w 11"/>
                    <a:gd name="T15" fmla="*/ 18 h 27"/>
                    <a:gd name="T16" fmla="*/ 9 w 11"/>
                    <a:gd name="T17" fmla="*/ 20 h 27"/>
                    <a:gd name="T18" fmla="*/ 11 w 11"/>
                    <a:gd name="T19" fmla="*/ 22 h 27"/>
                    <a:gd name="T20" fmla="*/ 7 w 11"/>
                    <a:gd name="T21" fmla="*/ 27 h 27"/>
                    <a:gd name="T22" fmla="*/ 9 w 11"/>
                    <a:gd name="T23" fmla="*/ 27 h 27"/>
                    <a:gd name="T24" fmla="*/ 7 w 11"/>
                    <a:gd name="T25" fmla="*/ 25 h 27"/>
                    <a:gd name="T26" fmla="*/ 7 w 11"/>
                    <a:gd name="T27" fmla="*/ 22 h 27"/>
                    <a:gd name="T28" fmla="*/ 2 w 11"/>
                    <a:gd name="T29" fmla="*/ 20 h 27"/>
                    <a:gd name="T30" fmla="*/ 2 w 11"/>
                    <a:gd name="T31" fmla="*/ 11 h 27"/>
                    <a:gd name="T32" fmla="*/ 5 w 11"/>
                    <a:gd name="T33" fmla="*/ 11 h 27"/>
                    <a:gd name="T34" fmla="*/ 2 w 11"/>
                    <a:gd name="T35" fmla="*/ 9 h 27"/>
                    <a:gd name="T36" fmla="*/ 0 w 11"/>
                    <a:gd name="T37" fmla="*/ 7 h 27"/>
                    <a:gd name="T38" fmla="*/ 5 w 11"/>
                    <a:gd name="T39" fmla="*/ 5 h 27"/>
                    <a:gd name="T40" fmla="*/ 5 w 11"/>
                    <a:gd name="T41" fmla="*/ 2 h 27"/>
                    <a:gd name="T42" fmla="*/ 5 w 11"/>
                    <a:gd name="T43" fmla="*/ 5 h 27"/>
                    <a:gd name="T44" fmla="*/ 7 w 11"/>
                    <a:gd name="T45" fmla="*/ 0 h 27"/>
                    <a:gd name="T46" fmla="*/ 9 w 11"/>
                    <a:gd name="T47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" h="27">
                      <a:moveTo>
                        <a:pt x="9" y="2"/>
                      </a:moveTo>
                      <a:lnTo>
                        <a:pt x="9" y="5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1"/>
                      </a:lnTo>
                      <a:lnTo>
                        <a:pt x="9" y="14"/>
                      </a:lnTo>
                      <a:lnTo>
                        <a:pt x="11" y="18"/>
                      </a:lnTo>
                      <a:lnTo>
                        <a:pt x="9" y="20"/>
                      </a:lnTo>
                      <a:lnTo>
                        <a:pt x="11" y="22"/>
                      </a:lnTo>
                      <a:lnTo>
                        <a:pt x="7" y="27"/>
                      </a:lnTo>
                      <a:lnTo>
                        <a:pt x="9" y="27"/>
                      </a:lnTo>
                      <a:lnTo>
                        <a:pt x="7" y="25"/>
                      </a:lnTo>
                      <a:lnTo>
                        <a:pt x="7" y="22"/>
                      </a:lnTo>
                      <a:lnTo>
                        <a:pt x="2" y="20"/>
                      </a:lnTo>
                      <a:lnTo>
                        <a:pt x="2" y="11"/>
                      </a:lnTo>
                      <a:lnTo>
                        <a:pt x="5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5"/>
                      </a:lnTo>
                      <a:lnTo>
                        <a:pt x="7" y="0"/>
                      </a:lnTo>
                      <a:lnTo>
                        <a:pt x="9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46" name="Freeform 1009"/>
                <p:cNvSpPr>
                  <a:spLocks/>
                </p:cNvSpPr>
                <p:nvPr/>
              </p:nvSpPr>
              <p:spPr bwMode="auto">
                <a:xfrm>
                  <a:off x="6780213" y="3451225"/>
                  <a:ext cx="20638" cy="57150"/>
                </a:xfrm>
                <a:custGeom>
                  <a:avLst/>
                  <a:gdLst>
                    <a:gd name="T0" fmla="*/ 2 w 13"/>
                    <a:gd name="T1" fmla="*/ 0 h 36"/>
                    <a:gd name="T2" fmla="*/ 9 w 13"/>
                    <a:gd name="T3" fmla="*/ 2 h 36"/>
                    <a:gd name="T4" fmla="*/ 11 w 13"/>
                    <a:gd name="T5" fmla="*/ 11 h 36"/>
                    <a:gd name="T6" fmla="*/ 13 w 13"/>
                    <a:gd name="T7" fmla="*/ 14 h 36"/>
                    <a:gd name="T8" fmla="*/ 13 w 13"/>
                    <a:gd name="T9" fmla="*/ 16 h 36"/>
                    <a:gd name="T10" fmla="*/ 13 w 13"/>
                    <a:gd name="T11" fmla="*/ 18 h 36"/>
                    <a:gd name="T12" fmla="*/ 9 w 13"/>
                    <a:gd name="T13" fmla="*/ 22 h 36"/>
                    <a:gd name="T14" fmla="*/ 11 w 13"/>
                    <a:gd name="T15" fmla="*/ 25 h 36"/>
                    <a:gd name="T16" fmla="*/ 9 w 13"/>
                    <a:gd name="T17" fmla="*/ 29 h 36"/>
                    <a:gd name="T18" fmla="*/ 7 w 13"/>
                    <a:gd name="T19" fmla="*/ 27 h 36"/>
                    <a:gd name="T20" fmla="*/ 5 w 13"/>
                    <a:gd name="T21" fmla="*/ 25 h 36"/>
                    <a:gd name="T22" fmla="*/ 7 w 13"/>
                    <a:gd name="T23" fmla="*/ 20 h 36"/>
                    <a:gd name="T24" fmla="*/ 5 w 13"/>
                    <a:gd name="T25" fmla="*/ 25 h 36"/>
                    <a:gd name="T26" fmla="*/ 7 w 13"/>
                    <a:gd name="T27" fmla="*/ 27 h 36"/>
                    <a:gd name="T28" fmla="*/ 7 w 13"/>
                    <a:gd name="T29" fmla="*/ 36 h 36"/>
                    <a:gd name="T30" fmla="*/ 5 w 13"/>
                    <a:gd name="T31" fmla="*/ 36 h 36"/>
                    <a:gd name="T32" fmla="*/ 2 w 13"/>
                    <a:gd name="T33" fmla="*/ 31 h 36"/>
                    <a:gd name="T34" fmla="*/ 0 w 13"/>
                    <a:gd name="T35" fmla="*/ 27 h 36"/>
                    <a:gd name="T36" fmla="*/ 2 w 13"/>
                    <a:gd name="T37" fmla="*/ 25 h 36"/>
                    <a:gd name="T38" fmla="*/ 5 w 13"/>
                    <a:gd name="T39" fmla="*/ 25 h 36"/>
                    <a:gd name="T40" fmla="*/ 2 w 13"/>
                    <a:gd name="T41" fmla="*/ 25 h 36"/>
                    <a:gd name="T42" fmla="*/ 5 w 13"/>
                    <a:gd name="T43" fmla="*/ 22 h 36"/>
                    <a:gd name="T44" fmla="*/ 2 w 13"/>
                    <a:gd name="T45" fmla="*/ 20 h 36"/>
                    <a:gd name="T46" fmla="*/ 0 w 13"/>
                    <a:gd name="T47" fmla="*/ 14 h 36"/>
                    <a:gd name="T48" fmla="*/ 0 w 13"/>
                    <a:gd name="T49" fmla="*/ 7 h 36"/>
                    <a:gd name="T50" fmla="*/ 2 w 13"/>
                    <a:gd name="T51" fmla="*/ 7 h 36"/>
                    <a:gd name="T52" fmla="*/ 0 w 13"/>
                    <a:gd name="T53" fmla="*/ 0 h 36"/>
                    <a:gd name="T54" fmla="*/ 2 w 13"/>
                    <a:gd name="T5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" h="36">
                      <a:moveTo>
                        <a:pt x="2" y="0"/>
                      </a:moveTo>
                      <a:lnTo>
                        <a:pt x="9" y="2"/>
                      </a:lnTo>
                      <a:lnTo>
                        <a:pt x="11" y="11"/>
                      </a:lnTo>
                      <a:lnTo>
                        <a:pt x="13" y="14"/>
                      </a:lnTo>
                      <a:lnTo>
                        <a:pt x="13" y="16"/>
                      </a:lnTo>
                      <a:lnTo>
                        <a:pt x="13" y="18"/>
                      </a:lnTo>
                      <a:lnTo>
                        <a:pt x="9" y="22"/>
                      </a:lnTo>
                      <a:lnTo>
                        <a:pt x="11" y="25"/>
                      </a:lnTo>
                      <a:lnTo>
                        <a:pt x="9" y="29"/>
                      </a:lnTo>
                      <a:lnTo>
                        <a:pt x="7" y="27"/>
                      </a:lnTo>
                      <a:lnTo>
                        <a:pt x="5" y="25"/>
                      </a:lnTo>
                      <a:lnTo>
                        <a:pt x="7" y="20"/>
                      </a:lnTo>
                      <a:lnTo>
                        <a:pt x="5" y="25"/>
                      </a:lnTo>
                      <a:lnTo>
                        <a:pt x="7" y="27"/>
                      </a:lnTo>
                      <a:lnTo>
                        <a:pt x="7" y="36"/>
                      </a:lnTo>
                      <a:lnTo>
                        <a:pt x="5" y="36"/>
                      </a:lnTo>
                      <a:lnTo>
                        <a:pt x="2" y="31"/>
                      </a:lnTo>
                      <a:lnTo>
                        <a:pt x="0" y="27"/>
                      </a:lnTo>
                      <a:lnTo>
                        <a:pt x="2" y="25"/>
                      </a:lnTo>
                      <a:lnTo>
                        <a:pt x="5" y="25"/>
                      </a:lnTo>
                      <a:lnTo>
                        <a:pt x="2" y="25"/>
                      </a:lnTo>
                      <a:lnTo>
                        <a:pt x="5" y="22"/>
                      </a:lnTo>
                      <a:lnTo>
                        <a:pt x="2" y="20"/>
                      </a:lnTo>
                      <a:lnTo>
                        <a:pt x="0" y="14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47" name="Freeform 1010"/>
                <p:cNvSpPr>
                  <a:spLocks/>
                </p:cNvSpPr>
                <p:nvPr/>
              </p:nvSpPr>
              <p:spPr bwMode="auto">
                <a:xfrm>
                  <a:off x="6284913" y="2405063"/>
                  <a:ext cx="717550" cy="1262063"/>
                </a:xfrm>
                <a:custGeom>
                  <a:avLst/>
                  <a:gdLst>
                    <a:gd name="T0" fmla="*/ 259 w 452"/>
                    <a:gd name="T1" fmla="*/ 4 h 795"/>
                    <a:gd name="T2" fmla="*/ 308 w 452"/>
                    <a:gd name="T3" fmla="*/ 26 h 795"/>
                    <a:gd name="T4" fmla="*/ 352 w 452"/>
                    <a:gd name="T5" fmla="*/ 53 h 795"/>
                    <a:gd name="T6" fmla="*/ 419 w 452"/>
                    <a:gd name="T7" fmla="*/ 62 h 795"/>
                    <a:gd name="T8" fmla="*/ 448 w 452"/>
                    <a:gd name="T9" fmla="*/ 80 h 795"/>
                    <a:gd name="T10" fmla="*/ 444 w 452"/>
                    <a:gd name="T11" fmla="*/ 120 h 795"/>
                    <a:gd name="T12" fmla="*/ 430 w 452"/>
                    <a:gd name="T13" fmla="*/ 140 h 795"/>
                    <a:gd name="T14" fmla="*/ 423 w 452"/>
                    <a:gd name="T15" fmla="*/ 137 h 795"/>
                    <a:gd name="T16" fmla="*/ 415 w 452"/>
                    <a:gd name="T17" fmla="*/ 153 h 795"/>
                    <a:gd name="T18" fmla="*/ 412 w 452"/>
                    <a:gd name="T19" fmla="*/ 162 h 795"/>
                    <a:gd name="T20" fmla="*/ 390 w 452"/>
                    <a:gd name="T21" fmla="*/ 164 h 795"/>
                    <a:gd name="T22" fmla="*/ 345 w 452"/>
                    <a:gd name="T23" fmla="*/ 144 h 795"/>
                    <a:gd name="T24" fmla="*/ 341 w 452"/>
                    <a:gd name="T25" fmla="*/ 113 h 795"/>
                    <a:gd name="T26" fmla="*/ 317 w 452"/>
                    <a:gd name="T27" fmla="*/ 111 h 795"/>
                    <a:gd name="T28" fmla="*/ 328 w 452"/>
                    <a:gd name="T29" fmla="*/ 126 h 795"/>
                    <a:gd name="T30" fmla="*/ 310 w 452"/>
                    <a:gd name="T31" fmla="*/ 128 h 795"/>
                    <a:gd name="T32" fmla="*/ 279 w 452"/>
                    <a:gd name="T33" fmla="*/ 113 h 795"/>
                    <a:gd name="T34" fmla="*/ 247 w 452"/>
                    <a:gd name="T35" fmla="*/ 93 h 795"/>
                    <a:gd name="T36" fmla="*/ 243 w 452"/>
                    <a:gd name="T37" fmla="*/ 102 h 795"/>
                    <a:gd name="T38" fmla="*/ 254 w 452"/>
                    <a:gd name="T39" fmla="*/ 117 h 795"/>
                    <a:gd name="T40" fmla="*/ 219 w 452"/>
                    <a:gd name="T41" fmla="*/ 144 h 795"/>
                    <a:gd name="T42" fmla="*/ 196 w 452"/>
                    <a:gd name="T43" fmla="*/ 179 h 795"/>
                    <a:gd name="T44" fmla="*/ 216 w 452"/>
                    <a:gd name="T45" fmla="*/ 197 h 795"/>
                    <a:gd name="T46" fmla="*/ 259 w 452"/>
                    <a:gd name="T47" fmla="*/ 235 h 795"/>
                    <a:gd name="T48" fmla="*/ 292 w 452"/>
                    <a:gd name="T49" fmla="*/ 239 h 795"/>
                    <a:gd name="T50" fmla="*/ 310 w 452"/>
                    <a:gd name="T51" fmla="*/ 264 h 795"/>
                    <a:gd name="T52" fmla="*/ 317 w 452"/>
                    <a:gd name="T53" fmla="*/ 288 h 795"/>
                    <a:gd name="T54" fmla="*/ 268 w 452"/>
                    <a:gd name="T55" fmla="*/ 284 h 795"/>
                    <a:gd name="T56" fmla="*/ 245 w 452"/>
                    <a:gd name="T57" fmla="*/ 311 h 795"/>
                    <a:gd name="T58" fmla="*/ 223 w 452"/>
                    <a:gd name="T59" fmla="*/ 326 h 795"/>
                    <a:gd name="T60" fmla="*/ 198 w 452"/>
                    <a:gd name="T61" fmla="*/ 339 h 795"/>
                    <a:gd name="T62" fmla="*/ 247 w 452"/>
                    <a:gd name="T63" fmla="*/ 399 h 795"/>
                    <a:gd name="T64" fmla="*/ 283 w 452"/>
                    <a:gd name="T65" fmla="*/ 437 h 795"/>
                    <a:gd name="T66" fmla="*/ 283 w 452"/>
                    <a:gd name="T67" fmla="*/ 468 h 795"/>
                    <a:gd name="T68" fmla="*/ 268 w 452"/>
                    <a:gd name="T69" fmla="*/ 506 h 795"/>
                    <a:gd name="T70" fmla="*/ 294 w 452"/>
                    <a:gd name="T71" fmla="*/ 535 h 795"/>
                    <a:gd name="T72" fmla="*/ 299 w 452"/>
                    <a:gd name="T73" fmla="*/ 561 h 795"/>
                    <a:gd name="T74" fmla="*/ 312 w 452"/>
                    <a:gd name="T75" fmla="*/ 581 h 795"/>
                    <a:gd name="T76" fmla="*/ 317 w 452"/>
                    <a:gd name="T77" fmla="*/ 628 h 795"/>
                    <a:gd name="T78" fmla="*/ 303 w 452"/>
                    <a:gd name="T79" fmla="*/ 633 h 795"/>
                    <a:gd name="T80" fmla="*/ 321 w 452"/>
                    <a:gd name="T81" fmla="*/ 653 h 795"/>
                    <a:gd name="T82" fmla="*/ 296 w 452"/>
                    <a:gd name="T83" fmla="*/ 664 h 795"/>
                    <a:gd name="T84" fmla="*/ 294 w 452"/>
                    <a:gd name="T85" fmla="*/ 666 h 795"/>
                    <a:gd name="T86" fmla="*/ 290 w 452"/>
                    <a:gd name="T87" fmla="*/ 710 h 795"/>
                    <a:gd name="T88" fmla="*/ 274 w 452"/>
                    <a:gd name="T89" fmla="*/ 719 h 795"/>
                    <a:gd name="T90" fmla="*/ 270 w 452"/>
                    <a:gd name="T91" fmla="*/ 735 h 795"/>
                    <a:gd name="T92" fmla="*/ 263 w 452"/>
                    <a:gd name="T93" fmla="*/ 750 h 795"/>
                    <a:gd name="T94" fmla="*/ 259 w 452"/>
                    <a:gd name="T95" fmla="*/ 741 h 795"/>
                    <a:gd name="T96" fmla="*/ 247 w 452"/>
                    <a:gd name="T97" fmla="*/ 737 h 795"/>
                    <a:gd name="T98" fmla="*/ 236 w 452"/>
                    <a:gd name="T99" fmla="*/ 744 h 795"/>
                    <a:gd name="T100" fmla="*/ 227 w 452"/>
                    <a:gd name="T101" fmla="*/ 757 h 795"/>
                    <a:gd name="T102" fmla="*/ 221 w 452"/>
                    <a:gd name="T103" fmla="*/ 777 h 795"/>
                    <a:gd name="T104" fmla="*/ 190 w 452"/>
                    <a:gd name="T105" fmla="*/ 708 h 795"/>
                    <a:gd name="T106" fmla="*/ 176 w 452"/>
                    <a:gd name="T107" fmla="*/ 692 h 795"/>
                    <a:gd name="T108" fmla="*/ 187 w 452"/>
                    <a:gd name="T109" fmla="*/ 730 h 795"/>
                    <a:gd name="T110" fmla="*/ 147 w 452"/>
                    <a:gd name="T111" fmla="*/ 781 h 795"/>
                    <a:gd name="T112" fmla="*/ 94 w 452"/>
                    <a:gd name="T113" fmla="*/ 772 h 795"/>
                    <a:gd name="T114" fmla="*/ 69 w 452"/>
                    <a:gd name="T115" fmla="*/ 746 h 795"/>
                    <a:gd name="T116" fmla="*/ 14 w 452"/>
                    <a:gd name="T117" fmla="*/ 724 h 795"/>
                    <a:gd name="T118" fmla="*/ 11 w 452"/>
                    <a:gd name="T119" fmla="*/ 706 h 7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52" h="795">
                      <a:moveTo>
                        <a:pt x="201" y="8"/>
                      </a:moveTo>
                      <a:lnTo>
                        <a:pt x="205" y="11"/>
                      </a:lnTo>
                      <a:lnTo>
                        <a:pt x="210" y="6"/>
                      </a:lnTo>
                      <a:lnTo>
                        <a:pt x="214" y="6"/>
                      </a:lnTo>
                      <a:lnTo>
                        <a:pt x="216" y="8"/>
                      </a:lnTo>
                      <a:lnTo>
                        <a:pt x="223" y="8"/>
                      </a:lnTo>
                      <a:lnTo>
                        <a:pt x="227" y="8"/>
                      </a:lnTo>
                      <a:lnTo>
                        <a:pt x="230" y="8"/>
                      </a:lnTo>
                      <a:lnTo>
                        <a:pt x="230" y="11"/>
                      </a:lnTo>
                      <a:lnTo>
                        <a:pt x="232" y="11"/>
                      </a:lnTo>
                      <a:lnTo>
                        <a:pt x="234" y="13"/>
                      </a:lnTo>
                      <a:lnTo>
                        <a:pt x="239" y="13"/>
                      </a:lnTo>
                      <a:lnTo>
                        <a:pt x="245" y="15"/>
                      </a:lnTo>
                      <a:lnTo>
                        <a:pt x="247" y="13"/>
                      </a:lnTo>
                      <a:lnTo>
                        <a:pt x="252" y="8"/>
                      </a:lnTo>
                      <a:lnTo>
                        <a:pt x="254" y="8"/>
                      </a:lnTo>
                      <a:lnTo>
                        <a:pt x="259" y="4"/>
                      </a:lnTo>
                      <a:lnTo>
                        <a:pt x="259" y="2"/>
                      </a:lnTo>
                      <a:lnTo>
                        <a:pt x="268" y="0"/>
                      </a:lnTo>
                      <a:lnTo>
                        <a:pt x="272" y="0"/>
                      </a:lnTo>
                      <a:lnTo>
                        <a:pt x="274" y="2"/>
                      </a:lnTo>
                      <a:lnTo>
                        <a:pt x="276" y="4"/>
                      </a:lnTo>
                      <a:lnTo>
                        <a:pt x="281" y="2"/>
                      </a:lnTo>
                      <a:lnTo>
                        <a:pt x="283" y="2"/>
                      </a:lnTo>
                      <a:lnTo>
                        <a:pt x="285" y="2"/>
                      </a:lnTo>
                      <a:lnTo>
                        <a:pt x="288" y="6"/>
                      </a:lnTo>
                      <a:lnTo>
                        <a:pt x="290" y="6"/>
                      </a:lnTo>
                      <a:lnTo>
                        <a:pt x="292" y="6"/>
                      </a:lnTo>
                      <a:lnTo>
                        <a:pt x="299" y="6"/>
                      </a:lnTo>
                      <a:lnTo>
                        <a:pt x="301" y="8"/>
                      </a:lnTo>
                      <a:lnTo>
                        <a:pt x="303" y="11"/>
                      </a:lnTo>
                      <a:lnTo>
                        <a:pt x="308" y="11"/>
                      </a:lnTo>
                      <a:lnTo>
                        <a:pt x="310" y="17"/>
                      </a:lnTo>
                      <a:lnTo>
                        <a:pt x="308" y="26"/>
                      </a:lnTo>
                      <a:lnTo>
                        <a:pt x="310" y="35"/>
                      </a:lnTo>
                      <a:lnTo>
                        <a:pt x="314" y="26"/>
                      </a:lnTo>
                      <a:lnTo>
                        <a:pt x="319" y="31"/>
                      </a:lnTo>
                      <a:lnTo>
                        <a:pt x="319" y="33"/>
                      </a:lnTo>
                      <a:lnTo>
                        <a:pt x="319" y="35"/>
                      </a:lnTo>
                      <a:lnTo>
                        <a:pt x="323" y="37"/>
                      </a:lnTo>
                      <a:lnTo>
                        <a:pt x="330" y="35"/>
                      </a:lnTo>
                      <a:lnTo>
                        <a:pt x="330" y="37"/>
                      </a:lnTo>
                      <a:lnTo>
                        <a:pt x="334" y="37"/>
                      </a:lnTo>
                      <a:lnTo>
                        <a:pt x="334" y="42"/>
                      </a:lnTo>
                      <a:lnTo>
                        <a:pt x="337" y="40"/>
                      </a:lnTo>
                      <a:lnTo>
                        <a:pt x="341" y="42"/>
                      </a:lnTo>
                      <a:lnTo>
                        <a:pt x="339" y="44"/>
                      </a:lnTo>
                      <a:lnTo>
                        <a:pt x="341" y="46"/>
                      </a:lnTo>
                      <a:lnTo>
                        <a:pt x="341" y="48"/>
                      </a:lnTo>
                      <a:lnTo>
                        <a:pt x="345" y="53"/>
                      </a:lnTo>
                      <a:lnTo>
                        <a:pt x="352" y="53"/>
                      </a:lnTo>
                      <a:lnTo>
                        <a:pt x="354" y="53"/>
                      </a:lnTo>
                      <a:lnTo>
                        <a:pt x="361" y="53"/>
                      </a:lnTo>
                      <a:lnTo>
                        <a:pt x="363" y="53"/>
                      </a:lnTo>
                      <a:lnTo>
                        <a:pt x="366" y="51"/>
                      </a:lnTo>
                      <a:lnTo>
                        <a:pt x="372" y="48"/>
                      </a:lnTo>
                      <a:lnTo>
                        <a:pt x="381" y="46"/>
                      </a:lnTo>
                      <a:lnTo>
                        <a:pt x="381" y="48"/>
                      </a:lnTo>
                      <a:lnTo>
                        <a:pt x="390" y="48"/>
                      </a:lnTo>
                      <a:lnTo>
                        <a:pt x="390" y="51"/>
                      </a:lnTo>
                      <a:lnTo>
                        <a:pt x="390" y="53"/>
                      </a:lnTo>
                      <a:lnTo>
                        <a:pt x="394" y="55"/>
                      </a:lnTo>
                      <a:lnTo>
                        <a:pt x="406" y="53"/>
                      </a:lnTo>
                      <a:lnTo>
                        <a:pt x="408" y="55"/>
                      </a:lnTo>
                      <a:lnTo>
                        <a:pt x="415" y="57"/>
                      </a:lnTo>
                      <a:lnTo>
                        <a:pt x="417" y="57"/>
                      </a:lnTo>
                      <a:lnTo>
                        <a:pt x="419" y="57"/>
                      </a:lnTo>
                      <a:lnTo>
                        <a:pt x="419" y="62"/>
                      </a:lnTo>
                      <a:lnTo>
                        <a:pt x="417" y="64"/>
                      </a:lnTo>
                      <a:lnTo>
                        <a:pt x="415" y="64"/>
                      </a:lnTo>
                      <a:lnTo>
                        <a:pt x="415" y="66"/>
                      </a:lnTo>
                      <a:lnTo>
                        <a:pt x="417" y="66"/>
                      </a:lnTo>
                      <a:lnTo>
                        <a:pt x="421" y="66"/>
                      </a:lnTo>
                      <a:lnTo>
                        <a:pt x="423" y="64"/>
                      </a:lnTo>
                      <a:lnTo>
                        <a:pt x="426" y="64"/>
                      </a:lnTo>
                      <a:lnTo>
                        <a:pt x="430" y="66"/>
                      </a:lnTo>
                      <a:lnTo>
                        <a:pt x="435" y="64"/>
                      </a:lnTo>
                      <a:lnTo>
                        <a:pt x="435" y="66"/>
                      </a:lnTo>
                      <a:lnTo>
                        <a:pt x="437" y="68"/>
                      </a:lnTo>
                      <a:lnTo>
                        <a:pt x="444" y="68"/>
                      </a:lnTo>
                      <a:lnTo>
                        <a:pt x="450" y="68"/>
                      </a:lnTo>
                      <a:lnTo>
                        <a:pt x="450" y="71"/>
                      </a:lnTo>
                      <a:lnTo>
                        <a:pt x="450" y="75"/>
                      </a:lnTo>
                      <a:lnTo>
                        <a:pt x="452" y="77"/>
                      </a:lnTo>
                      <a:lnTo>
                        <a:pt x="448" y="80"/>
                      </a:lnTo>
                      <a:lnTo>
                        <a:pt x="450" y="82"/>
                      </a:lnTo>
                      <a:lnTo>
                        <a:pt x="452" y="82"/>
                      </a:lnTo>
                      <a:lnTo>
                        <a:pt x="450" y="84"/>
                      </a:lnTo>
                      <a:lnTo>
                        <a:pt x="452" y="86"/>
                      </a:lnTo>
                      <a:lnTo>
                        <a:pt x="450" y="86"/>
                      </a:lnTo>
                      <a:lnTo>
                        <a:pt x="450" y="91"/>
                      </a:lnTo>
                      <a:lnTo>
                        <a:pt x="448" y="100"/>
                      </a:lnTo>
                      <a:lnTo>
                        <a:pt x="450" y="102"/>
                      </a:lnTo>
                      <a:lnTo>
                        <a:pt x="450" y="104"/>
                      </a:lnTo>
                      <a:lnTo>
                        <a:pt x="448" y="108"/>
                      </a:lnTo>
                      <a:lnTo>
                        <a:pt x="448" y="111"/>
                      </a:lnTo>
                      <a:lnTo>
                        <a:pt x="446" y="111"/>
                      </a:lnTo>
                      <a:lnTo>
                        <a:pt x="446" y="113"/>
                      </a:lnTo>
                      <a:lnTo>
                        <a:pt x="448" y="111"/>
                      </a:lnTo>
                      <a:lnTo>
                        <a:pt x="448" y="115"/>
                      </a:lnTo>
                      <a:lnTo>
                        <a:pt x="444" y="115"/>
                      </a:lnTo>
                      <a:lnTo>
                        <a:pt x="444" y="120"/>
                      </a:lnTo>
                      <a:lnTo>
                        <a:pt x="444" y="117"/>
                      </a:lnTo>
                      <a:lnTo>
                        <a:pt x="444" y="115"/>
                      </a:lnTo>
                      <a:lnTo>
                        <a:pt x="439" y="120"/>
                      </a:lnTo>
                      <a:lnTo>
                        <a:pt x="439" y="122"/>
                      </a:lnTo>
                      <a:lnTo>
                        <a:pt x="435" y="124"/>
                      </a:lnTo>
                      <a:lnTo>
                        <a:pt x="435" y="128"/>
                      </a:lnTo>
                      <a:lnTo>
                        <a:pt x="430" y="126"/>
                      </a:lnTo>
                      <a:lnTo>
                        <a:pt x="428" y="126"/>
                      </a:lnTo>
                      <a:lnTo>
                        <a:pt x="432" y="131"/>
                      </a:lnTo>
                      <a:lnTo>
                        <a:pt x="430" y="133"/>
                      </a:lnTo>
                      <a:lnTo>
                        <a:pt x="428" y="131"/>
                      </a:lnTo>
                      <a:lnTo>
                        <a:pt x="426" y="133"/>
                      </a:lnTo>
                      <a:lnTo>
                        <a:pt x="428" y="133"/>
                      </a:lnTo>
                      <a:lnTo>
                        <a:pt x="430" y="135"/>
                      </a:lnTo>
                      <a:lnTo>
                        <a:pt x="428" y="137"/>
                      </a:lnTo>
                      <a:lnTo>
                        <a:pt x="426" y="137"/>
                      </a:lnTo>
                      <a:lnTo>
                        <a:pt x="430" y="140"/>
                      </a:lnTo>
                      <a:lnTo>
                        <a:pt x="428" y="140"/>
                      </a:lnTo>
                      <a:lnTo>
                        <a:pt x="430" y="142"/>
                      </a:lnTo>
                      <a:lnTo>
                        <a:pt x="428" y="142"/>
                      </a:lnTo>
                      <a:lnTo>
                        <a:pt x="426" y="142"/>
                      </a:lnTo>
                      <a:lnTo>
                        <a:pt x="428" y="144"/>
                      </a:lnTo>
                      <a:lnTo>
                        <a:pt x="432" y="144"/>
                      </a:lnTo>
                      <a:lnTo>
                        <a:pt x="428" y="146"/>
                      </a:lnTo>
                      <a:lnTo>
                        <a:pt x="426" y="146"/>
                      </a:lnTo>
                      <a:lnTo>
                        <a:pt x="423" y="146"/>
                      </a:lnTo>
                      <a:lnTo>
                        <a:pt x="428" y="144"/>
                      </a:lnTo>
                      <a:lnTo>
                        <a:pt x="426" y="144"/>
                      </a:lnTo>
                      <a:lnTo>
                        <a:pt x="426" y="142"/>
                      </a:lnTo>
                      <a:lnTo>
                        <a:pt x="423" y="140"/>
                      </a:lnTo>
                      <a:lnTo>
                        <a:pt x="426" y="140"/>
                      </a:lnTo>
                      <a:lnTo>
                        <a:pt x="423" y="137"/>
                      </a:lnTo>
                      <a:lnTo>
                        <a:pt x="426" y="137"/>
                      </a:lnTo>
                      <a:lnTo>
                        <a:pt x="423" y="137"/>
                      </a:lnTo>
                      <a:lnTo>
                        <a:pt x="426" y="137"/>
                      </a:lnTo>
                      <a:lnTo>
                        <a:pt x="423" y="135"/>
                      </a:lnTo>
                      <a:lnTo>
                        <a:pt x="423" y="137"/>
                      </a:lnTo>
                      <a:lnTo>
                        <a:pt x="421" y="137"/>
                      </a:lnTo>
                      <a:lnTo>
                        <a:pt x="417" y="137"/>
                      </a:lnTo>
                      <a:lnTo>
                        <a:pt x="417" y="140"/>
                      </a:lnTo>
                      <a:lnTo>
                        <a:pt x="419" y="142"/>
                      </a:lnTo>
                      <a:lnTo>
                        <a:pt x="417" y="142"/>
                      </a:lnTo>
                      <a:lnTo>
                        <a:pt x="421" y="144"/>
                      </a:lnTo>
                      <a:lnTo>
                        <a:pt x="419" y="146"/>
                      </a:lnTo>
                      <a:lnTo>
                        <a:pt x="417" y="144"/>
                      </a:lnTo>
                      <a:lnTo>
                        <a:pt x="415" y="144"/>
                      </a:lnTo>
                      <a:lnTo>
                        <a:pt x="415" y="146"/>
                      </a:lnTo>
                      <a:lnTo>
                        <a:pt x="412" y="146"/>
                      </a:lnTo>
                      <a:lnTo>
                        <a:pt x="412" y="153"/>
                      </a:lnTo>
                      <a:lnTo>
                        <a:pt x="415" y="151"/>
                      </a:lnTo>
                      <a:lnTo>
                        <a:pt x="415" y="153"/>
                      </a:lnTo>
                      <a:lnTo>
                        <a:pt x="417" y="151"/>
                      </a:lnTo>
                      <a:lnTo>
                        <a:pt x="417" y="153"/>
                      </a:lnTo>
                      <a:lnTo>
                        <a:pt x="415" y="153"/>
                      </a:lnTo>
                      <a:lnTo>
                        <a:pt x="412" y="153"/>
                      </a:lnTo>
                      <a:lnTo>
                        <a:pt x="412" y="155"/>
                      </a:lnTo>
                      <a:lnTo>
                        <a:pt x="415" y="157"/>
                      </a:lnTo>
                      <a:lnTo>
                        <a:pt x="415" y="155"/>
                      </a:lnTo>
                      <a:lnTo>
                        <a:pt x="417" y="155"/>
                      </a:lnTo>
                      <a:lnTo>
                        <a:pt x="417" y="153"/>
                      </a:lnTo>
                      <a:lnTo>
                        <a:pt x="419" y="155"/>
                      </a:lnTo>
                      <a:lnTo>
                        <a:pt x="417" y="157"/>
                      </a:lnTo>
                      <a:lnTo>
                        <a:pt x="419" y="160"/>
                      </a:lnTo>
                      <a:lnTo>
                        <a:pt x="417" y="160"/>
                      </a:lnTo>
                      <a:lnTo>
                        <a:pt x="415" y="162"/>
                      </a:lnTo>
                      <a:lnTo>
                        <a:pt x="415" y="160"/>
                      </a:lnTo>
                      <a:lnTo>
                        <a:pt x="415" y="162"/>
                      </a:lnTo>
                      <a:lnTo>
                        <a:pt x="412" y="162"/>
                      </a:lnTo>
                      <a:lnTo>
                        <a:pt x="412" y="164"/>
                      </a:lnTo>
                      <a:lnTo>
                        <a:pt x="410" y="164"/>
                      </a:lnTo>
                      <a:lnTo>
                        <a:pt x="410" y="166"/>
                      </a:lnTo>
                      <a:lnTo>
                        <a:pt x="410" y="173"/>
                      </a:lnTo>
                      <a:lnTo>
                        <a:pt x="410" y="171"/>
                      </a:lnTo>
                      <a:lnTo>
                        <a:pt x="408" y="173"/>
                      </a:lnTo>
                      <a:lnTo>
                        <a:pt x="406" y="175"/>
                      </a:lnTo>
                      <a:lnTo>
                        <a:pt x="403" y="173"/>
                      </a:lnTo>
                      <a:lnTo>
                        <a:pt x="403" y="171"/>
                      </a:lnTo>
                      <a:lnTo>
                        <a:pt x="406" y="168"/>
                      </a:lnTo>
                      <a:lnTo>
                        <a:pt x="401" y="168"/>
                      </a:lnTo>
                      <a:lnTo>
                        <a:pt x="399" y="168"/>
                      </a:lnTo>
                      <a:lnTo>
                        <a:pt x="397" y="168"/>
                      </a:lnTo>
                      <a:lnTo>
                        <a:pt x="394" y="168"/>
                      </a:lnTo>
                      <a:lnTo>
                        <a:pt x="392" y="168"/>
                      </a:lnTo>
                      <a:lnTo>
                        <a:pt x="388" y="166"/>
                      </a:lnTo>
                      <a:lnTo>
                        <a:pt x="390" y="164"/>
                      </a:lnTo>
                      <a:lnTo>
                        <a:pt x="388" y="162"/>
                      </a:lnTo>
                      <a:lnTo>
                        <a:pt x="383" y="166"/>
                      </a:lnTo>
                      <a:lnTo>
                        <a:pt x="383" y="168"/>
                      </a:lnTo>
                      <a:lnTo>
                        <a:pt x="377" y="168"/>
                      </a:lnTo>
                      <a:lnTo>
                        <a:pt x="374" y="164"/>
                      </a:lnTo>
                      <a:lnTo>
                        <a:pt x="370" y="162"/>
                      </a:lnTo>
                      <a:lnTo>
                        <a:pt x="368" y="162"/>
                      </a:lnTo>
                      <a:lnTo>
                        <a:pt x="368" y="160"/>
                      </a:lnTo>
                      <a:lnTo>
                        <a:pt x="363" y="160"/>
                      </a:lnTo>
                      <a:lnTo>
                        <a:pt x="366" y="155"/>
                      </a:lnTo>
                      <a:lnTo>
                        <a:pt x="363" y="155"/>
                      </a:lnTo>
                      <a:lnTo>
                        <a:pt x="359" y="151"/>
                      </a:lnTo>
                      <a:lnTo>
                        <a:pt x="354" y="151"/>
                      </a:lnTo>
                      <a:lnTo>
                        <a:pt x="350" y="151"/>
                      </a:lnTo>
                      <a:lnTo>
                        <a:pt x="348" y="146"/>
                      </a:lnTo>
                      <a:lnTo>
                        <a:pt x="350" y="146"/>
                      </a:lnTo>
                      <a:lnTo>
                        <a:pt x="345" y="144"/>
                      </a:lnTo>
                      <a:lnTo>
                        <a:pt x="348" y="140"/>
                      </a:lnTo>
                      <a:lnTo>
                        <a:pt x="348" y="135"/>
                      </a:lnTo>
                      <a:lnTo>
                        <a:pt x="345" y="133"/>
                      </a:lnTo>
                      <a:lnTo>
                        <a:pt x="345" y="131"/>
                      </a:lnTo>
                      <a:lnTo>
                        <a:pt x="341" y="128"/>
                      </a:lnTo>
                      <a:lnTo>
                        <a:pt x="343" y="128"/>
                      </a:lnTo>
                      <a:lnTo>
                        <a:pt x="343" y="124"/>
                      </a:lnTo>
                      <a:lnTo>
                        <a:pt x="345" y="128"/>
                      </a:lnTo>
                      <a:lnTo>
                        <a:pt x="348" y="124"/>
                      </a:lnTo>
                      <a:lnTo>
                        <a:pt x="343" y="124"/>
                      </a:lnTo>
                      <a:lnTo>
                        <a:pt x="341" y="122"/>
                      </a:lnTo>
                      <a:lnTo>
                        <a:pt x="339" y="124"/>
                      </a:lnTo>
                      <a:lnTo>
                        <a:pt x="341" y="122"/>
                      </a:lnTo>
                      <a:lnTo>
                        <a:pt x="341" y="117"/>
                      </a:lnTo>
                      <a:lnTo>
                        <a:pt x="339" y="117"/>
                      </a:lnTo>
                      <a:lnTo>
                        <a:pt x="341" y="115"/>
                      </a:lnTo>
                      <a:lnTo>
                        <a:pt x="341" y="113"/>
                      </a:lnTo>
                      <a:lnTo>
                        <a:pt x="339" y="113"/>
                      </a:lnTo>
                      <a:lnTo>
                        <a:pt x="332" y="113"/>
                      </a:lnTo>
                      <a:lnTo>
                        <a:pt x="330" y="111"/>
                      </a:lnTo>
                      <a:lnTo>
                        <a:pt x="325" y="108"/>
                      </a:lnTo>
                      <a:lnTo>
                        <a:pt x="325" y="106"/>
                      </a:lnTo>
                      <a:lnTo>
                        <a:pt x="325" y="104"/>
                      </a:lnTo>
                      <a:lnTo>
                        <a:pt x="321" y="104"/>
                      </a:lnTo>
                      <a:lnTo>
                        <a:pt x="323" y="104"/>
                      </a:lnTo>
                      <a:lnTo>
                        <a:pt x="319" y="104"/>
                      </a:lnTo>
                      <a:lnTo>
                        <a:pt x="321" y="106"/>
                      </a:lnTo>
                      <a:lnTo>
                        <a:pt x="319" y="108"/>
                      </a:lnTo>
                      <a:lnTo>
                        <a:pt x="317" y="106"/>
                      </a:lnTo>
                      <a:lnTo>
                        <a:pt x="319" y="108"/>
                      </a:lnTo>
                      <a:lnTo>
                        <a:pt x="317" y="108"/>
                      </a:lnTo>
                      <a:lnTo>
                        <a:pt x="317" y="111"/>
                      </a:lnTo>
                      <a:lnTo>
                        <a:pt x="314" y="111"/>
                      </a:lnTo>
                      <a:lnTo>
                        <a:pt x="317" y="111"/>
                      </a:lnTo>
                      <a:lnTo>
                        <a:pt x="314" y="115"/>
                      </a:lnTo>
                      <a:lnTo>
                        <a:pt x="317" y="115"/>
                      </a:lnTo>
                      <a:lnTo>
                        <a:pt x="314" y="117"/>
                      </a:lnTo>
                      <a:lnTo>
                        <a:pt x="319" y="117"/>
                      </a:lnTo>
                      <a:lnTo>
                        <a:pt x="321" y="117"/>
                      </a:lnTo>
                      <a:lnTo>
                        <a:pt x="319" y="120"/>
                      </a:lnTo>
                      <a:lnTo>
                        <a:pt x="321" y="120"/>
                      </a:lnTo>
                      <a:lnTo>
                        <a:pt x="321" y="122"/>
                      </a:lnTo>
                      <a:lnTo>
                        <a:pt x="321" y="120"/>
                      </a:lnTo>
                      <a:lnTo>
                        <a:pt x="325" y="120"/>
                      </a:lnTo>
                      <a:lnTo>
                        <a:pt x="325" y="122"/>
                      </a:lnTo>
                      <a:lnTo>
                        <a:pt x="328" y="122"/>
                      </a:lnTo>
                      <a:lnTo>
                        <a:pt x="325" y="122"/>
                      </a:lnTo>
                      <a:lnTo>
                        <a:pt x="328" y="124"/>
                      </a:lnTo>
                      <a:lnTo>
                        <a:pt x="325" y="124"/>
                      </a:lnTo>
                      <a:lnTo>
                        <a:pt x="325" y="126"/>
                      </a:lnTo>
                      <a:lnTo>
                        <a:pt x="328" y="126"/>
                      </a:lnTo>
                      <a:lnTo>
                        <a:pt x="330" y="126"/>
                      </a:lnTo>
                      <a:lnTo>
                        <a:pt x="330" y="124"/>
                      </a:lnTo>
                      <a:lnTo>
                        <a:pt x="332" y="126"/>
                      </a:lnTo>
                      <a:lnTo>
                        <a:pt x="332" y="128"/>
                      </a:lnTo>
                      <a:lnTo>
                        <a:pt x="334" y="128"/>
                      </a:lnTo>
                      <a:lnTo>
                        <a:pt x="334" y="126"/>
                      </a:lnTo>
                      <a:lnTo>
                        <a:pt x="337" y="126"/>
                      </a:lnTo>
                      <a:lnTo>
                        <a:pt x="337" y="128"/>
                      </a:lnTo>
                      <a:lnTo>
                        <a:pt x="334" y="128"/>
                      </a:lnTo>
                      <a:lnTo>
                        <a:pt x="337" y="133"/>
                      </a:lnTo>
                      <a:lnTo>
                        <a:pt x="334" y="133"/>
                      </a:lnTo>
                      <a:lnTo>
                        <a:pt x="334" y="135"/>
                      </a:lnTo>
                      <a:lnTo>
                        <a:pt x="332" y="133"/>
                      </a:lnTo>
                      <a:lnTo>
                        <a:pt x="323" y="135"/>
                      </a:lnTo>
                      <a:lnTo>
                        <a:pt x="321" y="133"/>
                      </a:lnTo>
                      <a:lnTo>
                        <a:pt x="317" y="128"/>
                      </a:lnTo>
                      <a:lnTo>
                        <a:pt x="310" y="128"/>
                      </a:lnTo>
                      <a:lnTo>
                        <a:pt x="308" y="128"/>
                      </a:lnTo>
                      <a:lnTo>
                        <a:pt x="308" y="133"/>
                      </a:lnTo>
                      <a:lnTo>
                        <a:pt x="310" y="135"/>
                      </a:lnTo>
                      <a:lnTo>
                        <a:pt x="305" y="135"/>
                      </a:lnTo>
                      <a:lnTo>
                        <a:pt x="303" y="133"/>
                      </a:lnTo>
                      <a:lnTo>
                        <a:pt x="301" y="133"/>
                      </a:lnTo>
                      <a:lnTo>
                        <a:pt x="301" y="126"/>
                      </a:lnTo>
                      <a:lnTo>
                        <a:pt x="299" y="124"/>
                      </a:lnTo>
                      <a:lnTo>
                        <a:pt x="292" y="126"/>
                      </a:lnTo>
                      <a:lnTo>
                        <a:pt x="292" y="122"/>
                      </a:lnTo>
                      <a:lnTo>
                        <a:pt x="290" y="120"/>
                      </a:lnTo>
                      <a:lnTo>
                        <a:pt x="288" y="117"/>
                      </a:lnTo>
                      <a:lnTo>
                        <a:pt x="283" y="122"/>
                      </a:lnTo>
                      <a:lnTo>
                        <a:pt x="283" y="117"/>
                      </a:lnTo>
                      <a:lnTo>
                        <a:pt x="281" y="115"/>
                      </a:lnTo>
                      <a:lnTo>
                        <a:pt x="283" y="113"/>
                      </a:lnTo>
                      <a:lnTo>
                        <a:pt x="279" y="113"/>
                      </a:lnTo>
                      <a:lnTo>
                        <a:pt x="281" y="113"/>
                      </a:lnTo>
                      <a:lnTo>
                        <a:pt x="281" y="111"/>
                      </a:lnTo>
                      <a:lnTo>
                        <a:pt x="279" y="111"/>
                      </a:lnTo>
                      <a:lnTo>
                        <a:pt x="276" y="108"/>
                      </a:lnTo>
                      <a:lnTo>
                        <a:pt x="272" y="106"/>
                      </a:lnTo>
                      <a:lnTo>
                        <a:pt x="272" y="102"/>
                      </a:lnTo>
                      <a:lnTo>
                        <a:pt x="268" y="102"/>
                      </a:lnTo>
                      <a:lnTo>
                        <a:pt x="270" y="104"/>
                      </a:lnTo>
                      <a:lnTo>
                        <a:pt x="263" y="104"/>
                      </a:lnTo>
                      <a:lnTo>
                        <a:pt x="263" y="102"/>
                      </a:lnTo>
                      <a:lnTo>
                        <a:pt x="263" y="100"/>
                      </a:lnTo>
                      <a:lnTo>
                        <a:pt x="259" y="100"/>
                      </a:lnTo>
                      <a:lnTo>
                        <a:pt x="259" y="97"/>
                      </a:lnTo>
                      <a:lnTo>
                        <a:pt x="254" y="95"/>
                      </a:lnTo>
                      <a:lnTo>
                        <a:pt x="252" y="93"/>
                      </a:lnTo>
                      <a:lnTo>
                        <a:pt x="250" y="91"/>
                      </a:lnTo>
                      <a:lnTo>
                        <a:pt x="247" y="93"/>
                      </a:lnTo>
                      <a:lnTo>
                        <a:pt x="245" y="91"/>
                      </a:lnTo>
                      <a:lnTo>
                        <a:pt x="243" y="88"/>
                      </a:lnTo>
                      <a:lnTo>
                        <a:pt x="243" y="80"/>
                      </a:lnTo>
                      <a:lnTo>
                        <a:pt x="239" y="82"/>
                      </a:lnTo>
                      <a:lnTo>
                        <a:pt x="241" y="84"/>
                      </a:lnTo>
                      <a:lnTo>
                        <a:pt x="239" y="84"/>
                      </a:lnTo>
                      <a:lnTo>
                        <a:pt x="236" y="88"/>
                      </a:lnTo>
                      <a:lnTo>
                        <a:pt x="234" y="91"/>
                      </a:lnTo>
                      <a:lnTo>
                        <a:pt x="234" y="95"/>
                      </a:lnTo>
                      <a:lnTo>
                        <a:pt x="232" y="100"/>
                      </a:lnTo>
                      <a:lnTo>
                        <a:pt x="232" y="102"/>
                      </a:lnTo>
                      <a:lnTo>
                        <a:pt x="234" y="102"/>
                      </a:lnTo>
                      <a:lnTo>
                        <a:pt x="234" y="106"/>
                      </a:lnTo>
                      <a:lnTo>
                        <a:pt x="236" y="100"/>
                      </a:lnTo>
                      <a:lnTo>
                        <a:pt x="239" y="102"/>
                      </a:lnTo>
                      <a:lnTo>
                        <a:pt x="241" y="100"/>
                      </a:lnTo>
                      <a:lnTo>
                        <a:pt x="243" y="102"/>
                      </a:lnTo>
                      <a:lnTo>
                        <a:pt x="245" y="102"/>
                      </a:lnTo>
                      <a:lnTo>
                        <a:pt x="252" y="104"/>
                      </a:lnTo>
                      <a:lnTo>
                        <a:pt x="254" y="106"/>
                      </a:lnTo>
                      <a:lnTo>
                        <a:pt x="254" y="108"/>
                      </a:lnTo>
                      <a:lnTo>
                        <a:pt x="254" y="111"/>
                      </a:lnTo>
                      <a:lnTo>
                        <a:pt x="256" y="108"/>
                      </a:lnTo>
                      <a:lnTo>
                        <a:pt x="254" y="111"/>
                      </a:lnTo>
                      <a:lnTo>
                        <a:pt x="256" y="111"/>
                      </a:lnTo>
                      <a:lnTo>
                        <a:pt x="256" y="113"/>
                      </a:lnTo>
                      <a:lnTo>
                        <a:pt x="259" y="113"/>
                      </a:lnTo>
                      <a:lnTo>
                        <a:pt x="256" y="115"/>
                      </a:lnTo>
                      <a:lnTo>
                        <a:pt x="259" y="115"/>
                      </a:lnTo>
                      <a:lnTo>
                        <a:pt x="256" y="117"/>
                      </a:lnTo>
                      <a:lnTo>
                        <a:pt x="259" y="117"/>
                      </a:lnTo>
                      <a:lnTo>
                        <a:pt x="256" y="120"/>
                      </a:lnTo>
                      <a:lnTo>
                        <a:pt x="256" y="117"/>
                      </a:lnTo>
                      <a:lnTo>
                        <a:pt x="254" y="117"/>
                      </a:lnTo>
                      <a:lnTo>
                        <a:pt x="254" y="120"/>
                      </a:lnTo>
                      <a:lnTo>
                        <a:pt x="250" y="117"/>
                      </a:lnTo>
                      <a:lnTo>
                        <a:pt x="250" y="115"/>
                      </a:lnTo>
                      <a:lnTo>
                        <a:pt x="245" y="122"/>
                      </a:lnTo>
                      <a:lnTo>
                        <a:pt x="241" y="122"/>
                      </a:lnTo>
                      <a:lnTo>
                        <a:pt x="243" y="124"/>
                      </a:lnTo>
                      <a:lnTo>
                        <a:pt x="239" y="124"/>
                      </a:lnTo>
                      <a:lnTo>
                        <a:pt x="234" y="128"/>
                      </a:lnTo>
                      <a:lnTo>
                        <a:pt x="234" y="135"/>
                      </a:lnTo>
                      <a:lnTo>
                        <a:pt x="234" y="137"/>
                      </a:lnTo>
                      <a:lnTo>
                        <a:pt x="230" y="140"/>
                      </a:lnTo>
                      <a:lnTo>
                        <a:pt x="227" y="142"/>
                      </a:lnTo>
                      <a:lnTo>
                        <a:pt x="225" y="140"/>
                      </a:lnTo>
                      <a:lnTo>
                        <a:pt x="223" y="142"/>
                      </a:lnTo>
                      <a:lnTo>
                        <a:pt x="219" y="142"/>
                      </a:lnTo>
                      <a:lnTo>
                        <a:pt x="216" y="144"/>
                      </a:lnTo>
                      <a:lnTo>
                        <a:pt x="219" y="144"/>
                      </a:lnTo>
                      <a:lnTo>
                        <a:pt x="216" y="146"/>
                      </a:lnTo>
                      <a:lnTo>
                        <a:pt x="212" y="146"/>
                      </a:lnTo>
                      <a:lnTo>
                        <a:pt x="212" y="148"/>
                      </a:lnTo>
                      <a:lnTo>
                        <a:pt x="210" y="148"/>
                      </a:lnTo>
                      <a:lnTo>
                        <a:pt x="210" y="151"/>
                      </a:lnTo>
                      <a:lnTo>
                        <a:pt x="207" y="155"/>
                      </a:lnTo>
                      <a:lnTo>
                        <a:pt x="207" y="157"/>
                      </a:lnTo>
                      <a:lnTo>
                        <a:pt x="210" y="160"/>
                      </a:lnTo>
                      <a:lnTo>
                        <a:pt x="207" y="164"/>
                      </a:lnTo>
                      <a:lnTo>
                        <a:pt x="210" y="166"/>
                      </a:lnTo>
                      <a:lnTo>
                        <a:pt x="205" y="166"/>
                      </a:lnTo>
                      <a:lnTo>
                        <a:pt x="205" y="168"/>
                      </a:lnTo>
                      <a:lnTo>
                        <a:pt x="201" y="173"/>
                      </a:lnTo>
                      <a:lnTo>
                        <a:pt x="203" y="173"/>
                      </a:lnTo>
                      <a:lnTo>
                        <a:pt x="201" y="175"/>
                      </a:lnTo>
                      <a:lnTo>
                        <a:pt x="201" y="177"/>
                      </a:lnTo>
                      <a:lnTo>
                        <a:pt x="196" y="179"/>
                      </a:lnTo>
                      <a:lnTo>
                        <a:pt x="196" y="182"/>
                      </a:lnTo>
                      <a:lnTo>
                        <a:pt x="198" y="184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198" y="186"/>
                      </a:lnTo>
                      <a:lnTo>
                        <a:pt x="201" y="191"/>
                      </a:lnTo>
                      <a:lnTo>
                        <a:pt x="198" y="191"/>
                      </a:lnTo>
                      <a:lnTo>
                        <a:pt x="198" y="193"/>
                      </a:lnTo>
                      <a:lnTo>
                        <a:pt x="198" y="195"/>
                      </a:lnTo>
                      <a:lnTo>
                        <a:pt x="201" y="195"/>
                      </a:lnTo>
                      <a:lnTo>
                        <a:pt x="201" y="197"/>
                      </a:lnTo>
                      <a:lnTo>
                        <a:pt x="203" y="197"/>
                      </a:lnTo>
                      <a:lnTo>
                        <a:pt x="205" y="202"/>
                      </a:lnTo>
                      <a:lnTo>
                        <a:pt x="210" y="197"/>
                      </a:lnTo>
                      <a:lnTo>
                        <a:pt x="214" y="199"/>
                      </a:lnTo>
                      <a:lnTo>
                        <a:pt x="214" y="197"/>
                      </a:lnTo>
                      <a:lnTo>
                        <a:pt x="216" y="197"/>
                      </a:lnTo>
                      <a:lnTo>
                        <a:pt x="219" y="197"/>
                      </a:lnTo>
                      <a:lnTo>
                        <a:pt x="223" y="197"/>
                      </a:lnTo>
                      <a:lnTo>
                        <a:pt x="223" y="199"/>
                      </a:lnTo>
                      <a:lnTo>
                        <a:pt x="230" y="204"/>
                      </a:lnTo>
                      <a:lnTo>
                        <a:pt x="230" y="206"/>
                      </a:lnTo>
                      <a:lnTo>
                        <a:pt x="239" y="211"/>
                      </a:lnTo>
                      <a:lnTo>
                        <a:pt x="236" y="213"/>
                      </a:lnTo>
                      <a:lnTo>
                        <a:pt x="241" y="215"/>
                      </a:lnTo>
                      <a:lnTo>
                        <a:pt x="250" y="217"/>
                      </a:lnTo>
                      <a:lnTo>
                        <a:pt x="250" y="222"/>
                      </a:lnTo>
                      <a:lnTo>
                        <a:pt x="247" y="226"/>
                      </a:lnTo>
                      <a:lnTo>
                        <a:pt x="250" y="226"/>
                      </a:lnTo>
                      <a:lnTo>
                        <a:pt x="252" y="228"/>
                      </a:lnTo>
                      <a:lnTo>
                        <a:pt x="254" y="228"/>
                      </a:lnTo>
                      <a:lnTo>
                        <a:pt x="254" y="233"/>
                      </a:lnTo>
                      <a:lnTo>
                        <a:pt x="256" y="235"/>
                      </a:lnTo>
                      <a:lnTo>
                        <a:pt x="259" y="235"/>
                      </a:lnTo>
                      <a:lnTo>
                        <a:pt x="261" y="235"/>
                      </a:lnTo>
                      <a:lnTo>
                        <a:pt x="261" y="239"/>
                      </a:lnTo>
                      <a:lnTo>
                        <a:pt x="263" y="237"/>
                      </a:lnTo>
                      <a:lnTo>
                        <a:pt x="265" y="239"/>
                      </a:lnTo>
                      <a:lnTo>
                        <a:pt x="270" y="239"/>
                      </a:lnTo>
                      <a:lnTo>
                        <a:pt x="270" y="237"/>
                      </a:lnTo>
                      <a:lnTo>
                        <a:pt x="272" y="242"/>
                      </a:lnTo>
                      <a:lnTo>
                        <a:pt x="276" y="242"/>
                      </a:lnTo>
                      <a:lnTo>
                        <a:pt x="276" y="244"/>
                      </a:lnTo>
                      <a:lnTo>
                        <a:pt x="283" y="244"/>
                      </a:lnTo>
                      <a:lnTo>
                        <a:pt x="285" y="244"/>
                      </a:lnTo>
                      <a:lnTo>
                        <a:pt x="285" y="242"/>
                      </a:lnTo>
                      <a:lnTo>
                        <a:pt x="290" y="239"/>
                      </a:lnTo>
                      <a:lnTo>
                        <a:pt x="290" y="242"/>
                      </a:lnTo>
                      <a:lnTo>
                        <a:pt x="294" y="242"/>
                      </a:lnTo>
                      <a:lnTo>
                        <a:pt x="294" y="239"/>
                      </a:lnTo>
                      <a:lnTo>
                        <a:pt x="292" y="239"/>
                      </a:lnTo>
                      <a:lnTo>
                        <a:pt x="292" y="237"/>
                      </a:lnTo>
                      <a:lnTo>
                        <a:pt x="294" y="239"/>
                      </a:lnTo>
                      <a:lnTo>
                        <a:pt x="299" y="237"/>
                      </a:lnTo>
                      <a:lnTo>
                        <a:pt x="301" y="242"/>
                      </a:lnTo>
                      <a:lnTo>
                        <a:pt x="303" y="242"/>
                      </a:lnTo>
                      <a:lnTo>
                        <a:pt x="303" y="244"/>
                      </a:lnTo>
                      <a:lnTo>
                        <a:pt x="303" y="246"/>
                      </a:lnTo>
                      <a:lnTo>
                        <a:pt x="301" y="248"/>
                      </a:lnTo>
                      <a:lnTo>
                        <a:pt x="303" y="251"/>
                      </a:lnTo>
                      <a:lnTo>
                        <a:pt x="303" y="253"/>
                      </a:lnTo>
                      <a:lnTo>
                        <a:pt x="301" y="253"/>
                      </a:lnTo>
                      <a:lnTo>
                        <a:pt x="305" y="255"/>
                      </a:lnTo>
                      <a:lnTo>
                        <a:pt x="303" y="259"/>
                      </a:lnTo>
                      <a:lnTo>
                        <a:pt x="308" y="262"/>
                      </a:lnTo>
                      <a:lnTo>
                        <a:pt x="308" y="264"/>
                      </a:lnTo>
                      <a:lnTo>
                        <a:pt x="310" y="266"/>
                      </a:lnTo>
                      <a:lnTo>
                        <a:pt x="310" y="264"/>
                      </a:lnTo>
                      <a:lnTo>
                        <a:pt x="312" y="264"/>
                      </a:lnTo>
                      <a:lnTo>
                        <a:pt x="317" y="268"/>
                      </a:lnTo>
                      <a:lnTo>
                        <a:pt x="317" y="266"/>
                      </a:lnTo>
                      <a:lnTo>
                        <a:pt x="319" y="268"/>
                      </a:lnTo>
                      <a:lnTo>
                        <a:pt x="323" y="268"/>
                      </a:lnTo>
                      <a:lnTo>
                        <a:pt x="325" y="268"/>
                      </a:lnTo>
                      <a:lnTo>
                        <a:pt x="328" y="271"/>
                      </a:lnTo>
                      <a:lnTo>
                        <a:pt x="328" y="273"/>
                      </a:lnTo>
                      <a:lnTo>
                        <a:pt x="325" y="271"/>
                      </a:lnTo>
                      <a:lnTo>
                        <a:pt x="321" y="275"/>
                      </a:lnTo>
                      <a:lnTo>
                        <a:pt x="319" y="277"/>
                      </a:lnTo>
                      <a:lnTo>
                        <a:pt x="321" y="279"/>
                      </a:lnTo>
                      <a:lnTo>
                        <a:pt x="319" y="282"/>
                      </a:lnTo>
                      <a:lnTo>
                        <a:pt x="317" y="279"/>
                      </a:lnTo>
                      <a:lnTo>
                        <a:pt x="319" y="286"/>
                      </a:lnTo>
                      <a:lnTo>
                        <a:pt x="317" y="286"/>
                      </a:lnTo>
                      <a:lnTo>
                        <a:pt x="317" y="288"/>
                      </a:lnTo>
                      <a:lnTo>
                        <a:pt x="312" y="286"/>
                      </a:lnTo>
                      <a:lnTo>
                        <a:pt x="310" y="286"/>
                      </a:lnTo>
                      <a:lnTo>
                        <a:pt x="308" y="284"/>
                      </a:lnTo>
                      <a:lnTo>
                        <a:pt x="305" y="284"/>
                      </a:lnTo>
                      <a:lnTo>
                        <a:pt x="305" y="282"/>
                      </a:lnTo>
                      <a:lnTo>
                        <a:pt x="303" y="282"/>
                      </a:lnTo>
                      <a:lnTo>
                        <a:pt x="301" y="286"/>
                      </a:lnTo>
                      <a:lnTo>
                        <a:pt x="299" y="286"/>
                      </a:lnTo>
                      <a:lnTo>
                        <a:pt x="294" y="286"/>
                      </a:lnTo>
                      <a:lnTo>
                        <a:pt x="294" y="284"/>
                      </a:lnTo>
                      <a:lnTo>
                        <a:pt x="292" y="286"/>
                      </a:lnTo>
                      <a:lnTo>
                        <a:pt x="288" y="284"/>
                      </a:lnTo>
                      <a:lnTo>
                        <a:pt x="285" y="282"/>
                      </a:lnTo>
                      <a:lnTo>
                        <a:pt x="281" y="282"/>
                      </a:lnTo>
                      <a:lnTo>
                        <a:pt x="279" y="284"/>
                      </a:lnTo>
                      <a:lnTo>
                        <a:pt x="272" y="282"/>
                      </a:lnTo>
                      <a:lnTo>
                        <a:pt x="268" y="284"/>
                      </a:lnTo>
                      <a:lnTo>
                        <a:pt x="268" y="286"/>
                      </a:lnTo>
                      <a:lnTo>
                        <a:pt x="265" y="286"/>
                      </a:lnTo>
                      <a:lnTo>
                        <a:pt x="263" y="286"/>
                      </a:lnTo>
                      <a:lnTo>
                        <a:pt x="263" y="284"/>
                      </a:lnTo>
                      <a:lnTo>
                        <a:pt x="261" y="284"/>
                      </a:lnTo>
                      <a:lnTo>
                        <a:pt x="254" y="282"/>
                      </a:lnTo>
                      <a:lnTo>
                        <a:pt x="252" y="282"/>
                      </a:lnTo>
                      <a:lnTo>
                        <a:pt x="252" y="284"/>
                      </a:lnTo>
                      <a:lnTo>
                        <a:pt x="247" y="284"/>
                      </a:lnTo>
                      <a:lnTo>
                        <a:pt x="247" y="286"/>
                      </a:lnTo>
                      <a:lnTo>
                        <a:pt x="250" y="288"/>
                      </a:lnTo>
                      <a:lnTo>
                        <a:pt x="250" y="291"/>
                      </a:lnTo>
                      <a:lnTo>
                        <a:pt x="247" y="293"/>
                      </a:lnTo>
                      <a:lnTo>
                        <a:pt x="247" y="299"/>
                      </a:lnTo>
                      <a:lnTo>
                        <a:pt x="245" y="304"/>
                      </a:lnTo>
                      <a:lnTo>
                        <a:pt x="247" y="306"/>
                      </a:lnTo>
                      <a:lnTo>
                        <a:pt x="245" y="311"/>
                      </a:lnTo>
                      <a:lnTo>
                        <a:pt x="243" y="313"/>
                      </a:lnTo>
                      <a:lnTo>
                        <a:pt x="243" y="315"/>
                      </a:lnTo>
                      <a:lnTo>
                        <a:pt x="241" y="315"/>
                      </a:lnTo>
                      <a:lnTo>
                        <a:pt x="241" y="317"/>
                      </a:lnTo>
                      <a:lnTo>
                        <a:pt x="241" y="319"/>
                      </a:lnTo>
                      <a:lnTo>
                        <a:pt x="239" y="319"/>
                      </a:lnTo>
                      <a:lnTo>
                        <a:pt x="236" y="319"/>
                      </a:lnTo>
                      <a:lnTo>
                        <a:pt x="232" y="319"/>
                      </a:lnTo>
                      <a:lnTo>
                        <a:pt x="232" y="324"/>
                      </a:lnTo>
                      <a:lnTo>
                        <a:pt x="230" y="324"/>
                      </a:lnTo>
                      <a:lnTo>
                        <a:pt x="234" y="326"/>
                      </a:lnTo>
                      <a:lnTo>
                        <a:pt x="230" y="331"/>
                      </a:lnTo>
                      <a:lnTo>
                        <a:pt x="230" y="328"/>
                      </a:lnTo>
                      <a:lnTo>
                        <a:pt x="227" y="331"/>
                      </a:lnTo>
                      <a:lnTo>
                        <a:pt x="227" y="328"/>
                      </a:lnTo>
                      <a:lnTo>
                        <a:pt x="223" y="328"/>
                      </a:lnTo>
                      <a:lnTo>
                        <a:pt x="223" y="326"/>
                      </a:lnTo>
                      <a:lnTo>
                        <a:pt x="221" y="328"/>
                      </a:lnTo>
                      <a:lnTo>
                        <a:pt x="221" y="324"/>
                      </a:lnTo>
                      <a:lnTo>
                        <a:pt x="216" y="317"/>
                      </a:lnTo>
                      <a:lnTo>
                        <a:pt x="210" y="317"/>
                      </a:lnTo>
                      <a:lnTo>
                        <a:pt x="205" y="322"/>
                      </a:lnTo>
                      <a:lnTo>
                        <a:pt x="203" y="322"/>
                      </a:lnTo>
                      <a:lnTo>
                        <a:pt x="203" y="324"/>
                      </a:lnTo>
                      <a:lnTo>
                        <a:pt x="207" y="326"/>
                      </a:lnTo>
                      <a:lnTo>
                        <a:pt x="205" y="328"/>
                      </a:lnTo>
                      <a:lnTo>
                        <a:pt x="207" y="331"/>
                      </a:lnTo>
                      <a:lnTo>
                        <a:pt x="210" y="331"/>
                      </a:lnTo>
                      <a:lnTo>
                        <a:pt x="207" y="333"/>
                      </a:lnTo>
                      <a:lnTo>
                        <a:pt x="205" y="333"/>
                      </a:lnTo>
                      <a:lnTo>
                        <a:pt x="203" y="335"/>
                      </a:lnTo>
                      <a:lnTo>
                        <a:pt x="203" y="339"/>
                      </a:lnTo>
                      <a:lnTo>
                        <a:pt x="201" y="337"/>
                      </a:lnTo>
                      <a:lnTo>
                        <a:pt x="198" y="339"/>
                      </a:lnTo>
                      <a:lnTo>
                        <a:pt x="198" y="344"/>
                      </a:lnTo>
                      <a:lnTo>
                        <a:pt x="196" y="342"/>
                      </a:lnTo>
                      <a:lnTo>
                        <a:pt x="194" y="344"/>
                      </a:lnTo>
                      <a:lnTo>
                        <a:pt x="194" y="346"/>
                      </a:lnTo>
                      <a:lnTo>
                        <a:pt x="194" y="348"/>
                      </a:lnTo>
                      <a:lnTo>
                        <a:pt x="192" y="350"/>
                      </a:lnTo>
                      <a:lnTo>
                        <a:pt x="185" y="359"/>
                      </a:lnTo>
                      <a:lnTo>
                        <a:pt x="190" y="364"/>
                      </a:lnTo>
                      <a:lnTo>
                        <a:pt x="198" y="375"/>
                      </a:lnTo>
                      <a:lnTo>
                        <a:pt x="205" y="382"/>
                      </a:lnTo>
                      <a:lnTo>
                        <a:pt x="210" y="384"/>
                      </a:lnTo>
                      <a:lnTo>
                        <a:pt x="212" y="388"/>
                      </a:lnTo>
                      <a:lnTo>
                        <a:pt x="223" y="390"/>
                      </a:lnTo>
                      <a:lnTo>
                        <a:pt x="232" y="399"/>
                      </a:lnTo>
                      <a:lnTo>
                        <a:pt x="236" y="402"/>
                      </a:lnTo>
                      <a:lnTo>
                        <a:pt x="245" y="399"/>
                      </a:lnTo>
                      <a:lnTo>
                        <a:pt x="247" y="399"/>
                      </a:lnTo>
                      <a:lnTo>
                        <a:pt x="256" y="404"/>
                      </a:lnTo>
                      <a:lnTo>
                        <a:pt x="259" y="406"/>
                      </a:lnTo>
                      <a:lnTo>
                        <a:pt x="263" y="413"/>
                      </a:lnTo>
                      <a:lnTo>
                        <a:pt x="265" y="408"/>
                      </a:lnTo>
                      <a:lnTo>
                        <a:pt x="268" y="408"/>
                      </a:lnTo>
                      <a:lnTo>
                        <a:pt x="272" y="408"/>
                      </a:lnTo>
                      <a:lnTo>
                        <a:pt x="274" y="410"/>
                      </a:lnTo>
                      <a:lnTo>
                        <a:pt x="281" y="408"/>
                      </a:lnTo>
                      <a:lnTo>
                        <a:pt x="283" y="410"/>
                      </a:lnTo>
                      <a:lnTo>
                        <a:pt x="288" y="413"/>
                      </a:lnTo>
                      <a:lnTo>
                        <a:pt x="288" y="415"/>
                      </a:lnTo>
                      <a:lnTo>
                        <a:pt x="288" y="426"/>
                      </a:lnTo>
                      <a:lnTo>
                        <a:pt x="285" y="426"/>
                      </a:lnTo>
                      <a:lnTo>
                        <a:pt x="285" y="428"/>
                      </a:lnTo>
                      <a:lnTo>
                        <a:pt x="283" y="430"/>
                      </a:lnTo>
                      <a:lnTo>
                        <a:pt x="285" y="437"/>
                      </a:lnTo>
                      <a:lnTo>
                        <a:pt x="283" y="437"/>
                      </a:lnTo>
                      <a:lnTo>
                        <a:pt x="283" y="442"/>
                      </a:lnTo>
                      <a:lnTo>
                        <a:pt x="288" y="439"/>
                      </a:lnTo>
                      <a:lnTo>
                        <a:pt x="288" y="444"/>
                      </a:lnTo>
                      <a:lnTo>
                        <a:pt x="290" y="446"/>
                      </a:lnTo>
                      <a:lnTo>
                        <a:pt x="288" y="446"/>
                      </a:lnTo>
                      <a:lnTo>
                        <a:pt x="288" y="448"/>
                      </a:lnTo>
                      <a:lnTo>
                        <a:pt x="290" y="448"/>
                      </a:lnTo>
                      <a:lnTo>
                        <a:pt x="288" y="455"/>
                      </a:lnTo>
                      <a:lnTo>
                        <a:pt x="292" y="453"/>
                      </a:lnTo>
                      <a:lnTo>
                        <a:pt x="294" y="457"/>
                      </a:lnTo>
                      <a:lnTo>
                        <a:pt x="290" y="457"/>
                      </a:lnTo>
                      <a:lnTo>
                        <a:pt x="288" y="457"/>
                      </a:lnTo>
                      <a:lnTo>
                        <a:pt x="290" y="464"/>
                      </a:lnTo>
                      <a:lnTo>
                        <a:pt x="288" y="464"/>
                      </a:lnTo>
                      <a:lnTo>
                        <a:pt x="288" y="466"/>
                      </a:lnTo>
                      <a:lnTo>
                        <a:pt x="283" y="466"/>
                      </a:lnTo>
                      <a:lnTo>
                        <a:pt x="283" y="468"/>
                      </a:lnTo>
                      <a:lnTo>
                        <a:pt x="281" y="470"/>
                      </a:lnTo>
                      <a:lnTo>
                        <a:pt x="279" y="470"/>
                      </a:lnTo>
                      <a:lnTo>
                        <a:pt x="279" y="473"/>
                      </a:lnTo>
                      <a:lnTo>
                        <a:pt x="274" y="473"/>
                      </a:lnTo>
                      <a:lnTo>
                        <a:pt x="272" y="473"/>
                      </a:lnTo>
                      <a:lnTo>
                        <a:pt x="270" y="473"/>
                      </a:lnTo>
                      <a:lnTo>
                        <a:pt x="268" y="473"/>
                      </a:lnTo>
                      <a:lnTo>
                        <a:pt x="265" y="475"/>
                      </a:lnTo>
                      <a:lnTo>
                        <a:pt x="270" y="479"/>
                      </a:lnTo>
                      <a:lnTo>
                        <a:pt x="268" y="482"/>
                      </a:lnTo>
                      <a:lnTo>
                        <a:pt x="268" y="484"/>
                      </a:lnTo>
                      <a:lnTo>
                        <a:pt x="263" y="484"/>
                      </a:lnTo>
                      <a:lnTo>
                        <a:pt x="265" y="488"/>
                      </a:lnTo>
                      <a:lnTo>
                        <a:pt x="265" y="495"/>
                      </a:lnTo>
                      <a:lnTo>
                        <a:pt x="265" y="502"/>
                      </a:lnTo>
                      <a:lnTo>
                        <a:pt x="263" y="506"/>
                      </a:lnTo>
                      <a:lnTo>
                        <a:pt x="268" y="506"/>
                      </a:lnTo>
                      <a:lnTo>
                        <a:pt x="268" y="510"/>
                      </a:lnTo>
                      <a:lnTo>
                        <a:pt x="270" y="510"/>
                      </a:lnTo>
                      <a:lnTo>
                        <a:pt x="276" y="510"/>
                      </a:lnTo>
                      <a:lnTo>
                        <a:pt x="274" y="513"/>
                      </a:lnTo>
                      <a:lnTo>
                        <a:pt x="279" y="517"/>
                      </a:lnTo>
                      <a:lnTo>
                        <a:pt x="281" y="519"/>
                      </a:lnTo>
                      <a:lnTo>
                        <a:pt x="283" y="524"/>
                      </a:lnTo>
                      <a:lnTo>
                        <a:pt x="288" y="524"/>
                      </a:lnTo>
                      <a:lnTo>
                        <a:pt x="290" y="528"/>
                      </a:lnTo>
                      <a:lnTo>
                        <a:pt x="292" y="528"/>
                      </a:lnTo>
                      <a:lnTo>
                        <a:pt x="294" y="528"/>
                      </a:lnTo>
                      <a:lnTo>
                        <a:pt x="294" y="526"/>
                      </a:lnTo>
                      <a:lnTo>
                        <a:pt x="299" y="526"/>
                      </a:lnTo>
                      <a:lnTo>
                        <a:pt x="299" y="528"/>
                      </a:lnTo>
                      <a:lnTo>
                        <a:pt x="296" y="530"/>
                      </a:lnTo>
                      <a:lnTo>
                        <a:pt x="296" y="533"/>
                      </a:lnTo>
                      <a:lnTo>
                        <a:pt x="294" y="535"/>
                      </a:lnTo>
                      <a:lnTo>
                        <a:pt x="292" y="533"/>
                      </a:lnTo>
                      <a:lnTo>
                        <a:pt x="292" y="537"/>
                      </a:lnTo>
                      <a:lnTo>
                        <a:pt x="292" y="541"/>
                      </a:lnTo>
                      <a:lnTo>
                        <a:pt x="292" y="546"/>
                      </a:lnTo>
                      <a:lnTo>
                        <a:pt x="288" y="548"/>
                      </a:lnTo>
                      <a:lnTo>
                        <a:pt x="290" y="553"/>
                      </a:lnTo>
                      <a:lnTo>
                        <a:pt x="288" y="550"/>
                      </a:lnTo>
                      <a:lnTo>
                        <a:pt x="288" y="555"/>
                      </a:lnTo>
                      <a:lnTo>
                        <a:pt x="285" y="553"/>
                      </a:lnTo>
                      <a:lnTo>
                        <a:pt x="283" y="555"/>
                      </a:lnTo>
                      <a:lnTo>
                        <a:pt x="288" y="557"/>
                      </a:lnTo>
                      <a:lnTo>
                        <a:pt x="288" y="561"/>
                      </a:lnTo>
                      <a:lnTo>
                        <a:pt x="290" y="564"/>
                      </a:lnTo>
                      <a:lnTo>
                        <a:pt x="294" y="561"/>
                      </a:lnTo>
                      <a:lnTo>
                        <a:pt x="296" y="566"/>
                      </a:lnTo>
                      <a:lnTo>
                        <a:pt x="301" y="566"/>
                      </a:lnTo>
                      <a:lnTo>
                        <a:pt x="299" y="561"/>
                      </a:lnTo>
                      <a:lnTo>
                        <a:pt x="301" y="561"/>
                      </a:lnTo>
                      <a:lnTo>
                        <a:pt x="303" y="561"/>
                      </a:lnTo>
                      <a:lnTo>
                        <a:pt x="301" y="564"/>
                      </a:lnTo>
                      <a:lnTo>
                        <a:pt x="303" y="561"/>
                      </a:lnTo>
                      <a:lnTo>
                        <a:pt x="305" y="564"/>
                      </a:lnTo>
                      <a:lnTo>
                        <a:pt x="314" y="564"/>
                      </a:lnTo>
                      <a:lnTo>
                        <a:pt x="314" y="566"/>
                      </a:lnTo>
                      <a:lnTo>
                        <a:pt x="317" y="566"/>
                      </a:lnTo>
                      <a:lnTo>
                        <a:pt x="319" y="568"/>
                      </a:lnTo>
                      <a:lnTo>
                        <a:pt x="323" y="566"/>
                      </a:lnTo>
                      <a:lnTo>
                        <a:pt x="325" y="566"/>
                      </a:lnTo>
                      <a:lnTo>
                        <a:pt x="323" y="570"/>
                      </a:lnTo>
                      <a:lnTo>
                        <a:pt x="321" y="570"/>
                      </a:lnTo>
                      <a:lnTo>
                        <a:pt x="317" y="573"/>
                      </a:lnTo>
                      <a:lnTo>
                        <a:pt x="317" y="577"/>
                      </a:lnTo>
                      <a:lnTo>
                        <a:pt x="314" y="579"/>
                      </a:lnTo>
                      <a:lnTo>
                        <a:pt x="312" y="581"/>
                      </a:lnTo>
                      <a:lnTo>
                        <a:pt x="308" y="584"/>
                      </a:lnTo>
                      <a:lnTo>
                        <a:pt x="308" y="586"/>
                      </a:lnTo>
                      <a:lnTo>
                        <a:pt x="310" y="590"/>
                      </a:lnTo>
                      <a:lnTo>
                        <a:pt x="308" y="595"/>
                      </a:lnTo>
                      <a:lnTo>
                        <a:pt x="305" y="597"/>
                      </a:lnTo>
                      <a:lnTo>
                        <a:pt x="308" y="597"/>
                      </a:lnTo>
                      <a:lnTo>
                        <a:pt x="308" y="604"/>
                      </a:lnTo>
                      <a:lnTo>
                        <a:pt x="312" y="604"/>
                      </a:lnTo>
                      <a:lnTo>
                        <a:pt x="312" y="606"/>
                      </a:lnTo>
                      <a:lnTo>
                        <a:pt x="314" y="608"/>
                      </a:lnTo>
                      <a:lnTo>
                        <a:pt x="312" y="610"/>
                      </a:lnTo>
                      <a:lnTo>
                        <a:pt x="314" y="615"/>
                      </a:lnTo>
                      <a:lnTo>
                        <a:pt x="317" y="615"/>
                      </a:lnTo>
                      <a:lnTo>
                        <a:pt x="319" y="615"/>
                      </a:lnTo>
                      <a:lnTo>
                        <a:pt x="321" y="619"/>
                      </a:lnTo>
                      <a:lnTo>
                        <a:pt x="321" y="626"/>
                      </a:lnTo>
                      <a:lnTo>
                        <a:pt x="317" y="628"/>
                      </a:lnTo>
                      <a:lnTo>
                        <a:pt x="314" y="630"/>
                      </a:lnTo>
                      <a:lnTo>
                        <a:pt x="314" y="635"/>
                      </a:lnTo>
                      <a:lnTo>
                        <a:pt x="321" y="641"/>
                      </a:lnTo>
                      <a:lnTo>
                        <a:pt x="319" y="646"/>
                      </a:lnTo>
                      <a:lnTo>
                        <a:pt x="317" y="648"/>
                      </a:lnTo>
                      <a:lnTo>
                        <a:pt x="312" y="641"/>
                      </a:lnTo>
                      <a:lnTo>
                        <a:pt x="308" y="644"/>
                      </a:lnTo>
                      <a:lnTo>
                        <a:pt x="308" y="639"/>
                      </a:lnTo>
                      <a:lnTo>
                        <a:pt x="305" y="639"/>
                      </a:lnTo>
                      <a:lnTo>
                        <a:pt x="305" y="637"/>
                      </a:lnTo>
                      <a:lnTo>
                        <a:pt x="299" y="637"/>
                      </a:lnTo>
                      <a:lnTo>
                        <a:pt x="299" y="633"/>
                      </a:lnTo>
                      <a:lnTo>
                        <a:pt x="301" y="635"/>
                      </a:lnTo>
                      <a:lnTo>
                        <a:pt x="303" y="633"/>
                      </a:lnTo>
                      <a:lnTo>
                        <a:pt x="303" y="635"/>
                      </a:lnTo>
                      <a:lnTo>
                        <a:pt x="305" y="633"/>
                      </a:lnTo>
                      <a:lnTo>
                        <a:pt x="303" y="633"/>
                      </a:lnTo>
                      <a:lnTo>
                        <a:pt x="305" y="633"/>
                      </a:lnTo>
                      <a:lnTo>
                        <a:pt x="303" y="635"/>
                      </a:lnTo>
                      <a:lnTo>
                        <a:pt x="303" y="633"/>
                      </a:lnTo>
                      <a:lnTo>
                        <a:pt x="301" y="635"/>
                      </a:lnTo>
                      <a:lnTo>
                        <a:pt x="299" y="633"/>
                      </a:lnTo>
                      <a:lnTo>
                        <a:pt x="299" y="635"/>
                      </a:lnTo>
                      <a:lnTo>
                        <a:pt x="299" y="637"/>
                      </a:lnTo>
                      <a:lnTo>
                        <a:pt x="305" y="639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05" y="641"/>
                      </a:lnTo>
                      <a:lnTo>
                        <a:pt x="308" y="644"/>
                      </a:lnTo>
                      <a:lnTo>
                        <a:pt x="314" y="644"/>
                      </a:lnTo>
                      <a:lnTo>
                        <a:pt x="317" y="648"/>
                      </a:lnTo>
                      <a:lnTo>
                        <a:pt x="317" y="650"/>
                      </a:lnTo>
                      <a:lnTo>
                        <a:pt x="321" y="650"/>
                      </a:lnTo>
                      <a:lnTo>
                        <a:pt x="321" y="653"/>
                      </a:lnTo>
                      <a:lnTo>
                        <a:pt x="317" y="655"/>
                      </a:lnTo>
                      <a:lnTo>
                        <a:pt x="317" y="657"/>
                      </a:lnTo>
                      <a:lnTo>
                        <a:pt x="312" y="659"/>
                      </a:lnTo>
                      <a:lnTo>
                        <a:pt x="310" y="661"/>
                      </a:lnTo>
                      <a:lnTo>
                        <a:pt x="308" y="661"/>
                      </a:lnTo>
                      <a:lnTo>
                        <a:pt x="308" y="664"/>
                      </a:lnTo>
                      <a:lnTo>
                        <a:pt x="303" y="666"/>
                      </a:lnTo>
                      <a:lnTo>
                        <a:pt x="308" y="670"/>
                      </a:lnTo>
                      <a:lnTo>
                        <a:pt x="305" y="670"/>
                      </a:lnTo>
                      <a:lnTo>
                        <a:pt x="305" y="675"/>
                      </a:lnTo>
                      <a:lnTo>
                        <a:pt x="305" y="677"/>
                      </a:lnTo>
                      <a:lnTo>
                        <a:pt x="301" y="677"/>
                      </a:lnTo>
                      <a:lnTo>
                        <a:pt x="303" y="675"/>
                      </a:lnTo>
                      <a:lnTo>
                        <a:pt x="301" y="675"/>
                      </a:lnTo>
                      <a:lnTo>
                        <a:pt x="299" y="670"/>
                      </a:lnTo>
                      <a:lnTo>
                        <a:pt x="294" y="666"/>
                      </a:lnTo>
                      <a:lnTo>
                        <a:pt x="296" y="664"/>
                      </a:lnTo>
                      <a:lnTo>
                        <a:pt x="292" y="664"/>
                      </a:lnTo>
                      <a:lnTo>
                        <a:pt x="292" y="659"/>
                      </a:lnTo>
                      <a:lnTo>
                        <a:pt x="292" y="661"/>
                      </a:lnTo>
                      <a:lnTo>
                        <a:pt x="294" y="664"/>
                      </a:lnTo>
                      <a:lnTo>
                        <a:pt x="292" y="664"/>
                      </a:lnTo>
                      <a:lnTo>
                        <a:pt x="296" y="664"/>
                      </a:lnTo>
                      <a:lnTo>
                        <a:pt x="294" y="666"/>
                      </a:lnTo>
                      <a:lnTo>
                        <a:pt x="288" y="666"/>
                      </a:lnTo>
                      <a:lnTo>
                        <a:pt x="283" y="664"/>
                      </a:lnTo>
                      <a:lnTo>
                        <a:pt x="281" y="661"/>
                      </a:lnTo>
                      <a:lnTo>
                        <a:pt x="281" y="655"/>
                      </a:lnTo>
                      <a:lnTo>
                        <a:pt x="279" y="661"/>
                      </a:lnTo>
                      <a:lnTo>
                        <a:pt x="283" y="664"/>
                      </a:lnTo>
                      <a:lnTo>
                        <a:pt x="285" y="664"/>
                      </a:lnTo>
                      <a:lnTo>
                        <a:pt x="288" y="666"/>
                      </a:lnTo>
                      <a:lnTo>
                        <a:pt x="292" y="666"/>
                      </a:lnTo>
                      <a:lnTo>
                        <a:pt x="294" y="666"/>
                      </a:lnTo>
                      <a:lnTo>
                        <a:pt x="299" y="675"/>
                      </a:lnTo>
                      <a:lnTo>
                        <a:pt x="301" y="677"/>
                      </a:lnTo>
                      <a:lnTo>
                        <a:pt x="305" y="677"/>
                      </a:lnTo>
                      <a:lnTo>
                        <a:pt x="305" y="681"/>
                      </a:lnTo>
                      <a:lnTo>
                        <a:pt x="305" y="684"/>
                      </a:lnTo>
                      <a:lnTo>
                        <a:pt x="310" y="688"/>
                      </a:lnTo>
                      <a:lnTo>
                        <a:pt x="305" y="688"/>
                      </a:lnTo>
                      <a:lnTo>
                        <a:pt x="301" y="688"/>
                      </a:lnTo>
                      <a:lnTo>
                        <a:pt x="299" y="692"/>
                      </a:lnTo>
                      <a:lnTo>
                        <a:pt x="299" y="695"/>
                      </a:lnTo>
                      <a:lnTo>
                        <a:pt x="299" y="699"/>
                      </a:lnTo>
                      <a:lnTo>
                        <a:pt x="296" y="699"/>
                      </a:lnTo>
                      <a:lnTo>
                        <a:pt x="296" y="701"/>
                      </a:lnTo>
                      <a:lnTo>
                        <a:pt x="290" y="706"/>
                      </a:lnTo>
                      <a:lnTo>
                        <a:pt x="290" y="710"/>
                      </a:lnTo>
                      <a:lnTo>
                        <a:pt x="290" y="708"/>
                      </a:lnTo>
                      <a:lnTo>
                        <a:pt x="290" y="710"/>
                      </a:lnTo>
                      <a:lnTo>
                        <a:pt x="288" y="710"/>
                      </a:lnTo>
                      <a:lnTo>
                        <a:pt x="279" y="708"/>
                      </a:lnTo>
                      <a:lnTo>
                        <a:pt x="276" y="708"/>
                      </a:lnTo>
                      <a:lnTo>
                        <a:pt x="274" y="708"/>
                      </a:lnTo>
                      <a:lnTo>
                        <a:pt x="279" y="706"/>
                      </a:lnTo>
                      <a:lnTo>
                        <a:pt x="281" y="697"/>
                      </a:lnTo>
                      <a:lnTo>
                        <a:pt x="281" y="692"/>
                      </a:lnTo>
                      <a:lnTo>
                        <a:pt x="283" y="692"/>
                      </a:lnTo>
                      <a:lnTo>
                        <a:pt x="279" y="692"/>
                      </a:lnTo>
                      <a:lnTo>
                        <a:pt x="279" y="690"/>
                      </a:lnTo>
                      <a:lnTo>
                        <a:pt x="281" y="697"/>
                      </a:lnTo>
                      <a:lnTo>
                        <a:pt x="276" y="704"/>
                      </a:lnTo>
                      <a:lnTo>
                        <a:pt x="274" y="708"/>
                      </a:lnTo>
                      <a:lnTo>
                        <a:pt x="274" y="710"/>
                      </a:lnTo>
                      <a:lnTo>
                        <a:pt x="279" y="710"/>
                      </a:lnTo>
                      <a:lnTo>
                        <a:pt x="274" y="717"/>
                      </a:lnTo>
                      <a:lnTo>
                        <a:pt x="274" y="719"/>
                      </a:lnTo>
                      <a:lnTo>
                        <a:pt x="272" y="724"/>
                      </a:lnTo>
                      <a:lnTo>
                        <a:pt x="270" y="724"/>
                      </a:lnTo>
                      <a:lnTo>
                        <a:pt x="270" y="721"/>
                      </a:lnTo>
                      <a:lnTo>
                        <a:pt x="270" y="717"/>
                      </a:lnTo>
                      <a:lnTo>
                        <a:pt x="268" y="715"/>
                      </a:lnTo>
                      <a:lnTo>
                        <a:pt x="265" y="712"/>
                      </a:lnTo>
                      <a:lnTo>
                        <a:pt x="265" y="710"/>
                      </a:lnTo>
                      <a:lnTo>
                        <a:pt x="265" y="712"/>
                      </a:lnTo>
                      <a:lnTo>
                        <a:pt x="268" y="715"/>
                      </a:lnTo>
                      <a:lnTo>
                        <a:pt x="270" y="717"/>
                      </a:lnTo>
                      <a:lnTo>
                        <a:pt x="270" y="721"/>
                      </a:lnTo>
                      <a:lnTo>
                        <a:pt x="270" y="724"/>
                      </a:lnTo>
                      <a:lnTo>
                        <a:pt x="272" y="724"/>
                      </a:lnTo>
                      <a:lnTo>
                        <a:pt x="274" y="730"/>
                      </a:lnTo>
                      <a:lnTo>
                        <a:pt x="274" y="732"/>
                      </a:lnTo>
                      <a:lnTo>
                        <a:pt x="272" y="737"/>
                      </a:lnTo>
                      <a:lnTo>
                        <a:pt x="270" y="735"/>
                      </a:lnTo>
                      <a:lnTo>
                        <a:pt x="270" y="732"/>
                      </a:lnTo>
                      <a:lnTo>
                        <a:pt x="270" y="730"/>
                      </a:lnTo>
                      <a:lnTo>
                        <a:pt x="270" y="728"/>
                      </a:lnTo>
                      <a:lnTo>
                        <a:pt x="270" y="730"/>
                      </a:lnTo>
                      <a:lnTo>
                        <a:pt x="270" y="732"/>
                      </a:lnTo>
                      <a:lnTo>
                        <a:pt x="270" y="735"/>
                      </a:lnTo>
                      <a:lnTo>
                        <a:pt x="272" y="737"/>
                      </a:lnTo>
                      <a:lnTo>
                        <a:pt x="270" y="744"/>
                      </a:lnTo>
                      <a:lnTo>
                        <a:pt x="272" y="748"/>
                      </a:lnTo>
                      <a:lnTo>
                        <a:pt x="270" y="748"/>
                      </a:lnTo>
                      <a:lnTo>
                        <a:pt x="270" y="750"/>
                      </a:lnTo>
                      <a:lnTo>
                        <a:pt x="270" y="752"/>
                      </a:lnTo>
                      <a:lnTo>
                        <a:pt x="265" y="755"/>
                      </a:lnTo>
                      <a:lnTo>
                        <a:pt x="265" y="752"/>
                      </a:lnTo>
                      <a:lnTo>
                        <a:pt x="268" y="750"/>
                      </a:lnTo>
                      <a:lnTo>
                        <a:pt x="265" y="752"/>
                      </a:lnTo>
                      <a:lnTo>
                        <a:pt x="263" y="750"/>
                      </a:lnTo>
                      <a:lnTo>
                        <a:pt x="261" y="744"/>
                      </a:lnTo>
                      <a:lnTo>
                        <a:pt x="263" y="744"/>
                      </a:lnTo>
                      <a:lnTo>
                        <a:pt x="265" y="746"/>
                      </a:lnTo>
                      <a:lnTo>
                        <a:pt x="263" y="744"/>
                      </a:lnTo>
                      <a:lnTo>
                        <a:pt x="261" y="744"/>
                      </a:lnTo>
                      <a:lnTo>
                        <a:pt x="263" y="750"/>
                      </a:lnTo>
                      <a:lnTo>
                        <a:pt x="265" y="752"/>
                      </a:lnTo>
                      <a:lnTo>
                        <a:pt x="261" y="752"/>
                      </a:lnTo>
                      <a:lnTo>
                        <a:pt x="261" y="757"/>
                      </a:lnTo>
                      <a:lnTo>
                        <a:pt x="261" y="759"/>
                      </a:lnTo>
                      <a:lnTo>
                        <a:pt x="259" y="759"/>
                      </a:lnTo>
                      <a:lnTo>
                        <a:pt x="254" y="757"/>
                      </a:lnTo>
                      <a:lnTo>
                        <a:pt x="259" y="750"/>
                      </a:lnTo>
                      <a:lnTo>
                        <a:pt x="259" y="748"/>
                      </a:lnTo>
                      <a:lnTo>
                        <a:pt x="254" y="746"/>
                      </a:lnTo>
                      <a:lnTo>
                        <a:pt x="254" y="744"/>
                      </a:lnTo>
                      <a:lnTo>
                        <a:pt x="259" y="741"/>
                      </a:lnTo>
                      <a:lnTo>
                        <a:pt x="261" y="741"/>
                      </a:lnTo>
                      <a:lnTo>
                        <a:pt x="263" y="735"/>
                      </a:lnTo>
                      <a:lnTo>
                        <a:pt x="261" y="741"/>
                      </a:lnTo>
                      <a:lnTo>
                        <a:pt x="259" y="741"/>
                      </a:lnTo>
                      <a:lnTo>
                        <a:pt x="254" y="744"/>
                      </a:lnTo>
                      <a:lnTo>
                        <a:pt x="254" y="746"/>
                      </a:lnTo>
                      <a:lnTo>
                        <a:pt x="259" y="748"/>
                      </a:lnTo>
                      <a:lnTo>
                        <a:pt x="259" y="750"/>
                      </a:lnTo>
                      <a:lnTo>
                        <a:pt x="252" y="752"/>
                      </a:lnTo>
                      <a:lnTo>
                        <a:pt x="252" y="755"/>
                      </a:lnTo>
                      <a:lnTo>
                        <a:pt x="250" y="752"/>
                      </a:lnTo>
                      <a:lnTo>
                        <a:pt x="250" y="750"/>
                      </a:lnTo>
                      <a:lnTo>
                        <a:pt x="247" y="748"/>
                      </a:lnTo>
                      <a:lnTo>
                        <a:pt x="250" y="746"/>
                      </a:lnTo>
                      <a:lnTo>
                        <a:pt x="247" y="744"/>
                      </a:lnTo>
                      <a:lnTo>
                        <a:pt x="247" y="741"/>
                      </a:lnTo>
                      <a:lnTo>
                        <a:pt x="247" y="737"/>
                      </a:lnTo>
                      <a:lnTo>
                        <a:pt x="250" y="737"/>
                      </a:lnTo>
                      <a:lnTo>
                        <a:pt x="247" y="737"/>
                      </a:lnTo>
                      <a:lnTo>
                        <a:pt x="247" y="741"/>
                      </a:lnTo>
                      <a:lnTo>
                        <a:pt x="247" y="744"/>
                      </a:lnTo>
                      <a:lnTo>
                        <a:pt x="250" y="746"/>
                      </a:lnTo>
                      <a:lnTo>
                        <a:pt x="247" y="748"/>
                      </a:lnTo>
                      <a:lnTo>
                        <a:pt x="250" y="750"/>
                      </a:lnTo>
                      <a:lnTo>
                        <a:pt x="245" y="752"/>
                      </a:lnTo>
                      <a:lnTo>
                        <a:pt x="243" y="752"/>
                      </a:lnTo>
                      <a:lnTo>
                        <a:pt x="243" y="755"/>
                      </a:lnTo>
                      <a:lnTo>
                        <a:pt x="239" y="752"/>
                      </a:lnTo>
                      <a:lnTo>
                        <a:pt x="241" y="750"/>
                      </a:lnTo>
                      <a:lnTo>
                        <a:pt x="241" y="748"/>
                      </a:lnTo>
                      <a:lnTo>
                        <a:pt x="241" y="746"/>
                      </a:lnTo>
                      <a:lnTo>
                        <a:pt x="236" y="744"/>
                      </a:lnTo>
                      <a:lnTo>
                        <a:pt x="241" y="744"/>
                      </a:lnTo>
                      <a:lnTo>
                        <a:pt x="236" y="744"/>
                      </a:lnTo>
                      <a:lnTo>
                        <a:pt x="241" y="746"/>
                      </a:lnTo>
                      <a:lnTo>
                        <a:pt x="241" y="748"/>
                      </a:lnTo>
                      <a:lnTo>
                        <a:pt x="241" y="750"/>
                      </a:lnTo>
                      <a:lnTo>
                        <a:pt x="239" y="752"/>
                      </a:lnTo>
                      <a:lnTo>
                        <a:pt x="241" y="755"/>
                      </a:lnTo>
                      <a:lnTo>
                        <a:pt x="239" y="761"/>
                      </a:lnTo>
                      <a:lnTo>
                        <a:pt x="239" y="768"/>
                      </a:lnTo>
                      <a:lnTo>
                        <a:pt x="236" y="768"/>
                      </a:lnTo>
                      <a:lnTo>
                        <a:pt x="234" y="764"/>
                      </a:lnTo>
                      <a:lnTo>
                        <a:pt x="234" y="759"/>
                      </a:lnTo>
                      <a:lnTo>
                        <a:pt x="236" y="755"/>
                      </a:lnTo>
                      <a:lnTo>
                        <a:pt x="234" y="750"/>
                      </a:lnTo>
                      <a:lnTo>
                        <a:pt x="236" y="755"/>
                      </a:lnTo>
                      <a:lnTo>
                        <a:pt x="234" y="759"/>
                      </a:lnTo>
                      <a:lnTo>
                        <a:pt x="230" y="759"/>
                      </a:lnTo>
                      <a:lnTo>
                        <a:pt x="227" y="759"/>
                      </a:lnTo>
                      <a:lnTo>
                        <a:pt x="227" y="757"/>
                      </a:lnTo>
                      <a:lnTo>
                        <a:pt x="227" y="759"/>
                      </a:lnTo>
                      <a:lnTo>
                        <a:pt x="221" y="759"/>
                      </a:lnTo>
                      <a:lnTo>
                        <a:pt x="221" y="757"/>
                      </a:lnTo>
                      <a:lnTo>
                        <a:pt x="221" y="755"/>
                      </a:lnTo>
                      <a:lnTo>
                        <a:pt x="221" y="757"/>
                      </a:lnTo>
                      <a:lnTo>
                        <a:pt x="221" y="759"/>
                      </a:lnTo>
                      <a:lnTo>
                        <a:pt x="227" y="759"/>
                      </a:lnTo>
                      <a:lnTo>
                        <a:pt x="227" y="761"/>
                      </a:lnTo>
                      <a:lnTo>
                        <a:pt x="227" y="764"/>
                      </a:lnTo>
                      <a:lnTo>
                        <a:pt x="221" y="766"/>
                      </a:lnTo>
                      <a:lnTo>
                        <a:pt x="223" y="772"/>
                      </a:lnTo>
                      <a:lnTo>
                        <a:pt x="221" y="770"/>
                      </a:lnTo>
                      <a:lnTo>
                        <a:pt x="219" y="768"/>
                      </a:lnTo>
                      <a:lnTo>
                        <a:pt x="221" y="770"/>
                      </a:lnTo>
                      <a:lnTo>
                        <a:pt x="223" y="772"/>
                      </a:lnTo>
                      <a:lnTo>
                        <a:pt x="223" y="777"/>
                      </a:lnTo>
                      <a:lnTo>
                        <a:pt x="221" y="777"/>
                      </a:lnTo>
                      <a:lnTo>
                        <a:pt x="223" y="775"/>
                      </a:lnTo>
                      <a:lnTo>
                        <a:pt x="214" y="772"/>
                      </a:lnTo>
                      <a:lnTo>
                        <a:pt x="214" y="768"/>
                      </a:lnTo>
                      <a:lnTo>
                        <a:pt x="207" y="757"/>
                      </a:lnTo>
                      <a:lnTo>
                        <a:pt x="210" y="750"/>
                      </a:lnTo>
                      <a:lnTo>
                        <a:pt x="205" y="746"/>
                      </a:lnTo>
                      <a:lnTo>
                        <a:pt x="214" y="735"/>
                      </a:lnTo>
                      <a:lnTo>
                        <a:pt x="216" y="728"/>
                      </a:lnTo>
                      <a:lnTo>
                        <a:pt x="212" y="715"/>
                      </a:lnTo>
                      <a:lnTo>
                        <a:pt x="210" y="712"/>
                      </a:lnTo>
                      <a:lnTo>
                        <a:pt x="207" y="710"/>
                      </a:lnTo>
                      <a:lnTo>
                        <a:pt x="194" y="708"/>
                      </a:lnTo>
                      <a:lnTo>
                        <a:pt x="196" y="706"/>
                      </a:lnTo>
                      <a:lnTo>
                        <a:pt x="198" y="695"/>
                      </a:lnTo>
                      <a:lnTo>
                        <a:pt x="196" y="695"/>
                      </a:lnTo>
                      <a:lnTo>
                        <a:pt x="194" y="704"/>
                      </a:lnTo>
                      <a:lnTo>
                        <a:pt x="190" y="708"/>
                      </a:lnTo>
                      <a:lnTo>
                        <a:pt x="187" y="708"/>
                      </a:lnTo>
                      <a:lnTo>
                        <a:pt x="181" y="704"/>
                      </a:lnTo>
                      <a:lnTo>
                        <a:pt x="178" y="699"/>
                      </a:lnTo>
                      <a:lnTo>
                        <a:pt x="178" y="688"/>
                      </a:lnTo>
                      <a:lnTo>
                        <a:pt x="176" y="681"/>
                      </a:lnTo>
                      <a:lnTo>
                        <a:pt x="174" y="679"/>
                      </a:lnTo>
                      <a:lnTo>
                        <a:pt x="172" y="677"/>
                      </a:lnTo>
                      <a:lnTo>
                        <a:pt x="170" y="677"/>
                      </a:lnTo>
                      <a:lnTo>
                        <a:pt x="167" y="677"/>
                      </a:lnTo>
                      <a:lnTo>
                        <a:pt x="167" y="679"/>
                      </a:lnTo>
                      <a:lnTo>
                        <a:pt x="172" y="679"/>
                      </a:lnTo>
                      <a:lnTo>
                        <a:pt x="174" y="681"/>
                      </a:lnTo>
                      <a:lnTo>
                        <a:pt x="176" y="686"/>
                      </a:lnTo>
                      <a:lnTo>
                        <a:pt x="176" y="688"/>
                      </a:lnTo>
                      <a:lnTo>
                        <a:pt x="174" y="688"/>
                      </a:lnTo>
                      <a:lnTo>
                        <a:pt x="176" y="688"/>
                      </a:lnTo>
                      <a:lnTo>
                        <a:pt x="176" y="692"/>
                      </a:lnTo>
                      <a:lnTo>
                        <a:pt x="174" y="695"/>
                      </a:lnTo>
                      <a:lnTo>
                        <a:pt x="174" y="692"/>
                      </a:lnTo>
                      <a:lnTo>
                        <a:pt x="174" y="701"/>
                      </a:lnTo>
                      <a:lnTo>
                        <a:pt x="178" y="706"/>
                      </a:lnTo>
                      <a:lnTo>
                        <a:pt x="181" y="708"/>
                      </a:lnTo>
                      <a:lnTo>
                        <a:pt x="185" y="710"/>
                      </a:lnTo>
                      <a:lnTo>
                        <a:pt x="187" y="710"/>
                      </a:lnTo>
                      <a:lnTo>
                        <a:pt x="190" y="708"/>
                      </a:lnTo>
                      <a:lnTo>
                        <a:pt x="194" y="712"/>
                      </a:lnTo>
                      <a:lnTo>
                        <a:pt x="198" y="712"/>
                      </a:lnTo>
                      <a:lnTo>
                        <a:pt x="203" y="712"/>
                      </a:lnTo>
                      <a:lnTo>
                        <a:pt x="212" y="724"/>
                      </a:lnTo>
                      <a:lnTo>
                        <a:pt x="210" y="726"/>
                      </a:lnTo>
                      <a:lnTo>
                        <a:pt x="205" y="730"/>
                      </a:lnTo>
                      <a:lnTo>
                        <a:pt x="192" y="737"/>
                      </a:lnTo>
                      <a:lnTo>
                        <a:pt x="187" y="732"/>
                      </a:lnTo>
                      <a:lnTo>
                        <a:pt x="187" y="730"/>
                      </a:lnTo>
                      <a:lnTo>
                        <a:pt x="183" y="724"/>
                      </a:lnTo>
                      <a:lnTo>
                        <a:pt x="178" y="724"/>
                      </a:lnTo>
                      <a:lnTo>
                        <a:pt x="178" y="726"/>
                      </a:lnTo>
                      <a:lnTo>
                        <a:pt x="181" y="726"/>
                      </a:lnTo>
                      <a:lnTo>
                        <a:pt x="185" y="728"/>
                      </a:lnTo>
                      <a:lnTo>
                        <a:pt x="185" y="732"/>
                      </a:lnTo>
                      <a:lnTo>
                        <a:pt x="192" y="737"/>
                      </a:lnTo>
                      <a:lnTo>
                        <a:pt x="181" y="759"/>
                      </a:lnTo>
                      <a:lnTo>
                        <a:pt x="174" y="764"/>
                      </a:lnTo>
                      <a:lnTo>
                        <a:pt x="174" y="768"/>
                      </a:lnTo>
                      <a:lnTo>
                        <a:pt x="170" y="768"/>
                      </a:lnTo>
                      <a:lnTo>
                        <a:pt x="167" y="768"/>
                      </a:lnTo>
                      <a:lnTo>
                        <a:pt x="170" y="770"/>
                      </a:lnTo>
                      <a:lnTo>
                        <a:pt x="165" y="772"/>
                      </a:lnTo>
                      <a:lnTo>
                        <a:pt x="167" y="770"/>
                      </a:lnTo>
                      <a:lnTo>
                        <a:pt x="154" y="784"/>
                      </a:lnTo>
                      <a:lnTo>
                        <a:pt x="147" y="781"/>
                      </a:lnTo>
                      <a:lnTo>
                        <a:pt x="147" y="786"/>
                      </a:lnTo>
                      <a:lnTo>
                        <a:pt x="138" y="788"/>
                      </a:lnTo>
                      <a:lnTo>
                        <a:pt x="134" y="788"/>
                      </a:lnTo>
                      <a:lnTo>
                        <a:pt x="132" y="788"/>
                      </a:lnTo>
                      <a:lnTo>
                        <a:pt x="132" y="790"/>
                      </a:lnTo>
                      <a:lnTo>
                        <a:pt x="121" y="790"/>
                      </a:lnTo>
                      <a:lnTo>
                        <a:pt x="109" y="795"/>
                      </a:lnTo>
                      <a:lnTo>
                        <a:pt x="109" y="792"/>
                      </a:lnTo>
                      <a:lnTo>
                        <a:pt x="107" y="790"/>
                      </a:lnTo>
                      <a:lnTo>
                        <a:pt x="107" y="781"/>
                      </a:lnTo>
                      <a:lnTo>
                        <a:pt x="107" y="779"/>
                      </a:lnTo>
                      <a:lnTo>
                        <a:pt x="107" y="777"/>
                      </a:lnTo>
                      <a:lnTo>
                        <a:pt x="105" y="777"/>
                      </a:lnTo>
                      <a:lnTo>
                        <a:pt x="105" y="775"/>
                      </a:lnTo>
                      <a:lnTo>
                        <a:pt x="105" y="772"/>
                      </a:lnTo>
                      <a:lnTo>
                        <a:pt x="96" y="772"/>
                      </a:lnTo>
                      <a:lnTo>
                        <a:pt x="94" y="772"/>
                      </a:lnTo>
                      <a:lnTo>
                        <a:pt x="94" y="770"/>
                      </a:lnTo>
                      <a:lnTo>
                        <a:pt x="92" y="770"/>
                      </a:lnTo>
                      <a:lnTo>
                        <a:pt x="89" y="770"/>
                      </a:lnTo>
                      <a:lnTo>
                        <a:pt x="87" y="770"/>
                      </a:lnTo>
                      <a:lnTo>
                        <a:pt x="83" y="768"/>
                      </a:lnTo>
                      <a:lnTo>
                        <a:pt x="83" y="766"/>
                      </a:lnTo>
                      <a:lnTo>
                        <a:pt x="80" y="768"/>
                      </a:lnTo>
                      <a:lnTo>
                        <a:pt x="80" y="766"/>
                      </a:lnTo>
                      <a:lnTo>
                        <a:pt x="78" y="766"/>
                      </a:lnTo>
                      <a:lnTo>
                        <a:pt x="78" y="764"/>
                      </a:lnTo>
                      <a:lnTo>
                        <a:pt x="76" y="761"/>
                      </a:lnTo>
                      <a:lnTo>
                        <a:pt x="76" y="757"/>
                      </a:lnTo>
                      <a:lnTo>
                        <a:pt x="74" y="755"/>
                      </a:lnTo>
                      <a:lnTo>
                        <a:pt x="76" y="750"/>
                      </a:lnTo>
                      <a:lnTo>
                        <a:pt x="74" y="748"/>
                      </a:lnTo>
                      <a:lnTo>
                        <a:pt x="74" y="746"/>
                      </a:lnTo>
                      <a:lnTo>
                        <a:pt x="69" y="746"/>
                      </a:lnTo>
                      <a:lnTo>
                        <a:pt x="65" y="744"/>
                      </a:lnTo>
                      <a:lnTo>
                        <a:pt x="63" y="748"/>
                      </a:lnTo>
                      <a:lnTo>
                        <a:pt x="60" y="750"/>
                      </a:lnTo>
                      <a:lnTo>
                        <a:pt x="56" y="750"/>
                      </a:lnTo>
                      <a:lnTo>
                        <a:pt x="54" y="752"/>
                      </a:lnTo>
                      <a:lnTo>
                        <a:pt x="54" y="755"/>
                      </a:lnTo>
                      <a:lnTo>
                        <a:pt x="54" y="759"/>
                      </a:lnTo>
                      <a:lnTo>
                        <a:pt x="45" y="759"/>
                      </a:lnTo>
                      <a:lnTo>
                        <a:pt x="40" y="752"/>
                      </a:lnTo>
                      <a:lnTo>
                        <a:pt x="40" y="748"/>
                      </a:lnTo>
                      <a:lnTo>
                        <a:pt x="45" y="741"/>
                      </a:lnTo>
                      <a:lnTo>
                        <a:pt x="43" y="732"/>
                      </a:lnTo>
                      <a:lnTo>
                        <a:pt x="40" y="732"/>
                      </a:lnTo>
                      <a:lnTo>
                        <a:pt x="34" y="728"/>
                      </a:lnTo>
                      <a:lnTo>
                        <a:pt x="16" y="726"/>
                      </a:lnTo>
                      <a:lnTo>
                        <a:pt x="16" y="724"/>
                      </a:lnTo>
                      <a:lnTo>
                        <a:pt x="14" y="724"/>
                      </a:lnTo>
                      <a:lnTo>
                        <a:pt x="14" y="721"/>
                      </a:lnTo>
                      <a:lnTo>
                        <a:pt x="11" y="721"/>
                      </a:lnTo>
                      <a:lnTo>
                        <a:pt x="11" y="719"/>
                      </a:lnTo>
                      <a:lnTo>
                        <a:pt x="11" y="717"/>
                      </a:lnTo>
                      <a:lnTo>
                        <a:pt x="0" y="719"/>
                      </a:lnTo>
                      <a:lnTo>
                        <a:pt x="0" y="712"/>
                      </a:lnTo>
                      <a:lnTo>
                        <a:pt x="0" y="708"/>
                      </a:lnTo>
                      <a:lnTo>
                        <a:pt x="5" y="710"/>
                      </a:lnTo>
                      <a:lnTo>
                        <a:pt x="7" y="708"/>
                      </a:lnTo>
                      <a:lnTo>
                        <a:pt x="9" y="708"/>
                      </a:lnTo>
                      <a:lnTo>
                        <a:pt x="9" y="706"/>
                      </a:lnTo>
                      <a:lnTo>
                        <a:pt x="11" y="708"/>
                      </a:lnTo>
                      <a:lnTo>
                        <a:pt x="9" y="706"/>
                      </a:lnTo>
                      <a:lnTo>
                        <a:pt x="9" y="708"/>
                      </a:lnTo>
                      <a:lnTo>
                        <a:pt x="11" y="708"/>
                      </a:lnTo>
                      <a:lnTo>
                        <a:pt x="14" y="706"/>
                      </a:lnTo>
                      <a:lnTo>
                        <a:pt x="11" y="706"/>
                      </a:lnTo>
                      <a:lnTo>
                        <a:pt x="11" y="701"/>
                      </a:lnTo>
                      <a:lnTo>
                        <a:pt x="11" y="704"/>
                      </a:lnTo>
                      <a:lnTo>
                        <a:pt x="14" y="704"/>
                      </a:lnTo>
                      <a:lnTo>
                        <a:pt x="14" y="701"/>
                      </a:lnTo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648" name="Freeform 1011"/>
                <p:cNvSpPr>
                  <a:spLocks/>
                </p:cNvSpPr>
                <p:nvPr/>
              </p:nvSpPr>
              <p:spPr bwMode="auto">
                <a:xfrm>
                  <a:off x="6083300" y="2397125"/>
                  <a:ext cx="558800" cy="1125538"/>
                </a:xfrm>
                <a:custGeom>
                  <a:avLst/>
                  <a:gdLst>
                    <a:gd name="T0" fmla="*/ 141 w 352"/>
                    <a:gd name="T1" fmla="*/ 684 h 709"/>
                    <a:gd name="T2" fmla="*/ 134 w 352"/>
                    <a:gd name="T3" fmla="*/ 662 h 709"/>
                    <a:gd name="T4" fmla="*/ 107 w 352"/>
                    <a:gd name="T5" fmla="*/ 646 h 709"/>
                    <a:gd name="T6" fmla="*/ 83 w 352"/>
                    <a:gd name="T7" fmla="*/ 631 h 709"/>
                    <a:gd name="T8" fmla="*/ 92 w 352"/>
                    <a:gd name="T9" fmla="*/ 609 h 709"/>
                    <a:gd name="T10" fmla="*/ 96 w 352"/>
                    <a:gd name="T11" fmla="*/ 606 h 709"/>
                    <a:gd name="T12" fmla="*/ 69 w 352"/>
                    <a:gd name="T13" fmla="*/ 602 h 709"/>
                    <a:gd name="T14" fmla="*/ 45 w 352"/>
                    <a:gd name="T15" fmla="*/ 593 h 709"/>
                    <a:gd name="T16" fmla="*/ 23 w 352"/>
                    <a:gd name="T17" fmla="*/ 580 h 709"/>
                    <a:gd name="T18" fmla="*/ 0 w 352"/>
                    <a:gd name="T19" fmla="*/ 564 h 709"/>
                    <a:gd name="T20" fmla="*/ 7 w 352"/>
                    <a:gd name="T21" fmla="*/ 544 h 709"/>
                    <a:gd name="T22" fmla="*/ 27 w 352"/>
                    <a:gd name="T23" fmla="*/ 524 h 709"/>
                    <a:gd name="T24" fmla="*/ 45 w 352"/>
                    <a:gd name="T25" fmla="*/ 526 h 709"/>
                    <a:gd name="T26" fmla="*/ 56 w 352"/>
                    <a:gd name="T27" fmla="*/ 535 h 709"/>
                    <a:gd name="T28" fmla="*/ 67 w 352"/>
                    <a:gd name="T29" fmla="*/ 542 h 709"/>
                    <a:gd name="T30" fmla="*/ 76 w 352"/>
                    <a:gd name="T31" fmla="*/ 533 h 709"/>
                    <a:gd name="T32" fmla="*/ 83 w 352"/>
                    <a:gd name="T33" fmla="*/ 518 h 709"/>
                    <a:gd name="T34" fmla="*/ 123 w 352"/>
                    <a:gd name="T35" fmla="*/ 502 h 709"/>
                    <a:gd name="T36" fmla="*/ 138 w 352"/>
                    <a:gd name="T37" fmla="*/ 487 h 709"/>
                    <a:gd name="T38" fmla="*/ 150 w 352"/>
                    <a:gd name="T39" fmla="*/ 478 h 709"/>
                    <a:gd name="T40" fmla="*/ 181 w 352"/>
                    <a:gd name="T41" fmla="*/ 487 h 709"/>
                    <a:gd name="T42" fmla="*/ 185 w 352"/>
                    <a:gd name="T43" fmla="*/ 480 h 709"/>
                    <a:gd name="T44" fmla="*/ 199 w 352"/>
                    <a:gd name="T45" fmla="*/ 482 h 709"/>
                    <a:gd name="T46" fmla="*/ 205 w 352"/>
                    <a:gd name="T47" fmla="*/ 478 h 709"/>
                    <a:gd name="T48" fmla="*/ 203 w 352"/>
                    <a:gd name="T49" fmla="*/ 460 h 709"/>
                    <a:gd name="T50" fmla="*/ 216 w 352"/>
                    <a:gd name="T51" fmla="*/ 460 h 709"/>
                    <a:gd name="T52" fmla="*/ 230 w 352"/>
                    <a:gd name="T53" fmla="*/ 458 h 709"/>
                    <a:gd name="T54" fmla="*/ 239 w 352"/>
                    <a:gd name="T55" fmla="*/ 447 h 709"/>
                    <a:gd name="T56" fmla="*/ 254 w 352"/>
                    <a:gd name="T57" fmla="*/ 440 h 709"/>
                    <a:gd name="T58" fmla="*/ 259 w 352"/>
                    <a:gd name="T59" fmla="*/ 429 h 709"/>
                    <a:gd name="T60" fmla="*/ 272 w 352"/>
                    <a:gd name="T61" fmla="*/ 418 h 709"/>
                    <a:gd name="T62" fmla="*/ 279 w 352"/>
                    <a:gd name="T63" fmla="*/ 400 h 709"/>
                    <a:gd name="T64" fmla="*/ 281 w 352"/>
                    <a:gd name="T65" fmla="*/ 389 h 709"/>
                    <a:gd name="T66" fmla="*/ 290 w 352"/>
                    <a:gd name="T67" fmla="*/ 380 h 709"/>
                    <a:gd name="T68" fmla="*/ 297 w 352"/>
                    <a:gd name="T69" fmla="*/ 369 h 709"/>
                    <a:gd name="T70" fmla="*/ 292 w 352"/>
                    <a:gd name="T71" fmla="*/ 353 h 709"/>
                    <a:gd name="T72" fmla="*/ 292 w 352"/>
                    <a:gd name="T73" fmla="*/ 347 h 709"/>
                    <a:gd name="T74" fmla="*/ 297 w 352"/>
                    <a:gd name="T75" fmla="*/ 318 h 709"/>
                    <a:gd name="T76" fmla="*/ 285 w 352"/>
                    <a:gd name="T77" fmla="*/ 282 h 709"/>
                    <a:gd name="T78" fmla="*/ 276 w 352"/>
                    <a:gd name="T79" fmla="*/ 262 h 709"/>
                    <a:gd name="T80" fmla="*/ 285 w 352"/>
                    <a:gd name="T81" fmla="*/ 253 h 709"/>
                    <a:gd name="T82" fmla="*/ 297 w 352"/>
                    <a:gd name="T83" fmla="*/ 242 h 709"/>
                    <a:gd name="T84" fmla="*/ 317 w 352"/>
                    <a:gd name="T85" fmla="*/ 247 h 709"/>
                    <a:gd name="T86" fmla="*/ 314 w 352"/>
                    <a:gd name="T87" fmla="*/ 238 h 709"/>
                    <a:gd name="T88" fmla="*/ 319 w 352"/>
                    <a:gd name="T89" fmla="*/ 227 h 709"/>
                    <a:gd name="T90" fmla="*/ 310 w 352"/>
                    <a:gd name="T91" fmla="*/ 213 h 709"/>
                    <a:gd name="T92" fmla="*/ 297 w 352"/>
                    <a:gd name="T93" fmla="*/ 198 h 709"/>
                    <a:gd name="T94" fmla="*/ 283 w 352"/>
                    <a:gd name="T95" fmla="*/ 187 h 709"/>
                    <a:gd name="T96" fmla="*/ 292 w 352"/>
                    <a:gd name="T97" fmla="*/ 165 h 709"/>
                    <a:gd name="T98" fmla="*/ 308 w 352"/>
                    <a:gd name="T99" fmla="*/ 156 h 709"/>
                    <a:gd name="T100" fmla="*/ 319 w 352"/>
                    <a:gd name="T101" fmla="*/ 149 h 709"/>
                    <a:gd name="T102" fmla="*/ 341 w 352"/>
                    <a:gd name="T103" fmla="*/ 133 h 709"/>
                    <a:gd name="T104" fmla="*/ 343 w 352"/>
                    <a:gd name="T105" fmla="*/ 118 h 709"/>
                    <a:gd name="T106" fmla="*/ 337 w 352"/>
                    <a:gd name="T107" fmla="*/ 105 h 709"/>
                    <a:gd name="T108" fmla="*/ 337 w 352"/>
                    <a:gd name="T109" fmla="*/ 98 h 709"/>
                    <a:gd name="T110" fmla="*/ 328 w 352"/>
                    <a:gd name="T111" fmla="*/ 93 h 709"/>
                    <a:gd name="T112" fmla="*/ 339 w 352"/>
                    <a:gd name="T113" fmla="*/ 65 h 709"/>
                    <a:gd name="T114" fmla="*/ 328 w 352"/>
                    <a:gd name="T115" fmla="*/ 33 h 709"/>
                    <a:gd name="T116" fmla="*/ 310 w 352"/>
                    <a:gd name="T117" fmla="*/ 13 h 709"/>
                    <a:gd name="T118" fmla="*/ 321 w 352"/>
                    <a:gd name="T119" fmla="*/ 5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52" h="709">
                      <a:moveTo>
                        <a:pt x="141" y="706"/>
                      </a:moveTo>
                      <a:lnTo>
                        <a:pt x="141" y="709"/>
                      </a:lnTo>
                      <a:lnTo>
                        <a:pt x="143" y="706"/>
                      </a:lnTo>
                      <a:lnTo>
                        <a:pt x="152" y="709"/>
                      </a:lnTo>
                      <a:lnTo>
                        <a:pt x="152" y="702"/>
                      </a:lnTo>
                      <a:lnTo>
                        <a:pt x="143" y="697"/>
                      </a:lnTo>
                      <a:lnTo>
                        <a:pt x="145" y="689"/>
                      </a:lnTo>
                      <a:lnTo>
                        <a:pt x="141" y="684"/>
                      </a:lnTo>
                      <a:lnTo>
                        <a:pt x="134" y="684"/>
                      </a:lnTo>
                      <a:lnTo>
                        <a:pt x="132" y="675"/>
                      </a:lnTo>
                      <a:lnTo>
                        <a:pt x="138" y="675"/>
                      </a:lnTo>
                      <a:lnTo>
                        <a:pt x="138" y="673"/>
                      </a:lnTo>
                      <a:lnTo>
                        <a:pt x="136" y="669"/>
                      </a:lnTo>
                      <a:lnTo>
                        <a:pt x="136" y="666"/>
                      </a:lnTo>
                      <a:lnTo>
                        <a:pt x="134" y="666"/>
                      </a:lnTo>
                      <a:lnTo>
                        <a:pt x="134" y="662"/>
                      </a:lnTo>
                      <a:lnTo>
                        <a:pt x="125" y="662"/>
                      </a:lnTo>
                      <a:lnTo>
                        <a:pt x="121" y="662"/>
                      </a:lnTo>
                      <a:lnTo>
                        <a:pt x="118" y="662"/>
                      </a:lnTo>
                      <a:lnTo>
                        <a:pt x="118" y="660"/>
                      </a:lnTo>
                      <a:lnTo>
                        <a:pt x="116" y="660"/>
                      </a:lnTo>
                      <a:lnTo>
                        <a:pt x="116" y="651"/>
                      </a:lnTo>
                      <a:lnTo>
                        <a:pt x="114" y="649"/>
                      </a:lnTo>
                      <a:lnTo>
                        <a:pt x="107" y="646"/>
                      </a:lnTo>
                      <a:lnTo>
                        <a:pt x="103" y="642"/>
                      </a:lnTo>
                      <a:lnTo>
                        <a:pt x="98" y="642"/>
                      </a:lnTo>
                      <a:lnTo>
                        <a:pt x="96" y="644"/>
                      </a:lnTo>
                      <a:lnTo>
                        <a:pt x="94" y="642"/>
                      </a:lnTo>
                      <a:lnTo>
                        <a:pt x="89" y="635"/>
                      </a:lnTo>
                      <a:lnTo>
                        <a:pt x="87" y="635"/>
                      </a:lnTo>
                      <a:lnTo>
                        <a:pt x="85" y="633"/>
                      </a:lnTo>
                      <a:lnTo>
                        <a:pt x="83" y="631"/>
                      </a:lnTo>
                      <a:lnTo>
                        <a:pt x="87" y="626"/>
                      </a:lnTo>
                      <a:lnTo>
                        <a:pt x="87" y="622"/>
                      </a:lnTo>
                      <a:lnTo>
                        <a:pt x="89" y="622"/>
                      </a:lnTo>
                      <a:lnTo>
                        <a:pt x="89" y="618"/>
                      </a:lnTo>
                      <a:lnTo>
                        <a:pt x="92" y="615"/>
                      </a:lnTo>
                      <a:lnTo>
                        <a:pt x="87" y="613"/>
                      </a:lnTo>
                      <a:lnTo>
                        <a:pt x="89" y="611"/>
                      </a:lnTo>
                      <a:lnTo>
                        <a:pt x="92" y="609"/>
                      </a:lnTo>
                      <a:lnTo>
                        <a:pt x="94" y="611"/>
                      </a:lnTo>
                      <a:lnTo>
                        <a:pt x="96" y="609"/>
                      </a:lnTo>
                      <a:lnTo>
                        <a:pt x="98" y="609"/>
                      </a:lnTo>
                      <a:lnTo>
                        <a:pt x="100" y="606"/>
                      </a:lnTo>
                      <a:lnTo>
                        <a:pt x="103" y="606"/>
                      </a:lnTo>
                      <a:lnTo>
                        <a:pt x="103" y="604"/>
                      </a:lnTo>
                      <a:lnTo>
                        <a:pt x="98" y="606"/>
                      </a:lnTo>
                      <a:lnTo>
                        <a:pt x="96" y="606"/>
                      </a:lnTo>
                      <a:lnTo>
                        <a:pt x="98" y="606"/>
                      </a:lnTo>
                      <a:lnTo>
                        <a:pt x="96" y="602"/>
                      </a:lnTo>
                      <a:lnTo>
                        <a:pt x="89" y="604"/>
                      </a:lnTo>
                      <a:lnTo>
                        <a:pt x="85" y="602"/>
                      </a:lnTo>
                      <a:lnTo>
                        <a:pt x="80" y="604"/>
                      </a:lnTo>
                      <a:lnTo>
                        <a:pt x="78" y="602"/>
                      </a:lnTo>
                      <a:lnTo>
                        <a:pt x="72" y="602"/>
                      </a:lnTo>
                      <a:lnTo>
                        <a:pt x="69" y="602"/>
                      </a:lnTo>
                      <a:lnTo>
                        <a:pt x="67" y="600"/>
                      </a:lnTo>
                      <a:lnTo>
                        <a:pt x="65" y="600"/>
                      </a:lnTo>
                      <a:lnTo>
                        <a:pt x="63" y="602"/>
                      </a:lnTo>
                      <a:lnTo>
                        <a:pt x="54" y="602"/>
                      </a:lnTo>
                      <a:lnTo>
                        <a:pt x="54" y="600"/>
                      </a:lnTo>
                      <a:lnTo>
                        <a:pt x="49" y="600"/>
                      </a:lnTo>
                      <a:lnTo>
                        <a:pt x="47" y="595"/>
                      </a:lnTo>
                      <a:lnTo>
                        <a:pt x="45" y="593"/>
                      </a:lnTo>
                      <a:lnTo>
                        <a:pt x="45" y="589"/>
                      </a:lnTo>
                      <a:lnTo>
                        <a:pt x="40" y="589"/>
                      </a:lnTo>
                      <a:lnTo>
                        <a:pt x="38" y="589"/>
                      </a:lnTo>
                      <a:lnTo>
                        <a:pt x="36" y="586"/>
                      </a:lnTo>
                      <a:lnTo>
                        <a:pt x="31" y="586"/>
                      </a:lnTo>
                      <a:lnTo>
                        <a:pt x="31" y="582"/>
                      </a:lnTo>
                      <a:lnTo>
                        <a:pt x="29" y="582"/>
                      </a:lnTo>
                      <a:lnTo>
                        <a:pt x="23" y="580"/>
                      </a:lnTo>
                      <a:lnTo>
                        <a:pt x="16" y="582"/>
                      </a:lnTo>
                      <a:lnTo>
                        <a:pt x="14" y="582"/>
                      </a:lnTo>
                      <a:lnTo>
                        <a:pt x="11" y="580"/>
                      </a:lnTo>
                      <a:lnTo>
                        <a:pt x="7" y="580"/>
                      </a:lnTo>
                      <a:lnTo>
                        <a:pt x="7" y="578"/>
                      </a:lnTo>
                      <a:lnTo>
                        <a:pt x="5" y="573"/>
                      </a:lnTo>
                      <a:lnTo>
                        <a:pt x="0" y="573"/>
                      </a:lnTo>
                      <a:lnTo>
                        <a:pt x="0" y="564"/>
                      </a:lnTo>
                      <a:lnTo>
                        <a:pt x="0" y="562"/>
                      </a:lnTo>
                      <a:lnTo>
                        <a:pt x="5" y="558"/>
                      </a:lnTo>
                      <a:lnTo>
                        <a:pt x="7" y="555"/>
                      </a:lnTo>
                      <a:lnTo>
                        <a:pt x="5" y="549"/>
                      </a:lnTo>
                      <a:lnTo>
                        <a:pt x="9" y="549"/>
                      </a:lnTo>
                      <a:lnTo>
                        <a:pt x="9" y="546"/>
                      </a:lnTo>
                      <a:lnTo>
                        <a:pt x="7" y="546"/>
                      </a:lnTo>
                      <a:lnTo>
                        <a:pt x="7" y="544"/>
                      </a:lnTo>
                      <a:lnTo>
                        <a:pt x="5" y="542"/>
                      </a:lnTo>
                      <a:lnTo>
                        <a:pt x="5" y="538"/>
                      </a:lnTo>
                      <a:lnTo>
                        <a:pt x="5" y="535"/>
                      </a:lnTo>
                      <a:lnTo>
                        <a:pt x="9" y="533"/>
                      </a:lnTo>
                      <a:lnTo>
                        <a:pt x="16" y="538"/>
                      </a:lnTo>
                      <a:lnTo>
                        <a:pt x="31" y="531"/>
                      </a:lnTo>
                      <a:lnTo>
                        <a:pt x="29" y="529"/>
                      </a:lnTo>
                      <a:lnTo>
                        <a:pt x="27" y="524"/>
                      </a:lnTo>
                      <a:lnTo>
                        <a:pt x="27" y="522"/>
                      </a:lnTo>
                      <a:lnTo>
                        <a:pt x="29" y="520"/>
                      </a:lnTo>
                      <a:lnTo>
                        <a:pt x="29" y="518"/>
                      </a:lnTo>
                      <a:lnTo>
                        <a:pt x="36" y="520"/>
                      </a:lnTo>
                      <a:lnTo>
                        <a:pt x="43" y="520"/>
                      </a:lnTo>
                      <a:lnTo>
                        <a:pt x="45" y="520"/>
                      </a:lnTo>
                      <a:lnTo>
                        <a:pt x="47" y="522"/>
                      </a:lnTo>
                      <a:lnTo>
                        <a:pt x="45" y="526"/>
                      </a:lnTo>
                      <a:lnTo>
                        <a:pt x="47" y="526"/>
                      </a:lnTo>
                      <a:lnTo>
                        <a:pt x="47" y="529"/>
                      </a:lnTo>
                      <a:lnTo>
                        <a:pt x="45" y="531"/>
                      </a:lnTo>
                      <a:lnTo>
                        <a:pt x="45" y="533"/>
                      </a:lnTo>
                      <a:lnTo>
                        <a:pt x="49" y="533"/>
                      </a:lnTo>
                      <a:lnTo>
                        <a:pt x="49" y="535"/>
                      </a:lnTo>
                      <a:lnTo>
                        <a:pt x="56" y="538"/>
                      </a:lnTo>
                      <a:lnTo>
                        <a:pt x="56" y="535"/>
                      </a:lnTo>
                      <a:lnTo>
                        <a:pt x="58" y="535"/>
                      </a:lnTo>
                      <a:lnTo>
                        <a:pt x="56" y="540"/>
                      </a:lnTo>
                      <a:lnTo>
                        <a:pt x="58" y="540"/>
                      </a:lnTo>
                      <a:lnTo>
                        <a:pt x="60" y="542"/>
                      </a:lnTo>
                      <a:lnTo>
                        <a:pt x="60" y="540"/>
                      </a:lnTo>
                      <a:lnTo>
                        <a:pt x="65" y="538"/>
                      </a:lnTo>
                      <a:lnTo>
                        <a:pt x="65" y="540"/>
                      </a:lnTo>
                      <a:lnTo>
                        <a:pt x="67" y="542"/>
                      </a:lnTo>
                      <a:lnTo>
                        <a:pt x="69" y="540"/>
                      </a:lnTo>
                      <a:lnTo>
                        <a:pt x="67" y="538"/>
                      </a:lnTo>
                      <a:lnTo>
                        <a:pt x="72" y="535"/>
                      </a:lnTo>
                      <a:lnTo>
                        <a:pt x="72" y="538"/>
                      </a:lnTo>
                      <a:lnTo>
                        <a:pt x="74" y="538"/>
                      </a:lnTo>
                      <a:lnTo>
                        <a:pt x="74" y="535"/>
                      </a:lnTo>
                      <a:lnTo>
                        <a:pt x="76" y="535"/>
                      </a:lnTo>
                      <a:lnTo>
                        <a:pt x="76" y="533"/>
                      </a:lnTo>
                      <a:lnTo>
                        <a:pt x="78" y="533"/>
                      </a:lnTo>
                      <a:lnTo>
                        <a:pt x="78" y="531"/>
                      </a:lnTo>
                      <a:lnTo>
                        <a:pt x="76" y="531"/>
                      </a:lnTo>
                      <a:lnTo>
                        <a:pt x="78" y="526"/>
                      </a:lnTo>
                      <a:lnTo>
                        <a:pt x="76" y="524"/>
                      </a:lnTo>
                      <a:lnTo>
                        <a:pt x="80" y="520"/>
                      </a:lnTo>
                      <a:lnTo>
                        <a:pt x="78" y="518"/>
                      </a:lnTo>
                      <a:lnTo>
                        <a:pt x="83" y="518"/>
                      </a:lnTo>
                      <a:lnTo>
                        <a:pt x="85" y="515"/>
                      </a:lnTo>
                      <a:lnTo>
                        <a:pt x="87" y="515"/>
                      </a:lnTo>
                      <a:lnTo>
                        <a:pt x="87" y="511"/>
                      </a:lnTo>
                      <a:lnTo>
                        <a:pt x="94" y="511"/>
                      </a:lnTo>
                      <a:lnTo>
                        <a:pt x="100" y="511"/>
                      </a:lnTo>
                      <a:lnTo>
                        <a:pt x="109" y="507"/>
                      </a:lnTo>
                      <a:lnTo>
                        <a:pt x="114" y="507"/>
                      </a:lnTo>
                      <a:lnTo>
                        <a:pt x="123" y="502"/>
                      </a:lnTo>
                      <a:lnTo>
                        <a:pt x="129" y="502"/>
                      </a:lnTo>
                      <a:lnTo>
                        <a:pt x="129" y="504"/>
                      </a:lnTo>
                      <a:lnTo>
                        <a:pt x="138" y="504"/>
                      </a:lnTo>
                      <a:lnTo>
                        <a:pt x="141" y="495"/>
                      </a:lnTo>
                      <a:lnTo>
                        <a:pt x="143" y="493"/>
                      </a:lnTo>
                      <a:lnTo>
                        <a:pt x="141" y="491"/>
                      </a:lnTo>
                      <a:lnTo>
                        <a:pt x="138" y="489"/>
                      </a:lnTo>
                      <a:lnTo>
                        <a:pt x="138" y="487"/>
                      </a:lnTo>
                      <a:lnTo>
                        <a:pt x="138" y="482"/>
                      </a:lnTo>
                      <a:lnTo>
                        <a:pt x="141" y="482"/>
                      </a:lnTo>
                      <a:lnTo>
                        <a:pt x="141" y="487"/>
                      </a:lnTo>
                      <a:lnTo>
                        <a:pt x="143" y="487"/>
                      </a:lnTo>
                      <a:lnTo>
                        <a:pt x="150" y="482"/>
                      </a:lnTo>
                      <a:lnTo>
                        <a:pt x="150" y="487"/>
                      </a:lnTo>
                      <a:lnTo>
                        <a:pt x="152" y="484"/>
                      </a:lnTo>
                      <a:lnTo>
                        <a:pt x="150" y="478"/>
                      </a:lnTo>
                      <a:lnTo>
                        <a:pt x="152" y="475"/>
                      </a:lnTo>
                      <a:lnTo>
                        <a:pt x="156" y="478"/>
                      </a:lnTo>
                      <a:lnTo>
                        <a:pt x="158" y="482"/>
                      </a:lnTo>
                      <a:lnTo>
                        <a:pt x="161" y="480"/>
                      </a:lnTo>
                      <a:lnTo>
                        <a:pt x="163" y="478"/>
                      </a:lnTo>
                      <a:lnTo>
                        <a:pt x="172" y="482"/>
                      </a:lnTo>
                      <a:lnTo>
                        <a:pt x="176" y="484"/>
                      </a:lnTo>
                      <a:lnTo>
                        <a:pt x="181" y="487"/>
                      </a:lnTo>
                      <a:lnTo>
                        <a:pt x="183" y="487"/>
                      </a:lnTo>
                      <a:lnTo>
                        <a:pt x="185" y="487"/>
                      </a:lnTo>
                      <a:lnTo>
                        <a:pt x="183" y="487"/>
                      </a:lnTo>
                      <a:lnTo>
                        <a:pt x="185" y="489"/>
                      </a:lnTo>
                      <a:lnTo>
                        <a:pt x="187" y="487"/>
                      </a:lnTo>
                      <a:lnTo>
                        <a:pt x="190" y="489"/>
                      </a:lnTo>
                      <a:lnTo>
                        <a:pt x="192" y="484"/>
                      </a:lnTo>
                      <a:lnTo>
                        <a:pt x="185" y="480"/>
                      </a:lnTo>
                      <a:lnTo>
                        <a:pt x="187" y="478"/>
                      </a:lnTo>
                      <a:lnTo>
                        <a:pt x="190" y="478"/>
                      </a:lnTo>
                      <a:lnTo>
                        <a:pt x="194" y="480"/>
                      </a:lnTo>
                      <a:lnTo>
                        <a:pt x="196" y="480"/>
                      </a:lnTo>
                      <a:lnTo>
                        <a:pt x="194" y="482"/>
                      </a:lnTo>
                      <a:lnTo>
                        <a:pt x="199" y="480"/>
                      </a:lnTo>
                      <a:lnTo>
                        <a:pt x="201" y="480"/>
                      </a:lnTo>
                      <a:lnTo>
                        <a:pt x="199" y="482"/>
                      </a:lnTo>
                      <a:lnTo>
                        <a:pt x="201" y="484"/>
                      </a:lnTo>
                      <a:lnTo>
                        <a:pt x="203" y="484"/>
                      </a:lnTo>
                      <a:lnTo>
                        <a:pt x="205" y="482"/>
                      </a:lnTo>
                      <a:lnTo>
                        <a:pt x="203" y="475"/>
                      </a:lnTo>
                      <a:lnTo>
                        <a:pt x="203" y="473"/>
                      </a:lnTo>
                      <a:lnTo>
                        <a:pt x="205" y="473"/>
                      </a:lnTo>
                      <a:lnTo>
                        <a:pt x="205" y="475"/>
                      </a:lnTo>
                      <a:lnTo>
                        <a:pt x="205" y="478"/>
                      </a:lnTo>
                      <a:lnTo>
                        <a:pt x="210" y="473"/>
                      </a:lnTo>
                      <a:lnTo>
                        <a:pt x="207" y="469"/>
                      </a:lnTo>
                      <a:lnTo>
                        <a:pt x="210" y="469"/>
                      </a:lnTo>
                      <a:lnTo>
                        <a:pt x="210" y="464"/>
                      </a:lnTo>
                      <a:lnTo>
                        <a:pt x="205" y="464"/>
                      </a:lnTo>
                      <a:lnTo>
                        <a:pt x="205" y="462"/>
                      </a:lnTo>
                      <a:lnTo>
                        <a:pt x="205" y="458"/>
                      </a:lnTo>
                      <a:lnTo>
                        <a:pt x="203" y="460"/>
                      </a:lnTo>
                      <a:lnTo>
                        <a:pt x="203" y="458"/>
                      </a:lnTo>
                      <a:lnTo>
                        <a:pt x="201" y="455"/>
                      </a:lnTo>
                      <a:lnTo>
                        <a:pt x="201" y="453"/>
                      </a:lnTo>
                      <a:lnTo>
                        <a:pt x="207" y="455"/>
                      </a:lnTo>
                      <a:lnTo>
                        <a:pt x="214" y="455"/>
                      </a:lnTo>
                      <a:lnTo>
                        <a:pt x="212" y="458"/>
                      </a:lnTo>
                      <a:lnTo>
                        <a:pt x="214" y="460"/>
                      </a:lnTo>
                      <a:lnTo>
                        <a:pt x="216" y="460"/>
                      </a:lnTo>
                      <a:lnTo>
                        <a:pt x="219" y="458"/>
                      </a:lnTo>
                      <a:lnTo>
                        <a:pt x="227" y="460"/>
                      </a:lnTo>
                      <a:lnTo>
                        <a:pt x="230" y="462"/>
                      </a:lnTo>
                      <a:lnTo>
                        <a:pt x="234" y="462"/>
                      </a:lnTo>
                      <a:lnTo>
                        <a:pt x="234" y="460"/>
                      </a:lnTo>
                      <a:lnTo>
                        <a:pt x="230" y="458"/>
                      </a:lnTo>
                      <a:lnTo>
                        <a:pt x="232" y="458"/>
                      </a:lnTo>
                      <a:lnTo>
                        <a:pt x="230" y="458"/>
                      </a:lnTo>
                      <a:lnTo>
                        <a:pt x="232" y="458"/>
                      </a:lnTo>
                      <a:lnTo>
                        <a:pt x="236" y="458"/>
                      </a:lnTo>
                      <a:lnTo>
                        <a:pt x="239" y="455"/>
                      </a:lnTo>
                      <a:lnTo>
                        <a:pt x="241" y="453"/>
                      </a:lnTo>
                      <a:lnTo>
                        <a:pt x="239" y="451"/>
                      </a:lnTo>
                      <a:lnTo>
                        <a:pt x="239" y="449"/>
                      </a:lnTo>
                      <a:lnTo>
                        <a:pt x="241" y="447"/>
                      </a:lnTo>
                      <a:lnTo>
                        <a:pt x="239" y="447"/>
                      </a:lnTo>
                      <a:lnTo>
                        <a:pt x="239" y="444"/>
                      </a:lnTo>
                      <a:lnTo>
                        <a:pt x="239" y="442"/>
                      </a:lnTo>
                      <a:lnTo>
                        <a:pt x="241" y="442"/>
                      </a:lnTo>
                      <a:lnTo>
                        <a:pt x="245" y="447"/>
                      </a:lnTo>
                      <a:lnTo>
                        <a:pt x="250" y="447"/>
                      </a:lnTo>
                      <a:lnTo>
                        <a:pt x="250" y="444"/>
                      </a:lnTo>
                      <a:lnTo>
                        <a:pt x="250" y="442"/>
                      </a:lnTo>
                      <a:lnTo>
                        <a:pt x="254" y="440"/>
                      </a:lnTo>
                      <a:lnTo>
                        <a:pt x="250" y="438"/>
                      </a:lnTo>
                      <a:lnTo>
                        <a:pt x="254" y="435"/>
                      </a:lnTo>
                      <a:lnTo>
                        <a:pt x="265" y="438"/>
                      </a:lnTo>
                      <a:lnTo>
                        <a:pt x="268" y="438"/>
                      </a:lnTo>
                      <a:lnTo>
                        <a:pt x="268" y="433"/>
                      </a:lnTo>
                      <a:lnTo>
                        <a:pt x="265" y="431"/>
                      </a:lnTo>
                      <a:lnTo>
                        <a:pt x="263" y="429"/>
                      </a:lnTo>
                      <a:lnTo>
                        <a:pt x="259" y="429"/>
                      </a:lnTo>
                      <a:lnTo>
                        <a:pt x="259" y="427"/>
                      </a:lnTo>
                      <a:lnTo>
                        <a:pt x="259" y="424"/>
                      </a:lnTo>
                      <a:lnTo>
                        <a:pt x="261" y="424"/>
                      </a:lnTo>
                      <a:lnTo>
                        <a:pt x="263" y="424"/>
                      </a:lnTo>
                      <a:lnTo>
                        <a:pt x="265" y="424"/>
                      </a:lnTo>
                      <a:lnTo>
                        <a:pt x="268" y="422"/>
                      </a:lnTo>
                      <a:lnTo>
                        <a:pt x="270" y="418"/>
                      </a:lnTo>
                      <a:lnTo>
                        <a:pt x="272" y="418"/>
                      </a:lnTo>
                      <a:lnTo>
                        <a:pt x="276" y="415"/>
                      </a:lnTo>
                      <a:lnTo>
                        <a:pt x="276" y="411"/>
                      </a:lnTo>
                      <a:lnTo>
                        <a:pt x="281" y="404"/>
                      </a:lnTo>
                      <a:lnTo>
                        <a:pt x="281" y="402"/>
                      </a:lnTo>
                      <a:lnTo>
                        <a:pt x="283" y="402"/>
                      </a:lnTo>
                      <a:lnTo>
                        <a:pt x="283" y="400"/>
                      </a:lnTo>
                      <a:lnTo>
                        <a:pt x="281" y="400"/>
                      </a:lnTo>
                      <a:lnTo>
                        <a:pt x="279" y="400"/>
                      </a:lnTo>
                      <a:lnTo>
                        <a:pt x="281" y="398"/>
                      </a:lnTo>
                      <a:lnTo>
                        <a:pt x="283" y="395"/>
                      </a:lnTo>
                      <a:lnTo>
                        <a:pt x="285" y="393"/>
                      </a:lnTo>
                      <a:lnTo>
                        <a:pt x="283" y="391"/>
                      </a:lnTo>
                      <a:lnTo>
                        <a:pt x="285" y="389"/>
                      </a:lnTo>
                      <a:lnTo>
                        <a:pt x="283" y="389"/>
                      </a:lnTo>
                      <a:lnTo>
                        <a:pt x="283" y="387"/>
                      </a:lnTo>
                      <a:lnTo>
                        <a:pt x="281" y="389"/>
                      </a:lnTo>
                      <a:lnTo>
                        <a:pt x="281" y="382"/>
                      </a:lnTo>
                      <a:lnTo>
                        <a:pt x="283" y="382"/>
                      </a:lnTo>
                      <a:lnTo>
                        <a:pt x="281" y="378"/>
                      </a:lnTo>
                      <a:lnTo>
                        <a:pt x="276" y="378"/>
                      </a:lnTo>
                      <a:lnTo>
                        <a:pt x="279" y="375"/>
                      </a:lnTo>
                      <a:lnTo>
                        <a:pt x="283" y="378"/>
                      </a:lnTo>
                      <a:lnTo>
                        <a:pt x="285" y="380"/>
                      </a:lnTo>
                      <a:lnTo>
                        <a:pt x="290" y="380"/>
                      </a:lnTo>
                      <a:lnTo>
                        <a:pt x="294" y="378"/>
                      </a:lnTo>
                      <a:lnTo>
                        <a:pt x="294" y="375"/>
                      </a:lnTo>
                      <a:lnTo>
                        <a:pt x="297" y="375"/>
                      </a:lnTo>
                      <a:lnTo>
                        <a:pt x="299" y="373"/>
                      </a:lnTo>
                      <a:lnTo>
                        <a:pt x="297" y="373"/>
                      </a:lnTo>
                      <a:lnTo>
                        <a:pt x="292" y="371"/>
                      </a:lnTo>
                      <a:lnTo>
                        <a:pt x="297" y="371"/>
                      </a:lnTo>
                      <a:lnTo>
                        <a:pt x="297" y="369"/>
                      </a:lnTo>
                      <a:lnTo>
                        <a:pt x="294" y="369"/>
                      </a:lnTo>
                      <a:lnTo>
                        <a:pt x="297" y="369"/>
                      </a:lnTo>
                      <a:lnTo>
                        <a:pt x="299" y="364"/>
                      </a:lnTo>
                      <a:lnTo>
                        <a:pt x="294" y="362"/>
                      </a:lnTo>
                      <a:lnTo>
                        <a:pt x="297" y="358"/>
                      </a:lnTo>
                      <a:lnTo>
                        <a:pt x="297" y="355"/>
                      </a:lnTo>
                      <a:lnTo>
                        <a:pt x="294" y="355"/>
                      </a:lnTo>
                      <a:lnTo>
                        <a:pt x="292" y="353"/>
                      </a:lnTo>
                      <a:lnTo>
                        <a:pt x="292" y="355"/>
                      </a:lnTo>
                      <a:lnTo>
                        <a:pt x="288" y="353"/>
                      </a:lnTo>
                      <a:lnTo>
                        <a:pt x="283" y="351"/>
                      </a:lnTo>
                      <a:lnTo>
                        <a:pt x="285" y="349"/>
                      </a:lnTo>
                      <a:lnTo>
                        <a:pt x="288" y="347"/>
                      </a:lnTo>
                      <a:lnTo>
                        <a:pt x="288" y="351"/>
                      </a:lnTo>
                      <a:lnTo>
                        <a:pt x="290" y="351"/>
                      </a:lnTo>
                      <a:lnTo>
                        <a:pt x="292" y="347"/>
                      </a:lnTo>
                      <a:lnTo>
                        <a:pt x="292" y="342"/>
                      </a:lnTo>
                      <a:lnTo>
                        <a:pt x="297" y="342"/>
                      </a:lnTo>
                      <a:lnTo>
                        <a:pt x="297" y="340"/>
                      </a:lnTo>
                      <a:lnTo>
                        <a:pt x="294" y="338"/>
                      </a:lnTo>
                      <a:lnTo>
                        <a:pt x="305" y="333"/>
                      </a:lnTo>
                      <a:lnTo>
                        <a:pt x="308" y="331"/>
                      </a:lnTo>
                      <a:lnTo>
                        <a:pt x="305" y="327"/>
                      </a:lnTo>
                      <a:lnTo>
                        <a:pt x="297" y="318"/>
                      </a:lnTo>
                      <a:lnTo>
                        <a:pt x="292" y="313"/>
                      </a:lnTo>
                      <a:lnTo>
                        <a:pt x="290" y="309"/>
                      </a:lnTo>
                      <a:lnTo>
                        <a:pt x="281" y="307"/>
                      </a:lnTo>
                      <a:lnTo>
                        <a:pt x="279" y="302"/>
                      </a:lnTo>
                      <a:lnTo>
                        <a:pt x="279" y="296"/>
                      </a:lnTo>
                      <a:lnTo>
                        <a:pt x="281" y="284"/>
                      </a:lnTo>
                      <a:lnTo>
                        <a:pt x="288" y="289"/>
                      </a:lnTo>
                      <a:lnTo>
                        <a:pt x="285" y="282"/>
                      </a:lnTo>
                      <a:lnTo>
                        <a:pt x="288" y="280"/>
                      </a:lnTo>
                      <a:lnTo>
                        <a:pt x="290" y="280"/>
                      </a:lnTo>
                      <a:lnTo>
                        <a:pt x="290" y="278"/>
                      </a:lnTo>
                      <a:lnTo>
                        <a:pt x="290" y="273"/>
                      </a:lnTo>
                      <a:lnTo>
                        <a:pt x="281" y="271"/>
                      </a:lnTo>
                      <a:lnTo>
                        <a:pt x="279" y="269"/>
                      </a:lnTo>
                      <a:lnTo>
                        <a:pt x="281" y="264"/>
                      </a:lnTo>
                      <a:lnTo>
                        <a:pt x="276" y="262"/>
                      </a:lnTo>
                      <a:lnTo>
                        <a:pt x="276" y="260"/>
                      </a:lnTo>
                      <a:lnTo>
                        <a:pt x="276" y="258"/>
                      </a:lnTo>
                      <a:lnTo>
                        <a:pt x="279" y="258"/>
                      </a:lnTo>
                      <a:lnTo>
                        <a:pt x="276" y="256"/>
                      </a:lnTo>
                      <a:lnTo>
                        <a:pt x="279" y="256"/>
                      </a:lnTo>
                      <a:lnTo>
                        <a:pt x="281" y="253"/>
                      </a:lnTo>
                      <a:lnTo>
                        <a:pt x="283" y="256"/>
                      </a:lnTo>
                      <a:lnTo>
                        <a:pt x="285" y="253"/>
                      </a:lnTo>
                      <a:lnTo>
                        <a:pt x="288" y="251"/>
                      </a:lnTo>
                      <a:lnTo>
                        <a:pt x="292" y="251"/>
                      </a:lnTo>
                      <a:lnTo>
                        <a:pt x="290" y="247"/>
                      </a:lnTo>
                      <a:lnTo>
                        <a:pt x="292" y="244"/>
                      </a:lnTo>
                      <a:lnTo>
                        <a:pt x="294" y="244"/>
                      </a:lnTo>
                      <a:lnTo>
                        <a:pt x="294" y="242"/>
                      </a:lnTo>
                      <a:lnTo>
                        <a:pt x="297" y="244"/>
                      </a:lnTo>
                      <a:lnTo>
                        <a:pt x="297" y="242"/>
                      </a:lnTo>
                      <a:lnTo>
                        <a:pt x="299" y="240"/>
                      </a:lnTo>
                      <a:lnTo>
                        <a:pt x="303" y="240"/>
                      </a:lnTo>
                      <a:lnTo>
                        <a:pt x="308" y="242"/>
                      </a:lnTo>
                      <a:lnTo>
                        <a:pt x="308" y="244"/>
                      </a:lnTo>
                      <a:lnTo>
                        <a:pt x="312" y="247"/>
                      </a:lnTo>
                      <a:lnTo>
                        <a:pt x="312" y="244"/>
                      </a:lnTo>
                      <a:lnTo>
                        <a:pt x="314" y="247"/>
                      </a:lnTo>
                      <a:lnTo>
                        <a:pt x="317" y="247"/>
                      </a:lnTo>
                      <a:lnTo>
                        <a:pt x="321" y="249"/>
                      </a:lnTo>
                      <a:lnTo>
                        <a:pt x="321" y="244"/>
                      </a:lnTo>
                      <a:lnTo>
                        <a:pt x="319" y="244"/>
                      </a:lnTo>
                      <a:lnTo>
                        <a:pt x="321" y="244"/>
                      </a:lnTo>
                      <a:lnTo>
                        <a:pt x="319" y="240"/>
                      </a:lnTo>
                      <a:lnTo>
                        <a:pt x="317" y="240"/>
                      </a:lnTo>
                      <a:lnTo>
                        <a:pt x="317" y="238"/>
                      </a:lnTo>
                      <a:lnTo>
                        <a:pt x="314" y="238"/>
                      </a:lnTo>
                      <a:lnTo>
                        <a:pt x="317" y="236"/>
                      </a:lnTo>
                      <a:lnTo>
                        <a:pt x="314" y="236"/>
                      </a:lnTo>
                      <a:lnTo>
                        <a:pt x="314" y="233"/>
                      </a:lnTo>
                      <a:lnTo>
                        <a:pt x="317" y="231"/>
                      </a:lnTo>
                      <a:lnTo>
                        <a:pt x="314" y="231"/>
                      </a:lnTo>
                      <a:lnTo>
                        <a:pt x="317" y="231"/>
                      </a:lnTo>
                      <a:lnTo>
                        <a:pt x="317" y="229"/>
                      </a:lnTo>
                      <a:lnTo>
                        <a:pt x="319" y="227"/>
                      </a:lnTo>
                      <a:lnTo>
                        <a:pt x="317" y="227"/>
                      </a:lnTo>
                      <a:lnTo>
                        <a:pt x="317" y="224"/>
                      </a:lnTo>
                      <a:lnTo>
                        <a:pt x="317" y="220"/>
                      </a:lnTo>
                      <a:lnTo>
                        <a:pt x="317" y="218"/>
                      </a:lnTo>
                      <a:lnTo>
                        <a:pt x="314" y="218"/>
                      </a:lnTo>
                      <a:lnTo>
                        <a:pt x="312" y="218"/>
                      </a:lnTo>
                      <a:lnTo>
                        <a:pt x="312" y="216"/>
                      </a:lnTo>
                      <a:lnTo>
                        <a:pt x="310" y="213"/>
                      </a:lnTo>
                      <a:lnTo>
                        <a:pt x="308" y="213"/>
                      </a:lnTo>
                      <a:lnTo>
                        <a:pt x="305" y="213"/>
                      </a:lnTo>
                      <a:lnTo>
                        <a:pt x="301" y="209"/>
                      </a:lnTo>
                      <a:lnTo>
                        <a:pt x="301" y="207"/>
                      </a:lnTo>
                      <a:lnTo>
                        <a:pt x="297" y="207"/>
                      </a:lnTo>
                      <a:lnTo>
                        <a:pt x="297" y="202"/>
                      </a:lnTo>
                      <a:lnTo>
                        <a:pt x="299" y="200"/>
                      </a:lnTo>
                      <a:lnTo>
                        <a:pt x="297" y="198"/>
                      </a:lnTo>
                      <a:lnTo>
                        <a:pt x="294" y="198"/>
                      </a:lnTo>
                      <a:lnTo>
                        <a:pt x="299" y="196"/>
                      </a:lnTo>
                      <a:lnTo>
                        <a:pt x="294" y="193"/>
                      </a:lnTo>
                      <a:lnTo>
                        <a:pt x="292" y="193"/>
                      </a:lnTo>
                      <a:lnTo>
                        <a:pt x="285" y="193"/>
                      </a:lnTo>
                      <a:lnTo>
                        <a:pt x="283" y="191"/>
                      </a:lnTo>
                      <a:lnTo>
                        <a:pt x="285" y="187"/>
                      </a:lnTo>
                      <a:lnTo>
                        <a:pt x="283" y="187"/>
                      </a:lnTo>
                      <a:lnTo>
                        <a:pt x="283" y="184"/>
                      </a:lnTo>
                      <a:lnTo>
                        <a:pt x="285" y="182"/>
                      </a:lnTo>
                      <a:lnTo>
                        <a:pt x="285" y="180"/>
                      </a:lnTo>
                      <a:lnTo>
                        <a:pt x="285" y="176"/>
                      </a:lnTo>
                      <a:lnTo>
                        <a:pt x="288" y="171"/>
                      </a:lnTo>
                      <a:lnTo>
                        <a:pt x="288" y="167"/>
                      </a:lnTo>
                      <a:lnTo>
                        <a:pt x="292" y="167"/>
                      </a:lnTo>
                      <a:lnTo>
                        <a:pt x="292" y="165"/>
                      </a:lnTo>
                      <a:lnTo>
                        <a:pt x="299" y="160"/>
                      </a:lnTo>
                      <a:lnTo>
                        <a:pt x="301" y="165"/>
                      </a:lnTo>
                      <a:lnTo>
                        <a:pt x="301" y="162"/>
                      </a:lnTo>
                      <a:lnTo>
                        <a:pt x="305" y="162"/>
                      </a:lnTo>
                      <a:lnTo>
                        <a:pt x="305" y="160"/>
                      </a:lnTo>
                      <a:lnTo>
                        <a:pt x="303" y="160"/>
                      </a:lnTo>
                      <a:lnTo>
                        <a:pt x="305" y="158"/>
                      </a:lnTo>
                      <a:lnTo>
                        <a:pt x="308" y="156"/>
                      </a:lnTo>
                      <a:lnTo>
                        <a:pt x="305" y="156"/>
                      </a:lnTo>
                      <a:lnTo>
                        <a:pt x="305" y="153"/>
                      </a:lnTo>
                      <a:lnTo>
                        <a:pt x="308" y="151"/>
                      </a:lnTo>
                      <a:lnTo>
                        <a:pt x="310" y="153"/>
                      </a:lnTo>
                      <a:lnTo>
                        <a:pt x="312" y="153"/>
                      </a:lnTo>
                      <a:lnTo>
                        <a:pt x="312" y="151"/>
                      </a:lnTo>
                      <a:lnTo>
                        <a:pt x="317" y="149"/>
                      </a:lnTo>
                      <a:lnTo>
                        <a:pt x="319" y="149"/>
                      </a:lnTo>
                      <a:lnTo>
                        <a:pt x="321" y="149"/>
                      </a:lnTo>
                      <a:lnTo>
                        <a:pt x="323" y="145"/>
                      </a:lnTo>
                      <a:lnTo>
                        <a:pt x="328" y="142"/>
                      </a:lnTo>
                      <a:lnTo>
                        <a:pt x="325" y="142"/>
                      </a:lnTo>
                      <a:lnTo>
                        <a:pt x="330" y="140"/>
                      </a:lnTo>
                      <a:lnTo>
                        <a:pt x="332" y="138"/>
                      </a:lnTo>
                      <a:lnTo>
                        <a:pt x="337" y="136"/>
                      </a:lnTo>
                      <a:lnTo>
                        <a:pt x="341" y="133"/>
                      </a:lnTo>
                      <a:lnTo>
                        <a:pt x="346" y="127"/>
                      </a:lnTo>
                      <a:lnTo>
                        <a:pt x="348" y="127"/>
                      </a:lnTo>
                      <a:lnTo>
                        <a:pt x="350" y="127"/>
                      </a:lnTo>
                      <a:lnTo>
                        <a:pt x="350" y="125"/>
                      </a:lnTo>
                      <a:lnTo>
                        <a:pt x="352" y="125"/>
                      </a:lnTo>
                      <a:lnTo>
                        <a:pt x="348" y="120"/>
                      </a:lnTo>
                      <a:lnTo>
                        <a:pt x="346" y="120"/>
                      </a:lnTo>
                      <a:lnTo>
                        <a:pt x="343" y="118"/>
                      </a:lnTo>
                      <a:lnTo>
                        <a:pt x="348" y="113"/>
                      </a:lnTo>
                      <a:lnTo>
                        <a:pt x="346" y="109"/>
                      </a:lnTo>
                      <a:lnTo>
                        <a:pt x="343" y="111"/>
                      </a:lnTo>
                      <a:lnTo>
                        <a:pt x="341" y="107"/>
                      </a:lnTo>
                      <a:lnTo>
                        <a:pt x="343" y="107"/>
                      </a:lnTo>
                      <a:lnTo>
                        <a:pt x="339" y="107"/>
                      </a:lnTo>
                      <a:lnTo>
                        <a:pt x="339" y="105"/>
                      </a:lnTo>
                      <a:lnTo>
                        <a:pt x="337" y="105"/>
                      </a:lnTo>
                      <a:lnTo>
                        <a:pt x="343" y="98"/>
                      </a:lnTo>
                      <a:lnTo>
                        <a:pt x="343" y="96"/>
                      </a:lnTo>
                      <a:lnTo>
                        <a:pt x="341" y="93"/>
                      </a:lnTo>
                      <a:lnTo>
                        <a:pt x="341" y="96"/>
                      </a:lnTo>
                      <a:lnTo>
                        <a:pt x="341" y="98"/>
                      </a:lnTo>
                      <a:lnTo>
                        <a:pt x="339" y="96"/>
                      </a:lnTo>
                      <a:lnTo>
                        <a:pt x="337" y="96"/>
                      </a:lnTo>
                      <a:lnTo>
                        <a:pt x="337" y="98"/>
                      </a:lnTo>
                      <a:lnTo>
                        <a:pt x="334" y="98"/>
                      </a:lnTo>
                      <a:lnTo>
                        <a:pt x="334" y="100"/>
                      </a:lnTo>
                      <a:lnTo>
                        <a:pt x="332" y="100"/>
                      </a:lnTo>
                      <a:lnTo>
                        <a:pt x="330" y="100"/>
                      </a:lnTo>
                      <a:lnTo>
                        <a:pt x="325" y="98"/>
                      </a:lnTo>
                      <a:lnTo>
                        <a:pt x="328" y="96"/>
                      </a:lnTo>
                      <a:lnTo>
                        <a:pt x="325" y="93"/>
                      </a:lnTo>
                      <a:lnTo>
                        <a:pt x="328" y="93"/>
                      </a:lnTo>
                      <a:lnTo>
                        <a:pt x="330" y="91"/>
                      </a:lnTo>
                      <a:lnTo>
                        <a:pt x="330" y="89"/>
                      </a:lnTo>
                      <a:lnTo>
                        <a:pt x="330" y="87"/>
                      </a:lnTo>
                      <a:lnTo>
                        <a:pt x="332" y="85"/>
                      </a:lnTo>
                      <a:lnTo>
                        <a:pt x="334" y="82"/>
                      </a:lnTo>
                      <a:lnTo>
                        <a:pt x="334" y="73"/>
                      </a:lnTo>
                      <a:lnTo>
                        <a:pt x="337" y="71"/>
                      </a:lnTo>
                      <a:lnTo>
                        <a:pt x="339" y="65"/>
                      </a:lnTo>
                      <a:lnTo>
                        <a:pt x="337" y="56"/>
                      </a:lnTo>
                      <a:lnTo>
                        <a:pt x="334" y="56"/>
                      </a:lnTo>
                      <a:lnTo>
                        <a:pt x="337" y="51"/>
                      </a:lnTo>
                      <a:lnTo>
                        <a:pt x="330" y="47"/>
                      </a:lnTo>
                      <a:lnTo>
                        <a:pt x="332" y="42"/>
                      </a:lnTo>
                      <a:lnTo>
                        <a:pt x="328" y="38"/>
                      </a:lnTo>
                      <a:lnTo>
                        <a:pt x="330" y="33"/>
                      </a:lnTo>
                      <a:lnTo>
                        <a:pt x="328" y="33"/>
                      </a:lnTo>
                      <a:lnTo>
                        <a:pt x="323" y="31"/>
                      </a:lnTo>
                      <a:lnTo>
                        <a:pt x="321" y="27"/>
                      </a:lnTo>
                      <a:lnTo>
                        <a:pt x="319" y="27"/>
                      </a:lnTo>
                      <a:lnTo>
                        <a:pt x="317" y="27"/>
                      </a:lnTo>
                      <a:lnTo>
                        <a:pt x="314" y="20"/>
                      </a:lnTo>
                      <a:lnTo>
                        <a:pt x="314" y="18"/>
                      </a:lnTo>
                      <a:lnTo>
                        <a:pt x="310" y="16"/>
                      </a:lnTo>
                      <a:lnTo>
                        <a:pt x="310" y="13"/>
                      </a:lnTo>
                      <a:lnTo>
                        <a:pt x="312" y="11"/>
                      </a:lnTo>
                      <a:lnTo>
                        <a:pt x="312" y="7"/>
                      </a:lnTo>
                      <a:lnTo>
                        <a:pt x="314" y="7"/>
                      </a:lnTo>
                      <a:lnTo>
                        <a:pt x="312" y="7"/>
                      </a:lnTo>
                      <a:lnTo>
                        <a:pt x="312" y="0"/>
                      </a:lnTo>
                      <a:lnTo>
                        <a:pt x="319" y="0"/>
                      </a:lnTo>
                      <a:lnTo>
                        <a:pt x="321" y="2"/>
                      </a:lnTo>
                      <a:lnTo>
                        <a:pt x="321" y="5"/>
                      </a:lnTo>
                      <a:lnTo>
                        <a:pt x="323" y="7"/>
                      </a:lnTo>
                      <a:lnTo>
                        <a:pt x="323" y="11"/>
                      </a:lnTo>
                      <a:lnTo>
                        <a:pt x="328" y="13"/>
                      </a:lnTo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</p:grpSp>
          <p:sp>
            <p:nvSpPr>
              <p:cNvPr id="542" name="Oval 541"/>
              <p:cNvSpPr/>
              <p:nvPr/>
            </p:nvSpPr>
            <p:spPr>
              <a:xfrm>
                <a:off x="8254273" y="4297306"/>
                <a:ext cx="126533" cy="12653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46"/>
              </a:p>
            </p:txBody>
          </p:sp>
          <p:sp>
            <p:nvSpPr>
              <p:cNvPr id="543" name="Oval 542"/>
              <p:cNvSpPr/>
              <p:nvPr/>
            </p:nvSpPr>
            <p:spPr>
              <a:xfrm>
                <a:off x="7970362" y="2024849"/>
                <a:ext cx="126533" cy="12653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46"/>
              </a:p>
            </p:txBody>
          </p:sp>
          <p:sp>
            <p:nvSpPr>
              <p:cNvPr id="544" name="Oval 543"/>
              <p:cNvSpPr/>
              <p:nvPr/>
            </p:nvSpPr>
            <p:spPr>
              <a:xfrm>
                <a:off x="8325022" y="4333200"/>
                <a:ext cx="126533" cy="12653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46"/>
              </a:p>
            </p:txBody>
          </p:sp>
          <p:sp>
            <p:nvSpPr>
              <p:cNvPr id="545" name="Oval 544"/>
              <p:cNvSpPr/>
              <p:nvPr/>
            </p:nvSpPr>
            <p:spPr>
              <a:xfrm>
                <a:off x="8192078" y="4375877"/>
                <a:ext cx="126533" cy="12653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46"/>
              </a:p>
            </p:txBody>
          </p:sp>
        </p:grpSp>
        <p:sp>
          <p:nvSpPr>
            <p:cNvPr id="522" name="Oval 521"/>
            <p:cNvSpPr/>
            <p:nvPr/>
          </p:nvSpPr>
          <p:spPr>
            <a:xfrm>
              <a:off x="5171983" y="2138490"/>
              <a:ext cx="96834" cy="9683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23" name="Oval 522"/>
            <p:cNvSpPr/>
            <p:nvPr/>
          </p:nvSpPr>
          <p:spPr>
            <a:xfrm>
              <a:off x="5578412" y="5152200"/>
              <a:ext cx="96834" cy="9683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24" name="Oval 523"/>
            <p:cNvSpPr/>
            <p:nvPr/>
          </p:nvSpPr>
          <p:spPr>
            <a:xfrm>
              <a:off x="5772457" y="2585291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25" name="Oval 524"/>
            <p:cNvSpPr/>
            <p:nvPr/>
          </p:nvSpPr>
          <p:spPr>
            <a:xfrm>
              <a:off x="5419703" y="4153252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26" name="Oval 525"/>
            <p:cNvSpPr/>
            <p:nvPr/>
          </p:nvSpPr>
          <p:spPr>
            <a:xfrm>
              <a:off x="5355705" y="3674632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27" name="Oval 526"/>
            <p:cNvSpPr/>
            <p:nvPr/>
          </p:nvSpPr>
          <p:spPr>
            <a:xfrm>
              <a:off x="5196866" y="2405583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28" name="Oval 527"/>
            <p:cNvSpPr/>
            <p:nvPr/>
          </p:nvSpPr>
          <p:spPr>
            <a:xfrm>
              <a:off x="5123645" y="4911086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29" name="Oval 528"/>
            <p:cNvSpPr/>
            <p:nvPr/>
          </p:nvSpPr>
          <p:spPr>
            <a:xfrm>
              <a:off x="5163421" y="4950926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0" name="Oval 529"/>
            <p:cNvSpPr/>
            <p:nvPr/>
          </p:nvSpPr>
          <p:spPr>
            <a:xfrm>
              <a:off x="4475498" y="3260561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1" name="Oval 530"/>
            <p:cNvSpPr/>
            <p:nvPr/>
          </p:nvSpPr>
          <p:spPr>
            <a:xfrm>
              <a:off x="4909308" y="1671999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2" name="Oval 531"/>
            <p:cNvSpPr/>
            <p:nvPr/>
          </p:nvSpPr>
          <p:spPr>
            <a:xfrm>
              <a:off x="5108743" y="5615887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3" name="Oval 532"/>
            <p:cNvSpPr/>
            <p:nvPr/>
          </p:nvSpPr>
          <p:spPr>
            <a:xfrm>
              <a:off x="6527955" y="3677854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4" name="Oval 533"/>
            <p:cNvSpPr/>
            <p:nvPr/>
          </p:nvSpPr>
          <p:spPr>
            <a:xfrm>
              <a:off x="5041812" y="5057246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5" name="Oval 534"/>
            <p:cNvSpPr/>
            <p:nvPr/>
          </p:nvSpPr>
          <p:spPr>
            <a:xfrm>
              <a:off x="6869160" y="3338710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6" name="Oval 535"/>
            <p:cNvSpPr/>
            <p:nvPr/>
          </p:nvSpPr>
          <p:spPr>
            <a:xfrm>
              <a:off x="5119713" y="5541684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7" name="Oval 536"/>
            <p:cNvSpPr/>
            <p:nvPr/>
          </p:nvSpPr>
          <p:spPr>
            <a:xfrm>
              <a:off x="4639264" y="4343247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8" name="Oval 537"/>
            <p:cNvSpPr/>
            <p:nvPr/>
          </p:nvSpPr>
          <p:spPr>
            <a:xfrm>
              <a:off x="5365219" y="2079893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39" name="Oval 538"/>
            <p:cNvSpPr/>
            <p:nvPr/>
          </p:nvSpPr>
          <p:spPr>
            <a:xfrm>
              <a:off x="5207532" y="2180592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540" name="Oval 539"/>
            <p:cNvSpPr/>
            <p:nvPr/>
          </p:nvSpPr>
          <p:spPr>
            <a:xfrm>
              <a:off x="4556311" y="4033484"/>
              <a:ext cx="96834" cy="968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9739573" y="2740854"/>
            <a:ext cx="4423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</a:t>
            </a:r>
          </a:p>
        </p:txBody>
      </p:sp>
      <p:sp>
        <p:nvSpPr>
          <p:cNvPr id="1049" name="TextBox 1048"/>
          <p:cNvSpPr txBox="1"/>
          <p:nvPr/>
        </p:nvSpPr>
        <p:spPr>
          <a:xfrm>
            <a:off x="9127836" y="2373452"/>
            <a:ext cx="4423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</a:t>
            </a:r>
          </a:p>
        </p:txBody>
      </p:sp>
      <p:sp>
        <p:nvSpPr>
          <p:cNvPr id="1050" name="TextBox 1049"/>
          <p:cNvSpPr txBox="1"/>
          <p:nvPr/>
        </p:nvSpPr>
        <p:spPr>
          <a:xfrm>
            <a:off x="9259368" y="4194868"/>
            <a:ext cx="19361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3</a:t>
            </a:r>
          </a:p>
        </p:txBody>
      </p:sp>
      <p:sp>
        <p:nvSpPr>
          <p:cNvPr id="1051" name="TextBox 1050"/>
          <p:cNvSpPr txBox="1"/>
          <p:nvPr/>
        </p:nvSpPr>
        <p:spPr>
          <a:xfrm>
            <a:off x="9336424" y="4411302"/>
            <a:ext cx="19361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5</a:t>
            </a:r>
          </a:p>
        </p:txBody>
      </p:sp>
      <p:sp>
        <p:nvSpPr>
          <p:cNvPr id="1052" name="TextBox 1051"/>
          <p:cNvSpPr txBox="1"/>
          <p:nvPr/>
        </p:nvSpPr>
        <p:spPr>
          <a:xfrm>
            <a:off x="9319186" y="2661180"/>
            <a:ext cx="19361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6</a:t>
            </a:r>
          </a:p>
        </p:txBody>
      </p:sp>
      <p:sp>
        <p:nvSpPr>
          <p:cNvPr id="1053" name="TextBox 1052"/>
          <p:cNvSpPr txBox="1"/>
          <p:nvPr/>
        </p:nvSpPr>
        <p:spPr>
          <a:xfrm>
            <a:off x="9514058" y="4174529"/>
            <a:ext cx="19361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7</a:t>
            </a:r>
          </a:p>
        </p:txBody>
      </p:sp>
      <p:sp>
        <p:nvSpPr>
          <p:cNvPr id="1054" name="TextBox 1053"/>
          <p:cNvSpPr txBox="1"/>
          <p:nvPr/>
        </p:nvSpPr>
        <p:spPr>
          <a:xfrm>
            <a:off x="9251875" y="4933372"/>
            <a:ext cx="19361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8</a:t>
            </a:r>
          </a:p>
        </p:txBody>
      </p:sp>
      <p:sp>
        <p:nvSpPr>
          <p:cNvPr id="1055" name="TextBox 1054"/>
          <p:cNvSpPr txBox="1"/>
          <p:nvPr/>
        </p:nvSpPr>
        <p:spPr>
          <a:xfrm>
            <a:off x="9043208" y="5680831"/>
            <a:ext cx="19361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9</a:t>
            </a:r>
          </a:p>
        </p:txBody>
      </p:sp>
      <p:sp>
        <p:nvSpPr>
          <p:cNvPr id="1056" name="TextBox 1055"/>
          <p:cNvSpPr txBox="1"/>
          <p:nvPr/>
        </p:nvSpPr>
        <p:spPr>
          <a:xfrm>
            <a:off x="9346404" y="4100197"/>
            <a:ext cx="37214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10</a:t>
            </a:r>
          </a:p>
        </p:txBody>
      </p:sp>
      <p:sp>
        <p:nvSpPr>
          <p:cNvPr id="1057" name="TextBox 1056"/>
          <p:cNvSpPr txBox="1"/>
          <p:nvPr/>
        </p:nvSpPr>
        <p:spPr>
          <a:xfrm>
            <a:off x="9301294" y="2770177"/>
            <a:ext cx="33191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11</a:t>
            </a:r>
          </a:p>
        </p:txBody>
      </p:sp>
      <p:sp>
        <p:nvSpPr>
          <p:cNvPr id="1058" name="TextBox 1057"/>
          <p:cNvSpPr txBox="1"/>
          <p:nvPr/>
        </p:nvSpPr>
        <p:spPr>
          <a:xfrm>
            <a:off x="9538718" y="4306055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12</a:t>
            </a:r>
          </a:p>
        </p:txBody>
      </p:sp>
      <p:sp>
        <p:nvSpPr>
          <p:cNvPr id="1059" name="Oval 1058"/>
          <p:cNvSpPr/>
          <p:nvPr/>
        </p:nvSpPr>
        <p:spPr>
          <a:xfrm>
            <a:off x="9488366" y="4439973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60" name="TextBox 1059"/>
          <p:cNvSpPr txBox="1"/>
          <p:nvPr/>
        </p:nvSpPr>
        <p:spPr>
          <a:xfrm>
            <a:off x="10715269" y="3407692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13</a:t>
            </a:r>
          </a:p>
        </p:txBody>
      </p:sp>
      <p:sp>
        <p:nvSpPr>
          <p:cNvPr id="1061" name="TextBox 1060"/>
          <p:cNvSpPr txBox="1"/>
          <p:nvPr/>
        </p:nvSpPr>
        <p:spPr>
          <a:xfrm>
            <a:off x="9205538" y="3850625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14</a:t>
            </a:r>
          </a:p>
        </p:txBody>
      </p:sp>
      <p:sp>
        <p:nvSpPr>
          <p:cNvPr id="1062" name="TextBox 1061"/>
          <p:cNvSpPr txBox="1"/>
          <p:nvPr/>
        </p:nvSpPr>
        <p:spPr>
          <a:xfrm>
            <a:off x="9347395" y="2281877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15</a:t>
            </a:r>
          </a:p>
        </p:txBody>
      </p:sp>
      <p:sp>
        <p:nvSpPr>
          <p:cNvPr id="1063" name="Oval 1062"/>
          <p:cNvSpPr/>
          <p:nvPr/>
        </p:nvSpPr>
        <p:spPr>
          <a:xfrm>
            <a:off x="10730278" y="3669694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64" name="TextBox 1063"/>
          <p:cNvSpPr txBox="1"/>
          <p:nvPr/>
        </p:nvSpPr>
        <p:spPr>
          <a:xfrm>
            <a:off x="10617633" y="3686431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16</a:t>
            </a:r>
          </a:p>
        </p:txBody>
      </p:sp>
      <p:sp>
        <p:nvSpPr>
          <p:cNvPr id="1065" name="TextBox 1064"/>
          <p:cNvSpPr txBox="1"/>
          <p:nvPr/>
        </p:nvSpPr>
        <p:spPr>
          <a:xfrm>
            <a:off x="8644513" y="4366115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17</a:t>
            </a:r>
          </a:p>
        </p:txBody>
      </p:sp>
      <p:sp>
        <p:nvSpPr>
          <p:cNvPr id="1066" name="TextBox 1065"/>
          <p:cNvSpPr txBox="1"/>
          <p:nvPr/>
        </p:nvSpPr>
        <p:spPr>
          <a:xfrm>
            <a:off x="8999463" y="5518652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18</a:t>
            </a:r>
          </a:p>
        </p:txBody>
      </p:sp>
      <p:sp>
        <p:nvSpPr>
          <p:cNvPr id="1067" name="Oval 1066"/>
          <p:cNvSpPr/>
          <p:nvPr/>
        </p:nvSpPr>
        <p:spPr>
          <a:xfrm>
            <a:off x="9080349" y="2897135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68" name="TextBox 1067"/>
          <p:cNvSpPr txBox="1"/>
          <p:nvPr/>
        </p:nvSpPr>
        <p:spPr>
          <a:xfrm>
            <a:off x="8893918" y="2722899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19</a:t>
            </a:r>
          </a:p>
        </p:txBody>
      </p:sp>
      <p:sp>
        <p:nvSpPr>
          <p:cNvPr id="1069" name="Oval 1068"/>
          <p:cNvSpPr/>
          <p:nvPr/>
        </p:nvSpPr>
        <p:spPr>
          <a:xfrm>
            <a:off x="9213581" y="5510087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70" name="TextBox 1069"/>
          <p:cNvSpPr txBox="1"/>
          <p:nvPr/>
        </p:nvSpPr>
        <p:spPr>
          <a:xfrm>
            <a:off x="9228476" y="5422158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20</a:t>
            </a:r>
          </a:p>
        </p:txBody>
      </p:sp>
      <p:sp>
        <p:nvSpPr>
          <p:cNvPr id="1071" name="Oval 1070"/>
          <p:cNvSpPr/>
          <p:nvPr/>
        </p:nvSpPr>
        <p:spPr>
          <a:xfrm>
            <a:off x="10763057" y="3573747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72" name="TextBox 1071"/>
          <p:cNvSpPr txBox="1"/>
          <p:nvPr/>
        </p:nvSpPr>
        <p:spPr>
          <a:xfrm>
            <a:off x="10531968" y="3471216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21</a:t>
            </a:r>
          </a:p>
        </p:txBody>
      </p:sp>
      <p:sp>
        <p:nvSpPr>
          <p:cNvPr id="1073" name="TextBox 1072"/>
          <p:cNvSpPr txBox="1"/>
          <p:nvPr/>
        </p:nvSpPr>
        <p:spPr>
          <a:xfrm>
            <a:off x="8967418" y="5026602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22</a:t>
            </a:r>
          </a:p>
        </p:txBody>
      </p:sp>
      <p:sp>
        <p:nvSpPr>
          <p:cNvPr id="1074" name="TextBox 1073"/>
          <p:cNvSpPr txBox="1"/>
          <p:nvPr/>
        </p:nvSpPr>
        <p:spPr>
          <a:xfrm>
            <a:off x="9055008" y="4876821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23</a:t>
            </a:r>
          </a:p>
        </p:txBody>
      </p:sp>
      <p:sp>
        <p:nvSpPr>
          <p:cNvPr id="1075" name="Oval 1074"/>
          <p:cNvSpPr/>
          <p:nvPr/>
        </p:nvSpPr>
        <p:spPr>
          <a:xfrm>
            <a:off x="9581559" y="4709285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76" name="TextBox 1075"/>
          <p:cNvSpPr txBox="1"/>
          <p:nvPr/>
        </p:nvSpPr>
        <p:spPr>
          <a:xfrm>
            <a:off x="9593090" y="4592427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24</a:t>
            </a:r>
          </a:p>
        </p:txBody>
      </p:sp>
      <p:sp>
        <p:nvSpPr>
          <p:cNvPr id="1077" name="Oval 1076"/>
          <p:cNvSpPr/>
          <p:nvPr/>
        </p:nvSpPr>
        <p:spPr>
          <a:xfrm>
            <a:off x="9383159" y="5206080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78" name="TextBox 1077"/>
          <p:cNvSpPr txBox="1"/>
          <p:nvPr/>
        </p:nvSpPr>
        <p:spPr>
          <a:xfrm>
            <a:off x="9369405" y="5063456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25</a:t>
            </a:r>
          </a:p>
        </p:txBody>
      </p:sp>
      <p:sp>
        <p:nvSpPr>
          <p:cNvPr id="1079" name="Oval 1078"/>
          <p:cNvSpPr/>
          <p:nvPr/>
        </p:nvSpPr>
        <p:spPr>
          <a:xfrm>
            <a:off x="9245029" y="2743579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80" name="TextBox 1079"/>
          <p:cNvSpPr txBox="1"/>
          <p:nvPr/>
        </p:nvSpPr>
        <p:spPr>
          <a:xfrm>
            <a:off x="9037153" y="2593563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26</a:t>
            </a:r>
          </a:p>
        </p:txBody>
      </p:sp>
      <p:sp>
        <p:nvSpPr>
          <p:cNvPr id="1081" name="TextBox 1080"/>
          <p:cNvSpPr txBox="1"/>
          <p:nvPr/>
        </p:nvSpPr>
        <p:spPr>
          <a:xfrm>
            <a:off x="9137629" y="2774647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27</a:t>
            </a:r>
          </a:p>
        </p:txBody>
      </p:sp>
      <p:sp>
        <p:nvSpPr>
          <p:cNvPr id="1082" name="TextBox 1081"/>
          <p:cNvSpPr txBox="1"/>
          <p:nvPr/>
        </p:nvSpPr>
        <p:spPr>
          <a:xfrm>
            <a:off x="9488366" y="2164454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28</a:t>
            </a:r>
          </a:p>
        </p:txBody>
      </p:sp>
      <p:sp>
        <p:nvSpPr>
          <p:cNvPr id="1083" name="Oval 1082"/>
          <p:cNvSpPr/>
          <p:nvPr/>
        </p:nvSpPr>
        <p:spPr>
          <a:xfrm>
            <a:off x="9580567" y="2400560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84" name="Oval 1083"/>
          <p:cNvSpPr/>
          <p:nvPr/>
        </p:nvSpPr>
        <p:spPr>
          <a:xfrm>
            <a:off x="9025451" y="2362920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85" name="TextBox 1084"/>
          <p:cNvSpPr txBox="1"/>
          <p:nvPr/>
        </p:nvSpPr>
        <p:spPr>
          <a:xfrm>
            <a:off x="8781628" y="2277060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29</a:t>
            </a:r>
          </a:p>
        </p:txBody>
      </p:sp>
      <p:sp>
        <p:nvSpPr>
          <p:cNvPr id="1086" name="TextBox 1085"/>
          <p:cNvSpPr txBox="1"/>
          <p:nvPr/>
        </p:nvSpPr>
        <p:spPr>
          <a:xfrm>
            <a:off x="8496518" y="3359746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30</a:t>
            </a:r>
          </a:p>
        </p:txBody>
      </p:sp>
      <p:sp>
        <p:nvSpPr>
          <p:cNvPr id="1087" name="Oval 1086"/>
          <p:cNvSpPr/>
          <p:nvPr/>
        </p:nvSpPr>
        <p:spPr>
          <a:xfrm>
            <a:off x="9341219" y="3528590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88" name="TextBox 1087"/>
          <p:cNvSpPr txBox="1"/>
          <p:nvPr/>
        </p:nvSpPr>
        <p:spPr>
          <a:xfrm>
            <a:off x="9141901" y="3361488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31</a:t>
            </a:r>
          </a:p>
        </p:txBody>
      </p:sp>
      <p:sp>
        <p:nvSpPr>
          <p:cNvPr id="1089" name="TextBox 1088"/>
          <p:cNvSpPr txBox="1"/>
          <p:nvPr/>
        </p:nvSpPr>
        <p:spPr>
          <a:xfrm>
            <a:off x="9294479" y="2886150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32</a:t>
            </a:r>
          </a:p>
        </p:txBody>
      </p:sp>
      <p:sp>
        <p:nvSpPr>
          <p:cNvPr id="1090" name="TextBox 1089"/>
          <p:cNvSpPr txBox="1"/>
          <p:nvPr/>
        </p:nvSpPr>
        <p:spPr>
          <a:xfrm>
            <a:off x="9121933" y="2274091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33</a:t>
            </a:r>
          </a:p>
        </p:txBody>
      </p:sp>
      <p:sp>
        <p:nvSpPr>
          <p:cNvPr id="1091" name="Oval 1090"/>
          <p:cNvSpPr/>
          <p:nvPr/>
        </p:nvSpPr>
        <p:spPr>
          <a:xfrm>
            <a:off x="9278677" y="2485423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92" name="Oval 1091"/>
          <p:cNvSpPr/>
          <p:nvPr/>
        </p:nvSpPr>
        <p:spPr>
          <a:xfrm>
            <a:off x="8803243" y="4633543"/>
            <a:ext cx="89094" cy="89094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93" name="TextBox 1092"/>
          <p:cNvSpPr txBox="1"/>
          <p:nvPr/>
        </p:nvSpPr>
        <p:spPr>
          <a:xfrm>
            <a:off x="8660252" y="4654514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35</a:t>
            </a:r>
          </a:p>
        </p:txBody>
      </p:sp>
      <p:sp>
        <p:nvSpPr>
          <p:cNvPr id="1094" name="TextBox 1093"/>
          <p:cNvSpPr txBox="1"/>
          <p:nvPr/>
        </p:nvSpPr>
        <p:spPr>
          <a:xfrm>
            <a:off x="8554637" y="4125568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34</a:t>
            </a:r>
          </a:p>
        </p:txBody>
      </p:sp>
      <p:sp>
        <p:nvSpPr>
          <p:cNvPr id="1095" name="TextBox 1094"/>
          <p:cNvSpPr txBox="1"/>
          <p:nvPr/>
        </p:nvSpPr>
        <p:spPr>
          <a:xfrm>
            <a:off x="10426768" y="3962447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4</a:t>
            </a:r>
          </a:p>
        </p:txBody>
      </p:sp>
      <p:sp>
        <p:nvSpPr>
          <p:cNvPr id="1096" name="TextBox 1095"/>
          <p:cNvSpPr txBox="1"/>
          <p:nvPr/>
        </p:nvSpPr>
        <p:spPr>
          <a:xfrm>
            <a:off x="8875180" y="1944780"/>
            <a:ext cx="38264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58778869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>
            <a:off x="7946265" y="311814"/>
            <a:ext cx="4245735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9" name="Rectangle 8"/>
          <p:cNvSpPr/>
          <p:nvPr/>
        </p:nvSpPr>
        <p:spPr>
          <a:xfrm>
            <a:off x="1" y="0"/>
            <a:ext cx="7946264" cy="33071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-26116" y="-7843"/>
            <a:ext cx="797238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NUMBER OF OFFICIALS PARTICIPATED IN VARIOUS CAPSULES CONDUCTED BY TE’s</a:t>
            </a:r>
            <a:endParaRPr lang="en-US" sz="16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8204613" y="311814"/>
            <a:ext cx="3987387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3" name="Rectangle 15"/>
          <p:cNvSpPr>
            <a:spLocks noChangeArrowheads="1"/>
          </p:cNvSpPr>
          <p:nvPr/>
        </p:nvSpPr>
        <p:spPr bwMode="auto">
          <a:xfrm>
            <a:off x="7125814" y="4071307"/>
            <a:ext cx="219932" cy="600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1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6117" y="346397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" y="338554"/>
            <a:ext cx="1283415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CAPSULE 1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423863" y="338554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397747" y="330711"/>
            <a:ext cx="1283415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CAPSULE 2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26116" y="3549063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0" y="3554868"/>
            <a:ext cx="1283415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CAPSULE 3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423863" y="3562899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397747" y="3568704"/>
            <a:ext cx="1504307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ELECTED REP.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graphicFrame>
        <p:nvGraphicFramePr>
          <p:cNvPr id="26" name="Char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2997015"/>
              </p:ext>
            </p:extLst>
          </p:nvPr>
        </p:nvGraphicFramePr>
        <p:xfrm>
          <a:off x="130047" y="668110"/>
          <a:ext cx="6046808" cy="2866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7" name="Chart 2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9534191"/>
              </p:ext>
            </p:extLst>
          </p:nvPr>
        </p:nvGraphicFramePr>
        <p:xfrm>
          <a:off x="6229591" y="668110"/>
          <a:ext cx="5995613" cy="28369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8" name="Chart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128055"/>
              </p:ext>
            </p:extLst>
          </p:nvPr>
        </p:nvGraphicFramePr>
        <p:xfrm>
          <a:off x="130047" y="3907070"/>
          <a:ext cx="5962410" cy="27493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9" name="Chart 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560915"/>
              </p:ext>
            </p:extLst>
          </p:nvPr>
        </p:nvGraphicFramePr>
        <p:xfrm>
          <a:off x="6229591" y="3907070"/>
          <a:ext cx="5962409" cy="2749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82306873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>
            <a:off x="7946265" y="311814"/>
            <a:ext cx="4245735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9" name="Rectangle 8"/>
          <p:cNvSpPr/>
          <p:nvPr/>
        </p:nvSpPr>
        <p:spPr>
          <a:xfrm>
            <a:off x="1" y="0"/>
            <a:ext cx="7946264" cy="33071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-26116" y="-7843"/>
            <a:ext cx="797238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NUMBER OF OFFICIALS PARTICIPATED IN VARIOUS CAPSULES CONDUCTED BY TE’s</a:t>
            </a:r>
            <a:endParaRPr lang="en-US" sz="16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49356" y="750428"/>
            <a:ext cx="10919791" cy="5589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1200"/>
              </a:spcAft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It is observed from the graph:</a:t>
            </a:r>
          </a:p>
          <a:p>
            <a:pPr marL="342900" marR="0" lvl="0" indent="-342900" algn="just">
              <a:lnSpc>
                <a:spcPct val="107000"/>
              </a:lnSpc>
              <a:spcBef>
                <a:spcPts val="0"/>
              </a:spcBef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Across all training entities maximum training has happened in Capsule 1.</a:t>
            </a:r>
          </a:p>
          <a:p>
            <a:pPr marL="342900" marR="0" lvl="0" indent="-342900" algn="just">
              <a:lnSpc>
                <a:spcPct val="107000"/>
              </a:lnSpc>
              <a:spcBef>
                <a:spcPts val="0"/>
              </a:spcBef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It also points out the disparity in the quantity of training between </a:t>
            </a:r>
            <a:r>
              <a:rPr lang="en-US" sz="2000" dirty="0"/>
              <a:t>2016-2017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period and </a:t>
            </a:r>
            <a:r>
              <a:rPr lang="en-US" sz="2000" dirty="0"/>
              <a:t>2017-2018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marL="342900" marR="0" lvl="0" indent="-342900" algn="just">
              <a:lnSpc>
                <a:spcPct val="107000"/>
              </a:lnSpc>
              <a:spcBef>
                <a:spcPts val="0"/>
              </a:spcBef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AIILSG shows highest participation. Considerable training has happened in all capsules and ER as compared to other states. </a:t>
            </a:r>
          </a:p>
          <a:p>
            <a:pPr marL="342900" marR="0" lvl="0" indent="-342900" algn="just">
              <a:lnSpc>
                <a:spcPct val="107000"/>
              </a:lnSpc>
              <a:spcBef>
                <a:spcPts val="0"/>
              </a:spcBef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Maximum chunk of training during </a:t>
            </a:r>
            <a:r>
              <a:rPr lang="en-US" sz="2000" dirty="0"/>
              <a:t>2016-2017 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has been in Capsule 1. </a:t>
            </a:r>
          </a:p>
          <a:p>
            <a:pPr marL="342900" marR="0" lvl="0" indent="-342900" algn="just">
              <a:lnSpc>
                <a:spcPct val="107000"/>
              </a:lnSpc>
              <a:spcBef>
                <a:spcPts val="0"/>
              </a:spcBef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WRI shows equal participation in all the three capsules and elected representatives during </a:t>
            </a:r>
            <a:r>
              <a:rPr lang="en-US" sz="2000" dirty="0"/>
              <a:t>2016-2017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marL="342900" marR="0" lvl="0" indent="-342900" algn="just">
              <a:lnSpc>
                <a:spcPct val="107000"/>
              </a:lnSpc>
              <a:spcBef>
                <a:spcPts val="0"/>
              </a:spcBef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ASCI has only trained participants in Capsule 1 during </a:t>
            </a:r>
            <a:r>
              <a:rPr lang="en-US" sz="2000" dirty="0"/>
              <a:t>2016-2017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and only in Capsule 2 during </a:t>
            </a:r>
            <a:r>
              <a:rPr lang="en-US" sz="2000" dirty="0"/>
              <a:t>2017-2018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marL="342900" marR="0" lvl="0" indent="-342900" algn="just">
              <a:lnSpc>
                <a:spcPct val="107000"/>
              </a:lnSpc>
              <a:spcBef>
                <a:spcPts val="0"/>
              </a:spcBef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38% of the training entities have conducted all the three capsules and ER within one financial year (either </a:t>
            </a:r>
            <a:r>
              <a:rPr lang="en-US" sz="2000" dirty="0"/>
              <a:t>2016-2017 or 2017-2018)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marL="342900" marR="0" lvl="0" indent="-342900" algn="just">
              <a:lnSpc>
                <a:spcPct val="107000"/>
              </a:lnSpc>
              <a:spcBef>
                <a:spcPts val="0"/>
              </a:spcBef>
              <a:spcAft>
                <a:spcPts val="120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RCUES HYD has trained maximum number of elected representatives within one year, i.e. </a:t>
            </a:r>
            <a:r>
              <a:rPr lang="en-US" sz="2000" dirty="0"/>
              <a:t>2016-2017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08989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" y="0"/>
            <a:ext cx="8204612" cy="33071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-26115" y="-7843"/>
            <a:ext cx="8230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NUMBER OF OFFICIALS PARTICIPATED IN VARIOUS CAPSULES FROM VARIOUS STATES</a:t>
            </a:r>
            <a:endParaRPr lang="en-US" sz="16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8204613" y="311814"/>
            <a:ext cx="3987387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9" name="Rectangle 15"/>
          <p:cNvSpPr>
            <a:spLocks noChangeArrowheads="1"/>
          </p:cNvSpPr>
          <p:nvPr/>
        </p:nvSpPr>
        <p:spPr bwMode="auto">
          <a:xfrm>
            <a:off x="7125814" y="4071307"/>
            <a:ext cx="219932" cy="600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1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27143377"/>
              </p:ext>
            </p:extLst>
          </p:nvPr>
        </p:nvGraphicFramePr>
        <p:xfrm>
          <a:off x="251338" y="677108"/>
          <a:ext cx="5841118" cy="27607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" name="Chart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4260106"/>
              </p:ext>
            </p:extLst>
          </p:nvPr>
        </p:nvGraphicFramePr>
        <p:xfrm>
          <a:off x="6125660" y="675048"/>
          <a:ext cx="6066340" cy="2752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Chart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8343795"/>
              </p:ext>
            </p:extLst>
          </p:nvPr>
        </p:nvGraphicFramePr>
        <p:xfrm>
          <a:off x="130047" y="3901266"/>
          <a:ext cx="5962410" cy="27607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" name="Chart 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107931"/>
              </p:ext>
            </p:extLst>
          </p:nvPr>
        </p:nvGraphicFramePr>
        <p:xfrm>
          <a:off x="6229591" y="3906807"/>
          <a:ext cx="5962409" cy="2749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" name="Rectangle 15"/>
          <p:cNvSpPr/>
          <p:nvPr/>
        </p:nvSpPr>
        <p:spPr>
          <a:xfrm>
            <a:off x="26117" y="346397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" y="338554"/>
            <a:ext cx="1283415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CAPSULE 1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423863" y="338554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397747" y="330711"/>
            <a:ext cx="1283415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CAPSULE 2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26116" y="3549063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0" y="3554868"/>
            <a:ext cx="1283415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CAPSULE 3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423863" y="3562899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397747" y="3568704"/>
            <a:ext cx="1504307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ELECTED REP.</a:t>
            </a:r>
            <a:endParaRPr lang="en-US" sz="1600" dirty="0"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37734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" y="0"/>
            <a:ext cx="8204612" cy="33071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-26115" y="-7843"/>
            <a:ext cx="82307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NUMBER OF OFFICIALS PARTICIPATED IN VARIOUS CAPSULES FROM VARIOUS STATES</a:t>
            </a:r>
            <a:endParaRPr lang="en-US" sz="16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8204613" y="311814"/>
            <a:ext cx="3987387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9" name="Rectangle 15"/>
          <p:cNvSpPr>
            <a:spLocks noChangeArrowheads="1"/>
          </p:cNvSpPr>
          <p:nvPr/>
        </p:nvSpPr>
        <p:spPr bwMode="auto">
          <a:xfrm>
            <a:off x="7125814" y="4071307"/>
            <a:ext cx="219932" cy="600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1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56590" y="1067663"/>
            <a:ext cx="11105323" cy="4930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just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Maximum over all participation of officials from Maharashtra in the first financial year followed by Karnataka. </a:t>
            </a:r>
            <a:endParaRPr lang="en-US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-342900" algn="just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There is a drastic fall in the participation in all states during </a:t>
            </a:r>
            <a:r>
              <a:rPr lang="en-US" sz="2000" dirty="0"/>
              <a:t>2017-2018</a:t>
            </a:r>
          </a:p>
          <a:p>
            <a:pPr marL="342900" marR="0" lvl="0" indent="-342900" algn="just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5 out of 27 participating states and union territories did not go for any training during </a:t>
            </a:r>
            <a:r>
              <a:rPr lang="en-US" sz="2000" dirty="0"/>
              <a:t>2017-2018 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year while 7 of the participating states and union territories did not train during </a:t>
            </a:r>
            <a:r>
              <a:rPr lang="en-US" sz="2000" dirty="0"/>
              <a:t>2016-2017.</a:t>
            </a:r>
          </a:p>
          <a:p>
            <a:pPr marL="342900" marR="0" lvl="0" indent="-342900" algn="just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Andhra Pradesh has trained maximum elected representatives within one financial year (</a:t>
            </a:r>
            <a:r>
              <a:rPr lang="en-US" sz="2000" dirty="0"/>
              <a:t>2016-2017)</a:t>
            </a: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while West Bengal has trained maximum of them during the two year period.</a:t>
            </a:r>
            <a:endParaRPr lang="en-US" sz="2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lvl="0" indent="-342900" algn="just">
              <a:lnSpc>
                <a:spcPct val="200000"/>
              </a:lnSpc>
              <a:spcBef>
                <a:spcPts val="0"/>
              </a:spcBef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en-US" sz="2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9 out of 27 states did not participate in Capsule 3 even once during the two year period.</a:t>
            </a:r>
            <a:endParaRPr lang="en-US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12718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8" name="Rectangle 3157"/>
          <p:cNvSpPr/>
          <p:nvPr/>
        </p:nvSpPr>
        <p:spPr>
          <a:xfrm>
            <a:off x="9215876" y="1582662"/>
            <a:ext cx="1444703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59" name="TextBox 3158"/>
          <p:cNvSpPr txBox="1"/>
          <p:nvPr/>
        </p:nvSpPr>
        <p:spPr>
          <a:xfrm>
            <a:off x="9189760" y="1574819"/>
            <a:ext cx="1470819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ELECTED REP.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sp>
        <p:nvSpPr>
          <p:cNvPr id="540" name="Rectangle 539"/>
          <p:cNvSpPr/>
          <p:nvPr/>
        </p:nvSpPr>
        <p:spPr>
          <a:xfrm>
            <a:off x="1" y="0"/>
            <a:ext cx="8585282" cy="33071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1" name="TextBox 540"/>
          <p:cNvSpPr txBox="1"/>
          <p:nvPr/>
        </p:nvSpPr>
        <p:spPr>
          <a:xfrm>
            <a:off x="-26115" y="-7843"/>
            <a:ext cx="8501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SPATIAL DISTRIBUTION OF NUMBER OF OFFICIALS PARTICIPATED IN VARIOUS CAPSULES</a:t>
            </a:r>
            <a:endParaRPr lang="en-US" sz="16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542" name="Straight Connector 541"/>
          <p:cNvCxnSpPr/>
          <p:nvPr/>
        </p:nvCxnSpPr>
        <p:spPr>
          <a:xfrm>
            <a:off x="8204613" y="311814"/>
            <a:ext cx="3987387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544" name="Group 543"/>
          <p:cNvGrpSpPr/>
          <p:nvPr/>
        </p:nvGrpSpPr>
        <p:grpSpPr>
          <a:xfrm>
            <a:off x="-42157" y="2158837"/>
            <a:ext cx="2830532" cy="3232259"/>
            <a:chOff x="2070100" y="0"/>
            <a:chExt cx="6640513" cy="7026276"/>
          </a:xfrm>
        </p:grpSpPr>
        <p:sp>
          <p:nvSpPr>
            <p:cNvPr id="545" name="AutoShape 508"/>
            <p:cNvSpPr>
              <a:spLocks noChangeAspect="1" noChangeArrowheads="1" noTextEdit="1"/>
            </p:cNvSpPr>
            <p:nvPr/>
          </p:nvSpPr>
          <p:spPr bwMode="auto">
            <a:xfrm>
              <a:off x="2070100" y="0"/>
              <a:ext cx="6629400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grpSp>
          <p:nvGrpSpPr>
            <p:cNvPr id="546" name="Group 710"/>
            <p:cNvGrpSpPr>
              <a:grpSpLocks/>
            </p:cNvGrpSpPr>
            <p:nvPr/>
          </p:nvGrpSpPr>
          <p:grpSpPr bwMode="auto">
            <a:xfrm>
              <a:off x="2081213" y="1585913"/>
              <a:ext cx="6629400" cy="5440363"/>
              <a:chOff x="1311" y="999"/>
              <a:chExt cx="4176" cy="3427"/>
            </a:xfrm>
          </p:grpSpPr>
          <p:sp>
            <p:nvSpPr>
              <p:cNvPr id="848" name="Freeform 510"/>
              <p:cNvSpPr>
                <a:spLocks noEditPoints="1"/>
              </p:cNvSpPr>
              <p:nvPr/>
            </p:nvSpPr>
            <p:spPr bwMode="auto">
              <a:xfrm>
                <a:off x="4743" y="3260"/>
                <a:ext cx="297" cy="1166"/>
              </a:xfrm>
              <a:custGeom>
                <a:avLst/>
                <a:gdLst>
                  <a:gd name="T0" fmla="*/ 245 w 297"/>
                  <a:gd name="T1" fmla="*/ 1144 h 1166"/>
                  <a:gd name="T2" fmla="*/ 221 w 297"/>
                  <a:gd name="T3" fmla="*/ 1144 h 1166"/>
                  <a:gd name="T4" fmla="*/ 223 w 297"/>
                  <a:gd name="T5" fmla="*/ 1102 h 1166"/>
                  <a:gd name="T6" fmla="*/ 210 w 297"/>
                  <a:gd name="T7" fmla="*/ 1095 h 1166"/>
                  <a:gd name="T8" fmla="*/ 170 w 297"/>
                  <a:gd name="T9" fmla="*/ 986 h 1166"/>
                  <a:gd name="T10" fmla="*/ 161 w 297"/>
                  <a:gd name="T11" fmla="*/ 988 h 1166"/>
                  <a:gd name="T12" fmla="*/ 196 w 297"/>
                  <a:gd name="T13" fmla="*/ 971 h 1166"/>
                  <a:gd name="T14" fmla="*/ 187 w 297"/>
                  <a:gd name="T15" fmla="*/ 980 h 1166"/>
                  <a:gd name="T16" fmla="*/ 145 w 297"/>
                  <a:gd name="T17" fmla="*/ 955 h 1166"/>
                  <a:gd name="T18" fmla="*/ 121 w 297"/>
                  <a:gd name="T19" fmla="*/ 922 h 1166"/>
                  <a:gd name="T20" fmla="*/ 87 w 297"/>
                  <a:gd name="T21" fmla="*/ 829 h 1166"/>
                  <a:gd name="T22" fmla="*/ 85 w 297"/>
                  <a:gd name="T23" fmla="*/ 811 h 1166"/>
                  <a:gd name="T24" fmla="*/ 36 w 297"/>
                  <a:gd name="T25" fmla="*/ 626 h 1166"/>
                  <a:gd name="T26" fmla="*/ 45 w 297"/>
                  <a:gd name="T27" fmla="*/ 575 h 1166"/>
                  <a:gd name="T28" fmla="*/ 72 w 297"/>
                  <a:gd name="T29" fmla="*/ 520 h 1166"/>
                  <a:gd name="T30" fmla="*/ 67 w 297"/>
                  <a:gd name="T31" fmla="*/ 491 h 1166"/>
                  <a:gd name="T32" fmla="*/ 58 w 297"/>
                  <a:gd name="T33" fmla="*/ 484 h 1166"/>
                  <a:gd name="T34" fmla="*/ 58 w 297"/>
                  <a:gd name="T35" fmla="*/ 482 h 1166"/>
                  <a:gd name="T36" fmla="*/ 72 w 297"/>
                  <a:gd name="T37" fmla="*/ 467 h 1166"/>
                  <a:gd name="T38" fmla="*/ 56 w 297"/>
                  <a:gd name="T39" fmla="*/ 433 h 1166"/>
                  <a:gd name="T40" fmla="*/ 81 w 297"/>
                  <a:gd name="T41" fmla="*/ 415 h 1166"/>
                  <a:gd name="T42" fmla="*/ 114 w 297"/>
                  <a:gd name="T43" fmla="*/ 411 h 1166"/>
                  <a:gd name="T44" fmla="*/ 123 w 297"/>
                  <a:gd name="T45" fmla="*/ 409 h 1166"/>
                  <a:gd name="T46" fmla="*/ 121 w 297"/>
                  <a:gd name="T47" fmla="*/ 402 h 1166"/>
                  <a:gd name="T48" fmla="*/ 74 w 297"/>
                  <a:gd name="T49" fmla="*/ 393 h 1166"/>
                  <a:gd name="T50" fmla="*/ 76 w 297"/>
                  <a:gd name="T51" fmla="*/ 424 h 1166"/>
                  <a:gd name="T52" fmla="*/ 74 w 297"/>
                  <a:gd name="T53" fmla="*/ 460 h 1166"/>
                  <a:gd name="T54" fmla="*/ 81 w 297"/>
                  <a:gd name="T55" fmla="*/ 469 h 1166"/>
                  <a:gd name="T56" fmla="*/ 63 w 297"/>
                  <a:gd name="T57" fmla="*/ 471 h 1166"/>
                  <a:gd name="T58" fmla="*/ 52 w 297"/>
                  <a:gd name="T59" fmla="*/ 429 h 1166"/>
                  <a:gd name="T60" fmla="*/ 72 w 297"/>
                  <a:gd name="T61" fmla="*/ 384 h 1166"/>
                  <a:gd name="T62" fmla="*/ 101 w 297"/>
                  <a:gd name="T63" fmla="*/ 387 h 1166"/>
                  <a:gd name="T64" fmla="*/ 81 w 297"/>
                  <a:gd name="T65" fmla="*/ 380 h 1166"/>
                  <a:gd name="T66" fmla="*/ 105 w 297"/>
                  <a:gd name="T67" fmla="*/ 378 h 1166"/>
                  <a:gd name="T68" fmla="*/ 85 w 297"/>
                  <a:gd name="T69" fmla="*/ 400 h 1166"/>
                  <a:gd name="T70" fmla="*/ 236 w 297"/>
                  <a:gd name="T71" fmla="*/ 378 h 1166"/>
                  <a:gd name="T72" fmla="*/ 101 w 297"/>
                  <a:gd name="T73" fmla="*/ 362 h 1166"/>
                  <a:gd name="T74" fmla="*/ 105 w 297"/>
                  <a:gd name="T75" fmla="*/ 369 h 1166"/>
                  <a:gd name="T76" fmla="*/ 74 w 297"/>
                  <a:gd name="T77" fmla="*/ 309 h 1166"/>
                  <a:gd name="T78" fmla="*/ 78 w 297"/>
                  <a:gd name="T79" fmla="*/ 291 h 1166"/>
                  <a:gd name="T80" fmla="*/ 107 w 297"/>
                  <a:gd name="T81" fmla="*/ 300 h 1166"/>
                  <a:gd name="T82" fmla="*/ 103 w 297"/>
                  <a:gd name="T83" fmla="*/ 358 h 1166"/>
                  <a:gd name="T84" fmla="*/ 89 w 297"/>
                  <a:gd name="T85" fmla="*/ 358 h 1166"/>
                  <a:gd name="T86" fmla="*/ 72 w 297"/>
                  <a:gd name="T87" fmla="*/ 353 h 1166"/>
                  <a:gd name="T88" fmla="*/ 76 w 297"/>
                  <a:gd name="T89" fmla="*/ 320 h 1166"/>
                  <a:gd name="T90" fmla="*/ 85 w 297"/>
                  <a:gd name="T91" fmla="*/ 296 h 1166"/>
                  <a:gd name="T92" fmla="*/ 96 w 297"/>
                  <a:gd name="T93" fmla="*/ 287 h 1166"/>
                  <a:gd name="T94" fmla="*/ 67 w 297"/>
                  <a:gd name="T95" fmla="*/ 293 h 1166"/>
                  <a:gd name="T96" fmla="*/ 107 w 297"/>
                  <a:gd name="T97" fmla="*/ 280 h 1166"/>
                  <a:gd name="T98" fmla="*/ 76 w 297"/>
                  <a:gd name="T99" fmla="*/ 262 h 1166"/>
                  <a:gd name="T100" fmla="*/ 87 w 297"/>
                  <a:gd name="T101" fmla="*/ 218 h 1166"/>
                  <a:gd name="T102" fmla="*/ 103 w 297"/>
                  <a:gd name="T103" fmla="*/ 202 h 1166"/>
                  <a:gd name="T104" fmla="*/ 121 w 297"/>
                  <a:gd name="T105" fmla="*/ 220 h 1166"/>
                  <a:gd name="T106" fmla="*/ 109 w 297"/>
                  <a:gd name="T107" fmla="*/ 224 h 1166"/>
                  <a:gd name="T108" fmla="*/ 112 w 297"/>
                  <a:gd name="T109" fmla="*/ 276 h 1166"/>
                  <a:gd name="T110" fmla="*/ 101 w 297"/>
                  <a:gd name="T111" fmla="*/ 278 h 1166"/>
                  <a:gd name="T112" fmla="*/ 85 w 297"/>
                  <a:gd name="T113" fmla="*/ 264 h 1166"/>
                  <a:gd name="T114" fmla="*/ 92 w 297"/>
                  <a:gd name="T115" fmla="*/ 236 h 1166"/>
                  <a:gd name="T116" fmla="*/ 103 w 297"/>
                  <a:gd name="T117" fmla="*/ 202 h 1166"/>
                  <a:gd name="T118" fmla="*/ 116 w 297"/>
                  <a:gd name="T119" fmla="*/ 184 h 1166"/>
                  <a:gd name="T120" fmla="*/ 167 w 297"/>
                  <a:gd name="T121" fmla="*/ 109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1166">
                    <a:moveTo>
                      <a:pt x="216" y="1102"/>
                    </a:moveTo>
                    <a:lnTo>
                      <a:pt x="216" y="1099"/>
                    </a:lnTo>
                    <a:lnTo>
                      <a:pt x="216" y="1102"/>
                    </a:lnTo>
                    <a:close/>
                    <a:moveTo>
                      <a:pt x="236" y="1097"/>
                    </a:moveTo>
                    <a:lnTo>
                      <a:pt x="234" y="1099"/>
                    </a:lnTo>
                    <a:lnTo>
                      <a:pt x="239" y="1102"/>
                    </a:lnTo>
                    <a:lnTo>
                      <a:pt x="241" y="1102"/>
                    </a:lnTo>
                    <a:lnTo>
                      <a:pt x="241" y="1113"/>
                    </a:lnTo>
                    <a:lnTo>
                      <a:pt x="241" y="1115"/>
                    </a:lnTo>
                    <a:lnTo>
                      <a:pt x="241" y="1119"/>
                    </a:lnTo>
                    <a:lnTo>
                      <a:pt x="243" y="1122"/>
                    </a:lnTo>
                    <a:lnTo>
                      <a:pt x="245" y="1124"/>
                    </a:lnTo>
                    <a:lnTo>
                      <a:pt x="245" y="1128"/>
                    </a:lnTo>
                    <a:lnTo>
                      <a:pt x="248" y="1128"/>
                    </a:lnTo>
                    <a:lnTo>
                      <a:pt x="250" y="1133"/>
                    </a:lnTo>
                    <a:lnTo>
                      <a:pt x="248" y="1131"/>
                    </a:lnTo>
                    <a:lnTo>
                      <a:pt x="245" y="1131"/>
                    </a:lnTo>
                    <a:lnTo>
                      <a:pt x="250" y="1137"/>
                    </a:lnTo>
                    <a:lnTo>
                      <a:pt x="245" y="1139"/>
                    </a:lnTo>
                    <a:lnTo>
                      <a:pt x="245" y="1142"/>
                    </a:lnTo>
                    <a:lnTo>
                      <a:pt x="243" y="1142"/>
                    </a:lnTo>
                    <a:lnTo>
                      <a:pt x="245" y="1144"/>
                    </a:lnTo>
                    <a:lnTo>
                      <a:pt x="243" y="1146"/>
                    </a:lnTo>
                    <a:lnTo>
                      <a:pt x="243" y="1151"/>
                    </a:lnTo>
                    <a:lnTo>
                      <a:pt x="241" y="1151"/>
                    </a:lnTo>
                    <a:lnTo>
                      <a:pt x="241" y="1153"/>
                    </a:lnTo>
                    <a:lnTo>
                      <a:pt x="245" y="1155"/>
                    </a:lnTo>
                    <a:lnTo>
                      <a:pt x="243" y="1157"/>
                    </a:lnTo>
                    <a:lnTo>
                      <a:pt x="241" y="1162"/>
                    </a:lnTo>
                    <a:lnTo>
                      <a:pt x="239" y="1157"/>
                    </a:lnTo>
                    <a:lnTo>
                      <a:pt x="236" y="1157"/>
                    </a:lnTo>
                    <a:lnTo>
                      <a:pt x="236" y="1164"/>
                    </a:lnTo>
                    <a:lnTo>
                      <a:pt x="232" y="1166"/>
                    </a:lnTo>
                    <a:lnTo>
                      <a:pt x="230" y="1166"/>
                    </a:lnTo>
                    <a:lnTo>
                      <a:pt x="230" y="1164"/>
                    </a:lnTo>
                    <a:lnTo>
                      <a:pt x="230" y="1159"/>
                    </a:lnTo>
                    <a:lnTo>
                      <a:pt x="230" y="1157"/>
                    </a:lnTo>
                    <a:lnTo>
                      <a:pt x="228" y="1155"/>
                    </a:lnTo>
                    <a:lnTo>
                      <a:pt x="228" y="1153"/>
                    </a:lnTo>
                    <a:lnTo>
                      <a:pt x="225" y="1153"/>
                    </a:lnTo>
                    <a:lnTo>
                      <a:pt x="225" y="1148"/>
                    </a:lnTo>
                    <a:lnTo>
                      <a:pt x="223" y="1146"/>
                    </a:lnTo>
                    <a:lnTo>
                      <a:pt x="223" y="1144"/>
                    </a:lnTo>
                    <a:lnTo>
                      <a:pt x="221" y="1144"/>
                    </a:lnTo>
                    <a:lnTo>
                      <a:pt x="221" y="1142"/>
                    </a:lnTo>
                    <a:lnTo>
                      <a:pt x="221" y="1137"/>
                    </a:lnTo>
                    <a:lnTo>
                      <a:pt x="219" y="1137"/>
                    </a:lnTo>
                    <a:lnTo>
                      <a:pt x="219" y="1133"/>
                    </a:lnTo>
                    <a:lnTo>
                      <a:pt x="214" y="1133"/>
                    </a:lnTo>
                    <a:lnTo>
                      <a:pt x="214" y="1131"/>
                    </a:lnTo>
                    <a:lnTo>
                      <a:pt x="214" y="1128"/>
                    </a:lnTo>
                    <a:lnTo>
                      <a:pt x="212" y="1128"/>
                    </a:lnTo>
                    <a:lnTo>
                      <a:pt x="210" y="1131"/>
                    </a:lnTo>
                    <a:lnTo>
                      <a:pt x="210" y="1128"/>
                    </a:lnTo>
                    <a:lnTo>
                      <a:pt x="210" y="1126"/>
                    </a:lnTo>
                    <a:lnTo>
                      <a:pt x="210" y="1122"/>
                    </a:lnTo>
                    <a:lnTo>
                      <a:pt x="210" y="1119"/>
                    </a:lnTo>
                    <a:lnTo>
                      <a:pt x="207" y="1117"/>
                    </a:lnTo>
                    <a:lnTo>
                      <a:pt x="210" y="1115"/>
                    </a:lnTo>
                    <a:lnTo>
                      <a:pt x="207" y="1115"/>
                    </a:lnTo>
                    <a:lnTo>
                      <a:pt x="207" y="1113"/>
                    </a:lnTo>
                    <a:lnTo>
                      <a:pt x="212" y="1111"/>
                    </a:lnTo>
                    <a:lnTo>
                      <a:pt x="210" y="1106"/>
                    </a:lnTo>
                    <a:lnTo>
                      <a:pt x="212" y="1104"/>
                    </a:lnTo>
                    <a:lnTo>
                      <a:pt x="219" y="1104"/>
                    </a:lnTo>
                    <a:lnTo>
                      <a:pt x="223" y="1102"/>
                    </a:lnTo>
                    <a:lnTo>
                      <a:pt x="225" y="1102"/>
                    </a:lnTo>
                    <a:lnTo>
                      <a:pt x="228" y="1102"/>
                    </a:lnTo>
                    <a:lnTo>
                      <a:pt x="230" y="1104"/>
                    </a:lnTo>
                    <a:lnTo>
                      <a:pt x="230" y="1102"/>
                    </a:lnTo>
                    <a:lnTo>
                      <a:pt x="230" y="1097"/>
                    </a:lnTo>
                    <a:lnTo>
                      <a:pt x="236" y="1097"/>
                    </a:lnTo>
                    <a:close/>
                    <a:moveTo>
                      <a:pt x="236" y="1091"/>
                    </a:moveTo>
                    <a:lnTo>
                      <a:pt x="234" y="1091"/>
                    </a:lnTo>
                    <a:lnTo>
                      <a:pt x="236" y="1091"/>
                    </a:lnTo>
                    <a:close/>
                    <a:moveTo>
                      <a:pt x="223" y="1075"/>
                    </a:moveTo>
                    <a:lnTo>
                      <a:pt x="225" y="1075"/>
                    </a:lnTo>
                    <a:lnTo>
                      <a:pt x="223" y="1075"/>
                    </a:lnTo>
                    <a:close/>
                    <a:moveTo>
                      <a:pt x="212" y="1073"/>
                    </a:moveTo>
                    <a:lnTo>
                      <a:pt x="212" y="1075"/>
                    </a:lnTo>
                    <a:lnTo>
                      <a:pt x="212" y="1073"/>
                    </a:lnTo>
                    <a:close/>
                    <a:moveTo>
                      <a:pt x="216" y="1068"/>
                    </a:moveTo>
                    <a:lnTo>
                      <a:pt x="216" y="1075"/>
                    </a:lnTo>
                    <a:lnTo>
                      <a:pt x="223" y="1077"/>
                    </a:lnTo>
                    <a:lnTo>
                      <a:pt x="223" y="1079"/>
                    </a:lnTo>
                    <a:lnTo>
                      <a:pt x="219" y="1088"/>
                    </a:lnTo>
                    <a:lnTo>
                      <a:pt x="212" y="1091"/>
                    </a:lnTo>
                    <a:lnTo>
                      <a:pt x="210" y="1095"/>
                    </a:lnTo>
                    <a:lnTo>
                      <a:pt x="207" y="1097"/>
                    </a:lnTo>
                    <a:lnTo>
                      <a:pt x="205" y="1093"/>
                    </a:lnTo>
                    <a:lnTo>
                      <a:pt x="205" y="1091"/>
                    </a:lnTo>
                    <a:lnTo>
                      <a:pt x="203" y="1088"/>
                    </a:lnTo>
                    <a:lnTo>
                      <a:pt x="205" y="1086"/>
                    </a:lnTo>
                    <a:lnTo>
                      <a:pt x="205" y="1079"/>
                    </a:lnTo>
                    <a:lnTo>
                      <a:pt x="207" y="1079"/>
                    </a:lnTo>
                    <a:lnTo>
                      <a:pt x="210" y="1077"/>
                    </a:lnTo>
                    <a:lnTo>
                      <a:pt x="210" y="1079"/>
                    </a:lnTo>
                    <a:lnTo>
                      <a:pt x="212" y="1077"/>
                    </a:lnTo>
                    <a:lnTo>
                      <a:pt x="216" y="1075"/>
                    </a:lnTo>
                    <a:lnTo>
                      <a:pt x="214" y="1075"/>
                    </a:lnTo>
                    <a:lnTo>
                      <a:pt x="216" y="1071"/>
                    </a:lnTo>
                    <a:lnTo>
                      <a:pt x="214" y="1068"/>
                    </a:lnTo>
                    <a:lnTo>
                      <a:pt x="216" y="1068"/>
                    </a:lnTo>
                    <a:close/>
                    <a:moveTo>
                      <a:pt x="207" y="1064"/>
                    </a:moveTo>
                    <a:lnTo>
                      <a:pt x="205" y="1064"/>
                    </a:lnTo>
                    <a:lnTo>
                      <a:pt x="207" y="1064"/>
                    </a:lnTo>
                    <a:close/>
                    <a:moveTo>
                      <a:pt x="192" y="1057"/>
                    </a:moveTo>
                    <a:lnTo>
                      <a:pt x="192" y="1059"/>
                    </a:lnTo>
                    <a:lnTo>
                      <a:pt x="192" y="1057"/>
                    </a:lnTo>
                    <a:close/>
                    <a:moveTo>
                      <a:pt x="170" y="986"/>
                    </a:moveTo>
                    <a:lnTo>
                      <a:pt x="172" y="988"/>
                    </a:lnTo>
                    <a:lnTo>
                      <a:pt x="172" y="993"/>
                    </a:lnTo>
                    <a:lnTo>
                      <a:pt x="174" y="995"/>
                    </a:lnTo>
                    <a:lnTo>
                      <a:pt x="176" y="993"/>
                    </a:lnTo>
                    <a:lnTo>
                      <a:pt x="181" y="1000"/>
                    </a:lnTo>
                    <a:lnTo>
                      <a:pt x="183" y="1004"/>
                    </a:lnTo>
                    <a:lnTo>
                      <a:pt x="181" y="1006"/>
                    </a:lnTo>
                    <a:lnTo>
                      <a:pt x="176" y="1004"/>
                    </a:lnTo>
                    <a:lnTo>
                      <a:pt x="174" y="1002"/>
                    </a:lnTo>
                    <a:lnTo>
                      <a:pt x="172" y="1004"/>
                    </a:lnTo>
                    <a:lnTo>
                      <a:pt x="170" y="1006"/>
                    </a:lnTo>
                    <a:lnTo>
                      <a:pt x="165" y="1004"/>
                    </a:lnTo>
                    <a:lnTo>
                      <a:pt x="163" y="1004"/>
                    </a:lnTo>
                    <a:lnTo>
                      <a:pt x="163" y="1002"/>
                    </a:lnTo>
                    <a:lnTo>
                      <a:pt x="165" y="997"/>
                    </a:lnTo>
                    <a:lnTo>
                      <a:pt x="163" y="1000"/>
                    </a:lnTo>
                    <a:lnTo>
                      <a:pt x="163" y="997"/>
                    </a:lnTo>
                    <a:lnTo>
                      <a:pt x="161" y="1000"/>
                    </a:lnTo>
                    <a:lnTo>
                      <a:pt x="158" y="1000"/>
                    </a:lnTo>
                    <a:lnTo>
                      <a:pt x="158" y="995"/>
                    </a:lnTo>
                    <a:lnTo>
                      <a:pt x="161" y="993"/>
                    </a:lnTo>
                    <a:lnTo>
                      <a:pt x="161" y="988"/>
                    </a:lnTo>
                    <a:lnTo>
                      <a:pt x="163" y="986"/>
                    </a:lnTo>
                    <a:lnTo>
                      <a:pt x="165" y="988"/>
                    </a:lnTo>
                    <a:lnTo>
                      <a:pt x="170" y="986"/>
                    </a:lnTo>
                    <a:close/>
                    <a:moveTo>
                      <a:pt x="192" y="984"/>
                    </a:moveTo>
                    <a:lnTo>
                      <a:pt x="194" y="986"/>
                    </a:lnTo>
                    <a:lnTo>
                      <a:pt x="199" y="991"/>
                    </a:lnTo>
                    <a:lnTo>
                      <a:pt x="196" y="1000"/>
                    </a:lnTo>
                    <a:lnTo>
                      <a:pt x="187" y="991"/>
                    </a:lnTo>
                    <a:lnTo>
                      <a:pt x="190" y="988"/>
                    </a:lnTo>
                    <a:lnTo>
                      <a:pt x="190" y="986"/>
                    </a:lnTo>
                    <a:lnTo>
                      <a:pt x="192" y="991"/>
                    </a:lnTo>
                    <a:lnTo>
                      <a:pt x="192" y="984"/>
                    </a:lnTo>
                    <a:close/>
                    <a:moveTo>
                      <a:pt x="196" y="971"/>
                    </a:moveTo>
                    <a:lnTo>
                      <a:pt x="199" y="973"/>
                    </a:lnTo>
                    <a:lnTo>
                      <a:pt x="199" y="980"/>
                    </a:lnTo>
                    <a:lnTo>
                      <a:pt x="201" y="982"/>
                    </a:lnTo>
                    <a:lnTo>
                      <a:pt x="199" y="984"/>
                    </a:lnTo>
                    <a:lnTo>
                      <a:pt x="196" y="980"/>
                    </a:lnTo>
                    <a:lnTo>
                      <a:pt x="196" y="975"/>
                    </a:lnTo>
                    <a:lnTo>
                      <a:pt x="196" y="973"/>
                    </a:lnTo>
                    <a:lnTo>
                      <a:pt x="194" y="973"/>
                    </a:lnTo>
                    <a:lnTo>
                      <a:pt x="196" y="971"/>
                    </a:lnTo>
                    <a:close/>
                    <a:moveTo>
                      <a:pt x="190" y="955"/>
                    </a:moveTo>
                    <a:lnTo>
                      <a:pt x="192" y="957"/>
                    </a:lnTo>
                    <a:lnTo>
                      <a:pt x="192" y="962"/>
                    </a:lnTo>
                    <a:lnTo>
                      <a:pt x="190" y="964"/>
                    </a:lnTo>
                    <a:lnTo>
                      <a:pt x="187" y="964"/>
                    </a:lnTo>
                    <a:lnTo>
                      <a:pt x="185" y="968"/>
                    </a:lnTo>
                    <a:lnTo>
                      <a:pt x="190" y="971"/>
                    </a:lnTo>
                    <a:lnTo>
                      <a:pt x="190" y="975"/>
                    </a:lnTo>
                    <a:lnTo>
                      <a:pt x="192" y="977"/>
                    </a:lnTo>
                    <a:lnTo>
                      <a:pt x="192" y="984"/>
                    </a:lnTo>
                    <a:lnTo>
                      <a:pt x="190" y="982"/>
                    </a:lnTo>
                    <a:lnTo>
                      <a:pt x="190" y="984"/>
                    </a:lnTo>
                    <a:lnTo>
                      <a:pt x="187" y="984"/>
                    </a:lnTo>
                    <a:lnTo>
                      <a:pt x="187" y="986"/>
                    </a:lnTo>
                    <a:lnTo>
                      <a:pt x="185" y="988"/>
                    </a:lnTo>
                    <a:lnTo>
                      <a:pt x="183" y="986"/>
                    </a:lnTo>
                    <a:lnTo>
                      <a:pt x="183" y="982"/>
                    </a:lnTo>
                    <a:lnTo>
                      <a:pt x="185" y="984"/>
                    </a:lnTo>
                    <a:lnTo>
                      <a:pt x="185" y="982"/>
                    </a:lnTo>
                    <a:lnTo>
                      <a:pt x="187" y="984"/>
                    </a:lnTo>
                    <a:lnTo>
                      <a:pt x="185" y="982"/>
                    </a:lnTo>
                    <a:lnTo>
                      <a:pt x="187" y="980"/>
                    </a:lnTo>
                    <a:lnTo>
                      <a:pt x="187" y="982"/>
                    </a:lnTo>
                    <a:lnTo>
                      <a:pt x="190" y="977"/>
                    </a:lnTo>
                    <a:lnTo>
                      <a:pt x="187" y="977"/>
                    </a:lnTo>
                    <a:lnTo>
                      <a:pt x="187" y="980"/>
                    </a:lnTo>
                    <a:lnTo>
                      <a:pt x="185" y="980"/>
                    </a:lnTo>
                    <a:lnTo>
                      <a:pt x="185" y="982"/>
                    </a:lnTo>
                    <a:lnTo>
                      <a:pt x="183" y="982"/>
                    </a:lnTo>
                    <a:lnTo>
                      <a:pt x="183" y="977"/>
                    </a:lnTo>
                    <a:lnTo>
                      <a:pt x="185" y="975"/>
                    </a:lnTo>
                    <a:lnTo>
                      <a:pt x="183" y="975"/>
                    </a:lnTo>
                    <a:lnTo>
                      <a:pt x="181" y="973"/>
                    </a:lnTo>
                    <a:lnTo>
                      <a:pt x="181" y="971"/>
                    </a:lnTo>
                    <a:lnTo>
                      <a:pt x="181" y="968"/>
                    </a:lnTo>
                    <a:lnTo>
                      <a:pt x="179" y="968"/>
                    </a:lnTo>
                    <a:lnTo>
                      <a:pt x="179" y="964"/>
                    </a:lnTo>
                    <a:lnTo>
                      <a:pt x="185" y="962"/>
                    </a:lnTo>
                    <a:lnTo>
                      <a:pt x="185" y="957"/>
                    </a:lnTo>
                    <a:lnTo>
                      <a:pt x="190" y="955"/>
                    </a:lnTo>
                    <a:close/>
                    <a:moveTo>
                      <a:pt x="147" y="951"/>
                    </a:moveTo>
                    <a:lnTo>
                      <a:pt x="150" y="955"/>
                    </a:lnTo>
                    <a:lnTo>
                      <a:pt x="150" y="957"/>
                    </a:lnTo>
                    <a:lnTo>
                      <a:pt x="145" y="955"/>
                    </a:lnTo>
                    <a:lnTo>
                      <a:pt x="145" y="953"/>
                    </a:lnTo>
                    <a:lnTo>
                      <a:pt x="147" y="951"/>
                    </a:lnTo>
                    <a:close/>
                    <a:moveTo>
                      <a:pt x="132" y="937"/>
                    </a:moveTo>
                    <a:lnTo>
                      <a:pt x="134" y="940"/>
                    </a:lnTo>
                    <a:lnTo>
                      <a:pt x="132" y="951"/>
                    </a:lnTo>
                    <a:lnTo>
                      <a:pt x="136" y="955"/>
                    </a:lnTo>
                    <a:lnTo>
                      <a:pt x="143" y="957"/>
                    </a:lnTo>
                    <a:lnTo>
                      <a:pt x="143" y="962"/>
                    </a:lnTo>
                    <a:lnTo>
                      <a:pt x="136" y="960"/>
                    </a:lnTo>
                    <a:lnTo>
                      <a:pt x="132" y="957"/>
                    </a:lnTo>
                    <a:lnTo>
                      <a:pt x="127" y="951"/>
                    </a:lnTo>
                    <a:lnTo>
                      <a:pt x="125" y="946"/>
                    </a:lnTo>
                    <a:lnTo>
                      <a:pt x="127" y="942"/>
                    </a:lnTo>
                    <a:lnTo>
                      <a:pt x="132" y="937"/>
                    </a:lnTo>
                    <a:close/>
                    <a:moveTo>
                      <a:pt x="207" y="933"/>
                    </a:moveTo>
                    <a:lnTo>
                      <a:pt x="205" y="933"/>
                    </a:lnTo>
                    <a:lnTo>
                      <a:pt x="207" y="933"/>
                    </a:lnTo>
                    <a:close/>
                    <a:moveTo>
                      <a:pt x="121" y="922"/>
                    </a:moveTo>
                    <a:lnTo>
                      <a:pt x="123" y="924"/>
                    </a:lnTo>
                    <a:lnTo>
                      <a:pt x="123" y="926"/>
                    </a:lnTo>
                    <a:lnTo>
                      <a:pt x="118" y="926"/>
                    </a:lnTo>
                    <a:lnTo>
                      <a:pt x="121" y="922"/>
                    </a:lnTo>
                    <a:close/>
                    <a:moveTo>
                      <a:pt x="201" y="920"/>
                    </a:moveTo>
                    <a:lnTo>
                      <a:pt x="203" y="920"/>
                    </a:lnTo>
                    <a:lnTo>
                      <a:pt x="201" y="920"/>
                    </a:lnTo>
                    <a:close/>
                    <a:moveTo>
                      <a:pt x="203" y="906"/>
                    </a:moveTo>
                    <a:lnTo>
                      <a:pt x="203" y="913"/>
                    </a:lnTo>
                    <a:lnTo>
                      <a:pt x="205" y="915"/>
                    </a:lnTo>
                    <a:lnTo>
                      <a:pt x="205" y="917"/>
                    </a:lnTo>
                    <a:lnTo>
                      <a:pt x="205" y="922"/>
                    </a:lnTo>
                    <a:lnTo>
                      <a:pt x="203" y="922"/>
                    </a:lnTo>
                    <a:lnTo>
                      <a:pt x="203" y="928"/>
                    </a:lnTo>
                    <a:lnTo>
                      <a:pt x="203" y="924"/>
                    </a:lnTo>
                    <a:lnTo>
                      <a:pt x="203" y="920"/>
                    </a:lnTo>
                    <a:lnTo>
                      <a:pt x="203" y="915"/>
                    </a:lnTo>
                    <a:lnTo>
                      <a:pt x="201" y="911"/>
                    </a:lnTo>
                    <a:lnTo>
                      <a:pt x="203" y="906"/>
                    </a:lnTo>
                    <a:close/>
                    <a:moveTo>
                      <a:pt x="94" y="873"/>
                    </a:moveTo>
                    <a:lnTo>
                      <a:pt x="94" y="871"/>
                    </a:lnTo>
                    <a:lnTo>
                      <a:pt x="94" y="873"/>
                    </a:lnTo>
                    <a:close/>
                    <a:moveTo>
                      <a:pt x="85" y="829"/>
                    </a:moveTo>
                    <a:lnTo>
                      <a:pt x="85" y="831"/>
                    </a:lnTo>
                    <a:lnTo>
                      <a:pt x="85" y="829"/>
                    </a:lnTo>
                    <a:close/>
                    <a:moveTo>
                      <a:pt x="87" y="829"/>
                    </a:moveTo>
                    <a:lnTo>
                      <a:pt x="85" y="829"/>
                    </a:lnTo>
                    <a:lnTo>
                      <a:pt x="85" y="831"/>
                    </a:lnTo>
                    <a:lnTo>
                      <a:pt x="87" y="829"/>
                    </a:lnTo>
                    <a:close/>
                    <a:moveTo>
                      <a:pt x="85" y="811"/>
                    </a:moveTo>
                    <a:lnTo>
                      <a:pt x="87" y="815"/>
                    </a:lnTo>
                    <a:lnTo>
                      <a:pt x="89" y="820"/>
                    </a:lnTo>
                    <a:lnTo>
                      <a:pt x="94" y="817"/>
                    </a:lnTo>
                    <a:lnTo>
                      <a:pt x="89" y="820"/>
                    </a:lnTo>
                    <a:lnTo>
                      <a:pt x="89" y="826"/>
                    </a:lnTo>
                    <a:lnTo>
                      <a:pt x="87" y="826"/>
                    </a:lnTo>
                    <a:lnTo>
                      <a:pt x="87" y="829"/>
                    </a:lnTo>
                    <a:lnTo>
                      <a:pt x="83" y="829"/>
                    </a:lnTo>
                    <a:lnTo>
                      <a:pt x="85" y="831"/>
                    </a:lnTo>
                    <a:lnTo>
                      <a:pt x="81" y="829"/>
                    </a:lnTo>
                    <a:lnTo>
                      <a:pt x="76" y="829"/>
                    </a:lnTo>
                    <a:lnTo>
                      <a:pt x="74" y="824"/>
                    </a:lnTo>
                    <a:lnTo>
                      <a:pt x="74" y="815"/>
                    </a:lnTo>
                    <a:lnTo>
                      <a:pt x="76" y="815"/>
                    </a:lnTo>
                    <a:lnTo>
                      <a:pt x="78" y="817"/>
                    </a:lnTo>
                    <a:lnTo>
                      <a:pt x="81" y="815"/>
                    </a:lnTo>
                    <a:lnTo>
                      <a:pt x="83" y="811"/>
                    </a:lnTo>
                    <a:lnTo>
                      <a:pt x="85" y="811"/>
                    </a:lnTo>
                    <a:close/>
                    <a:moveTo>
                      <a:pt x="45" y="575"/>
                    </a:moveTo>
                    <a:lnTo>
                      <a:pt x="47" y="578"/>
                    </a:lnTo>
                    <a:lnTo>
                      <a:pt x="47" y="580"/>
                    </a:lnTo>
                    <a:lnTo>
                      <a:pt x="47" y="578"/>
                    </a:lnTo>
                    <a:lnTo>
                      <a:pt x="52" y="582"/>
                    </a:lnTo>
                    <a:lnTo>
                      <a:pt x="52" y="591"/>
                    </a:lnTo>
                    <a:lnTo>
                      <a:pt x="54" y="589"/>
                    </a:lnTo>
                    <a:lnTo>
                      <a:pt x="56" y="591"/>
                    </a:lnTo>
                    <a:lnTo>
                      <a:pt x="54" y="598"/>
                    </a:lnTo>
                    <a:lnTo>
                      <a:pt x="56" y="604"/>
                    </a:lnTo>
                    <a:lnTo>
                      <a:pt x="56" y="606"/>
                    </a:lnTo>
                    <a:lnTo>
                      <a:pt x="54" y="609"/>
                    </a:lnTo>
                    <a:lnTo>
                      <a:pt x="54" y="611"/>
                    </a:lnTo>
                    <a:lnTo>
                      <a:pt x="49" y="613"/>
                    </a:lnTo>
                    <a:lnTo>
                      <a:pt x="49" y="618"/>
                    </a:lnTo>
                    <a:lnTo>
                      <a:pt x="49" y="620"/>
                    </a:lnTo>
                    <a:lnTo>
                      <a:pt x="54" y="622"/>
                    </a:lnTo>
                    <a:lnTo>
                      <a:pt x="49" y="626"/>
                    </a:lnTo>
                    <a:lnTo>
                      <a:pt x="47" y="631"/>
                    </a:lnTo>
                    <a:lnTo>
                      <a:pt x="45" y="631"/>
                    </a:lnTo>
                    <a:lnTo>
                      <a:pt x="40" y="631"/>
                    </a:lnTo>
                    <a:lnTo>
                      <a:pt x="36" y="626"/>
                    </a:lnTo>
                    <a:lnTo>
                      <a:pt x="34" y="626"/>
                    </a:lnTo>
                    <a:lnTo>
                      <a:pt x="32" y="626"/>
                    </a:lnTo>
                    <a:lnTo>
                      <a:pt x="29" y="629"/>
                    </a:lnTo>
                    <a:lnTo>
                      <a:pt x="27" y="629"/>
                    </a:lnTo>
                    <a:lnTo>
                      <a:pt x="25" y="626"/>
                    </a:lnTo>
                    <a:lnTo>
                      <a:pt x="32" y="618"/>
                    </a:lnTo>
                    <a:lnTo>
                      <a:pt x="29" y="611"/>
                    </a:lnTo>
                    <a:lnTo>
                      <a:pt x="25" y="609"/>
                    </a:lnTo>
                    <a:lnTo>
                      <a:pt x="25" y="593"/>
                    </a:lnTo>
                    <a:lnTo>
                      <a:pt x="27" y="591"/>
                    </a:lnTo>
                    <a:lnTo>
                      <a:pt x="27" y="595"/>
                    </a:lnTo>
                    <a:lnTo>
                      <a:pt x="27" y="593"/>
                    </a:lnTo>
                    <a:lnTo>
                      <a:pt x="32" y="591"/>
                    </a:lnTo>
                    <a:lnTo>
                      <a:pt x="32" y="586"/>
                    </a:lnTo>
                    <a:lnTo>
                      <a:pt x="36" y="584"/>
                    </a:lnTo>
                    <a:lnTo>
                      <a:pt x="36" y="582"/>
                    </a:lnTo>
                    <a:lnTo>
                      <a:pt x="43" y="578"/>
                    </a:lnTo>
                    <a:lnTo>
                      <a:pt x="45" y="580"/>
                    </a:lnTo>
                    <a:lnTo>
                      <a:pt x="43" y="580"/>
                    </a:lnTo>
                    <a:lnTo>
                      <a:pt x="45" y="580"/>
                    </a:lnTo>
                    <a:lnTo>
                      <a:pt x="43" y="578"/>
                    </a:lnTo>
                    <a:lnTo>
                      <a:pt x="45" y="575"/>
                    </a:lnTo>
                    <a:close/>
                    <a:moveTo>
                      <a:pt x="58" y="571"/>
                    </a:moveTo>
                    <a:lnTo>
                      <a:pt x="60" y="571"/>
                    </a:lnTo>
                    <a:lnTo>
                      <a:pt x="58" y="571"/>
                    </a:lnTo>
                    <a:close/>
                    <a:moveTo>
                      <a:pt x="5" y="564"/>
                    </a:moveTo>
                    <a:lnTo>
                      <a:pt x="3" y="566"/>
                    </a:lnTo>
                    <a:lnTo>
                      <a:pt x="3" y="564"/>
                    </a:lnTo>
                    <a:lnTo>
                      <a:pt x="5" y="564"/>
                    </a:lnTo>
                    <a:close/>
                    <a:moveTo>
                      <a:pt x="67" y="564"/>
                    </a:moveTo>
                    <a:lnTo>
                      <a:pt x="65" y="562"/>
                    </a:lnTo>
                    <a:lnTo>
                      <a:pt x="67" y="564"/>
                    </a:lnTo>
                    <a:close/>
                    <a:moveTo>
                      <a:pt x="76" y="542"/>
                    </a:moveTo>
                    <a:lnTo>
                      <a:pt x="74" y="542"/>
                    </a:lnTo>
                    <a:lnTo>
                      <a:pt x="76" y="542"/>
                    </a:lnTo>
                    <a:close/>
                    <a:moveTo>
                      <a:pt x="76" y="540"/>
                    </a:moveTo>
                    <a:lnTo>
                      <a:pt x="76" y="542"/>
                    </a:lnTo>
                    <a:lnTo>
                      <a:pt x="76" y="540"/>
                    </a:lnTo>
                    <a:close/>
                    <a:moveTo>
                      <a:pt x="72" y="520"/>
                    </a:moveTo>
                    <a:lnTo>
                      <a:pt x="72" y="524"/>
                    </a:lnTo>
                    <a:lnTo>
                      <a:pt x="69" y="526"/>
                    </a:lnTo>
                    <a:lnTo>
                      <a:pt x="72" y="524"/>
                    </a:lnTo>
                    <a:lnTo>
                      <a:pt x="69" y="522"/>
                    </a:lnTo>
                    <a:lnTo>
                      <a:pt x="72" y="520"/>
                    </a:lnTo>
                    <a:close/>
                    <a:moveTo>
                      <a:pt x="72" y="518"/>
                    </a:moveTo>
                    <a:lnTo>
                      <a:pt x="74" y="518"/>
                    </a:lnTo>
                    <a:lnTo>
                      <a:pt x="72" y="518"/>
                    </a:lnTo>
                    <a:close/>
                    <a:moveTo>
                      <a:pt x="74" y="515"/>
                    </a:moveTo>
                    <a:lnTo>
                      <a:pt x="74" y="518"/>
                    </a:lnTo>
                    <a:lnTo>
                      <a:pt x="74" y="513"/>
                    </a:lnTo>
                    <a:lnTo>
                      <a:pt x="74" y="515"/>
                    </a:lnTo>
                    <a:close/>
                    <a:moveTo>
                      <a:pt x="49" y="506"/>
                    </a:moveTo>
                    <a:lnTo>
                      <a:pt x="49" y="504"/>
                    </a:lnTo>
                    <a:lnTo>
                      <a:pt x="49" y="506"/>
                    </a:lnTo>
                    <a:close/>
                    <a:moveTo>
                      <a:pt x="52" y="506"/>
                    </a:moveTo>
                    <a:lnTo>
                      <a:pt x="52" y="504"/>
                    </a:lnTo>
                    <a:lnTo>
                      <a:pt x="52" y="506"/>
                    </a:lnTo>
                    <a:close/>
                    <a:moveTo>
                      <a:pt x="67" y="493"/>
                    </a:moveTo>
                    <a:lnTo>
                      <a:pt x="67" y="491"/>
                    </a:lnTo>
                    <a:lnTo>
                      <a:pt x="67" y="493"/>
                    </a:lnTo>
                    <a:close/>
                    <a:moveTo>
                      <a:pt x="58" y="489"/>
                    </a:moveTo>
                    <a:lnTo>
                      <a:pt x="60" y="489"/>
                    </a:lnTo>
                    <a:lnTo>
                      <a:pt x="58" y="489"/>
                    </a:lnTo>
                    <a:close/>
                    <a:moveTo>
                      <a:pt x="63" y="489"/>
                    </a:moveTo>
                    <a:lnTo>
                      <a:pt x="63" y="491"/>
                    </a:lnTo>
                    <a:lnTo>
                      <a:pt x="67" y="491"/>
                    </a:lnTo>
                    <a:lnTo>
                      <a:pt x="69" y="500"/>
                    </a:lnTo>
                    <a:lnTo>
                      <a:pt x="67" y="500"/>
                    </a:lnTo>
                    <a:lnTo>
                      <a:pt x="67" y="502"/>
                    </a:lnTo>
                    <a:lnTo>
                      <a:pt x="65" y="504"/>
                    </a:lnTo>
                    <a:lnTo>
                      <a:pt x="67" y="504"/>
                    </a:lnTo>
                    <a:lnTo>
                      <a:pt x="69" y="506"/>
                    </a:lnTo>
                    <a:lnTo>
                      <a:pt x="69" y="509"/>
                    </a:lnTo>
                    <a:lnTo>
                      <a:pt x="67" y="511"/>
                    </a:lnTo>
                    <a:lnTo>
                      <a:pt x="65" y="511"/>
                    </a:lnTo>
                    <a:lnTo>
                      <a:pt x="63" y="513"/>
                    </a:lnTo>
                    <a:lnTo>
                      <a:pt x="56" y="513"/>
                    </a:lnTo>
                    <a:lnTo>
                      <a:pt x="54" y="509"/>
                    </a:lnTo>
                    <a:lnTo>
                      <a:pt x="56" y="506"/>
                    </a:lnTo>
                    <a:lnTo>
                      <a:pt x="56" y="504"/>
                    </a:lnTo>
                    <a:lnTo>
                      <a:pt x="60" y="504"/>
                    </a:lnTo>
                    <a:lnTo>
                      <a:pt x="60" y="500"/>
                    </a:lnTo>
                    <a:lnTo>
                      <a:pt x="58" y="495"/>
                    </a:lnTo>
                    <a:lnTo>
                      <a:pt x="58" y="493"/>
                    </a:lnTo>
                    <a:lnTo>
                      <a:pt x="63" y="489"/>
                    </a:lnTo>
                    <a:close/>
                    <a:moveTo>
                      <a:pt x="58" y="484"/>
                    </a:moveTo>
                    <a:lnTo>
                      <a:pt x="58" y="486"/>
                    </a:lnTo>
                    <a:lnTo>
                      <a:pt x="58" y="484"/>
                    </a:lnTo>
                    <a:close/>
                    <a:moveTo>
                      <a:pt x="52" y="484"/>
                    </a:moveTo>
                    <a:lnTo>
                      <a:pt x="52" y="486"/>
                    </a:lnTo>
                    <a:lnTo>
                      <a:pt x="52" y="489"/>
                    </a:lnTo>
                    <a:lnTo>
                      <a:pt x="49" y="486"/>
                    </a:lnTo>
                    <a:lnTo>
                      <a:pt x="49" y="484"/>
                    </a:lnTo>
                    <a:lnTo>
                      <a:pt x="52" y="484"/>
                    </a:lnTo>
                    <a:close/>
                    <a:moveTo>
                      <a:pt x="58" y="482"/>
                    </a:moveTo>
                    <a:lnTo>
                      <a:pt x="60" y="482"/>
                    </a:lnTo>
                    <a:lnTo>
                      <a:pt x="58" y="486"/>
                    </a:lnTo>
                    <a:lnTo>
                      <a:pt x="58" y="482"/>
                    </a:lnTo>
                    <a:close/>
                    <a:moveTo>
                      <a:pt x="54" y="482"/>
                    </a:moveTo>
                    <a:lnTo>
                      <a:pt x="54" y="480"/>
                    </a:lnTo>
                    <a:lnTo>
                      <a:pt x="54" y="482"/>
                    </a:lnTo>
                    <a:close/>
                    <a:moveTo>
                      <a:pt x="56" y="484"/>
                    </a:moveTo>
                    <a:lnTo>
                      <a:pt x="56" y="486"/>
                    </a:lnTo>
                    <a:lnTo>
                      <a:pt x="56" y="484"/>
                    </a:lnTo>
                    <a:lnTo>
                      <a:pt x="54" y="484"/>
                    </a:lnTo>
                    <a:lnTo>
                      <a:pt x="56" y="480"/>
                    </a:lnTo>
                    <a:lnTo>
                      <a:pt x="56" y="484"/>
                    </a:lnTo>
                    <a:close/>
                    <a:moveTo>
                      <a:pt x="58" y="478"/>
                    </a:moveTo>
                    <a:lnTo>
                      <a:pt x="60" y="480"/>
                    </a:lnTo>
                    <a:lnTo>
                      <a:pt x="58" y="482"/>
                    </a:lnTo>
                    <a:lnTo>
                      <a:pt x="58" y="480"/>
                    </a:lnTo>
                    <a:lnTo>
                      <a:pt x="58" y="478"/>
                    </a:lnTo>
                    <a:close/>
                    <a:moveTo>
                      <a:pt x="3" y="478"/>
                    </a:moveTo>
                    <a:lnTo>
                      <a:pt x="9" y="478"/>
                    </a:lnTo>
                    <a:lnTo>
                      <a:pt x="9" y="486"/>
                    </a:lnTo>
                    <a:lnTo>
                      <a:pt x="9" y="489"/>
                    </a:lnTo>
                    <a:lnTo>
                      <a:pt x="7" y="486"/>
                    </a:lnTo>
                    <a:lnTo>
                      <a:pt x="3" y="486"/>
                    </a:lnTo>
                    <a:lnTo>
                      <a:pt x="0" y="482"/>
                    </a:lnTo>
                    <a:lnTo>
                      <a:pt x="3" y="480"/>
                    </a:lnTo>
                    <a:lnTo>
                      <a:pt x="0" y="478"/>
                    </a:lnTo>
                    <a:lnTo>
                      <a:pt x="3" y="478"/>
                    </a:lnTo>
                    <a:close/>
                    <a:moveTo>
                      <a:pt x="49" y="475"/>
                    </a:moveTo>
                    <a:lnTo>
                      <a:pt x="49" y="478"/>
                    </a:lnTo>
                    <a:lnTo>
                      <a:pt x="54" y="478"/>
                    </a:lnTo>
                    <a:lnTo>
                      <a:pt x="52" y="482"/>
                    </a:lnTo>
                    <a:lnTo>
                      <a:pt x="47" y="482"/>
                    </a:lnTo>
                    <a:lnTo>
                      <a:pt x="47" y="478"/>
                    </a:lnTo>
                    <a:lnTo>
                      <a:pt x="49" y="475"/>
                    </a:lnTo>
                    <a:close/>
                    <a:moveTo>
                      <a:pt x="72" y="467"/>
                    </a:moveTo>
                    <a:lnTo>
                      <a:pt x="69" y="467"/>
                    </a:lnTo>
                    <a:lnTo>
                      <a:pt x="72" y="467"/>
                    </a:lnTo>
                    <a:close/>
                    <a:moveTo>
                      <a:pt x="81" y="467"/>
                    </a:moveTo>
                    <a:lnTo>
                      <a:pt x="81" y="464"/>
                    </a:lnTo>
                    <a:lnTo>
                      <a:pt x="81" y="467"/>
                    </a:lnTo>
                    <a:close/>
                    <a:moveTo>
                      <a:pt x="74" y="464"/>
                    </a:moveTo>
                    <a:lnTo>
                      <a:pt x="76" y="464"/>
                    </a:lnTo>
                    <a:lnTo>
                      <a:pt x="74" y="464"/>
                    </a:lnTo>
                    <a:close/>
                    <a:moveTo>
                      <a:pt x="49" y="460"/>
                    </a:moveTo>
                    <a:lnTo>
                      <a:pt x="49" y="458"/>
                    </a:lnTo>
                    <a:lnTo>
                      <a:pt x="49" y="460"/>
                    </a:lnTo>
                    <a:close/>
                    <a:moveTo>
                      <a:pt x="125" y="451"/>
                    </a:moveTo>
                    <a:lnTo>
                      <a:pt x="127" y="449"/>
                    </a:lnTo>
                    <a:lnTo>
                      <a:pt x="125" y="451"/>
                    </a:lnTo>
                    <a:close/>
                    <a:moveTo>
                      <a:pt x="116" y="442"/>
                    </a:moveTo>
                    <a:lnTo>
                      <a:pt x="118" y="442"/>
                    </a:lnTo>
                    <a:lnTo>
                      <a:pt x="123" y="442"/>
                    </a:lnTo>
                    <a:lnTo>
                      <a:pt x="125" y="442"/>
                    </a:lnTo>
                    <a:lnTo>
                      <a:pt x="123" y="444"/>
                    </a:lnTo>
                    <a:lnTo>
                      <a:pt x="121" y="447"/>
                    </a:lnTo>
                    <a:lnTo>
                      <a:pt x="116" y="444"/>
                    </a:lnTo>
                    <a:lnTo>
                      <a:pt x="116" y="440"/>
                    </a:lnTo>
                    <a:lnTo>
                      <a:pt x="116" y="442"/>
                    </a:lnTo>
                    <a:close/>
                    <a:moveTo>
                      <a:pt x="56" y="433"/>
                    </a:moveTo>
                    <a:lnTo>
                      <a:pt x="56" y="431"/>
                    </a:lnTo>
                    <a:lnTo>
                      <a:pt x="58" y="431"/>
                    </a:lnTo>
                    <a:lnTo>
                      <a:pt x="56" y="433"/>
                    </a:lnTo>
                    <a:close/>
                    <a:moveTo>
                      <a:pt x="76" y="427"/>
                    </a:moveTo>
                    <a:lnTo>
                      <a:pt x="74" y="427"/>
                    </a:lnTo>
                    <a:lnTo>
                      <a:pt x="76" y="424"/>
                    </a:lnTo>
                    <a:lnTo>
                      <a:pt x="76" y="427"/>
                    </a:lnTo>
                    <a:close/>
                    <a:moveTo>
                      <a:pt x="78" y="424"/>
                    </a:moveTo>
                    <a:lnTo>
                      <a:pt x="81" y="424"/>
                    </a:lnTo>
                    <a:lnTo>
                      <a:pt x="78" y="427"/>
                    </a:lnTo>
                    <a:lnTo>
                      <a:pt x="76" y="427"/>
                    </a:lnTo>
                    <a:lnTo>
                      <a:pt x="78" y="424"/>
                    </a:lnTo>
                    <a:close/>
                    <a:moveTo>
                      <a:pt x="56" y="422"/>
                    </a:moveTo>
                    <a:lnTo>
                      <a:pt x="58" y="427"/>
                    </a:lnTo>
                    <a:lnTo>
                      <a:pt x="56" y="429"/>
                    </a:lnTo>
                    <a:lnTo>
                      <a:pt x="56" y="422"/>
                    </a:lnTo>
                    <a:close/>
                    <a:moveTo>
                      <a:pt x="54" y="422"/>
                    </a:moveTo>
                    <a:lnTo>
                      <a:pt x="56" y="422"/>
                    </a:lnTo>
                    <a:lnTo>
                      <a:pt x="54" y="422"/>
                    </a:lnTo>
                    <a:close/>
                    <a:moveTo>
                      <a:pt x="83" y="415"/>
                    </a:moveTo>
                    <a:lnTo>
                      <a:pt x="81" y="418"/>
                    </a:lnTo>
                    <a:lnTo>
                      <a:pt x="81" y="415"/>
                    </a:lnTo>
                    <a:lnTo>
                      <a:pt x="83" y="415"/>
                    </a:lnTo>
                    <a:close/>
                    <a:moveTo>
                      <a:pt x="109" y="413"/>
                    </a:moveTo>
                    <a:lnTo>
                      <a:pt x="112" y="413"/>
                    </a:lnTo>
                    <a:lnTo>
                      <a:pt x="116" y="415"/>
                    </a:lnTo>
                    <a:lnTo>
                      <a:pt x="116" y="420"/>
                    </a:lnTo>
                    <a:lnTo>
                      <a:pt x="123" y="433"/>
                    </a:lnTo>
                    <a:lnTo>
                      <a:pt x="121" y="435"/>
                    </a:lnTo>
                    <a:lnTo>
                      <a:pt x="118" y="435"/>
                    </a:lnTo>
                    <a:lnTo>
                      <a:pt x="114" y="427"/>
                    </a:lnTo>
                    <a:lnTo>
                      <a:pt x="109" y="427"/>
                    </a:lnTo>
                    <a:lnTo>
                      <a:pt x="109" y="422"/>
                    </a:lnTo>
                    <a:lnTo>
                      <a:pt x="105" y="422"/>
                    </a:lnTo>
                    <a:lnTo>
                      <a:pt x="103" y="420"/>
                    </a:lnTo>
                    <a:lnTo>
                      <a:pt x="105" y="418"/>
                    </a:lnTo>
                    <a:lnTo>
                      <a:pt x="107" y="418"/>
                    </a:lnTo>
                    <a:lnTo>
                      <a:pt x="109" y="411"/>
                    </a:lnTo>
                    <a:lnTo>
                      <a:pt x="109" y="413"/>
                    </a:lnTo>
                    <a:close/>
                    <a:moveTo>
                      <a:pt x="109" y="411"/>
                    </a:moveTo>
                    <a:lnTo>
                      <a:pt x="109" y="409"/>
                    </a:lnTo>
                    <a:lnTo>
                      <a:pt x="109" y="411"/>
                    </a:lnTo>
                    <a:close/>
                    <a:moveTo>
                      <a:pt x="114" y="404"/>
                    </a:moveTo>
                    <a:lnTo>
                      <a:pt x="114" y="411"/>
                    </a:lnTo>
                    <a:lnTo>
                      <a:pt x="114" y="413"/>
                    </a:lnTo>
                    <a:lnTo>
                      <a:pt x="109" y="409"/>
                    </a:lnTo>
                    <a:lnTo>
                      <a:pt x="109" y="407"/>
                    </a:lnTo>
                    <a:lnTo>
                      <a:pt x="109" y="404"/>
                    </a:lnTo>
                    <a:lnTo>
                      <a:pt x="114" y="404"/>
                    </a:lnTo>
                    <a:close/>
                    <a:moveTo>
                      <a:pt x="114" y="404"/>
                    </a:moveTo>
                    <a:lnTo>
                      <a:pt x="114" y="402"/>
                    </a:lnTo>
                    <a:lnTo>
                      <a:pt x="114" y="404"/>
                    </a:lnTo>
                    <a:close/>
                    <a:moveTo>
                      <a:pt x="78" y="402"/>
                    </a:moveTo>
                    <a:lnTo>
                      <a:pt x="76" y="404"/>
                    </a:lnTo>
                    <a:lnTo>
                      <a:pt x="78" y="402"/>
                    </a:lnTo>
                    <a:close/>
                    <a:moveTo>
                      <a:pt x="107" y="402"/>
                    </a:moveTo>
                    <a:lnTo>
                      <a:pt x="107" y="404"/>
                    </a:lnTo>
                    <a:lnTo>
                      <a:pt x="107" y="407"/>
                    </a:lnTo>
                    <a:lnTo>
                      <a:pt x="107" y="402"/>
                    </a:lnTo>
                    <a:close/>
                    <a:moveTo>
                      <a:pt x="132" y="398"/>
                    </a:moveTo>
                    <a:lnTo>
                      <a:pt x="132" y="400"/>
                    </a:lnTo>
                    <a:lnTo>
                      <a:pt x="130" y="398"/>
                    </a:lnTo>
                    <a:lnTo>
                      <a:pt x="132" y="398"/>
                    </a:lnTo>
                    <a:close/>
                    <a:moveTo>
                      <a:pt x="118" y="398"/>
                    </a:moveTo>
                    <a:lnTo>
                      <a:pt x="118" y="404"/>
                    </a:lnTo>
                    <a:lnTo>
                      <a:pt x="123" y="409"/>
                    </a:lnTo>
                    <a:lnTo>
                      <a:pt x="121" y="413"/>
                    </a:lnTo>
                    <a:lnTo>
                      <a:pt x="118" y="409"/>
                    </a:lnTo>
                    <a:lnTo>
                      <a:pt x="116" y="409"/>
                    </a:lnTo>
                    <a:lnTo>
                      <a:pt x="116" y="404"/>
                    </a:lnTo>
                    <a:lnTo>
                      <a:pt x="109" y="402"/>
                    </a:lnTo>
                    <a:lnTo>
                      <a:pt x="107" y="398"/>
                    </a:lnTo>
                    <a:lnTo>
                      <a:pt x="109" y="398"/>
                    </a:lnTo>
                    <a:lnTo>
                      <a:pt x="112" y="398"/>
                    </a:lnTo>
                    <a:lnTo>
                      <a:pt x="114" y="402"/>
                    </a:lnTo>
                    <a:lnTo>
                      <a:pt x="116" y="398"/>
                    </a:lnTo>
                    <a:lnTo>
                      <a:pt x="118" y="395"/>
                    </a:lnTo>
                    <a:lnTo>
                      <a:pt x="118" y="398"/>
                    </a:lnTo>
                    <a:close/>
                    <a:moveTo>
                      <a:pt x="81" y="393"/>
                    </a:moveTo>
                    <a:lnTo>
                      <a:pt x="81" y="395"/>
                    </a:lnTo>
                    <a:lnTo>
                      <a:pt x="81" y="393"/>
                    </a:lnTo>
                    <a:close/>
                    <a:moveTo>
                      <a:pt x="125" y="389"/>
                    </a:moveTo>
                    <a:lnTo>
                      <a:pt x="127" y="391"/>
                    </a:lnTo>
                    <a:lnTo>
                      <a:pt x="127" y="398"/>
                    </a:lnTo>
                    <a:lnTo>
                      <a:pt x="127" y="400"/>
                    </a:lnTo>
                    <a:lnTo>
                      <a:pt x="127" y="404"/>
                    </a:lnTo>
                    <a:lnTo>
                      <a:pt x="125" y="407"/>
                    </a:lnTo>
                    <a:lnTo>
                      <a:pt x="121" y="402"/>
                    </a:lnTo>
                    <a:lnTo>
                      <a:pt x="123" y="402"/>
                    </a:lnTo>
                    <a:lnTo>
                      <a:pt x="121" y="402"/>
                    </a:lnTo>
                    <a:lnTo>
                      <a:pt x="121" y="400"/>
                    </a:lnTo>
                    <a:lnTo>
                      <a:pt x="121" y="398"/>
                    </a:lnTo>
                    <a:lnTo>
                      <a:pt x="121" y="395"/>
                    </a:lnTo>
                    <a:lnTo>
                      <a:pt x="125" y="389"/>
                    </a:lnTo>
                    <a:close/>
                    <a:moveTo>
                      <a:pt x="69" y="389"/>
                    </a:moveTo>
                    <a:lnTo>
                      <a:pt x="69" y="387"/>
                    </a:lnTo>
                    <a:lnTo>
                      <a:pt x="69" y="389"/>
                    </a:lnTo>
                    <a:close/>
                    <a:moveTo>
                      <a:pt x="116" y="387"/>
                    </a:moveTo>
                    <a:lnTo>
                      <a:pt x="118" y="387"/>
                    </a:lnTo>
                    <a:lnTo>
                      <a:pt x="116" y="387"/>
                    </a:lnTo>
                    <a:close/>
                    <a:moveTo>
                      <a:pt x="105" y="387"/>
                    </a:moveTo>
                    <a:lnTo>
                      <a:pt x="105" y="391"/>
                    </a:lnTo>
                    <a:lnTo>
                      <a:pt x="103" y="389"/>
                    </a:lnTo>
                    <a:lnTo>
                      <a:pt x="105" y="387"/>
                    </a:lnTo>
                    <a:close/>
                    <a:moveTo>
                      <a:pt x="72" y="384"/>
                    </a:moveTo>
                    <a:lnTo>
                      <a:pt x="74" y="391"/>
                    </a:lnTo>
                    <a:lnTo>
                      <a:pt x="72" y="395"/>
                    </a:lnTo>
                    <a:lnTo>
                      <a:pt x="74" y="393"/>
                    </a:lnTo>
                    <a:lnTo>
                      <a:pt x="74" y="395"/>
                    </a:lnTo>
                    <a:lnTo>
                      <a:pt x="74" y="393"/>
                    </a:lnTo>
                    <a:lnTo>
                      <a:pt x="81" y="393"/>
                    </a:lnTo>
                    <a:lnTo>
                      <a:pt x="76" y="404"/>
                    </a:lnTo>
                    <a:lnTo>
                      <a:pt x="78" y="409"/>
                    </a:lnTo>
                    <a:lnTo>
                      <a:pt x="76" y="409"/>
                    </a:lnTo>
                    <a:lnTo>
                      <a:pt x="78" y="409"/>
                    </a:lnTo>
                    <a:lnTo>
                      <a:pt x="81" y="409"/>
                    </a:lnTo>
                    <a:lnTo>
                      <a:pt x="78" y="411"/>
                    </a:lnTo>
                    <a:lnTo>
                      <a:pt x="83" y="413"/>
                    </a:lnTo>
                    <a:lnTo>
                      <a:pt x="83" y="415"/>
                    </a:lnTo>
                    <a:lnTo>
                      <a:pt x="81" y="415"/>
                    </a:lnTo>
                    <a:lnTo>
                      <a:pt x="76" y="413"/>
                    </a:lnTo>
                    <a:lnTo>
                      <a:pt x="76" y="418"/>
                    </a:lnTo>
                    <a:lnTo>
                      <a:pt x="78" y="418"/>
                    </a:lnTo>
                    <a:lnTo>
                      <a:pt x="81" y="418"/>
                    </a:lnTo>
                    <a:lnTo>
                      <a:pt x="81" y="420"/>
                    </a:lnTo>
                    <a:lnTo>
                      <a:pt x="78" y="420"/>
                    </a:lnTo>
                    <a:lnTo>
                      <a:pt x="81" y="420"/>
                    </a:lnTo>
                    <a:lnTo>
                      <a:pt x="78" y="422"/>
                    </a:lnTo>
                    <a:lnTo>
                      <a:pt x="76" y="422"/>
                    </a:lnTo>
                    <a:lnTo>
                      <a:pt x="76" y="420"/>
                    </a:lnTo>
                    <a:lnTo>
                      <a:pt x="74" y="422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4" y="429"/>
                    </a:lnTo>
                    <a:lnTo>
                      <a:pt x="76" y="429"/>
                    </a:lnTo>
                    <a:lnTo>
                      <a:pt x="74" y="440"/>
                    </a:lnTo>
                    <a:lnTo>
                      <a:pt x="72" y="444"/>
                    </a:lnTo>
                    <a:lnTo>
                      <a:pt x="69" y="444"/>
                    </a:lnTo>
                    <a:lnTo>
                      <a:pt x="69" y="447"/>
                    </a:lnTo>
                    <a:lnTo>
                      <a:pt x="74" y="444"/>
                    </a:lnTo>
                    <a:lnTo>
                      <a:pt x="76" y="440"/>
                    </a:lnTo>
                    <a:lnTo>
                      <a:pt x="76" y="433"/>
                    </a:lnTo>
                    <a:lnTo>
                      <a:pt x="78" y="429"/>
                    </a:lnTo>
                    <a:lnTo>
                      <a:pt x="81" y="427"/>
                    </a:lnTo>
                    <a:lnTo>
                      <a:pt x="83" y="429"/>
                    </a:lnTo>
                    <a:lnTo>
                      <a:pt x="85" y="433"/>
                    </a:lnTo>
                    <a:lnTo>
                      <a:pt x="83" y="435"/>
                    </a:lnTo>
                    <a:lnTo>
                      <a:pt x="85" y="435"/>
                    </a:lnTo>
                    <a:lnTo>
                      <a:pt x="83" y="440"/>
                    </a:lnTo>
                    <a:lnTo>
                      <a:pt x="83" y="442"/>
                    </a:lnTo>
                    <a:lnTo>
                      <a:pt x="78" y="462"/>
                    </a:lnTo>
                    <a:lnTo>
                      <a:pt x="78" y="460"/>
                    </a:lnTo>
                    <a:lnTo>
                      <a:pt x="78" y="464"/>
                    </a:lnTo>
                    <a:lnTo>
                      <a:pt x="74" y="460"/>
                    </a:lnTo>
                    <a:lnTo>
                      <a:pt x="74" y="462"/>
                    </a:lnTo>
                    <a:lnTo>
                      <a:pt x="72" y="460"/>
                    </a:lnTo>
                    <a:lnTo>
                      <a:pt x="72" y="462"/>
                    </a:lnTo>
                    <a:lnTo>
                      <a:pt x="72" y="464"/>
                    </a:lnTo>
                    <a:lnTo>
                      <a:pt x="72" y="467"/>
                    </a:lnTo>
                    <a:lnTo>
                      <a:pt x="69" y="467"/>
                    </a:lnTo>
                    <a:lnTo>
                      <a:pt x="69" y="469"/>
                    </a:lnTo>
                    <a:lnTo>
                      <a:pt x="67" y="469"/>
                    </a:lnTo>
                    <a:lnTo>
                      <a:pt x="67" y="473"/>
                    </a:lnTo>
                    <a:lnTo>
                      <a:pt x="69" y="471"/>
                    </a:lnTo>
                    <a:lnTo>
                      <a:pt x="72" y="473"/>
                    </a:lnTo>
                    <a:lnTo>
                      <a:pt x="69" y="471"/>
                    </a:lnTo>
                    <a:lnTo>
                      <a:pt x="72" y="471"/>
                    </a:lnTo>
                    <a:lnTo>
                      <a:pt x="72" y="469"/>
                    </a:lnTo>
                    <a:lnTo>
                      <a:pt x="74" y="469"/>
                    </a:lnTo>
                    <a:lnTo>
                      <a:pt x="76" y="467"/>
                    </a:lnTo>
                    <a:lnTo>
                      <a:pt x="74" y="467"/>
                    </a:lnTo>
                    <a:lnTo>
                      <a:pt x="74" y="464"/>
                    </a:lnTo>
                    <a:lnTo>
                      <a:pt x="76" y="467"/>
                    </a:lnTo>
                    <a:lnTo>
                      <a:pt x="78" y="464"/>
                    </a:lnTo>
                    <a:lnTo>
                      <a:pt x="81" y="467"/>
                    </a:lnTo>
                    <a:lnTo>
                      <a:pt x="81" y="469"/>
                    </a:lnTo>
                    <a:lnTo>
                      <a:pt x="78" y="471"/>
                    </a:lnTo>
                    <a:lnTo>
                      <a:pt x="78" y="475"/>
                    </a:lnTo>
                    <a:lnTo>
                      <a:pt x="78" y="478"/>
                    </a:lnTo>
                    <a:lnTo>
                      <a:pt x="74" y="486"/>
                    </a:lnTo>
                    <a:lnTo>
                      <a:pt x="76" y="489"/>
                    </a:lnTo>
                    <a:lnTo>
                      <a:pt x="74" y="493"/>
                    </a:lnTo>
                    <a:lnTo>
                      <a:pt x="72" y="489"/>
                    </a:lnTo>
                    <a:lnTo>
                      <a:pt x="69" y="489"/>
                    </a:lnTo>
                    <a:lnTo>
                      <a:pt x="67" y="489"/>
                    </a:lnTo>
                    <a:lnTo>
                      <a:pt x="63" y="486"/>
                    </a:lnTo>
                    <a:lnTo>
                      <a:pt x="63" y="484"/>
                    </a:lnTo>
                    <a:lnTo>
                      <a:pt x="65" y="482"/>
                    </a:lnTo>
                    <a:lnTo>
                      <a:pt x="63" y="482"/>
                    </a:lnTo>
                    <a:lnTo>
                      <a:pt x="65" y="480"/>
                    </a:lnTo>
                    <a:lnTo>
                      <a:pt x="63" y="480"/>
                    </a:lnTo>
                    <a:lnTo>
                      <a:pt x="60" y="482"/>
                    </a:lnTo>
                    <a:lnTo>
                      <a:pt x="60" y="478"/>
                    </a:lnTo>
                    <a:lnTo>
                      <a:pt x="58" y="478"/>
                    </a:lnTo>
                    <a:lnTo>
                      <a:pt x="58" y="473"/>
                    </a:lnTo>
                    <a:lnTo>
                      <a:pt x="60" y="473"/>
                    </a:lnTo>
                    <a:lnTo>
                      <a:pt x="63" y="473"/>
                    </a:lnTo>
                    <a:lnTo>
                      <a:pt x="63" y="471"/>
                    </a:lnTo>
                    <a:lnTo>
                      <a:pt x="63" y="469"/>
                    </a:lnTo>
                    <a:lnTo>
                      <a:pt x="60" y="471"/>
                    </a:lnTo>
                    <a:lnTo>
                      <a:pt x="58" y="471"/>
                    </a:lnTo>
                    <a:lnTo>
                      <a:pt x="56" y="467"/>
                    </a:lnTo>
                    <a:lnTo>
                      <a:pt x="56" y="462"/>
                    </a:lnTo>
                    <a:lnTo>
                      <a:pt x="56" y="460"/>
                    </a:lnTo>
                    <a:lnTo>
                      <a:pt x="54" y="460"/>
                    </a:lnTo>
                    <a:lnTo>
                      <a:pt x="54" y="462"/>
                    </a:lnTo>
                    <a:lnTo>
                      <a:pt x="52" y="462"/>
                    </a:lnTo>
                    <a:lnTo>
                      <a:pt x="49" y="460"/>
                    </a:lnTo>
                    <a:lnTo>
                      <a:pt x="49" y="453"/>
                    </a:lnTo>
                    <a:lnTo>
                      <a:pt x="52" y="451"/>
                    </a:lnTo>
                    <a:lnTo>
                      <a:pt x="49" y="444"/>
                    </a:lnTo>
                    <a:lnTo>
                      <a:pt x="49" y="442"/>
                    </a:lnTo>
                    <a:lnTo>
                      <a:pt x="49" y="444"/>
                    </a:lnTo>
                    <a:lnTo>
                      <a:pt x="47" y="442"/>
                    </a:lnTo>
                    <a:lnTo>
                      <a:pt x="47" y="444"/>
                    </a:lnTo>
                    <a:lnTo>
                      <a:pt x="45" y="440"/>
                    </a:lnTo>
                    <a:lnTo>
                      <a:pt x="47" y="433"/>
                    </a:lnTo>
                    <a:lnTo>
                      <a:pt x="47" y="431"/>
                    </a:lnTo>
                    <a:lnTo>
                      <a:pt x="49" y="431"/>
                    </a:lnTo>
                    <a:lnTo>
                      <a:pt x="52" y="429"/>
                    </a:lnTo>
                    <a:lnTo>
                      <a:pt x="52" y="427"/>
                    </a:lnTo>
                    <a:lnTo>
                      <a:pt x="54" y="429"/>
                    </a:lnTo>
                    <a:lnTo>
                      <a:pt x="56" y="435"/>
                    </a:lnTo>
                    <a:lnTo>
                      <a:pt x="56" y="433"/>
                    </a:lnTo>
                    <a:lnTo>
                      <a:pt x="58" y="433"/>
                    </a:lnTo>
                    <a:lnTo>
                      <a:pt x="58" y="440"/>
                    </a:lnTo>
                    <a:lnTo>
                      <a:pt x="58" y="438"/>
                    </a:lnTo>
                    <a:lnTo>
                      <a:pt x="58" y="431"/>
                    </a:lnTo>
                    <a:lnTo>
                      <a:pt x="60" y="420"/>
                    </a:lnTo>
                    <a:lnTo>
                      <a:pt x="58" y="418"/>
                    </a:lnTo>
                    <a:lnTo>
                      <a:pt x="60" y="415"/>
                    </a:lnTo>
                    <a:lnTo>
                      <a:pt x="60" y="413"/>
                    </a:lnTo>
                    <a:lnTo>
                      <a:pt x="60" y="411"/>
                    </a:lnTo>
                    <a:lnTo>
                      <a:pt x="60" y="404"/>
                    </a:lnTo>
                    <a:lnTo>
                      <a:pt x="63" y="402"/>
                    </a:lnTo>
                    <a:lnTo>
                      <a:pt x="63" y="393"/>
                    </a:lnTo>
                    <a:lnTo>
                      <a:pt x="65" y="389"/>
                    </a:lnTo>
                    <a:lnTo>
                      <a:pt x="65" y="393"/>
                    </a:lnTo>
                    <a:lnTo>
                      <a:pt x="67" y="389"/>
                    </a:lnTo>
                    <a:lnTo>
                      <a:pt x="69" y="391"/>
                    </a:lnTo>
                    <a:lnTo>
                      <a:pt x="69" y="387"/>
                    </a:lnTo>
                    <a:lnTo>
                      <a:pt x="72" y="384"/>
                    </a:lnTo>
                    <a:close/>
                    <a:moveTo>
                      <a:pt x="76" y="384"/>
                    </a:moveTo>
                    <a:lnTo>
                      <a:pt x="76" y="389"/>
                    </a:lnTo>
                    <a:lnTo>
                      <a:pt x="76" y="387"/>
                    </a:lnTo>
                    <a:lnTo>
                      <a:pt x="78" y="389"/>
                    </a:lnTo>
                    <a:lnTo>
                      <a:pt x="76" y="384"/>
                    </a:lnTo>
                    <a:lnTo>
                      <a:pt x="78" y="387"/>
                    </a:lnTo>
                    <a:lnTo>
                      <a:pt x="81" y="387"/>
                    </a:lnTo>
                    <a:lnTo>
                      <a:pt x="81" y="393"/>
                    </a:lnTo>
                    <a:lnTo>
                      <a:pt x="78" y="393"/>
                    </a:lnTo>
                    <a:lnTo>
                      <a:pt x="76" y="391"/>
                    </a:lnTo>
                    <a:lnTo>
                      <a:pt x="74" y="393"/>
                    </a:lnTo>
                    <a:lnTo>
                      <a:pt x="74" y="387"/>
                    </a:lnTo>
                    <a:lnTo>
                      <a:pt x="76" y="384"/>
                    </a:lnTo>
                    <a:close/>
                    <a:moveTo>
                      <a:pt x="96" y="384"/>
                    </a:moveTo>
                    <a:lnTo>
                      <a:pt x="98" y="384"/>
                    </a:lnTo>
                    <a:lnTo>
                      <a:pt x="96" y="384"/>
                    </a:lnTo>
                    <a:close/>
                    <a:moveTo>
                      <a:pt x="96" y="384"/>
                    </a:moveTo>
                    <a:lnTo>
                      <a:pt x="94" y="384"/>
                    </a:lnTo>
                    <a:lnTo>
                      <a:pt x="96" y="384"/>
                    </a:lnTo>
                    <a:close/>
                    <a:moveTo>
                      <a:pt x="101" y="382"/>
                    </a:moveTo>
                    <a:lnTo>
                      <a:pt x="103" y="387"/>
                    </a:lnTo>
                    <a:lnTo>
                      <a:pt x="101" y="387"/>
                    </a:lnTo>
                    <a:lnTo>
                      <a:pt x="98" y="387"/>
                    </a:lnTo>
                    <a:lnTo>
                      <a:pt x="96" y="389"/>
                    </a:lnTo>
                    <a:lnTo>
                      <a:pt x="96" y="384"/>
                    </a:lnTo>
                    <a:lnTo>
                      <a:pt x="98" y="384"/>
                    </a:lnTo>
                    <a:lnTo>
                      <a:pt x="98" y="382"/>
                    </a:lnTo>
                    <a:lnTo>
                      <a:pt x="101" y="382"/>
                    </a:lnTo>
                    <a:close/>
                    <a:moveTo>
                      <a:pt x="125" y="382"/>
                    </a:moveTo>
                    <a:lnTo>
                      <a:pt x="127" y="384"/>
                    </a:lnTo>
                    <a:lnTo>
                      <a:pt x="130" y="382"/>
                    </a:lnTo>
                    <a:lnTo>
                      <a:pt x="130" y="391"/>
                    </a:lnTo>
                    <a:lnTo>
                      <a:pt x="127" y="387"/>
                    </a:lnTo>
                    <a:lnTo>
                      <a:pt x="123" y="387"/>
                    </a:lnTo>
                    <a:lnTo>
                      <a:pt x="125" y="382"/>
                    </a:lnTo>
                    <a:close/>
                    <a:moveTo>
                      <a:pt x="78" y="378"/>
                    </a:moveTo>
                    <a:lnTo>
                      <a:pt x="78" y="382"/>
                    </a:lnTo>
                    <a:lnTo>
                      <a:pt x="76" y="384"/>
                    </a:lnTo>
                    <a:lnTo>
                      <a:pt x="76" y="380"/>
                    </a:lnTo>
                    <a:lnTo>
                      <a:pt x="78" y="378"/>
                    </a:lnTo>
                    <a:close/>
                    <a:moveTo>
                      <a:pt x="76" y="378"/>
                    </a:moveTo>
                    <a:lnTo>
                      <a:pt x="76" y="380"/>
                    </a:lnTo>
                    <a:lnTo>
                      <a:pt x="76" y="378"/>
                    </a:lnTo>
                    <a:close/>
                    <a:moveTo>
                      <a:pt x="81" y="380"/>
                    </a:moveTo>
                    <a:lnTo>
                      <a:pt x="81" y="382"/>
                    </a:lnTo>
                    <a:lnTo>
                      <a:pt x="78" y="380"/>
                    </a:lnTo>
                    <a:lnTo>
                      <a:pt x="81" y="378"/>
                    </a:lnTo>
                    <a:lnTo>
                      <a:pt x="81" y="380"/>
                    </a:lnTo>
                    <a:close/>
                    <a:moveTo>
                      <a:pt x="74" y="378"/>
                    </a:moveTo>
                    <a:lnTo>
                      <a:pt x="74" y="387"/>
                    </a:lnTo>
                    <a:lnTo>
                      <a:pt x="72" y="380"/>
                    </a:lnTo>
                    <a:lnTo>
                      <a:pt x="72" y="375"/>
                    </a:lnTo>
                    <a:lnTo>
                      <a:pt x="74" y="378"/>
                    </a:lnTo>
                    <a:close/>
                    <a:moveTo>
                      <a:pt x="81" y="375"/>
                    </a:moveTo>
                    <a:lnTo>
                      <a:pt x="81" y="378"/>
                    </a:lnTo>
                    <a:lnTo>
                      <a:pt x="81" y="375"/>
                    </a:lnTo>
                    <a:close/>
                    <a:moveTo>
                      <a:pt x="105" y="380"/>
                    </a:moveTo>
                    <a:lnTo>
                      <a:pt x="103" y="387"/>
                    </a:lnTo>
                    <a:lnTo>
                      <a:pt x="103" y="382"/>
                    </a:lnTo>
                    <a:lnTo>
                      <a:pt x="103" y="380"/>
                    </a:lnTo>
                    <a:lnTo>
                      <a:pt x="101" y="380"/>
                    </a:lnTo>
                    <a:lnTo>
                      <a:pt x="101" y="378"/>
                    </a:lnTo>
                    <a:lnTo>
                      <a:pt x="103" y="378"/>
                    </a:lnTo>
                    <a:lnTo>
                      <a:pt x="103" y="380"/>
                    </a:lnTo>
                    <a:lnTo>
                      <a:pt x="105" y="375"/>
                    </a:lnTo>
                    <a:lnTo>
                      <a:pt x="105" y="378"/>
                    </a:lnTo>
                    <a:lnTo>
                      <a:pt x="105" y="380"/>
                    </a:lnTo>
                    <a:close/>
                    <a:moveTo>
                      <a:pt x="83" y="375"/>
                    </a:moveTo>
                    <a:lnTo>
                      <a:pt x="85" y="375"/>
                    </a:lnTo>
                    <a:lnTo>
                      <a:pt x="87" y="375"/>
                    </a:lnTo>
                    <a:lnTo>
                      <a:pt x="89" y="375"/>
                    </a:lnTo>
                    <a:lnTo>
                      <a:pt x="96" y="375"/>
                    </a:lnTo>
                    <a:lnTo>
                      <a:pt x="96" y="378"/>
                    </a:lnTo>
                    <a:lnTo>
                      <a:pt x="98" y="378"/>
                    </a:lnTo>
                    <a:lnTo>
                      <a:pt x="96" y="380"/>
                    </a:lnTo>
                    <a:lnTo>
                      <a:pt x="98" y="382"/>
                    </a:lnTo>
                    <a:lnTo>
                      <a:pt x="96" y="382"/>
                    </a:lnTo>
                    <a:lnTo>
                      <a:pt x="94" y="384"/>
                    </a:lnTo>
                    <a:lnTo>
                      <a:pt x="96" y="391"/>
                    </a:lnTo>
                    <a:lnTo>
                      <a:pt x="94" y="391"/>
                    </a:lnTo>
                    <a:lnTo>
                      <a:pt x="92" y="391"/>
                    </a:lnTo>
                    <a:lnTo>
                      <a:pt x="94" y="391"/>
                    </a:lnTo>
                    <a:lnTo>
                      <a:pt x="94" y="398"/>
                    </a:lnTo>
                    <a:lnTo>
                      <a:pt x="92" y="395"/>
                    </a:lnTo>
                    <a:lnTo>
                      <a:pt x="89" y="395"/>
                    </a:lnTo>
                    <a:lnTo>
                      <a:pt x="89" y="398"/>
                    </a:lnTo>
                    <a:lnTo>
                      <a:pt x="87" y="400"/>
                    </a:lnTo>
                    <a:lnTo>
                      <a:pt x="85" y="400"/>
                    </a:lnTo>
                    <a:lnTo>
                      <a:pt x="87" y="404"/>
                    </a:lnTo>
                    <a:lnTo>
                      <a:pt x="85" y="404"/>
                    </a:lnTo>
                    <a:lnTo>
                      <a:pt x="85" y="407"/>
                    </a:lnTo>
                    <a:lnTo>
                      <a:pt x="81" y="411"/>
                    </a:lnTo>
                    <a:lnTo>
                      <a:pt x="78" y="409"/>
                    </a:lnTo>
                    <a:lnTo>
                      <a:pt x="76" y="407"/>
                    </a:lnTo>
                    <a:lnTo>
                      <a:pt x="81" y="393"/>
                    </a:lnTo>
                    <a:lnTo>
                      <a:pt x="81" y="384"/>
                    </a:lnTo>
                    <a:lnTo>
                      <a:pt x="78" y="387"/>
                    </a:lnTo>
                    <a:lnTo>
                      <a:pt x="78" y="384"/>
                    </a:lnTo>
                    <a:lnTo>
                      <a:pt x="78" y="380"/>
                    </a:lnTo>
                    <a:lnTo>
                      <a:pt x="81" y="382"/>
                    </a:lnTo>
                    <a:lnTo>
                      <a:pt x="83" y="378"/>
                    </a:lnTo>
                    <a:lnTo>
                      <a:pt x="83" y="375"/>
                    </a:lnTo>
                    <a:lnTo>
                      <a:pt x="81" y="378"/>
                    </a:lnTo>
                    <a:lnTo>
                      <a:pt x="81" y="375"/>
                    </a:lnTo>
                    <a:lnTo>
                      <a:pt x="83" y="375"/>
                    </a:lnTo>
                    <a:close/>
                    <a:moveTo>
                      <a:pt x="125" y="373"/>
                    </a:moveTo>
                    <a:lnTo>
                      <a:pt x="123" y="373"/>
                    </a:lnTo>
                    <a:lnTo>
                      <a:pt x="125" y="373"/>
                    </a:lnTo>
                    <a:close/>
                    <a:moveTo>
                      <a:pt x="234" y="373"/>
                    </a:moveTo>
                    <a:lnTo>
                      <a:pt x="236" y="378"/>
                    </a:lnTo>
                    <a:lnTo>
                      <a:pt x="239" y="378"/>
                    </a:lnTo>
                    <a:lnTo>
                      <a:pt x="241" y="384"/>
                    </a:lnTo>
                    <a:lnTo>
                      <a:pt x="239" y="387"/>
                    </a:lnTo>
                    <a:lnTo>
                      <a:pt x="236" y="382"/>
                    </a:lnTo>
                    <a:lnTo>
                      <a:pt x="236" y="387"/>
                    </a:lnTo>
                    <a:lnTo>
                      <a:pt x="234" y="384"/>
                    </a:lnTo>
                    <a:lnTo>
                      <a:pt x="236" y="380"/>
                    </a:lnTo>
                    <a:lnTo>
                      <a:pt x="232" y="384"/>
                    </a:lnTo>
                    <a:lnTo>
                      <a:pt x="230" y="378"/>
                    </a:lnTo>
                    <a:lnTo>
                      <a:pt x="232" y="375"/>
                    </a:lnTo>
                    <a:lnTo>
                      <a:pt x="236" y="378"/>
                    </a:lnTo>
                    <a:lnTo>
                      <a:pt x="232" y="375"/>
                    </a:lnTo>
                    <a:lnTo>
                      <a:pt x="234" y="373"/>
                    </a:lnTo>
                    <a:close/>
                    <a:moveTo>
                      <a:pt x="103" y="371"/>
                    </a:moveTo>
                    <a:lnTo>
                      <a:pt x="101" y="371"/>
                    </a:lnTo>
                    <a:lnTo>
                      <a:pt x="103" y="371"/>
                    </a:lnTo>
                    <a:close/>
                    <a:moveTo>
                      <a:pt x="101" y="371"/>
                    </a:moveTo>
                    <a:lnTo>
                      <a:pt x="103" y="369"/>
                    </a:lnTo>
                    <a:lnTo>
                      <a:pt x="101" y="371"/>
                    </a:lnTo>
                    <a:close/>
                    <a:moveTo>
                      <a:pt x="101" y="362"/>
                    </a:moveTo>
                    <a:lnTo>
                      <a:pt x="98" y="362"/>
                    </a:lnTo>
                    <a:lnTo>
                      <a:pt x="101" y="362"/>
                    </a:lnTo>
                    <a:close/>
                    <a:moveTo>
                      <a:pt x="94" y="360"/>
                    </a:moveTo>
                    <a:lnTo>
                      <a:pt x="98" y="362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8" y="364"/>
                    </a:lnTo>
                    <a:lnTo>
                      <a:pt x="98" y="367"/>
                    </a:lnTo>
                    <a:lnTo>
                      <a:pt x="96" y="364"/>
                    </a:lnTo>
                    <a:lnTo>
                      <a:pt x="92" y="362"/>
                    </a:lnTo>
                    <a:lnTo>
                      <a:pt x="94" y="360"/>
                    </a:lnTo>
                    <a:close/>
                    <a:moveTo>
                      <a:pt x="96" y="360"/>
                    </a:moveTo>
                    <a:lnTo>
                      <a:pt x="94" y="360"/>
                    </a:lnTo>
                    <a:lnTo>
                      <a:pt x="96" y="360"/>
                    </a:lnTo>
                    <a:close/>
                    <a:moveTo>
                      <a:pt x="101" y="360"/>
                    </a:moveTo>
                    <a:lnTo>
                      <a:pt x="101" y="358"/>
                    </a:lnTo>
                    <a:lnTo>
                      <a:pt x="101" y="360"/>
                    </a:lnTo>
                    <a:close/>
                    <a:moveTo>
                      <a:pt x="89" y="358"/>
                    </a:moveTo>
                    <a:lnTo>
                      <a:pt x="92" y="360"/>
                    </a:lnTo>
                    <a:lnTo>
                      <a:pt x="89" y="360"/>
                    </a:lnTo>
                    <a:lnTo>
                      <a:pt x="89" y="358"/>
                    </a:lnTo>
                    <a:close/>
                    <a:moveTo>
                      <a:pt x="107" y="360"/>
                    </a:moveTo>
                    <a:lnTo>
                      <a:pt x="107" y="362"/>
                    </a:lnTo>
                    <a:lnTo>
                      <a:pt x="105" y="369"/>
                    </a:lnTo>
                    <a:lnTo>
                      <a:pt x="103" y="367"/>
                    </a:lnTo>
                    <a:lnTo>
                      <a:pt x="105" y="360"/>
                    </a:lnTo>
                    <a:lnTo>
                      <a:pt x="107" y="360"/>
                    </a:lnTo>
                    <a:lnTo>
                      <a:pt x="107" y="358"/>
                    </a:lnTo>
                    <a:lnTo>
                      <a:pt x="109" y="360"/>
                    </a:lnTo>
                    <a:lnTo>
                      <a:pt x="107" y="360"/>
                    </a:lnTo>
                    <a:close/>
                    <a:moveTo>
                      <a:pt x="69" y="342"/>
                    </a:moveTo>
                    <a:lnTo>
                      <a:pt x="67" y="344"/>
                    </a:lnTo>
                    <a:lnTo>
                      <a:pt x="67" y="342"/>
                    </a:lnTo>
                    <a:lnTo>
                      <a:pt x="69" y="342"/>
                    </a:lnTo>
                    <a:close/>
                    <a:moveTo>
                      <a:pt x="74" y="313"/>
                    </a:moveTo>
                    <a:lnTo>
                      <a:pt x="76" y="315"/>
                    </a:lnTo>
                    <a:lnTo>
                      <a:pt x="74" y="313"/>
                    </a:lnTo>
                    <a:close/>
                    <a:moveTo>
                      <a:pt x="74" y="311"/>
                    </a:moveTo>
                    <a:lnTo>
                      <a:pt x="74" y="309"/>
                    </a:lnTo>
                    <a:lnTo>
                      <a:pt x="74" y="307"/>
                    </a:lnTo>
                    <a:lnTo>
                      <a:pt x="74" y="311"/>
                    </a:lnTo>
                    <a:close/>
                    <a:moveTo>
                      <a:pt x="74" y="304"/>
                    </a:moveTo>
                    <a:lnTo>
                      <a:pt x="74" y="307"/>
                    </a:lnTo>
                    <a:lnTo>
                      <a:pt x="74" y="304"/>
                    </a:lnTo>
                    <a:close/>
                    <a:moveTo>
                      <a:pt x="74" y="300"/>
                    </a:moveTo>
                    <a:lnTo>
                      <a:pt x="74" y="309"/>
                    </a:lnTo>
                    <a:lnTo>
                      <a:pt x="76" y="313"/>
                    </a:lnTo>
                    <a:lnTo>
                      <a:pt x="74" y="313"/>
                    </a:lnTo>
                    <a:lnTo>
                      <a:pt x="74" y="311"/>
                    </a:lnTo>
                    <a:lnTo>
                      <a:pt x="74" y="315"/>
                    </a:lnTo>
                    <a:lnTo>
                      <a:pt x="72" y="315"/>
                    </a:lnTo>
                    <a:lnTo>
                      <a:pt x="72" y="309"/>
                    </a:lnTo>
                    <a:lnTo>
                      <a:pt x="72" y="304"/>
                    </a:lnTo>
                    <a:lnTo>
                      <a:pt x="74" y="300"/>
                    </a:lnTo>
                    <a:close/>
                    <a:moveTo>
                      <a:pt x="76" y="296"/>
                    </a:moveTo>
                    <a:lnTo>
                      <a:pt x="74" y="300"/>
                    </a:lnTo>
                    <a:lnTo>
                      <a:pt x="74" y="296"/>
                    </a:lnTo>
                    <a:lnTo>
                      <a:pt x="76" y="296"/>
                    </a:lnTo>
                    <a:close/>
                    <a:moveTo>
                      <a:pt x="81" y="298"/>
                    </a:moveTo>
                    <a:lnTo>
                      <a:pt x="81" y="296"/>
                    </a:lnTo>
                    <a:lnTo>
                      <a:pt x="81" y="298"/>
                    </a:lnTo>
                    <a:close/>
                    <a:moveTo>
                      <a:pt x="83" y="291"/>
                    </a:moveTo>
                    <a:lnTo>
                      <a:pt x="85" y="291"/>
                    </a:lnTo>
                    <a:lnTo>
                      <a:pt x="83" y="293"/>
                    </a:lnTo>
                    <a:lnTo>
                      <a:pt x="83" y="291"/>
                    </a:lnTo>
                    <a:close/>
                    <a:moveTo>
                      <a:pt x="78" y="289"/>
                    </a:moveTo>
                    <a:lnTo>
                      <a:pt x="78" y="293"/>
                    </a:lnTo>
                    <a:lnTo>
                      <a:pt x="78" y="291"/>
                    </a:lnTo>
                    <a:lnTo>
                      <a:pt x="78" y="289"/>
                    </a:lnTo>
                    <a:close/>
                    <a:moveTo>
                      <a:pt x="85" y="289"/>
                    </a:moveTo>
                    <a:lnTo>
                      <a:pt x="85" y="291"/>
                    </a:lnTo>
                    <a:lnTo>
                      <a:pt x="83" y="291"/>
                    </a:lnTo>
                    <a:lnTo>
                      <a:pt x="85" y="291"/>
                    </a:lnTo>
                    <a:lnTo>
                      <a:pt x="83" y="289"/>
                    </a:lnTo>
                    <a:lnTo>
                      <a:pt x="85" y="289"/>
                    </a:lnTo>
                    <a:close/>
                    <a:moveTo>
                      <a:pt x="103" y="289"/>
                    </a:moveTo>
                    <a:lnTo>
                      <a:pt x="101" y="289"/>
                    </a:lnTo>
                    <a:lnTo>
                      <a:pt x="103" y="289"/>
                    </a:lnTo>
                    <a:close/>
                    <a:moveTo>
                      <a:pt x="81" y="287"/>
                    </a:moveTo>
                    <a:lnTo>
                      <a:pt x="81" y="289"/>
                    </a:lnTo>
                    <a:lnTo>
                      <a:pt x="81" y="287"/>
                    </a:lnTo>
                    <a:close/>
                    <a:moveTo>
                      <a:pt x="101" y="289"/>
                    </a:moveTo>
                    <a:lnTo>
                      <a:pt x="103" y="289"/>
                    </a:lnTo>
                    <a:lnTo>
                      <a:pt x="101" y="291"/>
                    </a:lnTo>
                    <a:lnTo>
                      <a:pt x="101" y="293"/>
                    </a:lnTo>
                    <a:lnTo>
                      <a:pt x="105" y="293"/>
                    </a:lnTo>
                    <a:lnTo>
                      <a:pt x="105" y="296"/>
                    </a:lnTo>
                    <a:lnTo>
                      <a:pt x="105" y="298"/>
                    </a:lnTo>
                    <a:lnTo>
                      <a:pt x="105" y="300"/>
                    </a:lnTo>
                    <a:lnTo>
                      <a:pt x="107" y="300"/>
                    </a:lnTo>
                    <a:lnTo>
                      <a:pt x="107" y="302"/>
                    </a:lnTo>
                    <a:lnTo>
                      <a:pt x="107" y="304"/>
                    </a:lnTo>
                    <a:lnTo>
                      <a:pt x="105" y="309"/>
                    </a:lnTo>
                    <a:lnTo>
                      <a:pt x="107" y="309"/>
                    </a:lnTo>
                    <a:lnTo>
                      <a:pt x="107" y="311"/>
                    </a:lnTo>
                    <a:lnTo>
                      <a:pt x="109" y="311"/>
                    </a:lnTo>
                    <a:lnTo>
                      <a:pt x="109" y="315"/>
                    </a:lnTo>
                    <a:lnTo>
                      <a:pt x="112" y="318"/>
                    </a:lnTo>
                    <a:lnTo>
                      <a:pt x="109" y="318"/>
                    </a:lnTo>
                    <a:lnTo>
                      <a:pt x="109" y="320"/>
                    </a:lnTo>
                    <a:lnTo>
                      <a:pt x="107" y="331"/>
                    </a:lnTo>
                    <a:lnTo>
                      <a:pt x="107" y="335"/>
                    </a:lnTo>
                    <a:lnTo>
                      <a:pt x="112" y="342"/>
                    </a:lnTo>
                    <a:lnTo>
                      <a:pt x="109" y="349"/>
                    </a:lnTo>
                    <a:lnTo>
                      <a:pt x="107" y="349"/>
                    </a:lnTo>
                    <a:lnTo>
                      <a:pt x="105" y="351"/>
                    </a:lnTo>
                    <a:lnTo>
                      <a:pt x="105" y="353"/>
                    </a:lnTo>
                    <a:lnTo>
                      <a:pt x="107" y="351"/>
                    </a:lnTo>
                    <a:lnTo>
                      <a:pt x="107" y="353"/>
                    </a:lnTo>
                    <a:lnTo>
                      <a:pt x="105" y="355"/>
                    </a:lnTo>
                    <a:lnTo>
                      <a:pt x="103" y="355"/>
                    </a:lnTo>
                    <a:lnTo>
                      <a:pt x="103" y="358"/>
                    </a:lnTo>
                    <a:lnTo>
                      <a:pt x="103" y="362"/>
                    </a:lnTo>
                    <a:lnTo>
                      <a:pt x="101" y="360"/>
                    </a:lnTo>
                    <a:lnTo>
                      <a:pt x="96" y="355"/>
                    </a:lnTo>
                    <a:lnTo>
                      <a:pt x="98" y="353"/>
                    </a:lnTo>
                    <a:lnTo>
                      <a:pt x="96" y="355"/>
                    </a:lnTo>
                    <a:lnTo>
                      <a:pt x="94" y="353"/>
                    </a:lnTo>
                    <a:lnTo>
                      <a:pt x="92" y="349"/>
                    </a:lnTo>
                    <a:lnTo>
                      <a:pt x="89" y="349"/>
                    </a:lnTo>
                    <a:lnTo>
                      <a:pt x="92" y="353"/>
                    </a:lnTo>
                    <a:lnTo>
                      <a:pt x="98" y="358"/>
                    </a:lnTo>
                    <a:lnTo>
                      <a:pt x="101" y="360"/>
                    </a:lnTo>
                    <a:lnTo>
                      <a:pt x="98" y="358"/>
                    </a:lnTo>
                    <a:lnTo>
                      <a:pt x="96" y="360"/>
                    </a:lnTo>
                    <a:lnTo>
                      <a:pt x="94" y="358"/>
                    </a:lnTo>
                    <a:lnTo>
                      <a:pt x="92" y="358"/>
                    </a:lnTo>
                    <a:lnTo>
                      <a:pt x="89" y="358"/>
                    </a:lnTo>
                    <a:lnTo>
                      <a:pt x="85" y="358"/>
                    </a:lnTo>
                    <a:lnTo>
                      <a:pt x="85" y="353"/>
                    </a:lnTo>
                    <a:lnTo>
                      <a:pt x="85" y="351"/>
                    </a:lnTo>
                    <a:lnTo>
                      <a:pt x="85" y="353"/>
                    </a:lnTo>
                    <a:lnTo>
                      <a:pt x="85" y="358"/>
                    </a:lnTo>
                    <a:lnTo>
                      <a:pt x="89" y="358"/>
                    </a:lnTo>
                    <a:lnTo>
                      <a:pt x="89" y="360"/>
                    </a:lnTo>
                    <a:lnTo>
                      <a:pt x="92" y="362"/>
                    </a:lnTo>
                    <a:lnTo>
                      <a:pt x="94" y="367"/>
                    </a:lnTo>
                    <a:lnTo>
                      <a:pt x="98" y="369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101" y="373"/>
                    </a:lnTo>
                    <a:lnTo>
                      <a:pt x="98" y="373"/>
                    </a:lnTo>
                    <a:lnTo>
                      <a:pt x="96" y="375"/>
                    </a:lnTo>
                    <a:lnTo>
                      <a:pt x="94" y="373"/>
                    </a:lnTo>
                    <a:lnTo>
                      <a:pt x="89" y="375"/>
                    </a:lnTo>
                    <a:lnTo>
                      <a:pt x="87" y="373"/>
                    </a:lnTo>
                    <a:lnTo>
                      <a:pt x="85" y="375"/>
                    </a:lnTo>
                    <a:lnTo>
                      <a:pt x="81" y="373"/>
                    </a:lnTo>
                    <a:lnTo>
                      <a:pt x="78" y="378"/>
                    </a:lnTo>
                    <a:lnTo>
                      <a:pt x="76" y="375"/>
                    </a:lnTo>
                    <a:lnTo>
                      <a:pt x="74" y="375"/>
                    </a:lnTo>
                    <a:lnTo>
                      <a:pt x="72" y="373"/>
                    </a:lnTo>
                    <a:lnTo>
                      <a:pt x="72" y="367"/>
                    </a:lnTo>
                    <a:lnTo>
                      <a:pt x="72" y="360"/>
                    </a:lnTo>
                    <a:lnTo>
                      <a:pt x="72" y="355"/>
                    </a:lnTo>
                    <a:lnTo>
                      <a:pt x="72" y="353"/>
                    </a:lnTo>
                    <a:lnTo>
                      <a:pt x="72" y="349"/>
                    </a:lnTo>
                    <a:lnTo>
                      <a:pt x="72" y="347"/>
                    </a:lnTo>
                    <a:lnTo>
                      <a:pt x="72" y="340"/>
                    </a:lnTo>
                    <a:lnTo>
                      <a:pt x="72" y="333"/>
                    </a:lnTo>
                    <a:lnTo>
                      <a:pt x="69" y="333"/>
                    </a:lnTo>
                    <a:lnTo>
                      <a:pt x="69" y="331"/>
                    </a:lnTo>
                    <a:lnTo>
                      <a:pt x="72" y="333"/>
                    </a:lnTo>
                    <a:lnTo>
                      <a:pt x="74" y="327"/>
                    </a:lnTo>
                    <a:lnTo>
                      <a:pt x="74" y="329"/>
                    </a:lnTo>
                    <a:lnTo>
                      <a:pt x="76" y="329"/>
                    </a:lnTo>
                    <a:lnTo>
                      <a:pt x="76" y="324"/>
                    </a:lnTo>
                    <a:lnTo>
                      <a:pt x="78" y="324"/>
                    </a:lnTo>
                    <a:lnTo>
                      <a:pt x="83" y="324"/>
                    </a:lnTo>
                    <a:lnTo>
                      <a:pt x="83" y="329"/>
                    </a:lnTo>
                    <a:lnTo>
                      <a:pt x="83" y="331"/>
                    </a:lnTo>
                    <a:lnTo>
                      <a:pt x="83" y="327"/>
                    </a:lnTo>
                    <a:lnTo>
                      <a:pt x="85" y="322"/>
                    </a:lnTo>
                    <a:lnTo>
                      <a:pt x="83" y="318"/>
                    </a:lnTo>
                    <a:lnTo>
                      <a:pt x="83" y="320"/>
                    </a:lnTo>
                    <a:lnTo>
                      <a:pt x="81" y="322"/>
                    </a:lnTo>
                    <a:lnTo>
                      <a:pt x="76" y="322"/>
                    </a:lnTo>
                    <a:lnTo>
                      <a:pt x="76" y="320"/>
                    </a:lnTo>
                    <a:lnTo>
                      <a:pt x="78" y="320"/>
                    </a:lnTo>
                    <a:lnTo>
                      <a:pt x="76" y="318"/>
                    </a:lnTo>
                    <a:lnTo>
                      <a:pt x="78" y="315"/>
                    </a:lnTo>
                    <a:lnTo>
                      <a:pt x="76" y="313"/>
                    </a:lnTo>
                    <a:lnTo>
                      <a:pt x="74" y="307"/>
                    </a:lnTo>
                    <a:lnTo>
                      <a:pt x="74" y="302"/>
                    </a:lnTo>
                    <a:lnTo>
                      <a:pt x="76" y="300"/>
                    </a:lnTo>
                    <a:lnTo>
                      <a:pt x="76" y="304"/>
                    </a:lnTo>
                    <a:lnTo>
                      <a:pt x="76" y="300"/>
                    </a:lnTo>
                    <a:lnTo>
                      <a:pt x="78" y="302"/>
                    </a:lnTo>
                    <a:lnTo>
                      <a:pt x="78" y="300"/>
                    </a:lnTo>
                    <a:lnTo>
                      <a:pt x="81" y="298"/>
                    </a:lnTo>
                    <a:lnTo>
                      <a:pt x="81" y="296"/>
                    </a:lnTo>
                    <a:lnTo>
                      <a:pt x="83" y="300"/>
                    </a:lnTo>
                    <a:lnTo>
                      <a:pt x="83" y="304"/>
                    </a:lnTo>
                    <a:lnTo>
                      <a:pt x="83" y="302"/>
                    </a:lnTo>
                    <a:lnTo>
                      <a:pt x="83" y="300"/>
                    </a:lnTo>
                    <a:lnTo>
                      <a:pt x="81" y="296"/>
                    </a:lnTo>
                    <a:lnTo>
                      <a:pt x="83" y="296"/>
                    </a:lnTo>
                    <a:lnTo>
                      <a:pt x="83" y="298"/>
                    </a:lnTo>
                    <a:lnTo>
                      <a:pt x="83" y="296"/>
                    </a:lnTo>
                    <a:lnTo>
                      <a:pt x="85" y="296"/>
                    </a:lnTo>
                    <a:lnTo>
                      <a:pt x="85" y="293"/>
                    </a:lnTo>
                    <a:lnTo>
                      <a:pt x="87" y="291"/>
                    </a:lnTo>
                    <a:lnTo>
                      <a:pt x="89" y="291"/>
                    </a:lnTo>
                    <a:lnTo>
                      <a:pt x="89" y="293"/>
                    </a:lnTo>
                    <a:lnTo>
                      <a:pt x="92" y="291"/>
                    </a:lnTo>
                    <a:lnTo>
                      <a:pt x="92" y="293"/>
                    </a:lnTo>
                    <a:lnTo>
                      <a:pt x="96" y="293"/>
                    </a:lnTo>
                    <a:lnTo>
                      <a:pt x="96" y="291"/>
                    </a:lnTo>
                    <a:lnTo>
                      <a:pt x="98" y="291"/>
                    </a:lnTo>
                    <a:lnTo>
                      <a:pt x="101" y="287"/>
                    </a:lnTo>
                    <a:lnTo>
                      <a:pt x="101" y="289"/>
                    </a:lnTo>
                    <a:close/>
                    <a:moveTo>
                      <a:pt x="83" y="287"/>
                    </a:moveTo>
                    <a:lnTo>
                      <a:pt x="83" y="289"/>
                    </a:lnTo>
                    <a:lnTo>
                      <a:pt x="81" y="287"/>
                    </a:lnTo>
                    <a:lnTo>
                      <a:pt x="83" y="287"/>
                    </a:lnTo>
                    <a:close/>
                    <a:moveTo>
                      <a:pt x="96" y="287"/>
                    </a:moveTo>
                    <a:lnTo>
                      <a:pt x="98" y="287"/>
                    </a:lnTo>
                    <a:lnTo>
                      <a:pt x="96" y="287"/>
                    </a:lnTo>
                    <a:lnTo>
                      <a:pt x="96" y="289"/>
                    </a:lnTo>
                    <a:lnTo>
                      <a:pt x="94" y="289"/>
                    </a:lnTo>
                    <a:lnTo>
                      <a:pt x="94" y="287"/>
                    </a:lnTo>
                    <a:lnTo>
                      <a:pt x="96" y="287"/>
                    </a:lnTo>
                    <a:close/>
                    <a:moveTo>
                      <a:pt x="98" y="284"/>
                    </a:moveTo>
                    <a:lnTo>
                      <a:pt x="98" y="287"/>
                    </a:lnTo>
                    <a:lnTo>
                      <a:pt x="98" y="284"/>
                    </a:lnTo>
                    <a:close/>
                    <a:moveTo>
                      <a:pt x="67" y="282"/>
                    </a:moveTo>
                    <a:lnTo>
                      <a:pt x="67" y="284"/>
                    </a:lnTo>
                    <a:lnTo>
                      <a:pt x="67" y="282"/>
                    </a:lnTo>
                    <a:close/>
                    <a:moveTo>
                      <a:pt x="72" y="278"/>
                    </a:moveTo>
                    <a:lnTo>
                      <a:pt x="74" y="280"/>
                    </a:lnTo>
                    <a:lnTo>
                      <a:pt x="74" y="284"/>
                    </a:lnTo>
                    <a:lnTo>
                      <a:pt x="74" y="287"/>
                    </a:lnTo>
                    <a:lnTo>
                      <a:pt x="74" y="293"/>
                    </a:lnTo>
                    <a:lnTo>
                      <a:pt x="72" y="293"/>
                    </a:lnTo>
                    <a:lnTo>
                      <a:pt x="74" y="296"/>
                    </a:lnTo>
                    <a:lnTo>
                      <a:pt x="72" y="300"/>
                    </a:lnTo>
                    <a:lnTo>
                      <a:pt x="67" y="300"/>
                    </a:lnTo>
                    <a:lnTo>
                      <a:pt x="67" y="302"/>
                    </a:lnTo>
                    <a:lnTo>
                      <a:pt x="69" y="300"/>
                    </a:lnTo>
                    <a:lnTo>
                      <a:pt x="69" y="302"/>
                    </a:lnTo>
                    <a:lnTo>
                      <a:pt x="67" y="304"/>
                    </a:lnTo>
                    <a:lnTo>
                      <a:pt x="67" y="307"/>
                    </a:lnTo>
                    <a:lnTo>
                      <a:pt x="65" y="296"/>
                    </a:lnTo>
                    <a:lnTo>
                      <a:pt x="67" y="293"/>
                    </a:lnTo>
                    <a:lnTo>
                      <a:pt x="60" y="293"/>
                    </a:lnTo>
                    <a:lnTo>
                      <a:pt x="67" y="293"/>
                    </a:lnTo>
                    <a:lnTo>
                      <a:pt x="67" y="289"/>
                    </a:lnTo>
                    <a:lnTo>
                      <a:pt x="63" y="289"/>
                    </a:lnTo>
                    <a:lnTo>
                      <a:pt x="67" y="289"/>
                    </a:lnTo>
                    <a:lnTo>
                      <a:pt x="69" y="284"/>
                    </a:lnTo>
                    <a:lnTo>
                      <a:pt x="67" y="284"/>
                    </a:lnTo>
                    <a:lnTo>
                      <a:pt x="67" y="282"/>
                    </a:lnTo>
                    <a:lnTo>
                      <a:pt x="69" y="278"/>
                    </a:lnTo>
                    <a:lnTo>
                      <a:pt x="72" y="278"/>
                    </a:lnTo>
                    <a:close/>
                    <a:moveTo>
                      <a:pt x="116" y="278"/>
                    </a:moveTo>
                    <a:lnTo>
                      <a:pt x="112" y="282"/>
                    </a:lnTo>
                    <a:lnTo>
                      <a:pt x="112" y="284"/>
                    </a:lnTo>
                    <a:lnTo>
                      <a:pt x="112" y="287"/>
                    </a:lnTo>
                    <a:lnTo>
                      <a:pt x="109" y="284"/>
                    </a:lnTo>
                    <a:lnTo>
                      <a:pt x="107" y="284"/>
                    </a:lnTo>
                    <a:lnTo>
                      <a:pt x="109" y="284"/>
                    </a:lnTo>
                    <a:lnTo>
                      <a:pt x="109" y="282"/>
                    </a:lnTo>
                    <a:lnTo>
                      <a:pt x="107" y="282"/>
                    </a:lnTo>
                    <a:lnTo>
                      <a:pt x="107" y="280"/>
                    </a:lnTo>
                    <a:lnTo>
                      <a:pt x="109" y="280"/>
                    </a:lnTo>
                    <a:lnTo>
                      <a:pt x="107" y="280"/>
                    </a:lnTo>
                    <a:lnTo>
                      <a:pt x="109" y="278"/>
                    </a:lnTo>
                    <a:lnTo>
                      <a:pt x="109" y="280"/>
                    </a:lnTo>
                    <a:lnTo>
                      <a:pt x="112" y="278"/>
                    </a:lnTo>
                    <a:lnTo>
                      <a:pt x="116" y="278"/>
                    </a:lnTo>
                    <a:close/>
                    <a:moveTo>
                      <a:pt x="112" y="278"/>
                    </a:moveTo>
                    <a:lnTo>
                      <a:pt x="112" y="276"/>
                    </a:lnTo>
                    <a:lnTo>
                      <a:pt x="112" y="278"/>
                    </a:lnTo>
                    <a:close/>
                    <a:moveTo>
                      <a:pt x="103" y="276"/>
                    </a:moveTo>
                    <a:lnTo>
                      <a:pt x="101" y="276"/>
                    </a:lnTo>
                    <a:lnTo>
                      <a:pt x="103" y="276"/>
                    </a:lnTo>
                    <a:close/>
                    <a:moveTo>
                      <a:pt x="103" y="273"/>
                    </a:moveTo>
                    <a:lnTo>
                      <a:pt x="105" y="273"/>
                    </a:lnTo>
                    <a:lnTo>
                      <a:pt x="105" y="278"/>
                    </a:lnTo>
                    <a:lnTo>
                      <a:pt x="103" y="276"/>
                    </a:lnTo>
                    <a:lnTo>
                      <a:pt x="103" y="273"/>
                    </a:lnTo>
                    <a:close/>
                    <a:moveTo>
                      <a:pt x="103" y="271"/>
                    </a:moveTo>
                    <a:lnTo>
                      <a:pt x="103" y="269"/>
                    </a:lnTo>
                    <a:lnTo>
                      <a:pt x="103" y="271"/>
                    </a:lnTo>
                    <a:close/>
                    <a:moveTo>
                      <a:pt x="103" y="269"/>
                    </a:moveTo>
                    <a:lnTo>
                      <a:pt x="103" y="267"/>
                    </a:lnTo>
                    <a:lnTo>
                      <a:pt x="103" y="269"/>
                    </a:lnTo>
                    <a:close/>
                    <a:moveTo>
                      <a:pt x="76" y="262"/>
                    </a:moveTo>
                    <a:lnTo>
                      <a:pt x="76" y="264"/>
                    </a:lnTo>
                    <a:lnTo>
                      <a:pt x="76" y="262"/>
                    </a:lnTo>
                    <a:close/>
                    <a:moveTo>
                      <a:pt x="74" y="262"/>
                    </a:moveTo>
                    <a:lnTo>
                      <a:pt x="72" y="267"/>
                    </a:lnTo>
                    <a:lnTo>
                      <a:pt x="72" y="262"/>
                    </a:lnTo>
                    <a:lnTo>
                      <a:pt x="74" y="262"/>
                    </a:lnTo>
                    <a:close/>
                    <a:moveTo>
                      <a:pt x="85" y="251"/>
                    </a:moveTo>
                    <a:lnTo>
                      <a:pt x="85" y="253"/>
                    </a:lnTo>
                    <a:lnTo>
                      <a:pt x="85" y="251"/>
                    </a:lnTo>
                    <a:close/>
                    <a:moveTo>
                      <a:pt x="116" y="229"/>
                    </a:moveTo>
                    <a:lnTo>
                      <a:pt x="118" y="229"/>
                    </a:lnTo>
                    <a:lnTo>
                      <a:pt x="118" y="233"/>
                    </a:lnTo>
                    <a:lnTo>
                      <a:pt x="116" y="231"/>
                    </a:lnTo>
                    <a:lnTo>
                      <a:pt x="116" y="229"/>
                    </a:lnTo>
                    <a:close/>
                    <a:moveTo>
                      <a:pt x="121" y="229"/>
                    </a:moveTo>
                    <a:lnTo>
                      <a:pt x="118" y="227"/>
                    </a:lnTo>
                    <a:lnTo>
                      <a:pt x="121" y="227"/>
                    </a:lnTo>
                    <a:lnTo>
                      <a:pt x="121" y="229"/>
                    </a:lnTo>
                    <a:close/>
                    <a:moveTo>
                      <a:pt x="96" y="218"/>
                    </a:moveTo>
                    <a:lnTo>
                      <a:pt x="94" y="218"/>
                    </a:lnTo>
                    <a:lnTo>
                      <a:pt x="96" y="218"/>
                    </a:lnTo>
                    <a:close/>
                    <a:moveTo>
                      <a:pt x="87" y="218"/>
                    </a:moveTo>
                    <a:lnTo>
                      <a:pt x="89" y="218"/>
                    </a:lnTo>
                    <a:lnTo>
                      <a:pt x="87" y="220"/>
                    </a:lnTo>
                    <a:lnTo>
                      <a:pt x="87" y="218"/>
                    </a:lnTo>
                    <a:close/>
                    <a:moveTo>
                      <a:pt x="125" y="216"/>
                    </a:moveTo>
                    <a:lnTo>
                      <a:pt x="125" y="218"/>
                    </a:lnTo>
                    <a:lnTo>
                      <a:pt x="125" y="216"/>
                    </a:lnTo>
                    <a:close/>
                    <a:moveTo>
                      <a:pt x="127" y="213"/>
                    </a:moveTo>
                    <a:lnTo>
                      <a:pt x="130" y="216"/>
                    </a:lnTo>
                    <a:lnTo>
                      <a:pt x="127" y="216"/>
                    </a:lnTo>
                    <a:lnTo>
                      <a:pt x="127" y="213"/>
                    </a:lnTo>
                    <a:close/>
                    <a:moveTo>
                      <a:pt x="92" y="213"/>
                    </a:moveTo>
                    <a:lnTo>
                      <a:pt x="92" y="216"/>
                    </a:lnTo>
                    <a:lnTo>
                      <a:pt x="89" y="216"/>
                    </a:lnTo>
                    <a:lnTo>
                      <a:pt x="89" y="213"/>
                    </a:lnTo>
                    <a:lnTo>
                      <a:pt x="92" y="213"/>
                    </a:lnTo>
                    <a:close/>
                    <a:moveTo>
                      <a:pt x="297" y="211"/>
                    </a:moveTo>
                    <a:lnTo>
                      <a:pt x="297" y="213"/>
                    </a:lnTo>
                    <a:lnTo>
                      <a:pt x="294" y="216"/>
                    </a:lnTo>
                    <a:lnTo>
                      <a:pt x="292" y="213"/>
                    </a:lnTo>
                    <a:lnTo>
                      <a:pt x="294" y="211"/>
                    </a:lnTo>
                    <a:lnTo>
                      <a:pt x="297" y="211"/>
                    </a:lnTo>
                    <a:close/>
                    <a:moveTo>
                      <a:pt x="103" y="202"/>
                    </a:moveTo>
                    <a:lnTo>
                      <a:pt x="103" y="204"/>
                    </a:lnTo>
                    <a:lnTo>
                      <a:pt x="103" y="202"/>
                    </a:lnTo>
                    <a:close/>
                    <a:moveTo>
                      <a:pt x="101" y="200"/>
                    </a:moveTo>
                    <a:lnTo>
                      <a:pt x="103" y="200"/>
                    </a:lnTo>
                    <a:lnTo>
                      <a:pt x="101" y="200"/>
                    </a:lnTo>
                    <a:close/>
                    <a:moveTo>
                      <a:pt x="116" y="198"/>
                    </a:moveTo>
                    <a:lnTo>
                      <a:pt x="114" y="198"/>
                    </a:lnTo>
                    <a:lnTo>
                      <a:pt x="116" y="198"/>
                    </a:lnTo>
                    <a:close/>
                    <a:moveTo>
                      <a:pt x="123" y="196"/>
                    </a:moveTo>
                    <a:lnTo>
                      <a:pt x="123" y="198"/>
                    </a:lnTo>
                    <a:lnTo>
                      <a:pt x="121" y="196"/>
                    </a:lnTo>
                    <a:lnTo>
                      <a:pt x="123" y="196"/>
                    </a:lnTo>
                    <a:close/>
                    <a:moveTo>
                      <a:pt x="118" y="196"/>
                    </a:moveTo>
                    <a:lnTo>
                      <a:pt x="121" y="202"/>
                    </a:lnTo>
                    <a:lnTo>
                      <a:pt x="118" y="211"/>
                    </a:lnTo>
                    <a:lnTo>
                      <a:pt x="116" y="211"/>
                    </a:lnTo>
                    <a:lnTo>
                      <a:pt x="118" y="211"/>
                    </a:lnTo>
                    <a:lnTo>
                      <a:pt x="118" y="216"/>
                    </a:lnTo>
                    <a:lnTo>
                      <a:pt x="116" y="216"/>
                    </a:lnTo>
                    <a:lnTo>
                      <a:pt x="121" y="216"/>
                    </a:lnTo>
                    <a:lnTo>
                      <a:pt x="118" y="218"/>
                    </a:lnTo>
                    <a:lnTo>
                      <a:pt x="121" y="220"/>
                    </a:lnTo>
                    <a:lnTo>
                      <a:pt x="123" y="216"/>
                    </a:lnTo>
                    <a:lnTo>
                      <a:pt x="123" y="220"/>
                    </a:lnTo>
                    <a:lnTo>
                      <a:pt x="125" y="218"/>
                    </a:lnTo>
                    <a:lnTo>
                      <a:pt x="123" y="220"/>
                    </a:lnTo>
                    <a:lnTo>
                      <a:pt x="121" y="222"/>
                    </a:lnTo>
                    <a:lnTo>
                      <a:pt x="118" y="224"/>
                    </a:lnTo>
                    <a:lnTo>
                      <a:pt x="121" y="222"/>
                    </a:lnTo>
                    <a:lnTo>
                      <a:pt x="123" y="222"/>
                    </a:lnTo>
                    <a:lnTo>
                      <a:pt x="125" y="227"/>
                    </a:lnTo>
                    <a:lnTo>
                      <a:pt x="127" y="229"/>
                    </a:lnTo>
                    <a:lnTo>
                      <a:pt x="125" y="229"/>
                    </a:lnTo>
                    <a:lnTo>
                      <a:pt x="123" y="233"/>
                    </a:lnTo>
                    <a:lnTo>
                      <a:pt x="123" y="229"/>
                    </a:lnTo>
                    <a:lnTo>
                      <a:pt x="121" y="231"/>
                    </a:lnTo>
                    <a:lnTo>
                      <a:pt x="121" y="227"/>
                    </a:lnTo>
                    <a:lnTo>
                      <a:pt x="121" y="224"/>
                    </a:lnTo>
                    <a:lnTo>
                      <a:pt x="118" y="224"/>
                    </a:lnTo>
                    <a:lnTo>
                      <a:pt x="121" y="227"/>
                    </a:lnTo>
                    <a:lnTo>
                      <a:pt x="118" y="227"/>
                    </a:lnTo>
                    <a:lnTo>
                      <a:pt x="114" y="227"/>
                    </a:lnTo>
                    <a:lnTo>
                      <a:pt x="112" y="229"/>
                    </a:lnTo>
                    <a:lnTo>
                      <a:pt x="109" y="224"/>
                    </a:lnTo>
                    <a:lnTo>
                      <a:pt x="107" y="227"/>
                    </a:lnTo>
                    <a:lnTo>
                      <a:pt x="109" y="231"/>
                    </a:lnTo>
                    <a:lnTo>
                      <a:pt x="114" y="233"/>
                    </a:lnTo>
                    <a:lnTo>
                      <a:pt x="116" y="231"/>
                    </a:lnTo>
                    <a:lnTo>
                      <a:pt x="116" y="233"/>
                    </a:lnTo>
                    <a:lnTo>
                      <a:pt x="118" y="236"/>
                    </a:lnTo>
                    <a:lnTo>
                      <a:pt x="116" y="236"/>
                    </a:lnTo>
                    <a:lnTo>
                      <a:pt x="116" y="238"/>
                    </a:lnTo>
                    <a:lnTo>
                      <a:pt x="121" y="236"/>
                    </a:lnTo>
                    <a:lnTo>
                      <a:pt x="121" y="238"/>
                    </a:lnTo>
                    <a:lnTo>
                      <a:pt x="121" y="240"/>
                    </a:lnTo>
                    <a:lnTo>
                      <a:pt x="123" y="238"/>
                    </a:lnTo>
                    <a:lnTo>
                      <a:pt x="123" y="244"/>
                    </a:lnTo>
                    <a:lnTo>
                      <a:pt x="121" y="244"/>
                    </a:lnTo>
                    <a:lnTo>
                      <a:pt x="121" y="247"/>
                    </a:lnTo>
                    <a:lnTo>
                      <a:pt x="118" y="251"/>
                    </a:lnTo>
                    <a:lnTo>
                      <a:pt x="118" y="264"/>
                    </a:lnTo>
                    <a:lnTo>
                      <a:pt x="114" y="273"/>
                    </a:lnTo>
                    <a:lnTo>
                      <a:pt x="114" y="271"/>
                    </a:lnTo>
                    <a:lnTo>
                      <a:pt x="112" y="273"/>
                    </a:lnTo>
                    <a:lnTo>
                      <a:pt x="109" y="271"/>
                    </a:lnTo>
                    <a:lnTo>
                      <a:pt x="112" y="276"/>
                    </a:lnTo>
                    <a:lnTo>
                      <a:pt x="109" y="273"/>
                    </a:lnTo>
                    <a:lnTo>
                      <a:pt x="105" y="271"/>
                    </a:lnTo>
                    <a:lnTo>
                      <a:pt x="105" y="269"/>
                    </a:lnTo>
                    <a:lnTo>
                      <a:pt x="105" y="264"/>
                    </a:lnTo>
                    <a:lnTo>
                      <a:pt x="105" y="269"/>
                    </a:lnTo>
                    <a:lnTo>
                      <a:pt x="103" y="269"/>
                    </a:lnTo>
                    <a:lnTo>
                      <a:pt x="103" y="267"/>
                    </a:lnTo>
                    <a:lnTo>
                      <a:pt x="101" y="269"/>
                    </a:lnTo>
                    <a:lnTo>
                      <a:pt x="98" y="269"/>
                    </a:lnTo>
                    <a:lnTo>
                      <a:pt x="98" y="271"/>
                    </a:lnTo>
                    <a:lnTo>
                      <a:pt x="101" y="269"/>
                    </a:lnTo>
                    <a:lnTo>
                      <a:pt x="103" y="269"/>
                    </a:lnTo>
                    <a:lnTo>
                      <a:pt x="101" y="273"/>
                    </a:lnTo>
                    <a:lnTo>
                      <a:pt x="101" y="276"/>
                    </a:lnTo>
                    <a:lnTo>
                      <a:pt x="103" y="276"/>
                    </a:lnTo>
                    <a:lnTo>
                      <a:pt x="103" y="278"/>
                    </a:lnTo>
                    <a:lnTo>
                      <a:pt x="105" y="278"/>
                    </a:lnTo>
                    <a:lnTo>
                      <a:pt x="105" y="280"/>
                    </a:lnTo>
                    <a:lnTo>
                      <a:pt x="105" y="282"/>
                    </a:lnTo>
                    <a:lnTo>
                      <a:pt x="103" y="282"/>
                    </a:lnTo>
                    <a:lnTo>
                      <a:pt x="103" y="284"/>
                    </a:lnTo>
                    <a:lnTo>
                      <a:pt x="101" y="278"/>
                    </a:lnTo>
                    <a:lnTo>
                      <a:pt x="98" y="280"/>
                    </a:lnTo>
                    <a:lnTo>
                      <a:pt x="96" y="284"/>
                    </a:lnTo>
                    <a:lnTo>
                      <a:pt x="94" y="287"/>
                    </a:lnTo>
                    <a:lnTo>
                      <a:pt x="94" y="291"/>
                    </a:lnTo>
                    <a:lnTo>
                      <a:pt x="96" y="289"/>
                    </a:lnTo>
                    <a:lnTo>
                      <a:pt x="96" y="293"/>
                    </a:lnTo>
                    <a:lnTo>
                      <a:pt x="92" y="293"/>
                    </a:lnTo>
                    <a:lnTo>
                      <a:pt x="92" y="291"/>
                    </a:lnTo>
                    <a:lnTo>
                      <a:pt x="89" y="293"/>
                    </a:lnTo>
                    <a:lnTo>
                      <a:pt x="89" y="291"/>
                    </a:lnTo>
                    <a:lnTo>
                      <a:pt x="85" y="291"/>
                    </a:lnTo>
                    <a:lnTo>
                      <a:pt x="85" y="289"/>
                    </a:lnTo>
                    <a:lnTo>
                      <a:pt x="85" y="287"/>
                    </a:lnTo>
                    <a:lnTo>
                      <a:pt x="85" y="284"/>
                    </a:lnTo>
                    <a:lnTo>
                      <a:pt x="85" y="282"/>
                    </a:lnTo>
                    <a:lnTo>
                      <a:pt x="85" y="278"/>
                    </a:lnTo>
                    <a:lnTo>
                      <a:pt x="87" y="280"/>
                    </a:lnTo>
                    <a:lnTo>
                      <a:pt x="87" y="278"/>
                    </a:lnTo>
                    <a:lnTo>
                      <a:pt x="89" y="276"/>
                    </a:lnTo>
                    <a:lnTo>
                      <a:pt x="87" y="276"/>
                    </a:lnTo>
                    <a:lnTo>
                      <a:pt x="85" y="273"/>
                    </a:lnTo>
                    <a:lnTo>
                      <a:pt x="85" y="264"/>
                    </a:lnTo>
                    <a:lnTo>
                      <a:pt x="87" y="267"/>
                    </a:lnTo>
                    <a:lnTo>
                      <a:pt x="87" y="262"/>
                    </a:lnTo>
                    <a:lnTo>
                      <a:pt x="89" y="262"/>
                    </a:lnTo>
                    <a:lnTo>
                      <a:pt x="89" y="260"/>
                    </a:lnTo>
                    <a:lnTo>
                      <a:pt x="87" y="260"/>
                    </a:lnTo>
                    <a:lnTo>
                      <a:pt x="87" y="258"/>
                    </a:lnTo>
                    <a:lnTo>
                      <a:pt x="89" y="258"/>
                    </a:lnTo>
                    <a:lnTo>
                      <a:pt x="92" y="258"/>
                    </a:lnTo>
                    <a:lnTo>
                      <a:pt x="87" y="256"/>
                    </a:lnTo>
                    <a:lnTo>
                      <a:pt x="87" y="251"/>
                    </a:lnTo>
                    <a:lnTo>
                      <a:pt x="92" y="251"/>
                    </a:lnTo>
                    <a:lnTo>
                      <a:pt x="89" y="251"/>
                    </a:lnTo>
                    <a:lnTo>
                      <a:pt x="89" y="249"/>
                    </a:lnTo>
                    <a:lnTo>
                      <a:pt x="87" y="249"/>
                    </a:lnTo>
                    <a:lnTo>
                      <a:pt x="89" y="247"/>
                    </a:lnTo>
                    <a:lnTo>
                      <a:pt x="89" y="242"/>
                    </a:lnTo>
                    <a:lnTo>
                      <a:pt x="92" y="242"/>
                    </a:lnTo>
                    <a:lnTo>
                      <a:pt x="94" y="240"/>
                    </a:lnTo>
                    <a:lnTo>
                      <a:pt x="92" y="240"/>
                    </a:lnTo>
                    <a:lnTo>
                      <a:pt x="89" y="238"/>
                    </a:lnTo>
                    <a:lnTo>
                      <a:pt x="89" y="236"/>
                    </a:lnTo>
                    <a:lnTo>
                      <a:pt x="92" y="236"/>
                    </a:lnTo>
                    <a:lnTo>
                      <a:pt x="92" y="233"/>
                    </a:lnTo>
                    <a:lnTo>
                      <a:pt x="89" y="233"/>
                    </a:lnTo>
                    <a:lnTo>
                      <a:pt x="89" y="231"/>
                    </a:lnTo>
                    <a:lnTo>
                      <a:pt x="89" y="229"/>
                    </a:lnTo>
                    <a:lnTo>
                      <a:pt x="92" y="229"/>
                    </a:lnTo>
                    <a:lnTo>
                      <a:pt x="92" y="222"/>
                    </a:lnTo>
                    <a:lnTo>
                      <a:pt x="94" y="224"/>
                    </a:lnTo>
                    <a:lnTo>
                      <a:pt x="96" y="222"/>
                    </a:lnTo>
                    <a:lnTo>
                      <a:pt x="92" y="220"/>
                    </a:lnTo>
                    <a:lnTo>
                      <a:pt x="94" y="218"/>
                    </a:lnTo>
                    <a:lnTo>
                      <a:pt x="96" y="220"/>
                    </a:lnTo>
                    <a:lnTo>
                      <a:pt x="96" y="218"/>
                    </a:lnTo>
                    <a:lnTo>
                      <a:pt x="96" y="216"/>
                    </a:lnTo>
                    <a:lnTo>
                      <a:pt x="98" y="216"/>
                    </a:lnTo>
                    <a:lnTo>
                      <a:pt x="96" y="213"/>
                    </a:lnTo>
                    <a:lnTo>
                      <a:pt x="96" y="209"/>
                    </a:lnTo>
                    <a:lnTo>
                      <a:pt x="101" y="209"/>
                    </a:lnTo>
                    <a:lnTo>
                      <a:pt x="101" y="207"/>
                    </a:lnTo>
                    <a:lnTo>
                      <a:pt x="105" y="204"/>
                    </a:lnTo>
                    <a:lnTo>
                      <a:pt x="103" y="204"/>
                    </a:lnTo>
                    <a:lnTo>
                      <a:pt x="105" y="202"/>
                    </a:lnTo>
                    <a:lnTo>
                      <a:pt x="103" y="202"/>
                    </a:lnTo>
                    <a:lnTo>
                      <a:pt x="103" y="200"/>
                    </a:lnTo>
                    <a:lnTo>
                      <a:pt x="109" y="200"/>
                    </a:lnTo>
                    <a:lnTo>
                      <a:pt x="112" y="202"/>
                    </a:lnTo>
                    <a:lnTo>
                      <a:pt x="114" y="200"/>
                    </a:lnTo>
                    <a:lnTo>
                      <a:pt x="112" y="198"/>
                    </a:lnTo>
                    <a:lnTo>
                      <a:pt x="112" y="196"/>
                    </a:lnTo>
                    <a:lnTo>
                      <a:pt x="114" y="196"/>
                    </a:lnTo>
                    <a:lnTo>
                      <a:pt x="116" y="200"/>
                    </a:lnTo>
                    <a:lnTo>
                      <a:pt x="116" y="196"/>
                    </a:lnTo>
                    <a:lnTo>
                      <a:pt x="118" y="193"/>
                    </a:lnTo>
                    <a:lnTo>
                      <a:pt x="118" y="196"/>
                    </a:lnTo>
                    <a:close/>
                    <a:moveTo>
                      <a:pt x="101" y="191"/>
                    </a:moveTo>
                    <a:lnTo>
                      <a:pt x="98" y="196"/>
                    </a:lnTo>
                    <a:lnTo>
                      <a:pt x="98" y="193"/>
                    </a:lnTo>
                    <a:lnTo>
                      <a:pt x="101" y="191"/>
                    </a:lnTo>
                    <a:close/>
                    <a:moveTo>
                      <a:pt x="123" y="182"/>
                    </a:moveTo>
                    <a:lnTo>
                      <a:pt x="121" y="189"/>
                    </a:lnTo>
                    <a:lnTo>
                      <a:pt x="121" y="187"/>
                    </a:lnTo>
                    <a:lnTo>
                      <a:pt x="123" y="182"/>
                    </a:lnTo>
                    <a:close/>
                    <a:moveTo>
                      <a:pt x="116" y="180"/>
                    </a:moveTo>
                    <a:lnTo>
                      <a:pt x="118" y="187"/>
                    </a:lnTo>
                    <a:lnTo>
                      <a:pt x="116" y="184"/>
                    </a:lnTo>
                    <a:lnTo>
                      <a:pt x="114" y="184"/>
                    </a:lnTo>
                    <a:lnTo>
                      <a:pt x="112" y="184"/>
                    </a:lnTo>
                    <a:lnTo>
                      <a:pt x="112" y="182"/>
                    </a:lnTo>
                    <a:lnTo>
                      <a:pt x="116" y="182"/>
                    </a:lnTo>
                    <a:lnTo>
                      <a:pt x="116" y="180"/>
                    </a:lnTo>
                    <a:close/>
                    <a:moveTo>
                      <a:pt x="147" y="131"/>
                    </a:moveTo>
                    <a:lnTo>
                      <a:pt x="147" y="136"/>
                    </a:lnTo>
                    <a:lnTo>
                      <a:pt x="145" y="138"/>
                    </a:lnTo>
                    <a:lnTo>
                      <a:pt x="147" y="131"/>
                    </a:lnTo>
                    <a:close/>
                    <a:moveTo>
                      <a:pt x="167" y="127"/>
                    </a:moveTo>
                    <a:lnTo>
                      <a:pt x="165" y="127"/>
                    </a:lnTo>
                    <a:lnTo>
                      <a:pt x="167" y="127"/>
                    </a:lnTo>
                    <a:close/>
                    <a:moveTo>
                      <a:pt x="167" y="111"/>
                    </a:moveTo>
                    <a:lnTo>
                      <a:pt x="167" y="113"/>
                    </a:lnTo>
                    <a:lnTo>
                      <a:pt x="167" y="118"/>
                    </a:lnTo>
                    <a:lnTo>
                      <a:pt x="167" y="127"/>
                    </a:lnTo>
                    <a:lnTo>
                      <a:pt x="165" y="122"/>
                    </a:lnTo>
                    <a:lnTo>
                      <a:pt x="165" y="120"/>
                    </a:lnTo>
                    <a:lnTo>
                      <a:pt x="165" y="113"/>
                    </a:lnTo>
                    <a:lnTo>
                      <a:pt x="167" y="111"/>
                    </a:lnTo>
                    <a:close/>
                    <a:moveTo>
                      <a:pt x="167" y="107"/>
                    </a:moveTo>
                    <a:lnTo>
                      <a:pt x="167" y="109"/>
                    </a:lnTo>
                    <a:lnTo>
                      <a:pt x="165" y="107"/>
                    </a:lnTo>
                    <a:lnTo>
                      <a:pt x="167" y="107"/>
                    </a:lnTo>
                    <a:close/>
                    <a:moveTo>
                      <a:pt x="196" y="9"/>
                    </a:moveTo>
                    <a:lnTo>
                      <a:pt x="196" y="11"/>
                    </a:lnTo>
                    <a:lnTo>
                      <a:pt x="196" y="9"/>
                    </a:lnTo>
                    <a:close/>
                    <a:moveTo>
                      <a:pt x="205" y="5"/>
                    </a:moveTo>
                    <a:lnTo>
                      <a:pt x="205" y="9"/>
                    </a:lnTo>
                    <a:lnTo>
                      <a:pt x="203" y="11"/>
                    </a:lnTo>
                    <a:lnTo>
                      <a:pt x="201" y="16"/>
                    </a:lnTo>
                    <a:lnTo>
                      <a:pt x="201" y="9"/>
                    </a:lnTo>
                    <a:lnTo>
                      <a:pt x="203" y="7"/>
                    </a:lnTo>
                    <a:lnTo>
                      <a:pt x="205" y="5"/>
                    </a:lnTo>
                    <a:close/>
                    <a:moveTo>
                      <a:pt x="207" y="0"/>
                    </a:moveTo>
                    <a:lnTo>
                      <a:pt x="207" y="2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49" name="Freeform 511"/>
              <p:cNvSpPr>
                <a:spLocks/>
              </p:cNvSpPr>
              <p:nvPr/>
            </p:nvSpPr>
            <p:spPr bwMode="auto">
              <a:xfrm>
                <a:off x="4959" y="43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0" name="Freeform 512"/>
              <p:cNvSpPr>
                <a:spLocks/>
              </p:cNvSpPr>
              <p:nvPr/>
            </p:nvSpPr>
            <p:spPr bwMode="auto">
              <a:xfrm>
                <a:off x="4950" y="4357"/>
                <a:ext cx="43" cy="69"/>
              </a:xfrm>
              <a:custGeom>
                <a:avLst/>
                <a:gdLst>
                  <a:gd name="T0" fmla="*/ 27 w 43"/>
                  <a:gd name="T1" fmla="*/ 2 h 69"/>
                  <a:gd name="T2" fmla="*/ 34 w 43"/>
                  <a:gd name="T3" fmla="*/ 5 h 69"/>
                  <a:gd name="T4" fmla="*/ 34 w 43"/>
                  <a:gd name="T5" fmla="*/ 18 h 69"/>
                  <a:gd name="T6" fmla="*/ 36 w 43"/>
                  <a:gd name="T7" fmla="*/ 25 h 69"/>
                  <a:gd name="T8" fmla="*/ 38 w 43"/>
                  <a:gd name="T9" fmla="*/ 31 h 69"/>
                  <a:gd name="T10" fmla="*/ 43 w 43"/>
                  <a:gd name="T11" fmla="*/ 36 h 69"/>
                  <a:gd name="T12" fmla="*/ 38 w 43"/>
                  <a:gd name="T13" fmla="*/ 34 h 69"/>
                  <a:gd name="T14" fmla="*/ 38 w 43"/>
                  <a:gd name="T15" fmla="*/ 42 h 69"/>
                  <a:gd name="T16" fmla="*/ 36 w 43"/>
                  <a:gd name="T17" fmla="*/ 45 h 69"/>
                  <a:gd name="T18" fmla="*/ 36 w 43"/>
                  <a:gd name="T19" fmla="*/ 49 h 69"/>
                  <a:gd name="T20" fmla="*/ 34 w 43"/>
                  <a:gd name="T21" fmla="*/ 54 h 69"/>
                  <a:gd name="T22" fmla="*/ 38 w 43"/>
                  <a:gd name="T23" fmla="*/ 58 h 69"/>
                  <a:gd name="T24" fmla="*/ 34 w 43"/>
                  <a:gd name="T25" fmla="*/ 65 h 69"/>
                  <a:gd name="T26" fmla="*/ 29 w 43"/>
                  <a:gd name="T27" fmla="*/ 60 h 69"/>
                  <a:gd name="T28" fmla="*/ 25 w 43"/>
                  <a:gd name="T29" fmla="*/ 69 h 69"/>
                  <a:gd name="T30" fmla="*/ 23 w 43"/>
                  <a:gd name="T31" fmla="*/ 67 h 69"/>
                  <a:gd name="T32" fmla="*/ 23 w 43"/>
                  <a:gd name="T33" fmla="*/ 60 h 69"/>
                  <a:gd name="T34" fmla="*/ 21 w 43"/>
                  <a:gd name="T35" fmla="*/ 56 h 69"/>
                  <a:gd name="T36" fmla="*/ 18 w 43"/>
                  <a:gd name="T37" fmla="*/ 51 h 69"/>
                  <a:gd name="T38" fmla="*/ 16 w 43"/>
                  <a:gd name="T39" fmla="*/ 47 h 69"/>
                  <a:gd name="T40" fmla="*/ 14 w 43"/>
                  <a:gd name="T41" fmla="*/ 45 h 69"/>
                  <a:gd name="T42" fmla="*/ 12 w 43"/>
                  <a:gd name="T43" fmla="*/ 40 h 69"/>
                  <a:gd name="T44" fmla="*/ 7 w 43"/>
                  <a:gd name="T45" fmla="*/ 36 h 69"/>
                  <a:gd name="T46" fmla="*/ 7 w 43"/>
                  <a:gd name="T47" fmla="*/ 31 h 69"/>
                  <a:gd name="T48" fmla="*/ 3 w 43"/>
                  <a:gd name="T49" fmla="*/ 34 h 69"/>
                  <a:gd name="T50" fmla="*/ 3 w 43"/>
                  <a:gd name="T51" fmla="*/ 29 h 69"/>
                  <a:gd name="T52" fmla="*/ 3 w 43"/>
                  <a:gd name="T53" fmla="*/ 22 h 69"/>
                  <a:gd name="T54" fmla="*/ 3 w 43"/>
                  <a:gd name="T55" fmla="*/ 18 h 69"/>
                  <a:gd name="T56" fmla="*/ 0 w 43"/>
                  <a:gd name="T57" fmla="*/ 16 h 69"/>
                  <a:gd name="T58" fmla="*/ 3 w 43"/>
                  <a:gd name="T59" fmla="*/ 9 h 69"/>
                  <a:gd name="T60" fmla="*/ 12 w 43"/>
                  <a:gd name="T61" fmla="*/ 7 h 69"/>
                  <a:gd name="T62" fmla="*/ 18 w 43"/>
                  <a:gd name="T63" fmla="*/ 5 h 69"/>
                  <a:gd name="T64" fmla="*/ 23 w 43"/>
                  <a:gd name="T65" fmla="*/ 7 h 69"/>
                  <a:gd name="T66" fmla="*/ 23 w 43"/>
                  <a:gd name="T6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69">
                    <a:moveTo>
                      <a:pt x="29" y="0"/>
                    </a:moveTo>
                    <a:lnTo>
                      <a:pt x="27" y="2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22"/>
                    </a:lnTo>
                    <a:lnTo>
                      <a:pt x="36" y="25"/>
                    </a:lnTo>
                    <a:lnTo>
                      <a:pt x="38" y="27"/>
                    </a:lnTo>
                    <a:lnTo>
                      <a:pt x="38" y="31"/>
                    </a:lnTo>
                    <a:lnTo>
                      <a:pt x="41" y="31"/>
                    </a:lnTo>
                    <a:lnTo>
                      <a:pt x="43" y="36"/>
                    </a:lnTo>
                    <a:lnTo>
                      <a:pt x="41" y="34"/>
                    </a:lnTo>
                    <a:lnTo>
                      <a:pt x="38" y="34"/>
                    </a:lnTo>
                    <a:lnTo>
                      <a:pt x="43" y="40"/>
                    </a:lnTo>
                    <a:lnTo>
                      <a:pt x="38" y="42"/>
                    </a:lnTo>
                    <a:lnTo>
                      <a:pt x="38" y="45"/>
                    </a:lnTo>
                    <a:lnTo>
                      <a:pt x="36" y="45"/>
                    </a:lnTo>
                    <a:lnTo>
                      <a:pt x="38" y="47"/>
                    </a:lnTo>
                    <a:lnTo>
                      <a:pt x="36" y="49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4" y="56"/>
                    </a:lnTo>
                    <a:lnTo>
                      <a:pt x="38" y="58"/>
                    </a:lnTo>
                    <a:lnTo>
                      <a:pt x="36" y="60"/>
                    </a:lnTo>
                    <a:lnTo>
                      <a:pt x="34" y="65"/>
                    </a:lnTo>
                    <a:lnTo>
                      <a:pt x="32" y="60"/>
                    </a:lnTo>
                    <a:lnTo>
                      <a:pt x="29" y="60"/>
                    </a:lnTo>
                    <a:lnTo>
                      <a:pt x="29" y="67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18" y="56"/>
                    </a:lnTo>
                    <a:lnTo>
                      <a:pt x="18" y="51"/>
                    </a:lnTo>
                    <a:lnTo>
                      <a:pt x="16" y="49"/>
                    </a:lnTo>
                    <a:lnTo>
                      <a:pt x="16" y="47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2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1"/>
                    </a:lnTo>
                    <a:lnTo>
                      <a:pt x="5" y="31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5" y="14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12" y="7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0"/>
                    </a:lnTo>
                    <a:lnTo>
                      <a:pt x="2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1" name="Freeform 513"/>
              <p:cNvSpPr>
                <a:spLocks/>
              </p:cNvSpPr>
              <p:nvPr/>
            </p:nvSpPr>
            <p:spPr bwMode="auto">
              <a:xfrm>
                <a:off x="4977" y="435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2" name="Freeform 514"/>
              <p:cNvSpPr>
                <a:spLocks/>
              </p:cNvSpPr>
              <p:nvPr/>
            </p:nvSpPr>
            <p:spPr bwMode="auto">
              <a:xfrm>
                <a:off x="4966" y="43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3" name="Freeform 515"/>
              <p:cNvSpPr>
                <a:spLocks/>
              </p:cNvSpPr>
              <p:nvPr/>
            </p:nvSpPr>
            <p:spPr bwMode="auto">
              <a:xfrm>
                <a:off x="4955" y="43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4" name="Freeform 516"/>
              <p:cNvSpPr>
                <a:spLocks/>
              </p:cNvSpPr>
              <p:nvPr/>
            </p:nvSpPr>
            <p:spPr bwMode="auto">
              <a:xfrm>
                <a:off x="4946" y="4328"/>
                <a:ext cx="20" cy="29"/>
              </a:xfrm>
              <a:custGeom>
                <a:avLst/>
                <a:gdLst>
                  <a:gd name="T0" fmla="*/ 13 w 20"/>
                  <a:gd name="T1" fmla="*/ 0 h 29"/>
                  <a:gd name="T2" fmla="*/ 13 w 20"/>
                  <a:gd name="T3" fmla="*/ 7 h 29"/>
                  <a:gd name="T4" fmla="*/ 20 w 20"/>
                  <a:gd name="T5" fmla="*/ 9 h 29"/>
                  <a:gd name="T6" fmla="*/ 20 w 20"/>
                  <a:gd name="T7" fmla="*/ 11 h 29"/>
                  <a:gd name="T8" fmla="*/ 16 w 20"/>
                  <a:gd name="T9" fmla="*/ 20 h 29"/>
                  <a:gd name="T10" fmla="*/ 9 w 20"/>
                  <a:gd name="T11" fmla="*/ 23 h 29"/>
                  <a:gd name="T12" fmla="*/ 7 w 20"/>
                  <a:gd name="T13" fmla="*/ 27 h 29"/>
                  <a:gd name="T14" fmla="*/ 4 w 20"/>
                  <a:gd name="T15" fmla="*/ 29 h 29"/>
                  <a:gd name="T16" fmla="*/ 2 w 20"/>
                  <a:gd name="T17" fmla="*/ 25 h 29"/>
                  <a:gd name="T18" fmla="*/ 2 w 20"/>
                  <a:gd name="T19" fmla="*/ 23 h 29"/>
                  <a:gd name="T20" fmla="*/ 0 w 20"/>
                  <a:gd name="T21" fmla="*/ 20 h 29"/>
                  <a:gd name="T22" fmla="*/ 2 w 20"/>
                  <a:gd name="T23" fmla="*/ 18 h 29"/>
                  <a:gd name="T24" fmla="*/ 2 w 20"/>
                  <a:gd name="T25" fmla="*/ 11 h 29"/>
                  <a:gd name="T26" fmla="*/ 4 w 20"/>
                  <a:gd name="T27" fmla="*/ 11 h 29"/>
                  <a:gd name="T28" fmla="*/ 7 w 20"/>
                  <a:gd name="T29" fmla="*/ 9 h 29"/>
                  <a:gd name="T30" fmla="*/ 7 w 20"/>
                  <a:gd name="T31" fmla="*/ 11 h 29"/>
                  <a:gd name="T32" fmla="*/ 9 w 20"/>
                  <a:gd name="T33" fmla="*/ 9 h 29"/>
                  <a:gd name="T34" fmla="*/ 13 w 20"/>
                  <a:gd name="T35" fmla="*/ 7 h 29"/>
                  <a:gd name="T36" fmla="*/ 11 w 20"/>
                  <a:gd name="T37" fmla="*/ 7 h 29"/>
                  <a:gd name="T38" fmla="*/ 13 w 20"/>
                  <a:gd name="T39" fmla="*/ 3 h 29"/>
                  <a:gd name="T40" fmla="*/ 11 w 20"/>
                  <a:gd name="T41" fmla="*/ 0 h 29"/>
                  <a:gd name="T42" fmla="*/ 13 w 20"/>
                  <a:gd name="T4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9">
                    <a:moveTo>
                      <a:pt x="13" y="0"/>
                    </a:moveTo>
                    <a:lnTo>
                      <a:pt x="13" y="7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6" y="20"/>
                    </a:lnTo>
                    <a:lnTo>
                      <a:pt x="9" y="23"/>
                    </a:lnTo>
                    <a:lnTo>
                      <a:pt x="7" y="27"/>
                    </a:lnTo>
                    <a:lnTo>
                      <a:pt x="4" y="29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9" y="9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3"/>
                    </a:lnTo>
                    <a:lnTo>
                      <a:pt x="11" y="0"/>
                    </a:lnTo>
                    <a:lnTo>
                      <a:pt x="1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5" name="Freeform 517"/>
              <p:cNvSpPr>
                <a:spLocks/>
              </p:cNvSpPr>
              <p:nvPr/>
            </p:nvSpPr>
            <p:spPr bwMode="auto">
              <a:xfrm>
                <a:off x="4948" y="43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6" name="Freeform 518"/>
              <p:cNvSpPr>
                <a:spLocks/>
              </p:cNvSpPr>
              <p:nvPr/>
            </p:nvSpPr>
            <p:spPr bwMode="auto">
              <a:xfrm>
                <a:off x="4935" y="431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7" name="Freeform 519"/>
              <p:cNvSpPr>
                <a:spLocks/>
              </p:cNvSpPr>
              <p:nvPr/>
            </p:nvSpPr>
            <p:spPr bwMode="auto">
              <a:xfrm>
                <a:off x="4901" y="4246"/>
                <a:ext cx="25" cy="20"/>
              </a:xfrm>
              <a:custGeom>
                <a:avLst/>
                <a:gdLst>
                  <a:gd name="T0" fmla="*/ 12 w 25"/>
                  <a:gd name="T1" fmla="*/ 0 h 20"/>
                  <a:gd name="T2" fmla="*/ 14 w 25"/>
                  <a:gd name="T3" fmla="*/ 2 h 20"/>
                  <a:gd name="T4" fmla="*/ 14 w 25"/>
                  <a:gd name="T5" fmla="*/ 7 h 20"/>
                  <a:gd name="T6" fmla="*/ 16 w 25"/>
                  <a:gd name="T7" fmla="*/ 9 h 20"/>
                  <a:gd name="T8" fmla="*/ 18 w 25"/>
                  <a:gd name="T9" fmla="*/ 7 h 20"/>
                  <a:gd name="T10" fmla="*/ 23 w 25"/>
                  <a:gd name="T11" fmla="*/ 14 h 20"/>
                  <a:gd name="T12" fmla="*/ 25 w 25"/>
                  <a:gd name="T13" fmla="*/ 18 h 20"/>
                  <a:gd name="T14" fmla="*/ 23 w 25"/>
                  <a:gd name="T15" fmla="*/ 20 h 20"/>
                  <a:gd name="T16" fmla="*/ 18 w 25"/>
                  <a:gd name="T17" fmla="*/ 18 h 20"/>
                  <a:gd name="T18" fmla="*/ 16 w 25"/>
                  <a:gd name="T19" fmla="*/ 16 h 20"/>
                  <a:gd name="T20" fmla="*/ 14 w 25"/>
                  <a:gd name="T21" fmla="*/ 18 h 20"/>
                  <a:gd name="T22" fmla="*/ 12 w 25"/>
                  <a:gd name="T23" fmla="*/ 20 h 20"/>
                  <a:gd name="T24" fmla="*/ 7 w 25"/>
                  <a:gd name="T25" fmla="*/ 18 h 20"/>
                  <a:gd name="T26" fmla="*/ 5 w 25"/>
                  <a:gd name="T27" fmla="*/ 18 h 20"/>
                  <a:gd name="T28" fmla="*/ 5 w 25"/>
                  <a:gd name="T29" fmla="*/ 16 h 20"/>
                  <a:gd name="T30" fmla="*/ 7 w 25"/>
                  <a:gd name="T31" fmla="*/ 11 h 20"/>
                  <a:gd name="T32" fmla="*/ 5 w 25"/>
                  <a:gd name="T33" fmla="*/ 14 h 20"/>
                  <a:gd name="T34" fmla="*/ 5 w 25"/>
                  <a:gd name="T35" fmla="*/ 11 h 20"/>
                  <a:gd name="T36" fmla="*/ 3 w 25"/>
                  <a:gd name="T37" fmla="*/ 14 h 20"/>
                  <a:gd name="T38" fmla="*/ 0 w 25"/>
                  <a:gd name="T39" fmla="*/ 14 h 20"/>
                  <a:gd name="T40" fmla="*/ 0 w 25"/>
                  <a:gd name="T41" fmla="*/ 9 h 20"/>
                  <a:gd name="T42" fmla="*/ 3 w 25"/>
                  <a:gd name="T43" fmla="*/ 7 h 20"/>
                  <a:gd name="T44" fmla="*/ 3 w 25"/>
                  <a:gd name="T45" fmla="*/ 2 h 20"/>
                  <a:gd name="T46" fmla="*/ 5 w 25"/>
                  <a:gd name="T47" fmla="*/ 0 h 20"/>
                  <a:gd name="T48" fmla="*/ 7 w 25"/>
                  <a:gd name="T49" fmla="*/ 2 h 20"/>
                  <a:gd name="T50" fmla="*/ 12 w 25"/>
                  <a:gd name="T5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20">
                    <a:moveTo>
                      <a:pt x="12" y="0"/>
                    </a:moveTo>
                    <a:lnTo>
                      <a:pt x="14" y="2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3" y="14"/>
                    </a:lnTo>
                    <a:lnTo>
                      <a:pt x="25" y="18"/>
                    </a:lnTo>
                    <a:lnTo>
                      <a:pt x="23" y="20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1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1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8" name="Freeform 520"/>
              <p:cNvSpPr>
                <a:spLocks/>
              </p:cNvSpPr>
              <p:nvPr/>
            </p:nvSpPr>
            <p:spPr bwMode="auto">
              <a:xfrm>
                <a:off x="4930" y="4244"/>
                <a:ext cx="12" cy="16"/>
              </a:xfrm>
              <a:custGeom>
                <a:avLst/>
                <a:gdLst>
                  <a:gd name="T0" fmla="*/ 5 w 12"/>
                  <a:gd name="T1" fmla="*/ 0 h 16"/>
                  <a:gd name="T2" fmla="*/ 7 w 12"/>
                  <a:gd name="T3" fmla="*/ 2 h 16"/>
                  <a:gd name="T4" fmla="*/ 12 w 12"/>
                  <a:gd name="T5" fmla="*/ 7 h 16"/>
                  <a:gd name="T6" fmla="*/ 9 w 12"/>
                  <a:gd name="T7" fmla="*/ 16 h 16"/>
                  <a:gd name="T8" fmla="*/ 0 w 12"/>
                  <a:gd name="T9" fmla="*/ 7 h 16"/>
                  <a:gd name="T10" fmla="*/ 3 w 12"/>
                  <a:gd name="T11" fmla="*/ 4 h 16"/>
                  <a:gd name="T12" fmla="*/ 3 w 12"/>
                  <a:gd name="T13" fmla="*/ 2 h 16"/>
                  <a:gd name="T14" fmla="*/ 5 w 12"/>
                  <a:gd name="T15" fmla="*/ 7 h 16"/>
                  <a:gd name="T16" fmla="*/ 5 w 12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6">
                    <a:moveTo>
                      <a:pt x="5" y="0"/>
                    </a:moveTo>
                    <a:lnTo>
                      <a:pt x="7" y="2"/>
                    </a:lnTo>
                    <a:lnTo>
                      <a:pt x="12" y="7"/>
                    </a:lnTo>
                    <a:lnTo>
                      <a:pt x="9" y="16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7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59" name="Freeform 521"/>
              <p:cNvSpPr>
                <a:spLocks/>
              </p:cNvSpPr>
              <p:nvPr/>
            </p:nvSpPr>
            <p:spPr bwMode="auto">
              <a:xfrm>
                <a:off x="4937" y="4231"/>
                <a:ext cx="7" cy="13"/>
              </a:xfrm>
              <a:custGeom>
                <a:avLst/>
                <a:gdLst>
                  <a:gd name="T0" fmla="*/ 2 w 7"/>
                  <a:gd name="T1" fmla="*/ 0 h 13"/>
                  <a:gd name="T2" fmla="*/ 5 w 7"/>
                  <a:gd name="T3" fmla="*/ 2 h 13"/>
                  <a:gd name="T4" fmla="*/ 5 w 7"/>
                  <a:gd name="T5" fmla="*/ 9 h 13"/>
                  <a:gd name="T6" fmla="*/ 7 w 7"/>
                  <a:gd name="T7" fmla="*/ 11 h 13"/>
                  <a:gd name="T8" fmla="*/ 5 w 7"/>
                  <a:gd name="T9" fmla="*/ 13 h 13"/>
                  <a:gd name="T10" fmla="*/ 2 w 7"/>
                  <a:gd name="T11" fmla="*/ 9 h 13"/>
                  <a:gd name="T12" fmla="*/ 2 w 7"/>
                  <a:gd name="T13" fmla="*/ 4 h 13"/>
                  <a:gd name="T14" fmla="*/ 2 w 7"/>
                  <a:gd name="T15" fmla="*/ 2 h 13"/>
                  <a:gd name="T16" fmla="*/ 0 w 7"/>
                  <a:gd name="T17" fmla="*/ 2 h 13"/>
                  <a:gd name="T18" fmla="*/ 2 w 7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5" y="2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0" name="Freeform 522"/>
              <p:cNvSpPr>
                <a:spLocks/>
              </p:cNvSpPr>
              <p:nvPr/>
            </p:nvSpPr>
            <p:spPr bwMode="auto">
              <a:xfrm>
                <a:off x="4922" y="4215"/>
                <a:ext cx="13" cy="33"/>
              </a:xfrm>
              <a:custGeom>
                <a:avLst/>
                <a:gdLst>
                  <a:gd name="T0" fmla="*/ 11 w 13"/>
                  <a:gd name="T1" fmla="*/ 0 h 33"/>
                  <a:gd name="T2" fmla="*/ 13 w 13"/>
                  <a:gd name="T3" fmla="*/ 2 h 33"/>
                  <a:gd name="T4" fmla="*/ 13 w 13"/>
                  <a:gd name="T5" fmla="*/ 7 h 33"/>
                  <a:gd name="T6" fmla="*/ 11 w 13"/>
                  <a:gd name="T7" fmla="*/ 9 h 33"/>
                  <a:gd name="T8" fmla="*/ 8 w 13"/>
                  <a:gd name="T9" fmla="*/ 9 h 33"/>
                  <a:gd name="T10" fmla="*/ 6 w 13"/>
                  <a:gd name="T11" fmla="*/ 13 h 33"/>
                  <a:gd name="T12" fmla="*/ 11 w 13"/>
                  <a:gd name="T13" fmla="*/ 16 h 33"/>
                  <a:gd name="T14" fmla="*/ 11 w 13"/>
                  <a:gd name="T15" fmla="*/ 20 h 33"/>
                  <a:gd name="T16" fmla="*/ 13 w 13"/>
                  <a:gd name="T17" fmla="*/ 22 h 33"/>
                  <a:gd name="T18" fmla="*/ 13 w 13"/>
                  <a:gd name="T19" fmla="*/ 29 h 33"/>
                  <a:gd name="T20" fmla="*/ 11 w 13"/>
                  <a:gd name="T21" fmla="*/ 27 h 33"/>
                  <a:gd name="T22" fmla="*/ 11 w 13"/>
                  <a:gd name="T23" fmla="*/ 29 h 33"/>
                  <a:gd name="T24" fmla="*/ 8 w 13"/>
                  <a:gd name="T25" fmla="*/ 29 h 33"/>
                  <a:gd name="T26" fmla="*/ 8 w 13"/>
                  <a:gd name="T27" fmla="*/ 31 h 33"/>
                  <a:gd name="T28" fmla="*/ 6 w 13"/>
                  <a:gd name="T29" fmla="*/ 33 h 33"/>
                  <a:gd name="T30" fmla="*/ 4 w 13"/>
                  <a:gd name="T31" fmla="*/ 31 h 33"/>
                  <a:gd name="T32" fmla="*/ 4 w 13"/>
                  <a:gd name="T33" fmla="*/ 27 h 33"/>
                  <a:gd name="T34" fmla="*/ 6 w 13"/>
                  <a:gd name="T35" fmla="*/ 29 h 33"/>
                  <a:gd name="T36" fmla="*/ 6 w 13"/>
                  <a:gd name="T37" fmla="*/ 27 h 33"/>
                  <a:gd name="T38" fmla="*/ 8 w 13"/>
                  <a:gd name="T39" fmla="*/ 29 h 33"/>
                  <a:gd name="T40" fmla="*/ 6 w 13"/>
                  <a:gd name="T41" fmla="*/ 27 h 33"/>
                  <a:gd name="T42" fmla="*/ 8 w 13"/>
                  <a:gd name="T43" fmla="*/ 25 h 33"/>
                  <a:gd name="T44" fmla="*/ 8 w 13"/>
                  <a:gd name="T45" fmla="*/ 27 h 33"/>
                  <a:gd name="T46" fmla="*/ 11 w 13"/>
                  <a:gd name="T47" fmla="*/ 22 h 33"/>
                  <a:gd name="T48" fmla="*/ 8 w 13"/>
                  <a:gd name="T49" fmla="*/ 22 h 33"/>
                  <a:gd name="T50" fmla="*/ 8 w 13"/>
                  <a:gd name="T51" fmla="*/ 25 h 33"/>
                  <a:gd name="T52" fmla="*/ 6 w 13"/>
                  <a:gd name="T53" fmla="*/ 25 h 33"/>
                  <a:gd name="T54" fmla="*/ 6 w 13"/>
                  <a:gd name="T55" fmla="*/ 27 h 33"/>
                  <a:gd name="T56" fmla="*/ 4 w 13"/>
                  <a:gd name="T57" fmla="*/ 27 h 33"/>
                  <a:gd name="T58" fmla="*/ 4 w 13"/>
                  <a:gd name="T59" fmla="*/ 22 h 33"/>
                  <a:gd name="T60" fmla="*/ 6 w 13"/>
                  <a:gd name="T61" fmla="*/ 20 h 33"/>
                  <a:gd name="T62" fmla="*/ 4 w 13"/>
                  <a:gd name="T63" fmla="*/ 20 h 33"/>
                  <a:gd name="T64" fmla="*/ 2 w 13"/>
                  <a:gd name="T65" fmla="*/ 18 h 33"/>
                  <a:gd name="T66" fmla="*/ 2 w 13"/>
                  <a:gd name="T67" fmla="*/ 16 h 33"/>
                  <a:gd name="T68" fmla="*/ 2 w 13"/>
                  <a:gd name="T69" fmla="*/ 13 h 33"/>
                  <a:gd name="T70" fmla="*/ 0 w 13"/>
                  <a:gd name="T71" fmla="*/ 13 h 33"/>
                  <a:gd name="T72" fmla="*/ 0 w 13"/>
                  <a:gd name="T73" fmla="*/ 9 h 33"/>
                  <a:gd name="T74" fmla="*/ 6 w 13"/>
                  <a:gd name="T75" fmla="*/ 7 h 33"/>
                  <a:gd name="T76" fmla="*/ 6 w 13"/>
                  <a:gd name="T77" fmla="*/ 2 h 33"/>
                  <a:gd name="T78" fmla="*/ 11 w 13"/>
                  <a:gd name="T7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33">
                    <a:moveTo>
                      <a:pt x="11" y="0"/>
                    </a:moveTo>
                    <a:lnTo>
                      <a:pt x="13" y="2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11" y="16"/>
                    </a:lnTo>
                    <a:lnTo>
                      <a:pt x="11" y="20"/>
                    </a:lnTo>
                    <a:lnTo>
                      <a:pt x="13" y="22"/>
                    </a:lnTo>
                    <a:lnTo>
                      <a:pt x="13" y="29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6" y="33"/>
                    </a:lnTo>
                    <a:lnTo>
                      <a:pt x="4" y="31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6" y="27"/>
                    </a:lnTo>
                    <a:lnTo>
                      <a:pt x="8" y="25"/>
                    </a:lnTo>
                    <a:lnTo>
                      <a:pt x="8" y="27"/>
                    </a:lnTo>
                    <a:lnTo>
                      <a:pt x="11" y="22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4" y="22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6" y="7"/>
                    </a:lnTo>
                    <a:lnTo>
                      <a:pt x="6" y="2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1" name="Freeform 523"/>
              <p:cNvSpPr>
                <a:spLocks/>
              </p:cNvSpPr>
              <p:nvPr/>
            </p:nvSpPr>
            <p:spPr bwMode="auto">
              <a:xfrm>
                <a:off x="4888" y="4211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4 h 6"/>
                  <a:gd name="T4" fmla="*/ 5 w 5"/>
                  <a:gd name="T5" fmla="*/ 6 h 6"/>
                  <a:gd name="T6" fmla="*/ 0 w 5"/>
                  <a:gd name="T7" fmla="*/ 4 h 6"/>
                  <a:gd name="T8" fmla="*/ 0 w 5"/>
                  <a:gd name="T9" fmla="*/ 2 h 6"/>
                  <a:gd name="T10" fmla="*/ 2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5" y="4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2" name="Freeform 524"/>
              <p:cNvSpPr>
                <a:spLocks/>
              </p:cNvSpPr>
              <p:nvPr/>
            </p:nvSpPr>
            <p:spPr bwMode="auto">
              <a:xfrm>
                <a:off x="4868" y="4197"/>
                <a:ext cx="18" cy="25"/>
              </a:xfrm>
              <a:custGeom>
                <a:avLst/>
                <a:gdLst>
                  <a:gd name="T0" fmla="*/ 7 w 18"/>
                  <a:gd name="T1" fmla="*/ 0 h 25"/>
                  <a:gd name="T2" fmla="*/ 9 w 18"/>
                  <a:gd name="T3" fmla="*/ 3 h 25"/>
                  <a:gd name="T4" fmla="*/ 7 w 18"/>
                  <a:gd name="T5" fmla="*/ 14 h 25"/>
                  <a:gd name="T6" fmla="*/ 11 w 18"/>
                  <a:gd name="T7" fmla="*/ 18 h 25"/>
                  <a:gd name="T8" fmla="*/ 18 w 18"/>
                  <a:gd name="T9" fmla="*/ 20 h 25"/>
                  <a:gd name="T10" fmla="*/ 18 w 18"/>
                  <a:gd name="T11" fmla="*/ 25 h 25"/>
                  <a:gd name="T12" fmla="*/ 11 w 18"/>
                  <a:gd name="T13" fmla="*/ 23 h 25"/>
                  <a:gd name="T14" fmla="*/ 7 w 18"/>
                  <a:gd name="T15" fmla="*/ 20 h 25"/>
                  <a:gd name="T16" fmla="*/ 2 w 18"/>
                  <a:gd name="T17" fmla="*/ 14 h 25"/>
                  <a:gd name="T18" fmla="*/ 0 w 18"/>
                  <a:gd name="T19" fmla="*/ 9 h 25"/>
                  <a:gd name="T20" fmla="*/ 2 w 18"/>
                  <a:gd name="T21" fmla="*/ 5 h 25"/>
                  <a:gd name="T22" fmla="*/ 7 w 18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5">
                    <a:moveTo>
                      <a:pt x="7" y="0"/>
                    </a:moveTo>
                    <a:lnTo>
                      <a:pt x="9" y="3"/>
                    </a:lnTo>
                    <a:lnTo>
                      <a:pt x="7" y="14"/>
                    </a:lnTo>
                    <a:lnTo>
                      <a:pt x="11" y="18"/>
                    </a:lnTo>
                    <a:lnTo>
                      <a:pt x="18" y="20"/>
                    </a:lnTo>
                    <a:lnTo>
                      <a:pt x="18" y="25"/>
                    </a:lnTo>
                    <a:lnTo>
                      <a:pt x="11" y="23"/>
                    </a:lnTo>
                    <a:lnTo>
                      <a:pt x="7" y="20"/>
                    </a:lnTo>
                    <a:lnTo>
                      <a:pt x="2" y="14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3" name="Freeform 525"/>
              <p:cNvSpPr>
                <a:spLocks/>
              </p:cNvSpPr>
              <p:nvPr/>
            </p:nvSpPr>
            <p:spPr bwMode="auto">
              <a:xfrm>
                <a:off x="4948" y="419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4" name="Freeform 526"/>
              <p:cNvSpPr>
                <a:spLocks/>
              </p:cNvSpPr>
              <p:nvPr/>
            </p:nvSpPr>
            <p:spPr bwMode="auto">
              <a:xfrm>
                <a:off x="4861" y="4182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0 w 5"/>
                  <a:gd name="T7" fmla="*/ 4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5" name="Freeform 527"/>
              <p:cNvSpPr>
                <a:spLocks/>
              </p:cNvSpPr>
              <p:nvPr/>
            </p:nvSpPr>
            <p:spPr bwMode="auto">
              <a:xfrm>
                <a:off x="4944" y="418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6" name="Freeform 528"/>
              <p:cNvSpPr>
                <a:spLocks/>
              </p:cNvSpPr>
              <p:nvPr/>
            </p:nvSpPr>
            <p:spPr bwMode="auto">
              <a:xfrm>
                <a:off x="4944" y="4166"/>
                <a:ext cx="4" cy="22"/>
              </a:xfrm>
              <a:custGeom>
                <a:avLst/>
                <a:gdLst>
                  <a:gd name="T0" fmla="*/ 2 w 4"/>
                  <a:gd name="T1" fmla="*/ 0 h 22"/>
                  <a:gd name="T2" fmla="*/ 2 w 4"/>
                  <a:gd name="T3" fmla="*/ 7 h 22"/>
                  <a:gd name="T4" fmla="*/ 4 w 4"/>
                  <a:gd name="T5" fmla="*/ 9 h 22"/>
                  <a:gd name="T6" fmla="*/ 4 w 4"/>
                  <a:gd name="T7" fmla="*/ 11 h 22"/>
                  <a:gd name="T8" fmla="*/ 4 w 4"/>
                  <a:gd name="T9" fmla="*/ 16 h 22"/>
                  <a:gd name="T10" fmla="*/ 2 w 4"/>
                  <a:gd name="T11" fmla="*/ 16 h 22"/>
                  <a:gd name="T12" fmla="*/ 2 w 4"/>
                  <a:gd name="T13" fmla="*/ 22 h 22"/>
                  <a:gd name="T14" fmla="*/ 2 w 4"/>
                  <a:gd name="T15" fmla="*/ 18 h 22"/>
                  <a:gd name="T16" fmla="*/ 2 w 4"/>
                  <a:gd name="T17" fmla="*/ 14 h 22"/>
                  <a:gd name="T18" fmla="*/ 2 w 4"/>
                  <a:gd name="T19" fmla="*/ 9 h 22"/>
                  <a:gd name="T20" fmla="*/ 0 w 4"/>
                  <a:gd name="T21" fmla="*/ 5 h 22"/>
                  <a:gd name="T22" fmla="*/ 2 w 4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2">
                    <a:moveTo>
                      <a:pt x="2" y="0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7" name="Freeform 529"/>
              <p:cNvSpPr>
                <a:spLocks/>
              </p:cNvSpPr>
              <p:nvPr/>
            </p:nvSpPr>
            <p:spPr bwMode="auto">
              <a:xfrm>
                <a:off x="4837" y="41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8" name="Freeform 530"/>
              <p:cNvSpPr>
                <a:spLocks/>
              </p:cNvSpPr>
              <p:nvPr/>
            </p:nvSpPr>
            <p:spPr bwMode="auto">
              <a:xfrm>
                <a:off x="4828" y="408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69" name="Freeform 531"/>
              <p:cNvSpPr>
                <a:spLocks/>
              </p:cNvSpPr>
              <p:nvPr/>
            </p:nvSpPr>
            <p:spPr bwMode="auto">
              <a:xfrm>
                <a:off x="4828" y="408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0" name="Freeform 532"/>
              <p:cNvSpPr>
                <a:spLocks/>
              </p:cNvSpPr>
              <p:nvPr/>
            </p:nvSpPr>
            <p:spPr bwMode="auto">
              <a:xfrm>
                <a:off x="4817" y="4071"/>
                <a:ext cx="20" cy="20"/>
              </a:xfrm>
              <a:custGeom>
                <a:avLst/>
                <a:gdLst>
                  <a:gd name="T0" fmla="*/ 11 w 20"/>
                  <a:gd name="T1" fmla="*/ 0 h 20"/>
                  <a:gd name="T2" fmla="*/ 13 w 20"/>
                  <a:gd name="T3" fmla="*/ 4 h 20"/>
                  <a:gd name="T4" fmla="*/ 15 w 20"/>
                  <a:gd name="T5" fmla="*/ 9 h 20"/>
                  <a:gd name="T6" fmla="*/ 20 w 20"/>
                  <a:gd name="T7" fmla="*/ 6 h 20"/>
                  <a:gd name="T8" fmla="*/ 15 w 20"/>
                  <a:gd name="T9" fmla="*/ 9 h 20"/>
                  <a:gd name="T10" fmla="*/ 15 w 20"/>
                  <a:gd name="T11" fmla="*/ 15 h 20"/>
                  <a:gd name="T12" fmla="*/ 13 w 20"/>
                  <a:gd name="T13" fmla="*/ 15 h 20"/>
                  <a:gd name="T14" fmla="*/ 13 w 20"/>
                  <a:gd name="T15" fmla="*/ 18 h 20"/>
                  <a:gd name="T16" fmla="*/ 9 w 20"/>
                  <a:gd name="T17" fmla="*/ 18 h 20"/>
                  <a:gd name="T18" fmla="*/ 11 w 20"/>
                  <a:gd name="T19" fmla="*/ 20 h 20"/>
                  <a:gd name="T20" fmla="*/ 7 w 20"/>
                  <a:gd name="T21" fmla="*/ 18 h 20"/>
                  <a:gd name="T22" fmla="*/ 2 w 20"/>
                  <a:gd name="T23" fmla="*/ 18 h 20"/>
                  <a:gd name="T24" fmla="*/ 0 w 20"/>
                  <a:gd name="T25" fmla="*/ 13 h 20"/>
                  <a:gd name="T26" fmla="*/ 0 w 20"/>
                  <a:gd name="T27" fmla="*/ 4 h 20"/>
                  <a:gd name="T28" fmla="*/ 2 w 20"/>
                  <a:gd name="T29" fmla="*/ 4 h 20"/>
                  <a:gd name="T30" fmla="*/ 4 w 20"/>
                  <a:gd name="T31" fmla="*/ 6 h 20"/>
                  <a:gd name="T32" fmla="*/ 7 w 20"/>
                  <a:gd name="T33" fmla="*/ 4 h 20"/>
                  <a:gd name="T34" fmla="*/ 9 w 20"/>
                  <a:gd name="T35" fmla="*/ 0 h 20"/>
                  <a:gd name="T36" fmla="*/ 11 w 20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0">
                    <a:moveTo>
                      <a:pt x="11" y="0"/>
                    </a:moveTo>
                    <a:lnTo>
                      <a:pt x="13" y="4"/>
                    </a:lnTo>
                    <a:lnTo>
                      <a:pt x="15" y="9"/>
                    </a:lnTo>
                    <a:lnTo>
                      <a:pt x="20" y="6"/>
                    </a:lnTo>
                    <a:lnTo>
                      <a:pt x="15" y="9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11" y="20"/>
                    </a:lnTo>
                    <a:lnTo>
                      <a:pt x="7" y="18"/>
                    </a:lnTo>
                    <a:lnTo>
                      <a:pt x="2" y="18"/>
                    </a:lnTo>
                    <a:lnTo>
                      <a:pt x="0" y="13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1" name="Freeform 533"/>
              <p:cNvSpPr>
                <a:spLocks/>
              </p:cNvSpPr>
              <p:nvPr/>
            </p:nvSpPr>
            <p:spPr bwMode="auto">
              <a:xfrm>
                <a:off x="4768" y="3835"/>
                <a:ext cx="31" cy="56"/>
              </a:xfrm>
              <a:custGeom>
                <a:avLst/>
                <a:gdLst>
                  <a:gd name="T0" fmla="*/ 20 w 31"/>
                  <a:gd name="T1" fmla="*/ 0 h 56"/>
                  <a:gd name="T2" fmla="*/ 22 w 31"/>
                  <a:gd name="T3" fmla="*/ 3 h 56"/>
                  <a:gd name="T4" fmla="*/ 22 w 31"/>
                  <a:gd name="T5" fmla="*/ 5 h 56"/>
                  <a:gd name="T6" fmla="*/ 22 w 31"/>
                  <a:gd name="T7" fmla="*/ 3 h 56"/>
                  <a:gd name="T8" fmla="*/ 27 w 31"/>
                  <a:gd name="T9" fmla="*/ 7 h 56"/>
                  <a:gd name="T10" fmla="*/ 27 w 31"/>
                  <a:gd name="T11" fmla="*/ 16 h 56"/>
                  <a:gd name="T12" fmla="*/ 29 w 31"/>
                  <a:gd name="T13" fmla="*/ 14 h 56"/>
                  <a:gd name="T14" fmla="*/ 31 w 31"/>
                  <a:gd name="T15" fmla="*/ 16 h 56"/>
                  <a:gd name="T16" fmla="*/ 29 w 31"/>
                  <a:gd name="T17" fmla="*/ 23 h 56"/>
                  <a:gd name="T18" fmla="*/ 31 w 31"/>
                  <a:gd name="T19" fmla="*/ 29 h 56"/>
                  <a:gd name="T20" fmla="*/ 31 w 31"/>
                  <a:gd name="T21" fmla="*/ 31 h 56"/>
                  <a:gd name="T22" fmla="*/ 29 w 31"/>
                  <a:gd name="T23" fmla="*/ 34 h 56"/>
                  <a:gd name="T24" fmla="*/ 29 w 31"/>
                  <a:gd name="T25" fmla="*/ 36 h 56"/>
                  <a:gd name="T26" fmla="*/ 24 w 31"/>
                  <a:gd name="T27" fmla="*/ 38 h 56"/>
                  <a:gd name="T28" fmla="*/ 24 w 31"/>
                  <a:gd name="T29" fmla="*/ 43 h 56"/>
                  <a:gd name="T30" fmla="*/ 24 w 31"/>
                  <a:gd name="T31" fmla="*/ 45 h 56"/>
                  <a:gd name="T32" fmla="*/ 29 w 31"/>
                  <a:gd name="T33" fmla="*/ 47 h 56"/>
                  <a:gd name="T34" fmla="*/ 24 w 31"/>
                  <a:gd name="T35" fmla="*/ 51 h 56"/>
                  <a:gd name="T36" fmla="*/ 22 w 31"/>
                  <a:gd name="T37" fmla="*/ 56 h 56"/>
                  <a:gd name="T38" fmla="*/ 20 w 31"/>
                  <a:gd name="T39" fmla="*/ 56 h 56"/>
                  <a:gd name="T40" fmla="*/ 15 w 31"/>
                  <a:gd name="T41" fmla="*/ 56 h 56"/>
                  <a:gd name="T42" fmla="*/ 11 w 31"/>
                  <a:gd name="T43" fmla="*/ 51 h 56"/>
                  <a:gd name="T44" fmla="*/ 9 w 31"/>
                  <a:gd name="T45" fmla="*/ 51 h 56"/>
                  <a:gd name="T46" fmla="*/ 7 w 31"/>
                  <a:gd name="T47" fmla="*/ 51 h 56"/>
                  <a:gd name="T48" fmla="*/ 4 w 31"/>
                  <a:gd name="T49" fmla="*/ 54 h 56"/>
                  <a:gd name="T50" fmla="*/ 2 w 31"/>
                  <a:gd name="T51" fmla="*/ 54 h 56"/>
                  <a:gd name="T52" fmla="*/ 0 w 31"/>
                  <a:gd name="T53" fmla="*/ 51 h 56"/>
                  <a:gd name="T54" fmla="*/ 7 w 31"/>
                  <a:gd name="T55" fmla="*/ 43 h 56"/>
                  <a:gd name="T56" fmla="*/ 4 w 31"/>
                  <a:gd name="T57" fmla="*/ 36 h 56"/>
                  <a:gd name="T58" fmla="*/ 0 w 31"/>
                  <a:gd name="T59" fmla="*/ 34 h 56"/>
                  <a:gd name="T60" fmla="*/ 0 w 31"/>
                  <a:gd name="T61" fmla="*/ 18 h 56"/>
                  <a:gd name="T62" fmla="*/ 2 w 31"/>
                  <a:gd name="T63" fmla="*/ 16 h 56"/>
                  <a:gd name="T64" fmla="*/ 2 w 31"/>
                  <a:gd name="T65" fmla="*/ 20 h 56"/>
                  <a:gd name="T66" fmla="*/ 2 w 31"/>
                  <a:gd name="T67" fmla="*/ 18 h 56"/>
                  <a:gd name="T68" fmla="*/ 7 w 31"/>
                  <a:gd name="T69" fmla="*/ 16 h 56"/>
                  <a:gd name="T70" fmla="*/ 7 w 31"/>
                  <a:gd name="T71" fmla="*/ 11 h 56"/>
                  <a:gd name="T72" fmla="*/ 11 w 31"/>
                  <a:gd name="T73" fmla="*/ 9 h 56"/>
                  <a:gd name="T74" fmla="*/ 11 w 31"/>
                  <a:gd name="T75" fmla="*/ 7 h 56"/>
                  <a:gd name="T76" fmla="*/ 18 w 31"/>
                  <a:gd name="T77" fmla="*/ 3 h 56"/>
                  <a:gd name="T78" fmla="*/ 20 w 31"/>
                  <a:gd name="T79" fmla="*/ 5 h 56"/>
                  <a:gd name="T80" fmla="*/ 18 w 31"/>
                  <a:gd name="T81" fmla="*/ 5 h 56"/>
                  <a:gd name="T82" fmla="*/ 20 w 31"/>
                  <a:gd name="T83" fmla="*/ 5 h 56"/>
                  <a:gd name="T84" fmla="*/ 18 w 31"/>
                  <a:gd name="T85" fmla="*/ 3 h 56"/>
                  <a:gd name="T86" fmla="*/ 20 w 31"/>
                  <a:gd name="T8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" h="56">
                    <a:moveTo>
                      <a:pt x="20" y="0"/>
                    </a:moveTo>
                    <a:lnTo>
                      <a:pt x="22" y="3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7" y="7"/>
                    </a:lnTo>
                    <a:lnTo>
                      <a:pt x="27" y="16"/>
                    </a:lnTo>
                    <a:lnTo>
                      <a:pt x="29" y="14"/>
                    </a:lnTo>
                    <a:lnTo>
                      <a:pt x="31" y="16"/>
                    </a:lnTo>
                    <a:lnTo>
                      <a:pt x="29" y="23"/>
                    </a:lnTo>
                    <a:lnTo>
                      <a:pt x="31" y="29"/>
                    </a:lnTo>
                    <a:lnTo>
                      <a:pt x="31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24" y="38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9" y="47"/>
                    </a:lnTo>
                    <a:lnTo>
                      <a:pt x="24" y="51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1" y="51"/>
                    </a:lnTo>
                    <a:lnTo>
                      <a:pt x="9" y="51"/>
                    </a:lnTo>
                    <a:lnTo>
                      <a:pt x="7" y="51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0" y="51"/>
                    </a:lnTo>
                    <a:lnTo>
                      <a:pt x="7" y="43"/>
                    </a:lnTo>
                    <a:lnTo>
                      <a:pt x="4" y="36"/>
                    </a:lnTo>
                    <a:lnTo>
                      <a:pt x="0" y="34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7" y="16"/>
                    </a:lnTo>
                    <a:lnTo>
                      <a:pt x="7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2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2" name="Freeform 534"/>
              <p:cNvSpPr>
                <a:spLocks/>
              </p:cNvSpPr>
              <p:nvPr/>
            </p:nvSpPr>
            <p:spPr bwMode="auto">
              <a:xfrm>
                <a:off x="4801" y="383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3" name="Freeform 535"/>
              <p:cNvSpPr>
                <a:spLocks/>
              </p:cNvSpPr>
              <p:nvPr/>
            </p:nvSpPr>
            <p:spPr bwMode="auto">
              <a:xfrm>
                <a:off x="4746" y="382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4" name="Freeform 536"/>
              <p:cNvSpPr>
                <a:spLocks/>
              </p:cNvSpPr>
              <p:nvPr/>
            </p:nvSpPr>
            <p:spPr bwMode="auto">
              <a:xfrm>
                <a:off x="4808" y="382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5" name="Freeform 537"/>
              <p:cNvSpPr>
                <a:spLocks/>
              </p:cNvSpPr>
              <p:nvPr/>
            </p:nvSpPr>
            <p:spPr bwMode="auto">
              <a:xfrm>
                <a:off x="4817" y="380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6" name="Freeform 538"/>
              <p:cNvSpPr>
                <a:spLocks/>
              </p:cNvSpPr>
              <p:nvPr/>
            </p:nvSpPr>
            <p:spPr bwMode="auto">
              <a:xfrm>
                <a:off x="4819" y="380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7" name="Freeform 539"/>
              <p:cNvSpPr>
                <a:spLocks/>
              </p:cNvSpPr>
              <p:nvPr/>
            </p:nvSpPr>
            <p:spPr bwMode="auto">
              <a:xfrm>
                <a:off x="4812" y="3780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4 h 6"/>
                  <a:gd name="T4" fmla="*/ 0 w 3"/>
                  <a:gd name="T5" fmla="*/ 6 h 6"/>
                  <a:gd name="T6" fmla="*/ 3 w 3"/>
                  <a:gd name="T7" fmla="*/ 4 h 6"/>
                  <a:gd name="T8" fmla="*/ 0 w 3"/>
                  <a:gd name="T9" fmla="*/ 2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4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8" name="Freeform 540"/>
              <p:cNvSpPr>
                <a:spLocks/>
              </p:cNvSpPr>
              <p:nvPr/>
            </p:nvSpPr>
            <p:spPr bwMode="auto">
              <a:xfrm>
                <a:off x="4815" y="377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79" name="Freeform 541"/>
              <p:cNvSpPr>
                <a:spLocks/>
              </p:cNvSpPr>
              <p:nvPr/>
            </p:nvSpPr>
            <p:spPr bwMode="auto">
              <a:xfrm>
                <a:off x="4817" y="3773"/>
                <a:ext cx="0" cy="5"/>
              </a:xfrm>
              <a:custGeom>
                <a:avLst/>
                <a:gdLst>
                  <a:gd name="T0" fmla="*/ 2 h 5"/>
                  <a:gd name="T1" fmla="*/ 5 h 5"/>
                  <a:gd name="T2" fmla="*/ 0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0" name="Freeform 542"/>
              <p:cNvSpPr>
                <a:spLocks/>
              </p:cNvSpPr>
              <p:nvPr/>
            </p:nvSpPr>
            <p:spPr bwMode="auto">
              <a:xfrm>
                <a:off x="4792" y="3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1" name="Freeform 543"/>
              <p:cNvSpPr>
                <a:spLocks/>
              </p:cNvSpPr>
              <p:nvPr/>
            </p:nvSpPr>
            <p:spPr bwMode="auto">
              <a:xfrm>
                <a:off x="4795" y="3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2" name="Freeform 544"/>
              <p:cNvSpPr>
                <a:spLocks/>
              </p:cNvSpPr>
              <p:nvPr/>
            </p:nvSpPr>
            <p:spPr bwMode="auto">
              <a:xfrm>
                <a:off x="4810" y="37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3" name="Freeform 545"/>
              <p:cNvSpPr>
                <a:spLocks/>
              </p:cNvSpPr>
              <p:nvPr/>
            </p:nvSpPr>
            <p:spPr bwMode="auto">
              <a:xfrm>
                <a:off x="4801" y="374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4" name="Freeform 546"/>
              <p:cNvSpPr>
                <a:spLocks/>
              </p:cNvSpPr>
              <p:nvPr/>
            </p:nvSpPr>
            <p:spPr bwMode="auto">
              <a:xfrm>
                <a:off x="4797" y="3749"/>
                <a:ext cx="15" cy="24"/>
              </a:xfrm>
              <a:custGeom>
                <a:avLst/>
                <a:gdLst>
                  <a:gd name="T0" fmla="*/ 9 w 15"/>
                  <a:gd name="T1" fmla="*/ 0 h 24"/>
                  <a:gd name="T2" fmla="*/ 9 w 15"/>
                  <a:gd name="T3" fmla="*/ 2 h 24"/>
                  <a:gd name="T4" fmla="*/ 13 w 15"/>
                  <a:gd name="T5" fmla="*/ 2 h 24"/>
                  <a:gd name="T6" fmla="*/ 15 w 15"/>
                  <a:gd name="T7" fmla="*/ 11 h 24"/>
                  <a:gd name="T8" fmla="*/ 13 w 15"/>
                  <a:gd name="T9" fmla="*/ 11 h 24"/>
                  <a:gd name="T10" fmla="*/ 13 w 15"/>
                  <a:gd name="T11" fmla="*/ 13 h 24"/>
                  <a:gd name="T12" fmla="*/ 11 w 15"/>
                  <a:gd name="T13" fmla="*/ 15 h 24"/>
                  <a:gd name="T14" fmla="*/ 13 w 15"/>
                  <a:gd name="T15" fmla="*/ 15 h 24"/>
                  <a:gd name="T16" fmla="*/ 15 w 15"/>
                  <a:gd name="T17" fmla="*/ 17 h 24"/>
                  <a:gd name="T18" fmla="*/ 15 w 15"/>
                  <a:gd name="T19" fmla="*/ 20 h 24"/>
                  <a:gd name="T20" fmla="*/ 13 w 15"/>
                  <a:gd name="T21" fmla="*/ 22 h 24"/>
                  <a:gd name="T22" fmla="*/ 11 w 15"/>
                  <a:gd name="T23" fmla="*/ 22 h 24"/>
                  <a:gd name="T24" fmla="*/ 9 w 15"/>
                  <a:gd name="T25" fmla="*/ 24 h 24"/>
                  <a:gd name="T26" fmla="*/ 2 w 15"/>
                  <a:gd name="T27" fmla="*/ 24 h 24"/>
                  <a:gd name="T28" fmla="*/ 0 w 15"/>
                  <a:gd name="T29" fmla="*/ 20 h 24"/>
                  <a:gd name="T30" fmla="*/ 2 w 15"/>
                  <a:gd name="T31" fmla="*/ 17 h 24"/>
                  <a:gd name="T32" fmla="*/ 2 w 15"/>
                  <a:gd name="T33" fmla="*/ 15 h 24"/>
                  <a:gd name="T34" fmla="*/ 6 w 15"/>
                  <a:gd name="T35" fmla="*/ 15 h 24"/>
                  <a:gd name="T36" fmla="*/ 6 w 15"/>
                  <a:gd name="T37" fmla="*/ 11 h 24"/>
                  <a:gd name="T38" fmla="*/ 4 w 15"/>
                  <a:gd name="T39" fmla="*/ 6 h 24"/>
                  <a:gd name="T40" fmla="*/ 4 w 15"/>
                  <a:gd name="T41" fmla="*/ 4 h 24"/>
                  <a:gd name="T42" fmla="*/ 9 w 15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4">
                    <a:moveTo>
                      <a:pt x="9" y="0"/>
                    </a:moveTo>
                    <a:lnTo>
                      <a:pt x="9" y="2"/>
                    </a:lnTo>
                    <a:lnTo>
                      <a:pt x="13" y="2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7"/>
                    </a:lnTo>
                    <a:lnTo>
                      <a:pt x="15" y="20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9" y="24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6" y="15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5" name="Freeform 547"/>
              <p:cNvSpPr>
                <a:spLocks/>
              </p:cNvSpPr>
              <p:nvPr/>
            </p:nvSpPr>
            <p:spPr bwMode="auto">
              <a:xfrm>
                <a:off x="4801" y="374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6" name="Freeform 548"/>
              <p:cNvSpPr>
                <a:spLocks/>
              </p:cNvSpPr>
              <p:nvPr/>
            </p:nvSpPr>
            <p:spPr bwMode="auto">
              <a:xfrm>
                <a:off x="4792" y="3744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3 w 3"/>
                  <a:gd name="T5" fmla="*/ 5 h 5"/>
                  <a:gd name="T6" fmla="*/ 0 w 3"/>
                  <a:gd name="T7" fmla="*/ 2 h 5"/>
                  <a:gd name="T8" fmla="*/ 0 w 3"/>
                  <a:gd name="T9" fmla="*/ 0 h 5"/>
                  <a:gd name="T10" fmla="*/ 3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7" name="Freeform 549"/>
              <p:cNvSpPr>
                <a:spLocks/>
              </p:cNvSpPr>
              <p:nvPr/>
            </p:nvSpPr>
            <p:spPr bwMode="auto">
              <a:xfrm>
                <a:off x="4801" y="37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8" name="Freeform 550"/>
              <p:cNvSpPr>
                <a:spLocks/>
              </p:cNvSpPr>
              <p:nvPr/>
            </p:nvSpPr>
            <p:spPr bwMode="auto">
              <a:xfrm>
                <a:off x="4797" y="374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89" name="Freeform 551"/>
              <p:cNvSpPr>
                <a:spLocks/>
              </p:cNvSpPr>
              <p:nvPr/>
            </p:nvSpPr>
            <p:spPr bwMode="auto">
              <a:xfrm>
                <a:off x="4797" y="3740"/>
                <a:ext cx="2" cy="6"/>
              </a:xfrm>
              <a:custGeom>
                <a:avLst/>
                <a:gdLst>
                  <a:gd name="T0" fmla="*/ 2 w 2"/>
                  <a:gd name="T1" fmla="*/ 4 h 6"/>
                  <a:gd name="T2" fmla="*/ 2 w 2"/>
                  <a:gd name="T3" fmla="*/ 6 h 6"/>
                  <a:gd name="T4" fmla="*/ 2 w 2"/>
                  <a:gd name="T5" fmla="*/ 4 h 6"/>
                  <a:gd name="T6" fmla="*/ 0 w 2"/>
                  <a:gd name="T7" fmla="*/ 4 h 6"/>
                  <a:gd name="T8" fmla="*/ 2 w 2"/>
                  <a:gd name="T9" fmla="*/ 0 h 6"/>
                  <a:gd name="T10" fmla="*/ 2 w 2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4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0" name="Freeform 552"/>
              <p:cNvSpPr>
                <a:spLocks/>
              </p:cNvSpPr>
              <p:nvPr/>
            </p:nvSpPr>
            <p:spPr bwMode="auto">
              <a:xfrm>
                <a:off x="4801" y="373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1" name="Freeform 553"/>
              <p:cNvSpPr>
                <a:spLocks/>
              </p:cNvSpPr>
              <p:nvPr/>
            </p:nvSpPr>
            <p:spPr bwMode="auto">
              <a:xfrm>
                <a:off x="4743" y="3738"/>
                <a:ext cx="9" cy="11"/>
              </a:xfrm>
              <a:custGeom>
                <a:avLst/>
                <a:gdLst>
                  <a:gd name="T0" fmla="*/ 3 w 9"/>
                  <a:gd name="T1" fmla="*/ 0 h 11"/>
                  <a:gd name="T2" fmla="*/ 9 w 9"/>
                  <a:gd name="T3" fmla="*/ 0 h 11"/>
                  <a:gd name="T4" fmla="*/ 9 w 9"/>
                  <a:gd name="T5" fmla="*/ 8 h 11"/>
                  <a:gd name="T6" fmla="*/ 9 w 9"/>
                  <a:gd name="T7" fmla="*/ 11 h 11"/>
                  <a:gd name="T8" fmla="*/ 7 w 9"/>
                  <a:gd name="T9" fmla="*/ 8 h 11"/>
                  <a:gd name="T10" fmla="*/ 3 w 9"/>
                  <a:gd name="T11" fmla="*/ 8 h 11"/>
                  <a:gd name="T12" fmla="*/ 0 w 9"/>
                  <a:gd name="T13" fmla="*/ 4 h 11"/>
                  <a:gd name="T14" fmla="*/ 3 w 9"/>
                  <a:gd name="T15" fmla="*/ 2 h 11"/>
                  <a:gd name="T16" fmla="*/ 0 w 9"/>
                  <a:gd name="T17" fmla="*/ 0 h 11"/>
                  <a:gd name="T18" fmla="*/ 3 w 9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lnTo>
                      <a:pt x="9" y="0"/>
                    </a:lnTo>
                    <a:lnTo>
                      <a:pt x="9" y="8"/>
                    </a:lnTo>
                    <a:lnTo>
                      <a:pt x="9" y="11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2" name="Freeform 554"/>
              <p:cNvSpPr>
                <a:spLocks/>
              </p:cNvSpPr>
              <p:nvPr/>
            </p:nvSpPr>
            <p:spPr bwMode="auto">
              <a:xfrm>
                <a:off x="4790" y="3735"/>
                <a:ext cx="7" cy="7"/>
              </a:xfrm>
              <a:custGeom>
                <a:avLst/>
                <a:gdLst>
                  <a:gd name="T0" fmla="*/ 2 w 7"/>
                  <a:gd name="T1" fmla="*/ 0 h 7"/>
                  <a:gd name="T2" fmla="*/ 2 w 7"/>
                  <a:gd name="T3" fmla="*/ 3 h 7"/>
                  <a:gd name="T4" fmla="*/ 7 w 7"/>
                  <a:gd name="T5" fmla="*/ 3 h 7"/>
                  <a:gd name="T6" fmla="*/ 5 w 7"/>
                  <a:gd name="T7" fmla="*/ 7 h 7"/>
                  <a:gd name="T8" fmla="*/ 0 w 7"/>
                  <a:gd name="T9" fmla="*/ 7 h 7"/>
                  <a:gd name="T10" fmla="*/ 0 w 7"/>
                  <a:gd name="T11" fmla="*/ 3 h 7"/>
                  <a:gd name="T12" fmla="*/ 2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2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3" name="Freeform 555"/>
              <p:cNvSpPr>
                <a:spLocks/>
              </p:cNvSpPr>
              <p:nvPr/>
            </p:nvSpPr>
            <p:spPr bwMode="auto">
              <a:xfrm>
                <a:off x="4812" y="372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4" name="Freeform 556"/>
              <p:cNvSpPr>
                <a:spLocks/>
              </p:cNvSpPr>
              <p:nvPr/>
            </p:nvSpPr>
            <p:spPr bwMode="auto">
              <a:xfrm>
                <a:off x="4824" y="372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5" name="Freeform 557"/>
              <p:cNvSpPr>
                <a:spLocks/>
              </p:cNvSpPr>
              <p:nvPr/>
            </p:nvSpPr>
            <p:spPr bwMode="auto">
              <a:xfrm>
                <a:off x="4817" y="372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6" name="Freeform 558"/>
              <p:cNvSpPr>
                <a:spLocks/>
              </p:cNvSpPr>
              <p:nvPr/>
            </p:nvSpPr>
            <p:spPr bwMode="auto">
              <a:xfrm>
                <a:off x="4792" y="37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7" name="Freeform 559"/>
              <p:cNvSpPr>
                <a:spLocks/>
              </p:cNvSpPr>
              <p:nvPr/>
            </p:nvSpPr>
            <p:spPr bwMode="auto">
              <a:xfrm>
                <a:off x="4868" y="370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8" name="Freeform 560"/>
              <p:cNvSpPr>
                <a:spLocks/>
              </p:cNvSpPr>
              <p:nvPr/>
            </p:nvSpPr>
            <p:spPr bwMode="auto">
              <a:xfrm>
                <a:off x="4859" y="3700"/>
                <a:ext cx="9" cy="7"/>
              </a:xfrm>
              <a:custGeom>
                <a:avLst/>
                <a:gdLst>
                  <a:gd name="T0" fmla="*/ 0 w 9"/>
                  <a:gd name="T1" fmla="*/ 2 h 7"/>
                  <a:gd name="T2" fmla="*/ 2 w 9"/>
                  <a:gd name="T3" fmla="*/ 2 h 7"/>
                  <a:gd name="T4" fmla="*/ 7 w 9"/>
                  <a:gd name="T5" fmla="*/ 2 h 7"/>
                  <a:gd name="T6" fmla="*/ 9 w 9"/>
                  <a:gd name="T7" fmla="*/ 2 h 7"/>
                  <a:gd name="T8" fmla="*/ 7 w 9"/>
                  <a:gd name="T9" fmla="*/ 4 h 7"/>
                  <a:gd name="T10" fmla="*/ 5 w 9"/>
                  <a:gd name="T11" fmla="*/ 7 h 7"/>
                  <a:gd name="T12" fmla="*/ 0 w 9"/>
                  <a:gd name="T13" fmla="*/ 4 h 7"/>
                  <a:gd name="T14" fmla="*/ 0 w 9"/>
                  <a:gd name="T15" fmla="*/ 0 h 7"/>
                  <a:gd name="T16" fmla="*/ 0 w 9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0" y="2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99" name="Freeform 561"/>
              <p:cNvSpPr>
                <a:spLocks/>
              </p:cNvSpPr>
              <p:nvPr/>
            </p:nvSpPr>
            <p:spPr bwMode="auto">
              <a:xfrm>
                <a:off x="4799" y="369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0" name="Freeform 562"/>
              <p:cNvSpPr>
                <a:spLocks/>
              </p:cNvSpPr>
              <p:nvPr/>
            </p:nvSpPr>
            <p:spPr bwMode="auto">
              <a:xfrm>
                <a:off x="4817" y="36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1" name="Freeform 563"/>
              <p:cNvSpPr>
                <a:spLocks/>
              </p:cNvSpPr>
              <p:nvPr/>
            </p:nvSpPr>
            <p:spPr bwMode="auto">
              <a:xfrm>
                <a:off x="4819" y="3684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3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2" name="Freeform 564"/>
              <p:cNvSpPr>
                <a:spLocks/>
              </p:cNvSpPr>
              <p:nvPr/>
            </p:nvSpPr>
            <p:spPr bwMode="auto">
              <a:xfrm>
                <a:off x="4799" y="3682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5 h 7"/>
                  <a:gd name="T4" fmla="*/ 0 w 2"/>
                  <a:gd name="T5" fmla="*/ 7 h 7"/>
                  <a:gd name="T6" fmla="*/ 0 w 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3" name="Freeform 565"/>
              <p:cNvSpPr>
                <a:spLocks/>
              </p:cNvSpPr>
              <p:nvPr/>
            </p:nvSpPr>
            <p:spPr bwMode="auto">
              <a:xfrm>
                <a:off x="4797" y="36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4" name="Freeform 566"/>
              <p:cNvSpPr>
                <a:spLocks/>
              </p:cNvSpPr>
              <p:nvPr/>
            </p:nvSpPr>
            <p:spPr bwMode="auto">
              <a:xfrm>
                <a:off x="4824" y="367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5" name="Freeform 567"/>
              <p:cNvSpPr>
                <a:spLocks/>
              </p:cNvSpPr>
              <p:nvPr/>
            </p:nvSpPr>
            <p:spPr bwMode="auto">
              <a:xfrm>
                <a:off x="4846" y="3671"/>
                <a:ext cx="20" cy="24"/>
              </a:xfrm>
              <a:custGeom>
                <a:avLst/>
                <a:gdLst>
                  <a:gd name="T0" fmla="*/ 6 w 20"/>
                  <a:gd name="T1" fmla="*/ 2 h 24"/>
                  <a:gd name="T2" fmla="*/ 9 w 20"/>
                  <a:gd name="T3" fmla="*/ 2 h 24"/>
                  <a:gd name="T4" fmla="*/ 13 w 20"/>
                  <a:gd name="T5" fmla="*/ 4 h 24"/>
                  <a:gd name="T6" fmla="*/ 13 w 20"/>
                  <a:gd name="T7" fmla="*/ 9 h 24"/>
                  <a:gd name="T8" fmla="*/ 20 w 20"/>
                  <a:gd name="T9" fmla="*/ 22 h 24"/>
                  <a:gd name="T10" fmla="*/ 18 w 20"/>
                  <a:gd name="T11" fmla="*/ 24 h 24"/>
                  <a:gd name="T12" fmla="*/ 15 w 20"/>
                  <a:gd name="T13" fmla="*/ 24 h 24"/>
                  <a:gd name="T14" fmla="*/ 11 w 20"/>
                  <a:gd name="T15" fmla="*/ 16 h 24"/>
                  <a:gd name="T16" fmla="*/ 6 w 20"/>
                  <a:gd name="T17" fmla="*/ 16 h 24"/>
                  <a:gd name="T18" fmla="*/ 6 w 20"/>
                  <a:gd name="T19" fmla="*/ 11 h 24"/>
                  <a:gd name="T20" fmla="*/ 2 w 20"/>
                  <a:gd name="T21" fmla="*/ 11 h 24"/>
                  <a:gd name="T22" fmla="*/ 0 w 20"/>
                  <a:gd name="T23" fmla="*/ 9 h 24"/>
                  <a:gd name="T24" fmla="*/ 2 w 20"/>
                  <a:gd name="T25" fmla="*/ 7 h 24"/>
                  <a:gd name="T26" fmla="*/ 4 w 20"/>
                  <a:gd name="T27" fmla="*/ 7 h 24"/>
                  <a:gd name="T28" fmla="*/ 6 w 20"/>
                  <a:gd name="T29" fmla="*/ 0 h 24"/>
                  <a:gd name="T30" fmla="*/ 6 w 20"/>
                  <a:gd name="T3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4">
                    <a:moveTo>
                      <a:pt x="6" y="2"/>
                    </a:moveTo>
                    <a:lnTo>
                      <a:pt x="9" y="2"/>
                    </a:lnTo>
                    <a:lnTo>
                      <a:pt x="13" y="4"/>
                    </a:lnTo>
                    <a:lnTo>
                      <a:pt x="13" y="9"/>
                    </a:lnTo>
                    <a:lnTo>
                      <a:pt x="20" y="22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6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6" name="Freeform 568"/>
              <p:cNvSpPr>
                <a:spLocks/>
              </p:cNvSpPr>
              <p:nvPr/>
            </p:nvSpPr>
            <p:spPr bwMode="auto">
              <a:xfrm>
                <a:off x="4852" y="366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7" name="Freeform 569"/>
              <p:cNvSpPr>
                <a:spLocks/>
              </p:cNvSpPr>
              <p:nvPr/>
            </p:nvSpPr>
            <p:spPr bwMode="auto">
              <a:xfrm>
                <a:off x="4852" y="3664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5 w 5"/>
                  <a:gd name="T3" fmla="*/ 7 h 9"/>
                  <a:gd name="T4" fmla="*/ 5 w 5"/>
                  <a:gd name="T5" fmla="*/ 9 h 9"/>
                  <a:gd name="T6" fmla="*/ 0 w 5"/>
                  <a:gd name="T7" fmla="*/ 5 h 9"/>
                  <a:gd name="T8" fmla="*/ 0 w 5"/>
                  <a:gd name="T9" fmla="*/ 3 h 9"/>
                  <a:gd name="T10" fmla="*/ 0 w 5"/>
                  <a:gd name="T11" fmla="*/ 0 h 9"/>
                  <a:gd name="T12" fmla="*/ 5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5" y="7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8" name="Freeform 570"/>
              <p:cNvSpPr>
                <a:spLocks/>
              </p:cNvSpPr>
              <p:nvPr/>
            </p:nvSpPr>
            <p:spPr bwMode="auto">
              <a:xfrm>
                <a:off x="4857" y="36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09" name="Freeform 571"/>
              <p:cNvSpPr>
                <a:spLocks/>
              </p:cNvSpPr>
              <p:nvPr/>
            </p:nvSpPr>
            <p:spPr bwMode="auto">
              <a:xfrm>
                <a:off x="4819" y="36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0" name="Freeform 572"/>
              <p:cNvSpPr>
                <a:spLocks/>
              </p:cNvSpPr>
              <p:nvPr/>
            </p:nvSpPr>
            <p:spPr bwMode="auto">
              <a:xfrm>
                <a:off x="4850" y="3662"/>
                <a:ext cx="0" cy="5"/>
              </a:xfrm>
              <a:custGeom>
                <a:avLst/>
                <a:gdLst>
                  <a:gd name="T0" fmla="*/ 0 h 5"/>
                  <a:gd name="T1" fmla="*/ 2 h 5"/>
                  <a:gd name="T2" fmla="*/ 5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1" name="Freeform 573"/>
              <p:cNvSpPr>
                <a:spLocks/>
              </p:cNvSpPr>
              <p:nvPr/>
            </p:nvSpPr>
            <p:spPr bwMode="auto">
              <a:xfrm>
                <a:off x="4873" y="365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2" name="Freeform 574"/>
              <p:cNvSpPr>
                <a:spLocks/>
              </p:cNvSpPr>
              <p:nvPr/>
            </p:nvSpPr>
            <p:spPr bwMode="auto">
              <a:xfrm>
                <a:off x="4850" y="3655"/>
                <a:ext cx="16" cy="18"/>
              </a:xfrm>
              <a:custGeom>
                <a:avLst/>
                <a:gdLst>
                  <a:gd name="T0" fmla="*/ 11 w 16"/>
                  <a:gd name="T1" fmla="*/ 3 h 18"/>
                  <a:gd name="T2" fmla="*/ 11 w 16"/>
                  <a:gd name="T3" fmla="*/ 9 h 18"/>
                  <a:gd name="T4" fmla="*/ 16 w 16"/>
                  <a:gd name="T5" fmla="*/ 14 h 18"/>
                  <a:gd name="T6" fmla="*/ 14 w 16"/>
                  <a:gd name="T7" fmla="*/ 18 h 18"/>
                  <a:gd name="T8" fmla="*/ 11 w 16"/>
                  <a:gd name="T9" fmla="*/ 14 h 18"/>
                  <a:gd name="T10" fmla="*/ 9 w 16"/>
                  <a:gd name="T11" fmla="*/ 14 h 18"/>
                  <a:gd name="T12" fmla="*/ 9 w 16"/>
                  <a:gd name="T13" fmla="*/ 9 h 18"/>
                  <a:gd name="T14" fmla="*/ 2 w 16"/>
                  <a:gd name="T15" fmla="*/ 7 h 18"/>
                  <a:gd name="T16" fmla="*/ 0 w 16"/>
                  <a:gd name="T17" fmla="*/ 3 h 18"/>
                  <a:gd name="T18" fmla="*/ 2 w 16"/>
                  <a:gd name="T19" fmla="*/ 3 h 18"/>
                  <a:gd name="T20" fmla="*/ 5 w 16"/>
                  <a:gd name="T21" fmla="*/ 3 h 18"/>
                  <a:gd name="T22" fmla="*/ 7 w 16"/>
                  <a:gd name="T23" fmla="*/ 7 h 18"/>
                  <a:gd name="T24" fmla="*/ 9 w 16"/>
                  <a:gd name="T25" fmla="*/ 3 h 18"/>
                  <a:gd name="T26" fmla="*/ 11 w 16"/>
                  <a:gd name="T27" fmla="*/ 0 h 18"/>
                  <a:gd name="T28" fmla="*/ 11 w 16"/>
                  <a:gd name="T2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11" y="3"/>
                    </a:moveTo>
                    <a:lnTo>
                      <a:pt x="11" y="9"/>
                    </a:lnTo>
                    <a:lnTo>
                      <a:pt x="16" y="14"/>
                    </a:lnTo>
                    <a:lnTo>
                      <a:pt x="14" y="18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7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1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3" name="Freeform 575"/>
              <p:cNvSpPr>
                <a:spLocks/>
              </p:cNvSpPr>
              <p:nvPr/>
            </p:nvSpPr>
            <p:spPr bwMode="auto">
              <a:xfrm>
                <a:off x="4824" y="365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4" name="Freeform 576"/>
              <p:cNvSpPr>
                <a:spLocks/>
              </p:cNvSpPr>
              <p:nvPr/>
            </p:nvSpPr>
            <p:spPr bwMode="auto">
              <a:xfrm>
                <a:off x="4864" y="3649"/>
                <a:ext cx="6" cy="18"/>
              </a:xfrm>
              <a:custGeom>
                <a:avLst/>
                <a:gdLst>
                  <a:gd name="T0" fmla="*/ 4 w 6"/>
                  <a:gd name="T1" fmla="*/ 0 h 18"/>
                  <a:gd name="T2" fmla="*/ 6 w 6"/>
                  <a:gd name="T3" fmla="*/ 2 h 18"/>
                  <a:gd name="T4" fmla="*/ 6 w 6"/>
                  <a:gd name="T5" fmla="*/ 9 h 18"/>
                  <a:gd name="T6" fmla="*/ 6 w 6"/>
                  <a:gd name="T7" fmla="*/ 11 h 18"/>
                  <a:gd name="T8" fmla="*/ 6 w 6"/>
                  <a:gd name="T9" fmla="*/ 15 h 18"/>
                  <a:gd name="T10" fmla="*/ 4 w 6"/>
                  <a:gd name="T11" fmla="*/ 18 h 18"/>
                  <a:gd name="T12" fmla="*/ 0 w 6"/>
                  <a:gd name="T13" fmla="*/ 13 h 18"/>
                  <a:gd name="T14" fmla="*/ 2 w 6"/>
                  <a:gd name="T15" fmla="*/ 13 h 18"/>
                  <a:gd name="T16" fmla="*/ 0 w 6"/>
                  <a:gd name="T17" fmla="*/ 13 h 18"/>
                  <a:gd name="T18" fmla="*/ 0 w 6"/>
                  <a:gd name="T19" fmla="*/ 11 h 18"/>
                  <a:gd name="T20" fmla="*/ 0 w 6"/>
                  <a:gd name="T21" fmla="*/ 9 h 18"/>
                  <a:gd name="T22" fmla="*/ 0 w 6"/>
                  <a:gd name="T23" fmla="*/ 6 h 18"/>
                  <a:gd name="T24" fmla="*/ 4 w 6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8">
                    <a:moveTo>
                      <a:pt x="4" y="0"/>
                    </a:moveTo>
                    <a:lnTo>
                      <a:pt x="6" y="2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4" y="18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5" name="Freeform 577"/>
              <p:cNvSpPr>
                <a:spLocks/>
              </p:cNvSpPr>
              <p:nvPr/>
            </p:nvSpPr>
            <p:spPr bwMode="auto">
              <a:xfrm>
                <a:off x="4812" y="36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6" name="Freeform 578"/>
              <p:cNvSpPr>
                <a:spLocks/>
              </p:cNvSpPr>
              <p:nvPr/>
            </p:nvSpPr>
            <p:spPr bwMode="auto">
              <a:xfrm>
                <a:off x="4859" y="364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7" name="Freeform 579"/>
              <p:cNvSpPr>
                <a:spLocks/>
              </p:cNvSpPr>
              <p:nvPr/>
            </p:nvSpPr>
            <p:spPr bwMode="auto">
              <a:xfrm>
                <a:off x="4846" y="3647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0 w 2"/>
                  <a:gd name="T5" fmla="*/ 2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8" name="Freeform 580"/>
              <p:cNvSpPr>
                <a:spLocks/>
              </p:cNvSpPr>
              <p:nvPr/>
            </p:nvSpPr>
            <p:spPr bwMode="auto">
              <a:xfrm>
                <a:off x="4788" y="3644"/>
                <a:ext cx="40" cy="109"/>
              </a:xfrm>
              <a:custGeom>
                <a:avLst/>
                <a:gdLst>
                  <a:gd name="T0" fmla="*/ 27 w 40"/>
                  <a:gd name="T1" fmla="*/ 11 h 109"/>
                  <a:gd name="T2" fmla="*/ 29 w 40"/>
                  <a:gd name="T3" fmla="*/ 9 h 109"/>
                  <a:gd name="T4" fmla="*/ 33 w 40"/>
                  <a:gd name="T5" fmla="*/ 25 h 109"/>
                  <a:gd name="T6" fmla="*/ 36 w 40"/>
                  <a:gd name="T7" fmla="*/ 25 h 109"/>
                  <a:gd name="T8" fmla="*/ 38 w 40"/>
                  <a:gd name="T9" fmla="*/ 31 h 109"/>
                  <a:gd name="T10" fmla="*/ 31 w 40"/>
                  <a:gd name="T11" fmla="*/ 34 h 109"/>
                  <a:gd name="T12" fmla="*/ 36 w 40"/>
                  <a:gd name="T13" fmla="*/ 36 h 109"/>
                  <a:gd name="T14" fmla="*/ 33 w 40"/>
                  <a:gd name="T15" fmla="*/ 38 h 109"/>
                  <a:gd name="T16" fmla="*/ 29 w 40"/>
                  <a:gd name="T17" fmla="*/ 38 h 109"/>
                  <a:gd name="T18" fmla="*/ 29 w 40"/>
                  <a:gd name="T19" fmla="*/ 45 h 109"/>
                  <a:gd name="T20" fmla="*/ 27 w 40"/>
                  <a:gd name="T21" fmla="*/ 60 h 109"/>
                  <a:gd name="T22" fmla="*/ 29 w 40"/>
                  <a:gd name="T23" fmla="*/ 60 h 109"/>
                  <a:gd name="T24" fmla="*/ 33 w 40"/>
                  <a:gd name="T25" fmla="*/ 45 h 109"/>
                  <a:gd name="T26" fmla="*/ 40 w 40"/>
                  <a:gd name="T27" fmla="*/ 49 h 109"/>
                  <a:gd name="T28" fmla="*/ 38 w 40"/>
                  <a:gd name="T29" fmla="*/ 56 h 109"/>
                  <a:gd name="T30" fmla="*/ 33 w 40"/>
                  <a:gd name="T31" fmla="*/ 76 h 109"/>
                  <a:gd name="T32" fmla="*/ 29 w 40"/>
                  <a:gd name="T33" fmla="*/ 78 h 109"/>
                  <a:gd name="T34" fmla="*/ 27 w 40"/>
                  <a:gd name="T35" fmla="*/ 80 h 109"/>
                  <a:gd name="T36" fmla="*/ 24 w 40"/>
                  <a:gd name="T37" fmla="*/ 85 h 109"/>
                  <a:gd name="T38" fmla="*/ 24 w 40"/>
                  <a:gd name="T39" fmla="*/ 87 h 109"/>
                  <a:gd name="T40" fmla="*/ 27 w 40"/>
                  <a:gd name="T41" fmla="*/ 87 h 109"/>
                  <a:gd name="T42" fmla="*/ 31 w 40"/>
                  <a:gd name="T43" fmla="*/ 83 h 109"/>
                  <a:gd name="T44" fmla="*/ 31 w 40"/>
                  <a:gd name="T45" fmla="*/ 83 h 109"/>
                  <a:gd name="T46" fmla="*/ 36 w 40"/>
                  <a:gd name="T47" fmla="*/ 85 h 109"/>
                  <a:gd name="T48" fmla="*/ 33 w 40"/>
                  <a:gd name="T49" fmla="*/ 94 h 109"/>
                  <a:gd name="T50" fmla="*/ 29 w 40"/>
                  <a:gd name="T51" fmla="*/ 109 h 109"/>
                  <a:gd name="T52" fmla="*/ 22 w 40"/>
                  <a:gd name="T53" fmla="*/ 105 h 109"/>
                  <a:gd name="T54" fmla="*/ 20 w 40"/>
                  <a:gd name="T55" fmla="*/ 98 h 109"/>
                  <a:gd name="T56" fmla="*/ 18 w 40"/>
                  <a:gd name="T57" fmla="*/ 96 h 109"/>
                  <a:gd name="T58" fmla="*/ 13 w 40"/>
                  <a:gd name="T59" fmla="*/ 94 h 109"/>
                  <a:gd name="T60" fmla="*/ 18 w 40"/>
                  <a:gd name="T61" fmla="*/ 89 h 109"/>
                  <a:gd name="T62" fmla="*/ 15 w 40"/>
                  <a:gd name="T63" fmla="*/ 87 h 109"/>
                  <a:gd name="T64" fmla="*/ 11 w 40"/>
                  <a:gd name="T65" fmla="*/ 78 h 109"/>
                  <a:gd name="T66" fmla="*/ 9 w 40"/>
                  <a:gd name="T67" fmla="*/ 78 h 109"/>
                  <a:gd name="T68" fmla="*/ 4 w 40"/>
                  <a:gd name="T69" fmla="*/ 69 h 109"/>
                  <a:gd name="T70" fmla="*/ 4 w 40"/>
                  <a:gd name="T71" fmla="*/ 58 h 109"/>
                  <a:gd name="T72" fmla="*/ 2 w 40"/>
                  <a:gd name="T73" fmla="*/ 60 h 109"/>
                  <a:gd name="T74" fmla="*/ 2 w 40"/>
                  <a:gd name="T75" fmla="*/ 47 h 109"/>
                  <a:gd name="T76" fmla="*/ 7 w 40"/>
                  <a:gd name="T77" fmla="*/ 43 h 109"/>
                  <a:gd name="T78" fmla="*/ 11 w 40"/>
                  <a:gd name="T79" fmla="*/ 49 h 109"/>
                  <a:gd name="T80" fmla="*/ 13 w 40"/>
                  <a:gd name="T81" fmla="*/ 54 h 109"/>
                  <a:gd name="T82" fmla="*/ 13 w 40"/>
                  <a:gd name="T83" fmla="*/ 34 h 109"/>
                  <a:gd name="T84" fmla="*/ 15 w 40"/>
                  <a:gd name="T85" fmla="*/ 27 h 109"/>
                  <a:gd name="T86" fmla="*/ 18 w 40"/>
                  <a:gd name="T87" fmla="*/ 9 h 109"/>
                  <a:gd name="T88" fmla="*/ 22 w 40"/>
                  <a:gd name="T89" fmla="*/ 5 h 109"/>
                  <a:gd name="T90" fmla="*/ 27 w 40"/>
                  <a:gd name="T9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" h="109">
                    <a:moveTo>
                      <a:pt x="27" y="0"/>
                    </a:moveTo>
                    <a:lnTo>
                      <a:pt x="29" y="7"/>
                    </a:lnTo>
                    <a:lnTo>
                      <a:pt x="27" y="11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36" y="9"/>
                    </a:lnTo>
                    <a:lnTo>
                      <a:pt x="31" y="20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3" y="27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1" y="29"/>
                    </a:lnTo>
                    <a:lnTo>
                      <a:pt x="31" y="34"/>
                    </a:lnTo>
                    <a:lnTo>
                      <a:pt x="33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29" y="38"/>
                    </a:lnTo>
                    <a:lnTo>
                      <a:pt x="31" y="40"/>
                    </a:lnTo>
                    <a:lnTo>
                      <a:pt x="29" y="40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56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4" y="63"/>
                    </a:lnTo>
                    <a:lnTo>
                      <a:pt x="29" y="60"/>
                    </a:lnTo>
                    <a:lnTo>
                      <a:pt x="31" y="56"/>
                    </a:lnTo>
                    <a:lnTo>
                      <a:pt x="31" y="49"/>
                    </a:lnTo>
                    <a:lnTo>
                      <a:pt x="33" y="45"/>
                    </a:lnTo>
                    <a:lnTo>
                      <a:pt x="36" y="43"/>
                    </a:lnTo>
                    <a:lnTo>
                      <a:pt x="38" y="45"/>
                    </a:lnTo>
                    <a:lnTo>
                      <a:pt x="40" y="49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38" y="56"/>
                    </a:lnTo>
                    <a:lnTo>
                      <a:pt x="38" y="58"/>
                    </a:lnTo>
                    <a:lnTo>
                      <a:pt x="33" y="78"/>
                    </a:lnTo>
                    <a:lnTo>
                      <a:pt x="33" y="76"/>
                    </a:lnTo>
                    <a:lnTo>
                      <a:pt x="33" y="80"/>
                    </a:lnTo>
                    <a:lnTo>
                      <a:pt x="29" y="76"/>
                    </a:lnTo>
                    <a:lnTo>
                      <a:pt x="29" y="78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7" y="80"/>
                    </a:lnTo>
                    <a:lnTo>
                      <a:pt x="27" y="83"/>
                    </a:lnTo>
                    <a:lnTo>
                      <a:pt x="24" y="83"/>
                    </a:lnTo>
                    <a:lnTo>
                      <a:pt x="24" y="85"/>
                    </a:lnTo>
                    <a:lnTo>
                      <a:pt x="22" y="85"/>
                    </a:lnTo>
                    <a:lnTo>
                      <a:pt x="22" y="89"/>
                    </a:lnTo>
                    <a:lnTo>
                      <a:pt x="24" y="87"/>
                    </a:lnTo>
                    <a:lnTo>
                      <a:pt x="27" y="89"/>
                    </a:lnTo>
                    <a:lnTo>
                      <a:pt x="24" y="87"/>
                    </a:lnTo>
                    <a:lnTo>
                      <a:pt x="27" y="87"/>
                    </a:lnTo>
                    <a:lnTo>
                      <a:pt x="27" y="85"/>
                    </a:lnTo>
                    <a:lnTo>
                      <a:pt x="29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0"/>
                    </a:lnTo>
                    <a:lnTo>
                      <a:pt x="31" y="83"/>
                    </a:lnTo>
                    <a:lnTo>
                      <a:pt x="33" y="80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3" y="87"/>
                    </a:lnTo>
                    <a:lnTo>
                      <a:pt x="33" y="91"/>
                    </a:lnTo>
                    <a:lnTo>
                      <a:pt x="33" y="94"/>
                    </a:lnTo>
                    <a:lnTo>
                      <a:pt x="29" y="102"/>
                    </a:lnTo>
                    <a:lnTo>
                      <a:pt x="31" y="105"/>
                    </a:lnTo>
                    <a:lnTo>
                      <a:pt x="29" y="109"/>
                    </a:lnTo>
                    <a:lnTo>
                      <a:pt x="27" y="105"/>
                    </a:lnTo>
                    <a:lnTo>
                      <a:pt x="24" y="105"/>
                    </a:lnTo>
                    <a:lnTo>
                      <a:pt x="22" y="105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8"/>
                    </a:lnTo>
                    <a:lnTo>
                      <a:pt x="18" y="98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5" y="98"/>
                    </a:lnTo>
                    <a:lnTo>
                      <a:pt x="15" y="94"/>
                    </a:lnTo>
                    <a:lnTo>
                      <a:pt x="13" y="94"/>
                    </a:lnTo>
                    <a:lnTo>
                      <a:pt x="13" y="89"/>
                    </a:lnTo>
                    <a:lnTo>
                      <a:pt x="15" y="89"/>
                    </a:lnTo>
                    <a:lnTo>
                      <a:pt x="18" y="89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5" y="87"/>
                    </a:lnTo>
                    <a:lnTo>
                      <a:pt x="13" y="87"/>
                    </a:lnTo>
                    <a:lnTo>
                      <a:pt x="11" y="83"/>
                    </a:lnTo>
                    <a:lnTo>
                      <a:pt x="11" y="78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9" y="78"/>
                    </a:lnTo>
                    <a:lnTo>
                      <a:pt x="7" y="78"/>
                    </a:lnTo>
                    <a:lnTo>
                      <a:pt x="4" y="76"/>
                    </a:lnTo>
                    <a:lnTo>
                      <a:pt x="4" y="69"/>
                    </a:lnTo>
                    <a:lnTo>
                      <a:pt x="7" y="67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2" y="58"/>
                    </a:lnTo>
                    <a:lnTo>
                      <a:pt x="2" y="60"/>
                    </a:lnTo>
                    <a:lnTo>
                      <a:pt x="0" y="56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4" y="47"/>
                    </a:lnTo>
                    <a:lnTo>
                      <a:pt x="7" y="45"/>
                    </a:lnTo>
                    <a:lnTo>
                      <a:pt x="7" y="43"/>
                    </a:lnTo>
                    <a:lnTo>
                      <a:pt x="9" y="45"/>
                    </a:lnTo>
                    <a:lnTo>
                      <a:pt x="11" y="51"/>
                    </a:lnTo>
                    <a:lnTo>
                      <a:pt x="11" y="49"/>
                    </a:lnTo>
                    <a:lnTo>
                      <a:pt x="13" y="49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47"/>
                    </a:lnTo>
                    <a:lnTo>
                      <a:pt x="15" y="36"/>
                    </a:lnTo>
                    <a:lnTo>
                      <a:pt x="13" y="34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0"/>
                    </a:lnTo>
                    <a:lnTo>
                      <a:pt x="18" y="18"/>
                    </a:lnTo>
                    <a:lnTo>
                      <a:pt x="18" y="9"/>
                    </a:lnTo>
                    <a:lnTo>
                      <a:pt x="20" y="5"/>
                    </a:lnTo>
                    <a:lnTo>
                      <a:pt x="20" y="9"/>
                    </a:lnTo>
                    <a:lnTo>
                      <a:pt x="22" y="5"/>
                    </a:lnTo>
                    <a:lnTo>
                      <a:pt x="24" y="7"/>
                    </a:lnTo>
                    <a:lnTo>
                      <a:pt x="24" y="3"/>
                    </a:lnTo>
                    <a:lnTo>
                      <a:pt x="2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19" name="Freeform 581"/>
              <p:cNvSpPr>
                <a:spLocks/>
              </p:cNvSpPr>
              <p:nvPr/>
            </p:nvSpPr>
            <p:spPr bwMode="auto">
              <a:xfrm>
                <a:off x="4817" y="3644"/>
                <a:ext cx="7" cy="9"/>
              </a:xfrm>
              <a:custGeom>
                <a:avLst/>
                <a:gdLst>
                  <a:gd name="T0" fmla="*/ 2 w 7"/>
                  <a:gd name="T1" fmla="*/ 0 h 9"/>
                  <a:gd name="T2" fmla="*/ 2 w 7"/>
                  <a:gd name="T3" fmla="*/ 5 h 9"/>
                  <a:gd name="T4" fmla="*/ 2 w 7"/>
                  <a:gd name="T5" fmla="*/ 3 h 9"/>
                  <a:gd name="T6" fmla="*/ 4 w 7"/>
                  <a:gd name="T7" fmla="*/ 5 h 9"/>
                  <a:gd name="T8" fmla="*/ 2 w 7"/>
                  <a:gd name="T9" fmla="*/ 0 h 9"/>
                  <a:gd name="T10" fmla="*/ 4 w 7"/>
                  <a:gd name="T11" fmla="*/ 3 h 9"/>
                  <a:gd name="T12" fmla="*/ 7 w 7"/>
                  <a:gd name="T13" fmla="*/ 3 h 9"/>
                  <a:gd name="T14" fmla="*/ 7 w 7"/>
                  <a:gd name="T15" fmla="*/ 9 h 9"/>
                  <a:gd name="T16" fmla="*/ 4 w 7"/>
                  <a:gd name="T17" fmla="*/ 9 h 9"/>
                  <a:gd name="T18" fmla="*/ 2 w 7"/>
                  <a:gd name="T19" fmla="*/ 7 h 9"/>
                  <a:gd name="T20" fmla="*/ 0 w 7"/>
                  <a:gd name="T21" fmla="*/ 9 h 9"/>
                  <a:gd name="T22" fmla="*/ 0 w 7"/>
                  <a:gd name="T23" fmla="*/ 3 h 9"/>
                  <a:gd name="T24" fmla="*/ 2 w 7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2" y="0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0" name="Freeform 582"/>
              <p:cNvSpPr>
                <a:spLocks/>
              </p:cNvSpPr>
              <p:nvPr/>
            </p:nvSpPr>
            <p:spPr bwMode="auto">
              <a:xfrm>
                <a:off x="4839" y="364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1" name="Freeform 583"/>
              <p:cNvSpPr>
                <a:spLocks/>
              </p:cNvSpPr>
              <p:nvPr/>
            </p:nvSpPr>
            <p:spPr bwMode="auto">
              <a:xfrm>
                <a:off x="4837" y="364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2" name="Freeform 584"/>
              <p:cNvSpPr>
                <a:spLocks/>
              </p:cNvSpPr>
              <p:nvPr/>
            </p:nvSpPr>
            <p:spPr bwMode="auto">
              <a:xfrm>
                <a:off x="4839" y="3642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5 h 7"/>
                  <a:gd name="T4" fmla="*/ 5 w 7"/>
                  <a:gd name="T5" fmla="*/ 5 h 7"/>
                  <a:gd name="T6" fmla="*/ 2 w 7"/>
                  <a:gd name="T7" fmla="*/ 5 h 7"/>
                  <a:gd name="T8" fmla="*/ 0 w 7"/>
                  <a:gd name="T9" fmla="*/ 7 h 7"/>
                  <a:gd name="T10" fmla="*/ 0 w 7"/>
                  <a:gd name="T11" fmla="*/ 2 h 7"/>
                  <a:gd name="T12" fmla="*/ 2 w 7"/>
                  <a:gd name="T13" fmla="*/ 2 h 7"/>
                  <a:gd name="T14" fmla="*/ 2 w 7"/>
                  <a:gd name="T15" fmla="*/ 0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3" name="Freeform 585"/>
              <p:cNvSpPr>
                <a:spLocks/>
              </p:cNvSpPr>
              <p:nvPr/>
            </p:nvSpPr>
            <p:spPr bwMode="auto">
              <a:xfrm>
                <a:off x="4866" y="3642"/>
                <a:ext cx="7" cy="9"/>
              </a:xfrm>
              <a:custGeom>
                <a:avLst/>
                <a:gdLst>
                  <a:gd name="T0" fmla="*/ 2 w 7"/>
                  <a:gd name="T1" fmla="*/ 0 h 9"/>
                  <a:gd name="T2" fmla="*/ 4 w 7"/>
                  <a:gd name="T3" fmla="*/ 2 h 9"/>
                  <a:gd name="T4" fmla="*/ 7 w 7"/>
                  <a:gd name="T5" fmla="*/ 0 h 9"/>
                  <a:gd name="T6" fmla="*/ 7 w 7"/>
                  <a:gd name="T7" fmla="*/ 9 h 9"/>
                  <a:gd name="T8" fmla="*/ 4 w 7"/>
                  <a:gd name="T9" fmla="*/ 5 h 9"/>
                  <a:gd name="T10" fmla="*/ 0 w 7"/>
                  <a:gd name="T11" fmla="*/ 5 h 9"/>
                  <a:gd name="T12" fmla="*/ 2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2" y="0"/>
                    </a:moveTo>
                    <a:lnTo>
                      <a:pt x="4" y="2"/>
                    </a:lnTo>
                    <a:lnTo>
                      <a:pt x="7" y="0"/>
                    </a:lnTo>
                    <a:lnTo>
                      <a:pt x="7" y="9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4" name="Freeform 586"/>
              <p:cNvSpPr>
                <a:spLocks/>
              </p:cNvSpPr>
              <p:nvPr/>
            </p:nvSpPr>
            <p:spPr bwMode="auto">
              <a:xfrm>
                <a:off x="4819" y="3638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4 h 6"/>
                  <a:gd name="T4" fmla="*/ 0 w 2"/>
                  <a:gd name="T5" fmla="*/ 6 h 6"/>
                  <a:gd name="T6" fmla="*/ 0 w 2"/>
                  <a:gd name="T7" fmla="*/ 2 h 6"/>
                  <a:gd name="T8" fmla="*/ 2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4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5" name="Freeform 587"/>
              <p:cNvSpPr>
                <a:spLocks/>
              </p:cNvSpPr>
              <p:nvPr/>
            </p:nvSpPr>
            <p:spPr bwMode="auto">
              <a:xfrm>
                <a:off x="4819" y="36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6" name="Freeform 588"/>
              <p:cNvSpPr>
                <a:spLocks/>
              </p:cNvSpPr>
              <p:nvPr/>
            </p:nvSpPr>
            <p:spPr bwMode="auto">
              <a:xfrm>
                <a:off x="4821" y="3638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0 w 3"/>
                  <a:gd name="T5" fmla="*/ 2 h 4"/>
                  <a:gd name="T6" fmla="*/ 3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7" name="Freeform 589"/>
              <p:cNvSpPr>
                <a:spLocks/>
              </p:cNvSpPr>
              <p:nvPr/>
            </p:nvSpPr>
            <p:spPr bwMode="auto">
              <a:xfrm>
                <a:off x="4815" y="3635"/>
                <a:ext cx="2" cy="12"/>
              </a:xfrm>
              <a:custGeom>
                <a:avLst/>
                <a:gdLst>
                  <a:gd name="T0" fmla="*/ 2 w 2"/>
                  <a:gd name="T1" fmla="*/ 3 h 12"/>
                  <a:gd name="T2" fmla="*/ 2 w 2"/>
                  <a:gd name="T3" fmla="*/ 12 h 12"/>
                  <a:gd name="T4" fmla="*/ 0 w 2"/>
                  <a:gd name="T5" fmla="*/ 5 h 12"/>
                  <a:gd name="T6" fmla="*/ 0 w 2"/>
                  <a:gd name="T7" fmla="*/ 0 h 12"/>
                  <a:gd name="T8" fmla="*/ 2 w 2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2">
                    <a:moveTo>
                      <a:pt x="2" y="3"/>
                    </a:moveTo>
                    <a:lnTo>
                      <a:pt x="2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8" name="Freeform 590"/>
              <p:cNvSpPr>
                <a:spLocks/>
              </p:cNvSpPr>
              <p:nvPr/>
            </p:nvSpPr>
            <p:spPr bwMode="auto">
              <a:xfrm>
                <a:off x="4824" y="36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29" name="Freeform 591"/>
              <p:cNvSpPr>
                <a:spLocks/>
              </p:cNvSpPr>
              <p:nvPr/>
            </p:nvSpPr>
            <p:spPr bwMode="auto">
              <a:xfrm>
                <a:off x="4844" y="3635"/>
                <a:ext cx="4" cy="12"/>
              </a:xfrm>
              <a:custGeom>
                <a:avLst/>
                <a:gdLst>
                  <a:gd name="T0" fmla="*/ 4 w 4"/>
                  <a:gd name="T1" fmla="*/ 5 h 12"/>
                  <a:gd name="T2" fmla="*/ 2 w 4"/>
                  <a:gd name="T3" fmla="*/ 12 h 12"/>
                  <a:gd name="T4" fmla="*/ 2 w 4"/>
                  <a:gd name="T5" fmla="*/ 7 h 12"/>
                  <a:gd name="T6" fmla="*/ 2 w 4"/>
                  <a:gd name="T7" fmla="*/ 5 h 12"/>
                  <a:gd name="T8" fmla="*/ 0 w 4"/>
                  <a:gd name="T9" fmla="*/ 5 h 12"/>
                  <a:gd name="T10" fmla="*/ 0 w 4"/>
                  <a:gd name="T11" fmla="*/ 3 h 12"/>
                  <a:gd name="T12" fmla="*/ 2 w 4"/>
                  <a:gd name="T13" fmla="*/ 3 h 12"/>
                  <a:gd name="T14" fmla="*/ 2 w 4"/>
                  <a:gd name="T15" fmla="*/ 5 h 12"/>
                  <a:gd name="T16" fmla="*/ 4 w 4"/>
                  <a:gd name="T17" fmla="*/ 0 h 12"/>
                  <a:gd name="T18" fmla="*/ 4 w 4"/>
                  <a:gd name="T19" fmla="*/ 3 h 12"/>
                  <a:gd name="T20" fmla="*/ 4 w 4"/>
                  <a:gd name="T2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4" y="5"/>
                    </a:moveTo>
                    <a:lnTo>
                      <a:pt x="2" y="12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0" name="Freeform 592"/>
              <p:cNvSpPr>
                <a:spLocks/>
              </p:cNvSpPr>
              <p:nvPr/>
            </p:nvSpPr>
            <p:spPr bwMode="auto">
              <a:xfrm>
                <a:off x="4819" y="3635"/>
                <a:ext cx="22" cy="36"/>
              </a:xfrm>
              <a:custGeom>
                <a:avLst/>
                <a:gdLst>
                  <a:gd name="T0" fmla="*/ 7 w 22"/>
                  <a:gd name="T1" fmla="*/ 0 h 36"/>
                  <a:gd name="T2" fmla="*/ 9 w 22"/>
                  <a:gd name="T3" fmla="*/ 0 h 36"/>
                  <a:gd name="T4" fmla="*/ 11 w 22"/>
                  <a:gd name="T5" fmla="*/ 0 h 36"/>
                  <a:gd name="T6" fmla="*/ 13 w 22"/>
                  <a:gd name="T7" fmla="*/ 0 h 36"/>
                  <a:gd name="T8" fmla="*/ 20 w 22"/>
                  <a:gd name="T9" fmla="*/ 0 h 36"/>
                  <a:gd name="T10" fmla="*/ 20 w 22"/>
                  <a:gd name="T11" fmla="*/ 3 h 36"/>
                  <a:gd name="T12" fmla="*/ 22 w 22"/>
                  <a:gd name="T13" fmla="*/ 3 h 36"/>
                  <a:gd name="T14" fmla="*/ 20 w 22"/>
                  <a:gd name="T15" fmla="*/ 5 h 36"/>
                  <a:gd name="T16" fmla="*/ 22 w 22"/>
                  <a:gd name="T17" fmla="*/ 7 h 36"/>
                  <a:gd name="T18" fmla="*/ 20 w 22"/>
                  <a:gd name="T19" fmla="*/ 7 h 36"/>
                  <a:gd name="T20" fmla="*/ 18 w 22"/>
                  <a:gd name="T21" fmla="*/ 9 h 36"/>
                  <a:gd name="T22" fmla="*/ 20 w 22"/>
                  <a:gd name="T23" fmla="*/ 16 h 36"/>
                  <a:gd name="T24" fmla="*/ 18 w 22"/>
                  <a:gd name="T25" fmla="*/ 16 h 36"/>
                  <a:gd name="T26" fmla="*/ 16 w 22"/>
                  <a:gd name="T27" fmla="*/ 16 h 36"/>
                  <a:gd name="T28" fmla="*/ 18 w 22"/>
                  <a:gd name="T29" fmla="*/ 16 h 36"/>
                  <a:gd name="T30" fmla="*/ 18 w 22"/>
                  <a:gd name="T31" fmla="*/ 23 h 36"/>
                  <a:gd name="T32" fmla="*/ 16 w 22"/>
                  <a:gd name="T33" fmla="*/ 20 h 36"/>
                  <a:gd name="T34" fmla="*/ 13 w 22"/>
                  <a:gd name="T35" fmla="*/ 20 h 36"/>
                  <a:gd name="T36" fmla="*/ 13 w 22"/>
                  <a:gd name="T37" fmla="*/ 23 h 36"/>
                  <a:gd name="T38" fmla="*/ 11 w 22"/>
                  <a:gd name="T39" fmla="*/ 25 h 36"/>
                  <a:gd name="T40" fmla="*/ 9 w 22"/>
                  <a:gd name="T41" fmla="*/ 25 h 36"/>
                  <a:gd name="T42" fmla="*/ 11 w 22"/>
                  <a:gd name="T43" fmla="*/ 29 h 36"/>
                  <a:gd name="T44" fmla="*/ 9 w 22"/>
                  <a:gd name="T45" fmla="*/ 29 h 36"/>
                  <a:gd name="T46" fmla="*/ 9 w 22"/>
                  <a:gd name="T47" fmla="*/ 32 h 36"/>
                  <a:gd name="T48" fmla="*/ 5 w 22"/>
                  <a:gd name="T49" fmla="*/ 36 h 36"/>
                  <a:gd name="T50" fmla="*/ 2 w 22"/>
                  <a:gd name="T51" fmla="*/ 34 h 36"/>
                  <a:gd name="T52" fmla="*/ 0 w 22"/>
                  <a:gd name="T53" fmla="*/ 32 h 36"/>
                  <a:gd name="T54" fmla="*/ 5 w 22"/>
                  <a:gd name="T55" fmla="*/ 18 h 36"/>
                  <a:gd name="T56" fmla="*/ 5 w 22"/>
                  <a:gd name="T57" fmla="*/ 9 h 36"/>
                  <a:gd name="T58" fmla="*/ 2 w 22"/>
                  <a:gd name="T59" fmla="*/ 12 h 36"/>
                  <a:gd name="T60" fmla="*/ 2 w 22"/>
                  <a:gd name="T61" fmla="*/ 9 h 36"/>
                  <a:gd name="T62" fmla="*/ 2 w 22"/>
                  <a:gd name="T63" fmla="*/ 5 h 36"/>
                  <a:gd name="T64" fmla="*/ 5 w 22"/>
                  <a:gd name="T65" fmla="*/ 7 h 36"/>
                  <a:gd name="T66" fmla="*/ 7 w 22"/>
                  <a:gd name="T67" fmla="*/ 3 h 36"/>
                  <a:gd name="T68" fmla="*/ 7 w 22"/>
                  <a:gd name="T69" fmla="*/ 0 h 36"/>
                  <a:gd name="T70" fmla="*/ 5 w 22"/>
                  <a:gd name="T71" fmla="*/ 3 h 36"/>
                  <a:gd name="T72" fmla="*/ 5 w 22"/>
                  <a:gd name="T73" fmla="*/ 0 h 36"/>
                  <a:gd name="T74" fmla="*/ 7 w 22"/>
                  <a:gd name="T7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36">
                    <a:moveTo>
                      <a:pt x="7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20" y="0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8" y="23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1" y="25"/>
                    </a:lnTo>
                    <a:lnTo>
                      <a:pt x="9" y="25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5" y="36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5" y="18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1" name="Freeform 593"/>
              <p:cNvSpPr>
                <a:spLocks/>
              </p:cNvSpPr>
              <p:nvPr/>
            </p:nvSpPr>
            <p:spPr bwMode="auto">
              <a:xfrm>
                <a:off x="4866" y="36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2" name="Freeform 594"/>
              <p:cNvSpPr>
                <a:spLocks/>
              </p:cNvSpPr>
              <p:nvPr/>
            </p:nvSpPr>
            <p:spPr bwMode="auto">
              <a:xfrm>
                <a:off x="4973" y="3633"/>
                <a:ext cx="11" cy="14"/>
              </a:xfrm>
              <a:custGeom>
                <a:avLst/>
                <a:gdLst>
                  <a:gd name="T0" fmla="*/ 4 w 11"/>
                  <a:gd name="T1" fmla="*/ 0 h 14"/>
                  <a:gd name="T2" fmla="*/ 6 w 11"/>
                  <a:gd name="T3" fmla="*/ 5 h 14"/>
                  <a:gd name="T4" fmla="*/ 9 w 11"/>
                  <a:gd name="T5" fmla="*/ 5 h 14"/>
                  <a:gd name="T6" fmla="*/ 11 w 11"/>
                  <a:gd name="T7" fmla="*/ 11 h 14"/>
                  <a:gd name="T8" fmla="*/ 9 w 11"/>
                  <a:gd name="T9" fmla="*/ 14 h 14"/>
                  <a:gd name="T10" fmla="*/ 6 w 11"/>
                  <a:gd name="T11" fmla="*/ 9 h 14"/>
                  <a:gd name="T12" fmla="*/ 6 w 11"/>
                  <a:gd name="T13" fmla="*/ 14 h 14"/>
                  <a:gd name="T14" fmla="*/ 4 w 11"/>
                  <a:gd name="T15" fmla="*/ 11 h 14"/>
                  <a:gd name="T16" fmla="*/ 6 w 11"/>
                  <a:gd name="T17" fmla="*/ 7 h 14"/>
                  <a:gd name="T18" fmla="*/ 2 w 11"/>
                  <a:gd name="T19" fmla="*/ 11 h 14"/>
                  <a:gd name="T20" fmla="*/ 0 w 11"/>
                  <a:gd name="T21" fmla="*/ 5 h 14"/>
                  <a:gd name="T22" fmla="*/ 2 w 11"/>
                  <a:gd name="T23" fmla="*/ 2 h 14"/>
                  <a:gd name="T24" fmla="*/ 6 w 11"/>
                  <a:gd name="T25" fmla="*/ 5 h 14"/>
                  <a:gd name="T26" fmla="*/ 2 w 11"/>
                  <a:gd name="T27" fmla="*/ 2 h 14"/>
                  <a:gd name="T28" fmla="*/ 4 w 11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4">
                    <a:moveTo>
                      <a:pt x="4" y="0"/>
                    </a:moveTo>
                    <a:lnTo>
                      <a:pt x="6" y="5"/>
                    </a:lnTo>
                    <a:lnTo>
                      <a:pt x="9" y="5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6" y="9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2" y="11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6" y="5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3" name="Freeform 595"/>
              <p:cNvSpPr>
                <a:spLocks/>
              </p:cNvSpPr>
              <p:nvPr/>
            </p:nvSpPr>
            <p:spPr bwMode="auto">
              <a:xfrm>
                <a:off x="4844" y="363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4" name="Freeform 596"/>
              <p:cNvSpPr>
                <a:spLocks/>
              </p:cNvSpPr>
              <p:nvPr/>
            </p:nvSpPr>
            <p:spPr bwMode="auto">
              <a:xfrm>
                <a:off x="4844" y="362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5" name="Freeform 597"/>
              <p:cNvSpPr>
                <a:spLocks/>
              </p:cNvSpPr>
              <p:nvPr/>
            </p:nvSpPr>
            <p:spPr bwMode="auto">
              <a:xfrm>
                <a:off x="4841" y="36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6" name="Freeform 598"/>
              <p:cNvSpPr>
                <a:spLocks/>
              </p:cNvSpPr>
              <p:nvPr/>
            </p:nvSpPr>
            <p:spPr bwMode="auto">
              <a:xfrm>
                <a:off x="4835" y="3620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6 w 6"/>
                  <a:gd name="T3" fmla="*/ 2 h 7"/>
                  <a:gd name="T4" fmla="*/ 6 w 6"/>
                  <a:gd name="T5" fmla="*/ 0 h 7"/>
                  <a:gd name="T6" fmla="*/ 6 w 6"/>
                  <a:gd name="T7" fmla="*/ 2 h 7"/>
                  <a:gd name="T8" fmla="*/ 6 w 6"/>
                  <a:gd name="T9" fmla="*/ 4 h 7"/>
                  <a:gd name="T10" fmla="*/ 6 w 6"/>
                  <a:gd name="T11" fmla="*/ 7 h 7"/>
                  <a:gd name="T12" fmla="*/ 4 w 6"/>
                  <a:gd name="T13" fmla="*/ 4 h 7"/>
                  <a:gd name="T14" fmla="*/ 0 w 6"/>
                  <a:gd name="T15" fmla="*/ 2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7" name="Freeform 599"/>
              <p:cNvSpPr>
                <a:spLocks/>
              </p:cNvSpPr>
              <p:nvPr/>
            </p:nvSpPr>
            <p:spPr bwMode="auto">
              <a:xfrm>
                <a:off x="4837" y="362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8" name="Freeform 600"/>
              <p:cNvSpPr>
                <a:spLocks/>
              </p:cNvSpPr>
              <p:nvPr/>
            </p:nvSpPr>
            <p:spPr bwMode="auto">
              <a:xfrm>
                <a:off x="4844" y="36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39" name="Freeform 601"/>
              <p:cNvSpPr>
                <a:spLocks/>
              </p:cNvSpPr>
              <p:nvPr/>
            </p:nvSpPr>
            <p:spPr bwMode="auto">
              <a:xfrm>
                <a:off x="4832" y="361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0" name="Freeform 602"/>
              <p:cNvSpPr>
                <a:spLocks/>
              </p:cNvSpPr>
              <p:nvPr/>
            </p:nvSpPr>
            <p:spPr bwMode="auto">
              <a:xfrm>
                <a:off x="4846" y="3618"/>
                <a:ext cx="6" cy="11"/>
              </a:xfrm>
              <a:custGeom>
                <a:avLst/>
                <a:gdLst>
                  <a:gd name="T0" fmla="*/ 4 w 6"/>
                  <a:gd name="T1" fmla="*/ 2 h 11"/>
                  <a:gd name="T2" fmla="*/ 4 w 6"/>
                  <a:gd name="T3" fmla="*/ 4 h 11"/>
                  <a:gd name="T4" fmla="*/ 2 w 6"/>
                  <a:gd name="T5" fmla="*/ 11 h 11"/>
                  <a:gd name="T6" fmla="*/ 0 w 6"/>
                  <a:gd name="T7" fmla="*/ 9 h 11"/>
                  <a:gd name="T8" fmla="*/ 2 w 6"/>
                  <a:gd name="T9" fmla="*/ 2 h 11"/>
                  <a:gd name="T10" fmla="*/ 4 w 6"/>
                  <a:gd name="T11" fmla="*/ 2 h 11"/>
                  <a:gd name="T12" fmla="*/ 4 w 6"/>
                  <a:gd name="T13" fmla="*/ 0 h 11"/>
                  <a:gd name="T14" fmla="*/ 6 w 6"/>
                  <a:gd name="T15" fmla="*/ 2 h 11"/>
                  <a:gd name="T16" fmla="*/ 4 w 6"/>
                  <a:gd name="T1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2"/>
                    </a:moveTo>
                    <a:lnTo>
                      <a:pt x="4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1" name="Freeform 603"/>
              <p:cNvSpPr>
                <a:spLocks/>
              </p:cNvSpPr>
              <p:nvPr/>
            </p:nvSpPr>
            <p:spPr bwMode="auto">
              <a:xfrm>
                <a:off x="4810" y="36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2" name="Freeform 604"/>
              <p:cNvSpPr>
                <a:spLocks/>
              </p:cNvSpPr>
              <p:nvPr/>
            </p:nvSpPr>
            <p:spPr bwMode="auto">
              <a:xfrm>
                <a:off x="4817" y="357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3" name="Freeform 605"/>
              <p:cNvSpPr>
                <a:spLocks/>
              </p:cNvSpPr>
              <p:nvPr/>
            </p:nvSpPr>
            <p:spPr bwMode="auto">
              <a:xfrm>
                <a:off x="4817" y="3567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4" name="Freeform 606"/>
              <p:cNvSpPr>
                <a:spLocks/>
              </p:cNvSpPr>
              <p:nvPr/>
            </p:nvSpPr>
            <p:spPr bwMode="auto">
              <a:xfrm>
                <a:off x="4817" y="356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5" name="Freeform 607"/>
              <p:cNvSpPr>
                <a:spLocks/>
              </p:cNvSpPr>
              <p:nvPr/>
            </p:nvSpPr>
            <p:spPr bwMode="auto">
              <a:xfrm>
                <a:off x="4815" y="3560"/>
                <a:ext cx="4" cy="15"/>
              </a:xfrm>
              <a:custGeom>
                <a:avLst/>
                <a:gdLst>
                  <a:gd name="T0" fmla="*/ 2 w 4"/>
                  <a:gd name="T1" fmla="*/ 0 h 15"/>
                  <a:gd name="T2" fmla="*/ 2 w 4"/>
                  <a:gd name="T3" fmla="*/ 9 h 15"/>
                  <a:gd name="T4" fmla="*/ 4 w 4"/>
                  <a:gd name="T5" fmla="*/ 13 h 15"/>
                  <a:gd name="T6" fmla="*/ 2 w 4"/>
                  <a:gd name="T7" fmla="*/ 13 h 15"/>
                  <a:gd name="T8" fmla="*/ 2 w 4"/>
                  <a:gd name="T9" fmla="*/ 11 h 15"/>
                  <a:gd name="T10" fmla="*/ 2 w 4"/>
                  <a:gd name="T11" fmla="*/ 15 h 15"/>
                  <a:gd name="T12" fmla="*/ 0 w 4"/>
                  <a:gd name="T13" fmla="*/ 15 h 15"/>
                  <a:gd name="T14" fmla="*/ 0 w 4"/>
                  <a:gd name="T15" fmla="*/ 9 h 15"/>
                  <a:gd name="T16" fmla="*/ 0 w 4"/>
                  <a:gd name="T17" fmla="*/ 4 h 15"/>
                  <a:gd name="T18" fmla="*/ 2 w 4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5">
                    <a:moveTo>
                      <a:pt x="2" y="0"/>
                    </a:moveTo>
                    <a:lnTo>
                      <a:pt x="2" y="9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6" name="Freeform 608"/>
              <p:cNvSpPr>
                <a:spLocks/>
              </p:cNvSpPr>
              <p:nvPr/>
            </p:nvSpPr>
            <p:spPr bwMode="auto">
              <a:xfrm>
                <a:off x="4817" y="355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7" name="Freeform 609"/>
              <p:cNvSpPr>
                <a:spLocks/>
              </p:cNvSpPr>
              <p:nvPr/>
            </p:nvSpPr>
            <p:spPr bwMode="auto">
              <a:xfrm>
                <a:off x="4824" y="355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8" name="Freeform 610"/>
              <p:cNvSpPr>
                <a:spLocks/>
              </p:cNvSpPr>
              <p:nvPr/>
            </p:nvSpPr>
            <p:spPr bwMode="auto">
              <a:xfrm>
                <a:off x="4826" y="35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49" name="Freeform 611"/>
              <p:cNvSpPr>
                <a:spLocks/>
              </p:cNvSpPr>
              <p:nvPr/>
            </p:nvSpPr>
            <p:spPr bwMode="auto">
              <a:xfrm>
                <a:off x="4821" y="3549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2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0" name="Freeform 612"/>
              <p:cNvSpPr>
                <a:spLocks/>
              </p:cNvSpPr>
              <p:nvPr/>
            </p:nvSpPr>
            <p:spPr bwMode="auto">
              <a:xfrm>
                <a:off x="4826" y="35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1" name="Freeform 613"/>
              <p:cNvSpPr>
                <a:spLocks/>
              </p:cNvSpPr>
              <p:nvPr/>
            </p:nvSpPr>
            <p:spPr bwMode="auto">
              <a:xfrm>
                <a:off x="4844" y="354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2" name="Freeform 614"/>
              <p:cNvSpPr>
                <a:spLocks/>
              </p:cNvSpPr>
              <p:nvPr/>
            </p:nvSpPr>
            <p:spPr bwMode="auto">
              <a:xfrm>
                <a:off x="4824" y="354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3" name="Freeform 615"/>
              <p:cNvSpPr>
                <a:spLocks/>
              </p:cNvSpPr>
              <p:nvPr/>
            </p:nvSpPr>
            <p:spPr bwMode="auto">
              <a:xfrm>
                <a:off x="4812" y="3547"/>
                <a:ext cx="43" cy="91"/>
              </a:xfrm>
              <a:custGeom>
                <a:avLst/>
                <a:gdLst>
                  <a:gd name="T0" fmla="*/ 32 w 43"/>
                  <a:gd name="T1" fmla="*/ 4 h 91"/>
                  <a:gd name="T2" fmla="*/ 36 w 43"/>
                  <a:gd name="T3" fmla="*/ 9 h 91"/>
                  <a:gd name="T4" fmla="*/ 38 w 43"/>
                  <a:gd name="T5" fmla="*/ 13 h 91"/>
                  <a:gd name="T6" fmla="*/ 36 w 43"/>
                  <a:gd name="T7" fmla="*/ 22 h 91"/>
                  <a:gd name="T8" fmla="*/ 40 w 43"/>
                  <a:gd name="T9" fmla="*/ 24 h 91"/>
                  <a:gd name="T10" fmla="*/ 40 w 43"/>
                  <a:gd name="T11" fmla="*/ 31 h 91"/>
                  <a:gd name="T12" fmla="*/ 38 w 43"/>
                  <a:gd name="T13" fmla="*/ 48 h 91"/>
                  <a:gd name="T14" fmla="*/ 38 w 43"/>
                  <a:gd name="T15" fmla="*/ 62 h 91"/>
                  <a:gd name="T16" fmla="*/ 38 w 43"/>
                  <a:gd name="T17" fmla="*/ 64 h 91"/>
                  <a:gd name="T18" fmla="*/ 34 w 43"/>
                  <a:gd name="T19" fmla="*/ 68 h 91"/>
                  <a:gd name="T20" fmla="*/ 32 w 43"/>
                  <a:gd name="T21" fmla="*/ 73 h 91"/>
                  <a:gd name="T22" fmla="*/ 27 w 43"/>
                  <a:gd name="T23" fmla="*/ 68 h 91"/>
                  <a:gd name="T24" fmla="*/ 20 w 43"/>
                  <a:gd name="T25" fmla="*/ 62 h 91"/>
                  <a:gd name="T26" fmla="*/ 32 w 43"/>
                  <a:gd name="T27" fmla="*/ 73 h 91"/>
                  <a:gd name="T28" fmla="*/ 25 w 43"/>
                  <a:gd name="T29" fmla="*/ 71 h 91"/>
                  <a:gd name="T30" fmla="*/ 16 w 43"/>
                  <a:gd name="T31" fmla="*/ 71 h 91"/>
                  <a:gd name="T32" fmla="*/ 16 w 43"/>
                  <a:gd name="T33" fmla="*/ 66 h 91"/>
                  <a:gd name="T34" fmla="*/ 20 w 43"/>
                  <a:gd name="T35" fmla="*/ 73 h 91"/>
                  <a:gd name="T36" fmla="*/ 29 w 43"/>
                  <a:gd name="T37" fmla="*/ 82 h 91"/>
                  <a:gd name="T38" fmla="*/ 32 w 43"/>
                  <a:gd name="T39" fmla="*/ 86 h 91"/>
                  <a:gd name="T40" fmla="*/ 25 w 43"/>
                  <a:gd name="T41" fmla="*/ 86 h 91"/>
                  <a:gd name="T42" fmla="*/ 16 w 43"/>
                  <a:gd name="T43" fmla="*/ 88 h 91"/>
                  <a:gd name="T44" fmla="*/ 7 w 43"/>
                  <a:gd name="T45" fmla="*/ 88 h 91"/>
                  <a:gd name="T46" fmla="*/ 3 w 43"/>
                  <a:gd name="T47" fmla="*/ 80 h 91"/>
                  <a:gd name="T48" fmla="*/ 3 w 43"/>
                  <a:gd name="T49" fmla="*/ 66 h 91"/>
                  <a:gd name="T50" fmla="*/ 3 w 43"/>
                  <a:gd name="T51" fmla="*/ 53 h 91"/>
                  <a:gd name="T52" fmla="*/ 0 w 43"/>
                  <a:gd name="T53" fmla="*/ 44 h 91"/>
                  <a:gd name="T54" fmla="*/ 5 w 43"/>
                  <a:gd name="T55" fmla="*/ 42 h 91"/>
                  <a:gd name="T56" fmla="*/ 9 w 43"/>
                  <a:gd name="T57" fmla="*/ 37 h 91"/>
                  <a:gd name="T58" fmla="*/ 14 w 43"/>
                  <a:gd name="T59" fmla="*/ 44 h 91"/>
                  <a:gd name="T60" fmla="*/ 14 w 43"/>
                  <a:gd name="T61" fmla="*/ 31 h 91"/>
                  <a:gd name="T62" fmla="*/ 7 w 43"/>
                  <a:gd name="T63" fmla="*/ 35 h 91"/>
                  <a:gd name="T64" fmla="*/ 7 w 43"/>
                  <a:gd name="T65" fmla="*/ 31 h 91"/>
                  <a:gd name="T66" fmla="*/ 5 w 43"/>
                  <a:gd name="T67" fmla="*/ 20 h 91"/>
                  <a:gd name="T68" fmla="*/ 7 w 43"/>
                  <a:gd name="T69" fmla="*/ 17 h 91"/>
                  <a:gd name="T70" fmla="*/ 9 w 43"/>
                  <a:gd name="T71" fmla="*/ 13 h 91"/>
                  <a:gd name="T72" fmla="*/ 14 w 43"/>
                  <a:gd name="T73" fmla="*/ 13 h 91"/>
                  <a:gd name="T74" fmla="*/ 14 w 43"/>
                  <a:gd name="T75" fmla="*/ 13 h 91"/>
                  <a:gd name="T76" fmla="*/ 14 w 43"/>
                  <a:gd name="T77" fmla="*/ 11 h 91"/>
                  <a:gd name="T78" fmla="*/ 16 w 43"/>
                  <a:gd name="T79" fmla="*/ 6 h 91"/>
                  <a:gd name="T80" fmla="*/ 20 w 43"/>
                  <a:gd name="T81" fmla="*/ 6 h 91"/>
                  <a:gd name="T82" fmla="*/ 27 w 43"/>
                  <a:gd name="T83" fmla="*/ 6 h 91"/>
                  <a:gd name="T84" fmla="*/ 32 w 43"/>
                  <a:gd name="T8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3" h="91">
                    <a:moveTo>
                      <a:pt x="32" y="2"/>
                    </a:move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38" y="17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0" y="28"/>
                    </a:lnTo>
                    <a:lnTo>
                      <a:pt x="43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38" y="44"/>
                    </a:lnTo>
                    <a:lnTo>
                      <a:pt x="38" y="48"/>
                    </a:lnTo>
                    <a:lnTo>
                      <a:pt x="43" y="55"/>
                    </a:lnTo>
                    <a:lnTo>
                      <a:pt x="40" y="62"/>
                    </a:lnTo>
                    <a:lnTo>
                      <a:pt x="38" y="62"/>
                    </a:lnTo>
                    <a:lnTo>
                      <a:pt x="36" y="64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38" y="66"/>
                    </a:lnTo>
                    <a:lnTo>
                      <a:pt x="36" y="68"/>
                    </a:lnTo>
                    <a:lnTo>
                      <a:pt x="34" y="68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3"/>
                    </a:lnTo>
                    <a:lnTo>
                      <a:pt x="27" y="68"/>
                    </a:lnTo>
                    <a:lnTo>
                      <a:pt x="29" y="66"/>
                    </a:lnTo>
                    <a:lnTo>
                      <a:pt x="27" y="68"/>
                    </a:lnTo>
                    <a:lnTo>
                      <a:pt x="25" y="66"/>
                    </a:lnTo>
                    <a:lnTo>
                      <a:pt x="23" y="62"/>
                    </a:lnTo>
                    <a:lnTo>
                      <a:pt x="20" y="62"/>
                    </a:lnTo>
                    <a:lnTo>
                      <a:pt x="23" y="66"/>
                    </a:lnTo>
                    <a:lnTo>
                      <a:pt x="29" y="71"/>
                    </a:lnTo>
                    <a:lnTo>
                      <a:pt x="32" y="73"/>
                    </a:lnTo>
                    <a:lnTo>
                      <a:pt x="29" y="71"/>
                    </a:lnTo>
                    <a:lnTo>
                      <a:pt x="27" y="73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0" y="71"/>
                    </a:lnTo>
                    <a:lnTo>
                      <a:pt x="16" y="71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6" y="66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0" y="73"/>
                    </a:lnTo>
                    <a:lnTo>
                      <a:pt x="23" y="75"/>
                    </a:lnTo>
                    <a:lnTo>
                      <a:pt x="25" y="80"/>
                    </a:lnTo>
                    <a:lnTo>
                      <a:pt x="29" y="82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32" y="86"/>
                    </a:lnTo>
                    <a:lnTo>
                      <a:pt x="29" y="86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0" y="88"/>
                    </a:lnTo>
                    <a:lnTo>
                      <a:pt x="18" y="86"/>
                    </a:lnTo>
                    <a:lnTo>
                      <a:pt x="16" y="88"/>
                    </a:lnTo>
                    <a:lnTo>
                      <a:pt x="12" y="86"/>
                    </a:lnTo>
                    <a:lnTo>
                      <a:pt x="9" y="91"/>
                    </a:lnTo>
                    <a:lnTo>
                      <a:pt x="7" y="88"/>
                    </a:lnTo>
                    <a:lnTo>
                      <a:pt x="5" y="88"/>
                    </a:lnTo>
                    <a:lnTo>
                      <a:pt x="3" y="86"/>
                    </a:lnTo>
                    <a:lnTo>
                      <a:pt x="3" y="80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3" y="66"/>
                    </a:lnTo>
                    <a:lnTo>
                      <a:pt x="3" y="62"/>
                    </a:lnTo>
                    <a:lnTo>
                      <a:pt x="3" y="60"/>
                    </a:lnTo>
                    <a:lnTo>
                      <a:pt x="3" y="53"/>
                    </a:lnTo>
                    <a:lnTo>
                      <a:pt x="3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7" y="42"/>
                    </a:lnTo>
                    <a:lnTo>
                      <a:pt x="7" y="37"/>
                    </a:lnTo>
                    <a:lnTo>
                      <a:pt x="9" y="37"/>
                    </a:lnTo>
                    <a:lnTo>
                      <a:pt x="14" y="37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4" y="40"/>
                    </a:lnTo>
                    <a:lnTo>
                      <a:pt x="16" y="35"/>
                    </a:lnTo>
                    <a:lnTo>
                      <a:pt x="14" y="31"/>
                    </a:lnTo>
                    <a:lnTo>
                      <a:pt x="14" y="33"/>
                    </a:lnTo>
                    <a:lnTo>
                      <a:pt x="12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9" y="28"/>
                    </a:lnTo>
                    <a:lnTo>
                      <a:pt x="7" y="26"/>
                    </a:lnTo>
                    <a:lnTo>
                      <a:pt x="5" y="20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7" y="17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13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2" y="0"/>
                    </a:lnTo>
                    <a:lnTo>
                      <a:pt x="3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4" name="Freeform 616"/>
              <p:cNvSpPr>
                <a:spLocks/>
              </p:cNvSpPr>
              <p:nvPr/>
            </p:nvSpPr>
            <p:spPr bwMode="auto">
              <a:xfrm>
                <a:off x="4824" y="354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5" name="Freeform 617"/>
              <p:cNvSpPr>
                <a:spLocks/>
              </p:cNvSpPr>
              <p:nvPr/>
            </p:nvSpPr>
            <p:spPr bwMode="auto">
              <a:xfrm>
                <a:off x="4837" y="3547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0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6" name="Freeform 618"/>
              <p:cNvSpPr>
                <a:spLocks/>
              </p:cNvSpPr>
              <p:nvPr/>
            </p:nvSpPr>
            <p:spPr bwMode="auto">
              <a:xfrm>
                <a:off x="4841" y="35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7" name="Freeform 619"/>
              <p:cNvSpPr>
                <a:spLocks/>
              </p:cNvSpPr>
              <p:nvPr/>
            </p:nvSpPr>
            <p:spPr bwMode="auto">
              <a:xfrm>
                <a:off x="4810" y="354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8" name="Freeform 620"/>
              <p:cNvSpPr>
                <a:spLocks/>
              </p:cNvSpPr>
              <p:nvPr/>
            </p:nvSpPr>
            <p:spPr bwMode="auto">
              <a:xfrm>
                <a:off x="4803" y="3538"/>
                <a:ext cx="14" cy="29"/>
              </a:xfrm>
              <a:custGeom>
                <a:avLst/>
                <a:gdLst>
                  <a:gd name="T0" fmla="*/ 12 w 14"/>
                  <a:gd name="T1" fmla="*/ 0 h 29"/>
                  <a:gd name="T2" fmla="*/ 14 w 14"/>
                  <a:gd name="T3" fmla="*/ 2 h 29"/>
                  <a:gd name="T4" fmla="*/ 14 w 14"/>
                  <a:gd name="T5" fmla="*/ 6 h 29"/>
                  <a:gd name="T6" fmla="*/ 14 w 14"/>
                  <a:gd name="T7" fmla="*/ 9 h 29"/>
                  <a:gd name="T8" fmla="*/ 14 w 14"/>
                  <a:gd name="T9" fmla="*/ 15 h 29"/>
                  <a:gd name="T10" fmla="*/ 12 w 14"/>
                  <a:gd name="T11" fmla="*/ 15 h 29"/>
                  <a:gd name="T12" fmla="*/ 14 w 14"/>
                  <a:gd name="T13" fmla="*/ 18 h 29"/>
                  <a:gd name="T14" fmla="*/ 12 w 14"/>
                  <a:gd name="T15" fmla="*/ 22 h 29"/>
                  <a:gd name="T16" fmla="*/ 7 w 14"/>
                  <a:gd name="T17" fmla="*/ 22 h 29"/>
                  <a:gd name="T18" fmla="*/ 7 w 14"/>
                  <a:gd name="T19" fmla="*/ 24 h 29"/>
                  <a:gd name="T20" fmla="*/ 9 w 14"/>
                  <a:gd name="T21" fmla="*/ 22 h 29"/>
                  <a:gd name="T22" fmla="*/ 9 w 14"/>
                  <a:gd name="T23" fmla="*/ 24 h 29"/>
                  <a:gd name="T24" fmla="*/ 7 w 14"/>
                  <a:gd name="T25" fmla="*/ 26 h 29"/>
                  <a:gd name="T26" fmla="*/ 7 w 14"/>
                  <a:gd name="T27" fmla="*/ 29 h 29"/>
                  <a:gd name="T28" fmla="*/ 5 w 14"/>
                  <a:gd name="T29" fmla="*/ 18 h 29"/>
                  <a:gd name="T30" fmla="*/ 7 w 14"/>
                  <a:gd name="T31" fmla="*/ 15 h 29"/>
                  <a:gd name="T32" fmla="*/ 0 w 14"/>
                  <a:gd name="T33" fmla="*/ 15 h 29"/>
                  <a:gd name="T34" fmla="*/ 7 w 14"/>
                  <a:gd name="T35" fmla="*/ 15 h 29"/>
                  <a:gd name="T36" fmla="*/ 7 w 14"/>
                  <a:gd name="T37" fmla="*/ 11 h 29"/>
                  <a:gd name="T38" fmla="*/ 3 w 14"/>
                  <a:gd name="T39" fmla="*/ 11 h 29"/>
                  <a:gd name="T40" fmla="*/ 7 w 14"/>
                  <a:gd name="T41" fmla="*/ 11 h 29"/>
                  <a:gd name="T42" fmla="*/ 9 w 14"/>
                  <a:gd name="T43" fmla="*/ 6 h 29"/>
                  <a:gd name="T44" fmla="*/ 7 w 14"/>
                  <a:gd name="T45" fmla="*/ 6 h 29"/>
                  <a:gd name="T46" fmla="*/ 7 w 14"/>
                  <a:gd name="T47" fmla="*/ 4 h 29"/>
                  <a:gd name="T48" fmla="*/ 9 w 14"/>
                  <a:gd name="T49" fmla="*/ 0 h 29"/>
                  <a:gd name="T50" fmla="*/ 12 w 14"/>
                  <a:gd name="T5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29">
                    <a:moveTo>
                      <a:pt x="12" y="0"/>
                    </a:moveTo>
                    <a:lnTo>
                      <a:pt x="14" y="2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14" y="18"/>
                    </a:lnTo>
                    <a:lnTo>
                      <a:pt x="12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5" y="1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7" y="15"/>
                    </a:lnTo>
                    <a:lnTo>
                      <a:pt x="7" y="11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59" name="Freeform 621"/>
              <p:cNvSpPr>
                <a:spLocks/>
              </p:cNvSpPr>
              <p:nvPr/>
            </p:nvSpPr>
            <p:spPr bwMode="auto">
              <a:xfrm>
                <a:off x="4850" y="3538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5 w 9"/>
                  <a:gd name="T3" fmla="*/ 4 h 9"/>
                  <a:gd name="T4" fmla="*/ 5 w 9"/>
                  <a:gd name="T5" fmla="*/ 6 h 9"/>
                  <a:gd name="T6" fmla="*/ 5 w 9"/>
                  <a:gd name="T7" fmla="*/ 9 h 9"/>
                  <a:gd name="T8" fmla="*/ 2 w 9"/>
                  <a:gd name="T9" fmla="*/ 6 h 9"/>
                  <a:gd name="T10" fmla="*/ 0 w 9"/>
                  <a:gd name="T11" fmla="*/ 6 h 9"/>
                  <a:gd name="T12" fmla="*/ 2 w 9"/>
                  <a:gd name="T13" fmla="*/ 6 h 9"/>
                  <a:gd name="T14" fmla="*/ 2 w 9"/>
                  <a:gd name="T15" fmla="*/ 4 h 9"/>
                  <a:gd name="T16" fmla="*/ 0 w 9"/>
                  <a:gd name="T17" fmla="*/ 4 h 9"/>
                  <a:gd name="T18" fmla="*/ 0 w 9"/>
                  <a:gd name="T19" fmla="*/ 2 h 9"/>
                  <a:gd name="T20" fmla="*/ 2 w 9"/>
                  <a:gd name="T21" fmla="*/ 2 h 9"/>
                  <a:gd name="T22" fmla="*/ 0 w 9"/>
                  <a:gd name="T23" fmla="*/ 2 h 9"/>
                  <a:gd name="T24" fmla="*/ 2 w 9"/>
                  <a:gd name="T25" fmla="*/ 0 h 9"/>
                  <a:gd name="T26" fmla="*/ 2 w 9"/>
                  <a:gd name="T27" fmla="*/ 2 h 9"/>
                  <a:gd name="T28" fmla="*/ 5 w 9"/>
                  <a:gd name="T29" fmla="*/ 0 h 9"/>
                  <a:gd name="T30" fmla="*/ 9 w 9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5" y="4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0" name="Freeform 622"/>
              <p:cNvSpPr>
                <a:spLocks/>
              </p:cNvSpPr>
              <p:nvPr/>
            </p:nvSpPr>
            <p:spPr bwMode="auto">
              <a:xfrm>
                <a:off x="4855" y="35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1" name="Freeform 623"/>
              <p:cNvSpPr>
                <a:spLocks/>
              </p:cNvSpPr>
              <p:nvPr/>
            </p:nvSpPr>
            <p:spPr bwMode="auto">
              <a:xfrm>
                <a:off x="4844" y="353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2" name="Freeform 624"/>
              <p:cNvSpPr>
                <a:spLocks/>
              </p:cNvSpPr>
              <p:nvPr/>
            </p:nvSpPr>
            <p:spPr bwMode="auto">
              <a:xfrm>
                <a:off x="4846" y="3533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0 h 5"/>
                  <a:gd name="T4" fmla="*/ 2 w 2"/>
                  <a:gd name="T5" fmla="*/ 5 h 5"/>
                  <a:gd name="T6" fmla="*/ 0 w 2"/>
                  <a:gd name="T7" fmla="*/ 3 h 5"/>
                  <a:gd name="T8" fmla="*/ 0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3" name="Freeform 625"/>
              <p:cNvSpPr>
                <a:spLocks/>
              </p:cNvSpPr>
              <p:nvPr/>
            </p:nvSpPr>
            <p:spPr bwMode="auto">
              <a:xfrm>
                <a:off x="4846" y="352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4" name="Freeform 626"/>
              <p:cNvSpPr>
                <a:spLocks/>
              </p:cNvSpPr>
              <p:nvPr/>
            </p:nvSpPr>
            <p:spPr bwMode="auto">
              <a:xfrm>
                <a:off x="4846" y="352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5" name="Freeform 627"/>
              <p:cNvSpPr>
                <a:spLocks/>
              </p:cNvSpPr>
              <p:nvPr/>
            </p:nvSpPr>
            <p:spPr bwMode="auto">
              <a:xfrm>
                <a:off x="4819" y="352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6" name="Freeform 628"/>
              <p:cNvSpPr>
                <a:spLocks/>
              </p:cNvSpPr>
              <p:nvPr/>
            </p:nvSpPr>
            <p:spPr bwMode="auto">
              <a:xfrm>
                <a:off x="4815" y="352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7" name="Freeform 629"/>
              <p:cNvSpPr>
                <a:spLocks/>
              </p:cNvSpPr>
              <p:nvPr/>
            </p:nvSpPr>
            <p:spPr bwMode="auto">
              <a:xfrm>
                <a:off x="4828" y="351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8" name="Freeform 630"/>
              <p:cNvSpPr>
                <a:spLocks/>
              </p:cNvSpPr>
              <p:nvPr/>
            </p:nvSpPr>
            <p:spPr bwMode="auto">
              <a:xfrm>
                <a:off x="4859" y="348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69" name="Freeform 631"/>
              <p:cNvSpPr>
                <a:spLocks/>
              </p:cNvSpPr>
              <p:nvPr/>
            </p:nvSpPr>
            <p:spPr bwMode="auto">
              <a:xfrm>
                <a:off x="4861" y="348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0" name="Freeform 632"/>
              <p:cNvSpPr>
                <a:spLocks/>
              </p:cNvSpPr>
              <p:nvPr/>
            </p:nvSpPr>
            <p:spPr bwMode="auto">
              <a:xfrm>
                <a:off x="4837" y="34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1" name="Freeform 633"/>
              <p:cNvSpPr>
                <a:spLocks/>
              </p:cNvSpPr>
              <p:nvPr/>
            </p:nvSpPr>
            <p:spPr bwMode="auto">
              <a:xfrm>
                <a:off x="4830" y="347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2" name="Freeform 634"/>
              <p:cNvSpPr>
                <a:spLocks/>
              </p:cNvSpPr>
              <p:nvPr/>
            </p:nvSpPr>
            <p:spPr bwMode="auto">
              <a:xfrm>
                <a:off x="4868" y="347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3" name="Freeform 635"/>
              <p:cNvSpPr>
                <a:spLocks/>
              </p:cNvSpPr>
              <p:nvPr/>
            </p:nvSpPr>
            <p:spPr bwMode="auto">
              <a:xfrm>
                <a:off x="4870" y="347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4" name="Rectangle 636"/>
              <p:cNvSpPr>
                <a:spLocks noChangeArrowheads="1"/>
              </p:cNvSpPr>
              <p:nvPr/>
            </p:nvSpPr>
            <p:spPr bwMode="auto">
              <a:xfrm>
                <a:off x="4832" y="3473"/>
                <a:ext cx="3" cy="3"/>
              </a:xfrm>
              <a:prstGeom prst="rect">
                <a:avLst/>
              </a:prstGeom>
              <a:noFill/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5" name="Freeform 637"/>
              <p:cNvSpPr>
                <a:spLocks/>
              </p:cNvSpPr>
              <p:nvPr/>
            </p:nvSpPr>
            <p:spPr bwMode="auto">
              <a:xfrm>
                <a:off x="5035" y="3471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2 h 5"/>
                  <a:gd name="T4" fmla="*/ 2 w 5"/>
                  <a:gd name="T5" fmla="*/ 5 h 5"/>
                  <a:gd name="T6" fmla="*/ 0 w 5"/>
                  <a:gd name="T7" fmla="*/ 2 h 5"/>
                  <a:gd name="T8" fmla="*/ 2 w 5"/>
                  <a:gd name="T9" fmla="*/ 0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2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6" name="Freeform 638"/>
              <p:cNvSpPr>
                <a:spLocks/>
              </p:cNvSpPr>
              <p:nvPr/>
            </p:nvSpPr>
            <p:spPr bwMode="auto">
              <a:xfrm>
                <a:off x="4846" y="34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7" name="Freeform 639"/>
              <p:cNvSpPr>
                <a:spLocks/>
              </p:cNvSpPr>
              <p:nvPr/>
            </p:nvSpPr>
            <p:spPr bwMode="auto">
              <a:xfrm>
                <a:off x="4844" y="34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8" name="Freeform 640"/>
              <p:cNvSpPr>
                <a:spLocks/>
              </p:cNvSpPr>
              <p:nvPr/>
            </p:nvSpPr>
            <p:spPr bwMode="auto">
              <a:xfrm>
                <a:off x="4857" y="345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79" name="Freeform 641"/>
              <p:cNvSpPr>
                <a:spLocks/>
              </p:cNvSpPr>
              <p:nvPr/>
            </p:nvSpPr>
            <p:spPr bwMode="auto">
              <a:xfrm>
                <a:off x="4864" y="345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0" name="Freeform 642"/>
              <p:cNvSpPr>
                <a:spLocks/>
              </p:cNvSpPr>
              <p:nvPr/>
            </p:nvSpPr>
            <p:spPr bwMode="auto">
              <a:xfrm>
                <a:off x="4828" y="3453"/>
                <a:ext cx="42" cy="100"/>
              </a:xfrm>
              <a:custGeom>
                <a:avLst/>
                <a:gdLst>
                  <a:gd name="T0" fmla="*/ 33 w 42"/>
                  <a:gd name="T1" fmla="*/ 18 h 100"/>
                  <a:gd name="T2" fmla="*/ 33 w 42"/>
                  <a:gd name="T3" fmla="*/ 23 h 100"/>
                  <a:gd name="T4" fmla="*/ 33 w 42"/>
                  <a:gd name="T5" fmla="*/ 25 h 100"/>
                  <a:gd name="T6" fmla="*/ 38 w 42"/>
                  <a:gd name="T7" fmla="*/ 27 h 100"/>
                  <a:gd name="T8" fmla="*/ 36 w 42"/>
                  <a:gd name="T9" fmla="*/ 29 h 100"/>
                  <a:gd name="T10" fmla="*/ 38 w 42"/>
                  <a:gd name="T11" fmla="*/ 29 h 100"/>
                  <a:gd name="T12" fmla="*/ 40 w 42"/>
                  <a:gd name="T13" fmla="*/ 36 h 100"/>
                  <a:gd name="T14" fmla="*/ 36 w 42"/>
                  <a:gd name="T15" fmla="*/ 38 h 100"/>
                  <a:gd name="T16" fmla="*/ 33 w 42"/>
                  <a:gd name="T17" fmla="*/ 31 h 100"/>
                  <a:gd name="T18" fmla="*/ 29 w 42"/>
                  <a:gd name="T19" fmla="*/ 34 h 100"/>
                  <a:gd name="T20" fmla="*/ 22 w 42"/>
                  <a:gd name="T21" fmla="*/ 34 h 100"/>
                  <a:gd name="T22" fmla="*/ 31 w 42"/>
                  <a:gd name="T23" fmla="*/ 38 h 100"/>
                  <a:gd name="T24" fmla="*/ 31 w 42"/>
                  <a:gd name="T25" fmla="*/ 43 h 100"/>
                  <a:gd name="T26" fmla="*/ 36 w 42"/>
                  <a:gd name="T27" fmla="*/ 45 h 100"/>
                  <a:gd name="T28" fmla="*/ 38 w 42"/>
                  <a:gd name="T29" fmla="*/ 51 h 100"/>
                  <a:gd name="T30" fmla="*/ 33 w 42"/>
                  <a:gd name="T31" fmla="*/ 58 h 100"/>
                  <a:gd name="T32" fmla="*/ 29 w 42"/>
                  <a:gd name="T33" fmla="*/ 78 h 100"/>
                  <a:gd name="T34" fmla="*/ 27 w 42"/>
                  <a:gd name="T35" fmla="*/ 83 h 100"/>
                  <a:gd name="T36" fmla="*/ 20 w 42"/>
                  <a:gd name="T37" fmla="*/ 76 h 100"/>
                  <a:gd name="T38" fmla="*/ 18 w 42"/>
                  <a:gd name="T39" fmla="*/ 76 h 100"/>
                  <a:gd name="T40" fmla="*/ 13 w 42"/>
                  <a:gd name="T41" fmla="*/ 76 h 100"/>
                  <a:gd name="T42" fmla="*/ 18 w 42"/>
                  <a:gd name="T43" fmla="*/ 76 h 100"/>
                  <a:gd name="T44" fmla="*/ 18 w 42"/>
                  <a:gd name="T45" fmla="*/ 83 h 100"/>
                  <a:gd name="T46" fmla="*/ 20 w 42"/>
                  <a:gd name="T47" fmla="*/ 87 h 100"/>
                  <a:gd name="T48" fmla="*/ 18 w 42"/>
                  <a:gd name="T49" fmla="*/ 91 h 100"/>
                  <a:gd name="T50" fmla="*/ 11 w 42"/>
                  <a:gd name="T51" fmla="*/ 91 h 100"/>
                  <a:gd name="T52" fmla="*/ 11 w 42"/>
                  <a:gd name="T53" fmla="*/ 96 h 100"/>
                  <a:gd name="T54" fmla="*/ 7 w 42"/>
                  <a:gd name="T55" fmla="*/ 98 h 100"/>
                  <a:gd name="T56" fmla="*/ 0 w 42"/>
                  <a:gd name="T57" fmla="*/ 98 h 100"/>
                  <a:gd name="T58" fmla="*/ 0 w 42"/>
                  <a:gd name="T59" fmla="*/ 91 h 100"/>
                  <a:gd name="T60" fmla="*/ 2 w 42"/>
                  <a:gd name="T61" fmla="*/ 87 h 100"/>
                  <a:gd name="T62" fmla="*/ 2 w 42"/>
                  <a:gd name="T63" fmla="*/ 83 h 100"/>
                  <a:gd name="T64" fmla="*/ 2 w 42"/>
                  <a:gd name="T65" fmla="*/ 74 h 100"/>
                  <a:gd name="T66" fmla="*/ 4 w 42"/>
                  <a:gd name="T67" fmla="*/ 67 h 100"/>
                  <a:gd name="T68" fmla="*/ 4 w 42"/>
                  <a:gd name="T69" fmla="*/ 65 h 100"/>
                  <a:gd name="T70" fmla="*/ 2 w 42"/>
                  <a:gd name="T71" fmla="*/ 58 h 100"/>
                  <a:gd name="T72" fmla="*/ 4 w 42"/>
                  <a:gd name="T73" fmla="*/ 56 h 100"/>
                  <a:gd name="T74" fmla="*/ 4 w 42"/>
                  <a:gd name="T75" fmla="*/ 49 h 100"/>
                  <a:gd name="T76" fmla="*/ 7 w 42"/>
                  <a:gd name="T77" fmla="*/ 47 h 100"/>
                  <a:gd name="T78" fmla="*/ 7 w 42"/>
                  <a:gd name="T79" fmla="*/ 43 h 100"/>
                  <a:gd name="T80" fmla="*/ 4 w 42"/>
                  <a:gd name="T81" fmla="*/ 38 h 100"/>
                  <a:gd name="T82" fmla="*/ 7 w 42"/>
                  <a:gd name="T83" fmla="*/ 29 h 100"/>
                  <a:gd name="T84" fmla="*/ 7 w 42"/>
                  <a:gd name="T85" fmla="*/ 27 h 100"/>
                  <a:gd name="T86" fmla="*/ 11 w 42"/>
                  <a:gd name="T87" fmla="*/ 25 h 100"/>
                  <a:gd name="T88" fmla="*/ 11 w 42"/>
                  <a:gd name="T89" fmla="*/ 20 h 100"/>
                  <a:gd name="T90" fmla="*/ 16 w 42"/>
                  <a:gd name="T91" fmla="*/ 14 h 100"/>
                  <a:gd name="T92" fmla="*/ 20 w 42"/>
                  <a:gd name="T93" fmla="*/ 9 h 100"/>
                  <a:gd name="T94" fmla="*/ 24 w 42"/>
                  <a:gd name="T95" fmla="*/ 7 h 100"/>
                  <a:gd name="T96" fmla="*/ 27 w 42"/>
                  <a:gd name="T97" fmla="*/ 5 h 100"/>
                  <a:gd name="T98" fmla="*/ 31 w 42"/>
                  <a:gd name="T99" fmla="*/ 7 h 100"/>
                  <a:gd name="T100" fmla="*/ 33 w 42"/>
                  <a:gd name="T10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" h="100">
                    <a:moveTo>
                      <a:pt x="33" y="3"/>
                    </a:moveTo>
                    <a:lnTo>
                      <a:pt x="36" y="9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36" y="23"/>
                    </a:lnTo>
                    <a:lnTo>
                      <a:pt x="33" y="25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7"/>
                    </a:lnTo>
                    <a:lnTo>
                      <a:pt x="40" y="25"/>
                    </a:lnTo>
                    <a:lnTo>
                      <a:pt x="38" y="27"/>
                    </a:lnTo>
                    <a:lnTo>
                      <a:pt x="36" y="29"/>
                    </a:lnTo>
                    <a:lnTo>
                      <a:pt x="33" y="31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40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38" y="40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34"/>
                    </a:lnTo>
                    <a:lnTo>
                      <a:pt x="36" y="31"/>
                    </a:lnTo>
                    <a:lnTo>
                      <a:pt x="33" y="31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29" y="34"/>
                    </a:lnTo>
                    <a:lnTo>
                      <a:pt x="27" y="36"/>
                    </a:lnTo>
                    <a:lnTo>
                      <a:pt x="24" y="31"/>
                    </a:lnTo>
                    <a:lnTo>
                      <a:pt x="22" y="34"/>
                    </a:lnTo>
                    <a:lnTo>
                      <a:pt x="24" y="38"/>
                    </a:lnTo>
                    <a:lnTo>
                      <a:pt x="29" y="40"/>
                    </a:lnTo>
                    <a:lnTo>
                      <a:pt x="31" y="38"/>
                    </a:lnTo>
                    <a:lnTo>
                      <a:pt x="31" y="40"/>
                    </a:lnTo>
                    <a:lnTo>
                      <a:pt x="33" y="43"/>
                    </a:lnTo>
                    <a:lnTo>
                      <a:pt x="31" y="43"/>
                    </a:lnTo>
                    <a:lnTo>
                      <a:pt x="31" y="45"/>
                    </a:lnTo>
                    <a:lnTo>
                      <a:pt x="36" y="43"/>
                    </a:lnTo>
                    <a:lnTo>
                      <a:pt x="36" y="45"/>
                    </a:lnTo>
                    <a:lnTo>
                      <a:pt x="36" y="47"/>
                    </a:lnTo>
                    <a:lnTo>
                      <a:pt x="38" y="45"/>
                    </a:lnTo>
                    <a:lnTo>
                      <a:pt x="38" y="51"/>
                    </a:lnTo>
                    <a:lnTo>
                      <a:pt x="36" y="51"/>
                    </a:lnTo>
                    <a:lnTo>
                      <a:pt x="36" y="54"/>
                    </a:lnTo>
                    <a:lnTo>
                      <a:pt x="33" y="58"/>
                    </a:lnTo>
                    <a:lnTo>
                      <a:pt x="33" y="71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7" y="80"/>
                    </a:lnTo>
                    <a:lnTo>
                      <a:pt x="24" y="78"/>
                    </a:lnTo>
                    <a:lnTo>
                      <a:pt x="27" y="83"/>
                    </a:lnTo>
                    <a:lnTo>
                      <a:pt x="24" y="80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20" y="71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6" y="76"/>
                    </a:lnTo>
                    <a:lnTo>
                      <a:pt x="13" y="76"/>
                    </a:lnTo>
                    <a:lnTo>
                      <a:pt x="13" y="78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16" y="80"/>
                    </a:lnTo>
                    <a:lnTo>
                      <a:pt x="16" y="83"/>
                    </a:lnTo>
                    <a:lnTo>
                      <a:pt x="18" y="83"/>
                    </a:lnTo>
                    <a:lnTo>
                      <a:pt x="18" y="85"/>
                    </a:lnTo>
                    <a:lnTo>
                      <a:pt x="20" y="85"/>
                    </a:lnTo>
                    <a:lnTo>
                      <a:pt x="20" y="87"/>
                    </a:lnTo>
                    <a:lnTo>
                      <a:pt x="20" y="89"/>
                    </a:lnTo>
                    <a:lnTo>
                      <a:pt x="18" y="89"/>
                    </a:lnTo>
                    <a:lnTo>
                      <a:pt x="18" y="91"/>
                    </a:lnTo>
                    <a:lnTo>
                      <a:pt x="16" y="85"/>
                    </a:lnTo>
                    <a:lnTo>
                      <a:pt x="13" y="87"/>
                    </a:lnTo>
                    <a:lnTo>
                      <a:pt x="11" y="91"/>
                    </a:lnTo>
                    <a:lnTo>
                      <a:pt x="9" y="94"/>
                    </a:lnTo>
                    <a:lnTo>
                      <a:pt x="9" y="98"/>
                    </a:lnTo>
                    <a:lnTo>
                      <a:pt x="11" y="96"/>
                    </a:lnTo>
                    <a:lnTo>
                      <a:pt x="11" y="100"/>
                    </a:lnTo>
                    <a:lnTo>
                      <a:pt x="7" y="100"/>
                    </a:lnTo>
                    <a:lnTo>
                      <a:pt x="7" y="98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5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0" y="80"/>
                    </a:lnTo>
                    <a:lnTo>
                      <a:pt x="0" y="71"/>
                    </a:lnTo>
                    <a:lnTo>
                      <a:pt x="2" y="74"/>
                    </a:lnTo>
                    <a:lnTo>
                      <a:pt x="2" y="69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2" y="63"/>
                    </a:lnTo>
                    <a:lnTo>
                      <a:pt x="2" y="58"/>
                    </a:lnTo>
                    <a:lnTo>
                      <a:pt x="7" y="58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4" y="54"/>
                    </a:lnTo>
                    <a:lnTo>
                      <a:pt x="4" y="49"/>
                    </a:lnTo>
                    <a:lnTo>
                      <a:pt x="7" y="49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7" y="43"/>
                    </a:lnTo>
                    <a:lnTo>
                      <a:pt x="7" y="40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7" y="36"/>
                    </a:lnTo>
                    <a:lnTo>
                      <a:pt x="7" y="29"/>
                    </a:lnTo>
                    <a:lnTo>
                      <a:pt x="9" y="31"/>
                    </a:lnTo>
                    <a:lnTo>
                      <a:pt x="11" y="29"/>
                    </a:lnTo>
                    <a:lnTo>
                      <a:pt x="7" y="27"/>
                    </a:lnTo>
                    <a:lnTo>
                      <a:pt x="9" y="25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1" y="20"/>
                    </a:lnTo>
                    <a:lnTo>
                      <a:pt x="11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4" y="7"/>
                    </a:lnTo>
                    <a:lnTo>
                      <a:pt x="27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1" y="7"/>
                    </a:lnTo>
                    <a:lnTo>
                      <a:pt x="31" y="3"/>
                    </a:lnTo>
                    <a:lnTo>
                      <a:pt x="33" y="0"/>
                    </a:lnTo>
                    <a:lnTo>
                      <a:pt x="33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1" name="Freeform 643"/>
              <p:cNvSpPr>
                <a:spLocks/>
              </p:cNvSpPr>
              <p:nvPr/>
            </p:nvSpPr>
            <p:spPr bwMode="auto">
              <a:xfrm>
                <a:off x="4841" y="3451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5 h 5"/>
                  <a:gd name="T4" fmla="*/ 0 w 3"/>
                  <a:gd name="T5" fmla="*/ 2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2" name="Freeform 644"/>
              <p:cNvSpPr>
                <a:spLocks/>
              </p:cNvSpPr>
              <p:nvPr/>
            </p:nvSpPr>
            <p:spPr bwMode="auto">
              <a:xfrm>
                <a:off x="4864" y="3442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0 w 2"/>
                  <a:gd name="T5" fmla="*/ 5 h 7"/>
                  <a:gd name="T6" fmla="*/ 2 w 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3" name="Freeform 645"/>
              <p:cNvSpPr>
                <a:spLocks/>
              </p:cNvSpPr>
              <p:nvPr/>
            </p:nvSpPr>
            <p:spPr bwMode="auto">
              <a:xfrm>
                <a:off x="4855" y="3440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7 h 7"/>
                  <a:gd name="T4" fmla="*/ 4 w 6"/>
                  <a:gd name="T5" fmla="*/ 4 h 7"/>
                  <a:gd name="T6" fmla="*/ 2 w 6"/>
                  <a:gd name="T7" fmla="*/ 4 h 7"/>
                  <a:gd name="T8" fmla="*/ 0 w 6"/>
                  <a:gd name="T9" fmla="*/ 4 h 7"/>
                  <a:gd name="T10" fmla="*/ 0 w 6"/>
                  <a:gd name="T11" fmla="*/ 2 h 7"/>
                  <a:gd name="T12" fmla="*/ 4 w 6"/>
                  <a:gd name="T13" fmla="*/ 2 h 7"/>
                  <a:gd name="T14" fmla="*/ 4 w 6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6" y="7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4" name="Freeform 646"/>
              <p:cNvSpPr>
                <a:spLocks/>
              </p:cNvSpPr>
              <p:nvPr/>
            </p:nvSpPr>
            <p:spPr bwMode="auto">
              <a:xfrm>
                <a:off x="4888" y="3391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5 h 7"/>
                  <a:gd name="T4" fmla="*/ 0 w 2"/>
                  <a:gd name="T5" fmla="*/ 7 h 7"/>
                  <a:gd name="T6" fmla="*/ 2 w 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5" name="Freeform 647"/>
              <p:cNvSpPr>
                <a:spLocks/>
              </p:cNvSpPr>
              <p:nvPr/>
            </p:nvSpPr>
            <p:spPr bwMode="auto">
              <a:xfrm>
                <a:off x="4908" y="33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6" name="Freeform 648"/>
              <p:cNvSpPr>
                <a:spLocks/>
              </p:cNvSpPr>
              <p:nvPr/>
            </p:nvSpPr>
            <p:spPr bwMode="auto">
              <a:xfrm>
                <a:off x="4908" y="3371"/>
                <a:ext cx="2" cy="16"/>
              </a:xfrm>
              <a:custGeom>
                <a:avLst/>
                <a:gdLst>
                  <a:gd name="T0" fmla="*/ 2 w 2"/>
                  <a:gd name="T1" fmla="*/ 0 h 16"/>
                  <a:gd name="T2" fmla="*/ 2 w 2"/>
                  <a:gd name="T3" fmla="*/ 2 h 16"/>
                  <a:gd name="T4" fmla="*/ 2 w 2"/>
                  <a:gd name="T5" fmla="*/ 7 h 16"/>
                  <a:gd name="T6" fmla="*/ 2 w 2"/>
                  <a:gd name="T7" fmla="*/ 16 h 16"/>
                  <a:gd name="T8" fmla="*/ 0 w 2"/>
                  <a:gd name="T9" fmla="*/ 11 h 16"/>
                  <a:gd name="T10" fmla="*/ 0 w 2"/>
                  <a:gd name="T11" fmla="*/ 9 h 16"/>
                  <a:gd name="T12" fmla="*/ 0 w 2"/>
                  <a:gd name="T13" fmla="*/ 2 h 16"/>
                  <a:gd name="T14" fmla="*/ 2 w 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2" y="0"/>
                    </a:moveTo>
                    <a:lnTo>
                      <a:pt x="2" y="2"/>
                    </a:lnTo>
                    <a:lnTo>
                      <a:pt x="2" y="7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7" name="Freeform 649"/>
              <p:cNvSpPr>
                <a:spLocks/>
              </p:cNvSpPr>
              <p:nvPr/>
            </p:nvSpPr>
            <p:spPr bwMode="auto">
              <a:xfrm>
                <a:off x="4908" y="336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8" name="Freeform 650"/>
              <p:cNvSpPr>
                <a:spLocks/>
              </p:cNvSpPr>
              <p:nvPr/>
            </p:nvSpPr>
            <p:spPr bwMode="auto">
              <a:xfrm>
                <a:off x="4939" y="32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89" name="Freeform 651"/>
              <p:cNvSpPr>
                <a:spLocks/>
              </p:cNvSpPr>
              <p:nvPr/>
            </p:nvSpPr>
            <p:spPr bwMode="auto">
              <a:xfrm>
                <a:off x="4944" y="3265"/>
                <a:ext cx="4" cy="11"/>
              </a:xfrm>
              <a:custGeom>
                <a:avLst/>
                <a:gdLst>
                  <a:gd name="T0" fmla="*/ 4 w 4"/>
                  <a:gd name="T1" fmla="*/ 0 h 11"/>
                  <a:gd name="T2" fmla="*/ 4 w 4"/>
                  <a:gd name="T3" fmla="*/ 4 h 11"/>
                  <a:gd name="T4" fmla="*/ 2 w 4"/>
                  <a:gd name="T5" fmla="*/ 6 h 11"/>
                  <a:gd name="T6" fmla="*/ 0 w 4"/>
                  <a:gd name="T7" fmla="*/ 11 h 11"/>
                  <a:gd name="T8" fmla="*/ 0 w 4"/>
                  <a:gd name="T9" fmla="*/ 4 h 11"/>
                  <a:gd name="T10" fmla="*/ 2 w 4"/>
                  <a:gd name="T11" fmla="*/ 2 h 11"/>
                  <a:gd name="T12" fmla="*/ 4 w 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4" y="4"/>
                    </a:lnTo>
                    <a:lnTo>
                      <a:pt x="2" y="6"/>
                    </a:lnTo>
                    <a:lnTo>
                      <a:pt x="0" y="11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0" name="Freeform 652"/>
              <p:cNvSpPr>
                <a:spLocks/>
              </p:cNvSpPr>
              <p:nvPr/>
            </p:nvSpPr>
            <p:spPr bwMode="auto">
              <a:xfrm>
                <a:off x="4950" y="326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1" name="Freeform 653"/>
              <p:cNvSpPr>
                <a:spLocks noEditPoints="1"/>
              </p:cNvSpPr>
              <p:nvPr/>
            </p:nvSpPr>
            <p:spPr bwMode="auto">
              <a:xfrm>
                <a:off x="2536" y="2658"/>
                <a:ext cx="1143" cy="933"/>
              </a:xfrm>
              <a:custGeom>
                <a:avLst/>
                <a:gdLst>
                  <a:gd name="T0" fmla="*/ 488 w 1143"/>
                  <a:gd name="T1" fmla="*/ 795 h 933"/>
                  <a:gd name="T2" fmla="*/ 492 w 1143"/>
                  <a:gd name="T3" fmla="*/ 522 h 933"/>
                  <a:gd name="T4" fmla="*/ 786 w 1143"/>
                  <a:gd name="T5" fmla="*/ 356 h 933"/>
                  <a:gd name="T6" fmla="*/ 791 w 1143"/>
                  <a:gd name="T7" fmla="*/ 365 h 933"/>
                  <a:gd name="T8" fmla="*/ 786 w 1143"/>
                  <a:gd name="T9" fmla="*/ 360 h 933"/>
                  <a:gd name="T10" fmla="*/ 664 w 1143"/>
                  <a:gd name="T11" fmla="*/ 402 h 933"/>
                  <a:gd name="T12" fmla="*/ 606 w 1143"/>
                  <a:gd name="T13" fmla="*/ 473 h 933"/>
                  <a:gd name="T14" fmla="*/ 494 w 1143"/>
                  <a:gd name="T15" fmla="*/ 518 h 933"/>
                  <a:gd name="T16" fmla="*/ 477 w 1143"/>
                  <a:gd name="T17" fmla="*/ 620 h 933"/>
                  <a:gd name="T18" fmla="*/ 499 w 1143"/>
                  <a:gd name="T19" fmla="*/ 766 h 933"/>
                  <a:gd name="T20" fmla="*/ 483 w 1143"/>
                  <a:gd name="T21" fmla="*/ 784 h 933"/>
                  <a:gd name="T22" fmla="*/ 470 w 1143"/>
                  <a:gd name="T23" fmla="*/ 795 h 933"/>
                  <a:gd name="T24" fmla="*/ 485 w 1143"/>
                  <a:gd name="T25" fmla="*/ 811 h 933"/>
                  <a:gd name="T26" fmla="*/ 452 w 1143"/>
                  <a:gd name="T27" fmla="*/ 831 h 933"/>
                  <a:gd name="T28" fmla="*/ 412 w 1143"/>
                  <a:gd name="T29" fmla="*/ 840 h 933"/>
                  <a:gd name="T30" fmla="*/ 365 w 1143"/>
                  <a:gd name="T31" fmla="*/ 864 h 933"/>
                  <a:gd name="T32" fmla="*/ 312 w 1143"/>
                  <a:gd name="T33" fmla="*/ 869 h 933"/>
                  <a:gd name="T34" fmla="*/ 260 w 1143"/>
                  <a:gd name="T35" fmla="*/ 906 h 933"/>
                  <a:gd name="T36" fmla="*/ 243 w 1143"/>
                  <a:gd name="T37" fmla="*/ 933 h 933"/>
                  <a:gd name="T38" fmla="*/ 225 w 1143"/>
                  <a:gd name="T39" fmla="*/ 895 h 933"/>
                  <a:gd name="T40" fmla="*/ 258 w 1143"/>
                  <a:gd name="T41" fmla="*/ 855 h 933"/>
                  <a:gd name="T42" fmla="*/ 232 w 1143"/>
                  <a:gd name="T43" fmla="*/ 829 h 933"/>
                  <a:gd name="T44" fmla="*/ 187 w 1143"/>
                  <a:gd name="T45" fmla="*/ 780 h 933"/>
                  <a:gd name="T46" fmla="*/ 162 w 1143"/>
                  <a:gd name="T47" fmla="*/ 749 h 933"/>
                  <a:gd name="T48" fmla="*/ 125 w 1143"/>
                  <a:gd name="T49" fmla="*/ 773 h 933"/>
                  <a:gd name="T50" fmla="*/ 96 w 1143"/>
                  <a:gd name="T51" fmla="*/ 766 h 933"/>
                  <a:gd name="T52" fmla="*/ 51 w 1143"/>
                  <a:gd name="T53" fmla="*/ 758 h 933"/>
                  <a:gd name="T54" fmla="*/ 33 w 1143"/>
                  <a:gd name="T55" fmla="*/ 738 h 933"/>
                  <a:gd name="T56" fmla="*/ 44 w 1143"/>
                  <a:gd name="T57" fmla="*/ 729 h 933"/>
                  <a:gd name="T58" fmla="*/ 93 w 1143"/>
                  <a:gd name="T59" fmla="*/ 744 h 933"/>
                  <a:gd name="T60" fmla="*/ 100 w 1143"/>
                  <a:gd name="T61" fmla="*/ 698 h 933"/>
                  <a:gd name="T62" fmla="*/ 53 w 1143"/>
                  <a:gd name="T63" fmla="*/ 693 h 933"/>
                  <a:gd name="T64" fmla="*/ 9 w 1143"/>
                  <a:gd name="T65" fmla="*/ 662 h 933"/>
                  <a:gd name="T66" fmla="*/ 2 w 1143"/>
                  <a:gd name="T67" fmla="*/ 587 h 933"/>
                  <a:gd name="T68" fmla="*/ 58 w 1143"/>
                  <a:gd name="T69" fmla="*/ 558 h 933"/>
                  <a:gd name="T70" fmla="*/ 44 w 1143"/>
                  <a:gd name="T71" fmla="*/ 496 h 933"/>
                  <a:gd name="T72" fmla="*/ 129 w 1143"/>
                  <a:gd name="T73" fmla="*/ 469 h 933"/>
                  <a:gd name="T74" fmla="*/ 211 w 1143"/>
                  <a:gd name="T75" fmla="*/ 460 h 933"/>
                  <a:gd name="T76" fmla="*/ 305 w 1143"/>
                  <a:gd name="T77" fmla="*/ 438 h 933"/>
                  <a:gd name="T78" fmla="*/ 405 w 1143"/>
                  <a:gd name="T79" fmla="*/ 356 h 933"/>
                  <a:gd name="T80" fmla="*/ 479 w 1143"/>
                  <a:gd name="T81" fmla="*/ 311 h 933"/>
                  <a:gd name="T82" fmla="*/ 543 w 1143"/>
                  <a:gd name="T83" fmla="*/ 327 h 933"/>
                  <a:gd name="T84" fmla="*/ 537 w 1143"/>
                  <a:gd name="T85" fmla="*/ 293 h 933"/>
                  <a:gd name="T86" fmla="*/ 610 w 1143"/>
                  <a:gd name="T87" fmla="*/ 282 h 933"/>
                  <a:gd name="T88" fmla="*/ 688 w 1143"/>
                  <a:gd name="T89" fmla="*/ 205 h 933"/>
                  <a:gd name="T90" fmla="*/ 766 w 1143"/>
                  <a:gd name="T91" fmla="*/ 158 h 933"/>
                  <a:gd name="T92" fmla="*/ 793 w 1143"/>
                  <a:gd name="T93" fmla="*/ 138 h 933"/>
                  <a:gd name="T94" fmla="*/ 824 w 1143"/>
                  <a:gd name="T95" fmla="*/ 105 h 933"/>
                  <a:gd name="T96" fmla="*/ 853 w 1143"/>
                  <a:gd name="T97" fmla="*/ 122 h 933"/>
                  <a:gd name="T98" fmla="*/ 900 w 1143"/>
                  <a:gd name="T99" fmla="*/ 111 h 933"/>
                  <a:gd name="T100" fmla="*/ 909 w 1143"/>
                  <a:gd name="T101" fmla="*/ 58 h 933"/>
                  <a:gd name="T102" fmla="*/ 947 w 1143"/>
                  <a:gd name="T103" fmla="*/ 43 h 933"/>
                  <a:gd name="T104" fmla="*/ 958 w 1143"/>
                  <a:gd name="T105" fmla="*/ 31 h 933"/>
                  <a:gd name="T106" fmla="*/ 978 w 1143"/>
                  <a:gd name="T107" fmla="*/ 11 h 933"/>
                  <a:gd name="T108" fmla="*/ 1011 w 1143"/>
                  <a:gd name="T109" fmla="*/ 36 h 933"/>
                  <a:gd name="T110" fmla="*/ 1071 w 1143"/>
                  <a:gd name="T111" fmla="*/ 56 h 933"/>
                  <a:gd name="T112" fmla="*/ 1102 w 1143"/>
                  <a:gd name="T113" fmla="*/ 27 h 933"/>
                  <a:gd name="T114" fmla="*/ 1143 w 1143"/>
                  <a:gd name="T115" fmla="*/ 16 h 933"/>
                  <a:gd name="T116" fmla="*/ 1053 w 1143"/>
                  <a:gd name="T117" fmla="*/ 122 h 933"/>
                  <a:gd name="T118" fmla="*/ 933 w 1143"/>
                  <a:gd name="T119" fmla="*/ 211 h 933"/>
                  <a:gd name="T120" fmla="*/ 802 w 1143"/>
                  <a:gd name="T121" fmla="*/ 291 h 933"/>
                  <a:gd name="T122" fmla="*/ 795 w 1143"/>
                  <a:gd name="T123" fmla="*/ 309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3" h="933">
                    <a:moveTo>
                      <a:pt x="503" y="813"/>
                    </a:moveTo>
                    <a:lnTo>
                      <a:pt x="503" y="815"/>
                    </a:lnTo>
                    <a:lnTo>
                      <a:pt x="503" y="813"/>
                    </a:lnTo>
                    <a:close/>
                    <a:moveTo>
                      <a:pt x="497" y="809"/>
                    </a:moveTo>
                    <a:lnTo>
                      <a:pt x="494" y="809"/>
                    </a:lnTo>
                    <a:lnTo>
                      <a:pt x="497" y="809"/>
                    </a:lnTo>
                    <a:close/>
                    <a:moveTo>
                      <a:pt x="501" y="804"/>
                    </a:moveTo>
                    <a:lnTo>
                      <a:pt x="501" y="806"/>
                    </a:lnTo>
                    <a:lnTo>
                      <a:pt x="501" y="804"/>
                    </a:lnTo>
                    <a:close/>
                    <a:moveTo>
                      <a:pt x="490" y="804"/>
                    </a:moveTo>
                    <a:lnTo>
                      <a:pt x="492" y="806"/>
                    </a:lnTo>
                    <a:lnTo>
                      <a:pt x="490" y="804"/>
                    </a:lnTo>
                    <a:close/>
                    <a:moveTo>
                      <a:pt x="490" y="802"/>
                    </a:moveTo>
                    <a:lnTo>
                      <a:pt x="488" y="802"/>
                    </a:lnTo>
                    <a:lnTo>
                      <a:pt x="490" y="802"/>
                    </a:lnTo>
                    <a:close/>
                    <a:moveTo>
                      <a:pt x="470" y="795"/>
                    </a:moveTo>
                    <a:lnTo>
                      <a:pt x="472" y="795"/>
                    </a:lnTo>
                    <a:lnTo>
                      <a:pt x="470" y="795"/>
                    </a:lnTo>
                    <a:close/>
                    <a:moveTo>
                      <a:pt x="485" y="791"/>
                    </a:moveTo>
                    <a:lnTo>
                      <a:pt x="483" y="791"/>
                    </a:lnTo>
                    <a:lnTo>
                      <a:pt x="485" y="793"/>
                    </a:lnTo>
                    <a:lnTo>
                      <a:pt x="488" y="795"/>
                    </a:lnTo>
                    <a:lnTo>
                      <a:pt x="485" y="800"/>
                    </a:lnTo>
                    <a:lnTo>
                      <a:pt x="483" y="800"/>
                    </a:lnTo>
                    <a:lnTo>
                      <a:pt x="483" y="798"/>
                    </a:lnTo>
                    <a:lnTo>
                      <a:pt x="481" y="795"/>
                    </a:lnTo>
                    <a:lnTo>
                      <a:pt x="485" y="795"/>
                    </a:lnTo>
                    <a:lnTo>
                      <a:pt x="481" y="793"/>
                    </a:lnTo>
                    <a:lnTo>
                      <a:pt x="481" y="795"/>
                    </a:lnTo>
                    <a:lnTo>
                      <a:pt x="481" y="793"/>
                    </a:lnTo>
                    <a:lnTo>
                      <a:pt x="483" y="791"/>
                    </a:lnTo>
                    <a:lnTo>
                      <a:pt x="485" y="791"/>
                    </a:lnTo>
                    <a:close/>
                    <a:moveTo>
                      <a:pt x="477" y="786"/>
                    </a:moveTo>
                    <a:lnTo>
                      <a:pt x="477" y="789"/>
                    </a:lnTo>
                    <a:lnTo>
                      <a:pt x="477" y="786"/>
                    </a:lnTo>
                    <a:close/>
                    <a:moveTo>
                      <a:pt x="479" y="786"/>
                    </a:moveTo>
                    <a:lnTo>
                      <a:pt x="477" y="789"/>
                    </a:lnTo>
                    <a:lnTo>
                      <a:pt x="479" y="786"/>
                    </a:lnTo>
                    <a:close/>
                    <a:moveTo>
                      <a:pt x="479" y="782"/>
                    </a:moveTo>
                    <a:lnTo>
                      <a:pt x="479" y="784"/>
                    </a:lnTo>
                    <a:lnTo>
                      <a:pt x="479" y="782"/>
                    </a:lnTo>
                    <a:close/>
                    <a:moveTo>
                      <a:pt x="492" y="522"/>
                    </a:moveTo>
                    <a:lnTo>
                      <a:pt x="494" y="522"/>
                    </a:lnTo>
                    <a:lnTo>
                      <a:pt x="492" y="522"/>
                    </a:lnTo>
                    <a:close/>
                    <a:moveTo>
                      <a:pt x="610" y="484"/>
                    </a:moveTo>
                    <a:lnTo>
                      <a:pt x="608" y="484"/>
                    </a:lnTo>
                    <a:lnTo>
                      <a:pt x="610" y="484"/>
                    </a:lnTo>
                    <a:close/>
                    <a:moveTo>
                      <a:pt x="575" y="473"/>
                    </a:moveTo>
                    <a:lnTo>
                      <a:pt x="577" y="476"/>
                    </a:lnTo>
                    <a:lnTo>
                      <a:pt x="575" y="473"/>
                    </a:lnTo>
                    <a:close/>
                    <a:moveTo>
                      <a:pt x="575" y="471"/>
                    </a:moveTo>
                    <a:lnTo>
                      <a:pt x="575" y="473"/>
                    </a:lnTo>
                    <a:lnTo>
                      <a:pt x="575" y="471"/>
                    </a:lnTo>
                    <a:close/>
                    <a:moveTo>
                      <a:pt x="575" y="471"/>
                    </a:moveTo>
                    <a:lnTo>
                      <a:pt x="575" y="473"/>
                    </a:lnTo>
                    <a:lnTo>
                      <a:pt x="572" y="471"/>
                    </a:lnTo>
                    <a:lnTo>
                      <a:pt x="575" y="471"/>
                    </a:lnTo>
                    <a:close/>
                    <a:moveTo>
                      <a:pt x="684" y="400"/>
                    </a:moveTo>
                    <a:lnTo>
                      <a:pt x="684" y="402"/>
                    </a:lnTo>
                    <a:lnTo>
                      <a:pt x="679" y="400"/>
                    </a:lnTo>
                    <a:lnTo>
                      <a:pt x="684" y="400"/>
                    </a:lnTo>
                    <a:close/>
                    <a:moveTo>
                      <a:pt x="795" y="369"/>
                    </a:moveTo>
                    <a:lnTo>
                      <a:pt x="793" y="369"/>
                    </a:lnTo>
                    <a:lnTo>
                      <a:pt x="795" y="369"/>
                    </a:lnTo>
                    <a:close/>
                    <a:moveTo>
                      <a:pt x="786" y="353"/>
                    </a:moveTo>
                    <a:lnTo>
                      <a:pt x="786" y="356"/>
                    </a:lnTo>
                    <a:lnTo>
                      <a:pt x="786" y="353"/>
                    </a:lnTo>
                    <a:close/>
                    <a:moveTo>
                      <a:pt x="793" y="349"/>
                    </a:moveTo>
                    <a:lnTo>
                      <a:pt x="791" y="349"/>
                    </a:lnTo>
                    <a:lnTo>
                      <a:pt x="793" y="349"/>
                    </a:lnTo>
                    <a:close/>
                    <a:moveTo>
                      <a:pt x="793" y="347"/>
                    </a:moveTo>
                    <a:lnTo>
                      <a:pt x="793" y="349"/>
                    </a:lnTo>
                    <a:lnTo>
                      <a:pt x="793" y="347"/>
                    </a:lnTo>
                    <a:close/>
                    <a:moveTo>
                      <a:pt x="797" y="347"/>
                    </a:moveTo>
                    <a:lnTo>
                      <a:pt x="797" y="351"/>
                    </a:lnTo>
                    <a:lnTo>
                      <a:pt x="797" y="353"/>
                    </a:lnTo>
                    <a:lnTo>
                      <a:pt x="800" y="351"/>
                    </a:lnTo>
                    <a:lnTo>
                      <a:pt x="797" y="349"/>
                    </a:lnTo>
                    <a:lnTo>
                      <a:pt x="800" y="349"/>
                    </a:lnTo>
                    <a:lnTo>
                      <a:pt x="802" y="349"/>
                    </a:lnTo>
                    <a:lnTo>
                      <a:pt x="800" y="347"/>
                    </a:lnTo>
                    <a:lnTo>
                      <a:pt x="802" y="349"/>
                    </a:lnTo>
                    <a:lnTo>
                      <a:pt x="795" y="356"/>
                    </a:lnTo>
                    <a:lnTo>
                      <a:pt x="795" y="362"/>
                    </a:lnTo>
                    <a:lnTo>
                      <a:pt x="793" y="358"/>
                    </a:lnTo>
                    <a:lnTo>
                      <a:pt x="795" y="362"/>
                    </a:lnTo>
                    <a:lnTo>
                      <a:pt x="793" y="365"/>
                    </a:lnTo>
                    <a:lnTo>
                      <a:pt x="791" y="365"/>
                    </a:lnTo>
                    <a:lnTo>
                      <a:pt x="788" y="360"/>
                    </a:lnTo>
                    <a:lnTo>
                      <a:pt x="786" y="358"/>
                    </a:lnTo>
                    <a:lnTo>
                      <a:pt x="786" y="356"/>
                    </a:lnTo>
                    <a:lnTo>
                      <a:pt x="786" y="353"/>
                    </a:lnTo>
                    <a:lnTo>
                      <a:pt x="793" y="351"/>
                    </a:lnTo>
                    <a:lnTo>
                      <a:pt x="797" y="347"/>
                    </a:lnTo>
                    <a:close/>
                    <a:moveTo>
                      <a:pt x="915" y="227"/>
                    </a:moveTo>
                    <a:lnTo>
                      <a:pt x="918" y="227"/>
                    </a:lnTo>
                    <a:lnTo>
                      <a:pt x="915" y="227"/>
                    </a:lnTo>
                    <a:close/>
                    <a:moveTo>
                      <a:pt x="793" y="349"/>
                    </a:moveTo>
                    <a:lnTo>
                      <a:pt x="793" y="347"/>
                    </a:lnTo>
                    <a:lnTo>
                      <a:pt x="791" y="345"/>
                    </a:lnTo>
                    <a:lnTo>
                      <a:pt x="788" y="349"/>
                    </a:lnTo>
                    <a:lnTo>
                      <a:pt x="779" y="349"/>
                    </a:lnTo>
                    <a:lnTo>
                      <a:pt x="779" y="347"/>
                    </a:lnTo>
                    <a:lnTo>
                      <a:pt x="779" y="345"/>
                    </a:lnTo>
                    <a:lnTo>
                      <a:pt x="775" y="347"/>
                    </a:lnTo>
                    <a:lnTo>
                      <a:pt x="773" y="347"/>
                    </a:lnTo>
                    <a:lnTo>
                      <a:pt x="777" y="349"/>
                    </a:lnTo>
                    <a:lnTo>
                      <a:pt x="779" y="349"/>
                    </a:lnTo>
                    <a:lnTo>
                      <a:pt x="786" y="353"/>
                    </a:lnTo>
                    <a:lnTo>
                      <a:pt x="786" y="360"/>
                    </a:lnTo>
                    <a:lnTo>
                      <a:pt x="788" y="360"/>
                    </a:lnTo>
                    <a:lnTo>
                      <a:pt x="791" y="365"/>
                    </a:lnTo>
                    <a:lnTo>
                      <a:pt x="786" y="367"/>
                    </a:lnTo>
                    <a:lnTo>
                      <a:pt x="791" y="365"/>
                    </a:lnTo>
                    <a:lnTo>
                      <a:pt x="793" y="367"/>
                    </a:lnTo>
                    <a:lnTo>
                      <a:pt x="791" y="369"/>
                    </a:lnTo>
                    <a:lnTo>
                      <a:pt x="786" y="371"/>
                    </a:lnTo>
                    <a:lnTo>
                      <a:pt x="791" y="371"/>
                    </a:lnTo>
                    <a:lnTo>
                      <a:pt x="793" y="369"/>
                    </a:lnTo>
                    <a:lnTo>
                      <a:pt x="793" y="371"/>
                    </a:lnTo>
                    <a:lnTo>
                      <a:pt x="782" y="373"/>
                    </a:lnTo>
                    <a:lnTo>
                      <a:pt x="766" y="382"/>
                    </a:lnTo>
                    <a:lnTo>
                      <a:pt x="764" y="382"/>
                    </a:lnTo>
                    <a:lnTo>
                      <a:pt x="753" y="387"/>
                    </a:lnTo>
                    <a:lnTo>
                      <a:pt x="753" y="389"/>
                    </a:lnTo>
                    <a:lnTo>
                      <a:pt x="742" y="396"/>
                    </a:lnTo>
                    <a:lnTo>
                      <a:pt x="728" y="398"/>
                    </a:lnTo>
                    <a:lnTo>
                      <a:pt x="708" y="407"/>
                    </a:lnTo>
                    <a:lnTo>
                      <a:pt x="704" y="404"/>
                    </a:lnTo>
                    <a:lnTo>
                      <a:pt x="686" y="402"/>
                    </a:lnTo>
                    <a:lnTo>
                      <a:pt x="684" y="400"/>
                    </a:lnTo>
                    <a:lnTo>
                      <a:pt x="664" y="402"/>
                    </a:lnTo>
                    <a:lnTo>
                      <a:pt x="664" y="400"/>
                    </a:lnTo>
                    <a:lnTo>
                      <a:pt x="664" y="402"/>
                    </a:lnTo>
                    <a:lnTo>
                      <a:pt x="661" y="402"/>
                    </a:lnTo>
                    <a:lnTo>
                      <a:pt x="661" y="400"/>
                    </a:lnTo>
                    <a:lnTo>
                      <a:pt x="659" y="400"/>
                    </a:lnTo>
                    <a:lnTo>
                      <a:pt x="655" y="404"/>
                    </a:lnTo>
                    <a:lnTo>
                      <a:pt x="659" y="400"/>
                    </a:lnTo>
                    <a:lnTo>
                      <a:pt x="661" y="402"/>
                    </a:lnTo>
                    <a:lnTo>
                      <a:pt x="653" y="407"/>
                    </a:lnTo>
                    <a:lnTo>
                      <a:pt x="644" y="411"/>
                    </a:lnTo>
                    <a:lnTo>
                      <a:pt x="639" y="418"/>
                    </a:lnTo>
                    <a:lnTo>
                      <a:pt x="635" y="427"/>
                    </a:lnTo>
                    <a:lnTo>
                      <a:pt x="635" y="431"/>
                    </a:lnTo>
                    <a:lnTo>
                      <a:pt x="632" y="431"/>
                    </a:lnTo>
                    <a:lnTo>
                      <a:pt x="635" y="431"/>
                    </a:lnTo>
                    <a:lnTo>
                      <a:pt x="632" y="436"/>
                    </a:lnTo>
                    <a:lnTo>
                      <a:pt x="626" y="449"/>
                    </a:lnTo>
                    <a:lnTo>
                      <a:pt x="626" y="456"/>
                    </a:lnTo>
                    <a:lnTo>
                      <a:pt x="619" y="460"/>
                    </a:lnTo>
                    <a:lnTo>
                      <a:pt x="608" y="471"/>
                    </a:lnTo>
                    <a:lnTo>
                      <a:pt x="608" y="476"/>
                    </a:lnTo>
                    <a:lnTo>
                      <a:pt x="606" y="473"/>
                    </a:lnTo>
                    <a:lnTo>
                      <a:pt x="606" y="478"/>
                    </a:lnTo>
                    <a:lnTo>
                      <a:pt x="608" y="484"/>
                    </a:lnTo>
                    <a:lnTo>
                      <a:pt x="606" y="487"/>
                    </a:lnTo>
                    <a:lnTo>
                      <a:pt x="601" y="489"/>
                    </a:lnTo>
                    <a:lnTo>
                      <a:pt x="597" y="491"/>
                    </a:lnTo>
                    <a:lnTo>
                      <a:pt x="583" y="493"/>
                    </a:lnTo>
                    <a:lnTo>
                      <a:pt x="581" y="491"/>
                    </a:lnTo>
                    <a:lnTo>
                      <a:pt x="575" y="482"/>
                    </a:lnTo>
                    <a:lnTo>
                      <a:pt x="575" y="480"/>
                    </a:lnTo>
                    <a:lnTo>
                      <a:pt x="577" y="484"/>
                    </a:lnTo>
                    <a:lnTo>
                      <a:pt x="579" y="489"/>
                    </a:lnTo>
                    <a:lnTo>
                      <a:pt x="577" y="478"/>
                    </a:lnTo>
                    <a:lnTo>
                      <a:pt x="579" y="478"/>
                    </a:lnTo>
                    <a:lnTo>
                      <a:pt x="579" y="473"/>
                    </a:lnTo>
                    <a:lnTo>
                      <a:pt x="575" y="471"/>
                    </a:lnTo>
                    <a:lnTo>
                      <a:pt x="561" y="467"/>
                    </a:lnTo>
                    <a:lnTo>
                      <a:pt x="539" y="471"/>
                    </a:lnTo>
                    <a:lnTo>
                      <a:pt x="526" y="478"/>
                    </a:lnTo>
                    <a:lnTo>
                      <a:pt x="512" y="487"/>
                    </a:lnTo>
                    <a:lnTo>
                      <a:pt x="501" y="498"/>
                    </a:lnTo>
                    <a:lnTo>
                      <a:pt x="497" y="509"/>
                    </a:lnTo>
                    <a:lnTo>
                      <a:pt x="494" y="518"/>
                    </a:lnTo>
                    <a:lnTo>
                      <a:pt x="494" y="522"/>
                    </a:lnTo>
                    <a:lnTo>
                      <a:pt x="492" y="522"/>
                    </a:lnTo>
                    <a:lnTo>
                      <a:pt x="494" y="522"/>
                    </a:lnTo>
                    <a:lnTo>
                      <a:pt x="492" y="527"/>
                    </a:lnTo>
                    <a:lnTo>
                      <a:pt x="481" y="540"/>
                    </a:lnTo>
                    <a:lnTo>
                      <a:pt x="477" y="549"/>
                    </a:lnTo>
                    <a:lnTo>
                      <a:pt x="474" y="549"/>
                    </a:lnTo>
                    <a:lnTo>
                      <a:pt x="477" y="549"/>
                    </a:lnTo>
                    <a:lnTo>
                      <a:pt x="474" y="556"/>
                    </a:lnTo>
                    <a:lnTo>
                      <a:pt x="477" y="562"/>
                    </a:lnTo>
                    <a:lnTo>
                      <a:pt x="474" y="567"/>
                    </a:lnTo>
                    <a:lnTo>
                      <a:pt x="470" y="564"/>
                    </a:lnTo>
                    <a:lnTo>
                      <a:pt x="472" y="567"/>
                    </a:lnTo>
                    <a:lnTo>
                      <a:pt x="474" y="567"/>
                    </a:lnTo>
                    <a:lnTo>
                      <a:pt x="470" y="578"/>
                    </a:lnTo>
                    <a:lnTo>
                      <a:pt x="470" y="582"/>
                    </a:lnTo>
                    <a:lnTo>
                      <a:pt x="470" y="593"/>
                    </a:lnTo>
                    <a:lnTo>
                      <a:pt x="474" y="611"/>
                    </a:lnTo>
                    <a:lnTo>
                      <a:pt x="477" y="620"/>
                    </a:lnTo>
                    <a:lnTo>
                      <a:pt x="472" y="620"/>
                    </a:lnTo>
                    <a:lnTo>
                      <a:pt x="474" y="620"/>
                    </a:lnTo>
                    <a:lnTo>
                      <a:pt x="477" y="620"/>
                    </a:lnTo>
                    <a:lnTo>
                      <a:pt x="479" y="631"/>
                    </a:lnTo>
                    <a:lnTo>
                      <a:pt x="483" y="635"/>
                    </a:lnTo>
                    <a:lnTo>
                      <a:pt x="481" y="638"/>
                    </a:lnTo>
                    <a:lnTo>
                      <a:pt x="483" y="635"/>
                    </a:lnTo>
                    <a:lnTo>
                      <a:pt x="483" y="633"/>
                    </a:lnTo>
                    <a:lnTo>
                      <a:pt x="488" y="649"/>
                    </a:lnTo>
                    <a:lnTo>
                      <a:pt x="490" y="651"/>
                    </a:lnTo>
                    <a:lnTo>
                      <a:pt x="492" y="653"/>
                    </a:lnTo>
                    <a:lnTo>
                      <a:pt x="490" y="660"/>
                    </a:lnTo>
                    <a:lnTo>
                      <a:pt x="488" y="660"/>
                    </a:lnTo>
                    <a:lnTo>
                      <a:pt x="490" y="660"/>
                    </a:lnTo>
                    <a:lnTo>
                      <a:pt x="488" y="684"/>
                    </a:lnTo>
                    <a:lnTo>
                      <a:pt x="483" y="698"/>
                    </a:lnTo>
                    <a:lnTo>
                      <a:pt x="481" y="709"/>
                    </a:lnTo>
                    <a:lnTo>
                      <a:pt x="481" y="718"/>
                    </a:lnTo>
                    <a:lnTo>
                      <a:pt x="481" y="720"/>
                    </a:lnTo>
                    <a:lnTo>
                      <a:pt x="485" y="733"/>
                    </a:lnTo>
                    <a:lnTo>
                      <a:pt x="485" y="731"/>
                    </a:lnTo>
                    <a:lnTo>
                      <a:pt x="488" y="742"/>
                    </a:lnTo>
                    <a:lnTo>
                      <a:pt x="485" y="733"/>
                    </a:lnTo>
                    <a:lnTo>
                      <a:pt x="499" y="762"/>
                    </a:lnTo>
                    <a:lnTo>
                      <a:pt x="499" y="766"/>
                    </a:lnTo>
                    <a:lnTo>
                      <a:pt x="497" y="780"/>
                    </a:lnTo>
                    <a:lnTo>
                      <a:pt x="497" y="786"/>
                    </a:lnTo>
                    <a:lnTo>
                      <a:pt x="508" y="813"/>
                    </a:lnTo>
                    <a:lnTo>
                      <a:pt x="508" y="818"/>
                    </a:lnTo>
                    <a:lnTo>
                      <a:pt x="503" y="813"/>
                    </a:lnTo>
                    <a:lnTo>
                      <a:pt x="503" y="804"/>
                    </a:lnTo>
                    <a:lnTo>
                      <a:pt x="501" y="804"/>
                    </a:lnTo>
                    <a:lnTo>
                      <a:pt x="501" y="798"/>
                    </a:lnTo>
                    <a:lnTo>
                      <a:pt x="499" y="798"/>
                    </a:lnTo>
                    <a:lnTo>
                      <a:pt x="497" y="793"/>
                    </a:lnTo>
                    <a:lnTo>
                      <a:pt x="494" y="789"/>
                    </a:lnTo>
                    <a:lnTo>
                      <a:pt x="490" y="786"/>
                    </a:lnTo>
                    <a:lnTo>
                      <a:pt x="490" y="784"/>
                    </a:lnTo>
                    <a:lnTo>
                      <a:pt x="488" y="780"/>
                    </a:lnTo>
                    <a:lnTo>
                      <a:pt x="485" y="778"/>
                    </a:lnTo>
                    <a:lnTo>
                      <a:pt x="483" y="778"/>
                    </a:lnTo>
                    <a:lnTo>
                      <a:pt x="483" y="775"/>
                    </a:lnTo>
                    <a:lnTo>
                      <a:pt x="483" y="778"/>
                    </a:lnTo>
                    <a:lnTo>
                      <a:pt x="483" y="775"/>
                    </a:lnTo>
                    <a:lnTo>
                      <a:pt x="481" y="775"/>
                    </a:lnTo>
                    <a:lnTo>
                      <a:pt x="483" y="778"/>
                    </a:lnTo>
                    <a:lnTo>
                      <a:pt x="483" y="784"/>
                    </a:lnTo>
                    <a:lnTo>
                      <a:pt x="483" y="791"/>
                    </a:lnTo>
                    <a:lnTo>
                      <a:pt x="481" y="791"/>
                    </a:lnTo>
                    <a:lnTo>
                      <a:pt x="479" y="786"/>
                    </a:lnTo>
                    <a:lnTo>
                      <a:pt x="479" y="784"/>
                    </a:lnTo>
                    <a:lnTo>
                      <a:pt x="481" y="784"/>
                    </a:lnTo>
                    <a:lnTo>
                      <a:pt x="481" y="786"/>
                    </a:lnTo>
                    <a:lnTo>
                      <a:pt x="479" y="786"/>
                    </a:lnTo>
                    <a:lnTo>
                      <a:pt x="481" y="786"/>
                    </a:lnTo>
                    <a:lnTo>
                      <a:pt x="481" y="782"/>
                    </a:lnTo>
                    <a:lnTo>
                      <a:pt x="479" y="782"/>
                    </a:lnTo>
                    <a:lnTo>
                      <a:pt x="479" y="778"/>
                    </a:lnTo>
                    <a:lnTo>
                      <a:pt x="477" y="778"/>
                    </a:lnTo>
                    <a:lnTo>
                      <a:pt x="479" y="780"/>
                    </a:lnTo>
                    <a:lnTo>
                      <a:pt x="477" y="780"/>
                    </a:lnTo>
                    <a:lnTo>
                      <a:pt x="479" y="784"/>
                    </a:lnTo>
                    <a:lnTo>
                      <a:pt x="477" y="786"/>
                    </a:lnTo>
                    <a:lnTo>
                      <a:pt x="477" y="784"/>
                    </a:lnTo>
                    <a:lnTo>
                      <a:pt x="474" y="784"/>
                    </a:lnTo>
                    <a:lnTo>
                      <a:pt x="477" y="786"/>
                    </a:lnTo>
                    <a:lnTo>
                      <a:pt x="474" y="789"/>
                    </a:lnTo>
                    <a:lnTo>
                      <a:pt x="474" y="791"/>
                    </a:lnTo>
                    <a:lnTo>
                      <a:pt x="470" y="795"/>
                    </a:lnTo>
                    <a:lnTo>
                      <a:pt x="481" y="804"/>
                    </a:lnTo>
                    <a:lnTo>
                      <a:pt x="479" y="806"/>
                    </a:lnTo>
                    <a:lnTo>
                      <a:pt x="481" y="806"/>
                    </a:lnTo>
                    <a:lnTo>
                      <a:pt x="481" y="804"/>
                    </a:lnTo>
                    <a:lnTo>
                      <a:pt x="485" y="809"/>
                    </a:lnTo>
                    <a:lnTo>
                      <a:pt x="488" y="809"/>
                    </a:lnTo>
                    <a:lnTo>
                      <a:pt x="497" y="809"/>
                    </a:lnTo>
                    <a:lnTo>
                      <a:pt x="499" y="811"/>
                    </a:lnTo>
                    <a:lnTo>
                      <a:pt x="501" y="811"/>
                    </a:lnTo>
                    <a:lnTo>
                      <a:pt x="503" y="815"/>
                    </a:lnTo>
                    <a:lnTo>
                      <a:pt x="501" y="820"/>
                    </a:lnTo>
                    <a:lnTo>
                      <a:pt x="503" y="815"/>
                    </a:lnTo>
                    <a:lnTo>
                      <a:pt x="505" y="818"/>
                    </a:lnTo>
                    <a:lnTo>
                      <a:pt x="505" y="820"/>
                    </a:lnTo>
                    <a:lnTo>
                      <a:pt x="505" y="818"/>
                    </a:lnTo>
                    <a:lnTo>
                      <a:pt x="508" y="818"/>
                    </a:lnTo>
                    <a:lnTo>
                      <a:pt x="508" y="826"/>
                    </a:lnTo>
                    <a:lnTo>
                      <a:pt x="503" y="822"/>
                    </a:lnTo>
                    <a:lnTo>
                      <a:pt x="501" y="820"/>
                    </a:lnTo>
                    <a:lnTo>
                      <a:pt x="501" y="815"/>
                    </a:lnTo>
                    <a:lnTo>
                      <a:pt x="497" y="811"/>
                    </a:lnTo>
                    <a:lnTo>
                      <a:pt x="485" y="811"/>
                    </a:lnTo>
                    <a:lnTo>
                      <a:pt x="481" y="806"/>
                    </a:lnTo>
                    <a:lnTo>
                      <a:pt x="477" y="806"/>
                    </a:lnTo>
                    <a:lnTo>
                      <a:pt x="477" y="804"/>
                    </a:lnTo>
                    <a:lnTo>
                      <a:pt x="474" y="804"/>
                    </a:lnTo>
                    <a:lnTo>
                      <a:pt x="472" y="802"/>
                    </a:lnTo>
                    <a:lnTo>
                      <a:pt x="470" y="804"/>
                    </a:lnTo>
                    <a:lnTo>
                      <a:pt x="463" y="802"/>
                    </a:lnTo>
                    <a:lnTo>
                      <a:pt x="461" y="804"/>
                    </a:lnTo>
                    <a:lnTo>
                      <a:pt x="461" y="806"/>
                    </a:lnTo>
                    <a:lnTo>
                      <a:pt x="463" y="804"/>
                    </a:lnTo>
                    <a:lnTo>
                      <a:pt x="465" y="806"/>
                    </a:lnTo>
                    <a:lnTo>
                      <a:pt x="468" y="806"/>
                    </a:lnTo>
                    <a:lnTo>
                      <a:pt x="468" y="809"/>
                    </a:lnTo>
                    <a:lnTo>
                      <a:pt x="463" y="809"/>
                    </a:lnTo>
                    <a:lnTo>
                      <a:pt x="463" y="813"/>
                    </a:lnTo>
                    <a:lnTo>
                      <a:pt x="459" y="813"/>
                    </a:lnTo>
                    <a:lnTo>
                      <a:pt x="459" y="820"/>
                    </a:lnTo>
                    <a:lnTo>
                      <a:pt x="454" y="822"/>
                    </a:lnTo>
                    <a:lnTo>
                      <a:pt x="454" y="824"/>
                    </a:lnTo>
                    <a:lnTo>
                      <a:pt x="456" y="824"/>
                    </a:lnTo>
                    <a:lnTo>
                      <a:pt x="454" y="826"/>
                    </a:lnTo>
                    <a:lnTo>
                      <a:pt x="452" y="831"/>
                    </a:lnTo>
                    <a:lnTo>
                      <a:pt x="450" y="829"/>
                    </a:lnTo>
                    <a:lnTo>
                      <a:pt x="448" y="833"/>
                    </a:lnTo>
                    <a:lnTo>
                      <a:pt x="445" y="833"/>
                    </a:lnTo>
                    <a:lnTo>
                      <a:pt x="443" y="833"/>
                    </a:lnTo>
                    <a:lnTo>
                      <a:pt x="441" y="835"/>
                    </a:lnTo>
                    <a:lnTo>
                      <a:pt x="434" y="835"/>
                    </a:lnTo>
                    <a:lnTo>
                      <a:pt x="432" y="838"/>
                    </a:lnTo>
                    <a:lnTo>
                      <a:pt x="428" y="835"/>
                    </a:lnTo>
                    <a:lnTo>
                      <a:pt x="428" y="838"/>
                    </a:lnTo>
                    <a:lnTo>
                      <a:pt x="423" y="840"/>
                    </a:lnTo>
                    <a:lnTo>
                      <a:pt x="432" y="846"/>
                    </a:lnTo>
                    <a:lnTo>
                      <a:pt x="428" y="851"/>
                    </a:lnTo>
                    <a:lnTo>
                      <a:pt x="423" y="846"/>
                    </a:lnTo>
                    <a:lnTo>
                      <a:pt x="421" y="849"/>
                    </a:lnTo>
                    <a:lnTo>
                      <a:pt x="419" y="849"/>
                    </a:lnTo>
                    <a:lnTo>
                      <a:pt x="419" y="844"/>
                    </a:lnTo>
                    <a:lnTo>
                      <a:pt x="416" y="846"/>
                    </a:lnTo>
                    <a:lnTo>
                      <a:pt x="416" y="844"/>
                    </a:lnTo>
                    <a:lnTo>
                      <a:pt x="419" y="842"/>
                    </a:lnTo>
                    <a:lnTo>
                      <a:pt x="416" y="838"/>
                    </a:lnTo>
                    <a:lnTo>
                      <a:pt x="414" y="840"/>
                    </a:lnTo>
                    <a:lnTo>
                      <a:pt x="412" y="840"/>
                    </a:lnTo>
                    <a:lnTo>
                      <a:pt x="410" y="842"/>
                    </a:lnTo>
                    <a:lnTo>
                      <a:pt x="405" y="840"/>
                    </a:lnTo>
                    <a:lnTo>
                      <a:pt x="403" y="844"/>
                    </a:lnTo>
                    <a:lnTo>
                      <a:pt x="401" y="842"/>
                    </a:lnTo>
                    <a:lnTo>
                      <a:pt x="399" y="840"/>
                    </a:lnTo>
                    <a:lnTo>
                      <a:pt x="396" y="833"/>
                    </a:lnTo>
                    <a:lnTo>
                      <a:pt x="381" y="833"/>
                    </a:lnTo>
                    <a:lnTo>
                      <a:pt x="374" y="835"/>
                    </a:lnTo>
                    <a:lnTo>
                      <a:pt x="381" y="838"/>
                    </a:lnTo>
                    <a:lnTo>
                      <a:pt x="379" y="844"/>
                    </a:lnTo>
                    <a:lnTo>
                      <a:pt x="379" y="849"/>
                    </a:lnTo>
                    <a:lnTo>
                      <a:pt x="383" y="846"/>
                    </a:lnTo>
                    <a:lnTo>
                      <a:pt x="383" y="849"/>
                    </a:lnTo>
                    <a:lnTo>
                      <a:pt x="381" y="849"/>
                    </a:lnTo>
                    <a:lnTo>
                      <a:pt x="381" y="851"/>
                    </a:lnTo>
                    <a:lnTo>
                      <a:pt x="374" y="853"/>
                    </a:lnTo>
                    <a:lnTo>
                      <a:pt x="372" y="855"/>
                    </a:lnTo>
                    <a:lnTo>
                      <a:pt x="370" y="855"/>
                    </a:lnTo>
                    <a:lnTo>
                      <a:pt x="370" y="860"/>
                    </a:lnTo>
                    <a:lnTo>
                      <a:pt x="372" y="860"/>
                    </a:lnTo>
                    <a:lnTo>
                      <a:pt x="365" y="862"/>
                    </a:lnTo>
                    <a:lnTo>
                      <a:pt x="365" y="864"/>
                    </a:lnTo>
                    <a:lnTo>
                      <a:pt x="363" y="864"/>
                    </a:lnTo>
                    <a:lnTo>
                      <a:pt x="363" y="862"/>
                    </a:lnTo>
                    <a:lnTo>
                      <a:pt x="358" y="862"/>
                    </a:lnTo>
                    <a:lnTo>
                      <a:pt x="358" y="858"/>
                    </a:lnTo>
                    <a:lnTo>
                      <a:pt x="356" y="860"/>
                    </a:lnTo>
                    <a:lnTo>
                      <a:pt x="356" y="858"/>
                    </a:lnTo>
                    <a:lnTo>
                      <a:pt x="354" y="860"/>
                    </a:lnTo>
                    <a:lnTo>
                      <a:pt x="352" y="860"/>
                    </a:lnTo>
                    <a:lnTo>
                      <a:pt x="352" y="864"/>
                    </a:lnTo>
                    <a:lnTo>
                      <a:pt x="347" y="866"/>
                    </a:lnTo>
                    <a:lnTo>
                      <a:pt x="345" y="871"/>
                    </a:lnTo>
                    <a:lnTo>
                      <a:pt x="345" y="873"/>
                    </a:lnTo>
                    <a:lnTo>
                      <a:pt x="345" y="875"/>
                    </a:lnTo>
                    <a:lnTo>
                      <a:pt x="343" y="878"/>
                    </a:lnTo>
                    <a:lnTo>
                      <a:pt x="334" y="875"/>
                    </a:lnTo>
                    <a:lnTo>
                      <a:pt x="332" y="878"/>
                    </a:lnTo>
                    <a:lnTo>
                      <a:pt x="330" y="878"/>
                    </a:lnTo>
                    <a:lnTo>
                      <a:pt x="327" y="873"/>
                    </a:lnTo>
                    <a:lnTo>
                      <a:pt x="323" y="871"/>
                    </a:lnTo>
                    <a:lnTo>
                      <a:pt x="321" y="871"/>
                    </a:lnTo>
                    <a:lnTo>
                      <a:pt x="316" y="869"/>
                    </a:lnTo>
                    <a:lnTo>
                      <a:pt x="312" y="869"/>
                    </a:lnTo>
                    <a:lnTo>
                      <a:pt x="307" y="869"/>
                    </a:lnTo>
                    <a:lnTo>
                      <a:pt x="305" y="873"/>
                    </a:lnTo>
                    <a:lnTo>
                      <a:pt x="307" y="873"/>
                    </a:lnTo>
                    <a:lnTo>
                      <a:pt x="309" y="875"/>
                    </a:lnTo>
                    <a:lnTo>
                      <a:pt x="303" y="875"/>
                    </a:lnTo>
                    <a:lnTo>
                      <a:pt x="303" y="866"/>
                    </a:lnTo>
                    <a:lnTo>
                      <a:pt x="301" y="866"/>
                    </a:lnTo>
                    <a:lnTo>
                      <a:pt x="301" y="869"/>
                    </a:lnTo>
                    <a:lnTo>
                      <a:pt x="292" y="866"/>
                    </a:lnTo>
                    <a:lnTo>
                      <a:pt x="289" y="871"/>
                    </a:lnTo>
                    <a:lnTo>
                      <a:pt x="283" y="873"/>
                    </a:lnTo>
                    <a:lnTo>
                      <a:pt x="278" y="871"/>
                    </a:lnTo>
                    <a:lnTo>
                      <a:pt x="276" y="878"/>
                    </a:lnTo>
                    <a:lnTo>
                      <a:pt x="269" y="875"/>
                    </a:lnTo>
                    <a:lnTo>
                      <a:pt x="265" y="882"/>
                    </a:lnTo>
                    <a:lnTo>
                      <a:pt x="269" y="884"/>
                    </a:lnTo>
                    <a:lnTo>
                      <a:pt x="267" y="884"/>
                    </a:lnTo>
                    <a:lnTo>
                      <a:pt x="269" y="891"/>
                    </a:lnTo>
                    <a:lnTo>
                      <a:pt x="267" y="891"/>
                    </a:lnTo>
                    <a:lnTo>
                      <a:pt x="263" y="902"/>
                    </a:lnTo>
                    <a:lnTo>
                      <a:pt x="263" y="906"/>
                    </a:lnTo>
                    <a:lnTo>
                      <a:pt x="260" y="906"/>
                    </a:lnTo>
                    <a:lnTo>
                      <a:pt x="260" y="911"/>
                    </a:lnTo>
                    <a:lnTo>
                      <a:pt x="258" y="913"/>
                    </a:lnTo>
                    <a:lnTo>
                      <a:pt x="256" y="915"/>
                    </a:lnTo>
                    <a:lnTo>
                      <a:pt x="256" y="917"/>
                    </a:lnTo>
                    <a:lnTo>
                      <a:pt x="256" y="920"/>
                    </a:lnTo>
                    <a:lnTo>
                      <a:pt x="256" y="922"/>
                    </a:lnTo>
                    <a:lnTo>
                      <a:pt x="256" y="924"/>
                    </a:lnTo>
                    <a:lnTo>
                      <a:pt x="252" y="924"/>
                    </a:lnTo>
                    <a:lnTo>
                      <a:pt x="252" y="922"/>
                    </a:lnTo>
                    <a:lnTo>
                      <a:pt x="249" y="920"/>
                    </a:lnTo>
                    <a:lnTo>
                      <a:pt x="249" y="917"/>
                    </a:lnTo>
                    <a:lnTo>
                      <a:pt x="249" y="920"/>
                    </a:lnTo>
                    <a:lnTo>
                      <a:pt x="247" y="915"/>
                    </a:lnTo>
                    <a:lnTo>
                      <a:pt x="247" y="917"/>
                    </a:lnTo>
                    <a:lnTo>
                      <a:pt x="249" y="922"/>
                    </a:lnTo>
                    <a:lnTo>
                      <a:pt x="247" y="920"/>
                    </a:lnTo>
                    <a:lnTo>
                      <a:pt x="247" y="922"/>
                    </a:lnTo>
                    <a:lnTo>
                      <a:pt x="249" y="924"/>
                    </a:lnTo>
                    <a:lnTo>
                      <a:pt x="247" y="926"/>
                    </a:lnTo>
                    <a:lnTo>
                      <a:pt x="243" y="926"/>
                    </a:lnTo>
                    <a:lnTo>
                      <a:pt x="243" y="931"/>
                    </a:lnTo>
                    <a:lnTo>
                      <a:pt x="243" y="933"/>
                    </a:lnTo>
                    <a:lnTo>
                      <a:pt x="236" y="933"/>
                    </a:lnTo>
                    <a:lnTo>
                      <a:pt x="229" y="933"/>
                    </a:lnTo>
                    <a:lnTo>
                      <a:pt x="220" y="929"/>
                    </a:lnTo>
                    <a:lnTo>
                      <a:pt x="218" y="929"/>
                    </a:lnTo>
                    <a:lnTo>
                      <a:pt x="216" y="922"/>
                    </a:lnTo>
                    <a:lnTo>
                      <a:pt x="211" y="922"/>
                    </a:lnTo>
                    <a:lnTo>
                      <a:pt x="209" y="924"/>
                    </a:lnTo>
                    <a:lnTo>
                      <a:pt x="205" y="924"/>
                    </a:lnTo>
                    <a:lnTo>
                      <a:pt x="205" y="922"/>
                    </a:lnTo>
                    <a:lnTo>
                      <a:pt x="209" y="920"/>
                    </a:lnTo>
                    <a:lnTo>
                      <a:pt x="209" y="917"/>
                    </a:lnTo>
                    <a:lnTo>
                      <a:pt x="209" y="915"/>
                    </a:lnTo>
                    <a:lnTo>
                      <a:pt x="211" y="906"/>
                    </a:lnTo>
                    <a:lnTo>
                      <a:pt x="211" y="900"/>
                    </a:lnTo>
                    <a:lnTo>
                      <a:pt x="214" y="900"/>
                    </a:lnTo>
                    <a:lnTo>
                      <a:pt x="220" y="900"/>
                    </a:lnTo>
                    <a:lnTo>
                      <a:pt x="220" y="898"/>
                    </a:lnTo>
                    <a:lnTo>
                      <a:pt x="223" y="898"/>
                    </a:lnTo>
                    <a:lnTo>
                      <a:pt x="225" y="898"/>
                    </a:lnTo>
                    <a:lnTo>
                      <a:pt x="223" y="898"/>
                    </a:lnTo>
                    <a:lnTo>
                      <a:pt x="223" y="895"/>
                    </a:lnTo>
                    <a:lnTo>
                      <a:pt x="225" y="895"/>
                    </a:lnTo>
                    <a:lnTo>
                      <a:pt x="227" y="889"/>
                    </a:lnTo>
                    <a:lnTo>
                      <a:pt x="232" y="893"/>
                    </a:lnTo>
                    <a:lnTo>
                      <a:pt x="234" y="893"/>
                    </a:lnTo>
                    <a:lnTo>
                      <a:pt x="236" y="895"/>
                    </a:lnTo>
                    <a:lnTo>
                      <a:pt x="238" y="893"/>
                    </a:lnTo>
                    <a:lnTo>
                      <a:pt x="240" y="893"/>
                    </a:lnTo>
                    <a:lnTo>
                      <a:pt x="240" y="895"/>
                    </a:lnTo>
                    <a:lnTo>
                      <a:pt x="243" y="900"/>
                    </a:lnTo>
                    <a:lnTo>
                      <a:pt x="243" y="893"/>
                    </a:lnTo>
                    <a:lnTo>
                      <a:pt x="238" y="889"/>
                    </a:lnTo>
                    <a:lnTo>
                      <a:pt x="238" y="886"/>
                    </a:lnTo>
                    <a:lnTo>
                      <a:pt x="238" y="882"/>
                    </a:lnTo>
                    <a:lnTo>
                      <a:pt x="243" y="884"/>
                    </a:lnTo>
                    <a:lnTo>
                      <a:pt x="243" y="873"/>
                    </a:lnTo>
                    <a:lnTo>
                      <a:pt x="249" y="871"/>
                    </a:lnTo>
                    <a:lnTo>
                      <a:pt x="249" y="866"/>
                    </a:lnTo>
                    <a:lnTo>
                      <a:pt x="252" y="864"/>
                    </a:lnTo>
                    <a:lnTo>
                      <a:pt x="249" y="864"/>
                    </a:lnTo>
                    <a:lnTo>
                      <a:pt x="249" y="862"/>
                    </a:lnTo>
                    <a:lnTo>
                      <a:pt x="254" y="860"/>
                    </a:lnTo>
                    <a:lnTo>
                      <a:pt x="254" y="858"/>
                    </a:lnTo>
                    <a:lnTo>
                      <a:pt x="258" y="855"/>
                    </a:lnTo>
                    <a:lnTo>
                      <a:pt x="258" y="853"/>
                    </a:lnTo>
                    <a:lnTo>
                      <a:pt x="254" y="853"/>
                    </a:lnTo>
                    <a:lnTo>
                      <a:pt x="254" y="851"/>
                    </a:lnTo>
                    <a:lnTo>
                      <a:pt x="258" y="849"/>
                    </a:lnTo>
                    <a:lnTo>
                      <a:pt x="256" y="849"/>
                    </a:lnTo>
                    <a:lnTo>
                      <a:pt x="256" y="846"/>
                    </a:lnTo>
                    <a:lnTo>
                      <a:pt x="260" y="842"/>
                    </a:lnTo>
                    <a:lnTo>
                      <a:pt x="256" y="835"/>
                    </a:lnTo>
                    <a:lnTo>
                      <a:pt x="256" y="840"/>
                    </a:lnTo>
                    <a:lnTo>
                      <a:pt x="254" y="840"/>
                    </a:lnTo>
                    <a:lnTo>
                      <a:pt x="252" y="842"/>
                    </a:lnTo>
                    <a:lnTo>
                      <a:pt x="249" y="840"/>
                    </a:lnTo>
                    <a:lnTo>
                      <a:pt x="245" y="838"/>
                    </a:lnTo>
                    <a:lnTo>
                      <a:pt x="245" y="835"/>
                    </a:lnTo>
                    <a:lnTo>
                      <a:pt x="240" y="835"/>
                    </a:lnTo>
                    <a:lnTo>
                      <a:pt x="238" y="833"/>
                    </a:lnTo>
                    <a:lnTo>
                      <a:pt x="234" y="835"/>
                    </a:lnTo>
                    <a:lnTo>
                      <a:pt x="229" y="833"/>
                    </a:lnTo>
                    <a:lnTo>
                      <a:pt x="229" y="831"/>
                    </a:lnTo>
                    <a:lnTo>
                      <a:pt x="234" y="833"/>
                    </a:lnTo>
                    <a:lnTo>
                      <a:pt x="234" y="831"/>
                    </a:lnTo>
                    <a:lnTo>
                      <a:pt x="232" y="829"/>
                    </a:lnTo>
                    <a:lnTo>
                      <a:pt x="227" y="829"/>
                    </a:lnTo>
                    <a:lnTo>
                      <a:pt x="229" y="822"/>
                    </a:lnTo>
                    <a:lnTo>
                      <a:pt x="229" y="813"/>
                    </a:lnTo>
                    <a:lnTo>
                      <a:pt x="229" y="809"/>
                    </a:lnTo>
                    <a:lnTo>
                      <a:pt x="234" y="798"/>
                    </a:lnTo>
                    <a:lnTo>
                      <a:pt x="234" y="795"/>
                    </a:lnTo>
                    <a:lnTo>
                      <a:pt x="223" y="795"/>
                    </a:lnTo>
                    <a:lnTo>
                      <a:pt x="214" y="798"/>
                    </a:lnTo>
                    <a:lnTo>
                      <a:pt x="209" y="795"/>
                    </a:lnTo>
                    <a:lnTo>
                      <a:pt x="207" y="795"/>
                    </a:lnTo>
                    <a:lnTo>
                      <a:pt x="205" y="798"/>
                    </a:lnTo>
                    <a:lnTo>
                      <a:pt x="203" y="800"/>
                    </a:lnTo>
                    <a:lnTo>
                      <a:pt x="203" y="795"/>
                    </a:lnTo>
                    <a:lnTo>
                      <a:pt x="205" y="793"/>
                    </a:lnTo>
                    <a:lnTo>
                      <a:pt x="205" y="791"/>
                    </a:lnTo>
                    <a:lnTo>
                      <a:pt x="200" y="789"/>
                    </a:lnTo>
                    <a:lnTo>
                      <a:pt x="200" y="786"/>
                    </a:lnTo>
                    <a:lnTo>
                      <a:pt x="194" y="786"/>
                    </a:lnTo>
                    <a:lnTo>
                      <a:pt x="189" y="789"/>
                    </a:lnTo>
                    <a:lnTo>
                      <a:pt x="189" y="786"/>
                    </a:lnTo>
                    <a:lnTo>
                      <a:pt x="185" y="784"/>
                    </a:lnTo>
                    <a:lnTo>
                      <a:pt x="187" y="780"/>
                    </a:lnTo>
                    <a:lnTo>
                      <a:pt x="189" y="782"/>
                    </a:lnTo>
                    <a:lnTo>
                      <a:pt x="191" y="782"/>
                    </a:lnTo>
                    <a:lnTo>
                      <a:pt x="194" y="778"/>
                    </a:lnTo>
                    <a:lnTo>
                      <a:pt x="189" y="773"/>
                    </a:lnTo>
                    <a:lnTo>
                      <a:pt x="194" y="769"/>
                    </a:lnTo>
                    <a:lnTo>
                      <a:pt x="194" y="764"/>
                    </a:lnTo>
                    <a:lnTo>
                      <a:pt x="194" y="762"/>
                    </a:lnTo>
                    <a:lnTo>
                      <a:pt x="191" y="758"/>
                    </a:lnTo>
                    <a:lnTo>
                      <a:pt x="187" y="758"/>
                    </a:lnTo>
                    <a:lnTo>
                      <a:pt x="187" y="753"/>
                    </a:lnTo>
                    <a:lnTo>
                      <a:pt x="182" y="753"/>
                    </a:lnTo>
                    <a:lnTo>
                      <a:pt x="182" y="758"/>
                    </a:lnTo>
                    <a:lnTo>
                      <a:pt x="176" y="755"/>
                    </a:lnTo>
                    <a:lnTo>
                      <a:pt x="171" y="762"/>
                    </a:lnTo>
                    <a:lnTo>
                      <a:pt x="169" y="762"/>
                    </a:lnTo>
                    <a:lnTo>
                      <a:pt x="169" y="753"/>
                    </a:lnTo>
                    <a:lnTo>
                      <a:pt x="174" y="751"/>
                    </a:lnTo>
                    <a:lnTo>
                      <a:pt x="174" y="744"/>
                    </a:lnTo>
                    <a:lnTo>
                      <a:pt x="171" y="742"/>
                    </a:lnTo>
                    <a:lnTo>
                      <a:pt x="169" y="746"/>
                    </a:lnTo>
                    <a:lnTo>
                      <a:pt x="165" y="751"/>
                    </a:lnTo>
                    <a:lnTo>
                      <a:pt x="162" y="749"/>
                    </a:lnTo>
                    <a:lnTo>
                      <a:pt x="160" y="746"/>
                    </a:lnTo>
                    <a:lnTo>
                      <a:pt x="154" y="746"/>
                    </a:lnTo>
                    <a:lnTo>
                      <a:pt x="151" y="744"/>
                    </a:lnTo>
                    <a:lnTo>
                      <a:pt x="149" y="749"/>
                    </a:lnTo>
                    <a:lnTo>
                      <a:pt x="151" y="753"/>
                    </a:lnTo>
                    <a:lnTo>
                      <a:pt x="154" y="755"/>
                    </a:lnTo>
                    <a:lnTo>
                      <a:pt x="151" y="755"/>
                    </a:lnTo>
                    <a:lnTo>
                      <a:pt x="154" y="755"/>
                    </a:lnTo>
                    <a:lnTo>
                      <a:pt x="149" y="760"/>
                    </a:lnTo>
                    <a:lnTo>
                      <a:pt x="145" y="760"/>
                    </a:lnTo>
                    <a:lnTo>
                      <a:pt x="145" y="762"/>
                    </a:lnTo>
                    <a:lnTo>
                      <a:pt x="138" y="764"/>
                    </a:lnTo>
                    <a:lnTo>
                      <a:pt x="136" y="766"/>
                    </a:lnTo>
                    <a:lnTo>
                      <a:pt x="136" y="773"/>
                    </a:lnTo>
                    <a:lnTo>
                      <a:pt x="136" y="775"/>
                    </a:lnTo>
                    <a:lnTo>
                      <a:pt x="133" y="771"/>
                    </a:lnTo>
                    <a:lnTo>
                      <a:pt x="129" y="771"/>
                    </a:lnTo>
                    <a:lnTo>
                      <a:pt x="129" y="769"/>
                    </a:lnTo>
                    <a:lnTo>
                      <a:pt x="127" y="769"/>
                    </a:lnTo>
                    <a:lnTo>
                      <a:pt x="122" y="771"/>
                    </a:lnTo>
                    <a:lnTo>
                      <a:pt x="122" y="773"/>
                    </a:lnTo>
                    <a:lnTo>
                      <a:pt x="125" y="773"/>
                    </a:lnTo>
                    <a:lnTo>
                      <a:pt x="125" y="775"/>
                    </a:lnTo>
                    <a:lnTo>
                      <a:pt x="122" y="775"/>
                    </a:lnTo>
                    <a:lnTo>
                      <a:pt x="120" y="773"/>
                    </a:lnTo>
                    <a:lnTo>
                      <a:pt x="113" y="775"/>
                    </a:lnTo>
                    <a:lnTo>
                      <a:pt x="111" y="773"/>
                    </a:lnTo>
                    <a:lnTo>
                      <a:pt x="109" y="773"/>
                    </a:lnTo>
                    <a:lnTo>
                      <a:pt x="107" y="773"/>
                    </a:lnTo>
                    <a:lnTo>
                      <a:pt x="109" y="775"/>
                    </a:lnTo>
                    <a:lnTo>
                      <a:pt x="109" y="780"/>
                    </a:lnTo>
                    <a:lnTo>
                      <a:pt x="107" y="780"/>
                    </a:lnTo>
                    <a:lnTo>
                      <a:pt x="107" y="778"/>
                    </a:lnTo>
                    <a:lnTo>
                      <a:pt x="105" y="778"/>
                    </a:lnTo>
                    <a:lnTo>
                      <a:pt x="102" y="778"/>
                    </a:lnTo>
                    <a:lnTo>
                      <a:pt x="102" y="782"/>
                    </a:lnTo>
                    <a:lnTo>
                      <a:pt x="98" y="782"/>
                    </a:lnTo>
                    <a:lnTo>
                      <a:pt x="98" y="780"/>
                    </a:lnTo>
                    <a:lnTo>
                      <a:pt x="100" y="778"/>
                    </a:lnTo>
                    <a:lnTo>
                      <a:pt x="100" y="773"/>
                    </a:lnTo>
                    <a:lnTo>
                      <a:pt x="98" y="766"/>
                    </a:lnTo>
                    <a:lnTo>
                      <a:pt x="100" y="764"/>
                    </a:lnTo>
                    <a:lnTo>
                      <a:pt x="98" y="764"/>
                    </a:lnTo>
                    <a:lnTo>
                      <a:pt x="96" y="766"/>
                    </a:lnTo>
                    <a:lnTo>
                      <a:pt x="93" y="766"/>
                    </a:lnTo>
                    <a:lnTo>
                      <a:pt x="93" y="764"/>
                    </a:lnTo>
                    <a:lnTo>
                      <a:pt x="96" y="760"/>
                    </a:lnTo>
                    <a:lnTo>
                      <a:pt x="87" y="760"/>
                    </a:lnTo>
                    <a:lnTo>
                      <a:pt x="87" y="758"/>
                    </a:lnTo>
                    <a:lnTo>
                      <a:pt x="80" y="760"/>
                    </a:lnTo>
                    <a:lnTo>
                      <a:pt x="78" y="755"/>
                    </a:lnTo>
                    <a:lnTo>
                      <a:pt x="76" y="758"/>
                    </a:lnTo>
                    <a:lnTo>
                      <a:pt x="71" y="760"/>
                    </a:lnTo>
                    <a:lnTo>
                      <a:pt x="71" y="758"/>
                    </a:lnTo>
                    <a:lnTo>
                      <a:pt x="69" y="755"/>
                    </a:lnTo>
                    <a:lnTo>
                      <a:pt x="69" y="751"/>
                    </a:lnTo>
                    <a:lnTo>
                      <a:pt x="67" y="751"/>
                    </a:lnTo>
                    <a:lnTo>
                      <a:pt x="64" y="755"/>
                    </a:lnTo>
                    <a:lnTo>
                      <a:pt x="64" y="753"/>
                    </a:lnTo>
                    <a:lnTo>
                      <a:pt x="62" y="755"/>
                    </a:lnTo>
                    <a:lnTo>
                      <a:pt x="60" y="755"/>
                    </a:lnTo>
                    <a:lnTo>
                      <a:pt x="60" y="749"/>
                    </a:lnTo>
                    <a:lnTo>
                      <a:pt x="56" y="751"/>
                    </a:lnTo>
                    <a:lnTo>
                      <a:pt x="58" y="755"/>
                    </a:lnTo>
                    <a:lnTo>
                      <a:pt x="53" y="755"/>
                    </a:lnTo>
                    <a:lnTo>
                      <a:pt x="51" y="758"/>
                    </a:lnTo>
                    <a:lnTo>
                      <a:pt x="58" y="762"/>
                    </a:lnTo>
                    <a:lnTo>
                      <a:pt x="56" y="764"/>
                    </a:lnTo>
                    <a:lnTo>
                      <a:pt x="58" y="769"/>
                    </a:lnTo>
                    <a:lnTo>
                      <a:pt x="58" y="771"/>
                    </a:lnTo>
                    <a:lnTo>
                      <a:pt x="51" y="771"/>
                    </a:lnTo>
                    <a:lnTo>
                      <a:pt x="49" y="771"/>
                    </a:lnTo>
                    <a:lnTo>
                      <a:pt x="47" y="771"/>
                    </a:lnTo>
                    <a:lnTo>
                      <a:pt x="47" y="773"/>
                    </a:lnTo>
                    <a:lnTo>
                      <a:pt x="42" y="773"/>
                    </a:lnTo>
                    <a:lnTo>
                      <a:pt x="38" y="769"/>
                    </a:lnTo>
                    <a:lnTo>
                      <a:pt x="35" y="773"/>
                    </a:lnTo>
                    <a:lnTo>
                      <a:pt x="33" y="773"/>
                    </a:lnTo>
                    <a:lnTo>
                      <a:pt x="31" y="766"/>
                    </a:lnTo>
                    <a:lnTo>
                      <a:pt x="31" y="764"/>
                    </a:lnTo>
                    <a:lnTo>
                      <a:pt x="29" y="762"/>
                    </a:lnTo>
                    <a:lnTo>
                      <a:pt x="33" y="760"/>
                    </a:lnTo>
                    <a:lnTo>
                      <a:pt x="35" y="758"/>
                    </a:lnTo>
                    <a:lnTo>
                      <a:pt x="38" y="751"/>
                    </a:lnTo>
                    <a:lnTo>
                      <a:pt x="40" y="751"/>
                    </a:lnTo>
                    <a:lnTo>
                      <a:pt x="40" y="746"/>
                    </a:lnTo>
                    <a:lnTo>
                      <a:pt x="33" y="742"/>
                    </a:lnTo>
                    <a:lnTo>
                      <a:pt x="33" y="738"/>
                    </a:lnTo>
                    <a:lnTo>
                      <a:pt x="24" y="733"/>
                    </a:lnTo>
                    <a:lnTo>
                      <a:pt x="24" y="729"/>
                    </a:lnTo>
                    <a:lnTo>
                      <a:pt x="31" y="729"/>
                    </a:lnTo>
                    <a:lnTo>
                      <a:pt x="31" y="727"/>
                    </a:lnTo>
                    <a:lnTo>
                      <a:pt x="29" y="724"/>
                    </a:lnTo>
                    <a:lnTo>
                      <a:pt x="27" y="724"/>
                    </a:lnTo>
                    <a:lnTo>
                      <a:pt x="27" y="720"/>
                    </a:lnTo>
                    <a:lnTo>
                      <a:pt x="24" y="718"/>
                    </a:lnTo>
                    <a:lnTo>
                      <a:pt x="22" y="718"/>
                    </a:lnTo>
                    <a:lnTo>
                      <a:pt x="18" y="718"/>
                    </a:lnTo>
                    <a:lnTo>
                      <a:pt x="18" y="713"/>
                    </a:lnTo>
                    <a:lnTo>
                      <a:pt x="22" y="713"/>
                    </a:lnTo>
                    <a:lnTo>
                      <a:pt x="24" y="713"/>
                    </a:lnTo>
                    <a:lnTo>
                      <a:pt x="27" y="709"/>
                    </a:lnTo>
                    <a:lnTo>
                      <a:pt x="29" y="711"/>
                    </a:lnTo>
                    <a:lnTo>
                      <a:pt x="38" y="711"/>
                    </a:lnTo>
                    <a:lnTo>
                      <a:pt x="35" y="718"/>
                    </a:lnTo>
                    <a:lnTo>
                      <a:pt x="38" y="718"/>
                    </a:lnTo>
                    <a:lnTo>
                      <a:pt x="35" y="722"/>
                    </a:lnTo>
                    <a:lnTo>
                      <a:pt x="38" y="724"/>
                    </a:lnTo>
                    <a:lnTo>
                      <a:pt x="38" y="729"/>
                    </a:lnTo>
                    <a:lnTo>
                      <a:pt x="44" y="729"/>
                    </a:lnTo>
                    <a:lnTo>
                      <a:pt x="44" y="731"/>
                    </a:lnTo>
                    <a:lnTo>
                      <a:pt x="51" y="731"/>
                    </a:lnTo>
                    <a:lnTo>
                      <a:pt x="53" y="735"/>
                    </a:lnTo>
                    <a:lnTo>
                      <a:pt x="56" y="738"/>
                    </a:lnTo>
                    <a:lnTo>
                      <a:pt x="58" y="735"/>
                    </a:lnTo>
                    <a:lnTo>
                      <a:pt x="69" y="735"/>
                    </a:lnTo>
                    <a:lnTo>
                      <a:pt x="73" y="731"/>
                    </a:lnTo>
                    <a:lnTo>
                      <a:pt x="73" y="735"/>
                    </a:lnTo>
                    <a:lnTo>
                      <a:pt x="78" y="733"/>
                    </a:lnTo>
                    <a:lnTo>
                      <a:pt x="80" y="733"/>
                    </a:lnTo>
                    <a:lnTo>
                      <a:pt x="82" y="738"/>
                    </a:lnTo>
                    <a:lnTo>
                      <a:pt x="84" y="738"/>
                    </a:lnTo>
                    <a:lnTo>
                      <a:pt x="84" y="742"/>
                    </a:lnTo>
                    <a:lnTo>
                      <a:pt x="87" y="744"/>
                    </a:lnTo>
                    <a:lnTo>
                      <a:pt x="82" y="749"/>
                    </a:lnTo>
                    <a:lnTo>
                      <a:pt x="84" y="751"/>
                    </a:lnTo>
                    <a:lnTo>
                      <a:pt x="89" y="751"/>
                    </a:lnTo>
                    <a:lnTo>
                      <a:pt x="91" y="753"/>
                    </a:lnTo>
                    <a:lnTo>
                      <a:pt x="96" y="751"/>
                    </a:lnTo>
                    <a:lnTo>
                      <a:pt x="96" y="749"/>
                    </a:lnTo>
                    <a:lnTo>
                      <a:pt x="93" y="749"/>
                    </a:lnTo>
                    <a:lnTo>
                      <a:pt x="93" y="744"/>
                    </a:lnTo>
                    <a:lnTo>
                      <a:pt x="96" y="744"/>
                    </a:lnTo>
                    <a:lnTo>
                      <a:pt x="96" y="740"/>
                    </a:lnTo>
                    <a:lnTo>
                      <a:pt x="93" y="740"/>
                    </a:lnTo>
                    <a:lnTo>
                      <a:pt x="89" y="740"/>
                    </a:lnTo>
                    <a:lnTo>
                      <a:pt x="89" y="735"/>
                    </a:lnTo>
                    <a:lnTo>
                      <a:pt x="80" y="733"/>
                    </a:lnTo>
                    <a:lnTo>
                      <a:pt x="82" y="729"/>
                    </a:lnTo>
                    <a:lnTo>
                      <a:pt x="84" y="727"/>
                    </a:lnTo>
                    <a:lnTo>
                      <a:pt x="91" y="722"/>
                    </a:lnTo>
                    <a:lnTo>
                      <a:pt x="89" y="720"/>
                    </a:lnTo>
                    <a:lnTo>
                      <a:pt x="84" y="722"/>
                    </a:lnTo>
                    <a:lnTo>
                      <a:pt x="84" y="718"/>
                    </a:lnTo>
                    <a:lnTo>
                      <a:pt x="89" y="718"/>
                    </a:lnTo>
                    <a:lnTo>
                      <a:pt x="89" y="713"/>
                    </a:lnTo>
                    <a:lnTo>
                      <a:pt x="100" y="713"/>
                    </a:lnTo>
                    <a:lnTo>
                      <a:pt x="107" y="715"/>
                    </a:lnTo>
                    <a:lnTo>
                      <a:pt x="107" y="711"/>
                    </a:lnTo>
                    <a:lnTo>
                      <a:pt x="105" y="704"/>
                    </a:lnTo>
                    <a:lnTo>
                      <a:pt x="105" y="700"/>
                    </a:lnTo>
                    <a:lnTo>
                      <a:pt x="105" y="698"/>
                    </a:lnTo>
                    <a:lnTo>
                      <a:pt x="102" y="695"/>
                    </a:lnTo>
                    <a:lnTo>
                      <a:pt x="100" y="698"/>
                    </a:lnTo>
                    <a:lnTo>
                      <a:pt x="98" y="695"/>
                    </a:lnTo>
                    <a:lnTo>
                      <a:pt x="98" y="691"/>
                    </a:lnTo>
                    <a:lnTo>
                      <a:pt x="96" y="693"/>
                    </a:lnTo>
                    <a:lnTo>
                      <a:pt x="96" y="691"/>
                    </a:lnTo>
                    <a:lnTo>
                      <a:pt x="91" y="689"/>
                    </a:lnTo>
                    <a:lnTo>
                      <a:pt x="89" y="691"/>
                    </a:lnTo>
                    <a:lnTo>
                      <a:pt x="89" y="693"/>
                    </a:lnTo>
                    <a:lnTo>
                      <a:pt x="89" y="698"/>
                    </a:lnTo>
                    <a:lnTo>
                      <a:pt x="91" y="700"/>
                    </a:lnTo>
                    <a:lnTo>
                      <a:pt x="93" y="707"/>
                    </a:lnTo>
                    <a:lnTo>
                      <a:pt x="91" y="709"/>
                    </a:lnTo>
                    <a:lnTo>
                      <a:pt x="89" y="709"/>
                    </a:lnTo>
                    <a:lnTo>
                      <a:pt x="89" y="704"/>
                    </a:lnTo>
                    <a:lnTo>
                      <a:pt x="84" y="704"/>
                    </a:lnTo>
                    <a:lnTo>
                      <a:pt x="84" y="698"/>
                    </a:lnTo>
                    <a:lnTo>
                      <a:pt x="73" y="698"/>
                    </a:lnTo>
                    <a:lnTo>
                      <a:pt x="73" y="689"/>
                    </a:lnTo>
                    <a:lnTo>
                      <a:pt x="67" y="691"/>
                    </a:lnTo>
                    <a:lnTo>
                      <a:pt x="62" y="691"/>
                    </a:lnTo>
                    <a:lnTo>
                      <a:pt x="58" y="689"/>
                    </a:lnTo>
                    <a:lnTo>
                      <a:pt x="53" y="689"/>
                    </a:lnTo>
                    <a:lnTo>
                      <a:pt x="53" y="693"/>
                    </a:lnTo>
                    <a:lnTo>
                      <a:pt x="51" y="695"/>
                    </a:lnTo>
                    <a:lnTo>
                      <a:pt x="49" y="704"/>
                    </a:lnTo>
                    <a:lnTo>
                      <a:pt x="49" y="707"/>
                    </a:lnTo>
                    <a:lnTo>
                      <a:pt x="44" y="707"/>
                    </a:lnTo>
                    <a:lnTo>
                      <a:pt x="42" y="702"/>
                    </a:lnTo>
                    <a:lnTo>
                      <a:pt x="35" y="702"/>
                    </a:lnTo>
                    <a:lnTo>
                      <a:pt x="27" y="702"/>
                    </a:lnTo>
                    <a:lnTo>
                      <a:pt x="24" y="698"/>
                    </a:lnTo>
                    <a:lnTo>
                      <a:pt x="27" y="695"/>
                    </a:lnTo>
                    <a:lnTo>
                      <a:pt x="27" y="693"/>
                    </a:lnTo>
                    <a:lnTo>
                      <a:pt x="20" y="691"/>
                    </a:lnTo>
                    <a:lnTo>
                      <a:pt x="18" y="687"/>
                    </a:lnTo>
                    <a:lnTo>
                      <a:pt x="18" y="680"/>
                    </a:lnTo>
                    <a:lnTo>
                      <a:pt x="22" y="678"/>
                    </a:lnTo>
                    <a:lnTo>
                      <a:pt x="27" y="680"/>
                    </a:lnTo>
                    <a:lnTo>
                      <a:pt x="27" y="673"/>
                    </a:lnTo>
                    <a:lnTo>
                      <a:pt x="29" y="671"/>
                    </a:lnTo>
                    <a:lnTo>
                      <a:pt x="31" y="669"/>
                    </a:lnTo>
                    <a:lnTo>
                      <a:pt x="20" y="667"/>
                    </a:lnTo>
                    <a:lnTo>
                      <a:pt x="15" y="669"/>
                    </a:lnTo>
                    <a:lnTo>
                      <a:pt x="13" y="664"/>
                    </a:lnTo>
                    <a:lnTo>
                      <a:pt x="9" y="662"/>
                    </a:lnTo>
                    <a:lnTo>
                      <a:pt x="7" y="660"/>
                    </a:lnTo>
                    <a:lnTo>
                      <a:pt x="2" y="651"/>
                    </a:lnTo>
                    <a:lnTo>
                      <a:pt x="0" y="651"/>
                    </a:lnTo>
                    <a:lnTo>
                      <a:pt x="2" y="640"/>
                    </a:lnTo>
                    <a:lnTo>
                      <a:pt x="4" y="631"/>
                    </a:lnTo>
                    <a:lnTo>
                      <a:pt x="2" y="624"/>
                    </a:lnTo>
                    <a:lnTo>
                      <a:pt x="11" y="624"/>
                    </a:lnTo>
                    <a:lnTo>
                      <a:pt x="11" y="622"/>
                    </a:lnTo>
                    <a:lnTo>
                      <a:pt x="13" y="622"/>
                    </a:lnTo>
                    <a:lnTo>
                      <a:pt x="11" y="618"/>
                    </a:lnTo>
                    <a:lnTo>
                      <a:pt x="13" y="613"/>
                    </a:lnTo>
                    <a:lnTo>
                      <a:pt x="11" y="609"/>
                    </a:lnTo>
                    <a:lnTo>
                      <a:pt x="13" y="609"/>
                    </a:lnTo>
                    <a:lnTo>
                      <a:pt x="15" y="602"/>
                    </a:lnTo>
                    <a:lnTo>
                      <a:pt x="15" y="598"/>
                    </a:lnTo>
                    <a:lnTo>
                      <a:pt x="11" y="600"/>
                    </a:lnTo>
                    <a:lnTo>
                      <a:pt x="9" y="600"/>
                    </a:lnTo>
                    <a:lnTo>
                      <a:pt x="9" y="598"/>
                    </a:lnTo>
                    <a:lnTo>
                      <a:pt x="0" y="598"/>
                    </a:lnTo>
                    <a:lnTo>
                      <a:pt x="0" y="595"/>
                    </a:lnTo>
                    <a:lnTo>
                      <a:pt x="4" y="591"/>
                    </a:lnTo>
                    <a:lnTo>
                      <a:pt x="2" y="587"/>
                    </a:lnTo>
                    <a:lnTo>
                      <a:pt x="2" y="584"/>
                    </a:lnTo>
                    <a:lnTo>
                      <a:pt x="4" y="580"/>
                    </a:lnTo>
                    <a:lnTo>
                      <a:pt x="13" y="584"/>
                    </a:lnTo>
                    <a:lnTo>
                      <a:pt x="18" y="589"/>
                    </a:lnTo>
                    <a:lnTo>
                      <a:pt x="27" y="589"/>
                    </a:lnTo>
                    <a:lnTo>
                      <a:pt x="31" y="591"/>
                    </a:lnTo>
                    <a:lnTo>
                      <a:pt x="33" y="589"/>
                    </a:lnTo>
                    <a:lnTo>
                      <a:pt x="40" y="589"/>
                    </a:lnTo>
                    <a:lnTo>
                      <a:pt x="40" y="593"/>
                    </a:lnTo>
                    <a:lnTo>
                      <a:pt x="47" y="593"/>
                    </a:lnTo>
                    <a:lnTo>
                      <a:pt x="47" y="591"/>
                    </a:lnTo>
                    <a:lnTo>
                      <a:pt x="49" y="589"/>
                    </a:lnTo>
                    <a:lnTo>
                      <a:pt x="53" y="580"/>
                    </a:lnTo>
                    <a:lnTo>
                      <a:pt x="56" y="575"/>
                    </a:lnTo>
                    <a:lnTo>
                      <a:pt x="53" y="573"/>
                    </a:lnTo>
                    <a:lnTo>
                      <a:pt x="58" y="573"/>
                    </a:lnTo>
                    <a:lnTo>
                      <a:pt x="58" y="569"/>
                    </a:lnTo>
                    <a:lnTo>
                      <a:pt x="58" y="567"/>
                    </a:lnTo>
                    <a:lnTo>
                      <a:pt x="56" y="562"/>
                    </a:lnTo>
                    <a:lnTo>
                      <a:pt x="51" y="562"/>
                    </a:lnTo>
                    <a:lnTo>
                      <a:pt x="53" y="558"/>
                    </a:lnTo>
                    <a:lnTo>
                      <a:pt x="58" y="558"/>
                    </a:lnTo>
                    <a:lnTo>
                      <a:pt x="58" y="556"/>
                    </a:lnTo>
                    <a:lnTo>
                      <a:pt x="56" y="556"/>
                    </a:lnTo>
                    <a:lnTo>
                      <a:pt x="56" y="553"/>
                    </a:lnTo>
                    <a:lnTo>
                      <a:pt x="51" y="553"/>
                    </a:lnTo>
                    <a:lnTo>
                      <a:pt x="49" y="547"/>
                    </a:lnTo>
                    <a:lnTo>
                      <a:pt x="42" y="547"/>
                    </a:lnTo>
                    <a:lnTo>
                      <a:pt x="42" y="544"/>
                    </a:lnTo>
                    <a:lnTo>
                      <a:pt x="40" y="542"/>
                    </a:lnTo>
                    <a:lnTo>
                      <a:pt x="40" y="538"/>
                    </a:lnTo>
                    <a:lnTo>
                      <a:pt x="38" y="536"/>
                    </a:lnTo>
                    <a:lnTo>
                      <a:pt x="38" y="531"/>
                    </a:lnTo>
                    <a:lnTo>
                      <a:pt x="35" y="529"/>
                    </a:lnTo>
                    <a:lnTo>
                      <a:pt x="31" y="524"/>
                    </a:lnTo>
                    <a:lnTo>
                      <a:pt x="31" y="522"/>
                    </a:lnTo>
                    <a:lnTo>
                      <a:pt x="38" y="522"/>
                    </a:lnTo>
                    <a:lnTo>
                      <a:pt x="38" y="502"/>
                    </a:lnTo>
                    <a:lnTo>
                      <a:pt x="44" y="502"/>
                    </a:lnTo>
                    <a:lnTo>
                      <a:pt x="47" y="500"/>
                    </a:lnTo>
                    <a:lnTo>
                      <a:pt x="51" y="504"/>
                    </a:lnTo>
                    <a:lnTo>
                      <a:pt x="51" y="502"/>
                    </a:lnTo>
                    <a:lnTo>
                      <a:pt x="51" y="500"/>
                    </a:lnTo>
                    <a:lnTo>
                      <a:pt x="44" y="496"/>
                    </a:lnTo>
                    <a:lnTo>
                      <a:pt x="47" y="493"/>
                    </a:lnTo>
                    <a:lnTo>
                      <a:pt x="44" y="493"/>
                    </a:lnTo>
                    <a:lnTo>
                      <a:pt x="44" y="491"/>
                    </a:lnTo>
                    <a:lnTo>
                      <a:pt x="40" y="491"/>
                    </a:lnTo>
                    <a:lnTo>
                      <a:pt x="40" y="489"/>
                    </a:lnTo>
                    <a:lnTo>
                      <a:pt x="44" y="480"/>
                    </a:lnTo>
                    <a:lnTo>
                      <a:pt x="42" y="480"/>
                    </a:lnTo>
                    <a:lnTo>
                      <a:pt x="44" y="476"/>
                    </a:lnTo>
                    <a:lnTo>
                      <a:pt x="40" y="476"/>
                    </a:lnTo>
                    <a:lnTo>
                      <a:pt x="38" y="476"/>
                    </a:lnTo>
                    <a:lnTo>
                      <a:pt x="44" y="464"/>
                    </a:lnTo>
                    <a:lnTo>
                      <a:pt x="58" y="460"/>
                    </a:lnTo>
                    <a:lnTo>
                      <a:pt x="69" y="458"/>
                    </a:lnTo>
                    <a:lnTo>
                      <a:pt x="76" y="458"/>
                    </a:lnTo>
                    <a:lnTo>
                      <a:pt x="84" y="460"/>
                    </a:lnTo>
                    <a:lnTo>
                      <a:pt x="89" y="460"/>
                    </a:lnTo>
                    <a:lnTo>
                      <a:pt x="96" y="460"/>
                    </a:lnTo>
                    <a:lnTo>
                      <a:pt x="111" y="462"/>
                    </a:lnTo>
                    <a:lnTo>
                      <a:pt x="118" y="464"/>
                    </a:lnTo>
                    <a:lnTo>
                      <a:pt x="120" y="464"/>
                    </a:lnTo>
                    <a:lnTo>
                      <a:pt x="125" y="467"/>
                    </a:lnTo>
                    <a:lnTo>
                      <a:pt x="129" y="469"/>
                    </a:lnTo>
                    <a:lnTo>
                      <a:pt x="133" y="469"/>
                    </a:lnTo>
                    <a:lnTo>
                      <a:pt x="136" y="467"/>
                    </a:lnTo>
                    <a:lnTo>
                      <a:pt x="149" y="471"/>
                    </a:lnTo>
                    <a:lnTo>
                      <a:pt x="156" y="469"/>
                    </a:lnTo>
                    <a:lnTo>
                      <a:pt x="158" y="467"/>
                    </a:lnTo>
                    <a:lnTo>
                      <a:pt x="160" y="467"/>
                    </a:lnTo>
                    <a:lnTo>
                      <a:pt x="167" y="469"/>
                    </a:lnTo>
                    <a:lnTo>
                      <a:pt x="174" y="469"/>
                    </a:lnTo>
                    <a:lnTo>
                      <a:pt x="178" y="471"/>
                    </a:lnTo>
                    <a:lnTo>
                      <a:pt x="180" y="467"/>
                    </a:lnTo>
                    <a:lnTo>
                      <a:pt x="180" y="464"/>
                    </a:lnTo>
                    <a:lnTo>
                      <a:pt x="182" y="464"/>
                    </a:lnTo>
                    <a:lnTo>
                      <a:pt x="182" y="469"/>
                    </a:lnTo>
                    <a:lnTo>
                      <a:pt x="185" y="469"/>
                    </a:lnTo>
                    <a:lnTo>
                      <a:pt x="187" y="473"/>
                    </a:lnTo>
                    <a:lnTo>
                      <a:pt x="194" y="476"/>
                    </a:lnTo>
                    <a:lnTo>
                      <a:pt x="196" y="476"/>
                    </a:lnTo>
                    <a:lnTo>
                      <a:pt x="196" y="473"/>
                    </a:lnTo>
                    <a:lnTo>
                      <a:pt x="200" y="473"/>
                    </a:lnTo>
                    <a:lnTo>
                      <a:pt x="203" y="467"/>
                    </a:lnTo>
                    <a:lnTo>
                      <a:pt x="203" y="464"/>
                    </a:lnTo>
                    <a:lnTo>
                      <a:pt x="211" y="460"/>
                    </a:lnTo>
                    <a:lnTo>
                      <a:pt x="214" y="451"/>
                    </a:lnTo>
                    <a:lnTo>
                      <a:pt x="214" y="447"/>
                    </a:lnTo>
                    <a:lnTo>
                      <a:pt x="223" y="447"/>
                    </a:lnTo>
                    <a:lnTo>
                      <a:pt x="225" y="444"/>
                    </a:lnTo>
                    <a:lnTo>
                      <a:pt x="229" y="442"/>
                    </a:lnTo>
                    <a:lnTo>
                      <a:pt x="236" y="440"/>
                    </a:lnTo>
                    <a:lnTo>
                      <a:pt x="243" y="440"/>
                    </a:lnTo>
                    <a:lnTo>
                      <a:pt x="256" y="442"/>
                    </a:lnTo>
                    <a:lnTo>
                      <a:pt x="263" y="438"/>
                    </a:lnTo>
                    <a:lnTo>
                      <a:pt x="265" y="438"/>
                    </a:lnTo>
                    <a:lnTo>
                      <a:pt x="267" y="438"/>
                    </a:lnTo>
                    <a:lnTo>
                      <a:pt x="274" y="444"/>
                    </a:lnTo>
                    <a:lnTo>
                      <a:pt x="278" y="447"/>
                    </a:lnTo>
                    <a:lnTo>
                      <a:pt x="287" y="447"/>
                    </a:lnTo>
                    <a:lnTo>
                      <a:pt x="292" y="444"/>
                    </a:lnTo>
                    <a:lnTo>
                      <a:pt x="296" y="438"/>
                    </a:lnTo>
                    <a:lnTo>
                      <a:pt x="298" y="436"/>
                    </a:lnTo>
                    <a:lnTo>
                      <a:pt x="296" y="431"/>
                    </a:lnTo>
                    <a:lnTo>
                      <a:pt x="296" y="429"/>
                    </a:lnTo>
                    <a:lnTo>
                      <a:pt x="301" y="429"/>
                    </a:lnTo>
                    <a:lnTo>
                      <a:pt x="303" y="436"/>
                    </a:lnTo>
                    <a:lnTo>
                      <a:pt x="305" y="438"/>
                    </a:lnTo>
                    <a:lnTo>
                      <a:pt x="307" y="436"/>
                    </a:lnTo>
                    <a:lnTo>
                      <a:pt x="309" y="433"/>
                    </a:lnTo>
                    <a:lnTo>
                      <a:pt x="307" y="424"/>
                    </a:lnTo>
                    <a:lnTo>
                      <a:pt x="309" y="422"/>
                    </a:lnTo>
                    <a:lnTo>
                      <a:pt x="325" y="416"/>
                    </a:lnTo>
                    <a:lnTo>
                      <a:pt x="338" y="418"/>
                    </a:lnTo>
                    <a:lnTo>
                      <a:pt x="345" y="420"/>
                    </a:lnTo>
                    <a:lnTo>
                      <a:pt x="352" y="418"/>
                    </a:lnTo>
                    <a:lnTo>
                      <a:pt x="354" y="409"/>
                    </a:lnTo>
                    <a:lnTo>
                      <a:pt x="352" y="402"/>
                    </a:lnTo>
                    <a:lnTo>
                      <a:pt x="350" y="400"/>
                    </a:lnTo>
                    <a:lnTo>
                      <a:pt x="350" y="396"/>
                    </a:lnTo>
                    <a:lnTo>
                      <a:pt x="352" y="389"/>
                    </a:lnTo>
                    <a:lnTo>
                      <a:pt x="354" y="387"/>
                    </a:lnTo>
                    <a:lnTo>
                      <a:pt x="352" y="378"/>
                    </a:lnTo>
                    <a:lnTo>
                      <a:pt x="358" y="371"/>
                    </a:lnTo>
                    <a:lnTo>
                      <a:pt x="367" y="369"/>
                    </a:lnTo>
                    <a:lnTo>
                      <a:pt x="381" y="369"/>
                    </a:lnTo>
                    <a:lnTo>
                      <a:pt x="385" y="365"/>
                    </a:lnTo>
                    <a:lnTo>
                      <a:pt x="392" y="360"/>
                    </a:lnTo>
                    <a:lnTo>
                      <a:pt x="399" y="360"/>
                    </a:lnTo>
                    <a:lnTo>
                      <a:pt x="405" y="356"/>
                    </a:lnTo>
                    <a:lnTo>
                      <a:pt x="412" y="356"/>
                    </a:lnTo>
                    <a:lnTo>
                      <a:pt x="416" y="353"/>
                    </a:lnTo>
                    <a:lnTo>
                      <a:pt x="423" y="351"/>
                    </a:lnTo>
                    <a:lnTo>
                      <a:pt x="428" y="349"/>
                    </a:lnTo>
                    <a:lnTo>
                      <a:pt x="432" y="347"/>
                    </a:lnTo>
                    <a:lnTo>
                      <a:pt x="436" y="353"/>
                    </a:lnTo>
                    <a:lnTo>
                      <a:pt x="443" y="351"/>
                    </a:lnTo>
                    <a:lnTo>
                      <a:pt x="450" y="360"/>
                    </a:lnTo>
                    <a:lnTo>
                      <a:pt x="452" y="360"/>
                    </a:lnTo>
                    <a:lnTo>
                      <a:pt x="456" y="360"/>
                    </a:lnTo>
                    <a:lnTo>
                      <a:pt x="461" y="353"/>
                    </a:lnTo>
                    <a:lnTo>
                      <a:pt x="470" y="345"/>
                    </a:lnTo>
                    <a:lnTo>
                      <a:pt x="472" y="336"/>
                    </a:lnTo>
                    <a:lnTo>
                      <a:pt x="470" y="333"/>
                    </a:lnTo>
                    <a:lnTo>
                      <a:pt x="468" y="329"/>
                    </a:lnTo>
                    <a:lnTo>
                      <a:pt x="461" y="329"/>
                    </a:lnTo>
                    <a:lnTo>
                      <a:pt x="465" y="322"/>
                    </a:lnTo>
                    <a:lnTo>
                      <a:pt x="468" y="318"/>
                    </a:lnTo>
                    <a:lnTo>
                      <a:pt x="470" y="313"/>
                    </a:lnTo>
                    <a:lnTo>
                      <a:pt x="474" y="313"/>
                    </a:lnTo>
                    <a:lnTo>
                      <a:pt x="477" y="311"/>
                    </a:lnTo>
                    <a:lnTo>
                      <a:pt x="479" y="311"/>
                    </a:lnTo>
                    <a:lnTo>
                      <a:pt x="483" y="311"/>
                    </a:lnTo>
                    <a:lnTo>
                      <a:pt x="490" y="302"/>
                    </a:lnTo>
                    <a:lnTo>
                      <a:pt x="492" y="307"/>
                    </a:lnTo>
                    <a:lnTo>
                      <a:pt x="494" y="307"/>
                    </a:lnTo>
                    <a:lnTo>
                      <a:pt x="497" y="309"/>
                    </a:lnTo>
                    <a:lnTo>
                      <a:pt x="501" y="307"/>
                    </a:lnTo>
                    <a:lnTo>
                      <a:pt x="505" y="316"/>
                    </a:lnTo>
                    <a:lnTo>
                      <a:pt x="508" y="327"/>
                    </a:lnTo>
                    <a:lnTo>
                      <a:pt x="512" y="327"/>
                    </a:lnTo>
                    <a:lnTo>
                      <a:pt x="510" y="329"/>
                    </a:lnTo>
                    <a:lnTo>
                      <a:pt x="514" y="329"/>
                    </a:lnTo>
                    <a:lnTo>
                      <a:pt x="517" y="336"/>
                    </a:lnTo>
                    <a:lnTo>
                      <a:pt x="521" y="333"/>
                    </a:lnTo>
                    <a:lnTo>
                      <a:pt x="521" y="329"/>
                    </a:lnTo>
                    <a:lnTo>
                      <a:pt x="528" y="336"/>
                    </a:lnTo>
                    <a:lnTo>
                      <a:pt x="528" y="338"/>
                    </a:lnTo>
                    <a:lnTo>
                      <a:pt x="537" y="342"/>
                    </a:lnTo>
                    <a:lnTo>
                      <a:pt x="543" y="342"/>
                    </a:lnTo>
                    <a:lnTo>
                      <a:pt x="550" y="338"/>
                    </a:lnTo>
                    <a:lnTo>
                      <a:pt x="543" y="333"/>
                    </a:lnTo>
                    <a:lnTo>
                      <a:pt x="543" y="331"/>
                    </a:lnTo>
                    <a:lnTo>
                      <a:pt x="543" y="327"/>
                    </a:lnTo>
                    <a:lnTo>
                      <a:pt x="548" y="327"/>
                    </a:lnTo>
                    <a:lnTo>
                      <a:pt x="546" y="322"/>
                    </a:lnTo>
                    <a:lnTo>
                      <a:pt x="548" y="320"/>
                    </a:lnTo>
                    <a:lnTo>
                      <a:pt x="546" y="318"/>
                    </a:lnTo>
                    <a:lnTo>
                      <a:pt x="543" y="318"/>
                    </a:lnTo>
                    <a:lnTo>
                      <a:pt x="539" y="316"/>
                    </a:lnTo>
                    <a:lnTo>
                      <a:pt x="537" y="318"/>
                    </a:lnTo>
                    <a:lnTo>
                      <a:pt x="532" y="316"/>
                    </a:lnTo>
                    <a:lnTo>
                      <a:pt x="532" y="320"/>
                    </a:lnTo>
                    <a:lnTo>
                      <a:pt x="526" y="316"/>
                    </a:lnTo>
                    <a:lnTo>
                      <a:pt x="514" y="313"/>
                    </a:lnTo>
                    <a:lnTo>
                      <a:pt x="519" y="307"/>
                    </a:lnTo>
                    <a:lnTo>
                      <a:pt x="517" y="305"/>
                    </a:lnTo>
                    <a:lnTo>
                      <a:pt x="514" y="300"/>
                    </a:lnTo>
                    <a:lnTo>
                      <a:pt x="519" y="298"/>
                    </a:lnTo>
                    <a:lnTo>
                      <a:pt x="523" y="305"/>
                    </a:lnTo>
                    <a:lnTo>
                      <a:pt x="528" y="307"/>
                    </a:lnTo>
                    <a:lnTo>
                      <a:pt x="528" y="302"/>
                    </a:lnTo>
                    <a:lnTo>
                      <a:pt x="530" y="302"/>
                    </a:lnTo>
                    <a:lnTo>
                      <a:pt x="532" y="302"/>
                    </a:lnTo>
                    <a:lnTo>
                      <a:pt x="534" y="293"/>
                    </a:lnTo>
                    <a:lnTo>
                      <a:pt x="537" y="293"/>
                    </a:lnTo>
                    <a:lnTo>
                      <a:pt x="541" y="291"/>
                    </a:lnTo>
                    <a:lnTo>
                      <a:pt x="543" y="289"/>
                    </a:lnTo>
                    <a:lnTo>
                      <a:pt x="552" y="293"/>
                    </a:lnTo>
                    <a:lnTo>
                      <a:pt x="557" y="296"/>
                    </a:lnTo>
                    <a:lnTo>
                      <a:pt x="554" y="298"/>
                    </a:lnTo>
                    <a:lnTo>
                      <a:pt x="554" y="300"/>
                    </a:lnTo>
                    <a:lnTo>
                      <a:pt x="561" y="298"/>
                    </a:lnTo>
                    <a:lnTo>
                      <a:pt x="568" y="300"/>
                    </a:lnTo>
                    <a:lnTo>
                      <a:pt x="581" y="302"/>
                    </a:lnTo>
                    <a:lnTo>
                      <a:pt x="581" y="305"/>
                    </a:lnTo>
                    <a:lnTo>
                      <a:pt x="586" y="302"/>
                    </a:lnTo>
                    <a:lnTo>
                      <a:pt x="586" y="296"/>
                    </a:lnTo>
                    <a:lnTo>
                      <a:pt x="586" y="293"/>
                    </a:lnTo>
                    <a:lnTo>
                      <a:pt x="588" y="291"/>
                    </a:lnTo>
                    <a:lnTo>
                      <a:pt x="588" y="287"/>
                    </a:lnTo>
                    <a:lnTo>
                      <a:pt x="590" y="289"/>
                    </a:lnTo>
                    <a:lnTo>
                      <a:pt x="595" y="287"/>
                    </a:lnTo>
                    <a:lnTo>
                      <a:pt x="592" y="280"/>
                    </a:lnTo>
                    <a:lnTo>
                      <a:pt x="597" y="280"/>
                    </a:lnTo>
                    <a:lnTo>
                      <a:pt x="599" y="282"/>
                    </a:lnTo>
                    <a:lnTo>
                      <a:pt x="606" y="282"/>
                    </a:lnTo>
                    <a:lnTo>
                      <a:pt x="610" y="282"/>
                    </a:lnTo>
                    <a:lnTo>
                      <a:pt x="612" y="278"/>
                    </a:lnTo>
                    <a:lnTo>
                      <a:pt x="615" y="280"/>
                    </a:lnTo>
                    <a:lnTo>
                      <a:pt x="630" y="276"/>
                    </a:lnTo>
                    <a:lnTo>
                      <a:pt x="632" y="271"/>
                    </a:lnTo>
                    <a:lnTo>
                      <a:pt x="630" y="271"/>
                    </a:lnTo>
                    <a:lnTo>
                      <a:pt x="630" y="267"/>
                    </a:lnTo>
                    <a:lnTo>
                      <a:pt x="632" y="262"/>
                    </a:lnTo>
                    <a:lnTo>
                      <a:pt x="644" y="262"/>
                    </a:lnTo>
                    <a:lnTo>
                      <a:pt x="648" y="260"/>
                    </a:lnTo>
                    <a:lnTo>
                      <a:pt x="653" y="253"/>
                    </a:lnTo>
                    <a:lnTo>
                      <a:pt x="655" y="253"/>
                    </a:lnTo>
                    <a:lnTo>
                      <a:pt x="657" y="256"/>
                    </a:lnTo>
                    <a:lnTo>
                      <a:pt x="659" y="258"/>
                    </a:lnTo>
                    <a:lnTo>
                      <a:pt x="666" y="258"/>
                    </a:lnTo>
                    <a:lnTo>
                      <a:pt x="666" y="256"/>
                    </a:lnTo>
                    <a:lnTo>
                      <a:pt x="668" y="253"/>
                    </a:lnTo>
                    <a:lnTo>
                      <a:pt x="677" y="245"/>
                    </a:lnTo>
                    <a:lnTo>
                      <a:pt x="677" y="233"/>
                    </a:lnTo>
                    <a:lnTo>
                      <a:pt x="681" y="227"/>
                    </a:lnTo>
                    <a:lnTo>
                      <a:pt x="677" y="225"/>
                    </a:lnTo>
                    <a:lnTo>
                      <a:pt x="688" y="211"/>
                    </a:lnTo>
                    <a:lnTo>
                      <a:pt x="688" y="205"/>
                    </a:lnTo>
                    <a:lnTo>
                      <a:pt x="693" y="202"/>
                    </a:lnTo>
                    <a:lnTo>
                      <a:pt x="695" y="200"/>
                    </a:lnTo>
                    <a:lnTo>
                      <a:pt x="704" y="198"/>
                    </a:lnTo>
                    <a:lnTo>
                      <a:pt x="706" y="194"/>
                    </a:lnTo>
                    <a:lnTo>
                      <a:pt x="710" y="191"/>
                    </a:lnTo>
                    <a:lnTo>
                      <a:pt x="713" y="191"/>
                    </a:lnTo>
                    <a:lnTo>
                      <a:pt x="715" y="191"/>
                    </a:lnTo>
                    <a:lnTo>
                      <a:pt x="717" y="189"/>
                    </a:lnTo>
                    <a:lnTo>
                      <a:pt x="719" y="189"/>
                    </a:lnTo>
                    <a:lnTo>
                      <a:pt x="719" y="187"/>
                    </a:lnTo>
                    <a:lnTo>
                      <a:pt x="715" y="180"/>
                    </a:lnTo>
                    <a:lnTo>
                      <a:pt x="717" y="178"/>
                    </a:lnTo>
                    <a:lnTo>
                      <a:pt x="722" y="176"/>
                    </a:lnTo>
                    <a:lnTo>
                      <a:pt x="742" y="167"/>
                    </a:lnTo>
                    <a:lnTo>
                      <a:pt x="748" y="162"/>
                    </a:lnTo>
                    <a:lnTo>
                      <a:pt x="748" y="160"/>
                    </a:lnTo>
                    <a:lnTo>
                      <a:pt x="753" y="158"/>
                    </a:lnTo>
                    <a:lnTo>
                      <a:pt x="757" y="160"/>
                    </a:lnTo>
                    <a:lnTo>
                      <a:pt x="757" y="158"/>
                    </a:lnTo>
                    <a:lnTo>
                      <a:pt x="759" y="156"/>
                    </a:lnTo>
                    <a:lnTo>
                      <a:pt x="762" y="158"/>
                    </a:lnTo>
                    <a:lnTo>
                      <a:pt x="766" y="158"/>
                    </a:lnTo>
                    <a:lnTo>
                      <a:pt x="768" y="160"/>
                    </a:lnTo>
                    <a:lnTo>
                      <a:pt x="773" y="160"/>
                    </a:lnTo>
                    <a:lnTo>
                      <a:pt x="775" y="165"/>
                    </a:lnTo>
                    <a:lnTo>
                      <a:pt x="782" y="167"/>
                    </a:lnTo>
                    <a:lnTo>
                      <a:pt x="784" y="169"/>
                    </a:lnTo>
                    <a:lnTo>
                      <a:pt x="786" y="167"/>
                    </a:lnTo>
                    <a:lnTo>
                      <a:pt x="788" y="165"/>
                    </a:lnTo>
                    <a:lnTo>
                      <a:pt x="786" y="160"/>
                    </a:lnTo>
                    <a:lnTo>
                      <a:pt x="791" y="158"/>
                    </a:lnTo>
                    <a:lnTo>
                      <a:pt x="791" y="160"/>
                    </a:lnTo>
                    <a:lnTo>
                      <a:pt x="793" y="160"/>
                    </a:lnTo>
                    <a:lnTo>
                      <a:pt x="795" y="158"/>
                    </a:lnTo>
                    <a:lnTo>
                      <a:pt x="795" y="160"/>
                    </a:lnTo>
                    <a:lnTo>
                      <a:pt x="797" y="160"/>
                    </a:lnTo>
                    <a:lnTo>
                      <a:pt x="797" y="156"/>
                    </a:lnTo>
                    <a:lnTo>
                      <a:pt x="797" y="154"/>
                    </a:lnTo>
                    <a:lnTo>
                      <a:pt x="797" y="145"/>
                    </a:lnTo>
                    <a:lnTo>
                      <a:pt x="800" y="149"/>
                    </a:lnTo>
                    <a:lnTo>
                      <a:pt x="802" y="147"/>
                    </a:lnTo>
                    <a:lnTo>
                      <a:pt x="800" y="142"/>
                    </a:lnTo>
                    <a:lnTo>
                      <a:pt x="793" y="140"/>
                    </a:lnTo>
                    <a:lnTo>
                      <a:pt x="793" y="138"/>
                    </a:lnTo>
                    <a:lnTo>
                      <a:pt x="797" y="136"/>
                    </a:lnTo>
                    <a:lnTo>
                      <a:pt x="795" y="134"/>
                    </a:lnTo>
                    <a:lnTo>
                      <a:pt x="797" y="134"/>
                    </a:lnTo>
                    <a:lnTo>
                      <a:pt x="797" y="129"/>
                    </a:lnTo>
                    <a:lnTo>
                      <a:pt x="802" y="127"/>
                    </a:lnTo>
                    <a:lnTo>
                      <a:pt x="806" y="122"/>
                    </a:lnTo>
                    <a:lnTo>
                      <a:pt x="804" y="120"/>
                    </a:lnTo>
                    <a:lnTo>
                      <a:pt x="800" y="122"/>
                    </a:lnTo>
                    <a:lnTo>
                      <a:pt x="797" y="120"/>
                    </a:lnTo>
                    <a:lnTo>
                      <a:pt x="802" y="116"/>
                    </a:lnTo>
                    <a:lnTo>
                      <a:pt x="804" y="114"/>
                    </a:lnTo>
                    <a:lnTo>
                      <a:pt x="800" y="107"/>
                    </a:lnTo>
                    <a:lnTo>
                      <a:pt x="817" y="89"/>
                    </a:lnTo>
                    <a:lnTo>
                      <a:pt x="817" y="91"/>
                    </a:lnTo>
                    <a:lnTo>
                      <a:pt x="817" y="94"/>
                    </a:lnTo>
                    <a:lnTo>
                      <a:pt x="820" y="94"/>
                    </a:lnTo>
                    <a:lnTo>
                      <a:pt x="822" y="94"/>
                    </a:lnTo>
                    <a:lnTo>
                      <a:pt x="824" y="94"/>
                    </a:lnTo>
                    <a:lnTo>
                      <a:pt x="824" y="98"/>
                    </a:lnTo>
                    <a:lnTo>
                      <a:pt x="824" y="100"/>
                    </a:lnTo>
                    <a:lnTo>
                      <a:pt x="822" y="100"/>
                    </a:lnTo>
                    <a:lnTo>
                      <a:pt x="824" y="105"/>
                    </a:lnTo>
                    <a:lnTo>
                      <a:pt x="826" y="102"/>
                    </a:lnTo>
                    <a:lnTo>
                      <a:pt x="828" y="105"/>
                    </a:lnTo>
                    <a:lnTo>
                      <a:pt x="826" y="107"/>
                    </a:lnTo>
                    <a:lnTo>
                      <a:pt x="826" y="111"/>
                    </a:lnTo>
                    <a:lnTo>
                      <a:pt x="831" y="111"/>
                    </a:lnTo>
                    <a:lnTo>
                      <a:pt x="835" y="114"/>
                    </a:lnTo>
                    <a:lnTo>
                      <a:pt x="835" y="116"/>
                    </a:lnTo>
                    <a:lnTo>
                      <a:pt x="837" y="116"/>
                    </a:lnTo>
                    <a:lnTo>
                      <a:pt x="835" y="118"/>
                    </a:lnTo>
                    <a:lnTo>
                      <a:pt x="835" y="120"/>
                    </a:lnTo>
                    <a:lnTo>
                      <a:pt x="833" y="120"/>
                    </a:lnTo>
                    <a:lnTo>
                      <a:pt x="831" y="122"/>
                    </a:lnTo>
                    <a:lnTo>
                      <a:pt x="833" y="125"/>
                    </a:lnTo>
                    <a:lnTo>
                      <a:pt x="833" y="127"/>
                    </a:lnTo>
                    <a:lnTo>
                      <a:pt x="833" y="129"/>
                    </a:lnTo>
                    <a:lnTo>
                      <a:pt x="840" y="134"/>
                    </a:lnTo>
                    <a:lnTo>
                      <a:pt x="842" y="131"/>
                    </a:lnTo>
                    <a:lnTo>
                      <a:pt x="842" y="129"/>
                    </a:lnTo>
                    <a:lnTo>
                      <a:pt x="844" y="125"/>
                    </a:lnTo>
                    <a:lnTo>
                      <a:pt x="849" y="125"/>
                    </a:lnTo>
                    <a:lnTo>
                      <a:pt x="851" y="122"/>
                    </a:lnTo>
                    <a:lnTo>
                      <a:pt x="853" y="122"/>
                    </a:lnTo>
                    <a:lnTo>
                      <a:pt x="855" y="120"/>
                    </a:lnTo>
                    <a:lnTo>
                      <a:pt x="860" y="118"/>
                    </a:lnTo>
                    <a:lnTo>
                      <a:pt x="862" y="116"/>
                    </a:lnTo>
                    <a:lnTo>
                      <a:pt x="860" y="114"/>
                    </a:lnTo>
                    <a:lnTo>
                      <a:pt x="862" y="109"/>
                    </a:lnTo>
                    <a:lnTo>
                      <a:pt x="860" y="109"/>
                    </a:lnTo>
                    <a:lnTo>
                      <a:pt x="860" y="107"/>
                    </a:lnTo>
                    <a:lnTo>
                      <a:pt x="864" y="102"/>
                    </a:lnTo>
                    <a:lnTo>
                      <a:pt x="866" y="102"/>
                    </a:lnTo>
                    <a:lnTo>
                      <a:pt x="871" y="107"/>
                    </a:lnTo>
                    <a:lnTo>
                      <a:pt x="873" y="109"/>
                    </a:lnTo>
                    <a:lnTo>
                      <a:pt x="875" y="107"/>
                    </a:lnTo>
                    <a:lnTo>
                      <a:pt x="875" y="109"/>
                    </a:lnTo>
                    <a:lnTo>
                      <a:pt x="875" y="111"/>
                    </a:lnTo>
                    <a:lnTo>
                      <a:pt x="877" y="116"/>
                    </a:lnTo>
                    <a:lnTo>
                      <a:pt x="882" y="114"/>
                    </a:lnTo>
                    <a:lnTo>
                      <a:pt x="882" y="116"/>
                    </a:lnTo>
                    <a:lnTo>
                      <a:pt x="889" y="116"/>
                    </a:lnTo>
                    <a:lnTo>
                      <a:pt x="891" y="114"/>
                    </a:lnTo>
                    <a:lnTo>
                      <a:pt x="895" y="111"/>
                    </a:lnTo>
                    <a:lnTo>
                      <a:pt x="898" y="114"/>
                    </a:lnTo>
                    <a:lnTo>
                      <a:pt x="900" y="111"/>
                    </a:lnTo>
                    <a:lnTo>
                      <a:pt x="902" y="109"/>
                    </a:lnTo>
                    <a:lnTo>
                      <a:pt x="900" y="109"/>
                    </a:lnTo>
                    <a:lnTo>
                      <a:pt x="900" y="105"/>
                    </a:lnTo>
                    <a:lnTo>
                      <a:pt x="898" y="107"/>
                    </a:lnTo>
                    <a:lnTo>
                      <a:pt x="898" y="105"/>
                    </a:lnTo>
                    <a:lnTo>
                      <a:pt x="893" y="102"/>
                    </a:lnTo>
                    <a:lnTo>
                      <a:pt x="900" y="98"/>
                    </a:lnTo>
                    <a:lnTo>
                      <a:pt x="904" y="89"/>
                    </a:lnTo>
                    <a:lnTo>
                      <a:pt x="902" y="89"/>
                    </a:lnTo>
                    <a:lnTo>
                      <a:pt x="900" y="89"/>
                    </a:lnTo>
                    <a:lnTo>
                      <a:pt x="898" y="87"/>
                    </a:lnTo>
                    <a:lnTo>
                      <a:pt x="895" y="85"/>
                    </a:lnTo>
                    <a:lnTo>
                      <a:pt x="900" y="82"/>
                    </a:lnTo>
                    <a:lnTo>
                      <a:pt x="898" y="80"/>
                    </a:lnTo>
                    <a:lnTo>
                      <a:pt x="895" y="82"/>
                    </a:lnTo>
                    <a:lnTo>
                      <a:pt x="893" y="82"/>
                    </a:lnTo>
                    <a:lnTo>
                      <a:pt x="895" y="78"/>
                    </a:lnTo>
                    <a:lnTo>
                      <a:pt x="893" y="76"/>
                    </a:lnTo>
                    <a:lnTo>
                      <a:pt x="900" y="74"/>
                    </a:lnTo>
                    <a:lnTo>
                      <a:pt x="902" y="67"/>
                    </a:lnTo>
                    <a:lnTo>
                      <a:pt x="909" y="60"/>
                    </a:lnTo>
                    <a:lnTo>
                      <a:pt x="909" y="58"/>
                    </a:lnTo>
                    <a:lnTo>
                      <a:pt x="911" y="56"/>
                    </a:lnTo>
                    <a:lnTo>
                      <a:pt x="913" y="58"/>
                    </a:lnTo>
                    <a:lnTo>
                      <a:pt x="915" y="58"/>
                    </a:lnTo>
                    <a:lnTo>
                      <a:pt x="918" y="60"/>
                    </a:lnTo>
                    <a:lnTo>
                      <a:pt x="920" y="60"/>
                    </a:lnTo>
                    <a:lnTo>
                      <a:pt x="922" y="65"/>
                    </a:lnTo>
                    <a:lnTo>
                      <a:pt x="924" y="60"/>
                    </a:lnTo>
                    <a:lnTo>
                      <a:pt x="924" y="56"/>
                    </a:lnTo>
                    <a:lnTo>
                      <a:pt x="931" y="58"/>
                    </a:lnTo>
                    <a:lnTo>
                      <a:pt x="931" y="54"/>
                    </a:lnTo>
                    <a:lnTo>
                      <a:pt x="935" y="51"/>
                    </a:lnTo>
                    <a:lnTo>
                      <a:pt x="940" y="54"/>
                    </a:lnTo>
                    <a:lnTo>
                      <a:pt x="940" y="51"/>
                    </a:lnTo>
                    <a:lnTo>
                      <a:pt x="942" y="51"/>
                    </a:lnTo>
                    <a:lnTo>
                      <a:pt x="944" y="51"/>
                    </a:lnTo>
                    <a:lnTo>
                      <a:pt x="942" y="49"/>
                    </a:lnTo>
                    <a:lnTo>
                      <a:pt x="942" y="47"/>
                    </a:lnTo>
                    <a:lnTo>
                      <a:pt x="944" y="49"/>
                    </a:lnTo>
                    <a:lnTo>
                      <a:pt x="949" y="47"/>
                    </a:lnTo>
                    <a:lnTo>
                      <a:pt x="949" y="45"/>
                    </a:lnTo>
                    <a:lnTo>
                      <a:pt x="951" y="43"/>
                    </a:lnTo>
                    <a:lnTo>
                      <a:pt x="947" y="43"/>
                    </a:lnTo>
                    <a:lnTo>
                      <a:pt x="944" y="40"/>
                    </a:lnTo>
                    <a:lnTo>
                      <a:pt x="947" y="38"/>
                    </a:lnTo>
                    <a:lnTo>
                      <a:pt x="944" y="38"/>
                    </a:lnTo>
                    <a:lnTo>
                      <a:pt x="942" y="34"/>
                    </a:lnTo>
                    <a:lnTo>
                      <a:pt x="944" y="34"/>
                    </a:lnTo>
                    <a:lnTo>
                      <a:pt x="944" y="36"/>
                    </a:lnTo>
                    <a:lnTo>
                      <a:pt x="947" y="34"/>
                    </a:lnTo>
                    <a:lnTo>
                      <a:pt x="944" y="31"/>
                    </a:lnTo>
                    <a:lnTo>
                      <a:pt x="944" y="29"/>
                    </a:lnTo>
                    <a:lnTo>
                      <a:pt x="942" y="29"/>
                    </a:lnTo>
                    <a:lnTo>
                      <a:pt x="940" y="36"/>
                    </a:lnTo>
                    <a:lnTo>
                      <a:pt x="938" y="34"/>
                    </a:lnTo>
                    <a:lnTo>
                      <a:pt x="940" y="31"/>
                    </a:lnTo>
                    <a:lnTo>
                      <a:pt x="935" y="25"/>
                    </a:lnTo>
                    <a:lnTo>
                      <a:pt x="940" y="25"/>
                    </a:lnTo>
                    <a:lnTo>
                      <a:pt x="940" y="23"/>
                    </a:lnTo>
                    <a:lnTo>
                      <a:pt x="942" y="23"/>
                    </a:lnTo>
                    <a:lnTo>
                      <a:pt x="944" y="25"/>
                    </a:lnTo>
                    <a:lnTo>
                      <a:pt x="951" y="25"/>
                    </a:lnTo>
                    <a:lnTo>
                      <a:pt x="951" y="27"/>
                    </a:lnTo>
                    <a:lnTo>
                      <a:pt x="955" y="31"/>
                    </a:lnTo>
                    <a:lnTo>
                      <a:pt x="958" y="31"/>
                    </a:lnTo>
                    <a:lnTo>
                      <a:pt x="958" y="27"/>
                    </a:lnTo>
                    <a:lnTo>
                      <a:pt x="955" y="27"/>
                    </a:lnTo>
                    <a:lnTo>
                      <a:pt x="955" y="23"/>
                    </a:lnTo>
                    <a:lnTo>
                      <a:pt x="960" y="23"/>
                    </a:lnTo>
                    <a:lnTo>
                      <a:pt x="960" y="20"/>
                    </a:lnTo>
                    <a:lnTo>
                      <a:pt x="958" y="16"/>
                    </a:lnTo>
                    <a:lnTo>
                      <a:pt x="958" y="14"/>
                    </a:lnTo>
                    <a:lnTo>
                      <a:pt x="960" y="11"/>
                    </a:lnTo>
                    <a:lnTo>
                      <a:pt x="962" y="16"/>
                    </a:lnTo>
                    <a:lnTo>
                      <a:pt x="964" y="14"/>
                    </a:lnTo>
                    <a:lnTo>
                      <a:pt x="964" y="20"/>
                    </a:lnTo>
                    <a:lnTo>
                      <a:pt x="962" y="20"/>
                    </a:lnTo>
                    <a:lnTo>
                      <a:pt x="962" y="23"/>
                    </a:lnTo>
                    <a:lnTo>
                      <a:pt x="969" y="23"/>
                    </a:lnTo>
                    <a:lnTo>
                      <a:pt x="969" y="20"/>
                    </a:lnTo>
                    <a:lnTo>
                      <a:pt x="971" y="16"/>
                    </a:lnTo>
                    <a:lnTo>
                      <a:pt x="971" y="14"/>
                    </a:lnTo>
                    <a:lnTo>
                      <a:pt x="971" y="11"/>
                    </a:lnTo>
                    <a:lnTo>
                      <a:pt x="971" y="16"/>
                    </a:lnTo>
                    <a:lnTo>
                      <a:pt x="975" y="16"/>
                    </a:lnTo>
                    <a:lnTo>
                      <a:pt x="975" y="11"/>
                    </a:lnTo>
                    <a:lnTo>
                      <a:pt x="978" y="11"/>
                    </a:lnTo>
                    <a:lnTo>
                      <a:pt x="978" y="7"/>
                    </a:lnTo>
                    <a:lnTo>
                      <a:pt x="980" y="5"/>
                    </a:lnTo>
                    <a:lnTo>
                      <a:pt x="980" y="3"/>
                    </a:lnTo>
                    <a:lnTo>
                      <a:pt x="982" y="5"/>
                    </a:lnTo>
                    <a:lnTo>
                      <a:pt x="984" y="7"/>
                    </a:lnTo>
                    <a:lnTo>
                      <a:pt x="987" y="14"/>
                    </a:lnTo>
                    <a:lnTo>
                      <a:pt x="989" y="18"/>
                    </a:lnTo>
                    <a:lnTo>
                      <a:pt x="991" y="20"/>
                    </a:lnTo>
                    <a:lnTo>
                      <a:pt x="996" y="23"/>
                    </a:lnTo>
                    <a:lnTo>
                      <a:pt x="993" y="23"/>
                    </a:lnTo>
                    <a:lnTo>
                      <a:pt x="993" y="25"/>
                    </a:lnTo>
                    <a:lnTo>
                      <a:pt x="996" y="27"/>
                    </a:lnTo>
                    <a:lnTo>
                      <a:pt x="998" y="36"/>
                    </a:lnTo>
                    <a:lnTo>
                      <a:pt x="1002" y="38"/>
                    </a:lnTo>
                    <a:lnTo>
                      <a:pt x="1004" y="36"/>
                    </a:lnTo>
                    <a:lnTo>
                      <a:pt x="1000" y="31"/>
                    </a:lnTo>
                    <a:lnTo>
                      <a:pt x="998" y="27"/>
                    </a:lnTo>
                    <a:lnTo>
                      <a:pt x="1002" y="23"/>
                    </a:lnTo>
                    <a:lnTo>
                      <a:pt x="1004" y="23"/>
                    </a:lnTo>
                    <a:lnTo>
                      <a:pt x="1009" y="29"/>
                    </a:lnTo>
                    <a:lnTo>
                      <a:pt x="1009" y="36"/>
                    </a:lnTo>
                    <a:lnTo>
                      <a:pt x="1011" y="36"/>
                    </a:lnTo>
                    <a:lnTo>
                      <a:pt x="1011" y="43"/>
                    </a:lnTo>
                    <a:lnTo>
                      <a:pt x="1013" y="45"/>
                    </a:lnTo>
                    <a:lnTo>
                      <a:pt x="1016" y="47"/>
                    </a:lnTo>
                    <a:lnTo>
                      <a:pt x="1016" y="49"/>
                    </a:lnTo>
                    <a:lnTo>
                      <a:pt x="1018" y="49"/>
                    </a:lnTo>
                    <a:lnTo>
                      <a:pt x="1018" y="51"/>
                    </a:lnTo>
                    <a:lnTo>
                      <a:pt x="1022" y="49"/>
                    </a:lnTo>
                    <a:lnTo>
                      <a:pt x="1024" y="51"/>
                    </a:lnTo>
                    <a:lnTo>
                      <a:pt x="1027" y="51"/>
                    </a:lnTo>
                    <a:lnTo>
                      <a:pt x="1029" y="51"/>
                    </a:lnTo>
                    <a:lnTo>
                      <a:pt x="1038" y="51"/>
                    </a:lnTo>
                    <a:lnTo>
                      <a:pt x="1042" y="54"/>
                    </a:lnTo>
                    <a:lnTo>
                      <a:pt x="1042" y="56"/>
                    </a:lnTo>
                    <a:lnTo>
                      <a:pt x="1045" y="58"/>
                    </a:lnTo>
                    <a:lnTo>
                      <a:pt x="1047" y="60"/>
                    </a:lnTo>
                    <a:lnTo>
                      <a:pt x="1051" y="58"/>
                    </a:lnTo>
                    <a:lnTo>
                      <a:pt x="1053" y="60"/>
                    </a:lnTo>
                    <a:lnTo>
                      <a:pt x="1053" y="58"/>
                    </a:lnTo>
                    <a:lnTo>
                      <a:pt x="1056" y="56"/>
                    </a:lnTo>
                    <a:lnTo>
                      <a:pt x="1060" y="56"/>
                    </a:lnTo>
                    <a:lnTo>
                      <a:pt x="1067" y="54"/>
                    </a:lnTo>
                    <a:lnTo>
                      <a:pt x="1071" y="56"/>
                    </a:lnTo>
                    <a:lnTo>
                      <a:pt x="1076" y="54"/>
                    </a:lnTo>
                    <a:lnTo>
                      <a:pt x="1080" y="56"/>
                    </a:lnTo>
                    <a:lnTo>
                      <a:pt x="1082" y="54"/>
                    </a:lnTo>
                    <a:lnTo>
                      <a:pt x="1082" y="51"/>
                    </a:lnTo>
                    <a:lnTo>
                      <a:pt x="1085" y="51"/>
                    </a:lnTo>
                    <a:lnTo>
                      <a:pt x="1082" y="43"/>
                    </a:lnTo>
                    <a:lnTo>
                      <a:pt x="1085" y="45"/>
                    </a:lnTo>
                    <a:lnTo>
                      <a:pt x="1087" y="45"/>
                    </a:lnTo>
                    <a:lnTo>
                      <a:pt x="1087" y="43"/>
                    </a:lnTo>
                    <a:lnTo>
                      <a:pt x="1085" y="40"/>
                    </a:lnTo>
                    <a:lnTo>
                      <a:pt x="1089" y="43"/>
                    </a:lnTo>
                    <a:lnTo>
                      <a:pt x="1089" y="40"/>
                    </a:lnTo>
                    <a:lnTo>
                      <a:pt x="1087" y="38"/>
                    </a:lnTo>
                    <a:lnTo>
                      <a:pt x="1091" y="40"/>
                    </a:lnTo>
                    <a:lnTo>
                      <a:pt x="1094" y="38"/>
                    </a:lnTo>
                    <a:lnTo>
                      <a:pt x="1094" y="36"/>
                    </a:lnTo>
                    <a:lnTo>
                      <a:pt x="1094" y="38"/>
                    </a:lnTo>
                    <a:lnTo>
                      <a:pt x="1096" y="36"/>
                    </a:lnTo>
                    <a:lnTo>
                      <a:pt x="1094" y="31"/>
                    </a:lnTo>
                    <a:lnTo>
                      <a:pt x="1098" y="29"/>
                    </a:lnTo>
                    <a:lnTo>
                      <a:pt x="1094" y="23"/>
                    </a:lnTo>
                    <a:lnTo>
                      <a:pt x="1102" y="27"/>
                    </a:lnTo>
                    <a:lnTo>
                      <a:pt x="1102" y="23"/>
                    </a:lnTo>
                    <a:lnTo>
                      <a:pt x="1105" y="20"/>
                    </a:lnTo>
                    <a:lnTo>
                      <a:pt x="1107" y="18"/>
                    </a:lnTo>
                    <a:lnTo>
                      <a:pt x="1114" y="16"/>
                    </a:lnTo>
                    <a:lnTo>
                      <a:pt x="1116" y="14"/>
                    </a:lnTo>
                    <a:lnTo>
                      <a:pt x="1118" y="14"/>
                    </a:lnTo>
                    <a:lnTo>
                      <a:pt x="1118" y="20"/>
                    </a:lnTo>
                    <a:lnTo>
                      <a:pt x="1118" y="23"/>
                    </a:lnTo>
                    <a:lnTo>
                      <a:pt x="1123" y="16"/>
                    </a:lnTo>
                    <a:lnTo>
                      <a:pt x="1129" y="16"/>
                    </a:lnTo>
                    <a:lnTo>
                      <a:pt x="1129" y="14"/>
                    </a:lnTo>
                    <a:lnTo>
                      <a:pt x="1127" y="11"/>
                    </a:lnTo>
                    <a:lnTo>
                      <a:pt x="1125" y="14"/>
                    </a:lnTo>
                    <a:lnTo>
                      <a:pt x="1123" y="14"/>
                    </a:lnTo>
                    <a:lnTo>
                      <a:pt x="1120" y="5"/>
                    </a:lnTo>
                    <a:lnTo>
                      <a:pt x="1123" y="7"/>
                    </a:lnTo>
                    <a:lnTo>
                      <a:pt x="1129" y="7"/>
                    </a:lnTo>
                    <a:lnTo>
                      <a:pt x="1129" y="0"/>
                    </a:lnTo>
                    <a:lnTo>
                      <a:pt x="1136" y="3"/>
                    </a:lnTo>
                    <a:lnTo>
                      <a:pt x="1134" y="7"/>
                    </a:lnTo>
                    <a:lnTo>
                      <a:pt x="1143" y="14"/>
                    </a:lnTo>
                    <a:lnTo>
                      <a:pt x="1143" y="16"/>
                    </a:lnTo>
                    <a:lnTo>
                      <a:pt x="1134" y="27"/>
                    </a:lnTo>
                    <a:lnTo>
                      <a:pt x="1129" y="29"/>
                    </a:lnTo>
                    <a:lnTo>
                      <a:pt x="1131" y="29"/>
                    </a:lnTo>
                    <a:lnTo>
                      <a:pt x="1131" y="31"/>
                    </a:lnTo>
                    <a:lnTo>
                      <a:pt x="1118" y="43"/>
                    </a:lnTo>
                    <a:lnTo>
                      <a:pt x="1118" y="40"/>
                    </a:lnTo>
                    <a:lnTo>
                      <a:pt x="1118" y="47"/>
                    </a:lnTo>
                    <a:lnTo>
                      <a:pt x="1114" y="49"/>
                    </a:lnTo>
                    <a:lnTo>
                      <a:pt x="1114" y="54"/>
                    </a:lnTo>
                    <a:lnTo>
                      <a:pt x="1102" y="65"/>
                    </a:lnTo>
                    <a:lnTo>
                      <a:pt x="1098" y="69"/>
                    </a:lnTo>
                    <a:lnTo>
                      <a:pt x="1098" y="71"/>
                    </a:lnTo>
                    <a:lnTo>
                      <a:pt x="1089" y="80"/>
                    </a:lnTo>
                    <a:lnTo>
                      <a:pt x="1085" y="85"/>
                    </a:lnTo>
                    <a:lnTo>
                      <a:pt x="1082" y="87"/>
                    </a:lnTo>
                    <a:lnTo>
                      <a:pt x="1085" y="85"/>
                    </a:lnTo>
                    <a:lnTo>
                      <a:pt x="1085" y="87"/>
                    </a:lnTo>
                    <a:lnTo>
                      <a:pt x="1065" y="105"/>
                    </a:lnTo>
                    <a:lnTo>
                      <a:pt x="1056" y="114"/>
                    </a:lnTo>
                    <a:lnTo>
                      <a:pt x="1053" y="116"/>
                    </a:lnTo>
                    <a:lnTo>
                      <a:pt x="1053" y="120"/>
                    </a:lnTo>
                    <a:lnTo>
                      <a:pt x="1053" y="122"/>
                    </a:lnTo>
                    <a:lnTo>
                      <a:pt x="1045" y="127"/>
                    </a:lnTo>
                    <a:lnTo>
                      <a:pt x="1027" y="136"/>
                    </a:lnTo>
                    <a:lnTo>
                      <a:pt x="1020" y="138"/>
                    </a:lnTo>
                    <a:lnTo>
                      <a:pt x="1016" y="140"/>
                    </a:lnTo>
                    <a:lnTo>
                      <a:pt x="1004" y="145"/>
                    </a:lnTo>
                    <a:lnTo>
                      <a:pt x="993" y="151"/>
                    </a:lnTo>
                    <a:lnTo>
                      <a:pt x="973" y="162"/>
                    </a:lnTo>
                    <a:lnTo>
                      <a:pt x="971" y="167"/>
                    </a:lnTo>
                    <a:lnTo>
                      <a:pt x="971" y="169"/>
                    </a:lnTo>
                    <a:lnTo>
                      <a:pt x="967" y="174"/>
                    </a:lnTo>
                    <a:lnTo>
                      <a:pt x="958" y="180"/>
                    </a:lnTo>
                    <a:lnTo>
                      <a:pt x="958" y="178"/>
                    </a:lnTo>
                    <a:lnTo>
                      <a:pt x="958" y="182"/>
                    </a:lnTo>
                    <a:lnTo>
                      <a:pt x="951" y="189"/>
                    </a:lnTo>
                    <a:lnTo>
                      <a:pt x="951" y="194"/>
                    </a:lnTo>
                    <a:lnTo>
                      <a:pt x="947" y="198"/>
                    </a:lnTo>
                    <a:lnTo>
                      <a:pt x="942" y="202"/>
                    </a:lnTo>
                    <a:lnTo>
                      <a:pt x="942" y="205"/>
                    </a:lnTo>
                    <a:lnTo>
                      <a:pt x="935" y="209"/>
                    </a:lnTo>
                    <a:lnTo>
                      <a:pt x="935" y="211"/>
                    </a:lnTo>
                    <a:lnTo>
                      <a:pt x="935" y="209"/>
                    </a:lnTo>
                    <a:lnTo>
                      <a:pt x="933" y="211"/>
                    </a:lnTo>
                    <a:lnTo>
                      <a:pt x="931" y="207"/>
                    </a:lnTo>
                    <a:lnTo>
                      <a:pt x="929" y="207"/>
                    </a:lnTo>
                    <a:lnTo>
                      <a:pt x="933" y="211"/>
                    </a:lnTo>
                    <a:lnTo>
                      <a:pt x="935" y="211"/>
                    </a:lnTo>
                    <a:lnTo>
                      <a:pt x="933" y="211"/>
                    </a:lnTo>
                    <a:lnTo>
                      <a:pt x="926" y="218"/>
                    </a:lnTo>
                    <a:lnTo>
                      <a:pt x="926" y="222"/>
                    </a:lnTo>
                    <a:lnTo>
                      <a:pt x="922" y="225"/>
                    </a:lnTo>
                    <a:lnTo>
                      <a:pt x="918" y="227"/>
                    </a:lnTo>
                    <a:lnTo>
                      <a:pt x="915" y="229"/>
                    </a:lnTo>
                    <a:lnTo>
                      <a:pt x="898" y="236"/>
                    </a:lnTo>
                    <a:lnTo>
                      <a:pt x="893" y="238"/>
                    </a:lnTo>
                    <a:lnTo>
                      <a:pt x="891" y="240"/>
                    </a:lnTo>
                    <a:lnTo>
                      <a:pt x="873" y="249"/>
                    </a:lnTo>
                    <a:lnTo>
                      <a:pt x="875" y="247"/>
                    </a:lnTo>
                    <a:lnTo>
                      <a:pt x="873" y="249"/>
                    </a:lnTo>
                    <a:lnTo>
                      <a:pt x="855" y="258"/>
                    </a:lnTo>
                    <a:lnTo>
                      <a:pt x="837" y="267"/>
                    </a:lnTo>
                    <a:lnTo>
                      <a:pt x="835" y="267"/>
                    </a:lnTo>
                    <a:lnTo>
                      <a:pt x="817" y="280"/>
                    </a:lnTo>
                    <a:lnTo>
                      <a:pt x="802" y="293"/>
                    </a:lnTo>
                    <a:lnTo>
                      <a:pt x="802" y="291"/>
                    </a:lnTo>
                    <a:lnTo>
                      <a:pt x="802" y="293"/>
                    </a:lnTo>
                    <a:lnTo>
                      <a:pt x="800" y="296"/>
                    </a:lnTo>
                    <a:lnTo>
                      <a:pt x="800" y="293"/>
                    </a:lnTo>
                    <a:lnTo>
                      <a:pt x="791" y="305"/>
                    </a:lnTo>
                    <a:lnTo>
                      <a:pt x="788" y="309"/>
                    </a:lnTo>
                    <a:lnTo>
                      <a:pt x="791" y="311"/>
                    </a:lnTo>
                    <a:lnTo>
                      <a:pt x="788" y="311"/>
                    </a:lnTo>
                    <a:lnTo>
                      <a:pt x="791" y="311"/>
                    </a:lnTo>
                    <a:lnTo>
                      <a:pt x="788" y="313"/>
                    </a:lnTo>
                    <a:lnTo>
                      <a:pt x="788" y="318"/>
                    </a:lnTo>
                    <a:lnTo>
                      <a:pt x="784" y="318"/>
                    </a:lnTo>
                    <a:lnTo>
                      <a:pt x="786" y="325"/>
                    </a:lnTo>
                    <a:lnTo>
                      <a:pt x="788" y="327"/>
                    </a:lnTo>
                    <a:lnTo>
                      <a:pt x="791" y="327"/>
                    </a:lnTo>
                    <a:lnTo>
                      <a:pt x="793" y="327"/>
                    </a:lnTo>
                    <a:lnTo>
                      <a:pt x="793" y="329"/>
                    </a:lnTo>
                    <a:lnTo>
                      <a:pt x="793" y="331"/>
                    </a:lnTo>
                    <a:lnTo>
                      <a:pt x="795" y="329"/>
                    </a:lnTo>
                    <a:lnTo>
                      <a:pt x="800" y="329"/>
                    </a:lnTo>
                    <a:lnTo>
                      <a:pt x="802" y="322"/>
                    </a:lnTo>
                    <a:lnTo>
                      <a:pt x="800" y="316"/>
                    </a:lnTo>
                    <a:lnTo>
                      <a:pt x="795" y="309"/>
                    </a:lnTo>
                    <a:lnTo>
                      <a:pt x="797" y="311"/>
                    </a:lnTo>
                    <a:lnTo>
                      <a:pt x="800" y="313"/>
                    </a:lnTo>
                    <a:lnTo>
                      <a:pt x="802" y="322"/>
                    </a:lnTo>
                    <a:lnTo>
                      <a:pt x="797" y="347"/>
                    </a:lnTo>
                    <a:lnTo>
                      <a:pt x="793" y="347"/>
                    </a:lnTo>
                    <a:lnTo>
                      <a:pt x="793" y="34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2" name="Freeform 654"/>
              <p:cNvSpPr>
                <a:spLocks/>
              </p:cNvSpPr>
              <p:nvPr/>
            </p:nvSpPr>
            <p:spPr bwMode="auto">
              <a:xfrm>
                <a:off x="3039" y="34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3" name="Freeform 655"/>
              <p:cNvSpPr>
                <a:spLocks/>
              </p:cNvSpPr>
              <p:nvPr/>
            </p:nvSpPr>
            <p:spPr bwMode="auto">
              <a:xfrm>
                <a:off x="3030" y="34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4" name="Freeform 656"/>
              <p:cNvSpPr>
                <a:spLocks/>
              </p:cNvSpPr>
              <p:nvPr/>
            </p:nvSpPr>
            <p:spPr bwMode="auto">
              <a:xfrm>
                <a:off x="3037" y="34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5" name="Freeform 657"/>
              <p:cNvSpPr>
                <a:spLocks/>
              </p:cNvSpPr>
              <p:nvPr/>
            </p:nvSpPr>
            <p:spPr bwMode="auto">
              <a:xfrm>
                <a:off x="3026" y="34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6" name="Freeform 658"/>
              <p:cNvSpPr>
                <a:spLocks/>
              </p:cNvSpPr>
              <p:nvPr/>
            </p:nvSpPr>
            <p:spPr bwMode="auto">
              <a:xfrm>
                <a:off x="3024" y="34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7" name="Freeform 659"/>
              <p:cNvSpPr>
                <a:spLocks/>
              </p:cNvSpPr>
              <p:nvPr/>
            </p:nvSpPr>
            <p:spPr bwMode="auto">
              <a:xfrm>
                <a:off x="3006" y="34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8" name="Freeform 660"/>
              <p:cNvSpPr>
                <a:spLocks/>
              </p:cNvSpPr>
              <p:nvPr/>
            </p:nvSpPr>
            <p:spPr bwMode="auto">
              <a:xfrm>
                <a:off x="3017" y="3449"/>
                <a:ext cx="7" cy="9"/>
              </a:xfrm>
              <a:custGeom>
                <a:avLst/>
                <a:gdLst>
                  <a:gd name="T0" fmla="*/ 4 w 7"/>
                  <a:gd name="T1" fmla="*/ 0 h 9"/>
                  <a:gd name="T2" fmla="*/ 2 w 7"/>
                  <a:gd name="T3" fmla="*/ 0 h 9"/>
                  <a:gd name="T4" fmla="*/ 4 w 7"/>
                  <a:gd name="T5" fmla="*/ 2 h 9"/>
                  <a:gd name="T6" fmla="*/ 7 w 7"/>
                  <a:gd name="T7" fmla="*/ 4 h 9"/>
                  <a:gd name="T8" fmla="*/ 4 w 7"/>
                  <a:gd name="T9" fmla="*/ 9 h 9"/>
                  <a:gd name="T10" fmla="*/ 2 w 7"/>
                  <a:gd name="T11" fmla="*/ 9 h 9"/>
                  <a:gd name="T12" fmla="*/ 2 w 7"/>
                  <a:gd name="T13" fmla="*/ 7 h 9"/>
                  <a:gd name="T14" fmla="*/ 0 w 7"/>
                  <a:gd name="T15" fmla="*/ 4 h 9"/>
                  <a:gd name="T16" fmla="*/ 4 w 7"/>
                  <a:gd name="T17" fmla="*/ 4 h 9"/>
                  <a:gd name="T18" fmla="*/ 0 w 7"/>
                  <a:gd name="T19" fmla="*/ 2 h 9"/>
                  <a:gd name="T20" fmla="*/ 0 w 7"/>
                  <a:gd name="T21" fmla="*/ 4 h 9"/>
                  <a:gd name="T22" fmla="*/ 0 w 7"/>
                  <a:gd name="T23" fmla="*/ 2 h 9"/>
                  <a:gd name="T24" fmla="*/ 2 w 7"/>
                  <a:gd name="T25" fmla="*/ 0 h 9"/>
                  <a:gd name="T26" fmla="*/ 4 w 7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999" name="Freeform 661"/>
              <p:cNvSpPr>
                <a:spLocks/>
              </p:cNvSpPr>
              <p:nvPr/>
            </p:nvSpPr>
            <p:spPr bwMode="auto">
              <a:xfrm>
                <a:off x="3013" y="34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0" name="Freeform 662"/>
              <p:cNvSpPr>
                <a:spLocks/>
              </p:cNvSpPr>
              <p:nvPr/>
            </p:nvSpPr>
            <p:spPr bwMode="auto">
              <a:xfrm>
                <a:off x="3013" y="344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1" name="Freeform 663"/>
              <p:cNvSpPr>
                <a:spLocks/>
              </p:cNvSpPr>
              <p:nvPr/>
            </p:nvSpPr>
            <p:spPr bwMode="auto">
              <a:xfrm>
                <a:off x="3015" y="344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2" name="Freeform 664"/>
              <p:cNvSpPr>
                <a:spLocks/>
              </p:cNvSpPr>
              <p:nvPr/>
            </p:nvSpPr>
            <p:spPr bwMode="auto">
              <a:xfrm>
                <a:off x="3028" y="318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3" name="Freeform 665"/>
              <p:cNvSpPr>
                <a:spLocks/>
              </p:cNvSpPr>
              <p:nvPr/>
            </p:nvSpPr>
            <p:spPr bwMode="auto">
              <a:xfrm>
                <a:off x="3144" y="314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4" name="Freeform 666"/>
              <p:cNvSpPr>
                <a:spLocks/>
              </p:cNvSpPr>
              <p:nvPr/>
            </p:nvSpPr>
            <p:spPr bwMode="auto">
              <a:xfrm>
                <a:off x="3111" y="313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5" name="Freeform 667"/>
              <p:cNvSpPr>
                <a:spLocks/>
              </p:cNvSpPr>
              <p:nvPr/>
            </p:nvSpPr>
            <p:spPr bwMode="auto">
              <a:xfrm>
                <a:off x="3111" y="312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6" name="Freeform 668"/>
              <p:cNvSpPr>
                <a:spLocks/>
              </p:cNvSpPr>
              <p:nvPr/>
            </p:nvSpPr>
            <p:spPr bwMode="auto">
              <a:xfrm>
                <a:off x="3108" y="312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7" name="Freeform 669"/>
              <p:cNvSpPr>
                <a:spLocks/>
              </p:cNvSpPr>
              <p:nvPr/>
            </p:nvSpPr>
            <p:spPr bwMode="auto">
              <a:xfrm>
                <a:off x="3215" y="3058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8" name="Freeform 670"/>
              <p:cNvSpPr>
                <a:spLocks/>
              </p:cNvSpPr>
              <p:nvPr/>
            </p:nvSpPr>
            <p:spPr bwMode="auto">
              <a:xfrm>
                <a:off x="3329" y="302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09" name="Freeform 671"/>
              <p:cNvSpPr>
                <a:spLocks/>
              </p:cNvSpPr>
              <p:nvPr/>
            </p:nvSpPr>
            <p:spPr bwMode="auto">
              <a:xfrm>
                <a:off x="3322" y="301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0" name="Freeform 672"/>
              <p:cNvSpPr>
                <a:spLocks/>
              </p:cNvSpPr>
              <p:nvPr/>
            </p:nvSpPr>
            <p:spPr bwMode="auto">
              <a:xfrm>
                <a:off x="3327" y="30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1" name="Freeform 673"/>
              <p:cNvSpPr>
                <a:spLocks/>
              </p:cNvSpPr>
              <p:nvPr/>
            </p:nvSpPr>
            <p:spPr bwMode="auto">
              <a:xfrm>
                <a:off x="3329" y="300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2" name="Freeform 674"/>
              <p:cNvSpPr>
                <a:spLocks/>
              </p:cNvSpPr>
              <p:nvPr/>
            </p:nvSpPr>
            <p:spPr bwMode="auto">
              <a:xfrm>
                <a:off x="3322" y="3005"/>
                <a:ext cx="16" cy="18"/>
              </a:xfrm>
              <a:custGeom>
                <a:avLst/>
                <a:gdLst>
                  <a:gd name="T0" fmla="*/ 11 w 16"/>
                  <a:gd name="T1" fmla="*/ 0 h 18"/>
                  <a:gd name="T2" fmla="*/ 11 w 16"/>
                  <a:gd name="T3" fmla="*/ 4 h 18"/>
                  <a:gd name="T4" fmla="*/ 11 w 16"/>
                  <a:gd name="T5" fmla="*/ 6 h 18"/>
                  <a:gd name="T6" fmla="*/ 14 w 16"/>
                  <a:gd name="T7" fmla="*/ 4 h 18"/>
                  <a:gd name="T8" fmla="*/ 11 w 16"/>
                  <a:gd name="T9" fmla="*/ 2 h 18"/>
                  <a:gd name="T10" fmla="*/ 14 w 16"/>
                  <a:gd name="T11" fmla="*/ 2 h 18"/>
                  <a:gd name="T12" fmla="*/ 16 w 16"/>
                  <a:gd name="T13" fmla="*/ 2 h 18"/>
                  <a:gd name="T14" fmla="*/ 14 w 16"/>
                  <a:gd name="T15" fmla="*/ 0 h 18"/>
                  <a:gd name="T16" fmla="*/ 16 w 16"/>
                  <a:gd name="T17" fmla="*/ 2 h 18"/>
                  <a:gd name="T18" fmla="*/ 9 w 16"/>
                  <a:gd name="T19" fmla="*/ 9 h 18"/>
                  <a:gd name="T20" fmla="*/ 9 w 16"/>
                  <a:gd name="T21" fmla="*/ 15 h 18"/>
                  <a:gd name="T22" fmla="*/ 7 w 16"/>
                  <a:gd name="T23" fmla="*/ 11 h 18"/>
                  <a:gd name="T24" fmla="*/ 9 w 16"/>
                  <a:gd name="T25" fmla="*/ 15 h 18"/>
                  <a:gd name="T26" fmla="*/ 7 w 16"/>
                  <a:gd name="T27" fmla="*/ 18 h 18"/>
                  <a:gd name="T28" fmla="*/ 5 w 16"/>
                  <a:gd name="T29" fmla="*/ 18 h 18"/>
                  <a:gd name="T30" fmla="*/ 2 w 16"/>
                  <a:gd name="T31" fmla="*/ 13 h 18"/>
                  <a:gd name="T32" fmla="*/ 0 w 16"/>
                  <a:gd name="T33" fmla="*/ 11 h 18"/>
                  <a:gd name="T34" fmla="*/ 0 w 16"/>
                  <a:gd name="T35" fmla="*/ 9 h 18"/>
                  <a:gd name="T36" fmla="*/ 0 w 16"/>
                  <a:gd name="T37" fmla="*/ 6 h 18"/>
                  <a:gd name="T38" fmla="*/ 7 w 16"/>
                  <a:gd name="T39" fmla="*/ 4 h 18"/>
                  <a:gd name="T40" fmla="*/ 11 w 16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18">
                    <a:moveTo>
                      <a:pt x="11" y="0"/>
                    </a:moveTo>
                    <a:lnTo>
                      <a:pt x="11" y="4"/>
                    </a:lnTo>
                    <a:lnTo>
                      <a:pt x="11" y="6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9" y="9"/>
                    </a:lnTo>
                    <a:lnTo>
                      <a:pt x="9" y="15"/>
                    </a:lnTo>
                    <a:lnTo>
                      <a:pt x="7" y="11"/>
                    </a:lnTo>
                    <a:lnTo>
                      <a:pt x="9" y="15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7" y="4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3" name="Freeform 675"/>
              <p:cNvSpPr>
                <a:spLocks/>
              </p:cNvSpPr>
              <p:nvPr/>
            </p:nvSpPr>
            <p:spPr bwMode="auto">
              <a:xfrm>
                <a:off x="3451" y="288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4" name="Freeform 676"/>
              <p:cNvSpPr>
                <a:spLocks/>
              </p:cNvSpPr>
              <p:nvPr/>
            </p:nvSpPr>
            <p:spPr bwMode="auto">
              <a:xfrm>
                <a:off x="2536" y="2718"/>
                <a:ext cx="909" cy="873"/>
              </a:xfrm>
              <a:custGeom>
                <a:avLst/>
                <a:gdLst>
                  <a:gd name="T0" fmla="*/ 791 w 909"/>
                  <a:gd name="T1" fmla="*/ 305 h 873"/>
                  <a:gd name="T2" fmla="*/ 684 w 909"/>
                  <a:gd name="T3" fmla="*/ 340 h 873"/>
                  <a:gd name="T4" fmla="*/ 632 w 909"/>
                  <a:gd name="T5" fmla="*/ 376 h 873"/>
                  <a:gd name="T6" fmla="*/ 579 w 909"/>
                  <a:gd name="T7" fmla="*/ 429 h 873"/>
                  <a:gd name="T8" fmla="*/ 477 w 909"/>
                  <a:gd name="T9" fmla="*/ 489 h 873"/>
                  <a:gd name="T10" fmla="*/ 479 w 909"/>
                  <a:gd name="T11" fmla="*/ 571 h 873"/>
                  <a:gd name="T12" fmla="*/ 485 w 909"/>
                  <a:gd name="T13" fmla="*/ 671 h 873"/>
                  <a:gd name="T14" fmla="*/ 490 w 909"/>
                  <a:gd name="T15" fmla="*/ 724 h 873"/>
                  <a:gd name="T16" fmla="*/ 481 w 909"/>
                  <a:gd name="T17" fmla="*/ 726 h 873"/>
                  <a:gd name="T18" fmla="*/ 481 w 909"/>
                  <a:gd name="T19" fmla="*/ 746 h 873"/>
                  <a:gd name="T20" fmla="*/ 501 w 909"/>
                  <a:gd name="T21" fmla="*/ 755 h 873"/>
                  <a:gd name="T22" fmla="*/ 463 w 909"/>
                  <a:gd name="T23" fmla="*/ 753 h 873"/>
                  <a:gd name="T24" fmla="*/ 423 w 909"/>
                  <a:gd name="T25" fmla="*/ 780 h 873"/>
                  <a:gd name="T26" fmla="*/ 399 w 909"/>
                  <a:gd name="T27" fmla="*/ 780 h 873"/>
                  <a:gd name="T28" fmla="*/ 365 w 909"/>
                  <a:gd name="T29" fmla="*/ 804 h 873"/>
                  <a:gd name="T30" fmla="*/ 330 w 909"/>
                  <a:gd name="T31" fmla="*/ 818 h 873"/>
                  <a:gd name="T32" fmla="*/ 278 w 909"/>
                  <a:gd name="T33" fmla="*/ 811 h 873"/>
                  <a:gd name="T34" fmla="*/ 256 w 909"/>
                  <a:gd name="T35" fmla="*/ 864 h 873"/>
                  <a:gd name="T36" fmla="*/ 229 w 909"/>
                  <a:gd name="T37" fmla="*/ 873 h 873"/>
                  <a:gd name="T38" fmla="*/ 225 w 909"/>
                  <a:gd name="T39" fmla="*/ 838 h 873"/>
                  <a:gd name="T40" fmla="*/ 243 w 909"/>
                  <a:gd name="T41" fmla="*/ 813 h 873"/>
                  <a:gd name="T42" fmla="*/ 256 w 909"/>
                  <a:gd name="T43" fmla="*/ 780 h 873"/>
                  <a:gd name="T44" fmla="*/ 229 w 909"/>
                  <a:gd name="T45" fmla="*/ 749 h 873"/>
                  <a:gd name="T46" fmla="*/ 185 w 909"/>
                  <a:gd name="T47" fmla="*/ 724 h 873"/>
                  <a:gd name="T48" fmla="*/ 169 w 909"/>
                  <a:gd name="T49" fmla="*/ 693 h 873"/>
                  <a:gd name="T50" fmla="*/ 145 w 909"/>
                  <a:gd name="T51" fmla="*/ 702 h 873"/>
                  <a:gd name="T52" fmla="*/ 109 w 909"/>
                  <a:gd name="T53" fmla="*/ 713 h 873"/>
                  <a:gd name="T54" fmla="*/ 93 w 909"/>
                  <a:gd name="T55" fmla="*/ 706 h 873"/>
                  <a:gd name="T56" fmla="*/ 60 w 909"/>
                  <a:gd name="T57" fmla="*/ 689 h 873"/>
                  <a:gd name="T58" fmla="*/ 31 w 909"/>
                  <a:gd name="T59" fmla="*/ 706 h 873"/>
                  <a:gd name="T60" fmla="*/ 24 w 909"/>
                  <a:gd name="T61" fmla="*/ 658 h 873"/>
                  <a:gd name="T62" fmla="*/ 53 w 909"/>
                  <a:gd name="T63" fmla="*/ 675 h 873"/>
                  <a:gd name="T64" fmla="*/ 96 w 909"/>
                  <a:gd name="T65" fmla="*/ 689 h 873"/>
                  <a:gd name="T66" fmla="*/ 100 w 909"/>
                  <a:gd name="T67" fmla="*/ 653 h 873"/>
                  <a:gd name="T68" fmla="*/ 93 w 909"/>
                  <a:gd name="T69" fmla="*/ 647 h 873"/>
                  <a:gd name="T70" fmla="*/ 42 w 909"/>
                  <a:gd name="T71" fmla="*/ 642 h 873"/>
                  <a:gd name="T72" fmla="*/ 9 w 909"/>
                  <a:gd name="T73" fmla="*/ 602 h 873"/>
                  <a:gd name="T74" fmla="*/ 9 w 909"/>
                  <a:gd name="T75" fmla="*/ 540 h 873"/>
                  <a:gd name="T76" fmla="*/ 49 w 909"/>
                  <a:gd name="T77" fmla="*/ 529 h 873"/>
                  <a:gd name="T78" fmla="*/ 42 w 909"/>
                  <a:gd name="T79" fmla="*/ 484 h 873"/>
                  <a:gd name="T80" fmla="*/ 44 w 909"/>
                  <a:gd name="T81" fmla="*/ 433 h 873"/>
                  <a:gd name="T82" fmla="*/ 118 w 909"/>
                  <a:gd name="T83" fmla="*/ 404 h 873"/>
                  <a:gd name="T84" fmla="*/ 185 w 909"/>
                  <a:gd name="T85" fmla="*/ 409 h 873"/>
                  <a:gd name="T86" fmla="*/ 263 w 909"/>
                  <a:gd name="T87" fmla="*/ 378 h 873"/>
                  <a:gd name="T88" fmla="*/ 309 w 909"/>
                  <a:gd name="T89" fmla="*/ 362 h 873"/>
                  <a:gd name="T90" fmla="*/ 399 w 909"/>
                  <a:gd name="T91" fmla="*/ 300 h 873"/>
                  <a:gd name="T92" fmla="*/ 461 w 909"/>
                  <a:gd name="T93" fmla="*/ 269 h 873"/>
                  <a:gd name="T94" fmla="*/ 514 w 909"/>
                  <a:gd name="T95" fmla="*/ 269 h 873"/>
                  <a:gd name="T96" fmla="*/ 539 w 909"/>
                  <a:gd name="T97" fmla="*/ 256 h 873"/>
                  <a:gd name="T98" fmla="*/ 541 w 909"/>
                  <a:gd name="T99" fmla="*/ 231 h 873"/>
                  <a:gd name="T100" fmla="*/ 592 w 909"/>
                  <a:gd name="T101" fmla="*/ 220 h 873"/>
                  <a:gd name="T102" fmla="*/ 659 w 909"/>
                  <a:gd name="T103" fmla="*/ 198 h 873"/>
                  <a:gd name="T104" fmla="*/ 717 w 909"/>
                  <a:gd name="T105" fmla="*/ 129 h 873"/>
                  <a:gd name="T106" fmla="*/ 775 w 909"/>
                  <a:gd name="T107" fmla="*/ 105 h 873"/>
                  <a:gd name="T108" fmla="*/ 800 w 909"/>
                  <a:gd name="T109" fmla="*/ 82 h 873"/>
                  <a:gd name="T110" fmla="*/ 817 w 909"/>
                  <a:gd name="T111" fmla="*/ 34 h 873"/>
                  <a:gd name="T112" fmla="*/ 835 w 909"/>
                  <a:gd name="T113" fmla="*/ 60 h 873"/>
                  <a:gd name="T114" fmla="*/ 862 w 909"/>
                  <a:gd name="T115" fmla="*/ 49 h 873"/>
                  <a:gd name="T116" fmla="*/ 900 w 909"/>
                  <a:gd name="T117" fmla="*/ 51 h 873"/>
                  <a:gd name="T118" fmla="*/ 895 w 909"/>
                  <a:gd name="T119" fmla="*/ 18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9" h="873">
                    <a:moveTo>
                      <a:pt x="793" y="289"/>
                    </a:moveTo>
                    <a:lnTo>
                      <a:pt x="793" y="287"/>
                    </a:lnTo>
                    <a:lnTo>
                      <a:pt x="791" y="285"/>
                    </a:lnTo>
                    <a:lnTo>
                      <a:pt x="788" y="289"/>
                    </a:lnTo>
                    <a:lnTo>
                      <a:pt x="779" y="289"/>
                    </a:lnTo>
                    <a:lnTo>
                      <a:pt x="779" y="287"/>
                    </a:lnTo>
                    <a:lnTo>
                      <a:pt x="779" y="285"/>
                    </a:lnTo>
                    <a:lnTo>
                      <a:pt x="775" y="287"/>
                    </a:lnTo>
                    <a:lnTo>
                      <a:pt x="773" y="287"/>
                    </a:lnTo>
                    <a:lnTo>
                      <a:pt x="777" y="289"/>
                    </a:lnTo>
                    <a:lnTo>
                      <a:pt x="779" y="289"/>
                    </a:lnTo>
                    <a:lnTo>
                      <a:pt x="786" y="293"/>
                    </a:lnTo>
                    <a:lnTo>
                      <a:pt x="786" y="300"/>
                    </a:lnTo>
                    <a:lnTo>
                      <a:pt x="788" y="300"/>
                    </a:lnTo>
                    <a:lnTo>
                      <a:pt x="791" y="305"/>
                    </a:lnTo>
                    <a:lnTo>
                      <a:pt x="786" y="307"/>
                    </a:lnTo>
                    <a:lnTo>
                      <a:pt x="791" y="305"/>
                    </a:lnTo>
                    <a:lnTo>
                      <a:pt x="793" y="307"/>
                    </a:lnTo>
                    <a:lnTo>
                      <a:pt x="791" y="309"/>
                    </a:lnTo>
                    <a:lnTo>
                      <a:pt x="786" y="311"/>
                    </a:lnTo>
                    <a:lnTo>
                      <a:pt x="791" y="311"/>
                    </a:lnTo>
                    <a:lnTo>
                      <a:pt x="793" y="309"/>
                    </a:lnTo>
                    <a:lnTo>
                      <a:pt x="793" y="311"/>
                    </a:lnTo>
                    <a:lnTo>
                      <a:pt x="782" y="313"/>
                    </a:lnTo>
                    <a:lnTo>
                      <a:pt x="766" y="322"/>
                    </a:lnTo>
                    <a:lnTo>
                      <a:pt x="764" y="322"/>
                    </a:lnTo>
                    <a:lnTo>
                      <a:pt x="753" y="327"/>
                    </a:lnTo>
                    <a:lnTo>
                      <a:pt x="753" y="329"/>
                    </a:lnTo>
                    <a:lnTo>
                      <a:pt x="742" y="336"/>
                    </a:lnTo>
                    <a:lnTo>
                      <a:pt x="728" y="338"/>
                    </a:lnTo>
                    <a:lnTo>
                      <a:pt x="708" y="347"/>
                    </a:lnTo>
                    <a:lnTo>
                      <a:pt x="704" y="344"/>
                    </a:lnTo>
                    <a:lnTo>
                      <a:pt x="686" y="342"/>
                    </a:lnTo>
                    <a:lnTo>
                      <a:pt x="684" y="340"/>
                    </a:lnTo>
                    <a:lnTo>
                      <a:pt x="664" y="342"/>
                    </a:lnTo>
                    <a:lnTo>
                      <a:pt x="664" y="340"/>
                    </a:lnTo>
                    <a:lnTo>
                      <a:pt x="664" y="342"/>
                    </a:lnTo>
                    <a:lnTo>
                      <a:pt x="661" y="342"/>
                    </a:lnTo>
                    <a:lnTo>
                      <a:pt x="661" y="340"/>
                    </a:lnTo>
                    <a:lnTo>
                      <a:pt x="659" y="340"/>
                    </a:lnTo>
                    <a:lnTo>
                      <a:pt x="655" y="344"/>
                    </a:lnTo>
                    <a:lnTo>
                      <a:pt x="659" y="340"/>
                    </a:lnTo>
                    <a:lnTo>
                      <a:pt x="661" y="342"/>
                    </a:lnTo>
                    <a:lnTo>
                      <a:pt x="653" y="347"/>
                    </a:lnTo>
                    <a:lnTo>
                      <a:pt x="644" y="351"/>
                    </a:lnTo>
                    <a:lnTo>
                      <a:pt x="639" y="358"/>
                    </a:lnTo>
                    <a:lnTo>
                      <a:pt x="635" y="367"/>
                    </a:lnTo>
                    <a:lnTo>
                      <a:pt x="635" y="371"/>
                    </a:lnTo>
                    <a:lnTo>
                      <a:pt x="632" y="371"/>
                    </a:lnTo>
                    <a:lnTo>
                      <a:pt x="635" y="371"/>
                    </a:lnTo>
                    <a:lnTo>
                      <a:pt x="632" y="376"/>
                    </a:lnTo>
                    <a:lnTo>
                      <a:pt x="626" y="389"/>
                    </a:lnTo>
                    <a:lnTo>
                      <a:pt x="626" y="396"/>
                    </a:lnTo>
                    <a:lnTo>
                      <a:pt x="619" y="400"/>
                    </a:lnTo>
                    <a:lnTo>
                      <a:pt x="608" y="411"/>
                    </a:lnTo>
                    <a:lnTo>
                      <a:pt x="608" y="416"/>
                    </a:lnTo>
                    <a:lnTo>
                      <a:pt x="606" y="413"/>
                    </a:lnTo>
                    <a:lnTo>
                      <a:pt x="606" y="418"/>
                    </a:lnTo>
                    <a:lnTo>
                      <a:pt x="608" y="424"/>
                    </a:lnTo>
                    <a:lnTo>
                      <a:pt x="606" y="427"/>
                    </a:lnTo>
                    <a:lnTo>
                      <a:pt x="601" y="429"/>
                    </a:lnTo>
                    <a:lnTo>
                      <a:pt x="597" y="431"/>
                    </a:lnTo>
                    <a:lnTo>
                      <a:pt x="583" y="433"/>
                    </a:lnTo>
                    <a:lnTo>
                      <a:pt x="581" y="431"/>
                    </a:lnTo>
                    <a:lnTo>
                      <a:pt x="575" y="422"/>
                    </a:lnTo>
                    <a:lnTo>
                      <a:pt x="575" y="420"/>
                    </a:lnTo>
                    <a:lnTo>
                      <a:pt x="577" y="424"/>
                    </a:lnTo>
                    <a:lnTo>
                      <a:pt x="579" y="429"/>
                    </a:lnTo>
                    <a:lnTo>
                      <a:pt x="577" y="418"/>
                    </a:lnTo>
                    <a:lnTo>
                      <a:pt x="579" y="418"/>
                    </a:lnTo>
                    <a:lnTo>
                      <a:pt x="579" y="413"/>
                    </a:lnTo>
                    <a:lnTo>
                      <a:pt x="575" y="411"/>
                    </a:lnTo>
                    <a:lnTo>
                      <a:pt x="561" y="407"/>
                    </a:lnTo>
                    <a:lnTo>
                      <a:pt x="539" y="411"/>
                    </a:lnTo>
                    <a:lnTo>
                      <a:pt x="526" y="418"/>
                    </a:lnTo>
                    <a:lnTo>
                      <a:pt x="512" y="427"/>
                    </a:lnTo>
                    <a:lnTo>
                      <a:pt x="501" y="438"/>
                    </a:lnTo>
                    <a:lnTo>
                      <a:pt x="497" y="449"/>
                    </a:lnTo>
                    <a:lnTo>
                      <a:pt x="494" y="458"/>
                    </a:lnTo>
                    <a:lnTo>
                      <a:pt x="494" y="462"/>
                    </a:lnTo>
                    <a:lnTo>
                      <a:pt x="492" y="462"/>
                    </a:lnTo>
                    <a:lnTo>
                      <a:pt x="494" y="462"/>
                    </a:lnTo>
                    <a:lnTo>
                      <a:pt x="492" y="467"/>
                    </a:lnTo>
                    <a:lnTo>
                      <a:pt x="481" y="480"/>
                    </a:lnTo>
                    <a:lnTo>
                      <a:pt x="477" y="489"/>
                    </a:lnTo>
                    <a:lnTo>
                      <a:pt x="474" y="489"/>
                    </a:lnTo>
                    <a:lnTo>
                      <a:pt x="477" y="489"/>
                    </a:lnTo>
                    <a:lnTo>
                      <a:pt x="474" y="496"/>
                    </a:lnTo>
                    <a:lnTo>
                      <a:pt x="477" y="502"/>
                    </a:lnTo>
                    <a:lnTo>
                      <a:pt x="474" y="507"/>
                    </a:lnTo>
                    <a:lnTo>
                      <a:pt x="470" y="504"/>
                    </a:lnTo>
                    <a:lnTo>
                      <a:pt x="472" y="507"/>
                    </a:lnTo>
                    <a:lnTo>
                      <a:pt x="474" y="507"/>
                    </a:lnTo>
                    <a:lnTo>
                      <a:pt x="470" y="518"/>
                    </a:lnTo>
                    <a:lnTo>
                      <a:pt x="470" y="522"/>
                    </a:lnTo>
                    <a:lnTo>
                      <a:pt x="470" y="533"/>
                    </a:lnTo>
                    <a:lnTo>
                      <a:pt x="474" y="551"/>
                    </a:lnTo>
                    <a:lnTo>
                      <a:pt x="477" y="560"/>
                    </a:lnTo>
                    <a:lnTo>
                      <a:pt x="472" y="560"/>
                    </a:lnTo>
                    <a:lnTo>
                      <a:pt x="474" y="560"/>
                    </a:lnTo>
                    <a:lnTo>
                      <a:pt x="477" y="560"/>
                    </a:lnTo>
                    <a:lnTo>
                      <a:pt x="479" y="571"/>
                    </a:lnTo>
                    <a:lnTo>
                      <a:pt x="483" y="575"/>
                    </a:lnTo>
                    <a:lnTo>
                      <a:pt x="481" y="578"/>
                    </a:lnTo>
                    <a:lnTo>
                      <a:pt x="483" y="575"/>
                    </a:lnTo>
                    <a:lnTo>
                      <a:pt x="483" y="573"/>
                    </a:lnTo>
                    <a:lnTo>
                      <a:pt x="488" y="589"/>
                    </a:lnTo>
                    <a:lnTo>
                      <a:pt x="490" y="591"/>
                    </a:lnTo>
                    <a:lnTo>
                      <a:pt x="492" y="593"/>
                    </a:lnTo>
                    <a:lnTo>
                      <a:pt x="490" y="600"/>
                    </a:lnTo>
                    <a:lnTo>
                      <a:pt x="488" y="600"/>
                    </a:lnTo>
                    <a:lnTo>
                      <a:pt x="490" y="600"/>
                    </a:lnTo>
                    <a:lnTo>
                      <a:pt x="488" y="624"/>
                    </a:lnTo>
                    <a:lnTo>
                      <a:pt x="483" y="638"/>
                    </a:lnTo>
                    <a:lnTo>
                      <a:pt x="481" y="649"/>
                    </a:lnTo>
                    <a:lnTo>
                      <a:pt x="481" y="658"/>
                    </a:lnTo>
                    <a:lnTo>
                      <a:pt x="481" y="660"/>
                    </a:lnTo>
                    <a:lnTo>
                      <a:pt x="485" y="673"/>
                    </a:lnTo>
                    <a:lnTo>
                      <a:pt x="485" y="671"/>
                    </a:lnTo>
                    <a:lnTo>
                      <a:pt x="488" y="682"/>
                    </a:lnTo>
                    <a:lnTo>
                      <a:pt x="485" y="673"/>
                    </a:lnTo>
                    <a:lnTo>
                      <a:pt x="499" y="702"/>
                    </a:lnTo>
                    <a:lnTo>
                      <a:pt x="499" y="706"/>
                    </a:lnTo>
                    <a:lnTo>
                      <a:pt x="497" y="720"/>
                    </a:lnTo>
                    <a:lnTo>
                      <a:pt x="497" y="726"/>
                    </a:lnTo>
                    <a:lnTo>
                      <a:pt x="508" y="753"/>
                    </a:lnTo>
                    <a:lnTo>
                      <a:pt x="508" y="758"/>
                    </a:lnTo>
                    <a:lnTo>
                      <a:pt x="503" y="753"/>
                    </a:lnTo>
                    <a:lnTo>
                      <a:pt x="503" y="744"/>
                    </a:lnTo>
                    <a:lnTo>
                      <a:pt x="501" y="744"/>
                    </a:lnTo>
                    <a:lnTo>
                      <a:pt x="501" y="738"/>
                    </a:lnTo>
                    <a:lnTo>
                      <a:pt x="499" y="738"/>
                    </a:lnTo>
                    <a:lnTo>
                      <a:pt x="497" y="733"/>
                    </a:lnTo>
                    <a:lnTo>
                      <a:pt x="494" y="729"/>
                    </a:lnTo>
                    <a:lnTo>
                      <a:pt x="490" y="726"/>
                    </a:lnTo>
                    <a:lnTo>
                      <a:pt x="490" y="724"/>
                    </a:lnTo>
                    <a:lnTo>
                      <a:pt x="488" y="720"/>
                    </a:lnTo>
                    <a:lnTo>
                      <a:pt x="485" y="718"/>
                    </a:lnTo>
                    <a:lnTo>
                      <a:pt x="483" y="718"/>
                    </a:lnTo>
                    <a:lnTo>
                      <a:pt x="483" y="715"/>
                    </a:lnTo>
                    <a:lnTo>
                      <a:pt x="483" y="718"/>
                    </a:lnTo>
                    <a:lnTo>
                      <a:pt x="483" y="715"/>
                    </a:lnTo>
                    <a:lnTo>
                      <a:pt x="481" y="715"/>
                    </a:lnTo>
                    <a:lnTo>
                      <a:pt x="483" y="718"/>
                    </a:lnTo>
                    <a:lnTo>
                      <a:pt x="483" y="724"/>
                    </a:lnTo>
                    <a:lnTo>
                      <a:pt x="483" y="731"/>
                    </a:lnTo>
                    <a:lnTo>
                      <a:pt x="481" y="731"/>
                    </a:lnTo>
                    <a:lnTo>
                      <a:pt x="479" y="726"/>
                    </a:lnTo>
                    <a:lnTo>
                      <a:pt x="479" y="724"/>
                    </a:lnTo>
                    <a:lnTo>
                      <a:pt x="481" y="724"/>
                    </a:lnTo>
                    <a:lnTo>
                      <a:pt x="481" y="726"/>
                    </a:lnTo>
                    <a:lnTo>
                      <a:pt x="479" y="726"/>
                    </a:lnTo>
                    <a:lnTo>
                      <a:pt x="481" y="726"/>
                    </a:lnTo>
                    <a:lnTo>
                      <a:pt x="481" y="722"/>
                    </a:lnTo>
                    <a:lnTo>
                      <a:pt x="479" y="722"/>
                    </a:lnTo>
                    <a:lnTo>
                      <a:pt x="479" y="718"/>
                    </a:lnTo>
                    <a:lnTo>
                      <a:pt x="477" y="718"/>
                    </a:lnTo>
                    <a:lnTo>
                      <a:pt x="479" y="720"/>
                    </a:lnTo>
                    <a:lnTo>
                      <a:pt x="477" y="720"/>
                    </a:lnTo>
                    <a:lnTo>
                      <a:pt x="479" y="724"/>
                    </a:lnTo>
                    <a:lnTo>
                      <a:pt x="477" y="726"/>
                    </a:lnTo>
                    <a:lnTo>
                      <a:pt x="477" y="724"/>
                    </a:lnTo>
                    <a:lnTo>
                      <a:pt x="474" y="724"/>
                    </a:lnTo>
                    <a:lnTo>
                      <a:pt x="477" y="726"/>
                    </a:lnTo>
                    <a:lnTo>
                      <a:pt x="474" y="729"/>
                    </a:lnTo>
                    <a:lnTo>
                      <a:pt x="474" y="731"/>
                    </a:lnTo>
                    <a:lnTo>
                      <a:pt x="470" y="735"/>
                    </a:lnTo>
                    <a:lnTo>
                      <a:pt x="481" y="744"/>
                    </a:lnTo>
                    <a:lnTo>
                      <a:pt x="479" y="746"/>
                    </a:lnTo>
                    <a:lnTo>
                      <a:pt x="481" y="746"/>
                    </a:lnTo>
                    <a:lnTo>
                      <a:pt x="481" y="744"/>
                    </a:lnTo>
                    <a:lnTo>
                      <a:pt x="485" y="749"/>
                    </a:lnTo>
                    <a:lnTo>
                      <a:pt x="488" y="749"/>
                    </a:lnTo>
                    <a:lnTo>
                      <a:pt x="497" y="749"/>
                    </a:lnTo>
                    <a:lnTo>
                      <a:pt x="499" y="751"/>
                    </a:lnTo>
                    <a:lnTo>
                      <a:pt x="501" y="751"/>
                    </a:lnTo>
                    <a:lnTo>
                      <a:pt x="503" y="755"/>
                    </a:lnTo>
                    <a:lnTo>
                      <a:pt x="501" y="760"/>
                    </a:lnTo>
                    <a:lnTo>
                      <a:pt x="503" y="755"/>
                    </a:lnTo>
                    <a:lnTo>
                      <a:pt x="505" y="758"/>
                    </a:lnTo>
                    <a:lnTo>
                      <a:pt x="505" y="760"/>
                    </a:lnTo>
                    <a:lnTo>
                      <a:pt x="505" y="758"/>
                    </a:lnTo>
                    <a:lnTo>
                      <a:pt x="508" y="758"/>
                    </a:lnTo>
                    <a:lnTo>
                      <a:pt x="508" y="766"/>
                    </a:lnTo>
                    <a:lnTo>
                      <a:pt x="503" y="762"/>
                    </a:lnTo>
                    <a:lnTo>
                      <a:pt x="501" y="760"/>
                    </a:lnTo>
                    <a:lnTo>
                      <a:pt x="501" y="755"/>
                    </a:lnTo>
                    <a:lnTo>
                      <a:pt x="497" y="751"/>
                    </a:lnTo>
                    <a:lnTo>
                      <a:pt x="485" y="751"/>
                    </a:lnTo>
                    <a:lnTo>
                      <a:pt x="481" y="746"/>
                    </a:lnTo>
                    <a:lnTo>
                      <a:pt x="477" y="746"/>
                    </a:lnTo>
                    <a:lnTo>
                      <a:pt x="477" y="744"/>
                    </a:lnTo>
                    <a:lnTo>
                      <a:pt x="474" y="744"/>
                    </a:lnTo>
                    <a:lnTo>
                      <a:pt x="472" y="742"/>
                    </a:lnTo>
                    <a:lnTo>
                      <a:pt x="470" y="744"/>
                    </a:lnTo>
                    <a:lnTo>
                      <a:pt x="463" y="742"/>
                    </a:lnTo>
                    <a:lnTo>
                      <a:pt x="461" y="744"/>
                    </a:lnTo>
                    <a:lnTo>
                      <a:pt x="461" y="746"/>
                    </a:lnTo>
                    <a:lnTo>
                      <a:pt x="463" y="744"/>
                    </a:lnTo>
                    <a:lnTo>
                      <a:pt x="465" y="746"/>
                    </a:lnTo>
                    <a:lnTo>
                      <a:pt x="468" y="746"/>
                    </a:lnTo>
                    <a:lnTo>
                      <a:pt x="468" y="749"/>
                    </a:lnTo>
                    <a:lnTo>
                      <a:pt x="463" y="749"/>
                    </a:lnTo>
                    <a:lnTo>
                      <a:pt x="463" y="753"/>
                    </a:lnTo>
                    <a:lnTo>
                      <a:pt x="459" y="753"/>
                    </a:lnTo>
                    <a:lnTo>
                      <a:pt x="459" y="760"/>
                    </a:lnTo>
                    <a:lnTo>
                      <a:pt x="454" y="762"/>
                    </a:lnTo>
                    <a:lnTo>
                      <a:pt x="454" y="764"/>
                    </a:lnTo>
                    <a:lnTo>
                      <a:pt x="456" y="764"/>
                    </a:lnTo>
                    <a:lnTo>
                      <a:pt x="454" y="766"/>
                    </a:lnTo>
                    <a:lnTo>
                      <a:pt x="452" y="771"/>
                    </a:lnTo>
                    <a:lnTo>
                      <a:pt x="450" y="769"/>
                    </a:lnTo>
                    <a:lnTo>
                      <a:pt x="448" y="773"/>
                    </a:lnTo>
                    <a:lnTo>
                      <a:pt x="445" y="773"/>
                    </a:lnTo>
                    <a:lnTo>
                      <a:pt x="443" y="773"/>
                    </a:lnTo>
                    <a:lnTo>
                      <a:pt x="441" y="775"/>
                    </a:lnTo>
                    <a:lnTo>
                      <a:pt x="434" y="775"/>
                    </a:lnTo>
                    <a:lnTo>
                      <a:pt x="432" y="778"/>
                    </a:lnTo>
                    <a:lnTo>
                      <a:pt x="428" y="775"/>
                    </a:lnTo>
                    <a:lnTo>
                      <a:pt x="428" y="778"/>
                    </a:lnTo>
                    <a:lnTo>
                      <a:pt x="423" y="780"/>
                    </a:lnTo>
                    <a:lnTo>
                      <a:pt x="432" y="786"/>
                    </a:lnTo>
                    <a:lnTo>
                      <a:pt x="428" y="791"/>
                    </a:lnTo>
                    <a:lnTo>
                      <a:pt x="423" y="786"/>
                    </a:lnTo>
                    <a:lnTo>
                      <a:pt x="421" y="789"/>
                    </a:lnTo>
                    <a:lnTo>
                      <a:pt x="419" y="789"/>
                    </a:lnTo>
                    <a:lnTo>
                      <a:pt x="419" y="784"/>
                    </a:lnTo>
                    <a:lnTo>
                      <a:pt x="416" y="786"/>
                    </a:lnTo>
                    <a:lnTo>
                      <a:pt x="416" y="784"/>
                    </a:lnTo>
                    <a:lnTo>
                      <a:pt x="419" y="782"/>
                    </a:lnTo>
                    <a:lnTo>
                      <a:pt x="416" y="778"/>
                    </a:lnTo>
                    <a:lnTo>
                      <a:pt x="414" y="780"/>
                    </a:lnTo>
                    <a:lnTo>
                      <a:pt x="412" y="780"/>
                    </a:lnTo>
                    <a:lnTo>
                      <a:pt x="410" y="782"/>
                    </a:lnTo>
                    <a:lnTo>
                      <a:pt x="405" y="780"/>
                    </a:lnTo>
                    <a:lnTo>
                      <a:pt x="403" y="784"/>
                    </a:lnTo>
                    <a:lnTo>
                      <a:pt x="401" y="782"/>
                    </a:lnTo>
                    <a:lnTo>
                      <a:pt x="399" y="780"/>
                    </a:lnTo>
                    <a:lnTo>
                      <a:pt x="396" y="773"/>
                    </a:lnTo>
                    <a:lnTo>
                      <a:pt x="381" y="773"/>
                    </a:lnTo>
                    <a:lnTo>
                      <a:pt x="374" y="775"/>
                    </a:lnTo>
                    <a:lnTo>
                      <a:pt x="381" y="778"/>
                    </a:lnTo>
                    <a:lnTo>
                      <a:pt x="379" y="784"/>
                    </a:lnTo>
                    <a:lnTo>
                      <a:pt x="379" y="789"/>
                    </a:lnTo>
                    <a:lnTo>
                      <a:pt x="383" y="786"/>
                    </a:lnTo>
                    <a:lnTo>
                      <a:pt x="383" y="789"/>
                    </a:lnTo>
                    <a:lnTo>
                      <a:pt x="381" y="789"/>
                    </a:lnTo>
                    <a:lnTo>
                      <a:pt x="381" y="791"/>
                    </a:lnTo>
                    <a:lnTo>
                      <a:pt x="374" y="793"/>
                    </a:lnTo>
                    <a:lnTo>
                      <a:pt x="372" y="795"/>
                    </a:lnTo>
                    <a:lnTo>
                      <a:pt x="370" y="795"/>
                    </a:lnTo>
                    <a:lnTo>
                      <a:pt x="370" y="800"/>
                    </a:lnTo>
                    <a:lnTo>
                      <a:pt x="372" y="800"/>
                    </a:lnTo>
                    <a:lnTo>
                      <a:pt x="365" y="802"/>
                    </a:lnTo>
                    <a:lnTo>
                      <a:pt x="365" y="804"/>
                    </a:lnTo>
                    <a:lnTo>
                      <a:pt x="363" y="804"/>
                    </a:lnTo>
                    <a:lnTo>
                      <a:pt x="363" y="802"/>
                    </a:lnTo>
                    <a:lnTo>
                      <a:pt x="358" y="802"/>
                    </a:lnTo>
                    <a:lnTo>
                      <a:pt x="358" y="798"/>
                    </a:lnTo>
                    <a:lnTo>
                      <a:pt x="356" y="800"/>
                    </a:lnTo>
                    <a:lnTo>
                      <a:pt x="356" y="798"/>
                    </a:lnTo>
                    <a:lnTo>
                      <a:pt x="354" y="800"/>
                    </a:lnTo>
                    <a:lnTo>
                      <a:pt x="352" y="800"/>
                    </a:lnTo>
                    <a:lnTo>
                      <a:pt x="352" y="804"/>
                    </a:lnTo>
                    <a:lnTo>
                      <a:pt x="347" y="806"/>
                    </a:lnTo>
                    <a:lnTo>
                      <a:pt x="345" y="811"/>
                    </a:lnTo>
                    <a:lnTo>
                      <a:pt x="345" y="813"/>
                    </a:lnTo>
                    <a:lnTo>
                      <a:pt x="345" y="815"/>
                    </a:lnTo>
                    <a:lnTo>
                      <a:pt x="343" y="818"/>
                    </a:lnTo>
                    <a:lnTo>
                      <a:pt x="334" y="815"/>
                    </a:lnTo>
                    <a:lnTo>
                      <a:pt x="332" y="818"/>
                    </a:lnTo>
                    <a:lnTo>
                      <a:pt x="330" y="818"/>
                    </a:lnTo>
                    <a:lnTo>
                      <a:pt x="327" y="813"/>
                    </a:lnTo>
                    <a:lnTo>
                      <a:pt x="323" y="811"/>
                    </a:lnTo>
                    <a:lnTo>
                      <a:pt x="321" y="811"/>
                    </a:lnTo>
                    <a:lnTo>
                      <a:pt x="316" y="809"/>
                    </a:lnTo>
                    <a:lnTo>
                      <a:pt x="312" y="809"/>
                    </a:lnTo>
                    <a:lnTo>
                      <a:pt x="307" y="809"/>
                    </a:lnTo>
                    <a:lnTo>
                      <a:pt x="305" y="813"/>
                    </a:lnTo>
                    <a:lnTo>
                      <a:pt x="307" y="813"/>
                    </a:lnTo>
                    <a:lnTo>
                      <a:pt x="309" y="815"/>
                    </a:lnTo>
                    <a:lnTo>
                      <a:pt x="303" y="815"/>
                    </a:lnTo>
                    <a:lnTo>
                      <a:pt x="303" y="806"/>
                    </a:lnTo>
                    <a:lnTo>
                      <a:pt x="301" y="806"/>
                    </a:lnTo>
                    <a:lnTo>
                      <a:pt x="301" y="809"/>
                    </a:lnTo>
                    <a:lnTo>
                      <a:pt x="292" y="806"/>
                    </a:lnTo>
                    <a:lnTo>
                      <a:pt x="289" y="811"/>
                    </a:lnTo>
                    <a:lnTo>
                      <a:pt x="283" y="813"/>
                    </a:lnTo>
                    <a:lnTo>
                      <a:pt x="278" y="811"/>
                    </a:lnTo>
                    <a:lnTo>
                      <a:pt x="276" y="818"/>
                    </a:lnTo>
                    <a:lnTo>
                      <a:pt x="269" y="815"/>
                    </a:lnTo>
                    <a:lnTo>
                      <a:pt x="265" y="822"/>
                    </a:lnTo>
                    <a:lnTo>
                      <a:pt x="269" y="824"/>
                    </a:lnTo>
                    <a:lnTo>
                      <a:pt x="267" y="824"/>
                    </a:lnTo>
                    <a:lnTo>
                      <a:pt x="269" y="831"/>
                    </a:lnTo>
                    <a:lnTo>
                      <a:pt x="267" y="831"/>
                    </a:lnTo>
                    <a:lnTo>
                      <a:pt x="263" y="842"/>
                    </a:lnTo>
                    <a:lnTo>
                      <a:pt x="263" y="846"/>
                    </a:lnTo>
                    <a:lnTo>
                      <a:pt x="260" y="846"/>
                    </a:lnTo>
                    <a:lnTo>
                      <a:pt x="260" y="851"/>
                    </a:lnTo>
                    <a:lnTo>
                      <a:pt x="258" y="853"/>
                    </a:lnTo>
                    <a:lnTo>
                      <a:pt x="256" y="855"/>
                    </a:lnTo>
                    <a:lnTo>
                      <a:pt x="256" y="857"/>
                    </a:lnTo>
                    <a:lnTo>
                      <a:pt x="256" y="860"/>
                    </a:lnTo>
                    <a:lnTo>
                      <a:pt x="256" y="862"/>
                    </a:lnTo>
                    <a:lnTo>
                      <a:pt x="256" y="864"/>
                    </a:lnTo>
                    <a:lnTo>
                      <a:pt x="252" y="864"/>
                    </a:lnTo>
                    <a:lnTo>
                      <a:pt x="252" y="862"/>
                    </a:lnTo>
                    <a:lnTo>
                      <a:pt x="249" y="860"/>
                    </a:lnTo>
                    <a:lnTo>
                      <a:pt x="249" y="857"/>
                    </a:lnTo>
                    <a:lnTo>
                      <a:pt x="249" y="860"/>
                    </a:lnTo>
                    <a:lnTo>
                      <a:pt x="247" y="855"/>
                    </a:lnTo>
                    <a:lnTo>
                      <a:pt x="247" y="857"/>
                    </a:lnTo>
                    <a:lnTo>
                      <a:pt x="249" y="862"/>
                    </a:lnTo>
                    <a:lnTo>
                      <a:pt x="247" y="860"/>
                    </a:lnTo>
                    <a:lnTo>
                      <a:pt x="247" y="862"/>
                    </a:lnTo>
                    <a:lnTo>
                      <a:pt x="249" y="864"/>
                    </a:lnTo>
                    <a:lnTo>
                      <a:pt x="247" y="866"/>
                    </a:lnTo>
                    <a:lnTo>
                      <a:pt x="243" y="866"/>
                    </a:lnTo>
                    <a:lnTo>
                      <a:pt x="243" y="871"/>
                    </a:lnTo>
                    <a:lnTo>
                      <a:pt x="243" y="873"/>
                    </a:lnTo>
                    <a:lnTo>
                      <a:pt x="236" y="873"/>
                    </a:lnTo>
                    <a:lnTo>
                      <a:pt x="229" y="873"/>
                    </a:lnTo>
                    <a:lnTo>
                      <a:pt x="220" y="869"/>
                    </a:lnTo>
                    <a:lnTo>
                      <a:pt x="218" y="869"/>
                    </a:lnTo>
                    <a:lnTo>
                      <a:pt x="216" y="862"/>
                    </a:lnTo>
                    <a:lnTo>
                      <a:pt x="211" y="862"/>
                    </a:lnTo>
                    <a:lnTo>
                      <a:pt x="209" y="864"/>
                    </a:lnTo>
                    <a:lnTo>
                      <a:pt x="205" y="864"/>
                    </a:lnTo>
                    <a:lnTo>
                      <a:pt x="205" y="862"/>
                    </a:lnTo>
                    <a:lnTo>
                      <a:pt x="209" y="860"/>
                    </a:lnTo>
                    <a:lnTo>
                      <a:pt x="209" y="857"/>
                    </a:lnTo>
                    <a:lnTo>
                      <a:pt x="209" y="855"/>
                    </a:lnTo>
                    <a:lnTo>
                      <a:pt x="211" y="846"/>
                    </a:lnTo>
                    <a:lnTo>
                      <a:pt x="211" y="840"/>
                    </a:lnTo>
                    <a:lnTo>
                      <a:pt x="214" y="840"/>
                    </a:lnTo>
                    <a:lnTo>
                      <a:pt x="220" y="840"/>
                    </a:lnTo>
                    <a:lnTo>
                      <a:pt x="220" y="838"/>
                    </a:lnTo>
                    <a:lnTo>
                      <a:pt x="223" y="838"/>
                    </a:lnTo>
                    <a:lnTo>
                      <a:pt x="225" y="838"/>
                    </a:lnTo>
                    <a:lnTo>
                      <a:pt x="223" y="838"/>
                    </a:lnTo>
                    <a:lnTo>
                      <a:pt x="223" y="835"/>
                    </a:lnTo>
                    <a:lnTo>
                      <a:pt x="225" y="835"/>
                    </a:lnTo>
                    <a:lnTo>
                      <a:pt x="227" y="829"/>
                    </a:lnTo>
                    <a:lnTo>
                      <a:pt x="232" y="833"/>
                    </a:lnTo>
                    <a:lnTo>
                      <a:pt x="234" y="833"/>
                    </a:lnTo>
                    <a:lnTo>
                      <a:pt x="236" y="835"/>
                    </a:lnTo>
                    <a:lnTo>
                      <a:pt x="238" y="833"/>
                    </a:lnTo>
                    <a:lnTo>
                      <a:pt x="240" y="833"/>
                    </a:lnTo>
                    <a:lnTo>
                      <a:pt x="240" y="835"/>
                    </a:lnTo>
                    <a:lnTo>
                      <a:pt x="243" y="840"/>
                    </a:lnTo>
                    <a:lnTo>
                      <a:pt x="243" y="833"/>
                    </a:lnTo>
                    <a:lnTo>
                      <a:pt x="238" y="829"/>
                    </a:lnTo>
                    <a:lnTo>
                      <a:pt x="238" y="826"/>
                    </a:lnTo>
                    <a:lnTo>
                      <a:pt x="238" y="822"/>
                    </a:lnTo>
                    <a:lnTo>
                      <a:pt x="243" y="824"/>
                    </a:lnTo>
                    <a:lnTo>
                      <a:pt x="243" y="813"/>
                    </a:lnTo>
                    <a:lnTo>
                      <a:pt x="249" y="811"/>
                    </a:lnTo>
                    <a:lnTo>
                      <a:pt x="249" y="806"/>
                    </a:lnTo>
                    <a:lnTo>
                      <a:pt x="252" y="804"/>
                    </a:lnTo>
                    <a:lnTo>
                      <a:pt x="249" y="804"/>
                    </a:lnTo>
                    <a:lnTo>
                      <a:pt x="249" y="802"/>
                    </a:lnTo>
                    <a:lnTo>
                      <a:pt x="254" y="800"/>
                    </a:lnTo>
                    <a:lnTo>
                      <a:pt x="254" y="798"/>
                    </a:lnTo>
                    <a:lnTo>
                      <a:pt x="258" y="795"/>
                    </a:lnTo>
                    <a:lnTo>
                      <a:pt x="258" y="793"/>
                    </a:lnTo>
                    <a:lnTo>
                      <a:pt x="254" y="793"/>
                    </a:lnTo>
                    <a:lnTo>
                      <a:pt x="254" y="791"/>
                    </a:lnTo>
                    <a:lnTo>
                      <a:pt x="258" y="789"/>
                    </a:lnTo>
                    <a:lnTo>
                      <a:pt x="256" y="789"/>
                    </a:lnTo>
                    <a:lnTo>
                      <a:pt x="256" y="786"/>
                    </a:lnTo>
                    <a:lnTo>
                      <a:pt x="260" y="782"/>
                    </a:lnTo>
                    <a:lnTo>
                      <a:pt x="256" y="775"/>
                    </a:lnTo>
                    <a:lnTo>
                      <a:pt x="256" y="780"/>
                    </a:lnTo>
                    <a:lnTo>
                      <a:pt x="254" y="780"/>
                    </a:lnTo>
                    <a:lnTo>
                      <a:pt x="252" y="782"/>
                    </a:lnTo>
                    <a:lnTo>
                      <a:pt x="249" y="780"/>
                    </a:lnTo>
                    <a:lnTo>
                      <a:pt x="245" y="778"/>
                    </a:lnTo>
                    <a:lnTo>
                      <a:pt x="245" y="775"/>
                    </a:lnTo>
                    <a:lnTo>
                      <a:pt x="240" y="775"/>
                    </a:lnTo>
                    <a:lnTo>
                      <a:pt x="238" y="773"/>
                    </a:lnTo>
                    <a:lnTo>
                      <a:pt x="234" y="775"/>
                    </a:lnTo>
                    <a:lnTo>
                      <a:pt x="229" y="773"/>
                    </a:lnTo>
                    <a:lnTo>
                      <a:pt x="229" y="771"/>
                    </a:lnTo>
                    <a:lnTo>
                      <a:pt x="234" y="773"/>
                    </a:lnTo>
                    <a:lnTo>
                      <a:pt x="234" y="771"/>
                    </a:lnTo>
                    <a:lnTo>
                      <a:pt x="232" y="769"/>
                    </a:lnTo>
                    <a:lnTo>
                      <a:pt x="227" y="769"/>
                    </a:lnTo>
                    <a:lnTo>
                      <a:pt x="229" y="762"/>
                    </a:lnTo>
                    <a:lnTo>
                      <a:pt x="229" y="753"/>
                    </a:lnTo>
                    <a:lnTo>
                      <a:pt x="229" y="749"/>
                    </a:lnTo>
                    <a:lnTo>
                      <a:pt x="234" y="738"/>
                    </a:lnTo>
                    <a:lnTo>
                      <a:pt x="234" y="735"/>
                    </a:lnTo>
                    <a:lnTo>
                      <a:pt x="223" y="735"/>
                    </a:lnTo>
                    <a:lnTo>
                      <a:pt x="214" y="738"/>
                    </a:lnTo>
                    <a:lnTo>
                      <a:pt x="209" y="735"/>
                    </a:lnTo>
                    <a:lnTo>
                      <a:pt x="207" y="735"/>
                    </a:lnTo>
                    <a:lnTo>
                      <a:pt x="205" y="738"/>
                    </a:lnTo>
                    <a:lnTo>
                      <a:pt x="203" y="740"/>
                    </a:lnTo>
                    <a:lnTo>
                      <a:pt x="203" y="735"/>
                    </a:lnTo>
                    <a:lnTo>
                      <a:pt x="205" y="733"/>
                    </a:lnTo>
                    <a:lnTo>
                      <a:pt x="205" y="731"/>
                    </a:lnTo>
                    <a:lnTo>
                      <a:pt x="200" y="729"/>
                    </a:lnTo>
                    <a:lnTo>
                      <a:pt x="200" y="726"/>
                    </a:lnTo>
                    <a:lnTo>
                      <a:pt x="194" y="726"/>
                    </a:lnTo>
                    <a:lnTo>
                      <a:pt x="189" y="729"/>
                    </a:lnTo>
                    <a:lnTo>
                      <a:pt x="189" y="726"/>
                    </a:lnTo>
                    <a:lnTo>
                      <a:pt x="185" y="724"/>
                    </a:lnTo>
                    <a:lnTo>
                      <a:pt x="187" y="720"/>
                    </a:lnTo>
                    <a:lnTo>
                      <a:pt x="189" y="722"/>
                    </a:lnTo>
                    <a:lnTo>
                      <a:pt x="191" y="722"/>
                    </a:lnTo>
                    <a:lnTo>
                      <a:pt x="194" y="718"/>
                    </a:lnTo>
                    <a:lnTo>
                      <a:pt x="189" y="713"/>
                    </a:lnTo>
                    <a:lnTo>
                      <a:pt x="194" y="709"/>
                    </a:lnTo>
                    <a:lnTo>
                      <a:pt x="194" y="704"/>
                    </a:lnTo>
                    <a:lnTo>
                      <a:pt x="194" y="702"/>
                    </a:lnTo>
                    <a:lnTo>
                      <a:pt x="191" y="698"/>
                    </a:lnTo>
                    <a:lnTo>
                      <a:pt x="187" y="698"/>
                    </a:lnTo>
                    <a:lnTo>
                      <a:pt x="187" y="693"/>
                    </a:lnTo>
                    <a:lnTo>
                      <a:pt x="182" y="693"/>
                    </a:lnTo>
                    <a:lnTo>
                      <a:pt x="182" y="698"/>
                    </a:lnTo>
                    <a:lnTo>
                      <a:pt x="176" y="695"/>
                    </a:lnTo>
                    <a:lnTo>
                      <a:pt x="171" y="702"/>
                    </a:lnTo>
                    <a:lnTo>
                      <a:pt x="169" y="702"/>
                    </a:lnTo>
                    <a:lnTo>
                      <a:pt x="169" y="693"/>
                    </a:lnTo>
                    <a:lnTo>
                      <a:pt x="174" y="691"/>
                    </a:lnTo>
                    <a:lnTo>
                      <a:pt x="174" y="684"/>
                    </a:lnTo>
                    <a:lnTo>
                      <a:pt x="171" y="682"/>
                    </a:lnTo>
                    <a:lnTo>
                      <a:pt x="169" y="686"/>
                    </a:lnTo>
                    <a:lnTo>
                      <a:pt x="165" y="691"/>
                    </a:lnTo>
                    <a:lnTo>
                      <a:pt x="162" y="689"/>
                    </a:lnTo>
                    <a:lnTo>
                      <a:pt x="160" y="686"/>
                    </a:lnTo>
                    <a:lnTo>
                      <a:pt x="154" y="686"/>
                    </a:lnTo>
                    <a:lnTo>
                      <a:pt x="151" y="684"/>
                    </a:lnTo>
                    <a:lnTo>
                      <a:pt x="149" y="689"/>
                    </a:lnTo>
                    <a:lnTo>
                      <a:pt x="151" y="693"/>
                    </a:lnTo>
                    <a:lnTo>
                      <a:pt x="154" y="695"/>
                    </a:lnTo>
                    <a:lnTo>
                      <a:pt x="151" y="695"/>
                    </a:lnTo>
                    <a:lnTo>
                      <a:pt x="154" y="695"/>
                    </a:lnTo>
                    <a:lnTo>
                      <a:pt x="149" y="700"/>
                    </a:lnTo>
                    <a:lnTo>
                      <a:pt x="145" y="700"/>
                    </a:lnTo>
                    <a:lnTo>
                      <a:pt x="145" y="702"/>
                    </a:lnTo>
                    <a:lnTo>
                      <a:pt x="138" y="704"/>
                    </a:lnTo>
                    <a:lnTo>
                      <a:pt x="136" y="706"/>
                    </a:lnTo>
                    <a:lnTo>
                      <a:pt x="136" y="713"/>
                    </a:lnTo>
                    <a:lnTo>
                      <a:pt x="136" y="715"/>
                    </a:lnTo>
                    <a:lnTo>
                      <a:pt x="133" y="711"/>
                    </a:lnTo>
                    <a:lnTo>
                      <a:pt x="129" y="711"/>
                    </a:lnTo>
                    <a:lnTo>
                      <a:pt x="129" y="709"/>
                    </a:lnTo>
                    <a:lnTo>
                      <a:pt x="127" y="709"/>
                    </a:lnTo>
                    <a:lnTo>
                      <a:pt x="122" y="711"/>
                    </a:lnTo>
                    <a:lnTo>
                      <a:pt x="122" y="713"/>
                    </a:lnTo>
                    <a:lnTo>
                      <a:pt x="125" y="713"/>
                    </a:lnTo>
                    <a:lnTo>
                      <a:pt x="125" y="715"/>
                    </a:lnTo>
                    <a:lnTo>
                      <a:pt x="122" y="715"/>
                    </a:lnTo>
                    <a:lnTo>
                      <a:pt x="120" y="713"/>
                    </a:lnTo>
                    <a:lnTo>
                      <a:pt x="113" y="715"/>
                    </a:lnTo>
                    <a:lnTo>
                      <a:pt x="111" y="713"/>
                    </a:lnTo>
                    <a:lnTo>
                      <a:pt x="109" y="713"/>
                    </a:lnTo>
                    <a:lnTo>
                      <a:pt x="107" y="713"/>
                    </a:lnTo>
                    <a:lnTo>
                      <a:pt x="109" y="715"/>
                    </a:lnTo>
                    <a:lnTo>
                      <a:pt x="109" y="720"/>
                    </a:lnTo>
                    <a:lnTo>
                      <a:pt x="107" y="720"/>
                    </a:lnTo>
                    <a:lnTo>
                      <a:pt x="107" y="718"/>
                    </a:lnTo>
                    <a:lnTo>
                      <a:pt x="105" y="718"/>
                    </a:lnTo>
                    <a:lnTo>
                      <a:pt x="102" y="718"/>
                    </a:lnTo>
                    <a:lnTo>
                      <a:pt x="102" y="722"/>
                    </a:lnTo>
                    <a:lnTo>
                      <a:pt x="98" y="722"/>
                    </a:lnTo>
                    <a:lnTo>
                      <a:pt x="98" y="720"/>
                    </a:lnTo>
                    <a:lnTo>
                      <a:pt x="100" y="718"/>
                    </a:lnTo>
                    <a:lnTo>
                      <a:pt x="100" y="713"/>
                    </a:lnTo>
                    <a:lnTo>
                      <a:pt x="98" y="706"/>
                    </a:lnTo>
                    <a:lnTo>
                      <a:pt x="100" y="704"/>
                    </a:lnTo>
                    <a:lnTo>
                      <a:pt x="98" y="704"/>
                    </a:lnTo>
                    <a:lnTo>
                      <a:pt x="96" y="706"/>
                    </a:lnTo>
                    <a:lnTo>
                      <a:pt x="93" y="706"/>
                    </a:lnTo>
                    <a:lnTo>
                      <a:pt x="93" y="704"/>
                    </a:lnTo>
                    <a:lnTo>
                      <a:pt x="96" y="700"/>
                    </a:lnTo>
                    <a:lnTo>
                      <a:pt x="87" y="700"/>
                    </a:lnTo>
                    <a:lnTo>
                      <a:pt x="87" y="698"/>
                    </a:lnTo>
                    <a:lnTo>
                      <a:pt x="80" y="700"/>
                    </a:lnTo>
                    <a:lnTo>
                      <a:pt x="78" y="695"/>
                    </a:lnTo>
                    <a:lnTo>
                      <a:pt x="76" y="698"/>
                    </a:lnTo>
                    <a:lnTo>
                      <a:pt x="71" y="700"/>
                    </a:lnTo>
                    <a:lnTo>
                      <a:pt x="71" y="698"/>
                    </a:lnTo>
                    <a:lnTo>
                      <a:pt x="69" y="695"/>
                    </a:lnTo>
                    <a:lnTo>
                      <a:pt x="69" y="691"/>
                    </a:lnTo>
                    <a:lnTo>
                      <a:pt x="67" y="691"/>
                    </a:lnTo>
                    <a:lnTo>
                      <a:pt x="64" y="695"/>
                    </a:lnTo>
                    <a:lnTo>
                      <a:pt x="64" y="693"/>
                    </a:lnTo>
                    <a:lnTo>
                      <a:pt x="62" y="695"/>
                    </a:lnTo>
                    <a:lnTo>
                      <a:pt x="60" y="695"/>
                    </a:lnTo>
                    <a:lnTo>
                      <a:pt x="60" y="689"/>
                    </a:lnTo>
                    <a:lnTo>
                      <a:pt x="56" y="691"/>
                    </a:lnTo>
                    <a:lnTo>
                      <a:pt x="58" y="695"/>
                    </a:lnTo>
                    <a:lnTo>
                      <a:pt x="53" y="695"/>
                    </a:lnTo>
                    <a:lnTo>
                      <a:pt x="51" y="698"/>
                    </a:lnTo>
                    <a:lnTo>
                      <a:pt x="58" y="702"/>
                    </a:lnTo>
                    <a:lnTo>
                      <a:pt x="56" y="704"/>
                    </a:lnTo>
                    <a:lnTo>
                      <a:pt x="58" y="709"/>
                    </a:lnTo>
                    <a:lnTo>
                      <a:pt x="58" y="711"/>
                    </a:lnTo>
                    <a:lnTo>
                      <a:pt x="51" y="711"/>
                    </a:lnTo>
                    <a:lnTo>
                      <a:pt x="49" y="711"/>
                    </a:lnTo>
                    <a:lnTo>
                      <a:pt x="47" y="711"/>
                    </a:lnTo>
                    <a:lnTo>
                      <a:pt x="47" y="713"/>
                    </a:lnTo>
                    <a:lnTo>
                      <a:pt x="42" y="713"/>
                    </a:lnTo>
                    <a:lnTo>
                      <a:pt x="38" y="709"/>
                    </a:lnTo>
                    <a:lnTo>
                      <a:pt x="35" y="713"/>
                    </a:lnTo>
                    <a:lnTo>
                      <a:pt x="33" y="713"/>
                    </a:lnTo>
                    <a:lnTo>
                      <a:pt x="31" y="706"/>
                    </a:lnTo>
                    <a:lnTo>
                      <a:pt x="31" y="704"/>
                    </a:lnTo>
                    <a:lnTo>
                      <a:pt x="29" y="702"/>
                    </a:lnTo>
                    <a:lnTo>
                      <a:pt x="33" y="700"/>
                    </a:lnTo>
                    <a:lnTo>
                      <a:pt x="35" y="698"/>
                    </a:lnTo>
                    <a:lnTo>
                      <a:pt x="38" y="691"/>
                    </a:lnTo>
                    <a:lnTo>
                      <a:pt x="40" y="691"/>
                    </a:lnTo>
                    <a:lnTo>
                      <a:pt x="40" y="686"/>
                    </a:lnTo>
                    <a:lnTo>
                      <a:pt x="33" y="682"/>
                    </a:lnTo>
                    <a:lnTo>
                      <a:pt x="33" y="678"/>
                    </a:lnTo>
                    <a:lnTo>
                      <a:pt x="24" y="673"/>
                    </a:lnTo>
                    <a:lnTo>
                      <a:pt x="24" y="669"/>
                    </a:lnTo>
                    <a:lnTo>
                      <a:pt x="31" y="669"/>
                    </a:lnTo>
                    <a:lnTo>
                      <a:pt x="31" y="667"/>
                    </a:lnTo>
                    <a:lnTo>
                      <a:pt x="29" y="664"/>
                    </a:lnTo>
                    <a:lnTo>
                      <a:pt x="27" y="664"/>
                    </a:lnTo>
                    <a:lnTo>
                      <a:pt x="27" y="660"/>
                    </a:lnTo>
                    <a:lnTo>
                      <a:pt x="24" y="658"/>
                    </a:lnTo>
                    <a:lnTo>
                      <a:pt x="22" y="658"/>
                    </a:lnTo>
                    <a:lnTo>
                      <a:pt x="18" y="658"/>
                    </a:lnTo>
                    <a:lnTo>
                      <a:pt x="18" y="653"/>
                    </a:lnTo>
                    <a:lnTo>
                      <a:pt x="22" y="653"/>
                    </a:lnTo>
                    <a:lnTo>
                      <a:pt x="24" y="653"/>
                    </a:lnTo>
                    <a:lnTo>
                      <a:pt x="27" y="649"/>
                    </a:lnTo>
                    <a:lnTo>
                      <a:pt x="29" y="651"/>
                    </a:lnTo>
                    <a:lnTo>
                      <a:pt x="38" y="651"/>
                    </a:lnTo>
                    <a:lnTo>
                      <a:pt x="35" y="658"/>
                    </a:lnTo>
                    <a:lnTo>
                      <a:pt x="38" y="658"/>
                    </a:lnTo>
                    <a:lnTo>
                      <a:pt x="35" y="662"/>
                    </a:lnTo>
                    <a:lnTo>
                      <a:pt x="38" y="664"/>
                    </a:lnTo>
                    <a:lnTo>
                      <a:pt x="38" y="669"/>
                    </a:lnTo>
                    <a:lnTo>
                      <a:pt x="44" y="669"/>
                    </a:lnTo>
                    <a:lnTo>
                      <a:pt x="44" y="671"/>
                    </a:lnTo>
                    <a:lnTo>
                      <a:pt x="51" y="671"/>
                    </a:lnTo>
                    <a:lnTo>
                      <a:pt x="53" y="675"/>
                    </a:lnTo>
                    <a:lnTo>
                      <a:pt x="56" y="678"/>
                    </a:lnTo>
                    <a:lnTo>
                      <a:pt x="58" y="675"/>
                    </a:lnTo>
                    <a:lnTo>
                      <a:pt x="69" y="675"/>
                    </a:lnTo>
                    <a:lnTo>
                      <a:pt x="73" y="671"/>
                    </a:lnTo>
                    <a:lnTo>
                      <a:pt x="73" y="675"/>
                    </a:lnTo>
                    <a:lnTo>
                      <a:pt x="78" y="673"/>
                    </a:lnTo>
                    <a:lnTo>
                      <a:pt x="80" y="673"/>
                    </a:lnTo>
                    <a:lnTo>
                      <a:pt x="82" y="678"/>
                    </a:lnTo>
                    <a:lnTo>
                      <a:pt x="84" y="678"/>
                    </a:lnTo>
                    <a:lnTo>
                      <a:pt x="84" y="682"/>
                    </a:lnTo>
                    <a:lnTo>
                      <a:pt x="87" y="684"/>
                    </a:lnTo>
                    <a:lnTo>
                      <a:pt x="82" y="689"/>
                    </a:lnTo>
                    <a:lnTo>
                      <a:pt x="84" y="691"/>
                    </a:lnTo>
                    <a:lnTo>
                      <a:pt x="89" y="691"/>
                    </a:lnTo>
                    <a:lnTo>
                      <a:pt x="91" y="693"/>
                    </a:lnTo>
                    <a:lnTo>
                      <a:pt x="96" y="691"/>
                    </a:lnTo>
                    <a:lnTo>
                      <a:pt x="96" y="689"/>
                    </a:lnTo>
                    <a:lnTo>
                      <a:pt x="93" y="689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0"/>
                    </a:lnTo>
                    <a:lnTo>
                      <a:pt x="93" y="680"/>
                    </a:lnTo>
                    <a:lnTo>
                      <a:pt x="89" y="680"/>
                    </a:lnTo>
                    <a:lnTo>
                      <a:pt x="89" y="675"/>
                    </a:lnTo>
                    <a:lnTo>
                      <a:pt x="80" y="673"/>
                    </a:lnTo>
                    <a:lnTo>
                      <a:pt x="82" y="669"/>
                    </a:lnTo>
                    <a:lnTo>
                      <a:pt x="84" y="667"/>
                    </a:lnTo>
                    <a:lnTo>
                      <a:pt x="91" y="662"/>
                    </a:lnTo>
                    <a:lnTo>
                      <a:pt x="89" y="660"/>
                    </a:lnTo>
                    <a:lnTo>
                      <a:pt x="84" y="662"/>
                    </a:lnTo>
                    <a:lnTo>
                      <a:pt x="84" y="658"/>
                    </a:lnTo>
                    <a:lnTo>
                      <a:pt x="89" y="658"/>
                    </a:lnTo>
                    <a:lnTo>
                      <a:pt x="89" y="653"/>
                    </a:lnTo>
                    <a:lnTo>
                      <a:pt x="100" y="653"/>
                    </a:lnTo>
                    <a:lnTo>
                      <a:pt x="107" y="655"/>
                    </a:lnTo>
                    <a:lnTo>
                      <a:pt x="107" y="651"/>
                    </a:lnTo>
                    <a:lnTo>
                      <a:pt x="105" y="644"/>
                    </a:lnTo>
                    <a:lnTo>
                      <a:pt x="105" y="640"/>
                    </a:lnTo>
                    <a:lnTo>
                      <a:pt x="105" y="638"/>
                    </a:lnTo>
                    <a:lnTo>
                      <a:pt x="102" y="635"/>
                    </a:lnTo>
                    <a:lnTo>
                      <a:pt x="100" y="638"/>
                    </a:lnTo>
                    <a:lnTo>
                      <a:pt x="98" y="635"/>
                    </a:lnTo>
                    <a:lnTo>
                      <a:pt x="98" y="631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1" y="629"/>
                    </a:lnTo>
                    <a:lnTo>
                      <a:pt x="89" y="631"/>
                    </a:lnTo>
                    <a:lnTo>
                      <a:pt x="89" y="633"/>
                    </a:lnTo>
                    <a:lnTo>
                      <a:pt x="89" y="638"/>
                    </a:lnTo>
                    <a:lnTo>
                      <a:pt x="91" y="640"/>
                    </a:lnTo>
                    <a:lnTo>
                      <a:pt x="93" y="647"/>
                    </a:lnTo>
                    <a:lnTo>
                      <a:pt x="91" y="649"/>
                    </a:lnTo>
                    <a:lnTo>
                      <a:pt x="89" y="649"/>
                    </a:lnTo>
                    <a:lnTo>
                      <a:pt x="89" y="644"/>
                    </a:lnTo>
                    <a:lnTo>
                      <a:pt x="84" y="644"/>
                    </a:lnTo>
                    <a:lnTo>
                      <a:pt x="84" y="638"/>
                    </a:lnTo>
                    <a:lnTo>
                      <a:pt x="73" y="638"/>
                    </a:lnTo>
                    <a:lnTo>
                      <a:pt x="73" y="629"/>
                    </a:lnTo>
                    <a:lnTo>
                      <a:pt x="67" y="631"/>
                    </a:lnTo>
                    <a:lnTo>
                      <a:pt x="62" y="631"/>
                    </a:lnTo>
                    <a:lnTo>
                      <a:pt x="58" y="629"/>
                    </a:lnTo>
                    <a:lnTo>
                      <a:pt x="53" y="629"/>
                    </a:lnTo>
                    <a:lnTo>
                      <a:pt x="53" y="633"/>
                    </a:lnTo>
                    <a:lnTo>
                      <a:pt x="51" y="635"/>
                    </a:lnTo>
                    <a:lnTo>
                      <a:pt x="49" y="644"/>
                    </a:lnTo>
                    <a:lnTo>
                      <a:pt x="49" y="647"/>
                    </a:lnTo>
                    <a:lnTo>
                      <a:pt x="44" y="647"/>
                    </a:lnTo>
                    <a:lnTo>
                      <a:pt x="42" y="642"/>
                    </a:lnTo>
                    <a:lnTo>
                      <a:pt x="35" y="642"/>
                    </a:lnTo>
                    <a:lnTo>
                      <a:pt x="27" y="642"/>
                    </a:lnTo>
                    <a:lnTo>
                      <a:pt x="24" y="638"/>
                    </a:lnTo>
                    <a:lnTo>
                      <a:pt x="27" y="635"/>
                    </a:lnTo>
                    <a:lnTo>
                      <a:pt x="27" y="633"/>
                    </a:lnTo>
                    <a:lnTo>
                      <a:pt x="20" y="631"/>
                    </a:lnTo>
                    <a:lnTo>
                      <a:pt x="18" y="627"/>
                    </a:lnTo>
                    <a:lnTo>
                      <a:pt x="18" y="620"/>
                    </a:lnTo>
                    <a:lnTo>
                      <a:pt x="22" y="618"/>
                    </a:lnTo>
                    <a:lnTo>
                      <a:pt x="27" y="620"/>
                    </a:lnTo>
                    <a:lnTo>
                      <a:pt x="27" y="613"/>
                    </a:lnTo>
                    <a:lnTo>
                      <a:pt x="29" y="611"/>
                    </a:lnTo>
                    <a:lnTo>
                      <a:pt x="31" y="609"/>
                    </a:lnTo>
                    <a:lnTo>
                      <a:pt x="20" y="607"/>
                    </a:lnTo>
                    <a:lnTo>
                      <a:pt x="15" y="609"/>
                    </a:lnTo>
                    <a:lnTo>
                      <a:pt x="13" y="604"/>
                    </a:lnTo>
                    <a:lnTo>
                      <a:pt x="9" y="602"/>
                    </a:lnTo>
                    <a:lnTo>
                      <a:pt x="7" y="600"/>
                    </a:lnTo>
                    <a:lnTo>
                      <a:pt x="2" y="591"/>
                    </a:lnTo>
                    <a:lnTo>
                      <a:pt x="0" y="591"/>
                    </a:lnTo>
                    <a:lnTo>
                      <a:pt x="2" y="580"/>
                    </a:lnTo>
                    <a:lnTo>
                      <a:pt x="4" y="571"/>
                    </a:lnTo>
                    <a:lnTo>
                      <a:pt x="2" y="564"/>
                    </a:lnTo>
                    <a:lnTo>
                      <a:pt x="11" y="564"/>
                    </a:lnTo>
                    <a:lnTo>
                      <a:pt x="11" y="562"/>
                    </a:lnTo>
                    <a:lnTo>
                      <a:pt x="13" y="562"/>
                    </a:lnTo>
                    <a:lnTo>
                      <a:pt x="11" y="558"/>
                    </a:lnTo>
                    <a:lnTo>
                      <a:pt x="13" y="553"/>
                    </a:lnTo>
                    <a:lnTo>
                      <a:pt x="11" y="549"/>
                    </a:lnTo>
                    <a:lnTo>
                      <a:pt x="13" y="549"/>
                    </a:lnTo>
                    <a:lnTo>
                      <a:pt x="15" y="542"/>
                    </a:lnTo>
                    <a:lnTo>
                      <a:pt x="15" y="538"/>
                    </a:lnTo>
                    <a:lnTo>
                      <a:pt x="11" y="540"/>
                    </a:lnTo>
                    <a:lnTo>
                      <a:pt x="9" y="540"/>
                    </a:lnTo>
                    <a:lnTo>
                      <a:pt x="9" y="538"/>
                    </a:lnTo>
                    <a:lnTo>
                      <a:pt x="0" y="538"/>
                    </a:lnTo>
                    <a:lnTo>
                      <a:pt x="0" y="535"/>
                    </a:lnTo>
                    <a:lnTo>
                      <a:pt x="4" y="531"/>
                    </a:lnTo>
                    <a:lnTo>
                      <a:pt x="2" y="527"/>
                    </a:lnTo>
                    <a:lnTo>
                      <a:pt x="2" y="524"/>
                    </a:lnTo>
                    <a:lnTo>
                      <a:pt x="4" y="520"/>
                    </a:lnTo>
                    <a:lnTo>
                      <a:pt x="13" y="524"/>
                    </a:lnTo>
                    <a:lnTo>
                      <a:pt x="18" y="529"/>
                    </a:lnTo>
                    <a:lnTo>
                      <a:pt x="27" y="529"/>
                    </a:lnTo>
                    <a:lnTo>
                      <a:pt x="31" y="531"/>
                    </a:lnTo>
                    <a:lnTo>
                      <a:pt x="33" y="529"/>
                    </a:lnTo>
                    <a:lnTo>
                      <a:pt x="40" y="529"/>
                    </a:lnTo>
                    <a:lnTo>
                      <a:pt x="40" y="533"/>
                    </a:lnTo>
                    <a:lnTo>
                      <a:pt x="47" y="533"/>
                    </a:lnTo>
                    <a:lnTo>
                      <a:pt x="47" y="531"/>
                    </a:lnTo>
                    <a:lnTo>
                      <a:pt x="49" y="529"/>
                    </a:lnTo>
                    <a:lnTo>
                      <a:pt x="53" y="520"/>
                    </a:lnTo>
                    <a:lnTo>
                      <a:pt x="56" y="515"/>
                    </a:lnTo>
                    <a:lnTo>
                      <a:pt x="53" y="513"/>
                    </a:lnTo>
                    <a:lnTo>
                      <a:pt x="58" y="513"/>
                    </a:lnTo>
                    <a:lnTo>
                      <a:pt x="58" y="509"/>
                    </a:lnTo>
                    <a:lnTo>
                      <a:pt x="58" y="507"/>
                    </a:lnTo>
                    <a:lnTo>
                      <a:pt x="56" y="502"/>
                    </a:lnTo>
                    <a:lnTo>
                      <a:pt x="51" y="502"/>
                    </a:lnTo>
                    <a:lnTo>
                      <a:pt x="53" y="498"/>
                    </a:lnTo>
                    <a:lnTo>
                      <a:pt x="58" y="498"/>
                    </a:lnTo>
                    <a:lnTo>
                      <a:pt x="58" y="496"/>
                    </a:lnTo>
                    <a:lnTo>
                      <a:pt x="56" y="496"/>
                    </a:lnTo>
                    <a:lnTo>
                      <a:pt x="56" y="493"/>
                    </a:lnTo>
                    <a:lnTo>
                      <a:pt x="51" y="493"/>
                    </a:lnTo>
                    <a:lnTo>
                      <a:pt x="49" y="487"/>
                    </a:lnTo>
                    <a:lnTo>
                      <a:pt x="42" y="487"/>
                    </a:lnTo>
                    <a:lnTo>
                      <a:pt x="42" y="484"/>
                    </a:lnTo>
                    <a:lnTo>
                      <a:pt x="40" y="482"/>
                    </a:lnTo>
                    <a:lnTo>
                      <a:pt x="40" y="478"/>
                    </a:lnTo>
                    <a:lnTo>
                      <a:pt x="38" y="476"/>
                    </a:lnTo>
                    <a:lnTo>
                      <a:pt x="38" y="471"/>
                    </a:lnTo>
                    <a:lnTo>
                      <a:pt x="35" y="469"/>
                    </a:lnTo>
                    <a:lnTo>
                      <a:pt x="31" y="464"/>
                    </a:lnTo>
                    <a:lnTo>
                      <a:pt x="31" y="462"/>
                    </a:lnTo>
                    <a:lnTo>
                      <a:pt x="38" y="462"/>
                    </a:lnTo>
                    <a:lnTo>
                      <a:pt x="38" y="442"/>
                    </a:lnTo>
                    <a:lnTo>
                      <a:pt x="44" y="442"/>
                    </a:lnTo>
                    <a:lnTo>
                      <a:pt x="47" y="440"/>
                    </a:lnTo>
                    <a:lnTo>
                      <a:pt x="51" y="444"/>
                    </a:lnTo>
                    <a:lnTo>
                      <a:pt x="51" y="442"/>
                    </a:lnTo>
                    <a:lnTo>
                      <a:pt x="51" y="440"/>
                    </a:lnTo>
                    <a:lnTo>
                      <a:pt x="44" y="436"/>
                    </a:lnTo>
                    <a:lnTo>
                      <a:pt x="47" y="433"/>
                    </a:lnTo>
                    <a:lnTo>
                      <a:pt x="44" y="433"/>
                    </a:lnTo>
                    <a:lnTo>
                      <a:pt x="44" y="431"/>
                    </a:lnTo>
                    <a:lnTo>
                      <a:pt x="40" y="431"/>
                    </a:lnTo>
                    <a:lnTo>
                      <a:pt x="40" y="429"/>
                    </a:lnTo>
                    <a:lnTo>
                      <a:pt x="44" y="420"/>
                    </a:lnTo>
                    <a:lnTo>
                      <a:pt x="42" y="420"/>
                    </a:lnTo>
                    <a:lnTo>
                      <a:pt x="44" y="416"/>
                    </a:lnTo>
                    <a:lnTo>
                      <a:pt x="40" y="416"/>
                    </a:lnTo>
                    <a:lnTo>
                      <a:pt x="38" y="416"/>
                    </a:lnTo>
                    <a:lnTo>
                      <a:pt x="44" y="404"/>
                    </a:lnTo>
                    <a:lnTo>
                      <a:pt x="58" y="400"/>
                    </a:lnTo>
                    <a:lnTo>
                      <a:pt x="69" y="398"/>
                    </a:lnTo>
                    <a:lnTo>
                      <a:pt x="76" y="398"/>
                    </a:lnTo>
                    <a:lnTo>
                      <a:pt x="84" y="400"/>
                    </a:lnTo>
                    <a:lnTo>
                      <a:pt x="89" y="400"/>
                    </a:lnTo>
                    <a:lnTo>
                      <a:pt x="96" y="400"/>
                    </a:lnTo>
                    <a:lnTo>
                      <a:pt x="111" y="402"/>
                    </a:lnTo>
                    <a:lnTo>
                      <a:pt x="118" y="404"/>
                    </a:lnTo>
                    <a:lnTo>
                      <a:pt x="120" y="404"/>
                    </a:lnTo>
                    <a:lnTo>
                      <a:pt x="125" y="407"/>
                    </a:lnTo>
                    <a:lnTo>
                      <a:pt x="129" y="409"/>
                    </a:lnTo>
                    <a:lnTo>
                      <a:pt x="133" y="409"/>
                    </a:lnTo>
                    <a:lnTo>
                      <a:pt x="136" y="407"/>
                    </a:lnTo>
                    <a:lnTo>
                      <a:pt x="149" y="411"/>
                    </a:lnTo>
                    <a:lnTo>
                      <a:pt x="156" y="409"/>
                    </a:lnTo>
                    <a:lnTo>
                      <a:pt x="158" y="407"/>
                    </a:lnTo>
                    <a:lnTo>
                      <a:pt x="160" y="407"/>
                    </a:lnTo>
                    <a:lnTo>
                      <a:pt x="167" y="409"/>
                    </a:lnTo>
                    <a:lnTo>
                      <a:pt x="174" y="409"/>
                    </a:lnTo>
                    <a:lnTo>
                      <a:pt x="178" y="411"/>
                    </a:lnTo>
                    <a:lnTo>
                      <a:pt x="180" y="407"/>
                    </a:lnTo>
                    <a:lnTo>
                      <a:pt x="180" y="404"/>
                    </a:lnTo>
                    <a:lnTo>
                      <a:pt x="182" y="404"/>
                    </a:lnTo>
                    <a:lnTo>
                      <a:pt x="182" y="409"/>
                    </a:lnTo>
                    <a:lnTo>
                      <a:pt x="185" y="409"/>
                    </a:lnTo>
                    <a:lnTo>
                      <a:pt x="187" y="413"/>
                    </a:lnTo>
                    <a:lnTo>
                      <a:pt x="194" y="416"/>
                    </a:lnTo>
                    <a:lnTo>
                      <a:pt x="196" y="416"/>
                    </a:lnTo>
                    <a:lnTo>
                      <a:pt x="196" y="413"/>
                    </a:lnTo>
                    <a:lnTo>
                      <a:pt x="200" y="413"/>
                    </a:lnTo>
                    <a:lnTo>
                      <a:pt x="203" y="407"/>
                    </a:lnTo>
                    <a:lnTo>
                      <a:pt x="203" y="404"/>
                    </a:lnTo>
                    <a:lnTo>
                      <a:pt x="211" y="400"/>
                    </a:lnTo>
                    <a:lnTo>
                      <a:pt x="214" y="391"/>
                    </a:lnTo>
                    <a:lnTo>
                      <a:pt x="214" y="387"/>
                    </a:lnTo>
                    <a:lnTo>
                      <a:pt x="223" y="387"/>
                    </a:lnTo>
                    <a:lnTo>
                      <a:pt x="225" y="384"/>
                    </a:lnTo>
                    <a:lnTo>
                      <a:pt x="229" y="382"/>
                    </a:lnTo>
                    <a:lnTo>
                      <a:pt x="236" y="380"/>
                    </a:lnTo>
                    <a:lnTo>
                      <a:pt x="243" y="380"/>
                    </a:lnTo>
                    <a:lnTo>
                      <a:pt x="256" y="382"/>
                    </a:lnTo>
                    <a:lnTo>
                      <a:pt x="263" y="378"/>
                    </a:lnTo>
                    <a:lnTo>
                      <a:pt x="265" y="378"/>
                    </a:lnTo>
                    <a:lnTo>
                      <a:pt x="267" y="378"/>
                    </a:lnTo>
                    <a:lnTo>
                      <a:pt x="274" y="384"/>
                    </a:lnTo>
                    <a:lnTo>
                      <a:pt x="278" y="387"/>
                    </a:lnTo>
                    <a:lnTo>
                      <a:pt x="287" y="387"/>
                    </a:lnTo>
                    <a:lnTo>
                      <a:pt x="292" y="384"/>
                    </a:lnTo>
                    <a:lnTo>
                      <a:pt x="296" y="378"/>
                    </a:lnTo>
                    <a:lnTo>
                      <a:pt x="298" y="376"/>
                    </a:lnTo>
                    <a:lnTo>
                      <a:pt x="296" y="371"/>
                    </a:lnTo>
                    <a:lnTo>
                      <a:pt x="296" y="369"/>
                    </a:lnTo>
                    <a:lnTo>
                      <a:pt x="301" y="369"/>
                    </a:lnTo>
                    <a:lnTo>
                      <a:pt x="303" y="376"/>
                    </a:lnTo>
                    <a:lnTo>
                      <a:pt x="305" y="378"/>
                    </a:lnTo>
                    <a:lnTo>
                      <a:pt x="307" y="376"/>
                    </a:lnTo>
                    <a:lnTo>
                      <a:pt x="309" y="373"/>
                    </a:lnTo>
                    <a:lnTo>
                      <a:pt x="307" y="364"/>
                    </a:lnTo>
                    <a:lnTo>
                      <a:pt x="309" y="362"/>
                    </a:lnTo>
                    <a:lnTo>
                      <a:pt x="325" y="356"/>
                    </a:lnTo>
                    <a:lnTo>
                      <a:pt x="338" y="358"/>
                    </a:lnTo>
                    <a:lnTo>
                      <a:pt x="345" y="360"/>
                    </a:lnTo>
                    <a:lnTo>
                      <a:pt x="352" y="358"/>
                    </a:lnTo>
                    <a:lnTo>
                      <a:pt x="354" y="349"/>
                    </a:lnTo>
                    <a:lnTo>
                      <a:pt x="352" y="342"/>
                    </a:lnTo>
                    <a:lnTo>
                      <a:pt x="350" y="340"/>
                    </a:lnTo>
                    <a:lnTo>
                      <a:pt x="350" y="336"/>
                    </a:lnTo>
                    <a:lnTo>
                      <a:pt x="352" y="329"/>
                    </a:lnTo>
                    <a:lnTo>
                      <a:pt x="354" y="327"/>
                    </a:lnTo>
                    <a:lnTo>
                      <a:pt x="352" y="318"/>
                    </a:lnTo>
                    <a:lnTo>
                      <a:pt x="358" y="311"/>
                    </a:lnTo>
                    <a:lnTo>
                      <a:pt x="367" y="309"/>
                    </a:lnTo>
                    <a:lnTo>
                      <a:pt x="381" y="309"/>
                    </a:lnTo>
                    <a:lnTo>
                      <a:pt x="385" y="305"/>
                    </a:lnTo>
                    <a:lnTo>
                      <a:pt x="392" y="300"/>
                    </a:lnTo>
                    <a:lnTo>
                      <a:pt x="399" y="300"/>
                    </a:lnTo>
                    <a:lnTo>
                      <a:pt x="405" y="296"/>
                    </a:lnTo>
                    <a:lnTo>
                      <a:pt x="412" y="296"/>
                    </a:lnTo>
                    <a:lnTo>
                      <a:pt x="416" y="293"/>
                    </a:lnTo>
                    <a:lnTo>
                      <a:pt x="423" y="291"/>
                    </a:lnTo>
                    <a:lnTo>
                      <a:pt x="428" y="289"/>
                    </a:lnTo>
                    <a:lnTo>
                      <a:pt x="432" y="287"/>
                    </a:lnTo>
                    <a:lnTo>
                      <a:pt x="436" y="293"/>
                    </a:lnTo>
                    <a:lnTo>
                      <a:pt x="443" y="291"/>
                    </a:lnTo>
                    <a:lnTo>
                      <a:pt x="450" y="300"/>
                    </a:lnTo>
                    <a:lnTo>
                      <a:pt x="452" y="300"/>
                    </a:lnTo>
                    <a:lnTo>
                      <a:pt x="456" y="300"/>
                    </a:lnTo>
                    <a:lnTo>
                      <a:pt x="461" y="293"/>
                    </a:lnTo>
                    <a:lnTo>
                      <a:pt x="470" y="285"/>
                    </a:lnTo>
                    <a:lnTo>
                      <a:pt x="472" y="276"/>
                    </a:lnTo>
                    <a:lnTo>
                      <a:pt x="470" y="273"/>
                    </a:lnTo>
                    <a:lnTo>
                      <a:pt x="468" y="269"/>
                    </a:lnTo>
                    <a:lnTo>
                      <a:pt x="461" y="269"/>
                    </a:lnTo>
                    <a:lnTo>
                      <a:pt x="465" y="262"/>
                    </a:lnTo>
                    <a:lnTo>
                      <a:pt x="468" y="258"/>
                    </a:lnTo>
                    <a:lnTo>
                      <a:pt x="470" y="253"/>
                    </a:lnTo>
                    <a:lnTo>
                      <a:pt x="474" y="253"/>
                    </a:lnTo>
                    <a:lnTo>
                      <a:pt x="477" y="251"/>
                    </a:lnTo>
                    <a:lnTo>
                      <a:pt x="479" y="251"/>
                    </a:lnTo>
                    <a:lnTo>
                      <a:pt x="483" y="251"/>
                    </a:lnTo>
                    <a:lnTo>
                      <a:pt x="490" y="242"/>
                    </a:lnTo>
                    <a:lnTo>
                      <a:pt x="492" y="247"/>
                    </a:lnTo>
                    <a:lnTo>
                      <a:pt x="494" y="247"/>
                    </a:lnTo>
                    <a:lnTo>
                      <a:pt x="497" y="249"/>
                    </a:lnTo>
                    <a:lnTo>
                      <a:pt x="501" y="247"/>
                    </a:lnTo>
                    <a:lnTo>
                      <a:pt x="505" y="256"/>
                    </a:lnTo>
                    <a:lnTo>
                      <a:pt x="508" y="267"/>
                    </a:lnTo>
                    <a:lnTo>
                      <a:pt x="512" y="267"/>
                    </a:lnTo>
                    <a:lnTo>
                      <a:pt x="510" y="269"/>
                    </a:lnTo>
                    <a:lnTo>
                      <a:pt x="514" y="269"/>
                    </a:lnTo>
                    <a:lnTo>
                      <a:pt x="517" y="276"/>
                    </a:lnTo>
                    <a:lnTo>
                      <a:pt x="521" y="273"/>
                    </a:lnTo>
                    <a:lnTo>
                      <a:pt x="521" y="269"/>
                    </a:lnTo>
                    <a:lnTo>
                      <a:pt x="528" y="276"/>
                    </a:lnTo>
                    <a:lnTo>
                      <a:pt x="528" y="278"/>
                    </a:lnTo>
                    <a:lnTo>
                      <a:pt x="537" y="282"/>
                    </a:lnTo>
                    <a:lnTo>
                      <a:pt x="543" y="282"/>
                    </a:lnTo>
                    <a:lnTo>
                      <a:pt x="550" y="278"/>
                    </a:lnTo>
                    <a:lnTo>
                      <a:pt x="543" y="273"/>
                    </a:lnTo>
                    <a:lnTo>
                      <a:pt x="543" y="271"/>
                    </a:lnTo>
                    <a:lnTo>
                      <a:pt x="543" y="267"/>
                    </a:lnTo>
                    <a:lnTo>
                      <a:pt x="548" y="267"/>
                    </a:lnTo>
                    <a:lnTo>
                      <a:pt x="546" y="262"/>
                    </a:lnTo>
                    <a:lnTo>
                      <a:pt x="548" y="260"/>
                    </a:lnTo>
                    <a:lnTo>
                      <a:pt x="546" y="258"/>
                    </a:lnTo>
                    <a:lnTo>
                      <a:pt x="543" y="258"/>
                    </a:lnTo>
                    <a:lnTo>
                      <a:pt x="539" y="256"/>
                    </a:lnTo>
                    <a:lnTo>
                      <a:pt x="537" y="258"/>
                    </a:lnTo>
                    <a:lnTo>
                      <a:pt x="532" y="256"/>
                    </a:lnTo>
                    <a:lnTo>
                      <a:pt x="532" y="260"/>
                    </a:lnTo>
                    <a:lnTo>
                      <a:pt x="526" y="256"/>
                    </a:lnTo>
                    <a:lnTo>
                      <a:pt x="514" y="253"/>
                    </a:lnTo>
                    <a:lnTo>
                      <a:pt x="519" y="247"/>
                    </a:lnTo>
                    <a:lnTo>
                      <a:pt x="517" y="245"/>
                    </a:lnTo>
                    <a:lnTo>
                      <a:pt x="514" y="240"/>
                    </a:lnTo>
                    <a:lnTo>
                      <a:pt x="519" y="238"/>
                    </a:lnTo>
                    <a:lnTo>
                      <a:pt x="523" y="245"/>
                    </a:lnTo>
                    <a:lnTo>
                      <a:pt x="528" y="247"/>
                    </a:lnTo>
                    <a:lnTo>
                      <a:pt x="528" y="242"/>
                    </a:lnTo>
                    <a:lnTo>
                      <a:pt x="530" y="242"/>
                    </a:lnTo>
                    <a:lnTo>
                      <a:pt x="532" y="242"/>
                    </a:lnTo>
                    <a:lnTo>
                      <a:pt x="534" y="233"/>
                    </a:lnTo>
                    <a:lnTo>
                      <a:pt x="537" y="233"/>
                    </a:lnTo>
                    <a:lnTo>
                      <a:pt x="541" y="231"/>
                    </a:lnTo>
                    <a:lnTo>
                      <a:pt x="543" y="229"/>
                    </a:lnTo>
                    <a:lnTo>
                      <a:pt x="552" y="233"/>
                    </a:lnTo>
                    <a:lnTo>
                      <a:pt x="557" y="236"/>
                    </a:lnTo>
                    <a:lnTo>
                      <a:pt x="554" y="238"/>
                    </a:lnTo>
                    <a:lnTo>
                      <a:pt x="554" y="240"/>
                    </a:lnTo>
                    <a:lnTo>
                      <a:pt x="561" y="238"/>
                    </a:lnTo>
                    <a:lnTo>
                      <a:pt x="568" y="240"/>
                    </a:lnTo>
                    <a:lnTo>
                      <a:pt x="581" y="242"/>
                    </a:lnTo>
                    <a:lnTo>
                      <a:pt x="581" y="245"/>
                    </a:lnTo>
                    <a:lnTo>
                      <a:pt x="586" y="242"/>
                    </a:lnTo>
                    <a:lnTo>
                      <a:pt x="586" y="236"/>
                    </a:lnTo>
                    <a:lnTo>
                      <a:pt x="586" y="233"/>
                    </a:lnTo>
                    <a:lnTo>
                      <a:pt x="588" y="231"/>
                    </a:lnTo>
                    <a:lnTo>
                      <a:pt x="588" y="227"/>
                    </a:lnTo>
                    <a:lnTo>
                      <a:pt x="590" y="229"/>
                    </a:lnTo>
                    <a:lnTo>
                      <a:pt x="595" y="227"/>
                    </a:lnTo>
                    <a:lnTo>
                      <a:pt x="592" y="220"/>
                    </a:lnTo>
                    <a:lnTo>
                      <a:pt x="597" y="220"/>
                    </a:lnTo>
                    <a:lnTo>
                      <a:pt x="599" y="222"/>
                    </a:lnTo>
                    <a:lnTo>
                      <a:pt x="606" y="222"/>
                    </a:lnTo>
                    <a:lnTo>
                      <a:pt x="610" y="222"/>
                    </a:lnTo>
                    <a:lnTo>
                      <a:pt x="612" y="218"/>
                    </a:lnTo>
                    <a:lnTo>
                      <a:pt x="615" y="220"/>
                    </a:lnTo>
                    <a:lnTo>
                      <a:pt x="630" y="216"/>
                    </a:lnTo>
                    <a:lnTo>
                      <a:pt x="632" y="211"/>
                    </a:lnTo>
                    <a:lnTo>
                      <a:pt x="630" y="211"/>
                    </a:lnTo>
                    <a:lnTo>
                      <a:pt x="630" y="207"/>
                    </a:lnTo>
                    <a:lnTo>
                      <a:pt x="632" y="202"/>
                    </a:lnTo>
                    <a:lnTo>
                      <a:pt x="644" y="202"/>
                    </a:lnTo>
                    <a:lnTo>
                      <a:pt x="648" y="200"/>
                    </a:lnTo>
                    <a:lnTo>
                      <a:pt x="653" y="193"/>
                    </a:lnTo>
                    <a:lnTo>
                      <a:pt x="655" y="193"/>
                    </a:lnTo>
                    <a:lnTo>
                      <a:pt x="657" y="196"/>
                    </a:lnTo>
                    <a:lnTo>
                      <a:pt x="659" y="198"/>
                    </a:lnTo>
                    <a:lnTo>
                      <a:pt x="666" y="198"/>
                    </a:lnTo>
                    <a:lnTo>
                      <a:pt x="666" y="196"/>
                    </a:lnTo>
                    <a:lnTo>
                      <a:pt x="668" y="193"/>
                    </a:lnTo>
                    <a:lnTo>
                      <a:pt x="677" y="185"/>
                    </a:lnTo>
                    <a:lnTo>
                      <a:pt x="677" y="173"/>
                    </a:lnTo>
                    <a:lnTo>
                      <a:pt x="681" y="167"/>
                    </a:lnTo>
                    <a:lnTo>
                      <a:pt x="677" y="165"/>
                    </a:lnTo>
                    <a:lnTo>
                      <a:pt x="688" y="151"/>
                    </a:lnTo>
                    <a:lnTo>
                      <a:pt x="688" y="145"/>
                    </a:lnTo>
                    <a:lnTo>
                      <a:pt x="693" y="142"/>
                    </a:lnTo>
                    <a:lnTo>
                      <a:pt x="695" y="140"/>
                    </a:lnTo>
                    <a:lnTo>
                      <a:pt x="704" y="138"/>
                    </a:lnTo>
                    <a:lnTo>
                      <a:pt x="706" y="134"/>
                    </a:lnTo>
                    <a:lnTo>
                      <a:pt x="710" y="131"/>
                    </a:lnTo>
                    <a:lnTo>
                      <a:pt x="713" y="131"/>
                    </a:lnTo>
                    <a:lnTo>
                      <a:pt x="715" y="131"/>
                    </a:lnTo>
                    <a:lnTo>
                      <a:pt x="717" y="129"/>
                    </a:lnTo>
                    <a:lnTo>
                      <a:pt x="719" y="129"/>
                    </a:lnTo>
                    <a:lnTo>
                      <a:pt x="719" y="127"/>
                    </a:lnTo>
                    <a:lnTo>
                      <a:pt x="715" y="120"/>
                    </a:lnTo>
                    <a:lnTo>
                      <a:pt x="717" y="118"/>
                    </a:lnTo>
                    <a:lnTo>
                      <a:pt x="722" y="116"/>
                    </a:lnTo>
                    <a:lnTo>
                      <a:pt x="742" y="107"/>
                    </a:lnTo>
                    <a:lnTo>
                      <a:pt x="748" y="102"/>
                    </a:lnTo>
                    <a:lnTo>
                      <a:pt x="748" y="100"/>
                    </a:lnTo>
                    <a:lnTo>
                      <a:pt x="753" y="98"/>
                    </a:lnTo>
                    <a:lnTo>
                      <a:pt x="757" y="100"/>
                    </a:lnTo>
                    <a:lnTo>
                      <a:pt x="757" y="98"/>
                    </a:lnTo>
                    <a:lnTo>
                      <a:pt x="759" y="96"/>
                    </a:lnTo>
                    <a:lnTo>
                      <a:pt x="762" y="98"/>
                    </a:lnTo>
                    <a:lnTo>
                      <a:pt x="766" y="98"/>
                    </a:lnTo>
                    <a:lnTo>
                      <a:pt x="768" y="100"/>
                    </a:lnTo>
                    <a:lnTo>
                      <a:pt x="773" y="100"/>
                    </a:lnTo>
                    <a:lnTo>
                      <a:pt x="775" y="105"/>
                    </a:lnTo>
                    <a:lnTo>
                      <a:pt x="782" y="107"/>
                    </a:lnTo>
                    <a:lnTo>
                      <a:pt x="784" y="109"/>
                    </a:lnTo>
                    <a:lnTo>
                      <a:pt x="786" y="107"/>
                    </a:lnTo>
                    <a:lnTo>
                      <a:pt x="788" y="105"/>
                    </a:lnTo>
                    <a:lnTo>
                      <a:pt x="786" y="100"/>
                    </a:lnTo>
                    <a:lnTo>
                      <a:pt x="791" y="98"/>
                    </a:lnTo>
                    <a:lnTo>
                      <a:pt x="791" y="100"/>
                    </a:lnTo>
                    <a:lnTo>
                      <a:pt x="793" y="100"/>
                    </a:lnTo>
                    <a:lnTo>
                      <a:pt x="795" y="98"/>
                    </a:lnTo>
                    <a:lnTo>
                      <a:pt x="795" y="100"/>
                    </a:lnTo>
                    <a:lnTo>
                      <a:pt x="797" y="100"/>
                    </a:lnTo>
                    <a:lnTo>
                      <a:pt x="797" y="96"/>
                    </a:lnTo>
                    <a:lnTo>
                      <a:pt x="797" y="94"/>
                    </a:lnTo>
                    <a:lnTo>
                      <a:pt x="797" y="85"/>
                    </a:lnTo>
                    <a:lnTo>
                      <a:pt x="800" y="89"/>
                    </a:lnTo>
                    <a:lnTo>
                      <a:pt x="802" y="87"/>
                    </a:lnTo>
                    <a:lnTo>
                      <a:pt x="800" y="82"/>
                    </a:lnTo>
                    <a:lnTo>
                      <a:pt x="793" y="80"/>
                    </a:lnTo>
                    <a:lnTo>
                      <a:pt x="793" y="78"/>
                    </a:lnTo>
                    <a:lnTo>
                      <a:pt x="797" y="76"/>
                    </a:lnTo>
                    <a:lnTo>
                      <a:pt x="795" y="74"/>
                    </a:lnTo>
                    <a:lnTo>
                      <a:pt x="797" y="74"/>
                    </a:lnTo>
                    <a:lnTo>
                      <a:pt x="797" y="69"/>
                    </a:lnTo>
                    <a:lnTo>
                      <a:pt x="802" y="67"/>
                    </a:lnTo>
                    <a:lnTo>
                      <a:pt x="806" y="62"/>
                    </a:lnTo>
                    <a:lnTo>
                      <a:pt x="804" y="60"/>
                    </a:lnTo>
                    <a:lnTo>
                      <a:pt x="800" y="62"/>
                    </a:lnTo>
                    <a:lnTo>
                      <a:pt x="797" y="60"/>
                    </a:lnTo>
                    <a:lnTo>
                      <a:pt x="802" y="56"/>
                    </a:lnTo>
                    <a:lnTo>
                      <a:pt x="804" y="54"/>
                    </a:lnTo>
                    <a:lnTo>
                      <a:pt x="800" y="47"/>
                    </a:lnTo>
                    <a:lnTo>
                      <a:pt x="817" y="29"/>
                    </a:lnTo>
                    <a:lnTo>
                      <a:pt x="817" y="31"/>
                    </a:lnTo>
                    <a:lnTo>
                      <a:pt x="817" y="34"/>
                    </a:lnTo>
                    <a:lnTo>
                      <a:pt x="820" y="34"/>
                    </a:lnTo>
                    <a:lnTo>
                      <a:pt x="822" y="34"/>
                    </a:lnTo>
                    <a:lnTo>
                      <a:pt x="824" y="34"/>
                    </a:lnTo>
                    <a:lnTo>
                      <a:pt x="824" y="38"/>
                    </a:lnTo>
                    <a:lnTo>
                      <a:pt x="824" y="40"/>
                    </a:lnTo>
                    <a:lnTo>
                      <a:pt x="822" y="40"/>
                    </a:lnTo>
                    <a:lnTo>
                      <a:pt x="824" y="45"/>
                    </a:lnTo>
                    <a:lnTo>
                      <a:pt x="826" y="42"/>
                    </a:lnTo>
                    <a:lnTo>
                      <a:pt x="828" y="45"/>
                    </a:lnTo>
                    <a:lnTo>
                      <a:pt x="826" y="47"/>
                    </a:lnTo>
                    <a:lnTo>
                      <a:pt x="826" y="51"/>
                    </a:lnTo>
                    <a:lnTo>
                      <a:pt x="831" y="51"/>
                    </a:lnTo>
                    <a:lnTo>
                      <a:pt x="835" y="54"/>
                    </a:lnTo>
                    <a:lnTo>
                      <a:pt x="835" y="56"/>
                    </a:lnTo>
                    <a:lnTo>
                      <a:pt x="837" y="56"/>
                    </a:lnTo>
                    <a:lnTo>
                      <a:pt x="835" y="58"/>
                    </a:lnTo>
                    <a:lnTo>
                      <a:pt x="835" y="60"/>
                    </a:lnTo>
                    <a:lnTo>
                      <a:pt x="833" y="60"/>
                    </a:lnTo>
                    <a:lnTo>
                      <a:pt x="831" y="62"/>
                    </a:lnTo>
                    <a:lnTo>
                      <a:pt x="833" y="65"/>
                    </a:lnTo>
                    <a:lnTo>
                      <a:pt x="833" y="67"/>
                    </a:lnTo>
                    <a:lnTo>
                      <a:pt x="833" y="69"/>
                    </a:lnTo>
                    <a:lnTo>
                      <a:pt x="840" y="74"/>
                    </a:lnTo>
                    <a:lnTo>
                      <a:pt x="842" y="71"/>
                    </a:lnTo>
                    <a:lnTo>
                      <a:pt x="842" y="69"/>
                    </a:lnTo>
                    <a:lnTo>
                      <a:pt x="844" y="65"/>
                    </a:lnTo>
                    <a:lnTo>
                      <a:pt x="849" y="65"/>
                    </a:lnTo>
                    <a:lnTo>
                      <a:pt x="851" y="62"/>
                    </a:lnTo>
                    <a:lnTo>
                      <a:pt x="853" y="62"/>
                    </a:lnTo>
                    <a:lnTo>
                      <a:pt x="855" y="60"/>
                    </a:lnTo>
                    <a:lnTo>
                      <a:pt x="860" y="58"/>
                    </a:lnTo>
                    <a:lnTo>
                      <a:pt x="862" y="56"/>
                    </a:lnTo>
                    <a:lnTo>
                      <a:pt x="860" y="54"/>
                    </a:lnTo>
                    <a:lnTo>
                      <a:pt x="862" y="49"/>
                    </a:lnTo>
                    <a:lnTo>
                      <a:pt x="860" y="49"/>
                    </a:lnTo>
                    <a:lnTo>
                      <a:pt x="860" y="47"/>
                    </a:lnTo>
                    <a:lnTo>
                      <a:pt x="864" y="42"/>
                    </a:lnTo>
                    <a:lnTo>
                      <a:pt x="866" y="42"/>
                    </a:lnTo>
                    <a:lnTo>
                      <a:pt x="871" y="47"/>
                    </a:lnTo>
                    <a:lnTo>
                      <a:pt x="873" y="49"/>
                    </a:lnTo>
                    <a:lnTo>
                      <a:pt x="875" y="47"/>
                    </a:lnTo>
                    <a:lnTo>
                      <a:pt x="875" y="49"/>
                    </a:lnTo>
                    <a:lnTo>
                      <a:pt x="875" y="51"/>
                    </a:lnTo>
                    <a:lnTo>
                      <a:pt x="877" y="56"/>
                    </a:lnTo>
                    <a:lnTo>
                      <a:pt x="882" y="54"/>
                    </a:lnTo>
                    <a:lnTo>
                      <a:pt x="882" y="56"/>
                    </a:lnTo>
                    <a:lnTo>
                      <a:pt x="889" y="56"/>
                    </a:lnTo>
                    <a:lnTo>
                      <a:pt x="891" y="54"/>
                    </a:lnTo>
                    <a:lnTo>
                      <a:pt x="895" y="51"/>
                    </a:lnTo>
                    <a:lnTo>
                      <a:pt x="898" y="54"/>
                    </a:lnTo>
                    <a:lnTo>
                      <a:pt x="900" y="51"/>
                    </a:lnTo>
                    <a:lnTo>
                      <a:pt x="902" y="49"/>
                    </a:lnTo>
                    <a:lnTo>
                      <a:pt x="900" y="49"/>
                    </a:lnTo>
                    <a:lnTo>
                      <a:pt x="900" y="45"/>
                    </a:lnTo>
                    <a:lnTo>
                      <a:pt x="898" y="47"/>
                    </a:lnTo>
                    <a:lnTo>
                      <a:pt x="898" y="45"/>
                    </a:lnTo>
                    <a:lnTo>
                      <a:pt x="893" y="42"/>
                    </a:lnTo>
                    <a:lnTo>
                      <a:pt x="900" y="38"/>
                    </a:lnTo>
                    <a:lnTo>
                      <a:pt x="904" y="29"/>
                    </a:lnTo>
                    <a:lnTo>
                      <a:pt x="902" y="29"/>
                    </a:lnTo>
                    <a:lnTo>
                      <a:pt x="900" y="29"/>
                    </a:lnTo>
                    <a:lnTo>
                      <a:pt x="898" y="27"/>
                    </a:lnTo>
                    <a:lnTo>
                      <a:pt x="895" y="25"/>
                    </a:lnTo>
                    <a:lnTo>
                      <a:pt x="900" y="22"/>
                    </a:lnTo>
                    <a:lnTo>
                      <a:pt x="898" y="20"/>
                    </a:lnTo>
                    <a:lnTo>
                      <a:pt x="895" y="22"/>
                    </a:lnTo>
                    <a:lnTo>
                      <a:pt x="893" y="22"/>
                    </a:lnTo>
                    <a:lnTo>
                      <a:pt x="895" y="18"/>
                    </a:lnTo>
                    <a:lnTo>
                      <a:pt x="893" y="16"/>
                    </a:lnTo>
                    <a:lnTo>
                      <a:pt x="900" y="14"/>
                    </a:lnTo>
                    <a:lnTo>
                      <a:pt x="902" y="7"/>
                    </a:lnTo>
                    <a:lnTo>
                      <a:pt x="909" y="0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5" name="Freeform 677"/>
              <p:cNvSpPr>
                <a:spLocks/>
              </p:cNvSpPr>
              <p:nvPr/>
            </p:nvSpPr>
            <p:spPr bwMode="auto">
              <a:xfrm>
                <a:off x="3320" y="2658"/>
                <a:ext cx="359" cy="349"/>
              </a:xfrm>
              <a:custGeom>
                <a:avLst/>
                <a:gdLst>
                  <a:gd name="T0" fmla="*/ 129 w 359"/>
                  <a:gd name="T1" fmla="*/ 58 h 349"/>
                  <a:gd name="T2" fmla="*/ 138 w 359"/>
                  <a:gd name="T3" fmla="*/ 65 h 349"/>
                  <a:gd name="T4" fmla="*/ 147 w 359"/>
                  <a:gd name="T5" fmla="*/ 54 h 349"/>
                  <a:gd name="T6" fmla="*/ 158 w 359"/>
                  <a:gd name="T7" fmla="*/ 51 h 349"/>
                  <a:gd name="T8" fmla="*/ 160 w 359"/>
                  <a:gd name="T9" fmla="*/ 49 h 349"/>
                  <a:gd name="T10" fmla="*/ 163 w 359"/>
                  <a:gd name="T11" fmla="*/ 43 h 349"/>
                  <a:gd name="T12" fmla="*/ 158 w 359"/>
                  <a:gd name="T13" fmla="*/ 34 h 349"/>
                  <a:gd name="T14" fmla="*/ 160 w 359"/>
                  <a:gd name="T15" fmla="*/ 31 h 349"/>
                  <a:gd name="T16" fmla="*/ 154 w 359"/>
                  <a:gd name="T17" fmla="*/ 34 h 349"/>
                  <a:gd name="T18" fmla="*/ 156 w 359"/>
                  <a:gd name="T19" fmla="*/ 23 h 349"/>
                  <a:gd name="T20" fmla="*/ 167 w 359"/>
                  <a:gd name="T21" fmla="*/ 27 h 349"/>
                  <a:gd name="T22" fmla="*/ 171 w 359"/>
                  <a:gd name="T23" fmla="*/ 27 h 349"/>
                  <a:gd name="T24" fmla="*/ 174 w 359"/>
                  <a:gd name="T25" fmla="*/ 16 h 349"/>
                  <a:gd name="T26" fmla="*/ 180 w 359"/>
                  <a:gd name="T27" fmla="*/ 14 h 349"/>
                  <a:gd name="T28" fmla="*/ 185 w 359"/>
                  <a:gd name="T29" fmla="*/ 23 h 349"/>
                  <a:gd name="T30" fmla="*/ 187 w 359"/>
                  <a:gd name="T31" fmla="*/ 11 h 349"/>
                  <a:gd name="T32" fmla="*/ 194 w 359"/>
                  <a:gd name="T33" fmla="*/ 11 h 349"/>
                  <a:gd name="T34" fmla="*/ 198 w 359"/>
                  <a:gd name="T35" fmla="*/ 5 h 349"/>
                  <a:gd name="T36" fmla="*/ 207 w 359"/>
                  <a:gd name="T37" fmla="*/ 20 h 349"/>
                  <a:gd name="T38" fmla="*/ 212 w 359"/>
                  <a:gd name="T39" fmla="*/ 27 h 349"/>
                  <a:gd name="T40" fmla="*/ 216 w 359"/>
                  <a:gd name="T41" fmla="*/ 31 h 349"/>
                  <a:gd name="T42" fmla="*/ 225 w 359"/>
                  <a:gd name="T43" fmla="*/ 29 h 349"/>
                  <a:gd name="T44" fmla="*/ 229 w 359"/>
                  <a:gd name="T45" fmla="*/ 45 h 349"/>
                  <a:gd name="T46" fmla="*/ 234 w 359"/>
                  <a:gd name="T47" fmla="*/ 51 h 349"/>
                  <a:gd name="T48" fmla="*/ 245 w 359"/>
                  <a:gd name="T49" fmla="*/ 51 h 349"/>
                  <a:gd name="T50" fmla="*/ 261 w 359"/>
                  <a:gd name="T51" fmla="*/ 58 h 349"/>
                  <a:gd name="T52" fmla="*/ 269 w 359"/>
                  <a:gd name="T53" fmla="*/ 58 h 349"/>
                  <a:gd name="T54" fmla="*/ 287 w 359"/>
                  <a:gd name="T55" fmla="*/ 56 h 349"/>
                  <a:gd name="T56" fmla="*/ 298 w 359"/>
                  <a:gd name="T57" fmla="*/ 51 h 349"/>
                  <a:gd name="T58" fmla="*/ 303 w 359"/>
                  <a:gd name="T59" fmla="*/ 45 h 349"/>
                  <a:gd name="T60" fmla="*/ 305 w 359"/>
                  <a:gd name="T61" fmla="*/ 40 h 349"/>
                  <a:gd name="T62" fmla="*/ 310 w 359"/>
                  <a:gd name="T63" fmla="*/ 36 h 349"/>
                  <a:gd name="T64" fmla="*/ 314 w 359"/>
                  <a:gd name="T65" fmla="*/ 29 h 349"/>
                  <a:gd name="T66" fmla="*/ 321 w 359"/>
                  <a:gd name="T67" fmla="*/ 20 h 349"/>
                  <a:gd name="T68" fmla="*/ 334 w 359"/>
                  <a:gd name="T69" fmla="*/ 14 h 349"/>
                  <a:gd name="T70" fmla="*/ 345 w 359"/>
                  <a:gd name="T71" fmla="*/ 16 h 349"/>
                  <a:gd name="T72" fmla="*/ 339 w 359"/>
                  <a:gd name="T73" fmla="*/ 14 h 349"/>
                  <a:gd name="T74" fmla="*/ 345 w 359"/>
                  <a:gd name="T75" fmla="*/ 0 h 349"/>
                  <a:gd name="T76" fmla="*/ 359 w 359"/>
                  <a:gd name="T77" fmla="*/ 16 h 349"/>
                  <a:gd name="T78" fmla="*/ 347 w 359"/>
                  <a:gd name="T79" fmla="*/ 31 h 349"/>
                  <a:gd name="T80" fmla="*/ 330 w 359"/>
                  <a:gd name="T81" fmla="*/ 49 h 349"/>
                  <a:gd name="T82" fmla="*/ 314 w 359"/>
                  <a:gd name="T83" fmla="*/ 71 h 349"/>
                  <a:gd name="T84" fmla="*/ 301 w 359"/>
                  <a:gd name="T85" fmla="*/ 85 h 349"/>
                  <a:gd name="T86" fmla="*/ 269 w 359"/>
                  <a:gd name="T87" fmla="*/ 116 h 349"/>
                  <a:gd name="T88" fmla="*/ 243 w 359"/>
                  <a:gd name="T89" fmla="*/ 136 h 349"/>
                  <a:gd name="T90" fmla="*/ 209 w 359"/>
                  <a:gd name="T91" fmla="*/ 151 h 349"/>
                  <a:gd name="T92" fmla="*/ 183 w 359"/>
                  <a:gd name="T93" fmla="*/ 174 h 349"/>
                  <a:gd name="T94" fmla="*/ 167 w 359"/>
                  <a:gd name="T95" fmla="*/ 189 h 349"/>
                  <a:gd name="T96" fmla="*/ 158 w 359"/>
                  <a:gd name="T97" fmla="*/ 205 h 349"/>
                  <a:gd name="T98" fmla="*/ 149 w 359"/>
                  <a:gd name="T99" fmla="*/ 211 h 349"/>
                  <a:gd name="T100" fmla="*/ 151 w 359"/>
                  <a:gd name="T101" fmla="*/ 211 h 349"/>
                  <a:gd name="T102" fmla="*/ 138 w 359"/>
                  <a:gd name="T103" fmla="*/ 225 h 349"/>
                  <a:gd name="T104" fmla="*/ 109 w 359"/>
                  <a:gd name="T105" fmla="*/ 238 h 349"/>
                  <a:gd name="T106" fmla="*/ 89 w 359"/>
                  <a:gd name="T107" fmla="*/ 249 h 349"/>
                  <a:gd name="T108" fmla="*/ 33 w 359"/>
                  <a:gd name="T109" fmla="*/ 280 h 349"/>
                  <a:gd name="T110" fmla="*/ 16 w 359"/>
                  <a:gd name="T111" fmla="*/ 296 h 349"/>
                  <a:gd name="T112" fmla="*/ 7 w 359"/>
                  <a:gd name="T113" fmla="*/ 311 h 349"/>
                  <a:gd name="T114" fmla="*/ 4 w 359"/>
                  <a:gd name="T115" fmla="*/ 318 h 349"/>
                  <a:gd name="T116" fmla="*/ 7 w 359"/>
                  <a:gd name="T117" fmla="*/ 327 h 349"/>
                  <a:gd name="T118" fmla="*/ 11 w 359"/>
                  <a:gd name="T119" fmla="*/ 329 h 349"/>
                  <a:gd name="T120" fmla="*/ 11 w 359"/>
                  <a:gd name="T121" fmla="*/ 309 h 349"/>
                  <a:gd name="T122" fmla="*/ 13 w 359"/>
                  <a:gd name="T123" fmla="*/ 347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9" h="349">
                    <a:moveTo>
                      <a:pt x="125" y="60"/>
                    </a:moveTo>
                    <a:lnTo>
                      <a:pt x="125" y="58"/>
                    </a:lnTo>
                    <a:lnTo>
                      <a:pt x="127" y="56"/>
                    </a:lnTo>
                    <a:lnTo>
                      <a:pt x="129" y="58"/>
                    </a:lnTo>
                    <a:lnTo>
                      <a:pt x="131" y="58"/>
                    </a:lnTo>
                    <a:lnTo>
                      <a:pt x="134" y="60"/>
                    </a:lnTo>
                    <a:lnTo>
                      <a:pt x="136" y="60"/>
                    </a:lnTo>
                    <a:lnTo>
                      <a:pt x="138" y="65"/>
                    </a:lnTo>
                    <a:lnTo>
                      <a:pt x="140" y="60"/>
                    </a:lnTo>
                    <a:lnTo>
                      <a:pt x="140" y="56"/>
                    </a:lnTo>
                    <a:lnTo>
                      <a:pt x="147" y="58"/>
                    </a:lnTo>
                    <a:lnTo>
                      <a:pt x="147" y="54"/>
                    </a:lnTo>
                    <a:lnTo>
                      <a:pt x="151" y="51"/>
                    </a:lnTo>
                    <a:lnTo>
                      <a:pt x="156" y="54"/>
                    </a:lnTo>
                    <a:lnTo>
                      <a:pt x="156" y="51"/>
                    </a:lnTo>
                    <a:lnTo>
                      <a:pt x="158" y="51"/>
                    </a:lnTo>
                    <a:lnTo>
                      <a:pt x="160" y="51"/>
                    </a:lnTo>
                    <a:lnTo>
                      <a:pt x="158" y="49"/>
                    </a:lnTo>
                    <a:lnTo>
                      <a:pt x="158" y="47"/>
                    </a:lnTo>
                    <a:lnTo>
                      <a:pt x="160" y="49"/>
                    </a:lnTo>
                    <a:lnTo>
                      <a:pt x="165" y="47"/>
                    </a:lnTo>
                    <a:lnTo>
                      <a:pt x="165" y="45"/>
                    </a:lnTo>
                    <a:lnTo>
                      <a:pt x="167" y="43"/>
                    </a:lnTo>
                    <a:lnTo>
                      <a:pt x="163" y="43"/>
                    </a:lnTo>
                    <a:lnTo>
                      <a:pt x="160" y="40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63" y="34"/>
                    </a:lnTo>
                    <a:lnTo>
                      <a:pt x="160" y="31"/>
                    </a:lnTo>
                    <a:lnTo>
                      <a:pt x="160" y="29"/>
                    </a:lnTo>
                    <a:lnTo>
                      <a:pt x="158" y="29"/>
                    </a:lnTo>
                    <a:lnTo>
                      <a:pt x="156" y="36"/>
                    </a:lnTo>
                    <a:lnTo>
                      <a:pt x="154" y="34"/>
                    </a:lnTo>
                    <a:lnTo>
                      <a:pt x="156" y="31"/>
                    </a:lnTo>
                    <a:lnTo>
                      <a:pt x="151" y="25"/>
                    </a:lnTo>
                    <a:lnTo>
                      <a:pt x="156" y="25"/>
                    </a:lnTo>
                    <a:lnTo>
                      <a:pt x="156" y="23"/>
                    </a:lnTo>
                    <a:lnTo>
                      <a:pt x="158" y="23"/>
                    </a:lnTo>
                    <a:lnTo>
                      <a:pt x="160" y="25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71" y="31"/>
                    </a:lnTo>
                    <a:lnTo>
                      <a:pt x="174" y="31"/>
                    </a:lnTo>
                    <a:lnTo>
                      <a:pt x="174" y="27"/>
                    </a:lnTo>
                    <a:lnTo>
                      <a:pt x="171" y="27"/>
                    </a:lnTo>
                    <a:lnTo>
                      <a:pt x="171" y="23"/>
                    </a:lnTo>
                    <a:lnTo>
                      <a:pt x="176" y="23"/>
                    </a:lnTo>
                    <a:lnTo>
                      <a:pt x="176" y="20"/>
                    </a:lnTo>
                    <a:lnTo>
                      <a:pt x="174" y="16"/>
                    </a:lnTo>
                    <a:lnTo>
                      <a:pt x="174" y="14"/>
                    </a:lnTo>
                    <a:lnTo>
                      <a:pt x="176" y="11"/>
                    </a:lnTo>
                    <a:lnTo>
                      <a:pt x="178" y="16"/>
                    </a:lnTo>
                    <a:lnTo>
                      <a:pt x="180" y="14"/>
                    </a:lnTo>
                    <a:lnTo>
                      <a:pt x="180" y="20"/>
                    </a:lnTo>
                    <a:lnTo>
                      <a:pt x="178" y="20"/>
                    </a:lnTo>
                    <a:lnTo>
                      <a:pt x="178" y="23"/>
                    </a:lnTo>
                    <a:lnTo>
                      <a:pt x="185" y="23"/>
                    </a:lnTo>
                    <a:lnTo>
                      <a:pt x="185" y="20"/>
                    </a:lnTo>
                    <a:lnTo>
                      <a:pt x="187" y="16"/>
                    </a:lnTo>
                    <a:lnTo>
                      <a:pt x="187" y="14"/>
                    </a:lnTo>
                    <a:lnTo>
                      <a:pt x="187" y="11"/>
                    </a:lnTo>
                    <a:lnTo>
                      <a:pt x="187" y="16"/>
                    </a:lnTo>
                    <a:lnTo>
                      <a:pt x="191" y="16"/>
                    </a:lnTo>
                    <a:lnTo>
                      <a:pt x="191" y="11"/>
                    </a:lnTo>
                    <a:lnTo>
                      <a:pt x="194" y="11"/>
                    </a:lnTo>
                    <a:lnTo>
                      <a:pt x="194" y="7"/>
                    </a:lnTo>
                    <a:lnTo>
                      <a:pt x="196" y="5"/>
                    </a:lnTo>
                    <a:lnTo>
                      <a:pt x="196" y="3"/>
                    </a:lnTo>
                    <a:lnTo>
                      <a:pt x="198" y="5"/>
                    </a:lnTo>
                    <a:lnTo>
                      <a:pt x="200" y="7"/>
                    </a:lnTo>
                    <a:lnTo>
                      <a:pt x="203" y="14"/>
                    </a:lnTo>
                    <a:lnTo>
                      <a:pt x="205" y="18"/>
                    </a:lnTo>
                    <a:lnTo>
                      <a:pt x="207" y="20"/>
                    </a:lnTo>
                    <a:lnTo>
                      <a:pt x="212" y="23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12" y="27"/>
                    </a:lnTo>
                    <a:lnTo>
                      <a:pt x="214" y="36"/>
                    </a:lnTo>
                    <a:lnTo>
                      <a:pt x="218" y="38"/>
                    </a:lnTo>
                    <a:lnTo>
                      <a:pt x="220" y="36"/>
                    </a:lnTo>
                    <a:lnTo>
                      <a:pt x="216" y="31"/>
                    </a:lnTo>
                    <a:lnTo>
                      <a:pt x="214" y="27"/>
                    </a:lnTo>
                    <a:lnTo>
                      <a:pt x="218" y="23"/>
                    </a:lnTo>
                    <a:lnTo>
                      <a:pt x="220" y="23"/>
                    </a:lnTo>
                    <a:lnTo>
                      <a:pt x="225" y="29"/>
                    </a:lnTo>
                    <a:lnTo>
                      <a:pt x="225" y="36"/>
                    </a:lnTo>
                    <a:lnTo>
                      <a:pt x="227" y="36"/>
                    </a:lnTo>
                    <a:lnTo>
                      <a:pt x="227" y="43"/>
                    </a:lnTo>
                    <a:lnTo>
                      <a:pt x="229" y="45"/>
                    </a:lnTo>
                    <a:lnTo>
                      <a:pt x="232" y="47"/>
                    </a:lnTo>
                    <a:lnTo>
                      <a:pt x="232" y="49"/>
                    </a:lnTo>
                    <a:lnTo>
                      <a:pt x="234" y="49"/>
                    </a:lnTo>
                    <a:lnTo>
                      <a:pt x="234" y="51"/>
                    </a:lnTo>
                    <a:lnTo>
                      <a:pt x="238" y="49"/>
                    </a:lnTo>
                    <a:lnTo>
                      <a:pt x="240" y="51"/>
                    </a:lnTo>
                    <a:lnTo>
                      <a:pt x="243" y="51"/>
                    </a:lnTo>
                    <a:lnTo>
                      <a:pt x="245" y="51"/>
                    </a:lnTo>
                    <a:lnTo>
                      <a:pt x="254" y="51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61" y="58"/>
                    </a:lnTo>
                    <a:lnTo>
                      <a:pt x="263" y="60"/>
                    </a:lnTo>
                    <a:lnTo>
                      <a:pt x="267" y="58"/>
                    </a:lnTo>
                    <a:lnTo>
                      <a:pt x="269" y="60"/>
                    </a:lnTo>
                    <a:lnTo>
                      <a:pt x="269" y="58"/>
                    </a:lnTo>
                    <a:lnTo>
                      <a:pt x="272" y="56"/>
                    </a:lnTo>
                    <a:lnTo>
                      <a:pt x="276" y="56"/>
                    </a:lnTo>
                    <a:lnTo>
                      <a:pt x="283" y="54"/>
                    </a:lnTo>
                    <a:lnTo>
                      <a:pt x="287" y="56"/>
                    </a:lnTo>
                    <a:lnTo>
                      <a:pt x="292" y="54"/>
                    </a:lnTo>
                    <a:lnTo>
                      <a:pt x="296" y="56"/>
                    </a:lnTo>
                    <a:lnTo>
                      <a:pt x="298" y="54"/>
                    </a:lnTo>
                    <a:lnTo>
                      <a:pt x="298" y="51"/>
                    </a:lnTo>
                    <a:lnTo>
                      <a:pt x="301" y="51"/>
                    </a:lnTo>
                    <a:lnTo>
                      <a:pt x="298" y="43"/>
                    </a:lnTo>
                    <a:lnTo>
                      <a:pt x="301" y="45"/>
                    </a:lnTo>
                    <a:lnTo>
                      <a:pt x="303" y="45"/>
                    </a:lnTo>
                    <a:lnTo>
                      <a:pt x="303" y="43"/>
                    </a:lnTo>
                    <a:lnTo>
                      <a:pt x="301" y="40"/>
                    </a:lnTo>
                    <a:lnTo>
                      <a:pt x="305" y="43"/>
                    </a:lnTo>
                    <a:lnTo>
                      <a:pt x="305" y="40"/>
                    </a:lnTo>
                    <a:lnTo>
                      <a:pt x="303" y="38"/>
                    </a:lnTo>
                    <a:lnTo>
                      <a:pt x="307" y="40"/>
                    </a:lnTo>
                    <a:lnTo>
                      <a:pt x="310" y="38"/>
                    </a:lnTo>
                    <a:lnTo>
                      <a:pt x="310" y="36"/>
                    </a:lnTo>
                    <a:lnTo>
                      <a:pt x="310" y="38"/>
                    </a:lnTo>
                    <a:lnTo>
                      <a:pt x="312" y="36"/>
                    </a:lnTo>
                    <a:lnTo>
                      <a:pt x="310" y="31"/>
                    </a:lnTo>
                    <a:lnTo>
                      <a:pt x="314" y="29"/>
                    </a:lnTo>
                    <a:lnTo>
                      <a:pt x="310" y="23"/>
                    </a:lnTo>
                    <a:lnTo>
                      <a:pt x="318" y="27"/>
                    </a:lnTo>
                    <a:lnTo>
                      <a:pt x="318" y="23"/>
                    </a:lnTo>
                    <a:lnTo>
                      <a:pt x="321" y="20"/>
                    </a:lnTo>
                    <a:lnTo>
                      <a:pt x="323" y="18"/>
                    </a:lnTo>
                    <a:lnTo>
                      <a:pt x="330" y="16"/>
                    </a:lnTo>
                    <a:lnTo>
                      <a:pt x="332" y="14"/>
                    </a:lnTo>
                    <a:lnTo>
                      <a:pt x="334" y="14"/>
                    </a:lnTo>
                    <a:lnTo>
                      <a:pt x="334" y="20"/>
                    </a:lnTo>
                    <a:lnTo>
                      <a:pt x="334" y="23"/>
                    </a:lnTo>
                    <a:lnTo>
                      <a:pt x="339" y="16"/>
                    </a:lnTo>
                    <a:lnTo>
                      <a:pt x="345" y="16"/>
                    </a:lnTo>
                    <a:lnTo>
                      <a:pt x="345" y="14"/>
                    </a:lnTo>
                    <a:lnTo>
                      <a:pt x="343" y="11"/>
                    </a:lnTo>
                    <a:lnTo>
                      <a:pt x="341" y="14"/>
                    </a:lnTo>
                    <a:lnTo>
                      <a:pt x="339" y="14"/>
                    </a:lnTo>
                    <a:lnTo>
                      <a:pt x="336" y="5"/>
                    </a:lnTo>
                    <a:lnTo>
                      <a:pt x="339" y="7"/>
                    </a:lnTo>
                    <a:lnTo>
                      <a:pt x="345" y="7"/>
                    </a:lnTo>
                    <a:lnTo>
                      <a:pt x="345" y="0"/>
                    </a:lnTo>
                    <a:lnTo>
                      <a:pt x="352" y="3"/>
                    </a:lnTo>
                    <a:lnTo>
                      <a:pt x="350" y="7"/>
                    </a:lnTo>
                    <a:lnTo>
                      <a:pt x="359" y="14"/>
                    </a:lnTo>
                    <a:lnTo>
                      <a:pt x="359" y="16"/>
                    </a:lnTo>
                    <a:lnTo>
                      <a:pt x="350" y="27"/>
                    </a:lnTo>
                    <a:lnTo>
                      <a:pt x="345" y="29"/>
                    </a:lnTo>
                    <a:lnTo>
                      <a:pt x="347" y="29"/>
                    </a:lnTo>
                    <a:lnTo>
                      <a:pt x="347" y="31"/>
                    </a:lnTo>
                    <a:lnTo>
                      <a:pt x="334" y="43"/>
                    </a:lnTo>
                    <a:lnTo>
                      <a:pt x="334" y="40"/>
                    </a:lnTo>
                    <a:lnTo>
                      <a:pt x="334" y="47"/>
                    </a:lnTo>
                    <a:lnTo>
                      <a:pt x="330" y="49"/>
                    </a:lnTo>
                    <a:lnTo>
                      <a:pt x="330" y="54"/>
                    </a:lnTo>
                    <a:lnTo>
                      <a:pt x="318" y="65"/>
                    </a:lnTo>
                    <a:lnTo>
                      <a:pt x="314" y="69"/>
                    </a:lnTo>
                    <a:lnTo>
                      <a:pt x="314" y="71"/>
                    </a:lnTo>
                    <a:lnTo>
                      <a:pt x="305" y="80"/>
                    </a:lnTo>
                    <a:lnTo>
                      <a:pt x="301" y="85"/>
                    </a:lnTo>
                    <a:lnTo>
                      <a:pt x="298" y="87"/>
                    </a:lnTo>
                    <a:lnTo>
                      <a:pt x="301" y="85"/>
                    </a:lnTo>
                    <a:lnTo>
                      <a:pt x="301" y="87"/>
                    </a:lnTo>
                    <a:lnTo>
                      <a:pt x="281" y="105"/>
                    </a:lnTo>
                    <a:lnTo>
                      <a:pt x="272" y="114"/>
                    </a:lnTo>
                    <a:lnTo>
                      <a:pt x="269" y="116"/>
                    </a:lnTo>
                    <a:lnTo>
                      <a:pt x="269" y="120"/>
                    </a:lnTo>
                    <a:lnTo>
                      <a:pt x="269" y="122"/>
                    </a:lnTo>
                    <a:lnTo>
                      <a:pt x="261" y="127"/>
                    </a:lnTo>
                    <a:lnTo>
                      <a:pt x="243" y="136"/>
                    </a:lnTo>
                    <a:lnTo>
                      <a:pt x="236" y="138"/>
                    </a:lnTo>
                    <a:lnTo>
                      <a:pt x="232" y="140"/>
                    </a:lnTo>
                    <a:lnTo>
                      <a:pt x="220" y="145"/>
                    </a:lnTo>
                    <a:lnTo>
                      <a:pt x="209" y="151"/>
                    </a:lnTo>
                    <a:lnTo>
                      <a:pt x="189" y="162"/>
                    </a:lnTo>
                    <a:lnTo>
                      <a:pt x="187" y="167"/>
                    </a:lnTo>
                    <a:lnTo>
                      <a:pt x="187" y="169"/>
                    </a:lnTo>
                    <a:lnTo>
                      <a:pt x="183" y="174"/>
                    </a:lnTo>
                    <a:lnTo>
                      <a:pt x="174" y="180"/>
                    </a:lnTo>
                    <a:lnTo>
                      <a:pt x="174" y="178"/>
                    </a:lnTo>
                    <a:lnTo>
                      <a:pt x="174" y="182"/>
                    </a:lnTo>
                    <a:lnTo>
                      <a:pt x="167" y="189"/>
                    </a:lnTo>
                    <a:lnTo>
                      <a:pt x="167" y="194"/>
                    </a:lnTo>
                    <a:lnTo>
                      <a:pt x="163" y="198"/>
                    </a:lnTo>
                    <a:lnTo>
                      <a:pt x="158" y="202"/>
                    </a:lnTo>
                    <a:lnTo>
                      <a:pt x="158" y="205"/>
                    </a:lnTo>
                    <a:lnTo>
                      <a:pt x="151" y="209"/>
                    </a:lnTo>
                    <a:lnTo>
                      <a:pt x="151" y="211"/>
                    </a:lnTo>
                    <a:lnTo>
                      <a:pt x="151" y="209"/>
                    </a:lnTo>
                    <a:lnTo>
                      <a:pt x="149" y="211"/>
                    </a:lnTo>
                    <a:lnTo>
                      <a:pt x="147" y="207"/>
                    </a:lnTo>
                    <a:lnTo>
                      <a:pt x="145" y="207"/>
                    </a:lnTo>
                    <a:lnTo>
                      <a:pt x="149" y="211"/>
                    </a:lnTo>
                    <a:lnTo>
                      <a:pt x="151" y="211"/>
                    </a:lnTo>
                    <a:lnTo>
                      <a:pt x="149" y="211"/>
                    </a:lnTo>
                    <a:lnTo>
                      <a:pt x="142" y="218"/>
                    </a:lnTo>
                    <a:lnTo>
                      <a:pt x="142" y="222"/>
                    </a:lnTo>
                    <a:lnTo>
                      <a:pt x="138" y="225"/>
                    </a:lnTo>
                    <a:lnTo>
                      <a:pt x="134" y="227"/>
                    </a:lnTo>
                    <a:lnTo>
                      <a:pt x="131" y="229"/>
                    </a:lnTo>
                    <a:lnTo>
                      <a:pt x="114" y="236"/>
                    </a:lnTo>
                    <a:lnTo>
                      <a:pt x="109" y="238"/>
                    </a:lnTo>
                    <a:lnTo>
                      <a:pt x="107" y="240"/>
                    </a:lnTo>
                    <a:lnTo>
                      <a:pt x="89" y="249"/>
                    </a:lnTo>
                    <a:lnTo>
                      <a:pt x="91" y="247"/>
                    </a:lnTo>
                    <a:lnTo>
                      <a:pt x="89" y="249"/>
                    </a:lnTo>
                    <a:lnTo>
                      <a:pt x="71" y="258"/>
                    </a:lnTo>
                    <a:lnTo>
                      <a:pt x="53" y="267"/>
                    </a:lnTo>
                    <a:lnTo>
                      <a:pt x="51" y="267"/>
                    </a:lnTo>
                    <a:lnTo>
                      <a:pt x="33" y="280"/>
                    </a:lnTo>
                    <a:lnTo>
                      <a:pt x="18" y="293"/>
                    </a:lnTo>
                    <a:lnTo>
                      <a:pt x="18" y="291"/>
                    </a:lnTo>
                    <a:lnTo>
                      <a:pt x="18" y="293"/>
                    </a:lnTo>
                    <a:lnTo>
                      <a:pt x="16" y="296"/>
                    </a:lnTo>
                    <a:lnTo>
                      <a:pt x="16" y="293"/>
                    </a:lnTo>
                    <a:lnTo>
                      <a:pt x="7" y="305"/>
                    </a:lnTo>
                    <a:lnTo>
                      <a:pt x="4" y="309"/>
                    </a:lnTo>
                    <a:lnTo>
                      <a:pt x="7" y="311"/>
                    </a:lnTo>
                    <a:lnTo>
                      <a:pt x="4" y="311"/>
                    </a:lnTo>
                    <a:lnTo>
                      <a:pt x="7" y="311"/>
                    </a:lnTo>
                    <a:lnTo>
                      <a:pt x="4" y="313"/>
                    </a:lnTo>
                    <a:lnTo>
                      <a:pt x="4" y="318"/>
                    </a:lnTo>
                    <a:lnTo>
                      <a:pt x="0" y="318"/>
                    </a:lnTo>
                    <a:lnTo>
                      <a:pt x="2" y="325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9" y="327"/>
                    </a:lnTo>
                    <a:lnTo>
                      <a:pt x="9" y="329"/>
                    </a:lnTo>
                    <a:lnTo>
                      <a:pt x="9" y="331"/>
                    </a:lnTo>
                    <a:lnTo>
                      <a:pt x="11" y="329"/>
                    </a:lnTo>
                    <a:lnTo>
                      <a:pt x="16" y="329"/>
                    </a:lnTo>
                    <a:lnTo>
                      <a:pt x="18" y="322"/>
                    </a:lnTo>
                    <a:lnTo>
                      <a:pt x="16" y="316"/>
                    </a:lnTo>
                    <a:lnTo>
                      <a:pt x="11" y="309"/>
                    </a:lnTo>
                    <a:lnTo>
                      <a:pt x="13" y="311"/>
                    </a:lnTo>
                    <a:lnTo>
                      <a:pt x="16" y="313"/>
                    </a:lnTo>
                    <a:lnTo>
                      <a:pt x="18" y="322"/>
                    </a:lnTo>
                    <a:lnTo>
                      <a:pt x="13" y="347"/>
                    </a:lnTo>
                    <a:lnTo>
                      <a:pt x="9" y="347"/>
                    </a:lnTo>
                    <a:lnTo>
                      <a:pt x="9" y="349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6" name="Freeform 678"/>
              <p:cNvSpPr>
                <a:spLocks/>
              </p:cNvSpPr>
              <p:nvPr/>
            </p:nvSpPr>
            <p:spPr bwMode="auto">
              <a:xfrm>
                <a:off x="4650" y="1190"/>
                <a:ext cx="837" cy="400"/>
              </a:xfrm>
              <a:custGeom>
                <a:avLst/>
                <a:gdLst>
                  <a:gd name="T0" fmla="*/ 688 w 837"/>
                  <a:gd name="T1" fmla="*/ 25 h 400"/>
                  <a:gd name="T2" fmla="*/ 664 w 837"/>
                  <a:gd name="T3" fmla="*/ 54 h 400"/>
                  <a:gd name="T4" fmla="*/ 677 w 837"/>
                  <a:gd name="T5" fmla="*/ 67 h 400"/>
                  <a:gd name="T6" fmla="*/ 724 w 837"/>
                  <a:gd name="T7" fmla="*/ 98 h 400"/>
                  <a:gd name="T8" fmla="*/ 686 w 837"/>
                  <a:gd name="T9" fmla="*/ 129 h 400"/>
                  <a:gd name="T10" fmla="*/ 693 w 837"/>
                  <a:gd name="T11" fmla="*/ 160 h 400"/>
                  <a:gd name="T12" fmla="*/ 746 w 837"/>
                  <a:gd name="T13" fmla="*/ 156 h 400"/>
                  <a:gd name="T14" fmla="*/ 793 w 837"/>
                  <a:gd name="T15" fmla="*/ 156 h 400"/>
                  <a:gd name="T16" fmla="*/ 837 w 837"/>
                  <a:gd name="T17" fmla="*/ 180 h 400"/>
                  <a:gd name="T18" fmla="*/ 833 w 837"/>
                  <a:gd name="T19" fmla="*/ 198 h 400"/>
                  <a:gd name="T20" fmla="*/ 835 w 837"/>
                  <a:gd name="T21" fmla="*/ 225 h 400"/>
                  <a:gd name="T22" fmla="*/ 797 w 837"/>
                  <a:gd name="T23" fmla="*/ 238 h 400"/>
                  <a:gd name="T24" fmla="*/ 764 w 837"/>
                  <a:gd name="T25" fmla="*/ 262 h 400"/>
                  <a:gd name="T26" fmla="*/ 775 w 837"/>
                  <a:gd name="T27" fmla="*/ 296 h 400"/>
                  <a:gd name="T28" fmla="*/ 797 w 837"/>
                  <a:gd name="T29" fmla="*/ 325 h 400"/>
                  <a:gd name="T30" fmla="*/ 777 w 837"/>
                  <a:gd name="T31" fmla="*/ 327 h 400"/>
                  <a:gd name="T32" fmla="*/ 746 w 837"/>
                  <a:gd name="T33" fmla="*/ 300 h 400"/>
                  <a:gd name="T34" fmla="*/ 704 w 837"/>
                  <a:gd name="T35" fmla="*/ 307 h 400"/>
                  <a:gd name="T36" fmla="*/ 659 w 837"/>
                  <a:gd name="T37" fmla="*/ 316 h 400"/>
                  <a:gd name="T38" fmla="*/ 601 w 837"/>
                  <a:gd name="T39" fmla="*/ 360 h 400"/>
                  <a:gd name="T40" fmla="*/ 574 w 837"/>
                  <a:gd name="T41" fmla="*/ 376 h 400"/>
                  <a:gd name="T42" fmla="*/ 530 w 837"/>
                  <a:gd name="T43" fmla="*/ 396 h 400"/>
                  <a:gd name="T44" fmla="*/ 519 w 837"/>
                  <a:gd name="T45" fmla="*/ 371 h 400"/>
                  <a:gd name="T46" fmla="*/ 521 w 837"/>
                  <a:gd name="T47" fmla="*/ 345 h 400"/>
                  <a:gd name="T48" fmla="*/ 561 w 837"/>
                  <a:gd name="T49" fmla="*/ 325 h 400"/>
                  <a:gd name="T50" fmla="*/ 608 w 837"/>
                  <a:gd name="T51" fmla="*/ 309 h 400"/>
                  <a:gd name="T52" fmla="*/ 632 w 837"/>
                  <a:gd name="T53" fmla="*/ 302 h 400"/>
                  <a:gd name="T54" fmla="*/ 628 w 837"/>
                  <a:gd name="T55" fmla="*/ 289 h 400"/>
                  <a:gd name="T56" fmla="*/ 621 w 837"/>
                  <a:gd name="T57" fmla="*/ 280 h 400"/>
                  <a:gd name="T58" fmla="*/ 608 w 837"/>
                  <a:gd name="T59" fmla="*/ 258 h 400"/>
                  <a:gd name="T60" fmla="*/ 615 w 837"/>
                  <a:gd name="T61" fmla="*/ 234 h 400"/>
                  <a:gd name="T62" fmla="*/ 579 w 837"/>
                  <a:gd name="T63" fmla="*/ 216 h 400"/>
                  <a:gd name="T64" fmla="*/ 501 w 837"/>
                  <a:gd name="T65" fmla="*/ 238 h 400"/>
                  <a:gd name="T66" fmla="*/ 454 w 837"/>
                  <a:gd name="T67" fmla="*/ 256 h 400"/>
                  <a:gd name="T68" fmla="*/ 419 w 837"/>
                  <a:gd name="T69" fmla="*/ 269 h 400"/>
                  <a:gd name="T70" fmla="*/ 387 w 837"/>
                  <a:gd name="T71" fmla="*/ 262 h 400"/>
                  <a:gd name="T72" fmla="*/ 363 w 837"/>
                  <a:gd name="T73" fmla="*/ 294 h 400"/>
                  <a:gd name="T74" fmla="*/ 325 w 837"/>
                  <a:gd name="T75" fmla="*/ 342 h 400"/>
                  <a:gd name="T76" fmla="*/ 278 w 837"/>
                  <a:gd name="T77" fmla="*/ 360 h 400"/>
                  <a:gd name="T78" fmla="*/ 196 w 837"/>
                  <a:gd name="T79" fmla="*/ 353 h 400"/>
                  <a:gd name="T80" fmla="*/ 122 w 837"/>
                  <a:gd name="T81" fmla="*/ 360 h 400"/>
                  <a:gd name="T82" fmla="*/ 80 w 837"/>
                  <a:gd name="T83" fmla="*/ 358 h 400"/>
                  <a:gd name="T84" fmla="*/ 69 w 837"/>
                  <a:gd name="T85" fmla="*/ 327 h 400"/>
                  <a:gd name="T86" fmla="*/ 73 w 837"/>
                  <a:gd name="T87" fmla="*/ 305 h 400"/>
                  <a:gd name="T88" fmla="*/ 55 w 837"/>
                  <a:gd name="T89" fmla="*/ 287 h 400"/>
                  <a:gd name="T90" fmla="*/ 20 w 837"/>
                  <a:gd name="T91" fmla="*/ 280 h 400"/>
                  <a:gd name="T92" fmla="*/ 4 w 837"/>
                  <a:gd name="T93" fmla="*/ 258 h 400"/>
                  <a:gd name="T94" fmla="*/ 2 w 837"/>
                  <a:gd name="T95" fmla="*/ 231 h 400"/>
                  <a:gd name="T96" fmla="*/ 42 w 837"/>
                  <a:gd name="T97" fmla="*/ 240 h 400"/>
                  <a:gd name="T98" fmla="*/ 87 w 837"/>
                  <a:gd name="T99" fmla="*/ 231 h 400"/>
                  <a:gd name="T100" fmla="*/ 129 w 837"/>
                  <a:gd name="T101" fmla="*/ 238 h 400"/>
                  <a:gd name="T102" fmla="*/ 162 w 837"/>
                  <a:gd name="T103" fmla="*/ 191 h 400"/>
                  <a:gd name="T104" fmla="*/ 211 w 837"/>
                  <a:gd name="T105" fmla="*/ 171 h 400"/>
                  <a:gd name="T106" fmla="*/ 247 w 837"/>
                  <a:gd name="T107" fmla="*/ 138 h 400"/>
                  <a:gd name="T108" fmla="*/ 278 w 837"/>
                  <a:gd name="T109" fmla="*/ 111 h 400"/>
                  <a:gd name="T110" fmla="*/ 345 w 837"/>
                  <a:gd name="T111" fmla="*/ 109 h 400"/>
                  <a:gd name="T112" fmla="*/ 374 w 837"/>
                  <a:gd name="T113" fmla="*/ 67 h 400"/>
                  <a:gd name="T114" fmla="*/ 432 w 837"/>
                  <a:gd name="T115" fmla="*/ 31 h 400"/>
                  <a:gd name="T116" fmla="*/ 474 w 837"/>
                  <a:gd name="T117" fmla="*/ 40 h 400"/>
                  <a:gd name="T118" fmla="*/ 532 w 837"/>
                  <a:gd name="T119" fmla="*/ 58 h 400"/>
                  <a:gd name="T120" fmla="*/ 577 w 837"/>
                  <a:gd name="T121" fmla="*/ 36 h 400"/>
                  <a:gd name="T122" fmla="*/ 615 w 837"/>
                  <a:gd name="T123" fmla="*/ 16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7" h="400">
                    <a:moveTo>
                      <a:pt x="659" y="11"/>
                    </a:moveTo>
                    <a:lnTo>
                      <a:pt x="664" y="18"/>
                    </a:lnTo>
                    <a:lnTo>
                      <a:pt x="661" y="23"/>
                    </a:lnTo>
                    <a:lnTo>
                      <a:pt x="666" y="25"/>
                    </a:lnTo>
                    <a:lnTo>
                      <a:pt x="666" y="27"/>
                    </a:lnTo>
                    <a:lnTo>
                      <a:pt x="670" y="34"/>
                    </a:lnTo>
                    <a:lnTo>
                      <a:pt x="677" y="34"/>
                    </a:lnTo>
                    <a:lnTo>
                      <a:pt x="681" y="29"/>
                    </a:lnTo>
                    <a:lnTo>
                      <a:pt x="686" y="29"/>
                    </a:lnTo>
                    <a:lnTo>
                      <a:pt x="688" y="25"/>
                    </a:lnTo>
                    <a:lnTo>
                      <a:pt x="690" y="27"/>
                    </a:lnTo>
                    <a:lnTo>
                      <a:pt x="693" y="29"/>
                    </a:lnTo>
                    <a:lnTo>
                      <a:pt x="693" y="34"/>
                    </a:lnTo>
                    <a:lnTo>
                      <a:pt x="688" y="36"/>
                    </a:lnTo>
                    <a:lnTo>
                      <a:pt x="688" y="40"/>
                    </a:lnTo>
                    <a:lnTo>
                      <a:pt x="686" y="43"/>
                    </a:lnTo>
                    <a:lnTo>
                      <a:pt x="672" y="43"/>
                    </a:lnTo>
                    <a:lnTo>
                      <a:pt x="668" y="47"/>
                    </a:lnTo>
                    <a:lnTo>
                      <a:pt x="666" y="51"/>
                    </a:lnTo>
                    <a:lnTo>
                      <a:pt x="664" y="54"/>
                    </a:lnTo>
                    <a:lnTo>
                      <a:pt x="652" y="56"/>
                    </a:lnTo>
                    <a:lnTo>
                      <a:pt x="657" y="58"/>
                    </a:lnTo>
                    <a:lnTo>
                      <a:pt x="664" y="69"/>
                    </a:lnTo>
                    <a:lnTo>
                      <a:pt x="661" y="71"/>
                    </a:lnTo>
                    <a:lnTo>
                      <a:pt x="659" y="74"/>
                    </a:lnTo>
                    <a:lnTo>
                      <a:pt x="657" y="76"/>
                    </a:lnTo>
                    <a:lnTo>
                      <a:pt x="659" y="78"/>
                    </a:lnTo>
                    <a:lnTo>
                      <a:pt x="659" y="80"/>
                    </a:lnTo>
                    <a:lnTo>
                      <a:pt x="672" y="74"/>
                    </a:lnTo>
                    <a:lnTo>
                      <a:pt x="677" y="67"/>
                    </a:lnTo>
                    <a:lnTo>
                      <a:pt x="686" y="63"/>
                    </a:lnTo>
                    <a:lnTo>
                      <a:pt x="699" y="60"/>
                    </a:lnTo>
                    <a:lnTo>
                      <a:pt x="710" y="56"/>
                    </a:lnTo>
                    <a:lnTo>
                      <a:pt x="704" y="67"/>
                    </a:lnTo>
                    <a:lnTo>
                      <a:pt x="706" y="71"/>
                    </a:lnTo>
                    <a:lnTo>
                      <a:pt x="710" y="71"/>
                    </a:lnTo>
                    <a:lnTo>
                      <a:pt x="713" y="78"/>
                    </a:lnTo>
                    <a:lnTo>
                      <a:pt x="713" y="83"/>
                    </a:lnTo>
                    <a:lnTo>
                      <a:pt x="721" y="94"/>
                    </a:lnTo>
                    <a:lnTo>
                      <a:pt x="724" y="98"/>
                    </a:lnTo>
                    <a:lnTo>
                      <a:pt x="724" y="100"/>
                    </a:lnTo>
                    <a:lnTo>
                      <a:pt x="719" y="107"/>
                    </a:lnTo>
                    <a:lnTo>
                      <a:pt x="710" y="107"/>
                    </a:lnTo>
                    <a:lnTo>
                      <a:pt x="706" y="111"/>
                    </a:lnTo>
                    <a:lnTo>
                      <a:pt x="704" y="111"/>
                    </a:lnTo>
                    <a:lnTo>
                      <a:pt x="706" y="118"/>
                    </a:lnTo>
                    <a:lnTo>
                      <a:pt x="697" y="125"/>
                    </a:lnTo>
                    <a:lnTo>
                      <a:pt x="693" y="125"/>
                    </a:lnTo>
                    <a:lnTo>
                      <a:pt x="695" y="129"/>
                    </a:lnTo>
                    <a:lnTo>
                      <a:pt x="686" y="129"/>
                    </a:lnTo>
                    <a:lnTo>
                      <a:pt x="684" y="134"/>
                    </a:lnTo>
                    <a:lnTo>
                      <a:pt x="688" y="138"/>
                    </a:lnTo>
                    <a:lnTo>
                      <a:pt x="690" y="140"/>
                    </a:lnTo>
                    <a:lnTo>
                      <a:pt x="675" y="149"/>
                    </a:lnTo>
                    <a:lnTo>
                      <a:pt x="679" y="151"/>
                    </a:lnTo>
                    <a:lnTo>
                      <a:pt x="681" y="154"/>
                    </a:lnTo>
                    <a:lnTo>
                      <a:pt x="688" y="154"/>
                    </a:lnTo>
                    <a:lnTo>
                      <a:pt x="690" y="158"/>
                    </a:lnTo>
                    <a:lnTo>
                      <a:pt x="693" y="158"/>
                    </a:lnTo>
                    <a:lnTo>
                      <a:pt x="693" y="160"/>
                    </a:lnTo>
                    <a:lnTo>
                      <a:pt x="697" y="158"/>
                    </a:lnTo>
                    <a:lnTo>
                      <a:pt x="697" y="154"/>
                    </a:lnTo>
                    <a:lnTo>
                      <a:pt x="701" y="149"/>
                    </a:lnTo>
                    <a:lnTo>
                      <a:pt x="704" y="149"/>
                    </a:lnTo>
                    <a:lnTo>
                      <a:pt x="708" y="149"/>
                    </a:lnTo>
                    <a:lnTo>
                      <a:pt x="719" y="143"/>
                    </a:lnTo>
                    <a:lnTo>
                      <a:pt x="730" y="143"/>
                    </a:lnTo>
                    <a:lnTo>
                      <a:pt x="737" y="147"/>
                    </a:lnTo>
                    <a:lnTo>
                      <a:pt x="744" y="149"/>
                    </a:lnTo>
                    <a:lnTo>
                      <a:pt x="746" y="156"/>
                    </a:lnTo>
                    <a:lnTo>
                      <a:pt x="757" y="156"/>
                    </a:lnTo>
                    <a:lnTo>
                      <a:pt x="759" y="156"/>
                    </a:lnTo>
                    <a:lnTo>
                      <a:pt x="764" y="154"/>
                    </a:lnTo>
                    <a:lnTo>
                      <a:pt x="768" y="158"/>
                    </a:lnTo>
                    <a:lnTo>
                      <a:pt x="768" y="160"/>
                    </a:lnTo>
                    <a:lnTo>
                      <a:pt x="773" y="160"/>
                    </a:lnTo>
                    <a:lnTo>
                      <a:pt x="779" y="165"/>
                    </a:lnTo>
                    <a:lnTo>
                      <a:pt x="782" y="162"/>
                    </a:lnTo>
                    <a:lnTo>
                      <a:pt x="786" y="158"/>
                    </a:lnTo>
                    <a:lnTo>
                      <a:pt x="793" y="156"/>
                    </a:lnTo>
                    <a:lnTo>
                      <a:pt x="797" y="158"/>
                    </a:lnTo>
                    <a:lnTo>
                      <a:pt x="802" y="160"/>
                    </a:lnTo>
                    <a:lnTo>
                      <a:pt x="804" y="167"/>
                    </a:lnTo>
                    <a:lnTo>
                      <a:pt x="811" y="167"/>
                    </a:lnTo>
                    <a:lnTo>
                      <a:pt x="813" y="169"/>
                    </a:lnTo>
                    <a:lnTo>
                      <a:pt x="819" y="169"/>
                    </a:lnTo>
                    <a:lnTo>
                      <a:pt x="822" y="171"/>
                    </a:lnTo>
                    <a:lnTo>
                      <a:pt x="824" y="174"/>
                    </a:lnTo>
                    <a:lnTo>
                      <a:pt x="833" y="176"/>
                    </a:lnTo>
                    <a:lnTo>
                      <a:pt x="837" y="180"/>
                    </a:lnTo>
                    <a:lnTo>
                      <a:pt x="835" y="182"/>
                    </a:lnTo>
                    <a:lnTo>
                      <a:pt x="833" y="180"/>
                    </a:lnTo>
                    <a:lnTo>
                      <a:pt x="831" y="180"/>
                    </a:lnTo>
                    <a:lnTo>
                      <a:pt x="826" y="185"/>
                    </a:lnTo>
                    <a:lnTo>
                      <a:pt x="826" y="187"/>
                    </a:lnTo>
                    <a:lnTo>
                      <a:pt x="828" y="191"/>
                    </a:lnTo>
                    <a:lnTo>
                      <a:pt x="824" y="196"/>
                    </a:lnTo>
                    <a:lnTo>
                      <a:pt x="824" y="198"/>
                    </a:lnTo>
                    <a:lnTo>
                      <a:pt x="826" y="200"/>
                    </a:lnTo>
                    <a:lnTo>
                      <a:pt x="833" y="198"/>
                    </a:lnTo>
                    <a:lnTo>
                      <a:pt x="831" y="202"/>
                    </a:lnTo>
                    <a:lnTo>
                      <a:pt x="833" y="202"/>
                    </a:lnTo>
                    <a:lnTo>
                      <a:pt x="837" y="205"/>
                    </a:lnTo>
                    <a:lnTo>
                      <a:pt x="837" y="207"/>
                    </a:lnTo>
                    <a:lnTo>
                      <a:pt x="835" y="207"/>
                    </a:lnTo>
                    <a:lnTo>
                      <a:pt x="833" y="211"/>
                    </a:lnTo>
                    <a:lnTo>
                      <a:pt x="833" y="216"/>
                    </a:lnTo>
                    <a:lnTo>
                      <a:pt x="835" y="220"/>
                    </a:lnTo>
                    <a:lnTo>
                      <a:pt x="833" y="220"/>
                    </a:lnTo>
                    <a:lnTo>
                      <a:pt x="835" y="225"/>
                    </a:lnTo>
                    <a:lnTo>
                      <a:pt x="831" y="225"/>
                    </a:lnTo>
                    <a:lnTo>
                      <a:pt x="828" y="225"/>
                    </a:lnTo>
                    <a:lnTo>
                      <a:pt x="824" y="225"/>
                    </a:lnTo>
                    <a:lnTo>
                      <a:pt x="826" y="222"/>
                    </a:lnTo>
                    <a:lnTo>
                      <a:pt x="824" y="218"/>
                    </a:lnTo>
                    <a:lnTo>
                      <a:pt x="815" y="222"/>
                    </a:lnTo>
                    <a:lnTo>
                      <a:pt x="804" y="231"/>
                    </a:lnTo>
                    <a:lnTo>
                      <a:pt x="802" y="234"/>
                    </a:lnTo>
                    <a:lnTo>
                      <a:pt x="799" y="236"/>
                    </a:lnTo>
                    <a:lnTo>
                      <a:pt x="797" y="238"/>
                    </a:lnTo>
                    <a:lnTo>
                      <a:pt x="793" y="238"/>
                    </a:lnTo>
                    <a:lnTo>
                      <a:pt x="793" y="245"/>
                    </a:lnTo>
                    <a:lnTo>
                      <a:pt x="788" y="242"/>
                    </a:lnTo>
                    <a:lnTo>
                      <a:pt x="784" y="245"/>
                    </a:lnTo>
                    <a:lnTo>
                      <a:pt x="782" y="247"/>
                    </a:lnTo>
                    <a:lnTo>
                      <a:pt x="775" y="256"/>
                    </a:lnTo>
                    <a:lnTo>
                      <a:pt x="770" y="256"/>
                    </a:lnTo>
                    <a:lnTo>
                      <a:pt x="768" y="258"/>
                    </a:lnTo>
                    <a:lnTo>
                      <a:pt x="768" y="262"/>
                    </a:lnTo>
                    <a:lnTo>
                      <a:pt x="764" y="262"/>
                    </a:lnTo>
                    <a:lnTo>
                      <a:pt x="764" y="267"/>
                    </a:lnTo>
                    <a:lnTo>
                      <a:pt x="766" y="267"/>
                    </a:lnTo>
                    <a:lnTo>
                      <a:pt x="766" y="271"/>
                    </a:lnTo>
                    <a:lnTo>
                      <a:pt x="770" y="276"/>
                    </a:lnTo>
                    <a:lnTo>
                      <a:pt x="766" y="282"/>
                    </a:lnTo>
                    <a:lnTo>
                      <a:pt x="766" y="285"/>
                    </a:lnTo>
                    <a:lnTo>
                      <a:pt x="770" y="287"/>
                    </a:lnTo>
                    <a:lnTo>
                      <a:pt x="770" y="291"/>
                    </a:lnTo>
                    <a:lnTo>
                      <a:pt x="775" y="291"/>
                    </a:lnTo>
                    <a:lnTo>
                      <a:pt x="775" y="296"/>
                    </a:lnTo>
                    <a:lnTo>
                      <a:pt x="775" y="298"/>
                    </a:lnTo>
                    <a:lnTo>
                      <a:pt x="779" y="300"/>
                    </a:lnTo>
                    <a:lnTo>
                      <a:pt x="779" y="305"/>
                    </a:lnTo>
                    <a:lnTo>
                      <a:pt x="784" y="307"/>
                    </a:lnTo>
                    <a:lnTo>
                      <a:pt x="786" y="309"/>
                    </a:lnTo>
                    <a:lnTo>
                      <a:pt x="786" y="311"/>
                    </a:lnTo>
                    <a:lnTo>
                      <a:pt x="793" y="316"/>
                    </a:lnTo>
                    <a:lnTo>
                      <a:pt x="793" y="320"/>
                    </a:lnTo>
                    <a:lnTo>
                      <a:pt x="795" y="322"/>
                    </a:lnTo>
                    <a:lnTo>
                      <a:pt x="797" y="325"/>
                    </a:lnTo>
                    <a:lnTo>
                      <a:pt x="799" y="327"/>
                    </a:lnTo>
                    <a:lnTo>
                      <a:pt x="804" y="329"/>
                    </a:lnTo>
                    <a:lnTo>
                      <a:pt x="804" y="331"/>
                    </a:lnTo>
                    <a:lnTo>
                      <a:pt x="802" y="333"/>
                    </a:lnTo>
                    <a:lnTo>
                      <a:pt x="799" y="336"/>
                    </a:lnTo>
                    <a:lnTo>
                      <a:pt x="797" y="336"/>
                    </a:lnTo>
                    <a:lnTo>
                      <a:pt x="795" y="333"/>
                    </a:lnTo>
                    <a:lnTo>
                      <a:pt x="788" y="336"/>
                    </a:lnTo>
                    <a:lnTo>
                      <a:pt x="784" y="331"/>
                    </a:lnTo>
                    <a:lnTo>
                      <a:pt x="777" y="327"/>
                    </a:lnTo>
                    <a:lnTo>
                      <a:pt x="768" y="327"/>
                    </a:lnTo>
                    <a:lnTo>
                      <a:pt x="759" y="322"/>
                    </a:lnTo>
                    <a:lnTo>
                      <a:pt x="759" y="320"/>
                    </a:lnTo>
                    <a:lnTo>
                      <a:pt x="764" y="318"/>
                    </a:lnTo>
                    <a:lnTo>
                      <a:pt x="764" y="314"/>
                    </a:lnTo>
                    <a:lnTo>
                      <a:pt x="759" y="314"/>
                    </a:lnTo>
                    <a:lnTo>
                      <a:pt x="757" y="307"/>
                    </a:lnTo>
                    <a:lnTo>
                      <a:pt x="755" y="307"/>
                    </a:lnTo>
                    <a:lnTo>
                      <a:pt x="750" y="300"/>
                    </a:lnTo>
                    <a:lnTo>
                      <a:pt x="746" y="300"/>
                    </a:lnTo>
                    <a:lnTo>
                      <a:pt x="742" y="300"/>
                    </a:lnTo>
                    <a:lnTo>
                      <a:pt x="737" y="298"/>
                    </a:lnTo>
                    <a:lnTo>
                      <a:pt x="737" y="300"/>
                    </a:lnTo>
                    <a:lnTo>
                      <a:pt x="724" y="298"/>
                    </a:lnTo>
                    <a:lnTo>
                      <a:pt x="721" y="300"/>
                    </a:lnTo>
                    <a:lnTo>
                      <a:pt x="721" y="302"/>
                    </a:lnTo>
                    <a:lnTo>
                      <a:pt x="710" y="309"/>
                    </a:lnTo>
                    <a:lnTo>
                      <a:pt x="708" y="307"/>
                    </a:lnTo>
                    <a:lnTo>
                      <a:pt x="706" y="309"/>
                    </a:lnTo>
                    <a:lnTo>
                      <a:pt x="704" y="307"/>
                    </a:lnTo>
                    <a:lnTo>
                      <a:pt x="697" y="307"/>
                    </a:lnTo>
                    <a:lnTo>
                      <a:pt x="693" y="309"/>
                    </a:lnTo>
                    <a:lnTo>
                      <a:pt x="688" y="309"/>
                    </a:lnTo>
                    <a:lnTo>
                      <a:pt x="686" y="311"/>
                    </a:lnTo>
                    <a:lnTo>
                      <a:pt x="681" y="309"/>
                    </a:lnTo>
                    <a:lnTo>
                      <a:pt x="677" y="309"/>
                    </a:lnTo>
                    <a:lnTo>
                      <a:pt x="677" y="311"/>
                    </a:lnTo>
                    <a:lnTo>
                      <a:pt x="670" y="311"/>
                    </a:lnTo>
                    <a:lnTo>
                      <a:pt x="661" y="316"/>
                    </a:lnTo>
                    <a:lnTo>
                      <a:pt x="659" y="316"/>
                    </a:lnTo>
                    <a:lnTo>
                      <a:pt x="650" y="318"/>
                    </a:lnTo>
                    <a:lnTo>
                      <a:pt x="648" y="320"/>
                    </a:lnTo>
                    <a:lnTo>
                      <a:pt x="641" y="325"/>
                    </a:lnTo>
                    <a:lnTo>
                      <a:pt x="639" y="329"/>
                    </a:lnTo>
                    <a:lnTo>
                      <a:pt x="628" y="342"/>
                    </a:lnTo>
                    <a:lnTo>
                      <a:pt x="619" y="349"/>
                    </a:lnTo>
                    <a:lnTo>
                      <a:pt x="612" y="349"/>
                    </a:lnTo>
                    <a:lnTo>
                      <a:pt x="608" y="349"/>
                    </a:lnTo>
                    <a:lnTo>
                      <a:pt x="601" y="356"/>
                    </a:lnTo>
                    <a:lnTo>
                      <a:pt x="601" y="360"/>
                    </a:lnTo>
                    <a:lnTo>
                      <a:pt x="601" y="362"/>
                    </a:lnTo>
                    <a:lnTo>
                      <a:pt x="601" y="365"/>
                    </a:lnTo>
                    <a:lnTo>
                      <a:pt x="597" y="367"/>
                    </a:lnTo>
                    <a:lnTo>
                      <a:pt x="595" y="367"/>
                    </a:lnTo>
                    <a:lnTo>
                      <a:pt x="590" y="365"/>
                    </a:lnTo>
                    <a:lnTo>
                      <a:pt x="586" y="369"/>
                    </a:lnTo>
                    <a:lnTo>
                      <a:pt x="583" y="369"/>
                    </a:lnTo>
                    <a:lnTo>
                      <a:pt x="583" y="373"/>
                    </a:lnTo>
                    <a:lnTo>
                      <a:pt x="581" y="378"/>
                    </a:lnTo>
                    <a:lnTo>
                      <a:pt x="574" y="376"/>
                    </a:lnTo>
                    <a:lnTo>
                      <a:pt x="572" y="373"/>
                    </a:lnTo>
                    <a:lnTo>
                      <a:pt x="570" y="376"/>
                    </a:lnTo>
                    <a:lnTo>
                      <a:pt x="568" y="378"/>
                    </a:lnTo>
                    <a:lnTo>
                      <a:pt x="563" y="385"/>
                    </a:lnTo>
                    <a:lnTo>
                      <a:pt x="559" y="387"/>
                    </a:lnTo>
                    <a:lnTo>
                      <a:pt x="554" y="396"/>
                    </a:lnTo>
                    <a:lnTo>
                      <a:pt x="543" y="398"/>
                    </a:lnTo>
                    <a:lnTo>
                      <a:pt x="537" y="400"/>
                    </a:lnTo>
                    <a:lnTo>
                      <a:pt x="532" y="400"/>
                    </a:lnTo>
                    <a:lnTo>
                      <a:pt x="530" y="396"/>
                    </a:lnTo>
                    <a:lnTo>
                      <a:pt x="528" y="396"/>
                    </a:lnTo>
                    <a:lnTo>
                      <a:pt x="528" y="393"/>
                    </a:lnTo>
                    <a:lnTo>
                      <a:pt x="523" y="389"/>
                    </a:lnTo>
                    <a:lnTo>
                      <a:pt x="525" y="385"/>
                    </a:lnTo>
                    <a:lnTo>
                      <a:pt x="528" y="382"/>
                    </a:lnTo>
                    <a:lnTo>
                      <a:pt x="523" y="380"/>
                    </a:lnTo>
                    <a:lnTo>
                      <a:pt x="521" y="373"/>
                    </a:lnTo>
                    <a:lnTo>
                      <a:pt x="523" y="373"/>
                    </a:lnTo>
                    <a:lnTo>
                      <a:pt x="521" y="373"/>
                    </a:lnTo>
                    <a:lnTo>
                      <a:pt x="519" y="371"/>
                    </a:lnTo>
                    <a:lnTo>
                      <a:pt x="523" y="367"/>
                    </a:lnTo>
                    <a:lnTo>
                      <a:pt x="525" y="367"/>
                    </a:lnTo>
                    <a:lnTo>
                      <a:pt x="525" y="362"/>
                    </a:lnTo>
                    <a:lnTo>
                      <a:pt x="525" y="360"/>
                    </a:lnTo>
                    <a:lnTo>
                      <a:pt x="523" y="360"/>
                    </a:lnTo>
                    <a:lnTo>
                      <a:pt x="523" y="358"/>
                    </a:lnTo>
                    <a:lnTo>
                      <a:pt x="523" y="356"/>
                    </a:lnTo>
                    <a:lnTo>
                      <a:pt x="523" y="353"/>
                    </a:lnTo>
                    <a:lnTo>
                      <a:pt x="521" y="353"/>
                    </a:lnTo>
                    <a:lnTo>
                      <a:pt x="521" y="345"/>
                    </a:lnTo>
                    <a:lnTo>
                      <a:pt x="523" y="347"/>
                    </a:lnTo>
                    <a:lnTo>
                      <a:pt x="525" y="345"/>
                    </a:lnTo>
                    <a:lnTo>
                      <a:pt x="528" y="347"/>
                    </a:lnTo>
                    <a:lnTo>
                      <a:pt x="539" y="340"/>
                    </a:lnTo>
                    <a:lnTo>
                      <a:pt x="543" y="336"/>
                    </a:lnTo>
                    <a:lnTo>
                      <a:pt x="546" y="336"/>
                    </a:lnTo>
                    <a:lnTo>
                      <a:pt x="548" y="338"/>
                    </a:lnTo>
                    <a:lnTo>
                      <a:pt x="552" y="333"/>
                    </a:lnTo>
                    <a:lnTo>
                      <a:pt x="559" y="331"/>
                    </a:lnTo>
                    <a:lnTo>
                      <a:pt x="561" y="325"/>
                    </a:lnTo>
                    <a:lnTo>
                      <a:pt x="559" y="320"/>
                    </a:lnTo>
                    <a:lnTo>
                      <a:pt x="568" y="314"/>
                    </a:lnTo>
                    <a:lnTo>
                      <a:pt x="570" y="314"/>
                    </a:lnTo>
                    <a:lnTo>
                      <a:pt x="572" y="316"/>
                    </a:lnTo>
                    <a:lnTo>
                      <a:pt x="574" y="316"/>
                    </a:lnTo>
                    <a:lnTo>
                      <a:pt x="577" y="318"/>
                    </a:lnTo>
                    <a:lnTo>
                      <a:pt x="583" y="318"/>
                    </a:lnTo>
                    <a:lnTo>
                      <a:pt x="590" y="316"/>
                    </a:lnTo>
                    <a:lnTo>
                      <a:pt x="597" y="316"/>
                    </a:lnTo>
                    <a:lnTo>
                      <a:pt x="608" y="309"/>
                    </a:lnTo>
                    <a:lnTo>
                      <a:pt x="608" y="311"/>
                    </a:lnTo>
                    <a:lnTo>
                      <a:pt x="617" y="309"/>
                    </a:lnTo>
                    <a:lnTo>
                      <a:pt x="617" y="311"/>
                    </a:lnTo>
                    <a:lnTo>
                      <a:pt x="617" y="314"/>
                    </a:lnTo>
                    <a:lnTo>
                      <a:pt x="621" y="314"/>
                    </a:lnTo>
                    <a:lnTo>
                      <a:pt x="623" y="309"/>
                    </a:lnTo>
                    <a:lnTo>
                      <a:pt x="630" y="307"/>
                    </a:lnTo>
                    <a:lnTo>
                      <a:pt x="632" y="305"/>
                    </a:lnTo>
                    <a:lnTo>
                      <a:pt x="635" y="305"/>
                    </a:lnTo>
                    <a:lnTo>
                      <a:pt x="632" y="302"/>
                    </a:lnTo>
                    <a:lnTo>
                      <a:pt x="635" y="302"/>
                    </a:lnTo>
                    <a:lnTo>
                      <a:pt x="635" y="300"/>
                    </a:lnTo>
                    <a:lnTo>
                      <a:pt x="639" y="298"/>
                    </a:lnTo>
                    <a:lnTo>
                      <a:pt x="635" y="291"/>
                    </a:lnTo>
                    <a:lnTo>
                      <a:pt x="632" y="291"/>
                    </a:lnTo>
                    <a:lnTo>
                      <a:pt x="632" y="289"/>
                    </a:lnTo>
                    <a:lnTo>
                      <a:pt x="632" y="291"/>
                    </a:lnTo>
                    <a:lnTo>
                      <a:pt x="632" y="289"/>
                    </a:lnTo>
                    <a:lnTo>
                      <a:pt x="630" y="291"/>
                    </a:lnTo>
                    <a:lnTo>
                      <a:pt x="628" y="289"/>
                    </a:lnTo>
                    <a:lnTo>
                      <a:pt x="623" y="289"/>
                    </a:lnTo>
                    <a:lnTo>
                      <a:pt x="621" y="294"/>
                    </a:lnTo>
                    <a:lnTo>
                      <a:pt x="621" y="289"/>
                    </a:lnTo>
                    <a:lnTo>
                      <a:pt x="617" y="291"/>
                    </a:lnTo>
                    <a:lnTo>
                      <a:pt x="615" y="289"/>
                    </a:lnTo>
                    <a:lnTo>
                      <a:pt x="617" y="287"/>
                    </a:lnTo>
                    <a:lnTo>
                      <a:pt x="617" y="285"/>
                    </a:lnTo>
                    <a:lnTo>
                      <a:pt x="619" y="285"/>
                    </a:lnTo>
                    <a:lnTo>
                      <a:pt x="619" y="280"/>
                    </a:lnTo>
                    <a:lnTo>
                      <a:pt x="621" y="280"/>
                    </a:lnTo>
                    <a:lnTo>
                      <a:pt x="619" y="278"/>
                    </a:lnTo>
                    <a:lnTo>
                      <a:pt x="619" y="274"/>
                    </a:lnTo>
                    <a:lnTo>
                      <a:pt x="617" y="274"/>
                    </a:lnTo>
                    <a:lnTo>
                      <a:pt x="615" y="271"/>
                    </a:lnTo>
                    <a:lnTo>
                      <a:pt x="612" y="271"/>
                    </a:lnTo>
                    <a:lnTo>
                      <a:pt x="610" y="269"/>
                    </a:lnTo>
                    <a:lnTo>
                      <a:pt x="610" y="265"/>
                    </a:lnTo>
                    <a:lnTo>
                      <a:pt x="608" y="265"/>
                    </a:lnTo>
                    <a:lnTo>
                      <a:pt x="606" y="262"/>
                    </a:lnTo>
                    <a:lnTo>
                      <a:pt x="608" y="258"/>
                    </a:lnTo>
                    <a:lnTo>
                      <a:pt x="603" y="258"/>
                    </a:lnTo>
                    <a:lnTo>
                      <a:pt x="603" y="256"/>
                    </a:lnTo>
                    <a:lnTo>
                      <a:pt x="608" y="254"/>
                    </a:lnTo>
                    <a:lnTo>
                      <a:pt x="603" y="251"/>
                    </a:lnTo>
                    <a:lnTo>
                      <a:pt x="603" y="249"/>
                    </a:lnTo>
                    <a:lnTo>
                      <a:pt x="601" y="247"/>
                    </a:lnTo>
                    <a:lnTo>
                      <a:pt x="606" y="245"/>
                    </a:lnTo>
                    <a:lnTo>
                      <a:pt x="606" y="242"/>
                    </a:lnTo>
                    <a:lnTo>
                      <a:pt x="610" y="236"/>
                    </a:lnTo>
                    <a:lnTo>
                      <a:pt x="615" y="234"/>
                    </a:lnTo>
                    <a:lnTo>
                      <a:pt x="619" y="231"/>
                    </a:lnTo>
                    <a:lnTo>
                      <a:pt x="621" y="227"/>
                    </a:lnTo>
                    <a:lnTo>
                      <a:pt x="623" y="227"/>
                    </a:lnTo>
                    <a:lnTo>
                      <a:pt x="626" y="225"/>
                    </a:lnTo>
                    <a:lnTo>
                      <a:pt x="626" y="222"/>
                    </a:lnTo>
                    <a:lnTo>
                      <a:pt x="628" y="222"/>
                    </a:lnTo>
                    <a:lnTo>
                      <a:pt x="630" y="218"/>
                    </a:lnTo>
                    <a:lnTo>
                      <a:pt x="632" y="214"/>
                    </a:lnTo>
                    <a:lnTo>
                      <a:pt x="610" y="211"/>
                    </a:lnTo>
                    <a:lnTo>
                      <a:pt x="579" y="216"/>
                    </a:lnTo>
                    <a:lnTo>
                      <a:pt x="577" y="218"/>
                    </a:lnTo>
                    <a:lnTo>
                      <a:pt x="574" y="218"/>
                    </a:lnTo>
                    <a:lnTo>
                      <a:pt x="574" y="220"/>
                    </a:lnTo>
                    <a:lnTo>
                      <a:pt x="570" y="220"/>
                    </a:lnTo>
                    <a:lnTo>
                      <a:pt x="570" y="222"/>
                    </a:lnTo>
                    <a:lnTo>
                      <a:pt x="568" y="222"/>
                    </a:lnTo>
                    <a:lnTo>
                      <a:pt x="568" y="227"/>
                    </a:lnTo>
                    <a:lnTo>
                      <a:pt x="548" y="231"/>
                    </a:lnTo>
                    <a:lnTo>
                      <a:pt x="539" y="227"/>
                    </a:lnTo>
                    <a:lnTo>
                      <a:pt x="501" y="238"/>
                    </a:lnTo>
                    <a:lnTo>
                      <a:pt x="496" y="240"/>
                    </a:lnTo>
                    <a:lnTo>
                      <a:pt x="492" y="240"/>
                    </a:lnTo>
                    <a:lnTo>
                      <a:pt x="474" y="247"/>
                    </a:lnTo>
                    <a:lnTo>
                      <a:pt x="472" y="247"/>
                    </a:lnTo>
                    <a:lnTo>
                      <a:pt x="472" y="249"/>
                    </a:lnTo>
                    <a:lnTo>
                      <a:pt x="470" y="251"/>
                    </a:lnTo>
                    <a:lnTo>
                      <a:pt x="468" y="251"/>
                    </a:lnTo>
                    <a:lnTo>
                      <a:pt x="463" y="251"/>
                    </a:lnTo>
                    <a:lnTo>
                      <a:pt x="459" y="256"/>
                    </a:lnTo>
                    <a:lnTo>
                      <a:pt x="454" y="256"/>
                    </a:lnTo>
                    <a:lnTo>
                      <a:pt x="452" y="258"/>
                    </a:lnTo>
                    <a:lnTo>
                      <a:pt x="450" y="256"/>
                    </a:lnTo>
                    <a:lnTo>
                      <a:pt x="447" y="258"/>
                    </a:lnTo>
                    <a:lnTo>
                      <a:pt x="443" y="260"/>
                    </a:lnTo>
                    <a:lnTo>
                      <a:pt x="441" y="262"/>
                    </a:lnTo>
                    <a:lnTo>
                      <a:pt x="434" y="262"/>
                    </a:lnTo>
                    <a:lnTo>
                      <a:pt x="432" y="265"/>
                    </a:lnTo>
                    <a:lnTo>
                      <a:pt x="425" y="267"/>
                    </a:lnTo>
                    <a:lnTo>
                      <a:pt x="421" y="269"/>
                    </a:lnTo>
                    <a:lnTo>
                      <a:pt x="419" y="269"/>
                    </a:lnTo>
                    <a:lnTo>
                      <a:pt x="416" y="271"/>
                    </a:lnTo>
                    <a:lnTo>
                      <a:pt x="412" y="269"/>
                    </a:lnTo>
                    <a:lnTo>
                      <a:pt x="412" y="265"/>
                    </a:lnTo>
                    <a:lnTo>
                      <a:pt x="403" y="269"/>
                    </a:lnTo>
                    <a:lnTo>
                      <a:pt x="394" y="267"/>
                    </a:lnTo>
                    <a:lnTo>
                      <a:pt x="392" y="265"/>
                    </a:lnTo>
                    <a:lnTo>
                      <a:pt x="392" y="267"/>
                    </a:lnTo>
                    <a:lnTo>
                      <a:pt x="390" y="267"/>
                    </a:lnTo>
                    <a:lnTo>
                      <a:pt x="387" y="265"/>
                    </a:lnTo>
                    <a:lnTo>
                      <a:pt x="387" y="262"/>
                    </a:lnTo>
                    <a:lnTo>
                      <a:pt x="385" y="260"/>
                    </a:lnTo>
                    <a:lnTo>
                      <a:pt x="383" y="260"/>
                    </a:lnTo>
                    <a:lnTo>
                      <a:pt x="381" y="265"/>
                    </a:lnTo>
                    <a:lnTo>
                      <a:pt x="383" y="267"/>
                    </a:lnTo>
                    <a:lnTo>
                      <a:pt x="383" y="269"/>
                    </a:lnTo>
                    <a:lnTo>
                      <a:pt x="387" y="271"/>
                    </a:lnTo>
                    <a:lnTo>
                      <a:pt x="387" y="276"/>
                    </a:lnTo>
                    <a:lnTo>
                      <a:pt x="372" y="282"/>
                    </a:lnTo>
                    <a:lnTo>
                      <a:pt x="374" y="285"/>
                    </a:lnTo>
                    <a:lnTo>
                      <a:pt x="363" y="294"/>
                    </a:lnTo>
                    <a:lnTo>
                      <a:pt x="358" y="300"/>
                    </a:lnTo>
                    <a:lnTo>
                      <a:pt x="349" y="305"/>
                    </a:lnTo>
                    <a:lnTo>
                      <a:pt x="336" y="318"/>
                    </a:lnTo>
                    <a:lnTo>
                      <a:pt x="332" y="322"/>
                    </a:lnTo>
                    <a:lnTo>
                      <a:pt x="323" y="329"/>
                    </a:lnTo>
                    <a:lnTo>
                      <a:pt x="323" y="331"/>
                    </a:lnTo>
                    <a:lnTo>
                      <a:pt x="321" y="331"/>
                    </a:lnTo>
                    <a:lnTo>
                      <a:pt x="325" y="333"/>
                    </a:lnTo>
                    <a:lnTo>
                      <a:pt x="327" y="340"/>
                    </a:lnTo>
                    <a:lnTo>
                      <a:pt x="325" y="342"/>
                    </a:lnTo>
                    <a:lnTo>
                      <a:pt x="323" y="342"/>
                    </a:lnTo>
                    <a:lnTo>
                      <a:pt x="321" y="342"/>
                    </a:lnTo>
                    <a:lnTo>
                      <a:pt x="321" y="345"/>
                    </a:lnTo>
                    <a:lnTo>
                      <a:pt x="318" y="342"/>
                    </a:lnTo>
                    <a:lnTo>
                      <a:pt x="318" y="345"/>
                    </a:lnTo>
                    <a:lnTo>
                      <a:pt x="318" y="342"/>
                    </a:lnTo>
                    <a:lnTo>
                      <a:pt x="316" y="345"/>
                    </a:lnTo>
                    <a:lnTo>
                      <a:pt x="309" y="349"/>
                    </a:lnTo>
                    <a:lnTo>
                      <a:pt x="305" y="356"/>
                    </a:lnTo>
                    <a:lnTo>
                      <a:pt x="278" y="360"/>
                    </a:lnTo>
                    <a:lnTo>
                      <a:pt x="274" y="360"/>
                    </a:lnTo>
                    <a:lnTo>
                      <a:pt x="272" y="358"/>
                    </a:lnTo>
                    <a:lnTo>
                      <a:pt x="256" y="356"/>
                    </a:lnTo>
                    <a:lnTo>
                      <a:pt x="238" y="358"/>
                    </a:lnTo>
                    <a:lnTo>
                      <a:pt x="223" y="362"/>
                    </a:lnTo>
                    <a:lnTo>
                      <a:pt x="220" y="365"/>
                    </a:lnTo>
                    <a:lnTo>
                      <a:pt x="218" y="362"/>
                    </a:lnTo>
                    <a:lnTo>
                      <a:pt x="209" y="362"/>
                    </a:lnTo>
                    <a:lnTo>
                      <a:pt x="196" y="356"/>
                    </a:lnTo>
                    <a:lnTo>
                      <a:pt x="196" y="353"/>
                    </a:lnTo>
                    <a:lnTo>
                      <a:pt x="189" y="351"/>
                    </a:lnTo>
                    <a:lnTo>
                      <a:pt x="174" y="347"/>
                    </a:lnTo>
                    <a:lnTo>
                      <a:pt x="167" y="347"/>
                    </a:lnTo>
                    <a:lnTo>
                      <a:pt x="158" y="347"/>
                    </a:lnTo>
                    <a:lnTo>
                      <a:pt x="156" y="349"/>
                    </a:lnTo>
                    <a:lnTo>
                      <a:pt x="156" y="353"/>
                    </a:lnTo>
                    <a:lnTo>
                      <a:pt x="149" y="358"/>
                    </a:lnTo>
                    <a:lnTo>
                      <a:pt x="129" y="356"/>
                    </a:lnTo>
                    <a:lnTo>
                      <a:pt x="125" y="360"/>
                    </a:lnTo>
                    <a:lnTo>
                      <a:pt x="122" y="360"/>
                    </a:lnTo>
                    <a:lnTo>
                      <a:pt x="122" y="362"/>
                    </a:lnTo>
                    <a:lnTo>
                      <a:pt x="116" y="360"/>
                    </a:lnTo>
                    <a:lnTo>
                      <a:pt x="107" y="362"/>
                    </a:lnTo>
                    <a:lnTo>
                      <a:pt x="107" y="365"/>
                    </a:lnTo>
                    <a:lnTo>
                      <a:pt x="104" y="365"/>
                    </a:lnTo>
                    <a:lnTo>
                      <a:pt x="100" y="365"/>
                    </a:lnTo>
                    <a:lnTo>
                      <a:pt x="91" y="367"/>
                    </a:lnTo>
                    <a:lnTo>
                      <a:pt x="80" y="367"/>
                    </a:lnTo>
                    <a:lnTo>
                      <a:pt x="82" y="365"/>
                    </a:lnTo>
                    <a:lnTo>
                      <a:pt x="80" y="358"/>
                    </a:lnTo>
                    <a:lnTo>
                      <a:pt x="82" y="358"/>
                    </a:lnTo>
                    <a:lnTo>
                      <a:pt x="82" y="356"/>
                    </a:lnTo>
                    <a:lnTo>
                      <a:pt x="80" y="353"/>
                    </a:lnTo>
                    <a:lnTo>
                      <a:pt x="78" y="351"/>
                    </a:lnTo>
                    <a:lnTo>
                      <a:pt x="75" y="349"/>
                    </a:lnTo>
                    <a:lnTo>
                      <a:pt x="75" y="345"/>
                    </a:lnTo>
                    <a:lnTo>
                      <a:pt x="71" y="345"/>
                    </a:lnTo>
                    <a:lnTo>
                      <a:pt x="69" y="336"/>
                    </a:lnTo>
                    <a:lnTo>
                      <a:pt x="69" y="331"/>
                    </a:lnTo>
                    <a:lnTo>
                      <a:pt x="69" y="327"/>
                    </a:lnTo>
                    <a:lnTo>
                      <a:pt x="71" y="325"/>
                    </a:lnTo>
                    <a:lnTo>
                      <a:pt x="75" y="320"/>
                    </a:lnTo>
                    <a:lnTo>
                      <a:pt x="73" y="316"/>
                    </a:lnTo>
                    <a:lnTo>
                      <a:pt x="69" y="316"/>
                    </a:lnTo>
                    <a:lnTo>
                      <a:pt x="71" y="314"/>
                    </a:lnTo>
                    <a:lnTo>
                      <a:pt x="75" y="311"/>
                    </a:lnTo>
                    <a:lnTo>
                      <a:pt x="78" y="314"/>
                    </a:lnTo>
                    <a:lnTo>
                      <a:pt x="80" y="314"/>
                    </a:lnTo>
                    <a:lnTo>
                      <a:pt x="82" y="311"/>
                    </a:lnTo>
                    <a:lnTo>
                      <a:pt x="73" y="305"/>
                    </a:lnTo>
                    <a:lnTo>
                      <a:pt x="71" y="300"/>
                    </a:lnTo>
                    <a:lnTo>
                      <a:pt x="73" y="294"/>
                    </a:lnTo>
                    <a:lnTo>
                      <a:pt x="71" y="294"/>
                    </a:lnTo>
                    <a:lnTo>
                      <a:pt x="71" y="289"/>
                    </a:lnTo>
                    <a:lnTo>
                      <a:pt x="67" y="287"/>
                    </a:lnTo>
                    <a:lnTo>
                      <a:pt x="67" y="282"/>
                    </a:lnTo>
                    <a:lnTo>
                      <a:pt x="64" y="282"/>
                    </a:lnTo>
                    <a:lnTo>
                      <a:pt x="62" y="285"/>
                    </a:lnTo>
                    <a:lnTo>
                      <a:pt x="58" y="287"/>
                    </a:lnTo>
                    <a:lnTo>
                      <a:pt x="55" y="287"/>
                    </a:lnTo>
                    <a:lnTo>
                      <a:pt x="53" y="285"/>
                    </a:lnTo>
                    <a:lnTo>
                      <a:pt x="47" y="285"/>
                    </a:lnTo>
                    <a:lnTo>
                      <a:pt x="44" y="282"/>
                    </a:lnTo>
                    <a:lnTo>
                      <a:pt x="42" y="282"/>
                    </a:lnTo>
                    <a:lnTo>
                      <a:pt x="40" y="285"/>
                    </a:lnTo>
                    <a:lnTo>
                      <a:pt x="35" y="285"/>
                    </a:lnTo>
                    <a:lnTo>
                      <a:pt x="31" y="285"/>
                    </a:lnTo>
                    <a:lnTo>
                      <a:pt x="24" y="285"/>
                    </a:lnTo>
                    <a:lnTo>
                      <a:pt x="24" y="280"/>
                    </a:lnTo>
                    <a:lnTo>
                      <a:pt x="20" y="280"/>
                    </a:lnTo>
                    <a:lnTo>
                      <a:pt x="15" y="282"/>
                    </a:lnTo>
                    <a:lnTo>
                      <a:pt x="13" y="280"/>
                    </a:lnTo>
                    <a:lnTo>
                      <a:pt x="11" y="278"/>
                    </a:lnTo>
                    <a:lnTo>
                      <a:pt x="9" y="274"/>
                    </a:lnTo>
                    <a:lnTo>
                      <a:pt x="6" y="274"/>
                    </a:lnTo>
                    <a:lnTo>
                      <a:pt x="2" y="269"/>
                    </a:lnTo>
                    <a:lnTo>
                      <a:pt x="4" y="265"/>
                    </a:lnTo>
                    <a:lnTo>
                      <a:pt x="2" y="262"/>
                    </a:lnTo>
                    <a:lnTo>
                      <a:pt x="2" y="260"/>
                    </a:lnTo>
                    <a:lnTo>
                      <a:pt x="4" y="258"/>
                    </a:lnTo>
                    <a:lnTo>
                      <a:pt x="11" y="251"/>
                    </a:lnTo>
                    <a:lnTo>
                      <a:pt x="13" y="247"/>
                    </a:lnTo>
                    <a:lnTo>
                      <a:pt x="13" y="245"/>
                    </a:lnTo>
                    <a:lnTo>
                      <a:pt x="13" y="242"/>
                    </a:lnTo>
                    <a:lnTo>
                      <a:pt x="13" y="238"/>
                    </a:lnTo>
                    <a:lnTo>
                      <a:pt x="9" y="234"/>
                    </a:lnTo>
                    <a:lnTo>
                      <a:pt x="4" y="236"/>
                    </a:lnTo>
                    <a:lnTo>
                      <a:pt x="2" y="234"/>
                    </a:lnTo>
                    <a:lnTo>
                      <a:pt x="0" y="231"/>
                    </a:lnTo>
                    <a:lnTo>
                      <a:pt x="2" y="231"/>
                    </a:lnTo>
                    <a:lnTo>
                      <a:pt x="4" y="229"/>
                    </a:lnTo>
                    <a:lnTo>
                      <a:pt x="9" y="229"/>
                    </a:lnTo>
                    <a:lnTo>
                      <a:pt x="18" y="229"/>
                    </a:lnTo>
                    <a:lnTo>
                      <a:pt x="20" y="234"/>
                    </a:lnTo>
                    <a:lnTo>
                      <a:pt x="29" y="238"/>
                    </a:lnTo>
                    <a:lnTo>
                      <a:pt x="35" y="236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40"/>
                    </a:lnTo>
                    <a:lnTo>
                      <a:pt x="42" y="240"/>
                    </a:lnTo>
                    <a:lnTo>
                      <a:pt x="44" y="247"/>
                    </a:lnTo>
                    <a:lnTo>
                      <a:pt x="47" y="249"/>
                    </a:lnTo>
                    <a:lnTo>
                      <a:pt x="51" y="247"/>
                    </a:lnTo>
                    <a:lnTo>
                      <a:pt x="53" y="249"/>
                    </a:lnTo>
                    <a:lnTo>
                      <a:pt x="55" y="247"/>
                    </a:lnTo>
                    <a:lnTo>
                      <a:pt x="58" y="245"/>
                    </a:lnTo>
                    <a:lnTo>
                      <a:pt x="60" y="245"/>
                    </a:lnTo>
                    <a:lnTo>
                      <a:pt x="62" y="242"/>
                    </a:lnTo>
                    <a:lnTo>
                      <a:pt x="73" y="242"/>
                    </a:lnTo>
                    <a:lnTo>
                      <a:pt x="87" y="231"/>
                    </a:lnTo>
                    <a:lnTo>
                      <a:pt x="93" y="229"/>
                    </a:lnTo>
                    <a:lnTo>
                      <a:pt x="100" y="229"/>
                    </a:lnTo>
                    <a:lnTo>
                      <a:pt x="102" y="229"/>
                    </a:lnTo>
                    <a:lnTo>
                      <a:pt x="104" y="236"/>
                    </a:lnTo>
                    <a:lnTo>
                      <a:pt x="109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2" y="234"/>
                    </a:lnTo>
                    <a:lnTo>
                      <a:pt x="127" y="238"/>
                    </a:lnTo>
                    <a:lnTo>
                      <a:pt x="129" y="238"/>
                    </a:lnTo>
                    <a:lnTo>
                      <a:pt x="136" y="231"/>
                    </a:lnTo>
                    <a:lnTo>
                      <a:pt x="138" y="231"/>
                    </a:lnTo>
                    <a:lnTo>
                      <a:pt x="142" y="236"/>
                    </a:lnTo>
                    <a:lnTo>
                      <a:pt x="145" y="234"/>
                    </a:lnTo>
                    <a:lnTo>
                      <a:pt x="151" y="227"/>
                    </a:lnTo>
                    <a:lnTo>
                      <a:pt x="160" y="222"/>
                    </a:lnTo>
                    <a:lnTo>
                      <a:pt x="169" y="211"/>
                    </a:lnTo>
                    <a:lnTo>
                      <a:pt x="165" y="202"/>
                    </a:lnTo>
                    <a:lnTo>
                      <a:pt x="160" y="200"/>
                    </a:lnTo>
                    <a:lnTo>
                      <a:pt x="162" y="191"/>
                    </a:lnTo>
                    <a:lnTo>
                      <a:pt x="169" y="187"/>
                    </a:lnTo>
                    <a:lnTo>
                      <a:pt x="178" y="180"/>
                    </a:lnTo>
                    <a:lnTo>
                      <a:pt x="180" y="180"/>
                    </a:lnTo>
                    <a:lnTo>
                      <a:pt x="182" y="185"/>
                    </a:lnTo>
                    <a:lnTo>
                      <a:pt x="191" y="180"/>
                    </a:lnTo>
                    <a:lnTo>
                      <a:pt x="196" y="176"/>
                    </a:lnTo>
                    <a:lnTo>
                      <a:pt x="202" y="171"/>
                    </a:lnTo>
                    <a:lnTo>
                      <a:pt x="205" y="174"/>
                    </a:lnTo>
                    <a:lnTo>
                      <a:pt x="207" y="176"/>
                    </a:lnTo>
                    <a:lnTo>
                      <a:pt x="211" y="171"/>
                    </a:lnTo>
                    <a:lnTo>
                      <a:pt x="211" y="165"/>
                    </a:lnTo>
                    <a:lnTo>
                      <a:pt x="220" y="165"/>
                    </a:lnTo>
                    <a:lnTo>
                      <a:pt x="225" y="162"/>
                    </a:lnTo>
                    <a:lnTo>
                      <a:pt x="236" y="165"/>
                    </a:lnTo>
                    <a:lnTo>
                      <a:pt x="238" y="162"/>
                    </a:lnTo>
                    <a:lnTo>
                      <a:pt x="240" y="151"/>
                    </a:lnTo>
                    <a:lnTo>
                      <a:pt x="234" y="147"/>
                    </a:lnTo>
                    <a:lnTo>
                      <a:pt x="236" y="145"/>
                    </a:lnTo>
                    <a:lnTo>
                      <a:pt x="240" y="140"/>
                    </a:lnTo>
                    <a:lnTo>
                      <a:pt x="247" y="138"/>
                    </a:lnTo>
                    <a:lnTo>
                      <a:pt x="251" y="129"/>
                    </a:lnTo>
                    <a:lnTo>
                      <a:pt x="249" y="123"/>
                    </a:lnTo>
                    <a:lnTo>
                      <a:pt x="254" y="123"/>
                    </a:lnTo>
                    <a:lnTo>
                      <a:pt x="256" y="118"/>
                    </a:lnTo>
                    <a:lnTo>
                      <a:pt x="267" y="116"/>
                    </a:lnTo>
                    <a:lnTo>
                      <a:pt x="272" y="114"/>
                    </a:lnTo>
                    <a:lnTo>
                      <a:pt x="274" y="116"/>
                    </a:lnTo>
                    <a:lnTo>
                      <a:pt x="276" y="116"/>
                    </a:lnTo>
                    <a:lnTo>
                      <a:pt x="276" y="114"/>
                    </a:lnTo>
                    <a:lnTo>
                      <a:pt x="278" y="111"/>
                    </a:lnTo>
                    <a:lnTo>
                      <a:pt x="280" y="111"/>
                    </a:lnTo>
                    <a:lnTo>
                      <a:pt x="283" y="116"/>
                    </a:lnTo>
                    <a:lnTo>
                      <a:pt x="296" y="116"/>
                    </a:lnTo>
                    <a:lnTo>
                      <a:pt x="312" y="111"/>
                    </a:lnTo>
                    <a:lnTo>
                      <a:pt x="318" y="114"/>
                    </a:lnTo>
                    <a:lnTo>
                      <a:pt x="327" y="109"/>
                    </a:lnTo>
                    <a:lnTo>
                      <a:pt x="332" y="109"/>
                    </a:lnTo>
                    <a:lnTo>
                      <a:pt x="336" y="111"/>
                    </a:lnTo>
                    <a:lnTo>
                      <a:pt x="341" y="114"/>
                    </a:lnTo>
                    <a:lnTo>
                      <a:pt x="345" y="109"/>
                    </a:lnTo>
                    <a:lnTo>
                      <a:pt x="345" y="103"/>
                    </a:lnTo>
                    <a:lnTo>
                      <a:pt x="349" y="98"/>
                    </a:lnTo>
                    <a:lnTo>
                      <a:pt x="347" y="96"/>
                    </a:lnTo>
                    <a:lnTo>
                      <a:pt x="349" y="91"/>
                    </a:lnTo>
                    <a:lnTo>
                      <a:pt x="349" y="89"/>
                    </a:lnTo>
                    <a:lnTo>
                      <a:pt x="354" y="87"/>
                    </a:lnTo>
                    <a:lnTo>
                      <a:pt x="361" y="80"/>
                    </a:lnTo>
                    <a:lnTo>
                      <a:pt x="372" y="74"/>
                    </a:lnTo>
                    <a:lnTo>
                      <a:pt x="372" y="69"/>
                    </a:lnTo>
                    <a:lnTo>
                      <a:pt x="374" y="67"/>
                    </a:lnTo>
                    <a:lnTo>
                      <a:pt x="376" y="63"/>
                    </a:lnTo>
                    <a:lnTo>
                      <a:pt x="381" y="54"/>
                    </a:lnTo>
                    <a:lnTo>
                      <a:pt x="392" y="45"/>
                    </a:lnTo>
                    <a:lnTo>
                      <a:pt x="401" y="45"/>
                    </a:lnTo>
                    <a:lnTo>
                      <a:pt x="403" y="40"/>
                    </a:lnTo>
                    <a:lnTo>
                      <a:pt x="412" y="34"/>
                    </a:lnTo>
                    <a:lnTo>
                      <a:pt x="421" y="36"/>
                    </a:lnTo>
                    <a:lnTo>
                      <a:pt x="427" y="36"/>
                    </a:lnTo>
                    <a:lnTo>
                      <a:pt x="430" y="34"/>
                    </a:lnTo>
                    <a:lnTo>
                      <a:pt x="432" y="31"/>
                    </a:lnTo>
                    <a:lnTo>
                      <a:pt x="432" y="27"/>
                    </a:lnTo>
                    <a:lnTo>
                      <a:pt x="439" y="23"/>
                    </a:lnTo>
                    <a:lnTo>
                      <a:pt x="441" y="16"/>
                    </a:lnTo>
                    <a:lnTo>
                      <a:pt x="452" y="23"/>
                    </a:lnTo>
                    <a:lnTo>
                      <a:pt x="461" y="31"/>
                    </a:lnTo>
                    <a:lnTo>
                      <a:pt x="465" y="36"/>
                    </a:lnTo>
                    <a:lnTo>
                      <a:pt x="463" y="40"/>
                    </a:lnTo>
                    <a:lnTo>
                      <a:pt x="465" y="43"/>
                    </a:lnTo>
                    <a:lnTo>
                      <a:pt x="472" y="40"/>
                    </a:lnTo>
                    <a:lnTo>
                      <a:pt x="474" y="40"/>
                    </a:lnTo>
                    <a:lnTo>
                      <a:pt x="481" y="43"/>
                    </a:lnTo>
                    <a:lnTo>
                      <a:pt x="488" y="43"/>
                    </a:lnTo>
                    <a:lnTo>
                      <a:pt x="496" y="47"/>
                    </a:lnTo>
                    <a:lnTo>
                      <a:pt x="492" y="43"/>
                    </a:lnTo>
                    <a:lnTo>
                      <a:pt x="499" y="45"/>
                    </a:lnTo>
                    <a:lnTo>
                      <a:pt x="508" y="47"/>
                    </a:lnTo>
                    <a:lnTo>
                      <a:pt x="510" y="49"/>
                    </a:lnTo>
                    <a:lnTo>
                      <a:pt x="530" y="51"/>
                    </a:lnTo>
                    <a:lnTo>
                      <a:pt x="530" y="56"/>
                    </a:lnTo>
                    <a:lnTo>
                      <a:pt x="532" y="58"/>
                    </a:lnTo>
                    <a:lnTo>
                      <a:pt x="537" y="58"/>
                    </a:lnTo>
                    <a:lnTo>
                      <a:pt x="543" y="60"/>
                    </a:lnTo>
                    <a:lnTo>
                      <a:pt x="552" y="63"/>
                    </a:lnTo>
                    <a:lnTo>
                      <a:pt x="554" y="60"/>
                    </a:lnTo>
                    <a:lnTo>
                      <a:pt x="559" y="60"/>
                    </a:lnTo>
                    <a:lnTo>
                      <a:pt x="561" y="56"/>
                    </a:lnTo>
                    <a:lnTo>
                      <a:pt x="563" y="47"/>
                    </a:lnTo>
                    <a:lnTo>
                      <a:pt x="572" y="47"/>
                    </a:lnTo>
                    <a:lnTo>
                      <a:pt x="570" y="36"/>
                    </a:lnTo>
                    <a:lnTo>
                      <a:pt x="577" y="36"/>
                    </a:lnTo>
                    <a:lnTo>
                      <a:pt x="577" y="31"/>
                    </a:lnTo>
                    <a:lnTo>
                      <a:pt x="579" y="29"/>
                    </a:lnTo>
                    <a:lnTo>
                      <a:pt x="583" y="31"/>
                    </a:lnTo>
                    <a:lnTo>
                      <a:pt x="590" y="27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603" y="16"/>
                    </a:lnTo>
                    <a:lnTo>
                      <a:pt x="608" y="18"/>
                    </a:lnTo>
                    <a:lnTo>
                      <a:pt x="612" y="16"/>
                    </a:lnTo>
                    <a:lnTo>
                      <a:pt x="615" y="16"/>
                    </a:lnTo>
                    <a:lnTo>
                      <a:pt x="619" y="11"/>
                    </a:lnTo>
                    <a:lnTo>
                      <a:pt x="630" y="11"/>
                    </a:lnTo>
                    <a:lnTo>
                      <a:pt x="644" y="0"/>
                    </a:lnTo>
                    <a:lnTo>
                      <a:pt x="648" y="0"/>
                    </a:lnTo>
                    <a:lnTo>
                      <a:pt x="657" y="9"/>
                    </a:lnTo>
                    <a:lnTo>
                      <a:pt x="659" y="11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7" name="Freeform 679"/>
              <p:cNvSpPr>
                <a:spLocks noEditPoints="1"/>
              </p:cNvSpPr>
              <p:nvPr/>
            </p:nvSpPr>
            <p:spPr bwMode="auto">
              <a:xfrm>
                <a:off x="4385" y="1401"/>
                <a:ext cx="904" cy="549"/>
              </a:xfrm>
              <a:custGeom>
                <a:avLst/>
                <a:gdLst>
                  <a:gd name="T0" fmla="*/ 891 w 904"/>
                  <a:gd name="T1" fmla="*/ 11 h 549"/>
                  <a:gd name="T2" fmla="*/ 871 w 904"/>
                  <a:gd name="T3" fmla="*/ 45 h 549"/>
                  <a:gd name="T4" fmla="*/ 884 w 904"/>
                  <a:gd name="T5" fmla="*/ 69 h 549"/>
                  <a:gd name="T6" fmla="*/ 897 w 904"/>
                  <a:gd name="T7" fmla="*/ 78 h 549"/>
                  <a:gd name="T8" fmla="*/ 882 w 904"/>
                  <a:gd name="T9" fmla="*/ 100 h 549"/>
                  <a:gd name="T10" fmla="*/ 826 w 904"/>
                  <a:gd name="T11" fmla="*/ 114 h 549"/>
                  <a:gd name="T12" fmla="*/ 775 w 904"/>
                  <a:gd name="T13" fmla="*/ 145 h 549"/>
                  <a:gd name="T14" fmla="*/ 724 w 904"/>
                  <a:gd name="T15" fmla="*/ 174 h 549"/>
                  <a:gd name="T16" fmla="*/ 692 w 904"/>
                  <a:gd name="T17" fmla="*/ 182 h 549"/>
                  <a:gd name="T18" fmla="*/ 661 w 904"/>
                  <a:gd name="T19" fmla="*/ 218 h 549"/>
                  <a:gd name="T20" fmla="*/ 630 w 904"/>
                  <a:gd name="T21" fmla="*/ 236 h 549"/>
                  <a:gd name="T22" fmla="*/ 610 w 904"/>
                  <a:gd name="T23" fmla="*/ 278 h 549"/>
                  <a:gd name="T24" fmla="*/ 583 w 904"/>
                  <a:gd name="T25" fmla="*/ 305 h 549"/>
                  <a:gd name="T26" fmla="*/ 557 w 904"/>
                  <a:gd name="T27" fmla="*/ 316 h 549"/>
                  <a:gd name="T28" fmla="*/ 530 w 904"/>
                  <a:gd name="T29" fmla="*/ 340 h 549"/>
                  <a:gd name="T30" fmla="*/ 539 w 904"/>
                  <a:gd name="T31" fmla="*/ 365 h 549"/>
                  <a:gd name="T32" fmla="*/ 523 w 904"/>
                  <a:gd name="T33" fmla="*/ 400 h 549"/>
                  <a:gd name="T34" fmla="*/ 508 w 904"/>
                  <a:gd name="T35" fmla="*/ 431 h 549"/>
                  <a:gd name="T36" fmla="*/ 499 w 904"/>
                  <a:gd name="T37" fmla="*/ 453 h 549"/>
                  <a:gd name="T38" fmla="*/ 485 w 904"/>
                  <a:gd name="T39" fmla="*/ 471 h 549"/>
                  <a:gd name="T40" fmla="*/ 481 w 904"/>
                  <a:gd name="T41" fmla="*/ 493 h 549"/>
                  <a:gd name="T42" fmla="*/ 463 w 904"/>
                  <a:gd name="T43" fmla="*/ 511 h 549"/>
                  <a:gd name="T44" fmla="*/ 416 w 904"/>
                  <a:gd name="T45" fmla="*/ 531 h 549"/>
                  <a:gd name="T46" fmla="*/ 361 w 904"/>
                  <a:gd name="T47" fmla="*/ 533 h 549"/>
                  <a:gd name="T48" fmla="*/ 369 w 904"/>
                  <a:gd name="T49" fmla="*/ 458 h 549"/>
                  <a:gd name="T50" fmla="*/ 374 w 904"/>
                  <a:gd name="T51" fmla="*/ 440 h 549"/>
                  <a:gd name="T52" fmla="*/ 401 w 904"/>
                  <a:gd name="T53" fmla="*/ 445 h 549"/>
                  <a:gd name="T54" fmla="*/ 390 w 904"/>
                  <a:gd name="T55" fmla="*/ 420 h 549"/>
                  <a:gd name="T56" fmla="*/ 441 w 904"/>
                  <a:gd name="T57" fmla="*/ 396 h 549"/>
                  <a:gd name="T58" fmla="*/ 423 w 904"/>
                  <a:gd name="T59" fmla="*/ 362 h 549"/>
                  <a:gd name="T60" fmla="*/ 410 w 904"/>
                  <a:gd name="T61" fmla="*/ 345 h 549"/>
                  <a:gd name="T62" fmla="*/ 374 w 904"/>
                  <a:gd name="T63" fmla="*/ 322 h 549"/>
                  <a:gd name="T64" fmla="*/ 361 w 904"/>
                  <a:gd name="T65" fmla="*/ 296 h 549"/>
                  <a:gd name="T66" fmla="*/ 349 w 904"/>
                  <a:gd name="T67" fmla="*/ 276 h 549"/>
                  <a:gd name="T68" fmla="*/ 298 w 904"/>
                  <a:gd name="T69" fmla="*/ 269 h 549"/>
                  <a:gd name="T70" fmla="*/ 271 w 904"/>
                  <a:gd name="T71" fmla="*/ 278 h 549"/>
                  <a:gd name="T72" fmla="*/ 258 w 904"/>
                  <a:gd name="T73" fmla="*/ 302 h 549"/>
                  <a:gd name="T74" fmla="*/ 214 w 904"/>
                  <a:gd name="T75" fmla="*/ 309 h 549"/>
                  <a:gd name="T76" fmla="*/ 187 w 904"/>
                  <a:gd name="T77" fmla="*/ 309 h 549"/>
                  <a:gd name="T78" fmla="*/ 162 w 904"/>
                  <a:gd name="T79" fmla="*/ 291 h 549"/>
                  <a:gd name="T80" fmla="*/ 142 w 904"/>
                  <a:gd name="T81" fmla="*/ 289 h 549"/>
                  <a:gd name="T82" fmla="*/ 111 w 904"/>
                  <a:gd name="T83" fmla="*/ 280 h 549"/>
                  <a:gd name="T84" fmla="*/ 55 w 904"/>
                  <a:gd name="T85" fmla="*/ 291 h 549"/>
                  <a:gd name="T86" fmla="*/ 33 w 904"/>
                  <a:gd name="T87" fmla="*/ 327 h 549"/>
                  <a:gd name="T88" fmla="*/ 22 w 904"/>
                  <a:gd name="T89" fmla="*/ 327 h 549"/>
                  <a:gd name="T90" fmla="*/ 20 w 904"/>
                  <a:gd name="T91" fmla="*/ 291 h 549"/>
                  <a:gd name="T92" fmla="*/ 15 w 904"/>
                  <a:gd name="T93" fmla="*/ 278 h 549"/>
                  <a:gd name="T94" fmla="*/ 0 w 904"/>
                  <a:gd name="T95" fmla="*/ 256 h 549"/>
                  <a:gd name="T96" fmla="*/ 2 w 904"/>
                  <a:gd name="T97" fmla="*/ 240 h 549"/>
                  <a:gd name="T98" fmla="*/ 20 w 904"/>
                  <a:gd name="T99" fmla="*/ 225 h 549"/>
                  <a:gd name="T100" fmla="*/ 26 w 904"/>
                  <a:gd name="T101" fmla="*/ 191 h 549"/>
                  <a:gd name="T102" fmla="*/ 75 w 904"/>
                  <a:gd name="T103" fmla="*/ 160 h 549"/>
                  <a:gd name="T104" fmla="*/ 193 w 904"/>
                  <a:gd name="T105" fmla="*/ 171 h 549"/>
                  <a:gd name="T106" fmla="*/ 289 w 904"/>
                  <a:gd name="T107" fmla="*/ 167 h 549"/>
                  <a:gd name="T108" fmla="*/ 372 w 904"/>
                  <a:gd name="T109" fmla="*/ 154 h 549"/>
                  <a:gd name="T110" fmla="*/ 454 w 904"/>
                  <a:gd name="T111" fmla="*/ 140 h 549"/>
                  <a:gd name="T112" fmla="*/ 570 w 904"/>
                  <a:gd name="T113" fmla="*/ 145 h 549"/>
                  <a:gd name="T114" fmla="*/ 588 w 904"/>
                  <a:gd name="T115" fmla="*/ 120 h 549"/>
                  <a:gd name="T116" fmla="*/ 646 w 904"/>
                  <a:gd name="T117" fmla="*/ 54 h 549"/>
                  <a:gd name="T118" fmla="*/ 684 w 904"/>
                  <a:gd name="T119" fmla="*/ 58 h 549"/>
                  <a:gd name="T120" fmla="*/ 733 w 904"/>
                  <a:gd name="T121" fmla="*/ 40 h 549"/>
                  <a:gd name="T122" fmla="*/ 835 w 904"/>
                  <a:gd name="T123" fmla="*/ 9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549">
                    <a:moveTo>
                      <a:pt x="24" y="349"/>
                    </a:moveTo>
                    <a:lnTo>
                      <a:pt x="26" y="356"/>
                    </a:lnTo>
                    <a:lnTo>
                      <a:pt x="24" y="358"/>
                    </a:lnTo>
                    <a:lnTo>
                      <a:pt x="22" y="356"/>
                    </a:lnTo>
                    <a:lnTo>
                      <a:pt x="24" y="353"/>
                    </a:lnTo>
                    <a:lnTo>
                      <a:pt x="24" y="349"/>
                    </a:lnTo>
                    <a:close/>
                    <a:moveTo>
                      <a:pt x="24" y="349"/>
                    </a:moveTo>
                    <a:lnTo>
                      <a:pt x="26" y="349"/>
                    </a:lnTo>
                    <a:lnTo>
                      <a:pt x="24" y="349"/>
                    </a:lnTo>
                    <a:close/>
                    <a:moveTo>
                      <a:pt x="895" y="7"/>
                    </a:moveTo>
                    <a:lnTo>
                      <a:pt x="895" y="9"/>
                    </a:lnTo>
                    <a:lnTo>
                      <a:pt x="893" y="11"/>
                    </a:lnTo>
                    <a:lnTo>
                      <a:pt x="891" y="11"/>
                    </a:lnTo>
                    <a:lnTo>
                      <a:pt x="891" y="14"/>
                    </a:lnTo>
                    <a:lnTo>
                      <a:pt x="888" y="16"/>
                    </a:lnTo>
                    <a:lnTo>
                      <a:pt x="886" y="16"/>
                    </a:lnTo>
                    <a:lnTo>
                      <a:pt x="884" y="20"/>
                    </a:lnTo>
                    <a:lnTo>
                      <a:pt x="880" y="23"/>
                    </a:lnTo>
                    <a:lnTo>
                      <a:pt x="875" y="25"/>
                    </a:lnTo>
                    <a:lnTo>
                      <a:pt x="871" y="31"/>
                    </a:lnTo>
                    <a:lnTo>
                      <a:pt x="871" y="34"/>
                    </a:lnTo>
                    <a:lnTo>
                      <a:pt x="866" y="36"/>
                    </a:lnTo>
                    <a:lnTo>
                      <a:pt x="868" y="38"/>
                    </a:lnTo>
                    <a:lnTo>
                      <a:pt x="868" y="40"/>
                    </a:lnTo>
                    <a:lnTo>
                      <a:pt x="873" y="43"/>
                    </a:lnTo>
                    <a:lnTo>
                      <a:pt x="871" y="45"/>
                    </a:lnTo>
                    <a:lnTo>
                      <a:pt x="868" y="45"/>
                    </a:lnTo>
                    <a:lnTo>
                      <a:pt x="873" y="47"/>
                    </a:lnTo>
                    <a:lnTo>
                      <a:pt x="871" y="51"/>
                    </a:lnTo>
                    <a:lnTo>
                      <a:pt x="873" y="54"/>
                    </a:lnTo>
                    <a:lnTo>
                      <a:pt x="875" y="54"/>
                    </a:lnTo>
                    <a:lnTo>
                      <a:pt x="875" y="58"/>
                    </a:lnTo>
                    <a:lnTo>
                      <a:pt x="877" y="60"/>
                    </a:lnTo>
                    <a:lnTo>
                      <a:pt x="880" y="60"/>
                    </a:lnTo>
                    <a:lnTo>
                      <a:pt x="882" y="63"/>
                    </a:lnTo>
                    <a:lnTo>
                      <a:pt x="884" y="63"/>
                    </a:lnTo>
                    <a:lnTo>
                      <a:pt x="884" y="67"/>
                    </a:lnTo>
                    <a:lnTo>
                      <a:pt x="886" y="69"/>
                    </a:lnTo>
                    <a:lnTo>
                      <a:pt x="884" y="69"/>
                    </a:lnTo>
                    <a:lnTo>
                      <a:pt x="884" y="74"/>
                    </a:lnTo>
                    <a:lnTo>
                      <a:pt x="882" y="74"/>
                    </a:lnTo>
                    <a:lnTo>
                      <a:pt x="882" y="76"/>
                    </a:lnTo>
                    <a:lnTo>
                      <a:pt x="880" y="78"/>
                    </a:lnTo>
                    <a:lnTo>
                      <a:pt x="882" y="80"/>
                    </a:lnTo>
                    <a:lnTo>
                      <a:pt x="886" y="78"/>
                    </a:lnTo>
                    <a:lnTo>
                      <a:pt x="886" y="83"/>
                    </a:lnTo>
                    <a:lnTo>
                      <a:pt x="888" y="78"/>
                    </a:lnTo>
                    <a:lnTo>
                      <a:pt x="893" y="78"/>
                    </a:lnTo>
                    <a:lnTo>
                      <a:pt x="895" y="80"/>
                    </a:lnTo>
                    <a:lnTo>
                      <a:pt x="897" y="78"/>
                    </a:lnTo>
                    <a:lnTo>
                      <a:pt x="897" y="80"/>
                    </a:lnTo>
                    <a:lnTo>
                      <a:pt x="897" y="78"/>
                    </a:lnTo>
                    <a:lnTo>
                      <a:pt x="897" y="80"/>
                    </a:lnTo>
                    <a:lnTo>
                      <a:pt x="900" y="80"/>
                    </a:lnTo>
                    <a:lnTo>
                      <a:pt x="904" y="87"/>
                    </a:lnTo>
                    <a:lnTo>
                      <a:pt x="900" y="89"/>
                    </a:lnTo>
                    <a:lnTo>
                      <a:pt x="900" y="91"/>
                    </a:lnTo>
                    <a:lnTo>
                      <a:pt x="897" y="91"/>
                    </a:lnTo>
                    <a:lnTo>
                      <a:pt x="900" y="94"/>
                    </a:lnTo>
                    <a:lnTo>
                      <a:pt x="897" y="94"/>
                    </a:lnTo>
                    <a:lnTo>
                      <a:pt x="895" y="96"/>
                    </a:lnTo>
                    <a:lnTo>
                      <a:pt x="888" y="98"/>
                    </a:lnTo>
                    <a:lnTo>
                      <a:pt x="886" y="103"/>
                    </a:lnTo>
                    <a:lnTo>
                      <a:pt x="882" y="103"/>
                    </a:lnTo>
                    <a:lnTo>
                      <a:pt x="882" y="100"/>
                    </a:lnTo>
                    <a:lnTo>
                      <a:pt x="882" y="98"/>
                    </a:lnTo>
                    <a:lnTo>
                      <a:pt x="873" y="100"/>
                    </a:lnTo>
                    <a:lnTo>
                      <a:pt x="873" y="98"/>
                    </a:lnTo>
                    <a:lnTo>
                      <a:pt x="862" y="105"/>
                    </a:lnTo>
                    <a:lnTo>
                      <a:pt x="855" y="105"/>
                    </a:lnTo>
                    <a:lnTo>
                      <a:pt x="848" y="107"/>
                    </a:lnTo>
                    <a:lnTo>
                      <a:pt x="842" y="107"/>
                    </a:lnTo>
                    <a:lnTo>
                      <a:pt x="839" y="105"/>
                    </a:lnTo>
                    <a:lnTo>
                      <a:pt x="837" y="105"/>
                    </a:lnTo>
                    <a:lnTo>
                      <a:pt x="835" y="103"/>
                    </a:lnTo>
                    <a:lnTo>
                      <a:pt x="831" y="103"/>
                    </a:lnTo>
                    <a:lnTo>
                      <a:pt x="824" y="109"/>
                    </a:lnTo>
                    <a:lnTo>
                      <a:pt x="826" y="114"/>
                    </a:lnTo>
                    <a:lnTo>
                      <a:pt x="824" y="120"/>
                    </a:lnTo>
                    <a:lnTo>
                      <a:pt x="817" y="122"/>
                    </a:lnTo>
                    <a:lnTo>
                      <a:pt x="813" y="127"/>
                    </a:lnTo>
                    <a:lnTo>
                      <a:pt x="811" y="125"/>
                    </a:lnTo>
                    <a:lnTo>
                      <a:pt x="808" y="125"/>
                    </a:lnTo>
                    <a:lnTo>
                      <a:pt x="804" y="129"/>
                    </a:lnTo>
                    <a:lnTo>
                      <a:pt x="793" y="136"/>
                    </a:lnTo>
                    <a:lnTo>
                      <a:pt x="790" y="134"/>
                    </a:lnTo>
                    <a:lnTo>
                      <a:pt x="788" y="136"/>
                    </a:lnTo>
                    <a:lnTo>
                      <a:pt x="786" y="134"/>
                    </a:lnTo>
                    <a:lnTo>
                      <a:pt x="779" y="140"/>
                    </a:lnTo>
                    <a:lnTo>
                      <a:pt x="775" y="142"/>
                    </a:lnTo>
                    <a:lnTo>
                      <a:pt x="775" y="145"/>
                    </a:lnTo>
                    <a:lnTo>
                      <a:pt x="761" y="151"/>
                    </a:lnTo>
                    <a:lnTo>
                      <a:pt x="757" y="151"/>
                    </a:lnTo>
                    <a:lnTo>
                      <a:pt x="753" y="149"/>
                    </a:lnTo>
                    <a:lnTo>
                      <a:pt x="748" y="149"/>
                    </a:lnTo>
                    <a:lnTo>
                      <a:pt x="748" y="147"/>
                    </a:lnTo>
                    <a:lnTo>
                      <a:pt x="744" y="149"/>
                    </a:lnTo>
                    <a:lnTo>
                      <a:pt x="733" y="160"/>
                    </a:lnTo>
                    <a:lnTo>
                      <a:pt x="730" y="165"/>
                    </a:lnTo>
                    <a:lnTo>
                      <a:pt x="728" y="167"/>
                    </a:lnTo>
                    <a:lnTo>
                      <a:pt x="730" y="167"/>
                    </a:lnTo>
                    <a:lnTo>
                      <a:pt x="730" y="169"/>
                    </a:lnTo>
                    <a:lnTo>
                      <a:pt x="726" y="169"/>
                    </a:lnTo>
                    <a:lnTo>
                      <a:pt x="724" y="174"/>
                    </a:lnTo>
                    <a:lnTo>
                      <a:pt x="721" y="171"/>
                    </a:lnTo>
                    <a:lnTo>
                      <a:pt x="721" y="174"/>
                    </a:lnTo>
                    <a:lnTo>
                      <a:pt x="712" y="178"/>
                    </a:lnTo>
                    <a:lnTo>
                      <a:pt x="708" y="180"/>
                    </a:lnTo>
                    <a:lnTo>
                      <a:pt x="704" y="180"/>
                    </a:lnTo>
                    <a:lnTo>
                      <a:pt x="701" y="178"/>
                    </a:lnTo>
                    <a:lnTo>
                      <a:pt x="699" y="180"/>
                    </a:lnTo>
                    <a:lnTo>
                      <a:pt x="701" y="180"/>
                    </a:lnTo>
                    <a:lnTo>
                      <a:pt x="699" y="182"/>
                    </a:lnTo>
                    <a:lnTo>
                      <a:pt x="697" y="185"/>
                    </a:lnTo>
                    <a:lnTo>
                      <a:pt x="695" y="185"/>
                    </a:lnTo>
                    <a:lnTo>
                      <a:pt x="695" y="182"/>
                    </a:lnTo>
                    <a:lnTo>
                      <a:pt x="692" y="182"/>
                    </a:lnTo>
                    <a:lnTo>
                      <a:pt x="690" y="182"/>
                    </a:lnTo>
                    <a:lnTo>
                      <a:pt x="686" y="187"/>
                    </a:lnTo>
                    <a:lnTo>
                      <a:pt x="681" y="187"/>
                    </a:lnTo>
                    <a:lnTo>
                      <a:pt x="681" y="189"/>
                    </a:lnTo>
                    <a:lnTo>
                      <a:pt x="681" y="191"/>
                    </a:lnTo>
                    <a:lnTo>
                      <a:pt x="679" y="191"/>
                    </a:lnTo>
                    <a:lnTo>
                      <a:pt x="672" y="196"/>
                    </a:lnTo>
                    <a:lnTo>
                      <a:pt x="675" y="200"/>
                    </a:lnTo>
                    <a:lnTo>
                      <a:pt x="672" y="207"/>
                    </a:lnTo>
                    <a:lnTo>
                      <a:pt x="670" y="209"/>
                    </a:lnTo>
                    <a:lnTo>
                      <a:pt x="666" y="211"/>
                    </a:lnTo>
                    <a:lnTo>
                      <a:pt x="661" y="214"/>
                    </a:lnTo>
                    <a:lnTo>
                      <a:pt x="661" y="218"/>
                    </a:lnTo>
                    <a:lnTo>
                      <a:pt x="657" y="214"/>
                    </a:lnTo>
                    <a:lnTo>
                      <a:pt x="657" y="207"/>
                    </a:lnTo>
                    <a:lnTo>
                      <a:pt x="657" y="202"/>
                    </a:lnTo>
                    <a:lnTo>
                      <a:pt x="655" y="202"/>
                    </a:lnTo>
                    <a:lnTo>
                      <a:pt x="641" y="218"/>
                    </a:lnTo>
                    <a:lnTo>
                      <a:pt x="639" y="222"/>
                    </a:lnTo>
                    <a:lnTo>
                      <a:pt x="641" y="229"/>
                    </a:lnTo>
                    <a:lnTo>
                      <a:pt x="639" y="231"/>
                    </a:lnTo>
                    <a:lnTo>
                      <a:pt x="639" y="234"/>
                    </a:lnTo>
                    <a:lnTo>
                      <a:pt x="641" y="234"/>
                    </a:lnTo>
                    <a:lnTo>
                      <a:pt x="632" y="236"/>
                    </a:lnTo>
                    <a:lnTo>
                      <a:pt x="635" y="238"/>
                    </a:lnTo>
                    <a:lnTo>
                      <a:pt x="630" y="236"/>
                    </a:lnTo>
                    <a:lnTo>
                      <a:pt x="630" y="238"/>
                    </a:lnTo>
                    <a:lnTo>
                      <a:pt x="626" y="242"/>
                    </a:lnTo>
                    <a:lnTo>
                      <a:pt x="626" y="247"/>
                    </a:lnTo>
                    <a:lnTo>
                      <a:pt x="621" y="247"/>
                    </a:lnTo>
                    <a:lnTo>
                      <a:pt x="621" y="254"/>
                    </a:lnTo>
                    <a:lnTo>
                      <a:pt x="617" y="258"/>
                    </a:lnTo>
                    <a:lnTo>
                      <a:pt x="614" y="260"/>
                    </a:lnTo>
                    <a:lnTo>
                      <a:pt x="617" y="262"/>
                    </a:lnTo>
                    <a:lnTo>
                      <a:pt x="614" y="265"/>
                    </a:lnTo>
                    <a:lnTo>
                      <a:pt x="614" y="267"/>
                    </a:lnTo>
                    <a:lnTo>
                      <a:pt x="612" y="271"/>
                    </a:lnTo>
                    <a:lnTo>
                      <a:pt x="614" y="274"/>
                    </a:lnTo>
                    <a:lnTo>
                      <a:pt x="610" y="278"/>
                    </a:lnTo>
                    <a:lnTo>
                      <a:pt x="608" y="282"/>
                    </a:lnTo>
                    <a:lnTo>
                      <a:pt x="610" y="282"/>
                    </a:lnTo>
                    <a:lnTo>
                      <a:pt x="608" y="287"/>
                    </a:lnTo>
                    <a:lnTo>
                      <a:pt x="610" y="289"/>
                    </a:lnTo>
                    <a:lnTo>
                      <a:pt x="612" y="293"/>
                    </a:lnTo>
                    <a:lnTo>
                      <a:pt x="606" y="298"/>
                    </a:lnTo>
                    <a:lnTo>
                      <a:pt x="603" y="298"/>
                    </a:lnTo>
                    <a:lnTo>
                      <a:pt x="599" y="305"/>
                    </a:lnTo>
                    <a:lnTo>
                      <a:pt x="592" y="302"/>
                    </a:lnTo>
                    <a:lnTo>
                      <a:pt x="590" y="305"/>
                    </a:lnTo>
                    <a:lnTo>
                      <a:pt x="590" y="307"/>
                    </a:lnTo>
                    <a:lnTo>
                      <a:pt x="586" y="309"/>
                    </a:lnTo>
                    <a:lnTo>
                      <a:pt x="583" y="305"/>
                    </a:lnTo>
                    <a:lnTo>
                      <a:pt x="586" y="296"/>
                    </a:lnTo>
                    <a:lnTo>
                      <a:pt x="586" y="289"/>
                    </a:lnTo>
                    <a:lnTo>
                      <a:pt x="583" y="287"/>
                    </a:lnTo>
                    <a:lnTo>
                      <a:pt x="583" y="289"/>
                    </a:lnTo>
                    <a:lnTo>
                      <a:pt x="579" y="291"/>
                    </a:lnTo>
                    <a:lnTo>
                      <a:pt x="570" y="296"/>
                    </a:lnTo>
                    <a:lnTo>
                      <a:pt x="572" y="305"/>
                    </a:lnTo>
                    <a:lnTo>
                      <a:pt x="570" y="305"/>
                    </a:lnTo>
                    <a:lnTo>
                      <a:pt x="570" y="307"/>
                    </a:lnTo>
                    <a:lnTo>
                      <a:pt x="563" y="309"/>
                    </a:lnTo>
                    <a:lnTo>
                      <a:pt x="561" y="313"/>
                    </a:lnTo>
                    <a:lnTo>
                      <a:pt x="559" y="316"/>
                    </a:lnTo>
                    <a:lnTo>
                      <a:pt x="557" y="316"/>
                    </a:lnTo>
                    <a:lnTo>
                      <a:pt x="557" y="318"/>
                    </a:lnTo>
                    <a:lnTo>
                      <a:pt x="554" y="318"/>
                    </a:lnTo>
                    <a:lnTo>
                      <a:pt x="552" y="320"/>
                    </a:lnTo>
                    <a:lnTo>
                      <a:pt x="550" y="320"/>
                    </a:lnTo>
                    <a:lnTo>
                      <a:pt x="550" y="325"/>
                    </a:lnTo>
                    <a:lnTo>
                      <a:pt x="548" y="327"/>
                    </a:lnTo>
                    <a:lnTo>
                      <a:pt x="543" y="331"/>
                    </a:lnTo>
                    <a:lnTo>
                      <a:pt x="537" y="333"/>
                    </a:lnTo>
                    <a:lnTo>
                      <a:pt x="539" y="336"/>
                    </a:lnTo>
                    <a:lnTo>
                      <a:pt x="537" y="333"/>
                    </a:lnTo>
                    <a:lnTo>
                      <a:pt x="534" y="336"/>
                    </a:lnTo>
                    <a:lnTo>
                      <a:pt x="530" y="338"/>
                    </a:lnTo>
                    <a:lnTo>
                      <a:pt x="530" y="340"/>
                    </a:lnTo>
                    <a:lnTo>
                      <a:pt x="528" y="340"/>
                    </a:lnTo>
                    <a:lnTo>
                      <a:pt x="528" y="342"/>
                    </a:lnTo>
                    <a:lnTo>
                      <a:pt x="525" y="345"/>
                    </a:lnTo>
                    <a:lnTo>
                      <a:pt x="521" y="345"/>
                    </a:lnTo>
                    <a:lnTo>
                      <a:pt x="519" y="347"/>
                    </a:lnTo>
                    <a:lnTo>
                      <a:pt x="521" y="349"/>
                    </a:lnTo>
                    <a:lnTo>
                      <a:pt x="523" y="349"/>
                    </a:lnTo>
                    <a:lnTo>
                      <a:pt x="525" y="353"/>
                    </a:lnTo>
                    <a:lnTo>
                      <a:pt x="528" y="356"/>
                    </a:lnTo>
                    <a:lnTo>
                      <a:pt x="530" y="360"/>
                    </a:lnTo>
                    <a:lnTo>
                      <a:pt x="532" y="360"/>
                    </a:lnTo>
                    <a:lnTo>
                      <a:pt x="534" y="360"/>
                    </a:lnTo>
                    <a:lnTo>
                      <a:pt x="539" y="365"/>
                    </a:lnTo>
                    <a:lnTo>
                      <a:pt x="539" y="367"/>
                    </a:lnTo>
                    <a:lnTo>
                      <a:pt x="541" y="371"/>
                    </a:lnTo>
                    <a:lnTo>
                      <a:pt x="537" y="376"/>
                    </a:lnTo>
                    <a:lnTo>
                      <a:pt x="539" y="378"/>
                    </a:lnTo>
                    <a:lnTo>
                      <a:pt x="537" y="380"/>
                    </a:lnTo>
                    <a:lnTo>
                      <a:pt x="541" y="382"/>
                    </a:lnTo>
                    <a:lnTo>
                      <a:pt x="539" y="385"/>
                    </a:lnTo>
                    <a:lnTo>
                      <a:pt x="534" y="385"/>
                    </a:lnTo>
                    <a:lnTo>
                      <a:pt x="532" y="387"/>
                    </a:lnTo>
                    <a:lnTo>
                      <a:pt x="530" y="389"/>
                    </a:lnTo>
                    <a:lnTo>
                      <a:pt x="528" y="391"/>
                    </a:lnTo>
                    <a:lnTo>
                      <a:pt x="528" y="393"/>
                    </a:lnTo>
                    <a:lnTo>
                      <a:pt x="523" y="400"/>
                    </a:lnTo>
                    <a:lnTo>
                      <a:pt x="523" y="407"/>
                    </a:lnTo>
                    <a:lnTo>
                      <a:pt x="521" y="411"/>
                    </a:lnTo>
                    <a:lnTo>
                      <a:pt x="516" y="413"/>
                    </a:lnTo>
                    <a:lnTo>
                      <a:pt x="516" y="418"/>
                    </a:lnTo>
                    <a:lnTo>
                      <a:pt x="510" y="418"/>
                    </a:lnTo>
                    <a:lnTo>
                      <a:pt x="510" y="422"/>
                    </a:lnTo>
                    <a:lnTo>
                      <a:pt x="508" y="422"/>
                    </a:lnTo>
                    <a:lnTo>
                      <a:pt x="508" y="425"/>
                    </a:lnTo>
                    <a:lnTo>
                      <a:pt x="510" y="425"/>
                    </a:lnTo>
                    <a:lnTo>
                      <a:pt x="508" y="429"/>
                    </a:lnTo>
                    <a:lnTo>
                      <a:pt x="510" y="431"/>
                    </a:lnTo>
                    <a:lnTo>
                      <a:pt x="510" y="433"/>
                    </a:lnTo>
                    <a:lnTo>
                      <a:pt x="508" y="431"/>
                    </a:lnTo>
                    <a:lnTo>
                      <a:pt x="508" y="433"/>
                    </a:lnTo>
                    <a:lnTo>
                      <a:pt x="508" y="436"/>
                    </a:lnTo>
                    <a:lnTo>
                      <a:pt x="508" y="438"/>
                    </a:lnTo>
                    <a:lnTo>
                      <a:pt x="505" y="438"/>
                    </a:lnTo>
                    <a:lnTo>
                      <a:pt x="508" y="440"/>
                    </a:lnTo>
                    <a:lnTo>
                      <a:pt x="505" y="440"/>
                    </a:lnTo>
                    <a:lnTo>
                      <a:pt x="505" y="442"/>
                    </a:lnTo>
                    <a:lnTo>
                      <a:pt x="503" y="447"/>
                    </a:lnTo>
                    <a:lnTo>
                      <a:pt x="501" y="447"/>
                    </a:lnTo>
                    <a:lnTo>
                      <a:pt x="501" y="449"/>
                    </a:lnTo>
                    <a:lnTo>
                      <a:pt x="499" y="451"/>
                    </a:lnTo>
                    <a:lnTo>
                      <a:pt x="501" y="453"/>
                    </a:lnTo>
                    <a:lnTo>
                      <a:pt x="499" y="453"/>
                    </a:lnTo>
                    <a:lnTo>
                      <a:pt x="499" y="456"/>
                    </a:lnTo>
                    <a:lnTo>
                      <a:pt x="496" y="453"/>
                    </a:lnTo>
                    <a:lnTo>
                      <a:pt x="494" y="456"/>
                    </a:lnTo>
                    <a:lnTo>
                      <a:pt x="492" y="453"/>
                    </a:lnTo>
                    <a:lnTo>
                      <a:pt x="490" y="453"/>
                    </a:lnTo>
                    <a:lnTo>
                      <a:pt x="490" y="451"/>
                    </a:lnTo>
                    <a:lnTo>
                      <a:pt x="488" y="453"/>
                    </a:lnTo>
                    <a:lnTo>
                      <a:pt x="485" y="462"/>
                    </a:lnTo>
                    <a:lnTo>
                      <a:pt x="488" y="462"/>
                    </a:lnTo>
                    <a:lnTo>
                      <a:pt x="485" y="467"/>
                    </a:lnTo>
                    <a:lnTo>
                      <a:pt x="483" y="467"/>
                    </a:lnTo>
                    <a:lnTo>
                      <a:pt x="485" y="469"/>
                    </a:lnTo>
                    <a:lnTo>
                      <a:pt x="485" y="471"/>
                    </a:lnTo>
                    <a:lnTo>
                      <a:pt x="488" y="471"/>
                    </a:lnTo>
                    <a:lnTo>
                      <a:pt x="485" y="476"/>
                    </a:lnTo>
                    <a:lnTo>
                      <a:pt x="485" y="478"/>
                    </a:lnTo>
                    <a:lnTo>
                      <a:pt x="483" y="480"/>
                    </a:lnTo>
                    <a:lnTo>
                      <a:pt x="485" y="480"/>
                    </a:lnTo>
                    <a:lnTo>
                      <a:pt x="483" y="482"/>
                    </a:lnTo>
                    <a:lnTo>
                      <a:pt x="488" y="484"/>
                    </a:lnTo>
                    <a:lnTo>
                      <a:pt x="485" y="487"/>
                    </a:lnTo>
                    <a:lnTo>
                      <a:pt x="481" y="487"/>
                    </a:lnTo>
                    <a:lnTo>
                      <a:pt x="483" y="489"/>
                    </a:lnTo>
                    <a:lnTo>
                      <a:pt x="481" y="489"/>
                    </a:lnTo>
                    <a:lnTo>
                      <a:pt x="481" y="491"/>
                    </a:lnTo>
                    <a:lnTo>
                      <a:pt x="481" y="493"/>
                    </a:lnTo>
                    <a:lnTo>
                      <a:pt x="479" y="496"/>
                    </a:lnTo>
                    <a:lnTo>
                      <a:pt x="476" y="498"/>
                    </a:lnTo>
                    <a:lnTo>
                      <a:pt x="479" y="500"/>
                    </a:lnTo>
                    <a:lnTo>
                      <a:pt x="479" y="502"/>
                    </a:lnTo>
                    <a:lnTo>
                      <a:pt x="476" y="507"/>
                    </a:lnTo>
                    <a:lnTo>
                      <a:pt x="479" y="509"/>
                    </a:lnTo>
                    <a:lnTo>
                      <a:pt x="474" y="511"/>
                    </a:lnTo>
                    <a:lnTo>
                      <a:pt x="474" y="509"/>
                    </a:lnTo>
                    <a:lnTo>
                      <a:pt x="472" y="511"/>
                    </a:lnTo>
                    <a:lnTo>
                      <a:pt x="470" y="509"/>
                    </a:lnTo>
                    <a:lnTo>
                      <a:pt x="467" y="511"/>
                    </a:lnTo>
                    <a:lnTo>
                      <a:pt x="465" y="511"/>
                    </a:lnTo>
                    <a:lnTo>
                      <a:pt x="463" y="511"/>
                    </a:lnTo>
                    <a:lnTo>
                      <a:pt x="459" y="509"/>
                    </a:lnTo>
                    <a:lnTo>
                      <a:pt x="459" y="511"/>
                    </a:lnTo>
                    <a:lnTo>
                      <a:pt x="456" y="511"/>
                    </a:lnTo>
                    <a:lnTo>
                      <a:pt x="452" y="511"/>
                    </a:lnTo>
                    <a:lnTo>
                      <a:pt x="450" y="513"/>
                    </a:lnTo>
                    <a:lnTo>
                      <a:pt x="447" y="513"/>
                    </a:lnTo>
                    <a:lnTo>
                      <a:pt x="447" y="511"/>
                    </a:lnTo>
                    <a:lnTo>
                      <a:pt x="443" y="509"/>
                    </a:lnTo>
                    <a:lnTo>
                      <a:pt x="439" y="493"/>
                    </a:lnTo>
                    <a:lnTo>
                      <a:pt x="427" y="518"/>
                    </a:lnTo>
                    <a:lnTo>
                      <a:pt x="423" y="520"/>
                    </a:lnTo>
                    <a:lnTo>
                      <a:pt x="418" y="520"/>
                    </a:lnTo>
                    <a:lnTo>
                      <a:pt x="416" y="531"/>
                    </a:lnTo>
                    <a:lnTo>
                      <a:pt x="414" y="533"/>
                    </a:lnTo>
                    <a:lnTo>
                      <a:pt x="407" y="533"/>
                    </a:lnTo>
                    <a:lnTo>
                      <a:pt x="405" y="542"/>
                    </a:lnTo>
                    <a:lnTo>
                      <a:pt x="403" y="542"/>
                    </a:lnTo>
                    <a:lnTo>
                      <a:pt x="403" y="544"/>
                    </a:lnTo>
                    <a:lnTo>
                      <a:pt x="398" y="544"/>
                    </a:lnTo>
                    <a:lnTo>
                      <a:pt x="398" y="549"/>
                    </a:lnTo>
                    <a:lnTo>
                      <a:pt x="396" y="549"/>
                    </a:lnTo>
                    <a:lnTo>
                      <a:pt x="392" y="547"/>
                    </a:lnTo>
                    <a:lnTo>
                      <a:pt x="392" y="542"/>
                    </a:lnTo>
                    <a:lnTo>
                      <a:pt x="390" y="540"/>
                    </a:lnTo>
                    <a:lnTo>
                      <a:pt x="390" y="531"/>
                    </a:lnTo>
                    <a:lnTo>
                      <a:pt x="361" y="533"/>
                    </a:lnTo>
                    <a:lnTo>
                      <a:pt x="367" y="513"/>
                    </a:lnTo>
                    <a:lnTo>
                      <a:pt x="365" y="509"/>
                    </a:lnTo>
                    <a:lnTo>
                      <a:pt x="365" y="507"/>
                    </a:lnTo>
                    <a:lnTo>
                      <a:pt x="363" y="502"/>
                    </a:lnTo>
                    <a:lnTo>
                      <a:pt x="363" y="500"/>
                    </a:lnTo>
                    <a:lnTo>
                      <a:pt x="363" y="498"/>
                    </a:lnTo>
                    <a:lnTo>
                      <a:pt x="363" y="496"/>
                    </a:lnTo>
                    <a:lnTo>
                      <a:pt x="363" y="489"/>
                    </a:lnTo>
                    <a:lnTo>
                      <a:pt x="367" y="471"/>
                    </a:lnTo>
                    <a:lnTo>
                      <a:pt x="372" y="462"/>
                    </a:lnTo>
                    <a:lnTo>
                      <a:pt x="369" y="462"/>
                    </a:lnTo>
                    <a:lnTo>
                      <a:pt x="372" y="460"/>
                    </a:lnTo>
                    <a:lnTo>
                      <a:pt x="369" y="458"/>
                    </a:lnTo>
                    <a:lnTo>
                      <a:pt x="372" y="456"/>
                    </a:lnTo>
                    <a:lnTo>
                      <a:pt x="369" y="456"/>
                    </a:lnTo>
                    <a:lnTo>
                      <a:pt x="369" y="449"/>
                    </a:lnTo>
                    <a:lnTo>
                      <a:pt x="365" y="449"/>
                    </a:lnTo>
                    <a:lnTo>
                      <a:pt x="365" y="447"/>
                    </a:lnTo>
                    <a:lnTo>
                      <a:pt x="363" y="445"/>
                    </a:lnTo>
                    <a:lnTo>
                      <a:pt x="365" y="442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7" y="438"/>
                    </a:lnTo>
                    <a:lnTo>
                      <a:pt x="369" y="438"/>
                    </a:lnTo>
                    <a:lnTo>
                      <a:pt x="372" y="438"/>
                    </a:lnTo>
                    <a:lnTo>
                      <a:pt x="374" y="440"/>
                    </a:lnTo>
                    <a:lnTo>
                      <a:pt x="378" y="440"/>
                    </a:lnTo>
                    <a:lnTo>
                      <a:pt x="378" y="442"/>
                    </a:lnTo>
                    <a:lnTo>
                      <a:pt x="378" y="440"/>
                    </a:lnTo>
                    <a:lnTo>
                      <a:pt x="381" y="442"/>
                    </a:lnTo>
                    <a:lnTo>
                      <a:pt x="385" y="445"/>
                    </a:lnTo>
                    <a:lnTo>
                      <a:pt x="385" y="447"/>
                    </a:lnTo>
                    <a:lnTo>
                      <a:pt x="387" y="447"/>
                    </a:lnTo>
                    <a:lnTo>
                      <a:pt x="390" y="445"/>
                    </a:lnTo>
                    <a:lnTo>
                      <a:pt x="392" y="447"/>
                    </a:lnTo>
                    <a:lnTo>
                      <a:pt x="392" y="445"/>
                    </a:lnTo>
                    <a:lnTo>
                      <a:pt x="394" y="445"/>
                    </a:lnTo>
                    <a:lnTo>
                      <a:pt x="394" y="442"/>
                    </a:lnTo>
                    <a:lnTo>
                      <a:pt x="401" y="445"/>
                    </a:lnTo>
                    <a:lnTo>
                      <a:pt x="401" y="442"/>
                    </a:lnTo>
                    <a:lnTo>
                      <a:pt x="401" y="440"/>
                    </a:lnTo>
                    <a:lnTo>
                      <a:pt x="401" y="436"/>
                    </a:lnTo>
                    <a:lnTo>
                      <a:pt x="398" y="431"/>
                    </a:lnTo>
                    <a:lnTo>
                      <a:pt x="398" y="433"/>
                    </a:lnTo>
                    <a:lnTo>
                      <a:pt x="394" y="433"/>
                    </a:lnTo>
                    <a:lnTo>
                      <a:pt x="394" y="431"/>
                    </a:lnTo>
                    <a:lnTo>
                      <a:pt x="396" y="431"/>
                    </a:lnTo>
                    <a:lnTo>
                      <a:pt x="396" y="429"/>
                    </a:lnTo>
                    <a:lnTo>
                      <a:pt x="392" y="431"/>
                    </a:lnTo>
                    <a:lnTo>
                      <a:pt x="390" y="427"/>
                    </a:lnTo>
                    <a:lnTo>
                      <a:pt x="392" y="422"/>
                    </a:lnTo>
                    <a:lnTo>
                      <a:pt x="390" y="420"/>
                    </a:lnTo>
                    <a:lnTo>
                      <a:pt x="394" y="420"/>
                    </a:lnTo>
                    <a:lnTo>
                      <a:pt x="396" y="420"/>
                    </a:lnTo>
                    <a:lnTo>
                      <a:pt x="394" y="418"/>
                    </a:lnTo>
                    <a:lnTo>
                      <a:pt x="396" y="416"/>
                    </a:lnTo>
                    <a:lnTo>
                      <a:pt x="398" y="409"/>
                    </a:lnTo>
                    <a:lnTo>
                      <a:pt x="407" y="411"/>
                    </a:lnTo>
                    <a:lnTo>
                      <a:pt x="405" y="407"/>
                    </a:lnTo>
                    <a:lnTo>
                      <a:pt x="405" y="405"/>
                    </a:lnTo>
                    <a:lnTo>
                      <a:pt x="418" y="409"/>
                    </a:lnTo>
                    <a:lnTo>
                      <a:pt x="425" y="400"/>
                    </a:lnTo>
                    <a:lnTo>
                      <a:pt x="430" y="400"/>
                    </a:lnTo>
                    <a:lnTo>
                      <a:pt x="436" y="396"/>
                    </a:lnTo>
                    <a:lnTo>
                      <a:pt x="441" y="396"/>
                    </a:lnTo>
                    <a:lnTo>
                      <a:pt x="445" y="393"/>
                    </a:lnTo>
                    <a:lnTo>
                      <a:pt x="441" y="391"/>
                    </a:lnTo>
                    <a:lnTo>
                      <a:pt x="439" y="389"/>
                    </a:lnTo>
                    <a:lnTo>
                      <a:pt x="441" y="389"/>
                    </a:lnTo>
                    <a:lnTo>
                      <a:pt x="439" y="387"/>
                    </a:lnTo>
                    <a:lnTo>
                      <a:pt x="443" y="385"/>
                    </a:lnTo>
                    <a:lnTo>
                      <a:pt x="441" y="378"/>
                    </a:lnTo>
                    <a:lnTo>
                      <a:pt x="439" y="378"/>
                    </a:lnTo>
                    <a:lnTo>
                      <a:pt x="434" y="371"/>
                    </a:lnTo>
                    <a:lnTo>
                      <a:pt x="432" y="371"/>
                    </a:lnTo>
                    <a:lnTo>
                      <a:pt x="425" y="367"/>
                    </a:lnTo>
                    <a:lnTo>
                      <a:pt x="423" y="367"/>
                    </a:lnTo>
                    <a:lnTo>
                      <a:pt x="423" y="362"/>
                    </a:lnTo>
                    <a:lnTo>
                      <a:pt x="421" y="367"/>
                    </a:lnTo>
                    <a:lnTo>
                      <a:pt x="418" y="365"/>
                    </a:lnTo>
                    <a:lnTo>
                      <a:pt x="416" y="367"/>
                    </a:lnTo>
                    <a:lnTo>
                      <a:pt x="414" y="358"/>
                    </a:lnTo>
                    <a:lnTo>
                      <a:pt x="410" y="358"/>
                    </a:lnTo>
                    <a:lnTo>
                      <a:pt x="412" y="356"/>
                    </a:lnTo>
                    <a:lnTo>
                      <a:pt x="421" y="349"/>
                    </a:lnTo>
                    <a:lnTo>
                      <a:pt x="423" y="345"/>
                    </a:lnTo>
                    <a:lnTo>
                      <a:pt x="423" y="340"/>
                    </a:lnTo>
                    <a:lnTo>
                      <a:pt x="416" y="347"/>
                    </a:lnTo>
                    <a:lnTo>
                      <a:pt x="414" y="347"/>
                    </a:lnTo>
                    <a:lnTo>
                      <a:pt x="412" y="345"/>
                    </a:lnTo>
                    <a:lnTo>
                      <a:pt x="410" y="345"/>
                    </a:lnTo>
                    <a:lnTo>
                      <a:pt x="410" y="338"/>
                    </a:lnTo>
                    <a:lnTo>
                      <a:pt x="401" y="336"/>
                    </a:lnTo>
                    <a:lnTo>
                      <a:pt x="396" y="329"/>
                    </a:lnTo>
                    <a:lnTo>
                      <a:pt x="392" y="327"/>
                    </a:lnTo>
                    <a:lnTo>
                      <a:pt x="390" y="325"/>
                    </a:lnTo>
                    <a:lnTo>
                      <a:pt x="392" y="322"/>
                    </a:lnTo>
                    <a:lnTo>
                      <a:pt x="392" y="320"/>
                    </a:lnTo>
                    <a:lnTo>
                      <a:pt x="390" y="322"/>
                    </a:lnTo>
                    <a:lnTo>
                      <a:pt x="387" y="320"/>
                    </a:lnTo>
                    <a:lnTo>
                      <a:pt x="385" y="320"/>
                    </a:lnTo>
                    <a:lnTo>
                      <a:pt x="385" y="318"/>
                    </a:lnTo>
                    <a:lnTo>
                      <a:pt x="376" y="322"/>
                    </a:lnTo>
                    <a:lnTo>
                      <a:pt x="374" y="322"/>
                    </a:lnTo>
                    <a:lnTo>
                      <a:pt x="367" y="325"/>
                    </a:lnTo>
                    <a:lnTo>
                      <a:pt x="363" y="325"/>
                    </a:lnTo>
                    <a:lnTo>
                      <a:pt x="363" y="322"/>
                    </a:lnTo>
                    <a:lnTo>
                      <a:pt x="354" y="331"/>
                    </a:lnTo>
                    <a:lnTo>
                      <a:pt x="352" y="329"/>
                    </a:lnTo>
                    <a:lnTo>
                      <a:pt x="352" y="327"/>
                    </a:lnTo>
                    <a:lnTo>
                      <a:pt x="352" y="325"/>
                    </a:lnTo>
                    <a:lnTo>
                      <a:pt x="354" y="320"/>
                    </a:lnTo>
                    <a:lnTo>
                      <a:pt x="352" y="313"/>
                    </a:lnTo>
                    <a:lnTo>
                      <a:pt x="352" y="309"/>
                    </a:lnTo>
                    <a:lnTo>
                      <a:pt x="356" y="305"/>
                    </a:lnTo>
                    <a:lnTo>
                      <a:pt x="356" y="302"/>
                    </a:lnTo>
                    <a:lnTo>
                      <a:pt x="361" y="296"/>
                    </a:lnTo>
                    <a:lnTo>
                      <a:pt x="358" y="296"/>
                    </a:lnTo>
                    <a:lnTo>
                      <a:pt x="356" y="296"/>
                    </a:lnTo>
                    <a:lnTo>
                      <a:pt x="352" y="296"/>
                    </a:lnTo>
                    <a:lnTo>
                      <a:pt x="352" y="291"/>
                    </a:lnTo>
                    <a:lnTo>
                      <a:pt x="354" y="287"/>
                    </a:lnTo>
                    <a:lnTo>
                      <a:pt x="361" y="282"/>
                    </a:lnTo>
                    <a:lnTo>
                      <a:pt x="372" y="271"/>
                    </a:lnTo>
                    <a:lnTo>
                      <a:pt x="369" y="274"/>
                    </a:lnTo>
                    <a:lnTo>
                      <a:pt x="363" y="274"/>
                    </a:lnTo>
                    <a:lnTo>
                      <a:pt x="361" y="274"/>
                    </a:lnTo>
                    <a:lnTo>
                      <a:pt x="356" y="274"/>
                    </a:lnTo>
                    <a:lnTo>
                      <a:pt x="354" y="271"/>
                    </a:lnTo>
                    <a:lnTo>
                      <a:pt x="349" y="276"/>
                    </a:lnTo>
                    <a:lnTo>
                      <a:pt x="343" y="276"/>
                    </a:lnTo>
                    <a:lnTo>
                      <a:pt x="336" y="278"/>
                    </a:lnTo>
                    <a:lnTo>
                      <a:pt x="327" y="278"/>
                    </a:lnTo>
                    <a:lnTo>
                      <a:pt x="327" y="280"/>
                    </a:lnTo>
                    <a:lnTo>
                      <a:pt x="320" y="280"/>
                    </a:lnTo>
                    <a:lnTo>
                      <a:pt x="318" y="282"/>
                    </a:lnTo>
                    <a:lnTo>
                      <a:pt x="318" y="280"/>
                    </a:lnTo>
                    <a:lnTo>
                      <a:pt x="312" y="278"/>
                    </a:lnTo>
                    <a:lnTo>
                      <a:pt x="312" y="276"/>
                    </a:lnTo>
                    <a:lnTo>
                      <a:pt x="312" y="269"/>
                    </a:lnTo>
                    <a:lnTo>
                      <a:pt x="303" y="267"/>
                    </a:lnTo>
                    <a:lnTo>
                      <a:pt x="300" y="271"/>
                    </a:lnTo>
                    <a:lnTo>
                      <a:pt x="298" y="269"/>
                    </a:lnTo>
                    <a:lnTo>
                      <a:pt x="296" y="274"/>
                    </a:lnTo>
                    <a:lnTo>
                      <a:pt x="291" y="274"/>
                    </a:lnTo>
                    <a:lnTo>
                      <a:pt x="289" y="278"/>
                    </a:lnTo>
                    <a:lnTo>
                      <a:pt x="289" y="289"/>
                    </a:lnTo>
                    <a:lnTo>
                      <a:pt x="283" y="296"/>
                    </a:lnTo>
                    <a:lnTo>
                      <a:pt x="280" y="296"/>
                    </a:lnTo>
                    <a:lnTo>
                      <a:pt x="274" y="291"/>
                    </a:lnTo>
                    <a:lnTo>
                      <a:pt x="276" y="291"/>
                    </a:lnTo>
                    <a:lnTo>
                      <a:pt x="278" y="289"/>
                    </a:lnTo>
                    <a:lnTo>
                      <a:pt x="276" y="285"/>
                    </a:lnTo>
                    <a:lnTo>
                      <a:pt x="276" y="280"/>
                    </a:lnTo>
                    <a:lnTo>
                      <a:pt x="271" y="280"/>
                    </a:lnTo>
                    <a:lnTo>
                      <a:pt x="271" y="278"/>
                    </a:lnTo>
                    <a:lnTo>
                      <a:pt x="269" y="278"/>
                    </a:lnTo>
                    <a:lnTo>
                      <a:pt x="265" y="287"/>
                    </a:lnTo>
                    <a:lnTo>
                      <a:pt x="260" y="289"/>
                    </a:lnTo>
                    <a:lnTo>
                      <a:pt x="260" y="291"/>
                    </a:lnTo>
                    <a:lnTo>
                      <a:pt x="258" y="293"/>
                    </a:lnTo>
                    <a:lnTo>
                      <a:pt x="258" y="296"/>
                    </a:lnTo>
                    <a:lnTo>
                      <a:pt x="263" y="291"/>
                    </a:lnTo>
                    <a:lnTo>
                      <a:pt x="263" y="293"/>
                    </a:lnTo>
                    <a:lnTo>
                      <a:pt x="258" y="296"/>
                    </a:lnTo>
                    <a:lnTo>
                      <a:pt x="258" y="298"/>
                    </a:lnTo>
                    <a:lnTo>
                      <a:pt x="256" y="298"/>
                    </a:lnTo>
                    <a:lnTo>
                      <a:pt x="254" y="302"/>
                    </a:lnTo>
                    <a:lnTo>
                      <a:pt x="258" y="302"/>
                    </a:lnTo>
                    <a:lnTo>
                      <a:pt x="263" y="298"/>
                    </a:lnTo>
                    <a:lnTo>
                      <a:pt x="263" y="300"/>
                    </a:lnTo>
                    <a:lnTo>
                      <a:pt x="254" y="302"/>
                    </a:lnTo>
                    <a:lnTo>
                      <a:pt x="249" y="305"/>
                    </a:lnTo>
                    <a:lnTo>
                      <a:pt x="247" y="305"/>
                    </a:lnTo>
                    <a:lnTo>
                      <a:pt x="234" y="307"/>
                    </a:lnTo>
                    <a:lnTo>
                      <a:pt x="225" y="318"/>
                    </a:lnTo>
                    <a:lnTo>
                      <a:pt x="222" y="318"/>
                    </a:lnTo>
                    <a:lnTo>
                      <a:pt x="218" y="322"/>
                    </a:lnTo>
                    <a:lnTo>
                      <a:pt x="214" y="322"/>
                    </a:lnTo>
                    <a:lnTo>
                      <a:pt x="214" y="316"/>
                    </a:lnTo>
                    <a:lnTo>
                      <a:pt x="211" y="316"/>
                    </a:lnTo>
                    <a:lnTo>
                      <a:pt x="214" y="309"/>
                    </a:lnTo>
                    <a:lnTo>
                      <a:pt x="216" y="305"/>
                    </a:lnTo>
                    <a:lnTo>
                      <a:pt x="214" y="302"/>
                    </a:lnTo>
                    <a:lnTo>
                      <a:pt x="211" y="305"/>
                    </a:lnTo>
                    <a:lnTo>
                      <a:pt x="209" y="305"/>
                    </a:lnTo>
                    <a:lnTo>
                      <a:pt x="205" y="307"/>
                    </a:lnTo>
                    <a:lnTo>
                      <a:pt x="198" y="307"/>
                    </a:lnTo>
                    <a:lnTo>
                      <a:pt x="196" y="309"/>
                    </a:lnTo>
                    <a:lnTo>
                      <a:pt x="193" y="307"/>
                    </a:lnTo>
                    <a:lnTo>
                      <a:pt x="196" y="307"/>
                    </a:lnTo>
                    <a:lnTo>
                      <a:pt x="198" y="305"/>
                    </a:lnTo>
                    <a:lnTo>
                      <a:pt x="193" y="305"/>
                    </a:lnTo>
                    <a:lnTo>
                      <a:pt x="189" y="309"/>
                    </a:lnTo>
                    <a:lnTo>
                      <a:pt x="187" y="309"/>
                    </a:lnTo>
                    <a:lnTo>
                      <a:pt x="189" y="302"/>
                    </a:lnTo>
                    <a:lnTo>
                      <a:pt x="191" y="302"/>
                    </a:lnTo>
                    <a:lnTo>
                      <a:pt x="191" y="298"/>
                    </a:lnTo>
                    <a:lnTo>
                      <a:pt x="182" y="298"/>
                    </a:lnTo>
                    <a:lnTo>
                      <a:pt x="180" y="293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3" y="291"/>
                    </a:lnTo>
                    <a:lnTo>
                      <a:pt x="176" y="296"/>
                    </a:lnTo>
                    <a:lnTo>
                      <a:pt x="169" y="289"/>
                    </a:lnTo>
                    <a:lnTo>
                      <a:pt x="169" y="291"/>
                    </a:lnTo>
                    <a:lnTo>
                      <a:pt x="165" y="291"/>
                    </a:lnTo>
                    <a:lnTo>
                      <a:pt x="162" y="291"/>
                    </a:lnTo>
                    <a:lnTo>
                      <a:pt x="160" y="289"/>
                    </a:lnTo>
                    <a:lnTo>
                      <a:pt x="156" y="291"/>
                    </a:lnTo>
                    <a:lnTo>
                      <a:pt x="156" y="296"/>
                    </a:lnTo>
                    <a:lnTo>
                      <a:pt x="151" y="296"/>
                    </a:lnTo>
                    <a:lnTo>
                      <a:pt x="151" y="293"/>
                    </a:lnTo>
                    <a:lnTo>
                      <a:pt x="149" y="296"/>
                    </a:lnTo>
                    <a:lnTo>
                      <a:pt x="151" y="291"/>
                    </a:lnTo>
                    <a:lnTo>
                      <a:pt x="149" y="293"/>
                    </a:lnTo>
                    <a:lnTo>
                      <a:pt x="149" y="291"/>
                    </a:lnTo>
                    <a:lnTo>
                      <a:pt x="151" y="289"/>
                    </a:lnTo>
                    <a:lnTo>
                      <a:pt x="147" y="291"/>
                    </a:lnTo>
                    <a:lnTo>
                      <a:pt x="147" y="289"/>
                    </a:lnTo>
                    <a:lnTo>
                      <a:pt x="142" y="289"/>
                    </a:lnTo>
                    <a:lnTo>
                      <a:pt x="140" y="291"/>
                    </a:lnTo>
                    <a:lnTo>
                      <a:pt x="133" y="296"/>
                    </a:lnTo>
                    <a:lnTo>
                      <a:pt x="133" y="298"/>
                    </a:lnTo>
                    <a:lnTo>
                      <a:pt x="131" y="298"/>
                    </a:lnTo>
                    <a:lnTo>
                      <a:pt x="131" y="296"/>
                    </a:lnTo>
                    <a:lnTo>
                      <a:pt x="133" y="291"/>
                    </a:lnTo>
                    <a:lnTo>
                      <a:pt x="127" y="289"/>
                    </a:lnTo>
                    <a:lnTo>
                      <a:pt x="124" y="291"/>
                    </a:lnTo>
                    <a:lnTo>
                      <a:pt x="118" y="298"/>
                    </a:lnTo>
                    <a:lnTo>
                      <a:pt x="120" y="291"/>
                    </a:lnTo>
                    <a:lnTo>
                      <a:pt x="120" y="289"/>
                    </a:lnTo>
                    <a:lnTo>
                      <a:pt x="116" y="285"/>
                    </a:lnTo>
                    <a:lnTo>
                      <a:pt x="111" y="280"/>
                    </a:lnTo>
                    <a:lnTo>
                      <a:pt x="104" y="285"/>
                    </a:lnTo>
                    <a:lnTo>
                      <a:pt x="100" y="280"/>
                    </a:lnTo>
                    <a:lnTo>
                      <a:pt x="95" y="282"/>
                    </a:lnTo>
                    <a:lnTo>
                      <a:pt x="91" y="282"/>
                    </a:lnTo>
                    <a:lnTo>
                      <a:pt x="89" y="287"/>
                    </a:lnTo>
                    <a:lnTo>
                      <a:pt x="75" y="289"/>
                    </a:lnTo>
                    <a:lnTo>
                      <a:pt x="73" y="289"/>
                    </a:lnTo>
                    <a:lnTo>
                      <a:pt x="69" y="291"/>
                    </a:lnTo>
                    <a:lnTo>
                      <a:pt x="69" y="289"/>
                    </a:lnTo>
                    <a:lnTo>
                      <a:pt x="64" y="289"/>
                    </a:lnTo>
                    <a:lnTo>
                      <a:pt x="60" y="289"/>
                    </a:lnTo>
                    <a:lnTo>
                      <a:pt x="58" y="291"/>
                    </a:lnTo>
                    <a:lnTo>
                      <a:pt x="55" y="291"/>
                    </a:lnTo>
                    <a:lnTo>
                      <a:pt x="58" y="293"/>
                    </a:lnTo>
                    <a:lnTo>
                      <a:pt x="53" y="296"/>
                    </a:lnTo>
                    <a:lnTo>
                      <a:pt x="49" y="298"/>
                    </a:lnTo>
                    <a:lnTo>
                      <a:pt x="46" y="298"/>
                    </a:lnTo>
                    <a:lnTo>
                      <a:pt x="44" y="300"/>
                    </a:lnTo>
                    <a:lnTo>
                      <a:pt x="46" y="302"/>
                    </a:lnTo>
                    <a:lnTo>
                      <a:pt x="44" y="305"/>
                    </a:lnTo>
                    <a:lnTo>
                      <a:pt x="40" y="307"/>
                    </a:lnTo>
                    <a:lnTo>
                      <a:pt x="35" y="309"/>
                    </a:lnTo>
                    <a:lnTo>
                      <a:pt x="38" y="316"/>
                    </a:lnTo>
                    <a:lnTo>
                      <a:pt x="33" y="320"/>
                    </a:lnTo>
                    <a:lnTo>
                      <a:pt x="29" y="320"/>
                    </a:lnTo>
                    <a:lnTo>
                      <a:pt x="33" y="327"/>
                    </a:lnTo>
                    <a:lnTo>
                      <a:pt x="35" y="327"/>
                    </a:lnTo>
                    <a:lnTo>
                      <a:pt x="35" y="331"/>
                    </a:lnTo>
                    <a:lnTo>
                      <a:pt x="40" y="336"/>
                    </a:lnTo>
                    <a:lnTo>
                      <a:pt x="42" y="336"/>
                    </a:lnTo>
                    <a:lnTo>
                      <a:pt x="44" y="336"/>
                    </a:lnTo>
                    <a:lnTo>
                      <a:pt x="46" y="340"/>
                    </a:lnTo>
                    <a:lnTo>
                      <a:pt x="44" y="342"/>
                    </a:lnTo>
                    <a:lnTo>
                      <a:pt x="40" y="342"/>
                    </a:lnTo>
                    <a:lnTo>
                      <a:pt x="38" y="345"/>
                    </a:lnTo>
                    <a:lnTo>
                      <a:pt x="26" y="347"/>
                    </a:lnTo>
                    <a:lnTo>
                      <a:pt x="24" y="349"/>
                    </a:lnTo>
                    <a:lnTo>
                      <a:pt x="26" y="336"/>
                    </a:lnTo>
                    <a:lnTo>
                      <a:pt x="22" y="327"/>
                    </a:lnTo>
                    <a:lnTo>
                      <a:pt x="22" y="325"/>
                    </a:lnTo>
                    <a:lnTo>
                      <a:pt x="20" y="325"/>
                    </a:lnTo>
                    <a:lnTo>
                      <a:pt x="20" y="322"/>
                    </a:lnTo>
                    <a:lnTo>
                      <a:pt x="22" y="316"/>
                    </a:lnTo>
                    <a:lnTo>
                      <a:pt x="20" y="311"/>
                    </a:lnTo>
                    <a:lnTo>
                      <a:pt x="18" y="309"/>
                    </a:lnTo>
                    <a:lnTo>
                      <a:pt x="20" y="307"/>
                    </a:lnTo>
                    <a:lnTo>
                      <a:pt x="20" y="305"/>
                    </a:lnTo>
                    <a:lnTo>
                      <a:pt x="20" y="302"/>
                    </a:lnTo>
                    <a:lnTo>
                      <a:pt x="26" y="293"/>
                    </a:lnTo>
                    <a:lnTo>
                      <a:pt x="29" y="291"/>
                    </a:lnTo>
                    <a:lnTo>
                      <a:pt x="22" y="291"/>
                    </a:lnTo>
                    <a:lnTo>
                      <a:pt x="20" y="291"/>
                    </a:lnTo>
                    <a:lnTo>
                      <a:pt x="20" y="289"/>
                    </a:lnTo>
                    <a:lnTo>
                      <a:pt x="22" y="291"/>
                    </a:lnTo>
                    <a:lnTo>
                      <a:pt x="20" y="289"/>
                    </a:lnTo>
                    <a:lnTo>
                      <a:pt x="24" y="287"/>
                    </a:lnTo>
                    <a:lnTo>
                      <a:pt x="26" y="287"/>
                    </a:lnTo>
                    <a:lnTo>
                      <a:pt x="22" y="285"/>
                    </a:lnTo>
                    <a:lnTo>
                      <a:pt x="20" y="282"/>
                    </a:lnTo>
                    <a:lnTo>
                      <a:pt x="20" y="285"/>
                    </a:lnTo>
                    <a:lnTo>
                      <a:pt x="18" y="285"/>
                    </a:lnTo>
                    <a:lnTo>
                      <a:pt x="18" y="282"/>
                    </a:lnTo>
                    <a:lnTo>
                      <a:pt x="18" y="278"/>
                    </a:lnTo>
                    <a:lnTo>
                      <a:pt x="13" y="280"/>
                    </a:lnTo>
                    <a:lnTo>
                      <a:pt x="15" y="278"/>
                    </a:lnTo>
                    <a:lnTo>
                      <a:pt x="11" y="278"/>
                    </a:lnTo>
                    <a:lnTo>
                      <a:pt x="13" y="276"/>
                    </a:lnTo>
                    <a:lnTo>
                      <a:pt x="15" y="274"/>
                    </a:lnTo>
                    <a:lnTo>
                      <a:pt x="15" y="271"/>
                    </a:lnTo>
                    <a:lnTo>
                      <a:pt x="13" y="271"/>
                    </a:lnTo>
                    <a:lnTo>
                      <a:pt x="13" y="269"/>
                    </a:lnTo>
                    <a:lnTo>
                      <a:pt x="9" y="267"/>
                    </a:lnTo>
                    <a:lnTo>
                      <a:pt x="11" y="265"/>
                    </a:lnTo>
                    <a:lnTo>
                      <a:pt x="6" y="260"/>
                    </a:lnTo>
                    <a:lnTo>
                      <a:pt x="4" y="260"/>
                    </a:lnTo>
                    <a:lnTo>
                      <a:pt x="6" y="258"/>
                    </a:lnTo>
                    <a:lnTo>
                      <a:pt x="2" y="258"/>
                    </a:lnTo>
                    <a:lnTo>
                      <a:pt x="0" y="256"/>
                    </a:lnTo>
                    <a:lnTo>
                      <a:pt x="2" y="256"/>
                    </a:lnTo>
                    <a:lnTo>
                      <a:pt x="4" y="256"/>
                    </a:lnTo>
                    <a:lnTo>
                      <a:pt x="2" y="254"/>
                    </a:lnTo>
                    <a:lnTo>
                      <a:pt x="4" y="254"/>
                    </a:lnTo>
                    <a:lnTo>
                      <a:pt x="0" y="251"/>
                    </a:lnTo>
                    <a:lnTo>
                      <a:pt x="2" y="251"/>
                    </a:lnTo>
                    <a:lnTo>
                      <a:pt x="4" y="249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2" y="245"/>
                    </a:lnTo>
                    <a:lnTo>
                      <a:pt x="4" y="247"/>
                    </a:lnTo>
                    <a:lnTo>
                      <a:pt x="6" y="245"/>
                    </a:lnTo>
                    <a:lnTo>
                      <a:pt x="2" y="240"/>
                    </a:lnTo>
                    <a:lnTo>
                      <a:pt x="4" y="240"/>
                    </a:lnTo>
                    <a:lnTo>
                      <a:pt x="9" y="242"/>
                    </a:lnTo>
                    <a:lnTo>
                      <a:pt x="9" y="238"/>
                    </a:lnTo>
                    <a:lnTo>
                      <a:pt x="13" y="236"/>
                    </a:lnTo>
                    <a:lnTo>
                      <a:pt x="13" y="234"/>
                    </a:lnTo>
                    <a:lnTo>
                      <a:pt x="18" y="229"/>
                    </a:lnTo>
                    <a:lnTo>
                      <a:pt x="18" y="231"/>
                    </a:lnTo>
                    <a:lnTo>
                      <a:pt x="18" y="234"/>
                    </a:lnTo>
                    <a:lnTo>
                      <a:pt x="18" y="229"/>
                    </a:lnTo>
                    <a:lnTo>
                      <a:pt x="22" y="229"/>
                    </a:lnTo>
                    <a:lnTo>
                      <a:pt x="22" y="225"/>
                    </a:lnTo>
                    <a:lnTo>
                      <a:pt x="20" y="227"/>
                    </a:lnTo>
                    <a:lnTo>
                      <a:pt x="20" y="225"/>
                    </a:lnTo>
                    <a:lnTo>
                      <a:pt x="22" y="225"/>
                    </a:lnTo>
                    <a:lnTo>
                      <a:pt x="22" y="222"/>
                    </a:lnTo>
                    <a:lnTo>
                      <a:pt x="24" y="218"/>
                    </a:lnTo>
                    <a:lnTo>
                      <a:pt x="24" y="216"/>
                    </a:lnTo>
                    <a:lnTo>
                      <a:pt x="22" y="214"/>
                    </a:lnTo>
                    <a:lnTo>
                      <a:pt x="24" y="205"/>
                    </a:lnTo>
                    <a:lnTo>
                      <a:pt x="24" y="200"/>
                    </a:lnTo>
                    <a:lnTo>
                      <a:pt x="26" y="200"/>
                    </a:lnTo>
                    <a:lnTo>
                      <a:pt x="24" y="198"/>
                    </a:lnTo>
                    <a:lnTo>
                      <a:pt x="26" y="196"/>
                    </a:lnTo>
                    <a:lnTo>
                      <a:pt x="24" y="196"/>
                    </a:lnTo>
                    <a:lnTo>
                      <a:pt x="22" y="194"/>
                    </a:lnTo>
                    <a:lnTo>
                      <a:pt x="26" y="191"/>
                    </a:lnTo>
                    <a:lnTo>
                      <a:pt x="24" y="189"/>
                    </a:lnTo>
                    <a:lnTo>
                      <a:pt x="24" y="185"/>
                    </a:lnTo>
                    <a:lnTo>
                      <a:pt x="24" y="182"/>
                    </a:lnTo>
                    <a:lnTo>
                      <a:pt x="24" y="178"/>
                    </a:lnTo>
                    <a:lnTo>
                      <a:pt x="29" y="180"/>
                    </a:lnTo>
                    <a:lnTo>
                      <a:pt x="40" y="180"/>
                    </a:lnTo>
                    <a:lnTo>
                      <a:pt x="44" y="178"/>
                    </a:lnTo>
                    <a:lnTo>
                      <a:pt x="51" y="178"/>
                    </a:lnTo>
                    <a:lnTo>
                      <a:pt x="64" y="176"/>
                    </a:lnTo>
                    <a:lnTo>
                      <a:pt x="71" y="174"/>
                    </a:lnTo>
                    <a:lnTo>
                      <a:pt x="71" y="167"/>
                    </a:lnTo>
                    <a:lnTo>
                      <a:pt x="73" y="165"/>
                    </a:lnTo>
                    <a:lnTo>
                      <a:pt x="75" y="160"/>
                    </a:lnTo>
                    <a:lnTo>
                      <a:pt x="87" y="162"/>
                    </a:lnTo>
                    <a:lnTo>
                      <a:pt x="93" y="158"/>
                    </a:lnTo>
                    <a:lnTo>
                      <a:pt x="95" y="154"/>
                    </a:lnTo>
                    <a:lnTo>
                      <a:pt x="102" y="154"/>
                    </a:lnTo>
                    <a:lnTo>
                      <a:pt x="122" y="167"/>
                    </a:lnTo>
                    <a:lnTo>
                      <a:pt x="133" y="169"/>
                    </a:lnTo>
                    <a:lnTo>
                      <a:pt x="136" y="171"/>
                    </a:lnTo>
                    <a:lnTo>
                      <a:pt x="140" y="171"/>
                    </a:lnTo>
                    <a:lnTo>
                      <a:pt x="142" y="174"/>
                    </a:lnTo>
                    <a:lnTo>
                      <a:pt x="147" y="174"/>
                    </a:lnTo>
                    <a:lnTo>
                      <a:pt x="180" y="171"/>
                    </a:lnTo>
                    <a:lnTo>
                      <a:pt x="185" y="171"/>
                    </a:lnTo>
                    <a:lnTo>
                      <a:pt x="193" y="171"/>
                    </a:lnTo>
                    <a:lnTo>
                      <a:pt x="200" y="165"/>
                    </a:lnTo>
                    <a:lnTo>
                      <a:pt x="207" y="167"/>
                    </a:lnTo>
                    <a:lnTo>
                      <a:pt x="220" y="167"/>
                    </a:lnTo>
                    <a:lnTo>
                      <a:pt x="229" y="171"/>
                    </a:lnTo>
                    <a:lnTo>
                      <a:pt x="234" y="171"/>
                    </a:lnTo>
                    <a:lnTo>
                      <a:pt x="240" y="169"/>
                    </a:lnTo>
                    <a:lnTo>
                      <a:pt x="245" y="162"/>
                    </a:lnTo>
                    <a:lnTo>
                      <a:pt x="251" y="167"/>
                    </a:lnTo>
                    <a:lnTo>
                      <a:pt x="258" y="169"/>
                    </a:lnTo>
                    <a:lnTo>
                      <a:pt x="271" y="169"/>
                    </a:lnTo>
                    <a:lnTo>
                      <a:pt x="276" y="167"/>
                    </a:lnTo>
                    <a:lnTo>
                      <a:pt x="285" y="167"/>
                    </a:lnTo>
                    <a:lnTo>
                      <a:pt x="289" y="167"/>
                    </a:lnTo>
                    <a:lnTo>
                      <a:pt x="305" y="160"/>
                    </a:lnTo>
                    <a:lnTo>
                      <a:pt x="309" y="154"/>
                    </a:lnTo>
                    <a:lnTo>
                      <a:pt x="314" y="151"/>
                    </a:lnTo>
                    <a:lnTo>
                      <a:pt x="325" y="158"/>
                    </a:lnTo>
                    <a:lnTo>
                      <a:pt x="327" y="160"/>
                    </a:lnTo>
                    <a:lnTo>
                      <a:pt x="338" y="162"/>
                    </a:lnTo>
                    <a:lnTo>
                      <a:pt x="345" y="160"/>
                    </a:lnTo>
                    <a:lnTo>
                      <a:pt x="345" y="158"/>
                    </a:lnTo>
                    <a:lnTo>
                      <a:pt x="345" y="156"/>
                    </a:lnTo>
                    <a:lnTo>
                      <a:pt x="356" y="156"/>
                    </a:lnTo>
                    <a:lnTo>
                      <a:pt x="365" y="154"/>
                    </a:lnTo>
                    <a:lnTo>
                      <a:pt x="369" y="154"/>
                    </a:lnTo>
                    <a:lnTo>
                      <a:pt x="372" y="154"/>
                    </a:lnTo>
                    <a:lnTo>
                      <a:pt x="372" y="151"/>
                    </a:lnTo>
                    <a:lnTo>
                      <a:pt x="381" y="149"/>
                    </a:lnTo>
                    <a:lnTo>
                      <a:pt x="387" y="151"/>
                    </a:lnTo>
                    <a:lnTo>
                      <a:pt x="387" y="149"/>
                    </a:lnTo>
                    <a:lnTo>
                      <a:pt x="390" y="149"/>
                    </a:lnTo>
                    <a:lnTo>
                      <a:pt x="394" y="145"/>
                    </a:lnTo>
                    <a:lnTo>
                      <a:pt x="414" y="147"/>
                    </a:lnTo>
                    <a:lnTo>
                      <a:pt x="421" y="142"/>
                    </a:lnTo>
                    <a:lnTo>
                      <a:pt x="421" y="138"/>
                    </a:lnTo>
                    <a:lnTo>
                      <a:pt x="423" y="136"/>
                    </a:lnTo>
                    <a:lnTo>
                      <a:pt x="432" y="136"/>
                    </a:lnTo>
                    <a:lnTo>
                      <a:pt x="439" y="136"/>
                    </a:lnTo>
                    <a:lnTo>
                      <a:pt x="454" y="140"/>
                    </a:lnTo>
                    <a:lnTo>
                      <a:pt x="461" y="142"/>
                    </a:lnTo>
                    <a:lnTo>
                      <a:pt x="461" y="145"/>
                    </a:lnTo>
                    <a:lnTo>
                      <a:pt x="474" y="151"/>
                    </a:lnTo>
                    <a:lnTo>
                      <a:pt x="483" y="151"/>
                    </a:lnTo>
                    <a:lnTo>
                      <a:pt x="485" y="154"/>
                    </a:lnTo>
                    <a:lnTo>
                      <a:pt x="488" y="151"/>
                    </a:lnTo>
                    <a:lnTo>
                      <a:pt x="503" y="147"/>
                    </a:lnTo>
                    <a:lnTo>
                      <a:pt x="521" y="145"/>
                    </a:lnTo>
                    <a:lnTo>
                      <a:pt x="537" y="147"/>
                    </a:lnTo>
                    <a:lnTo>
                      <a:pt x="539" y="149"/>
                    </a:lnTo>
                    <a:lnTo>
                      <a:pt x="543" y="149"/>
                    </a:lnTo>
                    <a:lnTo>
                      <a:pt x="565" y="145"/>
                    </a:lnTo>
                    <a:lnTo>
                      <a:pt x="570" y="145"/>
                    </a:lnTo>
                    <a:lnTo>
                      <a:pt x="574" y="138"/>
                    </a:lnTo>
                    <a:lnTo>
                      <a:pt x="581" y="134"/>
                    </a:lnTo>
                    <a:lnTo>
                      <a:pt x="583" y="131"/>
                    </a:lnTo>
                    <a:lnTo>
                      <a:pt x="583" y="134"/>
                    </a:lnTo>
                    <a:lnTo>
                      <a:pt x="583" y="131"/>
                    </a:lnTo>
                    <a:lnTo>
                      <a:pt x="586" y="134"/>
                    </a:lnTo>
                    <a:lnTo>
                      <a:pt x="586" y="131"/>
                    </a:lnTo>
                    <a:lnTo>
                      <a:pt x="588" y="131"/>
                    </a:lnTo>
                    <a:lnTo>
                      <a:pt x="590" y="131"/>
                    </a:lnTo>
                    <a:lnTo>
                      <a:pt x="592" y="129"/>
                    </a:lnTo>
                    <a:lnTo>
                      <a:pt x="590" y="122"/>
                    </a:lnTo>
                    <a:lnTo>
                      <a:pt x="586" y="120"/>
                    </a:lnTo>
                    <a:lnTo>
                      <a:pt x="588" y="120"/>
                    </a:lnTo>
                    <a:lnTo>
                      <a:pt x="588" y="118"/>
                    </a:lnTo>
                    <a:lnTo>
                      <a:pt x="597" y="111"/>
                    </a:lnTo>
                    <a:lnTo>
                      <a:pt x="601" y="107"/>
                    </a:lnTo>
                    <a:lnTo>
                      <a:pt x="614" y="94"/>
                    </a:lnTo>
                    <a:lnTo>
                      <a:pt x="623" y="89"/>
                    </a:lnTo>
                    <a:lnTo>
                      <a:pt x="628" y="83"/>
                    </a:lnTo>
                    <a:lnTo>
                      <a:pt x="639" y="74"/>
                    </a:lnTo>
                    <a:lnTo>
                      <a:pt x="637" y="71"/>
                    </a:lnTo>
                    <a:lnTo>
                      <a:pt x="652" y="67"/>
                    </a:lnTo>
                    <a:lnTo>
                      <a:pt x="652" y="60"/>
                    </a:lnTo>
                    <a:lnTo>
                      <a:pt x="648" y="58"/>
                    </a:lnTo>
                    <a:lnTo>
                      <a:pt x="648" y="56"/>
                    </a:lnTo>
                    <a:lnTo>
                      <a:pt x="646" y="54"/>
                    </a:lnTo>
                    <a:lnTo>
                      <a:pt x="648" y="49"/>
                    </a:lnTo>
                    <a:lnTo>
                      <a:pt x="650" y="49"/>
                    </a:lnTo>
                    <a:lnTo>
                      <a:pt x="652" y="51"/>
                    </a:lnTo>
                    <a:lnTo>
                      <a:pt x="652" y="54"/>
                    </a:lnTo>
                    <a:lnTo>
                      <a:pt x="655" y="56"/>
                    </a:lnTo>
                    <a:lnTo>
                      <a:pt x="657" y="56"/>
                    </a:lnTo>
                    <a:lnTo>
                      <a:pt x="657" y="54"/>
                    </a:lnTo>
                    <a:lnTo>
                      <a:pt x="659" y="56"/>
                    </a:lnTo>
                    <a:lnTo>
                      <a:pt x="668" y="58"/>
                    </a:lnTo>
                    <a:lnTo>
                      <a:pt x="677" y="54"/>
                    </a:lnTo>
                    <a:lnTo>
                      <a:pt x="677" y="58"/>
                    </a:lnTo>
                    <a:lnTo>
                      <a:pt x="681" y="60"/>
                    </a:lnTo>
                    <a:lnTo>
                      <a:pt x="684" y="58"/>
                    </a:lnTo>
                    <a:lnTo>
                      <a:pt x="686" y="58"/>
                    </a:lnTo>
                    <a:lnTo>
                      <a:pt x="690" y="56"/>
                    </a:lnTo>
                    <a:lnTo>
                      <a:pt x="697" y="54"/>
                    </a:lnTo>
                    <a:lnTo>
                      <a:pt x="699" y="51"/>
                    </a:lnTo>
                    <a:lnTo>
                      <a:pt x="706" y="51"/>
                    </a:lnTo>
                    <a:lnTo>
                      <a:pt x="708" y="49"/>
                    </a:lnTo>
                    <a:lnTo>
                      <a:pt x="712" y="47"/>
                    </a:lnTo>
                    <a:lnTo>
                      <a:pt x="715" y="45"/>
                    </a:lnTo>
                    <a:lnTo>
                      <a:pt x="717" y="47"/>
                    </a:lnTo>
                    <a:lnTo>
                      <a:pt x="719" y="45"/>
                    </a:lnTo>
                    <a:lnTo>
                      <a:pt x="724" y="45"/>
                    </a:lnTo>
                    <a:lnTo>
                      <a:pt x="728" y="40"/>
                    </a:lnTo>
                    <a:lnTo>
                      <a:pt x="733" y="40"/>
                    </a:lnTo>
                    <a:lnTo>
                      <a:pt x="735" y="40"/>
                    </a:lnTo>
                    <a:lnTo>
                      <a:pt x="737" y="38"/>
                    </a:lnTo>
                    <a:lnTo>
                      <a:pt x="737" y="36"/>
                    </a:lnTo>
                    <a:lnTo>
                      <a:pt x="739" y="36"/>
                    </a:lnTo>
                    <a:lnTo>
                      <a:pt x="757" y="29"/>
                    </a:lnTo>
                    <a:lnTo>
                      <a:pt x="761" y="29"/>
                    </a:lnTo>
                    <a:lnTo>
                      <a:pt x="766" y="27"/>
                    </a:lnTo>
                    <a:lnTo>
                      <a:pt x="804" y="16"/>
                    </a:lnTo>
                    <a:lnTo>
                      <a:pt x="813" y="20"/>
                    </a:lnTo>
                    <a:lnTo>
                      <a:pt x="833" y="16"/>
                    </a:lnTo>
                    <a:lnTo>
                      <a:pt x="833" y="11"/>
                    </a:lnTo>
                    <a:lnTo>
                      <a:pt x="835" y="11"/>
                    </a:lnTo>
                    <a:lnTo>
                      <a:pt x="835" y="9"/>
                    </a:lnTo>
                    <a:lnTo>
                      <a:pt x="839" y="9"/>
                    </a:lnTo>
                    <a:lnTo>
                      <a:pt x="839" y="7"/>
                    </a:lnTo>
                    <a:lnTo>
                      <a:pt x="842" y="7"/>
                    </a:lnTo>
                    <a:lnTo>
                      <a:pt x="844" y="5"/>
                    </a:lnTo>
                    <a:lnTo>
                      <a:pt x="875" y="0"/>
                    </a:lnTo>
                    <a:lnTo>
                      <a:pt x="897" y="3"/>
                    </a:lnTo>
                    <a:lnTo>
                      <a:pt x="895" y="7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8" name="Freeform 680"/>
              <p:cNvSpPr>
                <a:spLocks noEditPoints="1"/>
              </p:cNvSpPr>
              <p:nvPr/>
            </p:nvSpPr>
            <p:spPr bwMode="auto">
              <a:xfrm>
                <a:off x="3474" y="1419"/>
                <a:ext cx="710" cy="509"/>
              </a:xfrm>
              <a:custGeom>
                <a:avLst/>
                <a:gdLst>
                  <a:gd name="T0" fmla="*/ 164 w 710"/>
                  <a:gd name="T1" fmla="*/ 71 h 509"/>
                  <a:gd name="T2" fmla="*/ 211 w 710"/>
                  <a:gd name="T3" fmla="*/ 122 h 509"/>
                  <a:gd name="T4" fmla="*/ 242 w 710"/>
                  <a:gd name="T5" fmla="*/ 142 h 509"/>
                  <a:gd name="T6" fmla="*/ 269 w 710"/>
                  <a:gd name="T7" fmla="*/ 158 h 509"/>
                  <a:gd name="T8" fmla="*/ 323 w 710"/>
                  <a:gd name="T9" fmla="*/ 142 h 509"/>
                  <a:gd name="T10" fmla="*/ 354 w 710"/>
                  <a:gd name="T11" fmla="*/ 176 h 509"/>
                  <a:gd name="T12" fmla="*/ 387 w 710"/>
                  <a:gd name="T13" fmla="*/ 169 h 509"/>
                  <a:gd name="T14" fmla="*/ 438 w 710"/>
                  <a:gd name="T15" fmla="*/ 180 h 509"/>
                  <a:gd name="T16" fmla="*/ 492 w 710"/>
                  <a:gd name="T17" fmla="*/ 200 h 509"/>
                  <a:gd name="T18" fmla="*/ 550 w 710"/>
                  <a:gd name="T19" fmla="*/ 207 h 509"/>
                  <a:gd name="T20" fmla="*/ 606 w 710"/>
                  <a:gd name="T21" fmla="*/ 207 h 509"/>
                  <a:gd name="T22" fmla="*/ 637 w 710"/>
                  <a:gd name="T23" fmla="*/ 202 h 509"/>
                  <a:gd name="T24" fmla="*/ 659 w 710"/>
                  <a:gd name="T25" fmla="*/ 204 h 509"/>
                  <a:gd name="T26" fmla="*/ 681 w 710"/>
                  <a:gd name="T27" fmla="*/ 193 h 509"/>
                  <a:gd name="T28" fmla="*/ 701 w 710"/>
                  <a:gd name="T29" fmla="*/ 189 h 509"/>
                  <a:gd name="T30" fmla="*/ 708 w 710"/>
                  <a:gd name="T31" fmla="*/ 218 h 509"/>
                  <a:gd name="T32" fmla="*/ 668 w 710"/>
                  <a:gd name="T33" fmla="*/ 244 h 509"/>
                  <a:gd name="T34" fmla="*/ 646 w 710"/>
                  <a:gd name="T35" fmla="*/ 262 h 509"/>
                  <a:gd name="T36" fmla="*/ 657 w 710"/>
                  <a:gd name="T37" fmla="*/ 291 h 509"/>
                  <a:gd name="T38" fmla="*/ 675 w 710"/>
                  <a:gd name="T39" fmla="*/ 318 h 509"/>
                  <a:gd name="T40" fmla="*/ 677 w 710"/>
                  <a:gd name="T41" fmla="*/ 335 h 509"/>
                  <a:gd name="T42" fmla="*/ 655 w 710"/>
                  <a:gd name="T43" fmla="*/ 335 h 509"/>
                  <a:gd name="T44" fmla="*/ 634 w 710"/>
                  <a:gd name="T45" fmla="*/ 349 h 509"/>
                  <a:gd name="T46" fmla="*/ 623 w 710"/>
                  <a:gd name="T47" fmla="*/ 367 h 509"/>
                  <a:gd name="T48" fmla="*/ 594 w 710"/>
                  <a:gd name="T49" fmla="*/ 364 h 509"/>
                  <a:gd name="T50" fmla="*/ 557 w 710"/>
                  <a:gd name="T51" fmla="*/ 395 h 509"/>
                  <a:gd name="T52" fmla="*/ 536 w 710"/>
                  <a:gd name="T53" fmla="*/ 433 h 509"/>
                  <a:gd name="T54" fmla="*/ 519 w 710"/>
                  <a:gd name="T55" fmla="*/ 458 h 509"/>
                  <a:gd name="T56" fmla="*/ 494 w 710"/>
                  <a:gd name="T57" fmla="*/ 464 h 509"/>
                  <a:gd name="T58" fmla="*/ 454 w 710"/>
                  <a:gd name="T59" fmla="*/ 475 h 509"/>
                  <a:gd name="T60" fmla="*/ 427 w 710"/>
                  <a:gd name="T61" fmla="*/ 471 h 509"/>
                  <a:gd name="T62" fmla="*/ 401 w 710"/>
                  <a:gd name="T63" fmla="*/ 458 h 509"/>
                  <a:gd name="T64" fmla="*/ 376 w 710"/>
                  <a:gd name="T65" fmla="*/ 446 h 509"/>
                  <a:gd name="T66" fmla="*/ 334 w 710"/>
                  <a:gd name="T67" fmla="*/ 458 h 509"/>
                  <a:gd name="T68" fmla="*/ 311 w 710"/>
                  <a:gd name="T69" fmla="*/ 471 h 509"/>
                  <a:gd name="T70" fmla="*/ 249 w 710"/>
                  <a:gd name="T71" fmla="*/ 495 h 509"/>
                  <a:gd name="T72" fmla="*/ 216 w 710"/>
                  <a:gd name="T73" fmla="*/ 478 h 509"/>
                  <a:gd name="T74" fmla="*/ 176 w 710"/>
                  <a:gd name="T75" fmla="*/ 498 h 509"/>
                  <a:gd name="T76" fmla="*/ 151 w 710"/>
                  <a:gd name="T77" fmla="*/ 495 h 509"/>
                  <a:gd name="T78" fmla="*/ 138 w 710"/>
                  <a:gd name="T79" fmla="*/ 471 h 509"/>
                  <a:gd name="T80" fmla="*/ 115 w 710"/>
                  <a:gd name="T81" fmla="*/ 475 h 509"/>
                  <a:gd name="T82" fmla="*/ 78 w 710"/>
                  <a:gd name="T83" fmla="*/ 473 h 509"/>
                  <a:gd name="T84" fmla="*/ 29 w 710"/>
                  <a:gd name="T85" fmla="*/ 458 h 509"/>
                  <a:gd name="T86" fmla="*/ 6 w 710"/>
                  <a:gd name="T87" fmla="*/ 424 h 509"/>
                  <a:gd name="T88" fmla="*/ 4 w 710"/>
                  <a:gd name="T89" fmla="*/ 389 h 509"/>
                  <a:gd name="T90" fmla="*/ 22 w 710"/>
                  <a:gd name="T91" fmla="*/ 367 h 509"/>
                  <a:gd name="T92" fmla="*/ 51 w 710"/>
                  <a:gd name="T93" fmla="*/ 353 h 509"/>
                  <a:gd name="T94" fmla="*/ 73 w 710"/>
                  <a:gd name="T95" fmla="*/ 344 h 509"/>
                  <a:gd name="T96" fmla="*/ 115 w 710"/>
                  <a:gd name="T97" fmla="*/ 304 h 509"/>
                  <a:gd name="T98" fmla="*/ 158 w 710"/>
                  <a:gd name="T99" fmla="*/ 309 h 509"/>
                  <a:gd name="T100" fmla="*/ 187 w 710"/>
                  <a:gd name="T101" fmla="*/ 300 h 509"/>
                  <a:gd name="T102" fmla="*/ 158 w 710"/>
                  <a:gd name="T103" fmla="*/ 280 h 509"/>
                  <a:gd name="T104" fmla="*/ 100 w 710"/>
                  <a:gd name="T105" fmla="*/ 244 h 509"/>
                  <a:gd name="T106" fmla="*/ 118 w 710"/>
                  <a:gd name="T107" fmla="*/ 227 h 509"/>
                  <a:gd name="T108" fmla="*/ 82 w 710"/>
                  <a:gd name="T109" fmla="*/ 200 h 509"/>
                  <a:gd name="T110" fmla="*/ 118 w 710"/>
                  <a:gd name="T111" fmla="*/ 173 h 509"/>
                  <a:gd name="T112" fmla="*/ 129 w 710"/>
                  <a:gd name="T113" fmla="*/ 158 h 509"/>
                  <a:gd name="T114" fmla="*/ 109 w 710"/>
                  <a:gd name="T115" fmla="*/ 138 h 509"/>
                  <a:gd name="T116" fmla="*/ 98 w 710"/>
                  <a:gd name="T117" fmla="*/ 111 h 509"/>
                  <a:gd name="T118" fmla="*/ 86 w 710"/>
                  <a:gd name="T119" fmla="*/ 78 h 509"/>
                  <a:gd name="T120" fmla="*/ 93 w 710"/>
                  <a:gd name="T121" fmla="*/ 6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0" h="509">
                    <a:moveTo>
                      <a:pt x="113" y="49"/>
                    </a:moveTo>
                    <a:lnTo>
                      <a:pt x="118" y="49"/>
                    </a:lnTo>
                    <a:lnTo>
                      <a:pt x="118" y="53"/>
                    </a:lnTo>
                    <a:lnTo>
                      <a:pt x="127" y="56"/>
                    </a:lnTo>
                    <a:lnTo>
                      <a:pt x="127" y="60"/>
                    </a:lnTo>
                    <a:lnTo>
                      <a:pt x="129" y="60"/>
                    </a:lnTo>
                    <a:lnTo>
                      <a:pt x="131" y="58"/>
                    </a:lnTo>
                    <a:lnTo>
                      <a:pt x="133" y="58"/>
                    </a:lnTo>
                    <a:lnTo>
                      <a:pt x="138" y="62"/>
                    </a:lnTo>
                    <a:lnTo>
                      <a:pt x="138" y="67"/>
                    </a:lnTo>
                    <a:lnTo>
                      <a:pt x="140" y="67"/>
                    </a:lnTo>
                    <a:lnTo>
                      <a:pt x="147" y="69"/>
                    </a:lnTo>
                    <a:lnTo>
                      <a:pt x="160" y="69"/>
                    </a:lnTo>
                    <a:lnTo>
                      <a:pt x="164" y="71"/>
                    </a:lnTo>
                    <a:lnTo>
                      <a:pt x="187" y="73"/>
                    </a:lnTo>
                    <a:lnTo>
                      <a:pt x="196" y="91"/>
                    </a:lnTo>
                    <a:lnTo>
                      <a:pt x="193" y="93"/>
                    </a:lnTo>
                    <a:lnTo>
                      <a:pt x="196" y="98"/>
                    </a:lnTo>
                    <a:lnTo>
                      <a:pt x="193" y="98"/>
                    </a:lnTo>
                    <a:lnTo>
                      <a:pt x="196" y="100"/>
                    </a:lnTo>
                    <a:lnTo>
                      <a:pt x="193" y="107"/>
                    </a:lnTo>
                    <a:lnTo>
                      <a:pt x="193" y="109"/>
                    </a:lnTo>
                    <a:lnTo>
                      <a:pt x="189" y="111"/>
                    </a:lnTo>
                    <a:lnTo>
                      <a:pt x="189" y="116"/>
                    </a:lnTo>
                    <a:lnTo>
                      <a:pt x="205" y="122"/>
                    </a:lnTo>
                    <a:lnTo>
                      <a:pt x="207" y="120"/>
                    </a:lnTo>
                    <a:lnTo>
                      <a:pt x="209" y="122"/>
                    </a:lnTo>
                    <a:lnTo>
                      <a:pt x="211" y="122"/>
                    </a:lnTo>
                    <a:lnTo>
                      <a:pt x="213" y="120"/>
                    </a:lnTo>
                    <a:lnTo>
                      <a:pt x="216" y="120"/>
                    </a:lnTo>
                    <a:lnTo>
                      <a:pt x="220" y="122"/>
                    </a:lnTo>
                    <a:lnTo>
                      <a:pt x="220" y="124"/>
                    </a:lnTo>
                    <a:lnTo>
                      <a:pt x="225" y="127"/>
                    </a:lnTo>
                    <a:lnTo>
                      <a:pt x="236" y="129"/>
                    </a:lnTo>
                    <a:lnTo>
                      <a:pt x="238" y="131"/>
                    </a:lnTo>
                    <a:lnTo>
                      <a:pt x="236" y="133"/>
                    </a:lnTo>
                    <a:lnTo>
                      <a:pt x="240" y="136"/>
                    </a:lnTo>
                    <a:lnTo>
                      <a:pt x="238" y="136"/>
                    </a:lnTo>
                    <a:lnTo>
                      <a:pt x="240" y="138"/>
                    </a:lnTo>
                    <a:lnTo>
                      <a:pt x="249" y="138"/>
                    </a:lnTo>
                    <a:lnTo>
                      <a:pt x="245" y="140"/>
                    </a:lnTo>
                    <a:lnTo>
                      <a:pt x="242" y="142"/>
                    </a:lnTo>
                    <a:lnTo>
                      <a:pt x="249" y="144"/>
                    </a:lnTo>
                    <a:lnTo>
                      <a:pt x="249" y="142"/>
                    </a:lnTo>
                    <a:lnTo>
                      <a:pt x="249" y="144"/>
                    </a:lnTo>
                    <a:lnTo>
                      <a:pt x="251" y="142"/>
                    </a:lnTo>
                    <a:lnTo>
                      <a:pt x="254" y="142"/>
                    </a:lnTo>
                    <a:lnTo>
                      <a:pt x="251" y="142"/>
                    </a:lnTo>
                    <a:lnTo>
                      <a:pt x="256" y="140"/>
                    </a:lnTo>
                    <a:lnTo>
                      <a:pt x="267" y="142"/>
                    </a:lnTo>
                    <a:lnTo>
                      <a:pt x="267" y="147"/>
                    </a:lnTo>
                    <a:lnTo>
                      <a:pt x="265" y="149"/>
                    </a:lnTo>
                    <a:lnTo>
                      <a:pt x="267" y="151"/>
                    </a:lnTo>
                    <a:lnTo>
                      <a:pt x="267" y="153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76" y="156"/>
                    </a:lnTo>
                    <a:lnTo>
                      <a:pt x="287" y="160"/>
                    </a:lnTo>
                    <a:lnTo>
                      <a:pt x="291" y="156"/>
                    </a:lnTo>
                    <a:lnTo>
                      <a:pt x="294" y="156"/>
                    </a:lnTo>
                    <a:lnTo>
                      <a:pt x="298" y="151"/>
                    </a:lnTo>
                    <a:lnTo>
                      <a:pt x="305" y="153"/>
                    </a:lnTo>
                    <a:lnTo>
                      <a:pt x="309" y="151"/>
                    </a:lnTo>
                    <a:lnTo>
                      <a:pt x="311" y="151"/>
                    </a:lnTo>
                    <a:lnTo>
                      <a:pt x="311" y="149"/>
                    </a:lnTo>
                    <a:lnTo>
                      <a:pt x="314" y="149"/>
                    </a:lnTo>
                    <a:lnTo>
                      <a:pt x="318" y="144"/>
                    </a:lnTo>
                    <a:lnTo>
                      <a:pt x="318" y="147"/>
                    </a:lnTo>
                    <a:lnTo>
                      <a:pt x="320" y="144"/>
                    </a:lnTo>
                    <a:lnTo>
                      <a:pt x="323" y="142"/>
                    </a:lnTo>
                    <a:lnTo>
                      <a:pt x="323" y="144"/>
                    </a:lnTo>
                    <a:lnTo>
                      <a:pt x="329" y="140"/>
                    </a:lnTo>
                    <a:lnTo>
                      <a:pt x="332" y="140"/>
                    </a:lnTo>
                    <a:lnTo>
                      <a:pt x="332" y="144"/>
                    </a:lnTo>
                    <a:lnTo>
                      <a:pt x="338" y="144"/>
                    </a:lnTo>
                    <a:lnTo>
                      <a:pt x="343" y="149"/>
                    </a:lnTo>
                    <a:lnTo>
                      <a:pt x="345" y="151"/>
                    </a:lnTo>
                    <a:lnTo>
                      <a:pt x="345" y="158"/>
                    </a:lnTo>
                    <a:lnTo>
                      <a:pt x="345" y="160"/>
                    </a:lnTo>
                    <a:lnTo>
                      <a:pt x="343" y="164"/>
                    </a:lnTo>
                    <a:lnTo>
                      <a:pt x="343" y="169"/>
                    </a:lnTo>
                    <a:lnTo>
                      <a:pt x="345" y="171"/>
                    </a:lnTo>
                    <a:lnTo>
                      <a:pt x="347" y="173"/>
                    </a:lnTo>
                    <a:lnTo>
                      <a:pt x="354" y="176"/>
                    </a:lnTo>
                    <a:lnTo>
                      <a:pt x="356" y="180"/>
                    </a:lnTo>
                    <a:lnTo>
                      <a:pt x="358" y="180"/>
                    </a:lnTo>
                    <a:lnTo>
                      <a:pt x="358" y="178"/>
                    </a:lnTo>
                    <a:lnTo>
                      <a:pt x="363" y="178"/>
                    </a:lnTo>
                    <a:lnTo>
                      <a:pt x="363" y="180"/>
                    </a:lnTo>
                    <a:lnTo>
                      <a:pt x="360" y="184"/>
                    </a:lnTo>
                    <a:lnTo>
                      <a:pt x="367" y="182"/>
                    </a:lnTo>
                    <a:lnTo>
                      <a:pt x="367" y="180"/>
                    </a:lnTo>
                    <a:lnTo>
                      <a:pt x="374" y="178"/>
                    </a:lnTo>
                    <a:lnTo>
                      <a:pt x="376" y="178"/>
                    </a:lnTo>
                    <a:lnTo>
                      <a:pt x="378" y="171"/>
                    </a:lnTo>
                    <a:lnTo>
                      <a:pt x="381" y="171"/>
                    </a:lnTo>
                    <a:lnTo>
                      <a:pt x="385" y="171"/>
                    </a:lnTo>
                    <a:lnTo>
                      <a:pt x="387" y="169"/>
                    </a:lnTo>
                    <a:lnTo>
                      <a:pt x="394" y="171"/>
                    </a:lnTo>
                    <a:lnTo>
                      <a:pt x="401" y="176"/>
                    </a:lnTo>
                    <a:lnTo>
                      <a:pt x="403" y="176"/>
                    </a:lnTo>
                    <a:lnTo>
                      <a:pt x="403" y="178"/>
                    </a:lnTo>
                    <a:lnTo>
                      <a:pt x="407" y="178"/>
                    </a:lnTo>
                    <a:lnTo>
                      <a:pt x="409" y="178"/>
                    </a:lnTo>
                    <a:lnTo>
                      <a:pt x="412" y="180"/>
                    </a:lnTo>
                    <a:lnTo>
                      <a:pt x="414" y="182"/>
                    </a:lnTo>
                    <a:lnTo>
                      <a:pt x="416" y="180"/>
                    </a:lnTo>
                    <a:lnTo>
                      <a:pt x="418" y="178"/>
                    </a:lnTo>
                    <a:lnTo>
                      <a:pt x="425" y="178"/>
                    </a:lnTo>
                    <a:lnTo>
                      <a:pt x="430" y="178"/>
                    </a:lnTo>
                    <a:lnTo>
                      <a:pt x="432" y="178"/>
                    </a:lnTo>
                    <a:lnTo>
                      <a:pt x="438" y="180"/>
                    </a:lnTo>
                    <a:lnTo>
                      <a:pt x="438" y="182"/>
                    </a:lnTo>
                    <a:lnTo>
                      <a:pt x="447" y="184"/>
                    </a:lnTo>
                    <a:lnTo>
                      <a:pt x="454" y="189"/>
                    </a:lnTo>
                    <a:lnTo>
                      <a:pt x="461" y="189"/>
                    </a:lnTo>
                    <a:lnTo>
                      <a:pt x="465" y="193"/>
                    </a:lnTo>
                    <a:lnTo>
                      <a:pt x="472" y="196"/>
                    </a:lnTo>
                    <a:lnTo>
                      <a:pt x="474" y="198"/>
                    </a:lnTo>
                    <a:lnTo>
                      <a:pt x="483" y="200"/>
                    </a:lnTo>
                    <a:lnTo>
                      <a:pt x="483" y="202"/>
                    </a:lnTo>
                    <a:lnTo>
                      <a:pt x="485" y="202"/>
                    </a:lnTo>
                    <a:lnTo>
                      <a:pt x="487" y="204"/>
                    </a:lnTo>
                    <a:lnTo>
                      <a:pt x="490" y="204"/>
                    </a:lnTo>
                    <a:lnTo>
                      <a:pt x="490" y="202"/>
                    </a:lnTo>
                    <a:lnTo>
                      <a:pt x="492" y="200"/>
                    </a:lnTo>
                    <a:lnTo>
                      <a:pt x="503" y="202"/>
                    </a:lnTo>
                    <a:lnTo>
                      <a:pt x="505" y="200"/>
                    </a:lnTo>
                    <a:lnTo>
                      <a:pt x="508" y="200"/>
                    </a:lnTo>
                    <a:lnTo>
                      <a:pt x="510" y="200"/>
                    </a:lnTo>
                    <a:lnTo>
                      <a:pt x="510" y="196"/>
                    </a:lnTo>
                    <a:lnTo>
                      <a:pt x="516" y="196"/>
                    </a:lnTo>
                    <a:lnTo>
                      <a:pt x="516" y="191"/>
                    </a:lnTo>
                    <a:lnTo>
                      <a:pt x="528" y="189"/>
                    </a:lnTo>
                    <a:lnTo>
                      <a:pt x="532" y="184"/>
                    </a:lnTo>
                    <a:lnTo>
                      <a:pt x="532" y="182"/>
                    </a:lnTo>
                    <a:lnTo>
                      <a:pt x="536" y="182"/>
                    </a:lnTo>
                    <a:lnTo>
                      <a:pt x="536" y="189"/>
                    </a:lnTo>
                    <a:lnTo>
                      <a:pt x="539" y="200"/>
                    </a:lnTo>
                    <a:lnTo>
                      <a:pt x="550" y="207"/>
                    </a:lnTo>
                    <a:lnTo>
                      <a:pt x="552" y="207"/>
                    </a:lnTo>
                    <a:lnTo>
                      <a:pt x="557" y="207"/>
                    </a:lnTo>
                    <a:lnTo>
                      <a:pt x="559" y="207"/>
                    </a:lnTo>
                    <a:lnTo>
                      <a:pt x="563" y="207"/>
                    </a:lnTo>
                    <a:lnTo>
                      <a:pt x="563" y="211"/>
                    </a:lnTo>
                    <a:lnTo>
                      <a:pt x="570" y="213"/>
                    </a:lnTo>
                    <a:lnTo>
                      <a:pt x="570" y="211"/>
                    </a:lnTo>
                    <a:lnTo>
                      <a:pt x="574" y="216"/>
                    </a:lnTo>
                    <a:lnTo>
                      <a:pt x="577" y="213"/>
                    </a:lnTo>
                    <a:lnTo>
                      <a:pt x="577" y="209"/>
                    </a:lnTo>
                    <a:lnTo>
                      <a:pt x="579" y="207"/>
                    </a:lnTo>
                    <a:lnTo>
                      <a:pt x="592" y="202"/>
                    </a:lnTo>
                    <a:lnTo>
                      <a:pt x="603" y="204"/>
                    </a:lnTo>
                    <a:lnTo>
                      <a:pt x="606" y="207"/>
                    </a:lnTo>
                    <a:lnTo>
                      <a:pt x="610" y="209"/>
                    </a:lnTo>
                    <a:lnTo>
                      <a:pt x="610" y="211"/>
                    </a:lnTo>
                    <a:lnTo>
                      <a:pt x="612" y="211"/>
                    </a:lnTo>
                    <a:lnTo>
                      <a:pt x="614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3" y="207"/>
                    </a:lnTo>
                    <a:lnTo>
                      <a:pt x="623" y="202"/>
                    </a:lnTo>
                    <a:lnTo>
                      <a:pt x="628" y="204"/>
                    </a:lnTo>
                    <a:lnTo>
                      <a:pt x="630" y="207"/>
                    </a:lnTo>
                    <a:lnTo>
                      <a:pt x="632" y="204"/>
                    </a:lnTo>
                    <a:lnTo>
                      <a:pt x="634" y="207"/>
                    </a:lnTo>
                    <a:lnTo>
                      <a:pt x="637" y="204"/>
                    </a:lnTo>
                    <a:lnTo>
                      <a:pt x="637" y="202"/>
                    </a:lnTo>
                    <a:lnTo>
                      <a:pt x="637" y="200"/>
                    </a:lnTo>
                    <a:lnTo>
                      <a:pt x="639" y="198"/>
                    </a:lnTo>
                    <a:lnTo>
                      <a:pt x="646" y="200"/>
                    </a:lnTo>
                    <a:lnTo>
                      <a:pt x="643" y="202"/>
                    </a:lnTo>
                    <a:lnTo>
                      <a:pt x="648" y="202"/>
                    </a:lnTo>
                    <a:lnTo>
                      <a:pt x="650" y="200"/>
                    </a:lnTo>
                    <a:lnTo>
                      <a:pt x="648" y="200"/>
                    </a:lnTo>
                    <a:lnTo>
                      <a:pt x="652" y="198"/>
                    </a:lnTo>
                    <a:lnTo>
                      <a:pt x="652" y="196"/>
                    </a:lnTo>
                    <a:lnTo>
                      <a:pt x="657" y="200"/>
                    </a:lnTo>
                    <a:lnTo>
                      <a:pt x="655" y="200"/>
                    </a:lnTo>
                    <a:lnTo>
                      <a:pt x="659" y="202"/>
                    </a:lnTo>
                    <a:lnTo>
                      <a:pt x="657" y="204"/>
                    </a:lnTo>
                    <a:lnTo>
                      <a:pt x="659" y="204"/>
                    </a:lnTo>
                    <a:lnTo>
                      <a:pt x="663" y="209"/>
                    </a:lnTo>
                    <a:lnTo>
                      <a:pt x="668" y="209"/>
                    </a:lnTo>
                    <a:lnTo>
                      <a:pt x="668" y="213"/>
                    </a:lnTo>
                    <a:lnTo>
                      <a:pt x="672" y="213"/>
                    </a:lnTo>
                    <a:lnTo>
                      <a:pt x="672" y="211"/>
                    </a:lnTo>
                    <a:lnTo>
                      <a:pt x="675" y="209"/>
                    </a:lnTo>
                    <a:lnTo>
                      <a:pt x="677" y="207"/>
                    </a:lnTo>
                    <a:lnTo>
                      <a:pt x="679" y="207"/>
                    </a:lnTo>
                    <a:lnTo>
                      <a:pt x="683" y="202"/>
                    </a:lnTo>
                    <a:lnTo>
                      <a:pt x="681" y="200"/>
                    </a:lnTo>
                    <a:lnTo>
                      <a:pt x="683" y="198"/>
                    </a:lnTo>
                    <a:lnTo>
                      <a:pt x="683" y="196"/>
                    </a:lnTo>
                    <a:lnTo>
                      <a:pt x="683" y="193"/>
                    </a:lnTo>
                    <a:lnTo>
                      <a:pt x="681" y="193"/>
                    </a:lnTo>
                    <a:lnTo>
                      <a:pt x="683" y="191"/>
                    </a:lnTo>
                    <a:lnTo>
                      <a:pt x="683" y="189"/>
                    </a:lnTo>
                    <a:lnTo>
                      <a:pt x="688" y="191"/>
                    </a:lnTo>
                    <a:lnTo>
                      <a:pt x="690" y="191"/>
                    </a:lnTo>
                    <a:lnTo>
                      <a:pt x="692" y="191"/>
                    </a:lnTo>
                    <a:lnTo>
                      <a:pt x="692" y="189"/>
                    </a:lnTo>
                    <a:lnTo>
                      <a:pt x="695" y="189"/>
                    </a:lnTo>
                    <a:lnTo>
                      <a:pt x="695" y="187"/>
                    </a:lnTo>
                    <a:lnTo>
                      <a:pt x="697" y="187"/>
                    </a:lnTo>
                    <a:lnTo>
                      <a:pt x="699" y="189"/>
                    </a:lnTo>
                    <a:lnTo>
                      <a:pt x="699" y="187"/>
                    </a:lnTo>
                    <a:lnTo>
                      <a:pt x="699" y="184"/>
                    </a:lnTo>
                    <a:lnTo>
                      <a:pt x="701" y="187"/>
                    </a:lnTo>
                    <a:lnTo>
                      <a:pt x="701" y="189"/>
                    </a:lnTo>
                    <a:lnTo>
                      <a:pt x="695" y="196"/>
                    </a:lnTo>
                    <a:lnTo>
                      <a:pt x="697" y="196"/>
                    </a:lnTo>
                    <a:lnTo>
                      <a:pt x="697" y="198"/>
                    </a:lnTo>
                    <a:lnTo>
                      <a:pt x="701" y="198"/>
                    </a:lnTo>
                    <a:lnTo>
                      <a:pt x="699" y="198"/>
                    </a:lnTo>
                    <a:lnTo>
                      <a:pt x="701" y="202"/>
                    </a:lnTo>
                    <a:lnTo>
                      <a:pt x="704" y="200"/>
                    </a:lnTo>
                    <a:lnTo>
                      <a:pt x="706" y="204"/>
                    </a:lnTo>
                    <a:lnTo>
                      <a:pt x="701" y="209"/>
                    </a:lnTo>
                    <a:lnTo>
                      <a:pt x="704" y="211"/>
                    </a:lnTo>
                    <a:lnTo>
                      <a:pt x="708" y="211"/>
                    </a:lnTo>
                    <a:lnTo>
                      <a:pt x="710" y="216"/>
                    </a:lnTo>
                    <a:lnTo>
                      <a:pt x="708" y="216"/>
                    </a:lnTo>
                    <a:lnTo>
                      <a:pt x="708" y="218"/>
                    </a:lnTo>
                    <a:lnTo>
                      <a:pt x="706" y="218"/>
                    </a:lnTo>
                    <a:lnTo>
                      <a:pt x="699" y="224"/>
                    </a:lnTo>
                    <a:lnTo>
                      <a:pt x="695" y="227"/>
                    </a:lnTo>
                    <a:lnTo>
                      <a:pt x="690" y="229"/>
                    </a:lnTo>
                    <a:lnTo>
                      <a:pt x="688" y="231"/>
                    </a:lnTo>
                    <a:lnTo>
                      <a:pt x="683" y="233"/>
                    </a:lnTo>
                    <a:lnTo>
                      <a:pt x="686" y="233"/>
                    </a:lnTo>
                    <a:lnTo>
                      <a:pt x="681" y="236"/>
                    </a:lnTo>
                    <a:lnTo>
                      <a:pt x="679" y="240"/>
                    </a:lnTo>
                    <a:lnTo>
                      <a:pt x="677" y="240"/>
                    </a:lnTo>
                    <a:lnTo>
                      <a:pt x="675" y="240"/>
                    </a:lnTo>
                    <a:lnTo>
                      <a:pt x="670" y="242"/>
                    </a:lnTo>
                    <a:lnTo>
                      <a:pt x="670" y="244"/>
                    </a:lnTo>
                    <a:lnTo>
                      <a:pt x="668" y="244"/>
                    </a:lnTo>
                    <a:lnTo>
                      <a:pt x="666" y="242"/>
                    </a:lnTo>
                    <a:lnTo>
                      <a:pt x="663" y="244"/>
                    </a:lnTo>
                    <a:lnTo>
                      <a:pt x="663" y="247"/>
                    </a:lnTo>
                    <a:lnTo>
                      <a:pt x="666" y="247"/>
                    </a:lnTo>
                    <a:lnTo>
                      <a:pt x="663" y="249"/>
                    </a:lnTo>
                    <a:lnTo>
                      <a:pt x="661" y="251"/>
                    </a:lnTo>
                    <a:lnTo>
                      <a:pt x="666" y="253"/>
                    </a:lnTo>
                    <a:lnTo>
                      <a:pt x="659" y="253"/>
                    </a:lnTo>
                    <a:lnTo>
                      <a:pt x="659" y="256"/>
                    </a:lnTo>
                    <a:lnTo>
                      <a:pt x="657" y="251"/>
                    </a:lnTo>
                    <a:lnTo>
                      <a:pt x="650" y="256"/>
                    </a:lnTo>
                    <a:lnTo>
                      <a:pt x="650" y="258"/>
                    </a:lnTo>
                    <a:lnTo>
                      <a:pt x="646" y="258"/>
                    </a:lnTo>
                    <a:lnTo>
                      <a:pt x="646" y="262"/>
                    </a:lnTo>
                    <a:lnTo>
                      <a:pt x="643" y="267"/>
                    </a:lnTo>
                    <a:lnTo>
                      <a:pt x="643" y="271"/>
                    </a:lnTo>
                    <a:lnTo>
                      <a:pt x="643" y="273"/>
                    </a:lnTo>
                    <a:lnTo>
                      <a:pt x="641" y="275"/>
                    </a:lnTo>
                    <a:lnTo>
                      <a:pt x="641" y="278"/>
                    </a:lnTo>
                    <a:lnTo>
                      <a:pt x="643" y="278"/>
                    </a:lnTo>
                    <a:lnTo>
                      <a:pt x="641" y="282"/>
                    </a:lnTo>
                    <a:lnTo>
                      <a:pt x="643" y="284"/>
                    </a:lnTo>
                    <a:lnTo>
                      <a:pt x="650" y="284"/>
                    </a:lnTo>
                    <a:lnTo>
                      <a:pt x="652" y="284"/>
                    </a:lnTo>
                    <a:lnTo>
                      <a:pt x="657" y="287"/>
                    </a:lnTo>
                    <a:lnTo>
                      <a:pt x="652" y="289"/>
                    </a:lnTo>
                    <a:lnTo>
                      <a:pt x="655" y="289"/>
                    </a:lnTo>
                    <a:lnTo>
                      <a:pt x="657" y="291"/>
                    </a:lnTo>
                    <a:lnTo>
                      <a:pt x="655" y="293"/>
                    </a:lnTo>
                    <a:lnTo>
                      <a:pt x="655" y="298"/>
                    </a:lnTo>
                    <a:lnTo>
                      <a:pt x="659" y="298"/>
                    </a:lnTo>
                    <a:lnTo>
                      <a:pt x="659" y="300"/>
                    </a:lnTo>
                    <a:lnTo>
                      <a:pt x="663" y="304"/>
                    </a:lnTo>
                    <a:lnTo>
                      <a:pt x="666" y="304"/>
                    </a:lnTo>
                    <a:lnTo>
                      <a:pt x="668" y="304"/>
                    </a:lnTo>
                    <a:lnTo>
                      <a:pt x="670" y="307"/>
                    </a:lnTo>
                    <a:lnTo>
                      <a:pt x="670" y="309"/>
                    </a:lnTo>
                    <a:lnTo>
                      <a:pt x="672" y="309"/>
                    </a:lnTo>
                    <a:lnTo>
                      <a:pt x="675" y="309"/>
                    </a:lnTo>
                    <a:lnTo>
                      <a:pt x="675" y="311"/>
                    </a:lnTo>
                    <a:lnTo>
                      <a:pt x="675" y="315"/>
                    </a:lnTo>
                    <a:lnTo>
                      <a:pt x="675" y="318"/>
                    </a:lnTo>
                    <a:lnTo>
                      <a:pt x="677" y="318"/>
                    </a:lnTo>
                    <a:lnTo>
                      <a:pt x="675" y="320"/>
                    </a:lnTo>
                    <a:lnTo>
                      <a:pt x="675" y="322"/>
                    </a:lnTo>
                    <a:lnTo>
                      <a:pt x="672" y="322"/>
                    </a:lnTo>
                    <a:lnTo>
                      <a:pt x="675" y="322"/>
                    </a:lnTo>
                    <a:lnTo>
                      <a:pt x="672" y="324"/>
                    </a:lnTo>
                    <a:lnTo>
                      <a:pt x="672" y="327"/>
                    </a:lnTo>
                    <a:lnTo>
                      <a:pt x="675" y="327"/>
                    </a:lnTo>
                    <a:lnTo>
                      <a:pt x="672" y="329"/>
                    </a:lnTo>
                    <a:lnTo>
                      <a:pt x="675" y="329"/>
                    </a:lnTo>
                    <a:lnTo>
                      <a:pt x="675" y="331"/>
                    </a:lnTo>
                    <a:lnTo>
                      <a:pt x="677" y="331"/>
                    </a:lnTo>
                    <a:lnTo>
                      <a:pt x="679" y="335"/>
                    </a:lnTo>
                    <a:lnTo>
                      <a:pt x="677" y="335"/>
                    </a:lnTo>
                    <a:lnTo>
                      <a:pt x="679" y="335"/>
                    </a:lnTo>
                    <a:lnTo>
                      <a:pt x="679" y="340"/>
                    </a:lnTo>
                    <a:lnTo>
                      <a:pt x="675" y="338"/>
                    </a:lnTo>
                    <a:lnTo>
                      <a:pt x="672" y="338"/>
                    </a:lnTo>
                    <a:lnTo>
                      <a:pt x="670" y="335"/>
                    </a:lnTo>
                    <a:lnTo>
                      <a:pt x="670" y="338"/>
                    </a:lnTo>
                    <a:lnTo>
                      <a:pt x="668" y="335"/>
                    </a:lnTo>
                    <a:lnTo>
                      <a:pt x="666" y="333"/>
                    </a:lnTo>
                    <a:lnTo>
                      <a:pt x="668" y="333"/>
                    </a:lnTo>
                    <a:lnTo>
                      <a:pt x="666" y="333"/>
                    </a:lnTo>
                    <a:lnTo>
                      <a:pt x="661" y="331"/>
                    </a:lnTo>
                    <a:lnTo>
                      <a:pt x="659" y="331"/>
                    </a:lnTo>
                    <a:lnTo>
                      <a:pt x="655" y="333"/>
                    </a:lnTo>
                    <a:lnTo>
                      <a:pt x="655" y="335"/>
                    </a:lnTo>
                    <a:lnTo>
                      <a:pt x="652" y="333"/>
                    </a:lnTo>
                    <a:lnTo>
                      <a:pt x="652" y="335"/>
                    </a:lnTo>
                    <a:lnTo>
                      <a:pt x="650" y="335"/>
                    </a:lnTo>
                    <a:lnTo>
                      <a:pt x="648" y="338"/>
                    </a:lnTo>
                    <a:lnTo>
                      <a:pt x="650" y="342"/>
                    </a:lnTo>
                    <a:lnTo>
                      <a:pt x="646" y="342"/>
                    </a:lnTo>
                    <a:lnTo>
                      <a:pt x="643" y="344"/>
                    </a:lnTo>
                    <a:lnTo>
                      <a:pt x="641" y="347"/>
                    </a:lnTo>
                    <a:lnTo>
                      <a:pt x="639" y="344"/>
                    </a:lnTo>
                    <a:lnTo>
                      <a:pt x="637" y="344"/>
                    </a:lnTo>
                    <a:lnTo>
                      <a:pt x="637" y="347"/>
                    </a:lnTo>
                    <a:lnTo>
                      <a:pt x="634" y="347"/>
                    </a:lnTo>
                    <a:lnTo>
                      <a:pt x="637" y="349"/>
                    </a:lnTo>
                    <a:lnTo>
                      <a:pt x="634" y="349"/>
                    </a:lnTo>
                    <a:lnTo>
                      <a:pt x="634" y="351"/>
                    </a:lnTo>
                    <a:lnTo>
                      <a:pt x="634" y="353"/>
                    </a:lnTo>
                    <a:lnTo>
                      <a:pt x="639" y="355"/>
                    </a:lnTo>
                    <a:lnTo>
                      <a:pt x="637" y="360"/>
                    </a:lnTo>
                    <a:lnTo>
                      <a:pt x="648" y="367"/>
                    </a:lnTo>
                    <a:lnTo>
                      <a:pt x="648" y="371"/>
                    </a:lnTo>
                    <a:lnTo>
                      <a:pt x="646" y="371"/>
                    </a:lnTo>
                    <a:lnTo>
                      <a:pt x="643" y="373"/>
                    </a:lnTo>
                    <a:lnTo>
                      <a:pt x="646" y="380"/>
                    </a:lnTo>
                    <a:lnTo>
                      <a:pt x="639" y="375"/>
                    </a:lnTo>
                    <a:lnTo>
                      <a:pt x="637" y="373"/>
                    </a:lnTo>
                    <a:lnTo>
                      <a:pt x="628" y="371"/>
                    </a:lnTo>
                    <a:lnTo>
                      <a:pt x="628" y="369"/>
                    </a:lnTo>
                    <a:lnTo>
                      <a:pt x="623" y="367"/>
                    </a:lnTo>
                    <a:lnTo>
                      <a:pt x="626" y="364"/>
                    </a:lnTo>
                    <a:lnTo>
                      <a:pt x="623" y="364"/>
                    </a:lnTo>
                    <a:lnTo>
                      <a:pt x="619" y="364"/>
                    </a:lnTo>
                    <a:lnTo>
                      <a:pt x="614" y="362"/>
                    </a:lnTo>
                    <a:lnTo>
                      <a:pt x="612" y="362"/>
                    </a:lnTo>
                    <a:lnTo>
                      <a:pt x="608" y="360"/>
                    </a:lnTo>
                    <a:lnTo>
                      <a:pt x="610" y="360"/>
                    </a:lnTo>
                    <a:lnTo>
                      <a:pt x="608" y="358"/>
                    </a:lnTo>
                    <a:lnTo>
                      <a:pt x="608" y="360"/>
                    </a:lnTo>
                    <a:lnTo>
                      <a:pt x="603" y="360"/>
                    </a:lnTo>
                    <a:lnTo>
                      <a:pt x="603" y="367"/>
                    </a:lnTo>
                    <a:lnTo>
                      <a:pt x="597" y="367"/>
                    </a:lnTo>
                    <a:lnTo>
                      <a:pt x="597" y="364"/>
                    </a:lnTo>
                    <a:lnTo>
                      <a:pt x="594" y="364"/>
                    </a:lnTo>
                    <a:lnTo>
                      <a:pt x="597" y="371"/>
                    </a:lnTo>
                    <a:lnTo>
                      <a:pt x="594" y="371"/>
                    </a:lnTo>
                    <a:lnTo>
                      <a:pt x="592" y="373"/>
                    </a:lnTo>
                    <a:lnTo>
                      <a:pt x="592" y="380"/>
                    </a:lnTo>
                    <a:lnTo>
                      <a:pt x="581" y="375"/>
                    </a:lnTo>
                    <a:lnTo>
                      <a:pt x="579" y="375"/>
                    </a:lnTo>
                    <a:lnTo>
                      <a:pt x="579" y="378"/>
                    </a:lnTo>
                    <a:lnTo>
                      <a:pt x="572" y="375"/>
                    </a:lnTo>
                    <a:lnTo>
                      <a:pt x="570" y="384"/>
                    </a:lnTo>
                    <a:lnTo>
                      <a:pt x="568" y="389"/>
                    </a:lnTo>
                    <a:lnTo>
                      <a:pt x="568" y="395"/>
                    </a:lnTo>
                    <a:lnTo>
                      <a:pt x="561" y="393"/>
                    </a:lnTo>
                    <a:lnTo>
                      <a:pt x="559" y="395"/>
                    </a:lnTo>
                    <a:lnTo>
                      <a:pt x="557" y="395"/>
                    </a:lnTo>
                    <a:lnTo>
                      <a:pt x="550" y="398"/>
                    </a:lnTo>
                    <a:lnTo>
                      <a:pt x="548" y="402"/>
                    </a:lnTo>
                    <a:lnTo>
                      <a:pt x="548" y="404"/>
                    </a:lnTo>
                    <a:lnTo>
                      <a:pt x="545" y="407"/>
                    </a:lnTo>
                    <a:lnTo>
                      <a:pt x="548" y="409"/>
                    </a:lnTo>
                    <a:lnTo>
                      <a:pt x="548" y="415"/>
                    </a:lnTo>
                    <a:lnTo>
                      <a:pt x="548" y="418"/>
                    </a:lnTo>
                    <a:lnTo>
                      <a:pt x="548" y="420"/>
                    </a:lnTo>
                    <a:lnTo>
                      <a:pt x="548" y="424"/>
                    </a:lnTo>
                    <a:lnTo>
                      <a:pt x="548" y="427"/>
                    </a:lnTo>
                    <a:lnTo>
                      <a:pt x="548" y="429"/>
                    </a:lnTo>
                    <a:lnTo>
                      <a:pt x="541" y="429"/>
                    </a:lnTo>
                    <a:lnTo>
                      <a:pt x="539" y="433"/>
                    </a:lnTo>
                    <a:lnTo>
                      <a:pt x="536" y="433"/>
                    </a:lnTo>
                    <a:lnTo>
                      <a:pt x="536" y="435"/>
                    </a:lnTo>
                    <a:lnTo>
                      <a:pt x="539" y="435"/>
                    </a:lnTo>
                    <a:lnTo>
                      <a:pt x="536" y="440"/>
                    </a:lnTo>
                    <a:lnTo>
                      <a:pt x="539" y="442"/>
                    </a:lnTo>
                    <a:lnTo>
                      <a:pt x="536" y="444"/>
                    </a:lnTo>
                    <a:lnTo>
                      <a:pt x="536" y="446"/>
                    </a:lnTo>
                    <a:lnTo>
                      <a:pt x="534" y="455"/>
                    </a:lnTo>
                    <a:lnTo>
                      <a:pt x="532" y="462"/>
                    </a:lnTo>
                    <a:lnTo>
                      <a:pt x="532" y="464"/>
                    </a:lnTo>
                    <a:lnTo>
                      <a:pt x="530" y="462"/>
                    </a:lnTo>
                    <a:lnTo>
                      <a:pt x="528" y="464"/>
                    </a:lnTo>
                    <a:lnTo>
                      <a:pt x="521" y="460"/>
                    </a:lnTo>
                    <a:lnTo>
                      <a:pt x="519" y="460"/>
                    </a:lnTo>
                    <a:lnTo>
                      <a:pt x="519" y="458"/>
                    </a:lnTo>
                    <a:lnTo>
                      <a:pt x="516" y="458"/>
                    </a:lnTo>
                    <a:lnTo>
                      <a:pt x="516" y="460"/>
                    </a:lnTo>
                    <a:lnTo>
                      <a:pt x="514" y="462"/>
                    </a:lnTo>
                    <a:lnTo>
                      <a:pt x="512" y="466"/>
                    </a:lnTo>
                    <a:lnTo>
                      <a:pt x="512" y="473"/>
                    </a:lnTo>
                    <a:lnTo>
                      <a:pt x="508" y="469"/>
                    </a:lnTo>
                    <a:lnTo>
                      <a:pt x="505" y="471"/>
                    </a:lnTo>
                    <a:lnTo>
                      <a:pt x="503" y="471"/>
                    </a:lnTo>
                    <a:lnTo>
                      <a:pt x="503" y="469"/>
                    </a:lnTo>
                    <a:lnTo>
                      <a:pt x="496" y="469"/>
                    </a:lnTo>
                    <a:lnTo>
                      <a:pt x="499" y="464"/>
                    </a:lnTo>
                    <a:lnTo>
                      <a:pt x="494" y="462"/>
                    </a:lnTo>
                    <a:lnTo>
                      <a:pt x="496" y="464"/>
                    </a:lnTo>
                    <a:lnTo>
                      <a:pt x="494" y="464"/>
                    </a:lnTo>
                    <a:lnTo>
                      <a:pt x="494" y="462"/>
                    </a:lnTo>
                    <a:lnTo>
                      <a:pt x="490" y="462"/>
                    </a:lnTo>
                    <a:lnTo>
                      <a:pt x="490" y="466"/>
                    </a:lnTo>
                    <a:lnTo>
                      <a:pt x="487" y="469"/>
                    </a:lnTo>
                    <a:lnTo>
                      <a:pt x="485" y="466"/>
                    </a:lnTo>
                    <a:lnTo>
                      <a:pt x="479" y="471"/>
                    </a:lnTo>
                    <a:lnTo>
                      <a:pt x="472" y="466"/>
                    </a:lnTo>
                    <a:lnTo>
                      <a:pt x="472" y="464"/>
                    </a:lnTo>
                    <a:lnTo>
                      <a:pt x="470" y="464"/>
                    </a:lnTo>
                    <a:lnTo>
                      <a:pt x="465" y="469"/>
                    </a:lnTo>
                    <a:lnTo>
                      <a:pt x="463" y="471"/>
                    </a:lnTo>
                    <a:lnTo>
                      <a:pt x="461" y="473"/>
                    </a:lnTo>
                    <a:lnTo>
                      <a:pt x="458" y="473"/>
                    </a:lnTo>
                    <a:lnTo>
                      <a:pt x="454" y="475"/>
                    </a:lnTo>
                    <a:lnTo>
                      <a:pt x="452" y="484"/>
                    </a:lnTo>
                    <a:lnTo>
                      <a:pt x="452" y="489"/>
                    </a:lnTo>
                    <a:lnTo>
                      <a:pt x="450" y="491"/>
                    </a:lnTo>
                    <a:lnTo>
                      <a:pt x="450" y="495"/>
                    </a:lnTo>
                    <a:lnTo>
                      <a:pt x="447" y="498"/>
                    </a:lnTo>
                    <a:lnTo>
                      <a:pt x="443" y="495"/>
                    </a:lnTo>
                    <a:lnTo>
                      <a:pt x="432" y="486"/>
                    </a:lnTo>
                    <a:lnTo>
                      <a:pt x="427" y="486"/>
                    </a:lnTo>
                    <a:lnTo>
                      <a:pt x="425" y="486"/>
                    </a:lnTo>
                    <a:lnTo>
                      <a:pt x="425" y="484"/>
                    </a:lnTo>
                    <a:lnTo>
                      <a:pt x="423" y="484"/>
                    </a:lnTo>
                    <a:lnTo>
                      <a:pt x="427" y="478"/>
                    </a:lnTo>
                    <a:lnTo>
                      <a:pt x="425" y="473"/>
                    </a:lnTo>
                    <a:lnTo>
                      <a:pt x="427" y="471"/>
                    </a:lnTo>
                    <a:lnTo>
                      <a:pt x="425" y="471"/>
                    </a:lnTo>
                    <a:lnTo>
                      <a:pt x="430" y="466"/>
                    </a:lnTo>
                    <a:lnTo>
                      <a:pt x="425" y="466"/>
                    </a:lnTo>
                    <a:lnTo>
                      <a:pt x="423" y="466"/>
                    </a:lnTo>
                    <a:lnTo>
                      <a:pt x="423" y="469"/>
                    </a:lnTo>
                    <a:lnTo>
                      <a:pt x="421" y="466"/>
                    </a:lnTo>
                    <a:lnTo>
                      <a:pt x="421" y="469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09" y="466"/>
                    </a:lnTo>
                    <a:lnTo>
                      <a:pt x="407" y="466"/>
                    </a:lnTo>
                    <a:lnTo>
                      <a:pt x="405" y="464"/>
                    </a:lnTo>
                    <a:lnTo>
                      <a:pt x="403" y="464"/>
                    </a:lnTo>
                    <a:lnTo>
                      <a:pt x="401" y="458"/>
                    </a:lnTo>
                    <a:lnTo>
                      <a:pt x="401" y="455"/>
                    </a:lnTo>
                    <a:lnTo>
                      <a:pt x="403" y="453"/>
                    </a:lnTo>
                    <a:lnTo>
                      <a:pt x="401" y="449"/>
                    </a:lnTo>
                    <a:lnTo>
                      <a:pt x="398" y="446"/>
                    </a:lnTo>
                    <a:lnTo>
                      <a:pt x="396" y="444"/>
                    </a:lnTo>
                    <a:lnTo>
                      <a:pt x="392" y="442"/>
                    </a:lnTo>
                    <a:lnTo>
                      <a:pt x="387" y="444"/>
                    </a:lnTo>
                    <a:lnTo>
                      <a:pt x="389" y="442"/>
                    </a:lnTo>
                    <a:lnTo>
                      <a:pt x="389" y="440"/>
                    </a:lnTo>
                    <a:lnTo>
                      <a:pt x="385" y="440"/>
                    </a:lnTo>
                    <a:lnTo>
                      <a:pt x="383" y="442"/>
                    </a:lnTo>
                    <a:lnTo>
                      <a:pt x="381" y="444"/>
                    </a:lnTo>
                    <a:lnTo>
                      <a:pt x="378" y="446"/>
                    </a:lnTo>
                    <a:lnTo>
                      <a:pt x="376" y="446"/>
                    </a:lnTo>
                    <a:lnTo>
                      <a:pt x="369" y="442"/>
                    </a:lnTo>
                    <a:lnTo>
                      <a:pt x="365" y="435"/>
                    </a:lnTo>
                    <a:lnTo>
                      <a:pt x="358" y="435"/>
                    </a:lnTo>
                    <a:lnTo>
                      <a:pt x="356" y="438"/>
                    </a:lnTo>
                    <a:lnTo>
                      <a:pt x="352" y="435"/>
                    </a:lnTo>
                    <a:lnTo>
                      <a:pt x="349" y="433"/>
                    </a:lnTo>
                    <a:lnTo>
                      <a:pt x="345" y="433"/>
                    </a:lnTo>
                    <a:lnTo>
                      <a:pt x="340" y="440"/>
                    </a:lnTo>
                    <a:lnTo>
                      <a:pt x="340" y="444"/>
                    </a:lnTo>
                    <a:lnTo>
                      <a:pt x="338" y="449"/>
                    </a:lnTo>
                    <a:lnTo>
                      <a:pt x="336" y="451"/>
                    </a:lnTo>
                    <a:lnTo>
                      <a:pt x="332" y="453"/>
                    </a:lnTo>
                    <a:lnTo>
                      <a:pt x="334" y="455"/>
                    </a:lnTo>
                    <a:lnTo>
                      <a:pt x="334" y="458"/>
                    </a:lnTo>
                    <a:lnTo>
                      <a:pt x="336" y="462"/>
                    </a:lnTo>
                    <a:lnTo>
                      <a:pt x="336" y="466"/>
                    </a:lnTo>
                    <a:lnTo>
                      <a:pt x="334" y="466"/>
                    </a:lnTo>
                    <a:lnTo>
                      <a:pt x="327" y="466"/>
                    </a:lnTo>
                    <a:lnTo>
                      <a:pt x="325" y="464"/>
                    </a:lnTo>
                    <a:lnTo>
                      <a:pt x="323" y="464"/>
                    </a:lnTo>
                    <a:lnTo>
                      <a:pt x="320" y="466"/>
                    </a:lnTo>
                    <a:lnTo>
                      <a:pt x="320" y="469"/>
                    </a:lnTo>
                    <a:lnTo>
                      <a:pt x="318" y="471"/>
                    </a:lnTo>
                    <a:lnTo>
                      <a:pt x="316" y="469"/>
                    </a:lnTo>
                    <a:lnTo>
                      <a:pt x="316" y="473"/>
                    </a:lnTo>
                    <a:lnTo>
                      <a:pt x="314" y="475"/>
                    </a:lnTo>
                    <a:lnTo>
                      <a:pt x="311" y="473"/>
                    </a:lnTo>
                    <a:lnTo>
                      <a:pt x="311" y="471"/>
                    </a:lnTo>
                    <a:lnTo>
                      <a:pt x="309" y="471"/>
                    </a:lnTo>
                    <a:lnTo>
                      <a:pt x="303" y="473"/>
                    </a:lnTo>
                    <a:lnTo>
                      <a:pt x="298" y="473"/>
                    </a:lnTo>
                    <a:lnTo>
                      <a:pt x="294" y="475"/>
                    </a:lnTo>
                    <a:lnTo>
                      <a:pt x="280" y="475"/>
                    </a:lnTo>
                    <a:lnTo>
                      <a:pt x="280" y="480"/>
                    </a:lnTo>
                    <a:lnTo>
                      <a:pt x="276" y="480"/>
                    </a:lnTo>
                    <a:lnTo>
                      <a:pt x="271" y="482"/>
                    </a:lnTo>
                    <a:lnTo>
                      <a:pt x="260" y="484"/>
                    </a:lnTo>
                    <a:lnTo>
                      <a:pt x="265" y="489"/>
                    </a:lnTo>
                    <a:lnTo>
                      <a:pt x="262" y="491"/>
                    </a:lnTo>
                    <a:lnTo>
                      <a:pt x="256" y="491"/>
                    </a:lnTo>
                    <a:lnTo>
                      <a:pt x="254" y="495"/>
                    </a:lnTo>
                    <a:lnTo>
                      <a:pt x="249" y="495"/>
                    </a:lnTo>
                    <a:lnTo>
                      <a:pt x="251" y="486"/>
                    </a:lnTo>
                    <a:lnTo>
                      <a:pt x="247" y="491"/>
                    </a:lnTo>
                    <a:lnTo>
                      <a:pt x="245" y="489"/>
                    </a:lnTo>
                    <a:lnTo>
                      <a:pt x="238" y="491"/>
                    </a:lnTo>
                    <a:lnTo>
                      <a:pt x="236" y="495"/>
                    </a:lnTo>
                    <a:lnTo>
                      <a:pt x="225" y="498"/>
                    </a:lnTo>
                    <a:lnTo>
                      <a:pt x="225" y="493"/>
                    </a:lnTo>
                    <a:lnTo>
                      <a:pt x="222" y="489"/>
                    </a:lnTo>
                    <a:lnTo>
                      <a:pt x="222" y="484"/>
                    </a:lnTo>
                    <a:lnTo>
                      <a:pt x="220" y="484"/>
                    </a:lnTo>
                    <a:lnTo>
                      <a:pt x="218" y="484"/>
                    </a:lnTo>
                    <a:lnTo>
                      <a:pt x="216" y="486"/>
                    </a:lnTo>
                    <a:lnTo>
                      <a:pt x="216" y="482"/>
                    </a:lnTo>
                    <a:lnTo>
                      <a:pt x="216" y="478"/>
                    </a:lnTo>
                    <a:lnTo>
                      <a:pt x="213" y="475"/>
                    </a:lnTo>
                    <a:lnTo>
                      <a:pt x="211" y="475"/>
                    </a:lnTo>
                    <a:lnTo>
                      <a:pt x="209" y="478"/>
                    </a:lnTo>
                    <a:lnTo>
                      <a:pt x="202" y="480"/>
                    </a:lnTo>
                    <a:lnTo>
                      <a:pt x="200" y="482"/>
                    </a:lnTo>
                    <a:lnTo>
                      <a:pt x="198" y="482"/>
                    </a:lnTo>
                    <a:lnTo>
                      <a:pt x="193" y="484"/>
                    </a:lnTo>
                    <a:lnTo>
                      <a:pt x="191" y="493"/>
                    </a:lnTo>
                    <a:lnTo>
                      <a:pt x="187" y="493"/>
                    </a:lnTo>
                    <a:lnTo>
                      <a:pt x="180" y="493"/>
                    </a:lnTo>
                    <a:lnTo>
                      <a:pt x="178" y="491"/>
                    </a:lnTo>
                    <a:lnTo>
                      <a:pt x="178" y="493"/>
                    </a:lnTo>
                    <a:lnTo>
                      <a:pt x="178" y="495"/>
                    </a:lnTo>
                    <a:lnTo>
                      <a:pt x="176" y="498"/>
                    </a:lnTo>
                    <a:lnTo>
                      <a:pt x="171" y="495"/>
                    </a:lnTo>
                    <a:lnTo>
                      <a:pt x="173" y="498"/>
                    </a:lnTo>
                    <a:lnTo>
                      <a:pt x="171" y="500"/>
                    </a:lnTo>
                    <a:lnTo>
                      <a:pt x="171" y="502"/>
                    </a:lnTo>
                    <a:lnTo>
                      <a:pt x="169" y="504"/>
                    </a:lnTo>
                    <a:lnTo>
                      <a:pt x="169" y="509"/>
                    </a:lnTo>
                    <a:lnTo>
                      <a:pt x="167" y="509"/>
                    </a:lnTo>
                    <a:lnTo>
                      <a:pt x="167" y="506"/>
                    </a:lnTo>
                    <a:lnTo>
                      <a:pt x="162" y="506"/>
                    </a:lnTo>
                    <a:lnTo>
                      <a:pt x="162" y="502"/>
                    </a:lnTo>
                    <a:lnTo>
                      <a:pt x="156" y="502"/>
                    </a:lnTo>
                    <a:lnTo>
                      <a:pt x="158" y="500"/>
                    </a:lnTo>
                    <a:lnTo>
                      <a:pt x="153" y="498"/>
                    </a:lnTo>
                    <a:lnTo>
                      <a:pt x="151" y="495"/>
                    </a:lnTo>
                    <a:lnTo>
                      <a:pt x="149" y="495"/>
                    </a:lnTo>
                    <a:lnTo>
                      <a:pt x="144" y="493"/>
                    </a:lnTo>
                    <a:lnTo>
                      <a:pt x="144" y="491"/>
                    </a:lnTo>
                    <a:lnTo>
                      <a:pt x="142" y="489"/>
                    </a:lnTo>
                    <a:lnTo>
                      <a:pt x="144" y="489"/>
                    </a:lnTo>
                    <a:lnTo>
                      <a:pt x="142" y="486"/>
                    </a:lnTo>
                    <a:lnTo>
                      <a:pt x="138" y="486"/>
                    </a:lnTo>
                    <a:lnTo>
                      <a:pt x="138" y="484"/>
                    </a:lnTo>
                    <a:lnTo>
                      <a:pt x="140" y="482"/>
                    </a:lnTo>
                    <a:lnTo>
                      <a:pt x="142" y="480"/>
                    </a:lnTo>
                    <a:lnTo>
                      <a:pt x="144" y="478"/>
                    </a:lnTo>
                    <a:lnTo>
                      <a:pt x="138" y="469"/>
                    </a:lnTo>
                    <a:lnTo>
                      <a:pt x="136" y="469"/>
                    </a:lnTo>
                    <a:lnTo>
                      <a:pt x="138" y="471"/>
                    </a:lnTo>
                    <a:lnTo>
                      <a:pt x="133" y="475"/>
                    </a:lnTo>
                    <a:lnTo>
                      <a:pt x="131" y="473"/>
                    </a:lnTo>
                    <a:lnTo>
                      <a:pt x="131" y="471"/>
                    </a:lnTo>
                    <a:lnTo>
                      <a:pt x="129" y="471"/>
                    </a:lnTo>
                    <a:lnTo>
                      <a:pt x="129" y="473"/>
                    </a:lnTo>
                    <a:lnTo>
                      <a:pt x="127" y="473"/>
                    </a:lnTo>
                    <a:lnTo>
                      <a:pt x="124" y="471"/>
                    </a:lnTo>
                    <a:lnTo>
                      <a:pt x="122" y="471"/>
                    </a:lnTo>
                    <a:lnTo>
                      <a:pt x="124" y="475"/>
                    </a:lnTo>
                    <a:lnTo>
                      <a:pt x="122" y="478"/>
                    </a:lnTo>
                    <a:lnTo>
                      <a:pt x="118" y="475"/>
                    </a:lnTo>
                    <a:lnTo>
                      <a:pt x="120" y="473"/>
                    </a:lnTo>
                    <a:lnTo>
                      <a:pt x="118" y="473"/>
                    </a:lnTo>
                    <a:lnTo>
                      <a:pt x="115" y="475"/>
                    </a:lnTo>
                    <a:lnTo>
                      <a:pt x="118" y="478"/>
                    </a:lnTo>
                    <a:lnTo>
                      <a:pt x="113" y="482"/>
                    </a:lnTo>
                    <a:lnTo>
                      <a:pt x="109" y="478"/>
                    </a:lnTo>
                    <a:lnTo>
                      <a:pt x="109" y="473"/>
                    </a:lnTo>
                    <a:lnTo>
                      <a:pt x="107" y="469"/>
                    </a:lnTo>
                    <a:lnTo>
                      <a:pt x="104" y="469"/>
                    </a:lnTo>
                    <a:lnTo>
                      <a:pt x="107" y="466"/>
                    </a:lnTo>
                    <a:lnTo>
                      <a:pt x="104" y="466"/>
                    </a:lnTo>
                    <a:lnTo>
                      <a:pt x="104" y="462"/>
                    </a:lnTo>
                    <a:lnTo>
                      <a:pt x="100" y="460"/>
                    </a:lnTo>
                    <a:lnTo>
                      <a:pt x="95" y="460"/>
                    </a:lnTo>
                    <a:lnTo>
                      <a:pt x="93" y="464"/>
                    </a:lnTo>
                    <a:lnTo>
                      <a:pt x="86" y="471"/>
                    </a:lnTo>
                    <a:lnTo>
                      <a:pt x="78" y="473"/>
                    </a:lnTo>
                    <a:lnTo>
                      <a:pt x="75" y="473"/>
                    </a:lnTo>
                    <a:lnTo>
                      <a:pt x="66" y="475"/>
                    </a:lnTo>
                    <a:lnTo>
                      <a:pt x="55" y="478"/>
                    </a:lnTo>
                    <a:lnTo>
                      <a:pt x="51" y="478"/>
                    </a:lnTo>
                    <a:lnTo>
                      <a:pt x="40" y="478"/>
                    </a:lnTo>
                    <a:lnTo>
                      <a:pt x="31" y="475"/>
                    </a:lnTo>
                    <a:lnTo>
                      <a:pt x="24" y="475"/>
                    </a:lnTo>
                    <a:lnTo>
                      <a:pt x="24" y="473"/>
                    </a:lnTo>
                    <a:lnTo>
                      <a:pt x="29" y="471"/>
                    </a:lnTo>
                    <a:lnTo>
                      <a:pt x="29" y="469"/>
                    </a:lnTo>
                    <a:lnTo>
                      <a:pt x="29" y="464"/>
                    </a:lnTo>
                    <a:lnTo>
                      <a:pt x="31" y="460"/>
                    </a:lnTo>
                    <a:lnTo>
                      <a:pt x="29" y="460"/>
                    </a:lnTo>
                    <a:lnTo>
                      <a:pt x="29" y="458"/>
                    </a:lnTo>
                    <a:lnTo>
                      <a:pt x="24" y="458"/>
                    </a:lnTo>
                    <a:lnTo>
                      <a:pt x="26" y="455"/>
                    </a:lnTo>
                    <a:lnTo>
                      <a:pt x="26" y="453"/>
                    </a:lnTo>
                    <a:lnTo>
                      <a:pt x="24" y="449"/>
                    </a:lnTo>
                    <a:lnTo>
                      <a:pt x="22" y="449"/>
                    </a:lnTo>
                    <a:lnTo>
                      <a:pt x="22" y="444"/>
                    </a:lnTo>
                    <a:lnTo>
                      <a:pt x="20" y="446"/>
                    </a:lnTo>
                    <a:lnTo>
                      <a:pt x="13" y="440"/>
                    </a:lnTo>
                    <a:lnTo>
                      <a:pt x="9" y="438"/>
                    </a:lnTo>
                    <a:lnTo>
                      <a:pt x="11" y="435"/>
                    </a:lnTo>
                    <a:lnTo>
                      <a:pt x="11" y="431"/>
                    </a:lnTo>
                    <a:lnTo>
                      <a:pt x="6" y="427"/>
                    </a:lnTo>
                    <a:lnTo>
                      <a:pt x="4" y="427"/>
                    </a:lnTo>
                    <a:lnTo>
                      <a:pt x="6" y="424"/>
                    </a:lnTo>
                    <a:lnTo>
                      <a:pt x="4" y="424"/>
                    </a:lnTo>
                    <a:lnTo>
                      <a:pt x="6" y="422"/>
                    </a:lnTo>
                    <a:lnTo>
                      <a:pt x="4" y="422"/>
                    </a:lnTo>
                    <a:lnTo>
                      <a:pt x="4" y="420"/>
                    </a:lnTo>
                    <a:lnTo>
                      <a:pt x="4" y="413"/>
                    </a:lnTo>
                    <a:lnTo>
                      <a:pt x="2" y="413"/>
                    </a:lnTo>
                    <a:lnTo>
                      <a:pt x="4" y="407"/>
                    </a:lnTo>
                    <a:lnTo>
                      <a:pt x="0" y="404"/>
                    </a:lnTo>
                    <a:lnTo>
                      <a:pt x="0" y="400"/>
                    </a:lnTo>
                    <a:lnTo>
                      <a:pt x="2" y="400"/>
                    </a:lnTo>
                    <a:lnTo>
                      <a:pt x="0" y="400"/>
                    </a:lnTo>
                    <a:lnTo>
                      <a:pt x="2" y="391"/>
                    </a:lnTo>
                    <a:lnTo>
                      <a:pt x="4" y="391"/>
                    </a:lnTo>
                    <a:lnTo>
                      <a:pt x="4" y="389"/>
                    </a:lnTo>
                    <a:lnTo>
                      <a:pt x="4" y="387"/>
                    </a:lnTo>
                    <a:lnTo>
                      <a:pt x="2" y="384"/>
                    </a:lnTo>
                    <a:lnTo>
                      <a:pt x="4" y="382"/>
                    </a:lnTo>
                    <a:lnTo>
                      <a:pt x="2" y="382"/>
                    </a:lnTo>
                    <a:lnTo>
                      <a:pt x="4" y="380"/>
                    </a:lnTo>
                    <a:lnTo>
                      <a:pt x="6" y="380"/>
                    </a:lnTo>
                    <a:lnTo>
                      <a:pt x="9" y="378"/>
                    </a:lnTo>
                    <a:lnTo>
                      <a:pt x="13" y="371"/>
                    </a:lnTo>
                    <a:lnTo>
                      <a:pt x="13" y="373"/>
                    </a:lnTo>
                    <a:lnTo>
                      <a:pt x="13" y="371"/>
                    </a:lnTo>
                    <a:lnTo>
                      <a:pt x="15" y="373"/>
                    </a:lnTo>
                    <a:lnTo>
                      <a:pt x="17" y="371"/>
                    </a:lnTo>
                    <a:lnTo>
                      <a:pt x="20" y="371"/>
                    </a:lnTo>
                    <a:lnTo>
                      <a:pt x="22" y="367"/>
                    </a:lnTo>
                    <a:lnTo>
                      <a:pt x="26" y="367"/>
                    </a:lnTo>
                    <a:lnTo>
                      <a:pt x="29" y="364"/>
                    </a:lnTo>
                    <a:lnTo>
                      <a:pt x="31" y="364"/>
                    </a:lnTo>
                    <a:lnTo>
                      <a:pt x="31" y="362"/>
                    </a:lnTo>
                    <a:lnTo>
                      <a:pt x="35" y="362"/>
                    </a:lnTo>
                    <a:lnTo>
                      <a:pt x="35" y="364"/>
                    </a:lnTo>
                    <a:lnTo>
                      <a:pt x="37" y="360"/>
                    </a:lnTo>
                    <a:lnTo>
                      <a:pt x="42" y="360"/>
                    </a:lnTo>
                    <a:lnTo>
                      <a:pt x="44" y="358"/>
                    </a:lnTo>
                    <a:lnTo>
                      <a:pt x="46" y="360"/>
                    </a:lnTo>
                    <a:lnTo>
                      <a:pt x="46" y="355"/>
                    </a:lnTo>
                    <a:lnTo>
                      <a:pt x="49" y="355"/>
                    </a:lnTo>
                    <a:lnTo>
                      <a:pt x="53" y="355"/>
                    </a:lnTo>
                    <a:lnTo>
                      <a:pt x="51" y="353"/>
                    </a:lnTo>
                    <a:lnTo>
                      <a:pt x="53" y="351"/>
                    </a:lnTo>
                    <a:lnTo>
                      <a:pt x="55" y="353"/>
                    </a:lnTo>
                    <a:lnTo>
                      <a:pt x="55" y="351"/>
                    </a:lnTo>
                    <a:lnTo>
                      <a:pt x="58" y="351"/>
                    </a:lnTo>
                    <a:lnTo>
                      <a:pt x="58" y="349"/>
                    </a:lnTo>
                    <a:lnTo>
                      <a:pt x="60" y="351"/>
                    </a:lnTo>
                    <a:lnTo>
                      <a:pt x="62" y="351"/>
                    </a:lnTo>
                    <a:lnTo>
                      <a:pt x="62" y="353"/>
                    </a:lnTo>
                    <a:lnTo>
                      <a:pt x="62" y="351"/>
                    </a:lnTo>
                    <a:lnTo>
                      <a:pt x="66" y="351"/>
                    </a:lnTo>
                    <a:lnTo>
                      <a:pt x="69" y="349"/>
                    </a:lnTo>
                    <a:lnTo>
                      <a:pt x="69" y="347"/>
                    </a:lnTo>
                    <a:lnTo>
                      <a:pt x="66" y="347"/>
                    </a:lnTo>
                    <a:lnTo>
                      <a:pt x="73" y="344"/>
                    </a:lnTo>
                    <a:lnTo>
                      <a:pt x="69" y="342"/>
                    </a:lnTo>
                    <a:lnTo>
                      <a:pt x="73" y="342"/>
                    </a:lnTo>
                    <a:lnTo>
                      <a:pt x="75" y="340"/>
                    </a:lnTo>
                    <a:lnTo>
                      <a:pt x="78" y="338"/>
                    </a:lnTo>
                    <a:lnTo>
                      <a:pt x="78" y="333"/>
                    </a:lnTo>
                    <a:lnTo>
                      <a:pt x="82" y="333"/>
                    </a:lnTo>
                    <a:lnTo>
                      <a:pt x="84" y="329"/>
                    </a:lnTo>
                    <a:lnTo>
                      <a:pt x="89" y="327"/>
                    </a:lnTo>
                    <a:lnTo>
                      <a:pt x="100" y="320"/>
                    </a:lnTo>
                    <a:lnTo>
                      <a:pt x="109" y="318"/>
                    </a:lnTo>
                    <a:lnTo>
                      <a:pt x="107" y="309"/>
                    </a:lnTo>
                    <a:lnTo>
                      <a:pt x="111" y="304"/>
                    </a:lnTo>
                    <a:lnTo>
                      <a:pt x="115" y="302"/>
                    </a:lnTo>
                    <a:lnTo>
                      <a:pt x="115" y="304"/>
                    </a:lnTo>
                    <a:lnTo>
                      <a:pt x="118" y="304"/>
                    </a:lnTo>
                    <a:lnTo>
                      <a:pt x="124" y="307"/>
                    </a:lnTo>
                    <a:lnTo>
                      <a:pt x="127" y="311"/>
                    </a:lnTo>
                    <a:lnTo>
                      <a:pt x="138" y="313"/>
                    </a:lnTo>
                    <a:lnTo>
                      <a:pt x="138" y="311"/>
                    </a:lnTo>
                    <a:lnTo>
                      <a:pt x="142" y="311"/>
                    </a:lnTo>
                    <a:lnTo>
                      <a:pt x="144" y="302"/>
                    </a:lnTo>
                    <a:lnTo>
                      <a:pt x="149" y="302"/>
                    </a:lnTo>
                    <a:lnTo>
                      <a:pt x="151" y="300"/>
                    </a:lnTo>
                    <a:lnTo>
                      <a:pt x="153" y="302"/>
                    </a:lnTo>
                    <a:lnTo>
                      <a:pt x="151" y="302"/>
                    </a:lnTo>
                    <a:lnTo>
                      <a:pt x="153" y="304"/>
                    </a:lnTo>
                    <a:lnTo>
                      <a:pt x="153" y="309"/>
                    </a:lnTo>
                    <a:lnTo>
                      <a:pt x="158" y="309"/>
                    </a:lnTo>
                    <a:lnTo>
                      <a:pt x="158" y="307"/>
                    </a:lnTo>
                    <a:lnTo>
                      <a:pt x="160" y="307"/>
                    </a:lnTo>
                    <a:lnTo>
                      <a:pt x="164" y="309"/>
                    </a:lnTo>
                    <a:lnTo>
                      <a:pt x="167" y="309"/>
                    </a:lnTo>
                    <a:lnTo>
                      <a:pt x="167" y="311"/>
                    </a:lnTo>
                    <a:lnTo>
                      <a:pt x="171" y="311"/>
                    </a:lnTo>
                    <a:lnTo>
                      <a:pt x="173" y="304"/>
                    </a:lnTo>
                    <a:lnTo>
                      <a:pt x="173" y="309"/>
                    </a:lnTo>
                    <a:lnTo>
                      <a:pt x="176" y="311"/>
                    </a:lnTo>
                    <a:lnTo>
                      <a:pt x="176" y="307"/>
                    </a:lnTo>
                    <a:lnTo>
                      <a:pt x="176" y="302"/>
                    </a:lnTo>
                    <a:lnTo>
                      <a:pt x="182" y="302"/>
                    </a:lnTo>
                    <a:lnTo>
                      <a:pt x="187" y="304"/>
                    </a:lnTo>
                    <a:lnTo>
                      <a:pt x="187" y="300"/>
                    </a:lnTo>
                    <a:lnTo>
                      <a:pt x="182" y="300"/>
                    </a:lnTo>
                    <a:lnTo>
                      <a:pt x="185" y="298"/>
                    </a:lnTo>
                    <a:lnTo>
                      <a:pt x="185" y="293"/>
                    </a:lnTo>
                    <a:lnTo>
                      <a:pt x="176" y="289"/>
                    </a:lnTo>
                    <a:lnTo>
                      <a:pt x="176" y="287"/>
                    </a:lnTo>
                    <a:lnTo>
                      <a:pt x="176" y="289"/>
                    </a:lnTo>
                    <a:lnTo>
                      <a:pt x="171" y="289"/>
                    </a:lnTo>
                    <a:lnTo>
                      <a:pt x="171" y="284"/>
                    </a:lnTo>
                    <a:lnTo>
                      <a:pt x="173" y="284"/>
                    </a:lnTo>
                    <a:lnTo>
                      <a:pt x="173" y="282"/>
                    </a:lnTo>
                    <a:lnTo>
                      <a:pt x="169" y="282"/>
                    </a:lnTo>
                    <a:lnTo>
                      <a:pt x="167" y="280"/>
                    </a:lnTo>
                    <a:lnTo>
                      <a:pt x="164" y="282"/>
                    </a:lnTo>
                    <a:lnTo>
                      <a:pt x="158" y="280"/>
                    </a:lnTo>
                    <a:lnTo>
                      <a:pt x="156" y="275"/>
                    </a:lnTo>
                    <a:lnTo>
                      <a:pt x="147" y="271"/>
                    </a:lnTo>
                    <a:lnTo>
                      <a:pt x="140" y="273"/>
                    </a:lnTo>
                    <a:lnTo>
                      <a:pt x="127" y="264"/>
                    </a:lnTo>
                    <a:lnTo>
                      <a:pt x="124" y="267"/>
                    </a:lnTo>
                    <a:lnTo>
                      <a:pt x="122" y="264"/>
                    </a:lnTo>
                    <a:lnTo>
                      <a:pt x="120" y="267"/>
                    </a:lnTo>
                    <a:lnTo>
                      <a:pt x="120" y="262"/>
                    </a:lnTo>
                    <a:lnTo>
                      <a:pt x="115" y="258"/>
                    </a:lnTo>
                    <a:lnTo>
                      <a:pt x="113" y="253"/>
                    </a:lnTo>
                    <a:lnTo>
                      <a:pt x="109" y="251"/>
                    </a:lnTo>
                    <a:lnTo>
                      <a:pt x="104" y="251"/>
                    </a:lnTo>
                    <a:lnTo>
                      <a:pt x="102" y="247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98" y="240"/>
                    </a:lnTo>
                    <a:lnTo>
                      <a:pt x="98" y="236"/>
                    </a:lnTo>
                    <a:lnTo>
                      <a:pt x="100" y="236"/>
                    </a:lnTo>
                    <a:lnTo>
                      <a:pt x="100" y="233"/>
                    </a:lnTo>
                    <a:lnTo>
                      <a:pt x="98" y="233"/>
                    </a:lnTo>
                    <a:lnTo>
                      <a:pt x="98" y="231"/>
                    </a:lnTo>
                    <a:lnTo>
                      <a:pt x="100" y="231"/>
                    </a:lnTo>
                    <a:lnTo>
                      <a:pt x="104" y="233"/>
                    </a:lnTo>
                    <a:lnTo>
                      <a:pt x="109" y="233"/>
                    </a:lnTo>
                    <a:lnTo>
                      <a:pt x="109" y="231"/>
                    </a:lnTo>
                    <a:lnTo>
                      <a:pt x="113" y="231"/>
                    </a:lnTo>
                    <a:lnTo>
                      <a:pt x="113" y="227"/>
                    </a:lnTo>
                    <a:lnTo>
                      <a:pt x="118" y="227"/>
                    </a:lnTo>
                    <a:lnTo>
                      <a:pt x="120" y="231"/>
                    </a:lnTo>
                    <a:lnTo>
                      <a:pt x="120" y="229"/>
                    </a:lnTo>
                    <a:lnTo>
                      <a:pt x="122" y="227"/>
                    </a:lnTo>
                    <a:lnTo>
                      <a:pt x="120" y="222"/>
                    </a:lnTo>
                    <a:lnTo>
                      <a:pt x="122" y="220"/>
                    </a:lnTo>
                    <a:lnTo>
                      <a:pt x="120" y="218"/>
                    </a:lnTo>
                    <a:lnTo>
                      <a:pt x="122" y="211"/>
                    </a:lnTo>
                    <a:lnTo>
                      <a:pt x="111" y="209"/>
                    </a:lnTo>
                    <a:lnTo>
                      <a:pt x="107" y="211"/>
                    </a:lnTo>
                    <a:lnTo>
                      <a:pt x="102" y="207"/>
                    </a:lnTo>
                    <a:lnTo>
                      <a:pt x="98" y="200"/>
                    </a:lnTo>
                    <a:lnTo>
                      <a:pt x="95" y="202"/>
                    </a:lnTo>
                    <a:lnTo>
                      <a:pt x="93" y="202"/>
                    </a:lnTo>
                    <a:lnTo>
                      <a:pt x="82" y="200"/>
                    </a:lnTo>
                    <a:lnTo>
                      <a:pt x="84" y="193"/>
                    </a:lnTo>
                    <a:lnTo>
                      <a:pt x="82" y="191"/>
                    </a:lnTo>
                    <a:lnTo>
                      <a:pt x="86" y="191"/>
                    </a:lnTo>
                    <a:lnTo>
                      <a:pt x="89" y="191"/>
                    </a:lnTo>
                    <a:lnTo>
                      <a:pt x="89" y="193"/>
                    </a:lnTo>
                    <a:lnTo>
                      <a:pt x="91" y="193"/>
                    </a:lnTo>
                    <a:lnTo>
                      <a:pt x="93" y="189"/>
                    </a:lnTo>
                    <a:lnTo>
                      <a:pt x="98" y="191"/>
                    </a:lnTo>
                    <a:lnTo>
                      <a:pt x="104" y="187"/>
                    </a:lnTo>
                    <a:lnTo>
                      <a:pt x="104" y="184"/>
                    </a:lnTo>
                    <a:lnTo>
                      <a:pt x="109" y="180"/>
                    </a:lnTo>
                    <a:lnTo>
                      <a:pt x="109" y="173"/>
                    </a:lnTo>
                    <a:lnTo>
                      <a:pt x="111" y="176"/>
                    </a:lnTo>
                    <a:lnTo>
                      <a:pt x="118" y="173"/>
                    </a:lnTo>
                    <a:lnTo>
                      <a:pt x="118" y="176"/>
                    </a:lnTo>
                    <a:lnTo>
                      <a:pt x="127" y="176"/>
                    </a:lnTo>
                    <a:lnTo>
                      <a:pt x="136" y="180"/>
                    </a:lnTo>
                    <a:lnTo>
                      <a:pt x="140" y="178"/>
                    </a:lnTo>
                    <a:lnTo>
                      <a:pt x="149" y="178"/>
                    </a:lnTo>
                    <a:lnTo>
                      <a:pt x="156" y="176"/>
                    </a:lnTo>
                    <a:lnTo>
                      <a:pt x="156" y="173"/>
                    </a:lnTo>
                    <a:lnTo>
                      <a:pt x="153" y="169"/>
                    </a:lnTo>
                    <a:lnTo>
                      <a:pt x="144" y="167"/>
                    </a:lnTo>
                    <a:lnTo>
                      <a:pt x="142" y="162"/>
                    </a:lnTo>
                    <a:lnTo>
                      <a:pt x="140" y="158"/>
                    </a:lnTo>
                    <a:lnTo>
                      <a:pt x="138" y="158"/>
                    </a:lnTo>
                    <a:lnTo>
                      <a:pt x="131" y="160"/>
                    </a:lnTo>
                    <a:lnTo>
                      <a:pt x="129" y="158"/>
                    </a:lnTo>
                    <a:lnTo>
                      <a:pt x="131" y="153"/>
                    </a:lnTo>
                    <a:lnTo>
                      <a:pt x="133" y="149"/>
                    </a:lnTo>
                    <a:lnTo>
                      <a:pt x="131" y="149"/>
                    </a:lnTo>
                    <a:lnTo>
                      <a:pt x="133" y="144"/>
                    </a:lnTo>
                    <a:lnTo>
                      <a:pt x="131" y="142"/>
                    </a:lnTo>
                    <a:lnTo>
                      <a:pt x="127" y="140"/>
                    </a:lnTo>
                    <a:lnTo>
                      <a:pt x="122" y="142"/>
                    </a:lnTo>
                    <a:lnTo>
                      <a:pt x="120" y="147"/>
                    </a:lnTo>
                    <a:lnTo>
                      <a:pt x="115" y="142"/>
                    </a:lnTo>
                    <a:lnTo>
                      <a:pt x="118" y="138"/>
                    </a:lnTo>
                    <a:lnTo>
                      <a:pt x="115" y="138"/>
                    </a:lnTo>
                    <a:lnTo>
                      <a:pt x="111" y="136"/>
                    </a:lnTo>
                    <a:lnTo>
                      <a:pt x="109" y="140"/>
                    </a:lnTo>
                    <a:lnTo>
                      <a:pt x="109" y="138"/>
                    </a:lnTo>
                    <a:lnTo>
                      <a:pt x="109" y="140"/>
                    </a:lnTo>
                    <a:lnTo>
                      <a:pt x="104" y="138"/>
                    </a:lnTo>
                    <a:lnTo>
                      <a:pt x="102" y="136"/>
                    </a:lnTo>
                    <a:lnTo>
                      <a:pt x="104" y="136"/>
                    </a:lnTo>
                    <a:lnTo>
                      <a:pt x="104" y="131"/>
                    </a:lnTo>
                    <a:lnTo>
                      <a:pt x="100" y="131"/>
                    </a:lnTo>
                    <a:lnTo>
                      <a:pt x="104" y="129"/>
                    </a:lnTo>
                    <a:lnTo>
                      <a:pt x="102" y="124"/>
                    </a:lnTo>
                    <a:lnTo>
                      <a:pt x="104" y="124"/>
                    </a:lnTo>
                    <a:lnTo>
                      <a:pt x="102" y="120"/>
                    </a:lnTo>
                    <a:lnTo>
                      <a:pt x="102" y="116"/>
                    </a:lnTo>
                    <a:lnTo>
                      <a:pt x="100" y="116"/>
                    </a:lnTo>
                    <a:lnTo>
                      <a:pt x="95" y="113"/>
                    </a:lnTo>
                    <a:lnTo>
                      <a:pt x="98" y="111"/>
                    </a:lnTo>
                    <a:lnTo>
                      <a:pt x="100" y="109"/>
                    </a:lnTo>
                    <a:lnTo>
                      <a:pt x="98" y="107"/>
                    </a:lnTo>
                    <a:lnTo>
                      <a:pt x="91" y="111"/>
                    </a:lnTo>
                    <a:lnTo>
                      <a:pt x="89" y="109"/>
                    </a:lnTo>
                    <a:lnTo>
                      <a:pt x="89" y="107"/>
                    </a:lnTo>
                    <a:lnTo>
                      <a:pt x="91" y="104"/>
                    </a:lnTo>
                    <a:lnTo>
                      <a:pt x="89" y="102"/>
                    </a:lnTo>
                    <a:lnTo>
                      <a:pt x="95" y="96"/>
                    </a:lnTo>
                    <a:lnTo>
                      <a:pt x="91" y="89"/>
                    </a:lnTo>
                    <a:lnTo>
                      <a:pt x="84" y="87"/>
                    </a:lnTo>
                    <a:lnTo>
                      <a:pt x="82" y="85"/>
                    </a:lnTo>
                    <a:lnTo>
                      <a:pt x="82" y="82"/>
                    </a:lnTo>
                    <a:lnTo>
                      <a:pt x="86" y="80"/>
                    </a:lnTo>
                    <a:lnTo>
                      <a:pt x="86" y="78"/>
                    </a:lnTo>
                    <a:lnTo>
                      <a:pt x="84" y="76"/>
                    </a:lnTo>
                    <a:lnTo>
                      <a:pt x="75" y="78"/>
                    </a:lnTo>
                    <a:lnTo>
                      <a:pt x="73" y="76"/>
                    </a:lnTo>
                    <a:lnTo>
                      <a:pt x="75" y="73"/>
                    </a:lnTo>
                    <a:lnTo>
                      <a:pt x="78" y="73"/>
                    </a:lnTo>
                    <a:lnTo>
                      <a:pt x="82" y="71"/>
                    </a:lnTo>
                    <a:lnTo>
                      <a:pt x="84" y="69"/>
                    </a:lnTo>
                    <a:lnTo>
                      <a:pt x="84" y="67"/>
                    </a:lnTo>
                    <a:lnTo>
                      <a:pt x="80" y="67"/>
                    </a:lnTo>
                    <a:lnTo>
                      <a:pt x="78" y="62"/>
                    </a:lnTo>
                    <a:lnTo>
                      <a:pt x="86" y="58"/>
                    </a:lnTo>
                    <a:lnTo>
                      <a:pt x="89" y="60"/>
                    </a:lnTo>
                    <a:lnTo>
                      <a:pt x="93" y="58"/>
                    </a:lnTo>
                    <a:lnTo>
                      <a:pt x="93" y="60"/>
                    </a:lnTo>
                    <a:lnTo>
                      <a:pt x="98" y="58"/>
                    </a:lnTo>
                    <a:lnTo>
                      <a:pt x="102" y="60"/>
                    </a:lnTo>
                    <a:lnTo>
                      <a:pt x="104" y="60"/>
                    </a:lnTo>
                    <a:lnTo>
                      <a:pt x="107" y="53"/>
                    </a:lnTo>
                    <a:lnTo>
                      <a:pt x="111" y="53"/>
                    </a:lnTo>
                    <a:lnTo>
                      <a:pt x="111" y="49"/>
                    </a:lnTo>
                    <a:lnTo>
                      <a:pt x="113" y="49"/>
                    </a:lnTo>
                    <a:close/>
                    <a:moveTo>
                      <a:pt x="563" y="0"/>
                    </a:moveTo>
                    <a:lnTo>
                      <a:pt x="561" y="2"/>
                    </a:lnTo>
                    <a:lnTo>
                      <a:pt x="563" y="0"/>
                    </a:lnTo>
                    <a:close/>
                    <a:moveTo>
                      <a:pt x="563" y="0"/>
                    </a:moveTo>
                    <a:lnTo>
                      <a:pt x="563" y="2"/>
                    </a:lnTo>
                    <a:lnTo>
                      <a:pt x="563" y="0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19" name="Freeform 681"/>
              <p:cNvSpPr>
                <a:spLocks/>
              </p:cNvSpPr>
              <p:nvPr/>
            </p:nvSpPr>
            <p:spPr bwMode="auto">
              <a:xfrm>
                <a:off x="2527" y="999"/>
                <a:ext cx="20" cy="20"/>
              </a:xfrm>
              <a:custGeom>
                <a:avLst/>
                <a:gdLst>
                  <a:gd name="T0" fmla="*/ 16 w 20"/>
                  <a:gd name="T1" fmla="*/ 18 h 20"/>
                  <a:gd name="T2" fmla="*/ 13 w 20"/>
                  <a:gd name="T3" fmla="*/ 20 h 20"/>
                  <a:gd name="T4" fmla="*/ 4 w 20"/>
                  <a:gd name="T5" fmla="*/ 16 h 20"/>
                  <a:gd name="T6" fmla="*/ 4 w 20"/>
                  <a:gd name="T7" fmla="*/ 14 h 20"/>
                  <a:gd name="T8" fmla="*/ 2 w 20"/>
                  <a:gd name="T9" fmla="*/ 14 h 20"/>
                  <a:gd name="T10" fmla="*/ 2 w 20"/>
                  <a:gd name="T11" fmla="*/ 11 h 20"/>
                  <a:gd name="T12" fmla="*/ 0 w 20"/>
                  <a:gd name="T13" fmla="*/ 9 h 20"/>
                  <a:gd name="T14" fmla="*/ 0 w 20"/>
                  <a:gd name="T15" fmla="*/ 9 h 20"/>
                  <a:gd name="T16" fmla="*/ 0 w 20"/>
                  <a:gd name="T17" fmla="*/ 7 h 20"/>
                  <a:gd name="T18" fmla="*/ 4 w 20"/>
                  <a:gd name="T19" fmla="*/ 5 h 20"/>
                  <a:gd name="T20" fmla="*/ 7 w 20"/>
                  <a:gd name="T21" fmla="*/ 3 h 20"/>
                  <a:gd name="T22" fmla="*/ 9 w 20"/>
                  <a:gd name="T23" fmla="*/ 0 h 20"/>
                  <a:gd name="T24" fmla="*/ 11 w 20"/>
                  <a:gd name="T25" fmla="*/ 3 h 20"/>
                  <a:gd name="T26" fmla="*/ 11 w 20"/>
                  <a:gd name="T27" fmla="*/ 5 h 20"/>
                  <a:gd name="T28" fmla="*/ 11 w 20"/>
                  <a:gd name="T29" fmla="*/ 5 h 20"/>
                  <a:gd name="T30" fmla="*/ 13 w 20"/>
                  <a:gd name="T31" fmla="*/ 3 h 20"/>
                  <a:gd name="T32" fmla="*/ 16 w 20"/>
                  <a:gd name="T33" fmla="*/ 5 h 20"/>
                  <a:gd name="T34" fmla="*/ 13 w 20"/>
                  <a:gd name="T35" fmla="*/ 5 h 20"/>
                  <a:gd name="T36" fmla="*/ 18 w 20"/>
                  <a:gd name="T37" fmla="*/ 7 h 20"/>
                  <a:gd name="T38" fmla="*/ 18 w 20"/>
                  <a:gd name="T39" fmla="*/ 9 h 20"/>
                  <a:gd name="T40" fmla="*/ 20 w 20"/>
                  <a:gd name="T41" fmla="*/ 14 h 20"/>
                  <a:gd name="T42" fmla="*/ 18 w 20"/>
                  <a:gd name="T43" fmla="*/ 18 h 20"/>
                  <a:gd name="T44" fmla="*/ 16 w 20"/>
                  <a:gd name="T4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20">
                    <a:moveTo>
                      <a:pt x="16" y="18"/>
                    </a:moveTo>
                    <a:lnTo>
                      <a:pt x="13" y="20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0" y="14"/>
                    </a:lnTo>
                    <a:lnTo>
                      <a:pt x="18" y="18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0" name="Freeform 682"/>
              <p:cNvSpPr>
                <a:spLocks/>
              </p:cNvSpPr>
              <p:nvPr/>
            </p:nvSpPr>
            <p:spPr bwMode="auto">
              <a:xfrm>
                <a:off x="3033" y="1954"/>
                <a:ext cx="594" cy="900"/>
              </a:xfrm>
              <a:custGeom>
                <a:avLst/>
                <a:gdLst>
                  <a:gd name="T0" fmla="*/ 476 w 594"/>
                  <a:gd name="T1" fmla="*/ 31 h 900"/>
                  <a:gd name="T2" fmla="*/ 505 w 594"/>
                  <a:gd name="T3" fmla="*/ 71 h 900"/>
                  <a:gd name="T4" fmla="*/ 534 w 594"/>
                  <a:gd name="T5" fmla="*/ 105 h 900"/>
                  <a:gd name="T6" fmla="*/ 550 w 594"/>
                  <a:gd name="T7" fmla="*/ 142 h 900"/>
                  <a:gd name="T8" fmla="*/ 590 w 594"/>
                  <a:gd name="T9" fmla="*/ 160 h 900"/>
                  <a:gd name="T10" fmla="*/ 570 w 594"/>
                  <a:gd name="T11" fmla="*/ 196 h 900"/>
                  <a:gd name="T12" fmla="*/ 534 w 594"/>
                  <a:gd name="T13" fmla="*/ 229 h 900"/>
                  <a:gd name="T14" fmla="*/ 494 w 594"/>
                  <a:gd name="T15" fmla="*/ 265 h 900"/>
                  <a:gd name="T16" fmla="*/ 481 w 594"/>
                  <a:gd name="T17" fmla="*/ 313 h 900"/>
                  <a:gd name="T18" fmla="*/ 465 w 594"/>
                  <a:gd name="T19" fmla="*/ 338 h 900"/>
                  <a:gd name="T20" fmla="*/ 450 w 594"/>
                  <a:gd name="T21" fmla="*/ 356 h 900"/>
                  <a:gd name="T22" fmla="*/ 434 w 594"/>
                  <a:gd name="T23" fmla="*/ 405 h 900"/>
                  <a:gd name="T24" fmla="*/ 385 w 594"/>
                  <a:gd name="T25" fmla="*/ 420 h 900"/>
                  <a:gd name="T26" fmla="*/ 340 w 594"/>
                  <a:gd name="T27" fmla="*/ 438 h 900"/>
                  <a:gd name="T28" fmla="*/ 300 w 594"/>
                  <a:gd name="T29" fmla="*/ 482 h 900"/>
                  <a:gd name="T30" fmla="*/ 311 w 594"/>
                  <a:gd name="T31" fmla="*/ 518 h 900"/>
                  <a:gd name="T32" fmla="*/ 311 w 594"/>
                  <a:gd name="T33" fmla="*/ 556 h 900"/>
                  <a:gd name="T34" fmla="*/ 354 w 594"/>
                  <a:gd name="T35" fmla="*/ 587 h 900"/>
                  <a:gd name="T36" fmla="*/ 334 w 594"/>
                  <a:gd name="T37" fmla="*/ 604 h 900"/>
                  <a:gd name="T38" fmla="*/ 294 w 594"/>
                  <a:gd name="T39" fmla="*/ 602 h 900"/>
                  <a:gd name="T40" fmla="*/ 254 w 594"/>
                  <a:gd name="T41" fmla="*/ 578 h 900"/>
                  <a:gd name="T42" fmla="*/ 260 w 594"/>
                  <a:gd name="T43" fmla="*/ 615 h 900"/>
                  <a:gd name="T44" fmla="*/ 267 w 594"/>
                  <a:gd name="T45" fmla="*/ 662 h 900"/>
                  <a:gd name="T46" fmla="*/ 274 w 594"/>
                  <a:gd name="T47" fmla="*/ 695 h 900"/>
                  <a:gd name="T48" fmla="*/ 280 w 594"/>
                  <a:gd name="T49" fmla="*/ 713 h 900"/>
                  <a:gd name="T50" fmla="*/ 274 w 594"/>
                  <a:gd name="T51" fmla="*/ 760 h 900"/>
                  <a:gd name="T52" fmla="*/ 236 w 594"/>
                  <a:gd name="T53" fmla="*/ 778 h 900"/>
                  <a:gd name="T54" fmla="*/ 216 w 594"/>
                  <a:gd name="T55" fmla="*/ 820 h 900"/>
                  <a:gd name="T56" fmla="*/ 171 w 594"/>
                  <a:gd name="T57" fmla="*/ 889 h 900"/>
                  <a:gd name="T58" fmla="*/ 115 w 594"/>
                  <a:gd name="T59" fmla="*/ 900 h 900"/>
                  <a:gd name="T60" fmla="*/ 86 w 594"/>
                  <a:gd name="T61" fmla="*/ 842 h 900"/>
                  <a:gd name="T62" fmla="*/ 69 w 594"/>
                  <a:gd name="T63" fmla="*/ 815 h 900"/>
                  <a:gd name="T64" fmla="*/ 17 w 594"/>
                  <a:gd name="T65" fmla="*/ 784 h 900"/>
                  <a:gd name="T66" fmla="*/ 6 w 594"/>
                  <a:gd name="T67" fmla="*/ 720 h 900"/>
                  <a:gd name="T68" fmla="*/ 46 w 594"/>
                  <a:gd name="T69" fmla="*/ 671 h 900"/>
                  <a:gd name="T70" fmla="*/ 91 w 594"/>
                  <a:gd name="T71" fmla="*/ 664 h 900"/>
                  <a:gd name="T72" fmla="*/ 49 w 594"/>
                  <a:gd name="T73" fmla="*/ 622 h 900"/>
                  <a:gd name="T74" fmla="*/ 31 w 594"/>
                  <a:gd name="T75" fmla="*/ 609 h 900"/>
                  <a:gd name="T76" fmla="*/ 42 w 594"/>
                  <a:gd name="T77" fmla="*/ 584 h 900"/>
                  <a:gd name="T78" fmla="*/ 22 w 594"/>
                  <a:gd name="T79" fmla="*/ 551 h 900"/>
                  <a:gd name="T80" fmla="*/ 53 w 594"/>
                  <a:gd name="T81" fmla="*/ 500 h 900"/>
                  <a:gd name="T82" fmla="*/ 46 w 594"/>
                  <a:gd name="T83" fmla="*/ 469 h 900"/>
                  <a:gd name="T84" fmla="*/ 40 w 594"/>
                  <a:gd name="T85" fmla="*/ 413 h 900"/>
                  <a:gd name="T86" fmla="*/ 71 w 594"/>
                  <a:gd name="T87" fmla="*/ 367 h 900"/>
                  <a:gd name="T88" fmla="*/ 86 w 594"/>
                  <a:gd name="T89" fmla="*/ 325 h 900"/>
                  <a:gd name="T90" fmla="*/ 102 w 594"/>
                  <a:gd name="T91" fmla="*/ 285 h 900"/>
                  <a:gd name="T92" fmla="*/ 113 w 594"/>
                  <a:gd name="T93" fmla="*/ 273 h 900"/>
                  <a:gd name="T94" fmla="*/ 133 w 594"/>
                  <a:gd name="T95" fmla="*/ 231 h 900"/>
                  <a:gd name="T96" fmla="*/ 164 w 594"/>
                  <a:gd name="T97" fmla="*/ 236 h 900"/>
                  <a:gd name="T98" fmla="*/ 189 w 594"/>
                  <a:gd name="T99" fmla="*/ 225 h 900"/>
                  <a:gd name="T100" fmla="*/ 218 w 594"/>
                  <a:gd name="T101" fmla="*/ 205 h 900"/>
                  <a:gd name="T102" fmla="*/ 240 w 594"/>
                  <a:gd name="T103" fmla="*/ 151 h 900"/>
                  <a:gd name="T104" fmla="*/ 276 w 594"/>
                  <a:gd name="T105" fmla="*/ 118 h 900"/>
                  <a:gd name="T106" fmla="*/ 249 w 594"/>
                  <a:gd name="T107" fmla="*/ 98 h 900"/>
                  <a:gd name="T108" fmla="*/ 209 w 594"/>
                  <a:gd name="T109" fmla="*/ 82 h 900"/>
                  <a:gd name="T110" fmla="*/ 207 w 594"/>
                  <a:gd name="T111" fmla="*/ 54 h 900"/>
                  <a:gd name="T112" fmla="*/ 205 w 594"/>
                  <a:gd name="T113" fmla="*/ 25 h 900"/>
                  <a:gd name="T114" fmla="*/ 245 w 594"/>
                  <a:gd name="T115" fmla="*/ 36 h 900"/>
                  <a:gd name="T116" fmla="*/ 305 w 594"/>
                  <a:gd name="T117" fmla="*/ 43 h 900"/>
                  <a:gd name="T118" fmla="*/ 345 w 594"/>
                  <a:gd name="T119" fmla="*/ 29 h 900"/>
                  <a:gd name="T120" fmla="*/ 414 w 594"/>
                  <a:gd name="T121" fmla="*/ 31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4" h="900">
                    <a:moveTo>
                      <a:pt x="441" y="0"/>
                    </a:moveTo>
                    <a:lnTo>
                      <a:pt x="450" y="0"/>
                    </a:lnTo>
                    <a:lnTo>
                      <a:pt x="452" y="3"/>
                    </a:lnTo>
                    <a:lnTo>
                      <a:pt x="456" y="3"/>
                    </a:lnTo>
                    <a:lnTo>
                      <a:pt x="456" y="7"/>
                    </a:lnTo>
                    <a:lnTo>
                      <a:pt x="458" y="9"/>
                    </a:lnTo>
                    <a:lnTo>
                      <a:pt x="467" y="11"/>
                    </a:lnTo>
                    <a:lnTo>
                      <a:pt x="470" y="14"/>
                    </a:lnTo>
                    <a:lnTo>
                      <a:pt x="467" y="16"/>
                    </a:lnTo>
                    <a:lnTo>
                      <a:pt x="467" y="18"/>
                    </a:lnTo>
                    <a:lnTo>
                      <a:pt x="472" y="25"/>
                    </a:lnTo>
                    <a:lnTo>
                      <a:pt x="472" y="29"/>
                    </a:lnTo>
                    <a:lnTo>
                      <a:pt x="476" y="31"/>
                    </a:lnTo>
                    <a:lnTo>
                      <a:pt x="474" y="34"/>
                    </a:lnTo>
                    <a:lnTo>
                      <a:pt x="487" y="36"/>
                    </a:lnTo>
                    <a:lnTo>
                      <a:pt x="490" y="40"/>
                    </a:lnTo>
                    <a:lnTo>
                      <a:pt x="494" y="40"/>
                    </a:lnTo>
                    <a:lnTo>
                      <a:pt x="496" y="47"/>
                    </a:lnTo>
                    <a:lnTo>
                      <a:pt x="499" y="49"/>
                    </a:lnTo>
                    <a:lnTo>
                      <a:pt x="501" y="56"/>
                    </a:lnTo>
                    <a:lnTo>
                      <a:pt x="496" y="60"/>
                    </a:lnTo>
                    <a:lnTo>
                      <a:pt x="503" y="65"/>
                    </a:lnTo>
                    <a:lnTo>
                      <a:pt x="501" y="67"/>
                    </a:lnTo>
                    <a:lnTo>
                      <a:pt x="501" y="69"/>
                    </a:lnTo>
                    <a:lnTo>
                      <a:pt x="505" y="69"/>
                    </a:lnTo>
                    <a:lnTo>
                      <a:pt x="505" y="71"/>
                    </a:lnTo>
                    <a:lnTo>
                      <a:pt x="510" y="74"/>
                    </a:lnTo>
                    <a:lnTo>
                      <a:pt x="527" y="78"/>
                    </a:lnTo>
                    <a:lnTo>
                      <a:pt x="527" y="74"/>
                    </a:lnTo>
                    <a:lnTo>
                      <a:pt x="530" y="69"/>
                    </a:lnTo>
                    <a:lnTo>
                      <a:pt x="539" y="67"/>
                    </a:lnTo>
                    <a:lnTo>
                      <a:pt x="539" y="69"/>
                    </a:lnTo>
                    <a:lnTo>
                      <a:pt x="541" y="74"/>
                    </a:lnTo>
                    <a:lnTo>
                      <a:pt x="541" y="80"/>
                    </a:lnTo>
                    <a:lnTo>
                      <a:pt x="539" y="87"/>
                    </a:lnTo>
                    <a:lnTo>
                      <a:pt x="534" y="94"/>
                    </a:lnTo>
                    <a:lnTo>
                      <a:pt x="534" y="96"/>
                    </a:lnTo>
                    <a:lnTo>
                      <a:pt x="532" y="102"/>
                    </a:lnTo>
                    <a:lnTo>
                      <a:pt x="534" y="105"/>
                    </a:lnTo>
                    <a:lnTo>
                      <a:pt x="539" y="107"/>
                    </a:lnTo>
                    <a:lnTo>
                      <a:pt x="541" y="105"/>
                    </a:lnTo>
                    <a:lnTo>
                      <a:pt x="543" y="105"/>
                    </a:lnTo>
                    <a:lnTo>
                      <a:pt x="545" y="107"/>
                    </a:lnTo>
                    <a:lnTo>
                      <a:pt x="548" y="111"/>
                    </a:lnTo>
                    <a:lnTo>
                      <a:pt x="545" y="114"/>
                    </a:lnTo>
                    <a:lnTo>
                      <a:pt x="548" y="116"/>
                    </a:lnTo>
                    <a:lnTo>
                      <a:pt x="545" y="122"/>
                    </a:lnTo>
                    <a:lnTo>
                      <a:pt x="545" y="129"/>
                    </a:lnTo>
                    <a:lnTo>
                      <a:pt x="543" y="134"/>
                    </a:lnTo>
                    <a:lnTo>
                      <a:pt x="543" y="138"/>
                    </a:lnTo>
                    <a:lnTo>
                      <a:pt x="548" y="142"/>
                    </a:lnTo>
                    <a:lnTo>
                      <a:pt x="550" y="142"/>
                    </a:lnTo>
                    <a:lnTo>
                      <a:pt x="556" y="147"/>
                    </a:lnTo>
                    <a:lnTo>
                      <a:pt x="556" y="151"/>
                    </a:lnTo>
                    <a:lnTo>
                      <a:pt x="559" y="162"/>
                    </a:lnTo>
                    <a:lnTo>
                      <a:pt x="561" y="162"/>
                    </a:lnTo>
                    <a:lnTo>
                      <a:pt x="563" y="154"/>
                    </a:lnTo>
                    <a:lnTo>
                      <a:pt x="565" y="154"/>
                    </a:lnTo>
                    <a:lnTo>
                      <a:pt x="570" y="160"/>
                    </a:lnTo>
                    <a:lnTo>
                      <a:pt x="572" y="160"/>
                    </a:lnTo>
                    <a:lnTo>
                      <a:pt x="574" y="162"/>
                    </a:lnTo>
                    <a:lnTo>
                      <a:pt x="577" y="158"/>
                    </a:lnTo>
                    <a:lnTo>
                      <a:pt x="577" y="162"/>
                    </a:lnTo>
                    <a:lnTo>
                      <a:pt x="583" y="160"/>
                    </a:lnTo>
                    <a:lnTo>
                      <a:pt x="590" y="160"/>
                    </a:lnTo>
                    <a:lnTo>
                      <a:pt x="594" y="167"/>
                    </a:lnTo>
                    <a:lnTo>
                      <a:pt x="592" y="169"/>
                    </a:lnTo>
                    <a:lnTo>
                      <a:pt x="590" y="171"/>
                    </a:lnTo>
                    <a:lnTo>
                      <a:pt x="592" y="174"/>
                    </a:lnTo>
                    <a:lnTo>
                      <a:pt x="592" y="176"/>
                    </a:lnTo>
                    <a:lnTo>
                      <a:pt x="590" y="176"/>
                    </a:lnTo>
                    <a:lnTo>
                      <a:pt x="585" y="178"/>
                    </a:lnTo>
                    <a:lnTo>
                      <a:pt x="583" y="180"/>
                    </a:lnTo>
                    <a:lnTo>
                      <a:pt x="583" y="187"/>
                    </a:lnTo>
                    <a:lnTo>
                      <a:pt x="579" y="187"/>
                    </a:lnTo>
                    <a:lnTo>
                      <a:pt x="579" y="191"/>
                    </a:lnTo>
                    <a:lnTo>
                      <a:pt x="574" y="191"/>
                    </a:lnTo>
                    <a:lnTo>
                      <a:pt x="570" y="196"/>
                    </a:lnTo>
                    <a:lnTo>
                      <a:pt x="572" y="202"/>
                    </a:lnTo>
                    <a:lnTo>
                      <a:pt x="570" y="205"/>
                    </a:lnTo>
                    <a:lnTo>
                      <a:pt x="565" y="205"/>
                    </a:lnTo>
                    <a:lnTo>
                      <a:pt x="559" y="209"/>
                    </a:lnTo>
                    <a:lnTo>
                      <a:pt x="550" y="209"/>
                    </a:lnTo>
                    <a:lnTo>
                      <a:pt x="545" y="216"/>
                    </a:lnTo>
                    <a:lnTo>
                      <a:pt x="541" y="216"/>
                    </a:lnTo>
                    <a:lnTo>
                      <a:pt x="539" y="218"/>
                    </a:lnTo>
                    <a:lnTo>
                      <a:pt x="539" y="222"/>
                    </a:lnTo>
                    <a:lnTo>
                      <a:pt x="539" y="225"/>
                    </a:lnTo>
                    <a:lnTo>
                      <a:pt x="536" y="225"/>
                    </a:lnTo>
                    <a:lnTo>
                      <a:pt x="534" y="225"/>
                    </a:lnTo>
                    <a:lnTo>
                      <a:pt x="534" y="229"/>
                    </a:lnTo>
                    <a:lnTo>
                      <a:pt x="543" y="234"/>
                    </a:lnTo>
                    <a:lnTo>
                      <a:pt x="543" y="238"/>
                    </a:lnTo>
                    <a:lnTo>
                      <a:pt x="541" y="240"/>
                    </a:lnTo>
                    <a:lnTo>
                      <a:pt x="539" y="247"/>
                    </a:lnTo>
                    <a:lnTo>
                      <a:pt x="534" y="249"/>
                    </a:lnTo>
                    <a:lnTo>
                      <a:pt x="525" y="249"/>
                    </a:lnTo>
                    <a:lnTo>
                      <a:pt x="523" y="251"/>
                    </a:lnTo>
                    <a:lnTo>
                      <a:pt x="519" y="251"/>
                    </a:lnTo>
                    <a:lnTo>
                      <a:pt x="512" y="253"/>
                    </a:lnTo>
                    <a:lnTo>
                      <a:pt x="512" y="258"/>
                    </a:lnTo>
                    <a:lnTo>
                      <a:pt x="507" y="258"/>
                    </a:lnTo>
                    <a:lnTo>
                      <a:pt x="503" y="265"/>
                    </a:lnTo>
                    <a:lnTo>
                      <a:pt x="494" y="265"/>
                    </a:lnTo>
                    <a:lnTo>
                      <a:pt x="487" y="269"/>
                    </a:lnTo>
                    <a:lnTo>
                      <a:pt x="483" y="271"/>
                    </a:lnTo>
                    <a:lnTo>
                      <a:pt x="481" y="278"/>
                    </a:lnTo>
                    <a:lnTo>
                      <a:pt x="474" y="287"/>
                    </a:lnTo>
                    <a:lnTo>
                      <a:pt x="481" y="291"/>
                    </a:lnTo>
                    <a:lnTo>
                      <a:pt x="478" y="291"/>
                    </a:lnTo>
                    <a:lnTo>
                      <a:pt x="472" y="291"/>
                    </a:lnTo>
                    <a:lnTo>
                      <a:pt x="472" y="296"/>
                    </a:lnTo>
                    <a:lnTo>
                      <a:pt x="474" y="300"/>
                    </a:lnTo>
                    <a:lnTo>
                      <a:pt x="472" y="305"/>
                    </a:lnTo>
                    <a:lnTo>
                      <a:pt x="474" y="309"/>
                    </a:lnTo>
                    <a:lnTo>
                      <a:pt x="478" y="311"/>
                    </a:lnTo>
                    <a:lnTo>
                      <a:pt x="481" y="313"/>
                    </a:lnTo>
                    <a:lnTo>
                      <a:pt x="478" y="316"/>
                    </a:lnTo>
                    <a:lnTo>
                      <a:pt x="476" y="318"/>
                    </a:lnTo>
                    <a:lnTo>
                      <a:pt x="478" y="322"/>
                    </a:lnTo>
                    <a:lnTo>
                      <a:pt x="476" y="325"/>
                    </a:lnTo>
                    <a:lnTo>
                      <a:pt x="472" y="325"/>
                    </a:lnTo>
                    <a:lnTo>
                      <a:pt x="472" y="329"/>
                    </a:lnTo>
                    <a:lnTo>
                      <a:pt x="467" y="329"/>
                    </a:lnTo>
                    <a:lnTo>
                      <a:pt x="465" y="327"/>
                    </a:lnTo>
                    <a:lnTo>
                      <a:pt x="465" y="329"/>
                    </a:lnTo>
                    <a:lnTo>
                      <a:pt x="461" y="331"/>
                    </a:lnTo>
                    <a:lnTo>
                      <a:pt x="463" y="333"/>
                    </a:lnTo>
                    <a:lnTo>
                      <a:pt x="463" y="336"/>
                    </a:lnTo>
                    <a:lnTo>
                      <a:pt x="465" y="338"/>
                    </a:lnTo>
                    <a:lnTo>
                      <a:pt x="461" y="345"/>
                    </a:lnTo>
                    <a:lnTo>
                      <a:pt x="456" y="345"/>
                    </a:lnTo>
                    <a:lnTo>
                      <a:pt x="454" y="347"/>
                    </a:lnTo>
                    <a:lnTo>
                      <a:pt x="458" y="349"/>
                    </a:lnTo>
                    <a:lnTo>
                      <a:pt x="463" y="351"/>
                    </a:lnTo>
                    <a:lnTo>
                      <a:pt x="465" y="353"/>
                    </a:lnTo>
                    <a:lnTo>
                      <a:pt x="463" y="353"/>
                    </a:lnTo>
                    <a:lnTo>
                      <a:pt x="461" y="356"/>
                    </a:lnTo>
                    <a:lnTo>
                      <a:pt x="458" y="356"/>
                    </a:lnTo>
                    <a:lnTo>
                      <a:pt x="458" y="353"/>
                    </a:lnTo>
                    <a:lnTo>
                      <a:pt x="458" y="351"/>
                    </a:lnTo>
                    <a:lnTo>
                      <a:pt x="458" y="349"/>
                    </a:lnTo>
                    <a:lnTo>
                      <a:pt x="450" y="356"/>
                    </a:lnTo>
                    <a:lnTo>
                      <a:pt x="447" y="360"/>
                    </a:lnTo>
                    <a:lnTo>
                      <a:pt x="447" y="365"/>
                    </a:lnTo>
                    <a:lnTo>
                      <a:pt x="443" y="371"/>
                    </a:lnTo>
                    <a:lnTo>
                      <a:pt x="445" y="380"/>
                    </a:lnTo>
                    <a:lnTo>
                      <a:pt x="447" y="380"/>
                    </a:lnTo>
                    <a:lnTo>
                      <a:pt x="452" y="385"/>
                    </a:lnTo>
                    <a:lnTo>
                      <a:pt x="452" y="391"/>
                    </a:lnTo>
                    <a:lnTo>
                      <a:pt x="452" y="393"/>
                    </a:lnTo>
                    <a:lnTo>
                      <a:pt x="450" y="393"/>
                    </a:lnTo>
                    <a:lnTo>
                      <a:pt x="434" y="389"/>
                    </a:lnTo>
                    <a:lnTo>
                      <a:pt x="432" y="398"/>
                    </a:lnTo>
                    <a:lnTo>
                      <a:pt x="434" y="402"/>
                    </a:lnTo>
                    <a:lnTo>
                      <a:pt x="434" y="405"/>
                    </a:lnTo>
                    <a:lnTo>
                      <a:pt x="429" y="402"/>
                    </a:lnTo>
                    <a:lnTo>
                      <a:pt x="425" y="405"/>
                    </a:lnTo>
                    <a:lnTo>
                      <a:pt x="427" y="411"/>
                    </a:lnTo>
                    <a:lnTo>
                      <a:pt x="423" y="422"/>
                    </a:lnTo>
                    <a:lnTo>
                      <a:pt x="418" y="424"/>
                    </a:lnTo>
                    <a:lnTo>
                      <a:pt x="412" y="429"/>
                    </a:lnTo>
                    <a:lnTo>
                      <a:pt x="401" y="424"/>
                    </a:lnTo>
                    <a:lnTo>
                      <a:pt x="394" y="420"/>
                    </a:lnTo>
                    <a:lnTo>
                      <a:pt x="392" y="422"/>
                    </a:lnTo>
                    <a:lnTo>
                      <a:pt x="392" y="420"/>
                    </a:lnTo>
                    <a:lnTo>
                      <a:pt x="389" y="420"/>
                    </a:lnTo>
                    <a:lnTo>
                      <a:pt x="389" y="418"/>
                    </a:lnTo>
                    <a:lnTo>
                      <a:pt x="385" y="420"/>
                    </a:lnTo>
                    <a:lnTo>
                      <a:pt x="380" y="420"/>
                    </a:lnTo>
                    <a:lnTo>
                      <a:pt x="378" y="422"/>
                    </a:lnTo>
                    <a:lnTo>
                      <a:pt x="376" y="420"/>
                    </a:lnTo>
                    <a:lnTo>
                      <a:pt x="367" y="420"/>
                    </a:lnTo>
                    <a:lnTo>
                      <a:pt x="365" y="422"/>
                    </a:lnTo>
                    <a:lnTo>
                      <a:pt x="360" y="420"/>
                    </a:lnTo>
                    <a:lnTo>
                      <a:pt x="343" y="422"/>
                    </a:lnTo>
                    <a:lnTo>
                      <a:pt x="345" y="424"/>
                    </a:lnTo>
                    <a:lnTo>
                      <a:pt x="343" y="427"/>
                    </a:lnTo>
                    <a:lnTo>
                      <a:pt x="345" y="429"/>
                    </a:lnTo>
                    <a:lnTo>
                      <a:pt x="340" y="431"/>
                    </a:lnTo>
                    <a:lnTo>
                      <a:pt x="338" y="433"/>
                    </a:lnTo>
                    <a:lnTo>
                      <a:pt x="340" y="438"/>
                    </a:lnTo>
                    <a:lnTo>
                      <a:pt x="331" y="451"/>
                    </a:lnTo>
                    <a:lnTo>
                      <a:pt x="320" y="456"/>
                    </a:lnTo>
                    <a:lnTo>
                      <a:pt x="320" y="462"/>
                    </a:lnTo>
                    <a:lnTo>
                      <a:pt x="318" y="467"/>
                    </a:lnTo>
                    <a:lnTo>
                      <a:pt x="311" y="467"/>
                    </a:lnTo>
                    <a:lnTo>
                      <a:pt x="309" y="467"/>
                    </a:lnTo>
                    <a:lnTo>
                      <a:pt x="309" y="462"/>
                    </a:lnTo>
                    <a:lnTo>
                      <a:pt x="307" y="460"/>
                    </a:lnTo>
                    <a:lnTo>
                      <a:pt x="303" y="462"/>
                    </a:lnTo>
                    <a:lnTo>
                      <a:pt x="303" y="460"/>
                    </a:lnTo>
                    <a:lnTo>
                      <a:pt x="300" y="464"/>
                    </a:lnTo>
                    <a:lnTo>
                      <a:pt x="300" y="478"/>
                    </a:lnTo>
                    <a:lnTo>
                      <a:pt x="300" y="482"/>
                    </a:lnTo>
                    <a:lnTo>
                      <a:pt x="303" y="482"/>
                    </a:lnTo>
                    <a:lnTo>
                      <a:pt x="300" y="484"/>
                    </a:lnTo>
                    <a:lnTo>
                      <a:pt x="305" y="491"/>
                    </a:lnTo>
                    <a:lnTo>
                      <a:pt x="305" y="496"/>
                    </a:lnTo>
                    <a:lnTo>
                      <a:pt x="303" y="500"/>
                    </a:lnTo>
                    <a:lnTo>
                      <a:pt x="300" y="500"/>
                    </a:lnTo>
                    <a:lnTo>
                      <a:pt x="300" y="504"/>
                    </a:lnTo>
                    <a:lnTo>
                      <a:pt x="298" y="507"/>
                    </a:lnTo>
                    <a:lnTo>
                      <a:pt x="303" y="511"/>
                    </a:lnTo>
                    <a:lnTo>
                      <a:pt x="307" y="513"/>
                    </a:lnTo>
                    <a:lnTo>
                      <a:pt x="307" y="520"/>
                    </a:lnTo>
                    <a:lnTo>
                      <a:pt x="309" y="520"/>
                    </a:lnTo>
                    <a:lnTo>
                      <a:pt x="311" y="518"/>
                    </a:lnTo>
                    <a:lnTo>
                      <a:pt x="311" y="520"/>
                    </a:lnTo>
                    <a:lnTo>
                      <a:pt x="311" y="522"/>
                    </a:lnTo>
                    <a:lnTo>
                      <a:pt x="314" y="524"/>
                    </a:lnTo>
                    <a:lnTo>
                      <a:pt x="314" y="527"/>
                    </a:lnTo>
                    <a:lnTo>
                      <a:pt x="311" y="527"/>
                    </a:lnTo>
                    <a:lnTo>
                      <a:pt x="311" y="531"/>
                    </a:lnTo>
                    <a:lnTo>
                      <a:pt x="309" y="538"/>
                    </a:lnTo>
                    <a:lnTo>
                      <a:pt x="311" y="540"/>
                    </a:lnTo>
                    <a:lnTo>
                      <a:pt x="314" y="544"/>
                    </a:lnTo>
                    <a:lnTo>
                      <a:pt x="309" y="547"/>
                    </a:lnTo>
                    <a:lnTo>
                      <a:pt x="311" y="551"/>
                    </a:lnTo>
                    <a:lnTo>
                      <a:pt x="309" y="551"/>
                    </a:lnTo>
                    <a:lnTo>
                      <a:pt x="311" y="556"/>
                    </a:lnTo>
                    <a:lnTo>
                      <a:pt x="309" y="560"/>
                    </a:lnTo>
                    <a:lnTo>
                      <a:pt x="307" y="562"/>
                    </a:lnTo>
                    <a:lnTo>
                      <a:pt x="307" y="564"/>
                    </a:lnTo>
                    <a:lnTo>
                      <a:pt x="307" y="569"/>
                    </a:lnTo>
                    <a:lnTo>
                      <a:pt x="307" y="576"/>
                    </a:lnTo>
                    <a:lnTo>
                      <a:pt x="309" y="578"/>
                    </a:lnTo>
                    <a:lnTo>
                      <a:pt x="318" y="580"/>
                    </a:lnTo>
                    <a:lnTo>
                      <a:pt x="325" y="582"/>
                    </a:lnTo>
                    <a:lnTo>
                      <a:pt x="329" y="582"/>
                    </a:lnTo>
                    <a:lnTo>
                      <a:pt x="338" y="587"/>
                    </a:lnTo>
                    <a:lnTo>
                      <a:pt x="340" y="587"/>
                    </a:lnTo>
                    <a:lnTo>
                      <a:pt x="343" y="584"/>
                    </a:lnTo>
                    <a:lnTo>
                      <a:pt x="354" y="587"/>
                    </a:lnTo>
                    <a:lnTo>
                      <a:pt x="354" y="593"/>
                    </a:lnTo>
                    <a:lnTo>
                      <a:pt x="352" y="600"/>
                    </a:lnTo>
                    <a:lnTo>
                      <a:pt x="354" y="604"/>
                    </a:lnTo>
                    <a:lnTo>
                      <a:pt x="354" y="607"/>
                    </a:lnTo>
                    <a:lnTo>
                      <a:pt x="352" y="609"/>
                    </a:lnTo>
                    <a:lnTo>
                      <a:pt x="345" y="609"/>
                    </a:lnTo>
                    <a:lnTo>
                      <a:pt x="340" y="615"/>
                    </a:lnTo>
                    <a:lnTo>
                      <a:pt x="336" y="618"/>
                    </a:lnTo>
                    <a:lnTo>
                      <a:pt x="334" y="618"/>
                    </a:lnTo>
                    <a:lnTo>
                      <a:pt x="334" y="611"/>
                    </a:lnTo>
                    <a:lnTo>
                      <a:pt x="338" y="604"/>
                    </a:lnTo>
                    <a:lnTo>
                      <a:pt x="336" y="604"/>
                    </a:lnTo>
                    <a:lnTo>
                      <a:pt x="334" y="604"/>
                    </a:lnTo>
                    <a:lnTo>
                      <a:pt x="331" y="602"/>
                    </a:lnTo>
                    <a:lnTo>
                      <a:pt x="329" y="604"/>
                    </a:lnTo>
                    <a:lnTo>
                      <a:pt x="327" y="602"/>
                    </a:lnTo>
                    <a:lnTo>
                      <a:pt x="325" y="602"/>
                    </a:lnTo>
                    <a:lnTo>
                      <a:pt x="323" y="602"/>
                    </a:lnTo>
                    <a:lnTo>
                      <a:pt x="323" y="600"/>
                    </a:lnTo>
                    <a:lnTo>
                      <a:pt x="318" y="600"/>
                    </a:lnTo>
                    <a:lnTo>
                      <a:pt x="314" y="598"/>
                    </a:lnTo>
                    <a:lnTo>
                      <a:pt x="307" y="602"/>
                    </a:lnTo>
                    <a:lnTo>
                      <a:pt x="305" y="607"/>
                    </a:lnTo>
                    <a:lnTo>
                      <a:pt x="303" y="607"/>
                    </a:lnTo>
                    <a:lnTo>
                      <a:pt x="300" y="609"/>
                    </a:lnTo>
                    <a:lnTo>
                      <a:pt x="294" y="602"/>
                    </a:lnTo>
                    <a:lnTo>
                      <a:pt x="289" y="589"/>
                    </a:lnTo>
                    <a:lnTo>
                      <a:pt x="285" y="584"/>
                    </a:lnTo>
                    <a:lnTo>
                      <a:pt x="282" y="587"/>
                    </a:lnTo>
                    <a:lnTo>
                      <a:pt x="280" y="589"/>
                    </a:lnTo>
                    <a:lnTo>
                      <a:pt x="278" y="589"/>
                    </a:lnTo>
                    <a:lnTo>
                      <a:pt x="276" y="584"/>
                    </a:lnTo>
                    <a:lnTo>
                      <a:pt x="271" y="582"/>
                    </a:lnTo>
                    <a:lnTo>
                      <a:pt x="269" y="584"/>
                    </a:lnTo>
                    <a:lnTo>
                      <a:pt x="265" y="580"/>
                    </a:lnTo>
                    <a:lnTo>
                      <a:pt x="260" y="578"/>
                    </a:lnTo>
                    <a:lnTo>
                      <a:pt x="256" y="584"/>
                    </a:lnTo>
                    <a:lnTo>
                      <a:pt x="254" y="582"/>
                    </a:lnTo>
                    <a:lnTo>
                      <a:pt x="254" y="578"/>
                    </a:lnTo>
                    <a:lnTo>
                      <a:pt x="249" y="578"/>
                    </a:lnTo>
                    <a:lnTo>
                      <a:pt x="249" y="573"/>
                    </a:lnTo>
                    <a:lnTo>
                      <a:pt x="245" y="571"/>
                    </a:lnTo>
                    <a:lnTo>
                      <a:pt x="236" y="578"/>
                    </a:lnTo>
                    <a:lnTo>
                      <a:pt x="233" y="578"/>
                    </a:lnTo>
                    <a:lnTo>
                      <a:pt x="229" y="591"/>
                    </a:lnTo>
                    <a:lnTo>
                      <a:pt x="231" y="593"/>
                    </a:lnTo>
                    <a:lnTo>
                      <a:pt x="231" y="598"/>
                    </a:lnTo>
                    <a:lnTo>
                      <a:pt x="238" y="602"/>
                    </a:lnTo>
                    <a:lnTo>
                      <a:pt x="247" y="607"/>
                    </a:lnTo>
                    <a:lnTo>
                      <a:pt x="247" y="609"/>
                    </a:lnTo>
                    <a:lnTo>
                      <a:pt x="249" y="613"/>
                    </a:lnTo>
                    <a:lnTo>
                      <a:pt x="260" y="615"/>
                    </a:lnTo>
                    <a:lnTo>
                      <a:pt x="260" y="620"/>
                    </a:lnTo>
                    <a:lnTo>
                      <a:pt x="258" y="622"/>
                    </a:lnTo>
                    <a:lnTo>
                      <a:pt x="258" y="627"/>
                    </a:lnTo>
                    <a:lnTo>
                      <a:pt x="260" y="638"/>
                    </a:lnTo>
                    <a:lnTo>
                      <a:pt x="256" y="644"/>
                    </a:lnTo>
                    <a:lnTo>
                      <a:pt x="258" y="651"/>
                    </a:lnTo>
                    <a:lnTo>
                      <a:pt x="256" y="655"/>
                    </a:lnTo>
                    <a:lnTo>
                      <a:pt x="260" y="655"/>
                    </a:lnTo>
                    <a:lnTo>
                      <a:pt x="262" y="653"/>
                    </a:lnTo>
                    <a:lnTo>
                      <a:pt x="265" y="655"/>
                    </a:lnTo>
                    <a:lnTo>
                      <a:pt x="265" y="658"/>
                    </a:lnTo>
                    <a:lnTo>
                      <a:pt x="267" y="660"/>
                    </a:lnTo>
                    <a:lnTo>
                      <a:pt x="267" y="662"/>
                    </a:lnTo>
                    <a:lnTo>
                      <a:pt x="269" y="667"/>
                    </a:lnTo>
                    <a:lnTo>
                      <a:pt x="276" y="667"/>
                    </a:lnTo>
                    <a:lnTo>
                      <a:pt x="278" y="669"/>
                    </a:lnTo>
                    <a:lnTo>
                      <a:pt x="276" y="675"/>
                    </a:lnTo>
                    <a:lnTo>
                      <a:pt x="274" y="675"/>
                    </a:lnTo>
                    <a:lnTo>
                      <a:pt x="271" y="675"/>
                    </a:lnTo>
                    <a:lnTo>
                      <a:pt x="271" y="678"/>
                    </a:lnTo>
                    <a:lnTo>
                      <a:pt x="278" y="680"/>
                    </a:lnTo>
                    <a:lnTo>
                      <a:pt x="278" y="682"/>
                    </a:lnTo>
                    <a:lnTo>
                      <a:pt x="276" y="682"/>
                    </a:lnTo>
                    <a:lnTo>
                      <a:pt x="276" y="687"/>
                    </a:lnTo>
                    <a:lnTo>
                      <a:pt x="274" y="689"/>
                    </a:lnTo>
                    <a:lnTo>
                      <a:pt x="274" y="695"/>
                    </a:lnTo>
                    <a:lnTo>
                      <a:pt x="276" y="698"/>
                    </a:lnTo>
                    <a:lnTo>
                      <a:pt x="274" y="700"/>
                    </a:lnTo>
                    <a:lnTo>
                      <a:pt x="276" y="702"/>
                    </a:lnTo>
                    <a:lnTo>
                      <a:pt x="276" y="704"/>
                    </a:lnTo>
                    <a:lnTo>
                      <a:pt x="278" y="704"/>
                    </a:lnTo>
                    <a:lnTo>
                      <a:pt x="276" y="707"/>
                    </a:lnTo>
                    <a:lnTo>
                      <a:pt x="278" y="707"/>
                    </a:lnTo>
                    <a:lnTo>
                      <a:pt x="276" y="707"/>
                    </a:lnTo>
                    <a:lnTo>
                      <a:pt x="276" y="709"/>
                    </a:lnTo>
                    <a:lnTo>
                      <a:pt x="276" y="711"/>
                    </a:lnTo>
                    <a:lnTo>
                      <a:pt x="278" y="709"/>
                    </a:lnTo>
                    <a:lnTo>
                      <a:pt x="280" y="711"/>
                    </a:lnTo>
                    <a:lnTo>
                      <a:pt x="280" y="713"/>
                    </a:lnTo>
                    <a:lnTo>
                      <a:pt x="282" y="715"/>
                    </a:lnTo>
                    <a:lnTo>
                      <a:pt x="280" y="720"/>
                    </a:lnTo>
                    <a:lnTo>
                      <a:pt x="285" y="727"/>
                    </a:lnTo>
                    <a:lnTo>
                      <a:pt x="287" y="740"/>
                    </a:lnTo>
                    <a:lnTo>
                      <a:pt x="285" y="742"/>
                    </a:lnTo>
                    <a:lnTo>
                      <a:pt x="282" y="740"/>
                    </a:lnTo>
                    <a:lnTo>
                      <a:pt x="276" y="742"/>
                    </a:lnTo>
                    <a:lnTo>
                      <a:pt x="276" y="744"/>
                    </a:lnTo>
                    <a:lnTo>
                      <a:pt x="274" y="747"/>
                    </a:lnTo>
                    <a:lnTo>
                      <a:pt x="276" y="751"/>
                    </a:lnTo>
                    <a:lnTo>
                      <a:pt x="274" y="758"/>
                    </a:lnTo>
                    <a:lnTo>
                      <a:pt x="276" y="758"/>
                    </a:lnTo>
                    <a:lnTo>
                      <a:pt x="274" y="760"/>
                    </a:lnTo>
                    <a:lnTo>
                      <a:pt x="271" y="760"/>
                    </a:lnTo>
                    <a:lnTo>
                      <a:pt x="271" y="762"/>
                    </a:lnTo>
                    <a:lnTo>
                      <a:pt x="265" y="762"/>
                    </a:lnTo>
                    <a:lnTo>
                      <a:pt x="265" y="764"/>
                    </a:lnTo>
                    <a:lnTo>
                      <a:pt x="262" y="769"/>
                    </a:lnTo>
                    <a:lnTo>
                      <a:pt x="256" y="766"/>
                    </a:lnTo>
                    <a:lnTo>
                      <a:pt x="247" y="771"/>
                    </a:lnTo>
                    <a:lnTo>
                      <a:pt x="245" y="773"/>
                    </a:lnTo>
                    <a:lnTo>
                      <a:pt x="247" y="775"/>
                    </a:lnTo>
                    <a:lnTo>
                      <a:pt x="245" y="778"/>
                    </a:lnTo>
                    <a:lnTo>
                      <a:pt x="245" y="780"/>
                    </a:lnTo>
                    <a:lnTo>
                      <a:pt x="240" y="780"/>
                    </a:lnTo>
                    <a:lnTo>
                      <a:pt x="236" y="778"/>
                    </a:lnTo>
                    <a:lnTo>
                      <a:pt x="236" y="782"/>
                    </a:lnTo>
                    <a:lnTo>
                      <a:pt x="245" y="786"/>
                    </a:lnTo>
                    <a:lnTo>
                      <a:pt x="245" y="789"/>
                    </a:lnTo>
                    <a:lnTo>
                      <a:pt x="245" y="791"/>
                    </a:lnTo>
                    <a:lnTo>
                      <a:pt x="240" y="791"/>
                    </a:lnTo>
                    <a:lnTo>
                      <a:pt x="238" y="789"/>
                    </a:lnTo>
                    <a:lnTo>
                      <a:pt x="238" y="791"/>
                    </a:lnTo>
                    <a:lnTo>
                      <a:pt x="238" y="795"/>
                    </a:lnTo>
                    <a:lnTo>
                      <a:pt x="236" y="795"/>
                    </a:lnTo>
                    <a:lnTo>
                      <a:pt x="231" y="798"/>
                    </a:lnTo>
                    <a:lnTo>
                      <a:pt x="229" y="802"/>
                    </a:lnTo>
                    <a:lnTo>
                      <a:pt x="218" y="811"/>
                    </a:lnTo>
                    <a:lnTo>
                      <a:pt x="216" y="820"/>
                    </a:lnTo>
                    <a:lnTo>
                      <a:pt x="202" y="822"/>
                    </a:lnTo>
                    <a:lnTo>
                      <a:pt x="202" y="826"/>
                    </a:lnTo>
                    <a:lnTo>
                      <a:pt x="193" y="826"/>
                    </a:lnTo>
                    <a:lnTo>
                      <a:pt x="191" y="831"/>
                    </a:lnTo>
                    <a:lnTo>
                      <a:pt x="184" y="833"/>
                    </a:lnTo>
                    <a:lnTo>
                      <a:pt x="182" y="844"/>
                    </a:lnTo>
                    <a:lnTo>
                      <a:pt x="184" y="849"/>
                    </a:lnTo>
                    <a:lnTo>
                      <a:pt x="182" y="858"/>
                    </a:lnTo>
                    <a:lnTo>
                      <a:pt x="178" y="866"/>
                    </a:lnTo>
                    <a:lnTo>
                      <a:pt x="178" y="875"/>
                    </a:lnTo>
                    <a:lnTo>
                      <a:pt x="173" y="880"/>
                    </a:lnTo>
                    <a:lnTo>
                      <a:pt x="173" y="884"/>
                    </a:lnTo>
                    <a:lnTo>
                      <a:pt x="171" y="889"/>
                    </a:lnTo>
                    <a:lnTo>
                      <a:pt x="167" y="886"/>
                    </a:lnTo>
                    <a:lnTo>
                      <a:pt x="164" y="886"/>
                    </a:lnTo>
                    <a:lnTo>
                      <a:pt x="164" y="889"/>
                    </a:lnTo>
                    <a:lnTo>
                      <a:pt x="167" y="891"/>
                    </a:lnTo>
                    <a:lnTo>
                      <a:pt x="164" y="895"/>
                    </a:lnTo>
                    <a:lnTo>
                      <a:pt x="164" y="898"/>
                    </a:lnTo>
                    <a:lnTo>
                      <a:pt x="158" y="898"/>
                    </a:lnTo>
                    <a:lnTo>
                      <a:pt x="144" y="898"/>
                    </a:lnTo>
                    <a:lnTo>
                      <a:pt x="135" y="891"/>
                    </a:lnTo>
                    <a:lnTo>
                      <a:pt x="131" y="891"/>
                    </a:lnTo>
                    <a:lnTo>
                      <a:pt x="122" y="898"/>
                    </a:lnTo>
                    <a:lnTo>
                      <a:pt x="120" y="900"/>
                    </a:lnTo>
                    <a:lnTo>
                      <a:pt x="115" y="900"/>
                    </a:lnTo>
                    <a:lnTo>
                      <a:pt x="109" y="893"/>
                    </a:lnTo>
                    <a:lnTo>
                      <a:pt x="109" y="882"/>
                    </a:lnTo>
                    <a:lnTo>
                      <a:pt x="106" y="882"/>
                    </a:lnTo>
                    <a:lnTo>
                      <a:pt x="104" y="866"/>
                    </a:lnTo>
                    <a:lnTo>
                      <a:pt x="104" y="864"/>
                    </a:lnTo>
                    <a:lnTo>
                      <a:pt x="102" y="858"/>
                    </a:lnTo>
                    <a:lnTo>
                      <a:pt x="102" y="853"/>
                    </a:lnTo>
                    <a:lnTo>
                      <a:pt x="104" y="849"/>
                    </a:lnTo>
                    <a:lnTo>
                      <a:pt x="104" y="846"/>
                    </a:lnTo>
                    <a:lnTo>
                      <a:pt x="102" y="846"/>
                    </a:lnTo>
                    <a:lnTo>
                      <a:pt x="95" y="851"/>
                    </a:lnTo>
                    <a:lnTo>
                      <a:pt x="89" y="851"/>
                    </a:lnTo>
                    <a:lnTo>
                      <a:pt x="86" y="842"/>
                    </a:lnTo>
                    <a:lnTo>
                      <a:pt x="91" y="840"/>
                    </a:lnTo>
                    <a:lnTo>
                      <a:pt x="89" y="838"/>
                    </a:lnTo>
                    <a:lnTo>
                      <a:pt x="84" y="838"/>
                    </a:lnTo>
                    <a:lnTo>
                      <a:pt x="82" y="838"/>
                    </a:lnTo>
                    <a:lnTo>
                      <a:pt x="82" y="844"/>
                    </a:lnTo>
                    <a:lnTo>
                      <a:pt x="80" y="846"/>
                    </a:lnTo>
                    <a:lnTo>
                      <a:pt x="75" y="846"/>
                    </a:lnTo>
                    <a:lnTo>
                      <a:pt x="71" y="846"/>
                    </a:lnTo>
                    <a:lnTo>
                      <a:pt x="71" y="840"/>
                    </a:lnTo>
                    <a:lnTo>
                      <a:pt x="80" y="835"/>
                    </a:lnTo>
                    <a:lnTo>
                      <a:pt x="73" y="826"/>
                    </a:lnTo>
                    <a:lnTo>
                      <a:pt x="73" y="824"/>
                    </a:lnTo>
                    <a:lnTo>
                      <a:pt x="69" y="815"/>
                    </a:lnTo>
                    <a:lnTo>
                      <a:pt x="71" y="811"/>
                    </a:lnTo>
                    <a:lnTo>
                      <a:pt x="69" y="813"/>
                    </a:lnTo>
                    <a:lnTo>
                      <a:pt x="64" y="811"/>
                    </a:lnTo>
                    <a:lnTo>
                      <a:pt x="66" y="809"/>
                    </a:lnTo>
                    <a:lnTo>
                      <a:pt x="60" y="802"/>
                    </a:lnTo>
                    <a:lnTo>
                      <a:pt x="57" y="800"/>
                    </a:lnTo>
                    <a:lnTo>
                      <a:pt x="57" y="795"/>
                    </a:lnTo>
                    <a:lnTo>
                      <a:pt x="42" y="786"/>
                    </a:lnTo>
                    <a:lnTo>
                      <a:pt x="40" y="782"/>
                    </a:lnTo>
                    <a:lnTo>
                      <a:pt x="35" y="780"/>
                    </a:lnTo>
                    <a:lnTo>
                      <a:pt x="31" y="780"/>
                    </a:lnTo>
                    <a:lnTo>
                      <a:pt x="20" y="786"/>
                    </a:lnTo>
                    <a:lnTo>
                      <a:pt x="17" y="784"/>
                    </a:lnTo>
                    <a:lnTo>
                      <a:pt x="15" y="786"/>
                    </a:lnTo>
                    <a:lnTo>
                      <a:pt x="8" y="773"/>
                    </a:lnTo>
                    <a:lnTo>
                      <a:pt x="0" y="762"/>
                    </a:lnTo>
                    <a:lnTo>
                      <a:pt x="2" y="762"/>
                    </a:lnTo>
                    <a:lnTo>
                      <a:pt x="6" y="762"/>
                    </a:lnTo>
                    <a:lnTo>
                      <a:pt x="8" y="758"/>
                    </a:lnTo>
                    <a:lnTo>
                      <a:pt x="11" y="758"/>
                    </a:lnTo>
                    <a:lnTo>
                      <a:pt x="15" y="753"/>
                    </a:lnTo>
                    <a:lnTo>
                      <a:pt x="13" y="749"/>
                    </a:lnTo>
                    <a:lnTo>
                      <a:pt x="4" y="738"/>
                    </a:lnTo>
                    <a:lnTo>
                      <a:pt x="4" y="729"/>
                    </a:lnTo>
                    <a:lnTo>
                      <a:pt x="8" y="724"/>
                    </a:lnTo>
                    <a:lnTo>
                      <a:pt x="6" y="720"/>
                    </a:lnTo>
                    <a:lnTo>
                      <a:pt x="13" y="718"/>
                    </a:lnTo>
                    <a:lnTo>
                      <a:pt x="11" y="715"/>
                    </a:lnTo>
                    <a:lnTo>
                      <a:pt x="13" y="713"/>
                    </a:lnTo>
                    <a:lnTo>
                      <a:pt x="13" y="709"/>
                    </a:lnTo>
                    <a:lnTo>
                      <a:pt x="13" y="707"/>
                    </a:lnTo>
                    <a:lnTo>
                      <a:pt x="22" y="700"/>
                    </a:lnTo>
                    <a:lnTo>
                      <a:pt x="20" y="695"/>
                    </a:lnTo>
                    <a:lnTo>
                      <a:pt x="22" y="693"/>
                    </a:lnTo>
                    <a:lnTo>
                      <a:pt x="29" y="691"/>
                    </a:lnTo>
                    <a:lnTo>
                      <a:pt x="33" y="680"/>
                    </a:lnTo>
                    <a:lnTo>
                      <a:pt x="40" y="678"/>
                    </a:lnTo>
                    <a:lnTo>
                      <a:pt x="42" y="673"/>
                    </a:lnTo>
                    <a:lnTo>
                      <a:pt x="46" y="671"/>
                    </a:lnTo>
                    <a:lnTo>
                      <a:pt x="53" y="684"/>
                    </a:lnTo>
                    <a:lnTo>
                      <a:pt x="62" y="680"/>
                    </a:lnTo>
                    <a:lnTo>
                      <a:pt x="64" y="682"/>
                    </a:lnTo>
                    <a:lnTo>
                      <a:pt x="64" y="684"/>
                    </a:lnTo>
                    <a:lnTo>
                      <a:pt x="64" y="687"/>
                    </a:lnTo>
                    <a:lnTo>
                      <a:pt x="73" y="687"/>
                    </a:lnTo>
                    <a:lnTo>
                      <a:pt x="78" y="682"/>
                    </a:lnTo>
                    <a:lnTo>
                      <a:pt x="80" y="682"/>
                    </a:lnTo>
                    <a:lnTo>
                      <a:pt x="86" y="675"/>
                    </a:lnTo>
                    <a:lnTo>
                      <a:pt x="82" y="673"/>
                    </a:lnTo>
                    <a:lnTo>
                      <a:pt x="80" y="667"/>
                    </a:lnTo>
                    <a:lnTo>
                      <a:pt x="86" y="664"/>
                    </a:lnTo>
                    <a:lnTo>
                      <a:pt x="91" y="664"/>
                    </a:lnTo>
                    <a:lnTo>
                      <a:pt x="93" y="662"/>
                    </a:lnTo>
                    <a:lnTo>
                      <a:pt x="93" y="655"/>
                    </a:lnTo>
                    <a:lnTo>
                      <a:pt x="91" y="653"/>
                    </a:lnTo>
                    <a:lnTo>
                      <a:pt x="86" y="651"/>
                    </a:lnTo>
                    <a:lnTo>
                      <a:pt x="84" y="647"/>
                    </a:lnTo>
                    <a:lnTo>
                      <a:pt x="78" y="647"/>
                    </a:lnTo>
                    <a:lnTo>
                      <a:pt x="75" y="647"/>
                    </a:lnTo>
                    <a:lnTo>
                      <a:pt x="75" y="644"/>
                    </a:lnTo>
                    <a:lnTo>
                      <a:pt x="69" y="640"/>
                    </a:lnTo>
                    <a:lnTo>
                      <a:pt x="60" y="640"/>
                    </a:lnTo>
                    <a:lnTo>
                      <a:pt x="62" y="629"/>
                    </a:lnTo>
                    <a:lnTo>
                      <a:pt x="57" y="624"/>
                    </a:lnTo>
                    <a:lnTo>
                      <a:pt x="49" y="622"/>
                    </a:lnTo>
                    <a:lnTo>
                      <a:pt x="49" y="620"/>
                    </a:lnTo>
                    <a:lnTo>
                      <a:pt x="44" y="618"/>
                    </a:lnTo>
                    <a:lnTo>
                      <a:pt x="44" y="611"/>
                    </a:lnTo>
                    <a:lnTo>
                      <a:pt x="40" y="609"/>
                    </a:lnTo>
                    <a:lnTo>
                      <a:pt x="33" y="611"/>
                    </a:lnTo>
                    <a:lnTo>
                      <a:pt x="31" y="611"/>
                    </a:lnTo>
                    <a:lnTo>
                      <a:pt x="35" y="613"/>
                    </a:lnTo>
                    <a:lnTo>
                      <a:pt x="35" y="618"/>
                    </a:lnTo>
                    <a:lnTo>
                      <a:pt x="31" y="615"/>
                    </a:lnTo>
                    <a:lnTo>
                      <a:pt x="22" y="613"/>
                    </a:lnTo>
                    <a:lnTo>
                      <a:pt x="22" y="611"/>
                    </a:lnTo>
                    <a:lnTo>
                      <a:pt x="29" y="611"/>
                    </a:lnTo>
                    <a:lnTo>
                      <a:pt x="31" y="609"/>
                    </a:lnTo>
                    <a:lnTo>
                      <a:pt x="33" y="604"/>
                    </a:lnTo>
                    <a:lnTo>
                      <a:pt x="37" y="604"/>
                    </a:lnTo>
                    <a:lnTo>
                      <a:pt x="35" y="600"/>
                    </a:lnTo>
                    <a:lnTo>
                      <a:pt x="33" y="598"/>
                    </a:lnTo>
                    <a:lnTo>
                      <a:pt x="29" y="600"/>
                    </a:lnTo>
                    <a:lnTo>
                      <a:pt x="24" y="598"/>
                    </a:lnTo>
                    <a:lnTo>
                      <a:pt x="24" y="595"/>
                    </a:lnTo>
                    <a:lnTo>
                      <a:pt x="29" y="591"/>
                    </a:lnTo>
                    <a:lnTo>
                      <a:pt x="33" y="593"/>
                    </a:lnTo>
                    <a:lnTo>
                      <a:pt x="35" y="595"/>
                    </a:lnTo>
                    <a:lnTo>
                      <a:pt x="40" y="595"/>
                    </a:lnTo>
                    <a:lnTo>
                      <a:pt x="44" y="587"/>
                    </a:lnTo>
                    <a:lnTo>
                      <a:pt x="42" y="584"/>
                    </a:lnTo>
                    <a:lnTo>
                      <a:pt x="44" y="576"/>
                    </a:lnTo>
                    <a:lnTo>
                      <a:pt x="42" y="573"/>
                    </a:lnTo>
                    <a:lnTo>
                      <a:pt x="44" y="569"/>
                    </a:lnTo>
                    <a:lnTo>
                      <a:pt x="42" y="567"/>
                    </a:lnTo>
                    <a:lnTo>
                      <a:pt x="37" y="567"/>
                    </a:lnTo>
                    <a:lnTo>
                      <a:pt x="37" y="564"/>
                    </a:lnTo>
                    <a:lnTo>
                      <a:pt x="31" y="564"/>
                    </a:lnTo>
                    <a:lnTo>
                      <a:pt x="29" y="567"/>
                    </a:lnTo>
                    <a:lnTo>
                      <a:pt x="22" y="564"/>
                    </a:lnTo>
                    <a:lnTo>
                      <a:pt x="22" y="562"/>
                    </a:lnTo>
                    <a:lnTo>
                      <a:pt x="22" y="560"/>
                    </a:lnTo>
                    <a:lnTo>
                      <a:pt x="26" y="558"/>
                    </a:lnTo>
                    <a:lnTo>
                      <a:pt x="22" y="551"/>
                    </a:lnTo>
                    <a:lnTo>
                      <a:pt x="33" y="547"/>
                    </a:lnTo>
                    <a:lnTo>
                      <a:pt x="40" y="547"/>
                    </a:lnTo>
                    <a:lnTo>
                      <a:pt x="44" y="542"/>
                    </a:lnTo>
                    <a:lnTo>
                      <a:pt x="53" y="540"/>
                    </a:lnTo>
                    <a:lnTo>
                      <a:pt x="55" y="538"/>
                    </a:lnTo>
                    <a:lnTo>
                      <a:pt x="53" y="531"/>
                    </a:lnTo>
                    <a:lnTo>
                      <a:pt x="51" y="529"/>
                    </a:lnTo>
                    <a:lnTo>
                      <a:pt x="53" y="522"/>
                    </a:lnTo>
                    <a:lnTo>
                      <a:pt x="51" y="522"/>
                    </a:lnTo>
                    <a:lnTo>
                      <a:pt x="53" y="520"/>
                    </a:lnTo>
                    <a:lnTo>
                      <a:pt x="53" y="507"/>
                    </a:lnTo>
                    <a:lnTo>
                      <a:pt x="55" y="504"/>
                    </a:lnTo>
                    <a:lnTo>
                      <a:pt x="53" y="500"/>
                    </a:lnTo>
                    <a:lnTo>
                      <a:pt x="55" y="500"/>
                    </a:lnTo>
                    <a:lnTo>
                      <a:pt x="46" y="498"/>
                    </a:lnTo>
                    <a:lnTo>
                      <a:pt x="40" y="502"/>
                    </a:lnTo>
                    <a:lnTo>
                      <a:pt x="37" y="502"/>
                    </a:lnTo>
                    <a:lnTo>
                      <a:pt x="35" y="498"/>
                    </a:lnTo>
                    <a:lnTo>
                      <a:pt x="35" y="496"/>
                    </a:lnTo>
                    <a:lnTo>
                      <a:pt x="40" y="491"/>
                    </a:lnTo>
                    <a:lnTo>
                      <a:pt x="49" y="489"/>
                    </a:lnTo>
                    <a:lnTo>
                      <a:pt x="49" y="487"/>
                    </a:lnTo>
                    <a:lnTo>
                      <a:pt x="46" y="484"/>
                    </a:lnTo>
                    <a:lnTo>
                      <a:pt x="44" y="476"/>
                    </a:lnTo>
                    <a:lnTo>
                      <a:pt x="44" y="471"/>
                    </a:lnTo>
                    <a:lnTo>
                      <a:pt x="46" y="469"/>
                    </a:lnTo>
                    <a:lnTo>
                      <a:pt x="44" y="451"/>
                    </a:lnTo>
                    <a:lnTo>
                      <a:pt x="31" y="453"/>
                    </a:lnTo>
                    <a:lnTo>
                      <a:pt x="29" y="447"/>
                    </a:lnTo>
                    <a:lnTo>
                      <a:pt x="29" y="444"/>
                    </a:lnTo>
                    <a:lnTo>
                      <a:pt x="26" y="440"/>
                    </a:lnTo>
                    <a:lnTo>
                      <a:pt x="31" y="438"/>
                    </a:lnTo>
                    <a:lnTo>
                      <a:pt x="29" y="429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29" y="424"/>
                    </a:lnTo>
                    <a:lnTo>
                      <a:pt x="31" y="418"/>
                    </a:lnTo>
                    <a:lnTo>
                      <a:pt x="40" y="416"/>
                    </a:lnTo>
                    <a:lnTo>
                      <a:pt x="40" y="413"/>
                    </a:lnTo>
                    <a:lnTo>
                      <a:pt x="44" y="413"/>
                    </a:lnTo>
                    <a:lnTo>
                      <a:pt x="53" y="411"/>
                    </a:lnTo>
                    <a:lnTo>
                      <a:pt x="57" y="407"/>
                    </a:lnTo>
                    <a:lnTo>
                      <a:pt x="60" y="402"/>
                    </a:lnTo>
                    <a:lnTo>
                      <a:pt x="62" y="400"/>
                    </a:lnTo>
                    <a:lnTo>
                      <a:pt x="62" y="398"/>
                    </a:lnTo>
                    <a:lnTo>
                      <a:pt x="60" y="396"/>
                    </a:lnTo>
                    <a:lnTo>
                      <a:pt x="64" y="387"/>
                    </a:lnTo>
                    <a:lnTo>
                      <a:pt x="66" y="382"/>
                    </a:lnTo>
                    <a:lnTo>
                      <a:pt x="69" y="378"/>
                    </a:lnTo>
                    <a:lnTo>
                      <a:pt x="71" y="376"/>
                    </a:lnTo>
                    <a:lnTo>
                      <a:pt x="69" y="371"/>
                    </a:lnTo>
                    <a:lnTo>
                      <a:pt x="71" y="367"/>
                    </a:lnTo>
                    <a:lnTo>
                      <a:pt x="69" y="362"/>
                    </a:lnTo>
                    <a:lnTo>
                      <a:pt x="69" y="360"/>
                    </a:lnTo>
                    <a:lnTo>
                      <a:pt x="66" y="358"/>
                    </a:lnTo>
                    <a:lnTo>
                      <a:pt x="66" y="356"/>
                    </a:lnTo>
                    <a:lnTo>
                      <a:pt x="69" y="353"/>
                    </a:lnTo>
                    <a:lnTo>
                      <a:pt x="66" y="347"/>
                    </a:lnTo>
                    <a:lnTo>
                      <a:pt x="69" y="342"/>
                    </a:lnTo>
                    <a:lnTo>
                      <a:pt x="69" y="340"/>
                    </a:lnTo>
                    <a:lnTo>
                      <a:pt x="73" y="333"/>
                    </a:lnTo>
                    <a:lnTo>
                      <a:pt x="75" y="333"/>
                    </a:lnTo>
                    <a:lnTo>
                      <a:pt x="78" y="338"/>
                    </a:lnTo>
                    <a:lnTo>
                      <a:pt x="82" y="336"/>
                    </a:lnTo>
                    <a:lnTo>
                      <a:pt x="86" y="325"/>
                    </a:lnTo>
                    <a:lnTo>
                      <a:pt x="84" y="322"/>
                    </a:lnTo>
                    <a:lnTo>
                      <a:pt x="86" y="320"/>
                    </a:lnTo>
                    <a:lnTo>
                      <a:pt x="86" y="318"/>
                    </a:lnTo>
                    <a:lnTo>
                      <a:pt x="84" y="316"/>
                    </a:lnTo>
                    <a:lnTo>
                      <a:pt x="86" y="309"/>
                    </a:lnTo>
                    <a:lnTo>
                      <a:pt x="82" y="307"/>
                    </a:lnTo>
                    <a:lnTo>
                      <a:pt x="86" y="305"/>
                    </a:lnTo>
                    <a:lnTo>
                      <a:pt x="91" y="298"/>
                    </a:lnTo>
                    <a:lnTo>
                      <a:pt x="91" y="291"/>
                    </a:lnTo>
                    <a:lnTo>
                      <a:pt x="93" y="291"/>
                    </a:lnTo>
                    <a:lnTo>
                      <a:pt x="95" y="285"/>
                    </a:lnTo>
                    <a:lnTo>
                      <a:pt x="98" y="282"/>
                    </a:lnTo>
                    <a:lnTo>
                      <a:pt x="102" y="285"/>
                    </a:lnTo>
                    <a:lnTo>
                      <a:pt x="104" y="289"/>
                    </a:lnTo>
                    <a:lnTo>
                      <a:pt x="104" y="291"/>
                    </a:lnTo>
                    <a:lnTo>
                      <a:pt x="106" y="293"/>
                    </a:lnTo>
                    <a:lnTo>
                      <a:pt x="109" y="289"/>
                    </a:lnTo>
                    <a:lnTo>
                      <a:pt x="109" y="287"/>
                    </a:lnTo>
                    <a:lnTo>
                      <a:pt x="106" y="285"/>
                    </a:lnTo>
                    <a:lnTo>
                      <a:pt x="104" y="285"/>
                    </a:lnTo>
                    <a:lnTo>
                      <a:pt x="104" y="282"/>
                    </a:lnTo>
                    <a:lnTo>
                      <a:pt x="106" y="282"/>
                    </a:lnTo>
                    <a:lnTo>
                      <a:pt x="111" y="280"/>
                    </a:lnTo>
                    <a:lnTo>
                      <a:pt x="111" y="276"/>
                    </a:lnTo>
                    <a:lnTo>
                      <a:pt x="111" y="273"/>
                    </a:lnTo>
                    <a:lnTo>
                      <a:pt x="113" y="273"/>
                    </a:lnTo>
                    <a:lnTo>
                      <a:pt x="113" y="271"/>
                    </a:lnTo>
                    <a:lnTo>
                      <a:pt x="111" y="269"/>
                    </a:lnTo>
                    <a:lnTo>
                      <a:pt x="111" y="267"/>
                    </a:lnTo>
                    <a:lnTo>
                      <a:pt x="115" y="265"/>
                    </a:lnTo>
                    <a:lnTo>
                      <a:pt x="122" y="265"/>
                    </a:lnTo>
                    <a:lnTo>
                      <a:pt x="122" y="260"/>
                    </a:lnTo>
                    <a:lnTo>
                      <a:pt x="124" y="258"/>
                    </a:lnTo>
                    <a:lnTo>
                      <a:pt x="124" y="253"/>
                    </a:lnTo>
                    <a:lnTo>
                      <a:pt x="127" y="251"/>
                    </a:lnTo>
                    <a:lnTo>
                      <a:pt x="124" y="245"/>
                    </a:lnTo>
                    <a:lnTo>
                      <a:pt x="124" y="238"/>
                    </a:lnTo>
                    <a:lnTo>
                      <a:pt x="131" y="236"/>
                    </a:lnTo>
                    <a:lnTo>
                      <a:pt x="133" y="231"/>
                    </a:lnTo>
                    <a:lnTo>
                      <a:pt x="135" y="229"/>
                    </a:lnTo>
                    <a:lnTo>
                      <a:pt x="135" y="231"/>
                    </a:lnTo>
                    <a:lnTo>
                      <a:pt x="138" y="234"/>
                    </a:lnTo>
                    <a:lnTo>
                      <a:pt x="140" y="236"/>
                    </a:lnTo>
                    <a:lnTo>
                      <a:pt x="144" y="234"/>
                    </a:lnTo>
                    <a:lnTo>
                      <a:pt x="147" y="234"/>
                    </a:lnTo>
                    <a:lnTo>
                      <a:pt x="147" y="229"/>
                    </a:lnTo>
                    <a:lnTo>
                      <a:pt x="149" y="229"/>
                    </a:lnTo>
                    <a:lnTo>
                      <a:pt x="153" y="231"/>
                    </a:lnTo>
                    <a:lnTo>
                      <a:pt x="153" y="227"/>
                    </a:lnTo>
                    <a:lnTo>
                      <a:pt x="156" y="225"/>
                    </a:lnTo>
                    <a:lnTo>
                      <a:pt x="162" y="229"/>
                    </a:lnTo>
                    <a:lnTo>
                      <a:pt x="164" y="236"/>
                    </a:lnTo>
                    <a:lnTo>
                      <a:pt x="167" y="238"/>
                    </a:lnTo>
                    <a:lnTo>
                      <a:pt x="169" y="236"/>
                    </a:lnTo>
                    <a:lnTo>
                      <a:pt x="169" y="234"/>
                    </a:lnTo>
                    <a:lnTo>
                      <a:pt x="169" y="231"/>
                    </a:lnTo>
                    <a:lnTo>
                      <a:pt x="173" y="234"/>
                    </a:lnTo>
                    <a:lnTo>
                      <a:pt x="171" y="229"/>
                    </a:lnTo>
                    <a:lnTo>
                      <a:pt x="178" y="229"/>
                    </a:lnTo>
                    <a:lnTo>
                      <a:pt x="180" y="227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2"/>
                    </a:lnTo>
                    <a:lnTo>
                      <a:pt x="187" y="225"/>
                    </a:lnTo>
                    <a:lnTo>
                      <a:pt x="189" y="225"/>
                    </a:lnTo>
                    <a:lnTo>
                      <a:pt x="189" y="222"/>
                    </a:lnTo>
                    <a:lnTo>
                      <a:pt x="196" y="225"/>
                    </a:lnTo>
                    <a:lnTo>
                      <a:pt x="198" y="222"/>
                    </a:lnTo>
                    <a:lnTo>
                      <a:pt x="198" y="220"/>
                    </a:lnTo>
                    <a:lnTo>
                      <a:pt x="202" y="218"/>
                    </a:lnTo>
                    <a:lnTo>
                      <a:pt x="200" y="216"/>
                    </a:lnTo>
                    <a:lnTo>
                      <a:pt x="200" y="214"/>
                    </a:lnTo>
                    <a:lnTo>
                      <a:pt x="202" y="209"/>
                    </a:lnTo>
                    <a:lnTo>
                      <a:pt x="207" y="207"/>
                    </a:lnTo>
                    <a:lnTo>
                      <a:pt x="209" y="207"/>
                    </a:lnTo>
                    <a:lnTo>
                      <a:pt x="213" y="205"/>
                    </a:lnTo>
                    <a:lnTo>
                      <a:pt x="216" y="207"/>
                    </a:lnTo>
                    <a:lnTo>
                      <a:pt x="218" y="205"/>
                    </a:lnTo>
                    <a:lnTo>
                      <a:pt x="216" y="196"/>
                    </a:lnTo>
                    <a:lnTo>
                      <a:pt x="218" y="196"/>
                    </a:lnTo>
                    <a:lnTo>
                      <a:pt x="218" y="194"/>
                    </a:lnTo>
                    <a:lnTo>
                      <a:pt x="220" y="191"/>
                    </a:lnTo>
                    <a:lnTo>
                      <a:pt x="218" y="180"/>
                    </a:lnTo>
                    <a:lnTo>
                      <a:pt x="218" y="176"/>
                    </a:lnTo>
                    <a:lnTo>
                      <a:pt x="231" y="174"/>
                    </a:lnTo>
                    <a:lnTo>
                      <a:pt x="231" y="169"/>
                    </a:lnTo>
                    <a:lnTo>
                      <a:pt x="233" y="169"/>
                    </a:lnTo>
                    <a:lnTo>
                      <a:pt x="240" y="165"/>
                    </a:lnTo>
                    <a:lnTo>
                      <a:pt x="242" y="165"/>
                    </a:lnTo>
                    <a:lnTo>
                      <a:pt x="242" y="156"/>
                    </a:lnTo>
                    <a:lnTo>
                      <a:pt x="240" y="151"/>
                    </a:lnTo>
                    <a:lnTo>
                      <a:pt x="242" y="147"/>
                    </a:lnTo>
                    <a:lnTo>
                      <a:pt x="249" y="145"/>
                    </a:lnTo>
                    <a:lnTo>
                      <a:pt x="256" y="147"/>
                    </a:lnTo>
                    <a:lnTo>
                      <a:pt x="262" y="140"/>
                    </a:lnTo>
                    <a:lnTo>
                      <a:pt x="269" y="142"/>
                    </a:lnTo>
                    <a:lnTo>
                      <a:pt x="271" y="142"/>
                    </a:lnTo>
                    <a:lnTo>
                      <a:pt x="271" y="138"/>
                    </a:lnTo>
                    <a:lnTo>
                      <a:pt x="274" y="138"/>
                    </a:lnTo>
                    <a:lnTo>
                      <a:pt x="274" y="136"/>
                    </a:lnTo>
                    <a:lnTo>
                      <a:pt x="271" y="134"/>
                    </a:lnTo>
                    <a:lnTo>
                      <a:pt x="274" y="127"/>
                    </a:lnTo>
                    <a:lnTo>
                      <a:pt x="271" y="125"/>
                    </a:lnTo>
                    <a:lnTo>
                      <a:pt x="276" y="118"/>
                    </a:lnTo>
                    <a:lnTo>
                      <a:pt x="278" y="118"/>
                    </a:lnTo>
                    <a:lnTo>
                      <a:pt x="278" y="111"/>
                    </a:lnTo>
                    <a:lnTo>
                      <a:pt x="274" y="109"/>
                    </a:lnTo>
                    <a:lnTo>
                      <a:pt x="271" y="107"/>
                    </a:lnTo>
                    <a:lnTo>
                      <a:pt x="267" y="107"/>
                    </a:lnTo>
                    <a:lnTo>
                      <a:pt x="267" y="100"/>
                    </a:lnTo>
                    <a:lnTo>
                      <a:pt x="260" y="102"/>
                    </a:lnTo>
                    <a:lnTo>
                      <a:pt x="258" y="105"/>
                    </a:lnTo>
                    <a:lnTo>
                      <a:pt x="254" y="102"/>
                    </a:lnTo>
                    <a:lnTo>
                      <a:pt x="256" y="98"/>
                    </a:lnTo>
                    <a:lnTo>
                      <a:pt x="254" y="98"/>
                    </a:lnTo>
                    <a:lnTo>
                      <a:pt x="251" y="98"/>
                    </a:lnTo>
                    <a:lnTo>
                      <a:pt x="249" y="98"/>
                    </a:lnTo>
                    <a:lnTo>
                      <a:pt x="247" y="94"/>
                    </a:lnTo>
                    <a:lnTo>
                      <a:pt x="245" y="89"/>
                    </a:lnTo>
                    <a:lnTo>
                      <a:pt x="245" y="87"/>
                    </a:lnTo>
                    <a:lnTo>
                      <a:pt x="240" y="82"/>
                    </a:lnTo>
                    <a:lnTo>
                      <a:pt x="238" y="80"/>
                    </a:lnTo>
                    <a:lnTo>
                      <a:pt x="233" y="85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5" y="80"/>
                    </a:lnTo>
                    <a:lnTo>
                      <a:pt x="218" y="78"/>
                    </a:lnTo>
                    <a:lnTo>
                      <a:pt x="216" y="76"/>
                    </a:lnTo>
                    <a:lnTo>
                      <a:pt x="213" y="76"/>
                    </a:lnTo>
                    <a:lnTo>
                      <a:pt x="209" y="82"/>
                    </a:lnTo>
                    <a:lnTo>
                      <a:pt x="202" y="82"/>
                    </a:lnTo>
                    <a:lnTo>
                      <a:pt x="202" y="87"/>
                    </a:lnTo>
                    <a:lnTo>
                      <a:pt x="198" y="87"/>
                    </a:lnTo>
                    <a:lnTo>
                      <a:pt x="196" y="85"/>
                    </a:lnTo>
                    <a:lnTo>
                      <a:pt x="196" y="78"/>
                    </a:lnTo>
                    <a:lnTo>
                      <a:pt x="191" y="78"/>
                    </a:lnTo>
                    <a:lnTo>
                      <a:pt x="191" y="74"/>
                    </a:lnTo>
                    <a:lnTo>
                      <a:pt x="196" y="71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2" y="60"/>
                    </a:lnTo>
                    <a:lnTo>
                      <a:pt x="205" y="58"/>
                    </a:lnTo>
                    <a:lnTo>
                      <a:pt x="207" y="54"/>
                    </a:lnTo>
                    <a:lnTo>
                      <a:pt x="205" y="51"/>
                    </a:lnTo>
                    <a:lnTo>
                      <a:pt x="205" y="49"/>
                    </a:lnTo>
                    <a:lnTo>
                      <a:pt x="200" y="47"/>
                    </a:lnTo>
                    <a:lnTo>
                      <a:pt x="200" y="43"/>
                    </a:lnTo>
                    <a:lnTo>
                      <a:pt x="200" y="38"/>
                    </a:lnTo>
                    <a:lnTo>
                      <a:pt x="196" y="38"/>
                    </a:lnTo>
                    <a:lnTo>
                      <a:pt x="196" y="36"/>
                    </a:lnTo>
                    <a:lnTo>
                      <a:pt x="196" y="34"/>
                    </a:lnTo>
                    <a:lnTo>
                      <a:pt x="198" y="34"/>
                    </a:lnTo>
                    <a:lnTo>
                      <a:pt x="193" y="31"/>
                    </a:lnTo>
                    <a:lnTo>
                      <a:pt x="196" y="29"/>
                    </a:lnTo>
                    <a:lnTo>
                      <a:pt x="198" y="29"/>
                    </a:lnTo>
                    <a:lnTo>
                      <a:pt x="205" y="25"/>
                    </a:lnTo>
                    <a:lnTo>
                      <a:pt x="207" y="29"/>
                    </a:lnTo>
                    <a:lnTo>
                      <a:pt x="207" y="31"/>
                    </a:lnTo>
                    <a:lnTo>
                      <a:pt x="209" y="31"/>
                    </a:lnTo>
                    <a:lnTo>
                      <a:pt x="209" y="34"/>
                    </a:lnTo>
                    <a:lnTo>
                      <a:pt x="213" y="36"/>
                    </a:lnTo>
                    <a:lnTo>
                      <a:pt x="211" y="38"/>
                    </a:lnTo>
                    <a:lnTo>
                      <a:pt x="220" y="43"/>
                    </a:lnTo>
                    <a:lnTo>
                      <a:pt x="225" y="43"/>
                    </a:lnTo>
                    <a:lnTo>
                      <a:pt x="231" y="40"/>
                    </a:lnTo>
                    <a:lnTo>
                      <a:pt x="231" y="38"/>
                    </a:lnTo>
                    <a:lnTo>
                      <a:pt x="236" y="38"/>
                    </a:lnTo>
                    <a:lnTo>
                      <a:pt x="240" y="34"/>
                    </a:lnTo>
                    <a:lnTo>
                      <a:pt x="245" y="36"/>
                    </a:lnTo>
                    <a:lnTo>
                      <a:pt x="251" y="34"/>
                    </a:lnTo>
                    <a:lnTo>
                      <a:pt x="256" y="38"/>
                    </a:lnTo>
                    <a:lnTo>
                      <a:pt x="256" y="40"/>
                    </a:lnTo>
                    <a:lnTo>
                      <a:pt x="258" y="40"/>
                    </a:lnTo>
                    <a:lnTo>
                      <a:pt x="276" y="40"/>
                    </a:lnTo>
                    <a:lnTo>
                      <a:pt x="276" y="38"/>
                    </a:lnTo>
                    <a:lnTo>
                      <a:pt x="280" y="36"/>
                    </a:lnTo>
                    <a:lnTo>
                      <a:pt x="282" y="38"/>
                    </a:lnTo>
                    <a:lnTo>
                      <a:pt x="280" y="38"/>
                    </a:lnTo>
                    <a:lnTo>
                      <a:pt x="285" y="43"/>
                    </a:lnTo>
                    <a:lnTo>
                      <a:pt x="289" y="40"/>
                    </a:lnTo>
                    <a:lnTo>
                      <a:pt x="298" y="43"/>
                    </a:lnTo>
                    <a:lnTo>
                      <a:pt x="305" y="43"/>
                    </a:lnTo>
                    <a:lnTo>
                      <a:pt x="307" y="43"/>
                    </a:lnTo>
                    <a:lnTo>
                      <a:pt x="318" y="43"/>
                    </a:lnTo>
                    <a:lnTo>
                      <a:pt x="320" y="45"/>
                    </a:lnTo>
                    <a:lnTo>
                      <a:pt x="325" y="45"/>
                    </a:lnTo>
                    <a:lnTo>
                      <a:pt x="329" y="45"/>
                    </a:lnTo>
                    <a:lnTo>
                      <a:pt x="327" y="40"/>
                    </a:lnTo>
                    <a:lnTo>
                      <a:pt x="336" y="40"/>
                    </a:lnTo>
                    <a:lnTo>
                      <a:pt x="338" y="38"/>
                    </a:lnTo>
                    <a:lnTo>
                      <a:pt x="343" y="38"/>
                    </a:lnTo>
                    <a:lnTo>
                      <a:pt x="345" y="36"/>
                    </a:lnTo>
                    <a:lnTo>
                      <a:pt x="347" y="34"/>
                    </a:lnTo>
                    <a:lnTo>
                      <a:pt x="345" y="31"/>
                    </a:lnTo>
                    <a:lnTo>
                      <a:pt x="345" y="29"/>
                    </a:lnTo>
                    <a:lnTo>
                      <a:pt x="349" y="27"/>
                    </a:lnTo>
                    <a:lnTo>
                      <a:pt x="352" y="25"/>
                    </a:lnTo>
                    <a:lnTo>
                      <a:pt x="358" y="27"/>
                    </a:lnTo>
                    <a:lnTo>
                      <a:pt x="360" y="25"/>
                    </a:lnTo>
                    <a:lnTo>
                      <a:pt x="363" y="25"/>
                    </a:lnTo>
                    <a:lnTo>
                      <a:pt x="367" y="20"/>
                    </a:lnTo>
                    <a:lnTo>
                      <a:pt x="369" y="20"/>
                    </a:lnTo>
                    <a:lnTo>
                      <a:pt x="374" y="23"/>
                    </a:lnTo>
                    <a:lnTo>
                      <a:pt x="378" y="27"/>
                    </a:lnTo>
                    <a:lnTo>
                      <a:pt x="387" y="34"/>
                    </a:lnTo>
                    <a:lnTo>
                      <a:pt x="401" y="31"/>
                    </a:lnTo>
                    <a:lnTo>
                      <a:pt x="403" y="34"/>
                    </a:lnTo>
                    <a:lnTo>
                      <a:pt x="414" y="31"/>
                    </a:lnTo>
                    <a:lnTo>
                      <a:pt x="416" y="27"/>
                    </a:lnTo>
                    <a:lnTo>
                      <a:pt x="423" y="27"/>
                    </a:lnTo>
                    <a:lnTo>
                      <a:pt x="425" y="20"/>
                    </a:lnTo>
                    <a:lnTo>
                      <a:pt x="425" y="16"/>
                    </a:lnTo>
                    <a:lnTo>
                      <a:pt x="429" y="16"/>
                    </a:lnTo>
                    <a:lnTo>
                      <a:pt x="429" y="14"/>
                    </a:lnTo>
                    <a:lnTo>
                      <a:pt x="432" y="14"/>
                    </a:lnTo>
                    <a:lnTo>
                      <a:pt x="434" y="11"/>
                    </a:lnTo>
                    <a:lnTo>
                      <a:pt x="434" y="7"/>
                    </a:lnTo>
                    <a:lnTo>
                      <a:pt x="436" y="5"/>
                    </a:lnTo>
                    <a:lnTo>
                      <a:pt x="438" y="3"/>
                    </a:lnTo>
                    <a:lnTo>
                      <a:pt x="441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1" name="Freeform 683"/>
              <p:cNvSpPr>
                <a:spLocks/>
              </p:cNvSpPr>
              <p:nvPr/>
            </p:nvSpPr>
            <p:spPr bwMode="auto">
              <a:xfrm>
                <a:off x="1988" y="2487"/>
                <a:ext cx="42" cy="45"/>
              </a:xfrm>
              <a:custGeom>
                <a:avLst/>
                <a:gdLst>
                  <a:gd name="T0" fmla="*/ 11 w 42"/>
                  <a:gd name="T1" fmla="*/ 36 h 45"/>
                  <a:gd name="T2" fmla="*/ 11 w 42"/>
                  <a:gd name="T3" fmla="*/ 31 h 45"/>
                  <a:gd name="T4" fmla="*/ 9 w 42"/>
                  <a:gd name="T5" fmla="*/ 36 h 45"/>
                  <a:gd name="T6" fmla="*/ 7 w 42"/>
                  <a:gd name="T7" fmla="*/ 34 h 45"/>
                  <a:gd name="T8" fmla="*/ 7 w 42"/>
                  <a:gd name="T9" fmla="*/ 27 h 45"/>
                  <a:gd name="T10" fmla="*/ 2 w 42"/>
                  <a:gd name="T11" fmla="*/ 16 h 45"/>
                  <a:gd name="T12" fmla="*/ 2 w 42"/>
                  <a:gd name="T13" fmla="*/ 9 h 45"/>
                  <a:gd name="T14" fmla="*/ 9 w 42"/>
                  <a:gd name="T15" fmla="*/ 11 h 45"/>
                  <a:gd name="T16" fmla="*/ 13 w 42"/>
                  <a:gd name="T17" fmla="*/ 7 h 45"/>
                  <a:gd name="T18" fmla="*/ 18 w 42"/>
                  <a:gd name="T19" fmla="*/ 11 h 45"/>
                  <a:gd name="T20" fmla="*/ 24 w 42"/>
                  <a:gd name="T21" fmla="*/ 5 h 45"/>
                  <a:gd name="T22" fmla="*/ 29 w 42"/>
                  <a:gd name="T23" fmla="*/ 5 h 45"/>
                  <a:gd name="T24" fmla="*/ 29 w 42"/>
                  <a:gd name="T25" fmla="*/ 9 h 45"/>
                  <a:gd name="T26" fmla="*/ 33 w 42"/>
                  <a:gd name="T27" fmla="*/ 7 h 45"/>
                  <a:gd name="T28" fmla="*/ 36 w 42"/>
                  <a:gd name="T29" fmla="*/ 11 h 45"/>
                  <a:gd name="T30" fmla="*/ 33 w 42"/>
                  <a:gd name="T31" fmla="*/ 11 h 45"/>
                  <a:gd name="T32" fmla="*/ 31 w 42"/>
                  <a:gd name="T33" fmla="*/ 11 h 45"/>
                  <a:gd name="T34" fmla="*/ 27 w 42"/>
                  <a:gd name="T35" fmla="*/ 18 h 45"/>
                  <a:gd name="T36" fmla="*/ 22 w 42"/>
                  <a:gd name="T37" fmla="*/ 20 h 45"/>
                  <a:gd name="T38" fmla="*/ 22 w 42"/>
                  <a:gd name="T39" fmla="*/ 25 h 45"/>
                  <a:gd name="T40" fmla="*/ 22 w 42"/>
                  <a:gd name="T41" fmla="*/ 29 h 45"/>
                  <a:gd name="T42" fmla="*/ 27 w 42"/>
                  <a:gd name="T43" fmla="*/ 29 h 45"/>
                  <a:gd name="T44" fmla="*/ 29 w 42"/>
                  <a:gd name="T45" fmla="*/ 27 h 45"/>
                  <a:gd name="T46" fmla="*/ 31 w 42"/>
                  <a:gd name="T47" fmla="*/ 23 h 45"/>
                  <a:gd name="T48" fmla="*/ 36 w 42"/>
                  <a:gd name="T49" fmla="*/ 23 h 45"/>
                  <a:gd name="T50" fmla="*/ 36 w 42"/>
                  <a:gd name="T51" fmla="*/ 23 h 45"/>
                  <a:gd name="T52" fmla="*/ 42 w 42"/>
                  <a:gd name="T53" fmla="*/ 27 h 45"/>
                  <a:gd name="T54" fmla="*/ 38 w 42"/>
                  <a:gd name="T55" fmla="*/ 31 h 45"/>
                  <a:gd name="T56" fmla="*/ 42 w 42"/>
                  <a:gd name="T57" fmla="*/ 38 h 45"/>
                  <a:gd name="T58" fmla="*/ 40 w 42"/>
                  <a:gd name="T59" fmla="*/ 43 h 45"/>
                  <a:gd name="T60" fmla="*/ 33 w 42"/>
                  <a:gd name="T61" fmla="*/ 43 h 45"/>
                  <a:gd name="T62" fmla="*/ 27 w 42"/>
                  <a:gd name="T63" fmla="*/ 40 h 45"/>
                  <a:gd name="T64" fmla="*/ 20 w 42"/>
                  <a:gd name="T65" fmla="*/ 38 h 45"/>
                  <a:gd name="T66" fmla="*/ 18 w 42"/>
                  <a:gd name="T67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45">
                    <a:moveTo>
                      <a:pt x="13" y="38"/>
                    </a:moveTo>
                    <a:lnTo>
                      <a:pt x="11" y="36"/>
                    </a:lnTo>
                    <a:lnTo>
                      <a:pt x="13" y="34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9" y="36"/>
                    </a:lnTo>
                    <a:lnTo>
                      <a:pt x="7" y="34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0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8" y="11"/>
                    </a:lnTo>
                    <a:lnTo>
                      <a:pt x="18" y="7"/>
                    </a:lnTo>
                    <a:lnTo>
                      <a:pt x="24" y="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3" y="11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2" y="20"/>
                    </a:lnTo>
                    <a:lnTo>
                      <a:pt x="20" y="23"/>
                    </a:lnTo>
                    <a:lnTo>
                      <a:pt x="22" y="25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36" y="23"/>
                    </a:lnTo>
                    <a:lnTo>
                      <a:pt x="40" y="25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38" y="31"/>
                    </a:lnTo>
                    <a:lnTo>
                      <a:pt x="42" y="34"/>
                    </a:lnTo>
                    <a:lnTo>
                      <a:pt x="42" y="38"/>
                    </a:lnTo>
                    <a:lnTo>
                      <a:pt x="38" y="40"/>
                    </a:lnTo>
                    <a:lnTo>
                      <a:pt x="40" y="43"/>
                    </a:lnTo>
                    <a:lnTo>
                      <a:pt x="36" y="45"/>
                    </a:lnTo>
                    <a:lnTo>
                      <a:pt x="33" y="43"/>
                    </a:lnTo>
                    <a:lnTo>
                      <a:pt x="31" y="40"/>
                    </a:lnTo>
                    <a:lnTo>
                      <a:pt x="27" y="40"/>
                    </a:lnTo>
                    <a:lnTo>
                      <a:pt x="24" y="38"/>
                    </a:lnTo>
                    <a:lnTo>
                      <a:pt x="20" y="38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2" name="Freeform 684"/>
              <p:cNvSpPr>
                <a:spLocks noEditPoints="1"/>
              </p:cNvSpPr>
              <p:nvPr/>
            </p:nvSpPr>
            <p:spPr bwMode="auto">
              <a:xfrm>
                <a:off x="1698" y="2434"/>
                <a:ext cx="288" cy="53"/>
              </a:xfrm>
              <a:custGeom>
                <a:avLst/>
                <a:gdLst>
                  <a:gd name="T0" fmla="*/ 281 w 288"/>
                  <a:gd name="T1" fmla="*/ 38 h 53"/>
                  <a:gd name="T2" fmla="*/ 283 w 288"/>
                  <a:gd name="T3" fmla="*/ 40 h 53"/>
                  <a:gd name="T4" fmla="*/ 285 w 288"/>
                  <a:gd name="T5" fmla="*/ 42 h 53"/>
                  <a:gd name="T6" fmla="*/ 285 w 288"/>
                  <a:gd name="T7" fmla="*/ 42 h 53"/>
                  <a:gd name="T8" fmla="*/ 283 w 288"/>
                  <a:gd name="T9" fmla="*/ 42 h 53"/>
                  <a:gd name="T10" fmla="*/ 281 w 288"/>
                  <a:gd name="T11" fmla="*/ 44 h 53"/>
                  <a:gd name="T12" fmla="*/ 281 w 288"/>
                  <a:gd name="T13" fmla="*/ 47 h 53"/>
                  <a:gd name="T14" fmla="*/ 285 w 288"/>
                  <a:gd name="T15" fmla="*/ 44 h 53"/>
                  <a:gd name="T16" fmla="*/ 288 w 288"/>
                  <a:gd name="T17" fmla="*/ 47 h 53"/>
                  <a:gd name="T18" fmla="*/ 283 w 288"/>
                  <a:gd name="T19" fmla="*/ 49 h 53"/>
                  <a:gd name="T20" fmla="*/ 285 w 288"/>
                  <a:gd name="T21" fmla="*/ 51 h 53"/>
                  <a:gd name="T22" fmla="*/ 283 w 288"/>
                  <a:gd name="T23" fmla="*/ 53 h 53"/>
                  <a:gd name="T24" fmla="*/ 277 w 288"/>
                  <a:gd name="T25" fmla="*/ 51 h 53"/>
                  <a:gd name="T26" fmla="*/ 277 w 288"/>
                  <a:gd name="T27" fmla="*/ 53 h 53"/>
                  <a:gd name="T28" fmla="*/ 274 w 288"/>
                  <a:gd name="T29" fmla="*/ 51 h 53"/>
                  <a:gd name="T30" fmla="*/ 277 w 288"/>
                  <a:gd name="T31" fmla="*/ 42 h 53"/>
                  <a:gd name="T32" fmla="*/ 281 w 288"/>
                  <a:gd name="T33" fmla="*/ 38 h 53"/>
                  <a:gd name="T34" fmla="*/ 7 w 288"/>
                  <a:gd name="T35" fmla="*/ 0 h 53"/>
                  <a:gd name="T36" fmla="*/ 9 w 288"/>
                  <a:gd name="T37" fmla="*/ 0 h 53"/>
                  <a:gd name="T38" fmla="*/ 9 w 288"/>
                  <a:gd name="T39" fmla="*/ 2 h 53"/>
                  <a:gd name="T40" fmla="*/ 9 w 288"/>
                  <a:gd name="T41" fmla="*/ 2 h 53"/>
                  <a:gd name="T42" fmla="*/ 14 w 288"/>
                  <a:gd name="T43" fmla="*/ 2 h 53"/>
                  <a:gd name="T44" fmla="*/ 11 w 288"/>
                  <a:gd name="T45" fmla="*/ 4 h 53"/>
                  <a:gd name="T46" fmla="*/ 5 w 288"/>
                  <a:gd name="T47" fmla="*/ 4 h 53"/>
                  <a:gd name="T48" fmla="*/ 3 w 288"/>
                  <a:gd name="T49" fmla="*/ 4 h 53"/>
                  <a:gd name="T50" fmla="*/ 0 w 288"/>
                  <a:gd name="T51" fmla="*/ 4 h 53"/>
                  <a:gd name="T52" fmla="*/ 0 w 288"/>
                  <a:gd name="T53" fmla="*/ 4 h 53"/>
                  <a:gd name="T54" fmla="*/ 0 w 288"/>
                  <a:gd name="T55" fmla="*/ 2 h 53"/>
                  <a:gd name="T56" fmla="*/ 7 w 288"/>
                  <a:gd name="T5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8" h="53">
                    <a:moveTo>
                      <a:pt x="281" y="38"/>
                    </a:moveTo>
                    <a:lnTo>
                      <a:pt x="283" y="40"/>
                    </a:lnTo>
                    <a:lnTo>
                      <a:pt x="285" y="42"/>
                    </a:lnTo>
                    <a:lnTo>
                      <a:pt x="285" y="42"/>
                    </a:lnTo>
                    <a:lnTo>
                      <a:pt x="283" y="42"/>
                    </a:lnTo>
                    <a:lnTo>
                      <a:pt x="281" y="44"/>
                    </a:lnTo>
                    <a:lnTo>
                      <a:pt x="281" y="47"/>
                    </a:lnTo>
                    <a:lnTo>
                      <a:pt x="285" y="44"/>
                    </a:lnTo>
                    <a:lnTo>
                      <a:pt x="288" y="47"/>
                    </a:lnTo>
                    <a:lnTo>
                      <a:pt x="283" y="49"/>
                    </a:lnTo>
                    <a:lnTo>
                      <a:pt x="285" y="51"/>
                    </a:lnTo>
                    <a:lnTo>
                      <a:pt x="283" y="53"/>
                    </a:lnTo>
                    <a:lnTo>
                      <a:pt x="277" y="51"/>
                    </a:lnTo>
                    <a:lnTo>
                      <a:pt x="277" y="53"/>
                    </a:lnTo>
                    <a:lnTo>
                      <a:pt x="274" y="51"/>
                    </a:lnTo>
                    <a:lnTo>
                      <a:pt x="277" y="42"/>
                    </a:lnTo>
                    <a:lnTo>
                      <a:pt x="281" y="38"/>
                    </a:lnTo>
                    <a:close/>
                    <a:moveTo>
                      <a:pt x="7" y="0"/>
                    </a:moveTo>
                    <a:lnTo>
                      <a:pt x="9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3" name="Freeform 685"/>
              <p:cNvSpPr>
                <a:spLocks noEditPoints="1"/>
              </p:cNvSpPr>
              <p:nvPr/>
            </p:nvSpPr>
            <p:spPr bwMode="auto">
              <a:xfrm>
                <a:off x="2095" y="3138"/>
                <a:ext cx="96" cy="129"/>
              </a:xfrm>
              <a:custGeom>
                <a:avLst/>
                <a:gdLst>
                  <a:gd name="T0" fmla="*/ 13 w 96"/>
                  <a:gd name="T1" fmla="*/ 64 h 129"/>
                  <a:gd name="T2" fmla="*/ 18 w 96"/>
                  <a:gd name="T3" fmla="*/ 60 h 129"/>
                  <a:gd name="T4" fmla="*/ 27 w 96"/>
                  <a:gd name="T5" fmla="*/ 56 h 129"/>
                  <a:gd name="T6" fmla="*/ 27 w 96"/>
                  <a:gd name="T7" fmla="*/ 56 h 129"/>
                  <a:gd name="T8" fmla="*/ 29 w 96"/>
                  <a:gd name="T9" fmla="*/ 7 h 129"/>
                  <a:gd name="T10" fmla="*/ 40 w 96"/>
                  <a:gd name="T11" fmla="*/ 11 h 129"/>
                  <a:gd name="T12" fmla="*/ 42 w 96"/>
                  <a:gd name="T13" fmla="*/ 20 h 129"/>
                  <a:gd name="T14" fmla="*/ 47 w 96"/>
                  <a:gd name="T15" fmla="*/ 27 h 129"/>
                  <a:gd name="T16" fmla="*/ 58 w 96"/>
                  <a:gd name="T17" fmla="*/ 24 h 129"/>
                  <a:gd name="T18" fmla="*/ 71 w 96"/>
                  <a:gd name="T19" fmla="*/ 18 h 129"/>
                  <a:gd name="T20" fmla="*/ 76 w 96"/>
                  <a:gd name="T21" fmla="*/ 18 h 129"/>
                  <a:gd name="T22" fmla="*/ 80 w 96"/>
                  <a:gd name="T23" fmla="*/ 20 h 129"/>
                  <a:gd name="T24" fmla="*/ 82 w 96"/>
                  <a:gd name="T25" fmla="*/ 18 h 129"/>
                  <a:gd name="T26" fmla="*/ 84 w 96"/>
                  <a:gd name="T27" fmla="*/ 24 h 129"/>
                  <a:gd name="T28" fmla="*/ 84 w 96"/>
                  <a:gd name="T29" fmla="*/ 33 h 129"/>
                  <a:gd name="T30" fmla="*/ 87 w 96"/>
                  <a:gd name="T31" fmla="*/ 51 h 129"/>
                  <a:gd name="T32" fmla="*/ 93 w 96"/>
                  <a:gd name="T33" fmla="*/ 62 h 129"/>
                  <a:gd name="T34" fmla="*/ 93 w 96"/>
                  <a:gd name="T35" fmla="*/ 73 h 129"/>
                  <a:gd name="T36" fmla="*/ 82 w 96"/>
                  <a:gd name="T37" fmla="*/ 78 h 129"/>
                  <a:gd name="T38" fmla="*/ 93 w 96"/>
                  <a:gd name="T39" fmla="*/ 87 h 129"/>
                  <a:gd name="T40" fmla="*/ 89 w 96"/>
                  <a:gd name="T41" fmla="*/ 95 h 129"/>
                  <a:gd name="T42" fmla="*/ 84 w 96"/>
                  <a:gd name="T43" fmla="*/ 115 h 129"/>
                  <a:gd name="T44" fmla="*/ 84 w 96"/>
                  <a:gd name="T45" fmla="*/ 120 h 129"/>
                  <a:gd name="T46" fmla="*/ 78 w 96"/>
                  <a:gd name="T47" fmla="*/ 122 h 129"/>
                  <a:gd name="T48" fmla="*/ 71 w 96"/>
                  <a:gd name="T49" fmla="*/ 120 h 129"/>
                  <a:gd name="T50" fmla="*/ 67 w 96"/>
                  <a:gd name="T51" fmla="*/ 124 h 129"/>
                  <a:gd name="T52" fmla="*/ 58 w 96"/>
                  <a:gd name="T53" fmla="*/ 127 h 129"/>
                  <a:gd name="T54" fmla="*/ 53 w 96"/>
                  <a:gd name="T55" fmla="*/ 120 h 129"/>
                  <a:gd name="T56" fmla="*/ 53 w 96"/>
                  <a:gd name="T57" fmla="*/ 115 h 129"/>
                  <a:gd name="T58" fmla="*/ 49 w 96"/>
                  <a:gd name="T59" fmla="*/ 113 h 129"/>
                  <a:gd name="T60" fmla="*/ 44 w 96"/>
                  <a:gd name="T61" fmla="*/ 107 h 129"/>
                  <a:gd name="T62" fmla="*/ 35 w 96"/>
                  <a:gd name="T63" fmla="*/ 102 h 129"/>
                  <a:gd name="T64" fmla="*/ 35 w 96"/>
                  <a:gd name="T65" fmla="*/ 98 h 129"/>
                  <a:gd name="T66" fmla="*/ 38 w 96"/>
                  <a:gd name="T67" fmla="*/ 95 h 129"/>
                  <a:gd name="T68" fmla="*/ 29 w 96"/>
                  <a:gd name="T69" fmla="*/ 60 h 129"/>
                  <a:gd name="T70" fmla="*/ 20 w 96"/>
                  <a:gd name="T71" fmla="*/ 60 h 129"/>
                  <a:gd name="T72" fmla="*/ 15 w 96"/>
                  <a:gd name="T73" fmla="*/ 56 h 129"/>
                  <a:gd name="T74" fmla="*/ 20 w 96"/>
                  <a:gd name="T75" fmla="*/ 56 h 129"/>
                  <a:gd name="T76" fmla="*/ 24 w 96"/>
                  <a:gd name="T77" fmla="*/ 56 h 129"/>
                  <a:gd name="T78" fmla="*/ 31 w 96"/>
                  <a:gd name="T79" fmla="*/ 51 h 129"/>
                  <a:gd name="T80" fmla="*/ 24 w 96"/>
                  <a:gd name="T81" fmla="*/ 49 h 129"/>
                  <a:gd name="T82" fmla="*/ 15 w 96"/>
                  <a:gd name="T83" fmla="*/ 47 h 129"/>
                  <a:gd name="T84" fmla="*/ 15 w 96"/>
                  <a:gd name="T85" fmla="*/ 42 h 129"/>
                  <a:gd name="T86" fmla="*/ 11 w 96"/>
                  <a:gd name="T87" fmla="*/ 33 h 129"/>
                  <a:gd name="T88" fmla="*/ 9 w 96"/>
                  <a:gd name="T89" fmla="*/ 27 h 129"/>
                  <a:gd name="T90" fmla="*/ 11 w 96"/>
                  <a:gd name="T91" fmla="*/ 24 h 129"/>
                  <a:gd name="T92" fmla="*/ 2 w 96"/>
                  <a:gd name="T93" fmla="*/ 11 h 129"/>
                  <a:gd name="T94" fmla="*/ 9 w 96"/>
                  <a:gd name="T95" fmla="*/ 11 h 129"/>
                  <a:gd name="T96" fmla="*/ 20 w 96"/>
                  <a:gd name="T97" fmla="*/ 9 h 129"/>
                  <a:gd name="T98" fmla="*/ 27 w 96"/>
                  <a:gd name="T9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6" h="129">
                    <a:moveTo>
                      <a:pt x="15" y="62"/>
                    </a:moveTo>
                    <a:lnTo>
                      <a:pt x="15" y="64"/>
                    </a:lnTo>
                    <a:lnTo>
                      <a:pt x="13" y="64"/>
                    </a:lnTo>
                    <a:lnTo>
                      <a:pt x="15" y="62"/>
                    </a:lnTo>
                    <a:close/>
                    <a:moveTo>
                      <a:pt x="18" y="60"/>
                    </a:moveTo>
                    <a:lnTo>
                      <a:pt x="18" y="60"/>
                    </a:lnTo>
                    <a:lnTo>
                      <a:pt x="18" y="60"/>
                    </a:lnTo>
                    <a:lnTo>
                      <a:pt x="18" y="60"/>
                    </a:lnTo>
                    <a:close/>
                    <a:moveTo>
                      <a:pt x="27" y="56"/>
                    </a:moveTo>
                    <a:lnTo>
                      <a:pt x="27" y="56"/>
                    </a:lnTo>
                    <a:lnTo>
                      <a:pt x="27" y="56"/>
                    </a:lnTo>
                    <a:lnTo>
                      <a:pt x="27" y="56"/>
                    </a:lnTo>
                    <a:close/>
                    <a:moveTo>
                      <a:pt x="29" y="2"/>
                    </a:moveTo>
                    <a:lnTo>
                      <a:pt x="31" y="4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8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6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4"/>
                    </a:lnTo>
                    <a:lnTo>
                      <a:pt x="47" y="27"/>
                    </a:lnTo>
                    <a:lnTo>
                      <a:pt x="51" y="27"/>
                    </a:lnTo>
                    <a:lnTo>
                      <a:pt x="51" y="24"/>
                    </a:lnTo>
                    <a:lnTo>
                      <a:pt x="58" y="24"/>
                    </a:lnTo>
                    <a:lnTo>
                      <a:pt x="64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3" y="16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78" y="20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2" y="24"/>
                    </a:lnTo>
                    <a:lnTo>
                      <a:pt x="84" y="24"/>
                    </a:lnTo>
                    <a:lnTo>
                      <a:pt x="84" y="27"/>
                    </a:lnTo>
                    <a:lnTo>
                      <a:pt x="82" y="33"/>
                    </a:lnTo>
                    <a:lnTo>
                      <a:pt x="84" y="33"/>
                    </a:lnTo>
                    <a:lnTo>
                      <a:pt x="87" y="38"/>
                    </a:lnTo>
                    <a:lnTo>
                      <a:pt x="82" y="44"/>
                    </a:lnTo>
                    <a:lnTo>
                      <a:pt x="87" y="51"/>
                    </a:lnTo>
                    <a:lnTo>
                      <a:pt x="87" y="53"/>
                    </a:lnTo>
                    <a:lnTo>
                      <a:pt x="87" y="58"/>
                    </a:lnTo>
                    <a:lnTo>
                      <a:pt x="93" y="62"/>
                    </a:lnTo>
                    <a:lnTo>
                      <a:pt x="93" y="67"/>
                    </a:lnTo>
                    <a:lnTo>
                      <a:pt x="96" y="71"/>
                    </a:lnTo>
                    <a:lnTo>
                      <a:pt x="93" y="73"/>
                    </a:lnTo>
                    <a:lnTo>
                      <a:pt x="87" y="73"/>
                    </a:lnTo>
                    <a:lnTo>
                      <a:pt x="84" y="78"/>
                    </a:lnTo>
                    <a:lnTo>
                      <a:pt x="82" y="78"/>
                    </a:lnTo>
                    <a:lnTo>
                      <a:pt x="84" y="80"/>
                    </a:lnTo>
                    <a:lnTo>
                      <a:pt x="91" y="82"/>
                    </a:lnTo>
                    <a:lnTo>
                      <a:pt x="93" y="87"/>
                    </a:lnTo>
                    <a:lnTo>
                      <a:pt x="89" y="91"/>
                    </a:lnTo>
                    <a:lnTo>
                      <a:pt x="89" y="93"/>
                    </a:lnTo>
                    <a:lnTo>
                      <a:pt x="89" y="95"/>
                    </a:lnTo>
                    <a:lnTo>
                      <a:pt x="87" y="100"/>
                    </a:lnTo>
                    <a:lnTo>
                      <a:pt x="89" y="109"/>
                    </a:lnTo>
                    <a:lnTo>
                      <a:pt x="84" y="115"/>
                    </a:lnTo>
                    <a:lnTo>
                      <a:pt x="87" y="118"/>
                    </a:lnTo>
                    <a:lnTo>
                      <a:pt x="84" y="118"/>
                    </a:lnTo>
                    <a:lnTo>
                      <a:pt x="84" y="120"/>
                    </a:lnTo>
                    <a:lnTo>
                      <a:pt x="82" y="120"/>
                    </a:lnTo>
                    <a:lnTo>
                      <a:pt x="80" y="122"/>
                    </a:lnTo>
                    <a:lnTo>
                      <a:pt x="78" y="122"/>
                    </a:lnTo>
                    <a:lnTo>
                      <a:pt x="78" y="124"/>
                    </a:lnTo>
                    <a:lnTo>
                      <a:pt x="73" y="120"/>
                    </a:lnTo>
                    <a:lnTo>
                      <a:pt x="71" y="120"/>
                    </a:lnTo>
                    <a:lnTo>
                      <a:pt x="71" y="122"/>
                    </a:lnTo>
                    <a:lnTo>
                      <a:pt x="71" y="127"/>
                    </a:lnTo>
                    <a:lnTo>
                      <a:pt x="67" y="124"/>
                    </a:lnTo>
                    <a:lnTo>
                      <a:pt x="62" y="127"/>
                    </a:lnTo>
                    <a:lnTo>
                      <a:pt x="60" y="129"/>
                    </a:lnTo>
                    <a:lnTo>
                      <a:pt x="58" y="127"/>
                    </a:lnTo>
                    <a:lnTo>
                      <a:pt x="55" y="127"/>
                    </a:lnTo>
                    <a:lnTo>
                      <a:pt x="53" y="124"/>
                    </a:lnTo>
                    <a:lnTo>
                      <a:pt x="53" y="120"/>
                    </a:lnTo>
                    <a:lnTo>
                      <a:pt x="53" y="120"/>
                    </a:lnTo>
                    <a:lnTo>
                      <a:pt x="51" y="115"/>
                    </a:lnTo>
                    <a:lnTo>
                      <a:pt x="53" y="115"/>
                    </a:lnTo>
                    <a:lnTo>
                      <a:pt x="51" y="115"/>
                    </a:lnTo>
                    <a:lnTo>
                      <a:pt x="49" y="111"/>
                    </a:lnTo>
                    <a:lnTo>
                      <a:pt x="49" y="113"/>
                    </a:lnTo>
                    <a:lnTo>
                      <a:pt x="47" y="111"/>
                    </a:lnTo>
                    <a:lnTo>
                      <a:pt x="44" y="111"/>
                    </a:lnTo>
                    <a:lnTo>
                      <a:pt x="44" y="107"/>
                    </a:lnTo>
                    <a:lnTo>
                      <a:pt x="42" y="107"/>
                    </a:lnTo>
                    <a:lnTo>
                      <a:pt x="42" y="104"/>
                    </a:lnTo>
                    <a:lnTo>
                      <a:pt x="35" y="102"/>
                    </a:lnTo>
                    <a:lnTo>
                      <a:pt x="33" y="102"/>
                    </a:lnTo>
                    <a:lnTo>
                      <a:pt x="35" y="100"/>
                    </a:lnTo>
                    <a:lnTo>
                      <a:pt x="35" y="98"/>
                    </a:lnTo>
                    <a:lnTo>
                      <a:pt x="38" y="98"/>
                    </a:lnTo>
                    <a:lnTo>
                      <a:pt x="38" y="95"/>
                    </a:lnTo>
                    <a:lnTo>
                      <a:pt x="38" y="95"/>
                    </a:lnTo>
                    <a:lnTo>
                      <a:pt x="40" y="93"/>
                    </a:lnTo>
                    <a:lnTo>
                      <a:pt x="31" y="64"/>
                    </a:lnTo>
                    <a:lnTo>
                      <a:pt x="29" y="60"/>
                    </a:lnTo>
                    <a:lnTo>
                      <a:pt x="24" y="62"/>
                    </a:lnTo>
                    <a:lnTo>
                      <a:pt x="22" y="60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5" y="56"/>
                    </a:lnTo>
                    <a:lnTo>
                      <a:pt x="18" y="53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4" y="56"/>
                    </a:lnTo>
                    <a:lnTo>
                      <a:pt x="29" y="58"/>
                    </a:lnTo>
                    <a:lnTo>
                      <a:pt x="31" y="53"/>
                    </a:lnTo>
                    <a:lnTo>
                      <a:pt x="31" y="51"/>
                    </a:lnTo>
                    <a:lnTo>
                      <a:pt x="27" y="53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0" y="49"/>
                    </a:lnTo>
                    <a:lnTo>
                      <a:pt x="18" y="49"/>
                    </a:lnTo>
                    <a:lnTo>
                      <a:pt x="15" y="47"/>
                    </a:lnTo>
                    <a:lnTo>
                      <a:pt x="18" y="47"/>
                    </a:lnTo>
                    <a:lnTo>
                      <a:pt x="18" y="42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11" y="24"/>
                    </a:lnTo>
                    <a:lnTo>
                      <a:pt x="9" y="27"/>
                    </a:lnTo>
                    <a:lnTo>
                      <a:pt x="6" y="24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9" y="11"/>
                    </a:lnTo>
                    <a:lnTo>
                      <a:pt x="11" y="9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4" y="4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4" name="Freeform 686"/>
              <p:cNvSpPr>
                <a:spLocks noEditPoints="1"/>
              </p:cNvSpPr>
              <p:nvPr/>
            </p:nvSpPr>
            <p:spPr bwMode="auto">
              <a:xfrm>
                <a:off x="1311" y="1868"/>
                <a:ext cx="900" cy="655"/>
              </a:xfrm>
              <a:custGeom>
                <a:avLst/>
                <a:gdLst>
                  <a:gd name="T0" fmla="*/ 628 w 900"/>
                  <a:gd name="T1" fmla="*/ 479 h 655"/>
                  <a:gd name="T2" fmla="*/ 632 w 900"/>
                  <a:gd name="T3" fmla="*/ 437 h 655"/>
                  <a:gd name="T4" fmla="*/ 162 w 900"/>
                  <a:gd name="T5" fmla="*/ 333 h 655"/>
                  <a:gd name="T6" fmla="*/ 167 w 900"/>
                  <a:gd name="T7" fmla="*/ 315 h 655"/>
                  <a:gd name="T8" fmla="*/ 260 w 900"/>
                  <a:gd name="T9" fmla="*/ 306 h 655"/>
                  <a:gd name="T10" fmla="*/ 207 w 900"/>
                  <a:gd name="T11" fmla="*/ 277 h 655"/>
                  <a:gd name="T12" fmla="*/ 55 w 900"/>
                  <a:gd name="T13" fmla="*/ 200 h 655"/>
                  <a:gd name="T14" fmla="*/ 53 w 900"/>
                  <a:gd name="T15" fmla="*/ 195 h 655"/>
                  <a:gd name="T16" fmla="*/ 49 w 900"/>
                  <a:gd name="T17" fmla="*/ 188 h 655"/>
                  <a:gd name="T18" fmla="*/ 51 w 900"/>
                  <a:gd name="T19" fmla="*/ 186 h 655"/>
                  <a:gd name="T20" fmla="*/ 44 w 900"/>
                  <a:gd name="T21" fmla="*/ 180 h 655"/>
                  <a:gd name="T22" fmla="*/ 42 w 900"/>
                  <a:gd name="T23" fmla="*/ 173 h 655"/>
                  <a:gd name="T24" fmla="*/ 40 w 900"/>
                  <a:gd name="T25" fmla="*/ 164 h 655"/>
                  <a:gd name="T26" fmla="*/ 42 w 900"/>
                  <a:gd name="T27" fmla="*/ 140 h 655"/>
                  <a:gd name="T28" fmla="*/ 13 w 900"/>
                  <a:gd name="T29" fmla="*/ 160 h 655"/>
                  <a:gd name="T30" fmla="*/ 22 w 900"/>
                  <a:gd name="T31" fmla="*/ 137 h 655"/>
                  <a:gd name="T32" fmla="*/ 46 w 900"/>
                  <a:gd name="T33" fmla="*/ 131 h 655"/>
                  <a:gd name="T34" fmla="*/ 29 w 900"/>
                  <a:gd name="T35" fmla="*/ 124 h 655"/>
                  <a:gd name="T36" fmla="*/ 22 w 900"/>
                  <a:gd name="T37" fmla="*/ 122 h 655"/>
                  <a:gd name="T38" fmla="*/ 46 w 900"/>
                  <a:gd name="T39" fmla="*/ 111 h 655"/>
                  <a:gd name="T40" fmla="*/ 11 w 900"/>
                  <a:gd name="T41" fmla="*/ 137 h 655"/>
                  <a:gd name="T42" fmla="*/ 22 w 900"/>
                  <a:gd name="T43" fmla="*/ 106 h 655"/>
                  <a:gd name="T44" fmla="*/ 608 w 900"/>
                  <a:gd name="T45" fmla="*/ 31 h 655"/>
                  <a:gd name="T46" fmla="*/ 717 w 900"/>
                  <a:gd name="T47" fmla="*/ 49 h 655"/>
                  <a:gd name="T48" fmla="*/ 744 w 900"/>
                  <a:gd name="T49" fmla="*/ 113 h 655"/>
                  <a:gd name="T50" fmla="*/ 806 w 900"/>
                  <a:gd name="T51" fmla="*/ 180 h 655"/>
                  <a:gd name="T52" fmla="*/ 882 w 900"/>
                  <a:gd name="T53" fmla="*/ 253 h 655"/>
                  <a:gd name="T54" fmla="*/ 848 w 900"/>
                  <a:gd name="T55" fmla="*/ 326 h 655"/>
                  <a:gd name="T56" fmla="*/ 848 w 900"/>
                  <a:gd name="T57" fmla="*/ 362 h 655"/>
                  <a:gd name="T58" fmla="*/ 808 w 900"/>
                  <a:gd name="T59" fmla="*/ 437 h 655"/>
                  <a:gd name="T60" fmla="*/ 862 w 900"/>
                  <a:gd name="T61" fmla="*/ 462 h 655"/>
                  <a:gd name="T62" fmla="*/ 775 w 900"/>
                  <a:gd name="T63" fmla="*/ 504 h 655"/>
                  <a:gd name="T64" fmla="*/ 815 w 900"/>
                  <a:gd name="T65" fmla="*/ 566 h 655"/>
                  <a:gd name="T66" fmla="*/ 757 w 900"/>
                  <a:gd name="T67" fmla="*/ 593 h 655"/>
                  <a:gd name="T68" fmla="*/ 708 w 900"/>
                  <a:gd name="T69" fmla="*/ 642 h 655"/>
                  <a:gd name="T70" fmla="*/ 679 w 900"/>
                  <a:gd name="T71" fmla="*/ 635 h 655"/>
                  <a:gd name="T72" fmla="*/ 670 w 900"/>
                  <a:gd name="T73" fmla="*/ 606 h 655"/>
                  <a:gd name="T74" fmla="*/ 646 w 900"/>
                  <a:gd name="T75" fmla="*/ 517 h 655"/>
                  <a:gd name="T76" fmla="*/ 643 w 900"/>
                  <a:gd name="T77" fmla="*/ 462 h 655"/>
                  <a:gd name="T78" fmla="*/ 626 w 900"/>
                  <a:gd name="T79" fmla="*/ 435 h 655"/>
                  <a:gd name="T80" fmla="*/ 639 w 900"/>
                  <a:gd name="T81" fmla="*/ 346 h 655"/>
                  <a:gd name="T82" fmla="*/ 601 w 900"/>
                  <a:gd name="T83" fmla="*/ 357 h 655"/>
                  <a:gd name="T84" fmla="*/ 579 w 900"/>
                  <a:gd name="T85" fmla="*/ 379 h 655"/>
                  <a:gd name="T86" fmla="*/ 583 w 900"/>
                  <a:gd name="T87" fmla="*/ 424 h 655"/>
                  <a:gd name="T88" fmla="*/ 545 w 900"/>
                  <a:gd name="T89" fmla="*/ 510 h 655"/>
                  <a:gd name="T90" fmla="*/ 470 w 900"/>
                  <a:gd name="T91" fmla="*/ 544 h 655"/>
                  <a:gd name="T92" fmla="*/ 383 w 900"/>
                  <a:gd name="T93" fmla="*/ 568 h 655"/>
                  <a:gd name="T94" fmla="*/ 278 w 900"/>
                  <a:gd name="T95" fmla="*/ 517 h 655"/>
                  <a:gd name="T96" fmla="*/ 200 w 900"/>
                  <a:gd name="T97" fmla="*/ 437 h 655"/>
                  <a:gd name="T98" fmla="*/ 140 w 900"/>
                  <a:gd name="T99" fmla="*/ 339 h 655"/>
                  <a:gd name="T100" fmla="*/ 202 w 900"/>
                  <a:gd name="T101" fmla="*/ 339 h 655"/>
                  <a:gd name="T102" fmla="*/ 251 w 900"/>
                  <a:gd name="T103" fmla="*/ 315 h 655"/>
                  <a:gd name="T104" fmla="*/ 303 w 900"/>
                  <a:gd name="T105" fmla="*/ 275 h 655"/>
                  <a:gd name="T106" fmla="*/ 283 w 900"/>
                  <a:gd name="T107" fmla="*/ 251 h 655"/>
                  <a:gd name="T108" fmla="*/ 202 w 900"/>
                  <a:gd name="T109" fmla="*/ 277 h 655"/>
                  <a:gd name="T110" fmla="*/ 62 w 900"/>
                  <a:gd name="T111" fmla="*/ 213 h 655"/>
                  <a:gd name="T112" fmla="*/ 53 w 900"/>
                  <a:gd name="T113" fmla="*/ 188 h 655"/>
                  <a:gd name="T114" fmla="*/ 49 w 900"/>
                  <a:gd name="T115" fmla="*/ 144 h 655"/>
                  <a:gd name="T116" fmla="*/ 64 w 900"/>
                  <a:gd name="T117" fmla="*/ 115 h 655"/>
                  <a:gd name="T118" fmla="*/ 258 w 900"/>
                  <a:gd name="T119" fmla="*/ 77 h 655"/>
                  <a:gd name="T120" fmla="*/ 403 w 900"/>
                  <a:gd name="T121" fmla="*/ 26 h 655"/>
                  <a:gd name="T122" fmla="*/ 537 w 900"/>
                  <a:gd name="T123" fmla="*/ 11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0" h="655">
                    <a:moveTo>
                      <a:pt x="666" y="562"/>
                    </a:moveTo>
                    <a:lnTo>
                      <a:pt x="668" y="564"/>
                    </a:lnTo>
                    <a:lnTo>
                      <a:pt x="666" y="564"/>
                    </a:lnTo>
                    <a:lnTo>
                      <a:pt x="666" y="562"/>
                    </a:lnTo>
                    <a:close/>
                    <a:moveTo>
                      <a:pt x="476" y="542"/>
                    </a:moveTo>
                    <a:lnTo>
                      <a:pt x="474" y="542"/>
                    </a:lnTo>
                    <a:lnTo>
                      <a:pt x="476" y="542"/>
                    </a:lnTo>
                    <a:close/>
                    <a:moveTo>
                      <a:pt x="499" y="528"/>
                    </a:moveTo>
                    <a:lnTo>
                      <a:pt x="499" y="530"/>
                    </a:lnTo>
                    <a:lnTo>
                      <a:pt x="499" y="528"/>
                    </a:lnTo>
                    <a:close/>
                    <a:moveTo>
                      <a:pt x="503" y="528"/>
                    </a:moveTo>
                    <a:lnTo>
                      <a:pt x="501" y="528"/>
                    </a:lnTo>
                    <a:lnTo>
                      <a:pt x="503" y="528"/>
                    </a:lnTo>
                    <a:close/>
                    <a:moveTo>
                      <a:pt x="637" y="517"/>
                    </a:moveTo>
                    <a:lnTo>
                      <a:pt x="639" y="519"/>
                    </a:lnTo>
                    <a:lnTo>
                      <a:pt x="637" y="519"/>
                    </a:lnTo>
                    <a:lnTo>
                      <a:pt x="637" y="517"/>
                    </a:lnTo>
                    <a:close/>
                    <a:moveTo>
                      <a:pt x="641" y="513"/>
                    </a:moveTo>
                    <a:lnTo>
                      <a:pt x="641" y="515"/>
                    </a:lnTo>
                    <a:lnTo>
                      <a:pt x="641" y="513"/>
                    </a:lnTo>
                    <a:close/>
                    <a:moveTo>
                      <a:pt x="646" y="510"/>
                    </a:moveTo>
                    <a:lnTo>
                      <a:pt x="646" y="513"/>
                    </a:lnTo>
                    <a:lnTo>
                      <a:pt x="643" y="513"/>
                    </a:lnTo>
                    <a:lnTo>
                      <a:pt x="646" y="510"/>
                    </a:lnTo>
                    <a:close/>
                    <a:moveTo>
                      <a:pt x="641" y="506"/>
                    </a:moveTo>
                    <a:lnTo>
                      <a:pt x="646" y="508"/>
                    </a:lnTo>
                    <a:lnTo>
                      <a:pt x="643" y="515"/>
                    </a:lnTo>
                    <a:lnTo>
                      <a:pt x="641" y="513"/>
                    </a:lnTo>
                    <a:lnTo>
                      <a:pt x="639" y="508"/>
                    </a:lnTo>
                    <a:lnTo>
                      <a:pt x="641" y="506"/>
                    </a:lnTo>
                    <a:close/>
                    <a:moveTo>
                      <a:pt x="559" y="488"/>
                    </a:moveTo>
                    <a:lnTo>
                      <a:pt x="559" y="491"/>
                    </a:lnTo>
                    <a:lnTo>
                      <a:pt x="559" y="488"/>
                    </a:lnTo>
                    <a:close/>
                    <a:moveTo>
                      <a:pt x="628" y="479"/>
                    </a:moveTo>
                    <a:lnTo>
                      <a:pt x="628" y="482"/>
                    </a:lnTo>
                    <a:lnTo>
                      <a:pt x="628" y="479"/>
                    </a:lnTo>
                    <a:close/>
                    <a:moveTo>
                      <a:pt x="630" y="473"/>
                    </a:moveTo>
                    <a:lnTo>
                      <a:pt x="630" y="475"/>
                    </a:lnTo>
                    <a:lnTo>
                      <a:pt x="628" y="477"/>
                    </a:lnTo>
                    <a:lnTo>
                      <a:pt x="630" y="473"/>
                    </a:lnTo>
                    <a:close/>
                    <a:moveTo>
                      <a:pt x="635" y="468"/>
                    </a:moveTo>
                    <a:lnTo>
                      <a:pt x="632" y="471"/>
                    </a:lnTo>
                    <a:lnTo>
                      <a:pt x="632" y="473"/>
                    </a:lnTo>
                    <a:lnTo>
                      <a:pt x="635" y="468"/>
                    </a:lnTo>
                    <a:close/>
                    <a:moveTo>
                      <a:pt x="635" y="468"/>
                    </a:moveTo>
                    <a:lnTo>
                      <a:pt x="635" y="471"/>
                    </a:lnTo>
                    <a:lnTo>
                      <a:pt x="635" y="468"/>
                    </a:lnTo>
                    <a:close/>
                    <a:moveTo>
                      <a:pt x="641" y="464"/>
                    </a:moveTo>
                    <a:lnTo>
                      <a:pt x="641" y="466"/>
                    </a:lnTo>
                    <a:lnTo>
                      <a:pt x="639" y="466"/>
                    </a:lnTo>
                    <a:lnTo>
                      <a:pt x="641" y="464"/>
                    </a:lnTo>
                    <a:close/>
                    <a:moveTo>
                      <a:pt x="220" y="448"/>
                    </a:moveTo>
                    <a:lnTo>
                      <a:pt x="218" y="451"/>
                    </a:lnTo>
                    <a:lnTo>
                      <a:pt x="218" y="448"/>
                    </a:lnTo>
                    <a:lnTo>
                      <a:pt x="220" y="448"/>
                    </a:lnTo>
                    <a:close/>
                    <a:moveTo>
                      <a:pt x="220" y="442"/>
                    </a:moveTo>
                    <a:lnTo>
                      <a:pt x="222" y="444"/>
                    </a:lnTo>
                    <a:lnTo>
                      <a:pt x="220" y="442"/>
                    </a:lnTo>
                    <a:close/>
                    <a:moveTo>
                      <a:pt x="594" y="442"/>
                    </a:moveTo>
                    <a:lnTo>
                      <a:pt x="597" y="444"/>
                    </a:lnTo>
                    <a:lnTo>
                      <a:pt x="597" y="446"/>
                    </a:lnTo>
                    <a:lnTo>
                      <a:pt x="594" y="442"/>
                    </a:lnTo>
                    <a:close/>
                    <a:moveTo>
                      <a:pt x="632" y="439"/>
                    </a:moveTo>
                    <a:lnTo>
                      <a:pt x="630" y="439"/>
                    </a:lnTo>
                    <a:lnTo>
                      <a:pt x="632" y="439"/>
                    </a:lnTo>
                    <a:close/>
                    <a:moveTo>
                      <a:pt x="630" y="437"/>
                    </a:moveTo>
                    <a:lnTo>
                      <a:pt x="630" y="439"/>
                    </a:lnTo>
                    <a:lnTo>
                      <a:pt x="632" y="437"/>
                    </a:lnTo>
                    <a:lnTo>
                      <a:pt x="630" y="439"/>
                    </a:lnTo>
                    <a:lnTo>
                      <a:pt x="628" y="439"/>
                    </a:lnTo>
                    <a:lnTo>
                      <a:pt x="630" y="437"/>
                    </a:lnTo>
                    <a:close/>
                    <a:moveTo>
                      <a:pt x="648" y="433"/>
                    </a:moveTo>
                    <a:lnTo>
                      <a:pt x="652" y="435"/>
                    </a:lnTo>
                    <a:lnTo>
                      <a:pt x="650" y="437"/>
                    </a:lnTo>
                    <a:lnTo>
                      <a:pt x="648" y="437"/>
                    </a:lnTo>
                    <a:lnTo>
                      <a:pt x="646" y="435"/>
                    </a:lnTo>
                    <a:lnTo>
                      <a:pt x="648" y="433"/>
                    </a:lnTo>
                    <a:close/>
                    <a:moveTo>
                      <a:pt x="583" y="422"/>
                    </a:moveTo>
                    <a:lnTo>
                      <a:pt x="586" y="428"/>
                    </a:lnTo>
                    <a:lnTo>
                      <a:pt x="583" y="424"/>
                    </a:lnTo>
                    <a:lnTo>
                      <a:pt x="583" y="422"/>
                    </a:lnTo>
                    <a:close/>
                    <a:moveTo>
                      <a:pt x="594" y="395"/>
                    </a:moveTo>
                    <a:lnTo>
                      <a:pt x="597" y="397"/>
                    </a:lnTo>
                    <a:lnTo>
                      <a:pt x="594" y="395"/>
                    </a:lnTo>
                    <a:close/>
                    <a:moveTo>
                      <a:pt x="599" y="355"/>
                    </a:moveTo>
                    <a:lnTo>
                      <a:pt x="601" y="355"/>
                    </a:lnTo>
                    <a:lnTo>
                      <a:pt x="599" y="355"/>
                    </a:lnTo>
                    <a:close/>
                    <a:moveTo>
                      <a:pt x="597" y="353"/>
                    </a:moveTo>
                    <a:lnTo>
                      <a:pt x="599" y="357"/>
                    </a:lnTo>
                    <a:lnTo>
                      <a:pt x="597" y="355"/>
                    </a:lnTo>
                    <a:lnTo>
                      <a:pt x="597" y="353"/>
                    </a:lnTo>
                    <a:close/>
                    <a:moveTo>
                      <a:pt x="180" y="335"/>
                    </a:moveTo>
                    <a:lnTo>
                      <a:pt x="178" y="335"/>
                    </a:lnTo>
                    <a:lnTo>
                      <a:pt x="180" y="335"/>
                    </a:lnTo>
                    <a:close/>
                    <a:moveTo>
                      <a:pt x="142" y="333"/>
                    </a:moveTo>
                    <a:lnTo>
                      <a:pt x="142" y="335"/>
                    </a:lnTo>
                    <a:lnTo>
                      <a:pt x="142" y="333"/>
                    </a:lnTo>
                    <a:close/>
                    <a:moveTo>
                      <a:pt x="144" y="333"/>
                    </a:moveTo>
                    <a:lnTo>
                      <a:pt x="142" y="333"/>
                    </a:lnTo>
                    <a:lnTo>
                      <a:pt x="144" y="333"/>
                    </a:lnTo>
                    <a:close/>
                    <a:moveTo>
                      <a:pt x="165" y="331"/>
                    </a:moveTo>
                    <a:lnTo>
                      <a:pt x="162" y="333"/>
                    </a:lnTo>
                    <a:lnTo>
                      <a:pt x="162" y="331"/>
                    </a:lnTo>
                    <a:lnTo>
                      <a:pt x="165" y="331"/>
                    </a:lnTo>
                    <a:close/>
                    <a:moveTo>
                      <a:pt x="185" y="328"/>
                    </a:moveTo>
                    <a:lnTo>
                      <a:pt x="185" y="331"/>
                    </a:lnTo>
                    <a:lnTo>
                      <a:pt x="185" y="328"/>
                    </a:lnTo>
                    <a:close/>
                    <a:moveTo>
                      <a:pt x="205" y="320"/>
                    </a:moveTo>
                    <a:lnTo>
                      <a:pt x="207" y="322"/>
                    </a:lnTo>
                    <a:lnTo>
                      <a:pt x="207" y="324"/>
                    </a:lnTo>
                    <a:lnTo>
                      <a:pt x="209" y="324"/>
                    </a:lnTo>
                    <a:lnTo>
                      <a:pt x="207" y="328"/>
                    </a:lnTo>
                    <a:lnTo>
                      <a:pt x="200" y="326"/>
                    </a:lnTo>
                    <a:lnTo>
                      <a:pt x="200" y="324"/>
                    </a:lnTo>
                    <a:lnTo>
                      <a:pt x="205" y="320"/>
                    </a:lnTo>
                    <a:close/>
                    <a:moveTo>
                      <a:pt x="158" y="320"/>
                    </a:moveTo>
                    <a:lnTo>
                      <a:pt x="162" y="320"/>
                    </a:lnTo>
                    <a:lnTo>
                      <a:pt x="162" y="322"/>
                    </a:lnTo>
                    <a:lnTo>
                      <a:pt x="158" y="322"/>
                    </a:lnTo>
                    <a:lnTo>
                      <a:pt x="158" y="320"/>
                    </a:lnTo>
                    <a:close/>
                    <a:moveTo>
                      <a:pt x="136" y="317"/>
                    </a:moveTo>
                    <a:lnTo>
                      <a:pt x="138" y="320"/>
                    </a:lnTo>
                    <a:lnTo>
                      <a:pt x="131" y="320"/>
                    </a:lnTo>
                    <a:lnTo>
                      <a:pt x="131" y="324"/>
                    </a:lnTo>
                    <a:lnTo>
                      <a:pt x="129" y="326"/>
                    </a:lnTo>
                    <a:lnTo>
                      <a:pt x="129" y="324"/>
                    </a:lnTo>
                    <a:lnTo>
                      <a:pt x="129" y="320"/>
                    </a:lnTo>
                    <a:lnTo>
                      <a:pt x="136" y="317"/>
                    </a:lnTo>
                    <a:close/>
                    <a:moveTo>
                      <a:pt x="129" y="315"/>
                    </a:moveTo>
                    <a:lnTo>
                      <a:pt x="127" y="317"/>
                    </a:lnTo>
                    <a:lnTo>
                      <a:pt x="129" y="317"/>
                    </a:lnTo>
                    <a:lnTo>
                      <a:pt x="129" y="315"/>
                    </a:lnTo>
                    <a:close/>
                    <a:moveTo>
                      <a:pt x="162" y="311"/>
                    </a:moveTo>
                    <a:lnTo>
                      <a:pt x="167" y="311"/>
                    </a:lnTo>
                    <a:lnTo>
                      <a:pt x="167" y="313"/>
                    </a:lnTo>
                    <a:lnTo>
                      <a:pt x="167" y="315"/>
                    </a:lnTo>
                    <a:lnTo>
                      <a:pt x="165" y="313"/>
                    </a:lnTo>
                    <a:lnTo>
                      <a:pt x="160" y="313"/>
                    </a:lnTo>
                    <a:lnTo>
                      <a:pt x="162" y="311"/>
                    </a:lnTo>
                    <a:close/>
                    <a:moveTo>
                      <a:pt x="254" y="311"/>
                    </a:moveTo>
                    <a:lnTo>
                      <a:pt x="251" y="311"/>
                    </a:lnTo>
                    <a:lnTo>
                      <a:pt x="254" y="311"/>
                    </a:lnTo>
                    <a:close/>
                    <a:moveTo>
                      <a:pt x="254" y="308"/>
                    </a:moveTo>
                    <a:lnTo>
                      <a:pt x="251" y="311"/>
                    </a:lnTo>
                    <a:lnTo>
                      <a:pt x="254" y="308"/>
                    </a:lnTo>
                    <a:close/>
                    <a:moveTo>
                      <a:pt x="251" y="308"/>
                    </a:moveTo>
                    <a:lnTo>
                      <a:pt x="254" y="308"/>
                    </a:lnTo>
                    <a:lnTo>
                      <a:pt x="251" y="308"/>
                    </a:lnTo>
                    <a:lnTo>
                      <a:pt x="249" y="308"/>
                    </a:lnTo>
                    <a:lnTo>
                      <a:pt x="251" y="308"/>
                    </a:lnTo>
                    <a:close/>
                    <a:moveTo>
                      <a:pt x="247" y="306"/>
                    </a:moveTo>
                    <a:lnTo>
                      <a:pt x="249" y="308"/>
                    </a:lnTo>
                    <a:lnTo>
                      <a:pt x="249" y="311"/>
                    </a:lnTo>
                    <a:lnTo>
                      <a:pt x="251" y="311"/>
                    </a:lnTo>
                    <a:lnTo>
                      <a:pt x="251" y="313"/>
                    </a:lnTo>
                    <a:lnTo>
                      <a:pt x="245" y="313"/>
                    </a:lnTo>
                    <a:lnTo>
                      <a:pt x="238" y="311"/>
                    </a:lnTo>
                    <a:lnTo>
                      <a:pt x="245" y="311"/>
                    </a:lnTo>
                    <a:lnTo>
                      <a:pt x="245" y="308"/>
                    </a:lnTo>
                    <a:lnTo>
                      <a:pt x="247" y="306"/>
                    </a:lnTo>
                    <a:close/>
                    <a:moveTo>
                      <a:pt x="263" y="306"/>
                    </a:moveTo>
                    <a:lnTo>
                      <a:pt x="263" y="308"/>
                    </a:lnTo>
                    <a:lnTo>
                      <a:pt x="260" y="308"/>
                    </a:lnTo>
                    <a:lnTo>
                      <a:pt x="263" y="306"/>
                    </a:lnTo>
                    <a:close/>
                    <a:moveTo>
                      <a:pt x="260" y="306"/>
                    </a:moveTo>
                    <a:lnTo>
                      <a:pt x="260" y="308"/>
                    </a:lnTo>
                    <a:lnTo>
                      <a:pt x="258" y="308"/>
                    </a:lnTo>
                    <a:lnTo>
                      <a:pt x="260" y="306"/>
                    </a:lnTo>
                    <a:close/>
                    <a:moveTo>
                      <a:pt x="263" y="306"/>
                    </a:moveTo>
                    <a:lnTo>
                      <a:pt x="260" y="306"/>
                    </a:lnTo>
                    <a:lnTo>
                      <a:pt x="263" y="306"/>
                    </a:lnTo>
                    <a:close/>
                    <a:moveTo>
                      <a:pt x="265" y="304"/>
                    </a:moveTo>
                    <a:lnTo>
                      <a:pt x="265" y="306"/>
                    </a:lnTo>
                    <a:lnTo>
                      <a:pt x="265" y="304"/>
                    </a:lnTo>
                    <a:close/>
                    <a:moveTo>
                      <a:pt x="265" y="304"/>
                    </a:moveTo>
                    <a:lnTo>
                      <a:pt x="265" y="306"/>
                    </a:lnTo>
                    <a:lnTo>
                      <a:pt x="265" y="304"/>
                    </a:lnTo>
                    <a:close/>
                    <a:moveTo>
                      <a:pt x="285" y="302"/>
                    </a:moveTo>
                    <a:lnTo>
                      <a:pt x="285" y="304"/>
                    </a:lnTo>
                    <a:lnTo>
                      <a:pt x="285" y="302"/>
                    </a:lnTo>
                    <a:close/>
                    <a:moveTo>
                      <a:pt x="260" y="302"/>
                    </a:moveTo>
                    <a:lnTo>
                      <a:pt x="263" y="302"/>
                    </a:lnTo>
                    <a:lnTo>
                      <a:pt x="263" y="304"/>
                    </a:lnTo>
                    <a:lnTo>
                      <a:pt x="258" y="308"/>
                    </a:lnTo>
                    <a:lnTo>
                      <a:pt x="254" y="308"/>
                    </a:lnTo>
                    <a:lnTo>
                      <a:pt x="254" y="304"/>
                    </a:lnTo>
                    <a:lnTo>
                      <a:pt x="260" y="302"/>
                    </a:lnTo>
                    <a:close/>
                    <a:moveTo>
                      <a:pt x="285" y="300"/>
                    </a:moveTo>
                    <a:lnTo>
                      <a:pt x="287" y="302"/>
                    </a:lnTo>
                    <a:lnTo>
                      <a:pt x="285" y="302"/>
                    </a:lnTo>
                    <a:lnTo>
                      <a:pt x="285" y="300"/>
                    </a:lnTo>
                    <a:close/>
                    <a:moveTo>
                      <a:pt x="251" y="300"/>
                    </a:moveTo>
                    <a:lnTo>
                      <a:pt x="254" y="300"/>
                    </a:lnTo>
                    <a:lnTo>
                      <a:pt x="251" y="302"/>
                    </a:lnTo>
                    <a:lnTo>
                      <a:pt x="251" y="300"/>
                    </a:lnTo>
                    <a:close/>
                    <a:moveTo>
                      <a:pt x="289" y="293"/>
                    </a:moveTo>
                    <a:lnTo>
                      <a:pt x="289" y="295"/>
                    </a:lnTo>
                    <a:lnTo>
                      <a:pt x="289" y="293"/>
                    </a:lnTo>
                    <a:close/>
                    <a:moveTo>
                      <a:pt x="292" y="288"/>
                    </a:moveTo>
                    <a:lnTo>
                      <a:pt x="294" y="288"/>
                    </a:lnTo>
                    <a:lnTo>
                      <a:pt x="292" y="288"/>
                    </a:lnTo>
                    <a:close/>
                    <a:moveTo>
                      <a:pt x="207" y="277"/>
                    </a:moveTo>
                    <a:lnTo>
                      <a:pt x="211" y="280"/>
                    </a:lnTo>
                    <a:lnTo>
                      <a:pt x="207" y="277"/>
                    </a:lnTo>
                    <a:close/>
                    <a:moveTo>
                      <a:pt x="323" y="244"/>
                    </a:moveTo>
                    <a:lnTo>
                      <a:pt x="323" y="246"/>
                    </a:lnTo>
                    <a:lnTo>
                      <a:pt x="320" y="246"/>
                    </a:lnTo>
                    <a:lnTo>
                      <a:pt x="323" y="244"/>
                    </a:lnTo>
                    <a:close/>
                    <a:moveTo>
                      <a:pt x="323" y="237"/>
                    </a:moveTo>
                    <a:lnTo>
                      <a:pt x="318" y="240"/>
                    </a:lnTo>
                    <a:lnTo>
                      <a:pt x="320" y="237"/>
                    </a:lnTo>
                    <a:lnTo>
                      <a:pt x="323" y="237"/>
                    </a:lnTo>
                    <a:close/>
                    <a:moveTo>
                      <a:pt x="323" y="235"/>
                    </a:moveTo>
                    <a:lnTo>
                      <a:pt x="320" y="242"/>
                    </a:lnTo>
                    <a:lnTo>
                      <a:pt x="318" y="244"/>
                    </a:lnTo>
                    <a:lnTo>
                      <a:pt x="318" y="242"/>
                    </a:lnTo>
                    <a:lnTo>
                      <a:pt x="323" y="235"/>
                    </a:lnTo>
                    <a:close/>
                    <a:moveTo>
                      <a:pt x="323" y="235"/>
                    </a:moveTo>
                    <a:lnTo>
                      <a:pt x="323" y="237"/>
                    </a:lnTo>
                    <a:lnTo>
                      <a:pt x="323" y="235"/>
                    </a:lnTo>
                    <a:close/>
                    <a:moveTo>
                      <a:pt x="325" y="235"/>
                    </a:moveTo>
                    <a:lnTo>
                      <a:pt x="323" y="237"/>
                    </a:lnTo>
                    <a:lnTo>
                      <a:pt x="325" y="235"/>
                    </a:lnTo>
                    <a:lnTo>
                      <a:pt x="323" y="235"/>
                    </a:lnTo>
                    <a:lnTo>
                      <a:pt x="325" y="235"/>
                    </a:lnTo>
                    <a:close/>
                    <a:moveTo>
                      <a:pt x="327" y="235"/>
                    </a:moveTo>
                    <a:lnTo>
                      <a:pt x="323" y="240"/>
                    </a:lnTo>
                    <a:lnTo>
                      <a:pt x="325" y="237"/>
                    </a:lnTo>
                    <a:lnTo>
                      <a:pt x="327" y="235"/>
                    </a:lnTo>
                    <a:close/>
                    <a:moveTo>
                      <a:pt x="60" y="211"/>
                    </a:moveTo>
                    <a:lnTo>
                      <a:pt x="60" y="213"/>
                    </a:lnTo>
                    <a:lnTo>
                      <a:pt x="60" y="211"/>
                    </a:lnTo>
                    <a:close/>
                    <a:moveTo>
                      <a:pt x="67" y="204"/>
                    </a:moveTo>
                    <a:lnTo>
                      <a:pt x="67" y="206"/>
                    </a:lnTo>
                    <a:lnTo>
                      <a:pt x="67" y="204"/>
                    </a:lnTo>
                    <a:close/>
                    <a:moveTo>
                      <a:pt x="53" y="200"/>
                    </a:moveTo>
                    <a:lnTo>
                      <a:pt x="55" y="202"/>
                    </a:lnTo>
                    <a:lnTo>
                      <a:pt x="55" y="200"/>
                    </a:lnTo>
                    <a:lnTo>
                      <a:pt x="58" y="202"/>
                    </a:lnTo>
                    <a:lnTo>
                      <a:pt x="55" y="200"/>
                    </a:lnTo>
                    <a:lnTo>
                      <a:pt x="60" y="202"/>
                    </a:lnTo>
                    <a:lnTo>
                      <a:pt x="60" y="204"/>
                    </a:lnTo>
                    <a:lnTo>
                      <a:pt x="55" y="206"/>
                    </a:lnTo>
                    <a:lnTo>
                      <a:pt x="55" y="208"/>
                    </a:lnTo>
                    <a:lnTo>
                      <a:pt x="51" y="206"/>
                    </a:lnTo>
                    <a:lnTo>
                      <a:pt x="51" y="202"/>
                    </a:lnTo>
                    <a:lnTo>
                      <a:pt x="53" y="204"/>
                    </a:lnTo>
                    <a:lnTo>
                      <a:pt x="51" y="202"/>
                    </a:lnTo>
                    <a:lnTo>
                      <a:pt x="53" y="200"/>
                    </a:lnTo>
                    <a:close/>
                    <a:moveTo>
                      <a:pt x="64" y="197"/>
                    </a:moveTo>
                    <a:lnTo>
                      <a:pt x="64" y="200"/>
                    </a:lnTo>
                    <a:lnTo>
                      <a:pt x="62" y="200"/>
                    </a:lnTo>
                    <a:lnTo>
                      <a:pt x="64" y="197"/>
                    </a:lnTo>
                    <a:close/>
                    <a:moveTo>
                      <a:pt x="64" y="197"/>
                    </a:moveTo>
                    <a:lnTo>
                      <a:pt x="64" y="200"/>
                    </a:lnTo>
                    <a:lnTo>
                      <a:pt x="64" y="197"/>
                    </a:lnTo>
                    <a:close/>
                    <a:moveTo>
                      <a:pt x="58" y="197"/>
                    </a:moveTo>
                    <a:lnTo>
                      <a:pt x="60" y="200"/>
                    </a:lnTo>
                    <a:lnTo>
                      <a:pt x="60" y="197"/>
                    </a:lnTo>
                    <a:lnTo>
                      <a:pt x="62" y="202"/>
                    </a:lnTo>
                    <a:lnTo>
                      <a:pt x="58" y="200"/>
                    </a:lnTo>
                    <a:lnTo>
                      <a:pt x="55" y="200"/>
                    </a:lnTo>
                    <a:lnTo>
                      <a:pt x="58" y="197"/>
                    </a:lnTo>
                    <a:close/>
                    <a:moveTo>
                      <a:pt x="62" y="197"/>
                    </a:moveTo>
                    <a:lnTo>
                      <a:pt x="64" y="197"/>
                    </a:lnTo>
                    <a:lnTo>
                      <a:pt x="62" y="197"/>
                    </a:lnTo>
                    <a:close/>
                    <a:moveTo>
                      <a:pt x="62" y="197"/>
                    </a:moveTo>
                    <a:lnTo>
                      <a:pt x="62" y="200"/>
                    </a:lnTo>
                    <a:lnTo>
                      <a:pt x="62" y="197"/>
                    </a:lnTo>
                    <a:close/>
                    <a:moveTo>
                      <a:pt x="53" y="195"/>
                    </a:moveTo>
                    <a:lnTo>
                      <a:pt x="51" y="195"/>
                    </a:lnTo>
                    <a:lnTo>
                      <a:pt x="53" y="195"/>
                    </a:lnTo>
                    <a:close/>
                    <a:moveTo>
                      <a:pt x="44" y="195"/>
                    </a:moveTo>
                    <a:lnTo>
                      <a:pt x="49" y="195"/>
                    </a:lnTo>
                    <a:lnTo>
                      <a:pt x="49" y="197"/>
                    </a:lnTo>
                    <a:lnTo>
                      <a:pt x="44" y="197"/>
                    </a:lnTo>
                    <a:lnTo>
                      <a:pt x="44" y="195"/>
                    </a:lnTo>
                    <a:close/>
                    <a:moveTo>
                      <a:pt x="49" y="195"/>
                    </a:moveTo>
                    <a:lnTo>
                      <a:pt x="46" y="195"/>
                    </a:lnTo>
                    <a:lnTo>
                      <a:pt x="49" y="195"/>
                    </a:lnTo>
                    <a:close/>
                    <a:moveTo>
                      <a:pt x="62" y="193"/>
                    </a:moveTo>
                    <a:lnTo>
                      <a:pt x="64" y="195"/>
                    </a:lnTo>
                    <a:lnTo>
                      <a:pt x="62" y="193"/>
                    </a:lnTo>
                    <a:close/>
                    <a:moveTo>
                      <a:pt x="55" y="193"/>
                    </a:moveTo>
                    <a:lnTo>
                      <a:pt x="53" y="193"/>
                    </a:lnTo>
                    <a:lnTo>
                      <a:pt x="55" y="193"/>
                    </a:lnTo>
                    <a:close/>
                    <a:moveTo>
                      <a:pt x="58" y="191"/>
                    </a:moveTo>
                    <a:lnTo>
                      <a:pt x="58" y="193"/>
                    </a:lnTo>
                    <a:lnTo>
                      <a:pt x="60" y="193"/>
                    </a:lnTo>
                    <a:lnTo>
                      <a:pt x="60" y="191"/>
                    </a:lnTo>
                    <a:lnTo>
                      <a:pt x="62" y="193"/>
                    </a:lnTo>
                    <a:lnTo>
                      <a:pt x="62" y="197"/>
                    </a:lnTo>
                    <a:lnTo>
                      <a:pt x="58" y="195"/>
                    </a:lnTo>
                    <a:lnTo>
                      <a:pt x="60" y="195"/>
                    </a:lnTo>
                    <a:lnTo>
                      <a:pt x="55" y="193"/>
                    </a:lnTo>
                    <a:lnTo>
                      <a:pt x="53" y="191"/>
                    </a:lnTo>
                    <a:lnTo>
                      <a:pt x="58" y="191"/>
                    </a:lnTo>
                    <a:close/>
                    <a:moveTo>
                      <a:pt x="51" y="191"/>
                    </a:moveTo>
                    <a:lnTo>
                      <a:pt x="49" y="191"/>
                    </a:lnTo>
                    <a:lnTo>
                      <a:pt x="51" y="191"/>
                    </a:lnTo>
                    <a:close/>
                    <a:moveTo>
                      <a:pt x="44" y="188"/>
                    </a:moveTo>
                    <a:lnTo>
                      <a:pt x="44" y="191"/>
                    </a:lnTo>
                    <a:lnTo>
                      <a:pt x="44" y="188"/>
                    </a:lnTo>
                    <a:close/>
                    <a:moveTo>
                      <a:pt x="49" y="188"/>
                    </a:moveTo>
                    <a:lnTo>
                      <a:pt x="51" y="188"/>
                    </a:lnTo>
                    <a:lnTo>
                      <a:pt x="49" y="188"/>
                    </a:lnTo>
                    <a:close/>
                    <a:moveTo>
                      <a:pt x="55" y="188"/>
                    </a:moveTo>
                    <a:lnTo>
                      <a:pt x="58" y="188"/>
                    </a:lnTo>
                    <a:lnTo>
                      <a:pt x="58" y="191"/>
                    </a:lnTo>
                    <a:lnTo>
                      <a:pt x="55" y="188"/>
                    </a:lnTo>
                    <a:close/>
                    <a:moveTo>
                      <a:pt x="49" y="188"/>
                    </a:moveTo>
                    <a:lnTo>
                      <a:pt x="49" y="191"/>
                    </a:lnTo>
                    <a:lnTo>
                      <a:pt x="49" y="188"/>
                    </a:lnTo>
                    <a:close/>
                    <a:moveTo>
                      <a:pt x="51" y="186"/>
                    </a:moveTo>
                    <a:lnTo>
                      <a:pt x="53" y="186"/>
                    </a:lnTo>
                    <a:lnTo>
                      <a:pt x="51" y="186"/>
                    </a:lnTo>
                    <a:close/>
                    <a:moveTo>
                      <a:pt x="49" y="186"/>
                    </a:moveTo>
                    <a:lnTo>
                      <a:pt x="51" y="186"/>
                    </a:lnTo>
                    <a:lnTo>
                      <a:pt x="53" y="188"/>
                    </a:lnTo>
                    <a:lnTo>
                      <a:pt x="53" y="191"/>
                    </a:lnTo>
                    <a:lnTo>
                      <a:pt x="53" y="193"/>
                    </a:lnTo>
                    <a:lnTo>
                      <a:pt x="51" y="191"/>
                    </a:lnTo>
                    <a:lnTo>
                      <a:pt x="53" y="191"/>
                    </a:lnTo>
                    <a:lnTo>
                      <a:pt x="51" y="186"/>
                    </a:lnTo>
                    <a:lnTo>
                      <a:pt x="51" y="188"/>
                    </a:lnTo>
                    <a:lnTo>
                      <a:pt x="51" y="186"/>
                    </a:lnTo>
                    <a:lnTo>
                      <a:pt x="49" y="188"/>
                    </a:lnTo>
                    <a:lnTo>
                      <a:pt x="49" y="186"/>
                    </a:lnTo>
                    <a:close/>
                    <a:moveTo>
                      <a:pt x="49" y="186"/>
                    </a:moveTo>
                    <a:lnTo>
                      <a:pt x="49" y="188"/>
                    </a:lnTo>
                    <a:lnTo>
                      <a:pt x="46" y="186"/>
                    </a:lnTo>
                    <a:lnTo>
                      <a:pt x="49" y="186"/>
                    </a:lnTo>
                    <a:close/>
                    <a:moveTo>
                      <a:pt x="35" y="186"/>
                    </a:moveTo>
                    <a:lnTo>
                      <a:pt x="33" y="186"/>
                    </a:lnTo>
                    <a:lnTo>
                      <a:pt x="35" y="186"/>
                    </a:lnTo>
                    <a:close/>
                    <a:moveTo>
                      <a:pt x="31" y="184"/>
                    </a:moveTo>
                    <a:lnTo>
                      <a:pt x="31" y="186"/>
                    </a:lnTo>
                    <a:lnTo>
                      <a:pt x="31" y="184"/>
                    </a:lnTo>
                    <a:close/>
                    <a:moveTo>
                      <a:pt x="53" y="186"/>
                    </a:moveTo>
                    <a:lnTo>
                      <a:pt x="51" y="186"/>
                    </a:lnTo>
                    <a:lnTo>
                      <a:pt x="53" y="186"/>
                    </a:lnTo>
                    <a:close/>
                    <a:moveTo>
                      <a:pt x="33" y="184"/>
                    </a:moveTo>
                    <a:lnTo>
                      <a:pt x="33" y="186"/>
                    </a:lnTo>
                    <a:lnTo>
                      <a:pt x="31" y="186"/>
                    </a:lnTo>
                    <a:lnTo>
                      <a:pt x="33" y="184"/>
                    </a:lnTo>
                    <a:close/>
                    <a:moveTo>
                      <a:pt x="38" y="184"/>
                    </a:moveTo>
                    <a:lnTo>
                      <a:pt x="40" y="184"/>
                    </a:lnTo>
                    <a:lnTo>
                      <a:pt x="38" y="184"/>
                    </a:lnTo>
                    <a:close/>
                    <a:moveTo>
                      <a:pt x="51" y="184"/>
                    </a:moveTo>
                    <a:lnTo>
                      <a:pt x="51" y="186"/>
                    </a:lnTo>
                    <a:lnTo>
                      <a:pt x="51" y="184"/>
                    </a:lnTo>
                    <a:close/>
                    <a:moveTo>
                      <a:pt x="31" y="184"/>
                    </a:moveTo>
                    <a:lnTo>
                      <a:pt x="29" y="184"/>
                    </a:lnTo>
                    <a:lnTo>
                      <a:pt x="31" y="184"/>
                    </a:lnTo>
                    <a:close/>
                    <a:moveTo>
                      <a:pt x="31" y="182"/>
                    </a:moveTo>
                    <a:lnTo>
                      <a:pt x="31" y="184"/>
                    </a:lnTo>
                    <a:lnTo>
                      <a:pt x="29" y="184"/>
                    </a:lnTo>
                    <a:lnTo>
                      <a:pt x="31" y="182"/>
                    </a:lnTo>
                    <a:close/>
                    <a:moveTo>
                      <a:pt x="44" y="180"/>
                    </a:moveTo>
                    <a:lnTo>
                      <a:pt x="44" y="182"/>
                    </a:lnTo>
                    <a:lnTo>
                      <a:pt x="44" y="180"/>
                    </a:lnTo>
                    <a:close/>
                    <a:moveTo>
                      <a:pt x="44" y="177"/>
                    </a:moveTo>
                    <a:lnTo>
                      <a:pt x="49" y="182"/>
                    </a:lnTo>
                    <a:lnTo>
                      <a:pt x="46" y="180"/>
                    </a:lnTo>
                    <a:lnTo>
                      <a:pt x="46" y="182"/>
                    </a:lnTo>
                    <a:lnTo>
                      <a:pt x="46" y="180"/>
                    </a:lnTo>
                    <a:lnTo>
                      <a:pt x="46" y="182"/>
                    </a:lnTo>
                    <a:lnTo>
                      <a:pt x="44" y="182"/>
                    </a:lnTo>
                    <a:lnTo>
                      <a:pt x="44" y="177"/>
                    </a:lnTo>
                    <a:close/>
                    <a:moveTo>
                      <a:pt x="31" y="177"/>
                    </a:moveTo>
                    <a:lnTo>
                      <a:pt x="31" y="180"/>
                    </a:lnTo>
                    <a:lnTo>
                      <a:pt x="31" y="177"/>
                    </a:lnTo>
                    <a:close/>
                    <a:moveTo>
                      <a:pt x="44" y="175"/>
                    </a:moveTo>
                    <a:lnTo>
                      <a:pt x="44" y="180"/>
                    </a:lnTo>
                    <a:lnTo>
                      <a:pt x="44" y="175"/>
                    </a:lnTo>
                    <a:close/>
                    <a:moveTo>
                      <a:pt x="40" y="175"/>
                    </a:moveTo>
                    <a:lnTo>
                      <a:pt x="42" y="175"/>
                    </a:lnTo>
                    <a:lnTo>
                      <a:pt x="44" y="180"/>
                    </a:lnTo>
                    <a:lnTo>
                      <a:pt x="42" y="186"/>
                    </a:lnTo>
                    <a:lnTo>
                      <a:pt x="40" y="186"/>
                    </a:lnTo>
                    <a:lnTo>
                      <a:pt x="38" y="184"/>
                    </a:lnTo>
                    <a:lnTo>
                      <a:pt x="40" y="184"/>
                    </a:lnTo>
                    <a:lnTo>
                      <a:pt x="38" y="182"/>
                    </a:lnTo>
                    <a:lnTo>
                      <a:pt x="40" y="180"/>
                    </a:lnTo>
                    <a:lnTo>
                      <a:pt x="38" y="180"/>
                    </a:lnTo>
                    <a:lnTo>
                      <a:pt x="40" y="180"/>
                    </a:lnTo>
                    <a:lnTo>
                      <a:pt x="40" y="177"/>
                    </a:lnTo>
                    <a:lnTo>
                      <a:pt x="35" y="180"/>
                    </a:lnTo>
                    <a:lnTo>
                      <a:pt x="35" y="182"/>
                    </a:lnTo>
                    <a:lnTo>
                      <a:pt x="33" y="182"/>
                    </a:lnTo>
                    <a:lnTo>
                      <a:pt x="33" y="184"/>
                    </a:lnTo>
                    <a:lnTo>
                      <a:pt x="31" y="180"/>
                    </a:lnTo>
                    <a:lnTo>
                      <a:pt x="33" y="180"/>
                    </a:lnTo>
                    <a:lnTo>
                      <a:pt x="35" y="182"/>
                    </a:lnTo>
                    <a:lnTo>
                      <a:pt x="35" y="180"/>
                    </a:lnTo>
                    <a:lnTo>
                      <a:pt x="38" y="177"/>
                    </a:lnTo>
                    <a:lnTo>
                      <a:pt x="35" y="177"/>
                    </a:lnTo>
                    <a:lnTo>
                      <a:pt x="38" y="177"/>
                    </a:lnTo>
                    <a:lnTo>
                      <a:pt x="38" y="175"/>
                    </a:lnTo>
                    <a:lnTo>
                      <a:pt x="40" y="175"/>
                    </a:lnTo>
                    <a:close/>
                    <a:moveTo>
                      <a:pt x="44" y="173"/>
                    </a:moveTo>
                    <a:lnTo>
                      <a:pt x="44" y="175"/>
                    </a:lnTo>
                    <a:lnTo>
                      <a:pt x="42" y="175"/>
                    </a:lnTo>
                    <a:lnTo>
                      <a:pt x="44" y="173"/>
                    </a:lnTo>
                    <a:close/>
                    <a:moveTo>
                      <a:pt x="44" y="173"/>
                    </a:moveTo>
                    <a:lnTo>
                      <a:pt x="46" y="173"/>
                    </a:lnTo>
                    <a:lnTo>
                      <a:pt x="44" y="173"/>
                    </a:lnTo>
                    <a:close/>
                    <a:moveTo>
                      <a:pt x="42" y="173"/>
                    </a:moveTo>
                    <a:lnTo>
                      <a:pt x="42" y="175"/>
                    </a:lnTo>
                    <a:lnTo>
                      <a:pt x="42" y="173"/>
                    </a:lnTo>
                    <a:close/>
                    <a:moveTo>
                      <a:pt x="40" y="173"/>
                    </a:moveTo>
                    <a:lnTo>
                      <a:pt x="40" y="175"/>
                    </a:lnTo>
                    <a:lnTo>
                      <a:pt x="38" y="175"/>
                    </a:lnTo>
                    <a:lnTo>
                      <a:pt x="40" y="173"/>
                    </a:lnTo>
                    <a:close/>
                    <a:moveTo>
                      <a:pt x="42" y="173"/>
                    </a:moveTo>
                    <a:lnTo>
                      <a:pt x="42" y="175"/>
                    </a:lnTo>
                    <a:lnTo>
                      <a:pt x="40" y="175"/>
                    </a:lnTo>
                    <a:lnTo>
                      <a:pt x="42" y="173"/>
                    </a:lnTo>
                    <a:lnTo>
                      <a:pt x="40" y="175"/>
                    </a:lnTo>
                    <a:lnTo>
                      <a:pt x="40" y="173"/>
                    </a:lnTo>
                    <a:lnTo>
                      <a:pt x="42" y="173"/>
                    </a:lnTo>
                    <a:close/>
                    <a:moveTo>
                      <a:pt x="40" y="168"/>
                    </a:moveTo>
                    <a:lnTo>
                      <a:pt x="40" y="171"/>
                    </a:lnTo>
                    <a:lnTo>
                      <a:pt x="40" y="168"/>
                    </a:lnTo>
                    <a:close/>
                    <a:moveTo>
                      <a:pt x="40" y="166"/>
                    </a:moveTo>
                    <a:lnTo>
                      <a:pt x="40" y="168"/>
                    </a:lnTo>
                    <a:lnTo>
                      <a:pt x="40" y="166"/>
                    </a:lnTo>
                    <a:close/>
                    <a:moveTo>
                      <a:pt x="42" y="164"/>
                    </a:moveTo>
                    <a:lnTo>
                      <a:pt x="42" y="166"/>
                    </a:lnTo>
                    <a:lnTo>
                      <a:pt x="42" y="164"/>
                    </a:lnTo>
                    <a:close/>
                    <a:moveTo>
                      <a:pt x="42" y="164"/>
                    </a:moveTo>
                    <a:lnTo>
                      <a:pt x="40" y="166"/>
                    </a:lnTo>
                    <a:lnTo>
                      <a:pt x="38" y="168"/>
                    </a:lnTo>
                    <a:lnTo>
                      <a:pt x="40" y="168"/>
                    </a:lnTo>
                    <a:lnTo>
                      <a:pt x="38" y="166"/>
                    </a:lnTo>
                    <a:lnTo>
                      <a:pt x="42" y="164"/>
                    </a:lnTo>
                    <a:close/>
                    <a:moveTo>
                      <a:pt x="4" y="160"/>
                    </a:moveTo>
                    <a:lnTo>
                      <a:pt x="6" y="160"/>
                    </a:lnTo>
                    <a:lnTo>
                      <a:pt x="4" y="160"/>
                    </a:lnTo>
                    <a:close/>
                    <a:moveTo>
                      <a:pt x="42" y="157"/>
                    </a:moveTo>
                    <a:lnTo>
                      <a:pt x="42" y="164"/>
                    </a:lnTo>
                    <a:lnTo>
                      <a:pt x="40" y="164"/>
                    </a:lnTo>
                    <a:lnTo>
                      <a:pt x="38" y="166"/>
                    </a:lnTo>
                    <a:lnTo>
                      <a:pt x="35" y="171"/>
                    </a:lnTo>
                    <a:lnTo>
                      <a:pt x="35" y="164"/>
                    </a:lnTo>
                    <a:lnTo>
                      <a:pt x="38" y="162"/>
                    </a:lnTo>
                    <a:lnTo>
                      <a:pt x="38" y="164"/>
                    </a:lnTo>
                    <a:lnTo>
                      <a:pt x="38" y="162"/>
                    </a:lnTo>
                    <a:lnTo>
                      <a:pt x="40" y="162"/>
                    </a:lnTo>
                    <a:lnTo>
                      <a:pt x="40" y="160"/>
                    </a:lnTo>
                    <a:lnTo>
                      <a:pt x="42" y="160"/>
                    </a:lnTo>
                    <a:lnTo>
                      <a:pt x="42" y="157"/>
                    </a:lnTo>
                    <a:close/>
                    <a:moveTo>
                      <a:pt x="38" y="157"/>
                    </a:moveTo>
                    <a:lnTo>
                      <a:pt x="40" y="160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5" y="162"/>
                    </a:lnTo>
                    <a:lnTo>
                      <a:pt x="38" y="162"/>
                    </a:lnTo>
                    <a:lnTo>
                      <a:pt x="38" y="157"/>
                    </a:lnTo>
                    <a:close/>
                    <a:moveTo>
                      <a:pt x="38" y="155"/>
                    </a:moveTo>
                    <a:lnTo>
                      <a:pt x="40" y="155"/>
                    </a:lnTo>
                    <a:lnTo>
                      <a:pt x="40" y="157"/>
                    </a:lnTo>
                    <a:lnTo>
                      <a:pt x="38" y="157"/>
                    </a:lnTo>
                    <a:lnTo>
                      <a:pt x="35" y="160"/>
                    </a:lnTo>
                    <a:lnTo>
                      <a:pt x="35" y="155"/>
                    </a:lnTo>
                    <a:lnTo>
                      <a:pt x="38" y="155"/>
                    </a:lnTo>
                    <a:close/>
                    <a:moveTo>
                      <a:pt x="42" y="153"/>
                    </a:moveTo>
                    <a:lnTo>
                      <a:pt x="42" y="157"/>
                    </a:lnTo>
                    <a:lnTo>
                      <a:pt x="42" y="160"/>
                    </a:lnTo>
                    <a:lnTo>
                      <a:pt x="40" y="160"/>
                    </a:lnTo>
                    <a:lnTo>
                      <a:pt x="40" y="155"/>
                    </a:lnTo>
                    <a:lnTo>
                      <a:pt x="42" y="153"/>
                    </a:lnTo>
                    <a:close/>
                    <a:moveTo>
                      <a:pt x="42" y="140"/>
                    </a:moveTo>
                    <a:lnTo>
                      <a:pt x="42" y="142"/>
                    </a:lnTo>
                    <a:lnTo>
                      <a:pt x="40" y="142"/>
                    </a:lnTo>
                    <a:lnTo>
                      <a:pt x="42" y="140"/>
                    </a:lnTo>
                    <a:close/>
                    <a:moveTo>
                      <a:pt x="40" y="137"/>
                    </a:moveTo>
                    <a:lnTo>
                      <a:pt x="42" y="140"/>
                    </a:lnTo>
                    <a:lnTo>
                      <a:pt x="38" y="140"/>
                    </a:lnTo>
                    <a:lnTo>
                      <a:pt x="40" y="137"/>
                    </a:lnTo>
                    <a:close/>
                    <a:moveTo>
                      <a:pt x="42" y="137"/>
                    </a:moveTo>
                    <a:lnTo>
                      <a:pt x="42" y="140"/>
                    </a:lnTo>
                    <a:lnTo>
                      <a:pt x="42" y="137"/>
                    </a:lnTo>
                    <a:close/>
                    <a:moveTo>
                      <a:pt x="4" y="133"/>
                    </a:moveTo>
                    <a:lnTo>
                      <a:pt x="4" y="135"/>
                    </a:lnTo>
                    <a:lnTo>
                      <a:pt x="4" y="133"/>
                    </a:lnTo>
                    <a:close/>
                    <a:moveTo>
                      <a:pt x="22" y="129"/>
                    </a:moveTo>
                    <a:lnTo>
                      <a:pt x="22" y="133"/>
                    </a:lnTo>
                    <a:lnTo>
                      <a:pt x="22" y="129"/>
                    </a:lnTo>
                    <a:close/>
                    <a:moveTo>
                      <a:pt x="24" y="129"/>
                    </a:moveTo>
                    <a:lnTo>
                      <a:pt x="29" y="131"/>
                    </a:lnTo>
                    <a:lnTo>
                      <a:pt x="33" y="131"/>
                    </a:lnTo>
                    <a:lnTo>
                      <a:pt x="33" y="135"/>
                    </a:lnTo>
                    <a:lnTo>
                      <a:pt x="31" y="137"/>
                    </a:lnTo>
                    <a:lnTo>
                      <a:pt x="33" y="135"/>
                    </a:lnTo>
                    <a:lnTo>
                      <a:pt x="33" y="140"/>
                    </a:lnTo>
                    <a:lnTo>
                      <a:pt x="29" y="151"/>
                    </a:lnTo>
                    <a:lnTo>
                      <a:pt x="26" y="151"/>
                    </a:lnTo>
                    <a:lnTo>
                      <a:pt x="29" y="146"/>
                    </a:lnTo>
                    <a:lnTo>
                      <a:pt x="26" y="153"/>
                    </a:lnTo>
                    <a:lnTo>
                      <a:pt x="22" y="155"/>
                    </a:lnTo>
                    <a:lnTo>
                      <a:pt x="22" y="157"/>
                    </a:lnTo>
                    <a:lnTo>
                      <a:pt x="18" y="160"/>
                    </a:lnTo>
                    <a:lnTo>
                      <a:pt x="15" y="157"/>
                    </a:lnTo>
                    <a:lnTo>
                      <a:pt x="15" y="160"/>
                    </a:lnTo>
                    <a:lnTo>
                      <a:pt x="18" y="160"/>
                    </a:lnTo>
                    <a:lnTo>
                      <a:pt x="15" y="162"/>
                    </a:lnTo>
                    <a:lnTo>
                      <a:pt x="13" y="160"/>
                    </a:lnTo>
                    <a:lnTo>
                      <a:pt x="13" y="157"/>
                    </a:lnTo>
                    <a:lnTo>
                      <a:pt x="13" y="160"/>
                    </a:lnTo>
                    <a:lnTo>
                      <a:pt x="13" y="157"/>
                    </a:lnTo>
                    <a:lnTo>
                      <a:pt x="15" y="157"/>
                    </a:lnTo>
                    <a:lnTo>
                      <a:pt x="11" y="155"/>
                    </a:lnTo>
                    <a:lnTo>
                      <a:pt x="13" y="153"/>
                    </a:lnTo>
                    <a:lnTo>
                      <a:pt x="15" y="153"/>
                    </a:lnTo>
                    <a:lnTo>
                      <a:pt x="18" y="155"/>
                    </a:lnTo>
                    <a:lnTo>
                      <a:pt x="18" y="153"/>
                    </a:lnTo>
                    <a:lnTo>
                      <a:pt x="13" y="153"/>
                    </a:lnTo>
                    <a:lnTo>
                      <a:pt x="11" y="157"/>
                    </a:lnTo>
                    <a:lnTo>
                      <a:pt x="6" y="157"/>
                    </a:lnTo>
                    <a:lnTo>
                      <a:pt x="9" y="160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4" y="157"/>
                    </a:lnTo>
                    <a:lnTo>
                      <a:pt x="2" y="157"/>
                    </a:lnTo>
                    <a:lnTo>
                      <a:pt x="0" y="155"/>
                    </a:lnTo>
                    <a:lnTo>
                      <a:pt x="2" y="151"/>
                    </a:lnTo>
                    <a:lnTo>
                      <a:pt x="2" y="153"/>
                    </a:lnTo>
                    <a:lnTo>
                      <a:pt x="4" y="151"/>
                    </a:lnTo>
                    <a:lnTo>
                      <a:pt x="11" y="153"/>
                    </a:lnTo>
                    <a:lnTo>
                      <a:pt x="9" y="151"/>
                    </a:lnTo>
                    <a:lnTo>
                      <a:pt x="18" y="151"/>
                    </a:lnTo>
                    <a:lnTo>
                      <a:pt x="6" y="153"/>
                    </a:lnTo>
                    <a:lnTo>
                      <a:pt x="11" y="151"/>
                    </a:lnTo>
                    <a:lnTo>
                      <a:pt x="13" y="149"/>
                    </a:lnTo>
                    <a:lnTo>
                      <a:pt x="18" y="146"/>
                    </a:lnTo>
                    <a:lnTo>
                      <a:pt x="15" y="146"/>
                    </a:lnTo>
                    <a:lnTo>
                      <a:pt x="18" y="142"/>
                    </a:lnTo>
                    <a:lnTo>
                      <a:pt x="20" y="140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22" y="137"/>
                    </a:lnTo>
                    <a:lnTo>
                      <a:pt x="22" y="140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0" y="135"/>
                    </a:lnTo>
                    <a:lnTo>
                      <a:pt x="22" y="133"/>
                    </a:lnTo>
                    <a:lnTo>
                      <a:pt x="22" y="129"/>
                    </a:lnTo>
                    <a:lnTo>
                      <a:pt x="24" y="129"/>
                    </a:lnTo>
                    <a:close/>
                    <a:moveTo>
                      <a:pt x="60" y="129"/>
                    </a:moveTo>
                    <a:lnTo>
                      <a:pt x="60" y="131"/>
                    </a:lnTo>
                    <a:lnTo>
                      <a:pt x="58" y="131"/>
                    </a:lnTo>
                    <a:lnTo>
                      <a:pt x="58" y="129"/>
                    </a:lnTo>
                    <a:lnTo>
                      <a:pt x="60" y="129"/>
                    </a:lnTo>
                    <a:close/>
                    <a:moveTo>
                      <a:pt x="18" y="126"/>
                    </a:moveTo>
                    <a:lnTo>
                      <a:pt x="20" y="129"/>
                    </a:lnTo>
                    <a:lnTo>
                      <a:pt x="18" y="131"/>
                    </a:lnTo>
                    <a:lnTo>
                      <a:pt x="20" y="140"/>
                    </a:lnTo>
                    <a:lnTo>
                      <a:pt x="15" y="140"/>
                    </a:lnTo>
                    <a:lnTo>
                      <a:pt x="13" y="140"/>
                    </a:lnTo>
                    <a:lnTo>
                      <a:pt x="15" y="137"/>
                    </a:lnTo>
                    <a:lnTo>
                      <a:pt x="13" y="135"/>
                    </a:lnTo>
                    <a:lnTo>
                      <a:pt x="15" y="137"/>
                    </a:lnTo>
                    <a:lnTo>
                      <a:pt x="13" y="140"/>
                    </a:lnTo>
                    <a:lnTo>
                      <a:pt x="15" y="140"/>
                    </a:lnTo>
                    <a:lnTo>
                      <a:pt x="11" y="142"/>
                    </a:lnTo>
                    <a:lnTo>
                      <a:pt x="13" y="144"/>
                    </a:lnTo>
                    <a:lnTo>
                      <a:pt x="9" y="142"/>
                    </a:lnTo>
                    <a:lnTo>
                      <a:pt x="11" y="140"/>
                    </a:lnTo>
                    <a:lnTo>
                      <a:pt x="11" y="133"/>
                    </a:lnTo>
                    <a:lnTo>
                      <a:pt x="13" y="131"/>
                    </a:lnTo>
                    <a:lnTo>
                      <a:pt x="15" y="129"/>
                    </a:lnTo>
                    <a:lnTo>
                      <a:pt x="15" y="126"/>
                    </a:lnTo>
                    <a:lnTo>
                      <a:pt x="18" y="126"/>
                    </a:lnTo>
                    <a:close/>
                    <a:moveTo>
                      <a:pt x="44" y="124"/>
                    </a:moveTo>
                    <a:lnTo>
                      <a:pt x="46" y="126"/>
                    </a:lnTo>
                    <a:lnTo>
                      <a:pt x="46" y="129"/>
                    </a:lnTo>
                    <a:lnTo>
                      <a:pt x="46" y="131"/>
                    </a:lnTo>
                    <a:lnTo>
                      <a:pt x="44" y="131"/>
                    </a:lnTo>
                    <a:lnTo>
                      <a:pt x="46" y="133"/>
                    </a:lnTo>
                    <a:lnTo>
                      <a:pt x="46" y="135"/>
                    </a:lnTo>
                    <a:lnTo>
                      <a:pt x="42" y="135"/>
                    </a:lnTo>
                    <a:lnTo>
                      <a:pt x="44" y="137"/>
                    </a:lnTo>
                    <a:lnTo>
                      <a:pt x="42" y="137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7"/>
                    </a:lnTo>
                    <a:lnTo>
                      <a:pt x="35" y="137"/>
                    </a:lnTo>
                    <a:lnTo>
                      <a:pt x="38" y="133"/>
                    </a:lnTo>
                    <a:lnTo>
                      <a:pt x="38" y="129"/>
                    </a:lnTo>
                    <a:lnTo>
                      <a:pt x="38" y="126"/>
                    </a:lnTo>
                    <a:lnTo>
                      <a:pt x="44" y="124"/>
                    </a:lnTo>
                    <a:close/>
                    <a:moveTo>
                      <a:pt x="73" y="122"/>
                    </a:moveTo>
                    <a:lnTo>
                      <a:pt x="75" y="122"/>
                    </a:lnTo>
                    <a:lnTo>
                      <a:pt x="73" y="122"/>
                    </a:lnTo>
                    <a:close/>
                    <a:moveTo>
                      <a:pt x="49" y="120"/>
                    </a:moveTo>
                    <a:lnTo>
                      <a:pt x="49" y="122"/>
                    </a:lnTo>
                    <a:lnTo>
                      <a:pt x="49" y="120"/>
                    </a:lnTo>
                    <a:close/>
                    <a:moveTo>
                      <a:pt x="29" y="117"/>
                    </a:moveTo>
                    <a:lnTo>
                      <a:pt x="33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3" y="129"/>
                    </a:lnTo>
                    <a:lnTo>
                      <a:pt x="31" y="129"/>
                    </a:lnTo>
                    <a:lnTo>
                      <a:pt x="31" y="126"/>
                    </a:lnTo>
                    <a:lnTo>
                      <a:pt x="31" y="129"/>
                    </a:lnTo>
                    <a:lnTo>
                      <a:pt x="33" y="129"/>
                    </a:lnTo>
                    <a:lnTo>
                      <a:pt x="31" y="131"/>
                    </a:lnTo>
                    <a:lnTo>
                      <a:pt x="29" y="129"/>
                    </a:lnTo>
                    <a:lnTo>
                      <a:pt x="29" y="124"/>
                    </a:lnTo>
                    <a:lnTo>
                      <a:pt x="26" y="124"/>
                    </a:lnTo>
                    <a:lnTo>
                      <a:pt x="29" y="124"/>
                    </a:lnTo>
                    <a:lnTo>
                      <a:pt x="29" y="129"/>
                    </a:lnTo>
                    <a:lnTo>
                      <a:pt x="31" y="131"/>
                    </a:lnTo>
                    <a:lnTo>
                      <a:pt x="24" y="129"/>
                    </a:lnTo>
                    <a:lnTo>
                      <a:pt x="20" y="131"/>
                    </a:lnTo>
                    <a:lnTo>
                      <a:pt x="22" y="126"/>
                    </a:lnTo>
                    <a:lnTo>
                      <a:pt x="22" y="124"/>
                    </a:lnTo>
                    <a:lnTo>
                      <a:pt x="26" y="122"/>
                    </a:lnTo>
                    <a:lnTo>
                      <a:pt x="26" y="120"/>
                    </a:lnTo>
                    <a:lnTo>
                      <a:pt x="29" y="117"/>
                    </a:lnTo>
                    <a:close/>
                    <a:moveTo>
                      <a:pt x="9" y="117"/>
                    </a:moveTo>
                    <a:lnTo>
                      <a:pt x="9" y="120"/>
                    </a:lnTo>
                    <a:lnTo>
                      <a:pt x="6" y="124"/>
                    </a:lnTo>
                    <a:lnTo>
                      <a:pt x="4" y="122"/>
                    </a:lnTo>
                    <a:lnTo>
                      <a:pt x="4" y="120"/>
                    </a:lnTo>
                    <a:lnTo>
                      <a:pt x="9" y="117"/>
                    </a:lnTo>
                    <a:close/>
                    <a:moveTo>
                      <a:pt x="38" y="111"/>
                    </a:moveTo>
                    <a:lnTo>
                      <a:pt x="35" y="113"/>
                    </a:lnTo>
                    <a:lnTo>
                      <a:pt x="38" y="113"/>
                    </a:lnTo>
                    <a:lnTo>
                      <a:pt x="35" y="113"/>
                    </a:lnTo>
                    <a:lnTo>
                      <a:pt x="38" y="113"/>
                    </a:lnTo>
                    <a:lnTo>
                      <a:pt x="38" y="115"/>
                    </a:lnTo>
                    <a:lnTo>
                      <a:pt x="35" y="113"/>
                    </a:lnTo>
                    <a:lnTo>
                      <a:pt x="38" y="115"/>
                    </a:lnTo>
                    <a:lnTo>
                      <a:pt x="38" y="117"/>
                    </a:lnTo>
                    <a:lnTo>
                      <a:pt x="35" y="120"/>
                    </a:lnTo>
                    <a:lnTo>
                      <a:pt x="33" y="120"/>
                    </a:lnTo>
                    <a:lnTo>
                      <a:pt x="31" y="117"/>
                    </a:lnTo>
                    <a:lnTo>
                      <a:pt x="33" y="115"/>
                    </a:lnTo>
                    <a:lnTo>
                      <a:pt x="31" y="117"/>
                    </a:lnTo>
                    <a:lnTo>
                      <a:pt x="33" y="120"/>
                    </a:lnTo>
                    <a:lnTo>
                      <a:pt x="29" y="117"/>
                    </a:lnTo>
                    <a:lnTo>
                      <a:pt x="26" y="120"/>
                    </a:lnTo>
                    <a:lnTo>
                      <a:pt x="26" y="122"/>
                    </a:lnTo>
                    <a:lnTo>
                      <a:pt x="22" y="122"/>
                    </a:lnTo>
                    <a:lnTo>
                      <a:pt x="24" y="117"/>
                    </a:lnTo>
                    <a:lnTo>
                      <a:pt x="26" y="117"/>
                    </a:lnTo>
                    <a:lnTo>
                      <a:pt x="24" y="115"/>
                    </a:lnTo>
                    <a:lnTo>
                      <a:pt x="24" y="117"/>
                    </a:lnTo>
                    <a:lnTo>
                      <a:pt x="24" y="115"/>
                    </a:lnTo>
                    <a:lnTo>
                      <a:pt x="31" y="113"/>
                    </a:lnTo>
                    <a:lnTo>
                      <a:pt x="33" y="111"/>
                    </a:lnTo>
                    <a:lnTo>
                      <a:pt x="38" y="111"/>
                    </a:lnTo>
                    <a:close/>
                    <a:moveTo>
                      <a:pt x="49" y="109"/>
                    </a:moveTo>
                    <a:lnTo>
                      <a:pt x="51" y="111"/>
                    </a:lnTo>
                    <a:lnTo>
                      <a:pt x="53" y="111"/>
                    </a:lnTo>
                    <a:lnTo>
                      <a:pt x="53" y="113"/>
                    </a:lnTo>
                    <a:lnTo>
                      <a:pt x="58" y="113"/>
                    </a:lnTo>
                    <a:lnTo>
                      <a:pt x="53" y="115"/>
                    </a:lnTo>
                    <a:lnTo>
                      <a:pt x="51" y="120"/>
                    </a:lnTo>
                    <a:lnTo>
                      <a:pt x="49" y="120"/>
                    </a:lnTo>
                    <a:lnTo>
                      <a:pt x="46" y="122"/>
                    </a:lnTo>
                    <a:lnTo>
                      <a:pt x="44" y="120"/>
                    </a:lnTo>
                    <a:lnTo>
                      <a:pt x="42" y="120"/>
                    </a:lnTo>
                    <a:lnTo>
                      <a:pt x="42" y="117"/>
                    </a:lnTo>
                    <a:lnTo>
                      <a:pt x="46" y="115"/>
                    </a:lnTo>
                    <a:lnTo>
                      <a:pt x="49" y="115"/>
                    </a:lnTo>
                    <a:lnTo>
                      <a:pt x="46" y="115"/>
                    </a:lnTo>
                    <a:lnTo>
                      <a:pt x="49" y="113"/>
                    </a:lnTo>
                    <a:lnTo>
                      <a:pt x="49" y="109"/>
                    </a:lnTo>
                    <a:close/>
                    <a:moveTo>
                      <a:pt x="49" y="109"/>
                    </a:moveTo>
                    <a:lnTo>
                      <a:pt x="46" y="109"/>
                    </a:lnTo>
                    <a:lnTo>
                      <a:pt x="49" y="109"/>
                    </a:lnTo>
                    <a:close/>
                    <a:moveTo>
                      <a:pt x="42" y="102"/>
                    </a:moveTo>
                    <a:lnTo>
                      <a:pt x="44" y="104"/>
                    </a:lnTo>
                    <a:lnTo>
                      <a:pt x="44" y="106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6" y="111"/>
                    </a:lnTo>
                    <a:lnTo>
                      <a:pt x="42" y="117"/>
                    </a:lnTo>
                    <a:lnTo>
                      <a:pt x="40" y="115"/>
                    </a:lnTo>
                    <a:lnTo>
                      <a:pt x="42" y="117"/>
                    </a:lnTo>
                    <a:lnTo>
                      <a:pt x="40" y="120"/>
                    </a:lnTo>
                    <a:lnTo>
                      <a:pt x="35" y="122"/>
                    </a:lnTo>
                    <a:lnTo>
                      <a:pt x="33" y="120"/>
                    </a:lnTo>
                    <a:lnTo>
                      <a:pt x="38" y="117"/>
                    </a:lnTo>
                    <a:lnTo>
                      <a:pt x="38" y="113"/>
                    </a:lnTo>
                    <a:lnTo>
                      <a:pt x="40" y="111"/>
                    </a:lnTo>
                    <a:lnTo>
                      <a:pt x="38" y="109"/>
                    </a:lnTo>
                    <a:lnTo>
                      <a:pt x="33" y="111"/>
                    </a:lnTo>
                    <a:lnTo>
                      <a:pt x="35" y="106"/>
                    </a:lnTo>
                    <a:lnTo>
                      <a:pt x="38" y="106"/>
                    </a:lnTo>
                    <a:lnTo>
                      <a:pt x="35" y="106"/>
                    </a:lnTo>
                    <a:lnTo>
                      <a:pt x="38" y="104"/>
                    </a:lnTo>
                    <a:lnTo>
                      <a:pt x="40" y="102"/>
                    </a:lnTo>
                    <a:lnTo>
                      <a:pt x="42" y="102"/>
                    </a:lnTo>
                    <a:close/>
                    <a:moveTo>
                      <a:pt x="35" y="102"/>
                    </a:moveTo>
                    <a:lnTo>
                      <a:pt x="35" y="106"/>
                    </a:lnTo>
                    <a:lnTo>
                      <a:pt x="31" y="111"/>
                    </a:lnTo>
                    <a:lnTo>
                      <a:pt x="29" y="113"/>
                    </a:lnTo>
                    <a:lnTo>
                      <a:pt x="26" y="113"/>
                    </a:lnTo>
                    <a:lnTo>
                      <a:pt x="22" y="115"/>
                    </a:lnTo>
                    <a:lnTo>
                      <a:pt x="22" y="120"/>
                    </a:lnTo>
                    <a:lnTo>
                      <a:pt x="22" y="124"/>
                    </a:lnTo>
                    <a:lnTo>
                      <a:pt x="22" y="126"/>
                    </a:lnTo>
                    <a:lnTo>
                      <a:pt x="20" y="129"/>
                    </a:lnTo>
                    <a:lnTo>
                      <a:pt x="18" y="126"/>
                    </a:lnTo>
                    <a:lnTo>
                      <a:pt x="15" y="126"/>
                    </a:lnTo>
                    <a:lnTo>
                      <a:pt x="13" y="126"/>
                    </a:lnTo>
                    <a:lnTo>
                      <a:pt x="15" y="129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1" y="137"/>
                    </a:lnTo>
                    <a:lnTo>
                      <a:pt x="9" y="142"/>
                    </a:lnTo>
                    <a:lnTo>
                      <a:pt x="11" y="144"/>
                    </a:lnTo>
                    <a:lnTo>
                      <a:pt x="9" y="146"/>
                    </a:lnTo>
                    <a:lnTo>
                      <a:pt x="6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4" y="133"/>
                    </a:lnTo>
                    <a:lnTo>
                      <a:pt x="2" y="129"/>
                    </a:lnTo>
                    <a:lnTo>
                      <a:pt x="4" y="124"/>
                    </a:lnTo>
                    <a:lnTo>
                      <a:pt x="6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11" y="126"/>
                    </a:lnTo>
                    <a:lnTo>
                      <a:pt x="11" y="124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9" y="122"/>
                    </a:lnTo>
                    <a:lnTo>
                      <a:pt x="11" y="120"/>
                    </a:lnTo>
                    <a:lnTo>
                      <a:pt x="15" y="120"/>
                    </a:lnTo>
                    <a:lnTo>
                      <a:pt x="18" y="120"/>
                    </a:lnTo>
                    <a:lnTo>
                      <a:pt x="18" y="117"/>
                    </a:lnTo>
                    <a:lnTo>
                      <a:pt x="15" y="120"/>
                    </a:lnTo>
                    <a:lnTo>
                      <a:pt x="13" y="120"/>
                    </a:lnTo>
                    <a:lnTo>
                      <a:pt x="11" y="120"/>
                    </a:lnTo>
                    <a:lnTo>
                      <a:pt x="13" y="115"/>
                    </a:lnTo>
                    <a:lnTo>
                      <a:pt x="13" y="113"/>
                    </a:lnTo>
                    <a:lnTo>
                      <a:pt x="20" y="113"/>
                    </a:lnTo>
                    <a:lnTo>
                      <a:pt x="22" y="111"/>
                    </a:lnTo>
                    <a:lnTo>
                      <a:pt x="22" y="106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29" y="106"/>
                    </a:lnTo>
                    <a:lnTo>
                      <a:pt x="35" y="102"/>
                    </a:lnTo>
                    <a:close/>
                    <a:moveTo>
                      <a:pt x="559" y="9"/>
                    </a:moveTo>
                    <a:lnTo>
                      <a:pt x="561" y="11"/>
                    </a:lnTo>
                    <a:lnTo>
                      <a:pt x="565" y="11"/>
                    </a:lnTo>
                    <a:lnTo>
                      <a:pt x="568" y="13"/>
                    </a:lnTo>
                    <a:lnTo>
                      <a:pt x="572" y="13"/>
                    </a:lnTo>
                    <a:lnTo>
                      <a:pt x="574" y="13"/>
                    </a:lnTo>
                    <a:lnTo>
                      <a:pt x="577" y="11"/>
                    </a:lnTo>
                    <a:lnTo>
                      <a:pt x="581" y="13"/>
                    </a:lnTo>
                    <a:lnTo>
                      <a:pt x="583" y="13"/>
                    </a:lnTo>
                    <a:lnTo>
                      <a:pt x="590" y="15"/>
                    </a:lnTo>
                    <a:lnTo>
                      <a:pt x="592" y="13"/>
                    </a:lnTo>
                    <a:lnTo>
                      <a:pt x="594" y="13"/>
                    </a:lnTo>
                    <a:lnTo>
                      <a:pt x="594" y="17"/>
                    </a:lnTo>
                    <a:lnTo>
                      <a:pt x="592" y="17"/>
                    </a:lnTo>
                    <a:lnTo>
                      <a:pt x="590" y="17"/>
                    </a:lnTo>
                    <a:lnTo>
                      <a:pt x="588" y="15"/>
                    </a:lnTo>
                    <a:lnTo>
                      <a:pt x="586" y="15"/>
                    </a:lnTo>
                    <a:lnTo>
                      <a:pt x="581" y="17"/>
                    </a:lnTo>
                    <a:lnTo>
                      <a:pt x="583" y="22"/>
                    </a:lnTo>
                    <a:lnTo>
                      <a:pt x="586" y="22"/>
                    </a:lnTo>
                    <a:lnTo>
                      <a:pt x="588" y="24"/>
                    </a:lnTo>
                    <a:lnTo>
                      <a:pt x="592" y="24"/>
                    </a:lnTo>
                    <a:lnTo>
                      <a:pt x="592" y="22"/>
                    </a:lnTo>
                    <a:lnTo>
                      <a:pt x="597" y="22"/>
                    </a:lnTo>
                    <a:lnTo>
                      <a:pt x="599" y="24"/>
                    </a:lnTo>
                    <a:lnTo>
                      <a:pt x="597" y="26"/>
                    </a:lnTo>
                    <a:lnTo>
                      <a:pt x="599" y="29"/>
                    </a:lnTo>
                    <a:lnTo>
                      <a:pt x="606" y="29"/>
                    </a:lnTo>
                    <a:lnTo>
                      <a:pt x="608" y="29"/>
                    </a:lnTo>
                    <a:lnTo>
                      <a:pt x="608" y="31"/>
                    </a:lnTo>
                    <a:lnTo>
                      <a:pt x="608" y="35"/>
                    </a:lnTo>
                    <a:lnTo>
                      <a:pt x="610" y="37"/>
                    </a:lnTo>
                    <a:lnTo>
                      <a:pt x="610" y="42"/>
                    </a:lnTo>
                    <a:lnTo>
                      <a:pt x="617" y="42"/>
                    </a:lnTo>
                    <a:lnTo>
                      <a:pt x="617" y="37"/>
                    </a:lnTo>
                    <a:lnTo>
                      <a:pt x="619" y="35"/>
                    </a:lnTo>
                    <a:lnTo>
                      <a:pt x="623" y="29"/>
                    </a:lnTo>
                    <a:lnTo>
                      <a:pt x="628" y="33"/>
                    </a:lnTo>
                    <a:lnTo>
                      <a:pt x="639" y="35"/>
                    </a:lnTo>
                    <a:lnTo>
                      <a:pt x="643" y="35"/>
                    </a:lnTo>
                    <a:lnTo>
                      <a:pt x="643" y="42"/>
                    </a:lnTo>
                    <a:lnTo>
                      <a:pt x="650" y="49"/>
                    </a:lnTo>
                    <a:lnTo>
                      <a:pt x="661" y="51"/>
                    </a:lnTo>
                    <a:lnTo>
                      <a:pt x="668" y="49"/>
                    </a:lnTo>
                    <a:lnTo>
                      <a:pt x="672" y="51"/>
                    </a:lnTo>
                    <a:lnTo>
                      <a:pt x="677" y="55"/>
                    </a:lnTo>
                    <a:lnTo>
                      <a:pt x="686" y="49"/>
                    </a:lnTo>
                    <a:lnTo>
                      <a:pt x="686" y="46"/>
                    </a:lnTo>
                    <a:lnTo>
                      <a:pt x="681" y="46"/>
                    </a:lnTo>
                    <a:lnTo>
                      <a:pt x="681" y="44"/>
                    </a:lnTo>
                    <a:lnTo>
                      <a:pt x="686" y="42"/>
                    </a:lnTo>
                    <a:lnTo>
                      <a:pt x="686" y="37"/>
                    </a:lnTo>
                    <a:lnTo>
                      <a:pt x="690" y="33"/>
                    </a:lnTo>
                    <a:lnTo>
                      <a:pt x="690" y="35"/>
                    </a:lnTo>
                    <a:lnTo>
                      <a:pt x="695" y="35"/>
                    </a:lnTo>
                    <a:lnTo>
                      <a:pt x="699" y="31"/>
                    </a:lnTo>
                    <a:lnTo>
                      <a:pt x="701" y="31"/>
                    </a:lnTo>
                    <a:lnTo>
                      <a:pt x="704" y="40"/>
                    </a:lnTo>
                    <a:lnTo>
                      <a:pt x="699" y="44"/>
                    </a:lnTo>
                    <a:lnTo>
                      <a:pt x="704" y="46"/>
                    </a:lnTo>
                    <a:lnTo>
                      <a:pt x="706" y="49"/>
                    </a:lnTo>
                    <a:lnTo>
                      <a:pt x="713" y="51"/>
                    </a:lnTo>
                    <a:lnTo>
                      <a:pt x="715" y="51"/>
                    </a:lnTo>
                    <a:lnTo>
                      <a:pt x="717" y="49"/>
                    </a:lnTo>
                    <a:lnTo>
                      <a:pt x="721" y="49"/>
                    </a:lnTo>
                    <a:lnTo>
                      <a:pt x="717" y="53"/>
                    </a:lnTo>
                    <a:lnTo>
                      <a:pt x="715" y="53"/>
                    </a:lnTo>
                    <a:lnTo>
                      <a:pt x="713" y="57"/>
                    </a:lnTo>
                    <a:lnTo>
                      <a:pt x="708" y="57"/>
                    </a:lnTo>
                    <a:lnTo>
                      <a:pt x="708" y="62"/>
                    </a:lnTo>
                    <a:lnTo>
                      <a:pt x="704" y="64"/>
                    </a:lnTo>
                    <a:lnTo>
                      <a:pt x="701" y="66"/>
                    </a:lnTo>
                    <a:lnTo>
                      <a:pt x="704" y="69"/>
                    </a:lnTo>
                    <a:lnTo>
                      <a:pt x="701" y="69"/>
                    </a:lnTo>
                    <a:lnTo>
                      <a:pt x="699" y="75"/>
                    </a:lnTo>
                    <a:lnTo>
                      <a:pt x="704" y="80"/>
                    </a:lnTo>
                    <a:lnTo>
                      <a:pt x="704" y="82"/>
                    </a:lnTo>
                    <a:lnTo>
                      <a:pt x="706" y="82"/>
                    </a:lnTo>
                    <a:lnTo>
                      <a:pt x="713" y="84"/>
                    </a:lnTo>
                    <a:lnTo>
                      <a:pt x="715" y="86"/>
                    </a:lnTo>
                    <a:lnTo>
                      <a:pt x="715" y="84"/>
                    </a:lnTo>
                    <a:lnTo>
                      <a:pt x="719" y="86"/>
                    </a:lnTo>
                    <a:lnTo>
                      <a:pt x="717" y="93"/>
                    </a:lnTo>
                    <a:lnTo>
                      <a:pt x="724" y="100"/>
                    </a:lnTo>
                    <a:lnTo>
                      <a:pt x="726" y="97"/>
                    </a:lnTo>
                    <a:lnTo>
                      <a:pt x="728" y="97"/>
                    </a:lnTo>
                    <a:lnTo>
                      <a:pt x="735" y="91"/>
                    </a:lnTo>
                    <a:lnTo>
                      <a:pt x="735" y="84"/>
                    </a:lnTo>
                    <a:lnTo>
                      <a:pt x="739" y="84"/>
                    </a:lnTo>
                    <a:lnTo>
                      <a:pt x="741" y="82"/>
                    </a:lnTo>
                    <a:lnTo>
                      <a:pt x="739" y="89"/>
                    </a:lnTo>
                    <a:lnTo>
                      <a:pt x="744" y="91"/>
                    </a:lnTo>
                    <a:lnTo>
                      <a:pt x="746" y="93"/>
                    </a:lnTo>
                    <a:lnTo>
                      <a:pt x="746" y="102"/>
                    </a:lnTo>
                    <a:lnTo>
                      <a:pt x="748" y="104"/>
                    </a:lnTo>
                    <a:lnTo>
                      <a:pt x="748" y="111"/>
                    </a:lnTo>
                    <a:lnTo>
                      <a:pt x="746" y="113"/>
                    </a:lnTo>
                    <a:lnTo>
                      <a:pt x="744" y="113"/>
                    </a:lnTo>
                    <a:lnTo>
                      <a:pt x="739" y="120"/>
                    </a:lnTo>
                    <a:lnTo>
                      <a:pt x="741" y="126"/>
                    </a:lnTo>
                    <a:lnTo>
                      <a:pt x="739" y="131"/>
                    </a:lnTo>
                    <a:lnTo>
                      <a:pt x="741" y="135"/>
                    </a:lnTo>
                    <a:lnTo>
                      <a:pt x="744" y="133"/>
                    </a:lnTo>
                    <a:lnTo>
                      <a:pt x="744" y="131"/>
                    </a:lnTo>
                    <a:lnTo>
                      <a:pt x="748" y="133"/>
                    </a:lnTo>
                    <a:lnTo>
                      <a:pt x="750" y="135"/>
                    </a:lnTo>
                    <a:lnTo>
                      <a:pt x="753" y="135"/>
                    </a:lnTo>
                    <a:lnTo>
                      <a:pt x="757" y="142"/>
                    </a:lnTo>
                    <a:lnTo>
                      <a:pt x="759" y="144"/>
                    </a:lnTo>
                    <a:lnTo>
                      <a:pt x="762" y="149"/>
                    </a:lnTo>
                    <a:lnTo>
                      <a:pt x="759" y="151"/>
                    </a:lnTo>
                    <a:lnTo>
                      <a:pt x="762" y="151"/>
                    </a:lnTo>
                    <a:lnTo>
                      <a:pt x="759" y="153"/>
                    </a:lnTo>
                    <a:lnTo>
                      <a:pt x="762" y="155"/>
                    </a:lnTo>
                    <a:lnTo>
                      <a:pt x="764" y="155"/>
                    </a:lnTo>
                    <a:lnTo>
                      <a:pt x="770" y="151"/>
                    </a:lnTo>
                    <a:lnTo>
                      <a:pt x="775" y="151"/>
                    </a:lnTo>
                    <a:lnTo>
                      <a:pt x="782" y="155"/>
                    </a:lnTo>
                    <a:lnTo>
                      <a:pt x="779" y="157"/>
                    </a:lnTo>
                    <a:lnTo>
                      <a:pt x="782" y="160"/>
                    </a:lnTo>
                    <a:lnTo>
                      <a:pt x="779" y="166"/>
                    </a:lnTo>
                    <a:lnTo>
                      <a:pt x="779" y="168"/>
                    </a:lnTo>
                    <a:lnTo>
                      <a:pt x="782" y="171"/>
                    </a:lnTo>
                    <a:lnTo>
                      <a:pt x="779" y="173"/>
                    </a:lnTo>
                    <a:lnTo>
                      <a:pt x="777" y="180"/>
                    </a:lnTo>
                    <a:lnTo>
                      <a:pt x="782" y="180"/>
                    </a:lnTo>
                    <a:lnTo>
                      <a:pt x="786" y="177"/>
                    </a:lnTo>
                    <a:lnTo>
                      <a:pt x="788" y="180"/>
                    </a:lnTo>
                    <a:lnTo>
                      <a:pt x="790" y="184"/>
                    </a:lnTo>
                    <a:lnTo>
                      <a:pt x="797" y="177"/>
                    </a:lnTo>
                    <a:lnTo>
                      <a:pt x="799" y="182"/>
                    </a:lnTo>
                    <a:lnTo>
                      <a:pt x="806" y="180"/>
                    </a:lnTo>
                    <a:lnTo>
                      <a:pt x="806" y="182"/>
                    </a:lnTo>
                    <a:lnTo>
                      <a:pt x="815" y="193"/>
                    </a:lnTo>
                    <a:lnTo>
                      <a:pt x="815" y="195"/>
                    </a:lnTo>
                    <a:lnTo>
                      <a:pt x="822" y="195"/>
                    </a:lnTo>
                    <a:lnTo>
                      <a:pt x="824" y="191"/>
                    </a:lnTo>
                    <a:lnTo>
                      <a:pt x="826" y="188"/>
                    </a:lnTo>
                    <a:lnTo>
                      <a:pt x="828" y="191"/>
                    </a:lnTo>
                    <a:lnTo>
                      <a:pt x="828" y="195"/>
                    </a:lnTo>
                    <a:lnTo>
                      <a:pt x="835" y="195"/>
                    </a:lnTo>
                    <a:lnTo>
                      <a:pt x="835" y="200"/>
                    </a:lnTo>
                    <a:lnTo>
                      <a:pt x="837" y="200"/>
                    </a:lnTo>
                    <a:lnTo>
                      <a:pt x="837" y="202"/>
                    </a:lnTo>
                    <a:lnTo>
                      <a:pt x="846" y="202"/>
                    </a:lnTo>
                    <a:lnTo>
                      <a:pt x="846" y="204"/>
                    </a:lnTo>
                    <a:lnTo>
                      <a:pt x="851" y="206"/>
                    </a:lnTo>
                    <a:lnTo>
                      <a:pt x="851" y="211"/>
                    </a:lnTo>
                    <a:lnTo>
                      <a:pt x="848" y="215"/>
                    </a:lnTo>
                    <a:lnTo>
                      <a:pt x="848" y="217"/>
                    </a:lnTo>
                    <a:lnTo>
                      <a:pt x="851" y="220"/>
                    </a:lnTo>
                    <a:lnTo>
                      <a:pt x="853" y="222"/>
                    </a:lnTo>
                    <a:lnTo>
                      <a:pt x="857" y="222"/>
                    </a:lnTo>
                    <a:lnTo>
                      <a:pt x="860" y="215"/>
                    </a:lnTo>
                    <a:lnTo>
                      <a:pt x="864" y="217"/>
                    </a:lnTo>
                    <a:lnTo>
                      <a:pt x="866" y="217"/>
                    </a:lnTo>
                    <a:lnTo>
                      <a:pt x="868" y="220"/>
                    </a:lnTo>
                    <a:lnTo>
                      <a:pt x="871" y="226"/>
                    </a:lnTo>
                    <a:lnTo>
                      <a:pt x="871" y="231"/>
                    </a:lnTo>
                    <a:lnTo>
                      <a:pt x="875" y="233"/>
                    </a:lnTo>
                    <a:lnTo>
                      <a:pt x="877" y="237"/>
                    </a:lnTo>
                    <a:lnTo>
                      <a:pt x="880" y="240"/>
                    </a:lnTo>
                    <a:lnTo>
                      <a:pt x="884" y="246"/>
                    </a:lnTo>
                    <a:lnTo>
                      <a:pt x="882" y="246"/>
                    </a:lnTo>
                    <a:lnTo>
                      <a:pt x="880" y="248"/>
                    </a:lnTo>
                    <a:lnTo>
                      <a:pt x="882" y="253"/>
                    </a:lnTo>
                    <a:lnTo>
                      <a:pt x="888" y="257"/>
                    </a:lnTo>
                    <a:lnTo>
                      <a:pt x="891" y="255"/>
                    </a:lnTo>
                    <a:lnTo>
                      <a:pt x="895" y="255"/>
                    </a:lnTo>
                    <a:lnTo>
                      <a:pt x="897" y="255"/>
                    </a:lnTo>
                    <a:lnTo>
                      <a:pt x="900" y="264"/>
                    </a:lnTo>
                    <a:lnTo>
                      <a:pt x="897" y="271"/>
                    </a:lnTo>
                    <a:lnTo>
                      <a:pt x="893" y="271"/>
                    </a:lnTo>
                    <a:lnTo>
                      <a:pt x="893" y="275"/>
                    </a:lnTo>
                    <a:lnTo>
                      <a:pt x="888" y="282"/>
                    </a:lnTo>
                    <a:lnTo>
                      <a:pt x="884" y="295"/>
                    </a:lnTo>
                    <a:lnTo>
                      <a:pt x="877" y="295"/>
                    </a:lnTo>
                    <a:lnTo>
                      <a:pt x="875" y="295"/>
                    </a:lnTo>
                    <a:lnTo>
                      <a:pt x="868" y="295"/>
                    </a:lnTo>
                    <a:lnTo>
                      <a:pt x="866" y="295"/>
                    </a:lnTo>
                    <a:lnTo>
                      <a:pt x="866" y="297"/>
                    </a:lnTo>
                    <a:lnTo>
                      <a:pt x="864" y="300"/>
                    </a:lnTo>
                    <a:lnTo>
                      <a:pt x="862" y="306"/>
                    </a:lnTo>
                    <a:lnTo>
                      <a:pt x="857" y="306"/>
                    </a:lnTo>
                    <a:lnTo>
                      <a:pt x="853" y="311"/>
                    </a:lnTo>
                    <a:lnTo>
                      <a:pt x="853" y="313"/>
                    </a:lnTo>
                    <a:lnTo>
                      <a:pt x="851" y="313"/>
                    </a:lnTo>
                    <a:lnTo>
                      <a:pt x="848" y="308"/>
                    </a:lnTo>
                    <a:lnTo>
                      <a:pt x="846" y="308"/>
                    </a:lnTo>
                    <a:lnTo>
                      <a:pt x="842" y="308"/>
                    </a:lnTo>
                    <a:lnTo>
                      <a:pt x="837" y="308"/>
                    </a:lnTo>
                    <a:lnTo>
                      <a:pt x="835" y="315"/>
                    </a:lnTo>
                    <a:lnTo>
                      <a:pt x="839" y="313"/>
                    </a:lnTo>
                    <a:lnTo>
                      <a:pt x="842" y="313"/>
                    </a:lnTo>
                    <a:lnTo>
                      <a:pt x="844" y="317"/>
                    </a:lnTo>
                    <a:lnTo>
                      <a:pt x="842" y="317"/>
                    </a:lnTo>
                    <a:lnTo>
                      <a:pt x="842" y="320"/>
                    </a:lnTo>
                    <a:lnTo>
                      <a:pt x="846" y="320"/>
                    </a:lnTo>
                    <a:lnTo>
                      <a:pt x="846" y="324"/>
                    </a:lnTo>
                    <a:lnTo>
                      <a:pt x="848" y="326"/>
                    </a:lnTo>
                    <a:lnTo>
                      <a:pt x="851" y="322"/>
                    </a:lnTo>
                    <a:lnTo>
                      <a:pt x="853" y="322"/>
                    </a:lnTo>
                    <a:lnTo>
                      <a:pt x="853" y="324"/>
                    </a:lnTo>
                    <a:lnTo>
                      <a:pt x="857" y="322"/>
                    </a:lnTo>
                    <a:lnTo>
                      <a:pt x="857" y="320"/>
                    </a:lnTo>
                    <a:lnTo>
                      <a:pt x="857" y="317"/>
                    </a:lnTo>
                    <a:lnTo>
                      <a:pt x="860" y="320"/>
                    </a:lnTo>
                    <a:lnTo>
                      <a:pt x="860" y="324"/>
                    </a:lnTo>
                    <a:lnTo>
                      <a:pt x="862" y="324"/>
                    </a:lnTo>
                    <a:lnTo>
                      <a:pt x="866" y="324"/>
                    </a:lnTo>
                    <a:lnTo>
                      <a:pt x="868" y="328"/>
                    </a:lnTo>
                    <a:lnTo>
                      <a:pt x="873" y="331"/>
                    </a:lnTo>
                    <a:lnTo>
                      <a:pt x="866" y="328"/>
                    </a:lnTo>
                    <a:lnTo>
                      <a:pt x="866" y="331"/>
                    </a:lnTo>
                    <a:lnTo>
                      <a:pt x="866" y="333"/>
                    </a:lnTo>
                    <a:lnTo>
                      <a:pt x="862" y="333"/>
                    </a:lnTo>
                    <a:lnTo>
                      <a:pt x="864" y="335"/>
                    </a:lnTo>
                    <a:lnTo>
                      <a:pt x="860" y="333"/>
                    </a:lnTo>
                    <a:lnTo>
                      <a:pt x="860" y="337"/>
                    </a:lnTo>
                    <a:lnTo>
                      <a:pt x="857" y="337"/>
                    </a:lnTo>
                    <a:lnTo>
                      <a:pt x="857" y="339"/>
                    </a:lnTo>
                    <a:lnTo>
                      <a:pt x="851" y="339"/>
                    </a:lnTo>
                    <a:lnTo>
                      <a:pt x="848" y="335"/>
                    </a:lnTo>
                    <a:lnTo>
                      <a:pt x="846" y="335"/>
                    </a:lnTo>
                    <a:lnTo>
                      <a:pt x="846" y="333"/>
                    </a:lnTo>
                    <a:lnTo>
                      <a:pt x="842" y="335"/>
                    </a:lnTo>
                    <a:lnTo>
                      <a:pt x="842" y="337"/>
                    </a:lnTo>
                    <a:lnTo>
                      <a:pt x="839" y="342"/>
                    </a:lnTo>
                    <a:lnTo>
                      <a:pt x="839" y="346"/>
                    </a:lnTo>
                    <a:lnTo>
                      <a:pt x="844" y="351"/>
                    </a:lnTo>
                    <a:lnTo>
                      <a:pt x="842" y="353"/>
                    </a:lnTo>
                    <a:lnTo>
                      <a:pt x="842" y="355"/>
                    </a:lnTo>
                    <a:lnTo>
                      <a:pt x="848" y="355"/>
                    </a:lnTo>
                    <a:lnTo>
                      <a:pt x="848" y="362"/>
                    </a:lnTo>
                    <a:lnTo>
                      <a:pt x="851" y="364"/>
                    </a:lnTo>
                    <a:lnTo>
                      <a:pt x="848" y="366"/>
                    </a:lnTo>
                    <a:lnTo>
                      <a:pt x="848" y="373"/>
                    </a:lnTo>
                    <a:lnTo>
                      <a:pt x="853" y="371"/>
                    </a:lnTo>
                    <a:lnTo>
                      <a:pt x="855" y="371"/>
                    </a:lnTo>
                    <a:lnTo>
                      <a:pt x="857" y="373"/>
                    </a:lnTo>
                    <a:lnTo>
                      <a:pt x="855" y="375"/>
                    </a:lnTo>
                    <a:lnTo>
                      <a:pt x="853" y="377"/>
                    </a:lnTo>
                    <a:lnTo>
                      <a:pt x="851" y="377"/>
                    </a:lnTo>
                    <a:lnTo>
                      <a:pt x="851" y="379"/>
                    </a:lnTo>
                    <a:lnTo>
                      <a:pt x="844" y="384"/>
                    </a:lnTo>
                    <a:lnTo>
                      <a:pt x="846" y="386"/>
                    </a:lnTo>
                    <a:lnTo>
                      <a:pt x="853" y="388"/>
                    </a:lnTo>
                    <a:lnTo>
                      <a:pt x="851" y="391"/>
                    </a:lnTo>
                    <a:lnTo>
                      <a:pt x="851" y="393"/>
                    </a:lnTo>
                    <a:lnTo>
                      <a:pt x="837" y="397"/>
                    </a:lnTo>
                    <a:lnTo>
                      <a:pt x="822" y="406"/>
                    </a:lnTo>
                    <a:lnTo>
                      <a:pt x="815" y="406"/>
                    </a:lnTo>
                    <a:lnTo>
                      <a:pt x="813" y="408"/>
                    </a:lnTo>
                    <a:lnTo>
                      <a:pt x="808" y="408"/>
                    </a:lnTo>
                    <a:lnTo>
                      <a:pt x="804" y="411"/>
                    </a:lnTo>
                    <a:lnTo>
                      <a:pt x="804" y="413"/>
                    </a:lnTo>
                    <a:lnTo>
                      <a:pt x="806" y="413"/>
                    </a:lnTo>
                    <a:lnTo>
                      <a:pt x="806" y="415"/>
                    </a:lnTo>
                    <a:lnTo>
                      <a:pt x="808" y="415"/>
                    </a:lnTo>
                    <a:lnTo>
                      <a:pt x="808" y="417"/>
                    </a:lnTo>
                    <a:lnTo>
                      <a:pt x="808" y="419"/>
                    </a:lnTo>
                    <a:lnTo>
                      <a:pt x="806" y="419"/>
                    </a:lnTo>
                    <a:lnTo>
                      <a:pt x="815" y="428"/>
                    </a:lnTo>
                    <a:lnTo>
                      <a:pt x="815" y="433"/>
                    </a:lnTo>
                    <a:lnTo>
                      <a:pt x="815" y="437"/>
                    </a:lnTo>
                    <a:lnTo>
                      <a:pt x="813" y="437"/>
                    </a:lnTo>
                    <a:lnTo>
                      <a:pt x="811" y="437"/>
                    </a:lnTo>
                    <a:lnTo>
                      <a:pt x="808" y="437"/>
                    </a:lnTo>
                    <a:lnTo>
                      <a:pt x="806" y="437"/>
                    </a:lnTo>
                    <a:lnTo>
                      <a:pt x="799" y="439"/>
                    </a:lnTo>
                    <a:lnTo>
                      <a:pt x="804" y="442"/>
                    </a:lnTo>
                    <a:lnTo>
                      <a:pt x="806" y="444"/>
                    </a:lnTo>
                    <a:lnTo>
                      <a:pt x="808" y="455"/>
                    </a:lnTo>
                    <a:lnTo>
                      <a:pt x="811" y="457"/>
                    </a:lnTo>
                    <a:lnTo>
                      <a:pt x="813" y="455"/>
                    </a:lnTo>
                    <a:lnTo>
                      <a:pt x="817" y="455"/>
                    </a:lnTo>
                    <a:lnTo>
                      <a:pt x="822" y="455"/>
                    </a:lnTo>
                    <a:lnTo>
                      <a:pt x="824" y="455"/>
                    </a:lnTo>
                    <a:lnTo>
                      <a:pt x="826" y="453"/>
                    </a:lnTo>
                    <a:lnTo>
                      <a:pt x="828" y="455"/>
                    </a:lnTo>
                    <a:lnTo>
                      <a:pt x="828" y="451"/>
                    </a:lnTo>
                    <a:lnTo>
                      <a:pt x="831" y="451"/>
                    </a:lnTo>
                    <a:lnTo>
                      <a:pt x="835" y="451"/>
                    </a:lnTo>
                    <a:lnTo>
                      <a:pt x="837" y="451"/>
                    </a:lnTo>
                    <a:lnTo>
                      <a:pt x="842" y="448"/>
                    </a:lnTo>
                    <a:lnTo>
                      <a:pt x="851" y="448"/>
                    </a:lnTo>
                    <a:lnTo>
                      <a:pt x="851" y="451"/>
                    </a:lnTo>
                    <a:lnTo>
                      <a:pt x="857" y="448"/>
                    </a:lnTo>
                    <a:lnTo>
                      <a:pt x="860" y="453"/>
                    </a:lnTo>
                    <a:lnTo>
                      <a:pt x="864" y="451"/>
                    </a:lnTo>
                    <a:lnTo>
                      <a:pt x="866" y="453"/>
                    </a:lnTo>
                    <a:lnTo>
                      <a:pt x="868" y="453"/>
                    </a:lnTo>
                    <a:lnTo>
                      <a:pt x="871" y="448"/>
                    </a:lnTo>
                    <a:lnTo>
                      <a:pt x="875" y="448"/>
                    </a:lnTo>
                    <a:lnTo>
                      <a:pt x="875" y="451"/>
                    </a:lnTo>
                    <a:lnTo>
                      <a:pt x="877" y="451"/>
                    </a:lnTo>
                    <a:lnTo>
                      <a:pt x="877" y="457"/>
                    </a:lnTo>
                    <a:lnTo>
                      <a:pt x="875" y="459"/>
                    </a:lnTo>
                    <a:lnTo>
                      <a:pt x="868" y="462"/>
                    </a:lnTo>
                    <a:lnTo>
                      <a:pt x="866" y="462"/>
                    </a:lnTo>
                    <a:lnTo>
                      <a:pt x="864" y="459"/>
                    </a:lnTo>
                    <a:lnTo>
                      <a:pt x="862" y="462"/>
                    </a:lnTo>
                    <a:lnTo>
                      <a:pt x="862" y="464"/>
                    </a:lnTo>
                    <a:lnTo>
                      <a:pt x="857" y="462"/>
                    </a:lnTo>
                    <a:lnTo>
                      <a:pt x="853" y="464"/>
                    </a:lnTo>
                    <a:lnTo>
                      <a:pt x="848" y="462"/>
                    </a:lnTo>
                    <a:lnTo>
                      <a:pt x="848" y="464"/>
                    </a:lnTo>
                    <a:lnTo>
                      <a:pt x="846" y="464"/>
                    </a:lnTo>
                    <a:lnTo>
                      <a:pt x="842" y="464"/>
                    </a:lnTo>
                    <a:lnTo>
                      <a:pt x="839" y="459"/>
                    </a:lnTo>
                    <a:lnTo>
                      <a:pt x="837" y="468"/>
                    </a:lnTo>
                    <a:lnTo>
                      <a:pt x="833" y="468"/>
                    </a:lnTo>
                    <a:lnTo>
                      <a:pt x="826" y="473"/>
                    </a:lnTo>
                    <a:lnTo>
                      <a:pt x="824" y="471"/>
                    </a:lnTo>
                    <a:lnTo>
                      <a:pt x="824" y="479"/>
                    </a:lnTo>
                    <a:lnTo>
                      <a:pt x="824" y="486"/>
                    </a:lnTo>
                    <a:lnTo>
                      <a:pt x="815" y="491"/>
                    </a:lnTo>
                    <a:lnTo>
                      <a:pt x="806" y="491"/>
                    </a:lnTo>
                    <a:lnTo>
                      <a:pt x="806" y="495"/>
                    </a:lnTo>
                    <a:lnTo>
                      <a:pt x="804" y="497"/>
                    </a:lnTo>
                    <a:lnTo>
                      <a:pt x="804" y="499"/>
                    </a:lnTo>
                    <a:lnTo>
                      <a:pt x="804" y="502"/>
                    </a:lnTo>
                    <a:lnTo>
                      <a:pt x="806" y="502"/>
                    </a:lnTo>
                    <a:lnTo>
                      <a:pt x="806" y="504"/>
                    </a:lnTo>
                    <a:lnTo>
                      <a:pt x="802" y="502"/>
                    </a:lnTo>
                    <a:lnTo>
                      <a:pt x="799" y="506"/>
                    </a:lnTo>
                    <a:lnTo>
                      <a:pt x="793" y="504"/>
                    </a:lnTo>
                    <a:lnTo>
                      <a:pt x="795" y="506"/>
                    </a:lnTo>
                    <a:lnTo>
                      <a:pt x="793" y="508"/>
                    </a:lnTo>
                    <a:lnTo>
                      <a:pt x="790" y="508"/>
                    </a:lnTo>
                    <a:lnTo>
                      <a:pt x="790" y="506"/>
                    </a:lnTo>
                    <a:lnTo>
                      <a:pt x="784" y="506"/>
                    </a:lnTo>
                    <a:lnTo>
                      <a:pt x="779" y="510"/>
                    </a:lnTo>
                    <a:lnTo>
                      <a:pt x="779" y="506"/>
                    </a:lnTo>
                    <a:lnTo>
                      <a:pt x="777" y="506"/>
                    </a:lnTo>
                    <a:lnTo>
                      <a:pt x="775" y="504"/>
                    </a:lnTo>
                    <a:lnTo>
                      <a:pt x="773" y="504"/>
                    </a:lnTo>
                    <a:lnTo>
                      <a:pt x="773" y="506"/>
                    </a:lnTo>
                    <a:lnTo>
                      <a:pt x="775" y="506"/>
                    </a:lnTo>
                    <a:lnTo>
                      <a:pt x="777" y="508"/>
                    </a:lnTo>
                    <a:lnTo>
                      <a:pt x="777" y="510"/>
                    </a:lnTo>
                    <a:lnTo>
                      <a:pt x="782" y="510"/>
                    </a:lnTo>
                    <a:lnTo>
                      <a:pt x="782" y="513"/>
                    </a:lnTo>
                    <a:lnTo>
                      <a:pt x="786" y="515"/>
                    </a:lnTo>
                    <a:lnTo>
                      <a:pt x="788" y="510"/>
                    </a:lnTo>
                    <a:lnTo>
                      <a:pt x="790" y="513"/>
                    </a:lnTo>
                    <a:lnTo>
                      <a:pt x="793" y="515"/>
                    </a:lnTo>
                    <a:lnTo>
                      <a:pt x="795" y="513"/>
                    </a:lnTo>
                    <a:lnTo>
                      <a:pt x="793" y="515"/>
                    </a:lnTo>
                    <a:lnTo>
                      <a:pt x="793" y="522"/>
                    </a:lnTo>
                    <a:lnTo>
                      <a:pt x="795" y="524"/>
                    </a:lnTo>
                    <a:lnTo>
                      <a:pt x="797" y="524"/>
                    </a:lnTo>
                    <a:lnTo>
                      <a:pt x="799" y="524"/>
                    </a:lnTo>
                    <a:lnTo>
                      <a:pt x="797" y="526"/>
                    </a:lnTo>
                    <a:lnTo>
                      <a:pt x="799" y="526"/>
                    </a:lnTo>
                    <a:lnTo>
                      <a:pt x="804" y="526"/>
                    </a:lnTo>
                    <a:lnTo>
                      <a:pt x="804" y="528"/>
                    </a:lnTo>
                    <a:lnTo>
                      <a:pt x="808" y="528"/>
                    </a:lnTo>
                    <a:lnTo>
                      <a:pt x="813" y="530"/>
                    </a:lnTo>
                    <a:lnTo>
                      <a:pt x="817" y="530"/>
                    </a:lnTo>
                    <a:lnTo>
                      <a:pt x="819" y="533"/>
                    </a:lnTo>
                    <a:lnTo>
                      <a:pt x="817" y="535"/>
                    </a:lnTo>
                    <a:lnTo>
                      <a:pt x="815" y="537"/>
                    </a:lnTo>
                    <a:lnTo>
                      <a:pt x="819" y="544"/>
                    </a:lnTo>
                    <a:lnTo>
                      <a:pt x="822" y="550"/>
                    </a:lnTo>
                    <a:lnTo>
                      <a:pt x="822" y="562"/>
                    </a:lnTo>
                    <a:lnTo>
                      <a:pt x="824" y="562"/>
                    </a:lnTo>
                    <a:lnTo>
                      <a:pt x="824" y="566"/>
                    </a:lnTo>
                    <a:lnTo>
                      <a:pt x="819" y="568"/>
                    </a:lnTo>
                    <a:lnTo>
                      <a:pt x="815" y="566"/>
                    </a:lnTo>
                    <a:lnTo>
                      <a:pt x="811" y="573"/>
                    </a:lnTo>
                    <a:lnTo>
                      <a:pt x="808" y="570"/>
                    </a:lnTo>
                    <a:lnTo>
                      <a:pt x="806" y="573"/>
                    </a:lnTo>
                    <a:lnTo>
                      <a:pt x="806" y="575"/>
                    </a:lnTo>
                    <a:lnTo>
                      <a:pt x="808" y="575"/>
                    </a:lnTo>
                    <a:lnTo>
                      <a:pt x="808" y="582"/>
                    </a:lnTo>
                    <a:lnTo>
                      <a:pt x="808" y="584"/>
                    </a:lnTo>
                    <a:lnTo>
                      <a:pt x="802" y="586"/>
                    </a:lnTo>
                    <a:lnTo>
                      <a:pt x="799" y="586"/>
                    </a:lnTo>
                    <a:lnTo>
                      <a:pt x="795" y="590"/>
                    </a:lnTo>
                    <a:lnTo>
                      <a:pt x="788" y="588"/>
                    </a:lnTo>
                    <a:lnTo>
                      <a:pt x="784" y="590"/>
                    </a:lnTo>
                    <a:lnTo>
                      <a:pt x="779" y="588"/>
                    </a:lnTo>
                    <a:lnTo>
                      <a:pt x="777" y="582"/>
                    </a:lnTo>
                    <a:lnTo>
                      <a:pt x="775" y="579"/>
                    </a:lnTo>
                    <a:lnTo>
                      <a:pt x="770" y="577"/>
                    </a:lnTo>
                    <a:lnTo>
                      <a:pt x="768" y="579"/>
                    </a:lnTo>
                    <a:lnTo>
                      <a:pt x="764" y="575"/>
                    </a:lnTo>
                    <a:lnTo>
                      <a:pt x="762" y="575"/>
                    </a:lnTo>
                    <a:lnTo>
                      <a:pt x="759" y="577"/>
                    </a:lnTo>
                    <a:lnTo>
                      <a:pt x="757" y="575"/>
                    </a:lnTo>
                    <a:lnTo>
                      <a:pt x="759" y="573"/>
                    </a:lnTo>
                    <a:lnTo>
                      <a:pt x="757" y="568"/>
                    </a:lnTo>
                    <a:lnTo>
                      <a:pt x="755" y="568"/>
                    </a:lnTo>
                    <a:lnTo>
                      <a:pt x="753" y="570"/>
                    </a:lnTo>
                    <a:lnTo>
                      <a:pt x="750" y="570"/>
                    </a:lnTo>
                    <a:lnTo>
                      <a:pt x="753" y="573"/>
                    </a:lnTo>
                    <a:lnTo>
                      <a:pt x="750" y="577"/>
                    </a:lnTo>
                    <a:lnTo>
                      <a:pt x="746" y="577"/>
                    </a:lnTo>
                    <a:lnTo>
                      <a:pt x="746" y="579"/>
                    </a:lnTo>
                    <a:lnTo>
                      <a:pt x="748" y="582"/>
                    </a:lnTo>
                    <a:lnTo>
                      <a:pt x="750" y="586"/>
                    </a:lnTo>
                    <a:lnTo>
                      <a:pt x="757" y="588"/>
                    </a:lnTo>
                    <a:lnTo>
                      <a:pt x="757" y="593"/>
                    </a:lnTo>
                    <a:lnTo>
                      <a:pt x="759" y="595"/>
                    </a:lnTo>
                    <a:lnTo>
                      <a:pt x="755" y="597"/>
                    </a:lnTo>
                    <a:lnTo>
                      <a:pt x="755" y="602"/>
                    </a:lnTo>
                    <a:lnTo>
                      <a:pt x="753" y="604"/>
                    </a:lnTo>
                    <a:lnTo>
                      <a:pt x="748" y="613"/>
                    </a:lnTo>
                    <a:lnTo>
                      <a:pt x="744" y="615"/>
                    </a:lnTo>
                    <a:lnTo>
                      <a:pt x="744" y="617"/>
                    </a:lnTo>
                    <a:lnTo>
                      <a:pt x="746" y="617"/>
                    </a:lnTo>
                    <a:lnTo>
                      <a:pt x="748" y="622"/>
                    </a:lnTo>
                    <a:lnTo>
                      <a:pt x="750" y="630"/>
                    </a:lnTo>
                    <a:lnTo>
                      <a:pt x="748" y="633"/>
                    </a:lnTo>
                    <a:lnTo>
                      <a:pt x="748" y="635"/>
                    </a:lnTo>
                    <a:lnTo>
                      <a:pt x="748" y="642"/>
                    </a:lnTo>
                    <a:lnTo>
                      <a:pt x="746" y="644"/>
                    </a:lnTo>
                    <a:lnTo>
                      <a:pt x="744" y="642"/>
                    </a:lnTo>
                    <a:lnTo>
                      <a:pt x="741" y="642"/>
                    </a:lnTo>
                    <a:lnTo>
                      <a:pt x="741" y="644"/>
                    </a:lnTo>
                    <a:lnTo>
                      <a:pt x="739" y="642"/>
                    </a:lnTo>
                    <a:lnTo>
                      <a:pt x="737" y="644"/>
                    </a:lnTo>
                    <a:lnTo>
                      <a:pt x="733" y="642"/>
                    </a:lnTo>
                    <a:lnTo>
                      <a:pt x="730" y="644"/>
                    </a:lnTo>
                    <a:lnTo>
                      <a:pt x="730" y="648"/>
                    </a:lnTo>
                    <a:lnTo>
                      <a:pt x="726" y="650"/>
                    </a:lnTo>
                    <a:lnTo>
                      <a:pt x="724" y="653"/>
                    </a:lnTo>
                    <a:lnTo>
                      <a:pt x="721" y="653"/>
                    </a:lnTo>
                    <a:lnTo>
                      <a:pt x="721" y="650"/>
                    </a:lnTo>
                    <a:lnTo>
                      <a:pt x="719" y="655"/>
                    </a:lnTo>
                    <a:lnTo>
                      <a:pt x="717" y="653"/>
                    </a:lnTo>
                    <a:lnTo>
                      <a:pt x="715" y="648"/>
                    </a:lnTo>
                    <a:lnTo>
                      <a:pt x="719" y="646"/>
                    </a:lnTo>
                    <a:lnTo>
                      <a:pt x="719" y="644"/>
                    </a:lnTo>
                    <a:lnTo>
                      <a:pt x="717" y="644"/>
                    </a:lnTo>
                    <a:lnTo>
                      <a:pt x="713" y="642"/>
                    </a:lnTo>
                    <a:lnTo>
                      <a:pt x="708" y="642"/>
                    </a:lnTo>
                    <a:lnTo>
                      <a:pt x="710" y="646"/>
                    </a:lnTo>
                    <a:lnTo>
                      <a:pt x="706" y="646"/>
                    </a:lnTo>
                    <a:lnTo>
                      <a:pt x="706" y="648"/>
                    </a:lnTo>
                    <a:lnTo>
                      <a:pt x="704" y="648"/>
                    </a:lnTo>
                    <a:lnTo>
                      <a:pt x="701" y="646"/>
                    </a:lnTo>
                    <a:lnTo>
                      <a:pt x="699" y="648"/>
                    </a:lnTo>
                    <a:lnTo>
                      <a:pt x="697" y="648"/>
                    </a:lnTo>
                    <a:lnTo>
                      <a:pt x="699" y="644"/>
                    </a:lnTo>
                    <a:lnTo>
                      <a:pt x="697" y="642"/>
                    </a:lnTo>
                    <a:lnTo>
                      <a:pt x="699" y="639"/>
                    </a:lnTo>
                    <a:lnTo>
                      <a:pt x="704" y="637"/>
                    </a:lnTo>
                    <a:lnTo>
                      <a:pt x="708" y="635"/>
                    </a:lnTo>
                    <a:lnTo>
                      <a:pt x="708" y="630"/>
                    </a:lnTo>
                    <a:lnTo>
                      <a:pt x="710" y="630"/>
                    </a:lnTo>
                    <a:lnTo>
                      <a:pt x="713" y="630"/>
                    </a:lnTo>
                    <a:lnTo>
                      <a:pt x="713" y="626"/>
                    </a:lnTo>
                    <a:lnTo>
                      <a:pt x="710" y="626"/>
                    </a:lnTo>
                    <a:lnTo>
                      <a:pt x="708" y="626"/>
                    </a:lnTo>
                    <a:lnTo>
                      <a:pt x="706" y="628"/>
                    </a:lnTo>
                    <a:lnTo>
                      <a:pt x="704" y="628"/>
                    </a:lnTo>
                    <a:lnTo>
                      <a:pt x="706" y="624"/>
                    </a:lnTo>
                    <a:lnTo>
                      <a:pt x="704" y="619"/>
                    </a:lnTo>
                    <a:lnTo>
                      <a:pt x="701" y="624"/>
                    </a:lnTo>
                    <a:lnTo>
                      <a:pt x="695" y="626"/>
                    </a:lnTo>
                    <a:lnTo>
                      <a:pt x="695" y="630"/>
                    </a:lnTo>
                    <a:lnTo>
                      <a:pt x="690" y="628"/>
                    </a:lnTo>
                    <a:lnTo>
                      <a:pt x="690" y="626"/>
                    </a:lnTo>
                    <a:lnTo>
                      <a:pt x="690" y="630"/>
                    </a:lnTo>
                    <a:lnTo>
                      <a:pt x="686" y="630"/>
                    </a:lnTo>
                    <a:lnTo>
                      <a:pt x="686" y="633"/>
                    </a:lnTo>
                    <a:lnTo>
                      <a:pt x="679" y="628"/>
                    </a:lnTo>
                    <a:lnTo>
                      <a:pt x="677" y="630"/>
                    </a:lnTo>
                    <a:lnTo>
                      <a:pt x="677" y="633"/>
                    </a:lnTo>
                    <a:lnTo>
                      <a:pt x="679" y="635"/>
                    </a:lnTo>
                    <a:lnTo>
                      <a:pt x="684" y="637"/>
                    </a:lnTo>
                    <a:lnTo>
                      <a:pt x="684" y="639"/>
                    </a:lnTo>
                    <a:lnTo>
                      <a:pt x="684" y="642"/>
                    </a:lnTo>
                    <a:lnTo>
                      <a:pt x="677" y="639"/>
                    </a:lnTo>
                    <a:lnTo>
                      <a:pt x="670" y="639"/>
                    </a:lnTo>
                    <a:lnTo>
                      <a:pt x="670" y="642"/>
                    </a:lnTo>
                    <a:lnTo>
                      <a:pt x="666" y="642"/>
                    </a:lnTo>
                    <a:lnTo>
                      <a:pt x="666" y="644"/>
                    </a:lnTo>
                    <a:lnTo>
                      <a:pt x="664" y="644"/>
                    </a:lnTo>
                    <a:lnTo>
                      <a:pt x="664" y="648"/>
                    </a:lnTo>
                    <a:lnTo>
                      <a:pt x="664" y="650"/>
                    </a:lnTo>
                    <a:lnTo>
                      <a:pt x="661" y="648"/>
                    </a:lnTo>
                    <a:lnTo>
                      <a:pt x="659" y="650"/>
                    </a:lnTo>
                    <a:lnTo>
                      <a:pt x="659" y="653"/>
                    </a:lnTo>
                    <a:lnTo>
                      <a:pt x="650" y="653"/>
                    </a:lnTo>
                    <a:lnTo>
                      <a:pt x="652" y="642"/>
                    </a:lnTo>
                    <a:lnTo>
                      <a:pt x="650" y="637"/>
                    </a:lnTo>
                    <a:lnTo>
                      <a:pt x="652" y="633"/>
                    </a:lnTo>
                    <a:lnTo>
                      <a:pt x="652" y="630"/>
                    </a:lnTo>
                    <a:lnTo>
                      <a:pt x="655" y="628"/>
                    </a:lnTo>
                    <a:lnTo>
                      <a:pt x="655" y="624"/>
                    </a:lnTo>
                    <a:lnTo>
                      <a:pt x="657" y="622"/>
                    </a:lnTo>
                    <a:lnTo>
                      <a:pt x="661" y="619"/>
                    </a:lnTo>
                    <a:lnTo>
                      <a:pt x="661" y="617"/>
                    </a:lnTo>
                    <a:lnTo>
                      <a:pt x="670" y="619"/>
                    </a:lnTo>
                    <a:lnTo>
                      <a:pt x="672" y="617"/>
                    </a:lnTo>
                    <a:lnTo>
                      <a:pt x="670" y="615"/>
                    </a:lnTo>
                    <a:lnTo>
                      <a:pt x="675" y="613"/>
                    </a:lnTo>
                    <a:lnTo>
                      <a:pt x="672" y="610"/>
                    </a:lnTo>
                    <a:lnTo>
                      <a:pt x="668" y="613"/>
                    </a:lnTo>
                    <a:lnTo>
                      <a:pt x="668" y="610"/>
                    </a:lnTo>
                    <a:lnTo>
                      <a:pt x="670" y="608"/>
                    </a:lnTo>
                    <a:lnTo>
                      <a:pt x="672" y="608"/>
                    </a:lnTo>
                    <a:lnTo>
                      <a:pt x="670" y="606"/>
                    </a:lnTo>
                    <a:lnTo>
                      <a:pt x="668" y="604"/>
                    </a:lnTo>
                    <a:lnTo>
                      <a:pt x="670" y="602"/>
                    </a:lnTo>
                    <a:lnTo>
                      <a:pt x="670" y="599"/>
                    </a:lnTo>
                    <a:lnTo>
                      <a:pt x="670" y="595"/>
                    </a:lnTo>
                    <a:lnTo>
                      <a:pt x="672" y="595"/>
                    </a:lnTo>
                    <a:lnTo>
                      <a:pt x="670" y="593"/>
                    </a:lnTo>
                    <a:lnTo>
                      <a:pt x="672" y="588"/>
                    </a:lnTo>
                    <a:lnTo>
                      <a:pt x="670" y="582"/>
                    </a:lnTo>
                    <a:lnTo>
                      <a:pt x="672" y="582"/>
                    </a:lnTo>
                    <a:lnTo>
                      <a:pt x="670" y="577"/>
                    </a:lnTo>
                    <a:lnTo>
                      <a:pt x="666" y="566"/>
                    </a:lnTo>
                    <a:lnTo>
                      <a:pt x="668" y="566"/>
                    </a:lnTo>
                    <a:lnTo>
                      <a:pt x="672" y="566"/>
                    </a:lnTo>
                    <a:lnTo>
                      <a:pt x="672" y="564"/>
                    </a:lnTo>
                    <a:lnTo>
                      <a:pt x="670" y="566"/>
                    </a:lnTo>
                    <a:lnTo>
                      <a:pt x="668" y="564"/>
                    </a:lnTo>
                    <a:lnTo>
                      <a:pt x="668" y="562"/>
                    </a:lnTo>
                    <a:lnTo>
                      <a:pt x="664" y="559"/>
                    </a:lnTo>
                    <a:lnTo>
                      <a:pt x="664" y="557"/>
                    </a:lnTo>
                    <a:lnTo>
                      <a:pt x="666" y="557"/>
                    </a:lnTo>
                    <a:lnTo>
                      <a:pt x="664" y="555"/>
                    </a:lnTo>
                    <a:lnTo>
                      <a:pt x="657" y="544"/>
                    </a:lnTo>
                    <a:lnTo>
                      <a:pt x="657" y="539"/>
                    </a:lnTo>
                    <a:lnTo>
                      <a:pt x="659" y="537"/>
                    </a:lnTo>
                    <a:lnTo>
                      <a:pt x="657" y="537"/>
                    </a:lnTo>
                    <a:lnTo>
                      <a:pt x="659" y="537"/>
                    </a:lnTo>
                    <a:lnTo>
                      <a:pt x="655" y="537"/>
                    </a:lnTo>
                    <a:lnTo>
                      <a:pt x="655" y="542"/>
                    </a:lnTo>
                    <a:lnTo>
                      <a:pt x="652" y="537"/>
                    </a:lnTo>
                    <a:lnTo>
                      <a:pt x="648" y="522"/>
                    </a:lnTo>
                    <a:lnTo>
                      <a:pt x="652" y="522"/>
                    </a:lnTo>
                    <a:lnTo>
                      <a:pt x="655" y="519"/>
                    </a:lnTo>
                    <a:lnTo>
                      <a:pt x="652" y="519"/>
                    </a:lnTo>
                    <a:lnTo>
                      <a:pt x="646" y="517"/>
                    </a:lnTo>
                    <a:lnTo>
                      <a:pt x="646" y="515"/>
                    </a:lnTo>
                    <a:lnTo>
                      <a:pt x="646" y="510"/>
                    </a:lnTo>
                    <a:lnTo>
                      <a:pt x="648" y="508"/>
                    </a:lnTo>
                    <a:lnTo>
                      <a:pt x="641" y="506"/>
                    </a:lnTo>
                    <a:lnTo>
                      <a:pt x="639" y="506"/>
                    </a:lnTo>
                    <a:lnTo>
                      <a:pt x="639" y="508"/>
                    </a:lnTo>
                    <a:lnTo>
                      <a:pt x="639" y="515"/>
                    </a:lnTo>
                    <a:lnTo>
                      <a:pt x="637" y="517"/>
                    </a:lnTo>
                    <a:lnTo>
                      <a:pt x="635" y="517"/>
                    </a:lnTo>
                    <a:lnTo>
                      <a:pt x="635" y="515"/>
                    </a:lnTo>
                    <a:lnTo>
                      <a:pt x="635" y="510"/>
                    </a:lnTo>
                    <a:lnTo>
                      <a:pt x="632" y="506"/>
                    </a:lnTo>
                    <a:lnTo>
                      <a:pt x="635" y="497"/>
                    </a:lnTo>
                    <a:lnTo>
                      <a:pt x="632" y="497"/>
                    </a:lnTo>
                    <a:lnTo>
                      <a:pt x="637" y="497"/>
                    </a:lnTo>
                    <a:lnTo>
                      <a:pt x="639" y="497"/>
                    </a:lnTo>
                    <a:lnTo>
                      <a:pt x="637" y="497"/>
                    </a:lnTo>
                    <a:lnTo>
                      <a:pt x="635" y="495"/>
                    </a:lnTo>
                    <a:lnTo>
                      <a:pt x="632" y="495"/>
                    </a:lnTo>
                    <a:lnTo>
                      <a:pt x="630" y="493"/>
                    </a:lnTo>
                    <a:lnTo>
                      <a:pt x="630" y="491"/>
                    </a:lnTo>
                    <a:lnTo>
                      <a:pt x="630" y="488"/>
                    </a:lnTo>
                    <a:lnTo>
                      <a:pt x="628" y="488"/>
                    </a:lnTo>
                    <a:lnTo>
                      <a:pt x="630" y="488"/>
                    </a:lnTo>
                    <a:lnTo>
                      <a:pt x="628" y="486"/>
                    </a:lnTo>
                    <a:lnTo>
                      <a:pt x="630" y="484"/>
                    </a:lnTo>
                    <a:lnTo>
                      <a:pt x="637" y="475"/>
                    </a:lnTo>
                    <a:lnTo>
                      <a:pt x="637" y="477"/>
                    </a:lnTo>
                    <a:lnTo>
                      <a:pt x="637" y="475"/>
                    </a:lnTo>
                    <a:lnTo>
                      <a:pt x="635" y="477"/>
                    </a:lnTo>
                    <a:lnTo>
                      <a:pt x="635" y="475"/>
                    </a:lnTo>
                    <a:lnTo>
                      <a:pt x="639" y="468"/>
                    </a:lnTo>
                    <a:lnTo>
                      <a:pt x="641" y="466"/>
                    </a:lnTo>
                    <a:lnTo>
                      <a:pt x="643" y="462"/>
                    </a:lnTo>
                    <a:lnTo>
                      <a:pt x="641" y="464"/>
                    </a:lnTo>
                    <a:lnTo>
                      <a:pt x="637" y="466"/>
                    </a:lnTo>
                    <a:lnTo>
                      <a:pt x="641" y="455"/>
                    </a:lnTo>
                    <a:lnTo>
                      <a:pt x="650" y="453"/>
                    </a:lnTo>
                    <a:lnTo>
                      <a:pt x="650" y="451"/>
                    </a:lnTo>
                    <a:lnTo>
                      <a:pt x="650" y="448"/>
                    </a:lnTo>
                    <a:lnTo>
                      <a:pt x="650" y="451"/>
                    </a:lnTo>
                    <a:lnTo>
                      <a:pt x="646" y="453"/>
                    </a:lnTo>
                    <a:lnTo>
                      <a:pt x="641" y="451"/>
                    </a:lnTo>
                    <a:lnTo>
                      <a:pt x="635" y="459"/>
                    </a:lnTo>
                    <a:lnTo>
                      <a:pt x="635" y="457"/>
                    </a:lnTo>
                    <a:lnTo>
                      <a:pt x="632" y="453"/>
                    </a:lnTo>
                    <a:lnTo>
                      <a:pt x="632" y="451"/>
                    </a:lnTo>
                    <a:lnTo>
                      <a:pt x="630" y="453"/>
                    </a:lnTo>
                    <a:lnTo>
                      <a:pt x="630" y="451"/>
                    </a:lnTo>
                    <a:lnTo>
                      <a:pt x="630" y="448"/>
                    </a:lnTo>
                    <a:lnTo>
                      <a:pt x="632" y="451"/>
                    </a:lnTo>
                    <a:lnTo>
                      <a:pt x="630" y="446"/>
                    </a:lnTo>
                    <a:lnTo>
                      <a:pt x="635" y="439"/>
                    </a:lnTo>
                    <a:lnTo>
                      <a:pt x="637" y="442"/>
                    </a:lnTo>
                    <a:lnTo>
                      <a:pt x="639" y="439"/>
                    </a:lnTo>
                    <a:lnTo>
                      <a:pt x="641" y="439"/>
                    </a:lnTo>
                    <a:lnTo>
                      <a:pt x="646" y="435"/>
                    </a:lnTo>
                    <a:lnTo>
                      <a:pt x="648" y="437"/>
                    </a:lnTo>
                    <a:lnTo>
                      <a:pt x="652" y="437"/>
                    </a:lnTo>
                    <a:lnTo>
                      <a:pt x="652" y="435"/>
                    </a:lnTo>
                    <a:lnTo>
                      <a:pt x="657" y="437"/>
                    </a:lnTo>
                    <a:lnTo>
                      <a:pt x="664" y="433"/>
                    </a:lnTo>
                    <a:lnTo>
                      <a:pt x="659" y="435"/>
                    </a:lnTo>
                    <a:lnTo>
                      <a:pt x="657" y="435"/>
                    </a:lnTo>
                    <a:lnTo>
                      <a:pt x="650" y="431"/>
                    </a:lnTo>
                    <a:lnTo>
                      <a:pt x="646" y="433"/>
                    </a:lnTo>
                    <a:lnTo>
                      <a:pt x="630" y="431"/>
                    </a:lnTo>
                    <a:lnTo>
                      <a:pt x="626" y="435"/>
                    </a:lnTo>
                    <a:lnTo>
                      <a:pt x="621" y="433"/>
                    </a:lnTo>
                    <a:lnTo>
                      <a:pt x="619" y="431"/>
                    </a:lnTo>
                    <a:lnTo>
                      <a:pt x="617" y="431"/>
                    </a:lnTo>
                    <a:lnTo>
                      <a:pt x="619" y="431"/>
                    </a:lnTo>
                    <a:lnTo>
                      <a:pt x="619" y="428"/>
                    </a:lnTo>
                    <a:lnTo>
                      <a:pt x="617" y="428"/>
                    </a:lnTo>
                    <a:lnTo>
                      <a:pt x="619" y="428"/>
                    </a:lnTo>
                    <a:lnTo>
                      <a:pt x="619" y="426"/>
                    </a:lnTo>
                    <a:lnTo>
                      <a:pt x="619" y="428"/>
                    </a:lnTo>
                    <a:lnTo>
                      <a:pt x="619" y="426"/>
                    </a:lnTo>
                    <a:lnTo>
                      <a:pt x="621" y="424"/>
                    </a:lnTo>
                    <a:lnTo>
                      <a:pt x="623" y="415"/>
                    </a:lnTo>
                    <a:lnTo>
                      <a:pt x="626" y="411"/>
                    </a:lnTo>
                    <a:lnTo>
                      <a:pt x="619" y="406"/>
                    </a:lnTo>
                    <a:lnTo>
                      <a:pt x="617" y="393"/>
                    </a:lnTo>
                    <a:lnTo>
                      <a:pt x="623" y="364"/>
                    </a:lnTo>
                    <a:lnTo>
                      <a:pt x="628" y="357"/>
                    </a:lnTo>
                    <a:lnTo>
                      <a:pt x="632" y="355"/>
                    </a:lnTo>
                    <a:lnTo>
                      <a:pt x="637" y="355"/>
                    </a:lnTo>
                    <a:lnTo>
                      <a:pt x="646" y="359"/>
                    </a:lnTo>
                    <a:lnTo>
                      <a:pt x="652" y="362"/>
                    </a:lnTo>
                    <a:lnTo>
                      <a:pt x="659" y="351"/>
                    </a:lnTo>
                    <a:lnTo>
                      <a:pt x="661" y="351"/>
                    </a:lnTo>
                    <a:lnTo>
                      <a:pt x="670" y="355"/>
                    </a:lnTo>
                    <a:lnTo>
                      <a:pt x="675" y="351"/>
                    </a:lnTo>
                    <a:lnTo>
                      <a:pt x="677" y="348"/>
                    </a:lnTo>
                    <a:lnTo>
                      <a:pt x="675" y="346"/>
                    </a:lnTo>
                    <a:lnTo>
                      <a:pt x="675" y="348"/>
                    </a:lnTo>
                    <a:lnTo>
                      <a:pt x="672" y="351"/>
                    </a:lnTo>
                    <a:lnTo>
                      <a:pt x="668" y="351"/>
                    </a:lnTo>
                    <a:lnTo>
                      <a:pt x="666" y="346"/>
                    </a:lnTo>
                    <a:lnTo>
                      <a:pt x="652" y="353"/>
                    </a:lnTo>
                    <a:lnTo>
                      <a:pt x="643" y="353"/>
                    </a:lnTo>
                    <a:lnTo>
                      <a:pt x="639" y="346"/>
                    </a:lnTo>
                    <a:lnTo>
                      <a:pt x="635" y="346"/>
                    </a:lnTo>
                    <a:lnTo>
                      <a:pt x="630" y="346"/>
                    </a:lnTo>
                    <a:lnTo>
                      <a:pt x="626" y="351"/>
                    </a:lnTo>
                    <a:lnTo>
                      <a:pt x="623" y="348"/>
                    </a:lnTo>
                    <a:lnTo>
                      <a:pt x="621" y="351"/>
                    </a:lnTo>
                    <a:lnTo>
                      <a:pt x="621" y="348"/>
                    </a:lnTo>
                    <a:lnTo>
                      <a:pt x="621" y="346"/>
                    </a:lnTo>
                    <a:lnTo>
                      <a:pt x="623" y="346"/>
                    </a:lnTo>
                    <a:lnTo>
                      <a:pt x="621" y="346"/>
                    </a:lnTo>
                    <a:lnTo>
                      <a:pt x="619" y="348"/>
                    </a:lnTo>
                    <a:lnTo>
                      <a:pt x="619" y="351"/>
                    </a:lnTo>
                    <a:lnTo>
                      <a:pt x="614" y="357"/>
                    </a:lnTo>
                    <a:lnTo>
                      <a:pt x="612" y="357"/>
                    </a:lnTo>
                    <a:lnTo>
                      <a:pt x="614" y="355"/>
                    </a:lnTo>
                    <a:lnTo>
                      <a:pt x="612" y="353"/>
                    </a:lnTo>
                    <a:lnTo>
                      <a:pt x="614" y="353"/>
                    </a:lnTo>
                    <a:lnTo>
                      <a:pt x="612" y="353"/>
                    </a:lnTo>
                    <a:lnTo>
                      <a:pt x="614" y="353"/>
                    </a:lnTo>
                    <a:lnTo>
                      <a:pt x="614" y="351"/>
                    </a:lnTo>
                    <a:lnTo>
                      <a:pt x="612" y="353"/>
                    </a:lnTo>
                    <a:lnTo>
                      <a:pt x="608" y="344"/>
                    </a:lnTo>
                    <a:lnTo>
                      <a:pt x="601" y="342"/>
                    </a:lnTo>
                    <a:lnTo>
                      <a:pt x="603" y="335"/>
                    </a:lnTo>
                    <a:lnTo>
                      <a:pt x="601" y="331"/>
                    </a:lnTo>
                    <a:lnTo>
                      <a:pt x="599" y="331"/>
                    </a:lnTo>
                    <a:lnTo>
                      <a:pt x="597" y="333"/>
                    </a:lnTo>
                    <a:lnTo>
                      <a:pt x="599" y="333"/>
                    </a:lnTo>
                    <a:lnTo>
                      <a:pt x="603" y="335"/>
                    </a:lnTo>
                    <a:lnTo>
                      <a:pt x="599" y="337"/>
                    </a:lnTo>
                    <a:lnTo>
                      <a:pt x="597" y="342"/>
                    </a:lnTo>
                    <a:lnTo>
                      <a:pt x="599" y="344"/>
                    </a:lnTo>
                    <a:lnTo>
                      <a:pt x="603" y="344"/>
                    </a:lnTo>
                    <a:lnTo>
                      <a:pt x="603" y="353"/>
                    </a:lnTo>
                    <a:lnTo>
                      <a:pt x="601" y="357"/>
                    </a:lnTo>
                    <a:lnTo>
                      <a:pt x="599" y="353"/>
                    </a:lnTo>
                    <a:lnTo>
                      <a:pt x="599" y="348"/>
                    </a:lnTo>
                    <a:lnTo>
                      <a:pt x="594" y="348"/>
                    </a:lnTo>
                    <a:lnTo>
                      <a:pt x="597" y="351"/>
                    </a:lnTo>
                    <a:lnTo>
                      <a:pt x="597" y="353"/>
                    </a:lnTo>
                    <a:lnTo>
                      <a:pt x="597" y="357"/>
                    </a:lnTo>
                    <a:lnTo>
                      <a:pt x="599" y="359"/>
                    </a:lnTo>
                    <a:lnTo>
                      <a:pt x="601" y="362"/>
                    </a:lnTo>
                    <a:lnTo>
                      <a:pt x="599" y="362"/>
                    </a:lnTo>
                    <a:lnTo>
                      <a:pt x="599" y="364"/>
                    </a:lnTo>
                    <a:lnTo>
                      <a:pt x="597" y="362"/>
                    </a:lnTo>
                    <a:lnTo>
                      <a:pt x="597" y="359"/>
                    </a:lnTo>
                    <a:lnTo>
                      <a:pt x="594" y="362"/>
                    </a:lnTo>
                    <a:lnTo>
                      <a:pt x="594" y="364"/>
                    </a:lnTo>
                    <a:lnTo>
                      <a:pt x="594" y="368"/>
                    </a:lnTo>
                    <a:lnTo>
                      <a:pt x="592" y="366"/>
                    </a:lnTo>
                    <a:lnTo>
                      <a:pt x="590" y="366"/>
                    </a:lnTo>
                    <a:lnTo>
                      <a:pt x="590" y="359"/>
                    </a:lnTo>
                    <a:lnTo>
                      <a:pt x="586" y="357"/>
                    </a:lnTo>
                    <a:lnTo>
                      <a:pt x="588" y="359"/>
                    </a:lnTo>
                    <a:lnTo>
                      <a:pt x="590" y="359"/>
                    </a:lnTo>
                    <a:lnTo>
                      <a:pt x="590" y="366"/>
                    </a:lnTo>
                    <a:lnTo>
                      <a:pt x="590" y="368"/>
                    </a:lnTo>
                    <a:lnTo>
                      <a:pt x="590" y="371"/>
                    </a:lnTo>
                    <a:lnTo>
                      <a:pt x="590" y="373"/>
                    </a:lnTo>
                    <a:lnTo>
                      <a:pt x="586" y="391"/>
                    </a:lnTo>
                    <a:lnTo>
                      <a:pt x="583" y="391"/>
                    </a:lnTo>
                    <a:lnTo>
                      <a:pt x="586" y="393"/>
                    </a:lnTo>
                    <a:lnTo>
                      <a:pt x="583" y="395"/>
                    </a:lnTo>
                    <a:lnTo>
                      <a:pt x="581" y="393"/>
                    </a:lnTo>
                    <a:lnTo>
                      <a:pt x="581" y="388"/>
                    </a:lnTo>
                    <a:lnTo>
                      <a:pt x="581" y="384"/>
                    </a:lnTo>
                    <a:lnTo>
                      <a:pt x="579" y="382"/>
                    </a:lnTo>
                    <a:lnTo>
                      <a:pt x="579" y="379"/>
                    </a:lnTo>
                    <a:lnTo>
                      <a:pt x="586" y="375"/>
                    </a:lnTo>
                    <a:lnTo>
                      <a:pt x="588" y="377"/>
                    </a:lnTo>
                    <a:lnTo>
                      <a:pt x="588" y="375"/>
                    </a:lnTo>
                    <a:lnTo>
                      <a:pt x="588" y="373"/>
                    </a:lnTo>
                    <a:lnTo>
                      <a:pt x="588" y="371"/>
                    </a:lnTo>
                    <a:lnTo>
                      <a:pt x="583" y="373"/>
                    </a:lnTo>
                    <a:lnTo>
                      <a:pt x="583" y="371"/>
                    </a:lnTo>
                    <a:lnTo>
                      <a:pt x="583" y="375"/>
                    </a:lnTo>
                    <a:lnTo>
                      <a:pt x="579" y="377"/>
                    </a:lnTo>
                    <a:lnTo>
                      <a:pt x="579" y="384"/>
                    </a:lnTo>
                    <a:lnTo>
                      <a:pt x="577" y="384"/>
                    </a:lnTo>
                    <a:lnTo>
                      <a:pt x="574" y="384"/>
                    </a:lnTo>
                    <a:lnTo>
                      <a:pt x="572" y="382"/>
                    </a:lnTo>
                    <a:lnTo>
                      <a:pt x="572" y="384"/>
                    </a:lnTo>
                    <a:lnTo>
                      <a:pt x="570" y="379"/>
                    </a:lnTo>
                    <a:lnTo>
                      <a:pt x="570" y="382"/>
                    </a:lnTo>
                    <a:lnTo>
                      <a:pt x="570" y="384"/>
                    </a:lnTo>
                    <a:lnTo>
                      <a:pt x="572" y="384"/>
                    </a:lnTo>
                    <a:lnTo>
                      <a:pt x="572" y="386"/>
                    </a:lnTo>
                    <a:lnTo>
                      <a:pt x="574" y="386"/>
                    </a:lnTo>
                    <a:lnTo>
                      <a:pt x="577" y="384"/>
                    </a:lnTo>
                    <a:lnTo>
                      <a:pt x="577" y="393"/>
                    </a:lnTo>
                    <a:lnTo>
                      <a:pt x="572" y="395"/>
                    </a:lnTo>
                    <a:lnTo>
                      <a:pt x="568" y="393"/>
                    </a:lnTo>
                    <a:lnTo>
                      <a:pt x="565" y="388"/>
                    </a:lnTo>
                    <a:lnTo>
                      <a:pt x="568" y="391"/>
                    </a:lnTo>
                    <a:lnTo>
                      <a:pt x="565" y="393"/>
                    </a:lnTo>
                    <a:lnTo>
                      <a:pt x="568" y="393"/>
                    </a:lnTo>
                    <a:lnTo>
                      <a:pt x="572" y="395"/>
                    </a:lnTo>
                    <a:lnTo>
                      <a:pt x="577" y="393"/>
                    </a:lnTo>
                    <a:lnTo>
                      <a:pt x="581" y="402"/>
                    </a:lnTo>
                    <a:lnTo>
                      <a:pt x="581" y="417"/>
                    </a:lnTo>
                    <a:lnTo>
                      <a:pt x="583" y="422"/>
                    </a:lnTo>
                    <a:lnTo>
                      <a:pt x="583" y="424"/>
                    </a:lnTo>
                    <a:lnTo>
                      <a:pt x="579" y="415"/>
                    </a:lnTo>
                    <a:lnTo>
                      <a:pt x="577" y="415"/>
                    </a:lnTo>
                    <a:lnTo>
                      <a:pt x="574" y="411"/>
                    </a:lnTo>
                    <a:lnTo>
                      <a:pt x="570" y="411"/>
                    </a:lnTo>
                    <a:lnTo>
                      <a:pt x="574" y="411"/>
                    </a:lnTo>
                    <a:lnTo>
                      <a:pt x="574" y="415"/>
                    </a:lnTo>
                    <a:lnTo>
                      <a:pt x="579" y="417"/>
                    </a:lnTo>
                    <a:lnTo>
                      <a:pt x="579" y="422"/>
                    </a:lnTo>
                    <a:lnTo>
                      <a:pt x="588" y="439"/>
                    </a:lnTo>
                    <a:lnTo>
                      <a:pt x="583" y="446"/>
                    </a:lnTo>
                    <a:lnTo>
                      <a:pt x="581" y="457"/>
                    </a:lnTo>
                    <a:lnTo>
                      <a:pt x="577" y="466"/>
                    </a:lnTo>
                    <a:lnTo>
                      <a:pt x="570" y="473"/>
                    </a:lnTo>
                    <a:lnTo>
                      <a:pt x="561" y="482"/>
                    </a:lnTo>
                    <a:lnTo>
                      <a:pt x="561" y="486"/>
                    </a:lnTo>
                    <a:lnTo>
                      <a:pt x="561" y="488"/>
                    </a:lnTo>
                    <a:lnTo>
                      <a:pt x="559" y="488"/>
                    </a:lnTo>
                    <a:lnTo>
                      <a:pt x="557" y="486"/>
                    </a:lnTo>
                    <a:lnTo>
                      <a:pt x="554" y="486"/>
                    </a:lnTo>
                    <a:lnTo>
                      <a:pt x="557" y="486"/>
                    </a:lnTo>
                    <a:lnTo>
                      <a:pt x="554" y="488"/>
                    </a:lnTo>
                    <a:lnTo>
                      <a:pt x="557" y="486"/>
                    </a:lnTo>
                    <a:lnTo>
                      <a:pt x="557" y="488"/>
                    </a:lnTo>
                    <a:lnTo>
                      <a:pt x="559" y="488"/>
                    </a:lnTo>
                    <a:lnTo>
                      <a:pt x="559" y="491"/>
                    </a:lnTo>
                    <a:lnTo>
                      <a:pt x="557" y="493"/>
                    </a:lnTo>
                    <a:lnTo>
                      <a:pt x="557" y="497"/>
                    </a:lnTo>
                    <a:lnTo>
                      <a:pt x="561" y="497"/>
                    </a:lnTo>
                    <a:lnTo>
                      <a:pt x="559" y="497"/>
                    </a:lnTo>
                    <a:lnTo>
                      <a:pt x="561" y="499"/>
                    </a:lnTo>
                    <a:lnTo>
                      <a:pt x="552" y="504"/>
                    </a:lnTo>
                    <a:lnTo>
                      <a:pt x="552" y="506"/>
                    </a:lnTo>
                    <a:lnTo>
                      <a:pt x="548" y="506"/>
                    </a:lnTo>
                    <a:lnTo>
                      <a:pt x="545" y="510"/>
                    </a:lnTo>
                    <a:lnTo>
                      <a:pt x="543" y="508"/>
                    </a:lnTo>
                    <a:lnTo>
                      <a:pt x="548" y="504"/>
                    </a:lnTo>
                    <a:lnTo>
                      <a:pt x="548" y="502"/>
                    </a:lnTo>
                    <a:lnTo>
                      <a:pt x="545" y="502"/>
                    </a:lnTo>
                    <a:lnTo>
                      <a:pt x="545" y="504"/>
                    </a:lnTo>
                    <a:lnTo>
                      <a:pt x="543" y="504"/>
                    </a:lnTo>
                    <a:lnTo>
                      <a:pt x="543" y="506"/>
                    </a:lnTo>
                    <a:lnTo>
                      <a:pt x="543" y="508"/>
                    </a:lnTo>
                    <a:lnTo>
                      <a:pt x="541" y="510"/>
                    </a:lnTo>
                    <a:lnTo>
                      <a:pt x="539" y="510"/>
                    </a:lnTo>
                    <a:lnTo>
                      <a:pt x="530" y="513"/>
                    </a:lnTo>
                    <a:lnTo>
                      <a:pt x="528" y="515"/>
                    </a:lnTo>
                    <a:lnTo>
                      <a:pt x="521" y="519"/>
                    </a:lnTo>
                    <a:lnTo>
                      <a:pt x="519" y="517"/>
                    </a:lnTo>
                    <a:lnTo>
                      <a:pt x="516" y="519"/>
                    </a:lnTo>
                    <a:lnTo>
                      <a:pt x="516" y="524"/>
                    </a:lnTo>
                    <a:lnTo>
                      <a:pt x="512" y="524"/>
                    </a:lnTo>
                    <a:lnTo>
                      <a:pt x="514" y="524"/>
                    </a:lnTo>
                    <a:lnTo>
                      <a:pt x="505" y="526"/>
                    </a:lnTo>
                    <a:lnTo>
                      <a:pt x="503" y="526"/>
                    </a:lnTo>
                    <a:lnTo>
                      <a:pt x="499" y="528"/>
                    </a:lnTo>
                    <a:lnTo>
                      <a:pt x="494" y="528"/>
                    </a:lnTo>
                    <a:lnTo>
                      <a:pt x="492" y="533"/>
                    </a:lnTo>
                    <a:lnTo>
                      <a:pt x="490" y="533"/>
                    </a:lnTo>
                    <a:lnTo>
                      <a:pt x="488" y="533"/>
                    </a:lnTo>
                    <a:lnTo>
                      <a:pt x="483" y="535"/>
                    </a:lnTo>
                    <a:lnTo>
                      <a:pt x="479" y="535"/>
                    </a:lnTo>
                    <a:lnTo>
                      <a:pt x="479" y="537"/>
                    </a:lnTo>
                    <a:lnTo>
                      <a:pt x="474" y="535"/>
                    </a:lnTo>
                    <a:lnTo>
                      <a:pt x="474" y="537"/>
                    </a:lnTo>
                    <a:lnTo>
                      <a:pt x="476" y="539"/>
                    </a:lnTo>
                    <a:lnTo>
                      <a:pt x="472" y="542"/>
                    </a:lnTo>
                    <a:lnTo>
                      <a:pt x="470" y="542"/>
                    </a:lnTo>
                    <a:lnTo>
                      <a:pt x="470" y="544"/>
                    </a:lnTo>
                    <a:lnTo>
                      <a:pt x="465" y="546"/>
                    </a:lnTo>
                    <a:lnTo>
                      <a:pt x="465" y="548"/>
                    </a:lnTo>
                    <a:lnTo>
                      <a:pt x="459" y="548"/>
                    </a:lnTo>
                    <a:lnTo>
                      <a:pt x="456" y="546"/>
                    </a:lnTo>
                    <a:lnTo>
                      <a:pt x="456" y="548"/>
                    </a:lnTo>
                    <a:lnTo>
                      <a:pt x="447" y="550"/>
                    </a:lnTo>
                    <a:lnTo>
                      <a:pt x="434" y="557"/>
                    </a:lnTo>
                    <a:lnTo>
                      <a:pt x="432" y="557"/>
                    </a:lnTo>
                    <a:lnTo>
                      <a:pt x="430" y="559"/>
                    </a:lnTo>
                    <a:lnTo>
                      <a:pt x="423" y="559"/>
                    </a:lnTo>
                    <a:lnTo>
                      <a:pt x="423" y="562"/>
                    </a:lnTo>
                    <a:lnTo>
                      <a:pt x="423" y="564"/>
                    </a:lnTo>
                    <a:lnTo>
                      <a:pt x="414" y="564"/>
                    </a:lnTo>
                    <a:lnTo>
                      <a:pt x="412" y="564"/>
                    </a:lnTo>
                    <a:lnTo>
                      <a:pt x="414" y="566"/>
                    </a:lnTo>
                    <a:lnTo>
                      <a:pt x="412" y="566"/>
                    </a:lnTo>
                    <a:lnTo>
                      <a:pt x="403" y="566"/>
                    </a:lnTo>
                    <a:lnTo>
                      <a:pt x="401" y="568"/>
                    </a:lnTo>
                    <a:lnTo>
                      <a:pt x="401" y="566"/>
                    </a:lnTo>
                    <a:lnTo>
                      <a:pt x="401" y="564"/>
                    </a:lnTo>
                    <a:lnTo>
                      <a:pt x="396" y="566"/>
                    </a:lnTo>
                    <a:lnTo>
                      <a:pt x="392" y="566"/>
                    </a:lnTo>
                    <a:lnTo>
                      <a:pt x="387" y="568"/>
                    </a:lnTo>
                    <a:lnTo>
                      <a:pt x="387" y="570"/>
                    </a:lnTo>
                    <a:lnTo>
                      <a:pt x="383" y="570"/>
                    </a:lnTo>
                    <a:lnTo>
                      <a:pt x="385" y="568"/>
                    </a:lnTo>
                    <a:lnTo>
                      <a:pt x="390" y="566"/>
                    </a:lnTo>
                    <a:lnTo>
                      <a:pt x="383" y="568"/>
                    </a:lnTo>
                    <a:lnTo>
                      <a:pt x="383" y="566"/>
                    </a:lnTo>
                    <a:lnTo>
                      <a:pt x="383" y="564"/>
                    </a:lnTo>
                    <a:lnTo>
                      <a:pt x="381" y="564"/>
                    </a:lnTo>
                    <a:lnTo>
                      <a:pt x="383" y="564"/>
                    </a:lnTo>
                    <a:lnTo>
                      <a:pt x="381" y="566"/>
                    </a:lnTo>
                    <a:lnTo>
                      <a:pt x="383" y="568"/>
                    </a:lnTo>
                    <a:lnTo>
                      <a:pt x="383" y="570"/>
                    </a:lnTo>
                    <a:lnTo>
                      <a:pt x="378" y="570"/>
                    </a:lnTo>
                    <a:lnTo>
                      <a:pt x="378" y="573"/>
                    </a:lnTo>
                    <a:lnTo>
                      <a:pt x="376" y="573"/>
                    </a:lnTo>
                    <a:lnTo>
                      <a:pt x="374" y="570"/>
                    </a:lnTo>
                    <a:lnTo>
                      <a:pt x="376" y="570"/>
                    </a:lnTo>
                    <a:lnTo>
                      <a:pt x="376" y="568"/>
                    </a:lnTo>
                    <a:lnTo>
                      <a:pt x="374" y="570"/>
                    </a:lnTo>
                    <a:lnTo>
                      <a:pt x="367" y="568"/>
                    </a:lnTo>
                    <a:lnTo>
                      <a:pt x="365" y="568"/>
                    </a:lnTo>
                    <a:lnTo>
                      <a:pt x="358" y="566"/>
                    </a:lnTo>
                    <a:lnTo>
                      <a:pt x="354" y="562"/>
                    </a:lnTo>
                    <a:lnTo>
                      <a:pt x="354" y="564"/>
                    </a:lnTo>
                    <a:lnTo>
                      <a:pt x="352" y="562"/>
                    </a:lnTo>
                    <a:lnTo>
                      <a:pt x="347" y="562"/>
                    </a:lnTo>
                    <a:lnTo>
                      <a:pt x="320" y="550"/>
                    </a:lnTo>
                    <a:lnTo>
                      <a:pt x="318" y="546"/>
                    </a:lnTo>
                    <a:lnTo>
                      <a:pt x="318" y="544"/>
                    </a:lnTo>
                    <a:lnTo>
                      <a:pt x="316" y="546"/>
                    </a:lnTo>
                    <a:lnTo>
                      <a:pt x="312" y="542"/>
                    </a:lnTo>
                    <a:lnTo>
                      <a:pt x="312" y="544"/>
                    </a:lnTo>
                    <a:lnTo>
                      <a:pt x="309" y="542"/>
                    </a:lnTo>
                    <a:lnTo>
                      <a:pt x="309" y="539"/>
                    </a:lnTo>
                    <a:lnTo>
                      <a:pt x="307" y="542"/>
                    </a:lnTo>
                    <a:lnTo>
                      <a:pt x="305" y="539"/>
                    </a:lnTo>
                    <a:lnTo>
                      <a:pt x="294" y="530"/>
                    </a:lnTo>
                    <a:lnTo>
                      <a:pt x="294" y="528"/>
                    </a:lnTo>
                    <a:lnTo>
                      <a:pt x="294" y="530"/>
                    </a:lnTo>
                    <a:lnTo>
                      <a:pt x="294" y="528"/>
                    </a:lnTo>
                    <a:lnTo>
                      <a:pt x="292" y="528"/>
                    </a:lnTo>
                    <a:lnTo>
                      <a:pt x="278" y="519"/>
                    </a:lnTo>
                    <a:lnTo>
                      <a:pt x="278" y="517"/>
                    </a:lnTo>
                    <a:lnTo>
                      <a:pt x="280" y="517"/>
                    </a:lnTo>
                    <a:lnTo>
                      <a:pt x="278" y="517"/>
                    </a:lnTo>
                    <a:lnTo>
                      <a:pt x="274" y="513"/>
                    </a:lnTo>
                    <a:lnTo>
                      <a:pt x="263" y="504"/>
                    </a:lnTo>
                    <a:lnTo>
                      <a:pt x="265" y="502"/>
                    </a:lnTo>
                    <a:lnTo>
                      <a:pt x="263" y="504"/>
                    </a:lnTo>
                    <a:lnTo>
                      <a:pt x="258" y="499"/>
                    </a:lnTo>
                    <a:lnTo>
                      <a:pt x="227" y="464"/>
                    </a:lnTo>
                    <a:lnTo>
                      <a:pt x="229" y="464"/>
                    </a:lnTo>
                    <a:lnTo>
                      <a:pt x="231" y="462"/>
                    </a:lnTo>
                    <a:lnTo>
                      <a:pt x="229" y="464"/>
                    </a:lnTo>
                    <a:lnTo>
                      <a:pt x="227" y="464"/>
                    </a:lnTo>
                    <a:lnTo>
                      <a:pt x="218" y="453"/>
                    </a:lnTo>
                    <a:lnTo>
                      <a:pt x="220" y="451"/>
                    </a:lnTo>
                    <a:lnTo>
                      <a:pt x="220" y="448"/>
                    </a:lnTo>
                    <a:lnTo>
                      <a:pt x="222" y="448"/>
                    </a:lnTo>
                    <a:lnTo>
                      <a:pt x="222" y="446"/>
                    </a:lnTo>
                    <a:lnTo>
                      <a:pt x="225" y="446"/>
                    </a:lnTo>
                    <a:lnTo>
                      <a:pt x="225" y="444"/>
                    </a:lnTo>
                    <a:lnTo>
                      <a:pt x="220" y="435"/>
                    </a:lnTo>
                    <a:lnTo>
                      <a:pt x="220" y="439"/>
                    </a:lnTo>
                    <a:lnTo>
                      <a:pt x="218" y="437"/>
                    </a:lnTo>
                    <a:lnTo>
                      <a:pt x="218" y="439"/>
                    </a:lnTo>
                    <a:lnTo>
                      <a:pt x="216" y="437"/>
                    </a:lnTo>
                    <a:lnTo>
                      <a:pt x="214" y="437"/>
                    </a:lnTo>
                    <a:lnTo>
                      <a:pt x="211" y="437"/>
                    </a:lnTo>
                    <a:lnTo>
                      <a:pt x="218" y="442"/>
                    </a:lnTo>
                    <a:lnTo>
                      <a:pt x="216" y="444"/>
                    </a:lnTo>
                    <a:lnTo>
                      <a:pt x="216" y="442"/>
                    </a:lnTo>
                    <a:lnTo>
                      <a:pt x="214" y="442"/>
                    </a:lnTo>
                    <a:lnTo>
                      <a:pt x="207" y="437"/>
                    </a:lnTo>
                    <a:lnTo>
                      <a:pt x="220" y="446"/>
                    </a:lnTo>
                    <a:lnTo>
                      <a:pt x="218" y="451"/>
                    </a:lnTo>
                    <a:lnTo>
                      <a:pt x="214" y="451"/>
                    </a:lnTo>
                    <a:lnTo>
                      <a:pt x="202" y="437"/>
                    </a:lnTo>
                    <a:lnTo>
                      <a:pt x="200" y="437"/>
                    </a:lnTo>
                    <a:lnTo>
                      <a:pt x="200" y="439"/>
                    </a:lnTo>
                    <a:lnTo>
                      <a:pt x="200" y="437"/>
                    </a:lnTo>
                    <a:lnTo>
                      <a:pt x="178" y="419"/>
                    </a:lnTo>
                    <a:lnTo>
                      <a:pt x="169" y="411"/>
                    </a:lnTo>
                    <a:lnTo>
                      <a:pt x="156" y="402"/>
                    </a:lnTo>
                    <a:lnTo>
                      <a:pt x="147" y="391"/>
                    </a:lnTo>
                    <a:lnTo>
                      <a:pt x="144" y="388"/>
                    </a:lnTo>
                    <a:lnTo>
                      <a:pt x="142" y="388"/>
                    </a:lnTo>
                    <a:lnTo>
                      <a:pt x="140" y="386"/>
                    </a:lnTo>
                    <a:lnTo>
                      <a:pt x="109" y="353"/>
                    </a:lnTo>
                    <a:lnTo>
                      <a:pt x="109" y="351"/>
                    </a:lnTo>
                    <a:lnTo>
                      <a:pt x="109" y="348"/>
                    </a:lnTo>
                    <a:lnTo>
                      <a:pt x="107" y="342"/>
                    </a:lnTo>
                    <a:lnTo>
                      <a:pt x="107" y="339"/>
                    </a:lnTo>
                    <a:lnTo>
                      <a:pt x="109" y="337"/>
                    </a:lnTo>
                    <a:lnTo>
                      <a:pt x="109" y="333"/>
                    </a:lnTo>
                    <a:lnTo>
                      <a:pt x="113" y="326"/>
                    </a:lnTo>
                    <a:lnTo>
                      <a:pt x="118" y="324"/>
                    </a:lnTo>
                    <a:lnTo>
                      <a:pt x="124" y="320"/>
                    </a:lnTo>
                    <a:lnTo>
                      <a:pt x="124" y="317"/>
                    </a:lnTo>
                    <a:lnTo>
                      <a:pt x="129" y="320"/>
                    </a:lnTo>
                    <a:lnTo>
                      <a:pt x="127" y="322"/>
                    </a:lnTo>
                    <a:lnTo>
                      <a:pt x="122" y="324"/>
                    </a:lnTo>
                    <a:lnTo>
                      <a:pt x="127" y="331"/>
                    </a:lnTo>
                    <a:lnTo>
                      <a:pt x="129" y="331"/>
                    </a:lnTo>
                    <a:lnTo>
                      <a:pt x="131" y="328"/>
                    </a:lnTo>
                    <a:lnTo>
                      <a:pt x="133" y="328"/>
                    </a:lnTo>
                    <a:lnTo>
                      <a:pt x="140" y="326"/>
                    </a:lnTo>
                    <a:lnTo>
                      <a:pt x="144" y="326"/>
                    </a:lnTo>
                    <a:lnTo>
                      <a:pt x="144" y="328"/>
                    </a:lnTo>
                    <a:lnTo>
                      <a:pt x="144" y="331"/>
                    </a:lnTo>
                    <a:lnTo>
                      <a:pt x="142" y="333"/>
                    </a:lnTo>
                    <a:lnTo>
                      <a:pt x="140" y="337"/>
                    </a:lnTo>
                    <a:lnTo>
                      <a:pt x="140" y="339"/>
                    </a:lnTo>
                    <a:lnTo>
                      <a:pt x="138" y="342"/>
                    </a:lnTo>
                    <a:lnTo>
                      <a:pt x="144" y="348"/>
                    </a:lnTo>
                    <a:lnTo>
                      <a:pt x="149" y="348"/>
                    </a:lnTo>
                    <a:lnTo>
                      <a:pt x="156" y="346"/>
                    </a:lnTo>
                    <a:lnTo>
                      <a:pt x="158" y="346"/>
                    </a:lnTo>
                    <a:lnTo>
                      <a:pt x="162" y="344"/>
                    </a:lnTo>
                    <a:lnTo>
                      <a:pt x="162" y="342"/>
                    </a:lnTo>
                    <a:lnTo>
                      <a:pt x="165" y="342"/>
                    </a:lnTo>
                    <a:lnTo>
                      <a:pt x="165" y="339"/>
                    </a:lnTo>
                    <a:lnTo>
                      <a:pt x="169" y="339"/>
                    </a:lnTo>
                    <a:lnTo>
                      <a:pt x="167" y="342"/>
                    </a:lnTo>
                    <a:lnTo>
                      <a:pt x="171" y="339"/>
                    </a:lnTo>
                    <a:lnTo>
                      <a:pt x="176" y="342"/>
                    </a:lnTo>
                    <a:lnTo>
                      <a:pt x="180" y="337"/>
                    </a:lnTo>
                    <a:lnTo>
                      <a:pt x="182" y="339"/>
                    </a:lnTo>
                    <a:lnTo>
                      <a:pt x="185" y="337"/>
                    </a:lnTo>
                    <a:lnTo>
                      <a:pt x="187" y="335"/>
                    </a:lnTo>
                    <a:lnTo>
                      <a:pt x="191" y="331"/>
                    </a:lnTo>
                    <a:lnTo>
                      <a:pt x="189" y="326"/>
                    </a:lnTo>
                    <a:lnTo>
                      <a:pt x="187" y="324"/>
                    </a:lnTo>
                    <a:lnTo>
                      <a:pt x="189" y="326"/>
                    </a:lnTo>
                    <a:lnTo>
                      <a:pt x="191" y="326"/>
                    </a:lnTo>
                    <a:lnTo>
                      <a:pt x="193" y="328"/>
                    </a:lnTo>
                    <a:lnTo>
                      <a:pt x="196" y="333"/>
                    </a:lnTo>
                    <a:lnTo>
                      <a:pt x="193" y="333"/>
                    </a:lnTo>
                    <a:lnTo>
                      <a:pt x="196" y="335"/>
                    </a:lnTo>
                    <a:lnTo>
                      <a:pt x="198" y="333"/>
                    </a:lnTo>
                    <a:lnTo>
                      <a:pt x="200" y="335"/>
                    </a:lnTo>
                    <a:lnTo>
                      <a:pt x="198" y="337"/>
                    </a:lnTo>
                    <a:lnTo>
                      <a:pt x="198" y="339"/>
                    </a:lnTo>
                    <a:lnTo>
                      <a:pt x="198" y="337"/>
                    </a:lnTo>
                    <a:lnTo>
                      <a:pt x="202" y="335"/>
                    </a:lnTo>
                    <a:lnTo>
                      <a:pt x="202" y="337"/>
                    </a:lnTo>
                    <a:lnTo>
                      <a:pt x="202" y="339"/>
                    </a:lnTo>
                    <a:lnTo>
                      <a:pt x="205" y="337"/>
                    </a:lnTo>
                    <a:lnTo>
                      <a:pt x="205" y="333"/>
                    </a:lnTo>
                    <a:lnTo>
                      <a:pt x="207" y="335"/>
                    </a:lnTo>
                    <a:lnTo>
                      <a:pt x="209" y="335"/>
                    </a:lnTo>
                    <a:lnTo>
                      <a:pt x="211" y="331"/>
                    </a:lnTo>
                    <a:lnTo>
                      <a:pt x="216" y="331"/>
                    </a:lnTo>
                    <a:lnTo>
                      <a:pt x="216" y="326"/>
                    </a:lnTo>
                    <a:lnTo>
                      <a:pt x="216" y="324"/>
                    </a:lnTo>
                    <a:lnTo>
                      <a:pt x="211" y="324"/>
                    </a:lnTo>
                    <a:lnTo>
                      <a:pt x="211" y="322"/>
                    </a:lnTo>
                    <a:lnTo>
                      <a:pt x="211" y="324"/>
                    </a:lnTo>
                    <a:lnTo>
                      <a:pt x="214" y="322"/>
                    </a:lnTo>
                    <a:lnTo>
                      <a:pt x="216" y="322"/>
                    </a:lnTo>
                    <a:lnTo>
                      <a:pt x="220" y="320"/>
                    </a:lnTo>
                    <a:lnTo>
                      <a:pt x="222" y="320"/>
                    </a:lnTo>
                    <a:lnTo>
                      <a:pt x="220" y="322"/>
                    </a:lnTo>
                    <a:lnTo>
                      <a:pt x="222" y="324"/>
                    </a:lnTo>
                    <a:lnTo>
                      <a:pt x="225" y="326"/>
                    </a:lnTo>
                    <a:lnTo>
                      <a:pt x="225" y="324"/>
                    </a:lnTo>
                    <a:lnTo>
                      <a:pt x="227" y="326"/>
                    </a:lnTo>
                    <a:lnTo>
                      <a:pt x="229" y="328"/>
                    </a:lnTo>
                    <a:lnTo>
                      <a:pt x="231" y="328"/>
                    </a:lnTo>
                    <a:lnTo>
                      <a:pt x="234" y="322"/>
                    </a:lnTo>
                    <a:lnTo>
                      <a:pt x="229" y="322"/>
                    </a:lnTo>
                    <a:lnTo>
                      <a:pt x="234" y="322"/>
                    </a:lnTo>
                    <a:lnTo>
                      <a:pt x="236" y="322"/>
                    </a:lnTo>
                    <a:lnTo>
                      <a:pt x="236" y="315"/>
                    </a:lnTo>
                    <a:lnTo>
                      <a:pt x="236" y="322"/>
                    </a:lnTo>
                    <a:lnTo>
                      <a:pt x="240" y="322"/>
                    </a:lnTo>
                    <a:lnTo>
                      <a:pt x="245" y="320"/>
                    </a:lnTo>
                    <a:lnTo>
                      <a:pt x="247" y="322"/>
                    </a:lnTo>
                    <a:lnTo>
                      <a:pt x="247" y="317"/>
                    </a:lnTo>
                    <a:lnTo>
                      <a:pt x="249" y="313"/>
                    </a:lnTo>
                    <a:lnTo>
                      <a:pt x="251" y="315"/>
                    </a:lnTo>
                    <a:lnTo>
                      <a:pt x="254" y="315"/>
                    </a:lnTo>
                    <a:lnTo>
                      <a:pt x="254" y="313"/>
                    </a:lnTo>
                    <a:lnTo>
                      <a:pt x="251" y="313"/>
                    </a:lnTo>
                    <a:lnTo>
                      <a:pt x="251" y="311"/>
                    </a:lnTo>
                    <a:lnTo>
                      <a:pt x="256" y="308"/>
                    </a:lnTo>
                    <a:lnTo>
                      <a:pt x="256" y="311"/>
                    </a:lnTo>
                    <a:lnTo>
                      <a:pt x="256" y="308"/>
                    </a:lnTo>
                    <a:lnTo>
                      <a:pt x="263" y="308"/>
                    </a:lnTo>
                    <a:lnTo>
                      <a:pt x="265" y="306"/>
                    </a:lnTo>
                    <a:lnTo>
                      <a:pt x="267" y="308"/>
                    </a:lnTo>
                    <a:lnTo>
                      <a:pt x="271" y="308"/>
                    </a:lnTo>
                    <a:lnTo>
                      <a:pt x="283" y="308"/>
                    </a:lnTo>
                    <a:lnTo>
                      <a:pt x="285" y="302"/>
                    </a:lnTo>
                    <a:lnTo>
                      <a:pt x="287" y="304"/>
                    </a:lnTo>
                    <a:lnTo>
                      <a:pt x="287" y="300"/>
                    </a:lnTo>
                    <a:lnTo>
                      <a:pt x="287" y="297"/>
                    </a:lnTo>
                    <a:lnTo>
                      <a:pt x="289" y="297"/>
                    </a:lnTo>
                    <a:lnTo>
                      <a:pt x="289" y="295"/>
                    </a:lnTo>
                    <a:lnTo>
                      <a:pt x="292" y="295"/>
                    </a:lnTo>
                    <a:lnTo>
                      <a:pt x="292" y="293"/>
                    </a:lnTo>
                    <a:lnTo>
                      <a:pt x="294" y="291"/>
                    </a:lnTo>
                    <a:lnTo>
                      <a:pt x="294" y="288"/>
                    </a:lnTo>
                    <a:lnTo>
                      <a:pt x="296" y="286"/>
                    </a:lnTo>
                    <a:lnTo>
                      <a:pt x="294" y="286"/>
                    </a:lnTo>
                    <a:lnTo>
                      <a:pt x="294" y="284"/>
                    </a:lnTo>
                    <a:lnTo>
                      <a:pt x="296" y="286"/>
                    </a:lnTo>
                    <a:lnTo>
                      <a:pt x="296" y="282"/>
                    </a:lnTo>
                    <a:lnTo>
                      <a:pt x="294" y="282"/>
                    </a:lnTo>
                    <a:lnTo>
                      <a:pt x="296" y="282"/>
                    </a:lnTo>
                    <a:lnTo>
                      <a:pt x="298" y="282"/>
                    </a:lnTo>
                    <a:lnTo>
                      <a:pt x="300" y="280"/>
                    </a:lnTo>
                    <a:lnTo>
                      <a:pt x="298" y="280"/>
                    </a:lnTo>
                    <a:lnTo>
                      <a:pt x="303" y="277"/>
                    </a:lnTo>
                    <a:lnTo>
                      <a:pt x="303" y="275"/>
                    </a:lnTo>
                    <a:lnTo>
                      <a:pt x="303" y="273"/>
                    </a:lnTo>
                    <a:lnTo>
                      <a:pt x="305" y="273"/>
                    </a:lnTo>
                    <a:lnTo>
                      <a:pt x="305" y="271"/>
                    </a:lnTo>
                    <a:lnTo>
                      <a:pt x="307" y="268"/>
                    </a:lnTo>
                    <a:lnTo>
                      <a:pt x="309" y="262"/>
                    </a:lnTo>
                    <a:lnTo>
                      <a:pt x="314" y="257"/>
                    </a:lnTo>
                    <a:lnTo>
                      <a:pt x="318" y="255"/>
                    </a:lnTo>
                    <a:lnTo>
                      <a:pt x="318" y="253"/>
                    </a:lnTo>
                    <a:lnTo>
                      <a:pt x="323" y="246"/>
                    </a:lnTo>
                    <a:lnTo>
                      <a:pt x="320" y="246"/>
                    </a:lnTo>
                    <a:lnTo>
                      <a:pt x="323" y="246"/>
                    </a:lnTo>
                    <a:lnTo>
                      <a:pt x="327" y="242"/>
                    </a:lnTo>
                    <a:lnTo>
                      <a:pt x="329" y="233"/>
                    </a:lnTo>
                    <a:lnTo>
                      <a:pt x="320" y="235"/>
                    </a:lnTo>
                    <a:lnTo>
                      <a:pt x="316" y="240"/>
                    </a:lnTo>
                    <a:lnTo>
                      <a:pt x="316" y="244"/>
                    </a:lnTo>
                    <a:lnTo>
                      <a:pt x="314" y="244"/>
                    </a:lnTo>
                    <a:lnTo>
                      <a:pt x="316" y="244"/>
                    </a:lnTo>
                    <a:lnTo>
                      <a:pt x="314" y="251"/>
                    </a:lnTo>
                    <a:lnTo>
                      <a:pt x="309" y="253"/>
                    </a:lnTo>
                    <a:lnTo>
                      <a:pt x="303" y="253"/>
                    </a:lnTo>
                    <a:lnTo>
                      <a:pt x="303" y="251"/>
                    </a:lnTo>
                    <a:lnTo>
                      <a:pt x="298" y="251"/>
                    </a:lnTo>
                    <a:lnTo>
                      <a:pt x="294" y="246"/>
                    </a:lnTo>
                    <a:lnTo>
                      <a:pt x="292" y="246"/>
                    </a:lnTo>
                    <a:lnTo>
                      <a:pt x="292" y="248"/>
                    </a:lnTo>
                    <a:lnTo>
                      <a:pt x="287" y="246"/>
                    </a:lnTo>
                    <a:lnTo>
                      <a:pt x="287" y="244"/>
                    </a:lnTo>
                    <a:lnTo>
                      <a:pt x="285" y="244"/>
                    </a:lnTo>
                    <a:lnTo>
                      <a:pt x="287" y="244"/>
                    </a:lnTo>
                    <a:lnTo>
                      <a:pt x="287" y="246"/>
                    </a:lnTo>
                    <a:lnTo>
                      <a:pt x="292" y="248"/>
                    </a:lnTo>
                    <a:lnTo>
                      <a:pt x="289" y="251"/>
                    </a:lnTo>
                    <a:lnTo>
                      <a:pt x="283" y="251"/>
                    </a:lnTo>
                    <a:lnTo>
                      <a:pt x="276" y="248"/>
                    </a:lnTo>
                    <a:lnTo>
                      <a:pt x="278" y="246"/>
                    </a:lnTo>
                    <a:lnTo>
                      <a:pt x="278" y="244"/>
                    </a:lnTo>
                    <a:lnTo>
                      <a:pt x="280" y="240"/>
                    </a:lnTo>
                    <a:lnTo>
                      <a:pt x="274" y="248"/>
                    </a:lnTo>
                    <a:lnTo>
                      <a:pt x="276" y="251"/>
                    </a:lnTo>
                    <a:lnTo>
                      <a:pt x="274" y="251"/>
                    </a:lnTo>
                    <a:lnTo>
                      <a:pt x="271" y="251"/>
                    </a:lnTo>
                    <a:lnTo>
                      <a:pt x="274" y="253"/>
                    </a:lnTo>
                    <a:lnTo>
                      <a:pt x="274" y="251"/>
                    </a:lnTo>
                    <a:lnTo>
                      <a:pt x="278" y="253"/>
                    </a:lnTo>
                    <a:lnTo>
                      <a:pt x="278" y="255"/>
                    </a:lnTo>
                    <a:lnTo>
                      <a:pt x="274" y="257"/>
                    </a:lnTo>
                    <a:lnTo>
                      <a:pt x="263" y="257"/>
                    </a:lnTo>
                    <a:lnTo>
                      <a:pt x="258" y="257"/>
                    </a:lnTo>
                    <a:lnTo>
                      <a:pt x="249" y="260"/>
                    </a:lnTo>
                    <a:lnTo>
                      <a:pt x="245" y="262"/>
                    </a:lnTo>
                    <a:lnTo>
                      <a:pt x="240" y="262"/>
                    </a:lnTo>
                    <a:lnTo>
                      <a:pt x="238" y="262"/>
                    </a:lnTo>
                    <a:lnTo>
                      <a:pt x="238" y="264"/>
                    </a:lnTo>
                    <a:lnTo>
                      <a:pt x="238" y="262"/>
                    </a:lnTo>
                    <a:lnTo>
                      <a:pt x="229" y="264"/>
                    </a:lnTo>
                    <a:lnTo>
                      <a:pt x="222" y="268"/>
                    </a:lnTo>
                    <a:lnTo>
                      <a:pt x="222" y="273"/>
                    </a:lnTo>
                    <a:lnTo>
                      <a:pt x="218" y="277"/>
                    </a:lnTo>
                    <a:lnTo>
                      <a:pt x="216" y="282"/>
                    </a:lnTo>
                    <a:lnTo>
                      <a:pt x="216" y="280"/>
                    </a:lnTo>
                    <a:lnTo>
                      <a:pt x="211" y="277"/>
                    </a:lnTo>
                    <a:lnTo>
                      <a:pt x="211" y="275"/>
                    </a:lnTo>
                    <a:lnTo>
                      <a:pt x="209" y="277"/>
                    </a:lnTo>
                    <a:lnTo>
                      <a:pt x="207" y="277"/>
                    </a:lnTo>
                    <a:lnTo>
                      <a:pt x="207" y="273"/>
                    </a:lnTo>
                    <a:lnTo>
                      <a:pt x="207" y="277"/>
                    </a:lnTo>
                    <a:lnTo>
                      <a:pt x="202" y="277"/>
                    </a:lnTo>
                    <a:lnTo>
                      <a:pt x="196" y="275"/>
                    </a:lnTo>
                    <a:lnTo>
                      <a:pt x="196" y="273"/>
                    </a:lnTo>
                    <a:lnTo>
                      <a:pt x="193" y="275"/>
                    </a:lnTo>
                    <a:lnTo>
                      <a:pt x="185" y="273"/>
                    </a:lnTo>
                    <a:lnTo>
                      <a:pt x="187" y="275"/>
                    </a:lnTo>
                    <a:lnTo>
                      <a:pt x="182" y="275"/>
                    </a:lnTo>
                    <a:lnTo>
                      <a:pt x="171" y="271"/>
                    </a:lnTo>
                    <a:lnTo>
                      <a:pt x="167" y="268"/>
                    </a:lnTo>
                    <a:lnTo>
                      <a:pt x="165" y="268"/>
                    </a:lnTo>
                    <a:lnTo>
                      <a:pt x="160" y="268"/>
                    </a:lnTo>
                    <a:lnTo>
                      <a:pt x="153" y="268"/>
                    </a:lnTo>
                    <a:lnTo>
                      <a:pt x="149" y="266"/>
                    </a:lnTo>
                    <a:lnTo>
                      <a:pt x="147" y="266"/>
                    </a:lnTo>
                    <a:lnTo>
                      <a:pt x="142" y="266"/>
                    </a:lnTo>
                    <a:lnTo>
                      <a:pt x="93" y="237"/>
                    </a:lnTo>
                    <a:lnTo>
                      <a:pt x="89" y="235"/>
                    </a:lnTo>
                    <a:lnTo>
                      <a:pt x="91" y="235"/>
                    </a:lnTo>
                    <a:lnTo>
                      <a:pt x="89" y="233"/>
                    </a:lnTo>
                    <a:lnTo>
                      <a:pt x="89" y="235"/>
                    </a:lnTo>
                    <a:lnTo>
                      <a:pt x="82" y="233"/>
                    </a:lnTo>
                    <a:lnTo>
                      <a:pt x="75" y="226"/>
                    </a:lnTo>
                    <a:lnTo>
                      <a:pt x="67" y="222"/>
                    </a:lnTo>
                    <a:lnTo>
                      <a:pt x="62" y="217"/>
                    </a:lnTo>
                    <a:lnTo>
                      <a:pt x="67" y="222"/>
                    </a:lnTo>
                    <a:lnTo>
                      <a:pt x="71" y="224"/>
                    </a:lnTo>
                    <a:lnTo>
                      <a:pt x="67" y="222"/>
                    </a:lnTo>
                    <a:lnTo>
                      <a:pt x="64" y="217"/>
                    </a:lnTo>
                    <a:lnTo>
                      <a:pt x="58" y="213"/>
                    </a:lnTo>
                    <a:lnTo>
                      <a:pt x="55" y="211"/>
                    </a:lnTo>
                    <a:lnTo>
                      <a:pt x="58" y="208"/>
                    </a:lnTo>
                    <a:lnTo>
                      <a:pt x="60" y="213"/>
                    </a:lnTo>
                    <a:lnTo>
                      <a:pt x="62" y="213"/>
                    </a:lnTo>
                    <a:lnTo>
                      <a:pt x="64" y="211"/>
                    </a:lnTo>
                    <a:lnTo>
                      <a:pt x="62" y="213"/>
                    </a:lnTo>
                    <a:lnTo>
                      <a:pt x="62" y="211"/>
                    </a:lnTo>
                    <a:lnTo>
                      <a:pt x="62" y="213"/>
                    </a:lnTo>
                    <a:lnTo>
                      <a:pt x="60" y="208"/>
                    </a:lnTo>
                    <a:lnTo>
                      <a:pt x="64" y="208"/>
                    </a:lnTo>
                    <a:lnTo>
                      <a:pt x="67" y="206"/>
                    </a:lnTo>
                    <a:lnTo>
                      <a:pt x="69" y="204"/>
                    </a:lnTo>
                    <a:lnTo>
                      <a:pt x="64" y="206"/>
                    </a:lnTo>
                    <a:lnTo>
                      <a:pt x="62" y="202"/>
                    </a:lnTo>
                    <a:lnTo>
                      <a:pt x="67" y="202"/>
                    </a:lnTo>
                    <a:lnTo>
                      <a:pt x="73" y="200"/>
                    </a:lnTo>
                    <a:lnTo>
                      <a:pt x="75" y="202"/>
                    </a:lnTo>
                    <a:lnTo>
                      <a:pt x="78" y="200"/>
                    </a:lnTo>
                    <a:lnTo>
                      <a:pt x="80" y="200"/>
                    </a:lnTo>
                    <a:lnTo>
                      <a:pt x="82" y="197"/>
                    </a:lnTo>
                    <a:lnTo>
                      <a:pt x="80" y="200"/>
                    </a:lnTo>
                    <a:lnTo>
                      <a:pt x="78" y="200"/>
                    </a:lnTo>
                    <a:lnTo>
                      <a:pt x="75" y="202"/>
                    </a:lnTo>
                    <a:lnTo>
                      <a:pt x="75" y="200"/>
                    </a:lnTo>
                    <a:lnTo>
                      <a:pt x="73" y="200"/>
                    </a:lnTo>
                    <a:lnTo>
                      <a:pt x="67" y="200"/>
                    </a:lnTo>
                    <a:lnTo>
                      <a:pt x="67" y="197"/>
                    </a:lnTo>
                    <a:lnTo>
                      <a:pt x="69" y="197"/>
                    </a:lnTo>
                    <a:lnTo>
                      <a:pt x="67" y="197"/>
                    </a:lnTo>
                    <a:lnTo>
                      <a:pt x="67" y="200"/>
                    </a:lnTo>
                    <a:lnTo>
                      <a:pt x="64" y="197"/>
                    </a:lnTo>
                    <a:lnTo>
                      <a:pt x="62" y="195"/>
                    </a:lnTo>
                    <a:lnTo>
                      <a:pt x="64" y="195"/>
                    </a:lnTo>
                    <a:lnTo>
                      <a:pt x="60" y="193"/>
                    </a:lnTo>
                    <a:lnTo>
                      <a:pt x="62" y="191"/>
                    </a:lnTo>
                    <a:lnTo>
                      <a:pt x="60" y="188"/>
                    </a:lnTo>
                    <a:lnTo>
                      <a:pt x="58" y="188"/>
                    </a:lnTo>
                    <a:lnTo>
                      <a:pt x="60" y="193"/>
                    </a:lnTo>
                    <a:lnTo>
                      <a:pt x="55" y="188"/>
                    </a:lnTo>
                    <a:lnTo>
                      <a:pt x="53" y="188"/>
                    </a:lnTo>
                    <a:lnTo>
                      <a:pt x="55" y="191"/>
                    </a:lnTo>
                    <a:lnTo>
                      <a:pt x="53" y="188"/>
                    </a:lnTo>
                    <a:lnTo>
                      <a:pt x="53" y="186"/>
                    </a:lnTo>
                    <a:lnTo>
                      <a:pt x="53" y="184"/>
                    </a:lnTo>
                    <a:lnTo>
                      <a:pt x="49" y="184"/>
                    </a:lnTo>
                    <a:lnTo>
                      <a:pt x="49" y="182"/>
                    </a:lnTo>
                    <a:lnTo>
                      <a:pt x="51" y="182"/>
                    </a:lnTo>
                    <a:lnTo>
                      <a:pt x="46" y="175"/>
                    </a:lnTo>
                    <a:lnTo>
                      <a:pt x="46" y="177"/>
                    </a:lnTo>
                    <a:lnTo>
                      <a:pt x="49" y="180"/>
                    </a:lnTo>
                    <a:lnTo>
                      <a:pt x="46" y="180"/>
                    </a:lnTo>
                    <a:lnTo>
                      <a:pt x="44" y="177"/>
                    </a:lnTo>
                    <a:lnTo>
                      <a:pt x="46" y="177"/>
                    </a:lnTo>
                    <a:lnTo>
                      <a:pt x="46" y="175"/>
                    </a:lnTo>
                    <a:lnTo>
                      <a:pt x="44" y="175"/>
                    </a:lnTo>
                    <a:lnTo>
                      <a:pt x="44" y="173"/>
                    </a:lnTo>
                    <a:lnTo>
                      <a:pt x="46" y="175"/>
                    </a:lnTo>
                    <a:lnTo>
                      <a:pt x="46" y="173"/>
                    </a:lnTo>
                    <a:lnTo>
                      <a:pt x="44" y="173"/>
                    </a:lnTo>
                    <a:lnTo>
                      <a:pt x="44" y="171"/>
                    </a:lnTo>
                    <a:lnTo>
                      <a:pt x="44" y="173"/>
                    </a:lnTo>
                    <a:lnTo>
                      <a:pt x="42" y="173"/>
                    </a:lnTo>
                    <a:lnTo>
                      <a:pt x="44" y="171"/>
                    </a:lnTo>
                    <a:lnTo>
                      <a:pt x="42" y="166"/>
                    </a:lnTo>
                    <a:lnTo>
                      <a:pt x="44" y="166"/>
                    </a:lnTo>
                    <a:lnTo>
                      <a:pt x="42" y="160"/>
                    </a:lnTo>
                    <a:lnTo>
                      <a:pt x="44" y="157"/>
                    </a:lnTo>
                    <a:lnTo>
                      <a:pt x="42" y="153"/>
                    </a:lnTo>
                    <a:lnTo>
                      <a:pt x="44" y="151"/>
                    </a:lnTo>
                    <a:lnTo>
                      <a:pt x="46" y="149"/>
                    </a:lnTo>
                    <a:lnTo>
                      <a:pt x="46" y="151"/>
                    </a:lnTo>
                    <a:lnTo>
                      <a:pt x="49" y="149"/>
                    </a:lnTo>
                    <a:lnTo>
                      <a:pt x="46" y="151"/>
                    </a:lnTo>
                    <a:lnTo>
                      <a:pt x="49" y="144"/>
                    </a:lnTo>
                    <a:lnTo>
                      <a:pt x="51" y="144"/>
                    </a:lnTo>
                    <a:lnTo>
                      <a:pt x="53" y="142"/>
                    </a:lnTo>
                    <a:lnTo>
                      <a:pt x="58" y="140"/>
                    </a:lnTo>
                    <a:lnTo>
                      <a:pt x="60" y="137"/>
                    </a:lnTo>
                    <a:lnTo>
                      <a:pt x="64" y="135"/>
                    </a:lnTo>
                    <a:lnTo>
                      <a:pt x="69" y="129"/>
                    </a:lnTo>
                    <a:lnTo>
                      <a:pt x="71" y="126"/>
                    </a:lnTo>
                    <a:lnTo>
                      <a:pt x="80" y="124"/>
                    </a:lnTo>
                    <a:lnTo>
                      <a:pt x="75" y="124"/>
                    </a:lnTo>
                    <a:lnTo>
                      <a:pt x="78" y="124"/>
                    </a:lnTo>
                    <a:lnTo>
                      <a:pt x="75" y="122"/>
                    </a:lnTo>
                    <a:lnTo>
                      <a:pt x="78" y="122"/>
                    </a:lnTo>
                    <a:lnTo>
                      <a:pt x="80" y="122"/>
                    </a:lnTo>
                    <a:lnTo>
                      <a:pt x="82" y="120"/>
                    </a:lnTo>
                    <a:lnTo>
                      <a:pt x="75" y="122"/>
                    </a:lnTo>
                    <a:lnTo>
                      <a:pt x="67" y="122"/>
                    </a:lnTo>
                    <a:lnTo>
                      <a:pt x="69" y="122"/>
                    </a:lnTo>
                    <a:lnTo>
                      <a:pt x="64" y="122"/>
                    </a:lnTo>
                    <a:lnTo>
                      <a:pt x="64" y="124"/>
                    </a:lnTo>
                    <a:lnTo>
                      <a:pt x="60" y="124"/>
                    </a:lnTo>
                    <a:lnTo>
                      <a:pt x="60" y="122"/>
                    </a:lnTo>
                    <a:lnTo>
                      <a:pt x="55" y="126"/>
                    </a:lnTo>
                    <a:lnTo>
                      <a:pt x="49" y="135"/>
                    </a:lnTo>
                    <a:lnTo>
                      <a:pt x="49" y="133"/>
                    </a:lnTo>
                    <a:lnTo>
                      <a:pt x="46" y="131"/>
                    </a:lnTo>
                    <a:lnTo>
                      <a:pt x="49" y="126"/>
                    </a:lnTo>
                    <a:lnTo>
                      <a:pt x="49" y="129"/>
                    </a:lnTo>
                    <a:lnTo>
                      <a:pt x="46" y="126"/>
                    </a:lnTo>
                    <a:lnTo>
                      <a:pt x="51" y="124"/>
                    </a:lnTo>
                    <a:lnTo>
                      <a:pt x="55" y="117"/>
                    </a:lnTo>
                    <a:lnTo>
                      <a:pt x="60" y="115"/>
                    </a:lnTo>
                    <a:lnTo>
                      <a:pt x="64" y="115"/>
                    </a:lnTo>
                    <a:lnTo>
                      <a:pt x="67" y="113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2" y="111"/>
                    </a:lnTo>
                    <a:lnTo>
                      <a:pt x="60" y="113"/>
                    </a:lnTo>
                    <a:lnTo>
                      <a:pt x="58" y="109"/>
                    </a:lnTo>
                    <a:lnTo>
                      <a:pt x="58" y="113"/>
                    </a:lnTo>
                    <a:lnTo>
                      <a:pt x="53" y="111"/>
                    </a:lnTo>
                    <a:lnTo>
                      <a:pt x="51" y="111"/>
                    </a:lnTo>
                    <a:lnTo>
                      <a:pt x="49" y="109"/>
                    </a:lnTo>
                    <a:lnTo>
                      <a:pt x="51" y="106"/>
                    </a:lnTo>
                    <a:lnTo>
                      <a:pt x="80" y="106"/>
                    </a:lnTo>
                    <a:lnTo>
                      <a:pt x="82" y="95"/>
                    </a:lnTo>
                    <a:lnTo>
                      <a:pt x="82" y="60"/>
                    </a:lnTo>
                    <a:lnTo>
                      <a:pt x="84" y="60"/>
                    </a:lnTo>
                    <a:lnTo>
                      <a:pt x="91" y="57"/>
                    </a:lnTo>
                    <a:lnTo>
                      <a:pt x="93" y="71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100" y="73"/>
                    </a:lnTo>
                    <a:lnTo>
                      <a:pt x="102" y="71"/>
                    </a:lnTo>
                    <a:lnTo>
                      <a:pt x="104" y="64"/>
                    </a:lnTo>
                    <a:lnTo>
                      <a:pt x="109" y="62"/>
                    </a:lnTo>
                    <a:lnTo>
                      <a:pt x="111" y="66"/>
                    </a:lnTo>
                    <a:lnTo>
                      <a:pt x="116" y="69"/>
                    </a:lnTo>
                    <a:lnTo>
                      <a:pt x="129" y="62"/>
                    </a:lnTo>
                    <a:lnTo>
                      <a:pt x="144" y="69"/>
                    </a:lnTo>
                    <a:lnTo>
                      <a:pt x="156" y="62"/>
                    </a:lnTo>
                    <a:lnTo>
                      <a:pt x="160" y="62"/>
                    </a:lnTo>
                    <a:lnTo>
                      <a:pt x="167" y="64"/>
                    </a:lnTo>
                    <a:lnTo>
                      <a:pt x="178" y="62"/>
                    </a:lnTo>
                    <a:lnTo>
                      <a:pt x="187" y="64"/>
                    </a:lnTo>
                    <a:lnTo>
                      <a:pt x="202" y="62"/>
                    </a:lnTo>
                    <a:lnTo>
                      <a:pt x="220" y="75"/>
                    </a:lnTo>
                    <a:lnTo>
                      <a:pt x="240" y="77"/>
                    </a:lnTo>
                    <a:lnTo>
                      <a:pt x="258" y="77"/>
                    </a:lnTo>
                    <a:lnTo>
                      <a:pt x="263" y="77"/>
                    </a:lnTo>
                    <a:lnTo>
                      <a:pt x="267" y="73"/>
                    </a:lnTo>
                    <a:lnTo>
                      <a:pt x="276" y="60"/>
                    </a:lnTo>
                    <a:lnTo>
                      <a:pt x="292" y="55"/>
                    </a:lnTo>
                    <a:lnTo>
                      <a:pt x="305" y="51"/>
                    </a:lnTo>
                    <a:lnTo>
                      <a:pt x="312" y="51"/>
                    </a:lnTo>
                    <a:lnTo>
                      <a:pt x="341" y="42"/>
                    </a:lnTo>
                    <a:lnTo>
                      <a:pt x="347" y="44"/>
                    </a:lnTo>
                    <a:lnTo>
                      <a:pt x="343" y="51"/>
                    </a:lnTo>
                    <a:lnTo>
                      <a:pt x="341" y="51"/>
                    </a:lnTo>
                    <a:lnTo>
                      <a:pt x="343" y="57"/>
                    </a:lnTo>
                    <a:lnTo>
                      <a:pt x="341" y="60"/>
                    </a:lnTo>
                    <a:lnTo>
                      <a:pt x="343" y="60"/>
                    </a:lnTo>
                    <a:lnTo>
                      <a:pt x="341" y="64"/>
                    </a:lnTo>
                    <a:lnTo>
                      <a:pt x="343" y="66"/>
                    </a:lnTo>
                    <a:lnTo>
                      <a:pt x="352" y="69"/>
                    </a:lnTo>
                    <a:lnTo>
                      <a:pt x="374" y="69"/>
                    </a:lnTo>
                    <a:lnTo>
                      <a:pt x="381" y="66"/>
                    </a:lnTo>
                    <a:lnTo>
                      <a:pt x="387" y="64"/>
                    </a:lnTo>
                    <a:lnTo>
                      <a:pt x="385" y="62"/>
                    </a:lnTo>
                    <a:lnTo>
                      <a:pt x="385" y="60"/>
                    </a:lnTo>
                    <a:lnTo>
                      <a:pt x="396" y="51"/>
                    </a:lnTo>
                    <a:lnTo>
                      <a:pt x="401" y="49"/>
                    </a:lnTo>
                    <a:lnTo>
                      <a:pt x="403" y="51"/>
                    </a:lnTo>
                    <a:lnTo>
                      <a:pt x="407" y="51"/>
                    </a:lnTo>
                    <a:lnTo>
                      <a:pt x="412" y="51"/>
                    </a:lnTo>
                    <a:lnTo>
                      <a:pt x="414" y="46"/>
                    </a:lnTo>
                    <a:lnTo>
                      <a:pt x="418" y="46"/>
                    </a:lnTo>
                    <a:lnTo>
                      <a:pt x="421" y="44"/>
                    </a:lnTo>
                    <a:lnTo>
                      <a:pt x="421" y="42"/>
                    </a:lnTo>
                    <a:lnTo>
                      <a:pt x="418" y="40"/>
                    </a:lnTo>
                    <a:lnTo>
                      <a:pt x="405" y="40"/>
                    </a:lnTo>
                    <a:lnTo>
                      <a:pt x="403" y="37"/>
                    </a:lnTo>
                    <a:lnTo>
                      <a:pt x="403" y="26"/>
                    </a:lnTo>
                    <a:lnTo>
                      <a:pt x="401" y="24"/>
                    </a:lnTo>
                    <a:lnTo>
                      <a:pt x="401" y="15"/>
                    </a:lnTo>
                    <a:lnTo>
                      <a:pt x="405" y="11"/>
                    </a:lnTo>
                    <a:lnTo>
                      <a:pt x="410" y="9"/>
                    </a:lnTo>
                    <a:lnTo>
                      <a:pt x="416" y="4"/>
                    </a:lnTo>
                    <a:lnTo>
                      <a:pt x="423" y="6"/>
                    </a:lnTo>
                    <a:lnTo>
                      <a:pt x="445" y="15"/>
                    </a:lnTo>
                    <a:lnTo>
                      <a:pt x="447" y="11"/>
                    </a:lnTo>
                    <a:lnTo>
                      <a:pt x="452" y="9"/>
                    </a:lnTo>
                    <a:lnTo>
                      <a:pt x="454" y="11"/>
                    </a:lnTo>
                    <a:lnTo>
                      <a:pt x="456" y="13"/>
                    </a:lnTo>
                    <a:lnTo>
                      <a:pt x="472" y="4"/>
                    </a:lnTo>
                    <a:lnTo>
                      <a:pt x="479" y="4"/>
                    </a:lnTo>
                    <a:lnTo>
                      <a:pt x="481" y="6"/>
                    </a:lnTo>
                    <a:lnTo>
                      <a:pt x="485" y="4"/>
                    </a:lnTo>
                    <a:lnTo>
                      <a:pt x="488" y="6"/>
                    </a:lnTo>
                    <a:lnTo>
                      <a:pt x="490" y="6"/>
                    </a:lnTo>
                    <a:lnTo>
                      <a:pt x="496" y="11"/>
                    </a:lnTo>
                    <a:lnTo>
                      <a:pt x="503" y="9"/>
                    </a:lnTo>
                    <a:lnTo>
                      <a:pt x="508" y="9"/>
                    </a:lnTo>
                    <a:lnTo>
                      <a:pt x="516" y="6"/>
                    </a:lnTo>
                    <a:lnTo>
                      <a:pt x="519" y="9"/>
                    </a:lnTo>
                    <a:lnTo>
                      <a:pt x="519" y="13"/>
                    </a:lnTo>
                    <a:lnTo>
                      <a:pt x="523" y="13"/>
                    </a:lnTo>
                    <a:lnTo>
                      <a:pt x="525" y="15"/>
                    </a:lnTo>
                    <a:lnTo>
                      <a:pt x="525" y="13"/>
                    </a:lnTo>
                    <a:lnTo>
                      <a:pt x="525" y="9"/>
                    </a:lnTo>
                    <a:lnTo>
                      <a:pt x="528" y="4"/>
                    </a:lnTo>
                    <a:lnTo>
                      <a:pt x="530" y="6"/>
                    </a:lnTo>
                    <a:lnTo>
                      <a:pt x="532" y="6"/>
                    </a:lnTo>
                    <a:lnTo>
                      <a:pt x="534" y="6"/>
                    </a:lnTo>
                    <a:lnTo>
                      <a:pt x="532" y="9"/>
                    </a:lnTo>
                    <a:lnTo>
                      <a:pt x="534" y="11"/>
                    </a:lnTo>
                    <a:lnTo>
                      <a:pt x="537" y="11"/>
                    </a:lnTo>
                    <a:lnTo>
                      <a:pt x="543" y="9"/>
                    </a:lnTo>
                    <a:lnTo>
                      <a:pt x="543" y="6"/>
                    </a:lnTo>
                    <a:lnTo>
                      <a:pt x="545" y="4"/>
                    </a:lnTo>
                    <a:lnTo>
                      <a:pt x="552" y="0"/>
                    </a:lnTo>
                    <a:lnTo>
                      <a:pt x="557" y="2"/>
                    </a:lnTo>
                    <a:lnTo>
                      <a:pt x="559" y="4"/>
                    </a:lnTo>
                    <a:lnTo>
                      <a:pt x="557" y="6"/>
                    </a:lnTo>
                    <a:lnTo>
                      <a:pt x="557" y="9"/>
                    </a:lnTo>
                    <a:lnTo>
                      <a:pt x="559" y="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5" name="Freeform 687"/>
              <p:cNvSpPr>
                <a:spLocks/>
              </p:cNvSpPr>
              <p:nvPr/>
            </p:nvSpPr>
            <p:spPr bwMode="auto">
              <a:xfrm>
                <a:off x="1977" y="243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6" name="Freeform 688"/>
              <p:cNvSpPr>
                <a:spLocks/>
              </p:cNvSpPr>
              <p:nvPr/>
            </p:nvSpPr>
            <p:spPr bwMode="auto">
              <a:xfrm>
                <a:off x="1785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7" name="Freeform 689"/>
              <p:cNvSpPr>
                <a:spLocks/>
              </p:cNvSpPr>
              <p:nvPr/>
            </p:nvSpPr>
            <p:spPr bwMode="auto">
              <a:xfrm>
                <a:off x="1810" y="239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8" name="Freeform 690"/>
              <p:cNvSpPr>
                <a:spLocks/>
              </p:cNvSpPr>
              <p:nvPr/>
            </p:nvSpPr>
            <p:spPr bwMode="auto">
              <a:xfrm>
                <a:off x="1812" y="23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29" name="Freeform 691"/>
              <p:cNvSpPr>
                <a:spLocks/>
              </p:cNvSpPr>
              <p:nvPr/>
            </p:nvSpPr>
            <p:spPr bwMode="auto">
              <a:xfrm>
                <a:off x="1948" y="23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30" name="Freeform 692"/>
              <p:cNvSpPr>
                <a:spLocks/>
              </p:cNvSpPr>
              <p:nvPr/>
            </p:nvSpPr>
            <p:spPr bwMode="auto">
              <a:xfrm>
                <a:off x="1952" y="238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31" name="Freeform 693"/>
              <p:cNvSpPr>
                <a:spLocks/>
              </p:cNvSpPr>
              <p:nvPr/>
            </p:nvSpPr>
            <p:spPr bwMode="auto">
              <a:xfrm>
                <a:off x="1954" y="237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32" name="Freeform 694"/>
              <p:cNvSpPr>
                <a:spLocks/>
              </p:cNvSpPr>
              <p:nvPr/>
            </p:nvSpPr>
            <p:spPr bwMode="auto">
              <a:xfrm>
                <a:off x="1950" y="2374"/>
                <a:ext cx="7" cy="9"/>
              </a:xfrm>
              <a:custGeom>
                <a:avLst/>
                <a:gdLst>
                  <a:gd name="T0" fmla="*/ 2 w 7"/>
                  <a:gd name="T1" fmla="*/ 0 h 9"/>
                  <a:gd name="T2" fmla="*/ 7 w 7"/>
                  <a:gd name="T3" fmla="*/ 2 h 9"/>
                  <a:gd name="T4" fmla="*/ 4 w 7"/>
                  <a:gd name="T5" fmla="*/ 9 h 9"/>
                  <a:gd name="T6" fmla="*/ 2 w 7"/>
                  <a:gd name="T7" fmla="*/ 7 h 9"/>
                  <a:gd name="T8" fmla="*/ 0 w 7"/>
                  <a:gd name="T9" fmla="*/ 2 h 9"/>
                  <a:gd name="T10" fmla="*/ 2 w 7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2" y="0"/>
                    </a:moveTo>
                    <a:lnTo>
                      <a:pt x="7" y="2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33" name="Freeform 695"/>
              <p:cNvSpPr>
                <a:spLocks/>
              </p:cNvSpPr>
              <p:nvPr/>
            </p:nvSpPr>
            <p:spPr bwMode="auto">
              <a:xfrm>
                <a:off x="1870" y="23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34" name="Freeform 696"/>
              <p:cNvSpPr>
                <a:spLocks/>
              </p:cNvSpPr>
              <p:nvPr/>
            </p:nvSpPr>
            <p:spPr bwMode="auto">
              <a:xfrm>
                <a:off x="1939" y="234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35" name="Freeform 697"/>
              <p:cNvSpPr>
                <a:spLocks/>
              </p:cNvSpPr>
              <p:nvPr/>
            </p:nvSpPr>
            <p:spPr bwMode="auto">
              <a:xfrm>
                <a:off x="1939" y="234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36" name="Freeform 698"/>
              <p:cNvSpPr>
                <a:spLocks/>
              </p:cNvSpPr>
              <p:nvPr/>
            </p:nvSpPr>
            <p:spPr bwMode="auto">
              <a:xfrm>
                <a:off x="1943" y="233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3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0" name="Freeform 699"/>
              <p:cNvSpPr>
                <a:spLocks/>
              </p:cNvSpPr>
              <p:nvPr/>
            </p:nvSpPr>
            <p:spPr bwMode="auto">
              <a:xfrm>
                <a:off x="1946" y="233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1" name="Freeform 700"/>
              <p:cNvSpPr>
                <a:spLocks/>
              </p:cNvSpPr>
              <p:nvPr/>
            </p:nvSpPr>
            <p:spPr bwMode="auto">
              <a:xfrm>
                <a:off x="1950" y="23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2" name="Freeform 701"/>
              <p:cNvSpPr>
                <a:spLocks/>
              </p:cNvSpPr>
              <p:nvPr/>
            </p:nvSpPr>
            <p:spPr bwMode="auto">
              <a:xfrm>
                <a:off x="1529" y="231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3" name="Freeform 702"/>
              <p:cNvSpPr>
                <a:spLocks/>
              </p:cNvSpPr>
              <p:nvPr/>
            </p:nvSpPr>
            <p:spPr bwMode="auto">
              <a:xfrm>
                <a:off x="1531" y="231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4" name="Freeform 703"/>
              <p:cNvSpPr>
                <a:spLocks/>
              </p:cNvSpPr>
              <p:nvPr/>
            </p:nvSpPr>
            <p:spPr bwMode="auto">
              <a:xfrm>
                <a:off x="1905" y="231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5" name="Freeform 704"/>
              <p:cNvSpPr>
                <a:spLocks/>
              </p:cNvSpPr>
              <p:nvPr/>
            </p:nvSpPr>
            <p:spPr bwMode="auto">
              <a:xfrm>
                <a:off x="1941" y="23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6" name="Freeform 705"/>
              <p:cNvSpPr>
                <a:spLocks/>
              </p:cNvSpPr>
              <p:nvPr/>
            </p:nvSpPr>
            <p:spPr bwMode="auto">
              <a:xfrm>
                <a:off x="1939" y="2305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7" name="Freeform 706"/>
              <p:cNvSpPr>
                <a:spLocks/>
              </p:cNvSpPr>
              <p:nvPr/>
            </p:nvSpPr>
            <p:spPr bwMode="auto">
              <a:xfrm>
                <a:off x="1957" y="2301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6 w 6"/>
                  <a:gd name="T3" fmla="*/ 2 h 4"/>
                  <a:gd name="T4" fmla="*/ 4 w 6"/>
                  <a:gd name="T5" fmla="*/ 4 h 4"/>
                  <a:gd name="T6" fmla="*/ 2 w 6"/>
                  <a:gd name="T7" fmla="*/ 4 h 4"/>
                  <a:gd name="T8" fmla="*/ 0 w 6"/>
                  <a:gd name="T9" fmla="*/ 2 h 4"/>
                  <a:gd name="T10" fmla="*/ 2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8" name="Freeform 707"/>
              <p:cNvSpPr>
                <a:spLocks/>
              </p:cNvSpPr>
              <p:nvPr/>
            </p:nvSpPr>
            <p:spPr bwMode="auto">
              <a:xfrm>
                <a:off x="1894" y="2290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2 h 6"/>
                  <a:gd name="T6" fmla="*/ 0 w 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49" name="Freeform 708"/>
              <p:cNvSpPr>
                <a:spLocks/>
              </p:cNvSpPr>
              <p:nvPr/>
            </p:nvSpPr>
            <p:spPr bwMode="auto">
              <a:xfrm>
                <a:off x="1905" y="22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050" name="Freeform 709"/>
              <p:cNvSpPr>
                <a:spLocks/>
              </p:cNvSpPr>
              <p:nvPr/>
            </p:nvSpPr>
            <p:spPr bwMode="auto">
              <a:xfrm>
                <a:off x="1910" y="222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</p:grpSp>
        <p:grpSp>
          <p:nvGrpSpPr>
            <p:cNvPr id="547" name="Group 911"/>
            <p:cNvGrpSpPr>
              <a:grpSpLocks/>
            </p:cNvGrpSpPr>
            <p:nvPr/>
          </p:nvGrpSpPr>
          <p:grpSpPr bwMode="auto">
            <a:xfrm>
              <a:off x="2081213" y="173038"/>
              <a:ext cx="6138863" cy="6553200"/>
              <a:chOff x="1311" y="109"/>
              <a:chExt cx="3867" cy="4128"/>
            </a:xfrm>
          </p:grpSpPr>
          <p:sp>
            <p:nvSpPr>
              <p:cNvPr id="648" name="Freeform 711"/>
              <p:cNvSpPr>
                <a:spLocks/>
              </p:cNvSpPr>
              <p:nvPr/>
            </p:nvSpPr>
            <p:spPr bwMode="auto">
              <a:xfrm>
                <a:off x="1908" y="2221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49" name="Freeform 712"/>
              <p:cNvSpPr>
                <a:spLocks/>
              </p:cNvSpPr>
              <p:nvPr/>
            </p:nvSpPr>
            <p:spPr bwMode="auto">
              <a:xfrm>
                <a:off x="1489" y="220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0" name="Freeform 713"/>
              <p:cNvSpPr>
                <a:spLocks/>
              </p:cNvSpPr>
              <p:nvPr/>
            </p:nvSpPr>
            <p:spPr bwMode="auto">
              <a:xfrm>
                <a:off x="1453" y="220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1" name="Freeform 714"/>
              <p:cNvSpPr>
                <a:spLocks/>
              </p:cNvSpPr>
              <p:nvPr/>
            </p:nvSpPr>
            <p:spPr bwMode="auto">
              <a:xfrm>
                <a:off x="1453" y="220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2" name="Freeform 715"/>
              <p:cNvSpPr>
                <a:spLocks/>
              </p:cNvSpPr>
              <p:nvPr/>
            </p:nvSpPr>
            <p:spPr bwMode="auto">
              <a:xfrm>
                <a:off x="1473" y="219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3" name="Freeform 716"/>
              <p:cNvSpPr>
                <a:spLocks/>
              </p:cNvSpPr>
              <p:nvPr/>
            </p:nvSpPr>
            <p:spPr bwMode="auto">
              <a:xfrm>
                <a:off x="1496" y="2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4" name="Freeform 717"/>
              <p:cNvSpPr>
                <a:spLocks/>
              </p:cNvSpPr>
              <p:nvPr/>
            </p:nvSpPr>
            <p:spPr bwMode="auto">
              <a:xfrm>
                <a:off x="1511" y="2188"/>
                <a:ext cx="9" cy="8"/>
              </a:xfrm>
              <a:custGeom>
                <a:avLst/>
                <a:gdLst>
                  <a:gd name="T0" fmla="*/ 5 w 9"/>
                  <a:gd name="T1" fmla="*/ 0 h 8"/>
                  <a:gd name="T2" fmla="*/ 7 w 9"/>
                  <a:gd name="T3" fmla="*/ 2 h 8"/>
                  <a:gd name="T4" fmla="*/ 7 w 9"/>
                  <a:gd name="T5" fmla="*/ 4 h 8"/>
                  <a:gd name="T6" fmla="*/ 9 w 9"/>
                  <a:gd name="T7" fmla="*/ 4 h 8"/>
                  <a:gd name="T8" fmla="*/ 7 w 9"/>
                  <a:gd name="T9" fmla="*/ 8 h 8"/>
                  <a:gd name="T10" fmla="*/ 0 w 9"/>
                  <a:gd name="T11" fmla="*/ 6 h 8"/>
                  <a:gd name="T12" fmla="*/ 0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5" name="Rectangle 718"/>
              <p:cNvSpPr>
                <a:spLocks noChangeArrowheads="1"/>
              </p:cNvSpPr>
              <p:nvPr/>
            </p:nvSpPr>
            <p:spPr bwMode="auto">
              <a:xfrm>
                <a:off x="1469" y="2188"/>
                <a:ext cx="4" cy="2"/>
              </a:xfrm>
              <a:prstGeom prst="rect">
                <a:avLst/>
              </a:prstGeom>
              <a:noFill/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6" name="Freeform 719"/>
              <p:cNvSpPr>
                <a:spLocks/>
              </p:cNvSpPr>
              <p:nvPr/>
            </p:nvSpPr>
            <p:spPr bwMode="auto">
              <a:xfrm>
                <a:off x="1440" y="2185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9 w 9"/>
                  <a:gd name="T3" fmla="*/ 3 h 9"/>
                  <a:gd name="T4" fmla="*/ 2 w 9"/>
                  <a:gd name="T5" fmla="*/ 3 h 9"/>
                  <a:gd name="T6" fmla="*/ 2 w 9"/>
                  <a:gd name="T7" fmla="*/ 7 h 9"/>
                  <a:gd name="T8" fmla="*/ 0 w 9"/>
                  <a:gd name="T9" fmla="*/ 9 h 9"/>
                  <a:gd name="T10" fmla="*/ 0 w 9"/>
                  <a:gd name="T11" fmla="*/ 7 h 9"/>
                  <a:gd name="T12" fmla="*/ 0 w 9"/>
                  <a:gd name="T13" fmla="*/ 3 h 9"/>
                  <a:gd name="T14" fmla="*/ 7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lnTo>
                      <a:pt x="9" y="3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7" name="Freeform 720"/>
              <p:cNvSpPr>
                <a:spLocks/>
              </p:cNvSpPr>
              <p:nvPr/>
            </p:nvSpPr>
            <p:spPr bwMode="auto">
              <a:xfrm>
                <a:off x="1438" y="218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8" name="Freeform 721"/>
              <p:cNvSpPr>
                <a:spLocks/>
              </p:cNvSpPr>
              <p:nvPr/>
            </p:nvSpPr>
            <p:spPr bwMode="auto">
              <a:xfrm>
                <a:off x="1471" y="2179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7 w 7"/>
                  <a:gd name="T3" fmla="*/ 0 h 4"/>
                  <a:gd name="T4" fmla="*/ 7 w 7"/>
                  <a:gd name="T5" fmla="*/ 2 h 4"/>
                  <a:gd name="T6" fmla="*/ 7 w 7"/>
                  <a:gd name="T7" fmla="*/ 4 h 4"/>
                  <a:gd name="T8" fmla="*/ 5 w 7"/>
                  <a:gd name="T9" fmla="*/ 2 h 4"/>
                  <a:gd name="T10" fmla="*/ 0 w 7"/>
                  <a:gd name="T11" fmla="*/ 2 h 4"/>
                  <a:gd name="T12" fmla="*/ 2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59" name="Freeform 722"/>
              <p:cNvSpPr>
                <a:spLocks/>
              </p:cNvSpPr>
              <p:nvPr/>
            </p:nvSpPr>
            <p:spPr bwMode="auto">
              <a:xfrm>
                <a:off x="1562" y="217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0" name="Freeform 723"/>
              <p:cNvSpPr>
                <a:spLocks/>
              </p:cNvSpPr>
              <p:nvPr/>
            </p:nvSpPr>
            <p:spPr bwMode="auto">
              <a:xfrm>
                <a:off x="1562" y="217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1" name="Freeform 724"/>
              <p:cNvSpPr>
                <a:spLocks/>
              </p:cNvSpPr>
              <p:nvPr/>
            </p:nvSpPr>
            <p:spPr bwMode="auto">
              <a:xfrm>
                <a:off x="1560" y="2176"/>
                <a:ext cx="5" cy="0"/>
              </a:xfrm>
              <a:custGeom>
                <a:avLst/>
                <a:gdLst>
                  <a:gd name="T0" fmla="*/ 2 w 5"/>
                  <a:gd name="T1" fmla="*/ 5 w 5"/>
                  <a:gd name="T2" fmla="*/ 2 w 5"/>
                  <a:gd name="T3" fmla="*/ 0 w 5"/>
                  <a:gd name="T4" fmla="*/ 2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2" name="Freeform 725"/>
              <p:cNvSpPr>
                <a:spLocks/>
              </p:cNvSpPr>
              <p:nvPr/>
            </p:nvSpPr>
            <p:spPr bwMode="auto">
              <a:xfrm>
                <a:off x="1549" y="2174"/>
                <a:ext cx="13" cy="7"/>
              </a:xfrm>
              <a:custGeom>
                <a:avLst/>
                <a:gdLst>
                  <a:gd name="T0" fmla="*/ 9 w 13"/>
                  <a:gd name="T1" fmla="*/ 0 h 7"/>
                  <a:gd name="T2" fmla="*/ 11 w 13"/>
                  <a:gd name="T3" fmla="*/ 2 h 7"/>
                  <a:gd name="T4" fmla="*/ 11 w 13"/>
                  <a:gd name="T5" fmla="*/ 5 h 7"/>
                  <a:gd name="T6" fmla="*/ 13 w 13"/>
                  <a:gd name="T7" fmla="*/ 5 h 7"/>
                  <a:gd name="T8" fmla="*/ 13 w 13"/>
                  <a:gd name="T9" fmla="*/ 7 h 7"/>
                  <a:gd name="T10" fmla="*/ 7 w 13"/>
                  <a:gd name="T11" fmla="*/ 7 h 7"/>
                  <a:gd name="T12" fmla="*/ 0 w 13"/>
                  <a:gd name="T13" fmla="*/ 5 h 7"/>
                  <a:gd name="T14" fmla="*/ 7 w 13"/>
                  <a:gd name="T15" fmla="*/ 5 h 7"/>
                  <a:gd name="T16" fmla="*/ 7 w 13"/>
                  <a:gd name="T17" fmla="*/ 2 h 7"/>
                  <a:gd name="T18" fmla="*/ 9 w 13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7">
                    <a:moveTo>
                      <a:pt x="9" y="0"/>
                    </a:moveTo>
                    <a:lnTo>
                      <a:pt x="11" y="2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7" y="7"/>
                    </a:lnTo>
                    <a:lnTo>
                      <a:pt x="0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3" name="Freeform 726"/>
              <p:cNvSpPr>
                <a:spLocks/>
              </p:cNvSpPr>
              <p:nvPr/>
            </p:nvSpPr>
            <p:spPr bwMode="auto">
              <a:xfrm>
                <a:off x="1571" y="217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4" name="Freeform 727"/>
              <p:cNvSpPr>
                <a:spLocks/>
              </p:cNvSpPr>
              <p:nvPr/>
            </p:nvSpPr>
            <p:spPr bwMode="auto">
              <a:xfrm>
                <a:off x="1569" y="217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5" name="Freeform 728"/>
              <p:cNvSpPr>
                <a:spLocks/>
              </p:cNvSpPr>
              <p:nvPr/>
            </p:nvSpPr>
            <p:spPr bwMode="auto">
              <a:xfrm>
                <a:off x="1571" y="21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6" name="Freeform 729"/>
              <p:cNvSpPr>
                <a:spLocks/>
              </p:cNvSpPr>
              <p:nvPr/>
            </p:nvSpPr>
            <p:spPr bwMode="auto">
              <a:xfrm>
                <a:off x="1576" y="217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7" name="Freeform 730"/>
              <p:cNvSpPr>
                <a:spLocks/>
              </p:cNvSpPr>
              <p:nvPr/>
            </p:nvSpPr>
            <p:spPr bwMode="auto">
              <a:xfrm>
                <a:off x="1576" y="217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8" name="Freeform 731"/>
              <p:cNvSpPr>
                <a:spLocks/>
              </p:cNvSpPr>
              <p:nvPr/>
            </p:nvSpPr>
            <p:spPr bwMode="auto">
              <a:xfrm>
                <a:off x="1596" y="217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69" name="Freeform 732"/>
              <p:cNvSpPr>
                <a:spLocks/>
              </p:cNvSpPr>
              <p:nvPr/>
            </p:nvSpPr>
            <p:spPr bwMode="auto">
              <a:xfrm>
                <a:off x="1565" y="2170"/>
                <a:ext cx="9" cy="6"/>
              </a:xfrm>
              <a:custGeom>
                <a:avLst/>
                <a:gdLst>
                  <a:gd name="T0" fmla="*/ 6 w 9"/>
                  <a:gd name="T1" fmla="*/ 0 h 6"/>
                  <a:gd name="T2" fmla="*/ 9 w 9"/>
                  <a:gd name="T3" fmla="*/ 0 h 6"/>
                  <a:gd name="T4" fmla="*/ 9 w 9"/>
                  <a:gd name="T5" fmla="*/ 2 h 6"/>
                  <a:gd name="T6" fmla="*/ 4 w 9"/>
                  <a:gd name="T7" fmla="*/ 6 h 6"/>
                  <a:gd name="T8" fmla="*/ 0 w 9"/>
                  <a:gd name="T9" fmla="*/ 6 h 6"/>
                  <a:gd name="T10" fmla="*/ 0 w 9"/>
                  <a:gd name="T11" fmla="*/ 2 h 6"/>
                  <a:gd name="T12" fmla="*/ 6 w 9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6" y="0"/>
                    </a:moveTo>
                    <a:lnTo>
                      <a:pt x="9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0" name="Freeform 733"/>
              <p:cNvSpPr>
                <a:spLocks/>
              </p:cNvSpPr>
              <p:nvPr/>
            </p:nvSpPr>
            <p:spPr bwMode="auto">
              <a:xfrm>
                <a:off x="1596" y="216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1" name="Freeform 734"/>
              <p:cNvSpPr>
                <a:spLocks/>
              </p:cNvSpPr>
              <p:nvPr/>
            </p:nvSpPr>
            <p:spPr bwMode="auto">
              <a:xfrm>
                <a:off x="1562" y="216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2" name="Freeform 735"/>
              <p:cNvSpPr>
                <a:spLocks/>
              </p:cNvSpPr>
              <p:nvPr/>
            </p:nvSpPr>
            <p:spPr bwMode="auto">
              <a:xfrm>
                <a:off x="1600" y="216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3" name="Freeform 736"/>
              <p:cNvSpPr>
                <a:spLocks/>
              </p:cNvSpPr>
              <p:nvPr/>
            </p:nvSpPr>
            <p:spPr bwMode="auto">
              <a:xfrm>
                <a:off x="1603" y="215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4" name="Freeform 737"/>
              <p:cNvSpPr>
                <a:spLocks/>
              </p:cNvSpPr>
              <p:nvPr/>
            </p:nvSpPr>
            <p:spPr bwMode="auto">
              <a:xfrm>
                <a:off x="1518" y="2145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5" name="Freeform 738"/>
              <p:cNvSpPr>
                <a:spLocks/>
              </p:cNvSpPr>
              <p:nvPr/>
            </p:nvSpPr>
            <p:spPr bwMode="auto">
              <a:xfrm>
                <a:off x="1631" y="211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6" name="Freeform 739"/>
              <p:cNvSpPr>
                <a:spLocks/>
              </p:cNvSpPr>
              <p:nvPr/>
            </p:nvSpPr>
            <p:spPr bwMode="auto">
              <a:xfrm>
                <a:off x="1629" y="2105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3 h 3"/>
                  <a:gd name="T4" fmla="*/ 2 w 5"/>
                  <a:gd name="T5" fmla="*/ 0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7" name="Freeform 740"/>
              <p:cNvSpPr>
                <a:spLocks/>
              </p:cNvSpPr>
              <p:nvPr/>
            </p:nvSpPr>
            <p:spPr bwMode="auto">
              <a:xfrm>
                <a:off x="1629" y="2103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7 h 9"/>
                  <a:gd name="T4" fmla="*/ 0 w 5"/>
                  <a:gd name="T5" fmla="*/ 9 h 9"/>
                  <a:gd name="T6" fmla="*/ 0 w 5"/>
                  <a:gd name="T7" fmla="*/ 7 h 9"/>
                  <a:gd name="T8" fmla="*/ 5 w 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2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8" name="Freeform 741"/>
              <p:cNvSpPr>
                <a:spLocks/>
              </p:cNvSpPr>
              <p:nvPr/>
            </p:nvSpPr>
            <p:spPr bwMode="auto">
              <a:xfrm>
                <a:off x="1634" y="21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79" name="Freeform 742"/>
              <p:cNvSpPr>
                <a:spLocks/>
              </p:cNvSpPr>
              <p:nvPr/>
            </p:nvSpPr>
            <p:spPr bwMode="auto">
              <a:xfrm>
                <a:off x="1634" y="210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0" name="Freeform 743"/>
              <p:cNvSpPr>
                <a:spLocks/>
              </p:cNvSpPr>
              <p:nvPr/>
            </p:nvSpPr>
            <p:spPr bwMode="auto">
              <a:xfrm>
                <a:off x="1634" y="2103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5 h 5"/>
                  <a:gd name="T4" fmla="*/ 2 w 4"/>
                  <a:gd name="T5" fmla="*/ 2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1" name="Freeform 744"/>
              <p:cNvSpPr>
                <a:spLocks/>
              </p:cNvSpPr>
              <p:nvPr/>
            </p:nvSpPr>
            <p:spPr bwMode="auto">
              <a:xfrm>
                <a:off x="1371" y="207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2" name="Freeform 745"/>
              <p:cNvSpPr>
                <a:spLocks/>
              </p:cNvSpPr>
              <p:nvPr/>
            </p:nvSpPr>
            <p:spPr bwMode="auto">
              <a:xfrm>
                <a:off x="1378" y="207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3" name="Freeform 746"/>
              <p:cNvSpPr>
                <a:spLocks/>
              </p:cNvSpPr>
              <p:nvPr/>
            </p:nvSpPr>
            <p:spPr bwMode="auto">
              <a:xfrm>
                <a:off x="1362" y="2068"/>
                <a:ext cx="9" cy="8"/>
              </a:xfrm>
              <a:custGeom>
                <a:avLst/>
                <a:gdLst>
                  <a:gd name="T0" fmla="*/ 2 w 9"/>
                  <a:gd name="T1" fmla="*/ 0 h 8"/>
                  <a:gd name="T2" fmla="*/ 4 w 9"/>
                  <a:gd name="T3" fmla="*/ 2 h 8"/>
                  <a:gd name="T4" fmla="*/ 4 w 9"/>
                  <a:gd name="T5" fmla="*/ 0 h 8"/>
                  <a:gd name="T6" fmla="*/ 7 w 9"/>
                  <a:gd name="T7" fmla="*/ 2 h 8"/>
                  <a:gd name="T8" fmla="*/ 4 w 9"/>
                  <a:gd name="T9" fmla="*/ 0 h 8"/>
                  <a:gd name="T10" fmla="*/ 9 w 9"/>
                  <a:gd name="T11" fmla="*/ 2 h 8"/>
                  <a:gd name="T12" fmla="*/ 9 w 9"/>
                  <a:gd name="T13" fmla="*/ 4 h 8"/>
                  <a:gd name="T14" fmla="*/ 4 w 9"/>
                  <a:gd name="T15" fmla="*/ 6 h 8"/>
                  <a:gd name="T16" fmla="*/ 4 w 9"/>
                  <a:gd name="T17" fmla="*/ 8 h 8"/>
                  <a:gd name="T18" fmla="*/ 0 w 9"/>
                  <a:gd name="T19" fmla="*/ 6 h 8"/>
                  <a:gd name="T20" fmla="*/ 0 w 9"/>
                  <a:gd name="T21" fmla="*/ 2 h 8"/>
                  <a:gd name="T22" fmla="*/ 2 w 9"/>
                  <a:gd name="T23" fmla="*/ 4 h 8"/>
                  <a:gd name="T24" fmla="*/ 0 w 9"/>
                  <a:gd name="T25" fmla="*/ 2 h 8"/>
                  <a:gd name="T26" fmla="*/ 2 w 9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8">
                    <a:moveTo>
                      <a:pt x="2" y="0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4" name="Freeform 747"/>
              <p:cNvSpPr>
                <a:spLocks/>
              </p:cNvSpPr>
              <p:nvPr/>
            </p:nvSpPr>
            <p:spPr bwMode="auto">
              <a:xfrm>
                <a:off x="1373" y="206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5" name="Freeform 748"/>
              <p:cNvSpPr>
                <a:spLocks/>
              </p:cNvSpPr>
              <p:nvPr/>
            </p:nvSpPr>
            <p:spPr bwMode="auto">
              <a:xfrm>
                <a:off x="1375" y="206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6" name="Freeform 749"/>
              <p:cNvSpPr>
                <a:spLocks/>
              </p:cNvSpPr>
              <p:nvPr/>
            </p:nvSpPr>
            <p:spPr bwMode="auto">
              <a:xfrm>
                <a:off x="1366" y="2065"/>
                <a:ext cx="7" cy="5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3 h 5"/>
                  <a:gd name="T4" fmla="*/ 5 w 7"/>
                  <a:gd name="T5" fmla="*/ 0 h 5"/>
                  <a:gd name="T6" fmla="*/ 7 w 7"/>
                  <a:gd name="T7" fmla="*/ 5 h 5"/>
                  <a:gd name="T8" fmla="*/ 3 w 7"/>
                  <a:gd name="T9" fmla="*/ 3 h 5"/>
                  <a:gd name="T10" fmla="*/ 0 w 7"/>
                  <a:gd name="T11" fmla="*/ 3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5" y="3"/>
                    </a:lnTo>
                    <a:lnTo>
                      <a:pt x="5" y="0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7" name="Freeform 750"/>
              <p:cNvSpPr>
                <a:spLocks/>
              </p:cNvSpPr>
              <p:nvPr/>
            </p:nvSpPr>
            <p:spPr bwMode="auto">
              <a:xfrm>
                <a:off x="1373" y="206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8" name="Freeform 751"/>
              <p:cNvSpPr>
                <a:spLocks/>
              </p:cNvSpPr>
              <p:nvPr/>
            </p:nvSpPr>
            <p:spPr bwMode="auto">
              <a:xfrm>
                <a:off x="1373" y="206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89" name="Freeform 752"/>
              <p:cNvSpPr>
                <a:spLocks/>
              </p:cNvSpPr>
              <p:nvPr/>
            </p:nvSpPr>
            <p:spPr bwMode="auto">
              <a:xfrm>
                <a:off x="1362" y="2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0" name="Rectangle 753"/>
              <p:cNvSpPr>
                <a:spLocks noChangeArrowheads="1"/>
              </p:cNvSpPr>
              <p:nvPr/>
            </p:nvSpPr>
            <p:spPr bwMode="auto">
              <a:xfrm>
                <a:off x="1355" y="2063"/>
                <a:ext cx="5" cy="2"/>
              </a:xfrm>
              <a:prstGeom prst="rect">
                <a:avLst/>
              </a:prstGeom>
              <a:noFill/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1" name="Freeform 754"/>
              <p:cNvSpPr>
                <a:spLocks/>
              </p:cNvSpPr>
              <p:nvPr/>
            </p:nvSpPr>
            <p:spPr bwMode="auto">
              <a:xfrm>
                <a:off x="1357" y="206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2" name="Freeform 755"/>
              <p:cNvSpPr>
                <a:spLocks/>
              </p:cNvSpPr>
              <p:nvPr/>
            </p:nvSpPr>
            <p:spPr bwMode="auto">
              <a:xfrm>
                <a:off x="1373" y="20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3" name="Freeform 756"/>
              <p:cNvSpPr>
                <a:spLocks/>
              </p:cNvSpPr>
              <p:nvPr/>
            </p:nvSpPr>
            <p:spPr bwMode="auto">
              <a:xfrm>
                <a:off x="1364" y="206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4" name="Freeform 757"/>
              <p:cNvSpPr>
                <a:spLocks/>
              </p:cNvSpPr>
              <p:nvPr/>
            </p:nvSpPr>
            <p:spPr bwMode="auto">
              <a:xfrm>
                <a:off x="1364" y="2059"/>
                <a:ext cx="9" cy="6"/>
              </a:xfrm>
              <a:custGeom>
                <a:avLst/>
                <a:gdLst>
                  <a:gd name="T0" fmla="*/ 5 w 9"/>
                  <a:gd name="T1" fmla="*/ 0 h 6"/>
                  <a:gd name="T2" fmla="*/ 5 w 9"/>
                  <a:gd name="T3" fmla="*/ 2 h 6"/>
                  <a:gd name="T4" fmla="*/ 7 w 9"/>
                  <a:gd name="T5" fmla="*/ 2 h 6"/>
                  <a:gd name="T6" fmla="*/ 7 w 9"/>
                  <a:gd name="T7" fmla="*/ 0 h 6"/>
                  <a:gd name="T8" fmla="*/ 9 w 9"/>
                  <a:gd name="T9" fmla="*/ 2 h 6"/>
                  <a:gd name="T10" fmla="*/ 9 w 9"/>
                  <a:gd name="T11" fmla="*/ 6 h 6"/>
                  <a:gd name="T12" fmla="*/ 5 w 9"/>
                  <a:gd name="T13" fmla="*/ 4 h 6"/>
                  <a:gd name="T14" fmla="*/ 7 w 9"/>
                  <a:gd name="T15" fmla="*/ 4 h 6"/>
                  <a:gd name="T16" fmla="*/ 2 w 9"/>
                  <a:gd name="T17" fmla="*/ 2 h 6"/>
                  <a:gd name="T18" fmla="*/ 0 w 9"/>
                  <a:gd name="T19" fmla="*/ 0 h 6"/>
                  <a:gd name="T20" fmla="*/ 5 w 9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5" name="Freeform 758"/>
              <p:cNvSpPr>
                <a:spLocks/>
              </p:cNvSpPr>
              <p:nvPr/>
            </p:nvSpPr>
            <p:spPr bwMode="auto">
              <a:xfrm>
                <a:off x="1360" y="20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6" name="Freeform 759"/>
              <p:cNvSpPr>
                <a:spLocks/>
              </p:cNvSpPr>
              <p:nvPr/>
            </p:nvSpPr>
            <p:spPr bwMode="auto">
              <a:xfrm>
                <a:off x="1355" y="20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7" name="Freeform 760"/>
              <p:cNvSpPr>
                <a:spLocks/>
              </p:cNvSpPr>
              <p:nvPr/>
            </p:nvSpPr>
            <p:spPr bwMode="auto">
              <a:xfrm>
                <a:off x="1360" y="205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8" name="Freeform 761"/>
              <p:cNvSpPr>
                <a:spLocks/>
              </p:cNvSpPr>
              <p:nvPr/>
            </p:nvSpPr>
            <p:spPr bwMode="auto">
              <a:xfrm>
                <a:off x="1366" y="205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699" name="Freeform 762"/>
              <p:cNvSpPr>
                <a:spLocks/>
              </p:cNvSpPr>
              <p:nvPr/>
            </p:nvSpPr>
            <p:spPr bwMode="auto">
              <a:xfrm>
                <a:off x="1360" y="20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0" name="Freeform 763"/>
              <p:cNvSpPr>
                <a:spLocks/>
              </p:cNvSpPr>
              <p:nvPr/>
            </p:nvSpPr>
            <p:spPr bwMode="auto">
              <a:xfrm>
                <a:off x="1362" y="20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1" name="Freeform 764"/>
              <p:cNvSpPr>
                <a:spLocks/>
              </p:cNvSpPr>
              <p:nvPr/>
            </p:nvSpPr>
            <p:spPr bwMode="auto">
              <a:xfrm>
                <a:off x="1360" y="2054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2 h 7"/>
                  <a:gd name="T6" fmla="*/ 4 w 4"/>
                  <a:gd name="T7" fmla="*/ 5 h 7"/>
                  <a:gd name="T8" fmla="*/ 4 w 4"/>
                  <a:gd name="T9" fmla="*/ 7 h 7"/>
                  <a:gd name="T10" fmla="*/ 2 w 4"/>
                  <a:gd name="T11" fmla="*/ 5 h 7"/>
                  <a:gd name="T12" fmla="*/ 4 w 4"/>
                  <a:gd name="T13" fmla="*/ 5 h 7"/>
                  <a:gd name="T14" fmla="*/ 2 w 4"/>
                  <a:gd name="T15" fmla="*/ 0 h 7"/>
                  <a:gd name="T16" fmla="*/ 2 w 4"/>
                  <a:gd name="T17" fmla="*/ 2 h 7"/>
                  <a:gd name="T18" fmla="*/ 2 w 4"/>
                  <a:gd name="T19" fmla="*/ 0 h 7"/>
                  <a:gd name="T20" fmla="*/ 0 w 4"/>
                  <a:gd name="T21" fmla="*/ 2 h 7"/>
                  <a:gd name="T22" fmla="*/ 0 w 4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2" name="Freeform 765"/>
              <p:cNvSpPr>
                <a:spLocks/>
              </p:cNvSpPr>
              <p:nvPr/>
            </p:nvSpPr>
            <p:spPr bwMode="auto">
              <a:xfrm>
                <a:off x="1357" y="205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3" name="Freeform 766"/>
              <p:cNvSpPr>
                <a:spLocks/>
              </p:cNvSpPr>
              <p:nvPr/>
            </p:nvSpPr>
            <p:spPr bwMode="auto">
              <a:xfrm>
                <a:off x="1344" y="20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4" name="Freeform 767"/>
              <p:cNvSpPr>
                <a:spLocks/>
              </p:cNvSpPr>
              <p:nvPr/>
            </p:nvSpPr>
            <p:spPr bwMode="auto">
              <a:xfrm>
                <a:off x="1342" y="205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5" name="Freeform 768"/>
              <p:cNvSpPr>
                <a:spLocks/>
              </p:cNvSpPr>
              <p:nvPr/>
            </p:nvSpPr>
            <p:spPr bwMode="auto">
              <a:xfrm>
                <a:off x="1362" y="20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6" name="Freeform 769"/>
              <p:cNvSpPr>
                <a:spLocks/>
              </p:cNvSpPr>
              <p:nvPr/>
            </p:nvSpPr>
            <p:spPr bwMode="auto">
              <a:xfrm>
                <a:off x="1342" y="205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7" name="Freeform 770"/>
              <p:cNvSpPr>
                <a:spLocks/>
              </p:cNvSpPr>
              <p:nvPr/>
            </p:nvSpPr>
            <p:spPr bwMode="auto">
              <a:xfrm>
                <a:off x="1349" y="205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8" name="Freeform 771"/>
              <p:cNvSpPr>
                <a:spLocks/>
              </p:cNvSpPr>
              <p:nvPr/>
            </p:nvSpPr>
            <p:spPr bwMode="auto">
              <a:xfrm>
                <a:off x="1362" y="205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09" name="Freeform 772"/>
              <p:cNvSpPr>
                <a:spLocks/>
              </p:cNvSpPr>
              <p:nvPr/>
            </p:nvSpPr>
            <p:spPr bwMode="auto">
              <a:xfrm>
                <a:off x="1340" y="20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0" name="Freeform 773"/>
              <p:cNvSpPr>
                <a:spLocks/>
              </p:cNvSpPr>
              <p:nvPr/>
            </p:nvSpPr>
            <p:spPr bwMode="auto">
              <a:xfrm>
                <a:off x="1340" y="205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1" name="Freeform 774"/>
              <p:cNvSpPr>
                <a:spLocks/>
              </p:cNvSpPr>
              <p:nvPr/>
            </p:nvSpPr>
            <p:spPr bwMode="auto">
              <a:xfrm>
                <a:off x="1355" y="20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2" name="Freeform 775"/>
              <p:cNvSpPr>
                <a:spLocks/>
              </p:cNvSpPr>
              <p:nvPr/>
            </p:nvSpPr>
            <p:spPr bwMode="auto">
              <a:xfrm>
                <a:off x="1355" y="2045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2 w 5"/>
                  <a:gd name="T5" fmla="*/ 3 h 5"/>
                  <a:gd name="T6" fmla="*/ 2 w 5"/>
                  <a:gd name="T7" fmla="*/ 5 h 5"/>
                  <a:gd name="T8" fmla="*/ 2 w 5"/>
                  <a:gd name="T9" fmla="*/ 3 h 5"/>
                  <a:gd name="T10" fmla="*/ 2 w 5"/>
                  <a:gd name="T11" fmla="*/ 5 h 5"/>
                  <a:gd name="T12" fmla="*/ 0 w 5"/>
                  <a:gd name="T13" fmla="*/ 5 h 5"/>
                  <a:gd name="T14" fmla="*/ 0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5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3" name="Freeform 776"/>
              <p:cNvSpPr>
                <a:spLocks/>
              </p:cNvSpPr>
              <p:nvPr/>
            </p:nvSpPr>
            <p:spPr bwMode="auto">
              <a:xfrm>
                <a:off x="1342" y="20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4" name="Freeform 777"/>
              <p:cNvSpPr>
                <a:spLocks/>
              </p:cNvSpPr>
              <p:nvPr/>
            </p:nvSpPr>
            <p:spPr bwMode="auto">
              <a:xfrm>
                <a:off x="1355" y="2043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5" name="Freeform 778"/>
              <p:cNvSpPr>
                <a:spLocks/>
              </p:cNvSpPr>
              <p:nvPr/>
            </p:nvSpPr>
            <p:spPr bwMode="auto">
              <a:xfrm>
                <a:off x="1342" y="2043"/>
                <a:ext cx="13" cy="11"/>
              </a:xfrm>
              <a:custGeom>
                <a:avLst/>
                <a:gdLst>
                  <a:gd name="T0" fmla="*/ 9 w 13"/>
                  <a:gd name="T1" fmla="*/ 0 h 11"/>
                  <a:gd name="T2" fmla="*/ 11 w 13"/>
                  <a:gd name="T3" fmla="*/ 0 h 11"/>
                  <a:gd name="T4" fmla="*/ 13 w 13"/>
                  <a:gd name="T5" fmla="*/ 5 h 11"/>
                  <a:gd name="T6" fmla="*/ 11 w 13"/>
                  <a:gd name="T7" fmla="*/ 11 h 11"/>
                  <a:gd name="T8" fmla="*/ 9 w 13"/>
                  <a:gd name="T9" fmla="*/ 11 h 11"/>
                  <a:gd name="T10" fmla="*/ 7 w 13"/>
                  <a:gd name="T11" fmla="*/ 9 h 11"/>
                  <a:gd name="T12" fmla="*/ 9 w 13"/>
                  <a:gd name="T13" fmla="*/ 9 h 11"/>
                  <a:gd name="T14" fmla="*/ 7 w 13"/>
                  <a:gd name="T15" fmla="*/ 7 h 11"/>
                  <a:gd name="T16" fmla="*/ 9 w 13"/>
                  <a:gd name="T17" fmla="*/ 5 h 11"/>
                  <a:gd name="T18" fmla="*/ 7 w 13"/>
                  <a:gd name="T19" fmla="*/ 5 h 11"/>
                  <a:gd name="T20" fmla="*/ 9 w 13"/>
                  <a:gd name="T21" fmla="*/ 5 h 11"/>
                  <a:gd name="T22" fmla="*/ 9 w 13"/>
                  <a:gd name="T23" fmla="*/ 2 h 11"/>
                  <a:gd name="T24" fmla="*/ 4 w 13"/>
                  <a:gd name="T25" fmla="*/ 5 h 11"/>
                  <a:gd name="T26" fmla="*/ 4 w 13"/>
                  <a:gd name="T27" fmla="*/ 7 h 11"/>
                  <a:gd name="T28" fmla="*/ 2 w 13"/>
                  <a:gd name="T29" fmla="*/ 7 h 11"/>
                  <a:gd name="T30" fmla="*/ 2 w 13"/>
                  <a:gd name="T31" fmla="*/ 9 h 11"/>
                  <a:gd name="T32" fmla="*/ 0 w 13"/>
                  <a:gd name="T33" fmla="*/ 5 h 11"/>
                  <a:gd name="T34" fmla="*/ 2 w 13"/>
                  <a:gd name="T35" fmla="*/ 5 h 11"/>
                  <a:gd name="T36" fmla="*/ 4 w 13"/>
                  <a:gd name="T37" fmla="*/ 7 h 11"/>
                  <a:gd name="T38" fmla="*/ 4 w 13"/>
                  <a:gd name="T39" fmla="*/ 5 h 11"/>
                  <a:gd name="T40" fmla="*/ 7 w 13"/>
                  <a:gd name="T41" fmla="*/ 2 h 11"/>
                  <a:gd name="T42" fmla="*/ 4 w 13"/>
                  <a:gd name="T43" fmla="*/ 2 h 11"/>
                  <a:gd name="T44" fmla="*/ 7 w 13"/>
                  <a:gd name="T45" fmla="*/ 2 h 11"/>
                  <a:gd name="T46" fmla="*/ 7 w 13"/>
                  <a:gd name="T47" fmla="*/ 0 h 11"/>
                  <a:gd name="T48" fmla="*/ 9 w 13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1">
                    <a:moveTo>
                      <a:pt x="9" y="0"/>
                    </a:moveTo>
                    <a:lnTo>
                      <a:pt x="11" y="0"/>
                    </a:lnTo>
                    <a:lnTo>
                      <a:pt x="13" y="5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6" name="Freeform 779"/>
              <p:cNvSpPr>
                <a:spLocks/>
              </p:cNvSpPr>
              <p:nvPr/>
            </p:nvSpPr>
            <p:spPr bwMode="auto">
              <a:xfrm>
                <a:off x="1353" y="204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7" name="Freeform 780"/>
              <p:cNvSpPr>
                <a:spLocks/>
              </p:cNvSpPr>
              <p:nvPr/>
            </p:nvSpPr>
            <p:spPr bwMode="auto">
              <a:xfrm>
                <a:off x="1355" y="204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8" name="Freeform 781"/>
              <p:cNvSpPr>
                <a:spLocks/>
              </p:cNvSpPr>
              <p:nvPr/>
            </p:nvSpPr>
            <p:spPr bwMode="auto">
              <a:xfrm>
                <a:off x="1353" y="204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19" name="Freeform 782"/>
              <p:cNvSpPr>
                <a:spLocks/>
              </p:cNvSpPr>
              <p:nvPr/>
            </p:nvSpPr>
            <p:spPr bwMode="auto">
              <a:xfrm>
                <a:off x="1349" y="204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0" name="Freeform 783"/>
              <p:cNvSpPr>
                <a:spLocks/>
              </p:cNvSpPr>
              <p:nvPr/>
            </p:nvSpPr>
            <p:spPr bwMode="auto">
              <a:xfrm>
                <a:off x="1351" y="204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1" name="Freeform 784"/>
              <p:cNvSpPr>
                <a:spLocks/>
              </p:cNvSpPr>
              <p:nvPr/>
            </p:nvSpPr>
            <p:spPr bwMode="auto">
              <a:xfrm>
                <a:off x="1351" y="203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2" name="Freeform 785"/>
              <p:cNvSpPr>
                <a:spLocks/>
              </p:cNvSpPr>
              <p:nvPr/>
            </p:nvSpPr>
            <p:spPr bwMode="auto">
              <a:xfrm>
                <a:off x="1351" y="20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3" name="Freeform 786"/>
              <p:cNvSpPr>
                <a:spLocks/>
              </p:cNvSpPr>
              <p:nvPr/>
            </p:nvSpPr>
            <p:spPr bwMode="auto">
              <a:xfrm>
                <a:off x="1353" y="203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4" name="Freeform 787"/>
              <p:cNvSpPr>
                <a:spLocks/>
              </p:cNvSpPr>
              <p:nvPr/>
            </p:nvSpPr>
            <p:spPr bwMode="auto">
              <a:xfrm>
                <a:off x="1349" y="203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2 h 4"/>
                  <a:gd name="T4" fmla="*/ 0 w 4"/>
                  <a:gd name="T5" fmla="*/ 4 h 4"/>
                  <a:gd name="T6" fmla="*/ 2 w 4"/>
                  <a:gd name="T7" fmla="*/ 4 h 4"/>
                  <a:gd name="T8" fmla="*/ 0 w 4"/>
                  <a:gd name="T9" fmla="*/ 2 h 4"/>
                  <a:gd name="T10" fmla="*/ 4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5" name="Freeform 788"/>
              <p:cNvSpPr>
                <a:spLocks/>
              </p:cNvSpPr>
              <p:nvPr/>
            </p:nvSpPr>
            <p:spPr bwMode="auto">
              <a:xfrm>
                <a:off x="1315" y="202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6" name="Freeform 789"/>
              <p:cNvSpPr>
                <a:spLocks/>
              </p:cNvSpPr>
              <p:nvPr/>
            </p:nvSpPr>
            <p:spPr bwMode="auto">
              <a:xfrm>
                <a:off x="1346" y="2025"/>
                <a:ext cx="7" cy="14"/>
              </a:xfrm>
              <a:custGeom>
                <a:avLst/>
                <a:gdLst>
                  <a:gd name="T0" fmla="*/ 7 w 7"/>
                  <a:gd name="T1" fmla="*/ 0 h 14"/>
                  <a:gd name="T2" fmla="*/ 7 w 7"/>
                  <a:gd name="T3" fmla="*/ 7 h 14"/>
                  <a:gd name="T4" fmla="*/ 5 w 7"/>
                  <a:gd name="T5" fmla="*/ 7 h 14"/>
                  <a:gd name="T6" fmla="*/ 3 w 7"/>
                  <a:gd name="T7" fmla="*/ 9 h 14"/>
                  <a:gd name="T8" fmla="*/ 0 w 7"/>
                  <a:gd name="T9" fmla="*/ 14 h 14"/>
                  <a:gd name="T10" fmla="*/ 0 w 7"/>
                  <a:gd name="T11" fmla="*/ 7 h 14"/>
                  <a:gd name="T12" fmla="*/ 3 w 7"/>
                  <a:gd name="T13" fmla="*/ 5 h 14"/>
                  <a:gd name="T14" fmla="*/ 3 w 7"/>
                  <a:gd name="T15" fmla="*/ 7 h 14"/>
                  <a:gd name="T16" fmla="*/ 3 w 7"/>
                  <a:gd name="T17" fmla="*/ 5 h 14"/>
                  <a:gd name="T18" fmla="*/ 5 w 7"/>
                  <a:gd name="T19" fmla="*/ 5 h 14"/>
                  <a:gd name="T20" fmla="*/ 5 w 7"/>
                  <a:gd name="T21" fmla="*/ 3 h 14"/>
                  <a:gd name="T22" fmla="*/ 7 w 7"/>
                  <a:gd name="T23" fmla="*/ 3 h 14"/>
                  <a:gd name="T24" fmla="*/ 7 w 7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7" name="Freeform 790"/>
              <p:cNvSpPr>
                <a:spLocks/>
              </p:cNvSpPr>
              <p:nvPr/>
            </p:nvSpPr>
            <p:spPr bwMode="auto">
              <a:xfrm>
                <a:off x="1346" y="2025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3 h 5"/>
                  <a:gd name="T4" fmla="*/ 5 w 5"/>
                  <a:gd name="T5" fmla="*/ 5 h 5"/>
                  <a:gd name="T6" fmla="*/ 3 w 5"/>
                  <a:gd name="T7" fmla="*/ 5 h 5"/>
                  <a:gd name="T8" fmla="*/ 0 w 5"/>
                  <a:gd name="T9" fmla="*/ 5 h 5"/>
                  <a:gd name="T10" fmla="*/ 3 w 5"/>
                  <a:gd name="T11" fmla="*/ 5 h 5"/>
                  <a:gd name="T12" fmla="*/ 3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8" name="Freeform 791"/>
              <p:cNvSpPr>
                <a:spLocks/>
              </p:cNvSpPr>
              <p:nvPr/>
            </p:nvSpPr>
            <p:spPr bwMode="auto">
              <a:xfrm>
                <a:off x="1346" y="2023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0 h 5"/>
                  <a:gd name="T4" fmla="*/ 5 w 5"/>
                  <a:gd name="T5" fmla="*/ 2 h 5"/>
                  <a:gd name="T6" fmla="*/ 3 w 5"/>
                  <a:gd name="T7" fmla="*/ 2 h 5"/>
                  <a:gd name="T8" fmla="*/ 0 w 5"/>
                  <a:gd name="T9" fmla="*/ 5 h 5"/>
                  <a:gd name="T10" fmla="*/ 0 w 5"/>
                  <a:gd name="T11" fmla="*/ 0 h 5"/>
                  <a:gd name="T12" fmla="*/ 3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29" name="Freeform 792"/>
              <p:cNvSpPr>
                <a:spLocks/>
              </p:cNvSpPr>
              <p:nvPr/>
            </p:nvSpPr>
            <p:spPr bwMode="auto">
              <a:xfrm>
                <a:off x="1351" y="2021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4 h 7"/>
                  <a:gd name="T4" fmla="*/ 2 w 2"/>
                  <a:gd name="T5" fmla="*/ 7 h 7"/>
                  <a:gd name="T6" fmla="*/ 0 w 2"/>
                  <a:gd name="T7" fmla="*/ 7 h 7"/>
                  <a:gd name="T8" fmla="*/ 0 w 2"/>
                  <a:gd name="T9" fmla="*/ 2 h 7"/>
                  <a:gd name="T10" fmla="*/ 2 w 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0" name="Freeform 793"/>
              <p:cNvSpPr>
                <a:spLocks/>
              </p:cNvSpPr>
              <p:nvPr/>
            </p:nvSpPr>
            <p:spPr bwMode="auto">
              <a:xfrm>
                <a:off x="1351" y="20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1" name="Freeform 794"/>
              <p:cNvSpPr>
                <a:spLocks/>
              </p:cNvSpPr>
              <p:nvPr/>
            </p:nvSpPr>
            <p:spPr bwMode="auto">
              <a:xfrm>
                <a:off x="1349" y="2005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3 h 3"/>
                  <a:gd name="T4" fmla="*/ 0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3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2" name="Freeform 795"/>
              <p:cNvSpPr>
                <a:spLocks/>
              </p:cNvSpPr>
              <p:nvPr/>
            </p:nvSpPr>
            <p:spPr bwMode="auto">
              <a:xfrm>
                <a:off x="1353" y="200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3" name="Freeform 796"/>
              <p:cNvSpPr>
                <a:spLocks/>
              </p:cNvSpPr>
              <p:nvPr/>
            </p:nvSpPr>
            <p:spPr bwMode="auto">
              <a:xfrm>
                <a:off x="1315" y="200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4" name="Freeform 797"/>
              <p:cNvSpPr>
                <a:spLocks/>
              </p:cNvSpPr>
              <p:nvPr/>
            </p:nvSpPr>
            <p:spPr bwMode="auto">
              <a:xfrm>
                <a:off x="1333" y="1997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5" name="Freeform 798"/>
              <p:cNvSpPr>
                <a:spLocks/>
              </p:cNvSpPr>
              <p:nvPr/>
            </p:nvSpPr>
            <p:spPr bwMode="auto">
              <a:xfrm>
                <a:off x="1311" y="1997"/>
                <a:ext cx="33" cy="33"/>
              </a:xfrm>
              <a:custGeom>
                <a:avLst/>
                <a:gdLst>
                  <a:gd name="T0" fmla="*/ 24 w 33"/>
                  <a:gd name="T1" fmla="*/ 0 h 33"/>
                  <a:gd name="T2" fmla="*/ 29 w 33"/>
                  <a:gd name="T3" fmla="*/ 2 h 33"/>
                  <a:gd name="T4" fmla="*/ 33 w 33"/>
                  <a:gd name="T5" fmla="*/ 2 h 33"/>
                  <a:gd name="T6" fmla="*/ 33 w 33"/>
                  <a:gd name="T7" fmla="*/ 6 h 33"/>
                  <a:gd name="T8" fmla="*/ 31 w 33"/>
                  <a:gd name="T9" fmla="*/ 8 h 33"/>
                  <a:gd name="T10" fmla="*/ 33 w 33"/>
                  <a:gd name="T11" fmla="*/ 6 h 33"/>
                  <a:gd name="T12" fmla="*/ 33 w 33"/>
                  <a:gd name="T13" fmla="*/ 11 h 33"/>
                  <a:gd name="T14" fmla="*/ 29 w 33"/>
                  <a:gd name="T15" fmla="*/ 22 h 33"/>
                  <a:gd name="T16" fmla="*/ 26 w 33"/>
                  <a:gd name="T17" fmla="*/ 22 h 33"/>
                  <a:gd name="T18" fmla="*/ 29 w 33"/>
                  <a:gd name="T19" fmla="*/ 17 h 33"/>
                  <a:gd name="T20" fmla="*/ 26 w 33"/>
                  <a:gd name="T21" fmla="*/ 24 h 33"/>
                  <a:gd name="T22" fmla="*/ 22 w 33"/>
                  <a:gd name="T23" fmla="*/ 26 h 33"/>
                  <a:gd name="T24" fmla="*/ 22 w 33"/>
                  <a:gd name="T25" fmla="*/ 28 h 33"/>
                  <a:gd name="T26" fmla="*/ 18 w 33"/>
                  <a:gd name="T27" fmla="*/ 31 h 33"/>
                  <a:gd name="T28" fmla="*/ 15 w 33"/>
                  <a:gd name="T29" fmla="*/ 28 h 33"/>
                  <a:gd name="T30" fmla="*/ 15 w 33"/>
                  <a:gd name="T31" fmla="*/ 31 h 33"/>
                  <a:gd name="T32" fmla="*/ 18 w 33"/>
                  <a:gd name="T33" fmla="*/ 31 h 33"/>
                  <a:gd name="T34" fmla="*/ 15 w 33"/>
                  <a:gd name="T35" fmla="*/ 33 h 33"/>
                  <a:gd name="T36" fmla="*/ 13 w 33"/>
                  <a:gd name="T37" fmla="*/ 31 h 33"/>
                  <a:gd name="T38" fmla="*/ 13 w 33"/>
                  <a:gd name="T39" fmla="*/ 28 h 33"/>
                  <a:gd name="T40" fmla="*/ 13 w 33"/>
                  <a:gd name="T41" fmla="*/ 31 h 33"/>
                  <a:gd name="T42" fmla="*/ 13 w 33"/>
                  <a:gd name="T43" fmla="*/ 28 h 33"/>
                  <a:gd name="T44" fmla="*/ 15 w 33"/>
                  <a:gd name="T45" fmla="*/ 28 h 33"/>
                  <a:gd name="T46" fmla="*/ 11 w 33"/>
                  <a:gd name="T47" fmla="*/ 26 h 33"/>
                  <a:gd name="T48" fmla="*/ 13 w 33"/>
                  <a:gd name="T49" fmla="*/ 24 h 33"/>
                  <a:gd name="T50" fmla="*/ 15 w 33"/>
                  <a:gd name="T51" fmla="*/ 24 h 33"/>
                  <a:gd name="T52" fmla="*/ 18 w 33"/>
                  <a:gd name="T53" fmla="*/ 26 h 33"/>
                  <a:gd name="T54" fmla="*/ 18 w 33"/>
                  <a:gd name="T55" fmla="*/ 24 h 33"/>
                  <a:gd name="T56" fmla="*/ 13 w 33"/>
                  <a:gd name="T57" fmla="*/ 24 h 33"/>
                  <a:gd name="T58" fmla="*/ 11 w 33"/>
                  <a:gd name="T59" fmla="*/ 28 h 33"/>
                  <a:gd name="T60" fmla="*/ 6 w 33"/>
                  <a:gd name="T61" fmla="*/ 28 h 33"/>
                  <a:gd name="T62" fmla="*/ 9 w 33"/>
                  <a:gd name="T63" fmla="*/ 31 h 33"/>
                  <a:gd name="T64" fmla="*/ 6 w 33"/>
                  <a:gd name="T65" fmla="*/ 31 h 33"/>
                  <a:gd name="T66" fmla="*/ 4 w 33"/>
                  <a:gd name="T67" fmla="*/ 31 h 33"/>
                  <a:gd name="T68" fmla="*/ 4 w 33"/>
                  <a:gd name="T69" fmla="*/ 28 h 33"/>
                  <a:gd name="T70" fmla="*/ 2 w 33"/>
                  <a:gd name="T71" fmla="*/ 28 h 33"/>
                  <a:gd name="T72" fmla="*/ 0 w 33"/>
                  <a:gd name="T73" fmla="*/ 26 h 33"/>
                  <a:gd name="T74" fmla="*/ 2 w 33"/>
                  <a:gd name="T75" fmla="*/ 22 h 33"/>
                  <a:gd name="T76" fmla="*/ 2 w 33"/>
                  <a:gd name="T77" fmla="*/ 24 h 33"/>
                  <a:gd name="T78" fmla="*/ 4 w 33"/>
                  <a:gd name="T79" fmla="*/ 22 h 33"/>
                  <a:gd name="T80" fmla="*/ 11 w 33"/>
                  <a:gd name="T81" fmla="*/ 24 h 33"/>
                  <a:gd name="T82" fmla="*/ 9 w 33"/>
                  <a:gd name="T83" fmla="*/ 22 h 33"/>
                  <a:gd name="T84" fmla="*/ 18 w 33"/>
                  <a:gd name="T85" fmla="*/ 22 h 33"/>
                  <a:gd name="T86" fmla="*/ 6 w 33"/>
                  <a:gd name="T87" fmla="*/ 24 h 33"/>
                  <a:gd name="T88" fmla="*/ 11 w 33"/>
                  <a:gd name="T89" fmla="*/ 22 h 33"/>
                  <a:gd name="T90" fmla="*/ 13 w 33"/>
                  <a:gd name="T91" fmla="*/ 20 h 33"/>
                  <a:gd name="T92" fmla="*/ 18 w 33"/>
                  <a:gd name="T93" fmla="*/ 17 h 33"/>
                  <a:gd name="T94" fmla="*/ 15 w 33"/>
                  <a:gd name="T95" fmla="*/ 17 h 33"/>
                  <a:gd name="T96" fmla="*/ 18 w 33"/>
                  <a:gd name="T97" fmla="*/ 13 h 33"/>
                  <a:gd name="T98" fmla="*/ 20 w 33"/>
                  <a:gd name="T99" fmla="*/ 11 h 33"/>
                  <a:gd name="T100" fmla="*/ 20 w 33"/>
                  <a:gd name="T101" fmla="*/ 13 h 33"/>
                  <a:gd name="T102" fmla="*/ 20 w 33"/>
                  <a:gd name="T103" fmla="*/ 11 h 33"/>
                  <a:gd name="T104" fmla="*/ 22 w 33"/>
                  <a:gd name="T105" fmla="*/ 8 h 33"/>
                  <a:gd name="T106" fmla="*/ 22 w 33"/>
                  <a:gd name="T107" fmla="*/ 11 h 33"/>
                  <a:gd name="T108" fmla="*/ 22 w 33"/>
                  <a:gd name="T109" fmla="*/ 8 h 33"/>
                  <a:gd name="T110" fmla="*/ 22 w 33"/>
                  <a:gd name="T111" fmla="*/ 6 h 33"/>
                  <a:gd name="T112" fmla="*/ 20 w 33"/>
                  <a:gd name="T113" fmla="*/ 6 h 33"/>
                  <a:gd name="T114" fmla="*/ 22 w 33"/>
                  <a:gd name="T115" fmla="*/ 4 h 33"/>
                  <a:gd name="T116" fmla="*/ 22 w 33"/>
                  <a:gd name="T117" fmla="*/ 0 h 33"/>
                  <a:gd name="T118" fmla="*/ 24 w 33"/>
                  <a:gd name="T1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" h="33">
                    <a:moveTo>
                      <a:pt x="24" y="0"/>
                    </a:moveTo>
                    <a:lnTo>
                      <a:pt x="29" y="2"/>
                    </a:lnTo>
                    <a:lnTo>
                      <a:pt x="33" y="2"/>
                    </a:lnTo>
                    <a:lnTo>
                      <a:pt x="33" y="6"/>
                    </a:lnTo>
                    <a:lnTo>
                      <a:pt x="31" y="8"/>
                    </a:lnTo>
                    <a:lnTo>
                      <a:pt x="33" y="6"/>
                    </a:lnTo>
                    <a:lnTo>
                      <a:pt x="33" y="11"/>
                    </a:lnTo>
                    <a:lnTo>
                      <a:pt x="29" y="22"/>
                    </a:lnTo>
                    <a:lnTo>
                      <a:pt x="26" y="22"/>
                    </a:lnTo>
                    <a:lnTo>
                      <a:pt x="29" y="17"/>
                    </a:lnTo>
                    <a:lnTo>
                      <a:pt x="26" y="24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18" y="31"/>
                    </a:lnTo>
                    <a:lnTo>
                      <a:pt x="15" y="28"/>
                    </a:lnTo>
                    <a:lnTo>
                      <a:pt x="15" y="31"/>
                    </a:lnTo>
                    <a:lnTo>
                      <a:pt x="18" y="31"/>
                    </a:lnTo>
                    <a:lnTo>
                      <a:pt x="15" y="33"/>
                    </a:lnTo>
                    <a:lnTo>
                      <a:pt x="13" y="31"/>
                    </a:lnTo>
                    <a:lnTo>
                      <a:pt x="13" y="28"/>
                    </a:lnTo>
                    <a:lnTo>
                      <a:pt x="13" y="31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1" y="26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3" y="24"/>
                    </a:lnTo>
                    <a:lnTo>
                      <a:pt x="11" y="28"/>
                    </a:lnTo>
                    <a:lnTo>
                      <a:pt x="6" y="28"/>
                    </a:lnTo>
                    <a:lnTo>
                      <a:pt x="9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11" y="24"/>
                    </a:lnTo>
                    <a:lnTo>
                      <a:pt x="9" y="22"/>
                    </a:lnTo>
                    <a:lnTo>
                      <a:pt x="18" y="22"/>
                    </a:lnTo>
                    <a:lnTo>
                      <a:pt x="6" y="24"/>
                    </a:lnTo>
                    <a:lnTo>
                      <a:pt x="11" y="22"/>
                    </a:lnTo>
                    <a:lnTo>
                      <a:pt x="13" y="20"/>
                    </a:lnTo>
                    <a:lnTo>
                      <a:pt x="18" y="17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2" y="8"/>
                    </a:lnTo>
                    <a:lnTo>
                      <a:pt x="22" y="11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6" name="Rectangle 799"/>
              <p:cNvSpPr>
                <a:spLocks noChangeArrowheads="1"/>
              </p:cNvSpPr>
              <p:nvPr/>
            </p:nvSpPr>
            <p:spPr bwMode="auto">
              <a:xfrm>
                <a:off x="1369" y="1997"/>
                <a:ext cx="2" cy="2"/>
              </a:xfrm>
              <a:prstGeom prst="rect">
                <a:avLst/>
              </a:prstGeom>
              <a:noFill/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7" name="Freeform 800"/>
              <p:cNvSpPr>
                <a:spLocks/>
              </p:cNvSpPr>
              <p:nvPr/>
            </p:nvSpPr>
            <p:spPr bwMode="auto">
              <a:xfrm>
                <a:off x="1320" y="1994"/>
                <a:ext cx="11" cy="18"/>
              </a:xfrm>
              <a:custGeom>
                <a:avLst/>
                <a:gdLst>
                  <a:gd name="T0" fmla="*/ 9 w 11"/>
                  <a:gd name="T1" fmla="*/ 0 h 18"/>
                  <a:gd name="T2" fmla="*/ 11 w 11"/>
                  <a:gd name="T3" fmla="*/ 3 h 18"/>
                  <a:gd name="T4" fmla="*/ 9 w 11"/>
                  <a:gd name="T5" fmla="*/ 5 h 18"/>
                  <a:gd name="T6" fmla="*/ 11 w 11"/>
                  <a:gd name="T7" fmla="*/ 14 h 18"/>
                  <a:gd name="T8" fmla="*/ 6 w 11"/>
                  <a:gd name="T9" fmla="*/ 14 h 18"/>
                  <a:gd name="T10" fmla="*/ 4 w 11"/>
                  <a:gd name="T11" fmla="*/ 14 h 18"/>
                  <a:gd name="T12" fmla="*/ 6 w 11"/>
                  <a:gd name="T13" fmla="*/ 11 h 18"/>
                  <a:gd name="T14" fmla="*/ 4 w 11"/>
                  <a:gd name="T15" fmla="*/ 9 h 18"/>
                  <a:gd name="T16" fmla="*/ 6 w 11"/>
                  <a:gd name="T17" fmla="*/ 11 h 18"/>
                  <a:gd name="T18" fmla="*/ 4 w 11"/>
                  <a:gd name="T19" fmla="*/ 14 h 18"/>
                  <a:gd name="T20" fmla="*/ 6 w 11"/>
                  <a:gd name="T21" fmla="*/ 14 h 18"/>
                  <a:gd name="T22" fmla="*/ 2 w 11"/>
                  <a:gd name="T23" fmla="*/ 16 h 18"/>
                  <a:gd name="T24" fmla="*/ 4 w 11"/>
                  <a:gd name="T25" fmla="*/ 18 h 18"/>
                  <a:gd name="T26" fmla="*/ 0 w 11"/>
                  <a:gd name="T27" fmla="*/ 16 h 18"/>
                  <a:gd name="T28" fmla="*/ 2 w 11"/>
                  <a:gd name="T29" fmla="*/ 14 h 18"/>
                  <a:gd name="T30" fmla="*/ 2 w 11"/>
                  <a:gd name="T31" fmla="*/ 7 h 18"/>
                  <a:gd name="T32" fmla="*/ 4 w 11"/>
                  <a:gd name="T33" fmla="*/ 5 h 18"/>
                  <a:gd name="T34" fmla="*/ 6 w 11"/>
                  <a:gd name="T35" fmla="*/ 3 h 18"/>
                  <a:gd name="T36" fmla="*/ 6 w 11"/>
                  <a:gd name="T37" fmla="*/ 0 h 18"/>
                  <a:gd name="T38" fmla="*/ 9 w 11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8">
                    <a:moveTo>
                      <a:pt x="9" y="0"/>
                    </a:moveTo>
                    <a:lnTo>
                      <a:pt x="11" y="3"/>
                    </a:lnTo>
                    <a:lnTo>
                      <a:pt x="9" y="5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6" y="11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8" name="Freeform 801"/>
              <p:cNvSpPr>
                <a:spLocks/>
              </p:cNvSpPr>
              <p:nvPr/>
            </p:nvSpPr>
            <p:spPr bwMode="auto">
              <a:xfrm>
                <a:off x="1346" y="1992"/>
                <a:ext cx="11" cy="13"/>
              </a:xfrm>
              <a:custGeom>
                <a:avLst/>
                <a:gdLst>
                  <a:gd name="T0" fmla="*/ 9 w 11"/>
                  <a:gd name="T1" fmla="*/ 0 h 13"/>
                  <a:gd name="T2" fmla="*/ 11 w 11"/>
                  <a:gd name="T3" fmla="*/ 2 h 13"/>
                  <a:gd name="T4" fmla="*/ 11 w 11"/>
                  <a:gd name="T5" fmla="*/ 5 h 13"/>
                  <a:gd name="T6" fmla="*/ 11 w 11"/>
                  <a:gd name="T7" fmla="*/ 7 h 13"/>
                  <a:gd name="T8" fmla="*/ 9 w 11"/>
                  <a:gd name="T9" fmla="*/ 7 h 13"/>
                  <a:gd name="T10" fmla="*/ 11 w 11"/>
                  <a:gd name="T11" fmla="*/ 9 h 13"/>
                  <a:gd name="T12" fmla="*/ 11 w 11"/>
                  <a:gd name="T13" fmla="*/ 11 h 13"/>
                  <a:gd name="T14" fmla="*/ 7 w 11"/>
                  <a:gd name="T15" fmla="*/ 11 h 13"/>
                  <a:gd name="T16" fmla="*/ 9 w 11"/>
                  <a:gd name="T17" fmla="*/ 13 h 13"/>
                  <a:gd name="T18" fmla="*/ 7 w 11"/>
                  <a:gd name="T19" fmla="*/ 13 h 13"/>
                  <a:gd name="T20" fmla="*/ 5 w 11"/>
                  <a:gd name="T21" fmla="*/ 11 h 13"/>
                  <a:gd name="T22" fmla="*/ 5 w 11"/>
                  <a:gd name="T23" fmla="*/ 9 h 13"/>
                  <a:gd name="T24" fmla="*/ 7 w 11"/>
                  <a:gd name="T25" fmla="*/ 13 h 13"/>
                  <a:gd name="T26" fmla="*/ 0 w 11"/>
                  <a:gd name="T27" fmla="*/ 13 h 13"/>
                  <a:gd name="T28" fmla="*/ 3 w 11"/>
                  <a:gd name="T29" fmla="*/ 9 h 13"/>
                  <a:gd name="T30" fmla="*/ 3 w 11"/>
                  <a:gd name="T31" fmla="*/ 5 h 13"/>
                  <a:gd name="T32" fmla="*/ 3 w 11"/>
                  <a:gd name="T33" fmla="*/ 2 h 13"/>
                  <a:gd name="T34" fmla="*/ 9 w 11"/>
                  <a:gd name="T3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3">
                    <a:moveTo>
                      <a:pt x="9" y="0"/>
                    </a:moveTo>
                    <a:lnTo>
                      <a:pt x="11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39" name="Freeform 802"/>
              <p:cNvSpPr>
                <a:spLocks/>
              </p:cNvSpPr>
              <p:nvPr/>
            </p:nvSpPr>
            <p:spPr bwMode="auto">
              <a:xfrm>
                <a:off x="1384" y="19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0" name="Freeform 803"/>
              <p:cNvSpPr>
                <a:spLocks/>
              </p:cNvSpPr>
              <p:nvPr/>
            </p:nvSpPr>
            <p:spPr bwMode="auto">
              <a:xfrm>
                <a:off x="1360" y="198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1" name="Freeform 804"/>
              <p:cNvSpPr>
                <a:spLocks/>
              </p:cNvSpPr>
              <p:nvPr/>
            </p:nvSpPr>
            <p:spPr bwMode="auto">
              <a:xfrm>
                <a:off x="1331" y="1985"/>
                <a:ext cx="15" cy="14"/>
              </a:xfrm>
              <a:custGeom>
                <a:avLst/>
                <a:gdLst>
                  <a:gd name="T0" fmla="*/ 9 w 15"/>
                  <a:gd name="T1" fmla="*/ 0 h 14"/>
                  <a:gd name="T2" fmla="*/ 13 w 15"/>
                  <a:gd name="T3" fmla="*/ 3 h 14"/>
                  <a:gd name="T4" fmla="*/ 13 w 15"/>
                  <a:gd name="T5" fmla="*/ 5 h 14"/>
                  <a:gd name="T6" fmla="*/ 15 w 15"/>
                  <a:gd name="T7" fmla="*/ 7 h 14"/>
                  <a:gd name="T8" fmla="*/ 13 w 15"/>
                  <a:gd name="T9" fmla="*/ 12 h 14"/>
                  <a:gd name="T10" fmla="*/ 11 w 15"/>
                  <a:gd name="T11" fmla="*/ 12 h 14"/>
                  <a:gd name="T12" fmla="*/ 11 w 15"/>
                  <a:gd name="T13" fmla="*/ 9 h 14"/>
                  <a:gd name="T14" fmla="*/ 11 w 15"/>
                  <a:gd name="T15" fmla="*/ 12 h 14"/>
                  <a:gd name="T16" fmla="*/ 13 w 15"/>
                  <a:gd name="T17" fmla="*/ 12 h 14"/>
                  <a:gd name="T18" fmla="*/ 11 w 15"/>
                  <a:gd name="T19" fmla="*/ 14 h 14"/>
                  <a:gd name="T20" fmla="*/ 9 w 15"/>
                  <a:gd name="T21" fmla="*/ 12 h 14"/>
                  <a:gd name="T22" fmla="*/ 9 w 15"/>
                  <a:gd name="T23" fmla="*/ 7 h 14"/>
                  <a:gd name="T24" fmla="*/ 6 w 15"/>
                  <a:gd name="T25" fmla="*/ 7 h 14"/>
                  <a:gd name="T26" fmla="*/ 9 w 15"/>
                  <a:gd name="T27" fmla="*/ 7 h 14"/>
                  <a:gd name="T28" fmla="*/ 9 w 15"/>
                  <a:gd name="T29" fmla="*/ 12 h 14"/>
                  <a:gd name="T30" fmla="*/ 11 w 15"/>
                  <a:gd name="T31" fmla="*/ 14 h 14"/>
                  <a:gd name="T32" fmla="*/ 4 w 15"/>
                  <a:gd name="T33" fmla="*/ 12 h 14"/>
                  <a:gd name="T34" fmla="*/ 0 w 15"/>
                  <a:gd name="T35" fmla="*/ 14 h 14"/>
                  <a:gd name="T36" fmla="*/ 2 w 15"/>
                  <a:gd name="T37" fmla="*/ 9 h 14"/>
                  <a:gd name="T38" fmla="*/ 2 w 15"/>
                  <a:gd name="T39" fmla="*/ 7 h 14"/>
                  <a:gd name="T40" fmla="*/ 6 w 15"/>
                  <a:gd name="T41" fmla="*/ 5 h 14"/>
                  <a:gd name="T42" fmla="*/ 6 w 15"/>
                  <a:gd name="T43" fmla="*/ 3 h 14"/>
                  <a:gd name="T44" fmla="*/ 9 w 15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4">
                    <a:moveTo>
                      <a:pt x="9" y="0"/>
                    </a:moveTo>
                    <a:lnTo>
                      <a:pt x="13" y="3"/>
                    </a:lnTo>
                    <a:lnTo>
                      <a:pt x="13" y="5"/>
                    </a:lnTo>
                    <a:lnTo>
                      <a:pt x="15" y="7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12"/>
                    </a:lnTo>
                    <a:lnTo>
                      <a:pt x="11" y="14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2" name="Freeform 805"/>
              <p:cNvSpPr>
                <a:spLocks/>
              </p:cNvSpPr>
              <p:nvPr/>
            </p:nvSpPr>
            <p:spPr bwMode="auto">
              <a:xfrm>
                <a:off x="1315" y="198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3 h 7"/>
                  <a:gd name="T4" fmla="*/ 2 w 5"/>
                  <a:gd name="T5" fmla="*/ 7 h 7"/>
                  <a:gd name="T6" fmla="*/ 0 w 5"/>
                  <a:gd name="T7" fmla="*/ 5 h 7"/>
                  <a:gd name="T8" fmla="*/ 0 w 5"/>
                  <a:gd name="T9" fmla="*/ 3 h 7"/>
                  <a:gd name="T10" fmla="*/ 5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3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3" name="Freeform 806"/>
              <p:cNvSpPr>
                <a:spLocks/>
              </p:cNvSpPr>
              <p:nvPr/>
            </p:nvSpPr>
            <p:spPr bwMode="auto">
              <a:xfrm>
                <a:off x="1333" y="1979"/>
                <a:ext cx="16" cy="11"/>
              </a:xfrm>
              <a:custGeom>
                <a:avLst/>
                <a:gdLst>
                  <a:gd name="T0" fmla="*/ 16 w 16"/>
                  <a:gd name="T1" fmla="*/ 0 h 11"/>
                  <a:gd name="T2" fmla="*/ 13 w 16"/>
                  <a:gd name="T3" fmla="*/ 2 h 11"/>
                  <a:gd name="T4" fmla="*/ 16 w 16"/>
                  <a:gd name="T5" fmla="*/ 2 h 11"/>
                  <a:gd name="T6" fmla="*/ 13 w 16"/>
                  <a:gd name="T7" fmla="*/ 2 h 11"/>
                  <a:gd name="T8" fmla="*/ 16 w 16"/>
                  <a:gd name="T9" fmla="*/ 2 h 11"/>
                  <a:gd name="T10" fmla="*/ 16 w 16"/>
                  <a:gd name="T11" fmla="*/ 4 h 11"/>
                  <a:gd name="T12" fmla="*/ 13 w 16"/>
                  <a:gd name="T13" fmla="*/ 2 h 11"/>
                  <a:gd name="T14" fmla="*/ 16 w 16"/>
                  <a:gd name="T15" fmla="*/ 4 h 11"/>
                  <a:gd name="T16" fmla="*/ 16 w 16"/>
                  <a:gd name="T17" fmla="*/ 6 h 11"/>
                  <a:gd name="T18" fmla="*/ 13 w 16"/>
                  <a:gd name="T19" fmla="*/ 9 h 11"/>
                  <a:gd name="T20" fmla="*/ 11 w 16"/>
                  <a:gd name="T21" fmla="*/ 9 h 11"/>
                  <a:gd name="T22" fmla="*/ 9 w 16"/>
                  <a:gd name="T23" fmla="*/ 6 h 11"/>
                  <a:gd name="T24" fmla="*/ 11 w 16"/>
                  <a:gd name="T25" fmla="*/ 4 h 11"/>
                  <a:gd name="T26" fmla="*/ 9 w 16"/>
                  <a:gd name="T27" fmla="*/ 6 h 11"/>
                  <a:gd name="T28" fmla="*/ 11 w 16"/>
                  <a:gd name="T29" fmla="*/ 9 h 11"/>
                  <a:gd name="T30" fmla="*/ 7 w 16"/>
                  <a:gd name="T31" fmla="*/ 6 h 11"/>
                  <a:gd name="T32" fmla="*/ 4 w 16"/>
                  <a:gd name="T33" fmla="*/ 9 h 11"/>
                  <a:gd name="T34" fmla="*/ 4 w 16"/>
                  <a:gd name="T35" fmla="*/ 11 h 11"/>
                  <a:gd name="T36" fmla="*/ 0 w 16"/>
                  <a:gd name="T37" fmla="*/ 11 h 11"/>
                  <a:gd name="T38" fmla="*/ 2 w 16"/>
                  <a:gd name="T39" fmla="*/ 6 h 11"/>
                  <a:gd name="T40" fmla="*/ 4 w 16"/>
                  <a:gd name="T41" fmla="*/ 6 h 11"/>
                  <a:gd name="T42" fmla="*/ 2 w 16"/>
                  <a:gd name="T43" fmla="*/ 4 h 11"/>
                  <a:gd name="T44" fmla="*/ 2 w 16"/>
                  <a:gd name="T45" fmla="*/ 6 h 11"/>
                  <a:gd name="T46" fmla="*/ 2 w 16"/>
                  <a:gd name="T47" fmla="*/ 4 h 11"/>
                  <a:gd name="T48" fmla="*/ 9 w 16"/>
                  <a:gd name="T49" fmla="*/ 2 h 11"/>
                  <a:gd name="T50" fmla="*/ 11 w 16"/>
                  <a:gd name="T51" fmla="*/ 0 h 11"/>
                  <a:gd name="T52" fmla="*/ 16 w 16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1">
                    <a:moveTo>
                      <a:pt x="16" y="0"/>
                    </a:moveTo>
                    <a:lnTo>
                      <a:pt x="13" y="2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11" y="9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4" name="Freeform 807"/>
              <p:cNvSpPr>
                <a:spLocks/>
              </p:cNvSpPr>
              <p:nvPr/>
            </p:nvSpPr>
            <p:spPr bwMode="auto">
              <a:xfrm>
                <a:off x="1353" y="1977"/>
                <a:ext cx="16" cy="13"/>
              </a:xfrm>
              <a:custGeom>
                <a:avLst/>
                <a:gdLst>
                  <a:gd name="T0" fmla="*/ 7 w 16"/>
                  <a:gd name="T1" fmla="*/ 0 h 13"/>
                  <a:gd name="T2" fmla="*/ 9 w 16"/>
                  <a:gd name="T3" fmla="*/ 2 h 13"/>
                  <a:gd name="T4" fmla="*/ 11 w 16"/>
                  <a:gd name="T5" fmla="*/ 2 h 13"/>
                  <a:gd name="T6" fmla="*/ 11 w 16"/>
                  <a:gd name="T7" fmla="*/ 4 h 13"/>
                  <a:gd name="T8" fmla="*/ 16 w 16"/>
                  <a:gd name="T9" fmla="*/ 4 h 13"/>
                  <a:gd name="T10" fmla="*/ 11 w 16"/>
                  <a:gd name="T11" fmla="*/ 6 h 13"/>
                  <a:gd name="T12" fmla="*/ 9 w 16"/>
                  <a:gd name="T13" fmla="*/ 11 h 13"/>
                  <a:gd name="T14" fmla="*/ 7 w 16"/>
                  <a:gd name="T15" fmla="*/ 11 h 13"/>
                  <a:gd name="T16" fmla="*/ 4 w 16"/>
                  <a:gd name="T17" fmla="*/ 13 h 13"/>
                  <a:gd name="T18" fmla="*/ 2 w 16"/>
                  <a:gd name="T19" fmla="*/ 11 h 13"/>
                  <a:gd name="T20" fmla="*/ 0 w 16"/>
                  <a:gd name="T21" fmla="*/ 11 h 13"/>
                  <a:gd name="T22" fmla="*/ 0 w 16"/>
                  <a:gd name="T23" fmla="*/ 8 h 13"/>
                  <a:gd name="T24" fmla="*/ 4 w 16"/>
                  <a:gd name="T25" fmla="*/ 6 h 13"/>
                  <a:gd name="T26" fmla="*/ 7 w 16"/>
                  <a:gd name="T27" fmla="*/ 6 h 13"/>
                  <a:gd name="T28" fmla="*/ 4 w 16"/>
                  <a:gd name="T29" fmla="*/ 6 h 13"/>
                  <a:gd name="T30" fmla="*/ 7 w 16"/>
                  <a:gd name="T31" fmla="*/ 4 h 13"/>
                  <a:gd name="T32" fmla="*/ 7 w 16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3">
                    <a:moveTo>
                      <a:pt x="7" y="0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6" y="4"/>
                    </a:lnTo>
                    <a:lnTo>
                      <a:pt x="11" y="6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7" y="4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5" name="Freeform 808"/>
              <p:cNvSpPr>
                <a:spLocks/>
              </p:cNvSpPr>
              <p:nvPr/>
            </p:nvSpPr>
            <p:spPr bwMode="auto">
              <a:xfrm>
                <a:off x="1357" y="19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6" name="Freeform 809"/>
              <p:cNvSpPr>
                <a:spLocks/>
              </p:cNvSpPr>
              <p:nvPr/>
            </p:nvSpPr>
            <p:spPr bwMode="auto">
              <a:xfrm>
                <a:off x="1344" y="1970"/>
                <a:ext cx="13" cy="20"/>
              </a:xfrm>
              <a:custGeom>
                <a:avLst/>
                <a:gdLst>
                  <a:gd name="T0" fmla="*/ 9 w 13"/>
                  <a:gd name="T1" fmla="*/ 0 h 20"/>
                  <a:gd name="T2" fmla="*/ 11 w 13"/>
                  <a:gd name="T3" fmla="*/ 2 h 20"/>
                  <a:gd name="T4" fmla="*/ 11 w 13"/>
                  <a:gd name="T5" fmla="*/ 4 h 20"/>
                  <a:gd name="T6" fmla="*/ 13 w 13"/>
                  <a:gd name="T7" fmla="*/ 7 h 20"/>
                  <a:gd name="T8" fmla="*/ 11 w 13"/>
                  <a:gd name="T9" fmla="*/ 7 h 20"/>
                  <a:gd name="T10" fmla="*/ 13 w 13"/>
                  <a:gd name="T11" fmla="*/ 9 h 20"/>
                  <a:gd name="T12" fmla="*/ 9 w 13"/>
                  <a:gd name="T13" fmla="*/ 15 h 20"/>
                  <a:gd name="T14" fmla="*/ 7 w 13"/>
                  <a:gd name="T15" fmla="*/ 13 h 20"/>
                  <a:gd name="T16" fmla="*/ 9 w 13"/>
                  <a:gd name="T17" fmla="*/ 15 h 20"/>
                  <a:gd name="T18" fmla="*/ 7 w 13"/>
                  <a:gd name="T19" fmla="*/ 18 h 20"/>
                  <a:gd name="T20" fmla="*/ 2 w 13"/>
                  <a:gd name="T21" fmla="*/ 20 h 20"/>
                  <a:gd name="T22" fmla="*/ 0 w 13"/>
                  <a:gd name="T23" fmla="*/ 18 h 20"/>
                  <a:gd name="T24" fmla="*/ 5 w 13"/>
                  <a:gd name="T25" fmla="*/ 15 h 20"/>
                  <a:gd name="T26" fmla="*/ 5 w 13"/>
                  <a:gd name="T27" fmla="*/ 11 h 20"/>
                  <a:gd name="T28" fmla="*/ 7 w 13"/>
                  <a:gd name="T29" fmla="*/ 9 h 20"/>
                  <a:gd name="T30" fmla="*/ 5 w 13"/>
                  <a:gd name="T31" fmla="*/ 7 h 20"/>
                  <a:gd name="T32" fmla="*/ 0 w 13"/>
                  <a:gd name="T33" fmla="*/ 9 h 20"/>
                  <a:gd name="T34" fmla="*/ 2 w 13"/>
                  <a:gd name="T35" fmla="*/ 4 h 20"/>
                  <a:gd name="T36" fmla="*/ 5 w 13"/>
                  <a:gd name="T37" fmla="*/ 4 h 20"/>
                  <a:gd name="T38" fmla="*/ 2 w 13"/>
                  <a:gd name="T39" fmla="*/ 4 h 20"/>
                  <a:gd name="T40" fmla="*/ 5 w 13"/>
                  <a:gd name="T41" fmla="*/ 2 h 20"/>
                  <a:gd name="T42" fmla="*/ 7 w 13"/>
                  <a:gd name="T43" fmla="*/ 0 h 20"/>
                  <a:gd name="T44" fmla="*/ 9 w 13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20">
                    <a:moveTo>
                      <a:pt x="9" y="0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9"/>
                    </a:lnTo>
                    <a:lnTo>
                      <a:pt x="9" y="15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7" y="18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5" y="15"/>
                    </a:lnTo>
                    <a:lnTo>
                      <a:pt x="5" y="11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7" name="Freeform 810"/>
              <p:cNvSpPr>
                <a:spLocks/>
              </p:cNvSpPr>
              <p:nvPr/>
            </p:nvSpPr>
            <p:spPr bwMode="auto">
              <a:xfrm>
                <a:off x="1311" y="1970"/>
                <a:ext cx="35" cy="44"/>
              </a:xfrm>
              <a:custGeom>
                <a:avLst/>
                <a:gdLst>
                  <a:gd name="T0" fmla="*/ 35 w 35"/>
                  <a:gd name="T1" fmla="*/ 0 h 44"/>
                  <a:gd name="T2" fmla="*/ 35 w 35"/>
                  <a:gd name="T3" fmla="*/ 4 h 44"/>
                  <a:gd name="T4" fmla="*/ 31 w 35"/>
                  <a:gd name="T5" fmla="*/ 9 h 44"/>
                  <a:gd name="T6" fmla="*/ 29 w 35"/>
                  <a:gd name="T7" fmla="*/ 11 h 44"/>
                  <a:gd name="T8" fmla="*/ 26 w 35"/>
                  <a:gd name="T9" fmla="*/ 11 h 44"/>
                  <a:gd name="T10" fmla="*/ 22 w 35"/>
                  <a:gd name="T11" fmla="*/ 13 h 44"/>
                  <a:gd name="T12" fmla="*/ 22 w 35"/>
                  <a:gd name="T13" fmla="*/ 18 h 44"/>
                  <a:gd name="T14" fmla="*/ 22 w 35"/>
                  <a:gd name="T15" fmla="*/ 22 h 44"/>
                  <a:gd name="T16" fmla="*/ 22 w 35"/>
                  <a:gd name="T17" fmla="*/ 24 h 44"/>
                  <a:gd name="T18" fmla="*/ 20 w 35"/>
                  <a:gd name="T19" fmla="*/ 27 h 44"/>
                  <a:gd name="T20" fmla="*/ 18 w 35"/>
                  <a:gd name="T21" fmla="*/ 24 h 44"/>
                  <a:gd name="T22" fmla="*/ 15 w 35"/>
                  <a:gd name="T23" fmla="*/ 24 h 44"/>
                  <a:gd name="T24" fmla="*/ 13 w 35"/>
                  <a:gd name="T25" fmla="*/ 24 h 44"/>
                  <a:gd name="T26" fmla="*/ 15 w 35"/>
                  <a:gd name="T27" fmla="*/ 27 h 44"/>
                  <a:gd name="T28" fmla="*/ 13 w 35"/>
                  <a:gd name="T29" fmla="*/ 29 h 44"/>
                  <a:gd name="T30" fmla="*/ 11 w 35"/>
                  <a:gd name="T31" fmla="*/ 29 h 44"/>
                  <a:gd name="T32" fmla="*/ 11 w 35"/>
                  <a:gd name="T33" fmla="*/ 35 h 44"/>
                  <a:gd name="T34" fmla="*/ 9 w 35"/>
                  <a:gd name="T35" fmla="*/ 40 h 44"/>
                  <a:gd name="T36" fmla="*/ 11 w 35"/>
                  <a:gd name="T37" fmla="*/ 42 h 44"/>
                  <a:gd name="T38" fmla="*/ 9 w 35"/>
                  <a:gd name="T39" fmla="*/ 44 h 44"/>
                  <a:gd name="T40" fmla="*/ 6 w 35"/>
                  <a:gd name="T41" fmla="*/ 44 h 44"/>
                  <a:gd name="T42" fmla="*/ 4 w 35"/>
                  <a:gd name="T43" fmla="*/ 42 h 44"/>
                  <a:gd name="T44" fmla="*/ 6 w 35"/>
                  <a:gd name="T45" fmla="*/ 42 h 44"/>
                  <a:gd name="T46" fmla="*/ 2 w 35"/>
                  <a:gd name="T47" fmla="*/ 40 h 44"/>
                  <a:gd name="T48" fmla="*/ 0 w 35"/>
                  <a:gd name="T49" fmla="*/ 38 h 44"/>
                  <a:gd name="T50" fmla="*/ 4 w 35"/>
                  <a:gd name="T51" fmla="*/ 33 h 44"/>
                  <a:gd name="T52" fmla="*/ 4 w 35"/>
                  <a:gd name="T53" fmla="*/ 31 h 44"/>
                  <a:gd name="T54" fmla="*/ 6 w 35"/>
                  <a:gd name="T55" fmla="*/ 31 h 44"/>
                  <a:gd name="T56" fmla="*/ 4 w 35"/>
                  <a:gd name="T57" fmla="*/ 31 h 44"/>
                  <a:gd name="T58" fmla="*/ 2 w 35"/>
                  <a:gd name="T59" fmla="*/ 27 h 44"/>
                  <a:gd name="T60" fmla="*/ 4 w 35"/>
                  <a:gd name="T61" fmla="*/ 22 h 44"/>
                  <a:gd name="T62" fmla="*/ 6 w 35"/>
                  <a:gd name="T63" fmla="*/ 22 h 44"/>
                  <a:gd name="T64" fmla="*/ 9 w 35"/>
                  <a:gd name="T65" fmla="*/ 20 h 44"/>
                  <a:gd name="T66" fmla="*/ 9 w 35"/>
                  <a:gd name="T67" fmla="*/ 22 h 44"/>
                  <a:gd name="T68" fmla="*/ 11 w 35"/>
                  <a:gd name="T69" fmla="*/ 24 h 44"/>
                  <a:gd name="T70" fmla="*/ 11 w 35"/>
                  <a:gd name="T71" fmla="*/ 22 h 44"/>
                  <a:gd name="T72" fmla="*/ 13 w 35"/>
                  <a:gd name="T73" fmla="*/ 22 h 44"/>
                  <a:gd name="T74" fmla="*/ 11 w 35"/>
                  <a:gd name="T75" fmla="*/ 22 h 44"/>
                  <a:gd name="T76" fmla="*/ 9 w 35"/>
                  <a:gd name="T77" fmla="*/ 20 h 44"/>
                  <a:gd name="T78" fmla="*/ 11 w 35"/>
                  <a:gd name="T79" fmla="*/ 18 h 44"/>
                  <a:gd name="T80" fmla="*/ 15 w 35"/>
                  <a:gd name="T81" fmla="*/ 18 h 44"/>
                  <a:gd name="T82" fmla="*/ 18 w 35"/>
                  <a:gd name="T83" fmla="*/ 18 h 44"/>
                  <a:gd name="T84" fmla="*/ 18 w 35"/>
                  <a:gd name="T85" fmla="*/ 15 h 44"/>
                  <a:gd name="T86" fmla="*/ 15 w 35"/>
                  <a:gd name="T87" fmla="*/ 18 h 44"/>
                  <a:gd name="T88" fmla="*/ 13 w 35"/>
                  <a:gd name="T89" fmla="*/ 18 h 44"/>
                  <a:gd name="T90" fmla="*/ 11 w 35"/>
                  <a:gd name="T91" fmla="*/ 18 h 44"/>
                  <a:gd name="T92" fmla="*/ 13 w 35"/>
                  <a:gd name="T93" fmla="*/ 13 h 44"/>
                  <a:gd name="T94" fmla="*/ 13 w 35"/>
                  <a:gd name="T95" fmla="*/ 11 h 44"/>
                  <a:gd name="T96" fmla="*/ 20 w 35"/>
                  <a:gd name="T97" fmla="*/ 11 h 44"/>
                  <a:gd name="T98" fmla="*/ 22 w 35"/>
                  <a:gd name="T99" fmla="*/ 9 h 44"/>
                  <a:gd name="T100" fmla="*/ 22 w 35"/>
                  <a:gd name="T101" fmla="*/ 4 h 44"/>
                  <a:gd name="T102" fmla="*/ 24 w 35"/>
                  <a:gd name="T103" fmla="*/ 2 h 44"/>
                  <a:gd name="T104" fmla="*/ 26 w 35"/>
                  <a:gd name="T105" fmla="*/ 2 h 44"/>
                  <a:gd name="T106" fmla="*/ 29 w 35"/>
                  <a:gd name="T107" fmla="*/ 4 h 44"/>
                  <a:gd name="T108" fmla="*/ 35 w 35"/>
                  <a:gd name="T10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lnTo>
                      <a:pt x="35" y="4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22" y="13"/>
                    </a:lnTo>
                    <a:lnTo>
                      <a:pt x="22" y="18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1" y="35"/>
                    </a:lnTo>
                    <a:lnTo>
                      <a:pt x="9" y="40"/>
                    </a:lnTo>
                    <a:lnTo>
                      <a:pt x="11" y="42"/>
                    </a:lnTo>
                    <a:lnTo>
                      <a:pt x="9" y="44"/>
                    </a:lnTo>
                    <a:lnTo>
                      <a:pt x="6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11" y="18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20" y="11"/>
                    </a:lnTo>
                    <a:lnTo>
                      <a:pt x="22" y="9"/>
                    </a:lnTo>
                    <a:lnTo>
                      <a:pt x="22" y="4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9" y="4"/>
                    </a:lnTo>
                    <a:lnTo>
                      <a:pt x="3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8" name="Freeform 811"/>
              <p:cNvSpPr>
                <a:spLocks/>
              </p:cNvSpPr>
              <p:nvPr/>
            </p:nvSpPr>
            <p:spPr bwMode="auto">
              <a:xfrm>
                <a:off x="1418" y="1877"/>
                <a:ext cx="793" cy="646"/>
              </a:xfrm>
              <a:custGeom>
                <a:avLst/>
                <a:gdLst>
                  <a:gd name="T0" fmla="*/ 479 w 793"/>
                  <a:gd name="T1" fmla="*/ 6 h 646"/>
                  <a:gd name="T2" fmla="*/ 510 w 793"/>
                  <a:gd name="T3" fmla="*/ 33 h 646"/>
                  <a:gd name="T4" fmla="*/ 579 w 793"/>
                  <a:gd name="T5" fmla="*/ 33 h 646"/>
                  <a:gd name="T6" fmla="*/ 606 w 793"/>
                  <a:gd name="T7" fmla="*/ 48 h 646"/>
                  <a:gd name="T8" fmla="*/ 619 w 793"/>
                  <a:gd name="T9" fmla="*/ 88 h 646"/>
                  <a:gd name="T10" fmla="*/ 634 w 793"/>
                  <a:gd name="T11" fmla="*/ 126 h 646"/>
                  <a:gd name="T12" fmla="*/ 672 w 793"/>
                  <a:gd name="T13" fmla="*/ 148 h 646"/>
                  <a:gd name="T14" fmla="*/ 715 w 793"/>
                  <a:gd name="T15" fmla="*/ 186 h 646"/>
                  <a:gd name="T16" fmla="*/ 750 w 793"/>
                  <a:gd name="T17" fmla="*/ 213 h 646"/>
                  <a:gd name="T18" fmla="*/ 790 w 793"/>
                  <a:gd name="T19" fmla="*/ 246 h 646"/>
                  <a:gd name="T20" fmla="*/ 744 w 793"/>
                  <a:gd name="T21" fmla="*/ 304 h 646"/>
                  <a:gd name="T22" fmla="*/ 750 w 793"/>
                  <a:gd name="T23" fmla="*/ 313 h 646"/>
                  <a:gd name="T24" fmla="*/ 750 w 793"/>
                  <a:gd name="T25" fmla="*/ 330 h 646"/>
                  <a:gd name="T26" fmla="*/ 746 w 793"/>
                  <a:gd name="T27" fmla="*/ 362 h 646"/>
                  <a:gd name="T28" fmla="*/ 697 w 793"/>
                  <a:gd name="T29" fmla="*/ 402 h 646"/>
                  <a:gd name="T30" fmla="*/ 699 w 793"/>
                  <a:gd name="T31" fmla="*/ 435 h 646"/>
                  <a:gd name="T32" fmla="*/ 753 w 793"/>
                  <a:gd name="T33" fmla="*/ 444 h 646"/>
                  <a:gd name="T34" fmla="*/ 741 w 793"/>
                  <a:gd name="T35" fmla="*/ 453 h 646"/>
                  <a:gd name="T36" fmla="*/ 699 w 793"/>
                  <a:gd name="T37" fmla="*/ 493 h 646"/>
                  <a:gd name="T38" fmla="*/ 670 w 793"/>
                  <a:gd name="T39" fmla="*/ 499 h 646"/>
                  <a:gd name="T40" fmla="*/ 697 w 793"/>
                  <a:gd name="T41" fmla="*/ 519 h 646"/>
                  <a:gd name="T42" fmla="*/ 699 w 793"/>
                  <a:gd name="T43" fmla="*/ 566 h 646"/>
                  <a:gd name="T44" fmla="*/ 650 w 793"/>
                  <a:gd name="T45" fmla="*/ 566 h 646"/>
                  <a:gd name="T46" fmla="*/ 646 w 793"/>
                  <a:gd name="T47" fmla="*/ 595 h 646"/>
                  <a:gd name="T48" fmla="*/ 623 w 793"/>
                  <a:gd name="T49" fmla="*/ 635 h 646"/>
                  <a:gd name="T50" fmla="*/ 597 w 793"/>
                  <a:gd name="T51" fmla="*/ 639 h 646"/>
                  <a:gd name="T52" fmla="*/ 599 w 793"/>
                  <a:gd name="T53" fmla="*/ 615 h 646"/>
                  <a:gd name="T54" fmla="*/ 570 w 793"/>
                  <a:gd name="T55" fmla="*/ 630 h 646"/>
                  <a:gd name="T56" fmla="*/ 548 w 793"/>
                  <a:gd name="T57" fmla="*/ 615 h 646"/>
                  <a:gd name="T58" fmla="*/ 563 w 793"/>
                  <a:gd name="T59" fmla="*/ 586 h 646"/>
                  <a:gd name="T60" fmla="*/ 557 w 793"/>
                  <a:gd name="T61" fmla="*/ 546 h 646"/>
                  <a:gd name="T62" fmla="*/ 534 w 793"/>
                  <a:gd name="T63" fmla="*/ 497 h 646"/>
                  <a:gd name="T64" fmla="*/ 523 w 793"/>
                  <a:gd name="T65" fmla="*/ 482 h 646"/>
                  <a:gd name="T66" fmla="*/ 543 w 793"/>
                  <a:gd name="T67" fmla="*/ 444 h 646"/>
                  <a:gd name="T68" fmla="*/ 532 w 793"/>
                  <a:gd name="T69" fmla="*/ 430 h 646"/>
                  <a:gd name="T70" fmla="*/ 512 w 793"/>
                  <a:gd name="T71" fmla="*/ 422 h 646"/>
                  <a:gd name="T72" fmla="*/ 545 w 793"/>
                  <a:gd name="T73" fmla="*/ 353 h 646"/>
                  <a:gd name="T74" fmla="*/ 516 w 793"/>
                  <a:gd name="T75" fmla="*/ 339 h 646"/>
                  <a:gd name="T76" fmla="*/ 501 w 793"/>
                  <a:gd name="T77" fmla="*/ 335 h 646"/>
                  <a:gd name="T78" fmla="*/ 490 w 793"/>
                  <a:gd name="T79" fmla="*/ 342 h 646"/>
                  <a:gd name="T80" fmla="*/ 483 w 793"/>
                  <a:gd name="T81" fmla="*/ 350 h 646"/>
                  <a:gd name="T82" fmla="*/ 481 w 793"/>
                  <a:gd name="T83" fmla="*/ 364 h 646"/>
                  <a:gd name="T84" fmla="*/ 470 w 793"/>
                  <a:gd name="T85" fmla="*/ 375 h 646"/>
                  <a:gd name="T86" fmla="*/ 463 w 793"/>
                  <a:gd name="T87" fmla="*/ 402 h 646"/>
                  <a:gd name="T88" fmla="*/ 447 w 793"/>
                  <a:gd name="T89" fmla="*/ 479 h 646"/>
                  <a:gd name="T90" fmla="*/ 438 w 793"/>
                  <a:gd name="T91" fmla="*/ 493 h 646"/>
                  <a:gd name="T92" fmla="*/ 392 w 793"/>
                  <a:gd name="T93" fmla="*/ 519 h 646"/>
                  <a:gd name="T94" fmla="*/ 349 w 793"/>
                  <a:gd name="T95" fmla="*/ 537 h 646"/>
                  <a:gd name="T96" fmla="*/ 289 w 793"/>
                  <a:gd name="T97" fmla="*/ 557 h 646"/>
                  <a:gd name="T98" fmla="*/ 269 w 793"/>
                  <a:gd name="T99" fmla="*/ 564 h 646"/>
                  <a:gd name="T100" fmla="*/ 205 w 793"/>
                  <a:gd name="T101" fmla="*/ 535 h 646"/>
                  <a:gd name="T102" fmla="*/ 156 w 793"/>
                  <a:gd name="T103" fmla="*/ 495 h 646"/>
                  <a:gd name="T104" fmla="*/ 111 w 793"/>
                  <a:gd name="T105" fmla="*/ 430 h 646"/>
                  <a:gd name="T106" fmla="*/ 62 w 793"/>
                  <a:gd name="T107" fmla="*/ 402 h 646"/>
                  <a:gd name="T108" fmla="*/ 22 w 793"/>
                  <a:gd name="T109" fmla="*/ 311 h 646"/>
                  <a:gd name="T110" fmla="*/ 49 w 793"/>
                  <a:gd name="T111" fmla="*/ 337 h 646"/>
                  <a:gd name="T112" fmla="*/ 82 w 793"/>
                  <a:gd name="T113" fmla="*/ 317 h 646"/>
                  <a:gd name="T114" fmla="*/ 102 w 793"/>
                  <a:gd name="T115" fmla="*/ 326 h 646"/>
                  <a:gd name="T116" fmla="*/ 122 w 793"/>
                  <a:gd name="T117" fmla="*/ 319 h 646"/>
                  <a:gd name="T118" fmla="*/ 144 w 793"/>
                  <a:gd name="T119" fmla="*/ 302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646">
                    <a:moveTo>
                      <a:pt x="452" y="0"/>
                    </a:moveTo>
                    <a:lnTo>
                      <a:pt x="454" y="2"/>
                    </a:lnTo>
                    <a:lnTo>
                      <a:pt x="458" y="2"/>
                    </a:lnTo>
                    <a:lnTo>
                      <a:pt x="461" y="4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70" y="2"/>
                    </a:lnTo>
                    <a:lnTo>
                      <a:pt x="474" y="4"/>
                    </a:lnTo>
                    <a:lnTo>
                      <a:pt x="476" y="4"/>
                    </a:lnTo>
                    <a:lnTo>
                      <a:pt x="483" y="6"/>
                    </a:lnTo>
                    <a:lnTo>
                      <a:pt x="485" y="4"/>
                    </a:lnTo>
                    <a:lnTo>
                      <a:pt x="487" y="4"/>
                    </a:lnTo>
                    <a:lnTo>
                      <a:pt x="487" y="8"/>
                    </a:lnTo>
                    <a:lnTo>
                      <a:pt x="485" y="8"/>
                    </a:lnTo>
                    <a:lnTo>
                      <a:pt x="483" y="8"/>
                    </a:lnTo>
                    <a:lnTo>
                      <a:pt x="481" y="6"/>
                    </a:lnTo>
                    <a:lnTo>
                      <a:pt x="479" y="6"/>
                    </a:lnTo>
                    <a:lnTo>
                      <a:pt x="474" y="8"/>
                    </a:lnTo>
                    <a:lnTo>
                      <a:pt x="476" y="13"/>
                    </a:lnTo>
                    <a:lnTo>
                      <a:pt x="479" y="13"/>
                    </a:lnTo>
                    <a:lnTo>
                      <a:pt x="481" y="15"/>
                    </a:lnTo>
                    <a:lnTo>
                      <a:pt x="485" y="15"/>
                    </a:lnTo>
                    <a:lnTo>
                      <a:pt x="485" y="13"/>
                    </a:lnTo>
                    <a:lnTo>
                      <a:pt x="490" y="13"/>
                    </a:lnTo>
                    <a:lnTo>
                      <a:pt x="492" y="15"/>
                    </a:lnTo>
                    <a:lnTo>
                      <a:pt x="490" y="17"/>
                    </a:lnTo>
                    <a:lnTo>
                      <a:pt x="492" y="20"/>
                    </a:lnTo>
                    <a:lnTo>
                      <a:pt x="499" y="20"/>
                    </a:lnTo>
                    <a:lnTo>
                      <a:pt x="501" y="20"/>
                    </a:lnTo>
                    <a:lnTo>
                      <a:pt x="501" y="22"/>
                    </a:lnTo>
                    <a:lnTo>
                      <a:pt x="501" y="26"/>
                    </a:lnTo>
                    <a:lnTo>
                      <a:pt x="503" y="28"/>
                    </a:lnTo>
                    <a:lnTo>
                      <a:pt x="503" y="33"/>
                    </a:lnTo>
                    <a:lnTo>
                      <a:pt x="510" y="33"/>
                    </a:lnTo>
                    <a:lnTo>
                      <a:pt x="510" y="28"/>
                    </a:lnTo>
                    <a:lnTo>
                      <a:pt x="512" y="26"/>
                    </a:lnTo>
                    <a:lnTo>
                      <a:pt x="516" y="20"/>
                    </a:lnTo>
                    <a:lnTo>
                      <a:pt x="521" y="24"/>
                    </a:lnTo>
                    <a:lnTo>
                      <a:pt x="532" y="26"/>
                    </a:lnTo>
                    <a:lnTo>
                      <a:pt x="536" y="26"/>
                    </a:lnTo>
                    <a:lnTo>
                      <a:pt x="536" y="33"/>
                    </a:lnTo>
                    <a:lnTo>
                      <a:pt x="543" y="40"/>
                    </a:lnTo>
                    <a:lnTo>
                      <a:pt x="554" y="42"/>
                    </a:lnTo>
                    <a:lnTo>
                      <a:pt x="561" y="40"/>
                    </a:lnTo>
                    <a:lnTo>
                      <a:pt x="565" y="42"/>
                    </a:lnTo>
                    <a:lnTo>
                      <a:pt x="570" y="46"/>
                    </a:lnTo>
                    <a:lnTo>
                      <a:pt x="579" y="40"/>
                    </a:lnTo>
                    <a:lnTo>
                      <a:pt x="579" y="37"/>
                    </a:lnTo>
                    <a:lnTo>
                      <a:pt x="574" y="37"/>
                    </a:lnTo>
                    <a:lnTo>
                      <a:pt x="574" y="35"/>
                    </a:lnTo>
                    <a:lnTo>
                      <a:pt x="579" y="33"/>
                    </a:lnTo>
                    <a:lnTo>
                      <a:pt x="579" y="28"/>
                    </a:lnTo>
                    <a:lnTo>
                      <a:pt x="583" y="24"/>
                    </a:lnTo>
                    <a:lnTo>
                      <a:pt x="583" y="26"/>
                    </a:lnTo>
                    <a:lnTo>
                      <a:pt x="588" y="26"/>
                    </a:lnTo>
                    <a:lnTo>
                      <a:pt x="592" y="22"/>
                    </a:lnTo>
                    <a:lnTo>
                      <a:pt x="594" y="22"/>
                    </a:lnTo>
                    <a:lnTo>
                      <a:pt x="597" y="31"/>
                    </a:lnTo>
                    <a:lnTo>
                      <a:pt x="592" y="35"/>
                    </a:lnTo>
                    <a:lnTo>
                      <a:pt x="597" y="37"/>
                    </a:lnTo>
                    <a:lnTo>
                      <a:pt x="599" y="40"/>
                    </a:lnTo>
                    <a:lnTo>
                      <a:pt x="606" y="42"/>
                    </a:lnTo>
                    <a:lnTo>
                      <a:pt x="608" y="42"/>
                    </a:lnTo>
                    <a:lnTo>
                      <a:pt x="610" y="40"/>
                    </a:lnTo>
                    <a:lnTo>
                      <a:pt x="614" y="40"/>
                    </a:lnTo>
                    <a:lnTo>
                      <a:pt x="610" y="44"/>
                    </a:lnTo>
                    <a:lnTo>
                      <a:pt x="608" y="44"/>
                    </a:lnTo>
                    <a:lnTo>
                      <a:pt x="606" y="48"/>
                    </a:lnTo>
                    <a:lnTo>
                      <a:pt x="601" y="48"/>
                    </a:lnTo>
                    <a:lnTo>
                      <a:pt x="601" y="53"/>
                    </a:lnTo>
                    <a:lnTo>
                      <a:pt x="597" y="55"/>
                    </a:lnTo>
                    <a:lnTo>
                      <a:pt x="594" y="57"/>
                    </a:lnTo>
                    <a:lnTo>
                      <a:pt x="597" y="60"/>
                    </a:lnTo>
                    <a:lnTo>
                      <a:pt x="594" y="60"/>
                    </a:lnTo>
                    <a:lnTo>
                      <a:pt x="592" y="66"/>
                    </a:lnTo>
                    <a:lnTo>
                      <a:pt x="597" y="71"/>
                    </a:lnTo>
                    <a:lnTo>
                      <a:pt x="597" y="73"/>
                    </a:lnTo>
                    <a:lnTo>
                      <a:pt x="599" y="73"/>
                    </a:lnTo>
                    <a:lnTo>
                      <a:pt x="606" y="75"/>
                    </a:lnTo>
                    <a:lnTo>
                      <a:pt x="608" y="77"/>
                    </a:lnTo>
                    <a:lnTo>
                      <a:pt x="608" y="75"/>
                    </a:lnTo>
                    <a:lnTo>
                      <a:pt x="612" y="77"/>
                    </a:lnTo>
                    <a:lnTo>
                      <a:pt x="610" y="84"/>
                    </a:lnTo>
                    <a:lnTo>
                      <a:pt x="617" y="91"/>
                    </a:lnTo>
                    <a:lnTo>
                      <a:pt x="619" y="88"/>
                    </a:lnTo>
                    <a:lnTo>
                      <a:pt x="621" y="88"/>
                    </a:lnTo>
                    <a:lnTo>
                      <a:pt x="628" y="82"/>
                    </a:lnTo>
                    <a:lnTo>
                      <a:pt x="628" y="75"/>
                    </a:lnTo>
                    <a:lnTo>
                      <a:pt x="632" y="75"/>
                    </a:lnTo>
                    <a:lnTo>
                      <a:pt x="634" y="73"/>
                    </a:lnTo>
                    <a:lnTo>
                      <a:pt x="632" y="80"/>
                    </a:lnTo>
                    <a:lnTo>
                      <a:pt x="637" y="82"/>
                    </a:lnTo>
                    <a:lnTo>
                      <a:pt x="639" y="84"/>
                    </a:lnTo>
                    <a:lnTo>
                      <a:pt x="639" y="93"/>
                    </a:lnTo>
                    <a:lnTo>
                      <a:pt x="641" y="95"/>
                    </a:lnTo>
                    <a:lnTo>
                      <a:pt x="641" y="102"/>
                    </a:lnTo>
                    <a:lnTo>
                      <a:pt x="639" y="104"/>
                    </a:lnTo>
                    <a:lnTo>
                      <a:pt x="637" y="104"/>
                    </a:lnTo>
                    <a:lnTo>
                      <a:pt x="632" y="111"/>
                    </a:lnTo>
                    <a:lnTo>
                      <a:pt x="634" y="117"/>
                    </a:lnTo>
                    <a:lnTo>
                      <a:pt x="632" y="122"/>
                    </a:lnTo>
                    <a:lnTo>
                      <a:pt x="634" y="126"/>
                    </a:lnTo>
                    <a:lnTo>
                      <a:pt x="637" y="124"/>
                    </a:lnTo>
                    <a:lnTo>
                      <a:pt x="637" y="122"/>
                    </a:lnTo>
                    <a:lnTo>
                      <a:pt x="641" y="124"/>
                    </a:lnTo>
                    <a:lnTo>
                      <a:pt x="643" y="126"/>
                    </a:lnTo>
                    <a:lnTo>
                      <a:pt x="646" y="126"/>
                    </a:lnTo>
                    <a:lnTo>
                      <a:pt x="650" y="133"/>
                    </a:lnTo>
                    <a:lnTo>
                      <a:pt x="652" y="135"/>
                    </a:lnTo>
                    <a:lnTo>
                      <a:pt x="655" y="140"/>
                    </a:lnTo>
                    <a:lnTo>
                      <a:pt x="652" y="142"/>
                    </a:lnTo>
                    <a:lnTo>
                      <a:pt x="655" y="142"/>
                    </a:lnTo>
                    <a:lnTo>
                      <a:pt x="652" y="144"/>
                    </a:lnTo>
                    <a:lnTo>
                      <a:pt x="655" y="146"/>
                    </a:lnTo>
                    <a:lnTo>
                      <a:pt x="657" y="146"/>
                    </a:lnTo>
                    <a:lnTo>
                      <a:pt x="663" y="142"/>
                    </a:lnTo>
                    <a:lnTo>
                      <a:pt x="668" y="142"/>
                    </a:lnTo>
                    <a:lnTo>
                      <a:pt x="675" y="146"/>
                    </a:lnTo>
                    <a:lnTo>
                      <a:pt x="672" y="148"/>
                    </a:lnTo>
                    <a:lnTo>
                      <a:pt x="675" y="151"/>
                    </a:lnTo>
                    <a:lnTo>
                      <a:pt x="672" y="157"/>
                    </a:lnTo>
                    <a:lnTo>
                      <a:pt x="672" y="159"/>
                    </a:lnTo>
                    <a:lnTo>
                      <a:pt x="675" y="162"/>
                    </a:lnTo>
                    <a:lnTo>
                      <a:pt x="672" y="164"/>
                    </a:lnTo>
                    <a:lnTo>
                      <a:pt x="670" y="171"/>
                    </a:lnTo>
                    <a:lnTo>
                      <a:pt x="675" y="171"/>
                    </a:lnTo>
                    <a:lnTo>
                      <a:pt x="679" y="168"/>
                    </a:lnTo>
                    <a:lnTo>
                      <a:pt x="681" y="171"/>
                    </a:lnTo>
                    <a:lnTo>
                      <a:pt x="683" y="175"/>
                    </a:lnTo>
                    <a:lnTo>
                      <a:pt x="690" y="168"/>
                    </a:lnTo>
                    <a:lnTo>
                      <a:pt x="692" y="173"/>
                    </a:lnTo>
                    <a:lnTo>
                      <a:pt x="699" y="171"/>
                    </a:lnTo>
                    <a:lnTo>
                      <a:pt x="699" y="173"/>
                    </a:lnTo>
                    <a:lnTo>
                      <a:pt x="708" y="184"/>
                    </a:lnTo>
                    <a:lnTo>
                      <a:pt x="708" y="186"/>
                    </a:lnTo>
                    <a:lnTo>
                      <a:pt x="715" y="186"/>
                    </a:lnTo>
                    <a:lnTo>
                      <a:pt x="717" y="182"/>
                    </a:lnTo>
                    <a:lnTo>
                      <a:pt x="719" y="179"/>
                    </a:lnTo>
                    <a:lnTo>
                      <a:pt x="721" y="182"/>
                    </a:lnTo>
                    <a:lnTo>
                      <a:pt x="721" y="186"/>
                    </a:lnTo>
                    <a:lnTo>
                      <a:pt x="728" y="186"/>
                    </a:lnTo>
                    <a:lnTo>
                      <a:pt x="728" y="191"/>
                    </a:lnTo>
                    <a:lnTo>
                      <a:pt x="730" y="191"/>
                    </a:lnTo>
                    <a:lnTo>
                      <a:pt x="730" y="193"/>
                    </a:lnTo>
                    <a:lnTo>
                      <a:pt x="739" y="193"/>
                    </a:lnTo>
                    <a:lnTo>
                      <a:pt x="739" y="195"/>
                    </a:lnTo>
                    <a:lnTo>
                      <a:pt x="744" y="197"/>
                    </a:lnTo>
                    <a:lnTo>
                      <a:pt x="744" y="202"/>
                    </a:lnTo>
                    <a:lnTo>
                      <a:pt x="741" y="206"/>
                    </a:lnTo>
                    <a:lnTo>
                      <a:pt x="741" y="208"/>
                    </a:lnTo>
                    <a:lnTo>
                      <a:pt x="744" y="211"/>
                    </a:lnTo>
                    <a:lnTo>
                      <a:pt x="746" y="213"/>
                    </a:lnTo>
                    <a:lnTo>
                      <a:pt x="750" y="213"/>
                    </a:lnTo>
                    <a:lnTo>
                      <a:pt x="753" y="206"/>
                    </a:lnTo>
                    <a:lnTo>
                      <a:pt x="757" y="208"/>
                    </a:lnTo>
                    <a:lnTo>
                      <a:pt x="759" y="208"/>
                    </a:lnTo>
                    <a:lnTo>
                      <a:pt x="761" y="211"/>
                    </a:lnTo>
                    <a:lnTo>
                      <a:pt x="764" y="217"/>
                    </a:lnTo>
                    <a:lnTo>
                      <a:pt x="764" y="222"/>
                    </a:lnTo>
                    <a:lnTo>
                      <a:pt x="768" y="224"/>
                    </a:lnTo>
                    <a:lnTo>
                      <a:pt x="770" y="228"/>
                    </a:lnTo>
                    <a:lnTo>
                      <a:pt x="773" y="231"/>
                    </a:lnTo>
                    <a:lnTo>
                      <a:pt x="777" y="237"/>
                    </a:lnTo>
                    <a:lnTo>
                      <a:pt x="775" y="237"/>
                    </a:lnTo>
                    <a:lnTo>
                      <a:pt x="773" y="239"/>
                    </a:lnTo>
                    <a:lnTo>
                      <a:pt x="775" y="244"/>
                    </a:lnTo>
                    <a:lnTo>
                      <a:pt x="781" y="248"/>
                    </a:lnTo>
                    <a:lnTo>
                      <a:pt x="784" y="246"/>
                    </a:lnTo>
                    <a:lnTo>
                      <a:pt x="788" y="246"/>
                    </a:lnTo>
                    <a:lnTo>
                      <a:pt x="790" y="246"/>
                    </a:lnTo>
                    <a:lnTo>
                      <a:pt x="793" y="255"/>
                    </a:lnTo>
                    <a:lnTo>
                      <a:pt x="790" y="262"/>
                    </a:lnTo>
                    <a:lnTo>
                      <a:pt x="786" y="262"/>
                    </a:lnTo>
                    <a:lnTo>
                      <a:pt x="786" y="266"/>
                    </a:lnTo>
                    <a:lnTo>
                      <a:pt x="781" y="273"/>
                    </a:lnTo>
                    <a:lnTo>
                      <a:pt x="777" y="286"/>
                    </a:lnTo>
                    <a:lnTo>
                      <a:pt x="770" y="286"/>
                    </a:lnTo>
                    <a:lnTo>
                      <a:pt x="768" y="286"/>
                    </a:lnTo>
                    <a:lnTo>
                      <a:pt x="761" y="286"/>
                    </a:lnTo>
                    <a:lnTo>
                      <a:pt x="759" y="286"/>
                    </a:lnTo>
                    <a:lnTo>
                      <a:pt x="759" y="288"/>
                    </a:lnTo>
                    <a:lnTo>
                      <a:pt x="757" y="291"/>
                    </a:lnTo>
                    <a:lnTo>
                      <a:pt x="755" y="297"/>
                    </a:lnTo>
                    <a:lnTo>
                      <a:pt x="750" y="297"/>
                    </a:lnTo>
                    <a:lnTo>
                      <a:pt x="746" y="302"/>
                    </a:lnTo>
                    <a:lnTo>
                      <a:pt x="746" y="304"/>
                    </a:lnTo>
                    <a:lnTo>
                      <a:pt x="744" y="304"/>
                    </a:lnTo>
                    <a:lnTo>
                      <a:pt x="741" y="299"/>
                    </a:lnTo>
                    <a:lnTo>
                      <a:pt x="739" y="299"/>
                    </a:lnTo>
                    <a:lnTo>
                      <a:pt x="735" y="299"/>
                    </a:lnTo>
                    <a:lnTo>
                      <a:pt x="730" y="299"/>
                    </a:lnTo>
                    <a:lnTo>
                      <a:pt x="728" y="306"/>
                    </a:lnTo>
                    <a:lnTo>
                      <a:pt x="732" y="304"/>
                    </a:lnTo>
                    <a:lnTo>
                      <a:pt x="735" y="304"/>
                    </a:lnTo>
                    <a:lnTo>
                      <a:pt x="737" y="308"/>
                    </a:lnTo>
                    <a:lnTo>
                      <a:pt x="735" y="308"/>
                    </a:lnTo>
                    <a:lnTo>
                      <a:pt x="735" y="311"/>
                    </a:lnTo>
                    <a:lnTo>
                      <a:pt x="739" y="311"/>
                    </a:lnTo>
                    <a:lnTo>
                      <a:pt x="739" y="315"/>
                    </a:lnTo>
                    <a:lnTo>
                      <a:pt x="741" y="317"/>
                    </a:lnTo>
                    <a:lnTo>
                      <a:pt x="744" y="313"/>
                    </a:lnTo>
                    <a:lnTo>
                      <a:pt x="746" y="313"/>
                    </a:lnTo>
                    <a:lnTo>
                      <a:pt x="746" y="315"/>
                    </a:lnTo>
                    <a:lnTo>
                      <a:pt x="750" y="313"/>
                    </a:lnTo>
                    <a:lnTo>
                      <a:pt x="750" y="311"/>
                    </a:lnTo>
                    <a:lnTo>
                      <a:pt x="750" y="308"/>
                    </a:lnTo>
                    <a:lnTo>
                      <a:pt x="753" y="311"/>
                    </a:lnTo>
                    <a:lnTo>
                      <a:pt x="753" y="315"/>
                    </a:lnTo>
                    <a:lnTo>
                      <a:pt x="755" y="315"/>
                    </a:lnTo>
                    <a:lnTo>
                      <a:pt x="759" y="315"/>
                    </a:lnTo>
                    <a:lnTo>
                      <a:pt x="761" y="319"/>
                    </a:lnTo>
                    <a:lnTo>
                      <a:pt x="766" y="322"/>
                    </a:lnTo>
                    <a:lnTo>
                      <a:pt x="759" y="319"/>
                    </a:lnTo>
                    <a:lnTo>
                      <a:pt x="759" y="322"/>
                    </a:lnTo>
                    <a:lnTo>
                      <a:pt x="759" y="324"/>
                    </a:lnTo>
                    <a:lnTo>
                      <a:pt x="755" y="324"/>
                    </a:lnTo>
                    <a:lnTo>
                      <a:pt x="757" y="326"/>
                    </a:lnTo>
                    <a:lnTo>
                      <a:pt x="753" y="324"/>
                    </a:lnTo>
                    <a:lnTo>
                      <a:pt x="753" y="328"/>
                    </a:lnTo>
                    <a:lnTo>
                      <a:pt x="750" y="328"/>
                    </a:lnTo>
                    <a:lnTo>
                      <a:pt x="750" y="330"/>
                    </a:lnTo>
                    <a:lnTo>
                      <a:pt x="744" y="330"/>
                    </a:lnTo>
                    <a:lnTo>
                      <a:pt x="741" y="326"/>
                    </a:lnTo>
                    <a:lnTo>
                      <a:pt x="739" y="326"/>
                    </a:lnTo>
                    <a:lnTo>
                      <a:pt x="739" y="324"/>
                    </a:lnTo>
                    <a:lnTo>
                      <a:pt x="735" y="326"/>
                    </a:lnTo>
                    <a:lnTo>
                      <a:pt x="735" y="328"/>
                    </a:lnTo>
                    <a:lnTo>
                      <a:pt x="732" y="333"/>
                    </a:lnTo>
                    <a:lnTo>
                      <a:pt x="732" y="337"/>
                    </a:lnTo>
                    <a:lnTo>
                      <a:pt x="737" y="342"/>
                    </a:lnTo>
                    <a:lnTo>
                      <a:pt x="735" y="344"/>
                    </a:lnTo>
                    <a:lnTo>
                      <a:pt x="735" y="346"/>
                    </a:lnTo>
                    <a:lnTo>
                      <a:pt x="741" y="346"/>
                    </a:lnTo>
                    <a:lnTo>
                      <a:pt x="741" y="353"/>
                    </a:lnTo>
                    <a:lnTo>
                      <a:pt x="744" y="355"/>
                    </a:lnTo>
                    <a:lnTo>
                      <a:pt x="741" y="357"/>
                    </a:lnTo>
                    <a:lnTo>
                      <a:pt x="741" y="364"/>
                    </a:lnTo>
                    <a:lnTo>
                      <a:pt x="746" y="362"/>
                    </a:lnTo>
                    <a:lnTo>
                      <a:pt x="748" y="362"/>
                    </a:lnTo>
                    <a:lnTo>
                      <a:pt x="750" y="364"/>
                    </a:lnTo>
                    <a:lnTo>
                      <a:pt x="748" y="366"/>
                    </a:lnTo>
                    <a:lnTo>
                      <a:pt x="746" y="368"/>
                    </a:lnTo>
                    <a:lnTo>
                      <a:pt x="744" y="368"/>
                    </a:lnTo>
                    <a:lnTo>
                      <a:pt x="744" y="370"/>
                    </a:lnTo>
                    <a:lnTo>
                      <a:pt x="737" y="375"/>
                    </a:lnTo>
                    <a:lnTo>
                      <a:pt x="739" y="377"/>
                    </a:lnTo>
                    <a:lnTo>
                      <a:pt x="746" y="379"/>
                    </a:lnTo>
                    <a:lnTo>
                      <a:pt x="744" y="382"/>
                    </a:lnTo>
                    <a:lnTo>
                      <a:pt x="744" y="384"/>
                    </a:lnTo>
                    <a:lnTo>
                      <a:pt x="730" y="388"/>
                    </a:lnTo>
                    <a:lnTo>
                      <a:pt x="715" y="397"/>
                    </a:lnTo>
                    <a:lnTo>
                      <a:pt x="708" y="397"/>
                    </a:lnTo>
                    <a:lnTo>
                      <a:pt x="706" y="399"/>
                    </a:lnTo>
                    <a:lnTo>
                      <a:pt x="701" y="399"/>
                    </a:lnTo>
                    <a:lnTo>
                      <a:pt x="697" y="402"/>
                    </a:lnTo>
                    <a:lnTo>
                      <a:pt x="697" y="404"/>
                    </a:lnTo>
                    <a:lnTo>
                      <a:pt x="699" y="404"/>
                    </a:lnTo>
                    <a:lnTo>
                      <a:pt x="699" y="406"/>
                    </a:lnTo>
                    <a:lnTo>
                      <a:pt x="701" y="406"/>
                    </a:lnTo>
                    <a:lnTo>
                      <a:pt x="701" y="408"/>
                    </a:lnTo>
                    <a:lnTo>
                      <a:pt x="701" y="410"/>
                    </a:lnTo>
                    <a:lnTo>
                      <a:pt x="699" y="410"/>
                    </a:lnTo>
                    <a:lnTo>
                      <a:pt x="708" y="419"/>
                    </a:lnTo>
                    <a:lnTo>
                      <a:pt x="708" y="424"/>
                    </a:lnTo>
                    <a:lnTo>
                      <a:pt x="708" y="428"/>
                    </a:lnTo>
                    <a:lnTo>
                      <a:pt x="706" y="428"/>
                    </a:lnTo>
                    <a:lnTo>
                      <a:pt x="704" y="428"/>
                    </a:lnTo>
                    <a:lnTo>
                      <a:pt x="701" y="428"/>
                    </a:lnTo>
                    <a:lnTo>
                      <a:pt x="699" y="428"/>
                    </a:lnTo>
                    <a:lnTo>
                      <a:pt x="692" y="430"/>
                    </a:lnTo>
                    <a:lnTo>
                      <a:pt x="697" y="433"/>
                    </a:lnTo>
                    <a:lnTo>
                      <a:pt x="699" y="435"/>
                    </a:lnTo>
                    <a:lnTo>
                      <a:pt x="701" y="446"/>
                    </a:lnTo>
                    <a:lnTo>
                      <a:pt x="704" y="448"/>
                    </a:lnTo>
                    <a:lnTo>
                      <a:pt x="706" y="446"/>
                    </a:lnTo>
                    <a:lnTo>
                      <a:pt x="710" y="446"/>
                    </a:lnTo>
                    <a:lnTo>
                      <a:pt x="715" y="446"/>
                    </a:lnTo>
                    <a:lnTo>
                      <a:pt x="717" y="446"/>
                    </a:lnTo>
                    <a:lnTo>
                      <a:pt x="719" y="444"/>
                    </a:lnTo>
                    <a:lnTo>
                      <a:pt x="721" y="446"/>
                    </a:lnTo>
                    <a:lnTo>
                      <a:pt x="721" y="442"/>
                    </a:lnTo>
                    <a:lnTo>
                      <a:pt x="724" y="442"/>
                    </a:lnTo>
                    <a:lnTo>
                      <a:pt x="728" y="442"/>
                    </a:lnTo>
                    <a:lnTo>
                      <a:pt x="730" y="442"/>
                    </a:lnTo>
                    <a:lnTo>
                      <a:pt x="735" y="439"/>
                    </a:lnTo>
                    <a:lnTo>
                      <a:pt x="744" y="439"/>
                    </a:lnTo>
                    <a:lnTo>
                      <a:pt x="744" y="442"/>
                    </a:lnTo>
                    <a:lnTo>
                      <a:pt x="750" y="439"/>
                    </a:lnTo>
                    <a:lnTo>
                      <a:pt x="753" y="444"/>
                    </a:lnTo>
                    <a:lnTo>
                      <a:pt x="757" y="442"/>
                    </a:lnTo>
                    <a:lnTo>
                      <a:pt x="759" y="444"/>
                    </a:lnTo>
                    <a:lnTo>
                      <a:pt x="761" y="444"/>
                    </a:lnTo>
                    <a:lnTo>
                      <a:pt x="764" y="439"/>
                    </a:lnTo>
                    <a:lnTo>
                      <a:pt x="768" y="439"/>
                    </a:lnTo>
                    <a:lnTo>
                      <a:pt x="768" y="442"/>
                    </a:lnTo>
                    <a:lnTo>
                      <a:pt x="770" y="442"/>
                    </a:lnTo>
                    <a:lnTo>
                      <a:pt x="770" y="448"/>
                    </a:lnTo>
                    <a:lnTo>
                      <a:pt x="768" y="450"/>
                    </a:lnTo>
                    <a:lnTo>
                      <a:pt x="761" y="453"/>
                    </a:lnTo>
                    <a:lnTo>
                      <a:pt x="759" y="453"/>
                    </a:lnTo>
                    <a:lnTo>
                      <a:pt x="757" y="450"/>
                    </a:lnTo>
                    <a:lnTo>
                      <a:pt x="755" y="453"/>
                    </a:lnTo>
                    <a:lnTo>
                      <a:pt x="755" y="455"/>
                    </a:lnTo>
                    <a:lnTo>
                      <a:pt x="750" y="453"/>
                    </a:lnTo>
                    <a:lnTo>
                      <a:pt x="746" y="455"/>
                    </a:lnTo>
                    <a:lnTo>
                      <a:pt x="741" y="453"/>
                    </a:lnTo>
                    <a:lnTo>
                      <a:pt x="741" y="455"/>
                    </a:lnTo>
                    <a:lnTo>
                      <a:pt x="739" y="455"/>
                    </a:lnTo>
                    <a:lnTo>
                      <a:pt x="735" y="455"/>
                    </a:lnTo>
                    <a:lnTo>
                      <a:pt x="732" y="450"/>
                    </a:lnTo>
                    <a:lnTo>
                      <a:pt x="730" y="459"/>
                    </a:lnTo>
                    <a:lnTo>
                      <a:pt x="726" y="459"/>
                    </a:lnTo>
                    <a:lnTo>
                      <a:pt x="719" y="464"/>
                    </a:lnTo>
                    <a:lnTo>
                      <a:pt x="717" y="462"/>
                    </a:lnTo>
                    <a:lnTo>
                      <a:pt x="717" y="470"/>
                    </a:lnTo>
                    <a:lnTo>
                      <a:pt x="717" y="477"/>
                    </a:lnTo>
                    <a:lnTo>
                      <a:pt x="708" y="482"/>
                    </a:lnTo>
                    <a:lnTo>
                      <a:pt x="699" y="482"/>
                    </a:lnTo>
                    <a:lnTo>
                      <a:pt x="699" y="486"/>
                    </a:lnTo>
                    <a:lnTo>
                      <a:pt x="697" y="488"/>
                    </a:lnTo>
                    <a:lnTo>
                      <a:pt x="697" y="490"/>
                    </a:lnTo>
                    <a:lnTo>
                      <a:pt x="697" y="493"/>
                    </a:lnTo>
                    <a:lnTo>
                      <a:pt x="699" y="493"/>
                    </a:lnTo>
                    <a:lnTo>
                      <a:pt x="699" y="495"/>
                    </a:lnTo>
                    <a:lnTo>
                      <a:pt x="695" y="493"/>
                    </a:lnTo>
                    <a:lnTo>
                      <a:pt x="692" y="497"/>
                    </a:lnTo>
                    <a:lnTo>
                      <a:pt x="686" y="495"/>
                    </a:lnTo>
                    <a:lnTo>
                      <a:pt x="688" y="497"/>
                    </a:lnTo>
                    <a:lnTo>
                      <a:pt x="686" y="499"/>
                    </a:lnTo>
                    <a:lnTo>
                      <a:pt x="683" y="499"/>
                    </a:lnTo>
                    <a:lnTo>
                      <a:pt x="683" y="497"/>
                    </a:lnTo>
                    <a:lnTo>
                      <a:pt x="677" y="497"/>
                    </a:lnTo>
                    <a:lnTo>
                      <a:pt x="672" y="501"/>
                    </a:lnTo>
                    <a:lnTo>
                      <a:pt x="672" y="497"/>
                    </a:lnTo>
                    <a:lnTo>
                      <a:pt x="670" y="497"/>
                    </a:lnTo>
                    <a:lnTo>
                      <a:pt x="668" y="495"/>
                    </a:lnTo>
                    <a:lnTo>
                      <a:pt x="666" y="495"/>
                    </a:lnTo>
                    <a:lnTo>
                      <a:pt x="666" y="497"/>
                    </a:lnTo>
                    <a:lnTo>
                      <a:pt x="668" y="497"/>
                    </a:lnTo>
                    <a:lnTo>
                      <a:pt x="670" y="499"/>
                    </a:lnTo>
                    <a:lnTo>
                      <a:pt x="670" y="501"/>
                    </a:lnTo>
                    <a:lnTo>
                      <a:pt x="675" y="501"/>
                    </a:lnTo>
                    <a:lnTo>
                      <a:pt x="675" y="504"/>
                    </a:lnTo>
                    <a:lnTo>
                      <a:pt x="679" y="506"/>
                    </a:lnTo>
                    <a:lnTo>
                      <a:pt x="681" y="501"/>
                    </a:lnTo>
                    <a:lnTo>
                      <a:pt x="683" y="504"/>
                    </a:lnTo>
                    <a:lnTo>
                      <a:pt x="686" y="506"/>
                    </a:lnTo>
                    <a:lnTo>
                      <a:pt x="688" y="504"/>
                    </a:lnTo>
                    <a:lnTo>
                      <a:pt x="686" y="506"/>
                    </a:lnTo>
                    <a:lnTo>
                      <a:pt x="686" y="513"/>
                    </a:lnTo>
                    <a:lnTo>
                      <a:pt x="688" y="515"/>
                    </a:lnTo>
                    <a:lnTo>
                      <a:pt x="690" y="515"/>
                    </a:lnTo>
                    <a:lnTo>
                      <a:pt x="692" y="515"/>
                    </a:lnTo>
                    <a:lnTo>
                      <a:pt x="690" y="517"/>
                    </a:lnTo>
                    <a:lnTo>
                      <a:pt x="692" y="517"/>
                    </a:lnTo>
                    <a:lnTo>
                      <a:pt x="697" y="517"/>
                    </a:lnTo>
                    <a:lnTo>
                      <a:pt x="697" y="519"/>
                    </a:lnTo>
                    <a:lnTo>
                      <a:pt x="701" y="519"/>
                    </a:lnTo>
                    <a:lnTo>
                      <a:pt x="706" y="521"/>
                    </a:lnTo>
                    <a:lnTo>
                      <a:pt x="710" y="521"/>
                    </a:lnTo>
                    <a:lnTo>
                      <a:pt x="712" y="524"/>
                    </a:lnTo>
                    <a:lnTo>
                      <a:pt x="710" y="526"/>
                    </a:lnTo>
                    <a:lnTo>
                      <a:pt x="708" y="528"/>
                    </a:lnTo>
                    <a:lnTo>
                      <a:pt x="712" y="535"/>
                    </a:lnTo>
                    <a:lnTo>
                      <a:pt x="715" y="541"/>
                    </a:lnTo>
                    <a:lnTo>
                      <a:pt x="715" y="553"/>
                    </a:lnTo>
                    <a:lnTo>
                      <a:pt x="717" y="553"/>
                    </a:lnTo>
                    <a:lnTo>
                      <a:pt x="717" y="557"/>
                    </a:lnTo>
                    <a:lnTo>
                      <a:pt x="712" y="559"/>
                    </a:lnTo>
                    <a:lnTo>
                      <a:pt x="708" y="557"/>
                    </a:lnTo>
                    <a:lnTo>
                      <a:pt x="704" y="564"/>
                    </a:lnTo>
                    <a:lnTo>
                      <a:pt x="701" y="561"/>
                    </a:lnTo>
                    <a:lnTo>
                      <a:pt x="699" y="564"/>
                    </a:lnTo>
                    <a:lnTo>
                      <a:pt x="699" y="566"/>
                    </a:lnTo>
                    <a:lnTo>
                      <a:pt x="701" y="566"/>
                    </a:lnTo>
                    <a:lnTo>
                      <a:pt x="701" y="573"/>
                    </a:lnTo>
                    <a:lnTo>
                      <a:pt x="701" y="575"/>
                    </a:lnTo>
                    <a:lnTo>
                      <a:pt x="695" y="577"/>
                    </a:lnTo>
                    <a:lnTo>
                      <a:pt x="692" y="577"/>
                    </a:lnTo>
                    <a:lnTo>
                      <a:pt x="688" y="581"/>
                    </a:lnTo>
                    <a:lnTo>
                      <a:pt x="681" y="579"/>
                    </a:lnTo>
                    <a:lnTo>
                      <a:pt x="677" y="581"/>
                    </a:lnTo>
                    <a:lnTo>
                      <a:pt x="672" y="579"/>
                    </a:lnTo>
                    <a:lnTo>
                      <a:pt x="670" y="573"/>
                    </a:lnTo>
                    <a:lnTo>
                      <a:pt x="668" y="570"/>
                    </a:lnTo>
                    <a:lnTo>
                      <a:pt x="663" y="568"/>
                    </a:lnTo>
                    <a:lnTo>
                      <a:pt x="661" y="570"/>
                    </a:lnTo>
                    <a:lnTo>
                      <a:pt x="657" y="566"/>
                    </a:lnTo>
                    <a:lnTo>
                      <a:pt x="655" y="566"/>
                    </a:lnTo>
                    <a:lnTo>
                      <a:pt x="652" y="568"/>
                    </a:lnTo>
                    <a:lnTo>
                      <a:pt x="650" y="566"/>
                    </a:lnTo>
                    <a:lnTo>
                      <a:pt x="652" y="564"/>
                    </a:lnTo>
                    <a:lnTo>
                      <a:pt x="650" y="559"/>
                    </a:lnTo>
                    <a:lnTo>
                      <a:pt x="648" y="559"/>
                    </a:lnTo>
                    <a:lnTo>
                      <a:pt x="646" y="561"/>
                    </a:lnTo>
                    <a:lnTo>
                      <a:pt x="643" y="561"/>
                    </a:lnTo>
                    <a:lnTo>
                      <a:pt x="646" y="564"/>
                    </a:lnTo>
                    <a:lnTo>
                      <a:pt x="643" y="568"/>
                    </a:lnTo>
                    <a:lnTo>
                      <a:pt x="639" y="568"/>
                    </a:lnTo>
                    <a:lnTo>
                      <a:pt x="639" y="570"/>
                    </a:lnTo>
                    <a:lnTo>
                      <a:pt x="641" y="573"/>
                    </a:lnTo>
                    <a:lnTo>
                      <a:pt x="643" y="577"/>
                    </a:lnTo>
                    <a:lnTo>
                      <a:pt x="650" y="579"/>
                    </a:lnTo>
                    <a:lnTo>
                      <a:pt x="650" y="584"/>
                    </a:lnTo>
                    <a:lnTo>
                      <a:pt x="652" y="586"/>
                    </a:lnTo>
                    <a:lnTo>
                      <a:pt x="648" y="588"/>
                    </a:lnTo>
                    <a:lnTo>
                      <a:pt x="648" y="593"/>
                    </a:lnTo>
                    <a:lnTo>
                      <a:pt x="646" y="595"/>
                    </a:lnTo>
                    <a:lnTo>
                      <a:pt x="641" y="604"/>
                    </a:lnTo>
                    <a:lnTo>
                      <a:pt x="637" y="606"/>
                    </a:lnTo>
                    <a:lnTo>
                      <a:pt x="637" y="608"/>
                    </a:lnTo>
                    <a:lnTo>
                      <a:pt x="639" y="608"/>
                    </a:lnTo>
                    <a:lnTo>
                      <a:pt x="641" y="613"/>
                    </a:lnTo>
                    <a:lnTo>
                      <a:pt x="643" y="621"/>
                    </a:lnTo>
                    <a:lnTo>
                      <a:pt x="641" y="624"/>
                    </a:lnTo>
                    <a:lnTo>
                      <a:pt x="641" y="626"/>
                    </a:lnTo>
                    <a:lnTo>
                      <a:pt x="641" y="633"/>
                    </a:lnTo>
                    <a:lnTo>
                      <a:pt x="639" y="635"/>
                    </a:lnTo>
                    <a:lnTo>
                      <a:pt x="637" y="633"/>
                    </a:lnTo>
                    <a:lnTo>
                      <a:pt x="634" y="633"/>
                    </a:lnTo>
                    <a:lnTo>
                      <a:pt x="634" y="635"/>
                    </a:lnTo>
                    <a:lnTo>
                      <a:pt x="632" y="633"/>
                    </a:lnTo>
                    <a:lnTo>
                      <a:pt x="630" y="635"/>
                    </a:lnTo>
                    <a:lnTo>
                      <a:pt x="626" y="633"/>
                    </a:lnTo>
                    <a:lnTo>
                      <a:pt x="623" y="635"/>
                    </a:lnTo>
                    <a:lnTo>
                      <a:pt x="623" y="639"/>
                    </a:lnTo>
                    <a:lnTo>
                      <a:pt x="619" y="641"/>
                    </a:lnTo>
                    <a:lnTo>
                      <a:pt x="617" y="644"/>
                    </a:lnTo>
                    <a:lnTo>
                      <a:pt x="614" y="644"/>
                    </a:lnTo>
                    <a:lnTo>
                      <a:pt x="614" y="641"/>
                    </a:lnTo>
                    <a:lnTo>
                      <a:pt x="612" y="646"/>
                    </a:lnTo>
                    <a:lnTo>
                      <a:pt x="610" y="644"/>
                    </a:lnTo>
                    <a:lnTo>
                      <a:pt x="608" y="639"/>
                    </a:lnTo>
                    <a:lnTo>
                      <a:pt x="612" y="637"/>
                    </a:lnTo>
                    <a:lnTo>
                      <a:pt x="612" y="635"/>
                    </a:lnTo>
                    <a:lnTo>
                      <a:pt x="610" y="635"/>
                    </a:lnTo>
                    <a:lnTo>
                      <a:pt x="606" y="633"/>
                    </a:lnTo>
                    <a:lnTo>
                      <a:pt x="601" y="633"/>
                    </a:lnTo>
                    <a:lnTo>
                      <a:pt x="603" y="637"/>
                    </a:lnTo>
                    <a:lnTo>
                      <a:pt x="599" y="637"/>
                    </a:lnTo>
                    <a:lnTo>
                      <a:pt x="599" y="639"/>
                    </a:lnTo>
                    <a:lnTo>
                      <a:pt x="597" y="639"/>
                    </a:lnTo>
                    <a:lnTo>
                      <a:pt x="594" y="637"/>
                    </a:lnTo>
                    <a:lnTo>
                      <a:pt x="592" y="639"/>
                    </a:lnTo>
                    <a:lnTo>
                      <a:pt x="590" y="639"/>
                    </a:lnTo>
                    <a:lnTo>
                      <a:pt x="592" y="635"/>
                    </a:lnTo>
                    <a:lnTo>
                      <a:pt x="590" y="633"/>
                    </a:lnTo>
                    <a:lnTo>
                      <a:pt x="592" y="630"/>
                    </a:lnTo>
                    <a:lnTo>
                      <a:pt x="597" y="628"/>
                    </a:lnTo>
                    <a:lnTo>
                      <a:pt x="601" y="626"/>
                    </a:lnTo>
                    <a:lnTo>
                      <a:pt x="601" y="621"/>
                    </a:lnTo>
                    <a:lnTo>
                      <a:pt x="603" y="621"/>
                    </a:lnTo>
                    <a:lnTo>
                      <a:pt x="606" y="621"/>
                    </a:lnTo>
                    <a:lnTo>
                      <a:pt x="606" y="617"/>
                    </a:lnTo>
                    <a:lnTo>
                      <a:pt x="603" y="617"/>
                    </a:lnTo>
                    <a:lnTo>
                      <a:pt x="601" y="617"/>
                    </a:lnTo>
                    <a:lnTo>
                      <a:pt x="599" y="619"/>
                    </a:lnTo>
                    <a:lnTo>
                      <a:pt x="597" y="619"/>
                    </a:lnTo>
                    <a:lnTo>
                      <a:pt x="599" y="615"/>
                    </a:lnTo>
                    <a:lnTo>
                      <a:pt x="597" y="610"/>
                    </a:lnTo>
                    <a:lnTo>
                      <a:pt x="594" y="615"/>
                    </a:lnTo>
                    <a:lnTo>
                      <a:pt x="588" y="617"/>
                    </a:lnTo>
                    <a:lnTo>
                      <a:pt x="588" y="621"/>
                    </a:lnTo>
                    <a:lnTo>
                      <a:pt x="583" y="619"/>
                    </a:lnTo>
                    <a:lnTo>
                      <a:pt x="583" y="617"/>
                    </a:lnTo>
                    <a:lnTo>
                      <a:pt x="583" y="621"/>
                    </a:lnTo>
                    <a:lnTo>
                      <a:pt x="579" y="621"/>
                    </a:lnTo>
                    <a:lnTo>
                      <a:pt x="579" y="624"/>
                    </a:lnTo>
                    <a:lnTo>
                      <a:pt x="572" y="619"/>
                    </a:lnTo>
                    <a:lnTo>
                      <a:pt x="570" y="621"/>
                    </a:lnTo>
                    <a:lnTo>
                      <a:pt x="570" y="624"/>
                    </a:lnTo>
                    <a:lnTo>
                      <a:pt x="572" y="626"/>
                    </a:lnTo>
                    <a:lnTo>
                      <a:pt x="577" y="628"/>
                    </a:lnTo>
                    <a:lnTo>
                      <a:pt x="577" y="630"/>
                    </a:lnTo>
                    <a:lnTo>
                      <a:pt x="577" y="633"/>
                    </a:lnTo>
                    <a:lnTo>
                      <a:pt x="570" y="630"/>
                    </a:lnTo>
                    <a:lnTo>
                      <a:pt x="563" y="630"/>
                    </a:lnTo>
                    <a:lnTo>
                      <a:pt x="563" y="633"/>
                    </a:lnTo>
                    <a:lnTo>
                      <a:pt x="559" y="633"/>
                    </a:lnTo>
                    <a:lnTo>
                      <a:pt x="559" y="635"/>
                    </a:lnTo>
                    <a:lnTo>
                      <a:pt x="557" y="635"/>
                    </a:lnTo>
                    <a:lnTo>
                      <a:pt x="557" y="639"/>
                    </a:lnTo>
                    <a:lnTo>
                      <a:pt x="557" y="641"/>
                    </a:lnTo>
                    <a:lnTo>
                      <a:pt x="554" y="639"/>
                    </a:lnTo>
                    <a:lnTo>
                      <a:pt x="552" y="641"/>
                    </a:lnTo>
                    <a:lnTo>
                      <a:pt x="552" y="644"/>
                    </a:lnTo>
                    <a:lnTo>
                      <a:pt x="543" y="644"/>
                    </a:lnTo>
                    <a:lnTo>
                      <a:pt x="545" y="633"/>
                    </a:lnTo>
                    <a:lnTo>
                      <a:pt x="543" y="628"/>
                    </a:lnTo>
                    <a:lnTo>
                      <a:pt x="545" y="624"/>
                    </a:lnTo>
                    <a:lnTo>
                      <a:pt x="545" y="621"/>
                    </a:lnTo>
                    <a:lnTo>
                      <a:pt x="548" y="619"/>
                    </a:lnTo>
                    <a:lnTo>
                      <a:pt x="548" y="615"/>
                    </a:lnTo>
                    <a:lnTo>
                      <a:pt x="550" y="613"/>
                    </a:lnTo>
                    <a:lnTo>
                      <a:pt x="554" y="610"/>
                    </a:lnTo>
                    <a:lnTo>
                      <a:pt x="554" y="608"/>
                    </a:lnTo>
                    <a:lnTo>
                      <a:pt x="563" y="610"/>
                    </a:lnTo>
                    <a:lnTo>
                      <a:pt x="565" y="608"/>
                    </a:lnTo>
                    <a:lnTo>
                      <a:pt x="563" y="606"/>
                    </a:lnTo>
                    <a:lnTo>
                      <a:pt x="568" y="604"/>
                    </a:lnTo>
                    <a:lnTo>
                      <a:pt x="565" y="601"/>
                    </a:lnTo>
                    <a:lnTo>
                      <a:pt x="561" y="604"/>
                    </a:lnTo>
                    <a:lnTo>
                      <a:pt x="561" y="601"/>
                    </a:lnTo>
                    <a:lnTo>
                      <a:pt x="563" y="599"/>
                    </a:lnTo>
                    <a:lnTo>
                      <a:pt x="565" y="599"/>
                    </a:lnTo>
                    <a:lnTo>
                      <a:pt x="563" y="597"/>
                    </a:lnTo>
                    <a:lnTo>
                      <a:pt x="561" y="595"/>
                    </a:lnTo>
                    <a:lnTo>
                      <a:pt x="563" y="593"/>
                    </a:lnTo>
                    <a:lnTo>
                      <a:pt x="563" y="590"/>
                    </a:lnTo>
                    <a:lnTo>
                      <a:pt x="563" y="586"/>
                    </a:lnTo>
                    <a:lnTo>
                      <a:pt x="565" y="586"/>
                    </a:lnTo>
                    <a:lnTo>
                      <a:pt x="563" y="584"/>
                    </a:lnTo>
                    <a:lnTo>
                      <a:pt x="565" y="579"/>
                    </a:lnTo>
                    <a:lnTo>
                      <a:pt x="563" y="573"/>
                    </a:lnTo>
                    <a:lnTo>
                      <a:pt x="565" y="573"/>
                    </a:lnTo>
                    <a:lnTo>
                      <a:pt x="563" y="568"/>
                    </a:lnTo>
                    <a:lnTo>
                      <a:pt x="559" y="557"/>
                    </a:lnTo>
                    <a:lnTo>
                      <a:pt x="561" y="557"/>
                    </a:lnTo>
                    <a:lnTo>
                      <a:pt x="565" y="557"/>
                    </a:lnTo>
                    <a:lnTo>
                      <a:pt x="565" y="555"/>
                    </a:lnTo>
                    <a:lnTo>
                      <a:pt x="563" y="557"/>
                    </a:lnTo>
                    <a:lnTo>
                      <a:pt x="561" y="555"/>
                    </a:lnTo>
                    <a:lnTo>
                      <a:pt x="561" y="553"/>
                    </a:lnTo>
                    <a:lnTo>
                      <a:pt x="557" y="550"/>
                    </a:lnTo>
                    <a:lnTo>
                      <a:pt x="557" y="548"/>
                    </a:lnTo>
                    <a:lnTo>
                      <a:pt x="559" y="548"/>
                    </a:lnTo>
                    <a:lnTo>
                      <a:pt x="557" y="546"/>
                    </a:lnTo>
                    <a:lnTo>
                      <a:pt x="550" y="535"/>
                    </a:lnTo>
                    <a:lnTo>
                      <a:pt x="550" y="530"/>
                    </a:lnTo>
                    <a:lnTo>
                      <a:pt x="552" y="528"/>
                    </a:lnTo>
                    <a:lnTo>
                      <a:pt x="550" y="528"/>
                    </a:lnTo>
                    <a:lnTo>
                      <a:pt x="552" y="528"/>
                    </a:lnTo>
                    <a:lnTo>
                      <a:pt x="548" y="528"/>
                    </a:lnTo>
                    <a:lnTo>
                      <a:pt x="548" y="533"/>
                    </a:lnTo>
                    <a:lnTo>
                      <a:pt x="545" y="528"/>
                    </a:lnTo>
                    <a:lnTo>
                      <a:pt x="541" y="513"/>
                    </a:lnTo>
                    <a:lnTo>
                      <a:pt x="545" y="513"/>
                    </a:lnTo>
                    <a:lnTo>
                      <a:pt x="548" y="510"/>
                    </a:lnTo>
                    <a:lnTo>
                      <a:pt x="545" y="510"/>
                    </a:lnTo>
                    <a:lnTo>
                      <a:pt x="539" y="508"/>
                    </a:lnTo>
                    <a:lnTo>
                      <a:pt x="539" y="506"/>
                    </a:lnTo>
                    <a:lnTo>
                      <a:pt x="539" y="501"/>
                    </a:lnTo>
                    <a:lnTo>
                      <a:pt x="541" y="499"/>
                    </a:lnTo>
                    <a:lnTo>
                      <a:pt x="534" y="497"/>
                    </a:lnTo>
                    <a:lnTo>
                      <a:pt x="532" y="497"/>
                    </a:lnTo>
                    <a:lnTo>
                      <a:pt x="532" y="499"/>
                    </a:lnTo>
                    <a:lnTo>
                      <a:pt x="532" y="506"/>
                    </a:lnTo>
                    <a:lnTo>
                      <a:pt x="530" y="508"/>
                    </a:lnTo>
                    <a:lnTo>
                      <a:pt x="528" y="508"/>
                    </a:lnTo>
                    <a:lnTo>
                      <a:pt x="528" y="506"/>
                    </a:lnTo>
                    <a:lnTo>
                      <a:pt x="528" y="501"/>
                    </a:lnTo>
                    <a:lnTo>
                      <a:pt x="525" y="497"/>
                    </a:lnTo>
                    <a:lnTo>
                      <a:pt x="528" y="488"/>
                    </a:lnTo>
                    <a:lnTo>
                      <a:pt x="525" y="488"/>
                    </a:lnTo>
                    <a:lnTo>
                      <a:pt x="530" y="488"/>
                    </a:lnTo>
                    <a:lnTo>
                      <a:pt x="532" y="488"/>
                    </a:lnTo>
                    <a:lnTo>
                      <a:pt x="530" y="488"/>
                    </a:lnTo>
                    <a:lnTo>
                      <a:pt x="528" y="486"/>
                    </a:lnTo>
                    <a:lnTo>
                      <a:pt x="525" y="486"/>
                    </a:lnTo>
                    <a:lnTo>
                      <a:pt x="523" y="484"/>
                    </a:lnTo>
                    <a:lnTo>
                      <a:pt x="523" y="482"/>
                    </a:lnTo>
                    <a:lnTo>
                      <a:pt x="523" y="479"/>
                    </a:lnTo>
                    <a:lnTo>
                      <a:pt x="521" y="479"/>
                    </a:lnTo>
                    <a:lnTo>
                      <a:pt x="523" y="479"/>
                    </a:lnTo>
                    <a:lnTo>
                      <a:pt x="521" y="477"/>
                    </a:lnTo>
                    <a:lnTo>
                      <a:pt x="523" y="475"/>
                    </a:lnTo>
                    <a:lnTo>
                      <a:pt x="530" y="466"/>
                    </a:lnTo>
                    <a:lnTo>
                      <a:pt x="530" y="468"/>
                    </a:lnTo>
                    <a:lnTo>
                      <a:pt x="530" y="466"/>
                    </a:lnTo>
                    <a:lnTo>
                      <a:pt x="528" y="468"/>
                    </a:lnTo>
                    <a:lnTo>
                      <a:pt x="528" y="466"/>
                    </a:lnTo>
                    <a:lnTo>
                      <a:pt x="532" y="459"/>
                    </a:lnTo>
                    <a:lnTo>
                      <a:pt x="534" y="457"/>
                    </a:lnTo>
                    <a:lnTo>
                      <a:pt x="536" y="453"/>
                    </a:lnTo>
                    <a:lnTo>
                      <a:pt x="534" y="455"/>
                    </a:lnTo>
                    <a:lnTo>
                      <a:pt x="530" y="457"/>
                    </a:lnTo>
                    <a:lnTo>
                      <a:pt x="534" y="446"/>
                    </a:lnTo>
                    <a:lnTo>
                      <a:pt x="543" y="444"/>
                    </a:lnTo>
                    <a:lnTo>
                      <a:pt x="543" y="442"/>
                    </a:lnTo>
                    <a:lnTo>
                      <a:pt x="543" y="439"/>
                    </a:lnTo>
                    <a:lnTo>
                      <a:pt x="543" y="442"/>
                    </a:lnTo>
                    <a:lnTo>
                      <a:pt x="539" y="444"/>
                    </a:lnTo>
                    <a:lnTo>
                      <a:pt x="534" y="442"/>
                    </a:lnTo>
                    <a:lnTo>
                      <a:pt x="528" y="450"/>
                    </a:lnTo>
                    <a:lnTo>
                      <a:pt x="528" y="448"/>
                    </a:lnTo>
                    <a:lnTo>
                      <a:pt x="525" y="444"/>
                    </a:lnTo>
                    <a:lnTo>
                      <a:pt x="525" y="442"/>
                    </a:lnTo>
                    <a:lnTo>
                      <a:pt x="523" y="444"/>
                    </a:lnTo>
                    <a:lnTo>
                      <a:pt x="523" y="442"/>
                    </a:lnTo>
                    <a:lnTo>
                      <a:pt x="523" y="439"/>
                    </a:lnTo>
                    <a:lnTo>
                      <a:pt x="525" y="442"/>
                    </a:lnTo>
                    <a:lnTo>
                      <a:pt x="523" y="437"/>
                    </a:lnTo>
                    <a:lnTo>
                      <a:pt x="528" y="430"/>
                    </a:lnTo>
                    <a:lnTo>
                      <a:pt x="530" y="433"/>
                    </a:lnTo>
                    <a:lnTo>
                      <a:pt x="532" y="430"/>
                    </a:lnTo>
                    <a:lnTo>
                      <a:pt x="534" y="430"/>
                    </a:lnTo>
                    <a:lnTo>
                      <a:pt x="539" y="426"/>
                    </a:lnTo>
                    <a:lnTo>
                      <a:pt x="541" y="428"/>
                    </a:lnTo>
                    <a:lnTo>
                      <a:pt x="545" y="428"/>
                    </a:lnTo>
                    <a:lnTo>
                      <a:pt x="545" y="426"/>
                    </a:lnTo>
                    <a:lnTo>
                      <a:pt x="550" y="428"/>
                    </a:lnTo>
                    <a:lnTo>
                      <a:pt x="557" y="424"/>
                    </a:lnTo>
                    <a:lnTo>
                      <a:pt x="552" y="426"/>
                    </a:lnTo>
                    <a:lnTo>
                      <a:pt x="550" y="426"/>
                    </a:lnTo>
                    <a:lnTo>
                      <a:pt x="543" y="422"/>
                    </a:lnTo>
                    <a:lnTo>
                      <a:pt x="539" y="424"/>
                    </a:lnTo>
                    <a:lnTo>
                      <a:pt x="523" y="422"/>
                    </a:lnTo>
                    <a:lnTo>
                      <a:pt x="519" y="426"/>
                    </a:lnTo>
                    <a:lnTo>
                      <a:pt x="514" y="424"/>
                    </a:lnTo>
                    <a:lnTo>
                      <a:pt x="512" y="422"/>
                    </a:lnTo>
                    <a:lnTo>
                      <a:pt x="510" y="422"/>
                    </a:lnTo>
                    <a:lnTo>
                      <a:pt x="512" y="422"/>
                    </a:lnTo>
                    <a:lnTo>
                      <a:pt x="512" y="419"/>
                    </a:lnTo>
                    <a:lnTo>
                      <a:pt x="510" y="419"/>
                    </a:lnTo>
                    <a:lnTo>
                      <a:pt x="512" y="419"/>
                    </a:lnTo>
                    <a:lnTo>
                      <a:pt x="512" y="417"/>
                    </a:lnTo>
                    <a:lnTo>
                      <a:pt x="512" y="419"/>
                    </a:lnTo>
                    <a:lnTo>
                      <a:pt x="512" y="417"/>
                    </a:lnTo>
                    <a:lnTo>
                      <a:pt x="514" y="415"/>
                    </a:lnTo>
                    <a:lnTo>
                      <a:pt x="516" y="406"/>
                    </a:lnTo>
                    <a:lnTo>
                      <a:pt x="519" y="402"/>
                    </a:lnTo>
                    <a:lnTo>
                      <a:pt x="512" y="397"/>
                    </a:lnTo>
                    <a:lnTo>
                      <a:pt x="510" y="384"/>
                    </a:lnTo>
                    <a:lnTo>
                      <a:pt x="516" y="355"/>
                    </a:lnTo>
                    <a:lnTo>
                      <a:pt x="521" y="348"/>
                    </a:lnTo>
                    <a:lnTo>
                      <a:pt x="525" y="346"/>
                    </a:lnTo>
                    <a:lnTo>
                      <a:pt x="530" y="346"/>
                    </a:lnTo>
                    <a:lnTo>
                      <a:pt x="539" y="350"/>
                    </a:lnTo>
                    <a:lnTo>
                      <a:pt x="545" y="353"/>
                    </a:lnTo>
                    <a:lnTo>
                      <a:pt x="552" y="342"/>
                    </a:lnTo>
                    <a:lnTo>
                      <a:pt x="554" y="342"/>
                    </a:lnTo>
                    <a:lnTo>
                      <a:pt x="563" y="346"/>
                    </a:lnTo>
                    <a:lnTo>
                      <a:pt x="568" y="342"/>
                    </a:lnTo>
                    <a:lnTo>
                      <a:pt x="570" y="339"/>
                    </a:lnTo>
                    <a:lnTo>
                      <a:pt x="568" y="337"/>
                    </a:lnTo>
                    <a:lnTo>
                      <a:pt x="568" y="339"/>
                    </a:lnTo>
                    <a:lnTo>
                      <a:pt x="565" y="342"/>
                    </a:lnTo>
                    <a:lnTo>
                      <a:pt x="561" y="342"/>
                    </a:lnTo>
                    <a:lnTo>
                      <a:pt x="559" y="337"/>
                    </a:lnTo>
                    <a:lnTo>
                      <a:pt x="545" y="344"/>
                    </a:lnTo>
                    <a:lnTo>
                      <a:pt x="536" y="344"/>
                    </a:lnTo>
                    <a:lnTo>
                      <a:pt x="532" y="337"/>
                    </a:lnTo>
                    <a:lnTo>
                      <a:pt x="528" y="337"/>
                    </a:lnTo>
                    <a:lnTo>
                      <a:pt x="523" y="337"/>
                    </a:lnTo>
                    <a:lnTo>
                      <a:pt x="519" y="342"/>
                    </a:lnTo>
                    <a:lnTo>
                      <a:pt x="516" y="339"/>
                    </a:lnTo>
                    <a:lnTo>
                      <a:pt x="514" y="342"/>
                    </a:lnTo>
                    <a:lnTo>
                      <a:pt x="514" y="339"/>
                    </a:lnTo>
                    <a:lnTo>
                      <a:pt x="514" y="337"/>
                    </a:lnTo>
                    <a:lnTo>
                      <a:pt x="516" y="337"/>
                    </a:lnTo>
                    <a:lnTo>
                      <a:pt x="514" y="337"/>
                    </a:lnTo>
                    <a:lnTo>
                      <a:pt x="512" y="339"/>
                    </a:lnTo>
                    <a:lnTo>
                      <a:pt x="512" y="342"/>
                    </a:lnTo>
                    <a:lnTo>
                      <a:pt x="507" y="348"/>
                    </a:lnTo>
                    <a:lnTo>
                      <a:pt x="505" y="348"/>
                    </a:lnTo>
                    <a:lnTo>
                      <a:pt x="507" y="346"/>
                    </a:lnTo>
                    <a:lnTo>
                      <a:pt x="505" y="344"/>
                    </a:lnTo>
                    <a:lnTo>
                      <a:pt x="507" y="344"/>
                    </a:lnTo>
                    <a:lnTo>
                      <a:pt x="505" y="344"/>
                    </a:lnTo>
                    <a:lnTo>
                      <a:pt x="507" y="344"/>
                    </a:lnTo>
                    <a:lnTo>
                      <a:pt x="507" y="342"/>
                    </a:lnTo>
                    <a:lnTo>
                      <a:pt x="505" y="344"/>
                    </a:lnTo>
                    <a:lnTo>
                      <a:pt x="501" y="335"/>
                    </a:lnTo>
                    <a:lnTo>
                      <a:pt x="494" y="333"/>
                    </a:lnTo>
                    <a:lnTo>
                      <a:pt x="496" y="326"/>
                    </a:lnTo>
                    <a:lnTo>
                      <a:pt x="494" y="322"/>
                    </a:lnTo>
                    <a:lnTo>
                      <a:pt x="492" y="322"/>
                    </a:lnTo>
                    <a:lnTo>
                      <a:pt x="490" y="324"/>
                    </a:lnTo>
                    <a:lnTo>
                      <a:pt x="492" y="324"/>
                    </a:lnTo>
                    <a:lnTo>
                      <a:pt x="496" y="326"/>
                    </a:lnTo>
                    <a:lnTo>
                      <a:pt x="492" y="328"/>
                    </a:lnTo>
                    <a:lnTo>
                      <a:pt x="490" y="333"/>
                    </a:lnTo>
                    <a:lnTo>
                      <a:pt x="492" y="335"/>
                    </a:lnTo>
                    <a:lnTo>
                      <a:pt x="496" y="335"/>
                    </a:lnTo>
                    <a:lnTo>
                      <a:pt x="496" y="344"/>
                    </a:lnTo>
                    <a:lnTo>
                      <a:pt x="494" y="348"/>
                    </a:lnTo>
                    <a:lnTo>
                      <a:pt x="492" y="344"/>
                    </a:lnTo>
                    <a:lnTo>
                      <a:pt x="492" y="339"/>
                    </a:lnTo>
                    <a:lnTo>
                      <a:pt x="487" y="339"/>
                    </a:lnTo>
                    <a:lnTo>
                      <a:pt x="490" y="342"/>
                    </a:lnTo>
                    <a:lnTo>
                      <a:pt x="490" y="344"/>
                    </a:lnTo>
                    <a:lnTo>
                      <a:pt x="490" y="348"/>
                    </a:lnTo>
                    <a:lnTo>
                      <a:pt x="492" y="350"/>
                    </a:lnTo>
                    <a:lnTo>
                      <a:pt x="494" y="353"/>
                    </a:lnTo>
                    <a:lnTo>
                      <a:pt x="492" y="353"/>
                    </a:lnTo>
                    <a:lnTo>
                      <a:pt x="492" y="355"/>
                    </a:lnTo>
                    <a:lnTo>
                      <a:pt x="490" y="353"/>
                    </a:lnTo>
                    <a:lnTo>
                      <a:pt x="490" y="350"/>
                    </a:lnTo>
                    <a:lnTo>
                      <a:pt x="487" y="353"/>
                    </a:lnTo>
                    <a:lnTo>
                      <a:pt x="487" y="355"/>
                    </a:lnTo>
                    <a:lnTo>
                      <a:pt x="487" y="359"/>
                    </a:lnTo>
                    <a:lnTo>
                      <a:pt x="485" y="357"/>
                    </a:lnTo>
                    <a:lnTo>
                      <a:pt x="483" y="357"/>
                    </a:lnTo>
                    <a:lnTo>
                      <a:pt x="483" y="350"/>
                    </a:lnTo>
                    <a:lnTo>
                      <a:pt x="479" y="348"/>
                    </a:lnTo>
                    <a:lnTo>
                      <a:pt x="481" y="350"/>
                    </a:lnTo>
                    <a:lnTo>
                      <a:pt x="483" y="350"/>
                    </a:lnTo>
                    <a:lnTo>
                      <a:pt x="483" y="357"/>
                    </a:lnTo>
                    <a:lnTo>
                      <a:pt x="483" y="359"/>
                    </a:lnTo>
                    <a:lnTo>
                      <a:pt x="483" y="362"/>
                    </a:lnTo>
                    <a:lnTo>
                      <a:pt x="483" y="364"/>
                    </a:lnTo>
                    <a:lnTo>
                      <a:pt x="479" y="382"/>
                    </a:lnTo>
                    <a:lnTo>
                      <a:pt x="476" y="382"/>
                    </a:lnTo>
                    <a:lnTo>
                      <a:pt x="479" y="384"/>
                    </a:lnTo>
                    <a:lnTo>
                      <a:pt x="476" y="386"/>
                    </a:lnTo>
                    <a:lnTo>
                      <a:pt x="474" y="384"/>
                    </a:lnTo>
                    <a:lnTo>
                      <a:pt x="474" y="379"/>
                    </a:lnTo>
                    <a:lnTo>
                      <a:pt x="474" y="375"/>
                    </a:lnTo>
                    <a:lnTo>
                      <a:pt x="472" y="373"/>
                    </a:lnTo>
                    <a:lnTo>
                      <a:pt x="472" y="370"/>
                    </a:lnTo>
                    <a:lnTo>
                      <a:pt x="479" y="366"/>
                    </a:lnTo>
                    <a:lnTo>
                      <a:pt x="481" y="368"/>
                    </a:lnTo>
                    <a:lnTo>
                      <a:pt x="481" y="366"/>
                    </a:lnTo>
                    <a:lnTo>
                      <a:pt x="481" y="364"/>
                    </a:lnTo>
                    <a:lnTo>
                      <a:pt x="481" y="362"/>
                    </a:lnTo>
                    <a:lnTo>
                      <a:pt x="476" y="364"/>
                    </a:lnTo>
                    <a:lnTo>
                      <a:pt x="476" y="362"/>
                    </a:lnTo>
                    <a:lnTo>
                      <a:pt x="476" y="366"/>
                    </a:lnTo>
                    <a:lnTo>
                      <a:pt x="472" y="368"/>
                    </a:lnTo>
                    <a:lnTo>
                      <a:pt x="472" y="375"/>
                    </a:lnTo>
                    <a:lnTo>
                      <a:pt x="470" y="375"/>
                    </a:lnTo>
                    <a:lnTo>
                      <a:pt x="467" y="375"/>
                    </a:lnTo>
                    <a:lnTo>
                      <a:pt x="465" y="373"/>
                    </a:lnTo>
                    <a:lnTo>
                      <a:pt x="465" y="375"/>
                    </a:lnTo>
                    <a:lnTo>
                      <a:pt x="463" y="370"/>
                    </a:lnTo>
                    <a:lnTo>
                      <a:pt x="463" y="373"/>
                    </a:lnTo>
                    <a:lnTo>
                      <a:pt x="463" y="375"/>
                    </a:lnTo>
                    <a:lnTo>
                      <a:pt x="465" y="375"/>
                    </a:lnTo>
                    <a:lnTo>
                      <a:pt x="465" y="377"/>
                    </a:lnTo>
                    <a:lnTo>
                      <a:pt x="467" y="377"/>
                    </a:lnTo>
                    <a:lnTo>
                      <a:pt x="470" y="375"/>
                    </a:lnTo>
                    <a:lnTo>
                      <a:pt x="470" y="384"/>
                    </a:lnTo>
                    <a:lnTo>
                      <a:pt x="465" y="386"/>
                    </a:lnTo>
                    <a:lnTo>
                      <a:pt x="461" y="384"/>
                    </a:lnTo>
                    <a:lnTo>
                      <a:pt x="458" y="379"/>
                    </a:lnTo>
                    <a:lnTo>
                      <a:pt x="461" y="382"/>
                    </a:lnTo>
                    <a:lnTo>
                      <a:pt x="458" y="384"/>
                    </a:lnTo>
                    <a:lnTo>
                      <a:pt x="461" y="384"/>
                    </a:lnTo>
                    <a:lnTo>
                      <a:pt x="465" y="386"/>
                    </a:lnTo>
                    <a:lnTo>
                      <a:pt x="470" y="384"/>
                    </a:lnTo>
                    <a:lnTo>
                      <a:pt x="474" y="393"/>
                    </a:lnTo>
                    <a:lnTo>
                      <a:pt x="474" y="408"/>
                    </a:lnTo>
                    <a:lnTo>
                      <a:pt x="476" y="413"/>
                    </a:lnTo>
                    <a:lnTo>
                      <a:pt x="476" y="415"/>
                    </a:lnTo>
                    <a:lnTo>
                      <a:pt x="472" y="406"/>
                    </a:lnTo>
                    <a:lnTo>
                      <a:pt x="470" y="406"/>
                    </a:lnTo>
                    <a:lnTo>
                      <a:pt x="467" y="402"/>
                    </a:lnTo>
                    <a:lnTo>
                      <a:pt x="463" y="402"/>
                    </a:lnTo>
                    <a:lnTo>
                      <a:pt x="467" y="402"/>
                    </a:lnTo>
                    <a:lnTo>
                      <a:pt x="467" y="406"/>
                    </a:lnTo>
                    <a:lnTo>
                      <a:pt x="472" y="408"/>
                    </a:lnTo>
                    <a:lnTo>
                      <a:pt x="472" y="413"/>
                    </a:lnTo>
                    <a:lnTo>
                      <a:pt x="481" y="430"/>
                    </a:lnTo>
                    <a:lnTo>
                      <a:pt x="476" y="437"/>
                    </a:lnTo>
                    <a:lnTo>
                      <a:pt x="474" y="448"/>
                    </a:lnTo>
                    <a:lnTo>
                      <a:pt x="470" y="457"/>
                    </a:lnTo>
                    <a:lnTo>
                      <a:pt x="463" y="464"/>
                    </a:lnTo>
                    <a:lnTo>
                      <a:pt x="454" y="473"/>
                    </a:lnTo>
                    <a:lnTo>
                      <a:pt x="454" y="477"/>
                    </a:lnTo>
                    <a:lnTo>
                      <a:pt x="454" y="479"/>
                    </a:lnTo>
                    <a:lnTo>
                      <a:pt x="452" y="479"/>
                    </a:lnTo>
                    <a:lnTo>
                      <a:pt x="450" y="477"/>
                    </a:lnTo>
                    <a:lnTo>
                      <a:pt x="447" y="477"/>
                    </a:lnTo>
                    <a:lnTo>
                      <a:pt x="450" y="477"/>
                    </a:lnTo>
                    <a:lnTo>
                      <a:pt x="447" y="479"/>
                    </a:lnTo>
                    <a:lnTo>
                      <a:pt x="450" y="477"/>
                    </a:lnTo>
                    <a:lnTo>
                      <a:pt x="450" y="479"/>
                    </a:lnTo>
                    <a:lnTo>
                      <a:pt x="452" y="479"/>
                    </a:lnTo>
                    <a:lnTo>
                      <a:pt x="452" y="482"/>
                    </a:lnTo>
                    <a:lnTo>
                      <a:pt x="450" y="484"/>
                    </a:lnTo>
                    <a:lnTo>
                      <a:pt x="450" y="488"/>
                    </a:lnTo>
                    <a:lnTo>
                      <a:pt x="454" y="488"/>
                    </a:lnTo>
                    <a:lnTo>
                      <a:pt x="452" y="488"/>
                    </a:lnTo>
                    <a:lnTo>
                      <a:pt x="454" y="490"/>
                    </a:lnTo>
                    <a:lnTo>
                      <a:pt x="445" y="495"/>
                    </a:lnTo>
                    <a:lnTo>
                      <a:pt x="445" y="497"/>
                    </a:lnTo>
                    <a:lnTo>
                      <a:pt x="441" y="497"/>
                    </a:lnTo>
                    <a:lnTo>
                      <a:pt x="438" y="501"/>
                    </a:lnTo>
                    <a:lnTo>
                      <a:pt x="436" y="499"/>
                    </a:lnTo>
                    <a:lnTo>
                      <a:pt x="441" y="495"/>
                    </a:lnTo>
                    <a:lnTo>
                      <a:pt x="441" y="493"/>
                    </a:lnTo>
                    <a:lnTo>
                      <a:pt x="438" y="493"/>
                    </a:lnTo>
                    <a:lnTo>
                      <a:pt x="438" y="495"/>
                    </a:lnTo>
                    <a:lnTo>
                      <a:pt x="436" y="495"/>
                    </a:lnTo>
                    <a:lnTo>
                      <a:pt x="436" y="497"/>
                    </a:lnTo>
                    <a:lnTo>
                      <a:pt x="436" y="499"/>
                    </a:lnTo>
                    <a:lnTo>
                      <a:pt x="434" y="501"/>
                    </a:lnTo>
                    <a:lnTo>
                      <a:pt x="432" y="501"/>
                    </a:lnTo>
                    <a:lnTo>
                      <a:pt x="423" y="504"/>
                    </a:lnTo>
                    <a:lnTo>
                      <a:pt x="421" y="506"/>
                    </a:lnTo>
                    <a:lnTo>
                      <a:pt x="414" y="510"/>
                    </a:lnTo>
                    <a:lnTo>
                      <a:pt x="412" y="508"/>
                    </a:lnTo>
                    <a:lnTo>
                      <a:pt x="409" y="510"/>
                    </a:lnTo>
                    <a:lnTo>
                      <a:pt x="409" y="515"/>
                    </a:lnTo>
                    <a:lnTo>
                      <a:pt x="405" y="515"/>
                    </a:lnTo>
                    <a:lnTo>
                      <a:pt x="407" y="515"/>
                    </a:lnTo>
                    <a:lnTo>
                      <a:pt x="398" y="517"/>
                    </a:lnTo>
                    <a:lnTo>
                      <a:pt x="396" y="517"/>
                    </a:lnTo>
                    <a:lnTo>
                      <a:pt x="392" y="519"/>
                    </a:lnTo>
                    <a:lnTo>
                      <a:pt x="387" y="519"/>
                    </a:lnTo>
                    <a:lnTo>
                      <a:pt x="385" y="524"/>
                    </a:lnTo>
                    <a:lnTo>
                      <a:pt x="383" y="524"/>
                    </a:lnTo>
                    <a:lnTo>
                      <a:pt x="381" y="524"/>
                    </a:lnTo>
                    <a:lnTo>
                      <a:pt x="376" y="526"/>
                    </a:lnTo>
                    <a:lnTo>
                      <a:pt x="372" y="526"/>
                    </a:lnTo>
                    <a:lnTo>
                      <a:pt x="372" y="528"/>
                    </a:lnTo>
                    <a:lnTo>
                      <a:pt x="367" y="526"/>
                    </a:lnTo>
                    <a:lnTo>
                      <a:pt x="367" y="528"/>
                    </a:lnTo>
                    <a:lnTo>
                      <a:pt x="369" y="530"/>
                    </a:lnTo>
                    <a:lnTo>
                      <a:pt x="365" y="533"/>
                    </a:lnTo>
                    <a:lnTo>
                      <a:pt x="363" y="533"/>
                    </a:lnTo>
                    <a:lnTo>
                      <a:pt x="363" y="535"/>
                    </a:lnTo>
                    <a:lnTo>
                      <a:pt x="358" y="537"/>
                    </a:lnTo>
                    <a:lnTo>
                      <a:pt x="358" y="539"/>
                    </a:lnTo>
                    <a:lnTo>
                      <a:pt x="352" y="539"/>
                    </a:lnTo>
                    <a:lnTo>
                      <a:pt x="349" y="537"/>
                    </a:lnTo>
                    <a:lnTo>
                      <a:pt x="349" y="539"/>
                    </a:lnTo>
                    <a:lnTo>
                      <a:pt x="340" y="541"/>
                    </a:lnTo>
                    <a:lnTo>
                      <a:pt x="327" y="548"/>
                    </a:lnTo>
                    <a:lnTo>
                      <a:pt x="325" y="548"/>
                    </a:lnTo>
                    <a:lnTo>
                      <a:pt x="323" y="550"/>
                    </a:lnTo>
                    <a:lnTo>
                      <a:pt x="316" y="550"/>
                    </a:lnTo>
                    <a:lnTo>
                      <a:pt x="316" y="553"/>
                    </a:lnTo>
                    <a:lnTo>
                      <a:pt x="316" y="555"/>
                    </a:lnTo>
                    <a:lnTo>
                      <a:pt x="307" y="555"/>
                    </a:lnTo>
                    <a:lnTo>
                      <a:pt x="305" y="555"/>
                    </a:lnTo>
                    <a:lnTo>
                      <a:pt x="307" y="557"/>
                    </a:lnTo>
                    <a:lnTo>
                      <a:pt x="305" y="557"/>
                    </a:lnTo>
                    <a:lnTo>
                      <a:pt x="296" y="557"/>
                    </a:lnTo>
                    <a:lnTo>
                      <a:pt x="294" y="559"/>
                    </a:lnTo>
                    <a:lnTo>
                      <a:pt x="294" y="557"/>
                    </a:lnTo>
                    <a:lnTo>
                      <a:pt x="294" y="555"/>
                    </a:lnTo>
                    <a:lnTo>
                      <a:pt x="289" y="557"/>
                    </a:lnTo>
                    <a:lnTo>
                      <a:pt x="285" y="557"/>
                    </a:lnTo>
                    <a:lnTo>
                      <a:pt x="280" y="559"/>
                    </a:lnTo>
                    <a:lnTo>
                      <a:pt x="280" y="561"/>
                    </a:lnTo>
                    <a:lnTo>
                      <a:pt x="276" y="561"/>
                    </a:lnTo>
                    <a:lnTo>
                      <a:pt x="278" y="559"/>
                    </a:lnTo>
                    <a:lnTo>
                      <a:pt x="283" y="557"/>
                    </a:lnTo>
                    <a:lnTo>
                      <a:pt x="276" y="559"/>
                    </a:lnTo>
                    <a:lnTo>
                      <a:pt x="276" y="557"/>
                    </a:lnTo>
                    <a:lnTo>
                      <a:pt x="276" y="555"/>
                    </a:lnTo>
                    <a:lnTo>
                      <a:pt x="274" y="555"/>
                    </a:lnTo>
                    <a:lnTo>
                      <a:pt x="276" y="555"/>
                    </a:lnTo>
                    <a:lnTo>
                      <a:pt x="274" y="557"/>
                    </a:lnTo>
                    <a:lnTo>
                      <a:pt x="276" y="559"/>
                    </a:lnTo>
                    <a:lnTo>
                      <a:pt x="276" y="561"/>
                    </a:lnTo>
                    <a:lnTo>
                      <a:pt x="271" y="561"/>
                    </a:lnTo>
                    <a:lnTo>
                      <a:pt x="271" y="564"/>
                    </a:lnTo>
                    <a:lnTo>
                      <a:pt x="269" y="564"/>
                    </a:lnTo>
                    <a:lnTo>
                      <a:pt x="267" y="561"/>
                    </a:lnTo>
                    <a:lnTo>
                      <a:pt x="269" y="561"/>
                    </a:lnTo>
                    <a:lnTo>
                      <a:pt x="269" y="559"/>
                    </a:lnTo>
                    <a:lnTo>
                      <a:pt x="267" y="561"/>
                    </a:lnTo>
                    <a:lnTo>
                      <a:pt x="260" y="559"/>
                    </a:lnTo>
                    <a:lnTo>
                      <a:pt x="258" y="559"/>
                    </a:lnTo>
                    <a:lnTo>
                      <a:pt x="251" y="557"/>
                    </a:lnTo>
                    <a:lnTo>
                      <a:pt x="247" y="553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0" y="553"/>
                    </a:lnTo>
                    <a:lnTo>
                      <a:pt x="213" y="541"/>
                    </a:lnTo>
                    <a:lnTo>
                      <a:pt x="211" y="537"/>
                    </a:lnTo>
                    <a:lnTo>
                      <a:pt x="211" y="535"/>
                    </a:lnTo>
                    <a:lnTo>
                      <a:pt x="209" y="537"/>
                    </a:lnTo>
                    <a:lnTo>
                      <a:pt x="205" y="533"/>
                    </a:lnTo>
                    <a:lnTo>
                      <a:pt x="205" y="535"/>
                    </a:lnTo>
                    <a:lnTo>
                      <a:pt x="202" y="533"/>
                    </a:lnTo>
                    <a:lnTo>
                      <a:pt x="202" y="530"/>
                    </a:lnTo>
                    <a:lnTo>
                      <a:pt x="200" y="533"/>
                    </a:lnTo>
                    <a:lnTo>
                      <a:pt x="198" y="530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71" y="510"/>
                    </a:lnTo>
                    <a:lnTo>
                      <a:pt x="171" y="508"/>
                    </a:lnTo>
                    <a:lnTo>
                      <a:pt x="173" y="508"/>
                    </a:lnTo>
                    <a:lnTo>
                      <a:pt x="171" y="508"/>
                    </a:lnTo>
                    <a:lnTo>
                      <a:pt x="167" y="504"/>
                    </a:lnTo>
                    <a:lnTo>
                      <a:pt x="156" y="495"/>
                    </a:lnTo>
                    <a:lnTo>
                      <a:pt x="158" y="493"/>
                    </a:lnTo>
                    <a:lnTo>
                      <a:pt x="156" y="495"/>
                    </a:lnTo>
                    <a:lnTo>
                      <a:pt x="151" y="490"/>
                    </a:lnTo>
                    <a:lnTo>
                      <a:pt x="120" y="455"/>
                    </a:lnTo>
                    <a:lnTo>
                      <a:pt x="122" y="455"/>
                    </a:lnTo>
                    <a:lnTo>
                      <a:pt x="124" y="453"/>
                    </a:lnTo>
                    <a:lnTo>
                      <a:pt x="122" y="455"/>
                    </a:lnTo>
                    <a:lnTo>
                      <a:pt x="120" y="455"/>
                    </a:lnTo>
                    <a:lnTo>
                      <a:pt x="111" y="444"/>
                    </a:lnTo>
                    <a:lnTo>
                      <a:pt x="113" y="442"/>
                    </a:lnTo>
                    <a:lnTo>
                      <a:pt x="113" y="439"/>
                    </a:lnTo>
                    <a:lnTo>
                      <a:pt x="115" y="439"/>
                    </a:lnTo>
                    <a:lnTo>
                      <a:pt x="115" y="437"/>
                    </a:lnTo>
                    <a:lnTo>
                      <a:pt x="118" y="437"/>
                    </a:lnTo>
                    <a:lnTo>
                      <a:pt x="118" y="435"/>
                    </a:lnTo>
                    <a:lnTo>
                      <a:pt x="113" y="426"/>
                    </a:lnTo>
                    <a:lnTo>
                      <a:pt x="113" y="430"/>
                    </a:lnTo>
                    <a:lnTo>
                      <a:pt x="111" y="428"/>
                    </a:lnTo>
                    <a:lnTo>
                      <a:pt x="111" y="430"/>
                    </a:lnTo>
                    <a:lnTo>
                      <a:pt x="109" y="428"/>
                    </a:lnTo>
                    <a:lnTo>
                      <a:pt x="107" y="428"/>
                    </a:lnTo>
                    <a:lnTo>
                      <a:pt x="104" y="428"/>
                    </a:lnTo>
                    <a:lnTo>
                      <a:pt x="111" y="433"/>
                    </a:lnTo>
                    <a:lnTo>
                      <a:pt x="109" y="435"/>
                    </a:lnTo>
                    <a:lnTo>
                      <a:pt x="109" y="433"/>
                    </a:lnTo>
                    <a:lnTo>
                      <a:pt x="107" y="433"/>
                    </a:lnTo>
                    <a:lnTo>
                      <a:pt x="100" y="428"/>
                    </a:lnTo>
                    <a:lnTo>
                      <a:pt x="113" y="437"/>
                    </a:lnTo>
                    <a:lnTo>
                      <a:pt x="111" y="442"/>
                    </a:lnTo>
                    <a:lnTo>
                      <a:pt x="107" y="442"/>
                    </a:lnTo>
                    <a:lnTo>
                      <a:pt x="95" y="428"/>
                    </a:lnTo>
                    <a:lnTo>
                      <a:pt x="93" y="428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71" y="410"/>
                    </a:lnTo>
                    <a:lnTo>
                      <a:pt x="62" y="402"/>
                    </a:lnTo>
                    <a:lnTo>
                      <a:pt x="49" y="393"/>
                    </a:lnTo>
                    <a:lnTo>
                      <a:pt x="40" y="382"/>
                    </a:lnTo>
                    <a:lnTo>
                      <a:pt x="37" y="379"/>
                    </a:lnTo>
                    <a:lnTo>
                      <a:pt x="35" y="379"/>
                    </a:lnTo>
                    <a:lnTo>
                      <a:pt x="33" y="377"/>
                    </a:lnTo>
                    <a:lnTo>
                      <a:pt x="2" y="344"/>
                    </a:lnTo>
                    <a:lnTo>
                      <a:pt x="2" y="342"/>
                    </a:lnTo>
                    <a:lnTo>
                      <a:pt x="2" y="339"/>
                    </a:lnTo>
                    <a:lnTo>
                      <a:pt x="0" y="333"/>
                    </a:lnTo>
                    <a:lnTo>
                      <a:pt x="0" y="330"/>
                    </a:lnTo>
                    <a:lnTo>
                      <a:pt x="2" y="328"/>
                    </a:lnTo>
                    <a:lnTo>
                      <a:pt x="2" y="324"/>
                    </a:lnTo>
                    <a:lnTo>
                      <a:pt x="6" y="317"/>
                    </a:lnTo>
                    <a:lnTo>
                      <a:pt x="11" y="315"/>
                    </a:lnTo>
                    <a:lnTo>
                      <a:pt x="17" y="311"/>
                    </a:lnTo>
                    <a:lnTo>
                      <a:pt x="17" y="308"/>
                    </a:lnTo>
                    <a:lnTo>
                      <a:pt x="22" y="311"/>
                    </a:lnTo>
                    <a:lnTo>
                      <a:pt x="20" y="313"/>
                    </a:lnTo>
                    <a:lnTo>
                      <a:pt x="15" y="315"/>
                    </a:lnTo>
                    <a:lnTo>
                      <a:pt x="20" y="322"/>
                    </a:lnTo>
                    <a:lnTo>
                      <a:pt x="22" y="322"/>
                    </a:lnTo>
                    <a:lnTo>
                      <a:pt x="24" y="319"/>
                    </a:lnTo>
                    <a:lnTo>
                      <a:pt x="26" y="319"/>
                    </a:lnTo>
                    <a:lnTo>
                      <a:pt x="33" y="317"/>
                    </a:lnTo>
                    <a:lnTo>
                      <a:pt x="37" y="317"/>
                    </a:lnTo>
                    <a:lnTo>
                      <a:pt x="37" y="319"/>
                    </a:lnTo>
                    <a:lnTo>
                      <a:pt x="37" y="322"/>
                    </a:lnTo>
                    <a:lnTo>
                      <a:pt x="35" y="324"/>
                    </a:lnTo>
                    <a:lnTo>
                      <a:pt x="33" y="328"/>
                    </a:lnTo>
                    <a:lnTo>
                      <a:pt x="33" y="330"/>
                    </a:lnTo>
                    <a:lnTo>
                      <a:pt x="31" y="333"/>
                    </a:lnTo>
                    <a:lnTo>
                      <a:pt x="37" y="339"/>
                    </a:lnTo>
                    <a:lnTo>
                      <a:pt x="42" y="339"/>
                    </a:lnTo>
                    <a:lnTo>
                      <a:pt x="49" y="337"/>
                    </a:lnTo>
                    <a:lnTo>
                      <a:pt x="51" y="337"/>
                    </a:lnTo>
                    <a:lnTo>
                      <a:pt x="55" y="335"/>
                    </a:lnTo>
                    <a:lnTo>
                      <a:pt x="55" y="333"/>
                    </a:lnTo>
                    <a:lnTo>
                      <a:pt x="58" y="333"/>
                    </a:lnTo>
                    <a:lnTo>
                      <a:pt x="58" y="330"/>
                    </a:lnTo>
                    <a:lnTo>
                      <a:pt x="62" y="330"/>
                    </a:lnTo>
                    <a:lnTo>
                      <a:pt x="60" y="333"/>
                    </a:lnTo>
                    <a:lnTo>
                      <a:pt x="64" y="330"/>
                    </a:lnTo>
                    <a:lnTo>
                      <a:pt x="69" y="333"/>
                    </a:lnTo>
                    <a:lnTo>
                      <a:pt x="73" y="328"/>
                    </a:lnTo>
                    <a:lnTo>
                      <a:pt x="75" y="330"/>
                    </a:lnTo>
                    <a:lnTo>
                      <a:pt x="78" y="328"/>
                    </a:lnTo>
                    <a:lnTo>
                      <a:pt x="80" y="326"/>
                    </a:lnTo>
                    <a:lnTo>
                      <a:pt x="84" y="322"/>
                    </a:lnTo>
                    <a:lnTo>
                      <a:pt x="82" y="317"/>
                    </a:lnTo>
                    <a:lnTo>
                      <a:pt x="80" y="315"/>
                    </a:lnTo>
                    <a:lnTo>
                      <a:pt x="82" y="317"/>
                    </a:lnTo>
                    <a:lnTo>
                      <a:pt x="84" y="317"/>
                    </a:lnTo>
                    <a:lnTo>
                      <a:pt x="86" y="319"/>
                    </a:lnTo>
                    <a:lnTo>
                      <a:pt x="89" y="324"/>
                    </a:lnTo>
                    <a:lnTo>
                      <a:pt x="86" y="324"/>
                    </a:lnTo>
                    <a:lnTo>
                      <a:pt x="89" y="326"/>
                    </a:lnTo>
                    <a:lnTo>
                      <a:pt x="91" y="324"/>
                    </a:lnTo>
                    <a:lnTo>
                      <a:pt x="93" y="326"/>
                    </a:lnTo>
                    <a:lnTo>
                      <a:pt x="91" y="328"/>
                    </a:lnTo>
                    <a:lnTo>
                      <a:pt x="91" y="330"/>
                    </a:lnTo>
                    <a:lnTo>
                      <a:pt x="91" y="328"/>
                    </a:lnTo>
                    <a:lnTo>
                      <a:pt x="95" y="326"/>
                    </a:lnTo>
                    <a:lnTo>
                      <a:pt x="95" y="328"/>
                    </a:lnTo>
                    <a:lnTo>
                      <a:pt x="95" y="330"/>
                    </a:lnTo>
                    <a:lnTo>
                      <a:pt x="98" y="328"/>
                    </a:lnTo>
                    <a:lnTo>
                      <a:pt x="98" y="324"/>
                    </a:lnTo>
                    <a:lnTo>
                      <a:pt x="100" y="326"/>
                    </a:lnTo>
                    <a:lnTo>
                      <a:pt x="102" y="326"/>
                    </a:lnTo>
                    <a:lnTo>
                      <a:pt x="104" y="322"/>
                    </a:lnTo>
                    <a:lnTo>
                      <a:pt x="109" y="322"/>
                    </a:lnTo>
                    <a:lnTo>
                      <a:pt x="109" y="317"/>
                    </a:lnTo>
                    <a:lnTo>
                      <a:pt x="109" y="315"/>
                    </a:lnTo>
                    <a:lnTo>
                      <a:pt x="104" y="315"/>
                    </a:lnTo>
                    <a:lnTo>
                      <a:pt x="104" y="313"/>
                    </a:lnTo>
                    <a:lnTo>
                      <a:pt x="104" y="315"/>
                    </a:lnTo>
                    <a:lnTo>
                      <a:pt x="107" y="313"/>
                    </a:lnTo>
                    <a:lnTo>
                      <a:pt x="109" y="313"/>
                    </a:lnTo>
                    <a:lnTo>
                      <a:pt x="113" y="311"/>
                    </a:lnTo>
                    <a:lnTo>
                      <a:pt x="115" y="311"/>
                    </a:lnTo>
                    <a:lnTo>
                      <a:pt x="113" y="313"/>
                    </a:lnTo>
                    <a:lnTo>
                      <a:pt x="115" y="315"/>
                    </a:lnTo>
                    <a:lnTo>
                      <a:pt x="118" y="317"/>
                    </a:lnTo>
                    <a:lnTo>
                      <a:pt x="118" y="315"/>
                    </a:lnTo>
                    <a:lnTo>
                      <a:pt x="120" y="317"/>
                    </a:lnTo>
                    <a:lnTo>
                      <a:pt x="122" y="319"/>
                    </a:lnTo>
                    <a:lnTo>
                      <a:pt x="124" y="319"/>
                    </a:lnTo>
                    <a:lnTo>
                      <a:pt x="127" y="313"/>
                    </a:lnTo>
                    <a:lnTo>
                      <a:pt x="122" y="313"/>
                    </a:lnTo>
                    <a:lnTo>
                      <a:pt x="127" y="313"/>
                    </a:lnTo>
                    <a:lnTo>
                      <a:pt x="129" y="313"/>
                    </a:lnTo>
                    <a:lnTo>
                      <a:pt x="129" y="306"/>
                    </a:lnTo>
                    <a:lnTo>
                      <a:pt x="129" y="313"/>
                    </a:lnTo>
                    <a:lnTo>
                      <a:pt x="133" y="313"/>
                    </a:lnTo>
                    <a:lnTo>
                      <a:pt x="138" y="311"/>
                    </a:lnTo>
                    <a:lnTo>
                      <a:pt x="140" y="313"/>
                    </a:lnTo>
                    <a:lnTo>
                      <a:pt x="140" y="308"/>
                    </a:lnTo>
                    <a:lnTo>
                      <a:pt x="142" y="304"/>
                    </a:lnTo>
                    <a:lnTo>
                      <a:pt x="144" y="306"/>
                    </a:lnTo>
                    <a:lnTo>
                      <a:pt x="147" y="306"/>
                    </a:lnTo>
                    <a:lnTo>
                      <a:pt x="147" y="304"/>
                    </a:lnTo>
                    <a:lnTo>
                      <a:pt x="144" y="304"/>
                    </a:lnTo>
                    <a:lnTo>
                      <a:pt x="144" y="302"/>
                    </a:lnTo>
                    <a:lnTo>
                      <a:pt x="149" y="299"/>
                    </a:lnTo>
                    <a:lnTo>
                      <a:pt x="149" y="302"/>
                    </a:lnTo>
                    <a:lnTo>
                      <a:pt x="149" y="299"/>
                    </a:lnTo>
                    <a:lnTo>
                      <a:pt x="156" y="299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49" name="Freeform 812"/>
              <p:cNvSpPr>
                <a:spLocks/>
              </p:cNvSpPr>
              <p:nvPr/>
            </p:nvSpPr>
            <p:spPr bwMode="auto">
              <a:xfrm>
                <a:off x="1353" y="1868"/>
                <a:ext cx="517" cy="308"/>
              </a:xfrm>
              <a:custGeom>
                <a:avLst/>
                <a:gdLst>
                  <a:gd name="T0" fmla="*/ 243 w 517"/>
                  <a:gd name="T1" fmla="*/ 302 h 308"/>
                  <a:gd name="T2" fmla="*/ 250 w 517"/>
                  <a:gd name="T3" fmla="*/ 295 h 308"/>
                  <a:gd name="T4" fmla="*/ 252 w 517"/>
                  <a:gd name="T5" fmla="*/ 284 h 308"/>
                  <a:gd name="T6" fmla="*/ 258 w 517"/>
                  <a:gd name="T7" fmla="*/ 280 h 308"/>
                  <a:gd name="T8" fmla="*/ 263 w 517"/>
                  <a:gd name="T9" fmla="*/ 271 h 308"/>
                  <a:gd name="T10" fmla="*/ 281 w 517"/>
                  <a:gd name="T11" fmla="*/ 246 h 308"/>
                  <a:gd name="T12" fmla="*/ 274 w 517"/>
                  <a:gd name="T13" fmla="*/ 240 h 308"/>
                  <a:gd name="T14" fmla="*/ 261 w 517"/>
                  <a:gd name="T15" fmla="*/ 253 h 308"/>
                  <a:gd name="T16" fmla="*/ 245 w 517"/>
                  <a:gd name="T17" fmla="*/ 246 h 308"/>
                  <a:gd name="T18" fmla="*/ 247 w 517"/>
                  <a:gd name="T19" fmla="*/ 251 h 308"/>
                  <a:gd name="T20" fmla="*/ 232 w 517"/>
                  <a:gd name="T21" fmla="*/ 248 h 308"/>
                  <a:gd name="T22" fmla="*/ 236 w 517"/>
                  <a:gd name="T23" fmla="*/ 253 h 308"/>
                  <a:gd name="T24" fmla="*/ 203 w 517"/>
                  <a:gd name="T25" fmla="*/ 262 h 308"/>
                  <a:gd name="T26" fmla="*/ 180 w 517"/>
                  <a:gd name="T27" fmla="*/ 268 h 308"/>
                  <a:gd name="T28" fmla="*/ 169 w 517"/>
                  <a:gd name="T29" fmla="*/ 275 h 308"/>
                  <a:gd name="T30" fmla="*/ 154 w 517"/>
                  <a:gd name="T31" fmla="*/ 275 h 308"/>
                  <a:gd name="T32" fmla="*/ 129 w 517"/>
                  <a:gd name="T33" fmla="*/ 271 h 308"/>
                  <a:gd name="T34" fmla="*/ 105 w 517"/>
                  <a:gd name="T35" fmla="*/ 266 h 308"/>
                  <a:gd name="T36" fmla="*/ 47 w 517"/>
                  <a:gd name="T37" fmla="*/ 235 h 308"/>
                  <a:gd name="T38" fmla="*/ 29 w 517"/>
                  <a:gd name="T39" fmla="*/ 224 h 308"/>
                  <a:gd name="T40" fmla="*/ 18 w 517"/>
                  <a:gd name="T41" fmla="*/ 213 h 308"/>
                  <a:gd name="T42" fmla="*/ 18 w 517"/>
                  <a:gd name="T43" fmla="*/ 208 h 308"/>
                  <a:gd name="T44" fmla="*/ 25 w 517"/>
                  <a:gd name="T45" fmla="*/ 202 h 308"/>
                  <a:gd name="T46" fmla="*/ 38 w 517"/>
                  <a:gd name="T47" fmla="*/ 200 h 308"/>
                  <a:gd name="T48" fmla="*/ 25 w 517"/>
                  <a:gd name="T49" fmla="*/ 197 h 308"/>
                  <a:gd name="T50" fmla="*/ 22 w 517"/>
                  <a:gd name="T51" fmla="*/ 195 h 308"/>
                  <a:gd name="T52" fmla="*/ 13 w 517"/>
                  <a:gd name="T53" fmla="*/ 188 h 308"/>
                  <a:gd name="T54" fmla="*/ 7 w 517"/>
                  <a:gd name="T55" fmla="*/ 184 h 308"/>
                  <a:gd name="T56" fmla="*/ 4 w 517"/>
                  <a:gd name="T57" fmla="*/ 180 h 308"/>
                  <a:gd name="T58" fmla="*/ 4 w 517"/>
                  <a:gd name="T59" fmla="*/ 175 h 308"/>
                  <a:gd name="T60" fmla="*/ 2 w 517"/>
                  <a:gd name="T61" fmla="*/ 171 h 308"/>
                  <a:gd name="T62" fmla="*/ 2 w 517"/>
                  <a:gd name="T63" fmla="*/ 151 h 308"/>
                  <a:gd name="T64" fmla="*/ 9 w 517"/>
                  <a:gd name="T65" fmla="*/ 144 h 308"/>
                  <a:gd name="T66" fmla="*/ 29 w 517"/>
                  <a:gd name="T67" fmla="*/ 126 h 308"/>
                  <a:gd name="T68" fmla="*/ 38 w 517"/>
                  <a:gd name="T69" fmla="*/ 122 h 308"/>
                  <a:gd name="T70" fmla="*/ 22 w 517"/>
                  <a:gd name="T71" fmla="*/ 124 h 308"/>
                  <a:gd name="T72" fmla="*/ 4 w 517"/>
                  <a:gd name="T73" fmla="*/ 131 h 308"/>
                  <a:gd name="T74" fmla="*/ 18 w 517"/>
                  <a:gd name="T75" fmla="*/ 115 h 308"/>
                  <a:gd name="T76" fmla="*/ 18 w 517"/>
                  <a:gd name="T77" fmla="*/ 113 h 308"/>
                  <a:gd name="T78" fmla="*/ 9 w 517"/>
                  <a:gd name="T79" fmla="*/ 106 h 308"/>
                  <a:gd name="T80" fmla="*/ 51 w 517"/>
                  <a:gd name="T81" fmla="*/ 71 h 308"/>
                  <a:gd name="T82" fmla="*/ 67 w 517"/>
                  <a:gd name="T83" fmla="*/ 62 h 308"/>
                  <a:gd name="T84" fmla="*/ 118 w 517"/>
                  <a:gd name="T85" fmla="*/ 62 h 308"/>
                  <a:gd name="T86" fmla="*/ 198 w 517"/>
                  <a:gd name="T87" fmla="*/ 77 h 308"/>
                  <a:gd name="T88" fmla="*/ 263 w 517"/>
                  <a:gd name="T89" fmla="*/ 51 h 308"/>
                  <a:gd name="T90" fmla="*/ 301 w 517"/>
                  <a:gd name="T91" fmla="*/ 57 h 308"/>
                  <a:gd name="T92" fmla="*/ 332 w 517"/>
                  <a:gd name="T93" fmla="*/ 69 h 308"/>
                  <a:gd name="T94" fmla="*/ 359 w 517"/>
                  <a:gd name="T95" fmla="*/ 49 h 308"/>
                  <a:gd name="T96" fmla="*/ 379 w 517"/>
                  <a:gd name="T97" fmla="*/ 44 h 308"/>
                  <a:gd name="T98" fmla="*/ 359 w 517"/>
                  <a:gd name="T99" fmla="*/ 24 h 308"/>
                  <a:gd name="T100" fmla="*/ 403 w 517"/>
                  <a:gd name="T101" fmla="*/ 15 h 308"/>
                  <a:gd name="T102" fmla="*/ 437 w 517"/>
                  <a:gd name="T103" fmla="*/ 4 h 308"/>
                  <a:gd name="T104" fmla="*/ 461 w 517"/>
                  <a:gd name="T105" fmla="*/ 9 h 308"/>
                  <a:gd name="T106" fmla="*/ 483 w 517"/>
                  <a:gd name="T107" fmla="*/ 15 h 308"/>
                  <a:gd name="T108" fmla="*/ 492 w 517"/>
                  <a:gd name="T109" fmla="*/ 6 h 308"/>
                  <a:gd name="T110" fmla="*/ 503 w 517"/>
                  <a:gd name="T111" fmla="*/ 4 h 308"/>
                  <a:gd name="T112" fmla="*/ 517 w 517"/>
                  <a:gd name="T113" fmla="*/ 9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7" h="308">
                    <a:moveTo>
                      <a:pt x="221" y="308"/>
                    </a:moveTo>
                    <a:lnTo>
                      <a:pt x="223" y="306"/>
                    </a:lnTo>
                    <a:lnTo>
                      <a:pt x="225" y="308"/>
                    </a:lnTo>
                    <a:lnTo>
                      <a:pt x="229" y="308"/>
                    </a:lnTo>
                    <a:lnTo>
                      <a:pt x="241" y="308"/>
                    </a:lnTo>
                    <a:lnTo>
                      <a:pt x="243" y="302"/>
                    </a:lnTo>
                    <a:lnTo>
                      <a:pt x="245" y="304"/>
                    </a:lnTo>
                    <a:lnTo>
                      <a:pt x="245" y="300"/>
                    </a:lnTo>
                    <a:lnTo>
                      <a:pt x="245" y="297"/>
                    </a:lnTo>
                    <a:lnTo>
                      <a:pt x="247" y="297"/>
                    </a:lnTo>
                    <a:lnTo>
                      <a:pt x="247" y="295"/>
                    </a:lnTo>
                    <a:lnTo>
                      <a:pt x="250" y="295"/>
                    </a:lnTo>
                    <a:lnTo>
                      <a:pt x="250" y="293"/>
                    </a:lnTo>
                    <a:lnTo>
                      <a:pt x="252" y="291"/>
                    </a:lnTo>
                    <a:lnTo>
                      <a:pt x="252" y="288"/>
                    </a:lnTo>
                    <a:lnTo>
                      <a:pt x="254" y="286"/>
                    </a:lnTo>
                    <a:lnTo>
                      <a:pt x="252" y="286"/>
                    </a:lnTo>
                    <a:lnTo>
                      <a:pt x="252" y="284"/>
                    </a:lnTo>
                    <a:lnTo>
                      <a:pt x="254" y="286"/>
                    </a:lnTo>
                    <a:lnTo>
                      <a:pt x="254" y="282"/>
                    </a:lnTo>
                    <a:lnTo>
                      <a:pt x="252" y="282"/>
                    </a:lnTo>
                    <a:lnTo>
                      <a:pt x="254" y="282"/>
                    </a:lnTo>
                    <a:lnTo>
                      <a:pt x="256" y="282"/>
                    </a:lnTo>
                    <a:lnTo>
                      <a:pt x="258" y="280"/>
                    </a:lnTo>
                    <a:lnTo>
                      <a:pt x="256" y="280"/>
                    </a:lnTo>
                    <a:lnTo>
                      <a:pt x="261" y="277"/>
                    </a:lnTo>
                    <a:lnTo>
                      <a:pt x="261" y="275"/>
                    </a:lnTo>
                    <a:lnTo>
                      <a:pt x="261" y="273"/>
                    </a:lnTo>
                    <a:lnTo>
                      <a:pt x="263" y="273"/>
                    </a:lnTo>
                    <a:lnTo>
                      <a:pt x="263" y="271"/>
                    </a:lnTo>
                    <a:lnTo>
                      <a:pt x="265" y="268"/>
                    </a:lnTo>
                    <a:lnTo>
                      <a:pt x="267" y="262"/>
                    </a:lnTo>
                    <a:lnTo>
                      <a:pt x="272" y="257"/>
                    </a:lnTo>
                    <a:lnTo>
                      <a:pt x="276" y="255"/>
                    </a:lnTo>
                    <a:lnTo>
                      <a:pt x="276" y="253"/>
                    </a:lnTo>
                    <a:lnTo>
                      <a:pt x="281" y="246"/>
                    </a:lnTo>
                    <a:lnTo>
                      <a:pt x="278" y="246"/>
                    </a:lnTo>
                    <a:lnTo>
                      <a:pt x="281" y="246"/>
                    </a:lnTo>
                    <a:lnTo>
                      <a:pt x="285" y="242"/>
                    </a:lnTo>
                    <a:lnTo>
                      <a:pt x="287" y="233"/>
                    </a:lnTo>
                    <a:lnTo>
                      <a:pt x="278" y="235"/>
                    </a:lnTo>
                    <a:lnTo>
                      <a:pt x="274" y="240"/>
                    </a:lnTo>
                    <a:lnTo>
                      <a:pt x="274" y="244"/>
                    </a:lnTo>
                    <a:lnTo>
                      <a:pt x="272" y="244"/>
                    </a:lnTo>
                    <a:lnTo>
                      <a:pt x="274" y="244"/>
                    </a:lnTo>
                    <a:lnTo>
                      <a:pt x="272" y="251"/>
                    </a:lnTo>
                    <a:lnTo>
                      <a:pt x="267" y="253"/>
                    </a:lnTo>
                    <a:lnTo>
                      <a:pt x="261" y="253"/>
                    </a:lnTo>
                    <a:lnTo>
                      <a:pt x="261" y="251"/>
                    </a:lnTo>
                    <a:lnTo>
                      <a:pt x="256" y="251"/>
                    </a:lnTo>
                    <a:lnTo>
                      <a:pt x="252" y="246"/>
                    </a:lnTo>
                    <a:lnTo>
                      <a:pt x="250" y="246"/>
                    </a:lnTo>
                    <a:lnTo>
                      <a:pt x="250" y="248"/>
                    </a:lnTo>
                    <a:lnTo>
                      <a:pt x="245" y="246"/>
                    </a:lnTo>
                    <a:lnTo>
                      <a:pt x="245" y="244"/>
                    </a:lnTo>
                    <a:lnTo>
                      <a:pt x="243" y="244"/>
                    </a:lnTo>
                    <a:lnTo>
                      <a:pt x="245" y="244"/>
                    </a:lnTo>
                    <a:lnTo>
                      <a:pt x="245" y="246"/>
                    </a:lnTo>
                    <a:lnTo>
                      <a:pt x="250" y="248"/>
                    </a:lnTo>
                    <a:lnTo>
                      <a:pt x="247" y="251"/>
                    </a:lnTo>
                    <a:lnTo>
                      <a:pt x="241" y="251"/>
                    </a:lnTo>
                    <a:lnTo>
                      <a:pt x="234" y="248"/>
                    </a:lnTo>
                    <a:lnTo>
                      <a:pt x="236" y="246"/>
                    </a:lnTo>
                    <a:lnTo>
                      <a:pt x="236" y="244"/>
                    </a:lnTo>
                    <a:lnTo>
                      <a:pt x="238" y="240"/>
                    </a:lnTo>
                    <a:lnTo>
                      <a:pt x="232" y="248"/>
                    </a:lnTo>
                    <a:lnTo>
                      <a:pt x="234" y="251"/>
                    </a:lnTo>
                    <a:lnTo>
                      <a:pt x="232" y="251"/>
                    </a:lnTo>
                    <a:lnTo>
                      <a:pt x="229" y="251"/>
                    </a:lnTo>
                    <a:lnTo>
                      <a:pt x="232" y="253"/>
                    </a:lnTo>
                    <a:lnTo>
                      <a:pt x="232" y="251"/>
                    </a:lnTo>
                    <a:lnTo>
                      <a:pt x="236" y="253"/>
                    </a:lnTo>
                    <a:lnTo>
                      <a:pt x="236" y="255"/>
                    </a:lnTo>
                    <a:lnTo>
                      <a:pt x="232" y="257"/>
                    </a:lnTo>
                    <a:lnTo>
                      <a:pt x="221" y="257"/>
                    </a:lnTo>
                    <a:lnTo>
                      <a:pt x="216" y="257"/>
                    </a:lnTo>
                    <a:lnTo>
                      <a:pt x="207" y="260"/>
                    </a:lnTo>
                    <a:lnTo>
                      <a:pt x="203" y="262"/>
                    </a:lnTo>
                    <a:lnTo>
                      <a:pt x="198" y="262"/>
                    </a:lnTo>
                    <a:lnTo>
                      <a:pt x="196" y="262"/>
                    </a:lnTo>
                    <a:lnTo>
                      <a:pt x="196" y="264"/>
                    </a:lnTo>
                    <a:lnTo>
                      <a:pt x="196" y="262"/>
                    </a:lnTo>
                    <a:lnTo>
                      <a:pt x="187" y="264"/>
                    </a:lnTo>
                    <a:lnTo>
                      <a:pt x="180" y="268"/>
                    </a:lnTo>
                    <a:lnTo>
                      <a:pt x="180" y="273"/>
                    </a:lnTo>
                    <a:lnTo>
                      <a:pt x="176" y="277"/>
                    </a:lnTo>
                    <a:lnTo>
                      <a:pt x="174" y="282"/>
                    </a:lnTo>
                    <a:lnTo>
                      <a:pt x="174" y="280"/>
                    </a:lnTo>
                    <a:lnTo>
                      <a:pt x="169" y="277"/>
                    </a:lnTo>
                    <a:lnTo>
                      <a:pt x="169" y="275"/>
                    </a:lnTo>
                    <a:lnTo>
                      <a:pt x="167" y="277"/>
                    </a:lnTo>
                    <a:lnTo>
                      <a:pt x="165" y="277"/>
                    </a:lnTo>
                    <a:lnTo>
                      <a:pt x="165" y="273"/>
                    </a:lnTo>
                    <a:lnTo>
                      <a:pt x="165" y="277"/>
                    </a:lnTo>
                    <a:lnTo>
                      <a:pt x="160" y="277"/>
                    </a:lnTo>
                    <a:lnTo>
                      <a:pt x="154" y="275"/>
                    </a:lnTo>
                    <a:lnTo>
                      <a:pt x="154" y="273"/>
                    </a:lnTo>
                    <a:lnTo>
                      <a:pt x="151" y="275"/>
                    </a:lnTo>
                    <a:lnTo>
                      <a:pt x="143" y="273"/>
                    </a:lnTo>
                    <a:lnTo>
                      <a:pt x="145" y="275"/>
                    </a:lnTo>
                    <a:lnTo>
                      <a:pt x="140" y="275"/>
                    </a:lnTo>
                    <a:lnTo>
                      <a:pt x="129" y="271"/>
                    </a:lnTo>
                    <a:lnTo>
                      <a:pt x="125" y="268"/>
                    </a:lnTo>
                    <a:lnTo>
                      <a:pt x="123" y="268"/>
                    </a:lnTo>
                    <a:lnTo>
                      <a:pt x="118" y="268"/>
                    </a:lnTo>
                    <a:lnTo>
                      <a:pt x="111" y="268"/>
                    </a:lnTo>
                    <a:lnTo>
                      <a:pt x="107" y="266"/>
                    </a:lnTo>
                    <a:lnTo>
                      <a:pt x="105" y="266"/>
                    </a:lnTo>
                    <a:lnTo>
                      <a:pt x="100" y="266"/>
                    </a:lnTo>
                    <a:lnTo>
                      <a:pt x="51" y="237"/>
                    </a:lnTo>
                    <a:lnTo>
                      <a:pt x="47" y="235"/>
                    </a:lnTo>
                    <a:lnTo>
                      <a:pt x="49" y="235"/>
                    </a:lnTo>
                    <a:lnTo>
                      <a:pt x="47" y="233"/>
                    </a:lnTo>
                    <a:lnTo>
                      <a:pt x="47" y="235"/>
                    </a:lnTo>
                    <a:lnTo>
                      <a:pt x="40" y="233"/>
                    </a:lnTo>
                    <a:lnTo>
                      <a:pt x="33" y="226"/>
                    </a:lnTo>
                    <a:lnTo>
                      <a:pt x="25" y="222"/>
                    </a:lnTo>
                    <a:lnTo>
                      <a:pt x="20" y="217"/>
                    </a:lnTo>
                    <a:lnTo>
                      <a:pt x="25" y="222"/>
                    </a:lnTo>
                    <a:lnTo>
                      <a:pt x="29" y="224"/>
                    </a:lnTo>
                    <a:lnTo>
                      <a:pt x="25" y="222"/>
                    </a:lnTo>
                    <a:lnTo>
                      <a:pt x="22" y="217"/>
                    </a:lnTo>
                    <a:lnTo>
                      <a:pt x="16" y="213"/>
                    </a:lnTo>
                    <a:lnTo>
                      <a:pt x="13" y="211"/>
                    </a:lnTo>
                    <a:lnTo>
                      <a:pt x="16" y="208"/>
                    </a:lnTo>
                    <a:lnTo>
                      <a:pt x="18" y="213"/>
                    </a:lnTo>
                    <a:lnTo>
                      <a:pt x="20" y="213"/>
                    </a:lnTo>
                    <a:lnTo>
                      <a:pt x="22" y="211"/>
                    </a:lnTo>
                    <a:lnTo>
                      <a:pt x="20" y="213"/>
                    </a:lnTo>
                    <a:lnTo>
                      <a:pt x="20" y="211"/>
                    </a:lnTo>
                    <a:lnTo>
                      <a:pt x="20" y="213"/>
                    </a:lnTo>
                    <a:lnTo>
                      <a:pt x="18" y="208"/>
                    </a:lnTo>
                    <a:lnTo>
                      <a:pt x="22" y="208"/>
                    </a:lnTo>
                    <a:lnTo>
                      <a:pt x="25" y="206"/>
                    </a:lnTo>
                    <a:lnTo>
                      <a:pt x="27" y="204"/>
                    </a:lnTo>
                    <a:lnTo>
                      <a:pt x="22" y="206"/>
                    </a:lnTo>
                    <a:lnTo>
                      <a:pt x="20" y="202"/>
                    </a:lnTo>
                    <a:lnTo>
                      <a:pt x="25" y="202"/>
                    </a:lnTo>
                    <a:lnTo>
                      <a:pt x="31" y="200"/>
                    </a:lnTo>
                    <a:lnTo>
                      <a:pt x="33" y="202"/>
                    </a:lnTo>
                    <a:lnTo>
                      <a:pt x="36" y="200"/>
                    </a:lnTo>
                    <a:lnTo>
                      <a:pt x="38" y="200"/>
                    </a:lnTo>
                    <a:lnTo>
                      <a:pt x="40" y="197"/>
                    </a:lnTo>
                    <a:lnTo>
                      <a:pt x="38" y="200"/>
                    </a:lnTo>
                    <a:lnTo>
                      <a:pt x="36" y="200"/>
                    </a:lnTo>
                    <a:lnTo>
                      <a:pt x="33" y="202"/>
                    </a:lnTo>
                    <a:lnTo>
                      <a:pt x="33" y="200"/>
                    </a:lnTo>
                    <a:lnTo>
                      <a:pt x="31" y="200"/>
                    </a:lnTo>
                    <a:lnTo>
                      <a:pt x="25" y="200"/>
                    </a:lnTo>
                    <a:lnTo>
                      <a:pt x="25" y="197"/>
                    </a:lnTo>
                    <a:lnTo>
                      <a:pt x="27" y="197"/>
                    </a:lnTo>
                    <a:lnTo>
                      <a:pt x="25" y="197"/>
                    </a:lnTo>
                    <a:lnTo>
                      <a:pt x="25" y="200"/>
                    </a:lnTo>
                    <a:lnTo>
                      <a:pt x="22" y="197"/>
                    </a:lnTo>
                    <a:lnTo>
                      <a:pt x="20" y="195"/>
                    </a:lnTo>
                    <a:lnTo>
                      <a:pt x="22" y="195"/>
                    </a:lnTo>
                    <a:lnTo>
                      <a:pt x="18" y="193"/>
                    </a:lnTo>
                    <a:lnTo>
                      <a:pt x="20" y="191"/>
                    </a:lnTo>
                    <a:lnTo>
                      <a:pt x="18" y="188"/>
                    </a:lnTo>
                    <a:lnTo>
                      <a:pt x="16" y="188"/>
                    </a:lnTo>
                    <a:lnTo>
                      <a:pt x="18" y="193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13" y="191"/>
                    </a:lnTo>
                    <a:lnTo>
                      <a:pt x="11" y="188"/>
                    </a:lnTo>
                    <a:lnTo>
                      <a:pt x="11" y="186"/>
                    </a:lnTo>
                    <a:lnTo>
                      <a:pt x="11" y="184"/>
                    </a:lnTo>
                    <a:lnTo>
                      <a:pt x="7" y="184"/>
                    </a:lnTo>
                    <a:lnTo>
                      <a:pt x="7" y="182"/>
                    </a:lnTo>
                    <a:lnTo>
                      <a:pt x="9" y="182"/>
                    </a:lnTo>
                    <a:lnTo>
                      <a:pt x="4" y="175"/>
                    </a:lnTo>
                    <a:lnTo>
                      <a:pt x="4" y="177"/>
                    </a:lnTo>
                    <a:lnTo>
                      <a:pt x="7" y="180"/>
                    </a:lnTo>
                    <a:lnTo>
                      <a:pt x="4" y="180"/>
                    </a:lnTo>
                    <a:lnTo>
                      <a:pt x="2" y="177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73"/>
                    </a:lnTo>
                    <a:lnTo>
                      <a:pt x="0" y="173"/>
                    </a:lnTo>
                    <a:lnTo>
                      <a:pt x="2" y="171"/>
                    </a:lnTo>
                    <a:lnTo>
                      <a:pt x="0" y="166"/>
                    </a:lnTo>
                    <a:lnTo>
                      <a:pt x="2" y="166"/>
                    </a:lnTo>
                    <a:lnTo>
                      <a:pt x="0" y="160"/>
                    </a:lnTo>
                    <a:lnTo>
                      <a:pt x="2" y="157"/>
                    </a:lnTo>
                    <a:lnTo>
                      <a:pt x="0" y="153"/>
                    </a:lnTo>
                    <a:lnTo>
                      <a:pt x="2" y="151"/>
                    </a:lnTo>
                    <a:lnTo>
                      <a:pt x="4" y="149"/>
                    </a:lnTo>
                    <a:lnTo>
                      <a:pt x="4" y="151"/>
                    </a:lnTo>
                    <a:lnTo>
                      <a:pt x="7" y="149"/>
                    </a:lnTo>
                    <a:lnTo>
                      <a:pt x="4" y="151"/>
                    </a:lnTo>
                    <a:lnTo>
                      <a:pt x="7" y="144"/>
                    </a:lnTo>
                    <a:lnTo>
                      <a:pt x="9" y="144"/>
                    </a:lnTo>
                    <a:lnTo>
                      <a:pt x="11" y="142"/>
                    </a:lnTo>
                    <a:lnTo>
                      <a:pt x="16" y="140"/>
                    </a:lnTo>
                    <a:lnTo>
                      <a:pt x="18" y="137"/>
                    </a:lnTo>
                    <a:lnTo>
                      <a:pt x="22" y="135"/>
                    </a:lnTo>
                    <a:lnTo>
                      <a:pt x="27" y="129"/>
                    </a:lnTo>
                    <a:lnTo>
                      <a:pt x="29" y="126"/>
                    </a:lnTo>
                    <a:lnTo>
                      <a:pt x="38" y="124"/>
                    </a:lnTo>
                    <a:lnTo>
                      <a:pt x="33" y="124"/>
                    </a:lnTo>
                    <a:lnTo>
                      <a:pt x="36" y="124"/>
                    </a:lnTo>
                    <a:lnTo>
                      <a:pt x="33" y="122"/>
                    </a:lnTo>
                    <a:lnTo>
                      <a:pt x="36" y="122"/>
                    </a:lnTo>
                    <a:lnTo>
                      <a:pt x="38" y="122"/>
                    </a:lnTo>
                    <a:lnTo>
                      <a:pt x="40" y="120"/>
                    </a:lnTo>
                    <a:lnTo>
                      <a:pt x="33" y="122"/>
                    </a:lnTo>
                    <a:lnTo>
                      <a:pt x="25" y="122"/>
                    </a:lnTo>
                    <a:lnTo>
                      <a:pt x="27" y="122"/>
                    </a:lnTo>
                    <a:lnTo>
                      <a:pt x="22" y="122"/>
                    </a:lnTo>
                    <a:lnTo>
                      <a:pt x="22" y="124"/>
                    </a:lnTo>
                    <a:lnTo>
                      <a:pt x="18" y="124"/>
                    </a:lnTo>
                    <a:lnTo>
                      <a:pt x="18" y="122"/>
                    </a:lnTo>
                    <a:lnTo>
                      <a:pt x="13" y="126"/>
                    </a:lnTo>
                    <a:lnTo>
                      <a:pt x="7" y="135"/>
                    </a:lnTo>
                    <a:lnTo>
                      <a:pt x="7" y="133"/>
                    </a:lnTo>
                    <a:lnTo>
                      <a:pt x="4" y="131"/>
                    </a:lnTo>
                    <a:lnTo>
                      <a:pt x="7" y="126"/>
                    </a:lnTo>
                    <a:lnTo>
                      <a:pt x="7" y="129"/>
                    </a:lnTo>
                    <a:lnTo>
                      <a:pt x="4" y="126"/>
                    </a:lnTo>
                    <a:lnTo>
                      <a:pt x="9" y="124"/>
                    </a:lnTo>
                    <a:lnTo>
                      <a:pt x="13" y="117"/>
                    </a:lnTo>
                    <a:lnTo>
                      <a:pt x="18" y="115"/>
                    </a:lnTo>
                    <a:lnTo>
                      <a:pt x="22" y="115"/>
                    </a:lnTo>
                    <a:lnTo>
                      <a:pt x="25" y="113"/>
                    </a:lnTo>
                    <a:lnTo>
                      <a:pt x="22" y="115"/>
                    </a:lnTo>
                    <a:lnTo>
                      <a:pt x="20" y="115"/>
                    </a:lnTo>
                    <a:lnTo>
                      <a:pt x="20" y="111"/>
                    </a:lnTo>
                    <a:lnTo>
                      <a:pt x="18" y="113"/>
                    </a:lnTo>
                    <a:lnTo>
                      <a:pt x="16" y="109"/>
                    </a:lnTo>
                    <a:lnTo>
                      <a:pt x="16" y="113"/>
                    </a:lnTo>
                    <a:lnTo>
                      <a:pt x="11" y="111"/>
                    </a:lnTo>
                    <a:lnTo>
                      <a:pt x="9" y="111"/>
                    </a:lnTo>
                    <a:lnTo>
                      <a:pt x="7" y="109"/>
                    </a:lnTo>
                    <a:lnTo>
                      <a:pt x="9" y="106"/>
                    </a:lnTo>
                    <a:lnTo>
                      <a:pt x="38" y="106"/>
                    </a:lnTo>
                    <a:lnTo>
                      <a:pt x="40" y="95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9" y="57"/>
                    </a:lnTo>
                    <a:lnTo>
                      <a:pt x="51" y="71"/>
                    </a:lnTo>
                    <a:lnTo>
                      <a:pt x="56" y="71"/>
                    </a:lnTo>
                    <a:lnTo>
                      <a:pt x="56" y="73"/>
                    </a:lnTo>
                    <a:lnTo>
                      <a:pt x="58" y="73"/>
                    </a:lnTo>
                    <a:lnTo>
                      <a:pt x="60" y="71"/>
                    </a:lnTo>
                    <a:lnTo>
                      <a:pt x="62" y="64"/>
                    </a:lnTo>
                    <a:lnTo>
                      <a:pt x="67" y="62"/>
                    </a:lnTo>
                    <a:lnTo>
                      <a:pt x="69" y="66"/>
                    </a:lnTo>
                    <a:lnTo>
                      <a:pt x="74" y="69"/>
                    </a:lnTo>
                    <a:lnTo>
                      <a:pt x="87" y="62"/>
                    </a:lnTo>
                    <a:lnTo>
                      <a:pt x="102" y="69"/>
                    </a:lnTo>
                    <a:lnTo>
                      <a:pt x="114" y="62"/>
                    </a:lnTo>
                    <a:lnTo>
                      <a:pt x="118" y="62"/>
                    </a:lnTo>
                    <a:lnTo>
                      <a:pt x="125" y="64"/>
                    </a:lnTo>
                    <a:lnTo>
                      <a:pt x="136" y="62"/>
                    </a:lnTo>
                    <a:lnTo>
                      <a:pt x="145" y="64"/>
                    </a:lnTo>
                    <a:lnTo>
                      <a:pt x="160" y="62"/>
                    </a:lnTo>
                    <a:lnTo>
                      <a:pt x="178" y="75"/>
                    </a:lnTo>
                    <a:lnTo>
                      <a:pt x="198" y="77"/>
                    </a:lnTo>
                    <a:lnTo>
                      <a:pt x="216" y="77"/>
                    </a:lnTo>
                    <a:lnTo>
                      <a:pt x="221" y="77"/>
                    </a:lnTo>
                    <a:lnTo>
                      <a:pt x="225" y="73"/>
                    </a:lnTo>
                    <a:lnTo>
                      <a:pt x="234" y="60"/>
                    </a:lnTo>
                    <a:lnTo>
                      <a:pt x="250" y="55"/>
                    </a:lnTo>
                    <a:lnTo>
                      <a:pt x="263" y="51"/>
                    </a:lnTo>
                    <a:lnTo>
                      <a:pt x="270" y="51"/>
                    </a:lnTo>
                    <a:lnTo>
                      <a:pt x="299" y="42"/>
                    </a:lnTo>
                    <a:lnTo>
                      <a:pt x="305" y="44"/>
                    </a:lnTo>
                    <a:lnTo>
                      <a:pt x="301" y="51"/>
                    </a:lnTo>
                    <a:lnTo>
                      <a:pt x="299" y="51"/>
                    </a:lnTo>
                    <a:lnTo>
                      <a:pt x="301" y="57"/>
                    </a:lnTo>
                    <a:lnTo>
                      <a:pt x="299" y="60"/>
                    </a:lnTo>
                    <a:lnTo>
                      <a:pt x="301" y="60"/>
                    </a:lnTo>
                    <a:lnTo>
                      <a:pt x="299" y="64"/>
                    </a:lnTo>
                    <a:lnTo>
                      <a:pt x="301" y="66"/>
                    </a:lnTo>
                    <a:lnTo>
                      <a:pt x="310" y="69"/>
                    </a:lnTo>
                    <a:lnTo>
                      <a:pt x="332" y="69"/>
                    </a:lnTo>
                    <a:lnTo>
                      <a:pt x="339" y="66"/>
                    </a:lnTo>
                    <a:lnTo>
                      <a:pt x="345" y="64"/>
                    </a:lnTo>
                    <a:lnTo>
                      <a:pt x="343" y="62"/>
                    </a:lnTo>
                    <a:lnTo>
                      <a:pt x="343" y="60"/>
                    </a:lnTo>
                    <a:lnTo>
                      <a:pt x="354" y="51"/>
                    </a:lnTo>
                    <a:lnTo>
                      <a:pt x="359" y="49"/>
                    </a:lnTo>
                    <a:lnTo>
                      <a:pt x="361" y="51"/>
                    </a:lnTo>
                    <a:lnTo>
                      <a:pt x="365" y="51"/>
                    </a:lnTo>
                    <a:lnTo>
                      <a:pt x="370" y="51"/>
                    </a:lnTo>
                    <a:lnTo>
                      <a:pt x="372" y="46"/>
                    </a:lnTo>
                    <a:lnTo>
                      <a:pt x="376" y="46"/>
                    </a:lnTo>
                    <a:lnTo>
                      <a:pt x="379" y="44"/>
                    </a:lnTo>
                    <a:lnTo>
                      <a:pt x="379" y="42"/>
                    </a:lnTo>
                    <a:lnTo>
                      <a:pt x="376" y="40"/>
                    </a:lnTo>
                    <a:lnTo>
                      <a:pt x="363" y="40"/>
                    </a:lnTo>
                    <a:lnTo>
                      <a:pt x="361" y="37"/>
                    </a:lnTo>
                    <a:lnTo>
                      <a:pt x="361" y="26"/>
                    </a:lnTo>
                    <a:lnTo>
                      <a:pt x="359" y="24"/>
                    </a:lnTo>
                    <a:lnTo>
                      <a:pt x="359" y="15"/>
                    </a:lnTo>
                    <a:lnTo>
                      <a:pt x="363" y="11"/>
                    </a:lnTo>
                    <a:lnTo>
                      <a:pt x="368" y="9"/>
                    </a:lnTo>
                    <a:lnTo>
                      <a:pt x="374" y="4"/>
                    </a:lnTo>
                    <a:lnTo>
                      <a:pt x="381" y="6"/>
                    </a:lnTo>
                    <a:lnTo>
                      <a:pt x="403" y="15"/>
                    </a:lnTo>
                    <a:lnTo>
                      <a:pt x="405" y="11"/>
                    </a:lnTo>
                    <a:lnTo>
                      <a:pt x="410" y="9"/>
                    </a:lnTo>
                    <a:lnTo>
                      <a:pt x="412" y="11"/>
                    </a:lnTo>
                    <a:lnTo>
                      <a:pt x="414" y="13"/>
                    </a:lnTo>
                    <a:lnTo>
                      <a:pt x="430" y="4"/>
                    </a:lnTo>
                    <a:lnTo>
                      <a:pt x="437" y="4"/>
                    </a:lnTo>
                    <a:lnTo>
                      <a:pt x="439" y="6"/>
                    </a:lnTo>
                    <a:lnTo>
                      <a:pt x="443" y="4"/>
                    </a:lnTo>
                    <a:lnTo>
                      <a:pt x="446" y="6"/>
                    </a:lnTo>
                    <a:lnTo>
                      <a:pt x="448" y="6"/>
                    </a:lnTo>
                    <a:lnTo>
                      <a:pt x="454" y="11"/>
                    </a:lnTo>
                    <a:lnTo>
                      <a:pt x="461" y="9"/>
                    </a:lnTo>
                    <a:lnTo>
                      <a:pt x="466" y="9"/>
                    </a:lnTo>
                    <a:lnTo>
                      <a:pt x="474" y="6"/>
                    </a:lnTo>
                    <a:lnTo>
                      <a:pt x="477" y="9"/>
                    </a:lnTo>
                    <a:lnTo>
                      <a:pt x="477" y="13"/>
                    </a:lnTo>
                    <a:lnTo>
                      <a:pt x="481" y="13"/>
                    </a:lnTo>
                    <a:lnTo>
                      <a:pt x="483" y="15"/>
                    </a:lnTo>
                    <a:lnTo>
                      <a:pt x="483" y="13"/>
                    </a:lnTo>
                    <a:lnTo>
                      <a:pt x="483" y="9"/>
                    </a:lnTo>
                    <a:lnTo>
                      <a:pt x="486" y="4"/>
                    </a:lnTo>
                    <a:lnTo>
                      <a:pt x="488" y="6"/>
                    </a:lnTo>
                    <a:lnTo>
                      <a:pt x="490" y="6"/>
                    </a:lnTo>
                    <a:lnTo>
                      <a:pt x="492" y="6"/>
                    </a:lnTo>
                    <a:lnTo>
                      <a:pt x="490" y="9"/>
                    </a:lnTo>
                    <a:lnTo>
                      <a:pt x="492" y="11"/>
                    </a:lnTo>
                    <a:lnTo>
                      <a:pt x="495" y="11"/>
                    </a:lnTo>
                    <a:lnTo>
                      <a:pt x="501" y="9"/>
                    </a:lnTo>
                    <a:lnTo>
                      <a:pt x="501" y="6"/>
                    </a:lnTo>
                    <a:lnTo>
                      <a:pt x="503" y="4"/>
                    </a:lnTo>
                    <a:lnTo>
                      <a:pt x="510" y="0"/>
                    </a:lnTo>
                    <a:lnTo>
                      <a:pt x="515" y="2"/>
                    </a:lnTo>
                    <a:lnTo>
                      <a:pt x="517" y="4"/>
                    </a:lnTo>
                    <a:lnTo>
                      <a:pt x="515" y="6"/>
                    </a:lnTo>
                    <a:lnTo>
                      <a:pt x="515" y="9"/>
                    </a:lnTo>
                    <a:lnTo>
                      <a:pt x="517" y="9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0" name="Freeform 813"/>
              <p:cNvSpPr>
                <a:spLocks/>
              </p:cNvSpPr>
              <p:nvPr/>
            </p:nvSpPr>
            <p:spPr bwMode="auto">
              <a:xfrm>
                <a:off x="2208" y="982"/>
                <a:ext cx="446" cy="466"/>
              </a:xfrm>
              <a:custGeom>
                <a:avLst/>
                <a:gdLst>
                  <a:gd name="T0" fmla="*/ 363 w 446"/>
                  <a:gd name="T1" fmla="*/ 22 h 466"/>
                  <a:gd name="T2" fmla="*/ 390 w 446"/>
                  <a:gd name="T3" fmla="*/ 60 h 466"/>
                  <a:gd name="T4" fmla="*/ 428 w 446"/>
                  <a:gd name="T5" fmla="*/ 68 h 466"/>
                  <a:gd name="T6" fmla="*/ 430 w 446"/>
                  <a:gd name="T7" fmla="*/ 104 h 466"/>
                  <a:gd name="T8" fmla="*/ 397 w 446"/>
                  <a:gd name="T9" fmla="*/ 135 h 466"/>
                  <a:gd name="T10" fmla="*/ 381 w 446"/>
                  <a:gd name="T11" fmla="*/ 180 h 466"/>
                  <a:gd name="T12" fmla="*/ 381 w 446"/>
                  <a:gd name="T13" fmla="*/ 215 h 466"/>
                  <a:gd name="T14" fmla="*/ 379 w 446"/>
                  <a:gd name="T15" fmla="*/ 259 h 466"/>
                  <a:gd name="T16" fmla="*/ 381 w 446"/>
                  <a:gd name="T17" fmla="*/ 297 h 466"/>
                  <a:gd name="T18" fmla="*/ 355 w 446"/>
                  <a:gd name="T19" fmla="*/ 306 h 466"/>
                  <a:gd name="T20" fmla="*/ 341 w 446"/>
                  <a:gd name="T21" fmla="*/ 333 h 466"/>
                  <a:gd name="T22" fmla="*/ 363 w 446"/>
                  <a:gd name="T23" fmla="*/ 339 h 466"/>
                  <a:gd name="T24" fmla="*/ 397 w 446"/>
                  <a:gd name="T25" fmla="*/ 348 h 466"/>
                  <a:gd name="T26" fmla="*/ 428 w 446"/>
                  <a:gd name="T27" fmla="*/ 368 h 466"/>
                  <a:gd name="T28" fmla="*/ 439 w 446"/>
                  <a:gd name="T29" fmla="*/ 390 h 466"/>
                  <a:gd name="T30" fmla="*/ 439 w 446"/>
                  <a:gd name="T31" fmla="*/ 422 h 466"/>
                  <a:gd name="T32" fmla="*/ 410 w 446"/>
                  <a:gd name="T33" fmla="*/ 437 h 466"/>
                  <a:gd name="T34" fmla="*/ 386 w 446"/>
                  <a:gd name="T35" fmla="*/ 448 h 466"/>
                  <a:gd name="T36" fmla="*/ 370 w 446"/>
                  <a:gd name="T37" fmla="*/ 450 h 466"/>
                  <a:gd name="T38" fmla="*/ 348 w 446"/>
                  <a:gd name="T39" fmla="*/ 462 h 466"/>
                  <a:gd name="T40" fmla="*/ 352 w 446"/>
                  <a:gd name="T41" fmla="*/ 419 h 466"/>
                  <a:gd name="T42" fmla="*/ 332 w 446"/>
                  <a:gd name="T43" fmla="*/ 393 h 466"/>
                  <a:gd name="T44" fmla="*/ 297 w 446"/>
                  <a:gd name="T45" fmla="*/ 410 h 466"/>
                  <a:gd name="T46" fmla="*/ 290 w 446"/>
                  <a:gd name="T47" fmla="*/ 397 h 466"/>
                  <a:gd name="T48" fmla="*/ 268 w 446"/>
                  <a:gd name="T49" fmla="*/ 402 h 466"/>
                  <a:gd name="T50" fmla="*/ 252 w 446"/>
                  <a:gd name="T51" fmla="*/ 408 h 466"/>
                  <a:gd name="T52" fmla="*/ 243 w 446"/>
                  <a:gd name="T53" fmla="*/ 428 h 466"/>
                  <a:gd name="T54" fmla="*/ 230 w 446"/>
                  <a:gd name="T55" fmla="*/ 437 h 466"/>
                  <a:gd name="T56" fmla="*/ 210 w 446"/>
                  <a:gd name="T57" fmla="*/ 424 h 466"/>
                  <a:gd name="T58" fmla="*/ 216 w 446"/>
                  <a:gd name="T59" fmla="*/ 410 h 466"/>
                  <a:gd name="T60" fmla="*/ 219 w 446"/>
                  <a:gd name="T61" fmla="*/ 399 h 466"/>
                  <a:gd name="T62" fmla="*/ 221 w 446"/>
                  <a:gd name="T63" fmla="*/ 377 h 466"/>
                  <a:gd name="T64" fmla="*/ 190 w 446"/>
                  <a:gd name="T65" fmla="*/ 359 h 466"/>
                  <a:gd name="T66" fmla="*/ 159 w 446"/>
                  <a:gd name="T67" fmla="*/ 328 h 466"/>
                  <a:gd name="T68" fmla="*/ 150 w 446"/>
                  <a:gd name="T69" fmla="*/ 277 h 466"/>
                  <a:gd name="T70" fmla="*/ 134 w 446"/>
                  <a:gd name="T71" fmla="*/ 248 h 466"/>
                  <a:gd name="T72" fmla="*/ 116 w 446"/>
                  <a:gd name="T73" fmla="*/ 237 h 466"/>
                  <a:gd name="T74" fmla="*/ 81 w 446"/>
                  <a:gd name="T75" fmla="*/ 233 h 466"/>
                  <a:gd name="T76" fmla="*/ 38 w 446"/>
                  <a:gd name="T77" fmla="*/ 224 h 466"/>
                  <a:gd name="T78" fmla="*/ 9 w 446"/>
                  <a:gd name="T79" fmla="*/ 208 h 466"/>
                  <a:gd name="T80" fmla="*/ 9 w 446"/>
                  <a:gd name="T81" fmla="*/ 166 h 466"/>
                  <a:gd name="T82" fmla="*/ 18 w 446"/>
                  <a:gd name="T83" fmla="*/ 144 h 466"/>
                  <a:gd name="T84" fmla="*/ 65 w 446"/>
                  <a:gd name="T85" fmla="*/ 140 h 466"/>
                  <a:gd name="T86" fmla="*/ 92 w 446"/>
                  <a:gd name="T87" fmla="*/ 157 h 466"/>
                  <a:gd name="T88" fmla="*/ 110 w 446"/>
                  <a:gd name="T89" fmla="*/ 166 h 466"/>
                  <a:gd name="T90" fmla="*/ 107 w 446"/>
                  <a:gd name="T91" fmla="*/ 197 h 466"/>
                  <a:gd name="T92" fmla="*/ 134 w 446"/>
                  <a:gd name="T93" fmla="*/ 164 h 466"/>
                  <a:gd name="T94" fmla="*/ 170 w 446"/>
                  <a:gd name="T95" fmla="*/ 164 h 466"/>
                  <a:gd name="T96" fmla="*/ 208 w 446"/>
                  <a:gd name="T97" fmla="*/ 171 h 466"/>
                  <a:gd name="T98" fmla="*/ 250 w 446"/>
                  <a:gd name="T99" fmla="*/ 155 h 466"/>
                  <a:gd name="T100" fmla="*/ 250 w 446"/>
                  <a:gd name="T101" fmla="*/ 128 h 466"/>
                  <a:gd name="T102" fmla="*/ 265 w 446"/>
                  <a:gd name="T103" fmla="*/ 111 h 466"/>
                  <a:gd name="T104" fmla="*/ 290 w 446"/>
                  <a:gd name="T105" fmla="*/ 117 h 466"/>
                  <a:gd name="T106" fmla="*/ 308 w 446"/>
                  <a:gd name="T107" fmla="*/ 100 h 466"/>
                  <a:gd name="T108" fmla="*/ 321 w 446"/>
                  <a:gd name="T109" fmla="*/ 80 h 466"/>
                  <a:gd name="T110" fmla="*/ 343 w 446"/>
                  <a:gd name="T111" fmla="*/ 73 h 466"/>
                  <a:gd name="T112" fmla="*/ 350 w 446"/>
                  <a:gd name="T113" fmla="*/ 57 h 466"/>
                  <a:gd name="T114" fmla="*/ 339 w 446"/>
                  <a:gd name="T115" fmla="*/ 31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46" h="466">
                    <a:moveTo>
                      <a:pt x="339" y="6"/>
                    </a:moveTo>
                    <a:lnTo>
                      <a:pt x="341" y="9"/>
                    </a:lnTo>
                    <a:lnTo>
                      <a:pt x="348" y="4"/>
                    </a:lnTo>
                    <a:lnTo>
                      <a:pt x="352" y="11"/>
                    </a:lnTo>
                    <a:lnTo>
                      <a:pt x="352" y="13"/>
                    </a:lnTo>
                    <a:lnTo>
                      <a:pt x="355" y="13"/>
                    </a:lnTo>
                    <a:lnTo>
                      <a:pt x="355" y="17"/>
                    </a:lnTo>
                    <a:lnTo>
                      <a:pt x="359" y="17"/>
                    </a:lnTo>
                    <a:lnTo>
                      <a:pt x="361" y="15"/>
                    </a:lnTo>
                    <a:lnTo>
                      <a:pt x="361" y="20"/>
                    </a:lnTo>
                    <a:lnTo>
                      <a:pt x="361" y="22"/>
                    </a:lnTo>
                    <a:lnTo>
                      <a:pt x="363" y="22"/>
                    </a:lnTo>
                    <a:lnTo>
                      <a:pt x="363" y="26"/>
                    </a:lnTo>
                    <a:lnTo>
                      <a:pt x="366" y="26"/>
                    </a:lnTo>
                    <a:lnTo>
                      <a:pt x="368" y="24"/>
                    </a:lnTo>
                    <a:lnTo>
                      <a:pt x="372" y="26"/>
                    </a:lnTo>
                    <a:lnTo>
                      <a:pt x="384" y="33"/>
                    </a:lnTo>
                    <a:lnTo>
                      <a:pt x="384" y="40"/>
                    </a:lnTo>
                    <a:lnTo>
                      <a:pt x="386" y="42"/>
                    </a:lnTo>
                    <a:lnTo>
                      <a:pt x="386" y="46"/>
                    </a:lnTo>
                    <a:lnTo>
                      <a:pt x="379" y="51"/>
                    </a:lnTo>
                    <a:lnTo>
                      <a:pt x="381" y="55"/>
                    </a:lnTo>
                    <a:lnTo>
                      <a:pt x="388" y="57"/>
                    </a:lnTo>
                    <a:lnTo>
                      <a:pt x="390" y="60"/>
                    </a:lnTo>
                    <a:lnTo>
                      <a:pt x="390" y="64"/>
                    </a:lnTo>
                    <a:lnTo>
                      <a:pt x="395" y="62"/>
                    </a:lnTo>
                    <a:lnTo>
                      <a:pt x="399" y="62"/>
                    </a:lnTo>
                    <a:lnTo>
                      <a:pt x="399" y="66"/>
                    </a:lnTo>
                    <a:lnTo>
                      <a:pt x="406" y="66"/>
                    </a:lnTo>
                    <a:lnTo>
                      <a:pt x="408" y="66"/>
                    </a:lnTo>
                    <a:lnTo>
                      <a:pt x="412" y="66"/>
                    </a:lnTo>
                    <a:lnTo>
                      <a:pt x="412" y="68"/>
                    </a:lnTo>
                    <a:lnTo>
                      <a:pt x="417" y="68"/>
                    </a:lnTo>
                    <a:lnTo>
                      <a:pt x="419" y="73"/>
                    </a:lnTo>
                    <a:lnTo>
                      <a:pt x="426" y="66"/>
                    </a:lnTo>
                    <a:lnTo>
                      <a:pt x="428" y="68"/>
                    </a:lnTo>
                    <a:lnTo>
                      <a:pt x="421" y="73"/>
                    </a:lnTo>
                    <a:lnTo>
                      <a:pt x="424" y="75"/>
                    </a:lnTo>
                    <a:lnTo>
                      <a:pt x="433" y="73"/>
                    </a:lnTo>
                    <a:lnTo>
                      <a:pt x="433" y="71"/>
                    </a:lnTo>
                    <a:lnTo>
                      <a:pt x="435" y="68"/>
                    </a:lnTo>
                    <a:lnTo>
                      <a:pt x="439" y="75"/>
                    </a:lnTo>
                    <a:lnTo>
                      <a:pt x="446" y="77"/>
                    </a:lnTo>
                    <a:lnTo>
                      <a:pt x="446" y="80"/>
                    </a:lnTo>
                    <a:lnTo>
                      <a:pt x="444" y="84"/>
                    </a:lnTo>
                    <a:lnTo>
                      <a:pt x="444" y="88"/>
                    </a:lnTo>
                    <a:lnTo>
                      <a:pt x="437" y="91"/>
                    </a:lnTo>
                    <a:lnTo>
                      <a:pt x="430" y="104"/>
                    </a:lnTo>
                    <a:lnTo>
                      <a:pt x="426" y="108"/>
                    </a:lnTo>
                    <a:lnTo>
                      <a:pt x="424" y="108"/>
                    </a:lnTo>
                    <a:lnTo>
                      <a:pt x="421" y="111"/>
                    </a:lnTo>
                    <a:lnTo>
                      <a:pt x="421" y="113"/>
                    </a:lnTo>
                    <a:lnTo>
                      <a:pt x="419" y="115"/>
                    </a:lnTo>
                    <a:lnTo>
                      <a:pt x="421" y="117"/>
                    </a:lnTo>
                    <a:lnTo>
                      <a:pt x="419" y="117"/>
                    </a:lnTo>
                    <a:lnTo>
                      <a:pt x="415" y="120"/>
                    </a:lnTo>
                    <a:lnTo>
                      <a:pt x="410" y="122"/>
                    </a:lnTo>
                    <a:lnTo>
                      <a:pt x="401" y="124"/>
                    </a:lnTo>
                    <a:lnTo>
                      <a:pt x="399" y="131"/>
                    </a:lnTo>
                    <a:lnTo>
                      <a:pt x="397" y="135"/>
                    </a:lnTo>
                    <a:lnTo>
                      <a:pt x="395" y="137"/>
                    </a:lnTo>
                    <a:lnTo>
                      <a:pt x="388" y="146"/>
                    </a:lnTo>
                    <a:lnTo>
                      <a:pt x="388" y="151"/>
                    </a:lnTo>
                    <a:lnTo>
                      <a:pt x="386" y="153"/>
                    </a:lnTo>
                    <a:lnTo>
                      <a:pt x="386" y="157"/>
                    </a:lnTo>
                    <a:lnTo>
                      <a:pt x="384" y="160"/>
                    </a:lnTo>
                    <a:lnTo>
                      <a:pt x="384" y="162"/>
                    </a:lnTo>
                    <a:lnTo>
                      <a:pt x="379" y="164"/>
                    </a:lnTo>
                    <a:lnTo>
                      <a:pt x="379" y="168"/>
                    </a:lnTo>
                    <a:lnTo>
                      <a:pt x="384" y="173"/>
                    </a:lnTo>
                    <a:lnTo>
                      <a:pt x="379" y="175"/>
                    </a:lnTo>
                    <a:lnTo>
                      <a:pt x="381" y="180"/>
                    </a:lnTo>
                    <a:lnTo>
                      <a:pt x="377" y="182"/>
                    </a:lnTo>
                    <a:lnTo>
                      <a:pt x="375" y="188"/>
                    </a:lnTo>
                    <a:lnTo>
                      <a:pt x="377" y="195"/>
                    </a:lnTo>
                    <a:lnTo>
                      <a:pt x="375" y="197"/>
                    </a:lnTo>
                    <a:lnTo>
                      <a:pt x="375" y="199"/>
                    </a:lnTo>
                    <a:lnTo>
                      <a:pt x="377" y="202"/>
                    </a:lnTo>
                    <a:lnTo>
                      <a:pt x="379" y="204"/>
                    </a:lnTo>
                    <a:lnTo>
                      <a:pt x="379" y="206"/>
                    </a:lnTo>
                    <a:lnTo>
                      <a:pt x="379" y="208"/>
                    </a:lnTo>
                    <a:lnTo>
                      <a:pt x="381" y="211"/>
                    </a:lnTo>
                    <a:lnTo>
                      <a:pt x="379" y="215"/>
                    </a:lnTo>
                    <a:lnTo>
                      <a:pt x="381" y="215"/>
                    </a:lnTo>
                    <a:lnTo>
                      <a:pt x="384" y="219"/>
                    </a:lnTo>
                    <a:lnTo>
                      <a:pt x="379" y="222"/>
                    </a:lnTo>
                    <a:lnTo>
                      <a:pt x="379" y="224"/>
                    </a:lnTo>
                    <a:lnTo>
                      <a:pt x="384" y="226"/>
                    </a:lnTo>
                    <a:lnTo>
                      <a:pt x="384" y="228"/>
                    </a:lnTo>
                    <a:lnTo>
                      <a:pt x="381" y="235"/>
                    </a:lnTo>
                    <a:lnTo>
                      <a:pt x="384" y="239"/>
                    </a:lnTo>
                    <a:lnTo>
                      <a:pt x="379" y="242"/>
                    </a:lnTo>
                    <a:lnTo>
                      <a:pt x="381" y="248"/>
                    </a:lnTo>
                    <a:lnTo>
                      <a:pt x="381" y="253"/>
                    </a:lnTo>
                    <a:lnTo>
                      <a:pt x="381" y="255"/>
                    </a:lnTo>
                    <a:lnTo>
                      <a:pt x="379" y="259"/>
                    </a:lnTo>
                    <a:lnTo>
                      <a:pt x="386" y="264"/>
                    </a:lnTo>
                    <a:lnTo>
                      <a:pt x="386" y="268"/>
                    </a:lnTo>
                    <a:lnTo>
                      <a:pt x="392" y="273"/>
                    </a:lnTo>
                    <a:lnTo>
                      <a:pt x="390" y="282"/>
                    </a:lnTo>
                    <a:lnTo>
                      <a:pt x="392" y="284"/>
                    </a:lnTo>
                    <a:lnTo>
                      <a:pt x="390" y="286"/>
                    </a:lnTo>
                    <a:lnTo>
                      <a:pt x="395" y="288"/>
                    </a:lnTo>
                    <a:lnTo>
                      <a:pt x="388" y="291"/>
                    </a:lnTo>
                    <a:lnTo>
                      <a:pt x="388" y="295"/>
                    </a:lnTo>
                    <a:lnTo>
                      <a:pt x="386" y="295"/>
                    </a:lnTo>
                    <a:lnTo>
                      <a:pt x="384" y="297"/>
                    </a:lnTo>
                    <a:lnTo>
                      <a:pt x="381" y="297"/>
                    </a:lnTo>
                    <a:lnTo>
                      <a:pt x="381" y="293"/>
                    </a:lnTo>
                    <a:lnTo>
                      <a:pt x="375" y="293"/>
                    </a:lnTo>
                    <a:lnTo>
                      <a:pt x="372" y="291"/>
                    </a:lnTo>
                    <a:lnTo>
                      <a:pt x="372" y="293"/>
                    </a:lnTo>
                    <a:lnTo>
                      <a:pt x="370" y="293"/>
                    </a:lnTo>
                    <a:lnTo>
                      <a:pt x="366" y="297"/>
                    </a:lnTo>
                    <a:lnTo>
                      <a:pt x="359" y="297"/>
                    </a:lnTo>
                    <a:lnTo>
                      <a:pt x="359" y="299"/>
                    </a:lnTo>
                    <a:lnTo>
                      <a:pt x="357" y="299"/>
                    </a:lnTo>
                    <a:lnTo>
                      <a:pt x="355" y="299"/>
                    </a:lnTo>
                    <a:lnTo>
                      <a:pt x="352" y="302"/>
                    </a:lnTo>
                    <a:lnTo>
                      <a:pt x="355" y="306"/>
                    </a:lnTo>
                    <a:lnTo>
                      <a:pt x="352" y="308"/>
                    </a:lnTo>
                    <a:lnTo>
                      <a:pt x="355" y="313"/>
                    </a:lnTo>
                    <a:lnTo>
                      <a:pt x="355" y="315"/>
                    </a:lnTo>
                    <a:lnTo>
                      <a:pt x="357" y="317"/>
                    </a:lnTo>
                    <a:lnTo>
                      <a:pt x="355" y="319"/>
                    </a:lnTo>
                    <a:lnTo>
                      <a:pt x="352" y="322"/>
                    </a:lnTo>
                    <a:lnTo>
                      <a:pt x="350" y="324"/>
                    </a:lnTo>
                    <a:lnTo>
                      <a:pt x="352" y="326"/>
                    </a:lnTo>
                    <a:lnTo>
                      <a:pt x="352" y="328"/>
                    </a:lnTo>
                    <a:lnTo>
                      <a:pt x="350" y="326"/>
                    </a:lnTo>
                    <a:lnTo>
                      <a:pt x="346" y="326"/>
                    </a:lnTo>
                    <a:lnTo>
                      <a:pt x="341" y="333"/>
                    </a:lnTo>
                    <a:lnTo>
                      <a:pt x="339" y="333"/>
                    </a:lnTo>
                    <a:lnTo>
                      <a:pt x="339" y="335"/>
                    </a:lnTo>
                    <a:lnTo>
                      <a:pt x="339" y="337"/>
                    </a:lnTo>
                    <a:lnTo>
                      <a:pt x="346" y="342"/>
                    </a:lnTo>
                    <a:lnTo>
                      <a:pt x="346" y="344"/>
                    </a:lnTo>
                    <a:lnTo>
                      <a:pt x="348" y="344"/>
                    </a:lnTo>
                    <a:lnTo>
                      <a:pt x="355" y="344"/>
                    </a:lnTo>
                    <a:lnTo>
                      <a:pt x="357" y="342"/>
                    </a:lnTo>
                    <a:lnTo>
                      <a:pt x="363" y="344"/>
                    </a:lnTo>
                    <a:lnTo>
                      <a:pt x="363" y="342"/>
                    </a:lnTo>
                    <a:lnTo>
                      <a:pt x="361" y="339"/>
                    </a:lnTo>
                    <a:lnTo>
                      <a:pt x="363" y="339"/>
                    </a:lnTo>
                    <a:lnTo>
                      <a:pt x="370" y="344"/>
                    </a:lnTo>
                    <a:lnTo>
                      <a:pt x="372" y="344"/>
                    </a:lnTo>
                    <a:lnTo>
                      <a:pt x="377" y="346"/>
                    </a:lnTo>
                    <a:lnTo>
                      <a:pt x="377" y="351"/>
                    </a:lnTo>
                    <a:lnTo>
                      <a:pt x="379" y="355"/>
                    </a:lnTo>
                    <a:lnTo>
                      <a:pt x="384" y="355"/>
                    </a:lnTo>
                    <a:lnTo>
                      <a:pt x="386" y="359"/>
                    </a:lnTo>
                    <a:lnTo>
                      <a:pt x="392" y="357"/>
                    </a:lnTo>
                    <a:lnTo>
                      <a:pt x="397" y="355"/>
                    </a:lnTo>
                    <a:lnTo>
                      <a:pt x="397" y="353"/>
                    </a:lnTo>
                    <a:lnTo>
                      <a:pt x="395" y="351"/>
                    </a:lnTo>
                    <a:lnTo>
                      <a:pt x="397" y="348"/>
                    </a:lnTo>
                    <a:lnTo>
                      <a:pt x="401" y="346"/>
                    </a:lnTo>
                    <a:lnTo>
                      <a:pt x="406" y="346"/>
                    </a:lnTo>
                    <a:lnTo>
                      <a:pt x="410" y="344"/>
                    </a:lnTo>
                    <a:lnTo>
                      <a:pt x="415" y="346"/>
                    </a:lnTo>
                    <a:lnTo>
                      <a:pt x="417" y="348"/>
                    </a:lnTo>
                    <a:lnTo>
                      <a:pt x="419" y="351"/>
                    </a:lnTo>
                    <a:lnTo>
                      <a:pt x="424" y="353"/>
                    </a:lnTo>
                    <a:lnTo>
                      <a:pt x="424" y="355"/>
                    </a:lnTo>
                    <a:lnTo>
                      <a:pt x="430" y="357"/>
                    </a:lnTo>
                    <a:lnTo>
                      <a:pt x="428" y="359"/>
                    </a:lnTo>
                    <a:lnTo>
                      <a:pt x="433" y="366"/>
                    </a:lnTo>
                    <a:lnTo>
                      <a:pt x="428" y="368"/>
                    </a:lnTo>
                    <a:lnTo>
                      <a:pt x="433" y="373"/>
                    </a:lnTo>
                    <a:lnTo>
                      <a:pt x="433" y="375"/>
                    </a:lnTo>
                    <a:lnTo>
                      <a:pt x="433" y="377"/>
                    </a:lnTo>
                    <a:lnTo>
                      <a:pt x="428" y="377"/>
                    </a:lnTo>
                    <a:lnTo>
                      <a:pt x="433" y="379"/>
                    </a:lnTo>
                    <a:lnTo>
                      <a:pt x="439" y="382"/>
                    </a:lnTo>
                    <a:lnTo>
                      <a:pt x="437" y="384"/>
                    </a:lnTo>
                    <a:lnTo>
                      <a:pt x="437" y="388"/>
                    </a:lnTo>
                    <a:lnTo>
                      <a:pt x="433" y="386"/>
                    </a:lnTo>
                    <a:lnTo>
                      <a:pt x="433" y="390"/>
                    </a:lnTo>
                    <a:lnTo>
                      <a:pt x="435" y="388"/>
                    </a:lnTo>
                    <a:lnTo>
                      <a:pt x="439" y="390"/>
                    </a:lnTo>
                    <a:lnTo>
                      <a:pt x="439" y="393"/>
                    </a:lnTo>
                    <a:lnTo>
                      <a:pt x="433" y="395"/>
                    </a:lnTo>
                    <a:lnTo>
                      <a:pt x="433" y="397"/>
                    </a:lnTo>
                    <a:lnTo>
                      <a:pt x="435" y="399"/>
                    </a:lnTo>
                    <a:lnTo>
                      <a:pt x="433" y="404"/>
                    </a:lnTo>
                    <a:lnTo>
                      <a:pt x="430" y="402"/>
                    </a:lnTo>
                    <a:lnTo>
                      <a:pt x="430" y="404"/>
                    </a:lnTo>
                    <a:lnTo>
                      <a:pt x="430" y="408"/>
                    </a:lnTo>
                    <a:lnTo>
                      <a:pt x="430" y="410"/>
                    </a:lnTo>
                    <a:lnTo>
                      <a:pt x="439" y="417"/>
                    </a:lnTo>
                    <a:lnTo>
                      <a:pt x="435" y="422"/>
                    </a:lnTo>
                    <a:lnTo>
                      <a:pt x="439" y="422"/>
                    </a:lnTo>
                    <a:lnTo>
                      <a:pt x="439" y="424"/>
                    </a:lnTo>
                    <a:lnTo>
                      <a:pt x="437" y="426"/>
                    </a:lnTo>
                    <a:lnTo>
                      <a:pt x="435" y="426"/>
                    </a:lnTo>
                    <a:lnTo>
                      <a:pt x="433" y="426"/>
                    </a:lnTo>
                    <a:lnTo>
                      <a:pt x="430" y="426"/>
                    </a:lnTo>
                    <a:lnTo>
                      <a:pt x="430" y="430"/>
                    </a:lnTo>
                    <a:lnTo>
                      <a:pt x="430" y="433"/>
                    </a:lnTo>
                    <a:lnTo>
                      <a:pt x="426" y="435"/>
                    </a:lnTo>
                    <a:lnTo>
                      <a:pt x="421" y="433"/>
                    </a:lnTo>
                    <a:lnTo>
                      <a:pt x="419" y="433"/>
                    </a:lnTo>
                    <a:lnTo>
                      <a:pt x="421" y="437"/>
                    </a:lnTo>
                    <a:lnTo>
                      <a:pt x="410" y="437"/>
                    </a:lnTo>
                    <a:lnTo>
                      <a:pt x="408" y="439"/>
                    </a:lnTo>
                    <a:lnTo>
                      <a:pt x="404" y="442"/>
                    </a:lnTo>
                    <a:lnTo>
                      <a:pt x="404" y="444"/>
                    </a:lnTo>
                    <a:lnTo>
                      <a:pt x="401" y="444"/>
                    </a:lnTo>
                    <a:lnTo>
                      <a:pt x="399" y="444"/>
                    </a:lnTo>
                    <a:lnTo>
                      <a:pt x="399" y="446"/>
                    </a:lnTo>
                    <a:lnTo>
                      <a:pt x="395" y="448"/>
                    </a:lnTo>
                    <a:lnTo>
                      <a:pt x="395" y="446"/>
                    </a:lnTo>
                    <a:lnTo>
                      <a:pt x="392" y="446"/>
                    </a:lnTo>
                    <a:lnTo>
                      <a:pt x="390" y="442"/>
                    </a:lnTo>
                    <a:lnTo>
                      <a:pt x="390" y="446"/>
                    </a:lnTo>
                    <a:lnTo>
                      <a:pt x="386" y="448"/>
                    </a:lnTo>
                    <a:lnTo>
                      <a:pt x="386" y="446"/>
                    </a:lnTo>
                    <a:lnTo>
                      <a:pt x="388" y="444"/>
                    </a:lnTo>
                    <a:lnTo>
                      <a:pt x="384" y="444"/>
                    </a:lnTo>
                    <a:lnTo>
                      <a:pt x="384" y="446"/>
                    </a:lnTo>
                    <a:lnTo>
                      <a:pt x="381" y="448"/>
                    </a:lnTo>
                    <a:lnTo>
                      <a:pt x="379" y="446"/>
                    </a:lnTo>
                    <a:lnTo>
                      <a:pt x="377" y="448"/>
                    </a:lnTo>
                    <a:lnTo>
                      <a:pt x="372" y="444"/>
                    </a:lnTo>
                    <a:lnTo>
                      <a:pt x="368" y="442"/>
                    </a:lnTo>
                    <a:lnTo>
                      <a:pt x="366" y="448"/>
                    </a:lnTo>
                    <a:lnTo>
                      <a:pt x="368" y="448"/>
                    </a:lnTo>
                    <a:lnTo>
                      <a:pt x="370" y="450"/>
                    </a:lnTo>
                    <a:lnTo>
                      <a:pt x="372" y="450"/>
                    </a:lnTo>
                    <a:lnTo>
                      <a:pt x="375" y="455"/>
                    </a:lnTo>
                    <a:lnTo>
                      <a:pt x="370" y="455"/>
                    </a:lnTo>
                    <a:lnTo>
                      <a:pt x="366" y="453"/>
                    </a:lnTo>
                    <a:lnTo>
                      <a:pt x="363" y="455"/>
                    </a:lnTo>
                    <a:lnTo>
                      <a:pt x="361" y="453"/>
                    </a:lnTo>
                    <a:lnTo>
                      <a:pt x="359" y="466"/>
                    </a:lnTo>
                    <a:lnTo>
                      <a:pt x="352" y="464"/>
                    </a:lnTo>
                    <a:lnTo>
                      <a:pt x="352" y="466"/>
                    </a:lnTo>
                    <a:lnTo>
                      <a:pt x="348" y="466"/>
                    </a:lnTo>
                    <a:lnTo>
                      <a:pt x="346" y="462"/>
                    </a:lnTo>
                    <a:lnTo>
                      <a:pt x="348" y="462"/>
                    </a:lnTo>
                    <a:lnTo>
                      <a:pt x="346" y="459"/>
                    </a:lnTo>
                    <a:lnTo>
                      <a:pt x="348" y="462"/>
                    </a:lnTo>
                    <a:lnTo>
                      <a:pt x="350" y="459"/>
                    </a:lnTo>
                    <a:lnTo>
                      <a:pt x="348" y="457"/>
                    </a:lnTo>
                    <a:lnTo>
                      <a:pt x="346" y="457"/>
                    </a:lnTo>
                    <a:lnTo>
                      <a:pt x="348" y="444"/>
                    </a:lnTo>
                    <a:lnTo>
                      <a:pt x="348" y="442"/>
                    </a:lnTo>
                    <a:lnTo>
                      <a:pt x="352" y="442"/>
                    </a:lnTo>
                    <a:lnTo>
                      <a:pt x="352" y="433"/>
                    </a:lnTo>
                    <a:lnTo>
                      <a:pt x="355" y="428"/>
                    </a:lnTo>
                    <a:lnTo>
                      <a:pt x="350" y="428"/>
                    </a:lnTo>
                    <a:lnTo>
                      <a:pt x="352" y="419"/>
                    </a:lnTo>
                    <a:lnTo>
                      <a:pt x="350" y="417"/>
                    </a:lnTo>
                    <a:lnTo>
                      <a:pt x="355" y="406"/>
                    </a:lnTo>
                    <a:lnTo>
                      <a:pt x="357" y="397"/>
                    </a:lnTo>
                    <a:lnTo>
                      <a:pt x="355" y="395"/>
                    </a:lnTo>
                    <a:lnTo>
                      <a:pt x="350" y="395"/>
                    </a:lnTo>
                    <a:lnTo>
                      <a:pt x="346" y="390"/>
                    </a:lnTo>
                    <a:lnTo>
                      <a:pt x="348" y="388"/>
                    </a:lnTo>
                    <a:lnTo>
                      <a:pt x="343" y="386"/>
                    </a:lnTo>
                    <a:lnTo>
                      <a:pt x="335" y="386"/>
                    </a:lnTo>
                    <a:lnTo>
                      <a:pt x="335" y="388"/>
                    </a:lnTo>
                    <a:lnTo>
                      <a:pt x="332" y="388"/>
                    </a:lnTo>
                    <a:lnTo>
                      <a:pt x="332" y="393"/>
                    </a:lnTo>
                    <a:lnTo>
                      <a:pt x="332" y="395"/>
                    </a:lnTo>
                    <a:lnTo>
                      <a:pt x="328" y="397"/>
                    </a:lnTo>
                    <a:lnTo>
                      <a:pt x="326" y="399"/>
                    </a:lnTo>
                    <a:lnTo>
                      <a:pt x="321" y="397"/>
                    </a:lnTo>
                    <a:lnTo>
                      <a:pt x="317" y="404"/>
                    </a:lnTo>
                    <a:lnTo>
                      <a:pt x="312" y="404"/>
                    </a:lnTo>
                    <a:lnTo>
                      <a:pt x="312" y="408"/>
                    </a:lnTo>
                    <a:lnTo>
                      <a:pt x="314" y="415"/>
                    </a:lnTo>
                    <a:lnTo>
                      <a:pt x="306" y="415"/>
                    </a:lnTo>
                    <a:lnTo>
                      <a:pt x="297" y="422"/>
                    </a:lnTo>
                    <a:lnTo>
                      <a:pt x="294" y="419"/>
                    </a:lnTo>
                    <a:lnTo>
                      <a:pt x="297" y="410"/>
                    </a:lnTo>
                    <a:lnTo>
                      <a:pt x="294" y="410"/>
                    </a:lnTo>
                    <a:lnTo>
                      <a:pt x="292" y="413"/>
                    </a:lnTo>
                    <a:lnTo>
                      <a:pt x="290" y="410"/>
                    </a:lnTo>
                    <a:lnTo>
                      <a:pt x="283" y="410"/>
                    </a:lnTo>
                    <a:lnTo>
                      <a:pt x="286" y="408"/>
                    </a:lnTo>
                    <a:lnTo>
                      <a:pt x="288" y="408"/>
                    </a:lnTo>
                    <a:lnTo>
                      <a:pt x="290" y="408"/>
                    </a:lnTo>
                    <a:lnTo>
                      <a:pt x="283" y="404"/>
                    </a:lnTo>
                    <a:lnTo>
                      <a:pt x="286" y="402"/>
                    </a:lnTo>
                    <a:lnTo>
                      <a:pt x="290" y="402"/>
                    </a:lnTo>
                    <a:lnTo>
                      <a:pt x="290" y="399"/>
                    </a:lnTo>
                    <a:lnTo>
                      <a:pt x="290" y="397"/>
                    </a:lnTo>
                    <a:lnTo>
                      <a:pt x="286" y="397"/>
                    </a:lnTo>
                    <a:lnTo>
                      <a:pt x="286" y="395"/>
                    </a:lnTo>
                    <a:lnTo>
                      <a:pt x="277" y="395"/>
                    </a:lnTo>
                    <a:lnTo>
                      <a:pt x="272" y="397"/>
                    </a:lnTo>
                    <a:lnTo>
                      <a:pt x="270" y="397"/>
                    </a:lnTo>
                    <a:lnTo>
                      <a:pt x="270" y="393"/>
                    </a:lnTo>
                    <a:lnTo>
                      <a:pt x="268" y="393"/>
                    </a:lnTo>
                    <a:lnTo>
                      <a:pt x="261" y="390"/>
                    </a:lnTo>
                    <a:lnTo>
                      <a:pt x="259" y="390"/>
                    </a:lnTo>
                    <a:lnTo>
                      <a:pt x="259" y="393"/>
                    </a:lnTo>
                    <a:lnTo>
                      <a:pt x="270" y="399"/>
                    </a:lnTo>
                    <a:lnTo>
                      <a:pt x="268" y="402"/>
                    </a:lnTo>
                    <a:lnTo>
                      <a:pt x="263" y="402"/>
                    </a:lnTo>
                    <a:lnTo>
                      <a:pt x="261" y="402"/>
                    </a:lnTo>
                    <a:lnTo>
                      <a:pt x="265" y="404"/>
                    </a:lnTo>
                    <a:lnTo>
                      <a:pt x="268" y="406"/>
                    </a:lnTo>
                    <a:lnTo>
                      <a:pt x="270" y="406"/>
                    </a:lnTo>
                    <a:lnTo>
                      <a:pt x="268" y="413"/>
                    </a:lnTo>
                    <a:lnTo>
                      <a:pt x="265" y="415"/>
                    </a:lnTo>
                    <a:lnTo>
                      <a:pt x="261" y="413"/>
                    </a:lnTo>
                    <a:lnTo>
                      <a:pt x="261" y="410"/>
                    </a:lnTo>
                    <a:lnTo>
                      <a:pt x="257" y="408"/>
                    </a:lnTo>
                    <a:lnTo>
                      <a:pt x="254" y="406"/>
                    </a:lnTo>
                    <a:lnTo>
                      <a:pt x="252" y="408"/>
                    </a:lnTo>
                    <a:lnTo>
                      <a:pt x="245" y="408"/>
                    </a:lnTo>
                    <a:lnTo>
                      <a:pt x="245" y="410"/>
                    </a:lnTo>
                    <a:lnTo>
                      <a:pt x="248" y="413"/>
                    </a:lnTo>
                    <a:lnTo>
                      <a:pt x="248" y="410"/>
                    </a:lnTo>
                    <a:lnTo>
                      <a:pt x="250" y="410"/>
                    </a:lnTo>
                    <a:lnTo>
                      <a:pt x="250" y="413"/>
                    </a:lnTo>
                    <a:lnTo>
                      <a:pt x="248" y="415"/>
                    </a:lnTo>
                    <a:lnTo>
                      <a:pt x="243" y="415"/>
                    </a:lnTo>
                    <a:lnTo>
                      <a:pt x="241" y="417"/>
                    </a:lnTo>
                    <a:lnTo>
                      <a:pt x="243" y="419"/>
                    </a:lnTo>
                    <a:lnTo>
                      <a:pt x="245" y="422"/>
                    </a:lnTo>
                    <a:lnTo>
                      <a:pt x="243" y="428"/>
                    </a:lnTo>
                    <a:lnTo>
                      <a:pt x="248" y="430"/>
                    </a:lnTo>
                    <a:lnTo>
                      <a:pt x="248" y="433"/>
                    </a:lnTo>
                    <a:lnTo>
                      <a:pt x="245" y="435"/>
                    </a:lnTo>
                    <a:lnTo>
                      <a:pt x="248" y="437"/>
                    </a:lnTo>
                    <a:lnTo>
                      <a:pt x="252" y="439"/>
                    </a:lnTo>
                    <a:lnTo>
                      <a:pt x="250" y="442"/>
                    </a:lnTo>
                    <a:lnTo>
                      <a:pt x="248" y="442"/>
                    </a:lnTo>
                    <a:lnTo>
                      <a:pt x="243" y="444"/>
                    </a:lnTo>
                    <a:lnTo>
                      <a:pt x="237" y="442"/>
                    </a:lnTo>
                    <a:lnTo>
                      <a:pt x="237" y="437"/>
                    </a:lnTo>
                    <a:lnTo>
                      <a:pt x="232" y="435"/>
                    </a:lnTo>
                    <a:lnTo>
                      <a:pt x="230" y="437"/>
                    </a:lnTo>
                    <a:lnTo>
                      <a:pt x="228" y="437"/>
                    </a:lnTo>
                    <a:lnTo>
                      <a:pt x="225" y="439"/>
                    </a:lnTo>
                    <a:lnTo>
                      <a:pt x="221" y="437"/>
                    </a:lnTo>
                    <a:lnTo>
                      <a:pt x="214" y="437"/>
                    </a:lnTo>
                    <a:lnTo>
                      <a:pt x="216" y="435"/>
                    </a:lnTo>
                    <a:lnTo>
                      <a:pt x="216" y="433"/>
                    </a:lnTo>
                    <a:lnTo>
                      <a:pt x="214" y="430"/>
                    </a:lnTo>
                    <a:lnTo>
                      <a:pt x="216" y="430"/>
                    </a:lnTo>
                    <a:lnTo>
                      <a:pt x="212" y="428"/>
                    </a:lnTo>
                    <a:lnTo>
                      <a:pt x="210" y="428"/>
                    </a:lnTo>
                    <a:lnTo>
                      <a:pt x="208" y="426"/>
                    </a:lnTo>
                    <a:lnTo>
                      <a:pt x="210" y="424"/>
                    </a:lnTo>
                    <a:lnTo>
                      <a:pt x="212" y="426"/>
                    </a:lnTo>
                    <a:lnTo>
                      <a:pt x="214" y="426"/>
                    </a:lnTo>
                    <a:lnTo>
                      <a:pt x="216" y="424"/>
                    </a:lnTo>
                    <a:lnTo>
                      <a:pt x="214" y="422"/>
                    </a:lnTo>
                    <a:lnTo>
                      <a:pt x="216" y="419"/>
                    </a:lnTo>
                    <a:lnTo>
                      <a:pt x="212" y="419"/>
                    </a:lnTo>
                    <a:lnTo>
                      <a:pt x="212" y="417"/>
                    </a:lnTo>
                    <a:lnTo>
                      <a:pt x="216" y="417"/>
                    </a:lnTo>
                    <a:lnTo>
                      <a:pt x="219" y="415"/>
                    </a:lnTo>
                    <a:lnTo>
                      <a:pt x="216" y="415"/>
                    </a:lnTo>
                    <a:lnTo>
                      <a:pt x="214" y="413"/>
                    </a:lnTo>
                    <a:lnTo>
                      <a:pt x="216" y="410"/>
                    </a:lnTo>
                    <a:lnTo>
                      <a:pt x="221" y="413"/>
                    </a:lnTo>
                    <a:lnTo>
                      <a:pt x="221" y="408"/>
                    </a:lnTo>
                    <a:lnTo>
                      <a:pt x="225" y="406"/>
                    </a:lnTo>
                    <a:lnTo>
                      <a:pt x="223" y="406"/>
                    </a:lnTo>
                    <a:lnTo>
                      <a:pt x="221" y="404"/>
                    </a:lnTo>
                    <a:lnTo>
                      <a:pt x="219" y="408"/>
                    </a:lnTo>
                    <a:lnTo>
                      <a:pt x="216" y="410"/>
                    </a:lnTo>
                    <a:lnTo>
                      <a:pt x="216" y="408"/>
                    </a:lnTo>
                    <a:lnTo>
                      <a:pt x="216" y="406"/>
                    </a:lnTo>
                    <a:lnTo>
                      <a:pt x="210" y="404"/>
                    </a:lnTo>
                    <a:lnTo>
                      <a:pt x="212" y="402"/>
                    </a:lnTo>
                    <a:lnTo>
                      <a:pt x="219" y="399"/>
                    </a:lnTo>
                    <a:lnTo>
                      <a:pt x="219" y="395"/>
                    </a:lnTo>
                    <a:lnTo>
                      <a:pt x="223" y="393"/>
                    </a:lnTo>
                    <a:lnTo>
                      <a:pt x="230" y="393"/>
                    </a:lnTo>
                    <a:lnTo>
                      <a:pt x="228" y="397"/>
                    </a:lnTo>
                    <a:lnTo>
                      <a:pt x="232" y="397"/>
                    </a:lnTo>
                    <a:lnTo>
                      <a:pt x="232" y="395"/>
                    </a:lnTo>
                    <a:lnTo>
                      <a:pt x="230" y="393"/>
                    </a:lnTo>
                    <a:lnTo>
                      <a:pt x="228" y="388"/>
                    </a:lnTo>
                    <a:lnTo>
                      <a:pt x="225" y="388"/>
                    </a:lnTo>
                    <a:lnTo>
                      <a:pt x="228" y="386"/>
                    </a:lnTo>
                    <a:lnTo>
                      <a:pt x="221" y="382"/>
                    </a:lnTo>
                    <a:lnTo>
                      <a:pt x="221" y="377"/>
                    </a:lnTo>
                    <a:lnTo>
                      <a:pt x="216" y="375"/>
                    </a:lnTo>
                    <a:lnTo>
                      <a:pt x="214" y="370"/>
                    </a:lnTo>
                    <a:lnTo>
                      <a:pt x="212" y="370"/>
                    </a:lnTo>
                    <a:lnTo>
                      <a:pt x="212" y="368"/>
                    </a:lnTo>
                    <a:lnTo>
                      <a:pt x="210" y="368"/>
                    </a:lnTo>
                    <a:lnTo>
                      <a:pt x="208" y="364"/>
                    </a:lnTo>
                    <a:lnTo>
                      <a:pt x="205" y="364"/>
                    </a:lnTo>
                    <a:lnTo>
                      <a:pt x="203" y="362"/>
                    </a:lnTo>
                    <a:lnTo>
                      <a:pt x="196" y="359"/>
                    </a:lnTo>
                    <a:lnTo>
                      <a:pt x="194" y="359"/>
                    </a:lnTo>
                    <a:lnTo>
                      <a:pt x="192" y="357"/>
                    </a:lnTo>
                    <a:lnTo>
                      <a:pt x="190" y="359"/>
                    </a:lnTo>
                    <a:lnTo>
                      <a:pt x="188" y="359"/>
                    </a:lnTo>
                    <a:lnTo>
                      <a:pt x="185" y="357"/>
                    </a:lnTo>
                    <a:lnTo>
                      <a:pt x="188" y="355"/>
                    </a:lnTo>
                    <a:lnTo>
                      <a:pt x="188" y="353"/>
                    </a:lnTo>
                    <a:lnTo>
                      <a:pt x="181" y="351"/>
                    </a:lnTo>
                    <a:lnTo>
                      <a:pt x="181" y="348"/>
                    </a:lnTo>
                    <a:lnTo>
                      <a:pt x="174" y="346"/>
                    </a:lnTo>
                    <a:lnTo>
                      <a:pt x="172" y="342"/>
                    </a:lnTo>
                    <a:lnTo>
                      <a:pt x="165" y="339"/>
                    </a:lnTo>
                    <a:lnTo>
                      <a:pt x="165" y="331"/>
                    </a:lnTo>
                    <a:lnTo>
                      <a:pt x="161" y="331"/>
                    </a:lnTo>
                    <a:lnTo>
                      <a:pt x="159" y="328"/>
                    </a:lnTo>
                    <a:lnTo>
                      <a:pt x="156" y="328"/>
                    </a:lnTo>
                    <a:lnTo>
                      <a:pt x="154" y="326"/>
                    </a:lnTo>
                    <a:lnTo>
                      <a:pt x="154" y="324"/>
                    </a:lnTo>
                    <a:lnTo>
                      <a:pt x="152" y="311"/>
                    </a:lnTo>
                    <a:lnTo>
                      <a:pt x="147" y="304"/>
                    </a:lnTo>
                    <a:lnTo>
                      <a:pt x="150" y="297"/>
                    </a:lnTo>
                    <a:lnTo>
                      <a:pt x="145" y="295"/>
                    </a:lnTo>
                    <a:lnTo>
                      <a:pt x="145" y="288"/>
                    </a:lnTo>
                    <a:lnTo>
                      <a:pt x="143" y="284"/>
                    </a:lnTo>
                    <a:lnTo>
                      <a:pt x="147" y="284"/>
                    </a:lnTo>
                    <a:lnTo>
                      <a:pt x="147" y="279"/>
                    </a:lnTo>
                    <a:lnTo>
                      <a:pt x="150" y="277"/>
                    </a:lnTo>
                    <a:lnTo>
                      <a:pt x="150" y="273"/>
                    </a:lnTo>
                    <a:lnTo>
                      <a:pt x="143" y="271"/>
                    </a:lnTo>
                    <a:lnTo>
                      <a:pt x="138" y="273"/>
                    </a:lnTo>
                    <a:lnTo>
                      <a:pt x="138" y="268"/>
                    </a:lnTo>
                    <a:lnTo>
                      <a:pt x="138" y="266"/>
                    </a:lnTo>
                    <a:lnTo>
                      <a:pt x="132" y="264"/>
                    </a:lnTo>
                    <a:lnTo>
                      <a:pt x="132" y="259"/>
                    </a:lnTo>
                    <a:lnTo>
                      <a:pt x="134" y="257"/>
                    </a:lnTo>
                    <a:lnTo>
                      <a:pt x="127" y="255"/>
                    </a:lnTo>
                    <a:lnTo>
                      <a:pt x="130" y="251"/>
                    </a:lnTo>
                    <a:lnTo>
                      <a:pt x="132" y="251"/>
                    </a:lnTo>
                    <a:lnTo>
                      <a:pt x="134" y="248"/>
                    </a:lnTo>
                    <a:lnTo>
                      <a:pt x="134" y="244"/>
                    </a:lnTo>
                    <a:lnTo>
                      <a:pt x="132" y="244"/>
                    </a:lnTo>
                    <a:lnTo>
                      <a:pt x="134" y="239"/>
                    </a:lnTo>
                    <a:lnTo>
                      <a:pt x="132" y="237"/>
                    </a:lnTo>
                    <a:lnTo>
                      <a:pt x="130" y="237"/>
                    </a:lnTo>
                    <a:lnTo>
                      <a:pt x="127" y="237"/>
                    </a:lnTo>
                    <a:lnTo>
                      <a:pt x="125" y="242"/>
                    </a:lnTo>
                    <a:lnTo>
                      <a:pt x="121" y="242"/>
                    </a:lnTo>
                    <a:lnTo>
                      <a:pt x="123" y="235"/>
                    </a:lnTo>
                    <a:lnTo>
                      <a:pt x="123" y="233"/>
                    </a:lnTo>
                    <a:lnTo>
                      <a:pt x="116" y="235"/>
                    </a:lnTo>
                    <a:lnTo>
                      <a:pt x="116" y="237"/>
                    </a:lnTo>
                    <a:lnTo>
                      <a:pt x="110" y="239"/>
                    </a:lnTo>
                    <a:lnTo>
                      <a:pt x="107" y="242"/>
                    </a:lnTo>
                    <a:lnTo>
                      <a:pt x="105" y="239"/>
                    </a:lnTo>
                    <a:lnTo>
                      <a:pt x="103" y="237"/>
                    </a:lnTo>
                    <a:lnTo>
                      <a:pt x="101" y="237"/>
                    </a:lnTo>
                    <a:lnTo>
                      <a:pt x="98" y="239"/>
                    </a:lnTo>
                    <a:lnTo>
                      <a:pt x="92" y="239"/>
                    </a:lnTo>
                    <a:lnTo>
                      <a:pt x="92" y="242"/>
                    </a:lnTo>
                    <a:lnTo>
                      <a:pt x="87" y="242"/>
                    </a:lnTo>
                    <a:lnTo>
                      <a:pt x="85" y="239"/>
                    </a:lnTo>
                    <a:lnTo>
                      <a:pt x="83" y="233"/>
                    </a:lnTo>
                    <a:lnTo>
                      <a:pt x="81" y="233"/>
                    </a:lnTo>
                    <a:lnTo>
                      <a:pt x="76" y="235"/>
                    </a:lnTo>
                    <a:lnTo>
                      <a:pt x="74" y="235"/>
                    </a:lnTo>
                    <a:lnTo>
                      <a:pt x="69" y="235"/>
                    </a:lnTo>
                    <a:lnTo>
                      <a:pt x="67" y="231"/>
                    </a:lnTo>
                    <a:lnTo>
                      <a:pt x="69" y="228"/>
                    </a:lnTo>
                    <a:lnTo>
                      <a:pt x="67" y="226"/>
                    </a:lnTo>
                    <a:lnTo>
                      <a:pt x="65" y="222"/>
                    </a:lnTo>
                    <a:lnTo>
                      <a:pt x="54" y="217"/>
                    </a:lnTo>
                    <a:lnTo>
                      <a:pt x="49" y="217"/>
                    </a:lnTo>
                    <a:lnTo>
                      <a:pt x="45" y="224"/>
                    </a:lnTo>
                    <a:lnTo>
                      <a:pt x="40" y="224"/>
                    </a:lnTo>
                    <a:lnTo>
                      <a:pt x="38" y="224"/>
                    </a:lnTo>
                    <a:lnTo>
                      <a:pt x="36" y="222"/>
                    </a:lnTo>
                    <a:lnTo>
                      <a:pt x="32" y="222"/>
                    </a:lnTo>
                    <a:lnTo>
                      <a:pt x="27" y="222"/>
                    </a:lnTo>
                    <a:lnTo>
                      <a:pt x="25" y="226"/>
                    </a:lnTo>
                    <a:lnTo>
                      <a:pt x="18" y="228"/>
                    </a:lnTo>
                    <a:lnTo>
                      <a:pt x="18" y="224"/>
                    </a:lnTo>
                    <a:lnTo>
                      <a:pt x="16" y="219"/>
                    </a:lnTo>
                    <a:lnTo>
                      <a:pt x="16" y="217"/>
                    </a:lnTo>
                    <a:lnTo>
                      <a:pt x="14" y="215"/>
                    </a:lnTo>
                    <a:lnTo>
                      <a:pt x="9" y="213"/>
                    </a:lnTo>
                    <a:lnTo>
                      <a:pt x="9" y="211"/>
                    </a:lnTo>
                    <a:lnTo>
                      <a:pt x="9" y="208"/>
                    </a:lnTo>
                    <a:lnTo>
                      <a:pt x="12" y="208"/>
                    </a:lnTo>
                    <a:lnTo>
                      <a:pt x="16" y="208"/>
                    </a:lnTo>
                    <a:lnTo>
                      <a:pt x="20" y="199"/>
                    </a:lnTo>
                    <a:lnTo>
                      <a:pt x="14" y="195"/>
                    </a:lnTo>
                    <a:lnTo>
                      <a:pt x="16" y="184"/>
                    </a:lnTo>
                    <a:lnTo>
                      <a:pt x="18" y="184"/>
                    </a:lnTo>
                    <a:lnTo>
                      <a:pt x="16" y="182"/>
                    </a:lnTo>
                    <a:lnTo>
                      <a:pt x="20" y="171"/>
                    </a:lnTo>
                    <a:lnTo>
                      <a:pt x="20" y="166"/>
                    </a:lnTo>
                    <a:lnTo>
                      <a:pt x="18" y="164"/>
                    </a:lnTo>
                    <a:lnTo>
                      <a:pt x="16" y="166"/>
                    </a:lnTo>
                    <a:lnTo>
                      <a:pt x="9" y="166"/>
                    </a:lnTo>
                    <a:lnTo>
                      <a:pt x="9" y="168"/>
                    </a:lnTo>
                    <a:lnTo>
                      <a:pt x="0" y="168"/>
                    </a:lnTo>
                    <a:lnTo>
                      <a:pt x="0" y="162"/>
                    </a:lnTo>
                    <a:lnTo>
                      <a:pt x="3" y="157"/>
                    </a:lnTo>
                    <a:lnTo>
                      <a:pt x="9" y="155"/>
                    </a:lnTo>
                    <a:lnTo>
                      <a:pt x="12" y="151"/>
                    </a:lnTo>
                    <a:lnTo>
                      <a:pt x="9" y="146"/>
                    </a:lnTo>
                    <a:lnTo>
                      <a:pt x="5" y="144"/>
                    </a:lnTo>
                    <a:lnTo>
                      <a:pt x="9" y="140"/>
                    </a:lnTo>
                    <a:lnTo>
                      <a:pt x="12" y="142"/>
                    </a:lnTo>
                    <a:lnTo>
                      <a:pt x="16" y="142"/>
                    </a:lnTo>
                    <a:lnTo>
                      <a:pt x="18" y="144"/>
                    </a:lnTo>
                    <a:lnTo>
                      <a:pt x="25" y="146"/>
                    </a:lnTo>
                    <a:lnTo>
                      <a:pt x="25" y="144"/>
                    </a:lnTo>
                    <a:lnTo>
                      <a:pt x="32" y="140"/>
                    </a:lnTo>
                    <a:lnTo>
                      <a:pt x="32" y="137"/>
                    </a:lnTo>
                    <a:lnTo>
                      <a:pt x="36" y="137"/>
                    </a:lnTo>
                    <a:lnTo>
                      <a:pt x="45" y="135"/>
                    </a:lnTo>
                    <a:lnTo>
                      <a:pt x="47" y="133"/>
                    </a:lnTo>
                    <a:lnTo>
                      <a:pt x="54" y="137"/>
                    </a:lnTo>
                    <a:lnTo>
                      <a:pt x="58" y="137"/>
                    </a:lnTo>
                    <a:lnTo>
                      <a:pt x="61" y="137"/>
                    </a:lnTo>
                    <a:lnTo>
                      <a:pt x="61" y="140"/>
                    </a:lnTo>
                    <a:lnTo>
                      <a:pt x="65" y="140"/>
                    </a:lnTo>
                    <a:lnTo>
                      <a:pt x="67" y="146"/>
                    </a:lnTo>
                    <a:lnTo>
                      <a:pt x="72" y="148"/>
                    </a:lnTo>
                    <a:lnTo>
                      <a:pt x="74" y="153"/>
                    </a:lnTo>
                    <a:lnTo>
                      <a:pt x="83" y="148"/>
                    </a:lnTo>
                    <a:lnTo>
                      <a:pt x="83" y="151"/>
                    </a:lnTo>
                    <a:lnTo>
                      <a:pt x="85" y="148"/>
                    </a:lnTo>
                    <a:lnTo>
                      <a:pt x="89" y="144"/>
                    </a:lnTo>
                    <a:lnTo>
                      <a:pt x="92" y="146"/>
                    </a:lnTo>
                    <a:lnTo>
                      <a:pt x="92" y="151"/>
                    </a:lnTo>
                    <a:lnTo>
                      <a:pt x="87" y="153"/>
                    </a:lnTo>
                    <a:lnTo>
                      <a:pt x="92" y="155"/>
                    </a:lnTo>
                    <a:lnTo>
                      <a:pt x="92" y="157"/>
                    </a:lnTo>
                    <a:lnTo>
                      <a:pt x="89" y="157"/>
                    </a:lnTo>
                    <a:lnTo>
                      <a:pt x="89" y="160"/>
                    </a:lnTo>
                    <a:lnTo>
                      <a:pt x="94" y="160"/>
                    </a:lnTo>
                    <a:lnTo>
                      <a:pt x="96" y="164"/>
                    </a:lnTo>
                    <a:lnTo>
                      <a:pt x="98" y="164"/>
                    </a:lnTo>
                    <a:lnTo>
                      <a:pt x="98" y="162"/>
                    </a:lnTo>
                    <a:lnTo>
                      <a:pt x="98" y="157"/>
                    </a:lnTo>
                    <a:lnTo>
                      <a:pt x="103" y="155"/>
                    </a:lnTo>
                    <a:lnTo>
                      <a:pt x="105" y="155"/>
                    </a:lnTo>
                    <a:lnTo>
                      <a:pt x="105" y="162"/>
                    </a:lnTo>
                    <a:lnTo>
                      <a:pt x="107" y="162"/>
                    </a:lnTo>
                    <a:lnTo>
                      <a:pt x="110" y="166"/>
                    </a:lnTo>
                    <a:lnTo>
                      <a:pt x="107" y="171"/>
                    </a:lnTo>
                    <a:lnTo>
                      <a:pt x="105" y="171"/>
                    </a:lnTo>
                    <a:lnTo>
                      <a:pt x="103" y="173"/>
                    </a:lnTo>
                    <a:lnTo>
                      <a:pt x="105" y="175"/>
                    </a:lnTo>
                    <a:lnTo>
                      <a:pt x="105" y="177"/>
                    </a:lnTo>
                    <a:lnTo>
                      <a:pt x="98" y="180"/>
                    </a:lnTo>
                    <a:lnTo>
                      <a:pt x="101" y="182"/>
                    </a:lnTo>
                    <a:lnTo>
                      <a:pt x="101" y="184"/>
                    </a:lnTo>
                    <a:lnTo>
                      <a:pt x="107" y="188"/>
                    </a:lnTo>
                    <a:lnTo>
                      <a:pt x="107" y="191"/>
                    </a:lnTo>
                    <a:lnTo>
                      <a:pt x="110" y="195"/>
                    </a:lnTo>
                    <a:lnTo>
                      <a:pt x="107" y="197"/>
                    </a:lnTo>
                    <a:lnTo>
                      <a:pt x="118" y="193"/>
                    </a:lnTo>
                    <a:lnTo>
                      <a:pt x="121" y="191"/>
                    </a:lnTo>
                    <a:lnTo>
                      <a:pt x="116" y="188"/>
                    </a:lnTo>
                    <a:lnTo>
                      <a:pt x="121" y="184"/>
                    </a:lnTo>
                    <a:lnTo>
                      <a:pt x="121" y="180"/>
                    </a:lnTo>
                    <a:lnTo>
                      <a:pt x="123" y="180"/>
                    </a:lnTo>
                    <a:lnTo>
                      <a:pt x="127" y="180"/>
                    </a:lnTo>
                    <a:lnTo>
                      <a:pt x="125" y="175"/>
                    </a:lnTo>
                    <a:lnTo>
                      <a:pt x="127" y="173"/>
                    </a:lnTo>
                    <a:lnTo>
                      <a:pt x="130" y="173"/>
                    </a:lnTo>
                    <a:lnTo>
                      <a:pt x="134" y="166"/>
                    </a:lnTo>
                    <a:lnTo>
                      <a:pt x="134" y="164"/>
                    </a:lnTo>
                    <a:lnTo>
                      <a:pt x="141" y="162"/>
                    </a:lnTo>
                    <a:lnTo>
                      <a:pt x="138" y="160"/>
                    </a:lnTo>
                    <a:lnTo>
                      <a:pt x="141" y="160"/>
                    </a:lnTo>
                    <a:lnTo>
                      <a:pt x="150" y="164"/>
                    </a:lnTo>
                    <a:lnTo>
                      <a:pt x="150" y="166"/>
                    </a:lnTo>
                    <a:lnTo>
                      <a:pt x="152" y="164"/>
                    </a:lnTo>
                    <a:lnTo>
                      <a:pt x="156" y="166"/>
                    </a:lnTo>
                    <a:lnTo>
                      <a:pt x="159" y="168"/>
                    </a:lnTo>
                    <a:lnTo>
                      <a:pt x="163" y="168"/>
                    </a:lnTo>
                    <a:lnTo>
                      <a:pt x="165" y="166"/>
                    </a:lnTo>
                    <a:lnTo>
                      <a:pt x="165" y="164"/>
                    </a:lnTo>
                    <a:lnTo>
                      <a:pt x="170" y="164"/>
                    </a:lnTo>
                    <a:lnTo>
                      <a:pt x="174" y="168"/>
                    </a:lnTo>
                    <a:lnTo>
                      <a:pt x="176" y="166"/>
                    </a:lnTo>
                    <a:lnTo>
                      <a:pt x="176" y="160"/>
                    </a:lnTo>
                    <a:lnTo>
                      <a:pt x="183" y="160"/>
                    </a:lnTo>
                    <a:lnTo>
                      <a:pt x="188" y="157"/>
                    </a:lnTo>
                    <a:lnTo>
                      <a:pt x="190" y="160"/>
                    </a:lnTo>
                    <a:lnTo>
                      <a:pt x="194" y="160"/>
                    </a:lnTo>
                    <a:lnTo>
                      <a:pt x="196" y="164"/>
                    </a:lnTo>
                    <a:lnTo>
                      <a:pt x="201" y="166"/>
                    </a:lnTo>
                    <a:lnTo>
                      <a:pt x="203" y="168"/>
                    </a:lnTo>
                    <a:lnTo>
                      <a:pt x="205" y="166"/>
                    </a:lnTo>
                    <a:lnTo>
                      <a:pt x="208" y="171"/>
                    </a:lnTo>
                    <a:lnTo>
                      <a:pt x="214" y="171"/>
                    </a:lnTo>
                    <a:lnTo>
                      <a:pt x="221" y="166"/>
                    </a:lnTo>
                    <a:lnTo>
                      <a:pt x="225" y="168"/>
                    </a:lnTo>
                    <a:lnTo>
                      <a:pt x="228" y="164"/>
                    </a:lnTo>
                    <a:lnTo>
                      <a:pt x="230" y="164"/>
                    </a:lnTo>
                    <a:lnTo>
                      <a:pt x="230" y="160"/>
                    </a:lnTo>
                    <a:lnTo>
                      <a:pt x="232" y="160"/>
                    </a:lnTo>
                    <a:lnTo>
                      <a:pt x="237" y="162"/>
                    </a:lnTo>
                    <a:lnTo>
                      <a:pt x="239" y="157"/>
                    </a:lnTo>
                    <a:lnTo>
                      <a:pt x="243" y="157"/>
                    </a:lnTo>
                    <a:lnTo>
                      <a:pt x="248" y="155"/>
                    </a:lnTo>
                    <a:lnTo>
                      <a:pt x="250" y="155"/>
                    </a:lnTo>
                    <a:lnTo>
                      <a:pt x="250" y="153"/>
                    </a:lnTo>
                    <a:lnTo>
                      <a:pt x="252" y="153"/>
                    </a:lnTo>
                    <a:lnTo>
                      <a:pt x="254" y="151"/>
                    </a:lnTo>
                    <a:lnTo>
                      <a:pt x="252" y="148"/>
                    </a:lnTo>
                    <a:lnTo>
                      <a:pt x="245" y="148"/>
                    </a:lnTo>
                    <a:lnTo>
                      <a:pt x="245" y="144"/>
                    </a:lnTo>
                    <a:lnTo>
                      <a:pt x="243" y="142"/>
                    </a:lnTo>
                    <a:lnTo>
                      <a:pt x="245" y="140"/>
                    </a:lnTo>
                    <a:lnTo>
                      <a:pt x="248" y="140"/>
                    </a:lnTo>
                    <a:lnTo>
                      <a:pt x="248" y="137"/>
                    </a:lnTo>
                    <a:lnTo>
                      <a:pt x="248" y="131"/>
                    </a:lnTo>
                    <a:lnTo>
                      <a:pt x="250" y="128"/>
                    </a:lnTo>
                    <a:lnTo>
                      <a:pt x="248" y="126"/>
                    </a:lnTo>
                    <a:lnTo>
                      <a:pt x="257" y="117"/>
                    </a:lnTo>
                    <a:lnTo>
                      <a:pt x="252" y="117"/>
                    </a:lnTo>
                    <a:lnTo>
                      <a:pt x="248" y="113"/>
                    </a:lnTo>
                    <a:lnTo>
                      <a:pt x="250" y="113"/>
                    </a:lnTo>
                    <a:lnTo>
                      <a:pt x="248" y="108"/>
                    </a:lnTo>
                    <a:lnTo>
                      <a:pt x="254" y="115"/>
                    </a:lnTo>
                    <a:lnTo>
                      <a:pt x="259" y="115"/>
                    </a:lnTo>
                    <a:lnTo>
                      <a:pt x="261" y="115"/>
                    </a:lnTo>
                    <a:lnTo>
                      <a:pt x="265" y="117"/>
                    </a:lnTo>
                    <a:lnTo>
                      <a:pt x="270" y="113"/>
                    </a:lnTo>
                    <a:lnTo>
                      <a:pt x="265" y="111"/>
                    </a:lnTo>
                    <a:lnTo>
                      <a:pt x="268" y="111"/>
                    </a:lnTo>
                    <a:lnTo>
                      <a:pt x="272" y="113"/>
                    </a:lnTo>
                    <a:lnTo>
                      <a:pt x="274" y="113"/>
                    </a:lnTo>
                    <a:lnTo>
                      <a:pt x="274" y="111"/>
                    </a:lnTo>
                    <a:lnTo>
                      <a:pt x="277" y="108"/>
                    </a:lnTo>
                    <a:lnTo>
                      <a:pt x="274" y="106"/>
                    </a:lnTo>
                    <a:lnTo>
                      <a:pt x="279" y="104"/>
                    </a:lnTo>
                    <a:lnTo>
                      <a:pt x="281" y="106"/>
                    </a:lnTo>
                    <a:lnTo>
                      <a:pt x="281" y="111"/>
                    </a:lnTo>
                    <a:lnTo>
                      <a:pt x="283" y="113"/>
                    </a:lnTo>
                    <a:lnTo>
                      <a:pt x="283" y="117"/>
                    </a:lnTo>
                    <a:lnTo>
                      <a:pt x="290" y="117"/>
                    </a:lnTo>
                    <a:lnTo>
                      <a:pt x="290" y="122"/>
                    </a:lnTo>
                    <a:lnTo>
                      <a:pt x="297" y="120"/>
                    </a:lnTo>
                    <a:lnTo>
                      <a:pt x="299" y="117"/>
                    </a:lnTo>
                    <a:lnTo>
                      <a:pt x="303" y="120"/>
                    </a:lnTo>
                    <a:lnTo>
                      <a:pt x="301" y="122"/>
                    </a:lnTo>
                    <a:lnTo>
                      <a:pt x="306" y="120"/>
                    </a:lnTo>
                    <a:lnTo>
                      <a:pt x="308" y="117"/>
                    </a:lnTo>
                    <a:lnTo>
                      <a:pt x="308" y="108"/>
                    </a:lnTo>
                    <a:lnTo>
                      <a:pt x="310" y="104"/>
                    </a:lnTo>
                    <a:lnTo>
                      <a:pt x="310" y="102"/>
                    </a:lnTo>
                    <a:lnTo>
                      <a:pt x="306" y="102"/>
                    </a:lnTo>
                    <a:lnTo>
                      <a:pt x="308" y="100"/>
                    </a:lnTo>
                    <a:lnTo>
                      <a:pt x="303" y="95"/>
                    </a:lnTo>
                    <a:lnTo>
                      <a:pt x="294" y="100"/>
                    </a:lnTo>
                    <a:lnTo>
                      <a:pt x="297" y="97"/>
                    </a:lnTo>
                    <a:lnTo>
                      <a:pt x="297" y="95"/>
                    </a:lnTo>
                    <a:lnTo>
                      <a:pt x="306" y="93"/>
                    </a:lnTo>
                    <a:lnTo>
                      <a:pt x="308" y="91"/>
                    </a:lnTo>
                    <a:lnTo>
                      <a:pt x="314" y="88"/>
                    </a:lnTo>
                    <a:lnTo>
                      <a:pt x="317" y="86"/>
                    </a:lnTo>
                    <a:lnTo>
                      <a:pt x="321" y="84"/>
                    </a:lnTo>
                    <a:lnTo>
                      <a:pt x="326" y="82"/>
                    </a:lnTo>
                    <a:lnTo>
                      <a:pt x="323" y="80"/>
                    </a:lnTo>
                    <a:lnTo>
                      <a:pt x="321" y="80"/>
                    </a:lnTo>
                    <a:lnTo>
                      <a:pt x="321" y="77"/>
                    </a:lnTo>
                    <a:lnTo>
                      <a:pt x="319" y="75"/>
                    </a:lnTo>
                    <a:lnTo>
                      <a:pt x="323" y="75"/>
                    </a:lnTo>
                    <a:lnTo>
                      <a:pt x="323" y="73"/>
                    </a:lnTo>
                    <a:lnTo>
                      <a:pt x="326" y="71"/>
                    </a:lnTo>
                    <a:lnTo>
                      <a:pt x="328" y="68"/>
                    </a:lnTo>
                    <a:lnTo>
                      <a:pt x="328" y="71"/>
                    </a:lnTo>
                    <a:lnTo>
                      <a:pt x="330" y="73"/>
                    </a:lnTo>
                    <a:lnTo>
                      <a:pt x="335" y="73"/>
                    </a:lnTo>
                    <a:lnTo>
                      <a:pt x="339" y="71"/>
                    </a:lnTo>
                    <a:lnTo>
                      <a:pt x="339" y="73"/>
                    </a:lnTo>
                    <a:lnTo>
                      <a:pt x="343" y="73"/>
                    </a:lnTo>
                    <a:lnTo>
                      <a:pt x="343" y="75"/>
                    </a:lnTo>
                    <a:lnTo>
                      <a:pt x="346" y="77"/>
                    </a:lnTo>
                    <a:lnTo>
                      <a:pt x="346" y="80"/>
                    </a:lnTo>
                    <a:lnTo>
                      <a:pt x="348" y="80"/>
                    </a:lnTo>
                    <a:lnTo>
                      <a:pt x="352" y="75"/>
                    </a:lnTo>
                    <a:lnTo>
                      <a:pt x="348" y="75"/>
                    </a:lnTo>
                    <a:lnTo>
                      <a:pt x="348" y="71"/>
                    </a:lnTo>
                    <a:lnTo>
                      <a:pt x="346" y="68"/>
                    </a:lnTo>
                    <a:lnTo>
                      <a:pt x="348" y="66"/>
                    </a:lnTo>
                    <a:lnTo>
                      <a:pt x="346" y="62"/>
                    </a:lnTo>
                    <a:lnTo>
                      <a:pt x="350" y="62"/>
                    </a:lnTo>
                    <a:lnTo>
                      <a:pt x="350" y="57"/>
                    </a:lnTo>
                    <a:lnTo>
                      <a:pt x="346" y="55"/>
                    </a:lnTo>
                    <a:lnTo>
                      <a:pt x="348" y="53"/>
                    </a:lnTo>
                    <a:lnTo>
                      <a:pt x="348" y="51"/>
                    </a:lnTo>
                    <a:lnTo>
                      <a:pt x="348" y="48"/>
                    </a:lnTo>
                    <a:lnTo>
                      <a:pt x="350" y="46"/>
                    </a:lnTo>
                    <a:lnTo>
                      <a:pt x="346" y="42"/>
                    </a:lnTo>
                    <a:lnTo>
                      <a:pt x="341" y="40"/>
                    </a:lnTo>
                    <a:lnTo>
                      <a:pt x="343" y="35"/>
                    </a:lnTo>
                    <a:lnTo>
                      <a:pt x="339" y="37"/>
                    </a:lnTo>
                    <a:lnTo>
                      <a:pt x="337" y="37"/>
                    </a:lnTo>
                    <a:lnTo>
                      <a:pt x="337" y="33"/>
                    </a:lnTo>
                    <a:lnTo>
                      <a:pt x="339" y="31"/>
                    </a:lnTo>
                    <a:lnTo>
                      <a:pt x="337" y="26"/>
                    </a:lnTo>
                    <a:lnTo>
                      <a:pt x="341" y="20"/>
                    </a:lnTo>
                    <a:lnTo>
                      <a:pt x="339" y="17"/>
                    </a:lnTo>
                    <a:lnTo>
                      <a:pt x="337" y="13"/>
                    </a:lnTo>
                    <a:lnTo>
                      <a:pt x="335" y="13"/>
                    </a:lnTo>
                    <a:lnTo>
                      <a:pt x="330" y="6"/>
                    </a:lnTo>
                    <a:lnTo>
                      <a:pt x="328" y="4"/>
                    </a:lnTo>
                    <a:lnTo>
                      <a:pt x="330" y="2"/>
                    </a:lnTo>
                    <a:lnTo>
                      <a:pt x="335" y="0"/>
                    </a:lnTo>
                    <a:lnTo>
                      <a:pt x="335" y="2"/>
                    </a:lnTo>
                    <a:lnTo>
                      <a:pt x="339" y="6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1" name="Freeform 814"/>
              <p:cNvSpPr>
                <a:spLocks/>
              </p:cNvSpPr>
              <p:nvPr/>
            </p:nvSpPr>
            <p:spPr bwMode="auto">
              <a:xfrm>
                <a:off x="2367" y="651"/>
                <a:ext cx="490" cy="408"/>
              </a:xfrm>
              <a:custGeom>
                <a:avLst/>
                <a:gdLst>
                  <a:gd name="T0" fmla="*/ 176 w 490"/>
                  <a:gd name="T1" fmla="*/ 9 h 408"/>
                  <a:gd name="T2" fmla="*/ 187 w 490"/>
                  <a:gd name="T3" fmla="*/ 22 h 408"/>
                  <a:gd name="T4" fmla="*/ 213 w 490"/>
                  <a:gd name="T5" fmla="*/ 40 h 408"/>
                  <a:gd name="T6" fmla="*/ 225 w 490"/>
                  <a:gd name="T7" fmla="*/ 49 h 408"/>
                  <a:gd name="T8" fmla="*/ 240 w 490"/>
                  <a:gd name="T9" fmla="*/ 53 h 408"/>
                  <a:gd name="T10" fmla="*/ 262 w 490"/>
                  <a:gd name="T11" fmla="*/ 53 h 408"/>
                  <a:gd name="T12" fmla="*/ 280 w 490"/>
                  <a:gd name="T13" fmla="*/ 49 h 408"/>
                  <a:gd name="T14" fmla="*/ 305 w 490"/>
                  <a:gd name="T15" fmla="*/ 40 h 408"/>
                  <a:gd name="T16" fmla="*/ 320 w 490"/>
                  <a:gd name="T17" fmla="*/ 57 h 408"/>
                  <a:gd name="T18" fmla="*/ 334 w 490"/>
                  <a:gd name="T19" fmla="*/ 73 h 408"/>
                  <a:gd name="T20" fmla="*/ 351 w 490"/>
                  <a:gd name="T21" fmla="*/ 86 h 408"/>
                  <a:gd name="T22" fmla="*/ 372 w 490"/>
                  <a:gd name="T23" fmla="*/ 82 h 408"/>
                  <a:gd name="T24" fmla="*/ 387 w 490"/>
                  <a:gd name="T25" fmla="*/ 73 h 408"/>
                  <a:gd name="T26" fmla="*/ 394 w 490"/>
                  <a:gd name="T27" fmla="*/ 95 h 408"/>
                  <a:gd name="T28" fmla="*/ 405 w 490"/>
                  <a:gd name="T29" fmla="*/ 104 h 408"/>
                  <a:gd name="T30" fmla="*/ 421 w 490"/>
                  <a:gd name="T31" fmla="*/ 117 h 408"/>
                  <a:gd name="T32" fmla="*/ 432 w 490"/>
                  <a:gd name="T33" fmla="*/ 146 h 408"/>
                  <a:gd name="T34" fmla="*/ 452 w 490"/>
                  <a:gd name="T35" fmla="*/ 177 h 408"/>
                  <a:gd name="T36" fmla="*/ 447 w 490"/>
                  <a:gd name="T37" fmla="*/ 211 h 408"/>
                  <a:gd name="T38" fmla="*/ 465 w 490"/>
                  <a:gd name="T39" fmla="*/ 231 h 408"/>
                  <a:gd name="T40" fmla="*/ 454 w 490"/>
                  <a:gd name="T41" fmla="*/ 251 h 408"/>
                  <a:gd name="T42" fmla="*/ 465 w 490"/>
                  <a:gd name="T43" fmla="*/ 273 h 408"/>
                  <a:gd name="T44" fmla="*/ 481 w 490"/>
                  <a:gd name="T45" fmla="*/ 293 h 408"/>
                  <a:gd name="T46" fmla="*/ 476 w 490"/>
                  <a:gd name="T47" fmla="*/ 304 h 408"/>
                  <a:gd name="T48" fmla="*/ 461 w 490"/>
                  <a:gd name="T49" fmla="*/ 291 h 408"/>
                  <a:gd name="T50" fmla="*/ 423 w 490"/>
                  <a:gd name="T51" fmla="*/ 291 h 408"/>
                  <a:gd name="T52" fmla="*/ 401 w 490"/>
                  <a:gd name="T53" fmla="*/ 280 h 408"/>
                  <a:gd name="T54" fmla="*/ 374 w 490"/>
                  <a:gd name="T55" fmla="*/ 288 h 408"/>
                  <a:gd name="T56" fmla="*/ 354 w 490"/>
                  <a:gd name="T57" fmla="*/ 293 h 408"/>
                  <a:gd name="T58" fmla="*/ 334 w 490"/>
                  <a:gd name="T59" fmla="*/ 297 h 408"/>
                  <a:gd name="T60" fmla="*/ 318 w 490"/>
                  <a:gd name="T61" fmla="*/ 311 h 408"/>
                  <a:gd name="T62" fmla="*/ 320 w 490"/>
                  <a:gd name="T63" fmla="*/ 326 h 408"/>
                  <a:gd name="T64" fmla="*/ 316 w 490"/>
                  <a:gd name="T65" fmla="*/ 337 h 408"/>
                  <a:gd name="T66" fmla="*/ 302 w 490"/>
                  <a:gd name="T67" fmla="*/ 353 h 408"/>
                  <a:gd name="T68" fmla="*/ 314 w 490"/>
                  <a:gd name="T69" fmla="*/ 373 h 408"/>
                  <a:gd name="T70" fmla="*/ 311 w 490"/>
                  <a:gd name="T71" fmla="*/ 382 h 408"/>
                  <a:gd name="T72" fmla="*/ 296 w 490"/>
                  <a:gd name="T73" fmla="*/ 399 h 408"/>
                  <a:gd name="T74" fmla="*/ 280 w 490"/>
                  <a:gd name="T75" fmla="*/ 406 h 408"/>
                  <a:gd name="T76" fmla="*/ 267 w 490"/>
                  <a:gd name="T77" fmla="*/ 397 h 408"/>
                  <a:gd name="T78" fmla="*/ 240 w 490"/>
                  <a:gd name="T79" fmla="*/ 397 h 408"/>
                  <a:gd name="T80" fmla="*/ 220 w 490"/>
                  <a:gd name="T81" fmla="*/ 382 h 408"/>
                  <a:gd name="T82" fmla="*/ 207 w 490"/>
                  <a:gd name="T83" fmla="*/ 357 h 408"/>
                  <a:gd name="T84" fmla="*/ 200 w 490"/>
                  <a:gd name="T85" fmla="*/ 348 h 408"/>
                  <a:gd name="T86" fmla="*/ 178 w 490"/>
                  <a:gd name="T87" fmla="*/ 335 h 408"/>
                  <a:gd name="T88" fmla="*/ 155 w 490"/>
                  <a:gd name="T89" fmla="*/ 324 h 408"/>
                  <a:gd name="T90" fmla="*/ 149 w 490"/>
                  <a:gd name="T91" fmla="*/ 304 h 408"/>
                  <a:gd name="T92" fmla="*/ 149 w 490"/>
                  <a:gd name="T93" fmla="*/ 288 h 408"/>
                  <a:gd name="T94" fmla="*/ 138 w 490"/>
                  <a:gd name="T95" fmla="*/ 280 h 408"/>
                  <a:gd name="T96" fmla="*/ 124 w 490"/>
                  <a:gd name="T97" fmla="*/ 277 h 408"/>
                  <a:gd name="T98" fmla="*/ 106 w 490"/>
                  <a:gd name="T99" fmla="*/ 264 h 408"/>
                  <a:gd name="T100" fmla="*/ 104 w 490"/>
                  <a:gd name="T101" fmla="*/ 273 h 408"/>
                  <a:gd name="T102" fmla="*/ 80 w 490"/>
                  <a:gd name="T103" fmla="*/ 266 h 408"/>
                  <a:gd name="T104" fmla="*/ 64 w 490"/>
                  <a:gd name="T105" fmla="*/ 233 h 408"/>
                  <a:gd name="T106" fmla="*/ 55 w 490"/>
                  <a:gd name="T107" fmla="*/ 204 h 408"/>
                  <a:gd name="T108" fmla="*/ 11 w 490"/>
                  <a:gd name="T109" fmla="*/ 166 h 408"/>
                  <a:gd name="T110" fmla="*/ 6 w 490"/>
                  <a:gd name="T111" fmla="*/ 151 h 408"/>
                  <a:gd name="T112" fmla="*/ 51 w 490"/>
                  <a:gd name="T113" fmla="*/ 117 h 408"/>
                  <a:gd name="T114" fmla="*/ 46 w 490"/>
                  <a:gd name="T115" fmla="*/ 75 h 408"/>
                  <a:gd name="T116" fmla="*/ 33 w 490"/>
                  <a:gd name="T117" fmla="*/ 46 h 408"/>
                  <a:gd name="T118" fmla="*/ 69 w 490"/>
                  <a:gd name="T119" fmla="*/ 44 h 408"/>
                  <a:gd name="T120" fmla="*/ 100 w 490"/>
                  <a:gd name="T121" fmla="*/ 20 h 408"/>
                  <a:gd name="T122" fmla="*/ 144 w 490"/>
                  <a:gd name="T123" fmla="*/ 6 h 408"/>
                  <a:gd name="T124" fmla="*/ 173 w 490"/>
                  <a:gd name="T125" fmla="*/ 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90" h="408">
                    <a:moveTo>
                      <a:pt x="176" y="2"/>
                    </a:moveTo>
                    <a:lnTo>
                      <a:pt x="178" y="0"/>
                    </a:lnTo>
                    <a:lnTo>
                      <a:pt x="178" y="0"/>
                    </a:lnTo>
                    <a:lnTo>
                      <a:pt x="176" y="4"/>
                    </a:lnTo>
                    <a:lnTo>
                      <a:pt x="178" y="6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73" y="11"/>
                    </a:lnTo>
                    <a:lnTo>
                      <a:pt x="176" y="13"/>
                    </a:lnTo>
                    <a:lnTo>
                      <a:pt x="178" y="15"/>
                    </a:lnTo>
                    <a:lnTo>
                      <a:pt x="180" y="20"/>
                    </a:lnTo>
                    <a:lnTo>
                      <a:pt x="184" y="17"/>
                    </a:lnTo>
                    <a:lnTo>
                      <a:pt x="187" y="20"/>
                    </a:lnTo>
                    <a:lnTo>
                      <a:pt x="187" y="22"/>
                    </a:lnTo>
                    <a:lnTo>
                      <a:pt x="189" y="22"/>
                    </a:lnTo>
                    <a:lnTo>
                      <a:pt x="187" y="24"/>
                    </a:lnTo>
                    <a:lnTo>
                      <a:pt x="191" y="31"/>
                    </a:lnTo>
                    <a:lnTo>
                      <a:pt x="202" y="37"/>
                    </a:lnTo>
                    <a:lnTo>
                      <a:pt x="209" y="35"/>
                    </a:lnTo>
                    <a:lnTo>
                      <a:pt x="213" y="37"/>
                    </a:lnTo>
                    <a:lnTo>
                      <a:pt x="213" y="40"/>
                    </a:lnTo>
                    <a:lnTo>
                      <a:pt x="218" y="40"/>
                    </a:lnTo>
                    <a:lnTo>
                      <a:pt x="218" y="37"/>
                    </a:lnTo>
                    <a:lnTo>
                      <a:pt x="222" y="37"/>
                    </a:lnTo>
                    <a:lnTo>
                      <a:pt x="222" y="42"/>
                    </a:lnTo>
                    <a:lnTo>
                      <a:pt x="225" y="42"/>
                    </a:lnTo>
                    <a:lnTo>
                      <a:pt x="225" y="44"/>
                    </a:lnTo>
                    <a:lnTo>
                      <a:pt x="225" y="49"/>
                    </a:lnTo>
                    <a:lnTo>
                      <a:pt x="227" y="49"/>
                    </a:lnTo>
                    <a:lnTo>
                      <a:pt x="229" y="44"/>
                    </a:lnTo>
                    <a:lnTo>
                      <a:pt x="231" y="49"/>
                    </a:lnTo>
                    <a:lnTo>
                      <a:pt x="236" y="51"/>
                    </a:lnTo>
                    <a:lnTo>
                      <a:pt x="236" y="53"/>
                    </a:lnTo>
                    <a:lnTo>
                      <a:pt x="238" y="55"/>
                    </a:lnTo>
                    <a:lnTo>
                      <a:pt x="240" y="53"/>
                    </a:lnTo>
                    <a:lnTo>
                      <a:pt x="242" y="55"/>
                    </a:lnTo>
                    <a:lnTo>
                      <a:pt x="247" y="55"/>
                    </a:lnTo>
                    <a:lnTo>
                      <a:pt x="249" y="62"/>
                    </a:lnTo>
                    <a:lnTo>
                      <a:pt x="253" y="60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2" y="53"/>
                    </a:lnTo>
                    <a:lnTo>
                      <a:pt x="265" y="53"/>
                    </a:lnTo>
                    <a:lnTo>
                      <a:pt x="265" y="55"/>
                    </a:lnTo>
                    <a:lnTo>
                      <a:pt x="269" y="55"/>
                    </a:lnTo>
                    <a:lnTo>
                      <a:pt x="274" y="51"/>
                    </a:lnTo>
                    <a:lnTo>
                      <a:pt x="274" y="53"/>
                    </a:lnTo>
                    <a:lnTo>
                      <a:pt x="278" y="51"/>
                    </a:lnTo>
                    <a:lnTo>
                      <a:pt x="280" y="49"/>
                    </a:lnTo>
                    <a:lnTo>
                      <a:pt x="285" y="46"/>
                    </a:lnTo>
                    <a:lnTo>
                      <a:pt x="287" y="44"/>
                    </a:lnTo>
                    <a:lnTo>
                      <a:pt x="291" y="44"/>
                    </a:lnTo>
                    <a:lnTo>
                      <a:pt x="296" y="42"/>
                    </a:lnTo>
                    <a:lnTo>
                      <a:pt x="298" y="37"/>
                    </a:lnTo>
                    <a:lnTo>
                      <a:pt x="302" y="37"/>
                    </a:lnTo>
                    <a:lnTo>
                      <a:pt x="305" y="40"/>
                    </a:lnTo>
                    <a:lnTo>
                      <a:pt x="305" y="40"/>
                    </a:lnTo>
                    <a:lnTo>
                      <a:pt x="316" y="49"/>
                    </a:lnTo>
                    <a:lnTo>
                      <a:pt x="316" y="51"/>
                    </a:lnTo>
                    <a:lnTo>
                      <a:pt x="314" y="51"/>
                    </a:lnTo>
                    <a:lnTo>
                      <a:pt x="311" y="55"/>
                    </a:lnTo>
                    <a:lnTo>
                      <a:pt x="318" y="60"/>
                    </a:lnTo>
                    <a:lnTo>
                      <a:pt x="320" y="57"/>
                    </a:lnTo>
                    <a:lnTo>
                      <a:pt x="325" y="60"/>
                    </a:lnTo>
                    <a:lnTo>
                      <a:pt x="327" y="62"/>
                    </a:lnTo>
                    <a:lnTo>
                      <a:pt x="327" y="66"/>
                    </a:lnTo>
                    <a:lnTo>
                      <a:pt x="329" y="66"/>
                    </a:lnTo>
                    <a:lnTo>
                      <a:pt x="334" y="69"/>
                    </a:lnTo>
                    <a:lnTo>
                      <a:pt x="334" y="73"/>
                    </a:lnTo>
                    <a:lnTo>
                      <a:pt x="334" y="73"/>
                    </a:lnTo>
                    <a:lnTo>
                      <a:pt x="331" y="80"/>
                    </a:lnTo>
                    <a:lnTo>
                      <a:pt x="340" y="86"/>
                    </a:lnTo>
                    <a:lnTo>
                      <a:pt x="340" y="89"/>
                    </a:lnTo>
                    <a:lnTo>
                      <a:pt x="343" y="95"/>
                    </a:lnTo>
                    <a:lnTo>
                      <a:pt x="351" y="93"/>
                    </a:lnTo>
                    <a:lnTo>
                      <a:pt x="351" y="91"/>
                    </a:lnTo>
                    <a:lnTo>
                      <a:pt x="351" y="86"/>
                    </a:lnTo>
                    <a:lnTo>
                      <a:pt x="356" y="89"/>
                    </a:lnTo>
                    <a:lnTo>
                      <a:pt x="358" y="84"/>
                    </a:lnTo>
                    <a:lnTo>
                      <a:pt x="360" y="84"/>
                    </a:lnTo>
                    <a:lnTo>
                      <a:pt x="363" y="86"/>
                    </a:lnTo>
                    <a:lnTo>
                      <a:pt x="365" y="82"/>
                    </a:lnTo>
                    <a:lnTo>
                      <a:pt x="367" y="82"/>
                    </a:lnTo>
                    <a:lnTo>
                      <a:pt x="372" y="82"/>
                    </a:lnTo>
                    <a:lnTo>
                      <a:pt x="372" y="84"/>
                    </a:lnTo>
                    <a:lnTo>
                      <a:pt x="376" y="82"/>
                    </a:lnTo>
                    <a:lnTo>
                      <a:pt x="380" y="80"/>
                    </a:lnTo>
                    <a:lnTo>
                      <a:pt x="380" y="80"/>
                    </a:lnTo>
                    <a:lnTo>
                      <a:pt x="389" y="77"/>
                    </a:lnTo>
                    <a:lnTo>
                      <a:pt x="389" y="75"/>
                    </a:lnTo>
                    <a:lnTo>
                      <a:pt x="387" y="73"/>
                    </a:lnTo>
                    <a:lnTo>
                      <a:pt x="396" y="69"/>
                    </a:lnTo>
                    <a:lnTo>
                      <a:pt x="398" y="69"/>
                    </a:lnTo>
                    <a:lnTo>
                      <a:pt x="401" y="75"/>
                    </a:lnTo>
                    <a:lnTo>
                      <a:pt x="398" y="82"/>
                    </a:lnTo>
                    <a:lnTo>
                      <a:pt x="398" y="86"/>
                    </a:lnTo>
                    <a:lnTo>
                      <a:pt x="403" y="89"/>
                    </a:lnTo>
                    <a:lnTo>
                      <a:pt x="394" y="95"/>
                    </a:lnTo>
                    <a:lnTo>
                      <a:pt x="389" y="95"/>
                    </a:lnTo>
                    <a:lnTo>
                      <a:pt x="389" y="102"/>
                    </a:lnTo>
                    <a:lnTo>
                      <a:pt x="385" y="106"/>
                    </a:lnTo>
                    <a:lnTo>
                      <a:pt x="392" y="111"/>
                    </a:lnTo>
                    <a:lnTo>
                      <a:pt x="401" y="102"/>
                    </a:lnTo>
                    <a:lnTo>
                      <a:pt x="403" y="102"/>
                    </a:lnTo>
                    <a:lnTo>
                      <a:pt x="405" y="104"/>
                    </a:lnTo>
                    <a:lnTo>
                      <a:pt x="409" y="106"/>
                    </a:lnTo>
                    <a:lnTo>
                      <a:pt x="409" y="109"/>
                    </a:lnTo>
                    <a:lnTo>
                      <a:pt x="409" y="111"/>
                    </a:lnTo>
                    <a:lnTo>
                      <a:pt x="409" y="113"/>
                    </a:lnTo>
                    <a:lnTo>
                      <a:pt x="414" y="115"/>
                    </a:lnTo>
                    <a:lnTo>
                      <a:pt x="414" y="117"/>
                    </a:lnTo>
                    <a:lnTo>
                      <a:pt x="421" y="117"/>
                    </a:lnTo>
                    <a:lnTo>
                      <a:pt x="418" y="122"/>
                    </a:lnTo>
                    <a:lnTo>
                      <a:pt x="416" y="124"/>
                    </a:lnTo>
                    <a:lnTo>
                      <a:pt x="412" y="129"/>
                    </a:lnTo>
                    <a:lnTo>
                      <a:pt x="414" y="137"/>
                    </a:lnTo>
                    <a:lnTo>
                      <a:pt x="409" y="142"/>
                    </a:lnTo>
                    <a:lnTo>
                      <a:pt x="423" y="142"/>
                    </a:lnTo>
                    <a:lnTo>
                      <a:pt x="432" y="146"/>
                    </a:lnTo>
                    <a:lnTo>
                      <a:pt x="432" y="153"/>
                    </a:lnTo>
                    <a:lnTo>
                      <a:pt x="427" y="155"/>
                    </a:lnTo>
                    <a:lnTo>
                      <a:pt x="429" y="157"/>
                    </a:lnTo>
                    <a:lnTo>
                      <a:pt x="432" y="160"/>
                    </a:lnTo>
                    <a:lnTo>
                      <a:pt x="438" y="162"/>
                    </a:lnTo>
                    <a:lnTo>
                      <a:pt x="441" y="166"/>
                    </a:lnTo>
                    <a:lnTo>
                      <a:pt x="452" y="177"/>
                    </a:lnTo>
                    <a:lnTo>
                      <a:pt x="456" y="177"/>
                    </a:lnTo>
                    <a:lnTo>
                      <a:pt x="454" y="186"/>
                    </a:lnTo>
                    <a:lnTo>
                      <a:pt x="450" y="191"/>
                    </a:lnTo>
                    <a:lnTo>
                      <a:pt x="450" y="202"/>
                    </a:lnTo>
                    <a:lnTo>
                      <a:pt x="445" y="204"/>
                    </a:lnTo>
                    <a:lnTo>
                      <a:pt x="445" y="208"/>
                    </a:lnTo>
                    <a:lnTo>
                      <a:pt x="447" y="211"/>
                    </a:lnTo>
                    <a:lnTo>
                      <a:pt x="450" y="211"/>
                    </a:lnTo>
                    <a:lnTo>
                      <a:pt x="447" y="215"/>
                    </a:lnTo>
                    <a:lnTo>
                      <a:pt x="452" y="222"/>
                    </a:lnTo>
                    <a:lnTo>
                      <a:pt x="454" y="222"/>
                    </a:lnTo>
                    <a:lnTo>
                      <a:pt x="458" y="222"/>
                    </a:lnTo>
                    <a:lnTo>
                      <a:pt x="458" y="226"/>
                    </a:lnTo>
                    <a:lnTo>
                      <a:pt x="465" y="231"/>
                    </a:lnTo>
                    <a:lnTo>
                      <a:pt x="465" y="233"/>
                    </a:lnTo>
                    <a:lnTo>
                      <a:pt x="461" y="237"/>
                    </a:lnTo>
                    <a:lnTo>
                      <a:pt x="450" y="244"/>
                    </a:lnTo>
                    <a:lnTo>
                      <a:pt x="447" y="246"/>
                    </a:lnTo>
                    <a:lnTo>
                      <a:pt x="450" y="248"/>
                    </a:lnTo>
                    <a:lnTo>
                      <a:pt x="450" y="251"/>
                    </a:lnTo>
                    <a:lnTo>
                      <a:pt x="454" y="251"/>
                    </a:lnTo>
                    <a:lnTo>
                      <a:pt x="461" y="255"/>
                    </a:lnTo>
                    <a:lnTo>
                      <a:pt x="458" y="262"/>
                    </a:lnTo>
                    <a:lnTo>
                      <a:pt x="456" y="264"/>
                    </a:lnTo>
                    <a:lnTo>
                      <a:pt x="463" y="264"/>
                    </a:lnTo>
                    <a:lnTo>
                      <a:pt x="465" y="268"/>
                    </a:lnTo>
                    <a:lnTo>
                      <a:pt x="467" y="271"/>
                    </a:lnTo>
                    <a:lnTo>
                      <a:pt x="465" y="273"/>
                    </a:lnTo>
                    <a:lnTo>
                      <a:pt x="470" y="275"/>
                    </a:lnTo>
                    <a:lnTo>
                      <a:pt x="472" y="282"/>
                    </a:lnTo>
                    <a:lnTo>
                      <a:pt x="476" y="284"/>
                    </a:lnTo>
                    <a:lnTo>
                      <a:pt x="476" y="288"/>
                    </a:lnTo>
                    <a:lnTo>
                      <a:pt x="481" y="288"/>
                    </a:lnTo>
                    <a:lnTo>
                      <a:pt x="481" y="291"/>
                    </a:lnTo>
                    <a:lnTo>
                      <a:pt x="481" y="293"/>
                    </a:lnTo>
                    <a:lnTo>
                      <a:pt x="485" y="295"/>
                    </a:lnTo>
                    <a:lnTo>
                      <a:pt x="485" y="300"/>
                    </a:lnTo>
                    <a:lnTo>
                      <a:pt x="490" y="304"/>
                    </a:lnTo>
                    <a:lnTo>
                      <a:pt x="485" y="304"/>
                    </a:lnTo>
                    <a:lnTo>
                      <a:pt x="481" y="306"/>
                    </a:lnTo>
                    <a:lnTo>
                      <a:pt x="478" y="306"/>
                    </a:lnTo>
                    <a:lnTo>
                      <a:pt x="476" y="304"/>
                    </a:lnTo>
                    <a:lnTo>
                      <a:pt x="474" y="306"/>
                    </a:lnTo>
                    <a:lnTo>
                      <a:pt x="472" y="306"/>
                    </a:lnTo>
                    <a:lnTo>
                      <a:pt x="463" y="300"/>
                    </a:lnTo>
                    <a:lnTo>
                      <a:pt x="463" y="297"/>
                    </a:lnTo>
                    <a:lnTo>
                      <a:pt x="461" y="295"/>
                    </a:lnTo>
                    <a:lnTo>
                      <a:pt x="461" y="293"/>
                    </a:lnTo>
                    <a:lnTo>
                      <a:pt x="461" y="291"/>
                    </a:lnTo>
                    <a:lnTo>
                      <a:pt x="454" y="293"/>
                    </a:lnTo>
                    <a:lnTo>
                      <a:pt x="441" y="291"/>
                    </a:lnTo>
                    <a:lnTo>
                      <a:pt x="438" y="293"/>
                    </a:lnTo>
                    <a:lnTo>
                      <a:pt x="436" y="288"/>
                    </a:lnTo>
                    <a:lnTo>
                      <a:pt x="432" y="286"/>
                    </a:lnTo>
                    <a:lnTo>
                      <a:pt x="427" y="286"/>
                    </a:lnTo>
                    <a:lnTo>
                      <a:pt x="423" y="291"/>
                    </a:lnTo>
                    <a:lnTo>
                      <a:pt x="414" y="291"/>
                    </a:lnTo>
                    <a:lnTo>
                      <a:pt x="414" y="288"/>
                    </a:lnTo>
                    <a:lnTo>
                      <a:pt x="409" y="286"/>
                    </a:lnTo>
                    <a:lnTo>
                      <a:pt x="407" y="284"/>
                    </a:lnTo>
                    <a:lnTo>
                      <a:pt x="405" y="284"/>
                    </a:lnTo>
                    <a:lnTo>
                      <a:pt x="403" y="286"/>
                    </a:lnTo>
                    <a:lnTo>
                      <a:pt x="401" y="280"/>
                    </a:lnTo>
                    <a:lnTo>
                      <a:pt x="396" y="280"/>
                    </a:lnTo>
                    <a:lnTo>
                      <a:pt x="389" y="280"/>
                    </a:lnTo>
                    <a:lnTo>
                      <a:pt x="387" y="282"/>
                    </a:lnTo>
                    <a:lnTo>
                      <a:pt x="385" y="282"/>
                    </a:lnTo>
                    <a:lnTo>
                      <a:pt x="380" y="286"/>
                    </a:lnTo>
                    <a:lnTo>
                      <a:pt x="376" y="286"/>
                    </a:lnTo>
                    <a:lnTo>
                      <a:pt x="374" y="288"/>
                    </a:lnTo>
                    <a:lnTo>
                      <a:pt x="374" y="288"/>
                    </a:lnTo>
                    <a:lnTo>
                      <a:pt x="372" y="288"/>
                    </a:lnTo>
                    <a:lnTo>
                      <a:pt x="367" y="288"/>
                    </a:lnTo>
                    <a:lnTo>
                      <a:pt x="365" y="291"/>
                    </a:lnTo>
                    <a:lnTo>
                      <a:pt x="363" y="291"/>
                    </a:lnTo>
                    <a:lnTo>
                      <a:pt x="358" y="293"/>
                    </a:lnTo>
                    <a:lnTo>
                      <a:pt x="354" y="293"/>
                    </a:lnTo>
                    <a:lnTo>
                      <a:pt x="351" y="295"/>
                    </a:lnTo>
                    <a:lnTo>
                      <a:pt x="349" y="295"/>
                    </a:lnTo>
                    <a:lnTo>
                      <a:pt x="349" y="297"/>
                    </a:lnTo>
                    <a:lnTo>
                      <a:pt x="345" y="297"/>
                    </a:lnTo>
                    <a:lnTo>
                      <a:pt x="343" y="297"/>
                    </a:lnTo>
                    <a:lnTo>
                      <a:pt x="340" y="295"/>
                    </a:lnTo>
                    <a:lnTo>
                      <a:pt x="334" y="297"/>
                    </a:lnTo>
                    <a:lnTo>
                      <a:pt x="329" y="297"/>
                    </a:lnTo>
                    <a:lnTo>
                      <a:pt x="329" y="302"/>
                    </a:lnTo>
                    <a:lnTo>
                      <a:pt x="325" y="304"/>
                    </a:lnTo>
                    <a:lnTo>
                      <a:pt x="325" y="308"/>
                    </a:lnTo>
                    <a:lnTo>
                      <a:pt x="320" y="311"/>
                    </a:lnTo>
                    <a:lnTo>
                      <a:pt x="320" y="313"/>
                    </a:lnTo>
                    <a:lnTo>
                      <a:pt x="318" y="311"/>
                    </a:lnTo>
                    <a:lnTo>
                      <a:pt x="320" y="315"/>
                    </a:lnTo>
                    <a:lnTo>
                      <a:pt x="320" y="317"/>
                    </a:lnTo>
                    <a:lnTo>
                      <a:pt x="320" y="320"/>
                    </a:lnTo>
                    <a:lnTo>
                      <a:pt x="318" y="320"/>
                    </a:lnTo>
                    <a:lnTo>
                      <a:pt x="320" y="320"/>
                    </a:lnTo>
                    <a:lnTo>
                      <a:pt x="318" y="324"/>
                    </a:lnTo>
                    <a:lnTo>
                      <a:pt x="320" y="326"/>
                    </a:lnTo>
                    <a:lnTo>
                      <a:pt x="320" y="326"/>
                    </a:lnTo>
                    <a:lnTo>
                      <a:pt x="311" y="324"/>
                    </a:lnTo>
                    <a:lnTo>
                      <a:pt x="309" y="326"/>
                    </a:lnTo>
                    <a:lnTo>
                      <a:pt x="309" y="331"/>
                    </a:lnTo>
                    <a:lnTo>
                      <a:pt x="316" y="331"/>
                    </a:lnTo>
                    <a:lnTo>
                      <a:pt x="318" y="333"/>
                    </a:lnTo>
                    <a:lnTo>
                      <a:pt x="316" y="337"/>
                    </a:lnTo>
                    <a:lnTo>
                      <a:pt x="316" y="340"/>
                    </a:lnTo>
                    <a:lnTo>
                      <a:pt x="314" y="340"/>
                    </a:lnTo>
                    <a:lnTo>
                      <a:pt x="311" y="337"/>
                    </a:lnTo>
                    <a:lnTo>
                      <a:pt x="309" y="337"/>
                    </a:lnTo>
                    <a:lnTo>
                      <a:pt x="307" y="342"/>
                    </a:lnTo>
                    <a:lnTo>
                      <a:pt x="309" y="344"/>
                    </a:lnTo>
                    <a:lnTo>
                      <a:pt x="302" y="353"/>
                    </a:lnTo>
                    <a:lnTo>
                      <a:pt x="302" y="357"/>
                    </a:lnTo>
                    <a:lnTo>
                      <a:pt x="307" y="357"/>
                    </a:lnTo>
                    <a:lnTo>
                      <a:pt x="309" y="362"/>
                    </a:lnTo>
                    <a:lnTo>
                      <a:pt x="309" y="366"/>
                    </a:lnTo>
                    <a:lnTo>
                      <a:pt x="314" y="368"/>
                    </a:lnTo>
                    <a:lnTo>
                      <a:pt x="314" y="371"/>
                    </a:lnTo>
                    <a:lnTo>
                      <a:pt x="314" y="373"/>
                    </a:lnTo>
                    <a:lnTo>
                      <a:pt x="314" y="373"/>
                    </a:lnTo>
                    <a:lnTo>
                      <a:pt x="316" y="375"/>
                    </a:lnTo>
                    <a:lnTo>
                      <a:pt x="311" y="375"/>
                    </a:lnTo>
                    <a:lnTo>
                      <a:pt x="311" y="377"/>
                    </a:lnTo>
                    <a:lnTo>
                      <a:pt x="309" y="377"/>
                    </a:lnTo>
                    <a:lnTo>
                      <a:pt x="307" y="377"/>
                    </a:lnTo>
                    <a:lnTo>
                      <a:pt x="311" y="382"/>
                    </a:lnTo>
                    <a:lnTo>
                      <a:pt x="314" y="384"/>
                    </a:lnTo>
                    <a:lnTo>
                      <a:pt x="318" y="382"/>
                    </a:lnTo>
                    <a:lnTo>
                      <a:pt x="318" y="386"/>
                    </a:lnTo>
                    <a:lnTo>
                      <a:pt x="318" y="391"/>
                    </a:lnTo>
                    <a:lnTo>
                      <a:pt x="305" y="395"/>
                    </a:lnTo>
                    <a:lnTo>
                      <a:pt x="300" y="399"/>
                    </a:lnTo>
                    <a:lnTo>
                      <a:pt x="296" y="399"/>
                    </a:lnTo>
                    <a:lnTo>
                      <a:pt x="294" y="402"/>
                    </a:lnTo>
                    <a:lnTo>
                      <a:pt x="289" y="402"/>
                    </a:lnTo>
                    <a:lnTo>
                      <a:pt x="285" y="402"/>
                    </a:lnTo>
                    <a:lnTo>
                      <a:pt x="285" y="404"/>
                    </a:lnTo>
                    <a:lnTo>
                      <a:pt x="285" y="408"/>
                    </a:lnTo>
                    <a:lnTo>
                      <a:pt x="285" y="408"/>
                    </a:lnTo>
                    <a:lnTo>
                      <a:pt x="280" y="406"/>
                    </a:lnTo>
                    <a:lnTo>
                      <a:pt x="276" y="399"/>
                    </a:lnTo>
                    <a:lnTo>
                      <a:pt x="274" y="402"/>
                    </a:lnTo>
                    <a:lnTo>
                      <a:pt x="274" y="404"/>
                    </a:lnTo>
                    <a:lnTo>
                      <a:pt x="265" y="406"/>
                    </a:lnTo>
                    <a:lnTo>
                      <a:pt x="262" y="404"/>
                    </a:lnTo>
                    <a:lnTo>
                      <a:pt x="269" y="399"/>
                    </a:lnTo>
                    <a:lnTo>
                      <a:pt x="267" y="397"/>
                    </a:lnTo>
                    <a:lnTo>
                      <a:pt x="260" y="404"/>
                    </a:lnTo>
                    <a:lnTo>
                      <a:pt x="258" y="399"/>
                    </a:lnTo>
                    <a:lnTo>
                      <a:pt x="253" y="399"/>
                    </a:lnTo>
                    <a:lnTo>
                      <a:pt x="253" y="397"/>
                    </a:lnTo>
                    <a:lnTo>
                      <a:pt x="249" y="397"/>
                    </a:lnTo>
                    <a:lnTo>
                      <a:pt x="247" y="397"/>
                    </a:lnTo>
                    <a:lnTo>
                      <a:pt x="240" y="397"/>
                    </a:lnTo>
                    <a:lnTo>
                      <a:pt x="240" y="393"/>
                    </a:lnTo>
                    <a:lnTo>
                      <a:pt x="236" y="393"/>
                    </a:lnTo>
                    <a:lnTo>
                      <a:pt x="231" y="395"/>
                    </a:lnTo>
                    <a:lnTo>
                      <a:pt x="231" y="391"/>
                    </a:lnTo>
                    <a:lnTo>
                      <a:pt x="229" y="388"/>
                    </a:lnTo>
                    <a:lnTo>
                      <a:pt x="220" y="384"/>
                    </a:lnTo>
                    <a:lnTo>
                      <a:pt x="220" y="382"/>
                    </a:lnTo>
                    <a:lnTo>
                      <a:pt x="227" y="377"/>
                    </a:lnTo>
                    <a:lnTo>
                      <a:pt x="227" y="373"/>
                    </a:lnTo>
                    <a:lnTo>
                      <a:pt x="225" y="371"/>
                    </a:lnTo>
                    <a:lnTo>
                      <a:pt x="225" y="364"/>
                    </a:lnTo>
                    <a:lnTo>
                      <a:pt x="213" y="357"/>
                    </a:lnTo>
                    <a:lnTo>
                      <a:pt x="209" y="355"/>
                    </a:lnTo>
                    <a:lnTo>
                      <a:pt x="207" y="357"/>
                    </a:lnTo>
                    <a:lnTo>
                      <a:pt x="204" y="357"/>
                    </a:lnTo>
                    <a:lnTo>
                      <a:pt x="204" y="353"/>
                    </a:lnTo>
                    <a:lnTo>
                      <a:pt x="202" y="353"/>
                    </a:lnTo>
                    <a:lnTo>
                      <a:pt x="202" y="351"/>
                    </a:lnTo>
                    <a:lnTo>
                      <a:pt x="202" y="346"/>
                    </a:lnTo>
                    <a:lnTo>
                      <a:pt x="202" y="346"/>
                    </a:lnTo>
                    <a:lnTo>
                      <a:pt x="200" y="348"/>
                    </a:lnTo>
                    <a:lnTo>
                      <a:pt x="196" y="348"/>
                    </a:lnTo>
                    <a:lnTo>
                      <a:pt x="196" y="344"/>
                    </a:lnTo>
                    <a:lnTo>
                      <a:pt x="193" y="344"/>
                    </a:lnTo>
                    <a:lnTo>
                      <a:pt x="193" y="342"/>
                    </a:lnTo>
                    <a:lnTo>
                      <a:pt x="189" y="335"/>
                    </a:lnTo>
                    <a:lnTo>
                      <a:pt x="182" y="340"/>
                    </a:lnTo>
                    <a:lnTo>
                      <a:pt x="178" y="335"/>
                    </a:lnTo>
                    <a:lnTo>
                      <a:pt x="176" y="331"/>
                    </a:lnTo>
                    <a:lnTo>
                      <a:pt x="171" y="333"/>
                    </a:lnTo>
                    <a:lnTo>
                      <a:pt x="167" y="331"/>
                    </a:lnTo>
                    <a:lnTo>
                      <a:pt x="164" y="328"/>
                    </a:lnTo>
                    <a:lnTo>
                      <a:pt x="162" y="326"/>
                    </a:lnTo>
                    <a:lnTo>
                      <a:pt x="160" y="324"/>
                    </a:lnTo>
                    <a:lnTo>
                      <a:pt x="155" y="324"/>
                    </a:lnTo>
                    <a:lnTo>
                      <a:pt x="147" y="320"/>
                    </a:lnTo>
                    <a:lnTo>
                      <a:pt x="149" y="317"/>
                    </a:lnTo>
                    <a:lnTo>
                      <a:pt x="147" y="313"/>
                    </a:lnTo>
                    <a:lnTo>
                      <a:pt x="147" y="313"/>
                    </a:lnTo>
                    <a:lnTo>
                      <a:pt x="147" y="308"/>
                    </a:lnTo>
                    <a:lnTo>
                      <a:pt x="149" y="306"/>
                    </a:lnTo>
                    <a:lnTo>
                      <a:pt x="149" y="304"/>
                    </a:lnTo>
                    <a:lnTo>
                      <a:pt x="149" y="304"/>
                    </a:lnTo>
                    <a:lnTo>
                      <a:pt x="144" y="302"/>
                    </a:lnTo>
                    <a:lnTo>
                      <a:pt x="147" y="300"/>
                    </a:lnTo>
                    <a:lnTo>
                      <a:pt x="144" y="297"/>
                    </a:lnTo>
                    <a:lnTo>
                      <a:pt x="144" y="295"/>
                    </a:lnTo>
                    <a:lnTo>
                      <a:pt x="151" y="291"/>
                    </a:lnTo>
                    <a:lnTo>
                      <a:pt x="149" y="288"/>
                    </a:lnTo>
                    <a:lnTo>
                      <a:pt x="144" y="291"/>
                    </a:lnTo>
                    <a:lnTo>
                      <a:pt x="142" y="288"/>
                    </a:lnTo>
                    <a:lnTo>
                      <a:pt x="147" y="284"/>
                    </a:lnTo>
                    <a:lnTo>
                      <a:pt x="142" y="280"/>
                    </a:lnTo>
                    <a:lnTo>
                      <a:pt x="138" y="284"/>
                    </a:lnTo>
                    <a:lnTo>
                      <a:pt x="138" y="284"/>
                    </a:lnTo>
                    <a:lnTo>
                      <a:pt x="138" y="280"/>
                    </a:lnTo>
                    <a:lnTo>
                      <a:pt x="135" y="284"/>
                    </a:lnTo>
                    <a:lnTo>
                      <a:pt x="133" y="280"/>
                    </a:lnTo>
                    <a:lnTo>
                      <a:pt x="131" y="282"/>
                    </a:lnTo>
                    <a:lnTo>
                      <a:pt x="127" y="277"/>
                    </a:lnTo>
                    <a:lnTo>
                      <a:pt x="122" y="280"/>
                    </a:lnTo>
                    <a:lnTo>
                      <a:pt x="122" y="280"/>
                    </a:lnTo>
                    <a:lnTo>
                      <a:pt x="124" y="277"/>
                    </a:lnTo>
                    <a:lnTo>
                      <a:pt x="115" y="264"/>
                    </a:lnTo>
                    <a:lnTo>
                      <a:pt x="115" y="264"/>
                    </a:lnTo>
                    <a:lnTo>
                      <a:pt x="113" y="262"/>
                    </a:lnTo>
                    <a:lnTo>
                      <a:pt x="113" y="257"/>
                    </a:lnTo>
                    <a:lnTo>
                      <a:pt x="111" y="262"/>
                    </a:lnTo>
                    <a:lnTo>
                      <a:pt x="111" y="262"/>
                    </a:lnTo>
                    <a:lnTo>
                      <a:pt x="106" y="264"/>
                    </a:lnTo>
                    <a:lnTo>
                      <a:pt x="106" y="266"/>
                    </a:lnTo>
                    <a:lnTo>
                      <a:pt x="106" y="266"/>
                    </a:lnTo>
                    <a:lnTo>
                      <a:pt x="109" y="271"/>
                    </a:lnTo>
                    <a:lnTo>
                      <a:pt x="106" y="271"/>
                    </a:lnTo>
                    <a:lnTo>
                      <a:pt x="106" y="271"/>
                    </a:lnTo>
                    <a:lnTo>
                      <a:pt x="102" y="271"/>
                    </a:lnTo>
                    <a:lnTo>
                      <a:pt x="104" y="273"/>
                    </a:lnTo>
                    <a:lnTo>
                      <a:pt x="102" y="275"/>
                    </a:lnTo>
                    <a:lnTo>
                      <a:pt x="98" y="277"/>
                    </a:lnTo>
                    <a:lnTo>
                      <a:pt x="98" y="275"/>
                    </a:lnTo>
                    <a:lnTo>
                      <a:pt x="84" y="277"/>
                    </a:lnTo>
                    <a:lnTo>
                      <a:pt x="84" y="273"/>
                    </a:lnTo>
                    <a:lnTo>
                      <a:pt x="80" y="268"/>
                    </a:lnTo>
                    <a:lnTo>
                      <a:pt x="80" y="266"/>
                    </a:lnTo>
                    <a:lnTo>
                      <a:pt x="82" y="264"/>
                    </a:lnTo>
                    <a:lnTo>
                      <a:pt x="82" y="262"/>
                    </a:lnTo>
                    <a:lnTo>
                      <a:pt x="78" y="255"/>
                    </a:lnTo>
                    <a:lnTo>
                      <a:pt x="75" y="251"/>
                    </a:lnTo>
                    <a:lnTo>
                      <a:pt x="66" y="235"/>
                    </a:lnTo>
                    <a:lnTo>
                      <a:pt x="66" y="235"/>
                    </a:lnTo>
                    <a:lnTo>
                      <a:pt x="64" y="233"/>
                    </a:lnTo>
                    <a:lnTo>
                      <a:pt x="60" y="228"/>
                    </a:lnTo>
                    <a:lnTo>
                      <a:pt x="62" y="226"/>
                    </a:lnTo>
                    <a:lnTo>
                      <a:pt x="57" y="222"/>
                    </a:lnTo>
                    <a:lnTo>
                      <a:pt x="55" y="213"/>
                    </a:lnTo>
                    <a:lnTo>
                      <a:pt x="49" y="204"/>
                    </a:lnTo>
                    <a:lnTo>
                      <a:pt x="53" y="204"/>
                    </a:lnTo>
                    <a:lnTo>
                      <a:pt x="55" y="204"/>
                    </a:lnTo>
                    <a:lnTo>
                      <a:pt x="46" y="184"/>
                    </a:lnTo>
                    <a:lnTo>
                      <a:pt x="37" y="180"/>
                    </a:lnTo>
                    <a:lnTo>
                      <a:pt x="29" y="180"/>
                    </a:lnTo>
                    <a:lnTo>
                      <a:pt x="22" y="173"/>
                    </a:lnTo>
                    <a:lnTo>
                      <a:pt x="20" y="173"/>
                    </a:lnTo>
                    <a:lnTo>
                      <a:pt x="15" y="169"/>
                    </a:lnTo>
                    <a:lnTo>
                      <a:pt x="11" y="166"/>
                    </a:lnTo>
                    <a:lnTo>
                      <a:pt x="4" y="169"/>
                    </a:lnTo>
                    <a:lnTo>
                      <a:pt x="0" y="166"/>
                    </a:lnTo>
                    <a:lnTo>
                      <a:pt x="8" y="162"/>
                    </a:lnTo>
                    <a:lnTo>
                      <a:pt x="11" y="157"/>
                    </a:lnTo>
                    <a:lnTo>
                      <a:pt x="13" y="155"/>
                    </a:lnTo>
                    <a:lnTo>
                      <a:pt x="11" y="153"/>
                    </a:lnTo>
                    <a:lnTo>
                      <a:pt x="6" y="151"/>
                    </a:lnTo>
                    <a:lnTo>
                      <a:pt x="6" y="144"/>
                    </a:lnTo>
                    <a:lnTo>
                      <a:pt x="13" y="140"/>
                    </a:lnTo>
                    <a:lnTo>
                      <a:pt x="22" y="140"/>
                    </a:lnTo>
                    <a:lnTo>
                      <a:pt x="37" y="124"/>
                    </a:lnTo>
                    <a:lnTo>
                      <a:pt x="42" y="122"/>
                    </a:lnTo>
                    <a:lnTo>
                      <a:pt x="51" y="120"/>
                    </a:lnTo>
                    <a:lnTo>
                      <a:pt x="51" y="117"/>
                    </a:lnTo>
                    <a:lnTo>
                      <a:pt x="40" y="106"/>
                    </a:lnTo>
                    <a:lnTo>
                      <a:pt x="42" y="95"/>
                    </a:lnTo>
                    <a:lnTo>
                      <a:pt x="49" y="86"/>
                    </a:lnTo>
                    <a:lnTo>
                      <a:pt x="49" y="84"/>
                    </a:lnTo>
                    <a:lnTo>
                      <a:pt x="46" y="82"/>
                    </a:lnTo>
                    <a:lnTo>
                      <a:pt x="46" y="80"/>
                    </a:lnTo>
                    <a:lnTo>
                      <a:pt x="46" y="75"/>
                    </a:lnTo>
                    <a:lnTo>
                      <a:pt x="49" y="71"/>
                    </a:lnTo>
                    <a:lnTo>
                      <a:pt x="42" y="62"/>
                    </a:lnTo>
                    <a:lnTo>
                      <a:pt x="33" y="55"/>
                    </a:lnTo>
                    <a:lnTo>
                      <a:pt x="31" y="51"/>
                    </a:lnTo>
                    <a:lnTo>
                      <a:pt x="31" y="49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7" y="44"/>
                    </a:lnTo>
                    <a:lnTo>
                      <a:pt x="46" y="46"/>
                    </a:lnTo>
                    <a:lnTo>
                      <a:pt x="51" y="51"/>
                    </a:lnTo>
                    <a:lnTo>
                      <a:pt x="57" y="49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9" y="44"/>
                    </a:lnTo>
                    <a:lnTo>
                      <a:pt x="73" y="40"/>
                    </a:lnTo>
                    <a:lnTo>
                      <a:pt x="73" y="35"/>
                    </a:lnTo>
                    <a:lnTo>
                      <a:pt x="80" y="33"/>
                    </a:lnTo>
                    <a:lnTo>
                      <a:pt x="82" y="33"/>
                    </a:lnTo>
                    <a:lnTo>
                      <a:pt x="95" y="31"/>
                    </a:lnTo>
                    <a:lnTo>
                      <a:pt x="98" y="29"/>
                    </a:lnTo>
                    <a:lnTo>
                      <a:pt x="100" y="20"/>
                    </a:lnTo>
                    <a:lnTo>
                      <a:pt x="111" y="13"/>
                    </a:lnTo>
                    <a:lnTo>
                      <a:pt x="115" y="9"/>
                    </a:lnTo>
                    <a:lnTo>
                      <a:pt x="127" y="11"/>
                    </a:lnTo>
                    <a:lnTo>
                      <a:pt x="131" y="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47" y="11"/>
                    </a:lnTo>
                    <a:lnTo>
                      <a:pt x="151" y="13"/>
                    </a:lnTo>
                    <a:lnTo>
                      <a:pt x="160" y="9"/>
                    </a:lnTo>
                    <a:lnTo>
                      <a:pt x="164" y="11"/>
                    </a:lnTo>
                    <a:lnTo>
                      <a:pt x="169" y="4"/>
                    </a:lnTo>
                    <a:lnTo>
                      <a:pt x="169" y="0"/>
                    </a:lnTo>
                    <a:lnTo>
                      <a:pt x="173" y="0"/>
                    </a:lnTo>
                    <a:lnTo>
                      <a:pt x="176" y="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2" name="Freeform 815"/>
              <p:cNvSpPr>
                <a:spLocks/>
              </p:cNvSpPr>
              <p:nvPr/>
            </p:nvSpPr>
            <p:spPr bwMode="auto">
              <a:xfrm>
                <a:off x="1930" y="109"/>
                <a:ext cx="1120" cy="682"/>
              </a:xfrm>
              <a:custGeom>
                <a:avLst/>
                <a:gdLst>
                  <a:gd name="T0" fmla="*/ 383 w 1120"/>
                  <a:gd name="T1" fmla="*/ 15 h 682"/>
                  <a:gd name="T2" fmla="*/ 501 w 1120"/>
                  <a:gd name="T3" fmla="*/ 86 h 682"/>
                  <a:gd name="T4" fmla="*/ 608 w 1120"/>
                  <a:gd name="T5" fmla="*/ 153 h 682"/>
                  <a:gd name="T6" fmla="*/ 708 w 1120"/>
                  <a:gd name="T7" fmla="*/ 200 h 682"/>
                  <a:gd name="T8" fmla="*/ 764 w 1120"/>
                  <a:gd name="T9" fmla="*/ 226 h 682"/>
                  <a:gd name="T10" fmla="*/ 820 w 1120"/>
                  <a:gd name="T11" fmla="*/ 195 h 682"/>
                  <a:gd name="T12" fmla="*/ 918 w 1120"/>
                  <a:gd name="T13" fmla="*/ 164 h 682"/>
                  <a:gd name="T14" fmla="*/ 1016 w 1120"/>
                  <a:gd name="T15" fmla="*/ 175 h 682"/>
                  <a:gd name="T16" fmla="*/ 1067 w 1120"/>
                  <a:gd name="T17" fmla="*/ 224 h 682"/>
                  <a:gd name="T18" fmla="*/ 1120 w 1120"/>
                  <a:gd name="T19" fmla="*/ 231 h 682"/>
                  <a:gd name="T20" fmla="*/ 1091 w 1120"/>
                  <a:gd name="T21" fmla="*/ 313 h 682"/>
                  <a:gd name="T22" fmla="*/ 1031 w 1120"/>
                  <a:gd name="T23" fmla="*/ 369 h 682"/>
                  <a:gd name="T24" fmla="*/ 944 w 1120"/>
                  <a:gd name="T25" fmla="*/ 431 h 682"/>
                  <a:gd name="T26" fmla="*/ 918 w 1120"/>
                  <a:gd name="T27" fmla="*/ 486 h 682"/>
                  <a:gd name="T28" fmla="*/ 953 w 1120"/>
                  <a:gd name="T29" fmla="*/ 551 h 682"/>
                  <a:gd name="T30" fmla="*/ 993 w 1120"/>
                  <a:gd name="T31" fmla="*/ 606 h 682"/>
                  <a:gd name="T32" fmla="*/ 991 w 1120"/>
                  <a:gd name="T33" fmla="*/ 637 h 682"/>
                  <a:gd name="T34" fmla="*/ 942 w 1120"/>
                  <a:gd name="T35" fmla="*/ 655 h 682"/>
                  <a:gd name="T36" fmla="*/ 922 w 1120"/>
                  <a:gd name="T37" fmla="*/ 671 h 682"/>
                  <a:gd name="T38" fmla="*/ 889 w 1120"/>
                  <a:gd name="T39" fmla="*/ 622 h 682"/>
                  <a:gd name="T40" fmla="*/ 842 w 1120"/>
                  <a:gd name="T41" fmla="*/ 646 h 682"/>
                  <a:gd name="T42" fmla="*/ 826 w 1120"/>
                  <a:gd name="T43" fmla="*/ 637 h 682"/>
                  <a:gd name="T44" fmla="*/ 824 w 1120"/>
                  <a:gd name="T45" fmla="*/ 615 h 682"/>
                  <a:gd name="T46" fmla="*/ 804 w 1120"/>
                  <a:gd name="T47" fmla="*/ 624 h 682"/>
                  <a:gd name="T48" fmla="*/ 788 w 1120"/>
                  <a:gd name="T49" fmla="*/ 635 h 682"/>
                  <a:gd name="T50" fmla="*/ 766 w 1120"/>
                  <a:gd name="T51" fmla="*/ 608 h 682"/>
                  <a:gd name="T52" fmla="*/ 753 w 1120"/>
                  <a:gd name="T53" fmla="*/ 593 h 682"/>
                  <a:gd name="T54" fmla="*/ 724 w 1120"/>
                  <a:gd name="T55" fmla="*/ 586 h 682"/>
                  <a:gd name="T56" fmla="*/ 702 w 1120"/>
                  <a:gd name="T57" fmla="*/ 595 h 682"/>
                  <a:gd name="T58" fmla="*/ 677 w 1120"/>
                  <a:gd name="T59" fmla="*/ 595 h 682"/>
                  <a:gd name="T60" fmla="*/ 662 w 1120"/>
                  <a:gd name="T61" fmla="*/ 586 h 682"/>
                  <a:gd name="T62" fmla="*/ 646 w 1120"/>
                  <a:gd name="T63" fmla="*/ 577 h 682"/>
                  <a:gd name="T64" fmla="*/ 617 w 1120"/>
                  <a:gd name="T65" fmla="*/ 562 h 682"/>
                  <a:gd name="T66" fmla="*/ 615 w 1120"/>
                  <a:gd name="T67" fmla="*/ 542 h 682"/>
                  <a:gd name="T68" fmla="*/ 597 w 1120"/>
                  <a:gd name="T69" fmla="*/ 551 h 682"/>
                  <a:gd name="T70" fmla="*/ 552 w 1120"/>
                  <a:gd name="T71" fmla="*/ 551 h 682"/>
                  <a:gd name="T72" fmla="*/ 510 w 1120"/>
                  <a:gd name="T73" fmla="*/ 582 h 682"/>
                  <a:gd name="T74" fmla="*/ 470 w 1120"/>
                  <a:gd name="T75" fmla="*/ 588 h 682"/>
                  <a:gd name="T76" fmla="*/ 483 w 1120"/>
                  <a:gd name="T77" fmla="*/ 617 h 682"/>
                  <a:gd name="T78" fmla="*/ 457 w 1120"/>
                  <a:gd name="T79" fmla="*/ 659 h 682"/>
                  <a:gd name="T80" fmla="*/ 425 w 1120"/>
                  <a:gd name="T81" fmla="*/ 675 h 682"/>
                  <a:gd name="T82" fmla="*/ 381 w 1120"/>
                  <a:gd name="T83" fmla="*/ 659 h 682"/>
                  <a:gd name="T84" fmla="*/ 347 w 1120"/>
                  <a:gd name="T85" fmla="*/ 655 h 682"/>
                  <a:gd name="T86" fmla="*/ 312 w 1120"/>
                  <a:gd name="T87" fmla="*/ 651 h 682"/>
                  <a:gd name="T88" fmla="*/ 307 w 1120"/>
                  <a:gd name="T89" fmla="*/ 611 h 682"/>
                  <a:gd name="T90" fmla="*/ 281 w 1120"/>
                  <a:gd name="T91" fmla="*/ 608 h 682"/>
                  <a:gd name="T92" fmla="*/ 178 w 1120"/>
                  <a:gd name="T93" fmla="*/ 573 h 682"/>
                  <a:gd name="T94" fmla="*/ 156 w 1120"/>
                  <a:gd name="T95" fmla="*/ 504 h 682"/>
                  <a:gd name="T96" fmla="*/ 138 w 1120"/>
                  <a:gd name="T97" fmla="*/ 415 h 682"/>
                  <a:gd name="T98" fmla="*/ 165 w 1120"/>
                  <a:gd name="T99" fmla="*/ 333 h 682"/>
                  <a:gd name="T100" fmla="*/ 220 w 1120"/>
                  <a:gd name="T101" fmla="*/ 286 h 682"/>
                  <a:gd name="T102" fmla="*/ 171 w 1120"/>
                  <a:gd name="T103" fmla="*/ 260 h 682"/>
                  <a:gd name="T104" fmla="*/ 140 w 1120"/>
                  <a:gd name="T105" fmla="*/ 215 h 682"/>
                  <a:gd name="T106" fmla="*/ 67 w 1120"/>
                  <a:gd name="T107" fmla="*/ 169 h 682"/>
                  <a:gd name="T108" fmla="*/ 2 w 1120"/>
                  <a:gd name="T109" fmla="*/ 135 h 682"/>
                  <a:gd name="T110" fmla="*/ 53 w 1120"/>
                  <a:gd name="T111" fmla="*/ 84 h 682"/>
                  <a:gd name="T112" fmla="*/ 127 w 1120"/>
                  <a:gd name="T113" fmla="*/ 42 h 682"/>
                  <a:gd name="T114" fmla="*/ 169 w 1120"/>
                  <a:gd name="T115" fmla="*/ 24 h 682"/>
                  <a:gd name="T116" fmla="*/ 276 w 1120"/>
                  <a:gd name="T117" fmla="*/ 7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20" h="682">
                    <a:moveTo>
                      <a:pt x="325" y="4"/>
                    </a:moveTo>
                    <a:lnTo>
                      <a:pt x="334" y="15"/>
                    </a:lnTo>
                    <a:lnTo>
                      <a:pt x="339" y="20"/>
                    </a:lnTo>
                    <a:lnTo>
                      <a:pt x="341" y="13"/>
                    </a:lnTo>
                    <a:lnTo>
                      <a:pt x="352" y="9"/>
                    </a:lnTo>
                    <a:lnTo>
                      <a:pt x="370" y="9"/>
                    </a:lnTo>
                    <a:lnTo>
                      <a:pt x="374" y="9"/>
                    </a:lnTo>
                    <a:lnTo>
                      <a:pt x="383" y="15"/>
                    </a:lnTo>
                    <a:lnTo>
                      <a:pt x="405" y="20"/>
                    </a:lnTo>
                    <a:lnTo>
                      <a:pt x="412" y="33"/>
                    </a:lnTo>
                    <a:lnTo>
                      <a:pt x="416" y="46"/>
                    </a:lnTo>
                    <a:lnTo>
                      <a:pt x="437" y="40"/>
                    </a:lnTo>
                    <a:lnTo>
                      <a:pt x="459" y="46"/>
                    </a:lnTo>
                    <a:lnTo>
                      <a:pt x="477" y="58"/>
                    </a:lnTo>
                    <a:lnTo>
                      <a:pt x="494" y="84"/>
                    </a:lnTo>
                    <a:lnTo>
                      <a:pt x="501" y="86"/>
                    </a:lnTo>
                    <a:lnTo>
                      <a:pt x="519" y="89"/>
                    </a:lnTo>
                    <a:lnTo>
                      <a:pt x="532" y="104"/>
                    </a:lnTo>
                    <a:lnTo>
                      <a:pt x="543" y="102"/>
                    </a:lnTo>
                    <a:lnTo>
                      <a:pt x="559" y="115"/>
                    </a:lnTo>
                    <a:lnTo>
                      <a:pt x="579" y="122"/>
                    </a:lnTo>
                    <a:lnTo>
                      <a:pt x="599" y="126"/>
                    </a:lnTo>
                    <a:lnTo>
                      <a:pt x="606" y="135"/>
                    </a:lnTo>
                    <a:lnTo>
                      <a:pt x="608" y="153"/>
                    </a:lnTo>
                    <a:lnTo>
                      <a:pt x="608" y="162"/>
                    </a:lnTo>
                    <a:lnTo>
                      <a:pt x="617" y="171"/>
                    </a:lnTo>
                    <a:lnTo>
                      <a:pt x="641" y="175"/>
                    </a:lnTo>
                    <a:lnTo>
                      <a:pt x="653" y="186"/>
                    </a:lnTo>
                    <a:lnTo>
                      <a:pt x="659" y="189"/>
                    </a:lnTo>
                    <a:lnTo>
                      <a:pt x="690" y="191"/>
                    </a:lnTo>
                    <a:lnTo>
                      <a:pt x="699" y="202"/>
                    </a:lnTo>
                    <a:lnTo>
                      <a:pt x="708" y="200"/>
                    </a:lnTo>
                    <a:lnTo>
                      <a:pt x="713" y="211"/>
                    </a:lnTo>
                    <a:lnTo>
                      <a:pt x="715" y="224"/>
                    </a:lnTo>
                    <a:lnTo>
                      <a:pt x="739" y="226"/>
                    </a:lnTo>
                    <a:lnTo>
                      <a:pt x="751" y="222"/>
                    </a:lnTo>
                    <a:lnTo>
                      <a:pt x="755" y="224"/>
                    </a:lnTo>
                    <a:lnTo>
                      <a:pt x="757" y="222"/>
                    </a:lnTo>
                    <a:lnTo>
                      <a:pt x="762" y="222"/>
                    </a:lnTo>
                    <a:lnTo>
                      <a:pt x="764" y="226"/>
                    </a:lnTo>
                    <a:lnTo>
                      <a:pt x="766" y="231"/>
                    </a:lnTo>
                    <a:lnTo>
                      <a:pt x="768" y="231"/>
                    </a:lnTo>
                    <a:lnTo>
                      <a:pt x="773" y="217"/>
                    </a:lnTo>
                    <a:lnTo>
                      <a:pt x="777" y="213"/>
                    </a:lnTo>
                    <a:lnTo>
                      <a:pt x="788" y="222"/>
                    </a:lnTo>
                    <a:lnTo>
                      <a:pt x="811" y="202"/>
                    </a:lnTo>
                    <a:lnTo>
                      <a:pt x="815" y="200"/>
                    </a:lnTo>
                    <a:lnTo>
                      <a:pt x="820" y="195"/>
                    </a:lnTo>
                    <a:lnTo>
                      <a:pt x="846" y="184"/>
                    </a:lnTo>
                    <a:lnTo>
                      <a:pt x="862" y="182"/>
                    </a:lnTo>
                    <a:lnTo>
                      <a:pt x="875" y="173"/>
                    </a:lnTo>
                    <a:lnTo>
                      <a:pt x="884" y="164"/>
                    </a:lnTo>
                    <a:lnTo>
                      <a:pt x="889" y="162"/>
                    </a:lnTo>
                    <a:lnTo>
                      <a:pt x="900" y="162"/>
                    </a:lnTo>
                    <a:lnTo>
                      <a:pt x="909" y="164"/>
                    </a:lnTo>
                    <a:lnTo>
                      <a:pt x="918" y="164"/>
                    </a:lnTo>
                    <a:lnTo>
                      <a:pt x="936" y="160"/>
                    </a:lnTo>
                    <a:lnTo>
                      <a:pt x="953" y="158"/>
                    </a:lnTo>
                    <a:lnTo>
                      <a:pt x="967" y="153"/>
                    </a:lnTo>
                    <a:lnTo>
                      <a:pt x="973" y="153"/>
                    </a:lnTo>
                    <a:lnTo>
                      <a:pt x="987" y="162"/>
                    </a:lnTo>
                    <a:lnTo>
                      <a:pt x="1005" y="169"/>
                    </a:lnTo>
                    <a:lnTo>
                      <a:pt x="1009" y="175"/>
                    </a:lnTo>
                    <a:lnTo>
                      <a:pt x="1016" y="175"/>
                    </a:lnTo>
                    <a:lnTo>
                      <a:pt x="1013" y="186"/>
                    </a:lnTo>
                    <a:lnTo>
                      <a:pt x="1025" y="202"/>
                    </a:lnTo>
                    <a:lnTo>
                      <a:pt x="1036" y="202"/>
                    </a:lnTo>
                    <a:lnTo>
                      <a:pt x="1042" y="211"/>
                    </a:lnTo>
                    <a:lnTo>
                      <a:pt x="1049" y="211"/>
                    </a:lnTo>
                    <a:lnTo>
                      <a:pt x="1051" y="206"/>
                    </a:lnTo>
                    <a:lnTo>
                      <a:pt x="1060" y="209"/>
                    </a:lnTo>
                    <a:lnTo>
                      <a:pt x="1067" y="224"/>
                    </a:lnTo>
                    <a:lnTo>
                      <a:pt x="1076" y="235"/>
                    </a:lnTo>
                    <a:lnTo>
                      <a:pt x="1083" y="231"/>
                    </a:lnTo>
                    <a:lnTo>
                      <a:pt x="1089" y="224"/>
                    </a:lnTo>
                    <a:lnTo>
                      <a:pt x="1096" y="213"/>
                    </a:lnTo>
                    <a:lnTo>
                      <a:pt x="1105" y="220"/>
                    </a:lnTo>
                    <a:lnTo>
                      <a:pt x="1114" y="220"/>
                    </a:lnTo>
                    <a:lnTo>
                      <a:pt x="1120" y="222"/>
                    </a:lnTo>
                    <a:lnTo>
                      <a:pt x="1120" y="231"/>
                    </a:lnTo>
                    <a:lnTo>
                      <a:pt x="1109" y="244"/>
                    </a:lnTo>
                    <a:lnTo>
                      <a:pt x="1105" y="249"/>
                    </a:lnTo>
                    <a:lnTo>
                      <a:pt x="1109" y="260"/>
                    </a:lnTo>
                    <a:lnTo>
                      <a:pt x="1107" y="264"/>
                    </a:lnTo>
                    <a:lnTo>
                      <a:pt x="1100" y="273"/>
                    </a:lnTo>
                    <a:lnTo>
                      <a:pt x="1094" y="282"/>
                    </a:lnTo>
                    <a:lnTo>
                      <a:pt x="1094" y="306"/>
                    </a:lnTo>
                    <a:lnTo>
                      <a:pt x="1091" y="313"/>
                    </a:lnTo>
                    <a:lnTo>
                      <a:pt x="1083" y="322"/>
                    </a:lnTo>
                    <a:lnTo>
                      <a:pt x="1074" y="342"/>
                    </a:lnTo>
                    <a:lnTo>
                      <a:pt x="1056" y="340"/>
                    </a:lnTo>
                    <a:lnTo>
                      <a:pt x="1047" y="344"/>
                    </a:lnTo>
                    <a:lnTo>
                      <a:pt x="1045" y="353"/>
                    </a:lnTo>
                    <a:lnTo>
                      <a:pt x="1034" y="355"/>
                    </a:lnTo>
                    <a:lnTo>
                      <a:pt x="1027" y="366"/>
                    </a:lnTo>
                    <a:lnTo>
                      <a:pt x="1031" y="369"/>
                    </a:lnTo>
                    <a:lnTo>
                      <a:pt x="1022" y="377"/>
                    </a:lnTo>
                    <a:lnTo>
                      <a:pt x="1005" y="373"/>
                    </a:lnTo>
                    <a:lnTo>
                      <a:pt x="998" y="380"/>
                    </a:lnTo>
                    <a:lnTo>
                      <a:pt x="1005" y="400"/>
                    </a:lnTo>
                    <a:lnTo>
                      <a:pt x="998" y="408"/>
                    </a:lnTo>
                    <a:lnTo>
                      <a:pt x="993" y="422"/>
                    </a:lnTo>
                    <a:lnTo>
                      <a:pt x="980" y="433"/>
                    </a:lnTo>
                    <a:lnTo>
                      <a:pt x="944" y="431"/>
                    </a:lnTo>
                    <a:lnTo>
                      <a:pt x="938" y="435"/>
                    </a:lnTo>
                    <a:lnTo>
                      <a:pt x="913" y="437"/>
                    </a:lnTo>
                    <a:lnTo>
                      <a:pt x="911" y="448"/>
                    </a:lnTo>
                    <a:lnTo>
                      <a:pt x="915" y="460"/>
                    </a:lnTo>
                    <a:lnTo>
                      <a:pt x="922" y="468"/>
                    </a:lnTo>
                    <a:lnTo>
                      <a:pt x="927" y="477"/>
                    </a:lnTo>
                    <a:lnTo>
                      <a:pt x="927" y="488"/>
                    </a:lnTo>
                    <a:lnTo>
                      <a:pt x="918" y="486"/>
                    </a:lnTo>
                    <a:lnTo>
                      <a:pt x="909" y="515"/>
                    </a:lnTo>
                    <a:lnTo>
                      <a:pt x="931" y="533"/>
                    </a:lnTo>
                    <a:lnTo>
                      <a:pt x="936" y="535"/>
                    </a:lnTo>
                    <a:lnTo>
                      <a:pt x="936" y="537"/>
                    </a:lnTo>
                    <a:lnTo>
                      <a:pt x="936" y="542"/>
                    </a:lnTo>
                    <a:lnTo>
                      <a:pt x="938" y="544"/>
                    </a:lnTo>
                    <a:lnTo>
                      <a:pt x="947" y="548"/>
                    </a:lnTo>
                    <a:lnTo>
                      <a:pt x="953" y="551"/>
                    </a:lnTo>
                    <a:lnTo>
                      <a:pt x="980" y="551"/>
                    </a:lnTo>
                    <a:lnTo>
                      <a:pt x="985" y="553"/>
                    </a:lnTo>
                    <a:lnTo>
                      <a:pt x="985" y="557"/>
                    </a:lnTo>
                    <a:lnTo>
                      <a:pt x="978" y="573"/>
                    </a:lnTo>
                    <a:lnTo>
                      <a:pt x="976" y="579"/>
                    </a:lnTo>
                    <a:lnTo>
                      <a:pt x="982" y="586"/>
                    </a:lnTo>
                    <a:lnTo>
                      <a:pt x="991" y="593"/>
                    </a:lnTo>
                    <a:lnTo>
                      <a:pt x="993" y="606"/>
                    </a:lnTo>
                    <a:lnTo>
                      <a:pt x="1002" y="611"/>
                    </a:lnTo>
                    <a:lnTo>
                      <a:pt x="1002" y="613"/>
                    </a:lnTo>
                    <a:lnTo>
                      <a:pt x="1007" y="624"/>
                    </a:lnTo>
                    <a:lnTo>
                      <a:pt x="1007" y="631"/>
                    </a:lnTo>
                    <a:lnTo>
                      <a:pt x="1005" y="633"/>
                    </a:lnTo>
                    <a:lnTo>
                      <a:pt x="998" y="635"/>
                    </a:lnTo>
                    <a:lnTo>
                      <a:pt x="993" y="635"/>
                    </a:lnTo>
                    <a:lnTo>
                      <a:pt x="991" y="637"/>
                    </a:lnTo>
                    <a:lnTo>
                      <a:pt x="976" y="644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2" y="646"/>
                    </a:lnTo>
                    <a:lnTo>
                      <a:pt x="956" y="646"/>
                    </a:lnTo>
                    <a:lnTo>
                      <a:pt x="947" y="651"/>
                    </a:lnTo>
                    <a:lnTo>
                      <a:pt x="944" y="653"/>
                    </a:lnTo>
                    <a:lnTo>
                      <a:pt x="942" y="655"/>
                    </a:lnTo>
                    <a:lnTo>
                      <a:pt x="944" y="662"/>
                    </a:lnTo>
                    <a:lnTo>
                      <a:pt x="940" y="666"/>
                    </a:lnTo>
                    <a:lnTo>
                      <a:pt x="940" y="668"/>
                    </a:lnTo>
                    <a:lnTo>
                      <a:pt x="936" y="666"/>
                    </a:lnTo>
                    <a:lnTo>
                      <a:pt x="933" y="666"/>
                    </a:lnTo>
                    <a:lnTo>
                      <a:pt x="929" y="668"/>
                    </a:lnTo>
                    <a:lnTo>
                      <a:pt x="924" y="668"/>
                    </a:lnTo>
                    <a:lnTo>
                      <a:pt x="922" y="671"/>
                    </a:lnTo>
                    <a:lnTo>
                      <a:pt x="913" y="668"/>
                    </a:lnTo>
                    <a:lnTo>
                      <a:pt x="909" y="662"/>
                    </a:lnTo>
                    <a:lnTo>
                      <a:pt x="902" y="659"/>
                    </a:lnTo>
                    <a:lnTo>
                      <a:pt x="895" y="653"/>
                    </a:lnTo>
                    <a:lnTo>
                      <a:pt x="893" y="639"/>
                    </a:lnTo>
                    <a:lnTo>
                      <a:pt x="895" y="635"/>
                    </a:lnTo>
                    <a:lnTo>
                      <a:pt x="893" y="624"/>
                    </a:lnTo>
                    <a:lnTo>
                      <a:pt x="889" y="622"/>
                    </a:lnTo>
                    <a:lnTo>
                      <a:pt x="878" y="628"/>
                    </a:lnTo>
                    <a:lnTo>
                      <a:pt x="873" y="633"/>
                    </a:lnTo>
                    <a:lnTo>
                      <a:pt x="862" y="633"/>
                    </a:lnTo>
                    <a:lnTo>
                      <a:pt x="858" y="633"/>
                    </a:lnTo>
                    <a:lnTo>
                      <a:pt x="853" y="637"/>
                    </a:lnTo>
                    <a:lnTo>
                      <a:pt x="849" y="637"/>
                    </a:lnTo>
                    <a:lnTo>
                      <a:pt x="842" y="642"/>
                    </a:lnTo>
                    <a:lnTo>
                      <a:pt x="842" y="646"/>
                    </a:lnTo>
                    <a:lnTo>
                      <a:pt x="842" y="646"/>
                    </a:lnTo>
                    <a:lnTo>
                      <a:pt x="842" y="646"/>
                    </a:lnTo>
                    <a:lnTo>
                      <a:pt x="840" y="644"/>
                    </a:lnTo>
                    <a:lnTo>
                      <a:pt x="838" y="644"/>
                    </a:lnTo>
                    <a:lnTo>
                      <a:pt x="829" y="653"/>
                    </a:lnTo>
                    <a:lnTo>
                      <a:pt x="822" y="648"/>
                    </a:lnTo>
                    <a:lnTo>
                      <a:pt x="826" y="644"/>
                    </a:lnTo>
                    <a:lnTo>
                      <a:pt x="826" y="637"/>
                    </a:lnTo>
                    <a:lnTo>
                      <a:pt x="831" y="637"/>
                    </a:lnTo>
                    <a:lnTo>
                      <a:pt x="840" y="631"/>
                    </a:lnTo>
                    <a:lnTo>
                      <a:pt x="835" y="628"/>
                    </a:lnTo>
                    <a:lnTo>
                      <a:pt x="835" y="624"/>
                    </a:lnTo>
                    <a:lnTo>
                      <a:pt x="838" y="617"/>
                    </a:lnTo>
                    <a:lnTo>
                      <a:pt x="835" y="611"/>
                    </a:lnTo>
                    <a:lnTo>
                      <a:pt x="833" y="611"/>
                    </a:lnTo>
                    <a:lnTo>
                      <a:pt x="824" y="615"/>
                    </a:lnTo>
                    <a:lnTo>
                      <a:pt x="826" y="617"/>
                    </a:lnTo>
                    <a:lnTo>
                      <a:pt x="826" y="619"/>
                    </a:lnTo>
                    <a:lnTo>
                      <a:pt x="817" y="622"/>
                    </a:lnTo>
                    <a:lnTo>
                      <a:pt x="817" y="622"/>
                    </a:lnTo>
                    <a:lnTo>
                      <a:pt x="813" y="624"/>
                    </a:lnTo>
                    <a:lnTo>
                      <a:pt x="809" y="626"/>
                    </a:lnTo>
                    <a:lnTo>
                      <a:pt x="809" y="624"/>
                    </a:lnTo>
                    <a:lnTo>
                      <a:pt x="804" y="624"/>
                    </a:lnTo>
                    <a:lnTo>
                      <a:pt x="802" y="624"/>
                    </a:lnTo>
                    <a:lnTo>
                      <a:pt x="800" y="628"/>
                    </a:lnTo>
                    <a:lnTo>
                      <a:pt x="797" y="626"/>
                    </a:lnTo>
                    <a:lnTo>
                      <a:pt x="795" y="626"/>
                    </a:lnTo>
                    <a:lnTo>
                      <a:pt x="793" y="631"/>
                    </a:lnTo>
                    <a:lnTo>
                      <a:pt x="788" y="628"/>
                    </a:lnTo>
                    <a:lnTo>
                      <a:pt x="788" y="633"/>
                    </a:lnTo>
                    <a:lnTo>
                      <a:pt x="788" y="635"/>
                    </a:lnTo>
                    <a:lnTo>
                      <a:pt x="780" y="637"/>
                    </a:lnTo>
                    <a:lnTo>
                      <a:pt x="777" y="631"/>
                    </a:lnTo>
                    <a:lnTo>
                      <a:pt x="777" y="628"/>
                    </a:lnTo>
                    <a:lnTo>
                      <a:pt x="768" y="622"/>
                    </a:lnTo>
                    <a:lnTo>
                      <a:pt x="771" y="615"/>
                    </a:lnTo>
                    <a:lnTo>
                      <a:pt x="771" y="615"/>
                    </a:lnTo>
                    <a:lnTo>
                      <a:pt x="771" y="611"/>
                    </a:lnTo>
                    <a:lnTo>
                      <a:pt x="766" y="608"/>
                    </a:lnTo>
                    <a:lnTo>
                      <a:pt x="764" y="608"/>
                    </a:lnTo>
                    <a:lnTo>
                      <a:pt x="764" y="604"/>
                    </a:lnTo>
                    <a:lnTo>
                      <a:pt x="762" y="602"/>
                    </a:lnTo>
                    <a:lnTo>
                      <a:pt x="757" y="599"/>
                    </a:lnTo>
                    <a:lnTo>
                      <a:pt x="755" y="602"/>
                    </a:lnTo>
                    <a:lnTo>
                      <a:pt x="748" y="597"/>
                    </a:lnTo>
                    <a:lnTo>
                      <a:pt x="751" y="593"/>
                    </a:lnTo>
                    <a:lnTo>
                      <a:pt x="753" y="593"/>
                    </a:lnTo>
                    <a:lnTo>
                      <a:pt x="753" y="591"/>
                    </a:lnTo>
                    <a:lnTo>
                      <a:pt x="742" y="582"/>
                    </a:lnTo>
                    <a:lnTo>
                      <a:pt x="742" y="582"/>
                    </a:lnTo>
                    <a:lnTo>
                      <a:pt x="739" y="579"/>
                    </a:lnTo>
                    <a:lnTo>
                      <a:pt x="735" y="579"/>
                    </a:lnTo>
                    <a:lnTo>
                      <a:pt x="733" y="584"/>
                    </a:lnTo>
                    <a:lnTo>
                      <a:pt x="728" y="586"/>
                    </a:lnTo>
                    <a:lnTo>
                      <a:pt x="724" y="586"/>
                    </a:lnTo>
                    <a:lnTo>
                      <a:pt x="722" y="588"/>
                    </a:lnTo>
                    <a:lnTo>
                      <a:pt x="717" y="591"/>
                    </a:lnTo>
                    <a:lnTo>
                      <a:pt x="715" y="593"/>
                    </a:lnTo>
                    <a:lnTo>
                      <a:pt x="711" y="595"/>
                    </a:lnTo>
                    <a:lnTo>
                      <a:pt x="711" y="593"/>
                    </a:lnTo>
                    <a:lnTo>
                      <a:pt x="706" y="597"/>
                    </a:lnTo>
                    <a:lnTo>
                      <a:pt x="702" y="597"/>
                    </a:lnTo>
                    <a:lnTo>
                      <a:pt x="702" y="595"/>
                    </a:lnTo>
                    <a:lnTo>
                      <a:pt x="699" y="595"/>
                    </a:lnTo>
                    <a:lnTo>
                      <a:pt x="695" y="593"/>
                    </a:lnTo>
                    <a:lnTo>
                      <a:pt x="693" y="597"/>
                    </a:lnTo>
                    <a:lnTo>
                      <a:pt x="690" y="602"/>
                    </a:lnTo>
                    <a:lnTo>
                      <a:pt x="686" y="604"/>
                    </a:lnTo>
                    <a:lnTo>
                      <a:pt x="684" y="597"/>
                    </a:lnTo>
                    <a:lnTo>
                      <a:pt x="679" y="597"/>
                    </a:lnTo>
                    <a:lnTo>
                      <a:pt x="677" y="595"/>
                    </a:lnTo>
                    <a:lnTo>
                      <a:pt x="675" y="597"/>
                    </a:lnTo>
                    <a:lnTo>
                      <a:pt x="673" y="595"/>
                    </a:lnTo>
                    <a:lnTo>
                      <a:pt x="673" y="593"/>
                    </a:lnTo>
                    <a:lnTo>
                      <a:pt x="668" y="591"/>
                    </a:lnTo>
                    <a:lnTo>
                      <a:pt x="666" y="586"/>
                    </a:lnTo>
                    <a:lnTo>
                      <a:pt x="664" y="591"/>
                    </a:lnTo>
                    <a:lnTo>
                      <a:pt x="662" y="591"/>
                    </a:lnTo>
                    <a:lnTo>
                      <a:pt x="662" y="586"/>
                    </a:lnTo>
                    <a:lnTo>
                      <a:pt x="662" y="584"/>
                    </a:lnTo>
                    <a:lnTo>
                      <a:pt x="659" y="584"/>
                    </a:lnTo>
                    <a:lnTo>
                      <a:pt x="659" y="579"/>
                    </a:lnTo>
                    <a:lnTo>
                      <a:pt x="655" y="579"/>
                    </a:lnTo>
                    <a:lnTo>
                      <a:pt x="655" y="582"/>
                    </a:lnTo>
                    <a:lnTo>
                      <a:pt x="650" y="582"/>
                    </a:lnTo>
                    <a:lnTo>
                      <a:pt x="650" y="579"/>
                    </a:lnTo>
                    <a:lnTo>
                      <a:pt x="646" y="577"/>
                    </a:lnTo>
                    <a:lnTo>
                      <a:pt x="639" y="579"/>
                    </a:lnTo>
                    <a:lnTo>
                      <a:pt x="628" y="573"/>
                    </a:lnTo>
                    <a:lnTo>
                      <a:pt x="624" y="566"/>
                    </a:lnTo>
                    <a:lnTo>
                      <a:pt x="626" y="564"/>
                    </a:lnTo>
                    <a:lnTo>
                      <a:pt x="624" y="564"/>
                    </a:lnTo>
                    <a:lnTo>
                      <a:pt x="624" y="562"/>
                    </a:lnTo>
                    <a:lnTo>
                      <a:pt x="621" y="559"/>
                    </a:lnTo>
                    <a:lnTo>
                      <a:pt x="617" y="562"/>
                    </a:lnTo>
                    <a:lnTo>
                      <a:pt x="615" y="557"/>
                    </a:lnTo>
                    <a:lnTo>
                      <a:pt x="613" y="555"/>
                    </a:lnTo>
                    <a:lnTo>
                      <a:pt x="610" y="553"/>
                    </a:lnTo>
                    <a:lnTo>
                      <a:pt x="613" y="551"/>
                    </a:lnTo>
                    <a:lnTo>
                      <a:pt x="613" y="551"/>
                    </a:lnTo>
                    <a:lnTo>
                      <a:pt x="615" y="548"/>
                    </a:lnTo>
                    <a:lnTo>
                      <a:pt x="613" y="546"/>
                    </a:lnTo>
                    <a:lnTo>
                      <a:pt x="615" y="542"/>
                    </a:lnTo>
                    <a:lnTo>
                      <a:pt x="615" y="542"/>
                    </a:lnTo>
                    <a:lnTo>
                      <a:pt x="613" y="544"/>
                    </a:lnTo>
                    <a:lnTo>
                      <a:pt x="608" y="542"/>
                    </a:lnTo>
                    <a:lnTo>
                      <a:pt x="606" y="542"/>
                    </a:lnTo>
                    <a:lnTo>
                      <a:pt x="606" y="544"/>
                    </a:lnTo>
                    <a:lnTo>
                      <a:pt x="606" y="546"/>
                    </a:lnTo>
                    <a:lnTo>
                      <a:pt x="601" y="553"/>
                    </a:lnTo>
                    <a:lnTo>
                      <a:pt x="597" y="551"/>
                    </a:lnTo>
                    <a:lnTo>
                      <a:pt x="588" y="555"/>
                    </a:lnTo>
                    <a:lnTo>
                      <a:pt x="584" y="553"/>
                    </a:lnTo>
                    <a:lnTo>
                      <a:pt x="581" y="548"/>
                    </a:lnTo>
                    <a:lnTo>
                      <a:pt x="575" y="548"/>
                    </a:lnTo>
                    <a:lnTo>
                      <a:pt x="575" y="548"/>
                    </a:lnTo>
                    <a:lnTo>
                      <a:pt x="568" y="548"/>
                    </a:lnTo>
                    <a:lnTo>
                      <a:pt x="564" y="553"/>
                    </a:lnTo>
                    <a:lnTo>
                      <a:pt x="552" y="551"/>
                    </a:lnTo>
                    <a:lnTo>
                      <a:pt x="548" y="555"/>
                    </a:lnTo>
                    <a:lnTo>
                      <a:pt x="537" y="562"/>
                    </a:lnTo>
                    <a:lnTo>
                      <a:pt x="535" y="571"/>
                    </a:lnTo>
                    <a:lnTo>
                      <a:pt x="532" y="573"/>
                    </a:lnTo>
                    <a:lnTo>
                      <a:pt x="519" y="575"/>
                    </a:lnTo>
                    <a:lnTo>
                      <a:pt x="517" y="575"/>
                    </a:lnTo>
                    <a:lnTo>
                      <a:pt x="510" y="577"/>
                    </a:lnTo>
                    <a:lnTo>
                      <a:pt x="510" y="582"/>
                    </a:lnTo>
                    <a:lnTo>
                      <a:pt x="506" y="586"/>
                    </a:lnTo>
                    <a:lnTo>
                      <a:pt x="501" y="586"/>
                    </a:lnTo>
                    <a:lnTo>
                      <a:pt x="499" y="588"/>
                    </a:lnTo>
                    <a:lnTo>
                      <a:pt x="490" y="593"/>
                    </a:lnTo>
                    <a:lnTo>
                      <a:pt x="488" y="593"/>
                    </a:lnTo>
                    <a:lnTo>
                      <a:pt x="483" y="588"/>
                    </a:lnTo>
                    <a:lnTo>
                      <a:pt x="479" y="588"/>
                    </a:lnTo>
                    <a:lnTo>
                      <a:pt x="470" y="588"/>
                    </a:lnTo>
                    <a:lnTo>
                      <a:pt x="468" y="588"/>
                    </a:lnTo>
                    <a:lnTo>
                      <a:pt x="468" y="591"/>
                    </a:lnTo>
                    <a:lnTo>
                      <a:pt x="468" y="593"/>
                    </a:lnTo>
                    <a:lnTo>
                      <a:pt x="468" y="595"/>
                    </a:lnTo>
                    <a:lnTo>
                      <a:pt x="472" y="599"/>
                    </a:lnTo>
                    <a:lnTo>
                      <a:pt x="479" y="604"/>
                    </a:lnTo>
                    <a:lnTo>
                      <a:pt x="486" y="613"/>
                    </a:lnTo>
                    <a:lnTo>
                      <a:pt x="483" y="617"/>
                    </a:lnTo>
                    <a:lnTo>
                      <a:pt x="483" y="622"/>
                    </a:lnTo>
                    <a:lnTo>
                      <a:pt x="483" y="624"/>
                    </a:lnTo>
                    <a:lnTo>
                      <a:pt x="486" y="626"/>
                    </a:lnTo>
                    <a:lnTo>
                      <a:pt x="486" y="628"/>
                    </a:lnTo>
                    <a:lnTo>
                      <a:pt x="470" y="651"/>
                    </a:lnTo>
                    <a:lnTo>
                      <a:pt x="466" y="653"/>
                    </a:lnTo>
                    <a:lnTo>
                      <a:pt x="461" y="653"/>
                    </a:lnTo>
                    <a:lnTo>
                      <a:pt x="457" y="659"/>
                    </a:lnTo>
                    <a:lnTo>
                      <a:pt x="452" y="664"/>
                    </a:lnTo>
                    <a:lnTo>
                      <a:pt x="439" y="666"/>
                    </a:lnTo>
                    <a:lnTo>
                      <a:pt x="432" y="668"/>
                    </a:lnTo>
                    <a:lnTo>
                      <a:pt x="430" y="671"/>
                    </a:lnTo>
                    <a:lnTo>
                      <a:pt x="428" y="677"/>
                    </a:lnTo>
                    <a:lnTo>
                      <a:pt x="425" y="682"/>
                    </a:lnTo>
                    <a:lnTo>
                      <a:pt x="425" y="679"/>
                    </a:lnTo>
                    <a:lnTo>
                      <a:pt x="425" y="675"/>
                    </a:lnTo>
                    <a:lnTo>
                      <a:pt x="421" y="675"/>
                    </a:lnTo>
                    <a:lnTo>
                      <a:pt x="421" y="671"/>
                    </a:lnTo>
                    <a:lnTo>
                      <a:pt x="414" y="673"/>
                    </a:lnTo>
                    <a:lnTo>
                      <a:pt x="401" y="671"/>
                    </a:lnTo>
                    <a:lnTo>
                      <a:pt x="401" y="673"/>
                    </a:lnTo>
                    <a:lnTo>
                      <a:pt x="388" y="664"/>
                    </a:lnTo>
                    <a:lnTo>
                      <a:pt x="383" y="662"/>
                    </a:lnTo>
                    <a:lnTo>
                      <a:pt x="381" y="659"/>
                    </a:lnTo>
                    <a:lnTo>
                      <a:pt x="376" y="662"/>
                    </a:lnTo>
                    <a:lnTo>
                      <a:pt x="372" y="659"/>
                    </a:lnTo>
                    <a:lnTo>
                      <a:pt x="372" y="657"/>
                    </a:lnTo>
                    <a:lnTo>
                      <a:pt x="365" y="651"/>
                    </a:lnTo>
                    <a:lnTo>
                      <a:pt x="359" y="651"/>
                    </a:lnTo>
                    <a:lnTo>
                      <a:pt x="352" y="655"/>
                    </a:lnTo>
                    <a:lnTo>
                      <a:pt x="350" y="657"/>
                    </a:lnTo>
                    <a:lnTo>
                      <a:pt x="347" y="655"/>
                    </a:lnTo>
                    <a:lnTo>
                      <a:pt x="345" y="653"/>
                    </a:lnTo>
                    <a:lnTo>
                      <a:pt x="341" y="653"/>
                    </a:lnTo>
                    <a:lnTo>
                      <a:pt x="336" y="651"/>
                    </a:lnTo>
                    <a:lnTo>
                      <a:pt x="332" y="648"/>
                    </a:lnTo>
                    <a:lnTo>
                      <a:pt x="327" y="648"/>
                    </a:lnTo>
                    <a:lnTo>
                      <a:pt x="325" y="651"/>
                    </a:lnTo>
                    <a:lnTo>
                      <a:pt x="318" y="651"/>
                    </a:lnTo>
                    <a:lnTo>
                      <a:pt x="312" y="651"/>
                    </a:lnTo>
                    <a:lnTo>
                      <a:pt x="310" y="651"/>
                    </a:lnTo>
                    <a:lnTo>
                      <a:pt x="310" y="644"/>
                    </a:lnTo>
                    <a:lnTo>
                      <a:pt x="305" y="639"/>
                    </a:lnTo>
                    <a:lnTo>
                      <a:pt x="303" y="633"/>
                    </a:lnTo>
                    <a:lnTo>
                      <a:pt x="307" y="626"/>
                    </a:lnTo>
                    <a:lnTo>
                      <a:pt x="305" y="622"/>
                    </a:lnTo>
                    <a:lnTo>
                      <a:pt x="305" y="617"/>
                    </a:lnTo>
                    <a:lnTo>
                      <a:pt x="307" y="611"/>
                    </a:lnTo>
                    <a:lnTo>
                      <a:pt x="312" y="604"/>
                    </a:lnTo>
                    <a:lnTo>
                      <a:pt x="312" y="599"/>
                    </a:lnTo>
                    <a:lnTo>
                      <a:pt x="303" y="602"/>
                    </a:lnTo>
                    <a:lnTo>
                      <a:pt x="303" y="606"/>
                    </a:lnTo>
                    <a:lnTo>
                      <a:pt x="298" y="613"/>
                    </a:lnTo>
                    <a:lnTo>
                      <a:pt x="292" y="613"/>
                    </a:lnTo>
                    <a:lnTo>
                      <a:pt x="287" y="615"/>
                    </a:lnTo>
                    <a:lnTo>
                      <a:pt x="281" y="608"/>
                    </a:lnTo>
                    <a:lnTo>
                      <a:pt x="272" y="608"/>
                    </a:lnTo>
                    <a:lnTo>
                      <a:pt x="261" y="611"/>
                    </a:lnTo>
                    <a:lnTo>
                      <a:pt x="256" y="604"/>
                    </a:lnTo>
                    <a:lnTo>
                      <a:pt x="236" y="593"/>
                    </a:lnTo>
                    <a:lnTo>
                      <a:pt x="207" y="582"/>
                    </a:lnTo>
                    <a:lnTo>
                      <a:pt x="198" y="573"/>
                    </a:lnTo>
                    <a:lnTo>
                      <a:pt x="187" y="575"/>
                    </a:lnTo>
                    <a:lnTo>
                      <a:pt x="178" y="573"/>
                    </a:lnTo>
                    <a:lnTo>
                      <a:pt x="165" y="566"/>
                    </a:lnTo>
                    <a:lnTo>
                      <a:pt x="158" y="559"/>
                    </a:lnTo>
                    <a:lnTo>
                      <a:pt x="158" y="546"/>
                    </a:lnTo>
                    <a:lnTo>
                      <a:pt x="151" y="544"/>
                    </a:lnTo>
                    <a:lnTo>
                      <a:pt x="154" y="537"/>
                    </a:lnTo>
                    <a:lnTo>
                      <a:pt x="151" y="520"/>
                    </a:lnTo>
                    <a:lnTo>
                      <a:pt x="158" y="511"/>
                    </a:lnTo>
                    <a:lnTo>
                      <a:pt x="156" y="504"/>
                    </a:lnTo>
                    <a:lnTo>
                      <a:pt x="158" y="495"/>
                    </a:lnTo>
                    <a:lnTo>
                      <a:pt x="151" y="488"/>
                    </a:lnTo>
                    <a:lnTo>
                      <a:pt x="154" y="477"/>
                    </a:lnTo>
                    <a:lnTo>
                      <a:pt x="154" y="471"/>
                    </a:lnTo>
                    <a:lnTo>
                      <a:pt x="149" y="464"/>
                    </a:lnTo>
                    <a:lnTo>
                      <a:pt x="151" y="448"/>
                    </a:lnTo>
                    <a:lnTo>
                      <a:pt x="143" y="433"/>
                    </a:lnTo>
                    <a:lnTo>
                      <a:pt x="138" y="415"/>
                    </a:lnTo>
                    <a:lnTo>
                      <a:pt x="136" y="397"/>
                    </a:lnTo>
                    <a:lnTo>
                      <a:pt x="127" y="384"/>
                    </a:lnTo>
                    <a:lnTo>
                      <a:pt x="131" y="364"/>
                    </a:lnTo>
                    <a:lnTo>
                      <a:pt x="138" y="353"/>
                    </a:lnTo>
                    <a:lnTo>
                      <a:pt x="149" y="351"/>
                    </a:lnTo>
                    <a:lnTo>
                      <a:pt x="158" y="355"/>
                    </a:lnTo>
                    <a:lnTo>
                      <a:pt x="163" y="344"/>
                    </a:lnTo>
                    <a:lnTo>
                      <a:pt x="165" y="333"/>
                    </a:lnTo>
                    <a:lnTo>
                      <a:pt x="171" y="324"/>
                    </a:lnTo>
                    <a:lnTo>
                      <a:pt x="189" y="320"/>
                    </a:lnTo>
                    <a:lnTo>
                      <a:pt x="198" y="317"/>
                    </a:lnTo>
                    <a:lnTo>
                      <a:pt x="214" y="309"/>
                    </a:lnTo>
                    <a:lnTo>
                      <a:pt x="218" y="302"/>
                    </a:lnTo>
                    <a:lnTo>
                      <a:pt x="220" y="295"/>
                    </a:lnTo>
                    <a:lnTo>
                      <a:pt x="225" y="291"/>
                    </a:lnTo>
                    <a:lnTo>
                      <a:pt x="220" y="286"/>
                    </a:lnTo>
                    <a:lnTo>
                      <a:pt x="225" y="280"/>
                    </a:lnTo>
                    <a:lnTo>
                      <a:pt x="229" y="277"/>
                    </a:lnTo>
                    <a:lnTo>
                      <a:pt x="223" y="273"/>
                    </a:lnTo>
                    <a:lnTo>
                      <a:pt x="205" y="269"/>
                    </a:lnTo>
                    <a:lnTo>
                      <a:pt x="194" y="264"/>
                    </a:lnTo>
                    <a:lnTo>
                      <a:pt x="189" y="262"/>
                    </a:lnTo>
                    <a:lnTo>
                      <a:pt x="180" y="260"/>
                    </a:lnTo>
                    <a:lnTo>
                      <a:pt x="171" y="260"/>
                    </a:lnTo>
                    <a:lnTo>
                      <a:pt x="171" y="255"/>
                    </a:lnTo>
                    <a:lnTo>
                      <a:pt x="167" y="249"/>
                    </a:lnTo>
                    <a:lnTo>
                      <a:pt x="167" y="242"/>
                    </a:lnTo>
                    <a:lnTo>
                      <a:pt x="174" y="231"/>
                    </a:lnTo>
                    <a:lnTo>
                      <a:pt x="180" y="222"/>
                    </a:lnTo>
                    <a:lnTo>
                      <a:pt x="176" y="217"/>
                    </a:lnTo>
                    <a:lnTo>
                      <a:pt x="158" y="215"/>
                    </a:lnTo>
                    <a:lnTo>
                      <a:pt x="140" y="215"/>
                    </a:lnTo>
                    <a:lnTo>
                      <a:pt x="127" y="215"/>
                    </a:lnTo>
                    <a:lnTo>
                      <a:pt x="122" y="209"/>
                    </a:lnTo>
                    <a:lnTo>
                      <a:pt x="116" y="209"/>
                    </a:lnTo>
                    <a:lnTo>
                      <a:pt x="87" y="191"/>
                    </a:lnTo>
                    <a:lnTo>
                      <a:pt x="87" y="186"/>
                    </a:lnTo>
                    <a:lnTo>
                      <a:pt x="91" y="175"/>
                    </a:lnTo>
                    <a:lnTo>
                      <a:pt x="85" y="171"/>
                    </a:lnTo>
                    <a:lnTo>
                      <a:pt x="67" y="169"/>
                    </a:lnTo>
                    <a:lnTo>
                      <a:pt x="51" y="169"/>
                    </a:lnTo>
                    <a:lnTo>
                      <a:pt x="42" y="173"/>
                    </a:lnTo>
                    <a:lnTo>
                      <a:pt x="33" y="173"/>
                    </a:lnTo>
                    <a:lnTo>
                      <a:pt x="20" y="171"/>
                    </a:lnTo>
                    <a:lnTo>
                      <a:pt x="0" y="164"/>
                    </a:lnTo>
                    <a:lnTo>
                      <a:pt x="9" y="149"/>
                    </a:lnTo>
                    <a:lnTo>
                      <a:pt x="9" y="144"/>
                    </a:lnTo>
                    <a:lnTo>
                      <a:pt x="2" y="135"/>
                    </a:lnTo>
                    <a:lnTo>
                      <a:pt x="7" y="129"/>
                    </a:lnTo>
                    <a:lnTo>
                      <a:pt x="4" y="122"/>
                    </a:lnTo>
                    <a:lnTo>
                      <a:pt x="13" y="111"/>
                    </a:lnTo>
                    <a:lnTo>
                      <a:pt x="22" y="111"/>
                    </a:lnTo>
                    <a:lnTo>
                      <a:pt x="29" y="106"/>
                    </a:lnTo>
                    <a:lnTo>
                      <a:pt x="38" y="102"/>
                    </a:lnTo>
                    <a:lnTo>
                      <a:pt x="51" y="93"/>
                    </a:lnTo>
                    <a:lnTo>
                      <a:pt x="53" y="84"/>
                    </a:lnTo>
                    <a:lnTo>
                      <a:pt x="67" y="82"/>
                    </a:lnTo>
                    <a:lnTo>
                      <a:pt x="67" y="78"/>
                    </a:lnTo>
                    <a:lnTo>
                      <a:pt x="78" y="71"/>
                    </a:lnTo>
                    <a:lnTo>
                      <a:pt x="82" y="64"/>
                    </a:lnTo>
                    <a:lnTo>
                      <a:pt x="78" y="53"/>
                    </a:lnTo>
                    <a:lnTo>
                      <a:pt x="87" y="49"/>
                    </a:lnTo>
                    <a:lnTo>
                      <a:pt x="114" y="46"/>
                    </a:lnTo>
                    <a:lnTo>
                      <a:pt x="127" y="42"/>
                    </a:lnTo>
                    <a:lnTo>
                      <a:pt x="143" y="46"/>
                    </a:lnTo>
                    <a:lnTo>
                      <a:pt x="151" y="46"/>
                    </a:lnTo>
                    <a:lnTo>
                      <a:pt x="163" y="49"/>
                    </a:lnTo>
                    <a:lnTo>
                      <a:pt x="171" y="46"/>
                    </a:lnTo>
                    <a:lnTo>
                      <a:pt x="187" y="46"/>
                    </a:lnTo>
                    <a:lnTo>
                      <a:pt x="194" y="49"/>
                    </a:lnTo>
                    <a:lnTo>
                      <a:pt x="196" y="40"/>
                    </a:lnTo>
                    <a:lnTo>
                      <a:pt x="169" y="24"/>
                    </a:lnTo>
                    <a:lnTo>
                      <a:pt x="187" y="24"/>
                    </a:lnTo>
                    <a:lnTo>
                      <a:pt x="212" y="33"/>
                    </a:lnTo>
                    <a:lnTo>
                      <a:pt x="225" y="31"/>
                    </a:lnTo>
                    <a:lnTo>
                      <a:pt x="227" y="24"/>
                    </a:lnTo>
                    <a:lnTo>
                      <a:pt x="232" y="22"/>
                    </a:lnTo>
                    <a:lnTo>
                      <a:pt x="245" y="22"/>
                    </a:lnTo>
                    <a:lnTo>
                      <a:pt x="267" y="9"/>
                    </a:lnTo>
                    <a:lnTo>
                      <a:pt x="276" y="7"/>
                    </a:lnTo>
                    <a:lnTo>
                      <a:pt x="283" y="11"/>
                    </a:lnTo>
                    <a:lnTo>
                      <a:pt x="290" y="7"/>
                    </a:lnTo>
                    <a:lnTo>
                      <a:pt x="307" y="0"/>
                    </a:lnTo>
                    <a:lnTo>
                      <a:pt x="325" y="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3" name="Freeform 816"/>
              <p:cNvSpPr>
                <a:spLocks/>
              </p:cNvSpPr>
              <p:nvPr/>
            </p:nvSpPr>
            <p:spPr bwMode="auto">
              <a:xfrm>
                <a:off x="3474" y="1777"/>
                <a:ext cx="666" cy="482"/>
              </a:xfrm>
              <a:custGeom>
                <a:avLst/>
                <a:gdLst>
                  <a:gd name="T0" fmla="*/ 655 w 666"/>
                  <a:gd name="T1" fmla="*/ 51 h 482"/>
                  <a:gd name="T2" fmla="*/ 646 w 666"/>
                  <a:gd name="T3" fmla="*/ 86 h 482"/>
                  <a:gd name="T4" fmla="*/ 657 w 666"/>
                  <a:gd name="T5" fmla="*/ 106 h 482"/>
                  <a:gd name="T6" fmla="*/ 641 w 666"/>
                  <a:gd name="T7" fmla="*/ 122 h 482"/>
                  <a:gd name="T8" fmla="*/ 630 w 666"/>
                  <a:gd name="T9" fmla="*/ 151 h 482"/>
                  <a:gd name="T10" fmla="*/ 614 w 666"/>
                  <a:gd name="T11" fmla="*/ 168 h 482"/>
                  <a:gd name="T12" fmla="*/ 599 w 666"/>
                  <a:gd name="T13" fmla="*/ 186 h 482"/>
                  <a:gd name="T14" fmla="*/ 570 w 666"/>
                  <a:gd name="T15" fmla="*/ 191 h 482"/>
                  <a:gd name="T16" fmla="*/ 563 w 666"/>
                  <a:gd name="T17" fmla="*/ 211 h 482"/>
                  <a:gd name="T18" fmla="*/ 548 w 666"/>
                  <a:gd name="T19" fmla="*/ 211 h 482"/>
                  <a:gd name="T20" fmla="*/ 519 w 666"/>
                  <a:gd name="T21" fmla="*/ 213 h 482"/>
                  <a:gd name="T22" fmla="*/ 499 w 666"/>
                  <a:gd name="T23" fmla="*/ 224 h 482"/>
                  <a:gd name="T24" fmla="*/ 441 w 666"/>
                  <a:gd name="T25" fmla="*/ 251 h 482"/>
                  <a:gd name="T26" fmla="*/ 425 w 666"/>
                  <a:gd name="T27" fmla="*/ 271 h 482"/>
                  <a:gd name="T28" fmla="*/ 403 w 666"/>
                  <a:gd name="T29" fmla="*/ 266 h 482"/>
                  <a:gd name="T30" fmla="*/ 374 w 666"/>
                  <a:gd name="T31" fmla="*/ 271 h 482"/>
                  <a:gd name="T32" fmla="*/ 358 w 666"/>
                  <a:gd name="T33" fmla="*/ 306 h 482"/>
                  <a:gd name="T34" fmla="*/ 403 w 666"/>
                  <a:gd name="T35" fmla="*/ 322 h 482"/>
                  <a:gd name="T36" fmla="*/ 443 w 666"/>
                  <a:gd name="T37" fmla="*/ 335 h 482"/>
                  <a:gd name="T38" fmla="*/ 445 w 666"/>
                  <a:gd name="T39" fmla="*/ 346 h 482"/>
                  <a:gd name="T40" fmla="*/ 465 w 666"/>
                  <a:gd name="T41" fmla="*/ 379 h 482"/>
                  <a:gd name="T42" fmla="*/ 490 w 666"/>
                  <a:gd name="T43" fmla="*/ 408 h 482"/>
                  <a:gd name="T44" fmla="*/ 496 w 666"/>
                  <a:gd name="T45" fmla="*/ 444 h 482"/>
                  <a:gd name="T46" fmla="*/ 467 w 666"/>
                  <a:gd name="T47" fmla="*/ 437 h 482"/>
                  <a:gd name="T48" fmla="*/ 434 w 666"/>
                  <a:gd name="T49" fmla="*/ 428 h 482"/>
                  <a:gd name="T50" fmla="*/ 385 w 666"/>
                  <a:gd name="T51" fmla="*/ 402 h 482"/>
                  <a:gd name="T52" fmla="*/ 378 w 666"/>
                  <a:gd name="T53" fmla="*/ 442 h 482"/>
                  <a:gd name="T54" fmla="*/ 352 w 666"/>
                  <a:gd name="T55" fmla="*/ 473 h 482"/>
                  <a:gd name="T56" fmla="*/ 332 w 666"/>
                  <a:gd name="T57" fmla="*/ 464 h 482"/>
                  <a:gd name="T58" fmla="*/ 269 w 666"/>
                  <a:gd name="T59" fmla="*/ 470 h 482"/>
                  <a:gd name="T60" fmla="*/ 238 w 666"/>
                  <a:gd name="T61" fmla="*/ 464 h 482"/>
                  <a:gd name="T62" fmla="*/ 247 w 666"/>
                  <a:gd name="T63" fmla="*/ 413 h 482"/>
                  <a:gd name="T64" fmla="*/ 213 w 666"/>
                  <a:gd name="T65" fmla="*/ 415 h 482"/>
                  <a:gd name="T66" fmla="*/ 149 w 666"/>
                  <a:gd name="T67" fmla="*/ 426 h 482"/>
                  <a:gd name="T68" fmla="*/ 109 w 666"/>
                  <a:gd name="T69" fmla="*/ 386 h 482"/>
                  <a:gd name="T70" fmla="*/ 149 w 666"/>
                  <a:gd name="T71" fmla="*/ 348 h 482"/>
                  <a:gd name="T72" fmla="*/ 115 w 666"/>
                  <a:gd name="T73" fmla="*/ 328 h 482"/>
                  <a:gd name="T74" fmla="*/ 98 w 666"/>
                  <a:gd name="T75" fmla="*/ 284 h 482"/>
                  <a:gd name="T76" fmla="*/ 64 w 666"/>
                  <a:gd name="T77" fmla="*/ 248 h 482"/>
                  <a:gd name="T78" fmla="*/ 31 w 666"/>
                  <a:gd name="T79" fmla="*/ 206 h 482"/>
                  <a:gd name="T80" fmla="*/ 9 w 666"/>
                  <a:gd name="T81" fmla="*/ 157 h 482"/>
                  <a:gd name="T82" fmla="*/ 11 w 666"/>
                  <a:gd name="T83" fmla="*/ 120 h 482"/>
                  <a:gd name="T84" fmla="*/ 107 w 666"/>
                  <a:gd name="T85" fmla="*/ 108 h 482"/>
                  <a:gd name="T86" fmla="*/ 124 w 666"/>
                  <a:gd name="T87" fmla="*/ 113 h 482"/>
                  <a:gd name="T88" fmla="*/ 138 w 666"/>
                  <a:gd name="T89" fmla="*/ 128 h 482"/>
                  <a:gd name="T90" fmla="*/ 167 w 666"/>
                  <a:gd name="T91" fmla="*/ 151 h 482"/>
                  <a:gd name="T92" fmla="*/ 193 w 666"/>
                  <a:gd name="T93" fmla="*/ 126 h 482"/>
                  <a:gd name="T94" fmla="*/ 225 w 666"/>
                  <a:gd name="T95" fmla="*/ 135 h 482"/>
                  <a:gd name="T96" fmla="*/ 276 w 666"/>
                  <a:gd name="T97" fmla="*/ 122 h 482"/>
                  <a:gd name="T98" fmla="*/ 320 w 666"/>
                  <a:gd name="T99" fmla="*/ 108 h 482"/>
                  <a:gd name="T100" fmla="*/ 345 w 666"/>
                  <a:gd name="T101" fmla="*/ 75 h 482"/>
                  <a:gd name="T102" fmla="*/ 387 w 666"/>
                  <a:gd name="T103" fmla="*/ 86 h 482"/>
                  <a:gd name="T104" fmla="*/ 421 w 666"/>
                  <a:gd name="T105" fmla="*/ 111 h 482"/>
                  <a:gd name="T106" fmla="*/ 432 w 666"/>
                  <a:gd name="T107" fmla="*/ 128 h 482"/>
                  <a:gd name="T108" fmla="*/ 472 w 666"/>
                  <a:gd name="T109" fmla="*/ 108 h 482"/>
                  <a:gd name="T110" fmla="*/ 505 w 666"/>
                  <a:gd name="T111" fmla="*/ 113 h 482"/>
                  <a:gd name="T112" fmla="*/ 534 w 666"/>
                  <a:gd name="T113" fmla="*/ 97 h 482"/>
                  <a:gd name="T114" fmla="*/ 548 w 666"/>
                  <a:gd name="T115" fmla="*/ 60 h 482"/>
                  <a:gd name="T116" fmla="*/ 581 w 666"/>
                  <a:gd name="T117" fmla="*/ 17 h 482"/>
                  <a:gd name="T118" fmla="*/ 612 w 666"/>
                  <a:gd name="T119" fmla="*/ 4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6" h="482">
                    <a:moveTo>
                      <a:pt x="612" y="4"/>
                    </a:moveTo>
                    <a:lnTo>
                      <a:pt x="614" y="4"/>
                    </a:lnTo>
                    <a:lnTo>
                      <a:pt x="619" y="6"/>
                    </a:lnTo>
                    <a:lnTo>
                      <a:pt x="623" y="6"/>
                    </a:lnTo>
                    <a:lnTo>
                      <a:pt x="626" y="6"/>
                    </a:lnTo>
                    <a:lnTo>
                      <a:pt x="623" y="9"/>
                    </a:lnTo>
                    <a:lnTo>
                      <a:pt x="628" y="11"/>
                    </a:lnTo>
                    <a:lnTo>
                      <a:pt x="628" y="13"/>
                    </a:lnTo>
                    <a:lnTo>
                      <a:pt x="637" y="15"/>
                    </a:lnTo>
                    <a:lnTo>
                      <a:pt x="639" y="17"/>
                    </a:lnTo>
                    <a:lnTo>
                      <a:pt x="634" y="31"/>
                    </a:lnTo>
                    <a:lnTo>
                      <a:pt x="637" y="37"/>
                    </a:lnTo>
                    <a:lnTo>
                      <a:pt x="650" y="46"/>
                    </a:lnTo>
                    <a:lnTo>
                      <a:pt x="655" y="51"/>
                    </a:lnTo>
                    <a:lnTo>
                      <a:pt x="663" y="60"/>
                    </a:lnTo>
                    <a:lnTo>
                      <a:pt x="666" y="64"/>
                    </a:lnTo>
                    <a:lnTo>
                      <a:pt x="663" y="66"/>
                    </a:lnTo>
                    <a:lnTo>
                      <a:pt x="652" y="71"/>
                    </a:lnTo>
                    <a:lnTo>
                      <a:pt x="655" y="73"/>
                    </a:lnTo>
                    <a:lnTo>
                      <a:pt x="655" y="75"/>
                    </a:lnTo>
                    <a:lnTo>
                      <a:pt x="650" y="75"/>
                    </a:lnTo>
                    <a:lnTo>
                      <a:pt x="650" y="80"/>
                    </a:lnTo>
                    <a:lnTo>
                      <a:pt x="648" y="84"/>
                    </a:lnTo>
                    <a:lnTo>
                      <a:pt x="646" y="84"/>
                    </a:lnTo>
                    <a:lnTo>
                      <a:pt x="646" y="80"/>
                    </a:lnTo>
                    <a:lnTo>
                      <a:pt x="643" y="82"/>
                    </a:lnTo>
                    <a:lnTo>
                      <a:pt x="641" y="84"/>
                    </a:lnTo>
                    <a:lnTo>
                      <a:pt x="646" y="86"/>
                    </a:lnTo>
                    <a:lnTo>
                      <a:pt x="650" y="88"/>
                    </a:lnTo>
                    <a:lnTo>
                      <a:pt x="650" y="86"/>
                    </a:lnTo>
                    <a:lnTo>
                      <a:pt x="652" y="88"/>
                    </a:lnTo>
                    <a:lnTo>
                      <a:pt x="655" y="88"/>
                    </a:lnTo>
                    <a:lnTo>
                      <a:pt x="655" y="91"/>
                    </a:lnTo>
                    <a:lnTo>
                      <a:pt x="652" y="95"/>
                    </a:lnTo>
                    <a:lnTo>
                      <a:pt x="657" y="97"/>
                    </a:lnTo>
                    <a:lnTo>
                      <a:pt x="655" y="102"/>
                    </a:lnTo>
                    <a:lnTo>
                      <a:pt x="652" y="102"/>
                    </a:lnTo>
                    <a:lnTo>
                      <a:pt x="655" y="102"/>
                    </a:lnTo>
                    <a:lnTo>
                      <a:pt x="655" y="104"/>
                    </a:lnTo>
                    <a:lnTo>
                      <a:pt x="650" y="104"/>
                    </a:lnTo>
                    <a:lnTo>
                      <a:pt x="655" y="106"/>
                    </a:lnTo>
                    <a:lnTo>
                      <a:pt x="657" y="106"/>
                    </a:lnTo>
                    <a:lnTo>
                      <a:pt x="655" y="108"/>
                    </a:lnTo>
                    <a:lnTo>
                      <a:pt x="652" y="108"/>
                    </a:lnTo>
                    <a:lnTo>
                      <a:pt x="652" y="111"/>
                    </a:lnTo>
                    <a:lnTo>
                      <a:pt x="648" y="113"/>
                    </a:lnTo>
                    <a:lnTo>
                      <a:pt x="643" y="113"/>
                    </a:lnTo>
                    <a:lnTo>
                      <a:pt x="641" y="111"/>
                    </a:lnTo>
                    <a:lnTo>
                      <a:pt x="637" y="108"/>
                    </a:lnTo>
                    <a:lnTo>
                      <a:pt x="634" y="111"/>
                    </a:lnTo>
                    <a:lnTo>
                      <a:pt x="639" y="111"/>
                    </a:lnTo>
                    <a:lnTo>
                      <a:pt x="641" y="115"/>
                    </a:lnTo>
                    <a:lnTo>
                      <a:pt x="639" y="115"/>
                    </a:lnTo>
                    <a:lnTo>
                      <a:pt x="639" y="122"/>
                    </a:lnTo>
                    <a:lnTo>
                      <a:pt x="641" y="120"/>
                    </a:lnTo>
                    <a:lnTo>
                      <a:pt x="641" y="122"/>
                    </a:lnTo>
                    <a:lnTo>
                      <a:pt x="643" y="122"/>
                    </a:lnTo>
                    <a:lnTo>
                      <a:pt x="641" y="124"/>
                    </a:lnTo>
                    <a:lnTo>
                      <a:pt x="643" y="126"/>
                    </a:lnTo>
                    <a:lnTo>
                      <a:pt x="641" y="128"/>
                    </a:lnTo>
                    <a:lnTo>
                      <a:pt x="639" y="131"/>
                    </a:lnTo>
                    <a:lnTo>
                      <a:pt x="637" y="133"/>
                    </a:lnTo>
                    <a:lnTo>
                      <a:pt x="639" y="133"/>
                    </a:lnTo>
                    <a:lnTo>
                      <a:pt x="641" y="133"/>
                    </a:lnTo>
                    <a:lnTo>
                      <a:pt x="641" y="135"/>
                    </a:lnTo>
                    <a:lnTo>
                      <a:pt x="639" y="135"/>
                    </a:lnTo>
                    <a:lnTo>
                      <a:pt x="639" y="137"/>
                    </a:lnTo>
                    <a:lnTo>
                      <a:pt x="634" y="144"/>
                    </a:lnTo>
                    <a:lnTo>
                      <a:pt x="634" y="148"/>
                    </a:lnTo>
                    <a:lnTo>
                      <a:pt x="630" y="151"/>
                    </a:lnTo>
                    <a:lnTo>
                      <a:pt x="628" y="151"/>
                    </a:lnTo>
                    <a:lnTo>
                      <a:pt x="626" y="155"/>
                    </a:lnTo>
                    <a:lnTo>
                      <a:pt x="623" y="157"/>
                    </a:lnTo>
                    <a:lnTo>
                      <a:pt x="621" y="157"/>
                    </a:lnTo>
                    <a:lnTo>
                      <a:pt x="619" y="157"/>
                    </a:lnTo>
                    <a:lnTo>
                      <a:pt x="617" y="157"/>
                    </a:lnTo>
                    <a:lnTo>
                      <a:pt x="617" y="160"/>
                    </a:lnTo>
                    <a:lnTo>
                      <a:pt x="617" y="162"/>
                    </a:lnTo>
                    <a:lnTo>
                      <a:pt x="621" y="162"/>
                    </a:lnTo>
                    <a:lnTo>
                      <a:pt x="623" y="164"/>
                    </a:lnTo>
                    <a:lnTo>
                      <a:pt x="626" y="166"/>
                    </a:lnTo>
                    <a:lnTo>
                      <a:pt x="626" y="168"/>
                    </a:lnTo>
                    <a:lnTo>
                      <a:pt x="623" y="171"/>
                    </a:lnTo>
                    <a:lnTo>
                      <a:pt x="614" y="168"/>
                    </a:lnTo>
                    <a:lnTo>
                      <a:pt x="608" y="171"/>
                    </a:lnTo>
                    <a:lnTo>
                      <a:pt x="612" y="173"/>
                    </a:lnTo>
                    <a:lnTo>
                      <a:pt x="608" y="175"/>
                    </a:lnTo>
                    <a:lnTo>
                      <a:pt x="608" y="177"/>
                    </a:lnTo>
                    <a:lnTo>
                      <a:pt x="608" y="180"/>
                    </a:lnTo>
                    <a:lnTo>
                      <a:pt x="603" y="180"/>
                    </a:lnTo>
                    <a:lnTo>
                      <a:pt x="599" y="175"/>
                    </a:lnTo>
                    <a:lnTo>
                      <a:pt x="597" y="175"/>
                    </a:lnTo>
                    <a:lnTo>
                      <a:pt x="597" y="177"/>
                    </a:lnTo>
                    <a:lnTo>
                      <a:pt x="597" y="180"/>
                    </a:lnTo>
                    <a:lnTo>
                      <a:pt x="599" y="180"/>
                    </a:lnTo>
                    <a:lnTo>
                      <a:pt x="597" y="182"/>
                    </a:lnTo>
                    <a:lnTo>
                      <a:pt x="597" y="184"/>
                    </a:lnTo>
                    <a:lnTo>
                      <a:pt x="599" y="186"/>
                    </a:lnTo>
                    <a:lnTo>
                      <a:pt x="597" y="188"/>
                    </a:lnTo>
                    <a:lnTo>
                      <a:pt x="594" y="191"/>
                    </a:lnTo>
                    <a:lnTo>
                      <a:pt x="590" y="191"/>
                    </a:lnTo>
                    <a:lnTo>
                      <a:pt x="588" y="191"/>
                    </a:lnTo>
                    <a:lnTo>
                      <a:pt x="590" y="191"/>
                    </a:lnTo>
                    <a:lnTo>
                      <a:pt x="588" y="191"/>
                    </a:lnTo>
                    <a:lnTo>
                      <a:pt x="592" y="193"/>
                    </a:lnTo>
                    <a:lnTo>
                      <a:pt x="592" y="195"/>
                    </a:lnTo>
                    <a:lnTo>
                      <a:pt x="588" y="195"/>
                    </a:lnTo>
                    <a:lnTo>
                      <a:pt x="585" y="193"/>
                    </a:lnTo>
                    <a:lnTo>
                      <a:pt x="577" y="191"/>
                    </a:lnTo>
                    <a:lnTo>
                      <a:pt x="574" y="193"/>
                    </a:lnTo>
                    <a:lnTo>
                      <a:pt x="572" y="193"/>
                    </a:lnTo>
                    <a:lnTo>
                      <a:pt x="570" y="191"/>
                    </a:lnTo>
                    <a:lnTo>
                      <a:pt x="572" y="188"/>
                    </a:lnTo>
                    <a:lnTo>
                      <a:pt x="565" y="188"/>
                    </a:lnTo>
                    <a:lnTo>
                      <a:pt x="559" y="186"/>
                    </a:lnTo>
                    <a:lnTo>
                      <a:pt x="559" y="188"/>
                    </a:lnTo>
                    <a:lnTo>
                      <a:pt x="561" y="191"/>
                    </a:lnTo>
                    <a:lnTo>
                      <a:pt x="561" y="193"/>
                    </a:lnTo>
                    <a:lnTo>
                      <a:pt x="563" y="191"/>
                    </a:lnTo>
                    <a:lnTo>
                      <a:pt x="563" y="195"/>
                    </a:lnTo>
                    <a:lnTo>
                      <a:pt x="563" y="197"/>
                    </a:lnTo>
                    <a:lnTo>
                      <a:pt x="568" y="197"/>
                    </a:lnTo>
                    <a:lnTo>
                      <a:pt x="568" y="202"/>
                    </a:lnTo>
                    <a:lnTo>
                      <a:pt x="565" y="202"/>
                    </a:lnTo>
                    <a:lnTo>
                      <a:pt x="568" y="206"/>
                    </a:lnTo>
                    <a:lnTo>
                      <a:pt x="563" y="211"/>
                    </a:lnTo>
                    <a:lnTo>
                      <a:pt x="563" y="208"/>
                    </a:lnTo>
                    <a:lnTo>
                      <a:pt x="563" y="206"/>
                    </a:lnTo>
                    <a:lnTo>
                      <a:pt x="561" y="206"/>
                    </a:lnTo>
                    <a:lnTo>
                      <a:pt x="561" y="208"/>
                    </a:lnTo>
                    <a:lnTo>
                      <a:pt x="563" y="215"/>
                    </a:lnTo>
                    <a:lnTo>
                      <a:pt x="561" y="217"/>
                    </a:lnTo>
                    <a:lnTo>
                      <a:pt x="559" y="217"/>
                    </a:lnTo>
                    <a:lnTo>
                      <a:pt x="557" y="215"/>
                    </a:lnTo>
                    <a:lnTo>
                      <a:pt x="559" y="213"/>
                    </a:lnTo>
                    <a:lnTo>
                      <a:pt x="557" y="213"/>
                    </a:lnTo>
                    <a:lnTo>
                      <a:pt x="552" y="215"/>
                    </a:lnTo>
                    <a:lnTo>
                      <a:pt x="554" y="213"/>
                    </a:lnTo>
                    <a:lnTo>
                      <a:pt x="552" y="213"/>
                    </a:lnTo>
                    <a:lnTo>
                      <a:pt x="548" y="211"/>
                    </a:lnTo>
                    <a:lnTo>
                      <a:pt x="545" y="211"/>
                    </a:lnTo>
                    <a:lnTo>
                      <a:pt x="543" y="213"/>
                    </a:lnTo>
                    <a:lnTo>
                      <a:pt x="550" y="217"/>
                    </a:lnTo>
                    <a:lnTo>
                      <a:pt x="548" y="222"/>
                    </a:lnTo>
                    <a:lnTo>
                      <a:pt x="545" y="220"/>
                    </a:lnTo>
                    <a:lnTo>
                      <a:pt x="543" y="222"/>
                    </a:lnTo>
                    <a:lnTo>
                      <a:pt x="541" y="220"/>
                    </a:lnTo>
                    <a:lnTo>
                      <a:pt x="543" y="220"/>
                    </a:lnTo>
                    <a:lnTo>
                      <a:pt x="541" y="220"/>
                    </a:lnTo>
                    <a:lnTo>
                      <a:pt x="539" y="220"/>
                    </a:lnTo>
                    <a:lnTo>
                      <a:pt x="534" y="217"/>
                    </a:lnTo>
                    <a:lnTo>
                      <a:pt x="530" y="215"/>
                    </a:lnTo>
                    <a:lnTo>
                      <a:pt x="521" y="211"/>
                    </a:lnTo>
                    <a:lnTo>
                      <a:pt x="519" y="213"/>
                    </a:lnTo>
                    <a:lnTo>
                      <a:pt x="516" y="215"/>
                    </a:lnTo>
                    <a:lnTo>
                      <a:pt x="514" y="211"/>
                    </a:lnTo>
                    <a:lnTo>
                      <a:pt x="510" y="208"/>
                    </a:lnTo>
                    <a:lnTo>
                      <a:pt x="508" y="211"/>
                    </a:lnTo>
                    <a:lnTo>
                      <a:pt x="510" y="217"/>
                    </a:lnTo>
                    <a:lnTo>
                      <a:pt x="508" y="220"/>
                    </a:lnTo>
                    <a:lnTo>
                      <a:pt x="508" y="215"/>
                    </a:lnTo>
                    <a:lnTo>
                      <a:pt x="501" y="220"/>
                    </a:lnTo>
                    <a:lnTo>
                      <a:pt x="499" y="220"/>
                    </a:lnTo>
                    <a:lnTo>
                      <a:pt x="499" y="215"/>
                    </a:lnTo>
                    <a:lnTo>
                      <a:pt x="496" y="215"/>
                    </a:lnTo>
                    <a:lnTo>
                      <a:pt x="496" y="220"/>
                    </a:lnTo>
                    <a:lnTo>
                      <a:pt x="496" y="222"/>
                    </a:lnTo>
                    <a:lnTo>
                      <a:pt x="499" y="224"/>
                    </a:lnTo>
                    <a:lnTo>
                      <a:pt x="501" y="226"/>
                    </a:lnTo>
                    <a:lnTo>
                      <a:pt x="499" y="228"/>
                    </a:lnTo>
                    <a:lnTo>
                      <a:pt x="496" y="237"/>
                    </a:lnTo>
                    <a:lnTo>
                      <a:pt x="487" y="237"/>
                    </a:lnTo>
                    <a:lnTo>
                      <a:pt x="487" y="235"/>
                    </a:lnTo>
                    <a:lnTo>
                      <a:pt x="481" y="235"/>
                    </a:lnTo>
                    <a:lnTo>
                      <a:pt x="472" y="240"/>
                    </a:lnTo>
                    <a:lnTo>
                      <a:pt x="467" y="240"/>
                    </a:lnTo>
                    <a:lnTo>
                      <a:pt x="458" y="244"/>
                    </a:lnTo>
                    <a:lnTo>
                      <a:pt x="452" y="244"/>
                    </a:lnTo>
                    <a:lnTo>
                      <a:pt x="445" y="244"/>
                    </a:lnTo>
                    <a:lnTo>
                      <a:pt x="445" y="248"/>
                    </a:lnTo>
                    <a:lnTo>
                      <a:pt x="443" y="248"/>
                    </a:lnTo>
                    <a:lnTo>
                      <a:pt x="441" y="251"/>
                    </a:lnTo>
                    <a:lnTo>
                      <a:pt x="436" y="251"/>
                    </a:lnTo>
                    <a:lnTo>
                      <a:pt x="438" y="253"/>
                    </a:lnTo>
                    <a:lnTo>
                      <a:pt x="434" y="257"/>
                    </a:lnTo>
                    <a:lnTo>
                      <a:pt x="436" y="259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6"/>
                    </a:lnTo>
                    <a:lnTo>
                      <a:pt x="434" y="266"/>
                    </a:lnTo>
                    <a:lnTo>
                      <a:pt x="434" y="268"/>
                    </a:lnTo>
                    <a:lnTo>
                      <a:pt x="432" y="268"/>
                    </a:lnTo>
                    <a:lnTo>
                      <a:pt x="432" y="271"/>
                    </a:lnTo>
                    <a:lnTo>
                      <a:pt x="430" y="271"/>
                    </a:lnTo>
                    <a:lnTo>
                      <a:pt x="430" y="268"/>
                    </a:lnTo>
                    <a:lnTo>
                      <a:pt x="425" y="271"/>
                    </a:lnTo>
                    <a:lnTo>
                      <a:pt x="427" y="273"/>
                    </a:lnTo>
                    <a:lnTo>
                      <a:pt x="425" y="275"/>
                    </a:lnTo>
                    <a:lnTo>
                      <a:pt x="423" y="273"/>
                    </a:lnTo>
                    <a:lnTo>
                      <a:pt x="423" y="271"/>
                    </a:lnTo>
                    <a:lnTo>
                      <a:pt x="418" y="273"/>
                    </a:lnTo>
                    <a:lnTo>
                      <a:pt x="418" y="275"/>
                    </a:lnTo>
                    <a:lnTo>
                      <a:pt x="416" y="273"/>
                    </a:lnTo>
                    <a:lnTo>
                      <a:pt x="414" y="273"/>
                    </a:lnTo>
                    <a:lnTo>
                      <a:pt x="416" y="268"/>
                    </a:lnTo>
                    <a:lnTo>
                      <a:pt x="414" y="268"/>
                    </a:lnTo>
                    <a:lnTo>
                      <a:pt x="414" y="271"/>
                    </a:lnTo>
                    <a:lnTo>
                      <a:pt x="407" y="268"/>
                    </a:lnTo>
                    <a:lnTo>
                      <a:pt x="407" y="266"/>
                    </a:lnTo>
                    <a:lnTo>
                      <a:pt x="403" y="266"/>
                    </a:lnTo>
                    <a:lnTo>
                      <a:pt x="403" y="264"/>
                    </a:lnTo>
                    <a:lnTo>
                      <a:pt x="405" y="262"/>
                    </a:lnTo>
                    <a:lnTo>
                      <a:pt x="405" y="259"/>
                    </a:lnTo>
                    <a:lnTo>
                      <a:pt x="403" y="259"/>
                    </a:lnTo>
                    <a:lnTo>
                      <a:pt x="405" y="255"/>
                    </a:lnTo>
                    <a:lnTo>
                      <a:pt x="403" y="253"/>
                    </a:lnTo>
                    <a:lnTo>
                      <a:pt x="401" y="253"/>
                    </a:lnTo>
                    <a:lnTo>
                      <a:pt x="394" y="253"/>
                    </a:lnTo>
                    <a:lnTo>
                      <a:pt x="389" y="251"/>
                    </a:lnTo>
                    <a:lnTo>
                      <a:pt x="385" y="255"/>
                    </a:lnTo>
                    <a:lnTo>
                      <a:pt x="385" y="257"/>
                    </a:lnTo>
                    <a:lnTo>
                      <a:pt x="387" y="262"/>
                    </a:lnTo>
                    <a:lnTo>
                      <a:pt x="389" y="264"/>
                    </a:lnTo>
                    <a:lnTo>
                      <a:pt x="374" y="271"/>
                    </a:lnTo>
                    <a:lnTo>
                      <a:pt x="369" y="266"/>
                    </a:lnTo>
                    <a:lnTo>
                      <a:pt x="365" y="266"/>
                    </a:lnTo>
                    <a:lnTo>
                      <a:pt x="363" y="271"/>
                    </a:lnTo>
                    <a:lnTo>
                      <a:pt x="363" y="275"/>
                    </a:lnTo>
                    <a:lnTo>
                      <a:pt x="365" y="277"/>
                    </a:lnTo>
                    <a:lnTo>
                      <a:pt x="365" y="279"/>
                    </a:lnTo>
                    <a:lnTo>
                      <a:pt x="367" y="279"/>
                    </a:lnTo>
                    <a:lnTo>
                      <a:pt x="367" y="282"/>
                    </a:lnTo>
                    <a:lnTo>
                      <a:pt x="363" y="282"/>
                    </a:lnTo>
                    <a:lnTo>
                      <a:pt x="365" y="288"/>
                    </a:lnTo>
                    <a:lnTo>
                      <a:pt x="363" y="291"/>
                    </a:lnTo>
                    <a:lnTo>
                      <a:pt x="358" y="295"/>
                    </a:lnTo>
                    <a:lnTo>
                      <a:pt x="358" y="297"/>
                    </a:lnTo>
                    <a:lnTo>
                      <a:pt x="358" y="306"/>
                    </a:lnTo>
                    <a:lnTo>
                      <a:pt x="363" y="306"/>
                    </a:lnTo>
                    <a:lnTo>
                      <a:pt x="365" y="311"/>
                    </a:lnTo>
                    <a:lnTo>
                      <a:pt x="365" y="313"/>
                    </a:lnTo>
                    <a:lnTo>
                      <a:pt x="369" y="313"/>
                    </a:lnTo>
                    <a:lnTo>
                      <a:pt x="372" y="315"/>
                    </a:lnTo>
                    <a:lnTo>
                      <a:pt x="374" y="315"/>
                    </a:lnTo>
                    <a:lnTo>
                      <a:pt x="381" y="313"/>
                    </a:lnTo>
                    <a:lnTo>
                      <a:pt x="387" y="315"/>
                    </a:lnTo>
                    <a:lnTo>
                      <a:pt x="389" y="315"/>
                    </a:lnTo>
                    <a:lnTo>
                      <a:pt x="389" y="319"/>
                    </a:lnTo>
                    <a:lnTo>
                      <a:pt x="394" y="319"/>
                    </a:lnTo>
                    <a:lnTo>
                      <a:pt x="396" y="322"/>
                    </a:lnTo>
                    <a:lnTo>
                      <a:pt x="398" y="322"/>
                    </a:lnTo>
                    <a:lnTo>
                      <a:pt x="403" y="322"/>
                    </a:lnTo>
                    <a:lnTo>
                      <a:pt x="403" y="326"/>
                    </a:lnTo>
                    <a:lnTo>
                      <a:pt x="405" y="328"/>
                    </a:lnTo>
                    <a:lnTo>
                      <a:pt x="407" y="333"/>
                    </a:lnTo>
                    <a:lnTo>
                      <a:pt x="412" y="333"/>
                    </a:lnTo>
                    <a:lnTo>
                      <a:pt x="412" y="335"/>
                    </a:lnTo>
                    <a:lnTo>
                      <a:pt x="414" y="335"/>
                    </a:lnTo>
                    <a:lnTo>
                      <a:pt x="421" y="335"/>
                    </a:lnTo>
                    <a:lnTo>
                      <a:pt x="423" y="333"/>
                    </a:lnTo>
                    <a:lnTo>
                      <a:pt x="425" y="333"/>
                    </a:lnTo>
                    <a:lnTo>
                      <a:pt x="427" y="335"/>
                    </a:lnTo>
                    <a:lnTo>
                      <a:pt x="430" y="335"/>
                    </a:lnTo>
                    <a:lnTo>
                      <a:pt x="436" y="335"/>
                    </a:lnTo>
                    <a:lnTo>
                      <a:pt x="438" y="337"/>
                    </a:lnTo>
                    <a:lnTo>
                      <a:pt x="443" y="335"/>
                    </a:lnTo>
                    <a:lnTo>
                      <a:pt x="447" y="337"/>
                    </a:lnTo>
                    <a:lnTo>
                      <a:pt x="454" y="335"/>
                    </a:lnTo>
                    <a:lnTo>
                      <a:pt x="456" y="339"/>
                    </a:lnTo>
                    <a:lnTo>
                      <a:pt x="454" y="339"/>
                    </a:lnTo>
                    <a:lnTo>
                      <a:pt x="456" y="339"/>
                    </a:lnTo>
                    <a:lnTo>
                      <a:pt x="461" y="337"/>
                    </a:lnTo>
                    <a:lnTo>
                      <a:pt x="461" y="339"/>
                    </a:lnTo>
                    <a:lnTo>
                      <a:pt x="458" y="339"/>
                    </a:lnTo>
                    <a:lnTo>
                      <a:pt x="456" y="342"/>
                    </a:lnTo>
                    <a:lnTo>
                      <a:pt x="454" y="342"/>
                    </a:lnTo>
                    <a:lnTo>
                      <a:pt x="452" y="344"/>
                    </a:lnTo>
                    <a:lnTo>
                      <a:pt x="450" y="342"/>
                    </a:lnTo>
                    <a:lnTo>
                      <a:pt x="447" y="344"/>
                    </a:lnTo>
                    <a:lnTo>
                      <a:pt x="445" y="346"/>
                    </a:lnTo>
                    <a:lnTo>
                      <a:pt x="450" y="348"/>
                    </a:lnTo>
                    <a:lnTo>
                      <a:pt x="447" y="351"/>
                    </a:lnTo>
                    <a:lnTo>
                      <a:pt x="447" y="355"/>
                    </a:lnTo>
                    <a:lnTo>
                      <a:pt x="445" y="355"/>
                    </a:lnTo>
                    <a:lnTo>
                      <a:pt x="445" y="359"/>
                    </a:lnTo>
                    <a:lnTo>
                      <a:pt x="441" y="364"/>
                    </a:lnTo>
                    <a:lnTo>
                      <a:pt x="443" y="366"/>
                    </a:lnTo>
                    <a:lnTo>
                      <a:pt x="445" y="368"/>
                    </a:lnTo>
                    <a:lnTo>
                      <a:pt x="447" y="368"/>
                    </a:lnTo>
                    <a:lnTo>
                      <a:pt x="452" y="375"/>
                    </a:lnTo>
                    <a:lnTo>
                      <a:pt x="454" y="377"/>
                    </a:lnTo>
                    <a:lnTo>
                      <a:pt x="456" y="375"/>
                    </a:lnTo>
                    <a:lnTo>
                      <a:pt x="461" y="375"/>
                    </a:lnTo>
                    <a:lnTo>
                      <a:pt x="465" y="379"/>
                    </a:lnTo>
                    <a:lnTo>
                      <a:pt x="472" y="382"/>
                    </a:lnTo>
                    <a:lnTo>
                      <a:pt x="474" y="384"/>
                    </a:lnTo>
                    <a:lnTo>
                      <a:pt x="474" y="393"/>
                    </a:lnTo>
                    <a:lnTo>
                      <a:pt x="476" y="393"/>
                    </a:lnTo>
                    <a:lnTo>
                      <a:pt x="476" y="395"/>
                    </a:lnTo>
                    <a:lnTo>
                      <a:pt x="479" y="395"/>
                    </a:lnTo>
                    <a:lnTo>
                      <a:pt x="483" y="395"/>
                    </a:lnTo>
                    <a:lnTo>
                      <a:pt x="492" y="395"/>
                    </a:lnTo>
                    <a:lnTo>
                      <a:pt x="492" y="399"/>
                    </a:lnTo>
                    <a:lnTo>
                      <a:pt x="494" y="399"/>
                    </a:lnTo>
                    <a:lnTo>
                      <a:pt x="494" y="402"/>
                    </a:lnTo>
                    <a:lnTo>
                      <a:pt x="496" y="406"/>
                    </a:lnTo>
                    <a:lnTo>
                      <a:pt x="496" y="408"/>
                    </a:lnTo>
                    <a:lnTo>
                      <a:pt x="490" y="408"/>
                    </a:lnTo>
                    <a:lnTo>
                      <a:pt x="490" y="413"/>
                    </a:lnTo>
                    <a:lnTo>
                      <a:pt x="492" y="417"/>
                    </a:lnTo>
                    <a:lnTo>
                      <a:pt x="499" y="417"/>
                    </a:lnTo>
                    <a:lnTo>
                      <a:pt x="503" y="422"/>
                    </a:lnTo>
                    <a:lnTo>
                      <a:pt x="501" y="430"/>
                    </a:lnTo>
                    <a:lnTo>
                      <a:pt x="510" y="435"/>
                    </a:lnTo>
                    <a:lnTo>
                      <a:pt x="510" y="442"/>
                    </a:lnTo>
                    <a:lnTo>
                      <a:pt x="501" y="439"/>
                    </a:lnTo>
                    <a:lnTo>
                      <a:pt x="499" y="442"/>
                    </a:lnTo>
                    <a:lnTo>
                      <a:pt x="499" y="439"/>
                    </a:lnTo>
                    <a:lnTo>
                      <a:pt x="499" y="442"/>
                    </a:lnTo>
                    <a:lnTo>
                      <a:pt x="496" y="442"/>
                    </a:lnTo>
                    <a:lnTo>
                      <a:pt x="496" y="439"/>
                    </a:lnTo>
                    <a:lnTo>
                      <a:pt x="496" y="444"/>
                    </a:lnTo>
                    <a:lnTo>
                      <a:pt x="499" y="444"/>
                    </a:lnTo>
                    <a:lnTo>
                      <a:pt x="496" y="446"/>
                    </a:lnTo>
                    <a:lnTo>
                      <a:pt x="494" y="446"/>
                    </a:lnTo>
                    <a:lnTo>
                      <a:pt x="494" y="444"/>
                    </a:lnTo>
                    <a:lnTo>
                      <a:pt x="496" y="446"/>
                    </a:lnTo>
                    <a:lnTo>
                      <a:pt x="494" y="444"/>
                    </a:lnTo>
                    <a:lnTo>
                      <a:pt x="494" y="446"/>
                    </a:lnTo>
                    <a:lnTo>
                      <a:pt x="490" y="448"/>
                    </a:lnTo>
                    <a:lnTo>
                      <a:pt x="481" y="446"/>
                    </a:lnTo>
                    <a:lnTo>
                      <a:pt x="479" y="444"/>
                    </a:lnTo>
                    <a:lnTo>
                      <a:pt x="476" y="444"/>
                    </a:lnTo>
                    <a:lnTo>
                      <a:pt x="474" y="439"/>
                    </a:lnTo>
                    <a:lnTo>
                      <a:pt x="470" y="437"/>
                    </a:lnTo>
                    <a:lnTo>
                      <a:pt x="467" y="437"/>
                    </a:lnTo>
                    <a:lnTo>
                      <a:pt x="465" y="435"/>
                    </a:lnTo>
                    <a:lnTo>
                      <a:pt x="461" y="435"/>
                    </a:lnTo>
                    <a:lnTo>
                      <a:pt x="461" y="433"/>
                    </a:lnTo>
                    <a:lnTo>
                      <a:pt x="458" y="435"/>
                    </a:lnTo>
                    <a:lnTo>
                      <a:pt x="456" y="433"/>
                    </a:lnTo>
                    <a:lnTo>
                      <a:pt x="458" y="430"/>
                    </a:lnTo>
                    <a:lnTo>
                      <a:pt x="456" y="430"/>
                    </a:lnTo>
                    <a:lnTo>
                      <a:pt x="454" y="428"/>
                    </a:lnTo>
                    <a:lnTo>
                      <a:pt x="452" y="428"/>
                    </a:lnTo>
                    <a:lnTo>
                      <a:pt x="447" y="430"/>
                    </a:lnTo>
                    <a:lnTo>
                      <a:pt x="445" y="430"/>
                    </a:lnTo>
                    <a:lnTo>
                      <a:pt x="445" y="435"/>
                    </a:lnTo>
                    <a:lnTo>
                      <a:pt x="443" y="433"/>
                    </a:lnTo>
                    <a:lnTo>
                      <a:pt x="434" y="428"/>
                    </a:lnTo>
                    <a:lnTo>
                      <a:pt x="432" y="426"/>
                    </a:lnTo>
                    <a:lnTo>
                      <a:pt x="427" y="424"/>
                    </a:lnTo>
                    <a:lnTo>
                      <a:pt x="423" y="413"/>
                    </a:lnTo>
                    <a:lnTo>
                      <a:pt x="421" y="415"/>
                    </a:lnTo>
                    <a:lnTo>
                      <a:pt x="414" y="413"/>
                    </a:lnTo>
                    <a:lnTo>
                      <a:pt x="414" y="411"/>
                    </a:lnTo>
                    <a:lnTo>
                      <a:pt x="412" y="411"/>
                    </a:lnTo>
                    <a:lnTo>
                      <a:pt x="398" y="408"/>
                    </a:lnTo>
                    <a:lnTo>
                      <a:pt x="392" y="399"/>
                    </a:lnTo>
                    <a:lnTo>
                      <a:pt x="387" y="397"/>
                    </a:lnTo>
                    <a:lnTo>
                      <a:pt x="385" y="399"/>
                    </a:lnTo>
                    <a:lnTo>
                      <a:pt x="387" y="402"/>
                    </a:lnTo>
                    <a:lnTo>
                      <a:pt x="385" y="404"/>
                    </a:lnTo>
                    <a:lnTo>
                      <a:pt x="385" y="402"/>
                    </a:lnTo>
                    <a:lnTo>
                      <a:pt x="378" y="406"/>
                    </a:lnTo>
                    <a:lnTo>
                      <a:pt x="376" y="413"/>
                    </a:lnTo>
                    <a:lnTo>
                      <a:pt x="383" y="417"/>
                    </a:lnTo>
                    <a:lnTo>
                      <a:pt x="385" y="417"/>
                    </a:lnTo>
                    <a:lnTo>
                      <a:pt x="385" y="424"/>
                    </a:lnTo>
                    <a:lnTo>
                      <a:pt x="383" y="428"/>
                    </a:lnTo>
                    <a:lnTo>
                      <a:pt x="383" y="430"/>
                    </a:lnTo>
                    <a:lnTo>
                      <a:pt x="383" y="428"/>
                    </a:lnTo>
                    <a:lnTo>
                      <a:pt x="385" y="430"/>
                    </a:lnTo>
                    <a:lnTo>
                      <a:pt x="383" y="433"/>
                    </a:lnTo>
                    <a:lnTo>
                      <a:pt x="385" y="433"/>
                    </a:lnTo>
                    <a:lnTo>
                      <a:pt x="389" y="433"/>
                    </a:lnTo>
                    <a:lnTo>
                      <a:pt x="385" y="435"/>
                    </a:lnTo>
                    <a:lnTo>
                      <a:pt x="378" y="442"/>
                    </a:lnTo>
                    <a:lnTo>
                      <a:pt x="387" y="450"/>
                    </a:lnTo>
                    <a:lnTo>
                      <a:pt x="383" y="457"/>
                    </a:lnTo>
                    <a:lnTo>
                      <a:pt x="383" y="462"/>
                    </a:lnTo>
                    <a:lnTo>
                      <a:pt x="374" y="475"/>
                    </a:lnTo>
                    <a:lnTo>
                      <a:pt x="372" y="475"/>
                    </a:lnTo>
                    <a:lnTo>
                      <a:pt x="369" y="477"/>
                    </a:lnTo>
                    <a:lnTo>
                      <a:pt x="369" y="482"/>
                    </a:lnTo>
                    <a:lnTo>
                      <a:pt x="367" y="479"/>
                    </a:lnTo>
                    <a:lnTo>
                      <a:pt x="356" y="482"/>
                    </a:lnTo>
                    <a:lnTo>
                      <a:pt x="356" y="479"/>
                    </a:lnTo>
                    <a:lnTo>
                      <a:pt x="352" y="479"/>
                    </a:lnTo>
                    <a:lnTo>
                      <a:pt x="349" y="479"/>
                    </a:lnTo>
                    <a:lnTo>
                      <a:pt x="347" y="475"/>
                    </a:lnTo>
                    <a:lnTo>
                      <a:pt x="352" y="473"/>
                    </a:lnTo>
                    <a:lnTo>
                      <a:pt x="349" y="470"/>
                    </a:lnTo>
                    <a:lnTo>
                      <a:pt x="352" y="466"/>
                    </a:lnTo>
                    <a:lnTo>
                      <a:pt x="356" y="466"/>
                    </a:lnTo>
                    <a:lnTo>
                      <a:pt x="358" y="466"/>
                    </a:lnTo>
                    <a:lnTo>
                      <a:pt x="358" y="464"/>
                    </a:lnTo>
                    <a:lnTo>
                      <a:pt x="356" y="464"/>
                    </a:lnTo>
                    <a:lnTo>
                      <a:pt x="356" y="462"/>
                    </a:lnTo>
                    <a:lnTo>
                      <a:pt x="354" y="462"/>
                    </a:lnTo>
                    <a:lnTo>
                      <a:pt x="347" y="464"/>
                    </a:lnTo>
                    <a:lnTo>
                      <a:pt x="347" y="466"/>
                    </a:lnTo>
                    <a:lnTo>
                      <a:pt x="338" y="470"/>
                    </a:lnTo>
                    <a:lnTo>
                      <a:pt x="336" y="470"/>
                    </a:lnTo>
                    <a:lnTo>
                      <a:pt x="336" y="468"/>
                    </a:lnTo>
                    <a:lnTo>
                      <a:pt x="332" y="464"/>
                    </a:lnTo>
                    <a:lnTo>
                      <a:pt x="325" y="466"/>
                    </a:lnTo>
                    <a:lnTo>
                      <a:pt x="318" y="464"/>
                    </a:lnTo>
                    <a:lnTo>
                      <a:pt x="316" y="464"/>
                    </a:lnTo>
                    <a:lnTo>
                      <a:pt x="314" y="462"/>
                    </a:lnTo>
                    <a:lnTo>
                      <a:pt x="296" y="455"/>
                    </a:lnTo>
                    <a:lnTo>
                      <a:pt x="291" y="455"/>
                    </a:lnTo>
                    <a:lnTo>
                      <a:pt x="291" y="459"/>
                    </a:lnTo>
                    <a:lnTo>
                      <a:pt x="289" y="459"/>
                    </a:lnTo>
                    <a:lnTo>
                      <a:pt x="287" y="459"/>
                    </a:lnTo>
                    <a:lnTo>
                      <a:pt x="283" y="462"/>
                    </a:lnTo>
                    <a:lnTo>
                      <a:pt x="278" y="466"/>
                    </a:lnTo>
                    <a:lnTo>
                      <a:pt x="274" y="477"/>
                    </a:lnTo>
                    <a:lnTo>
                      <a:pt x="271" y="475"/>
                    </a:lnTo>
                    <a:lnTo>
                      <a:pt x="269" y="470"/>
                    </a:lnTo>
                    <a:lnTo>
                      <a:pt x="267" y="468"/>
                    </a:lnTo>
                    <a:lnTo>
                      <a:pt x="265" y="468"/>
                    </a:lnTo>
                    <a:lnTo>
                      <a:pt x="262" y="468"/>
                    </a:lnTo>
                    <a:lnTo>
                      <a:pt x="265" y="470"/>
                    </a:lnTo>
                    <a:lnTo>
                      <a:pt x="262" y="466"/>
                    </a:lnTo>
                    <a:lnTo>
                      <a:pt x="256" y="468"/>
                    </a:lnTo>
                    <a:lnTo>
                      <a:pt x="254" y="466"/>
                    </a:lnTo>
                    <a:lnTo>
                      <a:pt x="254" y="464"/>
                    </a:lnTo>
                    <a:lnTo>
                      <a:pt x="247" y="462"/>
                    </a:lnTo>
                    <a:lnTo>
                      <a:pt x="242" y="462"/>
                    </a:lnTo>
                    <a:lnTo>
                      <a:pt x="240" y="466"/>
                    </a:lnTo>
                    <a:lnTo>
                      <a:pt x="238" y="466"/>
                    </a:lnTo>
                    <a:lnTo>
                      <a:pt x="236" y="464"/>
                    </a:lnTo>
                    <a:lnTo>
                      <a:pt x="238" y="464"/>
                    </a:lnTo>
                    <a:lnTo>
                      <a:pt x="242" y="462"/>
                    </a:lnTo>
                    <a:lnTo>
                      <a:pt x="245" y="457"/>
                    </a:lnTo>
                    <a:lnTo>
                      <a:pt x="242" y="455"/>
                    </a:lnTo>
                    <a:lnTo>
                      <a:pt x="247" y="453"/>
                    </a:lnTo>
                    <a:lnTo>
                      <a:pt x="249" y="444"/>
                    </a:lnTo>
                    <a:lnTo>
                      <a:pt x="249" y="437"/>
                    </a:lnTo>
                    <a:lnTo>
                      <a:pt x="256" y="435"/>
                    </a:lnTo>
                    <a:lnTo>
                      <a:pt x="256" y="433"/>
                    </a:lnTo>
                    <a:lnTo>
                      <a:pt x="251" y="433"/>
                    </a:lnTo>
                    <a:lnTo>
                      <a:pt x="254" y="428"/>
                    </a:lnTo>
                    <a:lnTo>
                      <a:pt x="251" y="428"/>
                    </a:lnTo>
                    <a:lnTo>
                      <a:pt x="251" y="424"/>
                    </a:lnTo>
                    <a:lnTo>
                      <a:pt x="251" y="419"/>
                    </a:lnTo>
                    <a:lnTo>
                      <a:pt x="247" y="413"/>
                    </a:lnTo>
                    <a:lnTo>
                      <a:pt x="251" y="411"/>
                    </a:lnTo>
                    <a:lnTo>
                      <a:pt x="249" y="408"/>
                    </a:lnTo>
                    <a:lnTo>
                      <a:pt x="245" y="408"/>
                    </a:lnTo>
                    <a:lnTo>
                      <a:pt x="245" y="411"/>
                    </a:lnTo>
                    <a:lnTo>
                      <a:pt x="234" y="415"/>
                    </a:lnTo>
                    <a:lnTo>
                      <a:pt x="234" y="413"/>
                    </a:lnTo>
                    <a:lnTo>
                      <a:pt x="231" y="413"/>
                    </a:lnTo>
                    <a:lnTo>
                      <a:pt x="227" y="415"/>
                    </a:lnTo>
                    <a:lnTo>
                      <a:pt x="227" y="417"/>
                    </a:lnTo>
                    <a:lnTo>
                      <a:pt x="225" y="417"/>
                    </a:lnTo>
                    <a:lnTo>
                      <a:pt x="222" y="417"/>
                    </a:lnTo>
                    <a:lnTo>
                      <a:pt x="222" y="413"/>
                    </a:lnTo>
                    <a:lnTo>
                      <a:pt x="216" y="417"/>
                    </a:lnTo>
                    <a:lnTo>
                      <a:pt x="213" y="415"/>
                    </a:lnTo>
                    <a:lnTo>
                      <a:pt x="211" y="413"/>
                    </a:lnTo>
                    <a:lnTo>
                      <a:pt x="205" y="415"/>
                    </a:lnTo>
                    <a:lnTo>
                      <a:pt x="202" y="417"/>
                    </a:lnTo>
                    <a:lnTo>
                      <a:pt x="191" y="417"/>
                    </a:lnTo>
                    <a:lnTo>
                      <a:pt x="187" y="415"/>
                    </a:lnTo>
                    <a:lnTo>
                      <a:pt x="171" y="417"/>
                    </a:lnTo>
                    <a:lnTo>
                      <a:pt x="164" y="419"/>
                    </a:lnTo>
                    <a:lnTo>
                      <a:pt x="164" y="422"/>
                    </a:lnTo>
                    <a:lnTo>
                      <a:pt x="162" y="424"/>
                    </a:lnTo>
                    <a:lnTo>
                      <a:pt x="160" y="424"/>
                    </a:lnTo>
                    <a:lnTo>
                      <a:pt x="158" y="426"/>
                    </a:lnTo>
                    <a:lnTo>
                      <a:pt x="158" y="428"/>
                    </a:lnTo>
                    <a:lnTo>
                      <a:pt x="153" y="428"/>
                    </a:lnTo>
                    <a:lnTo>
                      <a:pt x="149" y="426"/>
                    </a:lnTo>
                    <a:lnTo>
                      <a:pt x="138" y="428"/>
                    </a:lnTo>
                    <a:lnTo>
                      <a:pt x="136" y="428"/>
                    </a:lnTo>
                    <a:lnTo>
                      <a:pt x="131" y="424"/>
                    </a:lnTo>
                    <a:lnTo>
                      <a:pt x="124" y="424"/>
                    </a:lnTo>
                    <a:lnTo>
                      <a:pt x="118" y="419"/>
                    </a:lnTo>
                    <a:lnTo>
                      <a:pt x="115" y="417"/>
                    </a:lnTo>
                    <a:lnTo>
                      <a:pt x="115" y="411"/>
                    </a:lnTo>
                    <a:lnTo>
                      <a:pt x="111" y="411"/>
                    </a:lnTo>
                    <a:lnTo>
                      <a:pt x="104" y="404"/>
                    </a:lnTo>
                    <a:lnTo>
                      <a:pt x="98" y="404"/>
                    </a:lnTo>
                    <a:lnTo>
                      <a:pt x="98" y="395"/>
                    </a:lnTo>
                    <a:lnTo>
                      <a:pt x="100" y="393"/>
                    </a:lnTo>
                    <a:lnTo>
                      <a:pt x="104" y="393"/>
                    </a:lnTo>
                    <a:lnTo>
                      <a:pt x="109" y="386"/>
                    </a:lnTo>
                    <a:lnTo>
                      <a:pt x="118" y="386"/>
                    </a:lnTo>
                    <a:lnTo>
                      <a:pt x="124" y="382"/>
                    </a:lnTo>
                    <a:lnTo>
                      <a:pt x="129" y="382"/>
                    </a:lnTo>
                    <a:lnTo>
                      <a:pt x="131" y="379"/>
                    </a:lnTo>
                    <a:lnTo>
                      <a:pt x="129" y="373"/>
                    </a:lnTo>
                    <a:lnTo>
                      <a:pt x="133" y="368"/>
                    </a:lnTo>
                    <a:lnTo>
                      <a:pt x="138" y="368"/>
                    </a:lnTo>
                    <a:lnTo>
                      <a:pt x="138" y="364"/>
                    </a:lnTo>
                    <a:lnTo>
                      <a:pt x="142" y="364"/>
                    </a:lnTo>
                    <a:lnTo>
                      <a:pt x="142" y="357"/>
                    </a:lnTo>
                    <a:lnTo>
                      <a:pt x="144" y="355"/>
                    </a:lnTo>
                    <a:lnTo>
                      <a:pt x="149" y="353"/>
                    </a:lnTo>
                    <a:lnTo>
                      <a:pt x="151" y="351"/>
                    </a:lnTo>
                    <a:lnTo>
                      <a:pt x="149" y="348"/>
                    </a:lnTo>
                    <a:lnTo>
                      <a:pt x="151" y="346"/>
                    </a:lnTo>
                    <a:lnTo>
                      <a:pt x="153" y="344"/>
                    </a:lnTo>
                    <a:lnTo>
                      <a:pt x="149" y="337"/>
                    </a:lnTo>
                    <a:lnTo>
                      <a:pt x="142" y="337"/>
                    </a:lnTo>
                    <a:lnTo>
                      <a:pt x="136" y="339"/>
                    </a:lnTo>
                    <a:lnTo>
                      <a:pt x="136" y="335"/>
                    </a:lnTo>
                    <a:lnTo>
                      <a:pt x="133" y="339"/>
                    </a:lnTo>
                    <a:lnTo>
                      <a:pt x="131" y="337"/>
                    </a:lnTo>
                    <a:lnTo>
                      <a:pt x="129" y="337"/>
                    </a:lnTo>
                    <a:lnTo>
                      <a:pt x="124" y="331"/>
                    </a:lnTo>
                    <a:lnTo>
                      <a:pt x="122" y="331"/>
                    </a:lnTo>
                    <a:lnTo>
                      <a:pt x="120" y="339"/>
                    </a:lnTo>
                    <a:lnTo>
                      <a:pt x="118" y="339"/>
                    </a:lnTo>
                    <a:lnTo>
                      <a:pt x="115" y="328"/>
                    </a:lnTo>
                    <a:lnTo>
                      <a:pt x="115" y="324"/>
                    </a:lnTo>
                    <a:lnTo>
                      <a:pt x="109" y="319"/>
                    </a:lnTo>
                    <a:lnTo>
                      <a:pt x="107" y="319"/>
                    </a:lnTo>
                    <a:lnTo>
                      <a:pt x="102" y="315"/>
                    </a:lnTo>
                    <a:lnTo>
                      <a:pt x="102" y="311"/>
                    </a:lnTo>
                    <a:lnTo>
                      <a:pt x="104" y="306"/>
                    </a:lnTo>
                    <a:lnTo>
                      <a:pt x="104" y="299"/>
                    </a:lnTo>
                    <a:lnTo>
                      <a:pt x="107" y="293"/>
                    </a:lnTo>
                    <a:lnTo>
                      <a:pt x="104" y="291"/>
                    </a:lnTo>
                    <a:lnTo>
                      <a:pt x="107" y="288"/>
                    </a:lnTo>
                    <a:lnTo>
                      <a:pt x="104" y="284"/>
                    </a:lnTo>
                    <a:lnTo>
                      <a:pt x="102" y="282"/>
                    </a:lnTo>
                    <a:lnTo>
                      <a:pt x="100" y="282"/>
                    </a:lnTo>
                    <a:lnTo>
                      <a:pt x="98" y="284"/>
                    </a:lnTo>
                    <a:lnTo>
                      <a:pt x="93" y="282"/>
                    </a:lnTo>
                    <a:lnTo>
                      <a:pt x="91" y="279"/>
                    </a:lnTo>
                    <a:lnTo>
                      <a:pt x="93" y="273"/>
                    </a:lnTo>
                    <a:lnTo>
                      <a:pt x="93" y="271"/>
                    </a:lnTo>
                    <a:lnTo>
                      <a:pt x="98" y="264"/>
                    </a:lnTo>
                    <a:lnTo>
                      <a:pt x="100" y="257"/>
                    </a:lnTo>
                    <a:lnTo>
                      <a:pt x="100" y="251"/>
                    </a:lnTo>
                    <a:lnTo>
                      <a:pt x="98" y="246"/>
                    </a:lnTo>
                    <a:lnTo>
                      <a:pt x="98" y="244"/>
                    </a:lnTo>
                    <a:lnTo>
                      <a:pt x="89" y="246"/>
                    </a:lnTo>
                    <a:lnTo>
                      <a:pt x="86" y="251"/>
                    </a:lnTo>
                    <a:lnTo>
                      <a:pt x="86" y="255"/>
                    </a:lnTo>
                    <a:lnTo>
                      <a:pt x="69" y="251"/>
                    </a:lnTo>
                    <a:lnTo>
                      <a:pt x="64" y="248"/>
                    </a:lnTo>
                    <a:lnTo>
                      <a:pt x="64" y="246"/>
                    </a:lnTo>
                    <a:lnTo>
                      <a:pt x="60" y="246"/>
                    </a:lnTo>
                    <a:lnTo>
                      <a:pt x="60" y="244"/>
                    </a:lnTo>
                    <a:lnTo>
                      <a:pt x="62" y="242"/>
                    </a:lnTo>
                    <a:lnTo>
                      <a:pt x="55" y="237"/>
                    </a:lnTo>
                    <a:lnTo>
                      <a:pt x="60" y="233"/>
                    </a:lnTo>
                    <a:lnTo>
                      <a:pt x="58" y="226"/>
                    </a:lnTo>
                    <a:lnTo>
                      <a:pt x="55" y="224"/>
                    </a:lnTo>
                    <a:lnTo>
                      <a:pt x="53" y="217"/>
                    </a:lnTo>
                    <a:lnTo>
                      <a:pt x="49" y="217"/>
                    </a:lnTo>
                    <a:lnTo>
                      <a:pt x="46" y="213"/>
                    </a:lnTo>
                    <a:lnTo>
                      <a:pt x="33" y="211"/>
                    </a:lnTo>
                    <a:lnTo>
                      <a:pt x="35" y="208"/>
                    </a:lnTo>
                    <a:lnTo>
                      <a:pt x="31" y="206"/>
                    </a:lnTo>
                    <a:lnTo>
                      <a:pt x="31" y="202"/>
                    </a:lnTo>
                    <a:lnTo>
                      <a:pt x="26" y="195"/>
                    </a:lnTo>
                    <a:lnTo>
                      <a:pt x="26" y="193"/>
                    </a:lnTo>
                    <a:lnTo>
                      <a:pt x="29" y="191"/>
                    </a:lnTo>
                    <a:lnTo>
                      <a:pt x="26" y="188"/>
                    </a:lnTo>
                    <a:lnTo>
                      <a:pt x="17" y="186"/>
                    </a:lnTo>
                    <a:lnTo>
                      <a:pt x="15" y="184"/>
                    </a:lnTo>
                    <a:lnTo>
                      <a:pt x="15" y="180"/>
                    </a:lnTo>
                    <a:lnTo>
                      <a:pt x="11" y="180"/>
                    </a:lnTo>
                    <a:lnTo>
                      <a:pt x="9" y="177"/>
                    </a:lnTo>
                    <a:lnTo>
                      <a:pt x="0" y="177"/>
                    </a:lnTo>
                    <a:lnTo>
                      <a:pt x="4" y="173"/>
                    </a:lnTo>
                    <a:lnTo>
                      <a:pt x="9" y="164"/>
                    </a:lnTo>
                    <a:lnTo>
                      <a:pt x="9" y="157"/>
                    </a:lnTo>
                    <a:lnTo>
                      <a:pt x="11" y="157"/>
                    </a:lnTo>
                    <a:lnTo>
                      <a:pt x="11" y="155"/>
                    </a:lnTo>
                    <a:lnTo>
                      <a:pt x="11" y="151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11" y="144"/>
                    </a:lnTo>
                    <a:lnTo>
                      <a:pt x="15" y="144"/>
                    </a:lnTo>
                    <a:lnTo>
                      <a:pt x="17" y="140"/>
                    </a:lnTo>
                    <a:lnTo>
                      <a:pt x="15" y="135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9" y="131"/>
                    </a:lnTo>
                    <a:lnTo>
                      <a:pt x="9" y="126"/>
                    </a:lnTo>
                    <a:lnTo>
                      <a:pt x="11" y="120"/>
                    </a:lnTo>
                    <a:lnTo>
                      <a:pt x="26" y="117"/>
                    </a:lnTo>
                    <a:lnTo>
                      <a:pt x="40" y="120"/>
                    </a:lnTo>
                    <a:lnTo>
                      <a:pt x="51" y="120"/>
                    </a:lnTo>
                    <a:lnTo>
                      <a:pt x="55" y="120"/>
                    </a:lnTo>
                    <a:lnTo>
                      <a:pt x="66" y="117"/>
                    </a:lnTo>
                    <a:lnTo>
                      <a:pt x="75" y="115"/>
                    </a:lnTo>
                    <a:lnTo>
                      <a:pt x="78" y="115"/>
                    </a:lnTo>
                    <a:lnTo>
                      <a:pt x="86" y="113"/>
                    </a:lnTo>
                    <a:lnTo>
                      <a:pt x="93" y="106"/>
                    </a:lnTo>
                    <a:lnTo>
                      <a:pt x="95" y="102"/>
                    </a:lnTo>
                    <a:lnTo>
                      <a:pt x="100" y="102"/>
                    </a:lnTo>
                    <a:lnTo>
                      <a:pt x="104" y="104"/>
                    </a:lnTo>
                    <a:lnTo>
                      <a:pt x="104" y="108"/>
                    </a:lnTo>
                    <a:lnTo>
                      <a:pt x="107" y="108"/>
                    </a:lnTo>
                    <a:lnTo>
                      <a:pt x="104" y="111"/>
                    </a:lnTo>
                    <a:lnTo>
                      <a:pt x="107" y="111"/>
                    </a:lnTo>
                    <a:lnTo>
                      <a:pt x="109" y="115"/>
                    </a:lnTo>
                    <a:lnTo>
                      <a:pt x="109" y="120"/>
                    </a:lnTo>
                    <a:lnTo>
                      <a:pt x="113" y="124"/>
                    </a:lnTo>
                    <a:lnTo>
                      <a:pt x="118" y="120"/>
                    </a:lnTo>
                    <a:lnTo>
                      <a:pt x="115" y="117"/>
                    </a:lnTo>
                    <a:lnTo>
                      <a:pt x="118" y="115"/>
                    </a:lnTo>
                    <a:lnTo>
                      <a:pt x="120" y="115"/>
                    </a:lnTo>
                    <a:lnTo>
                      <a:pt x="118" y="117"/>
                    </a:lnTo>
                    <a:lnTo>
                      <a:pt x="122" y="120"/>
                    </a:lnTo>
                    <a:lnTo>
                      <a:pt x="124" y="117"/>
                    </a:lnTo>
                    <a:lnTo>
                      <a:pt x="122" y="113"/>
                    </a:lnTo>
                    <a:lnTo>
                      <a:pt x="124" y="113"/>
                    </a:lnTo>
                    <a:lnTo>
                      <a:pt x="127" y="115"/>
                    </a:lnTo>
                    <a:lnTo>
                      <a:pt x="129" y="115"/>
                    </a:lnTo>
                    <a:lnTo>
                      <a:pt x="129" y="113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3" y="117"/>
                    </a:lnTo>
                    <a:lnTo>
                      <a:pt x="138" y="113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4" y="120"/>
                    </a:lnTo>
                    <a:lnTo>
                      <a:pt x="142" y="122"/>
                    </a:lnTo>
                    <a:lnTo>
                      <a:pt x="140" y="124"/>
                    </a:lnTo>
                    <a:lnTo>
                      <a:pt x="138" y="126"/>
                    </a:lnTo>
                    <a:lnTo>
                      <a:pt x="138" y="128"/>
                    </a:lnTo>
                    <a:lnTo>
                      <a:pt x="142" y="128"/>
                    </a:lnTo>
                    <a:lnTo>
                      <a:pt x="144" y="131"/>
                    </a:lnTo>
                    <a:lnTo>
                      <a:pt x="142" y="131"/>
                    </a:lnTo>
                    <a:lnTo>
                      <a:pt x="144" y="133"/>
                    </a:lnTo>
                    <a:lnTo>
                      <a:pt x="144" y="135"/>
                    </a:lnTo>
                    <a:lnTo>
                      <a:pt x="149" y="137"/>
                    </a:lnTo>
                    <a:lnTo>
                      <a:pt x="151" y="137"/>
                    </a:lnTo>
                    <a:lnTo>
                      <a:pt x="153" y="140"/>
                    </a:lnTo>
                    <a:lnTo>
                      <a:pt x="158" y="142"/>
                    </a:lnTo>
                    <a:lnTo>
                      <a:pt x="156" y="144"/>
                    </a:lnTo>
                    <a:lnTo>
                      <a:pt x="162" y="144"/>
                    </a:lnTo>
                    <a:lnTo>
                      <a:pt x="162" y="148"/>
                    </a:lnTo>
                    <a:lnTo>
                      <a:pt x="167" y="148"/>
                    </a:lnTo>
                    <a:lnTo>
                      <a:pt x="167" y="151"/>
                    </a:lnTo>
                    <a:lnTo>
                      <a:pt x="169" y="151"/>
                    </a:lnTo>
                    <a:lnTo>
                      <a:pt x="169" y="146"/>
                    </a:lnTo>
                    <a:lnTo>
                      <a:pt x="171" y="144"/>
                    </a:lnTo>
                    <a:lnTo>
                      <a:pt x="171" y="142"/>
                    </a:lnTo>
                    <a:lnTo>
                      <a:pt x="173" y="140"/>
                    </a:lnTo>
                    <a:lnTo>
                      <a:pt x="171" y="137"/>
                    </a:lnTo>
                    <a:lnTo>
                      <a:pt x="176" y="140"/>
                    </a:lnTo>
                    <a:lnTo>
                      <a:pt x="178" y="137"/>
                    </a:lnTo>
                    <a:lnTo>
                      <a:pt x="178" y="135"/>
                    </a:lnTo>
                    <a:lnTo>
                      <a:pt x="178" y="133"/>
                    </a:lnTo>
                    <a:lnTo>
                      <a:pt x="180" y="135"/>
                    </a:lnTo>
                    <a:lnTo>
                      <a:pt x="187" y="135"/>
                    </a:lnTo>
                    <a:lnTo>
                      <a:pt x="191" y="135"/>
                    </a:lnTo>
                    <a:lnTo>
                      <a:pt x="193" y="126"/>
                    </a:lnTo>
                    <a:lnTo>
                      <a:pt x="198" y="124"/>
                    </a:lnTo>
                    <a:lnTo>
                      <a:pt x="200" y="124"/>
                    </a:lnTo>
                    <a:lnTo>
                      <a:pt x="202" y="122"/>
                    </a:lnTo>
                    <a:lnTo>
                      <a:pt x="209" y="120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6" y="120"/>
                    </a:lnTo>
                    <a:lnTo>
                      <a:pt x="216" y="124"/>
                    </a:lnTo>
                    <a:lnTo>
                      <a:pt x="216" y="128"/>
                    </a:lnTo>
                    <a:lnTo>
                      <a:pt x="218" y="126"/>
                    </a:lnTo>
                    <a:lnTo>
                      <a:pt x="220" y="126"/>
                    </a:lnTo>
                    <a:lnTo>
                      <a:pt x="222" y="126"/>
                    </a:lnTo>
                    <a:lnTo>
                      <a:pt x="222" y="131"/>
                    </a:lnTo>
                    <a:lnTo>
                      <a:pt x="225" y="135"/>
                    </a:lnTo>
                    <a:lnTo>
                      <a:pt x="225" y="140"/>
                    </a:lnTo>
                    <a:lnTo>
                      <a:pt x="236" y="137"/>
                    </a:lnTo>
                    <a:lnTo>
                      <a:pt x="238" y="133"/>
                    </a:lnTo>
                    <a:lnTo>
                      <a:pt x="245" y="131"/>
                    </a:lnTo>
                    <a:lnTo>
                      <a:pt x="247" y="133"/>
                    </a:lnTo>
                    <a:lnTo>
                      <a:pt x="251" y="128"/>
                    </a:lnTo>
                    <a:lnTo>
                      <a:pt x="249" y="137"/>
                    </a:lnTo>
                    <a:lnTo>
                      <a:pt x="254" y="137"/>
                    </a:lnTo>
                    <a:lnTo>
                      <a:pt x="256" y="133"/>
                    </a:lnTo>
                    <a:lnTo>
                      <a:pt x="262" y="133"/>
                    </a:lnTo>
                    <a:lnTo>
                      <a:pt x="265" y="131"/>
                    </a:lnTo>
                    <a:lnTo>
                      <a:pt x="260" y="126"/>
                    </a:lnTo>
                    <a:lnTo>
                      <a:pt x="271" y="124"/>
                    </a:lnTo>
                    <a:lnTo>
                      <a:pt x="276" y="122"/>
                    </a:lnTo>
                    <a:lnTo>
                      <a:pt x="280" y="122"/>
                    </a:lnTo>
                    <a:lnTo>
                      <a:pt x="280" y="117"/>
                    </a:lnTo>
                    <a:lnTo>
                      <a:pt x="294" y="117"/>
                    </a:lnTo>
                    <a:lnTo>
                      <a:pt x="298" y="115"/>
                    </a:lnTo>
                    <a:lnTo>
                      <a:pt x="303" y="115"/>
                    </a:lnTo>
                    <a:lnTo>
                      <a:pt x="309" y="113"/>
                    </a:lnTo>
                    <a:lnTo>
                      <a:pt x="311" y="113"/>
                    </a:lnTo>
                    <a:lnTo>
                      <a:pt x="311" y="115"/>
                    </a:lnTo>
                    <a:lnTo>
                      <a:pt x="314" y="117"/>
                    </a:lnTo>
                    <a:lnTo>
                      <a:pt x="316" y="115"/>
                    </a:lnTo>
                    <a:lnTo>
                      <a:pt x="316" y="111"/>
                    </a:lnTo>
                    <a:lnTo>
                      <a:pt x="318" y="113"/>
                    </a:lnTo>
                    <a:lnTo>
                      <a:pt x="320" y="111"/>
                    </a:lnTo>
                    <a:lnTo>
                      <a:pt x="320" y="108"/>
                    </a:lnTo>
                    <a:lnTo>
                      <a:pt x="323" y="106"/>
                    </a:lnTo>
                    <a:lnTo>
                      <a:pt x="325" y="106"/>
                    </a:lnTo>
                    <a:lnTo>
                      <a:pt x="327" y="108"/>
                    </a:lnTo>
                    <a:lnTo>
                      <a:pt x="334" y="108"/>
                    </a:lnTo>
                    <a:lnTo>
                      <a:pt x="336" y="108"/>
                    </a:lnTo>
                    <a:lnTo>
                      <a:pt x="336" y="104"/>
                    </a:lnTo>
                    <a:lnTo>
                      <a:pt x="334" y="100"/>
                    </a:lnTo>
                    <a:lnTo>
                      <a:pt x="334" y="97"/>
                    </a:lnTo>
                    <a:lnTo>
                      <a:pt x="332" y="95"/>
                    </a:lnTo>
                    <a:lnTo>
                      <a:pt x="336" y="93"/>
                    </a:lnTo>
                    <a:lnTo>
                      <a:pt x="338" y="91"/>
                    </a:lnTo>
                    <a:lnTo>
                      <a:pt x="340" y="86"/>
                    </a:lnTo>
                    <a:lnTo>
                      <a:pt x="340" y="82"/>
                    </a:lnTo>
                    <a:lnTo>
                      <a:pt x="345" y="75"/>
                    </a:lnTo>
                    <a:lnTo>
                      <a:pt x="349" y="75"/>
                    </a:lnTo>
                    <a:lnTo>
                      <a:pt x="352" y="77"/>
                    </a:lnTo>
                    <a:lnTo>
                      <a:pt x="356" y="80"/>
                    </a:lnTo>
                    <a:lnTo>
                      <a:pt x="358" y="77"/>
                    </a:lnTo>
                    <a:lnTo>
                      <a:pt x="365" y="77"/>
                    </a:lnTo>
                    <a:lnTo>
                      <a:pt x="369" y="84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1" y="86"/>
                    </a:lnTo>
                    <a:lnTo>
                      <a:pt x="383" y="84"/>
                    </a:lnTo>
                    <a:lnTo>
                      <a:pt x="385" y="82"/>
                    </a:lnTo>
                    <a:lnTo>
                      <a:pt x="389" y="82"/>
                    </a:lnTo>
                    <a:lnTo>
                      <a:pt x="389" y="84"/>
                    </a:lnTo>
                    <a:lnTo>
                      <a:pt x="387" y="86"/>
                    </a:lnTo>
                    <a:lnTo>
                      <a:pt x="392" y="84"/>
                    </a:lnTo>
                    <a:lnTo>
                      <a:pt x="396" y="86"/>
                    </a:lnTo>
                    <a:lnTo>
                      <a:pt x="398" y="88"/>
                    </a:lnTo>
                    <a:lnTo>
                      <a:pt x="401" y="91"/>
                    </a:lnTo>
                    <a:lnTo>
                      <a:pt x="403" y="95"/>
                    </a:lnTo>
                    <a:lnTo>
                      <a:pt x="401" y="97"/>
                    </a:lnTo>
                    <a:lnTo>
                      <a:pt x="401" y="100"/>
                    </a:lnTo>
                    <a:lnTo>
                      <a:pt x="403" y="106"/>
                    </a:lnTo>
                    <a:lnTo>
                      <a:pt x="405" y="106"/>
                    </a:lnTo>
                    <a:lnTo>
                      <a:pt x="407" y="108"/>
                    </a:lnTo>
                    <a:lnTo>
                      <a:pt x="409" y="108"/>
                    </a:lnTo>
                    <a:lnTo>
                      <a:pt x="414" y="108"/>
                    </a:lnTo>
                    <a:lnTo>
                      <a:pt x="414" y="104"/>
                    </a:lnTo>
                    <a:lnTo>
                      <a:pt x="421" y="111"/>
                    </a:lnTo>
                    <a:lnTo>
                      <a:pt x="421" y="108"/>
                    </a:lnTo>
                    <a:lnTo>
                      <a:pt x="423" y="111"/>
                    </a:lnTo>
                    <a:lnTo>
                      <a:pt x="423" y="108"/>
                    </a:lnTo>
                    <a:lnTo>
                      <a:pt x="425" y="108"/>
                    </a:lnTo>
                    <a:lnTo>
                      <a:pt x="430" y="108"/>
                    </a:lnTo>
                    <a:lnTo>
                      <a:pt x="425" y="113"/>
                    </a:lnTo>
                    <a:lnTo>
                      <a:pt x="427" y="113"/>
                    </a:lnTo>
                    <a:lnTo>
                      <a:pt x="425" y="115"/>
                    </a:lnTo>
                    <a:lnTo>
                      <a:pt x="427" y="120"/>
                    </a:lnTo>
                    <a:lnTo>
                      <a:pt x="423" y="126"/>
                    </a:lnTo>
                    <a:lnTo>
                      <a:pt x="425" y="126"/>
                    </a:lnTo>
                    <a:lnTo>
                      <a:pt x="425" y="128"/>
                    </a:lnTo>
                    <a:lnTo>
                      <a:pt x="427" y="128"/>
                    </a:lnTo>
                    <a:lnTo>
                      <a:pt x="432" y="128"/>
                    </a:lnTo>
                    <a:lnTo>
                      <a:pt x="443" y="137"/>
                    </a:lnTo>
                    <a:lnTo>
                      <a:pt x="447" y="140"/>
                    </a:lnTo>
                    <a:lnTo>
                      <a:pt x="450" y="137"/>
                    </a:lnTo>
                    <a:lnTo>
                      <a:pt x="450" y="133"/>
                    </a:lnTo>
                    <a:lnTo>
                      <a:pt x="452" y="131"/>
                    </a:lnTo>
                    <a:lnTo>
                      <a:pt x="452" y="126"/>
                    </a:lnTo>
                    <a:lnTo>
                      <a:pt x="454" y="117"/>
                    </a:lnTo>
                    <a:lnTo>
                      <a:pt x="458" y="115"/>
                    </a:lnTo>
                    <a:lnTo>
                      <a:pt x="461" y="115"/>
                    </a:lnTo>
                    <a:lnTo>
                      <a:pt x="463" y="113"/>
                    </a:lnTo>
                    <a:lnTo>
                      <a:pt x="465" y="111"/>
                    </a:lnTo>
                    <a:lnTo>
                      <a:pt x="470" y="106"/>
                    </a:lnTo>
                    <a:lnTo>
                      <a:pt x="472" y="106"/>
                    </a:lnTo>
                    <a:lnTo>
                      <a:pt x="472" y="108"/>
                    </a:lnTo>
                    <a:lnTo>
                      <a:pt x="479" y="113"/>
                    </a:lnTo>
                    <a:lnTo>
                      <a:pt x="485" y="108"/>
                    </a:lnTo>
                    <a:lnTo>
                      <a:pt x="487" y="111"/>
                    </a:lnTo>
                    <a:lnTo>
                      <a:pt x="490" y="108"/>
                    </a:lnTo>
                    <a:lnTo>
                      <a:pt x="490" y="104"/>
                    </a:lnTo>
                    <a:lnTo>
                      <a:pt x="494" y="104"/>
                    </a:lnTo>
                    <a:lnTo>
                      <a:pt x="494" y="106"/>
                    </a:lnTo>
                    <a:lnTo>
                      <a:pt x="496" y="106"/>
                    </a:lnTo>
                    <a:lnTo>
                      <a:pt x="494" y="104"/>
                    </a:lnTo>
                    <a:lnTo>
                      <a:pt x="499" y="106"/>
                    </a:lnTo>
                    <a:lnTo>
                      <a:pt x="496" y="111"/>
                    </a:lnTo>
                    <a:lnTo>
                      <a:pt x="503" y="111"/>
                    </a:lnTo>
                    <a:lnTo>
                      <a:pt x="503" y="113"/>
                    </a:lnTo>
                    <a:lnTo>
                      <a:pt x="505" y="113"/>
                    </a:lnTo>
                    <a:lnTo>
                      <a:pt x="508" y="111"/>
                    </a:lnTo>
                    <a:lnTo>
                      <a:pt x="512" y="115"/>
                    </a:lnTo>
                    <a:lnTo>
                      <a:pt x="512" y="108"/>
                    </a:lnTo>
                    <a:lnTo>
                      <a:pt x="514" y="104"/>
                    </a:lnTo>
                    <a:lnTo>
                      <a:pt x="516" y="102"/>
                    </a:lnTo>
                    <a:lnTo>
                      <a:pt x="516" y="100"/>
                    </a:lnTo>
                    <a:lnTo>
                      <a:pt x="519" y="100"/>
                    </a:lnTo>
                    <a:lnTo>
                      <a:pt x="519" y="102"/>
                    </a:lnTo>
                    <a:lnTo>
                      <a:pt x="521" y="102"/>
                    </a:lnTo>
                    <a:lnTo>
                      <a:pt x="528" y="106"/>
                    </a:lnTo>
                    <a:lnTo>
                      <a:pt x="530" y="104"/>
                    </a:lnTo>
                    <a:lnTo>
                      <a:pt x="532" y="106"/>
                    </a:lnTo>
                    <a:lnTo>
                      <a:pt x="532" y="104"/>
                    </a:lnTo>
                    <a:lnTo>
                      <a:pt x="534" y="97"/>
                    </a:lnTo>
                    <a:lnTo>
                      <a:pt x="536" y="88"/>
                    </a:lnTo>
                    <a:lnTo>
                      <a:pt x="536" y="86"/>
                    </a:lnTo>
                    <a:lnTo>
                      <a:pt x="539" y="84"/>
                    </a:lnTo>
                    <a:lnTo>
                      <a:pt x="536" y="82"/>
                    </a:lnTo>
                    <a:lnTo>
                      <a:pt x="539" y="77"/>
                    </a:lnTo>
                    <a:lnTo>
                      <a:pt x="536" y="77"/>
                    </a:lnTo>
                    <a:lnTo>
                      <a:pt x="536" y="75"/>
                    </a:lnTo>
                    <a:lnTo>
                      <a:pt x="539" y="75"/>
                    </a:lnTo>
                    <a:lnTo>
                      <a:pt x="541" y="71"/>
                    </a:lnTo>
                    <a:lnTo>
                      <a:pt x="548" y="71"/>
                    </a:lnTo>
                    <a:lnTo>
                      <a:pt x="548" y="69"/>
                    </a:lnTo>
                    <a:lnTo>
                      <a:pt x="548" y="66"/>
                    </a:lnTo>
                    <a:lnTo>
                      <a:pt x="548" y="62"/>
                    </a:lnTo>
                    <a:lnTo>
                      <a:pt x="548" y="60"/>
                    </a:lnTo>
                    <a:lnTo>
                      <a:pt x="548" y="57"/>
                    </a:lnTo>
                    <a:lnTo>
                      <a:pt x="548" y="51"/>
                    </a:lnTo>
                    <a:lnTo>
                      <a:pt x="545" y="46"/>
                    </a:lnTo>
                    <a:lnTo>
                      <a:pt x="550" y="40"/>
                    </a:lnTo>
                    <a:lnTo>
                      <a:pt x="557" y="37"/>
                    </a:lnTo>
                    <a:lnTo>
                      <a:pt x="559" y="37"/>
                    </a:lnTo>
                    <a:lnTo>
                      <a:pt x="561" y="35"/>
                    </a:lnTo>
                    <a:lnTo>
                      <a:pt x="568" y="37"/>
                    </a:lnTo>
                    <a:lnTo>
                      <a:pt x="568" y="31"/>
                    </a:lnTo>
                    <a:lnTo>
                      <a:pt x="570" y="26"/>
                    </a:lnTo>
                    <a:lnTo>
                      <a:pt x="572" y="17"/>
                    </a:lnTo>
                    <a:lnTo>
                      <a:pt x="579" y="20"/>
                    </a:lnTo>
                    <a:lnTo>
                      <a:pt x="579" y="17"/>
                    </a:lnTo>
                    <a:lnTo>
                      <a:pt x="581" y="17"/>
                    </a:lnTo>
                    <a:lnTo>
                      <a:pt x="592" y="22"/>
                    </a:lnTo>
                    <a:lnTo>
                      <a:pt x="592" y="15"/>
                    </a:lnTo>
                    <a:lnTo>
                      <a:pt x="594" y="13"/>
                    </a:lnTo>
                    <a:lnTo>
                      <a:pt x="597" y="13"/>
                    </a:lnTo>
                    <a:lnTo>
                      <a:pt x="594" y="6"/>
                    </a:lnTo>
                    <a:lnTo>
                      <a:pt x="597" y="6"/>
                    </a:lnTo>
                    <a:lnTo>
                      <a:pt x="597" y="9"/>
                    </a:lnTo>
                    <a:lnTo>
                      <a:pt x="603" y="9"/>
                    </a:lnTo>
                    <a:lnTo>
                      <a:pt x="603" y="2"/>
                    </a:lnTo>
                    <a:lnTo>
                      <a:pt x="608" y="2"/>
                    </a:lnTo>
                    <a:lnTo>
                      <a:pt x="608" y="0"/>
                    </a:lnTo>
                    <a:lnTo>
                      <a:pt x="610" y="2"/>
                    </a:lnTo>
                    <a:lnTo>
                      <a:pt x="608" y="2"/>
                    </a:lnTo>
                    <a:lnTo>
                      <a:pt x="612" y="4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4" name="Freeform 817"/>
              <p:cNvSpPr>
                <a:spLocks noEditPoints="1"/>
              </p:cNvSpPr>
              <p:nvPr/>
            </p:nvSpPr>
            <p:spPr bwMode="auto">
              <a:xfrm>
                <a:off x="2148" y="2758"/>
                <a:ext cx="648" cy="982"/>
              </a:xfrm>
              <a:custGeom>
                <a:avLst/>
                <a:gdLst>
                  <a:gd name="T0" fmla="*/ 9 w 648"/>
                  <a:gd name="T1" fmla="*/ 527 h 982"/>
                  <a:gd name="T2" fmla="*/ 479 w 648"/>
                  <a:gd name="T3" fmla="*/ 16 h 982"/>
                  <a:gd name="T4" fmla="*/ 501 w 648"/>
                  <a:gd name="T5" fmla="*/ 60 h 982"/>
                  <a:gd name="T6" fmla="*/ 495 w 648"/>
                  <a:gd name="T7" fmla="*/ 94 h 982"/>
                  <a:gd name="T8" fmla="*/ 506 w 648"/>
                  <a:gd name="T9" fmla="*/ 133 h 982"/>
                  <a:gd name="T10" fmla="*/ 490 w 648"/>
                  <a:gd name="T11" fmla="*/ 156 h 982"/>
                  <a:gd name="T12" fmla="*/ 490 w 648"/>
                  <a:gd name="T13" fmla="*/ 213 h 982"/>
                  <a:gd name="T14" fmla="*/ 479 w 648"/>
                  <a:gd name="T15" fmla="*/ 273 h 982"/>
                  <a:gd name="T16" fmla="*/ 506 w 648"/>
                  <a:gd name="T17" fmla="*/ 309 h 982"/>
                  <a:gd name="T18" fmla="*/ 495 w 648"/>
                  <a:gd name="T19" fmla="*/ 362 h 982"/>
                  <a:gd name="T20" fmla="*/ 435 w 648"/>
                  <a:gd name="T21" fmla="*/ 400 h 982"/>
                  <a:gd name="T22" fmla="*/ 444 w 648"/>
                  <a:gd name="T23" fmla="*/ 462 h 982"/>
                  <a:gd name="T24" fmla="*/ 388 w 648"/>
                  <a:gd name="T25" fmla="*/ 495 h 982"/>
                  <a:gd name="T26" fmla="*/ 401 w 648"/>
                  <a:gd name="T27" fmla="*/ 564 h 982"/>
                  <a:gd name="T28" fmla="*/ 439 w 648"/>
                  <a:gd name="T29" fmla="*/ 595 h 982"/>
                  <a:gd name="T30" fmla="*/ 486 w 648"/>
                  <a:gd name="T31" fmla="*/ 595 h 982"/>
                  <a:gd name="T32" fmla="*/ 484 w 648"/>
                  <a:gd name="T33" fmla="*/ 640 h 982"/>
                  <a:gd name="T34" fmla="*/ 441 w 648"/>
                  <a:gd name="T35" fmla="*/ 635 h 982"/>
                  <a:gd name="T36" fmla="*/ 419 w 648"/>
                  <a:gd name="T37" fmla="*/ 627 h 982"/>
                  <a:gd name="T38" fmla="*/ 439 w 648"/>
                  <a:gd name="T39" fmla="*/ 671 h 982"/>
                  <a:gd name="T40" fmla="*/ 468 w 648"/>
                  <a:gd name="T41" fmla="*/ 660 h 982"/>
                  <a:gd name="T42" fmla="*/ 497 w 648"/>
                  <a:gd name="T43" fmla="*/ 675 h 982"/>
                  <a:gd name="T44" fmla="*/ 542 w 648"/>
                  <a:gd name="T45" fmla="*/ 655 h 982"/>
                  <a:gd name="T46" fmla="*/ 575 w 648"/>
                  <a:gd name="T47" fmla="*/ 658 h 982"/>
                  <a:gd name="T48" fmla="*/ 593 w 648"/>
                  <a:gd name="T49" fmla="*/ 698 h 982"/>
                  <a:gd name="T50" fmla="*/ 637 w 648"/>
                  <a:gd name="T51" fmla="*/ 740 h 982"/>
                  <a:gd name="T52" fmla="*/ 631 w 648"/>
                  <a:gd name="T53" fmla="*/ 784 h 982"/>
                  <a:gd name="T54" fmla="*/ 599 w 648"/>
                  <a:gd name="T55" fmla="*/ 800 h 982"/>
                  <a:gd name="T56" fmla="*/ 557 w 648"/>
                  <a:gd name="T57" fmla="*/ 802 h 982"/>
                  <a:gd name="T58" fmla="*/ 533 w 648"/>
                  <a:gd name="T59" fmla="*/ 813 h 982"/>
                  <a:gd name="T60" fmla="*/ 508 w 648"/>
                  <a:gd name="T61" fmla="*/ 851 h 982"/>
                  <a:gd name="T62" fmla="*/ 526 w 648"/>
                  <a:gd name="T63" fmla="*/ 897 h 982"/>
                  <a:gd name="T64" fmla="*/ 464 w 648"/>
                  <a:gd name="T65" fmla="*/ 951 h 982"/>
                  <a:gd name="T66" fmla="*/ 408 w 648"/>
                  <a:gd name="T67" fmla="*/ 953 h 982"/>
                  <a:gd name="T68" fmla="*/ 339 w 648"/>
                  <a:gd name="T69" fmla="*/ 960 h 982"/>
                  <a:gd name="T70" fmla="*/ 281 w 648"/>
                  <a:gd name="T71" fmla="*/ 931 h 982"/>
                  <a:gd name="T72" fmla="*/ 219 w 648"/>
                  <a:gd name="T73" fmla="*/ 900 h 982"/>
                  <a:gd name="T74" fmla="*/ 190 w 648"/>
                  <a:gd name="T75" fmla="*/ 853 h 982"/>
                  <a:gd name="T76" fmla="*/ 165 w 648"/>
                  <a:gd name="T77" fmla="*/ 835 h 982"/>
                  <a:gd name="T78" fmla="*/ 138 w 648"/>
                  <a:gd name="T79" fmla="*/ 813 h 982"/>
                  <a:gd name="T80" fmla="*/ 96 w 648"/>
                  <a:gd name="T81" fmla="*/ 738 h 982"/>
                  <a:gd name="T82" fmla="*/ 65 w 648"/>
                  <a:gd name="T83" fmla="*/ 624 h 982"/>
                  <a:gd name="T84" fmla="*/ 43 w 648"/>
                  <a:gd name="T85" fmla="*/ 555 h 982"/>
                  <a:gd name="T86" fmla="*/ 16 w 648"/>
                  <a:gd name="T87" fmla="*/ 529 h 982"/>
                  <a:gd name="T88" fmla="*/ 14 w 648"/>
                  <a:gd name="T89" fmla="*/ 504 h 982"/>
                  <a:gd name="T90" fmla="*/ 31 w 648"/>
                  <a:gd name="T91" fmla="*/ 460 h 982"/>
                  <a:gd name="T92" fmla="*/ 25 w 648"/>
                  <a:gd name="T93" fmla="*/ 400 h 982"/>
                  <a:gd name="T94" fmla="*/ 40 w 648"/>
                  <a:gd name="T95" fmla="*/ 387 h 982"/>
                  <a:gd name="T96" fmla="*/ 49 w 648"/>
                  <a:gd name="T97" fmla="*/ 338 h 982"/>
                  <a:gd name="T98" fmla="*/ 45 w 648"/>
                  <a:gd name="T99" fmla="*/ 311 h 982"/>
                  <a:gd name="T100" fmla="*/ 36 w 648"/>
                  <a:gd name="T101" fmla="*/ 280 h 982"/>
                  <a:gd name="T102" fmla="*/ 60 w 648"/>
                  <a:gd name="T103" fmla="*/ 265 h 982"/>
                  <a:gd name="T104" fmla="*/ 98 w 648"/>
                  <a:gd name="T105" fmla="*/ 249 h 982"/>
                  <a:gd name="T106" fmla="*/ 149 w 648"/>
                  <a:gd name="T107" fmla="*/ 216 h 982"/>
                  <a:gd name="T108" fmla="*/ 207 w 648"/>
                  <a:gd name="T109" fmla="*/ 213 h 982"/>
                  <a:gd name="T110" fmla="*/ 225 w 648"/>
                  <a:gd name="T111" fmla="*/ 185 h 982"/>
                  <a:gd name="T112" fmla="*/ 252 w 648"/>
                  <a:gd name="T113" fmla="*/ 156 h 982"/>
                  <a:gd name="T114" fmla="*/ 312 w 648"/>
                  <a:gd name="T115" fmla="*/ 156 h 982"/>
                  <a:gd name="T116" fmla="*/ 332 w 648"/>
                  <a:gd name="T117" fmla="*/ 133 h 982"/>
                  <a:gd name="T118" fmla="*/ 379 w 648"/>
                  <a:gd name="T119" fmla="*/ 109 h 982"/>
                  <a:gd name="T120" fmla="*/ 410 w 648"/>
                  <a:gd name="T121" fmla="*/ 60 h 982"/>
                  <a:gd name="T122" fmla="*/ 439 w 648"/>
                  <a:gd name="T123" fmla="*/ 42 h 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48" h="982">
                    <a:moveTo>
                      <a:pt x="98" y="738"/>
                    </a:moveTo>
                    <a:lnTo>
                      <a:pt x="98" y="740"/>
                    </a:lnTo>
                    <a:lnTo>
                      <a:pt x="96" y="738"/>
                    </a:lnTo>
                    <a:lnTo>
                      <a:pt x="98" y="738"/>
                    </a:lnTo>
                    <a:close/>
                    <a:moveTo>
                      <a:pt x="94" y="738"/>
                    </a:moveTo>
                    <a:lnTo>
                      <a:pt x="94" y="740"/>
                    </a:lnTo>
                    <a:lnTo>
                      <a:pt x="94" y="738"/>
                    </a:lnTo>
                    <a:close/>
                    <a:moveTo>
                      <a:pt x="96" y="738"/>
                    </a:moveTo>
                    <a:lnTo>
                      <a:pt x="98" y="738"/>
                    </a:lnTo>
                    <a:lnTo>
                      <a:pt x="96" y="738"/>
                    </a:lnTo>
                    <a:close/>
                    <a:moveTo>
                      <a:pt x="92" y="729"/>
                    </a:moveTo>
                    <a:lnTo>
                      <a:pt x="92" y="731"/>
                    </a:lnTo>
                    <a:lnTo>
                      <a:pt x="92" y="729"/>
                    </a:lnTo>
                    <a:close/>
                    <a:moveTo>
                      <a:pt x="40" y="633"/>
                    </a:moveTo>
                    <a:lnTo>
                      <a:pt x="40" y="635"/>
                    </a:lnTo>
                    <a:lnTo>
                      <a:pt x="40" y="633"/>
                    </a:lnTo>
                    <a:close/>
                    <a:moveTo>
                      <a:pt x="45" y="558"/>
                    </a:moveTo>
                    <a:lnTo>
                      <a:pt x="47" y="558"/>
                    </a:lnTo>
                    <a:lnTo>
                      <a:pt x="45" y="560"/>
                    </a:lnTo>
                    <a:lnTo>
                      <a:pt x="45" y="558"/>
                    </a:lnTo>
                    <a:close/>
                    <a:moveTo>
                      <a:pt x="9" y="527"/>
                    </a:moveTo>
                    <a:lnTo>
                      <a:pt x="11" y="529"/>
                    </a:lnTo>
                    <a:lnTo>
                      <a:pt x="9" y="529"/>
                    </a:lnTo>
                    <a:lnTo>
                      <a:pt x="9" y="527"/>
                    </a:lnTo>
                    <a:close/>
                    <a:moveTo>
                      <a:pt x="7" y="522"/>
                    </a:moveTo>
                    <a:lnTo>
                      <a:pt x="5" y="522"/>
                    </a:lnTo>
                    <a:lnTo>
                      <a:pt x="7" y="522"/>
                    </a:lnTo>
                    <a:close/>
                    <a:moveTo>
                      <a:pt x="2" y="520"/>
                    </a:moveTo>
                    <a:lnTo>
                      <a:pt x="0" y="520"/>
                    </a:lnTo>
                    <a:lnTo>
                      <a:pt x="2" y="520"/>
                    </a:lnTo>
                    <a:close/>
                    <a:moveTo>
                      <a:pt x="7" y="515"/>
                    </a:moveTo>
                    <a:lnTo>
                      <a:pt x="7" y="518"/>
                    </a:lnTo>
                    <a:lnTo>
                      <a:pt x="7" y="515"/>
                    </a:lnTo>
                    <a:close/>
                    <a:moveTo>
                      <a:pt x="470" y="5"/>
                    </a:moveTo>
                    <a:lnTo>
                      <a:pt x="472" y="2"/>
                    </a:lnTo>
                    <a:lnTo>
                      <a:pt x="475" y="2"/>
                    </a:lnTo>
                    <a:lnTo>
                      <a:pt x="475" y="5"/>
                    </a:lnTo>
                    <a:lnTo>
                      <a:pt x="475" y="9"/>
                    </a:lnTo>
                    <a:lnTo>
                      <a:pt x="479" y="9"/>
                    </a:lnTo>
                    <a:lnTo>
                      <a:pt x="481" y="11"/>
                    </a:lnTo>
                    <a:lnTo>
                      <a:pt x="479" y="14"/>
                    </a:lnTo>
                    <a:lnTo>
                      <a:pt x="479" y="16"/>
                    </a:lnTo>
                    <a:lnTo>
                      <a:pt x="472" y="20"/>
                    </a:lnTo>
                    <a:lnTo>
                      <a:pt x="475" y="22"/>
                    </a:lnTo>
                    <a:lnTo>
                      <a:pt x="481" y="22"/>
                    </a:lnTo>
                    <a:lnTo>
                      <a:pt x="484" y="22"/>
                    </a:lnTo>
                    <a:lnTo>
                      <a:pt x="484" y="27"/>
                    </a:lnTo>
                    <a:lnTo>
                      <a:pt x="488" y="29"/>
                    </a:lnTo>
                    <a:lnTo>
                      <a:pt x="495" y="27"/>
                    </a:lnTo>
                    <a:lnTo>
                      <a:pt x="495" y="22"/>
                    </a:lnTo>
                    <a:lnTo>
                      <a:pt x="501" y="25"/>
                    </a:lnTo>
                    <a:lnTo>
                      <a:pt x="504" y="25"/>
                    </a:lnTo>
                    <a:lnTo>
                      <a:pt x="508" y="27"/>
                    </a:lnTo>
                    <a:lnTo>
                      <a:pt x="504" y="31"/>
                    </a:lnTo>
                    <a:lnTo>
                      <a:pt x="506" y="36"/>
                    </a:lnTo>
                    <a:lnTo>
                      <a:pt x="504" y="38"/>
                    </a:lnTo>
                    <a:lnTo>
                      <a:pt x="506" y="42"/>
                    </a:lnTo>
                    <a:lnTo>
                      <a:pt x="508" y="45"/>
                    </a:lnTo>
                    <a:lnTo>
                      <a:pt x="508" y="54"/>
                    </a:lnTo>
                    <a:lnTo>
                      <a:pt x="504" y="56"/>
                    </a:lnTo>
                    <a:lnTo>
                      <a:pt x="501" y="58"/>
                    </a:lnTo>
                    <a:lnTo>
                      <a:pt x="499" y="58"/>
                    </a:lnTo>
                    <a:lnTo>
                      <a:pt x="501" y="60"/>
                    </a:lnTo>
                    <a:lnTo>
                      <a:pt x="506" y="62"/>
                    </a:lnTo>
                    <a:lnTo>
                      <a:pt x="506" y="65"/>
                    </a:lnTo>
                    <a:lnTo>
                      <a:pt x="508" y="62"/>
                    </a:lnTo>
                    <a:lnTo>
                      <a:pt x="513" y="67"/>
                    </a:lnTo>
                    <a:lnTo>
                      <a:pt x="515" y="67"/>
                    </a:lnTo>
                    <a:lnTo>
                      <a:pt x="515" y="69"/>
                    </a:lnTo>
                    <a:lnTo>
                      <a:pt x="515" y="71"/>
                    </a:lnTo>
                    <a:lnTo>
                      <a:pt x="515" y="74"/>
                    </a:lnTo>
                    <a:lnTo>
                      <a:pt x="513" y="71"/>
                    </a:lnTo>
                    <a:lnTo>
                      <a:pt x="510" y="71"/>
                    </a:lnTo>
                    <a:lnTo>
                      <a:pt x="513" y="74"/>
                    </a:lnTo>
                    <a:lnTo>
                      <a:pt x="510" y="76"/>
                    </a:lnTo>
                    <a:lnTo>
                      <a:pt x="510" y="80"/>
                    </a:lnTo>
                    <a:lnTo>
                      <a:pt x="506" y="78"/>
                    </a:lnTo>
                    <a:lnTo>
                      <a:pt x="508" y="85"/>
                    </a:lnTo>
                    <a:lnTo>
                      <a:pt x="504" y="85"/>
                    </a:lnTo>
                    <a:lnTo>
                      <a:pt x="501" y="91"/>
                    </a:lnTo>
                    <a:lnTo>
                      <a:pt x="499" y="91"/>
                    </a:lnTo>
                    <a:lnTo>
                      <a:pt x="497" y="91"/>
                    </a:lnTo>
                    <a:lnTo>
                      <a:pt x="497" y="94"/>
                    </a:lnTo>
                    <a:lnTo>
                      <a:pt x="495" y="94"/>
                    </a:lnTo>
                    <a:lnTo>
                      <a:pt x="495" y="98"/>
                    </a:lnTo>
                    <a:lnTo>
                      <a:pt x="501" y="100"/>
                    </a:lnTo>
                    <a:lnTo>
                      <a:pt x="504" y="100"/>
                    </a:lnTo>
                    <a:lnTo>
                      <a:pt x="504" y="102"/>
                    </a:lnTo>
                    <a:lnTo>
                      <a:pt x="499" y="105"/>
                    </a:lnTo>
                    <a:lnTo>
                      <a:pt x="493" y="107"/>
                    </a:lnTo>
                    <a:lnTo>
                      <a:pt x="493" y="109"/>
                    </a:lnTo>
                    <a:lnTo>
                      <a:pt x="486" y="109"/>
                    </a:lnTo>
                    <a:lnTo>
                      <a:pt x="486" y="116"/>
                    </a:lnTo>
                    <a:lnTo>
                      <a:pt x="488" y="118"/>
                    </a:lnTo>
                    <a:lnTo>
                      <a:pt x="486" y="122"/>
                    </a:lnTo>
                    <a:lnTo>
                      <a:pt x="486" y="125"/>
                    </a:lnTo>
                    <a:lnTo>
                      <a:pt x="488" y="127"/>
                    </a:lnTo>
                    <a:lnTo>
                      <a:pt x="490" y="129"/>
                    </a:lnTo>
                    <a:lnTo>
                      <a:pt x="493" y="127"/>
                    </a:lnTo>
                    <a:lnTo>
                      <a:pt x="495" y="131"/>
                    </a:lnTo>
                    <a:lnTo>
                      <a:pt x="497" y="127"/>
                    </a:lnTo>
                    <a:lnTo>
                      <a:pt x="499" y="127"/>
                    </a:lnTo>
                    <a:lnTo>
                      <a:pt x="501" y="131"/>
                    </a:lnTo>
                    <a:lnTo>
                      <a:pt x="506" y="129"/>
                    </a:lnTo>
                    <a:lnTo>
                      <a:pt x="506" y="133"/>
                    </a:lnTo>
                    <a:lnTo>
                      <a:pt x="510" y="133"/>
                    </a:lnTo>
                    <a:lnTo>
                      <a:pt x="517" y="133"/>
                    </a:lnTo>
                    <a:lnTo>
                      <a:pt x="521" y="138"/>
                    </a:lnTo>
                    <a:lnTo>
                      <a:pt x="519" y="140"/>
                    </a:lnTo>
                    <a:lnTo>
                      <a:pt x="515" y="140"/>
                    </a:lnTo>
                    <a:lnTo>
                      <a:pt x="515" y="136"/>
                    </a:lnTo>
                    <a:lnTo>
                      <a:pt x="515" y="140"/>
                    </a:lnTo>
                    <a:lnTo>
                      <a:pt x="510" y="142"/>
                    </a:lnTo>
                    <a:lnTo>
                      <a:pt x="510" y="145"/>
                    </a:lnTo>
                    <a:lnTo>
                      <a:pt x="508" y="145"/>
                    </a:lnTo>
                    <a:lnTo>
                      <a:pt x="504" y="145"/>
                    </a:lnTo>
                    <a:lnTo>
                      <a:pt x="504" y="147"/>
                    </a:lnTo>
                    <a:lnTo>
                      <a:pt x="499" y="145"/>
                    </a:lnTo>
                    <a:lnTo>
                      <a:pt x="495" y="147"/>
                    </a:lnTo>
                    <a:lnTo>
                      <a:pt x="495" y="149"/>
                    </a:lnTo>
                    <a:lnTo>
                      <a:pt x="499" y="151"/>
                    </a:lnTo>
                    <a:lnTo>
                      <a:pt x="497" y="153"/>
                    </a:lnTo>
                    <a:lnTo>
                      <a:pt x="497" y="156"/>
                    </a:lnTo>
                    <a:lnTo>
                      <a:pt x="493" y="158"/>
                    </a:lnTo>
                    <a:lnTo>
                      <a:pt x="490" y="158"/>
                    </a:lnTo>
                    <a:lnTo>
                      <a:pt x="490" y="156"/>
                    </a:lnTo>
                    <a:lnTo>
                      <a:pt x="486" y="156"/>
                    </a:lnTo>
                    <a:lnTo>
                      <a:pt x="488" y="160"/>
                    </a:lnTo>
                    <a:lnTo>
                      <a:pt x="484" y="167"/>
                    </a:lnTo>
                    <a:lnTo>
                      <a:pt x="486" y="167"/>
                    </a:lnTo>
                    <a:lnTo>
                      <a:pt x="488" y="169"/>
                    </a:lnTo>
                    <a:lnTo>
                      <a:pt x="484" y="173"/>
                    </a:lnTo>
                    <a:lnTo>
                      <a:pt x="481" y="176"/>
                    </a:lnTo>
                    <a:lnTo>
                      <a:pt x="479" y="176"/>
                    </a:lnTo>
                    <a:lnTo>
                      <a:pt x="477" y="178"/>
                    </a:lnTo>
                    <a:lnTo>
                      <a:pt x="479" y="178"/>
                    </a:lnTo>
                    <a:lnTo>
                      <a:pt x="479" y="180"/>
                    </a:lnTo>
                    <a:lnTo>
                      <a:pt x="475" y="182"/>
                    </a:lnTo>
                    <a:lnTo>
                      <a:pt x="475" y="185"/>
                    </a:lnTo>
                    <a:lnTo>
                      <a:pt x="477" y="187"/>
                    </a:lnTo>
                    <a:lnTo>
                      <a:pt x="477" y="189"/>
                    </a:lnTo>
                    <a:lnTo>
                      <a:pt x="488" y="193"/>
                    </a:lnTo>
                    <a:lnTo>
                      <a:pt x="488" y="196"/>
                    </a:lnTo>
                    <a:lnTo>
                      <a:pt x="490" y="198"/>
                    </a:lnTo>
                    <a:lnTo>
                      <a:pt x="493" y="207"/>
                    </a:lnTo>
                    <a:lnTo>
                      <a:pt x="490" y="209"/>
                    </a:lnTo>
                    <a:lnTo>
                      <a:pt x="490" y="213"/>
                    </a:lnTo>
                    <a:lnTo>
                      <a:pt x="488" y="216"/>
                    </a:lnTo>
                    <a:lnTo>
                      <a:pt x="488" y="220"/>
                    </a:lnTo>
                    <a:lnTo>
                      <a:pt x="488" y="222"/>
                    </a:lnTo>
                    <a:lnTo>
                      <a:pt x="488" y="233"/>
                    </a:lnTo>
                    <a:lnTo>
                      <a:pt x="490" y="238"/>
                    </a:lnTo>
                    <a:lnTo>
                      <a:pt x="490" y="240"/>
                    </a:lnTo>
                    <a:lnTo>
                      <a:pt x="486" y="240"/>
                    </a:lnTo>
                    <a:lnTo>
                      <a:pt x="484" y="249"/>
                    </a:lnTo>
                    <a:lnTo>
                      <a:pt x="486" y="251"/>
                    </a:lnTo>
                    <a:lnTo>
                      <a:pt x="488" y="249"/>
                    </a:lnTo>
                    <a:lnTo>
                      <a:pt x="488" y="253"/>
                    </a:lnTo>
                    <a:lnTo>
                      <a:pt x="481" y="256"/>
                    </a:lnTo>
                    <a:lnTo>
                      <a:pt x="481" y="258"/>
                    </a:lnTo>
                    <a:lnTo>
                      <a:pt x="484" y="260"/>
                    </a:lnTo>
                    <a:lnTo>
                      <a:pt x="490" y="258"/>
                    </a:lnTo>
                    <a:lnTo>
                      <a:pt x="488" y="265"/>
                    </a:lnTo>
                    <a:lnTo>
                      <a:pt x="488" y="267"/>
                    </a:lnTo>
                    <a:lnTo>
                      <a:pt x="484" y="269"/>
                    </a:lnTo>
                    <a:lnTo>
                      <a:pt x="481" y="271"/>
                    </a:lnTo>
                    <a:lnTo>
                      <a:pt x="479" y="271"/>
                    </a:lnTo>
                    <a:lnTo>
                      <a:pt x="479" y="273"/>
                    </a:lnTo>
                    <a:lnTo>
                      <a:pt x="481" y="273"/>
                    </a:lnTo>
                    <a:lnTo>
                      <a:pt x="481" y="278"/>
                    </a:lnTo>
                    <a:lnTo>
                      <a:pt x="477" y="278"/>
                    </a:lnTo>
                    <a:lnTo>
                      <a:pt x="475" y="280"/>
                    </a:lnTo>
                    <a:lnTo>
                      <a:pt x="475" y="282"/>
                    </a:lnTo>
                    <a:lnTo>
                      <a:pt x="468" y="282"/>
                    </a:lnTo>
                    <a:lnTo>
                      <a:pt x="464" y="280"/>
                    </a:lnTo>
                    <a:lnTo>
                      <a:pt x="464" y="285"/>
                    </a:lnTo>
                    <a:lnTo>
                      <a:pt x="457" y="285"/>
                    </a:lnTo>
                    <a:lnTo>
                      <a:pt x="459" y="287"/>
                    </a:lnTo>
                    <a:lnTo>
                      <a:pt x="464" y="293"/>
                    </a:lnTo>
                    <a:lnTo>
                      <a:pt x="470" y="298"/>
                    </a:lnTo>
                    <a:lnTo>
                      <a:pt x="475" y="298"/>
                    </a:lnTo>
                    <a:lnTo>
                      <a:pt x="481" y="300"/>
                    </a:lnTo>
                    <a:lnTo>
                      <a:pt x="486" y="298"/>
                    </a:lnTo>
                    <a:lnTo>
                      <a:pt x="493" y="298"/>
                    </a:lnTo>
                    <a:lnTo>
                      <a:pt x="497" y="298"/>
                    </a:lnTo>
                    <a:lnTo>
                      <a:pt x="501" y="302"/>
                    </a:lnTo>
                    <a:lnTo>
                      <a:pt x="506" y="302"/>
                    </a:lnTo>
                    <a:lnTo>
                      <a:pt x="506" y="304"/>
                    </a:lnTo>
                    <a:lnTo>
                      <a:pt x="506" y="309"/>
                    </a:lnTo>
                    <a:lnTo>
                      <a:pt x="506" y="311"/>
                    </a:lnTo>
                    <a:lnTo>
                      <a:pt x="504" y="309"/>
                    </a:lnTo>
                    <a:lnTo>
                      <a:pt x="499" y="311"/>
                    </a:lnTo>
                    <a:lnTo>
                      <a:pt x="499" y="313"/>
                    </a:lnTo>
                    <a:lnTo>
                      <a:pt x="497" y="313"/>
                    </a:lnTo>
                    <a:lnTo>
                      <a:pt x="495" y="313"/>
                    </a:lnTo>
                    <a:lnTo>
                      <a:pt x="493" y="316"/>
                    </a:lnTo>
                    <a:lnTo>
                      <a:pt x="493" y="320"/>
                    </a:lnTo>
                    <a:lnTo>
                      <a:pt x="495" y="320"/>
                    </a:lnTo>
                    <a:lnTo>
                      <a:pt x="493" y="320"/>
                    </a:lnTo>
                    <a:lnTo>
                      <a:pt x="493" y="324"/>
                    </a:lnTo>
                    <a:lnTo>
                      <a:pt x="490" y="329"/>
                    </a:lnTo>
                    <a:lnTo>
                      <a:pt x="493" y="336"/>
                    </a:lnTo>
                    <a:lnTo>
                      <a:pt x="495" y="336"/>
                    </a:lnTo>
                    <a:lnTo>
                      <a:pt x="493" y="340"/>
                    </a:lnTo>
                    <a:lnTo>
                      <a:pt x="495" y="340"/>
                    </a:lnTo>
                    <a:lnTo>
                      <a:pt x="493" y="347"/>
                    </a:lnTo>
                    <a:lnTo>
                      <a:pt x="495" y="351"/>
                    </a:lnTo>
                    <a:lnTo>
                      <a:pt x="495" y="356"/>
                    </a:lnTo>
                    <a:lnTo>
                      <a:pt x="497" y="358"/>
                    </a:lnTo>
                    <a:lnTo>
                      <a:pt x="495" y="362"/>
                    </a:lnTo>
                    <a:lnTo>
                      <a:pt x="484" y="360"/>
                    </a:lnTo>
                    <a:lnTo>
                      <a:pt x="477" y="360"/>
                    </a:lnTo>
                    <a:lnTo>
                      <a:pt x="472" y="360"/>
                    </a:lnTo>
                    <a:lnTo>
                      <a:pt x="464" y="358"/>
                    </a:lnTo>
                    <a:lnTo>
                      <a:pt x="457" y="358"/>
                    </a:lnTo>
                    <a:lnTo>
                      <a:pt x="448" y="358"/>
                    </a:lnTo>
                    <a:lnTo>
                      <a:pt x="432" y="364"/>
                    </a:lnTo>
                    <a:lnTo>
                      <a:pt x="426" y="376"/>
                    </a:lnTo>
                    <a:lnTo>
                      <a:pt x="428" y="376"/>
                    </a:lnTo>
                    <a:lnTo>
                      <a:pt x="432" y="376"/>
                    </a:lnTo>
                    <a:lnTo>
                      <a:pt x="430" y="380"/>
                    </a:lnTo>
                    <a:lnTo>
                      <a:pt x="432" y="380"/>
                    </a:lnTo>
                    <a:lnTo>
                      <a:pt x="430" y="384"/>
                    </a:lnTo>
                    <a:lnTo>
                      <a:pt x="428" y="391"/>
                    </a:lnTo>
                    <a:lnTo>
                      <a:pt x="432" y="391"/>
                    </a:lnTo>
                    <a:lnTo>
                      <a:pt x="432" y="393"/>
                    </a:lnTo>
                    <a:lnTo>
                      <a:pt x="435" y="393"/>
                    </a:lnTo>
                    <a:lnTo>
                      <a:pt x="432" y="396"/>
                    </a:lnTo>
                    <a:lnTo>
                      <a:pt x="439" y="400"/>
                    </a:lnTo>
                    <a:lnTo>
                      <a:pt x="439" y="404"/>
                    </a:lnTo>
                    <a:lnTo>
                      <a:pt x="435" y="400"/>
                    </a:lnTo>
                    <a:lnTo>
                      <a:pt x="432" y="402"/>
                    </a:lnTo>
                    <a:lnTo>
                      <a:pt x="426" y="402"/>
                    </a:lnTo>
                    <a:lnTo>
                      <a:pt x="426" y="422"/>
                    </a:lnTo>
                    <a:lnTo>
                      <a:pt x="419" y="422"/>
                    </a:lnTo>
                    <a:lnTo>
                      <a:pt x="419" y="424"/>
                    </a:lnTo>
                    <a:lnTo>
                      <a:pt x="423" y="429"/>
                    </a:lnTo>
                    <a:lnTo>
                      <a:pt x="426" y="431"/>
                    </a:lnTo>
                    <a:lnTo>
                      <a:pt x="426" y="436"/>
                    </a:lnTo>
                    <a:lnTo>
                      <a:pt x="428" y="438"/>
                    </a:lnTo>
                    <a:lnTo>
                      <a:pt x="428" y="442"/>
                    </a:lnTo>
                    <a:lnTo>
                      <a:pt x="430" y="444"/>
                    </a:lnTo>
                    <a:lnTo>
                      <a:pt x="430" y="447"/>
                    </a:lnTo>
                    <a:lnTo>
                      <a:pt x="437" y="447"/>
                    </a:lnTo>
                    <a:lnTo>
                      <a:pt x="439" y="453"/>
                    </a:lnTo>
                    <a:lnTo>
                      <a:pt x="444" y="453"/>
                    </a:lnTo>
                    <a:lnTo>
                      <a:pt x="444" y="456"/>
                    </a:lnTo>
                    <a:lnTo>
                      <a:pt x="446" y="456"/>
                    </a:lnTo>
                    <a:lnTo>
                      <a:pt x="446" y="458"/>
                    </a:lnTo>
                    <a:lnTo>
                      <a:pt x="441" y="458"/>
                    </a:lnTo>
                    <a:lnTo>
                      <a:pt x="439" y="462"/>
                    </a:lnTo>
                    <a:lnTo>
                      <a:pt x="444" y="462"/>
                    </a:lnTo>
                    <a:lnTo>
                      <a:pt x="444" y="464"/>
                    </a:lnTo>
                    <a:lnTo>
                      <a:pt x="446" y="471"/>
                    </a:lnTo>
                    <a:lnTo>
                      <a:pt x="446" y="473"/>
                    </a:lnTo>
                    <a:lnTo>
                      <a:pt x="441" y="473"/>
                    </a:lnTo>
                    <a:lnTo>
                      <a:pt x="444" y="475"/>
                    </a:lnTo>
                    <a:lnTo>
                      <a:pt x="441" y="480"/>
                    </a:lnTo>
                    <a:lnTo>
                      <a:pt x="437" y="489"/>
                    </a:lnTo>
                    <a:lnTo>
                      <a:pt x="435" y="491"/>
                    </a:lnTo>
                    <a:lnTo>
                      <a:pt x="435" y="493"/>
                    </a:lnTo>
                    <a:lnTo>
                      <a:pt x="428" y="493"/>
                    </a:lnTo>
                    <a:lnTo>
                      <a:pt x="428" y="489"/>
                    </a:lnTo>
                    <a:lnTo>
                      <a:pt x="421" y="489"/>
                    </a:lnTo>
                    <a:lnTo>
                      <a:pt x="419" y="491"/>
                    </a:lnTo>
                    <a:lnTo>
                      <a:pt x="415" y="489"/>
                    </a:lnTo>
                    <a:lnTo>
                      <a:pt x="406" y="489"/>
                    </a:lnTo>
                    <a:lnTo>
                      <a:pt x="401" y="484"/>
                    </a:lnTo>
                    <a:lnTo>
                      <a:pt x="392" y="480"/>
                    </a:lnTo>
                    <a:lnTo>
                      <a:pt x="390" y="484"/>
                    </a:lnTo>
                    <a:lnTo>
                      <a:pt x="390" y="487"/>
                    </a:lnTo>
                    <a:lnTo>
                      <a:pt x="392" y="491"/>
                    </a:lnTo>
                    <a:lnTo>
                      <a:pt x="388" y="495"/>
                    </a:lnTo>
                    <a:lnTo>
                      <a:pt x="388" y="498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403" y="498"/>
                    </a:lnTo>
                    <a:lnTo>
                      <a:pt x="403" y="502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401" y="513"/>
                    </a:lnTo>
                    <a:lnTo>
                      <a:pt x="399" y="518"/>
                    </a:lnTo>
                    <a:lnTo>
                      <a:pt x="401" y="522"/>
                    </a:lnTo>
                    <a:lnTo>
                      <a:pt x="399" y="522"/>
                    </a:lnTo>
                    <a:lnTo>
                      <a:pt x="399" y="524"/>
                    </a:lnTo>
                    <a:lnTo>
                      <a:pt x="390" y="524"/>
                    </a:lnTo>
                    <a:lnTo>
                      <a:pt x="392" y="531"/>
                    </a:lnTo>
                    <a:lnTo>
                      <a:pt x="390" y="540"/>
                    </a:lnTo>
                    <a:lnTo>
                      <a:pt x="388" y="551"/>
                    </a:lnTo>
                    <a:lnTo>
                      <a:pt x="390" y="551"/>
                    </a:lnTo>
                    <a:lnTo>
                      <a:pt x="395" y="560"/>
                    </a:lnTo>
                    <a:lnTo>
                      <a:pt x="397" y="562"/>
                    </a:lnTo>
                    <a:lnTo>
                      <a:pt x="401" y="564"/>
                    </a:lnTo>
                    <a:lnTo>
                      <a:pt x="403" y="569"/>
                    </a:lnTo>
                    <a:lnTo>
                      <a:pt x="408" y="567"/>
                    </a:lnTo>
                    <a:lnTo>
                      <a:pt x="419" y="569"/>
                    </a:lnTo>
                    <a:lnTo>
                      <a:pt x="417" y="571"/>
                    </a:lnTo>
                    <a:lnTo>
                      <a:pt x="415" y="573"/>
                    </a:lnTo>
                    <a:lnTo>
                      <a:pt x="415" y="580"/>
                    </a:lnTo>
                    <a:lnTo>
                      <a:pt x="410" y="578"/>
                    </a:lnTo>
                    <a:lnTo>
                      <a:pt x="406" y="580"/>
                    </a:lnTo>
                    <a:lnTo>
                      <a:pt x="406" y="587"/>
                    </a:lnTo>
                    <a:lnTo>
                      <a:pt x="408" y="591"/>
                    </a:lnTo>
                    <a:lnTo>
                      <a:pt x="415" y="593"/>
                    </a:lnTo>
                    <a:lnTo>
                      <a:pt x="415" y="595"/>
                    </a:lnTo>
                    <a:lnTo>
                      <a:pt x="412" y="598"/>
                    </a:lnTo>
                    <a:lnTo>
                      <a:pt x="415" y="602"/>
                    </a:lnTo>
                    <a:lnTo>
                      <a:pt x="423" y="602"/>
                    </a:lnTo>
                    <a:lnTo>
                      <a:pt x="430" y="602"/>
                    </a:lnTo>
                    <a:lnTo>
                      <a:pt x="432" y="607"/>
                    </a:lnTo>
                    <a:lnTo>
                      <a:pt x="437" y="607"/>
                    </a:lnTo>
                    <a:lnTo>
                      <a:pt x="439" y="600"/>
                    </a:lnTo>
                    <a:lnTo>
                      <a:pt x="437" y="598"/>
                    </a:lnTo>
                    <a:lnTo>
                      <a:pt x="439" y="595"/>
                    </a:lnTo>
                    <a:lnTo>
                      <a:pt x="441" y="593"/>
                    </a:lnTo>
                    <a:lnTo>
                      <a:pt x="441" y="589"/>
                    </a:lnTo>
                    <a:lnTo>
                      <a:pt x="444" y="589"/>
                    </a:lnTo>
                    <a:lnTo>
                      <a:pt x="450" y="591"/>
                    </a:lnTo>
                    <a:lnTo>
                      <a:pt x="455" y="591"/>
                    </a:lnTo>
                    <a:lnTo>
                      <a:pt x="461" y="589"/>
                    </a:lnTo>
                    <a:lnTo>
                      <a:pt x="461" y="598"/>
                    </a:lnTo>
                    <a:lnTo>
                      <a:pt x="472" y="598"/>
                    </a:lnTo>
                    <a:lnTo>
                      <a:pt x="472" y="604"/>
                    </a:lnTo>
                    <a:lnTo>
                      <a:pt x="477" y="607"/>
                    </a:lnTo>
                    <a:lnTo>
                      <a:pt x="477" y="609"/>
                    </a:lnTo>
                    <a:lnTo>
                      <a:pt x="481" y="607"/>
                    </a:lnTo>
                    <a:lnTo>
                      <a:pt x="479" y="600"/>
                    </a:lnTo>
                    <a:lnTo>
                      <a:pt x="477" y="598"/>
                    </a:lnTo>
                    <a:lnTo>
                      <a:pt x="477" y="593"/>
                    </a:lnTo>
                    <a:lnTo>
                      <a:pt x="477" y="589"/>
                    </a:lnTo>
                    <a:lnTo>
                      <a:pt x="479" y="589"/>
                    </a:lnTo>
                    <a:lnTo>
                      <a:pt x="484" y="591"/>
                    </a:lnTo>
                    <a:lnTo>
                      <a:pt x="484" y="593"/>
                    </a:lnTo>
                    <a:lnTo>
                      <a:pt x="486" y="591"/>
                    </a:lnTo>
                    <a:lnTo>
                      <a:pt x="486" y="595"/>
                    </a:lnTo>
                    <a:lnTo>
                      <a:pt x="488" y="598"/>
                    </a:lnTo>
                    <a:lnTo>
                      <a:pt x="490" y="595"/>
                    </a:lnTo>
                    <a:lnTo>
                      <a:pt x="493" y="600"/>
                    </a:lnTo>
                    <a:lnTo>
                      <a:pt x="493" y="604"/>
                    </a:lnTo>
                    <a:lnTo>
                      <a:pt x="495" y="611"/>
                    </a:lnTo>
                    <a:lnTo>
                      <a:pt x="495" y="615"/>
                    </a:lnTo>
                    <a:lnTo>
                      <a:pt x="488" y="613"/>
                    </a:lnTo>
                    <a:lnTo>
                      <a:pt x="481" y="611"/>
                    </a:lnTo>
                    <a:lnTo>
                      <a:pt x="477" y="613"/>
                    </a:lnTo>
                    <a:lnTo>
                      <a:pt x="477" y="618"/>
                    </a:lnTo>
                    <a:lnTo>
                      <a:pt x="472" y="618"/>
                    </a:lnTo>
                    <a:lnTo>
                      <a:pt x="472" y="622"/>
                    </a:lnTo>
                    <a:lnTo>
                      <a:pt x="477" y="620"/>
                    </a:lnTo>
                    <a:lnTo>
                      <a:pt x="479" y="622"/>
                    </a:lnTo>
                    <a:lnTo>
                      <a:pt x="472" y="627"/>
                    </a:lnTo>
                    <a:lnTo>
                      <a:pt x="470" y="629"/>
                    </a:lnTo>
                    <a:lnTo>
                      <a:pt x="468" y="633"/>
                    </a:lnTo>
                    <a:lnTo>
                      <a:pt x="477" y="635"/>
                    </a:lnTo>
                    <a:lnTo>
                      <a:pt x="477" y="640"/>
                    </a:lnTo>
                    <a:lnTo>
                      <a:pt x="481" y="640"/>
                    </a:lnTo>
                    <a:lnTo>
                      <a:pt x="484" y="640"/>
                    </a:lnTo>
                    <a:lnTo>
                      <a:pt x="484" y="644"/>
                    </a:lnTo>
                    <a:lnTo>
                      <a:pt x="481" y="644"/>
                    </a:lnTo>
                    <a:lnTo>
                      <a:pt x="481" y="649"/>
                    </a:lnTo>
                    <a:lnTo>
                      <a:pt x="484" y="649"/>
                    </a:lnTo>
                    <a:lnTo>
                      <a:pt x="484" y="651"/>
                    </a:lnTo>
                    <a:lnTo>
                      <a:pt x="479" y="653"/>
                    </a:lnTo>
                    <a:lnTo>
                      <a:pt x="477" y="651"/>
                    </a:lnTo>
                    <a:lnTo>
                      <a:pt x="472" y="651"/>
                    </a:lnTo>
                    <a:lnTo>
                      <a:pt x="470" y="649"/>
                    </a:lnTo>
                    <a:lnTo>
                      <a:pt x="475" y="644"/>
                    </a:lnTo>
                    <a:lnTo>
                      <a:pt x="472" y="642"/>
                    </a:lnTo>
                    <a:lnTo>
                      <a:pt x="472" y="638"/>
                    </a:lnTo>
                    <a:lnTo>
                      <a:pt x="470" y="638"/>
                    </a:lnTo>
                    <a:lnTo>
                      <a:pt x="468" y="633"/>
                    </a:lnTo>
                    <a:lnTo>
                      <a:pt x="466" y="633"/>
                    </a:lnTo>
                    <a:lnTo>
                      <a:pt x="461" y="635"/>
                    </a:lnTo>
                    <a:lnTo>
                      <a:pt x="461" y="631"/>
                    </a:lnTo>
                    <a:lnTo>
                      <a:pt x="457" y="635"/>
                    </a:lnTo>
                    <a:lnTo>
                      <a:pt x="446" y="635"/>
                    </a:lnTo>
                    <a:lnTo>
                      <a:pt x="444" y="638"/>
                    </a:lnTo>
                    <a:lnTo>
                      <a:pt x="441" y="635"/>
                    </a:lnTo>
                    <a:lnTo>
                      <a:pt x="439" y="631"/>
                    </a:lnTo>
                    <a:lnTo>
                      <a:pt x="432" y="631"/>
                    </a:lnTo>
                    <a:lnTo>
                      <a:pt x="432" y="629"/>
                    </a:lnTo>
                    <a:lnTo>
                      <a:pt x="426" y="629"/>
                    </a:lnTo>
                    <a:lnTo>
                      <a:pt x="426" y="624"/>
                    </a:lnTo>
                    <a:lnTo>
                      <a:pt x="423" y="622"/>
                    </a:lnTo>
                    <a:lnTo>
                      <a:pt x="426" y="618"/>
                    </a:lnTo>
                    <a:lnTo>
                      <a:pt x="423" y="618"/>
                    </a:lnTo>
                    <a:lnTo>
                      <a:pt x="426" y="611"/>
                    </a:lnTo>
                    <a:lnTo>
                      <a:pt x="417" y="611"/>
                    </a:lnTo>
                    <a:lnTo>
                      <a:pt x="415" y="609"/>
                    </a:lnTo>
                    <a:lnTo>
                      <a:pt x="412" y="613"/>
                    </a:lnTo>
                    <a:lnTo>
                      <a:pt x="410" y="613"/>
                    </a:lnTo>
                    <a:lnTo>
                      <a:pt x="406" y="613"/>
                    </a:lnTo>
                    <a:lnTo>
                      <a:pt x="406" y="618"/>
                    </a:lnTo>
                    <a:lnTo>
                      <a:pt x="410" y="618"/>
                    </a:lnTo>
                    <a:lnTo>
                      <a:pt x="412" y="618"/>
                    </a:lnTo>
                    <a:lnTo>
                      <a:pt x="415" y="620"/>
                    </a:lnTo>
                    <a:lnTo>
                      <a:pt x="415" y="624"/>
                    </a:lnTo>
                    <a:lnTo>
                      <a:pt x="417" y="624"/>
                    </a:lnTo>
                    <a:lnTo>
                      <a:pt x="419" y="627"/>
                    </a:lnTo>
                    <a:lnTo>
                      <a:pt x="419" y="629"/>
                    </a:lnTo>
                    <a:lnTo>
                      <a:pt x="412" y="629"/>
                    </a:lnTo>
                    <a:lnTo>
                      <a:pt x="412" y="633"/>
                    </a:lnTo>
                    <a:lnTo>
                      <a:pt x="421" y="638"/>
                    </a:lnTo>
                    <a:lnTo>
                      <a:pt x="421" y="642"/>
                    </a:lnTo>
                    <a:lnTo>
                      <a:pt x="428" y="646"/>
                    </a:lnTo>
                    <a:lnTo>
                      <a:pt x="428" y="651"/>
                    </a:lnTo>
                    <a:lnTo>
                      <a:pt x="426" y="651"/>
                    </a:lnTo>
                    <a:lnTo>
                      <a:pt x="423" y="658"/>
                    </a:lnTo>
                    <a:lnTo>
                      <a:pt x="421" y="660"/>
                    </a:lnTo>
                    <a:lnTo>
                      <a:pt x="417" y="662"/>
                    </a:lnTo>
                    <a:lnTo>
                      <a:pt x="419" y="664"/>
                    </a:lnTo>
                    <a:lnTo>
                      <a:pt x="419" y="666"/>
                    </a:lnTo>
                    <a:lnTo>
                      <a:pt x="421" y="673"/>
                    </a:lnTo>
                    <a:lnTo>
                      <a:pt x="423" y="673"/>
                    </a:lnTo>
                    <a:lnTo>
                      <a:pt x="426" y="669"/>
                    </a:lnTo>
                    <a:lnTo>
                      <a:pt x="430" y="673"/>
                    </a:lnTo>
                    <a:lnTo>
                      <a:pt x="435" y="673"/>
                    </a:lnTo>
                    <a:lnTo>
                      <a:pt x="435" y="671"/>
                    </a:lnTo>
                    <a:lnTo>
                      <a:pt x="437" y="671"/>
                    </a:lnTo>
                    <a:lnTo>
                      <a:pt x="439" y="671"/>
                    </a:lnTo>
                    <a:lnTo>
                      <a:pt x="446" y="671"/>
                    </a:lnTo>
                    <a:lnTo>
                      <a:pt x="446" y="669"/>
                    </a:lnTo>
                    <a:lnTo>
                      <a:pt x="444" y="664"/>
                    </a:lnTo>
                    <a:lnTo>
                      <a:pt x="446" y="662"/>
                    </a:lnTo>
                    <a:lnTo>
                      <a:pt x="439" y="658"/>
                    </a:lnTo>
                    <a:lnTo>
                      <a:pt x="441" y="655"/>
                    </a:lnTo>
                    <a:lnTo>
                      <a:pt x="446" y="655"/>
                    </a:lnTo>
                    <a:lnTo>
                      <a:pt x="444" y="651"/>
                    </a:lnTo>
                    <a:lnTo>
                      <a:pt x="448" y="649"/>
                    </a:lnTo>
                    <a:lnTo>
                      <a:pt x="448" y="655"/>
                    </a:lnTo>
                    <a:lnTo>
                      <a:pt x="450" y="655"/>
                    </a:lnTo>
                    <a:lnTo>
                      <a:pt x="452" y="653"/>
                    </a:lnTo>
                    <a:lnTo>
                      <a:pt x="452" y="655"/>
                    </a:lnTo>
                    <a:lnTo>
                      <a:pt x="455" y="651"/>
                    </a:lnTo>
                    <a:lnTo>
                      <a:pt x="457" y="651"/>
                    </a:lnTo>
                    <a:lnTo>
                      <a:pt x="457" y="655"/>
                    </a:lnTo>
                    <a:lnTo>
                      <a:pt x="459" y="658"/>
                    </a:lnTo>
                    <a:lnTo>
                      <a:pt x="459" y="660"/>
                    </a:lnTo>
                    <a:lnTo>
                      <a:pt x="464" y="658"/>
                    </a:lnTo>
                    <a:lnTo>
                      <a:pt x="466" y="655"/>
                    </a:lnTo>
                    <a:lnTo>
                      <a:pt x="468" y="660"/>
                    </a:lnTo>
                    <a:lnTo>
                      <a:pt x="475" y="658"/>
                    </a:lnTo>
                    <a:lnTo>
                      <a:pt x="475" y="660"/>
                    </a:lnTo>
                    <a:lnTo>
                      <a:pt x="484" y="660"/>
                    </a:lnTo>
                    <a:lnTo>
                      <a:pt x="481" y="664"/>
                    </a:lnTo>
                    <a:lnTo>
                      <a:pt x="481" y="666"/>
                    </a:lnTo>
                    <a:lnTo>
                      <a:pt x="484" y="666"/>
                    </a:lnTo>
                    <a:lnTo>
                      <a:pt x="486" y="664"/>
                    </a:lnTo>
                    <a:lnTo>
                      <a:pt x="488" y="664"/>
                    </a:lnTo>
                    <a:lnTo>
                      <a:pt x="486" y="666"/>
                    </a:lnTo>
                    <a:lnTo>
                      <a:pt x="488" y="673"/>
                    </a:lnTo>
                    <a:lnTo>
                      <a:pt x="488" y="678"/>
                    </a:lnTo>
                    <a:lnTo>
                      <a:pt x="486" y="680"/>
                    </a:lnTo>
                    <a:lnTo>
                      <a:pt x="486" y="682"/>
                    </a:lnTo>
                    <a:lnTo>
                      <a:pt x="490" y="682"/>
                    </a:lnTo>
                    <a:lnTo>
                      <a:pt x="493" y="680"/>
                    </a:lnTo>
                    <a:lnTo>
                      <a:pt x="490" y="678"/>
                    </a:lnTo>
                    <a:lnTo>
                      <a:pt x="493" y="678"/>
                    </a:lnTo>
                    <a:lnTo>
                      <a:pt x="495" y="678"/>
                    </a:lnTo>
                    <a:lnTo>
                      <a:pt x="495" y="680"/>
                    </a:lnTo>
                    <a:lnTo>
                      <a:pt x="497" y="680"/>
                    </a:lnTo>
                    <a:lnTo>
                      <a:pt x="497" y="675"/>
                    </a:lnTo>
                    <a:lnTo>
                      <a:pt x="495" y="673"/>
                    </a:lnTo>
                    <a:lnTo>
                      <a:pt x="497" y="673"/>
                    </a:lnTo>
                    <a:lnTo>
                      <a:pt x="499" y="673"/>
                    </a:lnTo>
                    <a:lnTo>
                      <a:pt x="501" y="675"/>
                    </a:lnTo>
                    <a:lnTo>
                      <a:pt x="508" y="673"/>
                    </a:lnTo>
                    <a:lnTo>
                      <a:pt x="510" y="675"/>
                    </a:lnTo>
                    <a:lnTo>
                      <a:pt x="513" y="673"/>
                    </a:lnTo>
                    <a:lnTo>
                      <a:pt x="510" y="673"/>
                    </a:lnTo>
                    <a:lnTo>
                      <a:pt x="510" y="671"/>
                    </a:lnTo>
                    <a:lnTo>
                      <a:pt x="515" y="669"/>
                    </a:lnTo>
                    <a:lnTo>
                      <a:pt x="517" y="669"/>
                    </a:lnTo>
                    <a:lnTo>
                      <a:pt x="517" y="671"/>
                    </a:lnTo>
                    <a:lnTo>
                      <a:pt x="521" y="671"/>
                    </a:lnTo>
                    <a:lnTo>
                      <a:pt x="524" y="675"/>
                    </a:lnTo>
                    <a:lnTo>
                      <a:pt x="524" y="673"/>
                    </a:lnTo>
                    <a:lnTo>
                      <a:pt x="524" y="666"/>
                    </a:lnTo>
                    <a:lnTo>
                      <a:pt x="526" y="664"/>
                    </a:lnTo>
                    <a:lnTo>
                      <a:pt x="533" y="662"/>
                    </a:lnTo>
                    <a:lnTo>
                      <a:pt x="533" y="660"/>
                    </a:lnTo>
                    <a:lnTo>
                      <a:pt x="537" y="660"/>
                    </a:lnTo>
                    <a:lnTo>
                      <a:pt x="542" y="655"/>
                    </a:lnTo>
                    <a:lnTo>
                      <a:pt x="539" y="655"/>
                    </a:lnTo>
                    <a:lnTo>
                      <a:pt x="542" y="655"/>
                    </a:lnTo>
                    <a:lnTo>
                      <a:pt x="539" y="653"/>
                    </a:lnTo>
                    <a:lnTo>
                      <a:pt x="537" y="649"/>
                    </a:lnTo>
                    <a:lnTo>
                      <a:pt x="539" y="644"/>
                    </a:lnTo>
                    <a:lnTo>
                      <a:pt x="542" y="646"/>
                    </a:lnTo>
                    <a:lnTo>
                      <a:pt x="548" y="646"/>
                    </a:lnTo>
                    <a:lnTo>
                      <a:pt x="550" y="649"/>
                    </a:lnTo>
                    <a:lnTo>
                      <a:pt x="553" y="651"/>
                    </a:lnTo>
                    <a:lnTo>
                      <a:pt x="557" y="646"/>
                    </a:lnTo>
                    <a:lnTo>
                      <a:pt x="559" y="642"/>
                    </a:lnTo>
                    <a:lnTo>
                      <a:pt x="562" y="644"/>
                    </a:lnTo>
                    <a:lnTo>
                      <a:pt x="562" y="651"/>
                    </a:lnTo>
                    <a:lnTo>
                      <a:pt x="557" y="653"/>
                    </a:lnTo>
                    <a:lnTo>
                      <a:pt x="557" y="662"/>
                    </a:lnTo>
                    <a:lnTo>
                      <a:pt x="559" y="662"/>
                    </a:lnTo>
                    <a:lnTo>
                      <a:pt x="564" y="655"/>
                    </a:lnTo>
                    <a:lnTo>
                      <a:pt x="570" y="658"/>
                    </a:lnTo>
                    <a:lnTo>
                      <a:pt x="570" y="653"/>
                    </a:lnTo>
                    <a:lnTo>
                      <a:pt x="575" y="653"/>
                    </a:lnTo>
                    <a:lnTo>
                      <a:pt x="575" y="658"/>
                    </a:lnTo>
                    <a:lnTo>
                      <a:pt x="579" y="658"/>
                    </a:lnTo>
                    <a:lnTo>
                      <a:pt x="582" y="658"/>
                    </a:lnTo>
                    <a:lnTo>
                      <a:pt x="582" y="662"/>
                    </a:lnTo>
                    <a:lnTo>
                      <a:pt x="582" y="664"/>
                    </a:lnTo>
                    <a:lnTo>
                      <a:pt x="582" y="669"/>
                    </a:lnTo>
                    <a:lnTo>
                      <a:pt x="577" y="673"/>
                    </a:lnTo>
                    <a:lnTo>
                      <a:pt x="582" y="678"/>
                    </a:lnTo>
                    <a:lnTo>
                      <a:pt x="579" y="682"/>
                    </a:lnTo>
                    <a:lnTo>
                      <a:pt x="577" y="682"/>
                    </a:lnTo>
                    <a:lnTo>
                      <a:pt x="575" y="680"/>
                    </a:lnTo>
                    <a:lnTo>
                      <a:pt x="573" y="684"/>
                    </a:lnTo>
                    <a:lnTo>
                      <a:pt x="577" y="686"/>
                    </a:lnTo>
                    <a:lnTo>
                      <a:pt x="577" y="689"/>
                    </a:lnTo>
                    <a:lnTo>
                      <a:pt x="582" y="686"/>
                    </a:lnTo>
                    <a:lnTo>
                      <a:pt x="588" y="686"/>
                    </a:lnTo>
                    <a:lnTo>
                      <a:pt x="588" y="689"/>
                    </a:lnTo>
                    <a:lnTo>
                      <a:pt x="593" y="691"/>
                    </a:lnTo>
                    <a:lnTo>
                      <a:pt x="593" y="693"/>
                    </a:lnTo>
                    <a:lnTo>
                      <a:pt x="591" y="695"/>
                    </a:lnTo>
                    <a:lnTo>
                      <a:pt x="591" y="700"/>
                    </a:lnTo>
                    <a:lnTo>
                      <a:pt x="593" y="698"/>
                    </a:lnTo>
                    <a:lnTo>
                      <a:pt x="595" y="695"/>
                    </a:lnTo>
                    <a:lnTo>
                      <a:pt x="597" y="695"/>
                    </a:lnTo>
                    <a:lnTo>
                      <a:pt x="602" y="698"/>
                    </a:lnTo>
                    <a:lnTo>
                      <a:pt x="611" y="695"/>
                    </a:lnTo>
                    <a:lnTo>
                      <a:pt x="622" y="695"/>
                    </a:lnTo>
                    <a:lnTo>
                      <a:pt x="622" y="698"/>
                    </a:lnTo>
                    <a:lnTo>
                      <a:pt x="617" y="709"/>
                    </a:lnTo>
                    <a:lnTo>
                      <a:pt x="617" y="713"/>
                    </a:lnTo>
                    <a:lnTo>
                      <a:pt x="617" y="722"/>
                    </a:lnTo>
                    <a:lnTo>
                      <a:pt x="615" y="729"/>
                    </a:lnTo>
                    <a:lnTo>
                      <a:pt x="620" y="729"/>
                    </a:lnTo>
                    <a:lnTo>
                      <a:pt x="622" y="731"/>
                    </a:lnTo>
                    <a:lnTo>
                      <a:pt x="622" y="733"/>
                    </a:lnTo>
                    <a:lnTo>
                      <a:pt x="617" y="731"/>
                    </a:lnTo>
                    <a:lnTo>
                      <a:pt x="617" y="733"/>
                    </a:lnTo>
                    <a:lnTo>
                      <a:pt x="622" y="735"/>
                    </a:lnTo>
                    <a:lnTo>
                      <a:pt x="626" y="733"/>
                    </a:lnTo>
                    <a:lnTo>
                      <a:pt x="628" y="735"/>
                    </a:lnTo>
                    <a:lnTo>
                      <a:pt x="633" y="735"/>
                    </a:lnTo>
                    <a:lnTo>
                      <a:pt x="633" y="738"/>
                    </a:lnTo>
                    <a:lnTo>
                      <a:pt x="637" y="740"/>
                    </a:lnTo>
                    <a:lnTo>
                      <a:pt x="640" y="742"/>
                    </a:lnTo>
                    <a:lnTo>
                      <a:pt x="642" y="740"/>
                    </a:lnTo>
                    <a:lnTo>
                      <a:pt x="644" y="740"/>
                    </a:lnTo>
                    <a:lnTo>
                      <a:pt x="644" y="735"/>
                    </a:lnTo>
                    <a:lnTo>
                      <a:pt x="648" y="742"/>
                    </a:lnTo>
                    <a:lnTo>
                      <a:pt x="644" y="746"/>
                    </a:lnTo>
                    <a:lnTo>
                      <a:pt x="644" y="749"/>
                    </a:lnTo>
                    <a:lnTo>
                      <a:pt x="646" y="749"/>
                    </a:lnTo>
                    <a:lnTo>
                      <a:pt x="642" y="751"/>
                    </a:lnTo>
                    <a:lnTo>
                      <a:pt x="642" y="753"/>
                    </a:lnTo>
                    <a:lnTo>
                      <a:pt x="646" y="753"/>
                    </a:lnTo>
                    <a:lnTo>
                      <a:pt x="646" y="755"/>
                    </a:lnTo>
                    <a:lnTo>
                      <a:pt x="642" y="758"/>
                    </a:lnTo>
                    <a:lnTo>
                      <a:pt x="642" y="760"/>
                    </a:lnTo>
                    <a:lnTo>
                      <a:pt x="637" y="762"/>
                    </a:lnTo>
                    <a:lnTo>
                      <a:pt x="637" y="764"/>
                    </a:lnTo>
                    <a:lnTo>
                      <a:pt x="640" y="764"/>
                    </a:lnTo>
                    <a:lnTo>
                      <a:pt x="637" y="766"/>
                    </a:lnTo>
                    <a:lnTo>
                      <a:pt x="637" y="771"/>
                    </a:lnTo>
                    <a:lnTo>
                      <a:pt x="631" y="773"/>
                    </a:lnTo>
                    <a:lnTo>
                      <a:pt x="631" y="784"/>
                    </a:lnTo>
                    <a:lnTo>
                      <a:pt x="626" y="782"/>
                    </a:lnTo>
                    <a:lnTo>
                      <a:pt x="626" y="786"/>
                    </a:lnTo>
                    <a:lnTo>
                      <a:pt x="626" y="789"/>
                    </a:lnTo>
                    <a:lnTo>
                      <a:pt x="631" y="793"/>
                    </a:lnTo>
                    <a:lnTo>
                      <a:pt x="631" y="800"/>
                    </a:lnTo>
                    <a:lnTo>
                      <a:pt x="628" y="795"/>
                    </a:lnTo>
                    <a:lnTo>
                      <a:pt x="628" y="793"/>
                    </a:lnTo>
                    <a:lnTo>
                      <a:pt x="626" y="793"/>
                    </a:lnTo>
                    <a:lnTo>
                      <a:pt x="624" y="795"/>
                    </a:lnTo>
                    <a:lnTo>
                      <a:pt x="622" y="793"/>
                    </a:lnTo>
                    <a:lnTo>
                      <a:pt x="620" y="793"/>
                    </a:lnTo>
                    <a:lnTo>
                      <a:pt x="615" y="789"/>
                    </a:lnTo>
                    <a:lnTo>
                      <a:pt x="613" y="795"/>
                    </a:lnTo>
                    <a:lnTo>
                      <a:pt x="611" y="795"/>
                    </a:lnTo>
                    <a:lnTo>
                      <a:pt x="611" y="798"/>
                    </a:lnTo>
                    <a:lnTo>
                      <a:pt x="613" y="798"/>
                    </a:lnTo>
                    <a:lnTo>
                      <a:pt x="611" y="798"/>
                    </a:lnTo>
                    <a:lnTo>
                      <a:pt x="608" y="798"/>
                    </a:lnTo>
                    <a:lnTo>
                      <a:pt x="608" y="800"/>
                    </a:lnTo>
                    <a:lnTo>
                      <a:pt x="602" y="800"/>
                    </a:lnTo>
                    <a:lnTo>
                      <a:pt x="599" y="800"/>
                    </a:lnTo>
                    <a:lnTo>
                      <a:pt x="599" y="806"/>
                    </a:lnTo>
                    <a:lnTo>
                      <a:pt x="597" y="813"/>
                    </a:lnTo>
                    <a:lnTo>
                      <a:pt x="582" y="811"/>
                    </a:lnTo>
                    <a:lnTo>
                      <a:pt x="582" y="809"/>
                    </a:lnTo>
                    <a:lnTo>
                      <a:pt x="577" y="806"/>
                    </a:lnTo>
                    <a:lnTo>
                      <a:pt x="575" y="804"/>
                    </a:lnTo>
                    <a:lnTo>
                      <a:pt x="575" y="802"/>
                    </a:lnTo>
                    <a:lnTo>
                      <a:pt x="573" y="802"/>
                    </a:lnTo>
                    <a:lnTo>
                      <a:pt x="568" y="800"/>
                    </a:lnTo>
                    <a:lnTo>
                      <a:pt x="568" y="802"/>
                    </a:lnTo>
                    <a:lnTo>
                      <a:pt x="566" y="802"/>
                    </a:lnTo>
                    <a:lnTo>
                      <a:pt x="566" y="804"/>
                    </a:lnTo>
                    <a:lnTo>
                      <a:pt x="564" y="804"/>
                    </a:lnTo>
                    <a:lnTo>
                      <a:pt x="566" y="806"/>
                    </a:lnTo>
                    <a:lnTo>
                      <a:pt x="566" y="809"/>
                    </a:lnTo>
                    <a:lnTo>
                      <a:pt x="562" y="809"/>
                    </a:lnTo>
                    <a:lnTo>
                      <a:pt x="562" y="806"/>
                    </a:lnTo>
                    <a:lnTo>
                      <a:pt x="562" y="804"/>
                    </a:lnTo>
                    <a:lnTo>
                      <a:pt x="559" y="804"/>
                    </a:lnTo>
                    <a:lnTo>
                      <a:pt x="559" y="802"/>
                    </a:lnTo>
                    <a:lnTo>
                      <a:pt x="557" y="802"/>
                    </a:lnTo>
                    <a:lnTo>
                      <a:pt x="557" y="800"/>
                    </a:lnTo>
                    <a:lnTo>
                      <a:pt x="555" y="800"/>
                    </a:lnTo>
                    <a:lnTo>
                      <a:pt x="557" y="802"/>
                    </a:lnTo>
                    <a:lnTo>
                      <a:pt x="555" y="804"/>
                    </a:lnTo>
                    <a:lnTo>
                      <a:pt x="553" y="804"/>
                    </a:lnTo>
                    <a:lnTo>
                      <a:pt x="553" y="800"/>
                    </a:lnTo>
                    <a:lnTo>
                      <a:pt x="555" y="800"/>
                    </a:lnTo>
                    <a:lnTo>
                      <a:pt x="553" y="798"/>
                    </a:lnTo>
                    <a:lnTo>
                      <a:pt x="555" y="798"/>
                    </a:lnTo>
                    <a:lnTo>
                      <a:pt x="555" y="795"/>
                    </a:lnTo>
                    <a:lnTo>
                      <a:pt x="548" y="798"/>
                    </a:lnTo>
                    <a:lnTo>
                      <a:pt x="548" y="800"/>
                    </a:lnTo>
                    <a:lnTo>
                      <a:pt x="539" y="798"/>
                    </a:lnTo>
                    <a:lnTo>
                      <a:pt x="539" y="800"/>
                    </a:lnTo>
                    <a:lnTo>
                      <a:pt x="535" y="802"/>
                    </a:lnTo>
                    <a:lnTo>
                      <a:pt x="535" y="804"/>
                    </a:lnTo>
                    <a:lnTo>
                      <a:pt x="537" y="804"/>
                    </a:lnTo>
                    <a:lnTo>
                      <a:pt x="537" y="806"/>
                    </a:lnTo>
                    <a:lnTo>
                      <a:pt x="535" y="809"/>
                    </a:lnTo>
                    <a:lnTo>
                      <a:pt x="537" y="809"/>
                    </a:lnTo>
                    <a:lnTo>
                      <a:pt x="533" y="813"/>
                    </a:lnTo>
                    <a:lnTo>
                      <a:pt x="535" y="815"/>
                    </a:lnTo>
                    <a:lnTo>
                      <a:pt x="530" y="817"/>
                    </a:lnTo>
                    <a:lnTo>
                      <a:pt x="530" y="820"/>
                    </a:lnTo>
                    <a:lnTo>
                      <a:pt x="530" y="824"/>
                    </a:lnTo>
                    <a:lnTo>
                      <a:pt x="528" y="822"/>
                    </a:lnTo>
                    <a:lnTo>
                      <a:pt x="526" y="824"/>
                    </a:lnTo>
                    <a:lnTo>
                      <a:pt x="526" y="826"/>
                    </a:lnTo>
                    <a:lnTo>
                      <a:pt x="524" y="826"/>
                    </a:lnTo>
                    <a:lnTo>
                      <a:pt x="524" y="824"/>
                    </a:lnTo>
                    <a:lnTo>
                      <a:pt x="521" y="829"/>
                    </a:lnTo>
                    <a:lnTo>
                      <a:pt x="519" y="829"/>
                    </a:lnTo>
                    <a:lnTo>
                      <a:pt x="517" y="829"/>
                    </a:lnTo>
                    <a:lnTo>
                      <a:pt x="517" y="826"/>
                    </a:lnTo>
                    <a:lnTo>
                      <a:pt x="515" y="824"/>
                    </a:lnTo>
                    <a:lnTo>
                      <a:pt x="506" y="826"/>
                    </a:lnTo>
                    <a:lnTo>
                      <a:pt x="506" y="829"/>
                    </a:lnTo>
                    <a:lnTo>
                      <a:pt x="508" y="833"/>
                    </a:lnTo>
                    <a:lnTo>
                      <a:pt x="506" y="835"/>
                    </a:lnTo>
                    <a:lnTo>
                      <a:pt x="504" y="842"/>
                    </a:lnTo>
                    <a:lnTo>
                      <a:pt x="506" y="849"/>
                    </a:lnTo>
                    <a:lnTo>
                      <a:pt x="508" y="851"/>
                    </a:lnTo>
                    <a:lnTo>
                      <a:pt x="504" y="855"/>
                    </a:lnTo>
                    <a:lnTo>
                      <a:pt x="508" y="855"/>
                    </a:lnTo>
                    <a:lnTo>
                      <a:pt x="510" y="851"/>
                    </a:lnTo>
                    <a:lnTo>
                      <a:pt x="513" y="853"/>
                    </a:lnTo>
                    <a:lnTo>
                      <a:pt x="510" y="862"/>
                    </a:lnTo>
                    <a:lnTo>
                      <a:pt x="508" y="871"/>
                    </a:lnTo>
                    <a:lnTo>
                      <a:pt x="504" y="875"/>
                    </a:lnTo>
                    <a:lnTo>
                      <a:pt x="499" y="880"/>
                    </a:lnTo>
                    <a:lnTo>
                      <a:pt x="497" y="882"/>
                    </a:lnTo>
                    <a:lnTo>
                      <a:pt x="495" y="884"/>
                    </a:lnTo>
                    <a:lnTo>
                      <a:pt x="493" y="882"/>
                    </a:lnTo>
                    <a:lnTo>
                      <a:pt x="490" y="884"/>
                    </a:lnTo>
                    <a:lnTo>
                      <a:pt x="488" y="886"/>
                    </a:lnTo>
                    <a:lnTo>
                      <a:pt x="490" y="889"/>
                    </a:lnTo>
                    <a:lnTo>
                      <a:pt x="488" y="893"/>
                    </a:lnTo>
                    <a:lnTo>
                      <a:pt x="490" y="893"/>
                    </a:lnTo>
                    <a:lnTo>
                      <a:pt x="495" y="895"/>
                    </a:lnTo>
                    <a:lnTo>
                      <a:pt x="499" y="893"/>
                    </a:lnTo>
                    <a:lnTo>
                      <a:pt x="501" y="895"/>
                    </a:lnTo>
                    <a:lnTo>
                      <a:pt x="508" y="893"/>
                    </a:lnTo>
                    <a:lnTo>
                      <a:pt x="526" y="897"/>
                    </a:lnTo>
                    <a:lnTo>
                      <a:pt x="528" y="900"/>
                    </a:lnTo>
                    <a:lnTo>
                      <a:pt x="528" y="902"/>
                    </a:lnTo>
                    <a:lnTo>
                      <a:pt x="533" y="906"/>
                    </a:lnTo>
                    <a:lnTo>
                      <a:pt x="528" y="911"/>
                    </a:lnTo>
                    <a:lnTo>
                      <a:pt x="524" y="915"/>
                    </a:lnTo>
                    <a:lnTo>
                      <a:pt x="521" y="920"/>
                    </a:lnTo>
                    <a:lnTo>
                      <a:pt x="517" y="929"/>
                    </a:lnTo>
                    <a:lnTo>
                      <a:pt x="515" y="929"/>
                    </a:lnTo>
                    <a:lnTo>
                      <a:pt x="506" y="931"/>
                    </a:lnTo>
                    <a:lnTo>
                      <a:pt x="501" y="931"/>
                    </a:lnTo>
                    <a:lnTo>
                      <a:pt x="497" y="933"/>
                    </a:lnTo>
                    <a:lnTo>
                      <a:pt x="493" y="931"/>
                    </a:lnTo>
                    <a:lnTo>
                      <a:pt x="490" y="940"/>
                    </a:lnTo>
                    <a:lnTo>
                      <a:pt x="486" y="937"/>
                    </a:lnTo>
                    <a:lnTo>
                      <a:pt x="488" y="944"/>
                    </a:lnTo>
                    <a:lnTo>
                      <a:pt x="481" y="957"/>
                    </a:lnTo>
                    <a:lnTo>
                      <a:pt x="481" y="955"/>
                    </a:lnTo>
                    <a:lnTo>
                      <a:pt x="475" y="953"/>
                    </a:lnTo>
                    <a:lnTo>
                      <a:pt x="472" y="955"/>
                    </a:lnTo>
                    <a:lnTo>
                      <a:pt x="468" y="955"/>
                    </a:lnTo>
                    <a:lnTo>
                      <a:pt x="464" y="951"/>
                    </a:lnTo>
                    <a:lnTo>
                      <a:pt x="461" y="951"/>
                    </a:lnTo>
                    <a:lnTo>
                      <a:pt x="457" y="949"/>
                    </a:lnTo>
                    <a:lnTo>
                      <a:pt x="457" y="951"/>
                    </a:lnTo>
                    <a:lnTo>
                      <a:pt x="455" y="951"/>
                    </a:lnTo>
                    <a:lnTo>
                      <a:pt x="441" y="953"/>
                    </a:lnTo>
                    <a:lnTo>
                      <a:pt x="441" y="955"/>
                    </a:lnTo>
                    <a:lnTo>
                      <a:pt x="437" y="955"/>
                    </a:lnTo>
                    <a:lnTo>
                      <a:pt x="437" y="962"/>
                    </a:lnTo>
                    <a:lnTo>
                      <a:pt x="437" y="960"/>
                    </a:lnTo>
                    <a:lnTo>
                      <a:pt x="432" y="960"/>
                    </a:lnTo>
                    <a:lnTo>
                      <a:pt x="430" y="955"/>
                    </a:lnTo>
                    <a:lnTo>
                      <a:pt x="430" y="953"/>
                    </a:lnTo>
                    <a:lnTo>
                      <a:pt x="428" y="953"/>
                    </a:lnTo>
                    <a:lnTo>
                      <a:pt x="426" y="955"/>
                    </a:lnTo>
                    <a:lnTo>
                      <a:pt x="426" y="951"/>
                    </a:lnTo>
                    <a:lnTo>
                      <a:pt x="423" y="949"/>
                    </a:lnTo>
                    <a:lnTo>
                      <a:pt x="419" y="949"/>
                    </a:lnTo>
                    <a:lnTo>
                      <a:pt x="419" y="951"/>
                    </a:lnTo>
                    <a:lnTo>
                      <a:pt x="417" y="955"/>
                    </a:lnTo>
                    <a:lnTo>
                      <a:pt x="415" y="953"/>
                    </a:lnTo>
                    <a:lnTo>
                      <a:pt x="408" y="953"/>
                    </a:lnTo>
                    <a:lnTo>
                      <a:pt x="406" y="955"/>
                    </a:lnTo>
                    <a:lnTo>
                      <a:pt x="406" y="960"/>
                    </a:lnTo>
                    <a:lnTo>
                      <a:pt x="401" y="964"/>
                    </a:lnTo>
                    <a:lnTo>
                      <a:pt x="397" y="971"/>
                    </a:lnTo>
                    <a:lnTo>
                      <a:pt x="399" y="973"/>
                    </a:lnTo>
                    <a:lnTo>
                      <a:pt x="401" y="977"/>
                    </a:lnTo>
                    <a:lnTo>
                      <a:pt x="399" y="982"/>
                    </a:lnTo>
                    <a:lnTo>
                      <a:pt x="399" y="980"/>
                    </a:lnTo>
                    <a:lnTo>
                      <a:pt x="397" y="977"/>
                    </a:lnTo>
                    <a:lnTo>
                      <a:pt x="386" y="977"/>
                    </a:lnTo>
                    <a:lnTo>
                      <a:pt x="366" y="977"/>
                    </a:lnTo>
                    <a:lnTo>
                      <a:pt x="359" y="977"/>
                    </a:lnTo>
                    <a:lnTo>
                      <a:pt x="359" y="975"/>
                    </a:lnTo>
                    <a:lnTo>
                      <a:pt x="357" y="969"/>
                    </a:lnTo>
                    <a:lnTo>
                      <a:pt x="352" y="964"/>
                    </a:lnTo>
                    <a:lnTo>
                      <a:pt x="348" y="966"/>
                    </a:lnTo>
                    <a:lnTo>
                      <a:pt x="343" y="971"/>
                    </a:lnTo>
                    <a:lnTo>
                      <a:pt x="339" y="969"/>
                    </a:lnTo>
                    <a:lnTo>
                      <a:pt x="337" y="964"/>
                    </a:lnTo>
                    <a:lnTo>
                      <a:pt x="339" y="962"/>
                    </a:lnTo>
                    <a:lnTo>
                      <a:pt x="339" y="960"/>
                    </a:lnTo>
                    <a:lnTo>
                      <a:pt x="337" y="960"/>
                    </a:lnTo>
                    <a:lnTo>
                      <a:pt x="337" y="955"/>
                    </a:lnTo>
                    <a:lnTo>
                      <a:pt x="332" y="960"/>
                    </a:lnTo>
                    <a:lnTo>
                      <a:pt x="330" y="957"/>
                    </a:lnTo>
                    <a:lnTo>
                      <a:pt x="328" y="960"/>
                    </a:lnTo>
                    <a:lnTo>
                      <a:pt x="323" y="957"/>
                    </a:lnTo>
                    <a:lnTo>
                      <a:pt x="323" y="953"/>
                    </a:lnTo>
                    <a:lnTo>
                      <a:pt x="319" y="951"/>
                    </a:lnTo>
                    <a:lnTo>
                      <a:pt x="319" y="949"/>
                    </a:lnTo>
                    <a:lnTo>
                      <a:pt x="314" y="951"/>
                    </a:lnTo>
                    <a:lnTo>
                      <a:pt x="310" y="949"/>
                    </a:lnTo>
                    <a:lnTo>
                      <a:pt x="308" y="946"/>
                    </a:lnTo>
                    <a:lnTo>
                      <a:pt x="308" y="942"/>
                    </a:lnTo>
                    <a:lnTo>
                      <a:pt x="305" y="940"/>
                    </a:lnTo>
                    <a:lnTo>
                      <a:pt x="301" y="942"/>
                    </a:lnTo>
                    <a:lnTo>
                      <a:pt x="297" y="944"/>
                    </a:lnTo>
                    <a:lnTo>
                      <a:pt x="294" y="942"/>
                    </a:lnTo>
                    <a:lnTo>
                      <a:pt x="294" y="926"/>
                    </a:lnTo>
                    <a:lnTo>
                      <a:pt x="290" y="926"/>
                    </a:lnTo>
                    <a:lnTo>
                      <a:pt x="283" y="931"/>
                    </a:lnTo>
                    <a:lnTo>
                      <a:pt x="281" y="931"/>
                    </a:lnTo>
                    <a:lnTo>
                      <a:pt x="279" y="933"/>
                    </a:lnTo>
                    <a:lnTo>
                      <a:pt x="261" y="929"/>
                    </a:lnTo>
                    <a:lnTo>
                      <a:pt x="256" y="926"/>
                    </a:lnTo>
                    <a:lnTo>
                      <a:pt x="254" y="924"/>
                    </a:lnTo>
                    <a:lnTo>
                      <a:pt x="254" y="920"/>
                    </a:lnTo>
                    <a:lnTo>
                      <a:pt x="250" y="917"/>
                    </a:lnTo>
                    <a:lnTo>
                      <a:pt x="250" y="915"/>
                    </a:lnTo>
                    <a:lnTo>
                      <a:pt x="250" y="911"/>
                    </a:lnTo>
                    <a:lnTo>
                      <a:pt x="243" y="911"/>
                    </a:lnTo>
                    <a:lnTo>
                      <a:pt x="239" y="913"/>
                    </a:lnTo>
                    <a:lnTo>
                      <a:pt x="239" y="911"/>
                    </a:lnTo>
                    <a:lnTo>
                      <a:pt x="236" y="909"/>
                    </a:lnTo>
                    <a:lnTo>
                      <a:pt x="236" y="906"/>
                    </a:lnTo>
                    <a:lnTo>
                      <a:pt x="234" y="906"/>
                    </a:lnTo>
                    <a:lnTo>
                      <a:pt x="234" y="909"/>
                    </a:lnTo>
                    <a:lnTo>
                      <a:pt x="232" y="909"/>
                    </a:lnTo>
                    <a:lnTo>
                      <a:pt x="230" y="906"/>
                    </a:lnTo>
                    <a:lnTo>
                      <a:pt x="227" y="900"/>
                    </a:lnTo>
                    <a:lnTo>
                      <a:pt x="225" y="900"/>
                    </a:lnTo>
                    <a:lnTo>
                      <a:pt x="221" y="900"/>
                    </a:lnTo>
                    <a:lnTo>
                      <a:pt x="219" y="900"/>
                    </a:lnTo>
                    <a:lnTo>
                      <a:pt x="214" y="895"/>
                    </a:lnTo>
                    <a:lnTo>
                      <a:pt x="212" y="893"/>
                    </a:lnTo>
                    <a:lnTo>
                      <a:pt x="214" y="891"/>
                    </a:lnTo>
                    <a:lnTo>
                      <a:pt x="212" y="891"/>
                    </a:lnTo>
                    <a:lnTo>
                      <a:pt x="210" y="884"/>
                    </a:lnTo>
                    <a:lnTo>
                      <a:pt x="207" y="882"/>
                    </a:lnTo>
                    <a:lnTo>
                      <a:pt x="205" y="880"/>
                    </a:lnTo>
                    <a:lnTo>
                      <a:pt x="203" y="880"/>
                    </a:lnTo>
                    <a:lnTo>
                      <a:pt x="196" y="880"/>
                    </a:lnTo>
                    <a:lnTo>
                      <a:pt x="198" y="877"/>
                    </a:lnTo>
                    <a:lnTo>
                      <a:pt x="194" y="873"/>
                    </a:lnTo>
                    <a:lnTo>
                      <a:pt x="196" y="869"/>
                    </a:lnTo>
                    <a:lnTo>
                      <a:pt x="192" y="866"/>
                    </a:lnTo>
                    <a:lnTo>
                      <a:pt x="190" y="862"/>
                    </a:lnTo>
                    <a:lnTo>
                      <a:pt x="190" y="857"/>
                    </a:lnTo>
                    <a:lnTo>
                      <a:pt x="192" y="857"/>
                    </a:lnTo>
                    <a:lnTo>
                      <a:pt x="196" y="855"/>
                    </a:lnTo>
                    <a:lnTo>
                      <a:pt x="196" y="851"/>
                    </a:lnTo>
                    <a:lnTo>
                      <a:pt x="194" y="851"/>
                    </a:lnTo>
                    <a:lnTo>
                      <a:pt x="192" y="851"/>
                    </a:lnTo>
                    <a:lnTo>
                      <a:pt x="190" y="853"/>
                    </a:lnTo>
                    <a:lnTo>
                      <a:pt x="190" y="855"/>
                    </a:lnTo>
                    <a:lnTo>
                      <a:pt x="185" y="855"/>
                    </a:lnTo>
                    <a:lnTo>
                      <a:pt x="185" y="851"/>
                    </a:lnTo>
                    <a:lnTo>
                      <a:pt x="181" y="851"/>
                    </a:lnTo>
                    <a:lnTo>
                      <a:pt x="181" y="846"/>
                    </a:lnTo>
                    <a:lnTo>
                      <a:pt x="176" y="846"/>
                    </a:lnTo>
                    <a:lnTo>
                      <a:pt x="176" y="844"/>
                    </a:lnTo>
                    <a:lnTo>
                      <a:pt x="176" y="840"/>
                    </a:lnTo>
                    <a:lnTo>
                      <a:pt x="178" y="840"/>
                    </a:lnTo>
                    <a:lnTo>
                      <a:pt x="181" y="840"/>
                    </a:lnTo>
                    <a:lnTo>
                      <a:pt x="183" y="840"/>
                    </a:lnTo>
                    <a:lnTo>
                      <a:pt x="183" y="837"/>
                    </a:lnTo>
                    <a:lnTo>
                      <a:pt x="181" y="837"/>
                    </a:lnTo>
                    <a:lnTo>
                      <a:pt x="178" y="835"/>
                    </a:lnTo>
                    <a:lnTo>
                      <a:pt x="176" y="833"/>
                    </a:lnTo>
                    <a:lnTo>
                      <a:pt x="170" y="842"/>
                    </a:lnTo>
                    <a:lnTo>
                      <a:pt x="167" y="842"/>
                    </a:lnTo>
                    <a:lnTo>
                      <a:pt x="167" y="837"/>
                    </a:lnTo>
                    <a:lnTo>
                      <a:pt x="165" y="837"/>
                    </a:lnTo>
                    <a:lnTo>
                      <a:pt x="167" y="835"/>
                    </a:lnTo>
                    <a:lnTo>
                      <a:pt x="165" y="835"/>
                    </a:lnTo>
                    <a:lnTo>
                      <a:pt x="165" y="833"/>
                    </a:lnTo>
                    <a:lnTo>
                      <a:pt x="163" y="831"/>
                    </a:lnTo>
                    <a:lnTo>
                      <a:pt x="158" y="833"/>
                    </a:lnTo>
                    <a:lnTo>
                      <a:pt x="156" y="831"/>
                    </a:lnTo>
                    <a:lnTo>
                      <a:pt x="158" y="826"/>
                    </a:lnTo>
                    <a:lnTo>
                      <a:pt x="158" y="824"/>
                    </a:lnTo>
                    <a:lnTo>
                      <a:pt x="156" y="826"/>
                    </a:lnTo>
                    <a:lnTo>
                      <a:pt x="152" y="824"/>
                    </a:lnTo>
                    <a:lnTo>
                      <a:pt x="152" y="822"/>
                    </a:lnTo>
                    <a:lnTo>
                      <a:pt x="149" y="822"/>
                    </a:lnTo>
                    <a:lnTo>
                      <a:pt x="147" y="826"/>
                    </a:lnTo>
                    <a:lnTo>
                      <a:pt x="143" y="826"/>
                    </a:lnTo>
                    <a:lnTo>
                      <a:pt x="143" y="824"/>
                    </a:lnTo>
                    <a:lnTo>
                      <a:pt x="145" y="824"/>
                    </a:lnTo>
                    <a:lnTo>
                      <a:pt x="143" y="820"/>
                    </a:lnTo>
                    <a:lnTo>
                      <a:pt x="138" y="820"/>
                    </a:lnTo>
                    <a:lnTo>
                      <a:pt x="136" y="820"/>
                    </a:lnTo>
                    <a:lnTo>
                      <a:pt x="138" y="817"/>
                    </a:lnTo>
                    <a:lnTo>
                      <a:pt x="136" y="817"/>
                    </a:lnTo>
                    <a:lnTo>
                      <a:pt x="134" y="817"/>
                    </a:lnTo>
                    <a:lnTo>
                      <a:pt x="138" y="813"/>
                    </a:lnTo>
                    <a:lnTo>
                      <a:pt x="136" y="809"/>
                    </a:lnTo>
                    <a:lnTo>
                      <a:pt x="134" y="811"/>
                    </a:lnTo>
                    <a:lnTo>
                      <a:pt x="129" y="811"/>
                    </a:lnTo>
                    <a:lnTo>
                      <a:pt x="121" y="815"/>
                    </a:lnTo>
                    <a:lnTo>
                      <a:pt x="118" y="813"/>
                    </a:lnTo>
                    <a:lnTo>
                      <a:pt x="112" y="800"/>
                    </a:lnTo>
                    <a:lnTo>
                      <a:pt x="109" y="791"/>
                    </a:lnTo>
                    <a:lnTo>
                      <a:pt x="112" y="789"/>
                    </a:lnTo>
                    <a:lnTo>
                      <a:pt x="107" y="789"/>
                    </a:lnTo>
                    <a:lnTo>
                      <a:pt x="105" y="766"/>
                    </a:lnTo>
                    <a:lnTo>
                      <a:pt x="105" y="771"/>
                    </a:lnTo>
                    <a:lnTo>
                      <a:pt x="105" y="764"/>
                    </a:lnTo>
                    <a:lnTo>
                      <a:pt x="107" y="764"/>
                    </a:lnTo>
                    <a:lnTo>
                      <a:pt x="105" y="764"/>
                    </a:lnTo>
                    <a:lnTo>
                      <a:pt x="105" y="766"/>
                    </a:lnTo>
                    <a:lnTo>
                      <a:pt x="96" y="733"/>
                    </a:lnTo>
                    <a:lnTo>
                      <a:pt x="92" y="729"/>
                    </a:lnTo>
                    <a:lnTo>
                      <a:pt x="96" y="731"/>
                    </a:lnTo>
                    <a:lnTo>
                      <a:pt x="98" y="740"/>
                    </a:lnTo>
                    <a:lnTo>
                      <a:pt x="98" y="738"/>
                    </a:lnTo>
                    <a:lnTo>
                      <a:pt x="96" y="738"/>
                    </a:lnTo>
                    <a:lnTo>
                      <a:pt x="96" y="731"/>
                    </a:lnTo>
                    <a:lnTo>
                      <a:pt x="94" y="729"/>
                    </a:lnTo>
                    <a:lnTo>
                      <a:pt x="92" y="713"/>
                    </a:lnTo>
                    <a:lnTo>
                      <a:pt x="89" y="689"/>
                    </a:lnTo>
                    <a:lnTo>
                      <a:pt x="85" y="682"/>
                    </a:lnTo>
                    <a:lnTo>
                      <a:pt x="80" y="655"/>
                    </a:lnTo>
                    <a:lnTo>
                      <a:pt x="80" y="658"/>
                    </a:lnTo>
                    <a:lnTo>
                      <a:pt x="85" y="658"/>
                    </a:lnTo>
                    <a:lnTo>
                      <a:pt x="80" y="658"/>
                    </a:lnTo>
                    <a:lnTo>
                      <a:pt x="83" y="655"/>
                    </a:lnTo>
                    <a:lnTo>
                      <a:pt x="80" y="653"/>
                    </a:lnTo>
                    <a:lnTo>
                      <a:pt x="76" y="644"/>
                    </a:lnTo>
                    <a:lnTo>
                      <a:pt x="72" y="644"/>
                    </a:lnTo>
                    <a:lnTo>
                      <a:pt x="69" y="640"/>
                    </a:lnTo>
                    <a:lnTo>
                      <a:pt x="69" y="642"/>
                    </a:lnTo>
                    <a:lnTo>
                      <a:pt x="67" y="638"/>
                    </a:lnTo>
                    <a:lnTo>
                      <a:pt x="65" y="633"/>
                    </a:lnTo>
                    <a:lnTo>
                      <a:pt x="67" y="633"/>
                    </a:lnTo>
                    <a:lnTo>
                      <a:pt x="65" y="631"/>
                    </a:lnTo>
                    <a:lnTo>
                      <a:pt x="65" y="633"/>
                    </a:lnTo>
                    <a:lnTo>
                      <a:pt x="65" y="624"/>
                    </a:lnTo>
                    <a:lnTo>
                      <a:pt x="63" y="622"/>
                    </a:lnTo>
                    <a:lnTo>
                      <a:pt x="63" y="620"/>
                    </a:lnTo>
                    <a:lnTo>
                      <a:pt x="60" y="611"/>
                    </a:lnTo>
                    <a:lnTo>
                      <a:pt x="56" y="604"/>
                    </a:lnTo>
                    <a:lnTo>
                      <a:pt x="51" y="591"/>
                    </a:lnTo>
                    <a:lnTo>
                      <a:pt x="49" y="578"/>
                    </a:lnTo>
                    <a:lnTo>
                      <a:pt x="47" y="575"/>
                    </a:lnTo>
                    <a:lnTo>
                      <a:pt x="47" y="569"/>
                    </a:lnTo>
                    <a:lnTo>
                      <a:pt x="45" y="564"/>
                    </a:lnTo>
                    <a:lnTo>
                      <a:pt x="47" y="560"/>
                    </a:lnTo>
                    <a:lnTo>
                      <a:pt x="47" y="562"/>
                    </a:lnTo>
                    <a:lnTo>
                      <a:pt x="47" y="560"/>
                    </a:lnTo>
                    <a:lnTo>
                      <a:pt x="49" y="562"/>
                    </a:lnTo>
                    <a:lnTo>
                      <a:pt x="49" y="560"/>
                    </a:lnTo>
                    <a:lnTo>
                      <a:pt x="49" y="558"/>
                    </a:lnTo>
                    <a:lnTo>
                      <a:pt x="45" y="558"/>
                    </a:lnTo>
                    <a:lnTo>
                      <a:pt x="47" y="555"/>
                    </a:lnTo>
                    <a:lnTo>
                      <a:pt x="47" y="553"/>
                    </a:lnTo>
                    <a:lnTo>
                      <a:pt x="45" y="555"/>
                    </a:lnTo>
                    <a:lnTo>
                      <a:pt x="45" y="558"/>
                    </a:lnTo>
                    <a:lnTo>
                      <a:pt x="43" y="555"/>
                    </a:lnTo>
                    <a:lnTo>
                      <a:pt x="45" y="562"/>
                    </a:lnTo>
                    <a:lnTo>
                      <a:pt x="43" y="562"/>
                    </a:lnTo>
                    <a:lnTo>
                      <a:pt x="38" y="562"/>
                    </a:lnTo>
                    <a:lnTo>
                      <a:pt x="38" y="558"/>
                    </a:lnTo>
                    <a:lnTo>
                      <a:pt x="36" y="551"/>
                    </a:lnTo>
                    <a:lnTo>
                      <a:pt x="31" y="547"/>
                    </a:lnTo>
                    <a:lnTo>
                      <a:pt x="34" y="547"/>
                    </a:lnTo>
                    <a:lnTo>
                      <a:pt x="34" y="542"/>
                    </a:lnTo>
                    <a:lnTo>
                      <a:pt x="34" y="540"/>
                    </a:lnTo>
                    <a:lnTo>
                      <a:pt x="31" y="535"/>
                    </a:lnTo>
                    <a:lnTo>
                      <a:pt x="29" y="535"/>
                    </a:lnTo>
                    <a:lnTo>
                      <a:pt x="31" y="535"/>
                    </a:lnTo>
                    <a:lnTo>
                      <a:pt x="29" y="531"/>
                    </a:lnTo>
                    <a:lnTo>
                      <a:pt x="27" y="529"/>
                    </a:lnTo>
                    <a:lnTo>
                      <a:pt x="27" y="531"/>
                    </a:lnTo>
                    <a:lnTo>
                      <a:pt x="23" y="531"/>
                    </a:lnTo>
                    <a:lnTo>
                      <a:pt x="23" y="533"/>
                    </a:lnTo>
                    <a:lnTo>
                      <a:pt x="20" y="533"/>
                    </a:lnTo>
                    <a:lnTo>
                      <a:pt x="20" y="531"/>
                    </a:lnTo>
                    <a:lnTo>
                      <a:pt x="20" y="529"/>
                    </a:lnTo>
                    <a:lnTo>
                      <a:pt x="16" y="529"/>
                    </a:lnTo>
                    <a:lnTo>
                      <a:pt x="18" y="527"/>
                    </a:lnTo>
                    <a:lnTo>
                      <a:pt x="16" y="529"/>
                    </a:lnTo>
                    <a:lnTo>
                      <a:pt x="16" y="527"/>
                    </a:lnTo>
                    <a:lnTo>
                      <a:pt x="14" y="524"/>
                    </a:lnTo>
                    <a:lnTo>
                      <a:pt x="11" y="527"/>
                    </a:lnTo>
                    <a:lnTo>
                      <a:pt x="11" y="524"/>
                    </a:lnTo>
                    <a:lnTo>
                      <a:pt x="9" y="524"/>
                    </a:lnTo>
                    <a:lnTo>
                      <a:pt x="9" y="522"/>
                    </a:lnTo>
                    <a:lnTo>
                      <a:pt x="7" y="522"/>
                    </a:lnTo>
                    <a:lnTo>
                      <a:pt x="9" y="520"/>
                    </a:lnTo>
                    <a:lnTo>
                      <a:pt x="9" y="522"/>
                    </a:lnTo>
                    <a:lnTo>
                      <a:pt x="11" y="522"/>
                    </a:lnTo>
                    <a:lnTo>
                      <a:pt x="11" y="518"/>
                    </a:lnTo>
                    <a:lnTo>
                      <a:pt x="11" y="515"/>
                    </a:lnTo>
                    <a:lnTo>
                      <a:pt x="9" y="515"/>
                    </a:lnTo>
                    <a:lnTo>
                      <a:pt x="11" y="515"/>
                    </a:lnTo>
                    <a:lnTo>
                      <a:pt x="9" y="515"/>
                    </a:lnTo>
                    <a:lnTo>
                      <a:pt x="7" y="511"/>
                    </a:lnTo>
                    <a:lnTo>
                      <a:pt x="7" y="509"/>
                    </a:lnTo>
                    <a:lnTo>
                      <a:pt x="9" y="507"/>
                    </a:lnTo>
                    <a:lnTo>
                      <a:pt x="14" y="504"/>
                    </a:lnTo>
                    <a:lnTo>
                      <a:pt x="18" y="507"/>
                    </a:lnTo>
                    <a:lnTo>
                      <a:pt x="18" y="502"/>
                    </a:lnTo>
                    <a:lnTo>
                      <a:pt x="20" y="500"/>
                    </a:lnTo>
                    <a:lnTo>
                      <a:pt x="23" y="502"/>
                    </a:lnTo>
                    <a:lnTo>
                      <a:pt x="23" y="504"/>
                    </a:lnTo>
                    <a:lnTo>
                      <a:pt x="25" y="504"/>
                    </a:lnTo>
                    <a:lnTo>
                      <a:pt x="25" y="502"/>
                    </a:lnTo>
                    <a:lnTo>
                      <a:pt x="27" y="502"/>
                    </a:lnTo>
                    <a:lnTo>
                      <a:pt x="29" y="500"/>
                    </a:lnTo>
                    <a:lnTo>
                      <a:pt x="31" y="500"/>
                    </a:lnTo>
                    <a:lnTo>
                      <a:pt x="31" y="498"/>
                    </a:lnTo>
                    <a:lnTo>
                      <a:pt x="34" y="498"/>
                    </a:lnTo>
                    <a:lnTo>
                      <a:pt x="31" y="495"/>
                    </a:lnTo>
                    <a:lnTo>
                      <a:pt x="36" y="489"/>
                    </a:lnTo>
                    <a:lnTo>
                      <a:pt x="34" y="480"/>
                    </a:lnTo>
                    <a:lnTo>
                      <a:pt x="36" y="475"/>
                    </a:lnTo>
                    <a:lnTo>
                      <a:pt x="36" y="473"/>
                    </a:lnTo>
                    <a:lnTo>
                      <a:pt x="36" y="471"/>
                    </a:lnTo>
                    <a:lnTo>
                      <a:pt x="40" y="467"/>
                    </a:lnTo>
                    <a:lnTo>
                      <a:pt x="38" y="462"/>
                    </a:lnTo>
                    <a:lnTo>
                      <a:pt x="31" y="460"/>
                    </a:lnTo>
                    <a:lnTo>
                      <a:pt x="29" y="458"/>
                    </a:lnTo>
                    <a:lnTo>
                      <a:pt x="31" y="458"/>
                    </a:lnTo>
                    <a:lnTo>
                      <a:pt x="34" y="453"/>
                    </a:lnTo>
                    <a:lnTo>
                      <a:pt x="40" y="453"/>
                    </a:lnTo>
                    <a:lnTo>
                      <a:pt x="43" y="451"/>
                    </a:lnTo>
                    <a:lnTo>
                      <a:pt x="40" y="447"/>
                    </a:lnTo>
                    <a:lnTo>
                      <a:pt x="40" y="442"/>
                    </a:lnTo>
                    <a:lnTo>
                      <a:pt x="34" y="438"/>
                    </a:lnTo>
                    <a:lnTo>
                      <a:pt x="34" y="433"/>
                    </a:lnTo>
                    <a:lnTo>
                      <a:pt x="34" y="431"/>
                    </a:lnTo>
                    <a:lnTo>
                      <a:pt x="29" y="424"/>
                    </a:lnTo>
                    <a:lnTo>
                      <a:pt x="34" y="418"/>
                    </a:lnTo>
                    <a:lnTo>
                      <a:pt x="31" y="413"/>
                    </a:lnTo>
                    <a:lnTo>
                      <a:pt x="29" y="413"/>
                    </a:lnTo>
                    <a:lnTo>
                      <a:pt x="31" y="407"/>
                    </a:lnTo>
                    <a:lnTo>
                      <a:pt x="31" y="404"/>
                    </a:lnTo>
                    <a:lnTo>
                      <a:pt x="29" y="404"/>
                    </a:lnTo>
                    <a:lnTo>
                      <a:pt x="29" y="400"/>
                    </a:lnTo>
                    <a:lnTo>
                      <a:pt x="29" y="398"/>
                    </a:lnTo>
                    <a:lnTo>
                      <a:pt x="27" y="398"/>
                    </a:lnTo>
                    <a:lnTo>
                      <a:pt x="25" y="400"/>
                    </a:lnTo>
                    <a:lnTo>
                      <a:pt x="27" y="400"/>
                    </a:lnTo>
                    <a:lnTo>
                      <a:pt x="25" y="400"/>
                    </a:lnTo>
                    <a:lnTo>
                      <a:pt x="23" y="398"/>
                    </a:lnTo>
                    <a:lnTo>
                      <a:pt x="20" y="396"/>
                    </a:lnTo>
                    <a:lnTo>
                      <a:pt x="18" y="398"/>
                    </a:lnTo>
                    <a:lnTo>
                      <a:pt x="18" y="400"/>
                    </a:lnTo>
                    <a:lnTo>
                      <a:pt x="16" y="400"/>
                    </a:lnTo>
                    <a:lnTo>
                      <a:pt x="11" y="400"/>
                    </a:lnTo>
                    <a:lnTo>
                      <a:pt x="7" y="398"/>
                    </a:lnTo>
                    <a:lnTo>
                      <a:pt x="14" y="398"/>
                    </a:lnTo>
                    <a:lnTo>
                      <a:pt x="14" y="393"/>
                    </a:lnTo>
                    <a:lnTo>
                      <a:pt x="11" y="391"/>
                    </a:lnTo>
                    <a:lnTo>
                      <a:pt x="16" y="389"/>
                    </a:lnTo>
                    <a:lnTo>
                      <a:pt x="18" y="387"/>
                    </a:lnTo>
                    <a:lnTo>
                      <a:pt x="23" y="387"/>
                    </a:lnTo>
                    <a:lnTo>
                      <a:pt x="27" y="382"/>
                    </a:lnTo>
                    <a:lnTo>
                      <a:pt x="27" y="387"/>
                    </a:lnTo>
                    <a:lnTo>
                      <a:pt x="29" y="389"/>
                    </a:lnTo>
                    <a:lnTo>
                      <a:pt x="34" y="387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0" y="384"/>
                    </a:lnTo>
                    <a:lnTo>
                      <a:pt x="43" y="384"/>
                    </a:lnTo>
                    <a:lnTo>
                      <a:pt x="45" y="382"/>
                    </a:lnTo>
                    <a:lnTo>
                      <a:pt x="47" y="380"/>
                    </a:lnTo>
                    <a:lnTo>
                      <a:pt x="45" y="378"/>
                    </a:lnTo>
                    <a:lnTo>
                      <a:pt x="49" y="373"/>
                    </a:lnTo>
                    <a:lnTo>
                      <a:pt x="43" y="371"/>
                    </a:lnTo>
                    <a:lnTo>
                      <a:pt x="45" y="369"/>
                    </a:lnTo>
                    <a:lnTo>
                      <a:pt x="47" y="367"/>
                    </a:lnTo>
                    <a:lnTo>
                      <a:pt x="49" y="371"/>
                    </a:lnTo>
                    <a:lnTo>
                      <a:pt x="51" y="371"/>
                    </a:lnTo>
                    <a:lnTo>
                      <a:pt x="49" y="364"/>
                    </a:lnTo>
                    <a:lnTo>
                      <a:pt x="56" y="358"/>
                    </a:lnTo>
                    <a:lnTo>
                      <a:pt x="60" y="344"/>
                    </a:lnTo>
                    <a:lnTo>
                      <a:pt x="56" y="342"/>
                    </a:lnTo>
                    <a:lnTo>
                      <a:pt x="49" y="347"/>
                    </a:lnTo>
                    <a:lnTo>
                      <a:pt x="47" y="347"/>
                    </a:lnTo>
                    <a:lnTo>
                      <a:pt x="47" y="344"/>
                    </a:lnTo>
                    <a:lnTo>
                      <a:pt x="47" y="340"/>
                    </a:lnTo>
                    <a:lnTo>
                      <a:pt x="49" y="340"/>
                    </a:lnTo>
                    <a:lnTo>
                      <a:pt x="49" y="338"/>
                    </a:lnTo>
                    <a:lnTo>
                      <a:pt x="54" y="338"/>
                    </a:lnTo>
                    <a:lnTo>
                      <a:pt x="56" y="336"/>
                    </a:lnTo>
                    <a:lnTo>
                      <a:pt x="60" y="336"/>
                    </a:lnTo>
                    <a:lnTo>
                      <a:pt x="63" y="338"/>
                    </a:lnTo>
                    <a:lnTo>
                      <a:pt x="65" y="336"/>
                    </a:lnTo>
                    <a:lnTo>
                      <a:pt x="63" y="331"/>
                    </a:lnTo>
                    <a:lnTo>
                      <a:pt x="65" y="329"/>
                    </a:lnTo>
                    <a:lnTo>
                      <a:pt x="65" y="324"/>
                    </a:lnTo>
                    <a:lnTo>
                      <a:pt x="67" y="324"/>
                    </a:lnTo>
                    <a:lnTo>
                      <a:pt x="65" y="318"/>
                    </a:lnTo>
                    <a:lnTo>
                      <a:pt x="63" y="316"/>
                    </a:lnTo>
                    <a:lnTo>
                      <a:pt x="60" y="318"/>
                    </a:lnTo>
                    <a:lnTo>
                      <a:pt x="60" y="316"/>
                    </a:lnTo>
                    <a:lnTo>
                      <a:pt x="54" y="313"/>
                    </a:lnTo>
                    <a:lnTo>
                      <a:pt x="54" y="311"/>
                    </a:lnTo>
                    <a:lnTo>
                      <a:pt x="49" y="311"/>
                    </a:lnTo>
                    <a:lnTo>
                      <a:pt x="49" y="309"/>
                    </a:lnTo>
                    <a:lnTo>
                      <a:pt x="47" y="309"/>
                    </a:lnTo>
                    <a:lnTo>
                      <a:pt x="45" y="311"/>
                    </a:lnTo>
                    <a:lnTo>
                      <a:pt x="45" y="309"/>
                    </a:lnTo>
                    <a:lnTo>
                      <a:pt x="45" y="311"/>
                    </a:lnTo>
                    <a:lnTo>
                      <a:pt x="43" y="313"/>
                    </a:lnTo>
                    <a:lnTo>
                      <a:pt x="40" y="311"/>
                    </a:lnTo>
                    <a:lnTo>
                      <a:pt x="43" y="309"/>
                    </a:lnTo>
                    <a:lnTo>
                      <a:pt x="43" y="307"/>
                    </a:lnTo>
                    <a:lnTo>
                      <a:pt x="40" y="307"/>
                    </a:lnTo>
                    <a:lnTo>
                      <a:pt x="43" y="304"/>
                    </a:lnTo>
                    <a:lnTo>
                      <a:pt x="40" y="304"/>
                    </a:lnTo>
                    <a:lnTo>
                      <a:pt x="40" y="302"/>
                    </a:lnTo>
                    <a:lnTo>
                      <a:pt x="40" y="300"/>
                    </a:lnTo>
                    <a:lnTo>
                      <a:pt x="40" y="298"/>
                    </a:lnTo>
                    <a:lnTo>
                      <a:pt x="40" y="296"/>
                    </a:lnTo>
                    <a:lnTo>
                      <a:pt x="43" y="296"/>
                    </a:lnTo>
                    <a:lnTo>
                      <a:pt x="45" y="298"/>
                    </a:lnTo>
                    <a:lnTo>
                      <a:pt x="45" y="300"/>
                    </a:lnTo>
                    <a:lnTo>
                      <a:pt x="45" y="298"/>
                    </a:lnTo>
                    <a:lnTo>
                      <a:pt x="47" y="296"/>
                    </a:lnTo>
                    <a:lnTo>
                      <a:pt x="45" y="293"/>
                    </a:lnTo>
                    <a:lnTo>
                      <a:pt x="43" y="293"/>
                    </a:lnTo>
                    <a:lnTo>
                      <a:pt x="43" y="287"/>
                    </a:lnTo>
                    <a:lnTo>
                      <a:pt x="36" y="285"/>
                    </a:lnTo>
                    <a:lnTo>
                      <a:pt x="36" y="280"/>
                    </a:lnTo>
                    <a:lnTo>
                      <a:pt x="34" y="280"/>
                    </a:lnTo>
                    <a:lnTo>
                      <a:pt x="34" y="282"/>
                    </a:lnTo>
                    <a:lnTo>
                      <a:pt x="31" y="282"/>
                    </a:lnTo>
                    <a:lnTo>
                      <a:pt x="29" y="280"/>
                    </a:lnTo>
                    <a:lnTo>
                      <a:pt x="34" y="280"/>
                    </a:lnTo>
                    <a:lnTo>
                      <a:pt x="31" y="276"/>
                    </a:lnTo>
                    <a:lnTo>
                      <a:pt x="34" y="273"/>
                    </a:lnTo>
                    <a:lnTo>
                      <a:pt x="36" y="276"/>
                    </a:lnTo>
                    <a:lnTo>
                      <a:pt x="38" y="276"/>
                    </a:lnTo>
                    <a:lnTo>
                      <a:pt x="38" y="280"/>
                    </a:lnTo>
                    <a:lnTo>
                      <a:pt x="40" y="278"/>
                    </a:lnTo>
                    <a:lnTo>
                      <a:pt x="40" y="273"/>
                    </a:lnTo>
                    <a:lnTo>
                      <a:pt x="40" y="271"/>
                    </a:lnTo>
                    <a:lnTo>
                      <a:pt x="43" y="273"/>
                    </a:lnTo>
                    <a:lnTo>
                      <a:pt x="45" y="271"/>
                    </a:lnTo>
                    <a:lnTo>
                      <a:pt x="45" y="273"/>
                    </a:lnTo>
                    <a:lnTo>
                      <a:pt x="49" y="276"/>
                    </a:lnTo>
                    <a:lnTo>
                      <a:pt x="51" y="269"/>
                    </a:lnTo>
                    <a:lnTo>
                      <a:pt x="54" y="269"/>
                    </a:lnTo>
                    <a:lnTo>
                      <a:pt x="56" y="267"/>
                    </a:lnTo>
                    <a:lnTo>
                      <a:pt x="60" y="265"/>
                    </a:lnTo>
                    <a:lnTo>
                      <a:pt x="60" y="260"/>
                    </a:lnTo>
                    <a:lnTo>
                      <a:pt x="63" y="258"/>
                    </a:lnTo>
                    <a:lnTo>
                      <a:pt x="65" y="262"/>
                    </a:lnTo>
                    <a:lnTo>
                      <a:pt x="72" y="260"/>
                    </a:lnTo>
                    <a:lnTo>
                      <a:pt x="72" y="267"/>
                    </a:lnTo>
                    <a:lnTo>
                      <a:pt x="74" y="267"/>
                    </a:lnTo>
                    <a:lnTo>
                      <a:pt x="76" y="269"/>
                    </a:lnTo>
                    <a:lnTo>
                      <a:pt x="74" y="271"/>
                    </a:lnTo>
                    <a:lnTo>
                      <a:pt x="76" y="273"/>
                    </a:lnTo>
                    <a:lnTo>
                      <a:pt x="83" y="269"/>
                    </a:lnTo>
                    <a:lnTo>
                      <a:pt x="85" y="269"/>
                    </a:lnTo>
                    <a:lnTo>
                      <a:pt x="85" y="265"/>
                    </a:lnTo>
                    <a:lnTo>
                      <a:pt x="92" y="265"/>
                    </a:lnTo>
                    <a:lnTo>
                      <a:pt x="92" y="262"/>
                    </a:lnTo>
                    <a:lnTo>
                      <a:pt x="87" y="260"/>
                    </a:lnTo>
                    <a:lnTo>
                      <a:pt x="89" y="256"/>
                    </a:lnTo>
                    <a:lnTo>
                      <a:pt x="94" y="256"/>
                    </a:lnTo>
                    <a:lnTo>
                      <a:pt x="92" y="253"/>
                    </a:lnTo>
                    <a:lnTo>
                      <a:pt x="94" y="253"/>
                    </a:lnTo>
                    <a:lnTo>
                      <a:pt x="94" y="249"/>
                    </a:lnTo>
                    <a:lnTo>
                      <a:pt x="98" y="249"/>
                    </a:lnTo>
                    <a:lnTo>
                      <a:pt x="105" y="245"/>
                    </a:lnTo>
                    <a:lnTo>
                      <a:pt x="107" y="245"/>
                    </a:lnTo>
                    <a:lnTo>
                      <a:pt x="116" y="242"/>
                    </a:lnTo>
                    <a:lnTo>
                      <a:pt x="116" y="240"/>
                    </a:lnTo>
                    <a:lnTo>
                      <a:pt x="125" y="242"/>
                    </a:lnTo>
                    <a:lnTo>
                      <a:pt x="125" y="240"/>
                    </a:lnTo>
                    <a:lnTo>
                      <a:pt x="123" y="229"/>
                    </a:lnTo>
                    <a:lnTo>
                      <a:pt x="127" y="227"/>
                    </a:lnTo>
                    <a:lnTo>
                      <a:pt x="132" y="227"/>
                    </a:lnTo>
                    <a:lnTo>
                      <a:pt x="132" y="222"/>
                    </a:lnTo>
                    <a:lnTo>
                      <a:pt x="129" y="222"/>
                    </a:lnTo>
                    <a:lnTo>
                      <a:pt x="125" y="220"/>
                    </a:lnTo>
                    <a:lnTo>
                      <a:pt x="127" y="218"/>
                    </a:lnTo>
                    <a:lnTo>
                      <a:pt x="129" y="218"/>
                    </a:lnTo>
                    <a:lnTo>
                      <a:pt x="132" y="218"/>
                    </a:lnTo>
                    <a:lnTo>
                      <a:pt x="134" y="218"/>
                    </a:lnTo>
                    <a:lnTo>
                      <a:pt x="136" y="216"/>
                    </a:lnTo>
                    <a:lnTo>
                      <a:pt x="141" y="218"/>
                    </a:lnTo>
                    <a:lnTo>
                      <a:pt x="141" y="220"/>
                    </a:lnTo>
                    <a:lnTo>
                      <a:pt x="143" y="218"/>
                    </a:lnTo>
                    <a:lnTo>
                      <a:pt x="149" y="216"/>
                    </a:lnTo>
                    <a:lnTo>
                      <a:pt x="149" y="220"/>
                    </a:lnTo>
                    <a:lnTo>
                      <a:pt x="154" y="222"/>
                    </a:lnTo>
                    <a:lnTo>
                      <a:pt x="156" y="225"/>
                    </a:lnTo>
                    <a:lnTo>
                      <a:pt x="156" y="227"/>
                    </a:lnTo>
                    <a:lnTo>
                      <a:pt x="161" y="227"/>
                    </a:lnTo>
                    <a:lnTo>
                      <a:pt x="163" y="227"/>
                    </a:lnTo>
                    <a:lnTo>
                      <a:pt x="163" y="231"/>
                    </a:lnTo>
                    <a:lnTo>
                      <a:pt x="167" y="231"/>
                    </a:lnTo>
                    <a:lnTo>
                      <a:pt x="170" y="231"/>
                    </a:lnTo>
                    <a:lnTo>
                      <a:pt x="172" y="227"/>
                    </a:lnTo>
                    <a:lnTo>
                      <a:pt x="174" y="229"/>
                    </a:lnTo>
                    <a:lnTo>
                      <a:pt x="176" y="227"/>
                    </a:lnTo>
                    <a:lnTo>
                      <a:pt x="178" y="222"/>
                    </a:lnTo>
                    <a:lnTo>
                      <a:pt x="176" y="222"/>
                    </a:lnTo>
                    <a:lnTo>
                      <a:pt x="178" y="216"/>
                    </a:lnTo>
                    <a:lnTo>
                      <a:pt x="185" y="216"/>
                    </a:lnTo>
                    <a:lnTo>
                      <a:pt x="192" y="211"/>
                    </a:lnTo>
                    <a:lnTo>
                      <a:pt x="198" y="213"/>
                    </a:lnTo>
                    <a:lnTo>
                      <a:pt x="201" y="211"/>
                    </a:lnTo>
                    <a:lnTo>
                      <a:pt x="203" y="211"/>
                    </a:lnTo>
                    <a:lnTo>
                      <a:pt x="207" y="213"/>
                    </a:lnTo>
                    <a:lnTo>
                      <a:pt x="207" y="216"/>
                    </a:lnTo>
                    <a:lnTo>
                      <a:pt x="210" y="216"/>
                    </a:lnTo>
                    <a:lnTo>
                      <a:pt x="212" y="213"/>
                    </a:lnTo>
                    <a:lnTo>
                      <a:pt x="219" y="213"/>
                    </a:lnTo>
                    <a:lnTo>
                      <a:pt x="219" y="207"/>
                    </a:lnTo>
                    <a:lnTo>
                      <a:pt x="223" y="209"/>
                    </a:lnTo>
                    <a:lnTo>
                      <a:pt x="223" y="213"/>
                    </a:lnTo>
                    <a:lnTo>
                      <a:pt x="227" y="213"/>
                    </a:lnTo>
                    <a:lnTo>
                      <a:pt x="227" y="216"/>
                    </a:lnTo>
                    <a:lnTo>
                      <a:pt x="232" y="213"/>
                    </a:lnTo>
                    <a:lnTo>
                      <a:pt x="232" y="211"/>
                    </a:lnTo>
                    <a:lnTo>
                      <a:pt x="232" y="202"/>
                    </a:lnTo>
                    <a:lnTo>
                      <a:pt x="230" y="205"/>
                    </a:lnTo>
                    <a:lnTo>
                      <a:pt x="227" y="202"/>
                    </a:lnTo>
                    <a:lnTo>
                      <a:pt x="232" y="200"/>
                    </a:lnTo>
                    <a:lnTo>
                      <a:pt x="234" y="200"/>
                    </a:lnTo>
                    <a:lnTo>
                      <a:pt x="234" y="196"/>
                    </a:lnTo>
                    <a:lnTo>
                      <a:pt x="232" y="191"/>
                    </a:lnTo>
                    <a:lnTo>
                      <a:pt x="230" y="193"/>
                    </a:lnTo>
                    <a:lnTo>
                      <a:pt x="230" y="189"/>
                    </a:lnTo>
                    <a:lnTo>
                      <a:pt x="225" y="185"/>
                    </a:lnTo>
                    <a:lnTo>
                      <a:pt x="227" y="182"/>
                    </a:lnTo>
                    <a:lnTo>
                      <a:pt x="232" y="178"/>
                    </a:lnTo>
                    <a:lnTo>
                      <a:pt x="230" y="171"/>
                    </a:lnTo>
                    <a:lnTo>
                      <a:pt x="230" y="169"/>
                    </a:lnTo>
                    <a:lnTo>
                      <a:pt x="227" y="169"/>
                    </a:lnTo>
                    <a:lnTo>
                      <a:pt x="225" y="167"/>
                    </a:lnTo>
                    <a:lnTo>
                      <a:pt x="223" y="165"/>
                    </a:lnTo>
                    <a:lnTo>
                      <a:pt x="225" y="162"/>
                    </a:lnTo>
                    <a:lnTo>
                      <a:pt x="223" y="160"/>
                    </a:lnTo>
                    <a:lnTo>
                      <a:pt x="221" y="158"/>
                    </a:lnTo>
                    <a:lnTo>
                      <a:pt x="219" y="153"/>
                    </a:lnTo>
                    <a:lnTo>
                      <a:pt x="225" y="153"/>
                    </a:lnTo>
                    <a:lnTo>
                      <a:pt x="223" y="149"/>
                    </a:lnTo>
                    <a:lnTo>
                      <a:pt x="227" y="140"/>
                    </a:lnTo>
                    <a:lnTo>
                      <a:pt x="234" y="142"/>
                    </a:lnTo>
                    <a:lnTo>
                      <a:pt x="234" y="149"/>
                    </a:lnTo>
                    <a:lnTo>
                      <a:pt x="239" y="151"/>
                    </a:lnTo>
                    <a:lnTo>
                      <a:pt x="241" y="149"/>
                    </a:lnTo>
                    <a:lnTo>
                      <a:pt x="248" y="151"/>
                    </a:lnTo>
                    <a:lnTo>
                      <a:pt x="248" y="153"/>
                    </a:lnTo>
                    <a:lnTo>
                      <a:pt x="252" y="156"/>
                    </a:lnTo>
                    <a:lnTo>
                      <a:pt x="254" y="149"/>
                    </a:lnTo>
                    <a:lnTo>
                      <a:pt x="259" y="151"/>
                    </a:lnTo>
                    <a:lnTo>
                      <a:pt x="259" y="153"/>
                    </a:lnTo>
                    <a:lnTo>
                      <a:pt x="263" y="151"/>
                    </a:lnTo>
                    <a:lnTo>
                      <a:pt x="261" y="149"/>
                    </a:lnTo>
                    <a:lnTo>
                      <a:pt x="263" y="149"/>
                    </a:lnTo>
                    <a:lnTo>
                      <a:pt x="265" y="151"/>
                    </a:lnTo>
                    <a:lnTo>
                      <a:pt x="263" y="158"/>
                    </a:lnTo>
                    <a:lnTo>
                      <a:pt x="270" y="162"/>
                    </a:lnTo>
                    <a:lnTo>
                      <a:pt x="279" y="160"/>
                    </a:lnTo>
                    <a:lnTo>
                      <a:pt x="281" y="158"/>
                    </a:lnTo>
                    <a:lnTo>
                      <a:pt x="288" y="158"/>
                    </a:lnTo>
                    <a:lnTo>
                      <a:pt x="290" y="162"/>
                    </a:lnTo>
                    <a:lnTo>
                      <a:pt x="292" y="158"/>
                    </a:lnTo>
                    <a:lnTo>
                      <a:pt x="297" y="156"/>
                    </a:lnTo>
                    <a:lnTo>
                      <a:pt x="303" y="160"/>
                    </a:lnTo>
                    <a:lnTo>
                      <a:pt x="303" y="167"/>
                    </a:lnTo>
                    <a:lnTo>
                      <a:pt x="305" y="167"/>
                    </a:lnTo>
                    <a:lnTo>
                      <a:pt x="305" y="165"/>
                    </a:lnTo>
                    <a:lnTo>
                      <a:pt x="303" y="158"/>
                    </a:lnTo>
                    <a:lnTo>
                      <a:pt x="312" y="156"/>
                    </a:lnTo>
                    <a:lnTo>
                      <a:pt x="314" y="156"/>
                    </a:lnTo>
                    <a:lnTo>
                      <a:pt x="314" y="158"/>
                    </a:lnTo>
                    <a:lnTo>
                      <a:pt x="319" y="158"/>
                    </a:lnTo>
                    <a:lnTo>
                      <a:pt x="319" y="162"/>
                    </a:lnTo>
                    <a:lnTo>
                      <a:pt x="325" y="162"/>
                    </a:lnTo>
                    <a:lnTo>
                      <a:pt x="323" y="160"/>
                    </a:lnTo>
                    <a:lnTo>
                      <a:pt x="328" y="158"/>
                    </a:lnTo>
                    <a:lnTo>
                      <a:pt x="330" y="165"/>
                    </a:lnTo>
                    <a:lnTo>
                      <a:pt x="334" y="165"/>
                    </a:lnTo>
                    <a:lnTo>
                      <a:pt x="334" y="160"/>
                    </a:lnTo>
                    <a:lnTo>
                      <a:pt x="339" y="158"/>
                    </a:lnTo>
                    <a:lnTo>
                      <a:pt x="337" y="156"/>
                    </a:lnTo>
                    <a:lnTo>
                      <a:pt x="332" y="156"/>
                    </a:lnTo>
                    <a:lnTo>
                      <a:pt x="332" y="147"/>
                    </a:lnTo>
                    <a:lnTo>
                      <a:pt x="328" y="147"/>
                    </a:lnTo>
                    <a:lnTo>
                      <a:pt x="328" y="142"/>
                    </a:lnTo>
                    <a:lnTo>
                      <a:pt x="330" y="140"/>
                    </a:lnTo>
                    <a:lnTo>
                      <a:pt x="332" y="138"/>
                    </a:lnTo>
                    <a:lnTo>
                      <a:pt x="328" y="138"/>
                    </a:lnTo>
                    <a:lnTo>
                      <a:pt x="328" y="136"/>
                    </a:lnTo>
                    <a:lnTo>
                      <a:pt x="332" y="133"/>
                    </a:lnTo>
                    <a:lnTo>
                      <a:pt x="330" y="131"/>
                    </a:lnTo>
                    <a:lnTo>
                      <a:pt x="328" y="131"/>
                    </a:lnTo>
                    <a:lnTo>
                      <a:pt x="328" y="125"/>
                    </a:lnTo>
                    <a:lnTo>
                      <a:pt x="339" y="122"/>
                    </a:lnTo>
                    <a:lnTo>
                      <a:pt x="341" y="116"/>
                    </a:lnTo>
                    <a:lnTo>
                      <a:pt x="343" y="118"/>
                    </a:lnTo>
                    <a:lnTo>
                      <a:pt x="343" y="116"/>
                    </a:lnTo>
                    <a:lnTo>
                      <a:pt x="350" y="114"/>
                    </a:lnTo>
                    <a:lnTo>
                      <a:pt x="348" y="107"/>
                    </a:lnTo>
                    <a:lnTo>
                      <a:pt x="354" y="107"/>
                    </a:lnTo>
                    <a:lnTo>
                      <a:pt x="354" y="100"/>
                    </a:lnTo>
                    <a:lnTo>
                      <a:pt x="361" y="100"/>
                    </a:lnTo>
                    <a:lnTo>
                      <a:pt x="361" y="109"/>
                    </a:lnTo>
                    <a:lnTo>
                      <a:pt x="363" y="107"/>
                    </a:lnTo>
                    <a:lnTo>
                      <a:pt x="368" y="98"/>
                    </a:lnTo>
                    <a:lnTo>
                      <a:pt x="370" y="100"/>
                    </a:lnTo>
                    <a:lnTo>
                      <a:pt x="370" y="105"/>
                    </a:lnTo>
                    <a:lnTo>
                      <a:pt x="372" y="107"/>
                    </a:lnTo>
                    <a:lnTo>
                      <a:pt x="374" y="111"/>
                    </a:lnTo>
                    <a:lnTo>
                      <a:pt x="379" y="111"/>
                    </a:lnTo>
                    <a:lnTo>
                      <a:pt x="379" y="109"/>
                    </a:lnTo>
                    <a:lnTo>
                      <a:pt x="379" y="107"/>
                    </a:lnTo>
                    <a:lnTo>
                      <a:pt x="379" y="105"/>
                    </a:lnTo>
                    <a:lnTo>
                      <a:pt x="383" y="102"/>
                    </a:lnTo>
                    <a:lnTo>
                      <a:pt x="381" y="102"/>
                    </a:lnTo>
                    <a:lnTo>
                      <a:pt x="381" y="98"/>
                    </a:lnTo>
                    <a:lnTo>
                      <a:pt x="386" y="98"/>
                    </a:lnTo>
                    <a:lnTo>
                      <a:pt x="388" y="96"/>
                    </a:lnTo>
                    <a:lnTo>
                      <a:pt x="392" y="91"/>
                    </a:lnTo>
                    <a:lnTo>
                      <a:pt x="388" y="87"/>
                    </a:lnTo>
                    <a:lnTo>
                      <a:pt x="386" y="87"/>
                    </a:lnTo>
                    <a:lnTo>
                      <a:pt x="386" y="80"/>
                    </a:lnTo>
                    <a:lnTo>
                      <a:pt x="388" y="80"/>
                    </a:lnTo>
                    <a:lnTo>
                      <a:pt x="390" y="85"/>
                    </a:lnTo>
                    <a:lnTo>
                      <a:pt x="395" y="85"/>
                    </a:lnTo>
                    <a:lnTo>
                      <a:pt x="395" y="82"/>
                    </a:lnTo>
                    <a:lnTo>
                      <a:pt x="399" y="82"/>
                    </a:lnTo>
                    <a:lnTo>
                      <a:pt x="401" y="80"/>
                    </a:lnTo>
                    <a:lnTo>
                      <a:pt x="406" y="80"/>
                    </a:lnTo>
                    <a:lnTo>
                      <a:pt x="408" y="78"/>
                    </a:lnTo>
                    <a:lnTo>
                      <a:pt x="410" y="78"/>
                    </a:lnTo>
                    <a:lnTo>
                      <a:pt x="410" y="60"/>
                    </a:lnTo>
                    <a:lnTo>
                      <a:pt x="417" y="60"/>
                    </a:lnTo>
                    <a:lnTo>
                      <a:pt x="415" y="56"/>
                    </a:lnTo>
                    <a:lnTo>
                      <a:pt x="417" y="51"/>
                    </a:lnTo>
                    <a:lnTo>
                      <a:pt x="415" y="51"/>
                    </a:lnTo>
                    <a:lnTo>
                      <a:pt x="410" y="49"/>
                    </a:lnTo>
                    <a:lnTo>
                      <a:pt x="412" y="47"/>
                    </a:lnTo>
                    <a:lnTo>
                      <a:pt x="412" y="45"/>
                    </a:lnTo>
                    <a:lnTo>
                      <a:pt x="412" y="42"/>
                    </a:lnTo>
                    <a:lnTo>
                      <a:pt x="415" y="45"/>
                    </a:lnTo>
                    <a:lnTo>
                      <a:pt x="415" y="40"/>
                    </a:lnTo>
                    <a:lnTo>
                      <a:pt x="421" y="40"/>
                    </a:lnTo>
                    <a:lnTo>
                      <a:pt x="421" y="42"/>
                    </a:lnTo>
                    <a:lnTo>
                      <a:pt x="426" y="42"/>
                    </a:lnTo>
                    <a:lnTo>
                      <a:pt x="426" y="40"/>
                    </a:lnTo>
                    <a:lnTo>
                      <a:pt x="428" y="40"/>
                    </a:lnTo>
                    <a:lnTo>
                      <a:pt x="430" y="40"/>
                    </a:lnTo>
                    <a:lnTo>
                      <a:pt x="430" y="45"/>
                    </a:lnTo>
                    <a:lnTo>
                      <a:pt x="435" y="45"/>
                    </a:lnTo>
                    <a:lnTo>
                      <a:pt x="437" y="42"/>
                    </a:lnTo>
                    <a:lnTo>
                      <a:pt x="437" y="45"/>
                    </a:lnTo>
                    <a:lnTo>
                      <a:pt x="439" y="42"/>
                    </a:lnTo>
                    <a:lnTo>
                      <a:pt x="437" y="38"/>
                    </a:lnTo>
                    <a:lnTo>
                      <a:pt x="444" y="36"/>
                    </a:lnTo>
                    <a:lnTo>
                      <a:pt x="444" y="31"/>
                    </a:lnTo>
                    <a:lnTo>
                      <a:pt x="446" y="29"/>
                    </a:lnTo>
                    <a:lnTo>
                      <a:pt x="446" y="27"/>
                    </a:lnTo>
                    <a:lnTo>
                      <a:pt x="452" y="27"/>
                    </a:lnTo>
                    <a:lnTo>
                      <a:pt x="450" y="22"/>
                    </a:lnTo>
                    <a:lnTo>
                      <a:pt x="450" y="20"/>
                    </a:lnTo>
                    <a:lnTo>
                      <a:pt x="452" y="20"/>
                    </a:lnTo>
                    <a:lnTo>
                      <a:pt x="455" y="14"/>
                    </a:lnTo>
                    <a:lnTo>
                      <a:pt x="457" y="14"/>
                    </a:lnTo>
                    <a:lnTo>
                      <a:pt x="455" y="11"/>
                    </a:lnTo>
                    <a:lnTo>
                      <a:pt x="457" y="7"/>
                    </a:lnTo>
                    <a:lnTo>
                      <a:pt x="459" y="7"/>
                    </a:lnTo>
                    <a:lnTo>
                      <a:pt x="468" y="2"/>
                    </a:lnTo>
                    <a:lnTo>
                      <a:pt x="468" y="0"/>
                    </a:lnTo>
                    <a:lnTo>
                      <a:pt x="470" y="5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5" name="Freeform 818"/>
              <p:cNvSpPr>
                <a:spLocks/>
              </p:cNvSpPr>
              <p:nvPr/>
            </p:nvSpPr>
            <p:spPr bwMode="auto">
              <a:xfrm>
                <a:off x="2244" y="349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6" name="Freeform 819"/>
              <p:cNvSpPr>
                <a:spLocks/>
              </p:cNvSpPr>
              <p:nvPr/>
            </p:nvSpPr>
            <p:spPr bwMode="auto">
              <a:xfrm>
                <a:off x="2242" y="349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7" name="Freeform 820"/>
              <p:cNvSpPr>
                <a:spLocks/>
              </p:cNvSpPr>
              <p:nvPr/>
            </p:nvSpPr>
            <p:spPr bwMode="auto">
              <a:xfrm>
                <a:off x="2244" y="349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8" name="Freeform 821"/>
              <p:cNvSpPr>
                <a:spLocks/>
              </p:cNvSpPr>
              <p:nvPr/>
            </p:nvSpPr>
            <p:spPr bwMode="auto">
              <a:xfrm>
                <a:off x="2240" y="348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59" name="Freeform 822"/>
              <p:cNvSpPr>
                <a:spLocks/>
              </p:cNvSpPr>
              <p:nvPr/>
            </p:nvSpPr>
            <p:spPr bwMode="auto">
              <a:xfrm>
                <a:off x="2188" y="33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0" name="Freeform 823"/>
              <p:cNvSpPr>
                <a:spLocks/>
              </p:cNvSpPr>
              <p:nvPr/>
            </p:nvSpPr>
            <p:spPr bwMode="auto">
              <a:xfrm>
                <a:off x="2193" y="331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1" name="Freeform 824"/>
              <p:cNvSpPr>
                <a:spLocks/>
              </p:cNvSpPr>
              <p:nvPr/>
            </p:nvSpPr>
            <p:spPr bwMode="auto">
              <a:xfrm>
                <a:off x="2157" y="32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2" name="Freeform 825"/>
              <p:cNvSpPr>
                <a:spLocks/>
              </p:cNvSpPr>
              <p:nvPr/>
            </p:nvSpPr>
            <p:spPr bwMode="auto">
              <a:xfrm>
                <a:off x="2153" y="328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3" name="Freeform 826"/>
              <p:cNvSpPr>
                <a:spLocks/>
              </p:cNvSpPr>
              <p:nvPr/>
            </p:nvSpPr>
            <p:spPr bwMode="auto">
              <a:xfrm>
                <a:off x="2148" y="32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4" name="Freeform 827"/>
              <p:cNvSpPr>
                <a:spLocks/>
              </p:cNvSpPr>
              <p:nvPr/>
            </p:nvSpPr>
            <p:spPr bwMode="auto">
              <a:xfrm>
                <a:off x="2155" y="32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5" name="Freeform 828"/>
              <p:cNvSpPr>
                <a:spLocks/>
              </p:cNvSpPr>
              <p:nvPr/>
            </p:nvSpPr>
            <p:spPr bwMode="auto">
              <a:xfrm>
                <a:off x="2155" y="2760"/>
                <a:ext cx="641" cy="980"/>
              </a:xfrm>
              <a:custGeom>
                <a:avLst/>
                <a:gdLst>
                  <a:gd name="T0" fmla="*/ 488 w 641"/>
                  <a:gd name="T1" fmla="*/ 20 h 980"/>
                  <a:gd name="T2" fmla="*/ 506 w 641"/>
                  <a:gd name="T3" fmla="*/ 65 h 980"/>
                  <a:gd name="T4" fmla="*/ 488 w 641"/>
                  <a:gd name="T5" fmla="*/ 92 h 980"/>
                  <a:gd name="T6" fmla="*/ 490 w 641"/>
                  <a:gd name="T7" fmla="*/ 125 h 980"/>
                  <a:gd name="T8" fmla="*/ 492 w 641"/>
                  <a:gd name="T9" fmla="*/ 143 h 980"/>
                  <a:gd name="T10" fmla="*/ 470 w 641"/>
                  <a:gd name="T11" fmla="*/ 176 h 980"/>
                  <a:gd name="T12" fmla="*/ 483 w 641"/>
                  <a:gd name="T13" fmla="*/ 236 h 980"/>
                  <a:gd name="T14" fmla="*/ 474 w 641"/>
                  <a:gd name="T15" fmla="*/ 271 h 980"/>
                  <a:gd name="T16" fmla="*/ 494 w 641"/>
                  <a:gd name="T17" fmla="*/ 300 h 980"/>
                  <a:gd name="T18" fmla="*/ 488 w 641"/>
                  <a:gd name="T19" fmla="*/ 334 h 980"/>
                  <a:gd name="T20" fmla="*/ 425 w 641"/>
                  <a:gd name="T21" fmla="*/ 374 h 980"/>
                  <a:gd name="T22" fmla="*/ 416 w 641"/>
                  <a:gd name="T23" fmla="*/ 427 h 980"/>
                  <a:gd name="T24" fmla="*/ 439 w 641"/>
                  <a:gd name="T25" fmla="*/ 469 h 980"/>
                  <a:gd name="T26" fmla="*/ 383 w 641"/>
                  <a:gd name="T27" fmla="*/ 485 h 980"/>
                  <a:gd name="T28" fmla="*/ 385 w 641"/>
                  <a:gd name="T29" fmla="*/ 529 h 980"/>
                  <a:gd name="T30" fmla="*/ 408 w 641"/>
                  <a:gd name="T31" fmla="*/ 591 h 980"/>
                  <a:gd name="T32" fmla="*/ 454 w 641"/>
                  <a:gd name="T33" fmla="*/ 596 h 980"/>
                  <a:gd name="T34" fmla="*/ 486 w 641"/>
                  <a:gd name="T35" fmla="*/ 598 h 980"/>
                  <a:gd name="T36" fmla="*/ 474 w 641"/>
                  <a:gd name="T37" fmla="*/ 638 h 980"/>
                  <a:gd name="T38" fmla="*/ 454 w 641"/>
                  <a:gd name="T39" fmla="*/ 633 h 980"/>
                  <a:gd name="T40" fmla="*/ 405 w 641"/>
                  <a:gd name="T41" fmla="*/ 611 h 980"/>
                  <a:gd name="T42" fmla="*/ 419 w 641"/>
                  <a:gd name="T43" fmla="*/ 649 h 980"/>
                  <a:gd name="T44" fmla="*/ 439 w 641"/>
                  <a:gd name="T45" fmla="*/ 660 h 980"/>
                  <a:gd name="T46" fmla="*/ 461 w 641"/>
                  <a:gd name="T47" fmla="*/ 658 h 980"/>
                  <a:gd name="T48" fmla="*/ 486 w 641"/>
                  <a:gd name="T49" fmla="*/ 676 h 980"/>
                  <a:gd name="T50" fmla="*/ 514 w 641"/>
                  <a:gd name="T51" fmla="*/ 669 h 980"/>
                  <a:gd name="T52" fmla="*/ 546 w 641"/>
                  <a:gd name="T53" fmla="*/ 649 h 980"/>
                  <a:gd name="T54" fmla="*/ 575 w 641"/>
                  <a:gd name="T55" fmla="*/ 667 h 980"/>
                  <a:gd name="T56" fmla="*/ 588 w 641"/>
                  <a:gd name="T57" fmla="*/ 693 h 980"/>
                  <a:gd name="T58" fmla="*/ 621 w 641"/>
                  <a:gd name="T59" fmla="*/ 733 h 980"/>
                  <a:gd name="T60" fmla="*/ 635 w 641"/>
                  <a:gd name="T61" fmla="*/ 758 h 980"/>
                  <a:gd name="T62" fmla="*/ 615 w 641"/>
                  <a:gd name="T63" fmla="*/ 791 h 980"/>
                  <a:gd name="T64" fmla="*/ 568 w 641"/>
                  <a:gd name="T65" fmla="*/ 802 h 980"/>
                  <a:gd name="T66" fmla="*/ 548 w 641"/>
                  <a:gd name="T67" fmla="*/ 798 h 980"/>
                  <a:gd name="T68" fmla="*/ 528 w 641"/>
                  <a:gd name="T69" fmla="*/ 807 h 980"/>
                  <a:gd name="T70" fmla="*/ 499 w 641"/>
                  <a:gd name="T71" fmla="*/ 824 h 980"/>
                  <a:gd name="T72" fmla="*/ 486 w 641"/>
                  <a:gd name="T73" fmla="*/ 880 h 980"/>
                  <a:gd name="T74" fmla="*/ 510 w 641"/>
                  <a:gd name="T75" fmla="*/ 927 h 980"/>
                  <a:gd name="T76" fmla="*/ 450 w 641"/>
                  <a:gd name="T77" fmla="*/ 949 h 980"/>
                  <a:gd name="T78" fmla="*/ 408 w 641"/>
                  <a:gd name="T79" fmla="*/ 951 h 980"/>
                  <a:gd name="T80" fmla="*/ 341 w 641"/>
                  <a:gd name="T81" fmla="*/ 964 h 980"/>
                  <a:gd name="T82" fmla="*/ 301 w 641"/>
                  <a:gd name="T83" fmla="*/ 944 h 980"/>
                  <a:gd name="T84" fmla="*/ 243 w 641"/>
                  <a:gd name="T85" fmla="*/ 909 h 980"/>
                  <a:gd name="T86" fmla="*/ 205 w 641"/>
                  <a:gd name="T87" fmla="*/ 889 h 980"/>
                  <a:gd name="T88" fmla="*/ 183 w 641"/>
                  <a:gd name="T89" fmla="*/ 851 h 980"/>
                  <a:gd name="T90" fmla="*/ 160 w 641"/>
                  <a:gd name="T91" fmla="*/ 840 h 980"/>
                  <a:gd name="T92" fmla="*/ 136 w 641"/>
                  <a:gd name="T93" fmla="*/ 822 h 980"/>
                  <a:gd name="T94" fmla="*/ 100 w 641"/>
                  <a:gd name="T95" fmla="*/ 787 h 980"/>
                  <a:gd name="T96" fmla="*/ 78 w 641"/>
                  <a:gd name="T97" fmla="*/ 680 h 980"/>
                  <a:gd name="T98" fmla="*/ 56 w 641"/>
                  <a:gd name="T99" fmla="*/ 620 h 980"/>
                  <a:gd name="T100" fmla="*/ 40 w 641"/>
                  <a:gd name="T101" fmla="*/ 551 h 980"/>
                  <a:gd name="T102" fmla="*/ 20 w 641"/>
                  <a:gd name="T103" fmla="*/ 527 h 980"/>
                  <a:gd name="T104" fmla="*/ 2 w 641"/>
                  <a:gd name="T105" fmla="*/ 518 h 980"/>
                  <a:gd name="T106" fmla="*/ 18 w 641"/>
                  <a:gd name="T107" fmla="*/ 502 h 980"/>
                  <a:gd name="T108" fmla="*/ 24 w 641"/>
                  <a:gd name="T109" fmla="*/ 456 h 980"/>
                  <a:gd name="T110" fmla="*/ 22 w 641"/>
                  <a:gd name="T111" fmla="*/ 396 h 980"/>
                  <a:gd name="T112" fmla="*/ 16 w 641"/>
                  <a:gd name="T113" fmla="*/ 385 h 980"/>
                  <a:gd name="T114" fmla="*/ 44 w 641"/>
                  <a:gd name="T115" fmla="*/ 369 h 980"/>
                  <a:gd name="T116" fmla="*/ 58 w 641"/>
                  <a:gd name="T117" fmla="*/ 327 h 980"/>
                  <a:gd name="T118" fmla="*/ 36 w 641"/>
                  <a:gd name="T119" fmla="*/ 307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1" h="980">
                    <a:moveTo>
                      <a:pt x="463" y="3"/>
                    </a:moveTo>
                    <a:lnTo>
                      <a:pt x="465" y="0"/>
                    </a:lnTo>
                    <a:lnTo>
                      <a:pt x="468" y="0"/>
                    </a:lnTo>
                    <a:lnTo>
                      <a:pt x="468" y="3"/>
                    </a:lnTo>
                    <a:lnTo>
                      <a:pt x="468" y="7"/>
                    </a:lnTo>
                    <a:lnTo>
                      <a:pt x="472" y="7"/>
                    </a:lnTo>
                    <a:lnTo>
                      <a:pt x="474" y="9"/>
                    </a:lnTo>
                    <a:lnTo>
                      <a:pt x="472" y="12"/>
                    </a:lnTo>
                    <a:lnTo>
                      <a:pt x="472" y="14"/>
                    </a:lnTo>
                    <a:lnTo>
                      <a:pt x="465" y="18"/>
                    </a:lnTo>
                    <a:lnTo>
                      <a:pt x="468" y="20"/>
                    </a:lnTo>
                    <a:lnTo>
                      <a:pt x="474" y="20"/>
                    </a:lnTo>
                    <a:lnTo>
                      <a:pt x="477" y="20"/>
                    </a:lnTo>
                    <a:lnTo>
                      <a:pt x="477" y="25"/>
                    </a:lnTo>
                    <a:lnTo>
                      <a:pt x="481" y="27"/>
                    </a:lnTo>
                    <a:lnTo>
                      <a:pt x="488" y="25"/>
                    </a:lnTo>
                    <a:lnTo>
                      <a:pt x="488" y="20"/>
                    </a:lnTo>
                    <a:lnTo>
                      <a:pt x="494" y="23"/>
                    </a:lnTo>
                    <a:lnTo>
                      <a:pt x="497" y="23"/>
                    </a:lnTo>
                    <a:lnTo>
                      <a:pt x="501" y="25"/>
                    </a:lnTo>
                    <a:lnTo>
                      <a:pt x="497" y="29"/>
                    </a:lnTo>
                    <a:lnTo>
                      <a:pt x="499" y="34"/>
                    </a:lnTo>
                    <a:lnTo>
                      <a:pt x="497" y="36"/>
                    </a:lnTo>
                    <a:lnTo>
                      <a:pt x="499" y="40"/>
                    </a:lnTo>
                    <a:lnTo>
                      <a:pt x="501" y="43"/>
                    </a:lnTo>
                    <a:lnTo>
                      <a:pt x="501" y="52"/>
                    </a:lnTo>
                    <a:lnTo>
                      <a:pt x="497" y="54"/>
                    </a:lnTo>
                    <a:lnTo>
                      <a:pt x="494" y="56"/>
                    </a:lnTo>
                    <a:lnTo>
                      <a:pt x="492" y="56"/>
                    </a:lnTo>
                    <a:lnTo>
                      <a:pt x="494" y="58"/>
                    </a:lnTo>
                    <a:lnTo>
                      <a:pt x="499" y="60"/>
                    </a:lnTo>
                    <a:lnTo>
                      <a:pt x="499" y="63"/>
                    </a:lnTo>
                    <a:lnTo>
                      <a:pt x="501" y="60"/>
                    </a:lnTo>
                    <a:lnTo>
                      <a:pt x="506" y="65"/>
                    </a:lnTo>
                    <a:lnTo>
                      <a:pt x="508" y="65"/>
                    </a:lnTo>
                    <a:lnTo>
                      <a:pt x="508" y="67"/>
                    </a:lnTo>
                    <a:lnTo>
                      <a:pt x="508" y="69"/>
                    </a:lnTo>
                    <a:lnTo>
                      <a:pt x="508" y="72"/>
                    </a:lnTo>
                    <a:lnTo>
                      <a:pt x="506" y="69"/>
                    </a:lnTo>
                    <a:lnTo>
                      <a:pt x="503" y="69"/>
                    </a:lnTo>
                    <a:lnTo>
                      <a:pt x="506" y="72"/>
                    </a:lnTo>
                    <a:lnTo>
                      <a:pt x="503" y="74"/>
                    </a:lnTo>
                    <a:lnTo>
                      <a:pt x="503" y="78"/>
                    </a:lnTo>
                    <a:lnTo>
                      <a:pt x="499" y="76"/>
                    </a:lnTo>
                    <a:lnTo>
                      <a:pt x="501" y="83"/>
                    </a:lnTo>
                    <a:lnTo>
                      <a:pt x="497" y="83"/>
                    </a:lnTo>
                    <a:lnTo>
                      <a:pt x="494" y="89"/>
                    </a:lnTo>
                    <a:lnTo>
                      <a:pt x="492" y="89"/>
                    </a:lnTo>
                    <a:lnTo>
                      <a:pt x="490" y="89"/>
                    </a:lnTo>
                    <a:lnTo>
                      <a:pt x="490" y="92"/>
                    </a:lnTo>
                    <a:lnTo>
                      <a:pt x="488" y="92"/>
                    </a:lnTo>
                    <a:lnTo>
                      <a:pt x="488" y="96"/>
                    </a:lnTo>
                    <a:lnTo>
                      <a:pt x="494" y="98"/>
                    </a:lnTo>
                    <a:lnTo>
                      <a:pt x="497" y="98"/>
                    </a:lnTo>
                    <a:lnTo>
                      <a:pt x="497" y="100"/>
                    </a:lnTo>
                    <a:lnTo>
                      <a:pt x="492" y="103"/>
                    </a:lnTo>
                    <a:lnTo>
                      <a:pt x="486" y="105"/>
                    </a:lnTo>
                    <a:lnTo>
                      <a:pt x="486" y="107"/>
                    </a:lnTo>
                    <a:lnTo>
                      <a:pt x="479" y="107"/>
                    </a:lnTo>
                    <a:lnTo>
                      <a:pt x="479" y="114"/>
                    </a:lnTo>
                    <a:lnTo>
                      <a:pt x="481" y="116"/>
                    </a:lnTo>
                    <a:lnTo>
                      <a:pt x="479" y="120"/>
                    </a:lnTo>
                    <a:lnTo>
                      <a:pt x="479" y="123"/>
                    </a:lnTo>
                    <a:lnTo>
                      <a:pt x="481" y="125"/>
                    </a:lnTo>
                    <a:lnTo>
                      <a:pt x="483" y="127"/>
                    </a:lnTo>
                    <a:lnTo>
                      <a:pt x="486" y="125"/>
                    </a:lnTo>
                    <a:lnTo>
                      <a:pt x="488" y="129"/>
                    </a:lnTo>
                    <a:lnTo>
                      <a:pt x="490" y="125"/>
                    </a:lnTo>
                    <a:lnTo>
                      <a:pt x="492" y="125"/>
                    </a:lnTo>
                    <a:lnTo>
                      <a:pt x="494" y="129"/>
                    </a:lnTo>
                    <a:lnTo>
                      <a:pt x="499" y="127"/>
                    </a:lnTo>
                    <a:lnTo>
                      <a:pt x="499" y="131"/>
                    </a:lnTo>
                    <a:lnTo>
                      <a:pt x="503" y="131"/>
                    </a:lnTo>
                    <a:lnTo>
                      <a:pt x="510" y="131"/>
                    </a:lnTo>
                    <a:lnTo>
                      <a:pt x="514" y="136"/>
                    </a:lnTo>
                    <a:lnTo>
                      <a:pt x="512" y="138"/>
                    </a:lnTo>
                    <a:lnTo>
                      <a:pt x="508" y="138"/>
                    </a:lnTo>
                    <a:lnTo>
                      <a:pt x="508" y="134"/>
                    </a:lnTo>
                    <a:lnTo>
                      <a:pt x="508" y="138"/>
                    </a:lnTo>
                    <a:lnTo>
                      <a:pt x="503" y="140"/>
                    </a:lnTo>
                    <a:lnTo>
                      <a:pt x="503" y="143"/>
                    </a:lnTo>
                    <a:lnTo>
                      <a:pt x="501" y="143"/>
                    </a:lnTo>
                    <a:lnTo>
                      <a:pt x="497" y="143"/>
                    </a:lnTo>
                    <a:lnTo>
                      <a:pt x="497" y="145"/>
                    </a:lnTo>
                    <a:lnTo>
                      <a:pt x="492" y="143"/>
                    </a:lnTo>
                    <a:lnTo>
                      <a:pt x="488" y="145"/>
                    </a:lnTo>
                    <a:lnTo>
                      <a:pt x="488" y="147"/>
                    </a:lnTo>
                    <a:lnTo>
                      <a:pt x="492" y="149"/>
                    </a:lnTo>
                    <a:lnTo>
                      <a:pt x="490" y="151"/>
                    </a:lnTo>
                    <a:lnTo>
                      <a:pt x="490" y="154"/>
                    </a:lnTo>
                    <a:lnTo>
                      <a:pt x="486" y="156"/>
                    </a:lnTo>
                    <a:lnTo>
                      <a:pt x="483" y="156"/>
                    </a:lnTo>
                    <a:lnTo>
                      <a:pt x="483" y="154"/>
                    </a:lnTo>
                    <a:lnTo>
                      <a:pt x="479" y="154"/>
                    </a:lnTo>
                    <a:lnTo>
                      <a:pt x="481" y="158"/>
                    </a:lnTo>
                    <a:lnTo>
                      <a:pt x="477" y="165"/>
                    </a:lnTo>
                    <a:lnTo>
                      <a:pt x="479" y="165"/>
                    </a:lnTo>
                    <a:lnTo>
                      <a:pt x="481" y="167"/>
                    </a:lnTo>
                    <a:lnTo>
                      <a:pt x="477" y="171"/>
                    </a:lnTo>
                    <a:lnTo>
                      <a:pt x="474" y="174"/>
                    </a:lnTo>
                    <a:lnTo>
                      <a:pt x="472" y="174"/>
                    </a:lnTo>
                    <a:lnTo>
                      <a:pt x="470" y="176"/>
                    </a:lnTo>
                    <a:lnTo>
                      <a:pt x="472" y="176"/>
                    </a:lnTo>
                    <a:lnTo>
                      <a:pt x="472" y="178"/>
                    </a:lnTo>
                    <a:lnTo>
                      <a:pt x="468" y="180"/>
                    </a:lnTo>
                    <a:lnTo>
                      <a:pt x="468" y="183"/>
                    </a:lnTo>
                    <a:lnTo>
                      <a:pt x="470" y="185"/>
                    </a:lnTo>
                    <a:lnTo>
                      <a:pt x="470" y="187"/>
                    </a:lnTo>
                    <a:lnTo>
                      <a:pt x="481" y="191"/>
                    </a:lnTo>
                    <a:lnTo>
                      <a:pt x="481" y="194"/>
                    </a:lnTo>
                    <a:lnTo>
                      <a:pt x="483" y="196"/>
                    </a:lnTo>
                    <a:lnTo>
                      <a:pt x="486" y="205"/>
                    </a:lnTo>
                    <a:lnTo>
                      <a:pt x="483" y="207"/>
                    </a:lnTo>
                    <a:lnTo>
                      <a:pt x="483" y="211"/>
                    </a:lnTo>
                    <a:lnTo>
                      <a:pt x="481" y="214"/>
                    </a:lnTo>
                    <a:lnTo>
                      <a:pt x="481" y="218"/>
                    </a:lnTo>
                    <a:lnTo>
                      <a:pt x="481" y="220"/>
                    </a:lnTo>
                    <a:lnTo>
                      <a:pt x="481" y="231"/>
                    </a:lnTo>
                    <a:lnTo>
                      <a:pt x="483" y="236"/>
                    </a:lnTo>
                    <a:lnTo>
                      <a:pt x="483" y="238"/>
                    </a:lnTo>
                    <a:lnTo>
                      <a:pt x="479" y="238"/>
                    </a:lnTo>
                    <a:lnTo>
                      <a:pt x="477" y="247"/>
                    </a:lnTo>
                    <a:lnTo>
                      <a:pt x="479" y="249"/>
                    </a:lnTo>
                    <a:lnTo>
                      <a:pt x="481" y="247"/>
                    </a:lnTo>
                    <a:lnTo>
                      <a:pt x="481" y="251"/>
                    </a:lnTo>
                    <a:lnTo>
                      <a:pt x="474" y="254"/>
                    </a:lnTo>
                    <a:lnTo>
                      <a:pt x="474" y="256"/>
                    </a:lnTo>
                    <a:lnTo>
                      <a:pt x="477" y="258"/>
                    </a:lnTo>
                    <a:lnTo>
                      <a:pt x="483" y="256"/>
                    </a:lnTo>
                    <a:lnTo>
                      <a:pt x="481" y="263"/>
                    </a:lnTo>
                    <a:lnTo>
                      <a:pt x="481" y="265"/>
                    </a:lnTo>
                    <a:lnTo>
                      <a:pt x="477" y="267"/>
                    </a:lnTo>
                    <a:lnTo>
                      <a:pt x="474" y="269"/>
                    </a:lnTo>
                    <a:lnTo>
                      <a:pt x="472" y="269"/>
                    </a:lnTo>
                    <a:lnTo>
                      <a:pt x="472" y="271"/>
                    </a:lnTo>
                    <a:lnTo>
                      <a:pt x="474" y="271"/>
                    </a:lnTo>
                    <a:lnTo>
                      <a:pt x="474" y="276"/>
                    </a:lnTo>
                    <a:lnTo>
                      <a:pt x="470" y="276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1" y="280"/>
                    </a:lnTo>
                    <a:lnTo>
                      <a:pt x="457" y="278"/>
                    </a:lnTo>
                    <a:lnTo>
                      <a:pt x="457" y="283"/>
                    </a:lnTo>
                    <a:lnTo>
                      <a:pt x="450" y="283"/>
                    </a:lnTo>
                    <a:lnTo>
                      <a:pt x="452" y="285"/>
                    </a:lnTo>
                    <a:lnTo>
                      <a:pt x="457" y="291"/>
                    </a:lnTo>
                    <a:lnTo>
                      <a:pt x="463" y="296"/>
                    </a:lnTo>
                    <a:lnTo>
                      <a:pt x="468" y="296"/>
                    </a:lnTo>
                    <a:lnTo>
                      <a:pt x="474" y="298"/>
                    </a:lnTo>
                    <a:lnTo>
                      <a:pt x="479" y="296"/>
                    </a:lnTo>
                    <a:lnTo>
                      <a:pt x="486" y="296"/>
                    </a:lnTo>
                    <a:lnTo>
                      <a:pt x="490" y="296"/>
                    </a:lnTo>
                    <a:lnTo>
                      <a:pt x="494" y="300"/>
                    </a:lnTo>
                    <a:lnTo>
                      <a:pt x="499" y="300"/>
                    </a:lnTo>
                    <a:lnTo>
                      <a:pt x="499" y="302"/>
                    </a:lnTo>
                    <a:lnTo>
                      <a:pt x="499" y="307"/>
                    </a:lnTo>
                    <a:lnTo>
                      <a:pt x="499" y="309"/>
                    </a:lnTo>
                    <a:lnTo>
                      <a:pt x="497" y="307"/>
                    </a:lnTo>
                    <a:lnTo>
                      <a:pt x="492" y="309"/>
                    </a:lnTo>
                    <a:lnTo>
                      <a:pt x="492" y="311"/>
                    </a:lnTo>
                    <a:lnTo>
                      <a:pt x="490" y="311"/>
                    </a:lnTo>
                    <a:lnTo>
                      <a:pt x="488" y="311"/>
                    </a:lnTo>
                    <a:lnTo>
                      <a:pt x="486" y="314"/>
                    </a:lnTo>
                    <a:lnTo>
                      <a:pt x="486" y="318"/>
                    </a:lnTo>
                    <a:lnTo>
                      <a:pt x="488" y="318"/>
                    </a:lnTo>
                    <a:lnTo>
                      <a:pt x="486" y="318"/>
                    </a:lnTo>
                    <a:lnTo>
                      <a:pt x="486" y="322"/>
                    </a:lnTo>
                    <a:lnTo>
                      <a:pt x="483" y="327"/>
                    </a:lnTo>
                    <a:lnTo>
                      <a:pt x="486" y="334"/>
                    </a:lnTo>
                    <a:lnTo>
                      <a:pt x="488" y="334"/>
                    </a:lnTo>
                    <a:lnTo>
                      <a:pt x="486" y="338"/>
                    </a:lnTo>
                    <a:lnTo>
                      <a:pt x="488" y="338"/>
                    </a:lnTo>
                    <a:lnTo>
                      <a:pt x="486" y="345"/>
                    </a:lnTo>
                    <a:lnTo>
                      <a:pt x="488" y="349"/>
                    </a:lnTo>
                    <a:lnTo>
                      <a:pt x="488" y="354"/>
                    </a:lnTo>
                    <a:lnTo>
                      <a:pt x="490" y="356"/>
                    </a:lnTo>
                    <a:lnTo>
                      <a:pt x="488" y="360"/>
                    </a:lnTo>
                    <a:lnTo>
                      <a:pt x="477" y="358"/>
                    </a:lnTo>
                    <a:lnTo>
                      <a:pt x="470" y="358"/>
                    </a:lnTo>
                    <a:lnTo>
                      <a:pt x="465" y="358"/>
                    </a:lnTo>
                    <a:lnTo>
                      <a:pt x="457" y="356"/>
                    </a:lnTo>
                    <a:lnTo>
                      <a:pt x="450" y="356"/>
                    </a:lnTo>
                    <a:lnTo>
                      <a:pt x="441" y="356"/>
                    </a:lnTo>
                    <a:lnTo>
                      <a:pt x="425" y="362"/>
                    </a:lnTo>
                    <a:lnTo>
                      <a:pt x="419" y="374"/>
                    </a:lnTo>
                    <a:lnTo>
                      <a:pt x="421" y="374"/>
                    </a:lnTo>
                    <a:lnTo>
                      <a:pt x="425" y="374"/>
                    </a:lnTo>
                    <a:lnTo>
                      <a:pt x="423" y="378"/>
                    </a:lnTo>
                    <a:lnTo>
                      <a:pt x="425" y="378"/>
                    </a:lnTo>
                    <a:lnTo>
                      <a:pt x="423" y="382"/>
                    </a:lnTo>
                    <a:lnTo>
                      <a:pt x="421" y="389"/>
                    </a:lnTo>
                    <a:lnTo>
                      <a:pt x="425" y="389"/>
                    </a:lnTo>
                    <a:lnTo>
                      <a:pt x="425" y="391"/>
                    </a:lnTo>
                    <a:lnTo>
                      <a:pt x="428" y="391"/>
                    </a:lnTo>
                    <a:lnTo>
                      <a:pt x="425" y="394"/>
                    </a:lnTo>
                    <a:lnTo>
                      <a:pt x="432" y="398"/>
                    </a:lnTo>
                    <a:lnTo>
                      <a:pt x="432" y="402"/>
                    </a:lnTo>
                    <a:lnTo>
                      <a:pt x="428" y="398"/>
                    </a:lnTo>
                    <a:lnTo>
                      <a:pt x="425" y="400"/>
                    </a:lnTo>
                    <a:lnTo>
                      <a:pt x="419" y="400"/>
                    </a:lnTo>
                    <a:lnTo>
                      <a:pt x="419" y="420"/>
                    </a:lnTo>
                    <a:lnTo>
                      <a:pt x="412" y="420"/>
                    </a:lnTo>
                    <a:lnTo>
                      <a:pt x="412" y="422"/>
                    </a:lnTo>
                    <a:lnTo>
                      <a:pt x="416" y="427"/>
                    </a:lnTo>
                    <a:lnTo>
                      <a:pt x="419" y="429"/>
                    </a:lnTo>
                    <a:lnTo>
                      <a:pt x="419" y="434"/>
                    </a:lnTo>
                    <a:lnTo>
                      <a:pt x="421" y="436"/>
                    </a:lnTo>
                    <a:lnTo>
                      <a:pt x="421" y="440"/>
                    </a:lnTo>
                    <a:lnTo>
                      <a:pt x="423" y="442"/>
                    </a:lnTo>
                    <a:lnTo>
                      <a:pt x="423" y="445"/>
                    </a:lnTo>
                    <a:lnTo>
                      <a:pt x="430" y="445"/>
                    </a:lnTo>
                    <a:lnTo>
                      <a:pt x="432" y="451"/>
                    </a:lnTo>
                    <a:lnTo>
                      <a:pt x="437" y="451"/>
                    </a:lnTo>
                    <a:lnTo>
                      <a:pt x="437" y="454"/>
                    </a:lnTo>
                    <a:lnTo>
                      <a:pt x="439" y="454"/>
                    </a:lnTo>
                    <a:lnTo>
                      <a:pt x="439" y="456"/>
                    </a:lnTo>
                    <a:lnTo>
                      <a:pt x="434" y="456"/>
                    </a:lnTo>
                    <a:lnTo>
                      <a:pt x="432" y="460"/>
                    </a:lnTo>
                    <a:lnTo>
                      <a:pt x="437" y="460"/>
                    </a:lnTo>
                    <a:lnTo>
                      <a:pt x="437" y="462"/>
                    </a:lnTo>
                    <a:lnTo>
                      <a:pt x="439" y="469"/>
                    </a:lnTo>
                    <a:lnTo>
                      <a:pt x="439" y="471"/>
                    </a:lnTo>
                    <a:lnTo>
                      <a:pt x="434" y="471"/>
                    </a:lnTo>
                    <a:lnTo>
                      <a:pt x="437" y="473"/>
                    </a:lnTo>
                    <a:lnTo>
                      <a:pt x="434" y="478"/>
                    </a:lnTo>
                    <a:lnTo>
                      <a:pt x="430" y="487"/>
                    </a:lnTo>
                    <a:lnTo>
                      <a:pt x="428" y="489"/>
                    </a:lnTo>
                    <a:lnTo>
                      <a:pt x="428" y="491"/>
                    </a:lnTo>
                    <a:lnTo>
                      <a:pt x="421" y="491"/>
                    </a:lnTo>
                    <a:lnTo>
                      <a:pt x="421" y="487"/>
                    </a:lnTo>
                    <a:lnTo>
                      <a:pt x="414" y="487"/>
                    </a:lnTo>
                    <a:lnTo>
                      <a:pt x="412" y="489"/>
                    </a:lnTo>
                    <a:lnTo>
                      <a:pt x="408" y="487"/>
                    </a:lnTo>
                    <a:lnTo>
                      <a:pt x="399" y="487"/>
                    </a:lnTo>
                    <a:lnTo>
                      <a:pt x="394" y="482"/>
                    </a:lnTo>
                    <a:lnTo>
                      <a:pt x="385" y="478"/>
                    </a:lnTo>
                    <a:lnTo>
                      <a:pt x="383" y="482"/>
                    </a:lnTo>
                    <a:lnTo>
                      <a:pt x="383" y="485"/>
                    </a:lnTo>
                    <a:lnTo>
                      <a:pt x="385" y="489"/>
                    </a:lnTo>
                    <a:lnTo>
                      <a:pt x="381" y="493"/>
                    </a:lnTo>
                    <a:lnTo>
                      <a:pt x="381" y="496"/>
                    </a:lnTo>
                    <a:lnTo>
                      <a:pt x="390" y="496"/>
                    </a:lnTo>
                    <a:lnTo>
                      <a:pt x="390" y="498"/>
                    </a:lnTo>
                    <a:lnTo>
                      <a:pt x="392" y="498"/>
                    </a:lnTo>
                    <a:lnTo>
                      <a:pt x="396" y="496"/>
                    </a:lnTo>
                    <a:lnTo>
                      <a:pt x="396" y="500"/>
                    </a:lnTo>
                    <a:lnTo>
                      <a:pt x="394" y="507"/>
                    </a:lnTo>
                    <a:lnTo>
                      <a:pt x="392" y="507"/>
                    </a:lnTo>
                    <a:lnTo>
                      <a:pt x="394" y="511"/>
                    </a:lnTo>
                    <a:lnTo>
                      <a:pt x="392" y="516"/>
                    </a:lnTo>
                    <a:lnTo>
                      <a:pt x="394" y="520"/>
                    </a:lnTo>
                    <a:lnTo>
                      <a:pt x="392" y="520"/>
                    </a:lnTo>
                    <a:lnTo>
                      <a:pt x="392" y="522"/>
                    </a:lnTo>
                    <a:lnTo>
                      <a:pt x="383" y="522"/>
                    </a:lnTo>
                    <a:lnTo>
                      <a:pt x="385" y="529"/>
                    </a:lnTo>
                    <a:lnTo>
                      <a:pt x="383" y="538"/>
                    </a:lnTo>
                    <a:lnTo>
                      <a:pt x="381" y="549"/>
                    </a:lnTo>
                    <a:lnTo>
                      <a:pt x="383" y="549"/>
                    </a:lnTo>
                    <a:lnTo>
                      <a:pt x="388" y="558"/>
                    </a:lnTo>
                    <a:lnTo>
                      <a:pt x="390" y="560"/>
                    </a:lnTo>
                    <a:lnTo>
                      <a:pt x="394" y="562"/>
                    </a:lnTo>
                    <a:lnTo>
                      <a:pt x="396" y="567"/>
                    </a:lnTo>
                    <a:lnTo>
                      <a:pt x="401" y="565"/>
                    </a:lnTo>
                    <a:lnTo>
                      <a:pt x="412" y="567"/>
                    </a:lnTo>
                    <a:lnTo>
                      <a:pt x="410" y="569"/>
                    </a:lnTo>
                    <a:lnTo>
                      <a:pt x="408" y="571"/>
                    </a:lnTo>
                    <a:lnTo>
                      <a:pt x="408" y="578"/>
                    </a:lnTo>
                    <a:lnTo>
                      <a:pt x="403" y="576"/>
                    </a:lnTo>
                    <a:lnTo>
                      <a:pt x="399" y="578"/>
                    </a:lnTo>
                    <a:lnTo>
                      <a:pt x="399" y="585"/>
                    </a:lnTo>
                    <a:lnTo>
                      <a:pt x="401" y="589"/>
                    </a:lnTo>
                    <a:lnTo>
                      <a:pt x="408" y="591"/>
                    </a:lnTo>
                    <a:lnTo>
                      <a:pt x="408" y="593"/>
                    </a:lnTo>
                    <a:lnTo>
                      <a:pt x="405" y="596"/>
                    </a:lnTo>
                    <a:lnTo>
                      <a:pt x="408" y="600"/>
                    </a:lnTo>
                    <a:lnTo>
                      <a:pt x="416" y="600"/>
                    </a:lnTo>
                    <a:lnTo>
                      <a:pt x="423" y="600"/>
                    </a:lnTo>
                    <a:lnTo>
                      <a:pt x="425" y="605"/>
                    </a:lnTo>
                    <a:lnTo>
                      <a:pt x="430" y="605"/>
                    </a:lnTo>
                    <a:lnTo>
                      <a:pt x="432" y="598"/>
                    </a:lnTo>
                    <a:lnTo>
                      <a:pt x="430" y="596"/>
                    </a:lnTo>
                    <a:lnTo>
                      <a:pt x="432" y="593"/>
                    </a:lnTo>
                    <a:lnTo>
                      <a:pt x="434" y="591"/>
                    </a:lnTo>
                    <a:lnTo>
                      <a:pt x="434" y="587"/>
                    </a:lnTo>
                    <a:lnTo>
                      <a:pt x="437" y="587"/>
                    </a:lnTo>
                    <a:lnTo>
                      <a:pt x="443" y="589"/>
                    </a:lnTo>
                    <a:lnTo>
                      <a:pt x="448" y="589"/>
                    </a:lnTo>
                    <a:lnTo>
                      <a:pt x="454" y="587"/>
                    </a:lnTo>
                    <a:lnTo>
                      <a:pt x="454" y="596"/>
                    </a:lnTo>
                    <a:lnTo>
                      <a:pt x="465" y="596"/>
                    </a:lnTo>
                    <a:lnTo>
                      <a:pt x="465" y="602"/>
                    </a:lnTo>
                    <a:lnTo>
                      <a:pt x="470" y="605"/>
                    </a:lnTo>
                    <a:lnTo>
                      <a:pt x="470" y="607"/>
                    </a:lnTo>
                    <a:lnTo>
                      <a:pt x="474" y="605"/>
                    </a:lnTo>
                    <a:lnTo>
                      <a:pt x="472" y="598"/>
                    </a:lnTo>
                    <a:lnTo>
                      <a:pt x="470" y="596"/>
                    </a:lnTo>
                    <a:lnTo>
                      <a:pt x="470" y="591"/>
                    </a:lnTo>
                    <a:lnTo>
                      <a:pt x="470" y="587"/>
                    </a:lnTo>
                    <a:lnTo>
                      <a:pt x="472" y="587"/>
                    </a:lnTo>
                    <a:lnTo>
                      <a:pt x="477" y="589"/>
                    </a:lnTo>
                    <a:lnTo>
                      <a:pt x="477" y="591"/>
                    </a:lnTo>
                    <a:lnTo>
                      <a:pt x="479" y="589"/>
                    </a:lnTo>
                    <a:lnTo>
                      <a:pt x="479" y="593"/>
                    </a:lnTo>
                    <a:lnTo>
                      <a:pt x="481" y="596"/>
                    </a:lnTo>
                    <a:lnTo>
                      <a:pt x="483" y="593"/>
                    </a:lnTo>
                    <a:lnTo>
                      <a:pt x="486" y="598"/>
                    </a:lnTo>
                    <a:lnTo>
                      <a:pt x="486" y="602"/>
                    </a:lnTo>
                    <a:lnTo>
                      <a:pt x="488" y="609"/>
                    </a:lnTo>
                    <a:lnTo>
                      <a:pt x="488" y="613"/>
                    </a:lnTo>
                    <a:lnTo>
                      <a:pt x="481" y="611"/>
                    </a:lnTo>
                    <a:lnTo>
                      <a:pt x="474" y="609"/>
                    </a:lnTo>
                    <a:lnTo>
                      <a:pt x="470" y="611"/>
                    </a:lnTo>
                    <a:lnTo>
                      <a:pt x="470" y="616"/>
                    </a:lnTo>
                    <a:lnTo>
                      <a:pt x="465" y="616"/>
                    </a:lnTo>
                    <a:lnTo>
                      <a:pt x="465" y="620"/>
                    </a:lnTo>
                    <a:lnTo>
                      <a:pt x="470" y="618"/>
                    </a:lnTo>
                    <a:lnTo>
                      <a:pt x="472" y="620"/>
                    </a:lnTo>
                    <a:lnTo>
                      <a:pt x="465" y="625"/>
                    </a:lnTo>
                    <a:lnTo>
                      <a:pt x="463" y="627"/>
                    </a:lnTo>
                    <a:lnTo>
                      <a:pt x="461" y="631"/>
                    </a:lnTo>
                    <a:lnTo>
                      <a:pt x="470" y="633"/>
                    </a:lnTo>
                    <a:lnTo>
                      <a:pt x="470" y="638"/>
                    </a:lnTo>
                    <a:lnTo>
                      <a:pt x="474" y="638"/>
                    </a:lnTo>
                    <a:lnTo>
                      <a:pt x="477" y="638"/>
                    </a:lnTo>
                    <a:lnTo>
                      <a:pt x="477" y="642"/>
                    </a:lnTo>
                    <a:lnTo>
                      <a:pt x="474" y="642"/>
                    </a:lnTo>
                    <a:lnTo>
                      <a:pt x="474" y="647"/>
                    </a:lnTo>
                    <a:lnTo>
                      <a:pt x="477" y="647"/>
                    </a:lnTo>
                    <a:lnTo>
                      <a:pt x="477" y="649"/>
                    </a:lnTo>
                    <a:lnTo>
                      <a:pt x="472" y="651"/>
                    </a:lnTo>
                    <a:lnTo>
                      <a:pt x="470" y="649"/>
                    </a:lnTo>
                    <a:lnTo>
                      <a:pt x="465" y="649"/>
                    </a:lnTo>
                    <a:lnTo>
                      <a:pt x="463" y="647"/>
                    </a:lnTo>
                    <a:lnTo>
                      <a:pt x="468" y="642"/>
                    </a:lnTo>
                    <a:lnTo>
                      <a:pt x="465" y="640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1" y="631"/>
                    </a:lnTo>
                    <a:lnTo>
                      <a:pt x="459" y="631"/>
                    </a:lnTo>
                    <a:lnTo>
                      <a:pt x="454" y="633"/>
                    </a:lnTo>
                    <a:lnTo>
                      <a:pt x="454" y="629"/>
                    </a:lnTo>
                    <a:lnTo>
                      <a:pt x="450" y="633"/>
                    </a:lnTo>
                    <a:lnTo>
                      <a:pt x="439" y="633"/>
                    </a:lnTo>
                    <a:lnTo>
                      <a:pt x="437" y="636"/>
                    </a:lnTo>
                    <a:lnTo>
                      <a:pt x="434" y="633"/>
                    </a:lnTo>
                    <a:lnTo>
                      <a:pt x="432" y="629"/>
                    </a:lnTo>
                    <a:lnTo>
                      <a:pt x="425" y="629"/>
                    </a:lnTo>
                    <a:lnTo>
                      <a:pt x="425" y="627"/>
                    </a:lnTo>
                    <a:lnTo>
                      <a:pt x="419" y="627"/>
                    </a:lnTo>
                    <a:lnTo>
                      <a:pt x="419" y="622"/>
                    </a:lnTo>
                    <a:lnTo>
                      <a:pt x="416" y="620"/>
                    </a:lnTo>
                    <a:lnTo>
                      <a:pt x="419" y="616"/>
                    </a:lnTo>
                    <a:lnTo>
                      <a:pt x="416" y="616"/>
                    </a:lnTo>
                    <a:lnTo>
                      <a:pt x="419" y="609"/>
                    </a:lnTo>
                    <a:lnTo>
                      <a:pt x="410" y="609"/>
                    </a:lnTo>
                    <a:lnTo>
                      <a:pt x="408" y="607"/>
                    </a:lnTo>
                    <a:lnTo>
                      <a:pt x="405" y="611"/>
                    </a:lnTo>
                    <a:lnTo>
                      <a:pt x="403" y="611"/>
                    </a:lnTo>
                    <a:lnTo>
                      <a:pt x="399" y="611"/>
                    </a:lnTo>
                    <a:lnTo>
                      <a:pt x="399" y="616"/>
                    </a:lnTo>
                    <a:lnTo>
                      <a:pt x="403" y="616"/>
                    </a:lnTo>
                    <a:lnTo>
                      <a:pt x="405" y="616"/>
                    </a:lnTo>
                    <a:lnTo>
                      <a:pt x="408" y="618"/>
                    </a:lnTo>
                    <a:lnTo>
                      <a:pt x="408" y="622"/>
                    </a:lnTo>
                    <a:lnTo>
                      <a:pt x="410" y="622"/>
                    </a:lnTo>
                    <a:lnTo>
                      <a:pt x="412" y="625"/>
                    </a:lnTo>
                    <a:lnTo>
                      <a:pt x="412" y="627"/>
                    </a:lnTo>
                    <a:lnTo>
                      <a:pt x="405" y="627"/>
                    </a:lnTo>
                    <a:lnTo>
                      <a:pt x="405" y="631"/>
                    </a:lnTo>
                    <a:lnTo>
                      <a:pt x="414" y="636"/>
                    </a:lnTo>
                    <a:lnTo>
                      <a:pt x="414" y="640"/>
                    </a:lnTo>
                    <a:lnTo>
                      <a:pt x="421" y="644"/>
                    </a:lnTo>
                    <a:lnTo>
                      <a:pt x="421" y="649"/>
                    </a:lnTo>
                    <a:lnTo>
                      <a:pt x="419" y="649"/>
                    </a:lnTo>
                    <a:lnTo>
                      <a:pt x="416" y="656"/>
                    </a:lnTo>
                    <a:lnTo>
                      <a:pt x="414" y="658"/>
                    </a:lnTo>
                    <a:lnTo>
                      <a:pt x="410" y="660"/>
                    </a:lnTo>
                    <a:lnTo>
                      <a:pt x="412" y="662"/>
                    </a:lnTo>
                    <a:lnTo>
                      <a:pt x="412" y="664"/>
                    </a:lnTo>
                    <a:lnTo>
                      <a:pt x="414" y="671"/>
                    </a:lnTo>
                    <a:lnTo>
                      <a:pt x="416" y="671"/>
                    </a:lnTo>
                    <a:lnTo>
                      <a:pt x="419" y="667"/>
                    </a:lnTo>
                    <a:lnTo>
                      <a:pt x="423" y="671"/>
                    </a:lnTo>
                    <a:lnTo>
                      <a:pt x="428" y="671"/>
                    </a:lnTo>
                    <a:lnTo>
                      <a:pt x="428" y="669"/>
                    </a:lnTo>
                    <a:lnTo>
                      <a:pt x="430" y="669"/>
                    </a:lnTo>
                    <a:lnTo>
                      <a:pt x="432" y="669"/>
                    </a:lnTo>
                    <a:lnTo>
                      <a:pt x="439" y="669"/>
                    </a:lnTo>
                    <a:lnTo>
                      <a:pt x="439" y="667"/>
                    </a:lnTo>
                    <a:lnTo>
                      <a:pt x="437" y="662"/>
                    </a:lnTo>
                    <a:lnTo>
                      <a:pt x="439" y="660"/>
                    </a:lnTo>
                    <a:lnTo>
                      <a:pt x="432" y="656"/>
                    </a:lnTo>
                    <a:lnTo>
                      <a:pt x="434" y="653"/>
                    </a:lnTo>
                    <a:lnTo>
                      <a:pt x="439" y="653"/>
                    </a:lnTo>
                    <a:lnTo>
                      <a:pt x="437" y="649"/>
                    </a:lnTo>
                    <a:lnTo>
                      <a:pt x="441" y="647"/>
                    </a:lnTo>
                    <a:lnTo>
                      <a:pt x="441" y="653"/>
                    </a:lnTo>
                    <a:lnTo>
                      <a:pt x="443" y="653"/>
                    </a:lnTo>
                    <a:lnTo>
                      <a:pt x="445" y="651"/>
                    </a:lnTo>
                    <a:lnTo>
                      <a:pt x="445" y="653"/>
                    </a:lnTo>
                    <a:lnTo>
                      <a:pt x="448" y="649"/>
                    </a:lnTo>
                    <a:lnTo>
                      <a:pt x="450" y="649"/>
                    </a:lnTo>
                    <a:lnTo>
                      <a:pt x="450" y="653"/>
                    </a:lnTo>
                    <a:lnTo>
                      <a:pt x="452" y="656"/>
                    </a:lnTo>
                    <a:lnTo>
                      <a:pt x="452" y="658"/>
                    </a:lnTo>
                    <a:lnTo>
                      <a:pt x="457" y="656"/>
                    </a:lnTo>
                    <a:lnTo>
                      <a:pt x="459" y="653"/>
                    </a:lnTo>
                    <a:lnTo>
                      <a:pt x="461" y="658"/>
                    </a:lnTo>
                    <a:lnTo>
                      <a:pt x="468" y="656"/>
                    </a:lnTo>
                    <a:lnTo>
                      <a:pt x="468" y="658"/>
                    </a:lnTo>
                    <a:lnTo>
                      <a:pt x="477" y="658"/>
                    </a:lnTo>
                    <a:lnTo>
                      <a:pt x="474" y="662"/>
                    </a:lnTo>
                    <a:lnTo>
                      <a:pt x="474" y="664"/>
                    </a:lnTo>
                    <a:lnTo>
                      <a:pt x="477" y="664"/>
                    </a:lnTo>
                    <a:lnTo>
                      <a:pt x="479" y="662"/>
                    </a:lnTo>
                    <a:lnTo>
                      <a:pt x="481" y="662"/>
                    </a:lnTo>
                    <a:lnTo>
                      <a:pt x="479" y="664"/>
                    </a:lnTo>
                    <a:lnTo>
                      <a:pt x="481" y="671"/>
                    </a:lnTo>
                    <a:lnTo>
                      <a:pt x="481" y="676"/>
                    </a:lnTo>
                    <a:lnTo>
                      <a:pt x="479" y="678"/>
                    </a:lnTo>
                    <a:lnTo>
                      <a:pt x="479" y="680"/>
                    </a:lnTo>
                    <a:lnTo>
                      <a:pt x="483" y="680"/>
                    </a:lnTo>
                    <a:lnTo>
                      <a:pt x="486" y="678"/>
                    </a:lnTo>
                    <a:lnTo>
                      <a:pt x="483" y="676"/>
                    </a:lnTo>
                    <a:lnTo>
                      <a:pt x="486" y="676"/>
                    </a:lnTo>
                    <a:lnTo>
                      <a:pt x="488" y="676"/>
                    </a:lnTo>
                    <a:lnTo>
                      <a:pt x="488" y="678"/>
                    </a:lnTo>
                    <a:lnTo>
                      <a:pt x="490" y="678"/>
                    </a:lnTo>
                    <a:lnTo>
                      <a:pt x="490" y="673"/>
                    </a:lnTo>
                    <a:lnTo>
                      <a:pt x="488" y="671"/>
                    </a:lnTo>
                    <a:lnTo>
                      <a:pt x="490" y="671"/>
                    </a:lnTo>
                    <a:lnTo>
                      <a:pt x="492" y="671"/>
                    </a:lnTo>
                    <a:lnTo>
                      <a:pt x="494" y="673"/>
                    </a:lnTo>
                    <a:lnTo>
                      <a:pt x="501" y="671"/>
                    </a:lnTo>
                    <a:lnTo>
                      <a:pt x="503" y="673"/>
                    </a:lnTo>
                    <a:lnTo>
                      <a:pt x="506" y="671"/>
                    </a:lnTo>
                    <a:lnTo>
                      <a:pt x="503" y="671"/>
                    </a:lnTo>
                    <a:lnTo>
                      <a:pt x="503" y="669"/>
                    </a:lnTo>
                    <a:lnTo>
                      <a:pt x="508" y="667"/>
                    </a:lnTo>
                    <a:lnTo>
                      <a:pt x="510" y="667"/>
                    </a:lnTo>
                    <a:lnTo>
                      <a:pt x="510" y="669"/>
                    </a:lnTo>
                    <a:lnTo>
                      <a:pt x="514" y="669"/>
                    </a:lnTo>
                    <a:lnTo>
                      <a:pt x="517" y="673"/>
                    </a:lnTo>
                    <a:lnTo>
                      <a:pt x="517" y="671"/>
                    </a:lnTo>
                    <a:lnTo>
                      <a:pt x="517" y="664"/>
                    </a:lnTo>
                    <a:lnTo>
                      <a:pt x="519" y="662"/>
                    </a:lnTo>
                    <a:lnTo>
                      <a:pt x="526" y="660"/>
                    </a:lnTo>
                    <a:lnTo>
                      <a:pt x="526" y="658"/>
                    </a:lnTo>
                    <a:lnTo>
                      <a:pt x="530" y="658"/>
                    </a:lnTo>
                    <a:lnTo>
                      <a:pt x="535" y="653"/>
                    </a:lnTo>
                    <a:lnTo>
                      <a:pt x="532" y="653"/>
                    </a:lnTo>
                    <a:lnTo>
                      <a:pt x="535" y="653"/>
                    </a:lnTo>
                    <a:lnTo>
                      <a:pt x="532" y="651"/>
                    </a:lnTo>
                    <a:lnTo>
                      <a:pt x="530" y="647"/>
                    </a:lnTo>
                    <a:lnTo>
                      <a:pt x="532" y="642"/>
                    </a:lnTo>
                    <a:lnTo>
                      <a:pt x="535" y="644"/>
                    </a:lnTo>
                    <a:lnTo>
                      <a:pt x="541" y="644"/>
                    </a:lnTo>
                    <a:lnTo>
                      <a:pt x="543" y="647"/>
                    </a:lnTo>
                    <a:lnTo>
                      <a:pt x="546" y="649"/>
                    </a:lnTo>
                    <a:lnTo>
                      <a:pt x="550" y="644"/>
                    </a:lnTo>
                    <a:lnTo>
                      <a:pt x="552" y="640"/>
                    </a:lnTo>
                    <a:lnTo>
                      <a:pt x="555" y="642"/>
                    </a:lnTo>
                    <a:lnTo>
                      <a:pt x="555" y="649"/>
                    </a:lnTo>
                    <a:lnTo>
                      <a:pt x="550" y="651"/>
                    </a:lnTo>
                    <a:lnTo>
                      <a:pt x="550" y="660"/>
                    </a:lnTo>
                    <a:lnTo>
                      <a:pt x="552" y="660"/>
                    </a:lnTo>
                    <a:lnTo>
                      <a:pt x="557" y="653"/>
                    </a:lnTo>
                    <a:lnTo>
                      <a:pt x="563" y="656"/>
                    </a:lnTo>
                    <a:lnTo>
                      <a:pt x="563" y="651"/>
                    </a:lnTo>
                    <a:lnTo>
                      <a:pt x="568" y="651"/>
                    </a:lnTo>
                    <a:lnTo>
                      <a:pt x="568" y="656"/>
                    </a:lnTo>
                    <a:lnTo>
                      <a:pt x="572" y="656"/>
                    </a:lnTo>
                    <a:lnTo>
                      <a:pt x="575" y="656"/>
                    </a:lnTo>
                    <a:lnTo>
                      <a:pt x="575" y="660"/>
                    </a:lnTo>
                    <a:lnTo>
                      <a:pt x="575" y="662"/>
                    </a:lnTo>
                    <a:lnTo>
                      <a:pt x="575" y="667"/>
                    </a:lnTo>
                    <a:lnTo>
                      <a:pt x="570" y="671"/>
                    </a:lnTo>
                    <a:lnTo>
                      <a:pt x="575" y="676"/>
                    </a:lnTo>
                    <a:lnTo>
                      <a:pt x="572" y="680"/>
                    </a:lnTo>
                    <a:lnTo>
                      <a:pt x="570" y="680"/>
                    </a:lnTo>
                    <a:lnTo>
                      <a:pt x="568" y="678"/>
                    </a:lnTo>
                    <a:lnTo>
                      <a:pt x="566" y="682"/>
                    </a:lnTo>
                    <a:lnTo>
                      <a:pt x="570" y="684"/>
                    </a:lnTo>
                    <a:lnTo>
                      <a:pt x="570" y="687"/>
                    </a:lnTo>
                    <a:lnTo>
                      <a:pt x="575" y="684"/>
                    </a:lnTo>
                    <a:lnTo>
                      <a:pt x="581" y="684"/>
                    </a:lnTo>
                    <a:lnTo>
                      <a:pt x="581" y="687"/>
                    </a:lnTo>
                    <a:lnTo>
                      <a:pt x="586" y="689"/>
                    </a:lnTo>
                    <a:lnTo>
                      <a:pt x="586" y="691"/>
                    </a:lnTo>
                    <a:lnTo>
                      <a:pt x="584" y="693"/>
                    </a:lnTo>
                    <a:lnTo>
                      <a:pt x="584" y="698"/>
                    </a:lnTo>
                    <a:lnTo>
                      <a:pt x="586" y="696"/>
                    </a:lnTo>
                    <a:lnTo>
                      <a:pt x="588" y="693"/>
                    </a:lnTo>
                    <a:lnTo>
                      <a:pt x="590" y="693"/>
                    </a:lnTo>
                    <a:lnTo>
                      <a:pt x="595" y="696"/>
                    </a:lnTo>
                    <a:lnTo>
                      <a:pt x="604" y="693"/>
                    </a:lnTo>
                    <a:lnTo>
                      <a:pt x="615" y="693"/>
                    </a:lnTo>
                    <a:lnTo>
                      <a:pt x="615" y="696"/>
                    </a:lnTo>
                    <a:lnTo>
                      <a:pt x="610" y="707"/>
                    </a:lnTo>
                    <a:lnTo>
                      <a:pt x="610" y="711"/>
                    </a:lnTo>
                    <a:lnTo>
                      <a:pt x="610" y="720"/>
                    </a:lnTo>
                    <a:lnTo>
                      <a:pt x="608" y="727"/>
                    </a:lnTo>
                    <a:lnTo>
                      <a:pt x="613" y="727"/>
                    </a:lnTo>
                    <a:lnTo>
                      <a:pt x="615" y="729"/>
                    </a:lnTo>
                    <a:lnTo>
                      <a:pt x="615" y="731"/>
                    </a:lnTo>
                    <a:lnTo>
                      <a:pt x="610" y="729"/>
                    </a:lnTo>
                    <a:lnTo>
                      <a:pt x="610" y="731"/>
                    </a:lnTo>
                    <a:lnTo>
                      <a:pt x="615" y="733"/>
                    </a:lnTo>
                    <a:lnTo>
                      <a:pt x="619" y="731"/>
                    </a:lnTo>
                    <a:lnTo>
                      <a:pt x="621" y="733"/>
                    </a:lnTo>
                    <a:lnTo>
                      <a:pt x="626" y="733"/>
                    </a:lnTo>
                    <a:lnTo>
                      <a:pt x="626" y="736"/>
                    </a:lnTo>
                    <a:lnTo>
                      <a:pt x="630" y="738"/>
                    </a:lnTo>
                    <a:lnTo>
                      <a:pt x="633" y="740"/>
                    </a:lnTo>
                    <a:lnTo>
                      <a:pt x="635" y="738"/>
                    </a:lnTo>
                    <a:lnTo>
                      <a:pt x="637" y="738"/>
                    </a:lnTo>
                    <a:lnTo>
                      <a:pt x="637" y="733"/>
                    </a:lnTo>
                    <a:lnTo>
                      <a:pt x="641" y="740"/>
                    </a:lnTo>
                    <a:lnTo>
                      <a:pt x="637" y="744"/>
                    </a:lnTo>
                    <a:lnTo>
                      <a:pt x="637" y="747"/>
                    </a:lnTo>
                    <a:lnTo>
                      <a:pt x="639" y="747"/>
                    </a:lnTo>
                    <a:lnTo>
                      <a:pt x="635" y="749"/>
                    </a:lnTo>
                    <a:lnTo>
                      <a:pt x="635" y="751"/>
                    </a:lnTo>
                    <a:lnTo>
                      <a:pt x="639" y="751"/>
                    </a:lnTo>
                    <a:lnTo>
                      <a:pt x="639" y="753"/>
                    </a:lnTo>
                    <a:lnTo>
                      <a:pt x="635" y="756"/>
                    </a:lnTo>
                    <a:lnTo>
                      <a:pt x="635" y="758"/>
                    </a:lnTo>
                    <a:lnTo>
                      <a:pt x="630" y="760"/>
                    </a:lnTo>
                    <a:lnTo>
                      <a:pt x="630" y="762"/>
                    </a:lnTo>
                    <a:lnTo>
                      <a:pt x="633" y="762"/>
                    </a:lnTo>
                    <a:lnTo>
                      <a:pt x="630" y="764"/>
                    </a:lnTo>
                    <a:lnTo>
                      <a:pt x="630" y="769"/>
                    </a:lnTo>
                    <a:lnTo>
                      <a:pt x="624" y="771"/>
                    </a:lnTo>
                    <a:lnTo>
                      <a:pt x="624" y="782"/>
                    </a:lnTo>
                    <a:lnTo>
                      <a:pt x="619" y="780"/>
                    </a:lnTo>
                    <a:lnTo>
                      <a:pt x="619" y="784"/>
                    </a:lnTo>
                    <a:lnTo>
                      <a:pt x="619" y="787"/>
                    </a:lnTo>
                    <a:lnTo>
                      <a:pt x="624" y="791"/>
                    </a:lnTo>
                    <a:lnTo>
                      <a:pt x="624" y="798"/>
                    </a:lnTo>
                    <a:lnTo>
                      <a:pt x="621" y="793"/>
                    </a:lnTo>
                    <a:lnTo>
                      <a:pt x="621" y="791"/>
                    </a:lnTo>
                    <a:lnTo>
                      <a:pt x="619" y="791"/>
                    </a:lnTo>
                    <a:lnTo>
                      <a:pt x="617" y="793"/>
                    </a:lnTo>
                    <a:lnTo>
                      <a:pt x="615" y="791"/>
                    </a:lnTo>
                    <a:lnTo>
                      <a:pt x="613" y="791"/>
                    </a:lnTo>
                    <a:lnTo>
                      <a:pt x="608" y="787"/>
                    </a:lnTo>
                    <a:lnTo>
                      <a:pt x="606" y="793"/>
                    </a:lnTo>
                    <a:lnTo>
                      <a:pt x="604" y="793"/>
                    </a:lnTo>
                    <a:lnTo>
                      <a:pt x="604" y="796"/>
                    </a:lnTo>
                    <a:lnTo>
                      <a:pt x="606" y="796"/>
                    </a:lnTo>
                    <a:lnTo>
                      <a:pt x="604" y="796"/>
                    </a:lnTo>
                    <a:lnTo>
                      <a:pt x="601" y="796"/>
                    </a:lnTo>
                    <a:lnTo>
                      <a:pt x="601" y="798"/>
                    </a:lnTo>
                    <a:lnTo>
                      <a:pt x="595" y="798"/>
                    </a:lnTo>
                    <a:lnTo>
                      <a:pt x="592" y="798"/>
                    </a:lnTo>
                    <a:lnTo>
                      <a:pt x="592" y="804"/>
                    </a:lnTo>
                    <a:lnTo>
                      <a:pt x="590" y="811"/>
                    </a:lnTo>
                    <a:lnTo>
                      <a:pt x="575" y="809"/>
                    </a:lnTo>
                    <a:lnTo>
                      <a:pt x="575" y="807"/>
                    </a:lnTo>
                    <a:lnTo>
                      <a:pt x="570" y="804"/>
                    </a:lnTo>
                    <a:lnTo>
                      <a:pt x="568" y="802"/>
                    </a:lnTo>
                    <a:lnTo>
                      <a:pt x="568" y="800"/>
                    </a:lnTo>
                    <a:lnTo>
                      <a:pt x="566" y="800"/>
                    </a:lnTo>
                    <a:lnTo>
                      <a:pt x="561" y="798"/>
                    </a:lnTo>
                    <a:lnTo>
                      <a:pt x="561" y="800"/>
                    </a:lnTo>
                    <a:lnTo>
                      <a:pt x="559" y="800"/>
                    </a:lnTo>
                    <a:lnTo>
                      <a:pt x="559" y="802"/>
                    </a:lnTo>
                    <a:lnTo>
                      <a:pt x="557" y="802"/>
                    </a:lnTo>
                    <a:lnTo>
                      <a:pt x="559" y="804"/>
                    </a:lnTo>
                    <a:lnTo>
                      <a:pt x="559" y="807"/>
                    </a:lnTo>
                    <a:lnTo>
                      <a:pt x="555" y="807"/>
                    </a:lnTo>
                    <a:lnTo>
                      <a:pt x="555" y="804"/>
                    </a:lnTo>
                    <a:lnTo>
                      <a:pt x="555" y="802"/>
                    </a:lnTo>
                    <a:lnTo>
                      <a:pt x="552" y="802"/>
                    </a:lnTo>
                    <a:lnTo>
                      <a:pt x="552" y="800"/>
                    </a:lnTo>
                    <a:lnTo>
                      <a:pt x="550" y="800"/>
                    </a:lnTo>
                    <a:lnTo>
                      <a:pt x="550" y="798"/>
                    </a:lnTo>
                    <a:lnTo>
                      <a:pt x="548" y="798"/>
                    </a:lnTo>
                    <a:lnTo>
                      <a:pt x="550" y="800"/>
                    </a:lnTo>
                    <a:lnTo>
                      <a:pt x="548" y="802"/>
                    </a:lnTo>
                    <a:lnTo>
                      <a:pt x="546" y="802"/>
                    </a:lnTo>
                    <a:lnTo>
                      <a:pt x="546" y="798"/>
                    </a:lnTo>
                    <a:lnTo>
                      <a:pt x="548" y="798"/>
                    </a:lnTo>
                    <a:lnTo>
                      <a:pt x="546" y="796"/>
                    </a:lnTo>
                    <a:lnTo>
                      <a:pt x="548" y="796"/>
                    </a:lnTo>
                    <a:lnTo>
                      <a:pt x="548" y="793"/>
                    </a:lnTo>
                    <a:lnTo>
                      <a:pt x="541" y="796"/>
                    </a:lnTo>
                    <a:lnTo>
                      <a:pt x="541" y="798"/>
                    </a:lnTo>
                    <a:lnTo>
                      <a:pt x="532" y="796"/>
                    </a:lnTo>
                    <a:lnTo>
                      <a:pt x="532" y="798"/>
                    </a:lnTo>
                    <a:lnTo>
                      <a:pt x="528" y="800"/>
                    </a:lnTo>
                    <a:lnTo>
                      <a:pt x="528" y="802"/>
                    </a:lnTo>
                    <a:lnTo>
                      <a:pt x="530" y="802"/>
                    </a:lnTo>
                    <a:lnTo>
                      <a:pt x="530" y="804"/>
                    </a:lnTo>
                    <a:lnTo>
                      <a:pt x="528" y="807"/>
                    </a:lnTo>
                    <a:lnTo>
                      <a:pt x="530" y="807"/>
                    </a:lnTo>
                    <a:lnTo>
                      <a:pt x="526" y="811"/>
                    </a:lnTo>
                    <a:lnTo>
                      <a:pt x="528" y="813"/>
                    </a:lnTo>
                    <a:lnTo>
                      <a:pt x="523" y="815"/>
                    </a:lnTo>
                    <a:lnTo>
                      <a:pt x="523" y="818"/>
                    </a:lnTo>
                    <a:lnTo>
                      <a:pt x="523" y="822"/>
                    </a:lnTo>
                    <a:lnTo>
                      <a:pt x="521" y="820"/>
                    </a:lnTo>
                    <a:lnTo>
                      <a:pt x="519" y="822"/>
                    </a:lnTo>
                    <a:lnTo>
                      <a:pt x="519" y="824"/>
                    </a:lnTo>
                    <a:lnTo>
                      <a:pt x="517" y="824"/>
                    </a:lnTo>
                    <a:lnTo>
                      <a:pt x="517" y="822"/>
                    </a:lnTo>
                    <a:lnTo>
                      <a:pt x="514" y="827"/>
                    </a:lnTo>
                    <a:lnTo>
                      <a:pt x="512" y="827"/>
                    </a:lnTo>
                    <a:lnTo>
                      <a:pt x="510" y="827"/>
                    </a:lnTo>
                    <a:lnTo>
                      <a:pt x="510" y="824"/>
                    </a:lnTo>
                    <a:lnTo>
                      <a:pt x="508" y="822"/>
                    </a:lnTo>
                    <a:lnTo>
                      <a:pt x="499" y="824"/>
                    </a:lnTo>
                    <a:lnTo>
                      <a:pt x="499" y="827"/>
                    </a:lnTo>
                    <a:lnTo>
                      <a:pt x="501" y="831"/>
                    </a:lnTo>
                    <a:lnTo>
                      <a:pt x="499" y="833"/>
                    </a:lnTo>
                    <a:lnTo>
                      <a:pt x="497" y="840"/>
                    </a:lnTo>
                    <a:lnTo>
                      <a:pt x="499" y="847"/>
                    </a:lnTo>
                    <a:lnTo>
                      <a:pt x="501" y="849"/>
                    </a:lnTo>
                    <a:lnTo>
                      <a:pt x="497" y="853"/>
                    </a:lnTo>
                    <a:lnTo>
                      <a:pt x="501" y="853"/>
                    </a:lnTo>
                    <a:lnTo>
                      <a:pt x="503" y="849"/>
                    </a:lnTo>
                    <a:lnTo>
                      <a:pt x="506" y="851"/>
                    </a:lnTo>
                    <a:lnTo>
                      <a:pt x="503" y="860"/>
                    </a:lnTo>
                    <a:lnTo>
                      <a:pt x="501" y="869"/>
                    </a:lnTo>
                    <a:lnTo>
                      <a:pt x="497" y="873"/>
                    </a:lnTo>
                    <a:lnTo>
                      <a:pt x="492" y="878"/>
                    </a:lnTo>
                    <a:lnTo>
                      <a:pt x="490" y="880"/>
                    </a:lnTo>
                    <a:lnTo>
                      <a:pt x="488" y="882"/>
                    </a:lnTo>
                    <a:lnTo>
                      <a:pt x="486" y="880"/>
                    </a:lnTo>
                    <a:lnTo>
                      <a:pt x="483" y="882"/>
                    </a:lnTo>
                    <a:lnTo>
                      <a:pt x="481" y="884"/>
                    </a:lnTo>
                    <a:lnTo>
                      <a:pt x="483" y="887"/>
                    </a:lnTo>
                    <a:lnTo>
                      <a:pt x="481" y="891"/>
                    </a:lnTo>
                    <a:lnTo>
                      <a:pt x="483" y="891"/>
                    </a:lnTo>
                    <a:lnTo>
                      <a:pt x="488" y="893"/>
                    </a:lnTo>
                    <a:lnTo>
                      <a:pt x="492" y="891"/>
                    </a:lnTo>
                    <a:lnTo>
                      <a:pt x="494" y="893"/>
                    </a:lnTo>
                    <a:lnTo>
                      <a:pt x="501" y="891"/>
                    </a:lnTo>
                    <a:lnTo>
                      <a:pt x="519" y="895"/>
                    </a:lnTo>
                    <a:lnTo>
                      <a:pt x="521" y="898"/>
                    </a:lnTo>
                    <a:lnTo>
                      <a:pt x="521" y="900"/>
                    </a:lnTo>
                    <a:lnTo>
                      <a:pt x="526" y="904"/>
                    </a:lnTo>
                    <a:lnTo>
                      <a:pt x="521" y="909"/>
                    </a:lnTo>
                    <a:lnTo>
                      <a:pt x="517" y="913"/>
                    </a:lnTo>
                    <a:lnTo>
                      <a:pt x="514" y="918"/>
                    </a:lnTo>
                    <a:lnTo>
                      <a:pt x="510" y="927"/>
                    </a:lnTo>
                    <a:lnTo>
                      <a:pt x="508" y="927"/>
                    </a:lnTo>
                    <a:lnTo>
                      <a:pt x="499" y="929"/>
                    </a:lnTo>
                    <a:lnTo>
                      <a:pt x="494" y="929"/>
                    </a:lnTo>
                    <a:lnTo>
                      <a:pt x="490" y="931"/>
                    </a:lnTo>
                    <a:lnTo>
                      <a:pt x="486" y="929"/>
                    </a:lnTo>
                    <a:lnTo>
                      <a:pt x="483" y="938"/>
                    </a:lnTo>
                    <a:lnTo>
                      <a:pt x="479" y="935"/>
                    </a:lnTo>
                    <a:lnTo>
                      <a:pt x="481" y="942"/>
                    </a:lnTo>
                    <a:lnTo>
                      <a:pt x="474" y="955"/>
                    </a:lnTo>
                    <a:lnTo>
                      <a:pt x="474" y="953"/>
                    </a:lnTo>
                    <a:lnTo>
                      <a:pt x="468" y="951"/>
                    </a:lnTo>
                    <a:lnTo>
                      <a:pt x="465" y="953"/>
                    </a:lnTo>
                    <a:lnTo>
                      <a:pt x="461" y="953"/>
                    </a:lnTo>
                    <a:lnTo>
                      <a:pt x="457" y="949"/>
                    </a:lnTo>
                    <a:lnTo>
                      <a:pt x="454" y="949"/>
                    </a:lnTo>
                    <a:lnTo>
                      <a:pt x="450" y="947"/>
                    </a:lnTo>
                    <a:lnTo>
                      <a:pt x="450" y="949"/>
                    </a:lnTo>
                    <a:lnTo>
                      <a:pt x="448" y="949"/>
                    </a:lnTo>
                    <a:lnTo>
                      <a:pt x="434" y="951"/>
                    </a:lnTo>
                    <a:lnTo>
                      <a:pt x="434" y="953"/>
                    </a:lnTo>
                    <a:lnTo>
                      <a:pt x="430" y="953"/>
                    </a:lnTo>
                    <a:lnTo>
                      <a:pt x="430" y="960"/>
                    </a:lnTo>
                    <a:lnTo>
                      <a:pt x="430" y="958"/>
                    </a:lnTo>
                    <a:lnTo>
                      <a:pt x="425" y="958"/>
                    </a:lnTo>
                    <a:lnTo>
                      <a:pt x="423" y="953"/>
                    </a:lnTo>
                    <a:lnTo>
                      <a:pt x="423" y="951"/>
                    </a:lnTo>
                    <a:lnTo>
                      <a:pt x="421" y="951"/>
                    </a:lnTo>
                    <a:lnTo>
                      <a:pt x="419" y="953"/>
                    </a:lnTo>
                    <a:lnTo>
                      <a:pt x="419" y="949"/>
                    </a:lnTo>
                    <a:lnTo>
                      <a:pt x="416" y="947"/>
                    </a:lnTo>
                    <a:lnTo>
                      <a:pt x="412" y="947"/>
                    </a:lnTo>
                    <a:lnTo>
                      <a:pt x="412" y="949"/>
                    </a:lnTo>
                    <a:lnTo>
                      <a:pt x="410" y="953"/>
                    </a:lnTo>
                    <a:lnTo>
                      <a:pt x="408" y="951"/>
                    </a:lnTo>
                    <a:lnTo>
                      <a:pt x="401" y="951"/>
                    </a:lnTo>
                    <a:lnTo>
                      <a:pt x="399" y="953"/>
                    </a:lnTo>
                    <a:lnTo>
                      <a:pt x="399" y="958"/>
                    </a:lnTo>
                    <a:lnTo>
                      <a:pt x="394" y="962"/>
                    </a:lnTo>
                    <a:lnTo>
                      <a:pt x="390" y="969"/>
                    </a:lnTo>
                    <a:lnTo>
                      <a:pt x="392" y="971"/>
                    </a:lnTo>
                    <a:lnTo>
                      <a:pt x="394" y="975"/>
                    </a:lnTo>
                    <a:lnTo>
                      <a:pt x="392" y="980"/>
                    </a:lnTo>
                    <a:lnTo>
                      <a:pt x="392" y="978"/>
                    </a:lnTo>
                    <a:lnTo>
                      <a:pt x="390" y="975"/>
                    </a:lnTo>
                    <a:lnTo>
                      <a:pt x="379" y="975"/>
                    </a:lnTo>
                    <a:lnTo>
                      <a:pt x="359" y="975"/>
                    </a:lnTo>
                    <a:lnTo>
                      <a:pt x="352" y="975"/>
                    </a:lnTo>
                    <a:lnTo>
                      <a:pt x="352" y="973"/>
                    </a:lnTo>
                    <a:lnTo>
                      <a:pt x="350" y="967"/>
                    </a:lnTo>
                    <a:lnTo>
                      <a:pt x="345" y="962"/>
                    </a:lnTo>
                    <a:lnTo>
                      <a:pt x="341" y="964"/>
                    </a:lnTo>
                    <a:lnTo>
                      <a:pt x="336" y="969"/>
                    </a:lnTo>
                    <a:lnTo>
                      <a:pt x="332" y="967"/>
                    </a:lnTo>
                    <a:lnTo>
                      <a:pt x="330" y="962"/>
                    </a:lnTo>
                    <a:lnTo>
                      <a:pt x="332" y="960"/>
                    </a:lnTo>
                    <a:lnTo>
                      <a:pt x="332" y="958"/>
                    </a:lnTo>
                    <a:lnTo>
                      <a:pt x="330" y="958"/>
                    </a:lnTo>
                    <a:lnTo>
                      <a:pt x="330" y="953"/>
                    </a:lnTo>
                    <a:lnTo>
                      <a:pt x="325" y="958"/>
                    </a:lnTo>
                    <a:lnTo>
                      <a:pt x="323" y="955"/>
                    </a:lnTo>
                    <a:lnTo>
                      <a:pt x="321" y="958"/>
                    </a:lnTo>
                    <a:lnTo>
                      <a:pt x="316" y="955"/>
                    </a:lnTo>
                    <a:lnTo>
                      <a:pt x="316" y="951"/>
                    </a:lnTo>
                    <a:lnTo>
                      <a:pt x="312" y="949"/>
                    </a:lnTo>
                    <a:lnTo>
                      <a:pt x="312" y="947"/>
                    </a:lnTo>
                    <a:lnTo>
                      <a:pt x="307" y="949"/>
                    </a:lnTo>
                    <a:lnTo>
                      <a:pt x="303" y="947"/>
                    </a:lnTo>
                    <a:lnTo>
                      <a:pt x="301" y="944"/>
                    </a:lnTo>
                    <a:lnTo>
                      <a:pt x="301" y="940"/>
                    </a:lnTo>
                    <a:lnTo>
                      <a:pt x="298" y="938"/>
                    </a:lnTo>
                    <a:lnTo>
                      <a:pt x="294" y="940"/>
                    </a:lnTo>
                    <a:lnTo>
                      <a:pt x="290" y="942"/>
                    </a:lnTo>
                    <a:lnTo>
                      <a:pt x="287" y="940"/>
                    </a:lnTo>
                    <a:lnTo>
                      <a:pt x="287" y="924"/>
                    </a:lnTo>
                    <a:lnTo>
                      <a:pt x="283" y="924"/>
                    </a:lnTo>
                    <a:lnTo>
                      <a:pt x="276" y="929"/>
                    </a:lnTo>
                    <a:lnTo>
                      <a:pt x="274" y="929"/>
                    </a:lnTo>
                    <a:lnTo>
                      <a:pt x="272" y="931"/>
                    </a:lnTo>
                    <a:lnTo>
                      <a:pt x="254" y="927"/>
                    </a:lnTo>
                    <a:lnTo>
                      <a:pt x="249" y="924"/>
                    </a:lnTo>
                    <a:lnTo>
                      <a:pt x="247" y="922"/>
                    </a:lnTo>
                    <a:lnTo>
                      <a:pt x="247" y="918"/>
                    </a:lnTo>
                    <a:lnTo>
                      <a:pt x="243" y="915"/>
                    </a:lnTo>
                    <a:lnTo>
                      <a:pt x="243" y="913"/>
                    </a:lnTo>
                    <a:lnTo>
                      <a:pt x="243" y="909"/>
                    </a:lnTo>
                    <a:lnTo>
                      <a:pt x="236" y="909"/>
                    </a:lnTo>
                    <a:lnTo>
                      <a:pt x="232" y="911"/>
                    </a:lnTo>
                    <a:lnTo>
                      <a:pt x="232" y="909"/>
                    </a:lnTo>
                    <a:lnTo>
                      <a:pt x="229" y="907"/>
                    </a:lnTo>
                    <a:lnTo>
                      <a:pt x="229" y="904"/>
                    </a:lnTo>
                    <a:lnTo>
                      <a:pt x="227" y="904"/>
                    </a:lnTo>
                    <a:lnTo>
                      <a:pt x="227" y="907"/>
                    </a:lnTo>
                    <a:lnTo>
                      <a:pt x="225" y="907"/>
                    </a:lnTo>
                    <a:lnTo>
                      <a:pt x="223" y="904"/>
                    </a:lnTo>
                    <a:lnTo>
                      <a:pt x="220" y="898"/>
                    </a:lnTo>
                    <a:lnTo>
                      <a:pt x="218" y="898"/>
                    </a:lnTo>
                    <a:lnTo>
                      <a:pt x="214" y="898"/>
                    </a:lnTo>
                    <a:lnTo>
                      <a:pt x="212" y="898"/>
                    </a:lnTo>
                    <a:lnTo>
                      <a:pt x="207" y="893"/>
                    </a:lnTo>
                    <a:lnTo>
                      <a:pt x="205" y="891"/>
                    </a:lnTo>
                    <a:lnTo>
                      <a:pt x="207" y="889"/>
                    </a:lnTo>
                    <a:lnTo>
                      <a:pt x="205" y="889"/>
                    </a:lnTo>
                    <a:lnTo>
                      <a:pt x="203" y="882"/>
                    </a:lnTo>
                    <a:lnTo>
                      <a:pt x="200" y="880"/>
                    </a:lnTo>
                    <a:lnTo>
                      <a:pt x="198" y="878"/>
                    </a:lnTo>
                    <a:lnTo>
                      <a:pt x="196" y="878"/>
                    </a:lnTo>
                    <a:lnTo>
                      <a:pt x="189" y="878"/>
                    </a:lnTo>
                    <a:lnTo>
                      <a:pt x="191" y="875"/>
                    </a:lnTo>
                    <a:lnTo>
                      <a:pt x="187" y="871"/>
                    </a:lnTo>
                    <a:lnTo>
                      <a:pt x="189" y="867"/>
                    </a:lnTo>
                    <a:lnTo>
                      <a:pt x="185" y="864"/>
                    </a:lnTo>
                    <a:lnTo>
                      <a:pt x="183" y="860"/>
                    </a:lnTo>
                    <a:lnTo>
                      <a:pt x="183" y="855"/>
                    </a:lnTo>
                    <a:lnTo>
                      <a:pt x="185" y="855"/>
                    </a:lnTo>
                    <a:lnTo>
                      <a:pt x="189" y="853"/>
                    </a:lnTo>
                    <a:lnTo>
                      <a:pt x="189" y="849"/>
                    </a:lnTo>
                    <a:lnTo>
                      <a:pt x="187" y="849"/>
                    </a:lnTo>
                    <a:lnTo>
                      <a:pt x="185" y="849"/>
                    </a:lnTo>
                    <a:lnTo>
                      <a:pt x="183" y="851"/>
                    </a:lnTo>
                    <a:lnTo>
                      <a:pt x="183" y="853"/>
                    </a:lnTo>
                    <a:lnTo>
                      <a:pt x="178" y="853"/>
                    </a:lnTo>
                    <a:lnTo>
                      <a:pt x="178" y="849"/>
                    </a:lnTo>
                    <a:lnTo>
                      <a:pt x="174" y="849"/>
                    </a:lnTo>
                    <a:lnTo>
                      <a:pt x="174" y="844"/>
                    </a:lnTo>
                    <a:lnTo>
                      <a:pt x="169" y="844"/>
                    </a:lnTo>
                    <a:lnTo>
                      <a:pt x="169" y="842"/>
                    </a:lnTo>
                    <a:lnTo>
                      <a:pt x="169" y="838"/>
                    </a:lnTo>
                    <a:lnTo>
                      <a:pt x="171" y="838"/>
                    </a:lnTo>
                    <a:lnTo>
                      <a:pt x="174" y="838"/>
                    </a:lnTo>
                    <a:lnTo>
                      <a:pt x="176" y="838"/>
                    </a:lnTo>
                    <a:lnTo>
                      <a:pt x="176" y="835"/>
                    </a:lnTo>
                    <a:lnTo>
                      <a:pt x="174" y="835"/>
                    </a:lnTo>
                    <a:lnTo>
                      <a:pt x="171" y="833"/>
                    </a:lnTo>
                    <a:lnTo>
                      <a:pt x="169" y="831"/>
                    </a:lnTo>
                    <a:lnTo>
                      <a:pt x="163" y="840"/>
                    </a:lnTo>
                    <a:lnTo>
                      <a:pt x="160" y="840"/>
                    </a:lnTo>
                    <a:lnTo>
                      <a:pt x="160" y="835"/>
                    </a:lnTo>
                    <a:lnTo>
                      <a:pt x="158" y="835"/>
                    </a:lnTo>
                    <a:lnTo>
                      <a:pt x="160" y="833"/>
                    </a:lnTo>
                    <a:lnTo>
                      <a:pt x="158" y="833"/>
                    </a:lnTo>
                    <a:lnTo>
                      <a:pt x="158" y="831"/>
                    </a:lnTo>
                    <a:lnTo>
                      <a:pt x="156" y="829"/>
                    </a:lnTo>
                    <a:lnTo>
                      <a:pt x="151" y="831"/>
                    </a:lnTo>
                    <a:lnTo>
                      <a:pt x="149" y="829"/>
                    </a:lnTo>
                    <a:lnTo>
                      <a:pt x="151" y="824"/>
                    </a:lnTo>
                    <a:lnTo>
                      <a:pt x="151" y="822"/>
                    </a:lnTo>
                    <a:lnTo>
                      <a:pt x="149" y="824"/>
                    </a:lnTo>
                    <a:lnTo>
                      <a:pt x="145" y="822"/>
                    </a:lnTo>
                    <a:lnTo>
                      <a:pt x="145" y="820"/>
                    </a:lnTo>
                    <a:lnTo>
                      <a:pt x="142" y="820"/>
                    </a:lnTo>
                    <a:lnTo>
                      <a:pt x="140" y="824"/>
                    </a:lnTo>
                    <a:lnTo>
                      <a:pt x="136" y="824"/>
                    </a:lnTo>
                    <a:lnTo>
                      <a:pt x="136" y="822"/>
                    </a:lnTo>
                    <a:lnTo>
                      <a:pt x="138" y="822"/>
                    </a:lnTo>
                    <a:lnTo>
                      <a:pt x="136" y="818"/>
                    </a:lnTo>
                    <a:lnTo>
                      <a:pt x="131" y="818"/>
                    </a:lnTo>
                    <a:lnTo>
                      <a:pt x="129" y="818"/>
                    </a:lnTo>
                    <a:lnTo>
                      <a:pt x="131" y="815"/>
                    </a:lnTo>
                    <a:lnTo>
                      <a:pt x="129" y="815"/>
                    </a:lnTo>
                    <a:lnTo>
                      <a:pt x="127" y="815"/>
                    </a:lnTo>
                    <a:lnTo>
                      <a:pt x="131" y="811"/>
                    </a:lnTo>
                    <a:lnTo>
                      <a:pt x="129" y="807"/>
                    </a:lnTo>
                    <a:lnTo>
                      <a:pt x="127" y="809"/>
                    </a:lnTo>
                    <a:lnTo>
                      <a:pt x="122" y="809"/>
                    </a:lnTo>
                    <a:lnTo>
                      <a:pt x="114" y="813"/>
                    </a:lnTo>
                    <a:lnTo>
                      <a:pt x="111" y="811"/>
                    </a:lnTo>
                    <a:lnTo>
                      <a:pt x="105" y="798"/>
                    </a:lnTo>
                    <a:lnTo>
                      <a:pt x="102" y="789"/>
                    </a:lnTo>
                    <a:lnTo>
                      <a:pt x="105" y="787"/>
                    </a:lnTo>
                    <a:lnTo>
                      <a:pt x="100" y="787"/>
                    </a:lnTo>
                    <a:lnTo>
                      <a:pt x="98" y="764"/>
                    </a:lnTo>
                    <a:lnTo>
                      <a:pt x="98" y="769"/>
                    </a:lnTo>
                    <a:lnTo>
                      <a:pt x="98" y="762"/>
                    </a:lnTo>
                    <a:lnTo>
                      <a:pt x="100" y="762"/>
                    </a:lnTo>
                    <a:lnTo>
                      <a:pt x="98" y="762"/>
                    </a:lnTo>
                    <a:lnTo>
                      <a:pt x="98" y="764"/>
                    </a:lnTo>
                    <a:lnTo>
                      <a:pt x="89" y="731"/>
                    </a:lnTo>
                    <a:lnTo>
                      <a:pt x="85" y="727"/>
                    </a:lnTo>
                    <a:lnTo>
                      <a:pt x="89" y="729"/>
                    </a:lnTo>
                    <a:lnTo>
                      <a:pt x="91" y="738"/>
                    </a:lnTo>
                    <a:lnTo>
                      <a:pt x="91" y="736"/>
                    </a:lnTo>
                    <a:lnTo>
                      <a:pt x="89" y="736"/>
                    </a:lnTo>
                    <a:lnTo>
                      <a:pt x="89" y="729"/>
                    </a:lnTo>
                    <a:lnTo>
                      <a:pt x="87" y="727"/>
                    </a:lnTo>
                    <a:lnTo>
                      <a:pt x="85" y="711"/>
                    </a:lnTo>
                    <a:lnTo>
                      <a:pt x="82" y="687"/>
                    </a:lnTo>
                    <a:lnTo>
                      <a:pt x="78" y="680"/>
                    </a:lnTo>
                    <a:lnTo>
                      <a:pt x="73" y="653"/>
                    </a:lnTo>
                    <a:lnTo>
                      <a:pt x="73" y="656"/>
                    </a:lnTo>
                    <a:lnTo>
                      <a:pt x="78" y="656"/>
                    </a:lnTo>
                    <a:lnTo>
                      <a:pt x="73" y="656"/>
                    </a:lnTo>
                    <a:lnTo>
                      <a:pt x="76" y="653"/>
                    </a:lnTo>
                    <a:lnTo>
                      <a:pt x="73" y="651"/>
                    </a:lnTo>
                    <a:lnTo>
                      <a:pt x="69" y="642"/>
                    </a:lnTo>
                    <a:lnTo>
                      <a:pt x="65" y="642"/>
                    </a:lnTo>
                    <a:lnTo>
                      <a:pt x="62" y="638"/>
                    </a:lnTo>
                    <a:lnTo>
                      <a:pt x="62" y="640"/>
                    </a:lnTo>
                    <a:lnTo>
                      <a:pt x="60" y="636"/>
                    </a:lnTo>
                    <a:lnTo>
                      <a:pt x="58" y="631"/>
                    </a:lnTo>
                    <a:lnTo>
                      <a:pt x="60" y="631"/>
                    </a:lnTo>
                    <a:lnTo>
                      <a:pt x="58" y="629"/>
                    </a:lnTo>
                    <a:lnTo>
                      <a:pt x="58" y="631"/>
                    </a:lnTo>
                    <a:lnTo>
                      <a:pt x="58" y="622"/>
                    </a:lnTo>
                    <a:lnTo>
                      <a:pt x="56" y="620"/>
                    </a:lnTo>
                    <a:lnTo>
                      <a:pt x="56" y="618"/>
                    </a:lnTo>
                    <a:lnTo>
                      <a:pt x="53" y="609"/>
                    </a:lnTo>
                    <a:lnTo>
                      <a:pt x="49" y="602"/>
                    </a:lnTo>
                    <a:lnTo>
                      <a:pt x="44" y="589"/>
                    </a:lnTo>
                    <a:lnTo>
                      <a:pt x="42" y="576"/>
                    </a:lnTo>
                    <a:lnTo>
                      <a:pt x="40" y="573"/>
                    </a:lnTo>
                    <a:lnTo>
                      <a:pt x="40" y="567"/>
                    </a:lnTo>
                    <a:lnTo>
                      <a:pt x="38" y="562"/>
                    </a:lnTo>
                    <a:lnTo>
                      <a:pt x="40" y="558"/>
                    </a:lnTo>
                    <a:lnTo>
                      <a:pt x="40" y="560"/>
                    </a:lnTo>
                    <a:lnTo>
                      <a:pt x="40" y="558"/>
                    </a:lnTo>
                    <a:lnTo>
                      <a:pt x="42" y="560"/>
                    </a:lnTo>
                    <a:lnTo>
                      <a:pt x="42" y="558"/>
                    </a:lnTo>
                    <a:lnTo>
                      <a:pt x="42" y="556"/>
                    </a:lnTo>
                    <a:lnTo>
                      <a:pt x="38" y="556"/>
                    </a:lnTo>
                    <a:lnTo>
                      <a:pt x="40" y="553"/>
                    </a:lnTo>
                    <a:lnTo>
                      <a:pt x="40" y="551"/>
                    </a:lnTo>
                    <a:lnTo>
                      <a:pt x="38" y="553"/>
                    </a:lnTo>
                    <a:lnTo>
                      <a:pt x="38" y="556"/>
                    </a:lnTo>
                    <a:lnTo>
                      <a:pt x="36" y="553"/>
                    </a:lnTo>
                    <a:lnTo>
                      <a:pt x="38" y="560"/>
                    </a:lnTo>
                    <a:lnTo>
                      <a:pt x="36" y="560"/>
                    </a:lnTo>
                    <a:lnTo>
                      <a:pt x="31" y="560"/>
                    </a:lnTo>
                    <a:lnTo>
                      <a:pt x="31" y="556"/>
                    </a:lnTo>
                    <a:lnTo>
                      <a:pt x="29" y="549"/>
                    </a:lnTo>
                    <a:lnTo>
                      <a:pt x="24" y="545"/>
                    </a:lnTo>
                    <a:lnTo>
                      <a:pt x="27" y="545"/>
                    </a:lnTo>
                    <a:lnTo>
                      <a:pt x="27" y="540"/>
                    </a:lnTo>
                    <a:lnTo>
                      <a:pt x="27" y="538"/>
                    </a:lnTo>
                    <a:lnTo>
                      <a:pt x="24" y="533"/>
                    </a:lnTo>
                    <a:lnTo>
                      <a:pt x="22" y="533"/>
                    </a:lnTo>
                    <a:lnTo>
                      <a:pt x="24" y="533"/>
                    </a:lnTo>
                    <a:lnTo>
                      <a:pt x="22" y="529"/>
                    </a:lnTo>
                    <a:lnTo>
                      <a:pt x="20" y="527"/>
                    </a:lnTo>
                    <a:lnTo>
                      <a:pt x="20" y="529"/>
                    </a:lnTo>
                    <a:lnTo>
                      <a:pt x="16" y="529"/>
                    </a:lnTo>
                    <a:lnTo>
                      <a:pt x="16" y="531"/>
                    </a:lnTo>
                    <a:lnTo>
                      <a:pt x="13" y="531"/>
                    </a:lnTo>
                    <a:lnTo>
                      <a:pt x="13" y="529"/>
                    </a:lnTo>
                    <a:lnTo>
                      <a:pt x="13" y="527"/>
                    </a:lnTo>
                    <a:lnTo>
                      <a:pt x="9" y="527"/>
                    </a:lnTo>
                    <a:lnTo>
                      <a:pt x="11" y="525"/>
                    </a:lnTo>
                    <a:lnTo>
                      <a:pt x="9" y="527"/>
                    </a:lnTo>
                    <a:lnTo>
                      <a:pt x="9" y="525"/>
                    </a:lnTo>
                    <a:lnTo>
                      <a:pt x="7" y="522"/>
                    </a:lnTo>
                    <a:lnTo>
                      <a:pt x="4" y="525"/>
                    </a:lnTo>
                    <a:lnTo>
                      <a:pt x="4" y="522"/>
                    </a:lnTo>
                    <a:lnTo>
                      <a:pt x="2" y="522"/>
                    </a:lnTo>
                    <a:lnTo>
                      <a:pt x="2" y="520"/>
                    </a:lnTo>
                    <a:lnTo>
                      <a:pt x="0" y="520"/>
                    </a:lnTo>
                    <a:lnTo>
                      <a:pt x="2" y="518"/>
                    </a:lnTo>
                    <a:lnTo>
                      <a:pt x="2" y="520"/>
                    </a:lnTo>
                    <a:lnTo>
                      <a:pt x="4" y="520"/>
                    </a:lnTo>
                    <a:lnTo>
                      <a:pt x="4" y="516"/>
                    </a:lnTo>
                    <a:lnTo>
                      <a:pt x="4" y="513"/>
                    </a:lnTo>
                    <a:lnTo>
                      <a:pt x="2" y="513"/>
                    </a:lnTo>
                    <a:lnTo>
                      <a:pt x="4" y="513"/>
                    </a:lnTo>
                    <a:lnTo>
                      <a:pt x="2" y="513"/>
                    </a:lnTo>
                    <a:lnTo>
                      <a:pt x="0" y="509"/>
                    </a:lnTo>
                    <a:lnTo>
                      <a:pt x="0" y="507"/>
                    </a:lnTo>
                    <a:lnTo>
                      <a:pt x="2" y="505"/>
                    </a:lnTo>
                    <a:lnTo>
                      <a:pt x="7" y="502"/>
                    </a:lnTo>
                    <a:lnTo>
                      <a:pt x="11" y="505"/>
                    </a:lnTo>
                    <a:lnTo>
                      <a:pt x="11" y="500"/>
                    </a:lnTo>
                    <a:lnTo>
                      <a:pt x="13" y="498"/>
                    </a:lnTo>
                    <a:lnTo>
                      <a:pt x="16" y="500"/>
                    </a:lnTo>
                    <a:lnTo>
                      <a:pt x="16" y="502"/>
                    </a:lnTo>
                    <a:lnTo>
                      <a:pt x="18" y="502"/>
                    </a:lnTo>
                    <a:lnTo>
                      <a:pt x="18" y="500"/>
                    </a:lnTo>
                    <a:lnTo>
                      <a:pt x="20" y="500"/>
                    </a:lnTo>
                    <a:lnTo>
                      <a:pt x="22" y="498"/>
                    </a:lnTo>
                    <a:lnTo>
                      <a:pt x="24" y="498"/>
                    </a:lnTo>
                    <a:lnTo>
                      <a:pt x="24" y="496"/>
                    </a:lnTo>
                    <a:lnTo>
                      <a:pt x="27" y="496"/>
                    </a:lnTo>
                    <a:lnTo>
                      <a:pt x="24" y="493"/>
                    </a:lnTo>
                    <a:lnTo>
                      <a:pt x="29" y="487"/>
                    </a:lnTo>
                    <a:lnTo>
                      <a:pt x="27" y="478"/>
                    </a:lnTo>
                    <a:lnTo>
                      <a:pt x="29" y="473"/>
                    </a:lnTo>
                    <a:lnTo>
                      <a:pt x="29" y="471"/>
                    </a:lnTo>
                    <a:lnTo>
                      <a:pt x="29" y="469"/>
                    </a:lnTo>
                    <a:lnTo>
                      <a:pt x="33" y="465"/>
                    </a:lnTo>
                    <a:lnTo>
                      <a:pt x="31" y="460"/>
                    </a:lnTo>
                    <a:lnTo>
                      <a:pt x="24" y="458"/>
                    </a:lnTo>
                    <a:lnTo>
                      <a:pt x="22" y="456"/>
                    </a:lnTo>
                    <a:lnTo>
                      <a:pt x="24" y="456"/>
                    </a:lnTo>
                    <a:lnTo>
                      <a:pt x="27" y="451"/>
                    </a:lnTo>
                    <a:lnTo>
                      <a:pt x="33" y="451"/>
                    </a:lnTo>
                    <a:lnTo>
                      <a:pt x="36" y="449"/>
                    </a:lnTo>
                    <a:lnTo>
                      <a:pt x="33" y="445"/>
                    </a:lnTo>
                    <a:lnTo>
                      <a:pt x="33" y="440"/>
                    </a:lnTo>
                    <a:lnTo>
                      <a:pt x="27" y="436"/>
                    </a:lnTo>
                    <a:lnTo>
                      <a:pt x="27" y="431"/>
                    </a:lnTo>
                    <a:lnTo>
                      <a:pt x="27" y="429"/>
                    </a:lnTo>
                    <a:lnTo>
                      <a:pt x="22" y="422"/>
                    </a:lnTo>
                    <a:lnTo>
                      <a:pt x="27" y="416"/>
                    </a:lnTo>
                    <a:lnTo>
                      <a:pt x="24" y="411"/>
                    </a:lnTo>
                    <a:lnTo>
                      <a:pt x="22" y="411"/>
                    </a:lnTo>
                    <a:lnTo>
                      <a:pt x="24" y="405"/>
                    </a:lnTo>
                    <a:lnTo>
                      <a:pt x="24" y="402"/>
                    </a:lnTo>
                    <a:lnTo>
                      <a:pt x="22" y="402"/>
                    </a:lnTo>
                    <a:lnTo>
                      <a:pt x="22" y="398"/>
                    </a:lnTo>
                    <a:lnTo>
                      <a:pt x="22" y="396"/>
                    </a:lnTo>
                    <a:lnTo>
                      <a:pt x="20" y="396"/>
                    </a:lnTo>
                    <a:lnTo>
                      <a:pt x="18" y="398"/>
                    </a:lnTo>
                    <a:lnTo>
                      <a:pt x="20" y="398"/>
                    </a:lnTo>
                    <a:lnTo>
                      <a:pt x="18" y="398"/>
                    </a:lnTo>
                    <a:lnTo>
                      <a:pt x="16" y="396"/>
                    </a:lnTo>
                    <a:lnTo>
                      <a:pt x="13" y="394"/>
                    </a:lnTo>
                    <a:lnTo>
                      <a:pt x="11" y="396"/>
                    </a:lnTo>
                    <a:lnTo>
                      <a:pt x="11" y="398"/>
                    </a:lnTo>
                    <a:lnTo>
                      <a:pt x="9" y="398"/>
                    </a:lnTo>
                    <a:lnTo>
                      <a:pt x="4" y="398"/>
                    </a:lnTo>
                    <a:lnTo>
                      <a:pt x="0" y="396"/>
                    </a:lnTo>
                    <a:lnTo>
                      <a:pt x="7" y="396"/>
                    </a:lnTo>
                    <a:lnTo>
                      <a:pt x="7" y="391"/>
                    </a:lnTo>
                    <a:lnTo>
                      <a:pt x="4" y="389"/>
                    </a:lnTo>
                    <a:lnTo>
                      <a:pt x="9" y="387"/>
                    </a:lnTo>
                    <a:lnTo>
                      <a:pt x="11" y="385"/>
                    </a:lnTo>
                    <a:lnTo>
                      <a:pt x="16" y="385"/>
                    </a:lnTo>
                    <a:lnTo>
                      <a:pt x="20" y="380"/>
                    </a:lnTo>
                    <a:lnTo>
                      <a:pt x="20" y="385"/>
                    </a:lnTo>
                    <a:lnTo>
                      <a:pt x="22" y="387"/>
                    </a:lnTo>
                    <a:lnTo>
                      <a:pt x="27" y="385"/>
                    </a:lnTo>
                    <a:lnTo>
                      <a:pt x="29" y="387"/>
                    </a:lnTo>
                    <a:lnTo>
                      <a:pt x="33" y="385"/>
                    </a:lnTo>
                    <a:lnTo>
                      <a:pt x="33" y="382"/>
                    </a:lnTo>
                    <a:lnTo>
                      <a:pt x="36" y="382"/>
                    </a:lnTo>
                    <a:lnTo>
                      <a:pt x="38" y="380"/>
                    </a:lnTo>
                    <a:lnTo>
                      <a:pt x="40" y="378"/>
                    </a:lnTo>
                    <a:lnTo>
                      <a:pt x="38" y="376"/>
                    </a:lnTo>
                    <a:lnTo>
                      <a:pt x="42" y="371"/>
                    </a:lnTo>
                    <a:lnTo>
                      <a:pt x="36" y="369"/>
                    </a:lnTo>
                    <a:lnTo>
                      <a:pt x="38" y="367"/>
                    </a:lnTo>
                    <a:lnTo>
                      <a:pt x="40" y="365"/>
                    </a:lnTo>
                    <a:lnTo>
                      <a:pt x="42" y="369"/>
                    </a:lnTo>
                    <a:lnTo>
                      <a:pt x="44" y="369"/>
                    </a:lnTo>
                    <a:lnTo>
                      <a:pt x="42" y="362"/>
                    </a:lnTo>
                    <a:lnTo>
                      <a:pt x="49" y="356"/>
                    </a:lnTo>
                    <a:lnTo>
                      <a:pt x="53" y="342"/>
                    </a:lnTo>
                    <a:lnTo>
                      <a:pt x="49" y="340"/>
                    </a:lnTo>
                    <a:lnTo>
                      <a:pt x="42" y="345"/>
                    </a:lnTo>
                    <a:lnTo>
                      <a:pt x="40" y="345"/>
                    </a:lnTo>
                    <a:lnTo>
                      <a:pt x="40" y="342"/>
                    </a:lnTo>
                    <a:lnTo>
                      <a:pt x="40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7" y="336"/>
                    </a:lnTo>
                    <a:lnTo>
                      <a:pt x="49" y="334"/>
                    </a:lnTo>
                    <a:lnTo>
                      <a:pt x="53" y="334"/>
                    </a:lnTo>
                    <a:lnTo>
                      <a:pt x="56" y="336"/>
                    </a:lnTo>
                    <a:lnTo>
                      <a:pt x="58" y="334"/>
                    </a:lnTo>
                    <a:lnTo>
                      <a:pt x="56" y="329"/>
                    </a:lnTo>
                    <a:lnTo>
                      <a:pt x="58" y="327"/>
                    </a:lnTo>
                    <a:lnTo>
                      <a:pt x="58" y="322"/>
                    </a:lnTo>
                    <a:lnTo>
                      <a:pt x="60" y="322"/>
                    </a:lnTo>
                    <a:lnTo>
                      <a:pt x="58" y="316"/>
                    </a:lnTo>
                    <a:lnTo>
                      <a:pt x="56" y="314"/>
                    </a:lnTo>
                    <a:lnTo>
                      <a:pt x="53" y="316"/>
                    </a:lnTo>
                    <a:lnTo>
                      <a:pt x="53" y="314"/>
                    </a:lnTo>
                    <a:lnTo>
                      <a:pt x="47" y="311"/>
                    </a:lnTo>
                    <a:lnTo>
                      <a:pt x="47" y="309"/>
                    </a:lnTo>
                    <a:lnTo>
                      <a:pt x="42" y="309"/>
                    </a:lnTo>
                    <a:lnTo>
                      <a:pt x="42" y="307"/>
                    </a:lnTo>
                    <a:lnTo>
                      <a:pt x="40" y="307"/>
                    </a:lnTo>
                    <a:lnTo>
                      <a:pt x="38" y="309"/>
                    </a:lnTo>
                    <a:lnTo>
                      <a:pt x="38" y="307"/>
                    </a:lnTo>
                    <a:lnTo>
                      <a:pt x="38" y="309"/>
                    </a:lnTo>
                    <a:lnTo>
                      <a:pt x="36" y="311"/>
                    </a:lnTo>
                    <a:lnTo>
                      <a:pt x="33" y="309"/>
                    </a:lnTo>
                    <a:lnTo>
                      <a:pt x="36" y="307"/>
                    </a:lnTo>
                    <a:lnTo>
                      <a:pt x="36" y="305"/>
                    </a:lnTo>
                    <a:lnTo>
                      <a:pt x="33" y="305"/>
                    </a:lnTo>
                    <a:lnTo>
                      <a:pt x="36" y="302"/>
                    </a:lnTo>
                    <a:lnTo>
                      <a:pt x="33" y="302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6" name="Freeform 829"/>
              <p:cNvSpPr>
                <a:spLocks/>
              </p:cNvSpPr>
              <p:nvPr/>
            </p:nvSpPr>
            <p:spPr bwMode="auto">
              <a:xfrm>
                <a:off x="2177" y="2758"/>
                <a:ext cx="441" cy="304"/>
              </a:xfrm>
              <a:custGeom>
                <a:avLst/>
                <a:gdLst>
                  <a:gd name="T0" fmla="*/ 11 w 441"/>
                  <a:gd name="T1" fmla="*/ 296 h 304"/>
                  <a:gd name="T2" fmla="*/ 18 w 441"/>
                  <a:gd name="T3" fmla="*/ 296 h 304"/>
                  <a:gd name="T4" fmla="*/ 7 w 441"/>
                  <a:gd name="T5" fmla="*/ 280 h 304"/>
                  <a:gd name="T6" fmla="*/ 5 w 441"/>
                  <a:gd name="T7" fmla="*/ 280 h 304"/>
                  <a:gd name="T8" fmla="*/ 9 w 441"/>
                  <a:gd name="T9" fmla="*/ 280 h 304"/>
                  <a:gd name="T10" fmla="*/ 16 w 441"/>
                  <a:gd name="T11" fmla="*/ 271 h 304"/>
                  <a:gd name="T12" fmla="*/ 27 w 441"/>
                  <a:gd name="T13" fmla="*/ 267 h 304"/>
                  <a:gd name="T14" fmla="*/ 43 w 441"/>
                  <a:gd name="T15" fmla="*/ 260 h 304"/>
                  <a:gd name="T16" fmla="*/ 47 w 441"/>
                  <a:gd name="T17" fmla="*/ 273 h 304"/>
                  <a:gd name="T18" fmla="*/ 63 w 441"/>
                  <a:gd name="T19" fmla="*/ 262 h 304"/>
                  <a:gd name="T20" fmla="*/ 65 w 441"/>
                  <a:gd name="T21" fmla="*/ 253 h 304"/>
                  <a:gd name="T22" fmla="*/ 87 w 441"/>
                  <a:gd name="T23" fmla="*/ 242 h 304"/>
                  <a:gd name="T24" fmla="*/ 98 w 441"/>
                  <a:gd name="T25" fmla="*/ 227 h 304"/>
                  <a:gd name="T26" fmla="*/ 98 w 441"/>
                  <a:gd name="T27" fmla="*/ 218 h 304"/>
                  <a:gd name="T28" fmla="*/ 112 w 441"/>
                  <a:gd name="T29" fmla="*/ 218 h 304"/>
                  <a:gd name="T30" fmla="*/ 125 w 441"/>
                  <a:gd name="T31" fmla="*/ 222 h 304"/>
                  <a:gd name="T32" fmla="*/ 134 w 441"/>
                  <a:gd name="T33" fmla="*/ 231 h 304"/>
                  <a:gd name="T34" fmla="*/ 147 w 441"/>
                  <a:gd name="T35" fmla="*/ 227 h 304"/>
                  <a:gd name="T36" fmla="*/ 163 w 441"/>
                  <a:gd name="T37" fmla="*/ 211 h 304"/>
                  <a:gd name="T38" fmla="*/ 178 w 441"/>
                  <a:gd name="T39" fmla="*/ 216 h 304"/>
                  <a:gd name="T40" fmla="*/ 194 w 441"/>
                  <a:gd name="T41" fmla="*/ 209 h 304"/>
                  <a:gd name="T42" fmla="*/ 203 w 441"/>
                  <a:gd name="T43" fmla="*/ 211 h 304"/>
                  <a:gd name="T44" fmla="*/ 205 w 441"/>
                  <a:gd name="T45" fmla="*/ 200 h 304"/>
                  <a:gd name="T46" fmla="*/ 196 w 441"/>
                  <a:gd name="T47" fmla="*/ 185 h 304"/>
                  <a:gd name="T48" fmla="*/ 198 w 441"/>
                  <a:gd name="T49" fmla="*/ 169 h 304"/>
                  <a:gd name="T50" fmla="*/ 192 w 441"/>
                  <a:gd name="T51" fmla="*/ 158 h 304"/>
                  <a:gd name="T52" fmla="*/ 205 w 441"/>
                  <a:gd name="T53" fmla="*/ 142 h 304"/>
                  <a:gd name="T54" fmla="*/ 219 w 441"/>
                  <a:gd name="T55" fmla="*/ 153 h 304"/>
                  <a:gd name="T56" fmla="*/ 234 w 441"/>
                  <a:gd name="T57" fmla="*/ 151 h 304"/>
                  <a:gd name="T58" fmla="*/ 241 w 441"/>
                  <a:gd name="T59" fmla="*/ 162 h 304"/>
                  <a:gd name="T60" fmla="*/ 263 w 441"/>
                  <a:gd name="T61" fmla="*/ 158 h 304"/>
                  <a:gd name="T62" fmla="*/ 276 w 441"/>
                  <a:gd name="T63" fmla="*/ 165 h 304"/>
                  <a:gd name="T64" fmla="*/ 290 w 441"/>
                  <a:gd name="T65" fmla="*/ 158 h 304"/>
                  <a:gd name="T66" fmla="*/ 301 w 441"/>
                  <a:gd name="T67" fmla="*/ 165 h 304"/>
                  <a:gd name="T68" fmla="*/ 303 w 441"/>
                  <a:gd name="T69" fmla="*/ 156 h 304"/>
                  <a:gd name="T70" fmla="*/ 303 w 441"/>
                  <a:gd name="T71" fmla="*/ 138 h 304"/>
                  <a:gd name="T72" fmla="*/ 299 w 441"/>
                  <a:gd name="T73" fmla="*/ 131 h 304"/>
                  <a:gd name="T74" fmla="*/ 314 w 441"/>
                  <a:gd name="T75" fmla="*/ 116 h 304"/>
                  <a:gd name="T76" fmla="*/ 332 w 441"/>
                  <a:gd name="T77" fmla="*/ 100 h 304"/>
                  <a:gd name="T78" fmla="*/ 341 w 441"/>
                  <a:gd name="T79" fmla="*/ 105 h 304"/>
                  <a:gd name="T80" fmla="*/ 350 w 441"/>
                  <a:gd name="T81" fmla="*/ 107 h 304"/>
                  <a:gd name="T82" fmla="*/ 357 w 441"/>
                  <a:gd name="T83" fmla="*/ 98 h 304"/>
                  <a:gd name="T84" fmla="*/ 357 w 441"/>
                  <a:gd name="T85" fmla="*/ 80 h 304"/>
                  <a:gd name="T86" fmla="*/ 370 w 441"/>
                  <a:gd name="T87" fmla="*/ 82 h 304"/>
                  <a:gd name="T88" fmla="*/ 381 w 441"/>
                  <a:gd name="T89" fmla="*/ 60 h 304"/>
                  <a:gd name="T90" fmla="*/ 381 w 441"/>
                  <a:gd name="T91" fmla="*/ 49 h 304"/>
                  <a:gd name="T92" fmla="*/ 386 w 441"/>
                  <a:gd name="T93" fmla="*/ 40 h 304"/>
                  <a:gd name="T94" fmla="*/ 399 w 441"/>
                  <a:gd name="T95" fmla="*/ 40 h 304"/>
                  <a:gd name="T96" fmla="*/ 408 w 441"/>
                  <a:gd name="T97" fmla="*/ 45 h 304"/>
                  <a:gd name="T98" fmla="*/ 417 w 441"/>
                  <a:gd name="T99" fmla="*/ 29 h 304"/>
                  <a:gd name="T100" fmla="*/ 423 w 441"/>
                  <a:gd name="T101" fmla="*/ 20 h 304"/>
                  <a:gd name="T102" fmla="*/ 430 w 441"/>
                  <a:gd name="T103" fmla="*/ 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41" h="304">
                    <a:moveTo>
                      <a:pt x="11" y="304"/>
                    </a:moveTo>
                    <a:lnTo>
                      <a:pt x="11" y="302"/>
                    </a:lnTo>
                    <a:lnTo>
                      <a:pt x="11" y="300"/>
                    </a:lnTo>
                    <a:lnTo>
                      <a:pt x="11" y="298"/>
                    </a:lnTo>
                    <a:lnTo>
                      <a:pt x="11" y="296"/>
                    </a:lnTo>
                    <a:lnTo>
                      <a:pt x="14" y="296"/>
                    </a:lnTo>
                    <a:lnTo>
                      <a:pt x="16" y="298"/>
                    </a:lnTo>
                    <a:lnTo>
                      <a:pt x="16" y="300"/>
                    </a:lnTo>
                    <a:lnTo>
                      <a:pt x="16" y="298"/>
                    </a:lnTo>
                    <a:lnTo>
                      <a:pt x="18" y="296"/>
                    </a:lnTo>
                    <a:lnTo>
                      <a:pt x="16" y="293"/>
                    </a:lnTo>
                    <a:lnTo>
                      <a:pt x="14" y="293"/>
                    </a:lnTo>
                    <a:lnTo>
                      <a:pt x="14" y="287"/>
                    </a:lnTo>
                    <a:lnTo>
                      <a:pt x="7" y="285"/>
                    </a:lnTo>
                    <a:lnTo>
                      <a:pt x="7" y="280"/>
                    </a:lnTo>
                    <a:lnTo>
                      <a:pt x="5" y="280"/>
                    </a:lnTo>
                    <a:lnTo>
                      <a:pt x="5" y="282"/>
                    </a:lnTo>
                    <a:lnTo>
                      <a:pt x="2" y="282"/>
                    </a:lnTo>
                    <a:lnTo>
                      <a:pt x="0" y="280"/>
                    </a:lnTo>
                    <a:lnTo>
                      <a:pt x="5" y="280"/>
                    </a:lnTo>
                    <a:lnTo>
                      <a:pt x="2" y="276"/>
                    </a:lnTo>
                    <a:lnTo>
                      <a:pt x="5" y="273"/>
                    </a:lnTo>
                    <a:lnTo>
                      <a:pt x="7" y="276"/>
                    </a:lnTo>
                    <a:lnTo>
                      <a:pt x="9" y="276"/>
                    </a:lnTo>
                    <a:lnTo>
                      <a:pt x="9" y="280"/>
                    </a:lnTo>
                    <a:lnTo>
                      <a:pt x="11" y="278"/>
                    </a:lnTo>
                    <a:lnTo>
                      <a:pt x="11" y="273"/>
                    </a:lnTo>
                    <a:lnTo>
                      <a:pt x="11" y="271"/>
                    </a:lnTo>
                    <a:lnTo>
                      <a:pt x="14" y="273"/>
                    </a:lnTo>
                    <a:lnTo>
                      <a:pt x="16" y="271"/>
                    </a:lnTo>
                    <a:lnTo>
                      <a:pt x="16" y="273"/>
                    </a:lnTo>
                    <a:lnTo>
                      <a:pt x="20" y="276"/>
                    </a:lnTo>
                    <a:lnTo>
                      <a:pt x="22" y="269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31" y="265"/>
                    </a:lnTo>
                    <a:lnTo>
                      <a:pt x="31" y="260"/>
                    </a:lnTo>
                    <a:lnTo>
                      <a:pt x="34" y="258"/>
                    </a:lnTo>
                    <a:lnTo>
                      <a:pt x="36" y="262"/>
                    </a:lnTo>
                    <a:lnTo>
                      <a:pt x="43" y="260"/>
                    </a:lnTo>
                    <a:lnTo>
                      <a:pt x="43" y="267"/>
                    </a:lnTo>
                    <a:lnTo>
                      <a:pt x="45" y="267"/>
                    </a:lnTo>
                    <a:lnTo>
                      <a:pt x="47" y="269"/>
                    </a:lnTo>
                    <a:lnTo>
                      <a:pt x="45" y="271"/>
                    </a:lnTo>
                    <a:lnTo>
                      <a:pt x="47" y="273"/>
                    </a:lnTo>
                    <a:lnTo>
                      <a:pt x="54" y="269"/>
                    </a:lnTo>
                    <a:lnTo>
                      <a:pt x="56" y="269"/>
                    </a:lnTo>
                    <a:lnTo>
                      <a:pt x="56" y="265"/>
                    </a:lnTo>
                    <a:lnTo>
                      <a:pt x="63" y="265"/>
                    </a:lnTo>
                    <a:lnTo>
                      <a:pt x="63" y="262"/>
                    </a:lnTo>
                    <a:lnTo>
                      <a:pt x="58" y="260"/>
                    </a:lnTo>
                    <a:lnTo>
                      <a:pt x="60" y="256"/>
                    </a:lnTo>
                    <a:lnTo>
                      <a:pt x="65" y="256"/>
                    </a:lnTo>
                    <a:lnTo>
                      <a:pt x="63" y="253"/>
                    </a:lnTo>
                    <a:lnTo>
                      <a:pt x="65" y="253"/>
                    </a:lnTo>
                    <a:lnTo>
                      <a:pt x="65" y="249"/>
                    </a:lnTo>
                    <a:lnTo>
                      <a:pt x="69" y="249"/>
                    </a:lnTo>
                    <a:lnTo>
                      <a:pt x="76" y="245"/>
                    </a:lnTo>
                    <a:lnTo>
                      <a:pt x="78" y="245"/>
                    </a:lnTo>
                    <a:lnTo>
                      <a:pt x="87" y="242"/>
                    </a:lnTo>
                    <a:lnTo>
                      <a:pt x="87" y="240"/>
                    </a:lnTo>
                    <a:lnTo>
                      <a:pt x="96" y="242"/>
                    </a:lnTo>
                    <a:lnTo>
                      <a:pt x="96" y="240"/>
                    </a:lnTo>
                    <a:lnTo>
                      <a:pt x="94" y="229"/>
                    </a:lnTo>
                    <a:lnTo>
                      <a:pt x="98" y="227"/>
                    </a:lnTo>
                    <a:lnTo>
                      <a:pt x="103" y="227"/>
                    </a:lnTo>
                    <a:lnTo>
                      <a:pt x="103" y="222"/>
                    </a:lnTo>
                    <a:lnTo>
                      <a:pt x="100" y="222"/>
                    </a:lnTo>
                    <a:lnTo>
                      <a:pt x="96" y="220"/>
                    </a:lnTo>
                    <a:lnTo>
                      <a:pt x="98" y="218"/>
                    </a:lnTo>
                    <a:lnTo>
                      <a:pt x="100" y="218"/>
                    </a:lnTo>
                    <a:lnTo>
                      <a:pt x="103" y="218"/>
                    </a:lnTo>
                    <a:lnTo>
                      <a:pt x="105" y="218"/>
                    </a:lnTo>
                    <a:lnTo>
                      <a:pt x="107" y="216"/>
                    </a:lnTo>
                    <a:lnTo>
                      <a:pt x="112" y="218"/>
                    </a:lnTo>
                    <a:lnTo>
                      <a:pt x="112" y="220"/>
                    </a:lnTo>
                    <a:lnTo>
                      <a:pt x="114" y="218"/>
                    </a:lnTo>
                    <a:lnTo>
                      <a:pt x="120" y="216"/>
                    </a:lnTo>
                    <a:lnTo>
                      <a:pt x="120" y="220"/>
                    </a:lnTo>
                    <a:lnTo>
                      <a:pt x="125" y="222"/>
                    </a:lnTo>
                    <a:lnTo>
                      <a:pt x="127" y="225"/>
                    </a:lnTo>
                    <a:lnTo>
                      <a:pt x="127" y="227"/>
                    </a:lnTo>
                    <a:lnTo>
                      <a:pt x="132" y="227"/>
                    </a:lnTo>
                    <a:lnTo>
                      <a:pt x="134" y="227"/>
                    </a:lnTo>
                    <a:lnTo>
                      <a:pt x="134" y="231"/>
                    </a:lnTo>
                    <a:lnTo>
                      <a:pt x="138" y="231"/>
                    </a:lnTo>
                    <a:lnTo>
                      <a:pt x="141" y="231"/>
                    </a:lnTo>
                    <a:lnTo>
                      <a:pt x="143" y="227"/>
                    </a:lnTo>
                    <a:lnTo>
                      <a:pt x="145" y="229"/>
                    </a:lnTo>
                    <a:lnTo>
                      <a:pt x="147" y="227"/>
                    </a:lnTo>
                    <a:lnTo>
                      <a:pt x="149" y="222"/>
                    </a:lnTo>
                    <a:lnTo>
                      <a:pt x="147" y="222"/>
                    </a:lnTo>
                    <a:lnTo>
                      <a:pt x="149" y="216"/>
                    </a:lnTo>
                    <a:lnTo>
                      <a:pt x="156" y="216"/>
                    </a:lnTo>
                    <a:lnTo>
                      <a:pt x="163" y="211"/>
                    </a:lnTo>
                    <a:lnTo>
                      <a:pt x="169" y="213"/>
                    </a:lnTo>
                    <a:lnTo>
                      <a:pt x="172" y="211"/>
                    </a:lnTo>
                    <a:lnTo>
                      <a:pt x="174" y="211"/>
                    </a:lnTo>
                    <a:lnTo>
                      <a:pt x="178" y="213"/>
                    </a:lnTo>
                    <a:lnTo>
                      <a:pt x="178" y="216"/>
                    </a:lnTo>
                    <a:lnTo>
                      <a:pt x="181" y="216"/>
                    </a:lnTo>
                    <a:lnTo>
                      <a:pt x="183" y="213"/>
                    </a:lnTo>
                    <a:lnTo>
                      <a:pt x="190" y="213"/>
                    </a:lnTo>
                    <a:lnTo>
                      <a:pt x="190" y="207"/>
                    </a:lnTo>
                    <a:lnTo>
                      <a:pt x="194" y="209"/>
                    </a:lnTo>
                    <a:lnTo>
                      <a:pt x="194" y="213"/>
                    </a:lnTo>
                    <a:lnTo>
                      <a:pt x="198" y="213"/>
                    </a:lnTo>
                    <a:lnTo>
                      <a:pt x="198" y="216"/>
                    </a:lnTo>
                    <a:lnTo>
                      <a:pt x="203" y="213"/>
                    </a:lnTo>
                    <a:lnTo>
                      <a:pt x="203" y="211"/>
                    </a:lnTo>
                    <a:lnTo>
                      <a:pt x="203" y="202"/>
                    </a:lnTo>
                    <a:lnTo>
                      <a:pt x="201" y="205"/>
                    </a:lnTo>
                    <a:lnTo>
                      <a:pt x="198" y="202"/>
                    </a:lnTo>
                    <a:lnTo>
                      <a:pt x="203" y="200"/>
                    </a:lnTo>
                    <a:lnTo>
                      <a:pt x="205" y="200"/>
                    </a:lnTo>
                    <a:lnTo>
                      <a:pt x="205" y="196"/>
                    </a:lnTo>
                    <a:lnTo>
                      <a:pt x="203" y="191"/>
                    </a:lnTo>
                    <a:lnTo>
                      <a:pt x="201" y="193"/>
                    </a:lnTo>
                    <a:lnTo>
                      <a:pt x="201" y="189"/>
                    </a:lnTo>
                    <a:lnTo>
                      <a:pt x="196" y="185"/>
                    </a:lnTo>
                    <a:lnTo>
                      <a:pt x="198" y="182"/>
                    </a:lnTo>
                    <a:lnTo>
                      <a:pt x="203" y="178"/>
                    </a:lnTo>
                    <a:lnTo>
                      <a:pt x="201" y="171"/>
                    </a:lnTo>
                    <a:lnTo>
                      <a:pt x="201" y="169"/>
                    </a:lnTo>
                    <a:lnTo>
                      <a:pt x="198" y="169"/>
                    </a:lnTo>
                    <a:lnTo>
                      <a:pt x="196" y="167"/>
                    </a:lnTo>
                    <a:lnTo>
                      <a:pt x="194" y="165"/>
                    </a:lnTo>
                    <a:lnTo>
                      <a:pt x="196" y="162"/>
                    </a:lnTo>
                    <a:lnTo>
                      <a:pt x="194" y="160"/>
                    </a:lnTo>
                    <a:lnTo>
                      <a:pt x="192" y="158"/>
                    </a:lnTo>
                    <a:lnTo>
                      <a:pt x="190" y="153"/>
                    </a:lnTo>
                    <a:lnTo>
                      <a:pt x="196" y="153"/>
                    </a:lnTo>
                    <a:lnTo>
                      <a:pt x="194" y="149"/>
                    </a:lnTo>
                    <a:lnTo>
                      <a:pt x="198" y="140"/>
                    </a:lnTo>
                    <a:lnTo>
                      <a:pt x="205" y="142"/>
                    </a:lnTo>
                    <a:lnTo>
                      <a:pt x="205" y="149"/>
                    </a:lnTo>
                    <a:lnTo>
                      <a:pt x="210" y="151"/>
                    </a:lnTo>
                    <a:lnTo>
                      <a:pt x="212" y="149"/>
                    </a:lnTo>
                    <a:lnTo>
                      <a:pt x="219" y="151"/>
                    </a:lnTo>
                    <a:lnTo>
                      <a:pt x="219" y="153"/>
                    </a:lnTo>
                    <a:lnTo>
                      <a:pt x="223" y="156"/>
                    </a:lnTo>
                    <a:lnTo>
                      <a:pt x="225" y="149"/>
                    </a:lnTo>
                    <a:lnTo>
                      <a:pt x="230" y="151"/>
                    </a:lnTo>
                    <a:lnTo>
                      <a:pt x="230" y="153"/>
                    </a:lnTo>
                    <a:lnTo>
                      <a:pt x="234" y="151"/>
                    </a:lnTo>
                    <a:lnTo>
                      <a:pt x="232" y="149"/>
                    </a:lnTo>
                    <a:lnTo>
                      <a:pt x="234" y="149"/>
                    </a:lnTo>
                    <a:lnTo>
                      <a:pt x="236" y="151"/>
                    </a:lnTo>
                    <a:lnTo>
                      <a:pt x="234" y="158"/>
                    </a:lnTo>
                    <a:lnTo>
                      <a:pt x="241" y="162"/>
                    </a:lnTo>
                    <a:lnTo>
                      <a:pt x="250" y="160"/>
                    </a:lnTo>
                    <a:lnTo>
                      <a:pt x="252" y="158"/>
                    </a:lnTo>
                    <a:lnTo>
                      <a:pt x="259" y="158"/>
                    </a:lnTo>
                    <a:lnTo>
                      <a:pt x="261" y="162"/>
                    </a:lnTo>
                    <a:lnTo>
                      <a:pt x="263" y="158"/>
                    </a:lnTo>
                    <a:lnTo>
                      <a:pt x="268" y="156"/>
                    </a:lnTo>
                    <a:lnTo>
                      <a:pt x="274" y="160"/>
                    </a:lnTo>
                    <a:lnTo>
                      <a:pt x="274" y="167"/>
                    </a:lnTo>
                    <a:lnTo>
                      <a:pt x="276" y="167"/>
                    </a:lnTo>
                    <a:lnTo>
                      <a:pt x="276" y="165"/>
                    </a:lnTo>
                    <a:lnTo>
                      <a:pt x="274" y="158"/>
                    </a:lnTo>
                    <a:lnTo>
                      <a:pt x="283" y="156"/>
                    </a:lnTo>
                    <a:lnTo>
                      <a:pt x="285" y="156"/>
                    </a:lnTo>
                    <a:lnTo>
                      <a:pt x="285" y="158"/>
                    </a:lnTo>
                    <a:lnTo>
                      <a:pt x="290" y="158"/>
                    </a:lnTo>
                    <a:lnTo>
                      <a:pt x="290" y="162"/>
                    </a:lnTo>
                    <a:lnTo>
                      <a:pt x="296" y="162"/>
                    </a:lnTo>
                    <a:lnTo>
                      <a:pt x="294" y="160"/>
                    </a:lnTo>
                    <a:lnTo>
                      <a:pt x="299" y="158"/>
                    </a:lnTo>
                    <a:lnTo>
                      <a:pt x="301" y="165"/>
                    </a:lnTo>
                    <a:lnTo>
                      <a:pt x="305" y="165"/>
                    </a:lnTo>
                    <a:lnTo>
                      <a:pt x="305" y="160"/>
                    </a:lnTo>
                    <a:lnTo>
                      <a:pt x="310" y="158"/>
                    </a:lnTo>
                    <a:lnTo>
                      <a:pt x="308" y="156"/>
                    </a:lnTo>
                    <a:lnTo>
                      <a:pt x="303" y="156"/>
                    </a:lnTo>
                    <a:lnTo>
                      <a:pt x="303" y="147"/>
                    </a:lnTo>
                    <a:lnTo>
                      <a:pt x="299" y="147"/>
                    </a:lnTo>
                    <a:lnTo>
                      <a:pt x="299" y="142"/>
                    </a:lnTo>
                    <a:lnTo>
                      <a:pt x="301" y="140"/>
                    </a:lnTo>
                    <a:lnTo>
                      <a:pt x="303" y="138"/>
                    </a:lnTo>
                    <a:lnTo>
                      <a:pt x="299" y="138"/>
                    </a:lnTo>
                    <a:lnTo>
                      <a:pt x="299" y="136"/>
                    </a:lnTo>
                    <a:lnTo>
                      <a:pt x="303" y="133"/>
                    </a:lnTo>
                    <a:lnTo>
                      <a:pt x="301" y="131"/>
                    </a:lnTo>
                    <a:lnTo>
                      <a:pt x="299" y="131"/>
                    </a:lnTo>
                    <a:lnTo>
                      <a:pt x="299" y="125"/>
                    </a:lnTo>
                    <a:lnTo>
                      <a:pt x="310" y="122"/>
                    </a:lnTo>
                    <a:lnTo>
                      <a:pt x="312" y="116"/>
                    </a:lnTo>
                    <a:lnTo>
                      <a:pt x="314" y="118"/>
                    </a:lnTo>
                    <a:lnTo>
                      <a:pt x="314" y="116"/>
                    </a:lnTo>
                    <a:lnTo>
                      <a:pt x="321" y="114"/>
                    </a:lnTo>
                    <a:lnTo>
                      <a:pt x="319" y="107"/>
                    </a:lnTo>
                    <a:lnTo>
                      <a:pt x="325" y="107"/>
                    </a:lnTo>
                    <a:lnTo>
                      <a:pt x="325" y="100"/>
                    </a:lnTo>
                    <a:lnTo>
                      <a:pt x="332" y="100"/>
                    </a:lnTo>
                    <a:lnTo>
                      <a:pt x="332" y="109"/>
                    </a:lnTo>
                    <a:lnTo>
                      <a:pt x="334" y="107"/>
                    </a:lnTo>
                    <a:lnTo>
                      <a:pt x="339" y="98"/>
                    </a:lnTo>
                    <a:lnTo>
                      <a:pt x="341" y="100"/>
                    </a:lnTo>
                    <a:lnTo>
                      <a:pt x="341" y="105"/>
                    </a:lnTo>
                    <a:lnTo>
                      <a:pt x="343" y="107"/>
                    </a:lnTo>
                    <a:lnTo>
                      <a:pt x="345" y="111"/>
                    </a:lnTo>
                    <a:lnTo>
                      <a:pt x="350" y="111"/>
                    </a:lnTo>
                    <a:lnTo>
                      <a:pt x="350" y="109"/>
                    </a:lnTo>
                    <a:lnTo>
                      <a:pt x="350" y="107"/>
                    </a:lnTo>
                    <a:lnTo>
                      <a:pt x="350" y="105"/>
                    </a:lnTo>
                    <a:lnTo>
                      <a:pt x="354" y="102"/>
                    </a:lnTo>
                    <a:lnTo>
                      <a:pt x="352" y="102"/>
                    </a:lnTo>
                    <a:lnTo>
                      <a:pt x="352" y="98"/>
                    </a:lnTo>
                    <a:lnTo>
                      <a:pt x="357" y="98"/>
                    </a:lnTo>
                    <a:lnTo>
                      <a:pt x="359" y="96"/>
                    </a:lnTo>
                    <a:lnTo>
                      <a:pt x="363" y="91"/>
                    </a:lnTo>
                    <a:lnTo>
                      <a:pt x="359" y="87"/>
                    </a:lnTo>
                    <a:lnTo>
                      <a:pt x="357" y="87"/>
                    </a:lnTo>
                    <a:lnTo>
                      <a:pt x="357" y="80"/>
                    </a:lnTo>
                    <a:lnTo>
                      <a:pt x="359" y="80"/>
                    </a:lnTo>
                    <a:lnTo>
                      <a:pt x="361" y="85"/>
                    </a:lnTo>
                    <a:lnTo>
                      <a:pt x="366" y="85"/>
                    </a:lnTo>
                    <a:lnTo>
                      <a:pt x="366" y="82"/>
                    </a:lnTo>
                    <a:lnTo>
                      <a:pt x="370" y="82"/>
                    </a:lnTo>
                    <a:lnTo>
                      <a:pt x="372" y="80"/>
                    </a:lnTo>
                    <a:lnTo>
                      <a:pt x="377" y="80"/>
                    </a:lnTo>
                    <a:lnTo>
                      <a:pt x="379" y="78"/>
                    </a:lnTo>
                    <a:lnTo>
                      <a:pt x="381" y="78"/>
                    </a:lnTo>
                    <a:lnTo>
                      <a:pt x="381" y="60"/>
                    </a:lnTo>
                    <a:lnTo>
                      <a:pt x="388" y="60"/>
                    </a:lnTo>
                    <a:lnTo>
                      <a:pt x="386" y="56"/>
                    </a:lnTo>
                    <a:lnTo>
                      <a:pt x="388" y="51"/>
                    </a:lnTo>
                    <a:lnTo>
                      <a:pt x="386" y="51"/>
                    </a:lnTo>
                    <a:lnTo>
                      <a:pt x="381" y="49"/>
                    </a:lnTo>
                    <a:lnTo>
                      <a:pt x="383" y="47"/>
                    </a:lnTo>
                    <a:lnTo>
                      <a:pt x="383" y="45"/>
                    </a:lnTo>
                    <a:lnTo>
                      <a:pt x="383" y="42"/>
                    </a:lnTo>
                    <a:lnTo>
                      <a:pt x="386" y="45"/>
                    </a:lnTo>
                    <a:lnTo>
                      <a:pt x="386" y="40"/>
                    </a:lnTo>
                    <a:lnTo>
                      <a:pt x="392" y="40"/>
                    </a:lnTo>
                    <a:lnTo>
                      <a:pt x="392" y="42"/>
                    </a:lnTo>
                    <a:lnTo>
                      <a:pt x="397" y="42"/>
                    </a:lnTo>
                    <a:lnTo>
                      <a:pt x="397" y="40"/>
                    </a:lnTo>
                    <a:lnTo>
                      <a:pt x="399" y="40"/>
                    </a:lnTo>
                    <a:lnTo>
                      <a:pt x="401" y="40"/>
                    </a:lnTo>
                    <a:lnTo>
                      <a:pt x="401" y="45"/>
                    </a:lnTo>
                    <a:lnTo>
                      <a:pt x="406" y="45"/>
                    </a:lnTo>
                    <a:lnTo>
                      <a:pt x="408" y="42"/>
                    </a:lnTo>
                    <a:lnTo>
                      <a:pt x="408" y="45"/>
                    </a:lnTo>
                    <a:lnTo>
                      <a:pt x="410" y="42"/>
                    </a:lnTo>
                    <a:lnTo>
                      <a:pt x="408" y="38"/>
                    </a:lnTo>
                    <a:lnTo>
                      <a:pt x="415" y="36"/>
                    </a:lnTo>
                    <a:lnTo>
                      <a:pt x="415" y="31"/>
                    </a:lnTo>
                    <a:lnTo>
                      <a:pt x="417" y="29"/>
                    </a:lnTo>
                    <a:lnTo>
                      <a:pt x="417" y="27"/>
                    </a:lnTo>
                    <a:lnTo>
                      <a:pt x="423" y="27"/>
                    </a:lnTo>
                    <a:lnTo>
                      <a:pt x="421" y="22"/>
                    </a:lnTo>
                    <a:lnTo>
                      <a:pt x="421" y="20"/>
                    </a:lnTo>
                    <a:lnTo>
                      <a:pt x="423" y="20"/>
                    </a:lnTo>
                    <a:lnTo>
                      <a:pt x="426" y="14"/>
                    </a:lnTo>
                    <a:lnTo>
                      <a:pt x="428" y="14"/>
                    </a:lnTo>
                    <a:lnTo>
                      <a:pt x="426" y="11"/>
                    </a:lnTo>
                    <a:lnTo>
                      <a:pt x="428" y="7"/>
                    </a:lnTo>
                    <a:lnTo>
                      <a:pt x="430" y="7"/>
                    </a:lnTo>
                    <a:lnTo>
                      <a:pt x="439" y="2"/>
                    </a:lnTo>
                    <a:lnTo>
                      <a:pt x="439" y="0"/>
                    </a:lnTo>
                    <a:lnTo>
                      <a:pt x="441" y="5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7" name="Freeform 830"/>
              <p:cNvSpPr>
                <a:spLocks noEditPoints="1"/>
              </p:cNvSpPr>
              <p:nvPr/>
            </p:nvSpPr>
            <p:spPr bwMode="auto">
              <a:xfrm>
                <a:off x="2266" y="3567"/>
                <a:ext cx="361" cy="639"/>
              </a:xfrm>
              <a:custGeom>
                <a:avLst/>
                <a:gdLst>
                  <a:gd name="T0" fmla="*/ 219 w 361"/>
                  <a:gd name="T1" fmla="*/ 462 h 639"/>
                  <a:gd name="T2" fmla="*/ 216 w 361"/>
                  <a:gd name="T3" fmla="*/ 450 h 639"/>
                  <a:gd name="T4" fmla="*/ 216 w 361"/>
                  <a:gd name="T5" fmla="*/ 419 h 639"/>
                  <a:gd name="T6" fmla="*/ 199 w 361"/>
                  <a:gd name="T7" fmla="*/ 402 h 639"/>
                  <a:gd name="T8" fmla="*/ 199 w 361"/>
                  <a:gd name="T9" fmla="*/ 395 h 639"/>
                  <a:gd name="T10" fmla="*/ 170 w 361"/>
                  <a:gd name="T11" fmla="*/ 319 h 639"/>
                  <a:gd name="T12" fmla="*/ 69 w 361"/>
                  <a:gd name="T13" fmla="*/ 122 h 639"/>
                  <a:gd name="T14" fmla="*/ 40 w 361"/>
                  <a:gd name="T15" fmla="*/ 97 h 639"/>
                  <a:gd name="T16" fmla="*/ 40 w 361"/>
                  <a:gd name="T17" fmla="*/ 95 h 639"/>
                  <a:gd name="T18" fmla="*/ 36 w 361"/>
                  <a:gd name="T19" fmla="*/ 82 h 639"/>
                  <a:gd name="T20" fmla="*/ 27 w 361"/>
                  <a:gd name="T21" fmla="*/ 15 h 639"/>
                  <a:gd name="T22" fmla="*/ 45 w 361"/>
                  <a:gd name="T23" fmla="*/ 22 h 639"/>
                  <a:gd name="T24" fmla="*/ 65 w 361"/>
                  <a:gd name="T25" fmla="*/ 31 h 639"/>
                  <a:gd name="T26" fmla="*/ 74 w 361"/>
                  <a:gd name="T27" fmla="*/ 42 h 639"/>
                  <a:gd name="T28" fmla="*/ 85 w 361"/>
                  <a:gd name="T29" fmla="*/ 71 h 639"/>
                  <a:gd name="T30" fmla="*/ 112 w 361"/>
                  <a:gd name="T31" fmla="*/ 100 h 639"/>
                  <a:gd name="T32" fmla="*/ 136 w 361"/>
                  <a:gd name="T33" fmla="*/ 111 h 639"/>
                  <a:gd name="T34" fmla="*/ 190 w 361"/>
                  <a:gd name="T35" fmla="*/ 133 h 639"/>
                  <a:gd name="T36" fmla="*/ 219 w 361"/>
                  <a:gd name="T37" fmla="*/ 151 h 639"/>
                  <a:gd name="T38" fmla="*/ 203 w 361"/>
                  <a:gd name="T39" fmla="*/ 175 h 639"/>
                  <a:gd name="T40" fmla="*/ 203 w 361"/>
                  <a:gd name="T41" fmla="*/ 188 h 639"/>
                  <a:gd name="T42" fmla="*/ 239 w 361"/>
                  <a:gd name="T43" fmla="*/ 213 h 639"/>
                  <a:gd name="T44" fmla="*/ 250 w 361"/>
                  <a:gd name="T45" fmla="*/ 228 h 639"/>
                  <a:gd name="T46" fmla="*/ 265 w 361"/>
                  <a:gd name="T47" fmla="*/ 242 h 639"/>
                  <a:gd name="T48" fmla="*/ 254 w 361"/>
                  <a:gd name="T49" fmla="*/ 266 h 639"/>
                  <a:gd name="T50" fmla="*/ 285 w 361"/>
                  <a:gd name="T51" fmla="*/ 302 h 639"/>
                  <a:gd name="T52" fmla="*/ 279 w 361"/>
                  <a:gd name="T53" fmla="*/ 355 h 639"/>
                  <a:gd name="T54" fmla="*/ 310 w 361"/>
                  <a:gd name="T55" fmla="*/ 357 h 639"/>
                  <a:gd name="T56" fmla="*/ 341 w 361"/>
                  <a:gd name="T57" fmla="*/ 382 h 639"/>
                  <a:gd name="T58" fmla="*/ 332 w 361"/>
                  <a:gd name="T59" fmla="*/ 417 h 639"/>
                  <a:gd name="T60" fmla="*/ 328 w 361"/>
                  <a:gd name="T61" fmla="*/ 450 h 639"/>
                  <a:gd name="T62" fmla="*/ 354 w 361"/>
                  <a:gd name="T63" fmla="*/ 455 h 639"/>
                  <a:gd name="T64" fmla="*/ 354 w 361"/>
                  <a:gd name="T65" fmla="*/ 475 h 639"/>
                  <a:gd name="T66" fmla="*/ 339 w 361"/>
                  <a:gd name="T67" fmla="*/ 513 h 639"/>
                  <a:gd name="T68" fmla="*/ 332 w 361"/>
                  <a:gd name="T69" fmla="*/ 550 h 639"/>
                  <a:gd name="T70" fmla="*/ 330 w 361"/>
                  <a:gd name="T71" fmla="*/ 573 h 639"/>
                  <a:gd name="T72" fmla="*/ 330 w 361"/>
                  <a:gd name="T73" fmla="*/ 613 h 639"/>
                  <a:gd name="T74" fmla="*/ 321 w 361"/>
                  <a:gd name="T75" fmla="*/ 637 h 639"/>
                  <a:gd name="T76" fmla="*/ 245 w 361"/>
                  <a:gd name="T77" fmla="*/ 557 h 639"/>
                  <a:gd name="T78" fmla="*/ 225 w 361"/>
                  <a:gd name="T79" fmla="*/ 510 h 639"/>
                  <a:gd name="T80" fmla="*/ 203 w 361"/>
                  <a:gd name="T81" fmla="*/ 408 h 639"/>
                  <a:gd name="T82" fmla="*/ 201 w 361"/>
                  <a:gd name="T83" fmla="*/ 419 h 639"/>
                  <a:gd name="T84" fmla="*/ 207 w 361"/>
                  <a:gd name="T85" fmla="*/ 419 h 639"/>
                  <a:gd name="T86" fmla="*/ 212 w 361"/>
                  <a:gd name="T87" fmla="*/ 457 h 639"/>
                  <a:gd name="T88" fmla="*/ 232 w 361"/>
                  <a:gd name="T89" fmla="*/ 464 h 639"/>
                  <a:gd name="T90" fmla="*/ 221 w 361"/>
                  <a:gd name="T91" fmla="*/ 448 h 639"/>
                  <a:gd name="T92" fmla="*/ 216 w 361"/>
                  <a:gd name="T93" fmla="*/ 422 h 639"/>
                  <a:gd name="T94" fmla="*/ 210 w 361"/>
                  <a:gd name="T95" fmla="*/ 413 h 639"/>
                  <a:gd name="T96" fmla="*/ 199 w 361"/>
                  <a:gd name="T97" fmla="*/ 393 h 639"/>
                  <a:gd name="T98" fmla="*/ 194 w 361"/>
                  <a:gd name="T99" fmla="*/ 382 h 639"/>
                  <a:gd name="T100" fmla="*/ 194 w 361"/>
                  <a:gd name="T101" fmla="*/ 388 h 639"/>
                  <a:gd name="T102" fmla="*/ 190 w 361"/>
                  <a:gd name="T103" fmla="*/ 368 h 639"/>
                  <a:gd name="T104" fmla="*/ 167 w 361"/>
                  <a:gd name="T105" fmla="*/ 322 h 639"/>
                  <a:gd name="T106" fmla="*/ 136 w 361"/>
                  <a:gd name="T107" fmla="*/ 233 h 639"/>
                  <a:gd name="T108" fmla="*/ 103 w 361"/>
                  <a:gd name="T109" fmla="*/ 175 h 639"/>
                  <a:gd name="T110" fmla="*/ 92 w 361"/>
                  <a:gd name="T111" fmla="*/ 146 h 639"/>
                  <a:gd name="T112" fmla="*/ 85 w 361"/>
                  <a:gd name="T113" fmla="*/ 140 h 639"/>
                  <a:gd name="T114" fmla="*/ 74 w 361"/>
                  <a:gd name="T115" fmla="*/ 124 h 639"/>
                  <a:gd name="T116" fmla="*/ 56 w 361"/>
                  <a:gd name="T117" fmla="*/ 111 h 639"/>
                  <a:gd name="T118" fmla="*/ 60 w 361"/>
                  <a:gd name="T119" fmla="*/ 104 h 639"/>
                  <a:gd name="T120" fmla="*/ 58 w 361"/>
                  <a:gd name="T121" fmla="*/ 97 h 639"/>
                  <a:gd name="T122" fmla="*/ 43 w 361"/>
                  <a:gd name="T123" fmla="*/ 100 h 639"/>
                  <a:gd name="T124" fmla="*/ 14 w 361"/>
                  <a:gd name="T125" fmla="*/ 42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1" h="639">
                    <a:moveTo>
                      <a:pt x="228" y="462"/>
                    </a:moveTo>
                    <a:lnTo>
                      <a:pt x="230" y="464"/>
                    </a:lnTo>
                    <a:lnTo>
                      <a:pt x="228" y="464"/>
                    </a:lnTo>
                    <a:lnTo>
                      <a:pt x="228" y="462"/>
                    </a:lnTo>
                    <a:close/>
                    <a:moveTo>
                      <a:pt x="219" y="462"/>
                    </a:moveTo>
                    <a:lnTo>
                      <a:pt x="219" y="464"/>
                    </a:lnTo>
                    <a:lnTo>
                      <a:pt x="216" y="464"/>
                    </a:lnTo>
                    <a:lnTo>
                      <a:pt x="219" y="462"/>
                    </a:lnTo>
                    <a:close/>
                    <a:moveTo>
                      <a:pt x="223" y="462"/>
                    </a:moveTo>
                    <a:lnTo>
                      <a:pt x="223" y="464"/>
                    </a:lnTo>
                    <a:lnTo>
                      <a:pt x="219" y="464"/>
                    </a:lnTo>
                    <a:lnTo>
                      <a:pt x="219" y="462"/>
                    </a:lnTo>
                    <a:lnTo>
                      <a:pt x="223" y="462"/>
                    </a:lnTo>
                    <a:close/>
                    <a:moveTo>
                      <a:pt x="223" y="462"/>
                    </a:moveTo>
                    <a:lnTo>
                      <a:pt x="228" y="462"/>
                    </a:lnTo>
                    <a:lnTo>
                      <a:pt x="228" y="464"/>
                    </a:lnTo>
                    <a:lnTo>
                      <a:pt x="223" y="464"/>
                    </a:lnTo>
                    <a:lnTo>
                      <a:pt x="223" y="462"/>
                    </a:lnTo>
                    <a:close/>
                    <a:moveTo>
                      <a:pt x="221" y="459"/>
                    </a:moveTo>
                    <a:lnTo>
                      <a:pt x="223" y="462"/>
                    </a:lnTo>
                    <a:lnTo>
                      <a:pt x="216" y="464"/>
                    </a:lnTo>
                    <a:lnTo>
                      <a:pt x="216" y="462"/>
                    </a:lnTo>
                    <a:lnTo>
                      <a:pt x="221" y="459"/>
                    </a:lnTo>
                    <a:close/>
                    <a:moveTo>
                      <a:pt x="216" y="450"/>
                    </a:moveTo>
                    <a:lnTo>
                      <a:pt x="216" y="453"/>
                    </a:lnTo>
                    <a:lnTo>
                      <a:pt x="216" y="450"/>
                    </a:lnTo>
                    <a:close/>
                    <a:moveTo>
                      <a:pt x="214" y="430"/>
                    </a:moveTo>
                    <a:lnTo>
                      <a:pt x="214" y="433"/>
                    </a:lnTo>
                    <a:lnTo>
                      <a:pt x="214" y="430"/>
                    </a:lnTo>
                    <a:close/>
                    <a:moveTo>
                      <a:pt x="207" y="422"/>
                    </a:moveTo>
                    <a:lnTo>
                      <a:pt x="207" y="424"/>
                    </a:lnTo>
                    <a:lnTo>
                      <a:pt x="207" y="422"/>
                    </a:lnTo>
                    <a:close/>
                    <a:moveTo>
                      <a:pt x="216" y="419"/>
                    </a:moveTo>
                    <a:lnTo>
                      <a:pt x="214" y="419"/>
                    </a:lnTo>
                    <a:lnTo>
                      <a:pt x="216" y="419"/>
                    </a:lnTo>
                    <a:close/>
                    <a:moveTo>
                      <a:pt x="216" y="419"/>
                    </a:moveTo>
                    <a:lnTo>
                      <a:pt x="214" y="419"/>
                    </a:lnTo>
                    <a:lnTo>
                      <a:pt x="216" y="419"/>
                    </a:lnTo>
                    <a:close/>
                    <a:moveTo>
                      <a:pt x="212" y="415"/>
                    </a:moveTo>
                    <a:lnTo>
                      <a:pt x="214" y="417"/>
                    </a:lnTo>
                    <a:lnTo>
                      <a:pt x="214" y="422"/>
                    </a:lnTo>
                    <a:lnTo>
                      <a:pt x="212" y="419"/>
                    </a:lnTo>
                    <a:lnTo>
                      <a:pt x="212" y="415"/>
                    </a:lnTo>
                    <a:close/>
                    <a:moveTo>
                      <a:pt x="205" y="408"/>
                    </a:moveTo>
                    <a:lnTo>
                      <a:pt x="207" y="413"/>
                    </a:lnTo>
                    <a:lnTo>
                      <a:pt x="205" y="410"/>
                    </a:lnTo>
                    <a:lnTo>
                      <a:pt x="205" y="408"/>
                    </a:lnTo>
                    <a:close/>
                    <a:moveTo>
                      <a:pt x="199" y="402"/>
                    </a:moveTo>
                    <a:lnTo>
                      <a:pt x="201" y="402"/>
                    </a:lnTo>
                    <a:lnTo>
                      <a:pt x="203" y="408"/>
                    </a:lnTo>
                    <a:lnTo>
                      <a:pt x="199" y="406"/>
                    </a:lnTo>
                    <a:lnTo>
                      <a:pt x="199" y="402"/>
                    </a:lnTo>
                    <a:close/>
                    <a:moveTo>
                      <a:pt x="199" y="397"/>
                    </a:moveTo>
                    <a:lnTo>
                      <a:pt x="201" y="397"/>
                    </a:lnTo>
                    <a:lnTo>
                      <a:pt x="199" y="397"/>
                    </a:lnTo>
                    <a:close/>
                    <a:moveTo>
                      <a:pt x="196" y="395"/>
                    </a:moveTo>
                    <a:lnTo>
                      <a:pt x="199" y="399"/>
                    </a:lnTo>
                    <a:lnTo>
                      <a:pt x="196" y="399"/>
                    </a:lnTo>
                    <a:lnTo>
                      <a:pt x="196" y="395"/>
                    </a:lnTo>
                    <a:close/>
                    <a:moveTo>
                      <a:pt x="199" y="395"/>
                    </a:moveTo>
                    <a:lnTo>
                      <a:pt x="196" y="395"/>
                    </a:lnTo>
                    <a:lnTo>
                      <a:pt x="199" y="395"/>
                    </a:lnTo>
                    <a:close/>
                    <a:moveTo>
                      <a:pt x="199" y="393"/>
                    </a:moveTo>
                    <a:lnTo>
                      <a:pt x="199" y="395"/>
                    </a:lnTo>
                    <a:lnTo>
                      <a:pt x="199" y="393"/>
                    </a:lnTo>
                    <a:close/>
                    <a:moveTo>
                      <a:pt x="196" y="382"/>
                    </a:moveTo>
                    <a:lnTo>
                      <a:pt x="196" y="384"/>
                    </a:lnTo>
                    <a:lnTo>
                      <a:pt x="196" y="382"/>
                    </a:lnTo>
                    <a:close/>
                    <a:moveTo>
                      <a:pt x="170" y="322"/>
                    </a:moveTo>
                    <a:lnTo>
                      <a:pt x="167" y="322"/>
                    </a:lnTo>
                    <a:lnTo>
                      <a:pt x="170" y="322"/>
                    </a:lnTo>
                    <a:close/>
                    <a:moveTo>
                      <a:pt x="170" y="319"/>
                    </a:moveTo>
                    <a:lnTo>
                      <a:pt x="170" y="322"/>
                    </a:lnTo>
                    <a:lnTo>
                      <a:pt x="167" y="322"/>
                    </a:lnTo>
                    <a:lnTo>
                      <a:pt x="170" y="319"/>
                    </a:lnTo>
                    <a:close/>
                    <a:moveTo>
                      <a:pt x="138" y="235"/>
                    </a:moveTo>
                    <a:lnTo>
                      <a:pt x="136" y="237"/>
                    </a:lnTo>
                    <a:lnTo>
                      <a:pt x="136" y="235"/>
                    </a:lnTo>
                    <a:lnTo>
                      <a:pt x="138" y="235"/>
                    </a:lnTo>
                    <a:close/>
                    <a:moveTo>
                      <a:pt x="134" y="231"/>
                    </a:moveTo>
                    <a:lnTo>
                      <a:pt x="134" y="233"/>
                    </a:lnTo>
                    <a:lnTo>
                      <a:pt x="134" y="231"/>
                    </a:lnTo>
                    <a:close/>
                    <a:moveTo>
                      <a:pt x="72" y="120"/>
                    </a:moveTo>
                    <a:lnTo>
                      <a:pt x="69" y="122"/>
                    </a:lnTo>
                    <a:lnTo>
                      <a:pt x="72" y="120"/>
                    </a:lnTo>
                    <a:close/>
                    <a:moveTo>
                      <a:pt x="72" y="120"/>
                    </a:moveTo>
                    <a:lnTo>
                      <a:pt x="69" y="122"/>
                    </a:lnTo>
                    <a:lnTo>
                      <a:pt x="72" y="120"/>
                    </a:lnTo>
                    <a:close/>
                    <a:moveTo>
                      <a:pt x="60" y="117"/>
                    </a:moveTo>
                    <a:lnTo>
                      <a:pt x="63" y="117"/>
                    </a:lnTo>
                    <a:lnTo>
                      <a:pt x="60" y="117"/>
                    </a:lnTo>
                    <a:close/>
                    <a:moveTo>
                      <a:pt x="58" y="113"/>
                    </a:moveTo>
                    <a:lnTo>
                      <a:pt x="60" y="117"/>
                    </a:lnTo>
                    <a:lnTo>
                      <a:pt x="60" y="115"/>
                    </a:lnTo>
                    <a:lnTo>
                      <a:pt x="58" y="113"/>
                    </a:lnTo>
                    <a:close/>
                    <a:moveTo>
                      <a:pt x="40" y="97"/>
                    </a:moveTo>
                    <a:lnTo>
                      <a:pt x="43" y="97"/>
                    </a:lnTo>
                    <a:lnTo>
                      <a:pt x="45" y="104"/>
                    </a:lnTo>
                    <a:lnTo>
                      <a:pt x="40" y="97"/>
                    </a:lnTo>
                    <a:close/>
                    <a:moveTo>
                      <a:pt x="43" y="95"/>
                    </a:moveTo>
                    <a:lnTo>
                      <a:pt x="43" y="97"/>
                    </a:lnTo>
                    <a:lnTo>
                      <a:pt x="43" y="95"/>
                    </a:lnTo>
                    <a:close/>
                    <a:moveTo>
                      <a:pt x="47" y="95"/>
                    </a:moveTo>
                    <a:lnTo>
                      <a:pt x="45" y="95"/>
                    </a:lnTo>
                    <a:lnTo>
                      <a:pt x="47" y="95"/>
                    </a:lnTo>
                    <a:close/>
                    <a:moveTo>
                      <a:pt x="40" y="91"/>
                    </a:moveTo>
                    <a:lnTo>
                      <a:pt x="43" y="93"/>
                    </a:lnTo>
                    <a:lnTo>
                      <a:pt x="40" y="95"/>
                    </a:lnTo>
                    <a:lnTo>
                      <a:pt x="40" y="91"/>
                    </a:lnTo>
                    <a:close/>
                    <a:moveTo>
                      <a:pt x="38" y="86"/>
                    </a:moveTo>
                    <a:lnTo>
                      <a:pt x="40" y="88"/>
                    </a:lnTo>
                    <a:lnTo>
                      <a:pt x="40" y="91"/>
                    </a:lnTo>
                    <a:lnTo>
                      <a:pt x="38" y="86"/>
                    </a:lnTo>
                    <a:close/>
                    <a:moveTo>
                      <a:pt x="38" y="84"/>
                    </a:moveTo>
                    <a:lnTo>
                      <a:pt x="38" y="86"/>
                    </a:lnTo>
                    <a:lnTo>
                      <a:pt x="38" y="84"/>
                    </a:lnTo>
                    <a:close/>
                    <a:moveTo>
                      <a:pt x="36" y="84"/>
                    </a:moveTo>
                    <a:lnTo>
                      <a:pt x="38" y="84"/>
                    </a:lnTo>
                    <a:lnTo>
                      <a:pt x="36" y="84"/>
                    </a:lnTo>
                    <a:close/>
                    <a:moveTo>
                      <a:pt x="36" y="82"/>
                    </a:moveTo>
                    <a:lnTo>
                      <a:pt x="40" y="97"/>
                    </a:lnTo>
                    <a:lnTo>
                      <a:pt x="36" y="84"/>
                    </a:lnTo>
                    <a:lnTo>
                      <a:pt x="36" y="82"/>
                    </a:lnTo>
                    <a:close/>
                    <a:moveTo>
                      <a:pt x="18" y="0"/>
                    </a:moveTo>
                    <a:lnTo>
                      <a:pt x="20" y="4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5" y="11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9" y="17"/>
                    </a:lnTo>
                    <a:lnTo>
                      <a:pt x="31" y="13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8" y="17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38" y="22"/>
                    </a:lnTo>
                    <a:lnTo>
                      <a:pt x="40" y="24"/>
                    </a:lnTo>
                    <a:lnTo>
                      <a:pt x="45" y="22"/>
                    </a:lnTo>
                    <a:lnTo>
                      <a:pt x="47" y="24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7" y="28"/>
                    </a:lnTo>
                    <a:lnTo>
                      <a:pt x="49" y="28"/>
                    </a:lnTo>
                    <a:lnTo>
                      <a:pt x="49" y="33"/>
                    </a:lnTo>
                    <a:lnTo>
                      <a:pt x="52" y="33"/>
                    </a:lnTo>
                    <a:lnTo>
                      <a:pt x="58" y="24"/>
                    </a:lnTo>
                    <a:lnTo>
                      <a:pt x="60" y="26"/>
                    </a:lnTo>
                    <a:lnTo>
                      <a:pt x="63" y="28"/>
                    </a:lnTo>
                    <a:lnTo>
                      <a:pt x="65" y="28"/>
                    </a:lnTo>
                    <a:lnTo>
                      <a:pt x="65" y="31"/>
                    </a:lnTo>
                    <a:lnTo>
                      <a:pt x="63" y="31"/>
                    </a:lnTo>
                    <a:lnTo>
                      <a:pt x="60" y="31"/>
                    </a:lnTo>
                    <a:lnTo>
                      <a:pt x="56" y="33"/>
                    </a:lnTo>
                    <a:lnTo>
                      <a:pt x="58" y="37"/>
                    </a:lnTo>
                    <a:lnTo>
                      <a:pt x="63" y="37"/>
                    </a:lnTo>
                    <a:lnTo>
                      <a:pt x="63" y="42"/>
                    </a:lnTo>
                    <a:lnTo>
                      <a:pt x="67" y="42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4" y="42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78" y="46"/>
                    </a:lnTo>
                    <a:lnTo>
                      <a:pt x="74" y="48"/>
                    </a:lnTo>
                    <a:lnTo>
                      <a:pt x="72" y="48"/>
                    </a:lnTo>
                    <a:lnTo>
                      <a:pt x="72" y="53"/>
                    </a:lnTo>
                    <a:lnTo>
                      <a:pt x="74" y="57"/>
                    </a:lnTo>
                    <a:lnTo>
                      <a:pt x="78" y="60"/>
                    </a:lnTo>
                    <a:lnTo>
                      <a:pt x="76" y="64"/>
                    </a:lnTo>
                    <a:lnTo>
                      <a:pt x="80" y="68"/>
                    </a:lnTo>
                    <a:lnTo>
                      <a:pt x="78" y="71"/>
                    </a:lnTo>
                    <a:lnTo>
                      <a:pt x="85" y="71"/>
                    </a:lnTo>
                    <a:lnTo>
                      <a:pt x="87" y="71"/>
                    </a:lnTo>
                    <a:lnTo>
                      <a:pt x="89" y="73"/>
                    </a:lnTo>
                    <a:lnTo>
                      <a:pt x="92" y="75"/>
                    </a:lnTo>
                    <a:lnTo>
                      <a:pt x="94" y="82"/>
                    </a:lnTo>
                    <a:lnTo>
                      <a:pt x="96" y="82"/>
                    </a:lnTo>
                    <a:lnTo>
                      <a:pt x="94" y="84"/>
                    </a:lnTo>
                    <a:lnTo>
                      <a:pt x="96" y="86"/>
                    </a:lnTo>
                    <a:lnTo>
                      <a:pt x="101" y="91"/>
                    </a:lnTo>
                    <a:lnTo>
                      <a:pt x="103" y="91"/>
                    </a:lnTo>
                    <a:lnTo>
                      <a:pt x="107" y="91"/>
                    </a:lnTo>
                    <a:lnTo>
                      <a:pt x="109" y="91"/>
                    </a:lnTo>
                    <a:lnTo>
                      <a:pt x="112" y="100"/>
                    </a:lnTo>
                    <a:lnTo>
                      <a:pt x="114" y="100"/>
                    </a:lnTo>
                    <a:lnTo>
                      <a:pt x="116" y="97"/>
                    </a:lnTo>
                    <a:lnTo>
                      <a:pt x="118" y="97"/>
                    </a:lnTo>
                    <a:lnTo>
                      <a:pt x="118" y="100"/>
                    </a:lnTo>
                    <a:lnTo>
                      <a:pt x="121" y="102"/>
                    </a:lnTo>
                    <a:lnTo>
                      <a:pt x="121" y="104"/>
                    </a:lnTo>
                    <a:lnTo>
                      <a:pt x="125" y="102"/>
                    </a:lnTo>
                    <a:lnTo>
                      <a:pt x="132" y="102"/>
                    </a:lnTo>
                    <a:lnTo>
                      <a:pt x="134" y="102"/>
                    </a:lnTo>
                    <a:lnTo>
                      <a:pt x="132" y="106"/>
                    </a:lnTo>
                    <a:lnTo>
                      <a:pt x="132" y="108"/>
                    </a:lnTo>
                    <a:lnTo>
                      <a:pt x="136" y="111"/>
                    </a:lnTo>
                    <a:lnTo>
                      <a:pt x="136" y="115"/>
                    </a:lnTo>
                    <a:lnTo>
                      <a:pt x="143" y="120"/>
                    </a:lnTo>
                    <a:lnTo>
                      <a:pt x="161" y="124"/>
                    </a:lnTo>
                    <a:lnTo>
                      <a:pt x="163" y="122"/>
                    </a:lnTo>
                    <a:lnTo>
                      <a:pt x="165" y="122"/>
                    </a:lnTo>
                    <a:lnTo>
                      <a:pt x="172" y="117"/>
                    </a:lnTo>
                    <a:lnTo>
                      <a:pt x="176" y="117"/>
                    </a:lnTo>
                    <a:lnTo>
                      <a:pt x="176" y="133"/>
                    </a:lnTo>
                    <a:lnTo>
                      <a:pt x="179" y="135"/>
                    </a:lnTo>
                    <a:lnTo>
                      <a:pt x="183" y="133"/>
                    </a:lnTo>
                    <a:lnTo>
                      <a:pt x="187" y="131"/>
                    </a:lnTo>
                    <a:lnTo>
                      <a:pt x="190" y="133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6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205" y="144"/>
                    </a:lnTo>
                    <a:lnTo>
                      <a:pt x="205" y="148"/>
                    </a:lnTo>
                    <a:lnTo>
                      <a:pt x="210" y="151"/>
                    </a:lnTo>
                    <a:lnTo>
                      <a:pt x="212" y="148"/>
                    </a:lnTo>
                    <a:lnTo>
                      <a:pt x="214" y="151"/>
                    </a:lnTo>
                    <a:lnTo>
                      <a:pt x="219" y="146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21" y="153"/>
                    </a:lnTo>
                    <a:lnTo>
                      <a:pt x="219" y="155"/>
                    </a:lnTo>
                    <a:lnTo>
                      <a:pt x="219" y="160"/>
                    </a:lnTo>
                    <a:lnTo>
                      <a:pt x="221" y="160"/>
                    </a:lnTo>
                    <a:lnTo>
                      <a:pt x="223" y="164"/>
                    </a:lnTo>
                    <a:lnTo>
                      <a:pt x="223" y="166"/>
                    </a:lnTo>
                    <a:lnTo>
                      <a:pt x="216" y="166"/>
                    </a:lnTo>
                    <a:lnTo>
                      <a:pt x="214" y="171"/>
                    </a:lnTo>
                    <a:lnTo>
                      <a:pt x="210" y="173"/>
                    </a:lnTo>
                    <a:lnTo>
                      <a:pt x="207" y="171"/>
                    </a:lnTo>
                    <a:lnTo>
                      <a:pt x="203" y="175"/>
                    </a:lnTo>
                    <a:lnTo>
                      <a:pt x="203" y="173"/>
                    </a:lnTo>
                    <a:lnTo>
                      <a:pt x="201" y="171"/>
                    </a:lnTo>
                    <a:lnTo>
                      <a:pt x="194" y="175"/>
                    </a:lnTo>
                    <a:lnTo>
                      <a:pt x="196" y="179"/>
                    </a:lnTo>
                    <a:lnTo>
                      <a:pt x="194" y="182"/>
                    </a:lnTo>
                    <a:lnTo>
                      <a:pt x="196" y="184"/>
                    </a:lnTo>
                    <a:lnTo>
                      <a:pt x="196" y="188"/>
                    </a:lnTo>
                    <a:lnTo>
                      <a:pt x="199" y="186"/>
                    </a:lnTo>
                    <a:lnTo>
                      <a:pt x="199" y="188"/>
                    </a:lnTo>
                    <a:lnTo>
                      <a:pt x="201" y="186"/>
                    </a:lnTo>
                    <a:lnTo>
                      <a:pt x="203" y="191"/>
                    </a:lnTo>
                    <a:lnTo>
                      <a:pt x="203" y="188"/>
                    </a:lnTo>
                    <a:lnTo>
                      <a:pt x="207" y="191"/>
                    </a:lnTo>
                    <a:lnTo>
                      <a:pt x="210" y="188"/>
                    </a:lnTo>
                    <a:lnTo>
                      <a:pt x="216" y="193"/>
                    </a:lnTo>
                    <a:lnTo>
                      <a:pt x="221" y="193"/>
                    </a:lnTo>
                    <a:lnTo>
                      <a:pt x="219" y="195"/>
                    </a:lnTo>
                    <a:lnTo>
                      <a:pt x="225" y="199"/>
                    </a:lnTo>
                    <a:lnTo>
                      <a:pt x="234" y="204"/>
                    </a:lnTo>
                    <a:lnTo>
                      <a:pt x="234" y="206"/>
                    </a:lnTo>
                    <a:lnTo>
                      <a:pt x="239" y="204"/>
                    </a:lnTo>
                    <a:lnTo>
                      <a:pt x="239" y="208"/>
                    </a:lnTo>
                    <a:lnTo>
                      <a:pt x="236" y="211"/>
                    </a:lnTo>
                    <a:lnTo>
                      <a:pt x="239" y="213"/>
                    </a:lnTo>
                    <a:lnTo>
                      <a:pt x="236" y="215"/>
                    </a:lnTo>
                    <a:lnTo>
                      <a:pt x="234" y="217"/>
                    </a:lnTo>
                    <a:lnTo>
                      <a:pt x="225" y="222"/>
                    </a:lnTo>
                    <a:lnTo>
                      <a:pt x="223" y="226"/>
                    </a:lnTo>
                    <a:lnTo>
                      <a:pt x="225" y="228"/>
                    </a:lnTo>
                    <a:lnTo>
                      <a:pt x="228" y="228"/>
                    </a:lnTo>
                    <a:lnTo>
                      <a:pt x="228" y="226"/>
                    </a:lnTo>
                    <a:lnTo>
                      <a:pt x="232" y="226"/>
                    </a:lnTo>
                    <a:lnTo>
                      <a:pt x="234" y="226"/>
                    </a:lnTo>
                    <a:lnTo>
                      <a:pt x="236" y="228"/>
                    </a:lnTo>
                    <a:lnTo>
                      <a:pt x="245" y="226"/>
                    </a:lnTo>
                    <a:lnTo>
                      <a:pt x="250" y="228"/>
                    </a:lnTo>
                    <a:lnTo>
                      <a:pt x="256" y="224"/>
                    </a:lnTo>
                    <a:lnTo>
                      <a:pt x="259" y="222"/>
                    </a:lnTo>
                    <a:lnTo>
                      <a:pt x="261" y="222"/>
                    </a:lnTo>
                    <a:lnTo>
                      <a:pt x="265" y="224"/>
                    </a:lnTo>
                    <a:lnTo>
                      <a:pt x="263" y="226"/>
                    </a:lnTo>
                    <a:lnTo>
                      <a:pt x="265" y="228"/>
                    </a:lnTo>
                    <a:lnTo>
                      <a:pt x="259" y="231"/>
                    </a:lnTo>
                    <a:lnTo>
                      <a:pt x="261" y="235"/>
                    </a:lnTo>
                    <a:lnTo>
                      <a:pt x="263" y="235"/>
                    </a:lnTo>
                    <a:lnTo>
                      <a:pt x="265" y="237"/>
                    </a:lnTo>
                    <a:lnTo>
                      <a:pt x="268" y="237"/>
                    </a:lnTo>
                    <a:lnTo>
                      <a:pt x="265" y="242"/>
                    </a:lnTo>
                    <a:lnTo>
                      <a:pt x="268" y="244"/>
                    </a:lnTo>
                    <a:lnTo>
                      <a:pt x="265" y="246"/>
                    </a:lnTo>
                    <a:lnTo>
                      <a:pt x="268" y="248"/>
                    </a:lnTo>
                    <a:lnTo>
                      <a:pt x="272" y="251"/>
                    </a:lnTo>
                    <a:lnTo>
                      <a:pt x="274" y="248"/>
                    </a:lnTo>
                    <a:lnTo>
                      <a:pt x="272" y="251"/>
                    </a:lnTo>
                    <a:lnTo>
                      <a:pt x="270" y="251"/>
                    </a:lnTo>
                    <a:lnTo>
                      <a:pt x="263" y="251"/>
                    </a:lnTo>
                    <a:lnTo>
                      <a:pt x="259" y="255"/>
                    </a:lnTo>
                    <a:lnTo>
                      <a:pt x="259" y="257"/>
                    </a:lnTo>
                    <a:lnTo>
                      <a:pt x="256" y="259"/>
                    </a:lnTo>
                    <a:lnTo>
                      <a:pt x="254" y="266"/>
                    </a:lnTo>
                    <a:lnTo>
                      <a:pt x="265" y="271"/>
                    </a:lnTo>
                    <a:lnTo>
                      <a:pt x="272" y="271"/>
                    </a:lnTo>
                    <a:lnTo>
                      <a:pt x="279" y="275"/>
                    </a:lnTo>
                    <a:lnTo>
                      <a:pt x="283" y="279"/>
                    </a:lnTo>
                    <a:lnTo>
                      <a:pt x="281" y="282"/>
                    </a:lnTo>
                    <a:lnTo>
                      <a:pt x="288" y="284"/>
                    </a:lnTo>
                    <a:lnTo>
                      <a:pt x="290" y="286"/>
                    </a:lnTo>
                    <a:lnTo>
                      <a:pt x="288" y="293"/>
                    </a:lnTo>
                    <a:lnTo>
                      <a:pt x="288" y="297"/>
                    </a:lnTo>
                    <a:lnTo>
                      <a:pt x="285" y="297"/>
                    </a:lnTo>
                    <a:lnTo>
                      <a:pt x="283" y="302"/>
                    </a:lnTo>
                    <a:lnTo>
                      <a:pt x="285" y="302"/>
                    </a:lnTo>
                    <a:lnTo>
                      <a:pt x="285" y="308"/>
                    </a:lnTo>
                    <a:lnTo>
                      <a:pt x="277" y="308"/>
                    </a:lnTo>
                    <a:lnTo>
                      <a:pt x="277" y="313"/>
                    </a:lnTo>
                    <a:lnTo>
                      <a:pt x="281" y="313"/>
                    </a:lnTo>
                    <a:lnTo>
                      <a:pt x="279" y="319"/>
                    </a:lnTo>
                    <a:lnTo>
                      <a:pt x="281" y="322"/>
                    </a:lnTo>
                    <a:lnTo>
                      <a:pt x="277" y="337"/>
                    </a:lnTo>
                    <a:lnTo>
                      <a:pt x="279" y="339"/>
                    </a:lnTo>
                    <a:lnTo>
                      <a:pt x="279" y="342"/>
                    </a:lnTo>
                    <a:lnTo>
                      <a:pt x="281" y="346"/>
                    </a:lnTo>
                    <a:lnTo>
                      <a:pt x="279" y="351"/>
                    </a:lnTo>
                    <a:lnTo>
                      <a:pt x="279" y="355"/>
                    </a:lnTo>
                    <a:lnTo>
                      <a:pt x="281" y="357"/>
                    </a:lnTo>
                    <a:lnTo>
                      <a:pt x="285" y="355"/>
                    </a:lnTo>
                    <a:lnTo>
                      <a:pt x="285" y="359"/>
                    </a:lnTo>
                    <a:lnTo>
                      <a:pt x="288" y="362"/>
                    </a:lnTo>
                    <a:lnTo>
                      <a:pt x="290" y="364"/>
                    </a:lnTo>
                    <a:lnTo>
                      <a:pt x="290" y="366"/>
                    </a:lnTo>
                    <a:lnTo>
                      <a:pt x="294" y="364"/>
                    </a:lnTo>
                    <a:lnTo>
                      <a:pt x="301" y="368"/>
                    </a:lnTo>
                    <a:lnTo>
                      <a:pt x="305" y="364"/>
                    </a:lnTo>
                    <a:lnTo>
                      <a:pt x="310" y="362"/>
                    </a:lnTo>
                    <a:lnTo>
                      <a:pt x="310" y="359"/>
                    </a:lnTo>
                    <a:lnTo>
                      <a:pt x="310" y="357"/>
                    </a:lnTo>
                    <a:lnTo>
                      <a:pt x="312" y="357"/>
                    </a:lnTo>
                    <a:lnTo>
                      <a:pt x="319" y="353"/>
                    </a:lnTo>
                    <a:lnTo>
                      <a:pt x="328" y="348"/>
                    </a:lnTo>
                    <a:lnTo>
                      <a:pt x="337" y="348"/>
                    </a:lnTo>
                    <a:lnTo>
                      <a:pt x="334" y="353"/>
                    </a:lnTo>
                    <a:lnTo>
                      <a:pt x="341" y="362"/>
                    </a:lnTo>
                    <a:lnTo>
                      <a:pt x="339" y="366"/>
                    </a:lnTo>
                    <a:lnTo>
                      <a:pt x="343" y="366"/>
                    </a:lnTo>
                    <a:lnTo>
                      <a:pt x="343" y="368"/>
                    </a:lnTo>
                    <a:lnTo>
                      <a:pt x="341" y="370"/>
                    </a:lnTo>
                    <a:lnTo>
                      <a:pt x="341" y="379"/>
                    </a:lnTo>
                    <a:lnTo>
                      <a:pt x="341" y="382"/>
                    </a:lnTo>
                    <a:lnTo>
                      <a:pt x="337" y="379"/>
                    </a:lnTo>
                    <a:lnTo>
                      <a:pt x="332" y="382"/>
                    </a:lnTo>
                    <a:lnTo>
                      <a:pt x="330" y="384"/>
                    </a:lnTo>
                    <a:lnTo>
                      <a:pt x="332" y="386"/>
                    </a:lnTo>
                    <a:lnTo>
                      <a:pt x="339" y="395"/>
                    </a:lnTo>
                    <a:lnTo>
                      <a:pt x="339" y="397"/>
                    </a:lnTo>
                    <a:lnTo>
                      <a:pt x="339" y="402"/>
                    </a:lnTo>
                    <a:lnTo>
                      <a:pt x="341" y="402"/>
                    </a:lnTo>
                    <a:lnTo>
                      <a:pt x="339" y="406"/>
                    </a:lnTo>
                    <a:lnTo>
                      <a:pt x="334" y="413"/>
                    </a:lnTo>
                    <a:lnTo>
                      <a:pt x="334" y="415"/>
                    </a:lnTo>
                    <a:lnTo>
                      <a:pt x="332" y="417"/>
                    </a:lnTo>
                    <a:lnTo>
                      <a:pt x="337" y="419"/>
                    </a:lnTo>
                    <a:lnTo>
                      <a:pt x="334" y="424"/>
                    </a:lnTo>
                    <a:lnTo>
                      <a:pt x="337" y="424"/>
                    </a:lnTo>
                    <a:lnTo>
                      <a:pt x="337" y="428"/>
                    </a:lnTo>
                    <a:lnTo>
                      <a:pt x="334" y="428"/>
                    </a:lnTo>
                    <a:lnTo>
                      <a:pt x="334" y="430"/>
                    </a:lnTo>
                    <a:lnTo>
                      <a:pt x="334" y="435"/>
                    </a:lnTo>
                    <a:lnTo>
                      <a:pt x="334" y="437"/>
                    </a:lnTo>
                    <a:lnTo>
                      <a:pt x="332" y="437"/>
                    </a:lnTo>
                    <a:lnTo>
                      <a:pt x="332" y="442"/>
                    </a:lnTo>
                    <a:lnTo>
                      <a:pt x="328" y="448"/>
                    </a:lnTo>
                    <a:lnTo>
                      <a:pt x="328" y="450"/>
                    </a:lnTo>
                    <a:lnTo>
                      <a:pt x="326" y="453"/>
                    </a:lnTo>
                    <a:lnTo>
                      <a:pt x="330" y="455"/>
                    </a:lnTo>
                    <a:lnTo>
                      <a:pt x="332" y="453"/>
                    </a:lnTo>
                    <a:lnTo>
                      <a:pt x="332" y="455"/>
                    </a:lnTo>
                    <a:lnTo>
                      <a:pt x="337" y="457"/>
                    </a:lnTo>
                    <a:lnTo>
                      <a:pt x="341" y="459"/>
                    </a:lnTo>
                    <a:lnTo>
                      <a:pt x="348" y="455"/>
                    </a:lnTo>
                    <a:lnTo>
                      <a:pt x="350" y="455"/>
                    </a:lnTo>
                    <a:lnTo>
                      <a:pt x="348" y="459"/>
                    </a:lnTo>
                    <a:lnTo>
                      <a:pt x="350" y="459"/>
                    </a:lnTo>
                    <a:lnTo>
                      <a:pt x="352" y="455"/>
                    </a:lnTo>
                    <a:lnTo>
                      <a:pt x="354" y="455"/>
                    </a:lnTo>
                    <a:lnTo>
                      <a:pt x="352" y="457"/>
                    </a:lnTo>
                    <a:lnTo>
                      <a:pt x="354" y="459"/>
                    </a:lnTo>
                    <a:lnTo>
                      <a:pt x="352" y="459"/>
                    </a:lnTo>
                    <a:lnTo>
                      <a:pt x="354" y="462"/>
                    </a:lnTo>
                    <a:lnTo>
                      <a:pt x="354" y="464"/>
                    </a:lnTo>
                    <a:lnTo>
                      <a:pt x="357" y="466"/>
                    </a:lnTo>
                    <a:lnTo>
                      <a:pt x="359" y="466"/>
                    </a:lnTo>
                    <a:lnTo>
                      <a:pt x="361" y="468"/>
                    </a:lnTo>
                    <a:lnTo>
                      <a:pt x="359" y="470"/>
                    </a:lnTo>
                    <a:lnTo>
                      <a:pt x="359" y="475"/>
                    </a:lnTo>
                    <a:lnTo>
                      <a:pt x="357" y="477"/>
                    </a:lnTo>
                    <a:lnTo>
                      <a:pt x="354" y="475"/>
                    </a:lnTo>
                    <a:lnTo>
                      <a:pt x="352" y="477"/>
                    </a:lnTo>
                    <a:lnTo>
                      <a:pt x="350" y="482"/>
                    </a:lnTo>
                    <a:lnTo>
                      <a:pt x="350" y="484"/>
                    </a:lnTo>
                    <a:lnTo>
                      <a:pt x="348" y="493"/>
                    </a:lnTo>
                    <a:lnTo>
                      <a:pt x="346" y="493"/>
                    </a:lnTo>
                    <a:lnTo>
                      <a:pt x="346" y="497"/>
                    </a:lnTo>
                    <a:lnTo>
                      <a:pt x="343" y="497"/>
                    </a:lnTo>
                    <a:lnTo>
                      <a:pt x="343" y="502"/>
                    </a:lnTo>
                    <a:lnTo>
                      <a:pt x="341" y="508"/>
                    </a:lnTo>
                    <a:lnTo>
                      <a:pt x="343" y="510"/>
                    </a:lnTo>
                    <a:lnTo>
                      <a:pt x="341" y="513"/>
                    </a:lnTo>
                    <a:lnTo>
                      <a:pt x="339" y="513"/>
                    </a:lnTo>
                    <a:lnTo>
                      <a:pt x="339" y="515"/>
                    </a:lnTo>
                    <a:lnTo>
                      <a:pt x="341" y="519"/>
                    </a:lnTo>
                    <a:lnTo>
                      <a:pt x="337" y="524"/>
                    </a:lnTo>
                    <a:lnTo>
                      <a:pt x="332" y="526"/>
                    </a:lnTo>
                    <a:lnTo>
                      <a:pt x="330" y="535"/>
                    </a:lnTo>
                    <a:lnTo>
                      <a:pt x="326" y="535"/>
                    </a:lnTo>
                    <a:lnTo>
                      <a:pt x="323" y="537"/>
                    </a:lnTo>
                    <a:lnTo>
                      <a:pt x="323" y="539"/>
                    </a:lnTo>
                    <a:lnTo>
                      <a:pt x="326" y="539"/>
                    </a:lnTo>
                    <a:lnTo>
                      <a:pt x="330" y="548"/>
                    </a:lnTo>
                    <a:lnTo>
                      <a:pt x="330" y="553"/>
                    </a:lnTo>
                    <a:lnTo>
                      <a:pt x="332" y="550"/>
                    </a:lnTo>
                    <a:lnTo>
                      <a:pt x="334" y="550"/>
                    </a:lnTo>
                    <a:lnTo>
                      <a:pt x="334" y="555"/>
                    </a:lnTo>
                    <a:lnTo>
                      <a:pt x="337" y="555"/>
                    </a:lnTo>
                    <a:lnTo>
                      <a:pt x="337" y="557"/>
                    </a:lnTo>
                    <a:lnTo>
                      <a:pt x="339" y="559"/>
                    </a:lnTo>
                    <a:lnTo>
                      <a:pt x="339" y="564"/>
                    </a:lnTo>
                    <a:lnTo>
                      <a:pt x="337" y="568"/>
                    </a:lnTo>
                    <a:lnTo>
                      <a:pt x="334" y="568"/>
                    </a:lnTo>
                    <a:lnTo>
                      <a:pt x="334" y="573"/>
                    </a:lnTo>
                    <a:lnTo>
                      <a:pt x="332" y="573"/>
                    </a:lnTo>
                    <a:lnTo>
                      <a:pt x="332" y="575"/>
                    </a:lnTo>
                    <a:lnTo>
                      <a:pt x="330" y="573"/>
                    </a:lnTo>
                    <a:lnTo>
                      <a:pt x="330" y="577"/>
                    </a:lnTo>
                    <a:lnTo>
                      <a:pt x="326" y="577"/>
                    </a:lnTo>
                    <a:lnTo>
                      <a:pt x="328" y="579"/>
                    </a:lnTo>
                    <a:lnTo>
                      <a:pt x="330" y="584"/>
                    </a:lnTo>
                    <a:lnTo>
                      <a:pt x="332" y="588"/>
                    </a:lnTo>
                    <a:lnTo>
                      <a:pt x="337" y="595"/>
                    </a:lnTo>
                    <a:lnTo>
                      <a:pt x="337" y="597"/>
                    </a:lnTo>
                    <a:lnTo>
                      <a:pt x="341" y="604"/>
                    </a:lnTo>
                    <a:lnTo>
                      <a:pt x="339" y="610"/>
                    </a:lnTo>
                    <a:lnTo>
                      <a:pt x="337" y="613"/>
                    </a:lnTo>
                    <a:lnTo>
                      <a:pt x="334" y="610"/>
                    </a:lnTo>
                    <a:lnTo>
                      <a:pt x="330" y="613"/>
                    </a:lnTo>
                    <a:lnTo>
                      <a:pt x="334" y="619"/>
                    </a:lnTo>
                    <a:lnTo>
                      <a:pt x="332" y="619"/>
                    </a:lnTo>
                    <a:lnTo>
                      <a:pt x="330" y="624"/>
                    </a:lnTo>
                    <a:lnTo>
                      <a:pt x="326" y="628"/>
                    </a:lnTo>
                    <a:lnTo>
                      <a:pt x="323" y="628"/>
                    </a:lnTo>
                    <a:lnTo>
                      <a:pt x="326" y="630"/>
                    </a:lnTo>
                    <a:lnTo>
                      <a:pt x="323" y="633"/>
                    </a:lnTo>
                    <a:lnTo>
                      <a:pt x="326" y="633"/>
                    </a:lnTo>
                    <a:lnTo>
                      <a:pt x="326" y="635"/>
                    </a:lnTo>
                    <a:lnTo>
                      <a:pt x="328" y="637"/>
                    </a:lnTo>
                    <a:lnTo>
                      <a:pt x="326" y="637"/>
                    </a:lnTo>
                    <a:lnTo>
                      <a:pt x="321" y="637"/>
                    </a:lnTo>
                    <a:lnTo>
                      <a:pt x="319" y="637"/>
                    </a:lnTo>
                    <a:lnTo>
                      <a:pt x="319" y="639"/>
                    </a:lnTo>
                    <a:lnTo>
                      <a:pt x="317" y="639"/>
                    </a:lnTo>
                    <a:lnTo>
                      <a:pt x="305" y="630"/>
                    </a:lnTo>
                    <a:lnTo>
                      <a:pt x="303" y="628"/>
                    </a:lnTo>
                    <a:lnTo>
                      <a:pt x="301" y="628"/>
                    </a:lnTo>
                    <a:lnTo>
                      <a:pt x="299" y="621"/>
                    </a:lnTo>
                    <a:lnTo>
                      <a:pt x="261" y="577"/>
                    </a:lnTo>
                    <a:lnTo>
                      <a:pt x="252" y="564"/>
                    </a:lnTo>
                    <a:lnTo>
                      <a:pt x="245" y="557"/>
                    </a:lnTo>
                    <a:lnTo>
                      <a:pt x="243" y="557"/>
                    </a:lnTo>
                    <a:lnTo>
                      <a:pt x="245" y="557"/>
                    </a:lnTo>
                    <a:lnTo>
                      <a:pt x="243" y="557"/>
                    </a:lnTo>
                    <a:lnTo>
                      <a:pt x="239" y="553"/>
                    </a:lnTo>
                    <a:lnTo>
                      <a:pt x="236" y="537"/>
                    </a:lnTo>
                    <a:lnTo>
                      <a:pt x="228" y="522"/>
                    </a:lnTo>
                    <a:lnTo>
                      <a:pt x="228" y="519"/>
                    </a:lnTo>
                    <a:lnTo>
                      <a:pt x="230" y="522"/>
                    </a:lnTo>
                    <a:lnTo>
                      <a:pt x="230" y="517"/>
                    </a:lnTo>
                    <a:lnTo>
                      <a:pt x="232" y="515"/>
                    </a:lnTo>
                    <a:lnTo>
                      <a:pt x="230" y="515"/>
                    </a:lnTo>
                    <a:lnTo>
                      <a:pt x="230" y="519"/>
                    </a:lnTo>
                    <a:lnTo>
                      <a:pt x="228" y="519"/>
                    </a:lnTo>
                    <a:lnTo>
                      <a:pt x="225" y="510"/>
                    </a:lnTo>
                    <a:lnTo>
                      <a:pt x="225" y="506"/>
                    </a:lnTo>
                    <a:lnTo>
                      <a:pt x="223" y="506"/>
                    </a:lnTo>
                    <a:lnTo>
                      <a:pt x="221" y="504"/>
                    </a:lnTo>
                    <a:lnTo>
                      <a:pt x="223" y="513"/>
                    </a:lnTo>
                    <a:lnTo>
                      <a:pt x="228" y="519"/>
                    </a:lnTo>
                    <a:lnTo>
                      <a:pt x="210" y="479"/>
                    </a:lnTo>
                    <a:lnTo>
                      <a:pt x="205" y="457"/>
                    </a:lnTo>
                    <a:lnTo>
                      <a:pt x="203" y="433"/>
                    </a:lnTo>
                    <a:lnTo>
                      <a:pt x="196" y="402"/>
                    </a:lnTo>
                    <a:lnTo>
                      <a:pt x="199" y="402"/>
                    </a:lnTo>
                    <a:lnTo>
                      <a:pt x="199" y="406"/>
                    </a:lnTo>
                    <a:lnTo>
                      <a:pt x="203" y="408"/>
                    </a:lnTo>
                    <a:lnTo>
                      <a:pt x="203" y="413"/>
                    </a:lnTo>
                    <a:lnTo>
                      <a:pt x="203" y="410"/>
                    </a:lnTo>
                    <a:lnTo>
                      <a:pt x="201" y="410"/>
                    </a:lnTo>
                    <a:lnTo>
                      <a:pt x="199" y="410"/>
                    </a:lnTo>
                    <a:lnTo>
                      <a:pt x="199" y="413"/>
                    </a:lnTo>
                    <a:lnTo>
                      <a:pt x="199" y="408"/>
                    </a:lnTo>
                    <a:lnTo>
                      <a:pt x="201" y="417"/>
                    </a:lnTo>
                    <a:lnTo>
                      <a:pt x="201" y="415"/>
                    </a:lnTo>
                    <a:lnTo>
                      <a:pt x="201" y="413"/>
                    </a:lnTo>
                    <a:lnTo>
                      <a:pt x="203" y="410"/>
                    </a:lnTo>
                    <a:lnTo>
                      <a:pt x="203" y="417"/>
                    </a:lnTo>
                    <a:lnTo>
                      <a:pt x="201" y="419"/>
                    </a:lnTo>
                    <a:lnTo>
                      <a:pt x="203" y="422"/>
                    </a:lnTo>
                    <a:lnTo>
                      <a:pt x="203" y="419"/>
                    </a:lnTo>
                    <a:lnTo>
                      <a:pt x="205" y="419"/>
                    </a:lnTo>
                    <a:lnTo>
                      <a:pt x="203" y="413"/>
                    </a:lnTo>
                    <a:lnTo>
                      <a:pt x="207" y="415"/>
                    </a:lnTo>
                    <a:lnTo>
                      <a:pt x="207" y="424"/>
                    </a:lnTo>
                    <a:lnTo>
                      <a:pt x="210" y="430"/>
                    </a:lnTo>
                    <a:lnTo>
                      <a:pt x="212" y="437"/>
                    </a:lnTo>
                    <a:lnTo>
                      <a:pt x="212" y="433"/>
                    </a:lnTo>
                    <a:lnTo>
                      <a:pt x="207" y="426"/>
                    </a:lnTo>
                    <a:lnTo>
                      <a:pt x="210" y="424"/>
                    </a:lnTo>
                    <a:lnTo>
                      <a:pt x="207" y="419"/>
                    </a:lnTo>
                    <a:lnTo>
                      <a:pt x="207" y="415"/>
                    </a:lnTo>
                    <a:lnTo>
                      <a:pt x="210" y="417"/>
                    </a:lnTo>
                    <a:lnTo>
                      <a:pt x="212" y="422"/>
                    </a:lnTo>
                    <a:lnTo>
                      <a:pt x="214" y="422"/>
                    </a:lnTo>
                    <a:lnTo>
                      <a:pt x="212" y="426"/>
                    </a:lnTo>
                    <a:lnTo>
                      <a:pt x="214" y="435"/>
                    </a:lnTo>
                    <a:lnTo>
                      <a:pt x="212" y="439"/>
                    </a:lnTo>
                    <a:lnTo>
                      <a:pt x="214" y="442"/>
                    </a:lnTo>
                    <a:lnTo>
                      <a:pt x="219" y="444"/>
                    </a:lnTo>
                    <a:lnTo>
                      <a:pt x="214" y="453"/>
                    </a:lnTo>
                    <a:lnTo>
                      <a:pt x="214" y="457"/>
                    </a:lnTo>
                    <a:lnTo>
                      <a:pt x="212" y="457"/>
                    </a:lnTo>
                    <a:lnTo>
                      <a:pt x="212" y="462"/>
                    </a:lnTo>
                    <a:lnTo>
                      <a:pt x="212" y="464"/>
                    </a:lnTo>
                    <a:lnTo>
                      <a:pt x="214" y="466"/>
                    </a:lnTo>
                    <a:lnTo>
                      <a:pt x="216" y="468"/>
                    </a:lnTo>
                    <a:lnTo>
                      <a:pt x="216" y="464"/>
                    </a:lnTo>
                    <a:lnTo>
                      <a:pt x="223" y="464"/>
                    </a:lnTo>
                    <a:lnTo>
                      <a:pt x="225" y="466"/>
                    </a:lnTo>
                    <a:lnTo>
                      <a:pt x="225" y="464"/>
                    </a:lnTo>
                    <a:lnTo>
                      <a:pt x="230" y="464"/>
                    </a:lnTo>
                    <a:lnTo>
                      <a:pt x="230" y="466"/>
                    </a:lnTo>
                    <a:lnTo>
                      <a:pt x="230" y="464"/>
                    </a:lnTo>
                    <a:lnTo>
                      <a:pt x="232" y="464"/>
                    </a:lnTo>
                    <a:lnTo>
                      <a:pt x="232" y="462"/>
                    </a:lnTo>
                    <a:lnTo>
                      <a:pt x="228" y="462"/>
                    </a:lnTo>
                    <a:lnTo>
                      <a:pt x="228" y="459"/>
                    </a:lnTo>
                    <a:lnTo>
                      <a:pt x="228" y="462"/>
                    </a:lnTo>
                    <a:lnTo>
                      <a:pt x="223" y="462"/>
                    </a:lnTo>
                    <a:lnTo>
                      <a:pt x="221" y="459"/>
                    </a:lnTo>
                    <a:lnTo>
                      <a:pt x="223" y="453"/>
                    </a:lnTo>
                    <a:lnTo>
                      <a:pt x="221" y="448"/>
                    </a:lnTo>
                    <a:lnTo>
                      <a:pt x="223" y="448"/>
                    </a:lnTo>
                    <a:lnTo>
                      <a:pt x="221" y="448"/>
                    </a:lnTo>
                    <a:lnTo>
                      <a:pt x="221" y="446"/>
                    </a:lnTo>
                    <a:lnTo>
                      <a:pt x="221" y="448"/>
                    </a:lnTo>
                    <a:lnTo>
                      <a:pt x="219" y="448"/>
                    </a:lnTo>
                    <a:lnTo>
                      <a:pt x="219" y="444"/>
                    </a:lnTo>
                    <a:lnTo>
                      <a:pt x="221" y="446"/>
                    </a:lnTo>
                    <a:lnTo>
                      <a:pt x="219" y="444"/>
                    </a:lnTo>
                    <a:lnTo>
                      <a:pt x="221" y="439"/>
                    </a:lnTo>
                    <a:lnTo>
                      <a:pt x="216" y="439"/>
                    </a:lnTo>
                    <a:lnTo>
                      <a:pt x="216" y="435"/>
                    </a:lnTo>
                    <a:lnTo>
                      <a:pt x="214" y="426"/>
                    </a:lnTo>
                    <a:lnTo>
                      <a:pt x="216" y="424"/>
                    </a:lnTo>
                    <a:lnTo>
                      <a:pt x="216" y="422"/>
                    </a:lnTo>
                    <a:lnTo>
                      <a:pt x="219" y="424"/>
                    </a:lnTo>
                    <a:lnTo>
                      <a:pt x="216" y="422"/>
                    </a:lnTo>
                    <a:lnTo>
                      <a:pt x="216" y="419"/>
                    </a:lnTo>
                    <a:lnTo>
                      <a:pt x="214" y="419"/>
                    </a:lnTo>
                    <a:lnTo>
                      <a:pt x="216" y="417"/>
                    </a:lnTo>
                    <a:lnTo>
                      <a:pt x="214" y="417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08"/>
                    </a:lnTo>
                    <a:lnTo>
                      <a:pt x="207" y="408"/>
                    </a:lnTo>
                    <a:lnTo>
                      <a:pt x="210" y="410"/>
                    </a:lnTo>
                    <a:lnTo>
                      <a:pt x="210" y="413"/>
                    </a:lnTo>
                    <a:lnTo>
                      <a:pt x="207" y="410"/>
                    </a:lnTo>
                    <a:lnTo>
                      <a:pt x="210" y="413"/>
                    </a:lnTo>
                    <a:lnTo>
                      <a:pt x="207" y="413"/>
                    </a:lnTo>
                    <a:lnTo>
                      <a:pt x="205" y="406"/>
                    </a:lnTo>
                    <a:lnTo>
                      <a:pt x="205" y="404"/>
                    </a:lnTo>
                    <a:lnTo>
                      <a:pt x="205" y="406"/>
                    </a:lnTo>
                    <a:lnTo>
                      <a:pt x="205" y="408"/>
                    </a:lnTo>
                    <a:lnTo>
                      <a:pt x="201" y="399"/>
                    </a:lnTo>
                    <a:lnTo>
                      <a:pt x="201" y="397"/>
                    </a:lnTo>
                    <a:lnTo>
                      <a:pt x="199" y="393"/>
                    </a:lnTo>
                    <a:lnTo>
                      <a:pt x="199" y="399"/>
                    </a:lnTo>
                    <a:lnTo>
                      <a:pt x="196" y="393"/>
                    </a:lnTo>
                    <a:lnTo>
                      <a:pt x="199" y="390"/>
                    </a:lnTo>
                    <a:lnTo>
                      <a:pt x="199" y="393"/>
                    </a:lnTo>
                    <a:lnTo>
                      <a:pt x="199" y="390"/>
                    </a:lnTo>
                    <a:lnTo>
                      <a:pt x="196" y="386"/>
                    </a:lnTo>
                    <a:lnTo>
                      <a:pt x="196" y="390"/>
                    </a:lnTo>
                    <a:lnTo>
                      <a:pt x="199" y="388"/>
                    </a:lnTo>
                    <a:lnTo>
                      <a:pt x="196" y="390"/>
                    </a:lnTo>
                    <a:lnTo>
                      <a:pt x="199" y="390"/>
                    </a:lnTo>
                    <a:lnTo>
                      <a:pt x="199" y="388"/>
                    </a:lnTo>
                    <a:lnTo>
                      <a:pt x="199" y="386"/>
                    </a:lnTo>
                    <a:lnTo>
                      <a:pt x="199" y="384"/>
                    </a:lnTo>
                    <a:lnTo>
                      <a:pt x="196" y="386"/>
                    </a:lnTo>
                    <a:lnTo>
                      <a:pt x="194" y="379"/>
                    </a:lnTo>
                    <a:lnTo>
                      <a:pt x="194" y="382"/>
                    </a:lnTo>
                    <a:lnTo>
                      <a:pt x="196" y="386"/>
                    </a:lnTo>
                    <a:lnTo>
                      <a:pt x="194" y="384"/>
                    </a:lnTo>
                    <a:lnTo>
                      <a:pt x="192" y="382"/>
                    </a:lnTo>
                    <a:lnTo>
                      <a:pt x="194" y="382"/>
                    </a:lnTo>
                    <a:lnTo>
                      <a:pt x="192" y="379"/>
                    </a:lnTo>
                    <a:lnTo>
                      <a:pt x="192" y="377"/>
                    </a:lnTo>
                    <a:lnTo>
                      <a:pt x="190" y="377"/>
                    </a:lnTo>
                    <a:lnTo>
                      <a:pt x="192" y="384"/>
                    </a:lnTo>
                    <a:lnTo>
                      <a:pt x="192" y="382"/>
                    </a:lnTo>
                    <a:lnTo>
                      <a:pt x="192" y="384"/>
                    </a:lnTo>
                    <a:lnTo>
                      <a:pt x="192" y="386"/>
                    </a:lnTo>
                    <a:lnTo>
                      <a:pt x="194" y="388"/>
                    </a:lnTo>
                    <a:lnTo>
                      <a:pt x="192" y="388"/>
                    </a:lnTo>
                    <a:lnTo>
                      <a:pt x="192" y="390"/>
                    </a:lnTo>
                    <a:lnTo>
                      <a:pt x="196" y="393"/>
                    </a:lnTo>
                    <a:lnTo>
                      <a:pt x="194" y="395"/>
                    </a:lnTo>
                    <a:lnTo>
                      <a:pt x="196" y="402"/>
                    </a:lnTo>
                    <a:lnTo>
                      <a:pt x="194" y="399"/>
                    </a:lnTo>
                    <a:lnTo>
                      <a:pt x="185" y="373"/>
                    </a:lnTo>
                    <a:lnTo>
                      <a:pt x="187" y="370"/>
                    </a:lnTo>
                    <a:lnTo>
                      <a:pt x="190" y="377"/>
                    </a:lnTo>
                    <a:lnTo>
                      <a:pt x="190" y="375"/>
                    </a:lnTo>
                    <a:lnTo>
                      <a:pt x="187" y="370"/>
                    </a:lnTo>
                    <a:lnTo>
                      <a:pt x="190" y="368"/>
                    </a:lnTo>
                    <a:lnTo>
                      <a:pt x="185" y="370"/>
                    </a:lnTo>
                    <a:lnTo>
                      <a:pt x="176" y="344"/>
                    </a:lnTo>
                    <a:lnTo>
                      <a:pt x="165" y="322"/>
                    </a:lnTo>
                    <a:lnTo>
                      <a:pt x="167" y="322"/>
                    </a:lnTo>
                    <a:lnTo>
                      <a:pt x="170" y="322"/>
                    </a:lnTo>
                    <a:lnTo>
                      <a:pt x="170" y="319"/>
                    </a:lnTo>
                    <a:lnTo>
                      <a:pt x="170" y="322"/>
                    </a:lnTo>
                    <a:lnTo>
                      <a:pt x="172" y="319"/>
                    </a:lnTo>
                    <a:lnTo>
                      <a:pt x="167" y="319"/>
                    </a:lnTo>
                    <a:lnTo>
                      <a:pt x="167" y="315"/>
                    </a:lnTo>
                    <a:lnTo>
                      <a:pt x="167" y="317"/>
                    </a:lnTo>
                    <a:lnTo>
                      <a:pt x="167" y="322"/>
                    </a:lnTo>
                    <a:lnTo>
                      <a:pt x="165" y="319"/>
                    </a:lnTo>
                    <a:lnTo>
                      <a:pt x="167" y="324"/>
                    </a:lnTo>
                    <a:lnTo>
                      <a:pt x="150" y="284"/>
                    </a:lnTo>
                    <a:lnTo>
                      <a:pt x="141" y="253"/>
                    </a:lnTo>
                    <a:lnTo>
                      <a:pt x="143" y="253"/>
                    </a:lnTo>
                    <a:lnTo>
                      <a:pt x="141" y="251"/>
                    </a:lnTo>
                    <a:lnTo>
                      <a:pt x="136" y="237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6" y="237"/>
                    </a:lnTo>
                    <a:lnTo>
                      <a:pt x="134" y="233"/>
                    </a:lnTo>
                    <a:lnTo>
                      <a:pt x="136" y="233"/>
                    </a:lnTo>
                    <a:lnTo>
                      <a:pt x="134" y="231"/>
                    </a:lnTo>
                    <a:lnTo>
                      <a:pt x="136" y="228"/>
                    </a:lnTo>
                    <a:lnTo>
                      <a:pt x="134" y="228"/>
                    </a:lnTo>
                    <a:lnTo>
                      <a:pt x="134" y="231"/>
                    </a:lnTo>
                    <a:lnTo>
                      <a:pt x="125" y="208"/>
                    </a:lnTo>
                    <a:lnTo>
                      <a:pt x="123" y="206"/>
                    </a:lnTo>
                    <a:lnTo>
                      <a:pt x="123" y="204"/>
                    </a:lnTo>
                    <a:lnTo>
                      <a:pt x="116" y="191"/>
                    </a:lnTo>
                    <a:lnTo>
                      <a:pt x="112" y="188"/>
                    </a:lnTo>
                    <a:lnTo>
                      <a:pt x="109" y="188"/>
                    </a:lnTo>
                    <a:lnTo>
                      <a:pt x="107" y="186"/>
                    </a:lnTo>
                    <a:lnTo>
                      <a:pt x="103" y="175"/>
                    </a:lnTo>
                    <a:lnTo>
                      <a:pt x="103" y="173"/>
                    </a:lnTo>
                    <a:lnTo>
                      <a:pt x="105" y="177"/>
                    </a:lnTo>
                    <a:lnTo>
                      <a:pt x="103" y="173"/>
                    </a:lnTo>
                    <a:lnTo>
                      <a:pt x="103" y="171"/>
                    </a:lnTo>
                    <a:lnTo>
                      <a:pt x="103" y="173"/>
                    </a:lnTo>
                    <a:lnTo>
                      <a:pt x="96" y="157"/>
                    </a:lnTo>
                    <a:lnTo>
                      <a:pt x="92" y="151"/>
                    </a:lnTo>
                    <a:lnTo>
                      <a:pt x="89" y="151"/>
                    </a:lnTo>
                    <a:lnTo>
                      <a:pt x="85" y="146"/>
                    </a:lnTo>
                    <a:lnTo>
                      <a:pt x="87" y="146"/>
                    </a:lnTo>
                    <a:lnTo>
                      <a:pt x="89" y="146"/>
                    </a:lnTo>
                    <a:lnTo>
                      <a:pt x="92" y="146"/>
                    </a:lnTo>
                    <a:lnTo>
                      <a:pt x="89" y="146"/>
                    </a:lnTo>
                    <a:lnTo>
                      <a:pt x="87" y="146"/>
                    </a:lnTo>
                    <a:lnTo>
                      <a:pt x="87" y="144"/>
                    </a:lnTo>
                    <a:lnTo>
                      <a:pt x="87" y="142"/>
                    </a:lnTo>
                    <a:lnTo>
                      <a:pt x="89" y="142"/>
                    </a:lnTo>
                    <a:lnTo>
                      <a:pt x="87" y="140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5" y="146"/>
                    </a:lnTo>
                    <a:lnTo>
                      <a:pt x="83" y="144"/>
                    </a:lnTo>
                    <a:lnTo>
                      <a:pt x="85" y="142"/>
                    </a:lnTo>
                    <a:lnTo>
                      <a:pt x="85" y="140"/>
                    </a:lnTo>
                    <a:lnTo>
                      <a:pt x="85" y="142"/>
                    </a:lnTo>
                    <a:lnTo>
                      <a:pt x="83" y="144"/>
                    </a:lnTo>
                    <a:lnTo>
                      <a:pt x="74" y="133"/>
                    </a:lnTo>
                    <a:lnTo>
                      <a:pt x="72" y="133"/>
                    </a:lnTo>
                    <a:lnTo>
                      <a:pt x="69" y="133"/>
                    </a:lnTo>
                    <a:lnTo>
                      <a:pt x="65" y="126"/>
                    </a:lnTo>
                    <a:lnTo>
                      <a:pt x="65" y="124"/>
                    </a:lnTo>
                    <a:lnTo>
                      <a:pt x="60" y="120"/>
                    </a:lnTo>
                    <a:lnTo>
                      <a:pt x="63" y="120"/>
                    </a:lnTo>
                    <a:lnTo>
                      <a:pt x="69" y="122"/>
                    </a:lnTo>
                    <a:lnTo>
                      <a:pt x="72" y="120"/>
                    </a:lnTo>
                    <a:lnTo>
                      <a:pt x="74" y="124"/>
                    </a:lnTo>
                    <a:lnTo>
                      <a:pt x="76" y="124"/>
                    </a:lnTo>
                    <a:lnTo>
                      <a:pt x="74" y="124"/>
                    </a:lnTo>
                    <a:lnTo>
                      <a:pt x="74" y="122"/>
                    </a:lnTo>
                    <a:lnTo>
                      <a:pt x="72" y="122"/>
                    </a:lnTo>
                    <a:lnTo>
                      <a:pt x="72" y="117"/>
                    </a:lnTo>
                    <a:lnTo>
                      <a:pt x="69" y="122"/>
                    </a:lnTo>
                    <a:lnTo>
                      <a:pt x="65" y="120"/>
                    </a:lnTo>
                    <a:lnTo>
                      <a:pt x="63" y="117"/>
                    </a:lnTo>
                    <a:lnTo>
                      <a:pt x="63" y="120"/>
                    </a:lnTo>
                    <a:lnTo>
                      <a:pt x="58" y="111"/>
                    </a:lnTo>
                    <a:lnTo>
                      <a:pt x="58" y="113"/>
                    </a:lnTo>
                    <a:lnTo>
                      <a:pt x="56" y="111"/>
                    </a:lnTo>
                    <a:lnTo>
                      <a:pt x="56" y="108"/>
                    </a:lnTo>
                    <a:lnTo>
                      <a:pt x="58" y="108"/>
                    </a:lnTo>
                    <a:lnTo>
                      <a:pt x="60" y="111"/>
                    </a:lnTo>
                    <a:lnTo>
                      <a:pt x="65" y="111"/>
                    </a:lnTo>
                    <a:lnTo>
                      <a:pt x="60" y="111"/>
                    </a:lnTo>
                    <a:lnTo>
                      <a:pt x="63" y="106"/>
                    </a:lnTo>
                    <a:lnTo>
                      <a:pt x="65" y="106"/>
                    </a:lnTo>
                    <a:lnTo>
                      <a:pt x="67" y="106"/>
                    </a:lnTo>
                    <a:lnTo>
                      <a:pt x="65" y="106"/>
                    </a:lnTo>
                    <a:lnTo>
                      <a:pt x="63" y="106"/>
                    </a:lnTo>
                    <a:lnTo>
                      <a:pt x="63" y="104"/>
                    </a:lnTo>
                    <a:lnTo>
                      <a:pt x="60" y="104"/>
                    </a:lnTo>
                    <a:lnTo>
                      <a:pt x="63" y="100"/>
                    </a:lnTo>
                    <a:lnTo>
                      <a:pt x="63" y="97"/>
                    </a:lnTo>
                    <a:lnTo>
                      <a:pt x="65" y="97"/>
                    </a:lnTo>
                    <a:lnTo>
                      <a:pt x="67" y="97"/>
                    </a:lnTo>
                    <a:lnTo>
                      <a:pt x="76" y="93"/>
                    </a:lnTo>
                    <a:lnTo>
                      <a:pt x="72" y="91"/>
                    </a:lnTo>
                    <a:lnTo>
                      <a:pt x="69" y="93"/>
                    </a:lnTo>
                    <a:lnTo>
                      <a:pt x="65" y="91"/>
                    </a:lnTo>
                    <a:lnTo>
                      <a:pt x="63" y="93"/>
                    </a:lnTo>
                    <a:lnTo>
                      <a:pt x="63" y="95"/>
                    </a:lnTo>
                    <a:lnTo>
                      <a:pt x="58" y="95"/>
                    </a:lnTo>
                    <a:lnTo>
                      <a:pt x="58" y="97"/>
                    </a:lnTo>
                    <a:lnTo>
                      <a:pt x="56" y="97"/>
                    </a:lnTo>
                    <a:lnTo>
                      <a:pt x="49" y="97"/>
                    </a:lnTo>
                    <a:lnTo>
                      <a:pt x="52" y="108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5" y="106"/>
                    </a:lnTo>
                    <a:lnTo>
                      <a:pt x="45" y="100"/>
                    </a:lnTo>
                    <a:lnTo>
                      <a:pt x="47" y="102"/>
                    </a:lnTo>
                    <a:lnTo>
                      <a:pt x="49" y="102"/>
                    </a:lnTo>
                    <a:lnTo>
                      <a:pt x="47" y="102"/>
                    </a:lnTo>
                    <a:lnTo>
                      <a:pt x="45" y="100"/>
                    </a:lnTo>
                    <a:lnTo>
                      <a:pt x="43" y="100"/>
                    </a:lnTo>
                    <a:lnTo>
                      <a:pt x="43" y="97"/>
                    </a:lnTo>
                    <a:lnTo>
                      <a:pt x="45" y="100"/>
                    </a:lnTo>
                    <a:lnTo>
                      <a:pt x="45" y="97"/>
                    </a:lnTo>
                    <a:lnTo>
                      <a:pt x="45" y="93"/>
                    </a:lnTo>
                    <a:lnTo>
                      <a:pt x="45" y="97"/>
                    </a:lnTo>
                    <a:lnTo>
                      <a:pt x="45" y="100"/>
                    </a:lnTo>
                    <a:lnTo>
                      <a:pt x="40" y="95"/>
                    </a:lnTo>
                    <a:lnTo>
                      <a:pt x="43" y="93"/>
                    </a:lnTo>
                    <a:lnTo>
                      <a:pt x="36" y="82"/>
                    </a:lnTo>
                    <a:lnTo>
                      <a:pt x="27" y="60"/>
                    </a:lnTo>
                    <a:lnTo>
                      <a:pt x="27" y="64"/>
                    </a:lnTo>
                    <a:lnTo>
                      <a:pt x="14" y="42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3" y="11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11" y="2"/>
                    </a:lnTo>
                    <a:lnTo>
                      <a:pt x="16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8" name="Freeform 831"/>
              <p:cNvSpPr>
                <a:spLocks noEditPoints="1"/>
              </p:cNvSpPr>
              <p:nvPr/>
            </p:nvSpPr>
            <p:spPr bwMode="auto">
              <a:xfrm>
                <a:off x="1870" y="3720"/>
                <a:ext cx="229" cy="491"/>
              </a:xfrm>
              <a:custGeom>
                <a:avLst/>
                <a:gdLst>
                  <a:gd name="T0" fmla="*/ 131 w 229"/>
                  <a:gd name="T1" fmla="*/ 488 h 491"/>
                  <a:gd name="T2" fmla="*/ 129 w 229"/>
                  <a:gd name="T3" fmla="*/ 488 h 491"/>
                  <a:gd name="T4" fmla="*/ 138 w 229"/>
                  <a:gd name="T5" fmla="*/ 486 h 491"/>
                  <a:gd name="T6" fmla="*/ 136 w 229"/>
                  <a:gd name="T7" fmla="*/ 491 h 491"/>
                  <a:gd name="T8" fmla="*/ 131 w 229"/>
                  <a:gd name="T9" fmla="*/ 488 h 491"/>
                  <a:gd name="T10" fmla="*/ 136 w 229"/>
                  <a:gd name="T11" fmla="*/ 488 h 491"/>
                  <a:gd name="T12" fmla="*/ 27 w 229"/>
                  <a:gd name="T13" fmla="*/ 237 h 491"/>
                  <a:gd name="T14" fmla="*/ 27 w 229"/>
                  <a:gd name="T15" fmla="*/ 240 h 491"/>
                  <a:gd name="T16" fmla="*/ 218 w 229"/>
                  <a:gd name="T17" fmla="*/ 233 h 491"/>
                  <a:gd name="T18" fmla="*/ 218 w 229"/>
                  <a:gd name="T19" fmla="*/ 235 h 491"/>
                  <a:gd name="T20" fmla="*/ 218 w 229"/>
                  <a:gd name="T21" fmla="*/ 233 h 491"/>
                  <a:gd name="T22" fmla="*/ 218 w 229"/>
                  <a:gd name="T23" fmla="*/ 233 h 491"/>
                  <a:gd name="T24" fmla="*/ 223 w 229"/>
                  <a:gd name="T25" fmla="*/ 229 h 491"/>
                  <a:gd name="T26" fmla="*/ 220 w 229"/>
                  <a:gd name="T27" fmla="*/ 235 h 491"/>
                  <a:gd name="T28" fmla="*/ 220 w 229"/>
                  <a:gd name="T29" fmla="*/ 233 h 491"/>
                  <a:gd name="T30" fmla="*/ 33 w 229"/>
                  <a:gd name="T31" fmla="*/ 224 h 491"/>
                  <a:gd name="T32" fmla="*/ 33 w 229"/>
                  <a:gd name="T33" fmla="*/ 226 h 491"/>
                  <a:gd name="T34" fmla="*/ 223 w 229"/>
                  <a:gd name="T35" fmla="*/ 222 h 491"/>
                  <a:gd name="T36" fmla="*/ 223 w 229"/>
                  <a:gd name="T37" fmla="*/ 226 h 491"/>
                  <a:gd name="T38" fmla="*/ 78 w 229"/>
                  <a:gd name="T39" fmla="*/ 162 h 491"/>
                  <a:gd name="T40" fmla="*/ 73 w 229"/>
                  <a:gd name="T41" fmla="*/ 166 h 491"/>
                  <a:gd name="T42" fmla="*/ 9 w 229"/>
                  <a:gd name="T43" fmla="*/ 129 h 491"/>
                  <a:gd name="T44" fmla="*/ 9 w 229"/>
                  <a:gd name="T45" fmla="*/ 129 h 491"/>
                  <a:gd name="T46" fmla="*/ 11 w 229"/>
                  <a:gd name="T47" fmla="*/ 126 h 491"/>
                  <a:gd name="T48" fmla="*/ 11 w 229"/>
                  <a:gd name="T49" fmla="*/ 129 h 491"/>
                  <a:gd name="T50" fmla="*/ 225 w 229"/>
                  <a:gd name="T51" fmla="*/ 126 h 491"/>
                  <a:gd name="T52" fmla="*/ 225 w 229"/>
                  <a:gd name="T53" fmla="*/ 129 h 491"/>
                  <a:gd name="T54" fmla="*/ 223 w 229"/>
                  <a:gd name="T55" fmla="*/ 126 h 491"/>
                  <a:gd name="T56" fmla="*/ 11 w 229"/>
                  <a:gd name="T57" fmla="*/ 126 h 491"/>
                  <a:gd name="T58" fmla="*/ 15 w 229"/>
                  <a:gd name="T59" fmla="*/ 120 h 491"/>
                  <a:gd name="T60" fmla="*/ 27 w 229"/>
                  <a:gd name="T61" fmla="*/ 109 h 491"/>
                  <a:gd name="T62" fmla="*/ 27 w 229"/>
                  <a:gd name="T63" fmla="*/ 111 h 491"/>
                  <a:gd name="T64" fmla="*/ 33 w 229"/>
                  <a:gd name="T65" fmla="*/ 109 h 491"/>
                  <a:gd name="T66" fmla="*/ 31 w 229"/>
                  <a:gd name="T67" fmla="*/ 109 h 491"/>
                  <a:gd name="T68" fmla="*/ 33 w 229"/>
                  <a:gd name="T69" fmla="*/ 106 h 491"/>
                  <a:gd name="T70" fmla="*/ 33 w 229"/>
                  <a:gd name="T71" fmla="*/ 109 h 491"/>
                  <a:gd name="T72" fmla="*/ 91 w 229"/>
                  <a:gd name="T73" fmla="*/ 82 h 491"/>
                  <a:gd name="T74" fmla="*/ 89 w 229"/>
                  <a:gd name="T75" fmla="*/ 84 h 491"/>
                  <a:gd name="T76" fmla="*/ 0 w 229"/>
                  <a:gd name="T77" fmla="*/ 71 h 491"/>
                  <a:gd name="T78" fmla="*/ 0 w 229"/>
                  <a:gd name="T79" fmla="*/ 71 h 491"/>
                  <a:gd name="T80" fmla="*/ 0 w 229"/>
                  <a:gd name="T81" fmla="*/ 71 h 491"/>
                  <a:gd name="T82" fmla="*/ 0 w 229"/>
                  <a:gd name="T83" fmla="*/ 71 h 491"/>
                  <a:gd name="T84" fmla="*/ 98 w 229"/>
                  <a:gd name="T85" fmla="*/ 64 h 491"/>
                  <a:gd name="T86" fmla="*/ 98 w 229"/>
                  <a:gd name="T87" fmla="*/ 66 h 491"/>
                  <a:gd name="T88" fmla="*/ 129 w 229"/>
                  <a:gd name="T89" fmla="*/ 31 h 491"/>
                  <a:gd name="T90" fmla="*/ 129 w 229"/>
                  <a:gd name="T91" fmla="*/ 33 h 491"/>
                  <a:gd name="T92" fmla="*/ 129 w 229"/>
                  <a:gd name="T93" fmla="*/ 31 h 491"/>
                  <a:gd name="T94" fmla="*/ 129 w 229"/>
                  <a:gd name="T95" fmla="*/ 35 h 491"/>
                  <a:gd name="T96" fmla="*/ 13 w 229"/>
                  <a:gd name="T97" fmla="*/ 15 h 491"/>
                  <a:gd name="T98" fmla="*/ 11 w 229"/>
                  <a:gd name="T99" fmla="*/ 15 h 491"/>
                  <a:gd name="T100" fmla="*/ 87 w 229"/>
                  <a:gd name="T101" fmla="*/ 0 h 491"/>
                  <a:gd name="T102" fmla="*/ 87 w 229"/>
                  <a:gd name="T103" fmla="*/ 4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9" h="491">
                    <a:moveTo>
                      <a:pt x="129" y="488"/>
                    </a:moveTo>
                    <a:lnTo>
                      <a:pt x="131" y="488"/>
                    </a:lnTo>
                    <a:lnTo>
                      <a:pt x="131" y="491"/>
                    </a:lnTo>
                    <a:lnTo>
                      <a:pt x="129" y="488"/>
                    </a:lnTo>
                    <a:close/>
                    <a:moveTo>
                      <a:pt x="140" y="482"/>
                    </a:moveTo>
                    <a:lnTo>
                      <a:pt x="138" y="486"/>
                    </a:lnTo>
                    <a:lnTo>
                      <a:pt x="138" y="488"/>
                    </a:lnTo>
                    <a:lnTo>
                      <a:pt x="136" y="491"/>
                    </a:lnTo>
                    <a:lnTo>
                      <a:pt x="131" y="491"/>
                    </a:lnTo>
                    <a:lnTo>
                      <a:pt x="131" y="488"/>
                    </a:lnTo>
                    <a:lnTo>
                      <a:pt x="133" y="491"/>
                    </a:lnTo>
                    <a:lnTo>
                      <a:pt x="136" y="488"/>
                    </a:lnTo>
                    <a:lnTo>
                      <a:pt x="140" y="482"/>
                    </a:lnTo>
                    <a:close/>
                    <a:moveTo>
                      <a:pt x="27" y="237"/>
                    </a:moveTo>
                    <a:lnTo>
                      <a:pt x="27" y="237"/>
                    </a:lnTo>
                    <a:lnTo>
                      <a:pt x="27" y="240"/>
                    </a:lnTo>
                    <a:lnTo>
                      <a:pt x="27" y="237"/>
                    </a:lnTo>
                    <a:close/>
                    <a:moveTo>
                      <a:pt x="218" y="233"/>
                    </a:moveTo>
                    <a:lnTo>
                      <a:pt x="218" y="235"/>
                    </a:lnTo>
                    <a:lnTo>
                      <a:pt x="218" y="235"/>
                    </a:lnTo>
                    <a:lnTo>
                      <a:pt x="218" y="233"/>
                    </a:lnTo>
                    <a:close/>
                    <a:moveTo>
                      <a:pt x="218" y="233"/>
                    </a:moveTo>
                    <a:lnTo>
                      <a:pt x="218" y="233"/>
                    </a:lnTo>
                    <a:lnTo>
                      <a:pt x="218" y="233"/>
                    </a:lnTo>
                    <a:lnTo>
                      <a:pt x="218" y="233"/>
                    </a:lnTo>
                    <a:close/>
                    <a:moveTo>
                      <a:pt x="223" y="229"/>
                    </a:moveTo>
                    <a:lnTo>
                      <a:pt x="220" y="235"/>
                    </a:lnTo>
                    <a:lnTo>
                      <a:pt x="220" y="235"/>
                    </a:lnTo>
                    <a:lnTo>
                      <a:pt x="220" y="233"/>
                    </a:lnTo>
                    <a:lnTo>
                      <a:pt x="220" y="233"/>
                    </a:lnTo>
                    <a:lnTo>
                      <a:pt x="223" y="229"/>
                    </a:lnTo>
                    <a:close/>
                    <a:moveTo>
                      <a:pt x="33" y="224"/>
                    </a:moveTo>
                    <a:lnTo>
                      <a:pt x="33" y="226"/>
                    </a:lnTo>
                    <a:lnTo>
                      <a:pt x="33" y="226"/>
                    </a:lnTo>
                    <a:lnTo>
                      <a:pt x="33" y="224"/>
                    </a:lnTo>
                    <a:close/>
                    <a:moveTo>
                      <a:pt x="223" y="222"/>
                    </a:moveTo>
                    <a:lnTo>
                      <a:pt x="223" y="224"/>
                    </a:lnTo>
                    <a:lnTo>
                      <a:pt x="223" y="226"/>
                    </a:lnTo>
                    <a:lnTo>
                      <a:pt x="223" y="222"/>
                    </a:lnTo>
                    <a:close/>
                    <a:moveTo>
                      <a:pt x="78" y="162"/>
                    </a:moveTo>
                    <a:lnTo>
                      <a:pt x="78" y="164"/>
                    </a:lnTo>
                    <a:lnTo>
                      <a:pt x="73" y="166"/>
                    </a:lnTo>
                    <a:lnTo>
                      <a:pt x="78" y="162"/>
                    </a:lnTo>
                    <a:close/>
                    <a:moveTo>
                      <a:pt x="9" y="129"/>
                    </a:moveTo>
                    <a:lnTo>
                      <a:pt x="9" y="129"/>
                    </a:lnTo>
                    <a:lnTo>
                      <a:pt x="9" y="129"/>
                    </a:lnTo>
                    <a:lnTo>
                      <a:pt x="9" y="129"/>
                    </a:lnTo>
                    <a:close/>
                    <a:moveTo>
                      <a:pt x="11" y="126"/>
                    </a:moveTo>
                    <a:lnTo>
                      <a:pt x="11" y="126"/>
                    </a:lnTo>
                    <a:lnTo>
                      <a:pt x="11" y="129"/>
                    </a:lnTo>
                    <a:lnTo>
                      <a:pt x="11" y="126"/>
                    </a:lnTo>
                    <a:close/>
                    <a:moveTo>
                      <a:pt x="225" y="126"/>
                    </a:moveTo>
                    <a:lnTo>
                      <a:pt x="229" y="129"/>
                    </a:lnTo>
                    <a:lnTo>
                      <a:pt x="225" y="129"/>
                    </a:lnTo>
                    <a:lnTo>
                      <a:pt x="223" y="129"/>
                    </a:lnTo>
                    <a:lnTo>
                      <a:pt x="223" y="126"/>
                    </a:lnTo>
                    <a:lnTo>
                      <a:pt x="225" y="126"/>
                    </a:lnTo>
                    <a:close/>
                    <a:moveTo>
                      <a:pt x="11" y="126"/>
                    </a:moveTo>
                    <a:lnTo>
                      <a:pt x="13" y="120"/>
                    </a:lnTo>
                    <a:lnTo>
                      <a:pt x="15" y="120"/>
                    </a:lnTo>
                    <a:lnTo>
                      <a:pt x="11" y="126"/>
                    </a:lnTo>
                    <a:close/>
                    <a:moveTo>
                      <a:pt x="27" y="109"/>
                    </a:moveTo>
                    <a:lnTo>
                      <a:pt x="27" y="111"/>
                    </a:lnTo>
                    <a:lnTo>
                      <a:pt x="27" y="111"/>
                    </a:lnTo>
                    <a:lnTo>
                      <a:pt x="27" y="109"/>
                    </a:lnTo>
                    <a:close/>
                    <a:moveTo>
                      <a:pt x="33" y="109"/>
                    </a:moveTo>
                    <a:lnTo>
                      <a:pt x="31" y="109"/>
                    </a:lnTo>
                    <a:lnTo>
                      <a:pt x="31" y="109"/>
                    </a:lnTo>
                    <a:lnTo>
                      <a:pt x="33" y="109"/>
                    </a:lnTo>
                    <a:close/>
                    <a:moveTo>
                      <a:pt x="33" y="106"/>
                    </a:moveTo>
                    <a:lnTo>
                      <a:pt x="33" y="109"/>
                    </a:lnTo>
                    <a:lnTo>
                      <a:pt x="33" y="109"/>
                    </a:lnTo>
                    <a:lnTo>
                      <a:pt x="33" y="106"/>
                    </a:lnTo>
                    <a:close/>
                    <a:moveTo>
                      <a:pt x="91" y="82"/>
                    </a:moveTo>
                    <a:lnTo>
                      <a:pt x="89" y="86"/>
                    </a:lnTo>
                    <a:lnTo>
                      <a:pt x="89" y="84"/>
                    </a:lnTo>
                    <a:lnTo>
                      <a:pt x="91" y="82"/>
                    </a:lnTo>
                    <a:close/>
                    <a:moveTo>
                      <a:pt x="0" y="71"/>
                    </a:move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  <a:moveTo>
                      <a:pt x="0" y="71"/>
                    </a:move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  <a:moveTo>
                      <a:pt x="98" y="64"/>
                    </a:moveTo>
                    <a:lnTo>
                      <a:pt x="93" y="75"/>
                    </a:lnTo>
                    <a:lnTo>
                      <a:pt x="98" y="66"/>
                    </a:lnTo>
                    <a:lnTo>
                      <a:pt x="98" y="64"/>
                    </a:lnTo>
                    <a:close/>
                    <a:moveTo>
                      <a:pt x="129" y="31"/>
                    </a:moveTo>
                    <a:lnTo>
                      <a:pt x="129" y="33"/>
                    </a:lnTo>
                    <a:lnTo>
                      <a:pt x="129" y="33"/>
                    </a:lnTo>
                    <a:lnTo>
                      <a:pt x="129" y="31"/>
                    </a:lnTo>
                    <a:close/>
                    <a:moveTo>
                      <a:pt x="129" y="31"/>
                    </a:moveTo>
                    <a:lnTo>
                      <a:pt x="129" y="33"/>
                    </a:lnTo>
                    <a:lnTo>
                      <a:pt x="129" y="35"/>
                    </a:lnTo>
                    <a:lnTo>
                      <a:pt x="129" y="31"/>
                    </a:lnTo>
                    <a:close/>
                    <a:moveTo>
                      <a:pt x="13" y="15"/>
                    </a:moveTo>
                    <a:lnTo>
                      <a:pt x="13" y="18"/>
                    </a:lnTo>
                    <a:lnTo>
                      <a:pt x="11" y="15"/>
                    </a:lnTo>
                    <a:lnTo>
                      <a:pt x="13" y="15"/>
                    </a:lnTo>
                    <a:close/>
                    <a:moveTo>
                      <a:pt x="87" y="0"/>
                    </a:moveTo>
                    <a:lnTo>
                      <a:pt x="89" y="2"/>
                    </a:lnTo>
                    <a:lnTo>
                      <a:pt x="87" y="4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69" name="Freeform 832"/>
              <p:cNvSpPr>
                <a:spLocks/>
              </p:cNvSpPr>
              <p:nvPr/>
            </p:nvSpPr>
            <p:spPr bwMode="auto">
              <a:xfrm>
                <a:off x="2146" y="1559"/>
                <a:ext cx="1254" cy="826"/>
              </a:xfrm>
              <a:custGeom>
                <a:avLst/>
                <a:gdLst>
                  <a:gd name="T0" fmla="*/ 713 w 1254"/>
                  <a:gd name="T1" fmla="*/ 49 h 826"/>
                  <a:gd name="T2" fmla="*/ 713 w 1254"/>
                  <a:gd name="T3" fmla="*/ 91 h 826"/>
                  <a:gd name="T4" fmla="*/ 691 w 1254"/>
                  <a:gd name="T5" fmla="*/ 153 h 826"/>
                  <a:gd name="T6" fmla="*/ 622 w 1254"/>
                  <a:gd name="T7" fmla="*/ 204 h 826"/>
                  <a:gd name="T8" fmla="*/ 590 w 1254"/>
                  <a:gd name="T9" fmla="*/ 289 h 826"/>
                  <a:gd name="T10" fmla="*/ 662 w 1254"/>
                  <a:gd name="T11" fmla="*/ 371 h 826"/>
                  <a:gd name="T12" fmla="*/ 702 w 1254"/>
                  <a:gd name="T13" fmla="*/ 331 h 826"/>
                  <a:gd name="T14" fmla="*/ 633 w 1254"/>
                  <a:gd name="T15" fmla="*/ 229 h 826"/>
                  <a:gd name="T16" fmla="*/ 668 w 1254"/>
                  <a:gd name="T17" fmla="*/ 218 h 826"/>
                  <a:gd name="T18" fmla="*/ 702 w 1254"/>
                  <a:gd name="T19" fmla="*/ 191 h 826"/>
                  <a:gd name="T20" fmla="*/ 693 w 1254"/>
                  <a:gd name="T21" fmla="*/ 220 h 826"/>
                  <a:gd name="T22" fmla="*/ 713 w 1254"/>
                  <a:gd name="T23" fmla="*/ 240 h 826"/>
                  <a:gd name="T24" fmla="*/ 753 w 1254"/>
                  <a:gd name="T25" fmla="*/ 233 h 826"/>
                  <a:gd name="T26" fmla="*/ 773 w 1254"/>
                  <a:gd name="T27" fmla="*/ 235 h 826"/>
                  <a:gd name="T28" fmla="*/ 833 w 1254"/>
                  <a:gd name="T29" fmla="*/ 244 h 826"/>
                  <a:gd name="T30" fmla="*/ 898 w 1254"/>
                  <a:gd name="T31" fmla="*/ 215 h 826"/>
                  <a:gd name="T32" fmla="*/ 916 w 1254"/>
                  <a:gd name="T33" fmla="*/ 255 h 826"/>
                  <a:gd name="T34" fmla="*/ 965 w 1254"/>
                  <a:gd name="T35" fmla="*/ 255 h 826"/>
                  <a:gd name="T36" fmla="*/ 967 w 1254"/>
                  <a:gd name="T37" fmla="*/ 273 h 826"/>
                  <a:gd name="T38" fmla="*/ 1025 w 1254"/>
                  <a:gd name="T39" fmla="*/ 269 h 826"/>
                  <a:gd name="T40" fmla="*/ 1069 w 1254"/>
                  <a:gd name="T41" fmla="*/ 253 h 826"/>
                  <a:gd name="T42" fmla="*/ 1096 w 1254"/>
                  <a:gd name="T43" fmla="*/ 262 h 826"/>
                  <a:gd name="T44" fmla="*/ 1167 w 1254"/>
                  <a:gd name="T45" fmla="*/ 304 h 826"/>
                  <a:gd name="T46" fmla="*/ 1210 w 1254"/>
                  <a:gd name="T47" fmla="*/ 313 h 826"/>
                  <a:gd name="T48" fmla="*/ 1236 w 1254"/>
                  <a:gd name="T49" fmla="*/ 389 h 826"/>
                  <a:gd name="T50" fmla="*/ 1194 w 1254"/>
                  <a:gd name="T51" fmla="*/ 438 h 826"/>
                  <a:gd name="T52" fmla="*/ 1085 w 1254"/>
                  <a:gd name="T53" fmla="*/ 433 h 826"/>
                  <a:gd name="T54" fmla="*/ 1138 w 1254"/>
                  <a:gd name="T55" fmla="*/ 493 h 826"/>
                  <a:gd name="T56" fmla="*/ 1105 w 1254"/>
                  <a:gd name="T57" fmla="*/ 571 h 826"/>
                  <a:gd name="T58" fmla="*/ 1051 w 1254"/>
                  <a:gd name="T59" fmla="*/ 631 h 826"/>
                  <a:gd name="T60" fmla="*/ 991 w 1254"/>
                  <a:gd name="T61" fmla="*/ 680 h 826"/>
                  <a:gd name="T62" fmla="*/ 956 w 1254"/>
                  <a:gd name="T63" fmla="*/ 757 h 826"/>
                  <a:gd name="T64" fmla="*/ 873 w 1254"/>
                  <a:gd name="T65" fmla="*/ 751 h 826"/>
                  <a:gd name="T66" fmla="*/ 760 w 1254"/>
                  <a:gd name="T67" fmla="*/ 742 h 826"/>
                  <a:gd name="T68" fmla="*/ 675 w 1254"/>
                  <a:gd name="T69" fmla="*/ 768 h 826"/>
                  <a:gd name="T70" fmla="*/ 593 w 1254"/>
                  <a:gd name="T71" fmla="*/ 764 h 826"/>
                  <a:gd name="T72" fmla="*/ 508 w 1254"/>
                  <a:gd name="T73" fmla="*/ 762 h 826"/>
                  <a:gd name="T74" fmla="*/ 392 w 1254"/>
                  <a:gd name="T75" fmla="*/ 757 h 826"/>
                  <a:gd name="T76" fmla="*/ 303 w 1254"/>
                  <a:gd name="T77" fmla="*/ 804 h 826"/>
                  <a:gd name="T78" fmla="*/ 172 w 1254"/>
                  <a:gd name="T79" fmla="*/ 777 h 826"/>
                  <a:gd name="T80" fmla="*/ 60 w 1254"/>
                  <a:gd name="T81" fmla="*/ 691 h 826"/>
                  <a:gd name="T82" fmla="*/ 11 w 1254"/>
                  <a:gd name="T83" fmla="*/ 644 h 826"/>
                  <a:gd name="T84" fmla="*/ 0 w 1254"/>
                  <a:gd name="T85" fmla="*/ 624 h 826"/>
                  <a:gd name="T86" fmla="*/ 42 w 1254"/>
                  <a:gd name="T87" fmla="*/ 544 h 826"/>
                  <a:gd name="T88" fmla="*/ 82 w 1254"/>
                  <a:gd name="T89" fmla="*/ 486 h 826"/>
                  <a:gd name="T90" fmla="*/ 134 w 1254"/>
                  <a:gd name="T91" fmla="*/ 395 h 826"/>
                  <a:gd name="T92" fmla="*/ 102 w 1254"/>
                  <a:gd name="T93" fmla="*/ 331 h 826"/>
                  <a:gd name="T94" fmla="*/ 120 w 1254"/>
                  <a:gd name="T95" fmla="*/ 293 h 826"/>
                  <a:gd name="T96" fmla="*/ 158 w 1254"/>
                  <a:gd name="T97" fmla="*/ 269 h 826"/>
                  <a:gd name="T98" fmla="*/ 169 w 1254"/>
                  <a:gd name="T99" fmla="*/ 282 h 826"/>
                  <a:gd name="T100" fmla="*/ 258 w 1254"/>
                  <a:gd name="T101" fmla="*/ 324 h 826"/>
                  <a:gd name="T102" fmla="*/ 254 w 1254"/>
                  <a:gd name="T103" fmla="*/ 366 h 826"/>
                  <a:gd name="T104" fmla="*/ 221 w 1254"/>
                  <a:gd name="T105" fmla="*/ 411 h 826"/>
                  <a:gd name="T106" fmla="*/ 252 w 1254"/>
                  <a:gd name="T107" fmla="*/ 429 h 826"/>
                  <a:gd name="T108" fmla="*/ 323 w 1254"/>
                  <a:gd name="T109" fmla="*/ 375 h 826"/>
                  <a:gd name="T110" fmla="*/ 410 w 1254"/>
                  <a:gd name="T111" fmla="*/ 391 h 826"/>
                  <a:gd name="T112" fmla="*/ 432 w 1254"/>
                  <a:gd name="T113" fmla="*/ 335 h 826"/>
                  <a:gd name="T114" fmla="*/ 423 w 1254"/>
                  <a:gd name="T115" fmla="*/ 255 h 826"/>
                  <a:gd name="T116" fmla="*/ 452 w 1254"/>
                  <a:gd name="T117" fmla="*/ 220 h 826"/>
                  <a:gd name="T118" fmla="*/ 350 w 1254"/>
                  <a:gd name="T119" fmla="*/ 164 h 826"/>
                  <a:gd name="T120" fmla="*/ 477 w 1254"/>
                  <a:gd name="T121" fmla="*/ 71 h 826"/>
                  <a:gd name="T122" fmla="*/ 599 w 1254"/>
                  <a:gd name="T123" fmla="*/ 7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4" h="826">
                    <a:moveTo>
                      <a:pt x="619" y="2"/>
                    </a:moveTo>
                    <a:lnTo>
                      <a:pt x="624" y="7"/>
                    </a:lnTo>
                    <a:lnTo>
                      <a:pt x="628" y="7"/>
                    </a:lnTo>
                    <a:lnTo>
                      <a:pt x="633" y="11"/>
                    </a:lnTo>
                    <a:lnTo>
                      <a:pt x="642" y="13"/>
                    </a:lnTo>
                    <a:lnTo>
                      <a:pt x="648" y="18"/>
                    </a:lnTo>
                    <a:lnTo>
                      <a:pt x="653" y="18"/>
                    </a:lnTo>
                    <a:lnTo>
                      <a:pt x="655" y="16"/>
                    </a:lnTo>
                    <a:lnTo>
                      <a:pt x="662" y="16"/>
                    </a:lnTo>
                    <a:lnTo>
                      <a:pt x="664" y="11"/>
                    </a:lnTo>
                    <a:lnTo>
                      <a:pt x="671" y="11"/>
                    </a:lnTo>
                    <a:lnTo>
                      <a:pt x="671" y="13"/>
                    </a:lnTo>
                    <a:lnTo>
                      <a:pt x="673" y="11"/>
                    </a:lnTo>
                    <a:lnTo>
                      <a:pt x="677" y="16"/>
                    </a:lnTo>
                    <a:lnTo>
                      <a:pt x="684" y="16"/>
                    </a:lnTo>
                    <a:lnTo>
                      <a:pt x="691" y="24"/>
                    </a:lnTo>
                    <a:lnTo>
                      <a:pt x="697" y="22"/>
                    </a:lnTo>
                    <a:lnTo>
                      <a:pt x="702" y="27"/>
                    </a:lnTo>
                    <a:lnTo>
                      <a:pt x="702" y="31"/>
                    </a:lnTo>
                    <a:lnTo>
                      <a:pt x="706" y="27"/>
                    </a:lnTo>
                    <a:lnTo>
                      <a:pt x="708" y="27"/>
                    </a:lnTo>
                    <a:lnTo>
                      <a:pt x="711" y="29"/>
                    </a:lnTo>
                    <a:lnTo>
                      <a:pt x="708" y="33"/>
                    </a:lnTo>
                    <a:lnTo>
                      <a:pt x="711" y="36"/>
                    </a:lnTo>
                    <a:lnTo>
                      <a:pt x="711" y="38"/>
                    </a:lnTo>
                    <a:lnTo>
                      <a:pt x="706" y="40"/>
                    </a:lnTo>
                    <a:lnTo>
                      <a:pt x="706" y="42"/>
                    </a:lnTo>
                    <a:lnTo>
                      <a:pt x="708" y="42"/>
                    </a:lnTo>
                    <a:lnTo>
                      <a:pt x="711" y="44"/>
                    </a:lnTo>
                    <a:lnTo>
                      <a:pt x="711" y="47"/>
                    </a:lnTo>
                    <a:lnTo>
                      <a:pt x="713" y="47"/>
                    </a:lnTo>
                    <a:lnTo>
                      <a:pt x="713" y="49"/>
                    </a:lnTo>
                    <a:lnTo>
                      <a:pt x="715" y="49"/>
                    </a:lnTo>
                    <a:lnTo>
                      <a:pt x="715" y="51"/>
                    </a:lnTo>
                    <a:lnTo>
                      <a:pt x="717" y="53"/>
                    </a:lnTo>
                    <a:lnTo>
                      <a:pt x="720" y="53"/>
                    </a:lnTo>
                    <a:lnTo>
                      <a:pt x="720" y="56"/>
                    </a:lnTo>
                    <a:lnTo>
                      <a:pt x="717" y="60"/>
                    </a:lnTo>
                    <a:lnTo>
                      <a:pt x="722" y="62"/>
                    </a:lnTo>
                    <a:lnTo>
                      <a:pt x="722" y="60"/>
                    </a:lnTo>
                    <a:lnTo>
                      <a:pt x="724" y="60"/>
                    </a:lnTo>
                    <a:lnTo>
                      <a:pt x="728" y="62"/>
                    </a:lnTo>
                    <a:lnTo>
                      <a:pt x="726" y="64"/>
                    </a:lnTo>
                    <a:lnTo>
                      <a:pt x="724" y="67"/>
                    </a:lnTo>
                    <a:lnTo>
                      <a:pt x="722" y="64"/>
                    </a:lnTo>
                    <a:lnTo>
                      <a:pt x="722" y="67"/>
                    </a:lnTo>
                    <a:lnTo>
                      <a:pt x="724" y="71"/>
                    </a:lnTo>
                    <a:lnTo>
                      <a:pt x="722" y="73"/>
                    </a:lnTo>
                    <a:lnTo>
                      <a:pt x="728" y="76"/>
                    </a:lnTo>
                    <a:lnTo>
                      <a:pt x="728" y="78"/>
                    </a:lnTo>
                    <a:lnTo>
                      <a:pt x="726" y="78"/>
                    </a:lnTo>
                    <a:lnTo>
                      <a:pt x="728" y="80"/>
                    </a:lnTo>
                    <a:lnTo>
                      <a:pt x="726" y="80"/>
                    </a:lnTo>
                    <a:lnTo>
                      <a:pt x="724" y="80"/>
                    </a:lnTo>
                    <a:lnTo>
                      <a:pt x="722" y="82"/>
                    </a:lnTo>
                    <a:lnTo>
                      <a:pt x="722" y="87"/>
                    </a:lnTo>
                    <a:lnTo>
                      <a:pt x="722" y="84"/>
                    </a:lnTo>
                    <a:lnTo>
                      <a:pt x="720" y="84"/>
                    </a:lnTo>
                    <a:lnTo>
                      <a:pt x="717" y="84"/>
                    </a:lnTo>
                    <a:lnTo>
                      <a:pt x="717" y="87"/>
                    </a:lnTo>
                    <a:lnTo>
                      <a:pt x="715" y="87"/>
                    </a:lnTo>
                    <a:lnTo>
                      <a:pt x="720" y="89"/>
                    </a:lnTo>
                    <a:lnTo>
                      <a:pt x="717" y="91"/>
                    </a:lnTo>
                    <a:lnTo>
                      <a:pt x="713" y="91"/>
                    </a:lnTo>
                    <a:lnTo>
                      <a:pt x="713" y="96"/>
                    </a:lnTo>
                    <a:lnTo>
                      <a:pt x="711" y="96"/>
                    </a:lnTo>
                    <a:lnTo>
                      <a:pt x="713" y="98"/>
                    </a:lnTo>
                    <a:lnTo>
                      <a:pt x="708" y="96"/>
                    </a:lnTo>
                    <a:lnTo>
                      <a:pt x="706" y="98"/>
                    </a:lnTo>
                    <a:lnTo>
                      <a:pt x="711" y="100"/>
                    </a:lnTo>
                    <a:lnTo>
                      <a:pt x="711" y="102"/>
                    </a:lnTo>
                    <a:lnTo>
                      <a:pt x="706" y="102"/>
                    </a:lnTo>
                    <a:lnTo>
                      <a:pt x="702" y="104"/>
                    </a:lnTo>
                    <a:lnTo>
                      <a:pt x="706" y="107"/>
                    </a:lnTo>
                    <a:lnTo>
                      <a:pt x="706" y="109"/>
                    </a:lnTo>
                    <a:lnTo>
                      <a:pt x="711" y="111"/>
                    </a:lnTo>
                    <a:lnTo>
                      <a:pt x="711" y="113"/>
                    </a:lnTo>
                    <a:lnTo>
                      <a:pt x="711" y="116"/>
                    </a:lnTo>
                    <a:lnTo>
                      <a:pt x="708" y="116"/>
                    </a:lnTo>
                    <a:lnTo>
                      <a:pt x="706" y="116"/>
                    </a:lnTo>
                    <a:lnTo>
                      <a:pt x="702" y="120"/>
                    </a:lnTo>
                    <a:lnTo>
                      <a:pt x="704" y="122"/>
                    </a:lnTo>
                    <a:lnTo>
                      <a:pt x="702" y="127"/>
                    </a:lnTo>
                    <a:lnTo>
                      <a:pt x="699" y="127"/>
                    </a:lnTo>
                    <a:lnTo>
                      <a:pt x="699" y="129"/>
                    </a:lnTo>
                    <a:lnTo>
                      <a:pt x="699" y="133"/>
                    </a:lnTo>
                    <a:lnTo>
                      <a:pt x="697" y="133"/>
                    </a:lnTo>
                    <a:lnTo>
                      <a:pt x="693" y="138"/>
                    </a:lnTo>
                    <a:lnTo>
                      <a:pt x="695" y="140"/>
                    </a:lnTo>
                    <a:lnTo>
                      <a:pt x="693" y="144"/>
                    </a:lnTo>
                    <a:lnTo>
                      <a:pt x="691" y="142"/>
                    </a:lnTo>
                    <a:lnTo>
                      <a:pt x="688" y="144"/>
                    </a:lnTo>
                    <a:lnTo>
                      <a:pt x="688" y="149"/>
                    </a:lnTo>
                    <a:lnTo>
                      <a:pt x="688" y="147"/>
                    </a:lnTo>
                    <a:lnTo>
                      <a:pt x="691" y="149"/>
                    </a:lnTo>
                    <a:lnTo>
                      <a:pt x="691" y="153"/>
                    </a:lnTo>
                    <a:lnTo>
                      <a:pt x="688" y="153"/>
                    </a:lnTo>
                    <a:lnTo>
                      <a:pt x="688" y="151"/>
                    </a:lnTo>
                    <a:lnTo>
                      <a:pt x="684" y="149"/>
                    </a:lnTo>
                    <a:lnTo>
                      <a:pt x="682" y="151"/>
                    </a:lnTo>
                    <a:lnTo>
                      <a:pt x="684" y="151"/>
                    </a:lnTo>
                    <a:lnTo>
                      <a:pt x="684" y="153"/>
                    </a:lnTo>
                    <a:lnTo>
                      <a:pt x="682" y="153"/>
                    </a:lnTo>
                    <a:lnTo>
                      <a:pt x="677" y="160"/>
                    </a:lnTo>
                    <a:lnTo>
                      <a:pt x="675" y="160"/>
                    </a:lnTo>
                    <a:lnTo>
                      <a:pt x="675" y="164"/>
                    </a:lnTo>
                    <a:lnTo>
                      <a:pt x="679" y="167"/>
                    </a:lnTo>
                    <a:lnTo>
                      <a:pt x="679" y="169"/>
                    </a:lnTo>
                    <a:lnTo>
                      <a:pt x="684" y="171"/>
                    </a:lnTo>
                    <a:lnTo>
                      <a:pt x="682" y="178"/>
                    </a:lnTo>
                    <a:lnTo>
                      <a:pt x="673" y="182"/>
                    </a:lnTo>
                    <a:lnTo>
                      <a:pt x="668" y="182"/>
                    </a:lnTo>
                    <a:lnTo>
                      <a:pt x="664" y="182"/>
                    </a:lnTo>
                    <a:lnTo>
                      <a:pt x="659" y="187"/>
                    </a:lnTo>
                    <a:lnTo>
                      <a:pt x="657" y="187"/>
                    </a:lnTo>
                    <a:lnTo>
                      <a:pt x="655" y="184"/>
                    </a:lnTo>
                    <a:lnTo>
                      <a:pt x="650" y="187"/>
                    </a:lnTo>
                    <a:lnTo>
                      <a:pt x="644" y="187"/>
                    </a:lnTo>
                    <a:lnTo>
                      <a:pt x="637" y="184"/>
                    </a:lnTo>
                    <a:lnTo>
                      <a:pt x="633" y="187"/>
                    </a:lnTo>
                    <a:lnTo>
                      <a:pt x="633" y="189"/>
                    </a:lnTo>
                    <a:lnTo>
                      <a:pt x="628" y="187"/>
                    </a:lnTo>
                    <a:lnTo>
                      <a:pt x="626" y="191"/>
                    </a:lnTo>
                    <a:lnTo>
                      <a:pt x="626" y="193"/>
                    </a:lnTo>
                    <a:lnTo>
                      <a:pt x="626" y="195"/>
                    </a:lnTo>
                    <a:lnTo>
                      <a:pt x="628" y="200"/>
                    </a:lnTo>
                    <a:lnTo>
                      <a:pt x="624" y="200"/>
                    </a:lnTo>
                    <a:lnTo>
                      <a:pt x="622" y="204"/>
                    </a:lnTo>
                    <a:lnTo>
                      <a:pt x="619" y="204"/>
                    </a:lnTo>
                    <a:lnTo>
                      <a:pt x="617" y="202"/>
                    </a:lnTo>
                    <a:lnTo>
                      <a:pt x="615" y="211"/>
                    </a:lnTo>
                    <a:lnTo>
                      <a:pt x="610" y="213"/>
                    </a:lnTo>
                    <a:lnTo>
                      <a:pt x="610" y="215"/>
                    </a:lnTo>
                    <a:lnTo>
                      <a:pt x="613" y="218"/>
                    </a:lnTo>
                    <a:lnTo>
                      <a:pt x="615" y="220"/>
                    </a:lnTo>
                    <a:lnTo>
                      <a:pt x="610" y="222"/>
                    </a:lnTo>
                    <a:lnTo>
                      <a:pt x="617" y="224"/>
                    </a:lnTo>
                    <a:lnTo>
                      <a:pt x="617" y="227"/>
                    </a:lnTo>
                    <a:lnTo>
                      <a:pt x="619" y="229"/>
                    </a:lnTo>
                    <a:lnTo>
                      <a:pt x="617" y="233"/>
                    </a:lnTo>
                    <a:lnTo>
                      <a:pt x="619" y="233"/>
                    </a:lnTo>
                    <a:lnTo>
                      <a:pt x="622" y="235"/>
                    </a:lnTo>
                    <a:lnTo>
                      <a:pt x="624" y="235"/>
                    </a:lnTo>
                    <a:lnTo>
                      <a:pt x="622" y="238"/>
                    </a:lnTo>
                    <a:lnTo>
                      <a:pt x="622" y="240"/>
                    </a:lnTo>
                    <a:lnTo>
                      <a:pt x="626" y="240"/>
                    </a:lnTo>
                    <a:lnTo>
                      <a:pt x="626" y="242"/>
                    </a:lnTo>
                    <a:lnTo>
                      <a:pt x="630" y="244"/>
                    </a:lnTo>
                    <a:lnTo>
                      <a:pt x="626" y="247"/>
                    </a:lnTo>
                    <a:lnTo>
                      <a:pt x="630" y="249"/>
                    </a:lnTo>
                    <a:lnTo>
                      <a:pt x="624" y="249"/>
                    </a:lnTo>
                    <a:lnTo>
                      <a:pt x="622" y="251"/>
                    </a:lnTo>
                    <a:lnTo>
                      <a:pt x="615" y="255"/>
                    </a:lnTo>
                    <a:lnTo>
                      <a:pt x="613" y="258"/>
                    </a:lnTo>
                    <a:lnTo>
                      <a:pt x="615" y="264"/>
                    </a:lnTo>
                    <a:lnTo>
                      <a:pt x="615" y="267"/>
                    </a:lnTo>
                    <a:lnTo>
                      <a:pt x="597" y="280"/>
                    </a:lnTo>
                    <a:lnTo>
                      <a:pt x="595" y="282"/>
                    </a:lnTo>
                    <a:lnTo>
                      <a:pt x="590" y="284"/>
                    </a:lnTo>
                    <a:lnTo>
                      <a:pt x="590" y="289"/>
                    </a:lnTo>
                    <a:lnTo>
                      <a:pt x="595" y="291"/>
                    </a:lnTo>
                    <a:lnTo>
                      <a:pt x="597" y="293"/>
                    </a:lnTo>
                    <a:lnTo>
                      <a:pt x="599" y="300"/>
                    </a:lnTo>
                    <a:lnTo>
                      <a:pt x="599" y="304"/>
                    </a:lnTo>
                    <a:lnTo>
                      <a:pt x="606" y="315"/>
                    </a:lnTo>
                    <a:lnTo>
                      <a:pt x="604" y="318"/>
                    </a:lnTo>
                    <a:lnTo>
                      <a:pt x="606" y="322"/>
                    </a:lnTo>
                    <a:lnTo>
                      <a:pt x="604" y="331"/>
                    </a:lnTo>
                    <a:lnTo>
                      <a:pt x="599" y="333"/>
                    </a:lnTo>
                    <a:lnTo>
                      <a:pt x="599" y="335"/>
                    </a:lnTo>
                    <a:lnTo>
                      <a:pt x="601" y="338"/>
                    </a:lnTo>
                    <a:lnTo>
                      <a:pt x="601" y="340"/>
                    </a:lnTo>
                    <a:lnTo>
                      <a:pt x="606" y="342"/>
                    </a:lnTo>
                    <a:lnTo>
                      <a:pt x="604" y="344"/>
                    </a:lnTo>
                    <a:lnTo>
                      <a:pt x="606" y="346"/>
                    </a:lnTo>
                    <a:lnTo>
                      <a:pt x="619" y="355"/>
                    </a:lnTo>
                    <a:lnTo>
                      <a:pt x="615" y="362"/>
                    </a:lnTo>
                    <a:lnTo>
                      <a:pt x="617" y="366"/>
                    </a:lnTo>
                    <a:lnTo>
                      <a:pt x="622" y="371"/>
                    </a:lnTo>
                    <a:lnTo>
                      <a:pt x="626" y="371"/>
                    </a:lnTo>
                    <a:lnTo>
                      <a:pt x="626" y="369"/>
                    </a:lnTo>
                    <a:lnTo>
                      <a:pt x="630" y="366"/>
                    </a:lnTo>
                    <a:lnTo>
                      <a:pt x="630" y="364"/>
                    </a:lnTo>
                    <a:lnTo>
                      <a:pt x="635" y="362"/>
                    </a:lnTo>
                    <a:lnTo>
                      <a:pt x="635" y="358"/>
                    </a:lnTo>
                    <a:lnTo>
                      <a:pt x="639" y="353"/>
                    </a:lnTo>
                    <a:lnTo>
                      <a:pt x="646" y="358"/>
                    </a:lnTo>
                    <a:lnTo>
                      <a:pt x="650" y="360"/>
                    </a:lnTo>
                    <a:lnTo>
                      <a:pt x="653" y="364"/>
                    </a:lnTo>
                    <a:lnTo>
                      <a:pt x="657" y="366"/>
                    </a:lnTo>
                    <a:lnTo>
                      <a:pt x="657" y="369"/>
                    </a:lnTo>
                    <a:lnTo>
                      <a:pt x="662" y="371"/>
                    </a:lnTo>
                    <a:lnTo>
                      <a:pt x="664" y="375"/>
                    </a:lnTo>
                    <a:lnTo>
                      <a:pt x="666" y="378"/>
                    </a:lnTo>
                    <a:lnTo>
                      <a:pt x="671" y="375"/>
                    </a:lnTo>
                    <a:lnTo>
                      <a:pt x="673" y="373"/>
                    </a:lnTo>
                    <a:lnTo>
                      <a:pt x="673" y="375"/>
                    </a:lnTo>
                    <a:lnTo>
                      <a:pt x="675" y="373"/>
                    </a:lnTo>
                    <a:lnTo>
                      <a:pt x="677" y="375"/>
                    </a:lnTo>
                    <a:lnTo>
                      <a:pt x="675" y="378"/>
                    </a:lnTo>
                    <a:lnTo>
                      <a:pt x="679" y="384"/>
                    </a:lnTo>
                    <a:lnTo>
                      <a:pt x="682" y="384"/>
                    </a:lnTo>
                    <a:lnTo>
                      <a:pt x="684" y="380"/>
                    </a:lnTo>
                    <a:lnTo>
                      <a:pt x="686" y="382"/>
                    </a:lnTo>
                    <a:lnTo>
                      <a:pt x="686" y="380"/>
                    </a:lnTo>
                    <a:lnTo>
                      <a:pt x="691" y="380"/>
                    </a:lnTo>
                    <a:lnTo>
                      <a:pt x="693" y="378"/>
                    </a:lnTo>
                    <a:lnTo>
                      <a:pt x="693" y="373"/>
                    </a:lnTo>
                    <a:lnTo>
                      <a:pt x="697" y="371"/>
                    </a:lnTo>
                    <a:lnTo>
                      <a:pt x="697" y="366"/>
                    </a:lnTo>
                    <a:lnTo>
                      <a:pt x="706" y="360"/>
                    </a:lnTo>
                    <a:lnTo>
                      <a:pt x="706" y="353"/>
                    </a:lnTo>
                    <a:lnTo>
                      <a:pt x="708" y="349"/>
                    </a:lnTo>
                    <a:lnTo>
                      <a:pt x="708" y="346"/>
                    </a:lnTo>
                    <a:lnTo>
                      <a:pt x="702" y="346"/>
                    </a:lnTo>
                    <a:lnTo>
                      <a:pt x="699" y="344"/>
                    </a:lnTo>
                    <a:lnTo>
                      <a:pt x="697" y="344"/>
                    </a:lnTo>
                    <a:lnTo>
                      <a:pt x="695" y="340"/>
                    </a:lnTo>
                    <a:lnTo>
                      <a:pt x="697" y="338"/>
                    </a:lnTo>
                    <a:lnTo>
                      <a:pt x="699" y="340"/>
                    </a:lnTo>
                    <a:lnTo>
                      <a:pt x="699" y="342"/>
                    </a:lnTo>
                    <a:lnTo>
                      <a:pt x="706" y="340"/>
                    </a:lnTo>
                    <a:lnTo>
                      <a:pt x="702" y="338"/>
                    </a:lnTo>
                    <a:lnTo>
                      <a:pt x="702" y="331"/>
                    </a:lnTo>
                    <a:lnTo>
                      <a:pt x="697" y="326"/>
                    </a:lnTo>
                    <a:lnTo>
                      <a:pt x="693" y="320"/>
                    </a:lnTo>
                    <a:lnTo>
                      <a:pt x="691" y="318"/>
                    </a:lnTo>
                    <a:lnTo>
                      <a:pt x="688" y="322"/>
                    </a:lnTo>
                    <a:lnTo>
                      <a:pt x="686" y="320"/>
                    </a:lnTo>
                    <a:lnTo>
                      <a:pt x="686" y="324"/>
                    </a:lnTo>
                    <a:lnTo>
                      <a:pt x="682" y="324"/>
                    </a:lnTo>
                    <a:lnTo>
                      <a:pt x="677" y="326"/>
                    </a:lnTo>
                    <a:lnTo>
                      <a:pt x="675" y="324"/>
                    </a:lnTo>
                    <a:lnTo>
                      <a:pt x="673" y="315"/>
                    </a:lnTo>
                    <a:lnTo>
                      <a:pt x="677" y="309"/>
                    </a:lnTo>
                    <a:lnTo>
                      <a:pt x="677" y="298"/>
                    </a:lnTo>
                    <a:lnTo>
                      <a:pt x="679" y="293"/>
                    </a:lnTo>
                    <a:lnTo>
                      <a:pt x="677" y="287"/>
                    </a:lnTo>
                    <a:lnTo>
                      <a:pt x="664" y="282"/>
                    </a:lnTo>
                    <a:lnTo>
                      <a:pt x="662" y="275"/>
                    </a:lnTo>
                    <a:lnTo>
                      <a:pt x="659" y="275"/>
                    </a:lnTo>
                    <a:lnTo>
                      <a:pt x="659" y="273"/>
                    </a:lnTo>
                    <a:lnTo>
                      <a:pt x="657" y="273"/>
                    </a:lnTo>
                    <a:lnTo>
                      <a:pt x="659" y="262"/>
                    </a:lnTo>
                    <a:lnTo>
                      <a:pt x="659" y="258"/>
                    </a:lnTo>
                    <a:lnTo>
                      <a:pt x="655" y="255"/>
                    </a:lnTo>
                    <a:lnTo>
                      <a:pt x="653" y="253"/>
                    </a:lnTo>
                    <a:lnTo>
                      <a:pt x="653" y="244"/>
                    </a:lnTo>
                    <a:lnTo>
                      <a:pt x="648" y="235"/>
                    </a:lnTo>
                    <a:lnTo>
                      <a:pt x="648" y="231"/>
                    </a:lnTo>
                    <a:lnTo>
                      <a:pt x="646" y="229"/>
                    </a:lnTo>
                    <a:lnTo>
                      <a:pt x="644" y="229"/>
                    </a:lnTo>
                    <a:lnTo>
                      <a:pt x="642" y="227"/>
                    </a:lnTo>
                    <a:lnTo>
                      <a:pt x="639" y="227"/>
                    </a:lnTo>
                    <a:lnTo>
                      <a:pt x="637" y="227"/>
                    </a:lnTo>
                    <a:lnTo>
                      <a:pt x="633" y="229"/>
                    </a:lnTo>
                    <a:lnTo>
                      <a:pt x="630" y="229"/>
                    </a:lnTo>
                    <a:lnTo>
                      <a:pt x="628" y="227"/>
                    </a:lnTo>
                    <a:lnTo>
                      <a:pt x="630" y="224"/>
                    </a:lnTo>
                    <a:lnTo>
                      <a:pt x="635" y="227"/>
                    </a:lnTo>
                    <a:lnTo>
                      <a:pt x="637" y="222"/>
                    </a:lnTo>
                    <a:lnTo>
                      <a:pt x="639" y="224"/>
                    </a:lnTo>
                    <a:lnTo>
                      <a:pt x="642" y="224"/>
                    </a:lnTo>
                    <a:lnTo>
                      <a:pt x="644" y="220"/>
                    </a:lnTo>
                    <a:lnTo>
                      <a:pt x="642" y="215"/>
                    </a:lnTo>
                    <a:lnTo>
                      <a:pt x="644" y="215"/>
                    </a:lnTo>
                    <a:lnTo>
                      <a:pt x="646" y="218"/>
                    </a:lnTo>
                    <a:lnTo>
                      <a:pt x="650" y="218"/>
                    </a:lnTo>
                    <a:lnTo>
                      <a:pt x="650" y="213"/>
                    </a:lnTo>
                    <a:lnTo>
                      <a:pt x="646" y="213"/>
                    </a:lnTo>
                    <a:lnTo>
                      <a:pt x="648" y="211"/>
                    </a:lnTo>
                    <a:lnTo>
                      <a:pt x="650" y="211"/>
                    </a:lnTo>
                    <a:lnTo>
                      <a:pt x="653" y="209"/>
                    </a:lnTo>
                    <a:lnTo>
                      <a:pt x="657" y="209"/>
                    </a:lnTo>
                    <a:lnTo>
                      <a:pt x="657" y="204"/>
                    </a:lnTo>
                    <a:lnTo>
                      <a:pt x="659" y="204"/>
                    </a:lnTo>
                    <a:lnTo>
                      <a:pt x="664" y="204"/>
                    </a:lnTo>
                    <a:lnTo>
                      <a:pt x="666" y="204"/>
                    </a:lnTo>
                    <a:lnTo>
                      <a:pt x="668" y="207"/>
                    </a:lnTo>
                    <a:lnTo>
                      <a:pt x="664" y="211"/>
                    </a:lnTo>
                    <a:lnTo>
                      <a:pt x="662" y="207"/>
                    </a:lnTo>
                    <a:lnTo>
                      <a:pt x="662" y="213"/>
                    </a:lnTo>
                    <a:lnTo>
                      <a:pt x="664" y="211"/>
                    </a:lnTo>
                    <a:lnTo>
                      <a:pt x="664" y="213"/>
                    </a:lnTo>
                    <a:lnTo>
                      <a:pt x="666" y="213"/>
                    </a:lnTo>
                    <a:lnTo>
                      <a:pt x="668" y="213"/>
                    </a:lnTo>
                    <a:lnTo>
                      <a:pt x="668" y="215"/>
                    </a:lnTo>
                    <a:lnTo>
                      <a:pt x="668" y="218"/>
                    </a:lnTo>
                    <a:lnTo>
                      <a:pt x="673" y="218"/>
                    </a:lnTo>
                    <a:lnTo>
                      <a:pt x="677" y="215"/>
                    </a:lnTo>
                    <a:lnTo>
                      <a:pt x="675" y="213"/>
                    </a:lnTo>
                    <a:lnTo>
                      <a:pt x="675" y="211"/>
                    </a:lnTo>
                    <a:lnTo>
                      <a:pt x="675" y="209"/>
                    </a:lnTo>
                    <a:lnTo>
                      <a:pt x="673" y="211"/>
                    </a:lnTo>
                    <a:lnTo>
                      <a:pt x="673" y="209"/>
                    </a:lnTo>
                    <a:lnTo>
                      <a:pt x="684" y="207"/>
                    </a:lnTo>
                    <a:lnTo>
                      <a:pt x="679" y="204"/>
                    </a:lnTo>
                    <a:lnTo>
                      <a:pt x="677" y="207"/>
                    </a:lnTo>
                    <a:lnTo>
                      <a:pt x="675" y="207"/>
                    </a:lnTo>
                    <a:lnTo>
                      <a:pt x="675" y="204"/>
                    </a:lnTo>
                    <a:lnTo>
                      <a:pt x="671" y="202"/>
                    </a:lnTo>
                    <a:lnTo>
                      <a:pt x="673" y="195"/>
                    </a:lnTo>
                    <a:lnTo>
                      <a:pt x="673" y="198"/>
                    </a:lnTo>
                    <a:lnTo>
                      <a:pt x="675" y="200"/>
                    </a:lnTo>
                    <a:lnTo>
                      <a:pt x="679" y="198"/>
                    </a:lnTo>
                    <a:lnTo>
                      <a:pt x="686" y="202"/>
                    </a:lnTo>
                    <a:lnTo>
                      <a:pt x="688" y="202"/>
                    </a:lnTo>
                    <a:lnTo>
                      <a:pt x="684" y="204"/>
                    </a:lnTo>
                    <a:lnTo>
                      <a:pt x="686" y="207"/>
                    </a:lnTo>
                    <a:lnTo>
                      <a:pt x="688" y="202"/>
                    </a:lnTo>
                    <a:lnTo>
                      <a:pt x="691" y="200"/>
                    </a:lnTo>
                    <a:lnTo>
                      <a:pt x="686" y="195"/>
                    </a:lnTo>
                    <a:lnTo>
                      <a:pt x="693" y="193"/>
                    </a:lnTo>
                    <a:lnTo>
                      <a:pt x="691" y="189"/>
                    </a:lnTo>
                    <a:lnTo>
                      <a:pt x="693" y="187"/>
                    </a:lnTo>
                    <a:lnTo>
                      <a:pt x="697" y="189"/>
                    </a:lnTo>
                    <a:lnTo>
                      <a:pt x="697" y="191"/>
                    </a:lnTo>
                    <a:lnTo>
                      <a:pt x="699" y="187"/>
                    </a:lnTo>
                    <a:lnTo>
                      <a:pt x="702" y="189"/>
                    </a:lnTo>
                    <a:lnTo>
                      <a:pt x="702" y="191"/>
                    </a:lnTo>
                    <a:lnTo>
                      <a:pt x="697" y="193"/>
                    </a:lnTo>
                    <a:lnTo>
                      <a:pt x="702" y="198"/>
                    </a:lnTo>
                    <a:lnTo>
                      <a:pt x="702" y="200"/>
                    </a:lnTo>
                    <a:lnTo>
                      <a:pt x="697" y="204"/>
                    </a:lnTo>
                    <a:lnTo>
                      <a:pt x="699" y="207"/>
                    </a:lnTo>
                    <a:lnTo>
                      <a:pt x="702" y="204"/>
                    </a:lnTo>
                    <a:lnTo>
                      <a:pt x="704" y="204"/>
                    </a:lnTo>
                    <a:lnTo>
                      <a:pt x="706" y="213"/>
                    </a:lnTo>
                    <a:lnTo>
                      <a:pt x="702" y="215"/>
                    </a:lnTo>
                    <a:lnTo>
                      <a:pt x="702" y="218"/>
                    </a:lnTo>
                    <a:lnTo>
                      <a:pt x="699" y="218"/>
                    </a:lnTo>
                    <a:lnTo>
                      <a:pt x="695" y="215"/>
                    </a:lnTo>
                    <a:lnTo>
                      <a:pt x="695" y="213"/>
                    </a:lnTo>
                    <a:lnTo>
                      <a:pt x="699" y="213"/>
                    </a:lnTo>
                    <a:lnTo>
                      <a:pt x="704" y="211"/>
                    </a:lnTo>
                    <a:lnTo>
                      <a:pt x="699" y="211"/>
                    </a:lnTo>
                    <a:lnTo>
                      <a:pt x="695" y="211"/>
                    </a:lnTo>
                    <a:lnTo>
                      <a:pt x="693" y="213"/>
                    </a:lnTo>
                    <a:lnTo>
                      <a:pt x="686" y="218"/>
                    </a:lnTo>
                    <a:lnTo>
                      <a:pt x="688" y="220"/>
                    </a:lnTo>
                    <a:lnTo>
                      <a:pt x="686" y="220"/>
                    </a:lnTo>
                    <a:lnTo>
                      <a:pt x="684" y="222"/>
                    </a:lnTo>
                    <a:lnTo>
                      <a:pt x="679" y="222"/>
                    </a:lnTo>
                    <a:lnTo>
                      <a:pt x="679" y="224"/>
                    </a:lnTo>
                    <a:lnTo>
                      <a:pt x="679" y="227"/>
                    </a:lnTo>
                    <a:lnTo>
                      <a:pt x="684" y="224"/>
                    </a:lnTo>
                    <a:lnTo>
                      <a:pt x="682" y="229"/>
                    </a:lnTo>
                    <a:lnTo>
                      <a:pt x="688" y="235"/>
                    </a:lnTo>
                    <a:lnTo>
                      <a:pt x="691" y="227"/>
                    </a:lnTo>
                    <a:lnTo>
                      <a:pt x="693" y="227"/>
                    </a:lnTo>
                    <a:lnTo>
                      <a:pt x="691" y="222"/>
                    </a:lnTo>
                    <a:lnTo>
                      <a:pt x="693" y="220"/>
                    </a:lnTo>
                    <a:lnTo>
                      <a:pt x="693" y="218"/>
                    </a:lnTo>
                    <a:lnTo>
                      <a:pt x="697" y="220"/>
                    </a:lnTo>
                    <a:lnTo>
                      <a:pt x="699" y="218"/>
                    </a:lnTo>
                    <a:lnTo>
                      <a:pt x="699" y="220"/>
                    </a:lnTo>
                    <a:lnTo>
                      <a:pt x="704" y="218"/>
                    </a:lnTo>
                    <a:lnTo>
                      <a:pt x="704" y="222"/>
                    </a:lnTo>
                    <a:lnTo>
                      <a:pt x="706" y="227"/>
                    </a:lnTo>
                    <a:lnTo>
                      <a:pt x="702" y="227"/>
                    </a:lnTo>
                    <a:lnTo>
                      <a:pt x="702" y="229"/>
                    </a:lnTo>
                    <a:lnTo>
                      <a:pt x="697" y="229"/>
                    </a:lnTo>
                    <a:lnTo>
                      <a:pt x="695" y="233"/>
                    </a:lnTo>
                    <a:lnTo>
                      <a:pt x="693" y="231"/>
                    </a:lnTo>
                    <a:lnTo>
                      <a:pt x="691" y="235"/>
                    </a:lnTo>
                    <a:lnTo>
                      <a:pt x="693" y="238"/>
                    </a:lnTo>
                    <a:lnTo>
                      <a:pt x="691" y="240"/>
                    </a:lnTo>
                    <a:lnTo>
                      <a:pt x="693" y="244"/>
                    </a:lnTo>
                    <a:lnTo>
                      <a:pt x="699" y="238"/>
                    </a:lnTo>
                    <a:lnTo>
                      <a:pt x="702" y="235"/>
                    </a:lnTo>
                    <a:lnTo>
                      <a:pt x="704" y="235"/>
                    </a:lnTo>
                    <a:lnTo>
                      <a:pt x="708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08" y="233"/>
                    </a:lnTo>
                    <a:lnTo>
                      <a:pt x="706" y="233"/>
                    </a:lnTo>
                    <a:lnTo>
                      <a:pt x="708" y="229"/>
                    </a:lnTo>
                    <a:lnTo>
                      <a:pt x="711" y="229"/>
                    </a:lnTo>
                    <a:lnTo>
                      <a:pt x="713" y="229"/>
                    </a:lnTo>
                    <a:lnTo>
                      <a:pt x="713" y="231"/>
                    </a:lnTo>
                    <a:lnTo>
                      <a:pt x="715" y="231"/>
                    </a:lnTo>
                    <a:lnTo>
                      <a:pt x="713" y="233"/>
                    </a:lnTo>
                    <a:lnTo>
                      <a:pt x="717" y="235"/>
                    </a:lnTo>
                    <a:lnTo>
                      <a:pt x="713" y="240"/>
                    </a:lnTo>
                    <a:lnTo>
                      <a:pt x="715" y="242"/>
                    </a:lnTo>
                    <a:lnTo>
                      <a:pt x="713" y="247"/>
                    </a:lnTo>
                    <a:lnTo>
                      <a:pt x="717" y="249"/>
                    </a:lnTo>
                    <a:lnTo>
                      <a:pt x="722" y="240"/>
                    </a:lnTo>
                    <a:lnTo>
                      <a:pt x="724" y="242"/>
                    </a:lnTo>
                    <a:lnTo>
                      <a:pt x="728" y="244"/>
                    </a:lnTo>
                    <a:lnTo>
                      <a:pt x="726" y="247"/>
                    </a:lnTo>
                    <a:lnTo>
                      <a:pt x="728" y="249"/>
                    </a:lnTo>
                    <a:lnTo>
                      <a:pt x="726" y="251"/>
                    </a:lnTo>
                    <a:lnTo>
                      <a:pt x="728" y="251"/>
                    </a:lnTo>
                    <a:lnTo>
                      <a:pt x="731" y="251"/>
                    </a:lnTo>
                    <a:lnTo>
                      <a:pt x="733" y="251"/>
                    </a:lnTo>
                    <a:lnTo>
                      <a:pt x="735" y="251"/>
                    </a:lnTo>
                    <a:lnTo>
                      <a:pt x="735" y="249"/>
                    </a:lnTo>
                    <a:lnTo>
                      <a:pt x="733" y="247"/>
                    </a:lnTo>
                    <a:lnTo>
                      <a:pt x="737" y="247"/>
                    </a:lnTo>
                    <a:lnTo>
                      <a:pt x="740" y="251"/>
                    </a:lnTo>
                    <a:lnTo>
                      <a:pt x="742" y="251"/>
                    </a:lnTo>
                    <a:lnTo>
                      <a:pt x="744" y="251"/>
                    </a:lnTo>
                    <a:lnTo>
                      <a:pt x="744" y="247"/>
                    </a:lnTo>
                    <a:lnTo>
                      <a:pt x="742" y="247"/>
                    </a:lnTo>
                    <a:lnTo>
                      <a:pt x="746" y="244"/>
                    </a:lnTo>
                    <a:lnTo>
                      <a:pt x="746" y="247"/>
                    </a:lnTo>
                    <a:lnTo>
                      <a:pt x="746" y="249"/>
                    </a:lnTo>
                    <a:lnTo>
                      <a:pt x="751" y="251"/>
                    </a:lnTo>
                    <a:lnTo>
                      <a:pt x="751" y="249"/>
                    </a:lnTo>
                    <a:lnTo>
                      <a:pt x="753" y="249"/>
                    </a:lnTo>
                    <a:lnTo>
                      <a:pt x="755" y="247"/>
                    </a:lnTo>
                    <a:lnTo>
                      <a:pt x="751" y="240"/>
                    </a:lnTo>
                    <a:lnTo>
                      <a:pt x="751" y="235"/>
                    </a:lnTo>
                    <a:lnTo>
                      <a:pt x="748" y="233"/>
                    </a:lnTo>
                    <a:lnTo>
                      <a:pt x="753" y="233"/>
                    </a:lnTo>
                    <a:lnTo>
                      <a:pt x="755" y="235"/>
                    </a:lnTo>
                    <a:lnTo>
                      <a:pt x="757" y="235"/>
                    </a:lnTo>
                    <a:lnTo>
                      <a:pt x="757" y="240"/>
                    </a:lnTo>
                    <a:lnTo>
                      <a:pt x="760" y="238"/>
                    </a:lnTo>
                    <a:lnTo>
                      <a:pt x="757" y="235"/>
                    </a:lnTo>
                    <a:lnTo>
                      <a:pt x="760" y="235"/>
                    </a:lnTo>
                    <a:lnTo>
                      <a:pt x="760" y="229"/>
                    </a:lnTo>
                    <a:lnTo>
                      <a:pt x="757" y="229"/>
                    </a:lnTo>
                    <a:lnTo>
                      <a:pt x="755" y="231"/>
                    </a:lnTo>
                    <a:lnTo>
                      <a:pt x="753" y="229"/>
                    </a:lnTo>
                    <a:lnTo>
                      <a:pt x="751" y="227"/>
                    </a:lnTo>
                    <a:lnTo>
                      <a:pt x="748" y="229"/>
                    </a:lnTo>
                    <a:lnTo>
                      <a:pt x="746" y="227"/>
                    </a:lnTo>
                    <a:lnTo>
                      <a:pt x="746" y="224"/>
                    </a:lnTo>
                    <a:lnTo>
                      <a:pt x="751" y="220"/>
                    </a:lnTo>
                    <a:lnTo>
                      <a:pt x="753" y="220"/>
                    </a:lnTo>
                    <a:lnTo>
                      <a:pt x="760" y="220"/>
                    </a:lnTo>
                    <a:lnTo>
                      <a:pt x="757" y="222"/>
                    </a:lnTo>
                    <a:lnTo>
                      <a:pt x="760" y="224"/>
                    </a:lnTo>
                    <a:lnTo>
                      <a:pt x="757" y="227"/>
                    </a:lnTo>
                    <a:lnTo>
                      <a:pt x="760" y="227"/>
                    </a:lnTo>
                    <a:lnTo>
                      <a:pt x="760" y="229"/>
                    </a:lnTo>
                    <a:lnTo>
                      <a:pt x="762" y="229"/>
                    </a:lnTo>
                    <a:lnTo>
                      <a:pt x="762" y="227"/>
                    </a:lnTo>
                    <a:lnTo>
                      <a:pt x="769" y="229"/>
                    </a:lnTo>
                    <a:lnTo>
                      <a:pt x="769" y="231"/>
                    </a:lnTo>
                    <a:lnTo>
                      <a:pt x="771" y="231"/>
                    </a:lnTo>
                    <a:lnTo>
                      <a:pt x="775" y="227"/>
                    </a:lnTo>
                    <a:lnTo>
                      <a:pt x="780" y="229"/>
                    </a:lnTo>
                    <a:lnTo>
                      <a:pt x="775" y="229"/>
                    </a:lnTo>
                    <a:lnTo>
                      <a:pt x="771" y="235"/>
                    </a:lnTo>
                    <a:lnTo>
                      <a:pt x="773" y="235"/>
                    </a:lnTo>
                    <a:lnTo>
                      <a:pt x="773" y="238"/>
                    </a:lnTo>
                    <a:lnTo>
                      <a:pt x="769" y="238"/>
                    </a:lnTo>
                    <a:lnTo>
                      <a:pt x="769" y="240"/>
                    </a:lnTo>
                    <a:lnTo>
                      <a:pt x="764" y="242"/>
                    </a:lnTo>
                    <a:lnTo>
                      <a:pt x="764" y="247"/>
                    </a:lnTo>
                    <a:lnTo>
                      <a:pt x="766" y="251"/>
                    </a:lnTo>
                    <a:lnTo>
                      <a:pt x="769" y="251"/>
                    </a:lnTo>
                    <a:lnTo>
                      <a:pt x="769" y="247"/>
                    </a:lnTo>
                    <a:lnTo>
                      <a:pt x="771" y="249"/>
                    </a:lnTo>
                    <a:lnTo>
                      <a:pt x="771" y="253"/>
                    </a:lnTo>
                    <a:lnTo>
                      <a:pt x="777" y="249"/>
                    </a:lnTo>
                    <a:lnTo>
                      <a:pt x="775" y="253"/>
                    </a:lnTo>
                    <a:lnTo>
                      <a:pt x="780" y="255"/>
                    </a:lnTo>
                    <a:lnTo>
                      <a:pt x="782" y="253"/>
                    </a:lnTo>
                    <a:lnTo>
                      <a:pt x="784" y="253"/>
                    </a:lnTo>
                    <a:lnTo>
                      <a:pt x="784" y="249"/>
                    </a:lnTo>
                    <a:lnTo>
                      <a:pt x="791" y="242"/>
                    </a:lnTo>
                    <a:lnTo>
                      <a:pt x="795" y="247"/>
                    </a:lnTo>
                    <a:lnTo>
                      <a:pt x="795" y="244"/>
                    </a:lnTo>
                    <a:lnTo>
                      <a:pt x="795" y="249"/>
                    </a:lnTo>
                    <a:lnTo>
                      <a:pt x="800" y="247"/>
                    </a:lnTo>
                    <a:lnTo>
                      <a:pt x="802" y="249"/>
                    </a:lnTo>
                    <a:lnTo>
                      <a:pt x="806" y="249"/>
                    </a:lnTo>
                    <a:lnTo>
                      <a:pt x="813" y="249"/>
                    </a:lnTo>
                    <a:lnTo>
                      <a:pt x="818" y="247"/>
                    </a:lnTo>
                    <a:lnTo>
                      <a:pt x="820" y="249"/>
                    </a:lnTo>
                    <a:lnTo>
                      <a:pt x="831" y="253"/>
                    </a:lnTo>
                    <a:lnTo>
                      <a:pt x="833" y="253"/>
                    </a:lnTo>
                    <a:lnTo>
                      <a:pt x="831" y="251"/>
                    </a:lnTo>
                    <a:lnTo>
                      <a:pt x="831" y="249"/>
                    </a:lnTo>
                    <a:lnTo>
                      <a:pt x="835" y="247"/>
                    </a:lnTo>
                    <a:lnTo>
                      <a:pt x="833" y="244"/>
                    </a:lnTo>
                    <a:lnTo>
                      <a:pt x="833" y="242"/>
                    </a:lnTo>
                    <a:lnTo>
                      <a:pt x="831" y="238"/>
                    </a:lnTo>
                    <a:lnTo>
                      <a:pt x="833" y="235"/>
                    </a:lnTo>
                    <a:lnTo>
                      <a:pt x="831" y="233"/>
                    </a:lnTo>
                    <a:lnTo>
                      <a:pt x="835" y="231"/>
                    </a:lnTo>
                    <a:lnTo>
                      <a:pt x="838" y="233"/>
                    </a:lnTo>
                    <a:lnTo>
                      <a:pt x="840" y="231"/>
                    </a:lnTo>
                    <a:lnTo>
                      <a:pt x="840" y="233"/>
                    </a:lnTo>
                    <a:lnTo>
                      <a:pt x="842" y="231"/>
                    </a:lnTo>
                    <a:lnTo>
                      <a:pt x="844" y="231"/>
                    </a:lnTo>
                    <a:lnTo>
                      <a:pt x="844" y="229"/>
                    </a:lnTo>
                    <a:lnTo>
                      <a:pt x="846" y="229"/>
                    </a:lnTo>
                    <a:lnTo>
                      <a:pt x="853" y="229"/>
                    </a:lnTo>
                    <a:lnTo>
                      <a:pt x="851" y="227"/>
                    </a:lnTo>
                    <a:lnTo>
                      <a:pt x="855" y="224"/>
                    </a:lnTo>
                    <a:lnTo>
                      <a:pt x="855" y="222"/>
                    </a:lnTo>
                    <a:lnTo>
                      <a:pt x="855" y="218"/>
                    </a:lnTo>
                    <a:lnTo>
                      <a:pt x="862" y="218"/>
                    </a:lnTo>
                    <a:lnTo>
                      <a:pt x="864" y="218"/>
                    </a:lnTo>
                    <a:lnTo>
                      <a:pt x="871" y="220"/>
                    </a:lnTo>
                    <a:lnTo>
                      <a:pt x="873" y="218"/>
                    </a:lnTo>
                    <a:lnTo>
                      <a:pt x="875" y="215"/>
                    </a:lnTo>
                    <a:lnTo>
                      <a:pt x="875" y="213"/>
                    </a:lnTo>
                    <a:lnTo>
                      <a:pt x="880" y="213"/>
                    </a:lnTo>
                    <a:lnTo>
                      <a:pt x="880" y="209"/>
                    </a:lnTo>
                    <a:lnTo>
                      <a:pt x="884" y="211"/>
                    </a:lnTo>
                    <a:lnTo>
                      <a:pt x="887" y="209"/>
                    </a:lnTo>
                    <a:lnTo>
                      <a:pt x="889" y="209"/>
                    </a:lnTo>
                    <a:lnTo>
                      <a:pt x="889" y="207"/>
                    </a:lnTo>
                    <a:lnTo>
                      <a:pt x="893" y="207"/>
                    </a:lnTo>
                    <a:lnTo>
                      <a:pt x="898" y="213"/>
                    </a:lnTo>
                    <a:lnTo>
                      <a:pt x="898" y="215"/>
                    </a:lnTo>
                    <a:lnTo>
                      <a:pt x="895" y="215"/>
                    </a:lnTo>
                    <a:lnTo>
                      <a:pt x="898" y="220"/>
                    </a:lnTo>
                    <a:lnTo>
                      <a:pt x="895" y="227"/>
                    </a:lnTo>
                    <a:lnTo>
                      <a:pt x="902" y="229"/>
                    </a:lnTo>
                    <a:lnTo>
                      <a:pt x="904" y="231"/>
                    </a:lnTo>
                    <a:lnTo>
                      <a:pt x="907" y="233"/>
                    </a:lnTo>
                    <a:lnTo>
                      <a:pt x="911" y="233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09" y="244"/>
                    </a:lnTo>
                    <a:lnTo>
                      <a:pt x="902" y="247"/>
                    </a:lnTo>
                    <a:lnTo>
                      <a:pt x="902" y="249"/>
                    </a:lnTo>
                    <a:lnTo>
                      <a:pt x="898" y="253"/>
                    </a:lnTo>
                    <a:lnTo>
                      <a:pt x="898" y="255"/>
                    </a:lnTo>
                    <a:lnTo>
                      <a:pt x="893" y="258"/>
                    </a:lnTo>
                    <a:lnTo>
                      <a:pt x="891" y="262"/>
                    </a:lnTo>
                    <a:lnTo>
                      <a:pt x="898" y="267"/>
                    </a:lnTo>
                    <a:lnTo>
                      <a:pt x="900" y="267"/>
                    </a:lnTo>
                    <a:lnTo>
                      <a:pt x="902" y="264"/>
                    </a:lnTo>
                    <a:lnTo>
                      <a:pt x="904" y="264"/>
                    </a:lnTo>
                    <a:lnTo>
                      <a:pt x="907" y="264"/>
                    </a:lnTo>
                    <a:lnTo>
                      <a:pt x="907" y="267"/>
                    </a:lnTo>
                    <a:lnTo>
                      <a:pt x="909" y="267"/>
                    </a:lnTo>
                    <a:lnTo>
                      <a:pt x="907" y="264"/>
                    </a:lnTo>
                    <a:lnTo>
                      <a:pt x="907" y="262"/>
                    </a:lnTo>
                    <a:lnTo>
                      <a:pt x="904" y="260"/>
                    </a:lnTo>
                    <a:lnTo>
                      <a:pt x="907" y="260"/>
                    </a:lnTo>
                    <a:lnTo>
                      <a:pt x="909" y="258"/>
                    </a:lnTo>
                    <a:lnTo>
                      <a:pt x="911" y="260"/>
                    </a:lnTo>
                    <a:lnTo>
                      <a:pt x="911" y="258"/>
                    </a:lnTo>
                    <a:lnTo>
                      <a:pt x="913" y="258"/>
                    </a:lnTo>
                    <a:lnTo>
                      <a:pt x="916" y="255"/>
                    </a:lnTo>
                    <a:lnTo>
                      <a:pt x="916" y="258"/>
                    </a:lnTo>
                    <a:lnTo>
                      <a:pt x="918" y="258"/>
                    </a:lnTo>
                    <a:lnTo>
                      <a:pt x="920" y="262"/>
                    </a:lnTo>
                    <a:lnTo>
                      <a:pt x="924" y="262"/>
                    </a:lnTo>
                    <a:lnTo>
                      <a:pt x="924" y="258"/>
                    </a:lnTo>
                    <a:lnTo>
                      <a:pt x="922" y="255"/>
                    </a:lnTo>
                    <a:lnTo>
                      <a:pt x="924" y="255"/>
                    </a:lnTo>
                    <a:lnTo>
                      <a:pt x="922" y="253"/>
                    </a:lnTo>
                    <a:lnTo>
                      <a:pt x="927" y="253"/>
                    </a:lnTo>
                    <a:lnTo>
                      <a:pt x="927" y="255"/>
                    </a:lnTo>
                    <a:lnTo>
                      <a:pt x="931" y="258"/>
                    </a:lnTo>
                    <a:lnTo>
                      <a:pt x="933" y="258"/>
                    </a:lnTo>
                    <a:lnTo>
                      <a:pt x="933" y="255"/>
                    </a:lnTo>
                    <a:lnTo>
                      <a:pt x="940" y="258"/>
                    </a:lnTo>
                    <a:lnTo>
                      <a:pt x="938" y="251"/>
                    </a:lnTo>
                    <a:lnTo>
                      <a:pt x="940" y="251"/>
                    </a:lnTo>
                    <a:lnTo>
                      <a:pt x="938" y="249"/>
                    </a:lnTo>
                    <a:lnTo>
                      <a:pt x="938" y="244"/>
                    </a:lnTo>
                    <a:lnTo>
                      <a:pt x="940" y="247"/>
                    </a:lnTo>
                    <a:lnTo>
                      <a:pt x="940" y="249"/>
                    </a:lnTo>
                    <a:lnTo>
                      <a:pt x="942" y="249"/>
                    </a:lnTo>
                    <a:lnTo>
                      <a:pt x="944" y="251"/>
                    </a:lnTo>
                    <a:lnTo>
                      <a:pt x="940" y="253"/>
                    </a:lnTo>
                    <a:lnTo>
                      <a:pt x="942" y="255"/>
                    </a:lnTo>
                    <a:lnTo>
                      <a:pt x="944" y="253"/>
                    </a:lnTo>
                    <a:lnTo>
                      <a:pt x="947" y="258"/>
                    </a:lnTo>
                    <a:lnTo>
                      <a:pt x="949" y="255"/>
                    </a:lnTo>
                    <a:lnTo>
                      <a:pt x="951" y="255"/>
                    </a:lnTo>
                    <a:lnTo>
                      <a:pt x="949" y="260"/>
                    </a:lnTo>
                    <a:lnTo>
                      <a:pt x="958" y="258"/>
                    </a:lnTo>
                    <a:lnTo>
                      <a:pt x="965" y="258"/>
                    </a:lnTo>
                    <a:lnTo>
                      <a:pt x="965" y="255"/>
                    </a:lnTo>
                    <a:lnTo>
                      <a:pt x="960" y="255"/>
                    </a:lnTo>
                    <a:lnTo>
                      <a:pt x="960" y="253"/>
                    </a:lnTo>
                    <a:lnTo>
                      <a:pt x="956" y="253"/>
                    </a:lnTo>
                    <a:lnTo>
                      <a:pt x="956" y="251"/>
                    </a:lnTo>
                    <a:lnTo>
                      <a:pt x="953" y="249"/>
                    </a:lnTo>
                    <a:lnTo>
                      <a:pt x="956" y="247"/>
                    </a:lnTo>
                    <a:lnTo>
                      <a:pt x="958" y="249"/>
                    </a:lnTo>
                    <a:lnTo>
                      <a:pt x="965" y="247"/>
                    </a:lnTo>
                    <a:lnTo>
                      <a:pt x="965" y="249"/>
                    </a:lnTo>
                    <a:lnTo>
                      <a:pt x="967" y="247"/>
                    </a:lnTo>
                    <a:lnTo>
                      <a:pt x="969" y="249"/>
                    </a:lnTo>
                    <a:lnTo>
                      <a:pt x="971" y="251"/>
                    </a:lnTo>
                    <a:lnTo>
                      <a:pt x="973" y="249"/>
                    </a:lnTo>
                    <a:lnTo>
                      <a:pt x="971" y="247"/>
                    </a:lnTo>
                    <a:lnTo>
                      <a:pt x="973" y="242"/>
                    </a:lnTo>
                    <a:lnTo>
                      <a:pt x="973" y="240"/>
                    </a:lnTo>
                    <a:lnTo>
                      <a:pt x="976" y="240"/>
                    </a:lnTo>
                    <a:lnTo>
                      <a:pt x="978" y="240"/>
                    </a:lnTo>
                    <a:lnTo>
                      <a:pt x="982" y="244"/>
                    </a:lnTo>
                    <a:lnTo>
                      <a:pt x="980" y="247"/>
                    </a:lnTo>
                    <a:lnTo>
                      <a:pt x="978" y="247"/>
                    </a:lnTo>
                    <a:lnTo>
                      <a:pt x="976" y="249"/>
                    </a:lnTo>
                    <a:lnTo>
                      <a:pt x="978" y="253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8"/>
                    </a:lnTo>
                    <a:lnTo>
                      <a:pt x="971" y="262"/>
                    </a:lnTo>
                    <a:lnTo>
                      <a:pt x="973" y="269"/>
                    </a:lnTo>
                    <a:lnTo>
                      <a:pt x="971" y="269"/>
                    </a:lnTo>
                    <a:lnTo>
                      <a:pt x="969" y="271"/>
                    </a:lnTo>
                    <a:lnTo>
                      <a:pt x="967" y="271"/>
                    </a:lnTo>
                    <a:lnTo>
                      <a:pt x="967" y="273"/>
                    </a:lnTo>
                    <a:lnTo>
                      <a:pt x="967" y="275"/>
                    </a:lnTo>
                    <a:lnTo>
                      <a:pt x="973" y="278"/>
                    </a:lnTo>
                    <a:lnTo>
                      <a:pt x="978" y="275"/>
                    </a:lnTo>
                    <a:lnTo>
                      <a:pt x="980" y="275"/>
                    </a:lnTo>
                    <a:lnTo>
                      <a:pt x="982" y="275"/>
                    </a:lnTo>
                    <a:lnTo>
                      <a:pt x="982" y="273"/>
                    </a:lnTo>
                    <a:lnTo>
                      <a:pt x="987" y="271"/>
                    </a:lnTo>
                    <a:lnTo>
                      <a:pt x="989" y="271"/>
                    </a:lnTo>
                    <a:lnTo>
                      <a:pt x="989" y="275"/>
                    </a:lnTo>
                    <a:lnTo>
                      <a:pt x="989" y="278"/>
                    </a:lnTo>
                    <a:lnTo>
                      <a:pt x="991" y="275"/>
                    </a:lnTo>
                    <a:lnTo>
                      <a:pt x="993" y="278"/>
                    </a:lnTo>
                    <a:lnTo>
                      <a:pt x="996" y="275"/>
                    </a:lnTo>
                    <a:lnTo>
                      <a:pt x="998" y="278"/>
                    </a:lnTo>
                    <a:lnTo>
                      <a:pt x="998" y="275"/>
                    </a:lnTo>
                    <a:lnTo>
                      <a:pt x="998" y="273"/>
                    </a:lnTo>
                    <a:lnTo>
                      <a:pt x="998" y="275"/>
                    </a:lnTo>
                    <a:lnTo>
                      <a:pt x="1000" y="273"/>
                    </a:lnTo>
                    <a:lnTo>
                      <a:pt x="1007" y="273"/>
                    </a:lnTo>
                    <a:lnTo>
                      <a:pt x="1009" y="278"/>
                    </a:lnTo>
                    <a:lnTo>
                      <a:pt x="1016" y="282"/>
                    </a:lnTo>
                    <a:lnTo>
                      <a:pt x="1016" y="280"/>
                    </a:lnTo>
                    <a:lnTo>
                      <a:pt x="1018" y="280"/>
                    </a:lnTo>
                    <a:lnTo>
                      <a:pt x="1018" y="273"/>
                    </a:lnTo>
                    <a:lnTo>
                      <a:pt x="1020" y="273"/>
                    </a:lnTo>
                    <a:lnTo>
                      <a:pt x="1025" y="278"/>
                    </a:lnTo>
                    <a:lnTo>
                      <a:pt x="1022" y="278"/>
                    </a:lnTo>
                    <a:lnTo>
                      <a:pt x="1025" y="278"/>
                    </a:lnTo>
                    <a:lnTo>
                      <a:pt x="1027" y="278"/>
                    </a:lnTo>
                    <a:lnTo>
                      <a:pt x="1025" y="273"/>
                    </a:lnTo>
                    <a:lnTo>
                      <a:pt x="1027" y="271"/>
                    </a:lnTo>
                    <a:lnTo>
                      <a:pt x="1025" y="269"/>
                    </a:lnTo>
                    <a:lnTo>
                      <a:pt x="1029" y="264"/>
                    </a:lnTo>
                    <a:lnTo>
                      <a:pt x="1034" y="258"/>
                    </a:lnTo>
                    <a:lnTo>
                      <a:pt x="1031" y="255"/>
                    </a:lnTo>
                    <a:lnTo>
                      <a:pt x="1034" y="255"/>
                    </a:lnTo>
                    <a:lnTo>
                      <a:pt x="1031" y="253"/>
                    </a:lnTo>
                    <a:lnTo>
                      <a:pt x="1034" y="251"/>
                    </a:lnTo>
                    <a:lnTo>
                      <a:pt x="1034" y="247"/>
                    </a:lnTo>
                    <a:lnTo>
                      <a:pt x="1036" y="247"/>
                    </a:lnTo>
                    <a:lnTo>
                      <a:pt x="1034" y="244"/>
                    </a:lnTo>
                    <a:lnTo>
                      <a:pt x="1040" y="244"/>
                    </a:lnTo>
                    <a:lnTo>
                      <a:pt x="1040" y="247"/>
                    </a:lnTo>
                    <a:lnTo>
                      <a:pt x="1040" y="251"/>
                    </a:lnTo>
                    <a:lnTo>
                      <a:pt x="1043" y="251"/>
                    </a:lnTo>
                    <a:lnTo>
                      <a:pt x="1040" y="247"/>
                    </a:lnTo>
                    <a:lnTo>
                      <a:pt x="1040" y="244"/>
                    </a:lnTo>
                    <a:lnTo>
                      <a:pt x="1043" y="242"/>
                    </a:lnTo>
                    <a:lnTo>
                      <a:pt x="1047" y="244"/>
                    </a:lnTo>
                    <a:lnTo>
                      <a:pt x="1049" y="249"/>
                    </a:lnTo>
                    <a:lnTo>
                      <a:pt x="1051" y="249"/>
                    </a:lnTo>
                    <a:lnTo>
                      <a:pt x="1051" y="251"/>
                    </a:lnTo>
                    <a:lnTo>
                      <a:pt x="1054" y="251"/>
                    </a:lnTo>
                    <a:lnTo>
                      <a:pt x="1054" y="249"/>
                    </a:lnTo>
                    <a:lnTo>
                      <a:pt x="1058" y="249"/>
                    </a:lnTo>
                    <a:lnTo>
                      <a:pt x="1058" y="251"/>
                    </a:lnTo>
                    <a:lnTo>
                      <a:pt x="1054" y="253"/>
                    </a:lnTo>
                    <a:lnTo>
                      <a:pt x="1063" y="253"/>
                    </a:lnTo>
                    <a:lnTo>
                      <a:pt x="1063" y="255"/>
                    </a:lnTo>
                    <a:lnTo>
                      <a:pt x="1065" y="258"/>
                    </a:lnTo>
                    <a:lnTo>
                      <a:pt x="1065" y="255"/>
                    </a:lnTo>
                    <a:lnTo>
                      <a:pt x="1067" y="255"/>
                    </a:lnTo>
                    <a:lnTo>
                      <a:pt x="1067" y="253"/>
                    </a:lnTo>
                    <a:lnTo>
                      <a:pt x="1069" y="253"/>
                    </a:lnTo>
                    <a:lnTo>
                      <a:pt x="1065" y="251"/>
                    </a:lnTo>
                    <a:lnTo>
                      <a:pt x="1063" y="249"/>
                    </a:lnTo>
                    <a:lnTo>
                      <a:pt x="1067" y="249"/>
                    </a:lnTo>
                    <a:lnTo>
                      <a:pt x="1067" y="247"/>
                    </a:lnTo>
                    <a:lnTo>
                      <a:pt x="1071" y="247"/>
                    </a:lnTo>
                    <a:lnTo>
                      <a:pt x="1069" y="247"/>
                    </a:lnTo>
                    <a:lnTo>
                      <a:pt x="1071" y="244"/>
                    </a:lnTo>
                    <a:lnTo>
                      <a:pt x="1069" y="242"/>
                    </a:lnTo>
                    <a:lnTo>
                      <a:pt x="1069" y="240"/>
                    </a:lnTo>
                    <a:lnTo>
                      <a:pt x="1074" y="240"/>
                    </a:lnTo>
                    <a:lnTo>
                      <a:pt x="1076" y="240"/>
                    </a:lnTo>
                    <a:lnTo>
                      <a:pt x="1080" y="242"/>
                    </a:lnTo>
                    <a:lnTo>
                      <a:pt x="1078" y="244"/>
                    </a:lnTo>
                    <a:lnTo>
                      <a:pt x="1083" y="244"/>
                    </a:lnTo>
                    <a:lnTo>
                      <a:pt x="1083" y="242"/>
                    </a:lnTo>
                    <a:lnTo>
                      <a:pt x="1085" y="244"/>
                    </a:lnTo>
                    <a:lnTo>
                      <a:pt x="1085" y="247"/>
                    </a:lnTo>
                    <a:lnTo>
                      <a:pt x="1080" y="249"/>
                    </a:lnTo>
                    <a:lnTo>
                      <a:pt x="1080" y="251"/>
                    </a:lnTo>
                    <a:lnTo>
                      <a:pt x="1083" y="251"/>
                    </a:lnTo>
                    <a:lnTo>
                      <a:pt x="1083" y="253"/>
                    </a:lnTo>
                    <a:lnTo>
                      <a:pt x="1085" y="251"/>
                    </a:lnTo>
                    <a:lnTo>
                      <a:pt x="1087" y="253"/>
                    </a:lnTo>
                    <a:lnTo>
                      <a:pt x="1080" y="255"/>
                    </a:lnTo>
                    <a:lnTo>
                      <a:pt x="1083" y="258"/>
                    </a:lnTo>
                    <a:lnTo>
                      <a:pt x="1083" y="260"/>
                    </a:lnTo>
                    <a:lnTo>
                      <a:pt x="1085" y="260"/>
                    </a:lnTo>
                    <a:lnTo>
                      <a:pt x="1089" y="255"/>
                    </a:lnTo>
                    <a:lnTo>
                      <a:pt x="1092" y="258"/>
                    </a:lnTo>
                    <a:lnTo>
                      <a:pt x="1094" y="260"/>
                    </a:lnTo>
                    <a:lnTo>
                      <a:pt x="1094" y="262"/>
                    </a:lnTo>
                    <a:lnTo>
                      <a:pt x="1096" y="262"/>
                    </a:lnTo>
                    <a:lnTo>
                      <a:pt x="1098" y="262"/>
                    </a:lnTo>
                    <a:lnTo>
                      <a:pt x="1098" y="260"/>
                    </a:lnTo>
                    <a:lnTo>
                      <a:pt x="1100" y="260"/>
                    </a:lnTo>
                    <a:lnTo>
                      <a:pt x="1109" y="267"/>
                    </a:lnTo>
                    <a:lnTo>
                      <a:pt x="1114" y="264"/>
                    </a:lnTo>
                    <a:lnTo>
                      <a:pt x="1123" y="269"/>
                    </a:lnTo>
                    <a:lnTo>
                      <a:pt x="1123" y="267"/>
                    </a:lnTo>
                    <a:lnTo>
                      <a:pt x="1125" y="267"/>
                    </a:lnTo>
                    <a:lnTo>
                      <a:pt x="1125" y="269"/>
                    </a:lnTo>
                    <a:lnTo>
                      <a:pt x="1125" y="271"/>
                    </a:lnTo>
                    <a:lnTo>
                      <a:pt x="1125" y="275"/>
                    </a:lnTo>
                    <a:lnTo>
                      <a:pt x="1127" y="278"/>
                    </a:lnTo>
                    <a:lnTo>
                      <a:pt x="1125" y="282"/>
                    </a:lnTo>
                    <a:lnTo>
                      <a:pt x="1129" y="287"/>
                    </a:lnTo>
                    <a:lnTo>
                      <a:pt x="1134" y="291"/>
                    </a:lnTo>
                    <a:lnTo>
                      <a:pt x="1134" y="289"/>
                    </a:lnTo>
                    <a:lnTo>
                      <a:pt x="1141" y="289"/>
                    </a:lnTo>
                    <a:lnTo>
                      <a:pt x="1145" y="291"/>
                    </a:lnTo>
                    <a:lnTo>
                      <a:pt x="1152" y="293"/>
                    </a:lnTo>
                    <a:lnTo>
                      <a:pt x="1154" y="298"/>
                    </a:lnTo>
                    <a:lnTo>
                      <a:pt x="1156" y="298"/>
                    </a:lnTo>
                    <a:lnTo>
                      <a:pt x="1158" y="295"/>
                    </a:lnTo>
                    <a:lnTo>
                      <a:pt x="1163" y="298"/>
                    </a:lnTo>
                    <a:lnTo>
                      <a:pt x="1163" y="295"/>
                    </a:lnTo>
                    <a:lnTo>
                      <a:pt x="1167" y="293"/>
                    </a:lnTo>
                    <a:lnTo>
                      <a:pt x="1165" y="295"/>
                    </a:lnTo>
                    <a:lnTo>
                      <a:pt x="1169" y="295"/>
                    </a:lnTo>
                    <a:lnTo>
                      <a:pt x="1169" y="298"/>
                    </a:lnTo>
                    <a:lnTo>
                      <a:pt x="1165" y="298"/>
                    </a:lnTo>
                    <a:lnTo>
                      <a:pt x="1167" y="302"/>
                    </a:lnTo>
                    <a:lnTo>
                      <a:pt x="1163" y="304"/>
                    </a:lnTo>
                    <a:lnTo>
                      <a:pt x="1167" y="304"/>
                    </a:lnTo>
                    <a:lnTo>
                      <a:pt x="1169" y="306"/>
                    </a:lnTo>
                    <a:lnTo>
                      <a:pt x="1169" y="304"/>
                    </a:lnTo>
                    <a:lnTo>
                      <a:pt x="1167" y="302"/>
                    </a:lnTo>
                    <a:lnTo>
                      <a:pt x="1169" y="302"/>
                    </a:lnTo>
                    <a:lnTo>
                      <a:pt x="1172" y="302"/>
                    </a:lnTo>
                    <a:lnTo>
                      <a:pt x="1169" y="300"/>
                    </a:lnTo>
                    <a:lnTo>
                      <a:pt x="1174" y="302"/>
                    </a:lnTo>
                    <a:lnTo>
                      <a:pt x="1174" y="300"/>
                    </a:lnTo>
                    <a:lnTo>
                      <a:pt x="1174" y="302"/>
                    </a:lnTo>
                    <a:lnTo>
                      <a:pt x="1174" y="304"/>
                    </a:lnTo>
                    <a:lnTo>
                      <a:pt x="1174" y="311"/>
                    </a:lnTo>
                    <a:lnTo>
                      <a:pt x="1172" y="311"/>
                    </a:lnTo>
                    <a:lnTo>
                      <a:pt x="1172" y="315"/>
                    </a:lnTo>
                    <a:lnTo>
                      <a:pt x="1172" y="313"/>
                    </a:lnTo>
                    <a:lnTo>
                      <a:pt x="1174" y="313"/>
                    </a:lnTo>
                    <a:lnTo>
                      <a:pt x="1176" y="315"/>
                    </a:lnTo>
                    <a:lnTo>
                      <a:pt x="1176" y="313"/>
                    </a:lnTo>
                    <a:lnTo>
                      <a:pt x="1181" y="315"/>
                    </a:lnTo>
                    <a:lnTo>
                      <a:pt x="1181" y="322"/>
                    </a:lnTo>
                    <a:lnTo>
                      <a:pt x="1185" y="322"/>
                    </a:lnTo>
                    <a:lnTo>
                      <a:pt x="1187" y="322"/>
                    </a:lnTo>
                    <a:lnTo>
                      <a:pt x="1190" y="324"/>
                    </a:lnTo>
                    <a:lnTo>
                      <a:pt x="1198" y="324"/>
                    </a:lnTo>
                    <a:lnTo>
                      <a:pt x="1196" y="320"/>
                    </a:lnTo>
                    <a:lnTo>
                      <a:pt x="1198" y="315"/>
                    </a:lnTo>
                    <a:lnTo>
                      <a:pt x="1196" y="313"/>
                    </a:lnTo>
                    <a:lnTo>
                      <a:pt x="1198" y="309"/>
                    </a:lnTo>
                    <a:lnTo>
                      <a:pt x="1201" y="309"/>
                    </a:lnTo>
                    <a:lnTo>
                      <a:pt x="1203" y="311"/>
                    </a:lnTo>
                    <a:lnTo>
                      <a:pt x="1203" y="313"/>
                    </a:lnTo>
                    <a:lnTo>
                      <a:pt x="1207" y="313"/>
                    </a:lnTo>
                    <a:lnTo>
                      <a:pt x="1210" y="313"/>
                    </a:lnTo>
                    <a:lnTo>
                      <a:pt x="1214" y="313"/>
                    </a:lnTo>
                    <a:lnTo>
                      <a:pt x="1214" y="318"/>
                    </a:lnTo>
                    <a:lnTo>
                      <a:pt x="1221" y="315"/>
                    </a:lnTo>
                    <a:lnTo>
                      <a:pt x="1234" y="311"/>
                    </a:lnTo>
                    <a:lnTo>
                      <a:pt x="1239" y="313"/>
                    </a:lnTo>
                    <a:lnTo>
                      <a:pt x="1239" y="318"/>
                    </a:lnTo>
                    <a:lnTo>
                      <a:pt x="1247" y="318"/>
                    </a:lnTo>
                    <a:lnTo>
                      <a:pt x="1250" y="322"/>
                    </a:lnTo>
                    <a:lnTo>
                      <a:pt x="1247" y="324"/>
                    </a:lnTo>
                    <a:lnTo>
                      <a:pt x="1252" y="324"/>
                    </a:lnTo>
                    <a:lnTo>
                      <a:pt x="1254" y="331"/>
                    </a:lnTo>
                    <a:lnTo>
                      <a:pt x="1245" y="333"/>
                    </a:lnTo>
                    <a:lnTo>
                      <a:pt x="1245" y="331"/>
                    </a:lnTo>
                    <a:lnTo>
                      <a:pt x="1241" y="331"/>
                    </a:lnTo>
                    <a:lnTo>
                      <a:pt x="1241" y="338"/>
                    </a:lnTo>
                    <a:lnTo>
                      <a:pt x="1245" y="340"/>
                    </a:lnTo>
                    <a:lnTo>
                      <a:pt x="1243" y="342"/>
                    </a:lnTo>
                    <a:lnTo>
                      <a:pt x="1243" y="346"/>
                    </a:lnTo>
                    <a:lnTo>
                      <a:pt x="1243" y="349"/>
                    </a:lnTo>
                    <a:lnTo>
                      <a:pt x="1241" y="355"/>
                    </a:lnTo>
                    <a:lnTo>
                      <a:pt x="1241" y="358"/>
                    </a:lnTo>
                    <a:lnTo>
                      <a:pt x="1245" y="358"/>
                    </a:lnTo>
                    <a:lnTo>
                      <a:pt x="1247" y="355"/>
                    </a:lnTo>
                    <a:lnTo>
                      <a:pt x="1247" y="358"/>
                    </a:lnTo>
                    <a:lnTo>
                      <a:pt x="1247" y="369"/>
                    </a:lnTo>
                    <a:lnTo>
                      <a:pt x="1245" y="371"/>
                    </a:lnTo>
                    <a:lnTo>
                      <a:pt x="1245" y="375"/>
                    </a:lnTo>
                    <a:lnTo>
                      <a:pt x="1243" y="378"/>
                    </a:lnTo>
                    <a:lnTo>
                      <a:pt x="1245" y="386"/>
                    </a:lnTo>
                    <a:lnTo>
                      <a:pt x="1243" y="389"/>
                    </a:lnTo>
                    <a:lnTo>
                      <a:pt x="1243" y="391"/>
                    </a:lnTo>
                    <a:lnTo>
                      <a:pt x="1236" y="389"/>
                    </a:lnTo>
                    <a:lnTo>
                      <a:pt x="1234" y="386"/>
                    </a:lnTo>
                    <a:lnTo>
                      <a:pt x="1232" y="391"/>
                    </a:lnTo>
                    <a:lnTo>
                      <a:pt x="1239" y="395"/>
                    </a:lnTo>
                    <a:lnTo>
                      <a:pt x="1241" y="398"/>
                    </a:lnTo>
                    <a:lnTo>
                      <a:pt x="1245" y="400"/>
                    </a:lnTo>
                    <a:lnTo>
                      <a:pt x="1245" y="398"/>
                    </a:lnTo>
                    <a:lnTo>
                      <a:pt x="1247" y="400"/>
                    </a:lnTo>
                    <a:lnTo>
                      <a:pt x="1247" y="404"/>
                    </a:lnTo>
                    <a:lnTo>
                      <a:pt x="1245" y="406"/>
                    </a:lnTo>
                    <a:lnTo>
                      <a:pt x="1247" y="409"/>
                    </a:lnTo>
                    <a:lnTo>
                      <a:pt x="1252" y="409"/>
                    </a:lnTo>
                    <a:lnTo>
                      <a:pt x="1254" y="413"/>
                    </a:lnTo>
                    <a:lnTo>
                      <a:pt x="1254" y="415"/>
                    </a:lnTo>
                    <a:lnTo>
                      <a:pt x="1252" y="415"/>
                    </a:lnTo>
                    <a:lnTo>
                      <a:pt x="1250" y="420"/>
                    </a:lnTo>
                    <a:lnTo>
                      <a:pt x="1247" y="420"/>
                    </a:lnTo>
                    <a:lnTo>
                      <a:pt x="1245" y="422"/>
                    </a:lnTo>
                    <a:lnTo>
                      <a:pt x="1239" y="420"/>
                    </a:lnTo>
                    <a:lnTo>
                      <a:pt x="1236" y="422"/>
                    </a:lnTo>
                    <a:lnTo>
                      <a:pt x="1232" y="424"/>
                    </a:lnTo>
                    <a:lnTo>
                      <a:pt x="1232" y="426"/>
                    </a:lnTo>
                    <a:lnTo>
                      <a:pt x="1234" y="429"/>
                    </a:lnTo>
                    <a:lnTo>
                      <a:pt x="1232" y="431"/>
                    </a:lnTo>
                    <a:lnTo>
                      <a:pt x="1230" y="431"/>
                    </a:lnTo>
                    <a:lnTo>
                      <a:pt x="1230" y="433"/>
                    </a:lnTo>
                    <a:lnTo>
                      <a:pt x="1225" y="433"/>
                    </a:lnTo>
                    <a:lnTo>
                      <a:pt x="1223" y="435"/>
                    </a:lnTo>
                    <a:lnTo>
                      <a:pt x="1214" y="435"/>
                    </a:lnTo>
                    <a:lnTo>
                      <a:pt x="1216" y="440"/>
                    </a:lnTo>
                    <a:lnTo>
                      <a:pt x="1210" y="440"/>
                    </a:lnTo>
                    <a:lnTo>
                      <a:pt x="1205" y="438"/>
                    </a:lnTo>
                    <a:lnTo>
                      <a:pt x="1194" y="438"/>
                    </a:lnTo>
                    <a:lnTo>
                      <a:pt x="1192" y="438"/>
                    </a:lnTo>
                    <a:lnTo>
                      <a:pt x="1185" y="438"/>
                    </a:lnTo>
                    <a:lnTo>
                      <a:pt x="1176" y="435"/>
                    </a:lnTo>
                    <a:lnTo>
                      <a:pt x="1172" y="438"/>
                    </a:lnTo>
                    <a:lnTo>
                      <a:pt x="1167" y="433"/>
                    </a:lnTo>
                    <a:lnTo>
                      <a:pt x="1169" y="433"/>
                    </a:lnTo>
                    <a:lnTo>
                      <a:pt x="1167" y="431"/>
                    </a:lnTo>
                    <a:lnTo>
                      <a:pt x="1163" y="433"/>
                    </a:lnTo>
                    <a:lnTo>
                      <a:pt x="1163" y="435"/>
                    </a:lnTo>
                    <a:lnTo>
                      <a:pt x="1145" y="435"/>
                    </a:lnTo>
                    <a:lnTo>
                      <a:pt x="1143" y="435"/>
                    </a:lnTo>
                    <a:lnTo>
                      <a:pt x="1143" y="433"/>
                    </a:lnTo>
                    <a:lnTo>
                      <a:pt x="1138" y="429"/>
                    </a:lnTo>
                    <a:lnTo>
                      <a:pt x="1132" y="431"/>
                    </a:lnTo>
                    <a:lnTo>
                      <a:pt x="1127" y="429"/>
                    </a:lnTo>
                    <a:lnTo>
                      <a:pt x="1123" y="433"/>
                    </a:lnTo>
                    <a:lnTo>
                      <a:pt x="1112" y="438"/>
                    </a:lnTo>
                    <a:lnTo>
                      <a:pt x="1107" y="438"/>
                    </a:lnTo>
                    <a:lnTo>
                      <a:pt x="1098" y="433"/>
                    </a:lnTo>
                    <a:lnTo>
                      <a:pt x="1100" y="431"/>
                    </a:lnTo>
                    <a:lnTo>
                      <a:pt x="1096" y="429"/>
                    </a:lnTo>
                    <a:lnTo>
                      <a:pt x="1096" y="426"/>
                    </a:lnTo>
                    <a:lnTo>
                      <a:pt x="1094" y="426"/>
                    </a:lnTo>
                    <a:lnTo>
                      <a:pt x="1094" y="424"/>
                    </a:lnTo>
                    <a:lnTo>
                      <a:pt x="1092" y="420"/>
                    </a:lnTo>
                    <a:lnTo>
                      <a:pt x="1085" y="424"/>
                    </a:lnTo>
                    <a:lnTo>
                      <a:pt x="1083" y="424"/>
                    </a:lnTo>
                    <a:lnTo>
                      <a:pt x="1080" y="426"/>
                    </a:lnTo>
                    <a:lnTo>
                      <a:pt x="1085" y="429"/>
                    </a:lnTo>
                    <a:lnTo>
                      <a:pt x="1080" y="429"/>
                    </a:lnTo>
                    <a:lnTo>
                      <a:pt x="1083" y="433"/>
                    </a:lnTo>
                    <a:lnTo>
                      <a:pt x="1085" y="433"/>
                    </a:lnTo>
                    <a:lnTo>
                      <a:pt x="1087" y="438"/>
                    </a:lnTo>
                    <a:lnTo>
                      <a:pt x="1087" y="442"/>
                    </a:lnTo>
                    <a:lnTo>
                      <a:pt x="1092" y="444"/>
                    </a:lnTo>
                    <a:lnTo>
                      <a:pt x="1092" y="446"/>
                    </a:lnTo>
                    <a:lnTo>
                      <a:pt x="1094" y="449"/>
                    </a:lnTo>
                    <a:lnTo>
                      <a:pt x="1092" y="453"/>
                    </a:lnTo>
                    <a:lnTo>
                      <a:pt x="1089" y="455"/>
                    </a:lnTo>
                    <a:lnTo>
                      <a:pt x="1087" y="458"/>
                    </a:lnTo>
                    <a:lnTo>
                      <a:pt x="1083" y="458"/>
                    </a:lnTo>
                    <a:lnTo>
                      <a:pt x="1083" y="466"/>
                    </a:lnTo>
                    <a:lnTo>
                      <a:pt x="1078" y="469"/>
                    </a:lnTo>
                    <a:lnTo>
                      <a:pt x="1078" y="473"/>
                    </a:lnTo>
                    <a:lnTo>
                      <a:pt x="1083" y="473"/>
                    </a:lnTo>
                    <a:lnTo>
                      <a:pt x="1083" y="480"/>
                    </a:lnTo>
                    <a:lnTo>
                      <a:pt x="1085" y="482"/>
                    </a:lnTo>
                    <a:lnTo>
                      <a:pt x="1089" y="482"/>
                    </a:lnTo>
                    <a:lnTo>
                      <a:pt x="1089" y="477"/>
                    </a:lnTo>
                    <a:lnTo>
                      <a:pt x="1096" y="477"/>
                    </a:lnTo>
                    <a:lnTo>
                      <a:pt x="1100" y="471"/>
                    </a:lnTo>
                    <a:lnTo>
                      <a:pt x="1103" y="471"/>
                    </a:lnTo>
                    <a:lnTo>
                      <a:pt x="1105" y="473"/>
                    </a:lnTo>
                    <a:lnTo>
                      <a:pt x="1112" y="475"/>
                    </a:lnTo>
                    <a:lnTo>
                      <a:pt x="1112" y="480"/>
                    </a:lnTo>
                    <a:lnTo>
                      <a:pt x="1114" y="480"/>
                    </a:lnTo>
                    <a:lnTo>
                      <a:pt x="1120" y="480"/>
                    </a:lnTo>
                    <a:lnTo>
                      <a:pt x="1125" y="475"/>
                    </a:lnTo>
                    <a:lnTo>
                      <a:pt x="1127" y="477"/>
                    </a:lnTo>
                    <a:lnTo>
                      <a:pt x="1132" y="482"/>
                    </a:lnTo>
                    <a:lnTo>
                      <a:pt x="1132" y="484"/>
                    </a:lnTo>
                    <a:lnTo>
                      <a:pt x="1134" y="489"/>
                    </a:lnTo>
                    <a:lnTo>
                      <a:pt x="1136" y="493"/>
                    </a:lnTo>
                    <a:lnTo>
                      <a:pt x="1138" y="493"/>
                    </a:lnTo>
                    <a:lnTo>
                      <a:pt x="1141" y="493"/>
                    </a:lnTo>
                    <a:lnTo>
                      <a:pt x="1143" y="493"/>
                    </a:lnTo>
                    <a:lnTo>
                      <a:pt x="1141" y="497"/>
                    </a:lnTo>
                    <a:lnTo>
                      <a:pt x="1145" y="500"/>
                    </a:lnTo>
                    <a:lnTo>
                      <a:pt x="1147" y="497"/>
                    </a:lnTo>
                    <a:lnTo>
                      <a:pt x="1154" y="495"/>
                    </a:lnTo>
                    <a:lnTo>
                      <a:pt x="1154" y="502"/>
                    </a:lnTo>
                    <a:lnTo>
                      <a:pt x="1158" y="502"/>
                    </a:lnTo>
                    <a:lnTo>
                      <a:pt x="1161" y="504"/>
                    </a:lnTo>
                    <a:lnTo>
                      <a:pt x="1165" y="506"/>
                    </a:lnTo>
                    <a:lnTo>
                      <a:pt x="1165" y="513"/>
                    </a:lnTo>
                    <a:lnTo>
                      <a:pt x="1163" y="513"/>
                    </a:lnTo>
                    <a:lnTo>
                      <a:pt x="1158" y="520"/>
                    </a:lnTo>
                    <a:lnTo>
                      <a:pt x="1161" y="522"/>
                    </a:lnTo>
                    <a:lnTo>
                      <a:pt x="1158" y="529"/>
                    </a:lnTo>
                    <a:lnTo>
                      <a:pt x="1161" y="531"/>
                    </a:lnTo>
                    <a:lnTo>
                      <a:pt x="1161" y="533"/>
                    </a:lnTo>
                    <a:lnTo>
                      <a:pt x="1158" y="533"/>
                    </a:lnTo>
                    <a:lnTo>
                      <a:pt x="1158" y="537"/>
                    </a:lnTo>
                    <a:lnTo>
                      <a:pt x="1156" y="537"/>
                    </a:lnTo>
                    <a:lnTo>
                      <a:pt x="1149" y="535"/>
                    </a:lnTo>
                    <a:lnTo>
                      <a:pt x="1143" y="542"/>
                    </a:lnTo>
                    <a:lnTo>
                      <a:pt x="1136" y="540"/>
                    </a:lnTo>
                    <a:lnTo>
                      <a:pt x="1129" y="542"/>
                    </a:lnTo>
                    <a:lnTo>
                      <a:pt x="1127" y="546"/>
                    </a:lnTo>
                    <a:lnTo>
                      <a:pt x="1129" y="551"/>
                    </a:lnTo>
                    <a:lnTo>
                      <a:pt x="1129" y="560"/>
                    </a:lnTo>
                    <a:lnTo>
                      <a:pt x="1127" y="560"/>
                    </a:lnTo>
                    <a:lnTo>
                      <a:pt x="1120" y="564"/>
                    </a:lnTo>
                    <a:lnTo>
                      <a:pt x="1118" y="564"/>
                    </a:lnTo>
                    <a:lnTo>
                      <a:pt x="1118" y="569"/>
                    </a:lnTo>
                    <a:lnTo>
                      <a:pt x="1105" y="571"/>
                    </a:lnTo>
                    <a:lnTo>
                      <a:pt x="1105" y="575"/>
                    </a:lnTo>
                    <a:lnTo>
                      <a:pt x="1107" y="586"/>
                    </a:lnTo>
                    <a:lnTo>
                      <a:pt x="1105" y="589"/>
                    </a:lnTo>
                    <a:lnTo>
                      <a:pt x="1105" y="591"/>
                    </a:lnTo>
                    <a:lnTo>
                      <a:pt x="1103" y="591"/>
                    </a:lnTo>
                    <a:lnTo>
                      <a:pt x="1105" y="600"/>
                    </a:lnTo>
                    <a:lnTo>
                      <a:pt x="1103" y="602"/>
                    </a:lnTo>
                    <a:lnTo>
                      <a:pt x="1100" y="600"/>
                    </a:lnTo>
                    <a:lnTo>
                      <a:pt x="1096" y="602"/>
                    </a:lnTo>
                    <a:lnTo>
                      <a:pt x="1094" y="602"/>
                    </a:lnTo>
                    <a:lnTo>
                      <a:pt x="1089" y="604"/>
                    </a:lnTo>
                    <a:lnTo>
                      <a:pt x="1087" y="609"/>
                    </a:lnTo>
                    <a:lnTo>
                      <a:pt x="1087" y="611"/>
                    </a:lnTo>
                    <a:lnTo>
                      <a:pt x="1089" y="613"/>
                    </a:lnTo>
                    <a:lnTo>
                      <a:pt x="1085" y="615"/>
                    </a:lnTo>
                    <a:lnTo>
                      <a:pt x="1085" y="617"/>
                    </a:lnTo>
                    <a:lnTo>
                      <a:pt x="1083" y="620"/>
                    </a:lnTo>
                    <a:lnTo>
                      <a:pt x="1076" y="617"/>
                    </a:lnTo>
                    <a:lnTo>
                      <a:pt x="1076" y="620"/>
                    </a:lnTo>
                    <a:lnTo>
                      <a:pt x="1074" y="620"/>
                    </a:lnTo>
                    <a:lnTo>
                      <a:pt x="1069" y="617"/>
                    </a:lnTo>
                    <a:lnTo>
                      <a:pt x="1069" y="620"/>
                    </a:lnTo>
                    <a:lnTo>
                      <a:pt x="1067" y="620"/>
                    </a:lnTo>
                    <a:lnTo>
                      <a:pt x="1067" y="622"/>
                    </a:lnTo>
                    <a:lnTo>
                      <a:pt x="1065" y="624"/>
                    </a:lnTo>
                    <a:lnTo>
                      <a:pt x="1058" y="624"/>
                    </a:lnTo>
                    <a:lnTo>
                      <a:pt x="1060" y="629"/>
                    </a:lnTo>
                    <a:lnTo>
                      <a:pt x="1056" y="626"/>
                    </a:lnTo>
                    <a:lnTo>
                      <a:pt x="1056" y="629"/>
                    </a:lnTo>
                    <a:lnTo>
                      <a:pt x="1056" y="631"/>
                    </a:lnTo>
                    <a:lnTo>
                      <a:pt x="1054" y="633"/>
                    </a:lnTo>
                    <a:lnTo>
                      <a:pt x="1051" y="631"/>
                    </a:lnTo>
                    <a:lnTo>
                      <a:pt x="1049" y="624"/>
                    </a:lnTo>
                    <a:lnTo>
                      <a:pt x="1043" y="620"/>
                    </a:lnTo>
                    <a:lnTo>
                      <a:pt x="1040" y="622"/>
                    </a:lnTo>
                    <a:lnTo>
                      <a:pt x="1040" y="626"/>
                    </a:lnTo>
                    <a:lnTo>
                      <a:pt x="1036" y="624"/>
                    </a:lnTo>
                    <a:lnTo>
                      <a:pt x="1034" y="624"/>
                    </a:lnTo>
                    <a:lnTo>
                      <a:pt x="1034" y="629"/>
                    </a:lnTo>
                    <a:lnTo>
                      <a:pt x="1031" y="629"/>
                    </a:lnTo>
                    <a:lnTo>
                      <a:pt x="1027" y="631"/>
                    </a:lnTo>
                    <a:lnTo>
                      <a:pt x="1025" y="629"/>
                    </a:lnTo>
                    <a:lnTo>
                      <a:pt x="1022" y="626"/>
                    </a:lnTo>
                    <a:lnTo>
                      <a:pt x="1022" y="624"/>
                    </a:lnTo>
                    <a:lnTo>
                      <a:pt x="1020" y="626"/>
                    </a:lnTo>
                    <a:lnTo>
                      <a:pt x="1018" y="631"/>
                    </a:lnTo>
                    <a:lnTo>
                      <a:pt x="1011" y="633"/>
                    </a:lnTo>
                    <a:lnTo>
                      <a:pt x="1011" y="640"/>
                    </a:lnTo>
                    <a:lnTo>
                      <a:pt x="1014" y="646"/>
                    </a:lnTo>
                    <a:lnTo>
                      <a:pt x="1011" y="648"/>
                    </a:lnTo>
                    <a:lnTo>
                      <a:pt x="1011" y="653"/>
                    </a:lnTo>
                    <a:lnTo>
                      <a:pt x="1009" y="655"/>
                    </a:lnTo>
                    <a:lnTo>
                      <a:pt x="1009" y="660"/>
                    </a:lnTo>
                    <a:lnTo>
                      <a:pt x="1002" y="660"/>
                    </a:lnTo>
                    <a:lnTo>
                      <a:pt x="998" y="662"/>
                    </a:lnTo>
                    <a:lnTo>
                      <a:pt x="998" y="664"/>
                    </a:lnTo>
                    <a:lnTo>
                      <a:pt x="1000" y="666"/>
                    </a:lnTo>
                    <a:lnTo>
                      <a:pt x="1000" y="668"/>
                    </a:lnTo>
                    <a:lnTo>
                      <a:pt x="998" y="668"/>
                    </a:lnTo>
                    <a:lnTo>
                      <a:pt x="998" y="671"/>
                    </a:lnTo>
                    <a:lnTo>
                      <a:pt x="998" y="675"/>
                    </a:lnTo>
                    <a:lnTo>
                      <a:pt x="993" y="677"/>
                    </a:lnTo>
                    <a:lnTo>
                      <a:pt x="991" y="677"/>
                    </a:lnTo>
                    <a:lnTo>
                      <a:pt x="991" y="680"/>
                    </a:lnTo>
                    <a:lnTo>
                      <a:pt x="993" y="680"/>
                    </a:lnTo>
                    <a:lnTo>
                      <a:pt x="996" y="682"/>
                    </a:lnTo>
                    <a:lnTo>
                      <a:pt x="996" y="684"/>
                    </a:lnTo>
                    <a:lnTo>
                      <a:pt x="993" y="688"/>
                    </a:lnTo>
                    <a:lnTo>
                      <a:pt x="991" y="686"/>
                    </a:lnTo>
                    <a:lnTo>
                      <a:pt x="991" y="684"/>
                    </a:lnTo>
                    <a:lnTo>
                      <a:pt x="989" y="680"/>
                    </a:lnTo>
                    <a:lnTo>
                      <a:pt x="985" y="677"/>
                    </a:lnTo>
                    <a:lnTo>
                      <a:pt x="982" y="680"/>
                    </a:lnTo>
                    <a:lnTo>
                      <a:pt x="980" y="686"/>
                    </a:lnTo>
                    <a:lnTo>
                      <a:pt x="978" y="686"/>
                    </a:lnTo>
                    <a:lnTo>
                      <a:pt x="978" y="693"/>
                    </a:lnTo>
                    <a:lnTo>
                      <a:pt x="973" y="700"/>
                    </a:lnTo>
                    <a:lnTo>
                      <a:pt x="969" y="702"/>
                    </a:lnTo>
                    <a:lnTo>
                      <a:pt x="973" y="704"/>
                    </a:lnTo>
                    <a:lnTo>
                      <a:pt x="971" y="711"/>
                    </a:lnTo>
                    <a:lnTo>
                      <a:pt x="973" y="713"/>
                    </a:lnTo>
                    <a:lnTo>
                      <a:pt x="973" y="715"/>
                    </a:lnTo>
                    <a:lnTo>
                      <a:pt x="971" y="717"/>
                    </a:lnTo>
                    <a:lnTo>
                      <a:pt x="973" y="720"/>
                    </a:lnTo>
                    <a:lnTo>
                      <a:pt x="969" y="731"/>
                    </a:lnTo>
                    <a:lnTo>
                      <a:pt x="965" y="733"/>
                    </a:lnTo>
                    <a:lnTo>
                      <a:pt x="962" y="728"/>
                    </a:lnTo>
                    <a:lnTo>
                      <a:pt x="960" y="728"/>
                    </a:lnTo>
                    <a:lnTo>
                      <a:pt x="956" y="735"/>
                    </a:lnTo>
                    <a:lnTo>
                      <a:pt x="956" y="737"/>
                    </a:lnTo>
                    <a:lnTo>
                      <a:pt x="953" y="742"/>
                    </a:lnTo>
                    <a:lnTo>
                      <a:pt x="956" y="748"/>
                    </a:lnTo>
                    <a:lnTo>
                      <a:pt x="953" y="751"/>
                    </a:lnTo>
                    <a:lnTo>
                      <a:pt x="953" y="753"/>
                    </a:lnTo>
                    <a:lnTo>
                      <a:pt x="956" y="755"/>
                    </a:lnTo>
                    <a:lnTo>
                      <a:pt x="956" y="757"/>
                    </a:lnTo>
                    <a:lnTo>
                      <a:pt x="958" y="762"/>
                    </a:lnTo>
                    <a:lnTo>
                      <a:pt x="956" y="766"/>
                    </a:lnTo>
                    <a:lnTo>
                      <a:pt x="958" y="771"/>
                    </a:lnTo>
                    <a:lnTo>
                      <a:pt x="956" y="773"/>
                    </a:lnTo>
                    <a:lnTo>
                      <a:pt x="953" y="777"/>
                    </a:lnTo>
                    <a:lnTo>
                      <a:pt x="951" y="782"/>
                    </a:lnTo>
                    <a:lnTo>
                      <a:pt x="947" y="788"/>
                    </a:lnTo>
                    <a:lnTo>
                      <a:pt x="942" y="793"/>
                    </a:lnTo>
                    <a:lnTo>
                      <a:pt x="938" y="791"/>
                    </a:lnTo>
                    <a:lnTo>
                      <a:pt x="936" y="788"/>
                    </a:lnTo>
                    <a:lnTo>
                      <a:pt x="933" y="788"/>
                    </a:lnTo>
                    <a:lnTo>
                      <a:pt x="933" y="786"/>
                    </a:lnTo>
                    <a:lnTo>
                      <a:pt x="929" y="784"/>
                    </a:lnTo>
                    <a:lnTo>
                      <a:pt x="927" y="782"/>
                    </a:lnTo>
                    <a:lnTo>
                      <a:pt x="922" y="782"/>
                    </a:lnTo>
                    <a:lnTo>
                      <a:pt x="918" y="780"/>
                    </a:lnTo>
                    <a:lnTo>
                      <a:pt x="916" y="784"/>
                    </a:lnTo>
                    <a:lnTo>
                      <a:pt x="911" y="784"/>
                    </a:lnTo>
                    <a:lnTo>
                      <a:pt x="909" y="780"/>
                    </a:lnTo>
                    <a:lnTo>
                      <a:pt x="911" y="775"/>
                    </a:lnTo>
                    <a:lnTo>
                      <a:pt x="911" y="771"/>
                    </a:lnTo>
                    <a:lnTo>
                      <a:pt x="907" y="768"/>
                    </a:lnTo>
                    <a:lnTo>
                      <a:pt x="907" y="764"/>
                    </a:lnTo>
                    <a:lnTo>
                      <a:pt x="900" y="760"/>
                    </a:lnTo>
                    <a:lnTo>
                      <a:pt x="898" y="755"/>
                    </a:lnTo>
                    <a:lnTo>
                      <a:pt x="895" y="755"/>
                    </a:lnTo>
                    <a:lnTo>
                      <a:pt x="893" y="753"/>
                    </a:lnTo>
                    <a:lnTo>
                      <a:pt x="891" y="748"/>
                    </a:lnTo>
                    <a:lnTo>
                      <a:pt x="884" y="748"/>
                    </a:lnTo>
                    <a:lnTo>
                      <a:pt x="882" y="746"/>
                    </a:lnTo>
                    <a:lnTo>
                      <a:pt x="880" y="746"/>
                    </a:lnTo>
                    <a:lnTo>
                      <a:pt x="873" y="751"/>
                    </a:lnTo>
                    <a:lnTo>
                      <a:pt x="869" y="751"/>
                    </a:lnTo>
                    <a:lnTo>
                      <a:pt x="869" y="753"/>
                    </a:lnTo>
                    <a:lnTo>
                      <a:pt x="862" y="760"/>
                    </a:lnTo>
                    <a:lnTo>
                      <a:pt x="858" y="757"/>
                    </a:lnTo>
                    <a:lnTo>
                      <a:pt x="853" y="762"/>
                    </a:lnTo>
                    <a:lnTo>
                      <a:pt x="849" y="757"/>
                    </a:lnTo>
                    <a:lnTo>
                      <a:pt x="844" y="757"/>
                    </a:lnTo>
                    <a:lnTo>
                      <a:pt x="842" y="760"/>
                    </a:lnTo>
                    <a:lnTo>
                      <a:pt x="842" y="762"/>
                    </a:lnTo>
                    <a:lnTo>
                      <a:pt x="833" y="762"/>
                    </a:lnTo>
                    <a:lnTo>
                      <a:pt x="829" y="760"/>
                    </a:lnTo>
                    <a:lnTo>
                      <a:pt x="824" y="755"/>
                    </a:lnTo>
                    <a:lnTo>
                      <a:pt x="815" y="751"/>
                    </a:lnTo>
                    <a:lnTo>
                      <a:pt x="813" y="753"/>
                    </a:lnTo>
                    <a:lnTo>
                      <a:pt x="809" y="753"/>
                    </a:lnTo>
                    <a:lnTo>
                      <a:pt x="809" y="755"/>
                    </a:lnTo>
                    <a:lnTo>
                      <a:pt x="804" y="755"/>
                    </a:lnTo>
                    <a:lnTo>
                      <a:pt x="802" y="757"/>
                    </a:lnTo>
                    <a:lnTo>
                      <a:pt x="797" y="757"/>
                    </a:lnTo>
                    <a:lnTo>
                      <a:pt x="793" y="760"/>
                    </a:lnTo>
                    <a:lnTo>
                      <a:pt x="786" y="760"/>
                    </a:lnTo>
                    <a:lnTo>
                      <a:pt x="786" y="757"/>
                    </a:lnTo>
                    <a:lnTo>
                      <a:pt x="782" y="753"/>
                    </a:lnTo>
                    <a:lnTo>
                      <a:pt x="782" y="751"/>
                    </a:lnTo>
                    <a:lnTo>
                      <a:pt x="784" y="748"/>
                    </a:lnTo>
                    <a:lnTo>
                      <a:pt x="782" y="746"/>
                    </a:lnTo>
                    <a:lnTo>
                      <a:pt x="780" y="742"/>
                    </a:lnTo>
                    <a:lnTo>
                      <a:pt x="775" y="740"/>
                    </a:lnTo>
                    <a:lnTo>
                      <a:pt x="773" y="740"/>
                    </a:lnTo>
                    <a:lnTo>
                      <a:pt x="769" y="740"/>
                    </a:lnTo>
                    <a:lnTo>
                      <a:pt x="766" y="742"/>
                    </a:lnTo>
                    <a:lnTo>
                      <a:pt x="760" y="742"/>
                    </a:lnTo>
                    <a:lnTo>
                      <a:pt x="760" y="740"/>
                    </a:lnTo>
                    <a:lnTo>
                      <a:pt x="751" y="740"/>
                    </a:lnTo>
                    <a:lnTo>
                      <a:pt x="748" y="735"/>
                    </a:lnTo>
                    <a:lnTo>
                      <a:pt x="742" y="735"/>
                    </a:lnTo>
                    <a:lnTo>
                      <a:pt x="744" y="735"/>
                    </a:lnTo>
                    <a:lnTo>
                      <a:pt x="742" y="737"/>
                    </a:lnTo>
                    <a:lnTo>
                      <a:pt x="742" y="740"/>
                    </a:lnTo>
                    <a:lnTo>
                      <a:pt x="742" y="742"/>
                    </a:lnTo>
                    <a:lnTo>
                      <a:pt x="742" y="744"/>
                    </a:lnTo>
                    <a:lnTo>
                      <a:pt x="731" y="744"/>
                    </a:lnTo>
                    <a:lnTo>
                      <a:pt x="731" y="746"/>
                    </a:lnTo>
                    <a:lnTo>
                      <a:pt x="724" y="748"/>
                    </a:lnTo>
                    <a:lnTo>
                      <a:pt x="724" y="751"/>
                    </a:lnTo>
                    <a:lnTo>
                      <a:pt x="722" y="753"/>
                    </a:lnTo>
                    <a:lnTo>
                      <a:pt x="722" y="751"/>
                    </a:lnTo>
                    <a:lnTo>
                      <a:pt x="711" y="753"/>
                    </a:lnTo>
                    <a:lnTo>
                      <a:pt x="708" y="748"/>
                    </a:lnTo>
                    <a:lnTo>
                      <a:pt x="706" y="748"/>
                    </a:lnTo>
                    <a:lnTo>
                      <a:pt x="702" y="753"/>
                    </a:lnTo>
                    <a:lnTo>
                      <a:pt x="697" y="753"/>
                    </a:lnTo>
                    <a:lnTo>
                      <a:pt x="697" y="755"/>
                    </a:lnTo>
                    <a:lnTo>
                      <a:pt x="699" y="757"/>
                    </a:lnTo>
                    <a:lnTo>
                      <a:pt x="697" y="757"/>
                    </a:lnTo>
                    <a:lnTo>
                      <a:pt x="699" y="762"/>
                    </a:lnTo>
                    <a:lnTo>
                      <a:pt x="702" y="764"/>
                    </a:lnTo>
                    <a:lnTo>
                      <a:pt x="699" y="768"/>
                    </a:lnTo>
                    <a:lnTo>
                      <a:pt x="695" y="766"/>
                    </a:lnTo>
                    <a:lnTo>
                      <a:pt x="693" y="768"/>
                    </a:lnTo>
                    <a:lnTo>
                      <a:pt x="688" y="766"/>
                    </a:lnTo>
                    <a:lnTo>
                      <a:pt x="679" y="768"/>
                    </a:lnTo>
                    <a:lnTo>
                      <a:pt x="677" y="771"/>
                    </a:lnTo>
                    <a:lnTo>
                      <a:pt x="675" y="768"/>
                    </a:lnTo>
                    <a:lnTo>
                      <a:pt x="675" y="766"/>
                    </a:lnTo>
                    <a:lnTo>
                      <a:pt x="673" y="771"/>
                    </a:lnTo>
                    <a:lnTo>
                      <a:pt x="671" y="771"/>
                    </a:lnTo>
                    <a:lnTo>
                      <a:pt x="666" y="768"/>
                    </a:lnTo>
                    <a:lnTo>
                      <a:pt x="659" y="768"/>
                    </a:lnTo>
                    <a:lnTo>
                      <a:pt x="655" y="768"/>
                    </a:lnTo>
                    <a:lnTo>
                      <a:pt x="653" y="768"/>
                    </a:lnTo>
                    <a:lnTo>
                      <a:pt x="650" y="768"/>
                    </a:lnTo>
                    <a:lnTo>
                      <a:pt x="648" y="766"/>
                    </a:lnTo>
                    <a:lnTo>
                      <a:pt x="648" y="764"/>
                    </a:lnTo>
                    <a:lnTo>
                      <a:pt x="639" y="762"/>
                    </a:lnTo>
                    <a:lnTo>
                      <a:pt x="635" y="766"/>
                    </a:lnTo>
                    <a:lnTo>
                      <a:pt x="633" y="766"/>
                    </a:lnTo>
                    <a:lnTo>
                      <a:pt x="628" y="766"/>
                    </a:lnTo>
                    <a:lnTo>
                      <a:pt x="628" y="764"/>
                    </a:lnTo>
                    <a:lnTo>
                      <a:pt x="626" y="755"/>
                    </a:lnTo>
                    <a:lnTo>
                      <a:pt x="628" y="751"/>
                    </a:lnTo>
                    <a:lnTo>
                      <a:pt x="622" y="748"/>
                    </a:lnTo>
                    <a:lnTo>
                      <a:pt x="619" y="751"/>
                    </a:lnTo>
                    <a:lnTo>
                      <a:pt x="622" y="753"/>
                    </a:lnTo>
                    <a:lnTo>
                      <a:pt x="619" y="755"/>
                    </a:lnTo>
                    <a:lnTo>
                      <a:pt x="617" y="755"/>
                    </a:lnTo>
                    <a:lnTo>
                      <a:pt x="615" y="753"/>
                    </a:lnTo>
                    <a:lnTo>
                      <a:pt x="610" y="755"/>
                    </a:lnTo>
                    <a:lnTo>
                      <a:pt x="606" y="753"/>
                    </a:lnTo>
                    <a:lnTo>
                      <a:pt x="604" y="755"/>
                    </a:lnTo>
                    <a:lnTo>
                      <a:pt x="606" y="755"/>
                    </a:lnTo>
                    <a:lnTo>
                      <a:pt x="597" y="760"/>
                    </a:lnTo>
                    <a:lnTo>
                      <a:pt x="593" y="757"/>
                    </a:lnTo>
                    <a:lnTo>
                      <a:pt x="593" y="760"/>
                    </a:lnTo>
                    <a:lnTo>
                      <a:pt x="590" y="762"/>
                    </a:lnTo>
                    <a:lnTo>
                      <a:pt x="593" y="764"/>
                    </a:lnTo>
                    <a:lnTo>
                      <a:pt x="590" y="766"/>
                    </a:lnTo>
                    <a:lnTo>
                      <a:pt x="577" y="775"/>
                    </a:lnTo>
                    <a:lnTo>
                      <a:pt x="564" y="780"/>
                    </a:lnTo>
                    <a:lnTo>
                      <a:pt x="559" y="780"/>
                    </a:lnTo>
                    <a:lnTo>
                      <a:pt x="559" y="782"/>
                    </a:lnTo>
                    <a:lnTo>
                      <a:pt x="550" y="784"/>
                    </a:lnTo>
                    <a:lnTo>
                      <a:pt x="550" y="782"/>
                    </a:lnTo>
                    <a:lnTo>
                      <a:pt x="539" y="780"/>
                    </a:lnTo>
                    <a:lnTo>
                      <a:pt x="537" y="782"/>
                    </a:lnTo>
                    <a:lnTo>
                      <a:pt x="530" y="782"/>
                    </a:lnTo>
                    <a:lnTo>
                      <a:pt x="530" y="786"/>
                    </a:lnTo>
                    <a:lnTo>
                      <a:pt x="526" y="786"/>
                    </a:lnTo>
                    <a:lnTo>
                      <a:pt x="526" y="784"/>
                    </a:lnTo>
                    <a:lnTo>
                      <a:pt x="523" y="784"/>
                    </a:lnTo>
                    <a:lnTo>
                      <a:pt x="523" y="782"/>
                    </a:lnTo>
                    <a:lnTo>
                      <a:pt x="519" y="784"/>
                    </a:lnTo>
                    <a:lnTo>
                      <a:pt x="519" y="782"/>
                    </a:lnTo>
                    <a:lnTo>
                      <a:pt x="517" y="782"/>
                    </a:lnTo>
                    <a:lnTo>
                      <a:pt x="515" y="782"/>
                    </a:lnTo>
                    <a:lnTo>
                      <a:pt x="510" y="782"/>
                    </a:lnTo>
                    <a:lnTo>
                      <a:pt x="510" y="786"/>
                    </a:lnTo>
                    <a:lnTo>
                      <a:pt x="508" y="786"/>
                    </a:lnTo>
                    <a:lnTo>
                      <a:pt x="503" y="784"/>
                    </a:lnTo>
                    <a:lnTo>
                      <a:pt x="495" y="784"/>
                    </a:lnTo>
                    <a:lnTo>
                      <a:pt x="492" y="773"/>
                    </a:lnTo>
                    <a:lnTo>
                      <a:pt x="488" y="771"/>
                    </a:lnTo>
                    <a:lnTo>
                      <a:pt x="488" y="768"/>
                    </a:lnTo>
                    <a:lnTo>
                      <a:pt x="483" y="762"/>
                    </a:lnTo>
                    <a:lnTo>
                      <a:pt x="490" y="757"/>
                    </a:lnTo>
                    <a:lnTo>
                      <a:pt x="497" y="760"/>
                    </a:lnTo>
                    <a:lnTo>
                      <a:pt x="506" y="762"/>
                    </a:lnTo>
                    <a:lnTo>
                      <a:pt x="508" y="762"/>
                    </a:lnTo>
                    <a:lnTo>
                      <a:pt x="510" y="760"/>
                    </a:lnTo>
                    <a:lnTo>
                      <a:pt x="508" y="757"/>
                    </a:lnTo>
                    <a:lnTo>
                      <a:pt x="506" y="757"/>
                    </a:lnTo>
                    <a:lnTo>
                      <a:pt x="506" y="748"/>
                    </a:lnTo>
                    <a:lnTo>
                      <a:pt x="501" y="737"/>
                    </a:lnTo>
                    <a:lnTo>
                      <a:pt x="501" y="735"/>
                    </a:lnTo>
                    <a:lnTo>
                      <a:pt x="499" y="735"/>
                    </a:lnTo>
                    <a:lnTo>
                      <a:pt x="495" y="731"/>
                    </a:lnTo>
                    <a:lnTo>
                      <a:pt x="492" y="728"/>
                    </a:lnTo>
                    <a:lnTo>
                      <a:pt x="481" y="731"/>
                    </a:lnTo>
                    <a:lnTo>
                      <a:pt x="466" y="728"/>
                    </a:lnTo>
                    <a:lnTo>
                      <a:pt x="463" y="728"/>
                    </a:lnTo>
                    <a:lnTo>
                      <a:pt x="466" y="733"/>
                    </a:lnTo>
                    <a:lnTo>
                      <a:pt x="466" y="735"/>
                    </a:lnTo>
                    <a:lnTo>
                      <a:pt x="463" y="733"/>
                    </a:lnTo>
                    <a:lnTo>
                      <a:pt x="461" y="735"/>
                    </a:lnTo>
                    <a:lnTo>
                      <a:pt x="457" y="735"/>
                    </a:lnTo>
                    <a:lnTo>
                      <a:pt x="457" y="737"/>
                    </a:lnTo>
                    <a:lnTo>
                      <a:pt x="454" y="740"/>
                    </a:lnTo>
                    <a:lnTo>
                      <a:pt x="450" y="737"/>
                    </a:lnTo>
                    <a:lnTo>
                      <a:pt x="452" y="735"/>
                    </a:lnTo>
                    <a:lnTo>
                      <a:pt x="448" y="733"/>
                    </a:lnTo>
                    <a:lnTo>
                      <a:pt x="448" y="735"/>
                    </a:lnTo>
                    <a:lnTo>
                      <a:pt x="441" y="735"/>
                    </a:lnTo>
                    <a:lnTo>
                      <a:pt x="434" y="735"/>
                    </a:lnTo>
                    <a:lnTo>
                      <a:pt x="432" y="737"/>
                    </a:lnTo>
                    <a:lnTo>
                      <a:pt x="423" y="740"/>
                    </a:lnTo>
                    <a:lnTo>
                      <a:pt x="410" y="753"/>
                    </a:lnTo>
                    <a:lnTo>
                      <a:pt x="403" y="751"/>
                    </a:lnTo>
                    <a:lnTo>
                      <a:pt x="401" y="753"/>
                    </a:lnTo>
                    <a:lnTo>
                      <a:pt x="394" y="753"/>
                    </a:lnTo>
                    <a:lnTo>
                      <a:pt x="392" y="757"/>
                    </a:lnTo>
                    <a:lnTo>
                      <a:pt x="394" y="760"/>
                    </a:lnTo>
                    <a:lnTo>
                      <a:pt x="390" y="764"/>
                    </a:lnTo>
                    <a:lnTo>
                      <a:pt x="394" y="768"/>
                    </a:lnTo>
                    <a:lnTo>
                      <a:pt x="394" y="771"/>
                    </a:lnTo>
                    <a:lnTo>
                      <a:pt x="388" y="775"/>
                    </a:lnTo>
                    <a:lnTo>
                      <a:pt x="385" y="780"/>
                    </a:lnTo>
                    <a:lnTo>
                      <a:pt x="370" y="791"/>
                    </a:lnTo>
                    <a:lnTo>
                      <a:pt x="376" y="797"/>
                    </a:lnTo>
                    <a:lnTo>
                      <a:pt x="376" y="802"/>
                    </a:lnTo>
                    <a:lnTo>
                      <a:pt x="374" y="802"/>
                    </a:lnTo>
                    <a:lnTo>
                      <a:pt x="370" y="811"/>
                    </a:lnTo>
                    <a:lnTo>
                      <a:pt x="361" y="808"/>
                    </a:lnTo>
                    <a:lnTo>
                      <a:pt x="356" y="811"/>
                    </a:lnTo>
                    <a:lnTo>
                      <a:pt x="352" y="811"/>
                    </a:lnTo>
                    <a:lnTo>
                      <a:pt x="350" y="815"/>
                    </a:lnTo>
                    <a:lnTo>
                      <a:pt x="348" y="817"/>
                    </a:lnTo>
                    <a:lnTo>
                      <a:pt x="345" y="822"/>
                    </a:lnTo>
                    <a:lnTo>
                      <a:pt x="341" y="822"/>
                    </a:lnTo>
                    <a:lnTo>
                      <a:pt x="341" y="824"/>
                    </a:lnTo>
                    <a:lnTo>
                      <a:pt x="334" y="826"/>
                    </a:lnTo>
                    <a:lnTo>
                      <a:pt x="321" y="826"/>
                    </a:lnTo>
                    <a:lnTo>
                      <a:pt x="319" y="824"/>
                    </a:lnTo>
                    <a:lnTo>
                      <a:pt x="305" y="826"/>
                    </a:lnTo>
                    <a:lnTo>
                      <a:pt x="305" y="822"/>
                    </a:lnTo>
                    <a:lnTo>
                      <a:pt x="301" y="819"/>
                    </a:lnTo>
                    <a:lnTo>
                      <a:pt x="301" y="817"/>
                    </a:lnTo>
                    <a:lnTo>
                      <a:pt x="299" y="815"/>
                    </a:lnTo>
                    <a:lnTo>
                      <a:pt x="299" y="813"/>
                    </a:lnTo>
                    <a:lnTo>
                      <a:pt x="305" y="813"/>
                    </a:lnTo>
                    <a:lnTo>
                      <a:pt x="305" y="811"/>
                    </a:lnTo>
                    <a:lnTo>
                      <a:pt x="305" y="806"/>
                    </a:lnTo>
                    <a:lnTo>
                      <a:pt x="303" y="804"/>
                    </a:lnTo>
                    <a:lnTo>
                      <a:pt x="303" y="800"/>
                    </a:lnTo>
                    <a:lnTo>
                      <a:pt x="303" y="797"/>
                    </a:lnTo>
                    <a:lnTo>
                      <a:pt x="301" y="795"/>
                    </a:lnTo>
                    <a:lnTo>
                      <a:pt x="296" y="784"/>
                    </a:lnTo>
                    <a:lnTo>
                      <a:pt x="290" y="786"/>
                    </a:lnTo>
                    <a:lnTo>
                      <a:pt x="285" y="784"/>
                    </a:lnTo>
                    <a:lnTo>
                      <a:pt x="278" y="784"/>
                    </a:lnTo>
                    <a:lnTo>
                      <a:pt x="276" y="782"/>
                    </a:lnTo>
                    <a:lnTo>
                      <a:pt x="270" y="782"/>
                    </a:lnTo>
                    <a:lnTo>
                      <a:pt x="265" y="780"/>
                    </a:lnTo>
                    <a:lnTo>
                      <a:pt x="258" y="784"/>
                    </a:lnTo>
                    <a:lnTo>
                      <a:pt x="254" y="782"/>
                    </a:lnTo>
                    <a:lnTo>
                      <a:pt x="247" y="782"/>
                    </a:lnTo>
                    <a:lnTo>
                      <a:pt x="243" y="782"/>
                    </a:lnTo>
                    <a:lnTo>
                      <a:pt x="234" y="784"/>
                    </a:lnTo>
                    <a:lnTo>
                      <a:pt x="227" y="784"/>
                    </a:lnTo>
                    <a:lnTo>
                      <a:pt x="225" y="782"/>
                    </a:lnTo>
                    <a:lnTo>
                      <a:pt x="221" y="782"/>
                    </a:lnTo>
                    <a:lnTo>
                      <a:pt x="221" y="784"/>
                    </a:lnTo>
                    <a:lnTo>
                      <a:pt x="218" y="784"/>
                    </a:lnTo>
                    <a:lnTo>
                      <a:pt x="216" y="784"/>
                    </a:lnTo>
                    <a:lnTo>
                      <a:pt x="214" y="782"/>
                    </a:lnTo>
                    <a:lnTo>
                      <a:pt x="205" y="782"/>
                    </a:lnTo>
                    <a:lnTo>
                      <a:pt x="198" y="782"/>
                    </a:lnTo>
                    <a:lnTo>
                      <a:pt x="196" y="784"/>
                    </a:lnTo>
                    <a:lnTo>
                      <a:pt x="189" y="780"/>
                    </a:lnTo>
                    <a:lnTo>
                      <a:pt x="189" y="782"/>
                    </a:lnTo>
                    <a:lnTo>
                      <a:pt x="183" y="782"/>
                    </a:lnTo>
                    <a:lnTo>
                      <a:pt x="180" y="782"/>
                    </a:lnTo>
                    <a:lnTo>
                      <a:pt x="180" y="777"/>
                    </a:lnTo>
                    <a:lnTo>
                      <a:pt x="176" y="780"/>
                    </a:lnTo>
                    <a:lnTo>
                      <a:pt x="172" y="777"/>
                    </a:lnTo>
                    <a:lnTo>
                      <a:pt x="169" y="780"/>
                    </a:lnTo>
                    <a:lnTo>
                      <a:pt x="154" y="773"/>
                    </a:lnTo>
                    <a:lnTo>
                      <a:pt x="147" y="757"/>
                    </a:lnTo>
                    <a:lnTo>
                      <a:pt x="140" y="755"/>
                    </a:lnTo>
                    <a:lnTo>
                      <a:pt x="138" y="753"/>
                    </a:lnTo>
                    <a:lnTo>
                      <a:pt x="127" y="751"/>
                    </a:lnTo>
                    <a:lnTo>
                      <a:pt x="125" y="748"/>
                    </a:lnTo>
                    <a:lnTo>
                      <a:pt x="118" y="746"/>
                    </a:lnTo>
                    <a:lnTo>
                      <a:pt x="114" y="751"/>
                    </a:lnTo>
                    <a:lnTo>
                      <a:pt x="109" y="751"/>
                    </a:lnTo>
                    <a:lnTo>
                      <a:pt x="96" y="748"/>
                    </a:lnTo>
                    <a:lnTo>
                      <a:pt x="89" y="744"/>
                    </a:lnTo>
                    <a:lnTo>
                      <a:pt x="80" y="744"/>
                    </a:lnTo>
                    <a:lnTo>
                      <a:pt x="78" y="740"/>
                    </a:lnTo>
                    <a:lnTo>
                      <a:pt x="76" y="740"/>
                    </a:lnTo>
                    <a:lnTo>
                      <a:pt x="76" y="737"/>
                    </a:lnTo>
                    <a:lnTo>
                      <a:pt x="74" y="735"/>
                    </a:lnTo>
                    <a:lnTo>
                      <a:pt x="71" y="735"/>
                    </a:lnTo>
                    <a:lnTo>
                      <a:pt x="69" y="733"/>
                    </a:lnTo>
                    <a:lnTo>
                      <a:pt x="69" y="728"/>
                    </a:lnTo>
                    <a:lnTo>
                      <a:pt x="67" y="726"/>
                    </a:lnTo>
                    <a:lnTo>
                      <a:pt x="67" y="722"/>
                    </a:lnTo>
                    <a:lnTo>
                      <a:pt x="71" y="708"/>
                    </a:lnTo>
                    <a:lnTo>
                      <a:pt x="69" y="706"/>
                    </a:lnTo>
                    <a:lnTo>
                      <a:pt x="69" y="704"/>
                    </a:lnTo>
                    <a:lnTo>
                      <a:pt x="65" y="702"/>
                    </a:lnTo>
                    <a:lnTo>
                      <a:pt x="67" y="702"/>
                    </a:lnTo>
                    <a:lnTo>
                      <a:pt x="60" y="700"/>
                    </a:lnTo>
                    <a:lnTo>
                      <a:pt x="58" y="695"/>
                    </a:lnTo>
                    <a:lnTo>
                      <a:pt x="60" y="693"/>
                    </a:lnTo>
                    <a:lnTo>
                      <a:pt x="60" y="695"/>
                    </a:lnTo>
                    <a:lnTo>
                      <a:pt x="60" y="691"/>
                    </a:lnTo>
                    <a:lnTo>
                      <a:pt x="58" y="691"/>
                    </a:lnTo>
                    <a:lnTo>
                      <a:pt x="51" y="693"/>
                    </a:lnTo>
                    <a:lnTo>
                      <a:pt x="47" y="697"/>
                    </a:lnTo>
                    <a:lnTo>
                      <a:pt x="38" y="700"/>
                    </a:lnTo>
                    <a:lnTo>
                      <a:pt x="38" y="704"/>
                    </a:lnTo>
                    <a:lnTo>
                      <a:pt x="25" y="706"/>
                    </a:lnTo>
                    <a:lnTo>
                      <a:pt x="16" y="702"/>
                    </a:lnTo>
                    <a:lnTo>
                      <a:pt x="16" y="700"/>
                    </a:lnTo>
                    <a:lnTo>
                      <a:pt x="18" y="697"/>
                    </a:lnTo>
                    <a:lnTo>
                      <a:pt x="11" y="695"/>
                    </a:lnTo>
                    <a:lnTo>
                      <a:pt x="9" y="693"/>
                    </a:lnTo>
                    <a:lnTo>
                      <a:pt x="16" y="688"/>
                    </a:lnTo>
                    <a:lnTo>
                      <a:pt x="16" y="686"/>
                    </a:lnTo>
                    <a:lnTo>
                      <a:pt x="18" y="686"/>
                    </a:lnTo>
                    <a:lnTo>
                      <a:pt x="20" y="684"/>
                    </a:lnTo>
                    <a:lnTo>
                      <a:pt x="22" y="682"/>
                    </a:lnTo>
                    <a:lnTo>
                      <a:pt x="20" y="680"/>
                    </a:lnTo>
                    <a:lnTo>
                      <a:pt x="18" y="680"/>
                    </a:lnTo>
                    <a:lnTo>
                      <a:pt x="13" y="682"/>
                    </a:lnTo>
                    <a:lnTo>
                      <a:pt x="13" y="675"/>
                    </a:lnTo>
                    <a:lnTo>
                      <a:pt x="16" y="673"/>
                    </a:lnTo>
                    <a:lnTo>
                      <a:pt x="13" y="671"/>
                    </a:lnTo>
                    <a:lnTo>
                      <a:pt x="13" y="664"/>
                    </a:lnTo>
                    <a:lnTo>
                      <a:pt x="7" y="664"/>
                    </a:lnTo>
                    <a:lnTo>
                      <a:pt x="7" y="662"/>
                    </a:lnTo>
                    <a:lnTo>
                      <a:pt x="9" y="660"/>
                    </a:lnTo>
                    <a:lnTo>
                      <a:pt x="4" y="655"/>
                    </a:lnTo>
                    <a:lnTo>
                      <a:pt x="4" y="651"/>
                    </a:lnTo>
                    <a:lnTo>
                      <a:pt x="7" y="646"/>
                    </a:lnTo>
                    <a:lnTo>
                      <a:pt x="7" y="644"/>
                    </a:lnTo>
                    <a:lnTo>
                      <a:pt x="11" y="642"/>
                    </a:lnTo>
                    <a:lnTo>
                      <a:pt x="11" y="644"/>
                    </a:lnTo>
                    <a:lnTo>
                      <a:pt x="13" y="644"/>
                    </a:lnTo>
                    <a:lnTo>
                      <a:pt x="16" y="648"/>
                    </a:lnTo>
                    <a:lnTo>
                      <a:pt x="22" y="648"/>
                    </a:lnTo>
                    <a:lnTo>
                      <a:pt x="22" y="646"/>
                    </a:lnTo>
                    <a:lnTo>
                      <a:pt x="25" y="646"/>
                    </a:lnTo>
                    <a:lnTo>
                      <a:pt x="25" y="642"/>
                    </a:lnTo>
                    <a:lnTo>
                      <a:pt x="29" y="644"/>
                    </a:lnTo>
                    <a:lnTo>
                      <a:pt x="27" y="642"/>
                    </a:lnTo>
                    <a:lnTo>
                      <a:pt x="31" y="642"/>
                    </a:lnTo>
                    <a:lnTo>
                      <a:pt x="31" y="640"/>
                    </a:lnTo>
                    <a:lnTo>
                      <a:pt x="31" y="637"/>
                    </a:lnTo>
                    <a:lnTo>
                      <a:pt x="38" y="640"/>
                    </a:lnTo>
                    <a:lnTo>
                      <a:pt x="33" y="637"/>
                    </a:lnTo>
                    <a:lnTo>
                      <a:pt x="31" y="633"/>
                    </a:lnTo>
                    <a:lnTo>
                      <a:pt x="27" y="633"/>
                    </a:lnTo>
                    <a:lnTo>
                      <a:pt x="25" y="633"/>
                    </a:lnTo>
                    <a:lnTo>
                      <a:pt x="25" y="629"/>
                    </a:lnTo>
                    <a:lnTo>
                      <a:pt x="22" y="626"/>
                    </a:lnTo>
                    <a:lnTo>
                      <a:pt x="22" y="629"/>
                    </a:lnTo>
                    <a:lnTo>
                      <a:pt x="22" y="631"/>
                    </a:lnTo>
                    <a:lnTo>
                      <a:pt x="18" y="633"/>
                    </a:lnTo>
                    <a:lnTo>
                      <a:pt x="18" y="631"/>
                    </a:lnTo>
                    <a:lnTo>
                      <a:pt x="16" y="631"/>
                    </a:lnTo>
                    <a:lnTo>
                      <a:pt x="13" y="635"/>
                    </a:lnTo>
                    <a:lnTo>
                      <a:pt x="11" y="633"/>
                    </a:lnTo>
                    <a:lnTo>
                      <a:pt x="11" y="629"/>
                    </a:lnTo>
                    <a:lnTo>
                      <a:pt x="7" y="629"/>
                    </a:lnTo>
                    <a:lnTo>
                      <a:pt x="7" y="626"/>
                    </a:lnTo>
                    <a:lnTo>
                      <a:pt x="9" y="626"/>
                    </a:lnTo>
                    <a:lnTo>
                      <a:pt x="7" y="622"/>
                    </a:lnTo>
                    <a:lnTo>
                      <a:pt x="4" y="622"/>
                    </a:lnTo>
                    <a:lnTo>
                      <a:pt x="0" y="624"/>
                    </a:lnTo>
                    <a:lnTo>
                      <a:pt x="2" y="617"/>
                    </a:lnTo>
                    <a:lnTo>
                      <a:pt x="7" y="617"/>
                    </a:lnTo>
                    <a:lnTo>
                      <a:pt x="11" y="617"/>
                    </a:lnTo>
                    <a:lnTo>
                      <a:pt x="13" y="617"/>
                    </a:lnTo>
                    <a:lnTo>
                      <a:pt x="16" y="622"/>
                    </a:lnTo>
                    <a:lnTo>
                      <a:pt x="18" y="622"/>
                    </a:lnTo>
                    <a:lnTo>
                      <a:pt x="18" y="620"/>
                    </a:lnTo>
                    <a:lnTo>
                      <a:pt x="22" y="615"/>
                    </a:lnTo>
                    <a:lnTo>
                      <a:pt x="27" y="615"/>
                    </a:lnTo>
                    <a:lnTo>
                      <a:pt x="29" y="609"/>
                    </a:lnTo>
                    <a:lnTo>
                      <a:pt x="31" y="606"/>
                    </a:lnTo>
                    <a:lnTo>
                      <a:pt x="31" y="604"/>
                    </a:lnTo>
                    <a:lnTo>
                      <a:pt x="33" y="604"/>
                    </a:lnTo>
                    <a:lnTo>
                      <a:pt x="40" y="604"/>
                    </a:lnTo>
                    <a:lnTo>
                      <a:pt x="42" y="604"/>
                    </a:lnTo>
                    <a:lnTo>
                      <a:pt x="49" y="604"/>
                    </a:lnTo>
                    <a:lnTo>
                      <a:pt x="53" y="591"/>
                    </a:lnTo>
                    <a:lnTo>
                      <a:pt x="58" y="584"/>
                    </a:lnTo>
                    <a:lnTo>
                      <a:pt x="58" y="580"/>
                    </a:lnTo>
                    <a:lnTo>
                      <a:pt x="62" y="580"/>
                    </a:lnTo>
                    <a:lnTo>
                      <a:pt x="65" y="573"/>
                    </a:lnTo>
                    <a:lnTo>
                      <a:pt x="62" y="564"/>
                    </a:lnTo>
                    <a:lnTo>
                      <a:pt x="60" y="564"/>
                    </a:lnTo>
                    <a:lnTo>
                      <a:pt x="56" y="564"/>
                    </a:lnTo>
                    <a:lnTo>
                      <a:pt x="53" y="566"/>
                    </a:lnTo>
                    <a:lnTo>
                      <a:pt x="47" y="562"/>
                    </a:lnTo>
                    <a:lnTo>
                      <a:pt x="45" y="557"/>
                    </a:lnTo>
                    <a:lnTo>
                      <a:pt x="49" y="555"/>
                    </a:lnTo>
                    <a:lnTo>
                      <a:pt x="47" y="553"/>
                    </a:lnTo>
                    <a:lnTo>
                      <a:pt x="45" y="549"/>
                    </a:lnTo>
                    <a:lnTo>
                      <a:pt x="42" y="546"/>
                    </a:lnTo>
                    <a:lnTo>
                      <a:pt x="42" y="544"/>
                    </a:lnTo>
                    <a:lnTo>
                      <a:pt x="47" y="542"/>
                    </a:lnTo>
                    <a:lnTo>
                      <a:pt x="47" y="540"/>
                    </a:lnTo>
                    <a:lnTo>
                      <a:pt x="51" y="537"/>
                    </a:lnTo>
                    <a:lnTo>
                      <a:pt x="58" y="537"/>
                    </a:lnTo>
                    <a:lnTo>
                      <a:pt x="62" y="540"/>
                    </a:lnTo>
                    <a:lnTo>
                      <a:pt x="69" y="540"/>
                    </a:lnTo>
                    <a:lnTo>
                      <a:pt x="74" y="537"/>
                    </a:lnTo>
                    <a:lnTo>
                      <a:pt x="74" y="533"/>
                    </a:lnTo>
                    <a:lnTo>
                      <a:pt x="82" y="531"/>
                    </a:lnTo>
                    <a:lnTo>
                      <a:pt x="91" y="524"/>
                    </a:lnTo>
                    <a:lnTo>
                      <a:pt x="98" y="524"/>
                    </a:lnTo>
                    <a:lnTo>
                      <a:pt x="102" y="522"/>
                    </a:lnTo>
                    <a:lnTo>
                      <a:pt x="102" y="520"/>
                    </a:lnTo>
                    <a:lnTo>
                      <a:pt x="98" y="522"/>
                    </a:lnTo>
                    <a:lnTo>
                      <a:pt x="96" y="520"/>
                    </a:lnTo>
                    <a:lnTo>
                      <a:pt x="98" y="517"/>
                    </a:lnTo>
                    <a:lnTo>
                      <a:pt x="96" y="513"/>
                    </a:lnTo>
                    <a:lnTo>
                      <a:pt x="91" y="513"/>
                    </a:lnTo>
                    <a:lnTo>
                      <a:pt x="87" y="515"/>
                    </a:lnTo>
                    <a:lnTo>
                      <a:pt x="85" y="513"/>
                    </a:lnTo>
                    <a:lnTo>
                      <a:pt x="80" y="513"/>
                    </a:lnTo>
                    <a:lnTo>
                      <a:pt x="78" y="509"/>
                    </a:lnTo>
                    <a:lnTo>
                      <a:pt x="74" y="513"/>
                    </a:lnTo>
                    <a:lnTo>
                      <a:pt x="71" y="506"/>
                    </a:lnTo>
                    <a:lnTo>
                      <a:pt x="69" y="506"/>
                    </a:lnTo>
                    <a:lnTo>
                      <a:pt x="74" y="504"/>
                    </a:lnTo>
                    <a:lnTo>
                      <a:pt x="74" y="500"/>
                    </a:lnTo>
                    <a:lnTo>
                      <a:pt x="76" y="500"/>
                    </a:lnTo>
                    <a:lnTo>
                      <a:pt x="78" y="500"/>
                    </a:lnTo>
                    <a:lnTo>
                      <a:pt x="78" y="493"/>
                    </a:lnTo>
                    <a:lnTo>
                      <a:pt x="80" y="491"/>
                    </a:lnTo>
                    <a:lnTo>
                      <a:pt x="82" y="486"/>
                    </a:lnTo>
                    <a:lnTo>
                      <a:pt x="89" y="486"/>
                    </a:lnTo>
                    <a:lnTo>
                      <a:pt x="91" y="484"/>
                    </a:lnTo>
                    <a:lnTo>
                      <a:pt x="94" y="484"/>
                    </a:lnTo>
                    <a:lnTo>
                      <a:pt x="96" y="480"/>
                    </a:lnTo>
                    <a:lnTo>
                      <a:pt x="100" y="482"/>
                    </a:lnTo>
                    <a:lnTo>
                      <a:pt x="102" y="477"/>
                    </a:lnTo>
                    <a:lnTo>
                      <a:pt x="105" y="477"/>
                    </a:lnTo>
                    <a:lnTo>
                      <a:pt x="107" y="475"/>
                    </a:lnTo>
                    <a:lnTo>
                      <a:pt x="109" y="475"/>
                    </a:lnTo>
                    <a:lnTo>
                      <a:pt x="116" y="473"/>
                    </a:lnTo>
                    <a:lnTo>
                      <a:pt x="125" y="464"/>
                    </a:lnTo>
                    <a:lnTo>
                      <a:pt x="129" y="462"/>
                    </a:lnTo>
                    <a:lnTo>
                      <a:pt x="127" y="458"/>
                    </a:lnTo>
                    <a:lnTo>
                      <a:pt x="125" y="455"/>
                    </a:lnTo>
                    <a:lnTo>
                      <a:pt x="127" y="453"/>
                    </a:lnTo>
                    <a:lnTo>
                      <a:pt x="127" y="451"/>
                    </a:lnTo>
                    <a:lnTo>
                      <a:pt x="129" y="449"/>
                    </a:lnTo>
                    <a:lnTo>
                      <a:pt x="129" y="444"/>
                    </a:lnTo>
                    <a:lnTo>
                      <a:pt x="129" y="442"/>
                    </a:lnTo>
                    <a:lnTo>
                      <a:pt x="129" y="440"/>
                    </a:lnTo>
                    <a:lnTo>
                      <a:pt x="125" y="438"/>
                    </a:lnTo>
                    <a:lnTo>
                      <a:pt x="127" y="431"/>
                    </a:lnTo>
                    <a:lnTo>
                      <a:pt x="125" y="429"/>
                    </a:lnTo>
                    <a:lnTo>
                      <a:pt x="127" y="420"/>
                    </a:lnTo>
                    <a:lnTo>
                      <a:pt x="134" y="413"/>
                    </a:lnTo>
                    <a:lnTo>
                      <a:pt x="134" y="409"/>
                    </a:lnTo>
                    <a:lnTo>
                      <a:pt x="136" y="409"/>
                    </a:lnTo>
                    <a:lnTo>
                      <a:pt x="138" y="406"/>
                    </a:lnTo>
                    <a:lnTo>
                      <a:pt x="136" y="404"/>
                    </a:lnTo>
                    <a:lnTo>
                      <a:pt x="136" y="400"/>
                    </a:lnTo>
                    <a:lnTo>
                      <a:pt x="134" y="398"/>
                    </a:lnTo>
                    <a:lnTo>
                      <a:pt x="134" y="395"/>
                    </a:lnTo>
                    <a:lnTo>
                      <a:pt x="129" y="393"/>
                    </a:lnTo>
                    <a:lnTo>
                      <a:pt x="129" y="391"/>
                    </a:lnTo>
                    <a:lnTo>
                      <a:pt x="127" y="389"/>
                    </a:lnTo>
                    <a:lnTo>
                      <a:pt x="125" y="384"/>
                    </a:lnTo>
                    <a:lnTo>
                      <a:pt x="120" y="380"/>
                    </a:lnTo>
                    <a:lnTo>
                      <a:pt x="123" y="378"/>
                    </a:lnTo>
                    <a:lnTo>
                      <a:pt x="125" y="378"/>
                    </a:lnTo>
                    <a:lnTo>
                      <a:pt x="123" y="373"/>
                    </a:lnTo>
                    <a:lnTo>
                      <a:pt x="120" y="371"/>
                    </a:lnTo>
                    <a:lnTo>
                      <a:pt x="118" y="371"/>
                    </a:lnTo>
                    <a:lnTo>
                      <a:pt x="111" y="371"/>
                    </a:lnTo>
                    <a:lnTo>
                      <a:pt x="107" y="371"/>
                    </a:lnTo>
                    <a:lnTo>
                      <a:pt x="102" y="369"/>
                    </a:lnTo>
                    <a:lnTo>
                      <a:pt x="105" y="369"/>
                    </a:lnTo>
                    <a:lnTo>
                      <a:pt x="107" y="364"/>
                    </a:lnTo>
                    <a:lnTo>
                      <a:pt x="107" y="358"/>
                    </a:lnTo>
                    <a:lnTo>
                      <a:pt x="111" y="351"/>
                    </a:lnTo>
                    <a:lnTo>
                      <a:pt x="114" y="351"/>
                    </a:lnTo>
                    <a:lnTo>
                      <a:pt x="114" y="349"/>
                    </a:lnTo>
                    <a:lnTo>
                      <a:pt x="118" y="346"/>
                    </a:lnTo>
                    <a:lnTo>
                      <a:pt x="118" y="344"/>
                    </a:lnTo>
                    <a:lnTo>
                      <a:pt x="111" y="344"/>
                    </a:lnTo>
                    <a:lnTo>
                      <a:pt x="114" y="342"/>
                    </a:lnTo>
                    <a:lnTo>
                      <a:pt x="111" y="340"/>
                    </a:lnTo>
                    <a:lnTo>
                      <a:pt x="109" y="340"/>
                    </a:lnTo>
                    <a:lnTo>
                      <a:pt x="107" y="342"/>
                    </a:lnTo>
                    <a:lnTo>
                      <a:pt x="102" y="340"/>
                    </a:lnTo>
                    <a:lnTo>
                      <a:pt x="100" y="338"/>
                    </a:lnTo>
                    <a:lnTo>
                      <a:pt x="98" y="338"/>
                    </a:lnTo>
                    <a:lnTo>
                      <a:pt x="100" y="333"/>
                    </a:lnTo>
                    <a:lnTo>
                      <a:pt x="102" y="333"/>
                    </a:lnTo>
                    <a:lnTo>
                      <a:pt x="102" y="331"/>
                    </a:lnTo>
                    <a:lnTo>
                      <a:pt x="102" y="324"/>
                    </a:lnTo>
                    <a:lnTo>
                      <a:pt x="109" y="322"/>
                    </a:lnTo>
                    <a:lnTo>
                      <a:pt x="107" y="320"/>
                    </a:lnTo>
                    <a:lnTo>
                      <a:pt x="111" y="313"/>
                    </a:lnTo>
                    <a:lnTo>
                      <a:pt x="109" y="313"/>
                    </a:lnTo>
                    <a:lnTo>
                      <a:pt x="107" y="311"/>
                    </a:lnTo>
                    <a:lnTo>
                      <a:pt x="109" y="306"/>
                    </a:lnTo>
                    <a:lnTo>
                      <a:pt x="107" y="304"/>
                    </a:lnTo>
                    <a:lnTo>
                      <a:pt x="109" y="302"/>
                    </a:lnTo>
                    <a:lnTo>
                      <a:pt x="109" y="298"/>
                    </a:lnTo>
                    <a:lnTo>
                      <a:pt x="111" y="295"/>
                    </a:lnTo>
                    <a:lnTo>
                      <a:pt x="116" y="311"/>
                    </a:lnTo>
                    <a:lnTo>
                      <a:pt x="118" y="309"/>
                    </a:lnTo>
                    <a:lnTo>
                      <a:pt x="120" y="315"/>
                    </a:lnTo>
                    <a:lnTo>
                      <a:pt x="123" y="318"/>
                    </a:lnTo>
                    <a:lnTo>
                      <a:pt x="123" y="315"/>
                    </a:lnTo>
                    <a:lnTo>
                      <a:pt x="125" y="315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3"/>
                    </a:lnTo>
                    <a:lnTo>
                      <a:pt x="134" y="313"/>
                    </a:lnTo>
                    <a:lnTo>
                      <a:pt x="134" y="311"/>
                    </a:lnTo>
                    <a:lnTo>
                      <a:pt x="138" y="309"/>
                    </a:lnTo>
                    <a:lnTo>
                      <a:pt x="138" y="306"/>
                    </a:lnTo>
                    <a:lnTo>
                      <a:pt x="138" y="302"/>
                    </a:lnTo>
                    <a:lnTo>
                      <a:pt x="140" y="302"/>
                    </a:lnTo>
                    <a:lnTo>
                      <a:pt x="140" y="300"/>
                    </a:lnTo>
                    <a:lnTo>
                      <a:pt x="140" y="298"/>
                    </a:lnTo>
                    <a:lnTo>
                      <a:pt x="129" y="298"/>
                    </a:lnTo>
                    <a:lnTo>
                      <a:pt x="127" y="298"/>
                    </a:lnTo>
                    <a:lnTo>
                      <a:pt x="123" y="295"/>
                    </a:lnTo>
                    <a:lnTo>
                      <a:pt x="120" y="293"/>
                    </a:lnTo>
                    <a:lnTo>
                      <a:pt x="118" y="293"/>
                    </a:lnTo>
                    <a:lnTo>
                      <a:pt x="118" y="298"/>
                    </a:lnTo>
                    <a:lnTo>
                      <a:pt x="116" y="298"/>
                    </a:lnTo>
                    <a:lnTo>
                      <a:pt x="116" y="295"/>
                    </a:lnTo>
                    <a:lnTo>
                      <a:pt x="118" y="293"/>
                    </a:lnTo>
                    <a:lnTo>
                      <a:pt x="118" y="291"/>
                    </a:lnTo>
                    <a:lnTo>
                      <a:pt x="118" y="289"/>
                    </a:lnTo>
                    <a:lnTo>
                      <a:pt x="114" y="280"/>
                    </a:lnTo>
                    <a:lnTo>
                      <a:pt x="114" y="273"/>
                    </a:lnTo>
                    <a:lnTo>
                      <a:pt x="118" y="271"/>
                    </a:lnTo>
                    <a:lnTo>
                      <a:pt x="118" y="273"/>
                    </a:lnTo>
                    <a:lnTo>
                      <a:pt x="120" y="275"/>
                    </a:lnTo>
                    <a:lnTo>
                      <a:pt x="123" y="275"/>
                    </a:lnTo>
                    <a:lnTo>
                      <a:pt x="125" y="275"/>
                    </a:lnTo>
                    <a:lnTo>
                      <a:pt x="127" y="278"/>
                    </a:lnTo>
                    <a:lnTo>
                      <a:pt x="125" y="280"/>
                    </a:lnTo>
                    <a:lnTo>
                      <a:pt x="125" y="282"/>
                    </a:lnTo>
                    <a:lnTo>
                      <a:pt x="129" y="284"/>
                    </a:lnTo>
                    <a:lnTo>
                      <a:pt x="129" y="282"/>
                    </a:lnTo>
                    <a:lnTo>
                      <a:pt x="131" y="282"/>
                    </a:lnTo>
                    <a:lnTo>
                      <a:pt x="131" y="284"/>
                    </a:lnTo>
                    <a:lnTo>
                      <a:pt x="140" y="287"/>
                    </a:lnTo>
                    <a:lnTo>
                      <a:pt x="145" y="287"/>
                    </a:lnTo>
                    <a:lnTo>
                      <a:pt x="147" y="284"/>
                    </a:lnTo>
                    <a:lnTo>
                      <a:pt x="149" y="284"/>
                    </a:lnTo>
                    <a:lnTo>
                      <a:pt x="151" y="284"/>
                    </a:lnTo>
                    <a:lnTo>
                      <a:pt x="156" y="284"/>
                    </a:lnTo>
                    <a:lnTo>
                      <a:pt x="156" y="273"/>
                    </a:lnTo>
                    <a:lnTo>
                      <a:pt x="156" y="271"/>
                    </a:lnTo>
                    <a:lnTo>
                      <a:pt x="160" y="271"/>
                    </a:lnTo>
                    <a:lnTo>
                      <a:pt x="158" y="271"/>
                    </a:lnTo>
                    <a:lnTo>
                      <a:pt x="158" y="269"/>
                    </a:lnTo>
                    <a:lnTo>
                      <a:pt x="163" y="269"/>
                    </a:lnTo>
                    <a:lnTo>
                      <a:pt x="163" y="267"/>
                    </a:lnTo>
                    <a:lnTo>
                      <a:pt x="160" y="264"/>
                    </a:lnTo>
                    <a:lnTo>
                      <a:pt x="160" y="262"/>
                    </a:lnTo>
                    <a:lnTo>
                      <a:pt x="163" y="260"/>
                    </a:lnTo>
                    <a:lnTo>
                      <a:pt x="167" y="262"/>
                    </a:lnTo>
                    <a:lnTo>
                      <a:pt x="187" y="262"/>
                    </a:lnTo>
                    <a:lnTo>
                      <a:pt x="189" y="262"/>
                    </a:lnTo>
                    <a:lnTo>
                      <a:pt x="189" y="264"/>
                    </a:lnTo>
                    <a:lnTo>
                      <a:pt x="185" y="267"/>
                    </a:lnTo>
                    <a:lnTo>
                      <a:pt x="185" y="271"/>
                    </a:lnTo>
                    <a:lnTo>
                      <a:pt x="187" y="273"/>
                    </a:lnTo>
                    <a:lnTo>
                      <a:pt x="183" y="282"/>
                    </a:lnTo>
                    <a:lnTo>
                      <a:pt x="183" y="275"/>
                    </a:lnTo>
                    <a:lnTo>
                      <a:pt x="180" y="275"/>
                    </a:lnTo>
                    <a:lnTo>
                      <a:pt x="178" y="271"/>
                    </a:lnTo>
                    <a:lnTo>
                      <a:pt x="176" y="273"/>
                    </a:lnTo>
                    <a:lnTo>
                      <a:pt x="180" y="278"/>
                    </a:lnTo>
                    <a:lnTo>
                      <a:pt x="176" y="280"/>
                    </a:lnTo>
                    <a:lnTo>
                      <a:pt x="176" y="284"/>
                    </a:lnTo>
                    <a:lnTo>
                      <a:pt x="183" y="287"/>
                    </a:lnTo>
                    <a:lnTo>
                      <a:pt x="185" y="284"/>
                    </a:lnTo>
                    <a:lnTo>
                      <a:pt x="192" y="284"/>
                    </a:lnTo>
                    <a:lnTo>
                      <a:pt x="198" y="282"/>
                    </a:lnTo>
                    <a:lnTo>
                      <a:pt x="198" y="287"/>
                    </a:lnTo>
                    <a:lnTo>
                      <a:pt x="185" y="291"/>
                    </a:lnTo>
                    <a:lnTo>
                      <a:pt x="183" y="293"/>
                    </a:lnTo>
                    <a:lnTo>
                      <a:pt x="178" y="289"/>
                    </a:lnTo>
                    <a:lnTo>
                      <a:pt x="172" y="287"/>
                    </a:lnTo>
                    <a:lnTo>
                      <a:pt x="174" y="284"/>
                    </a:lnTo>
                    <a:lnTo>
                      <a:pt x="174" y="282"/>
                    </a:lnTo>
                    <a:lnTo>
                      <a:pt x="169" y="282"/>
                    </a:lnTo>
                    <a:lnTo>
                      <a:pt x="169" y="280"/>
                    </a:lnTo>
                    <a:lnTo>
                      <a:pt x="167" y="280"/>
                    </a:lnTo>
                    <a:lnTo>
                      <a:pt x="167" y="284"/>
                    </a:lnTo>
                    <a:lnTo>
                      <a:pt x="172" y="289"/>
                    </a:lnTo>
                    <a:lnTo>
                      <a:pt x="174" y="291"/>
                    </a:lnTo>
                    <a:lnTo>
                      <a:pt x="174" y="293"/>
                    </a:lnTo>
                    <a:lnTo>
                      <a:pt x="169" y="293"/>
                    </a:lnTo>
                    <a:lnTo>
                      <a:pt x="167" y="295"/>
                    </a:lnTo>
                    <a:lnTo>
                      <a:pt x="167" y="298"/>
                    </a:lnTo>
                    <a:lnTo>
                      <a:pt x="165" y="298"/>
                    </a:lnTo>
                    <a:lnTo>
                      <a:pt x="165" y="300"/>
                    </a:lnTo>
                    <a:lnTo>
                      <a:pt x="169" y="306"/>
                    </a:lnTo>
                    <a:lnTo>
                      <a:pt x="169" y="304"/>
                    </a:lnTo>
                    <a:lnTo>
                      <a:pt x="176" y="306"/>
                    </a:lnTo>
                    <a:lnTo>
                      <a:pt x="203" y="311"/>
                    </a:lnTo>
                    <a:lnTo>
                      <a:pt x="207" y="311"/>
                    </a:lnTo>
                    <a:lnTo>
                      <a:pt x="214" y="306"/>
                    </a:lnTo>
                    <a:lnTo>
                      <a:pt x="218" y="309"/>
                    </a:lnTo>
                    <a:lnTo>
                      <a:pt x="221" y="306"/>
                    </a:lnTo>
                    <a:lnTo>
                      <a:pt x="225" y="311"/>
                    </a:lnTo>
                    <a:lnTo>
                      <a:pt x="232" y="311"/>
                    </a:lnTo>
                    <a:lnTo>
                      <a:pt x="236" y="306"/>
                    </a:lnTo>
                    <a:lnTo>
                      <a:pt x="247" y="302"/>
                    </a:lnTo>
                    <a:lnTo>
                      <a:pt x="252" y="300"/>
                    </a:lnTo>
                    <a:lnTo>
                      <a:pt x="258" y="306"/>
                    </a:lnTo>
                    <a:lnTo>
                      <a:pt x="258" y="309"/>
                    </a:lnTo>
                    <a:lnTo>
                      <a:pt x="256" y="315"/>
                    </a:lnTo>
                    <a:lnTo>
                      <a:pt x="258" y="315"/>
                    </a:lnTo>
                    <a:lnTo>
                      <a:pt x="261" y="318"/>
                    </a:lnTo>
                    <a:lnTo>
                      <a:pt x="258" y="320"/>
                    </a:lnTo>
                    <a:lnTo>
                      <a:pt x="256" y="322"/>
                    </a:lnTo>
                    <a:lnTo>
                      <a:pt x="258" y="324"/>
                    </a:lnTo>
                    <a:lnTo>
                      <a:pt x="258" y="322"/>
                    </a:lnTo>
                    <a:lnTo>
                      <a:pt x="263" y="322"/>
                    </a:lnTo>
                    <a:lnTo>
                      <a:pt x="263" y="324"/>
                    </a:lnTo>
                    <a:lnTo>
                      <a:pt x="265" y="326"/>
                    </a:lnTo>
                    <a:lnTo>
                      <a:pt x="270" y="329"/>
                    </a:lnTo>
                    <a:lnTo>
                      <a:pt x="267" y="329"/>
                    </a:lnTo>
                    <a:lnTo>
                      <a:pt x="267" y="331"/>
                    </a:lnTo>
                    <a:lnTo>
                      <a:pt x="270" y="333"/>
                    </a:lnTo>
                    <a:lnTo>
                      <a:pt x="267" y="338"/>
                    </a:lnTo>
                    <a:lnTo>
                      <a:pt x="265" y="335"/>
                    </a:lnTo>
                    <a:lnTo>
                      <a:pt x="265" y="338"/>
                    </a:lnTo>
                    <a:lnTo>
                      <a:pt x="267" y="338"/>
                    </a:lnTo>
                    <a:lnTo>
                      <a:pt x="270" y="340"/>
                    </a:lnTo>
                    <a:lnTo>
                      <a:pt x="267" y="344"/>
                    </a:lnTo>
                    <a:lnTo>
                      <a:pt x="267" y="346"/>
                    </a:lnTo>
                    <a:lnTo>
                      <a:pt x="258" y="351"/>
                    </a:lnTo>
                    <a:lnTo>
                      <a:pt x="256" y="349"/>
                    </a:lnTo>
                    <a:lnTo>
                      <a:pt x="254" y="349"/>
                    </a:lnTo>
                    <a:lnTo>
                      <a:pt x="254" y="344"/>
                    </a:lnTo>
                    <a:lnTo>
                      <a:pt x="252" y="342"/>
                    </a:lnTo>
                    <a:lnTo>
                      <a:pt x="250" y="346"/>
                    </a:lnTo>
                    <a:lnTo>
                      <a:pt x="250" y="344"/>
                    </a:lnTo>
                    <a:lnTo>
                      <a:pt x="245" y="349"/>
                    </a:lnTo>
                    <a:lnTo>
                      <a:pt x="247" y="349"/>
                    </a:lnTo>
                    <a:lnTo>
                      <a:pt x="247" y="351"/>
                    </a:lnTo>
                    <a:lnTo>
                      <a:pt x="243" y="353"/>
                    </a:lnTo>
                    <a:lnTo>
                      <a:pt x="243" y="355"/>
                    </a:lnTo>
                    <a:lnTo>
                      <a:pt x="243" y="353"/>
                    </a:lnTo>
                    <a:lnTo>
                      <a:pt x="243" y="360"/>
                    </a:lnTo>
                    <a:lnTo>
                      <a:pt x="247" y="366"/>
                    </a:lnTo>
                    <a:lnTo>
                      <a:pt x="252" y="364"/>
                    </a:lnTo>
                    <a:lnTo>
                      <a:pt x="254" y="366"/>
                    </a:lnTo>
                    <a:lnTo>
                      <a:pt x="256" y="369"/>
                    </a:lnTo>
                    <a:lnTo>
                      <a:pt x="254" y="371"/>
                    </a:lnTo>
                    <a:lnTo>
                      <a:pt x="256" y="371"/>
                    </a:lnTo>
                    <a:lnTo>
                      <a:pt x="254" y="373"/>
                    </a:lnTo>
                    <a:lnTo>
                      <a:pt x="256" y="375"/>
                    </a:lnTo>
                    <a:lnTo>
                      <a:pt x="254" y="375"/>
                    </a:lnTo>
                    <a:lnTo>
                      <a:pt x="254" y="378"/>
                    </a:lnTo>
                    <a:lnTo>
                      <a:pt x="252" y="378"/>
                    </a:lnTo>
                    <a:lnTo>
                      <a:pt x="250" y="378"/>
                    </a:lnTo>
                    <a:lnTo>
                      <a:pt x="245" y="391"/>
                    </a:lnTo>
                    <a:lnTo>
                      <a:pt x="250" y="391"/>
                    </a:lnTo>
                    <a:lnTo>
                      <a:pt x="252" y="395"/>
                    </a:lnTo>
                    <a:lnTo>
                      <a:pt x="254" y="393"/>
                    </a:lnTo>
                    <a:lnTo>
                      <a:pt x="254" y="395"/>
                    </a:lnTo>
                    <a:lnTo>
                      <a:pt x="258" y="393"/>
                    </a:lnTo>
                    <a:lnTo>
                      <a:pt x="258" y="400"/>
                    </a:lnTo>
                    <a:lnTo>
                      <a:pt x="250" y="402"/>
                    </a:lnTo>
                    <a:lnTo>
                      <a:pt x="250" y="404"/>
                    </a:lnTo>
                    <a:lnTo>
                      <a:pt x="250" y="409"/>
                    </a:lnTo>
                    <a:lnTo>
                      <a:pt x="247" y="409"/>
                    </a:lnTo>
                    <a:lnTo>
                      <a:pt x="247" y="411"/>
                    </a:lnTo>
                    <a:lnTo>
                      <a:pt x="243" y="411"/>
                    </a:lnTo>
                    <a:lnTo>
                      <a:pt x="243" y="413"/>
                    </a:lnTo>
                    <a:lnTo>
                      <a:pt x="238" y="415"/>
                    </a:lnTo>
                    <a:lnTo>
                      <a:pt x="238" y="411"/>
                    </a:lnTo>
                    <a:lnTo>
                      <a:pt x="236" y="411"/>
                    </a:lnTo>
                    <a:lnTo>
                      <a:pt x="236" y="406"/>
                    </a:lnTo>
                    <a:lnTo>
                      <a:pt x="234" y="404"/>
                    </a:lnTo>
                    <a:lnTo>
                      <a:pt x="229" y="406"/>
                    </a:lnTo>
                    <a:lnTo>
                      <a:pt x="229" y="411"/>
                    </a:lnTo>
                    <a:lnTo>
                      <a:pt x="223" y="411"/>
                    </a:lnTo>
                    <a:lnTo>
                      <a:pt x="221" y="411"/>
                    </a:lnTo>
                    <a:lnTo>
                      <a:pt x="218" y="406"/>
                    </a:lnTo>
                    <a:lnTo>
                      <a:pt x="216" y="406"/>
                    </a:lnTo>
                    <a:lnTo>
                      <a:pt x="212" y="402"/>
                    </a:lnTo>
                    <a:lnTo>
                      <a:pt x="207" y="411"/>
                    </a:lnTo>
                    <a:lnTo>
                      <a:pt x="205" y="413"/>
                    </a:lnTo>
                    <a:lnTo>
                      <a:pt x="203" y="422"/>
                    </a:lnTo>
                    <a:lnTo>
                      <a:pt x="207" y="422"/>
                    </a:lnTo>
                    <a:lnTo>
                      <a:pt x="209" y="426"/>
                    </a:lnTo>
                    <a:lnTo>
                      <a:pt x="218" y="431"/>
                    </a:lnTo>
                    <a:lnTo>
                      <a:pt x="221" y="433"/>
                    </a:lnTo>
                    <a:lnTo>
                      <a:pt x="218" y="433"/>
                    </a:lnTo>
                    <a:lnTo>
                      <a:pt x="218" y="435"/>
                    </a:lnTo>
                    <a:lnTo>
                      <a:pt x="223" y="435"/>
                    </a:lnTo>
                    <a:lnTo>
                      <a:pt x="221" y="438"/>
                    </a:lnTo>
                    <a:lnTo>
                      <a:pt x="225" y="438"/>
                    </a:lnTo>
                    <a:lnTo>
                      <a:pt x="232" y="438"/>
                    </a:lnTo>
                    <a:lnTo>
                      <a:pt x="232" y="440"/>
                    </a:lnTo>
                    <a:lnTo>
                      <a:pt x="234" y="440"/>
                    </a:lnTo>
                    <a:lnTo>
                      <a:pt x="236" y="444"/>
                    </a:lnTo>
                    <a:lnTo>
                      <a:pt x="238" y="440"/>
                    </a:lnTo>
                    <a:lnTo>
                      <a:pt x="236" y="435"/>
                    </a:lnTo>
                    <a:lnTo>
                      <a:pt x="241" y="435"/>
                    </a:lnTo>
                    <a:lnTo>
                      <a:pt x="241" y="433"/>
                    </a:lnTo>
                    <a:lnTo>
                      <a:pt x="243" y="431"/>
                    </a:lnTo>
                    <a:lnTo>
                      <a:pt x="238" y="426"/>
                    </a:lnTo>
                    <a:lnTo>
                      <a:pt x="238" y="424"/>
                    </a:lnTo>
                    <a:lnTo>
                      <a:pt x="243" y="424"/>
                    </a:lnTo>
                    <a:lnTo>
                      <a:pt x="245" y="426"/>
                    </a:lnTo>
                    <a:lnTo>
                      <a:pt x="247" y="426"/>
                    </a:lnTo>
                    <a:lnTo>
                      <a:pt x="247" y="431"/>
                    </a:lnTo>
                    <a:lnTo>
                      <a:pt x="250" y="431"/>
                    </a:lnTo>
                    <a:lnTo>
                      <a:pt x="252" y="429"/>
                    </a:lnTo>
                    <a:lnTo>
                      <a:pt x="258" y="426"/>
                    </a:lnTo>
                    <a:lnTo>
                      <a:pt x="261" y="424"/>
                    </a:lnTo>
                    <a:lnTo>
                      <a:pt x="263" y="426"/>
                    </a:lnTo>
                    <a:lnTo>
                      <a:pt x="270" y="424"/>
                    </a:lnTo>
                    <a:lnTo>
                      <a:pt x="272" y="424"/>
                    </a:lnTo>
                    <a:lnTo>
                      <a:pt x="274" y="422"/>
                    </a:lnTo>
                    <a:lnTo>
                      <a:pt x="278" y="420"/>
                    </a:lnTo>
                    <a:lnTo>
                      <a:pt x="278" y="413"/>
                    </a:lnTo>
                    <a:lnTo>
                      <a:pt x="276" y="411"/>
                    </a:lnTo>
                    <a:lnTo>
                      <a:pt x="276" y="406"/>
                    </a:lnTo>
                    <a:lnTo>
                      <a:pt x="281" y="404"/>
                    </a:lnTo>
                    <a:lnTo>
                      <a:pt x="285" y="402"/>
                    </a:lnTo>
                    <a:lnTo>
                      <a:pt x="287" y="400"/>
                    </a:lnTo>
                    <a:lnTo>
                      <a:pt x="294" y="398"/>
                    </a:lnTo>
                    <a:lnTo>
                      <a:pt x="296" y="395"/>
                    </a:lnTo>
                    <a:lnTo>
                      <a:pt x="301" y="395"/>
                    </a:lnTo>
                    <a:lnTo>
                      <a:pt x="301" y="393"/>
                    </a:lnTo>
                    <a:lnTo>
                      <a:pt x="301" y="391"/>
                    </a:lnTo>
                    <a:lnTo>
                      <a:pt x="301" y="384"/>
                    </a:lnTo>
                    <a:lnTo>
                      <a:pt x="299" y="384"/>
                    </a:lnTo>
                    <a:lnTo>
                      <a:pt x="299" y="382"/>
                    </a:lnTo>
                    <a:lnTo>
                      <a:pt x="303" y="375"/>
                    </a:lnTo>
                    <a:lnTo>
                      <a:pt x="301" y="369"/>
                    </a:lnTo>
                    <a:lnTo>
                      <a:pt x="305" y="369"/>
                    </a:lnTo>
                    <a:lnTo>
                      <a:pt x="305" y="364"/>
                    </a:lnTo>
                    <a:lnTo>
                      <a:pt x="307" y="362"/>
                    </a:lnTo>
                    <a:lnTo>
                      <a:pt x="312" y="366"/>
                    </a:lnTo>
                    <a:lnTo>
                      <a:pt x="310" y="369"/>
                    </a:lnTo>
                    <a:lnTo>
                      <a:pt x="312" y="380"/>
                    </a:lnTo>
                    <a:lnTo>
                      <a:pt x="316" y="378"/>
                    </a:lnTo>
                    <a:lnTo>
                      <a:pt x="321" y="380"/>
                    </a:lnTo>
                    <a:lnTo>
                      <a:pt x="323" y="375"/>
                    </a:lnTo>
                    <a:lnTo>
                      <a:pt x="327" y="373"/>
                    </a:lnTo>
                    <a:lnTo>
                      <a:pt x="332" y="375"/>
                    </a:lnTo>
                    <a:lnTo>
                      <a:pt x="341" y="380"/>
                    </a:lnTo>
                    <a:lnTo>
                      <a:pt x="341" y="378"/>
                    </a:lnTo>
                    <a:lnTo>
                      <a:pt x="345" y="380"/>
                    </a:lnTo>
                    <a:lnTo>
                      <a:pt x="348" y="378"/>
                    </a:lnTo>
                    <a:lnTo>
                      <a:pt x="350" y="380"/>
                    </a:lnTo>
                    <a:lnTo>
                      <a:pt x="354" y="380"/>
                    </a:lnTo>
                    <a:lnTo>
                      <a:pt x="354" y="386"/>
                    </a:lnTo>
                    <a:lnTo>
                      <a:pt x="356" y="386"/>
                    </a:lnTo>
                    <a:lnTo>
                      <a:pt x="363" y="384"/>
                    </a:lnTo>
                    <a:lnTo>
                      <a:pt x="363" y="382"/>
                    </a:lnTo>
                    <a:lnTo>
                      <a:pt x="363" y="380"/>
                    </a:lnTo>
                    <a:lnTo>
                      <a:pt x="368" y="378"/>
                    </a:lnTo>
                    <a:lnTo>
                      <a:pt x="365" y="375"/>
                    </a:lnTo>
                    <a:lnTo>
                      <a:pt x="370" y="375"/>
                    </a:lnTo>
                    <a:lnTo>
                      <a:pt x="370" y="373"/>
                    </a:lnTo>
                    <a:lnTo>
                      <a:pt x="372" y="373"/>
                    </a:lnTo>
                    <a:lnTo>
                      <a:pt x="374" y="371"/>
                    </a:lnTo>
                    <a:lnTo>
                      <a:pt x="376" y="371"/>
                    </a:lnTo>
                    <a:lnTo>
                      <a:pt x="381" y="369"/>
                    </a:lnTo>
                    <a:lnTo>
                      <a:pt x="381" y="375"/>
                    </a:lnTo>
                    <a:lnTo>
                      <a:pt x="379" y="378"/>
                    </a:lnTo>
                    <a:lnTo>
                      <a:pt x="379" y="382"/>
                    </a:lnTo>
                    <a:lnTo>
                      <a:pt x="381" y="386"/>
                    </a:lnTo>
                    <a:lnTo>
                      <a:pt x="385" y="386"/>
                    </a:lnTo>
                    <a:lnTo>
                      <a:pt x="390" y="386"/>
                    </a:lnTo>
                    <a:lnTo>
                      <a:pt x="392" y="386"/>
                    </a:lnTo>
                    <a:lnTo>
                      <a:pt x="394" y="393"/>
                    </a:lnTo>
                    <a:lnTo>
                      <a:pt x="397" y="393"/>
                    </a:lnTo>
                    <a:lnTo>
                      <a:pt x="403" y="391"/>
                    </a:lnTo>
                    <a:lnTo>
                      <a:pt x="410" y="391"/>
                    </a:lnTo>
                    <a:lnTo>
                      <a:pt x="412" y="382"/>
                    </a:lnTo>
                    <a:lnTo>
                      <a:pt x="414" y="384"/>
                    </a:lnTo>
                    <a:lnTo>
                      <a:pt x="417" y="380"/>
                    </a:lnTo>
                    <a:lnTo>
                      <a:pt x="412" y="380"/>
                    </a:lnTo>
                    <a:lnTo>
                      <a:pt x="412" y="378"/>
                    </a:lnTo>
                    <a:lnTo>
                      <a:pt x="405" y="371"/>
                    </a:lnTo>
                    <a:lnTo>
                      <a:pt x="401" y="362"/>
                    </a:lnTo>
                    <a:lnTo>
                      <a:pt x="401" y="358"/>
                    </a:lnTo>
                    <a:lnTo>
                      <a:pt x="403" y="358"/>
                    </a:lnTo>
                    <a:lnTo>
                      <a:pt x="401" y="351"/>
                    </a:lnTo>
                    <a:lnTo>
                      <a:pt x="403" y="351"/>
                    </a:lnTo>
                    <a:lnTo>
                      <a:pt x="403" y="349"/>
                    </a:lnTo>
                    <a:lnTo>
                      <a:pt x="401" y="346"/>
                    </a:lnTo>
                    <a:lnTo>
                      <a:pt x="403" y="342"/>
                    </a:lnTo>
                    <a:lnTo>
                      <a:pt x="403" y="340"/>
                    </a:lnTo>
                    <a:lnTo>
                      <a:pt x="401" y="340"/>
                    </a:lnTo>
                    <a:lnTo>
                      <a:pt x="399" y="333"/>
                    </a:lnTo>
                    <a:lnTo>
                      <a:pt x="403" y="331"/>
                    </a:lnTo>
                    <a:lnTo>
                      <a:pt x="405" y="331"/>
                    </a:lnTo>
                    <a:lnTo>
                      <a:pt x="408" y="335"/>
                    </a:lnTo>
                    <a:lnTo>
                      <a:pt x="410" y="331"/>
                    </a:lnTo>
                    <a:lnTo>
                      <a:pt x="412" y="333"/>
                    </a:lnTo>
                    <a:lnTo>
                      <a:pt x="412" y="335"/>
                    </a:lnTo>
                    <a:lnTo>
                      <a:pt x="412" y="340"/>
                    </a:lnTo>
                    <a:lnTo>
                      <a:pt x="417" y="344"/>
                    </a:lnTo>
                    <a:lnTo>
                      <a:pt x="419" y="344"/>
                    </a:lnTo>
                    <a:lnTo>
                      <a:pt x="421" y="342"/>
                    </a:lnTo>
                    <a:lnTo>
                      <a:pt x="425" y="342"/>
                    </a:lnTo>
                    <a:lnTo>
                      <a:pt x="425" y="340"/>
                    </a:lnTo>
                    <a:lnTo>
                      <a:pt x="428" y="338"/>
                    </a:lnTo>
                    <a:lnTo>
                      <a:pt x="428" y="335"/>
                    </a:lnTo>
                    <a:lnTo>
                      <a:pt x="432" y="335"/>
                    </a:lnTo>
                    <a:lnTo>
                      <a:pt x="434" y="329"/>
                    </a:lnTo>
                    <a:lnTo>
                      <a:pt x="432" y="318"/>
                    </a:lnTo>
                    <a:lnTo>
                      <a:pt x="428" y="309"/>
                    </a:lnTo>
                    <a:lnTo>
                      <a:pt x="423" y="309"/>
                    </a:lnTo>
                    <a:lnTo>
                      <a:pt x="421" y="306"/>
                    </a:lnTo>
                    <a:lnTo>
                      <a:pt x="419" y="302"/>
                    </a:lnTo>
                    <a:lnTo>
                      <a:pt x="417" y="300"/>
                    </a:lnTo>
                    <a:lnTo>
                      <a:pt x="412" y="304"/>
                    </a:lnTo>
                    <a:lnTo>
                      <a:pt x="408" y="302"/>
                    </a:lnTo>
                    <a:lnTo>
                      <a:pt x="403" y="302"/>
                    </a:lnTo>
                    <a:lnTo>
                      <a:pt x="403" y="300"/>
                    </a:lnTo>
                    <a:lnTo>
                      <a:pt x="397" y="293"/>
                    </a:lnTo>
                    <a:lnTo>
                      <a:pt x="401" y="291"/>
                    </a:lnTo>
                    <a:lnTo>
                      <a:pt x="410" y="291"/>
                    </a:lnTo>
                    <a:lnTo>
                      <a:pt x="414" y="289"/>
                    </a:lnTo>
                    <a:lnTo>
                      <a:pt x="417" y="287"/>
                    </a:lnTo>
                    <a:lnTo>
                      <a:pt x="412" y="284"/>
                    </a:lnTo>
                    <a:lnTo>
                      <a:pt x="412" y="282"/>
                    </a:lnTo>
                    <a:lnTo>
                      <a:pt x="414" y="280"/>
                    </a:lnTo>
                    <a:lnTo>
                      <a:pt x="412" y="280"/>
                    </a:lnTo>
                    <a:lnTo>
                      <a:pt x="412" y="278"/>
                    </a:lnTo>
                    <a:lnTo>
                      <a:pt x="408" y="280"/>
                    </a:lnTo>
                    <a:lnTo>
                      <a:pt x="410" y="278"/>
                    </a:lnTo>
                    <a:lnTo>
                      <a:pt x="405" y="273"/>
                    </a:lnTo>
                    <a:lnTo>
                      <a:pt x="405" y="267"/>
                    </a:lnTo>
                    <a:lnTo>
                      <a:pt x="403" y="267"/>
                    </a:lnTo>
                    <a:lnTo>
                      <a:pt x="405" y="267"/>
                    </a:lnTo>
                    <a:lnTo>
                      <a:pt x="408" y="262"/>
                    </a:lnTo>
                    <a:lnTo>
                      <a:pt x="412" y="262"/>
                    </a:lnTo>
                    <a:lnTo>
                      <a:pt x="419" y="260"/>
                    </a:lnTo>
                    <a:lnTo>
                      <a:pt x="421" y="258"/>
                    </a:lnTo>
                    <a:lnTo>
                      <a:pt x="423" y="255"/>
                    </a:lnTo>
                    <a:lnTo>
                      <a:pt x="434" y="260"/>
                    </a:lnTo>
                    <a:lnTo>
                      <a:pt x="441" y="258"/>
                    </a:lnTo>
                    <a:lnTo>
                      <a:pt x="443" y="253"/>
                    </a:lnTo>
                    <a:lnTo>
                      <a:pt x="448" y="255"/>
                    </a:lnTo>
                    <a:lnTo>
                      <a:pt x="448" y="251"/>
                    </a:lnTo>
                    <a:lnTo>
                      <a:pt x="457" y="251"/>
                    </a:lnTo>
                    <a:lnTo>
                      <a:pt x="461" y="251"/>
                    </a:lnTo>
                    <a:lnTo>
                      <a:pt x="468" y="255"/>
                    </a:lnTo>
                    <a:lnTo>
                      <a:pt x="474" y="253"/>
                    </a:lnTo>
                    <a:lnTo>
                      <a:pt x="479" y="251"/>
                    </a:lnTo>
                    <a:lnTo>
                      <a:pt x="481" y="251"/>
                    </a:lnTo>
                    <a:lnTo>
                      <a:pt x="479" y="249"/>
                    </a:lnTo>
                    <a:lnTo>
                      <a:pt x="481" y="240"/>
                    </a:lnTo>
                    <a:lnTo>
                      <a:pt x="483" y="240"/>
                    </a:lnTo>
                    <a:lnTo>
                      <a:pt x="483" y="235"/>
                    </a:lnTo>
                    <a:lnTo>
                      <a:pt x="479" y="231"/>
                    </a:lnTo>
                    <a:lnTo>
                      <a:pt x="477" y="231"/>
                    </a:lnTo>
                    <a:lnTo>
                      <a:pt x="474" y="229"/>
                    </a:lnTo>
                    <a:lnTo>
                      <a:pt x="477" y="227"/>
                    </a:lnTo>
                    <a:lnTo>
                      <a:pt x="477" y="222"/>
                    </a:lnTo>
                    <a:lnTo>
                      <a:pt x="477" y="220"/>
                    </a:lnTo>
                    <a:lnTo>
                      <a:pt x="472" y="222"/>
                    </a:lnTo>
                    <a:lnTo>
                      <a:pt x="474" y="215"/>
                    </a:lnTo>
                    <a:lnTo>
                      <a:pt x="474" y="213"/>
                    </a:lnTo>
                    <a:lnTo>
                      <a:pt x="477" y="209"/>
                    </a:lnTo>
                    <a:lnTo>
                      <a:pt x="474" y="207"/>
                    </a:lnTo>
                    <a:lnTo>
                      <a:pt x="468" y="204"/>
                    </a:lnTo>
                    <a:lnTo>
                      <a:pt x="466" y="207"/>
                    </a:lnTo>
                    <a:lnTo>
                      <a:pt x="457" y="213"/>
                    </a:lnTo>
                    <a:lnTo>
                      <a:pt x="454" y="222"/>
                    </a:lnTo>
                    <a:lnTo>
                      <a:pt x="454" y="220"/>
                    </a:lnTo>
                    <a:lnTo>
                      <a:pt x="452" y="220"/>
                    </a:lnTo>
                    <a:lnTo>
                      <a:pt x="454" y="222"/>
                    </a:lnTo>
                    <a:lnTo>
                      <a:pt x="446" y="222"/>
                    </a:lnTo>
                    <a:lnTo>
                      <a:pt x="441" y="220"/>
                    </a:lnTo>
                    <a:lnTo>
                      <a:pt x="434" y="220"/>
                    </a:lnTo>
                    <a:lnTo>
                      <a:pt x="432" y="222"/>
                    </a:lnTo>
                    <a:lnTo>
                      <a:pt x="430" y="222"/>
                    </a:lnTo>
                    <a:lnTo>
                      <a:pt x="428" y="224"/>
                    </a:lnTo>
                    <a:lnTo>
                      <a:pt x="419" y="224"/>
                    </a:lnTo>
                    <a:lnTo>
                      <a:pt x="417" y="229"/>
                    </a:lnTo>
                    <a:lnTo>
                      <a:pt x="414" y="229"/>
                    </a:lnTo>
                    <a:lnTo>
                      <a:pt x="414" y="224"/>
                    </a:lnTo>
                    <a:lnTo>
                      <a:pt x="410" y="222"/>
                    </a:lnTo>
                    <a:lnTo>
                      <a:pt x="401" y="220"/>
                    </a:lnTo>
                    <a:lnTo>
                      <a:pt x="392" y="222"/>
                    </a:lnTo>
                    <a:lnTo>
                      <a:pt x="390" y="222"/>
                    </a:lnTo>
                    <a:lnTo>
                      <a:pt x="390" y="220"/>
                    </a:lnTo>
                    <a:lnTo>
                      <a:pt x="388" y="218"/>
                    </a:lnTo>
                    <a:lnTo>
                      <a:pt x="379" y="218"/>
                    </a:lnTo>
                    <a:lnTo>
                      <a:pt x="374" y="213"/>
                    </a:lnTo>
                    <a:lnTo>
                      <a:pt x="370" y="213"/>
                    </a:lnTo>
                    <a:lnTo>
                      <a:pt x="368" y="211"/>
                    </a:lnTo>
                    <a:lnTo>
                      <a:pt x="365" y="207"/>
                    </a:lnTo>
                    <a:lnTo>
                      <a:pt x="361" y="204"/>
                    </a:lnTo>
                    <a:lnTo>
                      <a:pt x="361" y="200"/>
                    </a:lnTo>
                    <a:lnTo>
                      <a:pt x="356" y="191"/>
                    </a:lnTo>
                    <a:lnTo>
                      <a:pt x="356" y="189"/>
                    </a:lnTo>
                    <a:lnTo>
                      <a:pt x="354" y="184"/>
                    </a:lnTo>
                    <a:lnTo>
                      <a:pt x="354" y="178"/>
                    </a:lnTo>
                    <a:lnTo>
                      <a:pt x="352" y="175"/>
                    </a:lnTo>
                    <a:lnTo>
                      <a:pt x="354" y="171"/>
                    </a:lnTo>
                    <a:lnTo>
                      <a:pt x="350" y="169"/>
                    </a:lnTo>
                    <a:lnTo>
                      <a:pt x="350" y="164"/>
                    </a:lnTo>
                    <a:lnTo>
                      <a:pt x="356" y="162"/>
                    </a:lnTo>
                    <a:lnTo>
                      <a:pt x="356" y="158"/>
                    </a:lnTo>
                    <a:lnTo>
                      <a:pt x="356" y="153"/>
                    </a:lnTo>
                    <a:lnTo>
                      <a:pt x="365" y="142"/>
                    </a:lnTo>
                    <a:lnTo>
                      <a:pt x="370" y="144"/>
                    </a:lnTo>
                    <a:lnTo>
                      <a:pt x="374" y="138"/>
                    </a:lnTo>
                    <a:lnTo>
                      <a:pt x="379" y="138"/>
                    </a:lnTo>
                    <a:lnTo>
                      <a:pt x="385" y="140"/>
                    </a:lnTo>
                    <a:lnTo>
                      <a:pt x="388" y="138"/>
                    </a:lnTo>
                    <a:lnTo>
                      <a:pt x="390" y="135"/>
                    </a:lnTo>
                    <a:lnTo>
                      <a:pt x="390" y="133"/>
                    </a:lnTo>
                    <a:lnTo>
                      <a:pt x="394" y="133"/>
                    </a:lnTo>
                    <a:lnTo>
                      <a:pt x="397" y="131"/>
                    </a:lnTo>
                    <a:lnTo>
                      <a:pt x="399" y="129"/>
                    </a:lnTo>
                    <a:lnTo>
                      <a:pt x="399" y="127"/>
                    </a:lnTo>
                    <a:lnTo>
                      <a:pt x="401" y="124"/>
                    </a:lnTo>
                    <a:lnTo>
                      <a:pt x="401" y="120"/>
                    </a:lnTo>
                    <a:lnTo>
                      <a:pt x="405" y="118"/>
                    </a:lnTo>
                    <a:lnTo>
                      <a:pt x="408" y="111"/>
                    </a:lnTo>
                    <a:lnTo>
                      <a:pt x="417" y="109"/>
                    </a:lnTo>
                    <a:lnTo>
                      <a:pt x="423" y="107"/>
                    </a:lnTo>
                    <a:lnTo>
                      <a:pt x="425" y="102"/>
                    </a:lnTo>
                    <a:lnTo>
                      <a:pt x="430" y="100"/>
                    </a:lnTo>
                    <a:lnTo>
                      <a:pt x="437" y="98"/>
                    </a:lnTo>
                    <a:lnTo>
                      <a:pt x="441" y="91"/>
                    </a:lnTo>
                    <a:lnTo>
                      <a:pt x="448" y="91"/>
                    </a:lnTo>
                    <a:lnTo>
                      <a:pt x="452" y="91"/>
                    </a:lnTo>
                    <a:lnTo>
                      <a:pt x="466" y="82"/>
                    </a:lnTo>
                    <a:lnTo>
                      <a:pt x="468" y="80"/>
                    </a:lnTo>
                    <a:lnTo>
                      <a:pt x="470" y="76"/>
                    </a:lnTo>
                    <a:lnTo>
                      <a:pt x="472" y="73"/>
                    </a:lnTo>
                    <a:lnTo>
                      <a:pt x="477" y="71"/>
                    </a:lnTo>
                    <a:lnTo>
                      <a:pt x="479" y="73"/>
                    </a:lnTo>
                    <a:lnTo>
                      <a:pt x="486" y="73"/>
                    </a:lnTo>
                    <a:lnTo>
                      <a:pt x="488" y="71"/>
                    </a:lnTo>
                    <a:lnTo>
                      <a:pt x="486" y="69"/>
                    </a:lnTo>
                    <a:lnTo>
                      <a:pt x="486" y="67"/>
                    </a:lnTo>
                    <a:lnTo>
                      <a:pt x="499" y="67"/>
                    </a:lnTo>
                    <a:lnTo>
                      <a:pt x="503" y="62"/>
                    </a:lnTo>
                    <a:lnTo>
                      <a:pt x="512" y="60"/>
                    </a:lnTo>
                    <a:lnTo>
                      <a:pt x="515" y="56"/>
                    </a:lnTo>
                    <a:lnTo>
                      <a:pt x="519" y="53"/>
                    </a:lnTo>
                    <a:lnTo>
                      <a:pt x="523" y="53"/>
                    </a:lnTo>
                    <a:lnTo>
                      <a:pt x="526" y="53"/>
                    </a:lnTo>
                    <a:lnTo>
                      <a:pt x="530" y="47"/>
                    </a:lnTo>
                    <a:lnTo>
                      <a:pt x="535" y="47"/>
                    </a:lnTo>
                    <a:lnTo>
                      <a:pt x="541" y="47"/>
                    </a:lnTo>
                    <a:lnTo>
                      <a:pt x="541" y="44"/>
                    </a:lnTo>
                    <a:lnTo>
                      <a:pt x="541" y="40"/>
                    </a:lnTo>
                    <a:lnTo>
                      <a:pt x="546" y="38"/>
                    </a:lnTo>
                    <a:lnTo>
                      <a:pt x="550" y="36"/>
                    </a:lnTo>
                    <a:lnTo>
                      <a:pt x="552" y="31"/>
                    </a:lnTo>
                    <a:lnTo>
                      <a:pt x="559" y="31"/>
                    </a:lnTo>
                    <a:lnTo>
                      <a:pt x="566" y="24"/>
                    </a:lnTo>
                    <a:lnTo>
                      <a:pt x="577" y="29"/>
                    </a:lnTo>
                    <a:lnTo>
                      <a:pt x="579" y="27"/>
                    </a:lnTo>
                    <a:lnTo>
                      <a:pt x="579" y="20"/>
                    </a:lnTo>
                    <a:lnTo>
                      <a:pt x="584" y="18"/>
                    </a:lnTo>
                    <a:lnTo>
                      <a:pt x="581" y="16"/>
                    </a:lnTo>
                    <a:lnTo>
                      <a:pt x="581" y="13"/>
                    </a:lnTo>
                    <a:lnTo>
                      <a:pt x="581" y="11"/>
                    </a:lnTo>
                    <a:lnTo>
                      <a:pt x="593" y="11"/>
                    </a:lnTo>
                    <a:lnTo>
                      <a:pt x="590" y="7"/>
                    </a:lnTo>
                    <a:lnTo>
                      <a:pt x="599" y="7"/>
                    </a:lnTo>
                    <a:lnTo>
                      <a:pt x="604" y="9"/>
                    </a:lnTo>
                    <a:lnTo>
                      <a:pt x="606" y="4"/>
                    </a:lnTo>
                    <a:lnTo>
                      <a:pt x="608" y="2"/>
                    </a:lnTo>
                    <a:lnTo>
                      <a:pt x="617" y="0"/>
                    </a:lnTo>
                    <a:lnTo>
                      <a:pt x="619" y="2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0" name="Freeform 833"/>
              <p:cNvSpPr>
                <a:spLocks/>
              </p:cNvSpPr>
              <p:nvPr/>
            </p:nvSpPr>
            <p:spPr bwMode="auto">
              <a:xfrm>
                <a:off x="2736" y="1561"/>
                <a:ext cx="664" cy="755"/>
              </a:xfrm>
              <a:custGeom>
                <a:avLst/>
                <a:gdLst>
                  <a:gd name="T0" fmla="*/ 107 w 664"/>
                  <a:gd name="T1" fmla="*/ 20 h 755"/>
                  <a:gd name="T2" fmla="*/ 125 w 664"/>
                  <a:gd name="T3" fmla="*/ 49 h 755"/>
                  <a:gd name="T4" fmla="*/ 136 w 664"/>
                  <a:gd name="T5" fmla="*/ 76 h 755"/>
                  <a:gd name="T6" fmla="*/ 118 w 664"/>
                  <a:gd name="T7" fmla="*/ 94 h 755"/>
                  <a:gd name="T8" fmla="*/ 109 w 664"/>
                  <a:gd name="T9" fmla="*/ 127 h 755"/>
                  <a:gd name="T10" fmla="*/ 94 w 664"/>
                  <a:gd name="T11" fmla="*/ 151 h 755"/>
                  <a:gd name="T12" fmla="*/ 47 w 664"/>
                  <a:gd name="T13" fmla="*/ 182 h 755"/>
                  <a:gd name="T14" fmla="*/ 20 w 664"/>
                  <a:gd name="T15" fmla="*/ 220 h 755"/>
                  <a:gd name="T16" fmla="*/ 25 w 664"/>
                  <a:gd name="T17" fmla="*/ 253 h 755"/>
                  <a:gd name="T18" fmla="*/ 9 w 664"/>
                  <a:gd name="T19" fmla="*/ 333 h 755"/>
                  <a:gd name="T20" fmla="*/ 56 w 664"/>
                  <a:gd name="T21" fmla="*/ 356 h 755"/>
                  <a:gd name="T22" fmla="*/ 96 w 664"/>
                  <a:gd name="T23" fmla="*/ 380 h 755"/>
                  <a:gd name="T24" fmla="*/ 109 w 664"/>
                  <a:gd name="T25" fmla="*/ 340 h 755"/>
                  <a:gd name="T26" fmla="*/ 87 w 664"/>
                  <a:gd name="T27" fmla="*/ 285 h 755"/>
                  <a:gd name="T28" fmla="*/ 47 w 664"/>
                  <a:gd name="T29" fmla="*/ 225 h 755"/>
                  <a:gd name="T30" fmla="*/ 60 w 664"/>
                  <a:gd name="T31" fmla="*/ 209 h 755"/>
                  <a:gd name="T32" fmla="*/ 83 w 664"/>
                  <a:gd name="T33" fmla="*/ 216 h 755"/>
                  <a:gd name="T34" fmla="*/ 96 w 664"/>
                  <a:gd name="T35" fmla="*/ 200 h 755"/>
                  <a:gd name="T36" fmla="*/ 112 w 664"/>
                  <a:gd name="T37" fmla="*/ 198 h 755"/>
                  <a:gd name="T38" fmla="*/ 98 w 664"/>
                  <a:gd name="T39" fmla="*/ 218 h 755"/>
                  <a:gd name="T40" fmla="*/ 114 w 664"/>
                  <a:gd name="T41" fmla="*/ 216 h 755"/>
                  <a:gd name="T42" fmla="*/ 121 w 664"/>
                  <a:gd name="T43" fmla="*/ 236 h 755"/>
                  <a:gd name="T44" fmla="*/ 136 w 664"/>
                  <a:gd name="T45" fmla="*/ 245 h 755"/>
                  <a:gd name="T46" fmla="*/ 156 w 664"/>
                  <a:gd name="T47" fmla="*/ 247 h 755"/>
                  <a:gd name="T48" fmla="*/ 165 w 664"/>
                  <a:gd name="T49" fmla="*/ 229 h 755"/>
                  <a:gd name="T50" fmla="*/ 179 w 664"/>
                  <a:gd name="T51" fmla="*/ 229 h 755"/>
                  <a:gd name="T52" fmla="*/ 187 w 664"/>
                  <a:gd name="T53" fmla="*/ 247 h 755"/>
                  <a:gd name="T54" fmla="*/ 243 w 664"/>
                  <a:gd name="T55" fmla="*/ 251 h 755"/>
                  <a:gd name="T56" fmla="*/ 263 w 664"/>
                  <a:gd name="T57" fmla="*/ 227 h 755"/>
                  <a:gd name="T58" fmla="*/ 303 w 664"/>
                  <a:gd name="T59" fmla="*/ 205 h 755"/>
                  <a:gd name="T60" fmla="*/ 303 w 664"/>
                  <a:gd name="T61" fmla="*/ 256 h 755"/>
                  <a:gd name="T62" fmla="*/ 326 w 664"/>
                  <a:gd name="T63" fmla="*/ 253 h 755"/>
                  <a:gd name="T64" fmla="*/ 348 w 664"/>
                  <a:gd name="T65" fmla="*/ 247 h 755"/>
                  <a:gd name="T66" fmla="*/ 370 w 664"/>
                  <a:gd name="T67" fmla="*/ 251 h 755"/>
                  <a:gd name="T68" fmla="*/ 392 w 664"/>
                  <a:gd name="T69" fmla="*/ 242 h 755"/>
                  <a:gd name="T70" fmla="*/ 390 w 664"/>
                  <a:gd name="T71" fmla="*/ 273 h 755"/>
                  <a:gd name="T72" fmla="*/ 426 w 664"/>
                  <a:gd name="T73" fmla="*/ 280 h 755"/>
                  <a:gd name="T74" fmla="*/ 444 w 664"/>
                  <a:gd name="T75" fmla="*/ 249 h 755"/>
                  <a:gd name="T76" fmla="*/ 468 w 664"/>
                  <a:gd name="T77" fmla="*/ 247 h 755"/>
                  <a:gd name="T78" fmla="*/ 479 w 664"/>
                  <a:gd name="T79" fmla="*/ 240 h 755"/>
                  <a:gd name="T80" fmla="*/ 493 w 664"/>
                  <a:gd name="T81" fmla="*/ 256 h 755"/>
                  <a:gd name="T82" fmla="*/ 535 w 664"/>
                  <a:gd name="T83" fmla="*/ 269 h 755"/>
                  <a:gd name="T84" fmla="*/ 579 w 664"/>
                  <a:gd name="T85" fmla="*/ 293 h 755"/>
                  <a:gd name="T86" fmla="*/ 582 w 664"/>
                  <a:gd name="T87" fmla="*/ 309 h 755"/>
                  <a:gd name="T88" fmla="*/ 613 w 664"/>
                  <a:gd name="T89" fmla="*/ 309 h 755"/>
                  <a:gd name="T90" fmla="*/ 651 w 664"/>
                  <a:gd name="T91" fmla="*/ 329 h 755"/>
                  <a:gd name="T92" fmla="*/ 653 w 664"/>
                  <a:gd name="T93" fmla="*/ 389 h 755"/>
                  <a:gd name="T94" fmla="*/ 657 w 664"/>
                  <a:gd name="T95" fmla="*/ 418 h 755"/>
                  <a:gd name="T96" fmla="*/ 602 w 664"/>
                  <a:gd name="T97" fmla="*/ 436 h 755"/>
                  <a:gd name="T98" fmla="*/ 517 w 664"/>
                  <a:gd name="T99" fmla="*/ 436 h 755"/>
                  <a:gd name="T100" fmla="*/ 502 w 664"/>
                  <a:gd name="T101" fmla="*/ 442 h 755"/>
                  <a:gd name="T102" fmla="*/ 513 w 664"/>
                  <a:gd name="T103" fmla="*/ 469 h 755"/>
                  <a:gd name="T104" fmla="*/ 557 w 664"/>
                  <a:gd name="T105" fmla="*/ 495 h 755"/>
                  <a:gd name="T106" fmla="*/ 553 w 664"/>
                  <a:gd name="T107" fmla="*/ 540 h 755"/>
                  <a:gd name="T108" fmla="*/ 513 w 664"/>
                  <a:gd name="T109" fmla="*/ 600 h 755"/>
                  <a:gd name="T110" fmla="*/ 477 w 664"/>
                  <a:gd name="T111" fmla="*/ 620 h 755"/>
                  <a:gd name="T112" fmla="*/ 437 w 664"/>
                  <a:gd name="T113" fmla="*/ 629 h 755"/>
                  <a:gd name="T114" fmla="*/ 410 w 664"/>
                  <a:gd name="T115" fmla="*/ 666 h 755"/>
                  <a:gd name="T116" fmla="*/ 388 w 664"/>
                  <a:gd name="T117" fmla="*/ 684 h 755"/>
                  <a:gd name="T118" fmla="*/ 366 w 664"/>
                  <a:gd name="T119" fmla="*/ 746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4" h="755">
                    <a:moveTo>
                      <a:pt x="29" y="0"/>
                    </a:moveTo>
                    <a:lnTo>
                      <a:pt x="34" y="5"/>
                    </a:lnTo>
                    <a:lnTo>
                      <a:pt x="38" y="5"/>
                    </a:lnTo>
                    <a:lnTo>
                      <a:pt x="43" y="9"/>
                    </a:lnTo>
                    <a:lnTo>
                      <a:pt x="52" y="11"/>
                    </a:lnTo>
                    <a:lnTo>
                      <a:pt x="58" y="16"/>
                    </a:lnTo>
                    <a:lnTo>
                      <a:pt x="63" y="16"/>
                    </a:lnTo>
                    <a:lnTo>
                      <a:pt x="65" y="14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81" y="9"/>
                    </a:lnTo>
                    <a:lnTo>
                      <a:pt x="81" y="11"/>
                    </a:lnTo>
                    <a:lnTo>
                      <a:pt x="83" y="9"/>
                    </a:lnTo>
                    <a:lnTo>
                      <a:pt x="87" y="14"/>
                    </a:lnTo>
                    <a:lnTo>
                      <a:pt x="94" y="14"/>
                    </a:lnTo>
                    <a:lnTo>
                      <a:pt x="101" y="22"/>
                    </a:lnTo>
                    <a:lnTo>
                      <a:pt x="107" y="20"/>
                    </a:lnTo>
                    <a:lnTo>
                      <a:pt x="112" y="25"/>
                    </a:lnTo>
                    <a:lnTo>
                      <a:pt x="112" y="29"/>
                    </a:lnTo>
                    <a:lnTo>
                      <a:pt x="116" y="25"/>
                    </a:lnTo>
                    <a:lnTo>
                      <a:pt x="118" y="25"/>
                    </a:lnTo>
                    <a:lnTo>
                      <a:pt x="121" y="27"/>
                    </a:lnTo>
                    <a:lnTo>
                      <a:pt x="118" y="31"/>
                    </a:lnTo>
                    <a:lnTo>
                      <a:pt x="121" y="34"/>
                    </a:lnTo>
                    <a:lnTo>
                      <a:pt x="121" y="36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8" y="40"/>
                    </a:lnTo>
                    <a:lnTo>
                      <a:pt x="121" y="42"/>
                    </a:lnTo>
                    <a:lnTo>
                      <a:pt x="121" y="45"/>
                    </a:lnTo>
                    <a:lnTo>
                      <a:pt x="123" y="45"/>
                    </a:lnTo>
                    <a:lnTo>
                      <a:pt x="123" y="47"/>
                    </a:lnTo>
                    <a:lnTo>
                      <a:pt x="125" y="47"/>
                    </a:lnTo>
                    <a:lnTo>
                      <a:pt x="125" y="49"/>
                    </a:lnTo>
                    <a:lnTo>
                      <a:pt x="127" y="51"/>
                    </a:lnTo>
                    <a:lnTo>
                      <a:pt x="130" y="51"/>
                    </a:lnTo>
                    <a:lnTo>
                      <a:pt x="130" y="54"/>
                    </a:lnTo>
                    <a:lnTo>
                      <a:pt x="127" y="58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4" y="58"/>
                    </a:lnTo>
                    <a:lnTo>
                      <a:pt x="138" y="60"/>
                    </a:lnTo>
                    <a:lnTo>
                      <a:pt x="136" y="62"/>
                    </a:lnTo>
                    <a:lnTo>
                      <a:pt x="134" y="65"/>
                    </a:lnTo>
                    <a:lnTo>
                      <a:pt x="132" y="62"/>
                    </a:lnTo>
                    <a:lnTo>
                      <a:pt x="132" y="65"/>
                    </a:lnTo>
                    <a:lnTo>
                      <a:pt x="134" y="69"/>
                    </a:lnTo>
                    <a:lnTo>
                      <a:pt x="132" y="71"/>
                    </a:lnTo>
                    <a:lnTo>
                      <a:pt x="138" y="74"/>
                    </a:lnTo>
                    <a:lnTo>
                      <a:pt x="138" y="76"/>
                    </a:lnTo>
                    <a:lnTo>
                      <a:pt x="136" y="76"/>
                    </a:lnTo>
                    <a:lnTo>
                      <a:pt x="138" y="78"/>
                    </a:lnTo>
                    <a:lnTo>
                      <a:pt x="136" y="78"/>
                    </a:lnTo>
                    <a:lnTo>
                      <a:pt x="134" y="78"/>
                    </a:lnTo>
                    <a:lnTo>
                      <a:pt x="132" y="80"/>
                    </a:lnTo>
                    <a:lnTo>
                      <a:pt x="132" y="85"/>
                    </a:lnTo>
                    <a:lnTo>
                      <a:pt x="132" y="82"/>
                    </a:lnTo>
                    <a:lnTo>
                      <a:pt x="130" y="82"/>
                    </a:lnTo>
                    <a:lnTo>
                      <a:pt x="127" y="82"/>
                    </a:lnTo>
                    <a:lnTo>
                      <a:pt x="127" y="85"/>
                    </a:lnTo>
                    <a:lnTo>
                      <a:pt x="125" y="85"/>
                    </a:lnTo>
                    <a:lnTo>
                      <a:pt x="130" y="87"/>
                    </a:lnTo>
                    <a:lnTo>
                      <a:pt x="127" y="89"/>
                    </a:lnTo>
                    <a:lnTo>
                      <a:pt x="123" y="89"/>
                    </a:lnTo>
                    <a:lnTo>
                      <a:pt x="123" y="94"/>
                    </a:lnTo>
                    <a:lnTo>
                      <a:pt x="121" y="94"/>
                    </a:lnTo>
                    <a:lnTo>
                      <a:pt x="123" y="96"/>
                    </a:lnTo>
                    <a:lnTo>
                      <a:pt x="118" y="94"/>
                    </a:lnTo>
                    <a:lnTo>
                      <a:pt x="116" y="96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16" y="100"/>
                    </a:lnTo>
                    <a:lnTo>
                      <a:pt x="112" y="102"/>
                    </a:lnTo>
                    <a:lnTo>
                      <a:pt x="116" y="105"/>
                    </a:lnTo>
                    <a:lnTo>
                      <a:pt x="116" y="107"/>
                    </a:lnTo>
                    <a:lnTo>
                      <a:pt x="121" y="109"/>
                    </a:lnTo>
                    <a:lnTo>
                      <a:pt x="121" y="111"/>
                    </a:lnTo>
                    <a:lnTo>
                      <a:pt x="121" y="114"/>
                    </a:lnTo>
                    <a:lnTo>
                      <a:pt x="118" y="114"/>
                    </a:lnTo>
                    <a:lnTo>
                      <a:pt x="116" y="114"/>
                    </a:lnTo>
                    <a:lnTo>
                      <a:pt x="112" y="118"/>
                    </a:lnTo>
                    <a:lnTo>
                      <a:pt x="114" y="120"/>
                    </a:lnTo>
                    <a:lnTo>
                      <a:pt x="112" y="125"/>
                    </a:lnTo>
                    <a:lnTo>
                      <a:pt x="109" y="125"/>
                    </a:lnTo>
                    <a:lnTo>
                      <a:pt x="109" y="127"/>
                    </a:lnTo>
                    <a:lnTo>
                      <a:pt x="109" y="131"/>
                    </a:lnTo>
                    <a:lnTo>
                      <a:pt x="107" y="131"/>
                    </a:lnTo>
                    <a:lnTo>
                      <a:pt x="103" y="136"/>
                    </a:lnTo>
                    <a:lnTo>
                      <a:pt x="105" y="138"/>
                    </a:lnTo>
                    <a:lnTo>
                      <a:pt x="103" y="142"/>
                    </a:lnTo>
                    <a:lnTo>
                      <a:pt x="101" y="140"/>
                    </a:lnTo>
                    <a:lnTo>
                      <a:pt x="98" y="142"/>
                    </a:lnTo>
                    <a:lnTo>
                      <a:pt x="98" y="147"/>
                    </a:lnTo>
                    <a:lnTo>
                      <a:pt x="98" y="145"/>
                    </a:lnTo>
                    <a:lnTo>
                      <a:pt x="101" y="147"/>
                    </a:lnTo>
                    <a:lnTo>
                      <a:pt x="101" y="151"/>
                    </a:lnTo>
                    <a:lnTo>
                      <a:pt x="98" y="151"/>
                    </a:lnTo>
                    <a:lnTo>
                      <a:pt x="98" y="149"/>
                    </a:lnTo>
                    <a:lnTo>
                      <a:pt x="94" y="147"/>
                    </a:lnTo>
                    <a:lnTo>
                      <a:pt x="92" y="149"/>
                    </a:lnTo>
                    <a:lnTo>
                      <a:pt x="94" y="149"/>
                    </a:lnTo>
                    <a:lnTo>
                      <a:pt x="94" y="151"/>
                    </a:lnTo>
                    <a:lnTo>
                      <a:pt x="92" y="151"/>
                    </a:lnTo>
                    <a:lnTo>
                      <a:pt x="87" y="158"/>
                    </a:lnTo>
                    <a:lnTo>
                      <a:pt x="85" y="158"/>
                    </a:lnTo>
                    <a:lnTo>
                      <a:pt x="85" y="162"/>
                    </a:lnTo>
                    <a:lnTo>
                      <a:pt x="89" y="165"/>
                    </a:lnTo>
                    <a:lnTo>
                      <a:pt x="89" y="167"/>
                    </a:lnTo>
                    <a:lnTo>
                      <a:pt x="94" y="169"/>
                    </a:lnTo>
                    <a:lnTo>
                      <a:pt x="92" y="176"/>
                    </a:lnTo>
                    <a:lnTo>
                      <a:pt x="83" y="180"/>
                    </a:lnTo>
                    <a:lnTo>
                      <a:pt x="78" y="180"/>
                    </a:lnTo>
                    <a:lnTo>
                      <a:pt x="74" y="180"/>
                    </a:lnTo>
                    <a:lnTo>
                      <a:pt x="69" y="185"/>
                    </a:lnTo>
                    <a:lnTo>
                      <a:pt x="67" y="185"/>
                    </a:lnTo>
                    <a:lnTo>
                      <a:pt x="65" y="182"/>
                    </a:lnTo>
                    <a:lnTo>
                      <a:pt x="60" y="185"/>
                    </a:lnTo>
                    <a:lnTo>
                      <a:pt x="54" y="185"/>
                    </a:lnTo>
                    <a:lnTo>
                      <a:pt x="47" y="182"/>
                    </a:lnTo>
                    <a:lnTo>
                      <a:pt x="43" y="185"/>
                    </a:lnTo>
                    <a:lnTo>
                      <a:pt x="43" y="187"/>
                    </a:lnTo>
                    <a:lnTo>
                      <a:pt x="38" y="185"/>
                    </a:lnTo>
                    <a:lnTo>
                      <a:pt x="36" y="189"/>
                    </a:lnTo>
                    <a:lnTo>
                      <a:pt x="36" y="191"/>
                    </a:lnTo>
                    <a:lnTo>
                      <a:pt x="36" y="193"/>
                    </a:lnTo>
                    <a:lnTo>
                      <a:pt x="38" y="198"/>
                    </a:lnTo>
                    <a:lnTo>
                      <a:pt x="34" y="198"/>
                    </a:lnTo>
                    <a:lnTo>
                      <a:pt x="32" y="202"/>
                    </a:lnTo>
                    <a:lnTo>
                      <a:pt x="29" y="202"/>
                    </a:lnTo>
                    <a:lnTo>
                      <a:pt x="27" y="200"/>
                    </a:lnTo>
                    <a:lnTo>
                      <a:pt x="25" y="209"/>
                    </a:lnTo>
                    <a:lnTo>
                      <a:pt x="20" y="211"/>
                    </a:lnTo>
                    <a:lnTo>
                      <a:pt x="20" y="213"/>
                    </a:lnTo>
                    <a:lnTo>
                      <a:pt x="23" y="216"/>
                    </a:lnTo>
                    <a:lnTo>
                      <a:pt x="25" y="218"/>
                    </a:lnTo>
                    <a:lnTo>
                      <a:pt x="20" y="220"/>
                    </a:lnTo>
                    <a:lnTo>
                      <a:pt x="27" y="222"/>
                    </a:lnTo>
                    <a:lnTo>
                      <a:pt x="27" y="225"/>
                    </a:lnTo>
                    <a:lnTo>
                      <a:pt x="29" y="227"/>
                    </a:lnTo>
                    <a:lnTo>
                      <a:pt x="27" y="231"/>
                    </a:lnTo>
                    <a:lnTo>
                      <a:pt x="29" y="231"/>
                    </a:lnTo>
                    <a:lnTo>
                      <a:pt x="32" y="233"/>
                    </a:lnTo>
                    <a:lnTo>
                      <a:pt x="34" y="233"/>
                    </a:lnTo>
                    <a:lnTo>
                      <a:pt x="32" y="236"/>
                    </a:lnTo>
                    <a:lnTo>
                      <a:pt x="32" y="238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40" y="242"/>
                    </a:lnTo>
                    <a:lnTo>
                      <a:pt x="36" y="245"/>
                    </a:lnTo>
                    <a:lnTo>
                      <a:pt x="40" y="247"/>
                    </a:lnTo>
                    <a:lnTo>
                      <a:pt x="34" y="247"/>
                    </a:lnTo>
                    <a:lnTo>
                      <a:pt x="32" y="249"/>
                    </a:lnTo>
                    <a:lnTo>
                      <a:pt x="25" y="253"/>
                    </a:lnTo>
                    <a:lnTo>
                      <a:pt x="23" y="256"/>
                    </a:lnTo>
                    <a:lnTo>
                      <a:pt x="25" y="262"/>
                    </a:lnTo>
                    <a:lnTo>
                      <a:pt x="25" y="265"/>
                    </a:lnTo>
                    <a:lnTo>
                      <a:pt x="7" y="278"/>
                    </a:lnTo>
                    <a:lnTo>
                      <a:pt x="5" y="280"/>
                    </a:lnTo>
                    <a:lnTo>
                      <a:pt x="0" y="282"/>
                    </a:lnTo>
                    <a:lnTo>
                      <a:pt x="0" y="287"/>
                    </a:lnTo>
                    <a:lnTo>
                      <a:pt x="5" y="289"/>
                    </a:lnTo>
                    <a:lnTo>
                      <a:pt x="7" y="291"/>
                    </a:lnTo>
                    <a:lnTo>
                      <a:pt x="9" y="298"/>
                    </a:lnTo>
                    <a:lnTo>
                      <a:pt x="9" y="302"/>
                    </a:lnTo>
                    <a:lnTo>
                      <a:pt x="16" y="313"/>
                    </a:lnTo>
                    <a:lnTo>
                      <a:pt x="14" y="316"/>
                    </a:lnTo>
                    <a:lnTo>
                      <a:pt x="16" y="320"/>
                    </a:lnTo>
                    <a:lnTo>
                      <a:pt x="14" y="329"/>
                    </a:lnTo>
                    <a:lnTo>
                      <a:pt x="9" y="331"/>
                    </a:lnTo>
                    <a:lnTo>
                      <a:pt x="9" y="333"/>
                    </a:lnTo>
                    <a:lnTo>
                      <a:pt x="11" y="336"/>
                    </a:lnTo>
                    <a:lnTo>
                      <a:pt x="11" y="338"/>
                    </a:lnTo>
                    <a:lnTo>
                      <a:pt x="16" y="340"/>
                    </a:lnTo>
                    <a:lnTo>
                      <a:pt x="14" y="342"/>
                    </a:lnTo>
                    <a:lnTo>
                      <a:pt x="16" y="344"/>
                    </a:lnTo>
                    <a:lnTo>
                      <a:pt x="29" y="353"/>
                    </a:lnTo>
                    <a:lnTo>
                      <a:pt x="25" y="360"/>
                    </a:lnTo>
                    <a:lnTo>
                      <a:pt x="27" y="364"/>
                    </a:lnTo>
                    <a:lnTo>
                      <a:pt x="32" y="369"/>
                    </a:lnTo>
                    <a:lnTo>
                      <a:pt x="36" y="369"/>
                    </a:lnTo>
                    <a:lnTo>
                      <a:pt x="36" y="367"/>
                    </a:lnTo>
                    <a:lnTo>
                      <a:pt x="40" y="364"/>
                    </a:lnTo>
                    <a:lnTo>
                      <a:pt x="40" y="362"/>
                    </a:lnTo>
                    <a:lnTo>
                      <a:pt x="45" y="360"/>
                    </a:lnTo>
                    <a:lnTo>
                      <a:pt x="45" y="356"/>
                    </a:lnTo>
                    <a:lnTo>
                      <a:pt x="49" y="351"/>
                    </a:lnTo>
                    <a:lnTo>
                      <a:pt x="56" y="356"/>
                    </a:lnTo>
                    <a:lnTo>
                      <a:pt x="60" y="358"/>
                    </a:lnTo>
                    <a:lnTo>
                      <a:pt x="63" y="362"/>
                    </a:lnTo>
                    <a:lnTo>
                      <a:pt x="67" y="364"/>
                    </a:lnTo>
                    <a:lnTo>
                      <a:pt x="67" y="367"/>
                    </a:lnTo>
                    <a:lnTo>
                      <a:pt x="72" y="369"/>
                    </a:lnTo>
                    <a:lnTo>
                      <a:pt x="74" y="373"/>
                    </a:lnTo>
                    <a:lnTo>
                      <a:pt x="76" y="376"/>
                    </a:lnTo>
                    <a:lnTo>
                      <a:pt x="81" y="373"/>
                    </a:lnTo>
                    <a:lnTo>
                      <a:pt x="83" y="371"/>
                    </a:lnTo>
                    <a:lnTo>
                      <a:pt x="83" y="373"/>
                    </a:lnTo>
                    <a:lnTo>
                      <a:pt x="85" y="371"/>
                    </a:lnTo>
                    <a:lnTo>
                      <a:pt x="87" y="373"/>
                    </a:lnTo>
                    <a:lnTo>
                      <a:pt x="85" y="376"/>
                    </a:lnTo>
                    <a:lnTo>
                      <a:pt x="89" y="382"/>
                    </a:lnTo>
                    <a:lnTo>
                      <a:pt x="92" y="382"/>
                    </a:lnTo>
                    <a:lnTo>
                      <a:pt x="94" y="378"/>
                    </a:lnTo>
                    <a:lnTo>
                      <a:pt x="96" y="380"/>
                    </a:lnTo>
                    <a:lnTo>
                      <a:pt x="96" y="378"/>
                    </a:lnTo>
                    <a:lnTo>
                      <a:pt x="101" y="378"/>
                    </a:lnTo>
                    <a:lnTo>
                      <a:pt x="103" y="376"/>
                    </a:lnTo>
                    <a:lnTo>
                      <a:pt x="103" y="371"/>
                    </a:lnTo>
                    <a:lnTo>
                      <a:pt x="107" y="369"/>
                    </a:lnTo>
                    <a:lnTo>
                      <a:pt x="107" y="364"/>
                    </a:lnTo>
                    <a:lnTo>
                      <a:pt x="116" y="358"/>
                    </a:lnTo>
                    <a:lnTo>
                      <a:pt x="116" y="351"/>
                    </a:lnTo>
                    <a:lnTo>
                      <a:pt x="118" y="347"/>
                    </a:lnTo>
                    <a:lnTo>
                      <a:pt x="118" y="344"/>
                    </a:lnTo>
                    <a:lnTo>
                      <a:pt x="112" y="344"/>
                    </a:lnTo>
                    <a:lnTo>
                      <a:pt x="109" y="342"/>
                    </a:lnTo>
                    <a:lnTo>
                      <a:pt x="107" y="342"/>
                    </a:lnTo>
                    <a:lnTo>
                      <a:pt x="105" y="338"/>
                    </a:lnTo>
                    <a:lnTo>
                      <a:pt x="107" y="336"/>
                    </a:lnTo>
                    <a:lnTo>
                      <a:pt x="109" y="338"/>
                    </a:lnTo>
                    <a:lnTo>
                      <a:pt x="109" y="340"/>
                    </a:lnTo>
                    <a:lnTo>
                      <a:pt x="116" y="338"/>
                    </a:lnTo>
                    <a:lnTo>
                      <a:pt x="112" y="336"/>
                    </a:lnTo>
                    <a:lnTo>
                      <a:pt x="112" y="329"/>
                    </a:lnTo>
                    <a:lnTo>
                      <a:pt x="107" y="324"/>
                    </a:lnTo>
                    <a:lnTo>
                      <a:pt x="103" y="318"/>
                    </a:lnTo>
                    <a:lnTo>
                      <a:pt x="101" y="316"/>
                    </a:lnTo>
                    <a:lnTo>
                      <a:pt x="98" y="320"/>
                    </a:lnTo>
                    <a:lnTo>
                      <a:pt x="96" y="318"/>
                    </a:lnTo>
                    <a:lnTo>
                      <a:pt x="96" y="322"/>
                    </a:lnTo>
                    <a:lnTo>
                      <a:pt x="92" y="322"/>
                    </a:lnTo>
                    <a:lnTo>
                      <a:pt x="87" y="324"/>
                    </a:lnTo>
                    <a:lnTo>
                      <a:pt x="85" y="322"/>
                    </a:lnTo>
                    <a:lnTo>
                      <a:pt x="83" y="313"/>
                    </a:lnTo>
                    <a:lnTo>
                      <a:pt x="87" y="307"/>
                    </a:lnTo>
                    <a:lnTo>
                      <a:pt x="87" y="296"/>
                    </a:lnTo>
                    <a:lnTo>
                      <a:pt x="89" y="291"/>
                    </a:lnTo>
                    <a:lnTo>
                      <a:pt x="87" y="285"/>
                    </a:lnTo>
                    <a:lnTo>
                      <a:pt x="74" y="280"/>
                    </a:lnTo>
                    <a:lnTo>
                      <a:pt x="72" y="273"/>
                    </a:lnTo>
                    <a:lnTo>
                      <a:pt x="69" y="273"/>
                    </a:lnTo>
                    <a:lnTo>
                      <a:pt x="69" y="271"/>
                    </a:lnTo>
                    <a:lnTo>
                      <a:pt x="67" y="271"/>
                    </a:lnTo>
                    <a:lnTo>
                      <a:pt x="69" y="260"/>
                    </a:lnTo>
                    <a:lnTo>
                      <a:pt x="69" y="256"/>
                    </a:lnTo>
                    <a:lnTo>
                      <a:pt x="65" y="253"/>
                    </a:lnTo>
                    <a:lnTo>
                      <a:pt x="63" y="251"/>
                    </a:lnTo>
                    <a:lnTo>
                      <a:pt x="63" y="242"/>
                    </a:lnTo>
                    <a:lnTo>
                      <a:pt x="58" y="233"/>
                    </a:lnTo>
                    <a:lnTo>
                      <a:pt x="58" y="229"/>
                    </a:lnTo>
                    <a:lnTo>
                      <a:pt x="56" y="227"/>
                    </a:lnTo>
                    <a:lnTo>
                      <a:pt x="54" y="227"/>
                    </a:lnTo>
                    <a:lnTo>
                      <a:pt x="52" y="225"/>
                    </a:lnTo>
                    <a:lnTo>
                      <a:pt x="49" y="225"/>
                    </a:lnTo>
                    <a:lnTo>
                      <a:pt x="47" y="225"/>
                    </a:lnTo>
                    <a:lnTo>
                      <a:pt x="43" y="227"/>
                    </a:lnTo>
                    <a:lnTo>
                      <a:pt x="40" y="227"/>
                    </a:lnTo>
                    <a:lnTo>
                      <a:pt x="38" y="225"/>
                    </a:lnTo>
                    <a:lnTo>
                      <a:pt x="40" y="222"/>
                    </a:lnTo>
                    <a:lnTo>
                      <a:pt x="45" y="225"/>
                    </a:lnTo>
                    <a:lnTo>
                      <a:pt x="47" y="220"/>
                    </a:lnTo>
                    <a:lnTo>
                      <a:pt x="49" y="222"/>
                    </a:lnTo>
                    <a:lnTo>
                      <a:pt x="52" y="222"/>
                    </a:lnTo>
                    <a:lnTo>
                      <a:pt x="54" y="218"/>
                    </a:lnTo>
                    <a:lnTo>
                      <a:pt x="52" y="213"/>
                    </a:lnTo>
                    <a:lnTo>
                      <a:pt x="54" y="213"/>
                    </a:lnTo>
                    <a:lnTo>
                      <a:pt x="56" y="216"/>
                    </a:lnTo>
                    <a:lnTo>
                      <a:pt x="60" y="216"/>
                    </a:lnTo>
                    <a:lnTo>
                      <a:pt x="60" y="211"/>
                    </a:lnTo>
                    <a:lnTo>
                      <a:pt x="56" y="211"/>
                    </a:lnTo>
                    <a:lnTo>
                      <a:pt x="58" y="209"/>
                    </a:lnTo>
                    <a:lnTo>
                      <a:pt x="60" y="209"/>
                    </a:lnTo>
                    <a:lnTo>
                      <a:pt x="63" y="207"/>
                    </a:lnTo>
                    <a:lnTo>
                      <a:pt x="67" y="207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74" y="202"/>
                    </a:lnTo>
                    <a:lnTo>
                      <a:pt x="76" y="202"/>
                    </a:lnTo>
                    <a:lnTo>
                      <a:pt x="78" y="205"/>
                    </a:lnTo>
                    <a:lnTo>
                      <a:pt x="74" y="209"/>
                    </a:lnTo>
                    <a:lnTo>
                      <a:pt x="72" y="205"/>
                    </a:lnTo>
                    <a:lnTo>
                      <a:pt x="72" y="211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78" y="216"/>
                    </a:lnTo>
                    <a:lnTo>
                      <a:pt x="83" y="216"/>
                    </a:lnTo>
                    <a:lnTo>
                      <a:pt x="87" y="213"/>
                    </a:lnTo>
                    <a:lnTo>
                      <a:pt x="85" y="211"/>
                    </a:lnTo>
                    <a:lnTo>
                      <a:pt x="85" y="209"/>
                    </a:lnTo>
                    <a:lnTo>
                      <a:pt x="85" y="207"/>
                    </a:lnTo>
                    <a:lnTo>
                      <a:pt x="83" y="209"/>
                    </a:lnTo>
                    <a:lnTo>
                      <a:pt x="83" y="207"/>
                    </a:lnTo>
                    <a:lnTo>
                      <a:pt x="94" y="205"/>
                    </a:lnTo>
                    <a:lnTo>
                      <a:pt x="89" y="202"/>
                    </a:lnTo>
                    <a:lnTo>
                      <a:pt x="87" y="205"/>
                    </a:lnTo>
                    <a:lnTo>
                      <a:pt x="85" y="205"/>
                    </a:lnTo>
                    <a:lnTo>
                      <a:pt x="85" y="202"/>
                    </a:lnTo>
                    <a:lnTo>
                      <a:pt x="81" y="200"/>
                    </a:lnTo>
                    <a:lnTo>
                      <a:pt x="83" y="193"/>
                    </a:lnTo>
                    <a:lnTo>
                      <a:pt x="83" y="196"/>
                    </a:lnTo>
                    <a:lnTo>
                      <a:pt x="85" y="198"/>
                    </a:lnTo>
                    <a:lnTo>
                      <a:pt x="89" y="196"/>
                    </a:lnTo>
                    <a:lnTo>
                      <a:pt x="96" y="200"/>
                    </a:lnTo>
                    <a:lnTo>
                      <a:pt x="98" y="200"/>
                    </a:lnTo>
                    <a:lnTo>
                      <a:pt x="94" y="202"/>
                    </a:lnTo>
                    <a:lnTo>
                      <a:pt x="96" y="205"/>
                    </a:lnTo>
                    <a:lnTo>
                      <a:pt x="98" y="200"/>
                    </a:lnTo>
                    <a:lnTo>
                      <a:pt x="101" y="198"/>
                    </a:lnTo>
                    <a:lnTo>
                      <a:pt x="96" y="193"/>
                    </a:lnTo>
                    <a:lnTo>
                      <a:pt x="103" y="191"/>
                    </a:lnTo>
                    <a:lnTo>
                      <a:pt x="101" y="187"/>
                    </a:lnTo>
                    <a:lnTo>
                      <a:pt x="103" y="185"/>
                    </a:lnTo>
                    <a:lnTo>
                      <a:pt x="107" y="187"/>
                    </a:lnTo>
                    <a:lnTo>
                      <a:pt x="107" y="189"/>
                    </a:lnTo>
                    <a:lnTo>
                      <a:pt x="109" y="185"/>
                    </a:lnTo>
                    <a:lnTo>
                      <a:pt x="112" y="187"/>
                    </a:lnTo>
                    <a:lnTo>
                      <a:pt x="112" y="189"/>
                    </a:lnTo>
                    <a:lnTo>
                      <a:pt x="107" y="191"/>
                    </a:lnTo>
                    <a:lnTo>
                      <a:pt x="112" y="196"/>
                    </a:lnTo>
                    <a:lnTo>
                      <a:pt x="112" y="198"/>
                    </a:lnTo>
                    <a:lnTo>
                      <a:pt x="107" y="202"/>
                    </a:lnTo>
                    <a:lnTo>
                      <a:pt x="109" y="205"/>
                    </a:lnTo>
                    <a:lnTo>
                      <a:pt x="112" y="202"/>
                    </a:lnTo>
                    <a:lnTo>
                      <a:pt x="114" y="202"/>
                    </a:lnTo>
                    <a:lnTo>
                      <a:pt x="116" y="211"/>
                    </a:lnTo>
                    <a:lnTo>
                      <a:pt x="112" y="213"/>
                    </a:lnTo>
                    <a:lnTo>
                      <a:pt x="112" y="216"/>
                    </a:lnTo>
                    <a:lnTo>
                      <a:pt x="109" y="216"/>
                    </a:lnTo>
                    <a:lnTo>
                      <a:pt x="105" y="213"/>
                    </a:lnTo>
                    <a:lnTo>
                      <a:pt x="105" y="211"/>
                    </a:lnTo>
                    <a:lnTo>
                      <a:pt x="109" y="211"/>
                    </a:lnTo>
                    <a:lnTo>
                      <a:pt x="114" y="209"/>
                    </a:lnTo>
                    <a:lnTo>
                      <a:pt x="109" y="209"/>
                    </a:lnTo>
                    <a:lnTo>
                      <a:pt x="105" y="209"/>
                    </a:lnTo>
                    <a:lnTo>
                      <a:pt x="103" y="211"/>
                    </a:lnTo>
                    <a:lnTo>
                      <a:pt x="96" y="216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4" y="220"/>
                    </a:lnTo>
                    <a:lnTo>
                      <a:pt x="89" y="220"/>
                    </a:lnTo>
                    <a:lnTo>
                      <a:pt x="89" y="222"/>
                    </a:lnTo>
                    <a:lnTo>
                      <a:pt x="89" y="225"/>
                    </a:lnTo>
                    <a:lnTo>
                      <a:pt x="94" y="222"/>
                    </a:lnTo>
                    <a:lnTo>
                      <a:pt x="92" y="227"/>
                    </a:lnTo>
                    <a:lnTo>
                      <a:pt x="98" y="233"/>
                    </a:lnTo>
                    <a:lnTo>
                      <a:pt x="101" y="225"/>
                    </a:lnTo>
                    <a:lnTo>
                      <a:pt x="103" y="225"/>
                    </a:lnTo>
                    <a:lnTo>
                      <a:pt x="101" y="220"/>
                    </a:lnTo>
                    <a:lnTo>
                      <a:pt x="103" y="218"/>
                    </a:lnTo>
                    <a:lnTo>
                      <a:pt x="103" y="216"/>
                    </a:lnTo>
                    <a:lnTo>
                      <a:pt x="107" y="218"/>
                    </a:lnTo>
                    <a:lnTo>
                      <a:pt x="109" y="216"/>
                    </a:lnTo>
                    <a:lnTo>
                      <a:pt x="109" y="218"/>
                    </a:lnTo>
                    <a:lnTo>
                      <a:pt x="114" y="216"/>
                    </a:lnTo>
                    <a:lnTo>
                      <a:pt x="114" y="220"/>
                    </a:lnTo>
                    <a:lnTo>
                      <a:pt x="116" y="225"/>
                    </a:lnTo>
                    <a:lnTo>
                      <a:pt x="112" y="225"/>
                    </a:lnTo>
                    <a:lnTo>
                      <a:pt x="112" y="227"/>
                    </a:lnTo>
                    <a:lnTo>
                      <a:pt x="107" y="227"/>
                    </a:lnTo>
                    <a:lnTo>
                      <a:pt x="105" y="231"/>
                    </a:lnTo>
                    <a:lnTo>
                      <a:pt x="103" y="229"/>
                    </a:lnTo>
                    <a:lnTo>
                      <a:pt x="101" y="233"/>
                    </a:lnTo>
                    <a:lnTo>
                      <a:pt x="103" y="236"/>
                    </a:lnTo>
                    <a:lnTo>
                      <a:pt x="101" y="238"/>
                    </a:lnTo>
                    <a:lnTo>
                      <a:pt x="103" y="242"/>
                    </a:lnTo>
                    <a:lnTo>
                      <a:pt x="109" y="236"/>
                    </a:lnTo>
                    <a:lnTo>
                      <a:pt x="112" y="233"/>
                    </a:lnTo>
                    <a:lnTo>
                      <a:pt x="114" y="233"/>
                    </a:lnTo>
                    <a:lnTo>
                      <a:pt x="118" y="238"/>
                    </a:lnTo>
                    <a:lnTo>
                      <a:pt x="121" y="238"/>
                    </a:lnTo>
                    <a:lnTo>
                      <a:pt x="121" y="236"/>
                    </a:lnTo>
                    <a:lnTo>
                      <a:pt x="118" y="231"/>
                    </a:lnTo>
                    <a:lnTo>
                      <a:pt x="116" y="231"/>
                    </a:lnTo>
                    <a:lnTo>
                      <a:pt x="118" y="227"/>
                    </a:lnTo>
                    <a:lnTo>
                      <a:pt x="121" y="227"/>
                    </a:lnTo>
                    <a:lnTo>
                      <a:pt x="123" y="227"/>
                    </a:lnTo>
                    <a:lnTo>
                      <a:pt x="123" y="229"/>
                    </a:lnTo>
                    <a:lnTo>
                      <a:pt x="125" y="229"/>
                    </a:lnTo>
                    <a:lnTo>
                      <a:pt x="123" y="231"/>
                    </a:lnTo>
                    <a:lnTo>
                      <a:pt x="127" y="233"/>
                    </a:lnTo>
                    <a:lnTo>
                      <a:pt x="123" y="238"/>
                    </a:lnTo>
                    <a:lnTo>
                      <a:pt x="125" y="240"/>
                    </a:lnTo>
                    <a:lnTo>
                      <a:pt x="123" y="245"/>
                    </a:lnTo>
                    <a:lnTo>
                      <a:pt x="127" y="247"/>
                    </a:lnTo>
                    <a:lnTo>
                      <a:pt x="132" y="238"/>
                    </a:lnTo>
                    <a:lnTo>
                      <a:pt x="134" y="240"/>
                    </a:lnTo>
                    <a:lnTo>
                      <a:pt x="138" y="242"/>
                    </a:lnTo>
                    <a:lnTo>
                      <a:pt x="136" y="245"/>
                    </a:lnTo>
                    <a:lnTo>
                      <a:pt x="138" y="247"/>
                    </a:lnTo>
                    <a:lnTo>
                      <a:pt x="136" y="249"/>
                    </a:lnTo>
                    <a:lnTo>
                      <a:pt x="138" y="249"/>
                    </a:lnTo>
                    <a:lnTo>
                      <a:pt x="141" y="249"/>
                    </a:lnTo>
                    <a:lnTo>
                      <a:pt x="143" y="249"/>
                    </a:lnTo>
                    <a:lnTo>
                      <a:pt x="145" y="249"/>
                    </a:lnTo>
                    <a:lnTo>
                      <a:pt x="145" y="247"/>
                    </a:lnTo>
                    <a:lnTo>
                      <a:pt x="143" y="245"/>
                    </a:lnTo>
                    <a:lnTo>
                      <a:pt x="147" y="245"/>
                    </a:lnTo>
                    <a:lnTo>
                      <a:pt x="150" y="249"/>
                    </a:lnTo>
                    <a:lnTo>
                      <a:pt x="152" y="249"/>
                    </a:lnTo>
                    <a:lnTo>
                      <a:pt x="154" y="249"/>
                    </a:lnTo>
                    <a:lnTo>
                      <a:pt x="154" y="245"/>
                    </a:lnTo>
                    <a:lnTo>
                      <a:pt x="152" y="245"/>
                    </a:lnTo>
                    <a:lnTo>
                      <a:pt x="156" y="242"/>
                    </a:lnTo>
                    <a:lnTo>
                      <a:pt x="156" y="245"/>
                    </a:lnTo>
                    <a:lnTo>
                      <a:pt x="156" y="247"/>
                    </a:lnTo>
                    <a:lnTo>
                      <a:pt x="161" y="249"/>
                    </a:lnTo>
                    <a:lnTo>
                      <a:pt x="161" y="247"/>
                    </a:lnTo>
                    <a:lnTo>
                      <a:pt x="163" y="247"/>
                    </a:lnTo>
                    <a:lnTo>
                      <a:pt x="165" y="245"/>
                    </a:lnTo>
                    <a:lnTo>
                      <a:pt x="161" y="238"/>
                    </a:lnTo>
                    <a:lnTo>
                      <a:pt x="161" y="233"/>
                    </a:lnTo>
                    <a:lnTo>
                      <a:pt x="158" y="231"/>
                    </a:lnTo>
                    <a:lnTo>
                      <a:pt x="163" y="231"/>
                    </a:lnTo>
                    <a:lnTo>
                      <a:pt x="165" y="233"/>
                    </a:lnTo>
                    <a:lnTo>
                      <a:pt x="167" y="233"/>
                    </a:lnTo>
                    <a:lnTo>
                      <a:pt x="167" y="238"/>
                    </a:lnTo>
                    <a:lnTo>
                      <a:pt x="170" y="236"/>
                    </a:lnTo>
                    <a:lnTo>
                      <a:pt x="167" y="233"/>
                    </a:lnTo>
                    <a:lnTo>
                      <a:pt x="170" y="233"/>
                    </a:lnTo>
                    <a:lnTo>
                      <a:pt x="170" y="227"/>
                    </a:lnTo>
                    <a:lnTo>
                      <a:pt x="167" y="227"/>
                    </a:lnTo>
                    <a:lnTo>
                      <a:pt x="165" y="229"/>
                    </a:lnTo>
                    <a:lnTo>
                      <a:pt x="163" y="227"/>
                    </a:lnTo>
                    <a:lnTo>
                      <a:pt x="161" y="225"/>
                    </a:lnTo>
                    <a:lnTo>
                      <a:pt x="158" y="227"/>
                    </a:lnTo>
                    <a:lnTo>
                      <a:pt x="156" y="225"/>
                    </a:lnTo>
                    <a:lnTo>
                      <a:pt x="156" y="222"/>
                    </a:lnTo>
                    <a:lnTo>
                      <a:pt x="161" y="218"/>
                    </a:lnTo>
                    <a:lnTo>
                      <a:pt x="163" y="218"/>
                    </a:lnTo>
                    <a:lnTo>
                      <a:pt x="170" y="218"/>
                    </a:lnTo>
                    <a:lnTo>
                      <a:pt x="167" y="220"/>
                    </a:lnTo>
                    <a:lnTo>
                      <a:pt x="170" y="222"/>
                    </a:lnTo>
                    <a:lnTo>
                      <a:pt x="167" y="225"/>
                    </a:lnTo>
                    <a:lnTo>
                      <a:pt x="170" y="225"/>
                    </a:lnTo>
                    <a:lnTo>
                      <a:pt x="170" y="227"/>
                    </a:lnTo>
                    <a:lnTo>
                      <a:pt x="172" y="227"/>
                    </a:lnTo>
                    <a:lnTo>
                      <a:pt x="172" y="225"/>
                    </a:lnTo>
                    <a:lnTo>
                      <a:pt x="179" y="227"/>
                    </a:lnTo>
                    <a:lnTo>
                      <a:pt x="179" y="229"/>
                    </a:lnTo>
                    <a:lnTo>
                      <a:pt x="181" y="229"/>
                    </a:lnTo>
                    <a:lnTo>
                      <a:pt x="185" y="225"/>
                    </a:lnTo>
                    <a:lnTo>
                      <a:pt x="190" y="227"/>
                    </a:lnTo>
                    <a:lnTo>
                      <a:pt x="185" y="227"/>
                    </a:lnTo>
                    <a:lnTo>
                      <a:pt x="181" y="233"/>
                    </a:lnTo>
                    <a:lnTo>
                      <a:pt x="183" y="233"/>
                    </a:lnTo>
                    <a:lnTo>
                      <a:pt x="183" y="236"/>
                    </a:lnTo>
                    <a:lnTo>
                      <a:pt x="179" y="236"/>
                    </a:lnTo>
                    <a:lnTo>
                      <a:pt x="179" y="238"/>
                    </a:lnTo>
                    <a:lnTo>
                      <a:pt x="174" y="240"/>
                    </a:lnTo>
                    <a:lnTo>
                      <a:pt x="174" y="245"/>
                    </a:lnTo>
                    <a:lnTo>
                      <a:pt x="176" y="249"/>
                    </a:lnTo>
                    <a:lnTo>
                      <a:pt x="179" y="249"/>
                    </a:lnTo>
                    <a:lnTo>
                      <a:pt x="179" y="245"/>
                    </a:lnTo>
                    <a:lnTo>
                      <a:pt x="181" y="247"/>
                    </a:lnTo>
                    <a:lnTo>
                      <a:pt x="181" y="251"/>
                    </a:lnTo>
                    <a:lnTo>
                      <a:pt x="187" y="247"/>
                    </a:lnTo>
                    <a:lnTo>
                      <a:pt x="185" y="251"/>
                    </a:lnTo>
                    <a:lnTo>
                      <a:pt x="190" y="253"/>
                    </a:lnTo>
                    <a:lnTo>
                      <a:pt x="192" y="251"/>
                    </a:lnTo>
                    <a:lnTo>
                      <a:pt x="194" y="251"/>
                    </a:lnTo>
                    <a:lnTo>
                      <a:pt x="194" y="247"/>
                    </a:lnTo>
                    <a:lnTo>
                      <a:pt x="201" y="240"/>
                    </a:lnTo>
                    <a:lnTo>
                      <a:pt x="205" y="245"/>
                    </a:lnTo>
                    <a:lnTo>
                      <a:pt x="205" y="242"/>
                    </a:lnTo>
                    <a:lnTo>
                      <a:pt x="205" y="247"/>
                    </a:lnTo>
                    <a:lnTo>
                      <a:pt x="210" y="245"/>
                    </a:lnTo>
                    <a:lnTo>
                      <a:pt x="212" y="247"/>
                    </a:lnTo>
                    <a:lnTo>
                      <a:pt x="216" y="247"/>
                    </a:lnTo>
                    <a:lnTo>
                      <a:pt x="223" y="247"/>
                    </a:lnTo>
                    <a:lnTo>
                      <a:pt x="228" y="245"/>
                    </a:lnTo>
                    <a:lnTo>
                      <a:pt x="230" y="247"/>
                    </a:lnTo>
                    <a:lnTo>
                      <a:pt x="241" y="251"/>
                    </a:lnTo>
                    <a:lnTo>
                      <a:pt x="243" y="251"/>
                    </a:lnTo>
                    <a:lnTo>
                      <a:pt x="241" y="249"/>
                    </a:lnTo>
                    <a:lnTo>
                      <a:pt x="241" y="247"/>
                    </a:lnTo>
                    <a:lnTo>
                      <a:pt x="245" y="245"/>
                    </a:lnTo>
                    <a:lnTo>
                      <a:pt x="243" y="242"/>
                    </a:lnTo>
                    <a:lnTo>
                      <a:pt x="243" y="240"/>
                    </a:lnTo>
                    <a:lnTo>
                      <a:pt x="241" y="236"/>
                    </a:lnTo>
                    <a:lnTo>
                      <a:pt x="243" y="233"/>
                    </a:lnTo>
                    <a:lnTo>
                      <a:pt x="241" y="231"/>
                    </a:lnTo>
                    <a:lnTo>
                      <a:pt x="245" y="229"/>
                    </a:lnTo>
                    <a:lnTo>
                      <a:pt x="248" y="231"/>
                    </a:lnTo>
                    <a:lnTo>
                      <a:pt x="250" y="229"/>
                    </a:lnTo>
                    <a:lnTo>
                      <a:pt x="250" y="231"/>
                    </a:lnTo>
                    <a:lnTo>
                      <a:pt x="252" y="229"/>
                    </a:lnTo>
                    <a:lnTo>
                      <a:pt x="254" y="229"/>
                    </a:lnTo>
                    <a:lnTo>
                      <a:pt x="254" y="227"/>
                    </a:lnTo>
                    <a:lnTo>
                      <a:pt x="256" y="227"/>
                    </a:lnTo>
                    <a:lnTo>
                      <a:pt x="263" y="227"/>
                    </a:lnTo>
                    <a:lnTo>
                      <a:pt x="261" y="225"/>
                    </a:lnTo>
                    <a:lnTo>
                      <a:pt x="265" y="222"/>
                    </a:lnTo>
                    <a:lnTo>
                      <a:pt x="265" y="220"/>
                    </a:lnTo>
                    <a:lnTo>
                      <a:pt x="265" y="216"/>
                    </a:lnTo>
                    <a:lnTo>
                      <a:pt x="272" y="216"/>
                    </a:lnTo>
                    <a:lnTo>
                      <a:pt x="274" y="216"/>
                    </a:lnTo>
                    <a:lnTo>
                      <a:pt x="281" y="218"/>
                    </a:lnTo>
                    <a:lnTo>
                      <a:pt x="283" y="216"/>
                    </a:lnTo>
                    <a:lnTo>
                      <a:pt x="285" y="213"/>
                    </a:lnTo>
                    <a:lnTo>
                      <a:pt x="285" y="211"/>
                    </a:lnTo>
                    <a:lnTo>
                      <a:pt x="290" y="211"/>
                    </a:lnTo>
                    <a:lnTo>
                      <a:pt x="290" y="207"/>
                    </a:lnTo>
                    <a:lnTo>
                      <a:pt x="294" y="209"/>
                    </a:lnTo>
                    <a:lnTo>
                      <a:pt x="297" y="207"/>
                    </a:lnTo>
                    <a:lnTo>
                      <a:pt x="299" y="207"/>
                    </a:lnTo>
                    <a:lnTo>
                      <a:pt x="299" y="205"/>
                    </a:lnTo>
                    <a:lnTo>
                      <a:pt x="303" y="205"/>
                    </a:lnTo>
                    <a:lnTo>
                      <a:pt x="308" y="211"/>
                    </a:lnTo>
                    <a:lnTo>
                      <a:pt x="308" y="213"/>
                    </a:lnTo>
                    <a:lnTo>
                      <a:pt x="305" y="213"/>
                    </a:lnTo>
                    <a:lnTo>
                      <a:pt x="308" y="218"/>
                    </a:lnTo>
                    <a:lnTo>
                      <a:pt x="305" y="225"/>
                    </a:lnTo>
                    <a:lnTo>
                      <a:pt x="312" y="227"/>
                    </a:lnTo>
                    <a:lnTo>
                      <a:pt x="314" y="229"/>
                    </a:lnTo>
                    <a:lnTo>
                      <a:pt x="317" y="231"/>
                    </a:lnTo>
                    <a:lnTo>
                      <a:pt x="321" y="231"/>
                    </a:lnTo>
                    <a:lnTo>
                      <a:pt x="323" y="240"/>
                    </a:lnTo>
                    <a:lnTo>
                      <a:pt x="323" y="242"/>
                    </a:lnTo>
                    <a:lnTo>
                      <a:pt x="319" y="242"/>
                    </a:lnTo>
                    <a:lnTo>
                      <a:pt x="312" y="245"/>
                    </a:lnTo>
                    <a:lnTo>
                      <a:pt x="312" y="247"/>
                    </a:lnTo>
                    <a:lnTo>
                      <a:pt x="308" y="251"/>
                    </a:lnTo>
                    <a:lnTo>
                      <a:pt x="308" y="253"/>
                    </a:lnTo>
                    <a:lnTo>
                      <a:pt x="303" y="256"/>
                    </a:lnTo>
                    <a:lnTo>
                      <a:pt x="301" y="260"/>
                    </a:lnTo>
                    <a:lnTo>
                      <a:pt x="308" y="265"/>
                    </a:lnTo>
                    <a:lnTo>
                      <a:pt x="310" y="265"/>
                    </a:lnTo>
                    <a:lnTo>
                      <a:pt x="312" y="262"/>
                    </a:lnTo>
                    <a:lnTo>
                      <a:pt x="314" y="262"/>
                    </a:lnTo>
                    <a:lnTo>
                      <a:pt x="317" y="262"/>
                    </a:lnTo>
                    <a:lnTo>
                      <a:pt x="317" y="265"/>
                    </a:lnTo>
                    <a:lnTo>
                      <a:pt x="319" y="265"/>
                    </a:lnTo>
                    <a:lnTo>
                      <a:pt x="317" y="262"/>
                    </a:lnTo>
                    <a:lnTo>
                      <a:pt x="317" y="260"/>
                    </a:lnTo>
                    <a:lnTo>
                      <a:pt x="314" y="258"/>
                    </a:lnTo>
                    <a:lnTo>
                      <a:pt x="317" y="258"/>
                    </a:lnTo>
                    <a:lnTo>
                      <a:pt x="319" y="256"/>
                    </a:lnTo>
                    <a:lnTo>
                      <a:pt x="321" y="258"/>
                    </a:lnTo>
                    <a:lnTo>
                      <a:pt x="321" y="256"/>
                    </a:lnTo>
                    <a:lnTo>
                      <a:pt x="323" y="256"/>
                    </a:lnTo>
                    <a:lnTo>
                      <a:pt x="326" y="253"/>
                    </a:lnTo>
                    <a:lnTo>
                      <a:pt x="326" y="256"/>
                    </a:lnTo>
                    <a:lnTo>
                      <a:pt x="328" y="256"/>
                    </a:lnTo>
                    <a:lnTo>
                      <a:pt x="330" y="260"/>
                    </a:lnTo>
                    <a:lnTo>
                      <a:pt x="334" y="260"/>
                    </a:lnTo>
                    <a:lnTo>
                      <a:pt x="334" y="256"/>
                    </a:lnTo>
                    <a:lnTo>
                      <a:pt x="332" y="253"/>
                    </a:lnTo>
                    <a:lnTo>
                      <a:pt x="334" y="253"/>
                    </a:lnTo>
                    <a:lnTo>
                      <a:pt x="332" y="251"/>
                    </a:lnTo>
                    <a:lnTo>
                      <a:pt x="337" y="251"/>
                    </a:lnTo>
                    <a:lnTo>
                      <a:pt x="337" y="253"/>
                    </a:lnTo>
                    <a:lnTo>
                      <a:pt x="341" y="256"/>
                    </a:lnTo>
                    <a:lnTo>
                      <a:pt x="343" y="256"/>
                    </a:lnTo>
                    <a:lnTo>
                      <a:pt x="343" y="253"/>
                    </a:lnTo>
                    <a:lnTo>
                      <a:pt x="350" y="256"/>
                    </a:lnTo>
                    <a:lnTo>
                      <a:pt x="348" y="249"/>
                    </a:lnTo>
                    <a:lnTo>
                      <a:pt x="350" y="249"/>
                    </a:lnTo>
                    <a:lnTo>
                      <a:pt x="348" y="247"/>
                    </a:lnTo>
                    <a:lnTo>
                      <a:pt x="348" y="242"/>
                    </a:lnTo>
                    <a:lnTo>
                      <a:pt x="350" y="245"/>
                    </a:lnTo>
                    <a:lnTo>
                      <a:pt x="350" y="247"/>
                    </a:lnTo>
                    <a:lnTo>
                      <a:pt x="352" y="247"/>
                    </a:lnTo>
                    <a:lnTo>
                      <a:pt x="354" y="249"/>
                    </a:lnTo>
                    <a:lnTo>
                      <a:pt x="350" y="251"/>
                    </a:lnTo>
                    <a:lnTo>
                      <a:pt x="352" y="253"/>
                    </a:lnTo>
                    <a:lnTo>
                      <a:pt x="354" y="251"/>
                    </a:lnTo>
                    <a:lnTo>
                      <a:pt x="357" y="256"/>
                    </a:lnTo>
                    <a:lnTo>
                      <a:pt x="359" y="253"/>
                    </a:lnTo>
                    <a:lnTo>
                      <a:pt x="361" y="253"/>
                    </a:lnTo>
                    <a:lnTo>
                      <a:pt x="359" y="258"/>
                    </a:lnTo>
                    <a:lnTo>
                      <a:pt x="368" y="256"/>
                    </a:lnTo>
                    <a:lnTo>
                      <a:pt x="375" y="256"/>
                    </a:lnTo>
                    <a:lnTo>
                      <a:pt x="375" y="253"/>
                    </a:lnTo>
                    <a:lnTo>
                      <a:pt x="370" y="253"/>
                    </a:lnTo>
                    <a:lnTo>
                      <a:pt x="370" y="251"/>
                    </a:lnTo>
                    <a:lnTo>
                      <a:pt x="366" y="251"/>
                    </a:lnTo>
                    <a:lnTo>
                      <a:pt x="366" y="249"/>
                    </a:lnTo>
                    <a:lnTo>
                      <a:pt x="363" y="247"/>
                    </a:lnTo>
                    <a:lnTo>
                      <a:pt x="366" y="245"/>
                    </a:lnTo>
                    <a:lnTo>
                      <a:pt x="368" y="247"/>
                    </a:lnTo>
                    <a:lnTo>
                      <a:pt x="375" y="245"/>
                    </a:lnTo>
                    <a:lnTo>
                      <a:pt x="375" y="247"/>
                    </a:lnTo>
                    <a:lnTo>
                      <a:pt x="377" y="245"/>
                    </a:lnTo>
                    <a:lnTo>
                      <a:pt x="379" y="247"/>
                    </a:lnTo>
                    <a:lnTo>
                      <a:pt x="381" y="249"/>
                    </a:lnTo>
                    <a:lnTo>
                      <a:pt x="383" y="247"/>
                    </a:lnTo>
                    <a:lnTo>
                      <a:pt x="381" y="245"/>
                    </a:lnTo>
                    <a:lnTo>
                      <a:pt x="383" y="240"/>
                    </a:lnTo>
                    <a:lnTo>
                      <a:pt x="383" y="238"/>
                    </a:lnTo>
                    <a:lnTo>
                      <a:pt x="386" y="238"/>
                    </a:lnTo>
                    <a:lnTo>
                      <a:pt x="388" y="238"/>
                    </a:lnTo>
                    <a:lnTo>
                      <a:pt x="392" y="242"/>
                    </a:lnTo>
                    <a:lnTo>
                      <a:pt x="390" y="245"/>
                    </a:lnTo>
                    <a:lnTo>
                      <a:pt x="388" y="245"/>
                    </a:lnTo>
                    <a:lnTo>
                      <a:pt x="386" y="247"/>
                    </a:lnTo>
                    <a:lnTo>
                      <a:pt x="388" y="251"/>
                    </a:lnTo>
                    <a:lnTo>
                      <a:pt x="386" y="253"/>
                    </a:lnTo>
                    <a:lnTo>
                      <a:pt x="388" y="253"/>
                    </a:lnTo>
                    <a:lnTo>
                      <a:pt x="388" y="256"/>
                    </a:lnTo>
                    <a:lnTo>
                      <a:pt x="381" y="260"/>
                    </a:lnTo>
                    <a:lnTo>
                      <a:pt x="383" y="267"/>
                    </a:lnTo>
                    <a:lnTo>
                      <a:pt x="381" y="267"/>
                    </a:lnTo>
                    <a:lnTo>
                      <a:pt x="379" y="269"/>
                    </a:lnTo>
                    <a:lnTo>
                      <a:pt x="377" y="269"/>
                    </a:lnTo>
                    <a:lnTo>
                      <a:pt x="377" y="271"/>
                    </a:lnTo>
                    <a:lnTo>
                      <a:pt x="377" y="273"/>
                    </a:lnTo>
                    <a:lnTo>
                      <a:pt x="383" y="276"/>
                    </a:lnTo>
                    <a:lnTo>
                      <a:pt x="388" y="273"/>
                    </a:lnTo>
                    <a:lnTo>
                      <a:pt x="390" y="273"/>
                    </a:lnTo>
                    <a:lnTo>
                      <a:pt x="392" y="273"/>
                    </a:lnTo>
                    <a:lnTo>
                      <a:pt x="392" y="271"/>
                    </a:lnTo>
                    <a:lnTo>
                      <a:pt x="397" y="269"/>
                    </a:lnTo>
                    <a:lnTo>
                      <a:pt x="399" y="269"/>
                    </a:lnTo>
                    <a:lnTo>
                      <a:pt x="399" y="273"/>
                    </a:lnTo>
                    <a:lnTo>
                      <a:pt x="399" y="276"/>
                    </a:lnTo>
                    <a:lnTo>
                      <a:pt x="401" y="273"/>
                    </a:lnTo>
                    <a:lnTo>
                      <a:pt x="403" y="276"/>
                    </a:lnTo>
                    <a:lnTo>
                      <a:pt x="406" y="273"/>
                    </a:lnTo>
                    <a:lnTo>
                      <a:pt x="408" y="276"/>
                    </a:lnTo>
                    <a:lnTo>
                      <a:pt x="408" y="273"/>
                    </a:lnTo>
                    <a:lnTo>
                      <a:pt x="408" y="271"/>
                    </a:lnTo>
                    <a:lnTo>
                      <a:pt x="408" y="273"/>
                    </a:lnTo>
                    <a:lnTo>
                      <a:pt x="410" y="271"/>
                    </a:lnTo>
                    <a:lnTo>
                      <a:pt x="417" y="271"/>
                    </a:lnTo>
                    <a:lnTo>
                      <a:pt x="419" y="276"/>
                    </a:lnTo>
                    <a:lnTo>
                      <a:pt x="426" y="280"/>
                    </a:lnTo>
                    <a:lnTo>
                      <a:pt x="426" y="278"/>
                    </a:lnTo>
                    <a:lnTo>
                      <a:pt x="428" y="278"/>
                    </a:lnTo>
                    <a:lnTo>
                      <a:pt x="428" y="271"/>
                    </a:lnTo>
                    <a:lnTo>
                      <a:pt x="430" y="271"/>
                    </a:lnTo>
                    <a:lnTo>
                      <a:pt x="435" y="276"/>
                    </a:lnTo>
                    <a:lnTo>
                      <a:pt x="432" y="276"/>
                    </a:lnTo>
                    <a:lnTo>
                      <a:pt x="435" y="276"/>
                    </a:lnTo>
                    <a:lnTo>
                      <a:pt x="437" y="276"/>
                    </a:lnTo>
                    <a:lnTo>
                      <a:pt x="435" y="271"/>
                    </a:lnTo>
                    <a:lnTo>
                      <a:pt x="437" y="269"/>
                    </a:lnTo>
                    <a:lnTo>
                      <a:pt x="435" y="267"/>
                    </a:lnTo>
                    <a:lnTo>
                      <a:pt x="439" y="262"/>
                    </a:lnTo>
                    <a:lnTo>
                      <a:pt x="444" y="256"/>
                    </a:lnTo>
                    <a:lnTo>
                      <a:pt x="441" y="253"/>
                    </a:lnTo>
                    <a:lnTo>
                      <a:pt x="444" y="253"/>
                    </a:lnTo>
                    <a:lnTo>
                      <a:pt x="441" y="251"/>
                    </a:lnTo>
                    <a:lnTo>
                      <a:pt x="444" y="249"/>
                    </a:lnTo>
                    <a:lnTo>
                      <a:pt x="444" y="245"/>
                    </a:lnTo>
                    <a:lnTo>
                      <a:pt x="446" y="245"/>
                    </a:lnTo>
                    <a:lnTo>
                      <a:pt x="444" y="242"/>
                    </a:lnTo>
                    <a:lnTo>
                      <a:pt x="450" y="242"/>
                    </a:lnTo>
                    <a:lnTo>
                      <a:pt x="450" y="245"/>
                    </a:lnTo>
                    <a:lnTo>
                      <a:pt x="450" y="249"/>
                    </a:lnTo>
                    <a:lnTo>
                      <a:pt x="453" y="249"/>
                    </a:lnTo>
                    <a:lnTo>
                      <a:pt x="450" y="245"/>
                    </a:lnTo>
                    <a:lnTo>
                      <a:pt x="450" y="242"/>
                    </a:lnTo>
                    <a:lnTo>
                      <a:pt x="453" y="240"/>
                    </a:lnTo>
                    <a:lnTo>
                      <a:pt x="457" y="242"/>
                    </a:lnTo>
                    <a:lnTo>
                      <a:pt x="459" y="247"/>
                    </a:lnTo>
                    <a:lnTo>
                      <a:pt x="461" y="247"/>
                    </a:lnTo>
                    <a:lnTo>
                      <a:pt x="461" y="249"/>
                    </a:lnTo>
                    <a:lnTo>
                      <a:pt x="464" y="249"/>
                    </a:lnTo>
                    <a:lnTo>
                      <a:pt x="464" y="247"/>
                    </a:lnTo>
                    <a:lnTo>
                      <a:pt x="468" y="247"/>
                    </a:lnTo>
                    <a:lnTo>
                      <a:pt x="468" y="249"/>
                    </a:lnTo>
                    <a:lnTo>
                      <a:pt x="464" y="251"/>
                    </a:lnTo>
                    <a:lnTo>
                      <a:pt x="473" y="251"/>
                    </a:lnTo>
                    <a:lnTo>
                      <a:pt x="473" y="253"/>
                    </a:lnTo>
                    <a:lnTo>
                      <a:pt x="475" y="256"/>
                    </a:lnTo>
                    <a:lnTo>
                      <a:pt x="475" y="253"/>
                    </a:lnTo>
                    <a:lnTo>
                      <a:pt x="477" y="253"/>
                    </a:lnTo>
                    <a:lnTo>
                      <a:pt x="477" y="251"/>
                    </a:lnTo>
                    <a:lnTo>
                      <a:pt x="479" y="251"/>
                    </a:lnTo>
                    <a:lnTo>
                      <a:pt x="475" y="249"/>
                    </a:lnTo>
                    <a:lnTo>
                      <a:pt x="473" y="247"/>
                    </a:lnTo>
                    <a:lnTo>
                      <a:pt x="477" y="247"/>
                    </a:lnTo>
                    <a:lnTo>
                      <a:pt x="477" y="245"/>
                    </a:lnTo>
                    <a:lnTo>
                      <a:pt x="481" y="245"/>
                    </a:lnTo>
                    <a:lnTo>
                      <a:pt x="479" y="245"/>
                    </a:lnTo>
                    <a:lnTo>
                      <a:pt x="481" y="242"/>
                    </a:lnTo>
                    <a:lnTo>
                      <a:pt x="479" y="240"/>
                    </a:lnTo>
                    <a:lnTo>
                      <a:pt x="479" y="238"/>
                    </a:lnTo>
                    <a:lnTo>
                      <a:pt x="484" y="238"/>
                    </a:lnTo>
                    <a:lnTo>
                      <a:pt x="486" y="238"/>
                    </a:lnTo>
                    <a:lnTo>
                      <a:pt x="490" y="240"/>
                    </a:lnTo>
                    <a:lnTo>
                      <a:pt x="488" y="242"/>
                    </a:lnTo>
                    <a:lnTo>
                      <a:pt x="493" y="242"/>
                    </a:lnTo>
                    <a:lnTo>
                      <a:pt x="493" y="240"/>
                    </a:lnTo>
                    <a:lnTo>
                      <a:pt x="495" y="242"/>
                    </a:lnTo>
                    <a:lnTo>
                      <a:pt x="495" y="245"/>
                    </a:lnTo>
                    <a:lnTo>
                      <a:pt x="490" y="247"/>
                    </a:lnTo>
                    <a:lnTo>
                      <a:pt x="490" y="249"/>
                    </a:lnTo>
                    <a:lnTo>
                      <a:pt x="493" y="249"/>
                    </a:lnTo>
                    <a:lnTo>
                      <a:pt x="493" y="251"/>
                    </a:lnTo>
                    <a:lnTo>
                      <a:pt x="495" y="249"/>
                    </a:lnTo>
                    <a:lnTo>
                      <a:pt x="497" y="251"/>
                    </a:lnTo>
                    <a:lnTo>
                      <a:pt x="490" y="253"/>
                    </a:lnTo>
                    <a:lnTo>
                      <a:pt x="493" y="256"/>
                    </a:lnTo>
                    <a:lnTo>
                      <a:pt x="493" y="258"/>
                    </a:lnTo>
                    <a:lnTo>
                      <a:pt x="495" y="258"/>
                    </a:lnTo>
                    <a:lnTo>
                      <a:pt x="499" y="253"/>
                    </a:lnTo>
                    <a:lnTo>
                      <a:pt x="502" y="256"/>
                    </a:lnTo>
                    <a:lnTo>
                      <a:pt x="504" y="258"/>
                    </a:lnTo>
                    <a:lnTo>
                      <a:pt x="504" y="260"/>
                    </a:lnTo>
                    <a:lnTo>
                      <a:pt x="506" y="260"/>
                    </a:lnTo>
                    <a:lnTo>
                      <a:pt x="508" y="260"/>
                    </a:lnTo>
                    <a:lnTo>
                      <a:pt x="508" y="258"/>
                    </a:lnTo>
                    <a:lnTo>
                      <a:pt x="510" y="258"/>
                    </a:lnTo>
                    <a:lnTo>
                      <a:pt x="519" y="265"/>
                    </a:lnTo>
                    <a:lnTo>
                      <a:pt x="524" y="262"/>
                    </a:lnTo>
                    <a:lnTo>
                      <a:pt x="533" y="267"/>
                    </a:lnTo>
                    <a:lnTo>
                      <a:pt x="533" y="265"/>
                    </a:lnTo>
                    <a:lnTo>
                      <a:pt x="535" y="265"/>
                    </a:lnTo>
                    <a:lnTo>
                      <a:pt x="535" y="267"/>
                    </a:lnTo>
                    <a:lnTo>
                      <a:pt x="535" y="269"/>
                    </a:lnTo>
                    <a:lnTo>
                      <a:pt x="535" y="273"/>
                    </a:lnTo>
                    <a:lnTo>
                      <a:pt x="537" y="276"/>
                    </a:lnTo>
                    <a:lnTo>
                      <a:pt x="535" y="280"/>
                    </a:lnTo>
                    <a:lnTo>
                      <a:pt x="539" y="285"/>
                    </a:lnTo>
                    <a:lnTo>
                      <a:pt x="544" y="289"/>
                    </a:lnTo>
                    <a:lnTo>
                      <a:pt x="544" y="287"/>
                    </a:lnTo>
                    <a:lnTo>
                      <a:pt x="551" y="287"/>
                    </a:lnTo>
                    <a:lnTo>
                      <a:pt x="555" y="289"/>
                    </a:lnTo>
                    <a:lnTo>
                      <a:pt x="562" y="291"/>
                    </a:lnTo>
                    <a:lnTo>
                      <a:pt x="564" y="296"/>
                    </a:lnTo>
                    <a:lnTo>
                      <a:pt x="566" y="296"/>
                    </a:lnTo>
                    <a:lnTo>
                      <a:pt x="568" y="293"/>
                    </a:lnTo>
                    <a:lnTo>
                      <a:pt x="573" y="296"/>
                    </a:lnTo>
                    <a:lnTo>
                      <a:pt x="573" y="293"/>
                    </a:lnTo>
                    <a:lnTo>
                      <a:pt x="577" y="291"/>
                    </a:lnTo>
                    <a:lnTo>
                      <a:pt x="575" y="293"/>
                    </a:lnTo>
                    <a:lnTo>
                      <a:pt x="579" y="293"/>
                    </a:lnTo>
                    <a:lnTo>
                      <a:pt x="579" y="296"/>
                    </a:lnTo>
                    <a:lnTo>
                      <a:pt x="575" y="296"/>
                    </a:lnTo>
                    <a:lnTo>
                      <a:pt x="577" y="300"/>
                    </a:lnTo>
                    <a:lnTo>
                      <a:pt x="573" y="302"/>
                    </a:lnTo>
                    <a:lnTo>
                      <a:pt x="577" y="302"/>
                    </a:lnTo>
                    <a:lnTo>
                      <a:pt x="579" y="304"/>
                    </a:lnTo>
                    <a:lnTo>
                      <a:pt x="579" y="302"/>
                    </a:lnTo>
                    <a:lnTo>
                      <a:pt x="577" y="300"/>
                    </a:lnTo>
                    <a:lnTo>
                      <a:pt x="579" y="300"/>
                    </a:lnTo>
                    <a:lnTo>
                      <a:pt x="582" y="300"/>
                    </a:lnTo>
                    <a:lnTo>
                      <a:pt x="579" y="298"/>
                    </a:lnTo>
                    <a:lnTo>
                      <a:pt x="584" y="300"/>
                    </a:lnTo>
                    <a:lnTo>
                      <a:pt x="584" y="298"/>
                    </a:lnTo>
                    <a:lnTo>
                      <a:pt x="584" y="300"/>
                    </a:lnTo>
                    <a:lnTo>
                      <a:pt x="584" y="302"/>
                    </a:lnTo>
                    <a:lnTo>
                      <a:pt x="584" y="309"/>
                    </a:lnTo>
                    <a:lnTo>
                      <a:pt x="582" y="309"/>
                    </a:lnTo>
                    <a:lnTo>
                      <a:pt x="582" y="313"/>
                    </a:lnTo>
                    <a:lnTo>
                      <a:pt x="582" y="311"/>
                    </a:lnTo>
                    <a:lnTo>
                      <a:pt x="584" y="311"/>
                    </a:lnTo>
                    <a:lnTo>
                      <a:pt x="586" y="313"/>
                    </a:lnTo>
                    <a:lnTo>
                      <a:pt x="586" y="311"/>
                    </a:lnTo>
                    <a:lnTo>
                      <a:pt x="591" y="313"/>
                    </a:lnTo>
                    <a:lnTo>
                      <a:pt x="591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600" y="322"/>
                    </a:lnTo>
                    <a:lnTo>
                      <a:pt x="608" y="322"/>
                    </a:lnTo>
                    <a:lnTo>
                      <a:pt x="606" y="318"/>
                    </a:lnTo>
                    <a:lnTo>
                      <a:pt x="608" y="313"/>
                    </a:lnTo>
                    <a:lnTo>
                      <a:pt x="606" y="311"/>
                    </a:lnTo>
                    <a:lnTo>
                      <a:pt x="608" y="307"/>
                    </a:lnTo>
                    <a:lnTo>
                      <a:pt x="611" y="307"/>
                    </a:lnTo>
                    <a:lnTo>
                      <a:pt x="613" y="309"/>
                    </a:lnTo>
                    <a:lnTo>
                      <a:pt x="613" y="311"/>
                    </a:lnTo>
                    <a:lnTo>
                      <a:pt x="617" y="311"/>
                    </a:lnTo>
                    <a:lnTo>
                      <a:pt x="620" y="311"/>
                    </a:lnTo>
                    <a:lnTo>
                      <a:pt x="624" y="311"/>
                    </a:lnTo>
                    <a:lnTo>
                      <a:pt x="624" y="316"/>
                    </a:lnTo>
                    <a:lnTo>
                      <a:pt x="631" y="313"/>
                    </a:lnTo>
                    <a:lnTo>
                      <a:pt x="644" y="309"/>
                    </a:lnTo>
                    <a:lnTo>
                      <a:pt x="649" y="311"/>
                    </a:lnTo>
                    <a:lnTo>
                      <a:pt x="649" y="316"/>
                    </a:lnTo>
                    <a:lnTo>
                      <a:pt x="657" y="316"/>
                    </a:lnTo>
                    <a:lnTo>
                      <a:pt x="660" y="320"/>
                    </a:lnTo>
                    <a:lnTo>
                      <a:pt x="657" y="322"/>
                    </a:lnTo>
                    <a:lnTo>
                      <a:pt x="662" y="322"/>
                    </a:lnTo>
                    <a:lnTo>
                      <a:pt x="664" y="329"/>
                    </a:lnTo>
                    <a:lnTo>
                      <a:pt x="655" y="331"/>
                    </a:lnTo>
                    <a:lnTo>
                      <a:pt x="655" y="329"/>
                    </a:lnTo>
                    <a:lnTo>
                      <a:pt x="651" y="329"/>
                    </a:lnTo>
                    <a:lnTo>
                      <a:pt x="651" y="336"/>
                    </a:lnTo>
                    <a:lnTo>
                      <a:pt x="655" y="338"/>
                    </a:lnTo>
                    <a:lnTo>
                      <a:pt x="653" y="340"/>
                    </a:lnTo>
                    <a:lnTo>
                      <a:pt x="653" y="344"/>
                    </a:lnTo>
                    <a:lnTo>
                      <a:pt x="653" y="347"/>
                    </a:lnTo>
                    <a:lnTo>
                      <a:pt x="651" y="353"/>
                    </a:lnTo>
                    <a:lnTo>
                      <a:pt x="651" y="356"/>
                    </a:lnTo>
                    <a:lnTo>
                      <a:pt x="655" y="356"/>
                    </a:lnTo>
                    <a:lnTo>
                      <a:pt x="657" y="353"/>
                    </a:lnTo>
                    <a:lnTo>
                      <a:pt x="657" y="356"/>
                    </a:lnTo>
                    <a:lnTo>
                      <a:pt x="657" y="367"/>
                    </a:lnTo>
                    <a:lnTo>
                      <a:pt x="655" y="369"/>
                    </a:lnTo>
                    <a:lnTo>
                      <a:pt x="655" y="373"/>
                    </a:lnTo>
                    <a:lnTo>
                      <a:pt x="653" y="376"/>
                    </a:lnTo>
                    <a:lnTo>
                      <a:pt x="655" y="384"/>
                    </a:lnTo>
                    <a:lnTo>
                      <a:pt x="653" y="387"/>
                    </a:lnTo>
                    <a:lnTo>
                      <a:pt x="653" y="389"/>
                    </a:lnTo>
                    <a:lnTo>
                      <a:pt x="646" y="387"/>
                    </a:lnTo>
                    <a:lnTo>
                      <a:pt x="644" y="384"/>
                    </a:lnTo>
                    <a:lnTo>
                      <a:pt x="642" y="389"/>
                    </a:lnTo>
                    <a:lnTo>
                      <a:pt x="649" y="393"/>
                    </a:lnTo>
                    <a:lnTo>
                      <a:pt x="651" y="396"/>
                    </a:lnTo>
                    <a:lnTo>
                      <a:pt x="655" y="398"/>
                    </a:lnTo>
                    <a:lnTo>
                      <a:pt x="655" y="396"/>
                    </a:lnTo>
                    <a:lnTo>
                      <a:pt x="657" y="398"/>
                    </a:lnTo>
                    <a:lnTo>
                      <a:pt x="657" y="402"/>
                    </a:lnTo>
                    <a:lnTo>
                      <a:pt x="655" y="404"/>
                    </a:lnTo>
                    <a:lnTo>
                      <a:pt x="657" y="407"/>
                    </a:lnTo>
                    <a:lnTo>
                      <a:pt x="662" y="407"/>
                    </a:lnTo>
                    <a:lnTo>
                      <a:pt x="664" y="411"/>
                    </a:lnTo>
                    <a:lnTo>
                      <a:pt x="664" y="413"/>
                    </a:lnTo>
                    <a:lnTo>
                      <a:pt x="662" y="413"/>
                    </a:lnTo>
                    <a:lnTo>
                      <a:pt x="660" y="418"/>
                    </a:lnTo>
                    <a:lnTo>
                      <a:pt x="657" y="418"/>
                    </a:lnTo>
                    <a:lnTo>
                      <a:pt x="655" y="420"/>
                    </a:lnTo>
                    <a:lnTo>
                      <a:pt x="649" y="418"/>
                    </a:lnTo>
                    <a:lnTo>
                      <a:pt x="646" y="420"/>
                    </a:lnTo>
                    <a:lnTo>
                      <a:pt x="642" y="422"/>
                    </a:lnTo>
                    <a:lnTo>
                      <a:pt x="642" y="424"/>
                    </a:lnTo>
                    <a:lnTo>
                      <a:pt x="644" y="427"/>
                    </a:lnTo>
                    <a:lnTo>
                      <a:pt x="642" y="429"/>
                    </a:lnTo>
                    <a:lnTo>
                      <a:pt x="640" y="429"/>
                    </a:lnTo>
                    <a:lnTo>
                      <a:pt x="640" y="431"/>
                    </a:lnTo>
                    <a:lnTo>
                      <a:pt x="635" y="431"/>
                    </a:lnTo>
                    <a:lnTo>
                      <a:pt x="633" y="433"/>
                    </a:lnTo>
                    <a:lnTo>
                      <a:pt x="624" y="433"/>
                    </a:lnTo>
                    <a:lnTo>
                      <a:pt x="626" y="438"/>
                    </a:lnTo>
                    <a:lnTo>
                      <a:pt x="620" y="438"/>
                    </a:lnTo>
                    <a:lnTo>
                      <a:pt x="615" y="436"/>
                    </a:lnTo>
                    <a:lnTo>
                      <a:pt x="604" y="436"/>
                    </a:lnTo>
                    <a:lnTo>
                      <a:pt x="602" y="436"/>
                    </a:lnTo>
                    <a:lnTo>
                      <a:pt x="595" y="436"/>
                    </a:lnTo>
                    <a:lnTo>
                      <a:pt x="586" y="433"/>
                    </a:lnTo>
                    <a:lnTo>
                      <a:pt x="582" y="436"/>
                    </a:lnTo>
                    <a:lnTo>
                      <a:pt x="577" y="431"/>
                    </a:lnTo>
                    <a:lnTo>
                      <a:pt x="579" y="431"/>
                    </a:lnTo>
                    <a:lnTo>
                      <a:pt x="577" y="429"/>
                    </a:lnTo>
                    <a:lnTo>
                      <a:pt x="573" y="431"/>
                    </a:lnTo>
                    <a:lnTo>
                      <a:pt x="573" y="433"/>
                    </a:lnTo>
                    <a:lnTo>
                      <a:pt x="555" y="433"/>
                    </a:lnTo>
                    <a:lnTo>
                      <a:pt x="553" y="433"/>
                    </a:lnTo>
                    <a:lnTo>
                      <a:pt x="553" y="431"/>
                    </a:lnTo>
                    <a:lnTo>
                      <a:pt x="548" y="427"/>
                    </a:lnTo>
                    <a:lnTo>
                      <a:pt x="542" y="429"/>
                    </a:lnTo>
                    <a:lnTo>
                      <a:pt x="537" y="427"/>
                    </a:lnTo>
                    <a:lnTo>
                      <a:pt x="533" y="431"/>
                    </a:lnTo>
                    <a:lnTo>
                      <a:pt x="522" y="436"/>
                    </a:lnTo>
                    <a:lnTo>
                      <a:pt x="517" y="436"/>
                    </a:lnTo>
                    <a:lnTo>
                      <a:pt x="508" y="431"/>
                    </a:lnTo>
                    <a:lnTo>
                      <a:pt x="510" y="429"/>
                    </a:lnTo>
                    <a:lnTo>
                      <a:pt x="506" y="427"/>
                    </a:lnTo>
                    <a:lnTo>
                      <a:pt x="506" y="424"/>
                    </a:lnTo>
                    <a:lnTo>
                      <a:pt x="504" y="424"/>
                    </a:lnTo>
                    <a:lnTo>
                      <a:pt x="504" y="422"/>
                    </a:lnTo>
                    <a:lnTo>
                      <a:pt x="502" y="418"/>
                    </a:lnTo>
                    <a:lnTo>
                      <a:pt x="495" y="422"/>
                    </a:lnTo>
                    <a:lnTo>
                      <a:pt x="493" y="422"/>
                    </a:lnTo>
                    <a:lnTo>
                      <a:pt x="490" y="424"/>
                    </a:lnTo>
                    <a:lnTo>
                      <a:pt x="495" y="427"/>
                    </a:lnTo>
                    <a:lnTo>
                      <a:pt x="490" y="427"/>
                    </a:lnTo>
                    <a:lnTo>
                      <a:pt x="493" y="431"/>
                    </a:lnTo>
                    <a:lnTo>
                      <a:pt x="495" y="431"/>
                    </a:lnTo>
                    <a:lnTo>
                      <a:pt x="497" y="436"/>
                    </a:lnTo>
                    <a:lnTo>
                      <a:pt x="497" y="440"/>
                    </a:lnTo>
                    <a:lnTo>
                      <a:pt x="502" y="442"/>
                    </a:lnTo>
                    <a:lnTo>
                      <a:pt x="502" y="444"/>
                    </a:lnTo>
                    <a:lnTo>
                      <a:pt x="504" y="447"/>
                    </a:lnTo>
                    <a:lnTo>
                      <a:pt x="502" y="451"/>
                    </a:lnTo>
                    <a:lnTo>
                      <a:pt x="499" y="453"/>
                    </a:lnTo>
                    <a:lnTo>
                      <a:pt x="497" y="456"/>
                    </a:lnTo>
                    <a:lnTo>
                      <a:pt x="493" y="456"/>
                    </a:lnTo>
                    <a:lnTo>
                      <a:pt x="493" y="464"/>
                    </a:lnTo>
                    <a:lnTo>
                      <a:pt x="488" y="467"/>
                    </a:lnTo>
                    <a:lnTo>
                      <a:pt x="488" y="471"/>
                    </a:lnTo>
                    <a:lnTo>
                      <a:pt x="493" y="471"/>
                    </a:lnTo>
                    <a:lnTo>
                      <a:pt x="493" y="478"/>
                    </a:lnTo>
                    <a:lnTo>
                      <a:pt x="495" y="480"/>
                    </a:lnTo>
                    <a:lnTo>
                      <a:pt x="499" y="480"/>
                    </a:lnTo>
                    <a:lnTo>
                      <a:pt x="499" y="475"/>
                    </a:lnTo>
                    <a:lnTo>
                      <a:pt x="506" y="475"/>
                    </a:lnTo>
                    <a:lnTo>
                      <a:pt x="510" y="469"/>
                    </a:lnTo>
                    <a:lnTo>
                      <a:pt x="513" y="469"/>
                    </a:lnTo>
                    <a:lnTo>
                      <a:pt x="515" y="471"/>
                    </a:lnTo>
                    <a:lnTo>
                      <a:pt x="522" y="473"/>
                    </a:lnTo>
                    <a:lnTo>
                      <a:pt x="522" y="478"/>
                    </a:lnTo>
                    <a:lnTo>
                      <a:pt x="524" y="478"/>
                    </a:lnTo>
                    <a:lnTo>
                      <a:pt x="530" y="478"/>
                    </a:lnTo>
                    <a:lnTo>
                      <a:pt x="535" y="473"/>
                    </a:lnTo>
                    <a:lnTo>
                      <a:pt x="537" y="475"/>
                    </a:lnTo>
                    <a:lnTo>
                      <a:pt x="542" y="480"/>
                    </a:lnTo>
                    <a:lnTo>
                      <a:pt x="542" y="482"/>
                    </a:lnTo>
                    <a:lnTo>
                      <a:pt x="544" y="487"/>
                    </a:lnTo>
                    <a:lnTo>
                      <a:pt x="546" y="491"/>
                    </a:lnTo>
                    <a:lnTo>
                      <a:pt x="548" y="491"/>
                    </a:lnTo>
                    <a:lnTo>
                      <a:pt x="551" y="491"/>
                    </a:lnTo>
                    <a:lnTo>
                      <a:pt x="553" y="491"/>
                    </a:lnTo>
                    <a:lnTo>
                      <a:pt x="551" y="495"/>
                    </a:lnTo>
                    <a:lnTo>
                      <a:pt x="555" y="498"/>
                    </a:lnTo>
                    <a:lnTo>
                      <a:pt x="557" y="495"/>
                    </a:lnTo>
                    <a:lnTo>
                      <a:pt x="564" y="493"/>
                    </a:lnTo>
                    <a:lnTo>
                      <a:pt x="564" y="500"/>
                    </a:lnTo>
                    <a:lnTo>
                      <a:pt x="568" y="500"/>
                    </a:lnTo>
                    <a:lnTo>
                      <a:pt x="571" y="502"/>
                    </a:lnTo>
                    <a:lnTo>
                      <a:pt x="575" y="504"/>
                    </a:lnTo>
                    <a:lnTo>
                      <a:pt x="575" y="511"/>
                    </a:lnTo>
                    <a:lnTo>
                      <a:pt x="573" y="511"/>
                    </a:lnTo>
                    <a:lnTo>
                      <a:pt x="568" y="518"/>
                    </a:lnTo>
                    <a:lnTo>
                      <a:pt x="571" y="520"/>
                    </a:lnTo>
                    <a:lnTo>
                      <a:pt x="568" y="527"/>
                    </a:lnTo>
                    <a:lnTo>
                      <a:pt x="571" y="529"/>
                    </a:lnTo>
                    <a:lnTo>
                      <a:pt x="571" y="531"/>
                    </a:lnTo>
                    <a:lnTo>
                      <a:pt x="568" y="531"/>
                    </a:lnTo>
                    <a:lnTo>
                      <a:pt x="568" y="535"/>
                    </a:lnTo>
                    <a:lnTo>
                      <a:pt x="566" y="535"/>
                    </a:lnTo>
                    <a:lnTo>
                      <a:pt x="559" y="533"/>
                    </a:lnTo>
                    <a:lnTo>
                      <a:pt x="553" y="540"/>
                    </a:lnTo>
                    <a:lnTo>
                      <a:pt x="546" y="538"/>
                    </a:lnTo>
                    <a:lnTo>
                      <a:pt x="539" y="540"/>
                    </a:lnTo>
                    <a:lnTo>
                      <a:pt x="537" y="544"/>
                    </a:lnTo>
                    <a:lnTo>
                      <a:pt x="539" y="549"/>
                    </a:lnTo>
                    <a:lnTo>
                      <a:pt x="539" y="558"/>
                    </a:lnTo>
                    <a:lnTo>
                      <a:pt x="537" y="558"/>
                    </a:lnTo>
                    <a:lnTo>
                      <a:pt x="530" y="562"/>
                    </a:lnTo>
                    <a:lnTo>
                      <a:pt x="528" y="562"/>
                    </a:lnTo>
                    <a:lnTo>
                      <a:pt x="528" y="567"/>
                    </a:lnTo>
                    <a:lnTo>
                      <a:pt x="515" y="569"/>
                    </a:lnTo>
                    <a:lnTo>
                      <a:pt x="515" y="573"/>
                    </a:lnTo>
                    <a:lnTo>
                      <a:pt x="517" y="584"/>
                    </a:lnTo>
                    <a:lnTo>
                      <a:pt x="515" y="587"/>
                    </a:lnTo>
                    <a:lnTo>
                      <a:pt x="515" y="589"/>
                    </a:lnTo>
                    <a:lnTo>
                      <a:pt x="513" y="589"/>
                    </a:lnTo>
                    <a:lnTo>
                      <a:pt x="515" y="598"/>
                    </a:lnTo>
                    <a:lnTo>
                      <a:pt x="513" y="600"/>
                    </a:lnTo>
                    <a:lnTo>
                      <a:pt x="510" y="598"/>
                    </a:lnTo>
                    <a:lnTo>
                      <a:pt x="506" y="600"/>
                    </a:lnTo>
                    <a:lnTo>
                      <a:pt x="504" y="600"/>
                    </a:lnTo>
                    <a:lnTo>
                      <a:pt x="499" y="602"/>
                    </a:lnTo>
                    <a:lnTo>
                      <a:pt x="497" y="607"/>
                    </a:lnTo>
                    <a:lnTo>
                      <a:pt x="497" y="609"/>
                    </a:lnTo>
                    <a:lnTo>
                      <a:pt x="499" y="611"/>
                    </a:lnTo>
                    <a:lnTo>
                      <a:pt x="495" y="613"/>
                    </a:lnTo>
                    <a:lnTo>
                      <a:pt x="495" y="615"/>
                    </a:lnTo>
                    <a:lnTo>
                      <a:pt x="493" y="618"/>
                    </a:lnTo>
                    <a:lnTo>
                      <a:pt x="486" y="615"/>
                    </a:lnTo>
                    <a:lnTo>
                      <a:pt x="486" y="618"/>
                    </a:lnTo>
                    <a:lnTo>
                      <a:pt x="484" y="618"/>
                    </a:lnTo>
                    <a:lnTo>
                      <a:pt x="479" y="615"/>
                    </a:lnTo>
                    <a:lnTo>
                      <a:pt x="479" y="618"/>
                    </a:lnTo>
                    <a:lnTo>
                      <a:pt x="477" y="618"/>
                    </a:lnTo>
                    <a:lnTo>
                      <a:pt x="477" y="620"/>
                    </a:lnTo>
                    <a:lnTo>
                      <a:pt x="475" y="622"/>
                    </a:lnTo>
                    <a:lnTo>
                      <a:pt x="468" y="622"/>
                    </a:lnTo>
                    <a:lnTo>
                      <a:pt x="470" y="627"/>
                    </a:lnTo>
                    <a:lnTo>
                      <a:pt x="466" y="624"/>
                    </a:lnTo>
                    <a:lnTo>
                      <a:pt x="466" y="627"/>
                    </a:lnTo>
                    <a:lnTo>
                      <a:pt x="466" y="629"/>
                    </a:lnTo>
                    <a:lnTo>
                      <a:pt x="464" y="631"/>
                    </a:lnTo>
                    <a:lnTo>
                      <a:pt x="461" y="629"/>
                    </a:lnTo>
                    <a:lnTo>
                      <a:pt x="459" y="622"/>
                    </a:lnTo>
                    <a:lnTo>
                      <a:pt x="453" y="618"/>
                    </a:lnTo>
                    <a:lnTo>
                      <a:pt x="450" y="620"/>
                    </a:lnTo>
                    <a:lnTo>
                      <a:pt x="450" y="624"/>
                    </a:lnTo>
                    <a:lnTo>
                      <a:pt x="446" y="622"/>
                    </a:lnTo>
                    <a:lnTo>
                      <a:pt x="444" y="622"/>
                    </a:lnTo>
                    <a:lnTo>
                      <a:pt x="444" y="627"/>
                    </a:lnTo>
                    <a:lnTo>
                      <a:pt x="441" y="627"/>
                    </a:lnTo>
                    <a:lnTo>
                      <a:pt x="437" y="629"/>
                    </a:lnTo>
                    <a:lnTo>
                      <a:pt x="435" y="627"/>
                    </a:lnTo>
                    <a:lnTo>
                      <a:pt x="432" y="624"/>
                    </a:lnTo>
                    <a:lnTo>
                      <a:pt x="432" y="622"/>
                    </a:lnTo>
                    <a:lnTo>
                      <a:pt x="430" y="624"/>
                    </a:lnTo>
                    <a:lnTo>
                      <a:pt x="428" y="629"/>
                    </a:lnTo>
                    <a:lnTo>
                      <a:pt x="421" y="631"/>
                    </a:lnTo>
                    <a:lnTo>
                      <a:pt x="421" y="638"/>
                    </a:lnTo>
                    <a:lnTo>
                      <a:pt x="424" y="644"/>
                    </a:lnTo>
                    <a:lnTo>
                      <a:pt x="421" y="646"/>
                    </a:lnTo>
                    <a:lnTo>
                      <a:pt x="421" y="651"/>
                    </a:lnTo>
                    <a:lnTo>
                      <a:pt x="419" y="653"/>
                    </a:lnTo>
                    <a:lnTo>
                      <a:pt x="419" y="658"/>
                    </a:lnTo>
                    <a:lnTo>
                      <a:pt x="412" y="658"/>
                    </a:lnTo>
                    <a:lnTo>
                      <a:pt x="408" y="660"/>
                    </a:lnTo>
                    <a:lnTo>
                      <a:pt x="408" y="662"/>
                    </a:lnTo>
                    <a:lnTo>
                      <a:pt x="410" y="664"/>
                    </a:lnTo>
                    <a:lnTo>
                      <a:pt x="410" y="666"/>
                    </a:lnTo>
                    <a:lnTo>
                      <a:pt x="408" y="666"/>
                    </a:lnTo>
                    <a:lnTo>
                      <a:pt x="408" y="669"/>
                    </a:lnTo>
                    <a:lnTo>
                      <a:pt x="408" y="673"/>
                    </a:lnTo>
                    <a:lnTo>
                      <a:pt x="403" y="675"/>
                    </a:lnTo>
                    <a:lnTo>
                      <a:pt x="401" y="675"/>
                    </a:lnTo>
                    <a:lnTo>
                      <a:pt x="401" y="678"/>
                    </a:lnTo>
                    <a:lnTo>
                      <a:pt x="403" y="678"/>
                    </a:lnTo>
                    <a:lnTo>
                      <a:pt x="406" y="680"/>
                    </a:lnTo>
                    <a:lnTo>
                      <a:pt x="406" y="682"/>
                    </a:lnTo>
                    <a:lnTo>
                      <a:pt x="403" y="686"/>
                    </a:lnTo>
                    <a:lnTo>
                      <a:pt x="401" y="684"/>
                    </a:lnTo>
                    <a:lnTo>
                      <a:pt x="401" y="682"/>
                    </a:lnTo>
                    <a:lnTo>
                      <a:pt x="399" y="678"/>
                    </a:lnTo>
                    <a:lnTo>
                      <a:pt x="395" y="675"/>
                    </a:lnTo>
                    <a:lnTo>
                      <a:pt x="392" y="678"/>
                    </a:lnTo>
                    <a:lnTo>
                      <a:pt x="390" y="684"/>
                    </a:lnTo>
                    <a:lnTo>
                      <a:pt x="388" y="684"/>
                    </a:lnTo>
                    <a:lnTo>
                      <a:pt x="388" y="691"/>
                    </a:lnTo>
                    <a:lnTo>
                      <a:pt x="383" y="698"/>
                    </a:lnTo>
                    <a:lnTo>
                      <a:pt x="379" y="700"/>
                    </a:lnTo>
                    <a:lnTo>
                      <a:pt x="383" y="702"/>
                    </a:lnTo>
                    <a:lnTo>
                      <a:pt x="381" y="709"/>
                    </a:lnTo>
                    <a:lnTo>
                      <a:pt x="383" y="711"/>
                    </a:lnTo>
                    <a:lnTo>
                      <a:pt x="383" y="713"/>
                    </a:lnTo>
                    <a:lnTo>
                      <a:pt x="381" y="715"/>
                    </a:lnTo>
                    <a:lnTo>
                      <a:pt x="383" y="718"/>
                    </a:lnTo>
                    <a:lnTo>
                      <a:pt x="379" y="729"/>
                    </a:lnTo>
                    <a:lnTo>
                      <a:pt x="375" y="731"/>
                    </a:lnTo>
                    <a:lnTo>
                      <a:pt x="372" y="726"/>
                    </a:lnTo>
                    <a:lnTo>
                      <a:pt x="370" y="726"/>
                    </a:lnTo>
                    <a:lnTo>
                      <a:pt x="366" y="733"/>
                    </a:lnTo>
                    <a:lnTo>
                      <a:pt x="366" y="735"/>
                    </a:lnTo>
                    <a:lnTo>
                      <a:pt x="363" y="740"/>
                    </a:lnTo>
                    <a:lnTo>
                      <a:pt x="366" y="746"/>
                    </a:lnTo>
                    <a:lnTo>
                      <a:pt x="363" y="749"/>
                    </a:lnTo>
                    <a:lnTo>
                      <a:pt x="363" y="751"/>
                    </a:lnTo>
                    <a:lnTo>
                      <a:pt x="366" y="753"/>
                    </a:lnTo>
                    <a:lnTo>
                      <a:pt x="366" y="755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1" name="Freeform 834"/>
              <p:cNvSpPr>
                <a:spLocks/>
              </p:cNvSpPr>
              <p:nvPr/>
            </p:nvSpPr>
            <p:spPr bwMode="auto">
              <a:xfrm>
                <a:off x="2146" y="1559"/>
                <a:ext cx="958" cy="826"/>
              </a:xfrm>
              <a:custGeom>
                <a:avLst/>
                <a:gdLst>
                  <a:gd name="T0" fmla="*/ 922 w 958"/>
                  <a:gd name="T1" fmla="*/ 782 h 826"/>
                  <a:gd name="T2" fmla="*/ 880 w 958"/>
                  <a:gd name="T3" fmla="*/ 746 h 826"/>
                  <a:gd name="T4" fmla="*/ 809 w 958"/>
                  <a:gd name="T5" fmla="*/ 753 h 826"/>
                  <a:gd name="T6" fmla="*/ 766 w 958"/>
                  <a:gd name="T7" fmla="*/ 742 h 826"/>
                  <a:gd name="T8" fmla="*/ 722 w 958"/>
                  <a:gd name="T9" fmla="*/ 751 h 826"/>
                  <a:gd name="T10" fmla="*/ 677 w 958"/>
                  <a:gd name="T11" fmla="*/ 771 h 826"/>
                  <a:gd name="T12" fmla="*/ 628 w 958"/>
                  <a:gd name="T13" fmla="*/ 764 h 826"/>
                  <a:gd name="T14" fmla="*/ 590 w 958"/>
                  <a:gd name="T15" fmla="*/ 762 h 826"/>
                  <a:gd name="T16" fmla="*/ 523 w 958"/>
                  <a:gd name="T17" fmla="*/ 782 h 826"/>
                  <a:gd name="T18" fmla="*/ 506 w 958"/>
                  <a:gd name="T19" fmla="*/ 762 h 826"/>
                  <a:gd name="T20" fmla="*/ 463 w 958"/>
                  <a:gd name="T21" fmla="*/ 733 h 826"/>
                  <a:gd name="T22" fmla="*/ 394 w 958"/>
                  <a:gd name="T23" fmla="*/ 753 h 826"/>
                  <a:gd name="T24" fmla="*/ 350 w 958"/>
                  <a:gd name="T25" fmla="*/ 815 h 826"/>
                  <a:gd name="T26" fmla="*/ 305 w 958"/>
                  <a:gd name="T27" fmla="*/ 806 h 826"/>
                  <a:gd name="T28" fmla="*/ 234 w 958"/>
                  <a:gd name="T29" fmla="*/ 784 h 826"/>
                  <a:gd name="T30" fmla="*/ 176 w 958"/>
                  <a:gd name="T31" fmla="*/ 780 h 826"/>
                  <a:gd name="T32" fmla="*/ 76 w 958"/>
                  <a:gd name="T33" fmla="*/ 740 h 826"/>
                  <a:gd name="T34" fmla="*/ 60 w 958"/>
                  <a:gd name="T35" fmla="*/ 695 h 826"/>
                  <a:gd name="T36" fmla="*/ 20 w 958"/>
                  <a:gd name="T37" fmla="*/ 684 h 826"/>
                  <a:gd name="T38" fmla="*/ 11 w 958"/>
                  <a:gd name="T39" fmla="*/ 642 h 826"/>
                  <a:gd name="T40" fmla="*/ 27 w 958"/>
                  <a:gd name="T41" fmla="*/ 633 h 826"/>
                  <a:gd name="T42" fmla="*/ 4 w 958"/>
                  <a:gd name="T43" fmla="*/ 622 h 826"/>
                  <a:gd name="T44" fmla="*/ 42 w 958"/>
                  <a:gd name="T45" fmla="*/ 604 h 826"/>
                  <a:gd name="T46" fmla="*/ 42 w 958"/>
                  <a:gd name="T47" fmla="*/ 546 h 826"/>
                  <a:gd name="T48" fmla="*/ 96 w 958"/>
                  <a:gd name="T49" fmla="*/ 520 h 826"/>
                  <a:gd name="T50" fmla="*/ 80 w 958"/>
                  <a:gd name="T51" fmla="*/ 491 h 826"/>
                  <a:gd name="T52" fmla="*/ 127 w 958"/>
                  <a:gd name="T53" fmla="*/ 453 h 826"/>
                  <a:gd name="T54" fmla="*/ 134 w 958"/>
                  <a:gd name="T55" fmla="*/ 398 h 826"/>
                  <a:gd name="T56" fmla="*/ 107 w 958"/>
                  <a:gd name="T57" fmla="*/ 364 h 826"/>
                  <a:gd name="T58" fmla="*/ 102 w 958"/>
                  <a:gd name="T59" fmla="*/ 333 h 826"/>
                  <a:gd name="T60" fmla="*/ 123 w 958"/>
                  <a:gd name="T61" fmla="*/ 318 h 826"/>
                  <a:gd name="T62" fmla="*/ 123 w 958"/>
                  <a:gd name="T63" fmla="*/ 295 h 826"/>
                  <a:gd name="T64" fmla="*/ 127 w 958"/>
                  <a:gd name="T65" fmla="*/ 278 h 826"/>
                  <a:gd name="T66" fmla="*/ 158 w 958"/>
                  <a:gd name="T67" fmla="*/ 271 h 826"/>
                  <a:gd name="T68" fmla="*/ 180 w 958"/>
                  <a:gd name="T69" fmla="*/ 275 h 826"/>
                  <a:gd name="T70" fmla="*/ 174 w 958"/>
                  <a:gd name="T71" fmla="*/ 282 h 826"/>
                  <a:gd name="T72" fmla="*/ 203 w 958"/>
                  <a:gd name="T73" fmla="*/ 311 h 826"/>
                  <a:gd name="T74" fmla="*/ 256 w 958"/>
                  <a:gd name="T75" fmla="*/ 322 h 826"/>
                  <a:gd name="T76" fmla="*/ 267 w 958"/>
                  <a:gd name="T77" fmla="*/ 346 h 826"/>
                  <a:gd name="T78" fmla="*/ 252 w 958"/>
                  <a:gd name="T79" fmla="*/ 364 h 826"/>
                  <a:gd name="T80" fmla="*/ 258 w 958"/>
                  <a:gd name="T81" fmla="*/ 393 h 826"/>
                  <a:gd name="T82" fmla="*/ 223 w 958"/>
                  <a:gd name="T83" fmla="*/ 411 h 826"/>
                  <a:gd name="T84" fmla="*/ 225 w 958"/>
                  <a:gd name="T85" fmla="*/ 438 h 826"/>
                  <a:gd name="T86" fmla="*/ 250 w 958"/>
                  <a:gd name="T87" fmla="*/ 431 h 826"/>
                  <a:gd name="T88" fmla="*/ 296 w 958"/>
                  <a:gd name="T89" fmla="*/ 395 h 826"/>
                  <a:gd name="T90" fmla="*/ 321 w 958"/>
                  <a:gd name="T91" fmla="*/ 380 h 826"/>
                  <a:gd name="T92" fmla="*/ 365 w 958"/>
                  <a:gd name="T93" fmla="*/ 375 h 826"/>
                  <a:gd name="T94" fmla="*/ 403 w 958"/>
                  <a:gd name="T95" fmla="*/ 391 h 826"/>
                  <a:gd name="T96" fmla="*/ 403 w 958"/>
                  <a:gd name="T97" fmla="*/ 340 h 826"/>
                  <a:gd name="T98" fmla="*/ 428 w 958"/>
                  <a:gd name="T99" fmla="*/ 335 h 826"/>
                  <a:gd name="T100" fmla="*/ 414 w 958"/>
                  <a:gd name="T101" fmla="*/ 289 h 826"/>
                  <a:gd name="T102" fmla="*/ 421 w 958"/>
                  <a:gd name="T103" fmla="*/ 258 h 826"/>
                  <a:gd name="T104" fmla="*/ 483 w 958"/>
                  <a:gd name="T105" fmla="*/ 235 h 826"/>
                  <a:gd name="T106" fmla="*/ 454 w 958"/>
                  <a:gd name="T107" fmla="*/ 220 h 826"/>
                  <a:gd name="T108" fmla="*/ 390 w 958"/>
                  <a:gd name="T109" fmla="*/ 222 h 826"/>
                  <a:gd name="T110" fmla="*/ 350 w 958"/>
                  <a:gd name="T111" fmla="*/ 169 h 826"/>
                  <a:gd name="T112" fmla="*/ 399 w 958"/>
                  <a:gd name="T113" fmla="*/ 127 h 826"/>
                  <a:gd name="T114" fmla="*/ 472 w 958"/>
                  <a:gd name="T115" fmla="*/ 73 h 826"/>
                  <a:gd name="T116" fmla="*/ 541 w 958"/>
                  <a:gd name="T117" fmla="*/ 47 h 826"/>
                  <a:gd name="T118" fmla="*/ 590 w 958"/>
                  <a:gd name="T119" fmla="*/ 7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58" h="826">
                    <a:moveTo>
                      <a:pt x="956" y="757"/>
                    </a:moveTo>
                    <a:lnTo>
                      <a:pt x="958" y="762"/>
                    </a:lnTo>
                    <a:lnTo>
                      <a:pt x="956" y="766"/>
                    </a:lnTo>
                    <a:lnTo>
                      <a:pt x="958" y="771"/>
                    </a:lnTo>
                    <a:lnTo>
                      <a:pt x="956" y="773"/>
                    </a:lnTo>
                    <a:lnTo>
                      <a:pt x="953" y="777"/>
                    </a:lnTo>
                    <a:lnTo>
                      <a:pt x="951" y="782"/>
                    </a:lnTo>
                    <a:lnTo>
                      <a:pt x="947" y="788"/>
                    </a:lnTo>
                    <a:lnTo>
                      <a:pt x="942" y="793"/>
                    </a:lnTo>
                    <a:lnTo>
                      <a:pt x="938" y="791"/>
                    </a:lnTo>
                    <a:lnTo>
                      <a:pt x="936" y="788"/>
                    </a:lnTo>
                    <a:lnTo>
                      <a:pt x="933" y="788"/>
                    </a:lnTo>
                    <a:lnTo>
                      <a:pt x="933" y="786"/>
                    </a:lnTo>
                    <a:lnTo>
                      <a:pt x="929" y="784"/>
                    </a:lnTo>
                    <a:lnTo>
                      <a:pt x="927" y="782"/>
                    </a:lnTo>
                    <a:lnTo>
                      <a:pt x="922" y="782"/>
                    </a:lnTo>
                    <a:lnTo>
                      <a:pt x="918" y="780"/>
                    </a:lnTo>
                    <a:lnTo>
                      <a:pt x="916" y="784"/>
                    </a:lnTo>
                    <a:lnTo>
                      <a:pt x="911" y="784"/>
                    </a:lnTo>
                    <a:lnTo>
                      <a:pt x="909" y="780"/>
                    </a:lnTo>
                    <a:lnTo>
                      <a:pt x="911" y="775"/>
                    </a:lnTo>
                    <a:lnTo>
                      <a:pt x="911" y="771"/>
                    </a:lnTo>
                    <a:lnTo>
                      <a:pt x="907" y="768"/>
                    </a:lnTo>
                    <a:lnTo>
                      <a:pt x="907" y="764"/>
                    </a:lnTo>
                    <a:lnTo>
                      <a:pt x="900" y="760"/>
                    </a:lnTo>
                    <a:lnTo>
                      <a:pt x="898" y="755"/>
                    </a:lnTo>
                    <a:lnTo>
                      <a:pt x="895" y="755"/>
                    </a:lnTo>
                    <a:lnTo>
                      <a:pt x="893" y="753"/>
                    </a:lnTo>
                    <a:lnTo>
                      <a:pt x="891" y="748"/>
                    </a:lnTo>
                    <a:lnTo>
                      <a:pt x="884" y="748"/>
                    </a:lnTo>
                    <a:lnTo>
                      <a:pt x="882" y="746"/>
                    </a:lnTo>
                    <a:lnTo>
                      <a:pt x="880" y="746"/>
                    </a:lnTo>
                    <a:lnTo>
                      <a:pt x="873" y="751"/>
                    </a:lnTo>
                    <a:lnTo>
                      <a:pt x="869" y="751"/>
                    </a:lnTo>
                    <a:lnTo>
                      <a:pt x="869" y="753"/>
                    </a:lnTo>
                    <a:lnTo>
                      <a:pt x="862" y="760"/>
                    </a:lnTo>
                    <a:lnTo>
                      <a:pt x="858" y="757"/>
                    </a:lnTo>
                    <a:lnTo>
                      <a:pt x="853" y="762"/>
                    </a:lnTo>
                    <a:lnTo>
                      <a:pt x="849" y="757"/>
                    </a:lnTo>
                    <a:lnTo>
                      <a:pt x="844" y="757"/>
                    </a:lnTo>
                    <a:lnTo>
                      <a:pt x="842" y="760"/>
                    </a:lnTo>
                    <a:lnTo>
                      <a:pt x="842" y="762"/>
                    </a:lnTo>
                    <a:lnTo>
                      <a:pt x="833" y="762"/>
                    </a:lnTo>
                    <a:lnTo>
                      <a:pt x="829" y="760"/>
                    </a:lnTo>
                    <a:lnTo>
                      <a:pt x="824" y="755"/>
                    </a:lnTo>
                    <a:lnTo>
                      <a:pt x="815" y="751"/>
                    </a:lnTo>
                    <a:lnTo>
                      <a:pt x="813" y="753"/>
                    </a:lnTo>
                    <a:lnTo>
                      <a:pt x="809" y="753"/>
                    </a:lnTo>
                    <a:lnTo>
                      <a:pt x="809" y="755"/>
                    </a:lnTo>
                    <a:lnTo>
                      <a:pt x="804" y="755"/>
                    </a:lnTo>
                    <a:lnTo>
                      <a:pt x="802" y="757"/>
                    </a:lnTo>
                    <a:lnTo>
                      <a:pt x="797" y="757"/>
                    </a:lnTo>
                    <a:lnTo>
                      <a:pt x="793" y="760"/>
                    </a:lnTo>
                    <a:lnTo>
                      <a:pt x="786" y="760"/>
                    </a:lnTo>
                    <a:lnTo>
                      <a:pt x="786" y="757"/>
                    </a:lnTo>
                    <a:lnTo>
                      <a:pt x="782" y="753"/>
                    </a:lnTo>
                    <a:lnTo>
                      <a:pt x="782" y="751"/>
                    </a:lnTo>
                    <a:lnTo>
                      <a:pt x="784" y="748"/>
                    </a:lnTo>
                    <a:lnTo>
                      <a:pt x="782" y="746"/>
                    </a:lnTo>
                    <a:lnTo>
                      <a:pt x="780" y="742"/>
                    </a:lnTo>
                    <a:lnTo>
                      <a:pt x="775" y="740"/>
                    </a:lnTo>
                    <a:lnTo>
                      <a:pt x="773" y="740"/>
                    </a:lnTo>
                    <a:lnTo>
                      <a:pt x="769" y="740"/>
                    </a:lnTo>
                    <a:lnTo>
                      <a:pt x="766" y="742"/>
                    </a:lnTo>
                    <a:lnTo>
                      <a:pt x="760" y="742"/>
                    </a:lnTo>
                    <a:lnTo>
                      <a:pt x="760" y="740"/>
                    </a:lnTo>
                    <a:lnTo>
                      <a:pt x="751" y="740"/>
                    </a:lnTo>
                    <a:lnTo>
                      <a:pt x="748" y="735"/>
                    </a:lnTo>
                    <a:lnTo>
                      <a:pt x="742" y="735"/>
                    </a:lnTo>
                    <a:lnTo>
                      <a:pt x="744" y="735"/>
                    </a:lnTo>
                    <a:lnTo>
                      <a:pt x="742" y="737"/>
                    </a:lnTo>
                    <a:lnTo>
                      <a:pt x="742" y="740"/>
                    </a:lnTo>
                    <a:lnTo>
                      <a:pt x="742" y="742"/>
                    </a:lnTo>
                    <a:lnTo>
                      <a:pt x="742" y="744"/>
                    </a:lnTo>
                    <a:lnTo>
                      <a:pt x="731" y="744"/>
                    </a:lnTo>
                    <a:lnTo>
                      <a:pt x="731" y="746"/>
                    </a:lnTo>
                    <a:lnTo>
                      <a:pt x="724" y="748"/>
                    </a:lnTo>
                    <a:lnTo>
                      <a:pt x="724" y="751"/>
                    </a:lnTo>
                    <a:lnTo>
                      <a:pt x="722" y="753"/>
                    </a:lnTo>
                    <a:lnTo>
                      <a:pt x="722" y="751"/>
                    </a:lnTo>
                    <a:lnTo>
                      <a:pt x="711" y="753"/>
                    </a:lnTo>
                    <a:lnTo>
                      <a:pt x="708" y="748"/>
                    </a:lnTo>
                    <a:lnTo>
                      <a:pt x="706" y="748"/>
                    </a:lnTo>
                    <a:lnTo>
                      <a:pt x="702" y="753"/>
                    </a:lnTo>
                    <a:lnTo>
                      <a:pt x="697" y="753"/>
                    </a:lnTo>
                    <a:lnTo>
                      <a:pt x="697" y="755"/>
                    </a:lnTo>
                    <a:lnTo>
                      <a:pt x="699" y="757"/>
                    </a:lnTo>
                    <a:lnTo>
                      <a:pt x="697" y="757"/>
                    </a:lnTo>
                    <a:lnTo>
                      <a:pt x="699" y="762"/>
                    </a:lnTo>
                    <a:lnTo>
                      <a:pt x="702" y="764"/>
                    </a:lnTo>
                    <a:lnTo>
                      <a:pt x="699" y="768"/>
                    </a:lnTo>
                    <a:lnTo>
                      <a:pt x="695" y="766"/>
                    </a:lnTo>
                    <a:lnTo>
                      <a:pt x="693" y="768"/>
                    </a:lnTo>
                    <a:lnTo>
                      <a:pt x="688" y="766"/>
                    </a:lnTo>
                    <a:lnTo>
                      <a:pt x="679" y="768"/>
                    </a:lnTo>
                    <a:lnTo>
                      <a:pt x="677" y="771"/>
                    </a:lnTo>
                    <a:lnTo>
                      <a:pt x="675" y="768"/>
                    </a:lnTo>
                    <a:lnTo>
                      <a:pt x="675" y="766"/>
                    </a:lnTo>
                    <a:lnTo>
                      <a:pt x="673" y="771"/>
                    </a:lnTo>
                    <a:lnTo>
                      <a:pt x="671" y="771"/>
                    </a:lnTo>
                    <a:lnTo>
                      <a:pt x="666" y="768"/>
                    </a:lnTo>
                    <a:lnTo>
                      <a:pt x="659" y="768"/>
                    </a:lnTo>
                    <a:lnTo>
                      <a:pt x="655" y="768"/>
                    </a:lnTo>
                    <a:lnTo>
                      <a:pt x="653" y="768"/>
                    </a:lnTo>
                    <a:lnTo>
                      <a:pt x="650" y="768"/>
                    </a:lnTo>
                    <a:lnTo>
                      <a:pt x="648" y="766"/>
                    </a:lnTo>
                    <a:lnTo>
                      <a:pt x="648" y="764"/>
                    </a:lnTo>
                    <a:lnTo>
                      <a:pt x="639" y="762"/>
                    </a:lnTo>
                    <a:lnTo>
                      <a:pt x="635" y="766"/>
                    </a:lnTo>
                    <a:lnTo>
                      <a:pt x="633" y="766"/>
                    </a:lnTo>
                    <a:lnTo>
                      <a:pt x="628" y="766"/>
                    </a:lnTo>
                    <a:lnTo>
                      <a:pt x="628" y="764"/>
                    </a:lnTo>
                    <a:lnTo>
                      <a:pt x="626" y="755"/>
                    </a:lnTo>
                    <a:lnTo>
                      <a:pt x="628" y="751"/>
                    </a:lnTo>
                    <a:lnTo>
                      <a:pt x="622" y="748"/>
                    </a:lnTo>
                    <a:lnTo>
                      <a:pt x="619" y="751"/>
                    </a:lnTo>
                    <a:lnTo>
                      <a:pt x="622" y="753"/>
                    </a:lnTo>
                    <a:lnTo>
                      <a:pt x="619" y="755"/>
                    </a:lnTo>
                    <a:lnTo>
                      <a:pt x="617" y="755"/>
                    </a:lnTo>
                    <a:lnTo>
                      <a:pt x="615" y="753"/>
                    </a:lnTo>
                    <a:lnTo>
                      <a:pt x="610" y="755"/>
                    </a:lnTo>
                    <a:lnTo>
                      <a:pt x="606" y="753"/>
                    </a:lnTo>
                    <a:lnTo>
                      <a:pt x="604" y="755"/>
                    </a:lnTo>
                    <a:lnTo>
                      <a:pt x="606" y="755"/>
                    </a:lnTo>
                    <a:lnTo>
                      <a:pt x="597" y="760"/>
                    </a:lnTo>
                    <a:lnTo>
                      <a:pt x="593" y="757"/>
                    </a:lnTo>
                    <a:lnTo>
                      <a:pt x="593" y="760"/>
                    </a:lnTo>
                    <a:lnTo>
                      <a:pt x="590" y="762"/>
                    </a:lnTo>
                    <a:lnTo>
                      <a:pt x="593" y="764"/>
                    </a:lnTo>
                    <a:lnTo>
                      <a:pt x="590" y="766"/>
                    </a:lnTo>
                    <a:lnTo>
                      <a:pt x="577" y="775"/>
                    </a:lnTo>
                    <a:lnTo>
                      <a:pt x="564" y="780"/>
                    </a:lnTo>
                    <a:lnTo>
                      <a:pt x="559" y="780"/>
                    </a:lnTo>
                    <a:lnTo>
                      <a:pt x="559" y="782"/>
                    </a:lnTo>
                    <a:lnTo>
                      <a:pt x="550" y="784"/>
                    </a:lnTo>
                    <a:lnTo>
                      <a:pt x="550" y="782"/>
                    </a:lnTo>
                    <a:lnTo>
                      <a:pt x="539" y="780"/>
                    </a:lnTo>
                    <a:lnTo>
                      <a:pt x="537" y="782"/>
                    </a:lnTo>
                    <a:lnTo>
                      <a:pt x="530" y="782"/>
                    </a:lnTo>
                    <a:lnTo>
                      <a:pt x="530" y="786"/>
                    </a:lnTo>
                    <a:lnTo>
                      <a:pt x="526" y="786"/>
                    </a:lnTo>
                    <a:lnTo>
                      <a:pt x="526" y="784"/>
                    </a:lnTo>
                    <a:lnTo>
                      <a:pt x="523" y="784"/>
                    </a:lnTo>
                    <a:lnTo>
                      <a:pt x="523" y="782"/>
                    </a:lnTo>
                    <a:lnTo>
                      <a:pt x="519" y="784"/>
                    </a:lnTo>
                    <a:lnTo>
                      <a:pt x="519" y="782"/>
                    </a:lnTo>
                    <a:lnTo>
                      <a:pt x="517" y="782"/>
                    </a:lnTo>
                    <a:lnTo>
                      <a:pt x="515" y="782"/>
                    </a:lnTo>
                    <a:lnTo>
                      <a:pt x="510" y="782"/>
                    </a:lnTo>
                    <a:lnTo>
                      <a:pt x="510" y="786"/>
                    </a:lnTo>
                    <a:lnTo>
                      <a:pt x="508" y="786"/>
                    </a:lnTo>
                    <a:lnTo>
                      <a:pt x="503" y="784"/>
                    </a:lnTo>
                    <a:lnTo>
                      <a:pt x="495" y="784"/>
                    </a:lnTo>
                    <a:lnTo>
                      <a:pt x="492" y="773"/>
                    </a:lnTo>
                    <a:lnTo>
                      <a:pt x="488" y="771"/>
                    </a:lnTo>
                    <a:lnTo>
                      <a:pt x="488" y="768"/>
                    </a:lnTo>
                    <a:lnTo>
                      <a:pt x="483" y="762"/>
                    </a:lnTo>
                    <a:lnTo>
                      <a:pt x="490" y="757"/>
                    </a:lnTo>
                    <a:lnTo>
                      <a:pt x="497" y="760"/>
                    </a:lnTo>
                    <a:lnTo>
                      <a:pt x="506" y="762"/>
                    </a:lnTo>
                    <a:lnTo>
                      <a:pt x="508" y="762"/>
                    </a:lnTo>
                    <a:lnTo>
                      <a:pt x="510" y="760"/>
                    </a:lnTo>
                    <a:lnTo>
                      <a:pt x="508" y="757"/>
                    </a:lnTo>
                    <a:lnTo>
                      <a:pt x="506" y="757"/>
                    </a:lnTo>
                    <a:lnTo>
                      <a:pt x="506" y="748"/>
                    </a:lnTo>
                    <a:lnTo>
                      <a:pt x="501" y="737"/>
                    </a:lnTo>
                    <a:lnTo>
                      <a:pt x="501" y="735"/>
                    </a:lnTo>
                    <a:lnTo>
                      <a:pt x="499" y="735"/>
                    </a:lnTo>
                    <a:lnTo>
                      <a:pt x="495" y="731"/>
                    </a:lnTo>
                    <a:lnTo>
                      <a:pt x="492" y="728"/>
                    </a:lnTo>
                    <a:lnTo>
                      <a:pt x="481" y="731"/>
                    </a:lnTo>
                    <a:lnTo>
                      <a:pt x="466" y="728"/>
                    </a:lnTo>
                    <a:lnTo>
                      <a:pt x="463" y="728"/>
                    </a:lnTo>
                    <a:lnTo>
                      <a:pt x="466" y="733"/>
                    </a:lnTo>
                    <a:lnTo>
                      <a:pt x="466" y="735"/>
                    </a:lnTo>
                    <a:lnTo>
                      <a:pt x="463" y="733"/>
                    </a:lnTo>
                    <a:lnTo>
                      <a:pt x="461" y="735"/>
                    </a:lnTo>
                    <a:lnTo>
                      <a:pt x="457" y="735"/>
                    </a:lnTo>
                    <a:lnTo>
                      <a:pt x="457" y="737"/>
                    </a:lnTo>
                    <a:lnTo>
                      <a:pt x="454" y="740"/>
                    </a:lnTo>
                    <a:lnTo>
                      <a:pt x="450" y="737"/>
                    </a:lnTo>
                    <a:lnTo>
                      <a:pt x="452" y="735"/>
                    </a:lnTo>
                    <a:lnTo>
                      <a:pt x="448" y="733"/>
                    </a:lnTo>
                    <a:lnTo>
                      <a:pt x="448" y="735"/>
                    </a:lnTo>
                    <a:lnTo>
                      <a:pt x="441" y="735"/>
                    </a:lnTo>
                    <a:lnTo>
                      <a:pt x="434" y="735"/>
                    </a:lnTo>
                    <a:lnTo>
                      <a:pt x="432" y="737"/>
                    </a:lnTo>
                    <a:lnTo>
                      <a:pt x="423" y="740"/>
                    </a:lnTo>
                    <a:lnTo>
                      <a:pt x="410" y="753"/>
                    </a:lnTo>
                    <a:lnTo>
                      <a:pt x="403" y="751"/>
                    </a:lnTo>
                    <a:lnTo>
                      <a:pt x="401" y="753"/>
                    </a:lnTo>
                    <a:lnTo>
                      <a:pt x="394" y="753"/>
                    </a:lnTo>
                    <a:lnTo>
                      <a:pt x="392" y="757"/>
                    </a:lnTo>
                    <a:lnTo>
                      <a:pt x="394" y="760"/>
                    </a:lnTo>
                    <a:lnTo>
                      <a:pt x="390" y="764"/>
                    </a:lnTo>
                    <a:lnTo>
                      <a:pt x="394" y="768"/>
                    </a:lnTo>
                    <a:lnTo>
                      <a:pt x="394" y="771"/>
                    </a:lnTo>
                    <a:lnTo>
                      <a:pt x="388" y="775"/>
                    </a:lnTo>
                    <a:lnTo>
                      <a:pt x="385" y="780"/>
                    </a:lnTo>
                    <a:lnTo>
                      <a:pt x="370" y="791"/>
                    </a:lnTo>
                    <a:lnTo>
                      <a:pt x="376" y="797"/>
                    </a:lnTo>
                    <a:lnTo>
                      <a:pt x="376" y="802"/>
                    </a:lnTo>
                    <a:lnTo>
                      <a:pt x="374" y="802"/>
                    </a:lnTo>
                    <a:lnTo>
                      <a:pt x="370" y="811"/>
                    </a:lnTo>
                    <a:lnTo>
                      <a:pt x="361" y="808"/>
                    </a:lnTo>
                    <a:lnTo>
                      <a:pt x="356" y="811"/>
                    </a:lnTo>
                    <a:lnTo>
                      <a:pt x="352" y="811"/>
                    </a:lnTo>
                    <a:lnTo>
                      <a:pt x="350" y="815"/>
                    </a:lnTo>
                    <a:lnTo>
                      <a:pt x="348" y="817"/>
                    </a:lnTo>
                    <a:lnTo>
                      <a:pt x="345" y="822"/>
                    </a:lnTo>
                    <a:lnTo>
                      <a:pt x="341" y="822"/>
                    </a:lnTo>
                    <a:lnTo>
                      <a:pt x="341" y="824"/>
                    </a:lnTo>
                    <a:lnTo>
                      <a:pt x="334" y="826"/>
                    </a:lnTo>
                    <a:lnTo>
                      <a:pt x="321" y="826"/>
                    </a:lnTo>
                    <a:lnTo>
                      <a:pt x="319" y="824"/>
                    </a:lnTo>
                    <a:lnTo>
                      <a:pt x="305" y="826"/>
                    </a:lnTo>
                    <a:lnTo>
                      <a:pt x="305" y="822"/>
                    </a:lnTo>
                    <a:lnTo>
                      <a:pt x="301" y="819"/>
                    </a:lnTo>
                    <a:lnTo>
                      <a:pt x="301" y="817"/>
                    </a:lnTo>
                    <a:lnTo>
                      <a:pt x="299" y="815"/>
                    </a:lnTo>
                    <a:lnTo>
                      <a:pt x="299" y="813"/>
                    </a:lnTo>
                    <a:lnTo>
                      <a:pt x="305" y="813"/>
                    </a:lnTo>
                    <a:lnTo>
                      <a:pt x="305" y="811"/>
                    </a:lnTo>
                    <a:lnTo>
                      <a:pt x="305" y="806"/>
                    </a:lnTo>
                    <a:lnTo>
                      <a:pt x="303" y="804"/>
                    </a:lnTo>
                    <a:lnTo>
                      <a:pt x="303" y="800"/>
                    </a:lnTo>
                    <a:lnTo>
                      <a:pt x="303" y="797"/>
                    </a:lnTo>
                    <a:lnTo>
                      <a:pt x="301" y="795"/>
                    </a:lnTo>
                    <a:lnTo>
                      <a:pt x="296" y="784"/>
                    </a:lnTo>
                    <a:lnTo>
                      <a:pt x="290" y="786"/>
                    </a:lnTo>
                    <a:lnTo>
                      <a:pt x="285" y="784"/>
                    </a:lnTo>
                    <a:lnTo>
                      <a:pt x="278" y="784"/>
                    </a:lnTo>
                    <a:lnTo>
                      <a:pt x="276" y="782"/>
                    </a:lnTo>
                    <a:lnTo>
                      <a:pt x="270" y="782"/>
                    </a:lnTo>
                    <a:lnTo>
                      <a:pt x="265" y="780"/>
                    </a:lnTo>
                    <a:lnTo>
                      <a:pt x="258" y="784"/>
                    </a:lnTo>
                    <a:lnTo>
                      <a:pt x="254" y="782"/>
                    </a:lnTo>
                    <a:lnTo>
                      <a:pt x="247" y="782"/>
                    </a:lnTo>
                    <a:lnTo>
                      <a:pt x="243" y="782"/>
                    </a:lnTo>
                    <a:lnTo>
                      <a:pt x="234" y="784"/>
                    </a:lnTo>
                    <a:lnTo>
                      <a:pt x="227" y="784"/>
                    </a:lnTo>
                    <a:lnTo>
                      <a:pt x="225" y="782"/>
                    </a:lnTo>
                    <a:lnTo>
                      <a:pt x="221" y="782"/>
                    </a:lnTo>
                    <a:lnTo>
                      <a:pt x="221" y="784"/>
                    </a:lnTo>
                    <a:lnTo>
                      <a:pt x="218" y="784"/>
                    </a:lnTo>
                    <a:lnTo>
                      <a:pt x="216" y="784"/>
                    </a:lnTo>
                    <a:lnTo>
                      <a:pt x="214" y="782"/>
                    </a:lnTo>
                    <a:lnTo>
                      <a:pt x="205" y="782"/>
                    </a:lnTo>
                    <a:lnTo>
                      <a:pt x="198" y="782"/>
                    </a:lnTo>
                    <a:lnTo>
                      <a:pt x="196" y="784"/>
                    </a:lnTo>
                    <a:lnTo>
                      <a:pt x="189" y="780"/>
                    </a:lnTo>
                    <a:lnTo>
                      <a:pt x="189" y="782"/>
                    </a:lnTo>
                    <a:lnTo>
                      <a:pt x="183" y="782"/>
                    </a:lnTo>
                    <a:lnTo>
                      <a:pt x="180" y="782"/>
                    </a:lnTo>
                    <a:lnTo>
                      <a:pt x="180" y="777"/>
                    </a:lnTo>
                    <a:lnTo>
                      <a:pt x="176" y="780"/>
                    </a:lnTo>
                    <a:lnTo>
                      <a:pt x="172" y="777"/>
                    </a:lnTo>
                    <a:lnTo>
                      <a:pt x="169" y="780"/>
                    </a:lnTo>
                    <a:lnTo>
                      <a:pt x="154" y="773"/>
                    </a:lnTo>
                    <a:lnTo>
                      <a:pt x="147" y="757"/>
                    </a:lnTo>
                    <a:lnTo>
                      <a:pt x="140" y="755"/>
                    </a:lnTo>
                    <a:lnTo>
                      <a:pt x="138" y="753"/>
                    </a:lnTo>
                    <a:lnTo>
                      <a:pt x="127" y="751"/>
                    </a:lnTo>
                    <a:lnTo>
                      <a:pt x="125" y="748"/>
                    </a:lnTo>
                    <a:lnTo>
                      <a:pt x="118" y="746"/>
                    </a:lnTo>
                    <a:lnTo>
                      <a:pt x="114" y="751"/>
                    </a:lnTo>
                    <a:lnTo>
                      <a:pt x="109" y="751"/>
                    </a:lnTo>
                    <a:lnTo>
                      <a:pt x="96" y="748"/>
                    </a:lnTo>
                    <a:lnTo>
                      <a:pt x="89" y="744"/>
                    </a:lnTo>
                    <a:lnTo>
                      <a:pt x="80" y="744"/>
                    </a:lnTo>
                    <a:lnTo>
                      <a:pt x="78" y="740"/>
                    </a:lnTo>
                    <a:lnTo>
                      <a:pt x="76" y="740"/>
                    </a:lnTo>
                    <a:lnTo>
                      <a:pt x="76" y="737"/>
                    </a:lnTo>
                    <a:lnTo>
                      <a:pt x="74" y="735"/>
                    </a:lnTo>
                    <a:lnTo>
                      <a:pt x="71" y="735"/>
                    </a:lnTo>
                    <a:lnTo>
                      <a:pt x="69" y="733"/>
                    </a:lnTo>
                    <a:lnTo>
                      <a:pt x="69" y="728"/>
                    </a:lnTo>
                    <a:lnTo>
                      <a:pt x="67" y="726"/>
                    </a:lnTo>
                    <a:lnTo>
                      <a:pt x="67" y="722"/>
                    </a:lnTo>
                    <a:lnTo>
                      <a:pt x="71" y="708"/>
                    </a:lnTo>
                    <a:lnTo>
                      <a:pt x="69" y="706"/>
                    </a:lnTo>
                    <a:lnTo>
                      <a:pt x="69" y="704"/>
                    </a:lnTo>
                    <a:lnTo>
                      <a:pt x="65" y="702"/>
                    </a:lnTo>
                    <a:lnTo>
                      <a:pt x="67" y="702"/>
                    </a:lnTo>
                    <a:lnTo>
                      <a:pt x="60" y="700"/>
                    </a:lnTo>
                    <a:lnTo>
                      <a:pt x="58" y="695"/>
                    </a:lnTo>
                    <a:lnTo>
                      <a:pt x="60" y="693"/>
                    </a:lnTo>
                    <a:lnTo>
                      <a:pt x="60" y="695"/>
                    </a:lnTo>
                    <a:lnTo>
                      <a:pt x="60" y="691"/>
                    </a:lnTo>
                    <a:lnTo>
                      <a:pt x="58" y="691"/>
                    </a:lnTo>
                    <a:lnTo>
                      <a:pt x="51" y="693"/>
                    </a:lnTo>
                    <a:lnTo>
                      <a:pt x="47" y="697"/>
                    </a:lnTo>
                    <a:lnTo>
                      <a:pt x="38" y="700"/>
                    </a:lnTo>
                    <a:lnTo>
                      <a:pt x="38" y="704"/>
                    </a:lnTo>
                    <a:lnTo>
                      <a:pt x="25" y="706"/>
                    </a:lnTo>
                    <a:lnTo>
                      <a:pt x="16" y="702"/>
                    </a:lnTo>
                    <a:lnTo>
                      <a:pt x="16" y="700"/>
                    </a:lnTo>
                    <a:lnTo>
                      <a:pt x="18" y="697"/>
                    </a:lnTo>
                    <a:lnTo>
                      <a:pt x="11" y="695"/>
                    </a:lnTo>
                    <a:lnTo>
                      <a:pt x="9" y="693"/>
                    </a:lnTo>
                    <a:lnTo>
                      <a:pt x="16" y="688"/>
                    </a:lnTo>
                    <a:lnTo>
                      <a:pt x="16" y="686"/>
                    </a:lnTo>
                    <a:lnTo>
                      <a:pt x="18" y="686"/>
                    </a:lnTo>
                    <a:lnTo>
                      <a:pt x="20" y="684"/>
                    </a:lnTo>
                    <a:lnTo>
                      <a:pt x="22" y="682"/>
                    </a:lnTo>
                    <a:lnTo>
                      <a:pt x="20" y="680"/>
                    </a:lnTo>
                    <a:lnTo>
                      <a:pt x="18" y="680"/>
                    </a:lnTo>
                    <a:lnTo>
                      <a:pt x="13" y="682"/>
                    </a:lnTo>
                    <a:lnTo>
                      <a:pt x="13" y="675"/>
                    </a:lnTo>
                    <a:lnTo>
                      <a:pt x="16" y="673"/>
                    </a:lnTo>
                    <a:lnTo>
                      <a:pt x="13" y="671"/>
                    </a:lnTo>
                    <a:lnTo>
                      <a:pt x="13" y="664"/>
                    </a:lnTo>
                    <a:lnTo>
                      <a:pt x="7" y="664"/>
                    </a:lnTo>
                    <a:lnTo>
                      <a:pt x="7" y="662"/>
                    </a:lnTo>
                    <a:lnTo>
                      <a:pt x="9" y="660"/>
                    </a:lnTo>
                    <a:lnTo>
                      <a:pt x="4" y="655"/>
                    </a:lnTo>
                    <a:lnTo>
                      <a:pt x="4" y="651"/>
                    </a:lnTo>
                    <a:lnTo>
                      <a:pt x="7" y="646"/>
                    </a:lnTo>
                    <a:lnTo>
                      <a:pt x="7" y="644"/>
                    </a:lnTo>
                    <a:lnTo>
                      <a:pt x="11" y="642"/>
                    </a:lnTo>
                    <a:lnTo>
                      <a:pt x="11" y="644"/>
                    </a:lnTo>
                    <a:lnTo>
                      <a:pt x="13" y="644"/>
                    </a:lnTo>
                    <a:lnTo>
                      <a:pt x="16" y="648"/>
                    </a:lnTo>
                    <a:lnTo>
                      <a:pt x="22" y="648"/>
                    </a:lnTo>
                    <a:lnTo>
                      <a:pt x="22" y="646"/>
                    </a:lnTo>
                    <a:lnTo>
                      <a:pt x="25" y="646"/>
                    </a:lnTo>
                    <a:lnTo>
                      <a:pt x="25" y="642"/>
                    </a:lnTo>
                    <a:lnTo>
                      <a:pt x="29" y="644"/>
                    </a:lnTo>
                    <a:lnTo>
                      <a:pt x="27" y="642"/>
                    </a:lnTo>
                    <a:lnTo>
                      <a:pt x="31" y="642"/>
                    </a:lnTo>
                    <a:lnTo>
                      <a:pt x="31" y="640"/>
                    </a:lnTo>
                    <a:lnTo>
                      <a:pt x="31" y="637"/>
                    </a:lnTo>
                    <a:lnTo>
                      <a:pt x="38" y="640"/>
                    </a:lnTo>
                    <a:lnTo>
                      <a:pt x="33" y="637"/>
                    </a:lnTo>
                    <a:lnTo>
                      <a:pt x="31" y="633"/>
                    </a:lnTo>
                    <a:lnTo>
                      <a:pt x="27" y="633"/>
                    </a:lnTo>
                    <a:lnTo>
                      <a:pt x="25" y="633"/>
                    </a:lnTo>
                    <a:lnTo>
                      <a:pt x="25" y="629"/>
                    </a:lnTo>
                    <a:lnTo>
                      <a:pt x="22" y="626"/>
                    </a:lnTo>
                    <a:lnTo>
                      <a:pt x="22" y="629"/>
                    </a:lnTo>
                    <a:lnTo>
                      <a:pt x="22" y="631"/>
                    </a:lnTo>
                    <a:lnTo>
                      <a:pt x="18" y="633"/>
                    </a:lnTo>
                    <a:lnTo>
                      <a:pt x="18" y="631"/>
                    </a:lnTo>
                    <a:lnTo>
                      <a:pt x="16" y="631"/>
                    </a:lnTo>
                    <a:lnTo>
                      <a:pt x="13" y="635"/>
                    </a:lnTo>
                    <a:lnTo>
                      <a:pt x="11" y="633"/>
                    </a:lnTo>
                    <a:lnTo>
                      <a:pt x="11" y="629"/>
                    </a:lnTo>
                    <a:lnTo>
                      <a:pt x="7" y="629"/>
                    </a:lnTo>
                    <a:lnTo>
                      <a:pt x="7" y="626"/>
                    </a:lnTo>
                    <a:lnTo>
                      <a:pt x="9" y="626"/>
                    </a:lnTo>
                    <a:lnTo>
                      <a:pt x="7" y="622"/>
                    </a:lnTo>
                    <a:lnTo>
                      <a:pt x="4" y="622"/>
                    </a:lnTo>
                    <a:lnTo>
                      <a:pt x="0" y="624"/>
                    </a:lnTo>
                    <a:lnTo>
                      <a:pt x="2" y="617"/>
                    </a:lnTo>
                    <a:lnTo>
                      <a:pt x="7" y="617"/>
                    </a:lnTo>
                    <a:lnTo>
                      <a:pt x="11" y="617"/>
                    </a:lnTo>
                    <a:lnTo>
                      <a:pt x="13" y="617"/>
                    </a:lnTo>
                    <a:lnTo>
                      <a:pt x="16" y="622"/>
                    </a:lnTo>
                    <a:lnTo>
                      <a:pt x="18" y="622"/>
                    </a:lnTo>
                    <a:lnTo>
                      <a:pt x="18" y="620"/>
                    </a:lnTo>
                    <a:lnTo>
                      <a:pt x="22" y="615"/>
                    </a:lnTo>
                    <a:lnTo>
                      <a:pt x="27" y="615"/>
                    </a:lnTo>
                    <a:lnTo>
                      <a:pt x="29" y="609"/>
                    </a:lnTo>
                    <a:lnTo>
                      <a:pt x="31" y="606"/>
                    </a:lnTo>
                    <a:lnTo>
                      <a:pt x="31" y="604"/>
                    </a:lnTo>
                    <a:lnTo>
                      <a:pt x="33" y="604"/>
                    </a:lnTo>
                    <a:lnTo>
                      <a:pt x="40" y="604"/>
                    </a:lnTo>
                    <a:lnTo>
                      <a:pt x="42" y="604"/>
                    </a:lnTo>
                    <a:lnTo>
                      <a:pt x="49" y="604"/>
                    </a:lnTo>
                    <a:lnTo>
                      <a:pt x="53" y="591"/>
                    </a:lnTo>
                    <a:lnTo>
                      <a:pt x="58" y="584"/>
                    </a:lnTo>
                    <a:lnTo>
                      <a:pt x="58" y="580"/>
                    </a:lnTo>
                    <a:lnTo>
                      <a:pt x="62" y="580"/>
                    </a:lnTo>
                    <a:lnTo>
                      <a:pt x="65" y="573"/>
                    </a:lnTo>
                    <a:lnTo>
                      <a:pt x="62" y="564"/>
                    </a:lnTo>
                    <a:lnTo>
                      <a:pt x="60" y="564"/>
                    </a:lnTo>
                    <a:lnTo>
                      <a:pt x="56" y="564"/>
                    </a:lnTo>
                    <a:lnTo>
                      <a:pt x="53" y="566"/>
                    </a:lnTo>
                    <a:lnTo>
                      <a:pt x="47" y="562"/>
                    </a:lnTo>
                    <a:lnTo>
                      <a:pt x="45" y="557"/>
                    </a:lnTo>
                    <a:lnTo>
                      <a:pt x="49" y="555"/>
                    </a:lnTo>
                    <a:lnTo>
                      <a:pt x="47" y="553"/>
                    </a:lnTo>
                    <a:lnTo>
                      <a:pt x="45" y="549"/>
                    </a:lnTo>
                    <a:lnTo>
                      <a:pt x="42" y="546"/>
                    </a:lnTo>
                    <a:lnTo>
                      <a:pt x="42" y="544"/>
                    </a:lnTo>
                    <a:lnTo>
                      <a:pt x="47" y="542"/>
                    </a:lnTo>
                    <a:lnTo>
                      <a:pt x="47" y="540"/>
                    </a:lnTo>
                    <a:lnTo>
                      <a:pt x="51" y="537"/>
                    </a:lnTo>
                    <a:lnTo>
                      <a:pt x="58" y="537"/>
                    </a:lnTo>
                    <a:lnTo>
                      <a:pt x="62" y="540"/>
                    </a:lnTo>
                    <a:lnTo>
                      <a:pt x="69" y="540"/>
                    </a:lnTo>
                    <a:lnTo>
                      <a:pt x="74" y="537"/>
                    </a:lnTo>
                    <a:lnTo>
                      <a:pt x="74" y="533"/>
                    </a:lnTo>
                    <a:lnTo>
                      <a:pt x="82" y="531"/>
                    </a:lnTo>
                    <a:lnTo>
                      <a:pt x="91" y="524"/>
                    </a:lnTo>
                    <a:lnTo>
                      <a:pt x="98" y="524"/>
                    </a:lnTo>
                    <a:lnTo>
                      <a:pt x="102" y="522"/>
                    </a:lnTo>
                    <a:lnTo>
                      <a:pt x="102" y="520"/>
                    </a:lnTo>
                    <a:lnTo>
                      <a:pt x="98" y="522"/>
                    </a:lnTo>
                    <a:lnTo>
                      <a:pt x="96" y="520"/>
                    </a:lnTo>
                    <a:lnTo>
                      <a:pt x="98" y="517"/>
                    </a:lnTo>
                    <a:lnTo>
                      <a:pt x="96" y="513"/>
                    </a:lnTo>
                    <a:lnTo>
                      <a:pt x="91" y="513"/>
                    </a:lnTo>
                    <a:lnTo>
                      <a:pt x="87" y="515"/>
                    </a:lnTo>
                    <a:lnTo>
                      <a:pt x="85" y="513"/>
                    </a:lnTo>
                    <a:lnTo>
                      <a:pt x="80" y="513"/>
                    </a:lnTo>
                    <a:lnTo>
                      <a:pt x="78" y="509"/>
                    </a:lnTo>
                    <a:lnTo>
                      <a:pt x="74" y="513"/>
                    </a:lnTo>
                    <a:lnTo>
                      <a:pt x="71" y="506"/>
                    </a:lnTo>
                    <a:lnTo>
                      <a:pt x="69" y="506"/>
                    </a:lnTo>
                    <a:lnTo>
                      <a:pt x="74" y="504"/>
                    </a:lnTo>
                    <a:lnTo>
                      <a:pt x="74" y="500"/>
                    </a:lnTo>
                    <a:lnTo>
                      <a:pt x="76" y="500"/>
                    </a:lnTo>
                    <a:lnTo>
                      <a:pt x="78" y="500"/>
                    </a:lnTo>
                    <a:lnTo>
                      <a:pt x="78" y="493"/>
                    </a:lnTo>
                    <a:lnTo>
                      <a:pt x="80" y="491"/>
                    </a:lnTo>
                    <a:lnTo>
                      <a:pt x="82" y="486"/>
                    </a:lnTo>
                    <a:lnTo>
                      <a:pt x="89" y="486"/>
                    </a:lnTo>
                    <a:lnTo>
                      <a:pt x="91" y="484"/>
                    </a:lnTo>
                    <a:lnTo>
                      <a:pt x="94" y="484"/>
                    </a:lnTo>
                    <a:lnTo>
                      <a:pt x="96" y="480"/>
                    </a:lnTo>
                    <a:lnTo>
                      <a:pt x="100" y="482"/>
                    </a:lnTo>
                    <a:lnTo>
                      <a:pt x="102" y="477"/>
                    </a:lnTo>
                    <a:lnTo>
                      <a:pt x="105" y="477"/>
                    </a:lnTo>
                    <a:lnTo>
                      <a:pt x="107" y="475"/>
                    </a:lnTo>
                    <a:lnTo>
                      <a:pt x="109" y="475"/>
                    </a:lnTo>
                    <a:lnTo>
                      <a:pt x="116" y="473"/>
                    </a:lnTo>
                    <a:lnTo>
                      <a:pt x="125" y="464"/>
                    </a:lnTo>
                    <a:lnTo>
                      <a:pt x="129" y="462"/>
                    </a:lnTo>
                    <a:lnTo>
                      <a:pt x="127" y="458"/>
                    </a:lnTo>
                    <a:lnTo>
                      <a:pt x="125" y="455"/>
                    </a:lnTo>
                    <a:lnTo>
                      <a:pt x="127" y="453"/>
                    </a:lnTo>
                    <a:lnTo>
                      <a:pt x="127" y="451"/>
                    </a:lnTo>
                    <a:lnTo>
                      <a:pt x="129" y="449"/>
                    </a:lnTo>
                    <a:lnTo>
                      <a:pt x="129" y="444"/>
                    </a:lnTo>
                    <a:lnTo>
                      <a:pt x="129" y="442"/>
                    </a:lnTo>
                    <a:lnTo>
                      <a:pt x="129" y="440"/>
                    </a:lnTo>
                    <a:lnTo>
                      <a:pt x="125" y="438"/>
                    </a:lnTo>
                    <a:lnTo>
                      <a:pt x="127" y="431"/>
                    </a:lnTo>
                    <a:lnTo>
                      <a:pt x="125" y="429"/>
                    </a:lnTo>
                    <a:lnTo>
                      <a:pt x="127" y="420"/>
                    </a:lnTo>
                    <a:lnTo>
                      <a:pt x="134" y="413"/>
                    </a:lnTo>
                    <a:lnTo>
                      <a:pt x="134" y="409"/>
                    </a:lnTo>
                    <a:lnTo>
                      <a:pt x="136" y="409"/>
                    </a:lnTo>
                    <a:lnTo>
                      <a:pt x="138" y="406"/>
                    </a:lnTo>
                    <a:lnTo>
                      <a:pt x="136" y="404"/>
                    </a:lnTo>
                    <a:lnTo>
                      <a:pt x="136" y="400"/>
                    </a:lnTo>
                    <a:lnTo>
                      <a:pt x="134" y="398"/>
                    </a:lnTo>
                    <a:lnTo>
                      <a:pt x="134" y="395"/>
                    </a:lnTo>
                    <a:lnTo>
                      <a:pt x="129" y="393"/>
                    </a:lnTo>
                    <a:lnTo>
                      <a:pt x="129" y="391"/>
                    </a:lnTo>
                    <a:lnTo>
                      <a:pt x="127" y="389"/>
                    </a:lnTo>
                    <a:lnTo>
                      <a:pt x="125" y="384"/>
                    </a:lnTo>
                    <a:lnTo>
                      <a:pt x="120" y="380"/>
                    </a:lnTo>
                    <a:lnTo>
                      <a:pt x="123" y="378"/>
                    </a:lnTo>
                    <a:lnTo>
                      <a:pt x="125" y="378"/>
                    </a:lnTo>
                    <a:lnTo>
                      <a:pt x="123" y="373"/>
                    </a:lnTo>
                    <a:lnTo>
                      <a:pt x="120" y="371"/>
                    </a:lnTo>
                    <a:lnTo>
                      <a:pt x="118" y="371"/>
                    </a:lnTo>
                    <a:lnTo>
                      <a:pt x="111" y="371"/>
                    </a:lnTo>
                    <a:lnTo>
                      <a:pt x="107" y="371"/>
                    </a:lnTo>
                    <a:lnTo>
                      <a:pt x="102" y="369"/>
                    </a:lnTo>
                    <a:lnTo>
                      <a:pt x="105" y="369"/>
                    </a:lnTo>
                    <a:lnTo>
                      <a:pt x="107" y="364"/>
                    </a:lnTo>
                    <a:lnTo>
                      <a:pt x="107" y="358"/>
                    </a:lnTo>
                    <a:lnTo>
                      <a:pt x="111" y="351"/>
                    </a:lnTo>
                    <a:lnTo>
                      <a:pt x="114" y="351"/>
                    </a:lnTo>
                    <a:lnTo>
                      <a:pt x="114" y="349"/>
                    </a:lnTo>
                    <a:lnTo>
                      <a:pt x="118" y="346"/>
                    </a:lnTo>
                    <a:lnTo>
                      <a:pt x="118" y="344"/>
                    </a:lnTo>
                    <a:lnTo>
                      <a:pt x="111" y="344"/>
                    </a:lnTo>
                    <a:lnTo>
                      <a:pt x="114" y="342"/>
                    </a:lnTo>
                    <a:lnTo>
                      <a:pt x="111" y="340"/>
                    </a:lnTo>
                    <a:lnTo>
                      <a:pt x="109" y="340"/>
                    </a:lnTo>
                    <a:lnTo>
                      <a:pt x="107" y="342"/>
                    </a:lnTo>
                    <a:lnTo>
                      <a:pt x="102" y="340"/>
                    </a:lnTo>
                    <a:lnTo>
                      <a:pt x="100" y="338"/>
                    </a:lnTo>
                    <a:lnTo>
                      <a:pt x="98" y="338"/>
                    </a:lnTo>
                    <a:lnTo>
                      <a:pt x="100" y="333"/>
                    </a:lnTo>
                    <a:lnTo>
                      <a:pt x="102" y="333"/>
                    </a:lnTo>
                    <a:lnTo>
                      <a:pt x="102" y="331"/>
                    </a:lnTo>
                    <a:lnTo>
                      <a:pt x="102" y="324"/>
                    </a:lnTo>
                    <a:lnTo>
                      <a:pt x="109" y="322"/>
                    </a:lnTo>
                    <a:lnTo>
                      <a:pt x="107" y="320"/>
                    </a:lnTo>
                    <a:lnTo>
                      <a:pt x="111" y="313"/>
                    </a:lnTo>
                    <a:lnTo>
                      <a:pt x="109" y="313"/>
                    </a:lnTo>
                    <a:lnTo>
                      <a:pt x="107" y="311"/>
                    </a:lnTo>
                    <a:lnTo>
                      <a:pt x="109" y="306"/>
                    </a:lnTo>
                    <a:lnTo>
                      <a:pt x="107" y="304"/>
                    </a:lnTo>
                    <a:lnTo>
                      <a:pt x="109" y="302"/>
                    </a:lnTo>
                    <a:lnTo>
                      <a:pt x="109" y="298"/>
                    </a:lnTo>
                    <a:lnTo>
                      <a:pt x="111" y="295"/>
                    </a:lnTo>
                    <a:lnTo>
                      <a:pt x="116" y="311"/>
                    </a:lnTo>
                    <a:lnTo>
                      <a:pt x="118" y="309"/>
                    </a:lnTo>
                    <a:lnTo>
                      <a:pt x="120" y="315"/>
                    </a:lnTo>
                    <a:lnTo>
                      <a:pt x="123" y="318"/>
                    </a:lnTo>
                    <a:lnTo>
                      <a:pt x="123" y="315"/>
                    </a:lnTo>
                    <a:lnTo>
                      <a:pt x="125" y="315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3"/>
                    </a:lnTo>
                    <a:lnTo>
                      <a:pt x="134" y="313"/>
                    </a:lnTo>
                    <a:lnTo>
                      <a:pt x="134" y="311"/>
                    </a:lnTo>
                    <a:lnTo>
                      <a:pt x="138" y="309"/>
                    </a:lnTo>
                    <a:lnTo>
                      <a:pt x="138" y="306"/>
                    </a:lnTo>
                    <a:lnTo>
                      <a:pt x="138" y="302"/>
                    </a:lnTo>
                    <a:lnTo>
                      <a:pt x="140" y="302"/>
                    </a:lnTo>
                    <a:lnTo>
                      <a:pt x="140" y="300"/>
                    </a:lnTo>
                    <a:lnTo>
                      <a:pt x="140" y="298"/>
                    </a:lnTo>
                    <a:lnTo>
                      <a:pt x="129" y="298"/>
                    </a:lnTo>
                    <a:lnTo>
                      <a:pt x="127" y="298"/>
                    </a:lnTo>
                    <a:lnTo>
                      <a:pt x="123" y="295"/>
                    </a:lnTo>
                    <a:lnTo>
                      <a:pt x="120" y="293"/>
                    </a:lnTo>
                    <a:lnTo>
                      <a:pt x="118" y="293"/>
                    </a:lnTo>
                    <a:lnTo>
                      <a:pt x="118" y="298"/>
                    </a:lnTo>
                    <a:lnTo>
                      <a:pt x="116" y="298"/>
                    </a:lnTo>
                    <a:lnTo>
                      <a:pt x="116" y="295"/>
                    </a:lnTo>
                    <a:lnTo>
                      <a:pt x="118" y="293"/>
                    </a:lnTo>
                    <a:lnTo>
                      <a:pt x="118" y="291"/>
                    </a:lnTo>
                    <a:lnTo>
                      <a:pt x="118" y="289"/>
                    </a:lnTo>
                    <a:lnTo>
                      <a:pt x="114" y="280"/>
                    </a:lnTo>
                    <a:lnTo>
                      <a:pt x="114" y="273"/>
                    </a:lnTo>
                    <a:lnTo>
                      <a:pt x="118" y="271"/>
                    </a:lnTo>
                    <a:lnTo>
                      <a:pt x="118" y="273"/>
                    </a:lnTo>
                    <a:lnTo>
                      <a:pt x="120" y="275"/>
                    </a:lnTo>
                    <a:lnTo>
                      <a:pt x="123" y="275"/>
                    </a:lnTo>
                    <a:lnTo>
                      <a:pt x="125" y="275"/>
                    </a:lnTo>
                    <a:lnTo>
                      <a:pt x="127" y="278"/>
                    </a:lnTo>
                    <a:lnTo>
                      <a:pt x="125" y="280"/>
                    </a:lnTo>
                    <a:lnTo>
                      <a:pt x="125" y="282"/>
                    </a:lnTo>
                    <a:lnTo>
                      <a:pt x="129" y="284"/>
                    </a:lnTo>
                    <a:lnTo>
                      <a:pt x="129" y="282"/>
                    </a:lnTo>
                    <a:lnTo>
                      <a:pt x="131" y="282"/>
                    </a:lnTo>
                    <a:lnTo>
                      <a:pt x="131" y="284"/>
                    </a:lnTo>
                    <a:lnTo>
                      <a:pt x="140" y="287"/>
                    </a:lnTo>
                    <a:lnTo>
                      <a:pt x="145" y="287"/>
                    </a:lnTo>
                    <a:lnTo>
                      <a:pt x="147" y="284"/>
                    </a:lnTo>
                    <a:lnTo>
                      <a:pt x="149" y="284"/>
                    </a:lnTo>
                    <a:lnTo>
                      <a:pt x="151" y="284"/>
                    </a:lnTo>
                    <a:lnTo>
                      <a:pt x="156" y="284"/>
                    </a:lnTo>
                    <a:lnTo>
                      <a:pt x="156" y="273"/>
                    </a:lnTo>
                    <a:lnTo>
                      <a:pt x="156" y="271"/>
                    </a:lnTo>
                    <a:lnTo>
                      <a:pt x="160" y="271"/>
                    </a:lnTo>
                    <a:lnTo>
                      <a:pt x="158" y="271"/>
                    </a:lnTo>
                    <a:lnTo>
                      <a:pt x="158" y="269"/>
                    </a:lnTo>
                    <a:lnTo>
                      <a:pt x="163" y="269"/>
                    </a:lnTo>
                    <a:lnTo>
                      <a:pt x="163" y="267"/>
                    </a:lnTo>
                    <a:lnTo>
                      <a:pt x="160" y="264"/>
                    </a:lnTo>
                    <a:lnTo>
                      <a:pt x="160" y="262"/>
                    </a:lnTo>
                    <a:lnTo>
                      <a:pt x="163" y="260"/>
                    </a:lnTo>
                    <a:lnTo>
                      <a:pt x="167" y="262"/>
                    </a:lnTo>
                    <a:lnTo>
                      <a:pt x="187" y="262"/>
                    </a:lnTo>
                    <a:lnTo>
                      <a:pt x="189" y="262"/>
                    </a:lnTo>
                    <a:lnTo>
                      <a:pt x="189" y="264"/>
                    </a:lnTo>
                    <a:lnTo>
                      <a:pt x="185" y="267"/>
                    </a:lnTo>
                    <a:lnTo>
                      <a:pt x="185" y="271"/>
                    </a:lnTo>
                    <a:lnTo>
                      <a:pt x="187" y="273"/>
                    </a:lnTo>
                    <a:lnTo>
                      <a:pt x="183" y="282"/>
                    </a:lnTo>
                    <a:lnTo>
                      <a:pt x="183" y="275"/>
                    </a:lnTo>
                    <a:lnTo>
                      <a:pt x="180" y="275"/>
                    </a:lnTo>
                    <a:lnTo>
                      <a:pt x="178" y="271"/>
                    </a:lnTo>
                    <a:lnTo>
                      <a:pt x="176" y="273"/>
                    </a:lnTo>
                    <a:lnTo>
                      <a:pt x="180" y="278"/>
                    </a:lnTo>
                    <a:lnTo>
                      <a:pt x="176" y="280"/>
                    </a:lnTo>
                    <a:lnTo>
                      <a:pt x="176" y="284"/>
                    </a:lnTo>
                    <a:lnTo>
                      <a:pt x="183" y="287"/>
                    </a:lnTo>
                    <a:lnTo>
                      <a:pt x="185" y="284"/>
                    </a:lnTo>
                    <a:lnTo>
                      <a:pt x="192" y="284"/>
                    </a:lnTo>
                    <a:lnTo>
                      <a:pt x="198" y="282"/>
                    </a:lnTo>
                    <a:lnTo>
                      <a:pt x="198" y="287"/>
                    </a:lnTo>
                    <a:lnTo>
                      <a:pt x="185" y="291"/>
                    </a:lnTo>
                    <a:lnTo>
                      <a:pt x="183" y="293"/>
                    </a:lnTo>
                    <a:lnTo>
                      <a:pt x="178" y="289"/>
                    </a:lnTo>
                    <a:lnTo>
                      <a:pt x="172" y="287"/>
                    </a:lnTo>
                    <a:lnTo>
                      <a:pt x="174" y="284"/>
                    </a:lnTo>
                    <a:lnTo>
                      <a:pt x="174" y="282"/>
                    </a:lnTo>
                    <a:lnTo>
                      <a:pt x="169" y="282"/>
                    </a:lnTo>
                    <a:lnTo>
                      <a:pt x="169" y="280"/>
                    </a:lnTo>
                    <a:lnTo>
                      <a:pt x="167" y="280"/>
                    </a:lnTo>
                    <a:lnTo>
                      <a:pt x="167" y="284"/>
                    </a:lnTo>
                    <a:lnTo>
                      <a:pt x="172" y="289"/>
                    </a:lnTo>
                    <a:lnTo>
                      <a:pt x="174" y="291"/>
                    </a:lnTo>
                    <a:lnTo>
                      <a:pt x="174" y="293"/>
                    </a:lnTo>
                    <a:lnTo>
                      <a:pt x="169" y="293"/>
                    </a:lnTo>
                    <a:lnTo>
                      <a:pt x="167" y="295"/>
                    </a:lnTo>
                    <a:lnTo>
                      <a:pt x="167" y="298"/>
                    </a:lnTo>
                    <a:lnTo>
                      <a:pt x="165" y="298"/>
                    </a:lnTo>
                    <a:lnTo>
                      <a:pt x="165" y="300"/>
                    </a:lnTo>
                    <a:lnTo>
                      <a:pt x="169" y="306"/>
                    </a:lnTo>
                    <a:lnTo>
                      <a:pt x="169" y="304"/>
                    </a:lnTo>
                    <a:lnTo>
                      <a:pt x="176" y="306"/>
                    </a:lnTo>
                    <a:lnTo>
                      <a:pt x="203" y="311"/>
                    </a:lnTo>
                    <a:lnTo>
                      <a:pt x="207" y="311"/>
                    </a:lnTo>
                    <a:lnTo>
                      <a:pt x="214" y="306"/>
                    </a:lnTo>
                    <a:lnTo>
                      <a:pt x="218" y="309"/>
                    </a:lnTo>
                    <a:lnTo>
                      <a:pt x="221" y="306"/>
                    </a:lnTo>
                    <a:lnTo>
                      <a:pt x="225" y="311"/>
                    </a:lnTo>
                    <a:lnTo>
                      <a:pt x="232" y="311"/>
                    </a:lnTo>
                    <a:lnTo>
                      <a:pt x="236" y="306"/>
                    </a:lnTo>
                    <a:lnTo>
                      <a:pt x="247" y="302"/>
                    </a:lnTo>
                    <a:lnTo>
                      <a:pt x="252" y="300"/>
                    </a:lnTo>
                    <a:lnTo>
                      <a:pt x="258" y="306"/>
                    </a:lnTo>
                    <a:lnTo>
                      <a:pt x="258" y="309"/>
                    </a:lnTo>
                    <a:lnTo>
                      <a:pt x="256" y="315"/>
                    </a:lnTo>
                    <a:lnTo>
                      <a:pt x="258" y="315"/>
                    </a:lnTo>
                    <a:lnTo>
                      <a:pt x="261" y="318"/>
                    </a:lnTo>
                    <a:lnTo>
                      <a:pt x="258" y="320"/>
                    </a:lnTo>
                    <a:lnTo>
                      <a:pt x="256" y="322"/>
                    </a:lnTo>
                    <a:lnTo>
                      <a:pt x="258" y="324"/>
                    </a:lnTo>
                    <a:lnTo>
                      <a:pt x="258" y="322"/>
                    </a:lnTo>
                    <a:lnTo>
                      <a:pt x="263" y="322"/>
                    </a:lnTo>
                    <a:lnTo>
                      <a:pt x="263" y="324"/>
                    </a:lnTo>
                    <a:lnTo>
                      <a:pt x="265" y="326"/>
                    </a:lnTo>
                    <a:lnTo>
                      <a:pt x="270" y="329"/>
                    </a:lnTo>
                    <a:lnTo>
                      <a:pt x="267" y="329"/>
                    </a:lnTo>
                    <a:lnTo>
                      <a:pt x="267" y="331"/>
                    </a:lnTo>
                    <a:lnTo>
                      <a:pt x="270" y="333"/>
                    </a:lnTo>
                    <a:lnTo>
                      <a:pt x="267" y="338"/>
                    </a:lnTo>
                    <a:lnTo>
                      <a:pt x="265" y="335"/>
                    </a:lnTo>
                    <a:lnTo>
                      <a:pt x="265" y="338"/>
                    </a:lnTo>
                    <a:lnTo>
                      <a:pt x="267" y="338"/>
                    </a:lnTo>
                    <a:lnTo>
                      <a:pt x="270" y="340"/>
                    </a:lnTo>
                    <a:lnTo>
                      <a:pt x="267" y="344"/>
                    </a:lnTo>
                    <a:lnTo>
                      <a:pt x="267" y="346"/>
                    </a:lnTo>
                    <a:lnTo>
                      <a:pt x="258" y="351"/>
                    </a:lnTo>
                    <a:lnTo>
                      <a:pt x="256" y="349"/>
                    </a:lnTo>
                    <a:lnTo>
                      <a:pt x="254" y="349"/>
                    </a:lnTo>
                    <a:lnTo>
                      <a:pt x="254" y="344"/>
                    </a:lnTo>
                    <a:lnTo>
                      <a:pt x="252" y="342"/>
                    </a:lnTo>
                    <a:lnTo>
                      <a:pt x="250" y="346"/>
                    </a:lnTo>
                    <a:lnTo>
                      <a:pt x="250" y="344"/>
                    </a:lnTo>
                    <a:lnTo>
                      <a:pt x="245" y="349"/>
                    </a:lnTo>
                    <a:lnTo>
                      <a:pt x="247" y="349"/>
                    </a:lnTo>
                    <a:lnTo>
                      <a:pt x="247" y="351"/>
                    </a:lnTo>
                    <a:lnTo>
                      <a:pt x="243" y="353"/>
                    </a:lnTo>
                    <a:lnTo>
                      <a:pt x="243" y="355"/>
                    </a:lnTo>
                    <a:lnTo>
                      <a:pt x="243" y="353"/>
                    </a:lnTo>
                    <a:lnTo>
                      <a:pt x="243" y="360"/>
                    </a:lnTo>
                    <a:lnTo>
                      <a:pt x="247" y="366"/>
                    </a:lnTo>
                    <a:lnTo>
                      <a:pt x="252" y="364"/>
                    </a:lnTo>
                    <a:lnTo>
                      <a:pt x="254" y="366"/>
                    </a:lnTo>
                    <a:lnTo>
                      <a:pt x="256" y="369"/>
                    </a:lnTo>
                    <a:lnTo>
                      <a:pt x="254" y="371"/>
                    </a:lnTo>
                    <a:lnTo>
                      <a:pt x="256" y="371"/>
                    </a:lnTo>
                    <a:lnTo>
                      <a:pt x="254" y="373"/>
                    </a:lnTo>
                    <a:lnTo>
                      <a:pt x="256" y="375"/>
                    </a:lnTo>
                    <a:lnTo>
                      <a:pt x="254" y="375"/>
                    </a:lnTo>
                    <a:lnTo>
                      <a:pt x="254" y="378"/>
                    </a:lnTo>
                    <a:lnTo>
                      <a:pt x="252" y="378"/>
                    </a:lnTo>
                    <a:lnTo>
                      <a:pt x="250" y="378"/>
                    </a:lnTo>
                    <a:lnTo>
                      <a:pt x="245" y="391"/>
                    </a:lnTo>
                    <a:lnTo>
                      <a:pt x="250" y="391"/>
                    </a:lnTo>
                    <a:lnTo>
                      <a:pt x="252" y="395"/>
                    </a:lnTo>
                    <a:lnTo>
                      <a:pt x="254" y="393"/>
                    </a:lnTo>
                    <a:lnTo>
                      <a:pt x="254" y="395"/>
                    </a:lnTo>
                    <a:lnTo>
                      <a:pt x="258" y="393"/>
                    </a:lnTo>
                    <a:lnTo>
                      <a:pt x="258" y="400"/>
                    </a:lnTo>
                    <a:lnTo>
                      <a:pt x="250" y="402"/>
                    </a:lnTo>
                    <a:lnTo>
                      <a:pt x="250" y="404"/>
                    </a:lnTo>
                    <a:lnTo>
                      <a:pt x="250" y="409"/>
                    </a:lnTo>
                    <a:lnTo>
                      <a:pt x="247" y="409"/>
                    </a:lnTo>
                    <a:lnTo>
                      <a:pt x="247" y="411"/>
                    </a:lnTo>
                    <a:lnTo>
                      <a:pt x="243" y="411"/>
                    </a:lnTo>
                    <a:lnTo>
                      <a:pt x="243" y="413"/>
                    </a:lnTo>
                    <a:lnTo>
                      <a:pt x="238" y="415"/>
                    </a:lnTo>
                    <a:lnTo>
                      <a:pt x="238" y="411"/>
                    </a:lnTo>
                    <a:lnTo>
                      <a:pt x="236" y="411"/>
                    </a:lnTo>
                    <a:lnTo>
                      <a:pt x="236" y="406"/>
                    </a:lnTo>
                    <a:lnTo>
                      <a:pt x="234" y="404"/>
                    </a:lnTo>
                    <a:lnTo>
                      <a:pt x="229" y="406"/>
                    </a:lnTo>
                    <a:lnTo>
                      <a:pt x="229" y="411"/>
                    </a:lnTo>
                    <a:lnTo>
                      <a:pt x="223" y="411"/>
                    </a:lnTo>
                    <a:lnTo>
                      <a:pt x="221" y="411"/>
                    </a:lnTo>
                    <a:lnTo>
                      <a:pt x="218" y="406"/>
                    </a:lnTo>
                    <a:lnTo>
                      <a:pt x="216" y="406"/>
                    </a:lnTo>
                    <a:lnTo>
                      <a:pt x="212" y="402"/>
                    </a:lnTo>
                    <a:lnTo>
                      <a:pt x="207" y="411"/>
                    </a:lnTo>
                    <a:lnTo>
                      <a:pt x="205" y="413"/>
                    </a:lnTo>
                    <a:lnTo>
                      <a:pt x="203" y="422"/>
                    </a:lnTo>
                    <a:lnTo>
                      <a:pt x="207" y="422"/>
                    </a:lnTo>
                    <a:lnTo>
                      <a:pt x="209" y="426"/>
                    </a:lnTo>
                    <a:lnTo>
                      <a:pt x="218" y="431"/>
                    </a:lnTo>
                    <a:lnTo>
                      <a:pt x="221" y="433"/>
                    </a:lnTo>
                    <a:lnTo>
                      <a:pt x="218" y="433"/>
                    </a:lnTo>
                    <a:lnTo>
                      <a:pt x="218" y="435"/>
                    </a:lnTo>
                    <a:lnTo>
                      <a:pt x="223" y="435"/>
                    </a:lnTo>
                    <a:lnTo>
                      <a:pt x="221" y="438"/>
                    </a:lnTo>
                    <a:lnTo>
                      <a:pt x="225" y="438"/>
                    </a:lnTo>
                    <a:lnTo>
                      <a:pt x="232" y="438"/>
                    </a:lnTo>
                    <a:lnTo>
                      <a:pt x="232" y="440"/>
                    </a:lnTo>
                    <a:lnTo>
                      <a:pt x="234" y="440"/>
                    </a:lnTo>
                    <a:lnTo>
                      <a:pt x="236" y="444"/>
                    </a:lnTo>
                    <a:lnTo>
                      <a:pt x="238" y="440"/>
                    </a:lnTo>
                    <a:lnTo>
                      <a:pt x="236" y="435"/>
                    </a:lnTo>
                    <a:lnTo>
                      <a:pt x="241" y="435"/>
                    </a:lnTo>
                    <a:lnTo>
                      <a:pt x="241" y="433"/>
                    </a:lnTo>
                    <a:lnTo>
                      <a:pt x="243" y="431"/>
                    </a:lnTo>
                    <a:lnTo>
                      <a:pt x="238" y="426"/>
                    </a:lnTo>
                    <a:lnTo>
                      <a:pt x="238" y="424"/>
                    </a:lnTo>
                    <a:lnTo>
                      <a:pt x="243" y="424"/>
                    </a:lnTo>
                    <a:lnTo>
                      <a:pt x="245" y="426"/>
                    </a:lnTo>
                    <a:lnTo>
                      <a:pt x="247" y="426"/>
                    </a:lnTo>
                    <a:lnTo>
                      <a:pt x="247" y="431"/>
                    </a:lnTo>
                    <a:lnTo>
                      <a:pt x="250" y="431"/>
                    </a:lnTo>
                    <a:lnTo>
                      <a:pt x="252" y="429"/>
                    </a:lnTo>
                    <a:lnTo>
                      <a:pt x="258" y="426"/>
                    </a:lnTo>
                    <a:lnTo>
                      <a:pt x="261" y="424"/>
                    </a:lnTo>
                    <a:lnTo>
                      <a:pt x="263" y="426"/>
                    </a:lnTo>
                    <a:lnTo>
                      <a:pt x="270" y="424"/>
                    </a:lnTo>
                    <a:lnTo>
                      <a:pt x="272" y="424"/>
                    </a:lnTo>
                    <a:lnTo>
                      <a:pt x="274" y="422"/>
                    </a:lnTo>
                    <a:lnTo>
                      <a:pt x="278" y="420"/>
                    </a:lnTo>
                    <a:lnTo>
                      <a:pt x="278" y="413"/>
                    </a:lnTo>
                    <a:lnTo>
                      <a:pt x="276" y="411"/>
                    </a:lnTo>
                    <a:lnTo>
                      <a:pt x="276" y="406"/>
                    </a:lnTo>
                    <a:lnTo>
                      <a:pt x="281" y="404"/>
                    </a:lnTo>
                    <a:lnTo>
                      <a:pt x="285" y="402"/>
                    </a:lnTo>
                    <a:lnTo>
                      <a:pt x="287" y="400"/>
                    </a:lnTo>
                    <a:lnTo>
                      <a:pt x="294" y="398"/>
                    </a:lnTo>
                    <a:lnTo>
                      <a:pt x="296" y="395"/>
                    </a:lnTo>
                    <a:lnTo>
                      <a:pt x="301" y="395"/>
                    </a:lnTo>
                    <a:lnTo>
                      <a:pt x="301" y="393"/>
                    </a:lnTo>
                    <a:lnTo>
                      <a:pt x="301" y="391"/>
                    </a:lnTo>
                    <a:lnTo>
                      <a:pt x="301" y="384"/>
                    </a:lnTo>
                    <a:lnTo>
                      <a:pt x="299" y="384"/>
                    </a:lnTo>
                    <a:lnTo>
                      <a:pt x="299" y="382"/>
                    </a:lnTo>
                    <a:lnTo>
                      <a:pt x="303" y="375"/>
                    </a:lnTo>
                    <a:lnTo>
                      <a:pt x="301" y="369"/>
                    </a:lnTo>
                    <a:lnTo>
                      <a:pt x="305" y="369"/>
                    </a:lnTo>
                    <a:lnTo>
                      <a:pt x="305" y="364"/>
                    </a:lnTo>
                    <a:lnTo>
                      <a:pt x="307" y="362"/>
                    </a:lnTo>
                    <a:lnTo>
                      <a:pt x="312" y="366"/>
                    </a:lnTo>
                    <a:lnTo>
                      <a:pt x="310" y="369"/>
                    </a:lnTo>
                    <a:lnTo>
                      <a:pt x="312" y="380"/>
                    </a:lnTo>
                    <a:lnTo>
                      <a:pt x="316" y="378"/>
                    </a:lnTo>
                    <a:lnTo>
                      <a:pt x="321" y="380"/>
                    </a:lnTo>
                    <a:lnTo>
                      <a:pt x="323" y="375"/>
                    </a:lnTo>
                    <a:lnTo>
                      <a:pt x="327" y="373"/>
                    </a:lnTo>
                    <a:lnTo>
                      <a:pt x="332" y="375"/>
                    </a:lnTo>
                    <a:lnTo>
                      <a:pt x="341" y="380"/>
                    </a:lnTo>
                    <a:lnTo>
                      <a:pt x="341" y="378"/>
                    </a:lnTo>
                    <a:lnTo>
                      <a:pt x="345" y="380"/>
                    </a:lnTo>
                    <a:lnTo>
                      <a:pt x="348" y="378"/>
                    </a:lnTo>
                    <a:lnTo>
                      <a:pt x="350" y="380"/>
                    </a:lnTo>
                    <a:lnTo>
                      <a:pt x="354" y="380"/>
                    </a:lnTo>
                    <a:lnTo>
                      <a:pt x="354" y="386"/>
                    </a:lnTo>
                    <a:lnTo>
                      <a:pt x="356" y="386"/>
                    </a:lnTo>
                    <a:lnTo>
                      <a:pt x="363" y="384"/>
                    </a:lnTo>
                    <a:lnTo>
                      <a:pt x="363" y="382"/>
                    </a:lnTo>
                    <a:lnTo>
                      <a:pt x="363" y="380"/>
                    </a:lnTo>
                    <a:lnTo>
                      <a:pt x="368" y="378"/>
                    </a:lnTo>
                    <a:lnTo>
                      <a:pt x="365" y="375"/>
                    </a:lnTo>
                    <a:lnTo>
                      <a:pt x="370" y="375"/>
                    </a:lnTo>
                    <a:lnTo>
                      <a:pt x="370" y="373"/>
                    </a:lnTo>
                    <a:lnTo>
                      <a:pt x="372" y="373"/>
                    </a:lnTo>
                    <a:lnTo>
                      <a:pt x="374" y="371"/>
                    </a:lnTo>
                    <a:lnTo>
                      <a:pt x="376" y="371"/>
                    </a:lnTo>
                    <a:lnTo>
                      <a:pt x="381" y="369"/>
                    </a:lnTo>
                    <a:lnTo>
                      <a:pt x="381" y="375"/>
                    </a:lnTo>
                    <a:lnTo>
                      <a:pt x="379" y="378"/>
                    </a:lnTo>
                    <a:lnTo>
                      <a:pt x="379" y="382"/>
                    </a:lnTo>
                    <a:lnTo>
                      <a:pt x="381" y="386"/>
                    </a:lnTo>
                    <a:lnTo>
                      <a:pt x="385" y="386"/>
                    </a:lnTo>
                    <a:lnTo>
                      <a:pt x="390" y="386"/>
                    </a:lnTo>
                    <a:lnTo>
                      <a:pt x="392" y="386"/>
                    </a:lnTo>
                    <a:lnTo>
                      <a:pt x="394" y="393"/>
                    </a:lnTo>
                    <a:lnTo>
                      <a:pt x="397" y="393"/>
                    </a:lnTo>
                    <a:lnTo>
                      <a:pt x="403" y="391"/>
                    </a:lnTo>
                    <a:lnTo>
                      <a:pt x="410" y="391"/>
                    </a:lnTo>
                    <a:lnTo>
                      <a:pt x="412" y="382"/>
                    </a:lnTo>
                    <a:lnTo>
                      <a:pt x="414" y="384"/>
                    </a:lnTo>
                    <a:lnTo>
                      <a:pt x="417" y="380"/>
                    </a:lnTo>
                    <a:lnTo>
                      <a:pt x="412" y="380"/>
                    </a:lnTo>
                    <a:lnTo>
                      <a:pt x="412" y="378"/>
                    </a:lnTo>
                    <a:lnTo>
                      <a:pt x="405" y="371"/>
                    </a:lnTo>
                    <a:lnTo>
                      <a:pt x="401" y="362"/>
                    </a:lnTo>
                    <a:lnTo>
                      <a:pt x="401" y="358"/>
                    </a:lnTo>
                    <a:lnTo>
                      <a:pt x="403" y="358"/>
                    </a:lnTo>
                    <a:lnTo>
                      <a:pt x="401" y="351"/>
                    </a:lnTo>
                    <a:lnTo>
                      <a:pt x="403" y="351"/>
                    </a:lnTo>
                    <a:lnTo>
                      <a:pt x="403" y="349"/>
                    </a:lnTo>
                    <a:lnTo>
                      <a:pt x="401" y="346"/>
                    </a:lnTo>
                    <a:lnTo>
                      <a:pt x="403" y="342"/>
                    </a:lnTo>
                    <a:lnTo>
                      <a:pt x="403" y="340"/>
                    </a:lnTo>
                    <a:lnTo>
                      <a:pt x="401" y="340"/>
                    </a:lnTo>
                    <a:lnTo>
                      <a:pt x="399" y="333"/>
                    </a:lnTo>
                    <a:lnTo>
                      <a:pt x="403" y="331"/>
                    </a:lnTo>
                    <a:lnTo>
                      <a:pt x="405" y="331"/>
                    </a:lnTo>
                    <a:lnTo>
                      <a:pt x="408" y="335"/>
                    </a:lnTo>
                    <a:lnTo>
                      <a:pt x="410" y="331"/>
                    </a:lnTo>
                    <a:lnTo>
                      <a:pt x="412" y="333"/>
                    </a:lnTo>
                    <a:lnTo>
                      <a:pt x="412" y="335"/>
                    </a:lnTo>
                    <a:lnTo>
                      <a:pt x="412" y="340"/>
                    </a:lnTo>
                    <a:lnTo>
                      <a:pt x="417" y="344"/>
                    </a:lnTo>
                    <a:lnTo>
                      <a:pt x="419" y="344"/>
                    </a:lnTo>
                    <a:lnTo>
                      <a:pt x="421" y="342"/>
                    </a:lnTo>
                    <a:lnTo>
                      <a:pt x="425" y="342"/>
                    </a:lnTo>
                    <a:lnTo>
                      <a:pt x="425" y="340"/>
                    </a:lnTo>
                    <a:lnTo>
                      <a:pt x="428" y="338"/>
                    </a:lnTo>
                    <a:lnTo>
                      <a:pt x="428" y="335"/>
                    </a:lnTo>
                    <a:lnTo>
                      <a:pt x="432" y="335"/>
                    </a:lnTo>
                    <a:lnTo>
                      <a:pt x="434" y="329"/>
                    </a:lnTo>
                    <a:lnTo>
                      <a:pt x="432" y="318"/>
                    </a:lnTo>
                    <a:lnTo>
                      <a:pt x="428" y="309"/>
                    </a:lnTo>
                    <a:lnTo>
                      <a:pt x="423" y="309"/>
                    </a:lnTo>
                    <a:lnTo>
                      <a:pt x="421" y="306"/>
                    </a:lnTo>
                    <a:lnTo>
                      <a:pt x="419" y="302"/>
                    </a:lnTo>
                    <a:lnTo>
                      <a:pt x="417" y="300"/>
                    </a:lnTo>
                    <a:lnTo>
                      <a:pt x="412" y="304"/>
                    </a:lnTo>
                    <a:lnTo>
                      <a:pt x="408" y="302"/>
                    </a:lnTo>
                    <a:lnTo>
                      <a:pt x="403" y="302"/>
                    </a:lnTo>
                    <a:lnTo>
                      <a:pt x="403" y="300"/>
                    </a:lnTo>
                    <a:lnTo>
                      <a:pt x="397" y="293"/>
                    </a:lnTo>
                    <a:lnTo>
                      <a:pt x="401" y="291"/>
                    </a:lnTo>
                    <a:lnTo>
                      <a:pt x="410" y="291"/>
                    </a:lnTo>
                    <a:lnTo>
                      <a:pt x="414" y="289"/>
                    </a:lnTo>
                    <a:lnTo>
                      <a:pt x="417" y="287"/>
                    </a:lnTo>
                    <a:lnTo>
                      <a:pt x="412" y="284"/>
                    </a:lnTo>
                    <a:lnTo>
                      <a:pt x="412" y="282"/>
                    </a:lnTo>
                    <a:lnTo>
                      <a:pt x="414" y="280"/>
                    </a:lnTo>
                    <a:lnTo>
                      <a:pt x="412" y="280"/>
                    </a:lnTo>
                    <a:lnTo>
                      <a:pt x="412" y="278"/>
                    </a:lnTo>
                    <a:lnTo>
                      <a:pt x="408" y="280"/>
                    </a:lnTo>
                    <a:lnTo>
                      <a:pt x="410" y="278"/>
                    </a:lnTo>
                    <a:lnTo>
                      <a:pt x="405" y="273"/>
                    </a:lnTo>
                    <a:lnTo>
                      <a:pt x="405" y="267"/>
                    </a:lnTo>
                    <a:lnTo>
                      <a:pt x="403" y="267"/>
                    </a:lnTo>
                    <a:lnTo>
                      <a:pt x="405" y="267"/>
                    </a:lnTo>
                    <a:lnTo>
                      <a:pt x="408" y="262"/>
                    </a:lnTo>
                    <a:lnTo>
                      <a:pt x="412" y="262"/>
                    </a:lnTo>
                    <a:lnTo>
                      <a:pt x="419" y="260"/>
                    </a:lnTo>
                    <a:lnTo>
                      <a:pt x="421" y="258"/>
                    </a:lnTo>
                    <a:lnTo>
                      <a:pt x="423" y="255"/>
                    </a:lnTo>
                    <a:lnTo>
                      <a:pt x="434" y="260"/>
                    </a:lnTo>
                    <a:lnTo>
                      <a:pt x="441" y="258"/>
                    </a:lnTo>
                    <a:lnTo>
                      <a:pt x="443" y="253"/>
                    </a:lnTo>
                    <a:lnTo>
                      <a:pt x="448" y="255"/>
                    </a:lnTo>
                    <a:lnTo>
                      <a:pt x="448" y="251"/>
                    </a:lnTo>
                    <a:lnTo>
                      <a:pt x="457" y="251"/>
                    </a:lnTo>
                    <a:lnTo>
                      <a:pt x="461" y="251"/>
                    </a:lnTo>
                    <a:lnTo>
                      <a:pt x="468" y="255"/>
                    </a:lnTo>
                    <a:lnTo>
                      <a:pt x="474" y="253"/>
                    </a:lnTo>
                    <a:lnTo>
                      <a:pt x="479" y="251"/>
                    </a:lnTo>
                    <a:lnTo>
                      <a:pt x="481" y="251"/>
                    </a:lnTo>
                    <a:lnTo>
                      <a:pt x="479" y="249"/>
                    </a:lnTo>
                    <a:lnTo>
                      <a:pt x="481" y="240"/>
                    </a:lnTo>
                    <a:lnTo>
                      <a:pt x="483" y="240"/>
                    </a:lnTo>
                    <a:lnTo>
                      <a:pt x="483" y="235"/>
                    </a:lnTo>
                    <a:lnTo>
                      <a:pt x="479" y="231"/>
                    </a:lnTo>
                    <a:lnTo>
                      <a:pt x="477" y="231"/>
                    </a:lnTo>
                    <a:lnTo>
                      <a:pt x="474" y="229"/>
                    </a:lnTo>
                    <a:lnTo>
                      <a:pt x="477" y="227"/>
                    </a:lnTo>
                    <a:lnTo>
                      <a:pt x="477" y="222"/>
                    </a:lnTo>
                    <a:lnTo>
                      <a:pt x="477" y="220"/>
                    </a:lnTo>
                    <a:lnTo>
                      <a:pt x="472" y="222"/>
                    </a:lnTo>
                    <a:lnTo>
                      <a:pt x="474" y="215"/>
                    </a:lnTo>
                    <a:lnTo>
                      <a:pt x="474" y="213"/>
                    </a:lnTo>
                    <a:lnTo>
                      <a:pt x="477" y="209"/>
                    </a:lnTo>
                    <a:lnTo>
                      <a:pt x="474" y="207"/>
                    </a:lnTo>
                    <a:lnTo>
                      <a:pt x="468" y="204"/>
                    </a:lnTo>
                    <a:lnTo>
                      <a:pt x="466" y="207"/>
                    </a:lnTo>
                    <a:lnTo>
                      <a:pt x="457" y="213"/>
                    </a:lnTo>
                    <a:lnTo>
                      <a:pt x="454" y="222"/>
                    </a:lnTo>
                    <a:lnTo>
                      <a:pt x="454" y="220"/>
                    </a:lnTo>
                    <a:lnTo>
                      <a:pt x="452" y="220"/>
                    </a:lnTo>
                    <a:lnTo>
                      <a:pt x="454" y="222"/>
                    </a:lnTo>
                    <a:lnTo>
                      <a:pt x="446" y="222"/>
                    </a:lnTo>
                    <a:lnTo>
                      <a:pt x="441" y="220"/>
                    </a:lnTo>
                    <a:lnTo>
                      <a:pt x="434" y="220"/>
                    </a:lnTo>
                    <a:lnTo>
                      <a:pt x="432" y="222"/>
                    </a:lnTo>
                    <a:lnTo>
                      <a:pt x="430" y="222"/>
                    </a:lnTo>
                    <a:lnTo>
                      <a:pt x="428" y="224"/>
                    </a:lnTo>
                    <a:lnTo>
                      <a:pt x="419" y="224"/>
                    </a:lnTo>
                    <a:lnTo>
                      <a:pt x="417" y="229"/>
                    </a:lnTo>
                    <a:lnTo>
                      <a:pt x="414" y="229"/>
                    </a:lnTo>
                    <a:lnTo>
                      <a:pt x="414" y="224"/>
                    </a:lnTo>
                    <a:lnTo>
                      <a:pt x="410" y="222"/>
                    </a:lnTo>
                    <a:lnTo>
                      <a:pt x="401" y="220"/>
                    </a:lnTo>
                    <a:lnTo>
                      <a:pt x="392" y="222"/>
                    </a:lnTo>
                    <a:lnTo>
                      <a:pt x="390" y="222"/>
                    </a:lnTo>
                    <a:lnTo>
                      <a:pt x="390" y="220"/>
                    </a:lnTo>
                    <a:lnTo>
                      <a:pt x="388" y="218"/>
                    </a:lnTo>
                    <a:lnTo>
                      <a:pt x="379" y="218"/>
                    </a:lnTo>
                    <a:lnTo>
                      <a:pt x="374" y="213"/>
                    </a:lnTo>
                    <a:lnTo>
                      <a:pt x="370" y="213"/>
                    </a:lnTo>
                    <a:lnTo>
                      <a:pt x="368" y="211"/>
                    </a:lnTo>
                    <a:lnTo>
                      <a:pt x="365" y="207"/>
                    </a:lnTo>
                    <a:lnTo>
                      <a:pt x="361" y="204"/>
                    </a:lnTo>
                    <a:lnTo>
                      <a:pt x="361" y="200"/>
                    </a:lnTo>
                    <a:lnTo>
                      <a:pt x="356" y="191"/>
                    </a:lnTo>
                    <a:lnTo>
                      <a:pt x="356" y="189"/>
                    </a:lnTo>
                    <a:lnTo>
                      <a:pt x="354" y="184"/>
                    </a:lnTo>
                    <a:lnTo>
                      <a:pt x="354" y="178"/>
                    </a:lnTo>
                    <a:lnTo>
                      <a:pt x="352" y="175"/>
                    </a:lnTo>
                    <a:lnTo>
                      <a:pt x="354" y="171"/>
                    </a:lnTo>
                    <a:lnTo>
                      <a:pt x="350" y="169"/>
                    </a:lnTo>
                    <a:lnTo>
                      <a:pt x="350" y="164"/>
                    </a:lnTo>
                    <a:lnTo>
                      <a:pt x="356" y="162"/>
                    </a:lnTo>
                    <a:lnTo>
                      <a:pt x="356" y="158"/>
                    </a:lnTo>
                    <a:lnTo>
                      <a:pt x="356" y="153"/>
                    </a:lnTo>
                    <a:lnTo>
                      <a:pt x="365" y="142"/>
                    </a:lnTo>
                    <a:lnTo>
                      <a:pt x="370" y="144"/>
                    </a:lnTo>
                    <a:lnTo>
                      <a:pt x="374" y="138"/>
                    </a:lnTo>
                    <a:lnTo>
                      <a:pt x="379" y="138"/>
                    </a:lnTo>
                    <a:lnTo>
                      <a:pt x="385" y="140"/>
                    </a:lnTo>
                    <a:lnTo>
                      <a:pt x="388" y="138"/>
                    </a:lnTo>
                    <a:lnTo>
                      <a:pt x="390" y="135"/>
                    </a:lnTo>
                    <a:lnTo>
                      <a:pt x="390" y="133"/>
                    </a:lnTo>
                    <a:lnTo>
                      <a:pt x="394" y="133"/>
                    </a:lnTo>
                    <a:lnTo>
                      <a:pt x="397" y="131"/>
                    </a:lnTo>
                    <a:lnTo>
                      <a:pt x="399" y="129"/>
                    </a:lnTo>
                    <a:lnTo>
                      <a:pt x="399" y="127"/>
                    </a:lnTo>
                    <a:lnTo>
                      <a:pt x="401" y="124"/>
                    </a:lnTo>
                    <a:lnTo>
                      <a:pt x="401" y="120"/>
                    </a:lnTo>
                    <a:lnTo>
                      <a:pt x="405" y="118"/>
                    </a:lnTo>
                    <a:lnTo>
                      <a:pt x="408" y="111"/>
                    </a:lnTo>
                    <a:lnTo>
                      <a:pt x="417" y="109"/>
                    </a:lnTo>
                    <a:lnTo>
                      <a:pt x="423" y="107"/>
                    </a:lnTo>
                    <a:lnTo>
                      <a:pt x="425" y="102"/>
                    </a:lnTo>
                    <a:lnTo>
                      <a:pt x="430" y="100"/>
                    </a:lnTo>
                    <a:lnTo>
                      <a:pt x="437" y="98"/>
                    </a:lnTo>
                    <a:lnTo>
                      <a:pt x="441" y="91"/>
                    </a:lnTo>
                    <a:lnTo>
                      <a:pt x="448" y="91"/>
                    </a:lnTo>
                    <a:lnTo>
                      <a:pt x="452" y="91"/>
                    </a:lnTo>
                    <a:lnTo>
                      <a:pt x="466" y="82"/>
                    </a:lnTo>
                    <a:lnTo>
                      <a:pt x="468" y="80"/>
                    </a:lnTo>
                    <a:lnTo>
                      <a:pt x="470" y="76"/>
                    </a:lnTo>
                    <a:lnTo>
                      <a:pt x="472" y="73"/>
                    </a:lnTo>
                    <a:lnTo>
                      <a:pt x="477" y="71"/>
                    </a:lnTo>
                    <a:lnTo>
                      <a:pt x="479" y="73"/>
                    </a:lnTo>
                    <a:lnTo>
                      <a:pt x="486" y="73"/>
                    </a:lnTo>
                    <a:lnTo>
                      <a:pt x="488" y="71"/>
                    </a:lnTo>
                    <a:lnTo>
                      <a:pt x="486" y="69"/>
                    </a:lnTo>
                    <a:lnTo>
                      <a:pt x="486" y="67"/>
                    </a:lnTo>
                    <a:lnTo>
                      <a:pt x="499" y="67"/>
                    </a:lnTo>
                    <a:lnTo>
                      <a:pt x="503" y="62"/>
                    </a:lnTo>
                    <a:lnTo>
                      <a:pt x="512" y="60"/>
                    </a:lnTo>
                    <a:lnTo>
                      <a:pt x="515" y="56"/>
                    </a:lnTo>
                    <a:lnTo>
                      <a:pt x="519" y="53"/>
                    </a:lnTo>
                    <a:lnTo>
                      <a:pt x="523" y="53"/>
                    </a:lnTo>
                    <a:lnTo>
                      <a:pt x="526" y="53"/>
                    </a:lnTo>
                    <a:lnTo>
                      <a:pt x="530" y="47"/>
                    </a:lnTo>
                    <a:lnTo>
                      <a:pt x="535" y="47"/>
                    </a:lnTo>
                    <a:lnTo>
                      <a:pt x="541" y="47"/>
                    </a:lnTo>
                    <a:lnTo>
                      <a:pt x="541" y="44"/>
                    </a:lnTo>
                    <a:lnTo>
                      <a:pt x="541" y="40"/>
                    </a:lnTo>
                    <a:lnTo>
                      <a:pt x="546" y="38"/>
                    </a:lnTo>
                    <a:lnTo>
                      <a:pt x="550" y="36"/>
                    </a:lnTo>
                    <a:lnTo>
                      <a:pt x="552" y="31"/>
                    </a:lnTo>
                    <a:lnTo>
                      <a:pt x="559" y="31"/>
                    </a:lnTo>
                    <a:lnTo>
                      <a:pt x="566" y="24"/>
                    </a:lnTo>
                    <a:lnTo>
                      <a:pt x="577" y="29"/>
                    </a:lnTo>
                    <a:lnTo>
                      <a:pt x="579" y="27"/>
                    </a:lnTo>
                    <a:lnTo>
                      <a:pt x="579" y="20"/>
                    </a:lnTo>
                    <a:lnTo>
                      <a:pt x="584" y="18"/>
                    </a:lnTo>
                    <a:lnTo>
                      <a:pt x="581" y="16"/>
                    </a:lnTo>
                    <a:lnTo>
                      <a:pt x="581" y="13"/>
                    </a:lnTo>
                    <a:lnTo>
                      <a:pt x="581" y="11"/>
                    </a:lnTo>
                    <a:lnTo>
                      <a:pt x="593" y="11"/>
                    </a:lnTo>
                    <a:lnTo>
                      <a:pt x="590" y="7"/>
                    </a:lnTo>
                    <a:lnTo>
                      <a:pt x="599" y="7"/>
                    </a:lnTo>
                    <a:lnTo>
                      <a:pt x="604" y="9"/>
                    </a:lnTo>
                    <a:lnTo>
                      <a:pt x="606" y="4"/>
                    </a:lnTo>
                    <a:lnTo>
                      <a:pt x="608" y="2"/>
                    </a:lnTo>
                    <a:lnTo>
                      <a:pt x="617" y="0"/>
                    </a:lnTo>
                    <a:lnTo>
                      <a:pt x="61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2" name="Freeform 835"/>
              <p:cNvSpPr>
                <a:spLocks noEditPoints="1"/>
              </p:cNvSpPr>
              <p:nvPr/>
            </p:nvSpPr>
            <p:spPr bwMode="auto">
              <a:xfrm>
                <a:off x="1948" y="2250"/>
                <a:ext cx="1178" cy="915"/>
              </a:xfrm>
              <a:custGeom>
                <a:avLst/>
                <a:gdLst>
                  <a:gd name="T0" fmla="*/ 53 w 1178"/>
                  <a:gd name="T1" fmla="*/ 431 h 915"/>
                  <a:gd name="T2" fmla="*/ 287 w 1178"/>
                  <a:gd name="T3" fmla="*/ 53 h 915"/>
                  <a:gd name="T4" fmla="*/ 416 w 1178"/>
                  <a:gd name="T5" fmla="*/ 93 h 915"/>
                  <a:gd name="T6" fmla="*/ 499 w 1178"/>
                  <a:gd name="T7" fmla="*/ 128 h 915"/>
                  <a:gd name="T8" fmla="*/ 590 w 1178"/>
                  <a:gd name="T9" fmla="*/ 66 h 915"/>
                  <a:gd name="T10" fmla="*/ 699 w 1178"/>
                  <a:gd name="T11" fmla="*/ 44 h 915"/>
                  <a:gd name="T12" fmla="*/ 724 w 1178"/>
                  <a:gd name="T13" fmla="*/ 95 h 915"/>
                  <a:gd name="T14" fmla="*/ 820 w 1178"/>
                  <a:gd name="T15" fmla="*/ 57 h 915"/>
                  <a:gd name="T16" fmla="*/ 897 w 1178"/>
                  <a:gd name="T17" fmla="*/ 71 h 915"/>
                  <a:gd name="T18" fmla="*/ 967 w 1178"/>
                  <a:gd name="T19" fmla="*/ 49 h 915"/>
                  <a:gd name="T20" fmla="*/ 1056 w 1178"/>
                  <a:gd name="T21" fmla="*/ 66 h 915"/>
                  <a:gd name="T22" fmla="*/ 1136 w 1178"/>
                  <a:gd name="T23" fmla="*/ 100 h 915"/>
                  <a:gd name="T24" fmla="*/ 1134 w 1178"/>
                  <a:gd name="T25" fmla="*/ 191 h 915"/>
                  <a:gd name="T26" fmla="*/ 1107 w 1178"/>
                  <a:gd name="T27" fmla="*/ 268 h 915"/>
                  <a:gd name="T28" fmla="*/ 1116 w 1178"/>
                  <a:gd name="T29" fmla="*/ 319 h 915"/>
                  <a:gd name="T30" fmla="*/ 1171 w 1178"/>
                  <a:gd name="T31" fmla="*/ 379 h 915"/>
                  <a:gd name="T32" fmla="*/ 1089 w 1178"/>
                  <a:gd name="T33" fmla="*/ 442 h 915"/>
                  <a:gd name="T34" fmla="*/ 1031 w 1178"/>
                  <a:gd name="T35" fmla="*/ 426 h 915"/>
                  <a:gd name="T36" fmla="*/ 982 w 1178"/>
                  <a:gd name="T37" fmla="*/ 355 h 915"/>
                  <a:gd name="T38" fmla="*/ 904 w 1178"/>
                  <a:gd name="T39" fmla="*/ 353 h 915"/>
                  <a:gd name="T40" fmla="*/ 820 w 1178"/>
                  <a:gd name="T41" fmla="*/ 306 h 915"/>
                  <a:gd name="T42" fmla="*/ 804 w 1178"/>
                  <a:gd name="T43" fmla="*/ 366 h 915"/>
                  <a:gd name="T44" fmla="*/ 746 w 1178"/>
                  <a:gd name="T45" fmla="*/ 395 h 915"/>
                  <a:gd name="T46" fmla="*/ 755 w 1178"/>
                  <a:gd name="T47" fmla="*/ 451 h 915"/>
                  <a:gd name="T48" fmla="*/ 704 w 1178"/>
                  <a:gd name="T49" fmla="*/ 508 h 915"/>
                  <a:gd name="T50" fmla="*/ 675 w 1178"/>
                  <a:gd name="T51" fmla="*/ 517 h 915"/>
                  <a:gd name="T52" fmla="*/ 630 w 1178"/>
                  <a:gd name="T53" fmla="*/ 553 h 915"/>
                  <a:gd name="T54" fmla="*/ 588 w 1178"/>
                  <a:gd name="T55" fmla="*/ 588 h 915"/>
                  <a:gd name="T56" fmla="*/ 543 w 1178"/>
                  <a:gd name="T57" fmla="*/ 624 h 915"/>
                  <a:gd name="T58" fmla="*/ 514 w 1178"/>
                  <a:gd name="T59" fmla="*/ 666 h 915"/>
                  <a:gd name="T60" fmla="*/ 441 w 1178"/>
                  <a:gd name="T61" fmla="*/ 657 h 915"/>
                  <a:gd name="T62" fmla="*/ 430 w 1178"/>
                  <a:gd name="T63" fmla="*/ 713 h 915"/>
                  <a:gd name="T64" fmla="*/ 367 w 1178"/>
                  <a:gd name="T65" fmla="*/ 739 h 915"/>
                  <a:gd name="T66" fmla="*/ 316 w 1178"/>
                  <a:gd name="T67" fmla="*/ 750 h 915"/>
                  <a:gd name="T68" fmla="*/ 254 w 1178"/>
                  <a:gd name="T69" fmla="*/ 777 h 915"/>
                  <a:gd name="T70" fmla="*/ 245 w 1178"/>
                  <a:gd name="T71" fmla="*/ 808 h 915"/>
                  <a:gd name="T72" fmla="*/ 267 w 1178"/>
                  <a:gd name="T73" fmla="*/ 832 h 915"/>
                  <a:gd name="T74" fmla="*/ 245 w 1178"/>
                  <a:gd name="T75" fmla="*/ 890 h 915"/>
                  <a:gd name="T76" fmla="*/ 187 w 1178"/>
                  <a:gd name="T77" fmla="*/ 901 h 915"/>
                  <a:gd name="T78" fmla="*/ 131 w 1178"/>
                  <a:gd name="T79" fmla="*/ 872 h 915"/>
                  <a:gd name="T80" fmla="*/ 107 w 1178"/>
                  <a:gd name="T81" fmla="*/ 808 h 915"/>
                  <a:gd name="T82" fmla="*/ 100 w 1178"/>
                  <a:gd name="T83" fmla="*/ 779 h 915"/>
                  <a:gd name="T84" fmla="*/ 96 w 1178"/>
                  <a:gd name="T85" fmla="*/ 744 h 915"/>
                  <a:gd name="T86" fmla="*/ 89 w 1178"/>
                  <a:gd name="T87" fmla="*/ 713 h 915"/>
                  <a:gd name="T88" fmla="*/ 80 w 1178"/>
                  <a:gd name="T89" fmla="*/ 675 h 915"/>
                  <a:gd name="T90" fmla="*/ 71 w 1178"/>
                  <a:gd name="T91" fmla="*/ 630 h 915"/>
                  <a:gd name="T92" fmla="*/ 53 w 1178"/>
                  <a:gd name="T93" fmla="*/ 573 h 915"/>
                  <a:gd name="T94" fmla="*/ 58 w 1178"/>
                  <a:gd name="T95" fmla="*/ 546 h 915"/>
                  <a:gd name="T96" fmla="*/ 51 w 1178"/>
                  <a:gd name="T97" fmla="*/ 533 h 915"/>
                  <a:gd name="T98" fmla="*/ 31 w 1178"/>
                  <a:gd name="T99" fmla="*/ 462 h 915"/>
                  <a:gd name="T100" fmla="*/ 44 w 1178"/>
                  <a:gd name="T101" fmla="*/ 424 h 915"/>
                  <a:gd name="T102" fmla="*/ 22 w 1178"/>
                  <a:gd name="T103" fmla="*/ 411 h 915"/>
                  <a:gd name="T104" fmla="*/ 13 w 1178"/>
                  <a:gd name="T105" fmla="*/ 366 h 915"/>
                  <a:gd name="T106" fmla="*/ 4 w 1178"/>
                  <a:gd name="T107" fmla="*/ 308 h 915"/>
                  <a:gd name="T108" fmla="*/ 33 w 1178"/>
                  <a:gd name="T109" fmla="*/ 257 h 915"/>
                  <a:gd name="T110" fmla="*/ 89 w 1178"/>
                  <a:gd name="T111" fmla="*/ 268 h 915"/>
                  <a:gd name="T112" fmla="*/ 109 w 1178"/>
                  <a:gd name="T113" fmla="*/ 200 h 915"/>
                  <a:gd name="T114" fmla="*/ 169 w 1178"/>
                  <a:gd name="T115" fmla="*/ 191 h 915"/>
                  <a:gd name="T116" fmla="*/ 156 w 1178"/>
                  <a:gd name="T117" fmla="*/ 133 h 915"/>
                  <a:gd name="T118" fmla="*/ 167 w 1178"/>
                  <a:gd name="T119" fmla="*/ 117 h 915"/>
                  <a:gd name="T120" fmla="*/ 238 w 1178"/>
                  <a:gd name="T121" fmla="*/ 66 h 915"/>
                  <a:gd name="T122" fmla="*/ 169 w 1178"/>
                  <a:gd name="T123" fmla="*/ 55 h 915"/>
                  <a:gd name="T124" fmla="*/ 256 w 1178"/>
                  <a:gd name="T125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78" h="915">
                    <a:moveTo>
                      <a:pt x="116" y="875"/>
                    </a:moveTo>
                    <a:lnTo>
                      <a:pt x="118" y="875"/>
                    </a:lnTo>
                    <a:lnTo>
                      <a:pt x="116" y="875"/>
                    </a:lnTo>
                    <a:close/>
                    <a:moveTo>
                      <a:pt x="113" y="844"/>
                    </a:moveTo>
                    <a:lnTo>
                      <a:pt x="113" y="846"/>
                    </a:lnTo>
                    <a:lnTo>
                      <a:pt x="113" y="844"/>
                    </a:lnTo>
                    <a:close/>
                    <a:moveTo>
                      <a:pt x="62" y="599"/>
                    </a:moveTo>
                    <a:lnTo>
                      <a:pt x="62" y="602"/>
                    </a:lnTo>
                    <a:lnTo>
                      <a:pt x="62" y="599"/>
                    </a:lnTo>
                    <a:close/>
                    <a:moveTo>
                      <a:pt x="47" y="530"/>
                    </a:moveTo>
                    <a:lnTo>
                      <a:pt x="44" y="530"/>
                    </a:lnTo>
                    <a:lnTo>
                      <a:pt x="47" y="530"/>
                    </a:lnTo>
                    <a:close/>
                    <a:moveTo>
                      <a:pt x="24" y="473"/>
                    </a:moveTo>
                    <a:lnTo>
                      <a:pt x="24" y="475"/>
                    </a:lnTo>
                    <a:lnTo>
                      <a:pt x="24" y="473"/>
                    </a:lnTo>
                    <a:close/>
                    <a:moveTo>
                      <a:pt x="35" y="437"/>
                    </a:moveTo>
                    <a:lnTo>
                      <a:pt x="38" y="437"/>
                    </a:lnTo>
                    <a:lnTo>
                      <a:pt x="35" y="439"/>
                    </a:lnTo>
                    <a:lnTo>
                      <a:pt x="35" y="437"/>
                    </a:lnTo>
                    <a:close/>
                    <a:moveTo>
                      <a:pt x="42" y="435"/>
                    </a:moveTo>
                    <a:lnTo>
                      <a:pt x="42" y="439"/>
                    </a:lnTo>
                    <a:lnTo>
                      <a:pt x="40" y="437"/>
                    </a:lnTo>
                    <a:lnTo>
                      <a:pt x="42" y="435"/>
                    </a:lnTo>
                    <a:close/>
                    <a:moveTo>
                      <a:pt x="53" y="431"/>
                    </a:moveTo>
                    <a:lnTo>
                      <a:pt x="55" y="433"/>
                    </a:lnTo>
                    <a:lnTo>
                      <a:pt x="53" y="431"/>
                    </a:lnTo>
                    <a:close/>
                    <a:moveTo>
                      <a:pt x="13" y="364"/>
                    </a:moveTo>
                    <a:lnTo>
                      <a:pt x="13" y="366"/>
                    </a:lnTo>
                    <a:lnTo>
                      <a:pt x="11" y="364"/>
                    </a:lnTo>
                    <a:lnTo>
                      <a:pt x="13" y="364"/>
                    </a:lnTo>
                    <a:close/>
                    <a:moveTo>
                      <a:pt x="256" y="0"/>
                    </a:moveTo>
                    <a:lnTo>
                      <a:pt x="258" y="0"/>
                    </a:lnTo>
                    <a:lnTo>
                      <a:pt x="256" y="2"/>
                    </a:lnTo>
                    <a:lnTo>
                      <a:pt x="258" y="4"/>
                    </a:lnTo>
                    <a:lnTo>
                      <a:pt x="256" y="4"/>
                    </a:lnTo>
                    <a:lnTo>
                      <a:pt x="258" y="9"/>
                    </a:lnTo>
                    <a:lnTo>
                      <a:pt x="265" y="11"/>
                    </a:lnTo>
                    <a:lnTo>
                      <a:pt x="263" y="11"/>
                    </a:lnTo>
                    <a:lnTo>
                      <a:pt x="267" y="13"/>
                    </a:lnTo>
                    <a:lnTo>
                      <a:pt x="267" y="15"/>
                    </a:lnTo>
                    <a:lnTo>
                      <a:pt x="269" y="17"/>
                    </a:lnTo>
                    <a:lnTo>
                      <a:pt x="265" y="31"/>
                    </a:lnTo>
                    <a:lnTo>
                      <a:pt x="265" y="35"/>
                    </a:lnTo>
                    <a:lnTo>
                      <a:pt x="267" y="37"/>
                    </a:lnTo>
                    <a:lnTo>
                      <a:pt x="267" y="44"/>
                    </a:lnTo>
                    <a:lnTo>
                      <a:pt x="269" y="44"/>
                    </a:lnTo>
                    <a:lnTo>
                      <a:pt x="272" y="44"/>
                    </a:lnTo>
                    <a:lnTo>
                      <a:pt x="274" y="46"/>
                    </a:lnTo>
                    <a:lnTo>
                      <a:pt x="274" y="49"/>
                    </a:lnTo>
                    <a:lnTo>
                      <a:pt x="276" y="49"/>
                    </a:lnTo>
                    <a:lnTo>
                      <a:pt x="278" y="51"/>
                    </a:lnTo>
                    <a:lnTo>
                      <a:pt x="287" y="53"/>
                    </a:lnTo>
                    <a:lnTo>
                      <a:pt x="294" y="57"/>
                    </a:lnTo>
                    <a:lnTo>
                      <a:pt x="307" y="60"/>
                    </a:lnTo>
                    <a:lnTo>
                      <a:pt x="312" y="60"/>
                    </a:lnTo>
                    <a:lnTo>
                      <a:pt x="316" y="55"/>
                    </a:lnTo>
                    <a:lnTo>
                      <a:pt x="323" y="57"/>
                    </a:lnTo>
                    <a:lnTo>
                      <a:pt x="325" y="60"/>
                    </a:lnTo>
                    <a:lnTo>
                      <a:pt x="336" y="62"/>
                    </a:lnTo>
                    <a:lnTo>
                      <a:pt x="338" y="64"/>
                    </a:lnTo>
                    <a:lnTo>
                      <a:pt x="345" y="66"/>
                    </a:lnTo>
                    <a:lnTo>
                      <a:pt x="349" y="73"/>
                    </a:lnTo>
                    <a:lnTo>
                      <a:pt x="352" y="80"/>
                    </a:lnTo>
                    <a:lnTo>
                      <a:pt x="354" y="82"/>
                    </a:lnTo>
                    <a:lnTo>
                      <a:pt x="367" y="89"/>
                    </a:lnTo>
                    <a:lnTo>
                      <a:pt x="370" y="86"/>
                    </a:lnTo>
                    <a:lnTo>
                      <a:pt x="374" y="89"/>
                    </a:lnTo>
                    <a:lnTo>
                      <a:pt x="378" y="86"/>
                    </a:lnTo>
                    <a:lnTo>
                      <a:pt x="378" y="91"/>
                    </a:lnTo>
                    <a:lnTo>
                      <a:pt x="381" y="91"/>
                    </a:lnTo>
                    <a:lnTo>
                      <a:pt x="387" y="91"/>
                    </a:lnTo>
                    <a:lnTo>
                      <a:pt x="387" y="89"/>
                    </a:lnTo>
                    <a:lnTo>
                      <a:pt x="394" y="93"/>
                    </a:lnTo>
                    <a:lnTo>
                      <a:pt x="396" y="91"/>
                    </a:lnTo>
                    <a:lnTo>
                      <a:pt x="403" y="91"/>
                    </a:lnTo>
                    <a:lnTo>
                      <a:pt x="412" y="91"/>
                    </a:lnTo>
                    <a:lnTo>
                      <a:pt x="414" y="93"/>
                    </a:lnTo>
                    <a:lnTo>
                      <a:pt x="416" y="93"/>
                    </a:lnTo>
                    <a:lnTo>
                      <a:pt x="419" y="93"/>
                    </a:lnTo>
                    <a:lnTo>
                      <a:pt x="419" y="91"/>
                    </a:lnTo>
                    <a:lnTo>
                      <a:pt x="423" y="91"/>
                    </a:lnTo>
                    <a:lnTo>
                      <a:pt x="425" y="93"/>
                    </a:lnTo>
                    <a:lnTo>
                      <a:pt x="432" y="93"/>
                    </a:lnTo>
                    <a:lnTo>
                      <a:pt x="441" y="91"/>
                    </a:lnTo>
                    <a:lnTo>
                      <a:pt x="445" y="91"/>
                    </a:lnTo>
                    <a:lnTo>
                      <a:pt x="452" y="91"/>
                    </a:lnTo>
                    <a:lnTo>
                      <a:pt x="456" y="93"/>
                    </a:lnTo>
                    <a:lnTo>
                      <a:pt x="463" y="89"/>
                    </a:lnTo>
                    <a:lnTo>
                      <a:pt x="468" y="91"/>
                    </a:lnTo>
                    <a:lnTo>
                      <a:pt x="474" y="91"/>
                    </a:lnTo>
                    <a:lnTo>
                      <a:pt x="476" y="93"/>
                    </a:lnTo>
                    <a:lnTo>
                      <a:pt x="483" y="93"/>
                    </a:lnTo>
                    <a:lnTo>
                      <a:pt x="488" y="95"/>
                    </a:lnTo>
                    <a:lnTo>
                      <a:pt x="494" y="93"/>
                    </a:lnTo>
                    <a:lnTo>
                      <a:pt x="499" y="104"/>
                    </a:lnTo>
                    <a:lnTo>
                      <a:pt x="501" y="106"/>
                    </a:lnTo>
                    <a:lnTo>
                      <a:pt x="501" y="109"/>
                    </a:lnTo>
                    <a:lnTo>
                      <a:pt x="501" y="113"/>
                    </a:lnTo>
                    <a:lnTo>
                      <a:pt x="503" y="115"/>
                    </a:lnTo>
                    <a:lnTo>
                      <a:pt x="503" y="120"/>
                    </a:lnTo>
                    <a:lnTo>
                      <a:pt x="503" y="122"/>
                    </a:lnTo>
                    <a:lnTo>
                      <a:pt x="497" y="122"/>
                    </a:lnTo>
                    <a:lnTo>
                      <a:pt x="499" y="126"/>
                    </a:lnTo>
                    <a:lnTo>
                      <a:pt x="499" y="128"/>
                    </a:lnTo>
                    <a:lnTo>
                      <a:pt x="503" y="131"/>
                    </a:lnTo>
                    <a:lnTo>
                      <a:pt x="503" y="135"/>
                    </a:lnTo>
                    <a:lnTo>
                      <a:pt x="517" y="133"/>
                    </a:lnTo>
                    <a:lnTo>
                      <a:pt x="519" y="135"/>
                    </a:lnTo>
                    <a:lnTo>
                      <a:pt x="532" y="135"/>
                    </a:lnTo>
                    <a:lnTo>
                      <a:pt x="539" y="133"/>
                    </a:lnTo>
                    <a:lnTo>
                      <a:pt x="539" y="131"/>
                    </a:lnTo>
                    <a:lnTo>
                      <a:pt x="543" y="131"/>
                    </a:lnTo>
                    <a:lnTo>
                      <a:pt x="546" y="126"/>
                    </a:lnTo>
                    <a:lnTo>
                      <a:pt x="548" y="124"/>
                    </a:lnTo>
                    <a:lnTo>
                      <a:pt x="548" y="120"/>
                    </a:lnTo>
                    <a:lnTo>
                      <a:pt x="550" y="117"/>
                    </a:lnTo>
                    <a:lnTo>
                      <a:pt x="554" y="120"/>
                    </a:lnTo>
                    <a:lnTo>
                      <a:pt x="559" y="117"/>
                    </a:lnTo>
                    <a:lnTo>
                      <a:pt x="568" y="120"/>
                    </a:lnTo>
                    <a:lnTo>
                      <a:pt x="572" y="111"/>
                    </a:lnTo>
                    <a:lnTo>
                      <a:pt x="574" y="111"/>
                    </a:lnTo>
                    <a:lnTo>
                      <a:pt x="574" y="106"/>
                    </a:lnTo>
                    <a:lnTo>
                      <a:pt x="568" y="100"/>
                    </a:lnTo>
                    <a:lnTo>
                      <a:pt x="583" y="89"/>
                    </a:lnTo>
                    <a:lnTo>
                      <a:pt x="586" y="84"/>
                    </a:lnTo>
                    <a:lnTo>
                      <a:pt x="592" y="80"/>
                    </a:lnTo>
                    <a:lnTo>
                      <a:pt x="592" y="77"/>
                    </a:lnTo>
                    <a:lnTo>
                      <a:pt x="588" y="73"/>
                    </a:lnTo>
                    <a:lnTo>
                      <a:pt x="592" y="69"/>
                    </a:lnTo>
                    <a:lnTo>
                      <a:pt x="590" y="66"/>
                    </a:lnTo>
                    <a:lnTo>
                      <a:pt x="592" y="62"/>
                    </a:lnTo>
                    <a:lnTo>
                      <a:pt x="599" y="62"/>
                    </a:lnTo>
                    <a:lnTo>
                      <a:pt x="601" y="60"/>
                    </a:lnTo>
                    <a:lnTo>
                      <a:pt x="608" y="62"/>
                    </a:lnTo>
                    <a:lnTo>
                      <a:pt x="621" y="49"/>
                    </a:lnTo>
                    <a:lnTo>
                      <a:pt x="630" y="46"/>
                    </a:lnTo>
                    <a:lnTo>
                      <a:pt x="632" y="44"/>
                    </a:lnTo>
                    <a:lnTo>
                      <a:pt x="639" y="44"/>
                    </a:lnTo>
                    <a:lnTo>
                      <a:pt x="646" y="44"/>
                    </a:lnTo>
                    <a:lnTo>
                      <a:pt x="646" y="42"/>
                    </a:lnTo>
                    <a:lnTo>
                      <a:pt x="650" y="44"/>
                    </a:lnTo>
                    <a:lnTo>
                      <a:pt x="648" y="46"/>
                    </a:lnTo>
                    <a:lnTo>
                      <a:pt x="652" y="49"/>
                    </a:lnTo>
                    <a:lnTo>
                      <a:pt x="655" y="46"/>
                    </a:lnTo>
                    <a:lnTo>
                      <a:pt x="655" y="44"/>
                    </a:lnTo>
                    <a:lnTo>
                      <a:pt x="659" y="44"/>
                    </a:lnTo>
                    <a:lnTo>
                      <a:pt x="661" y="42"/>
                    </a:lnTo>
                    <a:lnTo>
                      <a:pt x="664" y="44"/>
                    </a:lnTo>
                    <a:lnTo>
                      <a:pt x="664" y="42"/>
                    </a:lnTo>
                    <a:lnTo>
                      <a:pt x="661" y="37"/>
                    </a:lnTo>
                    <a:lnTo>
                      <a:pt x="664" y="37"/>
                    </a:lnTo>
                    <a:lnTo>
                      <a:pt x="679" y="40"/>
                    </a:lnTo>
                    <a:lnTo>
                      <a:pt x="690" y="37"/>
                    </a:lnTo>
                    <a:lnTo>
                      <a:pt x="693" y="40"/>
                    </a:lnTo>
                    <a:lnTo>
                      <a:pt x="697" y="44"/>
                    </a:lnTo>
                    <a:lnTo>
                      <a:pt x="699" y="44"/>
                    </a:lnTo>
                    <a:lnTo>
                      <a:pt x="699" y="46"/>
                    </a:lnTo>
                    <a:lnTo>
                      <a:pt x="704" y="57"/>
                    </a:lnTo>
                    <a:lnTo>
                      <a:pt x="704" y="66"/>
                    </a:lnTo>
                    <a:lnTo>
                      <a:pt x="706" y="66"/>
                    </a:lnTo>
                    <a:lnTo>
                      <a:pt x="708" y="69"/>
                    </a:lnTo>
                    <a:lnTo>
                      <a:pt x="706" y="71"/>
                    </a:lnTo>
                    <a:lnTo>
                      <a:pt x="704" y="71"/>
                    </a:lnTo>
                    <a:lnTo>
                      <a:pt x="695" y="69"/>
                    </a:lnTo>
                    <a:lnTo>
                      <a:pt x="688" y="66"/>
                    </a:lnTo>
                    <a:lnTo>
                      <a:pt x="681" y="71"/>
                    </a:lnTo>
                    <a:lnTo>
                      <a:pt x="686" y="77"/>
                    </a:lnTo>
                    <a:lnTo>
                      <a:pt x="686" y="80"/>
                    </a:lnTo>
                    <a:lnTo>
                      <a:pt x="690" y="82"/>
                    </a:lnTo>
                    <a:lnTo>
                      <a:pt x="693" y="93"/>
                    </a:lnTo>
                    <a:lnTo>
                      <a:pt x="701" y="93"/>
                    </a:lnTo>
                    <a:lnTo>
                      <a:pt x="706" y="95"/>
                    </a:lnTo>
                    <a:lnTo>
                      <a:pt x="708" y="95"/>
                    </a:lnTo>
                    <a:lnTo>
                      <a:pt x="708" y="91"/>
                    </a:lnTo>
                    <a:lnTo>
                      <a:pt x="713" y="91"/>
                    </a:lnTo>
                    <a:lnTo>
                      <a:pt x="715" y="91"/>
                    </a:lnTo>
                    <a:lnTo>
                      <a:pt x="717" y="91"/>
                    </a:lnTo>
                    <a:lnTo>
                      <a:pt x="717" y="93"/>
                    </a:lnTo>
                    <a:lnTo>
                      <a:pt x="721" y="91"/>
                    </a:lnTo>
                    <a:lnTo>
                      <a:pt x="721" y="93"/>
                    </a:lnTo>
                    <a:lnTo>
                      <a:pt x="724" y="93"/>
                    </a:lnTo>
                    <a:lnTo>
                      <a:pt x="724" y="95"/>
                    </a:lnTo>
                    <a:lnTo>
                      <a:pt x="728" y="95"/>
                    </a:lnTo>
                    <a:lnTo>
                      <a:pt x="728" y="91"/>
                    </a:lnTo>
                    <a:lnTo>
                      <a:pt x="735" y="91"/>
                    </a:lnTo>
                    <a:lnTo>
                      <a:pt x="737" y="89"/>
                    </a:lnTo>
                    <a:lnTo>
                      <a:pt x="748" y="91"/>
                    </a:lnTo>
                    <a:lnTo>
                      <a:pt x="748" y="93"/>
                    </a:lnTo>
                    <a:lnTo>
                      <a:pt x="757" y="91"/>
                    </a:lnTo>
                    <a:lnTo>
                      <a:pt x="757" y="89"/>
                    </a:lnTo>
                    <a:lnTo>
                      <a:pt x="762" y="89"/>
                    </a:lnTo>
                    <a:lnTo>
                      <a:pt x="775" y="84"/>
                    </a:lnTo>
                    <a:lnTo>
                      <a:pt x="788" y="75"/>
                    </a:lnTo>
                    <a:lnTo>
                      <a:pt x="791" y="73"/>
                    </a:lnTo>
                    <a:lnTo>
                      <a:pt x="788" y="71"/>
                    </a:lnTo>
                    <a:lnTo>
                      <a:pt x="791" y="69"/>
                    </a:lnTo>
                    <a:lnTo>
                      <a:pt x="791" y="66"/>
                    </a:lnTo>
                    <a:lnTo>
                      <a:pt x="795" y="69"/>
                    </a:lnTo>
                    <a:lnTo>
                      <a:pt x="804" y="64"/>
                    </a:lnTo>
                    <a:lnTo>
                      <a:pt x="802" y="64"/>
                    </a:lnTo>
                    <a:lnTo>
                      <a:pt x="804" y="62"/>
                    </a:lnTo>
                    <a:lnTo>
                      <a:pt x="808" y="64"/>
                    </a:lnTo>
                    <a:lnTo>
                      <a:pt x="813" y="62"/>
                    </a:lnTo>
                    <a:lnTo>
                      <a:pt x="815" y="64"/>
                    </a:lnTo>
                    <a:lnTo>
                      <a:pt x="817" y="64"/>
                    </a:lnTo>
                    <a:lnTo>
                      <a:pt x="820" y="62"/>
                    </a:lnTo>
                    <a:lnTo>
                      <a:pt x="817" y="60"/>
                    </a:lnTo>
                    <a:lnTo>
                      <a:pt x="820" y="57"/>
                    </a:lnTo>
                    <a:lnTo>
                      <a:pt x="826" y="60"/>
                    </a:lnTo>
                    <a:lnTo>
                      <a:pt x="824" y="64"/>
                    </a:lnTo>
                    <a:lnTo>
                      <a:pt x="826" y="73"/>
                    </a:lnTo>
                    <a:lnTo>
                      <a:pt x="826" y="75"/>
                    </a:lnTo>
                    <a:lnTo>
                      <a:pt x="831" y="75"/>
                    </a:lnTo>
                    <a:lnTo>
                      <a:pt x="833" y="75"/>
                    </a:lnTo>
                    <a:lnTo>
                      <a:pt x="837" y="71"/>
                    </a:lnTo>
                    <a:lnTo>
                      <a:pt x="846" y="73"/>
                    </a:lnTo>
                    <a:lnTo>
                      <a:pt x="846" y="75"/>
                    </a:lnTo>
                    <a:lnTo>
                      <a:pt x="848" y="77"/>
                    </a:lnTo>
                    <a:lnTo>
                      <a:pt x="851" y="77"/>
                    </a:lnTo>
                    <a:lnTo>
                      <a:pt x="853" y="77"/>
                    </a:lnTo>
                    <a:lnTo>
                      <a:pt x="857" y="77"/>
                    </a:lnTo>
                    <a:lnTo>
                      <a:pt x="864" y="77"/>
                    </a:lnTo>
                    <a:lnTo>
                      <a:pt x="869" y="80"/>
                    </a:lnTo>
                    <a:lnTo>
                      <a:pt x="871" y="80"/>
                    </a:lnTo>
                    <a:lnTo>
                      <a:pt x="873" y="75"/>
                    </a:lnTo>
                    <a:lnTo>
                      <a:pt x="873" y="77"/>
                    </a:lnTo>
                    <a:lnTo>
                      <a:pt x="875" y="80"/>
                    </a:lnTo>
                    <a:lnTo>
                      <a:pt x="877" y="77"/>
                    </a:lnTo>
                    <a:lnTo>
                      <a:pt x="886" y="75"/>
                    </a:lnTo>
                    <a:lnTo>
                      <a:pt x="891" y="77"/>
                    </a:lnTo>
                    <a:lnTo>
                      <a:pt x="893" y="75"/>
                    </a:lnTo>
                    <a:lnTo>
                      <a:pt x="897" y="77"/>
                    </a:lnTo>
                    <a:lnTo>
                      <a:pt x="900" y="73"/>
                    </a:lnTo>
                    <a:lnTo>
                      <a:pt x="897" y="71"/>
                    </a:lnTo>
                    <a:lnTo>
                      <a:pt x="895" y="66"/>
                    </a:lnTo>
                    <a:lnTo>
                      <a:pt x="897" y="66"/>
                    </a:lnTo>
                    <a:lnTo>
                      <a:pt x="895" y="64"/>
                    </a:lnTo>
                    <a:lnTo>
                      <a:pt x="895" y="62"/>
                    </a:lnTo>
                    <a:lnTo>
                      <a:pt x="900" y="62"/>
                    </a:lnTo>
                    <a:lnTo>
                      <a:pt x="904" y="57"/>
                    </a:lnTo>
                    <a:lnTo>
                      <a:pt x="906" y="57"/>
                    </a:lnTo>
                    <a:lnTo>
                      <a:pt x="909" y="62"/>
                    </a:lnTo>
                    <a:lnTo>
                      <a:pt x="920" y="60"/>
                    </a:lnTo>
                    <a:lnTo>
                      <a:pt x="920" y="62"/>
                    </a:lnTo>
                    <a:lnTo>
                      <a:pt x="922" y="60"/>
                    </a:lnTo>
                    <a:lnTo>
                      <a:pt x="922" y="57"/>
                    </a:lnTo>
                    <a:lnTo>
                      <a:pt x="929" y="55"/>
                    </a:lnTo>
                    <a:lnTo>
                      <a:pt x="929" y="53"/>
                    </a:lnTo>
                    <a:lnTo>
                      <a:pt x="940" y="53"/>
                    </a:lnTo>
                    <a:lnTo>
                      <a:pt x="940" y="51"/>
                    </a:lnTo>
                    <a:lnTo>
                      <a:pt x="940" y="49"/>
                    </a:lnTo>
                    <a:lnTo>
                      <a:pt x="940" y="46"/>
                    </a:lnTo>
                    <a:lnTo>
                      <a:pt x="942" y="44"/>
                    </a:lnTo>
                    <a:lnTo>
                      <a:pt x="940" y="44"/>
                    </a:lnTo>
                    <a:lnTo>
                      <a:pt x="946" y="44"/>
                    </a:lnTo>
                    <a:lnTo>
                      <a:pt x="949" y="49"/>
                    </a:lnTo>
                    <a:lnTo>
                      <a:pt x="958" y="49"/>
                    </a:lnTo>
                    <a:lnTo>
                      <a:pt x="958" y="51"/>
                    </a:lnTo>
                    <a:lnTo>
                      <a:pt x="964" y="51"/>
                    </a:lnTo>
                    <a:lnTo>
                      <a:pt x="967" y="49"/>
                    </a:lnTo>
                    <a:lnTo>
                      <a:pt x="971" y="49"/>
                    </a:lnTo>
                    <a:lnTo>
                      <a:pt x="973" y="49"/>
                    </a:lnTo>
                    <a:lnTo>
                      <a:pt x="978" y="51"/>
                    </a:lnTo>
                    <a:lnTo>
                      <a:pt x="980" y="55"/>
                    </a:lnTo>
                    <a:lnTo>
                      <a:pt x="982" y="57"/>
                    </a:lnTo>
                    <a:lnTo>
                      <a:pt x="980" y="60"/>
                    </a:lnTo>
                    <a:lnTo>
                      <a:pt x="980" y="62"/>
                    </a:lnTo>
                    <a:lnTo>
                      <a:pt x="984" y="66"/>
                    </a:lnTo>
                    <a:lnTo>
                      <a:pt x="984" y="69"/>
                    </a:lnTo>
                    <a:lnTo>
                      <a:pt x="991" y="69"/>
                    </a:lnTo>
                    <a:lnTo>
                      <a:pt x="995" y="66"/>
                    </a:lnTo>
                    <a:lnTo>
                      <a:pt x="1000" y="66"/>
                    </a:lnTo>
                    <a:lnTo>
                      <a:pt x="1002" y="64"/>
                    </a:lnTo>
                    <a:lnTo>
                      <a:pt x="1007" y="64"/>
                    </a:lnTo>
                    <a:lnTo>
                      <a:pt x="1007" y="62"/>
                    </a:lnTo>
                    <a:lnTo>
                      <a:pt x="1011" y="62"/>
                    </a:lnTo>
                    <a:lnTo>
                      <a:pt x="1013" y="60"/>
                    </a:lnTo>
                    <a:lnTo>
                      <a:pt x="1022" y="64"/>
                    </a:lnTo>
                    <a:lnTo>
                      <a:pt x="1027" y="69"/>
                    </a:lnTo>
                    <a:lnTo>
                      <a:pt x="1031" y="71"/>
                    </a:lnTo>
                    <a:lnTo>
                      <a:pt x="1040" y="71"/>
                    </a:lnTo>
                    <a:lnTo>
                      <a:pt x="1040" y="69"/>
                    </a:lnTo>
                    <a:lnTo>
                      <a:pt x="1042" y="66"/>
                    </a:lnTo>
                    <a:lnTo>
                      <a:pt x="1047" y="66"/>
                    </a:lnTo>
                    <a:lnTo>
                      <a:pt x="1051" y="71"/>
                    </a:lnTo>
                    <a:lnTo>
                      <a:pt x="1056" y="66"/>
                    </a:lnTo>
                    <a:lnTo>
                      <a:pt x="1060" y="69"/>
                    </a:lnTo>
                    <a:lnTo>
                      <a:pt x="1067" y="62"/>
                    </a:lnTo>
                    <a:lnTo>
                      <a:pt x="1067" y="60"/>
                    </a:lnTo>
                    <a:lnTo>
                      <a:pt x="1071" y="60"/>
                    </a:lnTo>
                    <a:lnTo>
                      <a:pt x="1078" y="55"/>
                    </a:lnTo>
                    <a:lnTo>
                      <a:pt x="1080" y="55"/>
                    </a:lnTo>
                    <a:lnTo>
                      <a:pt x="1082" y="57"/>
                    </a:lnTo>
                    <a:lnTo>
                      <a:pt x="1089" y="57"/>
                    </a:lnTo>
                    <a:lnTo>
                      <a:pt x="1091" y="62"/>
                    </a:lnTo>
                    <a:lnTo>
                      <a:pt x="1093" y="64"/>
                    </a:lnTo>
                    <a:lnTo>
                      <a:pt x="1096" y="64"/>
                    </a:lnTo>
                    <a:lnTo>
                      <a:pt x="1098" y="69"/>
                    </a:lnTo>
                    <a:lnTo>
                      <a:pt x="1105" y="73"/>
                    </a:lnTo>
                    <a:lnTo>
                      <a:pt x="1105" y="77"/>
                    </a:lnTo>
                    <a:lnTo>
                      <a:pt x="1109" y="80"/>
                    </a:lnTo>
                    <a:lnTo>
                      <a:pt x="1109" y="84"/>
                    </a:lnTo>
                    <a:lnTo>
                      <a:pt x="1107" y="89"/>
                    </a:lnTo>
                    <a:lnTo>
                      <a:pt x="1109" y="93"/>
                    </a:lnTo>
                    <a:lnTo>
                      <a:pt x="1114" y="93"/>
                    </a:lnTo>
                    <a:lnTo>
                      <a:pt x="1116" y="89"/>
                    </a:lnTo>
                    <a:lnTo>
                      <a:pt x="1125" y="91"/>
                    </a:lnTo>
                    <a:lnTo>
                      <a:pt x="1127" y="93"/>
                    </a:lnTo>
                    <a:lnTo>
                      <a:pt x="1131" y="95"/>
                    </a:lnTo>
                    <a:lnTo>
                      <a:pt x="1131" y="97"/>
                    </a:lnTo>
                    <a:lnTo>
                      <a:pt x="1134" y="97"/>
                    </a:lnTo>
                    <a:lnTo>
                      <a:pt x="1136" y="100"/>
                    </a:lnTo>
                    <a:lnTo>
                      <a:pt x="1140" y="102"/>
                    </a:lnTo>
                    <a:lnTo>
                      <a:pt x="1145" y="100"/>
                    </a:lnTo>
                    <a:lnTo>
                      <a:pt x="1147" y="102"/>
                    </a:lnTo>
                    <a:lnTo>
                      <a:pt x="1147" y="104"/>
                    </a:lnTo>
                    <a:lnTo>
                      <a:pt x="1142" y="106"/>
                    </a:lnTo>
                    <a:lnTo>
                      <a:pt x="1142" y="111"/>
                    </a:lnTo>
                    <a:lnTo>
                      <a:pt x="1138" y="115"/>
                    </a:lnTo>
                    <a:lnTo>
                      <a:pt x="1129" y="117"/>
                    </a:lnTo>
                    <a:lnTo>
                      <a:pt x="1125" y="117"/>
                    </a:lnTo>
                    <a:lnTo>
                      <a:pt x="1125" y="120"/>
                    </a:lnTo>
                    <a:lnTo>
                      <a:pt x="1116" y="122"/>
                    </a:lnTo>
                    <a:lnTo>
                      <a:pt x="1114" y="128"/>
                    </a:lnTo>
                    <a:lnTo>
                      <a:pt x="1116" y="131"/>
                    </a:lnTo>
                    <a:lnTo>
                      <a:pt x="1114" y="131"/>
                    </a:lnTo>
                    <a:lnTo>
                      <a:pt x="1114" y="133"/>
                    </a:lnTo>
                    <a:lnTo>
                      <a:pt x="1116" y="142"/>
                    </a:lnTo>
                    <a:lnTo>
                      <a:pt x="1111" y="144"/>
                    </a:lnTo>
                    <a:lnTo>
                      <a:pt x="1114" y="148"/>
                    </a:lnTo>
                    <a:lnTo>
                      <a:pt x="1116" y="155"/>
                    </a:lnTo>
                    <a:lnTo>
                      <a:pt x="1118" y="157"/>
                    </a:lnTo>
                    <a:lnTo>
                      <a:pt x="1129" y="155"/>
                    </a:lnTo>
                    <a:lnTo>
                      <a:pt x="1131" y="173"/>
                    </a:lnTo>
                    <a:lnTo>
                      <a:pt x="1129" y="175"/>
                    </a:lnTo>
                    <a:lnTo>
                      <a:pt x="1129" y="180"/>
                    </a:lnTo>
                    <a:lnTo>
                      <a:pt x="1131" y="188"/>
                    </a:lnTo>
                    <a:lnTo>
                      <a:pt x="1134" y="191"/>
                    </a:lnTo>
                    <a:lnTo>
                      <a:pt x="1134" y="193"/>
                    </a:lnTo>
                    <a:lnTo>
                      <a:pt x="1125" y="195"/>
                    </a:lnTo>
                    <a:lnTo>
                      <a:pt x="1120" y="200"/>
                    </a:lnTo>
                    <a:lnTo>
                      <a:pt x="1120" y="202"/>
                    </a:lnTo>
                    <a:lnTo>
                      <a:pt x="1122" y="206"/>
                    </a:lnTo>
                    <a:lnTo>
                      <a:pt x="1125" y="206"/>
                    </a:lnTo>
                    <a:lnTo>
                      <a:pt x="1131" y="202"/>
                    </a:lnTo>
                    <a:lnTo>
                      <a:pt x="1140" y="204"/>
                    </a:lnTo>
                    <a:lnTo>
                      <a:pt x="1138" y="204"/>
                    </a:lnTo>
                    <a:lnTo>
                      <a:pt x="1140" y="208"/>
                    </a:lnTo>
                    <a:lnTo>
                      <a:pt x="1138" y="211"/>
                    </a:lnTo>
                    <a:lnTo>
                      <a:pt x="1138" y="224"/>
                    </a:lnTo>
                    <a:lnTo>
                      <a:pt x="1136" y="226"/>
                    </a:lnTo>
                    <a:lnTo>
                      <a:pt x="1138" y="226"/>
                    </a:lnTo>
                    <a:lnTo>
                      <a:pt x="1136" y="233"/>
                    </a:lnTo>
                    <a:lnTo>
                      <a:pt x="1138" y="235"/>
                    </a:lnTo>
                    <a:lnTo>
                      <a:pt x="1140" y="242"/>
                    </a:lnTo>
                    <a:lnTo>
                      <a:pt x="1138" y="244"/>
                    </a:lnTo>
                    <a:lnTo>
                      <a:pt x="1129" y="246"/>
                    </a:lnTo>
                    <a:lnTo>
                      <a:pt x="1125" y="251"/>
                    </a:lnTo>
                    <a:lnTo>
                      <a:pt x="1118" y="251"/>
                    </a:lnTo>
                    <a:lnTo>
                      <a:pt x="1107" y="255"/>
                    </a:lnTo>
                    <a:lnTo>
                      <a:pt x="1111" y="262"/>
                    </a:lnTo>
                    <a:lnTo>
                      <a:pt x="1107" y="264"/>
                    </a:lnTo>
                    <a:lnTo>
                      <a:pt x="1107" y="266"/>
                    </a:lnTo>
                    <a:lnTo>
                      <a:pt x="1107" y="268"/>
                    </a:lnTo>
                    <a:lnTo>
                      <a:pt x="1114" y="271"/>
                    </a:lnTo>
                    <a:lnTo>
                      <a:pt x="1116" y="268"/>
                    </a:lnTo>
                    <a:lnTo>
                      <a:pt x="1122" y="268"/>
                    </a:lnTo>
                    <a:lnTo>
                      <a:pt x="1122" y="271"/>
                    </a:lnTo>
                    <a:lnTo>
                      <a:pt x="1127" y="271"/>
                    </a:lnTo>
                    <a:lnTo>
                      <a:pt x="1129" y="273"/>
                    </a:lnTo>
                    <a:lnTo>
                      <a:pt x="1127" y="277"/>
                    </a:lnTo>
                    <a:lnTo>
                      <a:pt x="1129" y="280"/>
                    </a:lnTo>
                    <a:lnTo>
                      <a:pt x="1127" y="288"/>
                    </a:lnTo>
                    <a:lnTo>
                      <a:pt x="1129" y="291"/>
                    </a:lnTo>
                    <a:lnTo>
                      <a:pt x="1125" y="299"/>
                    </a:lnTo>
                    <a:lnTo>
                      <a:pt x="1120" y="299"/>
                    </a:lnTo>
                    <a:lnTo>
                      <a:pt x="1118" y="297"/>
                    </a:lnTo>
                    <a:lnTo>
                      <a:pt x="1114" y="295"/>
                    </a:lnTo>
                    <a:lnTo>
                      <a:pt x="1109" y="299"/>
                    </a:lnTo>
                    <a:lnTo>
                      <a:pt x="1109" y="302"/>
                    </a:lnTo>
                    <a:lnTo>
                      <a:pt x="1114" y="304"/>
                    </a:lnTo>
                    <a:lnTo>
                      <a:pt x="1118" y="302"/>
                    </a:lnTo>
                    <a:lnTo>
                      <a:pt x="1120" y="304"/>
                    </a:lnTo>
                    <a:lnTo>
                      <a:pt x="1122" y="308"/>
                    </a:lnTo>
                    <a:lnTo>
                      <a:pt x="1118" y="308"/>
                    </a:lnTo>
                    <a:lnTo>
                      <a:pt x="1116" y="313"/>
                    </a:lnTo>
                    <a:lnTo>
                      <a:pt x="1114" y="315"/>
                    </a:lnTo>
                    <a:lnTo>
                      <a:pt x="1107" y="315"/>
                    </a:lnTo>
                    <a:lnTo>
                      <a:pt x="1107" y="317"/>
                    </a:lnTo>
                    <a:lnTo>
                      <a:pt x="1116" y="319"/>
                    </a:lnTo>
                    <a:lnTo>
                      <a:pt x="1120" y="322"/>
                    </a:lnTo>
                    <a:lnTo>
                      <a:pt x="1120" y="317"/>
                    </a:lnTo>
                    <a:lnTo>
                      <a:pt x="1116" y="315"/>
                    </a:lnTo>
                    <a:lnTo>
                      <a:pt x="1118" y="315"/>
                    </a:lnTo>
                    <a:lnTo>
                      <a:pt x="1125" y="313"/>
                    </a:lnTo>
                    <a:lnTo>
                      <a:pt x="1129" y="315"/>
                    </a:lnTo>
                    <a:lnTo>
                      <a:pt x="1129" y="322"/>
                    </a:lnTo>
                    <a:lnTo>
                      <a:pt x="1134" y="324"/>
                    </a:lnTo>
                    <a:lnTo>
                      <a:pt x="1134" y="326"/>
                    </a:lnTo>
                    <a:lnTo>
                      <a:pt x="1142" y="328"/>
                    </a:lnTo>
                    <a:lnTo>
                      <a:pt x="1147" y="333"/>
                    </a:lnTo>
                    <a:lnTo>
                      <a:pt x="1145" y="344"/>
                    </a:lnTo>
                    <a:lnTo>
                      <a:pt x="1154" y="344"/>
                    </a:lnTo>
                    <a:lnTo>
                      <a:pt x="1160" y="348"/>
                    </a:lnTo>
                    <a:lnTo>
                      <a:pt x="1160" y="351"/>
                    </a:lnTo>
                    <a:lnTo>
                      <a:pt x="1163" y="351"/>
                    </a:lnTo>
                    <a:lnTo>
                      <a:pt x="1169" y="351"/>
                    </a:lnTo>
                    <a:lnTo>
                      <a:pt x="1171" y="355"/>
                    </a:lnTo>
                    <a:lnTo>
                      <a:pt x="1176" y="357"/>
                    </a:lnTo>
                    <a:lnTo>
                      <a:pt x="1178" y="359"/>
                    </a:lnTo>
                    <a:lnTo>
                      <a:pt x="1178" y="366"/>
                    </a:lnTo>
                    <a:lnTo>
                      <a:pt x="1176" y="368"/>
                    </a:lnTo>
                    <a:lnTo>
                      <a:pt x="1171" y="368"/>
                    </a:lnTo>
                    <a:lnTo>
                      <a:pt x="1165" y="371"/>
                    </a:lnTo>
                    <a:lnTo>
                      <a:pt x="1167" y="377"/>
                    </a:lnTo>
                    <a:lnTo>
                      <a:pt x="1171" y="379"/>
                    </a:lnTo>
                    <a:lnTo>
                      <a:pt x="1165" y="386"/>
                    </a:lnTo>
                    <a:lnTo>
                      <a:pt x="1163" y="386"/>
                    </a:lnTo>
                    <a:lnTo>
                      <a:pt x="1158" y="391"/>
                    </a:lnTo>
                    <a:lnTo>
                      <a:pt x="1149" y="391"/>
                    </a:lnTo>
                    <a:lnTo>
                      <a:pt x="1149" y="388"/>
                    </a:lnTo>
                    <a:lnTo>
                      <a:pt x="1149" y="386"/>
                    </a:lnTo>
                    <a:lnTo>
                      <a:pt x="1147" y="384"/>
                    </a:lnTo>
                    <a:lnTo>
                      <a:pt x="1138" y="388"/>
                    </a:lnTo>
                    <a:lnTo>
                      <a:pt x="1131" y="375"/>
                    </a:lnTo>
                    <a:lnTo>
                      <a:pt x="1127" y="377"/>
                    </a:lnTo>
                    <a:lnTo>
                      <a:pt x="1125" y="382"/>
                    </a:lnTo>
                    <a:lnTo>
                      <a:pt x="1118" y="384"/>
                    </a:lnTo>
                    <a:lnTo>
                      <a:pt x="1116" y="393"/>
                    </a:lnTo>
                    <a:lnTo>
                      <a:pt x="1111" y="395"/>
                    </a:lnTo>
                    <a:lnTo>
                      <a:pt x="1107" y="397"/>
                    </a:lnTo>
                    <a:lnTo>
                      <a:pt x="1105" y="399"/>
                    </a:lnTo>
                    <a:lnTo>
                      <a:pt x="1107" y="404"/>
                    </a:lnTo>
                    <a:lnTo>
                      <a:pt x="1098" y="411"/>
                    </a:lnTo>
                    <a:lnTo>
                      <a:pt x="1098" y="413"/>
                    </a:lnTo>
                    <a:lnTo>
                      <a:pt x="1098" y="417"/>
                    </a:lnTo>
                    <a:lnTo>
                      <a:pt x="1096" y="419"/>
                    </a:lnTo>
                    <a:lnTo>
                      <a:pt x="1098" y="422"/>
                    </a:lnTo>
                    <a:lnTo>
                      <a:pt x="1091" y="424"/>
                    </a:lnTo>
                    <a:lnTo>
                      <a:pt x="1093" y="428"/>
                    </a:lnTo>
                    <a:lnTo>
                      <a:pt x="1089" y="433"/>
                    </a:lnTo>
                    <a:lnTo>
                      <a:pt x="1089" y="442"/>
                    </a:lnTo>
                    <a:lnTo>
                      <a:pt x="1098" y="453"/>
                    </a:lnTo>
                    <a:lnTo>
                      <a:pt x="1100" y="457"/>
                    </a:lnTo>
                    <a:lnTo>
                      <a:pt x="1100" y="459"/>
                    </a:lnTo>
                    <a:lnTo>
                      <a:pt x="1093" y="462"/>
                    </a:lnTo>
                    <a:lnTo>
                      <a:pt x="1089" y="466"/>
                    </a:lnTo>
                    <a:lnTo>
                      <a:pt x="1087" y="464"/>
                    </a:lnTo>
                    <a:lnTo>
                      <a:pt x="1085" y="466"/>
                    </a:lnTo>
                    <a:lnTo>
                      <a:pt x="1085" y="468"/>
                    </a:lnTo>
                    <a:lnTo>
                      <a:pt x="1089" y="473"/>
                    </a:lnTo>
                    <a:lnTo>
                      <a:pt x="1087" y="475"/>
                    </a:lnTo>
                    <a:lnTo>
                      <a:pt x="1080" y="475"/>
                    </a:lnTo>
                    <a:lnTo>
                      <a:pt x="1078" y="477"/>
                    </a:lnTo>
                    <a:lnTo>
                      <a:pt x="1076" y="477"/>
                    </a:lnTo>
                    <a:lnTo>
                      <a:pt x="1073" y="475"/>
                    </a:lnTo>
                    <a:lnTo>
                      <a:pt x="1067" y="477"/>
                    </a:lnTo>
                    <a:lnTo>
                      <a:pt x="1060" y="473"/>
                    </a:lnTo>
                    <a:lnTo>
                      <a:pt x="1058" y="470"/>
                    </a:lnTo>
                    <a:lnTo>
                      <a:pt x="1053" y="464"/>
                    </a:lnTo>
                    <a:lnTo>
                      <a:pt x="1042" y="462"/>
                    </a:lnTo>
                    <a:lnTo>
                      <a:pt x="1036" y="455"/>
                    </a:lnTo>
                    <a:lnTo>
                      <a:pt x="1040" y="455"/>
                    </a:lnTo>
                    <a:lnTo>
                      <a:pt x="1042" y="451"/>
                    </a:lnTo>
                    <a:lnTo>
                      <a:pt x="1042" y="428"/>
                    </a:lnTo>
                    <a:lnTo>
                      <a:pt x="1040" y="426"/>
                    </a:lnTo>
                    <a:lnTo>
                      <a:pt x="1040" y="424"/>
                    </a:lnTo>
                    <a:lnTo>
                      <a:pt x="1031" y="426"/>
                    </a:lnTo>
                    <a:lnTo>
                      <a:pt x="1031" y="417"/>
                    </a:lnTo>
                    <a:lnTo>
                      <a:pt x="1033" y="415"/>
                    </a:lnTo>
                    <a:lnTo>
                      <a:pt x="1042" y="406"/>
                    </a:lnTo>
                    <a:lnTo>
                      <a:pt x="1040" y="402"/>
                    </a:lnTo>
                    <a:lnTo>
                      <a:pt x="1040" y="399"/>
                    </a:lnTo>
                    <a:lnTo>
                      <a:pt x="1042" y="391"/>
                    </a:lnTo>
                    <a:lnTo>
                      <a:pt x="1044" y="388"/>
                    </a:lnTo>
                    <a:lnTo>
                      <a:pt x="1044" y="384"/>
                    </a:lnTo>
                    <a:lnTo>
                      <a:pt x="1047" y="375"/>
                    </a:lnTo>
                    <a:lnTo>
                      <a:pt x="1042" y="368"/>
                    </a:lnTo>
                    <a:lnTo>
                      <a:pt x="1042" y="366"/>
                    </a:lnTo>
                    <a:lnTo>
                      <a:pt x="1038" y="362"/>
                    </a:lnTo>
                    <a:lnTo>
                      <a:pt x="1033" y="359"/>
                    </a:lnTo>
                    <a:lnTo>
                      <a:pt x="1027" y="355"/>
                    </a:lnTo>
                    <a:lnTo>
                      <a:pt x="1024" y="351"/>
                    </a:lnTo>
                    <a:lnTo>
                      <a:pt x="1022" y="348"/>
                    </a:lnTo>
                    <a:lnTo>
                      <a:pt x="1020" y="346"/>
                    </a:lnTo>
                    <a:lnTo>
                      <a:pt x="1013" y="346"/>
                    </a:lnTo>
                    <a:lnTo>
                      <a:pt x="1011" y="348"/>
                    </a:lnTo>
                    <a:lnTo>
                      <a:pt x="1000" y="351"/>
                    </a:lnTo>
                    <a:lnTo>
                      <a:pt x="995" y="353"/>
                    </a:lnTo>
                    <a:lnTo>
                      <a:pt x="993" y="359"/>
                    </a:lnTo>
                    <a:lnTo>
                      <a:pt x="991" y="359"/>
                    </a:lnTo>
                    <a:lnTo>
                      <a:pt x="987" y="357"/>
                    </a:lnTo>
                    <a:lnTo>
                      <a:pt x="987" y="353"/>
                    </a:lnTo>
                    <a:lnTo>
                      <a:pt x="982" y="355"/>
                    </a:lnTo>
                    <a:lnTo>
                      <a:pt x="982" y="357"/>
                    </a:lnTo>
                    <a:lnTo>
                      <a:pt x="975" y="362"/>
                    </a:lnTo>
                    <a:lnTo>
                      <a:pt x="971" y="355"/>
                    </a:lnTo>
                    <a:lnTo>
                      <a:pt x="967" y="355"/>
                    </a:lnTo>
                    <a:lnTo>
                      <a:pt x="962" y="351"/>
                    </a:lnTo>
                    <a:lnTo>
                      <a:pt x="960" y="351"/>
                    </a:lnTo>
                    <a:lnTo>
                      <a:pt x="955" y="351"/>
                    </a:lnTo>
                    <a:lnTo>
                      <a:pt x="953" y="351"/>
                    </a:lnTo>
                    <a:lnTo>
                      <a:pt x="951" y="348"/>
                    </a:lnTo>
                    <a:lnTo>
                      <a:pt x="942" y="344"/>
                    </a:lnTo>
                    <a:lnTo>
                      <a:pt x="942" y="346"/>
                    </a:lnTo>
                    <a:lnTo>
                      <a:pt x="944" y="348"/>
                    </a:lnTo>
                    <a:lnTo>
                      <a:pt x="942" y="353"/>
                    </a:lnTo>
                    <a:lnTo>
                      <a:pt x="942" y="357"/>
                    </a:lnTo>
                    <a:lnTo>
                      <a:pt x="940" y="359"/>
                    </a:lnTo>
                    <a:lnTo>
                      <a:pt x="938" y="362"/>
                    </a:lnTo>
                    <a:lnTo>
                      <a:pt x="940" y="364"/>
                    </a:lnTo>
                    <a:lnTo>
                      <a:pt x="933" y="366"/>
                    </a:lnTo>
                    <a:lnTo>
                      <a:pt x="929" y="359"/>
                    </a:lnTo>
                    <a:lnTo>
                      <a:pt x="924" y="359"/>
                    </a:lnTo>
                    <a:lnTo>
                      <a:pt x="922" y="357"/>
                    </a:lnTo>
                    <a:lnTo>
                      <a:pt x="918" y="355"/>
                    </a:lnTo>
                    <a:lnTo>
                      <a:pt x="915" y="353"/>
                    </a:lnTo>
                    <a:lnTo>
                      <a:pt x="911" y="355"/>
                    </a:lnTo>
                    <a:lnTo>
                      <a:pt x="906" y="351"/>
                    </a:lnTo>
                    <a:lnTo>
                      <a:pt x="904" y="353"/>
                    </a:lnTo>
                    <a:lnTo>
                      <a:pt x="902" y="353"/>
                    </a:lnTo>
                    <a:lnTo>
                      <a:pt x="906" y="348"/>
                    </a:lnTo>
                    <a:lnTo>
                      <a:pt x="902" y="344"/>
                    </a:lnTo>
                    <a:lnTo>
                      <a:pt x="904" y="339"/>
                    </a:lnTo>
                    <a:lnTo>
                      <a:pt x="902" y="337"/>
                    </a:lnTo>
                    <a:lnTo>
                      <a:pt x="895" y="337"/>
                    </a:lnTo>
                    <a:lnTo>
                      <a:pt x="893" y="337"/>
                    </a:lnTo>
                    <a:lnTo>
                      <a:pt x="889" y="337"/>
                    </a:lnTo>
                    <a:lnTo>
                      <a:pt x="889" y="333"/>
                    </a:lnTo>
                    <a:lnTo>
                      <a:pt x="886" y="324"/>
                    </a:lnTo>
                    <a:lnTo>
                      <a:pt x="880" y="324"/>
                    </a:lnTo>
                    <a:lnTo>
                      <a:pt x="877" y="319"/>
                    </a:lnTo>
                    <a:lnTo>
                      <a:pt x="871" y="319"/>
                    </a:lnTo>
                    <a:lnTo>
                      <a:pt x="869" y="322"/>
                    </a:lnTo>
                    <a:lnTo>
                      <a:pt x="864" y="319"/>
                    </a:lnTo>
                    <a:lnTo>
                      <a:pt x="851" y="315"/>
                    </a:lnTo>
                    <a:lnTo>
                      <a:pt x="848" y="315"/>
                    </a:lnTo>
                    <a:lnTo>
                      <a:pt x="840" y="315"/>
                    </a:lnTo>
                    <a:lnTo>
                      <a:pt x="837" y="315"/>
                    </a:lnTo>
                    <a:lnTo>
                      <a:pt x="837" y="319"/>
                    </a:lnTo>
                    <a:lnTo>
                      <a:pt x="835" y="319"/>
                    </a:lnTo>
                    <a:lnTo>
                      <a:pt x="833" y="315"/>
                    </a:lnTo>
                    <a:lnTo>
                      <a:pt x="826" y="315"/>
                    </a:lnTo>
                    <a:lnTo>
                      <a:pt x="822" y="313"/>
                    </a:lnTo>
                    <a:lnTo>
                      <a:pt x="820" y="311"/>
                    </a:lnTo>
                    <a:lnTo>
                      <a:pt x="820" y="306"/>
                    </a:lnTo>
                    <a:lnTo>
                      <a:pt x="813" y="306"/>
                    </a:lnTo>
                    <a:lnTo>
                      <a:pt x="811" y="304"/>
                    </a:lnTo>
                    <a:lnTo>
                      <a:pt x="813" y="302"/>
                    </a:lnTo>
                    <a:lnTo>
                      <a:pt x="811" y="302"/>
                    </a:lnTo>
                    <a:lnTo>
                      <a:pt x="806" y="311"/>
                    </a:lnTo>
                    <a:lnTo>
                      <a:pt x="813" y="313"/>
                    </a:lnTo>
                    <a:lnTo>
                      <a:pt x="813" y="315"/>
                    </a:lnTo>
                    <a:lnTo>
                      <a:pt x="817" y="317"/>
                    </a:lnTo>
                    <a:lnTo>
                      <a:pt x="817" y="319"/>
                    </a:lnTo>
                    <a:lnTo>
                      <a:pt x="815" y="326"/>
                    </a:lnTo>
                    <a:lnTo>
                      <a:pt x="815" y="331"/>
                    </a:lnTo>
                    <a:lnTo>
                      <a:pt x="811" y="331"/>
                    </a:lnTo>
                    <a:lnTo>
                      <a:pt x="811" y="333"/>
                    </a:lnTo>
                    <a:lnTo>
                      <a:pt x="806" y="333"/>
                    </a:lnTo>
                    <a:lnTo>
                      <a:pt x="804" y="337"/>
                    </a:lnTo>
                    <a:lnTo>
                      <a:pt x="806" y="337"/>
                    </a:lnTo>
                    <a:lnTo>
                      <a:pt x="811" y="346"/>
                    </a:lnTo>
                    <a:lnTo>
                      <a:pt x="811" y="351"/>
                    </a:lnTo>
                    <a:lnTo>
                      <a:pt x="808" y="353"/>
                    </a:lnTo>
                    <a:lnTo>
                      <a:pt x="806" y="353"/>
                    </a:lnTo>
                    <a:lnTo>
                      <a:pt x="808" y="355"/>
                    </a:lnTo>
                    <a:lnTo>
                      <a:pt x="808" y="359"/>
                    </a:lnTo>
                    <a:lnTo>
                      <a:pt x="811" y="362"/>
                    </a:lnTo>
                    <a:lnTo>
                      <a:pt x="808" y="366"/>
                    </a:lnTo>
                    <a:lnTo>
                      <a:pt x="808" y="368"/>
                    </a:lnTo>
                    <a:lnTo>
                      <a:pt x="804" y="366"/>
                    </a:lnTo>
                    <a:lnTo>
                      <a:pt x="802" y="371"/>
                    </a:lnTo>
                    <a:lnTo>
                      <a:pt x="797" y="371"/>
                    </a:lnTo>
                    <a:lnTo>
                      <a:pt x="793" y="373"/>
                    </a:lnTo>
                    <a:lnTo>
                      <a:pt x="791" y="373"/>
                    </a:lnTo>
                    <a:lnTo>
                      <a:pt x="793" y="375"/>
                    </a:lnTo>
                    <a:lnTo>
                      <a:pt x="791" y="382"/>
                    </a:lnTo>
                    <a:lnTo>
                      <a:pt x="793" y="384"/>
                    </a:lnTo>
                    <a:lnTo>
                      <a:pt x="791" y="393"/>
                    </a:lnTo>
                    <a:lnTo>
                      <a:pt x="793" y="395"/>
                    </a:lnTo>
                    <a:lnTo>
                      <a:pt x="791" y="397"/>
                    </a:lnTo>
                    <a:lnTo>
                      <a:pt x="786" y="399"/>
                    </a:lnTo>
                    <a:lnTo>
                      <a:pt x="784" y="397"/>
                    </a:lnTo>
                    <a:lnTo>
                      <a:pt x="779" y="397"/>
                    </a:lnTo>
                    <a:lnTo>
                      <a:pt x="777" y="395"/>
                    </a:lnTo>
                    <a:lnTo>
                      <a:pt x="773" y="397"/>
                    </a:lnTo>
                    <a:lnTo>
                      <a:pt x="773" y="393"/>
                    </a:lnTo>
                    <a:lnTo>
                      <a:pt x="757" y="384"/>
                    </a:lnTo>
                    <a:lnTo>
                      <a:pt x="757" y="382"/>
                    </a:lnTo>
                    <a:lnTo>
                      <a:pt x="753" y="386"/>
                    </a:lnTo>
                    <a:lnTo>
                      <a:pt x="750" y="386"/>
                    </a:lnTo>
                    <a:lnTo>
                      <a:pt x="746" y="388"/>
                    </a:lnTo>
                    <a:lnTo>
                      <a:pt x="746" y="391"/>
                    </a:lnTo>
                    <a:lnTo>
                      <a:pt x="750" y="393"/>
                    </a:lnTo>
                    <a:lnTo>
                      <a:pt x="753" y="393"/>
                    </a:lnTo>
                    <a:lnTo>
                      <a:pt x="750" y="395"/>
                    </a:lnTo>
                    <a:lnTo>
                      <a:pt x="746" y="395"/>
                    </a:lnTo>
                    <a:lnTo>
                      <a:pt x="744" y="404"/>
                    </a:lnTo>
                    <a:lnTo>
                      <a:pt x="746" y="406"/>
                    </a:lnTo>
                    <a:lnTo>
                      <a:pt x="744" y="408"/>
                    </a:lnTo>
                    <a:lnTo>
                      <a:pt x="742" y="413"/>
                    </a:lnTo>
                    <a:lnTo>
                      <a:pt x="744" y="415"/>
                    </a:lnTo>
                    <a:lnTo>
                      <a:pt x="744" y="419"/>
                    </a:lnTo>
                    <a:lnTo>
                      <a:pt x="742" y="419"/>
                    </a:lnTo>
                    <a:lnTo>
                      <a:pt x="739" y="417"/>
                    </a:lnTo>
                    <a:lnTo>
                      <a:pt x="737" y="417"/>
                    </a:lnTo>
                    <a:lnTo>
                      <a:pt x="735" y="422"/>
                    </a:lnTo>
                    <a:lnTo>
                      <a:pt x="737" y="424"/>
                    </a:lnTo>
                    <a:lnTo>
                      <a:pt x="730" y="422"/>
                    </a:lnTo>
                    <a:lnTo>
                      <a:pt x="730" y="428"/>
                    </a:lnTo>
                    <a:lnTo>
                      <a:pt x="733" y="428"/>
                    </a:lnTo>
                    <a:lnTo>
                      <a:pt x="733" y="435"/>
                    </a:lnTo>
                    <a:lnTo>
                      <a:pt x="735" y="435"/>
                    </a:lnTo>
                    <a:lnTo>
                      <a:pt x="735" y="433"/>
                    </a:lnTo>
                    <a:lnTo>
                      <a:pt x="739" y="435"/>
                    </a:lnTo>
                    <a:lnTo>
                      <a:pt x="739" y="439"/>
                    </a:lnTo>
                    <a:lnTo>
                      <a:pt x="744" y="437"/>
                    </a:lnTo>
                    <a:lnTo>
                      <a:pt x="742" y="444"/>
                    </a:lnTo>
                    <a:lnTo>
                      <a:pt x="748" y="444"/>
                    </a:lnTo>
                    <a:lnTo>
                      <a:pt x="748" y="448"/>
                    </a:lnTo>
                    <a:lnTo>
                      <a:pt x="750" y="448"/>
                    </a:lnTo>
                    <a:lnTo>
                      <a:pt x="750" y="451"/>
                    </a:lnTo>
                    <a:lnTo>
                      <a:pt x="755" y="451"/>
                    </a:lnTo>
                    <a:lnTo>
                      <a:pt x="755" y="453"/>
                    </a:lnTo>
                    <a:lnTo>
                      <a:pt x="757" y="455"/>
                    </a:lnTo>
                    <a:lnTo>
                      <a:pt x="757" y="457"/>
                    </a:lnTo>
                    <a:lnTo>
                      <a:pt x="753" y="455"/>
                    </a:lnTo>
                    <a:lnTo>
                      <a:pt x="742" y="459"/>
                    </a:lnTo>
                    <a:lnTo>
                      <a:pt x="735" y="477"/>
                    </a:lnTo>
                    <a:lnTo>
                      <a:pt x="733" y="475"/>
                    </a:lnTo>
                    <a:lnTo>
                      <a:pt x="730" y="473"/>
                    </a:lnTo>
                    <a:lnTo>
                      <a:pt x="726" y="477"/>
                    </a:lnTo>
                    <a:lnTo>
                      <a:pt x="726" y="482"/>
                    </a:lnTo>
                    <a:lnTo>
                      <a:pt x="728" y="488"/>
                    </a:lnTo>
                    <a:lnTo>
                      <a:pt x="728" y="495"/>
                    </a:lnTo>
                    <a:lnTo>
                      <a:pt x="724" y="495"/>
                    </a:lnTo>
                    <a:lnTo>
                      <a:pt x="717" y="499"/>
                    </a:lnTo>
                    <a:lnTo>
                      <a:pt x="715" y="497"/>
                    </a:lnTo>
                    <a:lnTo>
                      <a:pt x="715" y="495"/>
                    </a:lnTo>
                    <a:lnTo>
                      <a:pt x="713" y="497"/>
                    </a:lnTo>
                    <a:lnTo>
                      <a:pt x="710" y="495"/>
                    </a:lnTo>
                    <a:lnTo>
                      <a:pt x="710" y="497"/>
                    </a:lnTo>
                    <a:lnTo>
                      <a:pt x="708" y="495"/>
                    </a:lnTo>
                    <a:lnTo>
                      <a:pt x="708" y="499"/>
                    </a:lnTo>
                    <a:lnTo>
                      <a:pt x="706" y="502"/>
                    </a:lnTo>
                    <a:lnTo>
                      <a:pt x="708" y="504"/>
                    </a:lnTo>
                    <a:lnTo>
                      <a:pt x="708" y="506"/>
                    </a:lnTo>
                    <a:lnTo>
                      <a:pt x="704" y="506"/>
                    </a:lnTo>
                    <a:lnTo>
                      <a:pt x="704" y="508"/>
                    </a:lnTo>
                    <a:lnTo>
                      <a:pt x="699" y="508"/>
                    </a:lnTo>
                    <a:lnTo>
                      <a:pt x="706" y="510"/>
                    </a:lnTo>
                    <a:lnTo>
                      <a:pt x="701" y="513"/>
                    </a:lnTo>
                    <a:lnTo>
                      <a:pt x="699" y="510"/>
                    </a:lnTo>
                    <a:lnTo>
                      <a:pt x="697" y="513"/>
                    </a:lnTo>
                    <a:lnTo>
                      <a:pt x="701" y="515"/>
                    </a:lnTo>
                    <a:lnTo>
                      <a:pt x="701" y="519"/>
                    </a:lnTo>
                    <a:lnTo>
                      <a:pt x="697" y="522"/>
                    </a:lnTo>
                    <a:lnTo>
                      <a:pt x="697" y="524"/>
                    </a:lnTo>
                    <a:lnTo>
                      <a:pt x="697" y="526"/>
                    </a:lnTo>
                    <a:lnTo>
                      <a:pt x="701" y="526"/>
                    </a:lnTo>
                    <a:lnTo>
                      <a:pt x="704" y="530"/>
                    </a:lnTo>
                    <a:lnTo>
                      <a:pt x="701" y="533"/>
                    </a:lnTo>
                    <a:lnTo>
                      <a:pt x="695" y="530"/>
                    </a:lnTo>
                    <a:lnTo>
                      <a:pt x="695" y="535"/>
                    </a:lnTo>
                    <a:lnTo>
                      <a:pt x="688" y="537"/>
                    </a:lnTo>
                    <a:lnTo>
                      <a:pt x="684" y="535"/>
                    </a:lnTo>
                    <a:lnTo>
                      <a:pt x="684" y="530"/>
                    </a:lnTo>
                    <a:lnTo>
                      <a:pt x="681" y="530"/>
                    </a:lnTo>
                    <a:lnTo>
                      <a:pt x="675" y="530"/>
                    </a:lnTo>
                    <a:lnTo>
                      <a:pt x="672" y="528"/>
                    </a:lnTo>
                    <a:lnTo>
                      <a:pt x="679" y="524"/>
                    </a:lnTo>
                    <a:lnTo>
                      <a:pt x="679" y="522"/>
                    </a:lnTo>
                    <a:lnTo>
                      <a:pt x="681" y="519"/>
                    </a:lnTo>
                    <a:lnTo>
                      <a:pt x="679" y="517"/>
                    </a:lnTo>
                    <a:lnTo>
                      <a:pt x="675" y="517"/>
                    </a:lnTo>
                    <a:lnTo>
                      <a:pt x="675" y="513"/>
                    </a:lnTo>
                    <a:lnTo>
                      <a:pt x="675" y="510"/>
                    </a:lnTo>
                    <a:lnTo>
                      <a:pt x="672" y="510"/>
                    </a:lnTo>
                    <a:lnTo>
                      <a:pt x="670" y="513"/>
                    </a:lnTo>
                    <a:lnTo>
                      <a:pt x="670" y="510"/>
                    </a:lnTo>
                    <a:lnTo>
                      <a:pt x="668" y="508"/>
                    </a:lnTo>
                    <a:lnTo>
                      <a:pt x="668" y="510"/>
                    </a:lnTo>
                    <a:lnTo>
                      <a:pt x="659" y="515"/>
                    </a:lnTo>
                    <a:lnTo>
                      <a:pt x="657" y="515"/>
                    </a:lnTo>
                    <a:lnTo>
                      <a:pt x="655" y="519"/>
                    </a:lnTo>
                    <a:lnTo>
                      <a:pt x="657" y="522"/>
                    </a:lnTo>
                    <a:lnTo>
                      <a:pt x="655" y="522"/>
                    </a:lnTo>
                    <a:lnTo>
                      <a:pt x="652" y="528"/>
                    </a:lnTo>
                    <a:lnTo>
                      <a:pt x="650" y="528"/>
                    </a:lnTo>
                    <a:lnTo>
                      <a:pt x="650" y="530"/>
                    </a:lnTo>
                    <a:lnTo>
                      <a:pt x="652" y="535"/>
                    </a:lnTo>
                    <a:lnTo>
                      <a:pt x="646" y="535"/>
                    </a:lnTo>
                    <a:lnTo>
                      <a:pt x="646" y="537"/>
                    </a:lnTo>
                    <a:lnTo>
                      <a:pt x="644" y="539"/>
                    </a:lnTo>
                    <a:lnTo>
                      <a:pt x="644" y="544"/>
                    </a:lnTo>
                    <a:lnTo>
                      <a:pt x="637" y="546"/>
                    </a:lnTo>
                    <a:lnTo>
                      <a:pt x="639" y="550"/>
                    </a:lnTo>
                    <a:lnTo>
                      <a:pt x="637" y="553"/>
                    </a:lnTo>
                    <a:lnTo>
                      <a:pt x="637" y="550"/>
                    </a:lnTo>
                    <a:lnTo>
                      <a:pt x="635" y="553"/>
                    </a:lnTo>
                    <a:lnTo>
                      <a:pt x="630" y="553"/>
                    </a:lnTo>
                    <a:lnTo>
                      <a:pt x="630" y="548"/>
                    </a:lnTo>
                    <a:lnTo>
                      <a:pt x="628" y="548"/>
                    </a:lnTo>
                    <a:lnTo>
                      <a:pt x="626" y="548"/>
                    </a:lnTo>
                    <a:lnTo>
                      <a:pt x="626" y="550"/>
                    </a:lnTo>
                    <a:lnTo>
                      <a:pt x="621" y="550"/>
                    </a:lnTo>
                    <a:lnTo>
                      <a:pt x="621" y="548"/>
                    </a:lnTo>
                    <a:lnTo>
                      <a:pt x="615" y="548"/>
                    </a:lnTo>
                    <a:lnTo>
                      <a:pt x="615" y="553"/>
                    </a:lnTo>
                    <a:lnTo>
                      <a:pt x="612" y="550"/>
                    </a:lnTo>
                    <a:lnTo>
                      <a:pt x="612" y="553"/>
                    </a:lnTo>
                    <a:lnTo>
                      <a:pt x="612" y="555"/>
                    </a:lnTo>
                    <a:lnTo>
                      <a:pt x="610" y="557"/>
                    </a:lnTo>
                    <a:lnTo>
                      <a:pt x="615" y="559"/>
                    </a:lnTo>
                    <a:lnTo>
                      <a:pt x="617" y="559"/>
                    </a:lnTo>
                    <a:lnTo>
                      <a:pt x="615" y="564"/>
                    </a:lnTo>
                    <a:lnTo>
                      <a:pt x="617" y="568"/>
                    </a:lnTo>
                    <a:lnTo>
                      <a:pt x="610" y="568"/>
                    </a:lnTo>
                    <a:lnTo>
                      <a:pt x="610" y="586"/>
                    </a:lnTo>
                    <a:lnTo>
                      <a:pt x="608" y="586"/>
                    </a:lnTo>
                    <a:lnTo>
                      <a:pt x="606" y="588"/>
                    </a:lnTo>
                    <a:lnTo>
                      <a:pt x="601" y="588"/>
                    </a:lnTo>
                    <a:lnTo>
                      <a:pt x="599" y="590"/>
                    </a:lnTo>
                    <a:lnTo>
                      <a:pt x="595" y="590"/>
                    </a:lnTo>
                    <a:lnTo>
                      <a:pt x="595" y="593"/>
                    </a:lnTo>
                    <a:lnTo>
                      <a:pt x="590" y="593"/>
                    </a:lnTo>
                    <a:lnTo>
                      <a:pt x="588" y="588"/>
                    </a:lnTo>
                    <a:lnTo>
                      <a:pt x="586" y="588"/>
                    </a:lnTo>
                    <a:lnTo>
                      <a:pt x="586" y="595"/>
                    </a:lnTo>
                    <a:lnTo>
                      <a:pt x="588" y="595"/>
                    </a:lnTo>
                    <a:lnTo>
                      <a:pt x="592" y="599"/>
                    </a:lnTo>
                    <a:lnTo>
                      <a:pt x="588" y="604"/>
                    </a:lnTo>
                    <a:lnTo>
                      <a:pt x="586" y="606"/>
                    </a:lnTo>
                    <a:lnTo>
                      <a:pt x="581" y="606"/>
                    </a:lnTo>
                    <a:lnTo>
                      <a:pt x="581" y="610"/>
                    </a:lnTo>
                    <a:lnTo>
                      <a:pt x="583" y="610"/>
                    </a:lnTo>
                    <a:lnTo>
                      <a:pt x="579" y="613"/>
                    </a:lnTo>
                    <a:lnTo>
                      <a:pt x="579" y="615"/>
                    </a:lnTo>
                    <a:lnTo>
                      <a:pt x="579" y="617"/>
                    </a:lnTo>
                    <a:lnTo>
                      <a:pt x="579" y="619"/>
                    </a:lnTo>
                    <a:lnTo>
                      <a:pt x="574" y="619"/>
                    </a:lnTo>
                    <a:lnTo>
                      <a:pt x="572" y="615"/>
                    </a:lnTo>
                    <a:lnTo>
                      <a:pt x="570" y="613"/>
                    </a:lnTo>
                    <a:lnTo>
                      <a:pt x="570" y="608"/>
                    </a:lnTo>
                    <a:lnTo>
                      <a:pt x="568" y="606"/>
                    </a:lnTo>
                    <a:lnTo>
                      <a:pt x="563" y="615"/>
                    </a:lnTo>
                    <a:lnTo>
                      <a:pt x="561" y="617"/>
                    </a:lnTo>
                    <a:lnTo>
                      <a:pt x="561" y="608"/>
                    </a:lnTo>
                    <a:lnTo>
                      <a:pt x="554" y="608"/>
                    </a:lnTo>
                    <a:lnTo>
                      <a:pt x="554" y="615"/>
                    </a:lnTo>
                    <a:lnTo>
                      <a:pt x="548" y="615"/>
                    </a:lnTo>
                    <a:lnTo>
                      <a:pt x="550" y="622"/>
                    </a:lnTo>
                    <a:lnTo>
                      <a:pt x="543" y="624"/>
                    </a:lnTo>
                    <a:lnTo>
                      <a:pt x="543" y="626"/>
                    </a:lnTo>
                    <a:lnTo>
                      <a:pt x="541" y="624"/>
                    </a:lnTo>
                    <a:lnTo>
                      <a:pt x="539" y="630"/>
                    </a:lnTo>
                    <a:lnTo>
                      <a:pt x="528" y="633"/>
                    </a:lnTo>
                    <a:lnTo>
                      <a:pt x="528" y="639"/>
                    </a:lnTo>
                    <a:lnTo>
                      <a:pt x="530" y="639"/>
                    </a:lnTo>
                    <a:lnTo>
                      <a:pt x="532" y="641"/>
                    </a:lnTo>
                    <a:lnTo>
                      <a:pt x="528" y="644"/>
                    </a:lnTo>
                    <a:lnTo>
                      <a:pt x="528" y="646"/>
                    </a:lnTo>
                    <a:lnTo>
                      <a:pt x="532" y="646"/>
                    </a:lnTo>
                    <a:lnTo>
                      <a:pt x="530" y="648"/>
                    </a:lnTo>
                    <a:lnTo>
                      <a:pt x="528" y="650"/>
                    </a:lnTo>
                    <a:lnTo>
                      <a:pt x="528" y="655"/>
                    </a:lnTo>
                    <a:lnTo>
                      <a:pt x="532" y="655"/>
                    </a:lnTo>
                    <a:lnTo>
                      <a:pt x="532" y="664"/>
                    </a:lnTo>
                    <a:lnTo>
                      <a:pt x="537" y="664"/>
                    </a:lnTo>
                    <a:lnTo>
                      <a:pt x="539" y="666"/>
                    </a:lnTo>
                    <a:lnTo>
                      <a:pt x="534" y="668"/>
                    </a:lnTo>
                    <a:lnTo>
                      <a:pt x="534" y="673"/>
                    </a:lnTo>
                    <a:lnTo>
                      <a:pt x="530" y="673"/>
                    </a:lnTo>
                    <a:lnTo>
                      <a:pt x="528" y="666"/>
                    </a:lnTo>
                    <a:lnTo>
                      <a:pt x="523" y="668"/>
                    </a:lnTo>
                    <a:lnTo>
                      <a:pt x="525" y="670"/>
                    </a:lnTo>
                    <a:lnTo>
                      <a:pt x="519" y="670"/>
                    </a:lnTo>
                    <a:lnTo>
                      <a:pt x="519" y="666"/>
                    </a:lnTo>
                    <a:lnTo>
                      <a:pt x="514" y="666"/>
                    </a:lnTo>
                    <a:lnTo>
                      <a:pt x="514" y="664"/>
                    </a:lnTo>
                    <a:lnTo>
                      <a:pt x="512" y="664"/>
                    </a:lnTo>
                    <a:lnTo>
                      <a:pt x="503" y="666"/>
                    </a:lnTo>
                    <a:lnTo>
                      <a:pt x="505" y="673"/>
                    </a:lnTo>
                    <a:lnTo>
                      <a:pt x="505" y="675"/>
                    </a:lnTo>
                    <a:lnTo>
                      <a:pt x="503" y="675"/>
                    </a:lnTo>
                    <a:lnTo>
                      <a:pt x="503" y="668"/>
                    </a:lnTo>
                    <a:lnTo>
                      <a:pt x="497" y="664"/>
                    </a:lnTo>
                    <a:lnTo>
                      <a:pt x="492" y="666"/>
                    </a:lnTo>
                    <a:lnTo>
                      <a:pt x="490" y="670"/>
                    </a:lnTo>
                    <a:lnTo>
                      <a:pt x="488" y="666"/>
                    </a:lnTo>
                    <a:lnTo>
                      <a:pt x="481" y="666"/>
                    </a:lnTo>
                    <a:lnTo>
                      <a:pt x="479" y="668"/>
                    </a:lnTo>
                    <a:lnTo>
                      <a:pt x="470" y="670"/>
                    </a:lnTo>
                    <a:lnTo>
                      <a:pt x="463" y="666"/>
                    </a:lnTo>
                    <a:lnTo>
                      <a:pt x="465" y="659"/>
                    </a:lnTo>
                    <a:lnTo>
                      <a:pt x="463" y="657"/>
                    </a:lnTo>
                    <a:lnTo>
                      <a:pt x="461" y="657"/>
                    </a:lnTo>
                    <a:lnTo>
                      <a:pt x="463" y="659"/>
                    </a:lnTo>
                    <a:lnTo>
                      <a:pt x="459" y="661"/>
                    </a:lnTo>
                    <a:lnTo>
                      <a:pt x="459" y="659"/>
                    </a:lnTo>
                    <a:lnTo>
                      <a:pt x="454" y="657"/>
                    </a:lnTo>
                    <a:lnTo>
                      <a:pt x="452" y="664"/>
                    </a:lnTo>
                    <a:lnTo>
                      <a:pt x="448" y="661"/>
                    </a:lnTo>
                    <a:lnTo>
                      <a:pt x="448" y="659"/>
                    </a:lnTo>
                    <a:lnTo>
                      <a:pt x="441" y="657"/>
                    </a:lnTo>
                    <a:lnTo>
                      <a:pt x="439" y="659"/>
                    </a:lnTo>
                    <a:lnTo>
                      <a:pt x="434" y="657"/>
                    </a:lnTo>
                    <a:lnTo>
                      <a:pt x="434" y="650"/>
                    </a:lnTo>
                    <a:lnTo>
                      <a:pt x="427" y="648"/>
                    </a:lnTo>
                    <a:lnTo>
                      <a:pt x="423" y="657"/>
                    </a:lnTo>
                    <a:lnTo>
                      <a:pt x="425" y="661"/>
                    </a:lnTo>
                    <a:lnTo>
                      <a:pt x="419" y="661"/>
                    </a:lnTo>
                    <a:lnTo>
                      <a:pt x="421" y="666"/>
                    </a:lnTo>
                    <a:lnTo>
                      <a:pt x="423" y="668"/>
                    </a:lnTo>
                    <a:lnTo>
                      <a:pt x="425" y="670"/>
                    </a:lnTo>
                    <a:lnTo>
                      <a:pt x="423" y="673"/>
                    </a:lnTo>
                    <a:lnTo>
                      <a:pt x="425" y="675"/>
                    </a:lnTo>
                    <a:lnTo>
                      <a:pt x="427" y="677"/>
                    </a:lnTo>
                    <a:lnTo>
                      <a:pt x="430" y="677"/>
                    </a:lnTo>
                    <a:lnTo>
                      <a:pt x="430" y="679"/>
                    </a:lnTo>
                    <a:lnTo>
                      <a:pt x="432" y="686"/>
                    </a:lnTo>
                    <a:lnTo>
                      <a:pt x="427" y="690"/>
                    </a:lnTo>
                    <a:lnTo>
                      <a:pt x="425" y="693"/>
                    </a:lnTo>
                    <a:lnTo>
                      <a:pt x="430" y="697"/>
                    </a:lnTo>
                    <a:lnTo>
                      <a:pt x="430" y="701"/>
                    </a:lnTo>
                    <a:lnTo>
                      <a:pt x="432" y="699"/>
                    </a:lnTo>
                    <a:lnTo>
                      <a:pt x="434" y="704"/>
                    </a:lnTo>
                    <a:lnTo>
                      <a:pt x="434" y="708"/>
                    </a:lnTo>
                    <a:lnTo>
                      <a:pt x="432" y="708"/>
                    </a:lnTo>
                    <a:lnTo>
                      <a:pt x="427" y="710"/>
                    </a:lnTo>
                    <a:lnTo>
                      <a:pt x="430" y="713"/>
                    </a:lnTo>
                    <a:lnTo>
                      <a:pt x="432" y="710"/>
                    </a:lnTo>
                    <a:lnTo>
                      <a:pt x="432" y="719"/>
                    </a:lnTo>
                    <a:lnTo>
                      <a:pt x="432" y="721"/>
                    </a:lnTo>
                    <a:lnTo>
                      <a:pt x="427" y="724"/>
                    </a:lnTo>
                    <a:lnTo>
                      <a:pt x="427" y="721"/>
                    </a:lnTo>
                    <a:lnTo>
                      <a:pt x="423" y="721"/>
                    </a:lnTo>
                    <a:lnTo>
                      <a:pt x="423" y="717"/>
                    </a:lnTo>
                    <a:lnTo>
                      <a:pt x="419" y="715"/>
                    </a:lnTo>
                    <a:lnTo>
                      <a:pt x="419" y="721"/>
                    </a:lnTo>
                    <a:lnTo>
                      <a:pt x="412" y="721"/>
                    </a:lnTo>
                    <a:lnTo>
                      <a:pt x="410" y="724"/>
                    </a:lnTo>
                    <a:lnTo>
                      <a:pt x="407" y="724"/>
                    </a:lnTo>
                    <a:lnTo>
                      <a:pt x="407" y="721"/>
                    </a:lnTo>
                    <a:lnTo>
                      <a:pt x="403" y="719"/>
                    </a:lnTo>
                    <a:lnTo>
                      <a:pt x="401" y="719"/>
                    </a:lnTo>
                    <a:lnTo>
                      <a:pt x="398" y="721"/>
                    </a:lnTo>
                    <a:lnTo>
                      <a:pt x="392" y="719"/>
                    </a:lnTo>
                    <a:lnTo>
                      <a:pt x="385" y="724"/>
                    </a:lnTo>
                    <a:lnTo>
                      <a:pt x="378" y="724"/>
                    </a:lnTo>
                    <a:lnTo>
                      <a:pt x="376" y="730"/>
                    </a:lnTo>
                    <a:lnTo>
                      <a:pt x="378" y="730"/>
                    </a:lnTo>
                    <a:lnTo>
                      <a:pt x="376" y="735"/>
                    </a:lnTo>
                    <a:lnTo>
                      <a:pt x="374" y="737"/>
                    </a:lnTo>
                    <a:lnTo>
                      <a:pt x="372" y="735"/>
                    </a:lnTo>
                    <a:lnTo>
                      <a:pt x="370" y="739"/>
                    </a:lnTo>
                    <a:lnTo>
                      <a:pt x="367" y="739"/>
                    </a:lnTo>
                    <a:lnTo>
                      <a:pt x="363" y="739"/>
                    </a:lnTo>
                    <a:lnTo>
                      <a:pt x="363" y="735"/>
                    </a:lnTo>
                    <a:lnTo>
                      <a:pt x="361" y="735"/>
                    </a:lnTo>
                    <a:lnTo>
                      <a:pt x="356" y="735"/>
                    </a:lnTo>
                    <a:lnTo>
                      <a:pt x="356" y="733"/>
                    </a:lnTo>
                    <a:lnTo>
                      <a:pt x="354" y="730"/>
                    </a:lnTo>
                    <a:lnTo>
                      <a:pt x="349" y="728"/>
                    </a:lnTo>
                    <a:lnTo>
                      <a:pt x="349" y="724"/>
                    </a:lnTo>
                    <a:lnTo>
                      <a:pt x="343" y="726"/>
                    </a:lnTo>
                    <a:lnTo>
                      <a:pt x="341" y="728"/>
                    </a:lnTo>
                    <a:lnTo>
                      <a:pt x="341" y="726"/>
                    </a:lnTo>
                    <a:lnTo>
                      <a:pt x="336" y="724"/>
                    </a:lnTo>
                    <a:lnTo>
                      <a:pt x="334" y="726"/>
                    </a:lnTo>
                    <a:lnTo>
                      <a:pt x="332" y="726"/>
                    </a:lnTo>
                    <a:lnTo>
                      <a:pt x="329" y="726"/>
                    </a:lnTo>
                    <a:lnTo>
                      <a:pt x="327" y="726"/>
                    </a:lnTo>
                    <a:lnTo>
                      <a:pt x="325" y="728"/>
                    </a:lnTo>
                    <a:lnTo>
                      <a:pt x="329" y="730"/>
                    </a:lnTo>
                    <a:lnTo>
                      <a:pt x="332" y="730"/>
                    </a:lnTo>
                    <a:lnTo>
                      <a:pt x="332" y="735"/>
                    </a:lnTo>
                    <a:lnTo>
                      <a:pt x="327" y="735"/>
                    </a:lnTo>
                    <a:lnTo>
                      <a:pt x="323" y="737"/>
                    </a:lnTo>
                    <a:lnTo>
                      <a:pt x="325" y="748"/>
                    </a:lnTo>
                    <a:lnTo>
                      <a:pt x="325" y="750"/>
                    </a:lnTo>
                    <a:lnTo>
                      <a:pt x="316" y="748"/>
                    </a:lnTo>
                    <a:lnTo>
                      <a:pt x="316" y="750"/>
                    </a:lnTo>
                    <a:lnTo>
                      <a:pt x="307" y="753"/>
                    </a:lnTo>
                    <a:lnTo>
                      <a:pt x="305" y="753"/>
                    </a:lnTo>
                    <a:lnTo>
                      <a:pt x="298" y="757"/>
                    </a:lnTo>
                    <a:lnTo>
                      <a:pt x="294" y="757"/>
                    </a:lnTo>
                    <a:lnTo>
                      <a:pt x="294" y="761"/>
                    </a:lnTo>
                    <a:lnTo>
                      <a:pt x="292" y="761"/>
                    </a:lnTo>
                    <a:lnTo>
                      <a:pt x="294" y="764"/>
                    </a:lnTo>
                    <a:lnTo>
                      <a:pt x="289" y="764"/>
                    </a:lnTo>
                    <a:lnTo>
                      <a:pt x="287" y="768"/>
                    </a:lnTo>
                    <a:lnTo>
                      <a:pt x="292" y="770"/>
                    </a:lnTo>
                    <a:lnTo>
                      <a:pt x="292" y="773"/>
                    </a:lnTo>
                    <a:lnTo>
                      <a:pt x="285" y="773"/>
                    </a:lnTo>
                    <a:lnTo>
                      <a:pt x="285" y="777"/>
                    </a:lnTo>
                    <a:lnTo>
                      <a:pt x="283" y="777"/>
                    </a:lnTo>
                    <a:lnTo>
                      <a:pt x="276" y="781"/>
                    </a:lnTo>
                    <a:lnTo>
                      <a:pt x="274" y="779"/>
                    </a:lnTo>
                    <a:lnTo>
                      <a:pt x="276" y="777"/>
                    </a:lnTo>
                    <a:lnTo>
                      <a:pt x="274" y="775"/>
                    </a:lnTo>
                    <a:lnTo>
                      <a:pt x="272" y="775"/>
                    </a:lnTo>
                    <a:lnTo>
                      <a:pt x="272" y="768"/>
                    </a:lnTo>
                    <a:lnTo>
                      <a:pt x="265" y="770"/>
                    </a:lnTo>
                    <a:lnTo>
                      <a:pt x="263" y="766"/>
                    </a:lnTo>
                    <a:lnTo>
                      <a:pt x="260" y="768"/>
                    </a:lnTo>
                    <a:lnTo>
                      <a:pt x="260" y="773"/>
                    </a:lnTo>
                    <a:lnTo>
                      <a:pt x="256" y="775"/>
                    </a:lnTo>
                    <a:lnTo>
                      <a:pt x="254" y="777"/>
                    </a:lnTo>
                    <a:lnTo>
                      <a:pt x="251" y="777"/>
                    </a:lnTo>
                    <a:lnTo>
                      <a:pt x="249" y="784"/>
                    </a:lnTo>
                    <a:lnTo>
                      <a:pt x="245" y="781"/>
                    </a:lnTo>
                    <a:lnTo>
                      <a:pt x="245" y="779"/>
                    </a:lnTo>
                    <a:lnTo>
                      <a:pt x="243" y="781"/>
                    </a:lnTo>
                    <a:lnTo>
                      <a:pt x="240" y="779"/>
                    </a:lnTo>
                    <a:lnTo>
                      <a:pt x="240" y="781"/>
                    </a:lnTo>
                    <a:lnTo>
                      <a:pt x="240" y="786"/>
                    </a:lnTo>
                    <a:lnTo>
                      <a:pt x="238" y="788"/>
                    </a:lnTo>
                    <a:lnTo>
                      <a:pt x="238" y="784"/>
                    </a:lnTo>
                    <a:lnTo>
                      <a:pt x="236" y="784"/>
                    </a:lnTo>
                    <a:lnTo>
                      <a:pt x="234" y="781"/>
                    </a:lnTo>
                    <a:lnTo>
                      <a:pt x="231" y="781"/>
                    </a:lnTo>
                    <a:lnTo>
                      <a:pt x="234" y="788"/>
                    </a:lnTo>
                    <a:lnTo>
                      <a:pt x="229" y="788"/>
                    </a:lnTo>
                    <a:lnTo>
                      <a:pt x="231" y="790"/>
                    </a:lnTo>
                    <a:lnTo>
                      <a:pt x="234" y="790"/>
                    </a:lnTo>
                    <a:lnTo>
                      <a:pt x="234" y="788"/>
                    </a:lnTo>
                    <a:lnTo>
                      <a:pt x="236" y="788"/>
                    </a:lnTo>
                    <a:lnTo>
                      <a:pt x="236" y="793"/>
                    </a:lnTo>
                    <a:lnTo>
                      <a:pt x="243" y="795"/>
                    </a:lnTo>
                    <a:lnTo>
                      <a:pt x="243" y="801"/>
                    </a:lnTo>
                    <a:lnTo>
                      <a:pt x="245" y="801"/>
                    </a:lnTo>
                    <a:lnTo>
                      <a:pt x="247" y="804"/>
                    </a:lnTo>
                    <a:lnTo>
                      <a:pt x="245" y="806"/>
                    </a:lnTo>
                    <a:lnTo>
                      <a:pt x="245" y="808"/>
                    </a:lnTo>
                    <a:lnTo>
                      <a:pt x="245" y="806"/>
                    </a:lnTo>
                    <a:lnTo>
                      <a:pt x="243" y="804"/>
                    </a:lnTo>
                    <a:lnTo>
                      <a:pt x="240" y="804"/>
                    </a:lnTo>
                    <a:lnTo>
                      <a:pt x="240" y="806"/>
                    </a:lnTo>
                    <a:lnTo>
                      <a:pt x="240" y="808"/>
                    </a:lnTo>
                    <a:lnTo>
                      <a:pt x="240" y="810"/>
                    </a:lnTo>
                    <a:lnTo>
                      <a:pt x="240" y="812"/>
                    </a:lnTo>
                    <a:lnTo>
                      <a:pt x="243" y="812"/>
                    </a:lnTo>
                    <a:lnTo>
                      <a:pt x="240" y="815"/>
                    </a:lnTo>
                    <a:lnTo>
                      <a:pt x="243" y="815"/>
                    </a:lnTo>
                    <a:lnTo>
                      <a:pt x="243" y="817"/>
                    </a:lnTo>
                    <a:lnTo>
                      <a:pt x="240" y="819"/>
                    </a:lnTo>
                    <a:lnTo>
                      <a:pt x="240" y="821"/>
                    </a:lnTo>
                    <a:lnTo>
                      <a:pt x="245" y="819"/>
                    </a:lnTo>
                    <a:lnTo>
                      <a:pt x="245" y="817"/>
                    </a:lnTo>
                    <a:lnTo>
                      <a:pt x="249" y="817"/>
                    </a:lnTo>
                    <a:lnTo>
                      <a:pt x="249" y="819"/>
                    </a:lnTo>
                    <a:lnTo>
                      <a:pt x="254" y="819"/>
                    </a:lnTo>
                    <a:lnTo>
                      <a:pt x="254" y="821"/>
                    </a:lnTo>
                    <a:lnTo>
                      <a:pt x="260" y="824"/>
                    </a:lnTo>
                    <a:lnTo>
                      <a:pt x="260" y="826"/>
                    </a:lnTo>
                    <a:lnTo>
                      <a:pt x="263" y="824"/>
                    </a:lnTo>
                    <a:lnTo>
                      <a:pt x="267" y="828"/>
                    </a:lnTo>
                    <a:lnTo>
                      <a:pt x="265" y="828"/>
                    </a:lnTo>
                    <a:lnTo>
                      <a:pt x="267" y="830"/>
                    </a:lnTo>
                    <a:lnTo>
                      <a:pt x="267" y="832"/>
                    </a:lnTo>
                    <a:lnTo>
                      <a:pt x="265" y="832"/>
                    </a:lnTo>
                    <a:lnTo>
                      <a:pt x="265" y="837"/>
                    </a:lnTo>
                    <a:lnTo>
                      <a:pt x="263" y="839"/>
                    </a:lnTo>
                    <a:lnTo>
                      <a:pt x="265" y="844"/>
                    </a:lnTo>
                    <a:lnTo>
                      <a:pt x="263" y="846"/>
                    </a:lnTo>
                    <a:lnTo>
                      <a:pt x="256" y="844"/>
                    </a:lnTo>
                    <a:lnTo>
                      <a:pt x="254" y="846"/>
                    </a:lnTo>
                    <a:lnTo>
                      <a:pt x="249" y="846"/>
                    </a:lnTo>
                    <a:lnTo>
                      <a:pt x="249" y="848"/>
                    </a:lnTo>
                    <a:lnTo>
                      <a:pt x="247" y="848"/>
                    </a:lnTo>
                    <a:lnTo>
                      <a:pt x="247" y="852"/>
                    </a:lnTo>
                    <a:lnTo>
                      <a:pt x="247" y="855"/>
                    </a:lnTo>
                    <a:lnTo>
                      <a:pt x="249" y="855"/>
                    </a:lnTo>
                    <a:lnTo>
                      <a:pt x="256" y="850"/>
                    </a:lnTo>
                    <a:lnTo>
                      <a:pt x="260" y="852"/>
                    </a:lnTo>
                    <a:lnTo>
                      <a:pt x="256" y="866"/>
                    </a:lnTo>
                    <a:lnTo>
                      <a:pt x="249" y="872"/>
                    </a:lnTo>
                    <a:lnTo>
                      <a:pt x="251" y="879"/>
                    </a:lnTo>
                    <a:lnTo>
                      <a:pt x="249" y="879"/>
                    </a:lnTo>
                    <a:lnTo>
                      <a:pt x="247" y="875"/>
                    </a:lnTo>
                    <a:lnTo>
                      <a:pt x="245" y="877"/>
                    </a:lnTo>
                    <a:lnTo>
                      <a:pt x="243" y="879"/>
                    </a:lnTo>
                    <a:lnTo>
                      <a:pt x="249" y="881"/>
                    </a:lnTo>
                    <a:lnTo>
                      <a:pt x="245" y="886"/>
                    </a:lnTo>
                    <a:lnTo>
                      <a:pt x="247" y="888"/>
                    </a:lnTo>
                    <a:lnTo>
                      <a:pt x="245" y="890"/>
                    </a:lnTo>
                    <a:lnTo>
                      <a:pt x="243" y="892"/>
                    </a:lnTo>
                    <a:lnTo>
                      <a:pt x="240" y="892"/>
                    </a:lnTo>
                    <a:lnTo>
                      <a:pt x="240" y="895"/>
                    </a:lnTo>
                    <a:lnTo>
                      <a:pt x="236" y="897"/>
                    </a:lnTo>
                    <a:lnTo>
                      <a:pt x="234" y="895"/>
                    </a:lnTo>
                    <a:lnTo>
                      <a:pt x="229" y="897"/>
                    </a:lnTo>
                    <a:lnTo>
                      <a:pt x="227" y="895"/>
                    </a:lnTo>
                    <a:lnTo>
                      <a:pt x="227" y="890"/>
                    </a:lnTo>
                    <a:lnTo>
                      <a:pt x="223" y="895"/>
                    </a:lnTo>
                    <a:lnTo>
                      <a:pt x="218" y="895"/>
                    </a:lnTo>
                    <a:lnTo>
                      <a:pt x="216" y="897"/>
                    </a:lnTo>
                    <a:lnTo>
                      <a:pt x="211" y="899"/>
                    </a:lnTo>
                    <a:lnTo>
                      <a:pt x="214" y="901"/>
                    </a:lnTo>
                    <a:lnTo>
                      <a:pt x="214" y="906"/>
                    </a:lnTo>
                    <a:lnTo>
                      <a:pt x="207" y="906"/>
                    </a:lnTo>
                    <a:lnTo>
                      <a:pt x="211" y="908"/>
                    </a:lnTo>
                    <a:lnTo>
                      <a:pt x="211" y="910"/>
                    </a:lnTo>
                    <a:lnTo>
                      <a:pt x="205" y="912"/>
                    </a:lnTo>
                    <a:lnTo>
                      <a:pt x="198" y="912"/>
                    </a:lnTo>
                    <a:lnTo>
                      <a:pt x="198" y="915"/>
                    </a:lnTo>
                    <a:lnTo>
                      <a:pt x="194" y="915"/>
                    </a:lnTo>
                    <a:lnTo>
                      <a:pt x="189" y="912"/>
                    </a:lnTo>
                    <a:lnTo>
                      <a:pt x="189" y="910"/>
                    </a:lnTo>
                    <a:lnTo>
                      <a:pt x="189" y="908"/>
                    </a:lnTo>
                    <a:lnTo>
                      <a:pt x="189" y="904"/>
                    </a:lnTo>
                    <a:lnTo>
                      <a:pt x="187" y="901"/>
                    </a:lnTo>
                    <a:lnTo>
                      <a:pt x="187" y="899"/>
                    </a:lnTo>
                    <a:lnTo>
                      <a:pt x="185" y="897"/>
                    </a:lnTo>
                    <a:lnTo>
                      <a:pt x="176" y="895"/>
                    </a:lnTo>
                    <a:lnTo>
                      <a:pt x="178" y="892"/>
                    </a:lnTo>
                    <a:lnTo>
                      <a:pt x="176" y="888"/>
                    </a:lnTo>
                    <a:lnTo>
                      <a:pt x="174" y="888"/>
                    </a:lnTo>
                    <a:lnTo>
                      <a:pt x="174" y="890"/>
                    </a:lnTo>
                    <a:lnTo>
                      <a:pt x="171" y="892"/>
                    </a:lnTo>
                    <a:lnTo>
                      <a:pt x="169" y="897"/>
                    </a:lnTo>
                    <a:lnTo>
                      <a:pt x="167" y="897"/>
                    </a:lnTo>
                    <a:lnTo>
                      <a:pt x="165" y="899"/>
                    </a:lnTo>
                    <a:lnTo>
                      <a:pt x="158" y="897"/>
                    </a:lnTo>
                    <a:lnTo>
                      <a:pt x="156" y="899"/>
                    </a:lnTo>
                    <a:lnTo>
                      <a:pt x="147" y="899"/>
                    </a:lnTo>
                    <a:lnTo>
                      <a:pt x="142" y="895"/>
                    </a:lnTo>
                    <a:lnTo>
                      <a:pt x="147" y="895"/>
                    </a:lnTo>
                    <a:lnTo>
                      <a:pt x="145" y="892"/>
                    </a:lnTo>
                    <a:lnTo>
                      <a:pt x="145" y="890"/>
                    </a:lnTo>
                    <a:lnTo>
                      <a:pt x="145" y="886"/>
                    </a:lnTo>
                    <a:lnTo>
                      <a:pt x="145" y="888"/>
                    </a:lnTo>
                    <a:lnTo>
                      <a:pt x="142" y="886"/>
                    </a:lnTo>
                    <a:lnTo>
                      <a:pt x="140" y="881"/>
                    </a:lnTo>
                    <a:lnTo>
                      <a:pt x="140" y="879"/>
                    </a:lnTo>
                    <a:lnTo>
                      <a:pt x="138" y="879"/>
                    </a:lnTo>
                    <a:lnTo>
                      <a:pt x="136" y="872"/>
                    </a:lnTo>
                    <a:lnTo>
                      <a:pt x="131" y="872"/>
                    </a:lnTo>
                    <a:lnTo>
                      <a:pt x="127" y="868"/>
                    </a:lnTo>
                    <a:lnTo>
                      <a:pt x="122" y="868"/>
                    </a:lnTo>
                    <a:lnTo>
                      <a:pt x="122" y="866"/>
                    </a:lnTo>
                    <a:lnTo>
                      <a:pt x="122" y="864"/>
                    </a:lnTo>
                    <a:lnTo>
                      <a:pt x="120" y="861"/>
                    </a:lnTo>
                    <a:lnTo>
                      <a:pt x="120" y="855"/>
                    </a:lnTo>
                    <a:lnTo>
                      <a:pt x="118" y="850"/>
                    </a:lnTo>
                    <a:lnTo>
                      <a:pt x="116" y="850"/>
                    </a:lnTo>
                    <a:lnTo>
                      <a:pt x="118" y="848"/>
                    </a:lnTo>
                    <a:lnTo>
                      <a:pt x="116" y="848"/>
                    </a:lnTo>
                    <a:lnTo>
                      <a:pt x="116" y="846"/>
                    </a:lnTo>
                    <a:lnTo>
                      <a:pt x="116" y="841"/>
                    </a:lnTo>
                    <a:lnTo>
                      <a:pt x="113" y="830"/>
                    </a:lnTo>
                    <a:lnTo>
                      <a:pt x="116" y="830"/>
                    </a:lnTo>
                    <a:lnTo>
                      <a:pt x="113" y="830"/>
                    </a:lnTo>
                    <a:lnTo>
                      <a:pt x="113" y="828"/>
                    </a:lnTo>
                    <a:lnTo>
                      <a:pt x="111" y="830"/>
                    </a:lnTo>
                    <a:lnTo>
                      <a:pt x="109" y="819"/>
                    </a:lnTo>
                    <a:lnTo>
                      <a:pt x="113" y="819"/>
                    </a:lnTo>
                    <a:lnTo>
                      <a:pt x="111" y="819"/>
                    </a:lnTo>
                    <a:lnTo>
                      <a:pt x="111" y="817"/>
                    </a:lnTo>
                    <a:lnTo>
                      <a:pt x="109" y="819"/>
                    </a:lnTo>
                    <a:lnTo>
                      <a:pt x="107" y="815"/>
                    </a:lnTo>
                    <a:lnTo>
                      <a:pt x="107" y="812"/>
                    </a:lnTo>
                    <a:lnTo>
                      <a:pt x="104" y="810"/>
                    </a:lnTo>
                    <a:lnTo>
                      <a:pt x="107" y="808"/>
                    </a:lnTo>
                    <a:lnTo>
                      <a:pt x="109" y="808"/>
                    </a:lnTo>
                    <a:lnTo>
                      <a:pt x="102" y="808"/>
                    </a:lnTo>
                    <a:lnTo>
                      <a:pt x="104" y="804"/>
                    </a:lnTo>
                    <a:lnTo>
                      <a:pt x="104" y="806"/>
                    </a:lnTo>
                    <a:lnTo>
                      <a:pt x="107" y="804"/>
                    </a:lnTo>
                    <a:lnTo>
                      <a:pt x="109" y="804"/>
                    </a:lnTo>
                    <a:lnTo>
                      <a:pt x="109" y="801"/>
                    </a:lnTo>
                    <a:lnTo>
                      <a:pt x="102" y="801"/>
                    </a:lnTo>
                    <a:lnTo>
                      <a:pt x="102" y="797"/>
                    </a:lnTo>
                    <a:lnTo>
                      <a:pt x="100" y="795"/>
                    </a:lnTo>
                    <a:lnTo>
                      <a:pt x="98" y="786"/>
                    </a:lnTo>
                    <a:lnTo>
                      <a:pt x="96" y="786"/>
                    </a:lnTo>
                    <a:lnTo>
                      <a:pt x="96" y="784"/>
                    </a:lnTo>
                    <a:lnTo>
                      <a:pt x="96" y="781"/>
                    </a:lnTo>
                    <a:lnTo>
                      <a:pt x="96" y="779"/>
                    </a:lnTo>
                    <a:lnTo>
                      <a:pt x="96" y="781"/>
                    </a:lnTo>
                    <a:lnTo>
                      <a:pt x="98" y="779"/>
                    </a:lnTo>
                    <a:lnTo>
                      <a:pt x="100" y="784"/>
                    </a:lnTo>
                    <a:lnTo>
                      <a:pt x="102" y="786"/>
                    </a:lnTo>
                    <a:lnTo>
                      <a:pt x="100" y="788"/>
                    </a:lnTo>
                    <a:lnTo>
                      <a:pt x="107" y="786"/>
                    </a:lnTo>
                    <a:lnTo>
                      <a:pt x="102" y="784"/>
                    </a:lnTo>
                    <a:lnTo>
                      <a:pt x="102" y="781"/>
                    </a:lnTo>
                    <a:lnTo>
                      <a:pt x="104" y="781"/>
                    </a:lnTo>
                    <a:lnTo>
                      <a:pt x="100" y="781"/>
                    </a:lnTo>
                    <a:lnTo>
                      <a:pt x="100" y="779"/>
                    </a:lnTo>
                    <a:lnTo>
                      <a:pt x="107" y="779"/>
                    </a:lnTo>
                    <a:lnTo>
                      <a:pt x="102" y="779"/>
                    </a:lnTo>
                    <a:lnTo>
                      <a:pt x="102" y="777"/>
                    </a:lnTo>
                    <a:lnTo>
                      <a:pt x="100" y="779"/>
                    </a:lnTo>
                    <a:lnTo>
                      <a:pt x="100" y="777"/>
                    </a:lnTo>
                    <a:lnTo>
                      <a:pt x="98" y="777"/>
                    </a:lnTo>
                    <a:lnTo>
                      <a:pt x="96" y="773"/>
                    </a:lnTo>
                    <a:lnTo>
                      <a:pt x="98" y="773"/>
                    </a:lnTo>
                    <a:lnTo>
                      <a:pt x="100" y="775"/>
                    </a:lnTo>
                    <a:lnTo>
                      <a:pt x="100" y="773"/>
                    </a:lnTo>
                    <a:lnTo>
                      <a:pt x="100" y="770"/>
                    </a:lnTo>
                    <a:lnTo>
                      <a:pt x="98" y="770"/>
                    </a:lnTo>
                    <a:lnTo>
                      <a:pt x="100" y="770"/>
                    </a:lnTo>
                    <a:lnTo>
                      <a:pt x="100" y="768"/>
                    </a:lnTo>
                    <a:lnTo>
                      <a:pt x="98" y="768"/>
                    </a:lnTo>
                    <a:lnTo>
                      <a:pt x="96" y="768"/>
                    </a:lnTo>
                    <a:lnTo>
                      <a:pt x="98" y="766"/>
                    </a:lnTo>
                    <a:lnTo>
                      <a:pt x="98" y="761"/>
                    </a:lnTo>
                    <a:lnTo>
                      <a:pt x="100" y="761"/>
                    </a:lnTo>
                    <a:lnTo>
                      <a:pt x="96" y="759"/>
                    </a:lnTo>
                    <a:lnTo>
                      <a:pt x="93" y="755"/>
                    </a:lnTo>
                    <a:lnTo>
                      <a:pt x="96" y="748"/>
                    </a:lnTo>
                    <a:lnTo>
                      <a:pt x="96" y="744"/>
                    </a:lnTo>
                    <a:lnTo>
                      <a:pt x="98" y="744"/>
                    </a:lnTo>
                    <a:lnTo>
                      <a:pt x="98" y="741"/>
                    </a:lnTo>
                    <a:lnTo>
                      <a:pt x="96" y="744"/>
                    </a:lnTo>
                    <a:lnTo>
                      <a:pt x="93" y="744"/>
                    </a:lnTo>
                    <a:lnTo>
                      <a:pt x="91" y="739"/>
                    </a:lnTo>
                    <a:lnTo>
                      <a:pt x="93" y="737"/>
                    </a:lnTo>
                    <a:lnTo>
                      <a:pt x="91" y="737"/>
                    </a:lnTo>
                    <a:lnTo>
                      <a:pt x="93" y="737"/>
                    </a:lnTo>
                    <a:lnTo>
                      <a:pt x="91" y="733"/>
                    </a:lnTo>
                    <a:lnTo>
                      <a:pt x="93" y="733"/>
                    </a:lnTo>
                    <a:lnTo>
                      <a:pt x="96" y="733"/>
                    </a:lnTo>
                    <a:lnTo>
                      <a:pt x="93" y="730"/>
                    </a:lnTo>
                    <a:lnTo>
                      <a:pt x="91" y="733"/>
                    </a:lnTo>
                    <a:lnTo>
                      <a:pt x="91" y="728"/>
                    </a:lnTo>
                    <a:lnTo>
                      <a:pt x="91" y="724"/>
                    </a:lnTo>
                    <a:lnTo>
                      <a:pt x="93" y="724"/>
                    </a:lnTo>
                    <a:lnTo>
                      <a:pt x="93" y="719"/>
                    </a:lnTo>
                    <a:lnTo>
                      <a:pt x="91" y="717"/>
                    </a:lnTo>
                    <a:lnTo>
                      <a:pt x="89" y="719"/>
                    </a:lnTo>
                    <a:lnTo>
                      <a:pt x="89" y="717"/>
                    </a:lnTo>
                    <a:lnTo>
                      <a:pt x="91" y="717"/>
                    </a:lnTo>
                    <a:lnTo>
                      <a:pt x="91" y="715"/>
                    </a:lnTo>
                    <a:lnTo>
                      <a:pt x="89" y="713"/>
                    </a:lnTo>
                    <a:lnTo>
                      <a:pt x="87" y="715"/>
                    </a:lnTo>
                    <a:lnTo>
                      <a:pt x="87" y="713"/>
                    </a:lnTo>
                    <a:lnTo>
                      <a:pt x="87" y="710"/>
                    </a:lnTo>
                    <a:lnTo>
                      <a:pt x="89" y="710"/>
                    </a:lnTo>
                    <a:lnTo>
                      <a:pt x="91" y="713"/>
                    </a:lnTo>
                    <a:lnTo>
                      <a:pt x="89" y="713"/>
                    </a:lnTo>
                    <a:lnTo>
                      <a:pt x="91" y="715"/>
                    </a:lnTo>
                    <a:lnTo>
                      <a:pt x="91" y="713"/>
                    </a:lnTo>
                    <a:lnTo>
                      <a:pt x="91" y="715"/>
                    </a:lnTo>
                    <a:lnTo>
                      <a:pt x="93" y="713"/>
                    </a:lnTo>
                    <a:lnTo>
                      <a:pt x="91" y="713"/>
                    </a:lnTo>
                    <a:lnTo>
                      <a:pt x="91" y="710"/>
                    </a:lnTo>
                    <a:lnTo>
                      <a:pt x="96" y="713"/>
                    </a:lnTo>
                    <a:lnTo>
                      <a:pt x="96" y="710"/>
                    </a:lnTo>
                    <a:lnTo>
                      <a:pt x="93" y="710"/>
                    </a:lnTo>
                    <a:lnTo>
                      <a:pt x="91" y="710"/>
                    </a:lnTo>
                    <a:lnTo>
                      <a:pt x="91" y="708"/>
                    </a:lnTo>
                    <a:lnTo>
                      <a:pt x="91" y="706"/>
                    </a:lnTo>
                    <a:lnTo>
                      <a:pt x="93" y="706"/>
                    </a:lnTo>
                    <a:lnTo>
                      <a:pt x="91" y="706"/>
                    </a:lnTo>
                    <a:lnTo>
                      <a:pt x="91" y="701"/>
                    </a:lnTo>
                    <a:lnTo>
                      <a:pt x="89" y="701"/>
                    </a:lnTo>
                    <a:lnTo>
                      <a:pt x="89" y="699"/>
                    </a:lnTo>
                    <a:lnTo>
                      <a:pt x="87" y="690"/>
                    </a:lnTo>
                    <a:lnTo>
                      <a:pt x="84" y="688"/>
                    </a:lnTo>
                    <a:lnTo>
                      <a:pt x="87" y="686"/>
                    </a:lnTo>
                    <a:lnTo>
                      <a:pt x="84" y="681"/>
                    </a:lnTo>
                    <a:lnTo>
                      <a:pt x="82" y="681"/>
                    </a:lnTo>
                    <a:lnTo>
                      <a:pt x="82" y="679"/>
                    </a:lnTo>
                    <a:lnTo>
                      <a:pt x="80" y="677"/>
                    </a:lnTo>
                    <a:lnTo>
                      <a:pt x="80" y="679"/>
                    </a:lnTo>
                    <a:lnTo>
                      <a:pt x="80" y="675"/>
                    </a:lnTo>
                    <a:lnTo>
                      <a:pt x="78" y="675"/>
                    </a:lnTo>
                    <a:lnTo>
                      <a:pt x="78" y="673"/>
                    </a:lnTo>
                    <a:lnTo>
                      <a:pt x="80" y="675"/>
                    </a:lnTo>
                    <a:lnTo>
                      <a:pt x="82" y="673"/>
                    </a:lnTo>
                    <a:lnTo>
                      <a:pt x="82" y="677"/>
                    </a:lnTo>
                    <a:lnTo>
                      <a:pt x="84" y="673"/>
                    </a:lnTo>
                    <a:lnTo>
                      <a:pt x="84" y="670"/>
                    </a:lnTo>
                    <a:lnTo>
                      <a:pt x="82" y="670"/>
                    </a:lnTo>
                    <a:lnTo>
                      <a:pt x="82" y="668"/>
                    </a:lnTo>
                    <a:lnTo>
                      <a:pt x="82" y="666"/>
                    </a:lnTo>
                    <a:lnTo>
                      <a:pt x="80" y="661"/>
                    </a:lnTo>
                    <a:lnTo>
                      <a:pt x="76" y="661"/>
                    </a:lnTo>
                    <a:lnTo>
                      <a:pt x="73" y="659"/>
                    </a:lnTo>
                    <a:lnTo>
                      <a:pt x="76" y="659"/>
                    </a:lnTo>
                    <a:lnTo>
                      <a:pt x="78" y="657"/>
                    </a:lnTo>
                    <a:lnTo>
                      <a:pt x="78" y="655"/>
                    </a:lnTo>
                    <a:lnTo>
                      <a:pt x="80" y="655"/>
                    </a:lnTo>
                    <a:lnTo>
                      <a:pt x="78" y="653"/>
                    </a:lnTo>
                    <a:lnTo>
                      <a:pt x="78" y="650"/>
                    </a:lnTo>
                    <a:lnTo>
                      <a:pt x="78" y="644"/>
                    </a:lnTo>
                    <a:lnTo>
                      <a:pt x="73" y="641"/>
                    </a:lnTo>
                    <a:lnTo>
                      <a:pt x="71" y="637"/>
                    </a:lnTo>
                    <a:lnTo>
                      <a:pt x="71" y="635"/>
                    </a:lnTo>
                    <a:lnTo>
                      <a:pt x="73" y="635"/>
                    </a:lnTo>
                    <a:lnTo>
                      <a:pt x="76" y="633"/>
                    </a:lnTo>
                    <a:lnTo>
                      <a:pt x="71" y="630"/>
                    </a:lnTo>
                    <a:lnTo>
                      <a:pt x="69" y="626"/>
                    </a:lnTo>
                    <a:lnTo>
                      <a:pt x="69" y="624"/>
                    </a:lnTo>
                    <a:lnTo>
                      <a:pt x="67" y="617"/>
                    </a:lnTo>
                    <a:lnTo>
                      <a:pt x="69" y="615"/>
                    </a:lnTo>
                    <a:lnTo>
                      <a:pt x="67" y="604"/>
                    </a:lnTo>
                    <a:lnTo>
                      <a:pt x="64" y="602"/>
                    </a:lnTo>
                    <a:lnTo>
                      <a:pt x="62" y="602"/>
                    </a:lnTo>
                    <a:lnTo>
                      <a:pt x="64" y="599"/>
                    </a:lnTo>
                    <a:lnTo>
                      <a:pt x="62" y="597"/>
                    </a:lnTo>
                    <a:lnTo>
                      <a:pt x="69" y="597"/>
                    </a:lnTo>
                    <a:lnTo>
                      <a:pt x="69" y="599"/>
                    </a:lnTo>
                    <a:lnTo>
                      <a:pt x="64" y="597"/>
                    </a:lnTo>
                    <a:lnTo>
                      <a:pt x="60" y="590"/>
                    </a:lnTo>
                    <a:lnTo>
                      <a:pt x="62" y="588"/>
                    </a:lnTo>
                    <a:lnTo>
                      <a:pt x="60" y="590"/>
                    </a:lnTo>
                    <a:lnTo>
                      <a:pt x="58" y="588"/>
                    </a:lnTo>
                    <a:lnTo>
                      <a:pt x="58" y="584"/>
                    </a:lnTo>
                    <a:lnTo>
                      <a:pt x="60" y="584"/>
                    </a:lnTo>
                    <a:lnTo>
                      <a:pt x="64" y="582"/>
                    </a:lnTo>
                    <a:lnTo>
                      <a:pt x="60" y="584"/>
                    </a:lnTo>
                    <a:lnTo>
                      <a:pt x="55" y="584"/>
                    </a:lnTo>
                    <a:lnTo>
                      <a:pt x="55" y="582"/>
                    </a:lnTo>
                    <a:lnTo>
                      <a:pt x="55" y="579"/>
                    </a:lnTo>
                    <a:lnTo>
                      <a:pt x="55" y="577"/>
                    </a:lnTo>
                    <a:lnTo>
                      <a:pt x="53" y="575"/>
                    </a:lnTo>
                    <a:lnTo>
                      <a:pt x="53" y="573"/>
                    </a:lnTo>
                    <a:lnTo>
                      <a:pt x="51" y="570"/>
                    </a:lnTo>
                    <a:lnTo>
                      <a:pt x="53" y="570"/>
                    </a:lnTo>
                    <a:lnTo>
                      <a:pt x="58" y="568"/>
                    </a:lnTo>
                    <a:lnTo>
                      <a:pt x="55" y="570"/>
                    </a:lnTo>
                    <a:lnTo>
                      <a:pt x="53" y="568"/>
                    </a:lnTo>
                    <a:lnTo>
                      <a:pt x="55" y="566"/>
                    </a:lnTo>
                    <a:lnTo>
                      <a:pt x="53" y="566"/>
                    </a:lnTo>
                    <a:lnTo>
                      <a:pt x="53" y="570"/>
                    </a:lnTo>
                    <a:lnTo>
                      <a:pt x="51" y="566"/>
                    </a:lnTo>
                    <a:lnTo>
                      <a:pt x="49" y="566"/>
                    </a:lnTo>
                    <a:lnTo>
                      <a:pt x="51" y="564"/>
                    </a:lnTo>
                    <a:lnTo>
                      <a:pt x="47" y="555"/>
                    </a:lnTo>
                    <a:lnTo>
                      <a:pt x="49" y="555"/>
                    </a:lnTo>
                    <a:lnTo>
                      <a:pt x="49" y="550"/>
                    </a:lnTo>
                    <a:lnTo>
                      <a:pt x="47" y="546"/>
                    </a:lnTo>
                    <a:lnTo>
                      <a:pt x="49" y="546"/>
                    </a:lnTo>
                    <a:lnTo>
                      <a:pt x="44" y="544"/>
                    </a:lnTo>
                    <a:lnTo>
                      <a:pt x="40" y="542"/>
                    </a:lnTo>
                    <a:lnTo>
                      <a:pt x="42" y="539"/>
                    </a:lnTo>
                    <a:lnTo>
                      <a:pt x="42" y="535"/>
                    </a:lnTo>
                    <a:lnTo>
                      <a:pt x="44" y="535"/>
                    </a:lnTo>
                    <a:lnTo>
                      <a:pt x="49" y="539"/>
                    </a:lnTo>
                    <a:lnTo>
                      <a:pt x="53" y="539"/>
                    </a:lnTo>
                    <a:lnTo>
                      <a:pt x="60" y="542"/>
                    </a:lnTo>
                    <a:lnTo>
                      <a:pt x="60" y="544"/>
                    </a:lnTo>
                    <a:lnTo>
                      <a:pt x="58" y="546"/>
                    </a:lnTo>
                    <a:lnTo>
                      <a:pt x="58" y="548"/>
                    </a:lnTo>
                    <a:lnTo>
                      <a:pt x="60" y="550"/>
                    </a:lnTo>
                    <a:lnTo>
                      <a:pt x="62" y="550"/>
                    </a:lnTo>
                    <a:lnTo>
                      <a:pt x="60" y="553"/>
                    </a:lnTo>
                    <a:lnTo>
                      <a:pt x="62" y="550"/>
                    </a:lnTo>
                    <a:lnTo>
                      <a:pt x="62" y="553"/>
                    </a:lnTo>
                    <a:lnTo>
                      <a:pt x="62" y="550"/>
                    </a:lnTo>
                    <a:lnTo>
                      <a:pt x="64" y="550"/>
                    </a:lnTo>
                    <a:lnTo>
                      <a:pt x="60" y="546"/>
                    </a:lnTo>
                    <a:lnTo>
                      <a:pt x="62" y="546"/>
                    </a:lnTo>
                    <a:lnTo>
                      <a:pt x="62" y="542"/>
                    </a:lnTo>
                    <a:lnTo>
                      <a:pt x="60" y="539"/>
                    </a:lnTo>
                    <a:lnTo>
                      <a:pt x="60" y="535"/>
                    </a:lnTo>
                    <a:lnTo>
                      <a:pt x="58" y="533"/>
                    </a:lnTo>
                    <a:lnTo>
                      <a:pt x="58" y="530"/>
                    </a:lnTo>
                    <a:lnTo>
                      <a:pt x="62" y="530"/>
                    </a:lnTo>
                    <a:lnTo>
                      <a:pt x="62" y="533"/>
                    </a:lnTo>
                    <a:lnTo>
                      <a:pt x="62" y="530"/>
                    </a:lnTo>
                    <a:lnTo>
                      <a:pt x="62" y="528"/>
                    </a:lnTo>
                    <a:lnTo>
                      <a:pt x="60" y="530"/>
                    </a:lnTo>
                    <a:lnTo>
                      <a:pt x="58" y="530"/>
                    </a:lnTo>
                    <a:lnTo>
                      <a:pt x="55" y="530"/>
                    </a:lnTo>
                    <a:lnTo>
                      <a:pt x="58" y="535"/>
                    </a:lnTo>
                    <a:lnTo>
                      <a:pt x="55" y="537"/>
                    </a:lnTo>
                    <a:lnTo>
                      <a:pt x="53" y="533"/>
                    </a:lnTo>
                    <a:lnTo>
                      <a:pt x="51" y="533"/>
                    </a:lnTo>
                    <a:lnTo>
                      <a:pt x="49" y="535"/>
                    </a:lnTo>
                    <a:lnTo>
                      <a:pt x="49" y="530"/>
                    </a:lnTo>
                    <a:lnTo>
                      <a:pt x="47" y="530"/>
                    </a:lnTo>
                    <a:lnTo>
                      <a:pt x="44" y="528"/>
                    </a:lnTo>
                    <a:lnTo>
                      <a:pt x="44" y="526"/>
                    </a:lnTo>
                    <a:lnTo>
                      <a:pt x="42" y="526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38" y="524"/>
                    </a:lnTo>
                    <a:lnTo>
                      <a:pt x="38" y="522"/>
                    </a:lnTo>
                    <a:lnTo>
                      <a:pt x="40" y="522"/>
                    </a:lnTo>
                    <a:lnTo>
                      <a:pt x="40" y="519"/>
                    </a:lnTo>
                    <a:lnTo>
                      <a:pt x="38" y="517"/>
                    </a:lnTo>
                    <a:lnTo>
                      <a:pt x="38" y="515"/>
                    </a:lnTo>
                    <a:lnTo>
                      <a:pt x="35" y="506"/>
                    </a:lnTo>
                    <a:lnTo>
                      <a:pt x="38" y="502"/>
                    </a:lnTo>
                    <a:lnTo>
                      <a:pt x="38" y="497"/>
                    </a:lnTo>
                    <a:lnTo>
                      <a:pt x="38" y="499"/>
                    </a:lnTo>
                    <a:lnTo>
                      <a:pt x="40" y="497"/>
                    </a:lnTo>
                    <a:lnTo>
                      <a:pt x="33" y="484"/>
                    </a:lnTo>
                    <a:lnTo>
                      <a:pt x="35" y="484"/>
                    </a:lnTo>
                    <a:lnTo>
                      <a:pt x="35" y="482"/>
                    </a:lnTo>
                    <a:lnTo>
                      <a:pt x="31" y="484"/>
                    </a:lnTo>
                    <a:lnTo>
                      <a:pt x="29" y="475"/>
                    </a:lnTo>
                    <a:lnTo>
                      <a:pt x="31" y="470"/>
                    </a:lnTo>
                    <a:lnTo>
                      <a:pt x="31" y="462"/>
                    </a:lnTo>
                    <a:lnTo>
                      <a:pt x="31" y="459"/>
                    </a:lnTo>
                    <a:lnTo>
                      <a:pt x="35" y="459"/>
                    </a:lnTo>
                    <a:lnTo>
                      <a:pt x="38" y="462"/>
                    </a:lnTo>
                    <a:lnTo>
                      <a:pt x="42" y="455"/>
                    </a:lnTo>
                    <a:lnTo>
                      <a:pt x="47" y="462"/>
                    </a:lnTo>
                    <a:lnTo>
                      <a:pt x="49" y="459"/>
                    </a:lnTo>
                    <a:lnTo>
                      <a:pt x="49" y="453"/>
                    </a:lnTo>
                    <a:lnTo>
                      <a:pt x="49" y="451"/>
                    </a:lnTo>
                    <a:lnTo>
                      <a:pt x="42" y="453"/>
                    </a:lnTo>
                    <a:lnTo>
                      <a:pt x="40" y="453"/>
                    </a:lnTo>
                    <a:lnTo>
                      <a:pt x="38" y="448"/>
                    </a:lnTo>
                    <a:lnTo>
                      <a:pt x="38" y="446"/>
                    </a:lnTo>
                    <a:lnTo>
                      <a:pt x="40" y="444"/>
                    </a:lnTo>
                    <a:lnTo>
                      <a:pt x="42" y="446"/>
                    </a:lnTo>
                    <a:lnTo>
                      <a:pt x="42" y="444"/>
                    </a:lnTo>
                    <a:lnTo>
                      <a:pt x="44" y="444"/>
                    </a:lnTo>
                    <a:lnTo>
                      <a:pt x="44" y="442"/>
                    </a:lnTo>
                    <a:lnTo>
                      <a:pt x="42" y="439"/>
                    </a:lnTo>
                    <a:lnTo>
                      <a:pt x="44" y="435"/>
                    </a:lnTo>
                    <a:lnTo>
                      <a:pt x="47" y="437"/>
                    </a:lnTo>
                    <a:lnTo>
                      <a:pt x="53" y="435"/>
                    </a:lnTo>
                    <a:lnTo>
                      <a:pt x="55" y="431"/>
                    </a:lnTo>
                    <a:lnTo>
                      <a:pt x="51" y="431"/>
                    </a:lnTo>
                    <a:lnTo>
                      <a:pt x="51" y="428"/>
                    </a:lnTo>
                    <a:lnTo>
                      <a:pt x="49" y="424"/>
                    </a:lnTo>
                    <a:lnTo>
                      <a:pt x="44" y="424"/>
                    </a:lnTo>
                    <a:lnTo>
                      <a:pt x="44" y="428"/>
                    </a:lnTo>
                    <a:lnTo>
                      <a:pt x="40" y="431"/>
                    </a:lnTo>
                    <a:lnTo>
                      <a:pt x="38" y="431"/>
                    </a:lnTo>
                    <a:lnTo>
                      <a:pt x="38" y="433"/>
                    </a:lnTo>
                    <a:lnTo>
                      <a:pt x="33" y="431"/>
                    </a:lnTo>
                    <a:lnTo>
                      <a:pt x="31" y="431"/>
                    </a:lnTo>
                    <a:lnTo>
                      <a:pt x="29" y="442"/>
                    </a:lnTo>
                    <a:lnTo>
                      <a:pt x="27" y="442"/>
                    </a:lnTo>
                    <a:lnTo>
                      <a:pt x="29" y="442"/>
                    </a:lnTo>
                    <a:lnTo>
                      <a:pt x="27" y="442"/>
                    </a:lnTo>
                    <a:lnTo>
                      <a:pt x="22" y="446"/>
                    </a:lnTo>
                    <a:lnTo>
                      <a:pt x="22" y="444"/>
                    </a:lnTo>
                    <a:lnTo>
                      <a:pt x="27" y="444"/>
                    </a:lnTo>
                    <a:lnTo>
                      <a:pt x="24" y="442"/>
                    </a:lnTo>
                    <a:lnTo>
                      <a:pt x="24" y="439"/>
                    </a:lnTo>
                    <a:lnTo>
                      <a:pt x="22" y="437"/>
                    </a:lnTo>
                    <a:lnTo>
                      <a:pt x="20" y="439"/>
                    </a:lnTo>
                    <a:lnTo>
                      <a:pt x="24" y="435"/>
                    </a:lnTo>
                    <a:lnTo>
                      <a:pt x="24" y="428"/>
                    </a:lnTo>
                    <a:lnTo>
                      <a:pt x="27" y="428"/>
                    </a:lnTo>
                    <a:lnTo>
                      <a:pt x="27" y="426"/>
                    </a:lnTo>
                    <a:lnTo>
                      <a:pt x="27" y="424"/>
                    </a:lnTo>
                    <a:lnTo>
                      <a:pt x="24" y="426"/>
                    </a:lnTo>
                    <a:lnTo>
                      <a:pt x="27" y="417"/>
                    </a:lnTo>
                    <a:lnTo>
                      <a:pt x="24" y="415"/>
                    </a:lnTo>
                    <a:lnTo>
                      <a:pt x="22" y="411"/>
                    </a:lnTo>
                    <a:lnTo>
                      <a:pt x="27" y="408"/>
                    </a:lnTo>
                    <a:lnTo>
                      <a:pt x="27" y="406"/>
                    </a:lnTo>
                    <a:lnTo>
                      <a:pt x="22" y="411"/>
                    </a:lnTo>
                    <a:lnTo>
                      <a:pt x="22" y="408"/>
                    </a:lnTo>
                    <a:lnTo>
                      <a:pt x="22" y="411"/>
                    </a:lnTo>
                    <a:lnTo>
                      <a:pt x="22" y="413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20" y="408"/>
                    </a:lnTo>
                    <a:lnTo>
                      <a:pt x="22" y="406"/>
                    </a:lnTo>
                    <a:lnTo>
                      <a:pt x="22" y="404"/>
                    </a:lnTo>
                    <a:lnTo>
                      <a:pt x="27" y="397"/>
                    </a:lnTo>
                    <a:lnTo>
                      <a:pt x="27" y="395"/>
                    </a:lnTo>
                    <a:lnTo>
                      <a:pt x="27" y="393"/>
                    </a:lnTo>
                    <a:lnTo>
                      <a:pt x="27" y="395"/>
                    </a:lnTo>
                    <a:lnTo>
                      <a:pt x="24" y="397"/>
                    </a:lnTo>
                    <a:lnTo>
                      <a:pt x="22" y="399"/>
                    </a:lnTo>
                    <a:lnTo>
                      <a:pt x="22" y="404"/>
                    </a:lnTo>
                    <a:lnTo>
                      <a:pt x="20" y="404"/>
                    </a:lnTo>
                    <a:lnTo>
                      <a:pt x="20" y="402"/>
                    </a:lnTo>
                    <a:lnTo>
                      <a:pt x="18" y="399"/>
                    </a:lnTo>
                    <a:lnTo>
                      <a:pt x="20" y="393"/>
                    </a:lnTo>
                    <a:lnTo>
                      <a:pt x="22" y="384"/>
                    </a:lnTo>
                    <a:lnTo>
                      <a:pt x="15" y="377"/>
                    </a:lnTo>
                    <a:lnTo>
                      <a:pt x="18" y="375"/>
                    </a:lnTo>
                    <a:lnTo>
                      <a:pt x="13" y="366"/>
                    </a:lnTo>
                    <a:lnTo>
                      <a:pt x="20" y="362"/>
                    </a:lnTo>
                    <a:lnTo>
                      <a:pt x="20" y="357"/>
                    </a:lnTo>
                    <a:lnTo>
                      <a:pt x="18" y="357"/>
                    </a:lnTo>
                    <a:lnTo>
                      <a:pt x="20" y="357"/>
                    </a:lnTo>
                    <a:lnTo>
                      <a:pt x="18" y="359"/>
                    </a:lnTo>
                    <a:lnTo>
                      <a:pt x="11" y="355"/>
                    </a:lnTo>
                    <a:lnTo>
                      <a:pt x="11" y="351"/>
                    </a:lnTo>
                    <a:lnTo>
                      <a:pt x="9" y="346"/>
                    </a:lnTo>
                    <a:lnTo>
                      <a:pt x="13" y="346"/>
                    </a:lnTo>
                    <a:lnTo>
                      <a:pt x="11" y="346"/>
                    </a:lnTo>
                    <a:lnTo>
                      <a:pt x="11" y="342"/>
                    </a:lnTo>
                    <a:lnTo>
                      <a:pt x="9" y="339"/>
                    </a:lnTo>
                    <a:lnTo>
                      <a:pt x="9" y="331"/>
                    </a:lnTo>
                    <a:lnTo>
                      <a:pt x="6" y="328"/>
                    </a:lnTo>
                    <a:lnTo>
                      <a:pt x="9" y="328"/>
                    </a:lnTo>
                    <a:lnTo>
                      <a:pt x="11" y="324"/>
                    </a:lnTo>
                    <a:lnTo>
                      <a:pt x="9" y="326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17"/>
                    </a:lnTo>
                    <a:lnTo>
                      <a:pt x="4" y="315"/>
                    </a:lnTo>
                    <a:lnTo>
                      <a:pt x="2" y="315"/>
                    </a:lnTo>
                    <a:lnTo>
                      <a:pt x="0" y="311"/>
                    </a:lnTo>
                    <a:lnTo>
                      <a:pt x="2" y="308"/>
                    </a:lnTo>
                    <a:lnTo>
                      <a:pt x="4" y="311"/>
                    </a:lnTo>
                    <a:lnTo>
                      <a:pt x="4" y="308"/>
                    </a:lnTo>
                    <a:lnTo>
                      <a:pt x="4" y="299"/>
                    </a:lnTo>
                    <a:lnTo>
                      <a:pt x="2" y="299"/>
                    </a:lnTo>
                    <a:lnTo>
                      <a:pt x="6" y="295"/>
                    </a:lnTo>
                    <a:lnTo>
                      <a:pt x="11" y="293"/>
                    </a:lnTo>
                    <a:lnTo>
                      <a:pt x="13" y="297"/>
                    </a:lnTo>
                    <a:lnTo>
                      <a:pt x="15" y="297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3" y="297"/>
                    </a:lnTo>
                    <a:lnTo>
                      <a:pt x="13" y="295"/>
                    </a:lnTo>
                    <a:lnTo>
                      <a:pt x="11" y="293"/>
                    </a:lnTo>
                    <a:lnTo>
                      <a:pt x="11" y="288"/>
                    </a:lnTo>
                    <a:lnTo>
                      <a:pt x="9" y="280"/>
                    </a:lnTo>
                    <a:lnTo>
                      <a:pt x="9" y="277"/>
                    </a:lnTo>
                    <a:lnTo>
                      <a:pt x="11" y="277"/>
                    </a:lnTo>
                    <a:lnTo>
                      <a:pt x="13" y="271"/>
                    </a:lnTo>
                    <a:lnTo>
                      <a:pt x="22" y="271"/>
                    </a:lnTo>
                    <a:lnTo>
                      <a:pt x="22" y="268"/>
                    </a:lnTo>
                    <a:lnTo>
                      <a:pt x="24" y="266"/>
                    </a:lnTo>
                    <a:lnTo>
                      <a:pt x="27" y="268"/>
                    </a:lnTo>
                    <a:lnTo>
                      <a:pt x="27" y="266"/>
                    </a:lnTo>
                    <a:lnTo>
                      <a:pt x="27" y="262"/>
                    </a:lnTo>
                    <a:lnTo>
                      <a:pt x="29" y="262"/>
                    </a:lnTo>
                    <a:lnTo>
                      <a:pt x="29" y="260"/>
                    </a:lnTo>
                    <a:lnTo>
                      <a:pt x="33" y="260"/>
                    </a:lnTo>
                    <a:lnTo>
                      <a:pt x="33" y="257"/>
                    </a:lnTo>
                    <a:lnTo>
                      <a:pt x="38" y="257"/>
                    </a:lnTo>
                    <a:lnTo>
                      <a:pt x="47" y="260"/>
                    </a:lnTo>
                    <a:lnTo>
                      <a:pt x="47" y="264"/>
                    </a:lnTo>
                    <a:lnTo>
                      <a:pt x="49" y="264"/>
                    </a:lnTo>
                    <a:lnTo>
                      <a:pt x="47" y="271"/>
                    </a:lnTo>
                    <a:lnTo>
                      <a:pt x="49" y="273"/>
                    </a:lnTo>
                    <a:lnTo>
                      <a:pt x="51" y="273"/>
                    </a:lnTo>
                    <a:lnTo>
                      <a:pt x="51" y="268"/>
                    </a:lnTo>
                    <a:lnTo>
                      <a:pt x="53" y="271"/>
                    </a:lnTo>
                    <a:lnTo>
                      <a:pt x="51" y="273"/>
                    </a:lnTo>
                    <a:lnTo>
                      <a:pt x="58" y="280"/>
                    </a:lnTo>
                    <a:lnTo>
                      <a:pt x="60" y="280"/>
                    </a:lnTo>
                    <a:lnTo>
                      <a:pt x="60" y="275"/>
                    </a:lnTo>
                    <a:lnTo>
                      <a:pt x="64" y="275"/>
                    </a:lnTo>
                    <a:lnTo>
                      <a:pt x="67" y="277"/>
                    </a:lnTo>
                    <a:lnTo>
                      <a:pt x="71" y="277"/>
                    </a:lnTo>
                    <a:lnTo>
                      <a:pt x="73" y="280"/>
                    </a:lnTo>
                    <a:lnTo>
                      <a:pt x="76" y="282"/>
                    </a:lnTo>
                    <a:lnTo>
                      <a:pt x="80" y="280"/>
                    </a:lnTo>
                    <a:lnTo>
                      <a:pt x="78" y="277"/>
                    </a:lnTo>
                    <a:lnTo>
                      <a:pt x="82" y="275"/>
                    </a:lnTo>
                    <a:lnTo>
                      <a:pt x="82" y="271"/>
                    </a:lnTo>
                    <a:lnTo>
                      <a:pt x="84" y="268"/>
                    </a:lnTo>
                    <a:lnTo>
                      <a:pt x="84" y="271"/>
                    </a:lnTo>
                    <a:lnTo>
                      <a:pt x="87" y="271"/>
                    </a:lnTo>
                    <a:lnTo>
                      <a:pt x="89" y="268"/>
                    </a:lnTo>
                    <a:lnTo>
                      <a:pt x="93" y="266"/>
                    </a:lnTo>
                    <a:lnTo>
                      <a:pt x="93" y="262"/>
                    </a:lnTo>
                    <a:lnTo>
                      <a:pt x="96" y="260"/>
                    </a:lnTo>
                    <a:lnTo>
                      <a:pt x="100" y="262"/>
                    </a:lnTo>
                    <a:lnTo>
                      <a:pt x="102" y="260"/>
                    </a:lnTo>
                    <a:lnTo>
                      <a:pt x="104" y="262"/>
                    </a:lnTo>
                    <a:lnTo>
                      <a:pt x="104" y="260"/>
                    </a:lnTo>
                    <a:lnTo>
                      <a:pt x="107" y="260"/>
                    </a:lnTo>
                    <a:lnTo>
                      <a:pt x="107" y="262"/>
                    </a:lnTo>
                    <a:lnTo>
                      <a:pt x="111" y="260"/>
                    </a:lnTo>
                    <a:lnTo>
                      <a:pt x="111" y="253"/>
                    </a:lnTo>
                    <a:lnTo>
                      <a:pt x="111" y="251"/>
                    </a:lnTo>
                    <a:lnTo>
                      <a:pt x="113" y="248"/>
                    </a:lnTo>
                    <a:lnTo>
                      <a:pt x="109" y="235"/>
                    </a:lnTo>
                    <a:lnTo>
                      <a:pt x="107" y="235"/>
                    </a:lnTo>
                    <a:lnTo>
                      <a:pt x="107" y="233"/>
                    </a:lnTo>
                    <a:lnTo>
                      <a:pt x="111" y="231"/>
                    </a:lnTo>
                    <a:lnTo>
                      <a:pt x="116" y="222"/>
                    </a:lnTo>
                    <a:lnTo>
                      <a:pt x="118" y="220"/>
                    </a:lnTo>
                    <a:lnTo>
                      <a:pt x="118" y="215"/>
                    </a:lnTo>
                    <a:lnTo>
                      <a:pt x="122" y="213"/>
                    </a:lnTo>
                    <a:lnTo>
                      <a:pt x="120" y="211"/>
                    </a:lnTo>
                    <a:lnTo>
                      <a:pt x="120" y="206"/>
                    </a:lnTo>
                    <a:lnTo>
                      <a:pt x="113" y="204"/>
                    </a:lnTo>
                    <a:lnTo>
                      <a:pt x="111" y="200"/>
                    </a:lnTo>
                    <a:lnTo>
                      <a:pt x="109" y="200"/>
                    </a:lnTo>
                    <a:lnTo>
                      <a:pt x="109" y="197"/>
                    </a:lnTo>
                    <a:lnTo>
                      <a:pt x="113" y="195"/>
                    </a:lnTo>
                    <a:lnTo>
                      <a:pt x="116" y="191"/>
                    </a:lnTo>
                    <a:lnTo>
                      <a:pt x="113" y="188"/>
                    </a:lnTo>
                    <a:lnTo>
                      <a:pt x="116" y="186"/>
                    </a:lnTo>
                    <a:lnTo>
                      <a:pt x="118" y="186"/>
                    </a:lnTo>
                    <a:lnTo>
                      <a:pt x="120" y="186"/>
                    </a:lnTo>
                    <a:lnTo>
                      <a:pt x="122" y="191"/>
                    </a:lnTo>
                    <a:lnTo>
                      <a:pt x="120" y="193"/>
                    </a:lnTo>
                    <a:lnTo>
                      <a:pt x="122" y="195"/>
                    </a:lnTo>
                    <a:lnTo>
                      <a:pt x="125" y="193"/>
                    </a:lnTo>
                    <a:lnTo>
                      <a:pt x="127" y="193"/>
                    </a:lnTo>
                    <a:lnTo>
                      <a:pt x="131" y="197"/>
                    </a:lnTo>
                    <a:lnTo>
                      <a:pt x="133" y="197"/>
                    </a:lnTo>
                    <a:lnTo>
                      <a:pt x="140" y="200"/>
                    </a:lnTo>
                    <a:lnTo>
                      <a:pt x="142" y="206"/>
                    </a:lnTo>
                    <a:lnTo>
                      <a:pt x="147" y="208"/>
                    </a:lnTo>
                    <a:lnTo>
                      <a:pt x="151" y="206"/>
                    </a:lnTo>
                    <a:lnTo>
                      <a:pt x="158" y="208"/>
                    </a:lnTo>
                    <a:lnTo>
                      <a:pt x="162" y="204"/>
                    </a:lnTo>
                    <a:lnTo>
                      <a:pt x="165" y="204"/>
                    </a:lnTo>
                    <a:lnTo>
                      <a:pt x="171" y="202"/>
                    </a:lnTo>
                    <a:lnTo>
                      <a:pt x="171" y="200"/>
                    </a:lnTo>
                    <a:lnTo>
                      <a:pt x="171" y="193"/>
                    </a:lnTo>
                    <a:lnTo>
                      <a:pt x="169" y="193"/>
                    </a:lnTo>
                    <a:lnTo>
                      <a:pt x="169" y="191"/>
                    </a:lnTo>
                    <a:lnTo>
                      <a:pt x="171" y="188"/>
                    </a:lnTo>
                    <a:lnTo>
                      <a:pt x="174" y="191"/>
                    </a:lnTo>
                    <a:lnTo>
                      <a:pt x="178" y="184"/>
                    </a:lnTo>
                    <a:lnTo>
                      <a:pt x="182" y="186"/>
                    </a:lnTo>
                    <a:lnTo>
                      <a:pt x="187" y="184"/>
                    </a:lnTo>
                    <a:lnTo>
                      <a:pt x="187" y="180"/>
                    </a:lnTo>
                    <a:lnTo>
                      <a:pt x="185" y="180"/>
                    </a:lnTo>
                    <a:lnTo>
                      <a:pt x="185" y="168"/>
                    </a:lnTo>
                    <a:lnTo>
                      <a:pt x="182" y="162"/>
                    </a:lnTo>
                    <a:lnTo>
                      <a:pt x="178" y="155"/>
                    </a:lnTo>
                    <a:lnTo>
                      <a:pt x="180" y="153"/>
                    </a:lnTo>
                    <a:lnTo>
                      <a:pt x="182" y="151"/>
                    </a:lnTo>
                    <a:lnTo>
                      <a:pt x="180" y="148"/>
                    </a:lnTo>
                    <a:lnTo>
                      <a:pt x="176" y="148"/>
                    </a:lnTo>
                    <a:lnTo>
                      <a:pt x="171" y="146"/>
                    </a:lnTo>
                    <a:lnTo>
                      <a:pt x="167" y="146"/>
                    </a:lnTo>
                    <a:lnTo>
                      <a:pt x="167" y="144"/>
                    </a:lnTo>
                    <a:lnTo>
                      <a:pt x="162" y="144"/>
                    </a:lnTo>
                    <a:lnTo>
                      <a:pt x="160" y="144"/>
                    </a:lnTo>
                    <a:lnTo>
                      <a:pt x="162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6" y="140"/>
                    </a:lnTo>
                    <a:lnTo>
                      <a:pt x="156" y="133"/>
                    </a:lnTo>
                    <a:lnTo>
                      <a:pt x="158" y="131"/>
                    </a:lnTo>
                    <a:lnTo>
                      <a:pt x="156" y="133"/>
                    </a:lnTo>
                    <a:lnTo>
                      <a:pt x="153" y="131"/>
                    </a:lnTo>
                    <a:lnTo>
                      <a:pt x="151" y="128"/>
                    </a:lnTo>
                    <a:lnTo>
                      <a:pt x="149" y="133"/>
                    </a:lnTo>
                    <a:lnTo>
                      <a:pt x="145" y="131"/>
                    </a:lnTo>
                    <a:lnTo>
                      <a:pt x="145" y="128"/>
                    </a:lnTo>
                    <a:lnTo>
                      <a:pt x="140" y="128"/>
                    </a:lnTo>
                    <a:lnTo>
                      <a:pt x="140" y="126"/>
                    </a:lnTo>
                    <a:lnTo>
                      <a:pt x="138" y="124"/>
                    </a:lnTo>
                    <a:lnTo>
                      <a:pt x="136" y="124"/>
                    </a:lnTo>
                    <a:lnTo>
                      <a:pt x="136" y="122"/>
                    </a:lnTo>
                    <a:lnTo>
                      <a:pt x="138" y="122"/>
                    </a:lnTo>
                    <a:lnTo>
                      <a:pt x="140" y="124"/>
                    </a:lnTo>
                    <a:lnTo>
                      <a:pt x="142" y="124"/>
                    </a:lnTo>
                    <a:lnTo>
                      <a:pt x="142" y="128"/>
                    </a:lnTo>
                    <a:lnTo>
                      <a:pt x="147" y="124"/>
                    </a:lnTo>
                    <a:lnTo>
                      <a:pt x="153" y="124"/>
                    </a:lnTo>
                    <a:lnTo>
                      <a:pt x="153" y="126"/>
                    </a:lnTo>
                    <a:lnTo>
                      <a:pt x="156" y="126"/>
                    </a:lnTo>
                    <a:lnTo>
                      <a:pt x="158" y="124"/>
                    </a:lnTo>
                    <a:lnTo>
                      <a:pt x="156" y="122"/>
                    </a:lnTo>
                    <a:lnTo>
                      <a:pt x="162" y="124"/>
                    </a:lnTo>
                    <a:lnTo>
                      <a:pt x="165" y="120"/>
                    </a:lnTo>
                    <a:lnTo>
                      <a:pt x="169" y="122"/>
                    </a:lnTo>
                    <a:lnTo>
                      <a:pt x="169" y="120"/>
                    </a:lnTo>
                    <a:lnTo>
                      <a:pt x="167" y="120"/>
                    </a:lnTo>
                    <a:lnTo>
                      <a:pt x="167" y="117"/>
                    </a:lnTo>
                    <a:lnTo>
                      <a:pt x="167" y="115"/>
                    </a:lnTo>
                    <a:lnTo>
                      <a:pt x="169" y="113"/>
                    </a:lnTo>
                    <a:lnTo>
                      <a:pt x="169" y="109"/>
                    </a:lnTo>
                    <a:lnTo>
                      <a:pt x="178" y="109"/>
                    </a:lnTo>
                    <a:lnTo>
                      <a:pt x="187" y="104"/>
                    </a:lnTo>
                    <a:lnTo>
                      <a:pt x="187" y="97"/>
                    </a:lnTo>
                    <a:lnTo>
                      <a:pt x="187" y="89"/>
                    </a:lnTo>
                    <a:lnTo>
                      <a:pt x="189" y="91"/>
                    </a:lnTo>
                    <a:lnTo>
                      <a:pt x="196" y="86"/>
                    </a:lnTo>
                    <a:lnTo>
                      <a:pt x="200" y="86"/>
                    </a:lnTo>
                    <a:lnTo>
                      <a:pt x="202" y="77"/>
                    </a:lnTo>
                    <a:lnTo>
                      <a:pt x="205" y="82"/>
                    </a:lnTo>
                    <a:lnTo>
                      <a:pt x="209" y="82"/>
                    </a:lnTo>
                    <a:lnTo>
                      <a:pt x="211" y="82"/>
                    </a:lnTo>
                    <a:lnTo>
                      <a:pt x="211" y="80"/>
                    </a:lnTo>
                    <a:lnTo>
                      <a:pt x="216" y="82"/>
                    </a:lnTo>
                    <a:lnTo>
                      <a:pt x="220" y="80"/>
                    </a:lnTo>
                    <a:lnTo>
                      <a:pt x="225" y="82"/>
                    </a:lnTo>
                    <a:lnTo>
                      <a:pt x="227" y="77"/>
                    </a:lnTo>
                    <a:lnTo>
                      <a:pt x="229" y="80"/>
                    </a:lnTo>
                    <a:lnTo>
                      <a:pt x="231" y="80"/>
                    </a:lnTo>
                    <a:lnTo>
                      <a:pt x="238" y="77"/>
                    </a:lnTo>
                    <a:lnTo>
                      <a:pt x="240" y="75"/>
                    </a:lnTo>
                    <a:lnTo>
                      <a:pt x="240" y="69"/>
                    </a:lnTo>
                    <a:lnTo>
                      <a:pt x="238" y="69"/>
                    </a:lnTo>
                    <a:lnTo>
                      <a:pt x="238" y="66"/>
                    </a:lnTo>
                    <a:lnTo>
                      <a:pt x="234" y="66"/>
                    </a:lnTo>
                    <a:lnTo>
                      <a:pt x="231" y="71"/>
                    </a:lnTo>
                    <a:lnTo>
                      <a:pt x="229" y="71"/>
                    </a:lnTo>
                    <a:lnTo>
                      <a:pt x="227" y="69"/>
                    </a:lnTo>
                    <a:lnTo>
                      <a:pt x="223" y="71"/>
                    </a:lnTo>
                    <a:lnTo>
                      <a:pt x="220" y="66"/>
                    </a:lnTo>
                    <a:lnTo>
                      <a:pt x="214" y="69"/>
                    </a:lnTo>
                    <a:lnTo>
                      <a:pt x="214" y="66"/>
                    </a:lnTo>
                    <a:lnTo>
                      <a:pt x="202" y="66"/>
                    </a:lnTo>
                    <a:lnTo>
                      <a:pt x="200" y="69"/>
                    </a:lnTo>
                    <a:lnTo>
                      <a:pt x="198" y="69"/>
                    </a:lnTo>
                    <a:lnTo>
                      <a:pt x="194" y="69"/>
                    </a:lnTo>
                    <a:lnTo>
                      <a:pt x="191" y="69"/>
                    </a:lnTo>
                    <a:lnTo>
                      <a:pt x="191" y="73"/>
                    </a:lnTo>
                    <a:lnTo>
                      <a:pt x="189" y="71"/>
                    </a:lnTo>
                    <a:lnTo>
                      <a:pt x="187" y="73"/>
                    </a:lnTo>
                    <a:lnTo>
                      <a:pt x="185" y="73"/>
                    </a:lnTo>
                    <a:lnTo>
                      <a:pt x="180" y="73"/>
                    </a:lnTo>
                    <a:lnTo>
                      <a:pt x="176" y="73"/>
                    </a:lnTo>
                    <a:lnTo>
                      <a:pt x="174" y="75"/>
                    </a:lnTo>
                    <a:lnTo>
                      <a:pt x="171" y="73"/>
                    </a:lnTo>
                    <a:lnTo>
                      <a:pt x="169" y="62"/>
                    </a:lnTo>
                    <a:lnTo>
                      <a:pt x="167" y="60"/>
                    </a:lnTo>
                    <a:lnTo>
                      <a:pt x="162" y="57"/>
                    </a:lnTo>
                    <a:lnTo>
                      <a:pt x="165" y="55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8" y="55"/>
                    </a:lnTo>
                    <a:lnTo>
                      <a:pt x="178" y="51"/>
                    </a:lnTo>
                    <a:lnTo>
                      <a:pt x="178" y="46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1" y="35"/>
                    </a:lnTo>
                    <a:lnTo>
                      <a:pt x="171" y="33"/>
                    </a:lnTo>
                    <a:lnTo>
                      <a:pt x="169" y="33"/>
                    </a:lnTo>
                    <a:lnTo>
                      <a:pt x="169" y="31"/>
                    </a:lnTo>
                    <a:lnTo>
                      <a:pt x="167" y="31"/>
                    </a:lnTo>
                    <a:lnTo>
                      <a:pt x="167" y="29"/>
                    </a:lnTo>
                    <a:lnTo>
                      <a:pt x="171" y="26"/>
                    </a:lnTo>
                    <a:lnTo>
                      <a:pt x="176" y="26"/>
                    </a:lnTo>
                    <a:lnTo>
                      <a:pt x="178" y="24"/>
                    </a:lnTo>
                    <a:lnTo>
                      <a:pt x="185" y="24"/>
                    </a:lnTo>
                    <a:lnTo>
                      <a:pt x="200" y="15"/>
                    </a:lnTo>
                    <a:lnTo>
                      <a:pt x="214" y="11"/>
                    </a:lnTo>
                    <a:lnTo>
                      <a:pt x="216" y="11"/>
                    </a:lnTo>
                    <a:lnTo>
                      <a:pt x="223" y="15"/>
                    </a:lnTo>
                    <a:lnTo>
                      <a:pt x="236" y="13"/>
                    </a:lnTo>
                    <a:lnTo>
                      <a:pt x="236" y="9"/>
                    </a:lnTo>
                    <a:lnTo>
                      <a:pt x="243" y="6"/>
                    </a:lnTo>
                    <a:lnTo>
                      <a:pt x="247" y="4"/>
                    </a:lnTo>
                    <a:lnTo>
                      <a:pt x="249" y="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3" name="Freeform 836"/>
              <p:cNvSpPr>
                <a:spLocks/>
              </p:cNvSpPr>
              <p:nvPr/>
            </p:nvSpPr>
            <p:spPr bwMode="auto">
              <a:xfrm>
                <a:off x="2064" y="312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4" name="Freeform 837"/>
              <p:cNvSpPr>
                <a:spLocks/>
              </p:cNvSpPr>
              <p:nvPr/>
            </p:nvSpPr>
            <p:spPr bwMode="auto">
              <a:xfrm>
                <a:off x="2061" y="309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5" name="Freeform 838"/>
              <p:cNvSpPr>
                <a:spLocks/>
              </p:cNvSpPr>
              <p:nvPr/>
            </p:nvSpPr>
            <p:spPr bwMode="auto">
              <a:xfrm>
                <a:off x="2010" y="28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6" name="Freeform 839"/>
              <p:cNvSpPr>
                <a:spLocks/>
              </p:cNvSpPr>
              <p:nvPr/>
            </p:nvSpPr>
            <p:spPr bwMode="auto">
              <a:xfrm>
                <a:off x="1992" y="278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7" name="Freeform 840"/>
              <p:cNvSpPr>
                <a:spLocks/>
              </p:cNvSpPr>
              <p:nvPr/>
            </p:nvSpPr>
            <p:spPr bwMode="auto">
              <a:xfrm>
                <a:off x="1972" y="272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8" name="Freeform 841"/>
              <p:cNvSpPr>
                <a:spLocks/>
              </p:cNvSpPr>
              <p:nvPr/>
            </p:nvSpPr>
            <p:spPr bwMode="auto">
              <a:xfrm>
                <a:off x="1983" y="268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79" name="Freeform 842"/>
              <p:cNvSpPr>
                <a:spLocks/>
              </p:cNvSpPr>
              <p:nvPr/>
            </p:nvSpPr>
            <p:spPr bwMode="auto">
              <a:xfrm>
                <a:off x="1988" y="2685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0 w 2"/>
                  <a:gd name="T5" fmla="*/ 2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0" name="Freeform 843"/>
              <p:cNvSpPr>
                <a:spLocks/>
              </p:cNvSpPr>
              <p:nvPr/>
            </p:nvSpPr>
            <p:spPr bwMode="auto">
              <a:xfrm>
                <a:off x="2001" y="26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1" name="Freeform 844"/>
              <p:cNvSpPr>
                <a:spLocks/>
              </p:cNvSpPr>
              <p:nvPr/>
            </p:nvSpPr>
            <p:spPr bwMode="auto">
              <a:xfrm>
                <a:off x="1959" y="261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2" name="Freeform 845"/>
              <p:cNvSpPr>
                <a:spLocks/>
              </p:cNvSpPr>
              <p:nvPr/>
            </p:nvSpPr>
            <p:spPr bwMode="auto">
              <a:xfrm>
                <a:off x="2061" y="2250"/>
                <a:ext cx="1065" cy="915"/>
              </a:xfrm>
              <a:custGeom>
                <a:avLst/>
                <a:gdLst>
                  <a:gd name="T0" fmla="*/ 159 w 1065"/>
                  <a:gd name="T1" fmla="*/ 44 h 915"/>
                  <a:gd name="T2" fmla="*/ 241 w 1065"/>
                  <a:gd name="T3" fmla="*/ 82 h 915"/>
                  <a:gd name="T4" fmla="*/ 310 w 1065"/>
                  <a:gd name="T5" fmla="*/ 91 h 915"/>
                  <a:gd name="T6" fmla="*/ 388 w 1065"/>
                  <a:gd name="T7" fmla="*/ 113 h 915"/>
                  <a:gd name="T8" fmla="*/ 435 w 1065"/>
                  <a:gd name="T9" fmla="*/ 120 h 915"/>
                  <a:gd name="T10" fmla="*/ 486 w 1065"/>
                  <a:gd name="T11" fmla="*/ 62 h 915"/>
                  <a:gd name="T12" fmla="*/ 551 w 1065"/>
                  <a:gd name="T13" fmla="*/ 42 h 915"/>
                  <a:gd name="T14" fmla="*/ 568 w 1065"/>
                  <a:gd name="T15" fmla="*/ 71 h 915"/>
                  <a:gd name="T16" fmla="*/ 615 w 1065"/>
                  <a:gd name="T17" fmla="*/ 95 h 915"/>
                  <a:gd name="T18" fmla="*/ 689 w 1065"/>
                  <a:gd name="T19" fmla="*/ 64 h 915"/>
                  <a:gd name="T20" fmla="*/ 733 w 1065"/>
                  <a:gd name="T21" fmla="*/ 75 h 915"/>
                  <a:gd name="T22" fmla="*/ 784 w 1065"/>
                  <a:gd name="T23" fmla="*/ 71 h 915"/>
                  <a:gd name="T24" fmla="*/ 827 w 1065"/>
                  <a:gd name="T25" fmla="*/ 49 h 915"/>
                  <a:gd name="T26" fmla="*/ 871 w 1065"/>
                  <a:gd name="T27" fmla="*/ 66 h 915"/>
                  <a:gd name="T28" fmla="*/ 938 w 1065"/>
                  <a:gd name="T29" fmla="*/ 71 h 915"/>
                  <a:gd name="T30" fmla="*/ 996 w 1065"/>
                  <a:gd name="T31" fmla="*/ 84 h 915"/>
                  <a:gd name="T32" fmla="*/ 1025 w 1065"/>
                  <a:gd name="T33" fmla="*/ 115 h 915"/>
                  <a:gd name="T34" fmla="*/ 1016 w 1065"/>
                  <a:gd name="T35" fmla="*/ 180 h 915"/>
                  <a:gd name="T36" fmla="*/ 1023 w 1065"/>
                  <a:gd name="T37" fmla="*/ 233 h 915"/>
                  <a:gd name="T38" fmla="*/ 1016 w 1065"/>
                  <a:gd name="T39" fmla="*/ 273 h 915"/>
                  <a:gd name="T40" fmla="*/ 1001 w 1065"/>
                  <a:gd name="T41" fmla="*/ 315 h 915"/>
                  <a:gd name="T42" fmla="*/ 1047 w 1065"/>
                  <a:gd name="T43" fmla="*/ 348 h 915"/>
                  <a:gd name="T44" fmla="*/ 1036 w 1065"/>
                  <a:gd name="T45" fmla="*/ 388 h 915"/>
                  <a:gd name="T46" fmla="*/ 985 w 1065"/>
                  <a:gd name="T47" fmla="*/ 422 h 915"/>
                  <a:gd name="T48" fmla="*/ 963 w 1065"/>
                  <a:gd name="T49" fmla="*/ 477 h 915"/>
                  <a:gd name="T50" fmla="*/ 927 w 1065"/>
                  <a:gd name="T51" fmla="*/ 402 h 915"/>
                  <a:gd name="T52" fmla="*/ 882 w 1065"/>
                  <a:gd name="T53" fmla="*/ 353 h 915"/>
                  <a:gd name="T54" fmla="*/ 831 w 1065"/>
                  <a:gd name="T55" fmla="*/ 348 h 915"/>
                  <a:gd name="T56" fmla="*/ 789 w 1065"/>
                  <a:gd name="T57" fmla="*/ 344 h 915"/>
                  <a:gd name="T58" fmla="*/ 724 w 1065"/>
                  <a:gd name="T59" fmla="*/ 319 h 915"/>
                  <a:gd name="T60" fmla="*/ 702 w 1065"/>
                  <a:gd name="T61" fmla="*/ 331 h 915"/>
                  <a:gd name="T62" fmla="*/ 684 w 1065"/>
                  <a:gd name="T63" fmla="*/ 371 h 915"/>
                  <a:gd name="T64" fmla="*/ 640 w 1065"/>
                  <a:gd name="T65" fmla="*/ 386 h 915"/>
                  <a:gd name="T66" fmla="*/ 622 w 1065"/>
                  <a:gd name="T67" fmla="*/ 422 h 915"/>
                  <a:gd name="T68" fmla="*/ 642 w 1065"/>
                  <a:gd name="T69" fmla="*/ 453 h 915"/>
                  <a:gd name="T70" fmla="*/ 597 w 1065"/>
                  <a:gd name="T71" fmla="*/ 495 h 915"/>
                  <a:gd name="T72" fmla="*/ 584 w 1065"/>
                  <a:gd name="T73" fmla="*/ 524 h 915"/>
                  <a:gd name="T74" fmla="*/ 562 w 1065"/>
                  <a:gd name="T75" fmla="*/ 517 h 915"/>
                  <a:gd name="T76" fmla="*/ 533 w 1065"/>
                  <a:gd name="T77" fmla="*/ 535 h 915"/>
                  <a:gd name="T78" fmla="*/ 502 w 1065"/>
                  <a:gd name="T79" fmla="*/ 553 h 915"/>
                  <a:gd name="T80" fmla="*/ 477 w 1065"/>
                  <a:gd name="T81" fmla="*/ 593 h 915"/>
                  <a:gd name="T82" fmla="*/ 457 w 1065"/>
                  <a:gd name="T83" fmla="*/ 613 h 915"/>
                  <a:gd name="T84" fmla="*/ 419 w 1065"/>
                  <a:gd name="T85" fmla="*/ 641 h 915"/>
                  <a:gd name="T86" fmla="*/ 406 w 1065"/>
                  <a:gd name="T87" fmla="*/ 670 h 915"/>
                  <a:gd name="T88" fmla="*/ 350 w 1065"/>
                  <a:gd name="T89" fmla="*/ 666 h 915"/>
                  <a:gd name="T90" fmla="*/ 312 w 1065"/>
                  <a:gd name="T91" fmla="*/ 661 h 915"/>
                  <a:gd name="T92" fmla="*/ 321 w 1065"/>
                  <a:gd name="T93" fmla="*/ 708 h 915"/>
                  <a:gd name="T94" fmla="*/ 290 w 1065"/>
                  <a:gd name="T95" fmla="*/ 719 h 915"/>
                  <a:gd name="T96" fmla="*/ 243 w 1065"/>
                  <a:gd name="T97" fmla="*/ 733 h 915"/>
                  <a:gd name="T98" fmla="*/ 210 w 1065"/>
                  <a:gd name="T99" fmla="*/ 737 h 915"/>
                  <a:gd name="T100" fmla="*/ 172 w 1065"/>
                  <a:gd name="T101" fmla="*/ 777 h 915"/>
                  <a:gd name="T102" fmla="*/ 132 w 1065"/>
                  <a:gd name="T103" fmla="*/ 779 h 915"/>
                  <a:gd name="T104" fmla="*/ 130 w 1065"/>
                  <a:gd name="T105" fmla="*/ 795 h 915"/>
                  <a:gd name="T106" fmla="*/ 127 w 1065"/>
                  <a:gd name="T107" fmla="*/ 819 h 915"/>
                  <a:gd name="T108" fmla="*/ 150 w 1065"/>
                  <a:gd name="T109" fmla="*/ 839 h 915"/>
                  <a:gd name="T110" fmla="*/ 134 w 1065"/>
                  <a:gd name="T111" fmla="*/ 875 h 915"/>
                  <a:gd name="T112" fmla="*/ 103 w 1065"/>
                  <a:gd name="T113" fmla="*/ 897 h 915"/>
                  <a:gd name="T114" fmla="*/ 72 w 1065"/>
                  <a:gd name="T115" fmla="*/ 897 h 915"/>
                  <a:gd name="T116" fmla="*/ 32 w 1065"/>
                  <a:gd name="T117" fmla="*/ 886 h 915"/>
                  <a:gd name="T118" fmla="*/ 3 w 1065"/>
                  <a:gd name="T119" fmla="*/ 848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65" h="915">
                    <a:moveTo>
                      <a:pt x="143" y="0"/>
                    </a:moveTo>
                    <a:lnTo>
                      <a:pt x="145" y="0"/>
                    </a:lnTo>
                    <a:lnTo>
                      <a:pt x="143" y="2"/>
                    </a:lnTo>
                    <a:lnTo>
                      <a:pt x="145" y="4"/>
                    </a:lnTo>
                    <a:lnTo>
                      <a:pt x="143" y="4"/>
                    </a:lnTo>
                    <a:lnTo>
                      <a:pt x="145" y="9"/>
                    </a:lnTo>
                    <a:lnTo>
                      <a:pt x="152" y="11"/>
                    </a:lnTo>
                    <a:lnTo>
                      <a:pt x="150" y="11"/>
                    </a:lnTo>
                    <a:lnTo>
                      <a:pt x="154" y="13"/>
                    </a:lnTo>
                    <a:lnTo>
                      <a:pt x="154" y="15"/>
                    </a:lnTo>
                    <a:lnTo>
                      <a:pt x="156" y="17"/>
                    </a:lnTo>
                    <a:lnTo>
                      <a:pt x="152" y="31"/>
                    </a:lnTo>
                    <a:lnTo>
                      <a:pt x="152" y="35"/>
                    </a:lnTo>
                    <a:lnTo>
                      <a:pt x="154" y="37"/>
                    </a:lnTo>
                    <a:lnTo>
                      <a:pt x="154" y="44"/>
                    </a:lnTo>
                    <a:lnTo>
                      <a:pt x="156" y="44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1" y="49"/>
                    </a:lnTo>
                    <a:lnTo>
                      <a:pt x="163" y="49"/>
                    </a:lnTo>
                    <a:lnTo>
                      <a:pt x="165" y="51"/>
                    </a:lnTo>
                    <a:lnTo>
                      <a:pt x="174" y="53"/>
                    </a:lnTo>
                    <a:lnTo>
                      <a:pt x="181" y="57"/>
                    </a:lnTo>
                    <a:lnTo>
                      <a:pt x="194" y="60"/>
                    </a:lnTo>
                    <a:lnTo>
                      <a:pt x="199" y="60"/>
                    </a:lnTo>
                    <a:lnTo>
                      <a:pt x="203" y="55"/>
                    </a:lnTo>
                    <a:lnTo>
                      <a:pt x="210" y="57"/>
                    </a:lnTo>
                    <a:lnTo>
                      <a:pt x="212" y="60"/>
                    </a:lnTo>
                    <a:lnTo>
                      <a:pt x="223" y="62"/>
                    </a:lnTo>
                    <a:lnTo>
                      <a:pt x="225" y="64"/>
                    </a:lnTo>
                    <a:lnTo>
                      <a:pt x="232" y="66"/>
                    </a:lnTo>
                    <a:lnTo>
                      <a:pt x="236" y="73"/>
                    </a:lnTo>
                    <a:lnTo>
                      <a:pt x="239" y="80"/>
                    </a:lnTo>
                    <a:lnTo>
                      <a:pt x="241" y="82"/>
                    </a:lnTo>
                    <a:lnTo>
                      <a:pt x="254" y="89"/>
                    </a:lnTo>
                    <a:lnTo>
                      <a:pt x="257" y="86"/>
                    </a:lnTo>
                    <a:lnTo>
                      <a:pt x="261" y="89"/>
                    </a:lnTo>
                    <a:lnTo>
                      <a:pt x="265" y="86"/>
                    </a:lnTo>
                    <a:lnTo>
                      <a:pt x="265" y="91"/>
                    </a:lnTo>
                    <a:lnTo>
                      <a:pt x="268" y="91"/>
                    </a:lnTo>
                    <a:lnTo>
                      <a:pt x="274" y="91"/>
                    </a:lnTo>
                    <a:lnTo>
                      <a:pt x="274" y="89"/>
                    </a:lnTo>
                    <a:lnTo>
                      <a:pt x="281" y="93"/>
                    </a:lnTo>
                    <a:lnTo>
                      <a:pt x="283" y="91"/>
                    </a:lnTo>
                    <a:lnTo>
                      <a:pt x="290" y="91"/>
                    </a:lnTo>
                    <a:lnTo>
                      <a:pt x="299" y="91"/>
                    </a:lnTo>
                    <a:lnTo>
                      <a:pt x="301" y="93"/>
                    </a:lnTo>
                    <a:lnTo>
                      <a:pt x="303" y="93"/>
                    </a:lnTo>
                    <a:lnTo>
                      <a:pt x="306" y="93"/>
                    </a:lnTo>
                    <a:lnTo>
                      <a:pt x="306" y="91"/>
                    </a:lnTo>
                    <a:lnTo>
                      <a:pt x="310" y="91"/>
                    </a:lnTo>
                    <a:lnTo>
                      <a:pt x="312" y="93"/>
                    </a:lnTo>
                    <a:lnTo>
                      <a:pt x="319" y="93"/>
                    </a:lnTo>
                    <a:lnTo>
                      <a:pt x="328" y="91"/>
                    </a:lnTo>
                    <a:lnTo>
                      <a:pt x="332" y="91"/>
                    </a:lnTo>
                    <a:lnTo>
                      <a:pt x="339" y="91"/>
                    </a:lnTo>
                    <a:lnTo>
                      <a:pt x="343" y="93"/>
                    </a:lnTo>
                    <a:lnTo>
                      <a:pt x="350" y="89"/>
                    </a:lnTo>
                    <a:lnTo>
                      <a:pt x="355" y="91"/>
                    </a:lnTo>
                    <a:lnTo>
                      <a:pt x="361" y="91"/>
                    </a:lnTo>
                    <a:lnTo>
                      <a:pt x="363" y="93"/>
                    </a:lnTo>
                    <a:lnTo>
                      <a:pt x="370" y="93"/>
                    </a:lnTo>
                    <a:lnTo>
                      <a:pt x="375" y="95"/>
                    </a:lnTo>
                    <a:lnTo>
                      <a:pt x="381" y="93"/>
                    </a:lnTo>
                    <a:lnTo>
                      <a:pt x="386" y="104"/>
                    </a:lnTo>
                    <a:lnTo>
                      <a:pt x="388" y="106"/>
                    </a:lnTo>
                    <a:lnTo>
                      <a:pt x="388" y="109"/>
                    </a:lnTo>
                    <a:lnTo>
                      <a:pt x="388" y="113"/>
                    </a:lnTo>
                    <a:lnTo>
                      <a:pt x="390" y="115"/>
                    </a:lnTo>
                    <a:lnTo>
                      <a:pt x="390" y="120"/>
                    </a:lnTo>
                    <a:lnTo>
                      <a:pt x="390" y="122"/>
                    </a:lnTo>
                    <a:lnTo>
                      <a:pt x="384" y="122"/>
                    </a:lnTo>
                    <a:lnTo>
                      <a:pt x="386" y="126"/>
                    </a:lnTo>
                    <a:lnTo>
                      <a:pt x="386" y="128"/>
                    </a:lnTo>
                    <a:lnTo>
                      <a:pt x="390" y="131"/>
                    </a:lnTo>
                    <a:lnTo>
                      <a:pt x="390" y="135"/>
                    </a:lnTo>
                    <a:lnTo>
                      <a:pt x="404" y="133"/>
                    </a:lnTo>
                    <a:lnTo>
                      <a:pt x="406" y="135"/>
                    </a:lnTo>
                    <a:lnTo>
                      <a:pt x="419" y="135"/>
                    </a:lnTo>
                    <a:lnTo>
                      <a:pt x="426" y="133"/>
                    </a:lnTo>
                    <a:lnTo>
                      <a:pt x="426" y="131"/>
                    </a:lnTo>
                    <a:lnTo>
                      <a:pt x="430" y="131"/>
                    </a:lnTo>
                    <a:lnTo>
                      <a:pt x="433" y="126"/>
                    </a:lnTo>
                    <a:lnTo>
                      <a:pt x="435" y="124"/>
                    </a:lnTo>
                    <a:lnTo>
                      <a:pt x="435" y="120"/>
                    </a:lnTo>
                    <a:lnTo>
                      <a:pt x="437" y="117"/>
                    </a:lnTo>
                    <a:lnTo>
                      <a:pt x="441" y="120"/>
                    </a:lnTo>
                    <a:lnTo>
                      <a:pt x="446" y="117"/>
                    </a:lnTo>
                    <a:lnTo>
                      <a:pt x="455" y="120"/>
                    </a:lnTo>
                    <a:lnTo>
                      <a:pt x="459" y="111"/>
                    </a:lnTo>
                    <a:lnTo>
                      <a:pt x="461" y="111"/>
                    </a:lnTo>
                    <a:lnTo>
                      <a:pt x="461" y="106"/>
                    </a:lnTo>
                    <a:lnTo>
                      <a:pt x="455" y="100"/>
                    </a:lnTo>
                    <a:lnTo>
                      <a:pt x="470" y="89"/>
                    </a:lnTo>
                    <a:lnTo>
                      <a:pt x="473" y="84"/>
                    </a:lnTo>
                    <a:lnTo>
                      <a:pt x="479" y="80"/>
                    </a:lnTo>
                    <a:lnTo>
                      <a:pt x="479" y="77"/>
                    </a:lnTo>
                    <a:lnTo>
                      <a:pt x="475" y="73"/>
                    </a:lnTo>
                    <a:lnTo>
                      <a:pt x="479" y="69"/>
                    </a:lnTo>
                    <a:lnTo>
                      <a:pt x="477" y="66"/>
                    </a:lnTo>
                    <a:lnTo>
                      <a:pt x="479" y="62"/>
                    </a:lnTo>
                    <a:lnTo>
                      <a:pt x="486" y="62"/>
                    </a:lnTo>
                    <a:lnTo>
                      <a:pt x="488" y="60"/>
                    </a:lnTo>
                    <a:lnTo>
                      <a:pt x="495" y="62"/>
                    </a:lnTo>
                    <a:lnTo>
                      <a:pt x="508" y="49"/>
                    </a:lnTo>
                    <a:lnTo>
                      <a:pt x="517" y="46"/>
                    </a:lnTo>
                    <a:lnTo>
                      <a:pt x="519" y="44"/>
                    </a:lnTo>
                    <a:lnTo>
                      <a:pt x="526" y="44"/>
                    </a:lnTo>
                    <a:lnTo>
                      <a:pt x="533" y="44"/>
                    </a:lnTo>
                    <a:lnTo>
                      <a:pt x="533" y="42"/>
                    </a:lnTo>
                    <a:lnTo>
                      <a:pt x="537" y="44"/>
                    </a:lnTo>
                    <a:lnTo>
                      <a:pt x="535" y="46"/>
                    </a:lnTo>
                    <a:lnTo>
                      <a:pt x="539" y="49"/>
                    </a:lnTo>
                    <a:lnTo>
                      <a:pt x="542" y="46"/>
                    </a:lnTo>
                    <a:lnTo>
                      <a:pt x="542" y="44"/>
                    </a:lnTo>
                    <a:lnTo>
                      <a:pt x="546" y="44"/>
                    </a:lnTo>
                    <a:lnTo>
                      <a:pt x="548" y="42"/>
                    </a:lnTo>
                    <a:lnTo>
                      <a:pt x="551" y="44"/>
                    </a:lnTo>
                    <a:lnTo>
                      <a:pt x="551" y="42"/>
                    </a:lnTo>
                    <a:lnTo>
                      <a:pt x="548" y="37"/>
                    </a:lnTo>
                    <a:lnTo>
                      <a:pt x="551" y="37"/>
                    </a:lnTo>
                    <a:lnTo>
                      <a:pt x="566" y="40"/>
                    </a:lnTo>
                    <a:lnTo>
                      <a:pt x="577" y="37"/>
                    </a:lnTo>
                    <a:lnTo>
                      <a:pt x="580" y="40"/>
                    </a:lnTo>
                    <a:lnTo>
                      <a:pt x="584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91" y="57"/>
                    </a:lnTo>
                    <a:lnTo>
                      <a:pt x="591" y="66"/>
                    </a:lnTo>
                    <a:lnTo>
                      <a:pt x="593" y="66"/>
                    </a:lnTo>
                    <a:lnTo>
                      <a:pt x="595" y="69"/>
                    </a:lnTo>
                    <a:lnTo>
                      <a:pt x="593" y="71"/>
                    </a:lnTo>
                    <a:lnTo>
                      <a:pt x="591" y="71"/>
                    </a:lnTo>
                    <a:lnTo>
                      <a:pt x="582" y="69"/>
                    </a:lnTo>
                    <a:lnTo>
                      <a:pt x="575" y="66"/>
                    </a:lnTo>
                    <a:lnTo>
                      <a:pt x="568" y="71"/>
                    </a:lnTo>
                    <a:lnTo>
                      <a:pt x="573" y="77"/>
                    </a:lnTo>
                    <a:lnTo>
                      <a:pt x="573" y="80"/>
                    </a:lnTo>
                    <a:lnTo>
                      <a:pt x="577" y="82"/>
                    </a:lnTo>
                    <a:lnTo>
                      <a:pt x="580" y="93"/>
                    </a:lnTo>
                    <a:lnTo>
                      <a:pt x="588" y="93"/>
                    </a:lnTo>
                    <a:lnTo>
                      <a:pt x="593" y="95"/>
                    </a:lnTo>
                    <a:lnTo>
                      <a:pt x="595" y="95"/>
                    </a:lnTo>
                    <a:lnTo>
                      <a:pt x="595" y="91"/>
                    </a:lnTo>
                    <a:lnTo>
                      <a:pt x="600" y="91"/>
                    </a:lnTo>
                    <a:lnTo>
                      <a:pt x="602" y="91"/>
                    </a:lnTo>
                    <a:lnTo>
                      <a:pt x="604" y="91"/>
                    </a:lnTo>
                    <a:lnTo>
                      <a:pt x="604" y="93"/>
                    </a:lnTo>
                    <a:lnTo>
                      <a:pt x="608" y="91"/>
                    </a:lnTo>
                    <a:lnTo>
                      <a:pt x="608" y="93"/>
                    </a:lnTo>
                    <a:lnTo>
                      <a:pt x="611" y="93"/>
                    </a:lnTo>
                    <a:lnTo>
                      <a:pt x="611" y="95"/>
                    </a:lnTo>
                    <a:lnTo>
                      <a:pt x="615" y="95"/>
                    </a:lnTo>
                    <a:lnTo>
                      <a:pt x="615" y="91"/>
                    </a:lnTo>
                    <a:lnTo>
                      <a:pt x="622" y="91"/>
                    </a:lnTo>
                    <a:lnTo>
                      <a:pt x="624" y="89"/>
                    </a:lnTo>
                    <a:lnTo>
                      <a:pt x="635" y="91"/>
                    </a:lnTo>
                    <a:lnTo>
                      <a:pt x="635" y="93"/>
                    </a:lnTo>
                    <a:lnTo>
                      <a:pt x="644" y="91"/>
                    </a:lnTo>
                    <a:lnTo>
                      <a:pt x="644" y="89"/>
                    </a:lnTo>
                    <a:lnTo>
                      <a:pt x="649" y="89"/>
                    </a:lnTo>
                    <a:lnTo>
                      <a:pt x="662" y="84"/>
                    </a:lnTo>
                    <a:lnTo>
                      <a:pt x="675" y="75"/>
                    </a:lnTo>
                    <a:lnTo>
                      <a:pt x="678" y="73"/>
                    </a:lnTo>
                    <a:lnTo>
                      <a:pt x="675" y="71"/>
                    </a:lnTo>
                    <a:lnTo>
                      <a:pt x="678" y="69"/>
                    </a:lnTo>
                    <a:lnTo>
                      <a:pt x="678" y="66"/>
                    </a:lnTo>
                    <a:lnTo>
                      <a:pt x="682" y="69"/>
                    </a:lnTo>
                    <a:lnTo>
                      <a:pt x="691" y="64"/>
                    </a:lnTo>
                    <a:lnTo>
                      <a:pt x="689" y="64"/>
                    </a:lnTo>
                    <a:lnTo>
                      <a:pt x="691" y="62"/>
                    </a:lnTo>
                    <a:lnTo>
                      <a:pt x="695" y="64"/>
                    </a:lnTo>
                    <a:lnTo>
                      <a:pt x="700" y="62"/>
                    </a:lnTo>
                    <a:lnTo>
                      <a:pt x="702" y="64"/>
                    </a:lnTo>
                    <a:lnTo>
                      <a:pt x="704" y="64"/>
                    </a:lnTo>
                    <a:lnTo>
                      <a:pt x="707" y="62"/>
                    </a:lnTo>
                    <a:lnTo>
                      <a:pt x="704" y="60"/>
                    </a:lnTo>
                    <a:lnTo>
                      <a:pt x="707" y="57"/>
                    </a:lnTo>
                    <a:lnTo>
                      <a:pt x="713" y="60"/>
                    </a:lnTo>
                    <a:lnTo>
                      <a:pt x="711" y="64"/>
                    </a:lnTo>
                    <a:lnTo>
                      <a:pt x="713" y="73"/>
                    </a:lnTo>
                    <a:lnTo>
                      <a:pt x="713" y="75"/>
                    </a:lnTo>
                    <a:lnTo>
                      <a:pt x="718" y="75"/>
                    </a:lnTo>
                    <a:lnTo>
                      <a:pt x="720" y="75"/>
                    </a:lnTo>
                    <a:lnTo>
                      <a:pt x="724" y="71"/>
                    </a:lnTo>
                    <a:lnTo>
                      <a:pt x="733" y="73"/>
                    </a:lnTo>
                    <a:lnTo>
                      <a:pt x="733" y="75"/>
                    </a:lnTo>
                    <a:lnTo>
                      <a:pt x="735" y="77"/>
                    </a:lnTo>
                    <a:lnTo>
                      <a:pt x="738" y="77"/>
                    </a:lnTo>
                    <a:lnTo>
                      <a:pt x="740" y="77"/>
                    </a:lnTo>
                    <a:lnTo>
                      <a:pt x="744" y="77"/>
                    </a:lnTo>
                    <a:lnTo>
                      <a:pt x="751" y="77"/>
                    </a:lnTo>
                    <a:lnTo>
                      <a:pt x="756" y="80"/>
                    </a:lnTo>
                    <a:lnTo>
                      <a:pt x="758" y="80"/>
                    </a:lnTo>
                    <a:lnTo>
                      <a:pt x="760" y="75"/>
                    </a:lnTo>
                    <a:lnTo>
                      <a:pt x="760" y="77"/>
                    </a:lnTo>
                    <a:lnTo>
                      <a:pt x="762" y="80"/>
                    </a:lnTo>
                    <a:lnTo>
                      <a:pt x="764" y="77"/>
                    </a:lnTo>
                    <a:lnTo>
                      <a:pt x="773" y="75"/>
                    </a:lnTo>
                    <a:lnTo>
                      <a:pt x="778" y="77"/>
                    </a:lnTo>
                    <a:lnTo>
                      <a:pt x="780" y="75"/>
                    </a:lnTo>
                    <a:lnTo>
                      <a:pt x="784" y="77"/>
                    </a:lnTo>
                    <a:lnTo>
                      <a:pt x="787" y="73"/>
                    </a:lnTo>
                    <a:lnTo>
                      <a:pt x="784" y="71"/>
                    </a:lnTo>
                    <a:lnTo>
                      <a:pt x="782" y="66"/>
                    </a:lnTo>
                    <a:lnTo>
                      <a:pt x="784" y="66"/>
                    </a:lnTo>
                    <a:lnTo>
                      <a:pt x="782" y="64"/>
                    </a:lnTo>
                    <a:lnTo>
                      <a:pt x="782" y="62"/>
                    </a:lnTo>
                    <a:lnTo>
                      <a:pt x="787" y="62"/>
                    </a:lnTo>
                    <a:lnTo>
                      <a:pt x="791" y="57"/>
                    </a:lnTo>
                    <a:lnTo>
                      <a:pt x="793" y="57"/>
                    </a:lnTo>
                    <a:lnTo>
                      <a:pt x="796" y="62"/>
                    </a:lnTo>
                    <a:lnTo>
                      <a:pt x="807" y="60"/>
                    </a:lnTo>
                    <a:lnTo>
                      <a:pt x="807" y="62"/>
                    </a:lnTo>
                    <a:lnTo>
                      <a:pt x="809" y="60"/>
                    </a:lnTo>
                    <a:lnTo>
                      <a:pt x="809" y="57"/>
                    </a:lnTo>
                    <a:lnTo>
                      <a:pt x="816" y="55"/>
                    </a:lnTo>
                    <a:lnTo>
                      <a:pt x="816" y="53"/>
                    </a:lnTo>
                    <a:lnTo>
                      <a:pt x="827" y="53"/>
                    </a:lnTo>
                    <a:lnTo>
                      <a:pt x="827" y="51"/>
                    </a:lnTo>
                    <a:lnTo>
                      <a:pt x="827" y="49"/>
                    </a:lnTo>
                    <a:lnTo>
                      <a:pt x="827" y="46"/>
                    </a:lnTo>
                    <a:lnTo>
                      <a:pt x="829" y="44"/>
                    </a:lnTo>
                    <a:lnTo>
                      <a:pt x="827" y="44"/>
                    </a:lnTo>
                    <a:lnTo>
                      <a:pt x="833" y="44"/>
                    </a:lnTo>
                    <a:lnTo>
                      <a:pt x="836" y="49"/>
                    </a:lnTo>
                    <a:lnTo>
                      <a:pt x="845" y="49"/>
                    </a:lnTo>
                    <a:lnTo>
                      <a:pt x="845" y="51"/>
                    </a:lnTo>
                    <a:lnTo>
                      <a:pt x="851" y="51"/>
                    </a:lnTo>
                    <a:lnTo>
                      <a:pt x="854" y="49"/>
                    </a:lnTo>
                    <a:lnTo>
                      <a:pt x="858" y="49"/>
                    </a:lnTo>
                    <a:lnTo>
                      <a:pt x="860" y="49"/>
                    </a:lnTo>
                    <a:lnTo>
                      <a:pt x="865" y="51"/>
                    </a:lnTo>
                    <a:lnTo>
                      <a:pt x="867" y="55"/>
                    </a:lnTo>
                    <a:lnTo>
                      <a:pt x="869" y="57"/>
                    </a:lnTo>
                    <a:lnTo>
                      <a:pt x="867" y="60"/>
                    </a:lnTo>
                    <a:lnTo>
                      <a:pt x="867" y="62"/>
                    </a:lnTo>
                    <a:lnTo>
                      <a:pt x="871" y="66"/>
                    </a:lnTo>
                    <a:lnTo>
                      <a:pt x="871" y="69"/>
                    </a:lnTo>
                    <a:lnTo>
                      <a:pt x="878" y="69"/>
                    </a:lnTo>
                    <a:lnTo>
                      <a:pt x="882" y="66"/>
                    </a:lnTo>
                    <a:lnTo>
                      <a:pt x="887" y="66"/>
                    </a:lnTo>
                    <a:lnTo>
                      <a:pt x="889" y="64"/>
                    </a:lnTo>
                    <a:lnTo>
                      <a:pt x="894" y="64"/>
                    </a:lnTo>
                    <a:lnTo>
                      <a:pt x="894" y="62"/>
                    </a:lnTo>
                    <a:lnTo>
                      <a:pt x="898" y="62"/>
                    </a:lnTo>
                    <a:lnTo>
                      <a:pt x="900" y="60"/>
                    </a:lnTo>
                    <a:lnTo>
                      <a:pt x="909" y="64"/>
                    </a:lnTo>
                    <a:lnTo>
                      <a:pt x="914" y="69"/>
                    </a:lnTo>
                    <a:lnTo>
                      <a:pt x="918" y="71"/>
                    </a:lnTo>
                    <a:lnTo>
                      <a:pt x="927" y="71"/>
                    </a:lnTo>
                    <a:lnTo>
                      <a:pt x="927" y="69"/>
                    </a:lnTo>
                    <a:lnTo>
                      <a:pt x="929" y="66"/>
                    </a:lnTo>
                    <a:lnTo>
                      <a:pt x="934" y="66"/>
                    </a:lnTo>
                    <a:lnTo>
                      <a:pt x="938" y="71"/>
                    </a:lnTo>
                    <a:lnTo>
                      <a:pt x="943" y="66"/>
                    </a:lnTo>
                    <a:lnTo>
                      <a:pt x="947" y="69"/>
                    </a:lnTo>
                    <a:lnTo>
                      <a:pt x="954" y="62"/>
                    </a:lnTo>
                    <a:lnTo>
                      <a:pt x="954" y="60"/>
                    </a:lnTo>
                    <a:lnTo>
                      <a:pt x="958" y="60"/>
                    </a:lnTo>
                    <a:lnTo>
                      <a:pt x="965" y="55"/>
                    </a:lnTo>
                    <a:lnTo>
                      <a:pt x="967" y="55"/>
                    </a:lnTo>
                    <a:lnTo>
                      <a:pt x="969" y="57"/>
                    </a:lnTo>
                    <a:lnTo>
                      <a:pt x="976" y="57"/>
                    </a:lnTo>
                    <a:lnTo>
                      <a:pt x="978" y="62"/>
                    </a:lnTo>
                    <a:lnTo>
                      <a:pt x="980" y="64"/>
                    </a:lnTo>
                    <a:lnTo>
                      <a:pt x="983" y="64"/>
                    </a:lnTo>
                    <a:lnTo>
                      <a:pt x="985" y="69"/>
                    </a:lnTo>
                    <a:lnTo>
                      <a:pt x="992" y="73"/>
                    </a:lnTo>
                    <a:lnTo>
                      <a:pt x="992" y="77"/>
                    </a:lnTo>
                    <a:lnTo>
                      <a:pt x="996" y="80"/>
                    </a:lnTo>
                    <a:lnTo>
                      <a:pt x="996" y="84"/>
                    </a:lnTo>
                    <a:lnTo>
                      <a:pt x="994" y="89"/>
                    </a:lnTo>
                    <a:lnTo>
                      <a:pt x="996" y="93"/>
                    </a:lnTo>
                    <a:lnTo>
                      <a:pt x="1001" y="93"/>
                    </a:lnTo>
                    <a:lnTo>
                      <a:pt x="1003" y="89"/>
                    </a:lnTo>
                    <a:lnTo>
                      <a:pt x="1012" y="91"/>
                    </a:lnTo>
                    <a:lnTo>
                      <a:pt x="1014" y="93"/>
                    </a:lnTo>
                    <a:lnTo>
                      <a:pt x="1018" y="95"/>
                    </a:lnTo>
                    <a:lnTo>
                      <a:pt x="1018" y="97"/>
                    </a:lnTo>
                    <a:lnTo>
                      <a:pt x="1021" y="97"/>
                    </a:lnTo>
                    <a:lnTo>
                      <a:pt x="1023" y="100"/>
                    </a:lnTo>
                    <a:lnTo>
                      <a:pt x="1027" y="102"/>
                    </a:lnTo>
                    <a:lnTo>
                      <a:pt x="1032" y="100"/>
                    </a:lnTo>
                    <a:lnTo>
                      <a:pt x="1034" y="102"/>
                    </a:lnTo>
                    <a:lnTo>
                      <a:pt x="1034" y="104"/>
                    </a:lnTo>
                    <a:lnTo>
                      <a:pt x="1029" y="106"/>
                    </a:lnTo>
                    <a:lnTo>
                      <a:pt x="1029" y="111"/>
                    </a:lnTo>
                    <a:lnTo>
                      <a:pt x="1025" y="115"/>
                    </a:lnTo>
                    <a:lnTo>
                      <a:pt x="1016" y="117"/>
                    </a:lnTo>
                    <a:lnTo>
                      <a:pt x="1012" y="117"/>
                    </a:lnTo>
                    <a:lnTo>
                      <a:pt x="1012" y="120"/>
                    </a:lnTo>
                    <a:lnTo>
                      <a:pt x="1003" y="122"/>
                    </a:lnTo>
                    <a:lnTo>
                      <a:pt x="1001" y="128"/>
                    </a:lnTo>
                    <a:lnTo>
                      <a:pt x="1003" y="131"/>
                    </a:lnTo>
                    <a:lnTo>
                      <a:pt x="1001" y="131"/>
                    </a:lnTo>
                    <a:lnTo>
                      <a:pt x="1001" y="133"/>
                    </a:lnTo>
                    <a:lnTo>
                      <a:pt x="1003" y="142"/>
                    </a:lnTo>
                    <a:lnTo>
                      <a:pt x="998" y="144"/>
                    </a:lnTo>
                    <a:lnTo>
                      <a:pt x="1001" y="148"/>
                    </a:lnTo>
                    <a:lnTo>
                      <a:pt x="1003" y="155"/>
                    </a:lnTo>
                    <a:lnTo>
                      <a:pt x="1005" y="157"/>
                    </a:lnTo>
                    <a:lnTo>
                      <a:pt x="1016" y="155"/>
                    </a:lnTo>
                    <a:lnTo>
                      <a:pt x="1018" y="173"/>
                    </a:lnTo>
                    <a:lnTo>
                      <a:pt x="1016" y="175"/>
                    </a:lnTo>
                    <a:lnTo>
                      <a:pt x="1016" y="180"/>
                    </a:lnTo>
                    <a:lnTo>
                      <a:pt x="1018" y="188"/>
                    </a:lnTo>
                    <a:lnTo>
                      <a:pt x="1021" y="191"/>
                    </a:lnTo>
                    <a:lnTo>
                      <a:pt x="1021" y="193"/>
                    </a:lnTo>
                    <a:lnTo>
                      <a:pt x="1012" y="195"/>
                    </a:lnTo>
                    <a:lnTo>
                      <a:pt x="1007" y="200"/>
                    </a:lnTo>
                    <a:lnTo>
                      <a:pt x="1007" y="202"/>
                    </a:lnTo>
                    <a:lnTo>
                      <a:pt x="1009" y="206"/>
                    </a:lnTo>
                    <a:lnTo>
                      <a:pt x="1012" y="206"/>
                    </a:lnTo>
                    <a:lnTo>
                      <a:pt x="1018" y="202"/>
                    </a:lnTo>
                    <a:lnTo>
                      <a:pt x="1027" y="204"/>
                    </a:lnTo>
                    <a:lnTo>
                      <a:pt x="1025" y="204"/>
                    </a:lnTo>
                    <a:lnTo>
                      <a:pt x="1027" y="208"/>
                    </a:lnTo>
                    <a:lnTo>
                      <a:pt x="1025" y="211"/>
                    </a:lnTo>
                    <a:lnTo>
                      <a:pt x="1025" y="224"/>
                    </a:lnTo>
                    <a:lnTo>
                      <a:pt x="1023" y="226"/>
                    </a:lnTo>
                    <a:lnTo>
                      <a:pt x="1025" y="226"/>
                    </a:lnTo>
                    <a:lnTo>
                      <a:pt x="1023" y="233"/>
                    </a:lnTo>
                    <a:lnTo>
                      <a:pt x="1025" y="235"/>
                    </a:lnTo>
                    <a:lnTo>
                      <a:pt x="1027" y="242"/>
                    </a:lnTo>
                    <a:lnTo>
                      <a:pt x="1025" y="244"/>
                    </a:lnTo>
                    <a:lnTo>
                      <a:pt x="1016" y="246"/>
                    </a:lnTo>
                    <a:lnTo>
                      <a:pt x="1012" y="251"/>
                    </a:lnTo>
                    <a:lnTo>
                      <a:pt x="1005" y="251"/>
                    </a:lnTo>
                    <a:lnTo>
                      <a:pt x="994" y="255"/>
                    </a:lnTo>
                    <a:lnTo>
                      <a:pt x="998" y="262"/>
                    </a:lnTo>
                    <a:lnTo>
                      <a:pt x="994" y="264"/>
                    </a:lnTo>
                    <a:lnTo>
                      <a:pt x="994" y="266"/>
                    </a:lnTo>
                    <a:lnTo>
                      <a:pt x="994" y="268"/>
                    </a:lnTo>
                    <a:lnTo>
                      <a:pt x="1001" y="271"/>
                    </a:lnTo>
                    <a:lnTo>
                      <a:pt x="1003" y="268"/>
                    </a:lnTo>
                    <a:lnTo>
                      <a:pt x="1009" y="268"/>
                    </a:lnTo>
                    <a:lnTo>
                      <a:pt x="1009" y="271"/>
                    </a:lnTo>
                    <a:lnTo>
                      <a:pt x="1014" y="271"/>
                    </a:lnTo>
                    <a:lnTo>
                      <a:pt x="1016" y="273"/>
                    </a:lnTo>
                    <a:lnTo>
                      <a:pt x="1014" y="277"/>
                    </a:lnTo>
                    <a:lnTo>
                      <a:pt x="1016" y="280"/>
                    </a:lnTo>
                    <a:lnTo>
                      <a:pt x="1014" y="288"/>
                    </a:lnTo>
                    <a:lnTo>
                      <a:pt x="1016" y="291"/>
                    </a:lnTo>
                    <a:lnTo>
                      <a:pt x="1012" y="299"/>
                    </a:lnTo>
                    <a:lnTo>
                      <a:pt x="1007" y="299"/>
                    </a:lnTo>
                    <a:lnTo>
                      <a:pt x="1005" y="297"/>
                    </a:lnTo>
                    <a:lnTo>
                      <a:pt x="1001" y="295"/>
                    </a:lnTo>
                    <a:lnTo>
                      <a:pt x="996" y="299"/>
                    </a:lnTo>
                    <a:lnTo>
                      <a:pt x="996" y="302"/>
                    </a:lnTo>
                    <a:lnTo>
                      <a:pt x="1001" y="304"/>
                    </a:lnTo>
                    <a:lnTo>
                      <a:pt x="1005" y="302"/>
                    </a:lnTo>
                    <a:lnTo>
                      <a:pt x="1007" y="304"/>
                    </a:lnTo>
                    <a:lnTo>
                      <a:pt x="1009" y="308"/>
                    </a:lnTo>
                    <a:lnTo>
                      <a:pt x="1005" y="308"/>
                    </a:lnTo>
                    <a:lnTo>
                      <a:pt x="1003" y="313"/>
                    </a:lnTo>
                    <a:lnTo>
                      <a:pt x="1001" y="315"/>
                    </a:lnTo>
                    <a:lnTo>
                      <a:pt x="994" y="315"/>
                    </a:lnTo>
                    <a:lnTo>
                      <a:pt x="994" y="317"/>
                    </a:lnTo>
                    <a:lnTo>
                      <a:pt x="1003" y="319"/>
                    </a:lnTo>
                    <a:lnTo>
                      <a:pt x="1007" y="322"/>
                    </a:lnTo>
                    <a:lnTo>
                      <a:pt x="1007" y="317"/>
                    </a:lnTo>
                    <a:lnTo>
                      <a:pt x="1003" y="315"/>
                    </a:lnTo>
                    <a:lnTo>
                      <a:pt x="1005" y="315"/>
                    </a:lnTo>
                    <a:lnTo>
                      <a:pt x="1012" y="313"/>
                    </a:lnTo>
                    <a:lnTo>
                      <a:pt x="1016" y="315"/>
                    </a:lnTo>
                    <a:lnTo>
                      <a:pt x="1016" y="322"/>
                    </a:lnTo>
                    <a:lnTo>
                      <a:pt x="1021" y="324"/>
                    </a:lnTo>
                    <a:lnTo>
                      <a:pt x="1021" y="326"/>
                    </a:lnTo>
                    <a:lnTo>
                      <a:pt x="1029" y="328"/>
                    </a:lnTo>
                    <a:lnTo>
                      <a:pt x="1034" y="333"/>
                    </a:lnTo>
                    <a:lnTo>
                      <a:pt x="1032" y="344"/>
                    </a:lnTo>
                    <a:lnTo>
                      <a:pt x="1041" y="344"/>
                    </a:lnTo>
                    <a:lnTo>
                      <a:pt x="1047" y="348"/>
                    </a:lnTo>
                    <a:lnTo>
                      <a:pt x="1047" y="351"/>
                    </a:lnTo>
                    <a:lnTo>
                      <a:pt x="1050" y="351"/>
                    </a:lnTo>
                    <a:lnTo>
                      <a:pt x="1056" y="351"/>
                    </a:lnTo>
                    <a:lnTo>
                      <a:pt x="1058" y="355"/>
                    </a:lnTo>
                    <a:lnTo>
                      <a:pt x="1063" y="357"/>
                    </a:lnTo>
                    <a:lnTo>
                      <a:pt x="1065" y="359"/>
                    </a:lnTo>
                    <a:lnTo>
                      <a:pt x="1065" y="366"/>
                    </a:lnTo>
                    <a:lnTo>
                      <a:pt x="1063" y="368"/>
                    </a:lnTo>
                    <a:lnTo>
                      <a:pt x="1058" y="368"/>
                    </a:lnTo>
                    <a:lnTo>
                      <a:pt x="1052" y="371"/>
                    </a:lnTo>
                    <a:lnTo>
                      <a:pt x="1054" y="377"/>
                    </a:lnTo>
                    <a:lnTo>
                      <a:pt x="1058" y="379"/>
                    </a:lnTo>
                    <a:lnTo>
                      <a:pt x="1052" y="386"/>
                    </a:lnTo>
                    <a:lnTo>
                      <a:pt x="1050" y="386"/>
                    </a:lnTo>
                    <a:lnTo>
                      <a:pt x="1045" y="391"/>
                    </a:lnTo>
                    <a:lnTo>
                      <a:pt x="1036" y="391"/>
                    </a:lnTo>
                    <a:lnTo>
                      <a:pt x="1036" y="388"/>
                    </a:lnTo>
                    <a:lnTo>
                      <a:pt x="1036" y="386"/>
                    </a:lnTo>
                    <a:lnTo>
                      <a:pt x="1034" y="384"/>
                    </a:lnTo>
                    <a:lnTo>
                      <a:pt x="1025" y="388"/>
                    </a:lnTo>
                    <a:lnTo>
                      <a:pt x="1018" y="375"/>
                    </a:lnTo>
                    <a:lnTo>
                      <a:pt x="1014" y="377"/>
                    </a:lnTo>
                    <a:lnTo>
                      <a:pt x="1012" y="382"/>
                    </a:lnTo>
                    <a:lnTo>
                      <a:pt x="1005" y="384"/>
                    </a:lnTo>
                    <a:lnTo>
                      <a:pt x="1003" y="393"/>
                    </a:lnTo>
                    <a:lnTo>
                      <a:pt x="998" y="395"/>
                    </a:lnTo>
                    <a:lnTo>
                      <a:pt x="994" y="397"/>
                    </a:lnTo>
                    <a:lnTo>
                      <a:pt x="992" y="399"/>
                    </a:lnTo>
                    <a:lnTo>
                      <a:pt x="994" y="404"/>
                    </a:lnTo>
                    <a:lnTo>
                      <a:pt x="985" y="411"/>
                    </a:lnTo>
                    <a:lnTo>
                      <a:pt x="985" y="413"/>
                    </a:lnTo>
                    <a:lnTo>
                      <a:pt x="985" y="417"/>
                    </a:lnTo>
                    <a:lnTo>
                      <a:pt x="983" y="419"/>
                    </a:lnTo>
                    <a:lnTo>
                      <a:pt x="985" y="422"/>
                    </a:lnTo>
                    <a:lnTo>
                      <a:pt x="978" y="424"/>
                    </a:lnTo>
                    <a:lnTo>
                      <a:pt x="980" y="428"/>
                    </a:lnTo>
                    <a:lnTo>
                      <a:pt x="976" y="433"/>
                    </a:lnTo>
                    <a:lnTo>
                      <a:pt x="976" y="442"/>
                    </a:lnTo>
                    <a:lnTo>
                      <a:pt x="985" y="453"/>
                    </a:lnTo>
                    <a:lnTo>
                      <a:pt x="987" y="457"/>
                    </a:lnTo>
                    <a:lnTo>
                      <a:pt x="987" y="459"/>
                    </a:lnTo>
                    <a:lnTo>
                      <a:pt x="980" y="462"/>
                    </a:lnTo>
                    <a:lnTo>
                      <a:pt x="976" y="466"/>
                    </a:lnTo>
                    <a:lnTo>
                      <a:pt x="974" y="464"/>
                    </a:lnTo>
                    <a:lnTo>
                      <a:pt x="972" y="466"/>
                    </a:lnTo>
                    <a:lnTo>
                      <a:pt x="972" y="468"/>
                    </a:lnTo>
                    <a:lnTo>
                      <a:pt x="976" y="473"/>
                    </a:lnTo>
                    <a:lnTo>
                      <a:pt x="974" y="475"/>
                    </a:lnTo>
                    <a:lnTo>
                      <a:pt x="967" y="475"/>
                    </a:lnTo>
                    <a:lnTo>
                      <a:pt x="965" y="477"/>
                    </a:lnTo>
                    <a:lnTo>
                      <a:pt x="963" y="477"/>
                    </a:lnTo>
                    <a:lnTo>
                      <a:pt x="960" y="475"/>
                    </a:lnTo>
                    <a:lnTo>
                      <a:pt x="954" y="477"/>
                    </a:lnTo>
                    <a:lnTo>
                      <a:pt x="947" y="473"/>
                    </a:lnTo>
                    <a:lnTo>
                      <a:pt x="945" y="470"/>
                    </a:lnTo>
                    <a:lnTo>
                      <a:pt x="940" y="464"/>
                    </a:lnTo>
                    <a:lnTo>
                      <a:pt x="929" y="462"/>
                    </a:lnTo>
                    <a:lnTo>
                      <a:pt x="923" y="455"/>
                    </a:lnTo>
                    <a:lnTo>
                      <a:pt x="927" y="455"/>
                    </a:lnTo>
                    <a:lnTo>
                      <a:pt x="929" y="451"/>
                    </a:lnTo>
                    <a:lnTo>
                      <a:pt x="929" y="428"/>
                    </a:lnTo>
                    <a:lnTo>
                      <a:pt x="927" y="426"/>
                    </a:lnTo>
                    <a:lnTo>
                      <a:pt x="927" y="424"/>
                    </a:lnTo>
                    <a:lnTo>
                      <a:pt x="918" y="426"/>
                    </a:lnTo>
                    <a:lnTo>
                      <a:pt x="918" y="417"/>
                    </a:lnTo>
                    <a:lnTo>
                      <a:pt x="920" y="415"/>
                    </a:lnTo>
                    <a:lnTo>
                      <a:pt x="929" y="406"/>
                    </a:lnTo>
                    <a:lnTo>
                      <a:pt x="927" y="402"/>
                    </a:lnTo>
                    <a:lnTo>
                      <a:pt x="927" y="399"/>
                    </a:lnTo>
                    <a:lnTo>
                      <a:pt x="929" y="391"/>
                    </a:lnTo>
                    <a:lnTo>
                      <a:pt x="931" y="388"/>
                    </a:lnTo>
                    <a:lnTo>
                      <a:pt x="931" y="384"/>
                    </a:lnTo>
                    <a:lnTo>
                      <a:pt x="934" y="375"/>
                    </a:lnTo>
                    <a:lnTo>
                      <a:pt x="929" y="368"/>
                    </a:lnTo>
                    <a:lnTo>
                      <a:pt x="929" y="366"/>
                    </a:lnTo>
                    <a:lnTo>
                      <a:pt x="925" y="362"/>
                    </a:lnTo>
                    <a:lnTo>
                      <a:pt x="920" y="359"/>
                    </a:lnTo>
                    <a:lnTo>
                      <a:pt x="914" y="355"/>
                    </a:lnTo>
                    <a:lnTo>
                      <a:pt x="911" y="351"/>
                    </a:lnTo>
                    <a:lnTo>
                      <a:pt x="909" y="348"/>
                    </a:lnTo>
                    <a:lnTo>
                      <a:pt x="907" y="346"/>
                    </a:lnTo>
                    <a:lnTo>
                      <a:pt x="900" y="346"/>
                    </a:lnTo>
                    <a:lnTo>
                      <a:pt x="898" y="348"/>
                    </a:lnTo>
                    <a:lnTo>
                      <a:pt x="887" y="351"/>
                    </a:lnTo>
                    <a:lnTo>
                      <a:pt x="882" y="353"/>
                    </a:lnTo>
                    <a:lnTo>
                      <a:pt x="880" y="359"/>
                    </a:lnTo>
                    <a:lnTo>
                      <a:pt x="878" y="359"/>
                    </a:lnTo>
                    <a:lnTo>
                      <a:pt x="874" y="357"/>
                    </a:lnTo>
                    <a:lnTo>
                      <a:pt x="874" y="353"/>
                    </a:lnTo>
                    <a:lnTo>
                      <a:pt x="869" y="355"/>
                    </a:lnTo>
                    <a:lnTo>
                      <a:pt x="869" y="357"/>
                    </a:lnTo>
                    <a:lnTo>
                      <a:pt x="862" y="362"/>
                    </a:lnTo>
                    <a:lnTo>
                      <a:pt x="858" y="355"/>
                    </a:lnTo>
                    <a:lnTo>
                      <a:pt x="854" y="355"/>
                    </a:lnTo>
                    <a:lnTo>
                      <a:pt x="849" y="351"/>
                    </a:lnTo>
                    <a:lnTo>
                      <a:pt x="847" y="351"/>
                    </a:lnTo>
                    <a:lnTo>
                      <a:pt x="842" y="351"/>
                    </a:lnTo>
                    <a:lnTo>
                      <a:pt x="840" y="351"/>
                    </a:lnTo>
                    <a:lnTo>
                      <a:pt x="838" y="348"/>
                    </a:lnTo>
                    <a:lnTo>
                      <a:pt x="829" y="344"/>
                    </a:lnTo>
                    <a:lnTo>
                      <a:pt x="829" y="346"/>
                    </a:lnTo>
                    <a:lnTo>
                      <a:pt x="831" y="348"/>
                    </a:lnTo>
                    <a:lnTo>
                      <a:pt x="829" y="353"/>
                    </a:lnTo>
                    <a:lnTo>
                      <a:pt x="829" y="357"/>
                    </a:lnTo>
                    <a:lnTo>
                      <a:pt x="827" y="359"/>
                    </a:lnTo>
                    <a:lnTo>
                      <a:pt x="825" y="362"/>
                    </a:lnTo>
                    <a:lnTo>
                      <a:pt x="827" y="364"/>
                    </a:lnTo>
                    <a:lnTo>
                      <a:pt x="820" y="366"/>
                    </a:lnTo>
                    <a:lnTo>
                      <a:pt x="816" y="359"/>
                    </a:lnTo>
                    <a:lnTo>
                      <a:pt x="811" y="359"/>
                    </a:lnTo>
                    <a:lnTo>
                      <a:pt x="809" y="357"/>
                    </a:lnTo>
                    <a:lnTo>
                      <a:pt x="805" y="355"/>
                    </a:lnTo>
                    <a:lnTo>
                      <a:pt x="802" y="353"/>
                    </a:lnTo>
                    <a:lnTo>
                      <a:pt x="798" y="355"/>
                    </a:lnTo>
                    <a:lnTo>
                      <a:pt x="793" y="351"/>
                    </a:lnTo>
                    <a:lnTo>
                      <a:pt x="791" y="353"/>
                    </a:lnTo>
                    <a:lnTo>
                      <a:pt x="789" y="353"/>
                    </a:lnTo>
                    <a:lnTo>
                      <a:pt x="793" y="348"/>
                    </a:lnTo>
                    <a:lnTo>
                      <a:pt x="789" y="344"/>
                    </a:lnTo>
                    <a:lnTo>
                      <a:pt x="791" y="339"/>
                    </a:lnTo>
                    <a:lnTo>
                      <a:pt x="789" y="337"/>
                    </a:lnTo>
                    <a:lnTo>
                      <a:pt x="782" y="337"/>
                    </a:lnTo>
                    <a:lnTo>
                      <a:pt x="780" y="337"/>
                    </a:lnTo>
                    <a:lnTo>
                      <a:pt x="776" y="337"/>
                    </a:lnTo>
                    <a:lnTo>
                      <a:pt x="776" y="333"/>
                    </a:lnTo>
                    <a:lnTo>
                      <a:pt x="773" y="324"/>
                    </a:lnTo>
                    <a:lnTo>
                      <a:pt x="767" y="324"/>
                    </a:lnTo>
                    <a:lnTo>
                      <a:pt x="764" y="319"/>
                    </a:lnTo>
                    <a:lnTo>
                      <a:pt x="758" y="319"/>
                    </a:lnTo>
                    <a:lnTo>
                      <a:pt x="756" y="322"/>
                    </a:lnTo>
                    <a:lnTo>
                      <a:pt x="751" y="319"/>
                    </a:lnTo>
                    <a:lnTo>
                      <a:pt x="738" y="315"/>
                    </a:lnTo>
                    <a:lnTo>
                      <a:pt x="735" y="315"/>
                    </a:lnTo>
                    <a:lnTo>
                      <a:pt x="727" y="315"/>
                    </a:lnTo>
                    <a:lnTo>
                      <a:pt x="724" y="315"/>
                    </a:lnTo>
                    <a:lnTo>
                      <a:pt x="724" y="319"/>
                    </a:lnTo>
                    <a:lnTo>
                      <a:pt x="722" y="319"/>
                    </a:lnTo>
                    <a:lnTo>
                      <a:pt x="720" y="315"/>
                    </a:lnTo>
                    <a:lnTo>
                      <a:pt x="713" y="315"/>
                    </a:lnTo>
                    <a:lnTo>
                      <a:pt x="709" y="313"/>
                    </a:lnTo>
                    <a:lnTo>
                      <a:pt x="707" y="311"/>
                    </a:lnTo>
                    <a:lnTo>
                      <a:pt x="707" y="306"/>
                    </a:lnTo>
                    <a:lnTo>
                      <a:pt x="700" y="306"/>
                    </a:lnTo>
                    <a:lnTo>
                      <a:pt x="698" y="304"/>
                    </a:lnTo>
                    <a:lnTo>
                      <a:pt x="700" y="302"/>
                    </a:lnTo>
                    <a:lnTo>
                      <a:pt x="698" y="302"/>
                    </a:lnTo>
                    <a:lnTo>
                      <a:pt x="693" y="311"/>
                    </a:lnTo>
                    <a:lnTo>
                      <a:pt x="700" y="313"/>
                    </a:lnTo>
                    <a:lnTo>
                      <a:pt x="700" y="315"/>
                    </a:lnTo>
                    <a:lnTo>
                      <a:pt x="704" y="317"/>
                    </a:lnTo>
                    <a:lnTo>
                      <a:pt x="704" y="319"/>
                    </a:lnTo>
                    <a:lnTo>
                      <a:pt x="702" y="326"/>
                    </a:lnTo>
                    <a:lnTo>
                      <a:pt x="702" y="331"/>
                    </a:lnTo>
                    <a:lnTo>
                      <a:pt x="698" y="331"/>
                    </a:lnTo>
                    <a:lnTo>
                      <a:pt x="698" y="333"/>
                    </a:lnTo>
                    <a:lnTo>
                      <a:pt x="693" y="333"/>
                    </a:lnTo>
                    <a:lnTo>
                      <a:pt x="691" y="337"/>
                    </a:lnTo>
                    <a:lnTo>
                      <a:pt x="693" y="337"/>
                    </a:lnTo>
                    <a:lnTo>
                      <a:pt x="698" y="346"/>
                    </a:lnTo>
                    <a:lnTo>
                      <a:pt x="698" y="351"/>
                    </a:lnTo>
                    <a:lnTo>
                      <a:pt x="695" y="353"/>
                    </a:lnTo>
                    <a:lnTo>
                      <a:pt x="693" y="353"/>
                    </a:lnTo>
                    <a:lnTo>
                      <a:pt x="695" y="355"/>
                    </a:lnTo>
                    <a:lnTo>
                      <a:pt x="695" y="359"/>
                    </a:lnTo>
                    <a:lnTo>
                      <a:pt x="698" y="362"/>
                    </a:lnTo>
                    <a:lnTo>
                      <a:pt x="695" y="366"/>
                    </a:lnTo>
                    <a:lnTo>
                      <a:pt x="695" y="368"/>
                    </a:lnTo>
                    <a:lnTo>
                      <a:pt x="691" y="366"/>
                    </a:lnTo>
                    <a:lnTo>
                      <a:pt x="689" y="371"/>
                    </a:lnTo>
                    <a:lnTo>
                      <a:pt x="684" y="371"/>
                    </a:lnTo>
                    <a:lnTo>
                      <a:pt x="680" y="373"/>
                    </a:lnTo>
                    <a:lnTo>
                      <a:pt x="678" y="373"/>
                    </a:lnTo>
                    <a:lnTo>
                      <a:pt x="680" y="375"/>
                    </a:lnTo>
                    <a:lnTo>
                      <a:pt x="678" y="382"/>
                    </a:lnTo>
                    <a:lnTo>
                      <a:pt x="680" y="384"/>
                    </a:lnTo>
                    <a:lnTo>
                      <a:pt x="678" y="393"/>
                    </a:lnTo>
                    <a:lnTo>
                      <a:pt x="680" y="395"/>
                    </a:lnTo>
                    <a:lnTo>
                      <a:pt x="678" y="397"/>
                    </a:lnTo>
                    <a:lnTo>
                      <a:pt x="673" y="399"/>
                    </a:lnTo>
                    <a:lnTo>
                      <a:pt x="671" y="397"/>
                    </a:lnTo>
                    <a:lnTo>
                      <a:pt x="666" y="397"/>
                    </a:lnTo>
                    <a:lnTo>
                      <a:pt x="664" y="395"/>
                    </a:lnTo>
                    <a:lnTo>
                      <a:pt x="660" y="397"/>
                    </a:lnTo>
                    <a:lnTo>
                      <a:pt x="660" y="393"/>
                    </a:lnTo>
                    <a:lnTo>
                      <a:pt x="644" y="384"/>
                    </a:lnTo>
                    <a:lnTo>
                      <a:pt x="644" y="382"/>
                    </a:lnTo>
                    <a:lnTo>
                      <a:pt x="640" y="386"/>
                    </a:lnTo>
                    <a:lnTo>
                      <a:pt x="637" y="386"/>
                    </a:lnTo>
                    <a:lnTo>
                      <a:pt x="633" y="388"/>
                    </a:lnTo>
                    <a:lnTo>
                      <a:pt x="633" y="391"/>
                    </a:lnTo>
                    <a:lnTo>
                      <a:pt x="637" y="393"/>
                    </a:lnTo>
                    <a:lnTo>
                      <a:pt x="640" y="393"/>
                    </a:lnTo>
                    <a:lnTo>
                      <a:pt x="637" y="395"/>
                    </a:lnTo>
                    <a:lnTo>
                      <a:pt x="633" y="395"/>
                    </a:lnTo>
                    <a:lnTo>
                      <a:pt x="631" y="404"/>
                    </a:lnTo>
                    <a:lnTo>
                      <a:pt x="633" y="406"/>
                    </a:lnTo>
                    <a:lnTo>
                      <a:pt x="631" y="408"/>
                    </a:lnTo>
                    <a:lnTo>
                      <a:pt x="629" y="413"/>
                    </a:lnTo>
                    <a:lnTo>
                      <a:pt x="631" y="415"/>
                    </a:lnTo>
                    <a:lnTo>
                      <a:pt x="631" y="419"/>
                    </a:lnTo>
                    <a:lnTo>
                      <a:pt x="629" y="419"/>
                    </a:lnTo>
                    <a:lnTo>
                      <a:pt x="626" y="417"/>
                    </a:lnTo>
                    <a:lnTo>
                      <a:pt x="624" y="417"/>
                    </a:lnTo>
                    <a:lnTo>
                      <a:pt x="622" y="422"/>
                    </a:lnTo>
                    <a:lnTo>
                      <a:pt x="624" y="424"/>
                    </a:lnTo>
                    <a:lnTo>
                      <a:pt x="617" y="422"/>
                    </a:lnTo>
                    <a:lnTo>
                      <a:pt x="617" y="428"/>
                    </a:lnTo>
                    <a:lnTo>
                      <a:pt x="620" y="428"/>
                    </a:lnTo>
                    <a:lnTo>
                      <a:pt x="620" y="435"/>
                    </a:lnTo>
                    <a:lnTo>
                      <a:pt x="622" y="435"/>
                    </a:lnTo>
                    <a:lnTo>
                      <a:pt x="622" y="433"/>
                    </a:lnTo>
                    <a:lnTo>
                      <a:pt x="626" y="435"/>
                    </a:lnTo>
                    <a:lnTo>
                      <a:pt x="626" y="439"/>
                    </a:lnTo>
                    <a:lnTo>
                      <a:pt x="631" y="437"/>
                    </a:lnTo>
                    <a:lnTo>
                      <a:pt x="629" y="444"/>
                    </a:lnTo>
                    <a:lnTo>
                      <a:pt x="635" y="444"/>
                    </a:lnTo>
                    <a:lnTo>
                      <a:pt x="635" y="448"/>
                    </a:lnTo>
                    <a:lnTo>
                      <a:pt x="637" y="448"/>
                    </a:lnTo>
                    <a:lnTo>
                      <a:pt x="637" y="451"/>
                    </a:lnTo>
                    <a:lnTo>
                      <a:pt x="642" y="451"/>
                    </a:lnTo>
                    <a:lnTo>
                      <a:pt x="642" y="453"/>
                    </a:lnTo>
                    <a:lnTo>
                      <a:pt x="644" y="455"/>
                    </a:lnTo>
                    <a:lnTo>
                      <a:pt x="644" y="457"/>
                    </a:lnTo>
                    <a:lnTo>
                      <a:pt x="640" y="455"/>
                    </a:lnTo>
                    <a:lnTo>
                      <a:pt x="629" y="459"/>
                    </a:lnTo>
                    <a:lnTo>
                      <a:pt x="622" y="477"/>
                    </a:lnTo>
                    <a:lnTo>
                      <a:pt x="620" y="475"/>
                    </a:lnTo>
                    <a:lnTo>
                      <a:pt x="617" y="473"/>
                    </a:lnTo>
                    <a:lnTo>
                      <a:pt x="613" y="477"/>
                    </a:lnTo>
                    <a:lnTo>
                      <a:pt x="613" y="482"/>
                    </a:lnTo>
                    <a:lnTo>
                      <a:pt x="615" y="488"/>
                    </a:lnTo>
                    <a:lnTo>
                      <a:pt x="615" y="495"/>
                    </a:lnTo>
                    <a:lnTo>
                      <a:pt x="611" y="495"/>
                    </a:lnTo>
                    <a:lnTo>
                      <a:pt x="604" y="499"/>
                    </a:lnTo>
                    <a:lnTo>
                      <a:pt x="602" y="497"/>
                    </a:lnTo>
                    <a:lnTo>
                      <a:pt x="602" y="495"/>
                    </a:lnTo>
                    <a:lnTo>
                      <a:pt x="600" y="497"/>
                    </a:lnTo>
                    <a:lnTo>
                      <a:pt x="597" y="495"/>
                    </a:lnTo>
                    <a:lnTo>
                      <a:pt x="597" y="497"/>
                    </a:lnTo>
                    <a:lnTo>
                      <a:pt x="595" y="495"/>
                    </a:lnTo>
                    <a:lnTo>
                      <a:pt x="595" y="499"/>
                    </a:lnTo>
                    <a:lnTo>
                      <a:pt x="593" y="502"/>
                    </a:lnTo>
                    <a:lnTo>
                      <a:pt x="595" y="504"/>
                    </a:lnTo>
                    <a:lnTo>
                      <a:pt x="595" y="506"/>
                    </a:lnTo>
                    <a:lnTo>
                      <a:pt x="591" y="506"/>
                    </a:lnTo>
                    <a:lnTo>
                      <a:pt x="591" y="508"/>
                    </a:lnTo>
                    <a:lnTo>
                      <a:pt x="586" y="508"/>
                    </a:lnTo>
                    <a:lnTo>
                      <a:pt x="593" y="510"/>
                    </a:lnTo>
                    <a:lnTo>
                      <a:pt x="588" y="513"/>
                    </a:lnTo>
                    <a:lnTo>
                      <a:pt x="586" y="510"/>
                    </a:lnTo>
                    <a:lnTo>
                      <a:pt x="584" y="513"/>
                    </a:lnTo>
                    <a:lnTo>
                      <a:pt x="588" y="515"/>
                    </a:lnTo>
                    <a:lnTo>
                      <a:pt x="588" y="519"/>
                    </a:lnTo>
                    <a:lnTo>
                      <a:pt x="584" y="522"/>
                    </a:lnTo>
                    <a:lnTo>
                      <a:pt x="584" y="524"/>
                    </a:lnTo>
                    <a:lnTo>
                      <a:pt x="584" y="526"/>
                    </a:lnTo>
                    <a:lnTo>
                      <a:pt x="588" y="526"/>
                    </a:lnTo>
                    <a:lnTo>
                      <a:pt x="591" y="530"/>
                    </a:lnTo>
                    <a:lnTo>
                      <a:pt x="588" y="533"/>
                    </a:lnTo>
                    <a:lnTo>
                      <a:pt x="582" y="530"/>
                    </a:lnTo>
                    <a:lnTo>
                      <a:pt x="582" y="535"/>
                    </a:lnTo>
                    <a:lnTo>
                      <a:pt x="575" y="537"/>
                    </a:lnTo>
                    <a:lnTo>
                      <a:pt x="571" y="535"/>
                    </a:lnTo>
                    <a:lnTo>
                      <a:pt x="571" y="530"/>
                    </a:lnTo>
                    <a:lnTo>
                      <a:pt x="568" y="530"/>
                    </a:lnTo>
                    <a:lnTo>
                      <a:pt x="562" y="530"/>
                    </a:lnTo>
                    <a:lnTo>
                      <a:pt x="559" y="528"/>
                    </a:lnTo>
                    <a:lnTo>
                      <a:pt x="566" y="524"/>
                    </a:lnTo>
                    <a:lnTo>
                      <a:pt x="566" y="522"/>
                    </a:lnTo>
                    <a:lnTo>
                      <a:pt x="568" y="519"/>
                    </a:lnTo>
                    <a:lnTo>
                      <a:pt x="566" y="517"/>
                    </a:lnTo>
                    <a:lnTo>
                      <a:pt x="562" y="517"/>
                    </a:lnTo>
                    <a:lnTo>
                      <a:pt x="562" y="513"/>
                    </a:lnTo>
                    <a:lnTo>
                      <a:pt x="562" y="510"/>
                    </a:lnTo>
                    <a:lnTo>
                      <a:pt x="559" y="510"/>
                    </a:lnTo>
                    <a:lnTo>
                      <a:pt x="557" y="513"/>
                    </a:lnTo>
                    <a:lnTo>
                      <a:pt x="557" y="510"/>
                    </a:lnTo>
                    <a:lnTo>
                      <a:pt x="555" y="508"/>
                    </a:lnTo>
                    <a:lnTo>
                      <a:pt x="555" y="510"/>
                    </a:lnTo>
                    <a:lnTo>
                      <a:pt x="546" y="515"/>
                    </a:lnTo>
                    <a:lnTo>
                      <a:pt x="544" y="515"/>
                    </a:lnTo>
                    <a:lnTo>
                      <a:pt x="542" y="519"/>
                    </a:lnTo>
                    <a:lnTo>
                      <a:pt x="544" y="522"/>
                    </a:lnTo>
                    <a:lnTo>
                      <a:pt x="542" y="522"/>
                    </a:lnTo>
                    <a:lnTo>
                      <a:pt x="539" y="528"/>
                    </a:lnTo>
                    <a:lnTo>
                      <a:pt x="537" y="528"/>
                    </a:lnTo>
                    <a:lnTo>
                      <a:pt x="537" y="530"/>
                    </a:lnTo>
                    <a:lnTo>
                      <a:pt x="539" y="535"/>
                    </a:lnTo>
                    <a:lnTo>
                      <a:pt x="533" y="535"/>
                    </a:lnTo>
                    <a:lnTo>
                      <a:pt x="533" y="537"/>
                    </a:lnTo>
                    <a:lnTo>
                      <a:pt x="531" y="539"/>
                    </a:lnTo>
                    <a:lnTo>
                      <a:pt x="531" y="544"/>
                    </a:lnTo>
                    <a:lnTo>
                      <a:pt x="524" y="546"/>
                    </a:lnTo>
                    <a:lnTo>
                      <a:pt x="526" y="550"/>
                    </a:lnTo>
                    <a:lnTo>
                      <a:pt x="524" y="553"/>
                    </a:lnTo>
                    <a:lnTo>
                      <a:pt x="524" y="550"/>
                    </a:lnTo>
                    <a:lnTo>
                      <a:pt x="522" y="553"/>
                    </a:lnTo>
                    <a:lnTo>
                      <a:pt x="517" y="553"/>
                    </a:lnTo>
                    <a:lnTo>
                      <a:pt x="517" y="548"/>
                    </a:lnTo>
                    <a:lnTo>
                      <a:pt x="515" y="548"/>
                    </a:lnTo>
                    <a:lnTo>
                      <a:pt x="513" y="548"/>
                    </a:lnTo>
                    <a:lnTo>
                      <a:pt x="513" y="550"/>
                    </a:lnTo>
                    <a:lnTo>
                      <a:pt x="508" y="550"/>
                    </a:lnTo>
                    <a:lnTo>
                      <a:pt x="508" y="548"/>
                    </a:lnTo>
                    <a:lnTo>
                      <a:pt x="502" y="548"/>
                    </a:lnTo>
                    <a:lnTo>
                      <a:pt x="502" y="553"/>
                    </a:lnTo>
                    <a:lnTo>
                      <a:pt x="499" y="550"/>
                    </a:lnTo>
                    <a:lnTo>
                      <a:pt x="499" y="553"/>
                    </a:lnTo>
                    <a:lnTo>
                      <a:pt x="499" y="555"/>
                    </a:lnTo>
                    <a:lnTo>
                      <a:pt x="497" y="557"/>
                    </a:lnTo>
                    <a:lnTo>
                      <a:pt x="502" y="559"/>
                    </a:lnTo>
                    <a:lnTo>
                      <a:pt x="504" y="559"/>
                    </a:lnTo>
                    <a:lnTo>
                      <a:pt x="502" y="564"/>
                    </a:lnTo>
                    <a:lnTo>
                      <a:pt x="504" y="568"/>
                    </a:lnTo>
                    <a:lnTo>
                      <a:pt x="497" y="568"/>
                    </a:lnTo>
                    <a:lnTo>
                      <a:pt x="497" y="586"/>
                    </a:lnTo>
                    <a:lnTo>
                      <a:pt x="495" y="586"/>
                    </a:lnTo>
                    <a:lnTo>
                      <a:pt x="493" y="588"/>
                    </a:lnTo>
                    <a:lnTo>
                      <a:pt x="488" y="588"/>
                    </a:lnTo>
                    <a:lnTo>
                      <a:pt x="486" y="590"/>
                    </a:lnTo>
                    <a:lnTo>
                      <a:pt x="482" y="590"/>
                    </a:lnTo>
                    <a:lnTo>
                      <a:pt x="482" y="593"/>
                    </a:lnTo>
                    <a:lnTo>
                      <a:pt x="477" y="593"/>
                    </a:lnTo>
                    <a:lnTo>
                      <a:pt x="475" y="588"/>
                    </a:lnTo>
                    <a:lnTo>
                      <a:pt x="473" y="588"/>
                    </a:lnTo>
                    <a:lnTo>
                      <a:pt x="473" y="595"/>
                    </a:lnTo>
                    <a:lnTo>
                      <a:pt x="475" y="595"/>
                    </a:lnTo>
                    <a:lnTo>
                      <a:pt x="479" y="599"/>
                    </a:lnTo>
                    <a:lnTo>
                      <a:pt x="475" y="604"/>
                    </a:lnTo>
                    <a:lnTo>
                      <a:pt x="473" y="606"/>
                    </a:lnTo>
                    <a:lnTo>
                      <a:pt x="468" y="606"/>
                    </a:lnTo>
                    <a:lnTo>
                      <a:pt x="468" y="610"/>
                    </a:lnTo>
                    <a:lnTo>
                      <a:pt x="470" y="610"/>
                    </a:lnTo>
                    <a:lnTo>
                      <a:pt x="466" y="613"/>
                    </a:lnTo>
                    <a:lnTo>
                      <a:pt x="466" y="615"/>
                    </a:lnTo>
                    <a:lnTo>
                      <a:pt x="466" y="617"/>
                    </a:lnTo>
                    <a:lnTo>
                      <a:pt x="466" y="619"/>
                    </a:lnTo>
                    <a:lnTo>
                      <a:pt x="461" y="619"/>
                    </a:lnTo>
                    <a:lnTo>
                      <a:pt x="459" y="615"/>
                    </a:lnTo>
                    <a:lnTo>
                      <a:pt x="457" y="613"/>
                    </a:lnTo>
                    <a:lnTo>
                      <a:pt x="457" y="608"/>
                    </a:lnTo>
                    <a:lnTo>
                      <a:pt x="455" y="606"/>
                    </a:lnTo>
                    <a:lnTo>
                      <a:pt x="450" y="615"/>
                    </a:lnTo>
                    <a:lnTo>
                      <a:pt x="448" y="617"/>
                    </a:lnTo>
                    <a:lnTo>
                      <a:pt x="448" y="608"/>
                    </a:lnTo>
                    <a:lnTo>
                      <a:pt x="441" y="608"/>
                    </a:lnTo>
                    <a:lnTo>
                      <a:pt x="441" y="615"/>
                    </a:lnTo>
                    <a:lnTo>
                      <a:pt x="435" y="615"/>
                    </a:lnTo>
                    <a:lnTo>
                      <a:pt x="437" y="622"/>
                    </a:lnTo>
                    <a:lnTo>
                      <a:pt x="430" y="624"/>
                    </a:lnTo>
                    <a:lnTo>
                      <a:pt x="430" y="626"/>
                    </a:lnTo>
                    <a:lnTo>
                      <a:pt x="428" y="624"/>
                    </a:lnTo>
                    <a:lnTo>
                      <a:pt x="426" y="630"/>
                    </a:lnTo>
                    <a:lnTo>
                      <a:pt x="415" y="633"/>
                    </a:lnTo>
                    <a:lnTo>
                      <a:pt x="415" y="639"/>
                    </a:lnTo>
                    <a:lnTo>
                      <a:pt x="417" y="639"/>
                    </a:lnTo>
                    <a:lnTo>
                      <a:pt x="419" y="641"/>
                    </a:lnTo>
                    <a:lnTo>
                      <a:pt x="415" y="644"/>
                    </a:lnTo>
                    <a:lnTo>
                      <a:pt x="415" y="646"/>
                    </a:lnTo>
                    <a:lnTo>
                      <a:pt x="419" y="646"/>
                    </a:lnTo>
                    <a:lnTo>
                      <a:pt x="417" y="648"/>
                    </a:lnTo>
                    <a:lnTo>
                      <a:pt x="415" y="650"/>
                    </a:lnTo>
                    <a:lnTo>
                      <a:pt x="415" y="655"/>
                    </a:lnTo>
                    <a:lnTo>
                      <a:pt x="419" y="655"/>
                    </a:lnTo>
                    <a:lnTo>
                      <a:pt x="419" y="664"/>
                    </a:lnTo>
                    <a:lnTo>
                      <a:pt x="424" y="664"/>
                    </a:lnTo>
                    <a:lnTo>
                      <a:pt x="426" y="666"/>
                    </a:lnTo>
                    <a:lnTo>
                      <a:pt x="421" y="668"/>
                    </a:lnTo>
                    <a:lnTo>
                      <a:pt x="421" y="673"/>
                    </a:lnTo>
                    <a:lnTo>
                      <a:pt x="417" y="673"/>
                    </a:lnTo>
                    <a:lnTo>
                      <a:pt x="415" y="666"/>
                    </a:lnTo>
                    <a:lnTo>
                      <a:pt x="410" y="668"/>
                    </a:lnTo>
                    <a:lnTo>
                      <a:pt x="412" y="670"/>
                    </a:lnTo>
                    <a:lnTo>
                      <a:pt x="406" y="670"/>
                    </a:lnTo>
                    <a:lnTo>
                      <a:pt x="406" y="666"/>
                    </a:lnTo>
                    <a:lnTo>
                      <a:pt x="401" y="666"/>
                    </a:lnTo>
                    <a:lnTo>
                      <a:pt x="401" y="664"/>
                    </a:lnTo>
                    <a:lnTo>
                      <a:pt x="399" y="664"/>
                    </a:lnTo>
                    <a:lnTo>
                      <a:pt x="390" y="666"/>
                    </a:lnTo>
                    <a:lnTo>
                      <a:pt x="392" y="673"/>
                    </a:lnTo>
                    <a:lnTo>
                      <a:pt x="392" y="675"/>
                    </a:lnTo>
                    <a:lnTo>
                      <a:pt x="390" y="675"/>
                    </a:lnTo>
                    <a:lnTo>
                      <a:pt x="390" y="668"/>
                    </a:lnTo>
                    <a:lnTo>
                      <a:pt x="384" y="664"/>
                    </a:lnTo>
                    <a:lnTo>
                      <a:pt x="379" y="666"/>
                    </a:lnTo>
                    <a:lnTo>
                      <a:pt x="377" y="670"/>
                    </a:lnTo>
                    <a:lnTo>
                      <a:pt x="375" y="666"/>
                    </a:lnTo>
                    <a:lnTo>
                      <a:pt x="368" y="666"/>
                    </a:lnTo>
                    <a:lnTo>
                      <a:pt x="366" y="668"/>
                    </a:lnTo>
                    <a:lnTo>
                      <a:pt x="357" y="670"/>
                    </a:lnTo>
                    <a:lnTo>
                      <a:pt x="350" y="666"/>
                    </a:lnTo>
                    <a:lnTo>
                      <a:pt x="352" y="659"/>
                    </a:lnTo>
                    <a:lnTo>
                      <a:pt x="350" y="657"/>
                    </a:lnTo>
                    <a:lnTo>
                      <a:pt x="348" y="657"/>
                    </a:lnTo>
                    <a:lnTo>
                      <a:pt x="350" y="659"/>
                    </a:lnTo>
                    <a:lnTo>
                      <a:pt x="346" y="661"/>
                    </a:lnTo>
                    <a:lnTo>
                      <a:pt x="346" y="659"/>
                    </a:lnTo>
                    <a:lnTo>
                      <a:pt x="341" y="657"/>
                    </a:lnTo>
                    <a:lnTo>
                      <a:pt x="339" y="664"/>
                    </a:lnTo>
                    <a:lnTo>
                      <a:pt x="335" y="661"/>
                    </a:lnTo>
                    <a:lnTo>
                      <a:pt x="335" y="659"/>
                    </a:lnTo>
                    <a:lnTo>
                      <a:pt x="328" y="657"/>
                    </a:lnTo>
                    <a:lnTo>
                      <a:pt x="326" y="659"/>
                    </a:lnTo>
                    <a:lnTo>
                      <a:pt x="321" y="657"/>
                    </a:lnTo>
                    <a:lnTo>
                      <a:pt x="321" y="650"/>
                    </a:lnTo>
                    <a:lnTo>
                      <a:pt x="314" y="648"/>
                    </a:lnTo>
                    <a:lnTo>
                      <a:pt x="310" y="657"/>
                    </a:lnTo>
                    <a:lnTo>
                      <a:pt x="312" y="661"/>
                    </a:lnTo>
                    <a:lnTo>
                      <a:pt x="306" y="661"/>
                    </a:lnTo>
                    <a:lnTo>
                      <a:pt x="308" y="666"/>
                    </a:lnTo>
                    <a:lnTo>
                      <a:pt x="310" y="668"/>
                    </a:lnTo>
                    <a:lnTo>
                      <a:pt x="312" y="670"/>
                    </a:lnTo>
                    <a:lnTo>
                      <a:pt x="310" y="673"/>
                    </a:lnTo>
                    <a:lnTo>
                      <a:pt x="312" y="675"/>
                    </a:lnTo>
                    <a:lnTo>
                      <a:pt x="314" y="677"/>
                    </a:lnTo>
                    <a:lnTo>
                      <a:pt x="317" y="677"/>
                    </a:lnTo>
                    <a:lnTo>
                      <a:pt x="317" y="679"/>
                    </a:lnTo>
                    <a:lnTo>
                      <a:pt x="319" y="686"/>
                    </a:lnTo>
                    <a:lnTo>
                      <a:pt x="314" y="690"/>
                    </a:lnTo>
                    <a:lnTo>
                      <a:pt x="312" y="693"/>
                    </a:lnTo>
                    <a:lnTo>
                      <a:pt x="317" y="697"/>
                    </a:lnTo>
                    <a:lnTo>
                      <a:pt x="317" y="701"/>
                    </a:lnTo>
                    <a:lnTo>
                      <a:pt x="319" y="699"/>
                    </a:lnTo>
                    <a:lnTo>
                      <a:pt x="321" y="704"/>
                    </a:lnTo>
                    <a:lnTo>
                      <a:pt x="321" y="708"/>
                    </a:lnTo>
                    <a:lnTo>
                      <a:pt x="319" y="708"/>
                    </a:lnTo>
                    <a:lnTo>
                      <a:pt x="314" y="710"/>
                    </a:lnTo>
                    <a:lnTo>
                      <a:pt x="317" y="713"/>
                    </a:lnTo>
                    <a:lnTo>
                      <a:pt x="319" y="710"/>
                    </a:lnTo>
                    <a:lnTo>
                      <a:pt x="319" y="719"/>
                    </a:lnTo>
                    <a:lnTo>
                      <a:pt x="319" y="721"/>
                    </a:lnTo>
                    <a:lnTo>
                      <a:pt x="314" y="724"/>
                    </a:lnTo>
                    <a:lnTo>
                      <a:pt x="314" y="721"/>
                    </a:lnTo>
                    <a:lnTo>
                      <a:pt x="310" y="721"/>
                    </a:lnTo>
                    <a:lnTo>
                      <a:pt x="310" y="717"/>
                    </a:lnTo>
                    <a:lnTo>
                      <a:pt x="306" y="715"/>
                    </a:lnTo>
                    <a:lnTo>
                      <a:pt x="306" y="721"/>
                    </a:lnTo>
                    <a:lnTo>
                      <a:pt x="299" y="721"/>
                    </a:lnTo>
                    <a:lnTo>
                      <a:pt x="297" y="724"/>
                    </a:lnTo>
                    <a:lnTo>
                      <a:pt x="294" y="724"/>
                    </a:lnTo>
                    <a:lnTo>
                      <a:pt x="294" y="721"/>
                    </a:lnTo>
                    <a:lnTo>
                      <a:pt x="290" y="719"/>
                    </a:lnTo>
                    <a:lnTo>
                      <a:pt x="288" y="719"/>
                    </a:lnTo>
                    <a:lnTo>
                      <a:pt x="285" y="721"/>
                    </a:lnTo>
                    <a:lnTo>
                      <a:pt x="279" y="719"/>
                    </a:lnTo>
                    <a:lnTo>
                      <a:pt x="272" y="724"/>
                    </a:lnTo>
                    <a:lnTo>
                      <a:pt x="265" y="724"/>
                    </a:lnTo>
                    <a:lnTo>
                      <a:pt x="263" y="730"/>
                    </a:lnTo>
                    <a:lnTo>
                      <a:pt x="265" y="730"/>
                    </a:lnTo>
                    <a:lnTo>
                      <a:pt x="263" y="735"/>
                    </a:lnTo>
                    <a:lnTo>
                      <a:pt x="261" y="737"/>
                    </a:lnTo>
                    <a:lnTo>
                      <a:pt x="259" y="735"/>
                    </a:lnTo>
                    <a:lnTo>
                      <a:pt x="257" y="739"/>
                    </a:lnTo>
                    <a:lnTo>
                      <a:pt x="254" y="739"/>
                    </a:lnTo>
                    <a:lnTo>
                      <a:pt x="250" y="739"/>
                    </a:lnTo>
                    <a:lnTo>
                      <a:pt x="250" y="735"/>
                    </a:lnTo>
                    <a:lnTo>
                      <a:pt x="248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1" y="730"/>
                    </a:lnTo>
                    <a:lnTo>
                      <a:pt x="236" y="728"/>
                    </a:lnTo>
                    <a:lnTo>
                      <a:pt x="236" y="724"/>
                    </a:lnTo>
                    <a:lnTo>
                      <a:pt x="230" y="726"/>
                    </a:lnTo>
                    <a:lnTo>
                      <a:pt x="228" y="728"/>
                    </a:lnTo>
                    <a:lnTo>
                      <a:pt x="228" y="726"/>
                    </a:lnTo>
                    <a:lnTo>
                      <a:pt x="223" y="724"/>
                    </a:lnTo>
                    <a:lnTo>
                      <a:pt x="221" y="726"/>
                    </a:lnTo>
                    <a:lnTo>
                      <a:pt x="219" y="726"/>
                    </a:lnTo>
                    <a:lnTo>
                      <a:pt x="216" y="726"/>
                    </a:lnTo>
                    <a:lnTo>
                      <a:pt x="214" y="726"/>
                    </a:lnTo>
                    <a:lnTo>
                      <a:pt x="212" y="728"/>
                    </a:lnTo>
                    <a:lnTo>
                      <a:pt x="216" y="730"/>
                    </a:lnTo>
                    <a:lnTo>
                      <a:pt x="219" y="730"/>
                    </a:lnTo>
                    <a:lnTo>
                      <a:pt x="219" y="735"/>
                    </a:lnTo>
                    <a:lnTo>
                      <a:pt x="214" y="735"/>
                    </a:lnTo>
                    <a:lnTo>
                      <a:pt x="210" y="737"/>
                    </a:lnTo>
                    <a:lnTo>
                      <a:pt x="212" y="748"/>
                    </a:lnTo>
                    <a:lnTo>
                      <a:pt x="212" y="750"/>
                    </a:lnTo>
                    <a:lnTo>
                      <a:pt x="203" y="748"/>
                    </a:lnTo>
                    <a:lnTo>
                      <a:pt x="203" y="750"/>
                    </a:lnTo>
                    <a:lnTo>
                      <a:pt x="194" y="753"/>
                    </a:lnTo>
                    <a:lnTo>
                      <a:pt x="192" y="753"/>
                    </a:lnTo>
                    <a:lnTo>
                      <a:pt x="185" y="757"/>
                    </a:lnTo>
                    <a:lnTo>
                      <a:pt x="181" y="757"/>
                    </a:lnTo>
                    <a:lnTo>
                      <a:pt x="181" y="761"/>
                    </a:lnTo>
                    <a:lnTo>
                      <a:pt x="179" y="761"/>
                    </a:lnTo>
                    <a:lnTo>
                      <a:pt x="181" y="764"/>
                    </a:lnTo>
                    <a:lnTo>
                      <a:pt x="176" y="764"/>
                    </a:lnTo>
                    <a:lnTo>
                      <a:pt x="174" y="768"/>
                    </a:lnTo>
                    <a:lnTo>
                      <a:pt x="179" y="770"/>
                    </a:lnTo>
                    <a:lnTo>
                      <a:pt x="179" y="773"/>
                    </a:lnTo>
                    <a:lnTo>
                      <a:pt x="172" y="773"/>
                    </a:lnTo>
                    <a:lnTo>
                      <a:pt x="172" y="777"/>
                    </a:lnTo>
                    <a:lnTo>
                      <a:pt x="170" y="777"/>
                    </a:lnTo>
                    <a:lnTo>
                      <a:pt x="163" y="781"/>
                    </a:lnTo>
                    <a:lnTo>
                      <a:pt x="161" y="779"/>
                    </a:lnTo>
                    <a:lnTo>
                      <a:pt x="163" y="777"/>
                    </a:lnTo>
                    <a:lnTo>
                      <a:pt x="161" y="775"/>
                    </a:lnTo>
                    <a:lnTo>
                      <a:pt x="159" y="775"/>
                    </a:lnTo>
                    <a:lnTo>
                      <a:pt x="159" y="768"/>
                    </a:lnTo>
                    <a:lnTo>
                      <a:pt x="152" y="770"/>
                    </a:lnTo>
                    <a:lnTo>
                      <a:pt x="150" y="766"/>
                    </a:lnTo>
                    <a:lnTo>
                      <a:pt x="147" y="768"/>
                    </a:lnTo>
                    <a:lnTo>
                      <a:pt x="147" y="773"/>
                    </a:lnTo>
                    <a:lnTo>
                      <a:pt x="143" y="775"/>
                    </a:lnTo>
                    <a:lnTo>
                      <a:pt x="141" y="777"/>
                    </a:lnTo>
                    <a:lnTo>
                      <a:pt x="138" y="777"/>
                    </a:lnTo>
                    <a:lnTo>
                      <a:pt x="136" y="784"/>
                    </a:lnTo>
                    <a:lnTo>
                      <a:pt x="132" y="781"/>
                    </a:lnTo>
                    <a:lnTo>
                      <a:pt x="132" y="779"/>
                    </a:lnTo>
                    <a:lnTo>
                      <a:pt x="130" y="781"/>
                    </a:lnTo>
                    <a:lnTo>
                      <a:pt x="127" y="779"/>
                    </a:lnTo>
                    <a:lnTo>
                      <a:pt x="127" y="781"/>
                    </a:lnTo>
                    <a:lnTo>
                      <a:pt x="127" y="786"/>
                    </a:lnTo>
                    <a:lnTo>
                      <a:pt x="125" y="788"/>
                    </a:lnTo>
                    <a:lnTo>
                      <a:pt x="125" y="784"/>
                    </a:lnTo>
                    <a:lnTo>
                      <a:pt x="123" y="784"/>
                    </a:lnTo>
                    <a:lnTo>
                      <a:pt x="121" y="781"/>
                    </a:lnTo>
                    <a:lnTo>
                      <a:pt x="118" y="781"/>
                    </a:lnTo>
                    <a:lnTo>
                      <a:pt x="121" y="788"/>
                    </a:lnTo>
                    <a:lnTo>
                      <a:pt x="116" y="788"/>
                    </a:lnTo>
                    <a:lnTo>
                      <a:pt x="118" y="790"/>
                    </a:lnTo>
                    <a:lnTo>
                      <a:pt x="121" y="790"/>
                    </a:lnTo>
                    <a:lnTo>
                      <a:pt x="121" y="788"/>
                    </a:lnTo>
                    <a:lnTo>
                      <a:pt x="123" y="788"/>
                    </a:lnTo>
                    <a:lnTo>
                      <a:pt x="123" y="793"/>
                    </a:lnTo>
                    <a:lnTo>
                      <a:pt x="130" y="795"/>
                    </a:lnTo>
                    <a:lnTo>
                      <a:pt x="130" y="801"/>
                    </a:lnTo>
                    <a:lnTo>
                      <a:pt x="132" y="801"/>
                    </a:lnTo>
                    <a:lnTo>
                      <a:pt x="134" y="804"/>
                    </a:lnTo>
                    <a:lnTo>
                      <a:pt x="132" y="806"/>
                    </a:lnTo>
                    <a:lnTo>
                      <a:pt x="132" y="808"/>
                    </a:lnTo>
                    <a:lnTo>
                      <a:pt x="132" y="806"/>
                    </a:lnTo>
                    <a:lnTo>
                      <a:pt x="130" y="804"/>
                    </a:lnTo>
                    <a:lnTo>
                      <a:pt x="127" y="804"/>
                    </a:lnTo>
                    <a:lnTo>
                      <a:pt x="127" y="806"/>
                    </a:lnTo>
                    <a:lnTo>
                      <a:pt x="127" y="808"/>
                    </a:lnTo>
                    <a:lnTo>
                      <a:pt x="127" y="810"/>
                    </a:lnTo>
                    <a:lnTo>
                      <a:pt x="127" y="812"/>
                    </a:lnTo>
                    <a:lnTo>
                      <a:pt x="130" y="812"/>
                    </a:lnTo>
                    <a:lnTo>
                      <a:pt x="127" y="815"/>
                    </a:lnTo>
                    <a:lnTo>
                      <a:pt x="130" y="815"/>
                    </a:lnTo>
                    <a:lnTo>
                      <a:pt x="130" y="817"/>
                    </a:lnTo>
                    <a:lnTo>
                      <a:pt x="127" y="819"/>
                    </a:lnTo>
                    <a:lnTo>
                      <a:pt x="127" y="821"/>
                    </a:lnTo>
                    <a:lnTo>
                      <a:pt x="132" y="819"/>
                    </a:lnTo>
                    <a:lnTo>
                      <a:pt x="132" y="817"/>
                    </a:lnTo>
                    <a:lnTo>
                      <a:pt x="136" y="817"/>
                    </a:lnTo>
                    <a:lnTo>
                      <a:pt x="136" y="819"/>
                    </a:lnTo>
                    <a:lnTo>
                      <a:pt x="141" y="819"/>
                    </a:lnTo>
                    <a:lnTo>
                      <a:pt x="141" y="821"/>
                    </a:lnTo>
                    <a:lnTo>
                      <a:pt x="147" y="824"/>
                    </a:lnTo>
                    <a:lnTo>
                      <a:pt x="147" y="826"/>
                    </a:lnTo>
                    <a:lnTo>
                      <a:pt x="150" y="824"/>
                    </a:lnTo>
                    <a:lnTo>
                      <a:pt x="154" y="828"/>
                    </a:lnTo>
                    <a:lnTo>
                      <a:pt x="152" y="828"/>
                    </a:lnTo>
                    <a:lnTo>
                      <a:pt x="154" y="830"/>
                    </a:lnTo>
                    <a:lnTo>
                      <a:pt x="154" y="832"/>
                    </a:lnTo>
                    <a:lnTo>
                      <a:pt x="152" y="832"/>
                    </a:lnTo>
                    <a:lnTo>
                      <a:pt x="152" y="837"/>
                    </a:lnTo>
                    <a:lnTo>
                      <a:pt x="150" y="839"/>
                    </a:lnTo>
                    <a:lnTo>
                      <a:pt x="152" y="844"/>
                    </a:lnTo>
                    <a:lnTo>
                      <a:pt x="150" y="846"/>
                    </a:lnTo>
                    <a:lnTo>
                      <a:pt x="143" y="844"/>
                    </a:lnTo>
                    <a:lnTo>
                      <a:pt x="141" y="846"/>
                    </a:lnTo>
                    <a:lnTo>
                      <a:pt x="136" y="846"/>
                    </a:lnTo>
                    <a:lnTo>
                      <a:pt x="136" y="848"/>
                    </a:lnTo>
                    <a:lnTo>
                      <a:pt x="134" y="848"/>
                    </a:lnTo>
                    <a:lnTo>
                      <a:pt x="134" y="852"/>
                    </a:lnTo>
                    <a:lnTo>
                      <a:pt x="134" y="855"/>
                    </a:lnTo>
                    <a:lnTo>
                      <a:pt x="136" y="855"/>
                    </a:lnTo>
                    <a:lnTo>
                      <a:pt x="143" y="850"/>
                    </a:lnTo>
                    <a:lnTo>
                      <a:pt x="147" y="852"/>
                    </a:lnTo>
                    <a:lnTo>
                      <a:pt x="143" y="866"/>
                    </a:lnTo>
                    <a:lnTo>
                      <a:pt x="136" y="872"/>
                    </a:lnTo>
                    <a:lnTo>
                      <a:pt x="138" y="879"/>
                    </a:lnTo>
                    <a:lnTo>
                      <a:pt x="136" y="879"/>
                    </a:lnTo>
                    <a:lnTo>
                      <a:pt x="134" y="875"/>
                    </a:lnTo>
                    <a:lnTo>
                      <a:pt x="132" y="877"/>
                    </a:lnTo>
                    <a:lnTo>
                      <a:pt x="130" y="879"/>
                    </a:lnTo>
                    <a:lnTo>
                      <a:pt x="136" y="881"/>
                    </a:lnTo>
                    <a:lnTo>
                      <a:pt x="132" y="886"/>
                    </a:lnTo>
                    <a:lnTo>
                      <a:pt x="134" y="888"/>
                    </a:lnTo>
                    <a:lnTo>
                      <a:pt x="132" y="890"/>
                    </a:lnTo>
                    <a:lnTo>
                      <a:pt x="130" y="892"/>
                    </a:lnTo>
                    <a:lnTo>
                      <a:pt x="127" y="892"/>
                    </a:lnTo>
                    <a:lnTo>
                      <a:pt x="127" y="895"/>
                    </a:lnTo>
                    <a:lnTo>
                      <a:pt x="123" y="897"/>
                    </a:lnTo>
                    <a:lnTo>
                      <a:pt x="121" y="895"/>
                    </a:lnTo>
                    <a:lnTo>
                      <a:pt x="116" y="897"/>
                    </a:lnTo>
                    <a:lnTo>
                      <a:pt x="114" y="895"/>
                    </a:lnTo>
                    <a:lnTo>
                      <a:pt x="114" y="890"/>
                    </a:lnTo>
                    <a:lnTo>
                      <a:pt x="110" y="895"/>
                    </a:lnTo>
                    <a:lnTo>
                      <a:pt x="105" y="895"/>
                    </a:lnTo>
                    <a:lnTo>
                      <a:pt x="103" y="897"/>
                    </a:lnTo>
                    <a:lnTo>
                      <a:pt x="98" y="899"/>
                    </a:lnTo>
                    <a:lnTo>
                      <a:pt x="101" y="901"/>
                    </a:lnTo>
                    <a:lnTo>
                      <a:pt x="101" y="906"/>
                    </a:lnTo>
                    <a:lnTo>
                      <a:pt x="94" y="906"/>
                    </a:lnTo>
                    <a:lnTo>
                      <a:pt x="98" y="908"/>
                    </a:lnTo>
                    <a:lnTo>
                      <a:pt x="98" y="910"/>
                    </a:lnTo>
                    <a:lnTo>
                      <a:pt x="92" y="912"/>
                    </a:lnTo>
                    <a:lnTo>
                      <a:pt x="85" y="912"/>
                    </a:lnTo>
                    <a:lnTo>
                      <a:pt x="85" y="915"/>
                    </a:lnTo>
                    <a:lnTo>
                      <a:pt x="81" y="915"/>
                    </a:lnTo>
                    <a:lnTo>
                      <a:pt x="76" y="912"/>
                    </a:lnTo>
                    <a:lnTo>
                      <a:pt x="76" y="910"/>
                    </a:lnTo>
                    <a:lnTo>
                      <a:pt x="76" y="908"/>
                    </a:lnTo>
                    <a:lnTo>
                      <a:pt x="76" y="904"/>
                    </a:lnTo>
                    <a:lnTo>
                      <a:pt x="74" y="901"/>
                    </a:lnTo>
                    <a:lnTo>
                      <a:pt x="74" y="899"/>
                    </a:lnTo>
                    <a:lnTo>
                      <a:pt x="72" y="897"/>
                    </a:lnTo>
                    <a:lnTo>
                      <a:pt x="63" y="895"/>
                    </a:lnTo>
                    <a:lnTo>
                      <a:pt x="65" y="892"/>
                    </a:lnTo>
                    <a:lnTo>
                      <a:pt x="63" y="888"/>
                    </a:lnTo>
                    <a:lnTo>
                      <a:pt x="61" y="888"/>
                    </a:lnTo>
                    <a:lnTo>
                      <a:pt x="61" y="890"/>
                    </a:lnTo>
                    <a:lnTo>
                      <a:pt x="58" y="892"/>
                    </a:lnTo>
                    <a:lnTo>
                      <a:pt x="56" y="897"/>
                    </a:lnTo>
                    <a:lnTo>
                      <a:pt x="54" y="897"/>
                    </a:lnTo>
                    <a:lnTo>
                      <a:pt x="52" y="899"/>
                    </a:lnTo>
                    <a:lnTo>
                      <a:pt x="45" y="897"/>
                    </a:lnTo>
                    <a:lnTo>
                      <a:pt x="43" y="899"/>
                    </a:lnTo>
                    <a:lnTo>
                      <a:pt x="34" y="899"/>
                    </a:lnTo>
                    <a:lnTo>
                      <a:pt x="29" y="895"/>
                    </a:lnTo>
                    <a:lnTo>
                      <a:pt x="34" y="895"/>
                    </a:lnTo>
                    <a:lnTo>
                      <a:pt x="32" y="892"/>
                    </a:lnTo>
                    <a:lnTo>
                      <a:pt x="32" y="890"/>
                    </a:lnTo>
                    <a:lnTo>
                      <a:pt x="32" y="886"/>
                    </a:lnTo>
                    <a:lnTo>
                      <a:pt x="32" y="888"/>
                    </a:lnTo>
                    <a:lnTo>
                      <a:pt x="29" y="886"/>
                    </a:lnTo>
                    <a:lnTo>
                      <a:pt x="27" y="881"/>
                    </a:lnTo>
                    <a:lnTo>
                      <a:pt x="27" y="879"/>
                    </a:lnTo>
                    <a:lnTo>
                      <a:pt x="25" y="879"/>
                    </a:lnTo>
                    <a:lnTo>
                      <a:pt x="23" y="872"/>
                    </a:lnTo>
                    <a:lnTo>
                      <a:pt x="18" y="872"/>
                    </a:lnTo>
                    <a:lnTo>
                      <a:pt x="14" y="868"/>
                    </a:lnTo>
                    <a:lnTo>
                      <a:pt x="9" y="868"/>
                    </a:lnTo>
                    <a:lnTo>
                      <a:pt x="9" y="866"/>
                    </a:lnTo>
                    <a:lnTo>
                      <a:pt x="9" y="864"/>
                    </a:lnTo>
                    <a:lnTo>
                      <a:pt x="7" y="861"/>
                    </a:lnTo>
                    <a:lnTo>
                      <a:pt x="7" y="855"/>
                    </a:lnTo>
                    <a:lnTo>
                      <a:pt x="5" y="850"/>
                    </a:lnTo>
                    <a:lnTo>
                      <a:pt x="3" y="850"/>
                    </a:lnTo>
                    <a:lnTo>
                      <a:pt x="5" y="848"/>
                    </a:lnTo>
                    <a:lnTo>
                      <a:pt x="3" y="848"/>
                    </a:lnTo>
                    <a:lnTo>
                      <a:pt x="3" y="846"/>
                    </a:lnTo>
                    <a:lnTo>
                      <a:pt x="3" y="841"/>
                    </a:lnTo>
                    <a:lnTo>
                      <a:pt x="0" y="830"/>
                    </a:lnTo>
                    <a:lnTo>
                      <a:pt x="3" y="830"/>
                    </a:ln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14288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3" name="Freeform 846"/>
              <p:cNvSpPr>
                <a:spLocks/>
              </p:cNvSpPr>
              <p:nvPr/>
            </p:nvSpPr>
            <p:spPr bwMode="auto">
              <a:xfrm>
                <a:off x="1948" y="2250"/>
                <a:ext cx="256" cy="830"/>
              </a:xfrm>
              <a:custGeom>
                <a:avLst/>
                <a:gdLst>
                  <a:gd name="T0" fmla="*/ 107 w 256"/>
                  <a:gd name="T1" fmla="*/ 815 h 830"/>
                  <a:gd name="T2" fmla="*/ 109 w 256"/>
                  <a:gd name="T3" fmla="*/ 801 h 830"/>
                  <a:gd name="T4" fmla="*/ 98 w 256"/>
                  <a:gd name="T5" fmla="*/ 779 h 830"/>
                  <a:gd name="T6" fmla="*/ 107 w 256"/>
                  <a:gd name="T7" fmla="*/ 779 h 830"/>
                  <a:gd name="T8" fmla="*/ 100 w 256"/>
                  <a:gd name="T9" fmla="*/ 770 h 830"/>
                  <a:gd name="T10" fmla="*/ 93 w 256"/>
                  <a:gd name="T11" fmla="*/ 755 h 830"/>
                  <a:gd name="T12" fmla="*/ 93 w 256"/>
                  <a:gd name="T13" fmla="*/ 737 h 830"/>
                  <a:gd name="T14" fmla="*/ 91 w 256"/>
                  <a:gd name="T15" fmla="*/ 717 h 830"/>
                  <a:gd name="T16" fmla="*/ 91 w 256"/>
                  <a:gd name="T17" fmla="*/ 713 h 830"/>
                  <a:gd name="T18" fmla="*/ 93 w 256"/>
                  <a:gd name="T19" fmla="*/ 710 h 830"/>
                  <a:gd name="T20" fmla="*/ 84 w 256"/>
                  <a:gd name="T21" fmla="*/ 688 h 830"/>
                  <a:gd name="T22" fmla="*/ 80 w 256"/>
                  <a:gd name="T23" fmla="*/ 675 h 830"/>
                  <a:gd name="T24" fmla="*/ 73 w 256"/>
                  <a:gd name="T25" fmla="*/ 659 h 830"/>
                  <a:gd name="T26" fmla="*/ 71 w 256"/>
                  <a:gd name="T27" fmla="*/ 635 h 830"/>
                  <a:gd name="T28" fmla="*/ 62 w 256"/>
                  <a:gd name="T29" fmla="*/ 602 h 830"/>
                  <a:gd name="T30" fmla="*/ 58 w 256"/>
                  <a:gd name="T31" fmla="*/ 584 h 830"/>
                  <a:gd name="T32" fmla="*/ 51 w 256"/>
                  <a:gd name="T33" fmla="*/ 570 h 830"/>
                  <a:gd name="T34" fmla="*/ 51 w 256"/>
                  <a:gd name="T35" fmla="*/ 564 h 830"/>
                  <a:gd name="T36" fmla="*/ 44 w 256"/>
                  <a:gd name="T37" fmla="*/ 535 h 830"/>
                  <a:gd name="T38" fmla="*/ 62 w 256"/>
                  <a:gd name="T39" fmla="*/ 550 h 830"/>
                  <a:gd name="T40" fmla="*/ 58 w 256"/>
                  <a:gd name="T41" fmla="*/ 530 h 830"/>
                  <a:gd name="T42" fmla="*/ 53 w 256"/>
                  <a:gd name="T43" fmla="*/ 533 h 830"/>
                  <a:gd name="T44" fmla="*/ 38 w 256"/>
                  <a:gd name="T45" fmla="*/ 524 h 830"/>
                  <a:gd name="T46" fmla="*/ 40 w 256"/>
                  <a:gd name="T47" fmla="*/ 497 h 830"/>
                  <a:gd name="T48" fmla="*/ 38 w 256"/>
                  <a:gd name="T49" fmla="*/ 462 h 830"/>
                  <a:gd name="T50" fmla="*/ 40 w 256"/>
                  <a:gd name="T51" fmla="*/ 444 h 830"/>
                  <a:gd name="T52" fmla="*/ 51 w 256"/>
                  <a:gd name="T53" fmla="*/ 431 h 830"/>
                  <a:gd name="T54" fmla="*/ 29 w 256"/>
                  <a:gd name="T55" fmla="*/ 442 h 830"/>
                  <a:gd name="T56" fmla="*/ 20 w 256"/>
                  <a:gd name="T57" fmla="*/ 439 h 830"/>
                  <a:gd name="T58" fmla="*/ 27 w 256"/>
                  <a:gd name="T59" fmla="*/ 408 h 830"/>
                  <a:gd name="T60" fmla="*/ 22 w 256"/>
                  <a:gd name="T61" fmla="*/ 404 h 830"/>
                  <a:gd name="T62" fmla="*/ 18 w 256"/>
                  <a:gd name="T63" fmla="*/ 399 h 830"/>
                  <a:gd name="T64" fmla="*/ 18 w 256"/>
                  <a:gd name="T65" fmla="*/ 359 h 830"/>
                  <a:gd name="T66" fmla="*/ 9 w 256"/>
                  <a:gd name="T67" fmla="*/ 328 h 830"/>
                  <a:gd name="T68" fmla="*/ 4 w 256"/>
                  <a:gd name="T69" fmla="*/ 311 h 830"/>
                  <a:gd name="T70" fmla="*/ 13 w 256"/>
                  <a:gd name="T71" fmla="*/ 297 h 830"/>
                  <a:gd name="T72" fmla="*/ 24 w 256"/>
                  <a:gd name="T73" fmla="*/ 266 h 830"/>
                  <a:gd name="T74" fmla="*/ 47 w 256"/>
                  <a:gd name="T75" fmla="*/ 264 h 830"/>
                  <a:gd name="T76" fmla="*/ 60 w 256"/>
                  <a:gd name="T77" fmla="*/ 275 h 830"/>
                  <a:gd name="T78" fmla="*/ 84 w 256"/>
                  <a:gd name="T79" fmla="*/ 268 h 830"/>
                  <a:gd name="T80" fmla="*/ 104 w 256"/>
                  <a:gd name="T81" fmla="*/ 260 h 830"/>
                  <a:gd name="T82" fmla="*/ 111 w 256"/>
                  <a:gd name="T83" fmla="*/ 231 h 830"/>
                  <a:gd name="T84" fmla="*/ 109 w 256"/>
                  <a:gd name="T85" fmla="*/ 197 h 830"/>
                  <a:gd name="T86" fmla="*/ 125 w 256"/>
                  <a:gd name="T87" fmla="*/ 193 h 830"/>
                  <a:gd name="T88" fmla="*/ 165 w 256"/>
                  <a:gd name="T89" fmla="*/ 204 h 830"/>
                  <a:gd name="T90" fmla="*/ 187 w 256"/>
                  <a:gd name="T91" fmla="*/ 184 h 830"/>
                  <a:gd name="T92" fmla="*/ 171 w 256"/>
                  <a:gd name="T93" fmla="*/ 146 h 830"/>
                  <a:gd name="T94" fmla="*/ 158 w 256"/>
                  <a:gd name="T95" fmla="*/ 131 h 830"/>
                  <a:gd name="T96" fmla="*/ 136 w 256"/>
                  <a:gd name="T97" fmla="*/ 124 h 830"/>
                  <a:gd name="T98" fmla="*/ 158 w 256"/>
                  <a:gd name="T99" fmla="*/ 124 h 830"/>
                  <a:gd name="T100" fmla="*/ 169 w 256"/>
                  <a:gd name="T101" fmla="*/ 109 h 830"/>
                  <a:gd name="T102" fmla="*/ 209 w 256"/>
                  <a:gd name="T103" fmla="*/ 82 h 830"/>
                  <a:gd name="T104" fmla="*/ 240 w 256"/>
                  <a:gd name="T105" fmla="*/ 75 h 830"/>
                  <a:gd name="T106" fmla="*/ 214 w 256"/>
                  <a:gd name="T107" fmla="*/ 69 h 830"/>
                  <a:gd name="T108" fmla="*/ 185 w 256"/>
                  <a:gd name="T109" fmla="*/ 73 h 830"/>
                  <a:gd name="T110" fmla="*/ 171 w 256"/>
                  <a:gd name="T111" fmla="*/ 55 h 830"/>
                  <a:gd name="T112" fmla="*/ 167 w 256"/>
                  <a:gd name="T113" fmla="*/ 31 h 830"/>
                  <a:gd name="T114" fmla="*/ 236 w 256"/>
                  <a:gd name="T115" fmla="*/ 13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6" h="830">
                    <a:moveTo>
                      <a:pt x="116" y="830"/>
                    </a:moveTo>
                    <a:lnTo>
                      <a:pt x="113" y="830"/>
                    </a:lnTo>
                    <a:lnTo>
                      <a:pt x="113" y="828"/>
                    </a:lnTo>
                    <a:lnTo>
                      <a:pt x="111" y="830"/>
                    </a:lnTo>
                    <a:lnTo>
                      <a:pt x="109" y="819"/>
                    </a:lnTo>
                    <a:lnTo>
                      <a:pt x="113" y="819"/>
                    </a:lnTo>
                    <a:lnTo>
                      <a:pt x="111" y="819"/>
                    </a:lnTo>
                    <a:lnTo>
                      <a:pt x="111" y="817"/>
                    </a:lnTo>
                    <a:lnTo>
                      <a:pt x="109" y="819"/>
                    </a:lnTo>
                    <a:lnTo>
                      <a:pt x="107" y="815"/>
                    </a:lnTo>
                    <a:lnTo>
                      <a:pt x="107" y="812"/>
                    </a:lnTo>
                    <a:lnTo>
                      <a:pt x="104" y="810"/>
                    </a:lnTo>
                    <a:lnTo>
                      <a:pt x="107" y="808"/>
                    </a:lnTo>
                    <a:lnTo>
                      <a:pt x="109" y="808"/>
                    </a:lnTo>
                    <a:lnTo>
                      <a:pt x="102" y="808"/>
                    </a:lnTo>
                    <a:lnTo>
                      <a:pt x="104" y="804"/>
                    </a:lnTo>
                    <a:lnTo>
                      <a:pt x="104" y="806"/>
                    </a:lnTo>
                    <a:lnTo>
                      <a:pt x="107" y="804"/>
                    </a:lnTo>
                    <a:lnTo>
                      <a:pt x="109" y="804"/>
                    </a:lnTo>
                    <a:lnTo>
                      <a:pt x="109" y="801"/>
                    </a:lnTo>
                    <a:lnTo>
                      <a:pt x="102" y="801"/>
                    </a:lnTo>
                    <a:lnTo>
                      <a:pt x="102" y="797"/>
                    </a:lnTo>
                    <a:lnTo>
                      <a:pt x="100" y="795"/>
                    </a:lnTo>
                    <a:lnTo>
                      <a:pt x="98" y="786"/>
                    </a:lnTo>
                    <a:lnTo>
                      <a:pt x="96" y="786"/>
                    </a:lnTo>
                    <a:lnTo>
                      <a:pt x="96" y="784"/>
                    </a:lnTo>
                    <a:lnTo>
                      <a:pt x="96" y="781"/>
                    </a:lnTo>
                    <a:lnTo>
                      <a:pt x="96" y="779"/>
                    </a:lnTo>
                    <a:lnTo>
                      <a:pt x="96" y="781"/>
                    </a:lnTo>
                    <a:lnTo>
                      <a:pt x="98" y="779"/>
                    </a:lnTo>
                    <a:lnTo>
                      <a:pt x="100" y="784"/>
                    </a:lnTo>
                    <a:lnTo>
                      <a:pt x="102" y="786"/>
                    </a:lnTo>
                    <a:lnTo>
                      <a:pt x="100" y="788"/>
                    </a:lnTo>
                    <a:lnTo>
                      <a:pt x="107" y="786"/>
                    </a:lnTo>
                    <a:lnTo>
                      <a:pt x="102" y="784"/>
                    </a:lnTo>
                    <a:lnTo>
                      <a:pt x="102" y="781"/>
                    </a:lnTo>
                    <a:lnTo>
                      <a:pt x="104" y="781"/>
                    </a:lnTo>
                    <a:lnTo>
                      <a:pt x="100" y="781"/>
                    </a:lnTo>
                    <a:lnTo>
                      <a:pt x="100" y="779"/>
                    </a:lnTo>
                    <a:lnTo>
                      <a:pt x="107" y="779"/>
                    </a:lnTo>
                    <a:lnTo>
                      <a:pt x="102" y="779"/>
                    </a:lnTo>
                    <a:lnTo>
                      <a:pt x="102" y="777"/>
                    </a:lnTo>
                    <a:lnTo>
                      <a:pt x="100" y="779"/>
                    </a:lnTo>
                    <a:lnTo>
                      <a:pt x="100" y="777"/>
                    </a:lnTo>
                    <a:lnTo>
                      <a:pt x="98" y="777"/>
                    </a:lnTo>
                    <a:lnTo>
                      <a:pt x="96" y="773"/>
                    </a:lnTo>
                    <a:lnTo>
                      <a:pt x="98" y="773"/>
                    </a:lnTo>
                    <a:lnTo>
                      <a:pt x="100" y="775"/>
                    </a:lnTo>
                    <a:lnTo>
                      <a:pt x="100" y="773"/>
                    </a:lnTo>
                    <a:lnTo>
                      <a:pt x="100" y="770"/>
                    </a:lnTo>
                    <a:lnTo>
                      <a:pt x="98" y="770"/>
                    </a:lnTo>
                    <a:lnTo>
                      <a:pt x="100" y="770"/>
                    </a:lnTo>
                    <a:lnTo>
                      <a:pt x="100" y="768"/>
                    </a:lnTo>
                    <a:lnTo>
                      <a:pt x="98" y="768"/>
                    </a:lnTo>
                    <a:lnTo>
                      <a:pt x="96" y="768"/>
                    </a:lnTo>
                    <a:lnTo>
                      <a:pt x="98" y="766"/>
                    </a:lnTo>
                    <a:lnTo>
                      <a:pt x="98" y="761"/>
                    </a:lnTo>
                    <a:lnTo>
                      <a:pt x="100" y="761"/>
                    </a:lnTo>
                    <a:lnTo>
                      <a:pt x="96" y="759"/>
                    </a:lnTo>
                    <a:lnTo>
                      <a:pt x="93" y="755"/>
                    </a:lnTo>
                    <a:lnTo>
                      <a:pt x="96" y="748"/>
                    </a:lnTo>
                    <a:lnTo>
                      <a:pt x="96" y="744"/>
                    </a:lnTo>
                    <a:lnTo>
                      <a:pt x="98" y="744"/>
                    </a:lnTo>
                    <a:lnTo>
                      <a:pt x="98" y="741"/>
                    </a:lnTo>
                    <a:lnTo>
                      <a:pt x="96" y="744"/>
                    </a:lnTo>
                    <a:lnTo>
                      <a:pt x="93" y="744"/>
                    </a:lnTo>
                    <a:lnTo>
                      <a:pt x="91" y="739"/>
                    </a:lnTo>
                    <a:lnTo>
                      <a:pt x="93" y="737"/>
                    </a:lnTo>
                    <a:lnTo>
                      <a:pt x="91" y="737"/>
                    </a:lnTo>
                    <a:lnTo>
                      <a:pt x="93" y="737"/>
                    </a:lnTo>
                    <a:lnTo>
                      <a:pt x="91" y="733"/>
                    </a:lnTo>
                    <a:lnTo>
                      <a:pt x="93" y="733"/>
                    </a:lnTo>
                    <a:lnTo>
                      <a:pt x="96" y="733"/>
                    </a:lnTo>
                    <a:lnTo>
                      <a:pt x="93" y="730"/>
                    </a:lnTo>
                    <a:lnTo>
                      <a:pt x="91" y="733"/>
                    </a:lnTo>
                    <a:lnTo>
                      <a:pt x="91" y="728"/>
                    </a:lnTo>
                    <a:lnTo>
                      <a:pt x="91" y="724"/>
                    </a:lnTo>
                    <a:lnTo>
                      <a:pt x="93" y="724"/>
                    </a:lnTo>
                    <a:lnTo>
                      <a:pt x="93" y="719"/>
                    </a:lnTo>
                    <a:lnTo>
                      <a:pt x="91" y="717"/>
                    </a:lnTo>
                    <a:lnTo>
                      <a:pt x="89" y="719"/>
                    </a:lnTo>
                    <a:lnTo>
                      <a:pt x="89" y="717"/>
                    </a:lnTo>
                    <a:lnTo>
                      <a:pt x="91" y="717"/>
                    </a:lnTo>
                    <a:lnTo>
                      <a:pt x="91" y="715"/>
                    </a:lnTo>
                    <a:lnTo>
                      <a:pt x="89" y="713"/>
                    </a:lnTo>
                    <a:lnTo>
                      <a:pt x="87" y="715"/>
                    </a:lnTo>
                    <a:lnTo>
                      <a:pt x="87" y="713"/>
                    </a:lnTo>
                    <a:lnTo>
                      <a:pt x="87" y="710"/>
                    </a:lnTo>
                    <a:lnTo>
                      <a:pt x="89" y="710"/>
                    </a:lnTo>
                    <a:lnTo>
                      <a:pt x="91" y="713"/>
                    </a:lnTo>
                    <a:lnTo>
                      <a:pt x="89" y="713"/>
                    </a:lnTo>
                    <a:lnTo>
                      <a:pt x="91" y="715"/>
                    </a:lnTo>
                    <a:lnTo>
                      <a:pt x="91" y="713"/>
                    </a:lnTo>
                    <a:lnTo>
                      <a:pt x="91" y="715"/>
                    </a:lnTo>
                    <a:lnTo>
                      <a:pt x="93" y="713"/>
                    </a:lnTo>
                    <a:lnTo>
                      <a:pt x="91" y="713"/>
                    </a:lnTo>
                    <a:lnTo>
                      <a:pt x="91" y="710"/>
                    </a:lnTo>
                    <a:lnTo>
                      <a:pt x="96" y="713"/>
                    </a:lnTo>
                    <a:lnTo>
                      <a:pt x="96" y="710"/>
                    </a:lnTo>
                    <a:lnTo>
                      <a:pt x="93" y="710"/>
                    </a:lnTo>
                    <a:lnTo>
                      <a:pt x="91" y="710"/>
                    </a:lnTo>
                    <a:lnTo>
                      <a:pt x="91" y="708"/>
                    </a:lnTo>
                    <a:lnTo>
                      <a:pt x="91" y="706"/>
                    </a:lnTo>
                    <a:lnTo>
                      <a:pt x="93" y="706"/>
                    </a:lnTo>
                    <a:lnTo>
                      <a:pt x="91" y="706"/>
                    </a:lnTo>
                    <a:lnTo>
                      <a:pt x="91" y="701"/>
                    </a:lnTo>
                    <a:lnTo>
                      <a:pt x="89" y="701"/>
                    </a:lnTo>
                    <a:lnTo>
                      <a:pt x="89" y="699"/>
                    </a:lnTo>
                    <a:lnTo>
                      <a:pt x="87" y="690"/>
                    </a:lnTo>
                    <a:lnTo>
                      <a:pt x="84" y="688"/>
                    </a:lnTo>
                    <a:lnTo>
                      <a:pt x="87" y="686"/>
                    </a:lnTo>
                    <a:lnTo>
                      <a:pt x="84" y="681"/>
                    </a:lnTo>
                    <a:lnTo>
                      <a:pt x="82" y="681"/>
                    </a:lnTo>
                    <a:lnTo>
                      <a:pt x="82" y="679"/>
                    </a:lnTo>
                    <a:lnTo>
                      <a:pt x="80" y="677"/>
                    </a:lnTo>
                    <a:lnTo>
                      <a:pt x="80" y="679"/>
                    </a:lnTo>
                    <a:lnTo>
                      <a:pt x="80" y="675"/>
                    </a:lnTo>
                    <a:lnTo>
                      <a:pt x="78" y="675"/>
                    </a:lnTo>
                    <a:lnTo>
                      <a:pt x="78" y="673"/>
                    </a:lnTo>
                    <a:lnTo>
                      <a:pt x="80" y="675"/>
                    </a:lnTo>
                    <a:lnTo>
                      <a:pt x="82" y="673"/>
                    </a:lnTo>
                    <a:lnTo>
                      <a:pt x="82" y="677"/>
                    </a:lnTo>
                    <a:lnTo>
                      <a:pt x="84" y="673"/>
                    </a:lnTo>
                    <a:lnTo>
                      <a:pt x="84" y="670"/>
                    </a:lnTo>
                    <a:lnTo>
                      <a:pt x="82" y="670"/>
                    </a:lnTo>
                    <a:lnTo>
                      <a:pt x="82" y="668"/>
                    </a:lnTo>
                    <a:lnTo>
                      <a:pt x="82" y="666"/>
                    </a:lnTo>
                    <a:lnTo>
                      <a:pt x="80" y="661"/>
                    </a:lnTo>
                    <a:lnTo>
                      <a:pt x="76" y="661"/>
                    </a:lnTo>
                    <a:lnTo>
                      <a:pt x="73" y="659"/>
                    </a:lnTo>
                    <a:lnTo>
                      <a:pt x="76" y="659"/>
                    </a:lnTo>
                    <a:lnTo>
                      <a:pt x="78" y="657"/>
                    </a:lnTo>
                    <a:lnTo>
                      <a:pt x="78" y="655"/>
                    </a:lnTo>
                    <a:lnTo>
                      <a:pt x="80" y="655"/>
                    </a:lnTo>
                    <a:lnTo>
                      <a:pt x="78" y="653"/>
                    </a:lnTo>
                    <a:lnTo>
                      <a:pt x="78" y="650"/>
                    </a:lnTo>
                    <a:lnTo>
                      <a:pt x="78" y="644"/>
                    </a:lnTo>
                    <a:lnTo>
                      <a:pt x="73" y="641"/>
                    </a:lnTo>
                    <a:lnTo>
                      <a:pt x="71" y="637"/>
                    </a:lnTo>
                    <a:lnTo>
                      <a:pt x="71" y="635"/>
                    </a:lnTo>
                    <a:lnTo>
                      <a:pt x="73" y="635"/>
                    </a:lnTo>
                    <a:lnTo>
                      <a:pt x="76" y="633"/>
                    </a:lnTo>
                    <a:lnTo>
                      <a:pt x="71" y="630"/>
                    </a:lnTo>
                    <a:lnTo>
                      <a:pt x="69" y="626"/>
                    </a:lnTo>
                    <a:lnTo>
                      <a:pt x="69" y="624"/>
                    </a:lnTo>
                    <a:lnTo>
                      <a:pt x="67" y="617"/>
                    </a:lnTo>
                    <a:lnTo>
                      <a:pt x="69" y="615"/>
                    </a:lnTo>
                    <a:lnTo>
                      <a:pt x="67" y="604"/>
                    </a:lnTo>
                    <a:lnTo>
                      <a:pt x="64" y="602"/>
                    </a:lnTo>
                    <a:lnTo>
                      <a:pt x="62" y="602"/>
                    </a:lnTo>
                    <a:lnTo>
                      <a:pt x="64" y="599"/>
                    </a:lnTo>
                    <a:lnTo>
                      <a:pt x="62" y="597"/>
                    </a:lnTo>
                    <a:lnTo>
                      <a:pt x="69" y="597"/>
                    </a:lnTo>
                    <a:lnTo>
                      <a:pt x="69" y="599"/>
                    </a:lnTo>
                    <a:lnTo>
                      <a:pt x="64" y="597"/>
                    </a:lnTo>
                    <a:lnTo>
                      <a:pt x="60" y="590"/>
                    </a:lnTo>
                    <a:lnTo>
                      <a:pt x="62" y="588"/>
                    </a:lnTo>
                    <a:lnTo>
                      <a:pt x="60" y="590"/>
                    </a:lnTo>
                    <a:lnTo>
                      <a:pt x="58" y="588"/>
                    </a:lnTo>
                    <a:lnTo>
                      <a:pt x="58" y="584"/>
                    </a:lnTo>
                    <a:lnTo>
                      <a:pt x="60" y="584"/>
                    </a:lnTo>
                    <a:lnTo>
                      <a:pt x="64" y="582"/>
                    </a:lnTo>
                    <a:lnTo>
                      <a:pt x="60" y="584"/>
                    </a:lnTo>
                    <a:lnTo>
                      <a:pt x="55" y="584"/>
                    </a:lnTo>
                    <a:lnTo>
                      <a:pt x="55" y="582"/>
                    </a:lnTo>
                    <a:lnTo>
                      <a:pt x="55" y="579"/>
                    </a:lnTo>
                    <a:lnTo>
                      <a:pt x="55" y="577"/>
                    </a:lnTo>
                    <a:lnTo>
                      <a:pt x="53" y="575"/>
                    </a:lnTo>
                    <a:lnTo>
                      <a:pt x="53" y="573"/>
                    </a:lnTo>
                    <a:lnTo>
                      <a:pt x="51" y="570"/>
                    </a:lnTo>
                    <a:lnTo>
                      <a:pt x="53" y="570"/>
                    </a:lnTo>
                    <a:lnTo>
                      <a:pt x="58" y="568"/>
                    </a:lnTo>
                    <a:lnTo>
                      <a:pt x="55" y="570"/>
                    </a:lnTo>
                    <a:lnTo>
                      <a:pt x="53" y="568"/>
                    </a:lnTo>
                    <a:lnTo>
                      <a:pt x="55" y="566"/>
                    </a:lnTo>
                    <a:lnTo>
                      <a:pt x="53" y="566"/>
                    </a:lnTo>
                    <a:lnTo>
                      <a:pt x="53" y="570"/>
                    </a:lnTo>
                    <a:lnTo>
                      <a:pt x="51" y="566"/>
                    </a:lnTo>
                    <a:lnTo>
                      <a:pt x="49" y="566"/>
                    </a:lnTo>
                    <a:lnTo>
                      <a:pt x="51" y="564"/>
                    </a:lnTo>
                    <a:lnTo>
                      <a:pt x="47" y="555"/>
                    </a:lnTo>
                    <a:lnTo>
                      <a:pt x="49" y="555"/>
                    </a:lnTo>
                    <a:lnTo>
                      <a:pt x="49" y="550"/>
                    </a:lnTo>
                    <a:lnTo>
                      <a:pt x="47" y="546"/>
                    </a:lnTo>
                    <a:lnTo>
                      <a:pt x="49" y="546"/>
                    </a:lnTo>
                    <a:lnTo>
                      <a:pt x="44" y="544"/>
                    </a:lnTo>
                    <a:lnTo>
                      <a:pt x="40" y="542"/>
                    </a:lnTo>
                    <a:lnTo>
                      <a:pt x="42" y="539"/>
                    </a:lnTo>
                    <a:lnTo>
                      <a:pt x="42" y="535"/>
                    </a:lnTo>
                    <a:lnTo>
                      <a:pt x="44" y="535"/>
                    </a:lnTo>
                    <a:lnTo>
                      <a:pt x="49" y="539"/>
                    </a:lnTo>
                    <a:lnTo>
                      <a:pt x="53" y="539"/>
                    </a:lnTo>
                    <a:lnTo>
                      <a:pt x="60" y="542"/>
                    </a:lnTo>
                    <a:lnTo>
                      <a:pt x="60" y="544"/>
                    </a:lnTo>
                    <a:lnTo>
                      <a:pt x="58" y="546"/>
                    </a:lnTo>
                    <a:lnTo>
                      <a:pt x="58" y="548"/>
                    </a:lnTo>
                    <a:lnTo>
                      <a:pt x="60" y="550"/>
                    </a:lnTo>
                    <a:lnTo>
                      <a:pt x="62" y="550"/>
                    </a:lnTo>
                    <a:lnTo>
                      <a:pt x="60" y="553"/>
                    </a:lnTo>
                    <a:lnTo>
                      <a:pt x="62" y="550"/>
                    </a:lnTo>
                    <a:lnTo>
                      <a:pt x="62" y="553"/>
                    </a:lnTo>
                    <a:lnTo>
                      <a:pt x="62" y="550"/>
                    </a:lnTo>
                    <a:lnTo>
                      <a:pt x="64" y="550"/>
                    </a:lnTo>
                    <a:lnTo>
                      <a:pt x="60" y="546"/>
                    </a:lnTo>
                    <a:lnTo>
                      <a:pt x="62" y="546"/>
                    </a:lnTo>
                    <a:lnTo>
                      <a:pt x="62" y="542"/>
                    </a:lnTo>
                    <a:lnTo>
                      <a:pt x="60" y="539"/>
                    </a:lnTo>
                    <a:lnTo>
                      <a:pt x="60" y="535"/>
                    </a:lnTo>
                    <a:lnTo>
                      <a:pt x="58" y="533"/>
                    </a:lnTo>
                    <a:lnTo>
                      <a:pt x="58" y="530"/>
                    </a:lnTo>
                    <a:lnTo>
                      <a:pt x="62" y="530"/>
                    </a:lnTo>
                    <a:lnTo>
                      <a:pt x="62" y="533"/>
                    </a:lnTo>
                    <a:lnTo>
                      <a:pt x="62" y="530"/>
                    </a:lnTo>
                    <a:lnTo>
                      <a:pt x="62" y="528"/>
                    </a:lnTo>
                    <a:lnTo>
                      <a:pt x="60" y="530"/>
                    </a:lnTo>
                    <a:lnTo>
                      <a:pt x="58" y="530"/>
                    </a:lnTo>
                    <a:lnTo>
                      <a:pt x="55" y="530"/>
                    </a:lnTo>
                    <a:lnTo>
                      <a:pt x="58" y="535"/>
                    </a:lnTo>
                    <a:lnTo>
                      <a:pt x="55" y="537"/>
                    </a:lnTo>
                    <a:lnTo>
                      <a:pt x="53" y="533"/>
                    </a:lnTo>
                    <a:lnTo>
                      <a:pt x="51" y="533"/>
                    </a:lnTo>
                    <a:lnTo>
                      <a:pt x="49" y="535"/>
                    </a:lnTo>
                    <a:lnTo>
                      <a:pt x="49" y="530"/>
                    </a:lnTo>
                    <a:lnTo>
                      <a:pt x="47" y="530"/>
                    </a:lnTo>
                    <a:lnTo>
                      <a:pt x="44" y="528"/>
                    </a:lnTo>
                    <a:lnTo>
                      <a:pt x="44" y="526"/>
                    </a:lnTo>
                    <a:lnTo>
                      <a:pt x="42" y="526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38" y="524"/>
                    </a:lnTo>
                    <a:lnTo>
                      <a:pt x="38" y="522"/>
                    </a:lnTo>
                    <a:lnTo>
                      <a:pt x="40" y="522"/>
                    </a:lnTo>
                    <a:lnTo>
                      <a:pt x="40" y="519"/>
                    </a:lnTo>
                    <a:lnTo>
                      <a:pt x="38" y="517"/>
                    </a:lnTo>
                    <a:lnTo>
                      <a:pt x="38" y="515"/>
                    </a:lnTo>
                    <a:lnTo>
                      <a:pt x="35" y="506"/>
                    </a:lnTo>
                    <a:lnTo>
                      <a:pt x="38" y="502"/>
                    </a:lnTo>
                    <a:lnTo>
                      <a:pt x="38" y="497"/>
                    </a:lnTo>
                    <a:lnTo>
                      <a:pt x="38" y="499"/>
                    </a:lnTo>
                    <a:lnTo>
                      <a:pt x="40" y="497"/>
                    </a:lnTo>
                    <a:lnTo>
                      <a:pt x="33" y="484"/>
                    </a:lnTo>
                    <a:lnTo>
                      <a:pt x="35" y="484"/>
                    </a:lnTo>
                    <a:lnTo>
                      <a:pt x="35" y="482"/>
                    </a:lnTo>
                    <a:lnTo>
                      <a:pt x="31" y="484"/>
                    </a:lnTo>
                    <a:lnTo>
                      <a:pt x="29" y="475"/>
                    </a:lnTo>
                    <a:lnTo>
                      <a:pt x="31" y="470"/>
                    </a:lnTo>
                    <a:lnTo>
                      <a:pt x="31" y="462"/>
                    </a:lnTo>
                    <a:lnTo>
                      <a:pt x="31" y="459"/>
                    </a:lnTo>
                    <a:lnTo>
                      <a:pt x="35" y="459"/>
                    </a:lnTo>
                    <a:lnTo>
                      <a:pt x="38" y="462"/>
                    </a:lnTo>
                    <a:lnTo>
                      <a:pt x="42" y="455"/>
                    </a:lnTo>
                    <a:lnTo>
                      <a:pt x="47" y="462"/>
                    </a:lnTo>
                    <a:lnTo>
                      <a:pt x="49" y="459"/>
                    </a:lnTo>
                    <a:lnTo>
                      <a:pt x="49" y="453"/>
                    </a:lnTo>
                    <a:lnTo>
                      <a:pt x="49" y="451"/>
                    </a:lnTo>
                    <a:lnTo>
                      <a:pt x="42" y="453"/>
                    </a:lnTo>
                    <a:lnTo>
                      <a:pt x="40" y="453"/>
                    </a:lnTo>
                    <a:lnTo>
                      <a:pt x="38" y="448"/>
                    </a:lnTo>
                    <a:lnTo>
                      <a:pt x="38" y="446"/>
                    </a:lnTo>
                    <a:lnTo>
                      <a:pt x="40" y="444"/>
                    </a:lnTo>
                    <a:lnTo>
                      <a:pt x="42" y="446"/>
                    </a:lnTo>
                    <a:lnTo>
                      <a:pt x="42" y="444"/>
                    </a:lnTo>
                    <a:lnTo>
                      <a:pt x="44" y="444"/>
                    </a:lnTo>
                    <a:lnTo>
                      <a:pt x="44" y="442"/>
                    </a:lnTo>
                    <a:lnTo>
                      <a:pt x="42" y="439"/>
                    </a:lnTo>
                    <a:lnTo>
                      <a:pt x="44" y="435"/>
                    </a:lnTo>
                    <a:lnTo>
                      <a:pt x="47" y="437"/>
                    </a:lnTo>
                    <a:lnTo>
                      <a:pt x="53" y="435"/>
                    </a:lnTo>
                    <a:lnTo>
                      <a:pt x="55" y="431"/>
                    </a:lnTo>
                    <a:lnTo>
                      <a:pt x="51" y="431"/>
                    </a:lnTo>
                    <a:lnTo>
                      <a:pt x="51" y="428"/>
                    </a:lnTo>
                    <a:lnTo>
                      <a:pt x="49" y="424"/>
                    </a:lnTo>
                    <a:lnTo>
                      <a:pt x="44" y="424"/>
                    </a:lnTo>
                    <a:lnTo>
                      <a:pt x="44" y="428"/>
                    </a:lnTo>
                    <a:lnTo>
                      <a:pt x="40" y="431"/>
                    </a:lnTo>
                    <a:lnTo>
                      <a:pt x="38" y="431"/>
                    </a:lnTo>
                    <a:lnTo>
                      <a:pt x="38" y="433"/>
                    </a:lnTo>
                    <a:lnTo>
                      <a:pt x="33" y="431"/>
                    </a:lnTo>
                    <a:lnTo>
                      <a:pt x="31" y="431"/>
                    </a:lnTo>
                    <a:lnTo>
                      <a:pt x="29" y="442"/>
                    </a:lnTo>
                    <a:lnTo>
                      <a:pt x="27" y="442"/>
                    </a:lnTo>
                    <a:lnTo>
                      <a:pt x="29" y="442"/>
                    </a:lnTo>
                    <a:lnTo>
                      <a:pt x="27" y="442"/>
                    </a:lnTo>
                    <a:lnTo>
                      <a:pt x="22" y="446"/>
                    </a:lnTo>
                    <a:lnTo>
                      <a:pt x="22" y="444"/>
                    </a:lnTo>
                    <a:lnTo>
                      <a:pt x="27" y="444"/>
                    </a:lnTo>
                    <a:lnTo>
                      <a:pt x="24" y="442"/>
                    </a:lnTo>
                    <a:lnTo>
                      <a:pt x="24" y="439"/>
                    </a:lnTo>
                    <a:lnTo>
                      <a:pt x="22" y="437"/>
                    </a:lnTo>
                    <a:lnTo>
                      <a:pt x="20" y="439"/>
                    </a:lnTo>
                    <a:lnTo>
                      <a:pt x="24" y="435"/>
                    </a:lnTo>
                    <a:lnTo>
                      <a:pt x="24" y="428"/>
                    </a:lnTo>
                    <a:lnTo>
                      <a:pt x="27" y="428"/>
                    </a:lnTo>
                    <a:lnTo>
                      <a:pt x="27" y="426"/>
                    </a:lnTo>
                    <a:lnTo>
                      <a:pt x="27" y="424"/>
                    </a:lnTo>
                    <a:lnTo>
                      <a:pt x="24" y="426"/>
                    </a:lnTo>
                    <a:lnTo>
                      <a:pt x="27" y="417"/>
                    </a:lnTo>
                    <a:lnTo>
                      <a:pt x="24" y="415"/>
                    </a:lnTo>
                    <a:lnTo>
                      <a:pt x="22" y="411"/>
                    </a:lnTo>
                    <a:lnTo>
                      <a:pt x="27" y="408"/>
                    </a:lnTo>
                    <a:lnTo>
                      <a:pt x="27" y="406"/>
                    </a:lnTo>
                    <a:lnTo>
                      <a:pt x="22" y="411"/>
                    </a:lnTo>
                    <a:lnTo>
                      <a:pt x="22" y="408"/>
                    </a:lnTo>
                    <a:lnTo>
                      <a:pt x="22" y="411"/>
                    </a:lnTo>
                    <a:lnTo>
                      <a:pt x="22" y="413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20" y="408"/>
                    </a:lnTo>
                    <a:lnTo>
                      <a:pt x="22" y="406"/>
                    </a:lnTo>
                    <a:lnTo>
                      <a:pt x="22" y="404"/>
                    </a:lnTo>
                    <a:lnTo>
                      <a:pt x="27" y="397"/>
                    </a:lnTo>
                    <a:lnTo>
                      <a:pt x="27" y="395"/>
                    </a:lnTo>
                    <a:lnTo>
                      <a:pt x="27" y="393"/>
                    </a:lnTo>
                    <a:lnTo>
                      <a:pt x="27" y="395"/>
                    </a:lnTo>
                    <a:lnTo>
                      <a:pt x="24" y="397"/>
                    </a:lnTo>
                    <a:lnTo>
                      <a:pt x="22" y="399"/>
                    </a:lnTo>
                    <a:lnTo>
                      <a:pt x="22" y="404"/>
                    </a:lnTo>
                    <a:lnTo>
                      <a:pt x="20" y="404"/>
                    </a:lnTo>
                    <a:lnTo>
                      <a:pt x="20" y="402"/>
                    </a:lnTo>
                    <a:lnTo>
                      <a:pt x="18" y="399"/>
                    </a:lnTo>
                    <a:lnTo>
                      <a:pt x="20" y="393"/>
                    </a:lnTo>
                    <a:lnTo>
                      <a:pt x="22" y="384"/>
                    </a:lnTo>
                    <a:lnTo>
                      <a:pt x="15" y="377"/>
                    </a:lnTo>
                    <a:lnTo>
                      <a:pt x="18" y="375"/>
                    </a:lnTo>
                    <a:lnTo>
                      <a:pt x="13" y="366"/>
                    </a:lnTo>
                    <a:lnTo>
                      <a:pt x="20" y="362"/>
                    </a:lnTo>
                    <a:lnTo>
                      <a:pt x="20" y="357"/>
                    </a:lnTo>
                    <a:lnTo>
                      <a:pt x="18" y="357"/>
                    </a:lnTo>
                    <a:lnTo>
                      <a:pt x="20" y="357"/>
                    </a:lnTo>
                    <a:lnTo>
                      <a:pt x="18" y="359"/>
                    </a:lnTo>
                    <a:lnTo>
                      <a:pt x="11" y="355"/>
                    </a:lnTo>
                    <a:lnTo>
                      <a:pt x="11" y="351"/>
                    </a:lnTo>
                    <a:lnTo>
                      <a:pt x="9" y="346"/>
                    </a:lnTo>
                    <a:lnTo>
                      <a:pt x="13" y="346"/>
                    </a:lnTo>
                    <a:lnTo>
                      <a:pt x="11" y="346"/>
                    </a:lnTo>
                    <a:lnTo>
                      <a:pt x="11" y="342"/>
                    </a:lnTo>
                    <a:lnTo>
                      <a:pt x="9" y="339"/>
                    </a:lnTo>
                    <a:lnTo>
                      <a:pt x="9" y="331"/>
                    </a:lnTo>
                    <a:lnTo>
                      <a:pt x="6" y="328"/>
                    </a:lnTo>
                    <a:lnTo>
                      <a:pt x="9" y="328"/>
                    </a:lnTo>
                    <a:lnTo>
                      <a:pt x="11" y="324"/>
                    </a:lnTo>
                    <a:lnTo>
                      <a:pt x="9" y="326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17"/>
                    </a:lnTo>
                    <a:lnTo>
                      <a:pt x="4" y="315"/>
                    </a:lnTo>
                    <a:lnTo>
                      <a:pt x="2" y="315"/>
                    </a:lnTo>
                    <a:lnTo>
                      <a:pt x="0" y="311"/>
                    </a:lnTo>
                    <a:lnTo>
                      <a:pt x="2" y="308"/>
                    </a:lnTo>
                    <a:lnTo>
                      <a:pt x="4" y="311"/>
                    </a:lnTo>
                    <a:lnTo>
                      <a:pt x="4" y="308"/>
                    </a:lnTo>
                    <a:lnTo>
                      <a:pt x="4" y="299"/>
                    </a:lnTo>
                    <a:lnTo>
                      <a:pt x="2" y="299"/>
                    </a:lnTo>
                    <a:lnTo>
                      <a:pt x="6" y="295"/>
                    </a:lnTo>
                    <a:lnTo>
                      <a:pt x="11" y="293"/>
                    </a:lnTo>
                    <a:lnTo>
                      <a:pt x="13" y="297"/>
                    </a:lnTo>
                    <a:lnTo>
                      <a:pt x="15" y="297"/>
                    </a:lnTo>
                    <a:lnTo>
                      <a:pt x="15" y="299"/>
                    </a:lnTo>
                    <a:lnTo>
                      <a:pt x="15" y="297"/>
                    </a:lnTo>
                    <a:lnTo>
                      <a:pt x="13" y="297"/>
                    </a:lnTo>
                    <a:lnTo>
                      <a:pt x="13" y="295"/>
                    </a:lnTo>
                    <a:lnTo>
                      <a:pt x="11" y="293"/>
                    </a:lnTo>
                    <a:lnTo>
                      <a:pt x="11" y="288"/>
                    </a:lnTo>
                    <a:lnTo>
                      <a:pt x="9" y="280"/>
                    </a:lnTo>
                    <a:lnTo>
                      <a:pt x="9" y="277"/>
                    </a:lnTo>
                    <a:lnTo>
                      <a:pt x="11" y="277"/>
                    </a:lnTo>
                    <a:lnTo>
                      <a:pt x="13" y="271"/>
                    </a:lnTo>
                    <a:lnTo>
                      <a:pt x="22" y="271"/>
                    </a:lnTo>
                    <a:lnTo>
                      <a:pt x="22" y="268"/>
                    </a:lnTo>
                    <a:lnTo>
                      <a:pt x="24" y="266"/>
                    </a:lnTo>
                    <a:lnTo>
                      <a:pt x="27" y="268"/>
                    </a:lnTo>
                    <a:lnTo>
                      <a:pt x="27" y="266"/>
                    </a:lnTo>
                    <a:lnTo>
                      <a:pt x="27" y="262"/>
                    </a:lnTo>
                    <a:lnTo>
                      <a:pt x="29" y="262"/>
                    </a:lnTo>
                    <a:lnTo>
                      <a:pt x="29" y="260"/>
                    </a:lnTo>
                    <a:lnTo>
                      <a:pt x="33" y="260"/>
                    </a:lnTo>
                    <a:lnTo>
                      <a:pt x="33" y="257"/>
                    </a:lnTo>
                    <a:lnTo>
                      <a:pt x="38" y="257"/>
                    </a:lnTo>
                    <a:lnTo>
                      <a:pt x="47" y="260"/>
                    </a:lnTo>
                    <a:lnTo>
                      <a:pt x="47" y="264"/>
                    </a:lnTo>
                    <a:lnTo>
                      <a:pt x="49" y="264"/>
                    </a:lnTo>
                    <a:lnTo>
                      <a:pt x="47" y="271"/>
                    </a:lnTo>
                    <a:lnTo>
                      <a:pt x="49" y="273"/>
                    </a:lnTo>
                    <a:lnTo>
                      <a:pt x="51" y="273"/>
                    </a:lnTo>
                    <a:lnTo>
                      <a:pt x="51" y="268"/>
                    </a:lnTo>
                    <a:lnTo>
                      <a:pt x="53" y="271"/>
                    </a:lnTo>
                    <a:lnTo>
                      <a:pt x="51" y="273"/>
                    </a:lnTo>
                    <a:lnTo>
                      <a:pt x="58" y="280"/>
                    </a:lnTo>
                    <a:lnTo>
                      <a:pt x="60" y="280"/>
                    </a:lnTo>
                    <a:lnTo>
                      <a:pt x="60" y="275"/>
                    </a:lnTo>
                    <a:lnTo>
                      <a:pt x="64" y="275"/>
                    </a:lnTo>
                    <a:lnTo>
                      <a:pt x="67" y="277"/>
                    </a:lnTo>
                    <a:lnTo>
                      <a:pt x="71" y="277"/>
                    </a:lnTo>
                    <a:lnTo>
                      <a:pt x="73" y="280"/>
                    </a:lnTo>
                    <a:lnTo>
                      <a:pt x="76" y="282"/>
                    </a:lnTo>
                    <a:lnTo>
                      <a:pt x="80" y="280"/>
                    </a:lnTo>
                    <a:lnTo>
                      <a:pt x="78" y="277"/>
                    </a:lnTo>
                    <a:lnTo>
                      <a:pt x="82" y="275"/>
                    </a:lnTo>
                    <a:lnTo>
                      <a:pt x="82" y="271"/>
                    </a:lnTo>
                    <a:lnTo>
                      <a:pt x="84" y="268"/>
                    </a:lnTo>
                    <a:lnTo>
                      <a:pt x="84" y="271"/>
                    </a:lnTo>
                    <a:lnTo>
                      <a:pt x="87" y="271"/>
                    </a:lnTo>
                    <a:lnTo>
                      <a:pt x="89" y="268"/>
                    </a:lnTo>
                    <a:lnTo>
                      <a:pt x="93" y="266"/>
                    </a:lnTo>
                    <a:lnTo>
                      <a:pt x="93" y="262"/>
                    </a:lnTo>
                    <a:lnTo>
                      <a:pt x="96" y="260"/>
                    </a:lnTo>
                    <a:lnTo>
                      <a:pt x="100" y="262"/>
                    </a:lnTo>
                    <a:lnTo>
                      <a:pt x="102" y="260"/>
                    </a:lnTo>
                    <a:lnTo>
                      <a:pt x="104" y="262"/>
                    </a:lnTo>
                    <a:lnTo>
                      <a:pt x="104" y="260"/>
                    </a:lnTo>
                    <a:lnTo>
                      <a:pt x="107" y="260"/>
                    </a:lnTo>
                    <a:lnTo>
                      <a:pt x="107" y="262"/>
                    </a:lnTo>
                    <a:lnTo>
                      <a:pt x="111" y="260"/>
                    </a:lnTo>
                    <a:lnTo>
                      <a:pt x="111" y="253"/>
                    </a:lnTo>
                    <a:lnTo>
                      <a:pt x="111" y="251"/>
                    </a:lnTo>
                    <a:lnTo>
                      <a:pt x="113" y="248"/>
                    </a:lnTo>
                    <a:lnTo>
                      <a:pt x="109" y="235"/>
                    </a:lnTo>
                    <a:lnTo>
                      <a:pt x="107" y="235"/>
                    </a:lnTo>
                    <a:lnTo>
                      <a:pt x="107" y="233"/>
                    </a:lnTo>
                    <a:lnTo>
                      <a:pt x="111" y="231"/>
                    </a:lnTo>
                    <a:lnTo>
                      <a:pt x="116" y="222"/>
                    </a:lnTo>
                    <a:lnTo>
                      <a:pt x="118" y="220"/>
                    </a:lnTo>
                    <a:lnTo>
                      <a:pt x="118" y="215"/>
                    </a:lnTo>
                    <a:lnTo>
                      <a:pt x="122" y="213"/>
                    </a:lnTo>
                    <a:lnTo>
                      <a:pt x="120" y="211"/>
                    </a:lnTo>
                    <a:lnTo>
                      <a:pt x="120" y="206"/>
                    </a:lnTo>
                    <a:lnTo>
                      <a:pt x="113" y="204"/>
                    </a:lnTo>
                    <a:lnTo>
                      <a:pt x="111" y="200"/>
                    </a:lnTo>
                    <a:lnTo>
                      <a:pt x="109" y="200"/>
                    </a:lnTo>
                    <a:lnTo>
                      <a:pt x="109" y="197"/>
                    </a:lnTo>
                    <a:lnTo>
                      <a:pt x="113" y="195"/>
                    </a:lnTo>
                    <a:lnTo>
                      <a:pt x="116" y="191"/>
                    </a:lnTo>
                    <a:lnTo>
                      <a:pt x="113" y="188"/>
                    </a:lnTo>
                    <a:lnTo>
                      <a:pt x="116" y="186"/>
                    </a:lnTo>
                    <a:lnTo>
                      <a:pt x="118" y="186"/>
                    </a:lnTo>
                    <a:lnTo>
                      <a:pt x="120" y="186"/>
                    </a:lnTo>
                    <a:lnTo>
                      <a:pt x="122" y="191"/>
                    </a:lnTo>
                    <a:lnTo>
                      <a:pt x="120" y="193"/>
                    </a:lnTo>
                    <a:lnTo>
                      <a:pt x="122" y="195"/>
                    </a:lnTo>
                    <a:lnTo>
                      <a:pt x="125" y="193"/>
                    </a:lnTo>
                    <a:lnTo>
                      <a:pt x="127" y="193"/>
                    </a:lnTo>
                    <a:lnTo>
                      <a:pt x="131" y="197"/>
                    </a:lnTo>
                    <a:lnTo>
                      <a:pt x="133" y="197"/>
                    </a:lnTo>
                    <a:lnTo>
                      <a:pt x="140" y="200"/>
                    </a:lnTo>
                    <a:lnTo>
                      <a:pt x="142" y="206"/>
                    </a:lnTo>
                    <a:lnTo>
                      <a:pt x="147" y="208"/>
                    </a:lnTo>
                    <a:lnTo>
                      <a:pt x="151" y="206"/>
                    </a:lnTo>
                    <a:lnTo>
                      <a:pt x="158" y="208"/>
                    </a:lnTo>
                    <a:lnTo>
                      <a:pt x="162" y="204"/>
                    </a:lnTo>
                    <a:lnTo>
                      <a:pt x="165" y="204"/>
                    </a:lnTo>
                    <a:lnTo>
                      <a:pt x="171" y="202"/>
                    </a:lnTo>
                    <a:lnTo>
                      <a:pt x="171" y="200"/>
                    </a:lnTo>
                    <a:lnTo>
                      <a:pt x="171" y="193"/>
                    </a:lnTo>
                    <a:lnTo>
                      <a:pt x="169" y="193"/>
                    </a:lnTo>
                    <a:lnTo>
                      <a:pt x="169" y="191"/>
                    </a:lnTo>
                    <a:lnTo>
                      <a:pt x="171" y="188"/>
                    </a:lnTo>
                    <a:lnTo>
                      <a:pt x="174" y="191"/>
                    </a:lnTo>
                    <a:lnTo>
                      <a:pt x="178" y="184"/>
                    </a:lnTo>
                    <a:lnTo>
                      <a:pt x="182" y="186"/>
                    </a:lnTo>
                    <a:lnTo>
                      <a:pt x="187" y="184"/>
                    </a:lnTo>
                    <a:lnTo>
                      <a:pt x="187" y="180"/>
                    </a:lnTo>
                    <a:lnTo>
                      <a:pt x="185" y="180"/>
                    </a:lnTo>
                    <a:lnTo>
                      <a:pt x="185" y="168"/>
                    </a:lnTo>
                    <a:lnTo>
                      <a:pt x="182" y="162"/>
                    </a:lnTo>
                    <a:lnTo>
                      <a:pt x="178" y="155"/>
                    </a:lnTo>
                    <a:lnTo>
                      <a:pt x="180" y="153"/>
                    </a:lnTo>
                    <a:lnTo>
                      <a:pt x="182" y="151"/>
                    </a:lnTo>
                    <a:lnTo>
                      <a:pt x="180" y="148"/>
                    </a:lnTo>
                    <a:lnTo>
                      <a:pt x="176" y="148"/>
                    </a:lnTo>
                    <a:lnTo>
                      <a:pt x="171" y="146"/>
                    </a:lnTo>
                    <a:lnTo>
                      <a:pt x="167" y="146"/>
                    </a:lnTo>
                    <a:lnTo>
                      <a:pt x="167" y="144"/>
                    </a:lnTo>
                    <a:lnTo>
                      <a:pt x="162" y="144"/>
                    </a:lnTo>
                    <a:lnTo>
                      <a:pt x="160" y="144"/>
                    </a:lnTo>
                    <a:lnTo>
                      <a:pt x="162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6" y="140"/>
                    </a:lnTo>
                    <a:lnTo>
                      <a:pt x="156" y="133"/>
                    </a:lnTo>
                    <a:lnTo>
                      <a:pt x="158" y="131"/>
                    </a:lnTo>
                    <a:lnTo>
                      <a:pt x="156" y="133"/>
                    </a:lnTo>
                    <a:lnTo>
                      <a:pt x="153" y="131"/>
                    </a:lnTo>
                    <a:lnTo>
                      <a:pt x="151" y="128"/>
                    </a:lnTo>
                    <a:lnTo>
                      <a:pt x="149" y="133"/>
                    </a:lnTo>
                    <a:lnTo>
                      <a:pt x="145" y="131"/>
                    </a:lnTo>
                    <a:lnTo>
                      <a:pt x="145" y="128"/>
                    </a:lnTo>
                    <a:lnTo>
                      <a:pt x="140" y="128"/>
                    </a:lnTo>
                    <a:lnTo>
                      <a:pt x="140" y="126"/>
                    </a:lnTo>
                    <a:lnTo>
                      <a:pt x="138" y="124"/>
                    </a:lnTo>
                    <a:lnTo>
                      <a:pt x="136" y="124"/>
                    </a:lnTo>
                    <a:lnTo>
                      <a:pt x="136" y="122"/>
                    </a:lnTo>
                    <a:lnTo>
                      <a:pt x="138" y="122"/>
                    </a:lnTo>
                    <a:lnTo>
                      <a:pt x="140" y="124"/>
                    </a:lnTo>
                    <a:lnTo>
                      <a:pt x="142" y="124"/>
                    </a:lnTo>
                    <a:lnTo>
                      <a:pt x="142" y="128"/>
                    </a:lnTo>
                    <a:lnTo>
                      <a:pt x="147" y="124"/>
                    </a:lnTo>
                    <a:lnTo>
                      <a:pt x="153" y="124"/>
                    </a:lnTo>
                    <a:lnTo>
                      <a:pt x="153" y="126"/>
                    </a:lnTo>
                    <a:lnTo>
                      <a:pt x="156" y="126"/>
                    </a:lnTo>
                    <a:lnTo>
                      <a:pt x="158" y="124"/>
                    </a:lnTo>
                    <a:lnTo>
                      <a:pt x="156" y="122"/>
                    </a:lnTo>
                    <a:lnTo>
                      <a:pt x="162" y="124"/>
                    </a:lnTo>
                    <a:lnTo>
                      <a:pt x="165" y="120"/>
                    </a:lnTo>
                    <a:lnTo>
                      <a:pt x="169" y="122"/>
                    </a:lnTo>
                    <a:lnTo>
                      <a:pt x="169" y="120"/>
                    </a:lnTo>
                    <a:lnTo>
                      <a:pt x="167" y="120"/>
                    </a:lnTo>
                    <a:lnTo>
                      <a:pt x="167" y="117"/>
                    </a:lnTo>
                    <a:lnTo>
                      <a:pt x="167" y="115"/>
                    </a:lnTo>
                    <a:lnTo>
                      <a:pt x="169" y="113"/>
                    </a:lnTo>
                    <a:lnTo>
                      <a:pt x="169" y="109"/>
                    </a:lnTo>
                    <a:lnTo>
                      <a:pt x="178" y="109"/>
                    </a:lnTo>
                    <a:lnTo>
                      <a:pt x="187" y="104"/>
                    </a:lnTo>
                    <a:lnTo>
                      <a:pt x="187" y="97"/>
                    </a:lnTo>
                    <a:lnTo>
                      <a:pt x="187" y="89"/>
                    </a:lnTo>
                    <a:lnTo>
                      <a:pt x="189" y="91"/>
                    </a:lnTo>
                    <a:lnTo>
                      <a:pt x="196" y="86"/>
                    </a:lnTo>
                    <a:lnTo>
                      <a:pt x="200" y="86"/>
                    </a:lnTo>
                    <a:lnTo>
                      <a:pt x="202" y="77"/>
                    </a:lnTo>
                    <a:lnTo>
                      <a:pt x="205" y="82"/>
                    </a:lnTo>
                    <a:lnTo>
                      <a:pt x="209" y="82"/>
                    </a:lnTo>
                    <a:lnTo>
                      <a:pt x="211" y="82"/>
                    </a:lnTo>
                    <a:lnTo>
                      <a:pt x="211" y="80"/>
                    </a:lnTo>
                    <a:lnTo>
                      <a:pt x="216" y="82"/>
                    </a:lnTo>
                    <a:lnTo>
                      <a:pt x="220" y="80"/>
                    </a:lnTo>
                    <a:lnTo>
                      <a:pt x="225" y="82"/>
                    </a:lnTo>
                    <a:lnTo>
                      <a:pt x="227" y="77"/>
                    </a:lnTo>
                    <a:lnTo>
                      <a:pt x="229" y="80"/>
                    </a:lnTo>
                    <a:lnTo>
                      <a:pt x="231" y="80"/>
                    </a:lnTo>
                    <a:lnTo>
                      <a:pt x="238" y="77"/>
                    </a:lnTo>
                    <a:lnTo>
                      <a:pt x="240" y="75"/>
                    </a:lnTo>
                    <a:lnTo>
                      <a:pt x="240" y="69"/>
                    </a:lnTo>
                    <a:lnTo>
                      <a:pt x="238" y="69"/>
                    </a:lnTo>
                    <a:lnTo>
                      <a:pt x="238" y="66"/>
                    </a:lnTo>
                    <a:lnTo>
                      <a:pt x="234" y="66"/>
                    </a:lnTo>
                    <a:lnTo>
                      <a:pt x="231" y="71"/>
                    </a:lnTo>
                    <a:lnTo>
                      <a:pt x="229" y="71"/>
                    </a:lnTo>
                    <a:lnTo>
                      <a:pt x="227" y="69"/>
                    </a:lnTo>
                    <a:lnTo>
                      <a:pt x="223" y="71"/>
                    </a:lnTo>
                    <a:lnTo>
                      <a:pt x="220" y="66"/>
                    </a:lnTo>
                    <a:lnTo>
                      <a:pt x="214" y="69"/>
                    </a:lnTo>
                    <a:lnTo>
                      <a:pt x="214" y="66"/>
                    </a:lnTo>
                    <a:lnTo>
                      <a:pt x="202" y="66"/>
                    </a:lnTo>
                    <a:lnTo>
                      <a:pt x="200" y="69"/>
                    </a:lnTo>
                    <a:lnTo>
                      <a:pt x="198" y="69"/>
                    </a:lnTo>
                    <a:lnTo>
                      <a:pt x="194" y="69"/>
                    </a:lnTo>
                    <a:lnTo>
                      <a:pt x="191" y="69"/>
                    </a:lnTo>
                    <a:lnTo>
                      <a:pt x="191" y="73"/>
                    </a:lnTo>
                    <a:lnTo>
                      <a:pt x="189" y="71"/>
                    </a:lnTo>
                    <a:lnTo>
                      <a:pt x="187" y="73"/>
                    </a:lnTo>
                    <a:lnTo>
                      <a:pt x="185" y="73"/>
                    </a:lnTo>
                    <a:lnTo>
                      <a:pt x="180" y="73"/>
                    </a:lnTo>
                    <a:lnTo>
                      <a:pt x="176" y="73"/>
                    </a:lnTo>
                    <a:lnTo>
                      <a:pt x="174" y="75"/>
                    </a:lnTo>
                    <a:lnTo>
                      <a:pt x="171" y="73"/>
                    </a:lnTo>
                    <a:lnTo>
                      <a:pt x="169" y="62"/>
                    </a:lnTo>
                    <a:lnTo>
                      <a:pt x="167" y="60"/>
                    </a:lnTo>
                    <a:lnTo>
                      <a:pt x="162" y="57"/>
                    </a:lnTo>
                    <a:lnTo>
                      <a:pt x="165" y="55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8" y="55"/>
                    </a:lnTo>
                    <a:lnTo>
                      <a:pt x="178" y="51"/>
                    </a:lnTo>
                    <a:lnTo>
                      <a:pt x="178" y="46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1" y="35"/>
                    </a:lnTo>
                    <a:lnTo>
                      <a:pt x="171" y="33"/>
                    </a:lnTo>
                    <a:lnTo>
                      <a:pt x="169" y="33"/>
                    </a:lnTo>
                    <a:lnTo>
                      <a:pt x="169" y="31"/>
                    </a:lnTo>
                    <a:lnTo>
                      <a:pt x="167" y="31"/>
                    </a:lnTo>
                    <a:lnTo>
                      <a:pt x="167" y="29"/>
                    </a:lnTo>
                    <a:lnTo>
                      <a:pt x="171" y="26"/>
                    </a:lnTo>
                    <a:lnTo>
                      <a:pt x="176" y="26"/>
                    </a:lnTo>
                    <a:lnTo>
                      <a:pt x="178" y="24"/>
                    </a:lnTo>
                    <a:lnTo>
                      <a:pt x="185" y="24"/>
                    </a:lnTo>
                    <a:lnTo>
                      <a:pt x="200" y="15"/>
                    </a:lnTo>
                    <a:lnTo>
                      <a:pt x="214" y="11"/>
                    </a:lnTo>
                    <a:lnTo>
                      <a:pt x="216" y="11"/>
                    </a:lnTo>
                    <a:lnTo>
                      <a:pt x="223" y="15"/>
                    </a:lnTo>
                    <a:lnTo>
                      <a:pt x="236" y="13"/>
                    </a:lnTo>
                    <a:lnTo>
                      <a:pt x="236" y="9"/>
                    </a:lnTo>
                    <a:lnTo>
                      <a:pt x="243" y="6"/>
                    </a:lnTo>
                    <a:lnTo>
                      <a:pt x="247" y="4"/>
                    </a:lnTo>
                    <a:lnTo>
                      <a:pt x="249" y="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14288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4" name="Freeform 847"/>
              <p:cNvSpPr>
                <a:spLocks/>
              </p:cNvSpPr>
              <p:nvPr/>
            </p:nvSpPr>
            <p:spPr bwMode="auto">
              <a:xfrm>
                <a:off x="4852" y="1728"/>
                <a:ext cx="254" cy="264"/>
              </a:xfrm>
              <a:custGeom>
                <a:avLst/>
                <a:gdLst>
                  <a:gd name="T0" fmla="*/ 228 w 254"/>
                  <a:gd name="T1" fmla="*/ 26 h 264"/>
                  <a:gd name="T2" fmla="*/ 241 w 254"/>
                  <a:gd name="T3" fmla="*/ 40 h 264"/>
                  <a:gd name="T4" fmla="*/ 234 w 254"/>
                  <a:gd name="T5" fmla="*/ 71 h 264"/>
                  <a:gd name="T6" fmla="*/ 254 w 254"/>
                  <a:gd name="T7" fmla="*/ 80 h 264"/>
                  <a:gd name="T8" fmla="*/ 250 w 254"/>
                  <a:gd name="T9" fmla="*/ 106 h 264"/>
                  <a:gd name="T10" fmla="*/ 237 w 254"/>
                  <a:gd name="T11" fmla="*/ 129 h 264"/>
                  <a:gd name="T12" fmla="*/ 230 w 254"/>
                  <a:gd name="T13" fmla="*/ 137 h 264"/>
                  <a:gd name="T14" fmla="*/ 221 w 254"/>
                  <a:gd name="T15" fmla="*/ 155 h 264"/>
                  <a:gd name="T16" fmla="*/ 205 w 254"/>
                  <a:gd name="T17" fmla="*/ 175 h 264"/>
                  <a:gd name="T18" fmla="*/ 203 w 254"/>
                  <a:gd name="T19" fmla="*/ 186 h 264"/>
                  <a:gd name="T20" fmla="*/ 190 w 254"/>
                  <a:gd name="T21" fmla="*/ 206 h 264"/>
                  <a:gd name="T22" fmla="*/ 181 w 254"/>
                  <a:gd name="T23" fmla="*/ 231 h 264"/>
                  <a:gd name="T24" fmla="*/ 172 w 254"/>
                  <a:gd name="T25" fmla="*/ 262 h 264"/>
                  <a:gd name="T26" fmla="*/ 156 w 254"/>
                  <a:gd name="T27" fmla="*/ 255 h 264"/>
                  <a:gd name="T28" fmla="*/ 134 w 254"/>
                  <a:gd name="T29" fmla="*/ 246 h 264"/>
                  <a:gd name="T30" fmla="*/ 94 w 254"/>
                  <a:gd name="T31" fmla="*/ 240 h 264"/>
                  <a:gd name="T32" fmla="*/ 85 w 254"/>
                  <a:gd name="T33" fmla="*/ 246 h 264"/>
                  <a:gd name="T34" fmla="*/ 65 w 254"/>
                  <a:gd name="T35" fmla="*/ 231 h 264"/>
                  <a:gd name="T36" fmla="*/ 54 w 254"/>
                  <a:gd name="T37" fmla="*/ 231 h 264"/>
                  <a:gd name="T38" fmla="*/ 43 w 254"/>
                  <a:gd name="T39" fmla="*/ 233 h 264"/>
                  <a:gd name="T40" fmla="*/ 29 w 254"/>
                  <a:gd name="T41" fmla="*/ 233 h 264"/>
                  <a:gd name="T42" fmla="*/ 21 w 254"/>
                  <a:gd name="T43" fmla="*/ 231 h 264"/>
                  <a:gd name="T44" fmla="*/ 0 w 254"/>
                  <a:gd name="T45" fmla="*/ 224 h 264"/>
                  <a:gd name="T46" fmla="*/ 7 w 254"/>
                  <a:gd name="T47" fmla="*/ 215 h 264"/>
                  <a:gd name="T48" fmla="*/ 9 w 254"/>
                  <a:gd name="T49" fmla="*/ 209 h 264"/>
                  <a:gd name="T50" fmla="*/ 12 w 254"/>
                  <a:gd name="T51" fmla="*/ 193 h 264"/>
                  <a:gd name="T52" fmla="*/ 7 w 254"/>
                  <a:gd name="T53" fmla="*/ 182 h 264"/>
                  <a:gd name="T54" fmla="*/ 12 w 254"/>
                  <a:gd name="T55" fmla="*/ 175 h 264"/>
                  <a:gd name="T56" fmla="*/ 14 w 254"/>
                  <a:gd name="T57" fmla="*/ 166 h 264"/>
                  <a:gd name="T58" fmla="*/ 14 w 254"/>
                  <a:gd name="T59" fmla="*/ 160 h 264"/>
                  <a:gd name="T60" fmla="*/ 16 w 254"/>
                  <a:gd name="T61" fmla="*/ 153 h 264"/>
                  <a:gd name="T62" fmla="*/ 18 w 254"/>
                  <a:gd name="T63" fmla="*/ 144 h 264"/>
                  <a:gd name="T64" fmla="*/ 18 w 254"/>
                  <a:gd name="T65" fmla="*/ 135 h 264"/>
                  <a:gd name="T66" fmla="*/ 27 w 254"/>
                  <a:gd name="T67" fmla="*/ 129 h 264"/>
                  <a:gd name="T68" fmla="*/ 32 w 254"/>
                  <a:gd name="T69" fmla="*/ 124 h 264"/>
                  <a:gd name="T70" fmla="*/ 34 w 254"/>
                  <a:gd name="T71" fmla="*/ 120 h 264"/>
                  <a:gd name="T72" fmla="*/ 38 w 254"/>
                  <a:gd name="T73" fmla="*/ 111 h 264"/>
                  <a:gd name="T74" fmla="*/ 41 w 254"/>
                  <a:gd name="T75" fmla="*/ 106 h 264"/>
                  <a:gd name="T76" fmla="*/ 43 w 254"/>
                  <a:gd name="T77" fmla="*/ 98 h 264"/>
                  <a:gd name="T78" fmla="*/ 43 w 254"/>
                  <a:gd name="T79" fmla="*/ 91 h 264"/>
                  <a:gd name="T80" fmla="*/ 56 w 254"/>
                  <a:gd name="T81" fmla="*/ 73 h 264"/>
                  <a:gd name="T82" fmla="*/ 74 w 254"/>
                  <a:gd name="T83" fmla="*/ 55 h 264"/>
                  <a:gd name="T84" fmla="*/ 90 w 254"/>
                  <a:gd name="T85" fmla="*/ 66 h 264"/>
                  <a:gd name="T86" fmla="*/ 103 w 254"/>
                  <a:gd name="T87" fmla="*/ 51 h 264"/>
                  <a:gd name="T88" fmla="*/ 112 w 254"/>
                  <a:gd name="T89" fmla="*/ 40 h 264"/>
                  <a:gd name="T90" fmla="*/ 119 w 254"/>
                  <a:gd name="T91" fmla="*/ 26 h 264"/>
                  <a:gd name="T92" fmla="*/ 127 w 254"/>
                  <a:gd name="T93" fmla="*/ 20 h 264"/>
                  <a:gd name="T94" fmla="*/ 150 w 254"/>
                  <a:gd name="T95" fmla="*/ 15 h 264"/>
                  <a:gd name="T96" fmla="*/ 161 w 254"/>
                  <a:gd name="T97" fmla="*/ 22 h 264"/>
                  <a:gd name="T98" fmla="*/ 176 w 254"/>
                  <a:gd name="T99" fmla="*/ 20 h 264"/>
                  <a:gd name="T100" fmla="*/ 192 w 254"/>
                  <a:gd name="T101" fmla="*/ 29 h 264"/>
                  <a:gd name="T102" fmla="*/ 217 w 254"/>
                  <a:gd name="T103" fmla="*/ 11 h 264"/>
                  <a:gd name="T104" fmla="*/ 234 w 254"/>
                  <a:gd name="T105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4" h="264">
                    <a:moveTo>
                      <a:pt x="230" y="6"/>
                    </a:moveTo>
                    <a:lnTo>
                      <a:pt x="234" y="6"/>
                    </a:lnTo>
                    <a:lnTo>
                      <a:pt x="228" y="15"/>
                    </a:lnTo>
                    <a:lnTo>
                      <a:pt x="230" y="18"/>
                    </a:lnTo>
                    <a:lnTo>
                      <a:pt x="228" y="26"/>
                    </a:lnTo>
                    <a:lnTo>
                      <a:pt x="239" y="33"/>
                    </a:lnTo>
                    <a:lnTo>
                      <a:pt x="243" y="33"/>
                    </a:lnTo>
                    <a:lnTo>
                      <a:pt x="245" y="33"/>
                    </a:lnTo>
                    <a:lnTo>
                      <a:pt x="245" y="40"/>
                    </a:lnTo>
                    <a:lnTo>
                      <a:pt x="241" y="40"/>
                    </a:lnTo>
                    <a:lnTo>
                      <a:pt x="239" y="44"/>
                    </a:lnTo>
                    <a:lnTo>
                      <a:pt x="237" y="51"/>
                    </a:lnTo>
                    <a:lnTo>
                      <a:pt x="234" y="58"/>
                    </a:lnTo>
                    <a:lnTo>
                      <a:pt x="232" y="69"/>
                    </a:lnTo>
                    <a:lnTo>
                      <a:pt x="234" y="71"/>
                    </a:lnTo>
                    <a:lnTo>
                      <a:pt x="239" y="71"/>
                    </a:lnTo>
                    <a:lnTo>
                      <a:pt x="241" y="73"/>
                    </a:lnTo>
                    <a:lnTo>
                      <a:pt x="245" y="75"/>
                    </a:lnTo>
                    <a:lnTo>
                      <a:pt x="248" y="75"/>
                    </a:lnTo>
                    <a:lnTo>
                      <a:pt x="254" y="80"/>
                    </a:lnTo>
                    <a:lnTo>
                      <a:pt x="254" y="89"/>
                    </a:lnTo>
                    <a:lnTo>
                      <a:pt x="254" y="95"/>
                    </a:lnTo>
                    <a:lnTo>
                      <a:pt x="248" y="102"/>
                    </a:lnTo>
                    <a:lnTo>
                      <a:pt x="248" y="104"/>
                    </a:lnTo>
                    <a:lnTo>
                      <a:pt x="250" y="106"/>
                    </a:lnTo>
                    <a:lnTo>
                      <a:pt x="248" y="109"/>
                    </a:lnTo>
                    <a:lnTo>
                      <a:pt x="248" y="113"/>
                    </a:lnTo>
                    <a:lnTo>
                      <a:pt x="241" y="118"/>
                    </a:lnTo>
                    <a:lnTo>
                      <a:pt x="239" y="122"/>
                    </a:lnTo>
                    <a:lnTo>
                      <a:pt x="237" y="129"/>
                    </a:lnTo>
                    <a:lnTo>
                      <a:pt x="239" y="133"/>
                    </a:lnTo>
                    <a:lnTo>
                      <a:pt x="237" y="137"/>
                    </a:lnTo>
                    <a:lnTo>
                      <a:pt x="232" y="140"/>
                    </a:lnTo>
                    <a:lnTo>
                      <a:pt x="232" y="137"/>
                    </a:lnTo>
                    <a:lnTo>
                      <a:pt x="230" y="137"/>
                    </a:lnTo>
                    <a:lnTo>
                      <a:pt x="230" y="140"/>
                    </a:lnTo>
                    <a:lnTo>
                      <a:pt x="228" y="140"/>
                    </a:lnTo>
                    <a:lnTo>
                      <a:pt x="228" y="144"/>
                    </a:lnTo>
                    <a:lnTo>
                      <a:pt x="223" y="151"/>
                    </a:lnTo>
                    <a:lnTo>
                      <a:pt x="221" y="155"/>
                    </a:lnTo>
                    <a:lnTo>
                      <a:pt x="214" y="160"/>
                    </a:lnTo>
                    <a:lnTo>
                      <a:pt x="210" y="171"/>
                    </a:lnTo>
                    <a:lnTo>
                      <a:pt x="205" y="171"/>
                    </a:lnTo>
                    <a:lnTo>
                      <a:pt x="208" y="173"/>
                    </a:lnTo>
                    <a:lnTo>
                      <a:pt x="205" y="175"/>
                    </a:lnTo>
                    <a:lnTo>
                      <a:pt x="208" y="177"/>
                    </a:lnTo>
                    <a:lnTo>
                      <a:pt x="205" y="182"/>
                    </a:lnTo>
                    <a:lnTo>
                      <a:pt x="201" y="184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199" y="193"/>
                    </a:lnTo>
                    <a:lnTo>
                      <a:pt x="194" y="193"/>
                    </a:lnTo>
                    <a:lnTo>
                      <a:pt x="194" y="200"/>
                    </a:lnTo>
                    <a:lnTo>
                      <a:pt x="192" y="204"/>
                    </a:lnTo>
                    <a:lnTo>
                      <a:pt x="190" y="206"/>
                    </a:lnTo>
                    <a:lnTo>
                      <a:pt x="190" y="215"/>
                    </a:lnTo>
                    <a:lnTo>
                      <a:pt x="185" y="217"/>
                    </a:lnTo>
                    <a:lnTo>
                      <a:pt x="185" y="229"/>
                    </a:lnTo>
                    <a:lnTo>
                      <a:pt x="183" y="233"/>
                    </a:lnTo>
                    <a:lnTo>
                      <a:pt x="181" y="231"/>
                    </a:lnTo>
                    <a:lnTo>
                      <a:pt x="183" y="235"/>
                    </a:lnTo>
                    <a:lnTo>
                      <a:pt x="176" y="246"/>
                    </a:lnTo>
                    <a:lnTo>
                      <a:pt x="176" y="251"/>
                    </a:lnTo>
                    <a:lnTo>
                      <a:pt x="172" y="251"/>
                    </a:lnTo>
                    <a:lnTo>
                      <a:pt x="172" y="262"/>
                    </a:lnTo>
                    <a:lnTo>
                      <a:pt x="168" y="262"/>
                    </a:lnTo>
                    <a:lnTo>
                      <a:pt x="168" y="262"/>
                    </a:lnTo>
                    <a:lnTo>
                      <a:pt x="165" y="264"/>
                    </a:lnTo>
                    <a:lnTo>
                      <a:pt x="161" y="255"/>
                    </a:lnTo>
                    <a:lnTo>
                      <a:pt x="156" y="255"/>
                    </a:lnTo>
                    <a:lnTo>
                      <a:pt x="154" y="253"/>
                    </a:lnTo>
                    <a:lnTo>
                      <a:pt x="150" y="251"/>
                    </a:lnTo>
                    <a:lnTo>
                      <a:pt x="143" y="251"/>
                    </a:lnTo>
                    <a:lnTo>
                      <a:pt x="141" y="249"/>
                    </a:lnTo>
                    <a:lnTo>
                      <a:pt x="134" y="246"/>
                    </a:lnTo>
                    <a:lnTo>
                      <a:pt x="130" y="251"/>
                    </a:lnTo>
                    <a:lnTo>
                      <a:pt x="123" y="251"/>
                    </a:lnTo>
                    <a:lnTo>
                      <a:pt x="114" y="240"/>
                    </a:lnTo>
                    <a:lnTo>
                      <a:pt x="112" y="242"/>
                    </a:lnTo>
                    <a:lnTo>
                      <a:pt x="94" y="240"/>
                    </a:lnTo>
                    <a:lnTo>
                      <a:pt x="94" y="242"/>
                    </a:lnTo>
                    <a:lnTo>
                      <a:pt x="92" y="246"/>
                    </a:lnTo>
                    <a:lnTo>
                      <a:pt x="87" y="244"/>
                    </a:lnTo>
                    <a:lnTo>
                      <a:pt x="85" y="242"/>
                    </a:lnTo>
                    <a:lnTo>
                      <a:pt x="85" y="246"/>
                    </a:lnTo>
                    <a:lnTo>
                      <a:pt x="78" y="249"/>
                    </a:lnTo>
                    <a:lnTo>
                      <a:pt x="72" y="244"/>
                    </a:lnTo>
                    <a:lnTo>
                      <a:pt x="72" y="242"/>
                    </a:lnTo>
                    <a:lnTo>
                      <a:pt x="70" y="237"/>
                    </a:lnTo>
                    <a:lnTo>
                      <a:pt x="65" y="231"/>
                    </a:lnTo>
                    <a:lnTo>
                      <a:pt x="58" y="229"/>
                    </a:lnTo>
                    <a:lnTo>
                      <a:pt x="56" y="224"/>
                    </a:lnTo>
                    <a:lnTo>
                      <a:pt x="56" y="226"/>
                    </a:lnTo>
                    <a:lnTo>
                      <a:pt x="54" y="229"/>
                    </a:lnTo>
                    <a:lnTo>
                      <a:pt x="54" y="231"/>
                    </a:lnTo>
                    <a:lnTo>
                      <a:pt x="54" y="233"/>
                    </a:lnTo>
                    <a:lnTo>
                      <a:pt x="47" y="233"/>
                    </a:lnTo>
                    <a:lnTo>
                      <a:pt x="43" y="237"/>
                    </a:lnTo>
                    <a:lnTo>
                      <a:pt x="41" y="235"/>
                    </a:lnTo>
                    <a:lnTo>
                      <a:pt x="43" y="233"/>
                    </a:lnTo>
                    <a:lnTo>
                      <a:pt x="43" y="231"/>
                    </a:lnTo>
                    <a:lnTo>
                      <a:pt x="41" y="229"/>
                    </a:lnTo>
                    <a:lnTo>
                      <a:pt x="38" y="229"/>
                    </a:lnTo>
                    <a:lnTo>
                      <a:pt x="36" y="233"/>
                    </a:lnTo>
                    <a:lnTo>
                      <a:pt x="29" y="233"/>
                    </a:lnTo>
                    <a:lnTo>
                      <a:pt x="29" y="231"/>
                    </a:lnTo>
                    <a:lnTo>
                      <a:pt x="25" y="229"/>
                    </a:lnTo>
                    <a:lnTo>
                      <a:pt x="23" y="231"/>
                    </a:lnTo>
                    <a:lnTo>
                      <a:pt x="21" y="235"/>
                    </a:lnTo>
                    <a:lnTo>
                      <a:pt x="21" y="231"/>
                    </a:lnTo>
                    <a:lnTo>
                      <a:pt x="16" y="226"/>
                    </a:lnTo>
                    <a:lnTo>
                      <a:pt x="14" y="229"/>
                    </a:lnTo>
                    <a:lnTo>
                      <a:pt x="5" y="224"/>
                    </a:lnTo>
                    <a:lnTo>
                      <a:pt x="3" y="224"/>
                    </a:lnTo>
                    <a:lnTo>
                      <a:pt x="0" y="224"/>
                    </a:lnTo>
                    <a:lnTo>
                      <a:pt x="3" y="222"/>
                    </a:lnTo>
                    <a:lnTo>
                      <a:pt x="5" y="220"/>
                    </a:lnTo>
                    <a:lnTo>
                      <a:pt x="5" y="217"/>
                    </a:lnTo>
                    <a:lnTo>
                      <a:pt x="5" y="215"/>
                    </a:lnTo>
                    <a:lnTo>
                      <a:pt x="7" y="215"/>
                    </a:lnTo>
                    <a:lnTo>
                      <a:pt x="5" y="213"/>
                    </a:lnTo>
                    <a:lnTo>
                      <a:pt x="7" y="213"/>
                    </a:lnTo>
                    <a:lnTo>
                      <a:pt x="9" y="211"/>
                    </a:lnTo>
                    <a:lnTo>
                      <a:pt x="7" y="209"/>
                    </a:lnTo>
                    <a:lnTo>
                      <a:pt x="9" y="209"/>
                    </a:lnTo>
                    <a:lnTo>
                      <a:pt x="7" y="204"/>
                    </a:lnTo>
                    <a:lnTo>
                      <a:pt x="7" y="202"/>
                    </a:lnTo>
                    <a:lnTo>
                      <a:pt x="7" y="202"/>
                    </a:lnTo>
                    <a:lnTo>
                      <a:pt x="9" y="195"/>
                    </a:lnTo>
                    <a:lnTo>
                      <a:pt x="12" y="193"/>
                    </a:lnTo>
                    <a:lnTo>
                      <a:pt x="9" y="191"/>
                    </a:lnTo>
                    <a:lnTo>
                      <a:pt x="7" y="186"/>
                    </a:lnTo>
                    <a:lnTo>
                      <a:pt x="9" y="186"/>
                    </a:lnTo>
                    <a:lnTo>
                      <a:pt x="5" y="184"/>
                    </a:lnTo>
                    <a:lnTo>
                      <a:pt x="7" y="182"/>
                    </a:lnTo>
                    <a:lnTo>
                      <a:pt x="7" y="184"/>
                    </a:lnTo>
                    <a:lnTo>
                      <a:pt x="12" y="182"/>
                    </a:lnTo>
                    <a:lnTo>
                      <a:pt x="9" y="180"/>
                    </a:lnTo>
                    <a:lnTo>
                      <a:pt x="12" y="175"/>
                    </a:lnTo>
                    <a:lnTo>
                      <a:pt x="12" y="175"/>
                    </a:lnTo>
                    <a:lnTo>
                      <a:pt x="12" y="173"/>
                    </a:lnTo>
                    <a:lnTo>
                      <a:pt x="9" y="171"/>
                    </a:lnTo>
                    <a:lnTo>
                      <a:pt x="12" y="169"/>
                    </a:lnTo>
                    <a:lnTo>
                      <a:pt x="12" y="169"/>
                    </a:lnTo>
                    <a:lnTo>
                      <a:pt x="14" y="166"/>
                    </a:lnTo>
                    <a:lnTo>
                      <a:pt x="14" y="164"/>
                    </a:lnTo>
                    <a:lnTo>
                      <a:pt x="14" y="162"/>
                    </a:lnTo>
                    <a:lnTo>
                      <a:pt x="14" y="162"/>
                    </a:lnTo>
                    <a:lnTo>
                      <a:pt x="16" y="162"/>
                    </a:lnTo>
                    <a:lnTo>
                      <a:pt x="14" y="160"/>
                    </a:lnTo>
                    <a:lnTo>
                      <a:pt x="18" y="160"/>
                    </a:lnTo>
                    <a:lnTo>
                      <a:pt x="21" y="157"/>
                    </a:lnTo>
                    <a:lnTo>
                      <a:pt x="16" y="155"/>
                    </a:lnTo>
                    <a:lnTo>
                      <a:pt x="18" y="153"/>
                    </a:lnTo>
                    <a:lnTo>
                      <a:pt x="16" y="153"/>
                    </a:lnTo>
                    <a:lnTo>
                      <a:pt x="18" y="151"/>
                    </a:lnTo>
                    <a:lnTo>
                      <a:pt x="18" y="149"/>
                    </a:lnTo>
                    <a:lnTo>
                      <a:pt x="18" y="149"/>
                    </a:lnTo>
                    <a:lnTo>
                      <a:pt x="21" y="144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6" y="140"/>
                    </a:lnTo>
                    <a:lnTo>
                      <a:pt x="18" y="140"/>
                    </a:lnTo>
                    <a:lnTo>
                      <a:pt x="21" y="135"/>
                    </a:lnTo>
                    <a:lnTo>
                      <a:pt x="18" y="135"/>
                    </a:lnTo>
                    <a:lnTo>
                      <a:pt x="21" y="126"/>
                    </a:lnTo>
                    <a:lnTo>
                      <a:pt x="23" y="124"/>
                    </a:lnTo>
                    <a:lnTo>
                      <a:pt x="23" y="126"/>
                    </a:lnTo>
                    <a:lnTo>
                      <a:pt x="25" y="126"/>
                    </a:lnTo>
                    <a:lnTo>
                      <a:pt x="27" y="129"/>
                    </a:lnTo>
                    <a:lnTo>
                      <a:pt x="29" y="126"/>
                    </a:lnTo>
                    <a:lnTo>
                      <a:pt x="32" y="129"/>
                    </a:lnTo>
                    <a:lnTo>
                      <a:pt x="32" y="126"/>
                    </a:lnTo>
                    <a:lnTo>
                      <a:pt x="34" y="126"/>
                    </a:lnTo>
                    <a:lnTo>
                      <a:pt x="32" y="124"/>
                    </a:lnTo>
                    <a:lnTo>
                      <a:pt x="34" y="122"/>
                    </a:lnTo>
                    <a:lnTo>
                      <a:pt x="34" y="122"/>
                    </a:lnTo>
                    <a:lnTo>
                      <a:pt x="34" y="120"/>
                    </a:lnTo>
                    <a:lnTo>
                      <a:pt x="34" y="120"/>
                    </a:lnTo>
                    <a:lnTo>
                      <a:pt x="34" y="120"/>
                    </a:lnTo>
                    <a:lnTo>
                      <a:pt x="36" y="120"/>
                    </a:lnTo>
                    <a:lnTo>
                      <a:pt x="38" y="115"/>
                    </a:lnTo>
                    <a:lnTo>
                      <a:pt x="38" y="113"/>
                    </a:lnTo>
                    <a:lnTo>
                      <a:pt x="41" y="113"/>
                    </a:lnTo>
                    <a:lnTo>
                      <a:pt x="38" y="111"/>
                    </a:lnTo>
                    <a:lnTo>
                      <a:pt x="41" y="111"/>
                    </a:lnTo>
                    <a:lnTo>
                      <a:pt x="41" y="109"/>
                    </a:lnTo>
                    <a:lnTo>
                      <a:pt x="41" y="106"/>
                    </a:lnTo>
                    <a:lnTo>
                      <a:pt x="41" y="106"/>
                    </a:lnTo>
                    <a:lnTo>
                      <a:pt x="41" y="106"/>
                    </a:lnTo>
                    <a:lnTo>
                      <a:pt x="41" y="104"/>
                    </a:lnTo>
                    <a:lnTo>
                      <a:pt x="43" y="106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43" y="98"/>
                    </a:lnTo>
                    <a:lnTo>
                      <a:pt x="43" y="98"/>
                    </a:lnTo>
                    <a:lnTo>
                      <a:pt x="41" y="98"/>
                    </a:lnTo>
                    <a:lnTo>
                      <a:pt x="41" y="95"/>
                    </a:lnTo>
                    <a:lnTo>
                      <a:pt x="43" y="95"/>
                    </a:lnTo>
                    <a:lnTo>
                      <a:pt x="43" y="91"/>
                    </a:lnTo>
                    <a:lnTo>
                      <a:pt x="49" y="91"/>
                    </a:lnTo>
                    <a:lnTo>
                      <a:pt x="49" y="86"/>
                    </a:lnTo>
                    <a:lnTo>
                      <a:pt x="54" y="84"/>
                    </a:lnTo>
                    <a:lnTo>
                      <a:pt x="56" y="80"/>
                    </a:lnTo>
                    <a:lnTo>
                      <a:pt x="56" y="73"/>
                    </a:lnTo>
                    <a:lnTo>
                      <a:pt x="63" y="62"/>
                    </a:lnTo>
                    <a:lnTo>
                      <a:pt x="65" y="60"/>
                    </a:lnTo>
                    <a:lnTo>
                      <a:pt x="67" y="58"/>
                    </a:lnTo>
                    <a:lnTo>
                      <a:pt x="72" y="58"/>
                    </a:lnTo>
                    <a:lnTo>
                      <a:pt x="74" y="55"/>
                    </a:lnTo>
                    <a:lnTo>
                      <a:pt x="74" y="60"/>
                    </a:lnTo>
                    <a:lnTo>
                      <a:pt x="78" y="60"/>
                    </a:lnTo>
                    <a:lnTo>
                      <a:pt x="78" y="64"/>
                    </a:lnTo>
                    <a:lnTo>
                      <a:pt x="85" y="62"/>
                    </a:lnTo>
                    <a:lnTo>
                      <a:pt x="90" y="66"/>
                    </a:lnTo>
                    <a:lnTo>
                      <a:pt x="90" y="69"/>
                    </a:lnTo>
                    <a:lnTo>
                      <a:pt x="92" y="69"/>
                    </a:lnTo>
                    <a:lnTo>
                      <a:pt x="101" y="53"/>
                    </a:lnTo>
                    <a:lnTo>
                      <a:pt x="101" y="51"/>
                    </a:lnTo>
                    <a:lnTo>
                      <a:pt x="103" y="51"/>
                    </a:lnTo>
                    <a:lnTo>
                      <a:pt x="105" y="46"/>
                    </a:lnTo>
                    <a:lnTo>
                      <a:pt x="107" y="46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0"/>
                    </a:lnTo>
                    <a:lnTo>
                      <a:pt x="116" y="38"/>
                    </a:lnTo>
                    <a:lnTo>
                      <a:pt x="121" y="33"/>
                    </a:lnTo>
                    <a:lnTo>
                      <a:pt x="121" y="29"/>
                    </a:lnTo>
                    <a:lnTo>
                      <a:pt x="121" y="26"/>
                    </a:lnTo>
                    <a:lnTo>
                      <a:pt x="119" y="26"/>
                    </a:lnTo>
                    <a:lnTo>
                      <a:pt x="114" y="26"/>
                    </a:lnTo>
                    <a:lnTo>
                      <a:pt x="116" y="22"/>
                    </a:lnTo>
                    <a:lnTo>
                      <a:pt x="123" y="20"/>
                    </a:lnTo>
                    <a:lnTo>
                      <a:pt x="125" y="18"/>
                    </a:lnTo>
                    <a:lnTo>
                      <a:pt x="127" y="20"/>
                    </a:lnTo>
                    <a:lnTo>
                      <a:pt x="134" y="18"/>
                    </a:lnTo>
                    <a:lnTo>
                      <a:pt x="143" y="20"/>
                    </a:lnTo>
                    <a:lnTo>
                      <a:pt x="145" y="18"/>
                    </a:lnTo>
                    <a:lnTo>
                      <a:pt x="150" y="18"/>
                    </a:lnTo>
                    <a:lnTo>
                      <a:pt x="150" y="15"/>
                    </a:lnTo>
                    <a:lnTo>
                      <a:pt x="150" y="13"/>
                    </a:lnTo>
                    <a:lnTo>
                      <a:pt x="156" y="15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68" y="24"/>
                    </a:lnTo>
                    <a:lnTo>
                      <a:pt x="172" y="20"/>
                    </a:lnTo>
                    <a:lnTo>
                      <a:pt x="172" y="20"/>
                    </a:lnTo>
                    <a:lnTo>
                      <a:pt x="176" y="20"/>
                    </a:lnTo>
                    <a:lnTo>
                      <a:pt x="176" y="22"/>
                    </a:lnTo>
                    <a:lnTo>
                      <a:pt x="179" y="26"/>
                    </a:lnTo>
                    <a:lnTo>
                      <a:pt x="183" y="26"/>
                    </a:lnTo>
                    <a:lnTo>
                      <a:pt x="190" y="26"/>
                    </a:lnTo>
                    <a:lnTo>
                      <a:pt x="192" y="29"/>
                    </a:lnTo>
                    <a:lnTo>
                      <a:pt x="203" y="22"/>
                    </a:lnTo>
                    <a:lnTo>
                      <a:pt x="208" y="22"/>
                    </a:lnTo>
                    <a:lnTo>
                      <a:pt x="210" y="13"/>
                    </a:lnTo>
                    <a:lnTo>
                      <a:pt x="212" y="13"/>
                    </a:lnTo>
                    <a:lnTo>
                      <a:pt x="217" y="11"/>
                    </a:lnTo>
                    <a:lnTo>
                      <a:pt x="221" y="11"/>
                    </a:lnTo>
                    <a:lnTo>
                      <a:pt x="223" y="6"/>
                    </a:lnTo>
                    <a:lnTo>
                      <a:pt x="228" y="4"/>
                    </a:lnTo>
                    <a:lnTo>
                      <a:pt x="230" y="0"/>
                    </a:lnTo>
                    <a:lnTo>
                      <a:pt x="234" y="0"/>
                    </a:lnTo>
                    <a:lnTo>
                      <a:pt x="230" y="6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5" name="Freeform 848"/>
              <p:cNvSpPr>
                <a:spLocks/>
              </p:cNvSpPr>
              <p:nvPr/>
            </p:nvSpPr>
            <p:spPr bwMode="auto">
              <a:xfrm>
                <a:off x="4403" y="1668"/>
                <a:ext cx="427" cy="153"/>
              </a:xfrm>
              <a:custGeom>
                <a:avLst/>
                <a:gdLst>
                  <a:gd name="T0" fmla="*/ 300 w 427"/>
                  <a:gd name="T1" fmla="*/ 15 h 153"/>
                  <a:gd name="T2" fmla="*/ 331 w 427"/>
                  <a:gd name="T3" fmla="*/ 9 h 153"/>
                  <a:gd name="T4" fmla="*/ 343 w 427"/>
                  <a:gd name="T5" fmla="*/ 15 h 153"/>
                  <a:gd name="T6" fmla="*/ 340 w 427"/>
                  <a:gd name="T7" fmla="*/ 29 h 153"/>
                  <a:gd name="T8" fmla="*/ 336 w 427"/>
                  <a:gd name="T9" fmla="*/ 53 h 153"/>
                  <a:gd name="T10" fmla="*/ 345 w 427"/>
                  <a:gd name="T11" fmla="*/ 58 h 153"/>
                  <a:gd name="T12" fmla="*/ 369 w 427"/>
                  <a:gd name="T13" fmla="*/ 53 h 153"/>
                  <a:gd name="T14" fmla="*/ 378 w 427"/>
                  <a:gd name="T15" fmla="*/ 62 h 153"/>
                  <a:gd name="T16" fmla="*/ 398 w 427"/>
                  <a:gd name="T17" fmla="*/ 80 h 153"/>
                  <a:gd name="T18" fmla="*/ 392 w 427"/>
                  <a:gd name="T19" fmla="*/ 91 h 153"/>
                  <a:gd name="T20" fmla="*/ 405 w 427"/>
                  <a:gd name="T21" fmla="*/ 95 h 153"/>
                  <a:gd name="T22" fmla="*/ 423 w 427"/>
                  <a:gd name="T23" fmla="*/ 111 h 153"/>
                  <a:gd name="T24" fmla="*/ 423 w 427"/>
                  <a:gd name="T25" fmla="*/ 124 h 153"/>
                  <a:gd name="T26" fmla="*/ 405 w 427"/>
                  <a:gd name="T27" fmla="*/ 135 h 153"/>
                  <a:gd name="T28" fmla="*/ 380 w 427"/>
                  <a:gd name="T29" fmla="*/ 142 h 153"/>
                  <a:gd name="T30" fmla="*/ 360 w 427"/>
                  <a:gd name="T31" fmla="*/ 151 h 153"/>
                  <a:gd name="T32" fmla="*/ 343 w 427"/>
                  <a:gd name="T33" fmla="*/ 142 h 153"/>
                  <a:gd name="T34" fmla="*/ 331 w 427"/>
                  <a:gd name="T35" fmla="*/ 135 h 153"/>
                  <a:gd name="T36" fmla="*/ 291 w 427"/>
                  <a:gd name="T37" fmla="*/ 133 h 153"/>
                  <a:gd name="T38" fmla="*/ 267 w 427"/>
                  <a:gd name="T39" fmla="*/ 138 h 153"/>
                  <a:gd name="T40" fmla="*/ 256 w 427"/>
                  <a:gd name="T41" fmla="*/ 133 h 153"/>
                  <a:gd name="T42" fmla="*/ 231 w 427"/>
                  <a:gd name="T43" fmla="*/ 138 h 153"/>
                  <a:gd name="T44" fmla="*/ 216 w 427"/>
                  <a:gd name="T45" fmla="*/ 133 h 153"/>
                  <a:gd name="T46" fmla="*/ 158 w 427"/>
                  <a:gd name="T47" fmla="*/ 135 h 153"/>
                  <a:gd name="T48" fmla="*/ 135 w 427"/>
                  <a:gd name="T49" fmla="*/ 135 h 153"/>
                  <a:gd name="T50" fmla="*/ 124 w 427"/>
                  <a:gd name="T51" fmla="*/ 135 h 153"/>
                  <a:gd name="T52" fmla="*/ 118 w 427"/>
                  <a:gd name="T53" fmla="*/ 133 h 153"/>
                  <a:gd name="T54" fmla="*/ 71 w 427"/>
                  <a:gd name="T55" fmla="*/ 131 h 153"/>
                  <a:gd name="T56" fmla="*/ 31 w 427"/>
                  <a:gd name="T57" fmla="*/ 120 h 153"/>
                  <a:gd name="T58" fmla="*/ 13 w 427"/>
                  <a:gd name="T59" fmla="*/ 115 h 153"/>
                  <a:gd name="T60" fmla="*/ 0 w 427"/>
                  <a:gd name="T61" fmla="*/ 109 h 153"/>
                  <a:gd name="T62" fmla="*/ 8 w 427"/>
                  <a:gd name="T63" fmla="*/ 89 h 153"/>
                  <a:gd name="T64" fmla="*/ 28 w 427"/>
                  <a:gd name="T65" fmla="*/ 71 h 153"/>
                  <a:gd name="T66" fmla="*/ 15 w 427"/>
                  <a:gd name="T67" fmla="*/ 60 h 153"/>
                  <a:gd name="T68" fmla="*/ 17 w 427"/>
                  <a:gd name="T69" fmla="*/ 42 h 153"/>
                  <a:gd name="T70" fmla="*/ 26 w 427"/>
                  <a:gd name="T71" fmla="*/ 33 h 153"/>
                  <a:gd name="T72" fmla="*/ 40 w 427"/>
                  <a:gd name="T73" fmla="*/ 24 h 153"/>
                  <a:gd name="T74" fmla="*/ 55 w 427"/>
                  <a:gd name="T75" fmla="*/ 22 h 153"/>
                  <a:gd name="T76" fmla="*/ 82 w 427"/>
                  <a:gd name="T77" fmla="*/ 13 h 153"/>
                  <a:gd name="T78" fmla="*/ 100 w 427"/>
                  <a:gd name="T79" fmla="*/ 31 h 153"/>
                  <a:gd name="T80" fmla="*/ 115 w 427"/>
                  <a:gd name="T81" fmla="*/ 31 h 153"/>
                  <a:gd name="T82" fmla="*/ 133 w 427"/>
                  <a:gd name="T83" fmla="*/ 22 h 153"/>
                  <a:gd name="T84" fmla="*/ 133 w 427"/>
                  <a:gd name="T85" fmla="*/ 29 h 153"/>
                  <a:gd name="T86" fmla="*/ 147 w 427"/>
                  <a:gd name="T87" fmla="*/ 24 h 153"/>
                  <a:gd name="T88" fmla="*/ 160 w 427"/>
                  <a:gd name="T89" fmla="*/ 24 h 153"/>
                  <a:gd name="T90" fmla="*/ 169 w 427"/>
                  <a:gd name="T91" fmla="*/ 42 h 153"/>
                  <a:gd name="T92" fmla="*/ 178 w 427"/>
                  <a:gd name="T93" fmla="*/ 42 h 153"/>
                  <a:gd name="T94" fmla="*/ 198 w 427"/>
                  <a:gd name="T95" fmla="*/ 38 h 153"/>
                  <a:gd name="T96" fmla="*/ 204 w 427"/>
                  <a:gd name="T97" fmla="*/ 51 h 153"/>
                  <a:gd name="T98" fmla="*/ 245 w 427"/>
                  <a:gd name="T99" fmla="*/ 33 h 153"/>
                  <a:gd name="T100" fmla="*/ 240 w 427"/>
                  <a:gd name="T101" fmla="*/ 29 h 153"/>
                  <a:gd name="T102" fmla="*/ 242 w 427"/>
                  <a:gd name="T103" fmla="*/ 22 h 153"/>
                  <a:gd name="T104" fmla="*/ 258 w 427"/>
                  <a:gd name="T105" fmla="*/ 13 h 153"/>
                  <a:gd name="T106" fmla="*/ 265 w 427"/>
                  <a:gd name="T107" fmla="*/ 29 h 153"/>
                  <a:gd name="T108" fmla="*/ 282 w 427"/>
                  <a:gd name="T109" fmla="*/ 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7" h="153">
                    <a:moveTo>
                      <a:pt x="291" y="2"/>
                    </a:moveTo>
                    <a:lnTo>
                      <a:pt x="294" y="2"/>
                    </a:lnTo>
                    <a:lnTo>
                      <a:pt x="294" y="9"/>
                    </a:lnTo>
                    <a:lnTo>
                      <a:pt x="294" y="11"/>
                    </a:lnTo>
                    <a:lnTo>
                      <a:pt x="300" y="13"/>
                    </a:lnTo>
                    <a:lnTo>
                      <a:pt x="300" y="15"/>
                    </a:lnTo>
                    <a:lnTo>
                      <a:pt x="302" y="13"/>
                    </a:lnTo>
                    <a:lnTo>
                      <a:pt x="309" y="13"/>
                    </a:lnTo>
                    <a:lnTo>
                      <a:pt x="309" y="11"/>
                    </a:lnTo>
                    <a:lnTo>
                      <a:pt x="318" y="11"/>
                    </a:lnTo>
                    <a:lnTo>
                      <a:pt x="325" y="9"/>
                    </a:lnTo>
                    <a:lnTo>
                      <a:pt x="331" y="9"/>
                    </a:lnTo>
                    <a:lnTo>
                      <a:pt x="336" y="4"/>
                    </a:lnTo>
                    <a:lnTo>
                      <a:pt x="338" y="7"/>
                    </a:lnTo>
                    <a:lnTo>
                      <a:pt x="343" y="7"/>
                    </a:lnTo>
                    <a:lnTo>
                      <a:pt x="345" y="7"/>
                    </a:lnTo>
                    <a:lnTo>
                      <a:pt x="354" y="4"/>
                    </a:lnTo>
                    <a:lnTo>
                      <a:pt x="343" y="15"/>
                    </a:lnTo>
                    <a:lnTo>
                      <a:pt x="336" y="20"/>
                    </a:lnTo>
                    <a:lnTo>
                      <a:pt x="334" y="24"/>
                    </a:lnTo>
                    <a:lnTo>
                      <a:pt x="334" y="29"/>
                    </a:lnTo>
                    <a:lnTo>
                      <a:pt x="338" y="29"/>
                    </a:lnTo>
                    <a:lnTo>
                      <a:pt x="340" y="29"/>
                    </a:lnTo>
                    <a:lnTo>
                      <a:pt x="340" y="29"/>
                    </a:lnTo>
                    <a:lnTo>
                      <a:pt x="343" y="29"/>
                    </a:lnTo>
                    <a:lnTo>
                      <a:pt x="338" y="35"/>
                    </a:lnTo>
                    <a:lnTo>
                      <a:pt x="338" y="38"/>
                    </a:lnTo>
                    <a:lnTo>
                      <a:pt x="334" y="42"/>
                    </a:lnTo>
                    <a:lnTo>
                      <a:pt x="334" y="46"/>
                    </a:lnTo>
                    <a:lnTo>
                      <a:pt x="336" y="53"/>
                    </a:lnTo>
                    <a:lnTo>
                      <a:pt x="334" y="58"/>
                    </a:lnTo>
                    <a:lnTo>
                      <a:pt x="334" y="60"/>
                    </a:lnTo>
                    <a:lnTo>
                      <a:pt x="334" y="62"/>
                    </a:lnTo>
                    <a:lnTo>
                      <a:pt x="336" y="64"/>
                    </a:lnTo>
                    <a:lnTo>
                      <a:pt x="345" y="55"/>
                    </a:lnTo>
                    <a:lnTo>
                      <a:pt x="345" y="58"/>
                    </a:lnTo>
                    <a:lnTo>
                      <a:pt x="349" y="58"/>
                    </a:lnTo>
                    <a:lnTo>
                      <a:pt x="356" y="55"/>
                    </a:lnTo>
                    <a:lnTo>
                      <a:pt x="358" y="55"/>
                    </a:lnTo>
                    <a:lnTo>
                      <a:pt x="367" y="51"/>
                    </a:lnTo>
                    <a:lnTo>
                      <a:pt x="367" y="53"/>
                    </a:lnTo>
                    <a:lnTo>
                      <a:pt x="369" y="53"/>
                    </a:lnTo>
                    <a:lnTo>
                      <a:pt x="372" y="55"/>
                    </a:lnTo>
                    <a:lnTo>
                      <a:pt x="374" y="53"/>
                    </a:lnTo>
                    <a:lnTo>
                      <a:pt x="374" y="55"/>
                    </a:lnTo>
                    <a:lnTo>
                      <a:pt x="372" y="58"/>
                    </a:lnTo>
                    <a:lnTo>
                      <a:pt x="374" y="60"/>
                    </a:lnTo>
                    <a:lnTo>
                      <a:pt x="378" y="62"/>
                    </a:lnTo>
                    <a:lnTo>
                      <a:pt x="383" y="69"/>
                    </a:lnTo>
                    <a:lnTo>
                      <a:pt x="392" y="71"/>
                    </a:lnTo>
                    <a:lnTo>
                      <a:pt x="392" y="78"/>
                    </a:lnTo>
                    <a:lnTo>
                      <a:pt x="394" y="78"/>
                    </a:lnTo>
                    <a:lnTo>
                      <a:pt x="396" y="80"/>
                    </a:lnTo>
                    <a:lnTo>
                      <a:pt x="398" y="80"/>
                    </a:lnTo>
                    <a:lnTo>
                      <a:pt x="405" y="73"/>
                    </a:lnTo>
                    <a:lnTo>
                      <a:pt x="405" y="78"/>
                    </a:lnTo>
                    <a:lnTo>
                      <a:pt x="405" y="78"/>
                    </a:lnTo>
                    <a:lnTo>
                      <a:pt x="403" y="82"/>
                    </a:lnTo>
                    <a:lnTo>
                      <a:pt x="394" y="89"/>
                    </a:lnTo>
                    <a:lnTo>
                      <a:pt x="392" y="91"/>
                    </a:lnTo>
                    <a:lnTo>
                      <a:pt x="396" y="91"/>
                    </a:lnTo>
                    <a:lnTo>
                      <a:pt x="398" y="100"/>
                    </a:lnTo>
                    <a:lnTo>
                      <a:pt x="400" y="98"/>
                    </a:lnTo>
                    <a:lnTo>
                      <a:pt x="400" y="98"/>
                    </a:lnTo>
                    <a:lnTo>
                      <a:pt x="403" y="100"/>
                    </a:lnTo>
                    <a:lnTo>
                      <a:pt x="405" y="95"/>
                    </a:lnTo>
                    <a:lnTo>
                      <a:pt x="405" y="100"/>
                    </a:lnTo>
                    <a:lnTo>
                      <a:pt x="407" y="100"/>
                    </a:lnTo>
                    <a:lnTo>
                      <a:pt x="414" y="104"/>
                    </a:lnTo>
                    <a:lnTo>
                      <a:pt x="416" y="104"/>
                    </a:lnTo>
                    <a:lnTo>
                      <a:pt x="421" y="111"/>
                    </a:lnTo>
                    <a:lnTo>
                      <a:pt x="423" y="111"/>
                    </a:lnTo>
                    <a:lnTo>
                      <a:pt x="423" y="111"/>
                    </a:lnTo>
                    <a:lnTo>
                      <a:pt x="425" y="118"/>
                    </a:lnTo>
                    <a:lnTo>
                      <a:pt x="421" y="120"/>
                    </a:lnTo>
                    <a:lnTo>
                      <a:pt x="423" y="122"/>
                    </a:lnTo>
                    <a:lnTo>
                      <a:pt x="421" y="122"/>
                    </a:lnTo>
                    <a:lnTo>
                      <a:pt x="423" y="124"/>
                    </a:lnTo>
                    <a:lnTo>
                      <a:pt x="427" y="126"/>
                    </a:lnTo>
                    <a:lnTo>
                      <a:pt x="423" y="129"/>
                    </a:lnTo>
                    <a:lnTo>
                      <a:pt x="418" y="129"/>
                    </a:lnTo>
                    <a:lnTo>
                      <a:pt x="412" y="133"/>
                    </a:lnTo>
                    <a:lnTo>
                      <a:pt x="407" y="133"/>
                    </a:lnTo>
                    <a:lnTo>
                      <a:pt x="405" y="135"/>
                    </a:lnTo>
                    <a:lnTo>
                      <a:pt x="403" y="138"/>
                    </a:lnTo>
                    <a:lnTo>
                      <a:pt x="400" y="142"/>
                    </a:lnTo>
                    <a:lnTo>
                      <a:pt x="387" y="138"/>
                    </a:lnTo>
                    <a:lnTo>
                      <a:pt x="387" y="140"/>
                    </a:lnTo>
                    <a:lnTo>
                      <a:pt x="389" y="144"/>
                    </a:lnTo>
                    <a:lnTo>
                      <a:pt x="380" y="142"/>
                    </a:lnTo>
                    <a:lnTo>
                      <a:pt x="378" y="149"/>
                    </a:lnTo>
                    <a:lnTo>
                      <a:pt x="376" y="151"/>
                    </a:lnTo>
                    <a:lnTo>
                      <a:pt x="378" y="153"/>
                    </a:lnTo>
                    <a:lnTo>
                      <a:pt x="376" y="153"/>
                    </a:lnTo>
                    <a:lnTo>
                      <a:pt x="372" y="153"/>
                    </a:lnTo>
                    <a:lnTo>
                      <a:pt x="360" y="151"/>
                    </a:lnTo>
                    <a:lnTo>
                      <a:pt x="363" y="149"/>
                    </a:lnTo>
                    <a:lnTo>
                      <a:pt x="360" y="146"/>
                    </a:lnTo>
                    <a:lnTo>
                      <a:pt x="358" y="146"/>
                    </a:lnTo>
                    <a:lnTo>
                      <a:pt x="356" y="149"/>
                    </a:lnTo>
                    <a:lnTo>
                      <a:pt x="345" y="144"/>
                    </a:lnTo>
                    <a:lnTo>
                      <a:pt x="343" y="142"/>
                    </a:lnTo>
                    <a:lnTo>
                      <a:pt x="345" y="142"/>
                    </a:lnTo>
                    <a:lnTo>
                      <a:pt x="340" y="140"/>
                    </a:lnTo>
                    <a:lnTo>
                      <a:pt x="338" y="142"/>
                    </a:lnTo>
                    <a:lnTo>
                      <a:pt x="331" y="138"/>
                    </a:lnTo>
                    <a:lnTo>
                      <a:pt x="331" y="135"/>
                    </a:lnTo>
                    <a:lnTo>
                      <a:pt x="331" y="135"/>
                    </a:lnTo>
                    <a:lnTo>
                      <a:pt x="322" y="131"/>
                    </a:lnTo>
                    <a:lnTo>
                      <a:pt x="316" y="133"/>
                    </a:lnTo>
                    <a:lnTo>
                      <a:pt x="314" y="131"/>
                    </a:lnTo>
                    <a:lnTo>
                      <a:pt x="309" y="133"/>
                    </a:lnTo>
                    <a:lnTo>
                      <a:pt x="300" y="131"/>
                    </a:lnTo>
                    <a:lnTo>
                      <a:pt x="291" y="133"/>
                    </a:lnTo>
                    <a:lnTo>
                      <a:pt x="287" y="133"/>
                    </a:lnTo>
                    <a:lnTo>
                      <a:pt x="280" y="135"/>
                    </a:lnTo>
                    <a:lnTo>
                      <a:pt x="276" y="133"/>
                    </a:lnTo>
                    <a:lnTo>
                      <a:pt x="276" y="138"/>
                    </a:lnTo>
                    <a:lnTo>
                      <a:pt x="269" y="135"/>
                    </a:lnTo>
                    <a:lnTo>
                      <a:pt x="267" y="138"/>
                    </a:lnTo>
                    <a:lnTo>
                      <a:pt x="260" y="142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6" y="138"/>
                    </a:lnTo>
                    <a:lnTo>
                      <a:pt x="256" y="135"/>
                    </a:lnTo>
                    <a:lnTo>
                      <a:pt x="256" y="133"/>
                    </a:lnTo>
                    <a:lnTo>
                      <a:pt x="251" y="133"/>
                    </a:lnTo>
                    <a:lnTo>
                      <a:pt x="251" y="135"/>
                    </a:lnTo>
                    <a:lnTo>
                      <a:pt x="249" y="138"/>
                    </a:lnTo>
                    <a:lnTo>
                      <a:pt x="236" y="140"/>
                    </a:lnTo>
                    <a:lnTo>
                      <a:pt x="236" y="138"/>
                    </a:lnTo>
                    <a:lnTo>
                      <a:pt x="231" y="138"/>
                    </a:lnTo>
                    <a:lnTo>
                      <a:pt x="229" y="135"/>
                    </a:lnTo>
                    <a:lnTo>
                      <a:pt x="227" y="135"/>
                    </a:lnTo>
                    <a:lnTo>
                      <a:pt x="222" y="135"/>
                    </a:lnTo>
                    <a:lnTo>
                      <a:pt x="220" y="133"/>
                    </a:lnTo>
                    <a:lnTo>
                      <a:pt x="218" y="133"/>
                    </a:lnTo>
                    <a:lnTo>
                      <a:pt x="216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07" y="129"/>
                    </a:lnTo>
                    <a:lnTo>
                      <a:pt x="204" y="131"/>
                    </a:lnTo>
                    <a:lnTo>
                      <a:pt x="180" y="131"/>
                    </a:lnTo>
                    <a:lnTo>
                      <a:pt x="158" y="135"/>
                    </a:lnTo>
                    <a:lnTo>
                      <a:pt x="151" y="135"/>
                    </a:lnTo>
                    <a:lnTo>
                      <a:pt x="149" y="135"/>
                    </a:lnTo>
                    <a:lnTo>
                      <a:pt x="142" y="135"/>
                    </a:lnTo>
                    <a:lnTo>
                      <a:pt x="142" y="133"/>
                    </a:lnTo>
                    <a:lnTo>
                      <a:pt x="138" y="133"/>
                    </a:lnTo>
                    <a:lnTo>
                      <a:pt x="135" y="135"/>
                    </a:lnTo>
                    <a:lnTo>
                      <a:pt x="131" y="135"/>
                    </a:lnTo>
                    <a:lnTo>
                      <a:pt x="133" y="135"/>
                    </a:lnTo>
                    <a:lnTo>
                      <a:pt x="131" y="138"/>
                    </a:lnTo>
                    <a:lnTo>
                      <a:pt x="129" y="135"/>
                    </a:lnTo>
                    <a:lnTo>
                      <a:pt x="126" y="135"/>
                    </a:lnTo>
                    <a:lnTo>
                      <a:pt x="124" y="135"/>
                    </a:lnTo>
                    <a:lnTo>
                      <a:pt x="124" y="133"/>
                    </a:lnTo>
                    <a:lnTo>
                      <a:pt x="122" y="135"/>
                    </a:lnTo>
                    <a:lnTo>
                      <a:pt x="122" y="131"/>
                    </a:lnTo>
                    <a:lnTo>
                      <a:pt x="120" y="133"/>
                    </a:lnTo>
                    <a:lnTo>
                      <a:pt x="118" y="133"/>
                    </a:lnTo>
                    <a:lnTo>
                      <a:pt x="118" y="133"/>
                    </a:lnTo>
                    <a:lnTo>
                      <a:pt x="100" y="133"/>
                    </a:lnTo>
                    <a:lnTo>
                      <a:pt x="91" y="138"/>
                    </a:lnTo>
                    <a:lnTo>
                      <a:pt x="84" y="135"/>
                    </a:lnTo>
                    <a:lnTo>
                      <a:pt x="80" y="135"/>
                    </a:lnTo>
                    <a:lnTo>
                      <a:pt x="75" y="131"/>
                    </a:lnTo>
                    <a:lnTo>
                      <a:pt x="71" y="131"/>
                    </a:lnTo>
                    <a:lnTo>
                      <a:pt x="60" y="129"/>
                    </a:lnTo>
                    <a:lnTo>
                      <a:pt x="57" y="129"/>
                    </a:lnTo>
                    <a:lnTo>
                      <a:pt x="51" y="126"/>
                    </a:lnTo>
                    <a:lnTo>
                      <a:pt x="42" y="126"/>
                    </a:lnTo>
                    <a:lnTo>
                      <a:pt x="33" y="122"/>
                    </a:lnTo>
                    <a:lnTo>
                      <a:pt x="31" y="120"/>
                    </a:lnTo>
                    <a:lnTo>
                      <a:pt x="26" y="118"/>
                    </a:lnTo>
                    <a:lnTo>
                      <a:pt x="24" y="118"/>
                    </a:lnTo>
                    <a:lnTo>
                      <a:pt x="22" y="115"/>
                    </a:lnTo>
                    <a:lnTo>
                      <a:pt x="20" y="115"/>
                    </a:lnTo>
                    <a:lnTo>
                      <a:pt x="17" y="115"/>
                    </a:lnTo>
                    <a:lnTo>
                      <a:pt x="13" y="115"/>
                    </a:lnTo>
                    <a:lnTo>
                      <a:pt x="8" y="118"/>
                    </a:lnTo>
                    <a:lnTo>
                      <a:pt x="2" y="115"/>
                    </a:lnTo>
                    <a:lnTo>
                      <a:pt x="4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0" y="104"/>
                    </a:lnTo>
                    <a:lnTo>
                      <a:pt x="2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8" y="89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20" y="78"/>
                    </a:lnTo>
                    <a:lnTo>
                      <a:pt x="22" y="75"/>
                    </a:lnTo>
                    <a:lnTo>
                      <a:pt x="26" y="75"/>
                    </a:lnTo>
                    <a:lnTo>
                      <a:pt x="28" y="71"/>
                    </a:lnTo>
                    <a:lnTo>
                      <a:pt x="26" y="69"/>
                    </a:lnTo>
                    <a:lnTo>
                      <a:pt x="24" y="69"/>
                    </a:lnTo>
                    <a:lnTo>
                      <a:pt x="22" y="69"/>
                    </a:lnTo>
                    <a:lnTo>
                      <a:pt x="17" y="64"/>
                    </a:lnTo>
                    <a:lnTo>
                      <a:pt x="17" y="60"/>
                    </a:lnTo>
                    <a:lnTo>
                      <a:pt x="15" y="60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20" y="49"/>
                    </a:lnTo>
                    <a:lnTo>
                      <a:pt x="17" y="42"/>
                    </a:lnTo>
                    <a:lnTo>
                      <a:pt x="22" y="40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8" y="35"/>
                    </a:lnTo>
                    <a:lnTo>
                      <a:pt x="26" y="33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5" y="29"/>
                    </a:lnTo>
                    <a:lnTo>
                      <a:pt x="40" y="26"/>
                    </a:lnTo>
                    <a:lnTo>
                      <a:pt x="37" y="24"/>
                    </a:lnTo>
                    <a:lnTo>
                      <a:pt x="40" y="24"/>
                    </a:lnTo>
                    <a:lnTo>
                      <a:pt x="42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51" y="22"/>
                    </a:lnTo>
                    <a:lnTo>
                      <a:pt x="51" y="24"/>
                    </a:lnTo>
                    <a:lnTo>
                      <a:pt x="55" y="22"/>
                    </a:lnTo>
                    <a:lnTo>
                      <a:pt x="55" y="22"/>
                    </a:lnTo>
                    <a:lnTo>
                      <a:pt x="57" y="22"/>
                    </a:lnTo>
                    <a:lnTo>
                      <a:pt x="71" y="20"/>
                    </a:lnTo>
                    <a:lnTo>
                      <a:pt x="73" y="15"/>
                    </a:lnTo>
                    <a:lnTo>
                      <a:pt x="77" y="15"/>
                    </a:lnTo>
                    <a:lnTo>
                      <a:pt x="82" y="13"/>
                    </a:lnTo>
                    <a:lnTo>
                      <a:pt x="86" y="18"/>
                    </a:lnTo>
                    <a:lnTo>
                      <a:pt x="93" y="13"/>
                    </a:lnTo>
                    <a:lnTo>
                      <a:pt x="98" y="18"/>
                    </a:lnTo>
                    <a:lnTo>
                      <a:pt x="102" y="22"/>
                    </a:lnTo>
                    <a:lnTo>
                      <a:pt x="102" y="24"/>
                    </a:lnTo>
                    <a:lnTo>
                      <a:pt x="100" y="31"/>
                    </a:lnTo>
                    <a:lnTo>
                      <a:pt x="106" y="24"/>
                    </a:lnTo>
                    <a:lnTo>
                      <a:pt x="109" y="22"/>
                    </a:lnTo>
                    <a:lnTo>
                      <a:pt x="115" y="24"/>
                    </a:lnTo>
                    <a:lnTo>
                      <a:pt x="113" y="29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22" y="24"/>
                    </a:lnTo>
                    <a:lnTo>
                      <a:pt x="124" y="22"/>
                    </a:lnTo>
                    <a:lnTo>
                      <a:pt x="129" y="22"/>
                    </a:lnTo>
                    <a:lnTo>
                      <a:pt x="129" y="24"/>
                    </a:lnTo>
                    <a:lnTo>
                      <a:pt x="133" y="22"/>
                    </a:lnTo>
                    <a:lnTo>
                      <a:pt x="131" y="24"/>
                    </a:lnTo>
                    <a:lnTo>
                      <a:pt x="131" y="26"/>
                    </a:lnTo>
                    <a:lnTo>
                      <a:pt x="133" y="24"/>
                    </a:lnTo>
                    <a:lnTo>
                      <a:pt x="131" y="29"/>
                    </a:lnTo>
                    <a:lnTo>
                      <a:pt x="133" y="26"/>
                    </a:lnTo>
                    <a:lnTo>
                      <a:pt x="133" y="29"/>
                    </a:lnTo>
                    <a:lnTo>
                      <a:pt x="138" y="29"/>
                    </a:lnTo>
                    <a:lnTo>
                      <a:pt x="138" y="24"/>
                    </a:lnTo>
                    <a:lnTo>
                      <a:pt x="142" y="22"/>
                    </a:lnTo>
                    <a:lnTo>
                      <a:pt x="144" y="24"/>
                    </a:lnTo>
                    <a:lnTo>
                      <a:pt x="144" y="24"/>
                    </a:lnTo>
                    <a:lnTo>
                      <a:pt x="147" y="24"/>
                    </a:lnTo>
                    <a:lnTo>
                      <a:pt x="151" y="24"/>
                    </a:lnTo>
                    <a:lnTo>
                      <a:pt x="151" y="22"/>
                    </a:lnTo>
                    <a:lnTo>
                      <a:pt x="158" y="29"/>
                    </a:lnTo>
                    <a:lnTo>
                      <a:pt x="155" y="24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62" y="26"/>
                    </a:lnTo>
                    <a:lnTo>
                      <a:pt x="164" y="31"/>
                    </a:lnTo>
                    <a:lnTo>
                      <a:pt x="173" y="31"/>
                    </a:lnTo>
                    <a:lnTo>
                      <a:pt x="173" y="35"/>
                    </a:lnTo>
                    <a:lnTo>
                      <a:pt x="171" y="35"/>
                    </a:lnTo>
                    <a:lnTo>
                      <a:pt x="169" y="42"/>
                    </a:lnTo>
                    <a:lnTo>
                      <a:pt x="171" y="42"/>
                    </a:lnTo>
                    <a:lnTo>
                      <a:pt x="175" y="38"/>
                    </a:lnTo>
                    <a:lnTo>
                      <a:pt x="180" y="38"/>
                    </a:lnTo>
                    <a:lnTo>
                      <a:pt x="178" y="40"/>
                    </a:lnTo>
                    <a:lnTo>
                      <a:pt x="175" y="40"/>
                    </a:lnTo>
                    <a:lnTo>
                      <a:pt x="178" y="42"/>
                    </a:lnTo>
                    <a:lnTo>
                      <a:pt x="180" y="40"/>
                    </a:lnTo>
                    <a:lnTo>
                      <a:pt x="187" y="40"/>
                    </a:lnTo>
                    <a:lnTo>
                      <a:pt x="191" y="38"/>
                    </a:lnTo>
                    <a:lnTo>
                      <a:pt x="193" y="38"/>
                    </a:lnTo>
                    <a:lnTo>
                      <a:pt x="196" y="35"/>
                    </a:lnTo>
                    <a:lnTo>
                      <a:pt x="198" y="38"/>
                    </a:lnTo>
                    <a:lnTo>
                      <a:pt x="196" y="42"/>
                    </a:lnTo>
                    <a:lnTo>
                      <a:pt x="193" y="49"/>
                    </a:lnTo>
                    <a:lnTo>
                      <a:pt x="196" y="49"/>
                    </a:lnTo>
                    <a:lnTo>
                      <a:pt x="196" y="55"/>
                    </a:lnTo>
                    <a:lnTo>
                      <a:pt x="200" y="55"/>
                    </a:lnTo>
                    <a:lnTo>
                      <a:pt x="204" y="51"/>
                    </a:lnTo>
                    <a:lnTo>
                      <a:pt x="207" y="51"/>
                    </a:lnTo>
                    <a:lnTo>
                      <a:pt x="216" y="40"/>
                    </a:lnTo>
                    <a:lnTo>
                      <a:pt x="229" y="38"/>
                    </a:lnTo>
                    <a:lnTo>
                      <a:pt x="231" y="38"/>
                    </a:lnTo>
                    <a:lnTo>
                      <a:pt x="236" y="35"/>
                    </a:lnTo>
                    <a:lnTo>
                      <a:pt x="245" y="33"/>
                    </a:lnTo>
                    <a:lnTo>
                      <a:pt x="245" y="31"/>
                    </a:lnTo>
                    <a:lnTo>
                      <a:pt x="240" y="35"/>
                    </a:lnTo>
                    <a:lnTo>
                      <a:pt x="236" y="35"/>
                    </a:lnTo>
                    <a:lnTo>
                      <a:pt x="238" y="31"/>
                    </a:lnTo>
                    <a:lnTo>
                      <a:pt x="240" y="31"/>
                    </a:lnTo>
                    <a:lnTo>
                      <a:pt x="240" y="29"/>
                    </a:lnTo>
                    <a:lnTo>
                      <a:pt x="245" y="26"/>
                    </a:lnTo>
                    <a:lnTo>
                      <a:pt x="245" y="24"/>
                    </a:lnTo>
                    <a:lnTo>
                      <a:pt x="240" y="29"/>
                    </a:lnTo>
                    <a:lnTo>
                      <a:pt x="240" y="26"/>
                    </a:lnTo>
                    <a:lnTo>
                      <a:pt x="242" y="24"/>
                    </a:lnTo>
                    <a:lnTo>
                      <a:pt x="242" y="22"/>
                    </a:lnTo>
                    <a:lnTo>
                      <a:pt x="247" y="20"/>
                    </a:lnTo>
                    <a:lnTo>
                      <a:pt x="251" y="11"/>
                    </a:lnTo>
                    <a:lnTo>
                      <a:pt x="253" y="11"/>
                    </a:lnTo>
                    <a:lnTo>
                      <a:pt x="253" y="13"/>
                    </a:lnTo>
                    <a:lnTo>
                      <a:pt x="258" y="13"/>
                    </a:lnTo>
                    <a:lnTo>
                      <a:pt x="258" y="13"/>
                    </a:lnTo>
                    <a:lnTo>
                      <a:pt x="258" y="18"/>
                    </a:lnTo>
                    <a:lnTo>
                      <a:pt x="260" y="22"/>
                    </a:lnTo>
                    <a:lnTo>
                      <a:pt x="258" y="24"/>
                    </a:lnTo>
                    <a:lnTo>
                      <a:pt x="256" y="24"/>
                    </a:lnTo>
                    <a:lnTo>
                      <a:pt x="262" y="29"/>
                    </a:lnTo>
                    <a:lnTo>
                      <a:pt x="265" y="29"/>
                    </a:lnTo>
                    <a:lnTo>
                      <a:pt x="271" y="22"/>
                    </a:lnTo>
                    <a:lnTo>
                      <a:pt x="271" y="11"/>
                    </a:lnTo>
                    <a:lnTo>
                      <a:pt x="273" y="7"/>
                    </a:lnTo>
                    <a:lnTo>
                      <a:pt x="278" y="7"/>
                    </a:lnTo>
                    <a:lnTo>
                      <a:pt x="280" y="2"/>
                    </a:lnTo>
                    <a:lnTo>
                      <a:pt x="282" y="4"/>
                    </a:lnTo>
                    <a:lnTo>
                      <a:pt x="285" y="0"/>
                    </a:lnTo>
                    <a:lnTo>
                      <a:pt x="291" y="2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6" name="Freeform 849"/>
              <p:cNvSpPr>
                <a:spLocks/>
              </p:cNvSpPr>
              <p:nvPr/>
            </p:nvSpPr>
            <p:spPr bwMode="auto">
              <a:xfrm>
                <a:off x="4752" y="1894"/>
                <a:ext cx="170" cy="367"/>
              </a:xfrm>
              <a:custGeom>
                <a:avLst/>
                <a:gdLst>
                  <a:gd name="T0" fmla="*/ 85 w 170"/>
                  <a:gd name="T1" fmla="*/ 18 h 367"/>
                  <a:gd name="T2" fmla="*/ 98 w 170"/>
                  <a:gd name="T3" fmla="*/ 18 h 367"/>
                  <a:gd name="T4" fmla="*/ 109 w 170"/>
                  <a:gd name="T5" fmla="*/ 25 h 367"/>
                  <a:gd name="T6" fmla="*/ 109 w 170"/>
                  <a:gd name="T7" fmla="*/ 43 h 367"/>
                  <a:gd name="T8" fmla="*/ 107 w 170"/>
                  <a:gd name="T9" fmla="*/ 49 h 367"/>
                  <a:gd name="T10" fmla="*/ 100 w 170"/>
                  <a:gd name="T11" fmla="*/ 58 h 367"/>
                  <a:gd name="T12" fmla="*/ 121 w 170"/>
                  <a:gd name="T13" fmla="*/ 65 h 367"/>
                  <a:gd name="T14" fmla="*/ 129 w 170"/>
                  <a:gd name="T15" fmla="*/ 67 h 367"/>
                  <a:gd name="T16" fmla="*/ 143 w 170"/>
                  <a:gd name="T17" fmla="*/ 67 h 367"/>
                  <a:gd name="T18" fmla="*/ 154 w 170"/>
                  <a:gd name="T19" fmla="*/ 69 h 367"/>
                  <a:gd name="T20" fmla="*/ 158 w 170"/>
                  <a:gd name="T21" fmla="*/ 83 h 367"/>
                  <a:gd name="T22" fmla="*/ 165 w 170"/>
                  <a:gd name="T23" fmla="*/ 114 h 367"/>
                  <a:gd name="T24" fmla="*/ 165 w 170"/>
                  <a:gd name="T25" fmla="*/ 136 h 367"/>
                  <a:gd name="T26" fmla="*/ 165 w 170"/>
                  <a:gd name="T27" fmla="*/ 162 h 367"/>
                  <a:gd name="T28" fmla="*/ 158 w 170"/>
                  <a:gd name="T29" fmla="*/ 180 h 367"/>
                  <a:gd name="T30" fmla="*/ 161 w 170"/>
                  <a:gd name="T31" fmla="*/ 198 h 367"/>
                  <a:gd name="T32" fmla="*/ 152 w 170"/>
                  <a:gd name="T33" fmla="*/ 211 h 367"/>
                  <a:gd name="T34" fmla="*/ 134 w 170"/>
                  <a:gd name="T35" fmla="*/ 209 h 367"/>
                  <a:gd name="T36" fmla="*/ 123 w 170"/>
                  <a:gd name="T37" fmla="*/ 218 h 367"/>
                  <a:gd name="T38" fmla="*/ 129 w 170"/>
                  <a:gd name="T39" fmla="*/ 229 h 367"/>
                  <a:gd name="T40" fmla="*/ 121 w 170"/>
                  <a:gd name="T41" fmla="*/ 242 h 367"/>
                  <a:gd name="T42" fmla="*/ 121 w 170"/>
                  <a:gd name="T43" fmla="*/ 260 h 367"/>
                  <a:gd name="T44" fmla="*/ 125 w 170"/>
                  <a:gd name="T45" fmla="*/ 276 h 367"/>
                  <a:gd name="T46" fmla="*/ 123 w 170"/>
                  <a:gd name="T47" fmla="*/ 287 h 367"/>
                  <a:gd name="T48" fmla="*/ 134 w 170"/>
                  <a:gd name="T49" fmla="*/ 307 h 367"/>
                  <a:gd name="T50" fmla="*/ 132 w 170"/>
                  <a:gd name="T51" fmla="*/ 325 h 367"/>
                  <a:gd name="T52" fmla="*/ 125 w 170"/>
                  <a:gd name="T53" fmla="*/ 333 h 367"/>
                  <a:gd name="T54" fmla="*/ 114 w 170"/>
                  <a:gd name="T55" fmla="*/ 336 h 367"/>
                  <a:gd name="T56" fmla="*/ 107 w 170"/>
                  <a:gd name="T57" fmla="*/ 347 h 367"/>
                  <a:gd name="T58" fmla="*/ 100 w 170"/>
                  <a:gd name="T59" fmla="*/ 356 h 367"/>
                  <a:gd name="T60" fmla="*/ 92 w 170"/>
                  <a:gd name="T61" fmla="*/ 367 h 367"/>
                  <a:gd name="T62" fmla="*/ 78 w 170"/>
                  <a:gd name="T63" fmla="*/ 347 h 367"/>
                  <a:gd name="T64" fmla="*/ 60 w 170"/>
                  <a:gd name="T65" fmla="*/ 349 h 367"/>
                  <a:gd name="T66" fmla="*/ 56 w 170"/>
                  <a:gd name="T67" fmla="*/ 358 h 367"/>
                  <a:gd name="T68" fmla="*/ 49 w 170"/>
                  <a:gd name="T69" fmla="*/ 351 h 367"/>
                  <a:gd name="T70" fmla="*/ 49 w 170"/>
                  <a:gd name="T71" fmla="*/ 333 h 367"/>
                  <a:gd name="T72" fmla="*/ 40 w 170"/>
                  <a:gd name="T73" fmla="*/ 287 h 367"/>
                  <a:gd name="T74" fmla="*/ 38 w 170"/>
                  <a:gd name="T75" fmla="*/ 265 h 367"/>
                  <a:gd name="T76" fmla="*/ 31 w 170"/>
                  <a:gd name="T77" fmla="*/ 251 h 367"/>
                  <a:gd name="T78" fmla="*/ 27 w 170"/>
                  <a:gd name="T79" fmla="*/ 236 h 367"/>
                  <a:gd name="T80" fmla="*/ 20 w 170"/>
                  <a:gd name="T81" fmla="*/ 229 h 367"/>
                  <a:gd name="T82" fmla="*/ 18 w 170"/>
                  <a:gd name="T83" fmla="*/ 205 h 367"/>
                  <a:gd name="T84" fmla="*/ 14 w 170"/>
                  <a:gd name="T85" fmla="*/ 189 h 367"/>
                  <a:gd name="T86" fmla="*/ 16 w 170"/>
                  <a:gd name="T87" fmla="*/ 171 h 367"/>
                  <a:gd name="T88" fmla="*/ 16 w 170"/>
                  <a:gd name="T89" fmla="*/ 162 h 367"/>
                  <a:gd name="T90" fmla="*/ 11 w 170"/>
                  <a:gd name="T91" fmla="*/ 156 h 367"/>
                  <a:gd name="T92" fmla="*/ 9 w 170"/>
                  <a:gd name="T93" fmla="*/ 149 h 367"/>
                  <a:gd name="T94" fmla="*/ 7 w 170"/>
                  <a:gd name="T95" fmla="*/ 134 h 367"/>
                  <a:gd name="T96" fmla="*/ 0 w 170"/>
                  <a:gd name="T97" fmla="*/ 114 h 367"/>
                  <a:gd name="T98" fmla="*/ 5 w 170"/>
                  <a:gd name="T99" fmla="*/ 94 h 367"/>
                  <a:gd name="T100" fmla="*/ 9 w 170"/>
                  <a:gd name="T101" fmla="*/ 87 h 367"/>
                  <a:gd name="T102" fmla="*/ 9 w 170"/>
                  <a:gd name="T103" fmla="*/ 67 h 367"/>
                  <a:gd name="T104" fmla="*/ 11 w 170"/>
                  <a:gd name="T105" fmla="*/ 54 h 367"/>
                  <a:gd name="T106" fmla="*/ 5 w 170"/>
                  <a:gd name="T107" fmla="*/ 38 h 367"/>
                  <a:gd name="T108" fmla="*/ 29 w 170"/>
                  <a:gd name="T109" fmla="*/ 56 h 367"/>
                  <a:gd name="T110" fmla="*/ 36 w 170"/>
                  <a:gd name="T111" fmla="*/ 49 h 367"/>
                  <a:gd name="T112" fmla="*/ 51 w 170"/>
                  <a:gd name="T113" fmla="*/ 27 h 367"/>
                  <a:gd name="T114" fmla="*/ 76 w 170"/>
                  <a:gd name="T115" fmla="*/ 1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0" h="367">
                    <a:moveTo>
                      <a:pt x="76" y="16"/>
                    </a:moveTo>
                    <a:lnTo>
                      <a:pt x="80" y="18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5" y="18"/>
                    </a:lnTo>
                    <a:lnTo>
                      <a:pt x="89" y="18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3" y="16"/>
                    </a:lnTo>
                    <a:lnTo>
                      <a:pt x="109" y="20"/>
                    </a:lnTo>
                    <a:lnTo>
                      <a:pt x="107" y="20"/>
                    </a:lnTo>
                    <a:lnTo>
                      <a:pt x="109" y="25"/>
                    </a:lnTo>
                    <a:lnTo>
                      <a:pt x="112" y="27"/>
                    </a:lnTo>
                    <a:lnTo>
                      <a:pt x="109" y="29"/>
                    </a:lnTo>
                    <a:lnTo>
                      <a:pt x="107" y="34"/>
                    </a:lnTo>
                    <a:lnTo>
                      <a:pt x="107" y="38"/>
                    </a:lnTo>
                    <a:lnTo>
                      <a:pt x="109" y="43"/>
                    </a:lnTo>
                    <a:lnTo>
                      <a:pt x="107" y="43"/>
                    </a:lnTo>
                    <a:lnTo>
                      <a:pt x="109" y="45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7" y="49"/>
                    </a:lnTo>
                    <a:lnTo>
                      <a:pt x="105" y="49"/>
                    </a:lnTo>
                    <a:lnTo>
                      <a:pt x="105" y="51"/>
                    </a:lnTo>
                    <a:lnTo>
                      <a:pt x="105" y="54"/>
                    </a:lnTo>
                    <a:lnTo>
                      <a:pt x="103" y="56"/>
                    </a:lnTo>
                    <a:lnTo>
                      <a:pt x="100" y="58"/>
                    </a:lnTo>
                    <a:lnTo>
                      <a:pt x="103" y="58"/>
                    </a:lnTo>
                    <a:lnTo>
                      <a:pt x="105" y="58"/>
                    </a:lnTo>
                    <a:lnTo>
                      <a:pt x="114" y="63"/>
                    </a:lnTo>
                    <a:lnTo>
                      <a:pt x="116" y="60"/>
                    </a:lnTo>
                    <a:lnTo>
                      <a:pt x="121" y="65"/>
                    </a:lnTo>
                    <a:lnTo>
                      <a:pt x="121" y="69"/>
                    </a:lnTo>
                    <a:lnTo>
                      <a:pt x="123" y="65"/>
                    </a:lnTo>
                    <a:lnTo>
                      <a:pt x="127" y="63"/>
                    </a:lnTo>
                    <a:lnTo>
                      <a:pt x="129" y="65"/>
                    </a:lnTo>
                    <a:lnTo>
                      <a:pt x="129" y="67"/>
                    </a:lnTo>
                    <a:lnTo>
                      <a:pt x="136" y="67"/>
                    </a:lnTo>
                    <a:lnTo>
                      <a:pt x="138" y="63"/>
                    </a:lnTo>
                    <a:lnTo>
                      <a:pt x="141" y="63"/>
                    </a:lnTo>
                    <a:lnTo>
                      <a:pt x="143" y="65"/>
                    </a:lnTo>
                    <a:lnTo>
                      <a:pt x="143" y="67"/>
                    </a:lnTo>
                    <a:lnTo>
                      <a:pt x="141" y="69"/>
                    </a:lnTo>
                    <a:lnTo>
                      <a:pt x="143" y="71"/>
                    </a:lnTo>
                    <a:lnTo>
                      <a:pt x="147" y="67"/>
                    </a:lnTo>
                    <a:lnTo>
                      <a:pt x="154" y="67"/>
                    </a:lnTo>
                    <a:lnTo>
                      <a:pt x="154" y="69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4" y="76"/>
                    </a:lnTo>
                    <a:lnTo>
                      <a:pt x="156" y="78"/>
                    </a:lnTo>
                    <a:lnTo>
                      <a:pt x="158" y="83"/>
                    </a:lnTo>
                    <a:lnTo>
                      <a:pt x="163" y="85"/>
                    </a:lnTo>
                    <a:lnTo>
                      <a:pt x="163" y="98"/>
                    </a:lnTo>
                    <a:lnTo>
                      <a:pt x="165" y="103"/>
                    </a:lnTo>
                    <a:lnTo>
                      <a:pt x="163" y="109"/>
                    </a:lnTo>
                    <a:lnTo>
                      <a:pt x="165" y="114"/>
                    </a:lnTo>
                    <a:lnTo>
                      <a:pt x="165" y="116"/>
                    </a:lnTo>
                    <a:lnTo>
                      <a:pt x="170" y="120"/>
                    </a:lnTo>
                    <a:lnTo>
                      <a:pt x="167" y="125"/>
                    </a:lnTo>
                    <a:lnTo>
                      <a:pt x="167" y="134"/>
                    </a:lnTo>
                    <a:lnTo>
                      <a:pt x="165" y="136"/>
                    </a:lnTo>
                    <a:lnTo>
                      <a:pt x="167" y="140"/>
                    </a:lnTo>
                    <a:lnTo>
                      <a:pt x="163" y="145"/>
                    </a:lnTo>
                    <a:lnTo>
                      <a:pt x="163" y="156"/>
                    </a:lnTo>
                    <a:lnTo>
                      <a:pt x="163" y="158"/>
                    </a:lnTo>
                    <a:lnTo>
                      <a:pt x="165" y="162"/>
                    </a:lnTo>
                    <a:lnTo>
                      <a:pt x="163" y="165"/>
                    </a:lnTo>
                    <a:lnTo>
                      <a:pt x="163" y="165"/>
                    </a:lnTo>
                    <a:lnTo>
                      <a:pt x="158" y="167"/>
                    </a:lnTo>
                    <a:lnTo>
                      <a:pt x="158" y="169"/>
                    </a:lnTo>
                    <a:lnTo>
                      <a:pt x="158" y="180"/>
                    </a:lnTo>
                    <a:lnTo>
                      <a:pt x="161" y="185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61" y="196"/>
                    </a:lnTo>
                    <a:lnTo>
                      <a:pt x="161" y="198"/>
                    </a:lnTo>
                    <a:lnTo>
                      <a:pt x="158" y="200"/>
                    </a:lnTo>
                    <a:lnTo>
                      <a:pt x="156" y="207"/>
                    </a:lnTo>
                    <a:lnTo>
                      <a:pt x="156" y="207"/>
                    </a:lnTo>
                    <a:lnTo>
                      <a:pt x="154" y="209"/>
                    </a:lnTo>
                    <a:lnTo>
                      <a:pt x="152" y="211"/>
                    </a:lnTo>
                    <a:lnTo>
                      <a:pt x="147" y="216"/>
                    </a:lnTo>
                    <a:lnTo>
                      <a:pt x="143" y="216"/>
                    </a:lnTo>
                    <a:lnTo>
                      <a:pt x="141" y="216"/>
                    </a:lnTo>
                    <a:lnTo>
                      <a:pt x="136" y="211"/>
                    </a:lnTo>
                    <a:lnTo>
                      <a:pt x="134" y="209"/>
                    </a:lnTo>
                    <a:lnTo>
                      <a:pt x="129" y="211"/>
                    </a:lnTo>
                    <a:lnTo>
                      <a:pt x="125" y="209"/>
                    </a:lnTo>
                    <a:lnTo>
                      <a:pt x="125" y="211"/>
                    </a:lnTo>
                    <a:lnTo>
                      <a:pt x="125" y="216"/>
                    </a:lnTo>
                    <a:lnTo>
                      <a:pt x="123" y="218"/>
                    </a:lnTo>
                    <a:lnTo>
                      <a:pt x="125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7" y="227"/>
                    </a:lnTo>
                    <a:lnTo>
                      <a:pt x="129" y="229"/>
                    </a:lnTo>
                    <a:lnTo>
                      <a:pt x="125" y="229"/>
                    </a:lnTo>
                    <a:lnTo>
                      <a:pt x="125" y="236"/>
                    </a:lnTo>
                    <a:lnTo>
                      <a:pt x="123" y="238"/>
                    </a:lnTo>
                    <a:lnTo>
                      <a:pt x="123" y="240"/>
                    </a:lnTo>
                    <a:lnTo>
                      <a:pt x="121" y="242"/>
                    </a:lnTo>
                    <a:lnTo>
                      <a:pt x="123" y="245"/>
                    </a:lnTo>
                    <a:lnTo>
                      <a:pt x="121" y="245"/>
                    </a:lnTo>
                    <a:lnTo>
                      <a:pt x="121" y="254"/>
                    </a:lnTo>
                    <a:lnTo>
                      <a:pt x="118" y="258"/>
                    </a:lnTo>
                    <a:lnTo>
                      <a:pt x="121" y="260"/>
                    </a:lnTo>
                    <a:lnTo>
                      <a:pt x="121" y="265"/>
                    </a:lnTo>
                    <a:lnTo>
                      <a:pt x="123" y="267"/>
                    </a:lnTo>
                    <a:lnTo>
                      <a:pt x="123" y="269"/>
                    </a:lnTo>
                    <a:lnTo>
                      <a:pt x="125" y="271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23" y="280"/>
                    </a:lnTo>
                    <a:lnTo>
                      <a:pt x="121" y="285"/>
                    </a:lnTo>
                    <a:lnTo>
                      <a:pt x="125" y="287"/>
                    </a:lnTo>
                    <a:lnTo>
                      <a:pt x="123" y="287"/>
                    </a:lnTo>
                    <a:lnTo>
                      <a:pt x="125" y="294"/>
                    </a:lnTo>
                    <a:lnTo>
                      <a:pt x="127" y="296"/>
                    </a:lnTo>
                    <a:lnTo>
                      <a:pt x="129" y="296"/>
                    </a:lnTo>
                    <a:lnTo>
                      <a:pt x="132" y="300"/>
                    </a:lnTo>
                    <a:lnTo>
                      <a:pt x="134" y="307"/>
                    </a:lnTo>
                    <a:lnTo>
                      <a:pt x="134" y="307"/>
                    </a:lnTo>
                    <a:lnTo>
                      <a:pt x="134" y="313"/>
                    </a:lnTo>
                    <a:lnTo>
                      <a:pt x="134" y="313"/>
                    </a:lnTo>
                    <a:lnTo>
                      <a:pt x="136" y="322"/>
                    </a:lnTo>
                    <a:lnTo>
                      <a:pt x="132" y="325"/>
                    </a:lnTo>
                    <a:lnTo>
                      <a:pt x="127" y="325"/>
                    </a:lnTo>
                    <a:lnTo>
                      <a:pt x="127" y="329"/>
                    </a:lnTo>
                    <a:lnTo>
                      <a:pt x="129" y="331"/>
                    </a:lnTo>
                    <a:lnTo>
                      <a:pt x="127" y="333"/>
                    </a:lnTo>
                    <a:lnTo>
                      <a:pt x="125" y="333"/>
                    </a:lnTo>
                    <a:lnTo>
                      <a:pt x="123" y="331"/>
                    </a:lnTo>
                    <a:lnTo>
                      <a:pt x="118" y="331"/>
                    </a:lnTo>
                    <a:lnTo>
                      <a:pt x="116" y="329"/>
                    </a:lnTo>
                    <a:lnTo>
                      <a:pt x="112" y="331"/>
                    </a:lnTo>
                    <a:lnTo>
                      <a:pt x="114" y="336"/>
                    </a:lnTo>
                    <a:lnTo>
                      <a:pt x="112" y="340"/>
                    </a:lnTo>
                    <a:lnTo>
                      <a:pt x="114" y="342"/>
                    </a:lnTo>
                    <a:lnTo>
                      <a:pt x="114" y="345"/>
                    </a:lnTo>
                    <a:lnTo>
                      <a:pt x="107" y="345"/>
                    </a:lnTo>
                    <a:lnTo>
                      <a:pt x="107" y="347"/>
                    </a:lnTo>
                    <a:lnTo>
                      <a:pt x="105" y="353"/>
                    </a:lnTo>
                    <a:lnTo>
                      <a:pt x="107" y="362"/>
                    </a:lnTo>
                    <a:lnTo>
                      <a:pt x="105" y="362"/>
                    </a:lnTo>
                    <a:lnTo>
                      <a:pt x="103" y="362"/>
                    </a:lnTo>
                    <a:lnTo>
                      <a:pt x="100" y="356"/>
                    </a:lnTo>
                    <a:lnTo>
                      <a:pt x="98" y="356"/>
                    </a:lnTo>
                    <a:lnTo>
                      <a:pt x="96" y="358"/>
                    </a:lnTo>
                    <a:lnTo>
                      <a:pt x="96" y="358"/>
                    </a:lnTo>
                    <a:lnTo>
                      <a:pt x="96" y="360"/>
                    </a:lnTo>
                    <a:lnTo>
                      <a:pt x="92" y="367"/>
                    </a:lnTo>
                    <a:lnTo>
                      <a:pt x="89" y="358"/>
                    </a:lnTo>
                    <a:lnTo>
                      <a:pt x="87" y="356"/>
                    </a:lnTo>
                    <a:lnTo>
                      <a:pt x="87" y="351"/>
                    </a:lnTo>
                    <a:lnTo>
                      <a:pt x="83" y="351"/>
                    </a:lnTo>
                    <a:lnTo>
                      <a:pt x="78" y="347"/>
                    </a:lnTo>
                    <a:lnTo>
                      <a:pt x="74" y="345"/>
                    </a:lnTo>
                    <a:lnTo>
                      <a:pt x="72" y="342"/>
                    </a:lnTo>
                    <a:lnTo>
                      <a:pt x="65" y="338"/>
                    </a:lnTo>
                    <a:lnTo>
                      <a:pt x="63" y="338"/>
                    </a:lnTo>
                    <a:lnTo>
                      <a:pt x="60" y="349"/>
                    </a:lnTo>
                    <a:lnTo>
                      <a:pt x="60" y="345"/>
                    </a:lnTo>
                    <a:lnTo>
                      <a:pt x="60" y="345"/>
                    </a:lnTo>
                    <a:lnTo>
                      <a:pt x="60" y="353"/>
                    </a:lnTo>
                    <a:lnTo>
                      <a:pt x="60" y="358"/>
                    </a:lnTo>
                    <a:lnTo>
                      <a:pt x="56" y="358"/>
                    </a:lnTo>
                    <a:lnTo>
                      <a:pt x="54" y="362"/>
                    </a:lnTo>
                    <a:lnTo>
                      <a:pt x="49" y="362"/>
                    </a:lnTo>
                    <a:lnTo>
                      <a:pt x="49" y="360"/>
                    </a:lnTo>
                    <a:lnTo>
                      <a:pt x="47" y="356"/>
                    </a:lnTo>
                    <a:lnTo>
                      <a:pt x="49" y="351"/>
                    </a:lnTo>
                    <a:lnTo>
                      <a:pt x="45" y="342"/>
                    </a:lnTo>
                    <a:lnTo>
                      <a:pt x="47" y="340"/>
                    </a:lnTo>
                    <a:lnTo>
                      <a:pt x="49" y="342"/>
                    </a:lnTo>
                    <a:lnTo>
                      <a:pt x="49" y="336"/>
                    </a:lnTo>
                    <a:lnTo>
                      <a:pt x="49" y="333"/>
                    </a:lnTo>
                    <a:lnTo>
                      <a:pt x="47" y="322"/>
                    </a:lnTo>
                    <a:lnTo>
                      <a:pt x="47" y="318"/>
                    </a:lnTo>
                    <a:lnTo>
                      <a:pt x="47" y="313"/>
                    </a:lnTo>
                    <a:lnTo>
                      <a:pt x="43" y="305"/>
                    </a:lnTo>
                    <a:lnTo>
                      <a:pt x="40" y="287"/>
                    </a:lnTo>
                    <a:lnTo>
                      <a:pt x="40" y="280"/>
                    </a:lnTo>
                    <a:lnTo>
                      <a:pt x="38" y="280"/>
                    </a:lnTo>
                    <a:lnTo>
                      <a:pt x="40" y="278"/>
                    </a:lnTo>
                    <a:lnTo>
                      <a:pt x="40" y="274"/>
                    </a:lnTo>
                    <a:lnTo>
                      <a:pt x="38" y="265"/>
                    </a:lnTo>
                    <a:lnTo>
                      <a:pt x="34" y="256"/>
                    </a:lnTo>
                    <a:lnTo>
                      <a:pt x="36" y="256"/>
                    </a:lnTo>
                    <a:lnTo>
                      <a:pt x="31" y="254"/>
                    </a:lnTo>
                    <a:lnTo>
                      <a:pt x="34" y="254"/>
                    </a:lnTo>
                    <a:lnTo>
                      <a:pt x="31" y="251"/>
                    </a:lnTo>
                    <a:lnTo>
                      <a:pt x="31" y="249"/>
                    </a:lnTo>
                    <a:lnTo>
                      <a:pt x="31" y="247"/>
                    </a:lnTo>
                    <a:lnTo>
                      <a:pt x="27" y="242"/>
                    </a:lnTo>
                    <a:lnTo>
                      <a:pt x="29" y="238"/>
                    </a:lnTo>
                    <a:lnTo>
                      <a:pt x="27" y="236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5" y="234"/>
                    </a:lnTo>
                    <a:lnTo>
                      <a:pt x="23" y="229"/>
                    </a:lnTo>
                    <a:lnTo>
                      <a:pt x="20" y="229"/>
                    </a:lnTo>
                    <a:lnTo>
                      <a:pt x="18" y="227"/>
                    </a:lnTo>
                    <a:lnTo>
                      <a:pt x="16" y="227"/>
                    </a:lnTo>
                    <a:lnTo>
                      <a:pt x="18" y="211"/>
                    </a:lnTo>
                    <a:lnTo>
                      <a:pt x="18" y="209"/>
                    </a:lnTo>
                    <a:lnTo>
                      <a:pt x="18" y="205"/>
                    </a:lnTo>
                    <a:lnTo>
                      <a:pt x="14" y="202"/>
                    </a:lnTo>
                    <a:lnTo>
                      <a:pt x="16" y="200"/>
                    </a:lnTo>
                    <a:lnTo>
                      <a:pt x="14" y="198"/>
                    </a:lnTo>
                    <a:lnTo>
                      <a:pt x="16" y="196"/>
                    </a:lnTo>
                    <a:lnTo>
                      <a:pt x="14" y="189"/>
                    </a:lnTo>
                    <a:lnTo>
                      <a:pt x="14" y="185"/>
                    </a:lnTo>
                    <a:lnTo>
                      <a:pt x="20" y="182"/>
                    </a:lnTo>
                    <a:lnTo>
                      <a:pt x="18" y="180"/>
                    </a:lnTo>
                    <a:lnTo>
                      <a:pt x="18" y="174"/>
                    </a:lnTo>
                    <a:lnTo>
                      <a:pt x="16" y="171"/>
                    </a:lnTo>
                    <a:lnTo>
                      <a:pt x="18" y="167"/>
                    </a:lnTo>
                    <a:lnTo>
                      <a:pt x="16" y="167"/>
                    </a:lnTo>
                    <a:lnTo>
                      <a:pt x="16" y="165"/>
                    </a:lnTo>
                    <a:lnTo>
                      <a:pt x="14" y="165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1" y="154"/>
                    </a:lnTo>
                    <a:lnTo>
                      <a:pt x="9" y="151"/>
                    </a:lnTo>
                    <a:lnTo>
                      <a:pt x="11" y="151"/>
                    </a:lnTo>
                    <a:lnTo>
                      <a:pt x="9" y="149"/>
                    </a:lnTo>
                    <a:lnTo>
                      <a:pt x="9" y="149"/>
                    </a:lnTo>
                    <a:lnTo>
                      <a:pt x="9" y="147"/>
                    </a:lnTo>
                    <a:lnTo>
                      <a:pt x="9" y="142"/>
                    </a:lnTo>
                    <a:lnTo>
                      <a:pt x="7" y="142"/>
                    </a:lnTo>
                    <a:lnTo>
                      <a:pt x="7" y="138"/>
                    </a:lnTo>
                    <a:lnTo>
                      <a:pt x="7" y="134"/>
                    </a:lnTo>
                    <a:lnTo>
                      <a:pt x="5" y="134"/>
                    </a:lnTo>
                    <a:lnTo>
                      <a:pt x="5" y="129"/>
                    </a:lnTo>
                    <a:lnTo>
                      <a:pt x="2" y="127"/>
                    </a:lnTo>
                    <a:lnTo>
                      <a:pt x="5" y="118"/>
                    </a:lnTo>
                    <a:lnTo>
                      <a:pt x="0" y="114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5" y="94"/>
                    </a:lnTo>
                    <a:lnTo>
                      <a:pt x="5" y="94"/>
                    </a:lnTo>
                    <a:lnTo>
                      <a:pt x="9" y="94"/>
                    </a:lnTo>
                    <a:lnTo>
                      <a:pt x="7" y="91"/>
                    </a:lnTo>
                    <a:lnTo>
                      <a:pt x="9" y="87"/>
                    </a:lnTo>
                    <a:lnTo>
                      <a:pt x="9" y="87"/>
                    </a:lnTo>
                    <a:lnTo>
                      <a:pt x="7" y="85"/>
                    </a:lnTo>
                    <a:lnTo>
                      <a:pt x="7" y="80"/>
                    </a:lnTo>
                    <a:lnTo>
                      <a:pt x="9" y="76"/>
                    </a:lnTo>
                    <a:lnTo>
                      <a:pt x="7" y="69"/>
                    </a:lnTo>
                    <a:lnTo>
                      <a:pt x="9" y="67"/>
                    </a:lnTo>
                    <a:lnTo>
                      <a:pt x="7" y="65"/>
                    </a:lnTo>
                    <a:lnTo>
                      <a:pt x="9" y="65"/>
                    </a:lnTo>
                    <a:lnTo>
                      <a:pt x="9" y="60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7" y="43"/>
                    </a:lnTo>
                    <a:lnTo>
                      <a:pt x="5" y="43"/>
                    </a:lnTo>
                    <a:lnTo>
                      <a:pt x="5" y="38"/>
                    </a:lnTo>
                    <a:lnTo>
                      <a:pt x="23" y="38"/>
                    </a:lnTo>
                    <a:lnTo>
                      <a:pt x="23" y="47"/>
                    </a:lnTo>
                    <a:lnTo>
                      <a:pt x="25" y="49"/>
                    </a:lnTo>
                    <a:lnTo>
                      <a:pt x="25" y="54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1"/>
                    </a:lnTo>
                    <a:lnTo>
                      <a:pt x="36" y="51"/>
                    </a:lnTo>
                    <a:lnTo>
                      <a:pt x="36" y="51"/>
                    </a:lnTo>
                    <a:lnTo>
                      <a:pt x="36" y="49"/>
                    </a:lnTo>
                    <a:lnTo>
                      <a:pt x="38" y="49"/>
                    </a:lnTo>
                    <a:lnTo>
                      <a:pt x="40" y="40"/>
                    </a:lnTo>
                    <a:lnTo>
                      <a:pt x="47" y="40"/>
                    </a:lnTo>
                    <a:lnTo>
                      <a:pt x="49" y="38"/>
                    </a:lnTo>
                    <a:lnTo>
                      <a:pt x="51" y="27"/>
                    </a:lnTo>
                    <a:lnTo>
                      <a:pt x="56" y="27"/>
                    </a:lnTo>
                    <a:lnTo>
                      <a:pt x="56" y="27"/>
                    </a:lnTo>
                    <a:lnTo>
                      <a:pt x="60" y="25"/>
                    </a:lnTo>
                    <a:lnTo>
                      <a:pt x="72" y="0"/>
                    </a:lnTo>
                    <a:lnTo>
                      <a:pt x="76" y="16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7" name="Freeform 850"/>
              <p:cNvSpPr>
                <a:spLocks/>
              </p:cNvSpPr>
              <p:nvPr/>
            </p:nvSpPr>
            <p:spPr bwMode="auto">
              <a:xfrm>
                <a:off x="4904" y="1535"/>
                <a:ext cx="274" cy="262"/>
              </a:xfrm>
              <a:custGeom>
                <a:avLst/>
                <a:gdLst>
                  <a:gd name="T0" fmla="*/ 265 w 274"/>
                  <a:gd name="T1" fmla="*/ 26 h 262"/>
                  <a:gd name="T2" fmla="*/ 274 w 274"/>
                  <a:gd name="T3" fmla="*/ 37 h 262"/>
                  <a:gd name="T4" fmla="*/ 269 w 274"/>
                  <a:gd name="T5" fmla="*/ 55 h 262"/>
                  <a:gd name="T6" fmla="*/ 258 w 274"/>
                  <a:gd name="T7" fmla="*/ 68 h 262"/>
                  <a:gd name="T8" fmla="*/ 251 w 274"/>
                  <a:gd name="T9" fmla="*/ 84 h 262"/>
                  <a:gd name="T10" fmla="*/ 258 w 274"/>
                  <a:gd name="T11" fmla="*/ 106 h 262"/>
                  <a:gd name="T12" fmla="*/ 256 w 274"/>
                  <a:gd name="T13" fmla="*/ 122 h 262"/>
                  <a:gd name="T14" fmla="*/ 263 w 274"/>
                  <a:gd name="T15" fmla="*/ 135 h 262"/>
                  <a:gd name="T16" fmla="*/ 245 w 274"/>
                  <a:gd name="T17" fmla="*/ 157 h 262"/>
                  <a:gd name="T18" fmla="*/ 247 w 274"/>
                  <a:gd name="T19" fmla="*/ 177 h 262"/>
                  <a:gd name="T20" fmla="*/ 238 w 274"/>
                  <a:gd name="T21" fmla="*/ 191 h 262"/>
                  <a:gd name="T22" fmla="*/ 218 w 274"/>
                  <a:gd name="T23" fmla="*/ 211 h 262"/>
                  <a:gd name="T24" fmla="*/ 202 w 274"/>
                  <a:gd name="T25" fmla="*/ 224 h 262"/>
                  <a:gd name="T26" fmla="*/ 176 w 274"/>
                  <a:gd name="T27" fmla="*/ 208 h 262"/>
                  <a:gd name="T28" fmla="*/ 176 w 274"/>
                  <a:gd name="T29" fmla="*/ 197 h 262"/>
                  <a:gd name="T30" fmla="*/ 158 w 274"/>
                  <a:gd name="T31" fmla="*/ 206 h 262"/>
                  <a:gd name="T32" fmla="*/ 138 w 274"/>
                  <a:gd name="T33" fmla="*/ 219 h 262"/>
                  <a:gd name="T34" fmla="*/ 120 w 274"/>
                  <a:gd name="T35" fmla="*/ 213 h 262"/>
                  <a:gd name="T36" fmla="*/ 109 w 274"/>
                  <a:gd name="T37" fmla="*/ 213 h 262"/>
                  <a:gd name="T38" fmla="*/ 98 w 274"/>
                  <a:gd name="T39" fmla="*/ 211 h 262"/>
                  <a:gd name="T40" fmla="*/ 73 w 274"/>
                  <a:gd name="T41" fmla="*/ 211 h 262"/>
                  <a:gd name="T42" fmla="*/ 69 w 274"/>
                  <a:gd name="T43" fmla="*/ 219 h 262"/>
                  <a:gd name="T44" fmla="*/ 60 w 274"/>
                  <a:gd name="T45" fmla="*/ 237 h 262"/>
                  <a:gd name="T46" fmla="*/ 49 w 274"/>
                  <a:gd name="T47" fmla="*/ 244 h 262"/>
                  <a:gd name="T48" fmla="*/ 33 w 274"/>
                  <a:gd name="T49" fmla="*/ 255 h 262"/>
                  <a:gd name="T50" fmla="*/ 18 w 274"/>
                  <a:gd name="T51" fmla="*/ 246 h 262"/>
                  <a:gd name="T52" fmla="*/ 20 w 274"/>
                  <a:gd name="T53" fmla="*/ 231 h 262"/>
                  <a:gd name="T54" fmla="*/ 6 w 274"/>
                  <a:gd name="T55" fmla="*/ 219 h 262"/>
                  <a:gd name="T56" fmla="*/ 6 w 274"/>
                  <a:gd name="T57" fmla="*/ 211 h 262"/>
                  <a:gd name="T58" fmla="*/ 11 w 274"/>
                  <a:gd name="T59" fmla="*/ 204 h 262"/>
                  <a:gd name="T60" fmla="*/ 24 w 274"/>
                  <a:gd name="T61" fmla="*/ 197 h 262"/>
                  <a:gd name="T62" fmla="*/ 33 w 274"/>
                  <a:gd name="T63" fmla="*/ 186 h 262"/>
                  <a:gd name="T64" fmla="*/ 40 w 274"/>
                  <a:gd name="T65" fmla="*/ 182 h 262"/>
                  <a:gd name="T66" fmla="*/ 53 w 274"/>
                  <a:gd name="T67" fmla="*/ 171 h 262"/>
                  <a:gd name="T68" fmla="*/ 64 w 274"/>
                  <a:gd name="T69" fmla="*/ 153 h 262"/>
                  <a:gd name="T70" fmla="*/ 71 w 274"/>
                  <a:gd name="T71" fmla="*/ 173 h 262"/>
                  <a:gd name="T72" fmla="*/ 87 w 274"/>
                  <a:gd name="T73" fmla="*/ 164 h 262"/>
                  <a:gd name="T74" fmla="*/ 91 w 274"/>
                  <a:gd name="T75" fmla="*/ 148 h 262"/>
                  <a:gd name="T76" fmla="*/ 95 w 274"/>
                  <a:gd name="T77" fmla="*/ 133 h 262"/>
                  <a:gd name="T78" fmla="*/ 95 w 274"/>
                  <a:gd name="T79" fmla="*/ 126 h 262"/>
                  <a:gd name="T80" fmla="*/ 107 w 274"/>
                  <a:gd name="T81" fmla="*/ 108 h 262"/>
                  <a:gd name="T82" fmla="*/ 122 w 274"/>
                  <a:gd name="T83" fmla="*/ 100 h 262"/>
                  <a:gd name="T84" fmla="*/ 120 w 274"/>
                  <a:gd name="T85" fmla="*/ 88 h 262"/>
                  <a:gd name="T86" fmla="*/ 138 w 274"/>
                  <a:gd name="T87" fmla="*/ 80 h 262"/>
                  <a:gd name="T88" fmla="*/ 151 w 274"/>
                  <a:gd name="T89" fmla="*/ 75 h 262"/>
                  <a:gd name="T90" fmla="*/ 160 w 274"/>
                  <a:gd name="T91" fmla="*/ 57 h 262"/>
                  <a:gd name="T92" fmla="*/ 171 w 274"/>
                  <a:gd name="T93" fmla="*/ 48 h 262"/>
                  <a:gd name="T94" fmla="*/ 178 w 274"/>
                  <a:gd name="T95" fmla="*/ 51 h 262"/>
                  <a:gd name="T96" fmla="*/ 180 w 274"/>
                  <a:gd name="T97" fmla="*/ 46 h 262"/>
                  <a:gd name="T98" fmla="*/ 202 w 274"/>
                  <a:gd name="T99" fmla="*/ 40 h 262"/>
                  <a:gd name="T100" fmla="*/ 211 w 274"/>
                  <a:gd name="T101" fmla="*/ 33 h 262"/>
                  <a:gd name="T102" fmla="*/ 220 w 274"/>
                  <a:gd name="T103" fmla="*/ 20 h 262"/>
                  <a:gd name="T104" fmla="*/ 238 w 274"/>
                  <a:gd name="T105" fmla="*/ 17 h 262"/>
                  <a:gd name="T106" fmla="*/ 260 w 274"/>
                  <a:gd name="T107" fmla="*/ 6 h 262"/>
                  <a:gd name="T108" fmla="*/ 269 w 274"/>
                  <a:gd name="T109" fmla="*/ 1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4" h="262">
                    <a:moveTo>
                      <a:pt x="269" y="15"/>
                    </a:moveTo>
                    <a:lnTo>
                      <a:pt x="271" y="17"/>
                    </a:lnTo>
                    <a:lnTo>
                      <a:pt x="271" y="22"/>
                    </a:lnTo>
                    <a:lnTo>
                      <a:pt x="269" y="22"/>
                    </a:lnTo>
                    <a:lnTo>
                      <a:pt x="265" y="26"/>
                    </a:lnTo>
                    <a:lnTo>
                      <a:pt x="267" y="28"/>
                    </a:lnTo>
                    <a:lnTo>
                      <a:pt x="269" y="28"/>
                    </a:lnTo>
                    <a:lnTo>
                      <a:pt x="267" y="28"/>
                    </a:lnTo>
                    <a:lnTo>
                      <a:pt x="269" y="35"/>
                    </a:lnTo>
                    <a:lnTo>
                      <a:pt x="274" y="37"/>
                    </a:lnTo>
                    <a:lnTo>
                      <a:pt x="271" y="40"/>
                    </a:lnTo>
                    <a:lnTo>
                      <a:pt x="269" y="44"/>
                    </a:lnTo>
                    <a:lnTo>
                      <a:pt x="274" y="48"/>
                    </a:lnTo>
                    <a:lnTo>
                      <a:pt x="274" y="51"/>
                    </a:lnTo>
                    <a:lnTo>
                      <a:pt x="269" y="55"/>
                    </a:lnTo>
                    <a:lnTo>
                      <a:pt x="265" y="57"/>
                    </a:lnTo>
                    <a:lnTo>
                      <a:pt x="260" y="62"/>
                    </a:lnTo>
                    <a:lnTo>
                      <a:pt x="260" y="66"/>
                    </a:lnTo>
                    <a:lnTo>
                      <a:pt x="260" y="68"/>
                    </a:lnTo>
                    <a:lnTo>
                      <a:pt x="258" y="68"/>
                    </a:lnTo>
                    <a:lnTo>
                      <a:pt x="256" y="71"/>
                    </a:lnTo>
                    <a:lnTo>
                      <a:pt x="256" y="73"/>
                    </a:lnTo>
                    <a:lnTo>
                      <a:pt x="249" y="84"/>
                    </a:lnTo>
                    <a:lnTo>
                      <a:pt x="249" y="84"/>
                    </a:lnTo>
                    <a:lnTo>
                      <a:pt x="251" y="84"/>
                    </a:lnTo>
                    <a:lnTo>
                      <a:pt x="254" y="88"/>
                    </a:lnTo>
                    <a:lnTo>
                      <a:pt x="254" y="93"/>
                    </a:lnTo>
                    <a:lnTo>
                      <a:pt x="258" y="93"/>
                    </a:lnTo>
                    <a:lnTo>
                      <a:pt x="258" y="97"/>
                    </a:lnTo>
                    <a:lnTo>
                      <a:pt x="258" y="106"/>
                    </a:lnTo>
                    <a:lnTo>
                      <a:pt x="256" y="111"/>
                    </a:lnTo>
                    <a:lnTo>
                      <a:pt x="258" y="113"/>
                    </a:lnTo>
                    <a:lnTo>
                      <a:pt x="256" y="115"/>
                    </a:lnTo>
                    <a:lnTo>
                      <a:pt x="260" y="120"/>
                    </a:lnTo>
                    <a:lnTo>
                      <a:pt x="256" y="122"/>
                    </a:lnTo>
                    <a:lnTo>
                      <a:pt x="256" y="124"/>
                    </a:lnTo>
                    <a:lnTo>
                      <a:pt x="258" y="128"/>
                    </a:lnTo>
                    <a:lnTo>
                      <a:pt x="256" y="133"/>
                    </a:lnTo>
                    <a:lnTo>
                      <a:pt x="258" y="135"/>
                    </a:lnTo>
                    <a:lnTo>
                      <a:pt x="263" y="135"/>
                    </a:lnTo>
                    <a:lnTo>
                      <a:pt x="265" y="137"/>
                    </a:lnTo>
                    <a:lnTo>
                      <a:pt x="263" y="142"/>
                    </a:lnTo>
                    <a:lnTo>
                      <a:pt x="263" y="144"/>
                    </a:lnTo>
                    <a:lnTo>
                      <a:pt x="254" y="153"/>
                    </a:lnTo>
                    <a:lnTo>
                      <a:pt x="245" y="157"/>
                    </a:lnTo>
                    <a:lnTo>
                      <a:pt x="242" y="162"/>
                    </a:lnTo>
                    <a:lnTo>
                      <a:pt x="240" y="166"/>
                    </a:lnTo>
                    <a:lnTo>
                      <a:pt x="245" y="171"/>
                    </a:lnTo>
                    <a:lnTo>
                      <a:pt x="245" y="175"/>
                    </a:lnTo>
                    <a:lnTo>
                      <a:pt x="247" y="177"/>
                    </a:lnTo>
                    <a:lnTo>
                      <a:pt x="245" y="179"/>
                    </a:lnTo>
                    <a:lnTo>
                      <a:pt x="247" y="182"/>
                    </a:lnTo>
                    <a:lnTo>
                      <a:pt x="245" y="186"/>
                    </a:lnTo>
                    <a:lnTo>
                      <a:pt x="240" y="186"/>
                    </a:lnTo>
                    <a:lnTo>
                      <a:pt x="238" y="191"/>
                    </a:lnTo>
                    <a:lnTo>
                      <a:pt x="229" y="195"/>
                    </a:lnTo>
                    <a:lnTo>
                      <a:pt x="227" y="204"/>
                    </a:lnTo>
                    <a:lnTo>
                      <a:pt x="222" y="206"/>
                    </a:lnTo>
                    <a:lnTo>
                      <a:pt x="225" y="211"/>
                    </a:lnTo>
                    <a:lnTo>
                      <a:pt x="218" y="211"/>
                    </a:lnTo>
                    <a:lnTo>
                      <a:pt x="216" y="213"/>
                    </a:lnTo>
                    <a:lnTo>
                      <a:pt x="211" y="222"/>
                    </a:lnTo>
                    <a:lnTo>
                      <a:pt x="207" y="224"/>
                    </a:lnTo>
                    <a:lnTo>
                      <a:pt x="205" y="222"/>
                    </a:lnTo>
                    <a:lnTo>
                      <a:pt x="202" y="224"/>
                    </a:lnTo>
                    <a:lnTo>
                      <a:pt x="191" y="226"/>
                    </a:lnTo>
                    <a:lnTo>
                      <a:pt x="187" y="226"/>
                    </a:lnTo>
                    <a:lnTo>
                      <a:pt x="176" y="219"/>
                    </a:lnTo>
                    <a:lnTo>
                      <a:pt x="178" y="211"/>
                    </a:lnTo>
                    <a:lnTo>
                      <a:pt x="176" y="208"/>
                    </a:lnTo>
                    <a:lnTo>
                      <a:pt x="182" y="199"/>
                    </a:lnTo>
                    <a:lnTo>
                      <a:pt x="178" y="199"/>
                    </a:lnTo>
                    <a:lnTo>
                      <a:pt x="182" y="193"/>
                    </a:lnTo>
                    <a:lnTo>
                      <a:pt x="178" y="193"/>
                    </a:lnTo>
                    <a:lnTo>
                      <a:pt x="176" y="197"/>
                    </a:lnTo>
                    <a:lnTo>
                      <a:pt x="171" y="199"/>
                    </a:lnTo>
                    <a:lnTo>
                      <a:pt x="169" y="204"/>
                    </a:lnTo>
                    <a:lnTo>
                      <a:pt x="165" y="204"/>
                    </a:lnTo>
                    <a:lnTo>
                      <a:pt x="160" y="206"/>
                    </a:lnTo>
                    <a:lnTo>
                      <a:pt x="158" y="206"/>
                    </a:lnTo>
                    <a:lnTo>
                      <a:pt x="156" y="215"/>
                    </a:lnTo>
                    <a:lnTo>
                      <a:pt x="151" y="215"/>
                    </a:lnTo>
                    <a:lnTo>
                      <a:pt x="140" y="222"/>
                    </a:lnTo>
                    <a:lnTo>
                      <a:pt x="140" y="222"/>
                    </a:lnTo>
                    <a:lnTo>
                      <a:pt x="138" y="219"/>
                    </a:lnTo>
                    <a:lnTo>
                      <a:pt x="131" y="219"/>
                    </a:lnTo>
                    <a:lnTo>
                      <a:pt x="127" y="219"/>
                    </a:lnTo>
                    <a:lnTo>
                      <a:pt x="124" y="215"/>
                    </a:lnTo>
                    <a:lnTo>
                      <a:pt x="124" y="213"/>
                    </a:lnTo>
                    <a:lnTo>
                      <a:pt x="120" y="213"/>
                    </a:lnTo>
                    <a:lnTo>
                      <a:pt x="120" y="213"/>
                    </a:lnTo>
                    <a:lnTo>
                      <a:pt x="116" y="217"/>
                    </a:lnTo>
                    <a:lnTo>
                      <a:pt x="109" y="215"/>
                    </a:lnTo>
                    <a:lnTo>
                      <a:pt x="109" y="215"/>
                    </a:lnTo>
                    <a:lnTo>
                      <a:pt x="109" y="213"/>
                    </a:lnTo>
                    <a:lnTo>
                      <a:pt x="107" y="213"/>
                    </a:lnTo>
                    <a:lnTo>
                      <a:pt x="104" y="208"/>
                    </a:lnTo>
                    <a:lnTo>
                      <a:pt x="98" y="206"/>
                    </a:lnTo>
                    <a:lnTo>
                      <a:pt x="98" y="208"/>
                    </a:lnTo>
                    <a:lnTo>
                      <a:pt x="98" y="211"/>
                    </a:lnTo>
                    <a:lnTo>
                      <a:pt x="93" y="211"/>
                    </a:lnTo>
                    <a:lnTo>
                      <a:pt x="91" y="213"/>
                    </a:lnTo>
                    <a:lnTo>
                      <a:pt x="82" y="211"/>
                    </a:lnTo>
                    <a:lnTo>
                      <a:pt x="75" y="213"/>
                    </a:lnTo>
                    <a:lnTo>
                      <a:pt x="73" y="211"/>
                    </a:lnTo>
                    <a:lnTo>
                      <a:pt x="71" y="213"/>
                    </a:lnTo>
                    <a:lnTo>
                      <a:pt x="64" y="215"/>
                    </a:lnTo>
                    <a:lnTo>
                      <a:pt x="62" y="219"/>
                    </a:lnTo>
                    <a:lnTo>
                      <a:pt x="67" y="219"/>
                    </a:lnTo>
                    <a:lnTo>
                      <a:pt x="69" y="219"/>
                    </a:lnTo>
                    <a:lnTo>
                      <a:pt x="69" y="222"/>
                    </a:lnTo>
                    <a:lnTo>
                      <a:pt x="69" y="226"/>
                    </a:lnTo>
                    <a:lnTo>
                      <a:pt x="64" y="231"/>
                    </a:lnTo>
                    <a:lnTo>
                      <a:pt x="60" y="233"/>
                    </a:lnTo>
                    <a:lnTo>
                      <a:pt x="60" y="237"/>
                    </a:lnTo>
                    <a:lnTo>
                      <a:pt x="58" y="237"/>
                    </a:lnTo>
                    <a:lnTo>
                      <a:pt x="55" y="239"/>
                    </a:lnTo>
                    <a:lnTo>
                      <a:pt x="53" y="239"/>
                    </a:lnTo>
                    <a:lnTo>
                      <a:pt x="51" y="244"/>
                    </a:lnTo>
                    <a:lnTo>
                      <a:pt x="49" y="244"/>
                    </a:lnTo>
                    <a:lnTo>
                      <a:pt x="49" y="246"/>
                    </a:lnTo>
                    <a:lnTo>
                      <a:pt x="40" y="262"/>
                    </a:lnTo>
                    <a:lnTo>
                      <a:pt x="38" y="262"/>
                    </a:lnTo>
                    <a:lnTo>
                      <a:pt x="38" y="259"/>
                    </a:lnTo>
                    <a:lnTo>
                      <a:pt x="33" y="255"/>
                    </a:lnTo>
                    <a:lnTo>
                      <a:pt x="26" y="257"/>
                    </a:lnTo>
                    <a:lnTo>
                      <a:pt x="26" y="253"/>
                    </a:lnTo>
                    <a:lnTo>
                      <a:pt x="22" y="253"/>
                    </a:lnTo>
                    <a:lnTo>
                      <a:pt x="22" y="248"/>
                    </a:lnTo>
                    <a:lnTo>
                      <a:pt x="18" y="246"/>
                    </a:lnTo>
                    <a:lnTo>
                      <a:pt x="20" y="244"/>
                    </a:lnTo>
                    <a:lnTo>
                      <a:pt x="18" y="242"/>
                    </a:lnTo>
                    <a:lnTo>
                      <a:pt x="22" y="237"/>
                    </a:lnTo>
                    <a:lnTo>
                      <a:pt x="20" y="233"/>
                    </a:lnTo>
                    <a:lnTo>
                      <a:pt x="20" y="231"/>
                    </a:lnTo>
                    <a:lnTo>
                      <a:pt x="15" y="226"/>
                    </a:lnTo>
                    <a:lnTo>
                      <a:pt x="13" y="226"/>
                    </a:lnTo>
                    <a:lnTo>
                      <a:pt x="11" y="226"/>
                    </a:lnTo>
                    <a:lnTo>
                      <a:pt x="9" y="222"/>
                    </a:lnTo>
                    <a:lnTo>
                      <a:pt x="6" y="219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2" y="211"/>
                    </a:lnTo>
                    <a:lnTo>
                      <a:pt x="6" y="211"/>
                    </a:lnTo>
                    <a:lnTo>
                      <a:pt x="6" y="211"/>
                    </a:lnTo>
                    <a:lnTo>
                      <a:pt x="9" y="208"/>
                    </a:lnTo>
                    <a:lnTo>
                      <a:pt x="9" y="206"/>
                    </a:lnTo>
                    <a:lnTo>
                      <a:pt x="11" y="206"/>
                    </a:lnTo>
                    <a:lnTo>
                      <a:pt x="11" y="204"/>
                    </a:lnTo>
                    <a:lnTo>
                      <a:pt x="15" y="202"/>
                    </a:lnTo>
                    <a:lnTo>
                      <a:pt x="18" y="199"/>
                    </a:lnTo>
                    <a:lnTo>
                      <a:pt x="20" y="202"/>
                    </a:lnTo>
                    <a:lnTo>
                      <a:pt x="18" y="199"/>
                    </a:lnTo>
                    <a:lnTo>
                      <a:pt x="24" y="197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31" y="191"/>
                    </a:lnTo>
                    <a:lnTo>
                      <a:pt x="31" y="186"/>
                    </a:lnTo>
                    <a:lnTo>
                      <a:pt x="33" y="186"/>
                    </a:lnTo>
                    <a:lnTo>
                      <a:pt x="35" y="184"/>
                    </a:lnTo>
                    <a:lnTo>
                      <a:pt x="38" y="184"/>
                    </a:lnTo>
                    <a:lnTo>
                      <a:pt x="38" y="182"/>
                    </a:lnTo>
                    <a:lnTo>
                      <a:pt x="40" y="182"/>
                    </a:lnTo>
                    <a:lnTo>
                      <a:pt x="40" y="182"/>
                    </a:lnTo>
                    <a:lnTo>
                      <a:pt x="42" y="179"/>
                    </a:lnTo>
                    <a:lnTo>
                      <a:pt x="44" y="175"/>
                    </a:lnTo>
                    <a:lnTo>
                      <a:pt x="51" y="173"/>
                    </a:lnTo>
                    <a:lnTo>
                      <a:pt x="51" y="171"/>
                    </a:lnTo>
                    <a:lnTo>
                      <a:pt x="53" y="171"/>
                    </a:lnTo>
                    <a:lnTo>
                      <a:pt x="51" y="162"/>
                    </a:lnTo>
                    <a:lnTo>
                      <a:pt x="60" y="157"/>
                    </a:lnTo>
                    <a:lnTo>
                      <a:pt x="60" y="157"/>
                    </a:lnTo>
                    <a:lnTo>
                      <a:pt x="64" y="155"/>
                    </a:lnTo>
                    <a:lnTo>
                      <a:pt x="64" y="153"/>
                    </a:lnTo>
                    <a:lnTo>
                      <a:pt x="67" y="155"/>
                    </a:lnTo>
                    <a:lnTo>
                      <a:pt x="67" y="162"/>
                    </a:lnTo>
                    <a:lnTo>
                      <a:pt x="64" y="171"/>
                    </a:lnTo>
                    <a:lnTo>
                      <a:pt x="67" y="175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73" y="168"/>
                    </a:lnTo>
                    <a:lnTo>
                      <a:pt x="80" y="171"/>
                    </a:lnTo>
                    <a:lnTo>
                      <a:pt x="84" y="164"/>
                    </a:lnTo>
                    <a:lnTo>
                      <a:pt x="87" y="164"/>
                    </a:lnTo>
                    <a:lnTo>
                      <a:pt x="87" y="164"/>
                    </a:lnTo>
                    <a:lnTo>
                      <a:pt x="93" y="159"/>
                    </a:lnTo>
                    <a:lnTo>
                      <a:pt x="91" y="155"/>
                    </a:lnTo>
                    <a:lnTo>
                      <a:pt x="89" y="153"/>
                    </a:lnTo>
                    <a:lnTo>
                      <a:pt x="91" y="148"/>
                    </a:lnTo>
                    <a:lnTo>
                      <a:pt x="89" y="148"/>
                    </a:lnTo>
                    <a:lnTo>
                      <a:pt x="91" y="144"/>
                    </a:lnTo>
                    <a:lnTo>
                      <a:pt x="95" y="140"/>
                    </a:lnTo>
                    <a:lnTo>
                      <a:pt x="93" y="137"/>
                    </a:lnTo>
                    <a:lnTo>
                      <a:pt x="95" y="133"/>
                    </a:lnTo>
                    <a:lnTo>
                      <a:pt x="95" y="133"/>
                    </a:lnTo>
                    <a:lnTo>
                      <a:pt x="95" y="131"/>
                    </a:lnTo>
                    <a:lnTo>
                      <a:pt x="95" y="131"/>
                    </a:lnTo>
                    <a:lnTo>
                      <a:pt x="98" y="128"/>
                    </a:lnTo>
                    <a:lnTo>
                      <a:pt x="95" y="126"/>
                    </a:lnTo>
                    <a:lnTo>
                      <a:pt x="98" y="124"/>
                    </a:lnTo>
                    <a:lnTo>
                      <a:pt x="102" y="120"/>
                    </a:lnTo>
                    <a:lnTo>
                      <a:pt x="102" y="113"/>
                    </a:lnTo>
                    <a:lnTo>
                      <a:pt x="107" y="113"/>
                    </a:lnTo>
                    <a:lnTo>
                      <a:pt x="107" y="108"/>
                    </a:lnTo>
                    <a:lnTo>
                      <a:pt x="111" y="104"/>
                    </a:lnTo>
                    <a:lnTo>
                      <a:pt x="111" y="102"/>
                    </a:lnTo>
                    <a:lnTo>
                      <a:pt x="116" y="104"/>
                    </a:lnTo>
                    <a:lnTo>
                      <a:pt x="113" y="102"/>
                    </a:lnTo>
                    <a:lnTo>
                      <a:pt x="122" y="100"/>
                    </a:lnTo>
                    <a:lnTo>
                      <a:pt x="122" y="100"/>
                    </a:lnTo>
                    <a:lnTo>
                      <a:pt x="120" y="100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0" y="88"/>
                    </a:lnTo>
                    <a:lnTo>
                      <a:pt x="122" y="84"/>
                    </a:lnTo>
                    <a:lnTo>
                      <a:pt x="136" y="68"/>
                    </a:lnTo>
                    <a:lnTo>
                      <a:pt x="138" y="68"/>
                    </a:lnTo>
                    <a:lnTo>
                      <a:pt x="138" y="73"/>
                    </a:lnTo>
                    <a:lnTo>
                      <a:pt x="138" y="80"/>
                    </a:lnTo>
                    <a:lnTo>
                      <a:pt x="142" y="84"/>
                    </a:lnTo>
                    <a:lnTo>
                      <a:pt x="142" y="80"/>
                    </a:lnTo>
                    <a:lnTo>
                      <a:pt x="147" y="77"/>
                    </a:lnTo>
                    <a:lnTo>
                      <a:pt x="147" y="77"/>
                    </a:lnTo>
                    <a:lnTo>
                      <a:pt x="151" y="75"/>
                    </a:lnTo>
                    <a:lnTo>
                      <a:pt x="151" y="75"/>
                    </a:lnTo>
                    <a:lnTo>
                      <a:pt x="153" y="73"/>
                    </a:lnTo>
                    <a:lnTo>
                      <a:pt x="156" y="66"/>
                    </a:lnTo>
                    <a:lnTo>
                      <a:pt x="153" y="62"/>
                    </a:lnTo>
                    <a:lnTo>
                      <a:pt x="160" y="57"/>
                    </a:lnTo>
                    <a:lnTo>
                      <a:pt x="162" y="57"/>
                    </a:lnTo>
                    <a:lnTo>
                      <a:pt x="162" y="55"/>
                    </a:lnTo>
                    <a:lnTo>
                      <a:pt x="162" y="53"/>
                    </a:lnTo>
                    <a:lnTo>
                      <a:pt x="167" y="53"/>
                    </a:lnTo>
                    <a:lnTo>
                      <a:pt x="171" y="48"/>
                    </a:lnTo>
                    <a:lnTo>
                      <a:pt x="173" y="48"/>
                    </a:lnTo>
                    <a:lnTo>
                      <a:pt x="176" y="48"/>
                    </a:lnTo>
                    <a:lnTo>
                      <a:pt x="176" y="51"/>
                    </a:lnTo>
                    <a:lnTo>
                      <a:pt x="178" y="51"/>
                    </a:lnTo>
                    <a:lnTo>
                      <a:pt x="178" y="51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2" y="46"/>
                    </a:lnTo>
                    <a:lnTo>
                      <a:pt x="182" y="46"/>
                    </a:lnTo>
                    <a:lnTo>
                      <a:pt x="180" y="46"/>
                    </a:lnTo>
                    <a:lnTo>
                      <a:pt x="182" y="44"/>
                    </a:lnTo>
                    <a:lnTo>
                      <a:pt x="185" y="46"/>
                    </a:lnTo>
                    <a:lnTo>
                      <a:pt x="189" y="46"/>
                    </a:lnTo>
                    <a:lnTo>
                      <a:pt x="193" y="44"/>
                    </a:lnTo>
                    <a:lnTo>
                      <a:pt x="202" y="40"/>
                    </a:lnTo>
                    <a:lnTo>
                      <a:pt x="202" y="37"/>
                    </a:lnTo>
                    <a:lnTo>
                      <a:pt x="205" y="40"/>
                    </a:lnTo>
                    <a:lnTo>
                      <a:pt x="207" y="35"/>
                    </a:lnTo>
                    <a:lnTo>
                      <a:pt x="211" y="35"/>
                    </a:lnTo>
                    <a:lnTo>
                      <a:pt x="211" y="33"/>
                    </a:lnTo>
                    <a:lnTo>
                      <a:pt x="209" y="33"/>
                    </a:lnTo>
                    <a:lnTo>
                      <a:pt x="211" y="31"/>
                    </a:lnTo>
                    <a:lnTo>
                      <a:pt x="214" y="26"/>
                    </a:lnTo>
                    <a:lnTo>
                      <a:pt x="218" y="24"/>
                    </a:lnTo>
                    <a:lnTo>
                      <a:pt x="220" y="20"/>
                    </a:lnTo>
                    <a:lnTo>
                      <a:pt x="222" y="15"/>
                    </a:lnTo>
                    <a:lnTo>
                      <a:pt x="229" y="13"/>
                    </a:lnTo>
                    <a:lnTo>
                      <a:pt x="229" y="15"/>
                    </a:lnTo>
                    <a:lnTo>
                      <a:pt x="234" y="15"/>
                    </a:lnTo>
                    <a:lnTo>
                      <a:pt x="238" y="17"/>
                    </a:lnTo>
                    <a:lnTo>
                      <a:pt x="238" y="17"/>
                    </a:lnTo>
                    <a:lnTo>
                      <a:pt x="242" y="17"/>
                    </a:lnTo>
                    <a:lnTo>
                      <a:pt x="256" y="11"/>
                    </a:lnTo>
                    <a:lnTo>
                      <a:pt x="256" y="8"/>
                    </a:lnTo>
                    <a:lnTo>
                      <a:pt x="260" y="6"/>
                    </a:lnTo>
                    <a:lnTo>
                      <a:pt x="267" y="0"/>
                    </a:lnTo>
                    <a:lnTo>
                      <a:pt x="267" y="8"/>
                    </a:lnTo>
                    <a:lnTo>
                      <a:pt x="269" y="8"/>
                    </a:lnTo>
                    <a:lnTo>
                      <a:pt x="269" y="11"/>
                    </a:lnTo>
                    <a:lnTo>
                      <a:pt x="269" y="11"/>
                    </a:lnTo>
                    <a:lnTo>
                      <a:pt x="269" y="13"/>
                    </a:lnTo>
                    <a:lnTo>
                      <a:pt x="269" y="1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8" name="Freeform 851"/>
              <p:cNvSpPr>
                <a:spLocks/>
              </p:cNvSpPr>
              <p:nvPr/>
            </p:nvSpPr>
            <p:spPr bwMode="auto">
              <a:xfrm>
                <a:off x="2547" y="1273"/>
                <a:ext cx="71" cy="68"/>
              </a:xfrm>
              <a:custGeom>
                <a:avLst/>
                <a:gdLst>
                  <a:gd name="T0" fmla="*/ 69 w 71"/>
                  <a:gd name="T1" fmla="*/ 28 h 68"/>
                  <a:gd name="T2" fmla="*/ 71 w 71"/>
                  <a:gd name="T3" fmla="*/ 37 h 68"/>
                  <a:gd name="T4" fmla="*/ 67 w 71"/>
                  <a:gd name="T5" fmla="*/ 42 h 68"/>
                  <a:gd name="T6" fmla="*/ 65 w 71"/>
                  <a:gd name="T7" fmla="*/ 46 h 68"/>
                  <a:gd name="T8" fmla="*/ 67 w 71"/>
                  <a:gd name="T9" fmla="*/ 55 h 68"/>
                  <a:gd name="T10" fmla="*/ 58 w 71"/>
                  <a:gd name="T11" fmla="*/ 57 h 68"/>
                  <a:gd name="T12" fmla="*/ 58 w 71"/>
                  <a:gd name="T13" fmla="*/ 62 h 68"/>
                  <a:gd name="T14" fmla="*/ 53 w 71"/>
                  <a:gd name="T15" fmla="*/ 66 h 68"/>
                  <a:gd name="T16" fmla="*/ 45 w 71"/>
                  <a:gd name="T17" fmla="*/ 64 h 68"/>
                  <a:gd name="T18" fmla="*/ 38 w 71"/>
                  <a:gd name="T19" fmla="*/ 60 h 68"/>
                  <a:gd name="T20" fmla="*/ 33 w 71"/>
                  <a:gd name="T21" fmla="*/ 53 h 68"/>
                  <a:gd name="T22" fmla="*/ 24 w 71"/>
                  <a:gd name="T23" fmla="*/ 48 h 68"/>
                  <a:gd name="T24" fmla="*/ 24 w 71"/>
                  <a:gd name="T25" fmla="*/ 51 h 68"/>
                  <a:gd name="T26" fmla="*/ 18 w 71"/>
                  <a:gd name="T27" fmla="*/ 51 h 68"/>
                  <a:gd name="T28" fmla="*/ 9 w 71"/>
                  <a:gd name="T29" fmla="*/ 53 h 68"/>
                  <a:gd name="T30" fmla="*/ 7 w 71"/>
                  <a:gd name="T31" fmla="*/ 51 h 68"/>
                  <a:gd name="T32" fmla="*/ 0 w 71"/>
                  <a:gd name="T33" fmla="*/ 42 h 68"/>
                  <a:gd name="T34" fmla="*/ 7 w 71"/>
                  <a:gd name="T35" fmla="*/ 35 h 68"/>
                  <a:gd name="T36" fmla="*/ 13 w 71"/>
                  <a:gd name="T37" fmla="*/ 37 h 68"/>
                  <a:gd name="T38" fmla="*/ 11 w 71"/>
                  <a:gd name="T39" fmla="*/ 33 h 68"/>
                  <a:gd name="T40" fmla="*/ 16 w 71"/>
                  <a:gd name="T41" fmla="*/ 28 h 68"/>
                  <a:gd name="T42" fmla="*/ 16 w 71"/>
                  <a:gd name="T43" fmla="*/ 24 h 68"/>
                  <a:gd name="T44" fmla="*/ 13 w 71"/>
                  <a:gd name="T45" fmla="*/ 17 h 68"/>
                  <a:gd name="T46" fmla="*/ 13 w 71"/>
                  <a:gd name="T47" fmla="*/ 11 h 68"/>
                  <a:gd name="T48" fmla="*/ 18 w 71"/>
                  <a:gd name="T49" fmla="*/ 8 h 68"/>
                  <a:gd name="T50" fmla="*/ 20 w 71"/>
                  <a:gd name="T51" fmla="*/ 8 h 68"/>
                  <a:gd name="T52" fmla="*/ 27 w 71"/>
                  <a:gd name="T53" fmla="*/ 6 h 68"/>
                  <a:gd name="T54" fmla="*/ 33 w 71"/>
                  <a:gd name="T55" fmla="*/ 2 h 68"/>
                  <a:gd name="T56" fmla="*/ 36 w 71"/>
                  <a:gd name="T57" fmla="*/ 2 h 68"/>
                  <a:gd name="T58" fmla="*/ 42 w 71"/>
                  <a:gd name="T59" fmla="*/ 6 h 68"/>
                  <a:gd name="T60" fmla="*/ 53 w 71"/>
                  <a:gd name="T61" fmla="*/ 4 h 68"/>
                  <a:gd name="T62" fmla="*/ 53 w 71"/>
                  <a:gd name="T63" fmla="*/ 11 h 68"/>
                  <a:gd name="T64" fmla="*/ 51 w 71"/>
                  <a:gd name="T65" fmla="*/ 13 h 68"/>
                  <a:gd name="T66" fmla="*/ 53 w 71"/>
                  <a:gd name="T67" fmla="*/ 15 h 68"/>
                  <a:gd name="T68" fmla="*/ 60 w 71"/>
                  <a:gd name="T69" fmla="*/ 20 h 68"/>
                  <a:gd name="T70" fmla="*/ 65 w 71"/>
                  <a:gd name="T71" fmla="*/ 24 h 68"/>
                  <a:gd name="T72" fmla="*/ 69 w 71"/>
                  <a:gd name="T73" fmla="*/ 2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1" h="68">
                    <a:moveTo>
                      <a:pt x="69" y="28"/>
                    </a:moveTo>
                    <a:lnTo>
                      <a:pt x="69" y="28"/>
                    </a:lnTo>
                    <a:lnTo>
                      <a:pt x="67" y="35"/>
                    </a:lnTo>
                    <a:lnTo>
                      <a:pt x="71" y="37"/>
                    </a:lnTo>
                    <a:lnTo>
                      <a:pt x="71" y="40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5" y="46"/>
                    </a:lnTo>
                    <a:lnTo>
                      <a:pt x="71" y="53"/>
                    </a:lnTo>
                    <a:lnTo>
                      <a:pt x="67" y="55"/>
                    </a:lnTo>
                    <a:lnTo>
                      <a:pt x="62" y="55"/>
                    </a:lnTo>
                    <a:lnTo>
                      <a:pt x="58" y="57"/>
                    </a:lnTo>
                    <a:lnTo>
                      <a:pt x="56" y="60"/>
                    </a:lnTo>
                    <a:lnTo>
                      <a:pt x="58" y="62"/>
                    </a:lnTo>
                    <a:lnTo>
                      <a:pt x="58" y="64"/>
                    </a:lnTo>
                    <a:lnTo>
                      <a:pt x="53" y="66"/>
                    </a:lnTo>
                    <a:lnTo>
                      <a:pt x="47" y="68"/>
                    </a:lnTo>
                    <a:lnTo>
                      <a:pt x="45" y="64"/>
                    </a:lnTo>
                    <a:lnTo>
                      <a:pt x="40" y="64"/>
                    </a:lnTo>
                    <a:lnTo>
                      <a:pt x="38" y="60"/>
                    </a:lnTo>
                    <a:lnTo>
                      <a:pt x="38" y="55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4" y="51"/>
                    </a:lnTo>
                    <a:lnTo>
                      <a:pt x="24" y="53"/>
                    </a:lnTo>
                    <a:lnTo>
                      <a:pt x="18" y="51"/>
                    </a:lnTo>
                    <a:lnTo>
                      <a:pt x="16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7" y="51"/>
                    </a:lnTo>
                    <a:lnTo>
                      <a:pt x="0" y="46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7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3" y="35"/>
                    </a:lnTo>
                    <a:lnTo>
                      <a:pt x="11" y="33"/>
                    </a:lnTo>
                    <a:lnTo>
                      <a:pt x="13" y="31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3" y="11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7" y="6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2" y="2"/>
                    </a:lnTo>
                    <a:lnTo>
                      <a:pt x="42" y="6"/>
                    </a:lnTo>
                    <a:lnTo>
                      <a:pt x="47" y="4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3" y="11"/>
                    </a:lnTo>
                    <a:lnTo>
                      <a:pt x="51" y="11"/>
                    </a:lnTo>
                    <a:lnTo>
                      <a:pt x="51" y="13"/>
                    </a:lnTo>
                    <a:lnTo>
                      <a:pt x="56" y="13"/>
                    </a:lnTo>
                    <a:lnTo>
                      <a:pt x="53" y="15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2" y="22"/>
                    </a:lnTo>
                    <a:lnTo>
                      <a:pt x="65" y="2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69" y="28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89" name="Freeform 852"/>
              <p:cNvSpPr>
                <a:spLocks noEditPoints="1"/>
              </p:cNvSpPr>
              <p:nvPr/>
            </p:nvSpPr>
            <p:spPr bwMode="auto">
              <a:xfrm>
                <a:off x="3197" y="2174"/>
                <a:ext cx="871" cy="678"/>
              </a:xfrm>
              <a:custGeom>
                <a:avLst/>
                <a:gdLst>
                  <a:gd name="T0" fmla="*/ 718 w 871"/>
                  <a:gd name="T1" fmla="*/ 369 h 678"/>
                  <a:gd name="T2" fmla="*/ 695 w 871"/>
                  <a:gd name="T3" fmla="*/ 362 h 678"/>
                  <a:gd name="T4" fmla="*/ 698 w 871"/>
                  <a:gd name="T5" fmla="*/ 360 h 678"/>
                  <a:gd name="T6" fmla="*/ 738 w 871"/>
                  <a:gd name="T7" fmla="*/ 336 h 678"/>
                  <a:gd name="T8" fmla="*/ 776 w 871"/>
                  <a:gd name="T9" fmla="*/ 300 h 678"/>
                  <a:gd name="T10" fmla="*/ 813 w 871"/>
                  <a:gd name="T11" fmla="*/ 260 h 678"/>
                  <a:gd name="T12" fmla="*/ 787 w 871"/>
                  <a:gd name="T13" fmla="*/ 264 h 678"/>
                  <a:gd name="T14" fmla="*/ 785 w 871"/>
                  <a:gd name="T15" fmla="*/ 256 h 678"/>
                  <a:gd name="T16" fmla="*/ 675 w 871"/>
                  <a:gd name="T17" fmla="*/ 11 h 678"/>
                  <a:gd name="T18" fmla="*/ 733 w 871"/>
                  <a:gd name="T19" fmla="*/ 36 h 678"/>
                  <a:gd name="T20" fmla="*/ 776 w 871"/>
                  <a:gd name="T21" fmla="*/ 65 h 678"/>
                  <a:gd name="T22" fmla="*/ 825 w 871"/>
                  <a:gd name="T23" fmla="*/ 89 h 678"/>
                  <a:gd name="T24" fmla="*/ 856 w 871"/>
                  <a:gd name="T25" fmla="*/ 111 h 678"/>
                  <a:gd name="T26" fmla="*/ 820 w 871"/>
                  <a:gd name="T27" fmla="*/ 149 h 678"/>
                  <a:gd name="T28" fmla="*/ 798 w 871"/>
                  <a:gd name="T29" fmla="*/ 247 h 678"/>
                  <a:gd name="T30" fmla="*/ 793 w 871"/>
                  <a:gd name="T31" fmla="*/ 264 h 678"/>
                  <a:gd name="T32" fmla="*/ 769 w 871"/>
                  <a:gd name="T33" fmla="*/ 313 h 678"/>
                  <a:gd name="T34" fmla="*/ 727 w 871"/>
                  <a:gd name="T35" fmla="*/ 340 h 678"/>
                  <a:gd name="T36" fmla="*/ 733 w 871"/>
                  <a:gd name="T37" fmla="*/ 340 h 678"/>
                  <a:gd name="T38" fmla="*/ 700 w 871"/>
                  <a:gd name="T39" fmla="*/ 358 h 678"/>
                  <a:gd name="T40" fmla="*/ 691 w 871"/>
                  <a:gd name="T41" fmla="*/ 378 h 678"/>
                  <a:gd name="T42" fmla="*/ 526 w 871"/>
                  <a:gd name="T43" fmla="*/ 455 h 678"/>
                  <a:gd name="T44" fmla="*/ 468 w 871"/>
                  <a:gd name="T45" fmla="*/ 484 h 678"/>
                  <a:gd name="T46" fmla="*/ 441 w 871"/>
                  <a:gd name="T47" fmla="*/ 511 h 678"/>
                  <a:gd name="T48" fmla="*/ 421 w 871"/>
                  <a:gd name="T49" fmla="*/ 535 h 678"/>
                  <a:gd name="T50" fmla="*/ 363 w 871"/>
                  <a:gd name="T51" fmla="*/ 535 h 678"/>
                  <a:gd name="T52" fmla="*/ 335 w 871"/>
                  <a:gd name="T53" fmla="*/ 511 h 678"/>
                  <a:gd name="T54" fmla="*/ 310 w 871"/>
                  <a:gd name="T55" fmla="*/ 500 h 678"/>
                  <a:gd name="T56" fmla="*/ 290 w 871"/>
                  <a:gd name="T57" fmla="*/ 511 h 678"/>
                  <a:gd name="T58" fmla="*/ 286 w 871"/>
                  <a:gd name="T59" fmla="*/ 522 h 678"/>
                  <a:gd name="T60" fmla="*/ 261 w 871"/>
                  <a:gd name="T61" fmla="*/ 549 h 678"/>
                  <a:gd name="T62" fmla="*/ 239 w 871"/>
                  <a:gd name="T63" fmla="*/ 573 h 678"/>
                  <a:gd name="T64" fmla="*/ 214 w 871"/>
                  <a:gd name="T65" fmla="*/ 595 h 678"/>
                  <a:gd name="T66" fmla="*/ 181 w 871"/>
                  <a:gd name="T67" fmla="*/ 613 h 678"/>
                  <a:gd name="T68" fmla="*/ 161 w 871"/>
                  <a:gd name="T69" fmla="*/ 584 h 678"/>
                  <a:gd name="T70" fmla="*/ 136 w 871"/>
                  <a:gd name="T71" fmla="*/ 618 h 678"/>
                  <a:gd name="T72" fmla="*/ 127 w 871"/>
                  <a:gd name="T73" fmla="*/ 649 h 678"/>
                  <a:gd name="T74" fmla="*/ 56 w 871"/>
                  <a:gd name="T75" fmla="*/ 662 h 678"/>
                  <a:gd name="T76" fmla="*/ 0 w 871"/>
                  <a:gd name="T77" fmla="*/ 666 h 678"/>
                  <a:gd name="T78" fmla="*/ 67 w 871"/>
                  <a:gd name="T79" fmla="*/ 578 h 678"/>
                  <a:gd name="T80" fmla="*/ 98 w 871"/>
                  <a:gd name="T81" fmla="*/ 549 h 678"/>
                  <a:gd name="T82" fmla="*/ 116 w 871"/>
                  <a:gd name="T83" fmla="*/ 493 h 678"/>
                  <a:gd name="T84" fmla="*/ 114 w 871"/>
                  <a:gd name="T85" fmla="*/ 460 h 678"/>
                  <a:gd name="T86" fmla="*/ 94 w 871"/>
                  <a:gd name="T87" fmla="*/ 407 h 678"/>
                  <a:gd name="T88" fmla="*/ 90 w 871"/>
                  <a:gd name="T89" fmla="*/ 362 h 678"/>
                  <a:gd name="T90" fmla="*/ 154 w 871"/>
                  <a:gd name="T91" fmla="*/ 380 h 678"/>
                  <a:gd name="T92" fmla="*/ 190 w 871"/>
                  <a:gd name="T93" fmla="*/ 373 h 678"/>
                  <a:gd name="T94" fmla="*/ 150 w 871"/>
                  <a:gd name="T95" fmla="*/ 324 h 678"/>
                  <a:gd name="T96" fmla="*/ 141 w 871"/>
                  <a:gd name="T97" fmla="*/ 276 h 678"/>
                  <a:gd name="T98" fmla="*/ 174 w 871"/>
                  <a:gd name="T99" fmla="*/ 213 h 678"/>
                  <a:gd name="T100" fmla="*/ 237 w 871"/>
                  <a:gd name="T101" fmla="*/ 204 h 678"/>
                  <a:gd name="T102" fmla="*/ 281 w 871"/>
                  <a:gd name="T103" fmla="*/ 160 h 678"/>
                  <a:gd name="T104" fmla="*/ 299 w 871"/>
                  <a:gd name="T105" fmla="*/ 116 h 678"/>
                  <a:gd name="T106" fmla="*/ 308 w 871"/>
                  <a:gd name="T107" fmla="*/ 71 h 678"/>
                  <a:gd name="T108" fmla="*/ 379 w 871"/>
                  <a:gd name="T109" fmla="*/ 18 h 678"/>
                  <a:gd name="T110" fmla="*/ 435 w 871"/>
                  <a:gd name="T111" fmla="*/ 29 h 678"/>
                  <a:gd name="T112" fmla="*/ 508 w 871"/>
                  <a:gd name="T113" fmla="*/ 16 h 678"/>
                  <a:gd name="T114" fmla="*/ 519 w 871"/>
                  <a:gd name="T115" fmla="*/ 58 h 678"/>
                  <a:gd name="T116" fmla="*/ 551 w 871"/>
                  <a:gd name="T117" fmla="*/ 80 h 678"/>
                  <a:gd name="T118" fmla="*/ 633 w 871"/>
                  <a:gd name="T119" fmla="*/ 65 h 678"/>
                  <a:gd name="T120" fmla="*/ 660 w 871"/>
                  <a:gd name="T121" fmla="*/ 65 h 678"/>
                  <a:gd name="T122" fmla="*/ 658 w 871"/>
                  <a:gd name="T123" fmla="*/ 7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71" h="678">
                    <a:moveTo>
                      <a:pt x="482" y="491"/>
                    </a:moveTo>
                    <a:lnTo>
                      <a:pt x="484" y="493"/>
                    </a:lnTo>
                    <a:lnTo>
                      <a:pt x="482" y="493"/>
                    </a:lnTo>
                    <a:lnTo>
                      <a:pt x="482" y="491"/>
                    </a:lnTo>
                    <a:close/>
                    <a:moveTo>
                      <a:pt x="486" y="491"/>
                    </a:moveTo>
                    <a:lnTo>
                      <a:pt x="482" y="498"/>
                    </a:lnTo>
                    <a:lnTo>
                      <a:pt x="477" y="495"/>
                    </a:lnTo>
                    <a:lnTo>
                      <a:pt x="482" y="495"/>
                    </a:lnTo>
                    <a:lnTo>
                      <a:pt x="482" y="493"/>
                    </a:lnTo>
                    <a:lnTo>
                      <a:pt x="486" y="491"/>
                    </a:lnTo>
                    <a:close/>
                    <a:moveTo>
                      <a:pt x="713" y="371"/>
                    </a:moveTo>
                    <a:lnTo>
                      <a:pt x="711" y="371"/>
                    </a:lnTo>
                    <a:lnTo>
                      <a:pt x="713" y="371"/>
                    </a:lnTo>
                    <a:close/>
                    <a:moveTo>
                      <a:pt x="715" y="371"/>
                    </a:moveTo>
                    <a:lnTo>
                      <a:pt x="713" y="371"/>
                    </a:lnTo>
                    <a:lnTo>
                      <a:pt x="715" y="371"/>
                    </a:lnTo>
                    <a:close/>
                    <a:moveTo>
                      <a:pt x="715" y="369"/>
                    </a:moveTo>
                    <a:lnTo>
                      <a:pt x="718" y="369"/>
                    </a:lnTo>
                    <a:lnTo>
                      <a:pt x="715" y="369"/>
                    </a:lnTo>
                    <a:close/>
                    <a:moveTo>
                      <a:pt x="713" y="369"/>
                    </a:moveTo>
                    <a:lnTo>
                      <a:pt x="711" y="369"/>
                    </a:lnTo>
                    <a:lnTo>
                      <a:pt x="713" y="369"/>
                    </a:lnTo>
                    <a:close/>
                    <a:moveTo>
                      <a:pt x="707" y="367"/>
                    </a:moveTo>
                    <a:lnTo>
                      <a:pt x="704" y="367"/>
                    </a:lnTo>
                    <a:lnTo>
                      <a:pt x="707" y="367"/>
                    </a:lnTo>
                    <a:close/>
                    <a:moveTo>
                      <a:pt x="707" y="364"/>
                    </a:moveTo>
                    <a:lnTo>
                      <a:pt x="707" y="367"/>
                    </a:lnTo>
                    <a:lnTo>
                      <a:pt x="704" y="364"/>
                    </a:lnTo>
                    <a:lnTo>
                      <a:pt x="707" y="364"/>
                    </a:lnTo>
                    <a:close/>
                    <a:moveTo>
                      <a:pt x="707" y="367"/>
                    </a:moveTo>
                    <a:lnTo>
                      <a:pt x="707" y="364"/>
                    </a:lnTo>
                    <a:lnTo>
                      <a:pt x="707" y="367"/>
                    </a:lnTo>
                    <a:close/>
                    <a:moveTo>
                      <a:pt x="704" y="362"/>
                    </a:moveTo>
                    <a:lnTo>
                      <a:pt x="704" y="364"/>
                    </a:lnTo>
                    <a:lnTo>
                      <a:pt x="704" y="362"/>
                    </a:lnTo>
                    <a:close/>
                    <a:moveTo>
                      <a:pt x="695" y="362"/>
                    </a:moveTo>
                    <a:lnTo>
                      <a:pt x="698" y="362"/>
                    </a:lnTo>
                    <a:lnTo>
                      <a:pt x="695" y="362"/>
                    </a:lnTo>
                    <a:close/>
                    <a:moveTo>
                      <a:pt x="707" y="360"/>
                    </a:moveTo>
                    <a:lnTo>
                      <a:pt x="707" y="362"/>
                    </a:lnTo>
                    <a:lnTo>
                      <a:pt x="707" y="360"/>
                    </a:lnTo>
                    <a:close/>
                    <a:moveTo>
                      <a:pt x="704" y="360"/>
                    </a:moveTo>
                    <a:lnTo>
                      <a:pt x="707" y="362"/>
                    </a:lnTo>
                    <a:lnTo>
                      <a:pt x="707" y="364"/>
                    </a:lnTo>
                    <a:lnTo>
                      <a:pt x="704" y="362"/>
                    </a:lnTo>
                    <a:lnTo>
                      <a:pt x="702" y="362"/>
                    </a:lnTo>
                    <a:lnTo>
                      <a:pt x="704" y="360"/>
                    </a:lnTo>
                    <a:close/>
                    <a:moveTo>
                      <a:pt x="720" y="360"/>
                    </a:moveTo>
                    <a:lnTo>
                      <a:pt x="720" y="358"/>
                    </a:lnTo>
                    <a:lnTo>
                      <a:pt x="720" y="360"/>
                    </a:lnTo>
                    <a:close/>
                    <a:moveTo>
                      <a:pt x="698" y="358"/>
                    </a:moveTo>
                    <a:lnTo>
                      <a:pt x="704" y="360"/>
                    </a:lnTo>
                    <a:lnTo>
                      <a:pt x="700" y="362"/>
                    </a:lnTo>
                    <a:lnTo>
                      <a:pt x="698" y="360"/>
                    </a:lnTo>
                    <a:lnTo>
                      <a:pt x="695" y="360"/>
                    </a:lnTo>
                    <a:lnTo>
                      <a:pt x="695" y="358"/>
                    </a:lnTo>
                    <a:lnTo>
                      <a:pt x="698" y="358"/>
                    </a:lnTo>
                    <a:close/>
                    <a:moveTo>
                      <a:pt x="698" y="358"/>
                    </a:moveTo>
                    <a:lnTo>
                      <a:pt x="695" y="358"/>
                    </a:lnTo>
                    <a:lnTo>
                      <a:pt x="698" y="358"/>
                    </a:lnTo>
                    <a:close/>
                    <a:moveTo>
                      <a:pt x="722" y="356"/>
                    </a:moveTo>
                    <a:lnTo>
                      <a:pt x="722" y="358"/>
                    </a:lnTo>
                    <a:lnTo>
                      <a:pt x="722" y="356"/>
                    </a:lnTo>
                    <a:close/>
                    <a:moveTo>
                      <a:pt x="729" y="344"/>
                    </a:moveTo>
                    <a:lnTo>
                      <a:pt x="731" y="344"/>
                    </a:lnTo>
                    <a:lnTo>
                      <a:pt x="729" y="344"/>
                    </a:lnTo>
                    <a:close/>
                    <a:moveTo>
                      <a:pt x="731" y="340"/>
                    </a:moveTo>
                    <a:lnTo>
                      <a:pt x="733" y="340"/>
                    </a:lnTo>
                    <a:lnTo>
                      <a:pt x="731" y="342"/>
                    </a:lnTo>
                    <a:lnTo>
                      <a:pt x="729" y="340"/>
                    </a:lnTo>
                    <a:lnTo>
                      <a:pt x="731" y="340"/>
                    </a:lnTo>
                    <a:close/>
                    <a:moveTo>
                      <a:pt x="738" y="336"/>
                    </a:moveTo>
                    <a:lnTo>
                      <a:pt x="740" y="336"/>
                    </a:lnTo>
                    <a:lnTo>
                      <a:pt x="738" y="336"/>
                    </a:lnTo>
                    <a:close/>
                    <a:moveTo>
                      <a:pt x="773" y="311"/>
                    </a:moveTo>
                    <a:lnTo>
                      <a:pt x="773" y="313"/>
                    </a:lnTo>
                    <a:lnTo>
                      <a:pt x="773" y="311"/>
                    </a:lnTo>
                    <a:close/>
                    <a:moveTo>
                      <a:pt x="773" y="311"/>
                    </a:moveTo>
                    <a:lnTo>
                      <a:pt x="773" y="309"/>
                    </a:lnTo>
                    <a:lnTo>
                      <a:pt x="773" y="311"/>
                    </a:lnTo>
                    <a:close/>
                    <a:moveTo>
                      <a:pt x="773" y="304"/>
                    </a:moveTo>
                    <a:lnTo>
                      <a:pt x="776" y="307"/>
                    </a:lnTo>
                    <a:lnTo>
                      <a:pt x="776" y="311"/>
                    </a:lnTo>
                    <a:lnTo>
                      <a:pt x="773" y="304"/>
                    </a:lnTo>
                    <a:close/>
                    <a:moveTo>
                      <a:pt x="773" y="309"/>
                    </a:moveTo>
                    <a:lnTo>
                      <a:pt x="773" y="304"/>
                    </a:lnTo>
                    <a:lnTo>
                      <a:pt x="773" y="309"/>
                    </a:lnTo>
                    <a:close/>
                    <a:moveTo>
                      <a:pt x="776" y="296"/>
                    </a:moveTo>
                    <a:lnTo>
                      <a:pt x="776" y="298"/>
                    </a:lnTo>
                    <a:lnTo>
                      <a:pt x="776" y="300"/>
                    </a:lnTo>
                    <a:lnTo>
                      <a:pt x="776" y="296"/>
                    </a:lnTo>
                    <a:close/>
                    <a:moveTo>
                      <a:pt x="773" y="267"/>
                    </a:moveTo>
                    <a:lnTo>
                      <a:pt x="773" y="269"/>
                    </a:lnTo>
                    <a:lnTo>
                      <a:pt x="773" y="264"/>
                    </a:lnTo>
                    <a:lnTo>
                      <a:pt x="773" y="267"/>
                    </a:lnTo>
                    <a:close/>
                    <a:moveTo>
                      <a:pt x="802" y="264"/>
                    </a:moveTo>
                    <a:lnTo>
                      <a:pt x="802" y="262"/>
                    </a:lnTo>
                    <a:lnTo>
                      <a:pt x="805" y="262"/>
                    </a:lnTo>
                    <a:lnTo>
                      <a:pt x="802" y="264"/>
                    </a:lnTo>
                    <a:close/>
                    <a:moveTo>
                      <a:pt x="805" y="264"/>
                    </a:moveTo>
                    <a:lnTo>
                      <a:pt x="802" y="264"/>
                    </a:lnTo>
                    <a:lnTo>
                      <a:pt x="805" y="262"/>
                    </a:lnTo>
                    <a:lnTo>
                      <a:pt x="805" y="264"/>
                    </a:lnTo>
                    <a:close/>
                    <a:moveTo>
                      <a:pt x="811" y="260"/>
                    </a:moveTo>
                    <a:lnTo>
                      <a:pt x="809" y="260"/>
                    </a:lnTo>
                    <a:lnTo>
                      <a:pt x="811" y="258"/>
                    </a:lnTo>
                    <a:lnTo>
                      <a:pt x="811" y="260"/>
                    </a:lnTo>
                    <a:close/>
                    <a:moveTo>
                      <a:pt x="813" y="260"/>
                    </a:moveTo>
                    <a:lnTo>
                      <a:pt x="811" y="260"/>
                    </a:lnTo>
                    <a:lnTo>
                      <a:pt x="813" y="258"/>
                    </a:lnTo>
                    <a:lnTo>
                      <a:pt x="813" y="260"/>
                    </a:lnTo>
                    <a:close/>
                    <a:moveTo>
                      <a:pt x="816" y="258"/>
                    </a:moveTo>
                    <a:lnTo>
                      <a:pt x="813" y="258"/>
                    </a:lnTo>
                    <a:lnTo>
                      <a:pt x="816" y="256"/>
                    </a:lnTo>
                    <a:lnTo>
                      <a:pt x="816" y="258"/>
                    </a:lnTo>
                    <a:close/>
                    <a:moveTo>
                      <a:pt x="785" y="256"/>
                    </a:moveTo>
                    <a:lnTo>
                      <a:pt x="802" y="256"/>
                    </a:lnTo>
                    <a:lnTo>
                      <a:pt x="805" y="260"/>
                    </a:lnTo>
                    <a:lnTo>
                      <a:pt x="802" y="262"/>
                    </a:lnTo>
                    <a:lnTo>
                      <a:pt x="802" y="264"/>
                    </a:lnTo>
                    <a:lnTo>
                      <a:pt x="793" y="262"/>
                    </a:lnTo>
                    <a:lnTo>
                      <a:pt x="787" y="267"/>
                    </a:lnTo>
                    <a:lnTo>
                      <a:pt x="782" y="271"/>
                    </a:lnTo>
                    <a:lnTo>
                      <a:pt x="782" y="269"/>
                    </a:lnTo>
                    <a:lnTo>
                      <a:pt x="782" y="267"/>
                    </a:lnTo>
                    <a:lnTo>
                      <a:pt x="787" y="264"/>
                    </a:lnTo>
                    <a:lnTo>
                      <a:pt x="785" y="262"/>
                    </a:lnTo>
                    <a:lnTo>
                      <a:pt x="785" y="260"/>
                    </a:lnTo>
                    <a:lnTo>
                      <a:pt x="785" y="262"/>
                    </a:lnTo>
                    <a:lnTo>
                      <a:pt x="787" y="264"/>
                    </a:lnTo>
                    <a:lnTo>
                      <a:pt x="782" y="267"/>
                    </a:lnTo>
                    <a:lnTo>
                      <a:pt x="782" y="269"/>
                    </a:lnTo>
                    <a:lnTo>
                      <a:pt x="782" y="271"/>
                    </a:lnTo>
                    <a:lnTo>
                      <a:pt x="780" y="271"/>
                    </a:lnTo>
                    <a:lnTo>
                      <a:pt x="778" y="269"/>
                    </a:lnTo>
                    <a:lnTo>
                      <a:pt x="776" y="269"/>
                    </a:lnTo>
                    <a:lnTo>
                      <a:pt x="773" y="271"/>
                    </a:lnTo>
                    <a:lnTo>
                      <a:pt x="776" y="271"/>
                    </a:lnTo>
                    <a:lnTo>
                      <a:pt x="778" y="273"/>
                    </a:lnTo>
                    <a:lnTo>
                      <a:pt x="771" y="273"/>
                    </a:lnTo>
                    <a:lnTo>
                      <a:pt x="773" y="267"/>
                    </a:lnTo>
                    <a:lnTo>
                      <a:pt x="778" y="256"/>
                    </a:lnTo>
                    <a:lnTo>
                      <a:pt x="782" y="253"/>
                    </a:lnTo>
                    <a:lnTo>
                      <a:pt x="785" y="256"/>
                    </a:lnTo>
                    <a:close/>
                    <a:moveTo>
                      <a:pt x="785" y="253"/>
                    </a:moveTo>
                    <a:lnTo>
                      <a:pt x="785" y="256"/>
                    </a:lnTo>
                    <a:lnTo>
                      <a:pt x="785" y="253"/>
                    </a:lnTo>
                    <a:close/>
                    <a:moveTo>
                      <a:pt x="782" y="253"/>
                    </a:moveTo>
                    <a:lnTo>
                      <a:pt x="785" y="253"/>
                    </a:lnTo>
                    <a:lnTo>
                      <a:pt x="782" y="253"/>
                    </a:lnTo>
                    <a:close/>
                    <a:moveTo>
                      <a:pt x="787" y="253"/>
                    </a:moveTo>
                    <a:lnTo>
                      <a:pt x="796" y="256"/>
                    </a:lnTo>
                    <a:lnTo>
                      <a:pt x="787" y="256"/>
                    </a:lnTo>
                    <a:lnTo>
                      <a:pt x="782" y="253"/>
                    </a:lnTo>
                    <a:lnTo>
                      <a:pt x="787" y="253"/>
                    </a:lnTo>
                    <a:close/>
                    <a:moveTo>
                      <a:pt x="805" y="251"/>
                    </a:moveTo>
                    <a:lnTo>
                      <a:pt x="802" y="249"/>
                    </a:lnTo>
                    <a:lnTo>
                      <a:pt x="802" y="247"/>
                    </a:lnTo>
                    <a:lnTo>
                      <a:pt x="805" y="247"/>
                    </a:lnTo>
                    <a:lnTo>
                      <a:pt x="805" y="251"/>
                    </a:lnTo>
                    <a:close/>
                    <a:moveTo>
                      <a:pt x="671" y="5"/>
                    </a:moveTo>
                    <a:lnTo>
                      <a:pt x="675" y="11"/>
                    </a:lnTo>
                    <a:lnTo>
                      <a:pt x="684" y="11"/>
                    </a:lnTo>
                    <a:lnTo>
                      <a:pt x="689" y="14"/>
                    </a:lnTo>
                    <a:lnTo>
                      <a:pt x="691" y="14"/>
                    </a:lnTo>
                    <a:lnTo>
                      <a:pt x="691" y="16"/>
                    </a:lnTo>
                    <a:lnTo>
                      <a:pt x="698" y="18"/>
                    </a:lnTo>
                    <a:lnTo>
                      <a:pt x="700" y="16"/>
                    </a:lnTo>
                    <a:lnTo>
                      <a:pt x="704" y="27"/>
                    </a:lnTo>
                    <a:lnTo>
                      <a:pt x="709" y="29"/>
                    </a:lnTo>
                    <a:lnTo>
                      <a:pt x="711" y="31"/>
                    </a:lnTo>
                    <a:lnTo>
                      <a:pt x="720" y="36"/>
                    </a:lnTo>
                    <a:lnTo>
                      <a:pt x="722" y="38"/>
                    </a:lnTo>
                    <a:lnTo>
                      <a:pt x="722" y="33"/>
                    </a:lnTo>
                    <a:lnTo>
                      <a:pt x="724" y="33"/>
                    </a:lnTo>
                    <a:lnTo>
                      <a:pt x="729" y="31"/>
                    </a:lnTo>
                    <a:lnTo>
                      <a:pt x="731" y="31"/>
                    </a:lnTo>
                    <a:lnTo>
                      <a:pt x="733" y="33"/>
                    </a:lnTo>
                    <a:lnTo>
                      <a:pt x="735" y="33"/>
                    </a:lnTo>
                    <a:lnTo>
                      <a:pt x="733" y="36"/>
                    </a:lnTo>
                    <a:lnTo>
                      <a:pt x="735" y="38"/>
                    </a:lnTo>
                    <a:lnTo>
                      <a:pt x="738" y="36"/>
                    </a:lnTo>
                    <a:lnTo>
                      <a:pt x="738" y="38"/>
                    </a:lnTo>
                    <a:lnTo>
                      <a:pt x="742" y="38"/>
                    </a:lnTo>
                    <a:lnTo>
                      <a:pt x="744" y="40"/>
                    </a:lnTo>
                    <a:lnTo>
                      <a:pt x="747" y="40"/>
                    </a:lnTo>
                    <a:lnTo>
                      <a:pt x="751" y="42"/>
                    </a:lnTo>
                    <a:lnTo>
                      <a:pt x="753" y="47"/>
                    </a:lnTo>
                    <a:lnTo>
                      <a:pt x="756" y="47"/>
                    </a:lnTo>
                    <a:lnTo>
                      <a:pt x="758" y="49"/>
                    </a:lnTo>
                    <a:lnTo>
                      <a:pt x="762" y="49"/>
                    </a:lnTo>
                    <a:lnTo>
                      <a:pt x="762" y="53"/>
                    </a:lnTo>
                    <a:lnTo>
                      <a:pt x="762" y="60"/>
                    </a:lnTo>
                    <a:lnTo>
                      <a:pt x="773" y="58"/>
                    </a:lnTo>
                    <a:lnTo>
                      <a:pt x="773" y="60"/>
                    </a:lnTo>
                    <a:lnTo>
                      <a:pt x="773" y="62"/>
                    </a:lnTo>
                    <a:lnTo>
                      <a:pt x="776" y="62"/>
                    </a:lnTo>
                    <a:lnTo>
                      <a:pt x="776" y="65"/>
                    </a:lnTo>
                    <a:lnTo>
                      <a:pt x="778" y="65"/>
                    </a:lnTo>
                    <a:lnTo>
                      <a:pt x="778" y="67"/>
                    </a:lnTo>
                    <a:lnTo>
                      <a:pt x="780" y="67"/>
                    </a:lnTo>
                    <a:lnTo>
                      <a:pt x="798" y="69"/>
                    </a:lnTo>
                    <a:lnTo>
                      <a:pt x="802" y="73"/>
                    </a:lnTo>
                    <a:lnTo>
                      <a:pt x="805" y="73"/>
                    </a:lnTo>
                    <a:lnTo>
                      <a:pt x="807" y="76"/>
                    </a:lnTo>
                    <a:lnTo>
                      <a:pt x="807" y="78"/>
                    </a:lnTo>
                    <a:lnTo>
                      <a:pt x="807" y="82"/>
                    </a:lnTo>
                    <a:lnTo>
                      <a:pt x="802" y="89"/>
                    </a:lnTo>
                    <a:lnTo>
                      <a:pt x="802" y="93"/>
                    </a:lnTo>
                    <a:lnTo>
                      <a:pt x="807" y="100"/>
                    </a:lnTo>
                    <a:lnTo>
                      <a:pt x="816" y="100"/>
                    </a:lnTo>
                    <a:lnTo>
                      <a:pt x="816" y="96"/>
                    </a:lnTo>
                    <a:lnTo>
                      <a:pt x="816" y="93"/>
                    </a:lnTo>
                    <a:lnTo>
                      <a:pt x="818" y="91"/>
                    </a:lnTo>
                    <a:lnTo>
                      <a:pt x="822" y="91"/>
                    </a:lnTo>
                    <a:lnTo>
                      <a:pt x="825" y="89"/>
                    </a:lnTo>
                    <a:lnTo>
                      <a:pt x="827" y="85"/>
                    </a:lnTo>
                    <a:lnTo>
                      <a:pt x="831" y="87"/>
                    </a:lnTo>
                    <a:lnTo>
                      <a:pt x="836" y="87"/>
                    </a:lnTo>
                    <a:lnTo>
                      <a:pt x="836" y="89"/>
                    </a:lnTo>
                    <a:lnTo>
                      <a:pt x="838" y="91"/>
                    </a:lnTo>
                    <a:lnTo>
                      <a:pt x="836" y="96"/>
                    </a:lnTo>
                    <a:lnTo>
                      <a:pt x="838" y="98"/>
                    </a:lnTo>
                    <a:lnTo>
                      <a:pt x="838" y="102"/>
                    </a:lnTo>
                    <a:lnTo>
                      <a:pt x="840" y="105"/>
                    </a:lnTo>
                    <a:lnTo>
                      <a:pt x="840" y="107"/>
                    </a:lnTo>
                    <a:lnTo>
                      <a:pt x="842" y="107"/>
                    </a:lnTo>
                    <a:lnTo>
                      <a:pt x="842" y="109"/>
                    </a:lnTo>
                    <a:lnTo>
                      <a:pt x="845" y="107"/>
                    </a:lnTo>
                    <a:lnTo>
                      <a:pt x="845" y="109"/>
                    </a:lnTo>
                    <a:lnTo>
                      <a:pt x="849" y="111"/>
                    </a:lnTo>
                    <a:lnTo>
                      <a:pt x="851" y="111"/>
                    </a:lnTo>
                    <a:lnTo>
                      <a:pt x="854" y="111"/>
                    </a:lnTo>
                    <a:lnTo>
                      <a:pt x="856" y="111"/>
                    </a:lnTo>
                    <a:lnTo>
                      <a:pt x="856" y="113"/>
                    </a:lnTo>
                    <a:lnTo>
                      <a:pt x="858" y="113"/>
                    </a:lnTo>
                    <a:lnTo>
                      <a:pt x="865" y="113"/>
                    </a:lnTo>
                    <a:lnTo>
                      <a:pt x="867" y="118"/>
                    </a:lnTo>
                    <a:lnTo>
                      <a:pt x="869" y="120"/>
                    </a:lnTo>
                    <a:lnTo>
                      <a:pt x="869" y="122"/>
                    </a:lnTo>
                    <a:lnTo>
                      <a:pt x="869" y="125"/>
                    </a:lnTo>
                    <a:lnTo>
                      <a:pt x="869" y="131"/>
                    </a:lnTo>
                    <a:lnTo>
                      <a:pt x="871" y="133"/>
                    </a:lnTo>
                    <a:lnTo>
                      <a:pt x="871" y="136"/>
                    </a:lnTo>
                    <a:lnTo>
                      <a:pt x="869" y="136"/>
                    </a:lnTo>
                    <a:lnTo>
                      <a:pt x="860" y="142"/>
                    </a:lnTo>
                    <a:lnTo>
                      <a:pt x="858" y="142"/>
                    </a:lnTo>
                    <a:lnTo>
                      <a:pt x="858" y="145"/>
                    </a:lnTo>
                    <a:lnTo>
                      <a:pt x="854" y="145"/>
                    </a:lnTo>
                    <a:lnTo>
                      <a:pt x="847" y="142"/>
                    </a:lnTo>
                    <a:lnTo>
                      <a:pt x="831" y="145"/>
                    </a:lnTo>
                    <a:lnTo>
                      <a:pt x="820" y="149"/>
                    </a:lnTo>
                    <a:lnTo>
                      <a:pt x="818" y="149"/>
                    </a:lnTo>
                    <a:lnTo>
                      <a:pt x="816" y="153"/>
                    </a:lnTo>
                    <a:lnTo>
                      <a:pt x="813" y="156"/>
                    </a:lnTo>
                    <a:lnTo>
                      <a:pt x="809" y="156"/>
                    </a:lnTo>
                    <a:lnTo>
                      <a:pt x="811" y="156"/>
                    </a:lnTo>
                    <a:lnTo>
                      <a:pt x="800" y="165"/>
                    </a:lnTo>
                    <a:lnTo>
                      <a:pt x="789" y="173"/>
                    </a:lnTo>
                    <a:lnTo>
                      <a:pt x="782" y="187"/>
                    </a:lnTo>
                    <a:lnTo>
                      <a:pt x="780" y="193"/>
                    </a:lnTo>
                    <a:lnTo>
                      <a:pt x="778" y="196"/>
                    </a:lnTo>
                    <a:lnTo>
                      <a:pt x="776" y="198"/>
                    </a:lnTo>
                    <a:lnTo>
                      <a:pt x="778" y="198"/>
                    </a:lnTo>
                    <a:lnTo>
                      <a:pt x="778" y="202"/>
                    </a:lnTo>
                    <a:lnTo>
                      <a:pt x="780" y="209"/>
                    </a:lnTo>
                    <a:lnTo>
                      <a:pt x="789" y="222"/>
                    </a:lnTo>
                    <a:lnTo>
                      <a:pt x="789" y="229"/>
                    </a:lnTo>
                    <a:lnTo>
                      <a:pt x="798" y="242"/>
                    </a:lnTo>
                    <a:lnTo>
                      <a:pt x="798" y="247"/>
                    </a:lnTo>
                    <a:lnTo>
                      <a:pt x="796" y="253"/>
                    </a:lnTo>
                    <a:lnTo>
                      <a:pt x="787" y="251"/>
                    </a:lnTo>
                    <a:lnTo>
                      <a:pt x="778" y="256"/>
                    </a:lnTo>
                    <a:lnTo>
                      <a:pt x="776" y="258"/>
                    </a:lnTo>
                    <a:lnTo>
                      <a:pt x="776" y="260"/>
                    </a:lnTo>
                    <a:lnTo>
                      <a:pt x="776" y="262"/>
                    </a:lnTo>
                    <a:lnTo>
                      <a:pt x="773" y="267"/>
                    </a:lnTo>
                    <a:lnTo>
                      <a:pt x="767" y="278"/>
                    </a:lnTo>
                    <a:lnTo>
                      <a:pt x="769" y="276"/>
                    </a:lnTo>
                    <a:lnTo>
                      <a:pt x="771" y="273"/>
                    </a:lnTo>
                    <a:lnTo>
                      <a:pt x="778" y="273"/>
                    </a:lnTo>
                    <a:lnTo>
                      <a:pt x="776" y="271"/>
                    </a:lnTo>
                    <a:lnTo>
                      <a:pt x="773" y="271"/>
                    </a:lnTo>
                    <a:lnTo>
                      <a:pt x="773" y="269"/>
                    </a:lnTo>
                    <a:lnTo>
                      <a:pt x="778" y="269"/>
                    </a:lnTo>
                    <a:lnTo>
                      <a:pt x="780" y="273"/>
                    </a:lnTo>
                    <a:lnTo>
                      <a:pt x="789" y="264"/>
                    </a:lnTo>
                    <a:lnTo>
                      <a:pt x="793" y="264"/>
                    </a:lnTo>
                    <a:lnTo>
                      <a:pt x="802" y="264"/>
                    </a:lnTo>
                    <a:lnTo>
                      <a:pt x="800" y="264"/>
                    </a:lnTo>
                    <a:lnTo>
                      <a:pt x="802" y="267"/>
                    </a:lnTo>
                    <a:lnTo>
                      <a:pt x="809" y="264"/>
                    </a:lnTo>
                    <a:lnTo>
                      <a:pt x="787" y="278"/>
                    </a:lnTo>
                    <a:lnTo>
                      <a:pt x="773" y="287"/>
                    </a:lnTo>
                    <a:lnTo>
                      <a:pt x="771" y="293"/>
                    </a:lnTo>
                    <a:lnTo>
                      <a:pt x="767" y="293"/>
                    </a:lnTo>
                    <a:lnTo>
                      <a:pt x="767" y="298"/>
                    </a:lnTo>
                    <a:lnTo>
                      <a:pt x="764" y="298"/>
                    </a:lnTo>
                    <a:lnTo>
                      <a:pt x="764" y="307"/>
                    </a:lnTo>
                    <a:lnTo>
                      <a:pt x="767" y="307"/>
                    </a:lnTo>
                    <a:lnTo>
                      <a:pt x="767" y="309"/>
                    </a:lnTo>
                    <a:lnTo>
                      <a:pt x="764" y="309"/>
                    </a:lnTo>
                    <a:lnTo>
                      <a:pt x="769" y="309"/>
                    </a:lnTo>
                    <a:lnTo>
                      <a:pt x="771" y="309"/>
                    </a:lnTo>
                    <a:lnTo>
                      <a:pt x="771" y="311"/>
                    </a:lnTo>
                    <a:lnTo>
                      <a:pt x="769" y="313"/>
                    </a:lnTo>
                    <a:lnTo>
                      <a:pt x="771" y="311"/>
                    </a:lnTo>
                    <a:lnTo>
                      <a:pt x="771" y="316"/>
                    </a:lnTo>
                    <a:lnTo>
                      <a:pt x="773" y="313"/>
                    </a:lnTo>
                    <a:lnTo>
                      <a:pt x="771" y="316"/>
                    </a:lnTo>
                    <a:lnTo>
                      <a:pt x="769" y="318"/>
                    </a:lnTo>
                    <a:lnTo>
                      <a:pt x="762" y="322"/>
                    </a:lnTo>
                    <a:lnTo>
                      <a:pt x="760" y="322"/>
                    </a:lnTo>
                    <a:lnTo>
                      <a:pt x="762" y="324"/>
                    </a:lnTo>
                    <a:lnTo>
                      <a:pt x="758" y="327"/>
                    </a:lnTo>
                    <a:lnTo>
                      <a:pt x="756" y="324"/>
                    </a:lnTo>
                    <a:lnTo>
                      <a:pt x="756" y="327"/>
                    </a:lnTo>
                    <a:lnTo>
                      <a:pt x="758" y="329"/>
                    </a:lnTo>
                    <a:lnTo>
                      <a:pt x="738" y="336"/>
                    </a:lnTo>
                    <a:lnTo>
                      <a:pt x="733" y="340"/>
                    </a:lnTo>
                    <a:lnTo>
                      <a:pt x="731" y="340"/>
                    </a:lnTo>
                    <a:lnTo>
                      <a:pt x="731" y="338"/>
                    </a:lnTo>
                    <a:lnTo>
                      <a:pt x="731" y="340"/>
                    </a:lnTo>
                    <a:lnTo>
                      <a:pt x="727" y="340"/>
                    </a:lnTo>
                    <a:lnTo>
                      <a:pt x="727" y="344"/>
                    </a:lnTo>
                    <a:lnTo>
                      <a:pt x="724" y="342"/>
                    </a:lnTo>
                    <a:lnTo>
                      <a:pt x="727" y="344"/>
                    </a:lnTo>
                    <a:lnTo>
                      <a:pt x="729" y="340"/>
                    </a:lnTo>
                    <a:lnTo>
                      <a:pt x="729" y="342"/>
                    </a:lnTo>
                    <a:lnTo>
                      <a:pt x="727" y="344"/>
                    </a:lnTo>
                    <a:lnTo>
                      <a:pt x="729" y="344"/>
                    </a:lnTo>
                    <a:lnTo>
                      <a:pt x="729" y="347"/>
                    </a:lnTo>
                    <a:lnTo>
                      <a:pt x="727" y="349"/>
                    </a:lnTo>
                    <a:lnTo>
                      <a:pt x="727" y="351"/>
                    </a:lnTo>
                    <a:lnTo>
                      <a:pt x="727" y="349"/>
                    </a:lnTo>
                    <a:lnTo>
                      <a:pt x="729" y="347"/>
                    </a:lnTo>
                    <a:lnTo>
                      <a:pt x="729" y="344"/>
                    </a:lnTo>
                    <a:lnTo>
                      <a:pt x="729" y="347"/>
                    </a:lnTo>
                    <a:lnTo>
                      <a:pt x="729" y="344"/>
                    </a:lnTo>
                    <a:lnTo>
                      <a:pt x="731" y="342"/>
                    </a:lnTo>
                    <a:lnTo>
                      <a:pt x="740" y="336"/>
                    </a:lnTo>
                    <a:lnTo>
                      <a:pt x="733" y="340"/>
                    </a:lnTo>
                    <a:lnTo>
                      <a:pt x="731" y="347"/>
                    </a:lnTo>
                    <a:lnTo>
                      <a:pt x="729" y="349"/>
                    </a:lnTo>
                    <a:lnTo>
                      <a:pt x="722" y="356"/>
                    </a:lnTo>
                    <a:lnTo>
                      <a:pt x="720" y="358"/>
                    </a:lnTo>
                    <a:lnTo>
                      <a:pt x="718" y="358"/>
                    </a:lnTo>
                    <a:lnTo>
                      <a:pt x="720" y="358"/>
                    </a:lnTo>
                    <a:lnTo>
                      <a:pt x="720" y="360"/>
                    </a:lnTo>
                    <a:lnTo>
                      <a:pt x="718" y="360"/>
                    </a:lnTo>
                    <a:lnTo>
                      <a:pt x="718" y="364"/>
                    </a:lnTo>
                    <a:lnTo>
                      <a:pt x="715" y="369"/>
                    </a:lnTo>
                    <a:lnTo>
                      <a:pt x="713" y="369"/>
                    </a:lnTo>
                    <a:lnTo>
                      <a:pt x="715" y="367"/>
                    </a:lnTo>
                    <a:lnTo>
                      <a:pt x="713" y="367"/>
                    </a:lnTo>
                    <a:lnTo>
                      <a:pt x="713" y="369"/>
                    </a:lnTo>
                    <a:lnTo>
                      <a:pt x="709" y="367"/>
                    </a:lnTo>
                    <a:lnTo>
                      <a:pt x="707" y="360"/>
                    </a:lnTo>
                    <a:lnTo>
                      <a:pt x="702" y="356"/>
                    </a:lnTo>
                    <a:lnTo>
                      <a:pt x="700" y="358"/>
                    </a:lnTo>
                    <a:lnTo>
                      <a:pt x="698" y="356"/>
                    </a:lnTo>
                    <a:lnTo>
                      <a:pt x="695" y="358"/>
                    </a:lnTo>
                    <a:lnTo>
                      <a:pt x="693" y="362"/>
                    </a:lnTo>
                    <a:lnTo>
                      <a:pt x="698" y="362"/>
                    </a:lnTo>
                    <a:lnTo>
                      <a:pt x="702" y="362"/>
                    </a:lnTo>
                    <a:lnTo>
                      <a:pt x="707" y="367"/>
                    </a:lnTo>
                    <a:lnTo>
                      <a:pt x="702" y="367"/>
                    </a:lnTo>
                    <a:lnTo>
                      <a:pt x="707" y="367"/>
                    </a:lnTo>
                    <a:lnTo>
                      <a:pt x="709" y="369"/>
                    </a:lnTo>
                    <a:lnTo>
                      <a:pt x="704" y="373"/>
                    </a:lnTo>
                    <a:lnTo>
                      <a:pt x="709" y="369"/>
                    </a:lnTo>
                    <a:lnTo>
                      <a:pt x="711" y="371"/>
                    </a:lnTo>
                    <a:lnTo>
                      <a:pt x="702" y="373"/>
                    </a:lnTo>
                    <a:lnTo>
                      <a:pt x="695" y="378"/>
                    </a:lnTo>
                    <a:lnTo>
                      <a:pt x="693" y="375"/>
                    </a:lnTo>
                    <a:lnTo>
                      <a:pt x="693" y="378"/>
                    </a:lnTo>
                    <a:lnTo>
                      <a:pt x="691" y="375"/>
                    </a:lnTo>
                    <a:lnTo>
                      <a:pt x="691" y="378"/>
                    </a:lnTo>
                    <a:lnTo>
                      <a:pt x="689" y="378"/>
                    </a:lnTo>
                    <a:lnTo>
                      <a:pt x="691" y="378"/>
                    </a:lnTo>
                    <a:lnTo>
                      <a:pt x="693" y="380"/>
                    </a:lnTo>
                    <a:lnTo>
                      <a:pt x="673" y="384"/>
                    </a:lnTo>
                    <a:lnTo>
                      <a:pt x="664" y="387"/>
                    </a:lnTo>
                    <a:lnTo>
                      <a:pt x="662" y="387"/>
                    </a:lnTo>
                    <a:lnTo>
                      <a:pt x="664" y="387"/>
                    </a:lnTo>
                    <a:lnTo>
                      <a:pt x="666" y="387"/>
                    </a:lnTo>
                    <a:lnTo>
                      <a:pt x="646" y="391"/>
                    </a:lnTo>
                    <a:lnTo>
                      <a:pt x="646" y="389"/>
                    </a:lnTo>
                    <a:lnTo>
                      <a:pt x="646" y="391"/>
                    </a:lnTo>
                    <a:lnTo>
                      <a:pt x="629" y="395"/>
                    </a:lnTo>
                    <a:lnTo>
                      <a:pt x="629" y="398"/>
                    </a:lnTo>
                    <a:lnTo>
                      <a:pt x="611" y="402"/>
                    </a:lnTo>
                    <a:lnTo>
                      <a:pt x="577" y="418"/>
                    </a:lnTo>
                    <a:lnTo>
                      <a:pt x="557" y="429"/>
                    </a:lnTo>
                    <a:lnTo>
                      <a:pt x="535" y="447"/>
                    </a:lnTo>
                    <a:lnTo>
                      <a:pt x="526" y="455"/>
                    </a:lnTo>
                    <a:lnTo>
                      <a:pt x="517" y="460"/>
                    </a:lnTo>
                    <a:lnTo>
                      <a:pt x="506" y="469"/>
                    </a:lnTo>
                    <a:lnTo>
                      <a:pt x="504" y="471"/>
                    </a:lnTo>
                    <a:lnTo>
                      <a:pt x="504" y="469"/>
                    </a:lnTo>
                    <a:lnTo>
                      <a:pt x="504" y="471"/>
                    </a:lnTo>
                    <a:lnTo>
                      <a:pt x="495" y="480"/>
                    </a:lnTo>
                    <a:lnTo>
                      <a:pt x="486" y="491"/>
                    </a:lnTo>
                    <a:lnTo>
                      <a:pt x="479" y="491"/>
                    </a:lnTo>
                    <a:lnTo>
                      <a:pt x="477" y="493"/>
                    </a:lnTo>
                    <a:lnTo>
                      <a:pt x="479" y="491"/>
                    </a:lnTo>
                    <a:lnTo>
                      <a:pt x="482" y="489"/>
                    </a:lnTo>
                    <a:lnTo>
                      <a:pt x="482" y="487"/>
                    </a:lnTo>
                    <a:lnTo>
                      <a:pt x="479" y="487"/>
                    </a:lnTo>
                    <a:lnTo>
                      <a:pt x="475" y="491"/>
                    </a:lnTo>
                    <a:lnTo>
                      <a:pt x="477" y="493"/>
                    </a:lnTo>
                    <a:lnTo>
                      <a:pt x="473" y="491"/>
                    </a:lnTo>
                    <a:lnTo>
                      <a:pt x="475" y="487"/>
                    </a:lnTo>
                    <a:lnTo>
                      <a:pt x="468" y="484"/>
                    </a:lnTo>
                    <a:lnTo>
                      <a:pt x="468" y="491"/>
                    </a:lnTo>
                    <a:lnTo>
                      <a:pt x="462" y="491"/>
                    </a:lnTo>
                    <a:lnTo>
                      <a:pt x="459" y="489"/>
                    </a:lnTo>
                    <a:lnTo>
                      <a:pt x="462" y="498"/>
                    </a:lnTo>
                    <a:lnTo>
                      <a:pt x="464" y="498"/>
                    </a:lnTo>
                    <a:lnTo>
                      <a:pt x="466" y="495"/>
                    </a:lnTo>
                    <a:lnTo>
                      <a:pt x="468" y="498"/>
                    </a:lnTo>
                    <a:lnTo>
                      <a:pt x="468" y="500"/>
                    </a:lnTo>
                    <a:lnTo>
                      <a:pt x="462" y="500"/>
                    </a:lnTo>
                    <a:lnTo>
                      <a:pt x="457" y="507"/>
                    </a:lnTo>
                    <a:lnTo>
                      <a:pt x="457" y="504"/>
                    </a:lnTo>
                    <a:lnTo>
                      <a:pt x="457" y="498"/>
                    </a:lnTo>
                    <a:lnTo>
                      <a:pt x="455" y="498"/>
                    </a:lnTo>
                    <a:lnTo>
                      <a:pt x="453" y="500"/>
                    </a:lnTo>
                    <a:lnTo>
                      <a:pt x="446" y="502"/>
                    </a:lnTo>
                    <a:lnTo>
                      <a:pt x="444" y="504"/>
                    </a:lnTo>
                    <a:lnTo>
                      <a:pt x="441" y="507"/>
                    </a:lnTo>
                    <a:lnTo>
                      <a:pt x="441" y="511"/>
                    </a:lnTo>
                    <a:lnTo>
                      <a:pt x="433" y="507"/>
                    </a:lnTo>
                    <a:lnTo>
                      <a:pt x="437" y="513"/>
                    </a:lnTo>
                    <a:lnTo>
                      <a:pt x="433" y="515"/>
                    </a:lnTo>
                    <a:lnTo>
                      <a:pt x="435" y="520"/>
                    </a:lnTo>
                    <a:lnTo>
                      <a:pt x="433" y="522"/>
                    </a:lnTo>
                    <a:lnTo>
                      <a:pt x="433" y="520"/>
                    </a:lnTo>
                    <a:lnTo>
                      <a:pt x="433" y="522"/>
                    </a:lnTo>
                    <a:lnTo>
                      <a:pt x="430" y="524"/>
                    </a:lnTo>
                    <a:lnTo>
                      <a:pt x="426" y="522"/>
                    </a:lnTo>
                    <a:lnTo>
                      <a:pt x="428" y="524"/>
                    </a:lnTo>
                    <a:lnTo>
                      <a:pt x="428" y="527"/>
                    </a:lnTo>
                    <a:lnTo>
                      <a:pt x="424" y="524"/>
                    </a:lnTo>
                    <a:lnTo>
                      <a:pt x="426" y="527"/>
                    </a:lnTo>
                    <a:lnTo>
                      <a:pt x="426" y="529"/>
                    </a:lnTo>
                    <a:lnTo>
                      <a:pt x="424" y="529"/>
                    </a:lnTo>
                    <a:lnTo>
                      <a:pt x="421" y="527"/>
                    </a:lnTo>
                    <a:lnTo>
                      <a:pt x="424" y="535"/>
                    </a:lnTo>
                    <a:lnTo>
                      <a:pt x="421" y="535"/>
                    </a:lnTo>
                    <a:lnTo>
                      <a:pt x="421" y="538"/>
                    </a:lnTo>
                    <a:lnTo>
                      <a:pt x="419" y="540"/>
                    </a:lnTo>
                    <a:lnTo>
                      <a:pt x="415" y="538"/>
                    </a:lnTo>
                    <a:lnTo>
                      <a:pt x="410" y="540"/>
                    </a:lnTo>
                    <a:lnTo>
                      <a:pt x="406" y="538"/>
                    </a:lnTo>
                    <a:lnTo>
                      <a:pt x="399" y="540"/>
                    </a:lnTo>
                    <a:lnTo>
                      <a:pt x="395" y="540"/>
                    </a:lnTo>
                    <a:lnTo>
                      <a:pt x="392" y="542"/>
                    </a:lnTo>
                    <a:lnTo>
                      <a:pt x="392" y="544"/>
                    </a:lnTo>
                    <a:lnTo>
                      <a:pt x="390" y="542"/>
                    </a:lnTo>
                    <a:lnTo>
                      <a:pt x="386" y="544"/>
                    </a:lnTo>
                    <a:lnTo>
                      <a:pt x="384" y="542"/>
                    </a:lnTo>
                    <a:lnTo>
                      <a:pt x="381" y="540"/>
                    </a:lnTo>
                    <a:lnTo>
                      <a:pt x="381" y="538"/>
                    </a:lnTo>
                    <a:lnTo>
                      <a:pt x="377" y="535"/>
                    </a:lnTo>
                    <a:lnTo>
                      <a:pt x="368" y="535"/>
                    </a:lnTo>
                    <a:lnTo>
                      <a:pt x="366" y="535"/>
                    </a:lnTo>
                    <a:lnTo>
                      <a:pt x="363" y="535"/>
                    </a:lnTo>
                    <a:lnTo>
                      <a:pt x="359" y="533"/>
                    </a:lnTo>
                    <a:lnTo>
                      <a:pt x="357" y="535"/>
                    </a:lnTo>
                    <a:lnTo>
                      <a:pt x="357" y="533"/>
                    </a:lnTo>
                    <a:lnTo>
                      <a:pt x="355" y="533"/>
                    </a:lnTo>
                    <a:lnTo>
                      <a:pt x="355" y="531"/>
                    </a:lnTo>
                    <a:lnTo>
                      <a:pt x="352" y="529"/>
                    </a:lnTo>
                    <a:lnTo>
                      <a:pt x="350" y="527"/>
                    </a:lnTo>
                    <a:lnTo>
                      <a:pt x="350" y="522"/>
                    </a:lnTo>
                    <a:lnTo>
                      <a:pt x="348" y="520"/>
                    </a:lnTo>
                    <a:lnTo>
                      <a:pt x="348" y="513"/>
                    </a:lnTo>
                    <a:lnTo>
                      <a:pt x="343" y="507"/>
                    </a:lnTo>
                    <a:lnTo>
                      <a:pt x="341" y="507"/>
                    </a:lnTo>
                    <a:lnTo>
                      <a:pt x="337" y="511"/>
                    </a:lnTo>
                    <a:lnTo>
                      <a:pt x="339" y="515"/>
                    </a:lnTo>
                    <a:lnTo>
                      <a:pt x="343" y="520"/>
                    </a:lnTo>
                    <a:lnTo>
                      <a:pt x="341" y="522"/>
                    </a:lnTo>
                    <a:lnTo>
                      <a:pt x="337" y="520"/>
                    </a:lnTo>
                    <a:lnTo>
                      <a:pt x="335" y="511"/>
                    </a:lnTo>
                    <a:lnTo>
                      <a:pt x="332" y="509"/>
                    </a:lnTo>
                    <a:lnTo>
                      <a:pt x="332" y="507"/>
                    </a:lnTo>
                    <a:lnTo>
                      <a:pt x="335" y="507"/>
                    </a:lnTo>
                    <a:lnTo>
                      <a:pt x="330" y="504"/>
                    </a:lnTo>
                    <a:lnTo>
                      <a:pt x="328" y="502"/>
                    </a:lnTo>
                    <a:lnTo>
                      <a:pt x="326" y="498"/>
                    </a:lnTo>
                    <a:lnTo>
                      <a:pt x="323" y="491"/>
                    </a:lnTo>
                    <a:lnTo>
                      <a:pt x="321" y="489"/>
                    </a:lnTo>
                    <a:lnTo>
                      <a:pt x="319" y="487"/>
                    </a:lnTo>
                    <a:lnTo>
                      <a:pt x="319" y="489"/>
                    </a:lnTo>
                    <a:lnTo>
                      <a:pt x="317" y="491"/>
                    </a:lnTo>
                    <a:lnTo>
                      <a:pt x="317" y="495"/>
                    </a:lnTo>
                    <a:lnTo>
                      <a:pt x="314" y="495"/>
                    </a:lnTo>
                    <a:lnTo>
                      <a:pt x="314" y="500"/>
                    </a:lnTo>
                    <a:lnTo>
                      <a:pt x="310" y="500"/>
                    </a:lnTo>
                    <a:lnTo>
                      <a:pt x="310" y="495"/>
                    </a:lnTo>
                    <a:lnTo>
                      <a:pt x="310" y="498"/>
                    </a:lnTo>
                    <a:lnTo>
                      <a:pt x="310" y="500"/>
                    </a:lnTo>
                    <a:lnTo>
                      <a:pt x="308" y="504"/>
                    </a:lnTo>
                    <a:lnTo>
                      <a:pt x="308" y="507"/>
                    </a:lnTo>
                    <a:lnTo>
                      <a:pt x="301" y="507"/>
                    </a:lnTo>
                    <a:lnTo>
                      <a:pt x="301" y="504"/>
                    </a:lnTo>
                    <a:lnTo>
                      <a:pt x="303" y="504"/>
                    </a:lnTo>
                    <a:lnTo>
                      <a:pt x="303" y="498"/>
                    </a:lnTo>
                    <a:lnTo>
                      <a:pt x="301" y="500"/>
                    </a:lnTo>
                    <a:lnTo>
                      <a:pt x="299" y="495"/>
                    </a:lnTo>
                    <a:lnTo>
                      <a:pt x="297" y="498"/>
                    </a:lnTo>
                    <a:lnTo>
                      <a:pt x="297" y="500"/>
                    </a:lnTo>
                    <a:lnTo>
                      <a:pt x="299" y="504"/>
                    </a:lnTo>
                    <a:lnTo>
                      <a:pt x="299" y="507"/>
                    </a:lnTo>
                    <a:lnTo>
                      <a:pt x="294" y="507"/>
                    </a:lnTo>
                    <a:lnTo>
                      <a:pt x="294" y="511"/>
                    </a:lnTo>
                    <a:lnTo>
                      <a:pt x="297" y="511"/>
                    </a:lnTo>
                    <a:lnTo>
                      <a:pt x="297" y="515"/>
                    </a:lnTo>
                    <a:lnTo>
                      <a:pt x="294" y="515"/>
                    </a:lnTo>
                    <a:lnTo>
                      <a:pt x="290" y="511"/>
                    </a:lnTo>
                    <a:lnTo>
                      <a:pt x="290" y="509"/>
                    </a:lnTo>
                    <a:lnTo>
                      <a:pt x="283" y="509"/>
                    </a:lnTo>
                    <a:lnTo>
                      <a:pt x="281" y="507"/>
                    </a:lnTo>
                    <a:lnTo>
                      <a:pt x="279" y="507"/>
                    </a:lnTo>
                    <a:lnTo>
                      <a:pt x="279" y="509"/>
                    </a:lnTo>
                    <a:lnTo>
                      <a:pt x="274" y="509"/>
                    </a:lnTo>
                    <a:lnTo>
                      <a:pt x="279" y="515"/>
                    </a:lnTo>
                    <a:lnTo>
                      <a:pt x="277" y="518"/>
                    </a:lnTo>
                    <a:lnTo>
                      <a:pt x="279" y="520"/>
                    </a:lnTo>
                    <a:lnTo>
                      <a:pt x="281" y="513"/>
                    </a:lnTo>
                    <a:lnTo>
                      <a:pt x="283" y="513"/>
                    </a:lnTo>
                    <a:lnTo>
                      <a:pt x="283" y="515"/>
                    </a:lnTo>
                    <a:lnTo>
                      <a:pt x="286" y="518"/>
                    </a:lnTo>
                    <a:lnTo>
                      <a:pt x="283" y="520"/>
                    </a:lnTo>
                    <a:lnTo>
                      <a:pt x="283" y="518"/>
                    </a:lnTo>
                    <a:lnTo>
                      <a:pt x="281" y="518"/>
                    </a:lnTo>
                    <a:lnTo>
                      <a:pt x="283" y="522"/>
                    </a:lnTo>
                    <a:lnTo>
                      <a:pt x="286" y="522"/>
                    </a:lnTo>
                    <a:lnTo>
                      <a:pt x="283" y="524"/>
                    </a:lnTo>
                    <a:lnTo>
                      <a:pt x="286" y="527"/>
                    </a:lnTo>
                    <a:lnTo>
                      <a:pt x="290" y="527"/>
                    </a:lnTo>
                    <a:lnTo>
                      <a:pt x="288" y="529"/>
                    </a:lnTo>
                    <a:lnTo>
                      <a:pt x="288" y="531"/>
                    </a:lnTo>
                    <a:lnTo>
                      <a:pt x="283" y="533"/>
                    </a:lnTo>
                    <a:lnTo>
                      <a:pt x="281" y="531"/>
                    </a:lnTo>
                    <a:lnTo>
                      <a:pt x="281" y="533"/>
                    </a:lnTo>
                    <a:lnTo>
                      <a:pt x="283" y="535"/>
                    </a:lnTo>
                    <a:lnTo>
                      <a:pt x="281" y="535"/>
                    </a:lnTo>
                    <a:lnTo>
                      <a:pt x="279" y="535"/>
                    </a:lnTo>
                    <a:lnTo>
                      <a:pt x="279" y="538"/>
                    </a:lnTo>
                    <a:lnTo>
                      <a:pt x="274" y="535"/>
                    </a:lnTo>
                    <a:lnTo>
                      <a:pt x="270" y="538"/>
                    </a:lnTo>
                    <a:lnTo>
                      <a:pt x="270" y="542"/>
                    </a:lnTo>
                    <a:lnTo>
                      <a:pt x="263" y="540"/>
                    </a:lnTo>
                    <a:lnTo>
                      <a:pt x="263" y="544"/>
                    </a:lnTo>
                    <a:lnTo>
                      <a:pt x="261" y="549"/>
                    </a:lnTo>
                    <a:lnTo>
                      <a:pt x="259" y="544"/>
                    </a:lnTo>
                    <a:lnTo>
                      <a:pt x="257" y="544"/>
                    </a:lnTo>
                    <a:lnTo>
                      <a:pt x="254" y="542"/>
                    </a:lnTo>
                    <a:lnTo>
                      <a:pt x="252" y="542"/>
                    </a:lnTo>
                    <a:lnTo>
                      <a:pt x="250" y="540"/>
                    </a:lnTo>
                    <a:lnTo>
                      <a:pt x="248" y="542"/>
                    </a:lnTo>
                    <a:lnTo>
                      <a:pt x="248" y="544"/>
                    </a:lnTo>
                    <a:lnTo>
                      <a:pt x="241" y="551"/>
                    </a:lnTo>
                    <a:lnTo>
                      <a:pt x="239" y="558"/>
                    </a:lnTo>
                    <a:lnTo>
                      <a:pt x="232" y="560"/>
                    </a:lnTo>
                    <a:lnTo>
                      <a:pt x="234" y="562"/>
                    </a:lnTo>
                    <a:lnTo>
                      <a:pt x="232" y="566"/>
                    </a:lnTo>
                    <a:lnTo>
                      <a:pt x="234" y="566"/>
                    </a:lnTo>
                    <a:lnTo>
                      <a:pt x="237" y="564"/>
                    </a:lnTo>
                    <a:lnTo>
                      <a:pt x="239" y="566"/>
                    </a:lnTo>
                    <a:lnTo>
                      <a:pt x="234" y="569"/>
                    </a:lnTo>
                    <a:lnTo>
                      <a:pt x="237" y="571"/>
                    </a:lnTo>
                    <a:lnTo>
                      <a:pt x="239" y="573"/>
                    </a:lnTo>
                    <a:lnTo>
                      <a:pt x="241" y="573"/>
                    </a:lnTo>
                    <a:lnTo>
                      <a:pt x="243" y="573"/>
                    </a:lnTo>
                    <a:lnTo>
                      <a:pt x="239" y="582"/>
                    </a:lnTo>
                    <a:lnTo>
                      <a:pt x="232" y="586"/>
                    </a:lnTo>
                    <a:lnTo>
                      <a:pt x="237" y="589"/>
                    </a:lnTo>
                    <a:lnTo>
                      <a:pt x="237" y="591"/>
                    </a:lnTo>
                    <a:lnTo>
                      <a:pt x="239" y="589"/>
                    </a:lnTo>
                    <a:lnTo>
                      <a:pt x="239" y="593"/>
                    </a:lnTo>
                    <a:lnTo>
                      <a:pt x="241" y="593"/>
                    </a:lnTo>
                    <a:lnTo>
                      <a:pt x="239" y="598"/>
                    </a:lnTo>
                    <a:lnTo>
                      <a:pt x="237" y="598"/>
                    </a:lnTo>
                    <a:lnTo>
                      <a:pt x="234" y="595"/>
                    </a:lnTo>
                    <a:lnTo>
                      <a:pt x="230" y="598"/>
                    </a:lnTo>
                    <a:lnTo>
                      <a:pt x="228" y="600"/>
                    </a:lnTo>
                    <a:lnTo>
                      <a:pt x="221" y="600"/>
                    </a:lnTo>
                    <a:lnTo>
                      <a:pt x="221" y="598"/>
                    </a:lnTo>
                    <a:lnTo>
                      <a:pt x="216" y="600"/>
                    </a:lnTo>
                    <a:lnTo>
                      <a:pt x="214" y="595"/>
                    </a:lnTo>
                    <a:lnTo>
                      <a:pt x="214" y="593"/>
                    </a:lnTo>
                    <a:lnTo>
                      <a:pt x="214" y="591"/>
                    </a:lnTo>
                    <a:lnTo>
                      <a:pt x="212" y="593"/>
                    </a:lnTo>
                    <a:lnTo>
                      <a:pt x="210" y="591"/>
                    </a:lnTo>
                    <a:lnTo>
                      <a:pt x="205" y="586"/>
                    </a:lnTo>
                    <a:lnTo>
                      <a:pt x="203" y="586"/>
                    </a:lnTo>
                    <a:lnTo>
                      <a:pt x="199" y="591"/>
                    </a:lnTo>
                    <a:lnTo>
                      <a:pt x="199" y="593"/>
                    </a:lnTo>
                    <a:lnTo>
                      <a:pt x="201" y="593"/>
                    </a:lnTo>
                    <a:lnTo>
                      <a:pt x="199" y="598"/>
                    </a:lnTo>
                    <a:lnTo>
                      <a:pt x="201" y="600"/>
                    </a:lnTo>
                    <a:lnTo>
                      <a:pt x="199" y="602"/>
                    </a:lnTo>
                    <a:lnTo>
                      <a:pt x="194" y="604"/>
                    </a:lnTo>
                    <a:lnTo>
                      <a:pt x="192" y="606"/>
                    </a:lnTo>
                    <a:lnTo>
                      <a:pt x="190" y="606"/>
                    </a:lnTo>
                    <a:lnTo>
                      <a:pt x="188" y="609"/>
                    </a:lnTo>
                    <a:lnTo>
                      <a:pt x="183" y="609"/>
                    </a:lnTo>
                    <a:lnTo>
                      <a:pt x="181" y="613"/>
                    </a:lnTo>
                    <a:lnTo>
                      <a:pt x="181" y="615"/>
                    </a:lnTo>
                    <a:lnTo>
                      <a:pt x="179" y="618"/>
                    </a:lnTo>
                    <a:lnTo>
                      <a:pt x="172" y="611"/>
                    </a:lnTo>
                    <a:lnTo>
                      <a:pt x="172" y="609"/>
                    </a:lnTo>
                    <a:lnTo>
                      <a:pt x="170" y="606"/>
                    </a:lnTo>
                    <a:lnTo>
                      <a:pt x="172" y="604"/>
                    </a:lnTo>
                    <a:lnTo>
                      <a:pt x="174" y="604"/>
                    </a:lnTo>
                    <a:lnTo>
                      <a:pt x="174" y="602"/>
                    </a:lnTo>
                    <a:lnTo>
                      <a:pt x="176" y="600"/>
                    </a:lnTo>
                    <a:lnTo>
                      <a:pt x="174" y="600"/>
                    </a:lnTo>
                    <a:lnTo>
                      <a:pt x="174" y="598"/>
                    </a:lnTo>
                    <a:lnTo>
                      <a:pt x="170" y="595"/>
                    </a:lnTo>
                    <a:lnTo>
                      <a:pt x="165" y="595"/>
                    </a:lnTo>
                    <a:lnTo>
                      <a:pt x="165" y="591"/>
                    </a:lnTo>
                    <a:lnTo>
                      <a:pt x="167" y="589"/>
                    </a:lnTo>
                    <a:lnTo>
                      <a:pt x="165" y="586"/>
                    </a:lnTo>
                    <a:lnTo>
                      <a:pt x="163" y="589"/>
                    </a:lnTo>
                    <a:lnTo>
                      <a:pt x="161" y="584"/>
                    </a:lnTo>
                    <a:lnTo>
                      <a:pt x="163" y="584"/>
                    </a:lnTo>
                    <a:lnTo>
                      <a:pt x="163" y="582"/>
                    </a:lnTo>
                    <a:lnTo>
                      <a:pt x="163" y="578"/>
                    </a:lnTo>
                    <a:lnTo>
                      <a:pt x="161" y="578"/>
                    </a:lnTo>
                    <a:lnTo>
                      <a:pt x="159" y="578"/>
                    </a:lnTo>
                    <a:lnTo>
                      <a:pt x="156" y="578"/>
                    </a:lnTo>
                    <a:lnTo>
                      <a:pt x="156" y="575"/>
                    </a:lnTo>
                    <a:lnTo>
                      <a:pt x="156" y="573"/>
                    </a:lnTo>
                    <a:lnTo>
                      <a:pt x="139" y="591"/>
                    </a:lnTo>
                    <a:lnTo>
                      <a:pt x="143" y="598"/>
                    </a:lnTo>
                    <a:lnTo>
                      <a:pt x="141" y="600"/>
                    </a:lnTo>
                    <a:lnTo>
                      <a:pt x="136" y="604"/>
                    </a:lnTo>
                    <a:lnTo>
                      <a:pt x="139" y="606"/>
                    </a:lnTo>
                    <a:lnTo>
                      <a:pt x="143" y="604"/>
                    </a:lnTo>
                    <a:lnTo>
                      <a:pt x="145" y="606"/>
                    </a:lnTo>
                    <a:lnTo>
                      <a:pt x="141" y="611"/>
                    </a:lnTo>
                    <a:lnTo>
                      <a:pt x="136" y="613"/>
                    </a:lnTo>
                    <a:lnTo>
                      <a:pt x="136" y="618"/>
                    </a:lnTo>
                    <a:lnTo>
                      <a:pt x="134" y="618"/>
                    </a:lnTo>
                    <a:lnTo>
                      <a:pt x="136" y="620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9" y="626"/>
                    </a:lnTo>
                    <a:lnTo>
                      <a:pt x="141" y="631"/>
                    </a:lnTo>
                    <a:lnTo>
                      <a:pt x="139" y="633"/>
                    </a:lnTo>
                    <a:lnTo>
                      <a:pt x="136" y="629"/>
                    </a:lnTo>
                    <a:lnTo>
                      <a:pt x="136" y="638"/>
                    </a:lnTo>
                    <a:lnTo>
                      <a:pt x="136" y="640"/>
                    </a:lnTo>
                    <a:lnTo>
                      <a:pt x="134" y="644"/>
                    </a:lnTo>
                    <a:lnTo>
                      <a:pt x="134" y="642"/>
                    </a:lnTo>
                    <a:lnTo>
                      <a:pt x="132" y="644"/>
                    </a:lnTo>
                    <a:lnTo>
                      <a:pt x="134" y="644"/>
                    </a:lnTo>
                    <a:lnTo>
                      <a:pt x="132" y="644"/>
                    </a:lnTo>
                    <a:lnTo>
                      <a:pt x="130" y="642"/>
                    </a:lnTo>
                    <a:lnTo>
                      <a:pt x="125" y="644"/>
                    </a:lnTo>
                    <a:lnTo>
                      <a:pt x="127" y="649"/>
                    </a:lnTo>
                    <a:lnTo>
                      <a:pt x="125" y="651"/>
                    </a:lnTo>
                    <a:lnTo>
                      <a:pt x="123" y="653"/>
                    </a:lnTo>
                    <a:lnTo>
                      <a:pt x="121" y="651"/>
                    </a:lnTo>
                    <a:lnTo>
                      <a:pt x="114" y="649"/>
                    </a:lnTo>
                    <a:lnTo>
                      <a:pt x="112" y="644"/>
                    </a:lnTo>
                    <a:lnTo>
                      <a:pt x="107" y="644"/>
                    </a:lnTo>
                    <a:lnTo>
                      <a:pt x="107" y="642"/>
                    </a:lnTo>
                    <a:lnTo>
                      <a:pt x="105" y="642"/>
                    </a:lnTo>
                    <a:lnTo>
                      <a:pt x="101" y="642"/>
                    </a:lnTo>
                    <a:lnTo>
                      <a:pt x="98" y="640"/>
                    </a:lnTo>
                    <a:lnTo>
                      <a:pt x="96" y="642"/>
                    </a:lnTo>
                    <a:lnTo>
                      <a:pt x="96" y="644"/>
                    </a:lnTo>
                    <a:lnTo>
                      <a:pt x="92" y="642"/>
                    </a:lnTo>
                    <a:lnTo>
                      <a:pt x="87" y="644"/>
                    </a:lnTo>
                    <a:lnTo>
                      <a:pt x="87" y="646"/>
                    </a:lnTo>
                    <a:lnTo>
                      <a:pt x="81" y="651"/>
                    </a:lnTo>
                    <a:lnTo>
                      <a:pt x="61" y="660"/>
                    </a:lnTo>
                    <a:lnTo>
                      <a:pt x="56" y="662"/>
                    </a:lnTo>
                    <a:lnTo>
                      <a:pt x="45" y="671"/>
                    </a:lnTo>
                    <a:lnTo>
                      <a:pt x="43" y="666"/>
                    </a:lnTo>
                    <a:lnTo>
                      <a:pt x="41" y="669"/>
                    </a:lnTo>
                    <a:lnTo>
                      <a:pt x="38" y="669"/>
                    </a:lnTo>
                    <a:lnTo>
                      <a:pt x="36" y="673"/>
                    </a:lnTo>
                    <a:lnTo>
                      <a:pt x="32" y="675"/>
                    </a:lnTo>
                    <a:lnTo>
                      <a:pt x="27" y="675"/>
                    </a:lnTo>
                    <a:lnTo>
                      <a:pt x="25" y="675"/>
                    </a:lnTo>
                    <a:lnTo>
                      <a:pt x="14" y="678"/>
                    </a:lnTo>
                    <a:lnTo>
                      <a:pt x="12" y="675"/>
                    </a:lnTo>
                    <a:lnTo>
                      <a:pt x="7" y="675"/>
                    </a:lnTo>
                    <a:lnTo>
                      <a:pt x="5" y="675"/>
                    </a:lnTo>
                    <a:lnTo>
                      <a:pt x="3" y="678"/>
                    </a:lnTo>
                    <a:lnTo>
                      <a:pt x="0" y="678"/>
                    </a:lnTo>
                    <a:lnTo>
                      <a:pt x="0" y="675"/>
                    </a:lnTo>
                    <a:lnTo>
                      <a:pt x="3" y="671"/>
                    </a:lnTo>
                    <a:lnTo>
                      <a:pt x="0" y="669"/>
                    </a:lnTo>
                    <a:lnTo>
                      <a:pt x="0" y="666"/>
                    </a:lnTo>
                    <a:lnTo>
                      <a:pt x="3" y="666"/>
                    </a:lnTo>
                    <a:lnTo>
                      <a:pt x="7" y="669"/>
                    </a:lnTo>
                    <a:lnTo>
                      <a:pt x="9" y="664"/>
                    </a:lnTo>
                    <a:lnTo>
                      <a:pt x="9" y="660"/>
                    </a:lnTo>
                    <a:lnTo>
                      <a:pt x="14" y="655"/>
                    </a:lnTo>
                    <a:lnTo>
                      <a:pt x="14" y="646"/>
                    </a:lnTo>
                    <a:lnTo>
                      <a:pt x="18" y="638"/>
                    </a:lnTo>
                    <a:lnTo>
                      <a:pt x="20" y="629"/>
                    </a:lnTo>
                    <a:lnTo>
                      <a:pt x="18" y="624"/>
                    </a:lnTo>
                    <a:lnTo>
                      <a:pt x="20" y="613"/>
                    </a:lnTo>
                    <a:lnTo>
                      <a:pt x="27" y="611"/>
                    </a:lnTo>
                    <a:lnTo>
                      <a:pt x="29" y="606"/>
                    </a:lnTo>
                    <a:lnTo>
                      <a:pt x="38" y="606"/>
                    </a:lnTo>
                    <a:lnTo>
                      <a:pt x="38" y="602"/>
                    </a:lnTo>
                    <a:lnTo>
                      <a:pt x="52" y="600"/>
                    </a:lnTo>
                    <a:lnTo>
                      <a:pt x="54" y="591"/>
                    </a:lnTo>
                    <a:lnTo>
                      <a:pt x="65" y="582"/>
                    </a:lnTo>
                    <a:lnTo>
                      <a:pt x="67" y="578"/>
                    </a:lnTo>
                    <a:lnTo>
                      <a:pt x="72" y="575"/>
                    </a:lnTo>
                    <a:lnTo>
                      <a:pt x="74" y="575"/>
                    </a:lnTo>
                    <a:lnTo>
                      <a:pt x="74" y="571"/>
                    </a:lnTo>
                    <a:lnTo>
                      <a:pt x="74" y="569"/>
                    </a:lnTo>
                    <a:lnTo>
                      <a:pt x="76" y="571"/>
                    </a:lnTo>
                    <a:lnTo>
                      <a:pt x="81" y="571"/>
                    </a:lnTo>
                    <a:lnTo>
                      <a:pt x="81" y="569"/>
                    </a:lnTo>
                    <a:lnTo>
                      <a:pt x="81" y="566"/>
                    </a:lnTo>
                    <a:lnTo>
                      <a:pt x="72" y="562"/>
                    </a:lnTo>
                    <a:lnTo>
                      <a:pt x="72" y="558"/>
                    </a:lnTo>
                    <a:lnTo>
                      <a:pt x="76" y="560"/>
                    </a:lnTo>
                    <a:lnTo>
                      <a:pt x="81" y="560"/>
                    </a:lnTo>
                    <a:lnTo>
                      <a:pt x="81" y="558"/>
                    </a:lnTo>
                    <a:lnTo>
                      <a:pt x="83" y="555"/>
                    </a:lnTo>
                    <a:lnTo>
                      <a:pt x="81" y="553"/>
                    </a:lnTo>
                    <a:lnTo>
                      <a:pt x="83" y="551"/>
                    </a:lnTo>
                    <a:lnTo>
                      <a:pt x="92" y="546"/>
                    </a:lnTo>
                    <a:lnTo>
                      <a:pt x="98" y="549"/>
                    </a:lnTo>
                    <a:lnTo>
                      <a:pt x="101" y="544"/>
                    </a:lnTo>
                    <a:lnTo>
                      <a:pt x="101" y="542"/>
                    </a:lnTo>
                    <a:lnTo>
                      <a:pt x="107" y="542"/>
                    </a:lnTo>
                    <a:lnTo>
                      <a:pt x="107" y="540"/>
                    </a:lnTo>
                    <a:lnTo>
                      <a:pt x="110" y="540"/>
                    </a:lnTo>
                    <a:lnTo>
                      <a:pt x="112" y="538"/>
                    </a:lnTo>
                    <a:lnTo>
                      <a:pt x="110" y="538"/>
                    </a:lnTo>
                    <a:lnTo>
                      <a:pt x="112" y="531"/>
                    </a:lnTo>
                    <a:lnTo>
                      <a:pt x="110" y="527"/>
                    </a:lnTo>
                    <a:lnTo>
                      <a:pt x="112" y="524"/>
                    </a:lnTo>
                    <a:lnTo>
                      <a:pt x="112" y="522"/>
                    </a:lnTo>
                    <a:lnTo>
                      <a:pt x="118" y="520"/>
                    </a:lnTo>
                    <a:lnTo>
                      <a:pt x="121" y="522"/>
                    </a:lnTo>
                    <a:lnTo>
                      <a:pt x="123" y="520"/>
                    </a:lnTo>
                    <a:lnTo>
                      <a:pt x="121" y="507"/>
                    </a:lnTo>
                    <a:lnTo>
                      <a:pt x="116" y="500"/>
                    </a:lnTo>
                    <a:lnTo>
                      <a:pt x="118" y="495"/>
                    </a:lnTo>
                    <a:lnTo>
                      <a:pt x="116" y="493"/>
                    </a:lnTo>
                    <a:lnTo>
                      <a:pt x="116" y="491"/>
                    </a:lnTo>
                    <a:lnTo>
                      <a:pt x="114" y="489"/>
                    </a:lnTo>
                    <a:lnTo>
                      <a:pt x="112" y="491"/>
                    </a:lnTo>
                    <a:lnTo>
                      <a:pt x="112" y="489"/>
                    </a:lnTo>
                    <a:lnTo>
                      <a:pt x="112" y="487"/>
                    </a:lnTo>
                    <a:lnTo>
                      <a:pt x="114" y="487"/>
                    </a:lnTo>
                    <a:lnTo>
                      <a:pt x="112" y="487"/>
                    </a:lnTo>
                    <a:lnTo>
                      <a:pt x="114" y="484"/>
                    </a:lnTo>
                    <a:lnTo>
                      <a:pt x="112" y="484"/>
                    </a:lnTo>
                    <a:lnTo>
                      <a:pt x="112" y="482"/>
                    </a:lnTo>
                    <a:lnTo>
                      <a:pt x="110" y="480"/>
                    </a:lnTo>
                    <a:lnTo>
                      <a:pt x="112" y="478"/>
                    </a:lnTo>
                    <a:lnTo>
                      <a:pt x="110" y="475"/>
                    </a:lnTo>
                    <a:lnTo>
                      <a:pt x="110" y="469"/>
                    </a:lnTo>
                    <a:lnTo>
                      <a:pt x="112" y="467"/>
                    </a:lnTo>
                    <a:lnTo>
                      <a:pt x="112" y="462"/>
                    </a:lnTo>
                    <a:lnTo>
                      <a:pt x="114" y="462"/>
                    </a:lnTo>
                    <a:lnTo>
                      <a:pt x="114" y="460"/>
                    </a:lnTo>
                    <a:lnTo>
                      <a:pt x="107" y="458"/>
                    </a:lnTo>
                    <a:lnTo>
                      <a:pt x="107" y="455"/>
                    </a:lnTo>
                    <a:lnTo>
                      <a:pt x="110" y="455"/>
                    </a:lnTo>
                    <a:lnTo>
                      <a:pt x="112" y="455"/>
                    </a:lnTo>
                    <a:lnTo>
                      <a:pt x="114" y="449"/>
                    </a:lnTo>
                    <a:lnTo>
                      <a:pt x="112" y="447"/>
                    </a:lnTo>
                    <a:lnTo>
                      <a:pt x="105" y="447"/>
                    </a:lnTo>
                    <a:lnTo>
                      <a:pt x="103" y="442"/>
                    </a:lnTo>
                    <a:lnTo>
                      <a:pt x="103" y="440"/>
                    </a:lnTo>
                    <a:lnTo>
                      <a:pt x="101" y="438"/>
                    </a:lnTo>
                    <a:lnTo>
                      <a:pt x="101" y="435"/>
                    </a:lnTo>
                    <a:lnTo>
                      <a:pt x="98" y="433"/>
                    </a:lnTo>
                    <a:lnTo>
                      <a:pt x="96" y="435"/>
                    </a:lnTo>
                    <a:lnTo>
                      <a:pt x="92" y="435"/>
                    </a:lnTo>
                    <a:lnTo>
                      <a:pt x="94" y="431"/>
                    </a:lnTo>
                    <a:lnTo>
                      <a:pt x="92" y="424"/>
                    </a:lnTo>
                    <a:lnTo>
                      <a:pt x="96" y="418"/>
                    </a:lnTo>
                    <a:lnTo>
                      <a:pt x="94" y="407"/>
                    </a:lnTo>
                    <a:lnTo>
                      <a:pt x="94" y="402"/>
                    </a:lnTo>
                    <a:lnTo>
                      <a:pt x="96" y="400"/>
                    </a:lnTo>
                    <a:lnTo>
                      <a:pt x="96" y="395"/>
                    </a:lnTo>
                    <a:lnTo>
                      <a:pt x="85" y="393"/>
                    </a:lnTo>
                    <a:lnTo>
                      <a:pt x="83" y="389"/>
                    </a:lnTo>
                    <a:lnTo>
                      <a:pt x="83" y="387"/>
                    </a:lnTo>
                    <a:lnTo>
                      <a:pt x="74" y="382"/>
                    </a:lnTo>
                    <a:lnTo>
                      <a:pt x="67" y="378"/>
                    </a:lnTo>
                    <a:lnTo>
                      <a:pt x="67" y="373"/>
                    </a:lnTo>
                    <a:lnTo>
                      <a:pt x="65" y="371"/>
                    </a:lnTo>
                    <a:lnTo>
                      <a:pt x="69" y="360"/>
                    </a:lnTo>
                    <a:lnTo>
                      <a:pt x="69" y="358"/>
                    </a:lnTo>
                    <a:lnTo>
                      <a:pt x="72" y="358"/>
                    </a:lnTo>
                    <a:lnTo>
                      <a:pt x="81" y="351"/>
                    </a:lnTo>
                    <a:lnTo>
                      <a:pt x="85" y="353"/>
                    </a:lnTo>
                    <a:lnTo>
                      <a:pt x="85" y="358"/>
                    </a:lnTo>
                    <a:lnTo>
                      <a:pt x="90" y="358"/>
                    </a:lnTo>
                    <a:lnTo>
                      <a:pt x="90" y="362"/>
                    </a:lnTo>
                    <a:lnTo>
                      <a:pt x="92" y="364"/>
                    </a:lnTo>
                    <a:lnTo>
                      <a:pt x="96" y="358"/>
                    </a:lnTo>
                    <a:lnTo>
                      <a:pt x="101" y="360"/>
                    </a:lnTo>
                    <a:lnTo>
                      <a:pt x="105" y="364"/>
                    </a:lnTo>
                    <a:lnTo>
                      <a:pt x="107" y="362"/>
                    </a:lnTo>
                    <a:lnTo>
                      <a:pt x="112" y="364"/>
                    </a:lnTo>
                    <a:lnTo>
                      <a:pt x="114" y="369"/>
                    </a:lnTo>
                    <a:lnTo>
                      <a:pt x="116" y="369"/>
                    </a:lnTo>
                    <a:lnTo>
                      <a:pt x="118" y="367"/>
                    </a:lnTo>
                    <a:lnTo>
                      <a:pt x="121" y="364"/>
                    </a:lnTo>
                    <a:lnTo>
                      <a:pt x="125" y="369"/>
                    </a:lnTo>
                    <a:lnTo>
                      <a:pt x="130" y="382"/>
                    </a:lnTo>
                    <a:lnTo>
                      <a:pt x="136" y="389"/>
                    </a:lnTo>
                    <a:lnTo>
                      <a:pt x="139" y="387"/>
                    </a:lnTo>
                    <a:lnTo>
                      <a:pt x="141" y="387"/>
                    </a:lnTo>
                    <a:lnTo>
                      <a:pt x="143" y="382"/>
                    </a:lnTo>
                    <a:lnTo>
                      <a:pt x="152" y="378"/>
                    </a:lnTo>
                    <a:lnTo>
                      <a:pt x="154" y="380"/>
                    </a:lnTo>
                    <a:lnTo>
                      <a:pt x="159" y="380"/>
                    </a:lnTo>
                    <a:lnTo>
                      <a:pt x="159" y="382"/>
                    </a:lnTo>
                    <a:lnTo>
                      <a:pt x="161" y="382"/>
                    </a:lnTo>
                    <a:lnTo>
                      <a:pt x="163" y="382"/>
                    </a:lnTo>
                    <a:lnTo>
                      <a:pt x="165" y="384"/>
                    </a:lnTo>
                    <a:lnTo>
                      <a:pt x="167" y="382"/>
                    </a:lnTo>
                    <a:lnTo>
                      <a:pt x="172" y="384"/>
                    </a:lnTo>
                    <a:lnTo>
                      <a:pt x="174" y="384"/>
                    </a:lnTo>
                    <a:lnTo>
                      <a:pt x="170" y="391"/>
                    </a:lnTo>
                    <a:lnTo>
                      <a:pt x="170" y="398"/>
                    </a:lnTo>
                    <a:lnTo>
                      <a:pt x="172" y="398"/>
                    </a:lnTo>
                    <a:lnTo>
                      <a:pt x="176" y="395"/>
                    </a:lnTo>
                    <a:lnTo>
                      <a:pt x="181" y="389"/>
                    </a:lnTo>
                    <a:lnTo>
                      <a:pt x="185" y="391"/>
                    </a:lnTo>
                    <a:lnTo>
                      <a:pt x="188" y="389"/>
                    </a:lnTo>
                    <a:lnTo>
                      <a:pt x="190" y="384"/>
                    </a:lnTo>
                    <a:lnTo>
                      <a:pt x="188" y="380"/>
                    </a:lnTo>
                    <a:lnTo>
                      <a:pt x="190" y="373"/>
                    </a:lnTo>
                    <a:lnTo>
                      <a:pt x="190" y="367"/>
                    </a:lnTo>
                    <a:lnTo>
                      <a:pt x="179" y="364"/>
                    </a:lnTo>
                    <a:lnTo>
                      <a:pt x="176" y="367"/>
                    </a:lnTo>
                    <a:lnTo>
                      <a:pt x="174" y="367"/>
                    </a:lnTo>
                    <a:lnTo>
                      <a:pt x="165" y="362"/>
                    </a:lnTo>
                    <a:lnTo>
                      <a:pt x="161" y="362"/>
                    </a:lnTo>
                    <a:lnTo>
                      <a:pt x="154" y="360"/>
                    </a:lnTo>
                    <a:lnTo>
                      <a:pt x="145" y="358"/>
                    </a:lnTo>
                    <a:lnTo>
                      <a:pt x="143" y="356"/>
                    </a:lnTo>
                    <a:lnTo>
                      <a:pt x="143" y="349"/>
                    </a:lnTo>
                    <a:lnTo>
                      <a:pt x="143" y="344"/>
                    </a:lnTo>
                    <a:lnTo>
                      <a:pt x="143" y="342"/>
                    </a:lnTo>
                    <a:lnTo>
                      <a:pt x="145" y="340"/>
                    </a:lnTo>
                    <a:lnTo>
                      <a:pt x="147" y="336"/>
                    </a:lnTo>
                    <a:lnTo>
                      <a:pt x="145" y="331"/>
                    </a:lnTo>
                    <a:lnTo>
                      <a:pt x="147" y="331"/>
                    </a:lnTo>
                    <a:lnTo>
                      <a:pt x="145" y="327"/>
                    </a:lnTo>
                    <a:lnTo>
                      <a:pt x="150" y="324"/>
                    </a:lnTo>
                    <a:lnTo>
                      <a:pt x="147" y="320"/>
                    </a:lnTo>
                    <a:lnTo>
                      <a:pt x="145" y="318"/>
                    </a:lnTo>
                    <a:lnTo>
                      <a:pt x="147" y="311"/>
                    </a:lnTo>
                    <a:lnTo>
                      <a:pt x="147" y="307"/>
                    </a:lnTo>
                    <a:lnTo>
                      <a:pt x="150" y="307"/>
                    </a:lnTo>
                    <a:lnTo>
                      <a:pt x="150" y="304"/>
                    </a:lnTo>
                    <a:lnTo>
                      <a:pt x="147" y="302"/>
                    </a:lnTo>
                    <a:lnTo>
                      <a:pt x="147" y="300"/>
                    </a:lnTo>
                    <a:lnTo>
                      <a:pt x="147" y="298"/>
                    </a:lnTo>
                    <a:lnTo>
                      <a:pt x="145" y="300"/>
                    </a:lnTo>
                    <a:lnTo>
                      <a:pt x="143" y="300"/>
                    </a:lnTo>
                    <a:lnTo>
                      <a:pt x="143" y="293"/>
                    </a:lnTo>
                    <a:lnTo>
                      <a:pt x="139" y="291"/>
                    </a:lnTo>
                    <a:lnTo>
                      <a:pt x="134" y="287"/>
                    </a:lnTo>
                    <a:lnTo>
                      <a:pt x="136" y="284"/>
                    </a:lnTo>
                    <a:lnTo>
                      <a:pt x="136" y="280"/>
                    </a:lnTo>
                    <a:lnTo>
                      <a:pt x="139" y="280"/>
                    </a:lnTo>
                    <a:lnTo>
                      <a:pt x="141" y="276"/>
                    </a:lnTo>
                    <a:lnTo>
                      <a:pt x="141" y="271"/>
                    </a:lnTo>
                    <a:lnTo>
                      <a:pt x="136" y="264"/>
                    </a:lnTo>
                    <a:lnTo>
                      <a:pt x="139" y="262"/>
                    </a:lnTo>
                    <a:lnTo>
                      <a:pt x="136" y="262"/>
                    </a:lnTo>
                    <a:lnTo>
                      <a:pt x="136" y="258"/>
                    </a:lnTo>
                    <a:lnTo>
                      <a:pt x="136" y="244"/>
                    </a:lnTo>
                    <a:lnTo>
                      <a:pt x="139" y="240"/>
                    </a:lnTo>
                    <a:lnTo>
                      <a:pt x="139" y="242"/>
                    </a:lnTo>
                    <a:lnTo>
                      <a:pt x="143" y="240"/>
                    </a:lnTo>
                    <a:lnTo>
                      <a:pt x="145" y="242"/>
                    </a:lnTo>
                    <a:lnTo>
                      <a:pt x="145" y="247"/>
                    </a:lnTo>
                    <a:lnTo>
                      <a:pt x="147" y="247"/>
                    </a:lnTo>
                    <a:lnTo>
                      <a:pt x="154" y="247"/>
                    </a:lnTo>
                    <a:lnTo>
                      <a:pt x="156" y="242"/>
                    </a:lnTo>
                    <a:lnTo>
                      <a:pt x="156" y="236"/>
                    </a:lnTo>
                    <a:lnTo>
                      <a:pt x="167" y="231"/>
                    </a:lnTo>
                    <a:lnTo>
                      <a:pt x="176" y="218"/>
                    </a:lnTo>
                    <a:lnTo>
                      <a:pt x="174" y="213"/>
                    </a:lnTo>
                    <a:lnTo>
                      <a:pt x="176" y="211"/>
                    </a:lnTo>
                    <a:lnTo>
                      <a:pt x="181" y="209"/>
                    </a:lnTo>
                    <a:lnTo>
                      <a:pt x="179" y="207"/>
                    </a:lnTo>
                    <a:lnTo>
                      <a:pt x="181" y="204"/>
                    </a:lnTo>
                    <a:lnTo>
                      <a:pt x="179" y="202"/>
                    </a:lnTo>
                    <a:lnTo>
                      <a:pt x="196" y="200"/>
                    </a:lnTo>
                    <a:lnTo>
                      <a:pt x="201" y="202"/>
                    </a:lnTo>
                    <a:lnTo>
                      <a:pt x="203" y="200"/>
                    </a:lnTo>
                    <a:lnTo>
                      <a:pt x="212" y="200"/>
                    </a:lnTo>
                    <a:lnTo>
                      <a:pt x="214" y="202"/>
                    </a:lnTo>
                    <a:lnTo>
                      <a:pt x="216" y="200"/>
                    </a:lnTo>
                    <a:lnTo>
                      <a:pt x="221" y="200"/>
                    </a:lnTo>
                    <a:lnTo>
                      <a:pt x="225" y="198"/>
                    </a:lnTo>
                    <a:lnTo>
                      <a:pt x="225" y="200"/>
                    </a:lnTo>
                    <a:lnTo>
                      <a:pt x="228" y="200"/>
                    </a:lnTo>
                    <a:lnTo>
                      <a:pt x="228" y="202"/>
                    </a:lnTo>
                    <a:lnTo>
                      <a:pt x="230" y="200"/>
                    </a:lnTo>
                    <a:lnTo>
                      <a:pt x="237" y="204"/>
                    </a:lnTo>
                    <a:lnTo>
                      <a:pt x="248" y="209"/>
                    </a:lnTo>
                    <a:lnTo>
                      <a:pt x="254" y="204"/>
                    </a:lnTo>
                    <a:lnTo>
                      <a:pt x="259" y="202"/>
                    </a:lnTo>
                    <a:lnTo>
                      <a:pt x="263" y="191"/>
                    </a:lnTo>
                    <a:lnTo>
                      <a:pt x="261" y="185"/>
                    </a:lnTo>
                    <a:lnTo>
                      <a:pt x="265" y="182"/>
                    </a:lnTo>
                    <a:lnTo>
                      <a:pt x="270" y="185"/>
                    </a:lnTo>
                    <a:lnTo>
                      <a:pt x="270" y="180"/>
                    </a:lnTo>
                    <a:lnTo>
                      <a:pt x="268" y="180"/>
                    </a:lnTo>
                    <a:lnTo>
                      <a:pt x="268" y="178"/>
                    </a:lnTo>
                    <a:lnTo>
                      <a:pt x="270" y="171"/>
                    </a:lnTo>
                    <a:lnTo>
                      <a:pt x="270" y="169"/>
                    </a:lnTo>
                    <a:lnTo>
                      <a:pt x="286" y="173"/>
                    </a:lnTo>
                    <a:lnTo>
                      <a:pt x="288" y="173"/>
                    </a:lnTo>
                    <a:lnTo>
                      <a:pt x="288" y="171"/>
                    </a:lnTo>
                    <a:lnTo>
                      <a:pt x="288" y="165"/>
                    </a:lnTo>
                    <a:lnTo>
                      <a:pt x="283" y="160"/>
                    </a:lnTo>
                    <a:lnTo>
                      <a:pt x="281" y="160"/>
                    </a:lnTo>
                    <a:lnTo>
                      <a:pt x="279" y="151"/>
                    </a:lnTo>
                    <a:lnTo>
                      <a:pt x="283" y="145"/>
                    </a:lnTo>
                    <a:lnTo>
                      <a:pt x="283" y="140"/>
                    </a:lnTo>
                    <a:lnTo>
                      <a:pt x="286" y="136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4" y="133"/>
                    </a:lnTo>
                    <a:lnTo>
                      <a:pt x="294" y="136"/>
                    </a:lnTo>
                    <a:lnTo>
                      <a:pt x="297" y="136"/>
                    </a:lnTo>
                    <a:lnTo>
                      <a:pt x="299" y="133"/>
                    </a:lnTo>
                    <a:lnTo>
                      <a:pt x="301" y="133"/>
                    </a:lnTo>
                    <a:lnTo>
                      <a:pt x="299" y="131"/>
                    </a:lnTo>
                    <a:lnTo>
                      <a:pt x="294" y="129"/>
                    </a:lnTo>
                    <a:lnTo>
                      <a:pt x="290" y="127"/>
                    </a:lnTo>
                    <a:lnTo>
                      <a:pt x="292" y="125"/>
                    </a:lnTo>
                    <a:lnTo>
                      <a:pt x="297" y="125"/>
                    </a:lnTo>
                    <a:lnTo>
                      <a:pt x="301" y="118"/>
                    </a:lnTo>
                    <a:lnTo>
                      <a:pt x="299" y="116"/>
                    </a:lnTo>
                    <a:lnTo>
                      <a:pt x="299" y="113"/>
                    </a:lnTo>
                    <a:lnTo>
                      <a:pt x="297" y="111"/>
                    </a:lnTo>
                    <a:lnTo>
                      <a:pt x="301" y="109"/>
                    </a:lnTo>
                    <a:lnTo>
                      <a:pt x="301" y="107"/>
                    </a:lnTo>
                    <a:lnTo>
                      <a:pt x="303" y="109"/>
                    </a:lnTo>
                    <a:lnTo>
                      <a:pt x="308" y="109"/>
                    </a:lnTo>
                    <a:lnTo>
                      <a:pt x="308" y="105"/>
                    </a:lnTo>
                    <a:lnTo>
                      <a:pt x="312" y="105"/>
                    </a:lnTo>
                    <a:lnTo>
                      <a:pt x="314" y="102"/>
                    </a:lnTo>
                    <a:lnTo>
                      <a:pt x="312" y="98"/>
                    </a:lnTo>
                    <a:lnTo>
                      <a:pt x="314" y="96"/>
                    </a:lnTo>
                    <a:lnTo>
                      <a:pt x="317" y="93"/>
                    </a:lnTo>
                    <a:lnTo>
                      <a:pt x="314" y="91"/>
                    </a:lnTo>
                    <a:lnTo>
                      <a:pt x="310" y="89"/>
                    </a:lnTo>
                    <a:lnTo>
                      <a:pt x="308" y="85"/>
                    </a:lnTo>
                    <a:lnTo>
                      <a:pt x="310" y="80"/>
                    </a:lnTo>
                    <a:lnTo>
                      <a:pt x="308" y="76"/>
                    </a:lnTo>
                    <a:lnTo>
                      <a:pt x="308" y="71"/>
                    </a:lnTo>
                    <a:lnTo>
                      <a:pt x="314" y="71"/>
                    </a:lnTo>
                    <a:lnTo>
                      <a:pt x="317" y="71"/>
                    </a:lnTo>
                    <a:lnTo>
                      <a:pt x="310" y="67"/>
                    </a:lnTo>
                    <a:lnTo>
                      <a:pt x="317" y="58"/>
                    </a:lnTo>
                    <a:lnTo>
                      <a:pt x="321" y="51"/>
                    </a:lnTo>
                    <a:lnTo>
                      <a:pt x="323" y="49"/>
                    </a:lnTo>
                    <a:lnTo>
                      <a:pt x="330" y="45"/>
                    </a:lnTo>
                    <a:lnTo>
                      <a:pt x="339" y="45"/>
                    </a:lnTo>
                    <a:lnTo>
                      <a:pt x="343" y="38"/>
                    </a:lnTo>
                    <a:lnTo>
                      <a:pt x="348" y="38"/>
                    </a:lnTo>
                    <a:lnTo>
                      <a:pt x="348" y="33"/>
                    </a:lnTo>
                    <a:lnTo>
                      <a:pt x="355" y="31"/>
                    </a:lnTo>
                    <a:lnTo>
                      <a:pt x="359" y="31"/>
                    </a:lnTo>
                    <a:lnTo>
                      <a:pt x="361" y="29"/>
                    </a:lnTo>
                    <a:lnTo>
                      <a:pt x="370" y="29"/>
                    </a:lnTo>
                    <a:lnTo>
                      <a:pt x="375" y="27"/>
                    </a:lnTo>
                    <a:lnTo>
                      <a:pt x="377" y="20"/>
                    </a:lnTo>
                    <a:lnTo>
                      <a:pt x="379" y="18"/>
                    </a:lnTo>
                    <a:lnTo>
                      <a:pt x="379" y="14"/>
                    </a:lnTo>
                    <a:lnTo>
                      <a:pt x="370" y="9"/>
                    </a:lnTo>
                    <a:lnTo>
                      <a:pt x="370" y="7"/>
                    </a:lnTo>
                    <a:lnTo>
                      <a:pt x="372" y="5"/>
                    </a:lnTo>
                    <a:lnTo>
                      <a:pt x="375" y="7"/>
                    </a:lnTo>
                    <a:lnTo>
                      <a:pt x="381" y="7"/>
                    </a:lnTo>
                    <a:lnTo>
                      <a:pt x="388" y="14"/>
                    </a:lnTo>
                    <a:lnTo>
                      <a:pt x="392" y="14"/>
                    </a:lnTo>
                    <a:lnTo>
                      <a:pt x="392" y="20"/>
                    </a:lnTo>
                    <a:lnTo>
                      <a:pt x="395" y="22"/>
                    </a:lnTo>
                    <a:lnTo>
                      <a:pt x="401" y="27"/>
                    </a:lnTo>
                    <a:lnTo>
                      <a:pt x="408" y="27"/>
                    </a:lnTo>
                    <a:lnTo>
                      <a:pt x="413" y="31"/>
                    </a:lnTo>
                    <a:lnTo>
                      <a:pt x="415" y="31"/>
                    </a:lnTo>
                    <a:lnTo>
                      <a:pt x="426" y="29"/>
                    </a:lnTo>
                    <a:lnTo>
                      <a:pt x="430" y="31"/>
                    </a:lnTo>
                    <a:lnTo>
                      <a:pt x="435" y="31"/>
                    </a:lnTo>
                    <a:lnTo>
                      <a:pt x="435" y="29"/>
                    </a:lnTo>
                    <a:lnTo>
                      <a:pt x="437" y="27"/>
                    </a:lnTo>
                    <a:lnTo>
                      <a:pt x="439" y="27"/>
                    </a:lnTo>
                    <a:lnTo>
                      <a:pt x="441" y="25"/>
                    </a:lnTo>
                    <a:lnTo>
                      <a:pt x="441" y="22"/>
                    </a:lnTo>
                    <a:lnTo>
                      <a:pt x="448" y="20"/>
                    </a:lnTo>
                    <a:lnTo>
                      <a:pt x="464" y="18"/>
                    </a:lnTo>
                    <a:lnTo>
                      <a:pt x="468" y="20"/>
                    </a:lnTo>
                    <a:lnTo>
                      <a:pt x="479" y="20"/>
                    </a:lnTo>
                    <a:lnTo>
                      <a:pt x="482" y="18"/>
                    </a:lnTo>
                    <a:lnTo>
                      <a:pt x="488" y="16"/>
                    </a:lnTo>
                    <a:lnTo>
                      <a:pt x="490" y="18"/>
                    </a:lnTo>
                    <a:lnTo>
                      <a:pt x="493" y="20"/>
                    </a:lnTo>
                    <a:lnTo>
                      <a:pt x="499" y="16"/>
                    </a:lnTo>
                    <a:lnTo>
                      <a:pt x="499" y="20"/>
                    </a:lnTo>
                    <a:lnTo>
                      <a:pt x="502" y="20"/>
                    </a:lnTo>
                    <a:lnTo>
                      <a:pt x="504" y="20"/>
                    </a:lnTo>
                    <a:lnTo>
                      <a:pt x="504" y="18"/>
                    </a:lnTo>
                    <a:lnTo>
                      <a:pt x="508" y="16"/>
                    </a:lnTo>
                    <a:lnTo>
                      <a:pt x="511" y="16"/>
                    </a:lnTo>
                    <a:lnTo>
                      <a:pt x="511" y="18"/>
                    </a:lnTo>
                    <a:lnTo>
                      <a:pt x="522" y="14"/>
                    </a:lnTo>
                    <a:lnTo>
                      <a:pt x="522" y="11"/>
                    </a:lnTo>
                    <a:lnTo>
                      <a:pt x="526" y="11"/>
                    </a:lnTo>
                    <a:lnTo>
                      <a:pt x="528" y="14"/>
                    </a:lnTo>
                    <a:lnTo>
                      <a:pt x="524" y="16"/>
                    </a:lnTo>
                    <a:lnTo>
                      <a:pt x="528" y="22"/>
                    </a:lnTo>
                    <a:lnTo>
                      <a:pt x="528" y="27"/>
                    </a:lnTo>
                    <a:lnTo>
                      <a:pt x="528" y="31"/>
                    </a:lnTo>
                    <a:lnTo>
                      <a:pt x="531" y="31"/>
                    </a:lnTo>
                    <a:lnTo>
                      <a:pt x="528" y="36"/>
                    </a:lnTo>
                    <a:lnTo>
                      <a:pt x="533" y="36"/>
                    </a:lnTo>
                    <a:lnTo>
                      <a:pt x="533" y="38"/>
                    </a:lnTo>
                    <a:lnTo>
                      <a:pt x="526" y="40"/>
                    </a:lnTo>
                    <a:lnTo>
                      <a:pt x="526" y="47"/>
                    </a:lnTo>
                    <a:lnTo>
                      <a:pt x="524" y="56"/>
                    </a:lnTo>
                    <a:lnTo>
                      <a:pt x="519" y="58"/>
                    </a:lnTo>
                    <a:lnTo>
                      <a:pt x="522" y="60"/>
                    </a:lnTo>
                    <a:lnTo>
                      <a:pt x="519" y="65"/>
                    </a:lnTo>
                    <a:lnTo>
                      <a:pt x="515" y="67"/>
                    </a:lnTo>
                    <a:lnTo>
                      <a:pt x="515" y="69"/>
                    </a:lnTo>
                    <a:lnTo>
                      <a:pt x="517" y="69"/>
                    </a:lnTo>
                    <a:lnTo>
                      <a:pt x="519" y="65"/>
                    </a:lnTo>
                    <a:lnTo>
                      <a:pt x="524" y="65"/>
                    </a:lnTo>
                    <a:lnTo>
                      <a:pt x="531" y="67"/>
                    </a:lnTo>
                    <a:lnTo>
                      <a:pt x="531" y="69"/>
                    </a:lnTo>
                    <a:lnTo>
                      <a:pt x="533" y="71"/>
                    </a:lnTo>
                    <a:lnTo>
                      <a:pt x="539" y="69"/>
                    </a:lnTo>
                    <a:lnTo>
                      <a:pt x="542" y="73"/>
                    </a:lnTo>
                    <a:lnTo>
                      <a:pt x="539" y="71"/>
                    </a:lnTo>
                    <a:lnTo>
                      <a:pt x="542" y="71"/>
                    </a:lnTo>
                    <a:lnTo>
                      <a:pt x="544" y="71"/>
                    </a:lnTo>
                    <a:lnTo>
                      <a:pt x="546" y="73"/>
                    </a:lnTo>
                    <a:lnTo>
                      <a:pt x="548" y="78"/>
                    </a:lnTo>
                    <a:lnTo>
                      <a:pt x="551" y="80"/>
                    </a:lnTo>
                    <a:lnTo>
                      <a:pt x="555" y="69"/>
                    </a:lnTo>
                    <a:lnTo>
                      <a:pt x="560" y="65"/>
                    </a:lnTo>
                    <a:lnTo>
                      <a:pt x="564" y="62"/>
                    </a:lnTo>
                    <a:lnTo>
                      <a:pt x="568" y="62"/>
                    </a:lnTo>
                    <a:lnTo>
                      <a:pt x="568" y="58"/>
                    </a:lnTo>
                    <a:lnTo>
                      <a:pt x="575" y="58"/>
                    </a:lnTo>
                    <a:lnTo>
                      <a:pt x="591" y="65"/>
                    </a:lnTo>
                    <a:lnTo>
                      <a:pt x="593" y="67"/>
                    </a:lnTo>
                    <a:lnTo>
                      <a:pt x="595" y="67"/>
                    </a:lnTo>
                    <a:lnTo>
                      <a:pt x="602" y="69"/>
                    </a:lnTo>
                    <a:lnTo>
                      <a:pt x="609" y="67"/>
                    </a:lnTo>
                    <a:lnTo>
                      <a:pt x="613" y="71"/>
                    </a:lnTo>
                    <a:lnTo>
                      <a:pt x="613" y="73"/>
                    </a:lnTo>
                    <a:lnTo>
                      <a:pt x="615" y="73"/>
                    </a:lnTo>
                    <a:lnTo>
                      <a:pt x="624" y="69"/>
                    </a:lnTo>
                    <a:lnTo>
                      <a:pt x="624" y="67"/>
                    </a:lnTo>
                    <a:lnTo>
                      <a:pt x="631" y="65"/>
                    </a:lnTo>
                    <a:lnTo>
                      <a:pt x="633" y="65"/>
                    </a:lnTo>
                    <a:lnTo>
                      <a:pt x="633" y="67"/>
                    </a:lnTo>
                    <a:lnTo>
                      <a:pt x="635" y="67"/>
                    </a:lnTo>
                    <a:lnTo>
                      <a:pt x="635" y="69"/>
                    </a:lnTo>
                    <a:lnTo>
                      <a:pt x="633" y="69"/>
                    </a:lnTo>
                    <a:lnTo>
                      <a:pt x="629" y="69"/>
                    </a:lnTo>
                    <a:lnTo>
                      <a:pt x="626" y="73"/>
                    </a:lnTo>
                    <a:lnTo>
                      <a:pt x="629" y="76"/>
                    </a:lnTo>
                    <a:lnTo>
                      <a:pt x="624" y="78"/>
                    </a:lnTo>
                    <a:lnTo>
                      <a:pt x="626" y="82"/>
                    </a:lnTo>
                    <a:lnTo>
                      <a:pt x="629" y="82"/>
                    </a:lnTo>
                    <a:lnTo>
                      <a:pt x="633" y="82"/>
                    </a:lnTo>
                    <a:lnTo>
                      <a:pt x="633" y="85"/>
                    </a:lnTo>
                    <a:lnTo>
                      <a:pt x="644" y="82"/>
                    </a:lnTo>
                    <a:lnTo>
                      <a:pt x="646" y="85"/>
                    </a:lnTo>
                    <a:lnTo>
                      <a:pt x="646" y="80"/>
                    </a:lnTo>
                    <a:lnTo>
                      <a:pt x="649" y="78"/>
                    </a:lnTo>
                    <a:lnTo>
                      <a:pt x="651" y="78"/>
                    </a:lnTo>
                    <a:lnTo>
                      <a:pt x="660" y="65"/>
                    </a:lnTo>
                    <a:lnTo>
                      <a:pt x="660" y="60"/>
                    </a:lnTo>
                    <a:lnTo>
                      <a:pt x="664" y="53"/>
                    </a:lnTo>
                    <a:lnTo>
                      <a:pt x="655" y="45"/>
                    </a:lnTo>
                    <a:lnTo>
                      <a:pt x="662" y="38"/>
                    </a:lnTo>
                    <a:lnTo>
                      <a:pt x="666" y="36"/>
                    </a:lnTo>
                    <a:lnTo>
                      <a:pt x="662" y="36"/>
                    </a:lnTo>
                    <a:lnTo>
                      <a:pt x="660" y="36"/>
                    </a:lnTo>
                    <a:lnTo>
                      <a:pt x="662" y="33"/>
                    </a:lnTo>
                    <a:lnTo>
                      <a:pt x="660" y="31"/>
                    </a:lnTo>
                    <a:lnTo>
                      <a:pt x="660" y="33"/>
                    </a:lnTo>
                    <a:lnTo>
                      <a:pt x="660" y="31"/>
                    </a:lnTo>
                    <a:lnTo>
                      <a:pt x="662" y="29"/>
                    </a:lnTo>
                    <a:lnTo>
                      <a:pt x="662" y="25"/>
                    </a:lnTo>
                    <a:lnTo>
                      <a:pt x="662" y="20"/>
                    </a:lnTo>
                    <a:lnTo>
                      <a:pt x="660" y="20"/>
                    </a:lnTo>
                    <a:lnTo>
                      <a:pt x="653" y="16"/>
                    </a:lnTo>
                    <a:lnTo>
                      <a:pt x="653" y="11"/>
                    </a:lnTo>
                    <a:lnTo>
                      <a:pt x="658" y="7"/>
                    </a:lnTo>
                    <a:lnTo>
                      <a:pt x="660" y="7"/>
                    </a:lnTo>
                    <a:lnTo>
                      <a:pt x="662" y="5"/>
                    </a:lnTo>
                    <a:lnTo>
                      <a:pt x="662" y="7"/>
                    </a:lnTo>
                    <a:lnTo>
                      <a:pt x="664" y="5"/>
                    </a:lnTo>
                    <a:lnTo>
                      <a:pt x="662" y="2"/>
                    </a:lnTo>
                    <a:lnTo>
                      <a:pt x="664" y="0"/>
                    </a:lnTo>
                    <a:lnTo>
                      <a:pt x="671" y="5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0" name="Freeform 853"/>
              <p:cNvSpPr>
                <a:spLocks/>
              </p:cNvSpPr>
              <p:nvPr/>
            </p:nvSpPr>
            <p:spPr bwMode="auto">
              <a:xfrm>
                <a:off x="3679" y="2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1" name="Freeform 854"/>
              <p:cNvSpPr>
                <a:spLocks/>
              </p:cNvSpPr>
              <p:nvPr/>
            </p:nvSpPr>
            <p:spPr bwMode="auto">
              <a:xfrm>
                <a:off x="3674" y="2665"/>
                <a:ext cx="9" cy="7"/>
              </a:xfrm>
              <a:custGeom>
                <a:avLst/>
                <a:gdLst>
                  <a:gd name="T0" fmla="*/ 9 w 9"/>
                  <a:gd name="T1" fmla="*/ 0 h 7"/>
                  <a:gd name="T2" fmla="*/ 5 w 9"/>
                  <a:gd name="T3" fmla="*/ 7 h 7"/>
                  <a:gd name="T4" fmla="*/ 0 w 9"/>
                  <a:gd name="T5" fmla="*/ 4 h 7"/>
                  <a:gd name="T6" fmla="*/ 5 w 9"/>
                  <a:gd name="T7" fmla="*/ 4 h 7"/>
                  <a:gd name="T8" fmla="*/ 5 w 9"/>
                  <a:gd name="T9" fmla="*/ 2 h 7"/>
                  <a:gd name="T10" fmla="*/ 9 w 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lnTo>
                      <a:pt x="5" y="7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2" name="Freeform 855"/>
              <p:cNvSpPr>
                <a:spLocks/>
              </p:cNvSpPr>
              <p:nvPr/>
            </p:nvSpPr>
            <p:spPr bwMode="auto">
              <a:xfrm>
                <a:off x="3908" y="254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3" name="Freeform 856"/>
              <p:cNvSpPr>
                <a:spLocks/>
              </p:cNvSpPr>
              <p:nvPr/>
            </p:nvSpPr>
            <p:spPr bwMode="auto">
              <a:xfrm>
                <a:off x="3910" y="254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4" name="Freeform 857"/>
              <p:cNvSpPr>
                <a:spLocks/>
              </p:cNvSpPr>
              <p:nvPr/>
            </p:nvSpPr>
            <p:spPr bwMode="auto">
              <a:xfrm>
                <a:off x="3912" y="254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5" name="Freeform 858"/>
              <p:cNvSpPr>
                <a:spLocks/>
              </p:cNvSpPr>
              <p:nvPr/>
            </p:nvSpPr>
            <p:spPr bwMode="auto">
              <a:xfrm>
                <a:off x="3908" y="254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6" name="Freeform 859"/>
              <p:cNvSpPr>
                <a:spLocks/>
              </p:cNvSpPr>
              <p:nvPr/>
            </p:nvSpPr>
            <p:spPr bwMode="auto">
              <a:xfrm>
                <a:off x="3901" y="254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7" name="Freeform 860"/>
              <p:cNvSpPr>
                <a:spLocks/>
              </p:cNvSpPr>
              <p:nvPr/>
            </p:nvSpPr>
            <p:spPr bwMode="auto">
              <a:xfrm>
                <a:off x="3901" y="253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8" name="Freeform 861"/>
              <p:cNvSpPr>
                <a:spLocks/>
              </p:cNvSpPr>
              <p:nvPr/>
            </p:nvSpPr>
            <p:spPr bwMode="auto">
              <a:xfrm>
                <a:off x="3904" y="253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799" name="Freeform 862"/>
              <p:cNvSpPr>
                <a:spLocks/>
              </p:cNvSpPr>
              <p:nvPr/>
            </p:nvSpPr>
            <p:spPr bwMode="auto">
              <a:xfrm>
                <a:off x="3901" y="253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0" name="Freeform 863"/>
              <p:cNvSpPr>
                <a:spLocks/>
              </p:cNvSpPr>
              <p:nvPr/>
            </p:nvSpPr>
            <p:spPr bwMode="auto">
              <a:xfrm>
                <a:off x="3892" y="253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1" name="Freeform 864"/>
              <p:cNvSpPr>
                <a:spLocks/>
              </p:cNvSpPr>
              <p:nvPr/>
            </p:nvSpPr>
            <p:spPr bwMode="auto">
              <a:xfrm>
                <a:off x="3904" y="25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2" name="Freeform 865"/>
              <p:cNvSpPr>
                <a:spLocks/>
              </p:cNvSpPr>
              <p:nvPr/>
            </p:nvSpPr>
            <p:spPr bwMode="auto">
              <a:xfrm>
                <a:off x="3899" y="2534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2 w 5"/>
                  <a:gd name="T7" fmla="*/ 2 h 4"/>
                  <a:gd name="T8" fmla="*/ 0 w 5"/>
                  <a:gd name="T9" fmla="*/ 2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3" name="Freeform 866"/>
              <p:cNvSpPr>
                <a:spLocks/>
              </p:cNvSpPr>
              <p:nvPr/>
            </p:nvSpPr>
            <p:spPr bwMode="auto">
              <a:xfrm>
                <a:off x="3917" y="253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4" name="Freeform 867"/>
              <p:cNvSpPr>
                <a:spLocks/>
              </p:cNvSpPr>
              <p:nvPr/>
            </p:nvSpPr>
            <p:spPr bwMode="auto">
              <a:xfrm>
                <a:off x="3892" y="2532"/>
                <a:ext cx="9" cy="4"/>
              </a:xfrm>
              <a:custGeom>
                <a:avLst/>
                <a:gdLst>
                  <a:gd name="T0" fmla="*/ 3 w 9"/>
                  <a:gd name="T1" fmla="*/ 0 h 4"/>
                  <a:gd name="T2" fmla="*/ 9 w 9"/>
                  <a:gd name="T3" fmla="*/ 2 h 4"/>
                  <a:gd name="T4" fmla="*/ 5 w 9"/>
                  <a:gd name="T5" fmla="*/ 4 h 4"/>
                  <a:gd name="T6" fmla="*/ 3 w 9"/>
                  <a:gd name="T7" fmla="*/ 2 h 4"/>
                  <a:gd name="T8" fmla="*/ 0 w 9"/>
                  <a:gd name="T9" fmla="*/ 2 h 4"/>
                  <a:gd name="T10" fmla="*/ 0 w 9"/>
                  <a:gd name="T11" fmla="*/ 0 h 4"/>
                  <a:gd name="T12" fmla="*/ 3 w 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lnTo>
                      <a:pt x="9" y="2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5" name="Freeform 868"/>
              <p:cNvSpPr>
                <a:spLocks/>
              </p:cNvSpPr>
              <p:nvPr/>
            </p:nvSpPr>
            <p:spPr bwMode="auto">
              <a:xfrm>
                <a:off x="3892" y="253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6" name="Freeform 869"/>
              <p:cNvSpPr>
                <a:spLocks/>
              </p:cNvSpPr>
              <p:nvPr/>
            </p:nvSpPr>
            <p:spPr bwMode="auto">
              <a:xfrm>
                <a:off x="3919" y="253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7" name="Freeform 870"/>
              <p:cNvSpPr>
                <a:spLocks/>
              </p:cNvSpPr>
              <p:nvPr/>
            </p:nvSpPr>
            <p:spPr bwMode="auto">
              <a:xfrm>
                <a:off x="3926" y="251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8" name="Freeform 871"/>
              <p:cNvSpPr>
                <a:spLocks/>
              </p:cNvSpPr>
              <p:nvPr/>
            </p:nvSpPr>
            <p:spPr bwMode="auto">
              <a:xfrm>
                <a:off x="3926" y="251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09" name="Freeform 872"/>
              <p:cNvSpPr>
                <a:spLocks/>
              </p:cNvSpPr>
              <p:nvPr/>
            </p:nvSpPr>
            <p:spPr bwMode="auto">
              <a:xfrm>
                <a:off x="3935" y="251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0" name="Freeform 873"/>
              <p:cNvSpPr>
                <a:spLocks/>
              </p:cNvSpPr>
              <p:nvPr/>
            </p:nvSpPr>
            <p:spPr bwMode="auto">
              <a:xfrm>
                <a:off x="3970" y="248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1" name="Freeform 874"/>
              <p:cNvSpPr>
                <a:spLocks/>
              </p:cNvSpPr>
              <p:nvPr/>
            </p:nvSpPr>
            <p:spPr bwMode="auto">
              <a:xfrm>
                <a:off x="3970" y="24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2" name="Freeform 875"/>
              <p:cNvSpPr>
                <a:spLocks/>
              </p:cNvSpPr>
              <p:nvPr/>
            </p:nvSpPr>
            <p:spPr bwMode="auto">
              <a:xfrm>
                <a:off x="3970" y="2478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3 h 7"/>
                  <a:gd name="T4" fmla="*/ 3 w 3"/>
                  <a:gd name="T5" fmla="*/ 7 h 7"/>
                  <a:gd name="T6" fmla="*/ 0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3"/>
                    </a:lnTo>
                    <a:lnTo>
                      <a:pt x="3" y="7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3" name="Freeform 876"/>
              <p:cNvSpPr>
                <a:spLocks/>
              </p:cNvSpPr>
              <p:nvPr/>
            </p:nvSpPr>
            <p:spPr bwMode="auto">
              <a:xfrm>
                <a:off x="3970" y="2478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4" name="Freeform 877"/>
              <p:cNvSpPr>
                <a:spLocks/>
              </p:cNvSpPr>
              <p:nvPr/>
            </p:nvSpPr>
            <p:spPr bwMode="auto">
              <a:xfrm>
                <a:off x="3973" y="2470"/>
                <a:ext cx="0" cy="4"/>
              </a:xfrm>
              <a:custGeom>
                <a:avLst/>
                <a:gdLst>
                  <a:gd name="T0" fmla="*/ 0 h 4"/>
                  <a:gd name="T1" fmla="*/ 2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5" name="Freeform 878"/>
              <p:cNvSpPr>
                <a:spLocks/>
              </p:cNvSpPr>
              <p:nvPr/>
            </p:nvSpPr>
            <p:spPr bwMode="auto">
              <a:xfrm>
                <a:off x="3970" y="2438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6" name="Freeform 879"/>
              <p:cNvSpPr>
                <a:spLocks/>
              </p:cNvSpPr>
              <p:nvPr/>
            </p:nvSpPr>
            <p:spPr bwMode="auto">
              <a:xfrm>
                <a:off x="3999" y="2436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7" name="Freeform 880"/>
              <p:cNvSpPr>
                <a:spLocks/>
              </p:cNvSpPr>
              <p:nvPr/>
            </p:nvSpPr>
            <p:spPr bwMode="auto">
              <a:xfrm>
                <a:off x="3999" y="243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8" name="Freeform 881"/>
              <p:cNvSpPr>
                <a:spLocks/>
              </p:cNvSpPr>
              <p:nvPr/>
            </p:nvSpPr>
            <p:spPr bwMode="auto">
              <a:xfrm>
                <a:off x="4006" y="2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19" name="Freeform 882"/>
              <p:cNvSpPr>
                <a:spLocks/>
              </p:cNvSpPr>
              <p:nvPr/>
            </p:nvSpPr>
            <p:spPr bwMode="auto">
              <a:xfrm>
                <a:off x="4008" y="2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0" name="Freeform 883"/>
              <p:cNvSpPr>
                <a:spLocks/>
              </p:cNvSpPr>
              <p:nvPr/>
            </p:nvSpPr>
            <p:spPr bwMode="auto">
              <a:xfrm>
                <a:off x="4010" y="24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1" name="Freeform 884"/>
              <p:cNvSpPr>
                <a:spLocks/>
              </p:cNvSpPr>
              <p:nvPr/>
            </p:nvSpPr>
            <p:spPr bwMode="auto">
              <a:xfrm>
                <a:off x="3968" y="2427"/>
                <a:ext cx="34" cy="20"/>
              </a:xfrm>
              <a:custGeom>
                <a:avLst/>
                <a:gdLst>
                  <a:gd name="T0" fmla="*/ 14 w 34"/>
                  <a:gd name="T1" fmla="*/ 3 h 20"/>
                  <a:gd name="T2" fmla="*/ 31 w 34"/>
                  <a:gd name="T3" fmla="*/ 3 h 20"/>
                  <a:gd name="T4" fmla="*/ 34 w 34"/>
                  <a:gd name="T5" fmla="*/ 7 h 20"/>
                  <a:gd name="T6" fmla="*/ 31 w 34"/>
                  <a:gd name="T7" fmla="*/ 9 h 20"/>
                  <a:gd name="T8" fmla="*/ 31 w 34"/>
                  <a:gd name="T9" fmla="*/ 11 h 20"/>
                  <a:gd name="T10" fmla="*/ 22 w 34"/>
                  <a:gd name="T11" fmla="*/ 9 h 20"/>
                  <a:gd name="T12" fmla="*/ 16 w 34"/>
                  <a:gd name="T13" fmla="*/ 14 h 20"/>
                  <a:gd name="T14" fmla="*/ 11 w 34"/>
                  <a:gd name="T15" fmla="*/ 18 h 20"/>
                  <a:gd name="T16" fmla="*/ 11 w 34"/>
                  <a:gd name="T17" fmla="*/ 16 h 20"/>
                  <a:gd name="T18" fmla="*/ 11 w 34"/>
                  <a:gd name="T19" fmla="*/ 14 h 20"/>
                  <a:gd name="T20" fmla="*/ 16 w 34"/>
                  <a:gd name="T21" fmla="*/ 11 h 20"/>
                  <a:gd name="T22" fmla="*/ 14 w 34"/>
                  <a:gd name="T23" fmla="*/ 9 h 20"/>
                  <a:gd name="T24" fmla="*/ 14 w 34"/>
                  <a:gd name="T25" fmla="*/ 7 h 20"/>
                  <a:gd name="T26" fmla="*/ 14 w 34"/>
                  <a:gd name="T27" fmla="*/ 9 h 20"/>
                  <a:gd name="T28" fmla="*/ 16 w 34"/>
                  <a:gd name="T29" fmla="*/ 11 h 20"/>
                  <a:gd name="T30" fmla="*/ 11 w 34"/>
                  <a:gd name="T31" fmla="*/ 14 h 20"/>
                  <a:gd name="T32" fmla="*/ 11 w 34"/>
                  <a:gd name="T33" fmla="*/ 16 h 20"/>
                  <a:gd name="T34" fmla="*/ 11 w 34"/>
                  <a:gd name="T35" fmla="*/ 18 h 20"/>
                  <a:gd name="T36" fmla="*/ 9 w 34"/>
                  <a:gd name="T37" fmla="*/ 18 h 20"/>
                  <a:gd name="T38" fmla="*/ 7 w 34"/>
                  <a:gd name="T39" fmla="*/ 16 h 20"/>
                  <a:gd name="T40" fmla="*/ 5 w 34"/>
                  <a:gd name="T41" fmla="*/ 16 h 20"/>
                  <a:gd name="T42" fmla="*/ 2 w 34"/>
                  <a:gd name="T43" fmla="*/ 18 h 20"/>
                  <a:gd name="T44" fmla="*/ 5 w 34"/>
                  <a:gd name="T45" fmla="*/ 18 h 20"/>
                  <a:gd name="T46" fmla="*/ 7 w 34"/>
                  <a:gd name="T47" fmla="*/ 20 h 20"/>
                  <a:gd name="T48" fmla="*/ 0 w 34"/>
                  <a:gd name="T49" fmla="*/ 20 h 20"/>
                  <a:gd name="T50" fmla="*/ 2 w 34"/>
                  <a:gd name="T51" fmla="*/ 14 h 20"/>
                  <a:gd name="T52" fmla="*/ 7 w 34"/>
                  <a:gd name="T53" fmla="*/ 3 h 20"/>
                  <a:gd name="T54" fmla="*/ 11 w 34"/>
                  <a:gd name="T55" fmla="*/ 0 h 20"/>
                  <a:gd name="T56" fmla="*/ 14 w 34"/>
                  <a:gd name="T5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20">
                    <a:moveTo>
                      <a:pt x="14" y="3"/>
                    </a:moveTo>
                    <a:lnTo>
                      <a:pt x="31" y="3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31" y="11"/>
                    </a:lnTo>
                    <a:lnTo>
                      <a:pt x="22" y="9"/>
                    </a:lnTo>
                    <a:lnTo>
                      <a:pt x="16" y="14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2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14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2" name="Freeform 885"/>
              <p:cNvSpPr>
                <a:spLocks/>
              </p:cNvSpPr>
              <p:nvPr/>
            </p:nvSpPr>
            <p:spPr bwMode="auto">
              <a:xfrm>
                <a:off x="3982" y="24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3" name="Freeform 886"/>
              <p:cNvSpPr>
                <a:spLocks/>
              </p:cNvSpPr>
              <p:nvPr/>
            </p:nvSpPr>
            <p:spPr bwMode="auto">
              <a:xfrm>
                <a:off x="3979" y="242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4" name="Freeform 887"/>
              <p:cNvSpPr>
                <a:spLocks/>
              </p:cNvSpPr>
              <p:nvPr/>
            </p:nvSpPr>
            <p:spPr bwMode="auto">
              <a:xfrm>
                <a:off x="3979" y="2427"/>
                <a:ext cx="14" cy="3"/>
              </a:xfrm>
              <a:custGeom>
                <a:avLst/>
                <a:gdLst>
                  <a:gd name="T0" fmla="*/ 5 w 14"/>
                  <a:gd name="T1" fmla="*/ 0 h 3"/>
                  <a:gd name="T2" fmla="*/ 14 w 14"/>
                  <a:gd name="T3" fmla="*/ 3 h 3"/>
                  <a:gd name="T4" fmla="*/ 5 w 14"/>
                  <a:gd name="T5" fmla="*/ 3 h 3"/>
                  <a:gd name="T6" fmla="*/ 0 w 14"/>
                  <a:gd name="T7" fmla="*/ 0 h 3"/>
                  <a:gd name="T8" fmla="*/ 5 w 1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">
                    <a:moveTo>
                      <a:pt x="5" y="0"/>
                    </a:moveTo>
                    <a:lnTo>
                      <a:pt x="14" y="3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5" name="Freeform 888"/>
              <p:cNvSpPr>
                <a:spLocks/>
              </p:cNvSpPr>
              <p:nvPr/>
            </p:nvSpPr>
            <p:spPr bwMode="auto">
              <a:xfrm>
                <a:off x="3999" y="2421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0 w 3"/>
                  <a:gd name="T5" fmla="*/ 0 h 4"/>
                  <a:gd name="T6" fmla="*/ 3 w 3"/>
                  <a:gd name="T7" fmla="*/ 0 h 4"/>
                  <a:gd name="T8" fmla="*/ 3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6" name="Freeform 889"/>
              <p:cNvSpPr>
                <a:spLocks/>
              </p:cNvSpPr>
              <p:nvPr/>
            </p:nvSpPr>
            <p:spPr bwMode="auto">
              <a:xfrm>
                <a:off x="3197" y="2174"/>
                <a:ext cx="871" cy="678"/>
              </a:xfrm>
              <a:custGeom>
                <a:avLst/>
                <a:gdLst>
                  <a:gd name="T0" fmla="*/ 729 w 871"/>
                  <a:gd name="T1" fmla="*/ 31 h 678"/>
                  <a:gd name="T2" fmla="*/ 762 w 871"/>
                  <a:gd name="T3" fmla="*/ 53 h 678"/>
                  <a:gd name="T4" fmla="*/ 802 w 871"/>
                  <a:gd name="T5" fmla="*/ 89 h 678"/>
                  <a:gd name="T6" fmla="*/ 838 w 871"/>
                  <a:gd name="T7" fmla="*/ 102 h 678"/>
                  <a:gd name="T8" fmla="*/ 869 w 871"/>
                  <a:gd name="T9" fmla="*/ 122 h 678"/>
                  <a:gd name="T10" fmla="*/ 809 w 871"/>
                  <a:gd name="T11" fmla="*/ 156 h 678"/>
                  <a:gd name="T12" fmla="*/ 787 w 871"/>
                  <a:gd name="T13" fmla="*/ 251 h 678"/>
                  <a:gd name="T14" fmla="*/ 793 w 871"/>
                  <a:gd name="T15" fmla="*/ 264 h 678"/>
                  <a:gd name="T16" fmla="*/ 771 w 871"/>
                  <a:gd name="T17" fmla="*/ 309 h 678"/>
                  <a:gd name="T18" fmla="*/ 733 w 871"/>
                  <a:gd name="T19" fmla="*/ 340 h 678"/>
                  <a:gd name="T20" fmla="*/ 729 w 871"/>
                  <a:gd name="T21" fmla="*/ 347 h 678"/>
                  <a:gd name="T22" fmla="*/ 715 w 871"/>
                  <a:gd name="T23" fmla="*/ 369 h 678"/>
                  <a:gd name="T24" fmla="*/ 707 w 871"/>
                  <a:gd name="T25" fmla="*/ 367 h 678"/>
                  <a:gd name="T26" fmla="*/ 662 w 871"/>
                  <a:gd name="T27" fmla="*/ 387 h 678"/>
                  <a:gd name="T28" fmla="*/ 504 w 871"/>
                  <a:gd name="T29" fmla="*/ 469 h 678"/>
                  <a:gd name="T30" fmla="*/ 462 w 871"/>
                  <a:gd name="T31" fmla="*/ 491 h 678"/>
                  <a:gd name="T32" fmla="*/ 441 w 871"/>
                  <a:gd name="T33" fmla="*/ 511 h 678"/>
                  <a:gd name="T34" fmla="*/ 421 w 871"/>
                  <a:gd name="T35" fmla="*/ 527 h 678"/>
                  <a:gd name="T36" fmla="*/ 381 w 871"/>
                  <a:gd name="T37" fmla="*/ 538 h 678"/>
                  <a:gd name="T38" fmla="*/ 341 w 871"/>
                  <a:gd name="T39" fmla="*/ 507 h 678"/>
                  <a:gd name="T40" fmla="*/ 319 w 871"/>
                  <a:gd name="T41" fmla="*/ 489 h 678"/>
                  <a:gd name="T42" fmla="*/ 299 w 871"/>
                  <a:gd name="T43" fmla="*/ 495 h 678"/>
                  <a:gd name="T44" fmla="*/ 274 w 871"/>
                  <a:gd name="T45" fmla="*/ 509 h 678"/>
                  <a:gd name="T46" fmla="*/ 288 w 871"/>
                  <a:gd name="T47" fmla="*/ 529 h 678"/>
                  <a:gd name="T48" fmla="*/ 257 w 871"/>
                  <a:gd name="T49" fmla="*/ 544 h 678"/>
                  <a:gd name="T50" fmla="*/ 239 w 871"/>
                  <a:gd name="T51" fmla="*/ 573 h 678"/>
                  <a:gd name="T52" fmla="*/ 221 w 871"/>
                  <a:gd name="T53" fmla="*/ 598 h 678"/>
                  <a:gd name="T54" fmla="*/ 192 w 871"/>
                  <a:gd name="T55" fmla="*/ 606 h 678"/>
                  <a:gd name="T56" fmla="*/ 170 w 871"/>
                  <a:gd name="T57" fmla="*/ 595 h 678"/>
                  <a:gd name="T58" fmla="*/ 143 w 871"/>
                  <a:gd name="T59" fmla="*/ 598 h 678"/>
                  <a:gd name="T60" fmla="*/ 136 w 871"/>
                  <a:gd name="T61" fmla="*/ 629 h 678"/>
                  <a:gd name="T62" fmla="*/ 107 w 871"/>
                  <a:gd name="T63" fmla="*/ 644 h 678"/>
                  <a:gd name="T64" fmla="*/ 38 w 871"/>
                  <a:gd name="T65" fmla="*/ 669 h 678"/>
                  <a:gd name="T66" fmla="*/ 7 w 871"/>
                  <a:gd name="T67" fmla="*/ 669 h 678"/>
                  <a:gd name="T68" fmla="*/ 67 w 871"/>
                  <a:gd name="T69" fmla="*/ 578 h 678"/>
                  <a:gd name="T70" fmla="*/ 83 w 871"/>
                  <a:gd name="T71" fmla="*/ 551 h 678"/>
                  <a:gd name="T72" fmla="*/ 123 w 871"/>
                  <a:gd name="T73" fmla="*/ 520 h 678"/>
                  <a:gd name="T74" fmla="*/ 112 w 871"/>
                  <a:gd name="T75" fmla="*/ 478 h 678"/>
                  <a:gd name="T76" fmla="*/ 101 w 871"/>
                  <a:gd name="T77" fmla="*/ 438 h 678"/>
                  <a:gd name="T78" fmla="*/ 67 w 871"/>
                  <a:gd name="T79" fmla="*/ 378 h 678"/>
                  <a:gd name="T80" fmla="*/ 112 w 871"/>
                  <a:gd name="T81" fmla="*/ 364 h 678"/>
                  <a:gd name="T82" fmla="*/ 163 w 871"/>
                  <a:gd name="T83" fmla="*/ 382 h 678"/>
                  <a:gd name="T84" fmla="*/ 179 w 871"/>
                  <a:gd name="T85" fmla="*/ 364 h 678"/>
                  <a:gd name="T86" fmla="*/ 150 w 871"/>
                  <a:gd name="T87" fmla="*/ 324 h 678"/>
                  <a:gd name="T88" fmla="*/ 136 w 871"/>
                  <a:gd name="T89" fmla="*/ 280 h 678"/>
                  <a:gd name="T90" fmla="*/ 156 w 871"/>
                  <a:gd name="T91" fmla="*/ 242 h 678"/>
                  <a:gd name="T92" fmla="*/ 221 w 871"/>
                  <a:gd name="T93" fmla="*/ 200 h 678"/>
                  <a:gd name="T94" fmla="*/ 268 w 871"/>
                  <a:gd name="T95" fmla="*/ 178 h 678"/>
                  <a:gd name="T96" fmla="*/ 294 w 871"/>
                  <a:gd name="T97" fmla="*/ 136 h 678"/>
                  <a:gd name="T98" fmla="*/ 308 w 871"/>
                  <a:gd name="T99" fmla="*/ 109 h 678"/>
                  <a:gd name="T100" fmla="*/ 317 w 871"/>
                  <a:gd name="T101" fmla="*/ 58 h 678"/>
                  <a:gd name="T102" fmla="*/ 370 w 871"/>
                  <a:gd name="T103" fmla="*/ 9 h 678"/>
                  <a:gd name="T104" fmla="*/ 435 w 871"/>
                  <a:gd name="T105" fmla="*/ 29 h 678"/>
                  <a:gd name="T106" fmla="*/ 504 w 871"/>
                  <a:gd name="T107" fmla="*/ 20 h 678"/>
                  <a:gd name="T108" fmla="*/ 533 w 871"/>
                  <a:gd name="T109" fmla="*/ 38 h 678"/>
                  <a:gd name="T110" fmla="*/ 542 w 871"/>
                  <a:gd name="T111" fmla="*/ 73 h 678"/>
                  <a:gd name="T112" fmla="*/ 602 w 871"/>
                  <a:gd name="T113" fmla="*/ 69 h 678"/>
                  <a:gd name="T114" fmla="*/ 624 w 871"/>
                  <a:gd name="T115" fmla="*/ 78 h 678"/>
                  <a:gd name="T116" fmla="*/ 662 w 871"/>
                  <a:gd name="T117" fmla="*/ 36 h 678"/>
                  <a:gd name="T118" fmla="*/ 664 w 871"/>
                  <a:gd name="T119" fmla="*/ 5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71" h="678">
                    <a:moveTo>
                      <a:pt x="671" y="5"/>
                    </a:moveTo>
                    <a:lnTo>
                      <a:pt x="675" y="11"/>
                    </a:lnTo>
                    <a:lnTo>
                      <a:pt x="684" y="11"/>
                    </a:lnTo>
                    <a:lnTo>
                      <a:pt x="689" y="14"/>
                    </a:lnTo>
                    <a:lnTo>
                      <a:pt x="691" y="14"/>
                    </a:lnTo>
                    <a:lnTo>
                      <a:pt x="691" y="16"/>
                    </a:lnTo>
                    <a:lnTo>
                      <a:pt x="698" y="18"/>
                    </a:lnTo>
                    <a:lnTo>
                      <a:pt x="700" y="16"/>
                    </a:lnTo>
                    <a:lnTo>
                      <a:pt x="704" y="27"/>
                    </a:lnTo>
                    <a:lnTo>
                      <a:pt x="709" y="29"/>
                    </a:lnTo>
                    <a:lnTo>
                      <a:pt x="711" y="31"/>
                    </a:lnTo>
                    <a:lnTo>
                      <a:pt x="720" y="36"/>
                    </a:lnTo>
                    <a:lnTo>
                      <a:pt x="722" y="38"/>
                    </a:lnTo>
                    <a:lnTo>
                      <a:pt x="722" y="33"/>
                    </a:lnTo>
                    <a:lnTo>
                      <a:pt x="724" y="33"/>
                    </a:lnTo>
                    <a:lnTo>
                      <a:pt x="729" y="31"/>
                    </a:lnTo>
                    <a:lnTo>
                      <a:pt x="731" y="31"/>
                    </a:lnTo>
                    <a:lnTo>
                      <a:pt x="733" y="33"/>
                    </a:lnTo>
                    <a:lnTo>
                      <a:pt x="735" y="33"/>
                    </a:lnTo>
                    <a:lnTo>
                      <a:pt x="733" y="36"/>
                    </a:lnTo>
                    <a:lnTo>
                      <a:pt x="735" y="38"/>
                    </a:lnTo>
                    <a:lnTo>
                      <a:pt x="738" y="36"/>
                    </a:lnTo>
                    <a:lnTo>
                      <a:pt x="738" y="38"/>
                    </a:lnTo>
                    <a:lnTo>
                      <a:pt x="742" y="38"/>
                    </a:lnTo>
                    <a:lnTo>
                      <a:pt x="744" y="40"/>
                    </a:lnTo>
                    <a:lnTo>
                      <a:pt x="747" y="40"/>
                    </a:lnTo>
                    <a:lnTo>
                      <a:pt x="751" y="42"/>
                    </a:lnTo>
                    <a:lnTo>
                      <a:pt x="753" y="47"/>
                    </a:lnTo>
                    <a:lnTo>
                      <a:pt x="756" y="47"/>
                    </a:lnTo>
                    <a:lnTo>
                      <a:pt x="758" y="49"/>
                    </a:lnTo>
                    <a:lnTo>
                      <a:pt x="762" y="49"/>
                    </a:lnTo>
                    <a:lnTo>
                      <a:pt x="762" y="53"/>
                    </a:lnTo>
                    <a:lnTo>
                      <a:pt x="762" y="60"/>
                    </a:lnTo>
                    <a:lnTo>
                      <a:pt x="773" y="58"/>
                    </a:lnTo>
                    <a:lnTo>
                      <a:pt x="773" y="60"/>
                    </a:lnTo>
                    <a:lnTo>
                      <a:pt x="773" y="62"/>
                    </a:lnTo>
                    <a:lnTo>
                      <a:pt x="776" y="62"/>
                    </a:lnTo>
                    <a:lnTo>
                      <a:pt x="776" y="65"/>
                    </a:lnTo>
                    <a:lnTo>
                      <a:pt x="778" y="65"/>
                    </a:lnTo>
                    <a:lnTo>
                      <a:pt x="778" y="67"/>
                    </a:lnTo>
                    <a:lnTo>
                      <a:pt x="780" y="67"/>
                    </a:lnTo>
                    <a:lnTo>
                      <a:pt x="798" y="69"/>
                    </a:lnTo>
                    <a:lnTo>
                      <a:pt x="802" y="73"/>
                    </a:lnTo>
                    <a:lnTo>
                      <a:pt x="805" y="73"/>
                    </a:lnTo>
                    <a:lnTo>
                      <a:pt x="807" y="76"/>
                    </a:lnTo>
                    <a:lnTo>
                      <a:pt x="807" y="78"/>
                    </a:lnTo>
                    <a:lnTo>
                      <a:pt x="807" y="82"/>
                    </a:lnTo>
                    <a:lnTo>
                      <a:pt x="802" y="89"/>
                    </a:lnTo>
                    <a:lnTo>
                      <a:pt x="802" y="93"/>
                    </a:lnTo>
                    <a:lnTo>
                      <a:pt x="807" y="100"/>
                    </a:lnTo>
                    <a:lnTo>
                      <a:pt x="816" y="100"/>
                    </a:lnTo>
                    <a:lnTo>
                      <a:pt x="816" y="96"/>
                    </a:lnTo>
                    <a:lnTo>
                      <a:pt x="816" y="93"/>
                    </a:lnTo>
                    <a:lnTo>
                      <a:pt x="818" y="91"/>
                    </a:lnTo>
                    <a:lnTo>
                      <a:pt x="822" y="91"/>
                    </a:lnTo>
                    <a:lnTo>
                      <a:pt x="825" y="89"/>
                    </a:lnTo>
                    <a:lnTo>
                      <a:pt x="827" y="85"/>
                    </a:lnTo>
                    <a:lnTo>
                      <a:pt x="831" y="87"/>
                    </a:lnTo>
                    <a:lnTo>
                      <a:pt x="836" y="87"/>
                    </a:lnTo>
                    <a:lnTo>
                      <a:pt x="836" y="89"/>
                    </a:lnTo>
                    <a:lnTo>
                      <a:pt x="838" y="91"/>
                    </a:lnTo>
                    <a:lnTo>
                      <a:pt x="836" y="96"/>
                    </a:lnTo>
                    <a:lnTo>
                      <a:pt x="838" y="98"/>
                    </a:lnTo>
                    <a:lnTo>
                      <a:pt x="838" y="102"/>
                    </a:lnTo>
                    <a:lnTo>
                      <a:pt x="840" y="105"/>
                    </a:lnTo>
                    <a:lnTo>
                      <a:pt x="840" y="107"/>
                    </a:lnTo>
                    <a:lnTo>
                      <a:pt x="842" y="107"/>
                    </a:lnTo>
                    <a:lnTo>
                      <a:pt x="842" y="109"/>
                    </a:lnTo>
                    <a:lnTo>
                      <a:pt x="845" y="107"/>
                    </a:lnTo>
                    <a:lnTo>
                      <a:pt x="845" y="109"/>
                    </a:lnTo>
                    <a:lnTo>
                      <a:pt x="849" y="111"/>
                    </a:lnTo>
                    <a:lnTo>
                      <a:pt x="851" y="111"/>
                    </a:lnTo>
                    <a:lnTo>
                      <a:pt x="854" y="111"/>
                    </a:lnTo>
                    <a:lnTo>
                      <a:pt x="856" y="111"/>
                    </a:lnTo>
                    <a:lnTo>
                      <a:pt x="856" y="113"/>
                    </a:lnTo>
                    <a:lnTo>
                      <a:pt x="858" y="113"/>
                    </a:lnTo>
                    <a:lnTo>
                      <a:pt x="865" y="113"/>
                    </a:lnTo>
                    <a:lnTo>
                      <a:pt x="867" y="118"/>
                    </a:lnTo>
                    <a:lnTo>
                      <a:pt x="869" y="120"/>
                    </a:lnTo>
                    <a:lnTo>
                      <a:pt x="869" y="122"/>
                    </a:lnTo>
                    <a:lnTo>
                      <a:pt x="869" y="125"/>
                    </a:lnTo>
                    <a:lnTo>
                      <a:pt x="869" y="131"/>
                    </a:lnTo>
                    <a:lnTo>
                      <a:pt x="871" y="133"/>
                    </a:lnTo>
                    <a:lnTo>
                      <a:pt x="871" y="136"/>
                    </a:lnTo>
                    <a:lnTo>
                      <a:pt x="869" y="136"/>
                    </a:lnTo>
                    <a:lnTo>
                      <a:pt x="860" y="142"/>
                    </a:lnTo>
                    <a:lnTo>
                      <a:pt x="858" y="142"/>
                    </a:lnTo>
                    <a:lnTo>
                      <a:pt x="858" y="145"/>
                    </a:lnTo>
                    <a:lnTo>
                      <a:pt x="854" y="145"/>
                    </a:lnTo>
                    <a:lnTo>
                      <a:pt x="847" y="142"/>
                    </a:lnTo>
                    <a:lnTo>
                      <a:pt x="831" y="145"/>
                    </a:lnTo>
                    <a:lnTo>
                      <a:pt x="820" y="149"/>
                    </a:lnTo>
                    <a:lnTo>
                      <a:pt x="818" y="149"/>
                    </a:lnTo>
                    <a:lnTo>
                      <a:pt x="816" y="153"/>
                    </a:lnTo>
                    <a:lnTo>
                      <a:pt x="813" y="156"/>
                    </a:lnTo>
                    <a:lnTo>
                      <a:pt x="809" y="156"/>
                    </a:lnTo>
                    <a:lnTo>
                      <a:pt x="811" y="156"/>
                    </a:lnTo>
                    <a:lnTo>
                      <a:pt x="800" y="165"/>
                    </a:lnTo>
                    <a:lnTo>
                      <a:pt x="789" y="173"/>
                    </a:lnTo>
                    <a:lnTo>
                      <a:pt x="782" y="187"/>
                    </a:lnTo>
                    <a:lnTo>
                      <a:pt x="780" y="193"/>
                    </a:lnTo>
                    <a:lnTo>
                      <a:pt x="778" y="196"/>
                    </a:lnTo>
                    <a:lnTo>
                      <a:pt x="776" y="198"/>
                    </a:lnTo>
                    <a:lnTo>
                      <a:pt x="778" y="198"/>
                    </a:lnTo>
                    <a:lnTo>
                      <a:pt x="778" y="202"/>
                    </a:lnTo>
                    <a:lnTo>
                      <a:pt x="780" y="209"/>
                    </a:lnTo>
                    <a:lnTo>
                      <a:pt x="789" y="222"/>
                    </a:lnTo>
                    <a:lnTo>
                      <a:pt x="789" y="229"/>
                    </a:lnTo>
                    <a:lnTo>
                      <a:pt x="798" y="242"/>
                    </a:lnTo>
                    <a:lnTo>
                      <a:pt x="798" y="247"/>
                    </a:lnTo>
                    <a:lnTo>
                      <a:pt x="796" y="253"/>
                    </a:lnTo>
                    <a:lnTo>
                      <a:pt x="787" y="251"/>
                    </a:lnTo>
                    <a:lnTo>
                      <a:pt x="778" y="256"/>
                    </a:lnTo>
                    <a:lnTo>
                      <a:pt x="776" y="258"/>
                    </a:lnTo>
                    <a:lnTo>
                      <a:pt x="776" y="260"/>
                    </a:lnTo>
                    <a:lnTo>
                      <a:pt x="776" y="262"/>
                    </a:lnTo>
                    <a:lnTo>
                      <a:pt x="773" y="267"/>
                    </a:lnTo>
                    <a:lnTo>
                      <a:pt x="767" y="278"/>
                    </a:lnTo>
                    <a:lnTo>
                      <a:pt x="769" y="276"/>
                    </a:lnTo>
                    <a:lnTo>
                      <a:pt x="771" y="273"/>
                    </a:lnTo>
                    <a:lnTo>
                      <a:pt x="778" y="273"/>
                    </a:lnTo>
                    <a:lnTo>
                      <a:pt x="776" y="271"/>
                    </a:lnTo>
                    <a:lnTo>
                      <a:pt x="773" y="271"/>
                    </a:lnTo>
                    <a:lnTo>
                      <a:pt x="773" y="269"/>
                    </a:lnTo>
                    <a:lnTo>
                      <a:pt x="778" y="269"/>
                    </a:lnTo>
                    <a:lnTo>
                      <a:pt x="780" y="273"/>
                    </a:lnTo>
                    <a:lnTo>
                      <a:pt x="789" y="264"/>
                    </a:lnTo>
                    <a:lnTo>
                      <a:pt x="793" y="264"/>
                    </a:lnTo>
                    <a:lnTo>
                      <a:pt x="802" y="264"/>
                    </a:lnTo>
                    <a:lnTo>
                      <a:pt x="800" y="264"/>
                    </a:lnTo>
                    <a:lnTo>
                      <a:pt x="802" y="267"/>
                    </a:lnTo>
                    <a:lnTo>
                      <a:pt x="809" y="264"/>
                    </a:lnTo>
                    <a:lnTo>
                      <a:pt x="787" y="278"/>
                    </a:lnTo>
                    <a:lnTo>
                      <a:pt x="773" y="287"/>
                    </a:lnTo>
                    <a:lnTo>
                      <a:pt x="771" y="293"/>
                    </a:lnTo>
                    <a:lnTo>
                      <a:pt x="767" y="293"/>
                    </a:lnTo>
                    <a:lnTo>
                      <a:pt x="767" y="298"/>
                    </a:lnTo>
                    <a:lnTo>
                      <a:pt x="764" y="298"/>
                    </a:lnTo>
                    <a:lnTo>
                      <a:pt x="764" y="307"/>
                    </a:lnTo>
                    <a:lnTo>
                      <a:pt x="767" y="307"/>
                    </a:lnTo>
                    <a:lnTo>
                      <a:pt x="767" y="309"/>
                    </a:lnTo>
                    <a:lnTo>
                      <a:pt x="764" y="309"/>
                    </a:lnTo>
                    <a:lnTo>
                      <a:pt x="769" y="309"/>
                    </a:lnTo>
                    <a:lnTo>
                      <a:pt x="771" y="309"/>
                    </a:lnTo>
                    <a:lnTo>
                      <a:pt x="771" y="311"/>
                    </a:lnTo>
                    <a:lnTo>
                      <a:pt x="769" y="313"/>
                    </a:lnTo>
                    <a:lnTo>
                      <a:pt x="771" y="311"/>
                    </a:lnTo>
                    <a:lnTo>
                      <a:pt x="771" y="316"/>
                    </a:lnTo>
                    <a:lnTo>
                      <a:pt x="773" y="313"/>
                    </a:lnTo>
                    <a:lnTo>
                      <a:pt x="771" y="316"/>
                    </a:lnTo>
                    <a:lnTo>
                      <a:pt x="769" y="318"/>
                    </a:lnTo>
                    <a:lnTo>
                      <a:pt x="762" y="322"/>
                    </a:lnTo>
                    <a:lnTo>
                      <a:pt x="760" y="322"/>
                    </a:lnTo>
                    <a:lnTo>
                      <a:pt x="762" y="324"/>
                    </a:lnTo>
                    <a:lnTo>
                      <a:pt x="758" y="327"/>
                    </a:lnTo>
                    <a:lnTo>
                      <a:pt x="756" y="324"/>
                    </a:lnTo>
                    <a:lnTo>
                      <a:pt x="756" y="327"/>
                    </a:lnTo>
                    <a:lnTo>
                      <a:pt x="758" y="329"/>
                    </a:lnTo>
                    <a:lnTo>
                      <a:pt x="738" y="336"/>
                    </a:lnTo>
                    <a:lnTo>
                      <a:pt x="733" y="340"/>
                    </a:lnTo>
                    <a:lnTo>
                      <a:pt x="731" y="340"/>
                    </a:lnTo>
                    <a:lnTo>
                      <a:pt x="731" y="338"/>
                    </a:lnTo>
                    <a:lnTo>
                      <a:pt x="731" y="340"/>
                    </a:lnTo>
                    <a:lnTo>
                      <a:pt x="727" y="340"/>
                    </a:lnTo>
                    <a:lnTo>
                      <a:pt x="727" y="344"/>
                    </a:lnTo>
                    <a:lnTo>
                      <a:pt x="724" y="342"/>
                    </a:lnTo>
                    <a:lnTo>
                      <a:pt x="727" y="344"/>
                    </a:lnTo>
                    <a:lnTo>
                      <a:pt x="729" y="340"/>
                    </a:lnTo>
                    <a:lnTo>
                      <a:pt x="729" y="342"/>
                    </a:lnTo>
                    <a:lnTo>
                      <a:pt x="727" y="344"/>
                    </a:lnTo>
                    <a:lnTo>
                      <a:pt x="729" y="344"/>
                    </a:lnTo>
                    <a:lnTo>
                      <a:pt x="729" y="347"/>
                    </a:lnTo>
                    <a:lnTo>
                      <a:pt x="727" y="349"/>
                    </a:lnTo>
                    <a:lnTo>
                      <a:pt x="727" y="351"/>
                    </a:lnTo>
                    <a:lnTo>
                      <a:pt x="727" y="349"/>
                    </a:lnTo>
                    <a:lnTo>
                      <a:pt x="729" y="347"/>
                    </a:lnTo>
                    <a:lnTo>
                      <a:pt x="729" y="344"/>
                    </a:lnTo>
                    <a:lnTo>
                      <a:pt x="729" y="347"/>
                    </a:lnTo>
                    <a:lnTo>
                      <a:pt x="729" y="344"/>
                    </a:lnTo>
                    <a:lnTo>
                      <a:pt x="731" y="342"/>
                    </a:lnTo>
                    <a:lnTo>
                      <a:pt x="740" y="336"/>
                    </a:lnTo>
                    <a:lnTo>
                      <a:pt x="733" y="340"/>
                    </a:lnTo>
                    <a:lnTo>
                      <a:pt x="731" y="347"/>
                    </a:lnTo>
                    <a:lnTo>
                      <a:pt x="729" y="349"/>
                    </a:lnTo>
                    <a:lnTo>
                      <a:pt x="722" y="356"/>
                    </a:lnTo>
                    <a:lnTo>
                      <a:pt x="720" y="358"/>
                    </a:lnTo>
                    <a:lnTo>
                      <a:pt x="718" y="358"/>
                    </a:lnTo>
                    <a:lnTo>
                      <a:pt x="720" y="358"/>
                    </a:lnTo>
                    <a:lnTo>
                      <a:pt x="720" y="360"/>
                    </a:lnTo>
                    <a:lnTo>
                      <a:pt x="718" y="360"/>
                    </a:lnTo>
                    <a:lnTo>
                      <a:pt x="718" y="364"/>
                    </a:lnTo>
                    <a:lnTo>
                      <a:pt x="715" y="369"/>
                    </a:lnTo>
                    <a:lnTo>
                      <a:pt x="713" y="369"/>
                    </a:lnTo>
                    <a:lnTo>
                      <a:pt x="715" y="367"/>
                    </a:lnTo>
                    <a:lnTo>
                      <a:pt x="713" y="367"/>
                    </a:lnTo>
                    <a:lnTo>
                      <a:pt x="713" y="369"/>
                    </a:lnTo>
                    <a:lnTo>
                      <a:pt x="709" y="367"/>
                    </a:lnTo>
                    <a:lnTo>
                      <a:pt x="707" y="360"/>
                    </a:lnTo>
                    <a:lnTo>
                      <a:pt x="702" y="356"/>
                    </a:lnTo>
                    <a:lnTo>
                      <a:pt x="700" y="358"/>
                    </a:lnTo>
                    <a:lnTo>
                      <a:pt x="698" y="356"/>
                    </a:lnTo>
                    <a:lnTo>
                      <a:pt x="695" y="358"/>
                    </a:lnTo>
                    <a:lnTo>
                      <a:pt x="693" y="362"/>
                    </a:lnTo>
                    <a:lnTo>
                      <a:pt x="698" y="362"/>
                    </a:lnTo>
                    <a:lnTo>
                      <a:pt x="702" y="362"/>
                    </a:lnTo>
                    <a:lnTo>
                      <a:pt x="707" y="367"/>
                    </a:lnTo>
                    <a:lnTo>
                      <a:pt x="702" y="367"/>
                    </a:lnTo>
                    <a:lnTo>
                      <a:pt x="707" y="367"/>
                    </a:lnTo>
                    <a:lnTo>
                      <a:pt x="709" y="369"/>
                    </a:lnTo>
                    <a:lnTo>
                      <a:pt x="704" y="373"/>
                    </a:lnTo>
                    <a:lnTo>
                      <a:pt x="709" y="369"/>
                    </a:lnTo>
                    <a:lnTo>
                      <a:pt x="711" y="371"/>
                    </a:lnTo>
                    <a:lnTo>
                      <a:pt x="702" y="373"/>
                    </a:lnTo>
                    <a:lnTo>
                      <a:pt x="695" y="378"/>
                    </a:lnTo>
                    <a:lnTo>
                      <a:pt x="693" y="375"/>
                    </a:lnTo>
                    <a:lnTo>
                      <a:pt x="693" y="378"/>
                    </a:lnTo>
                    <a:lnTo>
                      <a:pt x="691" y="375"/>
                    </a:lnTo>
                    <a:lnTo>
                      <a:pt x="691" y="378"/>
                    </a:lnTo>
                    <a:lnTo>
                      <a:pt x="689" y="378"/>
                    </a:lnTo>
                    <a:lnTo>
                      <a:pt x="691" y="378"/>
                    </a:lnTo>
                    <a:lnTo>
                      <a:pt x="693" y="380"/>
                    </a:lnTo>
                    <a:lnTo>
                      <a:pt x="673" y="384"/>
                    </a:lnTo>
                    <a:lnTo>
                      <a:pt x="664" y="387"/>
                    </a:lnTo>
                    <a:lnTo>
                      <a:pt x="662" y="387"/>
                    </a:lnTo>
                    <a:lnTo>
                      <a:pt x="664" y="387"/>
                    </a:lnTo>
                    <a:lnTo>
                      <a:pt x="666" y="387"/>
                    </a:lnTo>
                    <a:lnTo>
                      <a:pt x="646" y="391"/>
                    </a:lnTo>
                    <a:lnTo>
                      <a:pt x="646" y="389"/>
                    </a:lnTo>
                    <a:lnTo>
                      <a:pt x="646" y="391"/>
                    </a:lnTo>
                    <a:lnTo>
                      <a:pt x="629" y="395"/>
                    </a:lnTo>
                    <a:lnTo>
                      <a:pt x="629" y="398"/>
                    </a:lnTo>
                    <a:lnTo>
                      <a:pt x="611" y="402"/>
                    </a:lnTo>
                    <a:lnTo>
                      <a:pt x="577" y="418"/>
                    </a:lnTo>
                    <a:lnTo>
                      <a:pt x="557" y="429"/>
                    </a:lnTo>
                    <a:lnTo>
                      <a:pt x="535" y="447"/>
                    </a:lnTo>
                    <a:lnTo>
                      <a:pt x="526" y="455"/>
                    </a:lnTo>
                    <a:lnTo>
                      <a:pt x="517" y="460"/>
                    </a:lnTo>
                    <a:lnTo>
                      <a:pt x="506" y="469"/>
                    </a:lnTo>
                    <a:lnTo>
                      <a:pt x="504" y="471"/>
                    </a:lnTo>
                    <a:lnTo>
                      <a:pt x="504" y="469"/>
                    </a:lnTo>
                    <a:lnTo>
                      <a:pt x="504" y="471"/>
                    </a:lnTo>
                    <a:lnTo>
                      <a:pt x="495" y="480"/>
                    </a:lnTo>
                    <a:lnTo>
                      <a:pt x="486" y="491"/>
                    </a:lnTo>
                    <a:lnTo>
                      <a:pt x="479" y="491"/>
                    </a:lnTo>
                    <a:lnTo>
                      <a:pt x="477" y="493"/>
                    </a:lnTo>
                    <a:lnTo>
                      <a:pt x="479" y="491"/>
                    </a:lnTo>
                    <a:lnTo>
                      <a:pt x="482" y="489"/>
                    </a:lnTo>
                    <a:lnTo>
                      <a:pt x="482" y="487"/>
                    </a:lnTo>
                    <a:lnTo>
                      <a:pt x="479" y="487"/>
                    </a:lnTo>
                    <a:lnTo>
                      <a:pt x="475" y="491"/>
                    </a:lnTo>
                    <a:lnTo>
                      <a:pt x="477" y="493"/>
                    </a:lnTo>
                    <a:lnTo>
                      <a:pt x="473" y="491"/>
                    </a:lnTo>
                    <a:lnTo>
                      <a:pt x="475" y="487"/>
                    </a:lnTo>
                    <a:lnTo>
                      <a:pt x="468" y="484"/>
                    </a:lnTo>
                    <a:lnTo>
                      <a:pt x="468" y="491"/>
                    </a:lnTo>
                    <a:lnTo>
                      <a:pt x="462" y="491"/>
                    </a:lnTo>
                    <a:lnTo>
                      <a:pt x="459" y="489"/>
                    </a:lnTo>
                    <a:lnTo>
                      <a:pt x="462" y="498"/>
                    </a:lnTo>
                    <a:lnTo>
                      <a:pt x="464" y="498"/>
                    </a:lnTo>
                    <a:lnTo>
                      <a:pt x="466" y="495"/>
                    </a:lnTo>
                    <a:lnTo>
                      <a:pt x="468" y="498"/>
                    </a:lnTo>
                    <a:lnTo>
                      <a:pt x="468" y="500"/>
                    </a:lnTo>
                    <a:lnTo>
                      <a:pt x="462" y="500"/>
                    </a:lnTo>
                    <a:lnTo>
                      <a:pt x="457" y="507"/>
                    </a:lnTo>
                    <a:lnTo>
                      <a:pt x="457" y="504"/>
                    </a:lnTo>
                    <a:lnTo>
                      <a:pt x="457" y="498"/>
                    </a:lnTo>
                    <a:lnTo>
                      <a:pt x="455" y="498"/>
                    </a:lnTo>
                    <a:lnTo>
                      <a:pt x="453" y="500"/>
                    </a:lnTo>
                    <a:lnTo>
                      <a:pt x="446" y="502"/>
                    </a:lnTo>
                    <a:lnTo>
                      <a:pt x="444" y="504"/>
                    </a:lnTo>
                    <a:lnTo>
                      <a:pt x="441" y="507"/>
                    </a:lnTo>
                    <a:lnTo>
                      <a:pt x="441" y="511"/>
                    </a:lnTo>
                    <a:lnTo>
                      <a:pt x="433" y="507"/>
                    </a:lnTo>
                    <a:lnTo>
                      <a:pt x="437" y="513"/>
                    </a:lnTo>
                    <a:lnTo>
                      <a:pt x="433" y="515"/>
                    </a:lnTo>
                    <a:lnTo>
                      <a:pt x="435" y="520"/>
                    </a:lnTo>
                    <a:lnTo>
                      <a:pt x="433" y="522"/>
                    </a:lnTo>
                    <a:lnTo>
                      <a:pt x="433" y="520"/>
                    </a:lnTo>
                    <a:lnTo>
                      <a:pt x="433" y="522"/>
                    </a:lnTo>
                    <a:lnTo>
                      <a:pt x="430" y="524"/>
                    </a:lnTo>
                    <a:lnTo>
                      <a:pt x="426" y="522"/>
                    </a:lnTo>
                    <a:lnTo>
                      <a:pt x="428" y="524"/>
                    </a:lnTo>
                    <a:lnTo>
                      <a:pt x="428" y="527"/>
                    </a:lnTo>
                    <a:lnTo>
                      <a:pt x="424" y="524"/>
                    </a:lnTo>
                    <a:lnTo>
                      <a:pt x="426" y="527"/>
                    </a:lnTo>
                    <a:lnTo>
                      <a:pt x="426" y="529"/>
                    </a:lnTo>
                    <a:lnTo>
                      <a:pt x="424" y="529"/>
                    </a:lnTo>
                    <a:lnTo>
                      <a:pt x="421" y="527"/>
                    </a:lnTo>
                    <a:lnTo>
                      <a:pt x="424" y="535"/>
                    </a:lnTo>
                    <a:lnTo>
                      <a:pt x="421" y="535"/>
                    </a:lnTo>
                    <a:lnTo>
                      <a:pt x="421" y="538"/>
                    </a:lnTo>
                    <a:lnTo>
                      <a:pt x="419" y="540"/>
                    </a:lnTo>
                    <a:lnTo>
                      <a:pt x="415" y="538"/>
                    </a:lnTo>
                    <a:lnTo>
                      <a:pt x="410" y="540"/>
                    </a:lnTo>
                    <a:lnTo>
                      <a:pt x="406" y="538"/>
                    </a:lnTo>
                    <a:lnTo>
                      <a:pt x="399" y="540"/>
                    </a:lnTo>
                    <a:lnTo>
                      <a:pt x="395" y="540"/>
                    </a:lnTo>
                    <a:lnTo>
                      <a:pt x="392" y="542"/>
                    </a:lnTo>
                    <a:lnTo>
                      <a:pt x="392" y="544"/>
                    </a:lnTo>
                    <a:lnTo>
                      <a:pt x="390" y="542"/>
                    </a:lnTo>
                    <a:lnTo>
                      <a:pt x="386" y="544"/>
                    </a:lnTo>
                    <a:lnTo>
                      <a:pt x="384" y="542"/>
                    </a:lnTo>
                    <a:lnTo>
                      <a:pt x="381" y="540"/>
                    </a:lnTo>
                    <a:lnTo>
                      <a:pt x="381" y="538"/>
                    </a:lnTo>
                    <a:lnTo>
                      <a:pt x="377" y="535"/>
                    </a:lnTo>
                    <a:lnTo>
                      <a:pt x="368" y="535"/>
                    </a:lnTo>
                    <a:lnTo>
                      <a:pt x="366" y="535"/>
                    </a:lnTo>
                    <a:lnTo>
                      <a:pt x="363" y="535"/>
                    </a:lnTo>
                    <a:lnTo>
                      <a:pt x="359" y="533"/>
                    </a:lnTo>
                    <a:lnTo>
                      <a:pt x="357" y="535"/>
                    </a:lnTo>
                    <a:lnTo>
                      <a:pt x="357" y="533"/>
                    </a:lnTo>
                    <a:lnTo>
                      <a:pt x="355" y="533"/>
                    </a:lnTo>
                    <a:lnTo>
                      <a:pt x="355" y="531"/>
                    </a:lnTo>
                    <a:lnTo>
                      <a:pt x="352" y="529"/>
                    </a:lnTo>
                    <a:lnTo>
                      <a:pt x="350" y="527"/>
                    </a:lnTo>
                    <a:lnTo>
                      <a:pt x="350" y="522"/>
                    </a:lnTo>
                    <a:lnTo>
                      <a:pt x="348" y="520"/>
                    </a:lnTo>
                    <a:lnTo>
                      <a:pt x="348" y="513"/>
                    </a:lnTo>
                    <a:lnTo>
                      <a:pt x="343" y="507"/>
                    </a:lnTo>
                    <a:lnTo>
                      <a:pt x="341" y="507"/>
                    </a:lnTo>
                    <a:lnTo>
                      <a:pt x="337" y="511"/>
                    </a:lnTo>
                    <a:lnTo>
                      <a:pt x="339" y="515"/>
                    </a:lnTo>
                    <a:lnTo>
                      <a:pt x="343" y="520"/>
                    </a:lnTo>
                    <a:lnTo>
                      <a:pt x="341" y="522"/>
                    </a:lnTo>
                    <a:lnTo>
                      <a:pt x="337" y="520"/>
                    </a:lnTo>
                    <a:lnTo>
                      <a:pt x="335" y="511"/>
                    </a:lnTo>
                    <a:lnTo>
                      <a:pt x="332" y="509"/>
                    </a:lnTo>
                    <a:lnTo>
                      <a:pt x="332" y="507"/>
                    </a:lnTo>
                    <a:lnTo>
                      <a:pt x="335" y="507"/>
                    </a:lnTo>
                    <a:lnTo>
                      <a:pt x="330" y="504"/>
                    </a:lnTo>
                    <a:lnTo>
                      <a:pt x="328" y="502"/>
                    </a:lnTo>
                    <a:lnTo>
                      <a:pt x="326" y="498"/>
                    </a:lnTo>
                    <a:lnTo>
                      <a:pt x="323" y="491"/>
                    </a:lnTo>
                    <a:lnTo>
                      <a:pt x="321" y="489"/>
                    </a:lnTo>
                    <a:lnTo>
                      <a:pt x="319" y="487"/>
                    </a:lnTo>
                    <a:lnTo>
                      <a:pt x="319" y="489"/>
                    </a:lnTo>
                    <a:lnTo>
                      <a:pt x="317" y="491"/>
                    </a:lnTo>
                    <a:lnTo>
                      <a:pt x="317" y="495"/>
                    </a:lnTo>
                    <a:lnTo>
                      <a:pt x="314" y="495"/>
                    </a:lnTo>
                    <a:lnTo>
                      <a:pt x="314" y="500"/>
                    </a:lnTo>
                    <a:lnTo>
                      <a:pt x="310" y="500"/>
                    </a:lnTo>
                    <a:lnTo>
                      <a:pt x="310" y="495"/>
                    </a:lnTo>
                    <a:lnTo>
                      <a:pt x="310" y="498"/>
                    </a:lnTo>
                    <a:lnTo>
                      <a:pt x="310" y="500"/>
                    </a:lnTo>
                    <a:lnTo>
                      <a:pt x="308" y="504"/>
                    </a:lnTo>
                    <a:lnTo>
                      <a:pt x="308" y="507"/>
                    </a:lnTo>
                    <a:lnTo>
                      <a:pt x="301" y="507"/>
                    </a:lnTo>
                    <a:lnTo>
                      <a:pt x="301" y="504"/>
                    </a:lnTo>
                    <a:lnTo>
                      <a:pt x="303" y="504"/>
                    </a:lnTo>
                    <a:lnTo>
                      <a:pt x="303" y="498"/>
                    </a:lnTo>
                    <a:lnTo>
                      <a:pt x="301" y="500"/>
                    </a:lnTo>
                    <a:lnTo>
                      <a:pt x="299" y="495"/>
                    </a:lnTo>
                    <a:lnTo>
                      <a:pt x="297" y="498"/>
                    </a:lnTo>
                    <a:lnTo>
                      <a:pt x="297" y="500"/>
                    </a:lnTo>
                    <a:lnTo>
                      <a:pt x="299" y="504"/>
                    </a:lnTo>
                    <a:lnTo>
                      <a:pt x="299" y="507"/>
                    </a:lnTo>
                    <a:lnTo>
                      <a:pt x="294" y="507"/>
                    </a:lnTo>
                    <a:lnTo>
                      <a:pt x="294" y="511"/>
                    </a:lnTo>
                    <a:lnTo>
                      <a:pt x="297" y="511"/>
                    </a:lnTo>
                    <a:lnTo>
                      <a:pt x="297" y="515"/>
                    </a:lnTo>
                    <a:lnTo>
                      <a:pt x="294" y="515"/>
                    </a:lnTo>
                    <a:lnTo>
                      <a:pt x="290" y="511"/>
                    </a:lnTo>
                    <a:lnTo>
                      <a:pt x="290" y="509"/>
                    </a:lnTo>
                    <a:lnTo>
                      <a:pt x="283" y="509"/>
                    </a:lnTo>
                    <a:lnTo>
                      <a:pt x="281" y="507"/>
                    </a:lnTo>
                    <a:lnTo>
                      <a:pt x="279" y="507"/>
                    </a:lnTo>
                    <a:lnTo>
                      <a:pt x="279" y="509"/>
                    </a:lnTo>
                    <a:lnTo>
                      <a:pt x="274" y="509"/>
                    </a:lnTo>
                    <a:lnTo>
                      <a:pt x="279" y="515"/>
                    </a:lnTo>
                    <a:lnTo>
                      <a:pt x="277" y="518"/>
                    </a:lnTo>
                    <a:lnTo>
                      <a:pt x="279" y="520"/>
                    </a:lnTo>
                    <a:lnTo>
                      <a:pt x="281" y="513"/>
                    </a:lnTo>
                    <a:lnTo>
                      <a:pt x="283" y="513"/>
                    </a:lnTo>
                    <a:lnTo>
                      <a:pt x="283" y="515"/>
                    </a:lnTo>
                    <a:lnTo>
                      <a:pt x="286" y="518"/>
                    </a:lnTo>
                    <a:lnTo>
                      <a:pt x="283" y="520"/>
                    </a:lnTo>
                    <a:lnTo>
                      <a:pt x="283" y="518"/>
                    </a:lnTo>
                    <a:lnTo>
                      <a:pt x="281" y="518"/>
                    </a:lnTo>
                    <a:lnTo>
                      <a:pt x="283" y="522"/>
                    </a:lnTo>
                    <a:lnTo>
                      <a:pt x="286" y="522"/>
                    </a:lnTo>
                    <a:lnTo>
                      <a:pt x="283" y="524"/>
                    </a:lnTo>
                    <a:lnTo>
                      <a:pt x="286" y="527"/>
                    </a:lnTo>
                    <a:lnTo>
                      <a:pt x="290" y="527"/>
                    </a:lnTo>
                    <a:lnTo>
                      <a:pt x="288" y="529"/>
                    </a:lnTo>
                    <a:lnTo>
                      <a:pt x="288" y="531"/>
                    </a:lnTo>
                    <a:lnTo>
                      <a:pt x="283" y="533"/>
                    </a:lnTo>
                    <a:lnTo>
                      <a:pt x="281" y="531"/>
                    </a:lnTo>
                    <a:lnTo>
                      <a:pt x="281" y="533"/>
                    </a:lnTo>
                    <a:lnTo>
                      <a:pt x="283" y="535"/>
                    </a:lnTo>
                    <a:lnTo>
                      <a:pt x="281" y="535"/>
                    </a:lnTo>
                    <a:lnTo>
                      <a:pt x="279" y="535"/>
                    </a:lnTo>
                    <a:lnTo>
                      <a:pt x="279" y="538"/>
                    </a:lnTo>
                    <a:lnTo>
                      <a:pt x="274" y="535"/>
                    </a:lnTo>
                    <a:lnTo>
                      <a:pt x="270" y="538"/>
                    </a:lnTo>
                    <a:lnTo>
                      <a:pt x="270" y="542"/>
                    </a:lnTo>
                    <a:lnTo>
                      <a:pt x="263" y="540"/>
                    </a:lnTo>
                    <a:lnTo>
                      <a:pt x="263" y="544"/>
                    </a:lnTo>
                    <a:lnTo>
                      <a:pt x="261" y="549"/>
                    </a:lnTo>
                    <a:lnTo>
                      <a:pt x="259" y="544"/>
                    </a:lnTo>
                    <a:lnTo>
                      <a:pt x="257" y="544"/>
                    </a:lnTo>
                    <a:lnTo>
                      <a:pt x="254" y="542"/>
                    </a:lnTo>
                    <a:lnTo>
                      <a:pt x="252" y="542"/>
                    </a:lnTo>
                    <a:lnTo>
                      <a:pt x="250" y="540"/>
                    </a:lnTo>
                    <a:lnTo>
                      <a:pt x="248" y="542"/>
                    </a:lnTo>
                    <a:lnTo>
                      <a:pt x="248" y="544"/>
                    </a:lnTo>
                    <a:lnTo>
                      <a:pt x="241" y="551"/>
                    </a:lnTo>
                    <a:lnTo>
                      <a:pt x="239" y="558"/>
                    </a:lnTo>
                    <a:lnTo>
                      <a:pt x="232" y="560"/>
                    </a:lnTo>
                    <a:lnTo>
                      <a:pt x="234" y="562"/>
                    </a:lnTo>
                    <a:lnTo>
                      <a:pt x="232" y="566"/>
                    </a:lnTo>
                    <a:lnTo>
                      <a:pt x="234" y="566"/>
                    </a:lnTo>
                    <a:lnTo>
                      <a:pt x="237" y="564"/>
                    </a:lnTo>
                    <a:lnTo>
                      <a:pt x="239" y="566"/>
                    </a:lnTo>
                    <a:lnTo>
                      <a:pt x="234" y="569"/>
                    </a:lnTo>
                    <a:lnTo>
                      <a:pt x="237" y="571"/>
                    </a:lnTo>
                    <a:lnTo>
                      <a:pt x="239" y="573"/>
                    </a:lnTo>
                    <a:lnTo>
                      <a:pt x="241" y="573"/>
                    </a:lnTo>
                    <a:lnTo>
                      <a:pt x="243" y="573"/>
                    </a:lnTo>
                    <a:lnTo>
                      <a:pt x="239" y="582"/>
                    </a:lnTo>
                    <a:lnTo>
                      <a:pt x="232" y="586"/>
                    </a:lnTo>
                    <a:lnTo>
                      <a:pt x="237" y="589"/>
                    </a:lnTo>
                    <a:lnTo>
                      <a:pt x="237" y="591"/>
                    </a:lnTo>
                    <a:lnTo>
                      <a:pt x="239" y="589"/>
                    </a:lnTo>
                    <a:lnTo>
                      <a:pt x="239" y="593"/>
                    </a:lnTo>
                    <a:lnTo>
                      <a:pt x="241" y="593"/>
                    </a:lnTo>
                    <a:lnTo>
                      <a:pt x="239" y="598"/>
                    </a:lnTo>
                    <a:lnTo>
                      <a:pt x="237" y="598"/>
                    </a:lnTo>
                    <a:lnTo>
                      <a:pt x="234" y="595"/>
                    </a:lnTo>
                    <a:lnTo>
                      <a:pt x="230" y="598"/>
                    </a:lnTo>
                    <a:lnTo>
                      <a:pt x="228" y="600"/>
                    </a:lnTo>
                    <a:lnTo>
                      <a:pt x="221" y="600"/>
                    </a:lnTo>
                    <a:lnTo>
                      <a:pt x="221" y="598"/>
                    </a:lnTo>
                    <a:lnTo>
                      <a:pt x="216" y="600"/>
                    </a:lnTo>
                    <a:lnTo>
                      <a:pt x="214" y="595"/>
                    </a:lnTo>
                    <a:lnTo>
                      <a:pt x="214" y="593"/>
                    </a:lnTo>
                    <a:lnTo>
                      <a:pt x="214" y="591"/>
                    </a:lnTo>
                    <a:lnTo>
                      <a:pt x="212" y="593"/>
                    </a:lnTo>
                    <a:lnTo>
                      <a:pt x="210" y="591"/>
                    </a:lnTo>
                    <a:lnTo>
                      <a:pt x="205" y="586"/>
                    </a:lnTo>
                    <a:lnTo>
                      <a:pt x="203" y="586"/>
                    </a:lnTo>
                    <a:lnTo>
                      <a:pt x="199" y="591"/>
                    </a:lnTo>
                    <a:lnTo>
                      <a:pt x="199" y="593"/>
                    </a:lnTo>
                    <a:lnTo>
                      <a:pt x="201" y="593"/>
                    </a:lnTo>
                    <a:lnTo>
                      <a:pt x="199" y="598"/>
                    </a:lnTo>
                    <a:lnTo>
                      <a:pt x="201" y="600"/>
                    </a:lnTo>
                    <a:lnTo>
                      <a:pt x="199" y="602"/>
                    </a:lnTo>
                    <a:lnTo>
                      <a:pt x="194" y="604"/>
                    </a:lnTo>
                    <a:lnTo>
                      <a:pt x="192" y="606"/>
                    </a:lnTo>
                    <a:lnTo>
                      <a:pt x="190" y="606"/>
                    </a:lnTo>
                    <a:lnTo>
                      <a:pt x="188" y="609"/>
                    </a:lnTo>
                    <a:lnTo>
                      <a:pt x="183" y="609"/>
                    </a:lnTo>
                    <a:lnTo>
                      <a:pt x="181" y="613"/>
                    </a:lnTo>
                    <a:lnTo>
                      <a:pt x="181" y="615"/>
                    </a:lnTo>
                    <a:lnTo>
                      <a:pt x="179" y="618"/>
                    </a:lnTo>
                    <a:lnTo>
                      <a:pt x="172" y="611"/>
                    </a:lnTo>
                    <a:lnTo>
                      <a:pt x="172" y="609"/>
                    </a:lnTo>
                    <a:lnTo>
                      <a:pt x="170" y="606"/>
                    </a:lnTo>
                    <a:lnTo>
                      <a:pt x="172" y="604"/>
                    </a:lnTo>
                    <a:lnTo>
                      <a:pt x="174" y="604"/>
                    </a:lnTo>
                    <a:lnTo>
                      <a:pt x="174" y="602"/>
                    </a:lnTo>
                    <a:lnTo>
                      <a:pt x="176" y="600"/>
                    </a:lnTo>
                    <a:lnTo>
                      <a:pt x="174" y="600"/>
                    </a:lnTo>
                    <a:lnTo>
                      <a:pt x="174" y="598"/>
                    </a:lnTo>
                    <a:lnTo>
                      <a:pt x="170" y="595"/>
                    </a:lnTo>
                    <a:lnTo>
                      <a:pt x="165" y="595"/>
                    </a:lnTo>
                    <a:lnTo>
                      <a:pt x="165" y="591"/>
                    </a:lnTo>
                    <a:lnTo>
                      <a:pt x="167" y="589"/>
                    </a:lnTo>
                    <a:lnTo>
                      <a:pt x="165" y="586"/>
                    </a:lnTo>
                    <a:lnTo>
                      <a:pt x="163" y="589"/>
                    </a:lnTo>
                    <a:lnTo>
                      <a:pt x="161" y="584"/>
                    </a:lnTo>
                    <a:lnTo>
                      <a:pt x="163" y="584"/>
                    </a:lnTo>
                    <a:lnTo>
                      <a:pt x="163" y="582"/>
                    </a:lnTo>
                    <a:lnTo>
                      <a:pt x="163" y="578"/>
                    </a:lnTo>
                    <a:lnTo>
                      <a:pt x="161" y="578"/>
                    </a:lnTo>
                    <a:lnTo>
                      <a:pt x="159" y="578"/>
                    </a:lnTo>
                    <a:lnTo>
                      <a:pt x="156" y="578"/>
                    </a:lnTo>
                    <a:lnTo>
                      <a:pt x="156" y="575"/>
                    </a:lnTo>
                    <a:lnTo>
                      <a:pt x="156" y="573"/>
                    </a:lnTo>
                    <a:lnTo>
                      <a:pt x="139" y="591"/>
                    </a:lnTo>
                    <a:lnTo>
                      <a:pt x="143" y="598"/>
                    </a:lnTo>
                    <a:lnTo>
                      <a:pt x="141" y="600"/>
                    </a:lnTo>
                    <a:lnTo>
                      <a:pt x="136" y="604"/>
                    </a:lnTo>
                    <a:lnTo>
                      <a:pt x="139" y="606"/>
                    </a:lnTo>
                    <a:lnTo>
                      <a:pt x="143" y="604"/>
                    </a:lnTo>
                    <a:lnTo>
                      <a:pt x="145" y="606"/>
                    </a:lnTo>
                    <a:lnTo>
                      <a:pt x="141" y="611"/>
                    </a:lnTo>
                    <a:lnTo>
                      <a:pt x="136" y="613"/>
                    </a:lnTo>
                    <a:lnTo>
                      <a:pt x="136" y="618"/>
                    </a:lnTo>
                    <a:lnTo>
                      <a:pt x="134" y="618"/>
                    </a:lnTo>
                    <a:lnTo>
                      <a:pt x="136" y="620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9" y="626"/>
                    </a:lnTo>
                    <a:lnTo>
                      <a:pt x="141" y="631"/>
                    </a:lnTo>
                    <a:lnTo>
                      <a:pt x="139" y="633"/>
                    </a:lnTo>
                    <a:lnTo>
                      <a:pt x="136" y="629"/>
                    </a:lnTo>
                    <a:lnTo>
                      <a:pt x="136" y="638"/>
                    </a:lnTo>
                    <a:lnTo>
                      <a:pt x="136" y="640"/>
                    </a:lnTo>
                    <a:lnTo>
                      <a:pt x="134" y="644"/>
                    </a:lnTo>
                    <a:lnTo>
                      <a:pt x="134" y="642"/>
                    </a:lnTo>
                    <a:lnTo>
                      <a:pt x="132" y="644"/>
                    </a:lnTo>
                    <a:lnTo>
                      <a:pt x="134" y="644"/>
                    </a:lnTo>
                    <a:lnTo>
                      <a:pt x="132" y="644"/>
                    </a:lnTo>
                    <a:lnTo>
                      <a:pt x="130" y="642"/>
                    </a:lnTo>
                    <a:lnTo>
                      <a:pt x="125" y="644"/>
                    </a:lnTo>
                    <a:lnTo>
                      <a:pt x="127" y="649"/>
                    </a:lnTo>
                    <a:lnTo>
                      <a:pt x="125" y="651"/>
                    </a:lnTo>
                    <a:lnTo>
                      <a:pt x="123" y="653"/>
                    </a:lnTo>
                    <a:lnTo>
                      <a:pt x="121" y="651"/>
                    </a:lnTo>
                    <a:lnTo>
                      <a:pt x="114" y="649"/>
                    </a:lnTo>
                    <a:lnTo>
                      <a:pt x="112" y="644"/>
                    </a:lnTo>
                    <a:lnTo>
                      <a:pt x="107" y="644"/>
                    </a:lnTo>
                    <a:lnTo>
                      <a:pt x="107" y="642"/>
                    </a:lnTo>
                    <a:lnTo>
                      <a:pt x="105" y="642"/>
                    </a:lnTo>
                    <a:lnTo>
                      <a:pt x="101" y="642"/>
                    </a:lnTo>
                    <a:lnTo>
                      <a:pt x="98" y="640"/>
                    </a:lnTo>
                    <a:lnTo>
                      <a:pt x="96" y="642"/>
                    </a:lnTo>
                    <a:lnTo>
                      <a:pt x="96" y="644"/>
                    </a:lnTo>
                    <a:lnTo>
                      <a:pt x="92" y="642"/>
                    </a:lnTo>
                    <a:lnTo>
                      <a:pt x="87" y="644"/>
                    </a:lnTo>
                    <a:lnTo>
                      <a:pt x="87" y="646"/>
                    </a:lnTo>
                    <a:lnTo>
                      <a:pt x="81" y="651"/>
                    </a:lnTo>
                    <a:lnTo>
                      <a:pt x="61" y="660"/>
                    </a:lnTo>
                    <a:lnTo>
                      <a:pt x="56" y="662"/>
                    </a:lnTo>
                    <a:lnTo>
                      <a:pt x="45" y="671"/>
                    </a:lnTo>
                    <a:lnTo>
                      <a:pt x="43" y="666"/>
                    </a:lnTo>
                    <a:lnTo>
                      <a:pt x="41" y="669"/>
                    </a:lnTo>
                    <a:lnTo>
                      <a:pt x="38" y="669"/>
                    </a:lnTo>
                    <a:lnTo>
                      <a:pt x="36" y="673"/>
                    </a:lnTo>
                    <a:lnTo>
                      <a:pt x="32" y="675"/>
                    </a:lnTo>
                    <a:lnTo>
                      <a:pt x="27" y="675"/>
                    </a:lnTo>
                    <a:lnTo>
                      <a:pt x="25" y="675"/>
                    </a:lnTo>
                    <a:lnTo>
                      <a:pt x="14" y="678"/>
                    </a:lnTo>
                    <a:lnTo>
                      <a:pt x="12" y="675"/>
                    </a:lnTo>
                    <a:lnTo>
                      <a:pt x="7" y="675"/>
                    </a:lnTo>
                    <a:lnTo>
                      <a:pt x="5" y="675"/>
                    </a:lnTo>
                    <a:lnTo>
                      <a:pt x="3" y="678"/>
                    </a:lnTo>
                    <a:lnTo>
                      <a:pt x="0" y="678"/>
                    </a:lnTo>
                    <a:lnTo>
                      <a:pt x="0" y="675"/>
                    </a:lnTo>
                    <a:lnTo>
                      <a:pt x="3" y="671"/>
                    </a:lnTo>
                    <a:lnTo>
                      <a:pt x="0" y="669"/>
                    </a:lnTo>
                    <a:lnTo>
                      <a:pt x="0" y="666"/>
                    </a:lnTo>
                    <a:lnTo>
                      <a:pt x="3" y="666"/>
                    </a:lnTo>
                    <a:lnTo>
                      <a:pt x="7" y="669"/>
                    </a:lnTo>
                    <a:lnTo>
                      <a:pt x="9" y="664"/>
                    </a:lnTo>
                    <a:lnTo>
                      <a:pt x="9" y="660"/>
                    </a:lnTo>
                    <a:lnTo>
                      <a:pt x="14" y="655"/>
                    </a:lnTo>
                    <a:lnTo>
                      <a:pt x="14" y="646"/>
                    </a:lnTo>
                    <a:lnTo>
                      <a:pt x="18" y="638"/>
                    </a:lnTo>
                    <a:lnTo>
                      <a:pt x="20" y="629"/>
                    </a:lnTo>
                    <a:lnTo>
                      <a:pt x="18" y="624"/>
                    </a:lnTo>
                    <a:lnTo>
                      <a:pt x="20" y="613"/>
                    </a:lnTo>
                    <a:lnTo>
                      <a:pt x="27" y="611"/>
                    </a:lnTo>
                    <a:lnTo>
                      <a:pt x="29" y="606"/>
                    </a:lnTo>
                    <a:lnTo>
                      <a:pt x="38" y="606"/>
                    </a:lnTo>
                    <a:lnTo>
                      <a:pt x="38" y="602"/>
                    </a:lnTo>
                    <a:lnTo>
                      <a:pt x="52" y="600"/>
                    </a:lnTo>
                    <a:lnTo>
                      <a:pt x="54" y="591"/>
                    </a:lnTo>
                    <a:lnTo>
                      <a:pt x="65" y="582"/>
                    </a:lnTo>
                    <a:lnTo>
                      <a:pt x="67" y="578"/>
                    </a:lnTo>
                    <a:lnTo>
                      <a:pt x="72" y="575"/>
                    </a:lnTo>
                    <a:lnTo>
                      <a:pt x="74" y="575"/>
                    </a:lnTo>
                    <a:lnTo>
                      <a:pt x="74" y="571"/>
                    </a:lnTo>
                    <a:lnTo>
                      <a:pt x="74" y="569"/>
                    </a:lnTo>
                    <a:lnTo>
                      <a:pt x="76" y="571"/>
                    </a:lnTo>
                    <a:lnTo>
                      <a:pt x="81" y="571"/>
                    </a:lnTo>
                    <a:lnTo>
                      <a:pt x="81" y="569"/>
                    </a:lnTo>
                    <a:lnTo>
                      <a:pt x="81" y="566"/>
                    </a:lnTo>
                    <a:lnTo>
                      <a:pt x="72" y="562"/>
                    </a:lnTo>
                    <a:lnTo>
                      <a:pt x="72" y="558"/>
                    </a:lnTo>
                    <a:lnTo>
                      <a:pt x="76" y="560"/>
                    </a:lnTo>
                    <a:lnTo>
                      <a:pt x="81" y="560"/>
                    </a:lnTo>
                    <a:lnTo>
                      <a:pt x="81" y="558"/>
                    </a:lnTo>
                    <a:lnTo>
                      <a:pt x="83" y="555"/>
                    </a:lnTo>
                    <a:lnTo>
                      <a:pt x="81" y="553"/>
                    </a:lnTo>
                    <a:lnTo>
                      <a:pt x="83" y="551"/>
                    </a:lnTo>
                    <a:lnTo>
                      <a:pt x="92" y="546"/>
                    </a:lnTo>
                    <a:lnTo>
                      <a:pt x="98" y="549"/>
                    </a:lnTo>
                    <a:lnTo>
                      <a:pt x="101" y="544"/>
                    </a:lnTo>
                    <a:lnTo>
                      <a:pt x="101" y="542"/>
                    </a:lnTo>
                    <a:lnTo>
                      <a:pt x="107" y="542"/>
                    </a:lnTo>
                    <a:lnTo>
                      <a:pt x="107" y="540"/>
                    </a:lnTo>
                    <a:lnTo>
                      <a:pt x="110" y="540"/>
                    </a:lnTo>
                    <a:lnTo>
                      <a:pt x="112" y="538"/>
                    </a:lnTo>
                    <a:lnTo>
                      <a:pt x="110" y="538"/>
                    </a:lnTo>
                    <a:lnTo>
                      <a:pt x="112" y="531"/>
                    </a:lnTo>
                    <a:lnTo>
                      <a:pt x="110" y="527"/>
                    </a:lnTo>
                    <a:lnTo>
                      <a:pt x="112" y="524"/>
                    </a:lnTo>
                    <a:lnTo>
                      <a:pt x="112" y="522"/>
                    </a:lnTo>
                    <a:lnTo>
                      <a:pt x="118" y="520"/>
                    </a:lnTo>
                    <a:lnTo>
                      <a:pt x="121" y="522"/>
                    </a:lnTo>
                    <a:lnTo>
                      <a:pt x="123" y="520"/>
                    </a:lnTo>
                    <a:lnTo>
                      <a:pt x="121" y="507"/>
                    </a:lnTo>
                    <a:lnTo>
                      <a:pt x="116" y="500"/>
                    </a:lnTo>
                    <a:lnTo>
                      <a:pt x="118" y="495"/>
                    </a:lnTo>
                    <a:lnTo>
                      <a:pt x="116" y="493"/>
                    </a:lnTo>
                    <a:lnTo>
                      <a:pt x="116" y="491"/>
                    </a:lnTo>
                    <a:lnTo>
                      <a:pt x="114" y="489"/>
                    </a:lnTo>
                    <a:lnTo>
                      <a:pt x="112" y="491"/>
                    </a:lnTo>
                    <a:lnTo>
                      <a:pt x="112" y="489"/>
                    </a:lnTo>
                    <a:lnTo>
                      <a:pt x="112" y="487"/>
                    </a:lnTo>
                    <a:lnTo>
                      <a:pt x="114" y="487"/>
                    </a:lnTo>
                    <a:lnTo>
                      <a:pt x="112" y="487"/>
                    </a:lnTo>
                    <a:lnTo>
                      <a:pt x="114" y="484"/>
                    </a:lnTo>
                    <a:lnTo>
                      <a:pt x="112" y="484"/>
                    </a:lnTo>
                    <a:lnTo>
                      <a:pt x="112" y="482"/>
                    </a:lnTo>
                    <a:lnTo>
                      <a:pt x="110" y="480"/>
                    </a:lnTo>
                    <a:lnTo>
                      <a:pt x="112" y="478"/>
                    </a:lnTo>
                    <a:lnTo>
                      <a:pt x="110" y="475"/>
                    </a:lnTo>
                    <a:lnTo>
                      <a:pt x="110" y="469"/>
                    </a:lnTo>
                    <a:lnTo>
                      <a:pt x="112" y="467"/>
                    </a:lnTo>
                    <a:lnTo>
                      <a:pt x="112" y="462"/>
                    </a:lnTo>
                    <a:lnTo>
                      <a:pt x="114" y="462"/>
                    </a:lnTo>
                    <a:lnTo>
                      <a:pt x="114" y="460"/>
                    </a:lnTo>
                    <a:lnTo>
                      <a:pt x="107" y="458"/>
                    </a:lnTo>
                    <a:lnTo>
                      <a:pt x="107" y="455"/>
                    </a:lnTo>
                    <a:lnTo>
                      <a:pt x="110" y="455"/>
                    </a:lnTo>
                    <a:lnTo>
                      <a:pt x="112" y="455"/>
                    </a:lnTo>
                    <a:lnTo>
                      <a:pt x="114" y="449"/>
                    </a:lnTo>
                    <a:lnTo>
                      <a:pt x="112" y="447"/>
                    </a:lnTo>
                    <a:lnTo>
                      <a:pt x="105" y="447"/>
                    </a:lnTo>
                    <a:lnTo>
                      <a:pt x="103" y="442"/>
                    </a:lnTo>
                    <a:lnTo>
                      <a:pt x="103" y="440"/>
                    </a:lnTo>
                    <a:lnTo>
                      <a:pt x="101" y="438"/>
                    </a:lnTo>
                    <a:lnTo>
                      <a:pt x="101" y="435"/>
                    </a:lnTo>
                    <a:lnTo>
                      <a:pt x="98" y="433"/>
                    </a:lnTo>
                    <a:lnTo>
                      <a:pt x="96" y="435"/>
                    </a:lnTo>
                    <a:lnTo>
                      <a:pt x="92" y="435"/>
                    </a:lnTo>
                    <a:lnTo>
                      <a:pt x="94" y="431"/>
                    </a:lnTo>
                    <a:lnTo>
                      <a:pt x="92" y="424"/>
                    </a:lnTo>
                    <a:lnTo>
                      <a:pt x="96" y="418"/>
                    </a:lnTo>
                    <a:lnTo>
                      <a:pt x="94" y="407"/>
                    </a:lnTo>
                    <a:lnTo>
                      <a:pt x="94" y="402"/>
                    </a:lnTo>
                    <a:lnTo>
                      <a:pt x="96" y="400"/>
                    </a:lnTo>
                    <a:lnTo>
                      <a:pt x="96" y="395"/>
                    </a:lnTo>
                    <a:lnTo>
                      <a:pt x="85" y="393"/>
                    </a:lnTo>
                    <a:lnTo>
                      <a:pt x="83" y="389"/>
                    </a:lnTo>
                    <a:lnTo>
                      <a:pt x="83" y="387"/>
                    </a:lnTo>
                    <a:lnTo>
                      <a:pt x="74" y="382"/>
                    </a:lnTo>
                    <a:lnTo>
                      <a:pt x="67" y="378"/>
                    </a:lnTo>
                    <a:lnTo>
                      <a:pt x="67" y="373"/>
                    </a:lnTo>
                    <a:lnTo>
                      <a:pt x="65" y="371"/>
                    </a:lnTo>
                    <a:lnTo>
                      <a:pt x="69" y="360"/>
                    </a:lnTo>
                    <a:lnTo>
                      <a:pt x="69" y="358"/>
                    </a:lnTo>
                    <a:lnTo>
                      <a:pt x="72" y="358"/>
                    </a:lnTo>
                    <a:lnTo>
                      <a:pt x="81" y="351"/>
                    </a:lnTo>
                    <a:lnTo>
                      <a:pt x="85" y="353"/>
                    </a:lnTo>
                    <a:lnTo>
                      <a:pt x="85" y="358"/>
                    </a:lnTo>
                    <a:lnTo>
                      <a:pt x="90" y="358"/>
                    </a:lnTo>
                    <a:lnTo>
                      <a:pt x="90" y="362"/>
                    </a:lnTo>
                    <a:lnTo>
                      <a:pt x="92" y="364"/>
                    </a:lnTo>
                    <a:lnTo>
                      <a:pt x="96" y="358"/>
                    </a:lnTo>
                    <a:lnTo>
                      <a:pt x="101" y="360"/>
                    </a:lnTo>
                    <a:lnTo>
                      <a:pt x="105" y="364"/>
                    </a:lnTo>
                    <a:lnTo>
                      <a:pt x="107" y="362"/>
                    </a:lnTo>
                    <a:lnTo>
                      <a:pt x="112" y="364"/>
                    </a:lnTo>
                    <a:lnTo>
                      <a:pt x="114" y="369"/>
                    </a:lnTo>
                    <a:lnTo>
                      <a:pt x="116" y="369"/>
                    </a:lnTo>
                    <a:lnTo>
                      <a:pt x="118" y="367"/>
                    </a:lnTo>
                    <a:lnTo>
                      <a:pt x="121" y="364"/>
                    </a:lnTo>
                    <a:lnTo>
                      <a:pt x="125" y="369"/>
                    </a:lnTo>
                    <a:lnTo>
                      <a:pt x="130" y="382"/>
                    </a:lnTo>
                    <a:lnTo>
                      <a:pt x="136" y="389"/>
                    </a:lnTo>
                    <a:lnTo>
                      <a:pt x="139" y="387"/>
                    </a:lnTo>
                    <a:lnTo>
                      <a:pt x="141" y="387"/>
                    </a:lnTo>
                    <a:lnTo>
                      <a:pt x="143" y="382"/>
                    </a:lnTo>
                    <a:lnTo>
                      <a:pt x="152" y="378"/>
                    </a:lnTo>
                    <a:lnTo>
                      <a:pt x="154" y="380"/>
                    </a:lnTo>
                    <a:lnTo>
                      <a:pt x="159" y="380"/>
                    </a:lnTo>
                    <a:lnTo>
                      <a:pt x="159" y="382"/>
                    </a:lnTo>
                    <a:lnTo>
                      <a:pt x="161" y="382"/>
                    </a:lnTo>
                    <a:lnTo>
                      <a:pt x="163" y="382"/>
                    </a:lnTo>
                    <a:lnTo>
                      <a:pt x="165" y="384"/>
                    </a:lnTo>
                    <a:lnTo>
                      <a:pt x="167" y="382"/>
                    </a:lnTo>
                    <a:lnTo>
                      <a:pt x="172" y="384"/>
                    </a:lnTo>
                    <a:lnTo>
                      <a:pt x="174" y="384"/>
                    </a:lnTo>
                    <a:lnTo>
                      <a:pt x="170" y="391"/>
                    </a:lnTo>
                    <a:lnTo>
                      <a:pt x="170" y="398"/>
                    </a:lnTo>
                    <a:lnTo>
                      <a:pt x="172" y="398"/>
                    </a:lnTo>
                    <a:lnTo>
                      <a:pt x="176" y="395"/>
                    </a:lnTo>
                    <a:lnTo>
                      <a:pt x="181" y="389"/>
                    </a:lnTo>
                    <a:lnTo>
                      <a:pt x="185" y="391"/>
                    </a:lnTo>
                    <a:lnTo>
                      <a:pt x="188" y="389"/>
                    </a:lnTo>
                    <a:lnTo>
                      <a:pt x="190" y="384"/>
                    </a:lnTo>
                    <a:lnTo>
                      <a:pt x="188" y="380"/>
                    </a:lnTo>
                    <a:lnTo>
                      <a:pt x="190" y="373"/>
                    </a:lnTo>
                    <a:lnTo>
                      <a:pt x="190" y="367"/>
                    </a:lnTo>
                    <a:lnTo>
                      <a:pt x="179" y="364"/>
                    </a:lnTo>
                    <a:lnTo>
                      <a:pt x="176" y="367"/>
                    </a:lnTo>
                    <a:lnTo>
                      <a:pt x="174" y="367"/>
                    </a:lnTo>
                    <a:lnTo>
                      <a:pt x="165" y="362"/>
                    </a:lnTo>
                    <a:lnTo>
                      <a:pt x="161" y="362"/>
                    </a:lnTo>
                    <a:lnTo>
                      <a:pt x="154" y="360"/>
                    </a:lnTo>
                    <a:lnTo>
                      <a:pt x="145" y="358"/>
                    </a:lnTo>
                    <a:lnTo>
                      <a:pt x="143" y="356"/>
                    </a:lnTo>
                    <a:lnTo>
                      <a:pt x="143" y="349"/>
                    </a:lnTo>
                    <a:lnTo>
                      <a:pt x="143" y="344"/>
                    </a:lnTo>
                    <a:lnTo>
                      <a:pt x="143" y="342"/>
                    </a:lnTo>
                    <a:lnTo>
                      <a:pt x="145" y="340"/>
                    </a:lnTo>
                    <a:lnTo>
                      <a:pt x="147" y="336"/>
                    </a:lnTo>
                    <a:lnTo>
                      <a:pt x="145" y="331"/>
                    </a:lnTo>
                    <a:lnTo>
                      <a:pt x="147" y="331"/>
                    </a:lnTo>
                    <a:lnTo>
                      <a:pt x="145" y="327"/>
                    </a:lnTo>
                    <a:lnTo>
                      <a:pt x="150" y="324"/>
                    </a:lnTo>
                    <a:lnTo>
                      <a:pt x="147" y="320"/>
                    </a:lnTo>
                    <a:lnTo>
                      <a:pt x="145" y="318"/>
                    </a:lnTo>
                    <a:lnTo>
                      <a:pt x="147" y="311"/>
                    </a:lnTo>
                    <a:lnTo>
                      <a:pt x="147" y="307"/>
                    </a:lnTo>
                    <a:lnTo>
                      <a:pt x="150" y="307"/>
                    </a:lnTo>
                    <a:lnTo>
                      <a:pt x="150" y="304"/>
                    </a:lnTo>
                    <a:lnTo>
                      <a:pt x="147" y="302"/>
                    </a:lnTo>
                    <a:lnTo>
                      <a:pt x="147" y="300"/>
                    </a:lnTo>
                    <a:lnTo>
                      <a:pt x="147" y="298"/>
                    </a:lnTo>
                    <a:lnTo>
                      <a:pt x="145" y="300"/>
                    </a:lnTo>
                    <a:lnTo>
                      <a:pt x="143" y="300"/>
                    </a:lnTo>
                    <a:lnTo>
                      <a:pt x="143" y="293"/>
                    </a:lnTo>
                    <a:lnTo>
                      <a:pt x="139" y="291"/>
                    </a:lnTo>
                    <a:lnTo>
                      <a:pt x="134" y="287"/>
                    </a:lnTo>
                    <a:lnTo>
                      <a:pt x="136" y="284"/>
                    </a:lnTo>
                    <a:lnTo>
                      <a:pt x="136" y="280"/>
                    </a:lnTo>
                    <a:lnTo>
                      <a:pt x="139" y="280"/>
                    </a:lnTo>
                    <a:lnTo>
                      <a:pt x="141" y="276"/>
                    </a:lnTo>
                    <a:lnTo>
                      <a:pt x="141" y="271"/>
                    </a:lnTo>
                    <a:lnTo>
                      <a:pt x="136" y="264"/>
                    </a:lnTo>
                    <a:lnTo>
                      <a:pt x="139" y="262"/>
                    </a:lnTo>
                    <a:lnTo>
                      <a:pt x="136" y="262"/>
                    </a:lnTo>
                    <a:lnTo>
                      <a:pt x="136" y="258"/>
                    </a:lnTo>
                    <a:lnTo>
                      <a:pt x="136" y="244"/>
                    </a:lnTo>
                    <a:lnTo>
                      <a:pt x="139" y="240"/>
                    </a:lnTo>
                    <a:lnTo>
                      <a:pt x="139" y="242"/>
                    </a:lnTo>
                    <a:lnTo>
                      <a:pt x="143" y="240"/>
                    </a:lnTo>
                    <a:lnTo>
                      <a:pt x="145" y="242"/>
                    </a:lnTo>
                    <a:lnTo>
                      <a:pt x="145" y="247"/>
                    </a:lnTo>
                    <a:lnTo>
                      <a:pt x="147" y="247"/>
                    </a:lnTo>
                    <a:lnTo>
                      <a:pt x="154" y="247"/>
                    </a:lnTo>
                    <a:lnTo>
                      <a:pt x="156" y="242"/>
                    </a:lnTo>
                    <a:lnTo>
                      <a:pt x="156" y="236"/>
                    </a:lnTo>
                    <a:lnTo>
                      <a:pt x="167" y="231"/>
                    </a:lnTo>
                    <a:lnTo>
                      <a:pt x="176" y="218"/>
                    </a:lnTo>
                    <a:lnTo>
                      <a:pt x="174" y="213"/>
                    </a:lnTo>
                    <a:lnTo>
                      <a:pt x="176" y="211"/>
                    </a:lnTo>
                    <a:lnTo>
                      <a:pt x="181" y="209"/>
                    </a:lnTo>
                    <a:lnTo>
                      <a:pt x="179" y="207"/>
                    </a:lnTo>
                    <a:lnTo>
                      <a:pt x="181" y="204"/>
                    </a:lnTo>
                    <a:lnTo>
                      <a:pt x="179" y="202"/>
                    </a:lnTo>
                    <a:lnTo>
                      <a:pt x="196" y="200"/>
                    </a:lnTo>
                    <a:lnTo>
                      <a:pt x="201" y="202"/>
                    </a:lnTo>
                    <a:lnTo>
                      <a:pt x="203" y="200"/>
                    </a:lnTo>
                    <a:lnTo>
                      <a:pt x="212" y="200"/>
                    </a:lnTo>
                    <a:lnTo>
                      <a:pt x="214" y="202"/>
                    </a:lnTo>
                    <a:lnTo>
                      <a:pt x="216" y="200"/>
                    </a:lnTo>
                    <a:lnTo>
                      <a:pt x="221" y="200"/>
                    </a:lnTo>
                    <a:lnTo>
                      <a:pt x="225" y="198"/>
                    </a:lnTo>
                    <a:lnTo>
                      <a:pt x="225" y="200"/>
                    </a:lnTo>
                    <a:lnTo>
                      <a:pt x="228" y="200"/>
                    </a:lnTo>
                    <a:lnTo>
                      <a:pt x="228" y="202"/>
                    </a:lnTo>
                    <a:lnTo>
                      <a:pt x="230" y="200"/>
                    </a:lnTo>
                    <a:lnTo>
                      <a:pt x="237" y="204"/>
                    </a:lnTo>
                    <a:lnTo>
                      <a:pt x="248" y="209"/>
                    </a:lnTo>
                    <a:lnTo>
                      <a:pt x="254" y="204"/>
                    </a:lnTo>
                    <a:lnTo>
                      <a:pt x="259" y="202"/>
                    </a:lnTo>
                    <a:lnTo>
                      <a:pt x="263" y="191"/>
                    </a:lnTo>
                    <a:lnTo>
                      <a:pt x="261" y="185"/>
                    </a:lnTo>
                    <a:lnTo>
                      <a:pt x="265" y="182"/>
                    </a:lnTo>
                    <a:lnTo>
                      <a:pt x="270" y="185"/>
                    </a:lnTo>
                    <a:lnTo>
                      <a:pt x="270" y="180"/>
                    </a:lnTo>
                    <a:lnTo>
                      <a:pt x="268" y="180"/>
                    </a:lnTo>
                    <a:lnTo>
                      <a:pt x="268" y="178"/>
                    </a:lnTo>
                    <a:lnTo>
                      <a:pt x="270" y="171"/>
                    </a:lnTo>
                    <a:lnTo>
                      <a:pt x="270" y="169"/>
                    </a:lnTo>
                    <a:lnTo>
                      <a:pt x="286" y="173"/>
                    </a:lnTo>
                    <a:lnTo>
                      <a:pt x="288" y="173"/>
                    </a:lnTo>
                    <a:lnTo>
                      <a:pt x="288" y="171"/>
                    </a:lnTo>
                    <a:lnTo>
                      <a:pt x="288" y="165"/>
                    </a:lnTo>
                    <a:lnTo>
                      <a:pt x="283" y="160"/>
                    </a:lnTo>
                    <a:lnTo>
                      <a:pt x="281" y="160"/>
                    </a:lnTo>
                    <a:lnTo>
                      <a:pt x="279" y="151"/>
                    </a:lnTo>
                    <a:lnTo>
                      <a:pt x="283" y="145"/>
                    </a:lnTo>
                    <a:lnTo>
                      <a:pt x="283" y="140"/>
                    </a:lnTo>
                    <a:lnTo>
                      <a:pt x="286" y="136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4" y="133"/>
                    </a:lnTo>
                    <a:lnTo>
                      <a:pt x="294" y="136"/>
                    </a:lnTo>
                    <a:lnTo>
                      <a:pt x="297" y="136"/>
                    </a:lnTo>
                    <a:lnTo>
                      <a:pt x="299" y="133"/>
                    </a:lnTo>
                    <a:lnTo>
                      <a:pt x="301" y="133"/>
                    </a:lnTo>
                    <a:lnTo>
                      <a:pt x="299" y="131"/>
                    </a:lnTo>
                    <a:lnTo>
                      <a:pt x="294" y="129"/>
                    </a:lnTo>
                    <a:lnTo>
                      <a:pt x="290" y="127"/>
                    </a:lnTo>
                    <a:lnTo>
                      <a:pt x="292" y="125"/>
                    </a:lnTo>
                    <a:lnTo>
                      <a:pt x="297" y="125"/>
                    </a:lnTo>
                    <a:lnTo>
                      <a:pt x="301" y="118"/>
                    </a:lnTo>
                    <a:lnTo>
                      <a:pt x="299" y="116"/>
                    </a:lnTo>
                    <a:lnTo>
                      <a:pt x="299" y="113"/>
                    </a:lnTo>
                    <a:lnTo>
                      <a:pt x="297" y="111"/>
                    </a:lnTo>
                    <a:lnTo>
                      <a:pt x="301" y="109"/>
                    </a:lnTo>
                    <a:lnTo>
                      <a:pt x="301" y="107"/>
                    </a:lnTo>
                    <a:lnTo>
                      <a:pt x="303" y="109"/>
                    </a:lnTo>
                    <a:lnTo>
                      <a:pt x="308" y="109"/>
                    </a:lnTo>
                    <a:lnTo>
                      <a:pt x="308" y="105"/>
                    </a:lnTo>
                    <a:lnTo>
                      <a:pt x="312" y="105"/>
                    </a:lnTo>
                    <a:lnTo>
                      <a:pt x="314" y="102"/>
                    </a:lnTo>
                    <a:lnTo>
                      <a:pt x="312" y="98"/>
                    </a:lnTo>
                    <a:lnTo>
                      <a:pt x="314" y="96"/>
                    </a:lnTo>
                    <a:lnTo>
                      <a:pt x="317" y="93"/>
                    </a:lnTo>
                    <a:lnTo>
                      <a:pt x="314" y="91"/>
                    </a:lnTo>
                    <a:lnTo>
                      <a:pt x="310" y="89"/>
                    </a:lnTo>
                    <a:lnTo>
                      <a:pt x="308" y="85"/>
                    </a:lnTo>
                    <a:lnTo>
                      <a:pt x="310" y="80"/>
                    </a:lnTo>
                    <a:lnTo>
                      <a:pt x="308" y="76"/>
                    </a:lnTo>
                    <a:lnTo>
                      <a:pt x="308" y="71"/>
                    </a:lnTo>
                    <a:lnTo>
                      <a:pt x="314" y="71"/>
                    </a:lnTo>
                    <a:lnTo>
                      <a:pt x="317" y="71"/>
                    </a:lnTo>
                    <a:lnTo>
                      <a:pt x="310" y="67"/>
                    </a:lnTo>
                    <a:lnTo>
                      <a:pt x="317" y="58"/>
                    </a:lnTo>
                    <a:lnTo>
                      <a:pt x="321" y="51"/>
                    </a:lnTo>
                    <a:lnTo>
                      <a:pt x="323" y="49"/>
                    </a:lnTo>
                    <a:lnTo>
                      <a:pt x="330" y="45"/>
                    </a:lnTo>
                    <a:lnTo>
                      <a:pt x="339" y="45"/>
                    </a:lnTo>
                    <a:lnTo>
                      <a:pt x="343" y="38"/>
                    </a:lnTo>
                    <a:lnTo>
                      <a:pt x="348" y="38"/>
                    </a:lnTo>
                    <a:lnTo>
                      <a:pt x="348" y="33"/>
                    </a:lnTo>
                    <a:lnTo>
                      <a:pt x="355" y="31"/>
                    </a:lnTo>
                    <a:lnTo>
                      <a:pt x="359" y="31"/>
                    </a:lnTo>
                    <a:lnTo>
                      <a:pt x="361" y="29"/>
                    </a:lnTo>
                    <a:lnTo>
                      <a:pt x="370" y="29"/>
                    </a:lnTo>
                    <a:lnTo>
                      <a:pt x="375" y="27"/>
                    </a:lnTo>
                    <a:lnTo>
                      <a:pt x="377" y="20"/>
                    </a:lnTo>
                    <a:lnTo>
                      <a:pt x="379" y="18"/>
                    </a:lnTo>
                    <a:lnTo>
                      <a:pt x="379" y="14"/>
                    </a:lnTo>
                    <a:lnTo>
                      <a:pt x="370" y="9"/>
                    </a:lnTo>
                    <a:lnTo>
                      <a:pt x="370" y="7"/>
                    </a:lnTo>
                    <a:lnTo>
                      <a:pt x="372" y="5"/>
                    </a:lnTo>
                    <a:lnTo>
                      <a:pt x="375" y="7"/>
                    </a:lnTo>
                    <a:lnTo>
                      <a:pt x="381" y="7"/>
                    </a:lnTo>
                    <a:lnTo>
                      <a:pt x="388" y="14"/>
                    </a:lnTo>
                    <a:lnTo>
                      <a:pt x="392" y="14"/>
                    </a:lnTo>
                    <a:lnTo>
                      <a:pt x="392" y="20"/>
                    </a:lnTo>
                    <a:lnTo>
                      <a:pt x="395" y="22"/>
                    </a:lnTo>
                    <a:lnTo>
                      <a:pt x="401" y="27"/>
                    </a:lnTo>
                    <a:lnTo>
                      <a:pt x="408" y="27"/>
                    </a:lnTo>
                    <a:lnTo>
                      <a:pt x="413" y="31"/>
                    </a:lnTo>
                    <a:lnTo>
                      <a:pt x="415" y="31"/>
                    </a:lnTo>
                    <a:lnTo>
                      <a:pt x="426" y="29"/>
                    </a:lnTo>
                    <a:lnTo>
                      <a:pt x="430" y="31"/>
                    </a:lnTo>
                    <a:lnTo>
                      <a:pt x="435" y="31"/>
                    </a:lnTo>
                    <a:lnTo>
                      <a:pt x="435" y="29"/>
                    </a:lnTo>
                    <a:lnTo>
                      <a:pt x="437" y="27"/>
                    </a:lnTo>
                    <a:lnTo>
                      <a:pt x="439" y="27"/>
                    </a:lnTo>
                    <a:lnTo>
                      <a:pt x="441" y="25"/>
                    </a:lnTo>
                    <a:lnTo>
                      <a:pt x="441" y="22"/>
                    </a:lnTo>
                    <a:lnTo>
                      <a:pt x="448" y="20"/>
                    </a:lnTo>
                    <a:lnTo>
                      <a:pt x="464" y="18"/>
                    </a:lnTo>
                    <a:lnTo>
                      <a:pt x="468" y="20"/>
                    </a:lnTo>
                    <a:lnTo>
                      <a:pt x="479" y="20"/>
                    </a:lnTo>
                    <a:lnTo>
                      <a:pt x="482" y="18"/>
                    </a:lnTo>
                    <a:lnTo>
                      <a:pt x="488" y="16"/>
                    </a:lnTo>
                    <a:lnTo>
                      <a:pt x="490" y="18"/>
                    </a:lnTo>
                    <a:lnTo>
                      <a:pt x="493" y="20"/>
                    </a:lnTo>
                    <a:lnTo>
                      <a:pt x="499" y="16"/>
                    </a:lnTo>
                    <a:lnTo>
                      <a:pt x="499" y="20"/>
                    </a:lnTo>
                    <a:lnTo>
                      <a:pt x="502" y="20"/>
                    </a:lnTo>
                    <a:lnTo>
                      <a:pt x="504" y="20"/>
                    </a:lnTo>
                    <a:lnTo>
                      <a:pt x="504" y="18"/>
                    </a:lnTo>
                    <a:lnTo>
                      <a:pt x="508" y="16"/>
                    </a:lnTo>
                    <a:lnTo>
                      <a:pt x="511" y="16"/>
                    </a:lnTo>
                    <a:lnTo>
                      <a:pt x="511" y="18"/>
                    </a:lnTo>
                    <a:lnTo>
                      <a:pt x="522" y="14"/>
                    </a:lnTo>
                    <a:lnTo>
                      <a:pt x="522" y="11"/>
                    </a:lnTo>
                    <a:lnTo>
                      <a:pt x="526" y="11"/>
                    </a:lnTo>
                    <a:lnTo>
                      <a:pt x="528" y="14"/>
                    </a:lnTo>
                    <a:lnTo>
                      <a:pt x="524" y="16"/>
                    </a:lnTo>
                    <a:lnTo>
                      <a:pt x="528" y="22"/>
                    </a:lnTo>
                    <a:lnTo>
                      <a:pt x="528" y="27"/>
                    </a:lnTo>
                    <a:lnTo>
                      <a:pt x="528" y="31"/>
                    </a:lnTo>
                    <a:lnTo>
                      <a:pt x="531" y="31"/>
                    </a:lnTo>
                    <a:lnTo>
                      <a:pt x="528" y="36"/>
                    </a:lnTo>
                    <a:lnTo>
                      <a:pt x="533" y="36"/>
                    </a:lnTo>
                    <a:lnTo>
                      <a:pt x="533" y="38"/>
                    </a:lnTo>
                    <a:lnTo>
                      <a:pt x="526" y="40"/>
                    </a:lnTo>
                    <a:lnTo>
                      <a:pt x="526" y="47"/>
                    </a:lnTo>
                    <a:lnTo>
                      <a:pt x="524" y="56"/>
                    </a:lnTo>
                    <a:lnTo>
                      <a:pt x="519" y="58"/>
                    </a:lnTo>
                    <a:lnTo>
                      <a:pt x="522" y="60"/>
                    </a:lnTo>
                    <a:lnTo>
                      <a:pt x="519" y="65"/>
                    </a:lnTo>
                    <a:lnTo>
                      <a:pt x="515" y="67"/>
                    </a:lnTo>
                    <a:lnTo>
                      <a:pt x="515" y="69"/>
                    </a:lnTo>
                    <a:lnTo>
                      <a:pt x="517" y="69"/>
                    </a:lnTo>
                    <a:lnTo>
                      <a:pt x="519" y="65"/>
                    </a:lnTo>
                    <a:lnTo>
                      <a:pt x="524" y="65"/>
                    </a:lnTo>
                    <a:lnTo>
                      <a:pt x="531" y="67"/>
                    </a:lnTo>
                    <a:lnTo>
                      <a:pt x="531" y="69"/>
                    </a:lnTo>
                    <a:lnTo>
                      <a:pt x="533" y="71"/>
                    </a:lnTo>
                    <a:lnTo>
                      <a:pt x="539" y="69"/>
                    </a:lnTo>
                    <a:lnTo>
                      <a:pt x="542" y="73"/>
                    </a:lnTo>
                    <a:lnTo>
                      <a:pt x="539" y="71"/>
                    </a:lnTo>
                    <a:lnTo>
                      <a:pt x="542" y="71"/>
                    </a:lnTo>
                    <a:lnTo>
                      <a:pt x="544" y="71"/>
                    </a:lnTo>
                    <a:lnTo>
                      <a:pt x="546" y="73"/>
                    </a:lnTo>
                    <a:lnTo>
                      <a:pt x="548" y="78"/>
                    </a:lnTo>
                    <a:lnTo>
                      <a:pt x="551" y="80"/>
                    </a:lnTo>
                    <a:lnTo>
                      <a:pt x="555" y="69"/>
                    </a:lnTo>
                    <a:lnTo>
                      <a:pt x="560" y="65"/>
                    </a:lnTo>
                    <a:lnTo>
                      <a:pt x="564" y="62"/>
                    </a:lnTo>
                    <a:lnTo>
                      <a:pt x="568" y="62"/>
                    </a:lnTo>
                    <a:lnTo>
                      <a:pt x="568" y="58"/>
                    </a:lnTo>
                    <a:lnTo>
                      <a:pt x="575" y="58"/>
                    </a:lnTo>
                    <a:lnTo>
                      <a:pt x="591" y="65"/>
                    </a:lnTo>
                    <a:lnTo>
                      <a:pt x="593" y="67"/>
                    </a:lnTo>
                    <a:lnTo>
                      <a:pt x="595" y="67"/>
                    </a:lnTo>
                    <a:lnTo>
                      <a:pt x="602" y="69"/>
                    </a:lnTo>
                    <a:lnTo>
                      <a:pt x="609" y="67"/>
                    </a:lnTo>
                    <a:lnTo>
                      <a:pt x="613" y="71"/>
                    </a:lnTo>
                    <a:lnTo>
                      <a:pt x="613" y="73"/>
                    </a:lnTo>
                    <a:lnTo>
                      <a:pt x="615" y="73"/>
                    </a:lnTo>
                    <a:lnTo>
                      <a:pt x="624" y="69"/>
                    </a:lnTo>
                    <a:lnTo>
                      <a:pt x="624" y="67"/>
                    </a:lnTo>
                    <a:lnTo>
                      <a:pt x="631" y="65"/>
                    </a:lnTo>
                    <a:lnTo>
                      <a:pt x="633" y="65"/>
                    </a:lnTo>
                    <a:lnTo>
                      <a:pt x="633" y="67"/>
                    </a:lnTo>
                    <a:lnTo>
                      <a:pt x="635" y="67"/>
                    </a:lnTo>
                    <a:lnTo>
                      <a:pt x="635" y="69"/>
                    </a:lnTo>
                    <a:lnTo>
                      <a:pt x="633" y="69"/>
                    </a:lnTo>
                    <a:lnTo>
                      <a:pt x="629" y="69"/>
                    </a:lnTo>
                    <a:lnTo>
                      <a:pt x="626" y="73"/>
                    </a:lnTo>
                    <a:lnTo>
                      <a:pt x="629" y="76"/>
                    </a:lnTo>
                    <a:lnTo>
                      <a:pt x="624" y="78"/>
                    </a:lnTo>
                    <a:lnTo>
                      <a:pt x="626" y="82"/>
                    </a:lnTo>
                    <a:lnTo>
                      <a:pt x="629" y="82"/>
                    </a:lnTo>
                    <a:lnTo>
                      <a:pt x="633" y="82"/>
                    </a:lnTo>
                    <a:lnTo>
                      <a:pt x="633" y="85"/>
                    </a:lnTo>
                    <a:lnTo>
                      <a:pt x="644" y="82"/>
                    </a:lnTo>
                    <a:lnTo>
                      <a:pt x="646" y="85"/>
                    </a:lnTo>
                    <a:lnTo>
                      <a:pt x="646" y="80"/>
                    </a:lnTo>
                    <a:lnTo>
                      <a:pt x="649" y="78"/>
                    </a:lnTo>
                    <a:lnTo>
                      <a:pt x="651" y="78"/>
                    </a:lnTo>
                    <a:lnTo>
                      <a:pt x="660" y="65"/>
                    </a:lnTo>
                    <a:lnTo>
                      <a:pt x="660" y="60"/>
                    </a:lnTo>
                    <a:lnTo>
                      <a:pt x="664" y="53"/>
                    </a:lnTo>
                    <a:lnTo>
                      <a:pt x="655" y="45"/>
                    </a:lnTo>
                    <a:lnTo>
                      <a:pt x="662" y="38"/>
                    </a:lnTo>
                    <a:lnTo>
                      <a:pt x="666" y="36"/>
                    </a:lnTo>
                    <a:lnTo>
                      <a:pt x="662" y="36"/>
                    </a:lnTo>
                    <a:lnTo>
                      <a:pt x="660" y="36"/>
                    </a:lnTo>
                    <a:lnTo>
                      <a:pt x="662" y="33"/>
                    </a:lnTo>
                    <a:lnTo>
                      <a:pt x="660" y="31"/>
                    </a:lnTo>
                    <a:lnTo>
                      <a:pt x="660" y="33"/>
                    </a:lnTo>
                    <a:lnTo>
                      <a:pt x="660" y="31"/>
                    </a:lnTo>
                    <a:lnTo>
                      <a:pt x="662" y="29"/>
                    </a:lnTo>
                    <a:lnTo>
                      <a:pt x="662" y="25"/>
                    </a:lnTo>
                    <a:lnTo>
                      <a:pt x="662" y="20"/>
                    </a:lnTo>
                    <a:lnTo>
                      <a:pt x="660" y="20"/>
                    </a:lnTo>
                    <a:lnTo>
                      <a:pt x="653" y="16"/>
                    </a:lnTo>
                    <a:lnTo>
                      <a:pt x="653" y="11"/>
                    </a:lnTo>
                    <a:lnTo>
                      <a:pt x="658" y="7"/>
                    </a:lnTo>
                    <a:lnTo>
                      <a:pt x="660" y="7"/>
                    </a:lnTo>
                    <a:lnTo>
                      <a:pt x="662" y="5"/>
                    </a:lnTo>
                    <a:lnTo>
                      <a:pt x="662" y="7"/>
                    </a:lnTo>
                    <a:lnTo>
                      <a:pt x="664" y="5"/>
                    </a:lnTo>
                    <a:lnTo>
                      <a:pt x="662" y="2"/>
                    </a:lnTo>
                    <a:lnTo>
                      <a:pt x="664" y="0"/>
                    </a:lnTo>
                    <a:lnTo>
                      <a:pt x="671" y="5"/>
                    </a:ln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7" name="Freeform 890"/>
              <p:cNvSpPr>
                <a:spLocks noEditPoints="1"/>
              </p:cNvSpPr>
              <p:nvPr/>
            </p:nvSpPr>
            <p:spPr bwMode="auto">
              <a:xfrm>
                <a:off x="2315" y="3003"/>
                <a:ext cx="1014" cy="846"/>
              </a:xfrm>
              <a:custGeom>
                <a:avLst/>
                <a:gdLst>
                  <a:gd name="T0" fmla="*/ 662 w 1014"/>
                  <a:gd name="T1" fmla="*/ 843 h 846"/>
                  <a:gd name="T2" fmla="*/ 651 w 1014"/>
                  <a:gd name="T3" fmla="*/ 821 h 846"/>
                  <a:gd name="T4" fmla="*/ 664 w 1014"/>
                  <a:gd name="T5" fmla="*/ 821 h 846"/>
                  <a:gd name="T6" fmla="*/ 664 w 1014"/>
                  <a:gd name="T7" fmla="*/ 830 h 846"/>
                  <a:gd name="T8" fmla="*/ 662 w 1014"/>
                  <a:gd name="T9" fmla="*/ 843 h 846"/>
                  <a:gd name="T10" fmla="*/ 657 w 1014"/>
                  <a:gd name="T11" fmla="*/ 843 h 846"/>
                  <a:gd name="T12" fmla="*/ 657 w 1014"/>
                  <a:gd name="T13" fmla="*/ 839 h 846"/>
                  <a:gd name="T14" fmla="*/ 651 w 1014"/>
                  <a:gd name="T15" fmla="*/ 837 h 846"/>
                  <a:gd name="T16" fmla="*/ 651 w 1014"/>
                  <a:gd name="T17" fmla="*/ 835 h 846"/>
                  <a:gd name="T18" fmla="*/ 646 w 1014"/>
                  <a:gd name="T19" fmla="*/ 835 h 846"/>
                  <a:gd name="T20" fmla="*/ 644 w 1014"/>
                  <a:gd name="T21" fmla="*/ 832 h 846"/>
                  <a:gd name="T22" fmla="*/ 644 w 1014"/>
                  <a:gd name="T23" fmla="*/ 828 h 846"/>
                  <a:gd name="T24" fmla="*/ 644 w 1014"/>
                  <a:gd name="T25" fmla="*/ 826 h 846"/>
                  <a:gd name="T26" fmla="*/ 646 w 1014"/>
                  <a:gd name="T27" fmla="*/ 823 h 846"/>
                  <a:gd name="T28" fmla="*/ 646 w 1014"/>
                  <a:gd name="T29" fmla="*/ 821 h 846"/>
                  <a:gd name="T30" fmla="*/ 640 w 1014"/>
                  <a:gd name="T31" fmla="*/ 677 h 846"/>
                  <a:gd name="T32" fmla="*/ 646 w 1014"/>
                  <a:gd name="T33" fmla="*/ 677 h 846"/>
                  <a:gd name="T34" fmla="*/ 646 w 1014"/>
                  <a:gd name="T35" fmla="*/ 681 h 846"/>
                  <a:gd name="T36" fmla="*/ 646 w 1014"/>
                  <a:gd name="T37" fmla="*/ 684 h 846"/>
                  <a:gd name="T38" fmla="*/ 649 w 1014"/>
                  <a:gd name="T39" fmla="*/ 686 h 846"/>
                  <a:gd name="T40" fmla="*/ 653 w 1014"/>
                  <a:gd name="T41" fmla="*/ 686 h 846"/>
                  <a:gd name="T42" fmla="*/ 662 w 1014"/>
                  <a:gd name="T43" fmla="*/ 684 h 846"/>
                  <a:gd name="T44" fmla="*/ 660 w 1014"/>
                  <a:gd name="T45" fmla="*/ 690 h 846"/>
                  <a:gd name="T46" fmla="*/ 660 w 1014"/>
                  <a:gd name="T47" fmla="*/ 692 h 846"/>
                  <a:gd name="T48" fmla="*/ 657 w 1014"/>
                  <a:gd name="T49" fmla="*/ 695 h 846"/>
                  <a:gd name="T50" fmla="*/ 657 w 1014"/>
                  <a:gd name="T51" fmla="*/ 699 h 846"/>
                  <a:gd name="T52" fmla="*/ 655 w 1014"/>
                  <a:gd name="T53" fmla="*/ 704 h 846"/>
                  <a:gd name="T54" fmla="*/ 651 w 1014"/>
                  <a:gd name="T55" fmla="*/ 699 h 846"/>
                  <a:gd name="T56" fmla="*/ 649 w 1014"/>
                  <a:gd name="T57" fmla="*/ 699 h 846"/>
                  <a:gd name="T58" fmla="*/ 646 w 1014"/>
                  <a:gd name="T59" fmla="*/ 697 h 846"/>
                  <a:gd name="T60" fmla="*/ 646 w 1014"/>
                  <a:gd name="T61" fmla="*/ 697 h 846"/>
                  <a:gd name="T62" fmla="*/ 640 w 1014"/>
                  <a:gd name="T63" fmla="*/ 697 h 846"/>
                  <a:gd name="T64" fmla="*/ 635 w 1014"/>
                  <a:gd name="T65" fmla="*/ 692 h 846"/>
                  <a:gd name="T66" fmla="*/ 642 w 1014"/>
                  <a:gd name="T67" fmla="*/ 690 h 846"/>
                  <a:gd name="T68" fmla="*/ 644 w 1014"/>
                  <a:gd name="T69" fmla="*/ 695 h 846"/>
                  <a:gd name="T70" fmla="*/ 642 w 1014"/>
                  <a:gd name="T71" fmla="*/ 688 h 846"/>
                  <a:gd name="T72" fmla="*/ 642 w 1014"/>
                  <a:gd name="T73" fmla="*/ 688 h 846"/>
                  <a:gd name="T74" fmla="*/ 642 w 1014"/>
                  <a:gd name="T75" fmla="*/ 684 h 846"/>
                  <a:gd name="T76" fmla="*/ 637 w 1014"/>
                  <a:gd name="T77" fmla="*/ 679 h 846"/>
                  <a:gd name="T78" fmla="*/ 633 w 1014"/>
                  <a:gd name="T79" fmla="*/ 679 h 846"/>
                  <a:gd name="T80" fmla="*/ 637 w 1014"/>
                  <a:gd name="T81" fmla="*/ 672 h 846"/>
                  <a:gd name="T82" fmla="*/ 23 w 1014"/>
                  <a:gd name="T83" fmla="*/ 655 h 846"/>
                  <a:gd name="T84" fmla="*/ 23 w 1014"/>
                  <a:gd name="T85" fmla="*/ 659 h 846"/>
                  <a:gd name="T86" fmla="*/ 14 w 1014"/>
                  <a:gd name="T87" fmla="*/ 661 h 846"/>
                  <a:gd name="T88" fmla="*/ 14 w 1014"/>
                  <a:gd name="T89" fmla="*/ 668 h 846"/>
                  <a:gd name="T90" fmla="*/ 11 w 1014"/>
                  <a:gd name="T91" fmla="*/ 672 h 846"/>
                  <a:gd name="T92" fmla="*/ 7 w 1014"/>
                  <a:gd name="T93" fmla="*/ 672 h 846"/>
                  <a:gd name="T94" fmla="*/ 14 w 1014"/>
                  <a:gd name="T95" fmla="*/ 684 h 846"/>
                  <a:gd name="T96" fmla="*/ 0 w 1014"/>
                  <a:gd name="T97" fmla="*/ 661 h 846"/>
                  <a:gd name="T98" fmla="*/ 9 w 1014"/>
                  <a:gd name="T99" fmla="*/ 659 h 846"/>
                  <a:gd name="T100" fmla="*/ 16 w 1014"/>
                  <a:gd name="T101" fmla="*/ 655 h 846"/>
                  <a:gd name="T102" fmla="*/ 1007 w 1014"/>
                  <a:gd name="T103" fmla="*/ 6 h 846"/>
                  <a:gd name="T104" fmla="*/ 1007 w 1014"/>
                  <a:gd name="T105" fmla="*/ 6 h 846"/>
                  <a:gd name="T106" fmla="*/ 1003 w 1014"/>
                  <a:gd name="T107" fmla="*/ 4 h 846"/>
                  <a:gd name="T108" fmla="*/ 1012 w 1014"/>
                  <a:gd name="T109" fmla="*/ 0 h 846"/>
                  <a:gd name="T110" fmla="*/ 1005 w 1014"/>
                  <a:gd name="T111" fmla="*/ 4 h 846"/>
                  <a:gd name="T112" fmla="*/ 1007 w 1014"/>
                  <a:gd name="T113" fmla="*/ 8 h 846"/>
                  <a:gd name="T114" fmla="*/ 994 w 1014"/>
                  <a:gd name="T115" fmla="*/ 2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4" h="846">
                    <a:moveTo>
                      <a:pt x="662" y="843"/>
                    </a:moveTo>
                    <a:lnTo>
                      <a:pt x="662" y="843"/>
                    </a:lnTo>
                    <a:lnTo>
                      <a:pt x="662" y="843"/>
                    </a:lnTo>
                    <a:lnTo>
                      <a:pt x="662" y="843"/>
                    </a:lnTo>
                    <a:close/>
                    <a:moveTo>
                      <a:pt x="649" y="821"/>
                    </a:moveTo>
                    <a:lnTo>
                      <a:pt x="651" y="821"/>
                    </a:lnTo>
                    <a:lnTo>
                      <a:pt x="653" y="823"/>
                    </a:lnTo>
                    <a:lnTo>
                      <a:pt x="655" y="821"/>
                    </a:lnTo>
                    <a:lnTo>
                      <a:pt x="664" y="821"/>
                    </a:lnTo>
                    <a:lnTo>
                      <a:pt x="664" y="830"/>
                    </a:lnTo>
                    <a:lnTo>
                      <a:pt x="662" y="830"/>
                    </a:lnTo>
                    <a:lnTo>
                      <a:pt x="664" y="830"/>
                    </a:lnTo>
                    <a:lnTo>
                      <a:pt x="662" y="843"/>
                    </a:lnTo>
                    <a:lnTo>
                      <a:pt x="660" y="843"/>
                    </a:lnTo>
                    <a:lnTo>
                      <a:pt x="662" y="843"/>
                    </a:lnTo>
                    <a:lnTo>
                      <a:pt x="662" y="846"/>
                    </a:lnTo>
                    <a:lnTo>
                      <a:pt x="657" y="846"/>
                    </a:lnTo>
                    <a:lnTo>
                      <a:pt x="657" y="843"/>
                    </a:lnTo>
                    <a:lnTo>
                      <a:pt x="655" y="843"/>
                    </a:lnTo>
                    <a:lnTo>
                      <a:pt x="655" y="841"/>
                    </a:lnTo>
                    <a:lnTo>
                      <a:pt x="657" y="839"/>
                    </a:lnTo>
                    <a:lnTo>
                      <a:pt x="653" y="839"/>
                    </a:lnTo>
                    <a:lnTo>
                      <a:pt x="657" y="837"/>
                    </a:lnTo>
                    <a:lnTo>
                      <a:pt x="651" y="837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49" y="835"/>
                    </a:lnTo>
                    <a:lnTo>
                      <a:pt x="649" y="835"/>
                    </a:lnTo>
                    <a:lnTo>
                      <a:pt x="646" y="835"/>
                    </a:lnTo>
                    <a:lnTo>
                      <a:pt x="646" y="832"/>
                    </a:lnTo>
                    <a:lnTo>
                      <a:pt x="644" y="832"/>
                    </a:lnTo>
                    <a:lnTo>
                      <a:pt x="644" y="832"/>
                    </a:lnTo>
                    <a:lnTo>
                      <a:pt x="642" y="830"/>
                    </a:lnTo>
                    <a:lnTo>
                      <a:pt x="644" y="828"/>
                    </a:lnTo>
                    <a:lnTo>
                      <a:pt x="644" y="828"/>
                    </a:lnTo>
                    <a:lnTo>
                      <a:pt x="642" y="828"/>
                    </a:lnTo>
                    <a:lnTo>
                      <a:pt x="642" y="826"/>
                    </a:lnTo>
                    <a:lnTo>
                      <a:pt x="644" y="826"/>
                    </a:lnTo>
                    <a:lnTo>
                      <a:pt x="646" y="828"/>
                    </a:lnTo>
                    <a:lnTo>
                      <a:pt x="649" y="826"/>
                    </a:lnTo>
                    <a:lnTo>
                      <a:pt x="646" y="823"/>
                    </a:lnTo>
                    <a:lnTo>
                      <a:pt x="649" y="823"/>
                    </a:lnTo>
                    <a:lnTo>
                      <a:pt x="646" y="823"/>
                    </a:lnTo>
                    <a:lnTo>
                      <a:pt x="646" y="821"/>
                    </a:lnTo>
                    <a:lnTo>
                      <a:pt x="646" y="819"/>
                    </a:lnTo>
                    <a:lnTo>
                      <a:pt x="649" y="821"/>
                    </a:lnTo>
                    <a:close/>
                    <a:moveTo>
                      <a:pt x="640" y="677"/>
                    </a:moveTo>
                    <a:lnTo>
                      <a:pt x="642" y="679"/>
                    </a:lnTo>
                    <a:lnTo>
                      <a:pt x="644" y="679"/>
                    </a:lnTo>
                    <a:lnTo>
                      <a:pt x="646" y="677"/>
                    </a:lnTo>
                    <a:lnTo>
                      <a:pt x="649" y="679"/>
                    </a:lnTo>
                    <a:lnTo>
                      <a:pt x="649" y="679"/>
                    </a:lnTo>
                    <a:lnTo>
                      <a:pt x="646" y="681"/>
                    </a:lnTo>
                    <a:lnTo>
                      <a:pt x="644" y="681"/>
                    </a:lnTo>
                    <a:lnTo>
                      <a:pt x="644" y="681"/>
                    </a:lnTo>
                    <a:lnTo>
                      <a:pt x="646" y="684"/>
                    </a:lnTo>
                    <a:lnTo>
                      <a:pt x="646" y="690"/>
                    </a:lnTo>
                    <a:lnTo>
                      <a:pt x="649" y="688"/>
                    </a:lnTo>
                    <a:lnTo>
                      <a:pt x="649" y="686"/>
                    </a:lnTo>
                    <a:lnTo>
                      <a:pt x="651" y="686"/>
                    </a:lnTo>
                    <a:lnTo>
                      <a:pt x="651" y="684"/>
                    </a:lnTo>
                    <a:lnTo>
                      <a:pt x="653" y="686"/>
                    </a:lnTo>
                    <a:lnTo>
                      <a:pt x="655" y="681"/>
                    </a:lnTo>
                    <a:lnTo>
                      <a:pt x="657" y="684"/>
                    </a:lnTo>
                    <a:lnTo>
                      <a:pt x="662" y="684"/>
                    </a:lnTo>
                    <a:lnTo>
                      <a:pt x="660" y="690"/>
                    </a:lnTo>
                    <a:lnTo>
                      <a:pt x="660" y="688"/>
                    </a:lnTo>
                    <a:lnTo>
                      <a:pt x="660" y="690"/>
                    </a:lnTo>
                    <a:lnTo>
                      <a:pt x="657" y="690"/>
                    </a:lnTo>
                    <a:lnTo>
                      <a:pt x="660" y="690"/>
                    </a:lnTo>
                    <a:lnTo>
                      <a:pt x="660" y="692"/>
                    </a:lnTo>
                    <a:lnTo>
                      <a:pt x="655" y="692"/>
                    </a:lnTo>
                    <a:lnTo>
                      <a:pt x="655" y="692"/>
                    </a:lnTo>
                    <a:lnTo>
                      <a:pt x="657" y="695"/>
                    </a:lnTo>
                    <a:lnTo>
                      <a:pt x="655" y="695"/>
                    </a:lnTo>
                    <a:lnTo>
                      <a:pt x="657" y="695"/>
                    </a:lnTo>
                    <a:lnTo>
                      <a:pt x="657" y="699"/>
                    </a:lnTo>
                    <a:lnTo>
                      <a:pt x="655" y="699"/>
                    </a:lnTo>
                    <a:lnTo>
                      <a:pt x="655" y="699"/>
                    </a:lnTo>
                    <a:lnTo>
                      <a:pt x="655" y="704"/>
                    </a:lnTo>
                    <a:lnTo>
                      <a:pt x="655" y="701"/>
                    </a:lnTo>
                    <a:lnTo>
                      <a:pt x="653" y="699"/>
                    </a:lnTo>
                    <a:lnTo>
                      <a:pt x="651" y="699"/>
                    </a:lnTo>
                    <a:lnTo>
                      <a:pt x="651" y="701"/>
                    </a:lnTo>
                    <a:lnTo>
                      <a:pt x="649" y="701"/>
                    </a:lnTo>
                    <a:lnTo>
                      <a:pt x="649" y="699"/>
                    </a:lnTo>
                    <a:lnTo>
                      <a:pt x="649" y="697"/>
                    </a:lnTo>
                    <a:lnTo>
                      <a:pt x="649" y="697"/>
                    </a:lnTo>
                    <a:lnTo>
                      <a:pt x="646" y="697"/>
                    </a:lnTo>
                    <a:lnTo>
                      <a:pt x="646" y="699"/>
                    </a:lnTo>
                    <a:lnTo>
                      <a:pt x="644" y="699"/>
                    </a:lnTo>
                    <a:lnTo>
                      <a:pt x="646" y="697"/>
                    </a:lnTo>
                    <a:lnTo>
                      <a:pt x="642" y="697"/>
                    </a:lnTo>
                    <a:lnTo>
                      <a:pt x="642" y="699"/>
                    </a:lnTo>
                    <a:lnTo>
                      <a:pt x="640" y="697"/>
                    </a:lnTo>
                    <a:lnTo>
                      <a:pt x="640" y="695"/>
                    </a:lnTo>
                    <a:lnTo>
                      <a:pt x="635" y="695"/>
                    </a:lnTo>
                    <a:lnTo>
                      <a:pt x="635" y="692"/>
                    </a:lnTo>
                    <a:lnTo>
                      <a:pt x="637" y="692"/>
                    </a:lnTo>
                    <a:lnTo>
                      <a:pt x="640" y="690"/>
                    </a:lnTo>
                    <a:lnTo>
                      <a:pt x="642" y="690"/>
                    </a:lnTo>
                    <a:lnTo>
                      <a:pt x="640" y="690"/>
                    </a:lnTo>
                    <a:lnTo>
                      <a:pt x="640" y="692"/>
                    </a:lnTo>
                    <a:lnTo>
                      <a:pt x="644" y="695"/>
                    </a:lnTo>
                    <a:lnTo>
                      <a:pt x="644" y="692"/>
                    </a:lnTo>
                    <a:lnTo>
                      <a:pt x="644" y="692"/>
                    </a:lnTo>
                    <a:lnTo>
                      <a:pt x="642" y="688"/>
                    </a:lnTo>
                    <a:lnTo>
                      <a:pt x="642" y="686"/>
                    </a:lnTo>
                    <a:lnTo>
                      <a:pt x="640" y="686"/>
                    </a:lnTo>
                    <a:lnTo>
                      <a:pt x="642" y="688"/>
                    </a:lnTo>
                    <a:lnTo>
                      <a:pt x="637" y="686"/>
                    </a:lnTo>
                    <a:lnTo>
                      <a:pt x="640" y="684"/>
                    </a:lnTo>
                    <a:lnTo>
                      <a:pt x="642" y="684"/>
                    </a:lnTo>
                    <a:lnTo>
                      <a:pt x="640" y="681"/>
                    </a:lnTo>
                    <a:lnTo>
                      <a:pt x="642" y="679"/>
                    </a:lnTo>
                    <a:lnTo>
                      <a:pt x="637" y="679"/>
                    </a:lnTo>
                    <a:lnTo>
                      <a:pt x="635" y="681"/>
                    </a:lnTo>
                    <a:lnTo>
                      <a:pt x="635" y="679"/>
                    </a:lnTo>
                    <a:lnTo>
                      <a:pt x="633" y="679"/>
                    </a:lnTo>
                    <a:lnTo>
                      <a:pt x="633" y="677"/>
                    </a:lnTo>
                    <a:lnTo>
                      <a:pt x="635" y="677"/>
                    </a:lnTo>
                    <a:lnTo>
                      <a:pt x="637" y="672"/>
                    </a:lnTo>
                    <a:lnTo>
                      <a:pt x="640" y="672"/>
                    </a:lnTo>
                    <a:lnTo>
                      <a:pt x="640" y="677"/>
                    </a:lnTo>
                    <a:close/>
                    <a:moveTo>
                      <a:pt x="23" y="655"/>
                    </a:moveTo>
                    <a:lnTo>
                      <a:pt x="25" y="655"/>
                    </a:lnTo>
                    <a:lnTo>
                      <a:pt x="27" y="657"/>
                    </a:lnTo>
                    <a:lnTo>
                      <a:pt x="23" y="659"/>
                    </a:lnTo>
                    <a:lnTo>
                      <a:pt x="18" y="661"/>
                    </a:lnTo>
                    <a:lnTo>
                      <a:pt x="16" y="661"/>
                    </a:lnTo>
                    <a:lnTo>
                      <a:pt x="14" y="661"/>
                    </a:lnTo>
                    <a:lnTo>
                      <a:pt x="14" y="664"/>
                    </a:lnTo>
                    <a:lnTo>
                      <a:pt x="11" y="668"/>
                    </a:lnTo>
                    <a:lnTo>
                      <a:pt x="14" y="668"/>
                    </a:lnTo>
                    <a:lnTo>
                      <a:pt x="11" y="672"/>
                    </a:lnTo>
                    <a:lnTo>
                      <a:pt x="11" y="672"/>
                    </a:lnTo>
                    <a:lnTo>
                      <a:pt x="11" y="672"/>
                    </a:lnTo>
                    <a:lnTo>
                      <a:pt x="11" y="672"/>
                    </a:lnTo>
                    <a:lnTo>
                      <a:pt x="11" y="672"/>
                    </a:lnTo>
                    <a:lnTo>
                      <a:pt x="7" y="672"/>
                    </a:lnTo>
                    <a:lnTo>
                      <a:pt x="7" y="672"/>
                    </a:lnTo>
                    <a:lnTo>
                      <a:pt x="7" y="675"/>
                    </a:lnTo>
                    <a:lnTo>
                      <a:pt x="14" y="684"/>
                    </a:lnTo>
                    <a:lnTo>
                      <a:pt x="11" y="684"/>
                    </a:lnTo>
                    <a:lnTo>
                      <a:pt x="3" y="672"/>
                    </a:lnTo>
                    <a:lnTo>
                      <a:pt x="0" y="661"/>
                    </a:lnTo>
                    <a:lnTo>
                      <a:pt x="3" y="661"/>
                    </a:lnTo>
                    <a:lnTo>
                      <a:pt x="9" y="661"/>
                    </a:lnTo>
                    <a:lnTo>
                      <a:pt x="9" y="659"/>
                    </a:lnTo>
                    <a:lnTo>
                      <a:pt x="14" y="659"/>
                    </a:lnTo>
                    <a:lnTo>
                      <a:pt x="14" y="657"/>
                    </a:lnTo>
                    <a:lnTo>
                      <a:pt x="16" y="655"/>
                    </a:lnTo>
                    <a:lnTo>
                      <a:pt x="20" y="657"/>
                    </a:lnTo>
                    <a:lnTo>
                      <a:pt x="23" y="655"/>
                    </a:lnTo>
                    <a:close/>
                    <a:moveTo>
                      <a:pt x="1007" y="6"/>
                    </a:moveTo>
                    <a:lnTo>
                      <a:pt x="1012" y="6"/>
                    </a:lnTo>
                    <a:lnTo>
                      <a:pt x="1007" y="8"/>
                    </a:lnTo>
                    <a:lnTo>
                      <a:pt x="1007" y="6"/>
                    </a:lnTo>
                    <a:lnTo>
                      <a:pt x="1007" y="6"/>
                    </a:lnTo>
                    <a:close/>
                    <a:moveTo>
                      <a:pt x="1000" y="2"/>
                    </a:moveTo>
                    <a:lnTo>
                      <a:pt x="1003" y="4"/>
                    </a:lnTo>
                    <a:lnTo>
                      <a:pt x="1007" y="4"/>
                    </a:lnTo>
                    <a:lnTo>
                      <a:pt x="1009" y="4"/>
                    </a:lnTo>
                    <a:lnTo>
                      <a:pt x="1012" y="0"/>
                    </a:lnTo>
                    <a:lnTo>
                      <a:pt x="1014" y="4"/>
                    </a:lnTo>
                    <a:lnTo>
                      <a:pt x="1012" y="6"/>
                    </a:lnTo>
                    <a:lnTo>
                      <a:pt x="1005" y="4"/>
                    </a:lnTo>
                    <a:lnTo>
                      <a:pt x="1005" y="6"/>
                    </a:lnTo>
                    <a:lnTo>
                      <a:pt x="1007" y="6"/>
                    </a:lnTo>
                    <a:lnTo>
                      <a:pt x="1007" y="8"/>
                    </a:lnTo>
                    <a:lnTo>
                      <a:pt x="1000" y="4"/>
                    </a:lnTo>
                    <a:lnTo>
                      <a:pt x="998" y="4"/>
                    </a:lnTo>
                    <a:lnTo>
                      <a:pt x="994" y="2"/>
                    </a:lnTo>
                    <a:lnTo>
                      <a:pt x="1003" y="0"/>
                    </a:lnTo>
                    <a:lnTo>
                      <a:pt x="1000" y="2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8" name="Freeform 891"/>
              <p:cNvSpPr>
                <a:spLocks/>
              </p:cNvSpPr>
              <p:nvPr/>
            </p:nvSpPr>
            <p:spPr bwMode="auto">
              <a:xfrm>
                <a:off x="2124" y="746"/>
                <a:ext cx="436" cy="433"/>
              </a:xfrm>
              <a:custGeom>
                <a:avLst/>
                <a:gdLst>
                  <a:gd name="T0" fmla="*/ 249 w 436"/>
                  <a:gd name="T1" fmla="*/ 49 h 433"/>
                  <a:gd name="T2" fmla="*/ 254 w 436"/>
                  <a:gd name="T3" fmla="*/ 71 h 433"/>
                  <a:gd name="T4" fmla="*/ 296 w 436"/>
                  <a:gd name="T5" fmla="*/ 109 h 433"/>
                  <a:gd name="T6" fmla="*/ 309 w 436"/>
                  <a:gd name="T7" fmla="*/ 140 h 433"/>
                  <a:gd name="T8" fmla="*/ 327 w 436"/>
                  <a:gd name="T9" fmla="*/ 182 h 433"/>
                  <a:gd name="T10" fmla="*/ 352 w 436"/>
                  <a:gd name="T11" fmla="*/ 176 h 433"/>
                  <a:gd name="T12" fmla="*/ 358 w 436"/>
                  <a:gd name="T13" fmla="*/ 169 h 433"/>
                  <a:gd name="T14" fmla="*/ 378 w 436"/>
                  <a:gd name="T15" fmla="*/ 189 h 433"/>
                  <a:gd name="T16" fmla="*/ 392 w 436"/>
                  <a:gd name="T17" fmla="*/ 193 h 433"/>
                  <a:gd name="T18" fmla="*/ 392 w 436"/>
                  <a:gd name="T19" fmla="*/ 211 h 433"/>
                  <a:gd name="T20" fmla="*/ 405 w 436"/>
                  <a:gd name="T21" fmla="*/ 231 h 433"/>
                  <a:gd name="T22" fmla="*/ 423 w 436"/>
                  <a:gd name="T23" fmla="*/ 253 h 433"/>
                  <a:gd name="T24" fmla="*/ 414 w 436"/>
                  <a:gd name="T25" fmla="*/ 258 h 433"/>
                  <a:gd name="T26" fmla="*/ 405 w 436"/>
                  <a:gd name="T27" fmla="*/ 264 h 433"/>
                  <a:gd name="T28" fmla="*/ 423 w 436"/>
                  <a:gd name="T29" fmla="*/ 273 h 433"/>
                  <a:gd name="T30" fmla="*/ 432 w 436"/>
                  <a:gd name="T31" fmla="*/ 287 h 433"/>
                  <a:gd name="T32" fmla="*/ 430 w 436"/>
                  <a:gd name="T33" fmla="*/ 304 h 433"/>
                  <a:gd name="T34" fmla="*/ 427 w 436"/>
                  <a:gd name="T35" fmla="*/ 311 h 433"/>
                  <a:gd name="T36" fmla="*/ 410 w 436"/>
                  <a:gd name="T37" fmla="*/ 307 h 433"/>
                  <a:gd name="T38" fmla="*/ 410 w 436"/>
                  <a:gd name="T39" fmla="*/ 318 h 433"/>
                  <a:gd name="T40" fmla="*/ 381 w 436"/>
                  <a:gd name="T41" fmla="*/ 331 h 433"/>
                  <a:gd name="T42" fmla="*/ 392 w 436"/>
                  <a:gd name="T43" fmla="*/ 344 h 433"/>
                  <a:gd name="T44" fmla="*/ 374 w 436"/>
                  <a:gd name="T45" fmla="*/ 353 h 433"/>
                  <a:gd name="T46" fmla="*/ 358 w 436"/>
                  <a:gd name="T47" fmla="*/ 347 h 433"/>
                  <a:gd name="T48" fmla="*/ 343 w 436"/>
                  <a:gd name="T49" fmla="*/ 351 h 433"/>
                  <a:gd name="T50" fmla="*/ 332 w 436"/>
                  <a:gd name="T51" fmla="*/ 362 h 433"/>
                  <a:gd name="T52" fmla="*/ 329 w 436"/>
                  <a:gd name="T53" fmla="*/ 384 h 433"/>
                  <a:gd name="T54" fmla="*/ 323 w 436"/>
                  <a:gd name="T55" fmla="*/ 393 h 433"/>
                  <a:gd name="T56" fmla="*/ 298 w 436"/>
                  <a:gd name="T57" fmla="*/ 407 h 433"/>
                  <a:gd name="T58" fmla="*/ 272 w 436"/>
                  <a:gd name="T59" fmla="*/ 393 h 433"/>
                  <a:gd name="T60" fmla="*/ 247 w 436"/>
                  <a:gd name="T61" fmla="*/ 404 h 433"/>
                  <a:gd name="T62" fmla="*/ 225 w 436"/>
                  <a:gd name="T63" fmla="*/ 398 h 433"/>
                  <a:gd name="T64" fmla="*/ 205 w 436"/>
                  <a:gd name="T65" fmla="*/ 416 h 433"/>
                  <a:gd name="T66" fmla="*/ 191 w 436"/>
                  <a:gd name="T67" fmla="*/ 427 h 433"/>
                  <a:gd name="T68" fmla="*/ 189 w 436"/>
                  <a:gd name="T69" fmla="*/ 407 h 433"/>
                  <a:gd name="T70" fmla="*/ 182 w 436"/>
                  <a:gd name="T71" fmla="*/ 393 h 433"/>
                  <a:gd name="T72" fmla="*/ 176 w 436"/>
                  <a:gd name="T73" fmla="*/ 393 h 433"/>
                  <a:gd name="T74" fmla="*/ 167 w 436"/>
                  <a:gd name="T75" fmla="*/ 384 h 433"/>
                  <a:gd name="T76" fmla="*/ 145 w 436"/>
                  <a:gd name="T77" fmla="*/ 373 h 433"/>
                  <a:gd name="T78" fmla="*/ 109 w 436"/>
                  <a:gd name="T79" fmla="*/ 380 h 433"/>
                  <a:gd name="T80" fmla="*/ 84 w 436"/>
                  <a:gd name="T81" fmla="*/ 376 h 433"/>
                  <a:gd name="T82" fmla="*/ 11 w 436"/>
                  <a:gd name="T83" fmla="*/ 331 h 433"/>
                  <a:gd name="T84" fmla="*/ 13 w 436"/>
                  <a:gd name="T85" fmla="*/ 298 h 433"/>
                  <a:gd name="T86" fmla="*/ 31 w 436"/>
                  <a:gd name="T87" fmla="*/ 280 h 433"/>
                  <a:gd name="T88" fmla="*/ 55 w 436"/>
                  <a:gd name="T89" fmla="*/ 258 h 433"/>
                  <a:gd name="T90" fmla="*/ 71 w 436"/>
                  <a:gd name="T91" fmla="*/ 247 h 433"/>
                  <a:gd name="T92" fmla="*/ 91 w 436"/>
                  <a:gd name="T93" fmla="*/ 227 h 433"/>
                  <a:gd name="T94" fmla="*/ 116 w 436"/>
                  <a:gd name="T95" fmla="*/ 211 h 433"/>
                  <a:gd name="T96" fmla="*/ 102 w 436"/>
                  <a:gd name="T97" fmla="*/ 209 h 433"/>
                  <a:gd name="T98" fmla="*/ 89 w 436"/>
                  <a:gd name="T99" fmla="*/ 200 h 433"/>
                  <a:gd name="T100" fmla="*/ 107 w 436"/>
                  <a:gd name="T101" fmla="*/ 165 h 433"/>
                  <a:gd name="T102" fmla="*/ 104 w 436"/>
                  <a:gd name="T103" fmla="*/ 149 h 433"/>
                  <a:gd name="T104" fmla="*/ 96 w 436"/>
                  <a:gd name="T105" fmla="*/ 111 h 433"/>
                  <a:gd name="T106" fmla="*/ 109 w 436"/>
                  <a:gd name="T107" fmla="*/ 98 h 433"/>
                  <a:gd name="T108" fmla="*/ 124 w 436"/>
                  <a:gd name="T109" fmla="*/ 89 h 433"/>
                  <a:gd name="T110" fmla="*/ 140 w 436"/>
                  <a:gd name="T111" fmla="*/ 80 h 433"/>
                  <a:gd name="T112" fmla="*/ 167 w 436"/>
                  <a:gd name="T113" fmla="*/ 78 h 433"/>
                  <a:gd name="T114" fmla="*/ 191 w 436"/>
                  <a:gd name="T115" fmla="*/ 67 h 433"/>
                  <a:gd name="T116" fmla="*/ 205 w 436"/>
                  <a:gd name="T117" fmla="*/ 51 h 433"/>
                  <a:gd name="T118" fmla="*/ 207 w 436"/>
                  <a:gd name="T119" fmla="*/ 34 h 433"/>
                  <a:gd name="T120" fmla="*/ 236 w 436"/>
                  <a:gd name="T121" fmla="*/ 34 h 433"/>
                  <a:gd name="T122" fmla="*/ 283 w 436"/>
                  <a:gd name="T123" fmla="*/ 9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6" h="433">
                    <a:moveTo>
                      <a:pt x="285" y="14"/>
                    </a:moveTo>
                    <a:lnTo>
                      <a:pt x="292" y="20"/>
                    </a:lnTo>
                    <a:lnTo>
                      <a:pt x="294" y="22"/>
                    </a:lnTo>
                    <a:lnTo>
                      <a:pt x="285" y="27"/>
                    </a:lnTo>
                    <a:lnTo>
                      <a:pt x="280" y="29"/>
                    </a:lnTo>
                    <a:lnTo>
                      <a:pt x="265" y="45"/>
                    </a:lnTo>
                    <a:lnTo>
                      <a:pt x="256" y="45"/>
                    </a:lnTo>
                    <a:lnTo>
                      <a:pt x="249" y="49"/>
                    </a:lnTo>
                    <a:lnTo>
                      <a:pt x="249" y="56"/>
                    </a:lnTo>
                    <a:lnTo>
                      <a:pt x="254" y="58"/>
                    </a:lnTo>
                    <a:lnTo>
                      <a:pt x="256" y="60"/>
                    </a:lnTo>
                    <a:lnTo>
                      <a:pt x="254" y="62"/>
                    </a:lnTo>
                    <a:lnTo>
                      <a:pt x="251" y="67"/>
                    </a:lnTo>
                    <a:lnTo>
                      <a:pt x="243" y="71"/>
                    </a:lnTo>
                    <a:lnTo>
                      <a:pt x="247" y="74"/>
                    </a:lnTo>
                    <a:lnTo>
                      <a:pt x="254" y="71"/>
                    </a:lnTo>
                    <a:lnTo>
                      <a:pt x="258" y="74"/>
                    </a:lnTo>
                    <a:lnTo>
                      <a:pt x="263" y="78"/>
                    </a:lnTo>
                    <a:lnTo>
                      <a:pt x="265" y="78"/>
                    </a:lnTo>
                    <a:lnTo>
                      <a:pt x="272" y="85"/>
                    </a:lnTo>
                    <a:lnTo>
                      <a:pt x="280" y="85"/>
                    </a:lnTo>
                    <a:lnTo>
                      <a:pt x="289" y="89"/>
                    </a:lnTo>
                    <a:lnTo>
                      <a:pt x="298" y="109"/>
                    </a:lnTo>
                    <a:lnTo>
                      <a:pt x="296" y="109"/>
                    </a:lnTo>
                    <a:lnTo>
                      <a:pt x="292" y="109"/>
                    </a:lnTo>
                    <a:lnTo>
                      <a:pt x="298" y="118"/>
                    </a:lnTo>
                    <a:lnTo>
                      <a:pt x="300" y="127"/>
                    </a:lnTo>
                    <a:lnTo>
                      <a:pt x="305" y="131"/>
                    </a:lnTo>
                    <a:lnTo>
                      <a:pt x="303" y="133"/>
                    </a:lnTo>
                    <a:lnTo>
                      <a:pt x="307" y="138"/>
                    </a:lnTo>
                    <a:lnTo>
                      <a:pt x="309" y="140"/>
                    </a:lnTo>
                    <a:lnTo>
                      <a:pt x="309" y="140"/>
                    </a:lnTo>
                    <a:lnTo>
                      <a:pt x="318" y="156"/>
                    </a:lnTo>
                    <a:lnTo>
                      <a:pt x="321" y="160"/>
                    </a:lnTo>
                    <a:lnTo>
                      <a:pt x="325" y="167"/>
                    </a:lnTo>
                    <a:lnTo>
                      <a:pt x="325" y="169"/>
                    </a:lnTo>
                    <a:lnTo>
                      <a:pt x="323" y="171"/>
                    </a:lnTo>
                    <a:lnTo>
                      <a:pt x="323" y="173"/>
                    </a:lnTo>
                    <a:lnTo>
                      <a:pt x="327" y="178"/>
                    </a:lnTo>
                    <a:lnTo>
                      <a:pt x="327" y="182"/>
                    </a:lnTo>
                    <a:lnTo>
                      <a:pt x="341" y="180"/>
                    </a:lnTo>
                    <a:lnTo>
                      <a:pt x="341" y="182"/>
                    </a:lnTo>
                    <a:lnTo>
                      <a:pt x="345" y="180"/>
                    </a:lnTo>
                    <a:lnTo>
                      <a:pt x="347" y="178"/>
                    </a:lnTo>
                    <a:lnTo>
                      <a:pt x="345" y="176"/>
                    </a:lnTo>
                    <a:lnTo>
                      <a:pt x="349" y="176"/>
                    </a:lnTo>
                    <a:lnTo>
                      <a:pt x="349" y="176"/>
                    </a:lnTo>
                    <a:lnTo>
                      <a:pt x="352" y="176"/>
                    </a:lnTo>
                    <a:lnTo>
                      <a:pt x="349" y="171"/>
                    </a:lnTo>
                    <a:lnTo>
                      <a:pt x="349" y="171"/>
                    </a:lnTo>
                    <a:lnTo>
                      <a:pt x="349" y="169"/>
                    </a:lnTo>
                    <a:lnTo>
                      <a:pt x="354" y="167"/>
                    </a:lnTo>
                    <a:lnTo>
                      <a:pt x="354" y="167"/>
                    </a:lnTo>
                    <a:lnTo>
                      <a:pt x="356" y="162"/>
                    </a:lnTo>
                    <a:lnTo>
                      <a:pt x="356" y="167"/>
                    </a:lnTo>
                    <a:lnTo>
                      <a:pt x="358" y="169"/>
                    </a:lnTo>
                    <a:lnTo>
                      <a:pt x="358" y="169"/>
                    </a:lnTo>
                    <a:lnTo>
                      <a:pt x="367" y="182"/>
                    </a:lnTo>
                    <a:lnTo>
                      <a:pt x="365" y="185"/>
                    </a:lnTo>
                    <a:lnTo>
                      <a:pt x="365" y="185"/>
                    </a:lnTo>
                    <a:lnTo>
                      <a:pt x="370" y="182"/>
                    </a:lnTo>
                    <a:lnTo>
                      <a:pt x="374" y="187"/>
                    </a:lnTo>
                    <a:lnTo>
                      <a:pt x="376" y="185"/>
                    </a:lnTo>
                    <a:lnTo>
                      <a:pt x="378" y="189"/>
                    </a:lnTo>
                    <a:lnTo>
                      <a:pt x="381" y="185"/>
                    </a:lnTo>
                    <a:lnTo>
                      <a:pt x="381" y="189"/>
                    </a:lnTo>
                    <a:lnTo>
                      <a:pt x="381" y="189"/>
                    </a:lnTo>
                    <a:lnTo>
                      <a:pt x="385" y="185"/>
                    </a:lnTo>
                    <a:lnTo>
                      <a:pt x="390" y="189"/>
                    </a:lnTo>
                    <a:lnTo>
                      <a:pt x="385" y="193"/>
                    </a:lnTo>
                    <a:lnTo>
                      <a:pt x="387" y="196"/>
                    </a:lnTo>
                    <a:lnTo>
                      <a:pt x="392" y="193"/>
                    </a:lnTo>
                    <a:lnTo>
                      <a:pt x="394" y="196"/>
                    </a:lnTo>
                    <a:lnTo>
                      <a:pt x="387" y="200"/>
                    </a:lnTo>
                    <a:lnTo>
                      <a:pt x="387" y="202"/>
                    </a:lnTo>
                    <a:lnTo>
                      <a:pt x="390" y="205"/>
                    </a:lnTo>
                    <a:lnTo>
                      <a:pt x="387" y="207"/>
                    </a:lnTo>
                    <a:lnTo>
                      <a:pt x="392" y="209"/>
                    </a:lnTo>
                    <a:lnTo>
                      <a:pt x="392" y="209"/>
                    </a:lnTo>
                    <a:lnTo>
                      <a:pt x="392" y="211"/>
                    </a:lnTo>
                    <a:lnTo>
                      <a:pt x="390" y="213"/>
                    </a:lnTo>
                    <a:lnTo>
                      <a:pt x="390" y="218"/>
                    </a:lnTo>
                    <a:lnTo>
                      <a:pt x="390" y="218"/>
                    </a:lnTo>
                    <a:lnTo>
                      <a:pt x="392" y="222"/>
                    </a:lnTo>
                    <a:lnTo>
                      <a:pt x="390" y="225"/>
                    </a:lnTo>
                    <a:lnTo>
                      <a:pt x="398" y="229"/>
                    </a:lnTo>
                    <a:lnTo>
                      <a:pt x="403" y="229"/>
                    </a:lnTo>
                    <a:lnTo>
                      <a:pt x="405" y="231"/>
                    </a:lnTo>
                    <a:lnTo>
                      <a:pt x="407" y="233"/>
                    </a:lnTo>
                    <a:lnTo>
                      <a:pt x="410" y="236"/>
                    </a:lnTo>
                    <a:lnTo>
                      <a:pt x="414" y="238"/>
                    </a:lnTo>
                    <a:lnTo>
                      <a:pt x="412" y="240"/>
                    </a:lnTo>
                    <a:lnTo>
                      <a:pt x="414" y="242"/>
                    </a:lnTo>
                    <a:lnTo>
                      <a:pt x="419" y="249"/>
                    </a:lnTo>
                    <a:lnTo>
                      <a:pt x="421" y="249"/>
                    </a:lnTo>
                    <a:lnTo>
                      <a:pt x="423" y="253"/>
                    </a:lnTo>
                    <a:lnTo>
                      <a:pt x="425" y="256"/>
                    </a:lnTo>
                    <a:lnTo>
                      <a:pt x="421" y="260"/>
                    </a:lnTo>
                    <a:lnTo>
                      <a:pt x="419" y="260"/>
                    </a:lnTo>
                    <a:lnTo>
                      <a:pt x="416" y="258"/>
                    </a:lnTo>
                    <a:lnTo>
                      <a:pt x="419" y="258"/>
                    </a:lnTo>
                    <a:lnTo>
                      <a:pt x="416" y="256"/>
                    </a:lnTo>
                    <a:lnTo>
                      <a:pt x="414" y="258"/>
                    </a:lnTo>
                    <a:lnTo>
                      <a:pt x="414" y="258"/>
                    </a:lnTo>
                    <a:lnTo>
                      <a:pt x="414" y="256"/>
                    </a:lnTo>
                    <a:lnTo>
                      <a:pt x="414" y="256"/>
                    </a:lnTo>
                    <a:lnTo>
                      <a:pt x="410" y="253"/>
                    </a:lnTo>
                    <a:lnTo>
                      <a:pt x="407" y="258"/>
                    </a:lnTo>
                    <a:lnTo>
                      <a:pt x="403" y="260"/>
                    </a:lnTo>
                    <a:lnTo>
                      <a:pt x="403" y="262"/>
                    </a:lnTo>
                    <a:lnTo>
                      <a:pt x="403" y="262"/>
                    </a:lnTo>
                    <a:lnTo>
                      <a:pt x="405" y="264"/>
                    </a:lnTo>
                    <a:lnTo>
                      <a:pt x="405" y="267"/>
                    </a:lnTo>
                    <a:lnTo>
                      <a:pt x="407" y="267"/>
                    </a:lnTo>
                    <a:lnTo>
                      <a:pt x="407" y="269"/>
                    </a:lnTo>
                    <a:lnTo>
                      <a:pt x="410" y="269"/>
                    </a:lnTo>
                    <a:lnTo>
                      <a:pt x="416" y="273"/>
                    </a:lnTo>
                    <a:lnTo>
                      <a:pt x="421" y="271"/>
                    </a:lnTo>
                    <a:lnTo>
                      <a:pt x="421" y="273"/>
                    </a:lnTo>
                    <a:lnTo>
                      <a:pt x="423" y="273"/>
                    </a:lnTo>
                    <a:lnTo>
                      <a:pt x="423" y="273"/>
                    </a:lnTo>
                    <a:lnTo>
                      <a:pt x="427" y="271"/>
                    </a:lnTo>
                    <a:lnTo>
                      <a:pt x="425" y="276"/>
                    </a:lnTo>
                    <a:lnTo>
                      <a:pt x="430" y="278"/>
                    </a:lnTo>
                    <a:lnTo>
                      <a:pt x="434" y="282"/>
                    </a:lnTo>
                    <a:lnTo>
                      <a:pt x="432" y="284"/>
                    </a:lnTo>
                    <a:lnTo>
                      <a:pt x="432" y="284"/>
                    </a:lnTo>
                    <a:lnTo>
                      <a:pt x="432" y="287"/>
                    </a:lnTo>
                    <a:lnTo>
                      <a:pt x="432" y="289"/>
                    </a:lnTo>
                    <a:lnTo>
                      <a:pt x="430" y="291"/>
                    </a:lnTo>
                    <a:lnTo>
                      <a:pt x="434" y="293"/>
                    </a:lnTo>
                    <a:lnTo>
                      <a:pt x="434" y="293"/>
                    </a:lnTo>
                    <a:lnTo>
                      <a:pt x="434" y="298"/>
                    </a:lnTo>
                    <a:lnTo>
                      <a:pt x="430" y="298"/>
                    </a:lnTo>
                    <a:lnTo>
                      <a:pt x="432" y="302"/>
                    </a:lnTo>
                    <a:lnTo>
                      <a:pt x="430" y="304"/>
                    </a:lnTo>
                    <a:lnTo>
                      <a:pt x="432" y="307"/>
                    </a:lnTo>
                    <a:lnTo>
                      <a:pt x="432" y="311"/>
                    </a:lnTo>
                    <a:lnTo>
                      <a:pt x="436" y="311"/>
                    </a:lnTo>
                    <a:lnTo>
                      <a:pt x="436" y="313"/>
                    </a:lnTo>
                    <a:lnTo>
                      <a:pt x="432" y="316"/>
                    </a:lnTo>
                    <a:lnTo>
                      <a:pt x="430" y="316"/>
                    </a:lnTo>
                    <a:lnTo>
                      <a:pt x="430" y="313"/>
                    </a:lnTo>
                    <a:lnTo>
                      <a:pt x="427" y="311"/>
                    </a:lnTo>
                    <a:lnTo>
                      <a:pt x="427" y="309"/>
                    </a:lnTo>
                    <a:lnTo>
                      <a:pt x="423" y="309"/>
                    </a:lnTo>
                    <a:lnTo>
                      <a:pt x="423" y="307"/>
                    </a:lnTo>
                    <a:lnTo>
                      <a:pt x="419" y="309"/>
                    </a:lnTo>
                    <a:lnTo>
                      <a:pt x="414" y="309"/>
                    </a:lnTo>
                    <a:lnTo>
                      <a:pt x="412" y="307"/>
                    </a:lnTo>
                    <a:lnTo>
                      <a:pt x="412" y="304"/>
                    </a:lnTo>
                    <a:lnTo>
                      <a:pt x="410" y="307"/>
                    </a:lnTo>
                    <a:lnTo>
                      <a:pt x="407" y="309"/>
                    </a:lnTo>
                    <a:lnTo>
                      <a:pt x="407" y="311"/>
                    </a:lnTo>
                    <a:lnTo>
                      <a:pt x="403" y="311"/>
                    </a:lnTo>
                    <a:lnTo>
                      <a:pt x="405" y="313"/>
                    </a:lnTo>
                    <a:lnTo>
                      <a:pt x="405" y="313"/>
                    </a:lnTo>
                    <a:lnTo>
                      <a:pt x="405" y="316"/>
                    </a:lnTo>
                    <a:lnTo>
                      <a:pt x="407" y="316"/>
                    </a:lnTo>
                    <a:lnTo>
                      <a:pt x="410" y="318"/>
                    </a:lnTo>
                    <a:lnTo>
                      <a:pt x="405" y="320"/>
                    </a:lnTo>
                    <a:lnTo>
                      <a:pt x="401" y="322"/>
                    </a:lnTo>
                    <a:lnTo>
                      <a:pt x="401" y="322"/>
                    </a:lnTo>
                    <a:lnTo>
                      <a:pt x="398" y="324"/>
                    </a:lnTo>
                    <a:lnTo>
                      <a:pt x="392" y="327"/>
                    </a:lnTo>
                    <a:lnTo>
                      <a:pt x="392" y="327"/>
                    </a:lnTo>
                    <a:lnTo>
                      <a:pt x="390" y="329"/>
                    </a:lnTo>
                    <a:lnTo>
                      <a:pt x="381" y="331"/>
                    </a:lnTo>
                    <a:lnTo>
                      <a:pt x="381" y="333"/>
                    </a:lnTo>
                    <a:lnTo>
                      <a:pt x="378" y="336"/>
                    </a:lnTo>
                    <a:lnTo>
                      <a:pt x="387" y="331"/>
                    </a:lnTo>
                    <a:lnTo>
                      <a:pt x="392" y="336"/>
                    </a:lnTo>
                    <a:lnTo>
                      <a:pt x="390" y="338"/>
                    </a:lnTo>
                    <a:lnTo>
                      <a:pt x="394" y="338"/>
                    </a:lnTo>
                    <a:lnTo>
                      <a:pt x="394" y="340"/>
                    </a:lnTo>
                    <a:lnTo>
                      <a:pt x="392" y="344"/>
                    </a:lnTo>
                    <a:lnTo>
                      <a:pt x="392" y="353"/>
                    </a:lnTo>
                    <a:lnTo>
                      <a:pt x="390" y="356"/>
                    </a:lnTo>
                    <a:lnTo>
                      <a:pt x="385" y="358"/>
                    </a:lnTo>
                    <a:lnTo>
                      <a:pt x="387" y="356"/>
                    </a:lnTo>
                    <a:lnTo>
                      <a:pt x="383" y="353"/>
                    </a:lnTo>
                    <a:lnTo>
                      <a:pt x="381" y="356"/>
                    </a:lnTo>
                    <a:lnTo>
                      <a:pt x="374" y="358"/>
                    </a:lnTo>
                    <a:lnTo>
                      <a:pt x="374" y="353"/>
                    </a:lnTo>
                    <a:lnTo>
                      <a:pt x="367" y="353"/>
                    </a:lnTo>
                    <a:lnTo>
                      <a:pt x="367" y="349"/>
                    </a:lnTo>
                    <a:lnTo>
                      <a:pt x="365" y="347"/>
                    </a:lnTo>
                    <a:lnTo>
                      <a:pt x="365" y="342"/>
                    </a:lnTo>
                    <a:lnTo>
                      <a:pt x="363" y="340"/>
                    </a:lnTo>
                    <a:lnTo>
                      <a:pt x="358" y="342"/>
                    </a:lnTo>
                    <a:lnTo>
                      <a:pt x="361" y="344"/>
                    </a:lnTo>
                    <a:lnTo>
                      <a:pt x="358" y="347"/>
                    </a:lnTo>
                    <a:lnTo>
                      <a:pt x="358" y="349"/>
                    </a:lnTo>
                    <a:lnTo>
                      <a:pt x="356" y="349"/>
                    </a:lnTo>
                    <a:lnTo>
                      <a:pt x="352" y="347"/>
                    </a:lnTo>
                    <a:lnTo>
                      <a:pt x="349" y="347"/>
                    </a:lnTo>
                    <a:lnTo>
                      <a:pt x="354" y="349"/>
                    </a:lnTo>
                    <a:lnTo>
                      <a:pt x="349" y="353"/>
                    </a:lnTo>
                    <a:lnTo>
                      <a:pt x="345" y="351"/>
                    </a:lnTo>
                    <a:lnTo>
                      <a:pt x="343" y="351"/>
                    </a:lnTo>
                    <a:lnTo>
                      <a:pt x="338" y="351"/>
                    </a:lnTo>
                    <a:lnTo>
                      <a:pt x="332" y="344"/>
                    </a:lnTo>
                    <a:lnTo>
                      <a:pt x="334" y="349"/>
                    </a:lnTo>
                    <a:lnTo>
                      <a:pt x="332" y="349"/>
                    </a:lnTo>
                    <a:lnTo>
                      <a:pt x="332" y="349"/>
                    </a:lnTo>
                    <a:lnTo>
                      <a:pt x="336" y="353"/>
                    </a:lnTo>
                    <a:lnTo>
                      <a:pt x="341" y="353"/>
                    </a:lnTo>
                    <a:lnTo>
                      <a:pt x="332" y="362"/>
                    </a:lnTo>
                    <a:lnTo>
                      <a:pt x="334" y="364"/>
                    </a:lnTo>
                    <a:lnTo>
                      <a:pt x="332" y="367"/>
                    </a:lnTo>
                    <a:lnTo>
                      <a:pt x="332" y="373"/>
                    </a:lnTo>
                    <a:lnTo>
                      <a:pt x="332" y="376"/>
                    </a:lnTo>
                    <a:lnTo>
                      <a:pt x="329" y="376"/>
                    </a:lnTo>
                    <a:lnTo>
                      <a:pt x="327" y="378"/>
                    </a:lnTo>
                    <a:lnTo>
                      <a:pt x="329" y="380"/>
                    </a:lnTo>
                    <a:lnTo>
                      <a:pt x="329" y="384"/>
                    </a:lnTo>
                    <a:lnTo>
                      <a:pt x="336" y="384"/>
                    </a:lnTo>
                    <a:lnTo>
                      <a:pt x="338" y="387"/>
                    </a:lnTo>
                    <a:lnTo>
                      <a:pt x="336" y="389"/>
                    </a:lnTo>
                    <a:lnTo>
                      <a:pt x="334" y="389"/>
                    </a:lnTo>
                    <a:lnTo>
                      <a:pt x="334" y="391"/>
                    </a:lnTo>
                    <a:lnTo>
                      <a:pt x="332" y="391"/>
                    </a:lnTo>
                    <a:lnTo>
                      <a:pt x="327" y="393"/>
                    </a:lnTo>
                    <a:lnTo>
                      <a:pt x="323" y="393"/>
                    </a:lnTo>
                    <a:lnTo>
                      <a:pt x="321" y="398"/>
                    </a:lnTo>
                    <a:lnTo>
                      <a:pt x="316" y="396"/>
                    </a:lnTo>
                    <a:lnTo>
                      <a:pt x="314" y="396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09" y="404"/>
                    </a:lnTo>
                    <a:lnTo>
                      <a:pt x="305" y="402"/>
                    </a:lnTo>
                    <a:lnTo>
                      <a:pt x="298" y="407"/>
                    </a:lnTo>
                    <a:lnTo>
                      <a:pt x="292" y="407"/>
                    </a:lnTo>
                    <a:lnTo>
                      <a:pt x="289" y="402"/>
                    </a:lnTo>
                    <a:lnTo>
                      <a:pt x="287" y="404"/>
                    </a:lnTo>
                    <a:lnTo>
                      <a:pt x="285" y="402"/>
                    </a:lnTo>
                    <a:lnTo>
                      <a:pt x="280" y="400"/>
                    </a:lnTo>
                    <a:lnTo>
                      <a:pt x="278" y="396"/>
                    </a:lnTo>
                    <a:lnTo>
                      <a:pt x="274" y="396"/>
                    </a:lnTo>
                    <a:lnTo>
                      <a:pt x="272" y="393"/>
                    </a:lnTo>
                    <a:lnTo>
                      <a:pt x="267" y="396"/>
                    </a:lnTo>
                    <a:lnTo>
                      <a:pt x="260" y="396"/>
                    </a:lnTo>
                    <a:lnTo>
                      <a:pt x="260" y="402"/>
                    </a:lnTo>
                    <a:lnTo>
                      <a:pt x="258" y="404"/>
                    </a:lnTo>
                    <a:lnTo>
                      <a:pt x="254" y="400"/>
                    </a:lnTo>
                    <a:lnTo>
                      <a:pt x="249" y="400"/>
                    </a:lnTo>
                    <a:lnTo>
                      <a:pt x="249" y="402"/>
                    </a:lnTo>
                    <a:lnTo>
                      <a:pt x="247" y="404"/>
                    </a:lnTo>
                    <a:lnTo>
                      <a:pt x="243" y="404"/>
                    </a:lnTo>
                    <a:lnTo>
                      <a:pt x="240" y="402"/>
                    </a:lnTo>
                    <a:lnTo>
                      <a:pt x="236" y="400"/>
                    </a:lnTo>
                    <a:lnTo>
                      <a:pt x="234" y="402"/>
                    </a:lnTo>
                    <a:lnTo>
                      <a:pt x="234" y="400"/>
                    </a:lnTo>
                    <a:lnTo>
                      <a:pt x="225" y="396"/>
                    </a:lnTo>
                    <a:lnTo>
                      <a:pt x="222" y="396"/>
                    </a:lnTo>
                    <a:lnTo>
                      <a:pt x="225" y="398"/>
                    </a:lnTo>
                    <a:lnTo>
                      <a:pt x="218" y="400"/>
                    </a:lnTo>
                    <a:lnTo>
                      <a:pt x="218" y="402"/>
                    </a:lnTo>
                    <a:lnTo>
                      <a:pt x="214" y="409"/>
                    </a:lnTo>
                    <a:lnTo>
                      <a:pt x="211" y="409"/>
                    </a:lnTo>
                    <a:lnTo>
                      <a:pt x="209" y="411"/>
                    </a:lnTo>
                    <a:lnTo>
                      <a:pt x="211" y="416"/>
                    </a:lnTo>
                    <a:lnTo>
                      <a:pt x="207" y="416"/>
                    </a:lnTo>
                    <a:lnTo>
                      <a:pt x="205" y="416"/>
                    </a:lnTo>
                    <a:lnTo>
                      <a:pt x="205" y="420"/>
                    </a:lnTo>
                    <a:lnTo>
                      <a:pt x="200" y="424"/>
                    </a:lnTo>
                    <a:lnTo>
                      <a:pt x="200" y="424"/>
                    </a:lnTo>
                    <a:lnTo>
                      <a:pt x="205" y="427"/>
                    </a:lnTo>
                    <a:lnTo>
                      <a:pt x="202" y="429"/>
                    </a:lnTo>
                    <a:lnTo>
                      <a:pt x="191" y="433"/>
                    </a:lnTo>
                    <a:lnTo>
                      <a:pt x="194" y="431"/>
                    </a:lnTo>
                    <a:lnTo>
                      <a:pt x="191" y="427"/>
                    </a:lnTo>
                    <a:lnTo>
                      <a:pt x="191" y="424"/>
                    </a:lnTo>
                    <a:lnTo>
                      <a:pt x="185" y="420"/>
                    </a:lnTo>
                    <a:lnTo>
                      <a:pt x="185" y="418"/>
                    </a:lnTo>
                    <a:lnTo>
                      <a:pt x="182" y="416"/>
                    </a:lnTo>
                    <a:lnTo>
                      <a:pt x="189" y="413"/>
                    </a:lnTo>
                    <a:lnTo>
                      <a:pt x="189" y="411"/>
                    </a:lnTo>
                    <a:lnTo>
                      <a:pt x="187" y="409"/>
                    </a:lnTo>
                    <a:lnTo>
                      <a:pt x="189" y="407"/>
                    </a:lnTo>
                    <a:lnTo>
                      <a:pt x="189" y="407"/>
                    </a:lnTo>
                    <a:lnTo>
                      <a:pt x="191" y="407"/>
                    </a:lnTo>
                    <a:lnTo>
                      <a:pt x="194" y="402"/>
                    </a:lnTo>
                    <a:lnTo>
                      <a:pt x="191" y="398"/>
                    </a:lnTo>
                    <a:lnTo>
                      <a:pt x="189" y="398"/>
                    </a:lnTo>
                    <a:lnTo>
                      <a:pt x="189" y="391"/>
                    </a:lnTo>
                    <a:lnTo>
                      <a:pt x="187" y="391"/>
                    </a:lnTo>
                    <a:lnTo>
                      <a:pt x="182" y="393"/>
                    </a:lnTo>
                    <a:lnTo>
                      <a:pt x="182" y="398"/>
                    </a:lnTo>
                    <a:lnTo>
                      <a:pt x="182" y="398"/>
                    </a:lnTo>
                    <a:lnTo>
                      <a:pt x="182" y="400"/>
                    </a:lnTo>
                    <a:lnTo>
                      <a:pt x="180" y="400"/>
                    </a:lnTo>
                    <a:lnTo>
                      <a:pt x="178" y="396"/>
                    </a:lnTo>
                    <a:lnTo>
                      <a:pt x="173" y="396"/>
                    </a:lnTo>
                    <a:lnTo>
                      <a:pt x="173" y="393"/>
                    </a:lnTo>
                    <a:lnTo>
                      <a:pt x="176" y="393"/>
                    </a:lnTo>
                    <a:lnTo>
                      <a:pt x="176" y="391"/>
                    </a:lnTo>
                    <a:lnTo>
                      <a:pt x="171" y="389"/>
                    </a:lnTo>
                    <a:lnTo>
                      <a:pt x="176" y="387"/>
                    </a:lnTo>
                    <a:lnTo>
                      <a:pt x="176" y="382"/>
                    </a:lnTo>
                    <a:lnTo>
                      <a:pt x="173" y="380"/>
                    </a:lnTo>
                    <a:lnTo>
                      <a:pt x="169" y="384"/>
                    </a:lnTo>
                    <a:lnTo>
                      <a:pt x="167" y="387"/>
                    </a:lnTo>
                    <a:lnTo>
                      <a:pt x="167" y="384"/>
                    </a:lnTo>
                    <a:lnTo>
                      <a:pt x="158" y="389"/>
                    </a:lnTo>
                    <a:lnTo>
                      <a:pt x="156" y="384"/>
                    </a:lnTo>
                    <a:lnTo>
                      <a:pt x="156" y="384"/>
                    </a:lnTo>
                    <a:lnTo>
                      <a:pt x="151" y="382"/>
                    </a:lnTo>
                    <a:lnTo>
                      <a:pt x="149" y="376"/>
                    </a:lnTo>
                    <a:lnTo>
                      <a:pt x="145" y="376"/>
                    </a:lnTo>
                    <a:lnTo>
                      <a:pt x="145" y="376"/>
                    </a:lnTo>
                    <a:lnTo>
                      <a:pt x="145" y="373"/>
                    </a:lnTo>
                    <a:lnTo>
                      <a:pt x="142" y="373"/>
                    </a:lnTo>
                    <a:lnTo>
                      <a:pt x="138" y="373"/>
                    </a:lnTo>
                    <a:lnTo>
                      <a:pt x="131" y="369"/>
                    </a:lnTo>
                    <a:lnTo>
                      <a:pt x="129" y="371"/>
                    </a:lnTo>
                    <a:lnTo>
                      <a:pt x="120" y="373"/>
                    </a:lnTo>
                    <a:lnTo>
                      <a:pt x="116" y="373"/>
                    </a:lnTo>
                    <a:lnTo>
                      <a:pt x="116" y="376"/>
                    </a:lnTo>
                    <a:lnTo>
                      <a:pt x="109" y="380"/>
                    </a:lnTo>
                    <a:lnTo>
                      <a:pt x="109" y="382"/>
                    </a:lnTo>
                    <a:lnTo>
                      <a:pt x="109" y="382"/>
                    </a:lnTo>
                    <a:lnTo>
                      <a:pt x="102" y="380"/>
                    </a:lnTo>
                    <a:lnTo>
                      <a:pt x="100" y="378"/>
                    </a:lnTo>
                    <a:lnTo>
                      <a:pt x="96" y="378"/>
                    </a:lnTo>
                    <a:lnTo>
                      <a:pt x="93" y="376"/>
                    </a:lnTo>
                    <a:lnTo>
                      <a:pt x="91" y="376"/>
                    </a:lnTo>
                    <a:lnTo>
                      <a:pt x="84" y="376"/>
                    </a:lnTo>
                    <a:lnTo>
                      <a:pt x="26" y="373"/>
                    </a:lnTo>
                    <a:lnTo>
                      <a:pt x="2" y="373"/>
                    </a:lnTo>
                    <a:lnTo>
                      <a:pt x="0" y="367"/>
                    </a:lnTo>
                    <a:lnTo>
                      <a:pt x="2" y="360"/>
                    </a:lnTo>
                    <a:lnTo>
                      <a:pt x="13" y="351"/>
                    </a:lnTo>
                    <a:lnTo>
                      <a:pt x="11" y="347"/>
                    </a:lnTo>
                    <a:lnTo>
                      <a:pt x="13" y="342"/>
                    </a:lnTo>
                    <a:lnTo>
                      <a:pt x="11" y="331"/>
                    </a:lnTo>
                    <a:lnTo>
                      <a:pt x="4" y="320"/>
                    </a:lnTo>
                    <a:lnTo>
                      <a:pt x="0" y="316"/>
                    </a:lnTo>
                    <a:lnTo>
                      <a:pt x="0" y="313"/>
                    </a:lnTo>
                    <a:lnTo>
                      <a:pt x="4" y="309"/>
                    </a:lnTo>
                    <a:lnTo>
                      <a:pt x="6" y="309"/>
                    </a:lnTo>
                    <a:lnTo>
                      <a:pt x="9" y="302"/>
                    </a:lnTo>
                    <a:lnTo>
                      <a:pt x="13" y="302"/>
                    </a:lnTo>
                    <a:lnTo>
                      <a:pt x="13" y="298"/>
                    </a:lnTo>
                    <a:lnTo>
                      <a:pt x="15" y="296"/>
                    </a:lnTo>
                    <a:lnTo>
                      <a:pt x="22" y="291"/>
                    </a:lnTo>
                    <a:lnTo>
                      <a:pt x="26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6" y="289"/>
                    </a:lnTo>
                    <a:lnTo>
                      <a:pt x="31" y="287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3" y="282"/>
                    </a:lnTo>
                    <a:lnTo>
                      <a:pt x="35" y="278"/>
                    </a:lnTo>
                    <a:lnTo>
                      <a:pt x="40" y="278"/>
                    </a:lnTo>
                    <a:lnTo>
                      <a:pt x="44" y="273"/>
                    </a:lnTo>
                    <a:lnTo>
                      <a:pt x="51" y="264"/>
                    </a:lnTo>
                    <a:lnTo>
                      <a:pt x="58" y="264"/>
                    </a:lnTo>
                    <a:lnTo>
                      <a:pt x="55" y="258"/>
                    </a:lnTo>
                    <a:lnTo>
                      <a:pt x="60" y="256"/>
                    </a:lnTo>
                    <a:lnTo>
                      <a:pt x="60" y="256"/>
                    </a:lnTo>
                    <a:lnTo>
                      <a:pt x="58" y="253"/>
                    </a:lnTo>
                    <a:lnTo>
                      <a:pt x="62" y="251"/>
                    </a:lnTo>
                    <a:lnTo>
                      <a:pt x="62" y="247"/>
                    </a:lnTo>
                    <a:lnTo>
                      <a:pt x="67" y="247"/>
                    </a:lnTo>
                    <a:lnTo>
                      <a:pt x="69" y="247"/>
                    </a:lnTo>
                    <a:lnTo>
                      <a:pt x="71" y="247"/>
                    </a:lnTo>
                    <a:lnTo>
                      <a:pt x="69" y="245"/>
                    </a:lnTo>
                    <a:lnTo>
                      <a:pt x="69" y="242"/>
                    </a:lnTo>
                    <a:lnTo>
                      <a:pt x="73" y="240"/>
                    </a:lnTo>
                    <a:lnTo>
                      <a:pt x="78" y="238"/>
                    </a:lnTo>
                    <a:lnTo>
                      <a:pt x="78" y="236"/>
                    </a:lnTo>
                    <a:lnTo>
                      <a:pt x="84" y="231"/>
                    </a:lnTo>
                    <a:lnTo>
                      <a:pt x="89" y="231"/>
                    </a:lnTo>
                    <a:lnTo>
                      <a:pt x="91" y="227"/>
                    </a:lnTo>
                    <a:lnTo>
                      <a:pt x="93" y="227"/>
                    </a:lnTo>
                    <a:lnTo>
                      <a:pt x="93" y="225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2" y="220"/>
                    </a:lnTo>
                    <a:lnTo>
                      <a:pt x="107" y="218"/>
                    </a:lnTo>
                    <a:lnTo>
                      <a:pt x="113" y="216"/>
                    </a:lnTo>
                    <a:lnTo>
                      <a:pt x="116" y="211"/>
                    </a:lnTo>
                    <a:lnTo>
                      <a:pt x="116" y="209"/>
                    </a:lnTo>
                    <a:lnTo>
                      <a:pt x="113" y="207"/>
                    </a:lnTo>
                    <a:lnTo>
                      <a:pt x="111" y="207"/>
                    </a:lnTo>
                    <a:lnTo>
                      <a:pt x="111" y="207"/>
                    </a:lnTo>
                    <a:lnTo>
                      <a:pt x="107" y="209"/>
                    </a:lnTo>
                    <a:lnTo>
                      <a:pt x="107" y="207"/>
                    </a:lnTo>
                    <a:lnTo>
                      <a:pt x="102" y="207"/>
                    </a:lnTo>
                    <a:lnTo>
                      <a:pt x="102" y="209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98" y="213"/>
                    </a:lnTo>
                    <a:lnTo>
                      <a:pt x="96" y="213"/>
                    </a:lnTo>
                    <a:lnTo>
                      <a:pt x="96" y="209"/>
                    </a:lnTo>
                    <a:lnTo>
                      <a:pt x="93" y="209"/>
                    </a:lnTo>
                    <a:lnTo>
                      <a:pt x="89" y="207"/>
                    </a:lnTo>
                    <a:lnTo>
                      <a:pt x="89" y="200"/>
                    </a:lnTo>
                    <a:lnTo>
                      <a:pt x="91" y="198"/>
                    </a:lnTo>
                    <a:lnTo>
                      <a:pt x="91" y="193"/>
                    </a:lnTo>
                    <a:lnTo>
                      <a:pt x="91" y="191"/>
                    </a:lnTo>
                    <a:lnTo>
                      <a:pt x="91" y="187"/>
                    </a:lnTo>
                    <a:lnTo>
                      <a:pt x="93" y="182"/>
                    </a:lnTo>
                    <a:lnTo>
                      <a:pt x="96" y="182"/>
                    </a:lnTo>
                    <a:lnTo>
                      <a:pt x="102" y="169"/>
                    </a:lnTo>
                    <a:lnTo>
                      <a:pt x="107" y="165"/>
                    </a:lnTo>
                    <a:lnTo>
                      <a:pt x="109" y="160"/>
                    </a:lnTo>
                    <a:lnTo>
                      <a:pt x="107" y="158"/>
                    </a:lnTo>
                    <a:lnTo>
                      <a:pt x="107" y="156"/>
                    </a:lnTo>
                    <a:lnTo>
                      <a:pt x="104" y="156"/>
                    </a:lnTo>
                    <a:lnTo>
                      <a:pt x="102" y="153"/>
                    </a:lnTo>
                    <a:lnTo>
                      <a:pt x="98" y="153"/>
                    </a:lnTo>
                    <a:lnTo>
                      <a:pt x="100" y="151"/>
                    </a:lnTo>
                    <a:lnTo>
                      <a:pt x="104" y="149"/>
                    </a:lnTo>
                    <a:lnTo>
                      <a:pt x="102" y="145"/>
                    </a:lnTo>
                    <a:lnTo>
                      <a:pt x="100" y="136"/>
                    </a:lnTo>
                    <a:lnTo>
                      <a:pt x="91" y="122"/>
                    </a:lnTo>
                    <a:lnTo>
                      <a:pt x="91" y="120"/>
                    </a:lnTo>
                    <a:lnTo>
                      <a:pt x="96" y="118"/>
                    </a:lnTo>
                    <a:lnTo>
                      <a:pt x="96" y="116"/>
                    </a:lnTo>
                    <a:lnTo>
                      <a:pt x="98" y="113"/>
                    </a:lnTo>
                    <a:lnTo>
                      <a:pt x="96" y="111"/>
                    </a:lnTo>
                    <a:lnTo>
                      <a:pt x="98" y="109"/>
                    </a:lnTo>
                    <a:lnTo>
                      <a:pt x="98" y="107"/>
                    </a:lnTo>
                    <a:lnTo>
                      <a:pt x="100" y="105"/>
                    </a:lnTo>
                    <a:lnTo>
                      <a:pt x="100" y="102"/>
                    </a:lnTo>
                    <a:lnTo>
                      <a:pt x="102" y="102"/>
                    </a:lnTo>
                    <a:lnTo>
                      <a:pt x="102" y="100"/>
                    </a:lnTo>
                    <a:lnTo>
                      <a:pt x="107" y="100"/>
                    </a:lnTo>
                    <a:lnTo>
                      <a:pt x="109" y="98"/>
                    </a:lnTo>
                    <a:lnTo>
                      <a:pt x="111" y="98"/>
                    </a:lnTo>
                    <a:lnTo>
                      <a:pt x="111" y="93"/>
                    </a:lnTo>
                    <a:lnTo>
                      <a:pt x="118" y="93"/>
                    </a:lnTo>
                    <a:lnTo>
                      <a:pt x="118" y="89"/>
                    </a:lnTo>
                    <a:lnTo>
                      <a:pt x="120" y="89"/>
                    </a:lnTo>
                    <a:lnTo>
                      <a:pt x="122" y="91"/>
                    </a:lnTo>
                    <a:lnTo>
                      <a:pt x="124" y="91"/>
                    </a:lnTo>
                    <a:lnTo>
                      <a:pt x="124" y="89"/>
                    </a:lnTo>
                    <a:lnTo>
                      <a:pt x="127" y="91"/>
                    </a:lnTo>
                    <a:lnTo>
                      <a:pt x="131" y="89"/>
                    </a:lnTo>
                    <a:lnTo>
                      <a:pt x="133" y="89"/>
                    </a:lnTo>
                    <a:lnTo>
                      <a:pt x="136" y="87"/>
                    </a:lnTo>
                    <a:lnTo>
                      <a:pt x="133" y="82"/>
                    </a:lnTo>
                    <a:lnTo>
                      <a:pt x="138" y="82"/>
                    </a:lnTo>
                    <a:lnTo>
                      <a:pt x="138" y="80"/>
                    </a:lnTo>
                    <a:lnTo>
                      <a:pt x="140" y="80"/>
                    </a:lnTo>
                    <a:lnTo>
                      <a:pt x="140" y="76"/>
                    </a:lnTo>
                    <a:lnTo>
                      <a:pt x="147" y="76"/>
                    </a:lnTo>
                    <a:lnTo>
                      <a:pt x="149" y="74"/>
                    </a:lnTo>
                    <a:lnTo>
                      <a:pt x="156" y="76"/>
                    </a:lnTo>
                    <a:lnTo>
                      <a:pt x="156" y="76"/>
                    </a:lnTo>
                    <a:lnTo>
                      <a:pt x="160" y="78"/>
                    </a:lnTo>
                    <a:lnTo>
                      <a:pt x="165" y="78"/>
                    </a:lnTo>
                    <a:lnTo>
                      <a:pt x="167" y="78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8" y="71"/>
                    </a:lnTo>
                    <a:lnTo>
                      <a:pt x="180" y="71"/>
                    </a:lnTo>
                    <a:lnTo>
                      <a:pt x="185" y="74"/>
                    </a:lnTo>
                    <a:lnTo>
                      <a:pt x="187" y="71"/>
                    </a:lnTo>
                    <a:lnTo>
                      <a:pt x="189" y="67"/>
                    </a:lnTo>
                    <a:lnTo>
                      <a:pt x="191" y="67"/>
                    </a:lnTo>
                    <a:lnTo>
                      <a:pt x="194" y="71"/>
                    </a:lnTo>
                    <a:lnTo>
                      <a:pt x="194" y="71"/>
                    </a:lnTo>
                    <a:lnTo>
                      <a:pt x="200" y="67"/>
                    </a:lnTo>
                    <a:lnTo>
                      <a:pt x="200" y="62"/>
                    </a:lnTo>
                    <a:lnTo>
                      <a:pt x="205" y="60"/>
                    </a:lnTo>
                    <a:lnTo>
                      <a:pt x="205" y="56"/>
                    </a:lnTo>
                    <a:lnTo>
                      <a:pt x="207" y="54"/>
                    </a:lnTo>
                    <a:lnTo>
                      <a:pt x="205" y="51"/>
                    </a:lnTo>
                    <a:lnTo>
                      <a:pt x="209" y="51"/>
                    </a:lnTo>
                    <a:lnTo>
                      <a:pt x="211" y="49"/>
                    </a:lnTo>
                    <a:lnTo>
                      <a:pt x="211" y="47"/>
                    </a:lnTo>
                    <a:lnTo>
                      <a:pt x="214" y="45"/>
                    </a:lnTo>
                    <a:lnTo>
                      <a:pt x="209" y="42"/>
                    </a:lnTo>
                    <a:lnTo>
                      <a:pt x="209" y="38"/>
                    </a:lnTo>
                    <a:lnTo>
                      <a:pt x="207" y="36"/>
                    </a:lnTo>
                    <a:lnTo>
                      <a:pt x="207" y="34"/>
                    </a:lnTo>
                    <a:lnTo>
                      <a:pt x="220" y="36"/>
                    </a:lnTo>
                    <a:lnTo>
                      <a:pt x="227" y="34"/>
                    </a:lnTo>
                    <a:lnTo>
                      <a:pt x="227" y="38"/>
                    </a:lnTo>
                    <a:lnTo>
                      <a:pt x="231" y="38"/>
                    </a:lnTo>
                    <a:lnTo>
                      <a:pt x="231" y="42"/>
                    </a:lnTo>
                    <a:lnTo>
                      <a:pt x="231" y="45"/>
                    </a:lnTo>
                    <a:lnTo>
                      <a:pt x="234" y="40"/>
                    </a:lnTo>
                    <a:lnTo>
                      <a:pt x="236" y="34"/>
                    </a:lnTo>
                    <a:lnTo>
                      <a:pt x="245" y="29"/>
                    </a:lnTo>
                    <a:lnTo>
                      <a:pt x="254" y="27"/>
                    </a:lnTo>
                    <a:lnTo>
                      <a:pt x="263" y="22"/>
                    </a:lnTo>
                    <a:lnTo>
                      <a:pt x="267" y="16"/>
                    </a:lnTo>
                    <a:lnTo>
                      <a:pt x="272" y="16"/>
                    </a:lnTo>
                    <a:lnTo>
                      <a:pt x="276" y="14"/>
                    </a:lnTo>
                    <a:lnTo>
                      <a:pt x="285" y="0"/>
                    </a:lnTo>
                    <a:lnTo>
                      <a:pt x="283" y="9"/>
                    </a:lnTo>
                    <a:lnTo>
                      <a:pt x="283" y="11"/>
                    </a:lnTo>
                    <a:lnTo>
                      <a:pt x="285" y="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29" name="Freeform 892"/>
              <p:cNvSpPr>
                <a:spLocks/>
              </p:cNvSpPr>
              <p:nvPr/>
            </p:nvSpPr>
            <p:spPr bwMode="auto">
              <a:xfrm>
                <a:off x="1496" y="1086"/>
                <a:ext cx="1254" cy="1017"/>
              </a:xfrm>
              <a:custGeom>
                <a:avLst/>
                <a:gdLst>
                  <a:gd name="T0" fmla="*/ 726 w 1254"/>
                  <a:gd name="T1" fmla="*/ 91 h 1017"/>
                  <a:gd name="T2" fmla="*/ 777 w 1254"/>
                  <a:gd name="T3" fmla="*/ 118 h 1017"/>
                  <a:gd name="T4" fmla="*/ 835 w 1254"/>
                  <a:gd name="T5" fmla="*/ 129 h 1017"/>
                  <a:gd name="T6" fmla="*/ 862 w 1254"/>
                  <a:gd name="T7" fmla="*/ 169 h 1017"/>
                  <a:gd name="T8" fmla="*/ 900 w 1254"/>
                  <a:gd name="T9" fmla="*/ 249 h 1017"/>
                  <a:gd name="T10" fmla="*/ 942 w 1254"/>
                  <a:gd name="T11" fmla="*/ 289 h 1017"/>
                  <a:gd name="T12" fmla="*/ 928 w 1254"/>
                  <a:gd name="T13" fmla="*/ 311 h 1017"/>
                  <a:gd name="T14" fmla="*/ 940 w 1254"/>
                  <a:gd name="T15" fmla="*/ 333 h 1017"/>
                  <a:gd name="T16" fmla="*/ 960 w 1254"/>
                  <a:gd name="T17" fmla="*/ 306 h 1017"/>
                  <a:gd name="T18" fmla="*/ 980 w 1254"/>
                  <a:gd name="T19" fmla="*/ 289 h 1017"/>
                  <a:gd name="T20" fmla="*/ 1009 w 1254"/>
                  <a:gd name="T21" fmla="*/ 318 h 1017"/>
                  <a:gd name="T22" fmla="*/ 1069 w 1254"/>
                  <a:gd name="T23" fmla="*/ 293 h 1017"/>
                  <a:gd name="T24" fmla="*/ 1071 w 1254"/>
                  <a:gd name="T25" fmla="*/ 362 h 1017"/>
                  <a:gd name="T26" fmla="*/ 1102 w 1254"/>
                  <a:gd name="T27" fmla="*/ 338 h 1017"/>
                  <a:gd name="T28" fmla="*/ 1129 w 1254"/>
                  <a:gd name="T29" fmla="*/ 382 h 1017"/>
                  <a:gd name="T30" fmla="*/ 1171 w 1254"/>
                  <a:gd name="T31" fmla="*/ 426 h 1017"/>
                  <a:gd name="T32" fmla="*/ 1171 w 1254"/>
                  <a:gd name="T33" fmla="*/ 449 h 1017"/>
                  <a:gd name="T34" fmla="*/ 1136 w 1254"/>
                  <a:gd name="T35" fmla="*/ 489 h 1017"/>
                  <a:gd name="T36" fmla="*/ 1178 w 1254"/>
                  <a:gd name="T37" fmla="*/ 466 h 1017"/>
                  <a:gd name="T38" fmla="*/ 1225 w 1254"/>
                  <a:gd name="T39" fmla="*/ 466 h 1017"/>
                  <a:gd name="T40" fmla="*/ 1238 w 1254"/>
                  <a:gd name="T41" fmla="*/ 484 h 1017"/>
                  <a:gd name="T42" fmla="*/ 1165 w 1254"/>
                  <a:gd name="T43" fmla="*/ 529 h 1017"/>
                  <a:gd name="T44" fmla="*/ 1067 w 1254"/>
                  <a:gd name="T45" fmla="*/ 582 h 1017"/>
                  <a:gd name="T46" fmla="*/ 1000 w 1254"/>
                  <a:gd name="T47" fmla="*/ 642 h 1017"/>
                  <a:gd name="T48" fmla="*/ 1064 w 1254"/>
                  <a:gd name="T49" fmla="*/ 702 h 1017"/>
                  <a:gd name="T50" fmla="*/ 1127 w 1254"/>
                  <a:gd name="T51" fmla="*/ 693 h 1017"/>
                  <a:gd name="T52" fmla="*/ 1073 w 1254"/>
                  <a:gd name="T53" fmla="*/ 728 h 1017"/>
                  <a:gd name="T54" fmla="*/ 1053 w 1254"/>
                  <a:gd name="T55" fmla="*/ 773 h 1017"/>
                  <a:gd name="T56" fmla="*/ 1062 w 1254"/>
                  <a:gd name="T57" fmla="*/ 806 h 1017"/>
                  <a:gd name="T58" fmla="*/ 1062 w 1254"/>
                  <a:gd name="T59" fmla="*/ 855 h 1017"/>
                  <a:gd name="T60" fmla="*/ 1013 w 1254"/>
                  <a:gd name="T61" fmla="*/ 855 h 1017"/>
                  <a:gd name="T62" fmla="*/ 951 w 1254"/>
                  <a:gd name="T63" fmla="*/ 842 h 1017"/>
                  <a:gd name="T64" fmla="*/ 911 w 1254"/>
                  <a:gd name="T65" fmla="*/ 897 h 1017"/>
                  <a:gd name="T66" fmla="*/ 873 w 1254"/>
                  <a:gd name="T67" fmla="*/ 908 h 1017"/>
                  <a:gd name="T68" fmla="*/ 888 w 1254"/>
                  <a:gd name="T69" fmla="*/ 888 h 1017"/>
                  <a:gd name="T70" fmla="*/ 906 w 1254"/>
                  <a:gd name="T71" fmla="*/ 844 h 1017"/>
                  <a:gd name="T72" fmla="*/ 917 w 1254"/>
                  <a:gd name="T73" fmla="*/ 817 h 1017"/>
                  <a:gd name="T74" fmla="*/ 908 w 1254"/>
                  <a:gd name="T75" fmla="*/ 779 h 1017"/>
                  <a:gd name="T76" fmla="*/ 822 w 1254"/>
                  <a:gd name="T77" fmla="*/ 762 h 1017"/>
                  <a:gd name="T78" fmla="*/ 830 w 1254"/>
                  <a:gd name="T79" fmla="*/ 748 h 1017"/>
                  <a:gd name="T80" fmla="*/ 801 w 1254"/>
                  <a:gd name="T81" fmla="*/ 757 h 1017"/>
                  <a:gd name="T82" fmla="*/ 766 w 1254"/>
                  <a:gd name="T83" fmla="*/ 771 h 1017"/>
                  <a:gd name="T84" fmla="*/ 770 w 1254"/>
                  <a:gd name="T85" fmla="*/ 788 h 1017"/>
                  <a:gd name="T86" fmla="*/ 759 w 1254"/>
                  <a:gd name="T87" fmla="*/ 813 h 1017"/>
                  <a:gd name="T88" fmla="*/ 775 w 1254"/>
                  <a:gd name="T89" fmla="*/ 857 h 1017"/>
                  <a:gd name="T90" fmla="*/ 777 w 1254"/>
                  <a:gd name="T91" fmla="*/ 926 h 1017"/>
                  <a:gd name="T92" fmla="*/ 724 w 1254"/>
                  <a:gd name="T93" fmla="*/ 977 h 1017"/>
                  <a:gd name="T94" fmla="*/ 712 w 1254"/>
                  <a:gd name="T95" fmla="*/ 1013 h 1017"/>
                  <a:gd name="T96" fmla="*/ 659 w 1254"/>
                  <a:gd name="T97" fmla="*/ 984 h 1017"/>
                  <a:gd name="T98" fmla="*/ 594 w 1254"/>
                  <a:gd name="T99" fmla="*/ 955 h 1017"/>
                  <a:gd name="T100" fmla="*/ 559 w 1254"/>
                  <a:gd name="T101" fmla="*/ 915 h 1017"/>
                  <a:gd name="T102" fmla="*/ 534 w 1254"/>
                  <a:gd name="T103" fmla="*/ 868 h 1017"/>
                  <a:gd name="T104" fmla="*/ 521 w 1254"/>
                  <a:gd name="T105" fmla="*/ 831 h 1017"/>
                  <a:gd name="T106" fmla="*/ 454 w 1254"/>
                  <a:gd name="T107" fmla="*/ 817 h 1017"/>
                  <a:gd name="T108" fmla="*/ 396 w 1254"/>
                  <a:gd name="T109" fmla="*/ 799 h 1017"/>
                  <a:gd name="T110" fmla="*/ 360 w 1254"/>
                  <a:gd name="T111" fmla="*/ 786 h 1017"/>
                  <a:gd name="T112" fmla="*/ 303 w 1254"/>
                  <a:gd name="T113" fmla="*/ 788 h 1017"/>
                  <a:gd name="T114" fmla="*/ 169 w 1254"/>
                  <a:gd name="T115" fmla="*/ 642 h 1017"/>
                  <a:gd name="T116" fmla="*/ 42 w 1254"/>
                  <a:gd name="T117" fmla="*/ 511 h 1017"/>
                  <a:gd name="T118" fmla="*/ 200 w 1254"/>
                  <a:gd name="T119" fmla="*/ 355 h 1017"/>
                  <a:gd name="T120" fmla="*/ 590 w 1254"/>
                  <a:gd name="T121" fmla="*/ 24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4" h="1017">
                    <a:moveTo>
                      <a:pt x="630" y="31"/>
                    </a:moveTo>
                    <a:lnTo>
                      <a:pt x="630" y="33"/>
                    </a:lnTo>
                    <a:lnTo>
                      <a:pt x="654" y="33"/>
                    </a:lnTo>
                    <a:lnTo>
                      <a:pt x="719" y="36"/>
                    </a:lnTo>
                    <a:lnTo>
                      <a:pt x="717" y="40"/>
                    </a:lnTo>
                    <a:lnTo>
                      <a:pt x="721" y="42"/>
                    </a:lnTo>
                    <a:lnTo>
                      <a:pt x="724" y="47"/>
                    </a:lnTo>
                    <a:lnTo>
                      <a:pt x="721" y="51"/>
                    </a:lnTo>
                    <a:lnTo>
                      <a:pt x="715" y="53"/>
                    </a:lnTo>
                    <a:lnTo>
                      <a:pt x="712" y="58"/>
                    </a:lnTo>
                    <a:lnTo>
                      <a:pt x="712" y="64"/>
                    </a:lnTo>
                    <a:lnTo>
                      <a:pt x="721" y="64"/>
                    </a:lnTo>
                    <a:lnTo>
                      <a:pt x="721" y="62"/>
                    </a:lnTo>
                    <a:lnTo>
                      <a:pt x="728" y="62"/>
                    </a:lnTo>
                    <a:lnTo>
                      <a:pt x="730" y="60"/>
                    </a:lnTo>
                    <a:lnTo>
                      <a:pt x="732" y="62"/>
                    </a:lnTo>
                    <a:lnTo>
                      <a:pt x="732" y="67"/>
                    </a:lnTo>
                    <a:lnTo>
                      <a:pt x="728" y="78"/>
                    </a:lnTo>
                    <a:lnTo>
                      <a:pt x="730" y="80"/>
                    </a:lnTo>
                    <a:lnTo>
                      <a:pt x="728" y="80"/>
                    </a:lnTo>
                    <a:lnTo>
                      <a:pt x="726" y="91"/>
                    </a:lnTo>
                    <a:lnTo>
                      <a:pt x="732" y="95"/>
                    </a:lnTo>
                    <a:lnTo>
                      <a:pt x="728" y="104"/>
                    </a:lnTo>
                    <a:lnTo>
                      <a:pt x="724" y="104"/>
                    </a:lnTo>
                    <a:lnTo>
                      <a:pt x="721" y="104"/>
                    </a:lnTo>
                    <a:lnTo>
                      <a:pt x="721" y="107"/>
                    </a:lnTo>
                    <a:lnTo>
                      <a:pt x="721" y="109"/>
                    </a:lnTo>
                    <a:lnTo>
                      <a:pt x="726" y="111"/>
                    </a:lnTo>
                    <a:lnTo>
                      <a:pt x="728" y="113"/>
                    </a:lnTo>
                    <a:lnTo>
                      <a:pt x="728" y="115"/>
                    </a:lnTo>
                    <a:lnTo>
                      <a:pt x="730" y="120"/>
                    </a:lnTo>
                    <a:lnTo>
                      <a:pt x="730" y="124"/>
                    </a:lnTo>
                    <a:lnTo>
                      <a:pt x="737" y="122"/>
                    </a:lnTo>
                    <a:lnTo>
                      <a:pt x="739" y="118"/>
                    </a:lnTo>
                    <a:lnTo>
                      <a:pt x="744" y="118"/>
                    </a:lnTo>
                    <a:lnTo>
                      <a:pt x="748" y="118"/>
                    </a:lnTo>
                    <a:lnTo>
                      <a:pt x="750" y="120"/>
                    </a:lnTo>
                    <a:lnTo>
                      <a:pt x="752" y="120"/>
                    </a:lnTo>
                    <a:lnTo>
                      <a:pt x="757" y="120"/>
                    </a:lnTo>
                    <a:lnTo>
                      <a:pt x="761" y="113"/>
                    </a:lnTo>
                    <a:lnTo>
                      <a:pt x="766" y="113"/>
                    </a:lnTo>
                    <a:lnTo>
                      <a:pt x="777" y="118"/>
                    </a:lnTo>
                    <a:lnTo>
                      <a:pt x="779" y="122"/>
                    </a:lnTo>
                    <a:lnTo>
                      <a:pt x="781" y="124"/>
                    </a:lnTo>
                    <a:lnTo>
                      <a:pt x="779" y="127"/>
                    </a:lnTo>
                    <a:lnTo>
                      <a:pt x="781" y="131"/>
                    </a:lnTo>
                    <a:lnTo>
                      <a:pt x="786" y="131"/>
                    </a:lnTo>
                    <a:lnTo>
                      <a:pt x="788" y="131"/>
                    </a:lnTo>
                    <a:lnTo>
                      <a:pt x="793" y="129"/>
                    </a:lnTo>
                    <a:lnTo>
                      <a:pt x="795" y="129"/>
                    </a:lnTo>
                    <a:lnTo>
                      <a:pt x="797" y="135"/>
                    </a:lnTo>
                    <a:lnTo>
                      <a:pt x="799" y="138"/>
                    </a:lnTo>
                    <a:lnTo>
                      <a:pt x="804" y="138"/>
                    </a:lnTo>
                    <a:lnTo>
                      <a:pt x="804" y="135"/>
                    </a:lnTo>
                    <a:lnTo>
                      <a:pt x="810" y="135"/>
                    </a:lnTo>
                    <a:lnTo>
                      <a:pt x="813" y="133"/>
                    </a:lnTo>
                    <a:lnTo>
                      <a:pt x="815" y="133"/>
                    </a:lnTo>
                    <a:lnTo>
                      <a:pt x="817" y="135"/>
                    </a:lnTo>
                    <a:lnTo>
                      <a:pt x="819" y="138"/>
                    </a:lnTo>
                    <a:lnTo>
                      <a:pt x="822" y="135"/>
                    </a:lnTo>
                    <a:lnTo>
                      <a:pt x="828" y="133"/>
                    </a:lnTo>
                    <a:lnTo>
                      <a:pt x="828" y="131"/>
                    </a:lnTo>
                    <a:lnTo>
                      <a:pt x="835" y="129"/>
                    </a:lnTo>
                    <a:lnTo>
                      <a:pt x="835" y="131"/>
                    </a:lnTo>
                    <a:lnTo>
                      <a:pt x="833" y="138"/>
                    </a:lnTo>
                    <a:lnTo>
                      <a:pt x="837" y="138"/>
                    </a:lnTo>
                    <a:lnTo>
                      <a:pt x="839" y="133"/>
                    </a:lnTo>
                    <a:lnTo>
                      <a:pt x="842" y="133"/>
                    </a:lnTo>
                    <a:lnTo>
                      <a:pt x="844" y="133"/>
                    </a:lnTo>
                    <a:lnTo>
                      <a:pt x="846" y="135"/>
                    </a:lnTo>
                    <a:lnTo>
                      <a:pt x="844" y="140"/>
                    </a:lnTo>
                    <a:lnTo>
                      <a:pt x="846" y="140"/>
                    </a:lnTo>
                    <a:lnTo>
                      <a:pt x="846" y="144"/>
                    </a:lnTo>
                    <a:lnTo>
                      <a:pt x="844" y="147"/>
                    </a:lnTo>
                    <a:lnTo>
                      <a:pt x="842" y="147"/>
                    </a:lnTo>
                    <a:lnTo>
                      <a:pt x="839" y="151"/>
                    </a:lnTo>
                    <a:lnTo>
                      <a:pt x="846" y="153"/>
                    </a:lnTo>
                    <a:lnTo>
                      <a:pt x="844" y="155"/>
                    </a:lnTo>
                    <a:lnTo>
                      <a:pt x="844" y="160"/>
                    </a:lnTo>
                    <a:lnTo>
                      <a:pt x="850" y="162"/>
                    </a:lnTo>
                    <a:lnTo>
                      <a:pt x="850" y="164"/>
                    </a:lnTo>
                    <a:lnTo>
                      <a:pt x="850" y="169"/>
                    </a:lnTo>
                    <a:lnTo>
                      <a:pt x="855" y="167"/>
                    </a:lnTo>
                    <a:lnTo>
                      <a:pt x="862" y="169"/>
                    </a:lnTo>
                    <a:lnTo>
                      <a:pt x="862" y="173"/>
                    </a:lnTo>
                    <a:lnTo>
                      <a:pt x="859" y="175"/>
                    </a:lnTo>
                    <a:lnTo>
                      <a:pt x="859" y="180"/>
                    </a:lnTo>
                    <a:lnTo>
                      <a:pt x="855" y="180"/>
                    </a:lnTo>
                    <a:lnTo>
                      <a:pt x="857" y="184"/>
                    </a:lnTo>
                    <a:lnTo>
                      <a:pt x="857" y="191"/>
                    </a:lnTo>
                    <a:lnTo>
                      <a:pt x="862" y="193"/>
                    </a:lnTo>
                    <a:lnTo>
                      <a:pt x="859" y="200"/>
                    </a:lnTo>
                    <a:lnTo>
                      <a:pt x="864" y="207"/>
                    </a:lnTo>
                    <a:lnTo>
                      <a:pt x="866" y="220"/>
                    </a:lnTo>
                    <a:lnTo>
                      <a:pt x="866" y="222"/>
                    </a:lnTo>
                    <a:lnTo>
                      <a:pt x="868" y="224"/>
                    </a:lnTo>
                    <a:lnTo>
                      <a:pt x="871" y="224"/>
                    </a:lnTo>
                    <a:lnTo>
                      <a:pt x="873" y="227"/>
                    </a:lnTo>
                    <a:lnTo>
                      <a:pt x="877" y="227"/>
                    </a:lnTo>
                    <a:lnTo>
                      <a:pt x="877" y="235"/>
                    </a:lnTo>
                    <a:lnTo>
                      <a:pt x="884" y="238"/>
                    </a:lnTo>
                    <a:lnTo>
                      <a:pt x="886" y="242"/>
                    </a:lnTo>
                    <a:lnTo>
                      <a:pt x="893" y="244"/>
                    </a:lnTo>
                    <a:lnTo>
                      <a:pt x="893" y="247"/>
                    </a:lnTo>
                    <a:lnTo>
                      <a:pt x="900" y="249"/>
                    </a:lnTo>
                    <a:lnTo>
                      <a:pt x="900" y="251"/>
                    </a:lnTo>
                    <a:lnTo>
                      <a:pt x="897" y="253"/>
                    </a:lnTo>
                    <a:lnTo>
                      <a:pt x="900" y="255"/>
                    </a:lnTo>
                    <a:lnTo>
                      <a:pt x="902" y="255"/>
                    </a:lnTo>
                    <a:lnTo>
                      <a:pt x="904" y="253"/>
                    </a:lnTo>
                    <a:lnTo>
                      <a:pt x="906" y="255"/>
                    </a:lnTo>
                    <a:lnTo>
                      <a:pt x="908" y="255"/>
                    </a:lnTo>
                    <a:lnTo>
                      <a:pt x="915" y="258"/>
                    </a:lnTo>
                    <a:lnTo>
                      <a:pt x="917" y="260"/>
                    </a:lnTo>
                    <a:lnTo>
                      <a:pt x="920" y="260"/>
                    </a:lnTo>
                    <a:lnTo>
                      <a:pt x="922" y="264"/>
                    </a:lnTo>
                    <a:lnTo>
                      <a:pt x="924" y="264"/>
                    </a:lnTo>
                    <a:lnTo>
                      <a:pt x="924" y="266"/>
                    </a:lnTo>
                    <a:lnTo>
                      <a:pt x="926" y="266"/>
                    </a:lnTo>
                    <a:lnTo>
                      <a:pt x="928" y="271"/>
                    </a:lnTo>
                    <a:lnTo>
                      <a:pt x="933" y="273"/>
                    </a:lnTo>
                    <a:lnTo>
                      <a:pt x="933" y="278"/>
                    </a:lnTo>
                    <a:lnTo>
                      <a:pt x="940" y="282"/>
                    </a:lnTo>
                    <a:lnTo>
                      <a:pt x="937" y="284"/>
                    </a:lnTo>
                    <a:lnTo>
                      <a:pt x="940" y="284"/>
                    </a:lnTo>
                    <a:lnTo>
                      <a:pt x="942" y="289"/>
                    </a:lnTo>
                    <a:lnTo>
                      <a:pt x="944" y="291"/>
                    </a:lnTo>
                    <a:lnTo>
                      <a:pt x="944" y="293"/>
                    </a:lnTo>
                    <a:lnTo>
                      <a:pt x="940" y="293"/>
                    </a:lnTo>
                    <a:lnTo>
                      <a:pt x="942" y="289"/>
                    </a:lnTo>
                    <a:lnTo>
                      <a:pt x="935" y="289"/>
                    </a:lnTo>
                    <a:lnTo>
                      <a:pt x="931" y="291"/>
                    </a:lnTo>
                    <a:lnTo>
                      <a:pt x="931" y="295"/>
                    </a:lnTo>
                    <a:lnTo>
                      <a:pt x="924" y="298"/>
                    </a:lnTo>
                    <a:lnTo>
                      <a:pt x="922" y="300"/>
                    </a:lnTo>
                    <a:lnTo>
                      <a:pt x="928" y="302"/>
                    </a:lnTo>
                    <a:lnTo>
                      <a:pt x="928" y="304"/>
                    </a:lnTo>
                    <a:lnTo>
                      <a:pt x="928" y="306"/>
                    </a:lnTo>
                    <a:lnTo>
                      <a:pt x="931" y="304"/>
                    </a:lnTo>
                    <a:lnTo>
                      <a:pt x="933" y="300"/>
                    </a:lnTo>
                    <a:lnTo>
                      <a:pt x="935" y="302"/>
                    </a:lnTo>
                    <a:lnTo>
                      <a:pt x="937" y="302"/>
                    </a:lnTo>
                    <a:lnTo>
                      <a:pt x="933" y="304"/>
                    </a:lnTo>
                    <a:lnTo>
                      <a:pt x="933" y="309"/>
                    </a:lnTo>
                    <a:lnTo>
                      <a:pt x="928" y="306"/>
                    </a:lnTo>
                    <a:lnTo>
                      <a:pt x="926" y="309"/>
                    </a:lnTo>
                    <a:lnTo>
                      <a:pt x="928" y="311"/>
                    </a:lnTo>
                    <a:lnTo>
                      <a:pt x="931" y="311"/>
                    </a:lnTo>
                    <a:lnTo>
                      <a:pt x="928" y="313"/>
                    </a:lnTo>
                    <a:lnTo>
                      <a:pt x="924" y="313"/>
                    </a:lnTo>
                    <a:lnTo>
                      <a:pt x="924" y="315"/>
                    </a:lnTo>
                    <a:lnTo>
                      <a:pt x="928" y="315"/>
                    </a:lnTo>
                    <a:lnTo>
                      <a:pt x="926" y="318"/>
                    </a:lnTo>
                    <a:lnTo>
                      <a:pt x="928" y="320"/>
                    </a:lnTo>
                    <a:lnTo>
                      <a:pt x="926" y="322"/>
                    </a:lnTo>
                    <a:lnTo>
                      <a:pt x="924" y="322"/>
                    </a:lnTo>
                    <a:lnTo>
                      <a:pt x="922" y="320"/>
                    </a:lnTo>
                    <a:lnTo>
                      <a:pt x="920" y="322"/>
                    </a:lnTo>
                    <a:lnTo>
                      <a:pt x="922" y="324"/>
                    </a:lnTo>
                    <a:lnTo>
                      <a:pt x="924" y="324"/>
                    </a:lnTo>
                    <a:lnTo>
                      <a:pt x="928" y="326"/>
                    </a:lnTo>
                    <a:lnTo>
                      <a:pt x="926" y="326"/>
                    </a:lnTo>
                    <a:lnTo>
                      <a:pt x="928" y="329"/>
                    </a:lnTo>
                    <a:lnTo>
                      <a:pt x="928" y="331"/>
                    </a:lnTo>
                    <a:lnTo>
                      <a:pt x="926" y="333"/>
                    </a:lnTo>
                    <a:lnTo>
                      <a:pt x="933" y="333"/>
                    </a:lnTo>
                    <a:lnTo>
                      <a:pt x="937" y="335"/>
                    </a:lnTo>
                    <a:lnTo>
                      <a:pt x="940" y="333"/>
                    </a:lnTo>
                    <a:lnTo>
                      <a:pt x="942" y="333"/>
                    </a:lnTo>
                    <a:lnTo>
                      <a:pt x="944" y="331"/>
                    </a:lnTo>
                    <a:lnTo>
                      <a:pt x="949" y="333"/>
                    </a:lnTo>
                    <a:lnTo>
                      <a:pt x="949" y="338"/>
                    </a:lnTo>
                    <a:lnTo>
                      <a:pt x="955" y="340"/>
                    </a:lnTo>
                    <a:lnTo>
                      <a:pt x="960" y="338"/>
                    </a:lnTo>
                    <a:lnTo>
                      <a:pt x="962" y="338"/>
                    </a:lnTo>
                    <a:lnTo>
                      <a:pt x="964" y="335"/>
                    </a:lnTo>
                    <a:lnTo>
                      <a:pt x="960" y="333"/>
                    </a:lnTo>
                    <a:lnTo>
                      <a:pt x="957" y="331"/>
                    </a:lnTo>
                    <a:lnTo>
                      <a:pt x="960" y="329"/>
                    </a:lnTo>
                    <a:lnTo>
                      <a:pt x="960" y="326"/>
                    </a:lnTo>
                    <a:lnTo>
                      <a:pt x="955" y="324"/>
                    </a:lnTo>
                    <a:lnTo>
                      <a:pt x="957" y="318"/>
                    </a:lnTo>
                    <a:lnTo>
                      <a:pt x="955" y="315"/>
                    </a:lnTo>
                    <a:lnTo>
                      <a:pt x="953" y="313"/>
                    </a:lnTo>
                    <a:lnTo>
                      <a:pt x="955" y="311"/>
                    </a:lnTo>
                    <a:lnTo>
                      <a:pt x="960" y="311"/>
                    </a:lnTo>
                    <a:lnTo>
                      <a:pt x="962" y="309"/>
                    </a:lnTo>
                    <a:lnTo>
                      <a:pt x="962" y="306"/>
                    </a:lnTo>
                    <a:lnTo>
                      <a:pt x="960" y="306"/>
                    </a:lnTo>
                    <a:lnTo>
                      <a:pt x="960" y="309"/>
                    </a:lnTo>
                    <a:lnTo>
                      <a:pt x="957" y="306"/>
                    </a:lnTo>
                    <a:lnTo>
                      <a:pt x="957" y="304"/>
                    </a:lnTo>
                    <a:lnTo>
                      <a:pt x="964" y="304"/>
                    </a:lnTo>
                    <a:lnTo>
                      <a:pt x="966" y="302"/>
                    </a:lnTo>
                    <a:lnTo>
                      <a:pt x="969" y="304"/>
                    </a:lnTo>
                    <a:lnTo>
                      <a:pt x="973" y="306"/>
                    </a:lnTo>
                    <a:lnTo>
                      <a:pt x="973" y="309"/>
                    </a:lnTo>
                    <a:lnTo>
                      <a:pt x="977" y="311"/>
                    </a:lnTo>
                    <a:lnTo>
                      <a:pt x="980" y="309"/>
                    </a:lnTo>
                    <a:lnTo>
                      <a:pt x="982" y="302"/>
                    </a:lnTo>
                    <a:lnTo>
                      <a:pt x="980" y="302"/>
                    </a:lnTo>
                    <a:lnTo>
                      <a:pt x="977" y="300"/>
                    </a:lnTo>
                    <a:lnTo>
                      <a:pt x="973" y="298"/>
                    </a:lnTo>
                    <a:lnTo>
                      <a:pt x="975" y="298"/>
                    </a:lnTo>
                    <a:lnTo>
                      <a:pt x="980" y="298"/>
                    </a:lnTo>
                    <a:lnTo>
                      <a:pt x="982" y="295"/>
                    </a:lnTo>
                    <a:lnTo>
                      <a:pt x="971" y="289"/>
                    </a:lnTo>
                    <a:lnTo>
                      <a:pt x="971" y="286"/>
                    </a:lnTo>
                    <a:lnTo>
                      <a:pt x="973" y="286"/>
                    </a:lnTo>
                    <a:lnTo>
                      <a:pt x="980" y="289"/>
                    </a:lnTo>
                    <a:lnTo>
                      <a:pt x="982" y="289"/>
                    </a:lnTo>
                    <a:lnTo>
                      <a:pt x="982" y="293"/>
                    </a:lnTo>
                    <a:lnTo>
                      <a:pt x="984" y="293"/>
                    </a:lnTo>
                    <a:lnTo>
                      <a:pt x="989" y="291"/>
                    </a:lnTo>
                    <a:lnTo>
                      <a:pt x="998" y="291"/>
                    </a:lnTo>
                    <a:lnTo>
                      <a:pt x="998" y="293"/>
                    </a:lnTo>
                    <a:lnTo>
                      <a:pt x="1002" y="293"/>
                    </a:lnTo>
                    <a:lnTo>
                      <a:pt x="1002" y="295"/>
                    </a:lnTo>
                    <a:lnTo>
                      <a:pt x="1002" y="298"/>
                    </a:lnTo>
                    <a:lnTo>
                      <a:pt x="998" y="298"/>
                    </a:lnTo>
                    <a:lnTo>
                      <a:pt x="995" y="300"/>
                    </a:lnTo>
                    <a:lnTo>
                      <a:pt x="1002" y="304"/>
                    </a:lnTo>
                    <a:lnTo>
                      <a:pt x="1000" y="304"/>
                    </a:lnTo>
                    <a:lnTo>
                      <a:pt x="998" y="304"/>
                    </a:lnTo>
                    <a:lnTo>
                      <a:pt x="995" y="306"/>
                    </a:lnTo>
                    <a:lnTo>
                      <a:pt x="1002" y="306"/>
                    </a:lnTo>
                    <a:lnTo>
                      <a:pt x="1004" y="309"/>
                    </a:lnTo>
                    <a:lnTo>
                      <a:pt x="1006" y="306"/>
                    </a:lnTo>
                    <a:lnTo>
                      <a:pt x="1009" y="306"/>
                    </a:lnTo>
                    <a:lnTo>
                      <a:pt x="1006" y="315"/>
                    </a:lnTo>
                    <a:lnTo>
                      <a:pt x="1009" y="318"/>
                    </a:lnTo>
                    <a:lnTo>
                      <a:pt x="1018" y="311"/>
                    </a:lnTo>
                    <a:lnTo>
                      <a:pt x="1026" y="311"/>
                    </a:lnTo>
                    <a:lnTo>
                      <a:pt x="1024" y="300"/>
                    </a:lnTo>
                    <a:lnTo>
                      <a:pt x="1029" y="300"/>
                    </a:lnTo>
                    <a:lnTo>
                      <a:pt x="1033" y="293"/>
                    </a:lnTo>
                    <a:lnTo>
                      <a:pt x="1038" y="295"/>
                    </a:lnTo>
                    <a:lnTo>
                      <a:pt x="1040" y="293"/>
                    </a:lnTo>
                    <a:lnTo>
                      <a:pt x="1044" y="291"/>
                    </a:lnTo>
                    <a:lnTo>
                      <a:pt x="1044" y="289"/>
                    </a:lnTo>
                    <a:lnTo>
                      <a:pt x="1044" y="284"/>
                    </a:lnTo>
                    <a:lnTo>
                      <a:pt x="1047" y="284"/>
                    </a:lnTo>
                    <a:lnTo>
                      <a:pt x="1047" y="282"/>
                    </a:lnTo>
                    <a:lnTo>
                      <a:pt x="1049" y="282"/>
                    </a:lnTo>
                    <a:lnTo>
                      <a:pt x="1051" y="280"/>
                    </a:lnTo>
                    <a:lnTo>
                      <a:pt x="1053" y="280"/>
                    </a:lnTo>
                    <a:lnTo>
                      <a:pt x="1055" y="282"/>
                    </a:lnTo>
                    <a:lnTo>
                      <a:pt x="1060" y="284"/>
                    </a:lnTo>
                    <a:lnTo>
                      <a:pt x="1058" y="286"/>
                    </a:lnTo>
                    <a:lnTo>
                      <a:pt x="1062" y="291"/>
                    </a:lnTo>
                    <a:lnTo>
                      <a:pt x="1067" y="291"/>
                    </a:lnTo>
                    <a:lnTo>
                      <a:pt x="1069" y="293"/>
                    </a:lnTo>
                    <a:lnTo>
                      <a:pt x="1067" y="302"/>
                    </a:lnTo>
                    <a:lnTo>
                      <a:pt x="1062" y="313"/>
                    </a:lnTo>
                    <a:lnTo>
                      <a:pt x="1064" y="315"/>
                    </a:lnTo>
                    <a:lnTo>
                      <a:pt x="1062" y="324"/>
                    </a:lnTo>
                    <a:lnTo>
                      <a:pt x="1067" y="324"/>
                    </a:lnTo>
                    <a:lnTo>
                      <a:pt x="1064" y="329"/>
                    </a:lnTo>
                    <a:lnTo>
                      <a:pt x="1064" y="338"/>
                    </a:lnTo>
                    <a:lnTo>
                      <a:pt x="1060" y="338"/>
                    </a:lnTo>
                    <a:lnTo>
                      <a:pt x="1060" y="340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60" y="353"/>
                    </a:lnTo>
                    <a:lnTo>
                      <a:pt x="1062" y="355"/>
                    </a:lnTo>
                    <a:lnTo>
                      <a:pt x="1060" y="358"/>
                    </a:lnTo>
                    <a:lnTo>
                      <a:pt x="1058" y="355"/>
                    </a:lnTo>
                    <a:lnTo>
                      <a:pt x="1060" y="358"/>
                    </a:lnTo>
                    <a:lnTo>
                      <a:pt x="1058" y="358"/>
                    </a:lnTo>
                    <a:lnTo>
                      <a:pt x="1060" y="362"/>
                    </a:lnTo>
                    <a:lnTo>
                      <a:pt x="1064" y="362"/>
                    </a:lnTo>
                    <a:lnTo>
                      <a:pt x="1064" y="360"/>
                    </a:lnTo>
                    <a:lnTo>
                      <a:pt x="1071" y="362"/>
                    </a:lnTo>
                    <a:lnTo>
                      <a:pt x="1073" y="349"/>
                    </a:lnTo>
                    <a:lnTo>
                      <a:pt x="1075" y="351"/>
                    </a:lnTo>
                    <a:lnTo>
                      <a:pt x="1078" y="349"/>
                    </a:lnTo>
                    <a:lnTo>
                      <a:pt x="1082" y="351"/>
                    </a:lnTo>
                    <a:lnTo>
                      <a:pt x="1087" y="351"/>
                    </a:lnTo>
                    <a:lnTo>
                      <a:pt x="1084" y="346"/>
                    </a:lnTo>
                    <a:lnTo>
                      <a:pt x="1082" y="346"/>
                    </a:lnTo>
                    <a:lnTo>
                      <a:pt x="1080" y="344"/>
                    </a:lnTo>
                    <a:lnTo>
                      <a:pt x="1078" y="344"/>
                    </a:lnTo>
                    <a:lnTo>
                      <a:pt x="1080" y="338"/>
                    </a:lnTo>
                    <a:lnTo>
                      <a:pt x="1084" y="340"/>
                    </a:lnTo>
                    <a:lnTo>
                      <a:pt x="1089" y="344"/>
                    </a:lnTo>
                    <a:lnTo>
                      <a:pt x="1091" y="342"/>
                    </a:lnTo>
                    <a:lnTo>
                      <a:pt x="1093" y="344"/>
                    </a:lnTo>
                    <a:lnTo>
                      <a:pt x="1096" y="342"/>
                    </a:lnTo>
                    <a:lnTo>
                      <a:pt x="1096" y="340"/>
                    </a:lnTo>
                    <a:lnTo>
                      <a:pt x="1100" y="340"/>
                    </a:lnTo>
                    <a:lnTo>
                      <a:pt x="1098" y="342"/>
                    </a:lnTo>
                    <a:lnTo>
                      <a:pt x="1098" y="344"/>
                    </a:lnTo>
                    <a:lnTo>
                      <a:pt x="1102" y="342"/>
                    </a:lnTo>
                    <a:lnTo>
                      <a:pt x="1102" y="338"/>
                    </a:lnTo>
                    <a:lnTo>
                      <a:pt x="1104" y="342"/>
                    </a:lnTo>
                    <a:lnTo>
                      <a:pt x="1107" y="342"/>
                    </a:lnTo>
                    <a:lnTo>
                      <a:pt x="1107" y="344"/>
                    </a:lnTo>
                    <a:lnTo>
                      <a:pt x="1111" y="342"/>
                    </a:lnTo>
                    <a:lnTo>
                      <a:pt x="1111" y="340"/>
                    </a:lnTo>
                    <a:lnTo>
                      <a:pt x="1116" y="342"/>
                    </a:lnTo>
                    <a:lnTo>
                      <a:pt x="1118" y="344"/>
                    </a:lnTo>
                    <a:lnTo>
                      <a:pt x="1118" y="349"/>
                    </a:lnTo>
                    <a:lnTo>
                      <a:pt x="1118" y="351"/>
                    </a:lnTo>
                    <a:lnTo>
                      <a:pt x="1116" y="351"/>
                    </a:lnTo>
                    <a:lnTo>
                      <a:pt x="1118" y="353"/>
                    </a:lnTo>
                    <a:lnTo>
                      <a:pt x="1122" y="355"/>
                    </a:lnTo>
                    <a:lnTo>
                      <a:pt x="1122" y="362"/>
                    </a:lnTo>
                    <a:lnTo>
                      <a:pt x="1118" y="369"/>
                    </a:lnTo>
                    <a:lnTo>
                      <a:pt x="1120" y="371"/>
                    </a:lnTo>
                    <a:lnTo>
                      <a:pt x="1122" y="369"/>
                    </a:lnTo>
                    <a:lnTo>
                      <a:pt x="1124" y="371"/>
                    </a:lnTo>
                    <a:lnTo>
                      <a:pt x="1122" y="373"/>
                    </a:lnTo>
                    <a:lnTo>
                      <a:pt x="1122" y="378"/>
                    </a:lnTo>
                    <a:lnTo>
                      <a:pt x="1122" y="380"/>
                    </a:lnTo>
                    <a:lnTo>
                      <a:pt x="1129" y="382"/>
                    </a:lnTo>
                    <a:lnTo>
                      <a:pt x="1131" y="386"/>
                    </a:lnTo>
                    <a:lnTo>
                      <a:pt x="1136" y="389"/>
                    </a:lnTo>
                    <a:lnTo>
                      <a:pt x="1133" y="395"/>
                    </a:lnTo>
                    <a:lnTo>
                      <a:pt x="1136" y="395"/>
                    </a:lnTo>
                    <a:lnTo>
                      <a:pt x="1136" y="398"/>
                    </a:lnTo>
                    <a:lnTo>
                      <a:pt x="1140" y="400"/>
                    </a:lnTo>
                    <a:lnTo>
                      <a:pt x="1145" y="402"/>
                    </a:lnTo>
                    <a:lnTo>
                      <a:pt x="1149" y="404"/>
                    </a:lnTo>
                    <a:lnTo>
                      <a:pt x="1151" y="404"/>
                    </a:lnTo>
                    <a:lnTo>
                      <a:pt x="1151" y="406"/>
                    </a:lnTo>
                    <a:lnTo>
                      <a:pt x="1156" y="409"/>
                    </a:lnTo>
                    <a:lnTo>
                      <a:pt x="1162" y="406"/>
                    </a:lnTo>
                    <a:lnTo>
                      <a:pt x="1162" y="411"/>
                    </a:lnTo>
                    <a:lnTo>
                      <a:pt x="1158" y="413"/>
                    </a:lnTo>
                    <a:lnTo>
                      <a:pt x="1162" y="415"/>
                    </a:lnTo>
                    <a:lnTo>
                      <a:pt x="1160" y="418"/>
                    </a:lnTo>
                    <a:lnTo>
                      <a:pt x="1162" y="418"/>
                    </a:lnTo>
                    <a:lnTo>
                      <a:pt x="1165" y="418"/>
                    </a:lnTo>
                    <a:lnTo>
                      <a:pt x="1167" y="422"/>
                    </a:lnTo>
                    <a:lnTo>
                      <a:pt x="1165" y="424"/>
                    </a:lnTo>
                    <a:lnTo>
                      <a:pt x="1171" y="426"/>
                    </a:lnTo>
                    <a:lnTo>
                      <a:pt x="1167" y="431"/>
                    </a:lnTo>
                    <a:lnTo>
                      <a:pt x="1160" y="431"/>
                    </a:lnTo>
                    <a:lnTo>
                      <a:pt x="1160" y="433"/>
                    </a:lnTo>
                    <a:lnTo>
                      <a:pt x="1160" y="435"/>
                    </a:lnTo>
                    <a:lnTo>
                      <a:pt x="1160" y="437"/>
                    </a:lnTo>
                    <a:lnTo>
                      <a:pt x="1158" y="437"/>
                    </a:lnTo>
                    <a:lnTo>
                      <a:pt x="1151" y="440"/>
                    </a:lnTo>
                    <a:lnTo>
                      <a:pt x="1149" y="440"/>
                    </a:lnTo>
                    <a:lnTo>
                      <a:pt x="1147" y="440"/>
                    </a:lnTo>
                    <a:lnTo>
                      <a:pt x="1145" y="442"/>
                    </a:lnTo>
                    <a:lnTo>
                      <a:pt x="1149" y="442"/>
                    </a:lnTo>
                    <a:lnTo>
                      <a:pt x="1147" y="446"/>
                    </a:lnTo>
                    <a:lnTo>
                      <a:pt x="1149" y="446"/>
                    </a:lnTo>
                    <a:lnTo>
                      <a:pt x="1151" y="444"/>
                    </a:lnTo>
                    <a:lnTo>
                      <a:pt x="1156" y="444"/>
                    </a:lnTo>
                    <a:lnTo>
                      <a:pt x="1153" y="451"/>
                    </a:lnTo>
                    <a:lnTo>
                      <a:pt x="1158" y="451"/>
                    </a:lnTo>
                    <a:lnTo>
                      <a:pt x="1165" y="453"/>
                    </a:lnTo>
                    <a:lnTo>
                      <a:pt x="1165" y="451"/>
                    </a:lnTo>
                    <a:lnTo>
                      <a:pt x="1169" y="453"/>
                    </a:lnTo>
                    <a:lnTo>
                      <a:pt x="1171" y="449"/>
                    </a:lnTo>
                    <a:lnTo>
                      <a:pt x="1171" y="451"/>
                    </a:lnTo>
                    <a:lnTo>
                      <a:pt x="1176" y="455"/>
                    </a:lnTo>
                    <a:lnTo>
                      <a:pt x="1178" y="455"/>
                    </a:lnTo>
                    <a:lnTo>
                      <a:pt x="1178" y="451"/>
                    </a:lnTo>
                    <a:lnTo>
                      <a:pt x="1182" y="453"/>
                    </a:lnTo>
                    <a:lnTo>
                      <a:pt x="1180" y="455"/>
                    </a:lnTo>
                    <a:lnTo>
                      <a:pt x="1180" y="457"/>
                    </a:lnTo>
                    <a:lnTo>
                      <a:pt x="1176" y="457"/>
                    </a:lnTo>
                    <a:lnTo>
                      <a:pt x="1169" y="460"/>
                    </a:lnTo>
                    <a:lnTo>
                      <a:pt x="1167" y="460"/>
                    </a:lnTo>
                    <a:lnTo>
                      <a:pt x="1160" y="464"/>
                    </a:lnTo>
                    <a:lnTo>
                      <a:pt x="1158" y="464"/>
                    </a:lnTo>
                    <a:lnTo>
                      <a:pt x="1158" y="466"/>
                    </a:lnTo>
                    <a:lnTo>
                      <a:pt x="1142" y="469"/>
                    </a:lnTo>
                    <a:lnTo>
                      <a:pt x="1140" y="471"/>
                    </a:lnTo>
                    <a:lnTo>
                      <a:pt x="1140" y="473"/>
                    </a:lnTo>
                    <a:lnTo>
                      <a:pt x="1136" y="475"/>
                    </a:lnTo>
                    <a:lnTo>
                      <a:pt x="1136" y="477"/>
                    </a:lnTo>
                    <a:lnTo>
                      <a:pt x="1133" y="477"/>
                    </a:lnTo>
                    <a:lnTo>
                      <a:pt x="1138" y="482"/>
                    </a:lnTo>
                    <a:lnTo>
                      <a:pt x="1136" y="489"/>
                    </a:lnTo>
                    <a:lnTo>
                      <a:pt x="1138" y="486"/>
                    </a:lnTo>
                    <a:lnTo>
                      <a:pt x="1140" y="489"/>
                    </a:lnTo>
                    <a:lnTo>
                      <a:pt x="1138" y="491"/>
                    </a:lnTo>
                    <a:lnTo>
                      <a:pt x="1142" y="491"/>
                    </a:lnTo>
                    <a:lnTo>
                      <a:pt x="1145" y="489"/>
                    </a:lnTo>
                    <a:lnTo>
                      <a:pt x="1142" y="486"/>
                    </a:lnTo>
                    <a:lnTo>
                      <a:pt x="1145" y="477"/>
                    </a:lnTo>
                    <a:lnTo>
                      <a:pt x="1147" y="477"/>
                    </a:lnTo>
                    <a:lnTo>
                      <a:pt x="1147" y="480"/>
                    </a:lnTo>
                    <a:lnTo>
                      <a:pt x="1149" y="482"/>
                    </a:lnTo>
                    <a:lnTo>
                      <a:pt x="1153" y="482"/>
                    </a:lnTo>
                    <a:lnTo>
                      <a:pt x="1160" y="477"/>
                    </a:lnTo>
                    <a:lnTo>
                      <a:pt x="1160" y="480"/>
                    </a:lnTo>
                    <a:lnTo>
                      <a:pt x="1162" y="477"/>
                    </a:lnTo>
                    <a:lnTo>
                      <a:pt x="1169" y="475"/>
                    </a:lnTo>
                    <a:lnTo>
                      <a:pt x="1171" y="473"/>
                    </a:lnTo>
                    <a:lnTo>
                      <a:pt x="1173" y="473"/>
                    </a:lnTo>
                    <a:lnTo>
                      <a:pt x="1176" y="473"/>
                    </a:lnTo>
                    <a:lnTo>
                      <a:pt x="1178" y="471"/>
                    </a:lnTo>
                    <a:lnTo>
                      <a:pt x="1176" y="469"/>
                    </a:lnTo>
                    <a:lnTo>
                      <a:pt x="1178" y="466"/>
                    </a:lnTo>
                    <a:lnTo>
                      <a:pt x="1180" y="466"/>
                    </a:lnTo>
                    <a:lnTo>
                      <a:pt x="1182" y="464"/>
                    </a:lnTo>
                    <a:lnTo>
                      <a:pt x="1185" y="464"/>
                    </a:lnTo>
                    <a:lnTo>
                      <a:pt x="1187" y="466"/>
                    </a:lnTo>
                    <a:lnTo>
                      <a:pt x="1191" y="466"/>
                    </a:lnTo>
                    <a:lnTo>
                      <a:pt x="1198" y="469"/>
                    </a:lnTo>
                    <a:lnTo>
                      <a:pt x="1202" y="471"/>
                    </a:lnTo>
                    <a:lnTo>
                      <a:pt x="1202" y="469"/>
                    </a:lnTo>
                    <a:lnTo>
                      <a:pt x="1202" y="466"/>
                    </a:lnTo>
                    <a:lnTo>
                      <a:pt x="1209" y="471"/>
                    </a:lnTo>
                    <a:lnTo>
                      <a:pt x="1211" y="469"/>
                    </a:lnTo>
                    <a:lnTo>
                      <a:pt x="1214" y="471"/>
                    </a:lnTo>
                    <a:lnTo>
                      <a:pt x="1216" y="469"/>
                    </a:lnTo>
                    <a:lnTo>
                      <a:pt x="1218" y="469"/>
                    </a:lnTo>
                    <a:lnTo>
                      <a:pt x="1220" y="471"/>
                    </a:lnTo>
                    <a:lnTo>
                      <a:pt x="1220" y="473"/>
                    </a:lnTo>
                    <a:lnTo>
                      <a:pt x="1220" y="475"/>
                    </a:lnTo>
                    <a:lnTo>
                      <a:pt x="1222" y="473"/>
                    </a:lnTo>
                    <a:lnTo>
                      <a:pt x="1225" y="473"/>
                    </a:lnTo>
                    <a:lnTo>
                      <a:pt x="1222" y="469"/>
                    </a:lnTo>
                    <a:lnTo>
                      <a:pt x="1225" y="466"/>
                    </a:lnTo>
                    <a:lnTo>
                      <a:pt x="1229" y="469"/>
                    </a:lnTo>
                    <a:lnTo>
                      <a:pt x="1231" y="469"/>
                    </a:lnTo>
                    <a:lnTo>
                      <a:pt x="1231" y="466"/>
                    </a:lnTo>
                    <a:lnTo>
                      <a:pt x="1234" y="466"/>
                    </a:lnTo>
                    <a:lnTo>
                      <a:pt x="1234" y="462"/>
                    </a:lnTo>
                    <a:lnTo>
                      <a:pt x="1238" y="462"/>
                    </a:lnTo>
                    <a:lnTo>
                      <a:pt x="1247" y="464"/>
                    </a:lnTo>
                    <a:lnTo>
                      <a:pt x="1247" y="462"/>
                    </a:lnTo>
                    <a:lnTo>
                      <a:pt x="1251" y="464"/>
                    </a:lnTo>
                    <a:lnTo>
                      <a:pt x="1254" y="464"/>
                    </a:lnTo>
                    <a:lnTo>
                      <a:pt x="1254" y="466"/>
                    </a:lnTo>
                    <a:lnTo>
                      <a:pt x="1254" y="469"/>
                    </a:lnTo>
                    <a:lnTo>
                      <a:pt x="1249" y="471"/>
                    </a:lnTo>
                    <a:lnTo>
                      <a:pt x="1249" y="473"/>
                    </a:lnTo>
                    <a:lnTo>
                      <a:pt x="1247" y="473"/>
                    </a:lnTo>
                    <a:lnTo>
                      <a:pt x="1245" y="471"/>
                    </a:lnTo>
                    <a:lnTo>
                      <a:pt x="1247" y="477"/>
                    </a:lnTo>
                    <a:lnTo>
                      <a:pt x="1247" y="480"/>
                    </a:lnTo>
                    <a:lnTo>
                      <a:pt x="1240" y="480"/>
                    </a:lnTo>
                    <a:lnTo>
                      <a:pt x="1243" y="484"/>
                    </a:lnTo>
                    <a:lnTo>
                      <a:pt x="1238" y="484"/>
                    </a:lnTo>
                    <a:lnTo>
                      <a:pt x="1234" y="484"/>
                    </a:lnTo>
                    <a:lnTo>
                      <a:pt x="1231" y="484"/>
                    </a:lnTo>
                    <a:lnTo>
                      <a:pt x="1231" y="489"/>
                    </a:lnTo>
                    <a:lnTo>
                      <a:pt x="1234" y="491"/>
                    </a:lnTo>
                    <a:lnTo>
                      <a:pt x="1229" y="493"/>
                    </a:lnTo>
                    <a:lnTo>
                      <a:pt x="1229" y="500"/>
                    </a:lnTo>
                    <a:lnTo>
                      <a:pt x="1227" y="502"/>
                    </a:lnTo>
                    <a:lnTo>
                      <a:pt x="1216" y="497"/>
                    </a:lnTo>
                    <a:lnTo>
                      <a:pt x="1209" y="504"/>
                    </a:lnTo>
                    <a:lnTo>
                      <a:pt x="1202" y="504"/>
                    </a:lnTo>
                    <a:lnTo>
                      <a:pt x="1200" y="509"/>
                    </a:lnTo>
                    <a:lnTo>
                      <a:pt x="1196" y="511"/>
                    </a:lnTo>
                    <a:lnTo>
                      <a:pt x="1191" y="513"/>
                    </a:lnTo>
                    <a:lnTo>
                      <a:pt x="1191" y="517"/>
                    </a:lnTo>
                    <a:lnTo>
                      <a:pt x="1191" y="520"/>
                    </a:lnTo>
                    <a:lnTo>
                      <a:pt x="1185" y="520"/>
                    </a:lnTo>
                    <a:lnTo>
                      <a:pt x="1180" y="520"/>
                    </a:lnTo>
                    <a:lnTo>
                      <a:pt x="1176" y="526"/>
                    </a:lnTo>
                    <a:lnTo>
                      <a:pt x="1173" y="526"/>
                    </a:lnTo>
                    <a:lnTo>
                      <a:pt x="1169" y="526"/>
                    </a:lnTo>
                    <a:lnTo>
                      <a:pt x="1165" y="529"/>
                    </a:lnTo>
                    <a:lnTo>
                      <a:pt x="1162" y="533"/>
                    </a:lnTo>
                    <a:lnTo>
                      <a:pt x="1153" y="535"/>
                    </a:lnTo>
                    <a:lnTo>
                      <a:pt x="1149" y="540"/>
                    </a:lnTo>
                    <a:lnTo>
                      <a:pt x="1136" y="540"/>
                    </a:lnTo>
                    <a:lnTo>
                      <a:pt x="1136" y="542"/>
                    </a:lnTo>
                    <a:lnTo>
                      <a:pt x="1138" y="544"/>
                    </a:lnTo>
                    <a:lnTo>
                      <a:pt x="1136" y="546"/>
                    </a:lnTo>
                    <a:lnTo>
                      <a:pt x="1129" y="546"/>
                    </a:lnTo>
                    <a:lnTo>
                      <a:pt x="1127" y="544"/>
                    </a:lnTo>
                    <a:lnTo>
                      <a:pt x="1122" y="546"/>
                    </a:lnTo>
                    <a:lnTo>
                      <a:pt x="1120" y="549"/>
                    </a:lnTo>
                    <a:lnTo>
                      <a:pt x="1118" y="553"/>
                    </a:lnTo>
                    <a:lnTo>
                      <a:pt x="1116" y="555"/>
                    </a:lnTo>
                    <a:lnTo>
                      <a:pt x="1102" y="564"/>
                    </a:lnTo>
                    <a:lnTo>
                      <a:pt x="1098" y="564"/>
                    </a:lnTo>
                    <a:lnTo>
                      <a:pt x="1091" y="564"/>
                    </a:lnTo>
                    <a:lnTo>
                      <a:pt x="1087" y="571"/>
                    </a:lnTo>
                    <a:lnTo>
                      <a:pt x="1080" y="573"/>
                    </a:lnTo>
                    <a:lnTo>
                      <a:pt x="1075" y="575"/>
                    </a:lnTo>
                    <a:lnTo>
                      <a:pt x="1073" y="580"/>
                    </a:lnTo>
                    <a:lnTo>
                      <a:pt x="1067" y="582"/>
                    </a:lnTo>
                    <a:lnTo>
                      <a:pt x="1058" y="584"/>
                    </a:lnTo>
                    <a:lnTo>
                      <a:pt x="1055" y="591"/>
                    </a:lnTo>
                    <a:lnTo>
                      <a:pt x="1051" y="593"/>
                    </a:lnTo>
                    <a:lnTo>
                      <a:pt x="1051" y="597"/>
                    </a:lnTo>
                    <a:lnTo>
                      <a:pt x="1049" y="600"/>
                    </a:lnTo>
                    <a:lnTo>
                      <a:pt x="1049" y="602"/>
                    </a:lnTo>
                    <a:lnTo>
                      <a:pt x="1047" y="604"/>
                    </a:lnTo>
                    <a:lnTo>
                      <a:pt x="1044" y="606"/>
                    </a:lnTo>
                    <a:lnTo>
                      <a:pt x="1040" y="606"/>
                    </a:lnTo>
                    <a:lnTo>
                      <a:pt x="1040" y="608"/>
                    </a:lnTo>
                    <a:lnTo>
                      <a:pt x="1038" y="611"/>
                    </a:lnTo>
                    <a:lnTo>
                      <a:pt x="1035" y="613"/>
                    </a:lnTo>
                    <a:lnTo>
                      <a:pt x="1029" y="611"/>
                    </a:lnTo>
                    <a:lnTo>
                      <a:pt x="1024" y="611"/>
                    </a:lnTo>
                    <a:lnTo>
                      <a:pt x="1020" y="617"/>
                    </a:lnTo>
                    <a:lnTo>
                      <a:pt x="1015" y="615"/>
                    </a:lnTo>
                    <a:lnTo>
                      <a:pt x="1006" y="626"/>
                    </a:lnTo>
                    <a:lnTo>
                      <a:pt x="1006" y="631"/>
                    </a:lnTo>
                    <a:lnTo>
                      <a:pt x="1006" y="635"/>
                    </a:lnTo>
                    <a:lnTo>
                      <a:pt x="1000" y="637"/>
                    </a:lnTo>
                    <a:lnTo>
                      <a:pt x="1000" y="642"/>
                    </a:lnTo>
                    <a:lnTo>
                      <a:pt x="1004" y="644"/>
                    </a:lnTo>
                    <a:lnTo>
                      <a:pt x="1002" y="648"/>
                    </a:lnTo>
                    <a:lnTo>
                      <a:pt x="1004" y="651"/>
                    </a:lnTo>
                    <a:lnTo>
                      <a:pt x="1004" y="657"/>
                    </a:lnTo>
                    <a:lnTo>
                      <a:pt x="1006" y="662"/>
                    </a:lnTo>
                    <a:lnTo>
                      <a:pt x="1006" y="664"/>
                    </a:lnTo>
                    <a:lnTo>
                      <a:pt x="1011" y="673"/>
                    </a:lnTo>
                    <a:lnTo>
                      <a:pt x="1011" y="677"/>
                    </a:lnTo>
                    <a:lnTo>
                      <a:pt x="1015" y="680"/>
                    </a:lnTo>
                    <a:lnTo>
                      <a:pt x="1018" y="684"/>
                    </a:lnTo>
                    <a:lnTo>
                      <a:pt x="1020" y="686"/>
                    </a:lnTo>
                    <a:lnTo>
                      <a:pt x="1024" y="686"/>
                    </a:lnTo>
                    <a:lnTo>
                      <a:pt x="1029" y="691"/>
                    </a:lnTo>
                    <a:lnTo>
                      <a:pt x="1038" y="691"/>
                    </a:lnTo>
                    <a:lnTo>
                      <a:pt x="1040" y="693"/>
                    </a:lnTo>
                    <a:lnTo>
                      <a:pt x="1040" y="695"/>
                    </a:lnTo>
                    <a:lnTo>
                      <a:pt x="1042" y="695"/>
                    </a:lnTo>
                    <a:lnTo>
                      <a:pt x="1051" y="693"/>
                    </a:lnTo>
                    <a:lnTo>
                      <a:pt x="1060" y="695"/>
                    </a:lnTo>
                    <a:lnTo>
                      <a:pt x="1064" y="697"/>
                    </a:lnTo>
                    <a:lnTo>
                      <a:pt x="1064" y="702"/>
                    </a:lnTo>
                    <a:lnTo>
                      <a:pt x="1067" y="702"/>
                    </a:lnTo>
                    <a:lnTo>
                      <a:pt x="1069" y="697"/>
                    </a:lnTo>
                    <a:lnTo>
                      <a:pt x="1078" y="697"/>
                    </a:lnTo>
                    <a:lnTo>
                      <a:pt x="1080" y="695"/>
                    </a:lnTo>
                    <a:lnTo>
                      <a:pt x="1082" y="695"/>
                    </a:lnTo>
                    <a:lnTo>
                      <a:pt x="1084" y="693"/>
                    </a:lnTo>
                    <a:lnTo>
                      <a:pt x="1091" y="693"/>
                    </a:lnTo>
                    <a:lnTo>
                      <a:pt x="1096" y="695"/>
                    </a:lnTo>
                    <a:lnTo>
                      <a:pt x="1104" y="695"/>
                    </a:lnTo>
                    <a:lnTo>
                      <a:pt x="1102" y="693"/>
                    </a:lnTo>
                    <a:lnTo>
                      <a:pt x="1104" y="693"/>
                    </a:lnTo>
                    <a:lnTo>
                      <a:pt x="1104" y="695"/>
                    </a:lnTo>
                    <a:lnTo>
                      <a:pt x="1107" y="686"/>
                    </a:lnTo>
                    <a:lnTo>
                      <a:pt x="1116" y="680"/>
                    </a:lnTo>
                    <a:lnTo>
                      <a:pt x="1118" y="677"/>
                    </a:lnTo>
                    <a:lnTo>
                      <a:pt x="1124" y="680"/>
                    </a:lnTo>
                    <a:lnTo>
                      <a:pt x="1127" y="682"/>
                    </a:lnTo>
                    <a:lnTo>
                      <a:pt x="1124" y="686"/>
                    </a:lnTo>
                    <a:lnTo>
                      <a:pt x="1124" y="688"/>
                    </a:lnTo>
                    <a:lnTo>
                      <a:pt x="1122" y="695"/>
                    </a:lnTo>
                    <a:lnTo>
                      <a:pt x="1127" y="693"/>
                    </a:lnTo>
                    <a:lnTo>
                      <a:pt x="1127" y="695"/>
                    </a:lnTo>
                    <a:lnTo>
                      <a:pt x="1127" y="700"/>
                    </a:lnTo>
                    <a:lnTo>
                      <a:pt x="1124" y="702"/>
                    </a:lnTo>
                    <a:lnTo>
                      <a:pt x="1127" y="704"/>
                    </a:lnTo>
                    <a:lnTo>
                      <a:pt x="1129" y="704"/>
                    </a:lnTo>
                    <a:lnTo>
                      <a:pt x="1133" y="708"/>
                    </a:lnTo>
                    <a:lnTo>
                      <a:pt x="1133" y="713"/>
                    </a:lnTo>
                    <a:lnTo>
                      <a:pt x="1131" y="713"/>
                    </a:lnTo>
                    <a:lnTo>
                      <a:pt x="1129" y="722"/>
                    </a:lnTo>
                    <a:lnTo>
                      <a:pt x="1131" y="724"/>
                    </a:lnTo>
                    <a:lnTo>
                      <a:pt x="1129" y="724"/>
                    </a:lnTo>
                    <a:lnTo>
                      <a:pt x="1124" y="726"/>
                    </a:lnTo>
                    <a:lnTo>
                      <a:pt x="1118" y="728"/>
                    </a:lnTo>
                    <a:lnTo>
                      <a:pt x="1111" y="724"/>
                    </a:lnTo>
                    <a:lnTo>
                      <a:pt x="1107" y="724"/>
                    </a:lnTo>
                    <a:lnTo>
                      <a:pt x="1098" y="724"/>
                    </a:lnTo>
                    <a:lnTo>
                      <a:pt x="1098" y="728"/>
                    </a:lnTo>
                    <a:lnTo>
                      <a:pt x="1093" y="726"/>
                    </a:lnTo>
                    <a:lnTo>
                      <a:pt x="1091" y="731"/>
                    </a:lnTo>
                    <a:lnTo>
                      <a:pt x="1084" y="733"/>
                    </a:lnTo>
                    <a:lnTo>
                      <a:pt x="1073" y="728"/>
                    </a:lnTo>
                    <a:lnTo>
                      <a:pt x="1071" y="731"/>
                    </a:lnTo>
                    <a:lnTo>
                      <a:pt x="1069" y="733"/>
                    </a:lnTo>
                    <a:lnTo>
                      <a:pt x="1062" y="735"/>
                    </a:lnTo>
                    <a:lnTo>
                      <a:pt x="1058" y="735"/>
                    </a:lnTo>
                    <a:lnTo>
                      <a:pt x="1055" y="740"/>
                    </a:lnTo>
                    <a:lnTo>
                      <a:pt x="1053" y="740"/>
                    </a:lnTo>
                    <a:lnTo>
                      <a:pt x="1055" y="740"/>
                    </a:lnTo>
                    <a:lnTo>
                      <a:pt x="1055" y="746"/>
                    </a:lnTo>
                    <a:lnTo>
                      <a:pt x="1060" y="751"/>
                    </a:lnTo>
                    <a:lnTo>
                      <a:pt x="1058" y="753"/>
                    </a:lnTo>
                    <a:lnTo>
                      <a:pt x="1062" y="751"/>
                    </a:lnTo>
                    <a:lnTo>
                      <a:pt x="1062" y="753"/>
                    </a:lnTo>
                    <a:lnTo>
                      <a:pt x="1064" y="753"/>
                    </a:lnTo>
                    <a:lnTo>
                      <a:pt x="1062" y="755"/>
                    </a:lnTo>
                    <a:lnTo>
                      <a:pt x="1062" y="757"/>
                    </a:lnTo>
                    <a:lnTo>
                      <a:pt x="1067" y="760"/>
                    </a:lnTo>
                    <a:lnTo>
                      <a:pt x="1064" y="762"/>
                    </a:lnTo>
                    <a:lnTo>
                      <a:pt x="1060" y="764"/>
                    </a:lnTo>
                    <a:lnTo>
                      <a:pt x="1051" y="764"/>
                    </a:lnTo>
                    <a:lnTo>
                      <a:pt x="1047" y="766"/>
                    </a:lnTo>
                    <a:lnTo>
                      <a:pt x="1053" y="773"/>
                    </a:lnTo>
                    <a:lnTo>
                      <a:pt x="1053" y="775"/>
                    </a:lnTo>
                    <a:lnTo>
                      <a:pt x="1058" y="775"/>
                    </a:lnTo>
                    <a:lnTo>
                      <a:pt x="1062" y="777"/>
                    </a:lnTo>
                    <a:lnTo>
                      <a:pt x="1067" y="773"/>
                    </a:lnTo>
                    <a:lnTo>
                      <a:pt x="1069" y="775"/>
                    </a:lnTo>
                    <a:lnTo>
                      <a:pt x="1071" y="779"/>
                    </a:lnTo>
                    <a:lnTo>
                      <a:pt x="1073" y="782"/>
                    </a:lnTo>
                    <a:lnTo>
                      <a:pt x="1078" y="782"/>
                    </a:lnTo>
                    <a:lnTo>
                      <a:pt x="1082" y="791"/>
                    </a:lnTo>
                    <a:lnTo>
                      <a:pt x="1084" y="802"/>
                    </a:lnTo>
                    <a:lnTo>
                      <a:pt x="1082" y="808"/>
                    </a:lnTo>
                    <a:lnTo>
                      <a:pt x="1078" y="808"/>
                    </a:lnTo>
                    <a:lnTo>
                      <a:pt x="1078" y="811"/>
                    </a:lnTo>
                    <a:lnTo>
                      <a:pt x="1075" y="813"/>
                    </a:lnTo>
                    <a:lnTo>
                      <a:pt x="1075" y="815"/>
                    </a:lnTo>
                    <a:lnTo>
                      <a:pt x="1071" y="815"/>
                    </a:lnTo>
                    <a:lnTo>
                      <a:pt x="1069" y="817"/>
                    </a:lnTo>
                    <a:lnTo>
                      <a:pt x="1067" y="817"/>
                    </a:lnTo>
                    <a:lnTo>
                      <a:pt x="1062" y="813"/>
                    </a:lnTo>
                    <a:lnTo>
                      <a:pt x="1062" y="808"/>
                    </a:lnTo>
                    <a:lnTo>
                      <a:pt x="1062" y="806"/>
                    </a:lnTo>
                    <a:lnTo>
                      <a:pt x="1060" y="804"/>
                    </a:lnTo>
                    <a:lnTo>
                      <a:pt x="1058" y="808"/>
                    </a:lnTo>
                    <a:lnTo>
                      <a:pt x="1055" y="804"/>
                    </a:lnTo>
                    <a:lnTo>
                      <a:pt x="1053" y="804"/>
                    </a:lnTo>
                    <a:lnTo>
                      <a:pt x="1049" y="806"/>
                    </a:lnTo>
                    <a:lnTo>
                      <a:pt x="1051" y="813"/>
                    </a:lnTo>
                    <a:lnTo>
                      <a:pt x="1053" y="813"/>
                    </a:lnTo>
                    <a:lnTo>
                      <a:pt x="1053" y="815"/>
                    </a:lnTo>
                    <a:lnTo>
                      <a:pt x="1051" y="819"/>
                    </a:lnTo>
                    <a:lnTo>
                      <a:pt x="1053" y="822"/>
                    </a:lnTo>
                    <a:lnTo>
                      <a:pt x="1053" y="824"/>
                    </a:lnTo>
                    <a:lnTo>
                      <a:pt x="1051" y="824"/>
                    </a:lnTo>
                    <a:lnTo>
                      <a:pt x="1053" y="831"/>
                    </a:lnTo>
                    <a:lnTo>
                      <a:pt x="1051" y="831"/>
                    </a:lnTo>
                    <a:lnTo>
                      <a:pt x="1051" y="835"/>
                    </a:lnTo>
                    <a:lnTo>
                      <a:pt x="1055" y="844"/>
                    </a:lnTo>
                    <a:lnTo>
                      <a:pt x="1062" y="851"/>
                    </a:lnTo>
                    <a:lnTo>
                      <a:pt x="1062" y="853"/>
                    </a:lnTo>
                    <a:lnTo>
                      <a:pt x="1067" y="853"/>
                    </a:lnTo>
                    <a:lnTo>
                      <a:pt x="1064" y="857"/>
                    </a:lnTo>
                    <a:lnTo>
                      <a:pt x="1062" y="855"/>
                    </a:lnTo>
                    <a:lnTo>
                      <a:pt x="1060" y="864"/>
                    </a:lnTo>
                    <a:lnTo>
                      <a:pt x="1053" y="864"/>
                    </a:lnTo>
                    <a:lnTo>
                      <a:pt x="1047" y="866"/>
                    </a:lnTo>
                    <a:lnTo>
                      <a:pt x="1044" y="866"/>
                    </a:lnTo>
                    <a:lnTo>
                      <a:pt x="1042" y="859"/>
                    </a:lnTo>
                    <a:lnTo>
                      <a:pt x="1040" y="859"/>
                    </a:lnTo>
                    <a:lnTo>
                      <a:pt x="1035" y="859"/>
                    </a:lnTo>
                    <a:lnTo>
                      <a:pt x="1031" y="859"/>
                    </a:lnTo>
                    <a:lnTo>
                      <a:pt x="1029" y="855"/>
                    </a:lnTo>
                    <a:lnTo>
                      <a:pt x="1029" y="851"/>
                    </a:lnTo>
                    <a:lnTo>
                      <a:pt x="1031" y="848"/>
                    </a:lnTo>
                    <a:lnTo>
                      <a:pt x="1031" y="842"/>
                    </a:lnTo>
                    <a:lnTo>
                      <a:pt x="1026" y="844"/>
                    </a:lnTo>
                    <a:lnTo>
                      <a:pt x="1024" y="844"/>
                    </a:lnTo>
                    <a:lnTo>
                      <a:pt x="1022" y="846"/>
                    </a:lnTo>
                    <a:lnTo>
                      <a:pt x="1020" y="846"/>
                    </a:lnTo>
                    <a:lnTo>
                      <a:pt x="1020" y="848"/>
                    </a:lnTo>
                    <a:lnTo>
                      <a:pt x="1015" y="848"/>
                    </a:lnTo>
                    <a:lnTo>
                      <a:pt x="1018" y="851"/>
                    </a:lnTo>
                    <a:lnTo>
                      <a:pt x="1013" y="853"/>
                    </a:lnTo>
                    <a:lnTo>
                      <a:pt x="1013" y="855"/>
                    </a:lnTo>
                    <a:lnTo>
                      <a:pt x="1013" y="857"/>
                    </a:lnTo>
                    <a:lnTo>
                      <a:pt x="1006" y="859"/>
                    </a:lnTo>
                    <a:lnTo>
                      <a:pt x="1004" y="859"/>
                    </a:lnTo>
                    <a:lnTo>
                      <a:pt x="1004" y="853"/>
                    </a:lnTo>
                    <a:lnTo>
                      <a:pt x="1000" y="853"/>
                    </a:lnTo>
                    <a:lnTo>
                      <a:pt x="998" y="851"/>
                    </a:lnTo>
                    <a:lnTo>
                      <a:pt x="995" y="853"/>
                    </a:lnTo>
                    <a:lnTo>
                      <a:pt x="991" y="851"/>
                    </a:lnTo>
                    <a:lnTo>
                      <a:pt x="991" y="853"/>
                    </a:lnTo>
                    <a:lnTo>
                      <a:pt x="982" y="848"/>
                    </a:lnTo>
                    <a:lnTo>
                      <a:pt x="977" y="846"/>
                    </a:lnTo>
                    <a:lnTo>
                      <a:pt x="973" y="848"/>
                    </a:lnTo>
                    <a:lnTo>
                      <a:pt x="971" y="853"/>
                    </a:lnTo>
                    <a:lnTo>
                      <a:pt x="966" y="851"/>
                    </a:lnTo>
                    <a:lnTo>
                      <a:pt x="962" y="853"/>
                    </a:lnTo>
                    <a:lnTo>
                      <a:pt x="960" y="842"/>
                    </a:lnTo>
                    <a:lnTo>
                      <a:pt x="962" y="839"/>
                    </a:lnTo>
                    <a:lnTo>
                      <a:pt x="957" y="835"/>
                    </a:lnTo>
                    <a:lnTo>
                      <a:pt x="955" y="837"/>
                    </a:lnTo>
                    <a:lnTo>
                      <a:pt x="955" y="842"/>
                    </a:lnTo>
                    <a:lnTo>
                      <a:pt x="951" y="842"/>
                    </a:lnTo>
                    <a:lnTo>
                      <a:pt x="953" y="848"/>
                    </a:lnTo>
                    <a:lnTo>
                      <a:pt x="949" y="855"/>
                    </a:lnTo>
                    <a:lnTo>
                      <a:pt x="949" y="857"/>
                    </a:lnTo>
                    <a:lnTo>
                      <a:pt x="951" y="857"/>
                    </a:lnTo>
                    <a:lnTo>
                      <a:pt x="951" y="864"/>
                    </a:lnTo>
                    <a:lnTo>
                      <a:pt x="951" y="866"/>
                    </a:lnTo>
                    <a:lnTo>
                      <a:pt x="951" y="868"/>
                    </a:lnTo>
                    <a:lnTo>
                      <a:pt x="946" y="868"/>
                    </a:lnTo>
                    <a:lnTo>
                      <a:pt x="944" y="871"/>
                    </a:lnTo>
                    <a:lnTo>
                      <a:pt x="937" y="873"/>
                    </a:lnTo>
                    <a:lnTo>
                      <a:pt x="935" y="875"/>
                    </a:lnTo>
                    <a:lnTo>
                      <a:pt x="931" y="877"/>
                    </a:lnTo>
                    <a:lnTo>
                      <a:pt x="926" y="879"/>
                    </a:lnTo>
                    <a:lnTo>
                      <a:pt x="926" y="884"/>
                    </a:lnTo>
                    <a:lnTo>
                      <a:pt x="928" y="886"/>
                    </a:lnTo>
                    <a:lnTo>
                      <a:pt x="928" y="893"/>
                    </a:lnTo>
                    <a:lnTo>
                      <a:pt x="924" y="895"/>
                    </a:lnTo>
                    <a:lnTo>
                      <a:pt x="922" y="897"/>
                    </a:lnTo>
                    <a:lnTo>
                      <a:pt x="920" y="897"/>
                    </a:lnTo>
                    <a:lnTo>
                      <a:pt x="913" y="899"/>
                    </a:lnTo>
                    <a:lnTo>
                      <a:pt x="911" y="897"/>
                    </a:lnTo>
                    <a:lnTo>
                      <a:pt x="908" y="899"/>
                    </a:lnTo>
                    <a:lnTo>
                      <a:pt x="902" y="902"/>
                    </a:lnTo>
                    <a:lnTo>
                      <a:pt x="900" y="904"/>
                    </a:lnTo>
                    <a:lnTo>
                      <a:pt x="897" y="904"/>
                    </a:lnTo>
                    <a:lnTo>
                      <a:pt x="897" y="899"/>
                    </a:lnTo>
                    <a:lnTo>
                      <a:pt x="895" y="899"/>
                    </a:lnTo>
                    <a:lnTo>
                      <a:pt x="893" y="897"/>
                    </a:lnTo>
                    <a:lnTo>
                      <a:pt x="888" y="897"/>
                    </a:lnTo>
                    <a:lnTo>
                      <a:pt x="888" y="899"/>
                    </a:lnTo>
                    <a:lnTo>
                      <a:pt x="893" y="904"/>
                    </a:lnTo>
                    <a:lnTo>
                      <a:pt x="891" y="906"/>
                    </a:lnTo>
                    <a:lnTo>
                      <a:pt x="891" y="908"/>
                    </a:lnTo>
                    <a:lnTo>
                      <a:pt x="886" y="908"/>
                    </a:lnTo>
                    <a:lnTo>
                      <a:pt x="888" y="913"/>
                    </a:lnTo>
                    <a:lnTo>
                      <a:pt x="886" y="917"/>
                    </a:lnTo>
                    <a:lnTo>
                      <a:pt x="884" y="913"/>
                    </a:lnTo>
                    <a:lnTo>
                      <a:pt x="882" y="913"/>
                    </a:lnTo>
                    <a:lnTo>
                      <a:pt x="882" y="911"/>
                    </a:lnTo>
                    <a:lnTo>
                      <a:pt x="875" y="911"/>
                    </a:lnTo>
                    <a:lnTo>
                      <a:pt x="871" y="911"/>
                    </a:lnTo>
                    <a:lnTo>
                      <a:pt x="873" y="908"/>
                    </a:lnTo>
                    <a:lnTo>
                      <a:pt x="868" y="908"/>
                    </a:lnTo>
                    <a:lnTo>
                      <a:pt x="868" y="906"/>
                    </a:lnTo>
                    <a:lnTo>
                      <a:pt x="871" y="906"/>
                    </a:lnTo>
                    <a:lnTo>
                      <a:pt x="868" y="904"/>
                    </a:lnTo>
                    <a:lnTo>
                      <a:pt x="859" y="899"/>
                    </a:lnTo>
                    <a:lnTo>
                      <a:pt x="857" y="895"/>
                    </a:lnTo>
                    <a:lnTo>
                      <a:pt x="853" y="895"/>
                    </a:lnTo>
                    <a:lnTo>
                      <a:pt x="855" y="886"/>
                    </a:lnTo>
                    <a:lnTo>
                      <a:pt x="857" y="884"/>
                    </a:lnTo>
                    <a:lnTo>
                      <a:pt x="862" y="875"/>
                    </a:lnTo>
                    <a:lnTo>
                      <a:pt x="866" y="879"/>
                    </a:lnTo>
                    <a:lnTo>
                      <a:pt x="868" y="879"/>
                    </a:lnTo>
                    <a:lnTo>
                      <a:pt x="871" y="884"/>
                    </a:lnTo>
                    <a:lnTo>
                      <a:pt x="873" y="884"/>
                    </a:lnTo>
                    <a:lnTo>
                      <a:pt x="879" y="884"/>
                    </a:lnTo>
                    <a:lnTo>
                      <a:pt x="879" y="879"/>
                    </a:lnTo>
                    <a:lnTo>
                      <a:pt x="884" y="877"/>
                    </a:lnTo>
                    <a:lnTo>
                      <a:pt x="886" y="879"/>
                    </a:lnTo>
                    <a:lnTo>
                      <a:pt x="886" y="884"/>
                    </a:lnTo>
                    <a:lnTo>
                      <a:pt x="888" y="884"/>
                    </a:lnTo>
                    <a:lnTo>
                      <a:pt x="888" y="888"/>
                    </a:lnTo>
                    <a:lnTo>
                      <a:pt x="893" y="886"/>
                    </a:lnTo>
                    <a:lnTo>
                      <a:pt x="893" y="884"/>
                    </a:lnTo>
                    <a:lnTo>
                      <a:pt x="897" y="884"/>
                    </a:lnTo>
                    <a:lnTo>
                      <a:pt x="897" y="882"/>
                    </a:lnTo>
                    <a:lnTo>
                      <a:pt x="900" y="882"/>
                    </a:lnTo>
                    <a:lnTo>
                      <a:pt x="900" y="877"/>
                    </a:lnTo>
                    <a:lnTo>
                      <a:pt x="900" y="875"/>
                    </a:lnTo>
                    <a:lnTo>
                      <a:pt x="908" y="873"/>
                    </a:lnTo>
                    <a:lnTo>
                      <a:pt x="908" y="866"/>
                    </a:lnTo>
                    <a:lnTo>
                      <a:pt x="904" y="868"/>
                    </a:lnTo>
                    <a:lnTo>
                      <a:pt x="904" y="866"/>
                    </a:lnTo>
                    <a:lnTo>
                      <a:pt x="902" y="868"/>
                    </a:lnTo>
                    <a:lnTo>
                      <a:pt x="900" y="864"/>
                    </a:lnTo>
                    <a:lnTo>
                      <a:pt x="895" y="864"/>
                    </a:lnTo>
                    <a:lnTo>
                      <a:pt x="900" y="851"/>
                    </a:lnTo>
                    <a:lnTo>
                      <a:pt x="902" y="851"/>
                    </a:lnTo>
                    <a:lnTo>
                      <a:pt x="904" y="851"/>
                    </a:lnTo>
                    <a:lnTo>
                      <a:pt x="904" y="848"/>
                    </a:lnTo>
                    <a:lnTo>
                      <a:pt x="906" y="848"/>
                    </a:lnTo>
                    <a:lnTo>
                      <a:pt x="904" y="846"/>
                    </a:lnTo>
                    <a:lnTo>
                      <a:pt x="906" y="844"/>
                    </a:lnTo>
                    <a:lnTo>
                      <a:pt x="904" y="844"/>
                    </a:lnTo>
                    <a:lnTo>
                      <a:pt x="906" y="842"/>
                    </a:lnTo>
                    <a:lnTo>
                      <a:pt x="904" y="839"/>
                    </a:lnTo>
                    <a:lnTo>
                      <a:pt x="902" y="837"/>
                    </a:lnTo>
                    <a:lnTo>
                      <a:pt x="897" y="839"/>
                    </a:lnTo>
                    <a:lnTo>
                      <a:pt x="893" y="833"/>
                    </a:lnTo>
                    <a:lnTo>
                      <a:pt x="893" y="826"/>
                    </a:lnTo>
                    <a:lnTo>
                      <a:pt x="893" y="828"/>
                    </a:lnTo>
                    <a:lnTo>
                      <a:pt x="893" y="826"/>
                    </a:lnTo>
                    <a:lnTo>
                      <a:pt x="897" y="824"/>
                    </a:lnTo>
                    <a:lnTo>
                      <a:pt x="897" y="822"/>
                    </a:lnTo>
                    <a:lnTo>
                      <a:pt x="895" y="822"/>
                    </a:lnTo>
                    <a:lnTo>
                      <a:pt x="900" y="817"/>
                    </a:lnTo>
                    <a:lnTo>
                      <a:pt x="900" y="819"/>
                    </a:lnTo>
                    <a:lnTo>
                      <a:pt x="902" y="815"/>
                    </a:lnTo>
                    <a:lnTo>
                      <a:pt x="904" y="817"/>
                    </a:lnTo>
                    <a:lnTo>
                      <a:pt x="904" y="822"/>
                    </a:lnTo>
                    <a:lnTo>
                      <a:pt x="906" y="822"/>
                    </a:lnTo>
                    <a:lnTo>
                      <a:pt x="908" y="824"/>
                    </a:lnTo>
                    <a:lnTo>
                      <a:pt x="917" y="819"/>
                    </a:lnTo>
                    <a:lnTo>
                      <a:pt x="917" y="817"/>
                    </a:lnTo>
                    <a:lnTo>
                      <a:pt x="920" y="813"/>
                    </a:lnTo>
                    <a:lnTo>
                      <a:pt x="917" y="811"/>
                    </a:lnTo>
                    <a:lnTo>
                      <a:pt x="915" y="811"/>
                    </a:lnTo>
                    <a:lnTo>
                      <a:pt x="915" y="808"/>
                    </a:lnTo>
                    <a:lnTo>
                      <a:pt x="917" y="811"/>
                    </a:lnTo>
                    <a:lnTo>
                      <a:pt x="920" y="806"/>
                    </a:lnTo>
                    <a:lnTo>
                      <a:pt x="917" y="804"/>
                    </a:lnTo>
                    <a:lnTo>
                      <a:pt x="917" y="802"/>
                    </a:lnTo>
                    <a:lnTo>
                      <a:pt x="920" y="802"/>
                    </a:lnTo>
                    <a:lnTo>
                      <a:pt x="915" y="799"/>
                    </a:lnTo>
                    <a:lnTo>
                      <a:pt x="913" y="797"/>
                    </a:lnTo>
                    <a:lnTo>
                      <a:pt x="913" y="795"/>
                    </a:lnTo>
                    <a:lnTo>
                      <a:pt x="908" y="795"/>
                    </a:lnTo>
                    <a:lnTo>
                      <a:pt x="908" y="797"/>
                    </a:lnTo>
                    <a:lnTo>
                      <a:pt x="906" y="795"/>
                    </a:lnTo>
                    <a:lnTo>
                      <a:pt x="908" y="793"/>
                    </a:lnTo>
                    <a:lnTo>
                      <a:pt x="911" y="791"/>
                    </a:lnTo>
                    <a:lnTo>
                      <a:pt x="908" y="788"/>
                    </a:lnTo>
                    <a:lnTo>
                      <a:pt x="906" y="788"/>
                    </a:lnTo>
                    <a:lnTo>
                      <a:pt x="908" y="782"/>
                    </a:lnTo>
                    <a:lnTo>
                      <a:pt x="908" y="779"/>
                    </a:lnTo>
                    <a:lnTo>
                      <a:pt x="902" y="773"/>
                    </a:lnTo>
                    <a:lnTo>
                      <a:pt x="897" y="775"/>
                    </a:lnTo>
                    <a:lnTo>
                      <a:pt x="886" y="779"/>
                    </a:lnTo>
                    <a:lnTo>
                      <a:pt x="882" y="784"/>
                    </a:lnTo>
                    <a:lnTo>
                      <a:pt x="875" y="784"/>
                    </a:lnTo>
                    <a:lnTo>
                      <a:pt x="871" y="779"/>
                    </a:lnTo>
                    <a:lnTo>
                      <a:pt x="868" y="782"/>
                    </a:lnTo>
                    <a:lnTo>
                      <a:pt x="864" y="779"/>
                    </a:lnTo>
                    <a:lnTo>
                      <a:pt x="857" y="784"/>
                    </a:lnTo>
                    <a:lnTo>
                      <a:pt x="853" y="784"/>
                    </a:lnTo>
                    <a:lnTo>
                      <a:pt x="826" y="779"/>
                    </a:lnTo>
                    <a:lnTo>
                      <a:pt x="819" y="777"/>
                    </a:lnTo>
                    <a:lnTo>
                      <a:pt x="819" y="779"/>
                    </a:lnTo>
                    <a:lnTo>
                      <a:pt x="815" y="773"/>
                    </a:lnTo>
                    <a:lnTo>
                      <a:pt x="815" y="771"/>
                    </a:lnTo>
                    <a:lnTo>
                      <a:pt x="817" y="771"/>
                    </a:lnTo>
                    <a:lnTo>
                      <a:pt x="817" y="768"/>
                    </a:lnTo>
                    <a:lnTo>
                      <a:pt x="819" y="766"/>
                    </a:lnTo>
                    <a:lnTo>
                      <a:pt x="824" y="766"/>
                    </a:lnTo>
                    <a:lnTo>
                      <a:pt x="824" y="764"/>
                    </a:lnTo>
                    <a:lnTo>
                      <a:pt x="822" y="762"/>
                    </a:lnTo>
                    <a:lnTo>
                      <a:pt x="817" y="757"/>
                    </a:lnTo>
                    <a:lnTo>
                      <a:pt x="817" y="753"/>
                    </a:lnTo>
                    <a:lnTo>
                      <a:pt x="819" y="753"/>
                    </a:lnTo>
                    <a:lnTo>
                      <a:pt x="819" y="755"/>
                    </a:lnTo>
                    <a:lnTo>
                      <a:pt x="824" y="755"/>
                    </a:lnTo>
                    <a:lnTo>
                      <a:pt x="824" y="757"/>
                    </a:lnTo>
                    <a:lnTo>
                      <a:pt x="822" y="760"/>
                    </a:lnTo>
                    <a:lnTo>
                      <a:pt x="828" y="762"/>
                    </a:lnTo>
                    <a:lnTo>
                      <a:pt x="833" y="766"/>
                    </a:lnTo>
                    <a:lnTo>
                      <a:pt x="835" y="764"/>
                    </a:lnTo>
                    <a:lnTo>
                      <a:pt x="848" y="760"/>
                    </a:lnTo>
                    <a:lnTo>
                      <a:pt x="848" y="755"/>
                    </a:lnTo>
                    <a:lnTo>
                      <a:pt x="842" y="757"/>
                    </a:lnTo>
                    <a:lnTo>
                      <a:pt x="835" y="757"/>
                    </a:lnTo>
                    <a:lnTo>
                      <a:pt x="833" y="760"/>
                    </a:lnTo>
                    <a:lnTo>
                      <a:pt x="826" y="757"/>
                    </a:lnTo>
                    <a:lnTo>
                      <a:pt x="826" y="753"/>
                    </a:lnTo>
                    <a:lnTo>
                      <a:pt x="830" y="751"/>
                    </a:lnTo>
                    <a:lnTo>
                      <a:pt x="826" y="746"/>
                    </a:lnTo>
                    <a:lnTo>
                      <a:pt x="828" y="744"/>
                    </a:lnTo>
                    <a:lnTo>
                      <a:pt x="830" y="748"/>
                    </a:lnTo>
                    <a:lnTo>
                      <a:pt x="833" y="748"/>
                    </a:lnTo>
                    <a:lnTo>
                      <a:pt x="833" y="755"/>
                    </a:lnTo>
                    <a:lnTo>
                      <a:pt x="837" y="746"/>
                    </a:lnTo>
                    <a:lnTo>
                      <a:pt x="835" y="744"/>
                    </a:lnTo>
                    <a:lnTo>
                      <a:pt x="835" y="740"/>
                    </a:lnTo>
                    <a:lnTo>
                      <a:pt x="839" y="737"/>
                    </a:lnTo>
                    <a:lnTo>
                      <a:pt x="839" y="735"/>
                    </a:lnTo>
                    <a:lnTo>
                      <a:pt x="837" y="735"/>
                    </a:lnTo>
                    <a:lnTo>
                      <a:pt x="817" y="735"/>
                    </a:lnTo>
                    <a:lnTo>
                      <a:pt x="813" y="733"/>
                    </a:lnTo>
                    <a:lnTo>
                      <a:pt x="810" y="735"/>
                    </a:lnTo>
                    <a:lnTo>
                      <a:pt x="810" y="737"/>
                    </a:lnTo>
                    <a:lnTo>
                      <a:pt x="813" y="740"/>
                    </a:lnTo>
                    <a:lnTo>
                      <a:pt x="813" y="742"/>
                    </a:lnTo>
                    <a:lnTo>
                      <a:pt x="808" y="742"/>
                    </a:lnTo>
                    <a:lnTo>
                      <a:pt x="808" y="744"/>
                    </a:lnTo>
                    <a:lnTo>
                      <a:pt x="810" y="744"/>
                    </a:lnTo>
                    <a:lnTo>
                      <a:pt x="806" y="744"/>
                    </a:lnTo>
                    <a:lnTo>
                      <a:pt x="806" y="746"/>
                    </a:lnTo>
                    <a:lnTo>
                      <a:pt x="806" y="757"/>
                    </a:lnTo>
                    <a:lnTo>
                      <a:pt x="801" y="757"/>
                    </a:lnTo>
                    <a:lnTo>
                      <a:pt x="799" y="757"/>
                    </a:lnTo>
                    <a:lnTo>
                      <a:pt x="797" y="757"/>
                    </a:lnTo>
                    <a:lnTo>
                      <a:pt x="795" y="760"/>
                    </a:lnTo>
                    <a:lnTo>
                      <a:pt x="790" y="760"/>
                    </a:lnTo>
                    <a:lnTo>
                      <a:pt x="781" y="757"/>
                    </a:lnTo>
                    <a:lnTo>
                      <a:pt x="781" y="755"/>
                    </a:lnTo>
                    <a:lnTo>
                      <a:pt x="777" y="755"/>
                    </a:lnTo>
                    <a:lnTo>
                      <a:pt x="775" y="753"/>
                    </a:lnTo>
                    <a:lnTo>
                      <a:pt x="777" y="751"/>
                    </a:lnTo>
                    <a:lnTo>
                      <a:pt x="773" y="748"/>
                    </a:lnTo>
                    <a:lnTo>
                      <a:pt x="770" y="748"/>
                    </a:lnTo>
                    <a:lnTo>
                      <a:pt x="768" y="746"/>
                    </a:lnTo>
                    <a:lnTo>
                      <a:pt x="766" y="744"/>
                    </a:lnTo>
                    <a:lnTo>
                      <a:pt x="764" y="746"/>
                    </a:lnTo>
                    <a:lnTo>
                      <a:pt x="764" y="751"/>
                    </a:lnTo>
                    <a:lnTo>
                      <a:pt x="764" y="755"/>
                    </a:lnTo>
                    <a:lnTo>
                      <a:pt x="766" y="755"/>
                    </a:lnTo>
                    <a:lnTo>
                      <a:pt x="768" y="762"/>
                    </a:lnTo>
                    <a:lnTo>
                      <a:pt x="768" y="766"/>
                    </a:lnTo>
                    <a:lnTo>
                      <a:pt x="766" y="768"/>
                    </a:lnTo>
                    <a:lnTo>
                      <a:pt x="766" y="771"/>
                    </a:lnTo>
                    <a:lnTo>
                      <a:pt x="768" y="771"/>
                    </a:lnTo>
                    <a:lnTo>
                      <a:pt x="768" y="766"/>
                    </a:lnTo>
                    <a:lnTo>
                      <a:pt x="770" y="766"/>
                    </a:lnTo>
                    <a:lnTo>
                      <a:pt x="773" y="768"/>
                    </a:lnTo>
                    <a:lnTo>
                      <a:pt x="777" y="771"/>
                    </a:lnTo>
                    <a:lnTo>
                      <a:pt x="779" y="771"/>
                    </a:lnTo>
                    <a:lnTo>
                      <a:pt x="790" y="771"/>
                    </a:lnTo>
                    <a:lnTo>
                      <a:pt x="790" y="773"/>
                    </a:lnTo>
                    <a:lnTo>
                      <a:pt x="790" y="775"/>
                    </a:lnTo>
                    <a:lnTo>
                      <a:pt x="788" y="775"/>
                    </a:lnTo>
                    <a:lnTo>
                      <a:pt x="788" y="779"/>
                    </a:lnTo>
                    <a:lnTo>
                      <a:pt x="788" y="782"/>
                    </a:lnTo>
                    <a:lnTo>
                      <a:pt x="784" y="784"/>
                    </a:lnTo>
                    <a:lnTo>
                      <a:pt x="784" y="786"/>
                    </a:lnTo>
                    <a:lnTo>
                      <a:pt x="781" y="786"/>
                    </a:lnTo>
                    <a:lnTo>
                      <a:pt x="781" y="788"/>
                    </a:lnTo>
                    <a:lnTo>
                      <a:pt x="779" y="788"/>
                    </a:lnTo>
                    <a:lnTo>
                      <a:pt x="775" y="788"/>
                    </a:lnTo>
                    <a:lnTo>
                      <a:pt x="773" y="788"/>
                    </a:lnTo>
                    <a:lnTo>
                      <a:pt x="773" y="791"/>
                    </a:lnTo>
                    <a:lnTo>
                      <a:pt x="770" y="788"/>
                    </a:lnTo>
                    <a:lnTo>
                      <a:pt x="768" y="782"/>
                    </a:lnTo>
                    <a:lnTo>
                      <a:pt x="766" y="784"/>
                    </a:lnTo>
                    <a:lnTo>
                      <a:pt x="761" y="768"/>
                    </a:lnTo>
                    <a:lnTo>
                      <a:pt x="759" y="771"/>
                    </a:lnTo>
                    <a:lnTo>
                      <a:pt x="759" y="775"/>
                    </a:lnTo>
                    <a:lnTo>
                      <a:pt x="757" y="777"/>
                    </a:lnTo>
                    <a:lnTo>
                      <a:pt x="759" y="779"/>
                    </a:lnTo>
                    <a:lnTo>
                      <a:pt x="757" y="784"/>
                    </a:lnTo>
                    <a:lnTo>
                      <a:pt x="759" y="786"/>
                    </a:lnTo>
                    <a:lnTo>
                      <a:pt x="761" y="786"/>
                    </a:lnTo>
                    <a:lnTo>
                      <a:pt x="757" y="793"/>
                    </a:lnTo>
                    <a:lnTo>
                      <a:pt x="759" y="795"/>
                    </a:lnTo>
                    <a:lnTo>
                      <a:pt x="752" y="797"/>
                    </a:lnTo>
                    <a:lnTo>
                      <a:pt x="752" y="804"/>
                    </a:lnTo>
                    <a:lnTo>
                      <a:pt x="752" y="806"/>
                    </a:lnTo>
                    <a:lnTo>
                      <a:pt x="750" y="806"/>
                    </a:lnTo>
                    <a:lnTo>
                      <a:pt x="748" y="811"/>
                    </a:lnTo>
                    <a:lnTo>
                      <a:pt x="750" y="811"/>
                    </a:lnTo>
                    <a:lnTo>
                      <a:pt x="752" y="813"/>
                    </a:lnTo>
                    <a:lnTo>
                      <a:pt x="757" y="815"/>
                    </a:lnTo>
                    <a:lnTo>
                      <a:pt x="759" y="813"/>
                    </a:lnTo>
                    <a:lnTo>
                      <a:pt x="761" y="813"/>
                    </a:lnTo>
                    <a:lnTo>
                      <a:pt x="764" y="815"/>
                    </a:lnTo>
                    <a:lnTo>
                      <a:pt x="761" y="817"/>
                    </a:lnTo>
                    <a:lnTo>
                      <a:pt x="768" y="817"/>
                    </a:lnTo>
                    <a:lnTo>
                      <a:pt x="768" y="819"/>
                    </a:lnTo>
                    <a:lnTo>
                      <a:pt x="764" y="822"/>
                    </a:lnTo>
                    <a:lnTo>
                      <a:pt x="764" y="824"/>
                    </a:lnTo>
                    <a:lnTo>
                      <a:pt x="761" y="824"/>
                    </a:lnTo>
                    <a:lnTo>
                      <a:pt x="757" y="831"/>
                    </a:lnTo>
                    <a:lnTo>
                      <a:pt x="757" y="837"/>
                    </a:lnTo>
                    <a:lnTo>
                      <a:pt x="755" y="842"/>
                    </a:lnTo>
                    <a:lnTo>
                      <a:pt x="752" y="842"/>
                    </a:lnTo>
                    <a:lnTo>
                      <a:pt x="757" y="844"/>
                    </a:lnTo>
                    <a:lnTo>
                      <a:pt x="761" y="844"/>
                    </a:lnTo>
                    <a:lnTo>
                      <a:pt x="768" y="844"/>
                    </a:lnTo>
                    <a:lnTo>
                      <a:pt x="770" y="844"/>
                    </a:lnTo>
                    <a:lnTo>
                      <a:pt x="773" y="846"/>
                    </a:lnTo>
                    <a:lnTo>
                      <a:pt x="775" y="851"/>
                    </a:lnTo>
                    <a:lnTo>
                      <a:pt x="773" y="851"/>
                    </a:lnTo>
                    <a:lnTo>
                      <a:pt x="770" y="853"/>
                    </a:lnTo>
                    <a:lnTo>
                      <a:pt x="775" y="857"/>
                    </a:lnTo>
                    <a:lnTo>
                      <a:pt x="777" y="862"/>
                    </a:lnTo>
                    <a:lnTo>
                      <a:pt x="779" y="864"/>
                    </a:lnTo>
                    <a:lnTo>
                      <a:pt x="779" y="866"/>
                    </a:lnTo>
                    <a:lnTo>
                      <a:pt x="784" y="868"/>
                    </a:lnTo>
                    <a:lnTo>
                      <a:pt x="784" y="871"/>
                    </a:lnTo>
                    <a:lnTo>
                      <a:pt x="786" y="873"/>
                    </a:lnTo>
                    <a:lnTo>
                      <a:pt x="786" y="877"/>
                    </a:lnTo>
                    <a:lnTo>
                      <a:pt x="788" y="879"/>
                    </a:lnTo>
                    <a:lnTo>
                      <a:pt x="786" y="882"/>
                    </a:lnTo>
                    <a:lnTo>
                      <a:pt x="784" y="882"/>
                    </a:lnTo>
                    <a:lnTo>
                      <a:pt x="784" y="886"/>
                    </a:lnTo>
                    <a:lnTo>
                      <a:pt x="777" y="893"/>
                    </a:lnTo>
                    <a:lnTo>
                      <a:pt x="775" y="902"/>
                    </a:lnTo>
                    <a:lnTo>
                      <a:pt x="777" y="904"/>
                    </a:lnTo>
                    <a:lnTo>
                      <a:pt x="775" y="911"/>
                    </a:lnTo>
                    <a:lnTo>
                      <a:pt x="779" y="913"/>
                    </a:lnTo>
                    <a:lnTo>
                      <a:pt x="779" y="915"/>
                    </a:lnTo>
                    <a:lnTo>
                      <a:pt x="779" y="917"/>
                    </a:lnTo>
                    <a:lnTo>
                      <a:pt x="779" y="922"/>
                    </a:lnTo>
                    <a:lnTo>
                      <a:pt x="777" y="924"/>
                    </a:lnTo>
                    <a:lnTo>
                      <a:pt x="777" y="926"/>
                    </a:lnTo>
                    <a:lnTo>
                      <a:pt x="775" y="928"/>
                    </a:lnTo>
                    <a:lnTo>
                      <a:pt x="777" y="931"/>
                    </a:lnTo>
                    <a:lnTo>
                      <a:pt x="779" y="935"/>
                    </a:lnTo>
                    <a:lnTo>
                      <a:pt x="775" y="937"/>
                    </a:lnTo>
                    <a:lnTo>
                      <a:pt x="766" y="946"/>
                    </a:lnTo>
                    <a:lnTo>
                      <a:pt x="759" y="948"/>
                    </a:lnTo>
                    <a:lnTo>
                      <a:pt x="757" y="948"/>
                    </a:lnTo>
                    <a:lnTo>
                      <a:pt x="755" y="950"/>
                    </a:lnTo>
                    <a:lnTo>
                      <a:pt x="752" y="950"/>
                    </a:lnTo>
                    <a:lnTo>
                      <a:pt x="750" y="955"/>
                    </a:lnTo>
                    <a:lnTo>
                      <a:pt x="746" y="953"/>
                    </a:lnTo>
                    <a:lnTo>
                      <a:pt x="744" y="957"/>
                    </a:lnTo>
                    <a:lnTo>
                      <a:pt x="741" y="957"/>
                    </a:lnTo>
                    <a:lnTo>
                      <a:pt x="739" y="959"/>
                    </a:lnTo>
                    <a:lnTo>
                      <a:pt x="732" y="959"/>
                    </a:lnTo>
                    <a:lnTo>
                      <a:pt x="730" y="964"/>
                    </a:lnTo>
                    <a:lnTo>
                      <a:pt x="728" y="966"/>
                    </a:lnTo>
                    <a:lnTo>
                      <a:pt x="728" y="973"/>
                    </a:lnTo>
                    <a:lnTo>
                      <a:pt x="726" y="973"/>
                    </a:lnTo>
                    <a:lnTo>
                      <a:pt x="724" y="973"/>
                    </a:lnTo>
                    <a:lnTo>
                      <a:pt x="724" y="977"/>
                    </a:lnTo>
                    <a:lnTo>
                      <a:pt x="719" y="979"/>
                    </a:lnTo>
                    <a:lnTo>
                      <a:pt x="721" y="979"/>
                    </a:lnTo>
                    <a:lnTo>
                      <a:pt x="724" y="986"/>
                    </a:lnTo>
                    <a:lnTo>
                      <a:pt x="728" y="982"/>
                    </a:lnTo>
                    <a:lnTo>
                      <a:pt x="730" y="986"/>
                    </a:lnTo>
                    <a:lnTo>
                      <a:pt x="735" y="986"/>
                    </a:lnTo>
                    <a:lnTo>
                      <a:pt x="737" y="988"/>
                    </a:lnTo>
                    <a:lnTo>
                      <a:pt x="741" y="986"/>
                    </a:lnTo>
                    <a:lnTo>
                      <a:pt x="746" y="986"/>
                    </a:lnTo>
                    <a:lnTo>
                      <a:pt x="748" y="990"/>
                    </a:lnTo>
                    <a:lnTo>
                      <a:pt x="746" y="993"/>
                    </a:lnTo>
                    <a:lnTo>
                      <a:pt x="748" y="995"/>
                    </a:lnTo>
                    <a:lnTo>
                      <a:pt x="752" y="993"/>
                    </a:lnTo>
                    <a:lnTo>
                      <a:pt x="752" y="995"/>
                    </a:lnTo>
                    <a:lnTo>
                      <a:pt x="748" y="997"/>
                    </a:lnTo>
                    <a:lnTo>
                      <a:pt x="741" y="997"/>
                    </a:lnTo>
                    <a:lnTo>
                      <a:pt x="732" y="1004"/>
                    </a:lnTo>
                    <a:lnTo>
                      <a:pt x="724" y="1006"/>
                    </a:lnTo>
                    <a:lnTo>
                      <a:pt x="724" y="1010"/>
                    </a:lnTo>
                    <a:lnTo>
                      <a:pt x="719" y="1013"/>
                    </a:lnTo>
                    <a:lnTo>
                      <a:pt x="712" y="1013"/>
                    </a:lnTo>
                    <a:lnTo>
                      <a:pt x="708" y="1010"/>
                    </a:lnTo>
                    <a:lnTo>
                      <a:pt x="701" y="1010"/>
                    </a:lnTo>
                    <a:lnTo>
                      <a:pt x="697" y="1013"/>
                    </a:lnTo>
                    <a:lnTo>
                      <a:pt x="697" y="1015"/>
                    </a:lnTo>
                    <a:lnTo>
                      <a:pt x="692" y="1017"/>
                    </a:lnTo>
                    <a:lnTo>
                      <a:pt x="690" y="1015"/>
                    </a:lnTo>
                    <a:lnTo>
                      <a:pt x="686" y="1013"/>
                    </a:lnTo>
                    <a:lnTo>
                      <a:pt x="686" y="1008"/>
                    </a:lnTo>
                    <a:lnTo>
                      <a:pt x="683" y="1002"/>
                    </a:lnTo>
                    <a:lnTo>
                      <a:pt x="681" y="999"/>
                    </a:lnTo>
                    <a:lnTo>
                      <a:pt x="679" y="999"/>
                    </a:lnTo>
                    <a:lnTo>
                      <a:pt x="675" y="997"/>
                    </a:lnTo>
                    <a:lnTo>
                      <a:pt x="672" y="1004"/>
                    </a:lnTo>
                    <a:lnTo>
                      <a:pt x="668" y="1004"/>
                    </a:lnTo>
                    <a:lnTo>
                      <a:pt x="666" y="1002"/>
                    </a:lnTo>
                    <a:lnTo>
                      <a:pt x="663" y="999"/>
                    </a:lnTo>
                    <a:lnTo>
                      <a:pt x="663" y="997"/>
                    </a:lnTo>
                    <a:lnTo>
                      <a:pt x="666" y="993"/>
                    </a:lnTo>
                    <a:lnTo>
                      <a:pt x="666" y="986"/>
                    </a:lnTo>
                    <a:lnTo>
                      <a:pt x="661" y="986"/>
                    </a:lnTo>
                    <a:lnTo>
                      <a:pt x="659" y="984"/>
                    </a:lnTo>
                    <a:lnTo>
                      <a:pt x="652" y="984"/>
                    </a:lnTo>
                    <a:lnTo>
                      <a:pt x="652" y="982"/>
                    </a:lnTo>
                    <a:lnTo>
                      <a:pt x="650" y="982"/>
                    </a:lnTo>
                    <a:lnTo>
                      <a:pt x="650" y="977"/>
                    </a:lnTo>
                    <a:lnTo>
                      <a:pt x="643" y="977"/>
                    </a:lnTo>
                    <a:lnTo>
                      <a:pt x="641" y="973"/>
                    </a:lnTo>
                    <a:lnTo>
                      <a:pt x="641" y="970"/>
                    </a:lnTo>
                    <a:lnTo>
                      <a:pt x="639" y="973"/>
                    </a:lnTo>
                    <a:lnTo>
                      <a:pt x="637" y="977"/>
                    </a:lnTo>
                    <a:lnTo>
                      <a:pt x="630" y="977"/>
                    </a:lnTo>
                    <a:lnTo>
                      <a:pt x="630" y="975"/>
                    </a:lnTo>
                    <a:lnTo>
                      <a:pt x="621" y="964"/>
                    </a:lnTo>
                    <a:lnTo>
                      <a:pt x="621" y="962"/>
                    </a:lnTo>
                    <a:lnTo>
                      <a:pt x="614" y="964"/>
                    </a:lnTo>
                    <a:lnTo>
                      <a:pt x="612" y="959"/>
                    </a:lnTo>
                    <a:lnTo>
                      <a:pt x="605" y="966"/>
                    </a:lnTo>
                    <a:lnTo>
                      <a:pt x="603" y="962"/>
                    </a:lnTo>
                    <a:lnTo>
                      <a:pt x="601" y="959"/>
                    </a:lnTo>
                    <a:lnTo>
                      <a:pt x="597" y="962"/>
                    </a:lnTo>
                    <a:lnTo>
                      <a:pt x="592" y="962"/>
                    </a:lnTo>
                    <a:lnTo>
                      <a:pt x="594" y="955"/>
                    </a:lnTo>
                    <a:lnTo>
                      <a:pt x="597" y="953"/>
                    </a:lnTo>
                    <a:lnTo>
                      <a:pt x="594" y="950"/>
                    </a:lnTo>
                    <a:lnTo>
                      <a:pt x="594" y="948"/>
                    </a:lnTo>
                    <a:lnTo>
                      <a:pt x="597" y="942"/>
                    </a:lnTo>
                    <a:lnTo>
                      <a:pt x="594" y="939"/>
                    </a:lnTo>
                    <a:lnTo>
                      <a:pt x="597" y="937"/>
                    </a:lnTo>
                    <a:lnTo>
                      <a:pt x="590" y="933"/>
                    </a:lnTo>
                    <a:lnTo>
                      <a:pt x="585" y="933"/>
                    </a:lnTo>
                    <a:lnTo>
                      <a:pt x="579" y="937"/>
                    </a:lnTo>
                    <a:lnTo>
                      <a:pt x="577" y="937"/>
                    </a:lnTo>
                    <a:lnTo>
                      <a:pt x="574" y="935"/>
                    </a:lnTo>
                    <a:lnTo>
                      <a:pt x="577" y="933"/>
                    </a:lnTo>
                    <a:lnTo>
                      <a:pt x="574" y="933"/>
                    </a:lnTo>
                    <a:lnTo>
                      <a:pt x="577" y="931"/>
                    </a:lnTo>
                    <a:lnTo>
                      <a:pt x="574" y="926"/>
                    </a:lnTo>
                    <a:lnTo>
                      <a:pt x="572" y="924"/>
                    </a:lnTo>
                    <a:lnTo>
                      <a:pt x="568" y="917"/>
                    </a:lnTo>
                    <a:lnTo>
                      <a:pt x="565" y="917"/>
                    </a:lnTo>
                    <a:lnTo>
                      <a:pt x="563" y="915"/>
                    </a:lnTo>
                    <a:lnTo>
                      <a:pt x="559" y="913"/>
                    </a:lnTo>
                    <a:lnTo>
                      <a:pt x="559" y="915"/>
                    </a:lnTo>
                    <a:lnTo>
                      <a:pt x="556" y="917"/>
                    </a:lnTo>
                    <a:lnTo>
                      <a:pt x="554" y="913"/>
                    </a:lnTo>
                    <a:lnTo>
                      <a:pt x="556" y="908"/>
                    </a:lnTo>
                    <a:lnTo>
                      <a:pt x="554" y="902"/>
                    </a:lnTo>
                    <a:lnTo>
                      <a:pt x="559" y="895"/>
                    </a:lnTo>
                    <a:lnTo>
                      <a:pt x="561" y="895"/>
                    </a:lnTo>
                    <a:lnTo>
                      <a:pt x="563" y="893"/>
                    </a:lnTo>
                    <a:lnTo>
                      <a:pt x="563" y="886"/>
                    </a:lnTo>
                    <a:lnTo>
                      <a:pt x="561" y="884"/>
                    </a:lnTo>
                    <a:lnTo>
                      <a:pt x="561" y="875"/>
                    </a:lnTo>
                    <a:lnTo>
                      <a:pt x="559" y="873"/>
                    </a:lnTo>
                    <a:lnTo>
                      <a:pt x="554" y="871"/>
                    </a:lnTo>
                    <a:lnTo>
                      <a:pt x="556" y="864"/>
                    </a:lnTo>
                    <a:lnTo>
                      <a:pt x="554" y="866"/>
                    </a:lnTo>
                    <a:lnTo>
                      <a:pt x="550" y="866"/>
                    </a:lnTo>
                    <a:lnTo>
                      <a:pt x="550" y="873"/>
                    </a:lnTo>
                    <a:lnTo>
                      <a:pt x="543" y="879"/>
                    </a:lnTo>
                    <a:lnTo>
                      <a:pt x="541" y="879"/>
                    </a:lnTo>
                    <a:lnTo>
                      <a:pt x="539" y="882"/>
                    </a:lnTo>
                    <a:lnTo>
                      <a:pt x="532" y="875"/>
                    </a:lnTo>
                    <a:lnTo>
                      <a:pt x="534" y="868"/>
                    </a:lnTo>
                    <a:lnTo>
                      <a:pt x="530" y="866"/>
                    </a:lnTo>
                    <a:lnTo>
                      <a:pt x="530" y="868"/>
                    </a:lnTo>
                    <a:lnTo>
                      <a:pt x="528" y="866"/>
                    </a:lnTo>
                    <a:lnTo>
                      <a:pt x="521" y="864"/>
                    </a:lnTo>
                    <a:lnTo>
                      <a:pt x="519" y="864"/>
                    </a:lnTo>
                    <a:lnTo>
                      <a:pt x="519" y="862"/>
                    </a:lnTo>
                    <a:lnTo>
                      <a:pt x="514" y="857"/>
                    </a:lnTo>
                    <a:lnTo>
                      <a:pt x="516" y="851"/>
                    </a:lnTo>
                    <a:lnTo>
                      <a:pt x="519" y="851"/>
                    </a:lnTo>
                    <a:lnTo>
                      <a:pt x="516" y="848"/>
                    </a:lnTo>
                    <a:lnTo>
                      <a:pt x="519" y="846"/>
                    </a:lnTo>
                    <a:lnTo>
                      <a:pt x="523" y="844"/>
                    </a:lnTo>
                    <a:lnTo>
                      <a:pt x="523" y="839"/>
                    </a:lnTo>
                    <a:lnTo>
                      <a:pt x="528" y="839"/>
                    </a:lnTo>
                    <a:lnTo>
                      <a:pt x="530" y="835"/>
                    </a:lnTo>
                    <a:lnTo>
                      <a:pt x="532" y="835"/>
                    </a:lnTo>
                    <a:lnTo>
                      <a:pt x="536" y="831"/>
                    </a:lnTo>
                    <a:lnTo>
                      <a:pt x="532" y="831"/>
                    </a:lnTo>
                    <a:lnTo>
                      <a:pt x="530" y="833"/>
                    </a:lnTo>
                    <a:lnTo>
                      <a:pt x="528" y="833"/>
                    </a:lnTo>
                    <a:lnTo>
                      <a:pt x="521" y="831"/>
                    </a:lnTo>
                    <a:lnTo>
                      <a:pt x="519" y="828"/>
                    </a:lnTo>
                    <a:lnTo>
                      <a:pt x="514" y="826"/>
                    </a:lnTo>
                    <a:lnTo>
                      <a:pt x="519" y="822"/>
                    </a:lnTo>
                    <a:lnTo>
                      <a:pt x="516" y="813"/>
                    </a:lnTo>
                    <a:lnTo>
                      <a:pt x="510" y="817"/>
                    </a:lnTo>
                    <a:lnTo>
                      <a:pt x="505" y="817"/>
                    </a:lnTo>
                    <a:lnTo>
                      <a:pt x="505" y="815"/>
                    </a:lnTo>
                    <a:lnTo>
                      <a:pt x="503" y="815"/>
                    </a:lnTo>
                    <a:lnTo>
                      <a:pt x="501" y="819"/>
                    </a:lnTo>
                    <a:lnTo>
                      <a:pt x="501" y="824"/>
                    </a:lnTo>
                    <a:lnTo>
                      <a:pt x="496" y="828"/>
                    </a:lnTo>
                    <a:lnTo>
                      <a:pt x="501" y="828"/>
                    </a:lnTo>
                    <a:lnTo>
                      <a:pt x="501" y="831"/>
                    </a:lnTo>
                    <a:lnTo>
                      <a:pt x="492" y="837"/>
                    </a:lnTo>
                    <a:lnTo>
                      <a:pt x="487" y="833"/>
                    </a:lnTo>
                    <a:lnTo>
                      <a:pt x="483" y="831"/>
                    </a:lnTo>
                    <a:lnTo>
                      <a:pt x="476" y="833"/>
                    </a:lnTo>
                    <a:lnTo>
                      <a:pt x="465" y="831"/>
                    </a:lnTo>
                    <a:lnTo>
                      <a:pt x="458" y="824"/>
                    </a:lnTo>
                    <a:lnTo>
                      <a:pt x="458" y="817"/>
                    </a:lnTo>
                    <a:lnTo>
                      <a:pt x="454" y="817"/>
                    </a:lnTo>
                    <a:lnTo>
                      <a:pt x="443" y="815"/>
                    </a:lnTo>
                    <a:lnTo>
                      <a:pt x="438" y="811"/>
                    </a:lnTo>
                    <a:lnTo>
                      <a:pt x="434" y="817"/>
                    </a:lnTo>
                    <a:lnTo>
                      <a:pt x="432" y="819"/>
                    </a:lnTo>
                    <a:lnTo>
                      <a:pt x="432" y="824"/>
                    </a:lnTo>
                    <a:lnTo>
                      <a:pt x="425" y="824"/>
                    </a:lnTo>
                    <a:lnTo>
                      <a:pt x="425" y="819"/>
                    </a:lnTo>
                    <a:lnTo>
                      <a:pt x="423" y="817"/>
                    </a:lnTo>
                    <a:lnTo>
                      <a:pt x="423" y="813"/>
                    </a:lnTo>
                    <a:lnTo>
                      <a:pt x="423" y="811"/>
                    </a:lnTo>
                    <a:lnTo>
                      <a:pt x="421" y="811"/>
                    </a:lnTo>
                    <a:lnTo>
                      <a:pt x="414" y="811"/>
                    </a:lnTo>
                    <a:lnTo>
                      <a:pt x="412" y="808"/>
                    </a:lnTo>
                    <a:lnTo>
                      <a:pt x="414" y="806"/>
                    </a:lnTo>
                    <a:lnTo>
                      <a:pt x="412" y="804"/>
                    </a:lnTo>
                    <a:lnTo>
                      <a:pt x="407" y="804"/>
                    </a:lnTo>
                    <a:lnTo>
                      <a:pt x="407" y="806"/>
                    </a:lnTo>
                    <a:lnTo>
                      <a:pt x="403" y="806"/>
                    </a:lnTo>
                    <a:lnTo>
                      <a:pt x="401" y="804"/>
                    </a:lnTo>
                    <a:lnTo>
                      <a:pt x="398" y="804"/>
                    </a:lnTo>
                    <a:lnTo>
                      <a:pt x="396" y="799"/>
                    </a:lnTo>
                    <a:lnTo>
                      <a:pt x="401" y="797"/>
                    </a:lnTo>
                    <a:lnTo>
                      <a:pt x="403" y="797"/>
                    </a:lnTo>
                    <a:lnTo>
                      <a:pt x="405" y="799"/>
                    </a:lnTo>
                    <a:lnTo>
                      <a:pt x="407" y="799"/>
                    </a:lnTo>
                    <a:lnTo>
                      <a:pt x="409" y="799"/>
                    </a:lnTo>
                    <a:lnTo>
                      <a:pt x="409" y="795"/>
                    </a:lnTo>
                    <a:lnTo>
                      <a:pt x="407" y="795"/>
                    </a:lnTo>
                    <a:lnTo>
                      <a:pt x="405" y="797"/>
                    </a:lnTo>
                    <a:lnTo>
                      <a:pt x="398" y="795"/>
                    </a:lnTo>
                    <a:lnTo>
                      <a:pt x="396" y="795"/>
                    </a:lnTo>
                    <a:lnTo>
                      <a:pt x="392" y="793"/>
                    </a:lnTo>
                    <a:lnTo>
                      <a:pt x="389" y="795"/>
                    </a:lnTo>
                    <a:lnTo>
                      <a:pt x="383" y="795"/>
                    </a:lnTo>
                    <a:lnTo>
                      <a:pt x="380" y="793"/>
                    </a:lnTo>
                    <a:lnTo>
                      <a:pt x="376" y="793"/>
                    </a:lnTo>
                    <a:lnTo>
                      <a:pt x="372" y="791"/>
                    </a:lnTo>
                    <a:lnTo>
                      <a:pt x="372" y="788"/>
                    </a:lnTo>
                    <a:lnTo>
                      <a:pt x="374" y="786"/>
                    </a:lnTo>
                    <a:lnTo>
                      <a:pt x="372" y="784"/>
                    </a:lnTo>
                    <a:lnTo>
                      <a:pt x="367" y="782"/>
                    </a:lnTo>
                    <a:lnTo>
                      <a:pt x="360" y="786"/>
                    </a:lnTo>
                    <a:lnTo>
                      <a:pt x="358" y="788"/>
                    </a:lnTo>
                    <a:lnTo>
                      <a:pt x="358" y="791"/>
                    </a:lnTo>
                    <a:lnTo>
                      <a:pt x="352" y="793"/>
                    </a:lnTo>
                    <a:lnTo>
                      <a:pt x="349" y="793"/>
                    </a:lnTo>
                    <a:lnTo>
                      <a:pt x="347" y="791"/>
                    </a:lnTo>
                    <a:lnTo>
                      <a:pt x="349" y="788"/>
                    </a:lnTo>
                    <a:lnTo>
                      <a:pt x="347" y="788"/>
                    </a:lnTo>
                    <a:lnTo>
                      <a:pt x="345" y="788"/>
                    </a:lnTo>
                    <a:lnTo>
                      <a:pt x="343" y="786"/>
                    </a:lnTo>
                    <a:lnTo>
                      <a:pt x="340" y="791"/>
                    </a:lnTo>
                    <a:lnTo>
                      <a:pt x="340" y="795"/>
                    </a:lnTo>
                    <a:lnTo>
                      <a:pt x="340" y="797"/>
                    </a:lnTo>
                    <a:lnTo>
                      <a:pt x="338" y="795"/>
                    </a:lnTo>
                    <a:lnTo>
                      <a:pt x="334" y="795"/>
                    </a:lnTo>
                    <a:lnTo>
                      <a:pt x="334" y="791"/>
                    </a:lnTo>
                    <a:lnTo>
                      <a:pt x="331" y="788"/>
                    </a:lnTo>
                    <a:lnTo>
                      <a:pt x="323" y="791"/>
                    </a:lnTo>
                    <a:lnTo>
                      <a:pt x="318" y="791"/>
                    </a:lnTo>
                    <a:lnTo>
                      <a:pt x="311" y="793"/>
                    </a:lnTo>
                    <a:lnTo>
                      <a:pt x="305" y="788"/>
                    </a:lnTo>
                    <a:lnTo>
                      <a:pt x="303" y="788"/>
                    </a:lnTo>
                    <a:lnTo>
                      <a:pt x="298" y="786"/>
                    </a:lnTo>
                    <a:lnTo>
                      <a:pt x="296" y="788"/>
                    </a:lnTo>
                    <a:lnTo>
                      <a:pt x="294" y="786"/>
                    </a:lnTo>
                    <a:lnTo>
                      <a:pt x="287" y="786"/>
                    </a:lnTo>
                    <a:lnTo>
                      <a:pt x="271" y="795"/>
                    </a:lnTo>
                    <a:lnTo>
                      <a:pt x="269" y="793"/>
                    </a:lnTo>
                    <a:lnTo>
                      <a:pt x="267" y="791"/>
                    </a:lnTo>
                    <a:lnTo>
                      <a:pt x="262" y="793"/>
                    </a:lnTo>
                    <a:lnTo>
                      <a:pt x="260" y="797"/>
                    </a:lnTo>
                    <a:lnTo>
                      <a:pt x="233" y="788"/>
                    </a:lnTo>
                    <a:lnTo>
                      <a:pt x="227" y="782"/>
                    </a:lnTo>
                    <a:lnTo>
                      <a:pt x="220" y="766"/>
                    </a:lnTo>
                    <a:lnTo>
                      <a:pt x="209" y="751"/>
                    </a:lnTo>
                    <a:lnTo>
                      <a:pt x="207" y="742"/>
                    </a:lnTo>
                    <a:lnTo>
                      <a:pt x="202" y="720"/>
                    </a:lnTo>
                    <a:lnTo>
                      <a:pt x="182" y="702"/>
                    </a:lnTo>
                    <a:lnTo>
                      <a:pt x="180" y="695"/>
                    </a:lnTo>
                    <a:lnTo>
                      <a:pt x="171" y="684"/>
                    </a:lnTo>
                    <a:lnTo>
                      <a:pt x="171" y="666"/>
                    </a:lnTo>
                    <a:lnTo>
                      <a:pt x="171" y="646"/>
                    </a:lnTo>
                    <a:lnTo>
                      <a:pt x="169" y="642"/>
                    </a:lnTo>
                    <a:lnTo>
                      <a:pt x="167" y="640"/>
                    </a:lnTo>
                    <a:lnTo>
                      <a:pt x="162" y="640"/>
                    </a:lnTo>
                    <a:lnTo>
                      <a:pt x="151" y="644"/>
                    </a:lnTo>
                    <a:lnTo>
                      <a:pt x="131" y="646"/>
                    </a:lnTo>
                    <a:lnTo>
                      <a:pt x="113" y="640"/>
                    </a:lnTo>
                    <a:lnTo>
                      <a:pt x="109" y="631"/>
                    </a:lnTo>
                    <a:lnTo>
                      <a:pt x="100" y="624"/>
                    </a:lnTo>
                    <a:lnTo>
                      <a:pt x="86" y="606"/>
                    </a:lnTo>
                    <a:lnTo>
                      <a:pt x="86" y="589"/>
                    </a:lnTo>
                    <a:lnTo>
                      <a:pt x="95" y="575"/>
                    </a:lnTo>
                    <a:lnTo>
                      <a:pt x="98" y="564"/>
                    </a:lnTo>
                    <a:lnTo>
                      <a:pt x="98" y="557"/>
                    </a:lnTo>
                    <a:lnTo>
                      <a:pt x="100" y="549"/>
                    </a:lnTo>
                    <a:lnTo>
                      <a:pt x="100" y="535"/>
                    </a:lnTo>
                    <a:lnTo>
                      <a:pt x="100" y="529"/>
                    </a:lnTo>
                    <a:lnTo>
                      <a:pt x="98" y="520"/>
                    </a:lnTo>
                    <a:lnTo>
                      <a:pt x="93" y="515"/>
                    </a:lnTo>
                    <a:lnTo>
                      <a:pt x="84" y="513"/>
                    </a:lnTo>
                    <a:lnTo>
                      <a:pt x="57" y="515"/>
                    </a:lnTo>
                    <a:lnTo>
                      <a:pt x="46" y="513"/>
                    </a:lnTo>
                    <a:lnTo>
                      <a:pt x="42" y="511"/>
                    </a:lnTo>
                    <a:lnTo>
                      <a:pt x="33" y="504"/>
                    </a:lnTo>
                    <a:lnTo>
                      <a:pt x="4" y="493"/>
                    </a:lnTo>
                    <a:lnTo>
                      <a:pt x="0" y="484"/>
                    </a:lnTo>
                    <a:lnTo>
                      <a:pt x="4" y="453"/>
                    </a:lnTo>
                    <a:lnTo>
                      <a:pt x="15" y="431"/>
                    </a:lnTo>
                    <a:lnTo>
                      <a:pt x="26" y="420"/>
                    </a:lnTo>
                    <a:lnTo>
                      <a:pt x="53" y="398"/>
                    </a:lnTo>
                    <a:lnTo>
                      <a:pt x="64" y="384"/>
                    </a:lnTo>
                    <a:lnTo>
                      <a:pt x="75" y="375"/>
                    </a:lnTo>
                    <a:lnTo>
                      <a:pt x="89" y="346"/>
                    </a:lnTo>
                    <a:lnTo>
                      <a:pt x="95" y="338"/>
                    </a:lnTo>
                    <a:lnTo>
                      <a:pt x="104" y="329"/>
                    </a:lnTo>
                    <a:lnTo>
                      <a:pt x="118" y="320"/>
                    </a:lnTo>
                    <a:lnTo>
                      <a:pt x="127" y="311"/>
                    </a:lnTo>
                    <a:lnTo>
                      <a:pt x="142" y="309"/>
                    </a:lnTo>
                    <a:lnTo>
                      <a:pt x="149" y="309"/>
                    </a:lnTo>
                    <a:lnTo>
                      <a:pt x="153" y="311"/>
                    </a:lnTo>
                    <a:lnTo>
                      <a:pt x="169" y="324"/>
                    </a:lnTo>
                    <a:lnTo>
                      <a:pt x="171" y="335"/>
                    </a:lnTo>
                    <a:lnTo>
                      <a:pt x="182" y="353"/>
                    </a:lnTo>
                    <a:lnTo>
                      <a:pt x="200" y="355"/>
                    </a:lnTo>
                    <a:lnTo>
                      <a:pt x="202" y="355"/>
                    </a:lnTo>
                    <a:lnTo>
                      <a:pt x="242" y="340"/>
                    </a:lnTo>
                    <a:lnTo>
                      <a:pt x="256" y="335"/>
                    </a:lnTo>
                    <a:lnTo>
                      <a:pt x="276" y="333"/>
                    </a:lnTo>
                    <a:lnTo>
                      <a:pt x="311" y="331"/>
                    </a:lnTo>
                    <a:lnTo>
                      <a:pt x="345" y="320"/>
                    </a:lnTo>
                    <a:lnTo>
                      <a:pt x="349" y="295"/>
                    </a:lnTo>
                    <a:lnTo>
                      <a:pt x="358" y="284"/>
                    </a:lnTo>
                    <a:lnTo>
                      <a:pt x="378" y="269"/>
                    </a:lnTo>
                    <a:lnTo>
                      <a:pt x="385" y="262"/>
                    </a:lnTo>
                    <a:lnTo>
                      <a:pt x="389" y="255"/>
                    </a:lnTo>
                    <a:lnTo>
                      <a:pt x="403" y="218"/>
                    </a:lnTo>
                    <a:lnTo>
                      <a:pt x="414" y="204"/>
                    </a:lnTo>
                    <a:lnTo>
                      <a:pt x="434" y="195"/>
                    </a:lnTo>
                    <a:lnTo>
                      <a:pt x="461" y="180"/>
                    </a:lnTo>
                    <a:lnTo>
                      <a:pt x="494" y="167"/>
                    </a:lnTo>
                    <a:lnTo>
                      <a:pt x="503" y="149"/>
                    </a:lnTo>
                    <a:lnTo>
                      <a:pt x="514" y="135"/>
                    </a:lnTo>
                    <a:lnTo>
                      <a:pt x="541" y="91"/>
                    </a:lnTo>
                    <a:lnTo>
                      <a:pt x="559" y="38"/>
                    </a:lnTo>
                    <a:lnTo>
                      <a:pt x="590" y="24"/>
                    </a:lnTo>
                    <a:lnTo>
                      <a:pt x="614" y="18"/>
                    </a:lnTo>
                    <a:lnTo>
                      <a:pt x="641" y="0"/>
                    </a:lnTo>
                    <a:lnTo>
                      <a:pt x="639" y="7"/>
                    </a:lnTo>
                    <a:lnTo>
                      <a:pt x="641" y="11"/>
                    </a:lnTo>
                    <a:lnTo>
                      <a:pt x="630" y="20"/>
                    </a:lnTo>
                    <a:lnTo>
                      <a:pt x="628" y="27"/>
                    </a:lnTo>
                    <a:lnTo>
                      <a:pt x="630" y="31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0" name="Freeform 893"/>
              <p:cNvSpPr>
                <a:spLocks/>
              </p:cNvSpPr>
              <p:nvPr/>
            </p:nvSpPr>
            <p:spPr bwMode="auto">
              <a:xfrm>
                <a:off x="2126" y="1117"/>
                <a:ext cx="624" cy="986"/>
              </a:xfrm>
              <a:custGeom>
                <a:avLst/>
                <a:gdLst>
                  <a:gd name="T0" fmla="*/ 102 w 624"/>
                  <a:gd name="T1" fmla="*/ 36 h 986"/>
                  <a:gd name="T2" fmla="*/ 109 w 624"/>
                  <a:gd name="T3" fmla="*/ 87 h 986"/>
                  <a:gd name="T4" fmla="*/ 167 w 624"/>
                  <a:gd name="T5" fmla="*/ 104 h 986"/>
                  <a:gd name="T6" fmla="*/ 212 w 624"/>
                  <a:gd name="T7" fmla="*/ 102 h 986"/>
                  <a:gd name="T8" fmla="*/ 232 w 624"/>
                  <a:gd name="T9" fmla="*/ 142 h 986"/>
                  <a:gd name="T10" fmla="*/ 256 w 624"/>
                  <a:gd name="T11" fmla="*/ 211 h 986"/>
                  <a:gd name="T12" fmla="*/ 296 w 624"/>
                  <a:gd name="T13" fmla="*/ 235 h 986"/>
                  <a:gd name="T14" fmla="*/ 298 w 624"/>
                  <a:gd name="T15" fmla="*/ 271 h 986"/>
                  <a:gd name="T16" fmla="*/ 296 w 624"/>
                  <a:gd name="T17" fmla="*/ 287 h 986"/>
                  <a:gd name="T18" fmla="*/ 314 w 624"/>
                  <a:gd name="T19" fmla="*/ 300 h 986"/>
                  <a:gd name="T20" fmla="*/ 332 w 624"/>
                  <a:gd name="T21" fmla="*/ 278 h 986"/>
                  <a:gd name="T22" fmla="*/ 345 w 624"/>
                  <a:gd name="T23" fmla="*/ 267 h 986"/>
                  <a:gd name="T24" fmla="*/ 365 w 624"/>
                  <a:gd name="T25" fmla="*/ 269 h 986"/>
                  <a:gd name="T26" fmla="*/ 410 w 624"/>
                  <a:gd name="T27" fmla="*/ 262 h 986"/>
                  <a:gd name="T28" fmla="*/ 434 w 624"/>
                  <a:gd name="T29" fmla="*/ 284 h 986"/>
                  <a:gd name="T30" fmla="*/ 434 w 624"/>
                  <a:gd name="T31" fmla="*/ 329 h 986"/>
                  <a:gd name="T32" fmla="*/ 466 w 624"/>
                  <a:gd name="T33" fmla="*/ 309 h 986"/>
                  <a:gd name="T34" fmla="*/ 492 w 624"/>
                  <a:gd name="T35" fmla="*/ 324 h 986"/>
                  <a:gd name="T36" fmla="*/ 519 w 624"/>
                  <a:gd name="T37" fmla="*/ 373 h 986"/>
                  <a:gd name="T38" fmla="*/ 530 w 624"/>
                  <a:gd name="T39" fmla="*/ 404 h 986"/>
                  <a:gd name="T40" fmla="*/ 541 w 624"/>
                  <a:gd name="T41" fmla="*/ 418 h 986"/>
                  <a:gd name="T42" fmla="*/ 506 w 624"/>
                  <a:gd name="T43" fmla="*/ 444 h 986"/>
                  <a:gd name="T44" fmla="*/ 530 w 624"/>
                  <a:gd name="T45" fmla="*/ 449 h 986"/>
                  <a:gd name="T46" fmla="*/ 572 w 624"/>
                  <a:gd name="T47" fmla="*/ 435 h 986"/>
                  <a:gd name="T48" fmla="*/ 604 w 624"/>
                  <a:gd name="T49" fmla="*/ 431 h 986"/>
                  <a:gd name="T50" fmla="*/ 604 w 624"/>
                  <a:gd name="T51" fmla="*/ 453 h 986"/>
                  <a:gd name="T52" fmla="*/ 546 w 624"/>
                  <a:gd name="T53" fmla="*/ 495 h 986"/>
                  <a:gd name="T54" fmla="*/ 472 w 624"/>
                  <a:gd name="T55" fmla="*/ 533 h 986"/>
                  <a:gd name="T56" fmla="*/ 410 w 624"/>
                  <a:gd name="T57" fmla="*/ 577 h 986"/>
                  <a:gd name="T58" fmla="*/ 376 w 624"/>
                  <a:gd name="T59" fmla="*/ 633 h 986"/>
                  <a:gd name="T60" fmla="*/ 439 w 624"/>
                  <a:gd name="T61" fmla="*/ 666 h 986"/>
                  <a:gd name="T62" fmla="*/ 494 w 624"/>
                  <a:gd name="T63" fmla="*/ 657 h 986"/>
                  <a:gd name="T64" fmla="*/ 477 w 624"/>
                  <a:gd name="T65" fmla="*/ 693 h 986"/>
                  <a:gd name="T66" fmla="*/ 432 w 624"/>
                  <a:gd name="T67" fmla="*/ 720 h 986"/>
                  <a:gd name="T68" fmla="*/ 443 w 624"/>
                  <a:gd name="T69" fmla="*/ 751 h 986"/>
                  <a:gd name="T70" fmla="*/ 425 w 624"/>
                  <a:gd name="T71" fmla="*/ 773 h 986"/>
                  <a:gd name="T72" fmla="*/ 434 w 624"/>
                  <a:gd name="T73" fmla="*/ 826 h 986"/>
                  <a:gd name="T74" fmla="*/ 390 w 624"/>
                  <a:gd name="T75" fmla="*/ 815 h 986"/>
                  <a:gd name="T76" fmla="*/ 343 w 624"/>
                  <a:gd name="T77" fmla="*/ 817 h 986"/>
                  <a:gd name="T78" fmla="*/ 316 w 624"/>
                  <a:gd name="T79" fmla="*/ 837 h 986"/>
                  <a:gd name="T80" fmla="*/ 267 w 624"/>
                  <a:gd name="T81" fmla="*/ 873 h 986"/>
                  <a:gd name="T82" fmla="*/ 243 w 624"/>
                  <a:gd name="T83" fmla="*/ 877 h 986"/>
                  <a:gd name="T84" fmla="*/ 254 w 624"/>
                  <a:gd name="T85" fmla="*/ 846 h 986"/>
                  <a:gd name="T86" fmla="*/ 270 w 624"/>
                  <a:gd name="T87" fmla="*/ 833 h 986"/>
                  <a:gd name="T88" fmla="*/ 263 w 624"/>
                  <a:gd name="T89" fmla="*/ 795 h 986"/>
                  <a:gd name="T90" fmla="*/ 287 w 624"/>
                  <a:gd name="T91" fmla="*/ 780 h 986"/>
                  <a:gd name="T92" fmla="*/ 272 w 624"/>
                  <a:gd name="T93" fmla="*/ 742 h 986"/>
                  <a:gd name="T94" fmla="*/ 189 w 624"/>
                  <a:gd name="T95" fmla="*/ 735 h 986"/>
                  <a:gd name="T96" fmla="*/ 205 w 624"/>
                  <a:gd name="T97" fmla="*/ 726 h 986"/>
                  <a:gd name="T98" fmla="*/ 183 w 624"/>
                  <a:gd name="T99" fmla="*/ 702 h 986"/>
                  <a:gd name="T100" fmla="*/ 151 w 624"/>
                  <a:gd name="T101" fmla="*/ 724 h 986"/>
                  <a:gd name="T102" fmla="*/ 138 w 624"/>
                  <a:gd name="T103" fmla="*/ 735 h 986"/>
                  <a:gd name="T104" fmla="*/ 143 w 624"/>
                  <a:gd name="T105" fmla="*/ 757 h 986"/>
                  <a:gd name="T106" fmla="*/ 122 w 624"/>
                  <a:gd name="T107" fmla="*/ 775 h 986"/>
                  <a:gd name="T108" fmla="*/ 125 w 624"/>
                  <a:gd name="T109" fmla="*/ 811 h 986"/>
                  <a:gd name="T110" fmla="*/ 156 w 624"/>
                  <a:gd name="T111" fmla="*/ 846 h 986"/>
                  <a:gd name="T112" fmla="*/ 149 w 624"/>
                  <a:gd name="T113" fmla="*/ 904 h 986"/>
                  <a:gd name="T114" fmla="*/ 94 w 624"/>
                  <a:gd name="T115" fmla="*/ 942 h 986"/>
                  <a:gd name="T116" fmla="*/ 111 w 624"/>
                  <a:gd name="T117" fmla="*/ 966 h 986"/>
                  <a:gd name="T118" fmla="*/ 45 w 624"/>
                  <a:gd name="T119" fmla="*/ 966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24" h="986">
                    <a:moveTo>
                      <a:pt x="0" y="0"/>
                    </a:moveTo>
                    <a:lnTo>
                      <a:pt x="0" y="2"/>
                    </a:lnTo>
                    <a:lnTo>
                      <a:pt x="24" y="2"/>
                    </a:lnTo>
                    <a:lnTo>
                      <a:pt x="89" y="5"/>
                    </a:lnTo>
                    <a:lnTo>
                      <a:pt x="87" y="9"/>
                    </a:lnTo>
                    <a:lnTo>
                      <a:pt x="91" y="11"/>
                    </a:lnTo>
                    <a:lnTo>
                      <a:pt x="94" y="16"/>
                    </a:lnTo>
                    <a:lnTo>
                      <a:pt x="91" y="20"/>
                    </a:lnTo>
                    <a:lnTo>
                      <a:pt x="85" y="22"/>
                    </a:lnTo>
                    <a:lnTo>
                      <a:pt x="82" y="27"/>
                    </a:lnTo>
                    <a:lnTo>
                      <a:pt x="82" y="33"/>
                    </a:lnTo>
                    <a:lnTo>
                      <a:pt x="91" y="33"/>
                    </a:lnTo>
                    <a:lnTo>
                      <a:pt x="91" y="31"/>
                    </a:lnTo>
                    <a:lnTo>
                      <a:pt x="98" y="31"/>
                    </a:lnTo>
                    <a:lnTo>
                      <a:pt x="100" y="29"/>
                    </a:lnTo>
                    <a:lnTo>
                      <a:pt x="102" y="31"/>
                    </a:lnTo>
                    <a:lnTo>
                      <a:pt x="102" y="36"/>
                    </a:lnTo>
                    <a:lnTo>
                      <a:pt x="98" y="47"/>
                    </a:lnTo>
                    <a:lnTo>
                      <a:pt x="100" y="49"/>
                    </a:lnTo>
                    <a:lnTo>
                      <a:pt x="98" y="49"/>
                    </a:lnTo>
                    <a:lnTo>
                      <a:pt x="96" y="60"/>
                    </a:lnTo>
                    <a:lnTo>
                      <a:pt x="102" y="64"/>
                    </a:lnTo>
                    <a:lnTo>
                      <a:pt x="98" y="73"/>
                    </a:lnTo>
                    <a:lnTo>
                      <a:pt x="94" y="73"/>
                    </a:lnTo>
                    <a:lnTo>
                      <a:pt x="91" y="73"/>
                    </a:lnTo>
                    <a:lnTo>
                      <a:pt x="91" y="76"/>
                    </a:lnTo>
                    <a:lnTo>
                      <a:pt x="91" y="78"/>
                    </a:lnTo>
                    <a:lnTo>
                      <a:pt x="96" y="80"/>
                    </a:lnTo>
                    <a:lnTo>
                      <a:pt x="98" y="82"/>
                    </a:lnTo>
                    <a:lnTo>
                      <a:pt x="98" y="84"/>
                    </a:lnTo>
                    <a:lnTo>
                      <a:pt x="100" y="89"/>
                    </a:lnTo>
                    <a:lnTo>
                      <a:pt x="100" y="93"/>
                    </a:lnTo>
                    <a:lnTo>
                      <a:pt x="107" y="91"/>
                    </a:lnTo>
                    <a:lnTo>
                      <a:pt x="109" y="87"/>
                    </a:lnTo>
                    <a:lnTo>
                      <a:pt x="114" y="87"/>
                    </a:lnTo>
                    <a:lnTo>
                      <a:pt x="118" y="87"/>
                    </a:lnTo>
                    <a:lnTo>
                      <a:pt x="120" y="89"/>
                    </a:lnTo>
                    <a:lnTo>
                      <a:pt x="122" y="89"/>
                    </a:lnTo>
                    <a:lnTo>
                      <a:pt x="127" y="89"/>
                    </a:lnTo>
                    <a:lnTo>
                      <a:pt x="131" y="82"/>
                    </a:lnTo>
                    <a:lnTo>
                      <a:pt x="136" y="82"/>
                    </a:lnTo>
                    <a:lnTo>
                      <a:pt x="147" y="87"/>
                    </a:lnTo>
                    <a:lnTo>
                      <a:pt x="149" y="91"/>
                    </a:lnTo>
                    <a:lnTo>
                      <a:pt x="151" y="93"/>
                    </a:lnTo>
                    <a:lnTo>
                      <a:pt x="149" y="96"/>
                    </a:lnTo>
                    <a:lnTo>
                      <a:pt x="151" y="100"/>
                    </a:lnTo>
                    <a:lnTo>
                      <a:pt x="156" y="100"/>
                    </a:lnTo>
                    <a:lnTo>
                      <a:pt x="158" y="100"/>
                    </a:lnTo>
                    <a:lnTo>
                      <a:pt x="163" y="98"/>
                    </a:lnTo>
                    <a:lnTo>
                      <a:pt x="165" y="98"/>
                    </a:lnTo>
                    <a:lnTo>
                      <a:pt x="167" y="104"/>
                    </a:lnTo>
                    <a:lnTo>
                      <a:pt x="169" y="107"/>
                    </a:lnTo>
                    <a:lnTo>
                      <a:pt x="174" y="107"/>
                    </a:lnTo>
                    <a:lnTo>
                      <a:pt x="174" y="104"/>
                    </a:lnTo>
                    <a:lnTo>
                      <a:pt x="180" y="104"/>
                    </a:lnTo>
                    <a:lnTo>
                      <a:pt x="183" y="102"/>
                    </a:lnTo>
                    <a:lnTo>
                      <a:pt x="185" y="102"/>
                    </a:lnTo>
                    <a:lnTo>
                      <a:pt x="187" y="104"/>
                    </a:lnTo>
                    <a:lnTo>
                      <a:pt x="189" y="107"/>
                    </a:lnTo>
                    <a:lnTo>
                      <a:pt x="192" y="104"/>
                    </a:lnTo>
                    <a:lnTo>
                      <a:pt x="198" y="102"/>
                    </a:lnTo>
                    <a:lnTo>
                      <a:pt x="198" y="100"/>
                    </a:lnTo>
                    <a:lnTo>
                      <a:pt x="205" y="98"/>
                    </a:lnTo>
                    <a:lnTo>
                      <a:pt x="205" y="100"/>
                    </a:lnTo>
                    <a:lnTo>
                      <a:pt x="203" y="107"/>
                    </a:lnTo>
                    <a:lnTo>
                      <a:pt x="207" y="107"/>
                    </a:lnTo>
                    <a:lnTo>
                      <a:pt x="209" y="102"/>
                    </a:lnTo>
                    <a:lnTo>
                      <a:pt x="212" y="102"/>
                    </a:lnTo>
                    <a:lnTo>
                      <a:pt x="214" y="102"/>
                    </a:lnTo>
                    <a:lnTo>
                      <a:pt x="216" y="104"/>
                    </a:lnTo>
                    <a:lnTo>
                      <a:pt x="214" y="109"/>
                    </a:lnTo>
                    <a:lnTo>
                      <a:pt x="216" y="109"/>
                    </a:lnTo>
                    <a:lnTo>
                      <a:pt x="216" y="113"/>
                    </a:lnTo>
                    <a:lnTo>
                      <a:pt x="214" y="116"/>
                    </a:lnTo>
                    <a:lnTo>
                      <a:pt x="212" y="116"/>
                    </a:lnTo>
                    <a:lnTo>
                      <a:pt x="209" y="120"/>
                    </a:lnTo>
                    <a:lnTo>
                      <a:pt x="216" y="122"/>
                    </a:lnTo>
                    <a:lnTo>
                      <a:pt x="214" y="124"/>
                    </a:lnTo>
                    <a:lnTo>
                      <a:pt x="214" y="129"/>
                    </a:lnTo>
                    <a:lnTo>
                      <a:pt x="220" y="131"/>
                    </a:lnTo>
                    <a:lnTo>
                      <a:pt x="220" y="133"/>
                    </a:lnTo>
                    <a:lnTo>
                      <a:pt x="220" y="138"/>
                    </a:lnTo>
                    <a:lnTo>
                      <a:pt x="225" y="136"/>
                    </a:lnTo>
                    <a:lnTo>
                      <a:pt x="232" y="138"/>
                    </a:lnTo>
                    <a:lnTo>
                      <a:pt x="232" y="142"/>
                    </a:lnTo>
                    <a:lnTo>
                      <a:pt x="229" y="144"/>
                    </a:lnTo>
                    <a:lnTo>
                      <a:pt x="229" y="149"/>
                    </a:lnTo>
                    <a:lnTo>
                      <a:pt x="225" y="149"/>
                    </a:lnTo>
                    <a:lnTo>
                      <a:pt x="227" y="153"/>
                    </a:lnTo>
                    <a:lnTo>
                      <a:pt x="227" y="160"/>
                    </a:lnTo>
                    <a:lnTo>
                      <a:pt x="232" y="162"/>
                    </a:lnTo>
                    <a:lnTo>
                      <a:pt x="229" y="169"/>
                    </a:lnTo>
                    <a:lnTo>
                      <a:pt x="234" y="176"/>
                    </a:lnTo>
                    <a:lnTo>
                      <a:pt x="236" y="189"/>
                    </a:lnTo>
                    <a:lnTo>
                      <a:pt x="236" y="191"/>
                    </a:lnTo>
                    <a:lnTo>
                      <a:pt x="238" y="193"/>
                    </a:lnTo>
                    <a:lnTo>
                      <a:pt x="241" y="193"/>
                    </a:lnTo>
                    <a:lnTo>
                      <a:pt x="243" y="196"/>
                    </a:lnTo>
                    <a:lnTo>
                      <a:pt x="247" y="196"/>
                    </a:lnTo>
                    <a:lnTo>
                      <a:pt x="247" y="204"/>
                    </a:lnTo>
                    <a:lnTo>
                      <a:pt x="254" y="207"/>
                    </a:lnTo>
                    <a:lnTo>
                      <a:pt x="256" y="211"/>
                    </a:lnTo>
                    <a:lnTo>
                      <a:pt x="263" y="213"/>
                    </a:lnTo>
                    <a:lnTo>
                      <a:pt x="263" y="216"/>
                    </a:lnTo>
                    <a:lnTo>
                      <a:pt x="270" y="218"/>
                    </a:lnTo>
                    <a:lnTo>
                      <a:pt x="270" y="220"/>
                    </a:lnTo>
                    <a:lnTo>
                      <a:pt x="267" y="222"/>
                    </a:lnTo>
                    <a:lnTo>
                      <a:pt x="270" y="224"/>
                    </a:lnTo>
                    <a:lnTo>
                      <a:pt x="272" y="224"/>
                    </a:lnTo>
                    <a:lnTo>
                      <a:pt x="274" y="222"/>
                    </a:lnTo>
                    <a:lnTo>
                      <a:pt x="276" y="224"/>
                    </a:lnTo>
                    <a:lnTo>
                      <a:pt x="278" y="224"/>
                    </a:lnTo>
                    <a:lnTo>
                      <a:pt x="285" y="227"/>
                    </a:lnTo>
                    <a:lnTo>
                      <a:pt x="287" y="229"/>
                    </a:lnTo>
                    <a:lnTo>
                      <a:pt x="290" y="229"/>
                    </a:lnTo>
                    <a:lnTo>
                      <a:pt x="292" y="233"/>
                    </a:lnTo>
                    <a:lnTo>
                      <a:pt x="294" y="233"/>
                    </a:lnTo>
                    <a:lnTo>
                      <a:pt x="294" y="235"/>
                    </a:lnTo>
                    <a:lnTo>
                      <a:pt x="296" y="235"/>
                    </a:lnTo>
                    <a:lnTo>
                      <a:pt x="298" y="240"/>
                    </a:lnTo>
                    <a:lnTo>
                      <a:pt x="303" y="242"/>
                    </a:lnTo>
                    <a:lnTo>
                      <a:pt x="303" y="247"/>
                    </a:lnTo>
                    <a:lnTo>
                      <a:pt x="310" y="251"/>
                    </a:lnTo>
                    <a:lnTo>
                      <a:pt x="307" y="253"/>
                    </a:lnTo>
                    <a:lnTo>
                      <a:pt x="310" y="253"/>
                    </a:lnTo>
                    <a:lnTo>
                      <a:pt x="312" y="258"/>
                    </a:lnTo>
                    <a:lnTo>
                      <a:pt x="314" y="260"/>
                    </a:lnTo>
                    <a:lnTo>
                      <a:pt x="314" y="262"/>
                    </a:lnTo>
                    <a:lnTo>
                      <a:pt x="310" y="262"/>
                    </a:lnTo>
                    <a:lnTo>
                      <a:pt x="312" y="258"/>
                    </a:lnTo>
                    <a:lnTo>
                      <a:pt x="305" y="258"/>
                    </a:lnTo>
                    <a:lnTo>
                      <a:pt x="301" y="260"/>
                    </a:lnTo>
                    <a:lnTo>
                      <a:pt x="301" y="264"/>
                    </a:lnTo>
                    <a:lnTo>
                      <a:pt x="294" y="267"/>
                    </a:lnTo>
                    <a:lnTo>
                      <a:pt x="292" y="269"/>
                    </a:lnTo>
                    <a:lnTo>
                      <a:pt x="298" y="271"/>
                    </a:lnTo>
                    <a:lnTo>
                      <a:pt x="298" y="273"/>
                    </a:lnTo>
                    <a:lnTo>
                      <a:pt x="298" y="275"/>
                    </a:lnTo>
                    <a:lnTo>
                      <a:pt x="301" y="273"/>
                    </a:lnTo>
                    <a:lnTo>
                      <a:pt x="303" y="269"/>
                    </a:lnTo>
                    <a:lnTo>
                      <a:pt x="305" y="271"/>
                    </a:lnTo>
                    <a:lnTo>
                      <a:pt x="307" y="271"/>
                    </a:lnTo>
                    <a:lnTo>
                      <a:pt x="303" y="273"/>
                    </a:lnTo>
                    <a:lnTo>
                      <a:pt x="303" y="278"/>
                    </a:lnTo>
                    <a:lnTo>
                      <a:pt x="298" y="275"/>
                    </a:lnTo>
                    <a:lnTo>
                      <a:pt x="296" y="278"/>
                    </a:lnTo>
                    <a:lnTo>
                      <a:pt x="298" y="280"/>
                    </a:lnTo>
                    <a:lnTo>
                      <a:pt x="301" y="280"/>
                    </a:lnTo>
                    <a:lnTo>
                      <a:pt x="298" y="282"/>
                    </a:lnTo>
                    <a:lnTo>
                      <a:pt x="294" y="282"/>
                    </a:lnTo>
                    <a:lnTo>
                      <a:pt x="294" y="284"/>
                    </a:lnTo>
                    <a:lnTo>
                      <a:pt x="298" y="284"/>
                    </a:lnTo>
                    <a:lnTo>
                      <a:pt x="296" y="287"/>
                    </a:lnTo>
                    <a:lnTo>
                      <a:pt x="298" y="289"/>
                    </a:lnTo>
                    <a:lnTo>
                      <a:pt x="296" y="291"/>
                    </a:lnTo>
                    <a:lnTo>
                      <a:pt x="294" y="291"/>
                    </a:lnTo>
                    <a:lnTo>
                      <a:pt x="292" y="289"/>
                    </a:lnTo>
                    <a:lnTo>
                      <a:pt x="290" y="291"/>
                    </a:lnTo>
                    <a:lnTo>
                      <a:pt x="292" y="293"/>
                    </a:lnTo>
                    <a:lnTo>
                      <a:pt x="294" y="293"/>
                    </a:lnTo>
                    <a:lnTo>
                      <a:pt x="298" y="295"/>
                    </a:lnTo>
                    <a:lnTo>
                      <a:pt x="296" y="295"/>
                    </a:lnTo>
                    <a:lnTo>
                      <a:pt x="298" y="298"/>
                    </a:lnTo>
                    <a:lnTo>
                      <a:pt x="298" y="300"/>
                    </a:lnTo>
                    <a:lnTo>
                      <a:pt x="296" y="302"/>
                    </a:lnTo>
                    <a:lnTo>
                      <a:pt x="303" y="302"/>
                    </a:lnTo>
                    <a:lnTo>
                      <a:pt x="307" y="304"/>
                    </a:lnTo>
                    <a:lnTo>
                      <a:pt x="310" y="302"/>
                    </a:lnTo>
                    <a:lnTo>
                      <a:pt x="312" y="302"/>
                    </a:lnTo>
                    <a:lnTo>
                      <a:pt x="314" y="300"/>
                    </a:lnTo>
                    <a:lnTo>
                      <a:pt x="319" y="302"/>
                    </a:lnTo>
                    <a:lnTo>
                      <a:pt x="319" y="307"/>
                    </a:lnTo>
                    <a:lnTo>
                      <a:pt x="325" y="309"/>
                    </a:lnTo>
                    <a:lnTo>
                      <a:pt x="330" y="307"/>
                    </a:lnTo>
                    <a:lnTo>
                      <a:pt x="332" y="307"/>
                    </a:lnTo>
                    <a:lnTo>
                      <a:pt x="334" y="304"/>
                    </a:lnTo>
                    <a:lnTo>
                      <a:pt x="330" y="302"/>
                    </a:lnTo>
                    <a:lnTo>
                      <a:pt x="327" y="300"/>
                    </a:lnTo>
                    <a:lnTo>
                      <a:pt x="330" y="298"/>
                    </a:lnTo>
                    <a:lnTo>
                      <a:pt x="330" y="295"/>
                    </a:lnTo>
                    <a:lnTo>
                      <a:pt x="325" y="293"/>
                    </a:lnTo>
                    <a:lnTo>
                      <a:pt x="327" y="287"/>
                    </a:lnTo>
                    <a:lnTo>
                      <a:pt x="325" y="284"/>
                    </a:lnTo>
                    <a:lnTo>
                      <a:pt x="323" y="282"/>
                    </a:lnTo>
                    <a:lnTo>
                      <a:pt x="325" y="280"/>
                    </a:lnTo>
                    <a:lnTo>
                      <a:pt x="330" y="280"/>
                    </a:lnTo>
                    <a:lnTo>
                      <a:pt x="332" y="278"/>
                    </a:lnTo>
                    <a:lnTo>
                      <a:pt x="332" y="275"/>
                    </a:lnTo>
                    <a:lnTo>
                      <a:pt x="330" y="275"/>
                    </a:lnTo>
                    <a:lnTo>
                      <a:pt x="330" y="278"/>
                    </a:lnTo>
                    <a:lnTo>
                      <a:pt x="327" y="275"/>
                    </a:lnTo>
                    <a:lnTo>
                      <a:pt x="327" y="273"/>
                    </a:lnTo>
                    <a:lnTo>
                      <a:pt x="334" y="273"/>
                    </a:lnTo>
                    <a:lnTo>
                      <a:pt x="336" y="271"/>
                    </a:lnTo>
                    <a:lnTo>
                      <a:pt x="339" y="273"/>
                    </a:lnTo>
                    <a:lnTo>
                      <a:pt x="343" y="275"/>
                    </a:lnTo>
                    <a:lnTo>
                      <a:pt x="343" y="278"/>
                    </a:lnTo>
                    <a:lnTo>
                      <a:pt x="347" y="280"/>
                    </a:lnTo>
                    <a:lnTo>
                      <a:pt x="350" y="278"/>
                    </a:lnTo>
                    <a:lnTo>
                      <a:pt x="352" y="271"/>
                    </a:lnTo>
                    <a:lnTo>
                      <a:pt x="350" y="271"/>
                    </a:lnTo>
                    <a:lnTo>
                      <a:pt x="347" y="269"/>
                    </a:lnTo>
                    <a:lnTo>
                      <a:pt x="343" y="267"/>
                    </a:lnTo>
                    <a:lnTo>
                      <a:pt x="345" y="267"/>
                    </a:lnTo>
                    <a:lnTo>
                      <a:pt x="350" y="267"/>
                    </a:lnTo>
                    <a:lnTo>
                      <a:pt x="352" y="264"/>
                    </a:lnTo>
                    <a:lnTo>
                      <a:pt x="341" y="258"/>
                    </a:lnTo>
                    <a:lnTo>
                      <a:pt x="341" y="255"/>
                    </a:lnTo>
                    <a:lnTo>
                      <a:pt x="343" y="255"/>
                    </a:lnTo>
                    <a:lnTo>
                      <a:pt x="350" y="258"/>
                    </a:lnTo>
                    <a:lnTo>
                      <a:pt x="352" y="258"/>
                    </a:lnTo>
                    <a:lnTo>
                      <a:pt x="352" y="262"/>
                    </a:lnTo>
                    <a:lnTo>
                      <a:pt x="354" y="262"/>
                    </a:lnTo>
                    <a:lnTo>
                      <a:pt x="359" y="260"/>
                    </a:lnTo>
                    <a:lnTo>
                      <a:pt x="368" y="260"/>
                    </a:lnTo>
                    <a:lnTo>
                      <a:pt x="368" y="262"/>
                    </a:lnTo>
                    <a:lnTo>
                      <a:pt x="372" y="262"/>
                    </a:lnTo>
                    <a:lnTo>
                      <a:pt x="372" y="264"/>
                    </a:lnTo>
                    <a:lnTo>
                      <a:pt x="372" y="267"/>
                    </a:lnTo>
                    <a:lnTo>
                      <a:pt x="368" y="267"/>
                    </a:lnTo>
                    <a:lnTo>
                      <a:pt x="365" y="269"/>
                    </a:lnTo>
                    <a:lnTo>
                      <a:pt x="372" y="273"/>
                    </a:lnTo>
                    <a:lnTo>
                      <a:pt x="370" y="273"/>
                    </a:lnTo>
                    <a:lnTo>
                      <a:pt x="368" y="273"/>
                    </a:lnTo>
                    <a:lnTo>
                      <a:pt x="365" y="275"/>
                    </a:lnTo>
                    <a:lnTo>
                      <a:pt x="372" y="275"/>
                    </a:lnTo>
                    <a:lnTo>
                      <a:pt x="374" y="278"/>
                    </a:lnTo>
                    <a:lnTo>
                      <a:pt x="376" y="275"/>
                    </a:lnTo>
                    <a:lnTo>
                      <a:pt x="379" y="275"/>
                    </a:lnTo>
                    <a:lnTo>
                      <a:pt x="376" y="284"/>
                    </a:lnTo>
                    <a:lnTo>
                      <a:pt x="379" y="287"/>
                    </a:lnTo>
                    <a:lnTo>
                      <a:pt x="388" y="280"/>
                    </a:lnTo>
                    <a:lnTo>
                      <a:pt x="396" y="280"/>
                    </a:lnTo>
                    <a:lnTo>
                      <a:pt x="394" y="269"/>
                    </a:lnTo>
                    <a:lnTo>
                      <a:pt x="399" y="269"/>
                    </a:lnTo>
                    <a:lnTo>
                      <a:pt x="403" y="262"/>
                    </a:lnTo>
                    <a:lnTo>
                      <a:pt x="408" y="264"/>
                    </a:lnTo>
                    <a:lnTo>
                      <a:pt x="410" y="262"/>
                    </a:lnTo>
                    <a:lnTo>
                      <a:pt x="414" y="260"/>
                    </a:lnTo>
                    <a:lnTo>
                      <a:pt x="414" y="258"/>
                    </a:lnTo>
                    <a:lnTo>
                      <a:pt x="414" y="253"/>
                    </a:lnTo>
                    <a:lnTo>
                      <a:pt x="417" y="253"/>
                    </a:lnTo>
                    <a:lnTo>
                      <a:pt x="417" y="251"/>
                    </a:lnTo>
                    <a:lnTo>
                      <a:pt x="419" y="251"/>
                    </a:lnTo>
                    <a:lnTo>
                      <a:pt x="421" y="249"/>
                    </a:lnTo>
                    <a:lnTo>
                      <a:pt x="423" y="249"/>
                    </a:lnTo>
                    <a:lnTo>
                      <a:pt x="425" y="251"/>
                    </a:lnTo>
                    <a:lnTo>
                      <a:pt x="430" y="253"/>
                    </a:lnTo>
                    <a:lnTo>
                      <a:pt x="428" y="255"/>
                    </a:lnTo>
                    <a:lnTo>
                      <a:pt x="432" y="260"/>
                    </a:lnTo>
                    <a:lnTo>
                      <a:pt x="437" y="260"/>
                    </a:lnTo>
                    <a:lnTo>
                      <a:pt x="439" y="262"/>
                    </a:lnTo>
                    <a:lnTo>
                      <a:pt x="437" y="271"/>
                    </a:lnTo>
                    <a:lnTo>
                      <a:pt x="432" y="282"/>
                    </a:lnTo>
                    <a:lnTo>
                      <a:pt x="434" y="284"/>
                    </a:lnTo>
                    <a:lnTo>
                      <a:pt x="432" y="293"/>
                    </a:lnTo>
                    <a:lnTo>
                      <a:pt x="437" y="293"/>
                    </a:lnTo>
                    <a:lnTo>
                      <a:pt x="434" y="298"/>
                    </a:lnTo>
                    <a:lnTo>
                      <a:pt x="434" y="307"/>
                    </a:lnTo>
                    <a:lnTo>
                      <a:pt x="430" y="307"/>
                    </a:lnTo>
                    <a:lnTo>
                      <a:pt x="430" y="309"/>
                    </a:lnTo>
                    <a:lnTo>
                      <a:pt x="428" y="320"/>
                    </a:lnTo>
                    <a:lnTo>
                      <a:pt x="428" y="322"/>
                    </a:lnTo>
                    <a:lnTo>
                      <a:pt x="430" y="322"/>
                    </a:lnTo>
                    <a:lnTo>
                      <a:pt x="432" y="324"/>
                    </a:lnTo>
                    <a:lnTo>
                      <a:pt x="430" y="327"/>
                    </a:lnTo>
                    <a:lnTo>
                      <a:pt x="428" y="324"/>
                    </a:lnTo>
                    <a:lnTo>
                      <a:pt x="430" y="327"/>
                    </a:lnTo>
                    <a:lnTo>
                      <a:pt x="428" y="327"/>
                    </a:lnTo>
                    <a:lnTo>
                      <a:pt x="430" y="331"/>
                    </a:lnTo>
                    <a:lnTo>
                      <a:pt x="434" y="331"/>
                    </a:lnTo>
                    <a:lnTo>
                      <a:pt x="434" y="329"/>
                    </a:lnTo>
                    <a:lnTo>
                      <a:pt x="441" y="331"/>
                    </a:lnTo>
                    <a:lnTo>
                      <a:pt x="443" y="318"/>
                    </a:lnTo>
                    <a:lnTo>
                      <a:pt x="445" y="320"/>
                    </a:lnTo>
                    <a:lnTo>
                      <a:pt x="448" y="318"/>
                    </a:lnTo>
                    <a:lnTo>
                      <a:pt x="452" y="320"/>
                    </a:lnTo>
                    <a:lnTo>
                      <a:pt x="457" y="320"/>
                    </a:lnTo>
                    <a:lnTo>
                      <a:pt x="454" y="315"/>
                    </a:lnTo>
                    <a:lnTo>
                      <a:pt x="452" y="315"/>
                    </a:lnTo>
                    <a:lnTo>
                      <a:pt x="450" y="313"/>
                    </a:lnTo>
                    <a:lnTo>
                      <a:pt x="448" y="313"/>
                    </a:lnTo>
                    <a:lnTo>
                      <a:pt x="450" y="307"/>
                    </a:lnTo>
                    <a:lnTo>
                      <a:pt x="454" y="309"/>
                    </a:lnTo>
                    <a:lnTo>
                      <a:pt x="459" y="313"/>
                    </a:lnTo>
                    <a:lnTo>
                      <a:pt x="461" y="311"/>
                    </a:lnTo>
                    <a:lnTo>
                      <a:pt x="463" y="313"/>
                    </a:lnTo>
                    <a:lnTo>
                      <a:pt x="466" y="311"/>
                    </a:lnTo>
                    <a:lnTo>
                      <a:pt x="466" y="309"/>
                    </a:lnTo>
                    <a:lnTo>
                      <a:pt x="470" y="309"/>
                    </a:lnTo>
                    <a:lnTo>
                      <a:pt x="468" y="311"/>
                    </a:lnTo>
                    <a:lnTo>
                      <a:pt x="468" y="313"/>
                    </a:lnTo>
                    <a:lnTo>
                      <a:pt x="472" y="311"/>
                    </a:lnTo>
                    <a:lnTo>
                      <a:pt x="472" y="307"/>
                    </a:lnTo>
                    <a:lnTo>
                      <a:pt x="474" y="311"/>
                    </a:lnTo>
                    <a:lnTo>
                      <a:pt x="477" y="311"/>
                    </a:lnTo>
                    <a:lnTo>
                      <a:pt x="477" y="313"/>
                    </a:lnTo>
                    <a:lnTo>
                      <a:pt x="481" y="311"/>
                    </a:lnTo>
                    <a:lnTo>
                      <a:pt x="481" y="309"/>
                    </a:lnTo>
                    <a:lnTo>
                      <a:pt x="486" y="311"/>
                    </a:lnTo>
                    <a:lnTo>
                      <a:pt x="488" y="313"/>
                    </a:lnTo>
                    <a:lnTo>
                      <a:pt x="488" y="318"/>
                    </a:lnTo>
                    <a:lnTo>
                      <a:pt x="488" y="320"/>
                    </a:lnTo>
                    <a:lnTo>
                      <a:pt x="486" y="320"/>
                    </a:lnTo>
                    <a:lnTo>
                      <a:pt x="488" y="322"/>
                    </a:lnTo>
                    <a:lnTo>
                      <a:pt x="492" y="324"/>
                    </a:lnTo>
                    <a:lnTo>
                      <a:pt x="492" y="331"/>
                    </a:lnTo>
                    <a:lnTo>
                      <a:pt x="488" y="338"/>
                    </a:lnTo>
                    <a:lnTo>
                      <a:pt x="490" y="340"/>
                    </a:lnTo>
                    <a:lnTo>
                      <a:pt x="492" y="338"/>
                    </a:lnTo>
                    <a:lnTo>
                      <a:pt x="494" y="340"/>
                    </a:lnTo>
                    <a:lnTo>
                      <a:pt x="492" y="342"/>
                    </a:lnTo>
                    <a:lnTo>
                      <a:pt x="492" y="347"/>
                    </a:lnTo>
                    <a:lnTo>
                      <a:pt x="492" y="349"/>
                    </a:lnTo>
                    <a:lnTo>
                      <a:pt x="499" y="351"/>
                    </a:lnTo>
                    <a:lnTo>
                      <a:pt x="501" y="355"/>
                    </a:lnTo>
                    <a:lnTo>
                      <a:pt x="506" y="358"/>
                    </a:lnTo>
                    <a:lnTo>
                      <a:pt x="503" y="364"/>
                    </a:lnTo>
                    <a:lnTo>
                      <a:pt x="506" y="364"/>
                    </a:lnTo>
                    <a:lnTo>
                      <a:pt x="506" y="367"/>
                    </a:lnTo>
                    <a:lnTo>
                      <a:pt x="510" y="369"/>
                    </a:lnTo>
                    <a:lnTo>
                      <a:pt x="515" y="371"/>
                    </a:lnTo>
                    <a:lnTo>
                      <a:pt x="519" y="373"/>
                    </a:lnTo>
                    <a:lnTo>
                      <a:pt x="521" y="373"/>
                    </a:lnTo>
                    <a:lnTo>
                      <a:pt x="521" y="375"/>
                    </a:lnTo>
                    <a:lnTo>
                      <a:pt x="526" y="378"/>
                    </a:lnTo>
                    <a:lnTo>
                      <a:pt x="532" y="375"/>
                    </a:lnTo>
                    <a:lnTo>
                      <a:pt x="532" y="380"/>
                    </a:lnTo>
                    <a:lnTo>
                      <a:pt x="528" y="382"/>
                    </a:lnTo>
                    <a:lnTo>
                      <a:pt x="532" y="384"/>
                    </a:lnTo>
                    <a:lnTo>
                      <a:pt x="530" y="387"/>
                    </a:lnTo>
                    <a:lnTo>
                      <a:pt x="532" y="387"/>
                    </a:lnTo>
                    <a:lnTo>
                      <a:pt x="535" y="387"/>
                    </a:lnTo>
                    <a:lnTo>
                      <a:pt x="537" y="391"/>
                    </a:lnTo>
                    <a:lnTo>
                      <a:pt x="535" y="393"/>
                    </a:lnTo>
                    <a:lnTo>
                      <a:pt x="541" y="395"/>
                    </a:lnTo>
                    <a:lnTo>
                      <a:pt x="537" y="400"/>
                    </a:lnTo>
                    <a:lnTo>
                      <a:pt x="530" y="400"/>
                    </a:lnTo>
                    <a:lnTo>
                      <a:pt x="530" y="402"/>
                    </a:lnTo>
                    <a:lnTo>
                      <a:pt x="530" y="404"/>
                    </a:lnTo>
                    <a:lnTo>
                      <a:pt x="530" y="406"/>
                    </a:lnTo>
                    <a:lnTo>
                      <a:pt x="528" y="406"/>
                    </a:lnTo>
                    <a:lnTo>
                      <a:pt x="521" y="409"/>
                    </a:lnTo>
                    <a:lnTo>
                      <a:pt x="519" y="409"/>
                    </a:lnTo>
                    <a:lnTo>
                      <a:pt x="517" y="409"/>
                    </a:lnTo>
                    <a:lnTo>
                      <a:pt x="515" y="411"/>
                    </a:lnTo>
                    <a:lnTo>
                      <a:pt x="519" y="411"/>
                    </a:lnTo>
                    <a:lnTo>
                      <a:pt x="517" y="415"/>
                    </a:lnTo>
                    <a:lnTo>
                      <a:pt x="519" y="415"/>
                    </a:lnTo>
                    <a:lnTo>
                      <a:pt x="521" y="413"/>
                    </a:lnTo>
                    <a:lnTo>
                      <a:pt x="526" y="413"/>
                    </a:lnTo>
                    <a:lnTo>
                      <a:pt x="523" y="420"/>
                    </a:lnTo>
                    <a:lnTo>
                      <a:pt x="528" y="420"/>
                    </a:lnTo>
                    <a:lnTo>
                      <a:pt x="535" y="422"/>
                    </a:lnTo>
                    <a:lnTo>
                      <a:pt x="535" y="420"/>
                    </a:lnTo>
                    <a:lnTo>
                      <a:pt x="539" y="422"/>
                    </a:lnTo>
                    <a:lnTo>
                      <a:pt x="541" y="418"/>
                    </a:lnTo>
                    <a:lnTo>
                      <a:pt x="541" y="420"/>
                    </a:lnTo>
                    <a:lnTo>
                      <a:pt x="546" y="424"/>
                    </a:lnTo>
                    <a:lnTo>
                      <a:pt x="548" y="424"/>
                    </a:lnTo>
                    <a:lnTo>
                      <a:pt x="548" y="420"/>
                    </a:lnTo>
                    <a:lnTo>
                      <a:pt x="552" y="422"/>
                    </a:lnTo>
                    <a:lnTo>
                      <a:pt x="550" y="424"/>
                    </a:lnTo>
                    <a:lnTo>
                      <a:pt x="550" y="426"/>
                    </a:lnTo>
                    <a:lnTo>
                      <a:pt x="546" y="426"/>
                    </a:lnTo>
                    <a:lnTo>
                      <a:pt x="539" y="429"/>
                    </a:lnTo>
                    <a:lnTo>
                      <a:pt x="537" y="429"/>
                    </a:lnTo>
                    <a:lnTo>
                      <a:pt x="530" y="433"/>
                    </a:lnTo>
                    <a:lnTo>
                      <a:pt x="528" y="433"/>
                    </a:lnTo>
                    <a:lnTo>
                      <a:pt x="528" y="435"/>
                    </a:lnTo>
                    <a:lnTo>
                      <a:pt x="512" y="438"/>
                    </a:lnTo>
                    <a:lnTo>
                      <a:pt x="510" y="440"/>
                    </a:lnTo>
                    <a:lnTo>
                      <a:pt x="510" y="442"/>
                    </a:lnTo>
                    <a:lnTo>
                      <a:pt x="506" y="444"/>
                    </a:lnTo>
                    <a:lnTo>
                      <a:pt x="506" y="446"/>
                    </a:lnTo>
                    <a:lnTo>
                      <a:pt x="503" y="446"/>
                    </a:lnTo>
                    <a:lnTo>
                      <a:pt x="508" y="451"/>
                    </a:lnTo>
                    <a:lnTo>
                      <a:pt x="506" y="458"/>
                    </a:lnTo>
                    <a:lnTo>
                      <a:pt x="508" y="455"/>
                    </a:lnTo>
                    <a:lnTo>
                      <a:pt x="510" y="458"/>
                    </a:lnTo>
                    <a:lnTo>
                      <a:pt x="508" y="460"/>
                    </a:lnTo>
                    <a:lnTo>
                      <a:pt x="512" y="460"/>
                    </a:lnTo>
                    <a:lnTo>
                      <a:pt x="515" y="458"/>
                    </a:lnTo>
                    <a:lnTo>
                      <a:pt x="512" y="455"/>
                    </a:lnTo>
                    <a:lnTo>
                      <a:pt x="515" y="446"/>
                    </a:lnTo>
                    <a:lnTo>
                      <a:pt x="517" y="446"/>
                    </a:lnTo>
                    <a:lnTo>
                      <a:pt x="517" y="449"/>
                    </a:lnTo>
                    <a:lnTo>
                      <a:pt x="519" y="451"/>
                    </a:lnTo>
                    <a:lnTo>
                      <a:pt x="523" y="451"/>
                    </a:lnTo>
                    <a:lnTo>
                      <a:pt x="530" y="446"/>
                    </a:lnTo>
                    <a:lnTo>
                      <a:pt x="530" y="449"/>
                    </a:lnTo>
                    <a:lnTo>
                      <a:pt x="532" y="446"/>
                    </a:lnTo>
                    <a:lnTo>
                      <a:pt x="539" y="444"/>
                    </a:lnTo>
                    <a:lnTo>
                      <a:pt x="541" y="442"/>
                    </a:lnTo>
                    <a:lnTo>
                      <a:pt x="543" y="442"/>
                    </a:lnTo>
                    <a:lnTo>
                      <a:pt x="546" y="442"/>
                    </a:lnTo>
                    <a:lnTo>
                      <a:pt x="548" y="440"/>
                    </a:lnTo>
                    <a:lnTo>
                      <a:pt x="546" y="438"/>
                    </a:lnTo>
                    <a:lnTo>
                      <a:pt x="548" y="435"/>
                    </a:lnTo>
                    <a:lnTo>
                      <a:pt x="550" y="435"/>
                    </a:lnTo>
                    <a:lnTo>
                      <a:pt x="552" y="433"/>
                    </a:lnTo>
                    <a:lnTo>
                      <a:pt x="555" y="433"/>
                    </a:lnTo>
                    <a:lnTo>
                      <a:pt x="557" y="435"/>
                    </a:lnTo>
                    <a:lnTo>
                      <a:pt x="561" y="435"/>
                    </a:lnTo>
                    <a:lnTo>
                      <a:pt x="568" y="438"/>
                    </a:lnTo>
                    <a:lnTo>
                      <a:pt x="572" y="440"/>
                    </a:lnTo>
                    <a:lnTo>
                      <a:pt x="572" y="438"/>
                    </a:lnTo>
                    <a:lnTo>
                      <a:pt x="572" y="435"/>
                    </a:lnTo>
                    <a:lnTo>
                      <a:pt x="579" y="440"/>
                    </a:lnTo>
                    <a:lnTo>
                      <a:pt x="581" y="438"/>
                    </a:lnTo>
                    <a:lnTo>
                      <a:pt x="584" y="440"/>
                    </a:lnTo>
                    <a:lnTo>
                      <a:pt x="586" y="438"/>
                    </a:lnTo>
                    <a:lnTo>
                      <a:pt x="588" y="438"/>
                    </a:lnTo>
                    <a:lnTo>
                      <a:pt x="590" y="440"/>
                    </a:lnTo>
                    <a:lnTo>
                      <a:pt x="590" y="442"/>
                    </a:lnTo>
                    <a:lnTo>
                      <a:pt x="590" y="444"/>
                    </a:lnTo>
                    <a:lnTo>
                      <a:pt x="592" y="442"/>
                    </a:lnTo>
                    <a:lnTo>
                      <a:pt x="595" y="442"/>
                    </a:lnTo>
                    <a:lnTo>
                      <a:pt x="592" y="438"/>
                    </a:lnTo>
                    <a:lnTo>
                      <a:pt x="595" y="435"/>
                    </a:lnTo>
                    <a:lnTo>
                      <a:pt x="599" y="438"/>
                    </a:lnTo>
                    <a:lnTo>
                      <a:pt x="601" y="438"/>
                    </a:lnTo>
                    <a:lnTo>
                      <a:pt x="601" y="435"/>
                    </a:lnTo>
                    <a:lnTo>
                      <a:pt x="604" y="435"/>
                    </a:lnTo>
                    <a:lnTo>
                      <a:pt x="604" y="431"/>
                    </a:lnTo>
                    <a:lnTo>
                      <a:pt x="608" y="431"/>
                    </a:lnTo>
                    <a:lnTo>
                      <a:pt x="617" y="433"/>
                    </a:lnTo>
                    <a:lnTo>
                      <a:pt x="617" y="431"/>
                    </a:lnTo>
                    <a:lnTo>
                      <a:pt x="621" y="433"/>
                    </a:lnTo>
                    <a:lnTo>
                      <a:pt x="624" y="433"/>
                    </a:lnTo>
                    <a:lnTo>
                      <a:pt x="624" y="435"/>
                    </a:lnTo>
                    <a:lnTo>
                      <a:pt x="624" y="438"/>
                    </a:lnTo>
                    <a:lnTo>
                      <a:pt x="619" y="440"/>
                    </a:lnTo>
                    <a:lnTo>
                      <a:pt x="619" y="442"/>
                    </a:lnTo>
                    <a:lnTo>
                      <a:pt x="617" y="442"/>
                    </a:lnTo>
                    <a:lnTo>
                      <a:pt x="615" y="440"/>
                    </a:lnTo>
                    <a:lnTo>
                      <a:pt x="617" y="446"/>
                    </a:lnTo>
                    <a:lnTo>
                      <a:pt x="617" y="449"/>
                    </a:lnTo>
                    <a:lnTo>
                      <a:pt x="610" y="449"/>
                    </a:lnTo>
                    <a:lnTo>
                      <a:pt x="613" y="453"/>
                    </a:lnTo>
                    <a:lnTo>
                      <a:pt x="608" y="453"/>
                    </a:lnTo>
                    <a:lnTo>
                      <a:pt x="604" y="453"/>
                    </a:lnTo>
                    <a:lnTo>
                      <a:pt x="601" y="453"/>
                    </a:lnTo>
                    <a:lnTo>
                      <a:pt x="601" y="458"/>
                    </a:lnTo>
                    <a:lnTo>
                      <a:pt x="604" y="460"/>
                    </a:lnTo>
                    <a:lnTo>
                      <a:pt x="599" y="462"/>
                    </a:lnTo>
                    <a:lnTo>
                      <a:pt x="599" y="469"/>
                    </a:lnTo>
                    <a:lnTo>
                      <a:pt x="597" y="471"/>
                    </a:lnTo>
                    <a:lnTo>
                      <a:pt x="586" y="466"/>
                    </a:lnTo>
                    <a:lnTo>
                      <a:pt x="579" y="473"/>
                    </a:lnTo>
                    <a:lnTo>
                      <a:pt x="572" y="473"/>
                    </a:lnTo>
                    <a:lnTo>
                      <a:pt x="570" y="478"/>
                    </a:lnTo>
                    <a:lnTo>
                      <a:pt x="566" y="480"/>
                    </a:lnTo>
                    <a:lnTo>
                      <a:pt x="561" y="482"/>
                    </a:lnTo>
                    <a:lnTo>
                      <a:pt x="561" y="486"/>
                    </a:lnTo>
                    <a:lnTo>
                      <a:pt x="561" y="489"/>
                    </a:lnTo>
                    <a:lnTo>
                      <a:pt x="555" y="489"/>
                    </a:lnTo>
                    <a:lnTo>
                      <a:pt x="550" y="489"/>
                    </a:lnTo>
                    <a:lnTo>
                      <a:pt x="546" y="495"/>
                    </a:lnTo>
                    <a:lnTo>
                      <a:pt x="543" y="495"/>
                    </a:lnTo>
                    <a:lnTo>
                      <a:pt x="539" y="495"/>
                    </a:lnTo>
                    <a:lnTo>
                      <a:pt x="535" y="498"/>
                    </a:lnTo>
                    <a:lnTo>
                      <a:pt x="532" y="502"/>
                    </a:lnTo>
                    <a:lnTo>
                      <a:pt x="523" y="504"/>
                    </a:lnTo>
                    <a:lnTo>
                      <a:pt x="519" y="509"/>
                    </a:lnTo>
                    <a:lnTo>
                      <a:pt x="506" y="509"/>
                    </a:lnTo>
                    <a:lnTo>
                      <a:pt x="506" y="511"/>
                    </a:lnTo>
                    <a:lnTo>
                      <a:pt x="508" y="513"/>
                    </a:lnTo>
                    <a:lnTo>
                      <a:pt x="506" y="515"/>
                    </a:lnTo>
                    <a:lnTo>
                      <a:pt x="499" y="515"/>
                    </a:lnTo>
                    <a:lnTo>
                      <a:pt x="497" y="513"/>
                    </a:lnTo>
                    <a:lnTo>
                      <a:pt x="492" y="515"/>
                    </a:lnTo>
                    <a:lnTo>
                      <a:pt x="490" y="518"/>
                    </a:lnTo>
                    <a:lnTo>
                      <a:pt x="488" y="522"/>
                    </a:lnTo>
                    <a:lnTo>
                      <a:pt x="486" y="524"/>
                    </a:lnTo>
                    <a:lnTo>
                      <a:pt x="472" y="533"/>
                    </a:lnTo>
                    <a:lnTo>
                      <a:pt x="468" y="533"/>
                    </a:lnTo>
                    <a:lnTo>
                      <a:pt x="461" y="533"/>
                    </a:lnTo>
                    <a:lnTo>
                      <a:pt x="457" y="540"/>
                    </a:lnTo>
                    <a:lnTo>
                      <a:pt x="450" y="542"/>
                    </a:lnTo>
                    <a:lnTo>
                      <a:pt x="445" y="544"/>
                    </a:lnTo>
                    <a:lnTo>
                      <a:pt x="443" y="549"/>
                    </a:lnTo>
                    <a:lnTo>
                      <a:pt x="437" y="551"/>
                    </a:lnTo>
                    <a:lnTo>
                      <a:pt x="428" y="553"/>
                    </a:lnTo>
                    <a:lnTo>
                      <a:pt x="425" y="560"/>
                    </a:lnTo>
                    <a:lnTo>
                      <a:pt x="421" y="562"/>
                    </a:lnTo>
                    <a:lnTo>
                      <a:pt x="421" y="566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7" y="573"/>
                    </a:lnTo>
                    <a:lnTo>
                      <a:pt x="414" y="575"/>
                    </a:lnTo>
                    <a:lnTo>
                      <a:pt x="410" y="575"/>
                    </a:lnTo>
                    <a:lnTo>
                      <a:pt x="410" y="577"/>
                    </a:lnTo>
                    <a:lnTo>
                      <a:pt x="408" y="580"/>
                    </a:lnTo>
                    <a:lnTo>
                      <a:pt x="405" y="582"/>
                    </a:lnTo>
                    <a:lnTo>
                      <a:pt x="399" y="580"/>
                    </a:lnTo>
                    <a:lnTo>
                      <a:pt x="394" y="580"/>
                    </a:lnTo>
                    <a:lnTo>
                      <a:pt x="390" y="586"/>
                    </a:lnTo>
                    <a:lnTo>
                      <a:pt x="385" y="584"/>
                    </a:lnTo>
                    <a:lnTo>
                      <a:pt x="376" y="595"/>
                    </a:lnTo>
                    <a:lnTo>
                      <a:pt x="376" y="600"/>
                    </a:lnTo>
                    <a:lnTo>
                      <a:pt x="376" y="604"/>
                    </a:lnTo>
                    <a:lnTo>
                      <a:pt x="370" y="606"/>
                    </a:lnTo>
                    <a:lnTo>
                      <a:pt x="370" y="611"/>
                    </a:lnTo>
                    <a:lnTo>
                      <a:pt x="374" y="613"/>
                    </a:lnTo>
                    <a:lnTo>
                      <a:pt x="372" y="617"/>
                    </a:lnTo>
                    <a:lnTo>
                      <a:pt x="374" y="620"/>
                    </a:lnTo>
                    <a:lnTo>
                      <a:pt x="374" y="626"/>
                    </a:lnTo>
                    <a:lnTo>
                      <a:pt x="376" y="631"/>
                    </a:lnTo>
                    <a:lnTo>
                      <a:pt x="376" y="633"/>
                    </a:lnTo>
                    <a:lnTo>
                      <a:pt x="381" y="642"/>
                    </a:lnTo>
                    <a:lnTo>
                      <a:pt x="381" y="646"/>
                    </a:lnTo>
                    <a:lnTo>
                      <a:pt x="385" y="649"/>
                    </a:lnTo>
                    <a:lnTo>
                      <a:pt x="388" y="653"/>
                    </a:lnTo>
                    <a:lnTo>
                      <a:pt x="390" y="655"/>
                    </a:lnTo>
                    <a:lnTo>
                      <a:pt x="394" y="655"/>
                    </a:lnTo>
                    <a:lnTo>
                      <a:pt x="399" y="660"/>
                    </a:lnTo>
                    <a:lnTo>
                      <a:pt x="408" y="660"/>
                    </a:lnTo>
                    <a:lnTo>
                      <a:pt x="410" y="662"/>
                    </a:lnTo>
                    <a:lnTo>
                      <a:pt x="410" y="664"/>
                    </a:lnTo>
                    <a:lnTo>
                      <a:pt x="412" y="664"/>
                    </a:lnTo>
                    <a:lnTo>
                      <a:pt x="421" y="662"/>
                    </a:lnTo>
                    <a:lnTo>
                      <a:pt x="430" y="664"/>
                    </a:lnTo>
                    <a:lnTo>
                      <a:pt x="434" y="666"/>
                    </a:lnTo>
                    <a:lnTo>
                      <a:pt x="434" y="671"/>
                    </a:lnTo>
                    <a:lnTo>
                      <a:pt x="437" y="671"/>
                    </a:lnTo>
                    <a:lnTo>
                      <a:pt x="439" y="666"/>
                    </a:lnTo>
                    <a:lnTo>
                      <a:pt x="448" y="666"/>
                    </a:lnTo>
                    <a:lnTo>
                      <a:pt x="450" y="664"/>
                    </a:lnTo>
                    <a:lnTo>
                      <a:pt x="452" y="664"/>
                    </a:lnTo>
                    <a:lnTo>
                      <a:pt x="454" y="662"/>
                    </a:lnTo>
                    <a:lnTo>
                      <a:pt x="461" y="662"/>
                    </a:lnTo>
                    <a:lnTo>
                      <a:pt x="466" y="664"/>
                    </a:lnTo>
                    <a:lnTo>
                      <a:pt x="474" y="664"/>
                    </a:lnTo>
                    <a:lnTo>
                      <a:pt x="472" y="662"/>
                    </a:lnTo>
                    <a:lnTo>
                      <a:pt x="474" y="662"/>
                    </a:lnTo>
                    <a:lnTo>
                      <a:pt x="474" y="664"/>
                    </a:lnTo>
                    <a:lnTo>
                      <a:pt x="477" y="655"/>
                    </a:lnTo>
                    <a:lnTo>
                      <a:pt x="486" y="649"/>
                    </a:lnTo>
                    <a:lnTo>
                      <a:pt x="488" y="646"/>
                    </a:lnTo>
                    <a:lnTo>
                      <a:pt x="494" y="649"/>
                    </a:lnTo>
                    <a:lnTo>
                      <a:pt x="497" y="651"/>
                    </a:lnTo>
                    <a:lnTo>
                      <a:pt x="494" y="655"/>
                    </a:lnTo>
                    <a:lnTo>
                      <a:pt x="494" y="657"/>
                    </a:lnTo>
                    <a:lnTo>
                      <a:pt x="492" y="664"/>
                    </a:lnTo>
                    <a:lnTo>
                      <a:pt x="497" y="662"/>
                    </a:lnTo>
                    <a:lnTo>
                      <a:pt x="497" y="664"/>
                    </a:lnTo>
                    <a:lnTo>
                      <a:pt x="497" y="669"/>
                    </a:lnTo>
                    <a:lnTo>
                      <a:pt x="494" y="671"/>
                    </a:lnTo>
                    <a:lnTo>
                      <a:pt x="497" y="673"/>
                    </a:lnTo>
                    <a:lnTo>
                      <a:pt x="499" y="673"/>
                    </a:lnTo>
                    <a:lnTo>
                      <a:pt x="503" y="677"/>
                    </a:lnTo>
                    <a:lnTo>
                      <a:pt x="503" y="682"/>
                    </a:lnTo>
                    <a:lnTo>
                      <a:pt x="501" y="682"/>
                    </a:lnTo>
                    <a:lnTo>
                      <a:pt x="499" y="691"/>
                    </a:lnTo>
                    <a:lnTo>
                      <a:pt x="501" y="693"/>
                    </a:lnTo>
                    <a:lnTo>
                      <a:pt x="499" y="693"/>
                    </a:lnTo>
                    <a:lnTo>
                      <a:pt x="494" y="695"/>
                    </a:lnTo>
                    <a:lnTo>
                      <a:pt x="488" y="697"/>
                    </a:lnTo>
                    <a:lnTo>
                      <a:pt x="481" y="693"/>
                    </a:lnTo>
                    <a:lnTo>
                      <a:pt x="477" y="693"/>
                    </a:lnTo>
                    <a:lnTo>
                      <a:pt x="468" y="693"/>
                    </a:lnTo>
                    <a:lnTo>
                      <a:pt x="468" y="697"/>
                    </a:lnTo>
                    <a:lnTo>
                      <a:pt x="463" y="695"/>
                    </a:lnTo>
                    <a:lnTo>
                      <a:pt x="461" y="700"/>
                    </a:lnTo>
                    <a:lnTo>
                      <a:pt x="454" y="702"/>
                    </a:lnTo>
                    <a:lnTo>
                      <a:pt x="443" y="697"/>
                    </a:lnTo>
                    <a:lnTo>
                      <a:pt x="441" y="700"/>
                    </a:lnTo>
                    <a:lnTo>
                      <a:pt x="439" y="702"/>
                    </a:lnTo>
                    <a:lnTo>
                      <a:pt x="432" y="704"/>
                    </a:lnTo>
                    <a:lnTo>
                      <a:pt x="428" y="704"/>
                    </a:lnTo>
                    <a:lnTo>
                      <a:pt x="425" y="709"/>
                    </a:lnTo>
                    <a:lnTo>
                      <a:pt x="423" y="709"/>
                    </a:lnTo>
                    <a:lnTo>
                      <a:pt x="425" y="709"/>
                    </a:lnTo>
                    <a:lnTo>
                      <a:pt x="425" y="715"/>
                    </a:lnTo>
                    <a:lnTo>
                      <a:pt x="430" y="720"/>
                    </a:lnTo>
                    <a:lnTo>
                      <a:pt x="428" y="722"/>
                    </a:lnTo>
                    <a:lnTo>
                      <a:pt x="432" y="720"/>
                    </a:lnTo>
                    <a:lnTo>
                      <a:pt x="432" y="722"/>
                    </a:lnTo>
                    <a:lnTo>
                      <a:pt x="434" y="722"/>
                    </a:lnTo>
                    <a:lnTo>
                      <a:pt x="432" y="724"/>
                    </a:lnTo>
                    <a:lnTo>
                      <a:pt x="432" y="726"/>
                    </a:lnTo>
                    <a:lnTo>
                      <a:pt x="437" y="729"/>
                    </a:lnTo>
                    <a:lnTo>
                      <a:pt x="434" y="731"/>
                    </a:lnTo>
                    <a:lnTo>
                      <a:pt x="430" y="733"/>
                    </a:lnTo>
                    <a:lnTo>
                      <a:pt x="421" y="733"/>
                    </a:lnTo>
                    <a:lnTo>
                      <a:pt x="417" y="735"/>
                    </a:lnTo>
                    <a:lnTo>
                      <a:pt x="423" y="742"/>
                    </a:lnTo>
                    <a:lnTo>
                      <a:pt x="423" y="744"/>
                    </a:lnTo>
                    <a:lnTo>
                      <a:pt x="428" y="744"/>
                    </a:lnTo>
                    <a:lnTo>
                      <a:pt x="432" y="746"/>
                    </a:lnTo>
                    <a:lnTo>
                      <a:pt x="437" y="742"/>
                    </a:lnTo>
                    <a:lnTo>
                      <a:pt x="439" y="744"/>
                    </a:lnTo>
                    <a:lnTo>
                      <a:pt x="441" y="748"/>
                    </a:lnTo>
                    <a:lnTo>
                      <a:pt x="443" y="751"/>
                    </a:lnTo>
                    <a:lnTo>
                      <a:pt x="448" y="751"/>
                    </a:lnTo>
                    <a:lnTo>
                      <a:pt x="452" y="760"/>
                    </a:lnTo>
                    <a:lnTo>
                      <a:pt x="454" y="771"/>
                    </a:lnTo>
                    <a:lnTo>
                      <a:pt x="452" y="777"/>
                    </a:lnTo>
                    <a:lnTo>
                      <a:pt x="448" y="777"/>
                    </a:lnTo>
                    <a:lnTo>
                      <a:pt x="448" y="780"/>
                    </a:lnTo>
                    <a:lnTo>
                      <a:pt x="445" y="782"/>
                    </a:lnTo>
                    <a:lnTo>
                      <a:pt x="445" y="784"/>
                    </a:lnTo>
                    <a:lnTo>
                      <a:pt x="441" y="784"/>
                    </a:lnTo>
                    <a:lnTo>
                      <a:pt x="439" y="786"/>
                    </a:lnTo>
                    <a:lnTo>
                      <a:pt x="437" y="786"/>
                    </a:lnTo>
                    <a:lnTo>
                      <a:pt x="432" y="782"/>
                    </a:lnTo>
                    <a:lnTo>
                      <a:pt x="432" y="777"/>
                    </a:lnTo>
                    <a:lnTo>
                      <a:pt x="432" y="775"/>
                    </a:lnTo>
                    <a:lnTo>
                      <a:pt x="430" y="773"/>
                    </a:lnTo>
                    <a:lnTo>
                      <a:pt x="428" y="777"/>
                    </a:lnTo>
                    <a:lnTo>
                      <a:pt x="425" y="773"/>
                    </a:lnTo>
                    <a:lnTo>
                      <a:pt x="423" y="773"/>
                    </a:lnTo>
                    <a:lnTo>
                      <a:pt x="419" y="775"/>
                    </a:lnTo>
                    <a:lnTo>
                      <a:pt x="421" y="782"/>
                    </a:lnTo>
                    <a:lnTo>
                      <a:pt x="423" y="782"/>
                    </a:lnTo>
                    <a:lnTo>
                      <a:pt x="423" y="784"/>
                    </a:lnTo>
                    <a:lnTo>
                      <a:pt x="421" y="788"/>
                    </a:lnTo>
                    <a:lnTo>
                      <a:pt x="423" y="791"/>
                    </a:lnTo>
                    <a:lnTo>
                      <a:pt x="423" y="793"/>
                    </a:lnTo>
                    <a:lnTo>
                      <a:pt x="421" y="793"/>
                    </a:lnTo>
                    <a:lnTo>
                      <a:pt x="423" y="800"/>
                    </a:lnTo>
                    <a:lnTo>
                      <a:pt x="421" y="800"/>
                    </a:lnTo>
                    <a:lnTo>
                      <a:pt x="421" y="804"/>
                    </a:lnTo>
                    <a:lnTo>
                      <a:pt x="425" y="813"/>
                    </a:lnTo>
                    <a:lnTo>
                      <a:pt x="432" y="820"/>
                    </a:lnTo>
                    <a:lnTo>
                      <a:pt x="432" y="822"/>
                    </a:lnTo>
                    <a:lnTo>
                      <a:pt x="437" y="822"/>
                    </a:lnTo>
                    <a:lnTo>
                      <a:pt x="434" y="826"/>
                    </a:lnTo>
                    <a:lnTo>
                      <a:pt x="432" y="824"/>
                    </a:lnTo>
                    <a:lnTo>
                      <a:pt x="430" y="833"/>
                    </a:lnTo>
                    <a:lnTo>
                      <a:pt x="423" y="833"/>
                    </a:lnTo>
                    <a:lnTo>
                      <a:pt x="417" y="835"/>
                    </a:lnTo>
                    <a:lnTo>
                      <a:pt x="414" y="835"/>
                    </a:lnTo>
                    <a:lnTo>
                      <a:pt x="412" y="828"/>
                    </a:lnTo>
                    <a:lnTo>
                      <a:pt x="410" y="828"/>
                    </a:lnTo>
                    <a:lnTo>
                      <a:pt x="405" y="828"/>
                    </a:lnTo>
                    <a:lnTo>
                      <a:pt x="401" y="828"/>
                    </a:lnTo>
                    <a:lnTo>
                      <a:pt x="399" y="824"/>
                    </a:lnTo>
                    <a:lnTo>
                      <a:pt x="399" y="820"/>
                    </a:lnTo>
                    <a:lnTo>
                      <a:pt x="401" y="817"/>
                    </a:lnTo>
                    <a:lnTo>
                      <a:pt x="401" y="811"/>
                    </a:lnTo>
                    <a:lnTo>
                      <a:pt x="396" y="813"/>
                    </a:lnTo>
                    <a:lnTo>
                      <a:pt x="394" y="813"/>
                    </a:lnTo>
                    <a:lnTo>
                      <a:pt x="392" y="815"/>
                    </a:lnTo>
                    <a:lnTo>
                      <a:pt x="390" y="815"/>
                    </a:lnTo>
                    <a:lnTo>
                      <a:pt x="390" y="817"/>
                    </a:lnTo>
                    <a:lnTo>
                      <a:pt x="385" y="817"/>
                    </a:lnTo>
                    <a:lnTo>
                      <a:pt x="388" y="820"/>
                    </a:lnTo>
                    <a:lnTo>
                      <a:pt x="383" y="822"/>
                    </a:lnTo>
                    <a:lnTo>
                      <a:pt x="383" y="824"/>
                    </a:lnTo>
                    <a:lnTo>
                      <a:pt x="383" y="826"/>
                    </a:lnTo>
                    <a:lnTo>
                      <a:pt x="376" y="828"/>
                    </a:lnTo>
                    <a:lnTo>
                      <a:pt x="374" y="828"/>
                    </a:lnTo>
                    <a:lnTo>
                      <a:pt x="374" y="822"/>
                    </a:lnTo>
                    <a:lnTo>
                      <a:pt x="370" y="822"/>
                    </a:lnTo>
                    <a:lnTo>
                      <a:pt x="368" y="820"/>
                    </a:lnTo>
                    <a:lnTo>
                      <a:pt x="365" y="822"/>
                    </a:lnTo>
                    <a:lnTo>
                      <a:pt x="361" y="820"/>
                    </a:lnTo>
                    <a:lnTo>
                      <a:pt x="361" y="822"/>
                    </a:lnTo>
                    <a:lnTo>
                      <a:pt x="352" y="817"/>
                    </a:lnTo>
                    <a:lnTo>
                      <a:pt x="347" y="815"/>
                    </a:lnTo>
                    <a:lnTo>
                      <a:pt x="343" y="817"/>
                    </a:lnTo>
                    <a:lnTo>
                      <a:pt x="341" y="822"/>
                    </a:lnTo>
                    <a:lnTo>
                      <a:pt x="336" y="820"/>
                    </a:lnTo>
                    <a:lnTo>
                      <a:pt x="332" y="822"/>
                    </a:lnTo>
                    <a:lnTo>
                      <a:pt x="330" y="811"/>
                    </a:lnTo>
                    <a:lnTo>
                      <a:pt x="332" y="808"/>
                    </a:lnTo>
                    <a:lnTo>
                      <a:pt x="327" y="804"/>
                    </a:lnTo>
                    <a:lnTo>
                      <a:pt x="325" y="806"/>
                    </a:lnTo>
                    <a:lnTo>
                      <a:pt x="325" y="811"/>
                    </a:lnTo>
                    <a:lnTo>
                      <a:pt x="321" y="811"/>
                    </a:lnTo>
                    <a:lnTo>
                      <a:pt x="323" y="817"/>
                    </a:lnTo>
                    <a:lnTo>
                      <a:pt x="319" y="824"/>
                    </a:lnTo>
                    <a:lnTo>
                      <a:pt x="319" y="826"/>
                    </a:lnTo>
                    <a:lnTo>
                      <a:pt x="321" y="826"/>
                    </a:lnTo>
                    <a:lnTo>
                      <a:pt x="321" y="833"/>
                    </a:lnTo>
                    <a:lnTo>
                      <a:pt x="321" y="835"/>
                    </a:lnTo>
                    <a:lnTo>
                      <a:pt x="321" y="837"/>
                    </a:lnTo>
                    <a:lnTo>
                      <a:pt x="316" y="837"/>
                    </a:lnTo>
                    <a:lnTo>
                      <a:pt x="314" y="840"/>
                    </a:lnTo>
                    <a:lnTo>
                      <a:pt x="307" y="842"/>
                    </a:lnTo>
                    <a:lnTo>
                      <a:pt x="305" y="844"/>
                    </a:lnTo>
                    <a:lnTo>
                      <a:pt x="301" y="846"/>
                    </a:lnTo>
                    <a:lnTo>
                      <a:pt x="296" y="848"/>
                    </a:lnTo>
                    <a:lnTo>
                      <a:pt x="296" y="853"/>
                    </a:lnTo>
                    <a:lnTo>
                      <a:pt x="298" y="855"/>
                    </a:lnTo>
                    <a:lnTo>
                      <a:pt x="298" y="862"/>
                    </a:lnTo>
                    <a:lnTo>
                      <a:pt x="294" y="864"/>
                    </a:lnTo>
                    <a:lnTo>
                      <a:pt x="292" y="866"/>
                    </a:lnTo>
                    <a:lnTo>
                      <a:pt x="290" y="866"/>
                    </a:lnTo>
                    <a:lnTo>
                      <a:pt x="283" y="868"/>
                    </a:lnTo>
                    <a:lnTo>
                      <a:pt x="281" y="866"/>
                    </a:lnTo>
                    <a:lnTo>
                      <a:pt x="278" y="868"/>
                    </a:lnTo>
                    <a:lnTo>
                      <a:pt x="272" y="871"/>
                    </a:lnTo>
                    <a:lnTo>
                      <a:pt x="270" y="873"/>
                    </a:lnTo>
                    <a:lnTo>
                      <a:pt x="267" y="873"/>
                    </a:lnTo>
                    <a:lnTo>
                      <a:pt x="267" y="868"/>
                    </a:lnTo>
                    <a:lnTo>
                      <a:pt x="265" y="868"/>
                    </a:lnTo>
                    <a:lnTo>
                      <a:pt x="263" y="866"/>
                    </a:lnTo>
                    <a:lnTo>
                      <a:pt x="258" y="866"/>
                    </a:lnTo>
                    <a:lnTo>
                      <a:pt x="258" y="868"/>
                    </a:lnTo>
                    <a:lnTo>
                      <a:pt x="263" y="873"/>
                    </a:lnTo>
                    <a:lnTo>
                      <a:pt x="261" y="875"/>
                    </a:lnTo>
                    <a:lnTo>
                      <a:pt x="261" y="877"/>
                    </a:lnTo>
                    <a:lnTo>
                      <a:pt x="256" y="877"/>
                    </a:lnTo>
                    <a:lnTo>
                      <a:pt x="258" y="882"/>
                    </a:lnTo>
                    <a:lnTo>
                      <a:pt x="256" y="886"/>
                    </a:lnTo>
                    <a:lnTo>
                      <a:pt x="254" y="882"/>
                    </a:lnTo>
                    <a:lnTo>
                      <a:pt x="252" y="882"/>
                    </a:lnTo>
                    <a:lnTo>
                      <a:pt x="252" y="880"/>
                    </a:lnTo>
                    <a:lnTo>
                      <a:pt x="245" y="880"/>
                    </a:lnTo>
                    <a:lnTo>
                      <a:pt x="241" y="880"/>
                    </a:lnTo>
                    <a:lnTo>
                      <a:pt x="243" y="877"/>
                    </a:lnTo>
                    <a:lnTo>
                      <a:pt x="238" y="877"/>
                    </a:lnTo>
                    <a:lnTo>
                      <a:pt x="238" y="875"/>
                    </a:lnTo>
                    <a:lnTo>
                      <a:pt x="241" y="875"/>
                    </a:lnTo>
                    <a:lnTo>
                      <a:pt x="238" y="873"/>
                    </a:lnTo>
                    <a:lnTo>
                      <a:pt x="229" y="868"/>
                    </a:lnTo>
                    <a:lnTo>
                      <a:pt x="227" y="864"/>
                    </a:lnTo>
                    <a:lnTo>
                      <a:pt x="223" y="864"/>
                    </a:lnTo>
                    <a:lnTo>
                      <a:pt x="225" y="855"/>
                    </a:lnTo>
                    <a:lnTo>
                      <a:pt x="227" y="853"/>
                    </a:lnTo>
                    <a:lnTo>
                      <a:pt x="232" y="844"/>
                    </a:lnTo>
                    <a:lnTo>
                      <a:pt x="236" y="848"/>
                    </a:lnTo>
                    <a:lnTo>
                      <a:pt x="238" y="848"/>
                    </a:lnTo>
                    <a:lnTo>
                      <a:pt x="241" y="853"/>
                    </a:lnTo>
                    <a:lnTo>
                      <a:pt x="243" y="853"/>
                    </a:lnTo>
                    <a:lnTo>
                      <a:pt x="249" y="853"/>
                    </a:lnTo>
                    <a:lnTo>
                      <a:pt x="249" y="848"/>
                    </a:lnTo>
                    <a:lnTo>
                      <a:pt x="254" y="846"/>
                    </a:lnTo>
                    <a:lnTo>
                      <a:pt x="256" y="848"/>
                    </a:lnTo>
                    <a:lnTo>
                      <a:pt x="256" y="853"/>
                    </a:lnTo>
                    <a:lnTo>
                      <a:pt x="258" y="853"/>
                    </a:lnTo>
                    <a:lnTo>
                      <a:pt x="258" y="857"/>
                    </a:lnTo>
                    <a:lnTo>
                      <a:pt x="263" y="855"/>
                    </a:lnTo>
                    <a:lnTo>
                      <a:pt x="263" y="853"/>
                    </a:lnTo>
                    <a:lnTo>
                      <a:pt x="267" y="853"/>
                    </a:lnTo>
                    <a:lnTo>
                      <a:pt x="267" y="851"/>
                    </a:lnTo>
                    <a:lnTo>
                      <a:pt x="270" y="851"/>
                    </a:lnTo>
                    <a:lnTo>
                      <a:pt x="270" y="846"/>
                    </a:lnTo>
                    <a:lnTo>
                      <a:pt x="270" y="844"/>
                    </a:lnTo>
                    <a:lnTo>
                      <a:pt x="278" y="842"/>
                    </a:lnTo>
                    <a:lnTo>
                      <a:pt x="278" y="835"/>
                    </a:lnTo>
                    <a:lnTo>
                      <a:pt x="274" y="837"/>
                    </a:lnTo>
                    <a:lnTo>
                      <a:pt x="274" y="835"/>
                    </a:lnTo>
                    <a:lnTo>
                      <a:pt x="272" y="837"/>
                    </a:lnTo>
                    <a:lnTo>
                      <a:pt x="270" y="833"/>
                    </a:lnTo>
                    <a:lnTo>
                      <a:pt x="265" y="833"/>
                    </a:lnTo>
                    <a:lnTo>
                      <a:pt x="270" y="820"/>
                    </a:lnTo>
                    <a:lnTo>
                      <a:pt x="272" y="820"/>
                    </a:lnTo>
                    <a:lnTo>
                      <a:pt x="274" y="820"/>
                    </a:lnTo>
                    <a:lnTo>
                      <a:pt x="274" y="817"/>
                    </a:lnTo>
                    <a:lnTo>
                      <a:pt x="276" y="817"/>
                    </a:lnTo>
                    <a:lnTo>
                      <a:pt x="274" y="815"/>
                    </a:lnTo>
                    <a:lnTo>
                      <a:pt x="276" y="813"/>
                    </a:lnTo>
                    <a:lnTo>
                      <a:pt x="274" y="813"/>
                    </a:lnTo>
                    <a:lnTo>
                      <a:pt x="276" y="811"/>
                    </a:lnTo>
                    <a:lnTo>
                      <a:pt x="274" y="808"/>
                    </a:lnTo>
                    <a:lnTo>
                      <a:pt x="272" y="806"/>
                    </a:lnTo>
                    <a:lnTo>
                      <a:pt x="267" y="808"/>
                    </a:lnTo>
                    <a:lnTo>
                      <a:pt x="263" y="802"/>
                    </a:lnTo>
                    <a:lnTo>
                      <a:pt x="263" y="795"/>
                    </a:lnTo>
                    <a:lnTo>
                      <a:pt x="263" y="797"/>
                    </a:lnTo>
                    <a:lnTo>
                      <a:pt x="263" y="795"/>
                    </a:lnTo>
                    <a:lnTo>
                      <a:pt x="267" y="793"/>
                    </a:lnTo>
                    <a:lnTo>
                      <a:pt x="267" y="791"/>
                    </a:lnTo>
                    <a:lnTo>
                      <a:pt x="265" y="791"/>
                    </a:lnTo>
                    <a:lnTo>
                      <a:pt x="270" y="786"/>
                    </a:lnTo>
                    <a:lnTo>
                      <a:pt x="270" y="788"/>
                    </a:lnTo>
                    <a:lnTo>
                      <a:pt x="272" y="784"/>
                    </a:lnTo>
                    <a:lnTo>
                      <a:pt x="274" y="786"/>
                    </a:lnTo>
                    <a:lnTo>
                      <a:pt x="274" y="791"/>
                    </a:lnTo>
                    <a:lnTo>
                      <a:pt x="276" y="791"/>
                    </a:lnTo>
                    <a:lnTo>
                      <a:pt x="278" y="793"/>
                    </a:lnTo>
                    <a:lnTo>
                      <a:pt x="287" y="788"/>
                    </a:lnTo>
                    <a:lnTo>
                      <a:pt x="287" y="786"/>
                    </a:lnTo>
                    <a:lnTo>
                      <a:pt x="290" y="782"/>
                    </a:lnTo>
                    <a:lnTo>
                      <a:pt x="287" y="780"/>
                    </a:lnTo>
                    <a:lnTo>
                      <a:pt x="285" y="780"/>
                    </a:lnTo>
                    <a:lnTo>
                      <a:pt x="285" y="777"/>
                    </a:lnTo>
                    <a:lnTo>
                      <a:pt x="287" y="780"/>
                    </a:lnTo>
                    <a:lnTo>
                      <a:pt x="290" y="775"/>
                    </a:lnTo>
                    <a:lnTo>
                      <a:pt x="287" y="773"/>
                    </a:lnTo>
                    <a:lnTo>
                      <a:pt x="287" y="771"/>
                    </a:lnTo>
                    <a:lnTo>
                      <a:pt x="290" y="771"/>
                    </a:lnTo>
                    <a:lnTo>
                      <a:pt x="285" y="768"/>
                    </a:lnTo>
                    <a:lnTo>
                      <a:pt x="283" y="766"/>
                    </a:lnTo>
                    <a:lnTo>
                      <a:pt x="283" y="764"/>
                    </a:lnTo>
                    <a:lnTo>
                      <a:pt x="278" y="764"/>
                    </a:lnTo>
                    <a:lnTo>
                      <a:pt x="278" y="766"/>
                    </a:lnTo>
                    <a:lnTo>
                      <a:pt x="276" y="764"/>
                    </a:lnTo>
                    <a:lnTo>
                      <a:pt x="278" y="762"/>
                    </a:lnTo>
                    <a:lnTo>
                      <a:pt x="281" y="760"/>
                    </a:lnTo>
                    <a:lnTo>
                      <a:pt x="278" y="757"/>
                    </a:lnTo>
                    <a:lnTo>
                      <a:pt x="276" y="757"/>
                    </a:lnTo>
                    <a:lnTo>
                      <a:pt x="278" y="751"/>
                    </a:lnTo>
                    <a:lnTo>
                      <a:pt x="278" y="748"/>
                    </a:lnTo>
                    <a:lnTo>
                      <a:pt x="272" y="742"/>
                    </a:lnTo>
                    <a:lnTo>
                      <a:pt x="267" y="744"/>
                    </a:lnTo>
                    <a:lnTo>
                      <a:pt x="256" y="748"/>
                    </a:lnTo>
                    <a:lnTo>
                      <a:pt x="252" y="753"/>
                    </a:lnTo>
                    <a:lnTo>
                      <a:pt x="245" y="753"/>
                    </a:lnTo>
                    <a:lnTo>
                      <a:pt x="241" y="748"/>
                    </a:lnTo>
                    <a:lnTo>
                      <a:pt x="238" y="751"/>
                    </a:lnTo>
                    <a:lnTo>
                      <a:pt x="234" y="748"/>
                    </a:lnTo>
                    <a:lnTo>
                      <a:pt x="227" y="753"/>
                    </a:lnTo>
                    <a:lnTo>
                      <a:pt x="223" y="753"/>
                    </a:lnTo>
                    <a:lnTo>
                      <a:pt x="196" y="748"/>
                    </a:lnTo>
                    <a:lnTo>
                      <a:pt x="189" y="746"/>
                    </a:lnTo>
                    <a:lnTo>
                      <a:pt x="189" y="748"/>
                    </a:lnTo>
                    <a:lnTo>
                      <a:pt x="185" y="742"/>
                    </a:lnTo>
                    <a:lnTo>
                      <a:pt x="185" y="740"/>
                    </a:lnTo>
                    <a:lnTo>
                      <a:pt x="187" y="740"/>
                    </a:lnTo>
                    <a:lnTo>
                      <a:pt x="187" y="737"/>
                    </a:lnTo>
                    <a:lnTo>
                      <a:pt x="189" y="735"/>
                    </a:lnTo>
                    <a:lnTo>
                      <a:pt x="194" y="735"/>
                    </a:lnTo>
                    <a:lnTo>
                      <a:pt x="194" y="733"/>
                    </a:lnTo>
                    <a:lnTo>
                      <a:pt x="192" y="731"/>
                    </a:lnTo>
                    <a:lnTo>
                      <a:pt x="187" y="726"/>
                    </a:lnTo>
                    <a:lnTo>
                      <a:pt x="187" y="722"/>
                    </a:lnTo>
                    <a:lnTo>
                      <a:pt x="189" y="722"/>
                    </a:lnTo>
                    <a:lnTo>
                      <a:pt x="189" y="724"/>
                    </a:lnTo>
                    <a:lnTo>
                      <a:pt x="194" y="724"/>
                    </a:lnTo>
                    <a:lnTo>
                      <a:pt x="194" y="726"/>
                    </a:lnTo>
                    <a:lnTo>
                      <a:pt x="192" y="729"/>
                    </a:lnTo>
                    <a:lnTo>
                      <a:pt x="198" y="731"/>
                    </a:lnTo>
                    <a:lnTo>
                      <a:pt x="203" y="735"/>
                    </a:lnTo>
                    <a:lnTo>
                      <a:pt x="205" y="733"/>
                    </a:lnTo>
                    <a:lnTo>
                      <a:pt x="218" y="729"/>
                    </a:lnTo>
                    <a:lnTo>
                      <a:pt x="218" y="724"/>
                    </a:lnTo>
                    <a:lnTo>
                      <a:pt x="212" y="726"/>
                    </a:lnTo>
                    <a:lnTo>
                      <a:pt x="205" y="726"/>
                    </a:lnTo>
                    <a:lnTo>
                      <a:pt x="203" y="729"/>
                    </a:lnTo>
                    <a:lnTo>
                      <a:pt x="196" y="726"/>
                    </a:lnTo>
                    <a:lnTo>
                      <a:pt x="196" y="722"/>
                    </a:lnTo>
                    <a:lnTo>
                      <a:pt x="200" y="720"/>
                    </a:lnTo>
                    <a:lnTo>
                      <a:pt x="196" y="715"/>
                    </a:lnTo>
                    <a:lnTo>
                      <a:pt x="198" y="713"/>
                    </a:lnTo>
                    <a:lnTo>
                      <a:pt x="200" y="717"/>
                    </a:lnTo>
                    <a:lnTo>
                      <a:pt x="203" y="717"/>
                    </a:lnTo>
                    <a:lnTo>
                      <a:pt x="203" y="724"/>
                    </a:lnTo>
                    <a:lnTo>
                      <a:pt x="207" y="715"/>
                    </a:lnTo>
                    <a:lnTo>
                      <a:pt x="205" y="713"/>
                    </a:lnTo>
                    <a:lnTo>
                      <a:pt x="205" y="709"/>
                    </a:lnTo>
                    <a:lnTo>
                      <a:pt x="209" y="706"/>
                    </a:lnTo>
                    <a:lnTo>
                      <a:pt x="209" y="704"/>
                    </a:lnTo>
                    <a:lnTo>
                      <a:pt x="207" y="704"/>
                    </a:lnTo>
                    <a:lnTo>
                      <a:pt x="187" y="704"/>
                    </a:lnTo>
                    <a:lnTo>
                      <a:pt x="183" y="702"/>
                    </a:lnTo>
                    <a:lnTo>
                      <a:pt x="180" y="704"/>
                    </a:lnTo>
                    <a:lnTo>
                      <a:pt x="180" y="706"/>
                    </a:lnTo>
                    <a:lnTo>
                      <a:pt x="183" y="709"/>
                    </a:lnTo>
                    <a:lnTo>
                      <a:pt x="183" y="711"/>
                    </a:lnTo>
                    <a:lnTo>
                      <a:pt x="178" y="711"/>
                    </a:lnTo>
                    <a:lnTo>
                      <a:pt x="178" y="713"/>
                    </a:lnTo>
                    <a:lnTo>
                      <a:pt x="180" y="713"/>
                    </a:lnTo>
                    <a:lnTo>
                      <a:pt x="176" y="713"/>
                    </a:lnTo>
                    <a:lnTo>
                      <a:pt x="176" y="715"/>
                    </a:lnTo>
                    <a:lnTo>
                      <a:pt x="176" y="726"/>
                    </a:lnTo>
                    <a:lnTo>
                      <a:pt x="171" y="726"/>
                    </a:lnTo>
                    <a:lnTo>
                      <a:pt x="169" y="726"/>
                    </a:lnTo>
                    <a:lnTo>
                      <a:pt x="167" y="726"/>
                    </a:lnTo>
                    <a:lnTo>
                      <a:pt x="165" y="729"/>
                    </a:lnTo>
                    <a:lnTo>
                      <a:pt x="160" y="729"/>
                    </a:lnTo>
                    <a:lnTo>
                      <a:pt x="151" y="726"/>
                    </a:lnTo>
                    <a:lnTo>
                      <a:pt x="151" y="724"/>
                    </a:lnTo>
                    <a:lnTo>
                      <a:pt x="147" y="724"/>
                    </a:lnTo>
                    <a:lnTo>
                      <a:pt x="145" y="722"/>
                    </a:lnTo>
                    <a:lnTo>
                      <a:pt x="147" y="720"/>
                    </a:lnTo>
                    <a:lnTo>
                      <a:pt x="143" y="717"/>
                    </a:lnTo>
                    <a:lnTo>
                      <a:pt x="140" y="717"/>
                    </a:lnTo>
                    <a:lnTo>
                      <a:pt x="138" y="715"/>
                    </a:lnTo>
                    <a:lnTo>
                      <a:pt x="136" y="713"/>
                    </a:lnTo>
                    <a:lnTo>
                      <a:pt x="134" y="715"/>
                    </a:lnTo>
                    <a:lnTo>
                      <a:pt x="134" y="720"/>
                    </a:lnTo>
                    <a:lnTo>
                      <a:pt x="134" y="724"/>
                    </a:lnTo>
                    <a:lnTo>
                      <a:pt x="136" y="724"/>
                    </a:lnTo>
                    <a:lnTo>
                      <a:pt x="138" y="731"/>
                    </a:lnTo>
                    <a:lnTo>
                      <a:pt x="138" y="735"/>
                    </a:lnTo>
                    <a:lnTo>
                      <a:pt x="136" y="737"/>
                    </a:lnTo>
                    <a:lnTo>
                      <a:pt x="136" y="740"/>
                    </a:lnTo>
                    <a:lnTo>
                      <a:pt x="138" y="740"/>
                    </a:lnTo>
                    <a:lnTo>
                      <a:pt x="138" y="735"/>
                    </a:lnTo>
                    <a:lnTo>
                      <a:pt x="140" y="735"/>
                    </a:lnTo>
                    <a:lnTo>
                      <a:pt x="143" y="737"/>
                    </a:lnTo>
                    <a:lnTo>
                      <a:pt x="147" y="740"/>
                    </a:lnTo>
                    <a:lnTo>
                      <a:pt x="149" y="740"/>
                    </a:lnTo>
                    <a:lnTo>
                      <a:pt x="160" y="740"/>
                    </a:lnTo>
                    <a:lnTo>
                      <a:pt x="160" y="742"/>
                    </a:lnTo>
                    <a:lnTo>
                      <a:pt x="160" y="744"/>
                    </a:lnTo>
                    <a:lnTo>
                      <a:pt x="158" y="744"/>
                    </a:lnTo>
                    <a:lnTo>
                      <a:pt x="158" y="748"/>
                    </a:lnTo>
                    <a:lnTo>
                      <a:pt x="158" y="751"/>
                    </a:lnTo>
                    <a:lnTo>
                      <a:pt x="154" y="753"/>
                    </a:lnTo>
                    <a:lnTo>
                      <a:pt x="154" y="755"/>
                    </a:lnTo>
                    <a:lnTo>
                      <a:pt x="151" y="755"/>
                    </a:lnTo>
                    <a:lnTo>
                      <a:pt x="151" y="757"/>
                    </a:lnTo>
                    <a:lnTo>
                      <a:pt x="149" y="757"/>
                    </a:lnTo>
                    <a:lnTo>
                      <a:pt x="145" y="757"/>
                    </a:lnTo>
                    <a:lnTo>
                      <a:pt x="143" y="757"/>
                    </a:lnTo>
                    <a:lnTo>
                      <a:pt x="143" y="760"/>
                    </a:lnTo>
                    <a:lnTo>
                      <a:pt x="140" y="757"/>
                    </a:lnTo>
                    <a:lnTo>
                      <a:pt x="138" y="751"/>
                    </a:lnTo>
                    <a:lnTo>
                      <a:pt x="136" y="753"/>
                    </a:lnTo>
                    <a:lnTo>
                      <a:pt x="131" y="737"/>
                    </a:lnTo>
                    <a:lnTo>
                      <a:pt x="129" y="740"/>
                    </a:lnTo>
                    <a:lnTo>
                      <a:pt x="129" y="744"/>
                    </a:lnTo>
                    <a:lnTo>
                      <a:pt x="127" y="746"/>
                    </a:lnTo>
                    <a:lnTo>
                      <a:pt x="129" y="748"/>
                    </a:lnTo>
                    <a:lnTo>
                      <a:pt x="127" y="753"/>
                    </a:lnTo>
                    <a:lnTo>
                      <a:pt x="129" y="755"/>
                    </a:lnTo>
                    <a:lnTo>
                      <a:pt x="131" y="755"/>
                    </a:lnTo>
                    <a:lnTo>
                      <a:pt x="127" y="762"/>
                    </a:lnTo>
                    <a:lnTo>
                      <a:pt x="129" y="764"/>
                    </a:lnTo>
                    <a:lnTo>
                      <a:pt x="122" y="766"/>
                    </a:lnTo>
                    <a:lnTo>
                      <a:pt x="122" y="773"/>
                    </a:lnTo>
                    <a:lnTo>
                      <a:pt x="122" y="775"/>
                    </a:lnTo>
                    <a:lnTo>
                      <a:pt x="120" y="775"/>
                    </a:lnTo>
                    <a:lnTo>
                      <a:pt x="118" y="780"/>
                    </a:lnTo>
                    <a:lnTo>
                      <a:pt x="120" y="780"/>
                    </a:lnTo>
                    <a:lnTo>
                      <a:pt x="122" y="782"/>
                    </a:lnTo>
                    <a:lnTo>
                      <a:pt x="127" y="784"/>
                    </a:lnTo>
                    <a:lnTo>
                      <a:pt x="129" y="782"/>
                    </a:lnTo>
                    <a:lnTo>
                      <a:pt x="131" y="782"/>
                    </a:lnTo>
                    <a:lnTo>
                      <a:pt x="134" y="784"/>
                    </a:lnTo>
                    <a:lnTo>
                      <a:pt x="131" y="786"/>
                    </a:lnTo>
                    <a:lnTo>
                      <a:pt x="138" y="786"/>
                    </a:lnTo>
                    <a:lnTo>
                      <a:pt x="138" y="788"/>
                    </a:lnTo>
                    <a:lnTo>
                      <a:pt x="134" y="791"/>
                    </a:lnTo>
                    <a:lnTo>
                      <a:pt x="134" y="793"/>
                    </a:lnTo>
                    <a:lnTo>
                      <a:pt x="131" y="793"/>
                    </a:lnTo>
                    <a:lnTo>
                      <a:pt x="127" y="800"/>
                    </a:lnTo>
                    <a:lnTo>
                      <a:pt x="127" y="806"/>
                    </a:lnTo>
                    <a:lnTo>
                      <a:pt x="125" y="811"/>
                    </a:lnTo>
                    <a:lnTo>
                      <a:pt x="122" y="811"/>
                    </a:lnTo>
                    <a:lnTo>
                      <a:pt x="127" y="813"/>
                    </a:lnTo>
                    <a:lnTo>
                      <a:pt x="131" y="813"/>
                    </a:lnTo>
                    <a:lnTo>
                      <a:pt x="138" y="813"/>
                    </a:lnTo>
                    <a:lnTo>
                      <a:pt x="140" y="813"/>
                    </a:lnTo>
                    <a:lnTo>
                      <a:pt x="143" y="815"/>
                    </a:lnTo>
                    <a:lnTo>
                      <a:pt x="145" y="820"/>
                    </a:lnTo>
                    <a:lnTo>
                      <a:pt x="143" y="820"/>
                    </a:lnTo>
                    <a:lnTo>
                      <a:pt x="140" y="822"/>
                    </a:lnTo>
                    <a:lnTo>
                      <a:pt x="145" y="826"/>
                    </a:lnTo>
                    <a:lnTo>
                      <a:pt x="147" y="831"/>
                    </a:lnTo>
                    <a:lnTo>
                      <a:pt x="149" y="833"/>
                    </a:lnTo>
                    <a:lnTo>
                      <a:pt x="149" y="835"/>
                    </a:lnTo>
                    <a:lnTo>
                      <a:pt x="154" y="837"/>
                    </a:lnTo>
                    <a:lnTo>
                      <a:pt x="154" y="840"/>
                    </a:lnTo>
                    <a:lnTo>
                      <a:pt x="156" y="842"/>
                    </a:lnTo>
                    <a:lnTo>
                      <a:pt x="156" y="846"/>
                    </a:lnTo>
                    <a:lnTo>
                      <a:pt x="158" y="848"/>
                    </a:lnTo>
                    <a:lnTo>
                      <a:pt x="156" y="851"/>
                    </a:lnTo>
                    <a:lnTo>
                      <a:pt x="154" y="851"/>
                    </a:lnTo>
                    <a:lnTo>
                      <a:pt x="154" y="855"/>
                    </a:lnTo>
                    <a:lnTo>
                      <a:pt x="147" y="862"/>
                    </a:lnTo>
                    <a:lnTo>
                      <a:pt x="145" y="871"/>
                    </a:lnTo>
                    <a:lnTo>
                      <a:pt x="147" y="873"/>
                    </a:lnTo>
                    <a:lnTo>
                      <a:pt x="145" y="880"/>
                    </a:lnTo>
                    <a:lnTo>
                      <a:pt x="149" y="882"/>
                    </a:lnTo>
                    <a:lnTo>
                      <a:pt x="149" y="884"/>
                    </a:lnTo>
                    <a:lnTo>
                      <a:pt x="149" y="886"/>
                    </a:lnTo>
                    <a:lnTo>
                      <a:pt x="149" y="891"/>
                    </a:lnTo>
                    <a:lnTo>
                      <a:pt x="147" y="893"/>
                    </a:lnTo>
                    <a:lnTo>
                      <a:pt x="147" y="895"/>
                    </a:lnTo>
                    <a:lnTo>
                      <a:pt x="145" y="897"/>
                    </a:lnTo>
                    <a:lnTo>
                      <a:pt x="147" y="900"/>
                    </a:lnTo>
                    <a:lnTo>
                      <a:pt x="149" y="904"/>
                    </a:lnTo>
                    <a:lnTo>
                      <a:pt x="145" y="906"/>
                    </a:lnTo>
                    <a:lnTo>
                      <a:pt x="136" y="915"/>
                    </a:lnTo>
                    <a:lnTo>
                      <a:pt x="129" y="917"/>
                    </a:lnTo>
                    <a:lnTo>
                      <a:pt x="127" y="917"/>
                    </a:lnTo>
                    <a:lnTo>
                      <a:pt x="125" y="919"/>
                    </a:lnTo>
                    <a:lnTo>
                      <a:pt x="122" y="919"/>
                    </a:lnTo>
                    <a:lnTo>
                      <a:pt x="120" y="924"/>
                    </a:lnTo>
                    <a:lnTo>
                      <a:pt x="116" y="922"/>
                    </a:lnTo>
                    <a:lnTo>
                      <a:pt x="114" y="926"/>
                    </a:lnTo>
                    <a:lnTo>
                      <a:pt x="111" y="926"/>
                    </a:lnTo>
                    <a:lnTo>
                      <a:pt x="109" y="928"/>
                    </a:lnTo>
                    <a:lnTo>
                      <a:pt x="102" y="928"/>
                    </a:lnTo>
                    <a:lnTo>
                      <a:pt x="100" y="933"/>
                    </a:lnTo>
                    <a:lnTo>
                      <a:pt x="98" y="935"/>
                    </a:lnTo>
                    <a:lnTo>
                      <a:pt x="98" y="942"/>
                    </a:lnTo>
                    <a:lnTo>
                      <a:pt x="96" y="942"/>
                    </a:lnTo>
                    <a:lnTo>
                      <a:pt x="94" y="942"/>
                    </a:lnTo>
                    <a:lnTo>
                      <a:pt x="94" y="946"/>
                    </a:lnTo>
                    <a:lnTo>
                      <a:pt x="89" y="948"/>
                    </a:lnTo>
                    <a:lnTo>
                      <a:pt x="91" y="948"/>
                    </a:lnTo>
                    <a:lnTo>
                      <a:pt x="94" y="955"/>
                    </a:lnTo>
                    <a:lnTo>
                      <a:pt x="98" y="951"/>
                    </a:lnTo>
                    <a:lnTo>
                      <a:pt x="100" y="955"/>
                    </a:lnTo>
                    <a:lnTo>
                      <a:pt x="105" y="955"/>
                    </a:lnTo>
                    <a:lnTo>
                      <a:pt x="107" y="957"/>
                    </a:lnTo>
                    <a:lnTo>
                      <a:pt x="111" y="955"/>
                    </a:lnTo>
                    <a:lnTo>
                      <a:pt x="116" y="955"/>
                    </a:lnTo>
                    <a:lnTo>
                      <a:pt x="118" y="959"/>
                    </a:lnTo>
                    <a:lnTo>
                      <a:pt x="116" y="962"/>
                    </a:lnTo>
                    <a:lnTo>
                      <a:pt x="118" y="964"/>
                    </a:lnTo>
                    <a:lnTo>
                      <a:pt x="122" y="962"/>
                    </a:lnTo>
                    <a:lnTo>
                      <a:pt x="122" y="964"/>
                    </a:lnTo>
                    <a:lnTo>
                      <a:pt x="118" y="966"/>
                    </a:lnTo>
                    <a:lnTo>
                      <a:pt x="111" y="966"/>
                    </a:lnTo>
                    <a:lnTo>
                      <a:pt x="102" y="973"/>
                    </a:lnTo>
                    <a:lnTo>
                      <a:pt x="94" y="975"/>
                    </a:lnTo>
                    <a:lnTo>
                      <a:pt x="94" y="979"/>
                    </a:lnTo>
                    <a:lnTo>
                      <a:pt x="89" y="982"/>
                    </a:lnTo>
                    <a:lnTo>
                      <a:pt x="82" y="982"/>
                    </a:lnTo>
                    <a:lnTo>
                      <a:pt x="78" y="979"/>
                    </a:lnTo>
                    <a:lnTo>
                      <a:pt x="71" y="979"/>
                    </a:lnTo>
                    <a:lnTo>
                      <a:pt x="67" y="982"/>
                    </a:lnTo>
                    <a:lnTo>
                      <a:pt x="67" y="984"/>
                    </a:lnTo>
                    <a:lnTo>
                      <a:pt x="62" y="986"/>
                    </a:lnTo>
                    <a:lnTo>
                      <a:pt x="60" y="984"/>
                    </a:lnTo>
                    <a:lnTo>
                      <a:pt x="56" y="982"/>
                    </a:lnTo>
                    <a:lnTo>
                      <a:pt x="56" y="977"/>
                    </a:lnTo>
                    <a:lnTo>
                      <a:pt x="53" y="971"/>
                    </a:lnTo>
                    <a:lnTo>
                      <a:pt x="51" y="968"/>
                    </a:lnTo>
                    <a:lnTo>
                      <a:pt x="49" y="968"/>
                    </a:lnTo>
                    <a:lnTo>
                      <a:pt x="45" y="966"/>
                    </a:lnTo>
                    <a:lnTo>
                      <a:pt x="42" y="973"/>
                    </a:lnTo>
                    <a:lnTo>
                      <a:pt x="38" y="973"/>
                    </a:lnTo>
                    <a:lnTo>
                      <a:pt x="36" y="971"/>
                    </a:lnTo>
                    <a:lnTo>
                      <a:pt x="33" y="968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1" name="Freeform 894"/>
              <p:cNvSpPr>
                <a:spLocks/>
              </p:cNvSpPr>
              <p:nvPr/>
            </p:nvSpPr>
            <p:spPr bwMode="auto">
              <a:xfrm>
                <a:off x="1496" y="1086"/>
                <a:ext cx="666" cy="999"/>
              </a:xfrm>
              <a:custGeom>
                <a:avLst/>
                <a:gdLst>
                  <a:gd name="T0" fmla="*/ 661 w 666"/>
                  <a:gd name="T1" fmla="*/ 986 h 999"/>
                  <a:gd name="T2" fmla="*/ 650 w 666"/>
                  <a:gd name="T3" fmla="*/ 977 h 999"/>
                  <a:gd name="T4" fmla="*/ 637 w 666"/>
                  <a:gd name="T5" fmla="*/ 977 h 999"/>
                  <a:gd name="T6" fmla="*/ 614 w 666"/>
                  <a:gd name="T7" fmla="*/ 964 h 999"/>
                  <a:gd name="T8" fmla="*/ 597 w 666"/>
                  <a:gd name="T9" fmla="*/ 962 h 999"/>
                  <a:gd name="T10" fmla="*/ 594 w 666"/>
                  <a:gd name="T11" fmla="*/ 948 h 999"/>
                  <a:gd name="T12" fmla="*/ 585 w 666"/>
                  <a:gd name="T13" fmla="*/ 933 h 999"/>
                  <a:gd name="T14" fmla="*/ 574 w 666"/>
                  <a:gd name="T15" fmla="*/ 933 h 999"/>
                  <a:gd name="T16" fmla="*/ 565 w 666"/>
                  <a:gd name="T17" fmla="*/ 917 h 999"/>
                  <a:gd name="T18" fmla="*/ 554 w 666"/>
                  <a:gd name="T19" fmla="*/ 913 h 999"/>
                  <a:gd name="T20" fmla="*/ 563 w 666"/>
                  <a:gd name="T21" fmla="*/ 893 h 999"/>
                  <a:gd name="T22" fmla="*/ 554 w 666"/>
                  <a:gd name="T23" fmla="*/ 871 h 999"/>
                  <a:gd name="T24" fmla="*/ 543 w 666"/>
                  <a:gd name="T25" fmla="*/ 879 h 999"/>
                  <a:gd name="T26" fmla="*/ 530 w 666"/>
                  <a:gd name="T27" fmla="*/ 866 h 999"/>
                  <a:gd name="T28" fmla="*/ 519 w 666"/>
                  <a:gd name="T29" fmla="*/ 862 h 999"/>
                  <a:gd name="T30" fmla="*/ 519 w 666"/>
                  <a:gd name="T31" fmla="*/ 846 h 999"/>
                  <a:gd name="T32" fmla="*/ 532 w 666"/>
                  <a:gd name="T33" fmla="*/ 835 h 999"/>
                  <a:gd name="T34" fmla="*/ 521 w 666"/>
                  <a:gd name="T35" fmla="*/ 831 h 999"/>
                  <a:gd name="T36" fmla="*/ 510 w 666"/>
                  <a:gd name="T37" fmla="*/ 817 h 999"/>
                  <a:gd name="T38" fmla="*/ 501 w 666"/>
                  <a:gd name="T39" fmla="*/ 824 h 999"/>
                  <a:gd name="T40" fmla="*/ 487 w 666"/>
                  <a:gd name="T41" fmla="*/ 833 h 999"/>
                  <a:gd name="T42" fmla="*/ 458 w 666"/>
                  <a:gd name="T43" fmla="*/ 817 h 999"/>
                  <a:gd name="T44" fmla="*/ 432 w 666"/>
                  <a:gd name="T45" fmla="*/ 819 h 999"/>
                  <a:gd name="T46" fmla="*/ 423 w 666"/>
                  <a:gd name="T47" fmla="*/ 813 h 999"/>
                  <a:gd name="T48" fmla="*/ 414 w 666"/>
                  <a:gd name="T49" fmla="*/ 806 h 999"/>
                  <a:gd name="T50" fmla="*/ 401 w 666"/>
                  <a:gd name="T51" fmla="*/ 804 h 999"/>
                  <a:gd name="T52" fmla="*/ 405 w 666"/>
                  <a:gd name="T53" fmla="*/ 799 h 999"/>
                  <a:gd name="T54" fmla="*/ 405 w 666"/>
                  <a:gd name="T55" fmla="*/ 797 h 999"/>
                  <a:gd name="T56" fmla="*/ 383 w 666"/>
                  <a:gd name="T57" fmla="*/ 795 h 999"/>
                  <a:gd name="T58" fmla="*/ 374 w 666"/>
                  <a:gd name="T59" fmla="*/ 786 h 999"/>
                  <a:gd name="T60" fmla="*/ 358 w 666"/>
                  <a:gd name="T61" fmla="*/ 791 h 999"/>
                  <a:gd name="T62" fmla="*/ 347 w 666"/>
                  <a:gd name="T63" fmla="*/ 788 h 999"/>
                  <a:gd name="T64" fmla="*/ 340 w 666"/>
                  <a:gd name="T65" fmla="*/ 797 h 999"/>
                  <a:gd name="T66" fmla="*/ 323 w 666"/>
                  <a:gd name="T67" fmla="*/ 791 h 999"/>
                  <a:gd name="T68" fmla="*/ 298 w 666"/>
                  <a:gd name="T69" fmla="*/ 786 h 999"/>
                  <a:gd name="T70" fmla="*/ 269 w 666"/>
                  <a:gd name="T71" fmla="*/ 793 h 999"/>
                  <a:gd name="T72" fmla="*/ 227 w 666"/>
                  <a:gd name="T73" fmla="*/ 782 h 999"/>
                  <a:gd name="T74" fmla="*/ 182 w 666"/>
                  <a:gd name="T75" fmla="*/ 702 h 999"/>
                  <a:gd name="T76" fmla="*/ 169 w 666"/>
                  <a:gd name="T77" fmla="*/ 642 h 999"/>
                  <a:gd name="T78" fmla="*/ 113 w 666"/>
                  <a:gd name="T79" fmla="*/ 640 h 999"/>
                  <a:gd name="T80" fmla="*/ 95 w 666"/>
                  <a:gd name="T81" fmla="*/ 575 h 999"/>
                  <a:gd name="T82" fmla="*/ 100 w 666"/>
                  <a:gd name="T83" fmla="*/ 529 h 999"/>
                  <a:gd name="T84" fmla="*/ 46 w 666"/>
                  <a:gd name="T85" fmla="*/ 513 h 999"/>
                  <a:gd name="T86" fmla="*/ 4 w 666"/>
                  <a:gd name="T87" fmla="*/ 453 h 999"/>
                  <a:gd name="T88" fmla="*/ 75 w 666"/>
                  <a:gd name="T89" fmla="*/ 375 h 999"/>
                  <a:gd name="T90" fmla="*/ 127 w 666"/>
                  <a:gd name="T91" fmla="*/ 311 h 999"/>
                  <a:gd name="T92" fmla="*/ 171 w 666"/>
                  <a:gd name="T93" fmla="*/ 335 h 999"/>
                  <a:gd name="T94" fmla="*/ 256 w 666"/>
                  <a:gd name="T95" fmla="*/ 335 h 999"/>
                  <a:gd name="T96" fmla="*/ 358 w 666"/>
                  <a:gd name="T97" fmla="*/ 284 h 999"/>
                  <a:gd name="T98" fmla="*/ 414 w 666"/>
                  <a:gd name="T99" fmla="*/ 204 h 999"/>
                  <a:gd name="T100" fmla="*/ 514 w 666"/>
                  <a:gd name="T101" fmla="*/ 135 h 999"/>
                  <a:gd name="T102" fmla="*/ 641 w 666"/>
                  <a:gd name="T103" fmla="*/ 0 h 999"/>
                  <a:gd name="T104" fmla="*/ 630 w 666"/>
                  <a:gd name="T105" fmla="*/ 31 h 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6" h="999">
                    <a:moveTo>
                      <a:pt x="663" y="999"/>
                    </a:moveTo>
                    <a:lnTo>
                      <a:pt x="663" y="997"/>
                    </a:lnTo>
                    <a:lnTo>
                      <a:pt x="666" y="993"/>
                    </a:lnTo>
                    <a:lnTo>
                      <a:pt x="666" y="986"/>
                    </a:lnTo>
                    <a:lnTo>
                      <a:pt x="661" y="986"/>
                    </a:lnTo>
                    <a:lnTo>
                      <a:pt x="659" y="984"/>
                    </a:lnTo>
                    <a:lnTo>
                      <a:pt x="652" y="984"/>
                    </a:lnTo>
                    <a:lnTo>
                      <a:pt x="652" y="982"/>
                    </a:lnTo>
                    <a:lnTo>
                      <a:pt x="650" y="982"/>
                    </a:lnTo>
                    <a:lnTo>
                      <a:pt x="650" y="977"/>
                    </a:lnTo>
                    <a:lnTo>
                      <a:pt x="643" y="977"/>
                    </a:lnTo>
                    <a:lnTo>
                      <a:pt x="641" y="973"/>
                    </a:lnTo>
                    <a:lnTo>
                      <a:pt x="641" y="970"/>
                    </a:lnTo>
                    <a:lnTo>
                      <a:pt x="639" y="973"/>
                    </a:lnTo>
                    <a:lnTo>
                      <a:pt x="637" y="977"/>
                    </a:lnTo>
                    <a:lnTo>
                      <a:pt x="630" y="977"/>
                    </a:lnTo>
                    <a:lnTo>
                      <a:pt x="630" y="975"/>
                    </a:lnTo>
                    <a:lnTo>
                      <a:pt x="621" y="964"/>
                    </a:lnTo>
                    <a:lnTo>
                      <a:pt x="621" y="962"/>
                    </a:lnTo>
                    <a:lnTo>
                      <a:pt x="614" y="964"/>
                    </a:lnTo>
                    <a:lnTo>
                      <a:pt x="612" y="959"/>
                    </a:lnTo>
                    <a:lnTo>
                      <a:pt x="605" y="966"/>
                    </a:lnTo>
                    <a:lnTo>
                      <a:pt x="603" y="962"/>
                    </a:lnTo>
                    <a:lnTo>
                      <a:pt x="601" y="959"/>
                    </a:lnTo>
                    <a:lnTo>
                      <a:pt x="597" y="962"/>
                    </a:lnTo>
                    <a:lnTo>
                      <a:pt x="592" y="962"/>
                    </a:lnTo>
                    <a:lnTo>
                      <a:pt x="594" y="955"/>
                    </a:lnTo>
                    <a:lnTo>
                      <a:pt x="597" y="953"/>
                    </a:lnTo>
                    <a:lnTo>
                      <a:pt x="594" y="950"/>
                    </a:lnTo>
                    <a:lnTo>
                      <a:pt x="594" y="948"/>
                    </a:lnTo>
                    <a:lnTo>
                      <a:pt x="597" y="942"/>
                    </a:lnTo>
                    <a:lnTo>
                      <a:pt x="594" y="939"/>
                    </a:lnTo>
                    <a:lnTo>
                      <a:pt x="597" y="937"/>
                    </a:lnTo>
                    <a:lnTo>
                      <a:pt x="590" y="933"/>
                    </a:lnTo>
                    <a:lnTo>
                      <a:pt x="585" y="933"/>
                    </a:lnTo>
                    <a:lnTo>
                      <a:pt x="579" y="937"/>
                    </a:lnTo>
                    <a:lnTo>
                      <a:pt x="577" y="937"/>
                    </a:lnTo>
                    <a:lnTo>
                      <a:pt x="574" y="935"/>
                    </a:lnTo>
                    <a:lnTo>
                      <a:pt x="577" y="933"/>
                    </a:lnTo>
                    <a:lnTo>
                      <a:pt x="574" y="933"/>
                    </a:lnTo>
                    <a:lnTo>
                      <a:pt x="577" y="931"/>
                    </a:lnTo>
                    <a:lnTo>
                      <a:pt x="574" y="926"/>
                    </a:lnTo>
                    <a:lnTo>
                      <a:pt x="572" y="924"/>
                    </a:lnTo>
                    <a:lnTo>
                      <a:pt x="568" y="917"/>
                    </a:lnTo>
                    <a:lnTo>
                      <a:pt x="565" y="917"/>
                    </a:lnTo>
                    <a:lnTo>
                      <a:pt x="563" y="915"/>
                    </a:lnTo>
                    <a:lnTo>
                      <a:pt x="559" y="913"/>
                    </a:lnTo>
                    <a:lnTo>
                      <a:pt x="559" y="915"/>
                    </a:lnTo>
                    <a:lnTo>
                      <a:pt x="556" y="917"/>
                    </a:lnTo>
                    <a:lnTo>
                      <a:pt x="554" y="913"/>
                    </a:lnTo>
                    <a:lnTo>
                      <a:pt x="556" y="908"/>
                    </a:lnTo>
                    <a:lnTo>
                      <a:pt x="554" y="902"/>
                    </a:lnTo>
                    <a:lnTo>
                      <a:pt x="559" y="895"/>
                    </a:lnTo>
                    <a:lnTo>
                      <a:pt x="561" y="895"/>
                    </a:lnTo>
                    <a:lnTo>
                      <a:pt x="563" y="893"/>
                    </a:lnTo>
                    <a:lnTo>
                      <a:pt x="563" y="886"/>
                    </a:lnTo>
                    <a:lnTo>
                      <a:pt x="561" y="884"/>
                    </a:lnTo>
                    <a:lnTo>
                      <a:pt x="561" y="875"/>
                    </a:lnTo>
                    <a:lnTo>
                      <a:pt x="559" y="873"/>
                    </a:lnTo>
                    <a:lnTo>
                      <a:pt x="554" y="871"/>
                    </a:lnTo>
                    <a:lnTo>
                      <a:pt x="556" y="864"/>
                    </a:lnTo>
                    <a:lnTo>
                      <a:pt x="554" y="866"/>
                    </a:lnTo>
                    <a:lnTo>
                      <a:pt x="550" y="866"/>
                    </a:lnTo>
                    <a:lnTo>
                      <a:pt x="550" y="873"/>
                    </a:lnTo>
                    <a:lnTo>
                      <a:pt x="543" y="879"/>
                    </a:lnTo>
                    <a:lnTo>
                      <a:pt x="541" y="879"/>
                    </a:lnTo>
                    <a:lnTo>
                      <a:pt x="539" y="882"/>
                    </a:lnTo>
                    <a:lnTo>
                      <a:pt x="532" y="875"/>
                    </a:lnTo>
                    <a:lnTo>
                      <a:pt x="534" y="868"/>
                    </a:lnTo>
                    <a:lnTo>
                      <a:pt x="530" y="866"/>
                    </a:lnTo>
                    <a:lnTo>
                      <a:pt x="530" y="868"/>
                    </a:lnTo>
                    <a:lnTo>
                      <a:pt x="528" y="866"/>
                    </a:lnTo>
                    <a:lnTo>
                      <a:pt x="521" y="864"/>
                    </a:lnTo>
                    <a:lnTo>
                      <a:pt x="519" y="864"/>
                    </a:lnTo>
                    <a:lnTo>
                      <a:pt x="519" y="862"/>
                    </a:lnTo>
                    <a:lnTo>
                      <a:pt x="514" y="857"/>
                    </a:lnTo>
                    <a:lnTo>
                      <a:pt x="516" y="851"/>
                    </a:lnTo>
                    <a:lnTo>
                      <a:pt x="519" y="851"/>
                    </a:lnTo>
                    <a:lnTo>
                      <a:pt x="516" y="848"/>
                    </a:lnTo>
                    <a:lnTo>
                      <a:pt x="519" y="846"/>
                    </a:lnTo>
                    <a:lnTo>
                      <a:pt x="523" y="844"/>
                    </a:lnTo>
                    <a:lnTo>
                      <a:pt x="523" y="839"/>
                    </a:lnTo>
                    <a:lnTo>
                      <a:pt x="528" y="839"/>
                    </a:lnTo>
                    <a:lnTo>
                      <a:pt x="530" y="835"/>
                    </a:lnTo>
                    <a:lnTo>
                      <a:pt x="532" y="835"/>
                    </a:lnTo>
                    <a:lnTo>
                      <a:pt x="536" y="831"/>
                    </a:lnTo>
                    <a:lnTo>
                      <a:pt x="532" y="831"/>
                    </a:lnTo>
                    <a:lnTo>
                      <a:pt x="530" y="833"/>
                    </a:lnTo>
                    <a:lnTo>
                      <a:pt x="528" y="833"/>
                    </a:lnTo>
                    <a:lnTo>
                      <a:pt x="521" y="831"/>
                    </a:lnTo>
                    <a:lnTo>
                      <a:pt x="519" y="828"/>
                    </a:lnTo>
                    <a:lnTo>
                      <a:pt x="514" y="826"/>
                    </a:lnTo>
                    <a:lnTo>
                      <a:pt x="519" y="822"/>
                    </a:lnTo>
                    <a:lnTo>
                      <a:pt x="516" y="813"/>
                    </a:lnTo>
                    <a:lnTo>
                      <a:pt x="510" y="817"/>
                    </a:lnTo>
                    <a:lnTo>
                      <a:pt x="505" y="817"/>
                    </a:lnTo>
                    <a:lnTo>
                      <a:pt x="505" y="815"/>
                    </a:lnTo>
                    <a:lnTo>
                      <a:pt x="503" y="815"/>
                    </a:lnTo>
                    <a:lnTo>
                      <a:pt x="501" y="819"/>
                    </a:lnTo>
                    <a:lnTo>
                      <a:pt x="501" y="824"/>
                    </a:lnTo>
                    <a:lnTo>
                      <a:pt x="496" y="828"/>
                    </a:lnTo>
                    <a:lnTo>
                      <a:pt x="501" y="828"/>
                    </a:lnTo>
                    <a:lnTo>
                      <a:pt x="501" y="831"/>
                    </a:lnTo>
                    <a:lnTo>
                      <a:pt x="492" y="837"/>
                    </a:lnTo>
                    <a:lnTo>
                      <a:pt x="487" y="833"/>
                    </a:lnTo>
                    <a:lnTo>
                      <a:pt x="483" y="831"/>
                    </a:lnTo>
                    <a:lnTo>
                      <a:pt x="476" y="833"/>
                    </a:lnTo>
                    <a:lnTo>
                      <a:pt x="465" y="831"/>
                    </a:lnTo>
                    <a:lnTo>
                      <a:pt x="458" y="824"/>
                    </a:lnTo>
                    <a:lnTo>
                      <a:pt x="458" y="817"/>
                    </a:lnTo>
                    <a:lnTo>
                      <a:pt x="454" y="817"/>
                    </a:lnTo>
                    <a:lnTo>
                      <a:pt x="443" y="815"/>
                    </a:lnTo>
                    <a:lnTo>
                      <a:pt x="438" y="811"/>
                    </a:lnTo>
                    <a:lnTo>
                      <a:pt x="434" y="817"/>
                    </a:lnTo>
                    <a:lnTo>
                      <a:pt x="432" y="819"/>
                    </a:lnTo>
                    <a:lnTo>
                      <a:pt x="432" y="824"/>
                    </a:lnTo>
                    <a:lnTo>
                      <a:pt x="425" y="824"/>
                    </a:lnTo>
                    <a:lnTo>
                      <a:pt x="425" y="819"/>
                    </a:lnTo>
                    <a:lnTo>
                      <a:pt x="423" y="817"/>
                    </a:lnTo>
                    <a:lnTo>
                      <a:pt x="423" y="813"/>
                    </a:lnTo>
                    <a:lnTo>
                      <a:pt x="423" y="811"/>
                    </a:lnTo>
                    <a:lnTo>
                      <a:pt x="421" y="811"/>
                    </a:lnTo>
                    <a:lnTo>
                      <a:pt x="414" y="811"/>
                    </a:lnTo>
                    <a:lnTo>
                      <a:pt x="412" y="808"/>
                    </a:lnTo>
                    <a:lnTo>
                      <a:pt x="414" y="806"/>
                    </a:lnTo>
                    <a:lnTo>
                      <a:pt x="412" y="804"/>
                    </a:lnTo>
                    <a:lnTo>
                      <a:pt x="407" y="804"/>
                    </a:lnTo>
                    <a:lnTo>
                      <a:pt x="407" y="806"/>
                    </a:lnTo>
                    <a:lnTo>
                      <a:pt x="403" y="806"/>
                    </a:lnTo>
                    <a:lnTo>
                      <a:pt x="401" y="804"/>
                    </a:lnTo>
                    <a:lnTo>
                      <a:pt x="398" y="804"/>
                    </a:lnTo>
                    <a:lnTo>
                      <a:pt x="396" y="799"/>
                    </a:lnTo>
                    <a:lnTo>
                      <a:pt x="401" y="797"/>
                    </a:lnTo>
                    <a:lnTo>
                      <a:pt x="403" y="797"/>
                    </a:lnTo>
                    <a:lnTo>
                      <a:pt x="405" y="799"/>
                    </a:lnTo>
                    <a:lnTo>
                      <a:pt x="407" y="799"/>
                    </a:lnTo>
                    <a:lnTo>
                      <a:pt x="409" y="799"/>
                    </a:lnTo>
                    <a:lnTo>
                      <a:pt x="409" y="795"/>
                    </a:lnTo>
                    <a:lnTo>
                      <a:pt x="407" y="795"/>
                    </a:lnTo>
                    <a:lnTo>
                      <a:pt x="405" y="797"/>
                    </a:lnTo>
                    <a:lnTo>
                      <a:pt x="398" y="795"/>
                    </a:lnTo>
                    <a:lnTo>
                      <a:pt x="396" y="795"/>
                    </a:lnTo>
                    <a:lnTo>
                      <a:pt x="392" y="793"/>
                    </a:lnTo>
                    <a:lnTo>
                      <a:pt x="389" y="795"/>
                    </a:lnTo>
                    <a:lnTo>
                      <a:pt x="383" y="795"/>
                    </a:lnTo>
                    <a:lnTo>
                      <a:pt x="380" y="793"/>
                    </a:lnTo>
                    <a:lnTo>
                      <a:pt x="376" y="793"/>
                    </a:lnTo>
                    <a:lnTo>
                      <a:pt x="372" y="791"/>
                    </a:lnTo>
                    <a:lnTo>
                      <a:pt x="372" y="788"/>
                    </a:lnTo>
                    <a:lnTo>
                      <a:pt x="374" y="786"/>
                    </a:lnTo>
                    <a:lnTo>
                      <a:pt x="372" y="784"/>
                    </a:lnTo>
                    <a:lnTo>
                      <a:pt x="367" y="782"/>
                    </a:lnTo>
                    <a:lnTo>
                      <a:pt x="360" y="786"/>
                    </a:lnTo>
                    <a:lnTo>
                      <a:pt x="358" y="788"/>
                    </a:lnTo>
                    <a:lnTo>
                      <a:pt x="358" y="791"/>
                    </a:lnTo>
                    <a:lnTo>
                      <a:pt x="352" y="793"/>
                    </a:lnTo>
                    <a:lnTo>
                      <a:pt x="349" y="793"/>
                    </a:lnTo>
                    <a:lnTo>
                      <a:pt x="347" y="791"/>
                    </a:lnTo>
                    <a:lnTo>
                      <a:pt x="349" y="788"/>
                    </a:lnTo>
                    <a:lnTo>
                      <a:pt x="347" y="788"/>
                    </a:lnTo>
                    <a:lnTo>
                      <a:pt x="345" y="788"/>
                    </a:lnTo>
                    <a:lnTo>
                      <a:pt x="343" y="786"/>
                    </a:lnTo>
                    <a:lnTo>
                      <a:pt x="340" y="791"/>
                    </a:lnTo>
                    <a:lnTo>
                      <a:pt x="340" y="795"/>
                    </a:lnTo>
                    <a:lnTo>
                      <a:pt x="340" y="797"/>
                    </a:lnTo>
                    <a:lnTo>
                      <a:pt x="338" y="795"/>
                    </a:lnTo>
                    <a:lnTo>
                      <a:pt x="334" y="795"/>
                    </a:lnTo>
                    <a:lnTo>
                      <a:pt x="334" y="791"/>
                    </a:lnTo>
                    <a:lnTo>
                      <a:pt x="331" y="788"/>
                    </a:lnTo>
                    <a:lnTo>
                      <a:pt x="323" y="791"/>
                    </a:lnTo>
                    <a:lnTo>
                      <a:pt x="318" y="791"/>
                    </a:lnTo>
                    <a:lnTo>
                      <a:pt x="311" y="793"/>
                    </a:lnTo>
                    <a:lnTo>
                      <a:pt x="305" y="788"/>
                    </a:lnTo>
                    <a:lnTo>
                      <a:pt x="303" y="788"/>
                    </a:lnTo>
                    <a:lnTo>
                      <a:pt x="298" y="786"/>
                    </a:lnTo>
                    <a:lnTo>
                      <a:pt x="296" y="788"/>
                    </a:lnTo>
                    <a:lnTo>
                      <a:pt x="294" y="786"/>
                    </a:lnTo>
                    <a:lnTo>
                      <a:pt x="287" y="786"/>
                    </a:lnTo>
                    <a:lnTo>
                      <a:pt x="271" y="795"/>
                    </a:lnTo>
                    <a:lnTo>
                      <a:pt x="269" y="793"/>
                    </a:lnTo>
                    <a:lnTo>
                      <a:pt x="267" y="791"/>
                    </a:lnTo>
                    <a:lnTo>
                      <a:pt x="262" y="793"/>
                    </a:lnTo>
                    <a:lnTo>
                      <a:pt x="260" y="797"/>
                    </a:lnTo>
                    <a:lnTo>
                      <a:pt x="233" y="788"/>
                    </a:lnTo>
                    <a:lnTo>
                      <a:pt x="227" y="782"/>
                    </a:lnTo>
                    <a:lnTo>
                      <a:pt x="220" y="766"/>
                    </a:lnTo>
                    <a:lnTo>
                      <a:pt x="209" y="751"/>
                    </a:lnTo>
                    <a:lnTo>
                      <a:pt x="207" y="742"/>
                    </a:lnTo>
                    <a:lnTo>
                      <a:pt x="202" y="720"/>
                    </a:lnTo>
                    <a:lnTo>
                      <a:pt x="182" y="702"/>
                    </a:lnTo>
                    <a:lnTo>
                      <a:pt x="180" y="695"/>
                    </a:lnTo>
                    <a:lnTo>
                      <a:pt x="171" y="684"/>
                    </a:lnTo>
                    <a:lnTo>
                      <a:pt x="171" y="666"/>
                    </a:lnTo>
                    <a:lnTo>
                      <a:pt x="171" y="646"/>
                    </a:lnTo>
                    <a:lnTo>
                      <a:pt x="169" y="642"/>
                    </a:lnTo>
                    <a:lnTo>
                      <a:pt x="167" y="640"/>
                    </a:lnTo>
                    <a:lnTo>
                      <a:pt x="162" y="640"/>
                    </a:lnTo>
                    <a:lnTo>
                      <a:pt x="151" y="644"/>
                    </a:lnTo>
                    <a:lnTo>
                      <a:pt x="131" y="646"/>
                    </a:lnTo>
                    <a:lnTo>
                      <a:pt x="113" y="640"/>
                    </a:lnTo>
                    <a:lnTo>
                      <a:pt x="109" y="631"/>
                    </a:lnTo>
                    <a:lnTo>
                      <a:pt x="100" y="624"/>
                    </a:lnTo>
                    <a:lnTo>
                      <a:pt x="86" y="606"/>
                    </a:lnTo>
                    <a:lnTo>
                      <a:pt x="86" y="589"/>
                    </a:lnTo>
                    <a:lnTo>
                      <a:pt x="95" y="575"/>
                    </a:lnTo>
                    <a:lnTo>
                      <a:pt x="98" y="564"/>
                    </a:lnTo>
                    <a:lnTo>
                      <a:pt x="98" y="557"/>
                    </a:lnTo>
                    <a:lnTo>
                      <a:pt x="100" y="549"/>
                    </a:lnTo>
                    <a:lnTo>
                      <a:pt x="100" y="535"/>
                    </a:lnTo>
                    <a:lnTo>
                      <a:pt x="100" y="529"/>
                    </a:lnTo>
                    <a:lnTo>
                      <a:pt x="98" y="520"/>
                    </a:lnTo>
                    <a:lnTo>
                      <a:pt x="93" y="515"/>
                    </a:lnTo>
                    <a:lnTo>
                      <a:pt x="84" y="513"/>
                    </a:lnTo>
                    <a:lnTo>
                      <a:pt x="57" y="515"/>
                    </a:lnTo>
                    <a:lnTo>
                      <a:pt x="46" y="513"/>
                    </a:lnTo>
                    <a:lnTo>
                      <a:pt x="42" y="511"/>
                    </a:lnTo>
                    <a:lnTo>
                      <a:pt x="33" y="504"/>
                    </a:lnTo>
                    <a:lnTo>
                      <a:pt x="4" y="493"/>
                    </a:lnTo>
                    <a:lnTo>
                      <a:pt x="0" y="484"/>
                    </a:lnTo>
                    <a:lnTo>
                      <a:pt x="4" y="453"/>
                    </a:lnTo>
                    <a:lnTo>
                      <a:pt x="15" y="431"/>
                    </a:lnTo>
                    <a:lnTo>
                      <a:pt x="26" y="420"/>
                    </a:lnTo>
                    <a:lnTo>
                      <a:pt x="53" y="398"/>
                    </a:lnTo>
                    <a:lnTo>
                      <a:pt x="64" y="384"/>
                    </a:lnTo>
                    <a:lnTo>
                      <a:pt x="75" y="375"/>
                    </a:lnTo>
                    <a:lnTo>
                      <a:pt x="89" y="346"/>
                    </a:lnTo>
                    <a:lnTo>
                      <a:pt x="95" y="338"/>
                    </a:lnTo>
                    <a:lnTo>
                      <a:pt x="104" y="329"/>
                    </a:lnTo>
                    <a:lnTo>
                      <a:pt x="118" y="320"/>
                    </a:lnTo>
                    <a:lnTo>
                      <a:pt x="127" y="311"/>
                    </a:lnTo>
                    <a:lnTo>
                      <a:pt x="142" y="309"/>
                    </a:lnTo>
                    <a:lnTo>
                      <a:pt x="149" y="309"/>
                    </a:lnTo>
                    <a:lnTo>
                      <a:pt x="153" y="311"/>
                    </a:lnTo>
                    <a:lnTo>
                      <a:pt x="169" y="324"/>
                    </a:lnTo>
                    <a:lnTo>
                      <a:pt x="171" y="335"/>
                    </a:lnTo>
                    <a:lnTo>
                      <a:pt x="182" y="353"/>
                    </a:lnTo>
                    <a:lnTo>
                      <a:pt x="200" y="355"/>
                    </a:lnTo>
                    <a:lnTo>
                      <a:pt x="202" y="355"/>
                    </a:lnTo>
                    <a:lnTo>
                      <a:pt x="242" y="340"/>
                    </a:lnTo>
                    <a:lnTo>
                      <a:pt x="256" y="335"/>
                    </a:lnTo>
                    <a:lnTo>
                      <a:pt x="276" y="333"/>
                    </a:lnTo>
                    <a:lnTo>
                      <a:pt x="311" y="331"/>
                    </a:lnTo>
                    <a:lnTo>
                      <a:pt x="345" y="320"/>
                    </a:lnTo>
                    <a:lnTo>
                      <a:pt x="349" y="295"/>
                    </a:lnTo>
                    <a:lnTo>
                      <a:pt x="358" y="284"/>
                    </a:lnTo>
                    <a:lnTo>
                      <a:pt x="378" y="269"/>
                    </a:lnTo>
                    <a:lnTo>
                      <a:pt x="385" y="262"/>
                    </a:lnTo>
                    <a:lnTo>
                      <a:pt x="389" y="255"/>
                    </a:lnTo>
                    <a:lnTo>
                      <a:pt x="403" y="218"/>
                    </a:lnTo>
                    <a:lnTo>
                      <a:pt x="414" y="204"/>
                    </a:lnTo>
                    <a:lnTo>
                      <a:pt x="434" y="195"/>
                    </a:lnTo>
                    <a:lnTo>
                      <a:pt x="461" y="180"/>
                    </a:lnTo>
                    <a:lnTo>
                      <a:pt x="494" y="167"/>
                    </a:lnTo>
                    <a:lnTo>
                      <a:pt x="503" y="149"/>
                    </a:lnTo>
                    <a:lnTo>
                      <a:pt x="514" y="135"/>
                    </a:lnTo>
                    <a:lnTo>
                      <a:pt x="541" y="91"/>
                    </a:lnTo>
                    <a:lnTo>
                      <a:pt x="559" y="38"/>
                    </a:lnTo>
                    <a:lnTo>
                      <a:pt x="590" y="24"/>
                    </a:lnTo>
                    <a:lnTo>
                      <a:pt x="614" y="18"/>
                    </a:lnTo>
                    <a:lnTo>
                      <a:pt x="641" y="0"/>
                    </a:lnTo>
                    <a:lnTo>
                      <a:pt x="639" y="7"/>
                    </a:lnTo>
                    <a:lnTo>
                      <a:pt x="641" y="11"/>
                    </a:lnTo>
                    <a:lnTo>
                      <a:pt x="630" y="20"/>
                    </a:lnTo>
                    <a:lnTo>
                      <a:pt x="628" y="27"/>
                    </a:lnTo>
                    <a:lnTo>
                      <a:pt x="630" y="31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2" name="Freeform 895"/>
              <p:cNvSpPr>
                <a:spLocks/>
              </p:cNvSpPr>
              <p:nvPr/>
            </p:nvSpPr>
            <p:spPr bwMode="auto">
              <a:xfrm>
                <a:off x="4144" y="1381"/>
                <a:ext cx="129" cy="149"/>
              </a:xfrm>
              <a:custGeom>
                <a:avLst/>
                <a:gdLst>
                  <a:gd name="T0" fmla="*/ 94 w 129"/>
                  <a:gd name="T1" fmla="*/ 7 h 149"/>
                  <a:gd name="T2" fmla="*/ 105 w 129"/>
                  <a:gd name="T3" fmla="*/ 7 h 149"/>
                  <a:gd name="T4" fmla="*/ 116 w 129"/>
                  <a:gd name="T5" fmla="*/ 16 h 149"/>
                  <a:gd name="T6" fmla="*/ 118 w 129"/>
                  <a:gd name="T7" fmla="*/ 25 h 149"/>
                  <a:gd name="T8" fmla="*/ 123 w 129"/>
                  <a:gd name="T9" fmla="*/ 29 h 149"/>
                  <a:gd name="T10" fmla="*/ 125 w 129"/>
                  <a:gd name="T11" fmla="*/ 40 h 149"/>
                  <a:gd name="T12" fmla="*/ 120 w 129"/>
                  <a:gd name="T13" fmla="*/ 51 h 149"/>
                  <a:gd name="T14" fmla="*/ 118 w 129"/>
                  <a:gd name="T15" fmla="*/ 58 h 149"/>
                  <a:gd name="T16" fmla="*/ 116 w 129"/>
                  <a:gd name="T17" fmla="*/ 69 h 149"/>
                  <a:gd name="T18" fmla="*/ 114 w 129"/>
                  <a:gd name="T19" fmla="*/ 74 h 149"/>
                  <a:gd name="T20" fmla="*/ 109 w 129"/>
                  <a:gd name="T21" fmla="*/ 80 h 149"/>
                  <a:gd name="T22" fmla="*/ 111 w 129"/>
                  <a:gd name="T23" fmla="*/ 85 h 149"/>
                  <a:gd name="T24" fmla="*/ 111 w 129"/>
                  <a:gd name="T25" fmla="*/ 96 h 149"/>
                  <a:gd name="T26" fmla="*/ 118 w 129"/>
                  <a:gd name="T27" fmla="*/ 107 h 149"/>
                  <a:gd name="T28" fmla="*/ 123 w 129"/>
                  <a:gd name="T29" fmla="*/ 107 h 149"/>
                  <a:gd name="T30" fmla="*/ 125 w 129"/>
                  <a:gd name="T31" fmla="*/ 114 h 149"/>
                  <a:gd name="T32" fmla="*/ 129 w 129"/>
                  <a:gd name="T33" fmla="*/ 120 h 149"/>
                  <a:gd name="T34" fmla="*/ 118 w 129"/>
                  <a:gd name="T35" fmla="*/ 123 h 149"/>
                  <a:gd name="T36" fmla="*/ 114 w 129"/>
                  <a:gd name="T37" fmla="*/ 129 h 149"/>
                  <a:gd name="T38" fmla="*/ 107 w 129"/>
                  <a:gd name="T39" fmla="*/ 136 h 149"/>
                  <a:gd name="T40" fmla="*/ 103 w 129"/>
                  <a:gd name="T41" fmla="*/ 140 h 149"/>
                  <a:gd name="T42" fmla="*/ 100 w 129"/>
                  <a:gd name="T43" fmla="*/ 136 h 149"/>
                  <a:gd name="T44" fmla="*/ 96 w 129"/>
                  <a:gd name="T45" fmla="*/ 136 h 149"/>
                  <a:gd name="T46" fmla="*/ 89 w 129"/>
                  <a:gd name="T47" fmla="*/ 136 h 149"/>
                  <a:gd name="T48" fmla="*/ 83 w 129"/>
                  <a:gd name="T49" fmla="*/ 134 h 149"/>
                  <a:gd name="T50" fmla="*/ 74 w 129"/>
                  <a:gd name="T51" fmla="*/ 136 h 149"/>
                  <a:gd name="T52" fmla="*/ 69 w 129"/>
                  <a:gd name="T53" fmla="*/ 142 h 149"/>
                  <a:gd name="T54" fmla="*/ 62 w 129"/>
                  <a:gd name="T55" fmla="*/ 147 h 149"/>
                  <a:gd name="T56" fmla="*/ 54 w 129"/>
                  <a:gd name="T57" fmla="*/ 147 h 149"/>
                  <a:gd name="T58" fmla="*/ 47 w 129"/>
                  <a:gd name="T59" fmla="*/ 145 h 149"/>
                  <a:gd name="T60" fmla="*/ 45 w 129"/>
                  <a:gd name="T61" fmla="*/ 142 h 149"/>
                  <a:gd name="T62" fmla="*/ 38 w 129"/>
                  <a:gd name="T63" fmla="*/ 142 h 149"/>
                  <a:gd name="T64" fmla="*/ 29 w 129"/>
                  <a:gd name="T65" fmla="*/ 140 h 149"/>
                  <a:gd name="T66" fmla="*/ 20 w 129"/>
                  <a:gd name="T67" fmla="*/ 145 h 149"/>
                  <a:gd name="T68" fmla="*/ 9 w 129"/>
                  <a:gd name="T69" fmla="*/ 134 h 149"/>
                  <a:gd name="T70" fmla="*/ 7 w 129"/>
                  <a:gd name="T71" fmla="*/ 129 h 149"/>
                  <a:gd name="T72" fmla="*/ 2 w 129"/>
                  <a:gd name="T73" fmla="*/ 125 h 149"/>
                  <a:gd name="T74" fmla="*/ 5 w 129"/>
                  <a:gd name="T75" fmla="*/ 118 h 149"/>
                  <a:gd name="T76" fmla="*/ 9 w 129"/>
                  <a:gd name="T77" fmla="*/ 114 h 149"/>
                  <a:gd name="T78" fmla="*/ 5 w 129"/>
                  <a:gd name="T79" fmla="*/ 103 h 149"/>
                  <a:gd name="T80" fmla="*/ 11 w 129"/>
                  <a:gd name="T81" fmla="*/ 100 h 149"/>
                  <a:gd name="T82" fmla="*/ 9 w 129"/>
                  <a:gd name="T83" fmla="*/ 96 h 149"/>
                  <a:gd name="T84" fmla="*/ 5 w 129"/>
                  <a:gd name="T85" fmla="*/ 89 h 149"/>
                  <a:gd name="T86" fmla="*/ 7 w 129"/>
                  <a:gd name="T87" fmla="*/ 87 h 149"/>
                  <a:gd name="T88" fmla="*/ 7 w 129"/>
                  <a:gd name="T89" fmla="*/ 85 h 149"/>
                  <a:gd name="T90" fmla="*/ 9 w 129"/>
                  <a:gd name="T91" fmla="*/ 78 h 149"/>
                  <a:gd name="T92" fmla="*/ 16 w 129"/>
                  <a:gd name="T93" fmla="*/ 74 h 149"/>
                  <a:gd name="T94" fmla="*/ 20 w 129"/>
                  <a:gd name="T95" fmla="*/ 65 h 149"/>
                  <a:gd name="T96" fmla="*/ 20 w 129"/>
                  <a:gd name="T97" fmla="*/ 60 h 149"/>
                  <a:gd name="T98" fmla="*/ 25 w 129"/>
                  <a:gd name="T99" fmla="*/ 54 h 149"/>
                  <a:gd name="T100" fmla="*/ 27 w 129"/>
                  <a:gd name="T101" fmla="*/ 47 h 149"/>
                  <a:gd name="T102" fmla="*/ 27 w 129"/>
                  <a:gd name="T103" fmla="*/ 40 h 149"/>
                  <a:gd name="T104" fmla="*/ 18 w 129"/>
                  <a:gd name="T105" fmla="*/ 36 h 149"/>
                  <a:gd name="T106" fmla="*/ 18 w 129"/>
                  <a:gd name="T107" fmla="*/ 27 h 149"/>
                  <a:gd name="T108" fmla="*/ 18 w 129"/>
                  <a:gd name="T109" fmla="*/ 23 h 149"/>
                  <a:gd name="T110" fmla="*/ 27 w 129"/>
                  <a:gd name="T111" fmla="*/ 23 h 149"/>
                  <a:gd name="T112" fmla="*/ 34 w 129"/>
                  <a:gd name="T113" fmla="*/ 25 h 149"/>
                  <a:gd name="T114" fmla="*/ 54 w 129"/>
                  <a:gd name="T115" fmla="*/ 20 h 149"/>
                  <a:gd name="T116" fmla="*/ 65 w 129"/>
                  <a:gd name="T117" fmla="*/ 16 h 149"/>
                  <a:gd name="T118" fmla="*/ 69 w 129"/>
                  <a:gd name="T119" fmla="*/ 11 h 149"/>
                  <a:gd name="T120" fmla="*/ 78 w 129"/>
                  <a:gd name="T121" fmla="*/ 5 h 149"/>
                  <a:gd name="T122" fmla="*/ 87 w 129"/>
                  <a:gd name="T123" fmla="*/ 3 h 149"/>
                  <a:gd name="T124" fmla="*/ 89 w 129"/>
                  <a:gd name="T125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9" h="149">
                    <a:moveTo>
                      <a:pt x="91" y="5"/>
                    </a:moveTo>
                    <a:lnTo>
                      <a:pt x="94" y="7"/>
                    </a:lnTo>
                    <a:lnTo>
                      <a:pt x="96" y="7"/>
                    </a:lnTo>
                    <a:lnTo>
                      <a:pt x="105" y="7"/>
                    </a:lnTo>
                    <a:lnTo>
                      <a:pt x="114" y="14"/>
                    </a:lnTo>
                    <a:lnTo>
                      <a:pt x="116" y="16"/>
                    </a:lnTo>
                    <a:lnTo>
                      <a:pt x="118" y="18"/>
                    </a:lnTo>
                    <a:lnTo>
                      <a:pt x="118" y="25"/>
                    </a:lnTo>
                    <a:lnTo>
                      <a:pt x="118" y="27"/>
                    </a:lnTo>
                    <a:lnTo>
                      <a:pt x="123" y="29"/>
                    </a:lnTo>
                    <a:lnTo>
                      <a:pt x="125" y="34"/>
                    </a:lnTo>
                    <a:lnTo>
                      <a:pt x="125" y="40"/>
                    </a:lnTo>
                    <a:lnTo>
                      <a:pt x="120" y="45"/>
                    </a:lnTo>
                    <a:lnTo>
                      <a:pt x="120" y="51"/>
                    </a:lnTo>
                    <a:lnTo>
                      <a:pt x="123" y="56"/>
                    </a:lnTo>
                    <a:lnTo>
                      <a:pt x="118" y="58"/>
                    </a:lnTo>
                    <a:lnTo>
                      <a:pt x="120" y="65"/>
                    </a:lnTo>
                    <a:lnTo>
                      <a:pt x="116" y="69"/>
                    </a:lnTo>
                    <a:lnTo>
                      <a:pt x="114" y="69"/>
                    </a:lnTo>
                    <a:lnTo>
                      <a:pt x="114" y="74"/>
                    </a:lnTo>
                    <a:lnTo>
                      <a:pt x="111" y="78"/>
                    </a:lnTo>
                    <a:lnTo>
                      <a:pt x="109" y="80"/>
                    </a:lnTo>
                    <a:lnTo>
                      <a:pt x="109" y="85"/>
                    </a:lnTo>
                    <a:lnTo>
                      <a:pt x="111" y="85"/>
                    </a:lnTo>
                    <a:lnTo>
                      <a:pt x="111" y="96"/>
                    </a:lnTo>
                    <a:lnTo>
                      <a:pt x="111" y="96"/>
                    </a:lnTo>
                    <a:lnTo>
                      <a:pt x="114" y="103"/>
                    </a:lnTo>
                    <a:lnTo>
                      <a:pt x="118" y="107"/>
                    </a:lnTo>
                    <a:lnTo>
                      <a:pt x="120" y="105"/>
                    </a:lnTo>
                    <a:lnTo>
                      <a:pt x="123" y="107"/>
                    </a:lnTo>
                    <a:lnTo>
                      <a:pt x="125" y="109"/>
                    </a:lnTo>
                    <a:lnTo>
                      <a:pt x="125" y="114"/>
                    </a:lnTo>
                    <a:lnTo>
                      <a:pt x="129" y="114"/>
                    </a:lnTo>
                    <a:lnTo>
                      <a:pt x="129" y="120"/>
                    </a:lnTo>
                    <a:lnTo>
                      <a:pt x="125" y="123"/>
                    </a:lnTo>
                    <a:lnTo>
                      <a:pt x="118" y="123"/>
                    </a:lnTo>
                    <a:lnTo>
                      <a:pt x="114" y="125"/>
                    </a:lnTo>
                    <a:lnTo>
                      <a:pt x="114" y="129"/>
                    </a:lnTo>
                    <a:lnTo>
                      <a:pt x="111" y="134"/>
                    </a:lnTo>
                    <a:lnTo>
                      <a:pt x="107" y="136"/>
                    </a:lnTo>
                    <a:lnTo>
                      <a:pt x="107" y="140"/>
                    </a:lnTo>
                    <a:lnTo>
                      <a:pt x="103" y="140"/>
                    </a:lnTo>
                    <a:lnTo>
                      <a:pt x="100" y="140"/>
                    </a:lnTo>
                    <a:lnTo>
                      <a:pt x="100" y="136"/>
                    </a:lnTo>
                    <a:lnTo>
                      <a:pt x="98" y="136"/>
                    </a:lnTo>
                    <a:lnTo>
                      <a:pt x="96" y="136"/>
                    </a:lnTo>
                    <a:lnTo>
                      <a:pt x="91" y="138"/>
                    </a:lnTo>
                    <a:lnTo>
                      <a:pt x="89" y="136"/>
                    </a:lnTo>
                    <a:lnTo>
                      <a:pt x="87" y="134"/>
                    </a:lnTo>
                    <a:lnTo>
                      <a:pt x="83" y="134"/>
                    </a:lnTo>
                    <a:lnTo>
                      <a:pt x="78" y="134"/>
                    </a:lnTo>
                    <a:lnTo>
                      <a:pt x="74" y="136"/>
                    </a:lnTo>
                    <a:lnTo>
                      <a:pt x="74" y="138"/>
                    </a:lnTo>
                    <a:lnTo>
                      <a:pt x="69" y="142"/>
                    </a:lnTo>
                    <a:lnTo>
                      <a:pt x="67" y="142"/>
                    </a:lnTo>
                    <a:lnTo>
                      <a:pt x="62" y="147"/>
                    </a:lnTo>
                    <a:lnTo>
                      <a:pt x="60" y="149"/>
                    </a:lnTo>
                    <a:lnTo>
                      <a:pt x="54" y="147"/>
                    </a:lnTo>
                    <a:lnTo>
                      <a:pt x="49" y="147"/>
                    </a:lnTo>
                    <a:lnTo>
                      <a:pt x="47" y="145"/>
                    </a:lnTo>
                    <a:lnTo>
                      <a:pt x="45" y="145"/>
                    </a:lnTo>
                    <a:lnTo>
                      <a:pt x="45" y="142"/>
                    </a:lnTo>
                    <a:lnTo>
                      <a:pt x="42" y="142"/>
                    </a:lnTo>
                    <a:lnTo>
                      <a:pt x="38" y="142"/>
                    </a:lnTo>
                    <a:lnTo>
                      <a:pt x="31" y="142"/>
                    </a:lnTo>
                    <a:lnTo>
                      <a:pt x="29" y="140"/>
                    </a:lnTo>
                    <a:lnTo>
                      <a:pt x="25" y="140"/>
                    </a:lnTo>
                    <a:lnTo>
                      <a:pt x="20" y="145"/>
                    </a:lnTo>
                    <a:lnTo>
                      <a:pt x="11" y="140"/>
                    </a:lnTo>
                    <a:lnTo>
                      <a:pt x="9" y="134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0" y="129"/>
                    </a:lnTo>
                    <a:lnTo>
                      <a:pt x="2" y="125"/>
                    </a:lnTo>
                    <a:lnTo>
                      <a:pt x="2" y="120"/>
                    </a:lnTo>
                    <a:lnTo>
                      <a:pt x="5" y="118"/>
                    </a:lnTo>
                    <a:lnTo>
                      <a:pt x="5" y="118"/>
                    </a:lnTo>
                    <a:lnTo>
                      <a:pt x="9" y="114"/>
                    </a:lnTo>
                    <a:lnTo>
                      <a:pt x="5" y="107"/>
                    </a:lnTo>
                    <a:lnTo>
                      <a:pt x="5" y="103"/>
                    </a:lnTo>
                    <a:lnTo>
                      <a:pt x="9" y="100"/>
                    </a:lnTo>
                    <a:lnTo>
                      <a:pt x="11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5" y="91"/>
                    </a:lnTo>
                    <a:lnTo>
                      <a:pt x="5" y="89"/>
                    </a:lnTo>
                    <a:lnTo>
                      <a:pt x="7" y="87"/>
                    </a:lnTo>
                    <a:lnTo>
                      <a:pt x="7" y="87"/>
                    </a:lnTo>
                    <a:lnTo>
                      <a:pt x="9" y="85"/>
                    </a:lnTo>
                    <a:lnTo>
                      <a:pt x="7" y="85"/>
                    </a:lnTo>
                    <a:lnTo>
                      <a:pt x="11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6" y="74"/>
                    </a:lnTo>
                    <a:lnTo>
                      <a:pt x="16" y="69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20" y="60"/>
                    </a:lnTo>
                    <a:lnTo>
                      <a:pt x="22" y="56"/>
                    </a:lnTo>
                    <a:lnTo>
                      <a:pt x="25" y="54"/>
                    </a:lnTo>
                    <a:lnTo>
                      <a:pt x="25" y="49"/>
                    </a:lnTo>
                    <a:lnTo>
                      <a:pt x="27" y="47"/>
                    </a:lnTo>
                    <a:lnTo>
                      <a:pt x="25" y="43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18" y="36"/>
                    </a:lnTo>
                    <a:lnTo>
                      <a:pt x="16" y="31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25" y="27"/>
                    </a:lnTo>
                    <a:lnTo>
                      <a:pt x="27" y="23"/>
                    </a:lnTo>
                    <a:lnTo>
                      <a:pt x="31" y="23"/>
                    </a:lnTo>
                    <a:lnTo>
                      <a:pt x="34" y="25"/>
                    </a:lnTo>
                    <a:lnTo>
                      <a:pt x="47" y="20"/>
                    </a:lnTo>
                    <a:lnTo>
                      <a:pt x="54" y="20"/>
                    </a:lnTo>
                    <a:lnTo>
                      <a:pt x="60" y="16"/>
                    </a:lnTo>
                    <a:lnTo>
                      <a:pt x="65" y="16"/>
                    </a:lnTo>
                    <a:lnTo>
                      <a:pt x="67" y="11"/>
                    </a:lnTo>
                    <a:lnTo>
                      <a:pt x="69" y="11"/>
                    </a:lnTo>
                    <a:lnTo>
                      <a:pt x="76" y="11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85" y="0"/>
                    </a:lnTo>
                    <a:lnTo>
                      <a:pt x="89" y="0"/>
                    </a:lnTo>
                    <a:lnTo>
                      <a:pt x="91" y="5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3" name="Freeform 896"/>
              <p:cNvSpPr>
                <a:spLocks noEditPoints="1"/>
              </p:cNvSpPr>
              <p:nvPr/>
            </p:nvSpPr>
            <p:spPr bwMode="auto">
              <a:xfrm>
                <a:off x="2460" y="3460"/>
                <a:ext cx="588" cy="777"/>
              </a:xfrm>
              <a:custGeom>
                <a:avLst/>
                <a:gdLst>
                  <a:gd name="T0" fmla="*/ 323 w 588"/>
                  <a:gd name="T1" fmla="*/ 635 h 777"/>
                  <a:gd name="T2" fmla="*/ 370 w 588"/>
                  <a:gd name="T3" fmla="*/ 624 h 777"/>
                  <a:gd name="T4" fmla="*/ 423 w 588"/>
                  <a:gd name="T5" fmla="*/ 613 h 777"/>
                  <a:gd name="T6" fmla="*/ 426 w 588"/>
                  <a:gd name="T7" fmla="*/ 606 h 777"/>
                  <a:gd name="T8" fmla="*/ 495 w 588"/>
                  <a:gd name="T9" fmla="*/ 460 h 777"/>
                  <a:gd name="T10" fmla="*/ 577 w 588"/>
                  <a:gd name="T11" fmla="*/ 13 h 777"/>
                  <a:gd name="T12" fmla="*/ 584 w 588"/>
                  <a:gd name="T13" fmla="*/ 47 h 777"/>
                  <a:gd name="T14" fmla="*/ 573 w 588"/>
                  <a:gd name="T15" fmla="*/ 104 h 777"/>
                  <a:gd name="T16" fmla="*/ 561 w 588"/>
                  <a:gd name="T17" fmla="*/ 153 h 777"/>
                  <a:gd name="T18" fmla="*/ 517 w 588"/>
                  <a:gd name="T19" fmla="*/ 227 h 777"/>
                  <a:gd name="T20" fmla="*/ 495 w 588"/>
                  <a:gd name="T21" fmla="*/ 220 h 777"/>
                  <a:gd name="T22" fmla="*/ 497 w 588"/>
                  <a:gd name="T23" fmla="*/ 229 h 777"/>
                  <a:gd name="T24" fmla="*/ 499 w 588"/>
                  <a:gd name="T25" fmla="*/ 242 h 777"/>
                  <a:gd name="T26" fmla="*/ 512 w 588"/>
                  <a:gd name="T27" fmla="*/ 309 h 777"/>
                  <a:gd name="T28" fmla="*/ 506 w 588"/>
                  <a:gd name="T29" fmla="*/ 364 h 777"/>
                  <a:gd name="T30" fmla="*/ 506 w 588"/>
                  <a:gd name="T31" fmla="*/ 378 h 777"/>
                  <a:gd name="T32" fmla="*/ 504 w 588"/>
                  <a:gd name="T33" fmla="*/ 464 h 777"/>
                  <a:gd name="T34" fmla="*/ 475 w 588"/>
                  <a:gd name="T35" fmla="*/ 460 h 777"/>
                  <a:gd name="T36" fmla="*/ 472 w 588"/>
                  <a:gd name="T37" fmla="*/ 460 h 777"/>
                  <a:gd name="T38" fmla="*/ 448 w 588"/>
                  <a:gd name="T39" fmla="*/ 462 h 777"/>
                  <a:gd name="T40" fmla="*/ 432 w 588"/>
                  <a:gd name="T41" fmla="*/ 497 h 777"/>
                  <a:gd name="T42" fmla="*/ 381 w 588"/>
                  <a:gd name="T43" fmla="*/ 580 h 777"/>
                  <a:gd name="T44" fmla="*/ 357 w 588"/>
                  <a:gd name="T45" fmla="*/ 617 h 777"/>
                  <a:gd name="T46" fmla="*/ 294 w 588"/>
                  <a:gd name="T47" fmla="*/ 644 h 777"/>
                  <a:gd name="T48" fmla="*/ 285 w 588"/>
                  <a:gd name="T49" fmla="*/ 682 h 777"/>
                  <a:gd name="T50" fmla="*/ 267 w 588"/>
                  <a:gd name="T51" fmla="*/ 706 h 777"/>
                  <a:gd name="T52" fmla="*/ 263 w 588"/>
                  <a:gd name="T53" fmla="*/ 737 h 777"/>
                  <a:gd name="T54" fmla="*/ 172 w 588"/>
                  <a:gd name="T55" fmla="*/ 775 h 777"/>
                  <a:gd name="T56" fmla="*/ 129 w 588"/>
                  <a:gd name="T57" fmla="*/ 740 h 777"/>
                  <a:gd name="T58" fmla="*/ 136 w 588"/>
                  <a:gd name="T59" fmla="*/ 691 h 777"/>
                  <a:gd name="T60" fmla="*/ 138 w 588"/>
                  <a:gd name="T61" fmla="*/ 657 h 777"/>
                  <a:gd name="T62" fmla="*/ 149 w 588"/>
                  <a:gd name="T63" fmla="*/ 609 h 777"/>
                  <a:gd name="T64" fmla="*/ 160 w 588"/>
                  <a:gd name="T65" fmla="*/ 569 h 777"/>
                  <a:gd name="T66" fmla="*/ 134 w 588"/>
                  <a:gd name="T67" fmla="*/ 557 h 777"/>
                  <a:gd name="T68" fmla="*/ 147 w 588"/>
                  <a:gd name="T69" fmla="*/ 509 h 777"/>
                  <a:gd name="T70" fmla="*/ 143 w 588"/>
                  <a:gd name="T71" fmla="*/ 455 h 777"/>
                  <a:gd name="T72" fmla="*/ 85 w 588"/>
                  <a:gd name="T73" fmla="*/ 462 h 777"/>
                  <a:gd name="T74" fmla="*/ 94 w 588"/>
                  <a:gd name="T75" fmla="*/ 400 h 777"/>
                  <a:gd name="T76" fmla="*/ 78 w 588"/>
                  <a:gd name="T77" fmla="*/ 358 h 777"/>
                  <a:gd name="T78" fmla="*/ 56 w 588"/>
                  <a:gd name="T79" fmla="*/ 335 h 777"/>
                  <a:gd name="T80" fmla="*/ 40 w 588"/>
                  <a:gd name="T81" fmla="*/ 313 h 777"/>
                  <a:gd name="T82" fmla="*/ 2 w 588"/>
                  <a:gd name="T83" fmla="*/ 286 h 777"/>
                  <a:gd name="T84" fmla="*/ 45 w 588"/>
                  <a:gd name="T85" fmla="*/ 267 h 777"/>
                  <a:gd name="T86" fmla="*/ 105 w 588"/>
                  <a:gd name="T87" fmla="*/ 253 h 777"/>
                  <a:gd name="T88" fmla="*/ 145 w 588"/>
                  <a:gd name="T89" fmla="*/ 249 h 777"/>
                  <a:gd name="T90" fmla="*/ 203 w 588"/>
                  <a:gd name="T91" fmla="*/ 227 h 777"/>
                  <a:gd name="T92" fmla="*/ 176 w 588"/>
                  <a:gd name="T93" fmla="*/ 184 h 777"/>
                  <a:gd name="T94" fmla="*/ 194 w 588"/>
                  <a:gd name="T95" fmla="*/ 127 h 777"/>
                  <a:gd name="T96" fmla="*/ 221 w 588"/>
                  <a:gd name="T97" fmla="*/ 111 h 777"/>
                  <a:gd name="T98" fmla="*/ 241 w 588"/>
                  <a:gd name="T99" fmla="*/ 102 h 777"/>
                  <a:gd name="T100" fmla="*/ 256 w 588"/>
                  <a:gd name="T101" fmla="*/ 100 h 777"/>
                  <a:gd name="T102" fmla="*/ 296 w 588"/>
                  <a:gd name="T103" fmla="*/ 127 h 777"/>
                  <a:gd name="T104" fmla="*/ 328 w 588"/>
                  <a:gd name="T105" fmla="*/ 120 h 777"/>
                  <a:gd name="T106" fmla="*/ 341 w 588"/>
                  <a:gd name="T107" fmla="*/ 80 h 777"/>
                  <a:gd name="T108" fmla="*/ 392 w 588"/>
                  <a:gd name="T109" fmla="*/ 67 h 777"/>
                  <a:gd name="T110" fmla="*/ 432 w 588"/>
                  <a:gd name="T111" fmla="*/ 58 h 777"/>
                  <a:gd name="T112" fmla="*/ 455 w 588"/>
                  <a:gd name="T113" fmla="*/ 47 h 777"/>
                  <a:gd name="T114" fmla="*/ 492 w 588"/>
                  <a:gd name="T115" fmla="*/ 44 h 777"/>
                  <a:gd name="T116" fmla="*/ 526 w 588"/>
                  <a:gd name="T117" fmla="*/ 27 h 777"/>
                  <a:gd name="T118" fmla="*/ 539 w 588"/>
                  <a:gd name="T119" fmla="*/ 0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88" h="777">
                    <a:moveTo>
                      <a:pt x="270" y="697"/>
                    </a:moveTo>
                    <a:lnTo>
                      <a:pt x="270" y="702"/>
                    </a:lnTo>
                    <a:lnTo>
                      <a:pt x="270" y="700"/>
                    </a:lnTo>
                    <a:lnTo>
                      <a:pt x="270" y="697"/>
                    </a:lnTo>
                    <a:close/>
                    <a:moveTo>
                      <a:pt x="270" y="695"/>
                    </a:moveTo>
                    <a:lnTo>
                      <a:pt x="272" y="697"/>
                    </a:lnTo>
                    <a:lnTo>
                      <a:pt x="270" y="697"/>
                    </a:lnTo>
                    <a:lnTo>
                      <a:pt x="270" y="695"/>
                    </a:lnTo>
                    <a:close/>
                    <a:moveTo>
                      <a:pt x="283" y="668"/>
                    </a:moveTo>
                    <a:lnTo>
                      <a:pt x="283" y="671"/>
                    </a:lnTo>
                    <a:lnTo>
                      <a:pt x="283" y="668"/>
                    </a:lnTo>
                    <a:close/>
                    <a:moveTo>
                      <a:pt x="285" y="664"/>
                    </a:moveTo>
                    <a:lnTo>
                      <a:pt x="285" y="666"/>
                    </a:lnTo>
                    <a:lnTo>
                      <a:pt x="285" y="664"/>
                    </a:lnTo>
                    <a:close/>
                    <a:moveTo>
                      <a:pt x="323" y="633"/>
                    </a:moveTo>
                    <a:lnTo>
                      <a:pt x="323" y="635"/>
                    </a:lnTo>
                    <a:lnTo>
                      <a:pt x="323" y="633"/>
                    </a:lnTo>
                    <a:close/>
                    <a:moveTo>
                      <a:pt x="330" y="631"/>
                    </a:moveTo>
                    <a:lnTo>
                      <a:pt x="330" y="633"/>
                    </a:lnTo>
                    <a:lnTo>
                      <a:pt x="330" y="631"/>
                    </a:lnTo>
                    <a:close/>
                    <a:moveTo>
                      <a:pt x="336" y="631"/>
                    </a:moveTo>
                    <a:lnTo>
                      <a:pt x="334" y="633"/>
                    </a:lnTo>
                    <a:lnTo>
                      <a:pt x="336" y="631"/>
                    </a:lnTo>
                    <a:close/>
                    <a:moveTo>
                      <a:pt x="323" y="626"/>
                    </a:moveTo>
                    <a:lnTo>
                      <a:pt x="323" y="629"/>
                    </a:lnTo>
                    <a:lnTo>
                      <a:pt x="323" y="626"/>
                    </a:lnTo>
                    <a:close/>
                    <a:moveTo>
                      <a:pt x="357" y="624"/>
                    </a:moveTo>
                    <a:lnTo>
                      <a:pt x="359" y="624"/>
                    </a:lnTo>
                    <a:lnTo>
                      <a:pt x="357" y="624"/>
                    </a:lnTo>
                    <a:close/>
                    <a:moveTo>
                      <a:pt x="372" y="622"/>
                    </a:moveTo>
                    <a:lnTo>
                      <a:pt x="372" y="624"/>
                    </a:lnTo>
                    <a:lnTo>
                      <a:pt x="370" y="624"/>
                    </a:lnTo>
                    <a:lnTo>
                      <a:pt x="372" y="622"/>
                    </a:lnTo>
                    <a:close/>
                    <a:moveTo>
                      <a:pt x="388" y="620"/>
                    </a:moveTo>
                    <a:lnTo>
                      <a:pt x="381" y="622"/>
                    </a:lnTo>
                    <a:lnTo>
                      <a:pt x="383" y="620"/>
                    </a:lnTo>
                    <a:lnTo>
                      <a:pt x="388" y="620"/>
                    </a:lnTo>
                    <a:close/>
                    <a:moveTo>
                      <a:pt x="406" y="617"/>
                    </a:moveTo>
                    <a:lnTo>
                      <a:pt x="410" y="620"/>
                    </a:lnTo>
                    <a:lnTo>
                      <a:pt x="406" y="617"/>
                    </a:lnTo>
                    <a:close/>
                    <a:moveTo>
                      <a:pt x="414" y="615"/>
                    </a:moveTo>
                    <a:lnTo>
                      <a:pt x="417" y="615"/>
                    </a:lnTo>
                    <a:lnTo>
                      <a:pt x="414" y="615"/>
                    </a:lnTo>
                    <a:close/>
                    <a:moveTo>
                      <a:pt x="430" y="611"/>
                    </a:moveTo>
                    <a:lnTo>
                      <a:pt x="430" y="613"/>
                    </a:lnTo>
                    <a:lnTo>
                      <a:pt x="430" y="611"/>
                    </a:lnTo>
                    <a:close/>
                    <a:moveTo>
                      <a:pt x="423" y="611"/>
                    </a:moveTo>
                    <a:lnTo>
                      <a:pt x="423" y="613"/>
                    </a:lnTo>
                    <a:lnTo>
                      <a:pt x="426" y="613"/>
                    </a:lnTo>
                    <a:lnTo>
                      <a:pt x="421" y="613"/>
                    </a:lnTo>
                    <a:lnTo>
                      <a:pt x="423" y="611"/>
                    </a:lnTo>
                    <a:close/>
                    <a:moveTo>
                      <a:pt x="428" y="611"/>
                    </a:moveTo>
                    <a:lnTo>
                      <a:pt x="426" y="613"/>
                    </a:lnTo>
                    <a:lnTo>
                      <a:pt x="428" y="611"/>
                    </a:lnTo>
                    <a:close/>
                    <a:moveTo>
                      <a:pt x="441" y="600"/>
                    </a:moveTo>
                    <a:lnTo>
                      <a:pt x="443" y="602"/>
                    </a:lnTo>
                    <a:lnTo>
                      <a:pt x="441" y="606"/>
                    </a:lnTo>
                    <a:lnTo>
                      <a:pt x="443" y="609"/>
                    </a:lnTo>
                    <a:lnTo>
                      <a:pt x="459" y="624"/>
                    </a:lnTo>
                    <a:lnTo>
                      <a:pt x="439" y="611"/>
                    </a:lnTo>
                    <a:lnTo>
                      <a:pt x="432" y="609"/>
                    </a:lnTo>
                    <a:lnTo>
                      <a:pt x="428" y="611"/>
                    </a:lnTo>
                    <a:lnTo>
                      <a:pt x="428" y="609"/>
                    </a:lnTo>
                    <a:lnTo>
                      <a:pt x="426" y="606"/>
                    </a:lnTo>
                    <a:lnTo>
                      <a:pt x="428" y="604"/>
                    </a:lnTo>
                    <a:lnTo>
                      <a:pt x="434" y="604"/>
                    </a:lnTo>
                    <a:lnTo>
                      <a:pt x="437" y="602"/>
                    </a:lnTo>
                    <a:lnTo>
                      <a:pt x="441" y="600"/>
                    </a:lnTo>
                    <a:close/>
                    <a:moveTo>
                      <a:pt x="497" y="462"/>
                    </a:moveTo>
                    <a:lnTo>
                      <a:pt x="497" y="464"/>
                    </a:lnTo>
                    <a:lnTo>
                      <a:pt x="497" y="462"/>
                    </a:lnTo>
                    <a:close/>
                    <a:moveTo>
                      <a:pt x="483" y="460"/>
                    </a:moveTo>
                    <a:lnTo>
                      <a:pt x="486" y="460"/>
                    </a:lnTo>
                    <a:lnTo>
                      <a:pt x="483" y="460"/>
                    </a:lnTo>
                    <a:close/>
                    <a:moveTo>
                      <a:pt x="492" y="460"/>
                    </a:moveTo>
                    <a:lnTo>
                      <a:pt x="495" y="460"/>
                    </a:lnTo>
                    <a:lnTo>
                      <a:pt x="492" y="460"/>
                    </a:lnTo>
                    <a:close/>
                    <a:moveTo>
                      <a:pt x="495" y="458"/>
                    </a:moveTo>
                    <a:lnTo>
                      <a:pt x="499" y="460"/>
                    </a:lnTo>
                    <a:lnTo>
                      <a:pt x="495" y="460"/>
                    </a:lnTo>
                    <a:lnTo>
                      <a:pt x="495" y="458"/>
                    </a:lnTo>
                    <a:close/>
                    <a:moveTo>
                      <a:pt x="537" y="182"/>
                    </a:moveTo>
                    <a:lnTo>
                      <a:pt x="537" y="184"/>
                    </a:lnTo>
                    <a:lnTo>
                      <a:pt x="537" y="182"/>
                    </a:lnTo>
                    <a:close/>
                    <a:moveTo>
                      <a:pt x="586" y="13"/>
                    </a:moveTo>
                    <a:lnTo>
                      <a:pt x="586" y="16"/>
                    </a:lnTo>
                    <a:lnTo>
                      <a:pt x="586" y="13"/>
                    </a:lnTo>
                    <a:close/>
                    <a:moveTo>
                      <a:pt x="550" y="2"/>
                    </a:moveTo>
                    <a:lnTo>
                      <a:pt x="553" y="2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61" y="9"/>
                    </a:lnTo>
                    <a:lnTo>
                      <a:pt x="566" y="9"/>
                    </a:lnTo>
                    <a:lnTo>
                      <a:pt x="570" y="9"/>
                    </a:lnTo>
                    <a:lnTo>
                      <a:pt x="573" y="9"/>
                    </a:lnTo>
                    <a:lnTo>
                      <a:pt x="577" y="13"/>
                    </a:lnTo>
                    <a:lnTo>
                      <a:pt x="577" y="18"/>
                    </a:lnTo>
                    <a:lnTo>
                      <a:pt x="579" y="18"/>
                    </a:lnTo>
                    <a:lnTo>
                      <a:pt x="579" y="20"/>
                    </a:lnTo>
                    <a:lnTo>
                      <a:pt x="584" y="24"/>
                    </a:lnTo>
                    <a:lnTo>
                      <a:pt x="584" y="16"/>
                    </a:lnTo>
                    <a:lnTo>
                      <a:pt x="586" y="24"/>
                    </a:lnTo>
                    <a:lnTo>
                      <a:pt x="586" y="20"/>
                    </a:lnTo>
                    <a:lnTo>
                      <a:pt x="584" y="16"/>
                    </a:lnTo>
                    <a:lnTo>
                      <a:pt x="586" y="13"/>
                    </a:lnTo>
                    <a:lnTo>
                      <a:pt x="588" y="31"/>
                    </a:lnTo>
                    <a:lnTo>
                      <a:pt x="588" y="38"/>
                    </a:lnTo>
                    <a:lnTo>
                      <a:pt x="586" y="42"/>
                    </a:lnTo>
                    <a:lnTo>
                      <a:pt x="584" y="44"/>
                    </a:lnTo>
                    <a:lnTo>
                      <a:pt x="584" y="42"/>
                    </a:lnTo>
                    <a:lnTo>
                      <a:pt x="584" y="44"/>
                    </a:lnTo>
                    <a:lnTo>
                      <a:pt x="584" y="47"/>
                    </a:lnTo>
                    <a:lnTo>
                      <a:pt x="584" y="44"/>
                    </a:lnTo>
                    <a:lnTo>
                      <a:pt x="584" y="47"/>
                    </a:lnTo>
                    <a:lnTo>
                      <a:pt x="586" y="42"/>
                    </a:lnTo>
                    <a:lnTo>
                      <a:pt x="581" y="58"/>
                    </a:lnTo>
                    <a:lnTo>
                      <a:pt x="584" y="62"/>
                    </a:lnTo>
                    <a:lnTo>
                      <a:pt x="581" y="60"/>
                    </a:lnTo>
                    <a:lnTo>
                      <a:pt x="581" y="62"/>
                    </a:lnTo>
                    <a:lnTo>
                      <a:pt x="584" y="62"/>
                    </a:lnTo>
                    <a:lnTo>
                      <a:pt x="581" y="64"/>
                    </a:lnTo>
                    <a:lnTo>
                      <a:pt x="579" y="67"/>
                    </a:lnTo>
                    <a:lnTo>
                      <a:pt x="579" y="73"/>
                    </a:lnTo>
                    <a:lnTo>
                      <a:pt x="577" y="76"/>
                    </a:lnTo>
                    <a:lnTo>
                      <a:pt x="579" y="76"/>
                    </a:lnTo>
                    <a:lnTo>
                      <a:pt x="577" y="87"/>
                    </a:lnTo>
                    <a:lnTo>
                      <a:pt x="575" y="104"/>
                    </a:lnTo>
                    <a:lnTo>
                      <a:pt x="573" y="104"/>
                    </a:lnTo>
                    <a:lnTo>
                      <a:pt x="573" y="98"/>
                    </a:lnTo>
                    <a:lnTo>
                      <a:pt x="573" y="104"/>
                    </a:lnTo>
                    <a:lnTo>
                      <a:pt x="573" y="107"/>
                    </a:lnTo>
                    <a:lnTo>
                      <a:pt x="573" y="104"/>
                    </a:lnTo>
                    <a:lnTo>
                      <a:pt x="575" y="104"/>
                    </a:lnTo>
                    <a:lnTo>
                      <a:pt x="575" y="109"/>
                    </a:lnTo>
                    <a:lnTo>
                      <a:pt x="566" y="138"/>
                    </a:lnTo>
                    <a:lnTo>
                      <a:pt x="564" y="135"/>
                    </a:lnTo>
                    <a:lnTo>
                      <a:pt x="566" y="131"/>
                    </a:lnTo>
                    <a:lnTo>
                      <a:pt x="564" y="133"/>
                    </a:lnTo>
                    <a:lnTo>
                      <a:pt x="561" y="133"/>
                    </a:lnTo>
                    <a:lnTo>
                      <a:pt x="564" y="135"/>
                    </a:lnTo>
                    <a:lnTo>
                      <a:pt x="561" y="135"/>
                    </a:lnTo>
                    <a:lnTo>
                      <a:pt x="566" y="138"/>
                    </a:lnTo>
                    <a:lnTo>
                      <a:pt x="564" y="144"/>
                    </a:lnTo>
                    <a:lnTo>
                      <a:pt x="561" y="153"/>
                    </a:lnTo>
                    <a:lnTo>
                      <a:pt x="546" y="173"/>
                    </a:lnTo>
                    <a:lnTo>
                      <a:pt x="548" y="169"/>
                    </a:lnTo>
                    <a:lnTo>
                      <a:pt x="548" y="167"/>
                    </a:lnTo>
                    <a:lnTo>
                      <a:pt x="541" y="171"/>
                    </a:lnTo>
                    <a:lnTo>
                      <a:pt x="541" y="173"/>
                    </a:lnTo>
                    <a:lnTo>
                      <a:pt x="548" y="169"/>
                    </a:lnTo>
                    <a:lnTo>
                      <a:pt x="541" y="182"/>
                    </a:lnTo>
                    <a:lnTo>
                      <a:pt x="539" y="182"/>
                    </a:lnTo>
                    <a:lnTo>
                      <a:pt x="541" y="180"/>
                    </a:lnTo>
                    <a:lnTo>
                      <a:pt x="539" y="182"/>
                    </a:lnTo>
                    <a:lnTo>
                      <a:pt x="530" y="187"/>
                    </a:lnTo>
                    <a:lnTo>
                      <a:pt x="532" y="189"/>
                    </a:lnTo>
                    <a:lnTo>
                      <a:pt x="539" y="182"/>
                    </a:lnTo>
                    <a:lnTo>
                      <a:pt x="524" y="209"/>
                    </a:lnTo>
                    <a:lnTo>
                      <a:pt x="517" y="220"/>
                    </a:lnTo>
                    <a:lnTo>
                      <a:pt x="517" y="227"/>
                    </a:lnTo>
                    <a:lnTo>
                      <a:pt x="512" y="227"/>
                    </a:lnTo>
                    <a:lnTo>
                      <a:pt x="510" y="224"/>
                    </a:lnTo>
                    <a:lnTo>
                      <a:pt x="508" y="229"/>
                    </a:lnTo>
                    <a:lnTo>
                      <a:pt x="506" y="227"/>
                    </a:lnTo>
                    <a:lnTo>
                      <a:pt x="506" y="229"/>
                    </a:lnTo>
                    <a:lnTo>
                      <a:pt x="504" y="229"/>
                    </a:lnTo>
                    <a:lnTo>
                      <a:pt x="504" y="231"/>
                    </a:lnTo>
                    <a:lnTo>
                      <a:pt x="501" y="233"/>
                    </a:lnTo>
                    <a:lnTo>
                      <a:pt x="501" y="227"/>
                    </a:lnTo>
                    <a:lnTo>
                      <a:pt x="499" y="224"/>
                    </a:lnTo>
                    <a:lnTo>
                      <a:pt x="501" y="224"/>
                    </a:lnTo>
                    <a:lnTo>
                      <a:pt x="504" y="222"/>
                    </a:lnTo>
                    <a:lnTo>
                      <a:pt x="501" y="220"/>
                    </a:lnTo>
                    <a:lnTo>
                      <a:pt x="499" y="222"/>
                    </a:lnTo>
                    <a:lnTo>
                      <a:pt x="497" y="222"/>
                    </a:lnTo>
                    <a:lnTo>
                      <a:pt x="495" y="220"/>
                    </a:lnTo>
                    <a:lnTo>
                      <a:pt x="495" y="215"/>
                    </a:lnTo>
                    <a:lnTo>
                      <a:pt x="492" y="215"/>
                    </a:lnTo>
                    <a:lnTo>
                      <a:pt x="490" y="220"/>
                    </a:lnTo>
                    <a:lnTo>
                      <a:pt x="488" y="220"/>
                    </a:lnTo>
                    <a:lnTo>
                      <a:pt x="488" y="222"/>
                    </a:lnTo>
                    <a:lnTo>
                      <a:pt x="490" y="222"/>
                    </a:lnTo>
                    <a:lnTo>
                      <a:pt x="490" y="224"/>
                    </a:lnTo>
                    <a:lnTo>
                      <a:pt x="492" y="222"/>
                    </a:lnTo>
                    <a:lnTo>
                      <a:pt x="497" y="222"/>
                    </a:lnTo>
                    <a:lnTo>
                      <a:pt x="495" y="224"/>
                    </a:lnTo>
                    <a:lnTo>
                      <a:pt x="497" y="227"/>
                    </a:lnTo>
                    <a:lnTo>
                      <a:pt x="495" y="227"/>
                    </a:lnTo>
                    <a:lnTo>
                      <a:pt x="492" y="229"/>
                    </a:lnTo>
                    <a:lnTo>
                      <a:pt x="497" y="231"/>
                    </a:lnTo>
                    <a:lnTo>
                      <a:pt x="495" y="229"/>
                    </a:lnTo>
                    <a:lnTo>
                      <a:pt x="497" y="229"/>
                    </a:lnTo>
                    <a:lnTo>
                      <a:pt x="497" y="231"/>
                    </a:lnTo>
                    <a:lnTo>
                      <a:pt x="499" y="235"/>
                    </a:lnTo>
                    <a:lnTo>
                      <a:pt x="499" y="238"/>
                    </a:lnTo>
                    <a:lnTo>
                      <a:pt x="495" y="235"/>
                    </a:lnTo>
                    <a:lnTo>
                      <a:pt x="495" y="233"/>
                    </a:lnTo>
                    <a:lnTo>
                      <a:pt x="497" y="233"/>
                    </a:lnTo>
                    <a:lnTo>
                      <a:pt x="495" y="233"/>
                    </a:lnTo>
                    <a:lnTo>
                      <a:pt x="492" y="235"/>
                    </a:lnTo>
                    <a:lnTo>
                      <a:pt x="490" y="235"/>
                    </a:lnTo>
                    <a:lnTo>
                      <a:pt x="490" y="238"/>
                    </a:lnTo>
                    <a:lnTo>
                      <a:pt x="495" y="238"/>
                    </a:lnTo>
                    <a:lnTo>
                      <a:pt x="495" y="240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501" y="240"/>
                    </a:lnTo>
                    <a:lnTo>
                      <a:pt x="499" y="242"/>
                    </a:lnTo>
                    <a:lnTo>
                      <a:pt x="501" y="242"/>
                    </a:lnTo>
                    <a:lnTo>
                      <a:pt x="501" y="240"/>
                    </a:lnTo>
                    <a:lnTo>
                      <a:pt x="504" y="240"/>
                    </a:lnTo>
                    <a:lnTo>
                      <a:pt x="504" y="242"/>
                    </a:lnTo>
                    <a:lnTo>
                      <a:pt x="504" y="244"/>
                    </a:lnTo>
                    <a:lnTo>
                      <a:pt x="506" y="244"/>
                    </a:lnTo>
                    <a:lnTo>
                      <a:pt x="506" y="242"/>
                    </a:lnTo>
                    <a:lnTo>
                      <a:pt x="508" y="242"/>
                    </a:lnTo>
                    <a:lnTo>
                      <a:pt x="510" y="244"/>
                    </a:lnTo>
                    <a:lnTo>
                      <a:pt x="510" y="247"/>
                    </a:lnTo>
                    <a:lnTo>
                      <a:pt x="504" y="273"/>
                    </a:lnTo>
                    <a:lnTo>
                      <a:pt x="504" y="282"/>
                    </a:lnTo>
                    <a:lnTo>
                      <a:pt x="506" y="286"/>
                    </a:lnTo>
                    <a:lnTo>
                      <a:pt x="512" y="298"/>
                    </a:lnTo>
                    <a:lnTo>
                      <a:pt x="515" y="309"/>
                    </a:lnTo>
                    <a:lnTo>
                      <a:pt x="512" y="309"/>
                    </a:lnTo>
                    <a:lnTo>
                      <a:pt x="512" y="306"/>
                    </a:lnTo>
                    <a:lnTo>
                      <a:pt x="512" y="309"/>
                    </a:lnTo>
                    <a:lnTo>
                      <a:pt x="515" y="311"/>
                    </a:lnTo>
                    <a:lnTo>
                      <a:pt x="517" y="311"/>
                    </a:lnTo>
                    <a:lnTo>
                      <a:pt x="517" y="326"/>
                    </a:lnTo>
                    <a:lnTo>
                      <a:pt x="515" y="329"/>
                    </a:lnTo>
                    <a:lnTo>
                      <a:pt x="515" y="326"/>
                    </a:lnTo>
                    <a:lnTo>
                      <a:pt x="512" y="329"/>
                    </a:lnTo>
                    <a:lnTo>
                      <a:pt x="510" y="329"/>
                    </a:lnTo>
                    <a:lnTo>
                      <a:pt x="517" y="329"/>
                    </a:lnTo>
                    <a:lnTo>
                      <a:pt x="517" y="326"/>
                    </a:lnTo>
                    <a:lnTo>
                      <a:pt x="519" y="342"/>
                    </a:lnTo>
                    <a:lnTo>
                      <a:pt x="519" y="364"/>
                    </a:lnTo>
                    <a:lnTo>
                      <a:pt x="510" y="364"/>
                    </a:lnTo>
                    <a:lnTo>
                      <a:pt x="508" y="366"/>
                    </a:lnTo>
                    <a:lnTo>
                      <a:pt x="506" y="364"/>
                    </a:lnTo>
                    <a:lnTo>
                      <a:pt x="501" y="364"/>
                    </a:lnTo>
                    <a:lnTo>
                      <a:pt x="501" y="366"/>
                    </a:lnTo>
                    <a:lnTo>
                      <a:pt x="504" y="366"/>
                    </a:lnTo>
                    <a:lnTo>
                      <a:pt x="501" y="366"/>
                    </a:lnTo>
                    <a:lnTo>
                      <a:pt x="504" y="369"/>
                    </a:lnTo>
                    <a:lnTo>
                      <a:pt x="501" y="371"/>
                    </a:lnTo>
                    <a:lnTo>
                      <a:pt x="499" y="369"/>
                    </a:lnTo>
                    <a:lnTo>
                      <a:pt x="497" y="369"/>
                    </a:lnTo>
                    <a:lnTo>
                      <a:pt x="497" y="371"/>
                    </a:lnTo>
                    <a:lnTo>
                      <a:pt x="499" y="371"/>
                    </a:lnTo>
                    <a:lnTo>
                      <a:pt x="497" y="373"/>
                    </a:lnTo>
                    <a:lnTo>
                      <a:pt x="499" y="375"/>
                    </a:lnTo>
                    <a:lnTo>
                      <a:pt x="501" y="375"/>
                    </a:lnTo>
                    <a:lnTo>
                      <a:pt x="501" y="378"/>
                    </a:lnTo>
                    <a:lnTo>
                      <a:pt x="504" y="378"/>
                    </a:lnTo>
                    <a:lnTo>
                      <a:pt x="506" y="378"/>
                    </a:lnTo>
                    <a:lnTo>
                      <a:pt x="508" y="378"/>
                    </a:lnTo>
                    <a:lnTo>
                      <a:pt x="506" y="380"/>
                    </a:lnTo>
                    <a:lnTo>
                      <a:pt x="512" y="380"/>
                    </a:lnTo>
                    <a:lnTo>
                      <a:pt x="508" y="382"/>
                    </a:lnTo>
                    <a:lnTo>
                      <a:pt x="512" y="382"/>
                    </a:lnTo>
                    <a:lnTo>
                      <a:pt x="510" y="384"/>
                    </a:lnTo>
                    <a:lnTo>
                      <a:pt x="510" y="386"/>
                    </a:lnTo>
                    <a:lnTo>
                      <a:pt x="512" y="386"/>
                    </a:lnTo>
                    <a:lnTo>
                      <a:pt x="512" y="389"/>
                    </a:lnTo>
                    <a:lnTo>
                      <a:pt x="517" y="389"/>
                    </a:lnTo>
                    <a:lnTo>
                      <a:pt x="519" y="444"/>
                    </a:lnTo>
                    <a:lnTo>
                      <a:pt x="521" y="462"/>
                    </a:lnTo>
                    <a:lnTo>
                      <a:pt x="519" y="464"/>
                    </a:lnTo>
                    <a:lnTo>
                      <a:pt x="515" y="464"/>
                    </a:lnTo>
                    <a:lnTo>
                      <a:pt x="501" y="464"/>
                    </a:lnTo>
                    <a:lnTo>
                      <a:pt x="504" y="464"/>
                    </a:lnTo>
                    <a:lnTo>
                      <a:pt x="504" y="462"/>
                    </a:lnTo>
                    <a:lnTo>
                      <a:pt x="508" y="464"/>
                    </a:lnTo>
                    <a:lnTo>
                      <a:pt x="504" y="460"/>
                    </a:lnTo>
                    <a:lnTo>
                      <a:pt x="508" y="462"/>
                    </a:lnTo>
                    <a:lnTo>
                      <a:pt x="506" y="460"/>
                    </a:lnTo>
                    <a:lnTo>
                      <a:pt x="501" y="460"/>
                    </a:lnTo>
                    <a:lnTo>
                      <a:pt x="497" y="458"/>
                    </a:lnTo>
                    <a:lnTo>
                      <a:pt x="488" y="460"/>
                    </a:lnTo>
                    <a:lnTo>
                      <a:pt x="486" y="455"/>
                    </a:lnTo>
                    <a:lnTo>
                      <a:pt x="486" y="453"/>
                    </a:lnTo>
                    <a:lnTo>
                      <a:pt x="486" y="455"/>
                    </a:lnTo>
                    <a:lnTo>
                      <a:pt x="483" y="455"/>
                    </a:lnTo>
                    <a:lnTo>
                      <a:pt x="486" y="458"/>
                    </a:lnTo>
                    <a:lnTo>
                      <a:pt x="483" y="460"/>
                    </a:lnTo>
                    <a:lnTo>
                      <a:pt x="481" y="460"/>
                    </a:lnTo>
                    <a:lnTo>
                      <a:pt x="475" y="460"/>
                    </a:lnTo>
                    <a:lnTo>
                      <a:pt x="490" y="462"/>
                    </a:lnTo>
                    <a:lnTo>
                      <a:pt x="492" y="462"/>
                    </a:lnTo>
                    <a:lnTo>
                      <a:pt x="495" y="462"/>
                    </a:lnTo>
                    <a:lnTo>
                      <a:pt x="501" y="464"/>
                    </a:lnTo>
                    <a:lnTo>
                      <a:pt x="472" y="460"/>
                    </a:lnTo>
                    <a:lnTo>
                      <a:pt x="470" y="460"/>
                    </a:lnTo>
                    <a:lnTo>
                      <a:pt x="475" y="460"/>
                    </a:lnTo>
                    <a:lnTo>
                      <a:pt x="477" y="458"/>
                    </a:lnTo>
                    <a:lnTo>
                      <a:pt x="481" y="458"/>
                    </a:lnTo>
                    <a:lnTo>
                      <a:pt x="479" y="455"/>
                    </a:lnTo>
                    <a:lnTo>
                      <a:pt x="475" y="455"/>
                    </a:lnTo>
                    <a:lnTo>
                      <a:pt x="472" y="455"/>
                    </a:lnTo>
                    <a:lnTo>
                      <a:pt x="475" y="455"/>
                    </a:lnTo>
                    <a:lnTo>
                      <a:pt x="472" y="455"/>
                    </a:lnTo>
                    <a:lnTo>
                      <a:pt x="475" y="458"/>
                    </a:lnTo>
                    <a:lnTo>
                      <a:pt x="472" y="460"/>
                    </a:lnTo>
                    <a:lnTo>
                      <a:pt x="468" y="458"/>
                    </a:lnTo>
                    <a:lnTo>
                      <a:pt x="472" y="458"/>
                    </a:lnTo>
                    <a:lnTo>
                      <a:pt x="470" y="458"/>
                    </a:lnTo>
                    <a:lnTo>
                      <a:pt x="470" y="455"/>
                    </a:lnTo>
                    <a:lnTo>
                      <a:pt x="468" y="458"/>
                    </a:lnTo>
                    <a:lnTo>
                      <a:pt x="468" y="460"/>
                    </a:lnTo>
                    <a:lnTo>
                      <a:pt x="466" y="458"/>
                    </a:lnTo>
                    <a:lnTo>
                      <a:pt x="468" y="458"/>
                    </a:lnTo>
                    <a:lnTo>
                      <a:pt x="466" y="455"/>
                    </a:lnTo>
                    <a:lnTo>
                      <a:pt x="461" y="455"/>
                    </a:lnTo>
                    <a:lnTo>
                      <a:pt x="463" y="455"/>
                    </a:lnTo>
                    <a:lnTo>
                      <a:pt x="466" y="458"/>
                    </a:lnTo>
                    <a:lnTo>
                      <a:pt x="461" y="458"/>
                    </a:lnTo>
                    <a:lnTo>
                      <a:pt x="470" y="460"/>
                    </a:lnTo>
                    <a:lnTo>
                      <a:pt x="452" y="460"/>
                    </a:lnTo>
                    <a:lnTo>
                      <a:pt x="448" y="462"/>
                    </a:lnTo>
                    <a:lnTo>
                      <a:pt x="446" y="464"/>
                    </a:lnTo>
                    <a:lnTo>
                      <a:pt x="446" y="462"/>
                    </a:lnTo>
                    <a:lnTo>
                      <a:pt x="446" y="464"/>
                    </a:lnTo>
                    <a:lnTo>
                      <a:pt x="443" y="464"/>
                    </a:lnTo>
                    <a:lnTo>
                      <a:pt x="439" y="466"/>
                    </a:lnTo>
                    <a:lnTo>
                      <a:pt x="434" y="471"/>
                    </a:lnTo>
                    <a:lnTo>
                      <a:pt x="437" y="473"/>
                    </a:lnTo>
                    <a:lnTo>
                      <a:pt x="430" y="477"/>
                    </a:lnTo>
                    <a:lnTo>
                      <a:pt x="430" y="482"/>
                    </a:lnTo>
                    <a:lnTo>
                      <a:pt x="428" y="484"/>
                    </a:lnTo>
                    <a:lnTo>
                      <a:pt x="430" y="486"/>
                    </a:lnTo>
                    <a:lnTo>
                      <a:pt x="428" y="489"/>
                    </a:lnTo>
                    <a:lnTo>
                      <a:pt x="428" y="491"/>
                    </a:lnTo>
                    <a:lnTo>
                      <a:pt x="430" y="493"/>
                    </a:lnTo>
                    <a:lnTo>
                      <a:pt x="432" y="495"/>
                    </a:lnTo>
                    <a:lnTo>
                      <a:pt x="432" y="497"/>
                    </a:lnTo>
                    <a:lnTo>
                      <a:pt x="434" y="500"/>
                    </a:lnTo>
                    <a:lnTo>
                      <a:pt x="430" y="500"/>
                    </a:lnTo>
                    <a:lnTo>
                      <a:pt x="426" y="509"/>
                    </a:lnTo>
                    <a:lnTo>
                      <a:pt x="419" y="513"/>
                    </a:lnTo>
                    <a:lnTo>
                      <a:pt x="417" y="517"/>
                    </a:lnTo>
                    <a:lnTo>
                      <a:pt x="412" y="522"/>
                    </a:lnTo>
                    <a:lnTo>
                      <a:pt x="414" y="524"/>
                    </a:lnTo>
                    <a:lnTo>
                      <a:pt x="410" y="529"/>
                    </a:lnTo>
                    <a:lnTo>
                      <a:pt x="403" y="537"/>
                    </a:lnTo>
                    <a:lnTo>
                      <a:pt x="401" y="537"/>
                    </a:lnTo>
                    <a:lnTo>
                      <a:pt x="394" y="549"/>
                    </a:lnTo>
                    <a:lnTo>
                      <a:pt x="390" y="557"/>
                    </a:lnTo>
                    <a:lnTo>
                      <a:pt x="385" y="562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80"/>
                    </a:lnTo>
                    <a:lnTo>
                      <a:pt x="388" y="589"/>
                    </a:lnTo>
                    <a:lnTo>
                      <a:pt x="401" y="602"/>
                    </a:lnTo>
                    <a:lnTo>
                      <a:pt x="406" y="604"/>
                    </a:lnTo>
                    <a:lnTo>
                      <a:pt x="410" y="606"/>
                    </a:lnTo>
                    <a:lnTo>
                      <a:pt x="417" y="604"/>
                    </a:lnTo>
                    <a:lnTo>
                      <a:pt x="423" y="606"/>
                    </a:lnTo>
                    <a:lnTo>
                      <a:pt x="410" y="609"/>
                    </a:lnTo>
                    <a:lnTo>
                      <a:pt x="394" y="606"/>
                    </a:lnTo>
                    <a:lnTo>
                      <a:pt x="390" y="609"/>
                    </a:lnTo>
                    <a:lnTo>
                      <a:pt x="385" y="609"/>
                    </a:lnTo>
                    <a:lnTo>
                      <a:pt x="383" y="611"/>
                    </a:lnTo>
                    <a:lnTo>
                      <a:pt x="379" y="611"/>
                    </a:lnTo>
                    <a:lnTo>
                      <a:pt x="372" y="611"/>
                    </a:lnTo>
                    <a:lnTo>
                      <a:pt x="372" y="609"/>
                    </a:lnTo>
                    <a:lnTo>
                      <a:pt x="372" y="613"/>
                    </a:lnTo>
                    <a:lnTo>
                      <a:pt x="357" y="617"/>
                    </a:lnTo>
                    <a:lnTo>
                      <a:pt x="357" y="620"/>
                    </a:lnTo>
                    <a:lnTo>
                      <a:pt x="350" y="617"/>
                    </a:lnTo>
                    <a:lnTo>
                      <a:pt x="348" y="620"/>
                    </a:lnTo>
                    <a:lnTo>
                      <a:pt x="345" y="622"/>
                    </a:lnTo>
                    <a:lnTo>
                      <a:pt x="348" y="624"/>
                    </a:lnTo>
                    <a:lnTo>
                      <a:pt x="341" y="624"/>
                    </a:lnTo>
                    <a:lnTo>
                      <a:pt x="336" y="629"/>
                    </a:lnTo>
                    <a:lnTo>
                      <a:pt x="330" y="626"/>
                    </a:lnTo>
                    <a:lnTo>
                      <a:pt x="323" y="629"/>
                    </a:lnTo>
                    <a:lnTo>
                      <a:pt x="323" y="624"/>
                    </a:lnTo>
                    <a:lnTo>
                      <a:pt x="323" y="629"/>
                    </a:lnTo>
                    <a:lnTo>
                      <a:pt x="312" y="631"/>
                    </a:lnTo>
                    <a:lnTo>
                      <a:pt x="305" y="635"/>
                    </a:lnTo>
                    <a:lnTo>
                      <a:pt x="305" y="633"/>
                    </a:lnTo>
                    <a:lnTo>
                      <a:pt x="305" y="635"/>
                    </a:lnTo>
                    <a:lnTo>
                      <a:pt x="294" y="644"/>
                    </a:lnTo>
                    <a:lnTo>
                      <a:pt x="292" y="646"/>
                    </a:lnTo>
                    <a:lnTo>
                      <a:pt x="290" y="644"/>
                    </a:lnTo>
                    <a:lnTo>
                      <a:pt x="292" y="646"/>
                    </a:lnTo>
                    <a:lnTo>
                      <a:pt x="283" y="653"/>
                    </a:lnTo>
                    <a:lnTo>
                      <a:pt x="276" y="664"/>
                    </a:lnTo>
                    <a:lnTo>
                      <a:pt x="276" y="671"/>
                    </a:lnTo>
                    <a:lnTo>
                      <a:pt x="276" y="675"/>
                    </a:lnTo>
                    <a:lnTo>
                      <a:pt x="276" y="677"/>
                    </a:lnTo>
                    <a:lnTo>
                      <a:pt x="276" y="680"/>
                    </a:lnTo>
                    <a:lnTo>
                      <a:pt x="279" y="680"/>
                    </a:lnTo>
                    <a:lnTo>
                      <a:pt x="281" y="677"/>
                    </a:lnTo>
                    <a:lnTo>
                      <a:pt x="279" y="680"/>
                    </a:lnTo>
                    <a:lnTo>
                      <a:pt x="281" y="680"/>
                    </a:lnTo>
                    <a:lnTo>
                      <a:pt x="281" y="677"/>
                    </a:lnTo>
                    <a:lnTo>
                      <a:pt x="281" y="680"/>
                    </a:lnTo>
                    <a:lnTo>
                      <a:pt x="285" y="682"/>
                    </a:lnTo>
                    <a:lnTo>
                      <a:pt x="281" y="680"/>
                    </a:lnTo>
                    <a:lnTo>
                      <a:pt x="283" y="682"/>
                    </a:lnTo>
                    <a:lnTo>
                      <a:pt x="285" y="682"/>
                    </a:lnTo>
                    <a:lnTo>
                      <a:pt x="281" y="682"/>
                    </a:lnTo>
                    <a:lnTo>
                      <a:pt x="279" y="682"/>
                    </a:lnTo>
                    <a:lnTo>
                      <a:pt x="272" y="691"/>
                    </a:lnTo>
                    <a:lnTo>
                      <a:pt x="272" y="697"/>
                    </a:lnTo>
                    <a:lnTo>
                      <a:pt x="270" y="695"/>
                    </a:lnTo>
                    <a:lnTo>
                      <a:pt x="267" y="695"/>
                    </a:lnTo>
                    <a:lnTo>
                      <a:pt x="270" y="697"/>
                    </a:lnTo>
                    <a:lnTo>
                      <a:pt x="267" y="697"/>
                    </a:lnTo>
                    <a:lnTo>
                      <a:pt x="270" y="700"/>
                    </a:lnTo>
                    <a:lnTo>
                      <a:pt x="267" y="700"/>
                    </a:lnTo>
                    <a:lnTo>
                      <a:pt x="267" y="702"/>
                    </a:lnTo>
                    <a:lnTo>
                      <a:pt x="267" y="704"/>
                    </a:lnTo>
                    <a:lnTo>
                      <a:pt x="267" y="706"/>
                    </a:lnTo>
                    <a:lnTo>
                      <a:pt x="270" y="706"/>
                    </a:lnTo>
                    <a:lnTo>
                      <a:pt x="272" y="704"/>
                    </a:lnTo>
                    <a:lnTo>
                      <a:pt x="270" y="706"/>
                    </a:lnTo>
                    <a:lnTo>
                      <a:pt x="267" y="704"/>
                    </a:lnTo>
                    <a:lnTo>
                      <a:pt x="270" y="702"/>
                    </a:lnTo>
                    <a:lnTo>
                      <a:pt x="270" y="704"/>
                    </a:lnTo>
                    <a:lnTo>
                      <a:pt x="270" y="702"/>
                    </a:lnTo>
                    <a:lnTo>
                      <a:pt x="272" y="702"/>
                    </a:lnTo>
                    <a:lnTo>
                      <a:pt x="270" y="700"/>
                    </a:lnTo>
                    <a:lnTo>
                      <a:pt x="272" y="697"/>
                    </a:lnTo>
                    <a:lnTo>
                      <a:pt x="274" y="706"/>
                    </a:lnTo>
                    <a:lnTo>
                      <a:pt x="270" y="715"/>
                    </a:lnTo>
                    <a:lnTo>
                      <a:pt x="272" y="717"/>
                    </a:lnTo>
                    <a:lnTo>
                      <a:pt x="263" y="728"/>
                    </a:lnTo>
                    <a:lnTo>
                      <a:pt x="261" y="735"/>
                    </a:lnTo>
                    <a:lnTo>
                      <a:pt x="263" y="737"/>
                    </a:lnTo>
                    <a:lnTo>
                      <a:pt x="250" y="740"/>
                    </a:lnTo>
                    <a:lnTo>
                      <a:pt x="247" y="744"/>
                    </a:lnTo>
                    <a:lnTo>
                      <a:pt x="236" y="751"/>
                    </a:lnTo>
                    <a:lnTo>
                      <a:pt x="225" y="755"/>
                    </a:lnTo>
                    <a:lnTo>
                      <a:pt x="225" y="753"/>
                    </a:lnTo>
                    <a:lnTo>
                      <a:pt x="223" y="757"/>
                    </a:lnTo>
                    <a:lnTo>
                      <a:pt x="223" y="760"/>
                    </a:lnTo>
                    <a:lnTo>
                      <a:pt x="216" y="764"/>
                    </a:lnTo>
                    <a:lnTo>
                      <a:pt x="212" y="766"/>
                    </a:lnTo>
                    <a:lnTo>
                      <a:pt x="203" y="766"/>
                    </a:lnTo>
                    <a:lnTo>
                      <a:pt x="192" y="771"/>
                    </a:lnTo>
                    <a:lnTo>
                      <a:pt x="189" y="773"/>
                    </a:lnTo>
                    <a:lnTo>
                      <a:pt x="189" y="775"/>
                    </a:lnTo>
                    <a:lnTo>
                      <a:pt x="192" y="775"/>
                    </a:lnTo>
                    <a:lnTo>
                      <a:pt x="189" y="777"/>
                    </a:lnTo>
                    <a:lnTo>
                      <a:pt x="172" y="775"/>
                    </a:lnTo>
                    <a:lnTo>
                      <a:pt x="158" y="771"/>
                    </a:lnTo>
                    <a:lnTo>
                      <a:pt x="156" y="773"/>
                    </a:lnTo>
                    <a:lnTo>
                      <a:pt x="152" y="768"/>
                    </a:lnTo>
                    <a:lnTo>
                      <a:pt x="145" y="764"/>
                    </a:lnTo>
                    <a:lnTo>
                      <a:pt x="143" y="762"/>
                    </a:lnTo>
                    <a:lnTo>
                      <a:pt x="136" y="757"/>
                    </a:lnTo>
                    <a:lnTo>
                      <a:pt x="134" y="755"/>
                    </a:lnTo>
                    <a:lnTo>
                      <a:pt x="123" y="746"/>
                    </a:lnTo>
                    <a:lnTo>
                      <a:pt x="125" y="746"/>
                    </a:lnTo>
                    <a:lnTo>
                      <a:pt x="125" y="744"/>
                    </a:lnTo>
                    <a:lnTo>
                      <a:pt x="127" y="744"/>
                    </a:lnTo>
                    <a:lnTo>
                      <a:pt x="132" y="744"/>
                    </a:lnTo>
                    <a:lnTo>
                      <a:pt x="134" y="744"/>
                    </a:lnTo>
                    <a:lnTo>
                      <a:pt x="132" y="742"/>
                    </a:lnTo>
                    <a:lnTo>
                      <a:pt x="132" y="740"/>
                    </a:lnTo>
                    <a:lnTo>
                      <a:pt x="129" y="740"/>
                    </a:lnTo>
                    <a:lnTo>
                      <a:pt x="132" y="737"/>
                    </a:lnTo>
                    <a:lnTo>
                      <a:pt x="129" y="735"/>
                    </a:lnTo>
                    <a:lnTo>
                      <a:pt x="132" y="735"/>
                    </a:lnTo>
                    <a:lnTo>
                      <a:pt x="136" y="731"/>
                    </a:lnTo>
                    <a:lnTo>
                      <a:pt x="138" y="726"/>
                    </a:lnTo>
                    <a:lnTo>
                      <a:pt x="140" y="726"/>
                    </a:lnTo>
                    <a:lnTo>
                      <a:pt x="136" y="720"/>
                    </a:lnTo>
                    <a:lnTo>
                      <a:pt x="140" y="717"/>
                    </a:lnTo>
                    <a:lnTo>
                      <a:pt x="143" y="720"/>
                    </a:lnTo>
                    <a:lnTo>
                      <a:pt x="145" y="717"/>
                    </a:lnTo>
                    <a:lnTo>
                      <a:pt x="147" y="713"/>
                    </a:lnTo>
                    <a:lnTo>
                      <a:pt x="147" y="708"/>
                    </a:lnTo>
                    <a:lnTo>
                      <a:pt x="143" y="704"/>
                    </a:lnTo>
                    <a:lnTo>
                      <a:pt x="143" y="702"/>
                    </a:lnTo>
                    <a:lnTo>
                      <a:pt x="138" y="695"/>
                    </a:lnTo>
                    <a:lnTo>
                      <a:pt x="136" y="691"/>
                    </a:lnTo>
                    <a:lnTo>
                      <a:pt x="134" y="686"/>
                    </a:lnTo>
                    <a:lnTo>
                      <a:pt x="132" y="684"/>
                    </a:lnTo>
                    <a:lnTo>
                      <a:pt x="136" y="684"/>
                    </a:lnTo>
                    <a:lnTo>
                      <a:pt x="136" y="680"/>
                    </a:lnTo>
                    <a:lnTo>
                      <a:pt x="138" y="682"/>
                    </a:lnTo>
                    <a:lnTo>
                      <a:pt x="138" y="680"/>
                    </a:lnTo>
                    <a:lnTo>
                      <a:pt x="140" y="680"/>
                    </a:lnTo>
                    <a:lnTo>
                      <a:pt x="140" y="675"/>
                    </a:lnTo>
                    <a:lnTo>
                      <a:pt x="143" y="675"/>
                    </a:lnTo>
                    <a:lnTo>
                      <a:pt x="145" y="671"/>
                    </a:lnTo>
                    <a:lnTo>
                      <a:pt x="145" y="666"/>
                    </a:lnTo>
                    <a:lnTo>
                      <a:pt x="143" y="664"/>
                    </a:lnTo>
                    <a:lnTo>
                      <a:pt x="143" y="662"/>
                    </a:lnTo>
                    <a:lnTo>
                      <a:pt x="140" y="662"/>
                    </a:lnTo>
                    <a:lnTo>
                      <a:pt x="140" y="657"/>
                    </a:lnTo>
                    <a:lnTo>
                      <a:pt x="138" y="657"/>
                    </a:lnTo>
                    <a:lnTo>
                      <a:pt x="136" y="660"/>
                    </a:lnTo>
                    <a:lnTo>
                      <a:pt x="136" y="655"/>
                    </a:lnTo>
                    <a:lnTo>
                      <a:pt x="132" y="646"/>
                    </a:lnTo>
                    <a:lnTo>
                      <a:pt x="129" y="646"/>
                    </a:lnTo>
                    <a:lnTo>
                      <a:pt x="129" y="644"/>
                    </a:lnTo>
                    <a:lnTo>
                      <a:pt x="132" y="642"/>
                    </a:lnTo>
                    <a:lnTo>
                      <a:pt x="136" y="642"/>
                    </a:lnTo>
                    <a:lnTo>
                      <a:pt x="138" y="633"/>
                    </a:lnTo>
                    <a:lnTo>
                      <a:pt x="143" y="631"/>
                    </a:lnTo>
                    <a:lnTo>
                      <a:pt x="147" y="626"/>
                    </a:lnTo>
                    <a:lnTo>
                      <a:pt x="145" y="622"/>
                    </a:lnTo>
                    <a:lnTo>
                      <a:pt x="145" y="620"/>
                    </a:lnTo>
                    <a:lnTo>
                      <a:pt x="147" y="620"/>
                    </a:lnTo>
                    <a:lnTo>
                      <a:pt x="149" y="617"/>
                    </a:lnTo>
                    <a:lnTo>
                      <a:pt x="147" y="615"/>
                    </a:lnTo>
                    <a:lnTo>
                      <a:pt x="149" y="609"/>
                    </a:lnTo>
                    <a:lnTo>
                      <a:pt x="149" y="604"/>
                    </a:lnTo>
                    <a:lnTo>
                      <a:pt x="152" y="604"/>
                    </a:lnTo>
                    <a:lnTo>
                      <a:pt x="152" y="600"/>
                    </a:lnTo>
                    <a:lnTo>
                      <a:pt x="154" y="600"/>
                    </a:lnTo>
                    <a:lnTo>
                      <a:pt x="156" y="591"/>
                    </a:lnTo>
                    <a:lnTo>
                      <a:pt x="156" y="589"/>
                    </a:lnTo>
                    <a:lnTo>
                      <a:pt x="158" y="584"/>
                    </a:lnTo>
                    <a:lnTo>
                      <a:pt x="160" y="582"/>
                    </a:lnTo>
                    <a:lnTo>
                      <a:pt x="163" y="584"/>
                    </a:lnTo>
                    <a:lnTo>
                      <a:pt x="165" y="582"/>
                    </a:lnTo>
                    <a:lnTo>
                      <a:pt x="165" y="577"/>
                    </a:lnTo>
                    <a:lnTo>
                      <a:pt x="167" y="575"/>
                    </a:lnTo>
                    <a:lnTo>
                      <a:pt x="165" y="573"/>
                    </a:lnTo>
                    <a:lnTo>
                      <a:pt x="163" y="573"/>
                    </a:lnTo>
                    <a:lnTo>
                      <a:pt x="160" y="571"/>
                    </a:lnTo>
                    <a:lnTo>
                      <a:pt x="160" y="569"/>
                    </a:lnTo>
                    <a:lnTo>
                      <a:pt x="158" y="566"/>
                    </a:lnTo>
                    <a:lnTo>
                      <a:pt x="160" y="566"/>
                    </a:lnTo>
                    <a:lnTo>
                      <a:pt x="158" y="564"/>
                    </a:lnTo>
                    <a:lnTo>
                      <a:pt x="160" y="562"/>
                    </a:lnTo>
                    <a:lnTo>
                      <a:pt x="158" y="562"/>
                    </a:lnTo>
                    <a:lnTo>
                      <a:pt x="156" y="566"/>
                    </a:lnTo>
                    <a:lnTo>
                      <a:pt x="154" y="566"/>
                    </a:lnTo>
                    <a:lnTo>
                      <a:pt x="156" y="562"/>
                    </a:lnTo>
                    <a:lnTo>
                      <a:pt x="154" y="562"/>
                    </a:lnTo>
                    <a:lnTo>
                      <a:pt x="147" y="566"/>
                    </a:lnTo>
                    <a:lnTo>
                      <a:pt x="143" y="564"/>
                    </a:lnTo>
                    <a:lnTo>
                      <a:pt x="138" y="562"/>
                    </a:lnTo>
                    <a:lnTo>
                      <a:pt x="138" y="560"/>
                    </a:lnTo>
                    <a:lnTo>
                      <a:pt x="136" y="562"/>
                    </a:lnTo>
                    <a:lnTo>
                      <a:pt x="132" y="560"/>
                    </a:lnTo>
                    <a:lnTo>
                      <a:pt x="134" y="557"/>
                    </a:lnTo>
                    <a:lnTo>
                      <a:pt x="134" y="555"/>
                    </a:lnTo>
                    <a:lnTo>
                      <a:pt x="138" y="549"/>
                    </a:lnTo>
                    <a:lnTo>
                      <a:pt x="138" y="544"/>
                    </a:lnTo>
                    <a:lnTo>
                      <a:pt x="140" y="544"/>
                    </a:lnTo>
                    <a:lnTo>
                      <a:pt x="140" y="542"/>
                    </a:lnTo>
                    <a:lnTo>
                      <a:pt x="140" y="537"/>
                    </a:lnTo>
                    <a:lnTo>
                      <a:pt x="140" y="535"/>
                    </a:lnTo>
                    <a:lnTo>
                      <a:pt x="143" y="535"/>
                    </a:lnTo>
                    <a:lnTo>
                      <a:pt x="143" y="531"/>
                    </a:lnTo>
                    <a:lnTo>
                      <a:pt x="140" y="531"/>
                    </a:lnTo>
                    <a:lnTo>
                      <a:pt x="143" y="526"/>
                    </a:lnTo>
                    <a:lnTo>
                      <a:pt x="138" y="524"/>
                    </a:lnTo>
                    <a:lnTo>
                      <a:pt x="140" y="522"/>
                    </a:lnTo>
                    <a:lnTo>
                      <a:pt x="140" y="520"/>
                    </a:lnTo>
                    <a:lnTo>
                      <a:pt x="145" y="513"/>
                    </a:lnTo>
                    <a:lnTo>
                      <a:pt x="147" y="509"/>
                    </a:lnTo>
                    <a:lnTo>
                      <a:pt x="145" y="509"/>
                    </a:lnTo>
                    <a:lnTo>
                      <a:pt x="145" y="504"/>
                    </a:lnTo>
                    <a:lnTo>
                      <a:pt x="145" y="502"/>
                    </a:lnTo>
                    <a:lnTo>
                      <a:pt x="138" y="493"/>
                    </a:lnTo>
                    <a:lnTo>
                      <a:pt x="138" y="491"/>
                    </a:lnTo>
                    <a:lnTo>
                      <a:pt x="138" y="489"/>
                    </a:lnTo>
                    <a:lnTo>
                      <a:pt x="143" y="486"/>
                    </a:lnTo>
                    <a:lnTo>
                      <a:pt x="147" y="489"/>
                    </a:lnTo>
                    <a:lnTo>
                      <a:pt x="147" y="486"/>
                    </a:lnTo>
                    <a:lnTo>
                      <a:pt x="147" y="477"/>
                    </a:lnTo>
                    <a:lnTo>
                      <a:pt x="149" y="475"/>
                    </a:lnTo>
                    <a:lnTo>
                      <a:pt x="149" y="473"/>
                    </a:lnTo>
                    <a:lnTo>
                      <a:pt x="145" y="473"/>
                    </a:lnTo>
                    <a:lnTo>
                      <a:pt x="147" y="469"/>
                    </a:lnTo>
                    <a:lnTo>
                      <a:pt x="140" y="460"/>
                    </a:lnTo>
                    <a:lnTo>
                      <a:pt x="143" y="455"/>
                    </a:lnTo>
                    <a:lnTo>
                      <a:pt x="134" y="455"/>
                    </a:lnTo>
                    <a:lnTo>
                      <a:pt x="125" y="460"/>
                    </a:lnTo>
                    <a:lnTo>
                      <a:pt x="118" y="464"/>
                    </a:lnTo>
                    <a:lnTo>
                      <a:pt x="116" y="464"/>
                    </a:lnTo>
                    <a:lnTo>
                      <a:pt x="116" y="466"/>
                    </a:lnTo>
                    <a:lnTo>
                      <a:pt x="116" y="469"/>
                    </a:lnTo>
                    <a:lnTo>
                      <a:pt x="111" y="471"/>
                    </a:lnTo>
                    <a:lnTo>
                      <a:pt x="107" y="475"/>
                    </a:lnTo>
                    <a:lnTo>
                      <a:pt x="100" y="471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4" y="469"/>
                    </a:lnTo>
                    <a:lnTo>
                      <a:pt x="91" y="466"/>
                    </a:lnTo>
                    <a:lnTo>
                      <a:pt x="91" y="462"/>
                    </a:lnTo>
                    <a:lnTo>
                      <a:pt x="87" y="464"/>
                    </a:lnTo>
                    <a:lnTo>
                      <a:pt x="85" y="462"/>
                    </a:lnTo>
                    <a:lnTo>
                      <a:pt x="85" y="458"/>
                    </a:lnTo>
                    <a:lnTo>
                      <a:pt x="87" y="453"/>
                    </a:lnTo>
                    <a:lnTo>
                      <a:pt x="85" y="449"/>
                    </a:lnTo>
                    <a:lnTo>
                      <a:pt x="85" y="446"/>
                    </a:lnTo>
                    <a:lnTo>
                      <a:pt x="83" y="444"/>
                    </a:lnTo>
                    <a:lnTo>
                      <a:pt x="87" y="429"/>
                    </a:lnTo>
                    <a:lnTo>
                      <a:pt x="85" y="426"/>
                    </a:lnTo>
                    <a:lnTo>
                      <a:pt x="87" y="420"/>
                    </a:lnTo>
                    <a:lnTo>
                      <a:pt x="83" y="420"/>
                    </a:lnTo>
                    <a:lnTo>
                      <a:pt x="83" y="415"/>
                    </a:lnTo>
                    <a:lnTo>
                      <a:pt x="91" y="415"/>
                    </a:lnTo>
                    <a:lnTo>
                      <a:pt x="91" y="409"/>
                    </a:lnTo>
                    <a:lnTo>
                      <a:pt x="89" y="409"/>
                    </a:lnTo>
                    <a:lnTo>
                      <a:pt x="91" y="404"/>
                    </a:lnTo>
                    <a:lnTo>
                      <a:pt x="94" y="404"/>
                    </a:lnTo>
                    <a:lnTo>
                      <a:pt x="94" y="400"/>
                    </a:lnTo>
                    <a:lnTo>
                      <a:pt x="96" y="393"/>
                    </a:lnTo>
                    <a:lnTo>
                      <a:pt x="94" y="391"/>
                    </a:lnTo>
                    <a:lnTo>
                      <a:pt x="87" y="389"/>
                    </a:lnTo>
                    <a:lnTo>
                      <a:pt x="89" y="386"/>
                    </a:lnTo>
                    <a:lnTo>
                      <a:pt x="85" y="382"/>
                    </a:lnTo>
                    <a:lnTo>
                      <a:pt x="78" y="378"/>
                    </a:lnTo>
                    <a:lnTo>
                      <a:pt x="71" y="378"/>
                    </a:lnTo>
                    <a:lnTo>
                      <a:pt x="60" y="373"/>
                    </a:lnTo>
                    <a:lnTo>
                      <a:pt x="62" y="366"/>
                    </a:lnTo>
                    <a:lnTo>
                      <a:pt x="65" y="364"/>
                    </a:lnTo>
                    <a:lnTo>
                      <a:pt x="65" y="362"/>
                    </a:lnTo>
                    <a:lnTo>
                      <a:pt x="69" y="358"/>
                    </a:lnTo>
                    <a:lnTo>
                      <a:pt x="76" y="358"/>
                    </a:lnTo>
                    <a:lnTo>
                      <a:pt x="78" y="358"/>
                    </a:lnTo>
                    <a:lnTo>
                      <a:pt x="80" y="355"/>
                    </a:lnTo>
                    <a:lnTo>
                      <a:pt x="78" y="358"/>
                    </a:lnTo>
                    <a:lnTo>
                      <a:pt x="74" y="355"/>
                    </a:lnTo>
                    <a:lnTo>
                      <a:pt x="71" y="353"/>
                    </a:lnTo>
                    <a:lnTo>
                      <a:pt x="74" y="351"/>
                    </a:lnTo>
                    <a:lnTo>
                      <a:pt x="71" y="349"/>
                    </a:lnTo>
                    <a:lnTo>
                      <a:pt x="74" y="344"/>
                    </a:lnTo>
                    <a:lnTo>
                      <a:pt x="71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5" y="338"/>
                    </a:lnTo>
                    <a:lnTo>
                      <a:pt x="71" y="335"/>
                    </a:lnTo>
                    <a:lnTo>
                      <a:pt x="69" y="333"/>
                    </a:lnTo>
                    <a:lnTo>
                      <a:pt x="71" y="331"/>
                    </a:lnTo>
                    <a:lnTo>
                      <a:pt x="67" y="329"/>
                    </a:lnTo>
                    <a:lnTo>
                      <a:pt x="65" y="329"/>
                    </a:lnTo>
                    <a:lnTo>
                      <a:pt x="62" y="331"/>
                    </a:lnTo>
                    <a:lnTo>
                      <a:pt x="56" y="335"/>
                    </a:lnTo>
                    <a:lnTo>
                      <a:pt x="51" y="333"/>
                    </a:lnTo>
                    <a:lnTo>
                      <a:pt x="42" y="335"/>
                    </a:lnTo>
                    <a:lnTo>
                      <a:pt x="40" y="333"/>
                    </a:lnTo>
                    <a:lnTo>
                      <a:pt x="38" y="333"/>
                    </a:lnTo>
                    <a:lnTo>
                      <a:pt x="34" y="333"/>
                    </a:lnTo>
                    <a:lnTo>
                      <a:pt x="34" y="335"/>
                    </a:lnTo>
                    <a:lnTo>
                      <a:pt x="31" y="335"/>
                    </a:lnTo>
                    <a:lnTo>
                      <a:pt x="29" y="333"/>
                    </a:lnTo>
                    <a:lnTo>
                      <a:pt x="31" y="329"/>
                    </a:lnTo>
                    <a:lnTo>
                      <a:pt x="40" y="324"/>
                    </a:lnTo>
                    <a:lnTo>
                      <a:pt x="42" y="322"/>
                    </a:lnTo>
                    <a:lnTo>
                      <a:pt x="45" y="320"/>
                    </a:lnTo>
                    <a:lnTo>
                      <a:pt x="42" y="318"/>
                    </a:lnTo>
                    <a:lnTo>
                      <a:pt x="45" y="315"/>
                    </a:lnTo>
                    <a:lnTo>
                      <a:pt x="45" y="311"/>
                    </a:lnTo>
                    <a:lnTo>
                      <a:pt x="40" y="313"/>
                    </a:lnTo>
                    <a:lnTo>
                      <a:pt x="40" y="311"/>
                    </a:lnTo>
                    <a:lnTo>
                      <a:pt x="31" y="306"/>
                    </a:lnTo>
                    <a:lnTo>
                      <a:pt x="25" y="302"/>
                    </a:lnTo>
                    <a:lnTo>
                      <a:pt x="27" y="300"/>
                    </a:lnTo>
                    <a:lnTo>
                      <a:pt x="22" y="300"/>
                    </a:lnTo>
                    <a:lnTo>
                      <a:pt x="16" y="295"/>
                    </a:lnTo>
                    <a:lnTo>
                      <a:pt x="13" y="298"/>
                    </a:lnTo>
                    <a:lnTo>
                      <a:pt x="9" y="295"/>
                    </a:lnTo>
                    <a:lnTo>
                      <a:pt x="9" y="298"/>
                    </a:lnTo>
                    <a:lnTo>
                      <a:pt x="7" y="293"/>
                    </a:lnTo>
                    <a:lnTo>
                      <a:pt x="5" y="295"/>
                    </a:lnTo>
                    <a:lnTo>
                      <a:pt x="5" y="293"/>
                    </a:lnTo>
                    <a:lnTo>
                      <a:pt x="2" y="295"/>
                    </a:lnTo>
                    <a:lnTo>
                      <a:pt x="2" y="291"/>
                    </a:lnTo>
                    <a:lnTo>
                      <a:pt x="0" y="289"/>
                    </a:lnTo>
                    <a:lnTo>
                      <a:pt x="2" y="286"/>
                    </a:lnTo>
                    <a:lnTo>
                      <a:pt x="0" y="282"/>
                    </a:lnTo>
                    <a:lnTo>
                      <a:pt x="7" y="278"/>
                    </a:lnTo>
                    <a:lnTo>
                      <a:pt x="9" y="280"/>
                    </a:lnTo>
                    <a:lnTo>
                      <a:pt x="9" y="282"/>
                    </a:lnTo>
                    <a:lnTo>
                      <a:pt x="13" y="278"/>
                    </a:lnTo>
                    <a:lnTo>
                      <a:pt x="16" y="280"/>
                    </a:lnTo>
                    <a:lnTo>
                      <a:pt x="18" y="278"/>
                    </a:lnTo>
                    <a:lnTo>
                      <a:pt x="20" y="278"/>
                    </a:lnTo>
                    <a:lnTo>
                      <a:pt x="22" y="273"/>
                    </a:lnTo>
                    <a:lnTo>
                      <a:pt x="29" y="273"/>
                    </a:lnTo>
                    <a:lnTo>
                      <a:pt x="29" y="271"/>
                    </a:lnTo>
                    <a:lnTo>
                      <a:pt x="27" y="267"/>
                    </a:lnTo>
                    <a:lnTo>
                      <a:pt x="31" y="269"/>
                    </a:lnTo>
                    <a:lnTo>
                      <a:pt x="36" y="264"/>
                    </a:lnTo>
                    <a:lnTo>
                      <a:pt x="40" y="262"/>
                    </a:lnTo>
                    <a:lnTo>
                      <a:pt x="45" y="267"/>
                    </a:lnTo>
                    <a:lnTo>
                      <a:pt x="47" y="273"/>
                    </a:lnTo>
                    <a:lnTo>
                      <a:pt x="47" y="275"/>
                    </a:lnTo>
                    <a:lnTo>
                      <a:pt x="54" y="275"/>
                    </a:lnTo>
                    <a:lnTo>
                      <a:pt x="74" y="275"/>
                    </a:lnTo>
                    <a:lnTo>
                      <a:pt x="85" y="275"/>
                    </a:lnTo>
                    <a:lnTo>
                      <a:pt x="87" y="278"/>
                    </a:lnTo>
                    <a:lnTo>
                      <a:pt x="87" y="280"/>
                    </a:lnTo>
                    <a:lnTo>
                      <a:pt x="89" y="275"/>
                    </a:lnTo>
                    <a:lnTo>
                      <a:pt x="87" y="271"/>
                    </a:lnTo>
                    <a:lnTo>
                      <a:pt x="85" y="269"/>
                    </a:lnTo>
                    <a:lnTo>
                      <a:pt x="89" y="262"/>
                    </a:lnTo>
                    <a:lnTo>
                      <a:pt x="94" y="258"/>
                    </a:lnTo>
                    <a:lnTo>
                      <a:pt x="94" y="253"/>
                    </a:lnTo>
                    <a:lnTo>
                      <a:pt x="96" y="251"/>
                    </a:lnTo>
                    <a:lnTo>
                      <a:pt x="103" y="251"/>
                    </a:lnTo>
                    <a:lnTo>
                      <a:pt x="105" y="253"/>
                    </a:lnTo>
                    <a:lnTo>
                      <a:pt x="107" y="249"/>
                    </a:lnTo>
                    <a:lnTo>
                      <a:pt x="107" y="247"/>
                    </a:lnTo>
                    <a:lnTo>
                      <a:pt x="111" y="247"/>
                    </a:lnTo>
                    <a:lnTo>
                      <a:pt x="114" y="249"/>
                    </a:lnTo>
                    <a:lnTo>
                      <a:pt x="114" y="253"/>
                    </a:lnTo>
                    <a:lnTo>
                      <a:pt x="116" y="251"/>
                    </a:lnTo>
                    <a:lnTo>
                      <a:pt x="118" y="251"/>
                    </a:lnTo>
                    <a:lnTo>
                      <a:pt x="118" y="253"/>
                    </a:lnTo>
                    <a:lnTo>
                      <a:pt x="120" y="258"/>
                    </a:lnTo>
                    <a:lnTo>
                      <a:pt x="125" y="258"/>
                    </a:lnTo>
                    <a:lnTo>
                      <a:pt x="125" y="260"/>
                    </a:lnTo>
                    <a:lnTo>
                      <a:pt x="125" y="253"/>
                    </a:lnTo>
                    <a:lnTo>
                      <a:pt x="129" y="253"/>
                    </a:lnTo>
                    <a:lnTo>
                      <a:pt x="129" y="251"/>
                    </a:lnTo>
                    <a:lnTo>
                      <a:pt x="143" y="249"/>
                    </a:lnTo>
                    <a:lnTo>
                      <a:pt x="145" y="249"/>
                    </a:lnTo>
                    <a:lnTo>
                      <a:pt x="145" y="247"/>
                    </a:lnTo>
                    <a:lnTo>
                      <a:pt x="149" y="249"/>
                    </a:lnTo>
                    <a:lnTo>
                      <a:pt x="152" y="249"/>
                    </a:lnTo>
                    <a:lnTo>
                      <a:pt x="156" y="253"/>
                    </a:lnTo>
                    <a:lnTo>
                      <a:pt x="160" y="253"/>
                    </a:lnTo>
                    <a:lnTo>
                      <a:pt x="163" y="251"/>
                    </a:lnTo>
                    <a:lnTo>
                      <a:pt x="169" y="253"/>
                    </a:lnTo>
                    <a:lnTo>
                      <a:pt x="169" y="255"/>
                    </a:lnTo>
                    <a:lnTo>
                      <a:pt x="176" y="242"/>
                    </a:lnTo>
                    <a:lnTo>
                      <a:pt x="174" y="235"/>
                    </a:lnTo>
                    <a:lnTo>
                      <a:pt x="178" y="238"/>
                    </a:lnTo>
                    <a:lnTo>
                      <a:pt x="181" y="229"/>
                    </a:lnTo>
                    <a:lnTo>
                      <a:pt x="185" y="231"/>
                    </a:lnTo>
                    <a:lnTo>
                      <a:pt x="189" y="229"/>
                    </a:lnTo>
                    <a:lnTo>
                      <a:pt x="194" y="229"/>
                    </a:lnTo>
                    <a:lnTo>
                      <a:pt x="203" y="227"/>
                    </a:lnTo>
                    <a:lnTo>
                      <a:pt x="205" y="227"/>
                    </a:lnTo>
                    <a:lnTo>
                      <a:pt x="209" y="218"/>
                    </a:lnTo>
                    <a:lnTo>
                      <a:pt x="212" y="213"/>
                    </a:lnTo>
                    <a:lnTo>
                      <a:pt x="216" y="209"/>
                    </a:lnTo>
                    <a:lnTo>
                      <a:pt x="221" y="204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4" y="195"/>
                    </a:lnTo>
                    <a:lnTo>
                      <a:pt x="196" y="191"/>
                    </a:lnTo>
                    <a:lnTo>
                      <a:pt x="189" y="193"/>
                    </a:lnTo>
                    <a:lnTo>
                      <a:pt x="187" y="191"/>
                    </a:lnTo>
                    <a:lnTo>
                      <a:pt x="183" y="193"/>
                    </a:lnTo>
                    <a:lnTo>
                      <a:pt x="178" y="191"/>
                    </a:lnTo>
                    <a:lnTo>
                      <a:pt x="176" y="191"/>
                    </a:lnTo>
                    <a:lnTo>
                      <a:pt x="178" y="187"/>
                    </a:lnTo>
                    <a:lnTo>
                      <a:pt x="176" y="184"/>
                    </a:lnTo>
                    <a:lnTo>
                      <a:pt x="178" y="180"/>
                    </a:lnTo>
                    <a:lnTo>
                      <a:pt x="185" y="180"/>
                    </a:lnTo>
                    <a:lnTo>
                      <a:pt x="187" y="178"/>
                    </a:lnTo>
                    <a:lnTo>
                      <a:pt x="192" y="173"/>
                    </a:lnTo>
                    <a:lnTo>
                      <a:pt x="196" y="169"/>
                    </a:lnTo>
                    <a:lnTo>
                      <a:pt x="198" y="160"/>
                    </a:lnTo>
                    <a:lnTo>
                      <a:pt x="201" y="151"/>
                    </a:lnTo>
                    <a:lnTo>
                      <a:pt x="198" y="149"/>
                    </a:lnTo>
                    <a:lnTo>
                      <a:pt x="196" y="153"/>
                    </a:lnTo>
                    <a:lnTo>
                      <a:pt x="192" y="153"/>
                    </a:lnTo>
                    <a:lnTo>
                      <a:pt x="196" y="149"/>
                    </a:lnTo>
                    <a:lnTo>
                      <a:pt x="194" y="147"/>
                    </a:lnTo>
                    <a:lnTo>
                      <a:pt x="192" y="140"/>
                    </a:lnTo>
                    <a:lnTo>
                      <a:pt x="194" y="133"/>
                    </a:lnTo>
                    <a:lnTo>
                      <a:pt x="196" y="131"/>
                    </a:lnTo>
                    <a:lnTo>
                      <a:pt x="194" y="127"/>
                    </a:lnTo>
                    <a:lnTo>
                      <a:pt x="194" y="124"/>
                    </a:lnTo>
                    <a:lnTo>
                      <a:pt x="203" y="122"/>
                    </a:lnTo>
                    <a:lnTo>
                      <a:pt x="205" y="124"/>
                    </a:lnTo>
                    <a:lnTo>
                      <a:pt x="205" y="127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12" y="122"/>
                    </a:lnTo>
                    <a:lnTo>
                      <a:pt x="212" y="124"/>
                    </a:lnTo>
                    <a:lnTo>
                      <a:pt x="214" y="124"/>
                    </a:lnTo>
                    <a:lnTo>
                      <a:pt x="214" y="122"/>
                    </a:lnTo>
                    <a:lnTo>
                      <a:pt x="216" y="120"/>
                    </a:lnTo>
                    <a:lnTo>
                      <a:pt x="218" y="122"/>
                    </a:lnTo>
                    <a:lnTo>
                      <a:pt x="218" y="118"/>
                    </a:lnTo>
                    <a:lnTo>
                      <a:pt x="218" y="115"/>
                    </a:lnTo>
                    <a:lnTo>
                      <a:pt x="223" y="113"/>
                    </a:lnTo>
                    <a:lnTo>
                      <a:pt x="221" y="111"/>
                    </a:lnTo>
                    <a:lnTo>
                      <a:pt x="225" y="107"/>
                    </a:lnTo>
                    <a:lnTo>
                      <a:pt x="223" y="107"/>
                    </a:lnTo>
                    <a:lnTo>
                      <a:pt x="225" y="104"/>
                    </a:lnTo>
                    <a:lnTo>
                      <a:pt x="225" y="102"/>
                    </a:lnTo>
                    <a:lnTo>
                      <a:pt x="223" y="102"/>
                    </a:lnTo>
                    <a:lnTo>
                      <a:pt x="223" y="100"/>
                    </a:lnTo>
                    <a:lnTo>
                      <a:pt x="227" y="98"/>
                    </a:lnTo>
                    <a:lnTo>
                      <a:pt x="227" y="96"/>
                    </a:lnTo>
                    <a:lnTo>
                      <a:pt x="236" y="98"/>
                    </a:lnTo>
                    <a:lnTo>
                      <a:pt x="236" y="96"/>
                    </a:lnTo>
                    <a:lnTo>
                      <a:pt x="243" y="93"/>
                    </a:lnTo>
                    <a:lnTo>
                      <a:pt x="243" y="96"/>
                    </a:lnTo>
                    <a:lnTo>
                      <a:pt x="241" y="96"/>
                    </a:lnTo>
                    <a:lnTo>
                      <a:pt x="243" y="98"/>
                    </a:lnTo>
                    <a:lnTo>
                      <a:pt x="241" y="98"/>
                    </a:lnTo>
                    <a:lnTo>
                      <a:pt x="241" y="102"/>
                    </a:lnTo>
                    <a:lnTo>
                      <a:pt x="243" y="102"/>
                    </a:lnTo>
                    <a:lnTo>
                      <a:pt x="245" y="100"/>
                    </a:lnTo>
                    <a:lnTo>
                      <a:pt x="243" y="98"/>
                    </a:lnTo>
                    <a:lnTo>
                      <a:pt x="245" y="98"/>
                    </a:lnTo>
                    <a:lnTo>
                      <a:pt x="245" y="100"/>
                    </a:lnTo>
                    <a:lnTo>
                      <a:pt x="247" y="100"/>
                    </a:lnTo>
                    <a:lnTo>
                      <a:pt x="247" y="102"/>
                    </a:lnTo>
                    <a:lnTo>
                      <a:pt x="250" y="102"/>
                    </a:lnTo>
                    <a:lnTo>
                      <a:pt x="250" y="104"/>
                    </a:lnTo>
                    <a:lnTo>
                      <a:pt x="250" y="107"/>
                    </a:lnTo>
                    <a:lnTo>
                      <a:pt x="254" y="107"/>
                    </a:lnTo>
                    <a:lnTo>
                      <a:pt x="254" y="104"/>
                    </a:lnTo>
                    <a:lnTo>
                      <a:pt x="252" y="102"/>
                    </a:lnTo>
                    <a:lnTo>
                      <a:pt x="254" y="102"/>
                    </a:lnTo>
                    <a:lnTo>
                      <a:pt x="254" y="100"/>
                    </a:lnTo>
                    <a:lnTo>
                      <a:pt x="256" y="100"/>
                    </a:lnTo>
                    <a:lnTo>
                      <a:pt x="256" y="98"/>
                    </a:lnTo>
                    <a:lnTo>
                      <a:pt x="261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5" y="104"/>
                    </a:lnTo>
                    <a:lnTo>
                      <a:pt x="270" y="107"/>
                    </a:lnTo>
                    <a:lnTo>
                      <a:pt x="270" y="109"/>
                    </a:lnTo>
                    <a:lnTo>
                      <a:pt x="285" y="111"/>
                    </a:lnTo>
                    <a:lnTo>
                      <a:pt x="285" y="118"/>
                    </a:lnTo>
                    <a:lnTo>
                      <a:pt x="281" y="120"/>
                    </a:lnTo>
                    <a:lnTo>
                      <a:pt x="281" y="122"/>
                    </a:lnTo>
                    <a:lnTo>
                      <a:pt x="285" y="122"/>
                    </a:lnTo>
                    <a:lnTo>
                      <a:pt x="287" y="120"/>
                    </a:lnTo>
                    <a:lnTo>
                      <a:pt x="292" y="120"/>
                    </a:lnTo>
                    <a:lnTo>
                      <a:pt x="294" y="127"/>
                    </a:lnTo>
                    <a:lnTo>
                      <a:pt x="296" y="127"/>
                    </a:lnTo>
                    <a:lnTo>
                      <a:pt x="305" y="131"/>
                    </a:lnTo>
                    <a:lnTo>
                      <a:pt x="312" y="131"/>
                    </a:lnTo>
                    <a:lnTo>
                      <a:pt x="319" y="131"/>
                    </a:lnTo>
                    <a:lnTo>
                      <a:pt x="319" y="129"/>
                    </a:lnTo>
                    <a:lnTo>
                      <a:pt x="319" y="124"/>
                    </a:lnTo>
                    <a:lnTo>
                      <a:pt x="323" y="124"/>
                    </a:lnTo>
                    <a:lnTo>
                      <a:pt x="325" y="122"/>
                    </a:lnTo>
                    <a:lnTo>
                      <a:pt x="323" y="120"/>
                    </a:lnTo>
                    <a:lnTo>
                      <a:pt x="323" y="118"/>
                    </a:lnTo>
                    <a:lnTo>
                      <a:pt x="325" y="120"/>
                    </a:lnTo>
                    <a:lnTo>
                      <a:pt x="323" y="115"/>
                    </a:lnTo>
                    <a:lnTo>
                      <a:pt x="323" y="113"/>
                    </a:lnTo>
                    <a:lnTo>
                      <a:pt x="325" y="118"/>
                    </a:lnTo>
                    <a:lnTo>
                      <a:pt x="325" y="115"/>
                    </a:lnTo>
                    <a:lnTo>
                      <a:pt x="325" y="118"/>
                    </a:lnTo>
                    <a:lnTo>
                      <a:pt x="328" y="120"/>
                    </a:lnTo>
                    <a:lnTo>
                      <a:pt x="328" y="122"/>
                    </a:lnTo>
                    <a:lnTo>
                      <a:pt x="332" y="122"/>
                    </a:lnTo>
                    <a:lnTo>
                      <a:pt x="332" y="120"/>
                    </a:lnTo>
                    <a:lnTo>
                      <a:pt x="332" y="118"/>
                    </a:lnTo>
                    <a:lnTo>
                      <a:pt x="332" y="115"/>
                    </a:lnTo>
                    <a:lnTo>
                      <a:pt x="332" y="113"/>
                    </a:lnTo>
                    <a:lnTo>
                      <a:pt x="334" y="111"/>
                    </a:lnTo>
                    <a:lnTo>
                      <a:pt x="336" y="109"/>
                    </a:lnTo>
                    <a:lnTo>
                      <a:pt x="336" y="104"/>
                    </a:lnTo>
                    <a:lnTo>
                      <a:pt x="339" y="104"/>
                    </a:lnTo>
                    <a:lnTo>
                      <a:pt x="339" y="100"/>
                    </a:lnTo>
                    <a:lnTo>
                      <a:pt x="343" y="89"/>
                    </a:lnTo>
                    <a:lnTo>
                      <a:pt x="345" y="89"/>
                    </a:lnTo>
                    <a:lnTo>
                      <a:pt x="343" y="82"/>
                    </a:lnTo>
                    <a:lnTo>
                      <a:pt x="345" y="82"/>
                    </a:lnTo>
                    <a:lnTo>
                      <a:pt x="341" y="80"/>
                    </a:lnTo>
                    <a:lnTo>
                      <a:pt x="345" y="73"/>
                    </a:lnTo>
                    <a:lnTo>
                      <a:pt x="352" y="76"/>
                    </a:lnTo>
                    <a:lnTo>
                      <a:pt x="354" y="69"/>
                    </a:lnTo>
                    <a:lnTo>
                      <a:pt x="359" y="71"/>
                    </a:lnTo>
                    <a:lnTo>
                      <a:pt x="365" y="69"/>
                    </a:lnTo>
                    <a:lnTo>
                      <a:pt x="368" y="64"/>
                    </a:lnTo>
                    <a:lnTo>
                      <a:pt x="377" y="67"/>
                    </a:lnTo>
                    <a:lnTo>
                      <a:pt x="377" y="64"/>
                    </a:lnTo>
                    <a:lnTo>
                      <a:pt x="379" y="64"/>
                    </a:lnTo>
                    <a:lnTo>
                      <a:pt x="379" y="73"/>
                    </a:lnTo>
                    <a:lnTo>
                      <a:pt x="385" y="73"/>
                    </a:lnTo>
                    <a:lnTo>
                      <a:pt x="383" y="71"/>
                    </a:lnTo>
                    <a:lnTo>
                      <a:pt x="381" y="71"/>
                    </a:lnTo>
                    <a:lnTo>
                      <a:pt x="383" y="67"/>
                    </a:lnTo>
                    <a:lnTo>
                      <a:pt x="388" y="67"/>
                    </a:lnTo>
                    <a:lnTo>
                      <a:pt x="392" y="67"/>
                    </a:lnTo>
                    <a:lnTo>
                      <a:pt x="397" y="69"/>
                    </a:lnTo>
                    <a:lnTo>
                      <a:pt x="399" y="69"/>
                    </a:lnTo>
                    <a:lnTo>
                      <a:pt x="403" y="71"/>
                    </a:lnTo>
                    <a:lnTo>
                      <a:pt x="406" y="76"/>
                    </a:lnTo>
                    <a:lnTo>
                      <a:pt x="408" y="76"/>
                    </a:lnTo>
                    <a:lnTo>
                      <a:pt x="410" y="73"/>
                    </a:lnTo>
                    <a:lnTo>
                      <a:pt x="419" y="76"/>
                    </a:lnTo>
                    <a:lnTo>
                      <a:pt x="421" y="73"/>
                    </a:lnTo>
                    <a:lnTo>
                      <a:pt x="421" y="71"/>
                    </a:lnTo>
                    <a:lnTo>
                      <a:pt x="421" y="69"/>
                    </a:lnTo>
                    <a:lnTo>
                      <a:pt x="423" y="64"/>
                    </a:lnTo>
                    <a:lnTo>
                      <a:pt x="428" y="62"/>
                    </a:lnTo>
                    <a:lnTo>
                      <a:pt x="428" y="58"/>
                    </a:lnTo>
                    <a:lnTo>
                      <a:pt x="430" y="58"/>
                    </a:lnTo>
                    <a:lnTo>
                      <a:pt x="432" y="56"/>
                    </a:lnTo>
                    <a:lnTo>
                      <a:pt x="432" y="58"/>
                    </a:lnTo>
                    <a:lnTo>
                      <a:pt x="434" y="56"/>
                    </a:lnTo>
                    <a:lnTo>
                      <a:pt x="434" y="60"/>
                    </a:lnTo>
                    <a:lnTo>
                      <a:pt x="439" y="60"/>
                    </a:lnTo>
                    <a:lnTo>
                      <a:pt x="439" y="62"/>
                    </a:lnTo>
                    <a:lnTo>
                      <a:pt x="441" y="62"/>
                    </a:lnTo>
                    <a:lnTo>
                      <a:pt x="441" y="60"/>
                    </a:lnTo>
                    <a:lnTo>
                      <a:pt x="448" y="58"/>
                    </a:lnTo>
                    <a:lnTo>
                      <a:pt x="446" y="58"/>
                    </a:lnTo>
                    <a:lnTo>
                      <a:pt x="446" y="53"/>
                    </a:lnTo>
                    <a:lnTo>
                      <a:pt x="448" y="53"/>
                    </a:lnTo>
                    <a:lnTo>
                      <a:pt x="450" y="51"/>
                    </a:lnTo>
                    <a:lnTo>
                      <a:pt x="457" y="49"/>
                    </a:lnTo>
                    <a:lnTo>
                      <a:pt x="457" y="47"/>
                    </a:lnTo>
                    <a:lnTo>
                      <a:pt x="459" y="47"/>
                    </a:lnTo>
                    <a:lnTo>
                      <a:pt x="459" y="44"/>
                    </a:lnTo>
                    <a:lnTo>
                      <a:pt x="455" y="47"/>
                    </a:lnTo>
                    <a:lnTo>
                      <a:pt x="455" y="42"/>
                    </a:lnTo>
                    <a:lnTo>
                      <a:pt x="457" y="36"/>
                    </a:lnTo>
                    <a:lnTo>
                      <a:pt x="450" y="33"/>
                    </a:lnTo>
                    <a:lnTo>
                      <a:pt x="457" y="31"/>
                    </a:lnTo>
                    <a:lnTo>
                      <a:pt x="472" y="31"/>
                    </a:lnTo>
                    <a:lnTo>
                      <a:pt x="475" y="38"/>
                    </a:lnTo>
                    <a:lnTo>
                      <a:pt x="477" y="40"/>
                    </a:lnTo>
                    <a:lnTo>
                      <a:pt x="479" y="42"/>
                    </a:lnTo>
                    <a:lnTo>
                      <a:pt x="481" y="38"/>
                    </a:lnTo>
                    <a:lnTo>
                      <a:pt x="486" y="40"/>
                    </a:lnTo>
                    <a:lnTo>
                      <a:pt x="488" y="38"/>
                    </a:lnTo>
                    <a:lnTo>
                      <a:pt x="490" y="38"/>
                    </a:lnTo>
                    <a:lnTo>
                      <a:pt x="492" y="36"/>
                    </a:lnTo>
                    <a:lnTo>
                      <a:pt x="495" y="40"/>
                    </a:lnTo>
                    <a:lnTo>
                      <a:pt x="492" y="42"/>
                    </a:lnTo>
                    <a:lnTo>
                      <a:pt x="492" y="44"/>
                    </a:lnTo>
                    <a:lnTo>
                      <a:pt x="495" y="42"/>
                    </a:lnTo>
                    <a:lnTo>
                      <a:pt x="495" y="47"/>
                    </a:lnTo>
                    <a:lnTo>
                      <a:pt x="497" y="47"/>
                    </a:lnTo>
                    <a:lnTo>
                      <a:pt x="499" y="44"/>
                    </a:lnTo>
                    <a:lnTo>
                      <a:pt x="504" y="49"/>
                    </a:lnTo>
                    <a:lnTo>
                      <a:pt x="508" y="44"/>
                    </a:lnTo>
                    <a:lnTo>
                      <a:pt x="499" y="38"/>
                    </a:lnTo>
                    <a:lnTo>
                      <a:pt x="504" y="36"/>
                    </a:lnTo>
                    <a:lnTo>
                      <a:pt x="504" y="33"/>
                    </a:lnTo>
                    <a:lnTo>
                      <a:pt x="508" y="36"/>
                    </a:lnTo>
                    <a:lnTo>
                      <a:pt x="510" y="33"/>
                    </a:lnTo>
                    <a:lnTo>
                      <a:pt x="517" y="33"/>
                    </a:lnTo>
                    <a:lnTo>
                      <a:pt x="519" y="31"/>
                    </a:lnTo>
                    <a:lnTo>
                      <a:pt x="521" y="31"/>
                    </a:lnTo>
                    <a:lnTo>
                      <a:pt x="524" y="31"/>
                    </a:lnTo>
                    <a:lnTo>
                      <a:pt x="526" y="27"/>
                    </a:lnTo>
                    <a:lnTo>
                      <a:pt x="528" y="29"/>
                    </a:lnTo>
                    <a:lnTo>
                      <a:pt x="530" y="24"/>
                    </a:lnTo>
                    <a:lnTo>
                      <a:pt x="532" y="22"/>
                    </a:lnTo>
                    <a:lnTo>
                      <a:pt x="530" y="22"/>
                    </a:lnTo>
                    <a:lnTo>
                      <a:pt x="530" y="20"/>
                    </a:lnTo>
                    <a:lnTo>
                      <a:pt x="535" y="18"/>
                    </a:lnTo>
                    <a:lnTo>
                      <a:pt x="535" y="11"/>
                    </a:lnTo>
                    <a:lnTo>
                      <a:pt x="539" y="11"/>
                    </a:lnTo>
                    <a:lnTo>
                      <a:pt x="539" y="7"/>
                    </a:lnTo>
                    <a:lnTo>
                      <a:pt x="544" y="7"/>
                    </a:lnTo>
                    <a:lnTo>
                      <a:pt x="544" y="4"/>
                    </a:lnTo>
                    <a:lnTo>
                      <a:pt x="541" y="4"/>
                    </a:lnTo>
                    <a:lnTo>
                      <a:pt x="539" y="2"/>
                    </a:lnTo>
                    <a:lnTo>
                      <a:pt x="537" y="4"/>
                    </a:lnTo>
                    <a:lnTo>
                      <a:pt x="537" y="2"/>
                    </a:lnTo>
                    <a:lnTo>
                      <a:pt x="539" y="0"/>
                    </a:lnTo>
                    <a:lnTo>
                      <a:pt x="546" y="2"/>
                    </a:lnTo>
                    <a:lnTo>
                      <a:pt x="548" y="0"/>
                    </a:lnTo>
                    <a:lnTo>
                      <a:pt x="550" y="2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4" name="Freeform 897"/>
              <p:cNvSpPr>
                <a:spLocks/>
              </p:cNvSpPr>
              <p:nvPr/>
            </p:nvSpPr>
            <p:spPr bwMode="auto">
              <a:xfrm>
                <a:off x="2605" y="2552"/>
                <a:ext cx="650" cy="582"/>
              </a:xfrm>
              <a:custGeom>
                <a:avLst/>
                <a:gdLst>
                  <a:gd name="T0" fmla="*/ 183 w 650"/>
                  <a:gd name="T1" fmla="*/ 13 h 582"/>
                  <a:gd name="T2" fmla="*/ 232 w 650"/>
                  <a:gd name="T3" fmla="*/ 26 h 582"/>
                  <a:gd name="T4" fmla="*/ 247 w 650"/>
                  <a:gd name="T5" fmla="*/ 51 h 582"/>
                  <a:gd name="T6" fmla="*/ 281 w 650"/>
                  <a:gd name="T7" fmla="*/ 60 h 582"/>
                  <a:gd name="T8" fmla="*/ 303 w 650"/>
                  <a:gd name="T9" fmla="*/ 49 h 582"/>
                  <a:gd name="T10" fmla="*/ 336 w 650"/>
                  <a:gd name="T11" fmla="*/ 57 h 582"/>
                  <a:gd name="T12" fmla="*/ 381 w 650"/>
                  <a:gd name="T13" fmla="*/ 60 h 582"/>
                  <a:gd name="T14" fmla="*/ 376 w 650"/>
                  <a:gd name="T15" fmla="*/ 113 h 582"/>
                  <a:gd name="T16" fmla="*/ 385 w 650"/>
                  <a:gd name="T17" fmla="*/ 160 h 582"/>
                  <a:gd name="T18" fmla="*/ 432 w 650"/>
                  <a:gd name="T19" fmla="*/ 171 h 582"/>
                  <a:gd name="T20" fmla="*/ 485 w 650"/>
                  <a:gd name="T21" fmla="*/ 197 h 582"/>
                  <a:gd name="T22" fmla="*/ 508 w 650"/>
                  <a:gd name="T23" fmla="*/ 235 h 582"/>
                  <a:gd name="T24" fmla="*/ 519 w 650"/>
                  <a:gd name="T25" fmla="*/ 242 h 582"/>
                  <a:gd name="T26" fmla="*/ 532 w 650"/>
                  <a:gd name="T27" fmla="*/ 268 h 582"/>
                  <a:gd name="T28" fmla="*/ 595 w 650"/>
                  <a:gd name="T29" fmla="*/ 300 h 582"/>
                  <a:gd name="T30" fmla="*/ 633 w 650"/>
                  <a:gd name="T31" fmla="*/ 291 h 582"/>
                  <a:gd name="T32" fmla="*/ 624 w 650"/>
                  <a:gd name="T33" fmla="*/ 308 h 582"/>
                  <a:gd name="T34" fmla="*/ 592 w 650"/>
                  <a:gd name="T35" fmla="*/ 364 h 582"/>
                  <a:gd name="T36" fmla="*/ 561 w 650"/>
                  <a:gd name="T37" fmla="*/ 382 h 582"/>
                  <a:gd name="T38" fmla="*/ 519 w 650"/>
                  <a:gd name="T39" fmla="*/ 397 h 582"/>
                  <a:gd name="T40" fmla="*/ 488 w 650"/>
                  <a:gd name="T41" fmla="*/ 402 h 582"/>
                  <a:gd name="T42" fmla="*/ 454 w 650"/>
                  <a:gd name="T43" fmla="*/ 411 h 582"/>
                  <a:gd name="T44" fmla="*/ 470 w 650"/>
                  <a:gd name="T45" fmla="*/ 422 h 582"/>
                  <a:gd name="T46" fmla="*/ 474 w 650"/>
                  <a:gd name="T47" fmla="*/ 448 h 582"/>
                  <a:gd name="T48" fmla="*/ 439 w 650"/>
                  <a:gd name="T49" fmla="*/ 433 h 582"/>
                  <a:gd name="T50" fmla="*/ 405 w 650"/>
                  <a:gd name="T51" fmla="*/ 419 h 582"/>
                  <a:gd name="T52" fmla="*/ 387 w 650"/>
                  <a:gd name="T53" fmla="*/ 466 h 582"/>
                  <a:gd name="T54" fmla="*/ 336 w 650"/>
                  <a:gd name="T55" fmla="*/ 462 h 582"/>
                  <a:gd name="T56" fmla="*/ 281 w 650"/>
                  <a:gd name="T57" fmla="*/ 502 h 582"/>
                  <a:gd name="T58" fmla="*/ 240 w 650"/>
                  <a:gd name="T59" fmla="*/ 539 h 582"/>
                  <a:gd name="T60" fmla="*/ 218 w 650"/>
                  <a:gd name="T61" fmla="*/ 553 h 582"/>
                  <a:gd name="T62" fmla="*/ 156 w 650"/>
                  <a:gd name="T63" fmla="*/ 550 h 582"/>
                  <a:gd name="T64" fmla="*/ 125 w 650"/>
                  <a:gd name="T65" fmla="*/ 582 h 582"/>
                  <a:gd name="T66" fmla="*/ 89 w 650"/>
                  <a:gd name="T67" fmla="*/ 573 h 582"/>
                  <a:gd name="T68" fmla="*/ 40 w 650"/>
                  <a:gd name="T69" fmla="*/ 564 h 582"/>
                  <a:gd name="T70" fmla="*/ 36 w 650"/>
                  <a:gd name="T71" fmla="*/ 526 h 582"/>
                  <a:gd name="T72" fmla="*/ 49 w 650"/>
                  <a:gd name="T73" fmla="*/ 510 h 582"/>
                  <a:gd name="T74" fmla="*/ 2 w 650"/>
                  <a:gd name="T75" fmla="*/ 493 h 582"/>
                  <a:gd name="T76" fmla="*/ 22 w 650"/>
                  <a:gd name="T77" fmla="*/ 479 h 582"/>
                  <a:gd name="T78" fmla="*/ 31 w 650"/>
                  <a:gd name="T79" fmla="*/ 459 h 582"/>
                  <a:gd name="T80" fmla="*/ 31 w 650"/>
                  <a:gd name="T81" fmla="*/ 422 h 582"/>
                  <a:gd name="T82" fmla="*/ 18 w 650"/>
                  <a:gd name="T83" fmla="*/ 388 h 582"/>
                  <a:gd name="T84" fmla="*/ 31 w 650"/>
                  <a:gd name="T85" fmla="*/ 366 h 582"/>
                  <a:gd name="T86" fmla="*/ 42 w 650"/>
                  <a:gd name="T87" fmla="*/ 351 h 582"/>
                  <a:gd name="T88" fmla="*/ 64 w 650"/>
                  <a:gd name="T89" fmla="*/ 344 h 582"/>
                  <a:gd name="T90" fmla="*/ 38 w 650"/>
                  <a:gd name="T91" fmla="*/ 337 h 582"/>
                  <a:gd name="T92" fmla="*/ 36 w 650"/>
                  <a:gd name="T93" fmla="*/ 313 h 582"/>
                  <a:gd name="T94" fmla="*/ 44 w 650"/>
                  <a:gd name="T95" fmla="*/ 297 h 582"/>
                  <a:gd name="T96" fmla="*/ 58 w 650"/>
                  <a:gd name="T97" fmla="*/ 277 h 582"/>
                  <a:gd name="T98" fmla="*/ 47 w 650"/>
                  <a:gd name="T99" fmla="*/ 262 h 582"/>
                  <a:gd name="T100" fmla="*/ 47 w 650"/>
                  <a:gd name="T101" fmla="*/ 228 h 582"/>
                  <a:gd name="T102" fmla="*/ 42 w 650"/>
                  <a:gd name="T103" fmla="*/ 206 h 582"/>
                  <a:gd name="T104" fmla="*/ 56 w 650"/>
                  <a:gd name="T105" fmla="*/ 195 h 582"/>
                  <a:gd name="T106" fmla="*/ 76 w 650"/>
                  <a:gd name="T107" fmla="*/ 173 h 582"/>
                  <a:gd name="T108" fmla="*/ 91 w 650"/>
                  <a:gd name="T109" fmla="*/ 146 h 582"/>
                  <a:gd name="T110" fmla="*/ 73 w 650"/>
                  <a:gd name="T111" fmla="*/ 126 h 582"/>
                  <a:gd name="T112" fmla="*/ 87 w 650"/>
                  <a:gd name="T113" fmla="*/ 106 h 582"/>
                  <a:gd name="T114" fmla="*/ 96 w 650"/>
                  <a:gd name="T115" fmla="*/ 84 h 582"/>
                  <a:gd name="T116" fmla="*/ 136 w 650"/>
                  <a:gd name="T117" fmla="*/ 93 h 582"/>
                  <a:gd name="T118" fmla="*/ 151 w 650"/>
                  <a:gd name="T119" fmla="*/ 66 h 582"/>
                  <a:gd name="T120" fmla="*/ 147 w 650"/>
                  <a:gd name="T121" fmla="*/ 35 h 582"/>
                  <a:gd name="T122" fmla="*/ 149 w 650"/>
                  <a:gd name="T123" fmla="*/ 9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0" h="582">
                    <a:moveTo>
                      <a:pt x="156" y="4"/>
                    </a:moveTo>
                    <a:lnTo>
                      <a:pt x="163" y="4"/>
                    </a:lnTo>
                    <a:lnTo>
                      <a:pt x="163" y="9"/>
                    </a:lnTo>
                    <a:lnTo>
                      <a:pt x="165" y="11"/>
                    </a:lnTo>
                    <a:lnTo>
                      <a:pt x="169" y="13"/>
                    </a:lnTo>
                    <a:lnTo>
                      <a:pt x="176" y="13"/>
                    </a:lnTo>
                    <a:lnTo>
                      <a:pt x="178" y="17"/>
                    </a:lnTo>
                    <a:lnTo>
                      <a:pt x="180" y="17"/>
                    </a:lnTo>
                    <a:lnTo>
                      <a:pt x="180" y="13"/>
                    </a:lnTo>
                    <a:lnTo>
                      <a:pt x="183" y="13"/>
                    </a:lnTo>
                    <a:lnTo>
                      <a:pt x="191" y="13"/>
                    </a:lnTo>
                    <a:lnTo>
                      <a:pt x="194" y="13"/>
                    </a:lnTo>
                    <a:lnTo>
                      <a:pt x="207" y="17"/>
                    </a:lnTo>
                    <a:lnTo>
                      <a:pt x="212" y="20"/>
                    </a:lnTo>
                    <a:lnTo>
                      <a:pt x="214" y="17"/>
                    </a:lnTo>
                    <a:lnTo>
                      <a:pt x="218" y="17"/>
                    </a:lnTo>
                    <a:lnTo>
                      <a:pt x="220" y="17"/>
                    </a:lnTo>
                    <a:lnTo>
                      <a:pt x="223" y="22"/>
                    </a:lnTo>
                    <a:lnTo>
                      <a:pt x="227" y="22"/>
                    </a:lnTo>
                    <a:lnTo>
                      <a:pt x="232" y="26"/>
                    </a:lnTo>
                    <a:lnTo>
                      <a:pt x="232" y="31"/>
                    </a:lnTo>
                    <a:lnTo>
                      <a:pt x="232" y="35"/>
                    </a:lnTo>
                    <a:lnTo>
                      <a:pt x="236" y="35"/>
                    </a:lnTo>
                    <a:lnTo>
                      <a:pt x="238" y="35"/>
                    </a:lnTo>
                    <a:lnTo>
                      <a:pt x="245" y="35"/>
                    </a:lnTo>
                    <a:lnTo>
                      <a:pt x="247" y="37"/>
                    </a:lnTo>
                    <a:lnTo>
                      <a:pt x="245" y="42"/>
                    </a:lnTo>
                    <a:lnTo>
                      <a:pt x="249" y="46"/>
                    </a:lnTo>
                    <a:lnTo>
                      <a:pt x="245" y="51"/>
                    </a:lnTo>
                    <a:lnTo>
                      <a:pt x="247" y="51"/>
                    </a:lnTo>
                    <a:lnTo>
                      <a:pt x="249" y="49"/>
                    </a:lnTo>
                    <a:lnTo>
                      <a:pt x="254" y="53"/>
                    </a:lnTo>
                    <a:lnTo>
                      <a:pt x="258" y="51"/>
                    </a:lnTo>
                    <a:lnTo>
                      <a:pt x="261" y="53"/>
                    </a:lnTo>
                    <a:lnTo>
                      <a:pt x="265" y="55"/>
                    </a:lnTo>
                    <a:lnTo>
                      <a:pt x="267" y="57"/>
                    </a:lnTo>
                    <a:lnTo>
                      <a:pt x="272" y="57"/>
                    </a:lnTo>
                    <a:lnTo>
                      <a:pt x="276" y="64"/>
                    </a:lnTo>
                    <a:lnTo>
                      <a:pt x="283" y="62"/>
                    </a:lnTo>
                    <a:lnTo>
                      <a:pt x="281" y="60"/>
                    </a:lnTo>
                    <a:lnTo>
                      <a:pt x="283" y="57"/>
                    </a:lnTo>
                    <a:lnTo>
                      <a:pt x="285" y="55"/>
                    </a:lnTo>
                    <a:lnTo>
                      <a:pt x="285" y="51"/>
                    </a:lnTo>
                    <a:lnTo>
                      <a:pt x="287" y="46"/>
                    </a:lnTo>
                    <a:lnTo>
                      <a:pt x="285" y="44"/>
                    </a:lnTo>
                    <a:lnTo>
                      <a:pt x="285" y="42"/>
                    </a:lnTo>
                    <a:lnTo>
                      <a:pt x="294" y="46"/>
                    </a:lnTo>
                    <a:lnTo>
                      <a:pt x="296" y="49"/>
                    </a:lnTo>
                    <a:lnTo>
                      <a:pt x="298" y="49"/>
                    </a:lnTo>
                    <a:lnTo>
                      <a:pt x="303" y="49"/>
                    </a:lnTo>
                    <a:lnTo>
                      <a:pt x="305" y="49"/>
                    </a:lnTo>
                    <a:lnTo>
                      <a:pt x="310" y="53"/>
                    </a:lnTo>
                    <a:lnTo>
                      <a:pt x="314" y="53"/>
                    </a:lnTo>
                    <a:lnTo>
                      <a:pt x="318" y="60"/>
                    </a:lnTo>
                    <a:lnTo>
                      <a:pt x="325" y="55"/>
                    </a:lnTo>
                    <a:lnTo>
                      <a:pt x="325" y="53"/>
                    </a:lnTo>
                    <a:lnTo>
                      <a:pt x="330" y="51"/>
                    </a:lnTo>
                    <a:lnTo>
                      <a:pt x="330" y="55"/>
                    </a:lnTo>
                    <a:lnTo>
                      <a:pt x="334" y="57"/>
                    </a:lnTo>
                    <a:lnTo>
                      <a:pt x="336" y="57"/>
                    </a:lnTo>
                    <a:lnTo>
                      <a:pt x="338" y="51"/>
                    </a:lnTo>
                    <a:lnTo>
                      <a:pt x="343" y="49"/>
                    </a:lnTo>
                    <a:lnTo>
                      <a:pt x="354" y="46"/>
                    </a:lnTo>
                    <a:lnTo>
                      <a:pt x="356" y="44"/>
                    </a:lnTo>
                    <a:lnTo>
                      <a:pt x="363" y="44"/>
                    </a:lnTo>
                    <a:lnTo>
                      <a:pt x="365" y="46"/>
                    </a:lnTo>
                    <a:lnTo>
                      <a:pt x="367" y="49"/>
                    </a:lnTo>
                    <a:lnTo>
                      <a:pt x="370" y="53"/>
                    </a:lnTo>
                    <a:lnTo>
                      <a:pt x="376" y="57"/>
                    </a:lnTo>
                    <a:lnTo>
                      <a:pt x="381" y="60"/>
                    </a:lnTo>
                    <a:lnTo>
                      <a:pt x="385" y="64"/>
                    </a:lnTo>
                    <a:lnTo>
                      <a:pt x="385" y="66"/>
                    </a:lnTo>
                    <a:lnTo>
                      <a:pt x="390" y="73"/>
                    </a:lnTo>
                    <a:lnTo>
                      <a:pt x="387" y="82"/>
                    </a:lnTo>
                    <a:lnTo>
                      <a:pt x="387" y="86"/>
                    </a:lnTo>
                    <a:lnTo>
                      <a:pt x="385" y="89"/>
                    </a:lnTo>
                    <a:lnTo>
                      <a:pt x="383" y="97"/>
                    </a:lnTo>
                    <a:lnTo>
                      <a:pt x="383" y="100"/>
                    </a:lnTo>
                    <a:lnTo>
                      <a:pt x="385" y="104"/>
                    </a:lnTo>
                    <a:lnTo>
                      <a:pt x="376" y="113"/>
                    </a:lnTo>
                    <a:lnTo>
                      <a:pt x="374" y="115"/>
                    </a:lnTo>
                    <a:lnTo>
                      <a:pt x="374" y="124"/>
                    </a:lnTo>
                    <a:lnTo>
                      <a:pt x="383" y="122"/>
                    </a:lnTo>
                    <a:lnTo>
                      <a:pt x="383" y="124"/>
                    </a:lnTo>
                    <a:lnTo>
                      <a:pt x="385" y="126"/>
                    </a:lnTo>
                    <a:lnTo>
                      <a:pt x="385" y="149"/>
                    </a:lnTo>
                    <a:lnTo>
                      <a:pt x="383" y="153"/>
                    </a:lnTo>
                    <a:lnTo>
                      <a:pt x="379" y="153"/>
                    </a:lnTo>
                    <a:lnTo>
                      <a:pt x="381" y="157"/>
                    </a:lnTo>
                    <a:lnTo>
                      <a:pt x="385" y="160"/>
                    </a:lnTo>
                    <a:lnTo>
                      <a:pt x="396" y="162"/>
                    </a:lnTo>
                    <a:lnTo>
                      <a:pt x="401" y="168"/>
                    </a:lnTo>
                    <a:lnTo>
                      <a:pt x="403" y="171"/>
                    </a:lnTo>
                    <a:lnTo>
                      <a:pt x="410" y="175"/>
                    </a:lnTo>
                    <a:lnTo>
                      <a:pt x="416" y="173"/>
                    </a:lnTo>
                    <a:lnTo>
                      <a:pt x="419" y="175"/>
                    </a:lnTo>
                    <a:lnTo>
                      <a:pt x="421" y="175"/>
                    </a:lnTo>
                    <a:lnTo>
                      <a:pt x="423" y="173"/>
                    </a:lnTo>
                    <a:lnTo>
                      <a:pt x="430" y="173"/>
                    </a:lnTo>
                    <a:lnTo>
                      <a:pt x="432" y="171"/>
                    </a:lnTo>
                    <a:lnTo>
                      <a:pt x="436" y="175"/>
                    </a:lnTo>
                    <a:lnTo>
                      <a:pt x="439" y="184"/>
                    </a:lnTo>
                    <a:lnTo>
                      <a:pt x="443" y="188"/>
                    </a:lnTo>
                    <a:lnTo>
                      <a:pt x="445" y="186"/>
                    </a:lnTo>
                    <a:lnTo>
                      <a:pt x="448" y="188"/>
                    </a:lnTo>
                    <a:lnTo>
                      <a:pt x="459" y="182"/>
                    </a:lnTo>
                    <a:lnTo>
                      <a:pt x="463" y="182"/>
                    </a:lnTo>
                    <a:lnTo>
                      <a:pt x="468" y="184"/>
                    </a:lnTo>
                    <a:lnTo>
                      <a:pt x="470" y="188"/>
                    </a:lnTo>
                    <a:lnTo>
                      <a:pt x="485" y="197"/>
                    </a:lnTo>
                    <a:lnTo>
                      <a:pt x="485" y="202"/>
                    </a:lnTo>
                    <a:lnTo>
                      <a:pt x="488" y="204"/>
                    </a:lnTo>
                    <a:lnTo>
                      <a:pt x="494" y="211"/>
                    </a:lnTo>
                    <a:lnTo>
                      <a:pt x="492" y="213"/>
                    </a:lnTo>
                    <a:lnTo>
                      <a:pt x="497" y="215"/>
                    </a:lnTo>
                    <a:lnTo>
                      <a:pt x="499" y="213"/>
                    </a:lnTo>
                    <a:lnTo>
                      <a:pt x="497" y="217"/>
                    </a:lnTo>
                    <a:lnTo>
                      <a:pt x="501" y="226"/>
                    </a:lnTo>
                    <a:lnTo>
                      <a:pt x="501" y="228"/>
                    </a:lnTo>
                    <a:lnTo>
                      <a:pt x="508" y="235"/>
                    </a:lnTo>
                    <a:lnTo>
                      <a:pt x="506" y="237"/>
                    </a:lnTo>
                    <a:lnTo>
                      <a:pt x="499" y="242"/>
                    </a:lnTo>
                    <a:lnTo>
                      <a:pt x="499" y="248"/>
                    </a:lnTo>
                    <a:lnTo>
                      <a:pt x="503" y="248"/>
                    </a:lnTo>
                    <a:lnTo>
                      <a:pt x="508" y="248"/>
                    </a:lnTo>
                    <a:lnTo>
                      <a:pt x="510" y="246"/>
                    </a:lnTo>
                    <a:lnTo>
                      <a:pt x="510" y="240"/>
                    </a:lnTo>
                    <a:lnTo>
                      <a:pt x="512" y="240"/>
                    </a:lnTo>
                    <a:lnTo>
                      <a:pt x="517" y="240"/>
                    </a:lnTo>
                    <a:lnTo>
                      <a:pt x="519" y="242"/>
                    </a:lnTo>
                    <a:lnTo>
                      <a:pt x="514" y="244"/>
                    </a:lnTo>
                    <a:lnTo>
                      <a:pt x="517" y="253"/>
                    </a:lnTo>
                    <a:lnTo>
                      <a:pt x="523" y="253"/>
                    </a:lnTo>
                    <a:lnTo>
                      <a:pt x="530" y="248"/>
                    </a:lnTo>
                    <a:lnTo>
                      <a:pt x="532" y="248"/>
                    </a:lnTo>
                    <a:lnTo>
                      <a:pt x="532" y="251"/>
                    </a:lnTo>
                    <a:lnTo>
                      <a:pt x="530" y="255"/>
                    </a:lnTo>
                    <a:lnTo>
                      <a:pt x="530" y="260"/>
                    </a:lnTo>
                    <a:lnTo>
                      <a:pt x="532" y="266"/>
                    </a:lnTo>
                    <a:lnTo>
                      <a:pt x="532" y="268"/>
                    </a:lnTo>
                    <a:lnTo>
                      <a:pt x="534" y="284"/>
                    </a:lnTo>
                    <a:lnTo>
                      <a:pt x="537" y="284"/>
                    </a:lnTo>
                    <a:lnTo>
                      <a:pt x="537" y="295"/>
                    </a:lnTo>
                    <a:lnTo>
                      <a:pt x="541" y="302"/>
                    </a:lnTo>
                    <a:lnTo>
                      <a:pt x="548" y="302"/>
                    </a:lnTo>
                    <a:lnTo>
                      <a:pt x="550" y="300"/>
                    </a:lnTo>
                    <a:lnTo>
                      <a:pt x="559" y="293"/>
                    </a:lnTo>
                    <a:lnTo>
                      <a:pt x="563" y="293"/>
                    </a:lnTo>
                    <a:lnTo>
                      <a:pt x="575" y="300"/>
                    </a:lnTo>
                    <a:lnTo>
                      <a:pt x="595" y="300"/>
                    </a:lnTo>
                    <a:lnTo>
                      <a:pt x="597" y="297"/>
                    </a:lnTo>
                    <a:lnTo>
                      <a:pt x="599" y="297"/>
                    </a:lnTo>
                    <a:lnTo>
                      <a:pt x="604" y="297"/>
                    </a:lnTo>
                    <a:lnTo>
                      <a:pt x="606" y="300"/>
                    </a:lnTo>
                    <a:lnTo>
                      <a:pt x="617" y="297"/>
                    </a:lnTo>
                    <a:lnTo>
                      <a:pt x="619" y="297"/>
                    </a:lnTo>
                    <a:lnTo>
                      <a:pt x="624" y="297"/>
                    </a:lnTo>
                    <a:lnTo>
                      <a:pt x="628" y="295"/>
                    </a:lnTo>
                    <a:lnTo>
                      <a:pt x="630" y="291"/>
                    </a:lnTo>
                    <a:lnTo>
                      <a:pt x="633" y="291"/>
                    </a:lnTo>
                    <a:lnTo>
                      <a:pt x="635" y="288"/>
                    </a:lnTo>
                    <a:lnTo>
                      <a:pt x="637" y="293"/>
                    </a:lnTo>
                    <a:lnTo>
                      <a:pt x="646" y="286"/>
                    </a:lnTo>
                    <a:lnTo>
                      <a:pt x="650" y="291"/>
                    </a:lnTo>
                    <a:lnTo>
                      <a:pt x="650" y="295"/>
                    </a:lnTo>
                    <a:lnTo>
                      <a:pt x="644" y="297"/>
                    </a:lnTo>
                    <a:lnTo>
                      <a:pt x="641" y="297"/>
                    </a:lnTo>
                    <a:lnTo>
                      <a:pt x="635" y="304"/>
                    </a:lnTo>
                    <a:lnTo>
                      <a:pt x="626" y="306"/>
                    </a:lnTo>
                    <a:lnTo>
                      <a:pt x="624" y="308"/>
                    </a:lnTo>
                    <a:lnTo>
                      <a:pt x="619" y="311"/>
                    </a:lnTo>
                    <a:lnTo>
                      <a:pt x="619" y="317"/>
                    </a:lnTo>
                    <a:lnTo>
                      <a:pt x="608" y="331"/>
                    </a:lnTo>
                    <a:lnTo>
                      <a:pt x="612" y="333"/>
                    </a:lnTo>
                    <a:lnTo>
                      <a:pt x="608" y="339"/>
                    </a:lnTo>
                    <a:lnTo>
                      <a:pt x="608" y="351"/>
                    </a:lnTo>
                    <a:lnTo>
                      <a:pt x="599" y="362"/>
                    </a:lnTo>
                    <a:lnTo>
                      <a:pt x="597" y="362"/>
                    </a:lnTo>
                    <a:lnTo>
                      <a:pt x="597" y="364"/>
                    </a:lnTo>
                    <a:lnTo>
                      <a:pt x="592" y="364"/>
                    </a:lnTo>
                    <a:lnTo>
                      <a:pt x="588" y="362"/>
                    </a:lnTo>
                    <a:lnTo>
                      <a:pt x="586" y="359"/>
                    </a:lnTo>
                    <a:lnTo>
                      <a:pt x="584" y="359"/>
                    </a:lnTo>
                    <a:lnTo>
                      <a:pt x="579" y="366"/>
                    </a:lnTo>
                    <a:lnTo>
                      <a:pt x="575" y="368"/>
                    </a:lnTo>
                    <a:lnTo>
                      <a:pt x="563" y="368"/>
                    </a:lnTo>
                    <a:lnTo>
                      <a:pt x="561" y="373"/>
                    </a:lnTo>
                    <a:lnTo>
                      <a:pt x="561" y="377"/>
                    </a:lnTo>
                    <a:lnTo>
                      <a:pt x="563" y="377"/>
                    </a:lnTo>
                    <a:lnTo>
                      <a:pt x="561" y="382"/>
                    </a:lnTo>
                    <a:lnTo>
                      <a:pt x="546" y="386"/>
                    </a:lnTo>
                    <a:lnTo>
                      <a:pt x="543" y="384"/>
                    </a:lnTo>
                    <a:lnTo>
                      <a:pt x="541" y="388"/>
                    </a:lnTo>
                    <a:lnTo>
                      <a:pt x="534" y="388"/>
                    </a:lnTo>
                    <a:lnTo>
                      <a:pt x="528" y="386"/>
                    </a:lnTo>
                    <a:lnTo>
                      <a:pt x="523" y="386"/>
                    </a:lnTo>
                    <a:lnTo>
                      <a:pt x="526" y="393"/>
                    </a:lnTo>
                    <a:lnTo>
                      <a:pt x="521" y="395"/>
                    </a:lnTo>
                    <a:lnTo>
                      <a:pt x="519" y="393"/>
                    </a:lnTo>
                    <a:lnTo>
                      <a:pt x="519" y="397"/>
                    </a:lnTo>
                    <a:lnTo>
                      <a:pt x="517" y="399"/>
                    </a:lnTo>
                    <a:lnTo>
                      <a:pt x="517" y="402"/>
                    </a:lnTo>
                    <a:lnTo>
                      <a:pt x="517" y="408"/>
                    </a:lnTo>
                    <a:lnTo>
                      <a:pt x="512" y="411"/>
                    </a:lnTo>
                    <a:lnTo>
                      <a:pt x="512" y="408"/>
                    </a:lnTo>
                    <a:lnTo>
                      <a:pt x="499" y="406"/>
                    </a:lnTo>
                    <a:lnTo>
                      <a:pt x="492" y="404"/>
                    </a:lnTo>
                    <a:lnTo>
                      <a:pt x="485" y="406"/>
                    </a:lnTo>
                    <a:lnTo>
                      <a:pt x="485" y="404"/>
                    </a:lnTo>
                    <a:lnTo>
                      <a:pt x="488" y="402"/>
                    </a:lnTo>
                    <a:lnTo>
                      <a:pt x="483" y="399"/>
                    </a:lnTo>
                    <a:lnTo>
                      <a:pt x="474" y="395"/>
                    </a:lnTo>
                    <a:lnTo>
                      <a:pt x="472" y="397"/>
                    </a:lnTo>
                    <a:lnTo>
                      <a:pt x="468" y="399"/>
                    </a:lnTo>
                    <a:lnTo>
                      <a:pt x="465" y="399"/>
                    </a:lnTo>
                    <a:lnTo>
                      <a:pt x="463" y="408"/>
                    </a:lnTo>
                    <a:lnTo>
                      <a:pt x="461" y="408"/>
                    </a:lnTo>
                    <a:lnTo>
                      <a:pt x="459" y="408"/>
                    </a:lnTo>
                    <a:lnTo>
                      <a:pt x="459" y="413"/>
                    </a:lnTo>
                    <a:lnTo>
                      <a:pt x="454" y="411"/>
                    </a:lnTo>
                    <a:lnTo>
                      <a:pt x="450" y="404"/>
                    </a:lnTo>
                    <a:lnTo>
                      <a:pt x="448" y="406"/>
                    </a:lnTo>
                    <a:lnTo>
                      <a:pt x="450" y="413"/>
                    </a:lnTo>
                    <a:lnTo>
                      <a:pt x="448" y="415"/>
                    </a:lnTo>
                    <a:lnTo>
                      <a:pt x="445" y="419"/>
                    </a:lnTo>
                    <a:lnTo>
                      <a:pt x="457" y="422"/>
                    </a:lnTo>
                    <a:lnTo>
                      <a:pt x="463" y="426"/>
                    </a:lnTo>
                    <a:lnTo>
                      <a:pt x="463" y="422"/>
                    </a:lnTo>
                    <a:lnTo>
                      <a:pt x="468" y="424"/>
                    </a:lnTo>
                    <a:lnTo>
                      <a:pt x="470" y="422"/>
                    </a:lnTo>
                    <a:lnTo>
                      <a:pt x="474" y="424"/>
                    </a:lnTo>
                    <a:lnTo>
                      <a:pt x="477" y="424"/>
                    </a:lnTo>
                    <a:lnTo>
                      <a:pt x="479" y="426"/>
                    </a:lnTo>
                    <a:lnTo>
                      <a:pt x="477" y="428"/>
                    </a:lnTo>
                    <a:lnTo>
                      <a:pt x="479" y="433"/>
                    </a:lnTo>
                    <a:lnTo>
                      <a:pt x="474" y="433"/>
                    </a:lnTo>
                    <a:lnTo>
                      <a:pt x="474" y="437"/>
                    </a:lnTo>
                    <a:lnTo>
                      <a:pt x="474" y="439"/>
                    </a:lnTo>
                    <a:lnTo>
                      <a:pt x="481" y="444"/>
                    </a:lnTo>
                    <a:lnTo>
                      <a:pt x="474" y="448"/>
                    </a:lnTo>
                    <a:lnTo>
                      <a:pt x="468" y="448"/>
                    </a:lnTo>
                    <a:lnTo>
                      <a:pt x="459" y="444"/>
                    </a:lnTo>
                    <a:lnTo>
                      <a:pt x="459" y="442"/>
                    </a:lnTo>
                    <a:lnTo>
                      <a:pt x="452" y="435"/>
                    </a:lnTo>
                    <a:lnTo>
                      <a:pt x="452" y="439"/>
                    </a:lnTo>
                    <a:lnTo>
                      <a:pt x="448" y="442"/>
                    </a:lnTo>
                    <a:lnTo>
                      <a:pt x="445" y="435"/>
                    </a:lnTo>
                    <a:lnTo>
                      <a:pt x="441" y="435"/>
                    </a:lnTo>
                    <a:lnTo>
                      <a:pt x="443" y="433"/>
                    </a:lnTo>
                    <a:lnTo>
                      <a:pt x="439" y="433"/>
                    </a:lnTo>
                    <a:lnTo>
                      <a:pt x="436" y="422"/>
                    </a:lnTo>
                    <a:lnTo>
                      <a:pt x="432" y="413"/>
                    </a:lnTo>
                    <a:lnTo>
                      <a:pt x="428" y="415"/>
                    </a:lnTo>
                    <a:lnTo>
                      <a:pt x="425" y="413"/>
                    </a:lnTo>
                    <a:lnTo>
                      <a:pt x="423" y="413"/>
                    </a:lnTo>
                    <a:lnTo>
                      <a:pt x="421" y="408"/>
                    </a:lnTo>
                    <a:lnTo>
                      <a:pt x="414" y="417"/>
                    </a:lnTo>
                    <a:lnTo>
                      <a:pt x="410" y="417"/>
                    </a:lnTo>
                    <a:lnTo>
                      <a:pt x="408" y="417"/>
                    </a:lnTo>
                    <a:lnTo>
                      <a:pt x="405" y="419"/>
                    </a:lnTo>
                    <a:lnTo>
                      <a:pt x="401" y="419"/>
                    </a:lnTo>
                    <a:lnTo>
                      <a:pt x="399" y="424"/>
                    </a:lnTo>
                    <a:lnTo>
                      <a:pt x="396" y="428"/>
                    </a:lnTo>
                    <a:lnTo>
                      <a:pt x="392" y="435"/>
                    </a:lnTo>
                    <a:lnTo>
                      <a:pt x="399" y="435"/>
                    </a:lnTo>
                    <a:lnTo>
                      <a:pt x="401" y="439"/>
                    </a:lnTo>
                    <a:lnTo>
                      <a:pt x="403" y="442"/>
                    </a:lnTo>
                    <a:lnTo>
                      <a:pt x="401" y="451"/>
                    </a:lnTo>
                    <a:lnTo>
                      <a:pt x="392" y="459"/>
                    </a:lnTo>
                    <a:lnTo>
                      <a:pt x="387" y="466"/>
                    </a:lnTo>
                    <a:lnTo>
                      <a:pt x="383" y="466"/>
                    </a:lnTo>
                    <a:lnTo>
                      <a:pt x="381" y="466"/>
                    </a:lnTo>
                    <a:lnTo>
                      <a:pt x="374" y="457"/>
                    </a:lnTo>
                    <a:lnTo>
                      <a:pt x="367" y="459"/>
                    </a:lnTo>
                    <a:lnTo>
                      <a:pt x="363" y="453"/>
                    </a:lnTo>
                    <a:lnTo>
                      <a:pt x="359" y="455"/>
                    </a:lnTo>
                    <a:lnTo>
                      <a:pt x="354" y="457"/>
                    </a:lnTo>
                    <a:lnTo>
                      <a:pt x="347" y="459"/>
                    </a:lnTo>
                    <a:lnTo>
                      <a:pt x="343" y="462"/>
                    </a:lnTo>
                    <a:lnTo>
                      <a:pt x="336" y="462"/>
                    </a:lnTo>
                    <a:lnTo>
                      <a:pt x="330" y="466"/>
                    </a:lnTo>
                    <a:lnTo>
                      <a:pt x="323" y="466"/>
                    </a:lnTo>
                    <a:lnTo>
                      <a:pt x="316" y="471"/>
                    </a:lnTo>
                    <a:lnTo>
                      <a:pt x="312" y="475"/>
                    </a:lnTo>
                    <a:lnTo>
                      <a:pt x="298" y="475"/>
                    </a:lnTo>
                    <a:lnTo>
                      <a:pt x="289" y="477"/>
                    </a:lnTo>
                    <a:lnTo>
                      <a:pt x="283" y="484"/>
                    </a:lnTo>
                    <a:lnTo>
                      <a:pt x="285" y="493"/>
                    </a:lnTo>
                    <a:lnTo>
                      <a:pt x="283" y="495"/>
                    </a:lnTo>
                    <a:lnTo>
                      <a:pt x="281" y="502"/>
                    </a:lnTo>
                    <a:lnTo>
                      <a:pt x="281" y="506"/>
                    </a:lnTo>
                    <a:lnTo>
                      <a:pt x="283" y="508"/>
                    </a:lnTo>
                    <a:lnTo>
                      <a:pt x="285" y="515"/>
                    </a:lnTo>
                    <a:lnTo>
                      <a:pt x="283" y="524"/>
                    </a:lnTo>
                    <a:lnTo>
                      <a:pt x="276" y="526"/>
                    </a:lnTo>
                    <a:lnTo>
                      <a:pt x="269" y="524"/>
                    </a:lnTo>
                    <a:lnTo>
                      <a:pt x="256" y="522"/>
                    </a:lnTo>
                    <a:lnTo>
                      <a:pt x="240" y="528"/>
                    </a:lnTo>
                    <a:lnTo>
                      <a:pt x="238" y="530"/>
                    </a:lnTo>
                    <a:lnTo>
                      <a:pt x="240" y="539"/>
                    </a:lnTo>
                    <a:lnTo>
                      <a:pt x="238" y="542"/>
                    </a:lnTo>
                    <a:lnTo>
                      <a:pt x="236" y="544"/>
                    </a:lnTo>
                    <a:lnTo>
                      <a:pt x="234" y="542"/>
                    </a:lnTo>
                    <a:lnTo>
                      <a:pt x="232" y="535"/>
                    </a:lnTo>
                    <a:lnTo>
                      <a:pt x="227" y="535"/>
                    </a:lnTo>
                    <a:lnTo>
                      <a:pt x="227" y="537"/>
                    </a:lnTo>
                    <a:lnTo>
                      <a:pt x="229" y="542"/>
                    </a:lnTo>
                    <a:lnTo>
                      <a:pt x="227" y="544"/>
                    </a:lnTo>
                    <a:lnTo>
                      <a:pt x="223" y="550"/>
                    </a:lnTo>
                    <a:lnTo>
                      <a:pt x="218" y="553"/>
                    </a:lnTo>
                    <a:lnTo>
                      <a:pt x="209" y="553"/>
                    </a:lnTo>
                    <a:lnTo>
                      <a:pt x="205" y="550"/>
                    </a:lnTo>
                    <a:lnTo>
                      <a:pt x="198" y="544"/>
                    </a:lnTo>
                    <a:lnTo>
                      <a:pt x="196" y="544"/>
                    </a:lnTo>
                    <a:lnTo>
                      <a:pt x="194" y="544"/>
                    </a:lnTo>
                    <a:lnTo>
                      <a:pt x="187" y="548"/>
                    </a:lnTo>
                    <a:lnTo>
                      <a:pt x="174" y="546"/>
                    </a:lnTo>
                    <a:lnTo>
                      <a:pt x="167" y="546"/>
                    </a:lnTo>
                    <a:lnTo>
                      <a:pt x="160" y="548"/>
                    </a:lnTo>
                    <a:lnTo>
                      <a:pt x="156" y="550"/>
                    </a:lnTo>
                    <a:lnTo>
                      <a:pt x="154" y="553"/>
                    </a:lnTo>
                    <a:lnTo>
                      <a:pt x="145" y="553"/>
                    </a:lnTo>
                    <a:lnTo>
                      <a:pt x="145" y="557"/>
                    </a:lnTo>
                    <a:lnTo>
                      <a:pt x="142" y="566"/>
                    </a:lnTo>
                    <a:lnTo>
                      <a:pt x="134" y="570"/>
                    </a:lnTo>
                    <a:lnTo>
                      <a:pt x="134" y="573"/>
                    </a:lnTo>
                    <a:lnTo>
                      <a:pt x="131" y="579"/>
                    </a:lnTo>
                    <a:lnTo>
                      <a:pt x="127" y="579"/>
                    </a:lnTo>
                    <a:lnTo>
                      <a:pt x="127" y="582"/>
                    </a:lnTo>
                    <a:lnTo>
                      <a:pt x="125" y="582"/>
                    </a:lnTo>
                    <a:lnTo>
                      <a:pt x="118" y="579"/>
                    </a:lnTo>
                    <a:lnTo>
                      <a:pt x="116" y="575"/>
                    </a:lnTo>
                    <a:lnTo>
                      <a:pt x="113" y="575"/>
                    </a:lnTo>
                    <a:lnTo>
                      <a:pt x="113" y="570"/>
                    </a:lnTo>
                    <a:lnTo>
                      <a:pt x="111" y="573"/>
                    </a:lnTo>
                    <a:lnTo>
                      <a:pt x="109" y="577"/>
                    </a:lnTo>
                    <a:lnTo>
                      <a:pt x="105" y="575"/>
                    </a:lnTo>
                    <a:lnTo>
                      <a:pt x="98" y="575"/>
                    </a:lnTo>
                    <a:lnTo>
                      <a:pt x="91" y="573"/>
                    </a:lnTo>
                    <a:lnTo>
                      <a:pt x="89" y="573"/>
                    </a:lnTo>
                    <a:lnTo>
                      <a:pt x="87" y="575"/>
                    </a:lnTo>
                    <a:lnTo>
                      <a:pt x="80" y="577"/>
                    </a:lnTo>
                    <a:lnTo>
                      <a:pt x="67" y="573"/>
                    </a:lnTo>
                    <a:lnTo>
                      <a:pt x="64" y="575"/>
                    </a:lnTo>
                    <a:lnTo>
                      <a:pt x="60" y="575"/>
                    </a:lnTo>
                    <a:lnTo>
                      <a:pt x="56" y="573"/>
                    </a:lnTo>
                    <a:lnTo>
                      <a:pt x="51" y="570"/>
                    </a:lnTo>
                    <a:lnTo>
                      <a:pt x="49" y="570"/>
                    </a:lnTo>
                    <a:lnTo>
                      <a:pt x="38" y="568"/>
                    </a:lnTo>
                    <a:lnTo>
                      <a:pt x="40" y="564"/>
                    </a:lnTo>
                    <a:lnTo>
                      <a:pt x="38" y="562"/>
                    </a:lnTo>
                    <a:lnTo>
                      <a:pt x="38" y="557"/>
                    </a:lnTo>
                    <a:lnTo>
                      <a:pt x="36" y="553"/>
                    </a:lnTo>
                    <a:lnTo>
                      <a:pt x="38" y="546"/>
                    </a:lnTo>
                    <a:lnTo>
                      <a:pt x="36" y="546"/>
                    </a:lnTo>
                    <a:lnTo>
                      <a:pt x="38" y="542"/>
                    </a:lnTo>
                    <a:lnTo>
                      <a:pt x="36" y="542"/>
                    </a:lnTo>
                    <a:lnTo>
                      <a:pt x="33" y="535"/>
                    </a:lnTo>
                    <a:lnTo>
                      <a:pt x="36" y="530"/>
                    </a:lnTo>
                    <a:lnTo>
                      <a:pt x="36" y="526"/>
                    </a:lnTo>
                    <a:lnTo>
                      <a:pt x="38" y="526"/>
                    </a:lnTo>
                    <a:lnTo>
                      <a:pt x="36" y="526"/>
                    </a:lnTo>
                    <a:lnTo>
                      <a:pt x="36" y="522"/>
                    </a:lnTo>
                    <a:lnTo>
                      <a:pt x="38" y="519"/>
                    </a:lnTo>
                    <a:lnTo>
                      <a:pt x="40" y="519"/>
                    </a:lnTo>
                    <a:lnTo>
                      <a:pt x="42" y="519"/>
                    </a:lnTo>
                    <a:lnTo>
                      <a:pt x="42" y="517"/>
                    </a:lnTo>
                    <a:lnTo>
                      <a:pt x="47" y="515"/>
                    </a:lnTo>
                    <a:lnTo>
                      <a:pt x="49" y="517"/>
                    </a:lnTo>
                    <a:lnTo>
                      <a:pt x="49" y="510"/>
                    </a:lnTo>
                    <a:lnTo>
                      <a:pt x="49" y="508"/>
                    </a:lnTo>
                    <a:lnTo>
                      <a:pt x="44" y="508"/>
                    </a:lnTo>
                    <a:lnTo>
                      <a:pt x="40" y="504"/>
                    </a:lnTo>
                    <a:lnTo>
                      <a:pt x="36" y="504"/>
                    </a:lnTo>
                    <a:lnTo>
                      <a:pt x="29" y="504"/>
                    </a:lnTo>
                    <a:lnTo>
                      <a:pt x="24" y="506"/>
                    </a:lnTo>
                    <a:lnTo>
                      <a:pt x="18" y="504"/>
                    </a:lnTo>
                    <a:lnTo>
                      <a:pt x="13" y="504"/>
                    </a:lnTo>
                    <a:lnTo>
                      <a:pt x="7" y="499"/>
                    </a:lnTo>
                    <a:lnTo>
                      <a:pt x="2" y="493"/>
                    </a:lnTo>
                    <a:lnTo>
                      <a:pt x="0" y="491"/>
                    </a:lnTo>
                    <a:lnTo>
                      <a:pt x="7" y="491"/>
                    </a:lnTo>
                    <a:lnTo>
                      <a:pt x="7" y="486"/>
                    </a:lnTo>
                    <a:lnTo>
                      <a:pt x="11" y="488"/>
                    </a:lnTo>
                    <a:lnTo>
                      <a:pt x="18" y="488"/>
                    </a:lnTo>
                    <a:lnTo>
                      <a:pt x="18" y="486"/>
                    </a:lnTo>
                    <a:lnTo>
                      <a:pt x="20" y="484"/>
                    </a:lnTo>
                    <a:lnTo>
                      <a:pt x="24" y="484"/>
                    </a:lnTo>
                    <a:lnTo>
                      <a:pt x="24" y="479"/>
                    </a:lnTo>
                    <a:lnTo>
                      <a:pt x="22" y="479"/>
                    </a:lnTo>
                    <a:lnTo>
                      <a:pt x="22" y="477"/>
                    </a:lnTo>
                    <a:lnTo>
                      <a:pt x="24" y="477"/>
                    </a:lnTo>
                    <a:lnTo>
                      <a:pt x="27" y="475"/>
                    </a:lnTo>
                    <a:lnTo>
                      <a:pt x="31" y="473"/>
                    </a:lnTo>
                    <a:lnTo>
                      <a:pt x="31" y="471"/>
                    </a:lnTo>
                    <a:lnTo>
                      <a:pt x="33" y="464"/>
                    </a:lnTo>
                    <a:lnTo>
                      <a:pt x="27" y="466"/>
                    </a:lnTo>
                    <a:lnTo>
                      <a:pt x="24" y="464"/>
                    </a:lnTo>
                    <a:lnTo>
                      <a:pt x="24" y="462"/>
                    </a:lnTo>
                    <a:lnTo>
                      <a:pt x="31" y="459"/>
                    </a:lnTo>
                    <a:lnTo>
                      <a:pt x="31" y="455"/>
                    </a:lnTo>
                    <a:lnTo>
                      <a:pt x="29" y="457"/>
                    </a:lnTo>
                    <a:lnTo>
                      <a:pt x="27" y="455"/>
                    </a:lnTo>
                    <a:lnTo>
                      <a:pt x="29" y="446"/>
                    </a:lnTo>
                    <a:lnTo>
                      <a:pt x="33" y="446"/>
                    </a:lnTo>
                    <a:lnTo>
                      <a:pt x="33" y="444"/>
                    </a:lnTo>
                    <a:lnTo>
                      <a:pt x="31" y="439"/>
                    </a:lnTo>
                    <a:lnTo>
                      <a:pt x="31" y="428"/>
                    </a:lnTo>
                    <a:lnTo>
                      <a:pt x="31" y="426"/>
                    </a:lnTo>
                    <a:lnTo>
                      <a:pt x="31" y="422"/>
                    </a:lnTo>
                    <a:lnTo>
                      <a:pt x="33" y="419"/>
                    </a:lnTo>
                    <a:lnTo>
                      <a:pt x="33" y="415"/>
                    </a:lnTo>
                    <a:lnTo>
                      <a:pt x="36" y="413"/>
                    </a:lnTo>
                    <a:lnTo>
                      <a:pt x="33" y="404"/>
                    </a:lnTo>
                    <a:lnTo>
                      <a:pt x="31" y="402"/>
                    </a:lnTo>
                    <a:lnTo>
                      <a:pt x="31" y="399"/>
                    </a:lnTo>
                    <a:lnTo>
                      <a:pt x="20" y="395"/>
                    </a:lnTo>
                    <a:lnTo>
                      <a:pt x="20" y="393"/>
                    </a:lnTo>
                    <a:lnTo>
                      <a:pt x="18" y="391"/>
                    </a:lnTo>
                    <a:lnTo>
                      <a:pt x="18" y="388"/>
                    </a:lnTo>
                    <a:lnTo>
                      <a:pt x="22" y="386"/>
                    </a:lnTo>
                    <a:lnTo>
                      <a:pt x="22" y="384"/>
                    </a:lnTo>
                    <a:lnTo>
                      <a:pt x="20" y="384"/>
                    </a:lnTo>
                    <a:lnTo>
                      <a:pt x="22" y="382"/>
                    </a:lnTo>
                    <a:lnTo>
                      <a:pt x="24" y="382"/>
                    </a:lnTo>
                    <a:lnTo>
                      <a:pt x="27" y="379"/>
                    </a:lnTo>
                    <a:lnTo>
                      <a:pt x="31" y="375"/>
                    </a:lnTo>
                    <a:lnTo>
                      <a:pt x="29" y="373"/>
                    </a:lnTo>
                    <a:lnTo>
                      <a:pt x="27" y="373"/>
                    </a:lnTo>
                    <a:lnTo>
                      <a:pt x="31" y="366"/>
                    </a:lnTo>
                    <a:lnTo>
                      <a:pt x="29" y="362"/>
                    </a:lnTo>
                    <a:lnTo>
                      <a:pt x="33" y="362"/>
                    </a:lnTo>
                    <a:lnTo>
                      <a:pt x="33" y="364"/>
                    </a:lnTo>
                    <a:lnTo>
                      <a:pt x="36" y="364"/>
                    </a:lnTo>
                    <a:lnTo>
                      <a:pt x="40" y="362"/>
                    </a:lnTo>
                    <a:lnTo>
                      <a:pt x="40" y="359"/>
                    </a:lnTo>
                    <a:lnTo>
                      <a:pt x="42" y="357"/>
                    </a:lnTo>
                    <a:lnTo>
                      <a:pt x="38" y="355"/>
                    </a:lnTo>
                    <a:lnTo>
                      <a:pt x="38" y="353"/>
                    </a:lnTo>
                    <a:lnTo>
                      <a:pt x="42" y="351"/>
                    </a:lnTo>
                    <a:lnTo>
                      <a:pt x="47" y="353"/>
                    </a:lnTo>
                    <a:lnTo>
                      <a:pt x="47" y="351"/>
                    </a:lnTo>
                    <a:lnTo>
                      <a:pt x="51" y="351"/>
                    </a:lnTo>
                    <a:lnTo>
                      <a:pt x="53" y="351"/>
                    </a:lnTo>
                    <a:lnTo>
                      <a:pt x="53" y="348"/>
                    </a:lnTo>
                    <a:lnTo>
                      <a:pt x="58" y="346"/>
                    </a:lnTo>
                    <a:lnTo>
                      <a:pt x="58" y="342"/>
                    </a:lnTo>
                    <a:lnTo>
                      <a:pt x="58" y="346"/>
                    </a:lnTo>
                    <a:lnTo>
                      <a:pt x="62" y="346"/>
                    </a:lnTo>
                    <a:lnTo>
                      <a:pt x="64" y="344"/>
                    </a:lnTo>
                    <a:lnTo>
                      <a:pt x="62" y="342"/>
                    </a:lnTo>
                    <a:lnTo>
                      <a:pt x="60" y="342"/>
                    </a:lnTo>
                    <a:lnTo>
                      <a:pt x="60" y="339"/>
                    </a:lnTo>
                    <a:lnTo>
                      <a:pt x="53" y="339"/>
                    </a:lnTo>
                    <a:lnTo>
                      <a:pt x="49" y="339"/>
                    </a:lnTo>
                    <a:lnTo>
                      <a:pt x="49" y="335"/>
                    </a:lnTo>
                    <a:lnTo>
                      <a:pt x="44" y="337"/>
                    </a:lnTo>
                    <a:lnTo>
                      <a:pt x="42" y="333"/>
                    </a:lnTo>
                    <a:lnTo>
                      <a:pt x="40" y="333"/>
                    </a:lnTo>
                    <a:lnTo>
                      <a:pt x="38" y="337"/>
                    </a:lnTo>
                    <a:lnTo>
                      <a:pt x="36" y="333"/>
                    </a:lnTo>
                    <a:lnTo>
                      <a:pt x="33" y="335"/>
                    </a:lnTo>
                    <a:lnTo>
                      <a:pt x="31" y="333"/>
                    </a:lnTo>
                    <a:lnTo>
                      <a:pt x="29" y="331"/>
                    </a:lnTo>
                    <a:lnTo>
                      <a:pt x="29" y="328"/>
                    </a:lnTo>
                    <a:lnTo>
                      <a:pt x="31" y="324"/>
                    </a:lnTo>
                    <a:lnTo>
                      <a:pt x="29" y="322"/>
                    </a:lnTo>
                    <a:lnTo>
                      <a:pt x="29" y="315"/>
                    </a:lnTo>
                    <a:lnTo>
                      <a:pt x="36" y="315"/>
                    </a:lnTo>
                    <a:lnTo>
                      <a:pt x="36" y="313"/>
                    </a:lnTo>
                    <a:lnTo>
                      <a:pt x="42" y="311"/>
                    </a:lnTo>
                    <a:lnTo>
                      <a:pt x="47" y="308"/>
                    </a:lnTo>
                    <a:lnTo>
                      <a:pt x="47" y="306"/>
                    </a:lnTo>
                    <a:lnTo>
                      <a:pt x="44" y="306"/>
                    </a:lnTo>
                    <a:lnTo>
                      <a:pt x="38" y="304"/>
                    </a:lnTo>
                    <a:lnTo>
                      <a:pt x="38" y="300"/>
                    </a:lnTo>
                    <a:lnTo>
                      <a:pt x="40" y="300"/>
                    </a:lnTo>
                    <a:lnTo>
                      <a:pt x="40" y="297"/>
                    </a:lnTo>
                    <a:lnTo>
                      <a:pt x="42" y="297"/>
                    </a:lnTo>
                    <a:lnTo>
                      <a:pt x="44" y="297"/>
                    </a:lnTo>
                    <a:lnTo>
                      <a:pt x="47" y="291"/>
                    </a:lnTo>
                    <a:lnTo>
                      <a:pt x="51" y="291"/>
                    </a:lnTo>
                    <a:lnTo>
                      <a:pt x="49" y="284"/>
                    </a:lnTo>
                    <a:lnTo>
                      <a:pt x="53" y="286"/>
                    </a:lnTo>
                    <a:lnTo>
                      <a:pt x="53" y="282"/>
                    </a:lnTo>
                    <a:lnTo>
                      <a:pt x="56" y="280"/>
                    </a:lnTo>
                    <a:lnTo>
                      <a:pt x="53" y="277"/>
                    </a:lnTo>
                    <a:lnTo>
                      <a:pt x="56" y="277"/>
                    </a:lnTo>
                    <a:lnTo>
                      <a:pt x="58" y="280"/>
                    </a:lnTo>
                    <a:lnTo>
                      <a:pt x="58" y="277"/>
                    </a:lnTo>
                    <a:lnTo>
                      <a:pt x="58" y="275"/>
                    </a:lnTo>
                    <a:lnTo>
                      <a:pt x="58" y="273"/>
                    </a:lnTo>
                    <a:lnTo>
                      <a:pt x="56" y="273"/>
                    </a:lnTo>
                    <a:lnTo>
                      <a:pt x="51" y="268"/>
                    </a:lnTo>
                    <a:lnTo>
                      <a:pt x="49" y="271"/>
                    </a:lnTo>
                    <a:lnTo>
                      <a:pt x="49" y="268"/>
                    </a:lnTo>
                    <a:lnTo>
                      <a:pt x="44" y="266"/>
                    </a:lnTo>
                    <a:lnTo>
                      <a:pt x="42" y="264"/>
                    </a:lnTo>
                    <a:lnTo>
                      <a:pt x="44" y="264"/>
                    </a:lnTo>
                    <a:lnTo>
                      <a:pt x="47" y="262"/>
                    </a:lnTo>
                    <a:lnTo>
                      <a:pt x="51" y="260"/>
                    </a:lnTo>
                    <a:lnTo>
                      <a:pt x="51" y="251"/>
                    </a:lnTo>
                    <a:lnTo>
                      <a:pt x="49" y="248"/>
                    </a:lnTo>
                    <a:lnTo>
                      <a:pt x="47" y="244"/>
                    </a:lnTo>
                    <a:lnTo>
                      <a:pt x="49" y="242"/>
                    </a:lnTo>
                    <a:lnTo>
                      <a:pt x="47" y="237"/>
                    </a:lnTo>
                    <a:lnTo>
                      <a:pt x="51" y="233"/>
                    </a:lnTo>
                    <a:lnTo>
                      <a:pt x="47" y="231"/>
                    </a:lnTo>
                    <a:lnTo>
                      <a:pt x="44" y="231"/>
                    </a:lnTo>
                    <a:lnTo>
                      <a:pt x="47" y="228"/>
                    </a:lnTo>
                    <a:lnTo>
                      <a:pt x="47" y="226"/>
                    </a:lnTo>
                    <a:lnTo>
                      <a:pt x="40" y="222"/>
                    </a:lnTo>
                    <a:lnTo>
                      <a:pt x="40" y="220"/>
                    </a:lnTo>
                    <a:lnTo>
                      <a:pt x="44" y="217"/>
                    </a:lnTo>
                    <a:lnTo>
                      <a:pt x="44" y="213"/>
                    </a:lnTo>
                    <a:lnTo>
                      <a:pt x="40" y="211"/>
                    </a:lnTo>
                    <a:lnTo>
                      <a:pt x="42" y="208"/>
                    </a:lnTo>
                    <a:lnTo>
                      <a:pt x="44" y="211"/>
                    </a:lnTo>
                    <a:lnTo>
                      <a:pt x="49" y="208"/>
                    </a:lnTo>
                    <a:lnTo>
                      <a:pt x="42" y="206"/>
                    </a:lnTo>
                    <a:lnTo>
                      <a:pt x="47" y="206"/>
                    </a:lnTo>
                    <a:lnTo>
                      <a:pt x="47" y="204"/>
                    </a:lnTo>
                    <a:lnTo>
                      <a:pt x="51" y="204"/>
                    </a:lnTo>
                    <a:lnTo>
                      <a:pt x="51" y="202"/>
                    </a:lnTo>
                    <a:lnTo>
                      <a:pt x="49" y="200"/>
                    </a:lnTo>
                    <a:lnTo>
                      <a:pt x="51" y="197"/>
                    </a:lnTo>
                    <a:lnTo>
                      <a:pt x="51" y="193"/>
                    </a:lnTo>
                    <a:lnTo>
                      <a:pt x="53" y="195"/>
                    </a:lnTo>
                    <a:lnTo>
                      <a:pt x="53" y="193"/>
                    </a:lnTo>
                    <a:lnTo>
                      <a:pt x="56" y="195"/>
                    </a:lnTo>
                    <a:lnTo>
                      <a:pt x="58" y="193"/>
                    </a:lnTo>
                    <a:lnTo>
                      <a:pt x="58" y="195"/>
                    </a:lnTo>
                    <a:lnTo>
                      <a:pt x="60" y="197"/>
                    </a:lnTo>
                    <a:lnTo>
                      <a:pt x="67" y="193"/>
                    </a:lnTo>
                    <a:lnTo>
                      <a:pt x="71" y="193"/>
                    </a:lnTo>
                    <a:lnTo>
                      <a:pt x="71" y="186"/>
                    </a:lnTo>
                    <a:lnTo>
                      <a:pt x="69" y="180"/>
                    </a:lnTo>
                    <a:lnTo>
                      <a:pt x="69" y="177"/>
                    </a:lnTo>
                    <a:lnTo>
                      <a:pt x="73" y="171"/>
                    </a:lnTo>
                    <a:lnTo>
                      <a:pt x="76" y="173"/>
                    </a:lnTo>
                    <a:lnTo>
                      <a:pt x="78" y="175"/>
                    </a:lnTo>
                    <a:lnTo>
                      <a:pt x="85" y="157"/>
                    </a:lnTo>
                    <a:lnTo>
                      <a:pt x="96" y="153"/>
                    </a:lnTo>
                    <a:lnTo>
                      <a:pt x="100" y="155"/>
                    </a:lnTo>
                    <a:lnTo>
                      <a:pt x="100" y="153"/>
                    </a:lnTo>
                    <a:lnTo>
                      <a:pt x="98" y="151"/>
                    </a:lnTo>
                    <a:lnTo>
                      <a:pt x="98" y="149"/>
                    </a:lnTo>
                    <a:lnTo>
                      <a:pt x="93" y="149"/>
                    </a:lnTo>
                    <a:lnTo>
                      <a:pt x="93" y="146"/>
                    </a:lnTo>
                    <a:lnTo>
                      <a:pt x="91" y="146"/>
                    </a:lnTo>
                    <a:lnTo>
                      <a:pt x="91" y="142"/>
                    </a:lnTo>
                    <a:lnTo>
                      <a:pt x="85" y="142"/>
                    </a:lnTo>
                    <a:lnTo>
                      <a:pt x="87" y="135"/>
                    </a:lnTo>
                    <a:lnTo>
                      <a:pt x="82" y="137"/>
                    </a:lnTo>
                    <a:lnTo>
                      <a:pt x="82" y="133"/>
                    </a:lnTo>
                    <a:lnTo>
                      <a:pt x="78" y="131"/>
                    </a:lnTo>
                    <a:lnTo>
                      <a:pt x="78" y="133"/>
                    </a:lnTo>
                    <a:lnTo>
                      <a:pt x="76" y="133"/>
                    </a:lnTo>
                    <a:lnTo>
                      <a:pt x="76" y="126"/>
                    </a:lnTo>
                    <a:lnTo>
                      <a:pt x="73" y="126"/>
                    </a:lnTo>
                    <a:lnTo>
                      <a:pt x="73" y="120"/>
                    </a:lnTo>
                    <a:lnTo>
                      <a:pt x="80" y="122"/>
                    </a:lnTo>
                    <a:lnTo>
                      <a:pt x="78" y="120"/>
                    </a:lnTo>
                    <a:lnTo>
                      <a:pt x="80" y="115"/>
                    </a:lnTo>
                    <a:lnTo>
                      <a:pt x="82" y="115"/>
                    </a:lnTo>
                    <a:lnTo>
                      <a:pt x="85" y="117"/>
                    </a:lnTo>
                    <a:lnTo>
                      <a:pt x="87" y="117"/>
                    </a:lnTo>
                    <a:lnTo>
                      <a:pt x="87" y="113"/>
                    </a:lnTo>
                    <a:lnTo>
                      <a:pt x="85" y="111"/>
                    </a:lnTo>
                    <a:lnTo>
                      <a:pt x="87" y="106"/>
                    </a:lnTo>
                    <a:lnTo>
                      <a:pt x="89" y="104"/>
                    </a:lnTo>
                    <a:lnTo>
                      <a:pt x="87" y="102"/>
                    </a:lnTo>
                    <a:lnTo>
                      <a:pt x="89" y="93"/>
                    </a:lnTo>
                    <a:lnTo>
                      <a:pt x="93" y="93"/>
                    </a:lnTo>
                    <a:lnTo>
                      <a:pt x="96" y="91"/>
                    </a:lnTo>
                    <a:lnTo>
                      <a:pt x="93" y="91"/>
                    </a:lnTo>
                    <a:lnTo>
                      <a:pt x="89" y="89"/>
                    </a:lnTo>
                    <a:lnTo>
                      <a:pt x="89" y="86"/>
                    </a:lnTo>
                    <a:lnTo>
                      <a:pt x="93" y="84"/>
                    </a:lnTo>
                    <a:lnTo>
                      <a:pt x="96" y="84"/>
                    </a:lnTo>
                    <a:lnTo>
                      <a:pt x="100" y="80"/>
                    </a:lnTo>
                    <a:lnTo>
                      <a:pt x="100" y="82"/>
                    </a:lnTo>
                    <a:lnTo>
                      <a:pt x="116" y="91"/>
                    </a:lnTo>
                    <a:lnTo>
                      <a:pt x="116" y="95"/>
                    </a:lnTo>
                    <a:lnTo>
                      <a:pt x="120" y="93"/>
                    </a:lnTo>
                    <a:lnTo>
                      <a:pt x="122" y="95"/>
                    </a:lnTo>
                    <a:lnTo>
                      <a:pt x="127" y="95"/>
                    </a:lnTo>
                    <a:lnTo>
                      <a:pt x="129" y="97"/>
                    </a:lnTo>
                    <a:lnTo>
                      <a:pt x="134" y="95"/>
                    </a:lnTo>
                    <a:lnTo>
                      <a:pt x="136" y="93"/>
                    </a:lnTo>
                    <a:lnTo>
                      <a:pt x="134" y="91"/>
                    </a:lnTo>
                    <a:lnTo>
                      <a:pt x="136" y="82"/>
                    </a:lnTo>
                    <a:lnTo>
                      <a:pt x="134" y="80"/>
                    </a:lnTo>
                    <a:lnTo>
                      <a:pt x="136" y="73"/>
                    </a:lnTo>
                    <a:lnTo>
                      <a:pt x="134" y="71"/>
                    </a:lnTo>
                    <a:lnTo>
                      <a:pt x="136" y="71"/>
                    </a:lnTo>
                    <a:lnTo>
                      <a:pt x="140" y="69"/>
                    </a:lnTo>
                    <a:lnTo>
                      <a:pt x="145" y="69"/>
                    </a:lnTo>
                    <a:lnTo>
                      <a:pt x="147" y="64"/>
                    </a:lnTo>
                    <a:lnTo>
                      <a:pt x="151" y="66"/>
                    </a:lnTo>
                    <a:lnTo>
                      <a:pt x="151" y="64"/>
                    </a:lnTo>
                    <a:lnTo>
                      <a:pt x="154" y="60"/>
                    </a:lnTo>
                    <a:lnTo>
                      <a:pt x="151" y="57"/>
                    </a:lnTo>
                    <a:lnTo>
                      <a:pt x="151" y="53"/>
                    </a:lnTo>
                    <a:lnTo>
                      <a:pt x="149" y="51"/>
                    </a:lnTo>
                    <a:lnTo>
                      <a:pt x="151" y="51"/>
                    </a:lnTo>
                    <a:lnTo>
                      <a:pt x="154" y="49"/>
                    </a:lnTo>
                    <a:lnTo>
                      <a:pt x="154" y="44"/>
                    </a:lnTo>
                    <a:lnTo>
                      <a:pt x="149" y="35"/>
                    </a:lnTo>
                    <a:lnTo>
                      <a:pt x="147" y="35"/>
                    </a:lnTo>
                    <a:lnTo>
                      <a:pt x="149" y="31"/>
                    </a:lnTo>
                    <a:lnTo>
                      <a:pt x="154" y="31"/>
                    </a:lnTo>
                    <a:lnTo>
                      <a:pt x="154" y="29"/>
                    </a:lnTo>
                    <a:lnTo>
                      <a:pt x="158" y="29"/>
                    </a:lnTo>
                    <a:lnTo>
                      <a:pt x="158" y="24"/>
                    </a:lnTo>
                    <a:lnTo>
                      <a:pt x="160" y="22"/>
                    </a:lnTo>
                    <a:lnTo>
                      <a:pt x="160" y="15"/>
                    </a:lnTo>
                    <a:lnTo>
                      <a:pt x="156" y="13"/>
                    </a:lnTo>
                    <a:lnTo>
                      <a:pt x="156" y="11"/>
                    </a:lnTo>
                    <a:lnTo>
                      <a:pt x="149" y="9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4" y="2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5" name="Freeform 898"/>
              <p:cNvSpPr>
                <a:spLocks/>
              </p:cNvSpPr>
              <p:nvPr/>
            </p:nvSpPr>
            <p:spPr bwMode="auto">
              <a:xfrm>
                <a:off x="4594" y="1892"/>
                <a:ext cx="169" cy="227"/>
              </a:xfrm>
              <a:custGeom>
                <a:avLst/>
                <a:gdLst>
                  <a:gd name="T0" fmla="*/ 154 w 169"/>
                  <a:gd name="T1" fmla="*/ 9 h 227"/>
                  <a:gd name="T2" fmla="*/ 152 w 169"/>
                  <a:gd name="T3" fmla="*/ 42 h 227"/>
                  <a:gd name="T4" fmla="*/ 167 w 169"/>
                  <a:gd name="T5" fmla="*/ 47 h 227"/>
                  <a:gd name="T6" fmla="*/ 167 w 169"/>
                  <a:gd name="T7" fmla="*/ 58 h 227"/>
                  <a:gd name="T8" fmla="*/ 165 w 169"/>
                  <a:gd name="T9" fmla="*/ 71 h 227"/>
                  <a:gd name="T10" fmla="*/ 165 w 169"/>
                  <a:gd name="T11" fmla="*/ 93 h 227"/>
                  <a:gd name="T12" fmla="*/ 160 w 169"/>
                  <a:gd name="T13" fmla="*/ 102 h 227"/>
                  <a:gd name="T14" fmla="*/ 156 w 169"/>
                  <a:gd name="T15" fmla="*/ 120 h 227"/>
                  <a:gd name="T16" fmla="*/ 145 w 169"/>
                  <a:gd name="T17" fmla="*/ 113 h 227"/>
                  <a:gd name="T18" fmla="*/ 131 w 169"/>
                  <a:gd name="T19" fmla="*/ 127 h 227"/>
                  <a:gd name="T20" fmla="*/ 114 w 169"/>
                  <a:gd name="T21" fmla="*/ 120 h 227"/>
                  <a:gd name="T22" fmla="*/ 114 w 169"/>
                  <a:gd name="T23" fmla="*/ 142 h 227"/>
                  <a:gd name="T24" fmla="*/ 111 w 169"/>
                  <a:gd name="T25" fmla="*/ 153 h 227"/>
                  <a:gd name="T26" fmla="*/ 98 w 169"/>
                  <a:gd name="T27" fmla="*/ 164 h 227"/>
                  <a:gd name="T28" fmla="*/ 91 w 169"/>
                  <a:gd name="T29" fmla="*/ 187 h 227"/>
                  <a:gd name="T30" fmla="*/ 94 w 169"/>
                  <a:gd name="T31" fmla="*/ 202 h 227"/>
                  <a:gd name="T32" fmla="*/ 89 w 169"/>
                  <a:gd name="T33" fmla="*/ 209 h 227"/>
                  <a:gd name="T34" fmla="*/ 78 w 169"/>
                  <a:gd name="T35" fmla="*/ 220 h 227"/>
                  <a:gd name="T36" fmla="*/ 71 w 169"/>
                  <a:gd name="T37" fmla="*/ 222 h 227"/>
                  <a:gd name="T38" fmla="*/ 62 w 169"/>
                  <a:gd name="T39" fmla="*/ 224 h 227"/>
                  <a:gd name="T40" fmla="*/ 56 w 169"/>
                  <a:gd name="T41" fmla="*/ 220 h 227"/>
                  <a:gd name="T42" fmla="*/ 56 w 169"/>
                  <a:gd name="T43" fmla="*/ 213 h 227"/>
                  <a:gd name="T44" fmla="*/ 51 w 169"/>
                  <a:gd name="T45" fmla="*/ 204 h 227"/>
                  <a:gd name="T46" fmla="*/ 49 w 169"/>
                  <a:gd name="T47" fmla="*/ 198 h 227"/>
                  <a:gd name="T48" fmla="*/ 51 w 169"/>
                  <a:gd name="T49" fmla="*/ 193 h 227"/>
                  <a:gd name="T50" fmla="*/ 45 w 169"/>
                  <a:gd name="T51" fmla="*/ 187 h 227"/>
                  <a:gd name="T52" fmla="*/ 38 w 169"/>
                  <a:gd name="T53" fmla="*/ 180 h 227"/>
                  <a:gd name="T54" fmla="*/ 33 w 169"/>
                  <a:gd name="T55" fmla="*/ 193 h 227"/>
                  <a:gd name="T56" fmla="*/ 31 w 169"/>
                  <a:gd name="T57" fmla="*/ 211 h 227"/>
                  <a:gd name="T58" fmla="*/ 25 w 169"/>
                  <a:gd name="T59" fmla="*/ 184 h 227"/>
                  <a:gd name="T60" fmla="*/ 22 w 169"/>
                  <a:gd name="T61" fmla="*/ 176 h 227"/>
                  <a:gd name="T62" fmla="*/ 25 w 169"/>
                  <a:gd name="T63" fmla="*/ 169 h 227"/>
                  <a:gd name="T64" fmla="*/ 18 w 169"/>
                  <a:gd name="T65" fmla="*/ 167 h 227"/>
                  <a:gd name="T66" fmla="*/ 11 w 169"/>
                  <a:gd name="T67" fmla="*/ 147 h 227"/>
                  <a:gd name="T68" fmla="*/ 7 w 169"/>
                  <a:gd name="T69" fmla="*/ 142 h 227"/>
                  <a:gd name="T70" fmla="*/ 0 w 169"/>
                  <a:gd name="T71" fmla="*/ 125 h 227"/>
                  <a:gd name="T72" fmla="*/ 7 w 169"/>
                  <a:gd name="T73" fmla="*/ 122 h 227"/>
                  <a:gd name="T74" fmla="*/ 9 w 169"/>
                  <a:gd name="T75" fmla="*/ 113 h 227"/>
                  <a:gd name="T76" fmla="*/ 11 w 169"/>
                  <a:gd name="T77" fmla="*/ 91 h 227"/>
                  <a:gd name="T78" fmla="*/ 18 w 169"/>
                  <a:gd name="T79" fmla="*/ 80 h 227"/>
                  <a:gd name="T80" fmla="*/ 31 w 169"/>
                  <a:gd name="T81" fmla="*/ 76 h 227"/>
                  <a:gd name="T82" fmla="*/ 47 w 169"/>
                  <a:gd name="T83" fmla="*/ 62 h 227"/>
                  <a:gd name="T84" fmla="*/ 67 w 169"/>
                  <a:gd name="T85" fmla="*/ 62 h 227"/>
                  <a:gd name="T86" fmla="*/ 71 w 169"/>
                  <a:gd name="T87" fmla="*/ 51 h 227"/>
                  <a:gd name="T88" fmla="*/ 76 w 169"/>
                  <a:gd name="T89" fmla="*/ 53 h 227"/>
                  <a:gd name="T90" fmla="*/ 91 w 169"/>
                  <a:gd name="T91" fmla="*/ 45 h 227"/>
                  <a:gd name="T92" fmla="*/ 100 w 169"/>
                  <a:gd name="T93" fmla="*/ 47 h 227"/>
                  <a:gd name="T94" fmla="*/ 103 w 169"/>
                  <a:gd name="T95" fmla="*/ 56 h 227"/>
                  <a:gd name="T96" fmla="*/ 109 w 169"/>
                  <a:gd name="T97" fmla="*/ 29 h 227"/>
                  <a:gd name="T98" fmla="*/ 120 w 169"/>
                  <a:gd name="T99" fmla="*/ 29 h 227"/>
                  <a:gd name="T100" fmla="*/ 120 w 169"/>
                  <a:gd name="T101" fmla="*/ 20 h 227"/>
                  <a:gd name="T102" fmla="*/ 140 w 169"/>
                  <a:gd name="T103" fmla="*/ 16 h 227"/>
                  <a:gd name="T104" fmla="*/ 143 w 169"/>
                  <a:gd name="T105" fmla="*/ 5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27">
                    <a:moveTo>
                      <a:pt x="147" y="2"/>
                    </a:moveTo>
                    <a:lnTo>
                      <a:pt x="149" y="5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4" y="9"/>
                    </a:lnTo>
                    <a:lnTo>
                      <a:pt x="154" y="11"/>
                    </a:lnTo>
                    <a:lnTo>
                      <a:pt x="156" y="16"/>
                    </a:lnTo>
                    <a:lnTo>
                      <a:pt x="156" y="18"/>
                    </a:lnTo>
                    <a:lnTo>
                      <a:pt x="158" y="22"/>
                    </a:lnTo>
                    <a:lnTo>
                      <a:pt x="152" y="42"/>
                    </a:lnTo>
                    <a:lnTo>
                      <a:pt x="163" y="40"/>
                    </a:lnTo>
                    <a:lnTo>
                      <a:pt x="163" y="45"/>
                    </a:lnTo>
                    <a:lnTo>
                      <a:pt x="165" y="45"/>
                    </a:lnTo>
                    <a:lnTo>
                      <a:pt x="165" y="47"/>
                    </a:lnTo>
                    <a:lnTo>
                      <a:pt x="167" y="47"/>
                    </a:lnTo>
                    <a:lnTo>
                      <a:pt x="167" y="49"/>
                    </a:lnTo>
                    <a:lnTo>
                      <a:pt x="167" y="49"/>
                    </a:lnTo>
                    <a:lnTo>
                      <a:pt x="167" y="53"/>
                    </a:lnTo>
                    <a:lnTo>
                      <a:pt x="169" y="56"/>
                    </a:lnTo>
                    <a:lnTo>
                      <a:pt x="167" y="58"/>
                    </a:lnTo>
                    <a:lnTo>
                      <a:pt x="167" y="62"/>
                    </a:lnTo>
                    <a:lnTo>
                      <a:pt x="167" y="67"/>
                    </a:lnTo>
                    <a:lnTo>
                      <a:pt x="165" y="67"/>
                    </a:lnTo>
                    <a:lnTo>
                      <a:pt x="167" y="69"/>
                    </a:lnTo>
                    <a:lnTo>
                      <a:pt x="165" y="71"/>
                    </a:lnTo>
                    <a:lnTo>
                      <a:pt x="167" y="78"/>
                    </a:lnTo>
                    <a:lnTo>
                      <a:pt x="165" y="82"/>
                    </a:lnTo>
                    <a:lnTo>
                      <a:pt x="165" y="87"/>
                    </a:lnTo>
                    <a:lnTo>
                      <a:pt x="167" y="89"/>
                    </a:lnTo>
                    <a:lnTo>
                      <a:pt x="165" y="93"/>
                    </a:lnTo>
                    <a:lnTo>
                      <a:pt x="167" y="96"/>
                    </a:lnTo>
                    <a:lnTo>
                      <a:pt x="165" y="96"/>
                    </a:lnTo>
                    <a:lnTo>
                      <a:pt x="163" y="96"/>
                    </a:lnTo>
                    <a:lnTo>
                      <a:pt x="160" y="98"/>
                    </a:lnTo>
                    <a:lnTo>
                      <a:pt x="160" y="102"/>
                    </a:lnTo>
                    <a:lnTo>
                      <a:pt x="158" y="102"/>
                    </a:lnTo>
                    <a:lnTo>
                      <a:pt x="158" y="116"/>
                    </a:lnTo>
                    <a:lnTo>
                      <a:pt x="156" y="116"/>
                    </a:lnTo>
                    <a:lnTo>
                      <a:pt x="154" y="118"/>
                    </a:lnTo>
                    <a:lnTo>
                      <a:pt x="156" y="120"/>
                    </a:lnTo>
                    <a:lnTo>
                      <a:pt x="152" y="127"/>
                    </a:lnTo>
                    <a:lnTo>
                      <a:pt x="152" y="125"/>
                    </a:lnTo>
                    <a:lnTo>
                      <a:pt x="152" y="120"/>
                    </a:lnTo>
                    <a:lnTo>
                      <a:pt x="147" y="118"/>
                    </a:lnTo>
                    <a:lnTo>
                      <a:pt x="145" y="113"/>
                    </a:lnTo>
                    <a:lnTo>
                      <a:pt x="143" y="116"/>
                    </a:lnTo>
                    <a:lnTo>
                      <a:pt x="136" y="122"/>
                    </a:lnTo>
                    <a:lnTo>
                      <a:pt x="134" y="122"/>
                    </a:lnTo>
                    <a:lnTo>
                      <a:pt x="134" y="127"/>
                    </a:lnTo>
                    <a:lnTo>
                      <a:pt x="131" y="127"/>
                    </a:lnTo>
                    <a:lnTo>
                      <a:pt x="125" y="125"/>
                    </a:lnTo>
                    <a:lnTo>
                      <a:pt x="123" y="127"/>
                    </a:lnTo>
                    <a:lnTo>
                      <a:pt x="118" y="116"/>
                    </a:lnTo>
                    <a:lnTo>
                      <a:pt x="116" y="116"/>
                    </a:lnTo>
                    <a:lnTo>
                      <a:pt x="114" y="120"/>
                    </a:lnTo>
                    <a:lnTo>
                      <a:pt x="111" y="122"/>
                    </a:lnTo>
                    <a:lnTo>
                      <a:pt x="114" y="131"/>
                    </a:lnTo>
                    <a:lnTo>
                      <a:pt x="114" y="136"/>
                    </a:lnTo>
                    <a:lnTo>
                      <a:pt x="116" y="138"/>
                    </a:lnTo>
                    <a:lnTo>
                      <a:pt x="114" y="142"/>
                    </a:lnTo>
                    <a:lnTo>
                      <a:pt x="116" y="144"/>
                    </a:lnTo>
                    <a:lnTo>
                      <a:pt x="114" y="144"/>
                    </a:lnTo>
                    <a:lnTo>
                      <a:pt x="116" y="147"/>
                    </a:lnTo>
                    <a:lnTo>
                      <a:pt x="116" y="151"/>
                    </a:lnTo>
                    <a:lnTo>
                      <a:pt x="111" y="153"/>
                    </a:lnTo>
                    <a:lnTo>
                      <a:pt x="114" y="156"/>
                    </a:lnTo>
                    <a:lnTo>
                      <a:pt x="111" y="158"/>
                    </a:lnTo>
                    <a:lnTo>
                      <a:pt x="107" y="156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4"/>
                    </a:lnTo>
                    <a:lnTo>
                      <a:pt x="94" y="171"/>
                    </a:lnTo>
                    <a:lnTo>
                      <a:pt x="87" y="182"/>
                    </a:lnTo>
                    <a:lnTo>
                      <a:pt x="89" y="184"/>
                    </a:lnTo>
                    <a:lnTo>
                      <a:pt x="91" y="187"/>
                    </a:lnTo>
                    <a:lnTo>
                      <a:pt x="89" y="189"/>
                    </a:lnTo>
                    <a:lnTo>
                      <a:pt x="91" y="189"/>
                    </a:lnTo>
                    <a:lnTo>
                      <a:pt x="91" y="191"/>
                    </a:lnTo>
                    <a:lnTo>
                      <a:pt x="94" y="202"/>
                    </a:lnTo>
                    <a:lnTo>
                      <a:pt x="94" y="202"/>
                    </a:lnTo>
                    <a:lnTo>
                      <a:pt x="94" y="202"/>
                    </a:lnTo>
                    <a:lnTo>
                      <a:pt x="96" y="204"/>
                    </a:lnTo>
                    <a:lnTo>
                      <a:pt x="96" y="207"/>
                    </a:lnTo>
                    <a:lnTo>
                      <a:pt x="94" y="209"/>
                    </a:lnTo>
                    <a:lnTo>
                      <a:pt x="89" y="209"/>
                    </a:lnTo>
                    <a:lnTo>
                      <a:pt x="89" y="216"/>
                    </a:lnTo>
                    <a:lnTo>
                      <a:pt x="87" y="213"/>
                    </a:lnTo>
                    <a:lnTo>
                      <a:pt x="85" y="218"/>
                    </a:lnTo>
                    <a:lnTo>
                      <a:pt x="80" y="220"/>
                    </a:lnTo>
                    <a:lnTo>
                      <a:pt x="78" y="220"/>
                    </a:lnTo>
                    <a:lnTo>
                      <a:pt x="76" y="222"/>
                    </a:lnTo>
                    <a:lnTo>
                      <a:pt x="76" y="220"/>
                    </a:lnTo>
                    <a:lnTo>
                      <a:pt x="74" y="222"/>
                    </a:lnTo>
                    <a:lnTo>
                      <a:pt x="71" y="220"/>
                    </a:lnTo>
                    <a:lnTo>
                      <a:pt x="71" y="222"/>
                    </a:lnTo>
                    <a:lnTo>
                      <a:pt x="67" y="227"/>
                    </a:lnTo>
                    <a:lnTo>
                      <a:pt x="67" y="224"/>
                    </a:lnTo>
                    <a:lnTo>
                      <a:pt x="65" y="227"/>
                    </a:lnTo>
                    <a:lnTo>
                      <a:pt x="65" y="222"/>
                    </a:lnTo>
                    <a:lnTo>
                      <a:pt x="62" y="224"/>
                    </a:lnTo>
                    <a:lnTo>
                      <a:pt x="62" y="222"/>
                    </a:lnTo>
                    <a:lnTo>
                      <a:pt x="60" y="224"/>
                    </a:lnTo>
                    <a:lnTo>
                      <a:pt x="58" y="222"/>
                    </a:lnTo>
                    <a:lnTo>
                      <a:pt x="58" y="220"/>
                    </a:lnTo>
                    <a:lnTo>
                      <a:pt x="56" y="220"/>
                    </a:lnTo>
                    <a:lnTo>
                      <a:pt x="56" y="218"/>
                    </a:lnTo>
                    <a:lnTo>
                      <a:pt x="56" y="218"/>
                    </a:lnTo>
                    <a:lnTo>
                      <a:pt x="56" y="216"/>
                    </a:lnTo>
                    <a:lnTo>
                      <a:pt x="54" y="216"/>
                    </a:lnTo>
                    <a:lnTo>
                      <a:pt x="56" y="213"/>
                    </a:lnTo>
                    <a:lnTo>
                      <a:pt x="54" y="211"/>
                    </a:lnTo>
                    <a:lnTo>
                      <a:pt x="54" y="211"/>
                    </a:lnTo>
                    <a:lnTo>
                      <a:pt x="54" y="209"/>
                    </a:lnTo>
                    <a:lnTo>
                      <a:pt x="54" y="207"/>
                    </a:lnTo>
                    <a:lnTo>
                      <a:pt x="51" y="204"/>
                    </a:lnTo>
                    <a:lnTo>
                      <a:pt x="51" y="202"/>
                    </a:lnTo>
                    <a:lnTo>
                      <a:pt x="49" y="202"/>
                    </a:lnTo>
                    <a:lnTo>
                      <a:pt x="51" y="200"/>
                    </a:lnTo>
                    <a:lnTo>
                      <a:pt x="49" y="200"/>
                    </a:lnTo>
                    <a:lnTo>
                      <a:pt x="49" y="198"/>
                    </a:lnTo>
                    <a:lnTo>
                      <a:pt x="51" y="198"/>
                    </a:lnTo>
                    <a:lnTo>
                      <a:pt x="49" y="198"/>
                    </a:lnTo>
                    <a:lnTo>
                      <a:pt x="49" y="196"/>
                    </a:lnTo>
                    <a:lnTo>
                      <a:pt x="49" y="196"/>
                    </a:lnTo>
                    <a:lnTo>
                      <a:pt x="51" y="193"/>
                    </a:lnTo>
                    <a:lnTo>
                      <a:pt x="45" y="193"/>
                    </a:lnTo>
                    <a:lnTo>
                      <a:pt x="47" y="191"/>
                    </a:lnTo>
                    <a:lnTo>
                      <a:pt x="47" y="189"/>
                    </a:lnTo>
                    <a:lnTo>
                      <a:pt x="42" y="189"/>
                    </a:lnTo>
                    <a:lnTo>
                      <a:pt x="45" y="187"/>
                    </a:lnTo>
                    <a:lnTo>
                      <a:pt x="45" y="184"/>
                    </a:lnTo>
                    <a:lnTo>
                      <a:pt x="42" y="184"/>
                    </a:lnTo>
                    <a:lnTo>
                      <a:pt x="42" y="182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38" y="182"/>
                    </a:lnTo>
                    <a:lnTo>
                      <a:pt x="36" y="182"/>
                    </a:lnTo>
                    <a:lnTo>
                      <a:pt x="36" y="184"/>
                    </a:lnTo>
                    <a:lnTo>
                      <a:pt x="33" y="187"/>
                    </a:lnTo>
                    <a:lnTo>
                      <a:pt x="33" y="193"/>
                    </a:lnTo>
                    <a:lnTo>
                      <a:pt x="36" y="207"/>
                    </a:lnTo>
                    <a:lnTo>
                      <a:pt x="38" y="209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1" y="211"/>
                    </a:lnTo>
                    <a:lnTo>
                      <a:pt x="29" y="207"/>
                    </a:lnTo>
                    <a:lnTo>
                      <a:pt x="27" y="198"/>
                    </a:lnTo>
                    <a:lnTo>
                      <a:pt x="25" y="198"/>
                    </a:lnTo>
                    <a:lnTo>
                      <a:pt x="25" y="184"/>
                    </a:lnTo>
                    <a:lnTo>
                      <a:pt x="25" y="184"/>
                    </a:lnTo>
                    <a:lnTo>
                      <a:pt x="25" y="182"/>
                    </a:lnTo>
                    <a:lnTo>
                      <a:pt x="22" y="180"/>
                    </a:lnTo>
                    <a:lnTo>
                      <a:pt x="25" y="180"/>
                    </a:lnTo>
                    <a:lnTo>
                      <a:pt x="20" y="178"/>
                    </a:lnTo>
                    <a:lnTo>
                      <a:pt x="22" y="176"/>
                    </a:lnTo>
                    <a:lnTo>
                      <a:pt x="22" y="176"/>
                    </a:lnTo>
                    <a:lnTo>
                      <a:pt x="20" y="173"/>
                    </a:lnTo>
                    <a:lnTo>
                      <a:pt x="20" y="171"/>
                    </a:lnTo>
                    <a:lnTo>
                      <a:pt x="22" y="171"/>
                    </a:lnTo>
                    <a:lnTo>
                      <a:pt x="25" y="169"/>
                    </a:lnTo>
                    <a:lnTo>
                      <a:pt x="20" y="169"/>
                    </a:lnTo>
                    <a:lnTo>
                      <a:pt x="20" y="169"/>
                    </a:lnTo>
                    <a:lnTo>
                      <a:pt x="18" y="167"/>
                    </a:lnTo>
                    <a:lnTo>
                      <a:pt x="20" y="164"/>
                    </a:lnTo>
                    <a:lnTo>
                      <a:pt x="18" y="167"/>
                    </a:lnTo>
                    <a:lnTo>
                      <a:pt x="18" y="160"/>
                    </a:lnTo>
                    <a:lnTo>
                      <a:pt x="16" y="156"/>
                    </a:lnTo>
                    <a:lnTo>
                      <a:pt x="13" y="149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9" y="149"/>
                    </a:lnTo>
                    <a:lnTo>
                      <a:pt x="9" y="147"/>
                    </a:lnTo>
                    <a:lnTo>
                      <a:pt x="7" y="147"/>
                    </a:lnTo>
                    <a:lnTo>
                      <a:pt x="9" y="142"/>
                    </a:lnTo>
                    <a:lnTo>
                      <a:pt x="7" y="142"/>
                    </a:lnTo>
                    <a:lnTo>
                      <a:pt x="7" y="138"/>
                    </a:lnTo>
                    <a:lnTo>
                      <a:pt x="2" y="136"/>
                    </a:lnTo>
                    <a:lnTo>
                      <a:pt x="2" y="136"/>
                    </a:lnTo>
                    <a:lnTo>
                      <a:pt x="2" y="133"/>
                    </a:lnTo>
                    <a:lnTo>
                      <a:pt x="0" y="125"/>
                    </a:lnTo>
                    <a:lnTo>
                      <a:pt x="2" y="127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7" y="127"/>
                    </a:lnTo>
                    <a:lnTo>
                      <a:pt x="7" y="122"/>
                    </a:lnTo>
                    <a:lnTo>
                      <a:pt x="0" y="120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5" y="111"/>
                    </a:lnTo>
                    <a:lnTo>
                      <a:pt x="9" y="113"/>
                    </a:lnTo>
                    <a:lnTo>
                      <a:pt x="11" y="109"/>
                    </a:lnTo>
                    <a:lnTo>
                      <a:pt x="11" y="107"/>
                    </a:lnTo>
                    <a:lnTo>
                      <a:pt x="13" y="100"/>
                    </a:lnTo>
                    <a:lnTo>
                      <a:pt x="11" y="93"/>
                    </a:lnTo>
                    <a:lnTo>
                      <a:pt x="11" y="91"/>
                    </a:lnTo>
                    <a:lnTo>
                      <a:pt x="13" y="89"/>
                    </a:lnTo>
                    <a:lnTo>
                      <a:pt x="11" y="87"/>
                    </a:lnTo>
                    <a:lnTo>
                      <a:pt x="18" y="87"/>
                    </a:lnTo>
                    <a:lnTo>
                      <a:pt x="16" y="85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31" y="80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1" y="65"/>
                    </a:lnTo>
                    <a:lnTo>
                      <a:pt x="31" y="62"/>
                    </a:lnTo>
                    <a:lnTo>
                      <a:pt x="47" y="62"/>
                    </a:lnTo>
                    <a:lnTo>
                      <a:pt x="49" y="65"/>
                    </a:lnTo>
                    <a:lnTo>
                      <a:pt x="56" y="67"/>
                    </a:lnTo>
                    <a:lnTo>
                      <a:pt x="62" y="65"/>
                    </a:lnTo>
                    <a:lnTo>
                      <a:pt x="62" y="62"/>
                    </a:lnTo>
                    <a:lnTo>
                      <a:pt x="67" y="62"/>
                    </a:lnTo>
                    <a:lnTo>
                      <a:pt x="69" y="62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69" y="47"/>
                    </a:lnTo>
                    <a:lnTo>
                      <a:pt x="74" y="45"/>
                    </a:lnTo>
                    <a:lnTo>
                      <a:pt x="74" y="47"/>
                    </a:lnTo>
                    <a:lnTo>
                      <a:pt x="76" y="53"/>
                    </a:lnTo>
                    <a:lnTo>
                      <a:pt x="78" y="53"/>
                    </a:lnTo>
                    <a:lnTo>
                      <a:pt x="82" y="56"/>
                    </a:lnTo>
                    <a:lnTo>
                      <a:pt x="87" y="58"/>
                    </a:lnTo>
                    <a:lnTo>
                      <a:pt x="85" y="42"/>
                    </a:lnTo>
                    <a:lnTo>
                      <a:pt x="91" y="45"/>
                    </a:lnTo>
                    <a:lnTo>
                      <a:pt x="94" y="47"/>
                    </a:lnTo>
                    <a:lnTo>
                      <a:pt x="94" y="47"/>
                    </a:lnTo>
                    <a:lnTo>
                      <a:pt x="98" y="45"/>
                    </a:lnTo>
                    <a:lnTo>
                      <a:pt x="98" y="45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8" y="49"/>
                    </a:lnTo>
                    <a:lnTo>
                      <a:pt x="98" y="49"/>
                    </a:lnTo>
                    <a:lnTo>
                      <a:pt x="103" y="51"/>
                    </a:lnTo>
                    <a:lnTo>
                      <a:pt x="103" y="56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7" y="53"/>
                    </a:lnTo>
                    <a:lnTo>
                      <a:pt x="111" y="38"/>
                    </a:lnTo>
                    <a:lnTo>
                      <a:pt x="109" y="29"/>
                    </a:lnTo>
                    <a:lnTo>
                      <a:pt x="114" y="27"/>
                    </a:lnTo>
                    <a:lnTo>
                      <a:pt x="116" y="27"/>
                    </a:lnTo>
                    <a:lnTo>
                      <a:pt x="116" y="29"/>
                    </a:lnTo>
                    <a:lnTo>
                      <a:pt x="120" y="31"/>
                    </a:lnTo>
                    <a:lnTo>
                      <a:pt x="120" y="29"/>
                    </a:lnTo>
                    <a:lnTo>
                      <a:pt x="116" y="22"/>
                    </a:lnTo>
                    <a:lnTo>
                      <a:pt x="116" y="22"/>
                    </a:lnTo>
                    <a:lnTo>
                      <a:pt x="118" y="22"/>
                    </a:lnTo>
                    <a:lnTo>
                      <a:pt x="118" y="22"/>
                    </a:lnTo>
                    <a:lnTo>
                      <a:pt x="120" y="20"/>
                    </a:lnTo>
                    <a:lnTo>
                      <a:pt x="120" y="22"/>
                    </a:lnTo>
                    <a:lnTo>
                      <a:pt x="127" y="22"/>
                    </a:lnTo>
                    <a:lnTo>
                      <a:pt x="134" y="25"/>
                    </a:lnTo>
                    <a:lnTo>
                      <a:pt x="138" y="22"/>
                    </a:lnTo>
                    <a:lnTo>
                      <a:pt x="140" y="16"/>
                    </a:lnTo>
                    <a:lnTo>
                      <a:pt x="145" y="18"/>
                    </a:lnTo>
                    <a:lnTo>
                      <a:pt x="145" y="16"/>
                    </a:lnTo>
                    <a:lnTo>
                      <a:pt x="143" y="11"/>
                    </a:lnTo>
                    <a:lnTo>
                      <a:pt x="143" y="11"/>
                    </a:lnTo>
                    <a:lnTo>
                      <a:pt x="143" y="5"/>
                    </a:lnTo>
                    <a:lnTo>
                      <a:pt x="143" y="5"/>
                    </a:lnTo>
                    <a:lnTo>
                      <a:pt x="143" y="2"/>
                    </a:lnTo>
                    <a:lnTo>
                      <a:pt x="145" y="0"/>
                    </a:lnTo>
                    <a:lnTo>
                      <a:pt x="147" y="2"/>
                    </a:lnTo>
                    <a:close/>
                  </a:path>
                </a:pathLst>
              </a:custGeom>
              <a:solidFill>
                <a:srgbClr val="B2B2B2"/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6" name="Freeform 899"/>
              <p:cNvSpPr>
                <a:spLocks/>
              </p:cNvSpPr>
              <p:nvPr/>
            </p:nvSpPr>
            <p:spPr bwMode="auto">
              <a:xfrm>
                <a:off x="2583" y="1055"/>
                <a:ext cx="1078" cy="933"/>
              </a:xfrm>
              <a:custGeom>
                <a:avLst/>
                <a:gdLst>
                  <a:gd name="T0" fmla="*/ 93 w 1078"/>
                  <a:gd name="T1" fmla="*/ 87 h 933"/>
                  <a:gd name="T2" fmla="*/ 135 w 1078"/>
                  <a:gd name="T3" fmla="*/ 120 h 933"/>
                  <a:gd name="T4" fmla="*/ 254 w 1078"/>
                  <a:gd name="T5" fmla="*/ 146 h 933"/>
                  <a:gd name="T6" fmla="*/ 258 w 1078"/>
                  <a:gd name="T7" fmla="*/ 180 h 933"/>
                  <a:gd name="T8" fmla="*/ 316 w 1078"/>
                  <a:gd name="T9" fmla="*/ 209 h 933"/>
                  <a:gd name="T10" fmla="*/ 385 w 1078"/>
                  <a:gd name="T11" fmla="*/ 226 h 933"/>
                  <a:gd name="T12" fmla="*/ 452 w 1078"/>
                  <a:gd name="T13" fmla="*/ 240 h 933"/>
                  <a:gd name="T14" fmla="*/ 516 w 1078"/>
                  <a:gd name="T15" fmla="*/ 258 h 933"/>
                  <a:gd name="T16" fmla="*/ 554 w 1078"/>
                  <a:gd name="T17" fmla="*/ 282 h 933"/>
                  <a:gd name="T18" fmla="*/ 628 w 1078"/>
                  <a:gd name="T19" fmla="*/ 333 h 933"/>
                  <a:gd name="T20" fmla="*/ 804 w 1078"/>
                  <a:gd name="T21" fmla="*/ 391 h 933"/>
                  <a:gd name="T22" fmla="*/ 900 w 1078"/>
                  <a:gd name="T23" fmla="*/ 424 h 933"/>
                  <a:gd name="T24" fmla="*/ 993 w 1078"/>
                  <a:gd name="T25" fmla="*/ 480 h 933"/>
                  <a:gd name="T26" fmla="*/ 1029 w 1078"/>
                  <a:gd name="T27" fmla="*/ 522 h 933"/>
                  <a:gd name="T28" fmla="*/ 984 w 1078"/>
                  <a:gd name="T29" fmla="*/ 566 h 933"/>
                  <a:gd name="T30" fmla="*/ 1000 w 1078"/>
                  <a:gd name="T31" fmla="*/ 615 h 933"/>
                  <a:gd name="T32" fmla="*/ 1067 w 1078"/>
                  <a:gd name="T33" fmla="*/ 666 h 933"/>
                  <a:gd name="T34" fmla="*/ 1002 w 1078"/>
                  <a:gd name="T35" fmla="*/ 668 h 933"/>
                  <a:gd name="T36" fmla="*/ 944 w 1078"/>
                  <a:gd name="T37" fmla="*/ 719 h 933"/>
                  <a:gd name="T38" fmla="*/ 895 w 1078"/>
                  <a:gd name="T39" fmla="*/ 751 h 933"/>
                  <a:gd name="T40" fmla="*/ 917 w 1078"/>
                  <a:gd name="T41" fmla="*/ 819 h 933"/>
                  <a:gd name="T42" fmla="*/ 891 w 1078"/>
                  <a:gd name="T43" fmla="*/ 899 h 933"/>
                  <a:gd name="T44" fmla="*/ 808 w 1078"/>
                  <a:gd name="T45" fmla="*/ 902 h 933"/>
                  <a:gd name="T46" fmla="*/ 808 w 1078"/>
                  <a:gd name="T47" fmla="*/ 837 h 933"/>
                  <a:gd name="T48" fmla="*/ 739 w 1078"/>
                  <a:gd name="T49" fmla="*/ 817 h 933"/>
                  <a:gd name="T50" fmla="*/ 721 w 1078"/>
                  <a:gd name="T51" fmla="*/ 799 h 933"/>
                  <a:gd name="T52" fmla="*/ 648 w 1078"/>
                  <a:gd name="T53" fmla="*/ 764 h 933"/>
                  <a:gd name="T54" fmla="*/ 632 w 1078"/>
                  <a:gd name="T55" fmla="*/ 757 h 933"/>
                  <a:gd name="T56" fmla="*/ 594 w 1078"/>
                  <a:gd name="T57" fmla="*/ 757 h 933"/>
                  <a:gd name="T58" fmla="*/ 552 w 1078"/>
                  <a:gd name="T59" fmla="*/ 782 h 933"/>
                  <a:gd name="T60" fmla="*/ 536 w 1078"/>
                  <a:gd name="T61" fmla="*/ 746 h 933"/>
                  <a:gd name="T62" fmla="*/ 503 w 1078"/>
                  <a:gd name="T63" fmla="*/ 753 h 933"/>
                  <a:gd name="T64" fmla="*/ 472 w 1078"/>
                  <a:gd name="T65" fmla="*/ 768 h 933"/>
                  <a:gd name="T66" fmla="*/ 452 w 1078"/>
                  <a:gd name="T67" fmla="*/ 711 h 933"/>
                  <a:gd name="T68" fmla="*/ 394 w 1078"/>
                  <a:gd name="T69" fmla="*/ 742 h 933"/>
                  <a:gd name="T70" fmla="*/ 332 w 1078"/>
                  <a:gd name="T71" fmla="*/ 751 h 933"/>
                  <a:gd name="T72" fmla="*/ 309 w 1078"/>
                  <a:gd name="T73" fmla="*/ 733 h 933"/>
                  <a:gd name="T74" fmla="*/ 307 w 1078"/>
                  <a:gd name="T75" fmla="*/ 751 h 933"/>
                  <a:gd name="T76" fmla="*/ 271 w 1078"/>
                  <a:gd name="T77" fmla="*/ 733 h 933"/>
                  <a:gd name="T78" fmla="*/ 256 w 1078"/>
                  <a:gd name="T79" fmla="*/ 724 h 933"/>
                  <a:gd name="T80" fmla="*/ 262 w 1078"/>
                  <a:gd name="T81" fmla="*/ 711 h 933"/>
                  <a:gd name="T82" fmla="*/ 240 w 1078"/>
                  <a:gd name="T83" fmla="*/ 711 h 933"/>
                  <a:gd name="T84" fmla="*/ 211 w 1078"/>
                  <a:gd name="T85" fmla="*/ 715 h 933"/>
                  <a:gd name="T86" fmla="*/ 222 w 1078"/>
                  <a:gd name="T87" fmla="*/ 766 h 933"/>
                  <a:gd name="T88" fmla="*/ 260 w 1078"/>
                  <a:gd name="T89" fmla="*/ 848 h 933"/>
                  <a:gd name="T90" fmla="*/ 220 w 1078"/>
                  <a:gd name="T91" fmla="*/ 870 h 933"/>
                  <a:gd name="T92" fmla="*/ 160 w 1078"/>
                  <a:gd name="T93" fmla="*/ 797 h 933"/>
                  <a:gd name="T94" fmla="*/ 178 w 1078"/>
                  <a:gd name="T95" fmla="*/ 724 h 933"/>
                  <a:gd name="T96" fmla="*/ 242 w 1078"/>
                  <a:gd name="T97" fmla="*/ 673 h 933"/>
                  <a:gd name="T98" fmla="*/ 265 w 1078"/>
                  <a:gd name="T99" fmla="*/ 624 h 933"/>
                  <a:gd name="T100" fmla="*/ 287 w 1078"/>
                  <a:gd name="T101" fmla="*/ 584 h 933"/>
                  <a:gd name="T102" fmla="*/ 269 w 1078"/>
                  <a:gd name="T103" fmla="*/ 546 h 933"/>
                  <a:gd name="T104" fmla="*/ 180 w 1078"/>
                  <a:gd name="T105" fmla="*/ 504 h 933"/>
                  <a:gd name="T106" fmla="*/ 133 w 1078"/>
                  <a:gd name="T107" fmla="*/ 504 h 933"/>
                  <a:gd name="T108" fmla="*/ 62 w 1078"/>
                  <a:gd name="T109" fmla="*/ 513 h 933"/>
                  <a:gd name="T110" fmla="*/ 91 w 1078"/>
                  <a:gd name="T111" fmla="*/ 482 h 933"/>
                  <a:gd name="T112" fmla="*/ 78 w 1078"/>
                  <a:gd name="T113" fmla="*/ 455 h 933"/>
                  <a:gd name="T114" fmla="*/ 31 w 1078"/>
                  <a:gd name="T115" fmla="*/ 400 h 933"/>
                  <a:gd name="T116" fmla="*/ 60 w 1078"/>
                  <a:gd name="T117" fmla="*/ 349 h 933"/>
                  <a:gd name="T118" fmla="*/ 55 w 1078"/>
                  <a:gd name="T119" fmla="*/ 284 h 933"/>
                  <a:gd name="T120" fmla="*/ 13 w 1078"/>
                  <a:gd name="T121" fmla="*/ 218 h 933"/>
                  <a:gd name="T122" fmla="*/ 2 w 1078"/>
                  <a:gd name="T123" fmla="*/ 129 h 933"/>
                  <a:gd name="T124" fmla="*/ 46 w 1078"/>
                  <a:gd name="T125" fmla="*/ 40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78" h="933">
                    <a:moveTo>
                      <a:pt x="71" y="0"/>
                    </a:moveTo>
                    <a:lnTo>
                      <a:pt x="75" y="2"/>
                    </a:lnTo>
                    <a:lnTo>
                      <a:pt x="78" y="0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9" y="11"/>
                    </a:lnTo>
                    <a:lnTo>
                      <a:pt x="104" y="18"/>
                    </a:lnTo>
                    <a:lnTo>
                      <a:pt x="115" y="22"/>
                    </a:lnTo>
                    <a:lnTo>
                      <a:pt x="120" y="24"/>
                    </a:lnTo>
                    <a:lnTo>
                      <a:pt x="115" y="29"/>
                    </a:lnTo>
                    <a:lnTo>
                      <a:pt x="115" y="33"/>
                    </a:lnTo>
                    <a:lnTo>
                      <a:pt x="107" y="42"/>
                    </a:lnTo>
                    <a:lnTo>
                      <a:pt x="104" y="47"/>
                    </a:lnTo>
                    <a:lnTo>
                      <a:pt x="100" y="44"/>
                    </a:lnTo>
                    <a:lnTo>
                      <a:pt x="95" y="51"/>
                    </a:lnTo>
                    <a:lnTo>
                      <a:pt x="98" y="55"/>
                    </a:lnTo>
                    <a:lnTo>
                      <a:pt x="95" y="58"/>
                    </a:lnTo>
                    <a:lnTo>
                      <a:pt x="91" y="60"/>
                    </a:lnTo>
                    <a:lnTo>
                      <a:pt x="93" y="64"/>
                    </a:lnTo>
                    <a:lnTo>
                      <a:pt x="89" y="69"/>
                    </a:lnTo>
                    <a:lnTo>
                      <a:pt x="91" y="69"/>
                    </a:lnTo>
                    <a:lnTo>
                      <a:pt x="91" y="71"/>
                    </a:lnTo>
                    <a:lnTo>
                      <a:pt x="89" y="75"/>
                    </a:lnTo>
                    <a:lnTo>
                      <a:pt x="86" y="78"/>
                    </a:lnTo>
                    <a:lnTo>
                      <a:pt x="89" y="80"/>
                    </a:lnTo>
                    <a:lnTo>
                      <a:pt x="91" y="80"/>
                    </a:lnTo>
                    <a:lnTo>
                      <a:pt x="93" y="87"/>
                    </a:lnTo>
                    <a:lnTo>
                      <a:pt x="98" y="89"/>
                    </a:lnTo>
                    <a:lnTo>
                      <a:pt x="95" y="93"/>
                    </a:lnTo>
                    <a:lnTo>
                      <a:pt x="98" y="98"/>
                    </a:lnTo>
                    <a:lnTo>
                      <a:pt x="95" y="100"/>
                    </a:lnTo>
                    <a:lnTo>
                      <a:pt x="100" y="102"/>
                    </a:lnTo>
                    <a:lnTo>
                      <a:pt x="100" y="104"/>
                    </a:lnTo>
                    <a:lnTo>
                      <a:pt x="107" y="107"/>
                    </a:lnTo>
                    <a:lnTo>
                      <a:pt x="113" y="102"/>
                    </a:lnTo>
                    <a:lnTo>
                      <a:pt x="118" y="102"/>
                    </a:lnTo>
                    <a:lnTo>
                      <a:pt x="120" y="100"/>
                    </a:lnTo>
                    <a:lnTo>
                      <a:pt x="124" y="100"/>
                    </a:lnTo>
                    <a:lnTo>
                      <a:pt x="122" y="102"/>
                    </a:lnTo>
                    <a:lnTo>
                      <a:pt x="124" y="107"/>
                    </a:lnTo>
                    <a:lnTo>
                      <a:pt x="127" y="104"/>
                    </a:lnTo>
                    <a:lnTo>
                      <a:pt x="124" y="109"/>
                    </a:lnTo>
                    <a:lnTo>
                      <a:pt x="127" y="111"/>
                    </a:lnTo>
                    <a:lnTo>
                      <a:pt x="127" y="113"/>
                    </a:lnTo>
                    <a:lnTo>
                      <a:pt x="124" y="115"/>
                    </a:lnTo>
                    <a:lnTo>
                      <a:pt x="124" y="113"/>
                    </a:lnTo>
                    <a:lnTo>
                      <a:pt x="122" y="118"/>
                    </a:lnTo>
                    <a:lnTo>
                      <a:pt x="127" y="118"/>
                    </a:lnTo>
                    <a:lnTo>
                      <a:pt x="129" y="118"/>
                    </a:lnTo>
                    <a:lnTo>
                      <a:pt x="127" y="122"/>
                    </a:lnTo>
                    <a:lnTo>
                      <a:pt x="129" y="124"/>
                    </a:lnTo>
                    <a:lnTo>
                      <a:pt x="129" y="122"/>
                    </a:lnTo>
                    <a:lnTo>
                      <a:pt x="135" y="122"/>
                    </a:lnTo>
                    <a:lnTo>
                      <a:pt x="135" y="120"/>
                    </a:lnTo>
                    <a:lnTo>
                      <a:pt x="135" y="118"/>
                    </a:lnTo>
                    <a:lnTo>
                      <a:pt x="142" y="115"/>
                    </a:lnTo>
                    <a:lnTo>
                      <a:pt x="142" y="113"/>
                    </a:lnTo>
                    <a:lnTo>
                      <a:pt x="149" y="107"/>
                    </a:lnTo>
                    <a:lnTo>
                      <a:pt x="151" y="104"/>
                    </a:lnTo>
                    <a:lnTo>
                      <a:pt x="153" y="104"/>
                    </a:lnTo>
                    <a:lnTo>
                      <a:pt x="158" y="100"/>
                    </a:lnTo>
                    <a:lnTo>
                      <a:pt x="162" y="100"/>
                    </a:lnTo>
                    <a:lnTo>
                      <a:pt x="162" y="102"/>
                    </a:lnTo>
                    <a:lnTo>
                      <a:pt x="173" y="93"/>
                    </a:lnTo>
                    <a:lnTo>
                      <a:pt x="178" y="89"/>
                    </a:lnTo>
                    <a:lnTo>
                      <a:pt x="185" y="91"/>
                    </a:lnTo>
                    <a:lnTo>
                      <a:pt x="189" y="91"/>
                    </a:lnTo>
                    <a:lnTo>
                      <a:pt x="191" y="93"/>
                    </a:lnTo>
                    <a:lnTo>
                      <a:pt x="200" y="95"/>
                    </a:lnTo>
                    <a:lnTo>
                      <a:pt x="202" y="102"/>
                    </a:lnTo>
                    <a:lnTo>
                      <a:pt x="202" y="109"/>
                    </a:lnTo>
                    <a:lnTo>
                      <a:pt x="205" y="113"/>
                    </a:lnTo>
                    <a:lnTo>
                      <a:pt x="216" y="122"/>
                    </a:lnTo>
                    <a:lnTo>
                      <a:pt x="222" y="124"/>
                    </a:lnTo>
                    <a:lnTo>
                      <a:pt x="229" y="129"/>
                    </a:lnTo>
                    <a:lnTo>
                      <a:pt x="236" y="129"/>
                    </a:lnTo>
                    <a:lnTo>
                      <a:pt x="242" y="133"/>
                    </a:lnTo>
                    <a:lnTo>
                      <a:pt x="262" y="135"/>
                    </a:lnTo>
                    <a:lnTo>
                      <a:pt x="258" y="138"/>
                    </a:lnTo>
                    <a:lnTo>
                      <a:pt x="258" y="142"/>
                    </a:lnTo>
                    <a:lnTo>
                      <a:pt x="254" y="146"/>
                    </a:lnTo>
                    <a:lnTo>
                      <a:pt x="249" y="146"/>
                    </a:lnTo>
                    <a:lnTo>
                      <a:pt x="249" y="149"/>
                    </a:lnTo>
                    <a:lnTo>
                      <a:pt x="247" y="149"/>
                    </a:lnTo>
                    <a:lnTo>
                      <a:pt x="247" y="146"/>
                    </a:lnTo>
                    <a:lnTo>
                      <a:pt x="242" y="151"/>
                    </a:lnTo>
                    <a:lnTo>
                      <a:pt x="245" y="153"/>
                    </a:lnTo>
                    <a:lnTo>
                      <a:pt x="242" y="155"/>
                    </a:lnTo>
                    <a:lnTo>
                      <a:pt x="242" y="153"/>
                    </a:lnTo>
                    <a:lnTo>
                      <a:pt x="240" y="153"/>
                    </a:lnTo>
                    <a:lnTo>
                      <a:pt x="238" y="151"/>
                    </a:lnTo>
                    <a:lnTo>
                      <a:pt x="236" y="153"/>
                    </a:lnTo>
                    <a:lnTo>
                      <a:pt x="234" y="153"/>
                    </a:lnTo>
                    <a:lnTo>
                      <a:pt x="234" y="155"/>
                    </a:lnTo>
                    <a:lnTo>
                      <a:pt x="231" y="155"/>
                    </a:lnTo>
                    <a:lnTo>
                      <a:pt x="238" y="160"/>
                    </a:lnTo>
                    <a:lnTo>
                      <a:pt x="240" y="160"/>
                    </a:lnTo>
                    <a:lnTo>
                      <a:pt x="238" y="160"/>
                    </a:lnTo>
                    <a:lnTo>
                      <a:pt x="245" y="164"/>
                    </a:lnTo>
                    <a:lnTo>
                      <a:pt x="247" y="166"/>
                    </a:lnTo>
                    <a:lnTo>
                      <a:pt x="251" y="164"/>
                    </a:lnTo>
                    <a:lnTo>
                      <a:pt x="256" y="166"/>
                    </a:lnTo>
                    <a:lnTo>
                      <a:pt x="254" y="169"/>
                    </a:lnTo>
                    <a:lnTo>
                      <a:pt x="256" y="169"/>
                    </a:lnTo>
                    <a:lnTo>
                      <a:pt x="258" y="173"/>
                    </a:lnTo>
                    <a:lnTo>
                      <a:pt x="260" y="175"/>
                    </a:lnTo>
                    <a:lnTo>
                      <a:pt x="260" y="178"/>
                    </a:lnTo>
                    <a:lnTo>
                      <a:pt x="258" y="180"/>
                    </a:lnTo>
                    <a:lnTo>
                      <a:pt x="260" y="180"/>
                    </a:lnTo>
                    <a:lnTo>
                      <a:pt x="262" y="180"/>
                    </a:lnTo>
                    <a:lnTo>
                      <a:pt x="265" y="180"/>
                    </a:lnTo>
                    <a:lnTo>
                      <a:pt x="267" y="178"/>
                    </a:lnTo>
                    <a:lnTo>
                      <a:pt x="269" y="180"/>
                    </a:lnTo>
                    <a:lnTo>
                      <a:pt x="274" y="184"/>
                    </a:lnTo>
                    <a:lnTo>
                      <a:pt x="276" y="184"/>
                    </a:lnTo>
                    <a:lnTo>
                      <a:pt x="278" y="182"/>
                    </a:lnTo>
                    <a:lnTo>
                      <a:pt x="274" y="182"/>
                    </a:lnTo>
                    <a:lnTo>
                      <a:pt x="274" y="180"/>
                    </a:lnTo>
                    <a:lnTo>
                      <a:pt x="276" y="180"/>
                    </a:lnTo>
                    <a:lnTo>
                      <a:pt x="276" y="178"/>
                    </a:lnTo>
                    <a:lnTo>
                      <a:pt x="278" y="178"/>
                    </a:lnTo>
                    <a:lnTo>
                      <a:pt x="280" y="180"/>
                    </a:lnTo>
                    <a:lnTo>
                      <a:pt x="283" y="180"/>
                    </a:lnTo>
                    <a:lnTo>
                      <a:pt x="287" y="182"/>
                    </a:lnTo>
                    <a:lnTo>
                      <a:pt x="291" y="182"/>
                    </a:lnTo>
                    <a:lnTo>
                      <a:pt x="294" y="184"/>
                    </a:lnTo>
                    <a:lnTo>
                      <a:pt x="294" y="186"/>
                    </a:lnTo>
                    <a:lnTo>
                      <a:pt x="294" y="191"/>
                    </a:lnTo>
                    <a:lnTo>
                      <a:pt x="296" y="193"/>
                    </a:lnTo>
                    <a:lnTo>
                      <a:pt x="296" y="198"/>
                    </a:lnTo>
                    <a:lnTo>
                      <a:pt x="298" y="200"/>
                    </a:lnTo>
                    <a:lnTo>
                      <a:pt x="300" y="200"/>
                    </a:lnTo>
                    <a:lnTo>
                      <a:pt x="300" y="198"/>
                    </a:lnTo>
                    <a:lnTo>
                      <a:pt x="303" y="198"/>
                    </a:lnTo>
                    <a:lnTo>
                      <a:pt x="316" y="209"/>
                    </a:lnTo>
                    <a:lnTo>
                      <a:pt x="316" y="206"/>
                    </a:lnTo>
                    <a:lnTo>
                      <a:pt x="323" y="209"/>
                    </a:lnTo>
                    <a:lnTo>
                      <a:pt x="325" y="206"/>
                    </a:lnTo>
                    <a:lnTo>
                      <a:pt x="327" y="211"/>
                    </a:lnTo>
                    <a:lnTo>
                      <a:pt x="332" y="211"/>
                    </a:lnTo>
                    <a:lnTo>
                      <a:pt x="329" y="218"/>
                    </a:lnTo>
                    <a:lnTo>
                      <a:pt x="332" y="222"/>
                    </a:lnTo>
                    <a:lnTo>
                      <a:pt x="338" y="222"/>
                    </a:lnTo>
                    <a:lnTo>
                      <a:pt x="340" y="220"/>
                    </a:lnTo>
                    <a:lnTo>
                      <a:pt x="345" y="222"/>
                    </a:lnTo>
                    <a:lnTo>
                      <a:pt x="349" y="218"/>
                    </a:lnTo>
                    <a:lnTo>
                      <a:pt x="352" y="220"/>
                    </a:lnTo>
                    <a:lnTo>
                      <a:pt x="352" y="224"/>
                    </a:lnTo>
                    <a:lnTo>
                      <a:pt x="356" y="222"/>
                    </a:lnTo>
                    <a:lnTo>
                      <a:pt x="358" y="220"/>
                    </a:lnTo>
                    <a:lnTo>
                      <a:pt x="360" y="220"/>
                    </a:lnTo>
                    <a:lnTo>
                      <a:pt x="369" y="222"/>
                    </a:lnTo>
                    <a:lnTo>
                      <a:pt x="374" y="218"/>
                    </a:lnTo>
                    <a:lnTo>
                      <a:pt x="378" y="218"/>
                    </a:lnTo>
                    <a:lnTo>
                      <a:pt x="381" y="218"/>
                    </a:lnTo>
                    <a:lnTo>
                      <a:pt x="383" y="218"/>
                    </a:lnTo>
                    <a:lnTo>
                      <a:pt x="387" y="220"/>
                    </a:lnTo>
                    <a:lnTo>
                      <a:pt x="389" y="222"/>
                    </a:lnTo>
                    <a:lnTo>
                      <a:pt x="387" y="222"/>
                    </a:lnTo>
                    <a:lnTo>
                      <a:pt x="387" y="226"/>
                    </a:lnTo>
                    <a:lnTo>
                      <a:pt x="387" y="229"/>
                    </a:lnTo>
                    <a:lnTo>
                      <a:pt x="385" y="226"/>
                    </a:lnTo>
                    <a:lnTo>
                      <a:pt x="385" y="229"/>
                    </a:lnTo>
                    <a:lnTo>
                      <a:pt x="389" y="229"/>
                    </a:lnTo>
                    <a:lnTo>
                      <a:pt x="389" y="226"/>
                    </a:lnTo>
                    <a:lnTo>
                      <a:pt x="392" y="224"/>
                    </a:lnTo>
                    <a:lnTo>
                      <a:pt x="396" y="224"/>
                    </a:lnTo>
                    <a:lnTo>
                      <a:pt x="398" y="226"/>
                    </a:lnTo>
                    <a:lnTo>
                      <a:pt x="394" y="226"/>
                    </a:lnTo>
                    <a:lnTo>
                      <a:pt x="394" y="229"/>
                    </a:lnTo>
                    <a:lnTo>
                      <a:pt x="396" y="231"/>
                    </a:lnTo>
                    <a:lnTo>
                      <a:pt x="403" y="229"/>
                    </a:lnTo>
                    <a:lnTo>
                      <a:pt x="401" y="231"/>
                    </a:lnTo>
                    <a:lnTo>
                      <a:pt x="403" y="235"/>
                    </a:lnTo>
                    <a:lnTo>
                      <a:pt x="405" y="240"/>
                    </a:lnTo>
                    <a:lnTo>
                      <a:pt x="412" y="242"/>
                    </a:lnTo>
                    <a:lnTo>
                      <a:pt x="416" y="240"/>
                    </a:lnTo>
                    <a:lnTo>
                      <a:pt x="421" y="235"/>
                    </a:lnTo>
                    <a:lnTo>
                      <a:pt x="423" y="233"/>
                    </a:lnTo>
                    <a:lnTo>
                      <a:pt x="421" y="231"/>
                    </a:lnTo>
                    <a:lnTo>
                      <a:pt x="425" y="224"/>
                    </a:lnTo>
                    <a:lnTo>
                      <a:pt x="427" y="226"/>
                    </a:lnTo>
                    <a:lnTo>
                      <a:pt x="434" y="226"/>
                    </a:lnTo>
                    <a:lnTo>
                      <a:pt x="441" y="233"/>
                    </a:lnTo>
                    <a:lnTo>
                      <a:pt x="447" y="235"/>
                    </a:lnTo>
                    <a:lnTo>
                      <a:pt x="452" y="235"/>
                    </a:lnTo>
                    <a:lnTo>
                      <a:pt x="454" y="238"/>
                    </a:lnTo>
                    <a:lnTo>
                      <a:pt x="454" y="240"/>
                    </a:lnTo>
                    <a:lnTo>
                      <a:pt x="452" y="240"/>
                    </a:lnTo>
                    <a:lnTo>
                      <a:pt x="456" y="242"/>
                    </a:lnTo>
                    <a:lnTo>
                      <a:pt x="458" y="242"/>
                    </a:lnTo>
                    <a:lnTo>
                      <a:pt x="461" y="244"/>
                    </a:lnTo>
                    <a:lnTo>
                      <a:pt x="463" y="249"/>
                    </a:lnTo>
                    <a:lnTo>
                      <a:pt x="467" y="253"/>
                    </a:lnTo>
                    <a:lnTo>
                      <a:pt x="470" y="255"/>
                    </a:lnTo>
                    <a:lnTo>
                      <a:pt x="476" y="253"/>
                    </a:lnTo>
                    <a:lnTo>
                      <a:pt x="481" y="255"/>
                    </a:lnTo>
                    <a:lnTo>
                      <a:pt x="483" y="255"/>
                    </a:lnTo>
                    <a:lnTo>
                      <a:pt x="483" y="262"/>
                    </a:lnTo>
                    <a:lnTo>
                      <a:pt x="485" y="260"/>
                    </a:lnTo>
                    <a:lnTo>
                      <a:pt x="490" y="266"/>
                    </a:lnTo>
                    <a:lnTo>
                      <a:pt x="492" y="262"/>
                    </a:lnTo>
                    <a:lnTo>
                      <a:pt x="487" y="249"/>
                    </a:lnTo>
                    <a:lnTo>
                      <a:pt x="494" y="246"/>
                    </a:lnTo>
                    <a:lnTo>
                      <a:pt x="499" y="246"/>
                    </a:lnTo>
                    <a:lnTo>
                      <a:pt x="501" y="246"/>
                    </a:lnTo>
                    <a:lnTo>
                      <a:pt x="499" y="249"/>
                    </a:lnTo>
                    <a:lnTo>
                      <a:pt x="501" y="251"/>
                    </a:lnTo>
                    <a:lnTo>
                      <a:pt x="503" y="251"/>
                    </a:lnTo>
                    <a:lnTo>
                      <a:pt x="503" y="253"/>
                    </a:lnTo>
                    <a:lnTo>
                      <a:pt x="507" y="253"/>
                    </a:lnTo>
                    <a:lnTo>
                      <a:pt x="510" y="253"/>
                    </a:lnTo>
                    <a:lnTo>
                      <a:pt x="512" y="253"/>
                    </a:lnTo>
                    <a:lnTo>
                      <a:pt x="514" y="255"/>
                    </a:lnTo>
                    <a:lnTo>
                      <a:pt x="514" y="258"/>
                    </a:lnTo>
                    <a:lnTo>
                      <a:pt x="516" y="258"/>
                    </a:lnTo>
                    <a:lnTo>
                      <a:pt x="514" y="260"/>
                    </a:lnTo>
                    <a:lnTo>
                      <a:pt x="519" y="262"/>
                    </a:lnTo>
                    <a:lnTo>
                      <a:pt x="521" y="262"/>
                    </a:lnTo>
                    <a:lnTo>
                      <a:pt x="521" y="264"/>
                    </a:lnTo>
                    <a:lnTo>
                      <a:pt x="521" y="262"/>
                    </a:lnTo>
                    <a:lnTo>
                      <a:pt x="525" y="264"/>
                    </a:lnTo>
                    <a:lnTo>
                      <a:pt x="525" y="266"/>
                    </a:lnTo>
                    <a:lnTo>
                      <a:pt x="530" y="266"/>
                    </a:lnTo>
                    <a:lnTo>
                      <a:pt x="530" y="269"/>
                    </a:lnTo>
                    <a:lnTo>
                      <a:pt x="532" y="271"/>
                    </a:lnTo>
                    <a:lnTo>
                      <a:pt x="536" y="273"/>
                    </a:lnTo>
                    <a:lnTo>
                      <a:pt x="541" y="275"/>
                    </a:lnTo>
                    <a:lnTo>
                      <a:pt x="539" y="273"/>
                    </a:lnTo>
                    <a:lnTo>
                      <a:pt x="541" y="271"/>
                    </a:lnTo>
                    <a:lnTo>
                      <a:pt x="545" y="273"/>
                    </a:lnTo>
                    <a:lnTo>
                      <a:pt x="545" y="275"/>
                    </a:lnTo>
                    <a:lnTo>
                      <a:pt x="545" y="278"/>
                    </a:lnTo>
                    <a:lnTo>
                      <a:pt x="548" y="280"/>
                    </a:lnTo>
                    <a:lnTo>
                      <a:pt x="548" y="278"/>
                    </a:lnTo>
                    <a:lnTo>
                      <a:pt x="550" y="280"/>
                    </a:lnTo>
                    <a:lnTo>
                      <a:pt x="552" y="278"/>
                    </a:lnTo>
                    <a:lnTo>
                      <a:pt x="550" y="278"/>
                    </a:lnTo>
                    <a:lnTo>
                      <a:pt x="552" y="280"/>
                    </a:lnTo>
                    <a:lnTo>
                      <a:pt x="554" y="280"/>
                    </a:lnTo>
                    <a:lnTo>
                      <a:pt x="556" y="280"/>
                    </a:lnTo>
                    <a:lnTo>
                      <a:pt x="554" y="280"/>
                    </a:lnTo>
                    <a:lnTo>
                      <a:pt x="554" y="282"/>
                    </a:lnTo>
                    <a:lnTo>
                      <a:pt x="556" y="282"/>
                    </a:lnTo>
                    <a:lnTo>
                      <a:pt x="559" y="282"/>
                    </a:lnTo>
                    <a:lnTo>
                      <a:pt x="559" y="280"/>
                    </a:lnTo>
                    <a:lnTo>
                      <a:pt x="561" y="280"/>
                    </a:lnTo>
                    <a:lnTo>
                      <a:pt x="561" y="282"/>
                    </a:lnTo>
                    <a:lnTo>
                      <a:pt x="563" y="282"/>
                    </a:lnTo>
                    <a:lnTo>
                      <a:pt x="561" y="284"/>
                    </a:lnTo>
                    <a:lnTo>
                      <a:pt x="563" y="286"/>
                    </a:lnTo>
                    <a:lnTo>
                      <a:pt x="563" y="284"/>
                    </a:lnTo>
                    <a:lnTo>
                      <a:pt x="570" y="289"/>
                    </a:lnTo>
                    <a:lnTo>
                      <a:pt x="590" y="293"/>
                    </a:lnTo>
                    <a:lnTo>
                      <a:pt x="592" y="297"/>
                    </a:lnTo>
                    <a:lnTo>
                      <a:pt x="592" y="302"/>
                    </a:lnTo>
                    <a:lnTo>
                      <a:pt x="606" y="315"/>
                    </a:lnTo>
                    <a:lnTo>
                      <a:pt x="606" y="320"/>
                    </a:lnTo>
                    <a:lnTo>
                      <a:pt x="603" y="320"/>
                    </a:lnTo>
                    <a:lnTo>
                      <a:pt x="603" y="322"/>
                    </a:lnTo>
                    <a:lnTo>
                      <a:pt x="606" y="322"/>
                    </a:lnTo>
                    <a:lnTo>
                      <a:pt x="606" y="324"/>
                    </a:lnTo>
                    <a:lnTo>
                      <a:pt x="612" y="324"/>
                    </a:lnTo>
                    <a:lnTo>
                      <a:pt x="614" y="322"/>
                    </a:lnTo>
                    <a:lnTo>
                      <a:pt x="612" y="320"/>
                    </a:lnTo>
                    <a:lnTo>
                      <a:pt x="619" y="320"/>
                    </a:lnTo>
                    <a:lnTo>
                      <a:pt x="623" y="322"/>
                    </a:lnTo>
                    <a:lnTo>
                      <a:pt x="623" y="324"/>
                    </a:lnTo>
                    <a:lnTo>
                      <a:pt x="628" y="326"/>
                    </a:lnTo>
                    <a:lnTo>
                      <a:pt x="628" y="333"/>
                    </a:lnTo>
                    <a:lnTo>
                      <a:pt x="648" y="344"/>
                    </a:lnTo>
                    <a:lnTo>
                      <a:pt x="659" y="346"/>
                    </a:lnTo>
                    <a:lnTo>
                      <a:pt x="675" y="357"/>
                    </a:lnTo>
                    <a:lnTo>
                      <a:pt x="679" y="360"/>
                    </a:lnTo>
                    <a:lnTo>
                      <a:pt x="686" y="364"/>
                    </a:lnTo>
                    <a:lnTo>
                      <a:pt x="692" y="364"/>
                    </a:lnTo>
                    <a:lnTo>
                      <a:pt x="692" y="362"/>
                    </a:lnTo>
                    <a:lnTo>
                      <a:pt x="697" y="353"/>
                    </a:lnTo>
                    <a:lnTo>
                      <a:pt x="712" y="355"/>
                    </a:lnTo>
                    <a:lnTo>
                      <a:pt x="719" y="364"/>
                    </a:lnTo>
                    <a:lnTo>
                      <a:pt x="724" y="364"/>
                    </a:lnTo>
                    <a:lnTo>
                      <a:pt x="732" y="366"/>
                    </a:lnTo>
                    <a:lnTo>
                      <a:pt x="746" y="377"/>
                    </a:lnTo>
                    <a:lnTo>
                      <a:pt x="755" y="380"/>
                    </a:lnTo>
                    <a:lnTo>
                      <a:pt x="759" y="386"/>
                    </a:lnTo>
                    <a:lnTo>
                      <a:pt x="766" y="391"/>
                    </a:lnTo>
                    <a:lnTo>
                      <a:pt x="770" y="391"/>
                    </a:lnTo>
                    <a:lnTo>
                      <a:pt x="777" y="389"/>
                    </a:lnTo>
                    <a:lnTo>
                      <a:pt x="779" y="389"/>
                    </a:lnTo>
                    <a:lnTo>
                      <a:pt x="788" y="386"/>
                    </a:lnTo>
                    <a:lnTo>
                      <a:pt x="790" y="386"/>
                    </a:lnTo>
                    <a:lnTo>
                      <a:pt x="797" y="384"/>
                    </a:lnTo>
                    <a:lnTo>
                      <a:pt x="799" y="384"/>
                    </a:lnTo>
                    <a:lnTo>
                      <a:pt x="804" y="384"/>
                    </a:lnTo>
                    <a:lnTo>
                      <a:pt x="804" y="386"/>
                    </a:lnTo>
                    <a:lnTo>
                      <a:pt x="806" y="389"/>
                    </a:lnTo>
                    <a:lnTo>
                      <a:pt x="804" y="391"/>
                    </a:lnTo>
                    <a:lnTo>
                      <a:pt x="808" y="395"/>
                    </a:lnTo>
                    <a:lnTo>
                      <a:pt x="806" y="397"/>
                    </a:lnTo>
                    <a:lnTo>
                      <a:pt x="808" y="400"/>
                    </a:lnTo>
                    <a:lnTo>
                      <a:pt x="810" y="402"/>
                    </a:lnTo>
                    <a:lnTo>
                      <a:pt x="808" y="406"/>
                    </a:lnTo>
                    <a:lnTo>
                      <a:pt x="808" y="409"/>
                    </a:lnTo>
                    <a:lnTo>
                      <a:pt x="810" y="413"/>
                    </a:lnTo>
                    <a:lnTo>
                      <a:pt x="808" y="413"/>
                    </a:lnTo>
                    <a:lnTo>
                      <a:pt x="808" y="415"/>
                    </a:lnTo>
                    <a:lnTo>
                      <a:pt x="817" y="415"/>
                    </a:lnTo>
                    <a:lnTo>
                      <a:pt x="835" y="415"/>
                    </a:lnTo>
                    <a:lnTo>
                      <a:pt x="839" y="420"/>
                    </a:lnTo>
                    <a:lnTo>
                      <a:pt x="851" y="422"/>
                    </a:lnTo>
                    <a:lnTo>
                      <a:pt x="873" y="422"/>
                    </a:lnTo>
                    <a:lnTo>
                      <a:pt x="877" y="426"/>
                    </a:lnTo>
                    <a:lnTo>
                      <a:pt x="884" y="431"/>
                    </a:lnTo>
                    <a:lnTo>
                      <a:pt x="884" y="435"/>
                    </a:lnTo>
                    <a:lnTo>
                      <a:pt x="886" y="440"/>
                    </a:lnTo>
                    <a:lnTo>
                      <a:pt x="891" y="440"/>
                    </a:lnTo>
                    <a:lnTo>
                      <a:pt x="891" y="437"/>
                    </a:lnTo>
                    <a:lnTo>
                      <a:pt x="893" y="440"/>
                    </a:lnTo>
                    <a:lnTo>
                      <a:pt x="897" y="437"/>
                    </a:lnTo>
                    <a:lnTo>
                      <a:pt x="900" y="435"/>
                    </a:lnTo>
                    <a:lnTo>
                      <a:pt x="900" y="433"/>
                    </a:lnTo>
                    <a:lnTo>
                      <a:pt x="900" y="431"/>
                    </a:lnTo>
                    <a:lnTo>
                      <a:pt x="904" y="429"/>
                    </a:lnTo>
                    <a:lnTo>
                      <a:pt x="900" y="424"/>
                    </a:lnTo>
                    <a:lnTo>
                      <a:pt x="902" y="422"/>
                    </a:lnTo>
                    <a:lnTo>
                      <a:pt x="902" y="417"/>
                    </a:lnTo>
                    <a:lnTo>
                      <a:pt x="933" y="420"/>
                    </a:lnTo>
                    <a:lnTo>
                      <a:pt x="964" y="433"/>
                    </a:lnTo>
                    <a:lnTo>
                      <a:pt x="969" y="437"/>
                    </a:lnTo>
                    <a:lnTo>
                      <a:pt x="966" y="440"/>
                    </a:lnTo>
                    <a:lnTo>
                      <a:pt x="964" y="440"/>
                    </a:lnTo>
                    <a:lnTo>
                      <a:pt x="966" y="442"/>
                    </a:lnTo>
                    <a:lnTo>
                      <a:pt x="973" y="440"/>
                    </a:lnTo>
                    <a:lnTo>
                      <a:pt x="975" y="440"/>
                    </a:lnTo>
                    <a:lnTo>
                      <a:pt x="977" y="444"/>
                    </a:lnTo>
                    <a:lnTo>
                      <a:pt x="973" y="446"/>
                    </a:lnTo>
                    <a:lnTo>
                      <a:pt x="973" y="449"/>
                    </a:lnTo>
                    <a:lnTo>
                      <a:pt x="975" y="451"/>
                    </a:lnTo>
                    <a:lnTo>
                      <a:pt x="982" y="453"/>
                    </a:lnTo>
                    <a:lnTo>
                      <a:pt x="986" y="460"/>
                    </a:lnTo>
                    <a:lnTo>
                      <a:pt x="980" y="466"/>
                    </a:lnTo>
                    <a:lnTo>
                      <a:pt x="982" y="468"/>
                    </a:lnTo>
                    <a:lnTo>
                      <a:pt x="980" y="471"/>
                    </a:lnTo>
                    <a:lnTo>
                      <a:pt x="980" y="473"/>
                    </a:lnTo>
                    <a:lnTo>
                      <a:pt x="982" y="475"/>
                    </a:lnTo>
                    <a:lnTo>
                      <a:pt x="989" y="471"/>
                    </a:lnTo>
                    <a:lnTo>
                      <a:pt x="991" y="473"/>
                    </a:lnTo>
                    <a:lnTo>
                      <a:pt x="989" y="475"/>
                    </a:lnTo>
                    <a:lnTo>
                      <a:pt x="986" y="477"/>
                    </a:lnTo>
                    <a:lnTo>
                      <a:pt x="991" y="480"/>
                    </a:lnTo>
                    <a:lnTo>
                      <a:pt x="993" y="480"/>
                    </a:lnTo>
                    <a:lnTo>
                      <a:pt x="993" y="484"/>
                    </a:lnTo>
                    <a:lnTo>
                      <a:pt x="995" y="488"/>
                    </a:lnTo>
                    <a:lnTo>
                      <a:pt x="993" y="488"/>
                    </a:lnTo>
                    <a:lnTo>
                      <a:pt x="995" y="493"/>
                    </a:lnTo>
                    <a:lnTo>
                      <a:pt x="991" y="495"/>
                    </a:lnTo>
                    <a:lnTo>
                      <a:pt x="995" y="495"/>
                    </a:lnTo>
                    <a:lnTo>
                      <a:pt x="995" y="500"/>
                    </a:lnTo>
                    <a:lnTo>
                      <a:pt x="993" y="500"/>
                    </a:lnTo>
                    <a:lnTo>
                      <a:pt x="995" y="502"/>
                    </a:lnTo>
                    <a:lnTo>
                      <a:pt x="1000" y="504"/>
                    </a:lnTo>
                    <a:lnTo>
                      <a:pt x="1000" y="502"/>
                    </a:lnTo>
                    <a:lnTo>
                      <a:pt x="1000" y="504"/>
                    </a:lnTo>
                    <a:lnTo>
                      <a:pt x="1002" y="500"/>
                    </a:lnTo>
                    <a:lnTo>
                      <a:pt x="1006" y="502"/>
                    </a:lnTo>
                    <a:lnTo>
                      <a:pt x="1009" y="502"/>
                    </a:lnTo>
                    <a:lnTo>
                      <a:pt x="1006" y="506"/>
                    </a:lnTo>
                    <a:lnTo>
                      <a:pt x="1011" y="511"/>
                    </a:lnTo>
                    <a:lnTo>
                      <a:pt x="1013" y="506"/>
                    </a:lnTo>
                    <a:lnTo>
                      <a:pt x="1018" y="504"/>
                    </a:lnTo>
                    <a:lnTo>
                      <a:pt x="1022" y="506"/>
                    </a:lnTo>
                    <a:lnTo>
                      <a:pt x="1024" y="508"/>
                    </a:lnTo>
                    <a:lnTo>
                      <a:pt x="1022" y="513"/>
                    </a:lnTo>
                    <a:lnTo>
                      <a:pt x="1024" y="513"/>
                    </a:lnTo>
                    <a:lnTo>
                      <a:pt x="1022" y="517"/>
                    </a:lnTo>
                    <a:lnTo>
                      <a:pt x="1020" y="522"/>
                    </a:lnTo>
                    <a:lnTo>
                      <a:pt x="1022" y="524"/>
                    </a:lnTo>
                    <a:lnTo>
                      <a:pt x="1029" y="522"/>
                    </a:lnTo>
                    <a:lnTo>
                      <a:pt x="1031" y="522"/>
                    </a:lnTo>
                    <a:lnTo>
                      <a:pt x="1033" y="526"/>
                    </a:lnTo>
                    <a:lnTo>
                      <a:pt x="1035" y="531"/>
                    </a:lnTo>
                    <a:lnTo>
                      <a:pt x="1044" y="533"/>
                    </a:lnTo>
                    <a:lnTo>
                      <a:pt x="1047" y="537"/>
                    </a:lnTo>
                    <a:lnTo>
                      <a:pt x="1047" y="540"/>
                    </a:lnTo>
                    <a:lnTo>
                      <a:pt x="1040" y="542"/>
                    </a:lnTo>
                    <a:lnTo>
                      <a:pt x="1031" y="542"/>
                    </a:lnTo>
                    <a:lnTo>
                      <a:pt x="1027" y="544"/>
                    </a:lnTo>
                    <a:lnTo>
                      <a:pt x="1018" y="540"/>
                    </a:lnTo>
                    <a:lnTo>
                      <a:pt x="1009" y="540"/>
                    </a:lnTo>
                    <a:lnTo>
                      <a:pt x="1009" y="537"/>
                    </a:lnTo>
                    <a:lnTo>
                      <a:pt x="1002" y="540"/>
                    </a:lnTo>
                    <a:lnTo>
                      <a:pt x="1000" y="537"/>
                    </a:lnTo>
                    <a:lnTo>
                      <a:pt x="1000" y="544"/>
                    </a:lnTo>
                    <a:lnTo>
                      <a:pt x="995" y="548"/>
                    </a:lnTo>
                    <a:lnTo>
                      <a:pt x="995" y="551"/>
                    </a:lnTo>
                    <a:lnTo>
                      <a:pt x="989" y="555"/>
                    </a:lnTo>
                    <a:lnTo>
                      <a:pt x="984" y="553"/>
                    </a:lnTo>
                    <a:lnTo>
                      <a:pt x="982" y="557"/>
                    </a:lnTo>
                    <a:lnTo>
                      <a:pt x="980" y="557"/>
                    </a:lnTo>
                    <a:lnTo>
                      <a:pt x="980" y="555"/>
                    </a:lnTo>
                    <a:lnTo>
                      <a:pt x="977" y="555"/>
                    </a:lnTo>
                    <a:lnTo>
                      <a:pt x="973" y="555"/>
                    </a:lnTo>
                    <a:lnTo>
                      <a:pt x="975" y="557"/>
                    </a:lnTo>
                    <a:lnTo>
                      <a:pt x="973" y="564"/>
                    </a:lnTo>
                    <a:lnTo>
                      <a:pt x="984" y="566"/>
                    </a:lnTo>
                    <a:lnTo>
                      <a:pt x="986" y="566"/>
                    </a:lnTo>
                    <a:lnTo>
                      <a:pt x="989" y="564"/>
                    </a:lnTo>
                    <a:lnTo>
                      <a:pt x="993" y="571"/>
                    </a:lnTo>
                    <a:lnTo>
                      <a:pt x="998" y="575"/>
                    </a:lnTo>
                    <a:lnTo>
                      <a:pt x="1002" y="573"/>
                    </a:lnTo>
                    <a:lnTo>
                      <a:pt x="1013" y="575"/>
                    </a:lnTo>
                    <a:lnTo>
                      <a:pt x="1011" y="582"/>
                    </a:lnTo>
                    <a:lnTo>
                      <a:pt x="1013" y="584"/>
                    </a:lnTo>
                    <a:lnTo>
                      <a:pt x="1011" y="586"/>
                    </a:lnTo>
                    <a:lnTo>
                      <a:pt x="1013" y="591"/>
                    </a:lnTo>
                    <a:lnTo>
                      <a:pt x="1011" y="593"/>
                    </a:lnTo>
                    <a:lnTo>
                      <a:pt x="1009" y="591"/>
                    </a:lnTo>
                    <a:lnTo>
                      <a:pt x="1004" y="591"/>
                    </a:lnTo>
                    <a:lnTo>
                      <a:pt x="1004" y="595"/>
                    </a:lnTo>
                    <a:lnTo>
                      <a:pt x="1000" y="595"/>
                    </a:lnTo>
                    <a:lnTo>
                      <a:pt x="1000" y="597"/>
                    </a:lnTo>
                    <a:lnTo>
                      <a:pt x="989" y="595"/>
                    </a:lnTo>
                    <a:lnTo>
                      <a:pt x="989" y="597"/>
                    </a:lnTo>
                    <a:lnTo>
                      <a:pt x="991" y="597"/>
                    </a:lnTo>
                    <a:lnTo>
                      <a:pt x="991" y="600"/>
                    </a:lnTo>
                    <a:lnTo>
                      <a:pt x="989" y="600"/>
                    </a:lnTo>
                    <a:lnTo>
                      <a:pt x="989" y="604"/>
                    </a:lnTo>
                    <a:lnTo>
                      <a:pt x="991" y="606"/>
                    </a:lnTo>
                    <a:lnTo>
                      <a:pt x="991" y="608"/>
                    </a:lnTo>
                    <a:lnTo>
                      <a:pt x="993" y="611"/>
                    </a:lnTo>
                    <a:lnTo>
                      <a:pt x="995" y="615"/>
                    </a:lnTo>
                    <a:lnTo>
                      <a:pt x="1000" y="615"/>
                    </a:lnTo>
                    <a:lnTo>
                      <a:pt x="1006" y="622"/>
                    </a:lnTo>
                    <a:lnTo>
                      <a:pt x="1011" y="626"/>
                    </a:lnTo>
                    <a:lnTo>
                      <a:pt x="1011" y="631"/>
                    </a:lnTo>
                    <a:lnTo>
                      <a:pt x="1013" y="628"/>
                    </a:lnTo>
                    <a:lnTo>
                      <a:pt x="1015" y="631"/>
                    </a:lnTo>
                    <a:lnTo>
                      <a:pt x="1018" y="628"/>
                    </a:lnTo>
                    <a:lnTo>
                      <a:pt x="1031" y="637"/>
                    </a:lnTo>
                    <a:lnTo>
                      <a:pt x="1038" y="635"/>
                    </a:lnTo>
                    <a:lnTo>
                      <a:pt x="1047" y="639"/>
                    </a:lnTo>
                    <a:lnTo>
                      <a:pt x="1049" y="644"/>
                    </a:lnTo>
                    <a:lnTo>
                      <a:pt x="1055" y="646"/>
                    </a:lnTo>
                    <a:lnTo>
                      <a:pt x="1058" y="644"/>
                    </a:lnTo>
                    <a:lnTo>
                      <a:pt x="1060" y="646"/>
                    </a:lnTo>
                    <a:lnTo>
                      <a:pt x="1064" y="646"/>
                    </a:lnTo>
                    <a:lnTo>
                      <a:pt x="1064" y="648"/>
                    </a:lnTo>
                    <a:lnTo>
                      <a:pt x="1062" y="648"/>
                    </a:lnTo>
                    <a:lnTo>
                      <a:pt x="1062" y="653"/>
                    </a:lnTo>
                    <a:lnTo>
                      <a:pt x="1067" y="653"/>
                    </a:lnTo>
                    <a:lnTo>
                      <a:pt x="1067" y="651"/>
                    </a:lnTo>
                    <a:lnTo>
                      <a:pt x="1067" y="653"/>
                    </a:lnTo>
                    <a:lnTo>
                      <a:pt x="1076" y="657"/>
                    </a:lnTo>
                    <a:lnTo>
                      <a:pt x="1076" y="662"/>
                    </a:lnTo>
                    <a:lnTo>
                      <a:pt x="1073" y="664"/>
                    </a:lnTo>
                    <a:lnTo>
                      <a:pt x="1078" y="664"/>
                    </a:lnTo>
                    <a:lnTo>
                      <a:pt x="1078" y="668"/>
                    </a:lnTo>
                    <a:lnTo>
                      <a:pt x="1073" y="666"/>
                    </a:lnTo>
                    <a:lnTo>
                      <a:pt x="1067" y="666"/>
                    </a:lnTo>
                    <a:lnTo>
                      <a:pt x="1067" y="671"/>
                    </a:lnTo>
                    <a:lnTo>
                      <a:pt x="1067" y="675"/>
                    </a:lnTo>
                    <a:lnTo>
                      <a:pt x="1064" y="673"/>
                    </a:lnTo>
                    <a:lnTo>
                      <a:pt x="1064" y="668"/>
                    </a:lnTo>
                    <a:lnTo>
                      <a:pt x="1062" y="675"/>
                    </a:lnTo>
                    <a:lnTo>
                      <a:pt x="1058" y="675"/>
                    </a:lnTo>
                    <a:lnTo>
                      <a:pt x="1058" y="673"/>
                    </a:lnTo>
                    <a:lnTo>
                      <a:pt x="1055" y="673"/>
                    </a:lnTo>
                    <a:lnTo>
                      <a:pt x="1051" y="671"/>
                    </a:lnTo>
                    <a:lnTo>
                      <a:pt x="1049" y="671"/>
                    </a:lnTo>
                    <a:lnTo>
                      <a:pt x="1049" y="673"/>
                    </a:lnTo>
                    <a:lnTo>
                      <a:pt x="1044" y="673"/>
                    </a:lnTo>
                    <a:lnTo>
                      <a:pt x="1044" y="668"/>
                    </a:lnTo>
                    <a:lnTo>
                      <a:pt x="1042" y="666"/>
                    </a:lnTo>
                    <a:lnTo>
                      <a:pt x="1044" y="666"/>
                    </a:lnTo>
                    <a:lnTo>
                      <a:pt x="1042" y="664"/>
                    </a:lnTo>
                    <a:lnTo>
                      <a:pt x="1040" y="666"/>
                    </a:lnTo>
                    <a:lnTo>
                      <a:pt x="1035" y="666"/>
                    </a:lnTo>
                    <a:lnTo>
                      <a:pt x="1033" y="675"/>
                    </a:lnTo>
                    <a:lnTo>
                      <a:pt x="1029" y="675"/>
                    </a:lnTo>
                    <a:lnTo>
                      <a:pt x="1029" y="677"/>
                    </a:lnTo>
                    <a:lnTo>
                      <a:pt x="1018" y="675"/>
                    </a:lnTo>
                    <a:lnTo>
                      <a:pt x="1015" y="671"/>
                    </a:lnTo>
                    <a:lnTo>
                      <a:pt x="1009" y="668"/>
                    </a:lnTo>
                    <a:lnTo>
                      <a:pt x="1006" y="668"/>
                    </a:lnTo>
                    <a:lnTo>
                      <a:pt x="1006" y="666"/>
                    </a:lnTo>
                    <a:lnTo>
                      <a:pt x="1002" y="668"/>
                    </a:lnTo>
                    <a:lnTo>
                      <a:pt x="998" y="673"/>
                    </a:lnTo>
                    <a:lnTo>
                      <a:pt x="1000" y="682"/>
                    </a:lnTo>
                    <a:lnTo>
                      <a:pt x="991" y="684"/>
                    </a:lnTo>
                    <a:lnTo>
                      <a:pt x="980" y="691"/>
                    </a:lnTo>
                    <a:lnTo>
                      <a:pt x="975" y="693"/>
                    </a:lnTo>
                    <a:lnTo>
                      <a:pt x="973" y="697"/>
                    </a:lnTo>
                    <a:lnTo>
                      <a:pt x="969" y="697"/>
                    </a:lnTo>
                    <a:lnTo>
                      <a:pt x="969" y="702"/>
                    </a:lnTo>
                    <a:lnTo>
                      <a:pt x="966" y="704"/>
                    </a:lnTo>
                    <a:lnTo>
                      <a:pt x="964" y="706"/>
                    </a:lnTo>
                    <a:lnTo>
                      <a:pt x="960" y="706"/>
                    </a:lnTo>
                    <a:lnTo>
                      <a:pt x="964" y="708"/>
                    </a:lnTo>
                    <a:lnTo>
                      <a:pt x="957" y="711"/>
                    </a:lnTo>
                    <a:lnTo>
                      <a:pt x="960" y="711"/>
                    </a:lnTo>
                    <a:lnTo>
                      <a:pt x="960" y="713"/>
                    </a:lnTo>
                    <a:lnTo>
                      <a:pt x="957" y="715"/>
                    </a:lnTo>
                    <a:lnTo>
                      <a:pt x="953" y="715"/>
                    </a:lnTo>
                    <a:lnTo>
                      <a:pt x="953" y="717"/>
                    </a:lnTo>
                    <a:lnTo>
                      <a:pt x="953" y="715"/>
                    </a:lnTo>
                    <a:lnTo>
                      <a:pt x="951" y="715"/>
                    </a:lnTo>
                    <a:lnTo>
                      <a:pt x="949" y="713"/>
                    </a:lnTo>
                    <a:lnTo>
                      <a:pt x="949" y="715"/>
                    </a:lnTo>
                    <a:lnTo>
                      <a:pt x="946" y="715"/>
                    </a:lnTo>
                    <a:lnTo>
                      <a:pt x="946" y="717"/>
                    </a:lnTo>
                    <a:lnTo>
                      <a:pt x="944" y="715"/>
                    </a:lnTo>
                    <a:lnTo>
                      <a:pt x="942" y="717"/>
                    </a:lnTo>
                    <a:lnTo>
                      <a:pt x="944" y="719"/>
                    </a:lnTo>
                    <a:lnTo>
                      <a:pt x="940" y="719"/>
                    </a:lnTo>
                    <a:lnTo>
                      <a:pt x="937" y="719"/>
                    </a:lnTo>
                    <a:lnTo>
                      <a:pt x="937" y="724"/>
                    </a:lnTo>
                    <a:lnTo>
                      <a:pt x="935" y="722"/>
                    </a:lnTo>
                    <a:lnTo>
                      <a:pt x="933" y="724"/>
                    </a:lnTo>
                    <a:lnTo>
                      <a:pt x="931" y="724"/>
                    </a:lnTo>
                    <a:lnTo>
                      <a:pt x="928" y="726"/>
                    </a:lnTo>
                    <a:lnTo>
                      <a:pt x="926" y="728"/>
                    </a:lnTo>
                    <a:lnTo>
                      <a:pt x="926" y="726"/>
                    </a:lnTo>
                    <a:lnTo>
                      <a:pt x="922" y="726"/>
                    </a:lnTo>
                    <a:lnTo>
                      <a:pt x="924" y="726"/>
                    </a:lnTo>
                    <a:lnTo>
                      <a:pt x="920" y="728"/>
                    </a:lnTo>
                    <a:lnTo>
                      <a:pt x="917" y="731"/>
                    </a:lnTo>
                    <a:lnTo>
                      <a:pt x="913" y="731"/>
                    </a:lnTo>
                    <a:lnTo>
                      <a:pt x="911" y="735"/>
                    </a:lnTo>
                    <a:lnTo>
                      <a:pt x="908" y="735"/>
                    </a:lnTo>
                    <a:lnTo>
                      <a:pt x="906" y="737"/>
                    </a:lnTo>
                    <a:lnTo>
                      <a:pt x="904" y="735"/>
                    </a:lnTo>
                    <a:lnTo>
                      <a:pt x="904" y="737"/>
                    </a:lnTo>
                    <a:lnTo>
                      <a:pt x="904" y="735"/>
                    </a:lnTo>
                    <a:lnTo>
                      <a:pt x="900" y="742"/>
                    </a:lnTo>
                    <a:lnTo>
                      <a:pt x="897" y="744"/>
                    </a:lnTo>
                    <a:lnTo>
                      <a:pt x="895" y="744"/>
                    </a:lnTo>
                    <a:lnTo>
                      <a:pt x="893" y="746"/>
                    </a:lnTo>
                    <a:lnTo>
                      <a:pt x="895" y="746"/>
                    </a:lnTo>
                    <a:lnTo>
                      <a:pt x="893" y="748"/>
                    </a:lnTo>
                    <a:lnTo>
                      <a:pt x="895" y="751"/>
                    </a:lnTo>
                    <a:lnTo>
                      <a:pt x="895" y="753"/>
                    </a:lnTo>
                    <a:lnTo>
                      <a:pt x="895" y="755"/>
                    </a:lnTo>
                    <a:lnTo>
                      <a:pt x="893" y="755"/>
                    </a:lnTo>
                    <a:lnTo>
                      <a:pt x="891" y="764"/>
                    </a:lnTo>
                    <a:lnTo>
                      <a:pt x="893" y="764"/>
                    </a:lnTo>
                    <a:lnTo>
                      <a:pt x="891" y="764"/>
                    </a:lnTo>
                    <a:lnTo>
                      <a:pt x="891" y="768"/>
                    </a:lnTo>
                    <a:lnTo>
                      <a:pt x="895" y="771"/>
                    </a:lnTo>
                    <a:lnTo>
                      <a:pt x="893" y="777"/>
                    </a:lnTo>
                    <a:lnTo>
                      <a:pt x="895" y="777"/>
                    </a:lnTo>
                    <a:lnTo>
                      <a:pt x="895" y="784"/>
                    </a:lnTo>
                    <a:lnTo>
                      <a:pt x="895" y="786"/>
                    </a:lnTo>
                    <a:lnTo>
                      <a:pt x="897" y="786"/>
                    </a:lnTo>
                    <a:lnTo>
                      <a:pt x="895" y="788"/>
                    </a:lnTo>
                    <a:lnTo>
                      <a:pt x="897" y="788"/>
                    </a:lnTo>
                    <a:lnTo>
                      <a:pt x="895" y="791"/>
                    </a:lnTo>
                    <a:lnTo>
                      <a:pt x="897" y="791"/>
                    </a:lnTo>
                    <a:lnTo>
                      <a:pt x="902" y="795"/>
                    </a:lnTo>
                    <a:lnTo>
                      <a:pt x="902" y="799"/>
                    </a:lnTo>
                    <a:lnTo>
                      <a:pt x="900" y="802"/>
                    </a:lnTo>
                    <a:lnTo>
                      <a:pt x="904" y="804"/>
                    </a:lnTo>
                    <a:lnTo>
                      <a:pt x="911" y="810"/>
                    </a:lnTo>
                    <a:lnTo>
                      <a:pt x="913" y="808"/>
                    </a:lnTo>
                    <a:lnTo>
                      <a:pt x="913" y="813"/>
                    </a:lnTo>
                    <a:lnTo>
                      <a:pt x="915" y="813"/>
                    </a:lnTo>
                    <a:lnTo>
                      <a:pt x="917" y="817"/>
                    </a:lnTo>
                    <a:lnTo>
                      <a:pt x="917" y="819"/>
                    </a:lnTo>
                    <a:lnTo>
                      <a:pt x="915" y="822"/>
                    </a:lnTo>
                    <a:lnTo>
                      <a:pt x="920" y="822"/>
                    </a:lnTo>
                    <a:lnTo>
                      <a:pt x="920" y="824"/>
                    </a:lnTo>
                    <a:lnTo>
                      <a:pt x="922" y="826"/>
                    </a:lnTo>
                    <a:lnTo>
                      <a:pt x="920" y="828"/>
                    </a:lnTo>
                    <a:lnTo>
                      <a:pt x="920" y="833"/>
                    </a:lnTo>
                    <a:lnTo>
                      <a:pt x="920" y="835"/>
                    </a:lnTo>
                    <a:lnTo>
                      <a:pt x="915" y="837"/>
                    </a:lnTo>
                    <a:lnTo>
                      <a:pt x="915" y="839"/>
                    </a:lnTo>
                    <a:lnTo>
                      <a:pt x="902" y="842"/>
                    </a:lnTo>
                    <a:lnTo>
                      <a:pt x="900" y="848"/>
                    </a:lnTo>
                    <a:lnTo>
                      <a:pt x="900" y="853"/>
                    </a:lnTo>
                    <a:lnTo>
                      <a:pt x="902" y="853"/>
                    </a:lnTo>
                    <a:lnTo>
                      <a:pt x="902" y="855"/>
                    </a:lnTo>
                    <a:lnTo>
                      <a:pt x="906" y="857"/>
                    </a:lnTo>
                    <a:lnTo>
                      <a:pt x="908" y="862"/>
                    </a:lnTo>
                    <a:lnTo>
                      <a:pt x="906" y="866"/>
                    </a:lnTo>
                    <a:lnTo>
                      <a:pt x="902" y="866"/>
                    </a:lnTo>
                    <a:lnTo>
                      <a:pt x="900" y="868"/>
                    </a:lnTo>
                    <a:lnTo>
                      <a:pt x="900" y="870"/>
                    </a:lnTo>
                    <a:lnTo>
                      <a:pt x="902" y="873"/>
                    </a:lnTo>
                    <a:lnTo>
                      <a:pt x="902" y="877"/>
                    </a:lnTo>
                    <a:lnTo>
                      <a:pt x="902" y="879"/>
                    </a:lnTo>
                    <a:lnTo>
                      <a:pt x="900" y="879"/>
                    </a:lnTo>
                    <a:lnTo>
                      <a:pt x="900" y="886"/>
                    </a:lnTo>
                    <a:lnTo>
                      <a:pt x="895" y="895"/>
                    </a:lnTo>
                    <a:lnTo>
                      <a:pt x="891" y="899"/>
                    </a:lnTo>
                    <a:lnTo>
                      <a:pt x="888" y="902"/>
                    </a:lnTo>
                    <a:lnTo>
                      <a:pt x="886" y="904"/>
                    </a:lnTo>
                    <a:lnTo>
                      <a:pt x="884" y="906"/>
                    </a:lnTo>
                    <a:lnTo>
                      <a:pt x="884" y="910"/>
                    </a:lnTo>
                    <a:lnTo>
                      <a:pt x="882" y="913"/>
                    </a:lnTo>
                    <a:lnTo>
                      <a:pt x="879" y="913"/>
                    </a:lnTo>
                    <a:lnTo>
                      <a:pt x="879" y="915"/>
                    </a:lnTo>
                    <a:lnTo>
                      <a:pt x="875" y="915"/>
                    </a:lnTo>
                    <a:lnTo>
                      <a:pt x="875" y="919"/>
                    </a:lnTo>
                    <a:lnTo>
                      <a:pt x="873" y="926"/>
                    </a:lnTo>
                    <a:lnTo>
                      <a:pt x="866" y="926"/>
                    </a:lnTo>
                    <a:lnTo>
                      <a:pt x="864" y="930"/>
                    </a:lnTo>
                    <a:lnTo>
                      <a:pt x="857" y="930"/>
                    </a:lnTo>
                    <a:lnTo>
                      <a:pt x="853" y="933"/>
                    </a:lnTo>
                    <a:lnTo>
                      <a:pt x="851" y="930"/>
                    </a:lnTo>
                    <a:lnTo>
                      <a:pt x="837" y="933"/>
                    </a:lnTo>
                    <a:lnTo>
                      <a:pt x="833" y="928"/>
                    </a:lnTo>
                    <a:lnTo>
                      <a:pt x="828" y="926"/>
                    </a:lnTo>
                    <a:lnTo>
                      <a:pt x="824" y="922"/>
                    </a:lnTo>
                    <a:lnTo>
                      <a:pt x="819" y="919"/>
                    </a:lnTo>
                    <a:lnTo>
                      <a:pt x="817" y="919"/>
                    </a:lnTo>
                    <a:lnTo>
                      <a:pt x="815" y="913"/>
                    </a:lnTo>
                    <a:lnTo>
                      <a:pt x="808" y="913"/>
                    </a:lnTo>
                    <a:lnTo>
                      <a:pt x="808" y="910"/>
                    </a:lnTo>
                    <a:lnTo>
                      <a:pt x="810" y="908"/>
                    </a:lnTo>
                    <a:lnTo>
                      <a:pt x="810" y="904"/>
                    </a:lnTo>
                    <a:lnTo>
                      <a:pt x="808" y="902"/>
                    </a:lnTo>
                    <a:lnTo>
                      <a:pt x="808" y="904"/>
                    </a:lnTo>
                    <a:lnTo>
                      <a:pt x="804" y="902"/>
                    </a:lnTo>
                    <a:lnTo>
                      <a:pt x="802" y="899"/>
                    </a:lnTo>
                    <a:lnTo>
                      <a:pt x="797" y="897"/>
                    </a:lnTo>
                    <a:lnTo>
                      <a:pt x="795" y="895"/>
                    </a:lnTo>
                    <a:lnTo>
                      <a:pt x="797" y="890"/>
                    </a:lnTo>
                    <a:lnTo>
                      <a:pt x="799" y="893"/>
                    </a:lnTo>
                    <a:lnTo>
                      <a:pt x="806" y="895"/>
                    </a:lnTo>
                    <a:lnTo>
                      <a:pt x="806" y="893"/>
                    </a:lnTo>
                    <a:lnTo>
                      <a:pt x="808" y="890"/>
                    </a:lnTo>
                    <a:lnTo>
                      <a:pt x="806" y="882"/>
                    </a:lnTo>
                    <a:lnTo>
                      <a:pt x="808" y="879"/>
                    </a:lnTo>
                    <a:lnTo>
                      <a:pt x="808" y="875"/>
                    </a:lnTo>
                    <a:lnTo>
                      <a:pt x="810" y="873"/>
                    </a:lnTo>
                    <a:lnTo>
                      <a:pt x="810" y="862"/>
                    </a:lnTo>
                    <a:lnTo>
                      <a:pt x="810" y="859"/>
                    </a:lnTo>
                    <a:lnTo>
                      <a:pt x="808" y="862"/>
                    </a:lnTo>
                    <a:lnTo>
                      <a:pt x="804" y="862"/>
                    </a:lnTo>
                    <a:lnTo>
                      <a:pt x="804" y="859"/>
                    </a:lnTo>
                    <a:lnTo>
                      <a:pt x="806" y="853"/>
                    </a:lnTo>
                    <a:lnTo>
                      <a:pt x="806" y="850"/>
                    </a:lnTo>
                    <a:lnTo>
                      <a:pt x="806" y="846"/>
                    </a:lnTo>
                    <a:lnTo>
                      <a:pt x="808" y="844"/>
                    </a:lnTo>
                    <a:lnTo>
                      <a:pt x="804" y="842"/>
                    </a:lnTo>
                    <a:lnTo>
                      <a:pt x="804" y="835"/>
                    </a:lnTo>
                    <a:lnTo>
                      <a:pt x="808" y="835"/>
                    </a:lnTo>
                    <a:lnTo>
                      <a:pt x="808" y="837"/>
                    </a:lnTo>
                    <a:lnTo>
                      <a:pt x="817" y="835"/>
                    </a:lnTo>
                    <a:lnTo>
                      <a:pt x="815" y="828"/>
                    </a:lnTo>
                    <a:lnTo>
                      <a:pt x="810" y="828"/>
                    </a:lnTo>
                    <a:lnTo>
                      <a:pt x="813" y="826"/>
                    </a:lnTo>
                    <a:lnTo>
                      <a:pt x="810" y="822"/>
                    </a:lnTo>
                    <a:lnTo>
                      <a:pt x="802" y="822"/>
                    </a:lnTo>
                    <a:lnTo>
                      <a:pt x="802" y="817"/>
                    </a:lnTo>
                    <a:lnTo>
                      <a:pt x="797" y="815"/>
                    </a:lnTo>
                    <a:lnTo>
                      <a:pt x="784" y="819"/>
                    </a:lnTo>
                    <a:lnTo>
                      <a:pt x="777" y="822"/>
                    </a:lnTo>
                    <a:lnTo>
                      <a:pt x="777" y="817"/>
                    </a:lnTo>
                    <a:lnTo>
                      <a:pt x="773" y="817"/>
                    </a:lnTo>
                    <a:lnTo>
                      <a:pt x="770" y="817"/>
                    </a:lnTo>
                    <a:lnTo>
                      <a:pt x="766" y="817"/>
                    </a:lnTo>
                    <a:lnTo>
                      <a:pt x="766" y="815"/>
                    </a:lnTo>
                    <a:lnTo>
                      <a:pt x="764" y="813"/>
                    </a:lnTo>
                    <a:lnTo>
                      <a:pt x="761" y="813"/>
                    </a:lnTo>
                    <a:lnTo>
                      <a:pt x="759" y="817"/>
                    </a:lnTo>
                    <a:lnTo>
                      <a:pt x="761" y="819"/>
                    </a:lnTo>
                    <a:lnTo>
                      <a:pt x="759" y="824"/>
                    </a:lnTo>
                    <a:lnTo>
                      <a:pt x="761" y="828"/>
                    </a:lnTo>
                    <a:lnTo>
                      <a:pt x="753" y="828"/>
                    </a:lnTo>
                    <a:lnTo>
                      <a:pt x="750" y="826"/>
                    </a:lnTo>
                    <a:lnTo>
                      <a:pt x="748" y="826"/>
                    </a:lnTo>
                    <a:lnTo>
                      <a:pt x="744" y="826"/>
                    </a:lnTo>
                    <a:lnTo>
                      <a:pt x="744" y="819"/>
                    </a:lnTo>
                    <a:lnTo>
                      <a:pt x="739" y="817"/>
                    </a:lnTo>
                    <a:lnTo>
                      <a:pt x="739" y="819"/>
                    </a:lnTo>
                    <a:lnTo>
                      <a:pt x="737" y="817"/>
                    </a:lnTo>
                    <a:lnTo>
                      <a:pt x="735" y="817"/>
                    </a:lnTo>
                    <a:lnTo>
                      <a:pt x="735" y="819"/>
                    </a:lnTo>
                    <a:lnTo>
                      <a:pt x="735" y="815"/>
                    </a:lnTo>
                    <a:lnTo>
                      <a:pt x="737" y="815"/>
                    </a:lnTo>
                    <a:lnTo>
                      <a:pt x="737" y="808"/>
                    </a:lnTo>
                    <a:lnTo>
                      <a:pt x="737" y="806"/>
                    </a:lnTo>
                    <a:lnTo>
                      <a:pt x="737" y="804"/>
                    </a:lnTo>
                    <a:lnTo>
                      <a:pt x="737" y="806"/>
                    </a:lnTo>
                    <a:lnTo>
                      <a:pt x="732" y="804"/>
                    </a:lnTo>
                    <a:lnTo>
                      <a:pt x="735" y="806"/>
                    </a:lnTo>
                    <a:lnTo>
                      <a:pt x="732" y="806"/>
                    </a:lnTo>
                    <a:lnTo>
                      <a:pt x="730" y="806"/>
                    </a:lnTo>
                    <a:lnTo>
                      <a:pt x="732" y="808"/>
                    </a:lnTo>
                    <a:lnTo>
                      <a:pt x="732" y="810"/>
                    </a:lnTo>
                    <a:lnTo>
                      <a:pt x="730" y="808"/>
                    </a:lnTo>
                    <a:lnTo>
                      <a:pt x="726" y="808"/>
                    </a:lnTo>
                    <a:lnTo>
                      <a:pt x="730" y="806"/>
                    </a:lnTo>
                    <a:lnTo>
                      <a:pt x="728" y="802"/>
                    </a:lnTo>
                    <a:lnTo>
                      <a:pt x="732" y="802"/>
                    </a:lnTo>
                    <a:lnTo>
                      <a:pt x="732" y="799"/>
                    </a:lnTo>
                    <a:lnTo>
                      <a:pt x="728" y="799"/>
                    </a:lnTo>
                    <a:lnTo>
                      <a:pt x="730" y="797"/>
                    </a:lnTo>
                    <a:lnTo>
                      <a:pt x="726" y="799"/>
                    </a:lnTo>
                    <a:lnTo>
                      <a:pt x="726" y="802"/>
                    </a:lnTo>
                    <a:lnTo>
                      <a:pt x="721" y="799"/>
                    </a:lnTo>
                    <a:lnTo>
                      <a:pt x="719" y="802"/>
                    </a:lnTo>
                    <a:lnTo>
                      <a:pt x="717" y="802"/>
                    </a:lnTo>
                    <a:lnTo>
                      <a:pt x="715" y="797"/>
                    </a:lnTo>
                    <a:lnTo>
                      <a:pt x="708" y="795"/>
                    </a:lnTo>
                    <a:lnTo>
                      <a:pt x="704" y="793"/>
                    </a:lnTo>
                    <a:lnTo>
                      <a:pt x="697" y="793"/>
                    </a:lnTo>
                    <a:lnTo>
                      <a:pt x="697" y="795"/>
                    </a:lnTo>
                    <a:lnTo>
                      <a:pt x="692" y="791"/>
                    </a:lnTo>
                    <a:lnTo>
                      <a:pt x="688" y="786"/>
                    </a:lnTo>
                    <a:lnTo>
                      <a:pt x="690" y="782"/>
                    </a:lnTo>
                    <a:lnTo>
                      <a:pt x="688" y="779"/>
                    </a:lnTo>
                    <a:lnTo>
                      <a:pt x="688" y="775"/>
                    </a:lnTo>
                    <a:lnTo>
                      <a:pt x="688" y="773"/>
                    </a:lnTo>
                    <a:lnTo>
                      <a:pt x="688" y="771"/>
                    </a:lnTo>
                    <a:lnTo>
                      <a:pt x="686" y="771"/>
                    </a:lnTo>
                    <a:lnTo>
                      <a:pt x="686" y="773"/>
                    </a:lnTo>
                    <a:lnTo>
                      <a:pt x="677" y="768"/>
                    </a:lnTo>
                    <a:lnTo>
                      <a:pt x="672" y="771"/>
                    </a:lnTo>
                    <a:lnTo>
                      <a:pt x="663" y="764"/>
                    </a:lnTo>
                    <a:lnTo>
                      <a:pt x="661" y="764"/>
                    </a:lnTo>
                    <a:lnTo>
                      <a:pt x="661" y="766"/>
                    </a:lnTo>
                    <a:lnTo>
                      <a:pt x="659" y="766"/>
                    </a:lnTo>
                    <a:lnTo>
                      <a:pt x="657" y="766"/>
                    </a:lnTo>
                    <a:lnTo>
                      <a:pt x="657" y="764"/>
                    </a:lnTo>
                    <a:lnTo>
                      <a:pt x="655" y="762"/>
                    </a:lnTo>
                    <a:lnTo>
                      <a:pt x="652" y="759"/>
                    </a:lnTo>
                    <a:lnTo>
                      <a:pt x="648" y="764"/>
                    </a:lnTo>
                    <a:lnTo>
                      <a:pt x="646" y="764"/>
                    </a:lnTo>
                    <a:lnTo>
                      <a:pt x="646" y="762"/>
                    </a:lnTo>
                    <a:lnTo>
                      <a:pt x="643" y="759"/>
                    </a:lnTo>
                    <a:lnTo>
                      <a:pt x="650" y="757"/>
                    </a:lnTo>
                    <a:lnTo>
                      <a:pt x="648" y="755"/>
                    </a:lnTo>
                    <a:lnTo>
                      <a:pt x="646" y="757"/>
                    </a:lnTo>
                    <a:lnTo>
                      <a:pt x="646" y="755"/>
                    </a:lnTo>
                    <a:lnTo>
                      <a:pt x="643" y="755"/>
                    </a:lnTo>
                    <a:lnTo>
                      <a:pt x="643" y="753"/>
                    </a:lnTo>
                    <a:lnTo>
                      <a:pt x="648" y="751"/>
                    </a:lnTo>
                    <a:lnTo>
                      <a:pt x="648" y="748"/>
                    </a:lnTo>
                    <a:lnTo>
                      <a:pt x="646" y="746"/>
                    </a:lnTo>
                    <a:lnTo>
                      <a:pt x="646" y="748"/>
                    </a:lnTo>
                    <a:lnTo>
                      <a:pt x="641" y="748"/>
                    </a:lnTo>
                    <a:lnTo>
                      <a:pt x="643" y="746"/>
                    </a:lnTo>
                    <a:lnTo>
                      <a:pt x="639" y="744"/>
                    </a:lnTo>
                    <a:lnTo>
                      <a:pt x="637" y="744"/>
                    </a:lnTo>
                    <a:lnTo>
                      <a:pt x="632" y="744"/>
                    </a:lnTo>
                    <a:lnTo>
                      <a:pt x="632" y="746"/>
                    </a:lnTo>
                    <a:lnTo>
                      <a:pt x="634" y="748"/>
                    </a:lnTo>
                    <a:lnTo>
                      <a:pt x="632" y="751"/>
                    </a:lnTo>
                    <a:lnTo>
                      <a:pt x="634" y="751"/>
                    </a:lnTo>
                    <a:lnTo>
                      <a:pt x="630" y="751"/>
                    </a:lnTo>
                    <a:lnTo>
                      <a:pt x="630" y="753"/>
                    </a:lnTo>
                    <a:lnTo>
                      <a:pt x="626" y="753"/>
                    </a:lnTo>
                    <a:lnTo>
                      <a:pt x="628" y="755"/>
                    </a:lnTo>
                    <a:lnTo>
                      <a:pt x="632" y="757"/>
                    </a:lnTo>
                    <a:lnTo>
                      <a:pt x="630" y="757"/>
                    </a:lnTo>
                    <a:lnTo>
                      <a:pt x="630" y="759"/>
                    </a:lnTo>
                    <a:lnTo>
                      <a:pt x="628" y="759"/>
                    </a:lnTo>
                    <a:lnTo>
                      <a:pt x="628" y="762"/>
                    </a:lnTo>
                    <a:lnTo>
                      <a:pt x="626" y="759"/>
                    </a:lnTo>
                    <a:lnTo>
                      <a:pt x="626" y="757"/>
                    </a:lnTo>
                    <a:lnTo>
                      <a:pt x="617" y="757"/>
                    </a:lnTo>
                    <a:lnTo>
                      <a:pt x="621" y="755"/>
                    </a:lnTo>
                    <a:lnTo>
                      <a:pt x="621" y="753"/>
                    </a:lnTo>
                    <a:lnTo>
                      <a:pt x="617" y="753"/>
                    </a:lnTo>
                    <a:lnTo>
                      <a:pt x="617" y="755"/>
                    </a:lnTo>
                    <a:lnTo>
                      <a:pt x="614" y="755"/>
                    </a:lnTo>
                    <a:lnTo>
                      <a:pt x="614" y="753"/>
                    </a:lnTo>
                    <a:lnTo>
                      <a:pt x="612" y="753"/>
                    </a:lnTo>
                    <a:lnTo>
                      <a:pt x="610" y="748"/>
                    </a:lnTo>
                    <a:lnTo>
                      <a:pt x="606" y="746"/>
                    </a:lnTo>
                    <a:lnTo>
                      <a:pt x="603" y="748"/>
                    </a:lnTo>
                    <a:lnTo>
                      <a:pt x="603" y="751"/>
                    </a:lnTo>
                    <a:lnTo>
                      <a:pt x="606" y="755"/>
                    </a:lnTo>
                    <a:lnTo>
                      <a:pt x="603" y="755"/>
                    </a:lnTo>
                    <a:lnTo>
                      <a:pt x="603" y="751"/>
                    </a:lnTo>
                    <a:lnTo>
                      <a:pt x="603" y="748"/>
                    </a:lnTo>
                    <a:lnTo>
                      <a:pt x="597" y="748"/>
                    </a:lnTo>
                    <a:lnTo>
                      <a:pt x="599" y="751"/>
                    </a:lnTo>
                    <a:lnTo>
                      <a:pt x="597" y="751"/>
                    </a:lnTo>
                    <a:lnTo>
                      <a:pt x="597" y="755"/>
                    </a:lnTo>
                    <a:lnTo>
                      <a:pt x="594" y="757"/>
                    </a:lnTo>
                    <a:lnTo>
                      <a:pt x="597" y="759"/>
                    </a:lnTo>
                    <a:lnTo>
                      <a:pt x="594" y="759"/>
                    </a:lnTo>
                    <a:lnTo>
                      <a:pt x="597" y="762"/>
                    </a:lnTo>
                    <a:lnTo>
                      <a:pt x="592" y="768"/>
                    </a:lnTo>
                    <a:lnTo>
                      <a:pt x="588" y="773"/>
                    </a:lnTo>
                    <a:lnTo>
                      <a:pt x="590" y="775"/>
                    </a:lnTo>
                    <a:lnTo>
                      <a:pt x="588" y="777"/>
                    </a:lnTo>
                    <a:lnTo>
                      <a:pt x="590" y="782"/>
                    </a:lnTo>
                    <a:lnTo>
                      <a:pt x="588" y="782"/>
                    </a:lnTo>
                    <a:lnTo>
                      <a:pt x="585" y="782"/>
                    </a:lnTo>
                    <a:lnTo>
                      <a:pt x="588" y="782"/>
                    </a:lnTo>
                    <a:lnTo>
                      <a:pt x="583" y="777"/>
                    </a:lnTo>
                    <a:lnTo>
                      <a:pt x="581" y="777"/>
                    </a:lnTo>
                    <a:lnTo>
                      <a:pt x="581" y="784"/>
                    </a:lnTo>
                    <a:lnTo>
                      <a:pt x="579" y="784"/>
                    </a:lnTo>
                    <a:lnTo>
                      <a:pt x="579" y="786"/>
                    </a:lnTo>
                    <a:lnTo>
                      <a:pt x="572" y="782"/>
                    </a:lnTo>
                    <a:lnTo>
                      <a:pt x="570" y="777"/>
                    </a:lnTo>
                    <a:lnTo>
                      <a:pt x="563" y="777"/>
                    </a:lnTo>
                    <a:lnTo>
                      <a:pt x="561" y="779"/>
                    </a:lnTo>
                    <a:lnTo>
                      <a:pt x="561" y="777"/>
                    </a:lnTo>
                    <a:lnTo>
                      <a:pt x="561" y="779"/>
                    </a:lnTo>
                    <a:lnTo>
                      <a:pt x="561" y="782"/>
                    </a:lnTo>
                    <a:lnTo>
                      <a:pt x="559" y="779"/>
                    </a:lnTo>
                    <a:lnTo>
                      <a:pt x="556" y="782"/>
                    </a:lnTo>
                    <a:lnTo>
                      <a:pt x="554" y="779"/>
                    </a:lnTo>
                    <a:lnTo>
                      <a:pt x="552" y="782"/>
                    </a:lnTo>
                    <a:lnTo>
                      <a:pt x="552" y="779"/>
                    </a:lnTo>
                    <a:lnTo>
                      <a:pt x="552" y="775"/>
                    </a:lnTo>
                    <a:lnTo>
                      <a:pt x="550" y="775"/>
                    </a:lnTo>
                    <a:lnTo>
                      <a:pt x="545" y="777"/>
                    </a:lnTo>
                    <a:lnTo>
                      <a:pt x="545" y="779"/>
                    </a:lnTo>
                    <a:lnTo>
                      <a:pt x="543" y="779"/>
                    </a:lnTo>
                    <a:lnTo>
                      <a:pt x="541" y="779"/>
                    </a:lnTo>
                    <a:lnTo>
                      <a:pt x="536" y="782"/>
                    </a:lnTo>
                    <a:lnTo>
                      <a:pt x="530" y="779"/>
                    </a:lnTo>
                    <a:lnTo>
                      <a:pt x="530" y="777"/>
                    </a:lnTo>
                    <a:lnTo>
                      <a:pt x="530" y="775"/>
                    </a:lnTo>
                    <a:lnTo>
                      <a:pt x="532" y="775"/>
                    </a:lnTo>
                    <a:lnTo>
                      <a:pt x="534" y="773"/>
                    </a:lnTo>
                    <a:lnTo>
                      <a:pt x="536" y="773"/>
                    </a:lnTo>
                    <a:lnTo>
                      <a:pt x="534" y="766"/>
                    </a:lnTo>
                    <a:lnTo>
                      <a:pt x="541" y="762"/>
                    </a:lnTo>
                    <a:lnTo>
                      <a:pt x="541" y="759"/>
                    </a:lnTo>
                    <a:lnTo>
                      <a:pt x="539" y="759"/>
                    </a:lnTo>
                    <a:lnTo>
                      <a:pt x="541" y="757"/>
                    </a:lnTo>
                    <a:lnTo>
                      <a:pt x="539" y="753"/>
                    </a:lnTo>
                    <a:lnTo>
                      <a:pt x="541" y="751"/>
                    </a:lnTo>
                    <a:lnTo>
                      <a:pt x="543" y="751"/>
                    </a:lnTo>
                    <a:lnTo>
                      <a:pt x="545" y="748"/>
                    </a:lnTo>
                    <a:lnTo>
                      <a:pt x="541" y="744"/>
                    </a:lnTo>
                    <a:lnTo>
                      <a:pt x="539" y="744"/>
                    </a:lnTo>
                    <a:lnTo>
                      <a:pt x="536" y="744"/>
                    </a:lnTo>
                    <a:lnTo>
                      <a:pt x="536" y="746"/>
                    </a:lnTo>
                    <a:lnTo>
                      <a:pt x="534" y="751"/>
                    </a:lnTo>
                    <a:lnTo>
                      <a:pt x="536" y="753"/>
                    </a:lnTo>
                    <a:lnTo>
                      <a:pt x="534" y="755"/>
                    </a:lnTo>
                    <a:lnTo>
                      <a:pt x="532" y="753"/>
                    </a:lnTo>
                    <a:lnTo>
                      <a:pt x="530" y="751"/>
                    </a:lnTo>
                    <a:lnTo>
                      <a:pt x="528" y="753"/>
                    </a:lnTo>
                    <a:lnTo>
                      <a:pt x="528" y="751"/>
                    </a:lnTo>
                    <a:lnTo>
                      <a:pt x="521" y="753"/>
                    </a:lnTo>
                    <a:lnTo>
                      <a:pt x="519" y="751"/>
                    </a:lnTo>
                    <a:lnTo>
                      <a:pt x="516" y="753"/>
                    </a:lnTo>
                    <a:lnTo>
                      <a:pt x="519" y="755"/>
                    </a:lnTo>
                    <a:lnTo>
                      <a:pt x="519" y="757"/>
                    </a:lnTo>
                    <a:lnTo>
                      <a:pt x="523" y="757"/>
                    </a:lnTo>
                    <a:lnTo>
                      <a:pt x="523" y="759"/>
                    </a:lnTo>
                    <a:lnTo>
                      <a:pt x="528" y="759"/>
                    </a:lnTo>
                    <a:lnTo>
                      <a:pt x="528" y="762"/>
                    </a:lnTo>
                    <a:lnTo>
                      <a:pt x="521" y="762"/>
                    </a:lnTo>
                    <a:lnTo>
                      <a:pt x="512" y="764"/>
                    </a:lnTo>
                    <a:lnTo>
                      <a:pt x="514" y="759"/>
                    </a:lnTo>
                    <a:lnTo>
                      <a:pt x="512" y="759"/>
                    </a:lnTo>
                    <a:lnTo>
                      <a:pt x="510" y="762"/>
                    </a:lnTo>
                    <a:lnTo>
                      <a:pt x="507" y="757"/>
                    </a:lnTo>
                    <a:lnTo>
                      <a:pt x="505" y="759"/>
                    </a:lnTo>
                    <a:lnTo>
                      <a:pt x="503" y="757"/>
                    </a:lnTo>
                    <a:lnTo>
                      <a:pt x="507" y="755"/>
                    </a:lnTo>
                    <a:lnTo>
                      <a:pt x="505" y="753"/>
                    </a:lnTo>
                    <a:lnTo>
                      <a:pt x="503" y="753"/>
                    </a:lnTo>
                    <a:lnTo>
                      <a:pt x="503" y="751"/>
                    </a:lnTo>
                    <a:lnTo>
                      <a:pt x="501" y="748"/>
                    </a:lnTo>
                    <a:lnTo>
                      <a:pt x="501" y="753"/>
                    </a:lnTo>
                    <a:lnTo>
                      <a:pt x="503" y="755"/>
                    </a:lnTo>
                    <a:lnTo>
                      <a:pt x="501" y="755"/>
                    </a:lnTo>
                    <a:lnTo>
                      <a:pt x="503" y="762"/>
                    </a:lnTo>
                    <a:lnTo>
                      <a:pt x="496" y="759"/>
                    </a:lnTo>
                    <a:lnTo>
                      <a:pt x="496" y="762"/>
                    </a:lnTo>
                    <a:lnTo>
                      <a:pt x="494" y="762"/>
                    </a:lnTo>
                    <a:lnTo>
                      <a:pt x="490" y="759"/>
                    </a:lnTo>
                    <a:lnTo>
                      <a:pt x="490" y="757"/>
                    </a:lnTo>
                    <a:lnTo>
                      <a:pt x="485" y="757"/>
                    </a:lnTo>
                    <a:lnTo>
                      <a:pt x="487" y="759"/>
                    </a:lnTo>
                    <a:lnTo>
                      <a:pt x="485" y="759"/>
                    </a:lnTo>
                    <a:lnTo>
                      <a:pt x="487" y="762"/>
                    </a:lnTo>
                    <a:lnTo>
                      <a:pt x="487" y="766"/>
                    </a:lnTo>
                    <a:lnTo>
                      <a:pt x="483" y="766"/>
                    </a:lnTo>
                    <a:lnTo>
                      <a:pt x="481" y="762"/>
                    </a:lnTo>
                    <a:lnTo>
                      <a:pt x="479" y="759"/>
                    </a:lnTo>
                    <a:lnTo>
                      <a:pt x="476" y="762"/>
                    </a:lnTo>
                    <a:lnTo>
                      <a:pt x="474" y="762"/>
                    </a:lnTo>
                    <a:lnTo>
                      <a:pt x="474" y="764"/>
                    </a:lnTo>
                    <a:lnTo>
                      <a:pt x="472" y="762"/>
                    </a:lnTo>
                    <a:lnTo>
                      <a:pt x="470" y="764"/>
                    </a:lnTo>
                    <a:lnTo>
                      <a:pt x="467" y="764"/>
                    </a:lnTo>
                    <a:lnTo>
                      <a:pt x="470" y="766"/>
                    </a:lnTo>
                    <a:lnTo>
                      <a:pt x="472" y="768"/>
                    </a:lnTo>
                    <a:lnTo>
                      <a:pt x="470" y="771"/>
                    </a:lnTo>
                    <a:lnTo>
                      <a:pt x="470" y="768"/>
                    </a:lnTo>
                    <a:lnTo>
                      <a:pt x="467" y="768"/>
                    </a:lnTo>
                    <a:lnTo>
                      <a:pt x="465" y="768"/>
                    </a:lnTo>
                    <a:lnTo>
                      <a:pt x="463" y="771"/>
                    </a:lnTo>
                    <a:lnTo>
                      <a:pt x="461" y="771"/>
                    </a:lnTo>
                    <a:lnTo>
                      <a:pt x="456" y="768"/>
                    </a:lnTo>
                    <a:lnTo>
                      <a:pt x="454" y="766"/>
                    </a:lnTo>
                    <a:lnTo>
                      <a:pt x="456" y="762"/>
                    </a:lnTo>
                    <a:lnTo>
                      <a:pt x="461" y="759"/>
                    </a:lnTo>
                    <a:lnTo>
                      <a:pt x="461" y="757"/>
                    </a:lnTo>
                    <a:lnTo>
                      <a:pt x="465" y="753"/>
                    </a:lnTo>
                    <a:lnTo>
                      <a:pt x="465" y="751"/>
                    </a:lnTo>
                    <a:lnTo>
                      <a:pt x="472" y="748"/>
                    </a:lnTo>
                    <a:lnTo>
                      <a:pt x="476" y="748"/>
                    </a:lnTo>
                    <a:lnTo>
                      <a:pt x="476" y="746"/>
                    </a:lnTo>
                    <a:lnTo>
                      <a:pt x="474" y="737"/>
                    </a:lnTo>
                    <a:lnTo>
                      <a:pt x="470" y="737"/>
                    </a:lnTo>
                    <a:lnTo>
                      <a:pt x="467" y="735"/>
                    </a:lnTo>
                    <a:lnTo>
                      <a:pt x="465" y="733"/>
                    </a:lnTo>
                    <a:lnTo>
                      <a:pt x="458" y="731"/>
                    </a:lnTo>
                    <a:lnTo>
                      <a:pt x="461" y="724"/>
                    </a:lnTo>
                    <a:lnTo>
                      <a:pt x="458" y="719"/>
                    </a:lnTo>
                    <a:lnTo>
                      <a:pt x="461" y="719"/>
                    </a:lnTo>
                    <a:lnTo>
                      <a:pt x="461" y="717"/>
                    </a:lnTo>
                    <a:lnTo>
                      <a:pt x="456" y="711"/>
                    </a:lnTo>
                    <a:lnTo>
                      <a:pt x="452" y="711"/>
                    </a:lnTo>
                    <a:lnTo>
                      <a:pt x="452" y="713"/>
                    </a:lnTo>
                    <a:lnTo>
                      <a:pt x="450" y="713"/>
                    </a:lnTo>
                    <a:lnTo>
                      <a:pt x="447" y="715"/>
                    </a:lnTo>
                    <a:lnTo>
                      <a:pt x="443" y="713"/>
                    </a:lnTo>
                    <a:lnTo>
                      <a:pt x="443" y="717"/>
                    </a:lnTo>
                    <a:lnTo>
                      <a:pt x="438" y="717"/>
                    </a:lnTo>
                    <a:lnTo>
                      <a:pt x="438" y="719"/>
                    </a:lnTo>
                    <a:lnTo>
                      <a:pt x="436" y="722"/>
                    </a:lnTo>
                    <a:lnTo>
                      <a:pt x="434" y="724"/>
                    </a:lnTo>
                    <a:lnTo>
                      <a:pt x="427" y="722"/>
                    </a:lnTo>
                    <a:lnTo>
                      <a:pt x="425" y="722"/>
                    </a:lnTo>
                    <a:lnTo>
                      <a:pt x="418" y="722"/>
                    </a:lnTo>
                    <a:lnTo>
                      <a:pt x="418" y="726"/>
                    </a:lnTo>
                    <a:lnTo>
                      <a:pt x="418" y="728"/>
                    </a:lnTo>
                    <a:lnTo>
                      <a:pt x="414" y="731"/>
                    </a:lnTo>
                    <a:lnTo>
                      <a:pt x="416" y="733"/>
                    </a:lnTo>
                    <a:lnTo>
                      <a:pt x="409" y="733"/>
                    </a:lnTo>
                    <a:lnTo>
                      <a:pt x="407" y="733"/>
                    </a:lnTo>
                    <a:lnTo>
                      <a:pt x="407" y="735"/>
                    </a:lnTo>
                    <a:lnTo>
                      <a:pt x="405" y="735"/>
                    </a:lnTo>
                    <a:lnTo>
                      <a:pt x="403" y="737"/>
                    </a:lnTo>
                    <a:lnTo>
                      <a:pt x="403" y="735"/>
                    </a:lnTo>
                    <a:lnTo>
                      <a:pt x="401" y="737"/>
                    </a:lnTo>
                    <a:lnTo>
                      <a:pt x="398" y="735"/>
                    </a:lnTo>
                    <a:lnTo>
                      <a:pt x="394" y="737"/>
                    </a:lnTo>
                    <a:lnTo>
                      <a:pt x="396" y="739"/>
                    </a:lnTo>
                    <a:lnTo>
                      <a:pt x="394" y="742"/>
                    </a:lnTo>
                    <a:lnTo>
                      <a:pt x="396" y="746"/>
                    </a:lnTo>
                    <a:lnTo>
                      <a:pt x="396" y="748"/>
                    </a:lnTo>
                    <a:lnTo>
                      <a:pt x="398" y="751"/>
                    </a:lnTo>
                    <a:lnTo>
                      <a:pt x="394" y="753"/>
                    </a:lnTo>
                    <a:lnTo>
                      <a:pt x="394" y="755"/>
                    </a:lnTo>
                    <a:lnTo>
                      <a:pt x="396" y="757"/>
                    </a:lnTo>
                    <a:lnTo>
                      <a:pt x="392" y="757"/>
                    </a:lnTo>
                    <a:lnTo>
                      <a:pt x="389" y="755"/>
                    </a:lnTo>
                    <a:lnTo>
                      <a:pt x="383" y="753"/>
                    </a:lnTo>
                    <a:lnTo>
                      <a:pt x="381" y="751"/>
                    </a:lnTo>
                    <a:lnTo>
                      <a:pt x="376" y="753"/>
                    </a:lnTo>
                    <a:lnTo>
                      <a:pt x="369" y="753"/>
                    </a:lnTo>
                    <a:lnTo>
                      <a:pt x="365" y="753"/>
                    </a:lnTo>
                    <a:lnTo>
                      <a:pt x="363" y="751"/>
                    </a:lnTo>
                    <a:lnTo>
                      <a:pt x="358" y="753"/>
                    </a:lnTo>
                    <a:lnTo>
                      <a:pt x="358" y="748"/>
                    </a:lnTo>
                    <a:lnTo>
                      <a:pt x="358" y="751"/>
                    </a:lnTo>
                    <a:lnTo>
                      <a:pt x="354" y="746"/>
                    </a:lnTo>
                    <a:lnTo>
                      <a:pt x="347" y="753"/>
                    </a:lnTo>
                    <a:lnTo>
                      <a:pt x="347" y="757"/>
                    </a:lnTo>
                    <a:lnTo>
                      <a:pt x="345" y="757"/>
                    </a:lnTo>
                    <a:lnTo>
                      <a:pt x="343" y="759"/>
                    </a:lnTo>
                    <a:lnTo>
                      <a:pt x="338" y="757"/>
                    </a:lnTo>
                    <a:lnTo>
                      <a:pt x="340" y="753"/>
                    </a:lnTo>
                    <a:lnTo>
                      <a:pt x="334" y="757"/>
                    </a:lnTo>
                    <a:lnTo>
                      <a:pt x="334" y="753"/>
                    </a:lnTo>
                    <a:lnTo>
                      <a:pt x="332" y="751"/>
                    </a:lnTo>
                    <a:lnTo>
                      <a:pt x="332" y="755"/>
                    </a:lnTo>
                    <a:lnTo>
                      <a:pt x="329" y="755"/>
                    </a:lnTo>
                    <a:lnTo>
                      <a:pt x="327" y="751"/>
                    </a:lnTo>
                    <a:lnTo>
                      <a:pt x="327" y="746"/>
                    </a:lnTo>
                    <a:lnTo>
                      <a:pt x="332" y="744"/>
                    </a:lnTo>
                    <a:lnTo>
                      <a:pt x="332" y="742"/>
                    </a:lnTo>
                    <a:lnTo>
                      <a:pt x="336" y="742"/>
                    </a:lnTo>
                    <a:lnTo>
                      <a:pt x="336" y="739"/>
                    </a:lnTo>
                    <a:lnTo>
                      <a:pt x="334" y="739"/>
                    </a:lnTo>
                    <a:lnTo>
                      <a:pt x="338" y="733"/>
                    </a:lnTo>
                    <a:lnTo>
                      <a:pt x="343" y="733"/>
                    </a:lnTo>
                    <a:lnTo>
                      <a:pt x="338" y="731"/>
                    </a:lnTo>
                    <a:lnTo>
                      <a:pt x="334" y="735"/>
                    </a:lnTo>
                    <a:lnTo>
                      <a:pt x="332" y="735"/>
                    </a:lnTo>
                    <a:lnTo>
                      <a:pt x="332" y="733"/>
                    </a:lnTo>
                    <a:lnTo>
                      <a:pt x="325" y="731"/>
                    </a:lnTo>
                    <a:lnTo>
                      <a:pt x="325" y="733"/>
                    </a:lnTo>
                    <a:lnTo>
                      <a:pt x="323" y="733"/>
                    </a:lnTo>
                    <a:lnTo>
                      <a:pt x="323" y="731"/>
                    </a:lnTo>
                    <a:lnTo>
                      <a:pt x="320" y="731"/>
                    </a:lnTo>
                    <a:lnTo>
                      <a:pt x="323" y="728"/>
                    </a:lnTo>
                    <a:lnTo>
                      <a:pt x="320" y="726"/>
                    </a:lnTo>
                    <a:lnTo>
                      <a:pt x="323" y="724"/>
                    </a:lnTo>
                    <a:lnTo>
                      <a:pt x="316" y="724"/>
                    </a:lnTo>
                    <a:lnTo>
                      <a:pt x="314" y="724"/>
                    </a:lnTo>
                    <a:lnTo>
                      <a:pt x="309" y="728"/>
                    </a:lnTo>
                    <a:lnTo>
                      <a:pt x="309" y="733"/>
                    </a:lnTo>
                    <a:lnTo>
                      <a:pt x="311" y="733"/>
                    </a:lnTo>
                    <a:lnTo>
                      <a:pt x="314" y="731"/>
                    </a:lnTo>
                    <a:lnTo>
                      <a:pt x="318" y="735"/>
                    </a:lnTo>
                    <a:lnTo>
                      <a:pt x="320" y="733"/>
                    </a:lnTo>
                    <a:lnTo>
                      <a:pt x="323" y="733"/>
                    </a:lnTo>
                    <a:lnTo>
                      <a:pt x="323" y="739"/>
                    </a:lnTo>
                    <a:lnTo>
                      <a:pt x="320" y="739"/>
                    </a:lnTo>
                    <a:lnTo>
                      <a:pt x="323" y="742"/>
                    </a:lnTo>
                    <a:lnTo>
                      <a:pt x="320" y="744"/>
                    </a:lnTo>
                    <a:lnTo>
                      <a:pt x="320" y="739"/>
                    </a:lnTo>
                    <a:lnTo>
                      <a:pt x="318" y="739"/>
                    </a:lnTo>
                    <a:lnTo>
                      <a:pt x="316" y="737"/>
                    </a:lnTo>
                    <a:lnTo>
                      <a:pt x="311" y="737"/>
                    </a:lnTo>
                    <a:lnTo>
                      <a:pt x="314" y="739"/>
                    </a:lnTo>
                    <a:lnTo>
                      <a:pt x="314" y="744"/>
                    </a:lnTo>
                    <a:lnTo>
                      <a:pt x="318" y="751"/>
                    </a:lnTo>
                    <a:lnTo>
                      <a:pt x="316" y="753"/>
                    </a:lnTo>
                    <a:lnTo>
                      <a:pt x="314" y="753"/>
                    </a:lnTo>
                    <a:lnTo>
                      <a:pt x="314" y="755"/>
                    </a:lnTo>
                    <a:lnTo>
                      <a:pt x="311" y="753"/>
                    </a:lnTo>
                    <a:lnTo>
                      <a:pt x="309" y="755"/>
                    </a:lnTo>
                    <a:lnTo>
                      <a:pt x="309" y="753"/>
                    </a:lnTo>
                    <a:lnTo>
                      <a:pt x="311" y="751"/>
                    </a:lnTo>
                    <a:lnTo>
                      <a:pt x="309" y="751"/>
                    </a:lnTo>
                    <a:lnTo>
                      <a:pt x="307" y="748"/>
                    </a:lnTo>
                    <a:lnTo>
                      <a:pt x="305" y="751"/>
                    </a:lnTo>
                    <a:lnTo>
                      <a:pt x="307" y="751"/>
                    </a:lnTo>
                    <a:lnTo>
                      <a:pt x="307" y="755"/>
                    </a:lnTo>
                    <a:lnTo>
                      <a:pt x="305" y="755"/>
                    </a:lnTo>
                    <a:lnTo>
                      <a:pt x="303" y="755"/>
                    </a:lnTo>
                    <a:lnTo>
                      <a:pt x="300" y="751"/>
                    </a:lnTo>
                    <a:lnTo>
                      <a:pt x="296" y="751"/>
                    </a:lnTo>
                    <a:lnTo>
                      <a:pt x="298" y="753"/>
                    </a:lnTo>
                    <a:lnTo>
                      <a:pt x="298" y="755"/>
                    </a:lnTo>
                    <a:lnTo>
                      <a:pt x="296" y="755"/>
                    </a:lnTo>
                    <a:lnTo>
                      <a:pt x="294" y="755"/>
                    </a:lnTo>
                    <a:lnTo>
                      <a:pt x="291" y="755"/>
                    </a:lnTo>
                    <a:lnTo>
                      <a:pt x="289" y="755"/>
                    </a:lnTo>
                    <a:lnTo>
                      <a:pt x="291" y="753"/>
                    </a:lnTo>
                    <a:lnTo>
                      <a:pt x="289" y="751"/>
                    </a:lnTo>
                    <a:lnTo>
                      <a:pt x="291" y="748"/>
                    </a:lnTo>
                    <a:lnTo>
                      <a:pt x="287" y="746"/>
                    </a:lnTo>
                    <a:lnTo>
                      <a:pt x="285" y="744"/>
                    </a:lnTo>
                    <a:lnTo>
                      <a:pt x="280" y="753"/>
                    </a:lnTo>
                    <a:lnTo>
                      <a:pt x="276" y="751"/>
                    </a:lnTo>
                    <a:lnTo>
                      <a:pt x="278" y="746"/>
                    </a:lnTo>
                    <a:lnTo>
                      <a:pt x="276" y="744"/>
                    </a:lnTo>
                    <a:lnTo>
                      <a:pt x="280" y="739"/>
                    </a:lnTo>
                    <a:lnTo>
                      <a:pt x="276" y="737"/>
                    </a:lnTo>
                    <a:lnTo>
                      <a:pt x="278" y="735"/>
                    </a:lnTo>
                    <a:lnTo>
                      <a:pt x="276" y="735"/>
                    </a:lnTo>
                    <a:lnTo>
                      <a:pt x="276" y="733"/>
                    </a:lnTo>
                    <a:lnTo>
                      <a:pt x="274" y="733"/>
                    </a:lnTo>
                    <a:lnTo>
                      <a:pt x="271" y="733"/>
                    </a:lnTo>
                    <a:lnTo>
                      <a:pt x="269" y="737"/>
                    </a:lnTo>
                    <a:lnTo>
                      <a:pt x="271" y="737"/>
                    </a:lnTo>
                    <a:lnTo>
                      <a:pt x="274" y="742"/>
                    </a:lnTo>
                    <a:lnTo>
                      <a:pt x="274" y="744"/>
                    </a:lnTo>
                    <a:lnTo>
                      <a:pt x="271" y="744"/>
                    </a:lnTo>
                    <a:lnTo>
                      <a:pt x="267" y="739"/>
                    </a:lnTo>
                    <a:lnTo>
                      <a:pt x="265" y="739"/>
                    </a:lnTo>
                    <a:lnTo>
                      <a:pt x="262" y="742"/>
                    </a:lnTo>
                    <a:lnTo>
                      <a:pt x="258" y="746"/>
                    </a:lnTo>
                    <a:lnTo>
                      <a:pt x="256" y="748"/>
                    </a:lnTo>
                    <a:lnTo>
                      <a:pt x="254" y="744"/>
                    </a:lnTo>
                    <a:lnTo>
                      <a:pt x="256" y="742"/>
                    </a:lnTo>
                    <a:lnTo>
                      <a:pt x="254" y="739"/>
                    </a:lnTo>
                    <a:lnTo>
                      <a:pt x="256" y="735"/>
                    </a:lnTo>
                    <a:lnTo>
                      <a:pt x="258" y="737"/>
                    </a:lnTo>
                    <a:lnTo>
                      <a:pt x="260" y="733"/>
                    </a:lnTo>
                    <a:lnTo>
                      <a:pt x="265" y="735"/>
                    </a:lnTo>
                    <a:lnTo>
                      <a:pt x="265" y="733"/>
                    </a:lnTo>
                    <a:lnTo>
                      <a:pt x="265" y="731"/>
                    </a:lnTo>
                    <a:lnTo>
                      <a:pt x="269" y="731"/>
                    </a:lnTo>
                    <a:lnTo>
                      <a:pt x="267" y="726"/>
                    </a:lnTo>
                    <a:lnTo>
                      <a:pt x="267" y="722"/>
                    </a:lnTo>
                    <a:lnTo>
                      <a:pt x="262" y="724"/>
                    </a:lnTo>
                    <a:lnTo>
                      <a:pt x="262" y="722"/>
                    </a:lnTo>
                    <a:lnTo>
                      <a:pt x="260" y="724"/>
                    </a:lnTo>
                    <a:lnTo>
                      <a:pt x="256" y="722"/>
                    </a:lnTo>
                    <a:lnTo>
                      <a:pt x="256" y="724"/>
                    </a:lnTo>
                    <a:lnTo>
                      <a:pt x="254" y="726"/>
                    </a:lnTo>
                    <a:lnTo>
                      <a:pt x="256" y="731"/>
                    </a:lnTo>
                    <a:lnTo>
                      <a:pt x="254" y="731"/>
                    </a:lnTo>
                    <a:lnTo>
                      <a:pt x="251" y="739"/>
                    </a:lnTo>
                    <a:lnTo>
                      <a:pt x="245" y="733"/>
                    </a:lnTo>
                    <a:lnTo>
                      <a:pt x="247" y="728"/>
                    </a:lnTo>
                    <a:lnTo>
                      <a:pt x="245" y="731"/>
                    </a:lnTo>
                    <a:lnTo>
                      <a:pt x="242" y="728"/>
                    </a:lnTo>
                    <a:lnTo>
                      <a:pt x="242" y="726"/>
                    </a:lnTo>
                    <a:lnTo>
                      <a:pt x="247" y="726"/>
                    </a:lnTo>
                    <a:lnTo>
                      <a:pt x="249" y="724"/>
                    </a:lnTo>
                    <a:lnTo>
                      <a:pt x="251" y="724"/>
                    </a:lnTo>
                    <a:lnTo>
                      <a:pt x="249" y="722"/>
                    </a:lnTo>
                    <a:lnTo>
                      <a:pt x="256" y="717"/>
                    </a:lnTo>
                    <a:lnTo>
                      <a:pt x="258" y="715"/>
                    </a:lnTo>
                    <a:lnTo>
                      <a:pt x="262" y="715"/>
                    </a:lnTo>
                    <a:lnTo>
                      <a:pt x="267" y="715"/>
                    </a:lnTo>
                    <a:lnTo>
                      <a:pt x="262" y="717"/>
                    </a:lnTo>
                    <a:lnTo>
                      <a:pt x="258" y="717"/>
                    </a:lnTo>
                    <a:lnTo>
                      <a:pt x="258" y="719"/>
                    </a:lnTo>
                    <a:lnTo>
                      <a:pt x="262" y="722"/>
                    </a:lnTo>
                    <a:lnTo>
                      <a:pt x="265" y="722"/>
                    </a:lnTo>
                    <a:lnTo>
                      <a:pt x="265" y="719"/>
                    </a:lnTo>
                    <a:lnTo>
                      <a:pt x="269" y="717"/>
                    </a:lnTo>
                    <a:lnTo>
                      <a:pt x="267" y="708"/>
                    </a:lnTo>
                    <a:lnTo>
                      <a:pt x="265" y="708"/>
                    </a:lnTo>
                    <a:lnTo>
                      <a:pt x="262" y="711"/>
                    </a:lnTo>
                    <a:lnTo>
                      <a:pt x="260" y="708"/>
                    </a:lnTo>
                    <a:lnTo>
                      <a:pt x="265" y="704"/>
                    </a:lnTo>
                    <a:lnTo>
                      <a:pt x="265" y="702"/>
                    </a:lnTo>
                    <a:lnTo>
                      <a:pt x="260" y="697"/>
                    </a:lnTo>
                    <a:lnTo>
                      <a:pt x="265" y="695"/>
                    </a:lnTo>
                    <a:lnTo>
                      <a:pt x="265" y="693"/>
                    </a:lnTo>
                    <a:lnTo>
                      <a:pt x="262" y="693"/>
                    </a:lnTo>
                    <a:lnTo>
                      <a:pt x="260" y="695"/>
                    </a:lnTo>
                    <a:lnTo>
                      <a:pt x="260" y="693"/>
                    </a:lnTo>
                    <a:lnTo>
                      <a:pt x="256" y="693"/>
                    </a:lnTo>
                    <a:lnTo>
                      <a:pt x="254" y="695"/>
                    </a:lnTo>
                    <a:lnTo>
                      <a:pt x="256" y="697"/>
                    </a:lnTo>
                    <a:lnTo>
                      <a:pt x="249" y="699"/>
                    </a:lnTo>
                    <a:lnTo>
                      <a:pt x="254" y="704"/>
                    </a:lnTo>
                    <a:lnTo>
                      <a:pt x="251" y="706"/>
                    </a:lnTo>
                    <a:lnTo>
                      <a:pt x="249" y="711"/>
                    </a:lnTo>
                    <a:lnTo>
                      <a:pt x="247" y="708"/>
                    </a:lnTo>
                    <a:lnTo>
                      <a:pt x="251" y="706"/>
                    </a:lnTo>
                    <a:lnTo>
                      <a:pt x="249" y="706"/>
                    </a:lnTo>
                    <a:lnTo>
                      <a:pt x="242" y="702"/>
                    </a:lnTo>
                    <a:lnTo>
                      <a:pt x="238" y="704"/>
                    </a:lnTo>
                    <a:lnTo>
                      <a:pt x="236" y="702"/>
                    </a:lnTo>
                    <a:lnTo>
                      <a:pt x="236" y="699"/>
                    </a:lnTo>
                    <a:lnTo>
                      <a:pt x="234" y="706"/>
                    </a:lnTo>
                    <a:lnTo>
                      <a:pt x="238" y="708"/>
                    </a:lnTo>
                    <a:lnTo>
                      <a:pt x="238" y="711"/>
                    </a:lnTo>
                    <a:lnTo>
                      <a:pt x="240" y="711"/>
                    </a:lnTo>
                    <a:lnTo>
                      <a:pt x="242" y="708"/>
                    </a:lnTo>
                    <a:lnTo>
                      <a:pt x="247" y="711"/>
                    </a:lnTo>
                    <a:lnTo>
                      <a:pt x="236" y="713"/>
                    </a:lnTo>
                    <a:lnTo>
                      <a:pt x="236" y="715"/>
                    </a:lnTo>
                    <a:lnTo>
                      <a:pt x="238" y="713"/>
                    </a:lnTo>
                    <a:lnTo>
                      <a:pt x="238" y="715"/>
                    </a:lnTo>
                    <a:lnTo>
                      <a:pt x="238" y="717"/>
                    </a:lnTo>
                    <a:lnTo>
                      <a:pt x="240" y="719"/>
                    </a:lnTo>
                    <a:lnTo>
                      <a:pt x="236" y="722"/>
                    </a:lnTo>
                    <a:lnTo>
                      <a:pt x="231" y="722"/>
                    </a:lnTo>
                    <a:lnTo>
                      <a:pt x="231" y="719"/>
                    </a:lnTo>
                    <a:lnTo>
                      <a:pt x="231" y="717"/>
                    </a:lnTo>
                    <a:lnTo>
                      <a:pt x="229" y="717"/>
                    </a:lnTo>
                    <a:lnTo>
                      <a:pt x="227" y="717"/>
                    </a:lnTo>
                    <a:lnTo>
                      <a:pt x="227" y="715"/>
                    </a:lnTo>
                    <a:lnTo>
                      <a:pt x="225" y="717"/>
                    </a:lnTo>
                    <a:lnTo>
                      <a:pt x="225" y="711"/>
                    </a:lnTo>
                    <a:lnTo>
                      <a:pt x="227" y="715"/>
                    </a:lnTo>
                    <a:lnTo>
                      <a:pt x="231" y="711"/>
                    </a:lnTo>
                    <a:lnTo>
                      <a:pt x="229" y="708"/>
                    </a:lnTo>
                    <a:lnTo>
                      <a:pt x="227" y="708"/>
                    </a:lnTo>
                    <a:lnTo>
                      <a:pt x="222" y="708"/>
                    </a:lnTo>
                    <a:lnTo>
                      <a:pt x="220" y="708"/>
                    </a:lnTo>
                    <a:lnTo>
                      <a:pt x="220" y="713"/>
                    </a:lnTo>
                    <a:lnTo>
                      <a:pt x="216" y="713"/>
                    </a:lnTo>
                    <a:lnTo>
                      <a:pt x="213" y="715"/>
                    </a:lnTo>
                    <a:lnTo>
                      <a:pt x="211" y="715"/>
                    </a:lnTo>
                    <a:lnTo>
                      <a:pt x="209" y="717"/>
                    </a:lnTo>
                    <a:lnTo>
                      <a:pt x="213" y="717"/>
                    </a:lnTo>
                    <a:lnTo>
                      <a:pt x="213" y="722"/>
                    </a:lnTo>
                    <a:lnTo>
                      <a:pt x="209" y="722"/>
                    </a:lnTo>
                    <a:lnTo>
                      <a:pt x="207" y="719"/>
                    </a:lnTo>
                    <a:lnTo>
                      <a:pt x="205" y="719"/>
                    </a:lnTo>
                    <a:lnTo>
                      <a:pt x="207" y="724"/>
                    </a:lnTo>
                    <a:lnTo>
                      <a:pt x="205" y="728"/>
                    </a:lnTo>
                    <a:lnTo>
                      <a:pt x="202" y="728"/>
                    </a:lnTo>
                    <a:lnTo>
                      <a:pt x="200" y="726"/>
                    </a:lnTo>
                    <a:lnTo>
                      <a:pt x="198" y="731"/>
                    </a:lnTo>
                    <a:lnTo>
                      <a:pt x="193" y="728"/>
                    </a:lnTo>
                    <a:lnTo>
                      <a:pt x="191" y="731"/>
                    </a:lnTo>
                    <a:lnTo>
                      <a:pt x="193" y="733"/>
                    </a:lnTo>
                    <a:lnTo>
                      <a:pt x="196" y="733"/>
                    </a:lnTo>
                    <a:lnTo>
                      <a:pt x="200" y="731"/>
                    </a:lnTo>
                    <a:lnTo>
                      <a:pt x="202" y="731"/>
                    </a:lnTo>
                    <a:lnTo>
                      <a:pt x="205" y="731"/>
                    </a:lnTo>
                    <a:lnTo>
                      <a:pt x="207" y="733"/>
                    </a:lnTo>
                    <a:lnTo>
                      <a:pt x="209" y="733"/>
                    </a:lnTo>
                    <a:lnTo>
                      <a:pt x="211" y="735"/>
                    </a:lnTo>
                    <a:lnTo>
                      <a:pt x="211" y="739"/>
                    </a:lnTo>
                    <a:lnTo>
                      <a:pt x="216" y="748"/>
                    </a:lnTo>
                    <a:lnTo>
                      <a:pt x="216" y="757"/>
                    </a:lnTo>
                    <a:lnTo>
                      <a:pt x="218" y="759"/>
                    </a:lnTo>
                    <a:lnTo>
                      <a:pt x="222" y="762"/>
                    </a:lnTo>
                    <a:lnTo>
                      <a:pt x="222" y="766"/>
                    </a:lnTo>
                    <a:lnTo>
                      <a:pt x="220" y="777"/>
                    </a:lnTo>
                    <a:lnTo>
                      <a:pt x="222" y="777"/>
                    </a:lnTo>
                    <a:lnTo>
                      <a:pt x="222" y="779"/>
                    </a:lnTo>
                    <a:lnTo>
                      <a:pt x="225" y="779"/>
                    </a:lnTo>
                    <a:lnTo>
                      <a:pt x="227" y="786"/>
                    </a:lnTo>
                    <a:lnTo>
                      <a:pt x="240" y="791"/>
                    </a:lnTo>
                    <a:lnTo>
                      <a:pt x="242" y="797"/>
                    </a:lnTo>
                    <a:lnTo>
                      <a:pt x="240" y="802"/>
                    </a:lnTo>
                    <a:lnTo>
                      <a:pt x="240" y="813"/>
                    </a:lnTo>
                    <a:lnTo>
                      <a:pt x="236" y="819"/>
                    </a:lnTo>
                    <a:lnTo>
                      <a:pt x="238" y="828"/>
                    </a:lnTo>
                    <a:lnTo>
                      <a:pt x="240" y="830"/>
                    </a:lnTo>
                    <a:lnTo>
                      <a:pt x="245" y="828"/>
                    </a:lnTo>
                    <a:lnTo>
                      <a:pt x="249" y="828"/>
                    </a:lnTo>
                    <a:lnTo>
                      <a:pt x="249" y="824"/>
                    </a:lnTo>
                    <a:lnTo>
                      <a:pt x="251" y="826"/>
                    </a:lnTo>
                    <a:lnTo>
                      <a:pt x="254" y="822"/>
                    </a:lnTo>
                    <a:lnTo>
                      <a:pt x="256" y="824"/>
                    </a:lnTo>
                    <a:lnTo>
                      <a:pt x="260" y="830"/>
                    </a:lnTo>
                    <a:lnTo>
                      <a:pt x="265" y="835"/>
                    </a:lnTo>
                    <a:lnTo>
                      <a:pt x="265" y="842"/>
                    </a:lnTo>
                    <a:lnTo>
                      <a:pt x="269" y="844"/>
                    </a:lnTo>
                    <a:lnTo>
                      <a:pt x="262" y="846"/>
                    </a:lnTo>
                    <a:lnTo>
                      <a:pt x="262" y="844"/>
                    </a:lnTo>
                    <a:lnTo>
                      <a:pt x="260" y="842"/>
                    </a:lnTo>
                    <a:lnTo>
                      <a:pt x="258" y="844"/>
                    </a:lnTo>
                    <a:lnTo>
                      <a:pt x="260" y="848"/>
                    </a:lnTo>
                    <a:lnTo>
                      <a:pt x="262" y="848"/>
                    </a:lnTo>
                    <a:lnTo>
                      <a:pt x="265" y="850"/>
                    </a:lnTo>
                    <a:lnTo>
                      <a:pt x="271" y="850"/>
                    </a:lnTo>
                    <a:lnTo>
                      <a:pt x="271" y="853"/>
                    </a:lnTo>
                    <a:lnTo>
                      <a:pt x="269" y="857"/>
                    </a:lnTo>
                    <a:lnTo>
                      <a:pt x="269" y="864"/>
                    </a:lnTo>
                    <a:lnTo>
                      <a:pt x="260" y="870"/>
                    </a:lnTo>
                    <a:lnTo>
                      <a:pt x="260" y="875"/>
                    </a:lnTo>
                    <a:lnTo>
                      <a:pt x="256" y="877"/>
                    </a:lnTo>
                    <a:lnTo>
                      <a:pt x="256" y="882"/>
                    </a:lnTo>
                    <a:lnTo>
                      <a:pt x="254" y="884"/>
                    </a:lnTo>
                    <a:lnTo>
                      <a:pt x="249" y="884"/>
                    </a:lnTo>
                    <a:lnTo>
                      <a:pt x="249" y="886"/>
                    </a:lnTo>
                    <a:lnTo>
                      <a:pt x="247" y="884"/>
                    </a:lnTo>
                    <a:lnTo>
                      <a:pt x="245" y="888"/>
                    </a:lnTo>
                    <a:lnTo>
                      <a:pt x="242" y="888"/>
                    </a:lnTo>
                    <a:lnTo>
                      <a:pt x="238" y="882"/>
                    </a:lnTo>
                    <a:lnTo>
                      <a:pt x="240" y="879"/>
                    </a:lnTo>
                    <a:lnTo>
                      <a:pt x="238" y="877"/>
                    </a:lnTo>
                    <a:lnTo>
                      <a:pt x="236" y="879"/>
                    </a:lnTo>
                    <a:lnTo>
                      <a:pt x="236" y="877"/>
                    </a:lnTo>
                    <a:lnTo>
                      <a:pt x="234" y="879"/>
                    </a:lnTo>
                    <a:lnTo>
                      <a:pt x="229" y="882"/>
                    </a:lnTo>
                    <a:lnTo>
                      <a:pt x="227" y="879"/>
                    </a:lnTo>
                    <a:lnTo>
                      <a:pt x="225" y="875"/>
                    </a:lnTo>
                    <a:lnTo>
                      <a:pt x="220" y="873"/>
                    </a:lnTo>
                    <a:lnTo>
                      <a:pt x="220" y="870"/>
                    </a:lnTo>
                    <a:lnTo>
                      <a:pt x="216" y="868"/>
                    </a:lnTo>
                    <a:lnTo>
                      <a:pt x="213" y="864"/>
                    </a:lnTo>
                    <a:lnTo>
                      <a:pt x="209" y="862"/>
                    </a:lnTo>
                    <a:lnTo>
                      <a:pt x="202" y="857"/>
                    </a:lnTo>
                    <a:lnTo>
                      <a:pt x="198" y="862"/>
                    </a:lnTo>
                    <a:lnTo>
                      <a:pt x="198" y="866"/>
                    </a:lnTo>
                    <a:lnTo>
                      <a:pt x="193" y="868"/>
                    </a:lnTo>
                    <a:lnTo>
                      <a:pt x="193" y="870"/>
                    </a:lnTo>
                    <a:lnTo>
                      <a:pt x="189" y="873"/>
                    </a:lnTo>
                    <a:lnTo>
                      <a:pt x="189" y="875"/>
                    </a:lnTo>
                    <a:lnTo>
                      <a:pt x="185" y="875"/>
                    </a:lnTo>
                    <a:lnTo>
                      <a:pt x="180" y="870"/>
                    </a:lnTo>
                    <a:lnTo>
                      <a:pt x="176" y="866"/>
                    </a:lnTo>
                    <a:lnTo>
                      <a:pt x="182" y="859"/>
                    </a:lnTo>
                    <a:lnTo>
                      <a:pt x="169" y="850"/>
                    </a:lnTo>
                    <a:lnTo>
                      <a:pt x="167" y="848"/>
                    </a:lnTo>
                    <a:lnTo>
                      <a:pt x="169" y="846"/>
                    </a:lnTo>
                    <a:lnTo>
                      <a:pt x="164" y="844"/>
                    </a:lnTo>
                    <a:lnTo>
                      <a:pt x="164" y="842"/>
                    </a:lnTo>
                    <a:lnTo>
                      <a:pt x="162" y="837"/>
                    </a:lnTo>
                    <a:lnTo>
                      <a:pt x="167" y="835"/>
                    </a:lnTo>
                    <a:lnTo>
                      <a:pt x="169" y="826"/>
                    </a:lnTo>
                    <a:lnTo>
                      <a:pt x="167" y="822"/>
                    </a:lnTo>
                    <a:lnTo>
                      <a:pt x="169" y="819"/>
                    </a:lnTo>
                    <a:lnTo>
                      <a:pt x="162" y="808"/>
                    </a:lnTo>
                    <a:lnTo>
                      <a:pt x="162" y="804"/>
                    </a:lnTo>
                    <a:lnTo>
                      <a:pt x="160" y="797"/>
                    </a:lnTo>
                    <a:lnTo>
                      <a:pt x="158" y="795"/>
                    </a:lnTo>
                    <a:lnTo>
                      <a:pt x="153" y="793"/>
                    </a:lnTo>
                    <a:lnTo>
                      <a:pt x="153" y="788"/>
                    </a:lnTo>
                    <a:lnTo>
                      <a:pt x="158" y="786"/>
                    </a:lnTo>
                    <a:lnTo>
                      <a:pt x="160" y="784"/>
                    </a:lnTo>
                    <a:lnTo>
                      <a:pt x="178" y="771"/>
                    </a:lnTo>
                    <a:lnTo>
                      <a:pt x="178" y="768"/>
                    </a:lnTo>
                    <a:lnTo>
                      <a:pt x="176" y="762"/>
                    </a:lnTo>
                    <a:lnTo>
                      <a:pt x="178" y="759"/>
                    </a:lnTo>
                    <a:lnTo>
                      <a:pt x="185" y="755"/>
                    </a:lnTo>
                    <a:lnTo>
                      <a:pt x="187" y="753"/>
                    </a:lnTo>
                    <a:lnTo>
                      <a:pt x="193" y="753"/>
                    </a:lnTo>
                    <a:lnTo>
                      <a:pt x="189" y="751"/>
                    </a:lnTo>
                    <a:lnTo>
                      <a:pt x="193" y="748"/>
                    </a:lnTo>
                    <a:lnTo>
                      <a:pt x="189" y="746"/>
                    </a:lnTo>
                    <a:lnTo>
                      <a:pt x="189" y="744"/>
                    </a:lnTo>
                    <a:lnTo>
                      <a:pt x="185" y="744"/>
                    </a:lnTo>
                    <a:lnTo>
                      <a:pt x="185" y="742"/>
                    </a:lnTo>
                    <a:lnTo>
                      <a:pt x="187" y="739"/>
                    </a:lnTo>
                    <a:lnTo>
                      <a:pt x="185" y="739"/>
                    </a:lnTo>
                    <a:lnTo>
                      <a:pt x="182" y="737"/>
                    </a:lnTo>
                    <a:lnTo>
                      <a:pt x="180" y="737"/>
                    </a:lnTo>
                    <a:lnTo>
                      <a:pt x="182" y="733"/>
                    </a:lnTo>
                    <a:lnTo>
                      <a:pt x="180" y="731"/>
                    </a:lnTo>
                    <a:lnTo>
                      <a:pt x="180" y="728"/>
                    </a:lnTo>
                    <a:lnTo>
                      <a:pt x="173" y="726"/>
                    </a:lnTo>
                    <a:lnTo>
                      <a:pt x="178" y="724"/>
                    </a:lnTo>
                    <a:lnTo>
                      <a:pt x="176" y="722"/>
                    </a:lnTo>
                    <a:lnTo>
                      <a:pt x="173" y="719"/>
                    </a:lnTo>
                    <a:lnTo>
                      <a:pt x="173" y="717"/>
                    </a:lnTo>
                    <a:lnTo>
                      <a:pt x="178" y="715"/>
                    </a:lnTo>
                    <a:lnTo>
                      <a:pt x="180" y="706"/>
                    </a:lnTo>
                    <a:lnTo>
                      <a:pt x="182" y="708"/>
                    </a:lnTo>
                    <a:lnTo>
                      <a:pt x="185" y="708"/>
                    </a:lnTo>
                    <a:lnTo>
                      <a:pt x="187" y="704"/>
                    </a:lnTo>
                    <a:lnTo>
                      <a:pt x="191" y="704"/>
                    </a:lnTo>
                    <a:lnTo>
                      <a:pt x="189" y="699"/>
                    </a:lnTo>
                    <a:lnTo>
                      <a:pt x="189" y="697"/>
                    </a:lnTo>
                    <a:lnTo>
                      <a:pt x="189" y="695"/>
                    </a:lnTo>
                    <a:lnTo>
                      <a:pt x="191" y="691"/>
                    </a:lnTo>
                    <a:lnTo>
                      <a:pt x="196" y="693"/>
                    </a:lnTo>
                    <a:lnTo>
                      <a:pt x="196" y="691"/>
                    </a:lnTo>
                    <a:lnTo>
                      <a:pt x="200" y="688"/>
                    </a:lnTo>
                    <a:lnTo>
                      <a:pt x="207" y="691"/>
                    </a:lnTo>
                    <a:lnTo>
                      <a:pt x="213" y="691"/>
                    </a:lnTo>
                    <a:lnTo>
                      <a:pt x="218" y="688"/>
                    </a:lnTo>
                    <a:lnTo>
                      <a:pt x="220" y="691"/>
                    </a:lnTo>
                    <a:lnTo>
                      <a:pt x="222" y="691"/>
                    </a:lnTo>
                    <a:lnTo>
                      <a:pt x="227" y="686"/>
                    </a:lnTo>
                    <a:lnTo>
                      <a:pt x="231" y="686"/>
                    </a:lnTo>
                    <a:lnTo>
                      <a:pt x="236" y="686"/>
                    </a:lnTo>
                    <a:lnTo>
                      <a:pt x="245" y="682"/>
                    </a:lnTo>
                    <a:lnTo>
                      <a:pt x="247" y="675"/>
                    </a:lnTo>
                    <a:lnTo>
                      <a:pt x="242" y="673"/>
                    </a:lnTo>
                    <a:lnTo>
                      <a:pt x="242" y="671"/>
                    </a:lnTo>
                    <a:lnTo>
                      <a:pt x="238" y="668"/>
                    </a:lnTo>
                    <a:lnTo>
                      <a:pt x="238" y="664"/>
                    </a:lnTo>
                    <a:lnTo>
                      <a:pt x="240" y="664"/>
                    </a:lnTo>
                    <a:lnTo>
                      <a:pt x="245" y="657"/>
                    </a:lnTo>
                    <a:lnTo>
                      <a:pt x="247" y="657"/>
                    </a:lnTo>
                    <a:lnTo>
                      <a:pt x="247" y="655"/>
                    </a:lnTo>
                    <a:lnTo>
                      <a:pt x="245" y="655"/>
                    </a:lnTo>
                    <a:lnTo>
                      <a:pt x="247" y="653"/>
                    </a:lnTo>
                    <a:lnTo>
                      <a:pt x="251" y="655"/>
                    </a:lnTo>
                    <a:lnTo>
                      <a:pt x="251" y="657"/>
                    </a:lnTo>
                    <a:lnTo>
                      <a:pt x="254" y="657"/>
                    </a:lnTo>
                    <a:lnTo>
                      <a:pt x="254" y="653"/>
                    </a:lnTo>
                    <a:lnTo>
                      <a:pt x="251" y="651"/>
                    </a:lnTo>
                    <a:lnTo>
                      <a:pt x="251" y="653"/>
                    </a:lnTo>
                    <a:lnTo>
                      <a:pt x="251" y="648"/>
                    </a:lnTo>
                    <a:lnTo>
                      <a:pt x="254" y="646"/>
                    </a:lnTo>
                    <a:lnTo>
                      <a:pt x="256" y="648"/>
                    </a:lnTo>
                    <a:lnTo>
                      <a:pt x="258" y="644"/>
                    </a:lnTo>
                    <a:lnTo>
                      <a:pt x="256" y="642"/>
                    </a:lnTo>
                    <a:lnTo>
                      <a:pt x="260" y="637"/>
                    </a:lnTo>
                    <a:lnTo>
                      <a:pt x="262" y="637"/>
                    </a:lnTo>
                    <a:lnTo>
                      <a:pt x="262" y="633"/>
                    </a:lnTo>
                    <a:lnTo>
                      <a:pt x="262" y="631"/>
                    </a:lnTo>
                    <a:lnTo>
                      <a:pt x="265" y="631"/>
                    </a:lnTo>
                    <a:lnTo>
                      <a:pt x="267" y="626"/>
                    </a:lnTo>
                    <a:lnTo>
                      <a:pt x="265" y="624"/>
                    </a:lnTo>
                    <a:lnTo>
                      <a:pt x="269" y="620"/>
                    </a:lnTo>
                    <a:lnTo>
                      <a:pt x="271" y="620"/>
                    </a:lnTo>
                    <a:lnTo>
                      <a:pt x="274" y="620"/>
                    </a:lnTo>
                    <a:lnTo>
                      <a:pt x="274" y="617"/>
                    </a:lnTo>
                    <a:lnTo>
                      <a:pt x="274" y="615"/>
                    </a:lnTo>
                    <a:lnTo>
                      <a:pt x="269" y="613"/>
                    </a:lnTo>
                    <a:lnTo>
                      <a:pt x="269" y="611"/>
                    </a:lnTo>
                    <a:lnTo>
                      <a:pt x="265" y="608"/>
                    </a:lnTo>
                    <a:lnTo>
                      <a:pt x="269" y="606"/>
                    </a:lnTo>
                    <a:lnTo>
                      <a:pt x="274" y="606"/>
                    </a:lnTo>
                    <a:lnTo>
                      <a:pt x="274" y="604"/>
                    </a:lnTo>
                    <a:lnTo>
                      <a:pt x="269" y="602"/>
                    </a:lnTo>
                    <a:lnTo>
                      <a:pt x="271" y="600"/>
                    </a:lnTo>
                    <a:lnTo>
                      <a:pt x="276" y="602"/>
                    </a:lnTo>
                    <a:lnTo>
                      <a:pt x="274" y="600"/>
                    </a:lnTo>
                    <a:lnTo>
                      <a:pt x="276" y="600"/>
                    </a:lnTo>
                    <a:lnTo>
                      <a:pt x="276" y="595"/>
                    </a:lnTo>
                    <a:lnTo>
                      <a:pt x="280" y="595"/>
                    </a:lnTo>
                    <a:lnTo>
                      <a:pt x="283" y="593"/>
                    </a:lnTo>
                    <a:lnTo>
                      <a:pt x="278" y="591"/>
                    </a:lnTo>
                    <a:lnTo>
                      <a:pt x="280" y="591"/>
                    </a:lnTo>
                    <a:lnTo>
                      <a:pt x="280" y="588"/>
                    </a:lnTo>
                    <a:lnTo>
                      <a:pt x="283" y="588"/>
                    </a:lnTo>
                    <a:lnTo>
                      <a:pt x="285" y="588"/>
                    </a:lnTo>
                    <a:lnTo>
                      <a:pt x="285" y="591"/>
                    </a:lnTo>
                    <a:lnTo>
                      <a:pt x="285" y="586"/>
                    </a:lnTo>
                    <a:lnTo>
                      <a:pt x="287" y="584"/>
                    </a:lnTo>
                    <a:lnTo>
                      <a:pt x="289" y="584"/>
                    </a:lnTo>
                    <a:lnTo>
                      <a:pt x="291" y="584"/>
                    </a:lnTo>
                    <a:lnTo>
                      <a:pt x="289" y="582"/>
                    </a:lnTo>
                    <a:lnTo>
                      <a:pt x="291" y="582"/>
                    </a:lnTo>
                    <a:lnTo>
                      <a:pt x="291" y="580"/>
                    </a:lnTo>
                    <a:lnTo>
                      <a:pt x="285" y="577"/>
                    </a:lnTo>
                    <a:lnTo>
                      <a:pt x="287" y="575"/>
                    </a:lnTo>
                    <a:lnTo>
                      <a:pt x="285" y="571"/>
                    </a:lnTo>
                    <a:lnTo>
                      <a:pt x="285" y="568"/>
                    </a:lnTo>
                    <a:lnTo>
                      <a:pt x="287" y="571"/>
                    </a:lnTo>
                    <a:lnTo>
                      <a:pt x="289" y="568"/>
                    </a:lnTo>
                    <a:lnTo>
                      <a:pt x="291" y="566"/>
                    </a:lnTo>
                    <a:lnTo>
                      <a:pt x="287" y="564"/>
                    </a:lnTo>
                    <a:lnTo>
                      <a:pt x="285" y="564"/>
                    </a:lnTo>
                    <a:lnTo>
                      <a:pt x="285" y="566"/>
                    </a:lnTo>
                    <a:lnTo>
                      <a:pt x="280" y="564"/>
                    </a:lnTo>
                    <a:lnTo>
                      <a:pt x="283" y="560"/>
                    </a:lnTo>
                    <a:lnTo>
                      <a:pt x="283" y="557"/>
                    </a:lnTo>
                    <a:lnTo>
                      <a:pt x="280" y="557"/>
                    </a:lnTo>
                    <a:lnTo>
                      <a:pt x="278" y="555"/>
                    </a:lnTo>
                    <a:lnTo>
                      <a:pt x="278" y="553"/>
                    </a:lnTo>
                    <a:lnTo>
                      <a:pt x="276" y="553"/>
                    </a:lnTo>
                    <a:lnTo>
                      <a:pt x="276" y="551"/>
                    </a:lnTo>
                    <a:lnTo>
                      <a:pt x="274" y="551"/>
                    </a:lnTo>
                    <a:lnTo>
                      <a:pt x="274" y="548"/>
                    </a:lnTo>
                    <a:lnTo>
                      <a:pt x="271" y="546"/>
                    </a:lnTo>
                    <a:lnTo>
                      <a:pt x="269" y="546"/>
                    </a:lnTo>
                    <a:lnTo>
                      <a:pt x="269" y="544"/>
                    </a:lnTo>
                    <a:lnTo>
                      <a:pt x="274" y="542"/>
                    </a:lnTo>
                    <a:lnTo>
                      <a:pt x="274" y="540"/>
                    </a:lnTo>
                    <a:lnTo>
                      <a:pt x="271" y="537"/>
                    </a:lnTo>
                    <a:lnTo>
                      <a:pt x="274" y="533"/>
                    </a:lnTo>
                    <a:lnTo>
                      <a:pt x="271" y="531"/>
                    </a:lnTo>
                    <a:lnTo>
                      <a:pt x="269" y="531"/>
                    </a:lnTo>
                    <a:lnTo>
                      <a:pt x="265" y="535"/>
                    </a:lnTo>
                    <a:lnTo>
                      <a:pt x="265" y="531"/>
                    </a:lnTo>
                    <a:lnTo>
                      <a:pt x="260" y="526"/>
                    </a:lnTo>
                    <a:lnTo>
                      <a:pt x="254" y="528"/>
                    </a:lnTo>
                    <a:lnTo>
                      <a:pt x="247" y="520"/>
                    </a:lnTo>
                    <a:lnTo>
                      <a:pt x="240" y="520"/>
                    </a:lnTo>
                    <a:lnTo>
                      <a:pt x="236" y="515"/>
                    </a:lnTo>
                    <a:lnTo>
                      <a:pt x="234" y="517"/>
                    </a:lnTo>
                    <a:lnTo>
                      <a:pt x="234" y="515"/>
                    </a:lnTo>
                    <a:lnTo>
                      <a:pt x="227" y="515"/>
                    </a:lnTo>
                    <a:lnTo>
                      <a:pt x="225" y="520"/>
                    </a:lnTo>
                    <a:lnTo>
                      <a:pt x="218" y="520"/>
                    </a:lnTo>
                    <a:lnTo>
                      <a:pt x="216" y="522"/>
                    </a:lnTo>
                    <a:lnTo>
                      <a:pt x="211" y="522"/>
                    </a:lnTo>
                    <a:lnTo>
                      <a:pt x="205" y="517"/>
                    </a:lnTo>
                    <a:lnTo>
                      <a:pt x="196" y="515"/>
                    </a:lnTo>
                    <a:lnTo>
                      <a:pt x="191" y="511"/>
                    </a:lnTo>
                    <a:lnTo>
                      <a:pt x="187" y="511"/>
                    </a:lnTo>
                    <a:lnTo>
                      <a:pt x="182" y="506"/>
                    </a:lnTo>
                    <a:lnTo>
                      <a:pt x="180" y="504"/>
                    </a:lnTo>
                    <a:lnTo>
                      <a:pt x="171" y="506"/>
                    </a:lnTo>
                    <a:lnTo>
                      <a:pt x="169" y="508"/>
                    </a:lnTo>
                    <a:lnTo>
                      <a:pt x="167" y="513"/>
                    </a:lnTo>
                    <a:lnTo>
                      <a:pt x="160" y="511"/>
                    </a:lnTo>
                    <a:lnTo>
                      <a:pt x="160" y="508"/>
                    </a:lnTo>
                    <a:lnTo>
                      <a:pt x="158" y="502"/>
                    </a:lnTo>
                    <a:lnTo>
                      <a:pt x="160" y="504"/>
                    </a:lnTo>
                    <a:lnTo>
                      <a:pt x="162" y="504"/>
                    </a:lnTo>
                    <a:lnTo>
                      <a:pt x="162" y="502"/>
                    </a:lnTo>
                    <a:lnTo>
                      <a:pt x="167" y="500"/>
                    </a:lnTo>
                    <a:lnTo>
                      <a:pt x="167" y="497"/>
                    </a:lnTo>
                    <a:lnTo>
                      <a:pt x="167" y="495"/>
                    </a:lnTo>
                    <a:lnTo>
                      <a:pt x="164" y="495"/>
                    </a:lnTo>
                    <a:lnTo>
                      <a:pt x="160" y="493"/>
                    </a:lnTo>
                    <a:lnTo>
                      <a:pt x="160" y="495"/>
                    </a:lnTo>
                    <a:lnTo>
                      <a:pt x="151" y="493"/>
                    </a:lnTo>
                    <a:lnTo>
                      <a:pt x="147" y="493"/>
                    </a:lnTo>
                    <a:lnTo>
                      <a:pt x="147" y="497"/>
                    </a:lnTo>
                    <a:lnTo>
                      <a:pt x="144" y="497"/>
                    </a:lnTo>
                    <a:lnTo>
                      <a:pt x="144" y="500"/>
                    </a:lnTo>
                    <a:lnTo>
                      <a:pt x="142" y="500"/>
                    </a:lnTo>
                    <a:lnTo>
                      <a:pt x="138" y="497"/>
                    </a:lnTo>
                    <a:lnTo>
                      <a:pt x="135" y="500"/>
                    </a:lnTo>
                    <a:lnTo>
                      <a:pt x="138" y="504"/>
                    </a:lnTo>
                    <a:lnTo>
                      <a:pt x="135" y="504"/>
                    </a:lnTo>
                    <a:lnTo>
                      <a:pt x="133" y="506"/>
                    </a:lnTo>
                    <a:lnTo>
                      <a:pt x="133" y="504"/>
                    </a:lnTo>
                    <a:lnTo>
                      <a:pt x="133" y="502"/>
                    </a:lnTo>
                    <a:lnTo>
                      <a:pt x="131" y="500"/>
                    </a:lnTo>
                    <a:lnTo>
                      <a:pt x="129" y="500"/>
                    </a:lnTo>
                    <a:lnTo>
                      <a:pt x="127" y="502"/>
                    </a:lnTo>
                    <a:lnTo>
                      <a:pt x="124" y="500"/>
                    </a:lnTo>
                    <a:lnTo>
                      <a:pt x="122" y="502"/>
                    </a:lnTo>
                    <a:lnTo>
                      <a:pt x="115" y="497"/>
                    </a:lnTo>
                    <a:lnTo>
                      <a:pt x="115" y="500"/>
                    </a:lnTo>
                    <a:lnTo>
                      <a:pt x="115" y="502"/>
                    </a:lnTo>
                    <a:lnTo>
                      <a:pt x="111" y="500"/>
                    </a:lnTo>
                    <a:lnTo>
                      <a:pt x="104" y="497"/>
                    </a:lnTo>
                    <a:lnTo>
                      <a:pt x="100" y="497"/>
                    </a:lnTo>
                    <a:lnTo>
                      <a:pt x="98" y="495"/>
                    </a:lnTo>
                    <a:lnTo>
                      <a:pt x="95" y="495"/>
                    </a:lnTo>
                    <a:lnTo>
                      <a:pt x="93" y="497"/>
                    </a:lnTo>
                    <a:lnTo>
                      <a:pt x="91" y="497"/>
                    </a:lnTo>
                    <a:lnTo>
                      <a:pt x="89" y="500"/>
                    </a:lnTo>
                    <a:lnTo>
                      <a:pt x="91" y="502"/>
                    </a:lnTo>
                    <a:lnTo>
                      <a:pt x="89" y="504"/>
                    </a:lnTo>
                    <a:lnTo>
                      <a:pt x="86" y="504"/>
                    </a:lnTo>
                    <a:lnTo>
                      <a:pt x="84" y="504"/>
                    </a:lnTo>
                    <a:lnTo>
                      <a:pt x="82" y="506"/>
                    </a:lnTo>
                    <a:lnTo>
                      <a:pt x="75" y="508"/>
                    </a:lnTo>
                    <a:lnTo>
                      <a:pt x="73" y="511"/>
                    </a:lnTo>
                    <a:lnTo>
                      <a:pt x="73" y="508"/>
                    </a:lnTo>
                    <a:lnTo>
                      <a:pt x="66" y="513"/>
                    </a:lnTo>
                    <a:lnTo>
                      <a:pt x="62" y="513"/>
                    </a:lnTo>
                    <a:lnTo>
                      <a:pt x="60" y="511"/>
                    </a:lnTo>
                    <a:lnTo>
                      <a:pt x="60" y="508"/>
                    </a:lnTo>
                    <a:lnTo>
                      <a:pt x="58" y="508"/>
                    </a:lnTo>
                    <a:lnTo>
                      <a:pt x="55" y="517"/>
                    </a:lnTo>
                    <a:lnTo>
                      <a:pt x="58" y="520"/>
                    </a:lnTo>
                    <a:lnTo>
                      <a:pt x="55" y="522"/>
                    </a:lnTo>
                    <a:lnTo>
                      <a:pt x="51" y="522"/>
                    </a:lnTo>
                    <a:lnTo>
                      <a:pt x="53" y="520"/>
                    </a:lnTo>
                    <a:lnTo>
                      <a:pt x="53" y="517"/>
                    </a:lnTo>
                    <a:lnTo>
                      <a:pt x="49" y="520"/>
                    </a:lnTo>
                    <a:lnTo>
                      <a:pt x="51" y="513"/>
                    </a:lnTo>
                    <a:lnTo>
                      <a:pt x="46" y="508"/>
                    </a:lnTo>
                    <a:lnTo>
                      <a:pt x="49" y="508"/>
                    </a:lnTo>
                    <a:lnTo>
                      <a:pt x="49" y="506"/>
                    </a:lnTo>
                    <a:lnTo>
                      <a:pt x="53" y="504"/>
                    </a:lnTo>
                    <a:lnTo>
                      <a:pt x="53" y="502"/>
                    </a:lnTo>
                    <a:lnTo>
                      <a:pt x="55" y="500"/>
                    </a:lnTo>
                    <a:lnTo>
                      <a:pt x="71" y="497"/>
                    </a:lnTo>
                    <a:lnTo>
                      <a:pt x="71" y="495"/>
                    </a:lnTo>
                    <a:lnTo>
                      <a:pt x="73" y="495"/>
                    </a:lnTo>
                    <a:lnTo>
                      <a:pt x="80" y="491"/>
                    </a:lnTo>
                    <a:lnTo>
                      <a:pt x="82" y="491"/>
                    </a:lnTo>
                    <a:lnTo>
                      <a:pt x="89" y="488"/>
                    </a:lnTo>
                    <a:lnTo>
                      <a:pt x="93" y="488"/>
                    </a:lnTo>
                    <a:lnTo>
                      <a:pt x="93" y="486"/>
                    </a:lnTo>
                    <a:lnTo>
                      <a:pt x="95" y="484"/>
                    </a:lnTo>
                    <a:lnTo>
                      <a:pt x="91" y="482"/>
                    </a:lnTo>
                    <a:lnTo>
                      <a:pt x="91" y="486"/>
                    </a:lnTo>
                    <a:lnTo>
                      <a:pt x="89" y="486"/>
                    </a:lnTo>
                    <a:lnTo>
                      <a:pt x="86" y="486"/>
                    </a:lnTo>
                    <a:lnTo>
                      <a:pt x="84" y="480"/>
                    </a:lnTo>
                    <a:lnTo>
                      <a:pt x="82" y="484"/>
                    </a:lnTo>
                    <a:lnTo>
                      <a:pt x="78" y="482"/>
                    </a:lnTo>
                    <a:lnTo>
                      <a:pt x="78" y="484"/>
                    </a:lnTo>
                    <a:lnTo>
                      <a:pt x="71" y="482"/>
                    </a:lnTo>
                    <a:lnTo>
                      <a:pt x="66" y="482"/>
                    </a:lnTo>
                    <a:lnTo>
                      <a:pt x="69" y="475"/>
                    </a:lnTo>
                    <a:lnTo>
                      <a:pt x="64" y="475"/>
                    </a:lnTo>
                    <a:lnTo>
                      <a:pt x="62" y="477"/>
                    </a:lnTo>
                    <a:lnTo>
                      <a:pt x="60" y="477"/>
                    </a:lnTo>
                    <a:lnTo>
                      <a:pt x="62" y="473"/>
                    </a:lnTo>
                    <a:lnTo>
                      <a:pt x="58" y="473"/>
                    </a:lnTo>
                    <a:lnTo>
                      <a:pt x="60" y="473"/>
                    </a:lnTo>
                    <a:lnTo>
                      <a:pt x="60" y="471"/>
                    </a:lnTo>
                    <a:lnTo>
                      <a:pt x="62" y="471"/>
                    </a:lnTo>
                    <a:lnTo>
                      <a:pt x="64" y="471"/>
                    </a:lnTo>
                    <a:lnTo>
                      <a:pt x="71" y="468"/>
                    </a:lnTo>
                    <a:lnTo>
                      <a:pt x="73" y="468"/>
                    </a:lnTo>
                    <a:lnTo>
                      <a:pt x="73" y="466"/>
                    </a:lnTo>
                    <a:lnTo>
                      <a:pt x="73" y="464"/>
                    </a:lnTo>
                    <a:lnTo>
                      <a:pt x="73" y="462"/>
                    </a:lnTo>
                    <a:lnTo>
                      <a:pt x="80" y="462"/>
                    </a:lnTo>
                    <a:lnTo>
                      <a:pt x="84" y="457"/>
                    </a:lnTo>
                    <a:lnTo>
                      <a:pt x="78" y="455"/>
                    </a:lnTo>
                    <a:lnTo>
                      <a:pt x="80" y="453"/>
                    </a:lnTo>
                    <a:lnTo>
                      <a:pt x="78" y="449"/>
                    </a:lnTo>
                    <a:lnTo>
                      <a:pt x="75" y="449"/>
                    </a:lnTo>
                    <a:lnTo>
                      <a:pt x="73" y="449"/>
                    </a:lnTo>
                    <a:lnTo>
                      <a:pt x="75" y="446"/>
                    </a:lnTo>
                    <a:lnTo>
                      <a:pt x="71" y="444"/>
                    </a:lnTo>
                    <a:lnTo>
                      <a:pt x="75" y="442"/>
                    </a:lnTo>
                    <a:lnTo>
                      <a:pt x="75" y="437"/>
                    </a:lnTo>
                    <a:lnTo>
                      <a:pt x="69" y="440"/>
                    </a:lnTo>
                    <a:lnTo>
                      <a:pt x="64" y="437"/>
                    </a:lnTo>
                    <a:lnTo>
                      <a:pt x="64" y="435"/>
                    </a:lnTo>
                    <a:lnTo>
                      <a:pt x="62" y="435"/>
                    </a:lnTo>
                    <a:lnTo>
                      <a:pt x="58" y="433"/>
                    </a:lnTo>
                    <a:lnTo>
                      <a:pt x="53" y="431"/>
                    </a:lnTo>
                    <a:lnTo>
                      <a:pt x="49" y="429"/>
                    </a:lnTo>
                    <a:lnTo>
                      <a:pt x="49" y="426"/>
                    </a:lnTo>
                    <a:lnTo>
                      <a:pt x="46" y="426"/>
                    </a:lnTo>
                    <a:lnTo>
                      <a:pt x="49" y="420"/>
                    </a:lnTo>
                    <a:lnTo>
                      <a:pt x="44" y="417"/>
                    </a:lnTo>
                    <a:lnTo>
                      <a:pt x="42" y="413"/>
                    </a:lnTo>
                    <a:lnTo>
                      <a:pt x="35" y="411"/>
                    </a:lnTo>
                    <a:lnTo>
                      <a:pt x="35" y="409"/>
                    </a:lnTo>
                    <a:lnTo>
                      <a:pt x="35" y="404"/>
                    </a:lnTo>
                    <a:lnTo>
                      <a:pt x="37" y="402"/>
                    </a:lnTo>
                    <a:lnTo>
                      <a:pt x="35" y="400"/>
                    </a:lnTo>
                    <a:lnTo>
                      <a:pt x="33" y="402"/>
                    </a:lnTo>
                    <a:lnTo>
                      <a:pt x="31" y="400"/>
                    </a:lnTo>
                    <a:lnTo>
                      <a:pt x="35" y="393"/>
                    </a:lnTo>
                    <a:lnTo>
                      <a:pt x="35" y="386"/>
                    </a:lnTo>
                    <a:lnTo>
                      <a:pt x="35" y="384"/>
                    </a:lnTo>
                    <a:lnTo>
                      <a:pt x="31" y="384"/>
                    </a:lnTo>
                    <a:lnTo>
                      <a:pt x="29" y="382"/>
                    </a:lnTo>
                    <a:lnTo>
                      <a:pt x="31" y="382"/>
                    </a:lnTo>
                    <a:lnTo>
                      <a:pt x="31" y="380"/>
                    </a:lnTo>
                    <a:lnTo>
                      <a:pt x="31" y="375"/>
                    </a:lnTo>
                    <a:lnTo>
                      <a:pt x="29" y="373"/>
                    </a:lnTo>
                    <a:lnTo>
                      <a:pt x="26" y="371"/>
                    </a:lnTo>
                    <a:lnTo>
                      <a:pt x="29" y="371"/>
                    </a:lnTo>
                    <a:lnTo>
                      <a:pt x="29" y="369"/>
                    </a:lnTo>
                    <a:lnTo>
                      <a:pt x="33" y="366"/>
                    </a:lnTo>
                    <a:lnTo>
                      <a:pt x="35" y="364"/>
                    </a:lnTo>
                    <a:lnTo>
                      <a:pt x="46" y="364"/>
                    </a:lnTo>
                    <a:lnTo>
                      <a:pt x="44" y="360"/>
                    </a:lnTo>
                    <a:lnTo>
                      <a:pt x="46" y="360"/>
                    </a:lnTo>
                    <a:lnTo>
                      <a:pt x="51" y="362"/>
                    </a:lnTo>
                    <a:lnTo>
                      <a:pt x="53" y="360"/>
                    </a:lnTo>
                    <a:lnTo>
                      <a:pt x="55" y="357"/>
                    </a:lnTo>
                    <a:lnTo>
                      <a:pt x="55" y="353"/>
                    </a:lnTo>
                    <a:lnTo>
                      <a:pt x="58" y="353"/>
                    </a:lnTo>
                    <a:lnTo>
                      <a:pt x="60" y="353"/>
                    </a:lnTo>
                    <a:lnTo>
                      <a:pt x="62" y="353"/>
                    </a:lnTo>
                    <a:lnTo>
                      <a:pt x="64" y="351"/>
                    </a:lnTo>
                    <a:lnTo>
                      <a:pt x="64" y="349"/>
                    </a:lnTo>
                    <a:lnTo>
                      <a:pt x="60" y="349"/>
                    </a:lnTo>
                    <a:lnTo>
                      <a:pt x="64" y="344"/>
                    </a:lnTo>
                    <a:lnTo>
                      <a:pt x="55" y="337"/>
                    </a:lnTo>
                    <a:lnTo>
                      <a:pt x="55" y="335"/>
                    </a:lnTo>
                    <a:lnTo>
                      <a:pt x="55" y="331"/>
                    </a:lnTo>
                    <a:lnTo>
                      <a:pt x="55" y="329"/>
                    </a:lnTo>
                    <a:lnTo>
                      <a:pt x="58" y="331"/>
                    </a:lnTo>
                    <a:lnTo>
                      <a:pt x="60" y="326"/>
                    </a:lnTo>
                    <a:lnTo>
                      <a:pt x="58" y="324"/>
                    </a:lnTo>
                    <a:lnTo>
                      <a:pt x="58" y="322"/>
                    </a:lnTo>
                    <a:lnTo>
                      <a:pt x="64" y="320"/>
                    </a:lnTo>
                    <a:lnTo>
                      <a:pt x="64" y="317"/>
                    </a:lnTo>
                    <a:lnTo>
                      <a:pt x="60" y="315"/>
                    </a:lnTo>
                    <a:lnTo>
                      <a:pt x="58" y="317"/>
                    </a:lnTo>
                    <a:lnTo>
                      <a:pt x="58" y="313"/>
                    </a:lnTo>
                    <a:lnTo>
                      <a:pt x="62" y="315"/>
                    </a:lnTo>
                    <a:lnTo>
                      <a:pt x="62" y="311"/>
                    </a:lnTo>
                    <a:lnTo>
                      <a:pt x="64" y="309"/>
                    </a:lnTo>
                    <a:lnTo>
                      <a:pt x="60" y="309"/>
                    </a:lnTo>
                    <a:lnTo>
                      <a:pt x="53" y="306"/>
                    </a:lnTo>
                    <a:lnTo>
                      <a:pt x="53" y="304"/>
                    </a:lnTo>
                    <a:lnTo>
                      <a:pt x="55" y="304"/>
                    </a:lnTo>
                    <a:lnTo>
                      <a:pt x="58" y="304"/>
                    </a:lnTo>
                    <a:lnTo>
                      <a:pt x="58" y="300"/>
                    </a:lnTo>
                    <a:lnTo>
                      <a:pt x="53" y="295"/>
                    </a:lnTo>
                    <a:lnTo>
                      <a:pt x="58" y="293"/>
                    </a:lnTo>
                    <a:lnTo>
                      <a:pt x="53" y="286"/>
                    </a:lnTo>
                    <a:lnTo>
                      <a:pt x="55" y="284"/>
                    </a:lnTo>
                    <a:lnTo>
                      <a:pt x="49" y="282"/>
                    </a:lnTo>
                    <a:lnTo>
                      <a:pt x="49" y="280"/>
                    </a:lnTo>
                    <a:lnTo>
                      <a:pt x="44" y="278"/>
                    </a:lnTo>
                    <a:lnTo>
                      <a:pt x="40" y="275"/>
                    </a:lnTo>
                    <a:lnTo>
                      <a:pt x="40" y="273"/>
                    </a:lnTo>
                    <a:lnTo>
                      <a:pt x="35" y="273"/>
                    </a:lnTo>
                    <a:lnTo>
                      <a:pt x="29" y="264"/>
                    </a:lnTo>
                    <a:lnTo>
                      <a:pt x="29" y="262"/>
                    </a:lnTo>
                    <a:lnTo>
                      <a:pt x="31" y="260"/>
                    </a:lnTo>
                    <a:lnTo>
                      <a:pt x="35" y="258"/>
                    </a:lnTo>
                    <a:lnTo>
                      <a:pt x="35" y="255"/>
                    </a:lnTo>
                    <a:lnTo>
                      <a:pt x="31" y="253"/>
                    </a:lnTo>
                    <a:lnTo>
                      <a:pt x="33" y="246"/>
                    </a:lnTo>
                    <a:lnTo>
                      <a:pt x="33" y="244"/>
                    </a:lnTo>
                    <a:lnTo>
                      <a:pt x="33" y="242"/>
                    </a:lnTo>
                    <a:lnTo>
                      <a:pt x="29" y="242"/>
                    </a:lnTo>
                    <a:lnTo>
                      <a:pt x="26" y="240"/>
                    </a:lnTo>
                    <a:lnTo>
                      <a:pt x="24" y="238"/>
                    </a:lnTo>
                    <a:lnTo>
                      <a:pt x="17" y="233"/>
                    </a:lnTo>
                    <a:lnTo>
                      <a:pt x="20" y="231"/>
                    </a:lnTo>
                    <a:lnTo>
                      <a:pt x="15" y="231"/>
                    </a:lnTo>
                    <a:lnTo>
                      <a:pt x="15" y="229"/>
                    </a:lnTo>
                    <a:lnTo>
                      <a:pt x="17" y="229"/>
                    </a:lnTo>
                    <a:lnTo>
                      <a:pt x="17" y="224"/>
                    </a:lnTo>
                    <a:lnTo>
                      <a:pt x="17" y="222"/>
                    </a:lnTo>
                    <a:lnTo>
                      <a:pt x="13" y="220"/>
                    </a:lnTo>
                    <a:lnTo>
                      <a:pt x="13" y="218"/>
                    </a:lnTo>
                    <a:lnTo>
                      <a:pt x="20" y="215"/>
                    </a:lnTo>
                    <a:lnTo>
                      <a:pt x="15" y="213"/>
                    </a:lnTo>
                    <a:lnTo>
                      <a:pt x="17" y="211"/>
                    </a:lnTo>
                    <a:lnTo>
                      <a:pt x="15" y="209"/>
                    </a:lnTo>
                    <a:lnTo>
                      <a:pt x="17" y="200"/>
                    </a:lnTo>
                    <a:lnTo>
                      <a:pt x="11" y="195"/>
                    </a:lnTo>
                    <a:lnTo>
                      <a:pt x="11" y="191"/>
                    </a:lnTo>
                    <a:lnTo>
                      <a:pt x="4" y="186"/>
                    </a:lnTo>
                    <a:lnTo>
                      <a:pt x="6" y="182"/>
                    </a:lnTo>
                    <a:lnTo>
                      <a:pt x="6" y="180"/>
                    </a:lnTo>
                    <a:lnTo>
                      <a:pt x="6" y="175"/>
                    </a:lnTo>
                    <a:lnTo>
                      <a:pt x="4" y="169"/>
                    </a:lnTo>
                    <a:lnTo>
                      <a:pt x="9" y="166"/>
                    </a:lnTo>
                    <a:lnTo>
                      <a:pt x="6" y="162"/>
                    </a:lnTo>
                    <a:lnTo>
                      <a:pt x="9" y="155"/>
                    </a:lnTo>
                    <a:lnTo>
                      <a:pt x="9" y="153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9" y="146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6" y="138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2" y="129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2" y="122"/>
                    </a:lnTo>
                    <a:lnTo>
                      <a:pt x="0" y="115"/>
                    </a:lnTo>
                    <a:lnTo>
                      <a:pt x="2" y="109"/>
                    </a:lnTo>
                    <a:lnTo>
                      <a:pt x="6" y="107"/>
                    </a:lnTo>
                    <a:lnTo>
                      <a:pt x="4" y="104"/>
                    </a:lnTo>
                    <a:lnTo>
                      <a:pt x="9" y="100"/>
                    </a:lnTo>
                    <a:lnTo>
                      <a:pt x="4" y="95"/>
                    </a:lnTo>
                    <a:lnTo>
                      <a:pt x="4" y="91"/>
                    </a:lnTo>
                    <a:lnTo>
                      <a:pt x="9" y="89"/>
                    </a:lnTo>
                    <a:lnTo>
                      <a:pt x="9" y="87"/>
                    </a:lnTo>
                    <a:lnTo>
                      <a:pt x="11" y="84"/>
                    </a:lnTo>
                    <a:lnTo>
                      <a:pt x="11" y="80"/>
                    </a:lnTo>
                    <a:lnTo>
                      <a:pt x="13" y="78"/>
                    </a:lnTo>
                    <a:lnTo>
                      <a:pt x="13" y="73"/>
                    </a:lnTo>
                    <a:lnTo>
                      <a:pt x="15" y="71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4" y="58"/>
                    </a:lnTo>
                    <a:lnTo>
                      <a:pt x="26" y="51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4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9" y="35"/>
                    </a:lnTo>
                    <a:lnTo>
                      <a:pt x="51" y="35"/>
                    </a:lnTo>
                    <a:lnTo>
                      <a:pt x="55" y="31"/>
                    </a:lnTo>
                    <a:lnTo>
                      <a:pt x="62" y="18"/>
                    </a:lnTo>
                    <a:lnTo>
                      <a:pt x="69" y="15"/>
                    </a:lnTo>
                    <a:lnTo>
                      <a:pt x="69" y="11"/>
                    </a:lnTo>
                    <a:lnTo>
                      <a:pt x="71" y="7"/>
                    </a:lnTo>
                    <a:lnTo>
                      <a:pt x="69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7" name="Freeform 900"/>
              <p:cNvSpPr>
                <a:spLocks/>
              </p:cNvSpPr>
              <p:nvPr/>
            </p:nvSpPr>
            <p:spPr bwMode="auto">
              <a:xfrm>
                <a:off x="2654" y="1055"/>
                <a:ext cx="1007" cy="933"/>
              </a:xfrm>
              <a:custGeom>
                <a:avLst/>
                <a:gdLst>
                  <a:gd name="T0" fmla="*/ 24 w 1007"/>
                  <a:gd name="T1" fmla="*/ 58 h 933"/>
                  <a:gd name="T2" fmla="*/ 36 w 1007"/>
                  <a:gd name="T3" fmla="*/ 107 h 933"/>
                  <a:gd name="T4" fmla="*/ 58 w 1007"/>
                  <a:gd name="T5" fmla="*/ 124 h 933"/>
                  <a:gd name="T6" fmla="*/ 120 w 1007"/>
                  <a:gd name="T7" fmla="*/ 93 h 933"/>
                  <a:gd name="T8" fmla="*/ 176 w 1007"/>
                  <a:gd name="T9" fmla="*/ 146 h 933"/>
                  <a:gd name="T10" fmla="*/ 185 w 1007"/>
                  <a:gd name="T11" fmla="*/ 166 h 933"/>
                  <a:gd name="T12" fmla="*/ 205 w 1007"/>
                  <a:gd name="T13" fmla="*/ 180 h 933"/>
                  <a:gd name="T14" fmla="*/ 245 w 1007"/>
                  <a:gd name="T15" fmla="*/ 206 h 933"/>
                  <a:gd name="T16" fmla="*/ 303 w 1007"/>
                  <a:gd name="T17" fmla="*/ 218 h 933"/>
                  <a:gd name="T18" fmla="*/ 323 w 1007"/>
                  <a:gd name="T19" fmla="*/ 229 h 933"/>
                  <a:gd name="T20" fmla="*/ 383 w 1007"/>
                  <a:gd name="T21" fmla="*/ 238 h 933"/>
                  <a:gd name="T22" fmla="*/ 423 w 1007"/>
                  <a:gd name="T23" fmla="*/ 246 h 933"/>
                  <a:gd name="T24" fmla="*/ 450 w 1007"/>
                  <a:gd name="T25" fmla="*/ 262 h 933"/>
                  <a:gd name="T26" fmla="*/ 479 w 1007"/>
                  <a:gd name="T27" fmla="*/ 278 h 933"/>
                  <a:gd name="T28" fmla="*/ 521 w 1007"/>
                  <a:gd name="T29" fmla="*/ 297 h 933"/>
                  <a:gd name="T30" fmla="*/ 588 w 1007"/>
                  <a:gd name="T31" fmla="*/ 346 h 933"/>
                  <a:gd name="T32" fmla="*/ 708 w 1007"/>
                  <a:gd name="T33" fmla="*/ 389 h 933"/>
                  <a:gd name="T34" fmla="*/ 737 w 1007"/>
                  <a:gd name="T35" fmla="*/ 415 h 933"/>
                  <a:gd name="T36" fmla="*/ 833 w 1007"/>
                  <a:gd name="T37" fmla="*/ 429 h 933"/>
                  <a:gd name="T38" fmla="*/ 915 w 1007"/>
                  <a:gd name="T39" fmla="*/ 460 h 933"/>
                  <a:gd name="T40" fmla="*/ 924 w 1007"/>
                  <a:gd name="T41" fmla="*/ 495 h 933"/>
                  <a:gd name="T42" fmla="*/ 953 w 1007"/>
                  <a:gd name="T43" fmla="*/ 513 h 933"/>
                  <a:gd name="T44" fmla="*/ 931 w 1007"/>
                  <a:gd name="T45" fmla="*/ 540 h 933"/>
                  <a:gd name="T46" fmla="*/ 922 w 1007"/>
                  <a:gd name="T47" fmla="*/ 571 h 933"/>
                  <a:gd name="T48" fmla="*/ 920 w 1007"/>
                  <a:gd name="T49" fmla="*/ 600 h 933"/>
                  <a:gd name="T50" fmla="*/ 978 w 1007"/>
                  <a:gd name="T51" fmla="*/ 644 h 933"/>
                  <a:gd name="T52" fmla="*/ 996 w 1007"/>
                  <a:gd name="T53" fmla="*/ 666 h 933"/>
                  <a:gd name="T54" fmla="*/ 969 w 1007"/>
                  <a:gd name="T55" fmla="*/ 666 h 933"/>
                  <a:gd name="T56" fmla="*/ 898 w 1007"/>
                  <a:gd name="T57" fmla="*/ 697 h 933"/>
                  <a:gd name="T58" fmla="*/ 875 w 1007"/>
                  <a:gd name="T59" fmla="*/ 717 h 933"/>
                  <a:gd name="T60" fmla="*/ 842 w 1007"/>
                  <a:gd name="T61" fmla="*/ 731 h 933"/>
                  <a:gd name="T62" fmla="*/ 820 w 1007"/>
                  <a:gd name="T63" fmla="*/ 764 h 933"/>
                  <a:gd name="T64" fmla="*/ 833 w 1007"/>
                  <a:gd name="T65" fmla="*/ 804 h 933"/>
                  <a:gd name="T66" fmla="*/ 829 w 1007"/>
                  <a:gd name="T67" fmla="*/ 848 h 933"/>
                  <a:gd name="T68" fmla="*/ 817 w 1007"/>
                  <a:gd name="T69" fmla="*/ 902 h 933"/>
                  <a:gd name="T70" fmla="*/ 757 w 1007"/>
                  <a:gd name="T71" fmla="*/ 926 h 933"/>
                  <a:gd name="T72" fmla="*/ 735 w 1007"/>
                  <a:gd name="T73" fmla="*/ 895 h 933"/>
                  <a:gd name="T74" fmla="*/ 733 w 1007"/>
                  <a:gd name="T75" fmla="*/ 835 h 933"/>
                  <a:gd name="T76" fmla="*/ 695 w 1007"/>
                  <a:gd name="T77" fmla="*/ 815 h 933"/>
                  <a:gd name="T78" fmla="*/ 664 w 1007"/>
                  <a:gd name="T79" fmla="*/ 815 h 933"/>
                  <a:gd name="T80" fmla="*/ 661 w 1007"/>
                  <a:gd name="T81" fmla="*/ 799 h 933"/>
                  <a:gd name="T82" fmla="*/ 617 w 1007"/>
                  <a:gd name="T83" fmla="*/ 775 h 933"/>
                  <a:gd name="T84" fmla="*/ 575 w 1007"/>
                  <a:gd name="T85" fmla="*/ 762 h 933"/>
                  <a:gd name="T86" fmla="*/ 561 w 1007"/>
                  <a:gd name="T87" fmla="*/ 746 h 933"/>
                  <a:gd name="T88" fmla="*/ 550 w 1007"/>
                  <a:gd name="T89" fmla="*/ 753 h 933"/>
                  <a:gd name="T90" fmla="*/ 526 w 1007"/>
                  <a:gd name="T91" fmla="*/ 755 h 933"/>
                  <a:gd name="T92" fmla="*/ 508 w 1007"/>
                  <a:gd name="T93" fmla="*/ 786 h 933"/>
                  <a:gd name="T94" fmla="*/ 472 w 1007"/>
                  <a:gd name="T95" fmla="*/ 779 h 933"/>
                  <a:gd name="T96" fmla="*/ 474 w 1007"/>
                  <a:gd name="T97" fmla="*/ 748 h 933"/>
                  <a:gd name="T98" fmla="*/ 452 w 1007"/>
                  <a:gd name="T99" fmla="*/ 757 h 933"/>
                  <a:gd name="T100" fmla="*/ 430 w 1007"/>
                  <a:gd name="T101" fmla="*/ 753 h 933"/>
                  <a:gd name="T102" fmla="*/ 405 w 1007"/>
                  <a:gd name="T103" fmla="*/ 762 h 933"/>
                  <a:gd name="T104" fmla="*/ 390 w 1007"/>
                  <a:gd name="T105" fmla="*/ 759 h 933"/>
                  <a:gd name="T106" fmla="*/ 381 w 1007"/>
                  <a:gd name="T107" fmla="*/ 711 h 933"/>
                  <a:gd name="T108" fmla="*/ 338 w 1007"/>
                  <a:gd name="T109" fmla="*/ 733 h 933"/>
                  <a:gd name="T110" fmla="*/ 321 w 1007"/>
                  <a:gd name="T111" fmla="*/ 757 h 933"/>
                  <a:gd name="T112" fmla="*/ 269 w 1007"/>
                  <a:gd name="T113" fmla="*/ 753 h 933"/>
                  <a:gd name="T114" fmla="*/ 261 w 1007"/>
                  <a:gd name="T115" fmla="*/ 735 h 933"/>
                  <a:gd name="T116" fmla="*/ 249 w 1007"/>
                  <a:gd name="T117" fmla="*/ 733 h 933"/>
                  <a:gd name="T118" fmla="*/ 238 w 1007"/>
                  <a:gd name="T119" fmla="*/ 755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07" h="933">
                    <a:moveTo>
                      <a:pt x="0" y="0"/>
                    </a:moveTo>
                    <a:lnTo>
                      <a:pt x="4" y="2"/>
                    </a:lnTo>
                    <a:lnTo>
                      <a:pt x="7" y="0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8" y="11"/>
                    </a:lnTo>
                    <a:lnTo>
                      <a:pt x="33" y="18"/>
                    </a:lnTo>
                    <a:lnTo>
                      <a:pt x="44" y="22"/>
                    </a:lnTo>
                    <a:lnTo>
                      <a:pt x="49" y="24"/>
                    </a:lnTo>
                    <a:lnTo>
                      <a:pt x="44" y="29"/>
                    </a:lnTo>
                    <a:lnTo>
                      <a:pt x="44" y="33"/>
                    </a:lnTo>
                    <a:lnTo>
                      <a:pt x="36" y="42"/>
                    </a:lnTo>
                    <a:lnTo>
                      <a:pt x="33" y="47"/>
                    </a:lnTo>
                    <a:lnTo>
                      <a:pt x="29" y="44"/>
                    </a:lnTo>
                    <a:lnTo>
                      <a:pt x="24" y="51"/>
                    </a:lnTo>
                    <a:lnTo>
                      <a:pt x="27" y="55"/>
                    </a:lnTo>
                    <a:lnTo>
                      <a:pt x="24" y="58"/>
                    </a:lnTo>
                    <a:lnTo>
                      <a:pt x="20" y="60"/>
                    </a:lnTo>
                    <a:lnTo>
                      <a:pt x="22" y="64"/>
                    </a:lnTo>
                    <a:lnTo>
                      <a:pt x="18" y="69"/>
                    </a:lnTo>
                    <a:lnTo>
                      <a:pt x="20" y="69"/>
                    </a:lnTo>
                    <a:lnTo>
                      <a:pt x="20" y="71"/>
                    </a:lnTo>
                    <a:lnTo>
                      <a:pt x="18" y="75"/>
                    </a:lnTo>
                    <a:lnTo>
                      <a:pt x="15" y="78"/>
                    </a:lnTo>
                    <a:lnTo>
                      <a:pt x="18" y="80"/>
                    </a:lnTo>
                    <a:lnTo>
                      <a:pt x="20" y="80"/>
                    </a:lnTo>
                    <a:lnTo>
                      <a:pt x="22" y="87"/>
                    </a:lnTo>
                    <a:lnTo>
                      <a:pt x="27" y="89"/>
                    </a:lnTo>
                    <a:lnTo>
                      <a:pt x="24" y="93"/>
                    </a:lnTo>
                    <a:lnTo>
                      <a:pt x="27" y="98"/>
                    </a:lnTo>
                    <a:lnTo>
                      <a:pt x="24" y="100"/>
                    </a:lnTo>
                    <a:lnTo>
                      <a:pt x="29" y="102"/>
                    </a:lnTo>
                    <a:lnTo>
                      <a:pt x="29" y="104"/>
                    </a:lnTo>
                    <a:lnTo>
                      <a:pt x="36" y="107"/>
                    </a:lnTo>
                    <a:lnTo>
                      <a:pt x="42" y="102"/>
                    </a:lnTo>
                    <a:lnTo>
                      <a:pt x="47" y="102"/>
                    </a:lnTo>
                    <a:lnTo>
                      <a:pt x="49" y="100"/>
                    </a:lnTo>
                    <a:lnTo>
                      <a:pt x="53" y="100"/>
                    </a:lnTo>
                    <a:lnTo>
                      <a:pt x="51" y="102"/>
                    </a:lnTo>
                    <a:lnTo>
                      <a:pt x="53" y="107"/>
                    </a:lnTo>
                    <a:lnTo>
                      <a:pt x="56" y="104"/>
                    </a:lnTo>
                    <a:lnTo>
                      <a:pt x="53" y="109"/>
                    </a:lnTo>
                    <a:lnTo>
                      <a:pt x="56" y="111"/>
                    </a:lnTo>
                    <a:lnTo>
                      <a:pt x="56" y="113"/>
                    </a:lnTo>
                    <a:lnTo>
                      <a:pt x="53" y="115"/>
                    </a:lnTo>
                    <a:lnTo>
                      <a:pt x="53" y="113"/>
                    </a:lnTo>
                    <a:lnTo>
                      <a:pt x="51" y="118"/>
                    </a:lnTo>
                    <a:lnTo>
                      <a:pt x="56" y="118"/>
                    </a:lnTo>
                    <a:lnTo>
                      <a:pt x="58" y="118"/>
                    </a:lnTo>
                    <a:lnTo>
                      <a:pt x="56" y="122"/>
                    </a:lnTo>
                    <a:lnTo>
                      <a:pt x="58" y="124"/>
                    </a:lnTo>
                    <a:lnTo>
                      <a:pt x="58" y="122"/>
                    </a:lnTo>
                    <a:lnTo>
                      <a:pt x="64" y="122"/>
                    </a:lnTo>
                    <a:lnTo>
                      <a:pt x="64" y="120"/>
                    </a:lnTo>
                    <a:lnTo>
                      <a:pt x="64" y="118"/>
                    </a:lnTo>
                    <a:lnTo>
                      <a:pt x="71" y="115"/>
                    </a:lnTo>
                    <a:lnTo>
                      <a:pt x="71" y="113"/>
                    </a:lnTo>
                    <a:lnTo>
                      <a:pt x="78" y="107"/>
                    </a:lnTo>
                    <a:lnTo>
                      <a:pt x="80" y="104"/>
                    </a:lnTo>
                    <a:lnTo>
                      <a:pt x="82" y="104"/>
                    </a:lnTo>
                    <a:lnTo>
                      <a:pt x="87" y="100"/>
                    </a:lnTo>
                    <a:lnTo>
                      <a:pt x="91" y="100"/>
                    </a:lnTo>
                    <a:lnTo>
                      <a:pt x="91" y="102"/>
                    </a:lnTo>
                    <a:lnTo>
                      <a:pt x="102" y="93"/>
                    </a:lnTo>
                    <a:lnTo>
                      <a:pt x="107" y="89"/>
                    </a:lnTo>
                    <a:lnTo>
                      <a:pt x="114" y="91"/>
                    </a:lnTo>
                    <a:lnTo>
                      <a:pt x="118" y="91"/>
                    </a:lnTo>
                    <a:lnTo>
                      <a:pt x="120" y="93"/>
                    </a:lnTo>
                    <a:lnTo>
                      <a:pt x="129" y="95"/>
                    </a:lnTo>
                    <a:lnTo>
                      <a:pt x="131" y="102"/>
                    </a:lnTo>
                    <a:lnTo>
                      <a:pt x="131" y="109"/>
                    </a:lnTo>
                    <a:lnTo>
                      <a:pt x="134" y="113"/>
                    </a:lnTo>
                    <a:lnTo>
                      <a:pt x="145" y="122"/>
                    </a:lnTo>
                    <a:lnTo>
                      <a:pt x="151" y="124"/>
                    </a:lnTo>
                    <a:lnTo>
                      <a:pt x="158" y="129"/>
                    </a:lnTo>
                    <a:lnTo>
                      <a:pt x="165" y="129"/>
                    </a:lnTo>
                    <a:lnTo>
                      <a:pt x="171" y="133"/>
                    </a:lnTo>
                    <a:lnTo>
                      <a:pt x="191" y="135"/>
                    </a:lnTo>
                    <a:lnTo>
                      <a:pt x="187" y="138"/>
                    </a:lnTo>
                    <a:lnTo>
                      <a:pt x="187" y="142"/>
                    </a:lnTo>
                    <a:lnTo>
                      <a:pt x="183" y="146"/>
                    </a:lnTo>
                    <a:lnTo>
                      <a:pt x="178" y="146"/>
                    </a:lnTo>
                    <a:lnTo>
                      <a:pt x="178" y="149"/>
                    </a:lnTo>
                    <a:lnTo>
                      <a:pt x="176" y="149"/>
                    </a:lnTo>
                    <a:lnTo>
                      <a:pt x="176" y="146"/>
                    </a:lnTo>
                    <a:lnTo>
                      <a:pt x="171" y="151"/>
                    </a:lnTo>
                    <a:lnTo>
                      <a:pt x="174" y="153"/>
                    </a:lnTo>
                    <a:lnTo>
                      <a:pt x="171" y="155"/>
                    </a:lnTo>
                    <a:lnTo>
                      <a:pt x="171" y="153"/>
                    </a:lnTo>
                    <a:lnTo>
                      <a:pt x="169" y="153"/>
                    </a:lnTo>
                    <a:lnTo>
                      <a:pt x="167" y="151"/>
                    </a:lnTo>
                    <a:lnTo>
                      <a:pt x="165" y="153"/>
                    </a:lnTo>
                    <a:lnTo>
                      <a:pt x="163" y="153"/>
                    </a:lnTo>
                    <a:lnTo>
                      <a:pt x="163" y="155"/>
                    </a:lnTo>
                    <a:lnTo>
                      <a:pt x="160" y="155"/>
                    </a:lnTo>
                    <a:lnTo>
                      <a:pt x="167" y="160"/>
                    </a:lnTo>
                    <a:lnTo>
                      <a:pt x="169" y="160"/>
                    </a:lnTo>
                    <a:lnTo>
                      <a:pt x="167" y="160"/>
                    </a:lnTo>
                    <a:lnTo>
                      <a:pt x="174" y="164"/>
                    </a:lnTo>
                    <a:lnTo>
                      <a:pt x="176" y="166"/>
                    </a:lnTo>
                    <a:lnTo>
                      <a:pt x="180" y="164"/>
                    </a:lnTo>
                    <a:lnTo>
                      <a:pt x="185" y="166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7" y="173"/>
                    </a:lnTo>
                    <a:lnTo>
                      <a:pt x="189" y="175"/>
                    </a:lnTo>
                    <a:lnTo>
                      <a:pt x="189" y="178"/>
                    </a:lnTo>
                    <a:lnTo>
                      <a:pt x="187" y="180"/>
                    </a:lnTo>
                    <a:lnTo>
                      <a:pt x="189" y="180"/>
                    </a:lnTo>
                    <a:lnTo>
                      <a:pt x="191" y="180"/>
                    </a:lnTo>
                    <a:lnTo>
                      <a:pt x="194" y="180"/>
                    </a:lnTo>
                    <a:lnTo>
                      <a:pt x="196" y="178"/>
                    </a:lnTo>
                    <a:lnTo>
                      <a:pt x="198" y="180"/>
                    </a:lnTo>
                    <a:lnTo>
                      <a:pt x="203" y="184"/>
                    </a:lnTo>
                    <a:lnTo>
                      <a:pt x="205" y="184"/>
                    </a:lnTo>
                    <a:lnTo>
                      <a:pt x="207" y="182"/>
                    </a:lnTo>
                    <a:lnTo>
                      <a:pt x="203" y="182"/>
                    </a:lnTo>
                    <a:lnTo>
                      <a:pt x="203" y="180"/>
                    </a:lnTo>
                    <a:lnTo>
                      <a:pt x="205" y="180"/>
                    </a:lnTo>
                    <a:lnTo>
                      <a:pt x="205" y="178"/>
                    </a:lnTo>
                    <a:lnTo>
                      <a:pt x="207" y="178"/>
                    </a:lnTo>
                    <a:lnTo>
                      <a:pt x="209" y="180"/>
                    </a:lnTo>
                    <a:lnTo>
                      <a:pt x="212" y="180"/>
                    </a:lnTo>
                    <a:lnTo>
                      <a:pt x="216" y="182"/>
                    </a:lnTo>
                    <a:lnTo>
                      <a:pt x="220" y="182"/>
                    </a:lnTo>
                    <a:lnTo>
                      <a:pt x="223" y="184"/>
                    </a:lnTo>
                    <a:lnTo>
                      <a:pt x="223" y="186"/>
                    </a:lnTo>
                    <a:lnTo>
                      <a:pt x="223" y="191"/>
                    </a:lnTo>
                    <a:lnTo>
                      <a:pt x="225" y="193"/>
                    </a:lnTo>
                    <a:lnTo>
                      <a:pt x="225" y="198"/>
                    </a:lnTo>
                    <a:lnTo>
                      <a:pt x="227" y="200"/>
                    </a:lnTo>
                    <a:lnTo>
                      <a:pt x="229" y="200"/>
                    </a:lnTo>
                    <a:lnTo>
                      <a:pt x="229" y="198"/>
                    </a:lnTo>
                    <a:lnTo>
                      <a:pt x="232" y="198"/>
                    </a:lnTo>
                    <a:lnTo>
                      <a:pt x="245" y="209"/>
                    </a:lnTo>
                    <a:lnTo>
                      <a:pt x="245" y="206"/>
                    </a:lnTo>
                    <a:lnTo>
                      <a:pt x="252" y="209"/>
                    </a:lnTo>
                    <a:lnTo>
                      <a:pt x="254" y="206"/>
                    </a:lnTo>
                    <a:lnTo>
                      <a:pt x="256" y="211"/>
                    </a:lnTo>
                    <a:lnTo>
                      <a:pt x="261" y="211"/>
                    </a:lnTo>
                    <a:lnTo>
                      <a:pt x="258" y="218"/>
                    </a:lnTo>
                    <a:lnTo>
                      <a:pt x="261" y="222"/>
                    </a:lnTo>
                    <a:lnTo>
                      <a:pt x="267" y="222"/>
                    </a:lnTo>
                    <a:lnTo>
                      <a:pt x="269" y="220"/>
                    </a:lnTo>
                    <a:lnTo>
                      <a:pt x="274" y="222"/>
                    </a:lnTo>
                    <a:lnTo>
                      <a:pt x="278" y="218"/>
                    </a:lnTo>
                    <a:lnTo>
                      <a:pt x="281" y="220"/>
                    </a:lnTo>
                    <a:lnTo>
                      <a:pt x="281" y="224"/>
                    </a:lnTo>
                    <a:lnTo>
                      <a:pt x="285" y="222"/>
                    </a:lnTo>
                    <a:lnTo>
                      <a:pt x="287" y="220"/>
                    </a:lnTo>
                    <a:lnTo>
                      <a:pt x="289" y="220"/>
                    </a:lnTo>
                    <a:lnTo>
                      <a:pt x="298" y="222"/>
                    </a:lnTo>
                    <a:lnTo>
                      <a:pt x="303" y="218"/>
                    </a:lnTo>
                    <a:lnTo>
                      <a:pt x="307" y="218"/>
                    </a:lnTo>
                    <a:lnTo>
                      <a:pt x="310" y="218"/>
                    </a:lnTo>
                    <a:lnTo>
                      <a:pt x="312" y="218"/>
                    </a:lnTo>
                    <a:lnTo>
                      <a:pt x="316" y="220"/>
                    </a:lnTo>
                    <a:lnTo>
                      <a:pt x="318" y="222"/>
                    </a:lnTo>
                    <a:lnTo>
                      <a:pt x="316" y="222"/>
                    </a:lnTo>
                    <a:lnTo>
                      <a:pt x="316" y="226"/>
                    </a:lnTo>
                    <a:lnTo>
                      <a:pt x="316" y="229"/>
                    </a:lnTo>
                    <a:lnTo>
                      <a:pt x="314" y="226"/>
                    </a:lnTo>
                    <a:lnTo>
                      <a:pt x="314" y="229"/>
                    </a:lnTo>
                    <a:lnTo>
                      <a:pt x="318" y="229"/>
                    </a:lnTo>
                    <a:lnTo>
                      <a:pt x="318" y="226"/>
                    </a:lnTo>
                    <a:lnTo>
                      <a:pt x="321" y="224"/>
                    </a:lnTo>
                    <a:lnTo>
                      <a:pt x="325" y="224"/>
                    </a:lnTo>
                    <a:lnTo>
                      <a:pt x="327" y="226"/>
                    </a:lnTo>
                    <a:lnTo>
                      <a:pt x="323" y="226"/>
                    </a:lnTo>
                    <a:lnTo>
                      <a:pt x="323" y="229"/>
                    </a:lnTo>
                    <a:lnTo>
                      <a:pt x="325" y="231"/>
                    </a:lnTo>
                    <a:lnTo>
                      <a:pt x="332" y="229"/>
                    </a:lnTo>
                    <a:lnTo>
                      <a:pt x="330" y="231"/>
                    </a:lnTo>
                    <a:lnTo>
                      <a:pt x="332" y="235"/>
                    </a:lnTo>
                    <a:lnTo>
                      <a:pt x="334" y="240"/>
                    </a:lnTo>
                    <a:lnTo>
                      <a:pt x="341" y="242"/>
                    </a:lnTo>
                    <a:lnTo>
                      <a:pt x="345" y="240"/>
                    </a:lnTo>
                    <a:lnTo>
                      <a:pt x="350" y="235"/>
                    </a:lnTo>
                    <a:lnTo>
                      <a:pt x="352" y="233"/>
                    </a:lnTo>
                    <a:lnTo>
                      <a:pt x="350" y="231"/>
                    </a:lnTo>
                    <a:lnTo>
                      <a:pt x="354" y="224"/>
                    </a:lnTo>
                    <a:lnTo>
                      <a:pt x="356" y="226"/>
                    </a:lnTo>
                    <a:lnTo>
                      <a:pt x="363" y="226"/>
                    </a:lnTo>
                    <a:lnTo>
                      <a:pt x="370" y="233"/>
                    </a:lnTo>
                    <a:lnTo>
                      <a:pt x="376" y="235"/>
                    </a:lnTo>
                    <a:lnTo>
                      <a:pt x="381" y="235"/>
                    </a:lnTo>
                    <a:lnTo>
                      <a:pt x="383" y="238"/>
                    </a:lnTo>
                    <a:lnTo>
                      <a:pt x="383" y="240"/>
                    </a:lnTo>
                    <a:lnTo>
                      <a:pt x="381" y="240"/>
                    </a:lnTo>
                    <a:lnTo>
                      <a:pt x="385" y="242"/>
                    </a:lnTo>
                    <a:lnTo>
                      <a:pt x="387" y="242"/>
                    </a:lnTo>
                    <a:lnTo>
                      <a:pt x="390" y="244"/>
                    </a:lnTo>
                    <a:lnTo>
                      <a:pt x="392" y="249"/>
                    </a:lnTo>
                    <a:lnTo>
                      <a:pt x="396" y="253"/>
                    </a:lnTo>
                    <a:lnTo>
                      <a:pt x="399" y="255"/>
                    </a:lnTo>
                    <a:lnTo>
                      <a:pt x="405" y="253"/>
                    </a:lnTo>
                    <a:lnTo>
                      <a:pt x="410" y="255"/>
                    </a:lnTo>
                    <a:lnTo>
                      <a:pt x="412" y="255"/>
                    </a:lnTo>
                    <a:lnTo>
                      <a:pt x="412" y="262"/>
                    </a:lnTo>
                    <a:lnTo>
                      <a:pt x="414" y="260"/>
                    </a:lnTo>
                    <a:lnTo>
                      <a:pt x="419" y="266"/>
                    </a:lnTo>
                    <a:lnTo>
                      <a:pt x="421" y="262"/>
                    </a:lnTo>
                    <a:lnTo>
                      <a:pt x="416" y="249"/>
                    </a:lnTo>
                    <a:lnTo>
                      <a:pt x="423" y="246"/>
                    </a:lnTo>
                    <a:lnTo>
                      <a:pt x="428" y="246"/>
                    </a:lnTo>
                    <a:lnTo>
                      <a:pt x="430" y="246"/>
                    </a:lnTo>
                    <a:lnTo>
                      <a:pt x="428" y="249"/>
                    </a:lnTo>
                    <a:lnTo>
                      <a:pt x="430" y="251"/>
                    </a:lnTo>
                    <a:lnTo>
                      <a:pt x="432" y="251"/>
                    </a:lnTo>
                    <a:lnTo>
                      <a:pt x="432" y="253"/>
                    </a:lnTo>
                    <a:lnTo>
                      <a:pt x="436" y="253"/>
                    </a:lnTo>
                    <a:lnTo>
                      <a:pt x="439" y="253"/>
                    </a:lnTo>
                    <a:lnTo>
                      <a:pt x="441" y="253"/>
                    </a:lnTo>
                    <a:lnTo>
                      <a:pt x="443" y="255"/>
                    </a:lnTo>
                    <a:lnTo>
                      <a:pt x="443" y="258"/>
                    </a:lnTo>
                    <a:lnTo>
                      <a:pt x="445" y="258"/>
                    </a:lnTo>
                    <a:lnTo>
                      <a:pt x="443" y="260"/>
                    </a:lnTo>
                    <a:lnTo>
                      <a:pt x="448" y="262"/>
                    </a:lnTo>
                    <a:lnTo>
                      <a:pt x="450" y="262"/>
                    </a:lnTo>
                    <a:lnTo>
                      <a:pt x="450" y="264"/>
                    </a:lnTo>
                    <a:lnTo>
                      <a:pt x="450" y="262"/>
                    </a:lnTo>
                    <a:lnTo>
                      <a:pt x="454" y="264"/>
                    </a:lnTo>
                    <a:lnTo>
                      <a:pt x="454" y="266"/>
                    </a:lnTo>
                    <a:lnTo>
                      <a:pt x="459" y="266"/>
                    </a:lnTo>
                    <a:lnTo>
                      <a:pt x="459" y="269"/>
                    </a:lnTo>
                    <a:lnTo>
                      <a:pt x="461" y="271"/>
                    </a:lnTo>
                    <a:lnTo>
                      <a:pt x="465" y="273"/>
                    </a:lnTo>
                    <a:lnTo>
                      <a:pt x="470" y="275"/>
                    </a:lnTo>
                    <a:lnTo>
                      <a:pt x="468" y="273"/>
                    </a:lnTo>
                    <a:lnTo>
                      <a:pt x="470" y="271"/>
                    </a:lnTo>
                    <a:lnTo>
                      <a:pt x="474" y="273"/>
                    </a:lnTo>
                    <a:lnTo>
                      <a:pt x="474" y="275"/>
                    </a:lnTo>
                    <a:lnTo>
                      <a:pt x="474" y="278"/>
                    </a:lnTo>
                    <a:lnTo>
                      <a:pt x="477" y="280"/>
                    </a:lnTo>
                    <a:lnTo>
                      <a:pt x="477" y="278"/>
                    </a:lnTo>
                    <a:lnTo>
                      <a:pt x="479" y="280"/>
                    </a:lnTo>
                    <a:lnTo>
                      <a:pt x="481" y="278"/>
                    </a:lnTo>
                    <a:lnTo>
                      <a:pt x="479" y="278"/>
                    </a:lnTo>
                    <a:lnTo>
                      <a:pt x="481" y="280"/>
                    </a:lnTo>
                    <a:lnTo>
                      <a:pt x="483" y="280"/>
                    </a:lnTo>
                    <a:lnTo>
                      <a:pt x="485" y="280"/>
                    </a:lnTo>
                    <a:lnTo>
                      <a:pt x="483" y="280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8" y="282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0" y="282"/>
                    </a:lnTo>
                    <a:lnTo>
                      <a:pt x="492" y="282"/>
                    </a:lnTo>
                    <a:lnTo>
                      <a:pt x="490" y="284"/>
                    </a:lnTo>
                    <a:lnTo>
                      <a:pt x="492" y="286"/>
                    </a:lnTo>
                    <a:lnTo>
                      <a:pt x="492" y="284"/>
                    </a:lnTo>
                    <a:lnTo>
                      <a:pt x="499" y="289"/>
                    </a:lnTo>
                    <a:lnTo>
                      <a:pt x="519" y="293"/>
                    </a:lnTo>
                    <a:lnTo>
                      <a:pt x="521" y="297"/>
                    </a:lnTo>
                    <a:lnTo>
                      <a:pt x="521" y="302"/>
                    </a:lnTo>
                    <a:lnTo>
                      <a:pt x="535" y="315"/>
                    </a:lnTo>
                    <a:lnTo>
                      <a:pt x="535" y="320"/>
                    </a:lnTo>
                    <a:lnTo>
                      <a:pt x="532" y="320"/>
                    </a:lnTo>
                    <a:lnTo>
                      <a:pt x="532" y="322"/>
                    </a:lnTo>
                    <a:lnTo>
                      <a:pt x="535" y="322"/>
                    </a:lnTo>
                    <a:lnTo>
                      <a:pt x="535" y="324"/>
                    </a:lnTo>
                    <a:lnTo>
                      <a:pt x="541" y="324"/>
                    </a:lnTo>
                    <a:lnTo>
                      <a:pt x="543" y="322"/>
                    </a:lnTo>
                    <a:lnTo>
                      <a:pt x="541" y="320"/>
                    </a:lnTo>
                    <a:lnTo>
                      <a:pt x="548" y="320"/>
                    </a:lnTo>
                    <a:lnTo>
                      <a:pt x="552" y="322"/>
                    </a:lnTo>
                    <a:lnTo>
                      <a:pt x="552" y="324"/>
                    </a:lnTo>
                    <a:lnTo>
                      <a:pt x="557" y="326"/>
                    </a:lnTo>
                    <a:lnTo>
                      <a:pt x="557" y="333"/>
                    </a:lnTo>
                    <a:lnTo>
                      <a:pt x="577" y="344"/>
                    </a:lnTo>
                    <a:lnTo>
                      <a:pt x="588" y="346"/>
                    </a:lnTo>
                    <a:lnTo>
                      <a:pt x="604" y="357"/>
                    </a:lnTo>
                    <a:lnTo>
                      <a:pt x="608" y="360"/>
                    </a:lnTo>
                    <a:lnTo>
                      <a:pt x="615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6" y="353"/>
                    </a:lnTo>
                    <a:lnTo>
                      <a:pt x="641" y="355"/>
                    </a:lnTo>
                    <a:lnTo>
                      <a:pt x="648" y="364"/>
                    </a:lnTo>
                    <a:lnTo>
                      <a:pt x="653" y="364"/>
                    </a:lnTo>
                    <a:lnTo>
                      <a:pt x="661" y="366"/>
                    </a:lnTo>
                    <a:lnTo>
                      <a:pt x="675" y="377"/>
                    </a:lnTo>
                    <a:lnTo>
                      <a:pt x="684" y="380"/>
                    </a:lnTo>
                    <a:lnTo>
                      <a:pt x="688" y="386"/>
                    </a:lnTo>
                    <a:lnTo>
                      <a:pt x="695" y="391"/>
                    </a:lnTo>
                    <a:lnTo>
                      <a:pt x="699" y="391"/>
                    </a:lnTo>
                    <a:lnTo>
                      <a:pt x="706" y="389"/>
                    </a:lnTo>
                    <a:lnTo>
                      <a:pt x="708" y="389"/>
                    </a:lnTo>
                    <a:lnTo>
                      <a:pt x="717" y="386"/>
                    </a:lnTo>
                    <a:lnTo>
                      <a:pt x="719" y="386"/>
                    </a:lnTo>
                    <a:lnTo>
                      <a:pt x="726" y="384"/>
                    </a:lnTo>
                    <a:lnTo>
                      <a:pt x="728" y="384"/>
                    </a:lnTo>
                    <a:lnTo>
                      <a:pt x="733" y="384"/>
                    </a:lnTo>
                    <a:lnTo>
                      <a:pt x="733" y="386"/>
                    </a:lnTo>
                    <a:lnTo>
                      <a:pt x="735" y="389"/>
                    </a:lnTo>
                    <a:lnTo>
                      <a:pt x="733" y="391"/>
                    </a:lnTo>
                    <a:lnTo>
                      <a:pt x="737" y="395"/>
                    </a:lnTo>
                    <a:lnTo>
                      <a:pt x="735" y="397"/>
                    </a:lnTo>
                    <a:lnTo>
                      <a:pt x="737" y="400"/>
                    </a:lnTo>
                    <a:lnTo>
                      <a:pt x="739" y="402"/>
                    </a:lnTo>
                    <a:lnTo>
                      <a:pt x="737" y="406"/>
                    </a:lnTo>
                    <a:lnTo>
                      <a:pt x="737" y="409"/>
                    </a:lnTo>
                    <a:lnTo>
                      <a:pt x="739" y="413"/>
                    </a:lnTo>
                    <a:lnTo>
                      <a:pt x="737" y="413"/>
                    </a:lnTo>
                    <a:lnTo>
                      <a:pt x="737" y="415"/>
                    </a:lnTo>
                    <a:lnTo>
                      <a:pt x="746" y="415"/>
                    </a:lnTo>
                    <a:lnTo>
                      <a:pt x="764" y="415"/>
                    </a:lnTo>
                    <a:lnTo>
                      <a:pt x="768" y="420"/>
                    </a:lnTo>
                    <a:lnTo>
                      <a:pt x="780" y="422"/>
                    </a:lnTo>
                    <a:lnTo>
                      <a:pt x="802" y="422"/>
                    </a:lnTo>
                    <a:lnTo>
                      <a:pt x="806" y="426"/>
                    </a:lnTo>
                    <a:lnTo>
                      <a:pt x="813" y="431"/>
                    </a:lnTo>
                    <a:lnTo>
                      <a:pt x="813" y="435"/>
                    </a:lnTo>
                    <a:lnTo>
                      <a:pt x="815" y="440"/>
                    </a:lnTo>
                    <a:lnTo>
                      <a:pt x="820" y="440"/>
                    </a:lnTo>
                    <a:lnTo>
                      <a:pt x="820" y="437"/>
                    </a:lnTo>
                    <a:lnTo>
                      <a:pt x="822" y="440"/>
                    </a:lnTo>
                    <a:lnTo>
                      <a:pt x="826" y="437"/>
                    </a:lnTo>
                    <a:lnTo>
                      <a:pt x="829" y="435"/>
                    </a:lnTo>
                    <a:lnTo>
                      <a:pt x="829" y="433"/>
                    </a:lnTo>
                    <a:lnTo>
                      <a:pt x="829" y="431"/>
                    </a:lnTo>
                    <a:lnTo>
                      <a:pt x="833" y="429"/>
                    </a:lnTo>
                    <a:lnTo>
                      <a:pt x="829" y="424"/>
                    </a:lnTo>
                    <a:lnTo>
                      <a:pt x="831" y="422"/>
                    </a:lnTo>
                    <a:lnTo>
                      <a:pt x="831" y="417"/>
                    </a:lnTo>
                    <a:lnTo>
                      <a:pt x="862" y="420"/>
                    </a:lnTo>
                    <a:lnTo>
                      <a:pt x="893" y="433"/>
                    </a:lnTo>
                    <a:lnTo>
                      <a:pt x="898" y="437"/>
                    </a:lnTo>
                    <a:lnTo>
                      <a:pt x="895" y="440"/>
                    </a:lnTo>
                    <a:lnTo>
                      <a:pt x="893" y="440"/>
                    </a:lnTo>
                    <a:lnTo>
                      <a:pt x="895" y="442"/>
                    </a:lnTo>
                    <a:lnTo>
                      <a:pt x="902" y="440"/>
                    </a:lnTo>
                    <a:lnTo>
                      <a:pt x="904" y="440"/>
                    </a:lnTo>
                    <a:lnTo>
                      <a:pt x="906" y="444"/>
                    </a:lnTo>
                    <a:lnTo>
                      <a:pt x="902" y="446"/>
                    </a:lnTo>
                    <a:lnTo>
                      <a:pt x="902" y="449"/>
                    </a:lnTo>
                    <a:lnTo>
                      <a:pt x="904" y="451"/>
                    </a:lnTo>
                    <a:lnTo>
                      <a:pt x="911" y="453"/>
                    </a:lnTo>
                    <a:lnTo>
                      <a:pt x="915" y="460"/>
                    </a:lnTo>
                    <a:lnTo>
                      <a:pt x="909" y="466"/>
                    </a:lnTo>
                    <a:lnTo>
                      <a:pt x="911" y="468"/>
                    </a:lnTo>
                    <a:lnTo>
                      <a:pt x="909" y="471"/>
                    </a:lnTo>
                    <a:lnTo>
                      <a:pt x="909" y="473"/>
                    </a:lnTo>
                    <a:lnTo>
                      <a:pt x="911" y="475"/>
                    </a:lnTo>
                    <a:lnTo>
                      <a:pt x="918" y="471"/>
                    </a:lnTo>
                    <a:lnTo>
                      <a:pt x="920" y="473"/>
                    </a:lnTo>
                    <a:lnTo>
                      <a:pt x="918" y="475"/>
                    </a:lnTo>
                    <a:lnTo>
                      <a:pt x="915" y="477"/>
                    </a:lnTo>
                    <a:lnTo>
                      <a:pt x="920" y="480"/>
                    </a:lnTo>
                    <a:lnTo>
                      <a:pt x="922" y="480"/>
                    </a:lnTo>
                    <a:lnTo>
                      <a:pt x="922" y="484"/>
                    </a:lnTo>
                    <a:lnTo>
                      <a:pt x="924" y="488"/>
                    </a:lnTo>
                    <a:lnTo>
                      <a:pt x="922" y="488"/>
                    </a:lnTo>
                    <a:lnTo>
                      <a:pt x="924" y="493"/>
                    </a:lnTo>
                    <a:lnTo>
                      <a:pt x="920" y="495"/>
                    </a:lnTo>
                    <a:lnTo>
                      <a:pt x="924" y="495"/>
                    </a:lnTo>
                    <a:lnTo>
                      <a:pt x="924" y="500"/>
                    </a:lnTo>
                    <a:lnTo>
                      <a:pt x="922" y="500"/>
                    </a:lnTo>
                    <a:lnTo>
                      <a:pt x="924" y="502"/>
                    </a:lnTo>
                    <a:lnTo>
                      <a:pt x="929" y="504"/>
                    </a:lnTo>
                    <a:lnTo>
                      <a:pt x="929" y="502"/>
                    </a:lnTo>
                    <a:lnTo>
                      <a:pt x="929" y="504"/>
                    </a:lnTo>
                    <a:lnTo>
                      <a:pt x="931" y="500"/>
                    </a:lnTo>
                    <a:lnTo>
                      <a:pt x="935" y="502"/>
                    </a:lnTo>
                    <a:lnTo>
                      <a:pt x="938" y="502"/>
                    </a:lnTo>
                    <a:lnTo>
                      <a:pt x="935" y="506"/>
                    </a:lnTo>
                    <a:lnTo>
                      <a:pt x="940" y="511"/>
                    </a:lnTo>
                    <a:lnTo>
                      <a:pt x="942" y="506"/>
                    </a:lnTo>
                    <a:lnTo>
                      <a:pt x="947" y="504"/>
                    </a:lnTo>
                    <a:lnTo>
                      <a:pt x="951" y="506"/>
                    </a:lnTo>
                    <a:lnTo>
                      <a:pt x="953" y="508"/>
                    </a:lnTo>
                    <a:lnTo>
                      <a:pt x="951" y="513"/>
                    </a:lnTo>
                    <a:lnTo>
                      <a:pt x="953" y="513"/>
                    </a:lnTo>
                    <a:lnTo>
                      <a:pt x="951" y="517"/>
                    </a:lnTo>
                    <a:lnTo>
                      <a:pt x="949" y="522"/>
                    </a:lnTo>
                    <a:lnTo>
                      <a:pt x="951" y="524"/>
                    </a:lnTo>
                    <a:lnTo>
                      <a:pt x="958" y="522"/>
                    </a:lnTo>
                    <a:lnTo>
                      <a:pt x="960" y="522"/>
                    </a:lnTo>
                    <a:lnTo>
                      <a:pt x="962" y="526"/>
                    </a:lnTo>
                    <a:lnTo>
                      <a:pt x="964" y="531"/>
                    </a:lnTo>
                    <a:lnTo>
                      <a:pt x="973" y="533"/>
                    </a:lnTo>
                    <a:lnTo>
                      <a:pt x="976" y="537"/>
                    </a:lnTo>
                    <a:lnTo>
                      <a:pt x="976" y="540"/>
                    </a:lnTo>
                    <a:lnTo>
                      <a:pt x="969" y="542"/>
                    </a:lnTo>
                    <a:lnTo>
                      <a:pt x="960" y="542"/>
                    </a:lnTo>
                    <a:lnTo>
                      <a:pt x="956" y="544"/>
                    </a:lnTo>
                    <a:lnTo>
                      <a:pt x="947" y="540"/>
                    </a:lnTo>
                    <a:lnTo>
                      <a:pt x="938" y="540"/>
                    </a:lnTo>
                    <a:lnTo>
                      <a:pt x="938" y="537"/>
                    </a:lnTo>
                    <a:lnTo>
                      <a:pt x="931" y="540"/>
                    </a:lnTo>
                    <a:lnTo>
                      <a:pt x="929" y="537"/>
                    </a:lnTo>
                    <a:lnTo>
                      <a:pt x="929" y="544"/>
                    </a:lnTo>
                    <a:lnTo>
                      <a:pt x="924" y="548"/>
                    </a:lnTo>
                    <a:lnTo>
                      <a:pt x="924" y="551"/>
                    </a:lnTo>
                    <a:lnTo>
                      <a:pt x="918" y="555"/>
                    </a:lnTo>
                    <a:lnTo>
                      <a:pt x="913" y="553"/>
                    </a:lnTo>
                    <a:lnTo>
                      <a:pt x="911" y="557"/>
                    </a:lnTo>
                    <a:lnTo>
                      <a:pt x="909" y="557"/>
                    </a:lnTo>
                    <a:lnTo>
                      <a:pt x="909" y="555"/>
                    </a:lnTo>
                    <a:lnTo>
                      <a:pt x="906" y="555"/>
                    </a:lnTo>
                    <a:lnTo>
                      <a:pt x="902" y="555"/>
                    </a:lnTo>
                    <a:lnTo>
                      <a:pt x="904" y="557"/>
                    </a:lnTo>
                    <a:lnTo>
                      <a:pt x="902" y="564"/>
                    </a:lnTo>
                    <a:lnTo>
                      <a:pt x="913" y="566"/>
                    </a:lnTo>
                    <a:lnTo>
                      <a:pt x="915" y="566"/>
                    </a:lnTo>
                    <a:lnTo>
                      <a:pt x="918" y="564"/>
                    </a:lnTo>
                    <a:lnTo>
                      <a:pt x="922" y="571"/>
                    </a:lnTo>
                    <a:lnTo>
                      <a:pt x="927" y="575"/>
                    </a:lnTo>
                    <a:lnTo>
                      <a:pt x="931" y="573"/>
                    </a:lnTo>
                    <a:lnTo>
                      <a:pt x="942" y="575"/>
                    </a:lnTo>
                    <a:lnTo>
                      <a:pt x="940" y="582"/>
                    </a:lnTo>
                    <a:lnTo>
                      <a:pt x="942" y="584"/>
                    </a:lnTo>
                    <a:lnTo>
                      <a:pt x="940" y="586"/>
                    </a:lnTo>
                    <a:lnTo>
                      <a:pt x="942" y="591"/>
                    </a:lnTo>
                    <a:lnTo>
                      <a:pt x="940" y="593"/>
                    </a:lnTo>
                    <a:lnTo>
                      <a:pt x="938" y="591"/>
                    </a:lnTo>
                    <a:lnTo>
                      <a:pt x="933" y="591"/>
                    </a:lnTo>
                    <a:lnTo>
                      <a:pt x="933" y="595"/>
                    </a:lnTo>
                    <a:lnTo>
                      <a:pt x="929" y="595"/>
                    </a:lnTo>
                    <a:lnTo>
                      <a:pt x="929" y="597"/>
                    </a:lnTo>
                    <a:lnTo>
                      <a:pt x="918" y="595"/>
                    </a:lnTo>
                    <a:lnTo>
                      <a:pt x="918" y="597"/>
                    </a:lnTo>
                    <a:lnTo>
                      <a:pt x="920" y="597"/>
                    </a:lnTo>
                    <a:lnTo>
                      <a:pt x="920" y="600"/>
                    </a:lnTo>
                    <a:lnTo>
                      <a:pt x="918" y="600"/>
                    </a:lnTo>
                    <a:lnTo>
                      <a:pt x="918" y="604"/>
                    </a:lnTo>
                    <a:lnTo>
                      <a:pt x="920" y="606"/>
                    </a:lnTo>
                    <a:lnTo>
                      <a:pt x="920" y="608"/>
                    </a:lnTo>
                    <a:lnTo>
                      <a:pt x="922" y="611"/>
                    </a:lnTo>
                    <a:lnTo>
                      <a:pt x="924" y="615"/>
                    </a:lnTo>
                    <a:lnTo>
                      <a:pt x="929" y="615"/>
                    </a:lnTo>
                    <a:lnTo>
                      <a:pt x="935" y="622"/>
                    </a:lnTo>
                    <a:lnTo>
                      <a:pt x="940" y="626"/>
                    </a:lnTo>
                    <a:lnTo>
                      <a:pt x="940" y="631"/>
                    </a:lnTo>
                    <a:lnTo>
                      <a:pt x="942" y="628"/>
                    </a:lnTo>
                    <a:lnTo>
                      <a:pt x="944" y="631"/>
                    </a:lnTo>
                    <a:lnTo>
                      <a:pt x="947" y="628"/>
                    </a:lnTo>
                    <a:lnTo>
                      <a:pt x="960" y="637"/>
                    </a:lnTo>
                    <a:lnTo>
                      <a:pt x="967" y="635"/>
                    </a:lnTo>
                    <a:lnTo>
                      <a:pt x="976" y="639"/>
                    </a:lnTo>
                    <a:lnTo>
                      <a:pt x="978" y="644"/>
                    </a:lnTo>
                    <a:lnTo>
                      <a:pt x="984" y="646"/>
                    </a:lnTo>
                    <a:lnTo>
                      <a:pt x="987" y="644"/>
                    </a:lnTo>
                    <a:lnTo>
                      <a:pt x="989" y="646"/>
                    </a:lnTo>
                    <a:lnTo>
                      <a:pt x="993" y="646"/>
                    </a:lnTo>
                    <a:lnTo>
                      <a:pt x="993" y="648"/>
                    </a:lnTo>
                    <a:lnTo>
                      <a:pt x="991" y="648"/>
                    </a:lnTo>
                    <a:lnTo>
                      <a:pt x="991" y="653"/>
                    </a:lnTo>
                    <a:lnTo>
                      <a:pt x="996" y="653"/>
                    </a:lnTo>
                    <a:lnTo>
                      <a:pt x="996" y="651"/>
                    </a:lnTo>
                    <a:lnTo>
                      <a:pt x="996" y="653"/>
                    </a:lnTo>
                    <a:lnTo>
                      <a:pt x="1005" y="657"/>
                    </a:lnTo>
                    <a:lnTo>
                      <a:pt x="1005" y="662"/>
                    </a:lnTo>
                    <a:lnTo>
                      <a:pt x="1002" y="664"/>
                    </a:lnTo>
                    <a:lnTo>
                      <a:pt x="1007" y="664"/>
                    </a:lnTo>
                    <a:lnTo>
                      <a:pt x="1007" y="668"/>
                    </a:lnTo>
                    <a:lnTo>
                      <a:pt x="1002" y="666"/>
                    </a:lnTo>
                    <a:lnTo>
                      <a:pt x="996" y="666"/>
                    </a:lnTo>
                    <a:lnTo>
                      <a:pt x="996" y="671"/>
                    </a:lnTo>
                    <a:lnTo>
                      <a:pt x="996" y="675"/>
                    </a:lnTo>
                    <a:lnTo>
                      <a:pt x="993" y="673"/>
                    </a:lnTo>
                    <a:lnTo>
                      <a:pt x="993" y="668"/>
                    </a:lnTo>
                    <a:lnTo>
                      <a:pt x="991" y="675"/>
                    </a:lnTo>
                    <a:lnTo>
                      <a:pt x="987" y="675"/>
                    </a:lnTo>
                    <a:lnTo>
                      <a:pt x="987" y="673"/>
                    </a:lnTo>
                    <a:lnTo>
                      <a:pt x="984" y="673"/>
                    </a:lnTo>
                    <a:lnTo>
                      <a:pt x="980" y="671"/>
                    </a:lnTo>
                    <a:lnTo>
                      <a:pt x="978" y="671"/>
                    </a:lnTo>
                    <a:lnTo>
                      <a:pt x="978" y="673"/>
                    </a:lnTo>
                    <a:lnTo>
                      <a:pt x="973" y="673"/>
                    </a:lnTo>
                    <a:lnTo>
                      <a:pt x="973" y="668"/>
                    </a:lnTo>
                    <a:lnTo>
                      <a:pt x="971" y="666"/>
                    </a:lnTo>
                    <a:lnTo>
                      <a:pt x="973" y="666"/>
                    </a:lnTo>
                    <a:lnTo>
                      <a:pt x="971" y="664"/>
                    </a:lnTo>
                    <a:lnTo>
                      <a:pt x="969" y="666"/>
                    </a:lnTo>
                    <a:lnTo>
                      <a:pt x="964" y="666"/>
                    </a:lnTo>
                    <a:lnTo>
                      <a:pt x="962" y="675"/>
                    </a:lnTo>
                    <a:lnTo>
                      <a:pt x="958" y="675"/>
                    </a:lnTo>
                    <a:lnTo>
                      <a:pt x="958" y="677"/>
                    </a:lnTo>
                    <a:lnTo>
                      <a:pt x="947" y="675"/>
                    </a:lnTo>
                    <a:lnTo>
                      <a:pt x="944" y="671"/>
                    </a:lnTo>
                    <a:lnTo>
                      <a:pt x="938" y="668"/>
                    </a:lnTo>
                    <a:lnTo>
                      <a:pt x="935" y="668"/>
                    </a:lnTo>
                    <a:lnTo>
                      <a:pt x="935" y="666"/>
                    </a:lnTo>
                    <a:lnTo>
                      <a:pt x="931" y="668"/>
                    </a:lnTo>
                    <a:lnTo>
                      <a:pt x="927" y="673"/>
                    </a:lnTo>
                    <a:lnTo>
                      <a:pt x="929" y="682"/>
                    </a:lnTo>
                    <a:lnTo>
                      <a:pt x="920" y="684"/>
                    </a:lnTo>
                    <a:lnTo>
                      <a:pt x="909" y="691"/>
                    </a:lnTo>
                    <a:lnTo>
                      <a:pt x="904" y="693"/>
                    </a:lnTo>
                    <a:lnTo>
                      <a:pt x="902" y="697"/>
                    </a:lnTo>
                    <a:lnTo>
                      <a:pt x="898" y="697"/>
                    </a:lnTo>
                    <a:lnTo>
                      <a:pt x="898" y="702"/>
                    </a:lnTo>
                    <a:lnTo>
                      <a:pt x="895" y="704"/>
                    </a:lnTo>
                    <a:lnTo>
                      <a:pt x="893" y="706"/>
                    </a:lnTo>
                    <a:lnTo>
                      <a:pt x="889" y="706"/>
                    </a:lnTo>
                    <a:lnTo>
                      <a:pt x="893" y="708"/>
                    </a:lnTo>
                    <a:lnTo>
                      <a:pt x="886" y="711"/>
                    </a:lnTo>
                    <a:lnTo>
                      <a:pt x="889" y="711"/>
                    </a:lnTo>
                    <a:lnTo>
                      <a:pt x="889" y="713"/>
                    </a:lnTo>
                    <a:lnTo>
                      <a:pt x="886" y="715"/>
                    </a:lnTo>
                    <a:lnTo>
                      <a:pt x="882" y="715"/>
                    </a:lnTo>
                    <a:lnTo>
                      <a:pt x="882" y="717"/>
                    </a:lnTo>
                    <a:lnTo>
                      <a:pt x="882" y="715"/>
                    </a:lnTo>
                    <a:lnTo>
                      <a:pt x="880" y="715"/>
                    </a:lnTo>
                    <a:lnTo>
                      <a:pt x="878" y="713"/>
                    </a:lnTo>
                    <a:lnTo>
                      <a:pt x="878" y="715"/>
                    </a:lnTo>
                    <a:lnTo>
                      <a:pt x="875" y="715"/>
                    </a:lnTo>
                    <a:lnTo>
                      <a:pt x="875" y="717"/>
                    </a:lnTo>
                    <a:lnTo>
                      <a:pt x="873" y="715"/>
                    </a:lnTo>
                    <a:lnTo>
                      <a:pt x="871" y="717"/>
                    </a:lnTo>
                    <a:lnTo>
                      <a:pt x="873" y="719"/>
                    </a:lnTo>
                    <a:lnTo>
                      <a:pt x="869" y="719"/>
                    </a:lnTo>
                    <a:lnTo>
                      <a:pt x="866" y="719"/>
                    </a:lnTo>
                    <a:lnTo>
                      <a:pt x="866" y="724"/>
                    </a:lnTo>
                    <a:lnTo>
                      <a:pt x="864" y="722"/>
                    </a:lnTo>
                    <a:lnTo>
                      <a:pt x="862" y="724"/>
                    </a:lnTo>
                    <a:lnTo>
                      <a:pt x="860" y="724"/>
                    </a:lnTo>
                    <a:lnTo>
                      <a:pt x="857" y="726"/>
                    </a:lnTo>
                    <a:lnTo>
                      <a:pt x="855" y="728"/>
                    </a:lnTo>
                    <a:lnTo>
                      <a:pt x="855" y="726"/>
                    </a:lnTo>
                    <a:lnTo>
                      <a:pt x="851" y="726"/>
                    </a:lnTo>
                    <a:lnTo>
                      <a:pt x="853" y="726"/>
                    </a:lnTo>
                    <a:lnTo>
                      <a:pt x="849" y="728"/>
                    </a:lnTo>
                    <a:lnTo>
                      <a:pt x="846" y="731"/>
                    </a:lnTo>
                    <a:lnTo>
                      <a:pt x="842" y="731"/>
                    </a:lnTo>
                    <a:lnTo>
                      <a:pt x="840" y="735"/>
                    </a:lnTo>
                    <a:lnTo>
                      <a:pt x="837" y="735"/>
                    </a:lnTo>
                    <a:lnTo>
                      <a:pt x="835" y="737"/>
                    </a:lnTo>
                    <a:lnTo>
                      <a:pt x="833" y="735"/>
                    </a:lnTo>
                    <a:lnTo>
                      <a:pt x="833" y="737"/>
                    </a:lnTo>
                    <a:lnTo>
                      <a:pt x="833" y="735"/>
                    </a:lnTo>
                    <a:lnTo>
                      <a:pt x="829" y="742"/>
                    </a:lnTo>
                    <a:lnTo>
                      <a:pt x="826" y="744"/>
                    </a:lnTo>
                    <a:lnTo>
                      <a:pt x="824" y="744"/>
                    </a:lnTo>
                    <a:lnTo>
                      <a:pt x="822" y="746"/>
                    </a:lnTo>
                    <a:lnTo>
                      <a:pt x="824" y="746"/>
                    </a:lnTo>
                    <a:lnTo>
                      <a:pt x="822" y="748"/>
                    </a:lnTo>
                    <a:lnTo>
                      <a:pt x="824" y="751"/>
                    </a:lnTo>
                    <a:lnTo>
                      <a:pt x="824" y="753"/>
                    </a:lnTo>
                    <a:lnTo>
                      <a:pt x="824" y="755"/>
                    </a:lnTo>
                    <a:lnTo>
                      <a:pt x="822" y="755"/>
                    </a:lnTo>
                    <a:lnTo>
                      <a:pt x="820" y="764"/>
                    </a:lnTo>
                    <a:lnTo>
                      <a:pt x="822" y="764"/>
                    </a:lnTo>
                    <a:lnTo>
                      <a:pt x="820" y="764"/>
                    </a:lnTo>
                    <a:lnTo>
                      <a:pt x="820" y="768"/>
                    </a:lnTo>
                    <a:lnTo>
                      <a:pt x="824" y="771"/>
                    </a:lnTo>
                    <a:lnTo>
                      <a:pt x="822" y="777"/>
                    </a:lnTo>
                    <a:lnTo>
                      <a:pt x="824" y="777"/>
                    </a:lnTo>
                    <a:lnTo>
                      <a:pt x="824" y="784"/>
                    </a:lnTo>
                    <a:lnTo>
                      <a:pt x="824" y="786"/>
                    </a:lnTo>
                    <a:lnTo>
                      <a:pt x="826" y="786"/>
                    </a:lnTo>
                    <a:lnTo>
                      <a:pt x="824" y="788"/>
                    </a:lnTo>
                    <a:lnTo>
                      <a:pt x="826" y="788"/>
                    </a:lnTo>
                    <a:lnTo>
                      <a:pt x="824" y="791"/>
                    </a:lnTo>
                    <a:lnTo>
                      <a:pt x="826" y="791"/>
                    </a:lnTo>
                    <a:lnTo>
                      <a:pt x="831" y="795"/>
                    </a:lnTo>
                    <a:lnTo>
                      <a:pt x="831" y="799"/>
                    </a:lnTo>
                    <a:lnTo>
                      <a:pt x="829" y="802"/>
                    </a:lnTo>
                    <a:lnTo>
                      <a:pt x="833" y="804"/>
                    </a:lnTo>
                    <a:lnTo>
                      <a:pt x="840" y="810"/>
                    </a:lnTo>
                    <a:lnTo>
                      <a:pt x="842" y="808"/>
                    </a:lnTo>
                    <a:lnTo>
                      <a:pt x="842" y="813"/>
                    </a:lnTo>
                    <a:lnTo>
                      <a:pt x="844" y="813"/>
                    </a:lnTo>
                    <a:lnTo>
                      <a:pt x="846" y="817"/>
                    </a:lnTo>
                    <a:lnTo>
                      <a:pt x="846" y="819"/>
                    </a:lnTo>
                    <a:lnTo>
                      <a:pt x="844" y="822"/>
                    </a:lnTo>
                    <a:lnTo>
                      <a:pt x="849" y="822"/>
                    </a:lnTo>
                    <a:lnTo>
                      <a:pt x="849" y="824"/>
                    </a:lnTo>
                    <a:lnTo>
                      <a:pt x="851" y="826"/>
                    </a:lnTo>
                    <a:lnTo>
                      <a:pt x="849" y="828"/>
                    </a:lnTo>
                    <a:lnTo>
                      <a:pt x="849" y="833"/>
                    </a:lnTo>
                    <a:lnTo>
                      <a:pt x="849" y="835"/>
                    </a:lnTo>
                    <a:lnTo>
                      <a:pt x="844" y="837"/>
                    </a:lnTo>
                    <a:lnTo>
                      <a:pt x="844" y="839"/>
                    </a:lnTo>
                    <a:lnTo>
                      <a:pt x="831" y="842"/>
                    </a:lnTo>
                    <a:lnTo>
                      <a:pt x="829" y="848"/>
                    </a:lnTo>
                    <a:lnTo>
                      <a:pt x="829" y="853"/>
                    </a:lnTo>
                    <a:lnTo>
                      <a:pt x="831" y="853"/>
                    </a:lnTo>
                    <a:lnTo>
                      <a:pt x="831" y="855"/>
                    </a:lnTo>
                    <a:lnTo>
                      <a:pt x="835" y="857"/>
                    </a:lnTo>
                    <a:lnTo>
                      <a:pt x="837" y="862"/>
                    </a:lnTo>
                    <a:lnTo>
                      <a:pt x="835" y="866"/>
                    </a:lnTo>
                    <a:lnTo>
                      <a:pt x="831" y="866"/>
                    </a:lnTo>
                    <a:lnTo>
                      <a:pt x="829" y="868"/>
                    </a:lnTo>
                    <a:lnTo>
                      <a:pt x="829" y="870"/>
                    </a:lnTo>
                    <a:lnTo>
                      <a:pt x="831" y="873"/>
                    </a:lnTo>
                    <a:lnTo>
                      <a:pt x="831" y="877"/>
                    </a:lnTo>
                    <a:lnTo>
                      <a:pt x="831" y="879"/>
                    </a:lnTo>
                    <a:lnTo>
                      <a:pt x="829" y="879"/>
                    </a:lnTo>
                    <a:lnTo>
                      <a:pt x="829" y="886"/>
                    </a:lnTo>
                    <a:lnTo>
                      <a:pt x="824" y="895"/>
                    </a:lnTo>
                    <a:lnTo>
                      <a:pt x="820" y="899"/>
                    </a:lnTo>
                    <a:lnTo>
                      <a:pt x="817" y="902"/>
                    </a:lnTo>
                    <a:lnTo>
                      <a:pt x="815" y="904"/>
                    </a:lnTo>
                    <a:lnTo>
                      <a:pt x="813" y="906"/>
                    </a:lnTo>
                    <a:lnTo>
                      <a:pt x="813" y="910"/>
                    </a:lnTo>
                    <a:lnTo>
                      <a:pt x="811" y="913"/>
                    </a:lnTo>
                    <a:lnTo>
                      <a:pt x="808" y="913"/>
                    </a:lnTo>
                    <a:lnTo>
                      <a:pt x="808" y="915"/>
                    </a:lnTo>
                    <a:lnTo>
                      <a:pt x="804" y="915"/>
                    </a:lnTo>
                    <a:lnTo>
                      <a:pt x="804" y="919"/>
                    </a:lnTo>
                    <a:lnTo>
                      <a:pt x="802" y="926"/>
                    </a:lnTo>
                    <a:lnTo>
                      <a:pt x="795" y="926"/>
                    </a:lnTo>
                    <a:lnTo>
                      <a:pt x="793" y="930"/>
                    </a:lnTo>
                    <a:lnTo>
                      <a:pt x="786" y="930"/>
                    </a:lnTo>
                    <a:lnTo>
                      <a:pt x="782" y="933"/>
                    </a:lnTo>
                    <a:lnTo>
                      <a:pt x="780" y="930"/>
                    </a:lnTo>
                    <a:lnTo>
                      <a:pt x="766" y="933"/>
                    </a:lnTo>
                    <a:lnTo>
                      <a:pt x="762" y="928"/>
                    </a:lnTo>
                    <a:lnTo>
                      <a:pt x="757" y="926"/>
                    </a:lnTo>
                    <a:lnTo>
                      <a:pt x="753" y="922"/>
                    </a:lnTo>
                    <a:lnTo>
                      <a:pt x="748" y="919"/>
                    </a:lnTo>
                    <a:lnTo>
                      <a:pt x="746" y="919"/>
                    </a:lnTo>
                    <a:lnTo>
                      <a:pt x="744" y="913"/>
                    </a:lnTo>
                    <a:lnTo>
                      <a:pt x="737" y="913"/>
                    </a:lnTo>
                    <a:lnTo>
                      <a:pt x="737" y="910"/>
                    </a:lnTo>
                    <a:lnTo>
                      <a:pt x="739" y="908"/>
                    </a:lnTo>
                    <a:lnTo>
                      <a:pt x="739" y="904"/>
                    </a:lnTo>
                    <a:lnTo>
                      <a:pt x="737" y="902"/>
                    </a:lnTo>
                    <a:lnTo>
                      <a:pt x="737" y="904"/>
                    </a:lnTo>
                    <a:lnTo>
                      <a:pt x="733" y="902"/>
                    </a:lnTo>
                    <a:lnTo>
                      <a:pt x="731" y="899"/>
                    </a:lnTo>
                    <a:lnTo>
                      <a:pt x="726" y="897"/>
                    </a:lnTo>
                    <a:lnTo>
                      <a:pt x="724" y="895"/>
                    </a:lnTo>
                    <a:lnTo>
                      <a:pt x="726" y="890"/>
                    </a:lnTo>
                    <a:lnTo>
                      <a:pt x="728" y="893"/>
                    </a:lnTo>
                    <a:lnTo>
                      <a:pt x="735" y="895"/>
                    </a:lnTo>
                    <a:lnTo>
                      <a:pt x="735" y="893"/>
                    </a:lnTo>
                    <a:lnTo>
                      <a:pt x="737" y="890"/>
                    </a:lnTo>
                    <a:lnTo>
                      <a:pt x="735" y="882"/>
                    </a:lnTo>
                    <a:lnTo>
                      <a:pt x="737" y="879"/>
                    </a:lnTo>
                    <a:lnTo>
                      <a:pt x="737" y="875"/>
                    </a:lnTo>
                    <a:lnTo>
                      <a:pt x="739" y="873"/>
                    </a:lnTo>
                    <a:lnTo>
                      <a:pt x="739" y="862"/>
                    </a:lnTo>
                    <a:lnTo>
                      <a:pt x="739" y="859"/>
                    </a:lnTo>
                    <a:lnTo>
                      <a:pt x="737" y="862"/>
                    </a:lnTo>
                    <a:lnTo>
                      <a:pt x="733" y="862"/>
                    </a:lnTo>
                    <a:lnTo>
                      <a:pt x="733" y="859"/>
                    </a:lnTo>
                    <a:lnTo>
                      <a:pt x="735" y="853"/>
                    </a:lnTo>
                    <a:lnTo>
                      <a:pt x="735" y="850"/>
                    </a:lnTo>
                    <a:lnTo>
                      <a:pt x="735" y="846"/>
                    </a:lnTo>
                    <a:lnTo>
                      <a:pt x="737" y="844"/>
                    </a:lnTo>
                    <a:lnTo>
                      <a:pt x="733" y="842"/>
                    </a:lnTo>
                    <a:lnTo>
                      <a:pt x="733" y="835"/>
                    </a:lnTo>
                    <a:lnTo>
                      <a:pt x="737" y="835"/>
                    </a:lnTo>
                    <a:lnTo>
                      <a:pt x="737" y="837"/>
                    </a:lnTo>
                    <a:lnTo>
                      <a:pt x="746" y="835"/>
                    </a:lnTo>
                    <a:lnTo>
                      <a:pt x="744" y="828"/>
                    </a:lnTo>
                    <a:lnTo>
                      <a:pt x="739" y="828"/>
                    </a:lnTo>
                    <a:lnTo>
                      <a:pt x="742" y="826"/>
                    </a:lnTo>
                    <a:lnTo>
                      <a:pt x="739" y="822"/>
                    </a:lnTo>
                    <a:lnTo>
                      <a:pt x="731" y="822"/>
                    </a:lnTo>
                    <a:lnTo>
                      <a:pt x="731" y="817"/>
                    </a:lnTo>
                    <a:lnTo>
                      <a:pt x="726" y="815"/>
                    </a:lnTo>
                    <a:lnTo>
                      <a:pt x="713" y="819"/>
                    </a:lnTo>
                    <a:lnTo>
                      <a:pt x="706" y="822"/>
                    </a:lnTo>
                    <a:lnTo>
                      <a:pt x="706" y="817"/>
                    </a:lnTo>
                    <a:lnTo>
                      <a:pt x="702" y="817"/>
                    </a:lnTo>
                    <a:lnTo>
                      <a:pt x="699" y="817"/>
                    </a:lnTo>
                    <a:lnTo>
                      <a:pt x="695" y="817"/>
                    </a:lnTo>
                    <a:lnTo>
                      <a:pt x="695" y="815"/>
                    </a:lnTo>
                    <a:lnTo>
                      <a:pt x="693" y="813"/>
                    </a:lnTo>
                    <a:lnTo>
                      <a:pt x="690" y="813"/>
                    </a:lnTo>
                    <a:lnTo>
                      <a:pt x="688" y="817"/>
                    </a:lnTo>
                    <a:lnTo>
                      <a:pt x="690" y="819"/>
                    </a:lnTo>
                    <a:lnTo>
                      <a:pt x="688" y="824"/>
                    </a:lnTo>
                    <a:lnTo>
                      <a:pt x="690" y="828"/>
                    </a:lnTo>
                    <a:lnTo>
                      <a:pt x="682" y="828"/>
                    </a:lnTo>
                    <a:lnTo>
                      <a:pt x="679" y="826"/>
                    </a:lnTo>
                    <a:lnTo>
                      <a:pt x="677" y="826"/>
                    </a:lnTo>
                    <a:lnTo>
                      <a:pt x="673" y="826"/>
                    </a:lnTo>
                    <a:lnTo>
                      <a:pt x="673" y="819"/>
                    </a:lnTo>
                    <a:lnTo>
                      <a:pt x="668" y="817"/>
                    </a:lnTo>
                    <a:lnTo>
                      <a:pt x="668" y="819"/>
                    </a:lnTo>
                    <a:lnTo>
                      <a:pt x="666" y="817"/>
                    </a:lnTo>
                    <a:lnTo>
                      <a:pt x="664" y="817"/>
                    </a:lnTo>
                    <a:lnTo>
                      <a:pt x="664" y="819"/>
                    </a:lnTo>
                    <a:lnTo>
                      <a:pt x="664" y="815"/>
                    </a:lnTo>
                    <a:lnTo>
                      <a:pt x="666" y="815"/>
                    </a:lnTo>
                    <a:lnTo>
                      <a:pt x="666" y="808"/>
                    </a:lnTo>
                    <a:lnTo>
                      <a:pt x="666" y="806"/>
                    </a:lnTo>
                    <a:lnTo>
                      <a:pt x="666" y="804"/>
                    </a:lnTo>
                    <a:lnTo>
                      <a:pt x="666" y="806"/>
                    </a:lnTo>
                    <a:lnTo>
                      <a:pt x="661" y="804"/>
                    </a:lnTo>
                    <a:lnTo>
                      <a:pt x="664" y="806"/>
                    </a:lnTo>
                    <a:lnTo>
                      <a:pt x="661" y="806"/>
                    </a:lnTo>
                    <a:lnTo>
                      <a:pt x="659" y="806"/>
                    </a:lnTo>
                    <a:lnTo>
                      <a:pt x="661" y="808"/>
                    </a:lnTo>
                    <a:lnTo>
                      <a:pt x="661" y="810"/>
                    </a:lnTo>
                    <a:lnTo>
                      <a:pt x="659" y="808"/>
                    </a:lnTo>
                    <a:lnTo>
                      <a:pt x="655" y="808"/>
                    </a:lnTo>
                    <a:lnTo>
                      <a:pt x="659" y="806"/>
                    </a:lnTo>
                    <a:lnTo>
                      <a:pt x="657" y="802"/>
                    </a:lnTo>
                    <a:lnTo>
                      <a:pt x="661" y="802"/>
                    </a:lnTo>
                    <a:lnTo>
                      <a:pt x="661" y="799"/>
                    </a:lnTo>
                    <a:lnTo>
                      <a:pt x="657" y="799"/>
                    </a:lnTo>
                    <a:lnTo>
                      <a:pt x="659" y="797"/>
                    </a:lnTo>
                    <a:lnTo>
                      <a:pt x="655" y="799"/>
                    </a:lnTo>
                    <a:lnTo>
                      <a:pt x="655" y="802"/>
                    </a:lnTo>
                    <a:lnTo>
                      <a:pt x="650" y="799"/>
                    </a:lnTo>
                    <a:lnTo>
                      <a:pt x="648" y="802"/>
                    </a:lnTo>
                    <a:lnTo>
                      <a:pt x="646" y="802"/>
                    </a:lnTo>
                    <a:lnTo>
                      <a:pt x="644" y="797"/>
                    </a:lnTo>
                    <a:lnTo>
                      <a:pt x="637" y="795"/>
                    </a:lnTo>
                    <a:lnTo>
                      <a:pt x="633" y="793"/>
                    </a:lnTo>
                    <a:lnTo>
                      <a:pt x="626" y="793"/>
                    </a:lnTo>
                    <a:lnTo>
                      <a:pt x="626" y="795"/>
                    </a:lnTo>
                    <a:lnTo>
                      <a:pt x="621" y="791"/>
                    </a:lnTo>
                    <a:lnTo>
                      <a:pt x="617" y="786"/>
                    </a:lnTo>
                    <a:lnTo>
                      <a:pt x="619" y="782"/>
                    </a:lnTo>
                    <a:lnTo>
                      <a:pt x="617" y="779"/>
                    </a:lnTo>
                    <a:lnTo>
                      <a:pt x="617" y="775"/>
                    </a:lnTo>
                    <a:lnTo>
                      <a:pt x="617" y="773"/>
                    </a:lnTo>
                    <a:lnTo>
                      <a:pt x="617" y="771"/>
                    </a:lnTo>
                    <a:lnTo>
                      <a:pt x="615" y="771"/>
                    </a:lnTo>
                    <a:lnTo>
                      <a:pt x="615" y="773"/>
                    </a:lnTo>
                    <a:lnTo>
                      <a:pt x="606" y="768"/>
                    </a:lnTo>
                    <a:lnTo>
                      <a:pt x="601" y="771"/>
                    </a:lnTo>
                    <a:lnTo>
                      <a:pt x="592" y="764"/>
                    </a:lnTo>
                    <a:lnTo>
                      <a:pt x="590" y="764"/>
                    </a:lnTo>
                    <a:lnTo>
                      <a:pt x="590" y="766"/>
                    </a:lnTo>
                    <a:lnTo>
                      <a:pt x="588" y="766"/>
                    </a:lnTo>
                    <a:lnTo>
                      <a:pt x="586" y="766"/>
                    </a:lnTo>
                    <a:lnTo>
                      <a:pt x="586" y="764"/>
                    </a:lnTo>
                    <a:lnTo>
                      <a:pt x="584" y="762"/>
                    </a:lnTo>
                    <a:lnTo>
                      <a:pt x="581" y="759"/>
                    </a:lnTo>
                    <a:lnTo>
                      <a:pt x="577" y="764"/>
                    </a:lnTo>
                    <a:lnTo>
                      <a:pt x="575" y="764"/>
                    </a:lnTo>
                    <a:lnTo>
                      <a:pt x="575" y="762"/>
                    </a:lnTo>
                    <a:lnTo>
                      <a:pt x="572" y="759"/>
                    </a:lnTo>
                    <a:lnTo>
                      <a:pt x="579" y="757"/>
                    </a:lnTo>
                    <a:lnTo>
                      <a:pt x="577" y="755"/>
                    </a:lnTo>
                    <a:lnTo>
                      <a:pt x="575" y="757"/>
                    </a:lnTo>
                    <a:lnTo>
                      <a:pt x="575" y="755"/>
                    </a:lnTo>
                    <a:lnTo>
                      <a:pt x="572" y="755"/>
                    </a:lnTo>
                    <a:lnTo>
                      <a:pt x="572" y="753"/>
                    </a:lnTo>
                    <a:lnTo>
                      <a:pt x="577" y="751"/>
                    </a:lnTo>
                    <a:lnTo>
                      <a:pt x="577" y="748"/>
                    </a:lnTo>
                    <a:lnTo>
                      <a:pt x="575" y="746"/>
                    </a:lnTo>
                    <a:lnTo>
                      <a:pt x="575" y="748"/>
                    </a:lnTo>
                    <a:lnTo>
                      <a:pt x="570" y="748"/>
                    </a:lnTo>
                    <a:lnTo>
                      <a:pt x="572" y="746"/>
                    </a:lnTo>
                    <a:lnTo>
                      <a:pt x="568" y="744"/>
                    </a:lnTo>
                    <a:lnTo>
                      <a:pt x="566" y="744"/>
                    </a:lnTo>
                    <a:lnTo>
                      <a:pt x="561" y="744"/>
                    </a:lnTo>
                    <a:lnTo>
                      <a:pt x="561" y="746"/>
                    </a:lnTo>
                    <a:lnTo>
                      <a:pt x="563" y="748"/>
                    </a:lnTo>
                    <a:lnTo>
                      <a:pt x="561" y="751"/>
                    </a:lnTo>
                    <a:lnTo>
                      <a:pt x="563" y="751"/>
                    </a:lnTo>
                    <a:lnTo>
                      <a:pt x="559" y="751"/>
                    </a:lnTo>
                    <a:lnTo>
                      <a:pt x="559" y="753"/>
                    </a:lnTo>
                    <a:lnTo>
                      <a:pt x="555" y="753"/>
                    </a:lnTo>
                    <a:lnTo>
                      <a:pt x="557" y="755"/>
                    </a:lnTo>
                    <a:lnTo>
                      <a:pt x="561" y="757"/>
                    </a:lnTo>
                    <a:lnTo>
                      <a:pt x="559" y="757"/>
                    </a:lnTo>
                    <a:lnTo>
                      <a:pt x="559" y="759"/>
                    </a:lnTo>
                    <a:lnTo>
                      <a:pt x="557" y="759"/>
                    </a:lnTo>
                    <a:lnTo>
                      <a:pt x="557" y="762"/>
                    </a:lnTo>
                    <a:lnTo>
                      <a:pt x="555" y="759"/>
                    </a:lnTo>
                    <a:lnTo>
                      <a:pt x="555" y="757"/>
                    </a:lnTo>
                    <a:lnTo>
                      <a:pt x="546" y="757"/>
                    </a:lnTo>
                    <a:lnTo>
                      <a:pt x="550" y="755"/>
                    </a:lnTo>
                    <a:lnTo>
                      <a:pt x="550" y="753"/>
                    </a:lnTo>
                    <a:lnTo>
                      <a:pt x="546" y="753"/>
                    </a:lnTo>
                    <a:lnTo>
                      <a:pt x="546" y="755"/>
                    </a:lnTo>
                    <a:lnTo>
                      <a:pt x="543" y="755"/>
                    </a:lnTo>
                    <a:lnTo>
                      <a:pt x="543" y="753"/>
                    </a:lnTo>
                    <a:lnTo>
                      <a:pt x="541" y="753"/>
                    </a:lnTo>
                    <a:lnTo>
                      <a:pt x="539" y="748"/>
                    </a:lnTo>
                    <a:lnTo>
                      <a:pt x="535" y="746"/>
                    </a:lnTo>
                    <a:lnTo>
                      <a:pt x="532" y="748"/>
                    </a:lnTo>
                    <a:lnTo>
                      <a:pt x="532" y="751"/>
                    </a:lnTo>
                    <a:lnTo>
                      <a:pt x="535" y="755"/>
                    </a:lnTo>
                    <a:lnTo>
                      <a:pt x="532" y="755"/>
                    </a:lnTo>
                    <a:lnTo>
                      <a:pt x="532" y="751"/>
                    </a:lnTo>
                    <a:lnTo>
                      <a:pt x="532" y="748"/>
                    </a:lnTo>
                    <a:lnTo>
                      <a:pt x="526" y="748"/>
                    </a:lnTo>
                    <a:lnTo>
                      <a:pt x="528" y="751"/>
                    </a:lnTo>
                    <a:lnTo>
                      <a:pt x="526" y="751"/>
                    </a:lnTo>
                    <a:lnTo>
                      <a:pt x="526" y="755"/>
                    </a:lnTo>
                    <a:lnTo>
                      <a:pt x="523" y="757"/>
                    </a:lnTo>
                    <a:lnTo>
                      <a:pt x="526" y="759"/>
                    </a:lnTo>
                    <a:lnTo>
                      <a:pt x="523" y="759"/>
                    </a:lnTo>
                    <a:lnTo>
                      <a:pt x="526" y="762"/>
                    </a:lnTo>
                    <a:lnTo>
                      <a:pt x="521" y="768"/>
                    </a:lnTo>
                    <a:lnTo>
                      <a:pt x="517" y="773"/>
                    </a:lnTo>
                    <a:lnTo>
                      <a:pt x="519" y="775"/>
                    </a:lnTo>
                    <a:lnTo>
                      <a:pt x="517" y="777"/>
                    </a:lnTo>
                    <a:lnTo>
                      <a:pt x="519" y="782"/>
                    </a:lnTo>
                    <a:lnTo>
                      <a:pt x="517" y="782"/>
                    </a:lnTo>
                    <a:lnTo>
                      <a:pt x="514" y="782"/>
                    </a:lnTo>
                    <a:lnTo>
                      <a:pt x="517" y="782"/>
                    </a:lnTo>
                    <a:lnTo>
                      <a:pt x="512" y="777"/>
                    </a:lnTo>
                    <a:lnTo>
                      <a:pt x="510" y="777"/>
                    </a:lnTo>
                    <a:lnTo>
                      <a:pt x="510" y="784"/>
                    </a:lnTo>
                    <a:lnTo>
                      <a:pt x="508" y="784"/>
                    </a:lnTo>
                    <a:lnTo>
                      <a:pt x="508" y="786"/>
                    </a:lnTo>
                    <a:lnTo>
                      <a:pt x="501" y="782"/>
                    </a:lnTo>
                    <a:lnTo>
                      <a:pt x="499" y="777"/>
                    </a:lnTo>
                    <a:lnTo>
                      <a:pt x="492" y="777"/>
                    </a:lnTo>
                    <a:lnTo>
                      <a:pt x="490" y="779"/>
                    </a:lnTo>
                    <a:lnTo>
                      <a:pt x="490" y="777"/>
                    </a:lnTo>
                    <a:lnTo>
                      <a:pt x="490" y="779"/>
                    </a:lnTo>
                    <a:lnTo>
                      <a:pt x="490" y="782"/>
                    </a:lnTo>
                    <a:lnTo>
                      <a:pt x="488" y="779"/>
                    </a:lnTo>
                    <a:lnTo>
                      <a:pt x="485" y="782"/>
                    </a:lnTo>
                    <a:lnTo>
                      <a:pt x="483" y="779"/>
                    </a:lnTo>
                    <a:lnTo>
                      <a:pt x="481" y="782"/>
                    </a:lnTo>
                    <a:lnTo>
                      <a:pt x="481" y="779"/>
                    </a:lnTo>
                    <a:lnTo>
                      <a:pt x="481" y="775"/>
                    </a:lnTo>
                    <a:lnTo>
                      <a:pt x="479" y="775"/>
                    </a:lnTo>
                    <a:lnTo>
                      <a:pt x="474" y="777"/>
                    </a:lnTo>
                    <a:lnTo>
                      <a:pt x="474" y="779"/>
                    </a:lnTo>
                    <a:lnTo>
                      <a:pt x="472" y="779"/>
                    </a:lnTo>
                    <a:lnTo>
                      <a:pt x="470" y="779"/>
                    </a:lnTo>
                    <a:lnTo>
                      <a:pt x="465" y="782"/>
                    </a:lnTo>
                    <a:lnTo>
                      <a:pt x="459" y="779"/>
                    </a:lnTo>
                    <a:lnTo>
                      <a:pt x="459" y="777"/>
                    </a:lnTo>
                    <a:lnTo>
                      <a:pt x="459" y="775"/>
                    </a:lnTo>
                    <a:lnTo>
                      <a:pt x="461" y="775"/>
                    </a:lnTo>
                    <a:lnTo>
                      <a:pt x="463" y="773"/>
                    </a:lnTo>
                    <a:lnTo>
                      <a:pt x="465" y="773"/>
                    </a:lnTo>
                    <a:lnTo>
                      <a:pt x="463" y="766"/>
                    </a:lnTo>
                    <a:lnTo>
                      <a:pt x="470" y="762"/>
                    </a:lnTo>
                    <a:lnTo>
                      <a:pt x="470" y="759"/>
                    </a:lnTo>
                    <a:lnTo>
                      <a:pt x="468" y="759"/>
                    </a:lnTo>
                    <a:lnTo>
                      <a:pt x="470" y="757"/>
                    </a:lnTo>
                    <a:lnTo>
                      <a:pt x="468" y="753"/>
                    </a:lnTo>
                    <a:lnTo>
                      <a:pt x="470" y="751"/>
                    </a:lnTo>
                    <a:lnTo>
                      <a:pt x="472" y="751"/>
                    </a:lnTo>
                    <a:lnTo>
                      <a:pt x="474" y="748"/>
                    </a:lnTo>
                    <a:lnTo>
                      <a:pt x="470" y="744"/>
                    </a:lnTo>
                    <a:lnTo>
                      <a:pt x="468" y="744"/>
                    </a:lnTo>
                    <a:lnTo>
                      <a:pt x="465" y="744"/>
                    </a:lnTo>
                    <a:lnTo>
                      <a:pt x="465" y="746"/>
                    </a:lnTo>
                    <a:lnTo>
                      <a:pt x="463" y="751"/>
                    </a:lnTo>
                    <a:lnTo>
                      <a:pt x="465" y="753"/>
                    </a:lnTo>
                    <a:lnTo>
                      <a:pt x="463" y="755"/>
                    </a:lnTo>
                    <a:lnTo>
                      <a:pt x="461" y="753"/>
                    </a:lnTo>
                    <a:lnTo>
                      <a:pt x="459" y="751"/>
                    </a:lnTo>
                    <a:lnTo>
                      <a:pt x="457" y="753"/>
                    </a:lnTo>
                    <a:lnTo>
                      <a:pt x="457" y="751"/>
                    </a:lnTo>
                    <a:lnTo>
                      <a:pt x="450" y="753"/>
                    </a:lnTo>
                    <a:lnTo>
                      <a:pt x="448" y="751"/>
                    </a:lnTo>
                    <a:lnTo>
                      <a:pt x="445" y="753"/>
                    </a:lnTo>
                    <a:lnTo>
                      <a:pt x="448" y="755"/>
                    </a:lnTo>
                    <a:lnTo>
                      <a:pt x="448" y="757"/>
                    </a:lnTo>
                    <a:lnTo>
                      <a:pt x="452" y="757"/>
                    </a:lnTo>
                    <a:lnTo>
                      <a:pt x="452" y="759"/>
                    </a:lnTo>
                    <a:lnTo>
                      <a:pt x="457" y="759"/>
                    </a:lnTo>
                    <a:lnTo>
                      <a:pt x="457" y="762"/>
                    </a:lnTo>
                    <a:lnTo>
                      <a:pt x="450" y="762"/>
                    </a:lnTo>
                    <a:lnTo>
                      <a:pt x="441" y="764"/>
                    </a:lnTo>
                    <a:lnTo>
                      <a:pt x="443" y="759"/>
                    </a:lnTo>
                    <a:lnTo>
                      <a:pt x="441" y="759"/>
                    </a:lnTo>
                    <a:lnTo>
                      <a:pt x="439" y="762"/>
                    </a:lnTo>
                    <a:lnTo>
                      <a:pt x="436" y="757"/>
                    </a:lnTo>
                    <a:lnTo>
                      <a:pt x="434" y="759"/>
                    </a:lnTo>
                    <a:lnTo>
                      <a:pt x="432" y="757"/>
                    </a:lnTo>
                    <a:lnTo>
                      <a:pt x="436" y="755"/>
                    </a:lnTo>
                    <a:lnTo>
                      <a:pt x="434" y="753"/>
                    </a:lnTo>
                    <a:lnTo>
                      <a:pt x="432" y="753"/>
                    </a:lnTo>
                    <a:lnTo>
                      <a:pt x="432" y="751"/>
                    </a:lnTo>
                    <a:lnTo>
                      <a:pt x="430" y="748"/>
                    </a:lnTo>
                    <a:lnTo>
                      <a:pt x="430" y="753"/>
                    </a:lnTo>
                    <a:lnTo>
                      <a:pt x="432" y="755"/>
                    </a:lnTo>
                    <a:lnTo>
                      <a:pt x="430" y="755"/>
                    </a:lnTo>
                    <a:lnTo>
                      <a:pt x="432" y="762"/>
                    </a:lnTo>
                    <a:lnTo>
                      <a:pt x="425" y="759"/>
                    </a:lnTo>
                    <a:lnTo>
                      <a:pt x="425" y="762"/>
                    </a:lnTo>
                    <a:lnTo>
                      <a:pt x="423" y="762"/>
                    </a:lnTo>
                    <a:lnTo>
                      <a:pt x="419" y="759"/>
                    </a:lnTo>
                    <a:lnTo>
                      <a:pt x="419" y="757"/>
                    </a:lnTo>
                    <a:lnTo>
                      <a:pt x="414" y="757"/>
                    </a:lnTo>
                    <a:lnTo>
                      <a:pt x="416" y="759"/>
                    </a:lnTo>
                    <a:lnTo>
                      <a:pt x="414" y="759"/>
                    </a:lnTo>
                    <a:lnTo>
                      <a:pt x="416" y="762"/>
                    </a:lnTo>
                    <a:lnTo>
                      <a:pt x="416" y="766"/>
                    </a:lnTo>
                    <a:lnTo>
                      <a:pt x="412" y="766"/>
                    </a:lnTo>
                    <a:lnTo>
                      <a:pt x="410" y="762"/>
                    </a:lnTo>
                    <a:lnTo>
                      <a:pt x="408" y="759"/>
                    </a:lnTo>
                    <a:lnTo>
                      <a:pt x="405" y="762"/>
                    </a:lnTo>
                    <a:lnTo>
                      <a:pt x="403" y="762"/>
                    </a:lnTo>
                    <a:lnTo>
                      <a:pt x="403" y="764"/>
                    </a:lnTo>
                    <a:lnTo>
                      <a:pt x="401" y="762"/>
                    </a:lnTo>
                    <a:lnTo>
                      <a:pt x="399" y="764"/>
                    </a:lnTo>
                    <a:lnTo>
                      <a:pt x="396" y="764"/>
                    </a:lnTo>
                    <a:lnTo>
                      <a:pt x="399" y="766"/>
                    </a:lnTo>
                    <a:lnTo>
                      <a:pt x="401" y="768"/>
                    </a:lnTo>
                    <a:lnTo>
                      <a:pt x="399" y="771"/>
                    </a:lnTo>
                    <a:lnTo>
                      <a:pt x="399" y="768"/>
                    </a:lnTo>
                    <a:lnTo>
                      <a:pt x="396" y="768"/>
                    </a:lnTo>
                    <a:lnTo>
                      <a:pt x="394" y="768"/>
                    </a:lnTo>
                    <a:lnTo>
                      <a:pt x="392" y="771"/>
                    </a:lnTo>
                    <a:lnTo>
                      <a:pt x="390" y="771"/>
                    </a:lnTo>
                    <a:lnTo>
                      <a:pt x="385" y="768"/>
                    </a:lnTo>
                    <a:lnTo>
                      <a:pt x="383" y="766"/>
                    </a:lnTo>
                    <a:lnTo>
                      <a:pt x="385" y="762"/>
                    </a:lnTo>
                    <a:lnTo>
                      <a:pt x="390" y="759"/>
                    </a:lnTo>
                    <a:lnTo>
                      <a:pt x="390" y="757"/>
                    </a:lnTo>
                    <a:lnTo>
                      <a:pt x="394" y="753"/>
                    </a:lnTo>
                    <a:lnTo>
                      <a:pt x="394" y="751"/>
                    </a:lnTo>
                    <a:lnTo>
                      <a:pt x="401" y="748"/>
                    </a:lnTo>
                    <a:lnTo>
                      <a:pt x="405" y="748"/>
                    </a:lnTo>
                    <a:lnTo>
                      <a:pt x="405" y="746"/>
                    </a:lnTo>
                    <a:lnTo>
                      <a:pt x="403" y="737"/>
                    </a:lnTo>
                    <a:lnTo>
                      <a:pt x="399" y="737"/>
                    </a:lnTo>
                    <a:lnTo>
                      <a:pt x="396" y="735"/>
                    </a:lnTo>
                    <a:lnTo>
                      <a:pt x="394" y="733"/>
                    </a:lnTo>
                    <a:lnTo>
                      <a:pt x="387" y="731"/>
                    </a:lnTo>
                    <a:lnTo>
                      <a:pt x="390" y="724"/>
                    </a:lnTo>
                    <a:lnTo>
                      <a:pt x="387" y="719"/>
                    </a:lnTo>
                    <a:lnTo>
                      <a:pt x="390" y="719"/>
                    </a:lnTo>
                    <a:lnTo>
                      <a:pt x="390" y="717"/>
                    </a:lnTo>
                    <a:lnTo>
                      <a:pt x="385" y="711"/>
                    </a:lnTo>
                    <a:lnTo>
                      <a:pt x="381" y="711"/>
                    </a:lnTo>
                    <a:lnTo>
                      <a:pt x="381" y="713"/>
                    </a:lnTo>
                    <a:lnTo>
                      <a:pt x="379" y="713"/>
                    </a:lnTo>
                    <a:lnTo>
                      <a:pt x="376" y="715"/>
                    </a:lnTo>
                    <a:lnTo>
                      <a:pt x="372" y="713"/>
                    </a:lnTo>
                    <a:lnTo>
                      <a:pt x="372" y="717"/>
                    </a:lnTo>
                    <a:lnTo>
                      <a:pt x="367" y="717"/>
                    </a:lnTo>
                    <a:lnTo>
                      <a:pt x="367" y="719"/>
                    </a:lnTo>
                    <a:lnTo>
                      <a:pt x="365" y="722"/>
                    </a:lnTo>
                    <a:lnTo>
                      <a:pt x="363" y="724"/>
                    </a:lnTo>
                    <a:lnTo>
                      <a:pt x="356" y="722"/>
                    </a:lnTo>
                    <a:lnTo>
                      <a:pt x="354" y="722"/>
                    </a:lnTo>
                    <a:lnTo>
                      <a:pt x="347" y="722"/>
                    </a:lnTo>
                    <a:lnTo>
                      <a:pt x="347" y="726"/>
                    </a:lnTo>
                    <a:lnTo>
                      <a:pt x="347" y="728"/>
                    </a:lnTo>
                    <a:lnTo>
                      <a:pt x="343" y="731"/>
                    </a:lnTo>
                    <a:lnTo>
                      <a:pt x="345" y="733"/>
                    </a:lnTo>
                    <a:lnTo>
                      <a:pt x="338" y="733"/>
                    </a:lnTo>
                    <a:lnTo>
                      <a:pt x="336" y="733"/>
                    </a:lnTo>
                    <a:lnTo>
                      <a:pt x="336" y="735"/>
                    </a:lnTo>
                    <a:lnTo>
                      <a:pt x="334" y="735"/>
                    </a:lnTo>
                    <a:lnTo>
                      <a:pt x="332" y="737"/>
                    </a:lnTo>
                    <a:lnTo>
                      <a:pt x="332" y="735"/>
                    </a:lnTo>
                    <a:lnTo>
                      <a:pt x="330" y="737"/>
                    </a:lnTo>
                    <a:lnTo>
                      <a:pt x="327" y="735"/>
                    </a:lnTo>
                    <a:lnTo>
                      <a:pt x="323" y="737"/>
                    </a:lnTo>
                    <a:lnTo>
                      <a:pt x="325" y="739"/>
                    </a:lnTo>
                    <a:lnTo>
                      <a:pt x="323" y="742"/>
                    </a:lnTo>
                    <a:lnTo>
                      <a:pt x="325" y="746"/>
                    </a:lnTo>
                    <a:lnTo>
                      <a:pt x="325" y="748"/>
                    </a:lnTo>
                    <a:lnTo>
                      <a:pt x="327" y="751"/>
                    </a:lnTo>
                    <a:lnTo>
                      <a:pt x="323" y="753"/>
                    </a:lnTo>
                    <a:lnTo>
                      <a:pt x="323" y="755"/>
                    </a:lnTo>
                    <a:lnTo>
                      <a:pt x="325" y="757"/>
                    </a:lnTo>
                    <a:lnTo>
                      <a:pt x="321" y="757"/>
                    </a:lnTo>
                    <a:lnTo>
                      <a:pt x="318" y="755"/>
                    </a:lnTo>
                    <a:lnTo>
                      <a:pt x="312" y="753"/>
                    </a:lnTo>
                    <a:lnTo>
                      <a:pt x="310" y="751"/>
                    </a:lnTo>
                    <a:lnTo>
                      <a:pt x="305" y="753"/>
                    </a:lnTo>
                    <a:lnTo>
                      <a:pt x="298" y="753"/>
                    </a:lnTo>
                    <a:lnTo>
                      <a:pt x="294" y="753"/>
                    </a:lnTo>
                    <a:lnTo>
                      <a:pt x="292" y="751"/>
                    </a:lnTo>
                    <a:lnTo>
                      <a:pt x="287" y="753"/>
                    </a:lnTo>
                    <a:lnTo>
                      <a:pt x="287" y="748"/>
                    </a:lnTo>
                    <a:lnTo>
                      <a:pt x="287" y="751"/>
                    </a:lnTo>
                    <a:lnTo>
                      <a:pt x="283" y="746"/>
                    </a:lnTo>
                    <a:lnTo>
                      <a:pt x="276" y="753"/>
                    </a:lnTo>
                    <a:lnTo>
                      <a:pt x="276" y="757"/>
                    </a:lnTo>
                    <a:lnTo>
                      <a:pt x="274" y="757"/>
                    </a:lnTo>
                    <a:lnTo>
                      <a:pt x="272" y="759"/>
                    </a:lnTo>
                    <a:lnTo>
                      <a:pt x="267" y="757"/>
                    </a:lnTo>
                    <a:lnTo>
                      <a:pt x="269" y="753"/>
                    </a:lnTo>
                    <a:lnTo>
                      <a:pt x="263" y="757"/>
                    </a:lnTo>
                    <a:lnTo>
                      <a:pt x="263" y="753"/>
                    </a:lnTo>
                    <a:lnTo>
                      <a:pt x="261" y="751"/>
                    </a:lnTo>
                    <a:lnTo>
                      <a:pt x="261" y="755"/>
                    </a:lnTo>
                    <a:lnTo>
                      <a:pt x="258" y="755"/>
                    </a:lnTo>
                    <a:lnTo>
                      <a:pt x="256" y="751"/>
                    </a:lnTo>
                    <a:lnTo>
                      <a:pt x="256" y="746"/>
                    </a:lnTo>
                    <a:lnTo>
                      <a:pt x="261" y="744"/>
                    </a:lnTo>
                    <a:lnTo>
                      <a:pt x="261" y="742"/>
                    </a:lnTo>
                    <a:lnTo>
                      <a:pt x="265" y="742"/>
                    </a:lnTo>
                    <a:lnTo>
                      <a:pt x="265" y="739"/>
                    </a:lnTo>
                    <a:lnTo>
                      <a:pt x="263" y="739"/>
                    </a:lnTo>
                    <a:lnTo>
                      <a:pt x="267" y="733"/>
                    </a:lnTo>
                    <a:lnTo>
                      <a:pt x="272" y="733"/>
                    </a:lnTo>
                    <a:lnTo>
                      <a:pt x="267" y="731"/>
                    </a:lnTo>
                    <a:lnTo>
                      <a:pt x="263" y="735"/>
                    </a:lnTo>
                    <a:lnTo>
                      <a:pt x="261" y="735"/>
                    </a:lnTo>
                    <a:lnTo>
                      <a:pt x="261" y="733"/>
                    </a:lnTo>
                    <a:lnTo>
                      <a:pt x="254" y="731"/>
                    </a:lnTo>
                    <a:lnTo>
                      <a:pt x="254" y="733"/>
                    </a:lnTo>
                    <a:lnTo>
                      <a:pt x="252" y="733"/>
                    </a:lnTo>
                    <a:lnTo>
                      <a:pt x="252" y="731"/>
                    </a:lnTo>
                    <a:lnTo>
                      <a:pt x="249" y="731"/>
                    </a:lnTo>
                    <a:lnTo>
                      <a:pt x="252" y="728"/>
                    </a:lnTo>
                    <a:lnTo>
                      <a:pt x="249" y="726"/>
                    </a:lnTo>
                    <a:lnTo>
                      <a:pt x="252" y="724"/>
                    </a:lnTo>
                    <a:lnTo>
                      <a:pt x="245" y="724"/>
                    </a:lnTo>
                    <a:lnTo>
                      <a:pt x="243" y="724"/>
                    </a:lnTo>
                    <a:lnTo>
                      <a:pt x="238" y="728"/>
                    </a:lnTo>
                    <a:lnTo>
                      <a:pt x="238" y="733"/>
                    </a:lnTo>
                    <a:lnTo>
                      <a:pt x="240" y="733"/>
                    </a:lnTo>
                    <a:lnTo>
                      <a:pt x="243" y="731"/>
                    </a:lnTo>
                    <a:lnTo>
                      <a:pt x="247" y="735"/>
                    </a:lnTo>
                    <a:lnTo>
                      <a:pt x="249" y="733"/>
                    </a:lnTo>
                    <a:lnTo>
                      <a:pt x="252" y="733"/>
                    </a:lnTo>
                    <a:lnTo>
                      <a:pt x="252" y="739"/>
                    </a:lnTo>
                    <a:lnTo>
                      <a:pt x="249" y="739"/>
                    </a:lnTo>
                    <a:lnTo>
                      <a:pt x="252" y="742"/>
                    </a:lnTo>
                    <a:lnTo>
                      <a:pt x="249" y="744"/>
                    </a:lnTo>
                    <a:lnTo>
                      <a:pt x="249" y="739"/>
                    </a:lnTo>
                    <a:lnTo>
                      <a:pt x="247" y="739"/>
                    </a:lnTo>
                    <a:lnTo>
                      <a:pt x="245" y="737"/>
                    </a:lnTo>
                    <a:lnTo>
                      <a:pt x="240" y="737"/>
                    </a:lnTo>
                    <a:lnTo>
                      <a:pt x="243" y="739"/>
                    </a:lnTo>
                    <a:lnTo>
                      <a:pt x="243" y="744"/>
                    </a:lnTo>
                    <a:lnTo>
                      <a:pt x="247" y="751"/>
                    </a:lnTo>
                    <a:lnTo>
                      <a:pt x="245" y="753"/>
                    </a:lnTo>
                    <a:lnTo>
                      <a:pt x="243" y="753"/>
                    </a:lnTo>
                    <a:lnTo>
                      <a:pt x="243" y="755"/>
                    </a:lnTo>
                    <a:lnTo>
                      <a:pt x="240" y="753"/>
                    </a:lnTo>
                    <a:lnTo>
                      <a:pt x="238" y="755"/>
                    </a:lnTo>
                    <a:lnTo>
                      <a:pt x="238" y="753"/>
                    </a:lnTo>
                    <a:lnTo>
                      <a:pt x="240" y="751"/>
                    </a:lnTo>
                    <a:lnTo>
                      <a:pt x="238" y="751"/>
                    </a:lnTo>
                    <a:lnTo>
                      <a:pt x="236" y="748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8" name="Freeform 901"/>
              <p:cNvSpPr>
                <a:spLocks/>
              </p:cNvSpPr>
              <p:nvPr/>
            </p:nvSpPr>
            <p:spPr bwMode="auto">
              <a:xfrm>
                <a:off x="2583" y="1055"/>
                <a:ext cx="307" cy="888"/>
              </a:xfrm>
              <a:custGeom>
                <a:avLst/>
                <a:gdLst>
                  <a:gd name="T0" fmla="*/ 296 w 307"/>
                  <a:gd name="T1" fmla="*/ 755 h 888"/>
                  <a:gd name="T2" fmla="*/ 278 w 307"/>
                  <a:gd name="T3" fmla="*/ 746 h 888"/>
                  <a:gd name="T4" fmla="*/ 274 w 307"/>
                  <a:gd name="T5" fmla="*/ 742 h 888"/>
                  <a:gd name="T6" fmla="*/ 256 w 307"/>
                  <a:gd name="T7" fmla="*/ 735 h 888"/>
                  <a:gd name="T8" fmla="*/ 260 w 307"/>
                  <a:gd name="T9" fmla="*/ 724 h 888"/>
                  <a:gd name="T10" fmla="*/ 242 w 307"/>
                  <a:gd name="T11" fmla="*/ 726 h 888"/>
                  <a:gd name="T12" fmla="*/ 258 w 307"/>
                  <a:gd name="T13" fmla="*/ 719 h 888"/>
                  <a:gd name="T14" fmla="*/ 260 w 307"/>
                  <a:gd name="T15" fmla="*/ 697 h 888"/>
                  <a:gd name="T16" fmla="*/ 251 w 307"/>
                  <a:gd name="T17" fmla="*/ 706 h 888"/>
                  <a:gd name="T18" fmla="*/ 238 w 307"/>
                  <a:gd name="T19" fmla="*/ 711 h 888"/>
                  <a:gd name="T20" fmla="*/ 231 w 307"/>
                  <a:gd name="T21" fmla="*/ 722 h 888"/>
                  <a:gd name="T22" fmla="*/ 227 w 307"/>
                  <a:gd name="T23" fmla="*/ 708 h 888"/>
                  <a:gd name="T24" fmla="*/ 207 w 307"/>
                  <a:gd name="T25" fmla="*/ 719 h 888"/>
                  <a:gd name="T26" fmla="*/ 200 w 307"/>
                  <a:gd name="T27" fmla="*/ 731 h 888"/>
                  <a:gd name="T28" fmla="*/ 222 w 307"/>
                  <a:gd name="T29" fmla="*/ 766 h 888"/>
                  <a:gd name="T30" fmla="*/ 238 w 307"/>
                  <a:gd name="T31" fmla="*/ 828 h 888"/>
                  <a:gd name="T32" fmla="*/ 269 w 307"/>
                  <a:gd name="T33" fmla="*/ 844 h 888"/>
                  <a:gd name="T34" fmla="*/ 269 w 307"/>
                  <a:gd name="T35" fmla="*/ 864 h 888"/>
                  <a:gd name="T36" fmla="*/ 238 w 307"/>
                  <a:gd name="T37" fmla="*/ 882 h 888"/>
                  <a:gd name="T38" fmla="*/ 216 w 307"/>
                  <a:gd name="T39" fmla="*/ 868 h 888"/>
                  <a:gd name="T40" fmla="*/ 180 w 307"/>
                  <a:gd name="T41" fmla="*/ 870 h 888"/>
                  <a:gd name="T42" fmla="*/ 167 w 307"/>
                  <a:gd name="T43" fmla="*/ 822 h 888"/>
                  <a:gd name="T44" fmla="*/ 178 w 307"/>
                  <a:gd name="T45" fmla="*/ 768 h 888"/>
                  <a:gd name="T46" fmla="*/ 185 w 307"/>
                  <a:gd name="T47" fmla="*/ 742 h 888"/>
                  <a:gd name="T48" fmla="*/ 173 w 307"/>
                  <a:gd name="T49" fmla="*/ 719 h 888"/>
                  <a:gd name="T50" fmla="*/ 191 w 307"/>
                  <a:gd name="T51" fmla="*/ 691 h 888"/>
                  <a:gd name="T52" fmla="*/ 236 w 307"/>
                  <a:gd name="T53" fmla="*/ 686 h 888"/>
                  <a:gd name="T54" fmla="*/ 245 w 307"/>
                  <a:gd name="T55" fmla="*/ 655 h 888"/>
                  <a:gd name="T56" fmla="*/ 258 w 307"/>
                  <a:gd name="T57" fmla="*/ 644 h 888"/>
                  <a:gd name="T58" fmla="*/ 274 w 307"/>
                  <a:gd name="T59" fmla="*/ 620 h 888"/>
                  <a:gd name="T60" fmla="*/ 276 w 307"/>
                  <a:gd name="T61" fmla="*/ 602 h 888"/>
                  <a:gd name="T62" fmla="*/ 285 w 307"/>
                  <a:gd name="T63" fmla="*/ 591 h 888"/>
                  <a:gd name="T64" fmla="*/ 285 w 307"/>
                  <a:gd name="T65" fmla="*/ 568 h 888"/>
                  <a:gd name="T66" fmla="*/ 278 w 307"/>
                  <a:gd name="T67" fmla="*/ 555 h 888"/>
                  <a:gd name="T68" fmla="*/ 271 w 307"/>
                  <a:gd name="T69" fmla="*/ 537 h 888"/>
                  <a:gd name="T70" fmla="*/ 234 w 307"/>
                  <a:gd name="T71" fmla="*/ 517 h 888"/>
                  <a:gd name="T72" fmla="*/ 182 w 307"/>
                  <a:gd name="T73" fmla="*/ 506 h 888"/>
                  <a:gd name="T74" fmla="*/ 167 w 307"/>
                  <a:gd name="T75" fmla="*/ 500 h 888"/>
                  <a:gd name="T76" fmla="*/ 142 w 307"/>
                  <a:gd name="T77" fmla="*/ 500 h 888"/>
                  <a:gd name="T78" fmla="*/ 124 w 307"/>
                  <a:gd name="T79" fmla="*/ 500 h 888"/>
                  <a:gd name="T80" fmla="*/ 91 w 307"/>
                  <a:gd name="T81" fmla="*/ 497 h 888"/>
                  <a:gd name="T82" fmla="*/ 62 w 307"/>
                  <a:gd name="T83" fmla="*/ 513 h 888"/>
                  <a:gd name="T84" fmla="*/ 51 w 307"/>
                  <a:gd name="T85" fmla="*/ 513 h 888"/>
                  <a:gd name="T86" fmla="*/ 82 w 307"/>
                  <a:gd name="T87" fmla="*/ 491 h 888"/>
                  <a:gd name="T88" fmla="*/ 78 w 307"/>
                  <a:gd name="T89" fmla="*/ 482 h 888"/>
                  <a:gd name="T90" fmla="*/ 60 w 307"/>
                  <a:gd name="T91" fmla="*/ 471 h 888"/>
                  <a:gd name="T92" fmla="*/ 80 w 307"/>
                  <a:gd name="T93" fmla="*/ 453 h 888"/>
                  <a:gd name="T94" fmla="*/ 62 w 307"/>
                  <a:gd name="T95" fmla="*/ 435 h 888"/>
                  <a:gd name="T96" fmla="*/ 35 w 307"/>
                  <a:gd name="T97" fmla="*/ 404 h 888"/>
                  <a:gd name="T98" fmla="*/ 31 w 307"/>
                  <a:gd name="T99" fmla="*/ 380 h 888"/>
                  <a:gd name="T100" fmla="*/ 51 w 307"/>
                  <a:gd name="T101" fmla="*/ 362 h 888"/>
                  <a:gd name="T102" fmla="*/ 55 w 307"/>
                  <a:gd name="T103" fmla="*/ 337 h 888"/>
                  <a:gd name="T104" fmla="*/ 58 w 307"/>
                  <a:gd name="T105" fmla="*/ 317 h 888"/>
                  <a:gd name="T106" fmla="*/ 53 w 307"/>
                  <a:gd name="T107" fmla="*/ 295 h 888"/>
                  <a:gd name="T108" fmla="*/ 29 w 307"/>
                  <a:gd name="T109" fmla="*/ 262 h 888"/>
                  <a:gd name="T110" fmla="*/ 17 w 307"/>
                  <a:gd name="T111" fmla="*/ 233 h 888"/>
                  <a:gd name="T112" fmla="*/ 17 w 307"/>
                  <a:gd name="T113" fmla="*/ 211 h 888"/>
                  <a:gd name="T114" fmla="*/ 6 w 307"/>
                  <a:gd name="T115" fmla="*/ 162 h 888"/>
                  <a:gd name="T116" fmla="*/ 4 w 307"/>
                  <a:gd name="T117" fmla="*/ 133 h 888"/>
                  <a:gd name="T118" fmla="*/ 4 w 307"/>
                  <a:gd name="T119" fmla="*/ 95 h 888"/>
                  <a:gd name="T120" fmla="*/ 24 w 307"/>
                  <a:gd name="T121" fmla="*/ 58 h 888"/>
                  <a:gd name="T122" fmla="*/ 55 w 307"/>
                  <a:gd name="T123" fmla="*/ 31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7" h="888">
                    <a:moveTo>
                      <a:pt x="307" y="748"/>
                    </a:moveTo>
                    <a:lnTo>
                      <a:pt x="305" y="751"/>
                    </a:lnTo>
                    <a:lnTo>
                      <a:pt x="307" y="751"/>
                    </a:lnTo>
                    <a:lnTo>
                      <a:pt x="307" y="755"/>
                    </a:lnTo>
                    <a:lnTo>
                      <a:pt x="305" y="755"/>
                    </a:lnTo>
                    <a:lnTo>
                      <a:pt x="303" y="755"/>
                    </a:lnTo>
                    <a:lnTo>
                      <a:pt x="300" y="751"/>
                    </a:lnTo>
                    <a:lnTo>
                      <a:pt x="296" y="751"/>
                    </a:lnTo>
                    <a:lnTo>
                      <a:pt x="298" y="753"/>
                    </a:lnTo>
                    <a:lnTo>
                      <a:pt x="298" y="755"/>
                    </a:lnTo>
                    <a:lnTo>
                      <a:pt x="296" y="755"/>
                    </a:lnTo>
                    <a:lnTo>
                      <a:pt x="294" y="755"/>
                    </a:lnTo>
                    <a:lnTo>
                      <a:pt x="291" y="755"/>
                    </a:lnTo>
                    <a:lnTo>
                      <a:pt x="289" y="755"/>
                    </a:lnTo>
                    <a:lnTo>
                      <a:pt x="291" y="753"/>
                    </a:lnTo>
                    <a:lnTo>
                      <a:pt x="289" y="751"/>
                    </a:lnTo>
                    <a:lnTo>
                      <a:pt x="291" y="748"/>
                    </a:lnTo>
                    <a:lnTo>
                      <a:pt x="287" y="746"/>
                    </a:lnTo>
                    <a:lnTo>
                      <a:pt x="285" y="744"/>
                    </a:lnTo>
                    <a:lnTo>
                      <a:pt x="280" y="753"/>
                    </a:lnTo>
                    <a:lnTo>
                      <a:pt x="276" y="751"/>
                    </a:lnTo>
                    <a:lnTo>
                      <a:pt x="278" y="746"/>
                    </a:lnTo>
                    <a:lnTo>
                      <a:pt x="276" y="744"/>
                    </a:lnTo>
                    <a:lnTo>
                      <a:pt x="280" y="739"/>
                    </a:lnTo>
                    <a:lnTo>
                      <a:pt x="276" y="737"/>
                    </a:lnTo>
                    <a:lnTo>
                      <a:pt x="278" y="735"/>
                    </a:lnTo>
                    <a:lnTo>
                      <a:pt x="276" y="735"/>
                    </a:lnTo>
                    <a:lnTo>
                      <a:pt x="276" y="733"/>
                    </a:lnTo>
                    <a:lnTo>
                      <a:pt x="274" y="733"/>
                    </a:lnTo>
                    <a:lnTo>
                      <a:pt x="271" y="733"/>
                    </a:lnTo>
                    <a:lnTo>
                      <a:pt x="269" y="737"/>
                    </a:lnTo>
                    <a:lnTo>
                      <a:pt x="271" y="737"/>
                    </a:lnTo>
                    <a:lnTo>
                      <a:pt x="274" y="742"/>
                    </a:lnTo>
                    <a:lnTo>
                      <a:pt x="274" y="744"/>
                    </a:lnTo>
                    <a:lnTo>
                      <a:pt x="271" y="744"/>
                    </a:lnTo>
                    <a:lnTo>
                      <a:pt x="267" y="739"/>
                    </a:lnTo>
                    <a:lnTo>
                      <a:pt x="265" y="739"/>
                    </a:lnTo>
                    <a:lnTo>
                      <a:pt x="262" y="742"/>
                    </a:lnTo>
                    <a:lnTo>
                      <a:pt x="258" y="746"/>
                    </a:lnTo>
                    <a:lnTo>
                      <a:pt x="256" y="748"/>
                    </a:lnTo>
                    <a:lnTo>
                      <a:pt x="254" y="744"/>
                    </a:lnTo>
                    <a:lnTo>
                      <a:pt x="256" y="742"/>
                    </a:lnTo>
                    <a:lnTo>
                      <a:pt x="254" y="739"/>
                    </a:lnTo>
                    <a:lnTo>
                      <a:pt x="256" y="735"/>
                    </a:lnTo>
                    <a:lnTo>
                      <a:pt x="258" y="737"/>
                    </a:lnTo>
                    <a:lnTo>
                      <a:pt x="260" y="733"/>
                    </a:lnTo>
                    <a:lnTo>
                      <a:pt x="265" y="735"/>
                    </a:lnTo>
                    <a:lnTo>
                      <a:pt x="265" y="733"/>
                    </a:lnTo>
                    <a:lnTo>
                      <a:pt x="265" y="731"/>
                    </a:lnTo>
                    <a:lnTo>
                      <a:pt x="269" y="731"/>
                    </a:lnTo>
                    <a:lnTo>
                      <a:pt x="267" y="726"/>
                    </a:lnTo>
                    <a:lnTo>
                      <a:pt x="267" y="722"/>
                    </a:lnTo>
                    <a:lnTo>
                      <a:pt x="262" y="724"/>
                    </a:lnTo>
                    <a:lnTo>
                      <a:pt x="262" y="722"/>
                    </a:lnTo>
                    <a:lnTo>
                      <a:pt x="260" y="724"/>
                    </a:lnTo>
                    <a:lnTo>
                      <a:pt x="256" y="722"/>
                    </a:lnTo>
                    <a:lnTo>
                      <a:pt x="256" y="724"/>
                    </a:lnTo>
                    <a:lnTo>
                      <a:pt x="254" y="726"/>
                    </a:lnTo>
                    <a:lnTo>
                      <a:pt x="256" y="731"/>
                    </a:lnTo>
                    <a:lnTo>
                      <a:pt x="254" y="731"/>
                    </a:lnTo>
                    <a:lnTo>
                      <a:pt x="251" y="739"/>
                    </a:lnTo>
                    <a:lnTo>
                      <a:pt x="245" y="733"/>
                    </a:lnTo>
                    <a:lnTo>
                      <a:pt x="247" y="728"/>
                    </a:lnTo>
                    <a:lnTo>
                      <a:pt x="245" y="731"/>
                    </a:lnTo>
                    <a:lnTo>
                      <a:pt x="242" y="728"/>
                    </a:lnTo>
                    <a:lnTo>
                      <a:pt x="242" y="726"/>
                    </a:lnTo>
                    <a:lnTo>
                      <a:pt x="247" y="726"/>
                    </a:lnTo>
                    <a:lnTo>
                      <a:pt x="249" y="724"/>
                    </a:lnTo>
                    <a:lnTo>
                      <a:pt x="251" y="724"/>
                    </a:lnTo>
                    <a:lnTo>
                      <a:pt x="249" y="722"/>
                    </a:lnTo>
                    <a:lnTo>
                      <a:pt x="256" y="717"/>
                    </a:lnTo>
                    <a:lnTo>
                      <a:pt x="258" y="715"/>
                    </a:lnTo>
                    <a:lnTo>
                      <a:pt x="262" y="715"/>
                    </a:lnTo>
                    <a:lnTo>
                      <a:pt x="267" y="715"/>
                    </a:lnTo>
                    <a:lnTo>
                      <a:pt x="262" y="717"/>
                    </a:lnTo>
                    <a:lnTo>
                      <a:pt x="258" y="717"/>
                    </a:lnTo>
                    <a:lnTo>
                      <a:pt x="258" y="719"/>
                    </a:lnTo>
                    <a:lnTo>
                      <a:pt x="262" y="722"/>
                    </a:lnTo>
                    <a:lnTo>
                      <a:pt x="265" y="722"/>
                    </a:lnTo>
                    <a:lnTo>
                      <a:pt x="265" y="719"/>
                    </a:lnTo>
                    <a:lnTo>
                      <a:pt x="269" y="717"/>
                    </a:lnTo>
                    <a:lnTo>
                      <a:pt x="267" y="708"/>
                    </a:lnTo>
                    <a:lnTo>
                      <a:pt x="265" y="708"/>
                    </a:lnTo>
                    <a:lnTo>
                      <a:pt x="262" y="711"/>
                    </a:lnTo>
                    <a:lnTo>
                      <a:pt x="260" y="708"/>
                    </a:lnTo>
                    <a:lnTo>
                      <a:pt x="265" y="704"/>
                    </a:lnTo>
                    <a:lnTo>
                      <a:pt x="265" y="702"/>
                    </a:lnTo>
                    <a:lnTo>
                      <a:pt x="260" y="697"/>
                    </a:lnTo>
                    <a:lnTo>
                      <a:pt x="265" y="695"/>
                    </a:lnTo>
                    <a:lnTo>
                      <a:pt x="265" y="693"/>
                    </a:lnTo>
                    <a:lnTo>
                      <a:pt x="262" y="693"/>
                    </a:lnTo>
                    <a:lnTo>
                      <a:pt x="260" y="695"/>
                    </a:lnTo>
                    <a:lnTo>
                      <a:pt x="260" y="693"/>
                    </a:lnTo>
                    <a:lnTo>
                      <a:pt x="256" y="693"/>
                    </a:lnTo>
                    <a:lnTo>
                      <a:pt x="254" y="695"/>
                    </a:lnTo>
                    <a:lnTo>
                      <a:pt x="256" y="697"/>
                    </a:lnTo>
                    <a:lnTo>
                      <a:pt x="249" y="699"/>
                    </a:lnTo>
                    <a:lnTo>
                      <a:pt x="254" y="704"/>
                    </a:lnTo>
                    <a:lnTo>
                      <a:pt x="251" y="706"/>
                    </a:lnTo>
                    <a:lnTo>
                      <a:pt x="249" y="711"/>
                    </a:lnTo>
                    <a:lnTo>
                      <a:pt x="247" y="708"/>
                    </a:lnTo>
                    <a:lnTo>
                      <a:pt x="251" y="706"/>
                    </a:lnTo>
                    <a:lnTo>
                      <a:pt x="249" y="706"/>
                    </a:lnTo>
                    <a:lnTo>
                      <a:pt x="242" y="702"/>
                    </a:lnTo>
                    <a:lnTo>
                      <a:pt x="238" y="704"/>
                    </a:lnTo>
                    <a:lnTo>
                      <a:pt x="236" y="702"/>
                    </a:lnTo>
                    <a:lnTo>
                      <a:pt x="236" y="699"/>
                    </a:lnTo>
                    <a:lnTo>
                      <a:pt x="234" y="706"/>
                    </a:lnTo>
                    <a:lnTo>
                      <a:pt x="238" y="708"/>
                    </a:lnTo>
                    <a:lnTo>
                      <a:pt x="238" y="711"/>
                    </a:lnTo>
                    <a:lnTo>
                      <a:pt x="240" y="711"/>
                    </a:lnTo>
                    <a:lnTo>
                      <a:pt x="242" y="708"/>
                    </a:lnTo>
                    <a:lnTo>
                      <a:pt x="247" y="711"/>
                    </a:lnTo>
                    <a:lnTo>
                      <a:pt x="236" y="713"/>
                    </a:lnTo>
                    <a:lnTo>
                      <a:pt x="236" y="715"/>
                    </a:lnTo>
                    <a:lnTo>
                      <a:pt x="238" y="713"/>
                    </a:lnTo>
                    <a:lnTo>
                      <a:pt x="238" y="715"/>
                    </a:lnTo>
                    <a:lnTo>
                      <a:pt x="238" y="717"/>
                    </a:lnTo>
                    <a:lnTo>
                      <a:pt x="240" y="719"/>
                    </a:lnTo>
                    <a:lnTo>
                      <a:pt x="236" y="722"/>
                    </a:lnTo>
                    <a:lnTo>
                      <a:pt x="231" y="722"/>
                    </a:lnTo>
                    <a:lnTo>
                      <a:pt x="231" y="719"/>
                    </a:lnTo>
                    <a:lnTo>
                      <a:pt x="231" y="717"/>
                    </a:lnTo>
                    <a:lnTo>
                      <a:pt x="229" y="717"/>
                    </a:lnTo>
                    <a:lnTo>
                      <a:pt x="227" y="717"/>
                    </a:lnTo>
                    <a:lnTo>
                      <a:pt x="227" y="715"/>
                    </a:lnTo>
                    <a:lnTo>
                      <a:pt x="225" y="717"/>
                    </a:lnTo>
                    <a:lnTo>
                      <a:pt x="225" y="711"/>
                    </a:lnTo>
                    <a:lnTo>
                      <a:pt x="227" y="715"/>
                    </a:lnTo>
                    <a:lnTo>
                      <a:pt x="231" y="711"/>
                    </a:lnTo>
                    <a:lnTo>
                      <a:pt x="229" y="708"/>
                    </a:lnTo>
                    <a:lnTo>
                      <a:pt x="227" y="708"/>
                    </a:lnTo>
                    <a:lnTo>
                      <a:pt x="222" y="708"/>
                    </a:lnTo>
                    <a:lnTo>
                      <a:pt x="220" y="708"/>
                    </a:lnTo>
                    <a:lnTo>
                      <a:pt x="220" y="713"/>
                    </a:lnTo>
                    <a:lnTo>
                      <a:pt x="216" y="713"/>
                    </a:lnTo>
                    <a:lnTo>
                      <a:pt x="213" y="715"/>
                    </a:lnTo>
                    <a:lnTo>
                      <a:pt x="211" y="715"/>
                    </a:lnTo>
                    <a:lnTo>
                      <a:pt x="209" y="717"/>
                    </a:lnTo>
                    <a:lnTo>
                      <a:pt x="213" y="717"/>
                    </a:lnTo>
                    <a:lnTo>
                      <a:pt x="213" y="722"/>
                    </a:lnTo>
                    <a:lnTo>
                      <a:pt x="209" y="722"/>
                    </a:lnTo>
                    <a:lnTo>
                      <a:pt x="207" y="719"/>
                    </a:lnTo>
                    <a:lnTo>
                      <a:pt x="205" y="719"/>
                    </a:lnTo>
                    <a:lnTo>
                      <a:pt x="207" y="724"/>
                    </a:lnTo>
                    <a:lnTo>
                      <a:pt x="205" y="728"/>
                    </a:lnTo>
                    <a:lnTo>
                      <a:pt x="202" y="728"/>
                    </a:lnTo>
                    <a:lnTo>
                      <a:pt x="200" y="726"/>
                    </a:lnTo>
                    <a:lnTo>
                      <a:pt x="198" y="731"/>
                    </a:lnTo>
                    <a:lnTo>
                      <a:pt x="193" y="728"/>
                    </a:lnTo>
                    <a:lnTo>
                      <a:pt x="191" y="731"/>
                    </a:lnTo>
                    <a:lnTo>
                      <a:pt x="193" y="733"/>
                    </a:lnTo>
                    <a:lnTo>
                      <a:pt x="196" y="733"/>
                    </a:lnTo>
                    <a:lnTo>
                      <a:pt x="200" y="731"/>
                    </a:lnTo>
                    <a:lnTo>
                      <a:pt x="202" y="731"/>
                    </a:lnTo>
                    <a:lnTo>
                      <a:pt x="205" y="731"/>
                    </a:lnTo>
                    <a:lnTo>
                      <a:pt x="207" y="733"/>
                    </a:lnTo>
                    <a:lnTo>
                      <a:pt x="209" y="733"/>
                    </a:lnTo>
                    <a:lnTo>
                      <a:pt x="211" y="735"/>
                    </a:lnTo>
                    <a:lnTo>
                      <a:pt x="211" y="739"/>
                    </a:lnTo>
                    <a:lnTo>
                      <a:pt x="216" y="748"/>
                    </a:lnTo>
                    <a:lnTo>
                      <a:pt x="216" y="757"/>
                    </a:lnTo>
                    <a:lnTo>
                      <a:pt x="218" y="759"/>
                    </a:lnTo>
                    <a:lnTo>
                      <a:pt x="222" y="762"/>
                    </a:lnTo>
                    <a:lnTo>
                      <a:pt x="222" y="766"/>
                    </a:lnTo>
                    <a:lnTo>
                      <a:pt x="220" y="777"/>
                    </a:lnTo>
                    <a:lnTo>
                      <a:pt x="222" y="777"/>
                    </a:lnTo>
                    <a:lnTo>
                      <a:pt x="222" y="779"/>
                    </a:lnTo>
                    <a:lnTo>
                      <a:pt x="225" y="779"/>
                    </a:lnTo>
                    <a:lnTo>
                      <a:pt x="227" y="786"/>
                    </a:lnTo>
                    <a:lnTo>
                      <a:pt x="240" y="791"/>
                    </a:lnTo>
                    <a:lnTo>
                      <a:pt x="242" y="797"/>
                    </a:lnTo>
                    <a:lnTo>
                      <a:pt x="240" y="802"/>
                    </a:lnTo>
                    <a:lnTo>
                      <a:pt x="240" y="813"/>
                    </a:lnTo>
                    <a:lnTo>
                      <a:pt x="236" y="819"/>
                    </a:lnTo>
                    <a:lnTo>
                      <a:pt x="238" y="828"/>
                    </a:lnTo>
                    <a:lnTo>
                      <a:pt x="240" y="830"/>
                    </a:lnTo>
                    <a:lnTo>
                      <a:pt x="245" y="828"/>
                    </a:lnTo>
                    <a:lnTo>
                      <a:pt x="249" y="828"/>
                    </a:lnTo>
                    <a:lnTo>
                      <a:pt x="249" y="824"/>
                    </a:lnTo>
                    <a:lnTo>
                      <a:pt x="251" y="826"/>
                    </a:lnTo>
                    <a:lnTo>
                      <a:pt x="254" y="822"/>
                    </a:lnTo>
                    <a:lnTo>
                      <a:pt x="256" y="824"/>
                    </a:lnTo>
                    <a:lnTo>
                      <a:pt x="260" y="830"/>
                    </a:lnTo>
                    <a:lnTo>
                      <a:pt x="265" y="835"/>
                    </a:lnTo>
                    <a:lnTo>
                      <a:pt x="265" y="842"/>
                    </a:lnTo>
                    <a:lnTo>
                      <a:pt x="269" y="844"/>
                    </a:lnTo>
                    <a:lnTo>
                      <a:pt x="262" y="846"/>
                    </a:lnTo>
                    <a:lnTo>
                      <a:pt x="262" y="844"/>
                    </a:lnTo>
                    <a:lnTo>
                      <a:pt x="260" y="842"/>
                    </a:lnTo>
                    <a:lnTo>
                      <a:pt x="258" y="844"/>
                    </a:lnTo>
                    <a:lnTo>
                      <a:pt x="260" y="848"/>
                    </a:lnTo>
                    <a:lnTo>
                      <a:pt x="262" y="848"/>
                    </a:lnTo>
                    <a:lnTo>
                      <a:pt x="265" y="850"/>
                    </a:lnTo>
                    <a:lnTo>
                      <a:pt x="271" y="850"/>
                    </a:lnTo>
                    <a:lnTo>
                      <a:pt x="271" y="853"/>
                    </a:lnTo>
                    <a:lnTo>
                      <a:pt x="269" y="857"/>
                    </a:lnTo>
                    <a:lnTo>
                      <a:pt x="269" y="864"/>
                    </a:lnTo>
                    <a:lnTo>
                      <a:pt x="260" y="870"/>
                    </a:lnTo>
                    <a:lnTo>
                      <a:pt x="260" y="875"/>
                    </a:lnTo>
                    <a:lnTo>
                      <a:pt x="256" y="877"/>
                    </a:lnTo>
                    <a:lnTo>
                      <a:pt x="256" y="882"/>
                    </a:lnTo>
                    <a:lnTo>
                      <a:pt x="254" y="884"/>
                    </a:lnTo>
                    <a:lnTo>
                      <a:pt x="249" y="884"/>
                    </a:lnTo>
                    <a:lnTo>
                      <a:pt x="249" y="886"/>
                    </a:lnTo>
                    <a:lnTo>
                      <a:pt x="247" y="884"/>
                    </a:lnTo>
                    <a:lnTo>
                      <a:pt x="245" y="888"/>
                    </a:lnTo>
                    <a:lnTo>
                      <a:pt x="242" y="888"/>
                    </a:lnTo>
                    <a:lnTo>
                      <a:pt x="238" y="882"/>
                    </a:lnTo>
                    <a:lnTo>
                      <a:pt x="240" y="879"/>
                    </a:lnTo>
                    <a:lnTo>
                      <a:pt x="238" y="877"/>
                    </a:lnTo>
                    <a:lnTo>
                      <a:pt x="236" y="879"/>
                    </a:lnTo>
                    <a:lnTo>
                      <a:pt x="236" y="877"/>
                    </a:lnTo>
                    <a:lnTo>
                      <a:pt x="234" y="879"/>
                    </a:lnTo>
                    <a:lnTo>
                      <a:pt x="229" y="882"/>
                    </a:lnTo>
                    <a:lnTo>
                      <a:pt x="227" y="879"/>
                    </a:lnTo>
                    <a:lnTo>
                      <a:pt x="225" y="875"/>
                    </a:lnTo>
                    <a:lnTo>
                      <a:pt x="220" y="873"/>
                    </a:lnTo>
                    <a:lnTo>
                      <a:pt x="220" y="870"/>
                    </a:lnTo>
                    <a:lnTo>
                      <a:pt x="216" y="868"/>
                    </a:lnTo>
                    <a:lnTo>
                      <a:pt x="213" y="864"/>
                    </a:lnTo>
                    <a:lnTo>
                      <a:pt x="209" y="862"/>
                    </a:lnTo>
                    <a:lnTo>
                      <a:pt x="202" y="857"/>
                    </a:lnTo>
                    <a:lnTo>
                      <a:pt x="198" y="862"/>
                    </a:lnTo>
                    <a:lnTo>
                      <a:pt x="198" y="866"/>
                    </a:lnTo>
                    <a:lnTo>
                      <a:pt x="193" y="868"/>
                    </a:lnTo>
                    <a:lnTo>
                      <a:pt x="193" y="870"/>
                    </a:lnTo>
                    <a:lnTo>
                      <a:pt x="189" y="873"/>
                    </a:lnTo>
                    <a:lnTo>
                      <a:pt x="189" y="875"/>
                    </a:lnTo>
                    <a:lnTo>
                      <a:pt x="185" y="875"/>
                    </a:lnTo>
                    <a:lnTo>
                      <a:pt x="180" y="870"/>
                    </a:lnTo>
                    <a:lnTo>
                      <a:pt x="176" y="866"/>
                    </a:lnTo>
                    <a:lnTo>
                      <a:pt x="182" y="859"/>
                    </a:lnTo>
                    <a:lnTo>
                      <a:pt x="169" y="850"/>
                    </a:lnTo>
                    <a:lnTo>
                      <a:pt x="167" y="848"/>
                    </a:lnTo>
                    <a:lnTo>
                      <a:pt x="169" y="846"/>
                    </a:lnTo>
                    <a:lnTo>
                      <a:pt x="164" y="844"/>
                    </a:lnTo>
                    <a:lnTo>
                      <a:pt x="164" y="842"/>
                    </a:lnTo>
                    <a:lnTo>
                      <a:pt x="162" y="837"/>
                    </a:lnTo>
                    <a:lnTo>
                      <a:pt x="167" y="835"/>
                    </a:lnTo>
                    <a:lnTo>
                      <a:pt x="169" y="826"/>
                    </a:lnTo>
                    <a:lnTo>
                      <a:pt x="167" y="822"/>
                    </a:lnTo>
                    <a:lnTo>
                      <a:pt x="169" y="819"/>
                    </a:lnTo>
                    <a:lnTo>
                      <a:pt x="162" y="808"/>
                    </a:lnTo>
                    <a:lnTo>
                      <a:pt x="162" y="804"/>
                    </a:lnTo>
                    <a:lnTo>
                      <a:pt x="160" y="797"/>
                    </a:lnTo>
                    <a:lnTo>
                      <a:pt x="158" y="795"/>
                    </a:lnTo>
                    <a:lnTo>
                      <a:pt x="153" y="793"/>
                    </a:lnTo>
                    <a:lnTo>
                      <a:pt x="153" y="788"/>
                    </a:lnTo>
                    <a:lnTo>
                      <a:pt x="158" y="786"/>
                    </a:lnTo>
                    <a:lnTo>
                      <a:pt x="160" y="784"/>
                    </a:lnTo>
                    <a:lnTo>
                      <a:pt x="178" y="771"/>
                    </a:lnTo>
                    <a:lnTo>
                      <a:pt x="178" y="768"/>
                    </a:lnTo>
                    <a:lnTo>
                      <a:pt x="176" y="762"/>
                    </a:lnTo>
                    <a:lnTo>
                      <a:pt x="178" y="759"/>
                    </a:lnTo>
                    <a:lnTo>
                      <a:pt x="185" y="755"/>
                    </a:lnTo>
                    <a:lnTo>
                      <a:pt x="187" y="753"/>
                    </a:lnTo>
                    <a:lnTo>
                      <a:pt x="193" y="753"/>
                    </a:lnTo>
                    <a:lnTo>
                      <a:pt x="189" y="751"/>
                    </a:lnTo>
                    <a:lnTo>
                      <a:pt x="193" y="748"/>
                    </a:lnTo>
                    <a:lnTo>
                      <a:pt x="189" y="746"/>
                    </a:lnTo>
                    <a:lnTo>
                      <a:pt x="189" y="744"/>
                    </a:lnTo>
                    <a:lnTo>
                      <a:pt x="185" y="744"/>
                    </a:lnTo>
                    <a:lnTo>
                      <a:pt x="185" y="742"/>
                    </a:lnTo>
                    <a:lnTo>
                      <a:pt x="187" y="739"/>
                    </a:lnTo>
                    <a:lnTo>
                      <a:pt x="185" y="739"/>
                    </a:lnTo>
                    <a:lnTo>
                      <a:pt x="182" y="737"/>
                    </a:lnTo>
                    <a:lnTo>
                      <a:pt x="180" y="737"/>
                    </a:lnTo>
                    <a:lnTo>
                      <a:pt x="182" y="733"/>
                    </a:lnTo>
                    <a:lnTo>
                      <a:pt x="180" y="731"/>
                    </a:lnTo>
                    <a:lnTo>
                      <a:pt x="180" y="728"/>
                    </a:lnTo>
                    <a:lnTo>
                      <a:pt x="173" y="726"/>
                    </a:lnTo>
                    <a:lnTo>
                      <a:pt x="178" y="724"/>
                    </a:lnTo>
                    <a:lnTo>
                      <a:pt x="176" y="722"/>
                    </a:lnTo>
                    <a:lnTo>
                      <a:pt x="173" y="719"/>
                    </a:lnTo>
                    <a:lnTo>
                      <a:pt x="173" y="717"/>
                    </a:lnTo>
                    <a:lnTo>
                      <a:pt x="178" y="715"/>
                    </a:lnTo>
                    <a:lnTo>
                      <a:pt x="180" y="706"/>
                    </a:lnTo>
                    <a:lnTo>
                      <a:pt x="182" y="708"/>
                    </a:lnTo>
                    <a:lnTo>
                      <a:pt x="185" y="708"/>
                    </a:lnTo>
                    <a:lnTo>
                      <a:pt x="187" y="704"/>
                    </a:lnTo>
                    <a:lnTo>
                      <a:pt x="191" y="704"/>
                    </a:lnTo>
                    <a:lnTo>
                      <a:pt x="189" y="699"/>
                    </a:lnTo>
                    <a:lnTo>
                      <a:pt x="189" y="697"/>
                    </a:lnTo>
                    <a:lnTo>
                      <a:pt x="189" y="695"/>
                    </a:lnTo>
                    <a:lnTo>
                      <a:pt x="191" y="691"/>
                    </a:lnTo>
                    <a:lnTo>
                      <a:pt x="196" y="693"/>
                    </a:lnTo>
                    <a:lnTo>
                      <a:pt x="196" y="691"/>
                    </a:lnTo>
                    <a:lnTo>
                      <a:pt x="200" y="688"/>
                    </a:lnTo>
                    <a:lnTo>
                      <a:pt x="207" y="691"/>
                    </a:lnTo>
                    <a:lnTo>
                      <a:pt x="213" y="691"/>
                    </a:lnTo>
                    <a:lnTo>
                      <a:pt x="218" y="688"/>
                    </a:lnTo>
                    <a:lnTo>
                      <a:pt x="220" y="691"/>
                    </a:lnTo>
                    <a:lnTo>
                      <a:pt x="222" y="691"/>
                    </a:lnTo>
                    <a:lnTo>
                      <a:pt x="227" y="686"/>
                    </a:lnTo>
                    <a:lnTo>
                      <a:pt x="231" y="686"/>
                    </a:lnTo>
                    <a:lnTo>
                      <a:pt x="236" y="686"/>
                    </a:lnTo>
                    <a:lnTo>
                      <a:pt x="245" y="682"/>
                    </a:lnTo>
                    <a:lnTo>
                      <a:pt x="247" y="675"/>
                    </a:lnTo>
                    <a:lnTo>
                      <a:pt x="242" y="673"/>
                    </a:lnTo>
                    <a:lnTo>
                      <a:pt x="242" y="671"/>
                    </a:lnTo>
                    <a:lnTo>
                      <a:pt x="238" y="668"/>
                    </a:lnTo>
                    <a:lnTo>
                      <a:pt x="238" y="664"/>
                    </a:lnTo>
                    <a:lnTo>
                      <a:pt x="240" y="664"/>
                    </a:lnTo>
                    <a:lnTo>
                      <a:pt x="245" y="657"/>
                    </a:lnTo>
                    <a:lnTo>
                      <a:pt x="247" y="657"/>
                    </a:lnTo>
                    <a:lnTo>
                      <a:pt x="247" y="655"/>
                    </a:lnTo>
                    <a:lnTo>
                      <a:pt x="245" y="655"/>
                    </a:lnTo>
                    <a:lnTo>
                      <a:pt x="247" y="653"/>
                    </a:lnTo>
                    <a:lnTo>
                      <a:pt x="251" y="655"/>
                    </a:lnTo>
                    <a:lnTo>
                      <a:pt x="251" y="657"/>
                    </a:lnTo>
                    <a:lnTo>
                      <a:pt x="254" y="657"/>
                    </a:lnTo>
                    <a:lnTo>
                      <a:pt x="254" y="653"/>
                    </a:lnTo>
                    <a:lnTo>
                      <a:pt x="251" y="651"/>
                    </a:lnTo>
                    <a:lnTo>
                      <a:pt x="251" y="653"/>
                    </a:lnTo>
                    <a:lnTo>
                      <a:pt x="251" y="648"/>
                    </a:lnTo>
                    <a:lnTo>
                      <a:pt x="254" y="646"/>
                    </a:lnTo>
                    <a:lnTo>
                      <a:pt x="256" y="648"/>
                    </a:lnTo>
                    <a:lnTo>
                      <a:pt x="258" y="644"/>
                    </a:lnTo>
                    <a:lnTo>
                      <a:pt x="256" y="642"/>
                    </a:lnTo>
                    <a:lnTo>
                      <a:pt x="260" y="637"/>
                    </a:lnTo>
                    <a:lnTo>
                      <a:pt x="262" y="637"/>
                    </a:lnTo>
                    <a:lnTo>
                      <a:pt x="262" y="633"/>
                    </a:lnTo>
                    <a:lnTo>
                      <a:pt x="262" y="631"/>
                    </a:lnTo>
                    <a:lnTo>
                      <a:pt x="265" y="631"/>
                    </a:lnTo>
                    <a:lnTo>
                      <a:pt x="267" y="626"/>
                    </a:lnTo>
                    <a:lnTo>
                      <a:pt x="265" y="624"/>
                    </a:lnTo>
                    <a:lnTo>
                      <a:pt x="269" y="620"/>
                    </a:lnTo>
                    <a:lnTo>
                      <a:pt x="271" y="620"/>
                    </a:lnTo>
                    <a:lnTo>
                      <a:pt x="274" y="620"/>
                    </a:lnTo>
                    <a:lnTo>
                      <a:pt x="274" y="617"/>
                    </a:lnTo>
                    <a:lnTo>
                      <a:pt x="274" y="615"/>
                    </a:lnTo>
                    <a:lnTo>
                      <a:pt x="269" y="613"/>
                    </a:lnTo>
                    <a:lnTo>
                      <a:pt x="269" y="611"/>
                    </a:lnTo>
                    <a:lnTo>
                      <a:pt x="265" y="608"/>
                    </a:lnTo>
                    <a:lnTo>
                      <a:pt x="269" y="606"/>
                    </a:lnTo>
                    <a:lnTo>
                      <a:pt x="274" y="606"/>
                    </a:lnTo>
                    <a:lnTo>
                      <a:pt x="274" y="604"/>
                    </a:lnTo>
                    <a:lnTo>
                      <a:pt x="269" y="602"/>
                    </a:lnTo>
                    <a:lnTo>
                      <a:pt x="271" y="600"/>
                    </a:lnTo>
                    <a:lnTo>
                      <a:pt x="276" y="602"/>
                    </a:lnTo>
                    <a:lnTo>
                      <a:pt x="274" y="600"/>
                    </a:lnTo>
                    <a:lnTo>
                      <a:pt x="276" y="600"/>
                    </a:lnTo>
                    <a:lnTo>
                      <a:pt x="276" y="595"/>
                    </a:lnTo>
                    <a:lnTo>
                      <a:pt x="280" y="595"/>
                    </a:lnTo>
                    <a:lnTo>
                      <a:pt x="283" y="593"/>
                    </a:lnTo>
                    <a:lnTo>
                      <a:pt x="278" y="591"/>
                    </a:lnTo>
                    <a:lnTo>
                      <a:pt x="280" y="591"/>
                    </a:lnTo>
                    <a:lnTo>
                      <a:pt x="280" y="588"/>
                    </a:lnTo>
                    <a:lnTo>
                      <a:pt x="283" y="588"/>
                    </a:lnTo>
                    <a:lnTo>
                      <a:pt x="285" y="588"/>
                    </a:lnTo>
                    <a:lnTo>
                      <a:pt x="285" y="591"/>
                    </a:lnTo>
                    <a:lnTo>
                      <a:pt x="285" y="586"/>
                    </a:lnTo>
                    <a:lnTo>
                      <a:pt x="287" y="584"/>
                    </a:lnTo>
                    <a:lnTo>
                      <a:pt x="289" y="584"/>
                    </a:lnTo>
                    <a:lnTo>
                      <a:pt x="291" y="584"/>
                    </a:lnTo>
                    <a:lnTo>
                      <a:pt x="289" y="582"/>
                    </a:lnTo>
                    <a:lnTo>
                      <a:pt x="291" y="582"/>
                    </a:lnTo>
                    <a:lnTo>
                      <a:pt x="291" y="580"/>
                    </a:lnTo>
                    <a:lnTo>
                      <a:pt x="285" y="577"/>
                    </a:lnTo>
                    <a:lnTo>
                      <a:pt x="287" y="575"/>
                    </a:lnTo>
                    <a:lnTo>
                      <a:pt x="285" y="571"/>
                    </a:lnTo>
                    <a:lnTo>
                      <a:pt x="285" y="568"/>
                    </a:lnTo>
                    <a:lnTo>
                      <a:pt x="287" y="571"/>
                    </a:lnTo>
                    <a:lnTo>
                      <a:pt x="289" y="568"/>
                    </a:lnTo>
                    <a:lnTo>
                      <a:pt x="291" y="566"/>
                    </a:lnTo>
                    <a:lnTo>
                      <a:pt x="287" y="564"/>
                    </a:lnTo>
                    <a:lnTo>
                      <a:pt x="285" y="564"/>
                    </a:lnTo>
                    <a:lnTo>
                      <a:pt x="285" y="566"/>
                    </a:lnTo>
                    <a:lnTo>
                      <a:pt x="280" y="564"/>
                    </a:lnTo>
                    <a:lnTo>
                      <a:pt x="283" y="560"/>
                    </a:lnTo>
                    <a:lnTo>
                      <a:pt x="283" y="557"/>
                    </a:lnTo>
                    <a:lnTo>
                      <a:pt x="280" y="557"/>
                    </a:lnTo>
                    <a:lnTo>
                      <a:pt x="278" y="555"/>
                    </a:lnTo>
                    <a:lnTo>
                      <a:pt x="278" y="553"/>
                    </a:lnTo>
                    <a:lnTo>
                      <a:pt x="276" y="553"/>
                    </a:lnTo>
                    <a:lnTo>
                      <a:pt x="276" y="551"/>
                    </a:lnTo>
                    <a:lnTo>
                      <a:pt x="274" y="551"/>
                    </a:lnTo>
                    <a:lnTo>
                      <a:pt x="274" y="548"/>
                    </a:lnTo>
                    <a:lnTo>
                      <a:pt x="271" y="546"/>
                    </a:lnTo>
                    <a:lnTo>
                      <a:pt x="269" y="546"/>
                    </a:lnTo>
                    <a:lnTo>
                      <a:pt x="269" y="544"/>
                    </a:lnTo>
                    <a:lnTo>
                      <a:pt x="274" y="542"/>
                    </a:lnTo>
                    <a:lnTo>
                      <a:pt x="274" y="540"/>
                    </a:lnTo>
                    <a:lnTo>
                      <a:pt x="271" y="537"/>
                    </a:lnTo>
                    <a:lnTo>
                      <a:pt x="274" y="533"/>
                    </a:lnTo>
                    <a:lnTo>
                      <a:pt x="271" y="531"/>
                    </a:lnTo>
                    <a:lnTo>
                      <a:pt x="269" y="531"/>
                    </a:lnTo>
                    <a:lnTo>
                      <a:pt x="265" y="535"/>
                    </a:lnTo>
                    <a:lnTo>
                      <a:pt x="265" y="531"/>
                    </a:lnTo>
                    <a:lnTo>
                      <a:pt x="260" y="526"/>
                    </a:lnTo>
                    <a:lnTo>
                      <a:pt x="254" y="528"/>
                    </a:lnTo>
                    <a:lnTo>
                      <a:pt x="247" y="520"/>
                    </a:lnTo>
                    <a:lnTo>
                      <a:pt x="240" y="520"/>
                    </a:lnTo>
                    <a:lnTo>
                      <a:pt x="236" y="515"/>
                    </a:lnTo>
                    <a:lnTo>
                      <a:pt x="234" y="517"/>
                    </a:lnTo>
                    <a:lnTo>
                      <a:pt x="234" y="515"/>
                    </a:lnTo>
                    <a:lnTo>
                      <a:pt x="227" y="515"/>
                    </a:lnTo>
                    <a:lnTo>
                      <a:pt x="225" y="520"/>
                    </a:lnTo>
                    <a:lnTo>
                      <a:pt x="218" y="520"/>
                    </a:lnTo>
                    <a:lnTo>
                      <a:pt x="216" y="522"/>
                    </a:lnTo>
                    <a:lnTo>
                      <a:pt x="211" y="522"/>
                    </a:lnTo>
                    <a:lnTo>
                      <a:pt x="205" y="517"/>
                    </a:lnTo>
                    <a:lnTo>
                      <a:pt x="196" y="515"/>
                    </a:lnTo>
                    <a:lnTo>
                      <a:pt x="191" y="511"/>
                    </a:lnTo>
                    <a:lnTo>
                      <a:pt x="187" y="511"/>
                    </a:lnTo>
                    <a:lnTo>
                      <a:pt x="182" y="506"/>
                    </a:lnTo>
                    <a:lnTo>
                      <a:pt x="180" y="504"/>
                    </a:lnTo>
                    <a:lnTo>
                      <a:pt x="171" y="506"/>
                    </a:lnTo>
                    <a:lnTo>
                      <a:pt x="169" y="508"/>
                    </a:lnTo>
                    <a:lnTo>
                      <a:pt x="167" y="513"/>
                    </a:lnTo>
                    <a:lnTo>
                      <a:pt x="160" y="511"/>
                    </a:lnTo>
                    <a:lnTo>
                      <a:pt x="160" y="508"/>
                    </a:lnTo>
                    <a:lnTo>
                      <a:pt x="158" y="502"/>
                    </a:lnTo>
                    <a:lnTo>
                      <a:pt x="160" y="504"/>
                    </a:lnTo>
                    <a:lnTo>
                      <a:pt x="162" y="504"/>
                    </a:lnTo>
                    <a:lnTo>
                      <a:pt x="162" y="502"/>
                    </a:lnTo>
                    <a:lnTo>
                      <a:pt x="167" y="500"/>
                    </a:lnTo>
                    <a:lnTo>
                      <a:pt x="167" y="497"/>
                    </a:lnTo>
                    <a:lnTo>
                      <a:pt x="167" y="495"/>
                    </a:lnTo>
                    <a:lnTo>
                      <a:pt x="164" y="495"/>
                    </a:lnTo>
                    <a:lnTo>
                      <a:pt x="160" y="493"/>
                    </a:lnTo>
                    <a:lnTo>
                      <a:pt x="160" y="495"/>
                    </a:lnTo>
                    <a:lnTo>
                      <a:pt x="151" y="493"/>
                    </a:lnTo>
                    <a:lnTo>
                      <a:pt x="147" y="493"/>
                    </a:lnTo>
                    <a:lnTo>
                      <a:pt x="147" y="497"/>
                    </a:lnTo>
                    <a:lnTo>
                      <a:pt x="144" y="497"/>
                    </a:lnTo>
                    <a:lnTo>
                      <a:pt x="144" y="500"/>
                    </a:lnTo>
                    <a:lnTo>
                      <a:pt x="142" y="500"/>
                    </a:lnTo>
                    <a:lnTo>
                      <a:pt x="138" y="497"/>
                    </a:lnTo>
                    <a:lnTo>
                      <a:pt x="135" y="500"/>
                    </a:lnTo>
                    <a:lnTo>
                      <a:pt x="138" y="504"/>
                    </a:lnTo>
                    <a:lnTo>
                      <a:pt x="135" y="504"/>
                    </a:lnTo>
                    <a:lnTo>
                      <a:pt x="133" y="506"/>
                    </a:lnTo>
                    <a:lnTo>
                      <a:pt x="133" y="504"/>
                    </a:lnTo>
                    <a:lnTo>
                      <a:pt x="133" y="502"/>
                    </a:lnTo>
                    <a:lnTo>
                      <a:pt x="131" y="500"/>
                    </a:lnTo>
                    <a:lnTo>
                      <a:pt x="129" y="500"/>
                    </a:lnTo>
                    <a:lnTo>
                      <a:pt x="127" y="502"/>
                    </a:lnTo>
                    <a:lnTo>
                      <a:pt x="124" y="500"/>
                    </a:lnTo>
                    <a:lnTo>
                      <a:pt x="122" y="502"/>
                    </a:lnTo>
                    <a:lnTo>
                      <a:pt x="115" y="497"/>
                    </a:lnTo>
                    <a:lnTo>
                      <a:pt x="115" y="500"/>
                    </a:lnTo>
                    <a:lnTo>
                      <a:pt x="115" y="502"/>
                    </a:lnTo>
                    <a:lnTo>
                      <a:pt x="111" y="500"/>
                    </a:lnTo>
                    <a:lnTo>
                      <a:pt x="104" y="497"/>
                    </a:lnTo>
                    <a:lnTo>
                      <a:pt x="100" y="497"/>
                    </a:lnTo>
                    <a:lnTo>
                      <a:pt x="98" y="495"/>
                    </a:lnTo>
                    <a:lnTo>
                      <a:pt x="95" y="495"/>
                    </a:lnTo>
                    <a:lnTo>
                      <a:pt x="93" y="497"/>
                    </a:lnTo>
                    <a:lnTo>
                      <a:pt x="91" y="497"/>
                    </a:lnTo>
                    <a:lnTo>
                      <a:pt x="89" y="500"/>
                    </a:lnTo>
                    <a:lnTo>
                      <a:pt x="91" y="502"/>
                    </a:lnTo>
                    <a:lnTo>
                      <a:pt x="89" y="504"/>
                    </a:lnTo>
                    <a:lnTo>
                      <a:pt x="86" y="504"/>
                    </a:lnTo>
                    <a:lnTo>
                      <a:pt x="84" y="504"/>
                    </a:lnTo>
                    <a:lnTo>
                      <a:pt x="82" y="506"/>
                    </a:lnTo>
                    <a:lnTo>
                      <a:pt x="75" y="508"/>
                    </a:lnTo>
                    <a:lnTo>
                      <a:pt x="73" y="511"/>
                    </a:lnTo>
                    <a:lnTo>
                      <a:pt x="73" y="508"/>
                    </a:lnTo>
                    <a:lnTo>
                      <a:pt x="66" y="513"/>
                    </a:lnTo>
                    <a:lnTo>
                      <a:pt x="62" y="513"/>
                    </a:lnTo>
                    <a:lnTo>
                      <a:pt x="60" y="511"/>
                    </a:lnTo>
                    <a:lnTo>
                      <a:pt x="60" y="508"/>
                    </a:lnTo>
                    <a:lnTo>
                      <a:pt x="58" y="508"/>
                    </a:lnTo>
                    <a:lnTo>
                      <a:pt x="55" y="517"/>
                    </a:lnTo>
                    <a:lnTo>
                      <a:pt x="58" y="520"/>
                    </a:lnTo>
                    <a:lnTo>
                      <a:pt x="55" y="522"/>
                    </a:lnTo>
                    <a:lnTo>
                      <a:pt x="51" y="522"/>
                    </a:lnTo>
                    <a:lnTo>
                      <a:pt x="53" y="520"/>
                    </a:lnTo>
                    <a:lnTo>
                      <a:pt x="53" y="517"/>
                    </a:lnTo>
                    <a:lnTo>
                      <a:pt x="49" y="520"/>
                    </a:lnTo>
                    <a:lnTo>
                      <a:pt x="51" y="513"/>
                    </a:lnTo>
                    <a:lnTo>
                      <a:pt x="46" y="508"/>
                    </a:lnTo>
                    <a:lnTo>
                      <a:pt x="49" y="508"/>
                    </a:lnTo>
                    <a:lnTo>
                      <a:pt x="49" y="506"/>
                    </a:lnTo>
                    <a:lnTo>
                      <a:pt x="53" y="504"/>
                    </a:lnTo>
                    <a:lnTo>
                      <a:pt x="53" y="502"/>
                    </a:lnTo>
                    <a:lnTo>
                      <a:pt x="55" y="500"/>
                    </a:lnTo>
                    <a:lnTo>
                      <a:pt x="71" y="497"/>
                    </a:lnTo>
                    <a:lnTo>
                      <a:pt x="71" y="495"/>
                    </a:lnTo>
                    <a:lnTo>
                      <a:pt x="73" y="495"/>
                    </a:lnTo>
                    <a:lnTo>
                      <a:pt x="80" y="491"/>
                    </a:lnTo>
                    <a:lnTo>
                      <a:pt x="82" y="491"/>
                    </a:lnTo>
                    <a:lnTo>
                      <a:pt x="89" y="488"/>
                    </a:lnTo>
                    <a:lnTo>
                      <a:pt x="93" y="488"/>
                    </a:lnTo>
                    <a:lnTo>
                      <a:pt x="93" y="486"/>
                    </a:lnTo>
                    <a:lnTo>
                      <a:pt x="95" y="484"/>
                    </a:lnTo>
                    <a:lnTo>
                      <a:pt x="91" y="482"/>
                    </a:lnTo>
                    <a:lnTo>
                      <a:pt x="91" y="486"/>
                    </a:lnTo>
                    <a:lnTo>
                      <a:pt x="89" y="486"/>
                    </a:lnTo>
                    <a:lnTo>
                      <a:pt x="86" y="486"/>
                    </a:lnTo>
                    <a:lnTo>
                      <a:pt x="84" y="480"/>
                    </a:lnTo>
                    <a:lnTo>
                      <a:pt x="82" y="484"/>
                    </a:lnTo>
                    <a:lnTo>
                      <a:pt x="78" y="482"/>
                    </a:lnTo>
                    <a:lnTo>
                      <a:pt x="78" y="484"/>
                    </a:lnTo>
                    <a:lnTo>
                      <a:pt x="71" y="482"/>
                    </a:lnTo>
                    <a:lnTo>
                      <a:pt x="66" y="482"/>
                    </a:lnTo>
                    <a:lnTo>
                      <a:pt x="69" y="475"/>
                    </a:lnTo>
                    <a:lnTo>
                      <a:pt x="64" y="475"/>
                    </a:lnTo>
                    <a:lnTo>
                      <a:pt x="62" y="477"/>
                    </a:lnTo>
                    <a:lnTo>
                      <a:pt x="60" y="477"/>
                    </a:lnTo>
                    <a:lnTo>
                      <a:pt x="62" y="473"/>
                    </a:lnTo>
                    <a:lnTo>
                      <a:pt x="58" y="473"/>
                    </a:lnTo>
                    <a:lnTo>
                      <a:pt x="60" y="473"/>
                    </a:lnTo>
                    <a:lnTo>
                      <a:pt x="60" y="471"/>
                    </a:lnTo>
                    <a:lnTo>
                      <a:pt x="62" y="471"/>
                    </a:lnTo>
                    <a:lnTo>
                      <a:pt x="64" y="471"/>
                    </a:lnTo>
                    <a:lnTo>
                      <a:pt x="71" y="468"/>
                    </a:lnTo>
                    <a:lnTo>
                      <a:pt x="73" y="468"/>
                    </a:lnTo>
                    <a:lnTo>
                      <a:pt x="73" y="466"/>
                    </a:lnTo>
                    <a:lnTo>
                      <a:pt x="73" y="464"/>
                    </a:lnTo>
                    <a:lnTo>
                      <a:pt x="73" y="462"/>
                    </a:lnTo>
                    <a:lnTo>
                      <a:pt x="80" y="462"/>
                    </a:lnTo>
                    <a:lnTo>
                      <a:pt x="84" y="457"/>
                    </a:lnTo>
                    <a:lnTo>
                      <a:pt x="78" y="455"/>
                    </a:lnTo>
                    <a:lnTo>
                      <a:pt x="80" y="453"/>
                    </a:lnTo>
                    <a:lnTo>
                      <a:pt x="78" y="449"/>
                    </a:lnTo>
                    <a:lnTo>
                      <a:pt x="75" y="449"/>
                    </a:lnTo>
                    <a:lnTo>
                      <a:pt x="73" y="449"/>
                    </a:lnTo>
                    <a:lnTo>
                      <a:pt x="75" y="446"/>
                    </a:lnTo>
                    <a:lnTo>
                      <a:pt x="71" y="444"/>
                    </a:lnTo>
                    <a:lnTo>
                      <a:pt x="75" y="442"/>
                    </a:lnTo>
                    <a:lnTo>
                      <a:pt x="75" y="437"/>
                    </a:lnTo>
                    <a:lnTo>
                      <a:pt x="69" y="440"/>
                    </a:lnTo>
                    <a:lnTo>
                      <a:pt x="64" y="437"/>
                    </a:lnTo>
                    <a:lnTo>
                      <a:pt x="64" y="435"/>
                    </a:lnTo>
                    <a:lnTo>
                      <a:pt x="62" y="435"/>
                    </a:lnTo>
                    <a:lnTo>
                      <a:pt x="58" y="433"/>
                    </a:lnTo>
                    <a:lnTo>
                      <a:pt x="53" y="431"/>
                    </a:lnTo>
                    <a:lnTo>
                      <a:pt x="49" y="429"/>
                    </a:lnTo>
                    <a:lnTo>
                      <a:pt x="49" y="426"/>
                    </a:lnTo>
                    <a:lnTo>
                      <a:pt x="46" y="426"/>
                    </a:lnTo>
                    <a:lnTo>
                      <a:pt x="49" y="420"/>
                    </a:lnTo>
                    <a:lnTo>
                      <a:pt x="44" y="417"/>
                    </a:lnTo>
                    <a:lnTo>
                      <a:pt x="42" y="413"/>
                    </a:lnTo>
                    <a:lnTo>
                      <a:pt x="35" y="411"/>
                    </a:lnTo>
                    <a:lnTo>
                      <a:pt x="35" y="409"/>
                    </a:lnTo>
                    <a:lnTo>
                      <a:pt x="35" y="404"/>
                    </a:lnTo>
                    <a:lnTo>
                      <a:pt x="37" y="402"/>
                    </a:lnTo>
                    <a:lnTo>
                      <a:pt x="35" y="400"/>
                    </a:lnTo>
                    <a:lnTo>
                      <a:pt x="33" y="402"/>
                    </a:lnTo>
                    <a:lnTo>
                      <a:pt x="31" y="400"/>
                    </a:lnTo>
                    <a:lnTo>
                      <a:pt x="35" y="393"/>
                    </a:lnTo>
                    <a:lnTo>
                      <a:pt x="35" y="386"/>
                    </a:lnTo>
                    <a:lnTo>
                      <a:pt x="35" y="384"/>
                    </a:lnTo>
                    <a:lnTo>
                      <a:pt x="31" y="384"/>
                    </a:lnTo>
                    <a:lnTo>
                      <a:pt x="29" y="382"/>
                    </a:lnTo>
                    <a:lnTo>
                      <a:pt x="31" y="382"/>
                    </a:lnTo>
                    <a:lnTo>
                      <a:pt x="31" y="380"/>
                    </a:lnTo>
                    <a:lnTo>
                      <a:pt x="31" y="375"/>
                    </a:lnTo>
                    <a:lnTo>
                      <a:pt x="29" y="373"/>
                    </a:lnTo>
                    <a:lnTo>
                      <a:pt x="26" y="371"/>
                    </a:lnTo>
                    <a:lnTo>
                      <a:pt x="29" y="371"/>
                    </a:lnTo>
                    <a:lnTo>
                      <a:pt x="29" y="369"/>
                    </a:lnTo>
                    <a:lnTo>
                      <a:pt x="33" y="366"/>
                    </a:lnTo>
                    <a:lnTo>
                      <a:pt x="35" y="364"/>
                    </a:lnTo>
                    <a:lnTo>
                      <a:pt x="46" y="364"/>
                    </a:lnTo>
                    <a:lnTo>
                      <a:pt x="44" y="360"/>
                    </a:lnTo>
                    <a:lnTo>
                      <a:pt x="46" y="360"/>
                    </a:lnTo>
                    <a:lnTo>
                      <a:pt x="51" y="362"/>
                    </a:lnTo>
                    <a:lnTo>
                      <a:pt x="53" y="360"/>
                    </a:lnTo>
                    <a:lnTo>
                      <a:pt x="55" y="357"/>
                    </a:lnTo>
                    <a:lnTo>
                      <a:pt x="55" y="353"/>
                    </a:lnTo>
                    <a:lnTo>
                      <a:pt x="58" y="353"/>
                    </a:lnTo>
                    <a:lnTo>
                      <a:pt x="60" y="353"/>
                    </a:lnTo>
                    <a:lnTo>
                      <a:pt x="62" y="353"/>
                    </a:lnTo>
                    <a:lnTo>
                      <a:pt x="64" y="351"/>
                    </a:lnTo>
                    <a:lnTo>
                      <a:pt x="64" y="349"/>
                    </a:lnTo>
                    <a:lnTo>
                      <a:pt x="60" y="349"/>
                    </a:lnTo>
                    <a:lnTo>
                      <a:pt x="64" y="344"/>
                    </a:lnTo>
                    <a:lnTo>
                      <a:pt x="55" y="337"/>
                    </a:lnTo>
                    <a:lnTo>
                      <a:pt x="55" y="335"/>
                    </a:lnTo>
                    <a:lnTo>
                      <a:pt x="55" y="331"/>
                    </a:lnTo>
                    <a:lnTo>
                      <a:pt x="55" y="329"/>
                    </a:lnTo>
                    <a:lnTo>
                      <a:pt x="58" y="331"/>
                    </a:lnTo>
                    <a:lnTo>
                      <a:pt x="60" y="326"/>
                    </a:lnTo>
                    <a:lnTo>
                      <a:pt x="58" y="324"/>
                    </a:lnTo>
                    <a:lnTo>
                      <a:pt x="58" y="322"/>
                    </a:lnTo>
                    <a:lnTo>
                      <a:pt x="64" y="320"/>
                    </a:lnTo>
                    <a:lnTo>
                      <a:pt x="64" y="317"/>
                    </a:lnTo>
                    <a:lnTo>
                      <a:pt x="60" y="315"/>
                    </a:lnTo>
                    <a:lnTo>
                      <a:pt x="58" y="317"/>
                    </a:lnTo>
                    <a:lnTo>
                      <a:pt x="58" y="313"/>
                    </a:lnTo>
                    <a:lnTo>
                      <a:pt x="62" y="315"/>
                    </a:lnTo>
                    <a:lnTo>
                      <a:pt x="62" y="311"/>
                    </a:lnTo>
                    <a:lnTo>
                      <a:pt x="64" y="309"/>
                    </a:lnTo>
                    <a:lnTo>
                      <a:pt x="60" y="309"/>
                    </a:lnTo>
                    <a:lnTo>
                      <a:pt x="53" y="306"/>
                    </a:lnTo>
                    <a:lnTo>
                      <a:pt x="53" y="304"/>
                    </a:lnTo>
                    <a:lnTo>
                      <a:pt x="55" y="304"/>
                    </a:lnTo>
                    <a:lnTo>
                      <a:pt x="58" y="304"/>
                    </a:lnTo>
                    <a:lnTo>
                      <a:pt x="58" y="300"/>
                    </a:lnTo>
                    <a:lnTo>
                      <a:pt x="53" y="295"/>
                    </a:lnTo>
                    <a:lnTo>
                      <a:pt x="58" y="293"/>
                    </a:lnTo>
                    <a:lnTo>
                      <a:pt x="53" y="286"/>
                    </a:lnTo>
                    <a:lnTo>
                      <a:pt x="55" y="284"/>
                    </a:lnTo>
                    <a:lnTo>
                      <a:pt x="49" y="282"/>
                    </a:lnTo>
                    <a:lnTo>
                      <a:pt x="49" y="280"/>
                    </a:lnTo>
                    <a:lnTo>
                      <a:pt x="44" y="278"/>
                    </a:lnTo>
                    <a:lnTo>
                      <a:pt x="40" y="275"/>
                    </a:lnTo>
                    <a:lnTo>
                      <a:pt x="40" y="273"/>
                    </a:lnTo>
                    <a:lnTo>
                      <a:pt x="35" y="273"/>
                    </a:lnTo>
                    <a:lnTo>
                      <a:pt x="29" y="264"/>
                    </a:lnTo>
                    <a:lnTo>
                      <a:pt x="29" y="262"/>
                    </a:lnTo>
                    <a:lnTo>
                      <a:pt x="31" y="260"/>
                    </a:lnTo>
                    <a:lnTo>
                      <a:pt x="35" y="258"/>
                    </a:lnTo>
                    <a:lnTo>
                      <a:pt x="35" y="255"/>
                    </a:lnTo>
                    <a:lnTo>
                      <a:pt x="31" y="253"/>
                    </a:lnTo>
                    <a:lnTo>
                      <a:pt x="33" y="246"/>
                    </a:lnTo>
                    <a:lnTo>
                      <a:pt x="33" y="244"/>
                    </a:lnTo>
                    <a:lnTo>
                      <a:pt x="33" y="242"/>
                    </a:lnTo>
                    <a:lnTo>
                      <a:pt x="29" y="242"/>
                    </a:lnTo>
                    <a:lnTo>
                      <a:pt x="26" y="240"/>
                    </a:lnTo>
                    <a:lnTo>
                      <a:pt x="24" y="238"/>
                    </a:lnTo>
                    <a:lnTo>
                      <a:pt x="17" y="233"/>
                    </a:lnTo>
                    <a:lnTo>
                      <a:pt x="20" y="231"/>
                    </a:lnTo>
                    <a:lnTo>
                      <a:pt x="15" y="231"/>
                    </a:lnTo>
                    <a:lnTo>
                      <a:pt x="15" y="229"/>
                    </a:lnTo>
                    <a:lnTo>
                      <a:pt x="17" y="229"/>
                    </a:lnTo>
                    <a:lnTo>
                      <a:pt x="17" y="224"/>
                    </a:lnTo>
                    <a:lnTo>
                      <a:pt x="17" y="222"/>
                    </a:lnTo>
                    <a:lnTo>
                      <a:pt x="13" y="220"/>
                    </a:lnTo>
                    <a:lnTo>
                      <a:pt x="13" y="218"/>
                    </a:lnTo>
                    <a:lnTo>
                      <a:pt x="20" y="215"/>
                    </a:lnTo>
                    <a:lnTo>
                      <a:pt x="15" y="213"/>
                    </a:lnTo>
                    <a:lnTo>
                      <a:pt x="17" y="211"/>
                    </a:lnTo>
                    <a:lnTo>
                      <a:pt x="15" y="209"/>
                    </a:lnTo>
                    <a:lnTo>
                      <a:pt x="17" y="200"/>
                    </a:lnTo>
                    <a:lnTo>
                      <a:pt x="11" y="195"/>
                    </a:lnTo>
                    <a:lnTo>
                      <a:pt x="11" y="191"/>
                    </a:lnTo>
                    <a:lnTo>
                      <a:pt x="4" y="186"/>
                    </a:lnTo>
                    <a:lnTo>
                      <a:pt x="6" y="182"/>
                    </a:lnTo>
                    <a:lnTo>
                      <a:pt x="6" y="180"/>
                    </a:lnTo>
                    <a:lnTo>
                      <a:pt x="6" y="175"/>
                    </a:lnTo>
                    <a:lnTo>
                      <a:pt x="4" y="169"/>
                    </a:lnTo>
                    <a:lnTo>
                      <a:pt x="9" y="166"/>
                    </a:lnTo>
                    <a:lnTo>
                      <a:pt x="6" y="162"/>
                    </a:lnTo>
                    <a:lnTo>
                      <a:pt x="9" y="155"/>
                    </a:lnTo>
                    <a:lnTo>
                      <a:pt x="9" y="153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9" y="146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6" y="138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2" y="129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2" y="122"/>
                    </a:lnTo>
                    <a:lnTo>
                      <a:pt x="0" y="115"/>
                    </a:lnTo>
                    <a:lnTo>
                      <a:pt x="2" y="109"/>
                    </a:lnTo>
                    <a:lnTo>
                      <a:pt x="6" y="107"/>
                    </a:lnTo>
                    <a:lnTo>
                      <a:pt x="4" y="104"/>
                    </a:lnTo>
                    <a:lnTo>
                      <a:pt x="9" y="100"/>
                    </a:lnTo>
                    <a:lnTo>
                      <a:pt x="4" y="95"/>
                    </a:lnTo>
                    <a:lnTo>
                      <a:pt x="4" y="91"/>
                    </a:lnTo>
                    <a:lnTo>
                      <a:pt x="9" y="89"/>
                    </a:lnTo>
                    <a:lnTo>
                      <a:pt x="9" y="87"/>
                    </a:lnTo>
                    <a:lnTo>
                      <a:pt x="11" y="84"/>
                    </a:lnTo>
                    <a:lnTo>
                      <a:pt x="11" y="80"/>
                    </a:lnTo>
                    <a:lnTo>
                      <a:pt x="13" y="78"/>
                    </a:lnTo>
                    <a:lnTo>
                      <a:pt x="13" y="73"/>
                    </a:lnTo>
                    <a:lnTo>
                      <a:pt x="15" y="71"/>
                    </a:lnTo>
                    <a:lnTo>
                      <a:pt x="20" y="64"/>
                    </a:lnTo>
                    <a:lnTo>
                      <a:pt x="22" y="62"/>
                    </a:lnTo>
                    <a:lnTo>
                      <a:pt x="24" y="58"/>
                    </a:lnTo>
                    <a:lnTo>
                      <a:pt x="26" y="51"/>
                    </a:lnTo>
                    <a:lnTo>
                      <a:pt x="35" y="49"/>
                    </a:lnTo>
                    <a:lnTo>
                      <a:pt x="40" y="47"/>
                    </a:lnTo>
                    <a:lnTo>
                      <a:pt x="44" y="44"/>
                    </a:lnTo>
                    <a:lnTo>
                      <a:pt x="46" y="44"/>
                    </a:lnTo>
                    <a:lnTo>
                      <a:pt x="44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9" y="35"/>
                    </a:lnTo>
                    <a:lnTo>
                      <a:pt x="51" y="35"/>
                    </a:lnTo>
                    <a:lnTo>
                      <a:pt x="55" y="31"/>
                    </a:lnTo>
                    <a:lnTo>
                      <a:pt x="62" y="18"/>
                    </a:lnTo>
                    <a:lnTo>
                      <a:pt x="69" y="15"/>
                    </a:lnTo>
                    <a:lnTo>
                      <a:pt x="69" y="11"/>
                    </a:lnTo>
                    <a:lnTo>
                      <a:pt x="71" y="7"/>
                    </a:lnTo>
                    <a:lnTo>
                      <a:pt x="69" y="2"/>
                    </a:lnTo>
                    <a:lnTo>
                      <a:pt x="7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39" name="Freeform 902"/>
              <p:cNvSpPr>
                <a:spLocks/>
              </p:cNvSpPr>
              <p:nvPr/>
            </p:nvSpPr>
            <p:spPr bwMode="auto">
              <a:xfrm>
                <a:off x="2652" y="904"/>
                <a:ext cx="492" cy="393"/>
              </a:xfrm>
              <a:custGeom>
                <a:avLst/>
                <a:gdLst>
                  <a:gd name="T0" fmla="*/ 245 w 492"/>
                  <a:gd name="T1" fmla="*/ 40 h 393"/>
                  <a:gd name="T2" fmla="*/ 276 w 492"/>
                  <a:gd name="T3" fmla="*/ 64 h 393"/>
                  <a:gd name="T4" fmla="*/ 298 w 492"/>
                  <a:gd name="T5" fmla="*/ 69 h 393"/>
                  <a:gd name="T6" fmla="*/ 334 w 492"/>
                  <a:gd name="T7" fmla="*/ 82 h 393"/>
                  <a:gd name="T8" fmla="*/ 367 w 492"/>
                  <a:gd name="T9" fmla="*/ 95 h 393"/>
                  <a:gd name="T10" fmla="*/ 378 w 492"/>
                  <a:gd name="T11" fmla="*/ 111 h 393"/>
                  <a:gd name="T12" fmla="*/ 381 w 492"/>
                  <a:gd name="T13" fmla="*/ 129 h 393"/>
                  <a:gd name="T14" fmla="*/ 405 w 492"/>
                  <a:gd name="T15" fmla="*/ 133 h 393"/>
                  <a:gd name="T16" fmla="*/ 452 w 492"/>
                  <a:gd name="T17" fmla="*/ 153 h 393"/>
                  <a:gd name="T18" fmla="*/ 481 w 492"/>
                  <a:gd name="T19" fmla="*/ 175 h 393"/>
                  <a:gd name="T20" fmla="*/ 463 w 492"/>
                  <a:gd name="T21" fmla="*/ 195 h 393"/>
                  <a:gd name="T22" fmla="*/ 434 w 492"/>
                  <a:gd name="T23" fmla="*/ 215 h 393"/>
                  <a:gd name="T24" fmla="*/ 412 w 492"/>
                  <a:gd name="T25" fmla="*/ 238 h 393"/>
                  <a:gd name="T26" fmla="*/ 401 w 492"/>
                  <a:gd name="T27" fmla="*/ 251 h 393"/>
                  <a:gd name="T28" fmla="*/ 403 w 492"/>
                  <a:gd name="T29" fmla="*/ 271 h 393"/>
                  <a:gd name="T30" fmla="*/ 396 w 492"/>
                  <a:gd name="T31" fmla="*/ 277 h 393"/>
                  <a:gd name="T32" fmla="*/ 385 w 492"/>
                  <a:gd name="T33" fmla="*/ 289 h 393"/>
                  <a:gd name="T34" fmla="*/ 387 w 492"/>
                  <a:gd name="T35" fmla="*/ 302 h 393"/>
                  <a:gd name="T36" fmla="*/ 387 w 492"/>
                  <a:gd name="T37" fmla="*/ 324 h 393"/>
                  <a:gd name="T38" fmla="*/ 378 w 492"/>
                  <a:gd name="T39" fmla="*/ 335 h 393"/>
                  <a:gd name="T40" fmla="*/ 365 w 492"/>
                  <a:gd name="T41" fmla="*/ 355 h 393"/>
                  <a:gd name="T42" fmla="*/ 345 w 492"/>
                  <a:gd name="T43" fmla="*/ 393 h 393"/>
                  <a:gd name="T44" fmla="*/ 325 w 492"/>
                  <a:gd name="T45" fmla="*/ 377 h 393"/>
                  <a:gd name="T46" fmla="*/ 316 w 492"/>
                  <a:gd name="T47" fmla="*/ 377 h 393"/>
                  <a:gd name="T48" fmla="*/ 314 w 492"/>
                  <a:gd name="T49" fmla="*/ 369 h 393"/>
                  <a:gd name="T50" fmla="*/ 283 w 492"/>
                  <a:gd name="T51" fmla="*/ 375 h 393"/>
                  <a:gd name="T52" fmla="*/ 263 w 492"/>
                  <a:gd name="T53" fmla="*/ 362 h 393"/>
                  <a:gd name="T54" fmla="*/ 231 w 492"/>
                  <a:gd name="T55" fmla="*/ 349 h 393"/>
                  <a:gd name="T56" fmla="*/ 225 w 492"/>
                  <a:gd name="T57" fmla="*/ 335 h 393"/>
                  <a:gd name="T58" fmla="*/ 205 w 492"/>
                  <a:gd name="T59" fmla="*/ 331 h 393"/>
                  <a:gd name="T60" fmla="*/ 193 w 492"/>
                  <a:gd name="T61" fmla="*/ 331 h 393"/>
                  <a:gd name="T62" fmla="*/ 187 w 492"/>
                  <a:gd name="T63" fmla="*/ 320 h 393"/>
                  <a:gd name="T64" fmla="*/ 169 w 492"/>
                  <a:gd name="T65" fmla="*/ 311 h 393"/>
                  <a:gd name="T66" fmla="*/ 173 w 492"/>
                  <a:gd name="T67" fmla="*/ 304 h 393"/>
                  <a:gd name="T68" fmla="*/ 180 w 492"/>
                  <a:gd name="T69" fmla="*/ 300 h 393"/>
                  <a:gd name="T70" fmla="*/ 160 w 492"/>
                  <a:gd name="T71" fmla="*/ 280 h 393"/>
                  <a:gd name="T72" fmla="*/ 109 w 492"/>
                  <a:gd name="T73" fmla="*/ 240 h 393"/>
                  <a:gd name="T74" fmla="*/ 73 w 492"/>
                  <a:gd name="T75" fmla="*/ 264 h 393"/>
                  <a:gd name="T76" fmla="*/ 58 w 492"/>
                  <a:gd name="T77" fmla="*/ 273 h 393"/>
                  <a:gd name="T78" fmla="*/ 55 w 492"/>
                  <a:gd name="T79" fmla="*/ 260 h 393"/>
                  <a:gd name="T80" fmla="*/ 49 w 492"/>
                  <a:gd name="T81" fmla="*/ 253 h 393"/>
                  <a:gd name="T82" fmla="*/ 29 w 492"/>
                  <a:gd name="T83" fmla="*/ 240 h 393"/>
                  <a:gd name="T84" fmla="*/ 22 w 492"/>
                  <a:gd name="T85" fmla="*/ 220 h 393"/>
                  <a:gd name="T86" fmla="*/ 35 w 492"/>
                  <a:gd name="T87" fmla="*/ 198 h 393"/>
                  <a:gd name="T88" fmla="*/ 15 w 492"/>
                  <a:gd name="T89" fmla="*/ 155 h 393"/>
                  <a:gd name="T90" fmla="*/ 9 w 492"/>
                  <a:gd name="T91" fmla="*/ 149 h 393"/>
                  <a:gd name="T92" fmla="*/ 26 w 492"/>
                  <a:gd name="T93" fmla="*/ 129 h 393"/>
                  <a:gd name="T94" fmla="*/ 29 w 492"/>
                  <a:gd name="T95" fmla="*/ 118 h 393"/>
                  <a:gd name="T96" fmla="*/ 22 w 492"/>
                  <a:gd name="T97" fmla="*/ 89 h 393"/>
                  <a:gd name="T98" fmla="*/ 24 w 492"/>
                  <a:gd name="T99" fmla="*/ 78 h 393"/>
                  <a:gd name="T100" fmla="*/ 35 w 492"/>
                  <a:gd name="T101" fmla="*/ 67 h 393"/>
                  <a:gd name="T102" fmla="*/ 44 w 492"/>
                  <a:gd name="T103" fmla="*/ 49 h 393"/>
                  <a:gd name="T104" fmla="*/ 66 w 492"/>
                  <a:gd name="T105" fmla="*/ 42 h 393"/>
                  <a:gd name="T106" fmla="*/ 89 w 492"/>
                  <a:gd name="T107" fmla="*/ 35 h 393"/>
                  <a:gd name="T108" fmla="*/ 118 w 492"/>
                  <a:gd name="T109" fmla="*/ 33 h 393"/>
                  <a:gd name="T110" fmla="*/ 147 w 492"/>
                  <a:gd name="T111" fmla="*/ 33 h 393"/>
                  <a:gd name="T112" fmla="*/ 178 w 492"/>
                  <a:gd name="T113" fmla="*/ 44 h 393"/>
                  <a:gd name="T114" fmla="*/ 200 w 492"/>
                  <a:gd name="T115" fmla="*/ 47 h 393"/>
                  <a:gd name="T116" fmla="*/ 191 w 492"/>
                  <a:gd name="T117" fmla="*/ 29 h 393"/>
                  <a:gd name="T118" fmla="*/ 211 w 492"/>
                  <a:gd name="T119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2" h="393">
                    <a:moveTo>
                      <a:pt x="231" y="18"/>
                    </a:moveTo>
                    <a:lnTo>
                      <a:pt x="236" y="20"/>
                    </a:lnTo>
                    <a:lnTo>
                      <a:pt x="236" y="22"/>
                    </a:lnTo>
                    <a:lnTo>
                      <a:pt x="240" y="24"/>
                    </a:lnTo>
                    <a:lnTo>
                      <a:pt x="238" y="31"/>
                    </a:lnTo>
                    <a:lnTo>
                      <a:pt x="242" y="33"/>
                    </a:lnTo>
                    <a:lnTo>
                      <a:pt x="242" y="35"/>
                    </a:lnTo>
                    <a:lnTo>
                      <a:pt x="245" y="40"/>
                    </a:lnTo>
                    <a:lnTo>
                      <a:pt x="245" y="42"/>
                    </a:lnTo>
                    <a:lnTo>
                      <a:pt x="251" y="49"/>
                    </a:lnTo>
                    <a:lnTo>
                      <a:pt x="258" y="51"/>
                    </a:lnTo>
                    <a:lnTo>
                      <a:pt x="260" y="55"/>
                    </a:lnTo>
                    <a:lnTo>
                      <a:pt x="263" y="58"/>
                    </a:lnTo>
                    <a:lnTo>
                      <a:pt x="263" y="62"/>
                    </a:lnTo>
                    <a:lnTo>
                      <a:pt x="276" y="62"/>
                    </a:lnTo>
                    <a:lnTo>
                      <a:pt x="276" y="64"/>
                    </a:lnTo>
                    <a:lnTo>
                      <a:pt x="278" y="67"/>
                    </a:lnTo>
                    <a:lnTo>
                      <a:pt x="278" y="69"/>
                    </a:lnTo>
                    <a:lnTo>
                      <a:pt x="280" y="69"/>
                    </a:lnTo>
                    <a:lnTo>
                      <a:pt x="280" y="71"/>
                    </a:lnTo>
                    <a:lnTo>
                      <a:pt x="287" y="75"/>
                    </a:lnTo>
                    <a:lnTo>
                      <a:pt x="291" y="73"/>
                    </a:lnTo>
                    <a:lnTo>
                      <a:pt x="296" y="71"/>
                    </a:lnTo>
                    <a:lnTo>
                      <a:pt x="298" y="69"/>
                    </a:lnTo>
                    <a:lnTo>
                      <a:pt x="305" y="69"/>
                    </a:lnTo>
                    <a:lnTo>
                      <a:pt x="309" y="67"/>
                    </a:lnTo>
                    <a:lnTo>
                      <a:pt x="318" y="71"/>
                    </a:lnTo>
                    <a:lnTo>
                      <a:pt x="323" y="69"/>
                    </a:lnTo>
                    <a:lnTo>
                      <a:pt x="327" y="71"/>
                    </a:lnTo>
                    <a:lnTo>
                      <a:pt x="329" y="78"/>
                    </a:lnTo>
                    <a:lnTo>
                      <a:pt x="332" y="78"/>
                    </a:lnTo>
                    <a:lnTo>
                      <a:pt x="334" y="82"/>
                    </a:lnTo>
                    <a:lnTo>
                      <a:pt x="340" y="84"/>
                    </a:lnTo>
                    <a:lnTo>
                      <a:pt x="349" y="89"/>
                    </a:lnTo>
                    <a:lnTo>
                      <a:pt x="354" y="89"/>
                    </a:lnTo>
                    <a:lnTo>
                      <a:pt x="356" y="93"/>
                    </a:lnTo>
                    <a:lnTo>
                      <a:pt x="358" y="95"/>
                    </a:lnTo>
                    <a:lnTo>
                      <a:pt x="363" y="100"/>
                    </a:lnTo>
                    <a:lnTo>
                      <a:pt x="367" y="95"/>
                    </a:lnTo>
                    <a:lnTo>
                      <a:pt x="367" y="95"/>
                    </a:lnTo>
                    <a:lnTo>
                      <a:pt x="369" y="93"/>
                    </a:lnTo>
                    <a:lnTo>
                      <a:pt x="374" y="98"/>
                    </a:lnTo>
                    <a:lnTo>
                      <a:pt x="374" y="102"/>
                    </a:lnTo>
                    <a:lnTo>
                      <a:pt x="376" y="102"/>
                    </a:lnTo>
                    <a:lnTo>
                      <a:pt x="378" y="100"/>
                    </a:lnTo>
                    <a:lnTo>
                      <a:pt x="378" y="102"/>
                    </a:lnTo>
                    <a:lnTo>
                      <a:pt x="381" y="104"/>
                    </a:lnTo>
                    <a:lnTo>
                      <a:pt x="378" y="111"/>
                    </a:lnTo>
                    <a:lnTo>
                      <a:pt x="374" y="113"/>
                    </a:lnTo>
                    <a:lnTo>
                      <a:pt x="374" y="115"/>
                    </a:lnTo>
                    <a:lnTo>
                      <a:pt x="376" y="118"/>
                    </a:lnTo>
                    <a:lnTo>
                      <a:pt x="376" y="122"/>
                    </a:lnTo>
                    <a:lnTo>
                      <a:pt x="378" y="122"/>
                    </a:lnTo>
                    <a:lnTo>
                      <a:pt x="376" y="124"/>
                    </a:lnTo>
                    <a:lnTo>
                      <a:pt x="378" y="126"/>
                    </a:lnTo>
                    <a:lnTo>
                      <a:pt x="381" y="129"/>
                    </a:lnTo>
                    <a:lnTo>
                      <a:pt x="383" y="129"/>
                    </a:lnTo>
                    <a:lnTo>
                      <a:pt x="385" y="129"/>
                    </a:lnTo>
                    <a:lnTo>
                      <a:pt x="387" y="129"/>
                    </a:lnTo>
                    <a:lnTo>
                      <a:pt x="392" y="129"/>
                    </a:lnTo>
                    <a:lnTo>
                      <a:pt x="392" y="131"/>
                    </a:lnTo>
                    <a:lnTo>
                      <a:pt x="401" y="135"/>
                    </a:lnTo>
                    <a:lnTo>
                      <a:pt x="401" y="135"/>
                    </a:lnTo>
                    <a:lnTo>
                      <a:pt x="405" y="133"/>
                    </a:lnTo>
                    <a:lnTo>
                      <a:pt x="407" y="138"/>
                    </a:lnTo>
                    <a:lnTo>
                      <a:pt x="416" y="140"/>
                    </a:lnTo>
                    <a:lnTo>
                      <a:pt x="423" y="144"/>
                    </a:lnTo>
                    <a:lnTo>
                      <a:pt x="423" y="144"/>
                    </a:lnTo>
                    <a:lnTo>
                      <a:pt x="427" y="144"/>
                    </a:lnTo>
                    <a:lnTo>
                      <a:pt x="427" y="140"/>
                    </a:lnTo>
                    <a:lnTo>
                      <a:pt x="430" y="140"/>
                    </a:lnTo>
                    <a:lnTo>
                      <a:pt x="452" y="153"/>
                    </a:lnTo>
                    <a:lnTo>
                      <a:pt x="459" y="162"/>
                    </a:lnTo>
                    <a:lnTo>
                      <a:pt x="463" y="164"/>
                    </a:lnTo>
                    <a:lnTo>
                      <a:pt x="490" y="171"/>
                    </a:lnTo>
                    <a:lnTo>
                      <a:pt x="492" y="173"/>
                    </a:lnTo>
                    <a:lnTo>
                      <a:pt x="492" y="175"/>
                    </a:lnTo>
                    <a:lnTo>
                      <a:pt x="490" y="175"/>
                    </a:lnTo>
                    <a:lnTo>
                      <a:pt x="487" y="175"/>
                    </a:lnTo>
                    <a:lnTo>
                      <a:pt x="481" y="175"/>
                    </a:lnTo>
                    <a:lnTo>
                      <a:pt x="476" y="178"/>
                    </a:lnTo>
                    <a:lnTo>
                      <a:pt x="470" y="186"/>
                    </a:lnTo>
                    <a:lnTo>
                      <a:pt x="472" y="186"/>
                    </a:lnTo>
                    <a:lnTo>
                      <a:pt x="472" y="191"/>
                    </a:lnTo>
                    <a:lnTo>
                      <a:pt x="467" y="193"/>
                    </a:lnTo>
                    <a:lnTo>
                      <a:pt x="467" y="195"/>
                    </a:lnTo>
                    <a:lnTo>
                      <a:pt x="467" y="195"/>
                    </a:lnTo>
                    <a:lnTo>
                      <a:pt x="463" y="195"/>
                    </a:lnTo>
                    <a:lnTo>
                      <a:pt x="459" y="202"/>
                    </a:lnTo>
                    <a:lnTo>
                      <a:pt x="456" y="202"/>
                    </a:lnTo>
                    <a:lnTo>
                      <a:pt x="454" y="209"/>
                    </a:lnTo>
                    <a:lnTo>
                      <a:pt x="450" y="211"/>
                    </a:lnTo>
                    <a:lnTo>
                      <a:pt x="443" y="215"/>
                    </a:lnTo>
                    <a:lnTo>
                      <a:pt x="441" y="215"/>
                    </a:lnTo>
                    <a:lnTo>
                      <a:pt x="436" y="215"/>
                    </a:lnTo>
                    <a:lnTo>
                      <a:pt x="434" y="215"/>
                    </a:lnTo>
                    <a:lnTo>
                      <a:pt x="430" y="220"/>
                    </a:lnTo>
                    <a:lnTo>
                      <a:pt x="430" y="224"/>
                    </a:lnTo>
                    <a:lnTo>
                      <a:pt x="427" y="231"/>
                    </a:lnTo>
                    <a:lnTo>
                      <a:pt x="425" y="231"/>
                    </a:lnTo>
                    <a:lnTo>
                      <a:pt x="423" y="235"/>
                    </a:lnTo>
                    <a:lnTo>
                      <a:pt x="421" y="235"/>
                    </a:lnTo>
                    <a:lnTo>
                      <a:pt x="418" y="240"/>
                    </a:lnTo>
                    <a:lnTo>
                      <a:pt x="412" y="238"/>
                    </a:lnTo>
                    <a:lnTo>
                      <a:pt x="410" y="238"/>
                    </a:lnTo>
                    <a:lnTo>
                      <a:pt x="405" y="240"/>
                    </a:lnTo>
                    <a:lnTo>
                      <a:pt x="405" y="244"/>
                    </a:lnTo>
                    <a:lnTo>
                      <a:pt x="403" y="244"/>
                    </a:lnTo>
                    <a:lnTo>
                      <a:pt x="403" y="246"/>
                    </a:lnTo>
                    <a:lnTo>
                      <a:pt x="401" y="246"/>
                    </a:lnTo>
                    <a:lnTo>
                      <a:pt x="401" y="249"/>
                    </a:lnTo>
                    <a:lnTo>
                      <a:pt x="401" y="251"/>
                    </a:lnTo>
                    <a:lnTo>
                      <a:pt x="403" y="255"/>
                    </a:lnTo>
                    <a:lnTo>
                      <a:pt x="405" y="258"/>
                    </a:lnTo>
                    <a:lnTo>
                      <a:pt x="407" y="260"/>
                    </a:lnTo>
                    <a:lnTo>
                      <a:pt x="407" y="262"/>
                    </a:lnTo>
                    <a:lnTo>
                      <a:pt x="407" y="262"/>
                    </a:lnTo>
                    <a:lnTo>
                      <a:pt x="405" y="264"/>
                    </a:lnTo>
                    <a:lnTo>
                      <a:pt x="405" y="269"/>
                    </a:lnTo>
                    <a:lnTo>
                      <a:pt x="403" y="271"/>
                    </a:lnTo>
                    <a:lnTo>
                      <a:pt x="401" y="271"/>
                    </a:lnTo>
                    <a:lnTo>
                      <a:pt x="401" y="273"/>
                    </a:lnTo>
                    <a:lnTo>
                      <a:pt x="398" y="273"/>
                    </a:lnTo>
                    <a:lnTo>
                      <a:pt x="398" y="273"/>
                    </a:lnTo>
                    <a:lnTo>
                      <a:pt x="396" y="273"/>
                    </a:lnTo>
                    <a:lnTo>
                      <a:pt x="396" y="275"/>
                    </a:lnTo>
                    <a:lnTo>
                      <a:pt x="398" y="277"/>
                    </a:lnTo>
                    <a:lnTo>
                      <a:pt x="396" y="277"/>
                    </a:lnTo>
                    <a:lnTo>
                      <a:pt x="392" y="282"/>
                    </a:lnTo>
                    <a:lnTo>
                      <a:pt x="392" y="284"/>
                    </a:lnTo>
                    <a:lnTo>
                      <a:pt x="389" y="282"/>
                    </a:lnTo>
                    <a:lnTo>
                      <a:pt x="387" y="284"/>
                    </a:lnTo>
                    <a:lnTo>
                      <a:pt x="389" y="289"/>
                    </a:lnTo>
                    <a:lnTo>
                      <a:pt x="387" y="289"/>
                    </a:lnTo>
                    <a:lnTo>
                      <a:pt x="387" y="286"/>
                    </a:lnTo>
                    <a:lnTo>
                      <a:pt x="385" y="289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3" y="293"/>
                    </a:lnTo>
                    <a:lnTo>
                      <a:pt x="387" y="297"/>
                    </a:lnTo>
                    <a:lnTo>
                      <a:pt x="387" y="297"/>
                    </a:lnTo>
                    <a:lnTo>
                      <a:pt x="385" y="300"/>
                    </a:lnTo>
                    <a:lnTo>
                      <a:pt x="387" y="302"/>
                    </a:lnTo>
                    <a:lnTo>
                      <a:pt x="387" y="302"/>
                    </a:lnTo>
                    <a:lnTo>
                      <a:pt x="389" y="306"/>
                    </a:lnTo>
                    <a:lnTo>
                      <a:pt x="392" y="306"/>
                    </a:lnTo>
                    <a:lnTo>
                      <a:pt x="392" y="309"/>
                    </a:lnTo>
                    <a:lnTo>
                      <a:pt x="392" y="311"/>
                    </a:lnTo>
                    <a:lnTo>
                      <a:pt x="389" y="317"/>
                    </a:lnTo>
                    <a:lnTo>
                      <a:pt x="389" y="320"/>
                    </a:lnTo>
                    <a:lnTo>
                      <a:pt x="389" y="324"/>
                    </a:lnTo>
                    <a:lnTo>
                      <a:pt x="387" y="324"/>
                    </a:lnTo>
                    <a:lnTo>
                      <a:pt x="383" y="322"/>
                    </a:lnTo>
                    <a:lnTo>
                      <a:pt x="383" y="324"/>
                    </a:lnTo>
                    <a:lnTo>
                      <a:pt x="385" y="326"/>
                    </a:lnTo>
                    <a:lnTo>
                      <a:pt x="385" y="329"/>
                    </a:lnTo>
                    <a:lnTo>
                      <a:pt x="385" y="333"/>
                    </a:lnTo>
                    <a:lnTo>
                      <a:pt x="383" y="333"/>
                    </a:lnTo>
                    <a:lnTo>
                      <a:pt x="381" y="335"/>
                    </a:lnTo>
                    <a:lnTo>
                      <a:pt x="378" y="335"/>
                    </a:lnTo>
                    <a:lnTo>
                      <a:pt x="374" y="333"/>
                    </a:lnTo>
                    <a:lnTo>
                      <a:pt x="367" y="337"/>
                    </a:lnTo>
                    <a:lnTo>
                      <a:pt x="365" y="344"/>
                    </a:lnTo>
                    <a:lnTo>
                      <a:pt x="367" y="344"/>
                    </a:lnTo>
                    <a:lnTo>
                      <a:pt x="365" y="351"/>
                    </a:lnTo>
                    <a:lnTo>
                      <a:pt x="367" y="351"/>
                    </a:lnTo>
                    <a:lnTo>
                      <a:pt x="365" y="351"/>
                    </a:lnTo>
                    <a:lnTo>
                      <a:pt x="365" y="355"/>
                    </a:lnTo>
                    <a:lnTo>
                      <a:pt x="361" y="355"/>
                    </a:lnTo>
                    <a:lnTo>
                      <a:pt x="356" y="364"/>
                    </a:lnTo>
                    <a:lnTo>
                      <a:pt x="358" y="377"/>
                    </a:lnTo>
                    <a:lnTo>
                      <a:pt x="356" y="375"/>
                    </a:lnTo>
                    <a:lnTo>
                      <a:pt x="352" y="382"/>
                    </a:lnTo>
                    <a:lnTo>
                      <a:pt x="354" y="384"/>
                    </a:lnTo>
                    <a:lnTo>
                      <a:pt x="352" y="386"/>
                    </a:lnTo>
                    <a:lnTo>
                      <a:pt x="345" y="393"/>
                    </a:lnTo>
                    <a:lnTo>
                      <a:pt x="340" y="393"/>
                    </a:lnTo>
                    <a:lnTo>
                      <a:pt x="336" y="391"/>
                    </a:lnTo>
                    <a:lnTo>
                      <a:pt x="334" y="386"/>
                    </a:lnTo>
                    <a:lnTo>
                      <a:pt x="332" y="382"/>
                    </a:lnTo>
                    <a:lnTo>
                      <a:pt x="334" y="380"/>
                    </a:lnTo>
                    <a:lnTo>
                      <a:pt x="327" y="382"/>
                    </a:lnTo>
                    <a:lnTo>
                      <a:pt x="325" y="380"/>
                    </a:lnTo>
                    <a:lnTo>
                      <a:pt x="325" y="377"/>
                    </a:lnTo>
                    <a:lnTo>
                      <a:pt x="329" y="377"/>
                    </a:lnTo>
                    <a:lnTo>
                      <a:pt x="329" y="377"/>
                    </a:lnTo>
                    <a:lnTo>
                      <a:pt x="327" y="375"/>
                    </a:lnTo>
                    <a:lnTo>
                      <a:pt x="323" y="375"/>
                    </a:lnTo>
                    <a:lnTo>
                      <a:pt x="320" y="377"/>
                    </a:lnTo>
                    <a:lnTo>
                      <a:pt x="320" y="380"/>
                    </a:lnTo>
                    <a:lnTo>
                      <a:pt x="316" y="380"/>
                    </a:lnTo>
                    <a:lnTo>
                      <a:pt x="316" y="377"/>
                    </a:lnTo>
                    <a:lnTo>
                      <a:pt x="318" y="380"/>
                    </a:lnTo>
                    <a:lnTo>
                      <a:pt x="318" y="377"/>
                    </a:lnTo>
                    <a:lnTo>
                      <a:pt x="318" y="373"/>
                    </a:lnTo>
                    <a:lnTo>
                      <a:pt x="320" y="373"/>
                    </a:lnTo>
                    <a:lnTo>
                      <a:pt x="320" y="373"/>
                    </a:lnTo>
                    <a:lnTo>
                      <a:pt x="318" y="371"/>
                    </a:lnTo>
                    <a:lnTo>
                      <a:pt x="318" y="371"/>
                    </a:lnTo>
                    <a:lnTo>
                      <a:pt x="314" y="369"/>
                    </a:lnTo>
                    <a:lnTo>
                      <a:pt x="312" y="369"/>
                    </a:lnTo>
                    <a:lnTo>
                      <a:pt x="309" y="369"/>
                    </a:lnTo>
                    <a:lnTo>
                      <a:pt x="305" y="369"/>
                    </a:lnTo>
                    <a:lnTo>
                      <a:pt x="300" y="373"/>
                    </a:lnTo>
                    <a:lnTo>
                      <a:pt x="291" y="371"/>
                    </a:lnTo>
                    <a:lnTo>
                      <a:pt x="289" y="371"/>
                    </a:lnTo>
                    <a:lnTo>
                      <a:pt x="287" y="373"/>
                    </a:lnTo>
                    <a:lnTo>
                      <a:pt x="283" y="375"/>
                    </a:lnTo>
                    <a:lnTo>
                      <a:pt x="283" y="371"/>
                    </a:lnTo>
                    <a:lnTo>
                      <a:pt x="280" y="369"/>
                    </a:lnTo>
                    <a:lnTo>
                      <a:pt x="276" y="373"/>
                    </a:lnTo>
                    <a:lnTo>
                      <a:pt x="271" y="371"/>
                    </a:lnTo>
                    <a:lnTo>
                      <a:pt x="269" y="373"/>
                    </a:lnTo>
                    <a:lnTo>
                      <a:pt x="263" y="373"/>
                    </a:lnTo>
                    <a:lnTo>
                      <a:pt x="260" y="369"/>
                    </a:lnTo>
                    <a:lnTo>
                      <a:pt x="263" y="362"/>
                    </a:lnTo>
                    <a:lnTo>
                      <a:pt x="258" y="362"/>
                    </a:lnTo>
                    <a:lnTo>
                      <a:pt x="256" y="357"/>
                    </a:lnTo>
                    <a:lnTo>
                      <a:pt x="254" y="360"/>
                    </a:lnTo>
                    <a:lnTo>
                      <a:pt x="247" y="357"/>
                    </a:lnTo>
                    <a:lnTo>
                      <a:pt x="247" y="360"/>
                    </a:lnTo>
                    <a:lnTo>
                      <a:pt x="234" y="349"/>
                    </a:lnTo>
                    <a:lnTo>
                      <a:pt x="231" y="349"/>
                    </a:lnTo>
                    <a:lnTo>
                      <a:pt x="231" y="349"/>
                    </a:lnTo>
                    <a:lnTo>
                      <a:pt x="231" y="351"/>
                    </a:lnTo>
                    <a:lnTo>
                      <a:pt x="229" y="351"/>
                    </a:lnTo>
                    <a:lnTo>
                      <a:pt x="227" y="349"/>
                    </a:lnTo>
                    <a:lnTo>
                      <a:pt x="227" y="349"/>
                    </a:lnTo>
                    <a:lnTo>
                      <a:pt x="227" y="344"/>
                    </a:lnTo>
                    <a:lnTo>
                      <a:pt x="225" y="342"/>
                    </a:lnTo>
                    <a:lnTo>
                      <a:pt x="225" y="337"/>
                    </a:lnTo>
                    <a:lnTo>
                      <a:pt x="225" y="335"/>
                    </a:lnTo>
                    <a:lnTo>
                      <a:pt x="222" y="333"/>
                    </a:lnTo>
                    <a:lnTo>
                      <a:pt x="218" y="333"/>
                    </a:lnTo>
                    <a:lnTo>
                      <a:pt x="214" y="331"/>
                    </a:lnTo>
                    <a:lnTo>
                      <a:pt x="211" y="331"/>
                    </a:lnTo>
                    <a:lnTo>
                      <a:pt x="209" y="329"/>
                    </a:lnTo>
                    <a:lnTo>
                      <a:pt x="207" y="329"/>
                    </a:lnTo>
                    <a:lnTo>
                      <a:pt x="207" y="331"/>
                    </a:lnTo>
                    <a:lnTo>
                      <a:pt x="205" y="331"/>
                    </a:lnTo>
                    <a:lnTo>
                      <a:pt x="205" y="333"/>
                    </a:lnTo>
                    <a:lnTo>
                      <a:pt x="209" y="333"/>
                    </a:lnTo>
                    <a:lnTo>
                      <a:pt x="207" y="335"/>
                    </a:lnTo>
                    <a:lnTo>
                      <a:pt x="205" y="335"/>
                    </a:lnTo>
                    <a:lnTo>
                      <a:pt x="200" y="331"/>
                    </a:lnTo>
                    <a:lnTo>
                      <a:pt x="198" y="329"/>
                    </a:lnTo>
                    <a:lnTo>
                      <a:pt x="196" y="331"/>
                    </a:lnTo>
                    <a:lnTo>
                      <a:pt x="193" y="331"/>
                    </a:lnTo>
                    <a:lnTo>
                      <a:pt x="191" y="331"/>
                    </a:lnTo>
                    <a:lnTo>
                      <a:pt x="189" y="331"/>
                    </a:lnTo>
                    <a:lnTo>
                      <a:pt x="189" y="331"/>
                    </a:lnTo>
                    <a:lnTo>
                      <a:pt x="191" y="329"/>
                    </a:lnTo>
                    <a:lnTo>
                      <a:pt x="191" y="326"/>
                    </a:lnTo>
                    <a:lnTo>
                      <a:pt x="189" y="324"/>
                    </a:lnTo>
                    <a:lnTo>
                      <a:pt x="189" y="324"/>
                    </a:lnTo>
                    <a:lnTo>
                      <a:pt x="187" y="320"/>
                    </a:lnTo>
                    <a:lnTo>
                      <a:pt x="185" y="320"/>
                    </a:lnTo>
                    <a:lnTo>
                      <a:pt x="187" y="317"/>
                    </a:lnTo>
                    <a:lnTo>
                      <a:pt x="182" y="315"/>
                    </a:lnTo>
                    <a:lnTo>
                      <a:pt x="178" y="317"/>
                    </a:lnTo>
                    <a:lnTo>
                      <a:pt x="176" y="315"/>
                    </a:lnTo>
                    <a:lnTo>
                      <a:pt x="169" y="311"/>
                    </a:lnTo>
                    <a:lnTo>
                      <a:pt x="171" y="311"/>
                    </a:lnTo>
                    <a:lnTo>
                      <a:pt x="169" y="311"/>
                    </a:lnTo>
                    <a:lnTo>
                      <a:pt x="162" y="306"/>
                    </a:lnTo>
                    <a:lnTo>
                      <a:pt x="165" y="306"/>
                    </a:lnTo>
                    <a:lnTo>
                      <a:pt x="165" y="304"/>
                    </a:lnTo>
                    <a:lnTo>
                      <a:pt x="167" y="304"/>
                    </a:lnTo>
                    <a:lnTo>
                      <a:pt x="169" y="302"/>
                    </a:lnTo>
                    <a:lnTo>
                      <a:pt x="171" y="304"/>
                    </a:lnTo>
                    <a:lnTo>
                      <a:pt x="173" y="304"/>
                    </a:lnTo>
                    <a:lnTo>
                      <a:pt x="173" y="304"/>
                    </a:lnTo>
                    <a:lnTo>
                      <a:pt x="173" y="306"/>
                    </a:lnTo>
                    <a:lnTo>
                      <a:pt x="176" y="304"/>
                    </a:lnTo>
                    <a:lnTo>
                      <a:pt x="173" y="302"/>
                    </a:lnTo>
                    <a:lnTo>
                      <a:pt x="178" y="297"/>
                    </a:lnTo>
                    <a:lnTo>
                      <a:pt x="178" y="297"/>
                    </a:lnTo>
                    <a:lnTo>
                      <a:pt x="178" y="300"/>
                    </a:lnTo>
                    <a:lnTo>
                      <a:pt x="180" y="300"/>
                    </a:lnTo>
                    <a:lnTo>
                      <a:pt x="180" y="300"/>
                    </a:lnTo>
                    <a:lnTo>
                      <a:pt x="180" y="297"/>
                    </a:lnTo>
                    <a:lnTo>
                      <a:pt x="185" y="297"/>
                    </a:lnTo>
                    <a:lnTo>
                      <a:pt x="189" y="293"/>
                    </a:lnTo>
                    <a:lnTo>
                      <a:pt x="189" y="289"/>
                    </a:lnTo>
                    <a:lnTo>
                      <a:pt x="193" y="286"/>
                    </a:lnTo>
                    <a:lnTo>
                      <a:pt x="173" y="284"/>
                    </a:lnTo>
                    <a:lnTo>
                      <a:pt x="167" y="280"/>
                    </a:lnTo>
                    <a:lnTo>
                      <a:pt x="160" y="280"/>
                    </a:lnTo>
                    <a:lnTo>
                      <a:pt x="153" y="275"/>
                    </a:lnTo>
                    <a:lnTo>
                      <a:pt x="147" y="273"/>
                    </a:lnTo>
                    <a:lnTo>
                      <a:pt x="136" y="264"/>
                    </a:lnTo>
                    <a:lnTo>
                      <a:pt x="133" y="260"/>
                    </a:lnTo>
                    <a:lnTo>
                      <a:pt x="133" y="251"/>
                    </a:lnTo>
                    <a:lnTo>
                      <a:pt x="131" y="246"/>
                    </a:lnTo>
                    <a:lnTo>
                      <a:pt x="129" y="246"/>
                    </a:lnTo>
                    <a:lnTo>
                      <a:pt x="109" y="240"/>
                    </a:lnTo>
                    <a:lnTo>
                      <a:pt x="104" y="244"/>
                    </a:lnTo>
                    <a:lnTo>
                      <a:pt x="93" y="253"/>
                    </a:lnTo>
                    <a:lnTo>
                      <a:pt x="93" y="251"/>
                    </a:lnTo>
                    <a:lnTo>
                      <a:pt x="89" y="251"/>
                    </a:lnTo>
                    <a:lnTo>
                      <a:pt x="84" y="255"/>
                    </a:lnTo>
                    <a:lnTo>
                      <a:pt x="82" y="255"/>
                    </a:lnTo>
                    <a:lnTo>
                      <a:pt x="80" y="258"/>
                    </a:lnTo>
                    <a:lnTo>
                      <a:pt x="73" y="264"/>
                    </a:lnTo>
                    <a:lnTo>
                      <a:pt x="73" y="266"/>
                    </a:lnTo>
                    <a:lnTo>
                      <a:pt x="66" y="269"/>
                    </a:lnTo>
                    <a:lnTo>
                      <a:pt x="66" y="269"/>
                    </a:lnTo>
                    <a:lnTo>
                      <a:pt x="66" y="271"/>
                    </a:lnTo>
                    <a:lnTo>
                      <a:pt x="66" y="273"/>
                    </a:lnTo>
                    <a:lnTo>
                      <a:pt x="60" y="273"/>
                    </a:lnTo>
                    <a:lnTo>
                      <a:pt x="60" y="275"/>
                    </a:lnTo>
                    <a:lnTo>
                      <a:pt x="58" y="273"/>
                    </a:lnTo>
                    <a:lnTo>
                      <a:pt x="60" y="269"/>
                    </a:lnTo>
                    <a:lnTo>
                      <a:pt x="58" y="269"/>
                    </a:lnTo>
                    <a:lnTo>
                      <a:pt x="53" y="269"/>
                    </a:lnTo>
                    <a:lnTo>
                      <a:pt x="55" y="264"/>
                    </a:lnTo>
                    <a:lnTo>
                      <a:pt x="55" y="266"/>
                    </a:lnTo>
                    <a:lnTo>
                      <a:pt x="58" y="264"/>
                    </a:lnTo>
                    <a:lnTo>
                      <a:pt x="58" y="262"/>
                    </a:lnTo>
                    <a:lnTo>
                      <a:pt x="55" y="260"/>
                    </a:lnTo>
                    <a:lnTo>
                      <a:pt x="58" y="255"/>
                    </a:lnTo>
                    <a:lnTo>
                      <a:pt x="55" y="258"/>
                    </a:lnTo>
                    <a:lnTo>
                      <a:pt x="53" y="253"/>
                    </a:lnTo>
                    <a:lnTo>
                      <a:pt x="53" y="253"/>
                    </a:lnTo>
                    <a:lnTo>
                      <a:pt x="55" y="251"/>
                    </a:lnTo>
                    <a:lnTo>
                      <a:pt x="51" y="251"/>
                    </a:lnTo>
                    <a:lnTo>
                      <a:pt x="49" y="253"/>
                    </a:lnTo>
                    <a:lnTo>
                      <a:pt x="49" y="253"/>
                    </a:lnTo>
                    <a:lnTo>
                      <a:pt x="44" y="253"/>
                    </a:lnTo>
                    <a:lnTo>
                      <a:pt x="38" y="258"/>
                    </a:lnTo>
                    <a:lnTo>
                      <a:pt x="31" y="255"/>
                    </a:lnTo>
                    <a:lnTo>
                      <a:pt x="31" y="253"/>
                    </a:lnTo>
                    <a:lnTo>
                      <a:pt x="26" y="251"/>
                    </a:lnTo>
                    <a:lnTo>
                      <a:pt x="29" y="249"/>
                    </a:lnTo>
                    <a:lnTo>
                      <a:pt x="26" y="244"/>
                    </a:lnTo>
                    <a:lnTo>
                      <a:pt x="29" y="240"/>
                    </a:lnTo>
                    <a:lnTo>
                      <a:pt x="24" y="238"/>
                    </a:lnTo>
                    <a:lnTo>
                      <a:pt x="22" y="231"/>
                    </a:lnTo>
                    <a:lnTo>
                      <a:pt x="20" y="231"/>
                    </a:lnTo>
                    <a:lnTo>
                      <a:pt x="17" y="229"/>
                    </a:lnTo>
                    <a:lnTo>
                      <a:pt x="20" y="226"/>
                    </a:lnTo>
                    <a:lnTo>
                      <a:pt x="20" y="226"/>
                    </a:lnTo>
                    <a:lnTo>
                      <a:pt x="22" y="222"/>
                    </a:lnTo>
                    <a:lnTo>
                      <a:pt x="22" y="220"/>
                    </a:lnTo>
                    <a:lnTo>
                      <a:pt x="20" y="220"/>
                    </a:lnTo>
                    <a:lnTo>
                      <a:pt x="24" y="215"/>
                    </a:lnTo>
                    <a:lnTo>
                      <a:pt x="22" y="211"/>
                    </a:lnTo>
                    <a:lnTo>
                      <a:pt x="26" y="209"/>
                    </a:lnTo>
                    <a:lnTo>
                      <a:pt x="29" y="206"/>
                    </a:lnTo>
                    <a:lnTo>
                      <a:pt x="26" y="202"/>
                    </a:lnTo>
                    <a:lnTo>
                      <a:pt x="31" y="195"/>
                    </a:lnTo>
                    <a:lnTo>
                      <a:pt x="35" y="198"/>
                    </a:lnTo>
                    <a:lnTo>
                      <a:pt x="38" y="193"/>
                    </a:lnTo>
                    <a:lnTo>
                      <a:pt x="46" y="184"/>
                    </a:lnTo>
                    <a:lnTo>
                      <a:pt x="46" y="180"/>
                    </a:lnTo>
                    <a:lnTo>
                      <a:pt x="51" y="175"/>
                    </a:lnTo>
                    <a:lnTo>
                      <a:pt x="46" y="173"/>
                    </a:lnTo>
                    <a:lnTo>
                      <a:pt x="35" y="169"/>
                    </a:lnTo>
                    <a:lnTo>
                      <a:pt x="20" y="162"/>
                    </a:lnTo>
                    <a:lnTo>
                      <a:pt x="15" y="155"/>
                    </a:lnTo>
                    <a:lnTo>
                      <a:pt x="13" y="155"/>
                    </a:lnTo>
                    <a:lnTo>
                      <a:pt x="9" y="151"/>
                    </a:lnTo>
                    <a:lnTo>
                      <a:pt x="6" y="153"/>
                    </a:lnTo>
                    <a:lnTo>
                      <a:pt x="2" y="151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2" y="149"/>
                    </a:lnTo>
                    <a:lnTo>
                      <a:pt x="9" y="149"/>
                    </a:lnTo>
                    <a:lnTo>
                      <a:pt x="11" y="146"/>
                    </a:lnTo>
                    <a:lnTo>
                      <a:pt x="15" y="146"/>
                    </a:lnTo>
                    <a:lnTo>
                      <a:pt x="20" y="142"/>
                    </a:lnTo>
                    <a:lnTo>
                      <a:pt x="33" y="138"/>
                    </a:lnTo>
                    <a:lnTo>
                      <a:pt x="33" y="133"/>
                    </a:lnTo>
                    <a:lnTo>
                      <a:pt x="33" y="129"/>
                    </a:lnTo>
                    <a:lnTo>
                      <a:pt x="29" y="131"/>
                    </a:lnTo>
                    <a:lnTo>
                      <a:pt x="26" y="129"/>
                    </a:lnTo>
                    <a:lnTo>
                      <a:pt x="22" y="124"/>
                    </a:lnTo>
                    <a:lnTo>
                      <a:pt x="24" y="124"/>
                    </a:lnTo>
                    <a:lnTo>
                      <a:pt x="26" y="124"/>
                    </a:lnTo>
                    <a:lnTo>
                      <a:pt x="26" y="122"/>
                    </a:lnTo>
                    <a:lnTo>
                      <a:pt x="31" y="122"/>
                    </a:lnTo>
                    <a:lnTo>
                      <a:pt x="29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9" y="115"/>
                    </a:lnTo>
                    <a:lnTo>
                      <a:pt x="24" y="113"/>
                    </a:lnTo>
                    <a:lnTo>
                      <a:pt x="24" y="109"/>
                    </a:lnTo>
                    <a:lnTo>
                      <a:pt x="22" y="104"/>
                    </a:lnTo>
                    <a:lnTo>
                      <a:pt x="17" y="104"/>
                    </a:lnTo>
                    <a:lnTo>
                      <a:pt x="17" y="100"/>
                    </a:lnTo>
                    <a:lnTo>
                      <a:pt x="24" y="91"/>
                    </a:lnTo>
                    <a:lnTo>
                      <a:pt x="22" y="89"/>
                    </a:lnTo>
                    <a:lnTo>
                      <a:pt x="24" y="84"/>
                    </a:lnTo>
                    <a:lnTo>
                      <a:pt x="26" y="84"/>
                    </a:lnTo>
                    <a:lnTo>
                      <a:pt x="29" y="87"/>
                    </a:lnTo>
                    <a:lnTo>
                      <a:pt x="31" y="87"/>
                    </a:lnTo>
                    <a:lnTo>
                      <a:pt x="31" y="84"/>
                    </a:lnTo>
                    <a:lnTo>
                      <a:pt x="33" y="80"/>
                    </a:lnTo>
                    <a:lnTo>
                      <a:pt x="31" y="78"/>
                    </a:lnTo>
                    <a:lnTo>
                      <a:pt x="24" y="78"/>
                    </a:lnTo>
                    <a:lnTo>
                      <a:pt x="24" y="73"/>
                    </a:lnTo>
                    <a:lnTo>
                      <a:pt x="26" y="71"/>
                    </a:lnTo>
                    <a:lnTo>
                      <a:pt x="35" y="73"/>
                    </a:lnTo>
                    <a:lnTo>
                      <a:pt x="35" y="73"/>
                    </a:lnTo>
                    <a:lnTo>
                      <a:pt x="33" y="71"/>
                    </a:lnTo>
                    <a:lnTo>
                      <a:pt x="35" y="67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3" y="58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40" y="55"/>
                    </a:lnTo>
                    <a:lnTo>
                      <a:pt x="40" y="51"/>
                    </a:lnTo>
                    <a:lnTo>
                      <a:pt x="44" y="49"/>
                    </a:lnTo>
                    <a:lnTo>
                      <a:pt x="44" y="44"/>
                    </a:lnTo>
                    <a:lnTo>
                      <a:pt x="49" y="44"/>
                    </a:lnTo>
                    <a:lnTo>
                      <a:pt x="55" y="42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4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9" y="40"/>
                    </a:lnTo>
                    <a:lnTo>
                      <a:pt x="73" y="40"/>
                    </a:lnTo>
                    <a:lnTo>
                      <a:pt x="78" y="38"/>
                    </a:lnTo>
                    <a:lnTo>
                      <a:pt x="80" y="38"/>
                    </a:lnTo>
                    <a:lnTo>
                      <a:pt x="82" y="35"/>
                    </a:lnTo>
                    <a:lnTo>
                      <a:pt x="87" y="35"/>
                    </a:lnTo>
                    <a:lnTo>
                      <a:pt x="89" y="35"/>
                    </a:lnTo>
                    <a:lnTo>
                      <a:pt x="89" y="35"/>
                    </a:lnTo>
                    <a:lnTo>
                      <a:pt x="91" y="33"/>
                    </a:lnTo>
                    <a:lnTo>
                      <a:pt x="95" y="33"/>
                    </a:lnTo>
                    <a:lnTo>
                      <a:pt x="100" y="29"/>
                    </a:lnTo>
                    <a:lnTo>
                      <a:pt x="102" y="29"/>
                    </a:lnTo>
                    <a:lnTo>
                      <a:pt x="104" y="27"/>
                    </a:lnTo>
                    <a:lnTo>
                      <a:pt x="111" y="27"/>
                    </a:lnTo>
                    <a:lnTo>
                      <a:pt x="116" y="27"/>
                    </a:lnTo>
                    <a:lnTo>
                      <a:pt x="118" y="33"/>
                    </a:lnTo>
                    <a:lnTo>
                      <a:pt x="120" y="31"/>
                    </a:lnTo>
                    <a:lnTo>
                      <a:pt x="122" y="31"/>
                    </a:lnTo>
                    <a:lnTo>
                      <a:pt x="124" y="33"/>
                    </a:lnTo>
                    <a:lnTo>
                      <a:pt x="129" y="35"/>
                    </a:lnTo>
                    <a:lnTo>
                      <a:pt x="129" y="38"/>
                    </a:lnTo>
                    <a:lnTo>
                      <a:pt x="138" y="38"/>
                    </a:lnTo>
                    <a:lnTo>
                      <a:pt x="142" y="33"/>
                    </a:lnTo>
                    <a:lnTo>
                      <a:pt x="147" y="33"/>
                    </a:lnTo>
                    <a:lnTo>
                      <a:pt x="151" y="35"/>
                    </a:lnTo>
                    <a:lnTo>
                      <a:pt x="153" y="40"/>
                    </a:lnTo>
                    <a:lnTo>
                      <a:pt x="156" y="38"/>
                    </a:lnTo>
                    <a:lnTo>
                      <a:pt x="169" y="40"/>
                    </a:lnTo>
                    <a:lnTo>
                      <a:pt x="176" y="38"/>
                    </a:lnTo>
                    <a:lnTo>
                      <a:pt x="176" y="40"/>
                    </a:lnTo>
                    <a:lnTo>
                      <a:pt x="176" y="42"/>
                    </a:lnTo>
                    <a:lnTo>
                      <a:pt x="178" y="44"/>
                    </a:lnTo>
                    <a:lnTo>
                      <a:pt x="178" y="47"/>
                    </a:lnTo>
                    <a:lnTo>
                      <a:pt x="185" y="51"/>
                    </a:lnTo>
                    <a:lnTo>
                      <a:pt x="187" y="53"/>
                    </a:lnTo>
                    <a:lnTo>
                      <a:pt x="191" y="51"/>
                    </a:lnTo>
                    <a:lnTo>
                      <a:pt x="193" y="53"/>
                    </a:lnTo>
                    <a:lnTo>
                      <a:pt x="196" y="53"/>
                    </a:lnTo>
                    <a:lnTo>
                      <a:pt x="205" y="51"/>
                    </a:lnTo>
                    <a:lnTo>
                      <a:pt x="200" y="47"/>
                    </a:lnTo>
                    <a:lnTo>
                      <a:pt x="200" y="42"/>
                    </a:lnTo>
                    <a:lnTo>
                      <a:pt x="196" y="40"/>
                    </a:lnTo>
                    <a:lnTo>
                      <a:pt x="196" y="38"/>
                    </a:lnTo>
                    <a:lnTo>
                      <a:pt x="196" y="35"/>
                    </a:lnTo>
                    <a:lnTo>
                      <a:pt x="193" y="35"/>
                    </a:lnTo>
                    <a:lnTo>
                      <a:pt x="191" y="33"/>
                    </a:lnTo>
                    <a:lnTo>
                      <a:pt x="191" y="31"/>
                    </a:lnTo>
                    <a:lnTo>
                      <a:pt x="191" y="29"/>
                    </a:lnTo>
                    <a:lnTo>
                      <a:pt x="193" y="22"/>
                    </a:lnTo>
                    <a:lnTo>
                      <a:pt x="196" y="18"/>
                    </a:lnTo>
                    <a:lnTo>
                      <a:pt x="202" y="15"/>
                    </a:lnTo>
                    <a:lnTo>
                      <a:pt x="205" y="11"/>
                    </a:lnTo>
                    <a:lnTo>
                      <a:pt x="209" y="7"/>
                    </a:lnTo>
                    <a:lnTo>
                      <a:pt x="209" y="2"/>
                    </a:lnTo>
                    <a:lnTo>
                      <a:pt x="211" y="0"/>
                    </a:lnTo>
                    <a:lnTo>
                      <a:pt x="211" y="0"/>
                    </a:lnTo>
                    <a:lnTo>
                      <a:pt x="222" y="4"/>
                    </a:lnTo>
                    <a:lnTo>
                      <a:pt x="231" y="18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40" name="Freeform 903"/>
              <p:cNvSpPr>
                <a:spLocks noEditPoints="1"/>
              </p:cNvSpPr>
              <p:nvPr/>
            </p:nvSpPr>
            <p:spPr bwMode="auto">
              <a:xfrm>
                <a:off x="3832" y="1510"/>
                <a:ext cx="579" cy="809"/>
              </a:xfrm>
              <a:custGeom>
                <a:avLst/>
                <a:gdLst>
                  <a:gd name="T0" fmla="*/ 383 w 579"/>
                  <a:gd name="T1" fmla="*/ 800 h 809"/>
                  <a:gd name="T2" fmla="*/ 452 w 579"/>
                  <a:gd name="T3" fmla="*/ 791 h 809"/>
                  <a:gd name="T4" fmla="*/ 419 w 579"/>
                  <a:gd name="T5" fmla="*/ 793 h 809"/>
                  <a:gd name="T6" fmla="*/ 388 w 579"/>
                  <a:gd name="T7" fmla="*/ 782 h 809"/>
                  <a:gd name="T8" fmla="*/ 370 w 579"/>
                  <a:gd name="T9" fmla="*/ 782 h 809"/>
                  <a:gd name="T10" fmla="*/ 457 w 579"/>
                  <a:gd name="T11" fmla="*/ 780 h 809"/>
                  <a:gd name="T12" fmla="*/ 354 w 579"/>
                  <a:gd name="T13" fmla="*/ 784 h 809"/>
                  <a:gd name="T14" fmla="*/ 370 w 579"/>
                  <a:gd name="T15" fmla="*/ 777 h 809"/>
                  <a:gd name="T16" fmla="*/ 370 w 579"/>
                  <a:gd name="T17" fmla="*/ 771 h 809"/>
                  <a:gd name="T18" fmla="*/ 439 w 579"/>
                  <a:gd name="T19" fmla="*/ 775 h 809"/>
                  <a:gd name="T20" fmla="*/ 361 w 579"/>
                  <a:gd name="T21" fmla="*/ 764 h 809"/>
                  <a:gd name="T22" fmla="*/ 334 w 579"/>
                  <a:gd name="T23" fmla="*/ 771 h 809"/>
                  <a:gd name="T24" fmla="*/ 448 w 579"/>
                  <a:gd name="T25" fmla="*/ 773 h 809"/>
                  <a:gd name="T26" fmla="*/ 379 w 579"/>
                  <a:gd name="T27" fmla="*/ 760 h 809"/>
                  <a:gd name="T28" fmla="*/ 377 w 579"/>
                  <a:gd name="T29" fmla="*/ 755 h 809"/>
                  <a:gd name="T30" fmla="*/ 430 w 579"/>
                  <a:gd name="T31" fmla="*/ 755 h 809"/>
                  <a:gd name="T32" fmla="*/ 410 w 579"/>
                  <a:gd name="T33" fmla="*/ 749 h 809"/>
                  <a:gd name="T34" fmla="*/ 423 w 579"/>
                  <a:gd name="T35" fmla="*/ 740 h 809"/>
                  <a:gd name="T36" fmla="*/ 430 w 579"/>
                  <a:gd name="T37" fmla="*/ 737 h 809"/>
                  <a:gd name="T38" fmla="*/ 432 w 579"/>
                  <a:gd name="T39" fmla="*/ 729 h 809"/>
                  <a:gd name="T40" fmla="*/ 448 w 579"/>
                  <a:gd name="T41" fmla="*/ 733 h 809"/>
                  <a:gd name="T42" fmla="*/ 457 w 579"/>
                  <a:gd name="T43" fmla="*/ 722 h 809"/>
                  <a:gd name="T44" fmla="*/ 432 w 579"/>
                  <a:gd name="T45" fmla="*/ 717 h 809"/>
                  <a:gd name="T46" fmla="*/ 419 w 579"/>
                  <a:gd name="T47" fmla="*/ 711 h 809"/>
                  <a:gd name="T48" fmla="*/ 430 w 579"/>
                  <a:gd name="T49" fmla="*/ 713 h 809"/>
                  <a:gd name="T50" fmla="*/ 439 w 579"/>
                  <a:gd name="T51" fmla="*/ 693 h 809"/>
                  <a:gd name="T52" fmla="*/ 435 w 579"/>
                  <a:gd name="T53" fmla="*/ 666 h 809"/>
                  <a:gd name="T54" fmla="*/ 366 w 579"/>
                  <a:gd name="T55" fmla="*/ 18 h 809"/>
                  <a:gd name="T56" fmla="*/ 493 w 579"/>
                  <a:gd name="T57" fmla="*/ 56 h 809"/>
                  <a:gd name="T58" fmla="*/ 573 w 579"/>
                  <a:gd name="T59" fmla="*/ 118 h 809"/>
                  <a:gd name="T60" fmla="*/ 544 w 579"/>
                  <a:gd name="T61" fmla="*/ 142 h 809"/>
                  <a:gd name="T62" fmla="*/ 521 w 579"/>
                  <a:gd name="T63" fmla="*/ 173 h 809"/>
                  <a:gd name="T64" fmla="*/ 452 w 579"/>
                  <a:gd name="T65" fmla="*/ 109 h 809"/>
                  <a:gd name="T66" fmla="*/ 448 w 579"/>
                  <a:gd name="T67" fmla="*/ 138 h 809"/>
                  <a:gd name="T68" fmla="*/ 363 w 579"/>
                  <a:gd name="T69" fmla="*/ 93 h 809"/>
                  <a:gd name="T70" fmla="*/ 343 w 579"/>
                  <a:gd name="T71" fmla="*/ 149 h 809"/>
                  <a:gd name="T72" fmla="*/ 368 w 579"/>
                  <a:gd name="T73" fmla="*/ 220 h 809"/>
                  <a:gd name="T74" fmla="*/ 437 w 579"/>
                  <a:gd name="T75" fmla="*/ 269 h 809"/>
                  <a:gd name="T76" fmla="*/ 374 w 579"/>
                  <a:gd name="T77" fmla="*/ 289 h 809"/>
                  <a:gd name="T78" fmla="*/ 325 w 579"/>
                  <a:gd name="T79" fmla="*/ 349 h 809"/>
                  <a:gd name="T80" fmla="*/ 421 w 579"/>
                  <a:gd name="T81" fmla="*/ 462 h 809"/>
                  <a:gd name="T82" fmla="*/ 419 w 579"/>
                  <a:gd name="T83" fmla="*/ 542 h 809"/>
                  <a:gd name="T84" fmla="*/ 439 w 579"/>
                  <a:gd name="T85" fmla="*/ 615 h 809"/>
                  <a:gd name="T86" fmla="*/ 439 w 579"/>
                  <a:gd name="T87" fmla="*/ 664 h 809"/>
                  <a:gd name="T88" fmla="*/ 423 w 579"/>
                  <a:gd name="T89" fmla="*/ 704 h 809"/>
                  <a:gd name="T90" fmla="*/ 397 w 579"/>
                  <a:gd name="T91" fmla="*/ 735 h 809"/>
                  <a:gd name="T92" fmla="*/ 374 w 579"/>
                  <a:gd name="T93" fmla="*/ 753 h 809"/>
                  <a:gd name="T94" fmla="*/ 348 w 579"/>
                  <a:gd name="T95" fmla="*/ 762 h 809"/>
                  <a:gd name="T96" fmla="*/ 303 w 579"/>
                  <a:gd name="T97" fmla="*/ 693 h 809"/>
                  <a:gd name="T98" fmla="*/ 248 w 579"/>
                  <a:gd name="T99" fmla="*/ 795 h 809"/>
                  <a:gd name="T100" fmla="*/ 143 w 579"/>
                  <a:gd name="T101" fmla="*/ 731 h 809"/>
                  <a:gd name="T102" fmla="*/ 116 w 579"/>
                  <a:gd name="T103" fmla="*/ 660 h 809"/>
                  <a:gd name="T104" fmla="*/ 45 w 579"/>
                  <a:gd name="T105" fmla="*/ 593 h 809"/>
                  <a:gd name="T106" fmla="*/ 45 w 579"/>
                  <a:gd name="T107" fmla="*/ 531 h 809"/>
                  <a:gd name="T108" fmla="*/ 141 w 579"/>
                  <a:gd name="T109" fmla="*/ 491 h 809"/>
                  <a:gd name="T110" fmla="*/ 210 w 579"/>
                  <a:gd name="T111" fmla="*/ 473 h 809"/>
                  <a:gd name="T112" fmla="*/ 268 w 579"/>
                  <a:gd name="T113" fmla="*/ 438 h 809"/>
                  <a:gd name="T114" fmla="*/ 297 w 579"/>
                  <a:gd name="T115" fmla="*/ 371 h 809"/>
                  <a:gd name="T116" fmla="*/ 276 w 579"/>
                  <a:gd name="T117" fmla="*/ 258 h 809"/>
                  <a:gd name="T118" fmla="*/ 314 w 579"/>
                  <a:gd name="T119" fmla="*/ 218 h 809"/>
                  <a:gd name="T120" fmla="*/ 319 w 579"/>
                  <a:gd name="T121" fmla="*/ 149 h 809"/>
                  <a:gd name="T122" fmla="*/ 330 w 579"/>
                  <a:gd name="T123" fmla="*/ 87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9" h="809">
                    <a:moveTo>
                      <a:pt x="312" y="804"/>
                    </a:moveTo>
                    <a:lnTo>
                      <a:pt x="314" y="806"/>
                    </a:lnTo>
                    <a:lnTo>
                      <a:pt x="312" y="804"/>
                    </a:lnTo>
                    <a:close/>
                    <a:moveTo>
                      <a:pt x="381" y="802"/>
                    </a:moveTo>
                    <a:lnTo>
                      <a:pt x="388" y="804"/>
                    </a:lnTo>
                    <a:lnTo>
                      <a:pt x="386" y="809"/>
                    </a:lnTo>
                    <a:lnTo>
                      <a:pt x="383" y="809"/>
                    </a:lnTo>
                    <a:lnTo>
                      <a:pt x="383" y="806"/>
                    </a:lnTo>
                    <a:lnTo>
                      <a:pt x="383" y="809"/>
                    </a:lnTo>
                    <a:lnTo>
                      <a:pt x="379" y="809"/>
                    </a:lnTo>
                    <a:lnTo>
                      <a:pt x="379" y="802"/>
                    </a:lnTo>
                    <a:lnTo>
                      <a:pt x="381" y="802"/>
                    </a:lnTo>
                    <a:close/>
                    <a:moveTo>
                      <a:pt x="337" y="802"/>
                    </a:moveTo>
                    <a:lnTo>
                      <a:pt x="337" y="804"/>
                    </a:lnTo>
                    <a:lnTo>
                      <a:pt x="337" y="806"/>
                    </a:lnTo>
                    <a:lnTo>
                      <a:pt x="334" y="806"/>
                    </a:lnTo>
                    <a:lnTo>
                      <a:pt x="334" y="802"/>
                    </a:lnTo>
                    <a:lnTo>
                      <a:pt x="337" y="802"/>
                    </a:lnTo>
                    <a:close/>
                    <a:moveTo>
                      <a:pt x="430" y="800"/>
                    </a:moveTo>
                    <a:lnTo>
                      <a:pt x="437" y="802"/>
                    </a:lnTo>
                    <a:lnTo>
                      <a:pt x="439" y="804"/>
                    </a:lnTo>
                    <a:lnTo>
                      <a:pt x="439" y="806"/>
                    </a:lnTo>
                    <a:lnTo>
                      <a:pt x="435" y="809"/>
                    </a:lnTo>
                    <a:lnTo>
                      <a:pt x="430" y="809"/>
                    </a:lnTo>
                    <a:lnTo>
                      <a:pt x="428" y="804"/>
                    </a:lnTo>
                    <a:lnTo>
                      <a:pt x="430" y="800"/>
                    </a:lnTo>
                    <a:close/>
                    <a:moveTo>
                      <a:pt x="415" y="795"/>
                    </a:moveTo>
                    <a:lnTo>
                      <a:pt x="417" y="800"/>
                    </a:lnTo>
                    <a:lnTo>
                      <a:pt x="419" y="802"/>
                    </a:lnTo>
                    <a:lnTo>
                      <a:pt x="417" y="804"/>
                    </a:lnTo>
                    <a:lnTo>
                      <a:pt x="412" y="804"/>
                    </a:lnTo>
                    <a:lnTo>
                      <a:pt x="412" y="802"/>
                    </a:lnTo>
                    <a:lnTo>
                      <a:pt x="412" y="797"/>
                    </a:lnTo>
                    <a:lnTo>
                      <a:pt x="415" y="795"/>
                    </a:lnTo>
                    <a:close/>
                    <a:moveTo>
                      <a:pt x="388" y="795"/>
                    </a:moveTo>
                    <a:lnTo>
                      <a:pt x="392" y="797"/>
                    </a:lnTo>
                    <a:lnTo>
                      <a:pt x="395" y="800"/>
                    </a:lnTo>
                    <a:lnTo>
                      <a:pt x="392" y="804"/>
                    </a:lnTo>
                    <a:lnTo>
                      <a:pt x="390" y="806"/>
                    </a:lnTo>
                    <a:lnTo>
                      <a:pt x="388" y="802"/>
                    </a:lnTo>
                    <a:lnTo>
                      <a:pt x="390" y="800"/>
                    </a:lnTo>
                    <a:lnTo>
                      <a:pt x="388" y="802"/>
                    </a:lnTo>
                    <a:lnTo>
                      <a:pt x="383" y="800"/>
                    </a:lnTo>
                    <a:lnTo>
                      <a:pt x="386" y="797"/>
                    </a:lnTo>
                    <a:lnTo>
                      <a:pt x="386" y="793"/>
                    </a:lnTo>
                    <a:lnTo>
                      <a:pt x="388" y="795"/>
                    </a:lnTo>
                    <a:close/>
                    <a:moveTo>
                      <a:pt x="439" y="793"/>
                    </a:moveTo>
                    <a:lnTo>
                      <a:pt x="437" y="793"/>
                    </a:lnTo>
                    <a:lnTo>
                      <a:pt x="439" y="793"/>
                    </a:lnTo>
                    <a:close/>
                    <a:moveTo>
                      <a:pt x="421" y="793"/>
                    </a:moveTo>
                    <a:lnTo>
                      <a:pt x="421" y="797"/>
                    </a:lnTo>
                    <a:lnTo>
                      <a:pt x="423" y="800"/>
                    </a:lnTo>
                    <a:lnTo>
                      <a:pt x="421" y="802"/>
                    </a:lnTo>
                    <a:lnTo>
                      <a:pt x="423" y="802"/>
                    </a:lnTo>
                    <a:lnTo>
                      <a:pt x="426" y="802"/>
                    </a:lnTo>
                    <a:lnTo>
                      <a:pt x="423" y="804"/>
                    </a:lnTo>
                    <a:lnTo>
                      <a:pt x="419" y="804"/>
                    </a:lnTo>
                    <a:lnTo>
                      <a:pt x="417" y="802"/>
                    </a:lnTo>
                    <a:lnTo>
                      <a:pt x="419" y="802"/>
                    </a:lnTo>
                    <a:lnTo>
                      <a:pt x="417" y="800"/>
                    </a:lnTo>
                    <a:lnTo>
                      <a:pt x="415" y="795"/>
                    </a:lnTo>
                    <a:lnTo>
                      <a:pt x="421" y="793"/>
                    </a:lnTo>
                    <a:close/>
                    <a:moveTo>
                      <a:pt x="448" y="795"/>
                    </a:moveTo>
                    <a:lnTo>
                      <a:pt x="452" y="795"/>
                    </a:lnTo>
                    <a:lnTo>
                      <a:pt x="452" y="800"/>
                    </a:lnTo>
                    <a:lnTo>
                      <a:pt x="448" y="797"/>
                    </a:lnTo>
                    <a:lnTo>
                      <a:pt x="446" y="795"/>
                    </a:lnTo>
                    <a:lnTo>
                      <a:pt x="448" y="791"/>
                    </a:lnTo>
                    <a:lnTo>
                      <a:pt x="448" y="795"/>
                    </a:lnTo>
                    <a:close/>
                    <a:moveTo>
                      <a:pt x="401" y="793"/>
                    </a:moveTo>
                    <a:lnTo>
                      <a:pt x="401" y="791"/>
                    </a:lnTo>
                    <a:lnTo>
                      <a:pt x="401" y="793"/>
                    </a:lnTo>
                    <a:close/>
                    <a:moveTo>
                      <a:pt x="392" y="789"/>
                    </a:moveTo>
                    <a:lnTo>
                      <a:pt x="397" y="797"/>
                    </a:lnTo>
                    <a:lnTo>
                      <a:pt x="395" y="797"/>
                    </a:lnTo>
                    <a:lnTo>
                      <a:pt x="390" y="795"/>
                    </a:lnTo>
                    <a:lnTo>
                      <a:pt x="392" y="791"/>
                    </a:lnTo>
                    <a:lnTo>
                      <a:pt x="392" y="789"/>
                    </a:lnTo>
                    <a:close/>
                    <a:moveTo>
                      <a:pt x="395" y="789"/>
                    </a:moveTo>
                    <a:lnTo>
                      <a:pt x="397" y="789"/>
                    </a:lnTo>
                    <a:lnTo>
                      <a:pt x="395" y="793"/>
                    </a:lnTo>
                    <a:lnTo>
                      <a:pt x="395" y="789"/>
                    </a:lnTo>
                    <a:lnTo>
                      <a:pt x="395" y="786"/>
                    </a:lnTo>
                    <a:lnTo>
                      <a:pt x="395" y="789"/>
                    </a:lnTo>
                    <a:close/>
                    <a:moveTo>
                      <a:pt x="450" y="786"/>
                    </a:moveTo>
                    <a:lnTo>
                      <a:pt x="452" y="791"/>
                    </a:lnTo>
                    <a:lnTo>
                      <a:pt x="452" y="793"/>
                    </a:lnTo>
                    <a:lnTo>
                      <a:pt x="457" y="793"/>
                    </a:lnTo>
                    <a:lnTo>
                      <a:pt x="457" y="795"/>
                    </a:lnTo>
                    <a:lnTo>
                      <a:pt x="459" y="797"/>
                    </a:lnTo>
                    <a:lnTo>
                      <a:pt x="457" y="800"/>
                    </a:lnTo>
                    <a:lnTo>
                      <a:pt x="452" y="800"/>
                    </a:lnTo>
                    <a:lnTo>
                      <a:pt x="452" y="795"/>
                    </a:lnTo>
                    <a:lnTo>
                      <a:pt x="448" y="795"/>
                    </a:lnTo>
                    <a:lnTo>
                      <a:pt x="446" y="786"/>
                    </a:lnTo>
                    <a:lnTo>
                      <a:pt x="450" y="786"/>
                    </a:lnTo>
                    <a:close/>
                    <a:moveTo>
                      <a:pt x="426" y="786"/>
                    </a:moveTo>
                    <a:lnTo>
                      <a:pt x="426" y="791"/>
                    </a:lnTo>
                    <a:lnTo>
                      <a:pt x="423" y="793"/>
                    </a:lnTo>
                    <a:lnTo>
                      <a:pt x="423" y="791"/>
                    </a:lnTo>
                    <a:lnTo>
                      <a:pt x="419" y="793"/>
                    </a:lnTo>
                    <a:lnTo>
                      <a:pt x="415" y="789"/>
                    </a:lnTo>
                    <a:lnTo>
                      <a:pt x="417" y="789"/>
                    </a:lnTo>
                    <a:lnTo>
                      <a:pt x="419" y="789"/>
                    </a:lnTo>
                    <a:lnTo>
                      <a:pt x="426" y="786"/>
                    </a:lnTo>
                    <a:close/>
                    <a:moveTo>
                      <a:pt x="354" y="786"/>
                    </a:moveTo>
                    <a:lnTo>
                      <a:pt x="357" y="786"/>
                    </a:lnTo>
                    <a:lnTo>
                      <a:pt x="361" y="789"/>
                    </a:lnTo>
                    <a:lnTo>
                      <a:pt x="361" y="793"/>
                    </a:lnTo>
                    <a:lnTo>
                      <a:pt x="361" y="795"/>
                    </a:lnTo>
                    <a:lnTo>
                      <a:pt x="359" y="797"/>
                    </a:lnTo>
                    <a:lnTo>
                      <a:pt x="357" y="800"/>
                    </a:lnTo>
                    <a:lnTo>
                      <a:pt x="354" y="800"/>
                    </a:lnTo>
                    <a:lnTo>
                      <a:pt x="354" y="797"/>
                    </a:lnTo>
                    <a:lnTo>
                      <a:pt x="357" y="791"/>
                    </a:lnTo>
                    <a:lnTo>
                      <a:pt x="354" y="786"/>
                    </a:lnTo>
                    <a:close/>
                    <a:moveTo>
                      <a:pt x="374" y="786"/>
                    </a:moveTo>
                    <a:lnTo>
                      <a:pt x="379" y="791"/>
                    </a:lnTo>
                    <a:lnTo>
                      <a:pt x="377" y="791"/>
                    </a:lnTo>
                    <a:lnTo>
                      <a:pt x="374" y="797"/>
                    </a:lnTo>
                    <a:lnTo>
                      <a:pt x="374" y="800"/>
                    </a:lnTo>
                    <a:lnTo>
                      <a:pt x="372" y="795"/>
                    </a:lnTo>
                    <a:lnTo>
                      <a:pt x="370" y="793"/>
                    </a:lnTo>
                    <a:lnTo>
                      <a:pt x="370" y="789"/>
                    </a:lnTo>
                    <a:lnTo>
                      <a:pt x="372" y="786"/>
                    </a:lnTo>
                    <a:lnTo>
                      <a:pt x="374" y="786"/>
                    </a:lnTo>
                    <a:close/>
                    <a:moveTo>
                      <a:pt x="410" y="784"/>
                    </a:moveTo>
                    <a:lnTo>
                      <a:pt x="412" y="789"/>
                    </a:lnTo>
                    <a:lnTo>
                      <a:pt x="419" y="793"/>
                    </a:lnTo>
                    <a:lnTo>
                      <a:pt x="415" y="795"/>
                    </a:lnTo>
                    <a:lnTo>
                      <a:pt x="412" y="793"/>
                    </a:lnTo>
                    <a:lnTo>
                      <a:pt x="408" y="789"/>
                    </a:lnTo>
                    <a:lnTo>
                      <a:pt x="410" y="784"/>
                    </a:lnTo>
                    <a:close/>
                    <a:moveTo>
                      <a:pt x="339" y="784"/>
                    </a:moveTo>
                    <a:lnTo>
                      <a:pt x="341" y="786"/>
                    </a:lnTo>
                    <a:lnTo>
                      <a:pt x="339" y="789"/>
                    </a:lnTo>
                    <a:lnTo>
                      <a:pt x="339" y="791"/>
                    </a:lnTo>
                    <a:lnTo>
                      <a:pt x="343" y="791"/>
                    </a:lnTo>
                    <a:lnTo>
                      <a:pt x="343" y="795"/>
                    </a:lnTo>
                    <a:lnTo>
                      <a:pt x="341" y="797"/>
                    </a:lnTo>
                    <a:lnTo>
                      <a:pt x="341" y="800"/>
                    </a:lnTo>
                    <a:lnTo>
                      <a:pt x="339" y="797"/>
                    </a:lnTo>
                    <a:lnTo>
                      <a:pt x="337" y="789"/>
                    </a:lnTo>
                    <a:lnTo>
                      <a:pt x="337" y="786"/>
                    </a:lnTo>
                    <a:lnTo>
                      <a:pt x="339" y="784"/>
                    </a:lnTo>
                    <a:close/>
                    <a:moveTo>
                      <a:pt x="461" y="784"/>
                    </a:moveTo>
                    <a:lnTo>
                      <a:pt x="464" y="786"/>
                    </a:lnTo>
                    <a:lnTo>
                      <a:pt x="464" y="789"/>
                    </a:lnTo>
                    <a:lnTo>
                      <a:pt x="466" y="791"/>
                    </a:lnTo>
                    <a:lnTo>
                      <a:pt x="468" y="795"/>
                    </a:lnTo>
                    <a:lnTo>
                      <a:pt x="466" y="797"/>
                    </a:lnTo>
                    <a:lnTo>
                      <a:pt x="461" y="797"/>
                    </a:lnTo>
                    <a:lnTo>
                      <a:pt x="459" y="795"/>
                    </a:lnTo>
                    <a:lnTo>
                      <a:pt x="457" y="795"/>
                    </a:lnTo>
                    <a:lnTo>
                      <a:pt x="457" y="793"/>
                    </a:lnTo>
                    <a:lnTo>
                      <a:pt x="459" y="793"/>
                    </a:lnTo>
                    <a:lnTo>
                      <a:pt x="457" y="793"/>
                    </a:lnTo>
                    <a:lnTo>
                      <a:pt x="457" y="789"/>
                    </a:lnTo>
                    <a:lnTo>
                      <a:pt x="455" y="786"/>
                    </a:lnTo>
                    <a:lnTo>
                      <a:pt x="457" y="784"/>
                    </a:lnTo>
                    <a:lnTo>
                      <a:pt x="461" y="784"/>
                    </a:lnTo>
                    <a:close/>
                    <a:moveTo>
                      <a:pt x="450" y="782"/>
                    </a:moveTo>
                    <a:lnTo>
                      <a:pt x="457" y="784"/>
                    </a:lnTo>
                    <a:lnTo>
                      <a:pt x="455" y="786"/>
                    </a:lnTo>
                    <a:lnTo>
                      <a:pt x="457" y="789"/>
                    </a:lnTo>
                    <a:lnTo>
                      <a:pt x="457" y="793"/>
                    </a:lnTo>
                    <a:lnTo>
                      <a:pt x="455" y="793"/>
                    </a:lnTo>
                    <a:lnTo>
                      <a:pt x="452" y="793"/>
                    </a:lnTo>
                    <a:lnTo>
                      <a:pt x="452" y="786"/>
                    </a:lnTo>
                    <a:lnTo>
                      <a:pt x="450" y="784"/>
                    </a:lnTo>
                    <a:lnTo>
                      <a:pt x="450" y="782"/>
                    </a:lnTo>
                    <a:close/>
                    <a:moveTo>
                      <a:pt x="388" y="782"/>
                    </a:moveTo>
                    <a:lnTo>
                      <a:pt x="392" y="782"/>
                    </a:lnTo>
                    <a:lnTo>
                      <a:pt x="395" y="786"/>
                    </a:lnTo>
                    <a:lnTo>
                      <a:pt x="395" y="789"/>
                    </a:lnTo>
                    <a:lnTo>
                      <a:pt x="392" y="784"/>
                    </a:lnTo>
                    <a:lnTo>
                      <a:pt x="388" y="784"/>
                    </a:lnTo>
                    <a:lnTo>
                      <a:pt x="392" y="786"/>
                    </a:lnTo>
                    <a:lnTo>
                      <a:pt x="392" y="789"/>
                    </a:lnTo>
                    <a:lnTo>
                      <a:pt x="390" y="786"/>
                    </a:lnTo>
                    <a:lnTo>
                      <a:pt x="392" y="786"/>
                    </a:lnTo>
                    <a:lnTo>
                      <a:pt x="392" y="791"/>
                    </a:lnTo>
                    <a:lnTo>
                      <a:pt x="390" y="795"/>
                    </a:lnTo>
                    <a:lnTo>
                      <a:pt x="386" y="793"/>
                    </a:lnTo>
                    <a:lnTo>
                      <a:pt x="388" y="791"/>
                    </a:lnTo>
                    <a:lnTo>
                      <a:pt x="383" y="784"/>
                    </a:lnTo>
                    <a:lnTo>
                      <a:pt x="388" y="782"/>
                    </a:lnTo>
                    <a:close/>
                    <a:moveTo>
                      <a:pt x="339" y="784"/>
                    </a:moveTo>
                    <a:lnTo>
                      <a:pt x="339" y="782"/>
                    </a:lnTo>
                    <a:lnTo>
                      <a:pt x="339" y="784"/>
                    </a:lnTo>
                    <a:close/>
                    <a:moveTo>
                      <a:pt x="437" y="780"/>
                    </a:moveTo>
                    <a:lnTo>
                      <a:pt x="441" y="782"/>
                    </a:lnTo>
                    <a:lnTo>
                      <a:pt x="441" y="784"/>
                    </a:lnTo>
                    <a:lnTo>
                      <a:pt x="446" y="786"/>
                    </a:lnTo>
                    <a:lnTo>
                      <a:pt x="441" y="797"/>
                    </a:lnTo>
                    <a:lnTo>
                      <a:pt x="437" y="793"/>
                    </a:lnTo>
                    <a:lnTo>
                      <a:pt x="435" y="789"/>
                    </a:lnTo>
                    <a:lnTo>
                      <a:pt x="435" y="784"/>
                    </a:lnTo>
                    <a:lnTo>
                      <a:pt x="437" y="780"/>
                    </a:lnTo>
                    <a:close/>
                    <a:moveTo>
                      <a:pt x="370" y="782"/>
                    </a:moveTo>
                    <a:lnTo>
                      <a:pt x="372" y="786"/>
                    </a:lnTo>
                    <a:lnTo>
                      <a:pt x="370" y="789"/>
                    </a:lnTo>
                    <a:lnTo>
                      <a:pt x="370" y="793"/>
                    </a:lnTo>
                    <a:lnTo>
                      <a:pt x="372" y="797"/>
                    </a:lnTo>
                    <a:lnTo>
                      <a:pt x="370" y="797"/>
                    </a:lnTo>
                    <a:lnTo>
                      <a:pt x="368" y="802"/>
                    </a:lnTo>
                    <a:lnTo>
                      <a:pt x="366" y="800"/>
                    </a:lnTo>
                    <a:lnTo>
                      <a:pt x="366" y="789"/>
                    </a:lnTo>
                    <a:lnTo>
                      <a:pt x="368" y="786"/>
                    </a:lnTo>
                    <a:lnTo>
                      <a:pt x="368" y="784"/>
                    </a:lnTo>
                    <a:lnTo>
                      <a:pt x="366" y="782"/>
                    </a:lnTo>
                    <a:lnTo>
                      <a:pt x="363" y="782"/>
                    </a:lnTo>
                    <a:lnTo>
                      <a:pt x="366" y="782"/>
                    </a:lnTo>
                    <a:lnTo>
                      <a:pt x="368" y="780"/>
                    </a:lnTo>
                    <a:lnTo>
                      <a:pt x="370" y="782"/>
                    </a:lnTo>
                    <a:close/>
                    <a:moveTo>
                      <a:pt x="341" y="777"/>
                    </a:moveTo>
                    <a:lnTo>
                      <a:pt x="350" y="780"/>
                    </a:lnTo>
                    <a:lnTo>
                      <a:pt x="348" y="782"/>
                    </a:lnTo>
                    <a:lnTo>
                      <a:pt x="350" y="784"/>
                    </a:lnTo>
                    <a:lnTo>
                      <a:pt x="354" y="791"/>
                    </a:lnTo>
                    <a:lnTo>
                      <a:pt x="352" y="797"/>
                    </a:lnTo>
                    <a:lnTo>
                      <a:pt x="352" y="802"/>
                    </a:lnTo>
                    <a:lnTo>
                      <a:pt x="354" y="804"/>
                    </a:lnTo>
                    <a:lnTo>
                      <a:pt x="352" y="806"/>
                    </a:lnTo>
                    <a:lnTo>
                      <a:pt x="350" y="806"/>
                    </a:lnTo>
                    <a:lnTo>
                      <a:pt x="346" y="806"/>
                    </a:lnTo>
                    <a:lnTo>
                      <a:pt x="346" y="804"/>
                    </a:lnTo>
                    <a:lnTo>
                      <a:pt x="346" y="802"/>
                    </a:lnTo>
                    <a:lnTo>
                      <a:pt x="341" y="800"/>
                    </a:lnTo>
                    <a:lnTo>
                      <a:pt x="343" y="795"/>
                    </a:lnTo>
                    <a:lnTo>
                      <a:pt x="343" y="791"/>
                    </a:lnTo>
                    <a:lnTo>
                      <a:pt x="339" y="791"/>
                    </a:lnTo>
                    <a:lnTo>
                      <a:pt x="339" y="789"/>
                    </a:lnTo>
                    <a:lnTo>
                      <a:pt x="341" y="786"/>
                    </a:lnTo>
                    <a:lnTo>
                      <a:pt x="341" y="782"/>
                    </a:lnTo>
                    <a:lnTo>
                      <a:pt x="341" y="777"/>
                    </a:lnTo>
                    <a:close/>
                    <a:moveTo>
                      <a:pt x="444" y="777"/>
                    </a:moveTo>
                    <a:lnTo>
                      <a:pt x="448" y="780"/>
                    </a:lnTo>
                    <a:lnTo>
                      <a:pt x="448" y="782"/>
                    </a:lnTo>
                    <a:lnTo>
                      <a:pt x="452" y="780"/>
                    </a:lnTo>
                    <a:lnTo>
                      <a:pt x="450" y="784"/>
                    </a:lnTo>
                    <a:lnTo>
                      <a:pt x="450" y="786"/>
                    </a:lnTo>
                    <a:lnTo>
                      <a:pt x="446" y="786"/>
                    </a:lnTo>
                    <a:lnTo>
                      <a:pt x="444" y="784"/>
                    </a:lnTo>
                    <a:lnTo>
                      <a:pt x="444" y="782"/>
                    </a:lnTo>
                    <a:lnTo>
                      <a:pt x="444" y="777"/>
                    </a:lnTo>
                    <a:close/>
                    <a:moveTo>
                      <a:pt x="363" y="777"/>
                    </a:moveTo>
                    <a:lnTo>
                      <a:pt x="361" y="782"/>
                    </a:lnTo>
                    <a:lnTo>
                      <a:pt x="363" y="784"/>
                    </a:lnTo>
                    <a:lnTo>
                      <a:pt x="368" y="784"/>
                    </a:lnTo>
                    <a:lnTo>
                      <a:pt x="361" y="789"/>
                    </a:lnTo>
                    <a:lnTo>
                      <a:pt x="359" y="784"/>
                    </a:lnTo>
                    <a:lnTo>
                      <a:pt x="361" y="784"/>
                    </a:lnTo>
                    <a:lnTo>
                      <a:pt x="359" y="780"/>
                    </a:lnTo>
                    <a:lnTo>
                      <a:pt x="361" y="777"/>
                    </a:lnTo>
                    <a:lnTo>
                      <a:pt x="363" y="777"/>
                    </a:lnTo>
                    <a:close/>
                    <a:moveTo>
                      <a:pt x="455" y="777"/>
                    </a:moveTo>
                    <a:lnTo>
                      <a:pt x="457" y="780"/>
                    </a:lnTo>
                    <a:lnTo>
                      <a:pt x="461" y="784"/>
                    </a:lnTo>
                    <a:lnTo>
                      <a:pt x="457" y="784"/>
                    </a:lnTo>
                    <a:lnTo>
                      <a:pt x="457" y="782"/>
                    </a:lnTo>
                    <a:lnTo>
                      <a:pt x="455" y="780"/>
                    </a:lnTo>
                    <a:lnTo>
                      <a:pt x="452" y="777"/>
                    </a:lnTo>
                    <a:lnTo>
                      <a:pt x="455" y="777"/>
                    </a:lnTo>
                    <a:close/>
                    <a:moveTo>
                      <a:pt x="430" y="777"/>
                    </a:moveTo>
                    <a:lnTo>
                      <a:pt x="435" y="777"/>
                    </a:lnTo>
                    <a:lnTo>
                      <a:pt x="432" y="782"/>
                    </a:lnTo>
                    <a:lnTo>
                      <a:pt x="430" y="786"/>
                    </a:lnTo>
                    <a:lnTo>
                      <a:pt x="432" y="795"/>
                    </a:lnTo>
                    <a:lnTo>
                      <a:pt x="430" y="797"/>
                    </a:lnTo>
                    <a:lnTo>
                      <a:pt x="430" y="795"/>
                    </a:lnTo>
                    <a:lnTo>
                      <a:pt x="428" y="793"/>
                    </a:lnTo>
                    <a:lnTo>
                      <a:pt x="430" y="795"/>
                    </a:lnTo>
                    <a:lnTo>
                      <a:pt x="432" y="797"/>
                    </a:lnTo>
                    <a:lnTo>
                      <a:pt x="428" y="797"/>
                    </a:lnTo>
                    <a:lnTo>
                      <a:pt x="426" y="795"/>
                    </a:lnTo>
                    <a:lnTo>
                      <a:pt x="428" y="791"/>
                    </a:lnTo>
                    <a:lnTo>
                      <a:pt x="428" y="786"/>
                    </a:lnTo>
                    <a:lnTo>
                      <a:pt x="426" y="784"/>
                    </a:lnTo>
                    <a:lnTo>
                      <a:pt x="419" y="786"/>
                    </a:lnTo>
                    <a:lnTo>
                      <a:pt x="421" y="784"/>
                    </a:lnTo>
                    <a:lnTo>
                      <a:pt x="421" y="782"/>
                    </a:lnTo>
                    <a:lnTo>
                      <a:pt x="423" y="782"/>
                    </a:lnTo>
                    <a:lnTo>
                      <a:pt x="423" y="780"/>
                    </a:lnTo>
                    <a:lnTo>
                      <a:pt x="426" y="780"/>
                    </a:lnTo>
                    <a:lnTo>
                      <a:pt x="430" y="777"/>
                    </a:lnTo>
                    <a:close/>
                    <a:moveTo>
                      <a:pt x="366" y="777"/>
                    </a:moveTo>
                    <a:lnTo>
                      <a:pt x="366" y="782"/>
                    </a:lnTo>
                    <a:lnTo>
                      <a:pt x="363" y="782"/>
                    </a:lnTo>
                    <a:lnTo>
                      <a:pt x="361" y="780"/>
                    </a:lnTo>
                    <a:lnTo>
                      <a:pt x="363" y="777"/>
                    </a:lnTo>
                    <a:lnTo>
                      <a:pt x="366" y="777"/>
                    </a:lnTo>
                    <a:close/>
                    <a:moveTo>
                      <a:pt x="395" y="775"/>
                    </a:moveTo>
                    <a:lnTo>
                      <a:pt x="395" y="780"/>
                    </a:lnTo>
                    <a:lnTo>
                      <a:pt x="399" y="782"/>
                    </a:lnTo>
                    <a:lnTo>
                      <a:pt x="395" y="784"/>
                    </a:lnTo>
                    <a:lnTo>
                      <a:pt x="392" y="784"/>
                    </a:lnTo>
                    <a:lnTo>
                      <a:pt x="395" y="780"/>
                    </a:lnTo>
                    <a:lnTo>
                      <a:pt x="392" y="777"/>
                    </a:lnTo>
                    <a:lnTo>
                      <a:pt x="395" y="775"/>
                    </a:lnTo>
                    <a:close/>
                    <a:moveTo>
                      <a:pt x="354" y="784"/>
                    </a:moveTo>
                    <a:lnTo>
                      <a:pt x="352" y="786"/>
                    </a:lnTo>
                    <a:lnTo>
                      <a:pt x="350" y="782"/>
                    </a:lnTo>
                    <a:lnTo>
                      <a:pt x="352" y="775"/>
                    </a:lnTo>
                    <a:lnTo>
                      <a:pt x="354" y="780"/>
                    </a:lnTo>
                    <a:lnTo>
                      <a:pt x="354" y="784"/>
                    </a:lnTo>
                    <a:close/>
                    <a:moveTo>
                      <a:pt x="383" y="775"/>
                    </a:moveTo>
                    <a:lnTo>
                      <a:pt x="381" y="775"/>
                    </a:lnTo>
                    <a:lnTo>
                      <a:pt x="383" y="775"/>
                    </a:lnTo>
                    <a:close/>
                    <a:moveTo>
                      <a:pt x="452" y="775"/>
                    </a:moveTo>
                    <a:lnTo>
                      <a:pt x="455" y="775"/>
                    </a:lnTo>
                    <a:lnTo>
                      <a:pt x="452" y="777"/>
                    </a:lnTo>
                    <a:lnTo>
                      <a:pt x="455" y="784"/>
                    </a:lnTo>
                    <a:lnTo>
                      <a:pt x="450" y="782"/>
                    </a:lnTo>
                    <a:lnTo>
                      <a:pt x="452" y="780"/>
                    </a:lnTo>
                    <a:lnTo>
                      <a:pt x="448" y="782"/>
                    </a:lnTo>
                    <a:lnTo>
                      <a:pt x="448" y="780"/>
                    </a:lnTo>
                    <a:lnTo>
                      <a:pt x="446" y="777"/>
                    </a:lnTo>
                    <a:lnTo>
                      <a:pt x="452" y="773"/>
                    </a:lnTo>
                    <a:lnTo>
                      <a:pt x="452" y="775"/>
                    </a:lnTo>
                    <a:close/>
                    <a:moveTo>
                      <a:pt x="397" y="773"/>
                    </a:moveTo>
                    <a:lnTo>
                      <a:pt x="399" y="775"/>
                    </a:lnTo>
                    <a:lnTo>
                      <a:pt x="401" y="780"/>
                    </a:lnTo>
                    <a:lnTo>
                      <a:pt x="397" y="786"/>
                    </a:lnTo>
                    <a:lnTo>
                      <a:pt x="397" y="784"/>
                    </a:lnTo>
                    <a:lnTo>
                      <a:pt x="399" y="784"/>
                    </a:lnTo>
                    <a:lnTo>
                      <a:pt x="399" y="782"/>
                    </a:lnTo>
                    <a:lnTo>
                      <a:pt x="395" y="780"/>
                    </a:lnTo>
                    <a:lnTo>
                      <a:pt x="395" y="775"/>
                    </a:lnTo>
                    <a:lnTo>
                      <a:pt x="397" y="773"/>
                    </a:lnTo>
                    <a:close/>
                    <a:moveTo>
                      <a:pt x="350" y="773"/>
                    </a:moveTo>
                    <a:lnTo>
                      <a:pt x="352" y="775"/>
                    </a:lnTo>
                    <a:lnTo>
                      <a:pt x="350" y="777"/>
                    </a:lnTo>
                    <a:lnTo>
                      <a:pt x="348" y="773"/>
                    </a:lnTo>
                    <a:lnTo>
                      <a:pt x="350" y="773"/>
                    </a:lnTo>
                    <a:close/>
                    <a:moveTo>
                      <a:pt x="337" y="775"/>
                    </a:moveTo>
                    <a:lnTo>
                      <a:pt x="337" y="773"/>
                    </a:lnTo>
                    <a:lnTo>
                      <a:pt x="337" y="775"/>
                    </a:lnTo>
                    <a:close/>
                    <a:moveTo>
                      <a:pt x="377" y="773"/>
                    </a:moveTo>
                    <a:lnTo>
                      <a:pt x="379" y="773"/>
                    </a:lnTo>
                    <a:lnTo>
                      <a:pt x="377" y="782"/>
                    </a:lnTo>
                    <a:lnTo>
                      <a:pt x="377" y="784"/>
                    </a:lnTo>
                    <a:lnTo>
                      <a:pt x="372" y="786"/>
                    </a:lnTo>
                    <a:lnTo>
                      <a:pt x="370" y="777"/>
                    </a:lnTo>
                    <a:lnTo>
                      <a:pt x="374" y="773"/>
                    </a:lnTo>
                    <a:lnTo>
                      <a:pt x="377" y="773"/>
                    </a:lnTo>
                    <a:close/>
                    <a:moveTo>
                      <a:pt x="412" y="771"/>
                    </a:moveTo>
                    <a:lnTo>
                      <a:pt x="415" y="775"/>
                    </a:lnTo>
                    <a:lnTo>
                      <a:pt x="419" y="777"/>
                    </a:lnTo>
                    <a:lnTo>
                      <a:pt x="419" y="782"/>
                    </a:lnTo>
                    <a:lnTo>
                      <a:pt x="421" y="784"/>
                    </a:lnTo>
                    <a:lnTo>
                      <a:pt x="417" y="786"/>
                    </a:lnTo>
                    <a:lnTo>
                      <a:pt x="417" y="784"/>
                    </a:lnTo>
                    <a:lnTo>
                      <a:pt x="417" y="786"/>
                    </a:lnTo>
                    <a:lnTo>
                      <a:pt x="419" y="786"/>
                    </a:lnTo>
                    <a:lnTo>
                      <a:pt x="419" y="789"/>
                    </a:lnTo>
                    <a:lnTo>
                      <a:pt x="417" y="789"/>
                    </a:lnTo>
                    <a:lnTo>
                      <a:pt x="415" y="789"/>
                    </a:lnTo>
                    <a:lnTo>
                      <a:pt x="419" y="791"/>
                    </a:lnTo>
                    <a:lnTo>
                      <a:pt x="417" y="793"/>
                    </a:lnTo>
                    <a:lnTo>
                      <a:pt x="412" y="789"/>
                    </a:lnTo>
                    <a:lnTo>
                      <a:pt x="410" y="780"/>
                    </a:lnTo>
                    <a:lnTo>
                      <a:pt x="412" y="771"/>
                    </a:lnTo>
                    <a:close/>
                    <a:moveTo>
                      <a:pt x="334" y="771"/>
                    </a:moveTo>
                    <a:lnTo>
                      <a:pt x="334" y="773"/>
                    </a:lnTo>
                    <a:lnTo>
                      <a:pt x="334" y="771"/>
                    </a:lnTo>
                    <a:close/>
                    <a:moveTo>
                      <a:pt x="388" y="771"/>
                    </a:moveTo>
                    <a:lnTo>
                      <a:pt x="392" y="775"/>
                    </a:lnTo>
                    <a:lnTo>
                      <a:pt x="390" y="777"/>
                    </a:lnTo>
                    <a:lnTo>
                      <a:pt x="392" y="782"/>
                    </a:lnTo>
                    <a:lnTo>
                      <a:pt x="390" y="782"/>
                    </a:lnTo>
                    <a:lnTo>
                      <a:pt x="388" y="782"/>
                    </a:lnTo>
                    <a:lnTo>
                      <a:pt x="386" y="784"/>
                    </a:lnTo>
                    <a:lnTo>
                      <a:pt x="383" y="777"/>
                    </a:lnTo>
                    <a:lnTo>
                      <a:pt x="388" y="773"/>
                    </a:lnTo>
                    <a:lnTo>
                      <a:pt x="386" y="777"/>
                    </a:lnTo>
                    <a:lnTo>
                      <a:pt x="383" y="777"/>
                    </a:lnTo>
                    <a:lnTo>
                      <a:pt x="386" y="773"/>
                    </a:lnTo>
                    <a:lnTo>
                      <a:pt x="388" y="771"/>
                    </a:lnTo>
                    <a:close/>
                    <a:moveTo>
                      <a:pt x="370" y="771"/>
                    </a:moveTo>
                    <a:lnTo>
                      <a:pt x="372" y="773"/>
                    </a:lnTo>
                    <a:lnTo>
                      <a:pt x="374" y="773"/>
                    </a:lnTo>
                    <a:lnTo>
                      <a:pt x="370" y="777"/>
                    </a:lnTo>
                    <a:lnTo>
                      <a:pt x="370" y="784"/>
                    </a:lnTo>
                    <a:lnTo>
                      <a:pt x="368" y="782"/>
                    </a:lnTo>
                    <a:lnTo>
                      <a:pt x="366" y="775"/>
                    </a:lnTo>
                    <a:lnTo>
                      <a:pt x="370" y="771"/>
                    </a:lnTo>
                    <a:close/>
                    <a:moveTo>
                      <a:pt x="452" y="771"/>
                    </a:moveTo>
                    <a:lnTo>
                      <a:pt x="457" y="771"/>
                    </a:lnTo>
                    <a:lnTo>
                      <a:pt x="455" y="773"/>
                    </a:lnTo>
                    <a:lnTo>
                      <a:pt x="457" y="777"/>
                    </a:lnTo>
                    <a:lnTo>
                      <a:pt x="452" y="777"/>
                    </a:lnTo>
                    <a:lnTo>
                      <a:pt x="455" y="775"/>
                    </a:lnTo>
                    <a:lnTo>
                      <a:pt x="452" y="773"/>
                    </a:lnTo>
                    <a:lnTo>
                      <a:pt x="452" y="771"/>
                    </a:lnTo>
                    <a:close/>
                    <a:moveTo>
                      <a:pt x="417" y="773"/>
                    </a:moveTo>
                    <a:lnTo>
                      <a:pt x="419" y="775"/>
                    </a:lnTo>
                    <a:lnTo>
                      <a:pt x="417" y="777"/>
                    </a:lnTo>
                    <a:lnTo>
                      <a:pt x="415" y="775"/>
                    </a:lnTo>
                    <a:lnTo>
                      <a:pt x="415" y="773"/>
                    </a:lnTo>
                    <a:lnTo>
                      <a:pt x="417" y="771"/>
                    </a:lnTo>
                    <a:lnTo>
                      <a:pt x="417" y="773"/>
                    </a:lnTo>
                    <a:close/>
                    <a:moveTo>
                      <a:pt x="428" y="773"/>
                    </a:moveTo>
                    <a:lnTo>
                      <a:pt x="428" y="775"/>
                    </a:lnTo>
                    <a:lnTo>
                      <a:pt x="430" y="777"/>
                    </a:lnTo>
                    <a:lnTo>
                      <a:pt x="426" y="780"/>
                    </a:lnTo>
                    <a:lnTo>
                      <a:pt x="423" y="780"/>
                    </a:lnTo>
                    <a:lnTo>
                      <a:pt x="423" y="777"/>
                    </a:lnTo>
                    <a:lnTo>
                      <a:pt x="428" y="769"/>
                    </a:lnTo>
                    <a:lnTo>
                      <a:pt x="428" y="773"/>
                    </a:lnTo>
                    <a:close/>
                    <a:moveTo>
                      <a:pt x="423" y="780"/>
                    </a:moveTo>
                    <a:lnTo>
                      <a:pt x="421" y="782"/>
                    </a:lnTo>
                    <a:lnTo>
                      <a:pt x="419" y="782"/>
                    </a:lnTo>
                    <a:lnTo>
                      <a:pt x="419" y="780"/>
                    </a:lnTo>
                    <a:lnTo>
                      <a:pt x="419" y="777"/>
                    </a:lnTo>
                    <a:lnTo>
                      <a:pt x="417" y="777"/>
                    </a:lnTo>
                    <a:lnTo>
                      <a:pt x="419" y="775"/>
                    </a:lnTo>
                    <a:lnTo>
                      <a:pt x="421" y="769"/>
                    </a:lnTo>
                    <a:lnTo>
                      <a:pt x="423" y="771"/>
                    </a:lnTo>
                    <a:lnTo>
                      <a:pt x="423" y="773"/>
                    </a:lnTo>
                    <a:lnTo>
                      <a:pt x="423" y="775"/>
                    </a:lnTo>
                    <a:lnTo>
                      <a:pt x="421" y="777"/>
                    </a:lnTo>
                    <a:lnTo>
                      <a:pt x="423" y="780"/>
                    </a:lnTo>
                    <a:close/>
                    <a:moveTo>
                      <a:pt x="441" y="769"/>
                    </a:moveTo>
                    <a:lnTo>
                      <a:pt x="444" y="771"/>
                    </a:lnTo>
                    <a:lnTo>
                      <a:pt x="441" y="773"/>
                    </a:lnTo>
                    <a:lnTo>
                      <a:pt x="444" y="775"/>
                    </a:lnTo>
                    <a:lnTo>
                      <a:pt x="441" y="780"/>
                    </a:lnTo>
                    <a:lnTo>
                      <a:pt x="439" y="780"/>
                    </a:lnTo>
                    <a:lnTo>
                      <a:pt x="439" y="775"/>
                    </a:lnTo>
                    <a:lnTo>
                      <a:pt x="439" y="773"/>
                    </a:lnTo>
                    <a:lnTo>
                      <a:pt x="439" y="775"/>
                    </a:lnTo>
                    <a:lnTo>
                      <a:pt x="437" y="771"/>
                    </a:lnTo>
                    <a:lnTo>
                      <a:pt x="441" y="769"/>
                    </a:lnTo>
                    <a:close/>
                    <a:moveTo>
                      <a:pt x="337" y="769"/>
                    </a:moveTo>
                    <a:lnTo>
                      <a:pt x="337" y="771"/>
                    </a:lnTo>
                    <a:lnTo>
                      <a:pt x="337" y="769"/>
                    </a:lnTo>
                    <a:close/>
                    <a:moveTo>
                      <a:pt x="379" y="769"/>
                    </a:moveTo>
                    <a:lnTo>
                      <a:pt x="381" y="769"/>
                    </a:lnTo>
                    <a:lnTo>
                      <a:pt x="381" y="771"/>
                    </a:lnTo>
                    <a:lnTo>
                      <a:pt x="379" y="773"/>
                    </a:lnTo>
                    <a:lnTo>
                      <a:pt x="374" y="771"/>
                    </a:lnTo>
                    <a:lnTo>
                      <a:pt x="379" y="769"/>
                    </a:lnTo>
                    <a:close/>
                    <a:moveTo>
                      <a:pt x="446" y="766"/>
                    </a:moveTo>
                    <a:lnTo>
                      <a:pt x="448" y="769"/>
                    </a:lnTo>
                    <a:lnTo>
                      <a:pt x="450" y="769"/>
                    </a:lnTo>
                    <a:lnTo>
                      <a:pt x="450" y="773"/>
                    </a:lnTo>
                    <a:lnTo>
                      <a:pt x="448" y="771"/>
                    </a:lnTo>
                    <a:lnTo>
                      <a:pt x="446" y="773"/>
                    </a:lnTo>
                    <a:lnTo>
                      <a:pt x="446" y="775"/>
                    </a:lnTo>
                    <a:lnTo>
                      <a:pt x="448" y="777"/>
                    </a:lnTo>
                    <a:lnTo>
                      <a:pt x="446" y="777"/>
                    </a:lnTo>
                    <a:lnTo>
                      <a:pt x="441" y="777"/>
                    </a:lnTo>
                    <a:lnTo>
                      <a:pt x="441" y="780"/>
                    </a:lnTo>
                    <a:lnTo>
                      <a:pt x="444" y="775"/>
                    </a:lnTo>
                    <a:lnTo>
                      <a:pt x="441" y="773"/>
                    </a:lnTo>
                    <a:lnTo>
                      <a:pt x="446" y="771"/>
                    </a:lnTo>
                    <a:lnTo>
                      <a:pt x="444" y="769"/>
                    </a:lnTo>
                    <a:lnTo>
                      <a:pt x="444" y="766"/>
                    </a:lnTo>
                    <a:lnTo>
                      <a:pt x="446" y="766"/>
                    </a:lnTo>
                    <a:close/>
                    <a:moveTo>
                      <a:pt x="395" y="766"/>
                    </a:moveTo>
                    <a:lnTo>
                      <a:pt x="399" y="769"/>
                    </a:lnTo>
                    <a:lnTo>
                      <a:pt x="397" y="771"/>
                    </a:lnTo>
                    <a:lnTo>
                      <a:pt x="399" y="773"/>
                    </a:lnTo>
                    <a:lnTo>
                      <a:pt x="395" y="773"/>
                    </a:lnTo>
                    <a:lnTo>
                      <a:pt x="392" y="771"/>
                    </a:lnTo>
                    <a:lnTo>
                      <a:pt x="395" y="766"/>
                    </a:lnTo>
                    <a:close/>
                    <a:moveTo>
                      <a:pt x="386" y="764"/>
                    </a:moveTo>
                    <a:lnTo>
                      <a:pt x="386" y="769"/>
                    </a:lnTo>
                    <a:lnTo>
                      <a:pt x="383" y="766"/>
                    </a:lnTo>
                    <a:lnTo>
                      <a:pt x="386" y="764"/>
                    </a:lnTo>
                    <a:close/>
                    <a:moveTo>
                      <a:pt x="359" y="764"/>
                    </a:moveTo>
                    <a:lnTo>
                      <a:pt x="361" y="764"/>
                    </a:lnTo>
                    <a:lnTo>
                      <a:pt x="361" y="769"/>
                    </a:lnTo>
                    <a:lnTo>
                      <a:pt x="361" y="773"/>
                    </a:lnTo>
                    <a:lnTo>
                      <a:pt x="366" y="775"/>
                    </a:lnTo>
                    <a:lnTo>
                      <a:pt x="363" y="777"/>
                    </a:lnTo>
                    <a:lnTo>
                      <a:pt x="359" y="777"/>
                    </a:lnTo>
                    <a:lnTo>
                      <a:pt x="359" y="784"/>
                    </a:lnTo>
                    <a:lnTo>
                      <a:pt x="357" y="786"/>
                    </a:lnTo>
                    <a:lnTo>
                      <a:pt x="354" y="784"/>
                    </a:lnTo>
                    <a:lnTo>
                      <a:pt x="354" y="782"/>
                    </a:lnTo>
                    <a:lnTo>
                      <a:pt x="352" y="775"/>
                    </a:lnTo>
                    <a:lnTo>
                      <a:pt x="354" y="775"/>
                    </a:lnTo>
                    <a:lnTo>
                      <a:pt x="354" y="773"/>
                    </a:lnTo>
                    <a:lnTo>
                      <a:pt x="352" y="773"/>
                    </a:lnTo>
                    <a:lnTo>
                      <a:pt x="354" y="773"/>
                    </a:lnTo>
                    <a:lnTo>
                      <a:pt x="354" y="775"/>
                    </a:lnTo>
                    <a:lnTo>
                      <a:pt x="352" y="775"/>
                    </a:lnTo>
                    <a:lnTo>
                      <a:pt x="352" y="773"/>
                    </a:lnTo>
                    <a:lnTo>
                      <a:pt x="348" y="773"/>
                    </a:lnTo>
                    <a:lnTo>
                      <a:pt x="348" y="771"/>
                    </a:lnTo>
                    <a:lnTo>
                      <a:pt x="350" y="771"/>
                    </a:lnTo>
                    <a:lnTo>
                      <a:pt x="354" y="769"/>
                    </a:lnTo>
                    <a:lnTo>
                      <a:pt x="357" y="766"/>
                    </a:lnTo>
                    <a:lnTo>
                      <a:pt x="354" y="764"/>
                    </a:lnTo>
                    <a:lnTo>
                      <a:pt x="359" y="764"/>
                    </a:lnTo>
                    <a:close/>
                    <a:moveTo>
                      <a:pt x="432" y="764"/>
                    </a:moveTo>
                    <a:lnTo>
                      <a:pt x="437" y="764"/>
                    </a:lnTo>
                    <a:lnTo>
                      <a:pt x="437" y="773"/>
                    </a:lnTo>
                    <a:lnTo>
                      <a:pt x="439" y="775"/>
                    </a:lnTo>
                    <a:lnTo>
                      <a:pt x="437" y="780"/>
                    </a:lnTo>
                    <a:lnTo>
                      <a:pt x="441" y="780"/>
                    </a:lnTo>
                    <a:lnTo>
                      <a:pt x="441" y="782"/>
                    </a:lnTo>
                    <a:lnTo>
                      <a:pt x="437" y="780"/>
                    </a:lnTo>
                    <a:lnTo>
                      <a:pt x="437" y="777"/>
                    </a:lnTo>
                    <a:lnTo>
                      <a:pt x="435" y="775"/>
                    </a:lnTo>
                    <a:lnTo>
                      <a:pt x="430" y="775"/>
                    </a:lnTo>
                    <a:lnTo>
                      <a:pt x="430" y="771"/>
                    </a:lnTo>
                    <a:lnTo>
                      <a:pt x="430" y="766"/>
                    </a:lnTo>
                    <a:lnTo>
                      <a:pt x="432" y="764"/>
                    </a:lnTo>
                    <a:close/>
                    <a:moveTo>
                      <a:pt x="395" y="764"/>
                    </a:moveTo>
                    <a:lnTo>
                      <a:pt x="395" y="762"/>
                    </a:lnTo>
                    <a:lnTo>
                      <a:pt x="395" y="764"/>
                    </a:lnTo>
                    <a:close/>
                    <a:moveTo>
                      <a:pt x="330" y="762"/>
                    </a:moveTo>
                    <a:lnTo>
                      <a:pt x="334" y="771"/>
                    </a:lnTo>
                    <a:lnTo>
                      <a:pt x="334" y="773"/>
                    </a:lnTo>
                    <a:lnTo>
                      <a:pt x="334" y="780"/>
                    </a:lnTo>
                    <a:lnTo>
                      <a:pt x="332" y="789"/>
                    </a:lnTo>
                    <a:lnTo>
                      <a:pt x="332" y="793"/>
                    </a:lnTo>
                    <a:lnTo>
                      <a:pt x="330" y="797"/>
                    </a:lnTo>
                    <a:lnTo>
                      <a:pt x="325" y="797"/>
                    </a:lnTo>
                    <a:lnTo>
                      <a:pt x="317" y="793"/>
                    </a:lnTo>
                    <a:lnTo>
                      <a:pt x="317" y="791"/>
                    </a:lnTo>
                    <a:lnTo>
                      <a:pt x="317" y="784"/>
                    </a:lnTo>
                    <a:lnTo>
                      <a:pt x="319" y="782"/>
                    </a:lnTo>
                    <a:lnTo>
                      <a:pt x="321" y="775"/>
                    </a:lnTo>
                    <a:lnTo>
                      <a:pt x="328" y="764"/>
                    </a:lnTo>
                    <a:lnTo>
                      <a:pt x="330" y="762"/>
                    </a:lnTo>
                    <a:close/>
                    <a:moveTo>
                      <a:pt x="423" y="762"/>
                    </a:moveTo>
                    <a:lnTo>
                      <a:pt x="423" y="764"/>
                    </a:lnTo>
                    <a:lnTo>
                      <a:pt x="426" y="762"/>
                    </a:lnTo>
                    <a:lnTo>
                      <a:pt x="428" y="762"/>
                    </a:lnTo>
                    <a:lnTo>
                      <a:pt x="430" y="764"/>
                    </a:lnTo>
                    <a:lnTo>
                      <a:pt x="428" y="766"/>
                    </a:lnTo>
                    <a:lnTo>
                      <a:pt x="428" y="764"/>
                    </a:lnTo>
                    <a:lnTo>
                      <a:pt x="428" y="769"/>
                    </a:lnTo>
                    <a:lnTo>
                      <a:pt x="423" y="773"/>
                    </a:lnTo>
                    <a:lnTo>
                      <a:pt x="423" y="769"/>
                    </a:lnTo>
                    <a:lnTo>
                      <a:pt x="419" y="769"/>
                    </a:lnTo>
                    <a:lnTo>
                      <a:pt x="421" y="764"/>
                    </a:lnTo>
                    <a:lnTo>
                      <a:pt x="421" y="762"/>
                    </a:lnTo>
                    <a:lnTo>
                      <a:pt x="423" y="762"/>
                    </a:lnTo>
                    <a:close/>
                    <a:moveTo>
                      <a:pt x="450" y="760"/>
                    </a:moveTo>
                    <a:lnTo>
                      <a:pt x="457" y="764"/>
                    </a:lnTo>
                    <a:lnTo>
                      <a:pt x="457" y="766"/>
                    </a:lnTo>
                    <a:lnTo>
                      <a:pt x="455" y="764"/>
                    </a:lnTo>
                    <a:lnTo>
                      <a:pt x="452" y="762"/>
                    </a:lnTo>
                    <a:lnTo>
                      <a:pt x="455" y="764"/>
                    </a:lnTo>
                    <a:lnTo>
                      <a:pt x="457" y="766"/>
                    </a:lnTo>
                    <a:lnTo>
                      <a:pt x="457" y="769"/>
                    </a:lnTo>
                    <a:lnTo>
                      <a:pt x="457" y="771"/>
                    </a:lnTo>
                    <a:lnTo>
                      <a:pt x="455" y="769"/>
                    </a:lnTo>
                    <a:lnTo>
                      <a:pt x="455" y="771"/>
                    </a:lnTo>
                    <a:lnTo>
                      <a:pt x="452" y="771"/>
                    </a:lnTo>
                    <a:lnTo>
                      <a:pt x="452" y="775"/>
                    </a:lnTo>
                    <a:lnTo>
                      <a:pt x="450" y="775"/>
                    </a:lnTo>
                    <a:lnTo>
                      <a:pt x="446" y="775"/>
                    </a:lnTo>
                    <a:lnTo>
                      <a:pt x="448" y="773"/>
                    </a:lnTo>
                    <a:lnTo>
                      <a:pt x="450" y="771"/>
                    </a:lnTo>
                    <a:lnTo>
                      <a:pt x="450" y="769"/>
                    </a:lnTo>
                    <a:lnTo>
                      <a:pt x="448" y="769"/>
                    </a:lnTo>
                    <a:lnTo>
                      <a:pt x="446" y="766"/>
                    </a:lnTo>
                    <a:lnTo>
                      <a:pt x="450" y="762"/>
                    </a:lnTo>
                    <a:lnTo>
                      <a:pt x="448" y="760"/>
                    </a:lnTo>
                    <a:lnTo>
                      <a:pt x="450" y="760"/>
                    </a:lnTo>
                    <a:close/>
                    <a:moveTo>
                      <a:pt x="399" y="757"/>
                    </a:moveTo>
                    <a:lnTo>
                      <a:pt x="401" y="762"/>
                    </a:lnTo>
                    <a:lnTo>
                      <a:pt x="403" y="762"/>
                    </a:lnTo>
                    <a:lnTo>
                      <a:pt x="401" y="775"/>
                    </a:lnTo>
                    <a:lnTo>
                      <a:pt x="399" y="773"/>
                    </a:lnTo>
                    <a:lnTo>
                      <a:pt x="399" y="771"/>
                    </a:lnTo>
                    <a:lnTo>
                      <a:pt x="399" y="769"/>
                    </a:lnTo>
                    <a:lnTo>
                      <a:pt x="395" y="764"/>
                    </a:lnTo>
                    <a:lnTo>
                      <a:pt x="399" y="757"/>
                    </a:lnTo>
                    <a:close/>
                    <a:moveTo>
                      <a:pt x="330" y="760"/>
                    </a:moveTo>
                    <a:lnTo>
                      <a:pt x="330" y="757"/>
                    </a:lnTo>
                    <a:lnTo>
                      <a:pt x="330" y="760"/>
                    </a:lnTo>
                    <a:close/>
                    <a:moveTo>
                      <a:pt x="428" y="757"/>
                    </a:moveTo>
                    <a:lnTo>
                      <a:pt x="430" y="760"/>
                    </a:lnTo>
                    <a:lnTo>
                      <a:pt x="430" y="764"/>
                    </a:lnTo>
                    <a:lnTo>
                      <a:pt x="428" y="762"/>
                    </a:lnTo>
                    <a:lnTo>
                      <a:pt x="426" y="762"/>
                    </a:lnTo>
                    <a:lnTo>
                      <a:pt x="428" y="757"/>
                    </a:lnTo>
                    <a:close/>
                    <a:moveTo>
                      <a:pt x="390" y="760"/>
                    </a:moveTo>
                    <a:lnTo>
                      <a:pt x="392" y="757"/>
                    </a:lnTo>
                    <a:lnTo>
                      <a:pt x="392" y="760"/>
                    </a:lnTo>
                    <a:lnTo>
                      <a:pt x="392" y="764"/>
                    </a:lnTo>
                    <a:lnTo>
                      <a:pt x="390" y="769"/>
                    </a:lnTo>
                    <a:lnTo>
                      <a:pt x="390" y="771"/>
                    </a:lnTo>
                    <a:lnTo>
                      <a:pt x="388" y="769"/>
                    </a:lnTo>
                    <a:lnTo>
                      <a:pt x="386" y="766"/>
                    </a:lnTo>
                    <a:lnTo>
                      <a:pt x="388" y="764"/>
                    </a:lnTo>
                    <a:lnTo>
                      <a:pt x="388" y="762"/>
                    </a:lnTo>
                    <a:lnTo>
                      <a:pt x="390" y="762"/>
                    </a:lnTo>
                    <a:lnTo>
                      <a:pt x="388" y="757"/>
                    </a:lnTo>
                    <a:lnTo>
                      <a:pt x="390" y="760"/>
                    </a:lnTo>
                    <a:close/>
                    <a:moveTo>
                      <a:pt x="372" y="757"/>
                    </a:moveTo>
                    <a:lnTo>
                      <a:pt x="370" y="757"/>
                    </a:lnTo>
                    <a:lnTo>
                      <a:pt x="372" y="757"/>
                    </a:lnTo>
                    <a:close/>
                    <a:moveTo>
                      <a:pt x="374" y="757"/>
                    </a:moveTo>
                    <a:lnTo>
                      <a:pt x="379" y="760"/>
                    </a:lnTo>
                    <a:lnTo>
                      <a:pt x="381" y="764"/>
                    </a:lnTo>
                    <a:lnTo>
                      <a:pt x="381" y="766"/>
                    </a:lnTo>
                    <a:lnTo>
                      <a:pt x="379" y="766"/>
                    </a:lnTo>
                    <a:lnTo>
                      <a:pt x="374" y="771"/>
                    </a:lnTo>
                    <a:lnTo>
                      <a:pt x="377" y="773"/>
                    </a:lnTo>
                    <a:lnTo>
                      <a:pt x="374" y="773"/>
                    </a:lnTo>
                    <a:lnTo>
                      <a:pt x="372" y="773"/>
                    </a:lnTo>
                    <a:lnTo>
                      <a:pt x="372" y="771"/>
                    </a:lnTo>
                    <a:lnTo>
                      <a:pt x="368" y="773"/>
                    </a:lnTo>
                    <a:lnTo>
                      <a:pt x="366" y="769"/>
                    </a:lnTo>
                    <a:lnTo>
                      <a:pt x="368" y="762"/>
                    </a:lnTo>
                    <a:lnTo>
                      <a:pt x="370" y="760"/>
                    </a:lnTo>
                    <a:lnTo>
                      <a:pt x="370" y="757"/>
                    </a:lnTo>
                    <a:lnTo>
                      <a:pt x="374" y="757"/>
                    </a:lnTo>
                    <a:close/>
                    <a:moveTo>
                      <a:pt x="412" y="757"/>
                    </a:moveTo>
                    <a:lnTo>
                      <a:pt x="417" y="760"/>
                    </a:lnTo>
                    <a:lnTo>
                      <a:pt x="421" y="764"/>
                    </a:lnTo>
                    <a:lnTo>
                      <a:pt x="419" y="769"/>
                    </a:lnTo>
                    <a:lnTo>
                      <a:pt x="421" y="769"/>
                    </a:lnTo>
                    <a:lnTo>
                      <a:pt x="419" y="775"/>
                    </a:lnTo>
                    <a:lnTo>
                      <a:pt x="419" y="771"/>
                    </a:lnTo>
                    <a:lnTo>
                      <a:pt x="415" y="773"/>
                    </a:lnTo>
                    <a:lnTo>
                      <a:pt x="412" y="771"/>
                    </a:lnTo>
                    <a:lnTo>
                      <a:pt x="412" y="769"/>
                    </a:lnTo>
                    <a:lnTo>
                      <a:pt x="415" y="766"/>
                    </a:lnTo>
                    <a:lnTo>
                      <a:pt x="410" y="769"/>
                    </a:lnTo>
                    <a:lnTo>
                      <a:pt x="410" y="766"/>
                    </a:lnTo>
                    <a:lnTo>
                      <a:pt x="410" y="764"/>
                    </a:lnTo>
                    <a:lnTo>
                      <a:pt x="412" y="764"/>
                    </a:lnTo>
                    <a:lnTo>
                      <a:pt x="410" y="764"/>
                    </a:lnTo>
                    <a:lnTo>
                      <a:pt x="410" y="766"/>
                    </a:lnTo>
                    <a:lnTo>
                      <a:pt x="412" y="757"/>
                    </a:lnTo>
                    <a:close/>
                    <a:moveTo>
                      <a:pt x="325" y="760"/>
                    </a:moveTo>
                    <a:lnTo>
                      <a:pt x="325" y="757"/>
                    </a:lnTo>
                    <a:lnTo>
                      <a:pt x="328" y="757"/>
                    </a:lnTo>
                    <a:lnTo>
                      <a:pt x="325" y="760"/>
                    </a:lnTo>
                    <a:close/>
                    <a:moveTo>
                      <a:pt x="383" y="757"/>
                    </a:moveTo>
                    <a:lnTo>
                      <a:pt x="381" y="760"/>
                    </a:lnTo>
                    <a:lnTo>
                      <a:pt x="379" y="757"/>
                    </a:lnTo>
                    <a:lnTo>
                      <a:pt x="381" y="757"/>
                    </a:lnTo>
                    <a:lnTo>
                      <a:pt x="383" y="757"/>
                    </a:lnTo>
                    <a:close/>
                    <a:moveTo>
                      <a:pt x="374" y="757"/>
                    </a:moveTo>
                    <a:lnTo>
                      <a:pt x="377" y="755"/>
                    </a:lnTo>
                    <a:lnTo>
                      <a:pt x="374" y="757"/>
                    </a:lnTo>
                    <a:close/>
                    <a:moveTo>
                      <a:pt x="401" y="755"/>
                    </a:moveTo>
                    <a:lnTo>
                      <a:pt x="406" y="757"/>
                    </a:lnTo>
                    <a:lnTo>
                      <a:pt x="403" y="762"/>
                    </a:lnTo>
                    <a:lnTo>
                      <a:pt x="401" y="762"/>
                    </a:lnTo>
                    <a:lnTo>
                      <a:pt x="399" y="757"/>
                    </a:lnTo>
                    <a:lnTo>
                      <a:pt x="401" y="755"/>
                    </a:lnTo>
                    <a:close/>
                    <a:moveTo>
                      <a:pt x="330" y="755"/>
                    </a:moveTo>
                    <a:lnTo>
                      <a:pt x="332" y="755"/>
                    </a:lnTo>
                    <a:lnTo>
                      <a:pt x="330" y="757"/>
                    </a:lnTo>
                    <a:lnTo>
                      <a:pt x="328" y="755"/>
                    </a:lnTo>
                    <a:lnTo>
                      <a:pt x="330" y="755"/>
                    </a:lnTo>
                    <a:close/>
                    <a:moveTo>
                      <a:pt x="430" y="755"/>
                    </a:moveTo>
                    <a:lnTo>
                      <a:pt x="432" y="757"/>
                    </a:lnTo>
                    <a:lnTo>
                      <a:pt x="437" y="755"/>
                    </a:lnTo>
                    <a:lnTo>
                      <a:pt x="441" y="755"/>
                    </a:lnTo>
                    <a:lnTo>
                      <a:pt x="450" y="757"/>
                    </a:lnTo>
                    <a:lnTo>
                      <a:pt x="448" y="760"/>
                    </a:lnTo>
                    <a:lnTo>
                      <a:pt x="450" y="762"/>
                    </a:lnTo>
                    <a:lnTo>
                      <a:pt x="448" y="764"/>
                    </a:lnTo>
                    <a:lnTo>
                      <a:pt x="446" y="764"/>
                    </a:lnTo>
                    <a:lnTo>
                      <a:pt x="448" y="762"/>
                    </a:lnTo>
                    <a:lnTo>
                      <a:pt x="446" y="760"/>
                    </a:lnTo>
                    <a:lnTo>
                      <a:pt x="448" y="762"/>
                    </a:lnTo>
                    <a:lnTo>
                      <a:pt x="446" y="766"/>
                    </a:lnTo>
                    <a:lnTo>
                      <a:pt x="446" y="764"/>
                    </a:lnTo>
                    <a:lnTo>
                      <a:pt x="444" y="764"/>
                    </a:lnTo>
                    <a:lnTo>
                      <a:pt x="441" y="764"/>
                    </a:lnTo>
                    <a:lnTo>
                      <a:pt x="441" y="762"/>
                    </a:lnTo>
                    <a:lnTo>
                      <a:pt x="439" y="762"/>
                    </a:lnTo>
                    <a:lnTo>
                      <a:pt x="441" y="762"/>
                    </a:lnTo>
                    <a:lnTo>
                      <a:pt x="441" y="764"/>
                    </a:lnTo>
                    <a:lnTo>
                      <a:pt x="446" y="766"/>
                    </a:lnTo>
                    <a:lnTo>
                      <a:pt x="444" y="766"/>
                    </a:lnTo>
                    <a:lnTo>
                      <a:pt x="444" y="769"/>
                    </a:lnTo>
                    <a:lnTo>
                      <a:pt x="441" y="769"/>
                    </a:lnTo>
                    <a:lnTo>
                      <a:pt x="437" y="771"/>
                    </a:lnTo>
                    <a:lnTo>
                      <a:pt x="437" y="769"/>
                    </a:lnTo>
                    <a:lnTo>
                      <a:pt x="437" y="764"/>
                    </a:lnTo>
                    <a:lnTo>
                      <a:pt x="432" y="764"/>
                    </a:lnTo>
                    <a:lnTo>
                      <a:pt x="432" y="760"/>
                    </a:lnTo>
                    <a:lnTo>
                      <a:pt x="428" y="755"/>
                    </a:lnTo>
                    <a:lnTo>
                      <a:pt x="430" y="755"/>
                    </a:lnTo>
                    <a:close/>
                    <a:moveTo>
                      <a:pt x="415" y="753"/>
                    </a:moveTo>
                    <a:lnTo>
                      <a:pt x="417" y="755"/>
                    </a:lnTo>
                    <a:lnTo>
                      <a:pt x="419" y="755"/>
                    </a:lnTo>
                    <a:lnTo>
                      <a:pt x="426" y="755"/>
                    </a:lnTo>
                    <a:lnTo>
                      <a:pt x="428" y="757"/>
                    </a:lnTo>
                    <a:lnTo>
                      <a:pt x="426" y="760"/>
                    </a:lnTo>
                    <a:lnTo>
                      <a:pt x="423" y="764"/>
                    </a:lnTo>
                    <a:lnTo>
                      <a:pt x="423" y="762"/>
                    </a:lnTo>
                    <a:lnTo>
                      <a:pt x="421" y="762"/>
                    </a:lnTo>
                    <a:lnTo>
                      <a:pt x="419" y="762"/>
                    </a:lnTo>
                    <a:lnTo>
                      <a:pt x="417" y="760"/>
                    </a:lnTo>
                    <a:lnTo>
                      <a:pt x="412" y="757"/>
                    </a:lnTo>
                    <a:lnTo>
                      <a:pt x="415" y="753"/>
                    </a:lnTo>
                    <a:close/>
                    <a:moveTo>
                      <a:pt x="334" y="753"/>
                    </a:moveTo>
                    <a:lnTo>
                      <a:pt x="334" y="755"/>
                    </a:lnTo>
                    <a:lnTo>
                      <a:pt x="334" y="753"/>
                    </a:lnTo>
                    <a:close/>
                    <a:moveTo>
                      <a:pt x="417" y="746"/>
                    </a:moveTo>
                    <a:lnTo>
                      <a:pt x="419" y="749"/>
                    </a:lnTo>
                    <a:lnTo>
                      <a:pt x="417" y="751"/>
                    </a:lnTo>
                    <a:lnTo>
                      <a:pt x="421" y="753"/>
                    </a:lnTo>
                    <a:lnTo>
                      <a:pt x="423" y="751"/>
                    </a:lnTo>
                    <a:lnTo>
                      <a:pt x="423" y="753"/>
                    </a:lnTo>
                    <a:lnTo>
                      <a:pt x="426" y="753"/>
                    </a:lnTo>
                    <a:lnTo>
                      <a:pt x="426" y="755"/>
                    </a:lnTo>
                    <a:lnTo>
                      <a:pt x="423" y="755"/>
                    </a:lnTo>
                    <a:lnTo>
                      <a:pt x="419" y="753"/>
                    </a:lnTo>
                    <a:lnTo>
                      <a:pt x="415" y="755"/>
                    </a:lnTo>
                    <a:lnTo>
                      <a:pt x="415" y="753"/>
                    </a:lnTo>
                    <a:lnTo>
                      <a:pt x="415" y="749"/>
                    </a:lnTo>
                    <a:lnTo>
                      <a:pt x="417" y="746"/>
                    </a:lnTo>
                    <a:close/>
                    <a:moveTo>
                      <a:pt x="419" y="744"/>
                    </a:moveTo>
                    <a:lnTo>
                      <a:pt x="417" y="746"/>
                    </a:lnTo>
                    <a:lnTo>
                      <a:pt x="419" y="742"/>
                    </a:lnTo>
                    <a:lnTo>
                      <a:pt x="419" y="744"/>
                    </a:lnTo>
                    <a:close/>
                    <a:moveTo>
                      <a:pt x="406" y="742"/>
                    </a:moveTo>
                    <a:lnTo>
                      <a:pt x="412" y="744"/>
                    </a:lnTo>
                    <a:lnTo>
                      <a:pt x="410" y="749"/>
                    </a:lnTo>
                    <a:lnTo>
                      <a:pt x="408" y="749"/>
                    </a:lnTo>
                    <a:lnTo>
                      <a:pt x="410" y="746"/>
                    </a:lnTo>
                    <a:lnTo>
                      <a:pt x="408" y="746"/>
                    </a:lnTo>
                    <a:lnTo>
                      <a:pt x="410" y="746"/>
                    </a:lnTo>
                    <a:lnTo>
                      <a:pt x="408" y="749"/>
                    </a:lnTo>
                    <a:lnTo>
                      <a:pt x="410" y="749"/>
                    </a:lnTo>
                    <a:lnTo>
                      <a:pt x="406" y="751"/>
                    </a:lnTo>
                    <a:lnTo>
                      <a:pt x="408" y="751"/>
                    </a:lnTo>
                    <a:lnTo>
                      <a:pt x="408" y="753"/>
                    </a:lnTo>
                    <a:lnTo>
                      <a:pt x="401" y="751"/>
                    </a:lnTo>
                    <a:lnTo>
                      <a:pt x="401" y="744"/>
                    </a:lnTo>
                    <a:lnTo>
                      <a:pt x="406" y="742"/>
                    </a:lnTo>
                    <a:close/>
                    <a:moveTo>
                      <a:pt x="330" y="740"/>
                    </a:moveTo>
                    <a:lnTo>
                      <a:pt x="323" y="753"/>
                    </a:lnTo>
                    <a:lnTo>
                      <a:pt x="317" y="757"/>
                    </a:lnTo>
                    <a:lnTo>
                      <a:pt x="319" y="751"/>
                    </a:lnTo>
                    <a:lnTo>
                      <a:pt x="321" y="744"/>
                    </a:lnTo>
                    <a:lnTo>
                      <a:pt x="323" y="742"/>
                    </a:lnTo>
                    <a:lnTo>
                      <a:pt x="330" y="740"/>
                    </a:lnTo>
                    <a:close/>
                    <a:moveTo>
                      <a:pt x="426" y="742"/>
                    </a:moveTo>
                    <a:lnTo>
                      <a:pt x="432" y="742"/>
                    </a:lnTo>
                    <a:lnTo>
                      <a:pt x="435" y="740"/>
                    </a:lnTo>
                    <a:lnTo>
                      <a:pt x="435" y="742"/>
                    </a:lnTo>
                    <a:lnTo>
                      <a:pt x="439" y="742"/>
                    </a:lnTo>
                    <a:lnTo>
                      <a:pt x="441" y="753"/>
                    </a:lnTo>
                    <a:lnTo>
                      <a:pt x="432" y="755"/>
                    </a:lnTo>
                    <a:lnTo>
                      <a:pt x="428" y="753"/>
                    </a:lnTo>
                    <a:lnTo>
                      <a:pt x="423" y="753"/>
                    </a:lnTo>
                    <a:lnTo>
                      <a:pt x="423" y="751"/>
                    </a:lnTo>
                    <a:lnTo>
                      <a:pt x="421" y="753"/>
                    </a:lnTo>
                    <a:lnTo>
                      <a:pt x="419" y="751"/>
                    </a:lnTo>
                    <a:lnTo>
                      <a:pt x="419" y="746"/>
                    </a:lnTo>
                    <a:lnTo>
                      <a:pt x="421" y="746"/>
                    </a:lnTo>
                    <a:lnTo>
                      <a:pt x="423" y="746"/>
                    </a:lnTo>
                    <a:lnTo>
                      <a:pt x="421" y="749"/>
                    </a:lnTo>
                    <a:lnTo>
                      <a:pt x="426" y="749"/>
                    </a:lnTo>
                    <a:lnTo>
                      <a:pt x="421" y="749"/>
                    </a:lnTo>
                    <a:lnTo>
                      <a:pt x="423" y="746"/>
                    </a:lnTo>
                    <a:lnTo>
                      <a:pt x="421" y="746"/>
                    </a:lnTo>
                    <a:lnTo>
                      <a:pt x="419" y="746"/>
                    </a:lnTo>
                    <a:lnTo>
                      <a:pt x="419" y="744"/>
                    </a:lnTo>
                    <a:lnTo>
                      <a:pt x="421" y="742"/>
                    </a:lnTo>
                    <a:lnTo>
                      <a:pt x="419" y="742"/>
                    </a:lnTo>
                    <a:lnTo>
                      <a:pt x="421" y="742"/>
                    </a:lnTo>
                    <a:lnTo>
                      <a:pt x="426" y="740"/>
                    </a:lnTo>
                    <a:lnTo>
                      <a:pt x="426" y="742"/>
                    </a:lnTo>
                    <a:close/>
                    <a:moveTo>
                      <a:pt x="419" y="737"/>
                    </a:moveTo>
                    <a:lnTo>
                      <a:pt x="421" y="737"/>
                    </a:lnTo>
                    <a:lnTo>
                      <a:pt x="423" y="740"/>
                    </a:lnTo>
                    <a:lnTo>
                      <a:pt x="421" y="742"/>
                    </a:lnTo>
                    <a:lnTo>
                      <a:pt x="419" y="742"/>
                    </a:lnTo>
                    <a:lnTo>
                      <a:pt x="419" y="737"/>
                    </a:lnTo>
                    <a:close/>
                    <a:moveTo>
                      <a:pt x="439" y="737"/>
                    </a:moveTo>
                    <a:lnTo>
                      <a:pt x="439" y="742"/>
                    </a:lnTo>
                    <a:lnTo>
                      <a:pt x="437" y="742"/>
                    </a:lnTo>
                    <a:lnTo>
                      <a:pt x="432" y="737"/>
                    </a:lnTo>
                    <a:lnTo>
                      <a:pt x="437" y="737"/>
                    </a:lnTo>
                    <a:lnTo>
                      <a:pt x="437" y="735"/>
                    </a:lnTo>
                    <a:lnTo>
                      <a:pt x="439" y="737"/>
                    </a:lnTo>
                    <a:close/>
                    <a:moveTo>
                      <a:pt x="457" y="737"/>
                    </a:moveTo>
                    <a:lnTo>
                      <a:pt x="459" y="737"/>
                    </a:lnTo>
                    <a:lnTo>
                      <a:pt x="464" y="744"/>
                    </a:lnTo>
                    <a:lnTo>
                      <a:pt x="464" y="746"/>
                    </a:lnTo>
                    <a:lnTo>
                      <a:pt x="464" y="749"/>
                    </a:lnTo>
                    <a:lnTo>
                      <a:pt x="464" y="746"/>
                    </a:lnTo>
                    <a:lnTo>
                      <a:pt x="464" y="751"/>
                    </a:lnTo>
                    <a:lnTo>
                      <a:pt x="461" y="753"/>
                    </a:lnTo>
                    <a:lnTo>
                      <a:pt x="459" y="753"/>
                    </a:lnTo>
                    <a:lnTo>
                      <a:pt x="459" y="751"/>
                    </a:lnTo>
                    <a:lnTo>
                      <a:pt x="459" y="753"/>
                    </a:lnTo>
                    <a:lnTo>
                      <a:pt x="461" y="753"/>
                    </a:lnTo>
                    <a:lnTo>
                      <a:pt x="457" y="755"/>
                    </a:lnTo>
                    <a:lnTo>
                      <a:pt x="452" y="751"/>
                    </a:lnTo>
                    <a:lnTo>
                      <a:pt x="457" y="749"/>
                    </a:lnTo>
                    <a:lnTo>
                      <a:pt x="455" y="746"/>
                    </a:lnTo>
                    <a:lnTo>
                      <a:pt x="459" y="744"/>
                    </a:lnTo>
                    <a:lnTo>
                      <a:pt x="452" y="749"/>
                    </a:lnTo>
                    <a:lnTo>
                      <a:pt x="452" y="746"/>
                    </a:lnTo>
                    <a:lnTo>
                      <a:pt x="450" y="744"/>
                    </a:lnTo>
                    <a:lnTo>
                      <a:pt x="452" y="742"/>
                    </a:lnTo>
                    <a:lnTo>
                      <a:pt x="450" y="744"/>
                    </a:lnTo>
                    <a:lnTo>
                      <a:pt x="448" y="742"/>
                    </a:lnTo>
                    <a:lnTo>
                      <a:pt x="452" y="735"/>
                    </a:lnTo>
                    <a:lnTo>
                      <a:pt x="455" y="735"/>
                    </a:lnTo>
                    <a:lnTo>
                      <a:pt x="455" y="737"/>
                    </a:lnTo>
                    <a:lnTo>
                      <a:pt x="455" y="735"/>
                    </a:lnTo>
                    <a:lnTo>
                      <a:pt x="457" y="737"/>
                    </a:lnTo>
                    <a:close/>
                    <a:moveTo>
                      <a:pt x="401" y="737"/>
                    </a:moveTo>
                    <a:lnTo>
                      <a:pt x="401" y="735"/>
                    </a:lnTo>
                    <a:lnTo>
                      <a:pt x="401" y="737"/>
                    </a:lnTo>
                    <a:close/>
                    <a:moveTo>
                      <a:pt x="426" y="735"/>
                    </a:moveTo>
                    <a:lnTo>
                      <a:pt x="430" y="737"/>
                    </a:lnTo>
                    <a:lnTo>
                      <a:pt x="430" y="740"/>
                    </a:lnTo>
                    <a:lnTo>
                      <a:pt x="426" y="740"/>
                    </a:lnTo>
                    <a:lnTo>
                      <a:pt x="421" y="740"/>
                    </a:lnTo>
                    <a:lnTo>
                      <a:pt x="423" y="735"/>
                    </a:lnTo>
                    <a:lnTo>
                      <a:pt x="426" y="735"/>
                    </a:lnTo>
                    <a:close/>
                    <a:moveTo>
                      <a:pt x="435" y="733"/>
                    </a:moveTo>
                    <a:lnTo>
                      <a:pt x="435" y="735"/>
                    </a:lnTo>
                    <a:lnTo>
                      <a:pt x="437" y="737"/>
                    </a:lnTo>
                    <a:lnTo>
                      <a:pt x="432" y="737"/>
                    </a:lnTo>
                    <a:lnTo>
                      <a:pt x="432" y="740"/>
                    </a:lnTo>
                    <a:lnTo>
                      <a:pt x="430" y="740"/>
                    </a:lnTo>
                    <a:lnTo>
                      <a:pt x="430" y="737"/>
                    </a:lnTo>
                    <a:lnTo>
                      <a:pt x="432" y="735"/>
                    </a:lnTo>
                    <a:lnTo>
                      <a:pt x="430" y="737"/>
                    </a:lnTo>
                    <a:lnTo>
                      <a:pt x="428" y="735"/>
                    </a:lnTo>
                    <a:lnTo>
                      <a:pt x="435" y="733"/>
                    </a:lnTo>
                    <a:close/>
                    <a:moveTo>
                      <a:pt x="439" y="733"/>
                    </a:moveTo>
                    <a:lnTo>
                      <a:pt x="437" y="735"/>
                    </a:lnTo>
                    <a:lnTo>
                      <a:pt x="435" y="735"/>
                    </a:lnTo>
                    <a:lnTo>
                      <a:pt x="435" y="731"/>
                    </a:lnTo>
                    <a:lnTo>
                      <a:pt x="439" y="733"/>
                    </a:lnTo>
                    <a:close/>
                    <a:moveTo>
                      <a:pt x="415" y="731"/>
                    </a:moveTo>
                    <a:lnTo>
                      <a:pt x="410" y="733"/>
                    </a:lnTo>
                    <a:lnTo>
                      <a:pt x="410" y="731"/>
                    </a:lnTo>
                    <a:lnTo>
                      <a:pt x="415" y="731"/>
                    </a:lnTo>
                    <a:close/>
                    <a:moveTo>
                      <a:pt x="426" y="731"/>
                    </a:moveTo>
                    <a:lnTo>
                      <a:pt x="428" y="733"/>
                    </a:lnTo>
                    <a:lnTo>
                      <a:pt x="428" y="731"/>
                    </a:lnTo>
                    <a:lnTo>
                      <a:pt x="430" y="735"/>
                    </a:lnTo>
                    <a:lnTo>
                      <a:pt x="428" y="733"/>
                    </a:lnTo>
                    <a:lnTo>
                      <a:pt x="426" y="735"/>
                    </a:lnTo>
                    <a:lnTo>
                      <a:pt x="423" y="735"/>
                    </a:lnTo>
                    <a:lnTo>
                      <a:pt x="423" y="733"/>
                    </a:lnTo>
                    <a:lnTo>
                      <a:pt x="421" y="737"/>
                    </a:lnTo>
                    <a:lnTo>
                      <a:pt x="417" y="735"/>
                    </a:lnTo>
                    <a:lnTo>
                      <a:pt x="419" y="733"/>
                    </a:lnTo>
                    <a:lnTo>
                      <a:pt x="421" y="731"/>
                    </a:lnTo>
                    <a:lnTo>
                      <a:pt x="423" y="729"/>
                    </a:lnTo>
                    <a:lnTo>
                      <a:pt x="426" y="729"/>
                    </a:lnTo>
                    <a:lnTo>
                      <a:pt x="426" y="731"/>
                    </a:lnTo>
                    <a:close/>
                    <a:moveTo>
                      <a:pt x="428" y="726"/>
                    </a:moveTo>
                    <a:lnTo>
                      <a:pt x="432" y="726"/>
                    </a:lnTo>
                    <a:lnTo>
                      <a:pt x="432" y="729"/>
                    </a:lnTo>
                    <a:lnTo>
                      <a:pt x="435" y="731"/>
                    </a:lnTo>
                    <a:lnTo>
                      <a:pt x="430" y="731"/>
                    </a:lnTo>
                    <a:lnTo>
                      <a:pt x="435" y="733"/>
                    </a:lnTo>
                    <a:lnTo>
                      <a:pt x="430" y="733"/>
                    </a:lnTo>
                    <a:lnTo>
                      <a:pt x="428" y="729"/>
                    </a:lnTo>
                    <a:lnTo>
                      <a:pt x="428" y="731"/>
                    </a:lnTo>
                    <a:lnTo>
                      <a:pt x="426" y="731"/>
                    </a:lnTo>
                    <a:lnTo>
                      <a:pt x="426" y="729"/>
                    </a:lnTo>
                    <a:lnTo>
                      <a:pt x="426" y="726"/>
                    </a:lnTo>
                    <a:lnTo>
                      <a:pt x="428" y="726"/>
                    </a:lnTo>
                    <a:close/>
                    <a:moveTo>
                      <a:pt x="415" y="729"/>
                    </a:moveTo>
                    <a:lnTo>
                      <a:pt x="415" y="726"/>
                    </a:lnTo>
                    <a:lnTo>
                      <a:pt x="417" y="726"/>
                    </a:lnTo>
                    <a:lnTo>
                      <a:pt x="415" y="729"/>
                    </a:lnTo>
                    <a:close/>
                    <a:moveTo>
                      <a:pt x="435" y="720"/>
                    </a:moveTo>
                    <a:lnTo>
                      <a:pt x="437" y="720"/>
                    </a:lnTo>
                    <a:lnTo>
                      <a:pt x="439" y="722"/>
                    </a:lnTo>
                    <a:lnTo>
                      <a:pt x="444" y="729"/>
                    </a:lnTo>
                    <a:lnTo>
                      <a:pt x="441" y="731"/>
                    </a:lnTo>
                    <a:lnTo>
                      <a:pt x="439" y="731"/>
                    </a:lnTo>
                    <a:lnTo>
                      <a:pt x="439" y="729"/>
                    </a:lnTo>
                    <a:lnTo>
                      <a:pt x="439" y="731"/>
                    </a:lnTo>
                    <a:lnTo>
                      <a:pt x="435" y="731"/>
                    </a:lnTo>
                    <a:lnTo>
                      <a:pt x="432" y="729"/>
                    </a:lnTo>
                    <a:lnTo>
                      <a:pt x="432" y="726"/>
                    </a:lnTo>
                    <a:lnTo>
                      <a:pt x="430" y="726"/>
                    </a:lnTo>
                    <a:lnTo>
                      <a:pt x="432" y="724"/>
                    </a:lnTo>
                    <a:lnTo>
                      <a:pt x="432" y="720"/>
                    </a:lnTo>
                    <a:lnTo>
                      <a:pt x="435" y="720"/>
                    </a:lnTo>
                    <a:close/>
                    <a:moveTo>
                      <a:pt x="446" y="717"/>
                    </a:moveTo>
                    <a:lnTo>
                      <a:pt x="448" y="717"/>
                    </a:lnTo>
                    <a:lnTo>
                      <a:pt x="450" y="722"/>
                    </a:lnTo>
                    <a:lnTo>
                      <a:pt x="450" y="724"/>
                    </a:lnTo>
                    <a:lnTo>
                      <a:pt x="450" y="722"/>
                    </a:lnTo>
                    <a:lnTo>
                      <a:pt x="446" y="722"/>
                    </a:lnTo>
                    <a:lnTo>
                      <a:pt x="448" y="722"/>
                    </a:lnTo>
                    <a:lnTo>
                      <a:pt x="448" y="724"/>
                    </a:lnTo>
                    <a:lnTo>
                      <a:pt x="450" y="726"/>
                    </a:lnTo>
                    <a:lnTo>
                      <a:pt x="452" y="724"/>
                    </a:lnTo>
                    <a:lnTo>
                      <a:pt x="450" y="726"/>
                    </a:lnTo>
                    <a:lnTo>
                      <a:pt x="448" y="733"/>
                    </a:lnTo>
                    <a:lnTo>
                      <a:pt x="446" y="729"/>
                    </a:lnTo>
                    <a:lnTo>
                      <a:pt x="448" y="733"/>
                    </a:lnTo>
                    <a:lnTo>
                      <a:pt x="444" y="735"/>
                    </a:lnTo>
                    <a:lnTo>
                      <a:pt x="444" y="740"/>
                    </a:lnTo>
                    <a:lnTo>
                      <a:pt x="444" y="744"/>
                    </a:lnTo>
                    <a:lnTo>
                      <a:pt x="446" y="744"/>
                    </a:lnTo>
                    <a:lnTo>
                      <a:pt x="444" y="740"/>
                    </a:lnTo>
                    <a:lnTo>
                      <a:pt x="444" y="735"/>
                    </a:lnTo>
                    <a:lnTo>
                      <a:pt x="446" y="735"/>
                    </a:lnTo>
                    <a:lnTo>
                      <a:pt x="448" y="735"/>
                    </a:lnTo>
                    <a:lnTo>
                      <a:pt x="448" y="737"/>
                    </a:lnTo>
                    <a:lnTo>
                      <a:pt x="450" y="737"/>
                    </a:lnTo>
                    <a:lnTo>
                      <a:pt x="448" y="742"/>
                    </a:lnTo>
                    <a:lnTo>
                      <a:pt x="450" y="744"/>
                    </a:lnTo>
                    <a:lnTo>
                      <a:pt x="450" y="746"/>
                    </a:lnTo>
                    <a:lnTo>
                      <a:pt x="452" y="746"/>
                    </a:lnTo>
                    <a:lnTo>
                      <a:pt x="452" y="749"/>
                    </a:lnTo>
                    <a:lnTo>
                      <a:pt x="455" y="746"/>
                    </a:lnTo>
                    <a:lnTo>
                      <a:pt x="452" y="751"/>
                    </a:lnTo>
                    <a:lnTo>
                      <a:pt x="457" y="755"/>
                    </a:lnTo>
                    <a:lnTo>
                      <a:pt x="455" y="757"/>
                    </a:lnTo>
                    <a:lnTo>
                      <a:pt x="448" y="755"/>
                    </a:lnTo>
                    <a:lnTo>
                      <a:pt x="450" y="755"/>
                    </a:lnTo>
                    <a:lnTo>
                      <a:pt x="448" y="753"/>
                    </a:lnTo>
                    <a:lnTo>
                      <a:pt x="450" y="753"/>
                    </a:lnTo>
                    <a:lnTo>
                      <a:pt x="450" y="751"/>
                    </a:lnTo>
                    <a:lnTo>
                      <a:pt x="448" y="753"/>
                    </a:lnTo>
                    <a:lnTo>
                      <a:pt x="450" y="755"/>
                    </a:lnTo>
                    <a:lnTo>
                      <a:pt x="448" y="755"/>
                    </a:lnTo>
                    <a:lnTo>
                      <a:pt x="444" y="753"/>
                    </a:lnTo>
                    <a:lnTo>
                      <a:pt x="441" y="744"/>
                    </a:lnTo>
                    <a:lnTo>
                      <a:pt x="441" y="737"/>
                    </a:lnTo>
                    <a:lnTo>
                      <a:pt x="439" y="735"/>
                    </a:lnTo>
                    <a:lnTo>
                      <a:pt x="444" y="731"/>
                    </a:lnTo>
                    <a:lnTo>
                      <a:pt x="444" y="726"/>
                    </a:lnTo>
                    <a:lnTo>
                      <a:pt x="446" y="726"/>
                    </a:lnTo>
                    <a:lnTo>
                      <a:pt x="444" y="724"/>
                    </a:lnTo>
                    <a:lnTo>
                      <a:pt x="446" y="726"/>
                    </a:lnTo>
                    <a:lnTo>
                      <a:pt x="441" y="726"/>
                    </a:lnTo>
                    <a:lnTo>
                      <a:pt x="439" y="720"/>
                    </a:lnTo>
                    <a:lnTo>
                      <a:pt x="441" y="722"/>
                    </a:lnTo>
                    <a:lnTo>
                      <a:pt x="444" y="720"/>
                    </a:lnTo>
                    <a:lnTo>
                      <a:pt x="446" y="717"/>
                    </a:lnTo>
                    <a:close/>
                    <a:moveTo>
                      <a:pt x="455" y="715"/>
                    </a:moveTo>
                    <a:lnTo>
                      <a:pt x="457" y="722"/>
                    </a:lnTo>
                    <a:lnTo>
                      <a:pt x="461" y="726"/>
                    </a:lnTo>
                    <a:lnTo>
                      <a:pt x="459" y="729"/>
                    </a:lnTo>
                    <a:lnTo>
                      <a:pt x="457" y="729"/>
                    </a:lnTo>
                    <a:lnTo>
                      <a:pt x="457" y="726"/>
                    </a:lnTo>
                    <a:lnTo>
                      <a:pt x="455" y="729"/>
                    </a:lnTo>
                    <a:lnTo>
                      <a:pt x="459" y="729"/>
                    </a:lnTo>
                    <a:lnTo>
                      <a:pt x="457" y="731"/>
                    </a:lnTo>
                    <a:lnTo>
                      <a:pt x="459" y="737"/>
                    </a:lnTo>
                    <a:lnTo>
                      <a:pt x="457" y="735"/>
                    </a:lnTo>
                    <a:lnTo>
                      <a:pt x="457" y="733"/>
                    </a:lnTo>
                    <a:lnTo>
                      <a:pt x="457" y="737"/>
                    </a:lnTo>
                    <a:lnTo>
                      <a:pt x="455" y="735"/>
                    </a:lnTo>
                    <a:lnTo>
                      <a:pt x="455" y="737"/>
                    </a:lnTo>
                    <a:lnTo>
                      <a:pt x="455" y="735"/>
                    </a:lnTo>
                    <a:lnTo>
                      <a:pt x="452" y="735"/>
                    </a:lnTo>
                    <a:lnTo>
                      <a:pt x="450" y="737"/>
                    </a:lnTo>
                    <a:lnTo>
                      <a:pt x="448" y="737"/>
                    </a:lnTo>
                    <a:lnTo>
                      <a:pt x="448" y="735"/>
                    </a:lnTo>
                    <a:lnTo>
                      <a:pt x="450" y="733"/>
                    </a:lnTo>
                    <a:lnTo>
                      <a:pt x="452" y="724"/>
                    </a:lnTo>
                    <a:lnTo>
                      <a:pt x="450" y="720"/>
                    </a:lnTo>
                    <a:lnTo>
                      <a:pt x="450" y="717"/>
                    </a:lnTo>
                    <a:lnTo>
                      <a:pt x="455" y="715"/>
                    </a:lnTo>
                    <a:close/>
                    <a:moveTo>
                      <a:pt x="410" y="715"/>
                    </a:moveTo>
                    <a:lnTo>
                      <a:pt x="415" y="715"/>
                    </a:lnTo>
                    <a:lnTo>
                      <a:pt x="419" y="717"/>
                    </a:lnTo>
                    <a:lnTo>
                      <a:pt x="421" y="717"/>
                    </a:lnTo>
                    <a:lnTo>
                      <a:pt x="423" y="720"/>
                    </a:lnTo>
                    <a:lnTo>
                      <a:pt x="419" y="724"/>
                    </a:lnTo>
                    <a:lnTo>
                      <a:pt x="417" y="724"/>
                    </a:lnTo>
                    <a:lnTo>
                      <a:pt x="408" y="733"/>
                    </a:lnTo>
                    <a:lnTo>
                      <a:pt x="410" y="735"/>
                    </a:lnTo>
                    <a:lnTo>
                      <a:pt x="417" y="740"/>
                    </a:lnTo>
                    <a:lnTo>
                      <a:pt x="417" y="742"/>
                    </a:lnTo>
                    <a:lnTo>
                      <a:pt x="415" y="744"/>
                    </a:lnTo>
                    <a:lnTo>
                      <a:pt x="406" y="740"/>
                    </a:lnTo>
                    <a:lnTo>
                      <a:pt x="403" y="733"/>
                    </a:lnTo>
                    <a:lnTo>
                      <a:pt x="401" y="729"/>
                    </a:lnTo>
                    <a:lnTo>
                      <a:pt x="403" y="720"/>
                    </a:lnTo>
                    <a:lnTo>
                      <a:pt x="408" y="717"/>
                    </a:lnTo>
                    <a:lnTo>
                      <a:pt x="408" y="715"/>
                    </a:lnTo>
                    <a:lnTo>
                      <a:pt x="410" y="715"/>
                    </a:lnTo>
                    <a:close/>
                    <a:moveTo>
                      <a:pt x="432" y="717"/>
                    </a:moveTo>
                    <a:lnTo>
                      <a:pt x="432" y="715"/>
                    </a:lnTo>
                    <a:lnTo>
                      <a:pt x="435" y="715"/>
                    </a:lnTo>
                    <a:lnTo>
                      <a:pt x="435" y="720"/>
                    </a:lnTo>
                    <a:lnTo>
                      <a:pt x="432" y="720"/>
                    </a:lnTo>
                    <a:lnTo>
                      <a:pt x="430" y="720"/>
                    </a:lnTo>
                    <a:lnTo>
                      <a:pt x="432" y="722"/>
                    </a:lnTo>
                    <a:lnTo>
                      <a:pt x="432" y="724"/>
                    </a:lnTo>
                    <a:lnTo>
                      <a:pt x="428" y="726"/>
                    </a:lnTo>
                    <a:lnTo>
                      <a:pt x="426" y="726"/>
                    </a:lnTo>
                    <a:lnTo>
                      <a:pt x="423" y="729"/>
                    </a:lnTo>
                    <a:lnTo>
                      <a:pt x="421" y="729"/>
                    </a:lnTo>
                    <a:lnTo>
                      <a:pt x="421" y="731"/>
                    </a:lnTo>
                    <a:lnTo>
                      <a:pt x="417" y="733"/>
                    </a:lnTo>
                    <a:lnTo>
                      <a:pt x="417" y="735"/>
                    </a:lnTo>
                    <a:lnTo>
                      <a:pt x="412" y="735"/>
                    </a:lnTo>
                    <a:lnTo>
                      <a:pt x="410" y="733"/>
                    </a:lnTo>
                    <a:lnTo>
                      <a:pt x="415" y="729"/>
                    </a:lnTo>
                    <a:lnTo>
                      <a:pt x="417" y="724"/>
                    </a:lnTo>
                    <a:lnTo>
                      <a:pt x="421" y="724"/>
                    </a:lnTo>
                    <a:lnTo>
                      <a:pt x="426" y="717"/>
                    </a:lnTo>
                    <a:lnTo>
                      <a:pt x="430" y="720"/>
                    </a:lnTo>
                    <a:lnTo>
                      <a:pt x="428" y="715"/>
                    </a:lnTo>
                    <a:lnTo>
                      <a:pt x="432" y="717"/>
                    </a:lnTo>
                    <a:close/>
                    <a:moveTo>
                      <a:pt x="444" y="711"/>
                    </a:moveTo>
                    <a:lnTo>
                      <a:pt x="448" y="713"/>
                    </a:lnTo>
                    <a:lnTo>
                      <a:pt x="448" y="715"/>
                    </a:lnTo>
                    <a:lnTo>
                      <a:pt x="446" y="717"/>
                    </a:lnTo>
                    <a:lnTo>
                      <a:pt x="444" y="720"/>
                    </a:lnTo>
                    <a:lnTo>
                      <a:pt x="441" y="715"/>
                    </a:lnTo>
                    <a:lnTo>
                      <a:pt x="441" y="711"/>
                    </a:lnTo>
                    <a:lnTo>
                      <a:pt x="444" y="711"/>
                    </a:lnTo>
                    <a:close/>
                    <a:moveTo>
                      <a:pt x="426" y="704"/>
                    </a:moveTo>
                    <a:lnTo>
                      <a:pt x="428" y="706"/>
                    </a:lnTo>
                    <a:lnTo>
                      <a:pt x="428" y="709"/>
                    </a:lnTo>
                    <a:lnTo>
                      <a:pt x="426" y="711"/>
                    </a:lnTo>
                    <a:lnTo>
                      <a:pt x="426" y="715"/>
                    </a:lnTo>
                    <a:lnTo>
                      <a:pt x="428" y="715"/>
                    </a:lnTo>
                    <a:lnTo>
                      <a:pt x="430" y="720"/>
                    </a:lnTo>
                    <a:lnTo>
                      <a:pt x="426" y="717"/>
                    </a:lnTo>
                    <a:lnTo>
                      <a:pt x="423" y="720"/>
                    </a:lnTo>
                    <a:lnTo>
                      <a:pt x="421" y="715"/>
                    </a:lnTo>
                    <a:lnTo>
                      <a:pt x="417" y="715"/>
                    </a:lnTo>
                    <a:lnTo>
                      <a:pt x="419" y="711"/>
                    </a:lnTo>
                    <a:lnTo>
                      <a:pt x="423" y="706"/>
                    </a:lnTo>
                    <a:lnTo>
                      <a:pt x="423" y="704"/>
                    </a:lnTo>
                    <a:lnTo>
                      <a:pt x="426" y="704"/>
                    </a:lnTo>
                    <a:close/>
                    <a:moveTo>
                      <a:pt x="432" y="693"/>
                    </a:moveTo>
                    <a:lnTo>
                      <a:pt x="439" y="695"/>
                    </a:lnTo>
                    <a:lnTo>
                      <a:pt x="441" y="700"/>
                    </a:lnTo>
                    <a:lnTo>
                      <a:pt x="444" y="702"/>
                    </a:lnTo>
                    <a:lnTo>
                      <a:pt x="444" y="706"/>
                    </a:lnTo>
                    <a:lnTo>
                      <a:pt x="446" y="709"/>
                    </a:lnTo>
                    <a:lnTo>
                      <a:pt x="448" y="711"/>
                    </a:lnTo>
                    <a:lnTo>
                      <a:pt x="441" y="711"/>
                    </a:lnTo>
                    <a:lnTo>
                      <a:pt x="441" y="713"/>
                    </a:lnTo>
                    <a:lnTo>
                      <a:pt x="437" y="711"/>
                    </a:lnTo>
                    <a:lnTo>
                      <a:pt x="439" y="709"/>
                    </a:lnTo>
                    <a:lnTo>
                      <a:pt x="437" y="706"/>
                    </a:lnTo>
                    <a:lnTo>
                      <a:pt x="437" y="704"/>
                    </a:lnTo>
                    <a:lnTo>
                      <a:pt x="435" y="706"/>
                    </a:lnTo>
                    <a:lnTo>
                      <a:pt x="430" y="702"/>
                    </a:lnTo>
                    <a:lnTo>
                      <a:pt x="435" y="706"/>
                    </a:lnTo>
                    <a:lnTo>
                      <a:pt x="437" y="704"/>
                    </a:lnTo>
                    <a:lnTo>
                      <a:pt x="437" y="706"/>
                    </a:lnTo>
                    <a:lnTo>
                      <a:pt x="439" y="709"/>
                    </a:lnTo>
                    <a:lnTo>
                      <a:pt x="437" y="711"/>
                    </a:lnTo>
                    <a:lnTo>
                      <a:pt x="441" y="713"/>
                    </a:lnTo>
                    <a:lnTo>
                      <a:pt x="439" y="715"/>
                    </a:lnTo>
                    <a:lnTo>
                      <a:pt x="441" y="720"/>
                    </a:lnTo>
                    <a:lnTo>
                      <a:pt x="439" y="720"/>
                    </a:lnTo>
                    <a:lnTo>
                      <a:pt x="437" y="720"/>
                    </a:lnTo>
                    <a:lnTo>
                      <a:pt x="435" y="720"/>
                    </a:lnTo>
                    <a:lnTo>
                      <a:pt x="435" y="715"/>
                    </a:lnTo>
                    <a:lnTo>
                      <a:pt x="437" y="715"/>
                    </a:lnTo>
                    <a:lnTo>
                      <a:pt x="437" y="713"/>
                    </a:lnTo>
                    <a:lnTo>
                      <a:pt x="430" y="713"/>
                    </a:lnTo>
                    <a:lnTo>
                      <a:pt x="432" y="709"/>
                    </a:lnTo>
                    <a:lnTo>
                      <a:pt x="437" y="709"/>
                    </a:lnTo>
                    <a:lnTo>
                      <a:pt x="432" y="709"/>
                    </a:lnTo>
                    <a:lnTo>
                      <a:pt x="430" y="713"/>
                    </a:lnTo>
                    <a:lnTo>
                      <a:pt x="437" y="713"/>
                    </a:lnTo>
                    <a:lnTo>
                      <a:pt x="437" y="715"/>
                    </a:lnTo>
                    <a:lnTo>
                      <a:pt x="435" y="715"/>
                    </a:lnTo>
                    <a:lnTo>
                      <a:pt x="432" y="715"/>
                    </a:lnTo>
                    <a:lnTo>
                      <a:pt x="430" y="717"/>
                    </a:lnTo>
                    <a:lnTo>
                      <a:pt x="430" y="713"/>
                    </a:lnTo>
                    <a:lnTo>
                      <a:pt x="428" y="715"/>
                    </a:lnTo>
                    <a:lnTo>
                      <a:pt x="426" y="711"/>
                    </a:lnTo>
                    <a:lnTo>
                      <a:pt x="428" y="711"/>
                    </a:lnTo>
                    <a:lnTo>
                      <a:pt x="430" y="709"/>
                    </a:lnTo>
                    <a:lnTo>
                      <a:pt x="428" y="704"/>
                    </a:lnTo>
                    <a:lnTo>
                      <a:pt x="426" y="704"/>
                    </a:lnTo>
                    <a:lnTo>
                      <a:pt x="426" y="700"/>
                    </a:lnTo>
                    <a:lnTo>
                      <a:pt x="426" y="697"/>
                    </a:lnTo>
                    <a:lnTo>
                      <a:pt x="428" y="693"/>
                    </a:lnTo>
                    <a:lnTo>
                      <a:pt x="432" y="693"/>
                    </a:lnTo>
                    <a:close/>
                    <a:moveTo>
                      <a:pt x="450" y="689"/>
                    </a:moveTo>
                    <a:lnTo>
                      <a:pt x="450" y="697"/>
                    </a:lnTo>
                    <a:lnTo>
                      <a:pt x="452" y="697"/>
                    </a:lnTo>
                    <a:lnTo>
                      <a:pt x="457" y="702"/>
                    </a:lnTo>
                    <a:lnTo>
                      <a:pt x="452" y="702"/>
                    </a:lnTo>
                    <a:lnTo>
                      <a:pt x="452" y="704"/>
                    </a:lnTo>
                    <a:lnTo>
                      <a:pt x="457" y="706"/>
                    </a:lnTo>
                    <a:lnTo>
                      <a:pt x="455" y="709"/>
                    </a:lnTo>
                    <a:lnTo>
                      <a:pt x="459" y="706"/>
                    </a:lnTo>
                    <a:lnTo>
                      <a:pt x="459" y="711"/>
                    </a:lnTo>
                    <a:lnTo>
                      <a:pt x="464" y="715"/>
                    </a:lnTo>
                    <a:lnTo>
                      <a:pt x="461" y="720"/>
                    </a:lnTo>
                    <a:lnTo>
                      <a:pt x="464" y="722"/>
                    </a:lnTo>
                    <a:lnTo>
                      <a:pt x="468" y="722"/>
                    </a:lnTo>
                    <a:lnTo>
                      <a:pt x="461" y="726"/>
                    </a:lnTo>
                    <a:lnTo>
                      <a:pt x="461" y="724"/>
                    </a:lnTo>
                    <a:lnTo>
                      <a:pt x="457" y="720"/>
                    </a:lnTo>
                    <a:lnTo>
                      <a:pt x="457" y="717"/>
                    </a:lnTo>
                    <a:lnTo>
                      <a:pt x="457" y="715"/>
                    </a:lnTo>
                    <a:lnTo>
                      <a:pt x="450" y="713"/>
                    </a:lnTo>
                    <a:lnTo>
                      <a:pt x="448" y="709"/>
                    </a:lnTo>
                    <a:lnTo>
                      <a:pt x="446" y="709"/>
                    </a:lnTo>
                    <a:lnTo>
                      <a:pt x="448" y="693"/>
                    </a:lnTo>
                    <a:lnTo>
                      <a:pt x="448" y="691"/>
                    </a:lnTo>
                    <a:lnTo>
                      <a:pt x="450" y="689"/>
                    </a:lnTo>
                    <a:lnTo>
                      <a:pt x="448" y="686"/>
                    </a:lnTo>
                    <a:lnTo>
                      <a:pt x="452" y="689"/>
                    </a:lnTo>
                    <a:lnTo>
                      <a:pt x="450" y="689"/>
                    </a:lnTo>
                    <a:close/>
                    <a:moveTo>
                      <a:pt x="435" y="686"/>
                    </a:moveTo>
                    <a:lnTo>
                      <a:pt x="435" y="689"/>
                    </a:lnTo>
                    <a:lnTo>
                      <a:pt x="437" y="686"/>
                    </a:lnTo>
                    <a:lnTo>
                      <a:pt x="435" y="689"/>
                    </a:lnTo>
                    <a:lnTo>
                      <a:pt x="439" y="693"/>
                    </a:lnTo>
                    <a:lnTo>
                      <a:pt x="439" y="695"/>
                    </a:lnTo>
                    <a:lnTo>
                      <a:pt x="435" y="691"/>
                    </a:lnTo>
                    <a:lnTo>
                      <a:pt x="432" y="689"/>
                    </a:lnTo>
                    <a:lnTo>
                      <a:pt x="435" y="686"/>
                    </a:lnTo>
                    <a:close/>
                    <a:moveTo>
                      <a:pt x="441" y="684"/>
                    </a:moveTo>
                    <a:lnTo>
                      <a:pt x="441" y="682"/>
                    </a:lnTo>
                    <a:lnTo>
                      <a:pt x="441" y="684"/>
                    </a:lnTo>
                    <a:close/>
                    <a:moveTo>
                      <a:pt x="301" y="684"/>
                    </a:moveTo>
                    <a:lnTo>
                      <a:pt x="299" y="682"/>
                    </a:lnTo>
                    <a:lnTo>
                      <a:pt x="301" y="684"/>
                    </a:lnTo>
                    <a:close/>
                    <a:moveTo>
                      <a:pt x="299" y="682"/>
                    </a:moveTo>
                    <a:lnTo>
                      <a:pt x="297" y="682"/>
                    </a:lnTo>
                    <a:lnTo>
                      <a:pt x="299" y="682"/>
                    </a:lnTo>
                    <a:close/>
                    <a:moveTo>
                      <a:pt x="421" y="673"/>
                    </a:moveTo>
                    <a:lnTo>
                      <a:pt x="426" y="675"/>
                    </a:lnTo>
                    <a:lnTo>
                      <a:pt x="426" y="680"/>
                    </a:lnTo>
                    <a:lnTo>
                      <a:pt x="428" y="680"/>
                    </a:lnTo>
                    <a:lnTo>
                      <a:pt x="428" y="682"/>
                    </a:lnTo>
                    <a:lnTo>
                      <a:pt x="430" y="682"/>
                    </a:lnTo>
                    <a:lnTo>
                      <a:pt x="428" y="682"/>
                    </a:lnTo>
                    <a:lnTo>
                      <a:pt x="426" y="680"/>
                    </a:lnTo>
                    <a:lnTo>
                      <a:pt x="421" y="673"/>
                    </a:lnTo>
                    <a:close/>
                    <a:moveTo>
                      <a:pt x="439" y="666"/>
                    </a:moveTo>
                    <a:lnTo>
                      <a:pt x="439" y="669"/>
                    </a:lnTo>
                    <a:lnTo>
                      <a:pt x="439" y="673"/>
                    </a:lnTo>
                    <a:lnTo>
                      <a:pt x="439" y="671"/>
                    </a:lnTo>
                    <a:lnTo>
                      <a:pt x="439" y="673"/>
                    </a:lnTo>
                    <a:lnTo>
                      <a:pt x="439" y="675"/>
                    </a:lnTo>
                    <a:lnTo>
                      <a:pt x="439" y="678"/>
                    </a:lnTo>
                    <a:lnTo>
                      <a:pt x="441" y="682"/>
                    </a:lnTo>
                    <a:lnTo>
                      <a:pt x="439" y="684"/>
                    </a:lnTo>
                    <a:lnTo>
                      <a:pt x="441" y="686"/>
                    </a:lnTo>
                    <a:lnTo>
                      <a:pt x="437" y="691"/>
                    </a:lnTo>
                    <a:lnTo>
                      <a:pt x="439" y="691"/>
                    </a:lnTo>
                    <a:lnTo>
                      <a:pt x="437" y="689"/>
                    </a:lnTo>
                    <a:lnTo>
                      <a:pt x="437" y="686"/>
                    </a:lnTo>
                    <a:lnTo>
                      <a:pt x="432" y="684"/>
                    </a:lnTo>
                    <a:lnTo>
                      <a:pt x="432" y="675"/>
                    </a:lnTo>
                    <a:lnTo>
                      <a:pt x="435" y="675"/>
                    </a:lnTo>
                    <a:lnTo>
                      <a:pt x="432" y="673"/>
                    </a:lnTo>
                    <a:lnTo>
                      <a:pt x="430" y="671"/>
                    </a:lnTo>
                    <a:lnTo>
                      <a:pt x="435" y="669"/>
                    </a:lnTo>
                    <a:lnTo>
                      <a:pt x="435" y="666"/>
                    </a:lnTo>
                    <a:lnTo>
                      <a:pt x="435" y="669"/>
                    </a:lnTo>
                    <a:lnTo>
                      <a:pt x="437" y="664"/>
                    </a:lnTo>
                    <a:lnTo>
                      <a:pt x="439" y="666"/>
                    </a:lnTo>
                    <a:close/>
                    <a:moveTo>
                      <a:pt x="441" y="664"/>
                    </a:moveTo>
                    <a:lnTo>
                      <a:pt x="448" y="666"/>
                    </a:lnTo>
                    <a:lnTo>
                      <a:pt x="450" y="675"/>
                    </a:lnTo>
                    <a:lnTo>
                      <a:pt x="452" y="678"/>
                    </a:lnTo>
                    <a:lnTo>
                      <a:pt x="452" y="680"/>
                    </a:lnTo>
                    <a:lnTo>
                      <a:pt x="452" y="682"/>
                    </a:lnTo>
                    <a:lnTo>
                      <a:pt x="448" y="686"/>
                    </a:lnTo>
                    <a:lnTo>
                      <a:pt x="450" y="689"/>
                    </a:lnTo>
                    <a:lnTo>
                      <a:pt x="448" y="693"/>
                    </a:lnTo>
                    <a:lnTo>
                      <a:pt x="446" y="691"/>
                    </a:lnTo>
                    <a:lnTo>
                      <a:pt x="444" y="689"/>
                    </a:lnTo>
                    <a:lnTo>
                      <a:pt x="446" y="684"/>
                    </a:lnTo>
                    <a:lnTo>
                      <a:pt x="444" y="689"/>
                    </a:lnTo>
                    <a:lnTo>
                      <a:pt x="446" y="691"/>
                    </a:lnTo>
                    <a:lnTo>
                      <a:pt x="446" y="700"/>
                    </a:lnTo>
                    <a:lnTo>
                      <a:pt x="444" y="700"/>
                    </a:lnTo>
                    <a:lnTo>
                      <a:pt x="441" y="695"/>
                    </a:lnTo>
                    <a:lnTo>
                      <a:pt x="439" y="691"/>
                    </a:lnTo>
                    <a:lnTo>
                      <a:pt x="441" y="689"/>
                    </a:lnTo>
                    <a:lnTo>
                      <a:pt x="444" y="689"/>
                    </a:lnTo>
                    <a:lnTo>
                      <a:pt x="441" y="689"/>
                    </a:lnTo>
                    <a:lnTo>
                      <a:pt x="444" y="686"/>
                    </a:lnTo>
                    <a:lnTo>
                      <a:pt x="441" y="684"/>
                    </a:lnTo>
                    <a:lnTo>
                      <a:pt x="439" y="678"/>
                    </a:lnTo>
                    <a:lnTo>
                      <a:pt x="439" y="671"/>
                    </a:lnTo>
                    <a:lnTo>
                      <a:pt x="441" y="671"/>
                    </a:lnTo>
                    <a:lnTo>
                      <a:pt x="439" y="664"/>
                    </a:lnTo>
                    <a:lnTo>
                      <a:pt x="441" y="664"/>
                    </a:lnTo>
                    <a:close/>
                    <a:moveTo>
                      <a:pt x="328" y="13"/>
                    </a:moveTo>
                    <a:lnTo>
                      <a:pt x="332" y="16"/>
                    </a:lnTo>
                    <a:lnTo>
                      <a:pt x="337" y="11"/>
                    </a:lnTo>
                    <a:lnTo>
                      <a:pt x="341" y="11"/>
                    </a:lnTo>
                    <a:lnTo>
                      <a:pt x="343" y="13"/>
                    </a:lnTo>
                    <a:lnTo>
                      <a:pt x="350" y="13"/>
                    </a:lnTo>
                    <a:lnTo>
                      <a:pt x="354" y="13"/>
                    </a:lnTo>
                    <a:lnTo>
                      <a:pt x="357" y="13"/>
                    </a:lnTo>
                    <a:lnTo>
                      <a:pt x="357" y="16"/>
                    </a:lnTo>
                    <a:lnTo>
                      <a:pt x="359" y="16"/>
                    </a:lnTo>
                    <a:lnTo>
                      <a:pt x="361" y="18"/>
                    </a:lnTo>
                    <a:lnTo>
                      <a:pt x="366" y="18"/>
                    </a:lnTo>
                    <a:lnTo>
                      <a:pt x="372" y="20"/>
                    </a:lnTo>
                    <a:lnTo>
                      <a:pt x="374" y="18"/>
                    </a:lnTo>
                    <a:lnTo>
                      <a:pt x="379" y="13"/>
                    </a:lnTo>
                    <a:lnTo>
                      <a:pt x="381" y="13"/>
                    </a:lnTo>
                    <a:lnTo>
                      <a:pt x="386" y="9"/>
                    </a:lnTo>
                    <a:lnTo>
                      <a:pt x="386" y="7"/>
                    </a:lnTo>
                    <a:lnTo>
                      <a:pt x="395" y="5"/>
                    </a:lnTo>
                    <a:lnTo>
                      <a:pt x="399" y="5"/>
                    </a:lnTo>
                    <a:lnTo>
                      <a:pt x="401" y="7"/>
                    </a:lnTo>
                    <a:lnTo>
                      <a:pt x="403" y="9"/>
                    </a:lnTo>
                    <a:lnTo>
                      <a:pt x="408" y="7"/>
                    </a:lnTo>
                    <a:lnTo>
                      <a:pt x="410" y="7"/>
                    </a:lnTo>
                    <a:lnTo>
                      <a:pt x="412" y="7"/>
                    </a:lnTo>
                    <a:lnTo>
                      <a:pt x="415" y="11"/>
                    </a:lnTo>
                    <a:lnTo>
                      <a:pt x="417" y="11"/>
                    </a:lnTo>
                    <a:lnTo>
                      <a:pt x="419" y="11"/>
                    </a:lnTo>
                    <a:lnTo>
                      <a:pt x="426" y="11"/>
                    </a:lnTo>
                    <a:lnTo>
                      <a:pt x="428" y="13"/>
                    </a:lnTo>
                    <a:lnTo>
                      <a:pt x="430" y="16"/>
                    </a:lnTo>
                    <a:lnTo>
                      <a:pt x="435" y="16"/>
                    </a:lnTo>
                    <a:lnTo>
                      <a:pt x="437" y="22"/>
                    </a:lnTo>
                    <a:lnTo>
                      <a:pt x="435" y="31"/>
                    </a:lnTo>
                    <a:lnTo>
                      <a:pt x="437" y="40"/>
                    </a:lnTo>
                    <a:lnTo>
                      <a:pt x="441" y="31"/>
                    </a:lnTo>
                    <a:lnTo>
                      <a:pt x="446" y="36"/>
                    </a:lnTo>
                    <a:lnTo>
                      <a:pt x="446" y="38"/>
                    </a:lnTo>
                    <a:lnTo>
                      <a:pt x="446" y="40"/>
                    </a:lnTo>
                    <a:lnTo>
                      <a:pt x="450" y="42"/>
                    </a:lnTo>
                    <a:lnTo>
                      <a:pt x="457" y="40"/>
                    </a:lnTo>
                    <a:lnTo>
                      <a:pt x="457" y="42"/>
                    </a:lnTo>
                    <a:lnTo>
                      <a:pt x="461" y="42"/>
                    </a:lnTo>
                    <a:lnTo>
                      <a:pt x="461" y="47"/>
                    </a:lnTo>
                    <a:lnTo>
                      <a:pt x="464" y="45"/>
                    </a:lnTo>
                    <a:lnTo>
                      <a:pt x="468" y="47"/>
                    </a:lnTo>
                    <a:lnTo>
                      <a:pt x="466" y="49"/>
                    </a:lnTo>
                    <a:lnTo>
                      <a:pt x="468" y="51"/>
                    </a:lnTo>
                    <a:lnTo>
                      <a:pt x="468" y="53"/>
                    </a:lnTo>
                    <a:lnTo>
                      <a:pt x="472" y="58"/>
                    </a:lnTo>
                    <a:lnTo>
                      <a:pt x="479" y="58"/>
                    </a:lnTo>
                    <a:lnTo>
                      <a:pt x="481" y="58"/>
                    </a:lnTo>
                    <a:lnTo>
                      <a:pt x="488" y="58"/>
                    </a:lnTo>
                    <a:lnTo>
                      <a:pt x="490" y="58"/>
                    </a:lnTo>
                    <a:lnTo>
                      <a:pt x="493" y="56"/>
                    </a:lnTo>
                    <a:lnTo>
                      <a:pt x="499" y="53"/>
                    </a:lnTo>
                    <a:lnTo>
                      <a:pt x="508" y="51"/>
                    </a:lnTo>
                    <a:lnTo>
                      <a:pt x="508" y="53"/>
                    </a:lnTo>
                    <a:lnTo>
                      <a:pt x="517" y="53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21" y="60"/>
                    </a:lnTo>
                    <a:lnTo>
                      <a:pt x="533" y="58"/>
                    </a:lnTo>
                    <a:lnTo>
                      <a:pt x="535" y="60"/>
                    </a:lnTo>
                    <a:lnTo>
                      <a:pt x="542" y="62"/>
                    </a:lnTo>
                    <a:lnTo>
                      <a:pt x="544" y="62"/>
                    </a:lnTo>
                    <a:lnTo>
                      <a:pt x="546" y="62"/>
                    </a:lnTo>
                    <a:lnTo>
                      <a:pt x="546" y="67"/>
                    </a:lnTo>
                    <a:lnTo>
                      <a:pt x="544" y="69"/>
                    </a:lnTo>
                    <a:lnTo>
                      <a:pt x="542" y="69"/>
                    </a:lnTo>
                    <a:lnTo>
                      <a:pt x="542" y="71"/>
                    </a:lnTo>
                    <a:lnTo>
                      <a:pt x="544" y="71"/>
                    </a:lnTo>
                    <a:lnTo>
                      <a:pt x="548" y="71"/>
                    </a:lnTo>
                    <a:lnTo>
                      <a:pt x="550" y="69"/>
                    </a:lnTo>
                    <a:lnTo>
                      <a:pt x="553" y="69"/>
                    </a:lnTo>
                    <a:lnTo>
                      <a:pt x="557" y="71"/>
                    </a:lnTo>
                    <a:lnTo>
                      <a:pt x="562" y="69"/>
                    </a:lnTo>
                    <a:lnTo>
                      <a:pt x="562" y="71"/>
                    </a:lnTo>
                    <a:lnTo>
                      <a:pt x="564" y="73"/>
                    </a:lnTo>
                    <a:lnTo>
                      <a:pt x="571" y="73"/>
                    </a:lnTo>
                    <a:lnTo>
                      <a:pt x="577" y="73"/>
                    </a:lnTo>
                    <a:lnTo>
                      <a:pt x="577" y="76"/>
                    </a:lnTo>
                    <a:lnTo>
                      <a:pt x="577" y="80"/>
                    </a:lnTo>
                    <a:lnTo>
                      <a:pt x="579" y="82"/>
                    </a:lnTo>
                    <a:lnTo>
                      <a:pt x="575" y="85"/>
                    </a:lnTo>
                    <a:lnTo>
                      <a:pt x="577" y="87"/>
                    </a:lnTo>
                    <a:lnTo>
                      <a:pt x="579" y="87"/>
                    </a:lnTo>
                    <a:lnTo>
                      <a:pt x="577" y="89"/>
                    </a:lnTo>
                    <a:lnTo>
                      <a:pt x="579" y="91"/>
                    </a:lnTo>
                    <a:lnTo>
                      <a:pt x="577" y="91"/>
                    </a:lnTo>
                    <a:lnTo>
                      <a:pt x="577" y="96"/>
                    </a:lnTo>
                    <a:lnTo>
                      <a:pt x="575" y="105"/>
                    </a:lnTo>
                    <a:lnTo>
                      <a:pt x="577" y="107"/>
                    </a:lnTo>
                    <a:lnTo>
                      <a:pt x="577" y="109"/>
                    </a:lnTo>
                    <a:lnTo>
                      <a:pt x="575" y="113"/>
                    </a:lnTo>
                    <a:lnTo>
                      <a:pt x="575" y="116"/>
                    </a:lnTo>
                    <a:lnTo>
                      <a:pt x="573" y="116"/>
                    </a:lnTo>
                    <a:lnTo>
                      <a:pt x="573" y="118"/>
                    </a:lnTo>
                    <a:lnTo>
                      <a:pt x="575" y="116"/>
                    </a:lnTo>
                    <a:lnTo>
                      <a:pt x="575" y="120"/>
                    </a:lnTo>
                    <a:lnTo>
                      <a:pt x="571" y="120"/>
                    </a:lnTo>
                    <a:lnTo>
                      <a:pt x="571" y="125"/>
                    </a:lnTo>
                    <a:lnTo>
                      <a:pt x="571" y="122"/>
                    </a:lnTo>
                    <a:lnTo>
                      <a:pt x="571" y="120"/>
                    </a:lnTo>
                    <a:lnTo>
                      <a:pt x="566" y="125"/>
                    </a:lnTo>
                    <a:lnTo>
                      <a:pt x="566" y="127"/>
                    </a:lnTo>
                    <a:lnTo>
                      <a:pt x="562" y="129"/>
                    </a:lnTo>
                    <a:lnTo>
                      <a:pt x="562" y="133"/>
                    </a:lnTo>
                    <a:lnTo>
                      <a:pt x="557" y="131"/>
                    </a:lnTo>
                    <a:lnTo>
                      <a:pt x="555" y="131"/>
                    </a:lnTo>
                    <a:lnTo>
                      <a:pt x="559" y="136"/>
                    </a:lnTo>
                    <a:lnTo>
                      <a:pt x="557" y="138"/>
                    </a:lnTo>
                    <a:lnTo>
                      <a:pt x="555" y="136"/>
                    </a:lnTo>
                    <a:lnTo>
                      <a:pt x="553" y="138"/>
                    </a:lnTo>
                    <a:lnTo>
                      <a:pt x="555" y="138"/>
                    </a:lnTo>
                    <a:lnTo>
                      <a:pt x="557" y="140"/>
                    </a:lnTo>
                    <a:lnTo>
                      <a:pt x="555" y="142"/>
                    </a:lnTo>
                    <a:lnTo>
                      <a:pt x="553" y="142"/>
                    </a:lnTo>
                    <a:lnTo>
                      <a:pt x="557" y="145"/>
                    </a:lnTo>
                    <a:lnTo>
                      <a:pt x="555" y="145"/>
                    </a:lnTo>
                    <a:lnTo>
                      <a:pt x="557" y="147"/>
                    </a:lnTo>
                    <a:lnTo>
                      <a:pt x="555" y="147"/>
                    </a:lnTo>
                    <a:lnTo>
                      <a:pt x="553" y="147"/>
                    </a:lnTo>
                    <a:lnTo>
                      <a:pt x="555" y="149"/>
                    </a:lnTo>
                    <a:lnTo>
                      <a:pt x="559" y="149"/>
                    </a:lnTo>
                    <a:lnTo>
                      <a:pt x="555" y="151"/>
                    </a:lnTo>
                    <a:lnTo>
                      <a:pt x="553" y="151"/>
                    </a:lnTo>
                    <a:lnTo>
                      <a:pt x="550" y="151"/>
                    </a:lnTo>
                    <a:lnTo>
                      <a:pt x="555" y="149"/>
                    </a:lnTo>
                    <a:lnTo>
                      <a:pt x="553" y="149"/>
                    </a:lnTo>
                    <a:lnTo>
                      <a:pt x="553" y="147"/>
                    </a:lnTo>
                    <a:lnTo>
                      <a:pt x="550" y="145"/>
                    </a:lnTo>
                    <a:lnTo>
                      <a:pt x="553" y="145"/>
                    </a:lnTo>
                    <a:lnTo>
                      <a:pt x="550" y="142"/>
                    </a:lnTo>
                    <a:lnTo>
                      <a:pt x="553" y="142"/>
                    </a:lnTo>
                    <a:lnTo>
                      <a:pt x="550" y="142"/>
                    </a:lnTo>
                    <a:lnTo>
                      <a:pt x="553" y="142"/>
                    </a:lnTo>
                    <a:lnTo>
                      <a:pt x="550" y="140"/>
                    </a:lnTo>
                    <a:lnTo>
                      <a:pt x="550" y="142"/>
                    </a:lnTo>
                    <a:lnTo>
                      <a:pt x="548" y="142"/>
                    </a:lnTo>
                    <a:lnTo>
                      <a:pt x="544" y="142"/>
                    </a:lnTo>
                    <a:lnTo>
                      <a:pt x="544" y="145"/>
                    </a:lnTo>
                    <a:lnTo>
                      <a:pt x="546" y="147"/>
                    </a:lnTo>
                    <a:lnTo>
                      <a:pt x="544" y="147"/>
                    </a:lnTo>
                    <a:lnTo>
                      <a:pt x="548" y="149"/>
                    </a:lnTo>
                    <a:lnTo>
                      <a:pt x="546" y="151"/>
                    </a:lnTo>
                    <a:lnTo>
                      <a:pt x="544" y="149"/>
                    </a:lnTo>
                    <a:lnTo>
                      <a:pt x="542" y="149"/>
                    </a:lnTo>
                    <a:lnTo>
                      <a:pt x="542" y="151"/>
                    </a:lnTo>
                    <a:lnTo>
                      <a:pt x="539" y="151"/>
                    </a:lnTo>
                    <a:lnTo>
                      <a:pt x="539" y="158"/>
                    </a:lnTo>
                    <a:lnTo>
                      <a:pt x="542" y="156"/>
                    </a:lnTo>
                    <a:lnTo>
                      <a:pt x="542" y="158"/>
                    </a:lnTo>
                    <a:lnTo>
                      <a:pt x="544" y="156"/>
                    </a:lnTo>
                    <a:lnTo>
                      <a:pt x="544" y="158"/>
                    </a:lnTo>
                    <a:lnTo>
                      <a:pt x="542" y="158"/>
                    </a:lnTo>
                    <a:lnTo>
                      <a:pt x="539" y="158"/>
                    </a:lnTo>
                    <a:lnTo>
                      <a:pt x="539" y="160"/>
                    </a:lnTo>
                    <a:lnTo>
                      <a:pt x="542" y="162"/>
                    </a:lnTo>
                    <a:lnTo>
                      <a:pt x="542" y="160"/>
                    </a:lnTo>
                    <a:lnTo>
                      <a:pt x="544" y="160"/>
                    </a:lnTo>
                    <a:lnTo>
                      <a:pt x="544" y="158"/>
                    </a:lnTo>
                    <a:lnTo>
                      <a:pt x="546" y="160"/>
                    </a:lnTo>
                    <a:lnTo>
                      <a:pt x="544" y="162"/>
                    </a:lnTo>
                    <a:lnTo>
                      <a:pt x="546" y="165"/>
                    </a:lnTo>
                    <a:lnTo>
                      <a:pt x="544" y="165"/>
                    </a:lnTo>
                    <a:lnTo>
                      <a:pt x="542" y="167"/>
                    </a:lnTo>
                    <a:lnTo>
                      <a:pt x="542" y="165"/>
                    </a:lnTo>
                    <a:lnTo>
                      <a:pt x="542" y="167"/>
                    </a:lnTo>
                    <a:lnTo>
                      <a:pt x="539" y="167"/>
                    </a:lnTo>
                    <a:lnTo>
                      <a:pt x="539" y="169"/>
                    </a:lnTo>
                    <a:lnTo>
                      <a:pt x="537" y="169"/>
                    </a:lnTo>
                    <a:lnTo>
                      <a:pt x="537" y="171"/>
                    </a:lnTo>
                    <a:lnTo>
                      <a:pt x="537" y="178"/>
                    </a:lnTo>
                    <a:lnTo>
                      <a:pt x="537" y="176"/>
                    </a:lnTo>
                    <a:lnTo>
                      <a:pt x="535" y="178"/>
                    </a:lnTo>
                    <a:lnTo>
                      <a:pt x="533" y="180"/>
                    </a:lnTo>
                    <a:lnTo>
                      <a:pt x="530" y="178"/>
                    </a:lnTo>
                    <a:lnTo>
                      <a:pt x="530" y="176"/>
                    </a:lnTo>
                    <a:lnTo>
                      <a:pt x="533" y="173"/>
                    </a:lnTo>
                    <a:lnTo>
                      <a:pt x="528" y="173"/>
                    </a:lnTo>
                    <a:lnTo>
                      <a:pt x="526" y="173"/>
                    </a:lnTo>
                    <a:lnTo>
                      <a:pt x="524" y="173"/>
                    </a:lnTo>
                    <a:lnTo>
                      <a:pt x="521" y="173"/>
                    </a:lnTo>
                    <a:lnTo>
                      <a:pt x="519" y="173"/>
                    </a:lnTo>
                    <a:lnTo>
                      <a:pt x="515" y="171"/>
                    </a:lnTo>
                    <a:lnTo>
                      <a:pt x="517" y="169"/>
                    </a:lnTo>
                    <a:lnTo>
                      <a:pt x="515" y="167"/>
                    </a:lnTo>
                    <a:lnTo>
                      <a:pt x="510" y="171"/>
                    </a:lnTo>
                    <a:lnTo>
                      <a:pt x="510" y="173"/>
                    </a:lnTo>
                    <a:lnTo>
                      <a:pt x="504" y="173"/>
                    </a:lnTo>
                    <a:lnTo>
                      <a:pt x="501" y="169"/>
                    </a:lnTo>
                    <a:lnTo>
                      <a:pt x="497" y="167"/>
                    </a:lnTo>
                    <a:lnTo>
                      <a:pt x="495" y="167"/>
                    </a:lnTo>
                    <a:lnTo>
                      <a:pt x="495" y="165"/>
                    </a:lnTo>
                    <a:lnTo>
                      <a:pt x="490" y="165"/>
                    </a:lnTo>
                    <a:lnTo>
                      <a:pt x="493" y="160"/>
                    </a:lnTo>
                    <a:lnTo>
                      <a:pt x="490" y="160"/>
                    </a:lnTo>
                    <a:lnTo>
                      <a:pt x="486" y="156"/>
                    </a:lnTo>
                    <a:lnTo>
                      <a:pt x="481" y="156"/>
                    </a:lnTo>
                    <a:lnTo>
                      <a:pt x="477" y="156"/>
                    </a:lnTo>
                    <a:lnTo>
                      <a:pt x="475" y="151"/>
                    </a:lnTo>
                    <a:lnTo>
                      <a:pt x="477" y="151"/>
                    </a:lnTo>
                    <a:lnTo>
                      <a:pt x="472" y="149"/>
                    </a:lnTo>
                    <a:lnTo>
                      <a:pt x="475" y="145"/>
                    </a:lnTo>
                    <a:lnTo>
                      <a:pt x="475" y="140"/>
                    </a:lnTo>
                    <a:lnTo>
                      <a:pt x="472" y="138"/>
                    </a:lnTo>
                    <a:lnTo>
                      <a:pt x="472" y="136"/>
                    </a:lnTo>
                    <a:lnTo>
                      <a:pt x="468" y="133"/>
                    </a:lnTo>
                    <a:lnTo>
                      <a:pt x="470" y="133"/>
                    </a:lnTo>
                    <a:lnTo>
                      <a:pt x="470" y="129"/>
                    </a:lnTo>
                    <a:lnTo>
                      <a:pt x="472" y="133"/>
                    </a:lnTo>
                    <a:lnTo>
                      <a:pt x="475" y="129"/>
                    </a:lnTo>
                    <a:lnTo>
                      <a:pt x="470" y="129"/>
                    </a:lnTo>
                    <a:lnTo>
                      <a:pt x="468" y="127"/>
                    </a:lnTo>
                    <a:lnTo>
                      <a:pt x="466" y="129"/>
                    </a:lnTo>
                    <a:lnTo>
                      <a:pt x="468" y="127"/>
                    </a:lnTo>
                    <a:lnTo>
                      <a:pt x="468" y="122"/>
                    </a:lnTo>
                    <a:lnTo>
                      <a:pt x="466" y="122"/>
                    </a:lnTo>
                    <a:lnTo>
                      <a:pt x="468" y="120"/>
                    </a:lnTo>
                    <a:lnTo>
                      <a:pt x="468" y="118"/>
                    </a:lnTo>
                    <a:lnTo>
                      <a:pt x="466" y="118"/>
                    </a:lnTo>
                    <a:lnTo>
                      <a:pt x="459" y="118"/>
                    </a:lnTo>
                    <a:lnTo>
                      <a:pt x="457" y="116"/>
                    </a:lnTo>
                    <a:lnTo>
                      <a:pt x="452" y="113"/>
                    </a:lnTo>
                    <a:lnTo>
                      <a:pt x="452" y="111"/>
                    </a:lnTo>
                    <a:lnTo>
                      <a:pt x="452" y="109"/>
                    </a:lnTo>
                    <a:lnTo>
                      <a:pt x="448" y="109"/>
                    </a:lnTo>
                    <a:lnTo>
                      <a:pt x="450" y="109"/>
                    </a:lnTo>
                    <a:lnTo>
                      <a:pt x="446" y="109"/>
                    </a:lnTo>
                    <a:lnTo>
                      <a:pt x="448" y="111"/>
                    </a:lnTo>
                    <a:lnTo>
                      <a:pt x="446" y="113"/>
                    </a:lnTo>
                    <a:lnTo>
                      <a:pt x="444" y="111"/>
                    </a:lnTo>
                    <a:lnTo>
                      <a:pt x="446" y="113"/>
                    </a:lnTo>
                    <a:lnTo>
                      <a:pt x="444" y="113"/>
                    </a:lnTo>
                    <a:lnTo>
                      <a:pt x="444" y="116"/>
                    </a:lnTo>
                    <a:lnTo>
                      <a:pt x="441" y="116"/>
                    </a:lnTo>
                    <a:lnTo>
                      <a:pt x="444" y="116"/>
                    </a:lnTo>
                    <a:lnTo>
                      <a:pt x="441" y="120"/>
                    </a:lnTo>
                    <a:lnTo>
                      <a:pt x="444" y="120"/>
                    </a:lnTo>
                    <a:lnTo>
                      <a:pt x="441" y="122"/>
                    </a:lnTo>
                    <a:lnTo>
                      <a:pt x="446" y="122"/>
                    </a:lnTo>
                    <a:lnTo>
                      <a:pt x="448" y="122"/>
                    </a:lnTo>
                    <a:lnTo>
                      <a:pt x="446" y="125"/>
                    </a:lnTo>
                    <a:lnTo>
                      <a:pt x="448" y="125"/>
                    </a:lnTo>
                    <a:lnTo>
                      <a:pt x="448" y="127"/>
                    </a:lnTo>
                    <a:lnTo>
                      <a:pt x="448" y="125"/>
                    </a:lnTo>
                    <a:lnTo>
                      <a:pt x="452" y="125"/>
                    </a:lnTo>
                    <a:lnTo>
                      <a:pt x="452" y="127"/>
                    </a:lnTo>
                    <a:lnTo>
                      <a:pt x="455" y="127"/>
                    </a:lnTo>
                    <a:lnTo>
                      <a:pt x="452" y="127"/>
                    </a:lnTo>
                    <a:lnTo>
                      <a:pt x="455" y="129"/>
                    </a:lnTo>
                    <a:lnTo>
                      <a:pt x="452" y="129"/>
                    </a:lnTo>
                    <a:lnTo>
                      <a:pt x="452" y="131"/>
                    </a:lnTo>
                    <a:lnTo>
                      <a:pt x="455" y="131"/>
                    </a:lnTo>
                    <a:lnTo>
                      <a:pt x="457" y="131"/>
                    </a:lnTo>
                    <a:lnTo>
                      <a:pt x="457" y="129"/>
                    </a:lnTo>
                    <a:lnTo>
                      <a:pt x="459" y="131"/>
                    </a:lnTo>
                    <a:lnTo>
                      <a:pt x="459" y="133"/>
                    </a:lnTo>
                    <a:lnTo>
                      <a:pt x="461" y="133"/>
                    </a:lnTo>
                    <a:lnTo>
                      <a:pt x="461" y="131"/>
                    </a:lnTo>
                    <a:lnTo>
                      <a:pt x="464" y="131"/>
                    </a:lnTo>
                    <a:lnTo>
                      <a:pt x="464" y="133"/>
                    </a:lnTo>
                    <a:lnTo>
                      <a:pt x="461" y="133"/>
                    </a:lnTo>
                    <a:lnTo>
                      <a:pt x="464" y="138"/>
                    </a:lnTo>
                    <a:lnTo>
                      <a:pt x="461" y="138"/>
                    </a:lnTo>
                    <a:lnTo>
                      <a:pt x="461" y="140"/>
                    </a:lnTo>
                    <a:lnTo>
                      <a:pt x="459" y="138"/>
                    </a:lnTo>
                    <a:lnTo>
                      <a:pt x="450" y="140"/>
                    </a:lnTo>
                    <a:lnTo>
                      <a:pt x="448" y="138"/>
                    </a:lnTo>
                    <a:lnTo>
                      <a:pt x="444" y="133"/>
                    </a:lnTo>
                    <a:lnTo>
                      <a:pt x="437" y="133"/>
                    </a:lnTo>
                    <a:lnTo>
                      <a:pt x="435" y="133"/>
                    </a:lnTo>
                    <a:lnTo>
                      <a:pt x="435" y="138"/>
                    </a:lnTo>
                    <a:lnTo>
                      <a:pt x="437" y="140"/>
                    </a:lnTo>
                    <a:lnTo>
                      <a:pt x="432" y="140"/>
                    </a:lnTo>
                    <a:lnTo>
                      <a:pt x="430" y="138"/>
                    </a:lnTo>
                    <a:lnTo>
                      <a:pt x="428" y="138"/>
                    </a:lnTo>
                    <a:lnTo>
                      <a:pt x="428" y="131"/>
                    </a:lnTo>
                    <a:lnTo>
                      <a:pt x="426" y="129"/>
                    </a:lnTo>
                    <a:lnTo>
                      <a:pt x="419" y="131"/>
                    </a:lnTo>
                    <a:lnTo>
                      <a:pt x="419" y="127"/>
                    </a:lnTo>
                    <a:lnTo>
                      <a:pt x="417" y="125"/>
                    </a:lnTo>
                    <a:lnTo>
                      <a:pt x="415" y="122"/>
                    </a:lnTo>
                    <a:lnTo>
                      <a:pt x="410" y="127"/>
                    </a:lnTo>
                    <a:lnTo>
                      <a:pt x="410" y="122"/>
                    </a:lnTo>
                    <a:lnTo>
                      <a:pt x="408" y="120"/>
                    </a:lnTo>
                    <a:lnTo>
                      <a:pt x="410" y="118"/>
                    </a:lnTo>
                    <a:lnTo>
                      <a:pt x="406" y="118"/>
                    </a:lnTo>
                    <a:lnTo>
                      <a:pt x="408" y="118"/>
                    </a:lnTo>
                    <a:lnTo>
                      <a:pt x="408" y="116"/>
                    </a:lnTo>
                    <a:lnTo>
                      <a:pt x="406" y="116"/>
                    </a:lnTo>
                    <a:lnTo>
                      <a:pt x="403" y="113"/>
                    </a:lnTo>
                    <a:lnTo>
                      <a:pt x="399" y="111"/>
                    </a:lnTo>
                    <a:lnTo>
                      <a:pt x="399" y="107"/>
                    </a:lnTo>
                    <a:lnTo>
                      <a:pt x="395" y="107"/>
                    </a:lnTo>
                    <a:lnTo>
                      <a:pt x="397" y="109"/>
                    </a:lnTo>
                    <a:lnTo>
                      <a:pt x="390" y="109"/>
                    </a:lnTo>
                    <a:lnTo>
                      <a:pt x="390" y="107"/>
                    </a:lnTo>
                    <a:lnTo>
                      <a:pt x="390" y="105"/>
                    </a:lnTo>
                    <a:lnTo>
                      <a:pt x="386" y="105"/>
                    </a:lnTo>
                    <a:lnTo>
                      <a:pt x="386" y="102"/>
                    </a:lnTo>
                    <a:lnTo>
                      <a:pt x="381" y="100"/>
                    </a:lnTo>
                    <a:lnTo>
                      <a:pt x="379" y="98"/>
                    </a:lnTo>
                    <a:lnTo>
                      <a:pt x="377" y="96"/>
                    </a:lnTo>
                    <a:lnTo>
                      <a:pt x="374" y="98"/>
                    </a:lnTo>
                    <a:lnTo>
                      <a:pt x="372" y="96"/>
                    </a:lnTo>
                    <a:lnTo>
                      <a:pt x="370" y="93"/>
                    </a:lnTo>
                    <a:lnTo>
                      <a:pt x="370" y="85"/>
                    </a:lnTo>
                    <a:lnTo>
                      <a:pt x="366" y="87"/>
                    </a:lnTo>
                    <a:lnTo>
                      <a:pt x="368" y="89"/>
                    </a:lnTo>
                    <a:lnTo>
                      <a:pt x="366" y="89"/>
                    </a:lnTo>
                    <a:lnTo>
                      <a:pt x="363" y="93"/>
                    </a:lnTo>
                    <a:lnTo>
                      <a:pt x="361" y="96"/>
                    </a:lnTo>
                    <a:lnTo>
                      <a:pt x="361" y="100"/>
                    </a:lnTo>
                    <a:lnTo>
                      <a:pt x="359" y="105"/>
                    </a:lnTo>
                    <a:lnTo>
                      <a:pt x="359" y="107"/>
                    </a:lnTo>
                    <a:lnTo>
                      <a:pt x="361" y="107"/>
                    </a:lnTo>
                    <a:lnTo>
                      <a:pt x="361" y="111"/>
                    </a:lnTo>
                    <a:lnTo>
                      <a:pt x="363" y="105"/>
                    </a:lnTo>
                    <a:lnTo>
                      <a:pt x="366" y="107"/>
                    </a:lnTo>
                    <a:lnTo>
                      <a:pt x="368" y="105"/>
                    </a:lnTo>
                    <a:lnTo>
                      <a:pt x="370" y="107"/>
                    </a:lnTo>
                    <a:lnTo>
                      <a:pt x="372" y="107"/>
                    </a:lnTo>
                    <a:lnTo>
                      <a:pt x="379" y="109"/>
                    </a:lnTo>
                    <a:lnTo>
                      <a:pt x="381" y="111"/>
                    </a:lnTo>
                    <a:lnTo>
                      <a:pt x="381" y="113"/>
                    </a:lnTo>
                    <a:lnTo>
                      <a:pt x="381" y="116"/>
                    </a:lnTo>
                    <a:lnTo>
                      <a:pt x="383" y="113"/>
                    </a:lnTo>
                    <a:lnTo>
                      <a:pt x="381" y="116"/>
                    </a:lnTo>
                    <a:lnTo>
                      <a:pt x="383" y="116"/>
                    </a:lnTo>
                    <a:lnTo>
                      <a:pt x="383" y="118"/>
                    </a:lnTo>
                    <a:lnTo>
                      <a:pt x="386" y="118"/>
                    </a:lnTo>
                    <a:lnTo>
                      <a:pt x="383" y="120"/>
                    </a:lnTo>
                    <a:lnTo>
                      <a:pt x="386" y="120"/>
                    </a:lnTo>
                    <a:lnTo>
                      <a:pt x="383" y="122"/>
                    </a:lnTo>
                    <a:lnTo>
                      <a:pt x="386" y="122"/>
                    </a:lnTo>
                    <a:lnTo>
                      <a:pt x="383" y="125"/>
                    </a:lnTo>
                    <a:lnTo>
                      <a:pt x="383" y="122"/>
                    </a:lnTo>
                    <a:lnTo>
                      <a:pt x="381" y="122"/>
                    </a:lnTo>
                    <a:lnTo>
                      <a:pt x="381" y="125"/>
                    </a:lnTo>
                    <a:lnTo>
                      <a:pt x="377" y="122"/>
                    </a:lnTo>
                    <a:lnTo>
                      <a:pt x="377" y="120"/>
                    </a:lnTo>
                    <a:lnTo>
                      <a:pt x="372" y="127"/>
                    </a:lnTo>
                    <a:lnTo>
                      <a:pt x="368" y="127"/>
                    </a:lnTo>
                    <a:lnTo>
                      <a:pt x="370" y="129"/>
                    </a:lnTo>
                    <a:lnTo>
                      <a:pt x="366" y="129"/>
                    </a:lnTo>
                    <a:lnTo>
                      <a:pt x="361" y="133"/>
                    </a:lnTo>
                    <a:lnTo>
                      <a:pt x="361" y="140"/>
                    </a:lnTo>
                    <a:lnTo>
                      <a:pt x="361" y="142"/>
                    </a:lnTo>
                    <a:lnTo>
                      <a:pt x="357" y="145"/>
                    </a:lnTo>
                    <a:lnTo>
                      <a:pt x="354" y="147"/>
                    </a:lnTo>
                    <a:lnTo>
                      <a:pt x="352" y="145"/>
                    </a:lnTo>
                    <a:lnTo>
                      <a:pt x="350" y="147"/>
                    </a:lnTo>
                    <a:lnTo>
                      <a:pt x="346" y="147"/>
                    </a:lnTo>
                    <a:lnTo>
                      <a:pt x="343" y="149"/>
                    </a:lnTo>
                    <a:lnTo>
                      <a:pt x="346" y="149"/>
                    </a:lnTo>
                    <a:lnTo>
                      <a:pt x="343" y="151"/>
                    </a:lnTo>
                    <a:lnTo>
                      <a:pt x="339" y="151"/>
                    </a:lnTo>
                    <a:lnTo>
                      <a:pt x="339" y="153"/>
                    </a:lnTo>
                    <a:lnTo>
                      <a:pt x="337" y="153"/>
                    </a:lnTo>
                    <a:lnTo>
                      <a:pt x="337" y="156"/>
                    </a:lnTo>
                    <a:lnTo>
                      <a:pt x="334" y="160"/>
                    </a:lnTo>
                    <a:lnTo>
                      <a:pt x="334" y="162"/>
                    </a:lnTo>
                    <a:lnTo>
                      <a:pt x="337" y="165"/>
                    </a:lnTo>
                    <a:lnTo>
                      <a:pt x="334" y="169"/>
                    </a:lnTo>
                    <a:lnTo>
                      <a:pt x="337" y="171"/>
                    </a:lnTo>
                    <a:lnTo>
                      <a:pt x="332" y="171"/>
                    </a:lnTo>
                    <a:lnTo>
                      <a:pt x="332" y="173"/>
                    </a:lnTo>
                    <a:lnTo>
                      <a:pt x="328" y="178"/>
                    </a:lnTo>
                    <a:lnTo>
                      <a:pt x="330" y="178"/>
                    </a:lnTo>
                    <a:lnTo>
                      <a:pt x="328" y="180"/>
                    </a:lnTo>
                    <a:lnTo>
                      <a:pt x="328" y="182"/>
                    </a:lnTo>
                    <a:lnTo>
                      <a:pt x="323" y="184"/>
                    </a:lnTo>
                    <a:lnTo>
                      <a:pt x="323" y="187"/>
                    </a:lnTo>
                    <a:lnTo>
                      <a:pt x="325" y="189"/>
                    </a:lnTo>
                    <a:lnTo>
                      <a:pt x="323" y="189"/>
                    </a:lnTo>
                    <a:lnTo>
                      <a:pt x="325" y="189"/>
                    </a:lnTo>
                    <a:lnTo>
                      <a:pt x="325" y="191"/>
                    </a:lnTo>
                    <a:lnTo>
                      <a:pt x="328" y="196"/>
                    </a:lnTo>
                    <a:lnTo>
                      <a:pt x="325" y="196"/>
                    </a:lnTo>
                    <a:lnTo>
                      <a:pt x="325" y="198"/>
                    </a:lnTo>
                    <a:lnTo>
                      <a:pt x="325" y="200"/>
                    </a:lnTo>
                    <a:lnTo>
                      <a:pt x="328" y="200"/>
                    </a:lnTo>
                    <a:lnTo>
                      <a:pt x="328" y="202"/>
                    </a:lnTo>
                    <a:lnTo>
                      <a:pt x="330" y="202"/>
                    </a:lnTo>
                    <a:lnTo>
                      <a:pt x="332" y="207"/>
                    </a:lnTo>
                    <a:lnTo>
                      <a:pt x="337" y="202"/>
                    </a:lnTo>
                    <a:lnTo>
                      <a:pt x="341" y="204"/>
                    </a:lnTo>
                    <a:lnTo>
                      <a:pt x="341" y="202"/>
                    </a:lnTo>
                    <a:lnTo>
                      <a:pt x="343" y="202"/>
                    </a:lnTo>
                    <a:lnTo>
                      <a:pt x="346" y="202"/>
                    </a:lnTo>
                    <a:lnTo>
                      <a:pt x="350" y="202"/>
                    </a:lnTo>
                    <a:lnTo>
                      <a:pt x="350" y="204"/>
                    </a:lnTo>
                    <a:lnTo>
                      <a:pt x="357" y="209"/>
                    </a:lnTo>
                    <a:lnTo>
                      <a:pt x="357" y="211"/>
                    </a:lnTo>
                    <a:lnTo>
                      <a:pt x="366" y="216"/>
                    </a:lnTo>
                    <a:lnTo>
                      <a:pt x="363" y="218"/>
                    </a:lnTo>
                    <a:lnTo>
                      <a:pt x="368" y="220"/>
                    </a:lnTo>
                    <a:lnTo>
                      <a:pt x="377" y="222"/>
                    </a:lnTo>
                    <a:lnTo>
                      <a:pt x="377" y="227"/>
                    </a:lnTo>
                    <a:lnTo>
                      <a:pt x="374" y="231"/>
                    </a:lnTo>
                    <a:lnTo>
                      <a:pt x="377" y="231"/>
                    </a:lnTo>
                    <a:lnTo>
                      <a:pt x="379" y="233"/>
                    </a:lnTo>
                    <a:lnTo>
                      <a:pt x="381" y="233"/>
                    </a:lnTo>
                    <a:lnTo>
                      <a:pt x="381" y="238"/>
                    </a:lnTo>
                    <a:lnTo>
                      <a:pt x="383" y="240"/>
                    </a:lnTo>
                    <a:lnTo>
                      <a:pt x="386" y="240"/>
                    </a:lnTo>
                    <a:lnTo>
                      <a:pt x="388" y="240"/>
                    </a:lnTo>
                    <a:lnTo>
                      <a:pt x="388" y="244"/>
                    </a:lnTo>
                    <a:lnTo>
                      <a:pt x="390" y="242"/>
                    </a:lnTo>
                    <a:lnTo>
                      <a:pt x="392" y="244"/>
                    </a:lnTo>
                    <a:lnTo>
                      <a:pt x="397" y="244"/>
                    </a:lnTo>
                    <a:lnTo>
                      <a:pt x="397" y="242"/>
                    </a:lnTo>
                    <a:lnTo>
                      <a:pt x="399" y="247"/>
                    </a:lnTo>
                    <a:lnTo>
                      <a:pt x="403" y="247"/>
                    </a:lnTo>
                    <a:lnTo>
                      <a:pt x="403" y="249"/>
                    </a:lnTo>
                    <a:lnTo>
                      <a:pt x="410" y="249"/>
                    </a:lnTo>
                    <a:lnTo>
                      <a:pt x="412" y="249"/>
                    </a:lnTo>
                    <a:lnTo>
                      <a:pt x="412" y="247"/>
                    </a:lnTo>
                    <a:lnTo>
                      <a:pt x="417" y="244"/>
                    </a:lnTo>
                    <a:lnTo>
                      <a:pt x="417" y="247"/>
                    </a:lnTo>
                    <a:lnTo>
                      <a:pt x="421" y="247"/>
                    </a:lnTo>
                    <a:lnTo>
                      <a:pt x="421" y="244"/>
                    </a:lnTo>
                    <a:lnTo>
                      <a:pt x="419" y="244"/>
                    </a:lnTo>
                    <a:lnTo>
                      <a:pt x="419" y="242"/>
                    </a:lnTo>
                    <a:lnTo>
                      <a:pt x="421" y="244"/>
                    </a:lnTo>
                    <a:lnTo>
                      <a:pt x="426" y="242"/>
                    </a:lnTo>
                    <a:lnTo>
                      <a:pt x="428" y="247"/>
                    </a:lnTo>
                    <a:lnTo>
                      <a:pt x="430" y="247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28" y="253"/>
                    </a:lnTo>
                    <a:lnTo>
                      <a:pt x="430" y="256"/>
                    </a:lnTo>
                    <a:lnTo>
                      <a:pt x="430" y="258"/>
                    </a:lnTo>
                    <a:lnTo>
                      <a:pt x="428" y="258"/>
                    </a:lnTo>
                    <a:lnTo>
                      <a:pt x="432" y="260"/>
                    </a:lnTo>
                    <a:lnTo>
                      <a:pt x="430" y="264"/>
                    </a:lnTo>
                    <a:lnTo>
                      <a:pt x="435" y="267"/>
                    </a:lnTo>
                    <a:lnTo>
                      <a:pt x="435" y="269"/>
                    </a:lnTo>
                    <a:lnTo>
                      <a:pt x="437" y="271"/>
                    </a:lnTo>
                    <a:lnTo>
                      <a:pt x="437" y="269"/>
                    </a:lnTo>
                    <a:lnTo>
                      <a:pt x="439" y="269"/>
                    </a:lnTo>
                    <a:lnTo>
                      <a:pt x="444" y="273"/>
                    </a:lnTo>
                    <a:lnTo>
                      <a:pt x="444" y="271"/>
                    </a:lnTo>
                    <a:lnTo>
                      <a:pt x="446" y="273"/>
                    </a:lnTo>
                    <a:lnTo>
                      <a:pt x="450" y="273"/>
                    </a:lnTo>
                    <a:lnTo>
                      <a:pt x="452" y="273"/>
                    </a:lnTo>
                    <a:lnTo>
                      <a:pt x="455" y="276"/>
                    </a:lnTo>
                    <a:lnTo>
                      <a:pt x="455" y="278"/>
                    </a:lnTo>
                    <a:lnTo>
                      <a:pt x="452" y="276"/>
                    </a:lnTo>
                    <a:lnTo>
                      <a:pt x="448" y="280"/>
                    </a:lnTo>
                    <a:lnTo>
                      <a:pt x="446" y="282"/>
                    </a:lnTo>
                    <a:lnTo>
                      <a:pt x="448" y="284"/>
                    </a:lnTo>
                    <a:lnTo>
                      <a:pt x="446" y="287"/>
                    </a:lnTo>
                    <a:lnTo>
                      <a:pt x="444" y="284"/>
                    </a:lnTo>
                    <a:lnTo>
                      <a:pt x="446" y="291"/>
                    </a:lnTo>
                    <a:lnTo>
                      <a:pt x="444" y="291"/>
                    </a:lnTo>
                    <a:lnTo>
                      <a:pt x="444" y="293"/>
                    </a:lnTo>
                    <a:lnTo>
                      <a:pt x="439" y="291"/>
                    </a:lnTo>
                    <a:lnTo>
                      <a:pt x="437" y="291"/>
                    </a:lnTo>
                    <a:lnTo>
                      <a:pt x="435" y="289"/>
                    </a:lnTo>
                    <a:lnTo>
                      <a:pt x="432" y="289"/>
                    </a:lnTo>
                    <a:lnTo>
                      <a:pt x="432" y="287"/>
                    </a:lnTo>
                    <a:lnTo>
                      <a:pt x="430" y="287"/>
                    </a:lnTo>
                    <a:lnTo>
                      <a:pt x="428" y="291"/>
                    </a:lnTo>
                    <a:lnTo>
                      <a:pt x="426" y="291"/>
                    </a:lnTo>
                    <a:lnTo>
                      <a:pt x="421" y="291"/>
                    </a:lnTo>
                    <a:lnTo>
                      <a:pt x="421" y="289"/>
                    </a:lnTo>
                    <a:lnTo>
                      <a:pt x="419" y="291"/>
                    </a:lnTo>
                    <a:lnTo>
                      <a:pt x="415" y="289"/>
                    </a:lnTo>
                    <a:lnTo>
                      <a:pt x="412" y="287"/>
                    </a:lnTo>
                    <a:lnTo>
                      <a:pt x="408" y="287"/>
                    </a:lnTo>
                    <a:lnTo>
                      <a:pt x="406" y="289"/>
                    </a:lnTo>
                    <a:lnTo>
                      <a:pt x="399" y="287"/>
                    </a:lnTo>
                    <a:lnTo>
                      <a:pt x="395" y="289"/>
                    </a:lnTo>
                    <a:lnTo>
                      <a:pt x="395" y="291"/>
                    </a:lnTo>
                    <a:lnTo>
                      <a:pt x="392" y="291"/>
                    </a:lnTo>
                    <a:lnTo>
                      <a:pt x="390" y="291"/>
                    </a:lnTo>
                    <a:lnTo>
                      <a:pt x="390" y="289"/>
                    </a:lnTo>
                    <a:lnTo>
                      <a:pt x="388" y="289"/>
                    </a:lnTo>
                    <a:lnTo>
                      <a:pt x="381" y="287"/>
                    </a:lnTo>
                    <a:lnTo>
                      <a:pt x="379" y="287"/>
                    </a:lnTo>
                    <a:lnTo>
                      <a:pt x="379" y="289"/>
                    </a:lnTo>
                    <a:lnTo>
                      <a:pt x="374" y="289"/>
                    </a:lnTo>
                    <a:lnTo>
                      <a:pt x="374" y="291"/>
                    </a:lnTo>
                    <a:lnTo>
                      <a:pt x="377" y="293"/>
                    </a:lnTo>
                    <a:lnTo>
                      <a:pt x="377" y="296"/>
                    </a:lnTo>
                    <a:lnTo>
                      <a:pt x="374" y="298"/>
                    </a:lnTo>
                    <a:lnTo>
                      <a:pt x="374" y="304"/>
                    </a:lnTo>
                    <a:lnTo>
                      <a:pt x="372" y="309"/>
                    </a:lnTo>
                    <a:lnTo>
                      <a:pt x="374" y="311"/>
                    </a:lnTo>
                    <a:lnTo>
                      <a:pt x="372" y="316"/>
                    </a:lnTo>
                    <a:lnTo>
                      <a:pt x="370" y="318"/>
                    </a:lnTo>
                    <a:lnTo>
                      <a:pt x="370" y="320"/>
                    </a:lnTo>
                    <a:lnTo>
                      <a:pt x="368" y="320"/>
                    </a:lnTo>
                    <a:lnTo>
                      <a:pt x="368" y="322"/>
                    </a:lnTo>
                    <a:lnTo>
                      <a:pt x="368" y="324"/>
                    </a:lnTo>
                    <a:lnTo>
                      <a:pt x="366" y="324"/>
                    </a:lnTo>
                    <a:lnTo>
                      <a:pt x="363" y="324"/>
                    </a:lnTo>
                    <a:lnTo>
                      <a:pt x="359" y="324"/>
                    </a:lnTo>
                    <a:lnTo>
                      <a:pt x="359" y="329"/>
                    </a:lnTo>
                    <a:lnTo>
                      <a:pt x="357" y="329"/>
                    </a:lnTo>
                    <a:lnTo>
                      <a:pt x="361" y="331"/>
                    </a:lnTo>
                    <a:lnTo>
                      <a:pt x="357" y="336"/>
                    </a:lnTo>
                    <a:lnTo>
                      <a:pt x="357" y="333"/>
                    </a:lnTo>
                    <a:lnTo>
                      <a:pt x="354" y="336"/>
                    </a:lnTo>
                    <a:lnTo>
                      <a:pt x="354" y="333"/>
                    </a:lnTo>
                    <a:lnTo>
                      <a:pt x="350" y="333"/>
                    </a:lnTo>
                    <a:lnTo>
                      <a:pt x="350" y="331"/>
                    </a:lnTo>
                    <a:lnTo>
                      <a:pt x="348" y="333"/>
                    </a:lnTo>
                    <a:lnTo>
                      <a:pt x="348" y="329"/>
                    </a:lnTo>
                    <a:lnTo>
                      <a:pt x="343" y="322"/>
                    </a:lnTo>
                    <a:lnTo>
                      <a:pt x="337" y="322"/>
                    </a:lnTo>
                    <a:lnTo>
                      <a:pt x="332" y="327"/>
                    </a:lnTo>
                    <a:lnTo>
                      <a:pt x="330" y="327"/>
                    </a:lnTo>
                    <a:lnTo>
                      <a:pt x="330" y="329"/>
                    </a:lnTo>
                    <a:lnTo>
                      <a:pt x="334" y="331"/>
                    </a:lnTo>
                    <a:lnTo>
                      <a:pt x="332" y="333"/>
                    </a:lnTo>
                    <a:lnTo>
                      <a:pt x="334" y="336"/>
                    </a:lnTo>
                    <a:lnTo>
                      <a:pt x="337" y="336"/>
                    </a:lnTo>
                    <a:lnTo>
                      <a:pt x="334" y="338"/>
                    </a:lnTo>
                    <a:lnTo>
                      <a:pt x="332" y="338"/>
                    </a:lnTo>
                    <a:lnTo>
                      <a:pt x="330" y="340"/>
                    </a:lnTo>
                    <a:lnTo>
                      <a:pt x="330" y="344"/>
                    </a:lnTo>
                    <a:lnTo>
                      <a:pt x="328" y="342"/>
                    </a:lnTo>
                    <a:lnTo>
                      <a:pt x="325" y="344"/>
                    </a:lnTo>
                    <a:lnTo>
                      <a:pt x="325" y="349"/>
                    </a:lnTo>
                    <a:lnTo>
                      <a:pt x="323" y="347"/>
                    </a:lnTo>
                    <a:lnTo>
                      <a:pt x="321" y="349"/>
                    </a:lnTo>
                    <a:lnTo>
                      <a:pt x="321" y="351"/>
                    </a:lnTo>
                    <a:lnTo>
                      <a:pt x="321" y="353"/>
                    </a:lnTo>
                    <a:lnTo>
                      <a:pt x="319" y="355"/>
                    </a:lnTo>
                    <a:lnTo>
                      <a:pt x="312" y="364"/>
                    </a:lnTo>
                    <a:lnTo>
                      <a:pt x="317" y="369"/>
                    </a:lnTo>
                    <a:lnTo>
                      <a:pt x="325" y="380"/>
                    </a:lnTo>
                    <a:lnTo>
                      <a:pt x="332" y="387"/>
                    </a:lnTo>
                    <a:lnTo>
                      <a:pt x="337" y="389"/>
                    </a:lnTo>
                    <a:lnTo>
                      <a:pt x="339" y="393"/>
                    </a:lnTo>
                    <a:lnTo>
                      <a:pt x="350" y="395"/>
                    </a:lnTo>
                    <a:lnTo>
                      <a:pt x="359" y="404"/>
                    </a:lnTo>
                    <a:lnTo>
                      <a:pt x="363" y="407"/>
                    </a:lnTo>
                    <a:lnTo>
                      <a:pt x="372" y="404"/>
                    </a:lnTo>
                    <a:lnTo>
                      <a:pt x="374" y="404"/>
                    </a:lnTo>
                    <a:lnTo>
                      <a:pt x="383" y="409"/>
                    </a:lnTo>
                    <a:lnTo>
                      <a:pt x="386" y="411"/>
                    </a:lnTo>
                    <a:lnTo>
                      <a:pt x="390" y="418"/>
                    </a:lnTo>
                    <a:lnTo>
                      <a:pt x="392" y="413"/>
                    </a:lnTo>
                    <a:lnTo>
                      <a:pt x="395" y="413"/>
                    </a:lnTo>
                    <a:lnTo>
                      <a:pt x="399" y="413"/>
                    </a:lnTo>
                    <a:lnTo>
                      <a:pt x="401" y="415"/>
                    </a:lnTo>
                    <a:lnTo>
                      <a:pt x="408" y="413"/>
                    </a:lnTo>
                    <a:lnTo>
                      <a:pt x="410" y="415"/>
                    </a:lnTo>
                    <a:lnTo>
                      <a:pt x="415" y="418"/>
                    </a:lnTo>
                    <a:lnTo>
                      <a:pt x="415" y="420"/>
                    </a:lnTo>
                    <a:lnTo>
                      <a:pt x="415" y="431"/>
                    </a:lnTo>
                    <a:lnTo>
                      <a:pt x="412" y="431"/>
                    </a:lnTo>
                    <a:lnTo>
                      <a:pt x="412" y="433"/>
                    </a:lnTo>
                    <a:lnTo>
                      <a:pt x="410" y="435"/>
                    </a:lnTo>
                    <a:lnTo>
                      <a:pt x="412" y="442"/>
                    </a:lnTo>
                    <a:lnTo>
                      <a:pt x="410" y="442"/>
                    </a:lnTo>
                    <a:lnTo>
                      <a:pt x="410" y="447"/>
                    </a:lnTo>
                    <a:lnTo>
                      <a:pt x="415" y="444"/>
                    </a:lnTo>
                    <a:lnTo>
                      <a:pt x="415" y="449"/>
                    </a:lnTo>
                    <a:lnTo>
                      <a:pt x="417" y="451"/>
                    </a:lnTo>
                    <a:lnTo>
                      <a:pt x="415" y="451"/>
                    </a:lnTo>
                    <a:lnTo>
                      <a:pt x="415" y="453"/>
                    </a:lnTo>
                    <a:lnTo>
                      <a:pt x="417" y="453"/>
                    </a:lnTo>
                    <a:lnTo>
                      <a:pt x="415" y="460"/>
                    </a:lnTo>
                    <a:lnTo>
                      <a:pt x="419" y="458"/>
                    </a:lnTo>
                    <a:lnTo>
                      <a:pt x="421" y="462"/>
                    </a:lnTo>
                    <a:lnTo>
                      <a:pt x="417" y="462"/>
                    </a:lnTo>
                    <a:lnTo>
                      <a:pt x="415" y="462"/>
                    </a:lnTo>
                    <a:lnTo>
                      <a:pt x="417" y="469"/>
                    </a:lnTo>
                    <a:lnTo>
                      <a:pt x="415" y="469"/>
                    </a:lnTo>
                    <a:lnTo>
                      <a:pt x="415" y="471"/>
                    </a:lnTo>
                    <a:lnTo>
                      <a:pt x="410" y="471"/>
                    </a:lnTo>
                    <a:lnTo>
                      <a:pt x="410" y="473"/>
                    </a:lnTo>
                    <a:lnTo>
                      <a:pt x="408" y="475"/>
                    </a:lnTo>
                    <a:lnTo>
                      <a:pt x="406" y="475"/>
                    </a:lnTo>
                    <a:lnTo>
                      <a:pt x="406" y="478"/>
                    </a:lnTo>
                    <a:lnTo>
                      <a:pt x="401" y="478"/>
                    </a:lnTo>
                    <a:lnTo>
                      <a:pt x="399" y="478"/>
                    </a:lnTo>
                    <a:lnTo>
                      <a:pt x="397" y="478"/>
                    </a:lnTo>
                    <a:lnTo>
                      <a:pt x="395" y="478"/>
                    </a:lnTo>
                    <a:lnTo>
                      <a:pt x="392" y="480"/>
                    </a:lnTo>
                    <a:lnTo>
                      <a:pt x="397" y="484"/>
                    </a:lnTo>
                    <a:lnTo>
                      <a:pt x="395" y="487"/>
                    </a:lnTo>
                    <a:lnTo>
                      <a:pt x="395" y="489"/>
                    </a:lnTo>
                    <a:lnTo>
                      <a:pt x="390" y="489"/>
                    </a:lnTo>
                    <a:lnTo>
                      <a:pt x="392" y="493"/>
                    </a:lnTo>
                    <a:lnTo>
                      <a:pt x="392" y="500"/>
                    </a:lnTo>
                    <a:lnTo>
                      <a:pt x="392" y="507"/>
                    </a:lnTo>
                    <a:lnTo>
                      <a:pt x="390" y="511"/>
                    </a:lnTo>
                    <a:lnTo>
                      <a:pt x="395" y="511"/>
                    </a:lnTo>
                    <a:lnTo>
                      <a:pt x="395" y="515"/>
                    </a:lnTo>
                    <a:lnTo>
                      <a:pt x="397" y="515"/>
                    </a:lnTo>
                    <a:lnTo>
                      <a:pt x="403" y="515"/>
                    </a:lnTo>
                    <a:lnTo>
                      <a:pt x="401" y="518"/>
                    </a:lnTo>
                    <a:lnTo>
                      <a:pt x="406" y="522"/>
                    </a:lnTo>
                    <a:lnTo>
                      <a:pt x="408" y="524"/>
                    </a:lnTo>
                    <a:lnTo>
                      <a:pt x="410" y="529"/>
                    </a:lnTo>
                    <a:lnTo>
                      <a:pt x="415" y="529"/>
                    </a:lnTo>
                    <a:lnTo>
                      <a:pt x="417" y="533"/>
                    </a:lnTo>
                    <a:lnTo>
                      <a:pt x="419" y="533"/>
                    </a:lnTo>
                    <a:lnTo>
                      <a:pt x="421" y="533"/>
                    </a:lnTo>
                    <a:lnTo>
                      <a:pt x="421" y="531"/>
                    </a:lnTo>
                    <a:lnTo>
                      <a:pt x="426" y="531"/>
                    </a:lnTo>
                    <a:lnTo>
                      <a:pt x="426" y="533"/>
                    </a:lnTo>
                    <a:lnTo>
                      <a:pt x="423" y="535"/>
                    </a:lnTo>
                    <a:lnTo>
                      <a:pt x="423" y="538"/>
                    </a:lnTo>
                    <a:lnTo>
                      <a:pt x="421" y="540"/>
                    </a:lnTo>
                    <a:lnTo>
                      <a:pt x="419" y="538"/>
                    </a:lnTo>
                    <a:lnTo>
                      <a:pt x="419" y="542"/>
                    </a:lnTo>
                    <a:lnTo>
                      <a:pt x="419" y="546"/>
                    </a:lnTo>
                    <a:lnTo>
                      <a:pt x="419" y="551"/>
                    </a:lnTo>
                    <a:lnTo>
                      <a:pt x="415" y="553"/>
                    </a:lnTo>
                    <a:lnTo>
                      <a:pt x="417" y="558"/>
                    </a:lnTo>
                    <a:lnTo>
                      <a:pt x="415" y="555"/>
                    </a:lnTo>
                    <a:lnTo>
                      <a:pt x="415" y="560"/>
                    </a:lnTo>
                    <a:lnTo>
                      <a:pt x="412" y="558"/>
                    </a:lnTo>
                    <a:lnTo>
                      <a:pt x="410" y="560"/>
                    </a:lnTo>
                    <a:lnTo>
                      <a:pt x="415" y="562"/>
                    </a:lnTo>
                    <a:lnTo>
                      <a:pt x="415" y="566"/>
                    </a:lnTo>
                    <a:lnTo>
                      <a:pt x="417" y="569"/>
                    </a:lnTo>
                    <a:lnTo>
                      <a:pt x="421" y="566"/>
                    </a:lnTo>
                    <a:lnTo>
                      <a:pt x="423" y="571"/>
                    </a:lnTo>
                    <a:lnTo>
                      <a:pt x="428" y="571"/>
                    </a:lnTo>
                    <a:lnTo>
                      <a:pt x="426" y="566"/>
                    </a:lnTo>
                    <a:lnTo>
                      <a:pt x="428" y="566"/>
                    </a:lnTo>
                    <a:lnTo>
                      <a:pt x="430" y="566"/>
                    </a:lnTo>
                    <a:lnTo>
                      <a:pt x="428" y="569"/>
                    </a:lnTo>
                    <a:lnTo>
                      <a:pt x="430" y="566"/>
                    </a:lnTo>
                    <a:lnTo>
                      <a:pt x="432" y="569"/>
                    </a:lnTo>
                    <a:lnTo>
                      <a:pt x="441" y="569"/>
                    </a:lnTo>
                    <a:lnTo>
                      <a:pt x="441" y="571"/>
                    </a:lnTo>
                    <a:lnTo>
                      <a:pt x="444" y="571"/>
                    </a:lnTo>
                    <a:lnTo>
                      <a:pt x="446" y="573"/>
                    </a:lnTo>
                    <a:lnTo>
                      <a:pt x="450" y="571"/>
                    </a:lnTo>
                    <a:lnTo>
                      <a:pt x="452" y="571"/>
                    </a:lnTo>
                    <a:lnTo>
                      <a:pt x="450" y="575"/>
                    </a:lnTo>
                    <a:lnTo>
                      <a:pt x="448" y="575"/>
                    </a:lnTo>
                    <a:lnTo>
                      <a:pt x="444" y="578"/>
                    </a:lnTo>
                    <a:lnTo>
                      <a:pt x="444" y="582"/>
                    </a:lnTo>
                    <a:lnTo>
                      <a:pt x="441" y="584"/>
                    </a:lnTo>
                    <a:lnTo>
                      <a:pt x="439" y="586"/>
                    </a:lnTo>
                    <a:lnTo>
                      <a:pt x="435" y="589"/>
                    </a:lnTo>
                    <a:lnTo>
                      <a:pt x="435" y="591"/>
                    </a:lnTo>
                    <a:lnTo>
                      <a:pt x="437" y="595"/>
                    </a:lnTo>
                    <a:lnTo>
                      <a:pt x="435" y="600"/>
                    </a:lnTo>
                    <a:lnTo>
                      <a:pt x="432" y="602"/>
                    </a:lnTo>
                    <a:lnTo>
                      <a:pt x="435" y="602"/>
                    </a:lnTo>
                    <a:lnTo>
                      <a:pt x="435" y="609"/>
                    </a:lnTo>
                    <a:lnTo>
                      <a:pt x="439" y="609"/>
                    </a:lnTo>
                    <a:lnTo>
                      <a:pt x="439" y="611"/>
                    </a:lnTo>
                    <a:lnTo>
                      <a:pt x="441" y="613"/>
                    </a:lnTo>
                    <a:lnTo>
                      <a:pt x="439" y="615"/>
                    </a:lnTo>
                    <a:lnTo>
                      <a:pt x="441" y="620"/>
                    </a:lnTo>
                    <a:lnTo>
                      <a:pt x="444" y="620"/>
                    </a:lnTo>
                    <a:lnTo>
                      <a:pt x="446" y="620"/>
                    </a:lnTo>
                    <a:lnTo>
                      <a:pt x="448" y="624"/>
                    </a:lnTo>
                    <a:lnTo>
                      <a:pt x="448" y="631"/>
                    </a:lnTo>
                    <a:lnTo>
                      <a:pt x="444" y="633"/>
                    </a:lnTo>
                    <a:lnTo>
                      <a:pt x="441" y="635"/>
                    </a:lnTo>
                    <a:lnTo>
                      <a:pt x="441" y="640"/>
                    </a:lnTo>
                    <a:lnTo>
                      <a:pt x="448" y="646"/>
                    </a:lnTo>
                    <a:lnTo>
                      <a:pt x="446" y="651"/>
                    </a:lnTo>
                    <a:lnTo>
                      <a:pt x="444" y="653"/>
                    </a:lnTo>
                    <a:lnTo>
                      <a:pt x="439" y="646"/>
                    </a:lnTo>
                    <a:lnTo>
                      <a:pt x="435" y="649"/>
                    </a:lnTo>
                    <a:lnTo>
                      <a:pt x="435" y="644"/>
                    </a:lnTo>
                    <a:lnTo>
                      <a:pt x="432" y="644"/>
                    </a:lnTo>
                    <a:lnTo>
                      <a:pt x="432" y="642"/>
                    </a:lnTo>
                    <a:lnTo>
                      <a:pt x="426" y="642"/>
                    </a:lnTo>
                    <a:lnTo>
                      <a:pt x="426" y="638"/>
                    </a:lnTo>
                    <a:lnTo>
                      <a:pt x="428" y="640"/>
                    </a:lnTo>
                    <a:lnTo>
                      <a:pt x="430" y="638"/>
                    </a:lnTo>
                    <a:lnTo>
                      <a:pt x="430" y="640"/>
                    </a:lnTo>
                    <a:lnTo>
                      <a:pt x="432" y="638"/>
                    </a:lnTo>
                    <a:lnTo>
                      <a:pt x="430" y="638"/>
                    </a:lnTo>
                    <a:lnTo>
                      <a:pt x="432" y="638"/>
                    </a:lnTo>
                    <a:lnTo>
                      <a:pt x="430" y="640"/>
                    </a:lnTo>
                    <a:lnTo>
                      <a:pt x="430" y="638"/>
                    </a:lnTo>
                    <a:lnTo>
                      <a:pt x="428" y="640"/>
                    </a:lnTo>
                    <a:lnTo>
                      <a:pt x="426" y="638"/>
                    </a:lnTo>
                    <a:lnTo>
                      <a:pt x="426" y="640"/>
                    </a:lnTo>
                    <a:lnTo>
                      <a:pt x="426" y="642"/>
                    </a:lnTo>
                    <a:lnTo>
                      <a:pt x="432" y="644"/>
                    </a:lnTo>
                    <a:lnTo>
                      <a:pt x="432" y="646"/>
                    </a:lnTo>
                    <a:lnTo>
                      <a:pt x="435" y="644"/>
                    </a:lnTo>
                    <a:lnTo>
                      <a:pt x="432" y="646"/>
                    </a:lnTo>
                    <a:lnTo>
                      <a:pt x="435" y="649"/>
                    </a:lnTo>
                    <a:lnTo>
                      <a:pt x="441" y="649"/>
                    </a:lnTo>
                    <a:lnTo>
                      <a:pt x="444" y="653"/>
                    </a:lnTo>
                    <a:lnTo>
                      <a:pt x="444" y="655"/>
                    </a:lnTo>
                    <a:lnTo>
                      <a:pt x="448" y="655"/>
                    </a:lnTo>
                    <a:lnTo>
                      <a:pt x="448" y="658"/>
                    </a:lnTo>
                    <a:lnTo>
                      <a:pt x="444" y="660"/>
                    </a:lnTo>
                    <a:lnTo>
                      <a:pt x="444" y="662"/>
                    </a:lnTo>
                    <a:lnTo>
                      <a:pt x="439" y="664"/>
                    </a:lnTo>
                    <a:lnTo>
                      <a:pt x="437" y="666"/>
                    </a:lnTo>
                    <a:lnTo>
                      <a:pt x="435" y="666"/>
                    </a:lnTo>
                    <a:lnTo>
                      <a:pt x="435" y="669"/>
                    </a:lnTo>
                    <a:lnTo>
                      <a:pt x="430" y="671"/>
                    </a:lnTo>
                    <a:lnTo>
                      <a:pt x="435" y="675"/>
                    </a:lnTo>
                    <a:lnTo>
                      <a:pt x="432" y="675"/>
                    </a:lnTo>
                    <a:lnTo>
                      <a:pt x="432" y="680"/>
                    </a:lnTo>
                    <a:lnTo>
                      <a:pt x="432" y="682"/>
                    </a:lnTo>
                    <a:lnTo>
                      <a:pt x="428" y="682"/>
                    </a:lnTo>
                    <a:lnTo>
                      <a:pt x="430" y="680"/>
                    </a:lnTo>
                    <a:lnTo>
                      <a:pt x="428" y="680"/>
                    </a:lnTo>
                    <a:lnTo>
                      <a:pt x="426" y="675"/>
                    </a:lnTo>
                    <a:lnTo>
                      <a:pt x="421" y="671"/>
                    </a:lnTo>
                    <a:lnTo>
                      <a:pt x="423" y="669"/>
                    </a:lnTo>
                    <a:lnTo>
                      <a:pt x="419" y="669"/>
                    </a:lnTo>
                    <a:lnTo>
                      <a:pt x="419" y="664"/>
                    </a:lnTo>
                    <a:lnTo>
                      <a:pt x="419" y="666"/>
                    </a:lnTo>
                    <a:lnTo>
                      <a:pt x="421" y="669"/>
                    </a:lnTo>
                    <a:lnTo>
                      <a:pt x="419" y="669"/>
                    </a:lnTo>
                    <a:lnTo>
                      <a:pt x="423" y="669"/>
                    </a:lnTo>
                    <a:lnTo>
                      <a:pt x="421" y="671"/>
                    </a:lnTo>
                    <a:lnTo>
                      <a:pt x="415" y="671"/>
                    </a:lnTo>
                    <a:lnTo>
                      <a:pt x="410" y="669"/>
                    </a:lnTo>
                    <a:lnTo>
                      <a:pt x="408" y="666"/>
                    </a:lnTo>
                    <a:lnTo>
                      <a:pt x="408" y="660"/>
                    </a:lnTo>
                    <a:lnTo>
                      <a:pt x="406" y="666"/>
                    </a:lnTo>
                    <a:lnTo>
                      <a:pt x="410" y="669"/>
                    </a:lnTo>
                    <a:lnTo>
                      <a:pt x="412" y="669"/>
                    </a:lnTo>
                    <a:lnTo>
                      <a:pt x="415" y="671"/>
                    </a:lnTo>
                    <a:lnTo>
                      <a:pt x="419" y="671"/>
                    </a:lnTo>
                    <a:lnTo>
                      <a:pt x="421" y="671"/>
                    </a:lnTo>
                    <a:lnTo>
                      <a:pt x="426" y="680"/>
                    </a:lnTo>
                    <a:lnTo>
                      <a:pt x="428" y="682"/>
                    </a:lnTo>
                    <a:lnTo>
                      <a:pt x="432" y="682"/>
                    </a:lnTo>
                    <a:lnTo>
                      <a:pt x="432" y="686"/>
                    </a:lnTo>
                    <a:lnTo>
                      <a:pt x="432" y="689"/>
                    </a:lnTo>
                    <a:lnTo>
                      <a:pt x="437" y="693"/>
                    </a:lnTo>
                    <a:lnTo>
                      <a:pt x="432" y="693"/>
                    </a:lnTo>
                    <a:lnTo>
                      <a:pt x="428" y="693"/>
                    </a:lnTo>
                    <a:lnTo>
                      <a:pt x="426" y="697"/>
                    </a:lnTo>
                    <a:lnTo>
                      <a:pt x="426" y="700"/>
                    </a:lnTo>
                    <a:lnTo>
                      <a:pt x="426" y="704"/>
                    </a:lnTo>
                    <a:lnTo>
                      <a:pt x="423" y="704"/>
                    </a:lnTo>
                    <a:lnTo>
                      <a:pt x="423" y="706"/>
                    </a:lnTo>
                    <a:lnTo>
                      <a:pt x="417" y="711"/>
                    </a:lnTo>
                    <a:lnTo>
                      <a:pt x="417" y="715"/>
                    </a:lnTo>
                    <a:lnTo>
                      <a:pt x="417" y="713"/>
                    </a:lnTo>
                    <a:lnTo>
                      <a:pt x="417" y="715"/>
                    </a:lnTo>
                    <a:lnTo>
                      <a:pt x="415" y="715"/>
                    </a:lnTo>
                    <a:lnTo>
                      <a:pt x="406" y="713"/>
                    </a:lnTo>
                    <a:lnTo>
                      <a:pt x="403" y="713"/>
                    </a:lnTo>
                    <a:lnTo>
                      <a:pt x="401" y="713"/>
                    </a:lnTo>
                    <a:lnTo>
                      <a:pt x="406" y="711"/>
                    </a:lnTo>
                    <a:lnTo>
                      <a:pt x="408" y="702"/>
                    </a:lnTo>
                    <a:lnTo>
                      <a:pt x="408" y="697"/>
                    </a:lnTo>
                    <a:lnTo>
                      <a:pt x="410" y="697"/>
                    </a:lnTo>
                    <a:lnTo>
                      <a:pt x="406" y="697"/>
                    </a:lnTo>
                    <a:lnTo>
                      <a:pt x="406" y="695"/>
                    </a:lnTo>
                    <a:lnTo>
                      <a:pt x="408" y="702"/>
                    </a:lnTo>
                    <a:lnTo>
                      <a:pt x="403" y="709"/>
                    </a:lnTo>
                    <a:lnTo>
                      <a:pt x="401" y="713"/>
                    </a:lnTo>
                    <a:lnTo>
                      <a:pt x="401" y="715"/>
                    </a:lnTo>
                    <a:lnTo>
                      <a:pt x="406" y="715"/>
                    </a:lnTo>
                    <a:lnTo>
                      <a:pt x="401" y="722"/>
                    </a:lnTo>
                    <a:lnTo>
                      <a:pt x="401" y="724"/>
                    </a:lnTo>
                    <a:lnTo>
                      <a:pt x="399" y="729"/>
                    </a:lnTo>
                    <a:lnTo>
                      <a:pt x="397" y="729"/>
                    </a:lnTo>
                    <a:lnTo>
                      <a:pt x="397" y="726"/>
                    </a:lnTo>
                    <a:lnTo>
                      <a:pt x="397" y="722"/>
                    </a:lnTo>
                    <a:lnTo>
                      <a:pt x="395" y="720"/>
                    </a:lnTo>
                    <a:lnTo>
                      <a:pt x="392" y="717"/>
                    </a:lnTo>
                    <a:lnTo>
                      <a:pt x="392" y="715"/>
                    </a:lnTo>
                    <a:lnTo>
                      <a:pt x="392" y="717"/>
                    </a:lnTo>
                    <a:lnTo>
                      <a:pt x="395" y="720"/>
                    </a:lnTo>
                    <a:lnTo>
                      <a:pt x="397" y="722"/>
                    </a:lnTo>
                    <a:lnTo>
                      <a:pt x="397" y="726"/>
                    </a:lnTo>
                    <a:lnTo>
                      <a:pt x="397" y="729"/>
                    </a:lnTo>
                    <a:lnTo>
                      <a:pt x="399" y="729"/>
                    </a:lnTo>
                    <a:lnTo>
                      <a:pt x="401" y="735"/>
                    </a:lnTo>
                    <a:lnTo>
                      <a:pt x="401" y="737"/>
                    </a:lnTo>
                    <a:lnTo>
                      <a:pt x="399" y="742"/>
                    </a:lnTo>
                    <a:lnTo>
                      <a:pt x="397" y="740"/>
                    </a:lnTo>
                    <a:lnTo>
                      <a:pt x="397" y="737"/>
                    </a:lnTo>
                    <a:lnTo>
                      <a:pt x="397" y="735"/>
                    </a:lnTo>
                    <a:lnTo>
                      <a:pt x="397" y="733"/>
                    </a:lnTo>
                    <a:lnTo>
                      <a:pt x="397" y="735"/>
                    </a:lnTo>
                    <a:lnTo>
                      <a:pt x="397" y="737"/>
                    </a:lnTo>
                    <a:lnTo>
                      <a:pt x="397" y="740"/>
                    </a:lnTo>
                    <a:lnTo>
                      <a:pt x="399" y="742"/>
                    </a:lnTo>
                    <a:lnTo>
                      <a:pt x="397" y="749"/>
                    </a:lnTo>
                    <a:lnTo>
                      <a:pt x="399" y="753"/>
                    </a:lnTo>
                    <a:lnTo>
                      <a:pt x="397" y="753"/>
                    </a:lnTo>
                    <a:lnTo>
                      <a:pt x="397" y="755"/>
                    </a:lnTo>
                    <a:lnTo>
                      <a:pt x="397" y="757"/>
                    </a:lnTo>
                    <a:lnTo>
                      <a:pt x="392" y="760"/>
                    </a:lnTo>
                    <a:lnTo>
                      <a:pt x="392" y="757"/>
                    </a:lnTo>
                    <a:lnTo>
                      <a:pt x="395" y="755"/>
                    </a:lnTo>
                    <a:lnTo>
                      <a:pt x="392" y="757"/>
                    </a:lnTo>
                    <a:lnTo>
                      <a:pt x="390" y="755"/>
                    </a:lnTo>
                    <a:lnTo>
                      <a:pt x="388" y="749"/>
                    </a:lnTo>
                    <a:lnTo>
                      <a:pt x="390" y="749"/>
                    </a:lnTo>
                    <a:lnTo>
                      <a:pt x="392" y="751"/>
                    </a:lnTo>
                    <a:lnTo>
                      <a:pt x="390" y="749"/>
                    </a:lnTo>
                    <a:lnTo>
                      <a:pt x="388" y="749"/>
                    </a:lnTo>
                    <a:lnTo>
                      <a:pt x="390" y="755"/>
                    </a:lnTo>
                    <a:lnTo>
                      <a:pt x="392" y="757"/>
                    </a:lnTo>
                    <a:lnTo>
                      <a:pt x="388" y="757"/>
                    </a:lnTo>
                    <a:lnTo>
                      <a:pt x="388" y="762"/>
                    </a:lnTo>
                    <a:lnTo>
                      <a:pt x="388" y="764"/>
                    </a:lnTo>
                    <a:lnTo>
                      <a:pt x="386" y="764"/>
                    </a:lnTo>
                    <a:lnTo>
                      <a:pt x="381" y="762"/>
                    </a:lnTo>
                    <a:lnTo>
                      <a:pt x="386" y="755"/>
                    </a:lnTo>
                    <a:lnTo>
                      <a:pt x="386" y="753"/>
                    </a:lnTo>
                    <a:lnTo>
                      <a:pt x="381" y="751"/>
                    </a:lnTo>
                    <a:lnTo>
                      <a:pt x="381" y="749"/>
                    </a:lnTo>
                    <a:lnTo>
                      <a:pt x="386" y="746"/>
                    </a:lnTo>
                    <a:lnTo>
                      <a:pt x="388" y="746"/>
                    </a:lnTo>
                    <a:lnTo>
                      <a:pt x="390" y="740"/>
                    </a:lnTo>
                    <a:lnTo>
                      <a:pt x="388" y="746"/>
                    </a:lnTo>
                    <a:lnTo>
                      <a:pt x="386" y="746"/>
                    </a:lnTo>
                    <a:lnTo>
                      <a:pt x="381" y="749"/>
                    </a:lnTo>
                    <a:lnTo>
                      <a:pt x="381" y="751"/>
                    </a:lnTo>
                    <a:lnTo>
                      <a:pt x="386" y="753"/>
                    </a:lnTo>
                    <a:lnTo>
                      <a:pt x="386" y="755"/>
                    </a:lnTo>
                    <a:lnTo>
                      <a:pt x="379" y="757"/>
                    </a:lnTo>
                    <a:lnTo>
                      <a:pt x="379" y="760"/>
                    </a:lnTo>
                    <a:lnTo>
                      <a:pt x="377" y="757"/>
                    </a:lnTo>
                    <a:lnTo>
                      <a:pt x="377" y="755"/>
                    </a:lnTo>
                    <a:lnTo>
                      <a:pt x="374" y="753"/>
                    </a:lnTo>
                    <a:lnTo>
                      <a:pt x="377" y="751"/>
                    </a:lnTo>
                    <a:lnTo>
                      <a:pt x="374" y="749"/>
                    </a:lnTo>
                    <a:lnTo>
                      <a:pt x="374" y="746"/>
                    </a:lnTo>
                    <a:lnTo>
                      <a:pt x="374" y="742"/>
                    </a:lnTo>
                    <a:lnTo>
                      <a:pt x="377" y="742"/>
                    </a:lnTo>
                    <a:lnTo>
                      <a:pt x="374" y="742"/>
                    </a:lnTo>
                    <a:lnTo>
                      <a:pt x="374" y="746"/>
                    </a:lnTo>
                    <a:lnTo>
                      <a:pt x="374" y="749"/>
                    </a:lnTo>
                    <a:lnTo>
                      <a:pt x="377" y="751"/>
                    </a:lnTo>
                    <a:lnTo>
                      <a:pt x="374" y="753"/>
                    </a:lnTo>
                    <a:lnTo>
                      <a:pt x="377" y="755"/>
                    </a:lnTo>
                    <a:lnTo>
                      <a:pt x="372" y="757"/>
                    </a:lnTo>
                    <a:lnTo>
                      <a:pt x="370" y="757"/>
                    </a:lnTo>
                    <a:lnTo>
                      <a:pt x="370" y="760"/>
                    </a:lnTo>
                    <a:lnTo>
                      <a:pt x="366" y="757"/>
                    </a:lnTo>
                    <a:lnTo>
                      <a:pt x="368" y="755"/>
                    </a:lnTo>
                    <a:lnTo>
                      <a:pt x="368" y="753"/>
                    </a:lnTo>
                    <a:lnTo>
                      <a:pt x="368" y="751"/>
                    </a:lnTo>
                    <a:lnTo>
                      <a:pt x="363" y="749"/>
                    </a:lnTo>
                    <a:lnTo>
                      <a:pt x="368" y="749"/>
                    </a:lnTo>
                    <a:lnTo>
                      <a:pt x="363" y="749"/>
                    </a:lnTo>
                    <a:lnTo>
                      <a:pt x="368" y="751"/>
                    </a:lnTo>
                    <a:lnTo>
                      <a:pt x="368" y="753"/>
                    </a:lnTo>
                    <a:lnTo>
                      <a:pt x="368" y="755"/>
                    </a:lnTo>
                    <a:lnTo>
                      <a:pt x="366" y="757"/>
                    </a:lnTo>
                    <a:lnTo>
                      <a:pt x="368" y="760"/>
                    </a:lnTo>
                    <a:lnTo>
                      <a:pt x="366" y="766"/>
                    </a:lnTo>
                    <a:lnTo>
                      <a:pt x="366" y="773"/>
                    </a:lnTo>
                    <a:lnTo>
                      <a:pt x="363" y="773"/>
                    </a:lnTo>
                    <a:lnTo>
                      <a:pt x="361" y="769"/>
                    </a:lnTo>
                    <a:lnTo>
                      <a:pt x="361" y="764"/>
                    </a:lnTo>
                    <a:lnTo>
                      <a:pt x="363" y="760"/>
                    </a:lnTo>
                    <a:lnTo>
                      <a:pt x="361" y="755"/>
                    </a:lnTo>
                    <a:lnTo>
                      <a:pt x="363" y="760"/>
                    </a:lnTo>
                    <a:lnTo>
                      <a:pt x="361" y="764"/>
                    </a:lnTo>
                    <a:lnTo>
                      <a:pt x="357" y="764"/>
                    </a:lnTo>
                    <a:lnTo>
                      <a:pt x="354" y="764"/>
                    </a:lnTo>
                    <a:lnTo>
                      <a:pt x="354" y="762"/>
                    </a:lnTo>
                    <a:lnTo>
                      <a:pt x="354" y="764"/>
                    </a:lnTo>
                    <a:lnTo>
                      <a:pt x="348" y="764"/>
                    </a:lnTo>
                    <a:lnTo>
                      <a:pt x="348" y="762"/>
                    </a:lnTo>
                    <a:lnTo>
                      <a:pt x="348" y="760"/>
                    </a:lnTo>
                    <a:lnTo>
                      <a:pt x="348" y="762"/>
                    </a:lnTo>
                    <a:lnTo>
                      <a:pt x="348" y="764"/>
                    </a:lnTo>
                    <a:lnTo>
                      <a:pt x="354" y="764"/>
                    </a:lnTo>
                    <a:lnTo>
                      <a:pt x="354" y="766"/>
                    </a:lnTo>
                    <a:lnTo>
                      <a:pt x="354" y="769"/>
                    </a:lnTo>
                    <a:lnTo>
                      <a:pt x="348" y="771"/>
                    </a:lnTo>
                    <a:lnTo>
                      <a:pt x="350" y="777"/>
                    </a:lnTo>
                    <a:lnTo>
                      <a:pt x="348" y="775"/>
                    </a:lnTo>
                    <a:lnTo>
                      <a:pt x="346" y="773"/>
                    </a:lnTo>
                    <a:lnTo>
                      <a:pt x="348" y="775"/>
                    </a:lnTo>
                    <a:lnTo>
                      <a:pt x="350" y="777"/>
                    </a:lnTo>
                    <a:lnTo>
                      <a:pt x="350" y="782"/>
                    </a:lnTo>
                    <a:lnTo>
                      <a:pt x="348" y="782"/>
                    </a:lnTo>
                    <a:lnTo>
                      <a:pt x="350" y="780"/>
                    </a:lnTo>
                    <a:lnTo>
                      <a:pt x="341" y="777"/>
                    </a:lnTo>
                    <a:lnTo>
                      <a:pt x="341" y="773"/>
                    </a:lnTo>
                    <a:lnTo>
                      <a:pt x="334" y="762"/>
                    </a:lnTo>
                    <a:lnTo>
                      <a:pt x="337" y="755"/>
                    </a:lnTo>
                    <a:lnTo>
                      <a:pt x="332" y="751"/>
                    </a:lnTo>
                    <a:lnTo>
                      <a:pt x="341" y="740"/>
                    </a:lnTo>
                    <a:lnTo>
                      <a:pt x="343" y="733"/>
                    </a:lnTo>
                    <a:lnTo>
                      <a:pt x="339" y="720"/>
                    </a:lnTo>
                    <a:lnTo>
                      <a:pt x="337" y="717"/>
                    </a:lnTo>
                    <a:lnTo>
                      <a:pt x="334" y="715"/>
                    </a:lnTo>
                    <a:lnTo>
                      <a:pt x="321" y="713"/>
                    </a:lnTo>
                    <a:lnTo>
                      <a:pt x="323" y="711"/>
                    </a:lnTo>
                    <a:lnTo>
                      <a:pt x="325" y="700"/>
                    </a:lnTo>
                    <a:lnTo>
                      <a:pt x="323" y="700"/>
                    </a:lnTo>
                    <a:lnTo>
                      <a:pt x="321" y="709"/>
                    </a:lnTo>
                    <a:lnTo>
                      <a:pt x="317" y="713"/>
                    </a:lnTo>
                    <a:lnTo>
                      <a:pt x="314" y="713"/>
                    </a:lnTo>
                    <a:lnTo>
                      <a:pt x="308" y="709"/>
                    </a:lnTo>
                    <a:lnTo>
                      <a:pt x="305" y="704"/>
                    </a:lnTo>
                    <a:lnTo>
                      <a:pt x="305" y="693"/>
                    </a:lnTo>
                    <a:lnTo>
                      <a:pt x="303" y="686"/>
                    </a:lnTo>
                    <a:lnTo>
                      <a:pt x="301" y="684"/>
                    </a:lnTo>
                    <a:lnTo>
                      <a:pt x="299" y="682"/>
                    </a:lnTo>
                    <a:lnTo>
                      <a:pt x="297" y="682"/>
                    </a:lnTo>
                    <a:lnTo>
                      <a:pt x="294" y="682"/>
                    </a:lnTo>
                    <a:lnTo>
                      <a:pt x="294" y="684"/>
                    </a:lnTo>
                    <a:lnTo>
                      <a:pt x="299" y="684"/>
                    </a:lnTo>
                    <a:lnTo>
                      <a:pt x="301" y="686"/>
                    </a:lnTo>
                    <a:lnTo>
                      <a:pt x="303" y="691"/>
                    </a:lnTo>
                    <a:lnTo>
                      <a:pt x="303" y="693"/>
                    </a:lnTo>
                    <a:lnTo>
                      <a:pt x="301" y="693"/>
                    </a:lnTo>
                    <a:lnTo>
                      <a:pt x="303" y="693"/>
                    </a:lnTo>
                    <a:lnTo>
                      <a:pt x="303" y="697"/>
                    </a:lnTo>
                    <a:lnTo>
                      <a:pt x="301" y="700"/>
                    </a:lnTo>
                    <a:lnTo>
                      <a:pt x="301" y="697"/>
                    </a:lnTo>
                    <a:lnTo>
                      <a:pt x="301" y="706"/>
                    </a:lnTo>
                    <a:lnTo>
                      <a:pt x="305" y="711"/>
                    </a:lnTo>
                    <a:lnTo>
                      <a:pt x="308" y="713"/>
                    </a:lnTo>
                    <a:lnTo>
                      <a:pt x="312" y="715"/>
                    </a:lnTo>
                    <a:lnTo>
                      <a:pt x="314" y="715"/>
                    </a:lnTo>
                    <a:lnTo>
                      <a:pt x="317" y="713"/>
                    </a:lnTo>
                    <a:lnTo>
                      <a:pt x="321" y="717"/>
                    </a:lnTo>
                    <a:lnTo>
                      <a:pt x="325" y="717"/>
                    </a:lnTo>
                    <a:lnTo>
                      <a:pt x="330" y="717"/>
                    </a:lnTo>
                    <a:lnTo>
                      <a:pt x="339" y="729"/>
                    </a:lnTo>
                    <a:lnTo>
                      <a:pt x="337" y="731"/>
                    </a:lnTo>
                    <a:lnTo>
                      <a:pt x="332" y="735"/>
                    </a:lnTo>
                    <a:lnTo>
                      <a:pt x="319" y="742"/>
                    </a:lnTo>
                    <a:lnTo>
                      <a:pt x="314" y="737"/>
                    </a:lnTo>
                    <a:lnTo>
                      <a:pt x="314" y="735"/>
                    </a:lnTo>
                    <a:lnTo>
                      <a:pt x="310" y="729"/>
                    </a:lnTo>
                    <a:lnTo>
                      <a:pt x="305" y="729"/>
                    </a:lnTo>
                    <a:lnTo>
                      <a:pt x="305" y="731"/>
                    </a:lnTo>
                    <a:lnTo>
                      <a:pt x="308" y="731"/>
                    </a:lnTo>
                    <a:lnTo>
                      <a:pt x="312" y="733"/>
                    </a:lnTo>
                    <a:lnTo>
                      <a:pt x="312" y="737"/>
                    </a:lnTo>
                    <a:lnTo>
                      <a:pt x="319" y="742"/>
                    </a:lnTo>
                    <a:lnTo>
                      <a:pt x="308" y="764"/>
                    </a:lnTo>
                    <a:lnTo>
                      <a:pt x="301" y="769"/>
                    </a:lnTo>
                    <a:lnTo>
                      <a:pt x="301" y="773"/>
                    </a:lnTo>
                    <a:lnTo>
                      <a:pt x="297" y="773"/>
                    </a:lnTo>
                    <a:lnTo>
                      <a:pt x="294" y="773"/>
                    </a:lnTo>
                    <a:lnTo>
                      <a:pt x="297" y="775"/>
                    </a:lnTo>
                    <a:lnTo>
                      <a:pt x="292" y="777"/>
                    </a:lnTo>
                    <a:lnTo>
                      <a:pt x="294" y="775"/>
                    </a:lnTo>
                    <a:lnTo>
                      <a:pt x="281" y="789"/>
                    </a:lnTo>
                    <a:lnTo>
                      <a:pt x="274" y="786"/>
                    </a:lnTo>
                    <a:lnTo>
                      <a:pt x="274" y="791"/>
                    </a:lnTo>
                    <a:lnTo>
                      <a:pt x="265" y="793"/>
                    </a:lnTo>
                    <a:lnTo>
                      <a:pt x="261" y="793"/>
                    </a:lnTo>
                    <a:lnTo>
                      <a:pt x="259" y="793"/>
                    </a:lnTo>
                    <a:lnTo>
                      <a:pt x="259" y="795"/>
                    </a:lnTo>
                    <a:lnTo>
                      <a:pt x="248" y="795"/>
                    </a:lnTo>
                    <a:lnTo>
                      <a:pt x="236" y="800"/>
                    </a:lnTo>
                    <a:lnTo>
                      <a:pt x="236" y="797"/>
                    </a:lnTo>
                    <a:lnTo>
                      <a:pt x="234" y="795"/>
                    </a:lnTo>
                    <a:lnTo>
                      <a:pt x="234" y="786"/>
                    </a:lnTo>
                    <a:lnTo>
                      <a:pt x="234" y="784"/>
                    </a:lnTo>
                    <a:lnTo>
                      <a:pt x="234" y="782"/>
                    </a:lnTo>
                    <a:lnTo>
                      <a:pt x="232" y="782"/>
                    </a:lnTo>
                    <a:lnTo>
                      <a:pt x="232" y="780"/>
                    </a:lnTo>
                    <a:lnTo>
                      <a:pt x="232" y="777"/>
                    </a:lnTo>
                    <a:lnTo>
                      <a:pt x="223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6" y="775"/>
                    </a:lnTo>
                    <a:lnTo>
                      <a:pt x="214" y="775"/>
                    </a:lnTo>
                    <a:lnTo>
                      <a:pt x="210" y="773"/>
                    </a:lnTo>
                    <a:lnTo>
                      <a:pt x="210" y="771"/>
                    </a:lnTo>
                    <a:lnTo>
                      <a:pt x="207" y="773"/>
                    </a:lnTo>
                    <a:lnTo>
                      <a:pt x="207" y="771"/>
                    </a:lnTo>
                    <a:lnTo>
                      <a:pt x="205" y="771"/>
                    </a:lnTo>
                    <a:lnTo>
                      <a:pt x="205" y="769"/>
                    </a:lnTo>
                    <a:lnTo>
                      <a:pt x="203" y="766"/>
                    </a:lnTo>
                    <a:lnTo>
                      <a:pt x="203" y="762"/>
                    </a:lnTo>
                    <a:lnTo>
                      <a:pt x="201" y="760"/>
                    </a:lnTo>
                    <a:lnTo>
                      <a:pt x="203" y="755"/>
                    </a:lnTo>
                    <a:lnTo>
                      <a:pt x="201" y="753"/>
                    </a:lnTo>
                    <a:lnTo>
                      <a:pt x="201" y="751"/>
                    </a:lnTo>
                    <a:lnTo>
                      <a:pt x="196" y="751"/>
                    </a:lnTo>
                    <a:lnTo>
                      <a:pt x="192" y="749"/>
                    </a:lnTo>
                    <a:lnTo>
                      <a:pt x="190" y="753"/>
                    </a:lnTo>
                    <a:lnTo>
                      <a:pt x="187" y="755"/>
                    </a:lnTo>
                    <a:lnTo>
                      <a:pt x="183" y="755"/>
                    </a:lnTo>
                    <a:lnTo>
                      <a:pt x="181" y="757"/>
                    </a:lnTo>
                    <a:lnTo>
                      <a:pt x="181" y="760"/>
                    </a:lnTo>
                    <a:lnTo>
                      <a:pt x="181" y="764"/>
                    </a:lnTo>
                    <a:lnTo>
                      <a:pt x="172" y="764"/>
                    </a:lnTo>
                    <a:lnTo>
                      <a:pt x="167" y="757"/>
                    </a:lnTo>
                    <a:lnTo>
                      <a:pt x="167" y="753"/>
                    </a:lnTo>
                    <a:lnTo>
                      <a:pt x="172" y="746"/>
                    </a:lnTo>
                    <a:lnTo>
                      <a:pt x="170" y="737"/>
                    </a:lnTo>
                    <a:lnTo>
                      <a:pt x="167" y="737"/>
                    </a:lnTo>
                    <a:lnTo>
                      <a:pt x="161" y="733"/>
                    </a:lnTo>
                    <a:lnTo>
                      <a:pt x="143" y="731"/>
                    </a:lnTo>
                    <a:lnTo>
                      <a:pt x="143" y="729"/>
                    </a:lnTo>
                    <a:lnTo>
                      <a:pt x="141" y="729"/>
                    </a:lnTo>
                    <a:lnTo>
                      <a:pt x="141" y="726"/>
                    </a:lnTo>
                    <a:lnTo>
                      <a:pt x="138" y="726"/>
                    </a:lnTo>
                    <a:lnTo>
                      <a:pt x="138" y="724"/>
                    </a:lnTo>
                    <a:lnTo>
                      <a:pt x="138" y="722"/>
                    </a:lnTo>
                    <a:lnTo>
                      <a:pt x="127" y="724"/>
                    </a:lnTo>
                    <a:lnTo>
                      <a:pt x="127" y="717"/>
                    </a:lnTo>
                    <a:lnTo>
                      <a:pt x="127" y="713"/>
                    </a:lnTo>
                    <a:lnTo>
                      <a:pt x="132" y="715"/>
                    </a:lnTo>
                    <a:lnTo>
                      <a:pt x="134" y="713"/>
                    </a:lnTo>
                    <a:lnTo>
                      <a:pt x="136" y="713"/>
                    </a:lnTo>
                    <a:lnTo>
                      <a:pt x="136" y="711"/>
                    </a:lnTo>
                    <a:lnTo>
                      <a:pt x="138" y="713"/>
                    </a:lnTo>
                    <a:lnTo>
                      <a:pt x="136" y="711"/>
                    </a:lnTo>
                    <a:lnTo>
                      <a:pt x="136" y="713"/>
                    </a:lnTo>
                    <a:lnTo>
                      <a:pt x="138" y="713"/>
                    </a:lnTo>
                    <a:lnTo>
                      <a:pt x="141" y="711"/>
                    </a:lnTo>
                    <a:lnTo>
                      <a:pt x="138" y="711"/>
                    </a:lnTo>
                    <a:lnTo>
                      <a:pt x="138" y="706"/>
                    </a:lnTo>
                    <a:lnTo>
                      <a:pt x="138" y="709"/>
                    </a:lnTo>
                    <a:lnTo>
                      <a:pt x="141" y="709"/>
                    </a:lnTo>
                    <a:lnTo>
                      <a:pt x="141" y="706"/>
                    </a:lnTo>
                    <a:lnTo>
                      <a:pt x="141" y="709"/>
                    </a:lnTo>
                    <a:lnTo>
                      <a:pt x="143" y="706"/>
                    </a:lnTo>
                    <a:lnTo>
                      <a:pt x="152" y="709"/>
                    </a:lnTo>
                    <a:lnTo>
                      <a:pt x="152" y="702"/>
                    </a:lnTo>
                    <a:lnTo>
                      <a:pt x="143" y="697"/>
                    </a:lnTo>
                    <a:lnTo>
                      <a:pt x="145" y="689"/>
                    </a:lnTo>
                    <a:lnTo>
                      <a:pt x="141" y="684"/>
                    </a:lnTo>
                    <a:lnTo>
                      <a:pt x="134" y="684"/>
                    </a:lnTo>
                    <a:lnTo>
                      <a:pt x="132" y="675"/>
                    </a:lnTo>
                    <a:lnTo>
                      <a:pt x="138" y="675"/>
                    </a:lnTo>
                    <a:lnTo>
                      <a:pt x="138" y="673"/>
                    </a:lnTo>
                    <a:lnTo>
                      <a:pt x="136" y="669"/>
                    </a:lnTo>
                    <a:lnTo>
                      <a:pt x="136" y="666"/>
                    </a:lnTo>
                    <a:lnTo>
                      <a:pt x="134" y="666"/>
                    </a:lnTo>
                    <a:lnTo>
                      <a:pt x="134" y="662"/>
                    </a:lnTo>
                    <a:lnTo>
                      <a:pt x="125" y="662"/>
                    </a:lnTo>
                    <a:lnTo>
                      <a:pt x="121" y="662"/>
                    </a:lnTo>
                    <a:lnTo>
                      <a:pt x="118" y="662"/>
                    </a:lnTo>
                    <a:lnTo>
                      <a:pt x="118" y="660"/>
                    </a:lnTo>
                    <a:lnTo>
                      <a:pt x="116" y="660"/>
                    </a:lnTo>
                    <a:lnTo>
                      <a:pt x="116" y="651"/>
                    </a:lnTo>
                    <a:lnTo>
                      <a:pt x="114" y="649"/>
                    </a:lnTo>
                    <a:lnTo>
                      <a:pt x="107" y="646"/>
                    </a:lnTo>
                    <a:lnTo>
                      <a:pt x="103" y="642"/>
                    </a:lnTo>
                    <a:lnTo>
                      <a:pt x="98" y="642"/>
                    </a:lnTo>
                    <a:lnTo>
                      <a:pt x="96" y="644"/>
                    </a:lnTo>
                    <a:lnTo>
                      <a:pt x="94" y="642"/>
                    </a:lnTo>
                    <a:lnTo>
                      <a:pt x="89" y="635"/>
                    </a:lnTo>
                    <a:lnTo>
                      <a:pt x="87" y="635"/>
                    </a:lnTo>
                    <a:lnTo>
                      <a:pt x="85" y="633"/>
                    </a:lnTo>
                    <a:lnTo>
                      <a:pt x="83" y="631"/>
                    </a:lnTo>
                    <a:lnTo>
                      <a:pt x="87" y="626"/>
                    </a:lnTo>
                    <a:lnTo>
                      <a:pt x="87" y="622"/>
                    </a:lnTo>
                    <a:lnTo>
                      <a:pt x="89" y="622"/>
                    </a:lnTo>
                    <a:lnTo>
                      <a:pt x="89" y="618"/>
                    </a:lnTo>
                    <a:lnTo>
                      <a:pt x="92" y="615"/>
                    </a:lnTo>
                    <a:lnTo>
                      <a:pt x="87" y="613"/>
                    </a:lnTo>
                    <a:lnTo>
                      <a:pt x="89" y="611"/>
                    </a:lnTo>
                    <a:lnTo>
                      <a:pt x="92" y="609"/>
                    </a:lnTo>
                    <a:lnTo>
                      <a:pt x="94" y="611"/>
                    </a:lnTo>
                    <a:lnTo>
                      <a:pt x="96" y="609"/>
                    </a:lnTo>
                    <a:lnTo>
                      <a:pt x="98" y="609"/>
                    </a:lnTo>
                    <a:lnTo>
                      <a:pt x="100" y="606"/>
                    </a:lnTo>
                    <a:lnTo>
                      <a:pt x="103" y="606"/>
                    </a:lnTo>
                    <a:lnTo>
                      <a:pt x="103" y="604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96" y="602"/>
                    </a:lnTo>
                    <a:lnTo>
                      <a:pt x="89" y="604"/>
                    </a:lnTo>
                    <a:lnTo>
                      <a:pt x="85" y="602"/>
                    </a:lnTo>
                    <a:lnTo>
                      <a:pt x="80" y="604"/>
                    </a:lnTo>
                    <a:lnTo>
                      <a:pt x="78" y="602"/>
                    </a:lnTo>
                    <a:lnTo>
                      <a:pt x="72" y="602"/>
                    </a:lnTo>
                    <a:lnTo>
                      <a:pt x="69" y="602"/>
                    </a:lnTo>
                    <a:lnTo>
                      <a:pt x="67" y="600"/>
                    </a:lnTo>
                    <a:lnTo>
                      <a:pt x="65" y="600"/>
                    </a:lnTo>
                    <a:lnTo>
                      <a:pt x="63" y="602"/>
                    </a:lnTo>
                    <a:lnTo>
                      <a:pt x="54" y="602"/>
                    </a:lnTo>
                    <a:lnTo>
                      <a:pt x="54" y="600"/>
                    </a:lnTo>
                    <a:lnTo>
                      <a:pt x="49" y="600"/>
                    </a:lnTo>
                    <a:lnTo>
                      <a:pt x="47" y="595"/>
                    </a:lnTo>
                    <a:lnTo>
                      <a:pt x="45" y="593"/>
                    </a:lnTo>
                    <a:lnTo>
                      <a:pt x="45" y="589"/>
                    </a:lnTo>
                    <a:lnTo>
                      <a:pt x="40" y="589"/>
                    </a:lnTo>
                    <a:lnTo>
                      <a:pt x="38" y="589"/>
                    </a:lnTo>
                    <a:lnTo>
                      <a:pt x="36" y="586"/>
                    </a:lnTo>
                    <a:lnTo>
                      <a:pt x="31" y="586"/>
                    </a:lnTo>
                    <a:lnTo>
                      <a:pt x="31" y="582"/>
                    </a:lnTo>
                    <a:lnTo>
                      <a:pt x="29" y="582"/>
                    </a:lnTo>
                    <a:lnTo>
                      <a:pt x="23" y="580"/>
                    </a:lnTo>
                    <a:lnTo>
                      <a:pt x="16" y="582"/>
                    </a:lnTo>
                    <a:lnTo>
                      <a:pt x="14" y="582"/>
                    </a:lnTo>
                    <a:lnTo>
                      <a:pt x="11" y="580"/>
                    </a:lnTo>
                    <a:lnTo>
                      <a:pt x="7" y="580"/>
                    </a:lnTo>
                    <a:lnTo>
                      <a:pt x="7" y="578"/>
                    </a:lnTo>
                    <a:lnTo>
                      <a:pt x="5" y="573"/>
                    </a:lnTo>
                    <a:lnTo>
                      <a:pt x="0" y="573"/>
                    </a:lnTo>
                    <a:lnTo>
                      <a:pt x="0" y="564"/>
                    </a:lnTo>
                    <a:lnTo>
                      <a:pt x="0" y="562"/>
                    </a:lnTo>
                    <a:lnTo>
                      <a:pt x="5" y="558"/>
                    </a:lnTo>
                    <a:lnTo>
                      <a:pt x="7" y="555"/>
                    </a:lnTo>
                    <a:lnTo>
                      <a:pt x="5" y="549"/>
                    </a:lnTo>
                    <a:lnTo>
                      <a:pt x="9" y="549"/>
                    </a:lnTo>
                    <a:lnTo>
                      <a:pt x="9" y="546"/>
                    </a:lnTo>
                    <a:lnTo>
                      <a:pt x="7" y="546"/>
                    </a:lnTo>
                    <a:lnTo>
                      <a:pt x="7" y="544"/>
                    </a:lnTo>
                    <a:lnTo>
                      <a:pt x="5" y="542"/>
                    </a:lnTo>
                    <a:lnTo>
                      <a:pt x="5" y="538"/>
                    </a:lnTo>
                    <a:lnTo>
                      <a:pt x="5" y="535"/>
                    </a:lnTo>
                    <a:lnTo>
                      <a:pt x="9" y="533"/>
                    </a:lnTo>
                    <a:lnTo>
                      <a:pt x="16" y="538"/>
                    </a:lnTo>
                    <a:lnTo>
                      <a:pt x="31" y="531"/>
                    </a:lnTo>
                    <a:lnTo>
                      <a:pt x="29" y="529"/>
                    </a:lnTo>
                    <a:lnTo>
                      <a:pt x="27" y="524"/>
                    </a:lnTo>
                    <a:lnTo>
                      <a:pt x="27" y="522"/>
                    </a:lnTo>
                    <a:lnTo>
                      <a:pt x="29" y="520"/>
                    </a:lnTo>
                    <a:lnTo>
                      <a:pt x="29" y="518"/>
                    </a:lnTo>
                    <a:lnTo>
                      <a:pt x="36" y="520"/>
                    </a:lnTo>
                    <a:lnTo>
                      <a:pt x="43" y="520"/>
                    </a:lnTo>
                    <a:lnTo>
                      <a:pt x="45" y="520"/>
                    </a:lnTo>
                    <a:lnTo>
                      <a:pt x="47" y="522"/>
                    </a:lnTo>
                    <a:lnTo>
                      <a:pt x="45" y="526"/>
                    </a:lnTo>
                    <a:lnTo>
                      <a:pt x="47" y="526"/>
                    </a:lnTo>
                    <a:lnTo>
                      <a:pt x="47" y="529"/>
                    </a:lnTo>
                    <a:lnTo>
                      <a:pt x="45" y="531"/>
                    </a:lnTo>
                    <a:lnTo>
                      <a:pt x="45" y="533"/>
                    </a:lnTo>
                    <a:lnTo>
                      <a:pt x="49" y="533"/>
                    </a:lnTo>
                    <a:lnTo>
                      <a:pt x="49" y="535"/>
                    </a:lnTo>
                    <a:lnTo>
                      <a:pt x="56" y="538"/>
                    </a:lnTo>
                    <a:lnTo>
                      <a:pt x="56" y="535"/>
                    </a:lnTo>
                    <a:lnTo>
                      <a:pt x="58" y="535"/>
                    </a:lnTo>
                    <a:lnTo>
                      <a:pt x="56" y="540"/>
                    </a:lnTo>
                    <a:lnTo>
                      <a:pt x="58" y="540"/>
                    </a:lnTo>
                    <a:lnTo>
                      <a:pt x="60" y="542"/>
                    </a:lnTo>
                    <a:lnTo>
                      <a:pt x="60" y="540"/>
                    </a:lnTo>
                    <a:lnTo>
                      <a:pt x="65" y="538"/>
                    </a:lnTo>
                    <a:lnTo>
                      <a:pt x="65" y="540"/>
                    </a:lnTo>
                    <a:lnTo>
                      <a:pt x="67" y="542"/>
                    </a:lnTo>
                    <a:lnTo>
                      <a:pt x="69" y="540"/>
                    </a:lnTo>
                    <a:lnTo>
                      <a:pt x="67" y="538"/>
                    </a:lnTo>
                    <a:lnTo>
                      <a:pt x="72" y="535"/>
                    </a:lnTo>
                    <a:lnTo>
                      <a:pt x="72" y="538"/>
                    </a:lnTo>
                    <a:lnTo>
                      <a:pt x="74" y="538"/>
                    </a:lnTo>
                    <a:lnTo>
                      <a:pt x="74" y="535"/>
                    </a:lnTo>
                    <a:lnTo>
                      <a:pt x="76" y="535"/>
                    </a:lnTo>
                    <a:lnTo>
                      <a:pt x="76" y="533"/>
                    </a:lnTo>
                    <a:lnTo>
                      <a:pt x="78" y="533"/>
                    </a:lnTo>
                    <a:lnTo>
                      <a:pt x="78" y="531"/>
                    </a:lnTo>
                    <a:lnTo>
                      <a:pt x="76" y="531"/>
                    </a:lnTo>
                    <a:lnTo>
                      <a:pt x="78" y="526"/>
                    </a:lnTo>
                    <a:lnTo>
                      <a:pt x="76" y="524"/>
                    </a:lnTo>
                    <a:lnTo>
                      <a:pt x="80" y="520"/>
                    </a:lnTo>
                    <a:lnTo>
                      <a:pt x="78" y="518"/>
                    </a:lnTo>
                    <a:lnTo>
                      <a:pt x="83" y="518"/>
                    </a:lnTo>
                    <a:lnTo>
                      <a:pt x="85" y="515"/>
                    </a:lnTo>
                    <a:lnTo>
                      <a:pt x="87" y="515"/>
                    </a:lnTo>
                    <a:lnTo>
                      <a:pt x="87" y="511"/>
                    </a:lnTo>
                    <a:lnTo>
                      <a:pt x="94" y="511"/>
                    </a:lnTo>
                    <a:lnTo>
                      <a:pt x="100" y="511"/>
                    </a:lnTo>
                    <a:lnTo>
                      <a:pt x="109" y="507"/>
                    </a:lnTo>
                    <a:lnTo>
                      <a:pt x="114" y="507"/>
                    </a:lnTo>
                    <a:lnTo>
                      <a:pt x="123" y="502"/>
                    </a:lnTo>
                    <a:lnTo>
                      <a:pt x="129" y="502"/>
                    </a:lnTo>
                    <a:lnTo>
                      <a:pt x="129" y="504"/>
                    </a:lnTo>
                    <a:lnTo>
                      <a:pt x="138" y="504"/>
                    </a:lnTo>
                    <a:lnTo>
                      <a:pt x="141" y="495"/>
                    </a:lnTo>
                    <a:lnTo>
                      <a:pt x="143" y="493"/>
                    </a:lnTo>
                    <a:lnTo>
                      <a:pt x="141" y="491"/>
                    </a:lnTo>
                    <a:lnTo>
                      <a:pt x="138" y="489"/>
                    </a:lnTo>
                    <a:lnTo>
                      <a:pt x="138" y="487"/>
                    </a:lnTo>
                    <a:lnTo>
                      <a:pt x="138" y="482"/>
                    </a:lnTo>
                    <a:lnTo>
                      <a:pt x="141" y="482"/>
                    </a:lnTo>
                    <a:lnTo>
                      <a:pt x="141" y="487"/>
                    </a:lnTo>
                    <a:lnTo>
                      <a:pt x="143" y="487"/>
                    </a:lnTo>
                    <a:lnTo>
                      <a:pt x="150" y="482"/>
                    </a:lnTo>
                    <a:lnTo>
                      <a:pt x="150" y="487"/>
                    </a:lnTo>
                    <a:lnTo>
                      <a:pt x="152" y="484"/>
                    </a:lnTo>
                    <a:lnTo>
                      <a:pt x="150" y="478"/>
                    </a:lnTo>
                    <a:lnTo>
                      <a:pt x="152" y="475"/>
                    </a:lnTo>
                    <a:lnTo>
                      <a:pt x="156" y="478"/>
                    </a:lnTo>
                    <a:lnTo>
                      <a:pt x="158" y="482"/>
                    </a:lnTo>
                    <a:lnTo>
                      <a:pt x="161" y="480"/>
                    </a:lnTo>
                    <a:lnTo>
                      <a:pt x="163" y="478"/>
                    </a:lnTo>
                    <a:lnTo>
                      <a:pt x="172" y="482"/>
                    </a:lnTo>
                    <a:lnTo>
                      <a:pt x="176" y="484"/>
                    </a:lnTo>
                    <a:lnTo>
                      <a:pt x="181" y="487"/>
                    </a:lnTo>
                    <a:lnTo>
                      <a:pt x="183" y="487"/>
                    </a:lnTo>
                    <a:lnTo>
                      <a:pt x="185" y="487"/>
                    </a:lnTo>
                    <a:lnTo>
                      <a:pt x="183" y="487"/>
                    </a:lnTo>
                    <a:lnTo>
                      <a:pt x="185" y="489"/>
                    </a:lnTo>
                    <a:lnTo>
                      <a:pt x="187" y="487"/>
                    </a:lnTo>
                    <a:lnTo>
                      <a:pt x="190" y="489"/>
                    </a:lnTo>
                    <a:lnTo>
                      <a:pt x="192" y="484"/>
                    </a:lnTo>
                    <a:lnTo>
                      <a:pt x="185" y="480"/>
                    </a:lnTo>
                    <a:lnTo>
                      <a:pt x="187" y="478"/>
                    </a:lnTo>
                    <a:lnTo>
                      <a:pt x="190" y="478"/>
                    </a:lnTo>
                    <a:lnTo>
                      <a:pt x="194" y="480"/>
                    </a:lnTo>
                    <a:lnTo>
                      <a:pt x="196" y="480"/>
                    </a:lnTo>
                    <a:lnTo>
                      <a:pt x="194" y="482"/>
                    </a:lnTo>
                    <a:lnTo>
                      <a:pt x="199" y="480"/>
                    </a:lnTo>
                    <a:lnTo>
                      <a:pt x="201" y="480"/>
                    </a:lnTo>
                    <a:lnTo>
                      <a:pt x="199" y="482"/>
                    </a:lnTo>
                    <a:lnTo>
                      <a:pt x="201" y="484"/>
                    </a:lnTo>
                    <a:lnTo>
                      <a:pt x="203" y="484"/>
                    </a:lnTo>
                    <a:lnTo>
                      <a:pt x="205" y="482"/>
                    </a:lnTo>
                    <a:lnTo>
                      <a:pt x="203" y="475"/>
                    </a:lnTo>
                    <a:lnTo>
                      <a:pt x="203" y="473"/>
                    </a:lnTo>
                    <a:lnTo>
                      <a:pt x="205" y="473"/>
                    </a:lnTo>
                    <a:lnTo>
                      <a:pt x="205" y="475"/>
                    </a:lnTo>
                    <a:lnTo>
                      <a:pt x="205" y="478"/>
                    </a:lnTo>
                    <a:lnTo>
                      <a:pt x="210" y="473"/>
                    </a:lnTo>
                    <a:lnTo>
                      <a:pt x="207" y="469"/>
                    </a:lnTo>
                    <a:lnTo>
                      <a:pt x="210" y="469"/>
                    </a:lnTo>
                    <a:lnTo>
                      <a:pt x="210" y="464"/>
                    </a:lnTo>
                    <a:lnTo>
                      <a:pt x="205" y="464"/>
                    </a:lnTo>
                    <a:lnTo>
                      <a:pt x="205" y="462"/>
                    </a:lnTo>
                    <a:lnTo>
                      <a:pt x="205" y="458"/>
                    </a:lnTo>
                    <a:lnTo>
                      <a:pt x="203" y="460"/>
                    </a:lnTo>
                    <a:lnTo>
                      <a:pt x="203" y="458"/>
                    </a:lnTo>
                    <a:lnTo>
                      <a:pt x="201" y="455"/>
                    </a:lnTo>
                    <a:lnTo>
                      <a:pt x="201" y="453"/>
                    </a:lnTo>
                    <a:lnTo>
                      <a:pt x="207" y="455"/>
                    </a:lnTo>
                    <a:lnTo>
                      <a:pt x="214" y="455"/>
                    </a:lnTo>
                    <a:lnTo>
                      <a:pt x="212" y="458"/>
                    </a:lnTo>
                    <a:lnTo>
                      <a:pt x="214" y="460"/>
                    </a:lnTo>
                    <a:lnTo>
                      <a:pt x="216" y="460"/>
                    </a:lnTo>
                    <a:lnTo>
                      <a:pt x="219" y="458"/>
                    </a:lnTo>
                    <a:lnTo>
                      <a:pt x="227" y="460"/>
                    </a:lnTo>
                    <a:lnTo>
                      <a:pt x="230" y="462"/>
                    </a:lnTo>
                    <a:lnTo>
                      <a:pt x="234" y="462"/>
                    </a:lnTo>
                    <a:lnTo>
                      <a:pt x="234" y="460"/>
                    </a:lnTo>
                    <a:lnTo>
                      <a:pt x="230" y="458"/>
                    </a:lnTo>
                    <a:lnTo>
                      <a:pt x="232" y="458"/>
                    </a:lnTo>
                    <a:lnTo>
                      <a:pt x="230" y="458"/>
                    </a:lnTo>
                    <a:lnTo>
                      <a:pt x="232" y="458"/>
                    </a:lnTo>
                    <a:lnTo>
                      <a:pt x="236" y="458"/>
                    </a:lnTo>
                    <a:lnTo>
                      <a:pt x="239" y="455"/>
                    </a:lnTo>
                    <a:lnTo>
                      <a:pt x="241" y="453"/>
                    </a:lnTo>
                    <a:lnTo>
                      <a:pt x="239" y="451"/>
                    </a:lnTo>
                    <a:lnTo>
                      <a:pt x="239" y="449"/>
                    </a:lnTo>
                    <a:lnTo>
                      <a:pt x="241" y="447"/>
                    </a:lnTo>
                    <a:lnTo>
                      <a:pt x="239" y="447"/>
                    </a:lnTo>
                    <a:lnTo>
                      <a:pt x="239" y="444"/>
                    </a:lnTo>
                    <a:lnTo>
                      <a:pt x="239" y="442"/>
                    </a:lnTo>
                    <a:lnTo>
                      <a:pt x="241" y="442"/>
                    </a:lnTo>
                    <a:lnTo>
                      <a:pt x="245" y="447"/>
                    </a:lnTo>
                    <a:lnTo>
                      <a:pt x="250" y="447"/>
                    </a:lnTo>
                    <a:lnTo>
                      <a:pt x="250" y="444"/>
                    </a:lnTo>
                    <a:lnTo>
                      <a:pt x="250" y="442"/>
                    </a:lnTo>
                    <a:lnTo>
                      <a:pt x="254" y="440"/>
                    </a:lnTo>
                    <a:lnTo>
                      <a:pt x="250" y="438"/>
                    </a:lnTo>
                    <a:lnTo>
                      <a:pt x="254" y="435"/>
                    </a:lnTo>
                    <a:lnTo>
                      <a:pt x="265" y="438"/>
                    </a:lnTo>
                    <a:lnTo>
                      <a:pt x="268" y="438"/>
                    </a:lnTo>
                    <a:lnTo>
                      <a:pt x="268" y="433"/>
                    </a:lnTo>
                    <a:lnTo>
                      <a:pt x="265" y="431"/>
                    </a:lnTo>
                    <a:lnTo>
                      <a:pt x="263" y="429"/>
                    </a:lnTo>
                    <a:lnTo>
                      <a:pt x="259" y="429"/>
                    </a:lnTo>
                    <a:lnTo>
                      <a:pt x="259" y="427"/>
                    </a:lnTo>
                    <a:lnTo>
                      <a:pt x="259" y="424"/>
                    </a:lnTo>
                    <a:lnTo>
                      <a:pt x="261" y="424"/>
                    </a:lnTo>
                    <a:lnTo>
                      <a:pt x="263" y="424"/>
                    </a:lnTo>
                    <a:lnTo>
                      <a:pt x="265" y="424"/>
                    </a:lnTo>
                    <a:lnTo>
                      <a:pt x="268" y="422"/>
                    </a:lnTo>
                    <a:lnTo>
                      <a:pt x="270" y="418"/>
                    </a:lnTo>
                    <a:lnTo>
                      <a:pt x="272" y="418"/>
                    </a:lnTo>
                    <a:lnTo>
                      <a:pt x="276" y="415"/>
                    </a:lnTo>
                    <a:lnTo>
                      <a:pt x="276" y="411"/>
                    </a:lnTo>
                    <a:lnTo>
                      <a:pt x="281" y="404"/>
                    </a:lnTo>
                    <a:lnTo>
                      <a:pt x="281" y="402"/>
                    </a:lnTo>
                    <a:lnTo>
                      <a:pt x="283" y="402"/>
                    </a:lnTo>
                    <a:lnTo>
                      <a:pt x="283" y="400"/>
                    </a:lnTo>
                    <a:lnTo>
                      <a:pt x="281" y="400"/>
                    </a:lnTo>
                    <a:lnTo>
                      <a:pt x="279" y="400"/>
                    </a:lnTo>
                    <a:lnTo>
                      <a:pt x="281" y="398"/>
                    </a:lnTo>
                    <a:lnTo>
                      <a:pt x="283" y="395"/>
                    </a:lnTo>
                    <a:lnTo>
                      <a:pt x="285" y="393"/>
                    </a:lnTo>
                    <a:lnTo>
                      <a:pt x="283" y="391"/>
                    </a:lnTo>
                    <a:lnTo>
                      <a:pt x="285" y="389"/>
                    </a:lnTo>
                    <a:lnTo>
                      <a:pt x="283" y="389"/>
                    </a:lnTo>
                    <a:lnTo>
                      <a:pt x="283" y="387"/>
                    </a:lnTo>
                    <a:lnTo>
                      <a:pt x="281" y="389"/>
                    </a:lnTo>
                    <a:lnTo>
                      <a:pt x="281" y="382"/>
                    </a:lnTo>
                    <a:lnTo>
                      <a:pt x="283" y="382"/>
                    </a:lnTo>
                    <a:lnTo>
                      <a:pt x="281" y="378"/>
                    </a:lnTo>
                    <a:lnTo>
                      <a:pt x="276" y="378"/>
                    </a:lnTo>
                    <a:lnTo>
                      <a:pt x="279" y="375"/>
                    </a:lnTo>
                    <a:lnTo>
                      <a:pt x="283" y="378"/>
                    </a:lnTo>
                    <a:lnTo>
                      <a:pt x="285" y="380"/>
                    </a:lnTo>
                    <a:lnTo>
                      <a:pt x="290" y="380"/>
                    </a:lnTo>
                    <a:lnTo>
                      <a:pt x="294" y="378"/>
                    </a:lnTo>
                    <a:lnTo>
                      <a:pt x="294" y="375"/>
                    </a:lnTo>
                    <a:lnTo>
                      <a:pt x="297" y="375"/>
                    </a:lnTo>
                    <a:lnTo>
                      <a:pt x="299" y="373"/>
                    </a:lnTo>
                    <a:lnTo>
                      <a:pt x="297" y="373"/>
                    </a:lnTo>
                    <a:lnTo>
                      <a:pt x="292" y="371"/>
                    </a:lnTo>
                    <a:lnTo>
                      <a:pt x="297" y="371"/>
                    </a:lnTo>
                    <a:lnTo>
                      <a:pt x="297" y="369"/>
                    </a:lnTo>
                    <a:lnTo>
                      <a:pt x="294" y="369"/>
                    </a:lnTo>
                    <a:lnTo>
                      <a:pt x="297" y="369"/>
                    </a:lnTo>
                    <a:lnTo>
                      <a:pt x="299" y="364"/>
                    </a:lnTo>
                    <a:lnTo>
                      <a:pt x="294" y="362"/>
                    </a:lnTo>
                    <a:lnTo>
                      <a:pt x="297" y="358"/>
                    </a:lnTo>
                    <a:lnTo>
                      <a:pt x="297" y="355"/>
                    </a:lnTo>
                    <a:lnTo>
                      <a:pt x="294" y="355"/>
                    </a:lnTo>
                    <a:lnTo>
                      <a:pt x="292" y="353"/>
                    </a:lnTo>
                    <a:lnTo>
                      <a:pt x="292" y="355"/>
                    </a:lnTo>
                    <a:lnTo>
                      <a:pt x="288" y="353"/>
                    </a:lnTo>
                    <a:lnTo>
                      <a:pt x="283" y="351"/>
                    </a:lnTo>
                    <a:lnTo>
                      <a:pt x="285" y="349"/>
                    </a:lnTo>
                    <a:lnTo>
                      <a:pt x="288" y="347"/>
                    </a:lnTo>
                    <a:lnTo>
                      <a:pt x="288" y="351"/>
                    </a:lnTo>
                    <a:lnTo>
                      <a:pt x="290" y="351"/>
                    </a:lnTo>
                    <a:lnTo>
                      <a:pt x="292" y="347"/>
                    </a:lnTo>
                    <a:lnTo>
                      <a:pt x="292" y="342"/>
                    </a:lnTo>
                    <a:lnTo>
                      <a:pt x="297" y="342"/>
                    </a:lnTo>
                    <a:lnTo>
                      <a:pt x="297" y="340"/>
                    </a:lnTo>
                    <a:lnTo>
                      <a:pt x="294" y="338"/>
                    </a:lnTo>
                    <a:lnTo>
                      <a:pt x="305" y="333"/>
                    </a:lnTo>
                    <a:lnTo>
                      <a:pt x="308" y="331"/>
                    </a:lnTo>
                    <a:lnTo>
                      <a:pt x="305" y="327"/>
                    </a:lnTo>
                    <a:lnTo>
                      <a:pt x="297" y="318"/>
                    </a:lnTo>
                    <a:lnTo>
                      <a:pt x="292" y="313"/>
                    </a:lnTo>
                    <a:lnTo>
                      <a:pt x="290" y="309"/>
                    </a:lnTo>
                    <a:lnTo>
                      <a:pt x="281" y="307"/>
                    </a:lnTo>
                    <a:lnTo>
                      <a:pt x="279" y="302"/>
                    </a:lnTo>
                    <a:lnTo>
                      <a:pt x="279" y="296"/>
                    </a:lnTo>
                    <a:lnTo>
                      <a:pt x="281" y="284"/>
                    </a:lnTo>
                    <a:lnTo>
                      <a:pt x="288" y="289"/>
                    </a:lnTo>
                    <a:lnTo>
                      <a:pt x="285" y="282"/>
                    </a:lnTo>
                    <a:lnTo>
                      <a:pt x="288" y="280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3"/>
                    </a:lnTo>
                    <a:lnTo>
                      <a:pt x="281" y="271"/>
                    </a:lnTo>
                    <a:lnTo>
                      <a:pt x="279" y="269"/>
                    </a:lnTo>
                    <a:lnTo>
                      <a:pt x="281" y="264"/>
                    </a:lnTo>
                    <a:lnTo>
                      <a:pt x="276" y="262"/>
                    </a:lnTo>
                    <a:lnTo>
                      <a:pt x="276" y="260"/>
                    </a:lnTo>
                    <a:lnTo>
                      <a:pt x="276" y="258"/>
                    </a:lnTo>
                    <a:lnTo>
                      <a:pt x="279" y="258"/>
                    </a:lnTo>
                    <a:lnTo>
                      <a:pt x="276" y="256"/>
                    </a:lnTo>
                    <a:lnTo>
                      <a:pt x="279" y="256"/>
                    </a:lnTo>
                    <a:lnTo>
                      <a:pt x="281" y="253"/>
                    </a:lnTo>
                    <a:lnTo>
                      <a:pt x="283" y="256"/>
                    </a:lnTo>
                    <a:lnTo>
                      <a:pt x="285" y="253"/>
                    </a:lnTo>
                    <a:lnTo>
                      <a:pt x="288" y="251"/>
                    </a:lnTo>
                    <a:lnTo>
                      <a:pt x="292" y="251"/>
                    </a:lnTo>
                    <a:lnTo>
                      <a:pt x="290" y="247"/>
                    </a:lnTo>
                    <a:lnTo>
                      <a:pt x="292" y="244"/>
                    </a:lnTo>
                    <a:lnTo>
                      <a:pt x="294" y="244"/>
                    </a:lnTo>
                    <a:lnTo>
                      <a:pt x="294" y="242"/>
                    </a:lnTo>
                    <a:lnTo>
                      <a:pt x="297" y="244"/>
                    </a:lnTo>
                    <a:lnTo>
                      <a:pt x="297" y="242"/>
                    </a:lnTo>
                    <a:lnTo>
                      <a:pt x="299" y="240"/>
                    </a:lnTo>
                    <a:lnTo>
                      <a:pt x="303" y="240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2" y="247"/>
                    </a:lnTo>
                    <a:lnTo>
                      <a:pt x="312" y="244"/>
                    </a:lnTo>
                    <a:lnTo>
                      <a:pt x="314" y="247"/>
                    </a:lnTo>
                    <a:lnTo>
                      <a:pt x="317" y="247"/>
                    </a:lnTo>
                    <a:lnTo>
                      <a:pt x="321" y="249"/>
                    </a:lnTo>
                    <a:lnTo>
                      <a:pt x="321" y="244"/>
                    </a:lnTo>
                    <a:lnTo>
                      <a:pt x="319" y="244"/>
                    </a:lnTo>
                    <a:lnTo>
                      <a:pt x="321" y="244"/>
                    </a:lnTo>
                    <a:lnTo>
                      <a:pt x="319" y="240"/>
                    </a:lnTo>
                    <a:lnTo>
                      <a:pt x="317" y="240"/>
                    </a:lnTo>
                    <a:lnTo>
                      <a:pt x="317" y="238"/>
                    </a:lnTo>
                    <a:lnTo>
                      <a:pt x="314" y="238"/>
                    </a:lnTo>
                    <a:lnTo>
                      <a:pt x="317" y="236"/>
                    </a:lnTo>
                    <a:lnTo>
                      <a:pt x="314" y="236"/>
                    </a:lnTo>
                    <a:lnTo>
                      <a:pt x="314" y="233"/>
                    </a:lnTo>
                    <a:lnTo>
                      <a:pt x="317" y="231"/>
                    </a:lnTo>
                    <a:lnTo>
                      <a:pt x="314" y="231"/>
                    </a:lnTo>
                    <a:lnTo>
                      <a:pt x="317" y="231"/>
                    </a:lnTo>
                    <a:lnTo>
                      <a:pt x="317" y="229"/>
                    </a:lnTo>
                    <a:lnTo>
                      <a:pt x="319" y="227"/>
                    </a:lnTo>
                    <a:lnTo>
                      <a:pt x="317" y="227"/>
                    </a:lnTo>
                    <a:lnTo>
                      <a:pt x="317" y="224"/>
                    </a:lnTo>
                    <a:lnTo>
                      <a:pt x="317" y="220"/>
                    </a:lnTo>
                    <a:lnTo>
                      <a:pt x="317" y="218"/>
                    </a:lnTo>
                    <a:lnTo>
                      <a:pt x="314" y="218"/>
                    </a:lnTo>
                    <a:lnTo>
                      <a:pt x="312" y="218"/>
                    </a:lnTo>
                    <a:lnTo>
                      <a:pt x="312" y="216"/>
                    </a:lnTo>
                    <a:lnTo>
                      <a:pt x="310" y="213"/>
                    </a:lnTo>
                    <a:lnTo>
                      <a:pt x="308" y="213"/>
                    </a:lnTo>
                    <a:lnTo>
                      <a:pt x="305" y="213"/>
                    </a:lnTo>
                    <a:lnTo>
                      <a:pt x="301" y="209"/>
                    </a:lnTo>
                    <a:lnTo>
                      <a:pt x="301" y="207"/>
                    </a:lnTo>
                    <a:lnTo>
                      <a:pt x="297" y="207"/>
                    </a:lnTo>
                    <a:lnTo>
                      <a:pt x="297" y="202"/>
                    </a:lnTo>
                    <a:lnTo>
                      <a:pt x="299" y="200"/>
                    </a:lnTo>
                    <a:lnTo>
                      <a:pt x="297" y="198"/>
                    </a:lnTo>
                    <a:lnTo>
                      <a:pt x="294" y="198"/>
                    </a:lnTo>
                    <a:lnTo>
                      <a:pt x="299" y="196"/>
                    </a:lnTo>
                    <a:lnTo>
                      <a:pt x="294" y="193"/>
                    </a:lnTo>
                    <a:lnTo>
                      <a:pt x="292" y="193"/>
                    </a:lnTo>
                    <a:lnTo>
                      <a:pt x="285" y="193"/>
                    </a:lnTo>
                    <a:lnTo>
                      <a:pt x="283" y="191"/>
                    </a:lnTo>
                    <a:lnTo>
                      <a:pt x="285" y="187"/>
                    </a:lnTo>
                    <a:lnTo>
                      <a:pt x="283" y="187"/>
                    </a:lnTo>
                    <a:lnTo>
                      <a:pt x="283" y="184"/>
                    </a:lnTo>
                    <a:lnTo>
                      <a:pt x="285" y="182"/>
                    </a:lnTo>
                    <a:lnTo>
                      <a:pt x="285" y="180"/>
                    </a:lnTo>
                    <a:lnTo>
                      <a:pt x="285" y="176"/>
                    </a:lnTo>
                    <a:lnTo>
                      <a:pt x="288" y="171"/>
                    </a:lnTo>
                    <a:lnTo>
                      <a:pt x="288" y="167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9" y="160"/>
                    </a:lnTo>
                    <a:lnTo>
                      <a:pt x="301" y="165"/>
                    </a:lnTo>
                    <a:lnTo>
                      <a:pt x="301" y="162"/>
                    </a:lnTo>
                    <a:lnTo>
                      <a:pt x="305" y="162"/>
                    </a:lnTo>
                    <a:lnTo>
                      <a:pt x="305" y="160"/>
                    </a:lnTo>
                    <a:lnTo>
                      <a:pt x="303" y="160"/>
                    </a:lnTo>
                    <a:lnTo>
                      <a:pt x="305" y="158"/>
                    </a:lnTo>
                    <a:lnTo>
                      <a:pt x="308" y="156"/>
                    </a:lnTo>
                    <a:lnTo>
                      <a:pt x="305" y="156"/>
                    </a:lnTo>
                    <a:lnTo>
                      <a:pt x="305" y="153"/>
                    </a:lnTo>
                    <a:lnTo>
                      <a:pt x="308" y="151"/>
                    </a:lnTo>
                    <a:lnTo>
                      <a:pt x="310" y="153"/>
                    </a:lnTo>
                    <a:lnTo>
                      <a:pt x="312" y="153"/>
                    </a:lnTo>
                    <a:lnTo>
                      <a:pt x="312" y="151"/>
                    </a:lnTo>
                    <a:lnTo>
                      <a:pt x="317" y="149"/>
                    </a:lnTo>
                    <a:lnTo>
                      <a:pt x="319" y="149"/>
                    </a:lnTo>
                    <a:lnTo>
                      <a:pt x="321" y="149"/>
                    </a:lnTo>
                    <a:lnTo>
                      <a:pt x="323" y="145"/>
                    </a:lnTo>
                    <a:lnTo>
                      <a:pt x="328" y="142"/>
                    </a:lnTo>
                    <a:lnTo>
                      <a:pt x="325" y="142"/>
                    </a:lnTo>
                    <a:lnTo>
                      <a:pt x="330" y="140"/>
                    </a:lnTo>
                    <a:lnTo>
                      <a:pt x="332" y="138"/>
                    </a:lnTo>
                    <a:lnTo>
                      <a:pt x="337" y="136"/>
                    </a:lnTo>
                    <a:lnTo>
                      <a:pt x="341" y="133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5"/>
                    </a:lnTo>
                    <a:lnTo>
                      <a:pt x="352" y="125"/>
                    </a:lnTo>
                    <a:lnTo>
                      <a:pt x="348" y="120"/>
                    </a:lnTo>
                    <a:lnTo>
                      <a:pt x="346" y="120"/>
                    </a:lnTo>
                    <a:lnTo>
                      <a:pt x="343" y="118"/>
                    </a:lnTo>
                    <a:lnTo>
                      <a:pt x="348" y="113"/>
                    </a:lnTo>
                    <a:lnTo>
                      <a:pt x="346" y="109"/>
                    </a:lnTo>
                    <a:lnTo>
                      <a:pt x="343" y="111"/>
                    </a:lnTo>
                    <a:lnTo>
                      <a:pt x="341" y="107"/>
                    </a:lnTo>
                    <a:lnTo>
                      <a:pt x="343" y="107"/>
                    </a:lnTo>
                    <a:lnTo>
                      <a:pt x="339" y="107"/>
                    </a:lnTo>
                    <a:lnTo>
                      <a:pt x="339" y="105"/>
                    </a:lnTo>
                    <a:lnTo>
                      <a:pt x="337" y="105"/>
                    </a:lnTo>
                    <a:lnTo>
                      <a:pt x="343" y="98"/>
                    </a:lnTo>
                    <a:lnTo>
                      <a:pt x="343" y="96"/>
                    </a:lnTo>
                    <a:lnTo>
                      <a:pt x="341" y="93"/>
                    </a:lnTo>
                    <a:lnTo>
                      <a:pt x="341" y="96"/>
                    </a:lnTo>
                    <a:lnTo>
                      <a:pt x="341" y="98"/>
                    </a:lnTo>
                    <a:lnTo>
                      <a:pt x="339" y="96"/>
                    </a:lnTo>
                    <a:lnTo>
                      <a:pt x="337" y="96"/>
                    </a:lnTo>
                    <a:lnTo>
                      <a:pt x="337" y="98"/>
                    </a:lnTo>
                    <a:lnTo>
                      <a:pt x="334" y="98"/>
                    </a:lnTo>
                    <a:lnTo>
                      <a:pt x="334" y="100"/>
                    </a:lnTo>
                    <a:lnTo>
                      <a:pt x="332" y="100"/>
                    </a:lnTo>
                    <a:lnTo>
                      <a:pt x="330" y="100"/>
                    </a:lnTo>
                    <a:lnTo>
                      <a:pt x="325" y="98"/>
                    </a:lnTo>
                    <a:lnTo>
                      <a:pt x="328" y="96"/>
                    </a:lnTo>
                    <a:lnTo>
                      <a:pt x="325" y="93"/>
                    </a:lnTo>
                    <a:lnTo>
                      <a:pt x="328" y="93"/>
                    </a:lnTo>
                    <a:lnTo>
                      <a:pt x="330" y="91"/>
                    </a:lnTo>
                    <a:lnTo>
                      <a:pt x="330" y="89"/>
                    </a:lnTo>
                    <a:lnTo>
                      <a:pt x="330" y="87"/>
                    </a:lnTo>
                    <a:lnTo>
                      <a:pt x="332" y="85"/>
                    </a:lnTo>
                    <a:lnTo>
                      <a:pt x="334" y="82"/>
                    </a:lnTo>
                    <a:lnTo>
                      <a:pt x="334" y="73"/>
                    </a:lnTo>
                    <a:lnTo>
                      <a:pt x="337" y="71"/>
                    </a:lnTo>
                    <a:lnTo>
                      <a:pt x="339" y="65"/>
                    </a:lnTo>
                    <a:lnTo>
                      <a:pt x="337" y="56"/>
                    </a:lnTo>
                    <a:lnTo>
                      <a:pt x="334" y="56"/>
                    </a:lnTo>
                    <a:lnTo>
                      <a:pt x="337" y="51"/>
                    </a:lnTo>
                    <a:lnTo>
                      <a:pt x="330" y="47"/>
                    </a:lnTo>
                    <a:lnTo>
                      <a:pt x="332" y="42"/>
                    </a:lnTo>
                    <a:lnTo>
                      <a:pt x="328" y="38"/>
                    </a:lnTo>
                    <a:lnTo>
                      <a:pt x="330" y="33"/>
                    </a:lnTo>
                    <a:lnTo>
                      <a:pt x="328" y="33"/>
                    </a:lnTo>
                    <a:lnTo>
                      <a:pt x="323" y="31"/>
                    </a:lnTo>
                    <a:lnTo>
                      <a:pt x="321" y="27"/>
                    </a:lnTo>
                    <a:lnTo>
                      <a:pt x="319" y="27"/>
                    </a:lnTo>
                    <a:lnTo>
                      <a:pt x="317" y="27"/>
                    </a:lnTo>
                    <a:lnTo>
                      <a:pt x="314" y="20"/>
                    </a:lnTo>
                    <a:lnTo>
                      <a:pt x="314" y="18"/>
                    </a:lnTo>
                    <a:lnTo>
                      <a:pt x="310" y="16"/>
                    </a:lnTo>
                    <a:lnTo>
                      <a:pt x="310" y="13"/>
                    </a:lnTo>
                    <a:lnTo>
                      <a:pt x="312" y="11"/>
                    </a:lnTo>
                    <a:lnTo>
                      <a:pt x="312" y="7"/>
                    </a:lnTo>
                    <a:lnTo>
                      <a:pt x="314" y="7"/>
                    </a:lnTo>
                    <a:lnTo>
                      <a:pt x="312" y="7"/>
                    </a:lnTo>
                    <a:lnTo>
                      <a:pt x="312" y="0"/>
                    </a:lnTo>
                    <a:lnTo>
                      <a:pt x="319" y="0"/>
                    </a:lnTo>
                    <a:lnTo>
                      <a:pt x="321" y="2"/>
                    </a:lnTo>
                    <a:lnTo>
                      <a:pt x="321" y="5"/>
                    </a:lnTo>
                    <a:lnTo>
                      <a:pt x="323" y="7"/>
                    </a:lnTo>
                    <a:lnTo>
                      <a:pt x="323" y="11"/>
                    </a:lnTo>
                    <a:lnTo>
                      <a:pt x="328" y="1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41" name="Freeform 904"/>
              <p:cNvSpPr>
                <a:spLocks/>
              </p:cNvSpPr>
              <p:nvPr/>
            </p:nvSpPr>
            <p:spPr bwMode="auto">
              <a:xfrm>
                <a:off x="4144" y="23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42" name="Freeform 905"/>
              <p:cNvSpPr>
                <a:spLocks/>
              </p:cNvSpPr>
              <p:nvPr/>
            </p:nvSpPr>
            <p:spPr bwMode="auto">
              <a:xfrm>
                <a:off x="4211" y="2312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9 w 9"/>
                  <a:gd name="T3" fmla="*/ 2 h 7"/>
                  <a:gd name="T4" fmla="*/ 7 w 9"/>
                  <a:gd name="T5" fmla="*/ 7 h 7"/>
                  <a:gd name="T6" fmla="*/ 4 w 9"/>
                  <a:gd name="T7" fmla="*/ 7 h 7"/>
                  <a:gd name="T8" fmla="*/ 4 w 9"/>
                  <a:gd name="T9" fmla="*/ 4 h 7"/>
                  <a:gd name="T10" fmla="*/ 4 w 9"/>
                  <a:gd name="T11" fmla="*/ 7 h 7"/>
                  <a:gd name="T12" fmla="*/ 0 w 9"/>
                  <a:gd name="T13" fmla="*/ 7 h 7"/>
                  <a:gd name="T14" fmla="*/ 0 w 9"/>
                  <a:gd name="T15" fmla="*/ 0 h 7"/>
                  <a:gd name="T16" fmla="*/ 2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9" y="2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43" name="Freeform 906"/>
              <p:cNvSpPr>
                <a:spLocks/>
              </p:cNvSpPr>
              <p:nvPr/>
            </p:nvSpPr>
            <p:spPr bwMode="auto">
              <a:xfrm>
                <a:off x="4166" y="231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2 h 4"/>
                  <a:gd name="T4" fmla="*/ 3 w 3"/>
                  <a:gd name="T5" fmla="*/ 4 h 4"/>
                  <a:gd name="T6" fmla="*/ 0 w 3"/>
                  <a:gd name="T7" fmla="*/ 4 h 4"/>
                  <a:gd name="T8" fmla="*/ 0 w 3"/>
                  <a:gd name="T9" fmla="*/ 0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44" name="Freeform 907"/>
              <p:cNvSpPr>
                <a:spLocks/>
              </p:cNvSpPr>
              <p:nvPr/>
            </p:nvSpPr>
            <p:spPr bwMode="auto">
              <a:xfrm>
                <a:off x="4260" y="2310"/>
                <a:ext cx="11" cy="9"/>
              </a:xfrm>
              <a:custGeom>
                <a:avLst/>
                <a:gdLst>
                  <a:gd name="T0" fmla="*/ 2 w 11"/>
                  <a:gd name="T1" fmla="*/ 0 h 9"/>
                  <a:gd name="T2" fmla="*/ 9 w 11"/>
                  <a:gd name="T3" fmla="*/ 2 h 9"/>
                  <a:gd name="T4" fmla="*/ 11 w 11"/>
                  <a:gd name="T5" fmla="*/ 4 h 9"/>
                  <a:gd name="T6" fmla="*/ 11 w 11"/>
                  <a:gd name="T7" fmla="*/ 6 h 9"/>
                  <a:gd name="T8" fmla="*/ 7 w 11"/>
                  <a:gd name="T9" fmla="*/ 9 h 9"/>
                  <a:gd name="T10" fmla="*/ 2 w 11"/>
                  <a:gd name="T11" fmla="*/ 9 h 9"/>
                  <a:gd name="T12" fmla="*/ 0 w 11"/>
                  <a:gd name="T13" fmla="*/ 4 h 9"/>
                  <a:gd name="T14" fmla="*/ 2 w 11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lnTo>
                      <a:pt x="9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45" name="Freeform 908"/>
              <p:cNvSpPr>
                <a:spLocks/>
              </p:cNvSpPr>
              <p:nvPr/>
            </p:nvSpPr>
            <p:spPr bwMode="auto">
              <a:xfrm>
                <a:off x="4244" y="2305"/>
                <a:ext cx="7" cy="9"/>
              </a:xfrm>
              <a:custGeom>
                <a:avLst/>
                <a:gdLst>
                  <a:gd name="T0" fmla="*/ 3 w 7"/>
                  <a:gd name="T1" fmla="*/ 0 h 9"/>
                  <a:gd name="T2" fmla="*/ 5 w 7"/>
                  <a:gd name="T3" fmla="*/ 5 h 9"/>
                  <a:gd name="T4" fmla="*/ 7 w 7"/>
                  <a:gd name="T5" fmla="*/ 7 h 9"/>
                  <a:gd name="T6" fmla="*/ 5 w 7"/>
                  <a:gd name="T7" fmla="*/ 9 h 9"/>
                  <a:gd name="T8" fmla="*/ 0 w 7"/>
                  <a:gd name="T9" fmla="*/ 9 h 9"/>
                  <a:gd name="T10" fmla="*/ 0 w 7"/>
                  <a:gd name="T11" fmla="*/ 7 h 9"/>
                  <a:gd name="T12" fmla="*/ 0 w 7"/>
                  <a:gd name="T13" fmla="*/ 2 h 9"/>
                  <a:gd name="T14" fmla="*/ 3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5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46" name="Freeform 909"/>
              <p:cNvSpPr>
                <a:spLocks/>
              </p:cNvSpPr>
              <p:nvPr/>
            </p:nvSpPr>
            <p:spPr bwMode="auto">
              <a:xfrm>
                <a:off x="4215" y="2303"/>
                <a:ext cx="12" cy="13"/>
              </a:xfrm>
              <a:custGeom>
                <a:avLst/>
                <a:gdLst>
                  <a:gd name="T0" fmla="*/ 5 w 12"/>
                  <a:gd name="T1" fmla="*/ 2 h 13"/>
                  <a:gd name="T2" fmla="*/ 9 w 12"/>
                  <a:gd name="T3" fmla="*/ 4 h 13"/>
                  <a:gd name="T4" fmla="*/ 12 w 12"/>
                  <a:gd name="T5" fmla="*/ 7 h 13"/>
                  <a:gd name="T6" fmla="*/ 9 w 12"/>
                  <a:gd name="T7" fmla="*/ 11 h 13"/>
                  <a:gd name="T8" fmla="*/ 7 w 12"/>
                  <a:gd name="T9" fmla="*/ 13 h 13"/>
                  <a:gd name="T10" fmla="*/ 5 w 12"/>
                  <a:gd name="T11" fmla="*/ 9 h 13"/>
                  <a:gd name="T12" fmla="*/ 7 w 12"/>
                  <a:gd name="T13" fmla="*/ 7 h 13"/>
                  <a:gd name="T14" fmla="*/ 5 w 12"/>
                  <a:gd name="T15" fmla="*/ 9 h 13"/>
                  <a:gd name="T16" fmla="*/ 0 w 12"/>
                  <a:gd name="T17" fmla="*/ 7 h 13"/>
                  <a:gd name="T18" fmla="*/ 3 w 12"/>
                  <a:gd name="T19" fmla="*/ 4 h 13"/>
                  <a:gd name="T20" fmla="*/ 3 w 12"/>
                  <a:gd name="T21" fmla="*/ 0 h 13"/>
                  <a:gd name="T22" fmla="*/ 5 w 12"/>
                  <a:gd name="T2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3">
                    <a:moveTo>
                      <a:pt x="5" y="2"/>
                    </a:moveTo>
                    <a:lnTo>
                      <a:pt x="9" y="4"/>
                    </a:lnTo>
                    <a:lnTo>
                      <a:pt x="12" y="7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5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847" name="Freeform 910"/>
              <p:cNvSpPr>
                <a:spLocks/>
              </p:cNvSpPr>
              <p:nvPr/>
            </p:nvSpPr>
            <p:spPr bwMode="auto">
              <a:xfrm>
                <a:off x="4269" y="230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</p:grpSp>
        <p:sp>
          <p:nvSpPr>
            <p:cNvPr id="548" name="Freeform 912"/>
            <p:cNvSpPr>
              <a:spLocks/>
            </p:cNvSpPr>
            <p:nvPr/>
          </p:nvSpPr>
          <p:spPr bwMode="auto">
            <a:xfrm>
              <a:off x="6742113" y="3656013"/>
              <a:ext cx="17463" cy="17463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4 h 11"/>
                <a:gd name="T4" fmla="*/ 8 w 11"/>
                <a:gd name="T5" fmla="*/ 7 h 11"/>
                <a:gd name="T6" fmla="*/ 6 w 11"/>
                <a:gd name="T7" fmla="*/ 9 h 11"/>
                <a:gd name="T8" fmla="*/ 8 w 11"/>
                <a:gd name="T9" fmla="*/ 9 h 11"/>
                <a:gd name="T10" fmla="*/ 11 w 11"/>
                <a:gd name="T11" fmla="*/ 9 h 11"/>
                <a:gd name="T12" fmla="*/ 8 w 11"/>
                <a:gd name="T13" fmla="*/ 11 h 11"/>
                <a:gd name="T14" fmla="*/ 4 w 11"/>
                <a:gd name="T15" fmla="*/ 11 h 11"/>
                <a:gd name="T16" fmla="*/ 2 w 11"/>
                <a:gd name="T17" fmla="*/ 9 h 11"/>
                <a:gd name="T18" fmla="*/ 4 w 11"/>
                <a:gd name="T19" fmla="*/ 9 h 11"/>
                <a:gd name="T20" fmla="*/ 2 w 11"/>
                <a:gd name="T21" fmla="*/ 7 h 11"/>
                <a:gd name="T22" fmla="*/ 0 w 11"/>
                <a:gd name="T23" fmla="*/ 2 h 11"/>
                <a:gd name="T24" fmla="*/ 6 w 11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lnTo>
                    <a:pt x="6" y="4"/>
                  </a:lnTo>
                  <a:lnTo>
                    <a:pt x="8" y="7"/>
                  </a:lnTo>
                  <a:lnTo>
                    <a:pt x="6" y="9"/>
                  </a:lnTo>
                  <a:lnTo>
                    <a:pt x="8" y="9"/>
                  </a:lnTo>
                  <a:lnTo>
                    <a:pt x="11" y="9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2"/>
                  </a:lnTo>
                  <a:lnTo>
                    <a:pt x="6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49" name="Freeform 913"/>
            <p:cNvSpPr>
              <a:spLocks/>
            </p:cNvSpPr>
            <p:nvPr/>
          </p:nvSpPr>
          <p:spPr bwMode="auto">
            <a:xfrm>
              <a:off x="6791325" y="3652838"/>
              <a:ext cx="9525" cy="14288"/>
            </a:xfrm>
            <a:custGeom>
              <a:avLst/>
              <a:gdLst>
                <a:gd name="T0" fmla="*/ 2 w 6"/>
                <a:gd name="T1" fmla="*/ 4 h 9"/>
                <a:gd name="T2" fmla="*/ 6 w 6"/>
                <a:gd name="T3" fmla="*/ 4 h 9"/>
                <a:gd name="T4" fmla="*/ 6 w 6"/>
                <a:gd name="T5" fmla="*/ 9 h 9"/>
                <a:gd name="T6" fmla="*/ 2 w 6"/>
                <a:gd name="T7" fmla="*/ 6 h 9"/>
                <a:gd name="T8" fmla="*/ 0 w 6"/>
                <a:gd name="T9" fmla="*/ 4 h 9"/>
                <a:gd name="T10" fmla="*/ 2 w 6"/>
                <a:gd name="T11" fmla="*/ 0 h 9"/>
                <a:gd name="T12" fmla="*/ 2 w 6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2" y="4"/>
                  </a:moveTo>
                  <a:lnTo>
                    <a:pt x="6" y="4"/>
                  </a:lnTo>
                  <a:lnTo>
                    <a:pt x="6" y="9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4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0" name="Freeform 914"/>
            <p:cNvSpPr>
              <a:spLocks/>
            </p:cNvSpPr>
            <p:nvPr/>
          </p:nvSpPr>
          <p:spPr bwMode="auto">
            <a:xfrm>
              <a:off x="6719888" y="365283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1" name="Freeform 915"/>
            <p:cNvSpPr>
              <a:spLocks/>
            </p:cNvSpPr>
            <p:nvPr/>
          </p:nvSpPr>
          <p:spPr bwMode="auto">
            <a:xfrm>
              <a:off x="6702425" y="3649663"/>
              <a:ext cx="11113" cy="12700"/>
            </a:xfrm>
            <a:custGeom>
              <a:avLst/>
              <a:gdLst>
                <a:gd name="T0" fmla="*/ 2 w 7"/>
                <a:gd name="T1" fmla="*/ 0 h 8"/>
                <a:gd name="T2" fmla="*/ 7 w 7"/>
                <a:gd name="T3" fmla="*/ 8 h 8"/>
                <a:gd name="T4" fmla="*/ 5 w 7"/>
                <a:gd name="T5" fmla="*/ 8 h 8"/>
                <a:gd name="T6" fmla="*/ 0 w 7"/>
                <a:gd name="T7" fmla="*/ 6 h 8"/>
                <a:gd name="T8" fmla="*/ 2 w 7"/>
                <a:gd name="T9" fmla="*/ 2 h 8"/>
                <a:gd name="T10" fmla="*/ 2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lnTo>
                    <a:pt x="7" y="8"/>
                  </a:lnTo>
                  <a:lnTo>
                    <a:pt x="5" y="8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2" name="Freeform 916"/>
            <p:cNvSpPr>
              <a:spLocks/>
            </p:cNvSpPr>
            <p:nvPr/>
          </p:nvSpPr>
          <p:spPr bwMode="auto">
            <a:xfrm>
              <a:off x="6710363" y="3644900"/>
              <a:ext cx="3175" cy="11113"/>
            </a:xfrm>
            <a:custGeom>
              <a:avLst/>
              <a:gdLst>
                <a:gd name="T0" fmla="*/ 0 w 2"/>
                <a:gd name="T1" fmla="*/ 3 h 7"/>
                <a:gd name="T2" fmla="*/ 2 w 2"/>
                <a:gd name="T3" fmla="*/ 3 h 7"/>
                <a:gd name="T4" fmla="*/ 0 w 2"/>
                <a:gd name="T5" fmla="*/ 7 h 7"/>
                <a:gd name="T6" fmla="*/ 0 w 2"/>
                <a:gd name="T7" fmla="*/ 3 h 7"/>
                <a:gd name="T8" fmla="*/ 0 w 2"/>
                <a:gd name="T9" fmla="*/ 0 h 7"/>
                <a:gd name="T10" fmla="*/ 0 w 2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0" y="3"/>
                  </a:moveTo>
                  <a:lnTo>
                    <a:pt x="2" y="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3" name="Freeform 917"/>
            <p:cNvSpPr>
              <a:spLocks/>
            </p:cNvSpPr>
            <p:nvPr/>
          </p:nvSpPr>
          <p:spPr bwMode="auto">
            <a:xfrm>
              <a:off x="6791325" y="3644900"/>
              <a:ext cx="20638" cy="22225"/>
            </a:xfrm>
            <a:custGeom>
              <a:avLst/>
              <a:gdLst>
                <a:gd name="T0" fmla="*/ 4 w 13"/>
                <a:gd name="T1" fmla="*/ 0 h 14"/>
                <a:gd name="T2" fmla="*/ 6 w 13"/>
                <a:gd name="T3" fmla="*/ 5 h 14"/>
                <a:gd name="T4" fmla="*/ 6 w 13"/>
                <a:gd name="T5" fmla="*/ 7 h 14"/>
                <a:gd name="T6" fmla="*/ 11 w 13"/>
                <a:gd name="T7" fmla="*/ 7 h 14"/>
                <a:gd name="T8" fmla="*/ 11 w 13"/>
                <a:gd name="T9" fmla="*/ 9 h 14"/>
                <a:gd name="T10" fmla="*/ 13 w 13"/>
                <a:gd name="T11" fmla="*/ 11 h 14"/>
                <a:gd name="T12" fmla="*/ 11 w 13"/>
                <a:gd name="T13" fmla="*/ 14 h 14"/>
                <a:gd name="T14" fmla="*/ 6 w 13"/>
                <a:gd name="T15" fmla="*/ 14 h 14"/>
                <a:gd name="T16" fmla="*/ 6 w 13"/>
                <a:gd name="T17" fmla="*/ 9 h 14"/>
                <a:gd name="T18" fmla="*/ 2 w 13"/>
                <a:gd name="T19" fmla="*/ 9 h 14"/>
                <a:gd name="T20" fmla="*/ 0 w 13"/>
                <a:gd name="T21" fmla="*/ 0 h 14"/>
                <a:gd name="T22" fmla="*/ 4 w 13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4">
                  <a:moveTo>
                    <a:pt x="4" y="0"/>
                  </a:moveTo>
                  <a:lnTo>
                    <a:pt x="6" y="5"/>
                  </a:lnTo>
                  <a:lnTo>
                    <a:pt x="6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1" y="14"/>
                  </a:lnTo>
                  <a:lnTo>
                    <a:pt x="6" y="14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4" name="Freeform 918"/>
            <p:cNvSpPr>
              <a:spLocks/>
            </p:cNvSpPr>
            <p:nvPr/>
          </p:nvSpPr>
          <p:spPr bwMode="auto">
            <a:xfrm>
              <a:off x="6742113" y="3644900"/>
              <a:ext cx="17463" cy="11113"/>
            </a:xfrm>
            <a:custGeom>
              <a:avLst/>
              <a:gdLst>
                <a:gd name="T0" fmla="*/ 11 w 11"/>
                <a:gd name="T1" fmla="*/ 0 h 7"/>
                <a:gd name="T2" fmla="*/ 11 w 11"/>
                <a:gd name="T3" fmla="*/ 5 h 7"/>
                <a:gd name="T4" fmla="*/ 8 w 11"/>
                <a:gd name="T5" fmla="*/ 7 h 7"/>
                <a:gd name="T6" fmla="*/ 8 w 11"/>
                <a:gd name="T7" fmla="*/ 5 h 7"/>
                <a:gd name="T8" fmla="*/ 4 w 11"/>
                <a:gd name="T9" fmla="*/ 7 h 7"/>
                <a:gd name="T10" fmla="*/ 0 w 11"/>
                <a:gd name="T11" fmla="*/ 3 h 7"/>
                <a:gd name="T12" fmla="*/ 2 w 11"/>
                <a:gd name="T13" fmla="*/ 3 h 7"/>
                <a:gd name="T14" fmla="*/ 4 w 11"/>
                <a:gd name="T15" fmla="*/ 3 h 7"/>
                <a:gd name="T16" fmla="*/ 11 w 11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lnTo>
                    <a:pt x="11" y="5"/>
                  </a:lnTo>
                  <a:lnTo>
                    <a:pt x="8" y="7"/>
                  </a:lnTo>
                  <a:lnTo>
                    <a:pt x="8" y="5"/>
                  </a:lnTo>
                  <a:lnTo>
                    <a:pt x="4" y="7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11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5" name="Freeform 919"/>
            <p:cNvSpPr>
              <a:spLocks/>
            </p:cNvSpPr>
            <p:nvPr/>
          </p:nvSpPr>
          <p:spPr bwMode="auto">
            <a:xfrm>
              <a:off x="6645275" y="3644900"/>
              <a:ext cx="11113" cy="22225"/>
            </a:xfrm>
            <a:custGeom>
              <a:avLst/>
              <a:gdLst>
                <a:gd name="T0" fmla="*/ 0 w 7"/>
                <a:gd name="T1" fmla="*/ 0 h 14"/>
                <a:gd name="T2" fmla="*/ 3 w 7"/>
                <a:gd name="T3" fmla="*/ 0 h 14"/>
                <a:gd name="T4" fmla="*/ 7 w 7"/>
                <a:gd name="T5" fmla="*/ 3 h 14"/>
                <a:gd name="T6" fmla="*/ 7 w 7"/>
                <a:gd name="T7" fmla="*/ 7 h 14"/>
                <a:gd name="T8" fmla="*/ 7 w 7"/>
                <a:gd name="T9" fmla="*/ 9 h 14"/>
                <a:gd name="T10" fmla="*/ 5 w 7"/>
                <a:gd name="T11" fmla="*/ 11 h 14"/>
                <a:gd name="T12" fmla="*/ 3 w 7"/>
                <a:gd name="T13" fmla="*/ 14 h 14"/>
                <a:gd name="T14" fmla="*/ 0 w 7"/>
                <a:gd name="T15" fmla="*/ 14 h 14"/>
                <a:gd name="T16" fmla="*/ 0 w 7"/>
                <a:gd name="T17" fmla="*/ 11 h 14"/>
                <a:gd name="T18" fmla="*/ 3 w 7"/>
                <a:gd name="T19" fmla="*/ 5 h 14"/>
                <a:gd name="T20" fmla="*/ 0 w 7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lnTo>
                    <a:pt x="3" y="0"/>
                  </a:lnTo>
                  <a:lnTo>
                    <a:pt x="7" y="3"/>
                  </a:lnTo>
                  <a:lnTo>
                    <a:pt x="7" y="7"/>
                  </a:lnTo>
                  <a:lnTo>
                    <a:pt x="7" y="9"/>
                  </a:lnTo>
                  <a:lnTo>
                    <a:pt x="5" y="11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3" y="5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6" name="Freeform 920"/>
            <p:cNvSpPr>
              <a:spLocks/>
            </p:cNvSpPr>
            <p:nvPr/>
          </p:nvSpPr>
          <p:spPr bwMode="auto">
            <a:xfrm>
              <a:off x="6670675" y="3644900"/>
              <a:ext cx="14288" cy="22225"/>
            </a:xfrm>
            <a:custGeom>
              <a:avLst/>
              <a:gdLst>
                <a:gd name="T0" fmla="*/ 4 w 9"/>
                <a:gd name="T1" fmla="*/ 0 h 14"/>
                <a:gd name="T2" fmla="*/ 9 w 9"/>
                <a:gd name="T3" fmla="*/ 5 h 14"/>
                <a:gd name="T4" fmla="*/ 7 w 9"/>
                <a:gd name="T5" fmla="*/ 5 h 14"/>
                <a:gd name="T6" fmla="*/ 4 w 9"/>
                <a:gd name="T7" fmla="*/ 11 h 14"/>
                <a:gd name="T8" fmla="*/ 4 w 9"/>
                <a:gd name="T9" fmla="*/ 14 h 14"/>
                <a:gd name="T10" fmla="*/ 2 w 9"/>
                <a:gd name="T11" fmla="*/ 9 h 14"/>
                <a:gd name="T12" fmla="*/ 0 w 9"/>
                <a:gd name="T13" fmla="*/ 7 h 14"/>
                <a:gd name="T14" fmla="*/ 0 w 9"/>
                <a:gd name="T15" fmla="*/ 3 h 14"/>
                <a:gd name="T16" fmla="*/ 2 w 9"/>
                <a:gd name="T17" fmla="*/ 0 h 14"/>
                <a:gd name="T18" fmla="*/ 4 w 9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4" y="0"/>
                  </a:moveTo>
                  <a:lnTo>
                    <a:pt x="9" y="5"/>
                  </a:lnTo>
                  <a:lnTo>
                    <a:pt x="7" y="5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7" name="Freeform 921"/>
            <p:cNvSpPr>
              <a:spLocks/>
            </p:cNvSpPr>
            <p:nvPr/>
          </p:nvSpPr>
          <p:spPr bwMode="auto">
            <a:xfrm>
              <a:off x="6731000" y="3641725"/>
              <a:ext cx="17463" cy="17463"/>
            </a:xfrm>
            <a:custGeom>
              <a:avLst/>
              <a:gdLst>
                <a:gd name="T0" fmla="*/ 2 w 11"/>
                <a:gd name="T1" fmla="*/ 0 h 11"/>
                <a:gd name="T2" fmla="*/ 4 w 11"/>
                <a:gd name="T3" fmla="*/ 5 h 11"/>
                <a:gd name="T4" fmla="*/ 11 w 11"/>
                <a:gd name="T5" fmla="*/ 9 h 11"/>
                <a:gd name="T6" fmla="*/ 7 w 11"/>
                <a:gd name="T7" fmla="*/ 11 h 11"/>
                <a:gd name="T8" fmla="*/ 4 w 11"/>
                <a:gd name="T9" fmla="*/ 9 h 11"/>
                <a:gd name="T10" fmla="*/ 0 w 11"/>
                <a:gd name="T11" fmla="*/ 5 h 11"/>
                <a:gd name="T12" fmla="*/ 2 w 11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2" y="0"/>
                  </a:moveTo>
                  <a:lnTo>
                    <a:pt x="4" y="5"/>
                  </a:lnTo>
                  <a:lnTo>
                    <a:pt x="11" y="9"/>
                  </a:lnTo>
                  <a:lnTo>
                    <a:pt x="7" y="11"/>
                  </a:lnTo>
                  <a:lnTo>
                    <a:pt x="4" y="9"/>
                  </a:lnTo>
                  <a:lnTo>
                    <a:pt x="0" y="5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8" name="Freeform 922"/>
            <p:cNvSpPr>
              <a:spLocks/>
            </p:cNvSpPr>
            <p:nvPr/>
          </p:nvSpPr>
          <p:spPr bwMode="auto">
            <a:xfrm>
              <a:off x="6618288" y="3641725"/>
              <a:ext cx="9525" cy="25400"/>
            </a:xfrm>
            <a:custGeom>
              <a:avLst/>
              <a:gdLst>
                <a:gd name="T0" fmla="*/ 2 w 6"/>
                <a:gd name="T1" fmla="*/ 0 h 16"/>
                <a:gd name="T2" fmla="*/ 4 w 6"/>
                <a:gd name="T3" fmla="*/ 2 h 16"/>
                <a:gd name="T4" fmla="*/ 2 w 6"/>
                <a:gd name="T5" fmla="*/ 5 h 16"/>
                <a:gd name="T6" fmla="*/ 2 w 6"/>
                <a:gd name="T7" fmla="*/ 7 h 16"/>
                <a:gd name="T8" fmla="*/ 6 w 6"/>
                <a:gd name="T9" fmla="*/ 7 h 16"/>
                <a:gd name="T10" fmla="*/ 6 w 6"/>
                <a:gd name="T11" fmla="*/ 11 h 16"/>
                <a:gd name="T12" fmla="*/ 4 w 6"/>
                <a:gd name="T13" fmla="*/ 13 h 16"/>
                <a:gd name="T14" fmla="*/ 4 w 6"/>
                <a:gd name="T15" fmla="*/ 16 h 16"/>
                <a:gd name="T16" fmla="*/ 2 w 6"/>
                <a:gd name="T17" fmla="*/ 13 h 16"/>
                <a:gd name="T18" fmla="*/ 0 w 6"/>
                <a:gd name="T19" fmla="*/ 5 h 16"/>
                <a:gd name="T20" fmla="*/ 0 w 6"/>
                <a:gd name="T21" fmla="*/ 2 h 16"/>
                <a:gd name="T22" fmla="*/ 2 w 6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6" y="7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4" y="16"/>
                  </a:lnTo>
                  <a:lnTo>
                    <a:pt x="2" y="13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59" name="Freeform 923"/>
            <p:cNvSpPr>
              <a:spLocks/>
            </p:cNvSpPr>
            <p:nvPr/>
          </p:nvSpPr>
          <p:spPr bwMode="auto">
            <a:xfrm>
              <a:off x="6805613" y="3641725"/>
              <a:ext cx="20638" cy="20638"/>
            </a:xfrm>
            <a:custGeom>
              <a:avLst/>
              <a:gdLst>
                <a:gd name="T0" fmla="*/ 6 w 13"/>
                <a:gd name="T1" fmla="*/ 0 h 13"/>
                <a:gd name="T2" fmla="*/ 9 w 13"/>
                <a:gd name="T3" fmla="*/ 2 h 13"/>
                <a:gd name="T4" fmla="*/ 9 w 13"/>
                <a:gd name="T5" fmla="*/ 5 h 13"/>
                <a:gd name="T6" fmla="*/ 11 w 13"/>
                <a:gd name="T7" fmla="*/ 7 h 13"/>
                <a:gd name="T8" fmla="*/ 13 w 13"/>
                <a:gd name="T9" fmla="*/ 11 h 13"/>
                <a:gd name="T10" fmla="*/ 11 w 13"/>
                <a:gd name="T11" fmla="*/ 13 h 13"/>
                <a:gd name="T12" fmla="*/ 6 w 13"/>
                <a:gd name="T13" fmla="*/ 13 h 13"/>
                <a:gd name="T14" fmla="*/ 4 w 13"/>
                <a:gd name="T15" fmla="*/ 11 h 13"/>
                <a:gd name="T16" fmla="*/ 2 w 13"/>
                <a:gd name="T17" fmla="*/ 11 h 13"/>
                <a:gd name="T18" fmla="*/ 2 w 13"/>
                <a:gd name="T19" fmla="*/ 9 h 13"/>
                <a:gd name="T20" fmla="*/ 4 w 13"/>
                <a:gd name="T21" fmla="*/ 9 h 13"/>
                <a:gd name="T22" fmla="*/ 2 w 13"/>
                <a:gd name="T23" fmla="*/ 9 h 13"/>
                <a:gd name="T24" fmla="*/ 2 w 13"/>
                <a:gd name="T25" fmla="*/ 5 h 13"/>
                <a:gd name="T26" fmla="*/ 0 w 13"/>
                <a:gd name="T27" fmla="*/ 2 h 13"/>
                <a:gd name="T28" fmla="*/ 2 w 13"/>
                <a:gd name="T29" fmla="*/ 0 h 13"/>
                <a:gd name="T30" fmla="*/ 6 w 13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lnTo>
                    <a:pt x="9" y="2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3" y="11"/>
                  </a:lnTo>
                  <a:lnTo>
                    <a:pt x="11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0" name="Freeform 924"/>
            <p:cNvSpPr>
              <a:spLocks/>
            </p:cNvSpPr>
            <p:nvPr/>
          </p:nvSpPr>
          <p:spPr bwMode="auto">
            <a:xfrm>
              <a:off x="6797675" y="3638550"/>
              <a:ext cx="11113" cy="17463"/>
            </a:xfrm>
            <a:custGeom>
              <a:avLst/>
              <a:gdLst>
                <a:gd name="T0" fmla="*/ 0 w 7"/>
                <a:gd name="T1" fmla="*/ 0 h 11"/>
                <a:gd name="T2" fmla="*/ 7 w 7"/>
                <a:gd name="T3" fmla="*/ 2 h 11"/>
                <a:gd name="T4" fmla="*/ 5 w 7"/>
                <a:gd name="T5" fmla="*/ 4 h 11"/>
                <a:gd name="T6" fmla="*/ 7 w 7"/>
                <a:gd name="T7" fmla="*/ 7 h 11"/>
                <a:gd name="T8" fmla="*/ 7 w 7"/>
                <a:gd name="T9" fmla="*/ 11 h 11"/>
                <a:gd name="T10" fmla="*/ 5 w 7"/>
                <a:gd name="T11" fmla="*/ 11 h 11"/>
                <a:gd name="T12" fmla="*/ 2 w 7"/>
                <a:gd name="T13" fmla="*/ 11 h 11"/>
                <a:gd name="T14" fmla="*/ 2 w 7"/>
                <a:gd name="T15" fmla="*/ 4 h 11"/>
                <a:gd name="T16" fmla="*/ 0 w 7"/>
                <a:gd name="T17" fmla="*/ 2 h 11"/>
                <a:gd name="T18" fmla="*/ 0 w 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lnTo>
                    <a:pt x="7" y="2"/>
                  </a:lnTo>
                  <a:lnTo>
                    <a:pt x="5" y="4"/>
                  </a:lnTo>
                  <a:lnTo>
                    <a:pt x="7" y="7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1" name="Freeform 925"/>
            <p:cNvSpPr>
              <a:spLocks/>
            </p:cNvSpPr>
            <p:nvPr/>
          </p:nvSpPr>
          <p:spPr bwMode="auto">
            <a:xfrm>
              <a:off x="6691313" y="3638550"/>
              <a:ext cx="19050" cy="20638"/>
            </a:xfrm>
            <a:custGeom>
              <a:avLst/>
              <a:gdLst>
                <a:gd name="T0" fmla="*/ 5 w 12"/>
                <a:gd name="T1" fmla="*/ 0 h 13"/>
                <a:gd name="T2" fmla="*/ 9 w 12"/>
                <a:gd name="T3" fmla="*/ 0 h 13"/>
                <a:gd name="T4" fmla="*/ 12 w 12"/>
                <a:gd name="T5" fmla="*/ 4 h 13"/>
                <a:gd name="T6" fmla="*/ 12 w 12"/>
                <a:gd name="T7" fmla="*/ 7 h 13"/>
                <a:gd name="T8" fmla="*/ 9 w 12"/>
                <a:gd name="T9" fmla="*/ 2 h 13"/>
                <a:gd name="T10" fmla="*/ 5 w 12"/>
                <a:gd name="T11" fmla="*/ 2 h 13"/>
                <a:gd name="T12" fmla="*/ 9 w 12"/>
                <a:gd name="T13" fmla="*/ 4 h 13"/>
                <a:gd name="T14" fmla="*/ 9 w 12"/>
                <a:gd name="T15" fmla="*/ 7 h 13"/>
                <a:gd name="T16" fmla="*/ 7 w 12"/>
                <a:gd name="T17" fmla="*/ 4 h 13"/>
                <a:gd name="T18" fmla="*/ 9 w 12"/>
                <a:gd name="T19" fmla="*/ 4 h 13"/>
                <a:gd name="T20" fmla="*/ 9 w 12"/>
                <a:gd name="T21" fmla="*/ 9 h 13"/>
                <a:gd name="T22" fmla="*/ 7 w 12"/>
                <a:gd name="T23" fmla="*/ 13 h 13"/>
                <a:gd name="T24" fmla="*/ 3 w 12"/>
                <a:gd name="T25" fmla="*/ 11 h 13"/>
                <a:gd name="T26" fmla="*/ 5 w 12"/>
                <a:gd name="T27" fmla="*/ 9 h 13"/>
                <a:gd name="T28" fmla="*/ 0 w 12"/>
                <a:gd name="T29" fmla="*/ 2 h 13"/>
                <a:gd name="T30" fmla="*/ 5 w 12"/>
                <a:gd name="T3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3">
                  <a:moveTo>
                    <a:pt x="5" y="0"/>
                  </a:moveTo>
                  <a:lnTo>
                    <a:pt x="9" y="0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9" y="2"/>
                  </a:lnTo>
                  <a:lnTo>
                    <a:pt x="5" y="2"/>
                  </a:lnTo>
                  <a:lnTo>
                    <a:pt x="9" y="4"/>
                  </a:lnTo>
                  <a:lnTo>
                    <a:pt x="9" y="7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9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5" y="9"/>
                  </a:lnTo>
                  <a:lnTo>
                    <a:pt x="0" y="2"/>
                  </a:lnTo>
                  <a:lnTo>
                    <a:pt x="5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2" name="Freeform 926"/>
            <p:cNvSpPr>
              <a:spLocks/>
            </p:cNvSpPr>
            <p:nvPr/>
          </p:nvSpPr>
          <p:spPr bwMode="auto">
            <a:xfrm>
              <a:off x="6621463" y="3638550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3" name="Freeform 927"/>
            <p:cNvSpPr>
              <a:spLocks/>
            </p:cNvSpPr>
            <p:nvPr/>
          </p:nvSpPr>
          <p:spPr bwMode="auto">
            <a:xfrm>
              <a:off x="6773863" y="3635375"/>
              <a:ext cx="17463" cy="26988"/>
            </a:xfrm>
            <a:custGeom>
              <a:avLst/>
              <a:gdLst>
                <a:gd name="T0" fmla="*/ 2 w 11"/>
                <a:gd name="T1" fmla="*/ 0 h 17"/>
                <a:gd name="T2" fmla="*/ 6 w 11"/>
                <a:gd name="T3" fmla="*/ 2 h 17"/>
                <a:gd name="T4" fmla="*/ 6 w 11"/>
                <a:gd name="T5" fmla="*/ 4 h 17"/>
                <a:gd name="T6" fmla="*/ 11 w 11"/>
                <a:gd name="T7" fmla="*/ 6 h 17"/>
                <a:gd name="T8" fmla="*/ 6 w 11"/>
                <a:gd name="T9" fmla="*/ 17 h 17"/>
                <a:gd name="T10" fmla="*/ 2 w 11"/>
                <a:gd name="T11" fmla="*/ 13 h 17"/>
                <a:gd name="T12" fmla="*/ 0 w 11"/>
                <a:gd name="T13" fmla="*/ 9 h 17"/>
                <a:gd name="T14" fmla="*/ 0 w 11"/>
                <a:gd name="T15" fmla="*/ 4 h 17"/>
                <a:gd name="T16" fmla="*/ 2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2" y="0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11" y="6"/>
                  </a:lnTo>
                  <a:lnTo>
                    <a:pt x="6" y="17"/>
                  </a:lnTo>
                  <a:lnTo>
                    <a:pt x="2" y="13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4" name="Freeform 928"/>
            <p:cNvSpPr>
              <a:spLocks/>
            </p:cNvSpPr>
            <p:nvPr/>
          </p:nvSpPr>
          <p:spPr bwMode="auto">
            <a:xfrm>
              <a:off x="6659563" y="3635375"/>
              <a:ext cx="14288" cy="34925"/>
            </a:xfrm>
            <a:custGeom>
              <a:avLst/>
              <a:gdLst>
                <a:gd name="T0" fmla="*/ 7 w 9"/>
                <a:gd name="T1" fmla="*/ 2 h 22"/>
                <a:gd name="T2" fmla="*/ 9 w 9"/>
                <a:gd name="T3" fmla="*/ 6 h 22"/>
                <a:gd name="T4" fmla="*/ 7 w 9"/>
                <a:gd name="T5" fmla="*/ 9 h 22"/>
                <a:gd name="T6" fmla="*/ 7 w 9"/>
                <a:gd name="T7" fmla="*/ 13 h 22"/>
                <a:gd name="T8" fmla="*/ 9 w 9"/>
                <a:gd name="T9" fmla="*/ 17 h 22"/>
                <a:gd name="T10" fmla="*/ 7 w 9"/>
                <a:gd name="T11" fmla="*/ 17 h 22"/>
                <a:gd name="T12" fmla="*/ 5 w 9"/>
                <a:gd name="T13" fmla="*/ 22 h 22"/>
                <a:gd name="T14" fmla="*/ 3 w 9"/>
                <a:gd name="T15" fmla="*/ 20 h 22"/>
                <a:gd name="T16" fmla="*/ 3 w 9"/>
                <a:gd name="T17" fmla="*/ 9 h 22"/>
                <a:gd name="T18" fmla="*/ 5 w 9"/>
                <a:gd name="T19" fmla="*/ 6 h 22"/>
                <a:gd name="T20" fmla="*/ 5 w 9"/>
                <a:gd name="T21" fmla="*/ 4 h 22"/>
                <a:gd name="T22" fmla="*/ 3 w 9"/>
                <a:gd name="T23" fmla="*/ 2 h 22"/>
                <a:gd name="T24" fmla="*/ 0 w 9"/>
                <a:gd name="T25" fmla="*/ 2 h 22"/>
                <a:gd name="T26" fmla="*/ 3 w 9"/>
                <a:gd name="T27" fmla="*/ 2 h 22"/>
                <a:gd name="T28" fmla="*/ 5 w 9"/>
                <a:gd name="T29" fmla="*/ 0 h 22"/>
                <a:gd name="T30" fmla="*/ 7 w 9"/>
                <a:gd name="T3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2">
                  <a:moveTo>
                    <a:pt x="7" y="2"/>
                  </a:moveTo>
                  <a:lnTo>
                    <a:pt x="9" y="6"/>
                  </a:lnTo>
                  <a:lnTo>
                    <a:pt x="7" y="9"/>
                  </a:lnTo>
                  <a:lnTo>
                    <a:pt x="7" y="13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3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5" name="Freeform 929"/>
            <p:cNvSpPr>
              <a:spLocks/>
            </p:cNvSpPr>
            <p:nvPr/>
          </p:nvSpPr>
          <p:spPr bwMode="auto">
            <a:xfrm>
              <a:off x="6621463" y="3630613"/>
              <a:ext cx="23813" cy="46038"/>
            </a:xfrm>
            <a:custGeom>
              <a:avLst/>
              <a:gdLst>
                <a:gd name="T0" fmla="*/ 2 w 15"/>
                <a:gd name="T1" fmla="*/ 0 h 29"/>
                <a:gd name="T2" fmla="*/ 11 w 15"/>
                <a:gd name="T3" fmla="*/ 3 h 29"/>
                <a:gd name="T4" fmla="*/ 9 w 15"/>
                <a:gd name="T5" fmla="*/ 5 h 29"/>
                <a:gd name="T6" fmla="*/ 11 w 15"/>
                <a:gd name="T7" fmla="*/ 7 h 29"/>
                <a:gd name="T8" fmla="*/ 15 w 15"/>
                <a:gd name="T9" fmla="*/ 14 h 29"/>
                <a:gd name="T10" fmla="*/ 13 w 15"/>
                <a:gd name="T11" fmla="*/ 20 h 29"/>
                <a:gd name="T12" fmla="*/ 13 w 15"/>
                <a:gd name="T13" fmla="*/ 25 h 29"/>
                <a:gd name="T14" fmla="*/ 15 w 15"/>
                <a:gd name="T15" fmla="*/ 27 h 29"/>
                <a:gd name="T16" fmla="*/ 13 w 15"/>
                <a:gd name="T17" fmla="*/ 29 h 29"/>
                <a:gd name="T18" fmla="*/ 11 w 15"/>
                <a:gd name="T19" fmla="*/ 29 h 29"/>
                <a:gd name="T20" fmla="*/ 7 w 15"/>
                <a:gd name="T21" fmla="*/ 29 h 29"/>
                <a:gd name="T22" fmla="*/ 7 w 15"/>
                <a:gd name="T23" fmla="*/ 27 h 29"/>
                <a:gd name="T24" fmla="*/ 7 w 15"/>
                <a:gd name="T25" fmla="*/ 25 h 29"/>
                <a:gd name="T26" fmla="*/ 2 w 15"/>
                <a:gd name="T27" fmla="*/ 23 h 29"/>
                <a:gd name="T28" fmla="*/ 4 w 15"/>
                <a:gd name="T29" fmla="*/ 18 h 29"/>
                <a:gd name="T30" fmla="*/ 4 w 15"/>
                <a:gd name="T31" fmla="*/ 14 h 29"/>
                <a:gd name="T32" fmla="*/ 0 w 15"/>
                <a:gd name="T33" fmla="*/ 14 h 29"/>
                <a:gd name="T34" fmla="*/ 0 w 15"/>
                <a:gd name="T35" fmla="*/ 12 h 29"/>
                <a:gd name="T36" fmla="*/ 2 w 15"/>
                <a:gd name="T37" fmla="*/ 9 h 29"/>
                <a:gd name="T38" fmla="*/ 2 w 15"/>
                <a:gd name="T39" fmla="*/ 5 h 29"/>
                <a:gd name="T40" fmla="*/ 2 w 15"/>
                <a:gd name="T4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9">
                  <a:moveTo>
                    <a:pt x="2" y="0"/>
                  </a:moveTo>
                  <a:lnTo>
                    <a:pt x="11" y="3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5" y="14"/>
                  </a:lnTo>
                  <a:lnTo>
                    <a:pt x="13" y="20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2" y="23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9"/>
                  </a:lnTo>
                  <a:lnTo>
                    <a:pt x="2" y="5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6" name="Freeform 930"/>
            <p:cNvSpPr>
              <a:spLocks/>
            </p:cNvSpPr>
            <p:nvPr/>
          </p:nvSpPr>
          <p:spPr bwMode="auto">
            <a:xfrm>
              <a:off x="6788150" y="3630613"/>
              <a:ext cx="12700" cy="14288"/>
            </a:xfrm>
            <a:custGeom>
              <a:avLst/>
              <a:gdLst>
                <a:gd name="T0" fmla="*/ 0 w 8"/>
                <a:gd name="T1" fmla="*/ 0 h 9"/>
                <a:gd name="T2" fmla="*/ 4 w 8"/>
                <a:gd name="T3" fmla="*/ 3 h 9"/>
                <a:gd name="T4" fmla="*/ 4 w 8"/>
                <a:gd name="T5" fmla="*/ 5 h 9"/>
                <a:gd name="T6" fmla="*/ 8 w 8"/>
                <a:gd name="T7" fmla="*/ 3 h 9"/>
                <a:gd name="T8" fmla="*/ 6 w 8"/>
                <a:gd name="T9" fmla="*/ 7 h 9"/>
                <a:gd name="T10" fmla="*/ 6 w 8"/>
                <a:gd name="T11" fmla="*/ 9 h 9"/>
                <a:gd name="T12" fmla="*/ 2 w 8"/>
                <a:gd name="T13" fmla="*/ 9 h 9"/>
                <a:gd name="T14" fmla="*/ 0 w 8"/>
                <a:gd name="T15" fmla="*/ 7 h 9"/>
                <a:gd name="T16" fmla="*/ 0 w 8"/>
                <a:gd name="T17" fmla="*/ 5 h 9"/>
                <a:gd name="T18" fmla="*/ 0 w 8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4" y="3"/>
                  </a:lnTo>
                  <a:lnTo>
                    <a:pt x="4" y="5"/>
                  </a:lnTo>
                  <a:lnTo>
                    <a:pt x="8" y="3"/>
                  </a:lnTo>
                  <a:lnTo>
                    <a:pt x="6" y="7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7" name="Freeform 931"/>
            <p:cNvSpPr>
              <a:spLocks/>
            </p:cNvSpPr>
            <p:nvPr/>
          </p:nvSpPr>
          <p:spPr bwMode="auto">
            <a:xfrm>
              <a:off x="6653213" y="3630613"/>
              <a:ext cx="14288" cy="19050"/>
            </a:xfrm>
            <a:custGeom>
              <a:avLst/>
              <a:gdLst>
                <a:gd name="T0" fmla="*/ 4 w 9"/>
                <a:gd name="T1" fmla="*/ 0 h 12"/>
                <a:gd name="T2" fmla="*/ 2 w 9"/>
                <a:gd name="T3" fmla="*/ 5 h 12"/>
                <a:gd name="T4" fmla="*/ 4 w 9"/>
                <a:gd name="T5" fmla="*/ 7 h 12"/>
                <a:gd name="T6" fmla="*/ 9 w 9"/>
                <a:gd name="T7" fmla="*/ 7 h 12"/>
                <a:gd name="T8" fmla="*/ 2 w 9"/>
                <a:gd name="T9" fmla="*/ 12 h 12"/>
                <a:gd name="T10" fmla="*/ 0 w 9"/>
                <a:gd name="T11" fmla="*/ 7 h 12"/>
                <a:gd name="T12" fmla="*/ 2 w 9"/>
                <a:gd name="T13" fmla="*/ 7 h 12"/>
                <a:gd name="T14" fmla="*/ 0 w 9"/>
                <a:gd name="T15" fmla="*/ 3 h 12"/>
                <a:gd name="T16" fmla="*/ 2 w 9"/>
                <a:gd name="T17" fmla="*/ 0 h 12"/>
                <a:gd name="T18" fmla="*/ 4 w 9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lnTo>
                    <a:pt x="2" y="5"/>
                  </a:lnTo>
                  <a:lnTo>
                    <a:pt x="4" y="7"/>
                  </a:lnTo>
                  <a:lnTo>
                    <a:pt x="9" y="7"/>
                  </a:lnTo>
                  <a:lnTo>
                    <a:pt x="2" y="12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3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8" name="Freeform 932"/>
            <p:cNvSpPr>
              <a:spLocks/>
            </p:cNvSpPr>
            <p:nvPr/>
          </p:nvSpPr>
          <p:spPr bwMode="auto">
            <a:xfrm>
              <a:off x="6800850" y="3630613"/>
              <a:ext cx="14288" cy="11113"/>
            </a:xfrm>
            <a:custGeom>
              <a:avLst/>
              <a:gdLst>
                <a:gd name="T0" fmla="*/ 3 w 9"/>
                <a:gd name="T1" fmla="*/ 0 h 7"/>
                <a:gd name="T2" fmla="*/ 5 w 9"/>
                <a:gd name="T3" fmla="*/ 3 h 7"/>
                <a:gd name="T4" fmla="*/ 9 w 9"/>
                <a:gd name="T5" fmla="*/ 7 h 7"/>
                <a:gd name="T6" fmla="*/ 5 w 9"/>
                <a:gd name="T7" fmla="*/ 7 h 7"/>
                <a:gd name="T8" fmla="*/ 5 w 9"/>
                <a:gd name="T9" fmla="*/ 5 h 7"/>
                <a:gd name="T10" fmla="*/ 3 w 9"/>
                <a:gd name="T11" fmla="*/ 3 h 7"/>
                <a:gd name="T12" fmla="*/ 0 w 9"/>
                <a:gd name="T13" fmla="*/ 0 h 7"/>
                <a:gd name="T14" fmla="*/ 3 w 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lnTo>
                    <a:pt x="5" y="3"/>
                  </a:lnTo>
                  <a:lnTo>
                    <a:pt x="9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69" name="Freeform 933"/>
            <p:cNvSpPr>
              <a:spLocks/>
            </p:cNvSpPr>
            <p:nvPr/>
          </p:nvSpPr>
          <p:spPr bwMode="auto">
            <a:xfrm>
              <a:off x="6748463" y="3630613"/>
              <a:ext cx="25400" cy="31750"/>
            </a:xfrm>
            <a:custGeom>
              <a:avLst/>
              <a:gdLst>
                <a:gd name="T0" fmla="*/ 11 w 16"/>
                <a:gd name="T1" fmla="*/ 0 h 20"/>
                <a:gd name="T2" fmla="*/ 16 w 16"/>
                <a:gd name="T3" fmla="*/ 0 h 20"/>
                <a:gd name="T4" fmla="*/ 13 w 16"/>
                <a:gd name="T5" fmla="*/ 5 h 20"/>
                <a:gd name="T6" fmla="*/ 11 w 16"/>
                <a:gd name="T7" fmla="*/ 9 h 20"/>
                <a:gd name="T8" fmla="*/ 13 w 16"/>
                <a:gd name="T9" fmla="*/ 18 h 20"/>
                <a:gd name="T10" fmla="*/ 11 w 16"/>
                <a:gd name="T11" fmla="*/ 20 h 20"/>
                <a:gd name="T12" fmla="*/ 11 w 16"/>
                <a:gd name="T13" fmla="*/ 18 h 20"/>
                <a:gd name="T14" fmla="*/ 9 w 16"/>
                <a:gd name="T15" fmla="*/ 16 h 20"/>
                <a:gd name="T16" fmla="*/ 11 w 16"/>
                <a:gd name="T17" fmla="*/ 18 h 20"/>
                <a:gd name="T18" fmla="*/ 13 w 16"/>
                <a:gd name="T19" fmla="*/ 20 h 20"/>
                <a:gd name="T20" fmla="*/ 9 w 16"/>
                <a:gd name="T21" fmla="*/ 20 h 20"/>
                <a:gd name="T22" fmla="*/ 7 w 16"/>
                <a:gd name="T23" fmla="*/ 18 h 20"/>
                <a:gd name="T24" fmla="*/ 9 w 16"/>
                <a:gd name="T25" fmla="*/ 14 h 20"/>
                <a:gd name="T26" fmla="*/ 9 w 16"/>
                <a:gd name="T27" fmla="*/ 9 h 20"/>
                <a:gd name="T28" fmla="*/ 7 w 16"/>
                <a:gd name="T29" fmla="*/ 7 h 20"/>
                <a:gd name="T30" fmla="*/ 0 w 16"/>
                <a:gd name="T31" fmla="*/ 9 h 20"/>
                <a:gd name="T32" fmla="*/ 2 w 16"/>
                <a:gd name="T33" fmla="*/ 7 h 20"/>
                <a:gd name="T34" fmla="*/ 2 w 16"/>
                <a:gd name="T35" fmla="*/ 5 h 20"/>
                <a:gd name="T36" fmla="*/ 4 w 16"/>
                <a:gd name="T37" fmla="*/ 5 h 20"/>
                <a:gd name="T38" fmla="*/ 4 w 16"/>
                <a:gd name="T39" fmla="*/ 3 h 20"/>
                <a:gd name="T40" fmla="*/ 7 w 16"/>
                <a:gd name="T41" fmla="*/ 3 h 20"/>
                <a:gd name="T42" fmla="*/ 11 w 16"/>
                <a:gd name="T4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20">
                  <a:moveTo>
                    <a:pt x="11" y="0"/>
                  </a:moveTo>
                  <a:lnTo>
                    <a:pt x="16" y="0"/>
                  </a:lnTo>
                  <a:lnTo>
                    <a:pt x="13" y="5"/>
                  </a:lnTo>
                  <a:lnTo>
                    <a:pt x="11" y="9"/>
                  </a:lnTo>
                  <a:lnTo>
                    <a:pt x="13" y="18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9" y="20"/>
                  </a:lnTo>
                  <a:lnTo>
                    <a:pt x="7" y="18"/>
                  </a:lnTo>
                  <a:lnTo>
                    <a:pt x="9" y="14"/>
                  </a:lnTo>
                  <a:lnTo>
                    <a:pt x="9" y="9"/>
                  </a:lnTo>
                  <a:lnTo>
                    <a:pt x="7" y="7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7" y="3"/>
                  </a:lnTo>
                  <a:lnTo>
                    <a:pt x="11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0" name="Freeform 934"/>
            <p:cNvSpPr>
              <a:spLocks/>
            </p:cNvSpPr>
            <p:nvPr/>
          </p:nvSpPr>
          <p:spPr bwMode="auto">
            <a:xfrm>
              <a:off x="6656388" y="3630613"/>
              <a:ext cx="7938" cy="7938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5 h 5"/>
                <a:gd name="T4" fmla="*/ 2 w 5"/>
                <a:gd name="T5" fmla="*/ 5 h 5"/>
                <a:gd name="T6" fmla="*/ 0 w 5"/>
                <a:gd name="T7" fmla="*/ 3 h 5"/>
                <a:gd name="T8" fmla="*/ 2 w 5"/>
                <a:gd name="T9" fmla="*/ 0 h 5"/>
                <a:gd name="T10" fmla="*/ 5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1" name="Freeform 935"/>
            <p:cNvSpPr>
              <a:spLocks/>
            </p:cNvSpPr>
            <p:nvPr/>
          </p:nvSpPr>
          <p:spPr bwMode="auto">
            <a:xfrm>
              <a:off x="6705600" y="3627438"/>
              <a:ext cx="11113" cy="14288"/>
            </a:xfrm>
            <a:custGeom>
              <a:avLst/>
              <a:gdLst>
                <a:gd name="T0" fmla="*/ 3 w 7"/>
                <a:gd name="T1" fmla="*/ 0 h 9"/>
                <a:gd name="T2" fmla="*/ 3 w 7"/>
                <a:gd name="T3" fmla="*/ 5 h 9"/>
                <a:gd name="T4" fmla="*/ 7 w 7"/>
                <a:gd name="T5" fmla="*/ 7 h 9"/>
                <a:gd name="T6" fmla="*/ 3 w 7"/>
                <a:gd name="T7" fmla="*/ 9 h 9"/>
                <a:gd name="T8" fmla="*/ 0 w 7"/>
                <a:gd name="T9" fmla="*/ 9 h 9"/>
                <a:gd name="T10" fmla="*/ 3 w 7"/>
                <a:gd name="T11" fmla="*/ 5 h 9"/>
                <a:gd name="T12" fmla="*/ 0 w 7"/>
                <a:gd name="T13" fmla="*/ 2 h 9"/>
                <a:gd name="T14" fmla="*/ 3 w 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3" y="5"/>
                  </a:lnTo>
                  <a:lnTo>
                    <a:pt x="7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3" y="5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2" name="Freeform 936"/>
            <p:cNvSpPr>
              <a:spLocks/>
            </p:cNvSpPr>
            <p:nvPr/>
          </p:nvSpPr>
          <p:spPr bwMode="auto">
            <a:xfrm>
              <a:off x="6638925" y="3627438"/>
              <a:ext cx="6350" cy="17463"/>
            </a:xfrm>
            <a:custGeom>
              <a:avLst/>
              <a:gdLst>
                <a:gd name="T0" fmla="*/ 4 w 4"/>
                <a:gd name="T1" fmla="*/ 9 h 11"/>
                <a:gd name="T2" fmla="*/ 2 w 4"/>
                <a:gd name="T3" fmla="*/ 11 h 11"/>
                <a:gd name="T4" fmla="*/ 0 w 4"/>
                <a:gd name="T5" fmla="*/ 7 h 11"/>
                <a:gd name="T6" fmla="*/ 2 w 4"/>
                <a:gd name="T7" fmla="*/ 0 h 11"/>
                <a:gd name="T8" fmla="*/ 4 w 4"/>
                <a:gd name="T9" fmla="*/ 5 h 11"/>
                <a:gd name="T10" fmla="*/ 4 w 4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4" y="9"/>
                  </a:moveTo>
                  <a:lnTo>
                    <a:pt x="2" y="11"/>
                  </a:lnTo>
                  <a:lnTo>
                    <a:pt x="0" y="7"/>
                  </a:lnTo>
                  <a:lnTo>
                    <a:pt x="2" y="0"/>
                  </a:lnTo>
                  <a:lnTo>
                    <a:pt x="4" y="5"/>
                  </a:lnTo>
                  <a:lnTo>
                    <a:pt x="4" y="9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3" name="Freeform 937"/>
            <p:cNvSpPr>
              <a:spLocks/>
            </p:cNvSpPr>
            <p:nvPr/>
          </p:nvSpPr>
          <p:spPr bwMode="auto">
            <a:xfrm>
              <a:off x="6688138" y="3627438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4" name="Freeform 938"/>
            <p:cNvSpPr>
              <a:spLocks/>
            </p:cNvSpPr>
            <p:nvPr/>
          </p:nvSpPr>
          <p:spPr bwMode="auto">
            <a:xfrm>
              <a:off x="6791325" y="3624263"/>
              <a:ext cx="14288" cy="17463"/>
            </a:xfrm>
            <a:custGeom>
              <a:avLst/>
              <a:gdLst>
                <a:gd name="T0" fmla="*/ 6 w 9"/>
                <a:gd name="T1" fmla="*/ 2 h 11"/>
                <a:gd name="T2" fmla="*/ 9 w 9"/>
                <a:gd name="T3" fmla="*/ 2 h 11"/>
                <a:gd name="T4" fmla="*/ 6 w 9"/>
                <a:gd name="T5" fmla="*/ 4 h 11"/>
                <a:gd name="T6" fmla="*/ 9 w 9"/>
                <a:gd name="T7" fmla="*/ 11 h 11"/>
                <a:gd name="T8" fmla="*/ 4 w 9"/>
                <a:gd name="T9" fmla="*/ 9 h 11"/>
                <a:gd name="T10" fmla="*/ 6 w 9"/>
                <a:gd name="T11" fmla="*/ 7 h 11"/>
                <a:gd name="T12" fmla="*/ 2 w 9"/>
                <a:gd name="T13" fmla="*/ 9 h 11"/>
                <a:gd name="T14" fmla="*/ 2 w 9"/>
                <a:gd name="T15" fmla="*/ 7 h 11"/>
                <a:gd name="T16" fmla="*/ 0 w 9"/>
                <a:gd name="T17" fmla="*/ 4 h 11"/>
                <a:gd name="T18" fmla="*/ 6 w 9"/>
                <a:gd name="T19" fmla="*/ 0 h 11"/>
                <a:gd name="T20" fmla="*/ 6 w 9"/>
                <a:gd name="T2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">
                  <a:moveTo>
                    <a:pt x="6" y="2"/>
                  </a:moveTo>
                  <a:lnTo>
                    <a:pt x="9" y="2"/>
                  </a:lnTo>
                  <a:lnTo>
                    <a:pt x="6" y="4"/>
                  </a:lnTo>
                  <a:lnTo>
                    <a:pt x="9" y="11"/>
                  </a:lnTo>
                  <a:lnTo>
                    <a:pt x="4" y="9"/>
                  </a:lnTo>
                  <a:lnTo>
                    <a:pt x="6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5" name="Freeform 939"/>
            <p:cNvSpPr>
              <a:spLocks/>
            </p:cNvSpPr>
            <p:nvPr/>
          </p:nvSpPr>
          <p:spPr bwMode="auto">
            <a:xfrm>
              <a:off x="6710363" y="3624263"/>
              <a:ext cx="9525" cy="20638"/>
            </a:xfrm>
            <a:custGeom>
              <a:avLst/>
              <a:gdLst>
                <a:gd name="T0" fmla="*/ 2 w 6"/>
                <a:gd name="T1" fmla="*/ 0 h 13"/>
                <a:gd name="T2" fmla="*/ 4 w 6"/>
                <a:gd name="T3" fmla="*/ 2 h 13"/>
                <a:gd name="T4" fmla="*/ 6 w 6"/>
                <a:gd name="T5" fmla="*/ 7 h 13"/>
                <a:gd name="T6" fmla="*/ 2 w 6"/>
                <a:gd name="T7" fmla="*/ 13 h 13"/>
                <a:gd name="T8" fmla="*/ 2 w 6"/>
                <a:gd name="T9" fmla="*/ 11 h 13"/>
                <a:gd name="T10" fmla="*/ 4 w 6"/>
                <a:gd name="T11" fmla="*/ 11 h 13"/>
                <a:gd name="T12" fmla="*/ 4 w 6"/>
                <a:gd name="T13" fmla="*/ 9 h 13"/>
                <a:gd name="T14" fmla="*/ 0 w 6"/>
                <a:gd name="T15" fmla="*/ 7 h 13"/>
                <a:gd name="T16" fmla="*/ 0 w 6"/>
                <a:gd name="T17" fmla="*/ 2 h 13"/>
                <a:gd name="T18" fmla="*/ 2 w 6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lnTo>
                    <a:pt x="4" y="2"/>
                  </a:lnTo>
                  <a:lnTo>
                    <a:pt x="6" y="7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6" name="Freeform 940"/>
            <p:cNvSpPr>
              <a:spLocks/>
            </p:cNvSpPr>
            <p:nvPr/>
          </p:nvSpPr>
          <p:spPr bwMode="auto">
            <a:xfrm>
              <a:off x="6635750" y="3624263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4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7" name="Freeform 941"/>
            <p:cNvSpPr>
              <a:spLocks/>
            </p:cNvSpPr>
            <p:nvPr/>
          </p:nvSpPr>
          <p:spPr bwMode="auto">
            <a:xfrm>
              <a:off x="6618288" y="362426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8" name="Freeform 942"/>
            <p:cNvSpPr>
              <a:spLocks/>
            </p:cNvSpPr>
            <p:nvPr/>
          </p:nvSpPr>
          <p:spPr bwMode="auto">
            <a:xfrm>
              <a:off x="6670675" y="3624263"/>
              <a:ext cx="14288" cy="20638"/>
            </a:xfrm>
            <a:custGeom>
              <a:avLst/>
              <a:gdLst>
                <a:gd name="T0" fmla="*/ 7 w 9"/>
                <a:gd name="T1" fmla="*/ 0 h 13"/>
                <a:gd name="T2" fmla="*/ 9 w 9"/>
                <a:gd name="T3" fmla="*/ 0 h 13"/>
                <a:gd name="T4" fmla="*/ 7 w 9"/>
                <a:gd name="T5" fmla="*/ 9 h 13"/>
                <a:gd name="T6" fmla="*/ 7 w 9"/>
                <a:gd name="T7" fmla="*/ 11 h 13"/>
                <a:gd name="T8" fmla="*/ 2 w 9"/>
                <a:gd name="T9" fmla="*/ 13 h 13"/>
                <a:gd name="T10" fmla="*/ 0 w 9"/>
                <a:gd name="T11" fmla="*/ 4 h 13"/>
                <a:gd name="T12" fmla="*/ 4 w 9"/>
                <a:gd name="T13" fmla="*/ 0 h 13"/>
                <a:gd name="T14" fmla="*/ 7 w 9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3">
                  <a:moveTo>
                    <a:pt x="7" y="0"/>
                  </a:moveTo>
                  <a:lnTo>
                    <a:pt x="9" y="0"/>
                  </a:lnTo>
                  <a:lnTo>
                    <a:pt x="7" y="9"/>
                  </a:lnTo>
                  <a:lnTo>
                    <a:pt x="7" y="11"/>
                  </a:lnTo>
                  <a:lnTo>
                    <a:pt x="2" y="13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79" name="Freeform 943"/>
            <p:cNvSpPr>
              <a:spLocks/>
            </p:cNvSpPr>
            <p:nvPr/>
          </p:nvSpPr>
          <p:spPr bwMode="auto">
            <a:xfrm>
              <a:off x="6734175" y="3621088"/>
              <a:ext cx="17463" cy="34925"/>
            </a:xfrm>
            <a:custGeom>
              <a:avLst/>
              <a:gdLst>
                <a:gd name="T0" fmla="*/ 2 w 11"/>
                <a:gd name="T1" fmla="*/ 0 h 22"/>
                <a:gd name="T2" fmla="*/ 5 w 11"/>
                <a:gd name="T3" fmla="*/ 4 h 22"/>
                <a:gd name="T4" fmla="*/ 9 w 11"/>
                <a:gd name="T5" fmla="*/ 6 h 22"/>
                <a:gd name="T6" fmla="*/ 9 w 11"/>
                <a:gd name="T7" fmla="*/ 11 h 22"/>
                <a:gd name="T8" fmla="*/ 11 w 11"/>
                <a:gd name="T9" fmla="*/ 13 h 22"/>
                <a:gd name="T10" fmla="*/ 7 w 11"/>
                <a:gd name="T11" fmla="*/ 15 h 22"/>
                <a:gd name="T12" fmla="*/ 7 w 11"/>
                <a:gd name="T13" fmla="*/ 13 h 22"/>
                <a:gd name="T14" fmla="*/ 7 w 11"/>
                <a:gd name="T15" fmla="*/ 15 h 22"/>
                <a:gd name="T16" fmla="*/ 9 w 11"/>
                <a:gd name="T17" fmla="*/ 15 h 22"/>
                <a:gd name="T18" fmla="*/ 9 w 11"/>
                <a:gd name="T19" fmla="*/ 18 h 22"/>
                <a:gd name="T20" fmla="*/ 7 w 11"/>
                <a:gd name="T21" fmla="*/ 18 h 22"/>
                <a:gd name="T22" fmla="*/ 5 w 11"/>
                <a:gd name="T23" fmla="*/ 18 h 22"/>
                <a:gd name="T24" fmla="*/ 9 w 11"/>
                <a:gd name="T25" fmla="*/ 20 h 22"/>
                <a:gd name="T26" fmla="*/ 7 w 11"/>
                <a:gd name="T27" fmla="*/ 22 h 22"/>
                <a:gd name="T28" fmla="*/ 2 w 11"/>
                <a:gd name="T29" fmla="*/ 18 h 22"/>
                <a:gd name="T30" fmla="*/ 0 w 11"/>
                <a:gd name="T31" fmla="*/ 9 h 22"/>
                <a:gd name="T32" fmla="*/ 2 w 11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22">
                  <a:moveTo>
                    <a:pt x="2" y="0"/>
                  </a:moveTo>
                  <a:lnTo>
                    <a:pt x="5" y="4"/>
                  </a:lnTo>
                  <a:lnTo>
                    <a:pt x="9" y="6"/>
                  </a:lnTo>
                  <a:lnTo>
                    <a:pt x="9" y="11"/>
                  </a:lnTo>
                  <a:lnTo>
                    <a:pt x="11" y="13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2" y="18"/>
                  </a:lnTo>
                  <a:lnTo>
                    <a:pt x="0" y="9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0" name="Freeform 944"/>
            <p:cNvSpPr>
              <a:spLocks/>
            </p:cNvSpPr>
            <p:nvPr/>
          </p:nvSpPr>
          <p:spPr bwMode="auto">
            <a:xfrm>
              <a:off x="6613525" y="362108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1" name="Freeform 945"/>
            <p:cNvSpPr>
              <a:spLocks/>
            </p:cNvSpPr>
            <p:nvPr/>
          </p:nvSpPr>
          <p:spPr bwMode="auto">
            <a:xfrm>
              <a:off x="6691313" y="3621088"/>
              <a:ext cx="14288" cy="20638"/>
            </a:xfrm>
            <a:custGeom>
              <a:avLst/>
              <a:gdLst>
                <a:gd name="T0" fmla="*/ 5 w 9"/>
                <a:gd name="T1" fmla="*/ 0 h 13"/>
                <a:gd name="T2" fmla="*/ 9 w 9"/>
                <a:gd name="T3" fmla="*/ 4 h 13"/>
                <a:gd name="T4" fmla="*/ 7 w 9"/>
                <a:gd name="T5" fmla="*/ 6 h 13"/>
                <a:gd name="T6" fmla="*/ 9 w 9"/>
                <a:gd name="T7" fmla="*/ 11 h 13"/>
                <a:gd name="T8" fmla="*/ 7 w 9"/>
                <a:gd name="T9" fmla="*/ 11 h 13"/>
                <a:gd name="T10" fmla="*/ 5 w 9"/>
                <a:gd name="T11" fmla="*/ 11 h 13"/>
                <a:gd name="T12" fmla="*/ 3 w 9"/>
                <a:gd name="T13" fmla="*/ 13 h 13"/>
                <a:gd name="T14" fmla="*/ 0 w 9"/>
                <a:gd name="T15" fmla="*/ 6 h 13"/>
                <a:gd name="T16" fmla="*/ 5 w 9"/>
                <a:gd name="T17" fmla="*/ 2 h 13"/>
                <a:gd name="T18" fmla="*/ 3 w 9"/>
                <a:gd name="T19" fmla="*/ 6 h 13"/>
                <a:gd name="T20" fmla="*/ 0 w 9"/>
                <a:gd name="T21" fmla="*/ 6 h 13"/>
                <a:gd name="T22" fmla="*/ 3 w 9"/>
                <a:gd name="T23" fmla="*/ 2 h 13"/>
                <a:gd name="T24" fmla="*/ 5 w 9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3">
                  <a:moveTo>
                    <a:pt x="5" y="0"/>
                  </a:moveTo>
                  <a:lnTo>
                    <a:pt x="9" y="4"/>
                  </a:lnTo>
                  <a:lnTo>
                    <a:pt x="7" y="6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0" y="6"/>
                  </a:lnTo>
                  <a:lnTo>
                    <a:pt x="5" y="2"/>
                  </a:lnTo>
                  <a:lnTo>
                    <a:pt x="3" y="6"/>
                  </a:lnTo>
                  <a:lnTo>
                    <a:pt x="0" y="6"/>
                  </a:lnTo>
                  <a:lnTo>
                    <a:pt x="3" y="2"/>
                  </a:lnTo>
                  <a:lnTo>
                    <a:pt x="5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2" name="Freeform 946"/>
            <p:cNvSpPr>
              <a:spLocks/>
            </p:cNvSpPr>
            <p:nvPr/>
          </p:nvSpPr>
          <p:spPr bwMode="auto">
            <a:xfrm>
              <a:off x="6664325" y="3621088"/>
              <a:ext cx="12700" cy="20638"/>
            </a:xfrm>
            <a:custGeom>
              <a:avLst/>
              <a:gdLst>
                <a:gd name="T0" fmla="*/ 4 w 8"/>
                <a:gd name="T1" fmla="*/ 0 h 13"/>
                <a:gd name="T2" fmla="*/ 6 w 8"/>
                <a:gd name="T3" fmla="*/ 2 h 13"/>
                <a:gd name="T4" fmla="*/ 8 w 8"/>
                <a:gd name="T5" fmla="*/ 2 h 13"/>
                <a:gd name="T6" fmla="*/ 4 w 8"/>
                <a:gd name="T7" fmla="*/ 6 h 13"/>
                <a:gd name="T8" fmla="*/ 4 w 8"/>
                <a:gd name="T9" fmla="*/ 13 h 13"/>
                <a:gd name="T10" fmla="*/ 2 w 8"/>
                <a:gd name="T11" fmla="*/ 11 h 13"/>
                <a:gd name="T12" fmla="*/ 0 w 8"/>
                <a:gd name="T13" fmla="*/ 4 h 13"/>
                <a:gd name="T14" fmla="*/ 4 w 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4" y="6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0" y="4"/>
                  </a:lnTo>
                  <a:lnTo>
                    <a:pt x="4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3" name="Freeform 947"/>
            <p:cNvSpPr>
              <a:spLocks/>
            </p:cNvSpPr>
            <p:nvPr/>
          </p:nvSpPr>
          <p:spPr bwMode="auto">
            <a:xfrm>
              <a:off x="6800850" y="3621088"/>
              <a:ext cx="7938" cy="9525"/>
            </a:xfrm>
            <a:custGeom>
              <a:avLst/>
              <a:gdLst>
                <a:gd name="T0" fmla="*/ 0 w 5"/>
                <a:gd name="T1" fmla="*/ 0 h 6"/>
                <a:gd name="T2" fmla="*/ 5 w 5"/>
                <a:gd name="T3" fmla="*/ 0 h 6"/>
                <a:gd name="T4" fmla="*/ 3 w 5"/>
                <a:gd name="T5" fmla="*/ 2 h 6"/>
                <a:gd name="T6" fmla="*/ 5 w 5"/>
                <a:gd name="T7" fmla="*/ 6 h 6"/>
                <a:gd name="T8" fmla="*/ 0 w 5"/>
                <a:gd name="T9" fmla="*/ 6 h 6"/>
                <a:gd name="T10" fmla="*/ 3 w 5"/>
                <a:gd name="T11" fmla="*/ 4 h 6"/>
                <a:gd name="T12" fmla="*/ 0 w 5"/>
                <a:gd name="T13" fmla="*/ 2 h 6"/>
                <a:gd name="T14" fmla="*/ 0 w 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5" y="6"/>
                  </a:lnTo>
                  <a:lnTo>
                    <a:pt x="0" y="6"/>
                  </a:lnTo>
                  <a:lnTo>
                    <a:pt x="3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4" name="Freeform 948"/>
            <p:cNvSpPr>
              <a:spLocks/>
            </p:cNvSpPr>
            <p:nvPr/>
          </p:nvSpPr>
          <p:spPr bwMode="auto">
            <a:xfrm>
              <a:off x="6742113" y="3621088"/>
              <a:ext cx="6350" cy="9525"/>
            </a:xfrm>
            <a:custGeom>
              <a:avLst/>
              <a:gdLst>
                <a:gd name="T0" fmla="*/ 2 w 4"/>
                <a:gd name="T1" fmla="*/ 2 h 6"/>
                <a:gd name="T2" fmla="*/ 4 w 4"/>
                <a:gd name="T3" fmla="*/ 4 h 6"/>
                <a:gd name="T4" fmla="*/ 2 w 4"/>
                <a:gd name="T5" fmla="*/ 6 h 6"/>
                <a:gd name="T6" fmla="*/ 0 w 4"/>
                <a:gd name="T7" fmla="*/ 4 h 6"/>
                <a:gd name="T8" fmla="*/ 0 w 4"/>
                <a:gd name="T9" fmla="*/ 2 h 6"/>
                <a:gd name="T10" fmla="*/ 2 w 4"/>
                <a:gd name="T11" fmla="*/ 0 h 6"/>
                <a:gd name="T12" fmla="*/ 2 w 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2" y="2"/>
                  </a:moveTo>
                  <a:lnTo>
                    <a:pt x="4" y="4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5" name="Freeform 949"/>
            <p:cNvSpPr>
              <a:spLocks/>
            </p:cNvSpPr>
            <p:nvPr/>
          </p:nvSpPr>
          <p:spPr bwMode="auto">
            <a:xfrm>
              <a:off x="6754813" y="3617913"/>
              <a:ext cx="11113" cy="17463"/>
            </a:xfrm>
            <a:custGeom>
              <a:avLst/>
              <a:gdLst>
                <a:gd name="T0" fmla="*/ 5 w 7"/>
                <a:gd name="T1" fmla="*/ 4 h 11"/>
                <a:gd name="T2" fmla="*/ 5 w 7"/>
                <a:gd name="T3" fmla="*/ 6 h 11"/>
                <a:gd name="T4" fmla="*/ 7 w 7"/>
                <a:gd name="T5" fmla="*/ 8 h 11"/>
                <a:gd name="T6" fmla="*/ 3 w 7"/>
                <a:gd name="T7" fmla="*/ 11 h 11"/>
                <a:gd name="T8" fmla="*/ 0 w 7"/>
                <a:gd name="T9" fmla="*/ 11 h 11"/>
                <a:gd name="T10" fmla="*/ 0 w 7"/>
                <a:gd name="T11" fmla="*/ 8 h 11"/>
                <a:gd name="T12" fmla="*/ 5 w 7"/>
                <a:gd name="T13" fmla="*/ 0 h 11"/>
                <a:gd name="T14" fmla="*/ 5 w 7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1">
                  <a:moveTo>
                    <a:pt x="5" y="4"/>
                  </a:moveTo>
                  <a:lnTo>
                    <a:pt x="5" y="6"/>
                  </a:lnTo>
                  <a:lnTo>
                    <a:pt x="7" y="8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5" y="0"/>
                  </a:lnTo>
                  <a:lnTo>
                    <a:pt x="5" y="4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6" name="Freeform 950"/>
            <p:cNvSpPr>
              <a:spLocks/>
            </p:cNvSpPr>
            <p:nvPr/>
          </p:nvSpPr>
          <p:spPr bwMode="auto">
            <a:xfrm>
              <a:off x="6745288" y="3617913"/>
              <a:ext cx="9525" cy="20638"/>
            </a:xfrm>
            <a:custGeom>
              <a:avLst/>
              <a:gdLst>
                <a:gd name="T0" fmla="*/ 6 w 6"/>
                <a:gd name="T1" fmla="*/ 11 h 13"/>
                <a:gd name="T2" fmla="*/ 4 w 6"/>
                <a:gd name="T3" fmla="*/ 13 h 13"/>
                <a:gd name="T4" fmla="*/ 2 w 6"/>
                <a:gd name="T5" fmla="*/ 13 h 13"/>
                <a:gd name="T6" fmla="*/ 2 w 6"/>
                <a:gd name="T7" fmla="*/ 11 h 13"/>
                <a:gd name="T8" fmla="*/ 2 w 6"/>
                <a:gd name="T9" fmla="*/ 8 h 13"/>
                <a:gd name="T10" fmla="*/ 0 w 6"/>
                <a:gd name="T11" fmla="*/ 8 h 13"/>
                <a:gd name="T12" fmla="*/ 2 w 6"/>
                <a:gd name="T13" fmla="*/ 6 h 13"/>
                <a:gd name="T14" fmla="*/ 4 w 6"/>
                <a:gd name="T15" fmla="*/ 0 h 13"/>
                <a:gd name="T16" fmla="*/ 6 w 6"/>
                <a:gd name="T17" fmla="*/ 2 h 13"/>
                <a:gd name="T18" fmla="*/ 6 w 6"/>
                <a:gd name="T19" fmla="*/ 4 h 13"/>
                <a:gd name="T20" fmla="*/ 6 w 6"/>
                <a:gd name="T21" fmla="*/ 6 h 13"/>
                <a:gd name="T22" fmla="*/ 4 w 6"/>
                <a:gd name="T23" fmla="*/ 8 h 13"/>
                <a:gd name="T24" fmla="*/ 6 w 6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3">
                  <a:moveTo>
                    <a:pt x="6" y="11"/>
                  </a:moveTo>
                  <a:lnTo>
                    <a:pt x="4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6" y="11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7" name="Freeform 951"/>
            <p:cNvSpPr>
              <a:spLocks/>
            </p:cNvSpPr>
            <p:nvPr/>
          </p:nvSpPr>
          <p:spPr bwMode="auto">
            <a:xfrm>
              <a:off x="6777038" y="3617913"/>
              <a:ext cx="11113" cy="17463"/>
            </a:xfrm>
            <a:custGeom>
              <a:avLst/>
              <a:gdLst>
                <a:gd name="T0" fmla="*/ 4 w 7"/>
                <a:gd name="T1" fmla="*/ 0 h 11"/>
                <a:gd name="T2" fmla="*/ 7 w 7"/>
                <a:gd name="T3" fmla="*/ 2 h 11"/>
                <a:gd name="T4" fmla="*/ 4 w 7"/>
                <a:gd name="T5" fmla="*/ 4 h 11"/>
                <a:gd name="T6" fmla="*/ 7 w 7"/>
                <a:gd name="T7" fmla="*/ 6 h 11"/>
                <a:gd name="T8" fmla="*/ 4 w 7"/>
                <a:gd name="T9" fmla="*/ 11 h 11"/>
                <a:gd name="T10" fmla="*/ 2 w 7"/>
                <a:gd name="T11" fmla="*/ 11 h 11"/>
                <a:gd name="T12" fmla="*/ 2 w 7"/>
                <a:gd name="T13" fmla="*/ 6 h 11"/>
                <a:gd name="T14" fmla="*/ 2 w 7"/>
                <a:gd name="T15" fmla="*/ 4 h 11"/>
                <a:gd name="T16" fmla="*/ 2 w 7"/>
                <a:gd name="T17" fmla="*/ 6 h 11"/>
                <a:gd name="T18" fmla="*/ 0 w 7"/>
                <a:gd name="T19" fmla="*/ 2 h 11"/>
                <a:gd name="T20" fmla="*/ 4 w 7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1">
                  <a:moveTo>
                    <a:pt x="4" y="0"/>
                  </a:moveTo>
                  <a:lnTo>
                    <a:pt x="7" y="2"/>
                  </a:lnTo>
                  <a:lnTo>
                    <a:pt x="4" y="4"/>
                  </a:lnTo>
                  <a:lnTo>
                    <a:pt x="7" y="6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2"/>
                  </a:lnTo>
                  <a:lnTo>
                    <a:pt x="4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8" name="Freeform 952"/>
            <p:cNvSpPr>
              <a:spLocks/>
            </p:cNvSpPr>
            <p:nvPr/>
          </p:nvSpPr>
          <p:spPr bwMode="auto">
            <a:xfrm>
              <a:off x="6618288" y="3617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89" name="Freeform 953"/>
            <p:cNvSpPr>
              <a:spLocks/>
            </p:cNvSpPr>
            <p:nvPr/>
          </p:nvSpPr>
          <p:spPr bwMode="auto">
            <a:xfrm>
              <a:off x="6677025" y="3617913"/>
              <a:ext cx="11113" cy="6350"/>
            </a:xfrm>
            <a:custGeom>
              <a:avLst/>
              <a:gdLst>
                <a:gd name="T0" fmla="*/ 5 w 7"/>
                <a:gd name="T1" fmla="*/ 0 h 4"/>
                <a:gd name="T2" fmla="*/ 7 w 7"/>
                <a:gd name="T3" fmla="*/ 0 h 4"/>
                <a:gd name="T4" fmla="*/ 7 w 7"/>
                <a:gd name="T5" fmla="*/ 2 h 4"/>
                <a:gd name="T6" fmla="*/ 5 w 7"/>
                <a:gd name="T7" fmla="*/ 4 h 4"/>
                <a:gd name="T8" fmla="*/ 0 w 7"/>
                <a:gd name="T9" fmla="*/ 2 h 4"/>
                <a:gd name="T10" fmla="*/ 5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0" y="2"/>
                  </a:lnTo>
                  <a:lnTo>
                    <a:pt x="5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0" name="Freeform 954"/>
            <p:cNvSpPr>
              <a:spLocks/>
            </p:cNvSpPr>
            <p:nvPr/>
          </p:nvSpPr>
          <p:spPr bwMode="auto">
            <a:xfrm>
              <a:off x="6783388" y="3613150"/>
              <a:ext cx="14288" cy="22225"/>
            </a:xfrm>
            <a:custGeom>
              <a:avLst/>
              <a:gdLst>
                <a:gd name="T0" fmla="*/ 5 w 9"/>
                <a:gd name="T1" fmla="*/ 0 h 14"/>
                <a:gd name="T2" fmla="*/ 7 w 9"/>
                <a:gd name="T3" fmla="*/ 3 h 14"/>
                <a:gd name="T4" fmla="*/ 9 w 9"/>
                <a:gd name="T5" fmla="*/ 3 h 14"/>
                <a:gd name="T6" fmla="*/ 9 w 9"/>
                <a:gd name="T7" fmla="*/ 7 h 14"/>
                <a:gd name="T8" fmla="*/ 7 w 9"/>
                <a:gd name="T9" fmla="*/ 5 h 14"/>
                <a:gd name="T10" fmla="*/ 5 w 9"/>
                <a:gd name="T11" fmla="*/ 7 h 14"/>
                <a:gd name="T12" fmla="*/ 5 w 9"/>
                <a:gd name="T13" fmla="*/ 9 h 14"/>
                <a:gd name="T14" fmla="*/ 7 w 9"/>
                <a:gd name="T15" fmla="*/ 11 h 14"/>
                <a:gd name="T16" fmla="*/ 5 w 9"/>
                <a:gd name="T17" fmla="*/ 11 h 14"/>
                <a:gd name="T18" fmla="*/ 0 w 9"/>
                <a:gd name="T19" fmla="*/ 11 h 14"/>
                <a:gd name="T20" fmla="*/ 0 w 9"/>
                <a:gd name="T21" fmla="*/ 14 h 14"/>
                <a:gd name="T22" fmla="*/ 3 w 9"/>
                <a:gd name="T23" fmla="*/ 9 h 14"/>
                <a:gd name="T24" fmla="*/ 0 w 9"/>
                <a:gd name="T25" fmla="*/ 7 h 14"/>
                <a:gd name="T26" fmla="*/ 5 w 9"/>
                <a:gd name="T27" fmla="*/ 5 h 14"/>
                <a:gd name="T28" fmla="*/ 3 w 9"/>
                <a:gd name="T29" fmla="*/ 3 h 14"/>
                <a:gd name="T30" fmla="*/ 3 w 9"/>
                <a:gd name="T31" fmla="*/ 0 h 14"/>
                <a:gd name="T32" fmla="*/ 5 w 9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lnTo>
                    <a:pt x="7" y="3"/>
                  </a:lnTo>
                  <a:lnTo>
                    <a:pt x="9" y="3"/>
                  </a:lnTo>
                  <a:lnTo>
                    <a:pt x="9" y="7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0" y="7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1" name="Freeform 955"/>
            <p:cNvSpPr>
              <a:spLocks/>
            </p:cNvSpPr>
            <p:nvPr/>
          </p:nvSpPr>
          <p:spPr bwMode="auto">
            <a:xfrm>
              <a:off x="6705600" y="3613150"/>
              <a:ext cx="11113" cy="11113"/>
            </a:xfrm>
            <a:custGeom>
              <a:avLst/>
              <a:gdLst>
                <a:gd name="T0" fmla="*/ 3 w 7"/>
                <a:gd name="T1" fmla="*/ 0 h 7"/>
                <a:gd name="T2" fmla="*/ 7 w 7"/>
                <a:gd name="T3" fmla="*/ 3 h 7"/>
                <a:gd name="T4" fmla="*/ 5 w 7"/>
                <a:gd name="T5" fmla="*/ 5 h 7"/>
                <a:gd name="T6" fmla="*/ 7 w 7"/>
                <a:gd name="T7" fmla="*/ 7 h 7"/>
                <a:gd name="T8" fmla="*/ 3 w 7"/>
                <a:gd name="T9" fmla="*/ 7 h 7"/>
                <a:gd name="T10" fmla="*/ 0 w 7"/>
                <a:gd name="T11" fmla="*/ 5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lnTo>
                    <a:pt x="7" y="3"/>
                  </a:lnTo>
                  <a:lnTo>
                    <a:pt x="5" y="5"/>
                  </a:lnTo>
                  <a:lnTo>
                    <a:pt x="7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3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2" name="Freeform 956"/>
            <p:cNvSpPr>
              <a:spLocks/>
            </p:cNvSpPr>
            <p:nvPr/>
          </p:nvSpPr>
          <p:spPr bwMode="auto">
            <a:xfrm>
              <a:off x="6691313" y="3609975"/>
              <a:ext cx="4763" cy="7938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5 h 5"/>
                <a:gd name="T4" fmla="*/ 0 w 3"/>
                <a:gd name="T5" fmla="*/ 2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5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3" name="Freeform 957"/>
            <p:cNvSpPr>
              <a:spLocks/>
            </p:cNvSpPr>
            <p:nvPr/>
          </p:nvSpPr>
          <p:spPr bwMode="auto">
            <a:xfrm>
              <a:off x="6635750" y="3609975"/>
              <a:ext cx="28575" cy="34925"/>
            </a:xfrm>
            <a:custGeom>
              <a:avLst/>
              <a:gdLst>
                <a:gd name="T0" fmla="*/ 11 w 18"/>
                <a:gd name="T1" fmla="*/ 0 h 22"/>
                <a:gd name="T2" fmla="*/ 13 w 18"/>
                <a:gd name="T3" fmla="*/ 0 h 22"/>
                <a:gd name="T4" fmla="*/ 13 w 18"/>
                <a:gd name="T5" fmla="*/ 5 h 22"/>
                <a:gd name="T6" fmla="*/ 13 w 18"/>
                <a:gd name="T7" fmla="*/ 9 h 22"/>
                <a:gd name="T8" fmla="*/ 18 w 18"/>
                <a:gd name="T9" fmla="*/ 11 h 22"/>
                <a:gd name="T10" fmla="*/ 15 w 18"/>
                <a:gd name="T11" fmla="*/ 13 h 22"/>
                <a:gd name="T12" fmla="*/ 11 w 18"/>
                <a:gd name="T13" fmla="*/ 13 h 22"/>
                <a:gd name="T14" fmla="*/ 11 w 18"/>
                <a:gd name="T15" fmla="*/ 20 h 22"/>
                <a:gd name="T16" fmla="*/ 9 w 18"/>
                <a:gd name="T17" fmla="*/ 22 h 22"/>
                <a:gd name="T18" fmla="*/ 6 w 18"/>
                <a:gd name="T19" fmla="*/ 20 h 22"/>
                <a:gd name="T20" fmla="*/ 6 w 18"/>
                <a:gd name="T21" fmla="*/ 18 h 22"/>
                <a:gd name="T22" fmla="*/ 4 w 18"/>
                <a:gd name="T23" fmla="*/ 11 h 22"/>
                <a:gd name="T24" fmla="*/ 6 w 18"/>
                <a:gd name="T25" fmla="*/ 11 h 22"/>
                <a:gd name="T26" fmla="*/ 6 w 18"/>
                <a:gd name="T27" fmla="*/ 9 h 22"/>
                <a:gd name="T28" fmla="*/ 4 w 18"/>
                <a:gd name="T29" fmla="*/ 9 h 22"/>
                <a:gd name="T30" fmla="*/ 6 w 18"/>
                <a:gd name="T31" fmla="*/ 9 h 22"/>
                <a:gd name="T32" fmla="*/ 6 w 18"/>
                <a:gd name="T33" fmla="*/ 11 h 22"/>
                <a:gd name="T34" fmla="*/ 4 w 18"/>
                <a:gd name="T35" fmla="*/ 11 h 22"/>
                <a:gd name="T36" fmla="*/ 4 w 18"/>
                <a:gd name="T37" fmla="*/ 9 h 22"/>
                <a:gd name="T38" fmla="*/ 0 w 18"/>
                <a:gd name="T39" fmla="*/ 9 h 22"/>
                <a:gd name="T40" fmla="*/ 0 w 18"/>
                <a:gd name="T41" fmla="*/ 7 h 22"/>
                <a:gd name="T42" fmla="*/ 2 w 18"/>
                <a:gd name="T43" fmla="*/ 7 h 22"/>
                <a:gd name="T44" fmla="*/ 6 w 18"/>
                <a:gd name="T45" fmla="*/ 5 h 22"/>
                <a:gd name="T46" fmla="*/ 9 w 18"/>
                <a:gd name="T47" fmla="*/ 2 h 22"/>
                <a:gd name="T48" fmla="*/ 6 w 18"/>
                <a:gd name="T49" fmla="*/ 0 h 22"/>
                <a:gd name="T50" fmla="*/ 11 w 18"/>
                <a:gd name="T5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" h="22">
                  <a:moveTo>
                    <a:pt x="11" y="0"/>
                  </a:moveTo>
                  <a:lnTo>
                    <a:pt x="13" y="0"/>
                  </a:lnTo>
                  <a:lnTo>
                    <a:pt x="13" y="5"/>
                  </a:lnTo>
                  <a:lnTo>
                    <a:pt x="13" y="9"/>
                  </a:lnTo>
                  <a:lnTo>
                    <a:pt x="18" y="11"/>
                  </a:lnTo>
                  <a:lnTo>
                    <a:pt x="15" y="13"/>
                  </a:lnTo>
                  <a:lnTo>
                    <a:pt x="11" y="13"/>
                  </a:lnTo>
                  <a:lnTo>
                    <a:pt x="11" y="20"/>
                  </a:lnTo>
                  <a:lnTo>
                    <a:pt x="9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11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4" name="Freeform 958"/>
            <p:cNvSpPr>
              <a:spLocks/>
            </p:cNvSpPr>
            <p:nvPr/>
          </p:nvSpPr>
          <p:spPr bwMode="auto">
            <a:xfrm>
              <a:off x="6765925" y="3609975"/>
              <a:ext cx="17463" cy="28575"/>
            </a:xfrm>
            <a:custGeom>
              <a:avLst/>
              <a:gdLst>
                <a:gd name="T0" fmla="*/ 2 w 11"/>
                <a:gd name="T1" fmla="*/ 0 h 18"/>
                <a:gd name="T2" fmla="*/ 7 w 11"/>
                <a:gd name="T3" fmla="*/ 0 h 18"/>
                <a:gd name="T4" fmla="*/ 7 w 11"/>
                <a:gd name="T5" fmla="*/ 9 h 18"/>
                <a:gd name="T6" fmla="*/ 9 w 11"/>
                <a:gd name="T7" fmla="*/ 11 h 18"/>
                <a:gd name="T8" fmla="*/ 7 w 11"/>
                <a:gd name="T9" fmla="*/ 16 h 18"/>
                <a:gd name="T10" fmla="*/ 11 w 11"/>
                <a:gd name="T11" fmla="*/ 16 h 18"/>
                <a:gd name="T12" fmla="*/ 11 w 11"/>
                <a:gd name="T13" fmla="*/ 18 h 18"/>
                <a:gd name="T14" fmla="*/ 7 w 11"/>
                <a:gd name="T15" fmla="*/ 16 h 18"/>
                <a:gd name="T16" fmla="*/ 7 w 11"/>
                <a:gd name="T17" fmla="*/ 13 h 18"/>
                <a:gd name="T18" fmla="*/ 5 w 11"/>
                <a:gd name="T19" fmla="*/ 11 h 18"/>
                <a:gd name="T20" fmla="*/ 0 w 11"/>
                <a:gd name="T21" fmla="*/ 11 h 18"/>
                <a:gd name="T22" fmla="*/ 0 w 11"/>
                <a:gd name="T23" fmla="*/ 7 h 18"/>
                <a:gd name="T24" fmla="*/ 0 w 11"/>
                <a:gd name="T25" fmla="*/ 2 h 18"/>
                <a:gd name="T26" fmla="*/ 2 w 11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lnTo>
                    <a:pt x="7" y="0"/>
                  </a:lnTo>
                  <a:lnTo>
                    <a:pt x="7" y="9"/>
                  </a:lnTo>
                  <a:lnTo>
                    <a:pt x="9" y="11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5" name="Freeform 959"/>
            <p:cNvSpPr>
              <a:spLocks/>
            </p:cNvSpPr>
            <p:nvPr/>
          </p:nvSpPr>
          <p:spPr bwMode="auto">
            <a:xfrm>
              <a:off x="6710363" y="3606800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6" name="Freeform 960"/>
            <p:cNvSpPr>
              <a:spLocks/>
            </p:cNvSpPr>
            <p:nvPr/>
          </p:nvSpPr>
          <p:spPr bwMode="auto">
            <a:xfrm>
              <a:off x="6586538" y="3606800"/>
              <a:ext cx="26988" cy="55563"/>
            </a:xfrm>
            <a:custGeom>
              <a:avLst/>
              <a:gdLst>
                <a:gd name="T0" fmla="*/ 13 w 17"/>
                <a:gd name="T1" fmla="*/ 0 h 35"/>
                <a:gd name="T2" fmla="*/ 17 w 17"/>
                <a:gd name="T3" fmla="*/ 9 h 35"/>
                <a:gd name="T4" fmla="*/ 17 w 17"/>
                <a:gd name="T5" fmla="*/ 11 h 35"/>
                <a:gd name="T6" fmla="*/ 17 w 17"/>
                <a:gd name="T7" fmla="*/ 18 h 35"/>
                <a:gd name="T8" fmla="*/ 15 w 17"/>
                <a:gd name="T9" fmla="*/ 27 h 35"/>
                <a:gd name="T10" fmla="*/ 15 w 17"/>
                <a:gd name="T11" fmla="*/ 31 h 35"/>
                <a:gd name="T12" fmla="*/ 13 w 17"/>
                <a:gd name="T13" fmla="*/ 35 h 35"/>
                <a:gd name="T14" fmla="*/ 8 w 17"/>
                <a:gd name="T15" fmla="*/ 35 h 35"/>
                <a:gd name="T16" fmla="*/ 0 w 17"/>
                <a:gd name="T17" fmla="*/ 31 h 35"/>
                <a:gd name="T18" fmla="*/ 0 w 17"/>
                <a:gd name="T19" fmla="*/ 29 h 35"/>
                <a:gd name="T20" fmla="*/ 0 w 17"/>
                <a:gd name="T21" fmla="*/ 22 h 35"/>
                <a:gd name="T22" fmla="*/ 2 w 17"/>
                <a:gd name="T23" fmla="*/ 20 h 35"/>
                <a:gd name="T24" fmla="*/ 4 w 17"/>
                <a:gd name="T25" fmla="*/ 13 h 35"/>
                <a:gd name="T26" fmla="*/ 11 w 17"/>
                <a:gd name="T27" fmla="*/ 2 h 35"/>
                <a:gd name="T28" fmla="*/ 13 w 17"/>
                <a:gd name="T2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35">
                  <a:moveTo>
                    <a:pt x="13" y="0"/>
                  </a:moveTo>
                  <a:lnTo>
                    <a:pt x="17" y="9"/>
                  </a:lnTo>
                  <a:lnTo>
                    <a:pt x="17" y="11"/>
                  </a:lnTo>
                  <a:lnTo>
                    <a:pt x="17" y="18"/>
                  </a:lnTo>
                  <a:lnTo>
                    <a:pt x="15" y="27"/>
                  </a:lnTo>
                  <a:lnTo>
                    <a:pt x="15" y="31"/>
                  </a:lnTo>
                  <a:lnTo>
                    <a:pt x="13" y="35"/>
                  </a:lnTo>
                  <a:lnTo>
                    <a:pt x="8" y="35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11" y="2"/>
                  </a:lnTo>
                  <a:lnTo>
                    <a:pt x="13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7" name="Freeform 961"/>
            <p:cNvSpPr>
              <a:spLocks/>
            </p:cNvSpPr>
            <p:nvPr/>
          </p:nvSpPr>
          <p:spPr bwMode="auto">
            <a:xfrm>
              <a:off x="6748463" y="3606800"/>
              <a:ext cx="17463" cy="17463"/>
            </a:xfrm>
            <a:custGeom>
              <a:avLst/>
              <a:gdLst>
                <a:gd name="T0" fmla="*/ 4 w 11"/>
                <a:gd name="T1" fmla="*/ 0 h 11"/>
                <a:gd name="T2" fmla="*/ 4 w 11"/>
                <a:gd name="T3" fmla="*/ 2 h 11"/>
                <a:gd name="T4" fmla="*/ 7 w 11"/>
                <a:gd name="T5" fmla="*/ 0 h 11"/>
                <a:gd name="T6" fmla="*/ 9 w 11"/>
                <a:gd name="T7" fmla="*/ 0 h 11"/>
                <a:gd name="T8" fmla="*/ 11 w 11"/>
                <a:gd name="T9" fmla="*/ 2 h 11"/>
                <a:gd name="T10" fmla="*/ 9 w 11"/>
                <a:gd name="T11" fmla="*/ 4 h 11"/>
                <a:gd name="T12" fmla="*/ 9 w 11"/>
                <a:gd name="T13" fmla="*/ 2 h 11"/>
                <a:gd name="T14" fmla="*/ 9 w 11"/>
                <a:gd name="T15" fmla="*/ 7 h 11"/>
                <a:gd name="T16" fmla="*/ 4 w 11"/>
                <a:gd name="T17" fmla="*/ 11 h 11"/>
                <a:gd name="T18" fmla="*/ 4 w 11"/>
                <a:gd name="T19" fmla="*/ 7 h 11"/>
                <a:gd name="T20" fmla="*/ 0 w 11"/>
                <a:gd name="T21" fmla="*/ 7 h 11"/>
                <a:gd name="T22" fmla="*/ 2 w 11"/>
                <a:gd name="T23" fmla="*/ 2 h 11"/>
                <a:gd name="T24" fmla="*/ 2 w 11"/>
                <a:gd name="T25" fmla="*/ 0 h 11"/>
                <a:gd name="T26" fmla="*/ 4 w 11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1">
                  <a:moveTo>
                    <a:pt x="4" y="0"/>
                  </a:moveTo>
                  <a:lnTo>
                    <a:pt x="4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7"/>
                  </a:lnTo>
                  <a:lnTo>
                    <a:pt x="4" y="11"/>
                  </a:lnTo>
                  <a:lnTo>
                    <a:pt x="4" y="7"/>
                  </a:lnTo>
                  <a:lnTo>
                    <a:pt x="0" y="7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8" name="Freeform 962"/>
            <p:cNvSpPr>
              <a:spLocks/>
            </p:cNvSpPr>
            <p:nvPr/>
          </p:nvSpPr>
          <p:spPr bwMode="auto">
            <a:xfrm>
              <a:off x="6791325" y="3603625"/>
              <a:ext cx="17463" cy="23813"/>
            </a:xfrm>
            <a:custGeom>
              <a:avLst/>
              <a:gdLst>
                <a:gd name="T0" fmla="*/ 4 w 11"/>
                <a:gd name="T1" fmla="*/ 0 h 15"/>
                <a:gd name="T2" fmla="*/ 11 w 11"/>
                <a:gd name="T3" fmla="*/ 4 h 15"/>
                <a:gd name="T4" fmla="*/ 11 w 11"/>
                <a:gd name="T5" fmla="*/ 6 h 15"/>
                <a:gd name="T6" fmla="*/ 9 w 11"/>
                <a:gd name="T7" fmla="*/ 4 h 15"/>
                <a:gd name="T8" fmla="*/ 6 w 11"/>
                <a:gd name="T9" fmla="*/ 2 h 15"/>
                <a:gd name="T10" fmla="*/ 9 w 11"/>
                <a:gd name="T11" fmla="*/ 4 h 15"/>
                <a:gd name="T12" fmla="*/ 11 w 11"/>
                <a:gd name="T13" fmla="*/ 6 h 15"/>
                <a:gd name="T14" fmla="*/ 11 w 11"/>
                <a:gd name="T15" fmla="*/ 9 h 15"/>
                <a:gd name="T16" fmla="*/ 11 w 11"/>
                <a:gd name="T17" fmla="*/ 11 h 15"/>
                <a:gd name="T18" fmla="*/ 9 w 11"/>
                <a:gd name="T19" fmla="*/ 9 h 15"/>
                <a:gd name="T20" fmla="*/ 9 w 11"/>
                <a:gd name="T21" fmla="*/ 11 h 15"/>
                <a:gd name="T22" fmla="*/ 6 w 11"/>
                <a:gd name="T23" fmla="*/ 11 h 15"/>
                <a:gd name="T24" fmla="*/ 6 w 11"/>
                <a:gd name="T25" fmla="*/ 15 h 15"/>
                <a:gd name="T26" fmla="*/ 4 w 11"/>
                <a:gd name="T27" fmla="*/ 15 h 15"/>
                <a:gd name="T28" fmla="*/ 0 w 11"/>
                <a:gd name="T29" fmla="*/ 15 h 15"/>
                <a:gd name="T30" fmla="*/ 2 w 11"/>
                <a:gd name="T31" fmla="*/ 13 h 15"/>
                <a:gd name="T32" fmla="*/ 4 w 11"/>
                <a:gd name="T33" fmla="*/ 11 h 15"/>
                <a:gd name="T34" fmla="*/ 4 w 11"/>
                <a:gd name="T35" fmla="*/ 9 h 15"/>
                <a:gd name="T36" fmla="*/ 2 w 11"/>
                <a:gd name="T37" fmla="*/ 9 h 15"/>
                <a:gd name="T38" fmla="*/ 0 w 11"/>
                <a:gd name="T39" fmla="*/ 6 h 15"/>
                <a:gd name="T40" fmla="*/ 4 w 11"/>
                <a:gd name="T41" fmla="*/ 2 h 15"/>
                <a:gd name="T42" fmla="*/ 2 w 11"/>
                <a:gd name="T43" fmla="*/ 0 h 15"/>
                <a:gd name="T44" fmla="*/ 4 w 11"/>
                <a:gd name="T4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11" y="4"/>
                  </a:lnTo>
                  <a:lnTo>
                    <a:pt x="11" y="6"/>
                  </a:lnTo>
                  <a:lnTo>
                    <a:pt x="9" y="4"/>
                  </a:lnTo>
                  <a:lnTo>
                    <a:pt x="6" y="2"/>
                  </a:lnTo>
                  <a:lnTo>
                    <a:pt x="9" y="4"/>
                  </a:lnTo>
                  <a:lnTo>
                    <a:pt x="11" y="6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9" y="11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4" y="2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599" name="Freeform 963"/>
            <p:cNvSpPr>
              <a:spLocks/>
            </p:cNvSpPr>
            <p:nvPr/>
          </p:nvSpPr>
          <p:spPr bwMode="auto">
            <a:xfrm>
              <a:off x="6710363" y="3598863"/>
              <a:ext cx="12700" cy="28575"/>
            </a:xfrm>
            <a:custGeom>
              <a:avLst/>
              <a:gdLst>
                <a:gd name="T0" fmla="*/ 4 w 8"/>
                <a:gd name="T1" fmla="*/ 0 h 18"/>
                <a:gd name="T2" fmla="*/ 6 w 8"/>
                <a:gd name="T3" fmla="*/ 5 h 18"/>
                <a:gd name="T4" fmla="*/ 8 w 8"/>
                <a:gd name="T5" fmla="*/ 5 h 18"/>
                <a:gd name="T6" fmla="*/ 6 w 8"/>
                <a:gd name="T7" fmla="*/ 18 h 18"/>
                <a:gd name="T8" fmla="*/ 4 w 8"/>
                <a:gd name="T9" fmla="*/ 16 h 18"/>
                <a:gd name="T10" fmla="*/ 4 w 8"/>
                <a:gd name="T11" fmla="*/ 14 h 18"/>
                <a:gd name="T12" fmla="*/ 4 w 8"/>
                <a:gd name="T13" fmla="*/ 12 h 18"/>
                <a:gd name="T14" fmla="*/ 0 w 8"/>
                <a:gd name="T15" fmla="*/ 7 h 18"/>
                <a:gd name="T16" fmla="*/ 4 w 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8">
                  <a:moveTo>
                    <a:pt x="4" y="0"/>
                  </a:moveTo>
                  <a:lnTo>
                    <a:pt x="6" y="5"/>
                  </a:lnTo>
                  <a:lnTo>
                    <a:pt x="8" y="5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4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0" name="Freeform 964"/>
            <p:cNvSpPr>
              <a:spLocks/>
            </p:cNvSpPr>
            <p:nvPr/>
          </p:nvSpPr>
          <p:spPr bwMode="auto">
            <a:xfrm>
              <a:off x="6607175" y="3598863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1" name="Freeform 965"/>
            <p:cNvSpPr>
              <a:spLocks/>
            </p:cNvSpPr>
            <p:nvPr/>
          </p:nvSpPr>
          <p:spPr bwMode="auto">
            <a:xfrm>
              <a:off x="6759575" y="3598863"/>
              <a:ext cx="6350" cy="11113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3 h 7"/>
                <a:gd name="T4" fmla="*/ 4 w 4"/>
                <a:gd name="T5" fmla="*/ 7 h 7"/>
                <a:gd name="T6" fmla="*/ 2 w 4"/>
                <a:gd name="T7" fmla="*/ 5 h 7"/>
                <a:gd name="T8" fmla="*/ 0 w 4"/>
                <a:gd name="T9" fmla="*/ 5 h 7"/>
                <a:gd name="T10" fmla="*/ 2 w 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4" y="3"/>
                  </a:lnTo>
                  <a:lnTo>
                    <a:pt x="4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2" name="Freeform 966"/>
            <p:cNvSpPr>
              <a:spLocks/>
            </p:cNvSpPr>
            <p:nvPr/>
          </p:nvSpPr>
          <p:spPr bwMode="auto">
            <a:xfrm>
              <a:off x="6696075" y="3598863"/>
              <a:ext cx="9525" cy="22225"/>
            </a:xfrm>
            <a:custGeom>
              <a:avLst/>
              <a:gdLst>
                <a:gd name="T0" fmla="*/ 4 w 6"/>
                <a:gd name="T1" fmla="*/ 3 h 14"/>
                <a:gd name="T2" fmla="*/ 6 w 6"/>
                <a:gd name="T3" fmla="*/ 0 h 14"/>
                <a:gd name="T4" fmla="*/ 6 w 6"/>
                <a:gd name="T5" fmla="*/ 3 h 14"/>
                <a:gd name="T6" fmla="*/ 6 w 6"/>
                <a:gd name="T7" fmla="*/ 7 h 14"/>
                <a:gd name="T8" fmla="*/ 4 w 6"/>
                <a:gd name="T9" fmla="*/ 12 h 14"/>
                <a:gd name="T10" fmla="*/ 4 w 6"/>
                <a:gd name="T11" fmla="*/ 14 h 14"/>
                <a:gd name="T12" fmla="*/ 2 w 6"/>
                <a:gd name="T13" fmla="*/ 12 h 14"/>
                <a:gd name="T14" fmla="*/ 0 w 6"/>
                <a:gd name="T15" fmla="*/ 9 h 14"/>
                <a:gd name="T16" fmla="*/ 2 w 6"/>
                <a:gd name="T17" fmla="*/ 7 h 14"/>
                <a:gd name="T18" fmla="*/ 2 w 6"/>
                <a:gd name="T19" fmla="*/ 5 h 14"/>
                <a:gd name="T20" fmla="*/ 4 w 6"/>
                <a:gd name="T21" fmla="*/ 5 h 14"/>
                <a:gd name="T22" fmla="*/ 2 w 6"/>
                <a:gd name="T23" fmla="*/ 0 h 14"/>
                <a:gd name="T24" fmla="*/ 4 w 6"/>
                <a:gd name="T2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4">
                  <a:moveTo>
                    <a:pt x="4" y="3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6" y="7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4" y="5"/>
                  </a:lnTo>
                  <a:lnTo>
                    <a:pt x="2" y="0"/>
                  </a:lnTo>
                  <a:lnTo>
                    <a:pt x="4" y="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3" name="Freeform 967"/>
            <p:cNvSpPr>
              <a:spLocks/>
            </p:cNvSpPr>
            <p:nvPr/>
          </p:nvSpPr>
          <p:spPr bwMode="auto">
            <a:xfrm>
              <a:off x="6670675" y="3598863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4" name="Freeform 968"/>
            <p:cNvSpPr>
              <a:spLocks/>
            </p:cNvSpPr>
            <p:nvPr/>
          </p:nvSpPr>
          <p:spPr bwMode="auto">
            <a:xfrm>
              <a:off x="6664325" y="3598863"/>
              <a:ext cx="23813" cy="25400"/>
            </a:xfrm>
            <a:custGeom>
              <a:avLst/>
              <a:gdLst>
                <a:gd name="T0" fmla="*/ 8 w 15"/>
                <a:gd name="T1" fmla="*/ 0 h 16"/>
                <a:gd name="T2" fmla="*/ 13 w 15"/>
                <a:gd name="T3" fmla="*/ 3 h 16"/>
                <a:gd name="T4" fmla="*/ 15 w 15"/>
                <a:gd name="T5" fmla="*/ 7 h 16"/>
                <a:gd name="T6" fmla="*/ 15 w 15"/>
                <a:gd name="T7" fmla="*/ 9 h 16"/>
                <a:gd name="T8" fmla="*/ 13 w 15"/>
                <a:gd name="T9" fmla="*/ 9 h 16"/>
                <a:gd name="T10" fmla="*/ 8 w 15"/>
                <a:gd name="T11" fmla="*/ 14 h 16"/>
                <a:gd name="T12" fmla="*/ 11 w 15"/>
                <a:gd name="T13" fmla="*/ 16 h 16"/>
                <a:gd name="T14" fmla="*/ 8 w 15"/>
                <a:gd name="T15" fmla="*/ 16 h 16"/>
                <a:gd name="T16" fmla="*/ 6 w 15"/>
                <a:gd name="T17" fmla="*/ 16 h 16"/>
                <a:gd name="T18" fmla="*/ 6 w 15"/>
                <a:gd name="T19" fmla="*/ 14 h 16"/>
                <a:gd name="T20" fmla="*/ 2 w 15"/>
                <a:gd name="T21" fmla="*/ 16 h 16"/>
                <a:gd name="T22" fmla="*/ 0 w 15"/>
                <a:gd name="T23" fmla="*/ 12 h 16"/>
                <a:gd name="T24" fmla="*/ 2 w 15"/>
                <a:gd name="T25" fmla="*/ 5 h 16"/>
                <a:gd name="T26" fmla="*/ 4 w 15"/>
                <a:gd name="T27" fmla="*/ 3 h 16"/>
                <a:gd name="T28" fmla="*/ 4 w 15"/>
                <a:gd name="T29" fmla="*/ 0 h 16"/>
                <a:gd name="T30" fmla="*/ 8 w 15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16">
                  <a:moveTo>
                    <a:pt x="8" y="0"/>
                  </a:moveTo>
                  <a:lnTo>
                    <a:pt x="13" y="3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8" y="14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5" name="Freeform 969"/>
            <p:cNvSpPr>
              <a:spLocks/>
            </p:cNvSpPr>
            <p:nvPr/>
          </p:nvSpPr>
          <p:spPr bwMode="auto">
            <a:xfrm>
              <a:off x="6734175" y="3598863"/>
              <a:ext cx="17463" cy="28575"/>
            </a:xfrm>
            <a:custGeom>
              <a:avLst/>
              <a:gdLst>
                <a:gd name="T0" fmla="*/ 2 w 11"/>
                <a:gd name="T1" fmla="*/ 0 h 18"/>
                <a:gd name="T2" fmla="*/ 7 w 11"/>
                <a:gd name="T3" fmla="*/ 3 h 18"/>
                <a:gd name="T4" fmla="*/ 11 w 11"/>
                <a:gd name="T5" fmla="*/ 7 h 18"/>
                <a:gd name="T6" fmla="*/ 9 w 11"/>
                <a:gd name="T7" fmla="*/ 12 h 18"/>
                <a:gd name="T8" fmla="*/ 11 w 11"/>
                <a:gd name="T9" fmla="*/ 12 h 18"/>
                <a:gd name="T10" fmla="*/ 9 w 11"/>
                <a:gd name="T11" fmla="*/ 18 h 18"/>
                <a:gd name="T12" fmla="*/ 9 w 11"/>
                <a:gd name="T13" fmla="*/ 14 h 18"/>
                <a:gd name="T14" fmla="*/ 5 w 11"/>
                <a:gd name="T15" fmla="*/ 16 h 18"/>
                <a:gd name="T16" fmla="*/ 2 w 11"/>
                <a:gd name="T17" fmla="*/ 14 h 18"/>
                <a:gd name="T18" fmla="*/ 2 w 11"/>
                <a:gd name="T19" fmla="*/ 12 h 18"/>
                <a:gd name="T20" fmla="*/ 5 w 11"/>
                <a:gd name="T21" fmla="*/ 9 h 18"/>
                <a:gd name="T22" fmla="*/ 0 w 11"/>
                <a:gd name="T23" fmla="*/ 12 h 18"/>
                <a:gd name="T24" fmla="*/ 0 w 11"/>
                <a:gd name="T25" fmla="*/ 9 h 18"/>
                <a:gd name="T26" fmla="*/ 0 w 11"/>
                <a:gd name="T27" fmla="*/ 7 h 18"/>
                <a:gd name="T28" fmla="*/ 2 w 11"/>
                <a:gd name="T29" fmla="*/ 7 h 18"/>
                <a:gd name="T30" fmla="*/ 0 w 11"/>
                <a:gd name="T31" fmla="*/ 7 h 18"/>
                <a:gd name="T32" fmla="*/ 0 w 11"/>
                <a:gd name="T33" fmla="*/ 9 h 18"/>
                <a:gd name="T34" fmla="*/ 2 w 11"/>
                <a:gd name="T3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8">
                  <a:moveTo>
                    <a:pt x="2" y="0"/>
                  </a:moveTo>
                  <a:lnTo>
                    <a:pt x="7" y="3"/>
                  </a:lnTo>
                  <a:lnTo>
                    <a:pt x="11" y="7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9" y="18"/>
                  </a:lnTo>
                  <a:lnTo>
                    <a:pt x="9" y="14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5" y="9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6" name="Freeform 970"/>
            <p:cNvSpPr>
              <a:spLocks/>
            </p:cNvSpPr>
            <p:nvPr/>
          </p:nvSpPr>
          <p:spPr bwMode="auto">
            <a:xfrm>
              <a:off x="6599238" y="3598863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0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7" name="Freeform 971"/>
            <p:cNvSpPr>
              <a:spLocks/>
            </p:cNvSpPr>
            <p:nvPr/>
          </p:nvSpPr>
          <p:spPr bwMode="auto">
            <a:xfrm>
              <a:off x="6684963" y="3598863"/>
              <a:ext cx="6350" cy="4763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3 h 3"/>
                <a:gd name="T4" fmla="*/ 0 w 4"/>
                <a:gd name="T5" fmla="*/ 0 h 3"/>
                <a:gd name="T6" fmla="*/ 2 w 4"/>
                <a:gd name="T7" fmla="*/ 0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8" name="Freeform 972"/>
            <p:cNvSpPr>
              <a:spLocks/>
            </p:cNvSpPr>
            <p:nvPr/>
          </p:nvSpPr>
          <p:spPr bwMode="auto">
            <a:xfrm>
              <a:off x="6677025" y="3595688"/>
              <a:ext cx="4763" cy="317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09" name="Freeform 973"/>
            <p:cNvSpPr>
              <a:spLocks/>
            </p:cNvSpPr>
            <p:nvPr/>
          </p:nvSpPr>
          <p:spPr bwMode="auto">
            <a:xfrm>
              <a:off x="6716713" y="3595688"/>
              <a:ext cx="11113" cy="11113"/>
            </a:xfrm>
            <a:custGeom>
              <a:avLst/>
              <a:gdLst>
                <a:gd name="T0" fmla="*/ 2 w 7"/>
                <a:gd name="T1" fmla="*/ 0 h 7"/>
                <a:gd name="T2" fmla="*/ 7 w 7"/>
                <a:gd name="T3" fmla="*/ 2 h 7"/>
                <a:gd name="T4" fmla="*/ 4 w 7"/>
                <a:gd name="T5" fmla="*/ 7 h 7"/>
                <a:gd name="T6" fmla="*/ 2 w 7"/>
                <a:gd name="T7" fmla="*/ 7 h 7"/>
                <a:gd name="T8" fmla="*/ 0 w 7"/>
                <a:gd name="T9" fmla="*/ 2 h 7"/>
                <a:gd name="T10" fmla="*/ 2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lnTo>
                    <a:pt x="7" y="2"/>
                  </a:lnTo>
                  <a:lnTo>
                    <a:pt x="4" y="7"/>
                  </a:lnTo>
                  <a:lnTo>
                    <a:pt x="2" y="7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0" name="Freeform 974"/>
            <p:cNvSpPr>
              <a:spLocks/>
            </p:cNvSpPr>
            <p:nvPr/>
          </p:nvSpPr>
          <p:spPr bwMode="auto">
            <a:xfrm>
              <a:off x="6604000" y="3595688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2 w 4"/>
                <a:gd name="T5" fmla="*/ 2 h 2"/>
                <a:gd name="T6" fmla="*/ 0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1" name="Freeform 975"/>
            <p:cNvSpPr>
              <a:spLocks/>
            </p:cNvSpPr>
            <p:nvPr/>
          </p:nvSpPr>
          <p:spPr bwMode="auto">
            <a:xfrm>
              <a:off x="6762750" y="3595688"/>
              <a:ext cx="34925" cy="25400"/>
            </a:xfrm>
            <a:custGeom>
              <a:avLst/>
              <a:gdLst>
                <a:gd name="T0" fmla="*/ 2 w 22"/>
                <a:gd name="T1" fmla="*/ 0 h 16"/>
                <a:gd name="T2" fmla="*/ 4 w 22"/>
                <a:gd name="T3" fmla="*/ 2 h 16"/>
                <a:gd name="T4" fmla="*/ 9 w 22"/>
                <a:gd name="T5" fmla="*/ 0 h 16"/>
                <a:gd name="T6" fmla="*/ 13 w 22"/>
                <a:gd name="T7" fmla="*/ 0 h 16"/>
                <a:gd name="T8" fmla="*/ 22 w 22"/>
                <a:gd name="T9" fmla="*/ 2 h 16"/>
                <a:gd name="T10" fmla="*/ 20 w 22"/>
                <a:gd name="T11" fmla="*/ 5 h 16"/>
                <a:gd name="T12" fmla="*/ 22 w 22"/>
                <a:gd name="T13" fmla="*/ 7 h 16"/>
                <a:gd name="T14" fmla="*/ 20 w 22"/>
                <a:gd name="T15" fmla="*/ 9 h 16"/>
                <a:gd name="T16" fmla="*/ 18 w 22"/>
                <a:gd name="T17" fmla="*/ 9 h 16"/>
                <a:gd name="T18" fmla="*/ 20 w 22"/>
                <a:gd name="T19" fmla="*/ 7 h 16"/>
                <a:gd name="T20" fmla="*/ 18 w 22"/>
                <a:gd name="T21" fmla="*/ 5 h 16"/>
                <a:gd name="T22" fmla="*/ 20 w 22"/>
                <a:gd name="T23" fmla="*/ 7 h 16"/>
                <a:gd name="T24" fmla="*/ 18 w 22"/>
                <a:gd name="T25" fmla="*/ 11 h 16"/>
                <a:gd name="T26" fmla="*/ 18 w 22"/>
                <a:gd name="T27" fmla="*/ 9 h 16"/>
                <a:gd name="T28" fmla="*/ 16 w 22"/>
                <a:gd name="T29" fmla="*/ 9 h 16"/>
                <a:gd name="T30" fmla="*/ 13 w 22"/>
                <a:gd name="T31" fmla="*/ 9 h 16"/>
                <a:gd name="T32" fmla="*/ 13 w 22"/>
                <a:gd name="T33" fmla="*/ 7 h 16"/>
                <a:gd name="T34" fmla="*/ 11 w 22"/>
                <a:gd name="T35" fmla="*/ 7 h 16"/>
                <a:gd name="T36" fmla="*/ 13 w 22"/>
                <a:gd name="T37" fmla="*/ 7 h 16"/>
                <a:gd name="T38" fmla="*/ 13 w 22"/>
                <a:gd name="T39" fmla="*/ 9 h 16"/>
                <a:gd name="T40" fmla="*/ 18 w 22"/>
                <a:gd name="T41" fmla="*/ 11 h 16"/>
                <a:gd name="T42" fmla="*/ 16 w 22"/>
                <a:gd name="T43" fmla="*/ 11 h 16"/>
                <a:gd name="T44" fmla="*/ 16 w 22"/>
                <a:gd name="T45" fmla="*/ 14 h 16"/>
                <a:gd name="T46" fmla="*/ 13 w 22"/>
                <a:gd name="T47" fmla="*/ 14 h 16"/>
                <a:gd name="T48" fmla="*/ 9 w 22"/>
                <a:gd name="T49" fmla="*/ 16 h 16"/>
                <a:gd name="T50" fmla="*/ 9 w 22"/>
                <a:gd name="T51" fmla="*/ 14 h 16"/>
                <a:gd name="T52" fmla="*/ 9 w 22"/>
                <a:gd name="T53" fmla="*/ 9 h 16"/>
                <a:gd name="T54" fmla="*/ 4 w 22"/>
                <a:gd name="T55" fmla="*/ 9 h 16"/>
                <a:gd name="T56" fmla="*/ 4 w 22"/>
                <a:gd name="T57" fmla="*/ 5 h 16"/>
                <a:gd name="T58" fmla="*/ 0 w 22"/>
                <a:gd name="T59" fmla="*/ 0 h 16"/>
                <a:gd name="T60" fmla="*/ 2 w 22"/>
                <a:gd name="T6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16">
                  <a:moveTo>
                    <a:pt x="2" y="0"/>
                  </a:moveTo>
                  <a:lnTo>
                    <a:pt x="4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22" y="2"/>
                  </a:lnTo>
                  <a:lnTo>
                    <a:pt x="20" y="5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2" name="Freeform 976"/>
            <p:cNvSpPr>
              <a:spLocks/>
            </p:cNvSpPr>
            <p:nvPr/>
          </p:nvSpPr>
          <p:spPr bwMode="auto">
            <a:xfrm>
              <a:off x="6737350" y="3592513"/>
              <a:ext cx="25400" cy="17463"/>
            </a:xfrm>
            <a:custGeom>
              <a:avLst/>
              <a:gdLst>
                <a:gd name="T0" fmla="*/ 3 w 16"/>
                <a:gd name="T1" fmla="*/ 0 h 11"/>
                <a:gd name="T2" fmla="*/ 5 w 16"/>
                <a:gd name="T3" fmla="*/ 2 h 11"/>
                <a:gd name="T4" fmla="*/ 7 w 16"/>
                <a:gd name="T5" fmla="*/ 2 h 11"/>
                <a:gd name="T6" fmla="*/ 14 w 16"/>
                <a:gd name="T7" fmla="*/ 2 h 11"/>
                <a:gd name="T8" fmla="*/ 16 w 16"/>
                <a:gd name="T9" fmla="*/ 4 h 11"/>
                <a:gd name="T10" fmla="*/ 14 w 16"/>
                <a:gd name="T11" fmla="*/ 7 h 11"/>
                <a:gd name="T12" fmla="*/ 11 w 16"/>
                <a:gd name="T13" fmla="*/ 11 h 11"/>
                <a:gd name="T14" fmla="*/ 11 w 16"/>
                <a:gd name="T15" fmla="*/ 9 h 11"/>
                <a:gd name="T16" fmla="*/ 9 w 16"/>
                <a:gd name="T17" fmla="*/ 9 h 11"/>
                <a:gd name="T18" fmla="*/ 7 w 16"/>
                <a:gd name="T19" fmla="*/ 9 h 11"/>
                <a:gd name="T20" fmla="*/ 5 w 16"/>
                <a:gd name="T21" fmla="*/ 7 h 11"/>
                <a:gd name="T22" fmla="*/ 0 w 16"/>
                <a:gd name="T23" fmla="*/ 4 h 11"/>
                <a:gd name="T24" fmla="*/ 3 w 16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1">
                  <a:moveTo>
                    <a:pt x="3" y="0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14" y="2"/>
                  </a:lnTo>
                  <a:lnTo>
                    <a:pt x="16" y="4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3" name="Freeform 977"/>
            <p:cNvSpPr>
              <a:spLocks/>
            </p:cNvSpPr>
            <p:nvPr/>
          </p:nvSpPr>
          <p:spPr bwMode="auto">
            <a:xfrm>
              <a:off x="6613525" y="35925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4" name="Freeform 978"/>
            <p:cNvSpPr>
              <a:spLocks/>
            </p:cNvSpPr>
            <p:nvPr/>
          </p:nvSpPr>
          <p:spPr bwMode="auto">
            <a:xfrm>
              <a:off x="6742113" y="3581400"/>
              <a:ext cx="17463" cy="14288"/>
            </a:xfrm>
            <a:custGeom>
              <a:avLst/>
              <a:gdLst>
                <a:gd name="T0" fmla="*/ 2 w 11"/>
                <a:gd name="T1" fmla="*/ 0 h 9"/>
                <a:gd name="T2" fmla="*/ 4 w 11"/>
                <a:gd name="T3" fmla="*/ 3 h 9"/>
                <a:gd name="T4" fmla="*/ 2 w 11"/>
                <a:gd name="T5" fmla="*/ 5 h 9"/>
                <a:gd name="T6" fmla="*/ 6 w 11"/>
                <a:gd name="T7" fmla="*/ 7 h 9"/>
                <a:gd name="T8" fmla="*/ 8 w 11"/>
                <a:gd name="T9" fmla="*/ 5 h 9"/>
                <a:gd name="T10" fmla="*/ 8 w 11"/>
                <a:gd name="T11" fmla="*/ 7 h 9"/>
                <a:gd name="T12" fmla="*/ 11 w 11"/>
                <a:gd name="T13" fmla="*/ 7 h 9"/>
                <a:gd name="T14" fmla="*/ 11 w 11"/>
                <a:gd name="T15" fmla="*/ 9 h 9"/>
                <a:gd name="T16" fmla="*/ 8 w 11"/>
                <a:gd name="T17" fmla="*/ 9 h 9"/>
                <a:gd name="T18" fmla="*/ 4 w 11"/>
                <a:gd name="T19" fmla="*/ 7 h 9"/>
                <a:gd name="T20" fmla="*/ 0 w 11"/>
                <a:gd name="T21" fmla="*/ 9 h 9"/>
                <a:gd name="T22" fmla="*/ 0 w 11"/>
                <a:gd name="T23" fmla="*/ 7 h 9"/>
                <a:gd name="T24" fmla="*/ 0 w 11"/>
                <a:gd name="T25" fmla="*/ 3 h 9"/>
                <a:gd name="T26" fmla="*/ 2 w 11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8" y="9"/>
                  </a:lnTo>
                  <a:lnTo>
                    <a:pt x="4" y="7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5" name="Freeform 979"/>
            <p:cNvSpPr>
              <a:spLocks/>
            </p:cNvSpPr>
            <p:nvPr/>
          </p:nvSpPr>
          <p:spPr bwMode="auto">
            <a:xfrm>
              <a:off x="6745288" y="3575050"/>
              <a:ext cx="3175" cy="6350"/>
            </a:xfrm>
            <a:custGeom>
              <a:avLst/>
              <a:gdLst>
                <a:gd name="T0" fmla="*/ 2 w 2"/>
                <a:gd name="T1" fmla="*/ 2 h 4"/>
                <a:gd name="T2" fmla="*/ 0 w 2"/>
                <a:gd name="T3" fmla="*/ 4 h 4"/>
                <a:gd name="T4" fmla="*/ 2 w 2"/>
                <a:gd name="T5" fmla="*/ 0 h 4"/>
                <a:gd name="T6" fmla="*/ 2 w 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6" name="Freeform 980"/>
            <p:cNvSpPr>
              <a:spLocks/>
            </p:cNvSpPr>
            <p:nvPr/>
          </p:nvSpPr>
          <p:spPr bwMode="auto">
            <a:xfrm>
              <a:off x="6719888" y="3575050"/>
              <a:ext cx="17463" cy="17463"/>
            </a:xfrm>
            <a:custGeom>
              <a:avLst/>
              <a:gdLst>
                <a:gd name="T0" fmla="*/ 5 w 11"/>
                <a:gd name="T1" fmla="*/ 0 h 11"/>
                <a:gd name="T2" fmla="*/ 11 w 11"/>
                <a:gd name="T3" fmla="*/ 2 h 11"/>
                <a:gd name="T4" fmla="*/ 9 w 11"/>
                <a:gd name="T5" fmla="*/ 7 h 11"/>
                <a:gd name="T6" fmla="*/ 7 w 11"/>
                <a:gd name="T7" fmla="*/ 7 h 11"/>
                <a:gd name="T8" fmla="*/ 9 w 11"/>
                <a:gd name="T9" fmla="*/ 4 h 11"/>
                <a:gd name="T10" fmla="*/ 7 w 11"/>
                <a:gd name="T11" fmla="*/ 4 h 11"/>
                <a:gd name="T12" fmla="*/ 9 w 11"/>
                <a:gd name="T13" fmla="*/ 4 h 11"/>
                <a:gd name="T14" fmla="*/ 7 w 11"/>
                <a:gd name="T15" fmla="*/ 7 h 11"/>
                <a:gd name="T16" fmla="*/ 9 w 11"/>
                <a:gd name="T17" fmla="*/ 7 h 11"/>
                <a:gd name="T18" fmla="*/ 5 w 11"/>
                <a:gd name="T19" fmla="*/ 9 h 11"/>
                <a:gd name="T20" fmla="*/ 7 w 11"/>
                <a:gd name="T21" fmla="*/ 9 h 11"/>
                <a:gd name="T22" fmla="*/ 7 w 11"/>
                <a:gd name="T23" fmla="*/ 11 h 11"/>
                <a:gd name="T24" fmla="*/ 0 w 11"/>
                <a:gd name="T25" fmla="*/ 9 h 11"/>
                <a:gd name="T26" fmla="*/ 0 w 11"/>
                <a:gd name="T27" fmla="*/ 2 h 11"/>
                <a:gd name="T28" fmla="*/ 5 w 11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lnTo>
                    <a:pt x="11" y="2"/>
                  </a:lnTo>
                  <a:lnTo>
                    <a:pt x="9" y="7"/>
                  </a:lnTo>
                  <a:lnTo>
                    <a:pt x="7" y="7"/>
                  </a:lnTo>
                  <a:lnTo>
                    <a:pt x="9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7" y="7"/>
                  </a:lnTo>
                  <a:lnTo>
                    <a:pt x="9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0" y="9"/>
                  </a:lnTo>
                  <a:lnTo>
                    <a:pt x="0" y="2"/>
                  </a:lnTo>
                  <a:lnTo>
                    <a:pt x="5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7" name="Freeform 981"/>
            <p:cNvSpPr>
              <a:spLocks/>
            </p:cNvSpPr>
            <p:nvPr/>
          </p:nvSpPr>
          <p:spPr bwMode="auto">
            <a:xfrm>
              <a:off x="6586538" y="3571875"/>
              <a:ext cx="20638" cy="26988"/>
            </a:xfrm>
            <a:custGeom>
              <a:avLst/>
              <a:gdLst>
                <a:gd name="T0" fmla="*/ 13 w 13"/>
                <a:gd name="T1" fmla="*/ 0 h 17"/>
                <a:gd name="T2" fmla="*/ 6 w 13"/>
                <a:gd name="T3" fmla="*/ 13 h 17"/>
                <a:gd name="T4" fmla="*/ 0 w 13"/>
                <a:gd name="T5" fmla="*/ 17 h 17"/>
                <a:gd name="T6" fmla="*/ 2 w 13"/>
                <a:gd name="T7" fmla="*/ 11 h 17"/>
                <a:gd name="T8" fmla="*/ 4 w 13"/>
                <a:gd name="T9" fmla="*/ 4 h 17"/>
                <a:gd name="T10" fmla="*/ 6 w 13"/>
                <a:gd name="T11" fmla="*/ 2 h 17"/>
                <a:gd name="T12" fmla="*/ 13 w 1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lnTo>
                    <a:pt x="6" y="13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4"/>
                  </a:lnTo>
                  <a:lnTo>
                    <a:pt x="6" y="2"/>
                  </a:lnTo>
                  <a:lnTo>
                    <a:pt x="13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8" name="Freeform 982"/>
            <p:cNvSpPr>
              <a:spLocks/>
            </p:cNvSpPr>
            <p:nvPr/>
          </p:nvSpPr>
          <p:spPr bwMode="auto">
            <a:xfrm>
              <a:off x="6748463" y="3571875"/>
              <a:ext cx="34925" cy="23813"/>
            </a:xfrm>
            <a:custGeom>
              <a:avLst/>
              <a:gdLst>
                <a:gd name="T0" fmla="*/ 7 w 22"/>
                <a:gd name="T1" fmla="*/ 2 h 15"/>
                <a:gd name="T2" fmla="*/ 13 w 22"/>
                <a:gd name="T3" fmla="*/ 2 h 15"/>
                <a:gd name="T4" fmla="*/ 16 w 22"/>
                <a:gd name="T5" fmla="*/ 0 h 15"/>
                <a:gd name="T6" fmla="*/ 16 w 22"/>
                <a:gd name="T7" fmla="*/ 2 h 15"/>
                <a:gd name="T8" fmla="*/ 20 w 22"/>
                <a:gd name="T9" fmla="*/ 2 h 15"/>
                <a:gd name="T10" fmla="*/ 22 w 22"/>
                <a:gd name="T11" fmla="*/ 13 h 15"/>
                <a:gd name="T12" fmla="*/ 13 w 22"/>
                <a:gd name="T13" fmla="*/ 15 h 15"/>
                <a:gd name="T14" fmla="*/ 9 w 22"/>
                <a:gd name="T15" fmla="*/ 13 h 15"/>
                <a:gd name="T16" fmla="*/ 4 w 22"/>
                <a:gd name="T17" fmla="*/ 13 h 15"/>
                <a:gd name="T18" fmla="*/ 4 w 22"/>
                <a:gd name="T19" fmla="*/ 11 h 15"/>
                <a:gd name="T20" fmla="*/ 2 w 22"/>
                <a:gd name="T21" fmla="*/ 13 h 15"/>
                <a:gd name="T22" fmla="*/ 0 w 22"/>
                <a:gd name="T23" fmla="*/ 11 h 15"/>
                <a:gd name="T24" fmla="*/ 0 w 22"/>
                <a:gd name="T25" fmla="*/ 6 h 15"/>
                <a:gd name="T26" fmla="*/ 2 w 22"/>
                <a:gd name="T27" fmla="*/ 6 h 15"/>
                <a:gd name="T28" fmla="*/ 4 w 22"/>
                <a:gd name="T29" fmla="*/ 6 h 15"/>
                <a:gd name="T30" fmla="*/ 2 w 22"/>
                <a:gd name="T31" fmla="*/ 9 h 15"/>
                <a:gd name="T32" fmla="*/ 7 w 22"/>
                <a:gd name="T33" fmla="*/ 9 h 15"/>
                <a:gd name="T34" fmla="*/ 2 w 22"/>
                <a:gd name="T35" fmla="*/ 9 h 15"/>
                <a:gd name="T36" fmla="*/ 4 w 22"/>
                <a:gd name="T37" fmla="*/ 6 h 15"/>
                <a:gd name="T38" fmla="*/ 2 w 22"/>
                <a:gd name="T39" fmla="*/ 6 h 15"/>
                <a:gd name="T40" fmla="*/ 0 w 22"/>
                <a:gd name="T41" fmla="*/ 6 h 15"/>
                <a:gd name="T42" fmla="*/ 0 w 22"/>
                <a:gd name="T43" fmla="*/ 4 h 15"/>
                <a:gd name="T44" fmla="*/ 2 w 22"/>
                <a:gd name="T45" fmla="*/ 2 h 15"/>
                <a:gd name="T46" fmla="*/ 0 w 22"/>
                <a:gd name="T47" fmla="*/ 2 h 15"/>
                <a:gd name="T48" fmla="*/ 2 w 22"/>
                <a:gd name="T49" fmla="*/ 2 h 15"/>
                <a:gd name="T50" fmla="*/ 7 w 22"/>
                <a:gd name="T51" fmla="*/ 0 h 15"/>
                <a:gd name="T52" fmla="*/ 7 w 22"/>
                <a:gd name="T5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7" y="2"/>
                  </a:moveTo>
                  <a:lnTo>
                    <a:pt x="13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20" y="2"/>
                  </a:lnTo>
                  <a:lnTo>
                    <a:pt x="22" y="13"/>
                  </a:lnTo>
                  <a:lnTo>
                    <a:pt x="13" y="15"/>
                  </a:lnTo>
                  <a:lnTo>
                    <a:pt x="9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9"/>
                  </a:lnTo>
                  <a:lnTo>
                    <a:pt x="7" y="9"/>
                  </a:lnTo>
                  <a:lnTo>
                    <a:pt x="2" y="9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7" y="0"/>
                  </a:lnTo>
                  <a:lnTo>
                    <a:pt x="7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19" name="Freeform 983"/>
            <p:cNvSpPr>
              <a:spLocks/>
            </p:cNvSpPr>
            <p:nvPr/>
          </p:nvSpPr>
          <p:spPr bwMode="auto">
            <a:xfrm>
              <a:off x="6748463" y="3567113"/>
              <a:ext cx="6350" cy="7938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0 h 5"/>
                <a:gd name="T4" fmla="*/ 4 w 4"/>
                <a:gd name="T5" fmla="*/ 3 h 5"/>
                <a:gd name="T6" fmla="*/ 2 w 4"/>
                <a:gd name="T7" fmla="*/ 5 h 5"/>
                <a:gd name="T8" fmla="*/ 0 w 4"/>
                <a:gd name="T9" fmla="*/ 5 h 5"/>
                <a:gd name="T10" fmla="*/ 0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2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0" name="Freeform 984"/>
            <p:cNvSpPr>
              <a:spLocks/>
            </p:cNvSpPr>
            <p:nvPr/>
          </p:nvSpPr>
          <p:spPr bwMode="auto">
            <a:xfrm>
              <a:off x="6769100" y="3563938"/>
              <a:ext cx="11113" cy="11113"/>
            </a:xfrm>
            <a:custGeom>
              <a:avLst/>
              <a:gdLst>
                <a:gd name="T0" fmla="*/ 7 w 7"/>
                <a:gd name="T1" fmla="*/ 2 h 7"/>
                <a:gd name="T2" fmla="*/ 7 w 7"/>
                <a:gd name="T3" fmla="*/ 7 h 7"/>
                <a:gd name="T4" fmla="*/ 5 w 7"/>
                <a:gd name="T5" fmla="*/ 7 h 7"/>
                <a:gd name="T6" fmla="*/ 0 w 7"/>
                <a:gd name="T7" fmla="*/ 2 h 7"/>
                <a:gd name="T8" fmla="*/ 5 w 7"/>
                <a:gd name="T9" fmla="*/ 2 h 7"/>
                <a:gd name="T10" fmla="*/ 5 w 7"/>
                <a:gd name="T11" fmla="*/ 0 h 7"/>
                <a:gd name="T12" fmla="*/ 7 w 7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lnTo>
                    <a:pt x="7" y="7"/>
                  </a:lnTo>
                  <a:lnTo>
                    <a:pt x="5" y="7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1" name="Freeform 985"/>
            <p:cNvSpPr>
              <a:spLocks/>
            </p:cNvSpPr>
            <p:nvPr/>
          </p:nvSpPr>
          <p:spPr bwMode="auto">
            <a:xfrm>
              <a:off x="6794500" y="3563938"/>
              <a:ext cx="25400" cy="31750"/>
            </a:xfrm>
            <a:custGeom>
              <a:avLst/>
              <a:gdLst>
                <a:gd name="T0" fmla="*/ 9 w 16"/>
                <a:gd name="T1" fmla="*/ 2 h 20"/>
                <a:gd name="T2" fmla="*/ 11 w 16"/>
                <a:gd name="T3" fmla="*/ 2 h 20"/>
                <a:gd name="T4" fmla="*/ 16 w 16"/>
                <a:gd name="T5" fmla="*/ 9 h 20"/>
                <a:gd name="T6" fmla="*/ 16 w 16"/>
                <a:gd name="T7" fmla="*/ 11 h 20"/>
                <a:gd name="T8" fmla="*/ 16 w 16"/>
                <a:gd name="T9" fmla="*/ 14 h 20"/>
                <a:gd name="T10" fmla="*/ 16 w 16"/>
                <a:gd name="T11" fmla="*/ 11 h 20"/>
                <a:gd name="T12" fmla="*/ 16 w 16"/>
                <a:gd name="T13" fmla="*/ 16 h 20"/>
                <a:gd name="T14" fmla="*/ 13 w 16"/>
                <a:gd name="T15" fmla="*/ 18 h 20"/>
                <a:gd name="T16" fmla="*/ 11 w 16"/>
                <a:gd name="T17" fmla="*/ 18 h 20"/>
                <a:gd name="T18" fmla="*/ 11 w 16"/>
                <a:gd name="T19" fmla="*/ 16 h 20"/>
                <a:gd name="T20" fmla="*/ 11 w 16"/>
                <a:gd name="T21" fmla="*/ 18 h 20"/>
                <a:gd name="T22" fmla="*/ 13 w 16"/>
                <a:gd name="T23" fmla="*/ 18 h 20"/>
                <a:gd name="T24" fmla="*/ 9 w 16"/>
                <a:gd name="T25" fmla="*/ 20 h 20"/>
                <a:gd name="T26" fmla="*/ 4 w 16"/>
                <a:gd name="T27" fmla="*/ 16 h 20"/>
                <a:gd name="T28" fmla="*/ 9 w 16"/>
                <a:gd name="T29" fmla="*/ 14 h 20"/>
                <a:gd name="T30" fmla="*/ 7 w 16"/>
                <a:gd name="T31" fmla="*/ 11 h 20"/>
                <a:gd name="T32" fmla="*/ 11 w 16"/>
                <a:gd name="T33" fmla="*/ 9 h 20"/>
                <a:gd name="T34" fmla="*/ 4 w 16"/>
                <a:gd name="T35" fmla="*/ 14 h 20"/>
                <a:gd name="T36" fmla="*/ 4 w 16"/>
                <a:gd name="T37" fmla="*/ 11 h 20"/>
                <a:gd name="T38" fmla="*/ 2 w 16"/>
                <a:gd name="T39" fmla="*/ 9 h 20"/>
                <a:gd name="T40" fmla="*/ 4 w 16"/>
                <a:gd name="T41" fmla="*/ 7 h 20"/>
                <a:gd name="T42" fmla="*/ 2 w 16"/>
                <a:gd name="T43" fmla="*/ 9 h 20"/>
                <a:gd name="T44" fmla="*/ 0 w 16"/>
                <a:gd name="T45" fmla="*/ 7 h 20"/>
                <a:gd name="T46" fmla="*/ 4 w 16"/>
                <a:gd name="T47" fmla="*/ 0 h 20"/>
                <a:gd name="T48" fmla="*/ 7 w 16"/>
                <a:gd name="T49" fmla="*/ 0 h 20"/>
                <a:gd name="T50" fmla="*/ 7 w 16"/>
                <a:gd name="T51" fmla="*/ 2 h 20"/>
                <a:gd name="T52" fmla="*/ 7 w 16"/>
                <a:gd name="T53" fmla="*/ 0 h 20"/>
                <a:gd name="T54" fmla="*/ 9 w 16"/>
                <a:gd name="T5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0">
                  <a:moveTo>
                    <a:pt x="9" y="2"/>
                  </a:moveTo>
                  <a:lnTo>
                    <a:pt x="11" y="2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6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9" y="20"/>
                  </a:lnTo>
                  <a:lnTo>
                    <a:pt x="4" y="16"/>
                  </a:lnTo>
                  <a:lnTo>
                    <a:pt x="9" y="14"/>
                  </a:lnTo>
                  <a:lnTo>
                    <a:pt x="7" y="11"/>
                  </a:lnTo>
                  <a:lnTo>
                    <a:pt x="11" y="9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2" name="Freeform 986"/>
            <p:cNvSpPr>
              <a:spLocks/>
            </p:cNvSpPr>
            <p:nvPr/>
          </p:nvSpPr>
          <p:spPr bwMode="auto">
            <a:xfrm>
              <a:off x="6719888" y="356393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3" name="Freeform 987"/>
            <p:cNvSpPr>
              <a:spLocks/>
            </p:cNvSpPr>
            <p:nvPr/>
          </p:nvSpPr>
          <p:spPr bwMode="auto">
            <a:xfrm>
              <a:off x="6751638" y="3563938"/>
              <a:ext cx="14288" cy="7938"/>
            </a:xfrm>
            <a:custGeom>
              <a:avLst/>
              <a:gdLst>
                <a:gd name="T0" fmla="*/ 5 w 9"/>
                <a:gd name="T1" fmla="*/ 0 h 5"/>
                <a:gd name="T2" fmla="*/ 9 w 9"/>
                <a:gd name="T3" fmla="*/ 2 h 5"/>
                <a:gd name="T4" fmla="*/ 9 w 9"/>
                <a:gd name="T5" fmla="*/ 5 h 5"/>
                <a:gd name="T6" fmla="*/ 5 w 9"/>
                <a:gd name="T7" fmla="*/ 5 h 5"/>
                <a:gd name="T8" fmla="*/ 0 w 9"/>
                <a:gd name="T9" fmla="*/ 5 h 5"/>
                <a:gd name="T10" fmla="*/ 2 w 9"/>
                <a:gd name="T11" fmla="*/ 0 h 5"/>
                <a:gd name="T12" fmla="*/ 5 w 9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lnTo>
                    <a:pt x="9" y="2"/>
                  </a:lnTo>
                  <a:lnTo>
                    <a:pt x="9" y="5"/>
                  </a:lnTo>
                  <a:lnTo>
                    <a:pt x="5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4" name="Freeform 988"/>
            <p:cNvSpPr>
              <a:spLocks/>
            </p:cNvSpPr>
            <p:nvPr/>
          </p:nvSpPr>
          <p:spPr bwMode="auto">
            <a:xfrm>
              <a:off x="6762750" y="3560763"/>
              <a:ext cx="14288" cy="11113"/>
            </a:xfrm>
            <a:custGeom>
              <a:avLst/>
              <a:gdLst>
                <a:gd name="T0" fmla="*/ 7 w 9"/>
                <a:gd name="T1" fmla="*/ 0 h 7"/>
                <a:gd name="T2" fmla="*/ 7 w 9"/>
                <a:gd name="T3" fmla="*/ 2 h 7"/>
                <a:gd name="T4" fmla="*/ 9 w 9"/>
                <a:gd name="T5" fmla="*/ 4 h 7"/>
                <a:gd name="T6" fmla="*/ 4 w 9"/>
                <a:gd name="T7" fmla="*/ 4 h 7"/>
                <a:gd name="T8" fmla="*/ 4 w 9"/>
                <a:gd name="T9" fmla="*/ 7 h 7"/>
                <a:gd name="T10" fmla="*/ 2 w 9"/>
                <a:gd name="T11" fmla="*/ 7 h 7"/>
                <a:gd name="T12" fmla="*/ 2 w 9"/>
                <a:gd name="T13" fmla="*/ 4 h 7"/>
                <a:gd name="T14" fmla="*/ 4 w 9"/>
                <a:gd name="T15" fmla="*/ 2 h 7"/>
                <a:gd name="T16" fmla="*/ 2 w 9"/>
                <a:gd name="T17" fmla="*/ 4 h 7"/>
                <a:gd name="T18" fmla="*/ 0 w 9"/>
                <a:gd name="T19" fmla="*/ 2 h 7"/>
                <a:gd name="T20" fmla="*/ 7 w 9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lnTo>
                    <a:pt x="7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7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5" name="Freeform 989"/>
            <p:cNvSpPr>
              <a:spLocks/>
            </p:cNvSpPr>
            <p:nvPr/>
          </p:nvSpPr>
          <p:spPr bwMode="auto">
            <a:xfrm>
              <a:off x="6773863" y="3557588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4 h 4"/>
                <a:gd name="T6" fmla="*/ 0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6" name="Freeform 990"/>
            <p:cNvSpPr>
              <a:spLocks/>
            </p:cNvSpPr>
            <p:nvPr/>
          </p:nvSpPr>
          <p:spPr bwMode="auto">
            <a:xfrm>
              <a:off x="6734175" y="3557588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0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7" name="Freeform 991"/>
            <p:cNvSpPr>
              <a:spLocks/>
            </p:cNvSpPr>
            <p:nvPr/>
          </p:nvSpPr>
          <p:spPr bwMode="auto">
            <a:xfrm>
              <a:off x="6745288" y="3554413"/>
              <a:ext cx="20638" cy="12700"/>
            </a:xfrm>
            <a:custGeom>
              <a:avLst/>
              <a:gdLst>
                <a:gd name="T0" fmla="*/ 9 w 13"/>
                <a:gd name="T1" fmla="*/ 2 h 8"/>
                <a:gd name="T2" fmla="*/ 11 w 13"/>
                <a:gd name="T3" fmla="*/ 4 h 8"/>
                <a:gd name="T4" fmla="*/ 11 w 13"/>
                <a:gd name="T5" fmla="*/ 2 h 8"/>
                <a:gd name="T6" fmla="*/ 13 w 13"/>
                <a:gd name="T7" fmla="*/ 6 h 8"/>
                <a:gd name="T8" fmla="*/ 11 w 13"/>
                <a:gd name="T9" fmla="*/ 4 h 8"/>
                <a:gd name="T10" fmla="*/ 9 w 13"/>
                <a:gd name="T11" fmla="*/ 6 h 8"/>
                <a:gd name="T12" fmla="*/ 6 w 13"/>
                <a:gd name="T13" fmla="*/ 6 h 8"/>
                <a:gd name="T14" fmla="*/ 6 w 13"/>
                <a:gd name="T15" fmla="*/ 4 h 8"/>
                <a:gd name="T16" fmla="*/ 4 w 13"/>
                <a:gd name="T17" fmla="*/ 8 h 8"/>
                <a:gd name="T18" fmla="*/ 0 w 13"/>
                <a:gd name="T19" fmla="*/ 6 h 8"/>
                <a:gd name="T20" fmla="*/ 2 w 13"/>
                <a:gd name="T21" fmla="*/ 4 h 8"/>
                <a:gd name="T22" fmla="*/ 4 w 13"/>
                <a:gd name="T23" fmla="*/ 2 h 8"/>
                <a:gd name="T24" fmla="*/ 6 w 13"/>
                <a:gd name="T25" fmla="*/ 0 h 8"/>
                <a:gd name="T26" fmla="*/ 9 w 13"/>
                <a:gd name="T27" fmla="*/ 0 h 8"/>
                <a:gd name="T28" fmla="*/ 9 w 13"/>
                <a:gd name="T2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8">
                  <a:moveTo>
                    <a:pt x="9" y="2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8" name="Freeform 992"/>
            <p:cNvSpPr>
              <a:spLocks/>
            </p:cNvSpPr>
            <p:nvPr/>
          </p:nvSpPr>
          <p:spPr bwMode="auto">
            <a:xfrm>
              <a:off x="6759575" y="3549650"/>
              <a:ext cx="14288" cy="11113"/>
            </a:xfrm>
            <a:custGeom>
              <a:avLst/>
              <a:gdLst>
                <a:gd name="T0" fmla="*/ 2 w 9"/>
                <a:gd name="T1" fmla="*/ 0 h 7"/>
                <a:gd name="T2" fmla="*/ 6 w 9"/>
                <a:gd name="T3" fmla="*/ 0 h 7"/>
                <a:gd name="T4" fmla="*/ 6 w 9"/>
                <a:gd name="T5" fmla="*/ 3 h 7"/>
                <a:gd name="T6" fmla="*/ 9 w 9"/>
                <a:gd name="T7" fmla="*/ 5 h 7"/>
                <a:gd name="T8" fmla="*/ 4 w 9"/>
                <a:gd name="T9" fmla="*/ 5 h 7"/>
                <a:gd name="T10" fmla="*/ 9 w 9"/>
                <a:gd name="T11" fmla="*/ 7 h 7"/>
                <a:gd name="T12" fmla="*/ 4 w 9"/>
                <a:gd name="T13" fmla="*/ 7 h 7"/>
                <a:gd name="T14" fmla="*/ 2 w 9"/>
                <a:gd name="T15" fmla="*/ 3 h 7"/>
                <a:gd name="T16" fmla="*/ 2 w 9"/>
                <a:gd name="T17" fmla="*/ 5 h 7"/>
                <a:gd name="T18" fmla="*/ 0 w 9"/>
                <a:gd name="T19" fmla="*/ 5 h 7"/>
                <a:gd name="T20" fmla="*/ 0 w 9"/>
                <a:gd name="T21" fmla="*/ 3 h 7"/>
                <a:gd name="T22" fmla="*/ 0 w 9"/>
                <a:gd name="T23" fmla="*/ 0 h 7"/>
                <a:gd name="T24" fmla="*/ 2 w 9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9" y="5"/>
                  </a:lnTo>
                  <a:lnTo>
                    <a:pt x="4" y="5"/>
                  </a:lnTo>
                  <a:lnTo>
                    <a:pt x="9" y="7"/>
                  </a:lnTo>
                  <a:lnTo>
                    <a:pt x="4" y="7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29" name="Freeform 993"/>
            <p:cNvSpPr>
              <a:spLocks/>
            </p:cNvSpPr>
            <p:nvPr/>
          </p:nvSpPr>
          <p:spPr bwMode="auto">
            <a:xfrm>
              <a:off x="6742113" y="354965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0" name="Freeform 994"/>
            <p:cNvSpPr>
              <a:spLocks/>
            </p:cNvSpPr>
            <p:nvPr/>
          </p:nvSpPr>
          <p:spPr bwMode="auto">
            <a:xfrm>
              <a:off x="6765925" y="3540125"/>
              <a:ext cx="22225" cy="17463"/>
            </a:xfrm>
            <a:custGeom>
              <a:avLst/>
              <a:gdLst>
                <a:gd name="T0" fmla="*/ 5 w 14"/>
                <a:gd name="T1" fmla="*/ 0 h 11"/>
                <a:gd name="T2" fmla="*/ 7 w 14"/>
                <a:gd name="T3" fmla="*/ 0 h 11"/>
                <a:gd name="T4" fmla="*/ 9 w 14"/>
                <a:gd name="T5" fmla="*/ 2 h 11"/>
                <a:gd name="T6" fmla="*/ 14 w 14"/>
                <a:gd name="T7" fmla="*/ 9 h 11"/>
                <a:gd name="T8" fmla="*/ 11 w 14"/>
                <a:gd name="T9" fmla="*/ 11 h 11"/>
                <a:gd name="T10" fmla="*/ 9 w 14"/>
                <a:gd name="T11" fmla="*/ 11 h 11"/>
                <a:gd name="T12" fmla="*/ 9 w 14"/>
                <a:gd name="T13" fmla="*/ 9 h 11"/>
                <a:gd name="T14" fmla="*/ 9 w 14"/>
                <a:gd name="T15" fmla="*/ 11 h 11"/>
                <a:gd name="T16" fmla="*/ 5 w 14"/>
                <a:gd name="T17" fmla="*/ 11 h 11"/>
                <a:gd name="T18" fmla="*/ 2 w 14"/>
                <a:gd name="T19" fmla="*/ 9 h 11"/>
                <a:gd name="T20" fmla="*/ 2 w 14"/>
                <a:gd name="T21" fmla="*/ 6 h 11"/>
                <a:gd name="T22" fmla="*/ 0 w 14"/>
                <a:gd name="T23" fmla="*/ 6 h 11"/>
                <a:gd name="T24" fmla="*/ 2 w 14"/>
                <a:gd name="T25" fmla="*/ 4 h 11"/>
                <a:gd name="T26" fmla="*/ 2 w 14"/>
                <a:gd name="T27" fmla="*/ 0 h 11"/>
                <a:gd name="T28" fmla="*/ 5 w 14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5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11"/>
                  </a:lnTo>
                  <a:lnTo>
                    <a:pt x="5" y="11"/>
                  </a:lnTo>
                  <a:lnTo>
                    <a:pt x="2" y="9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1" name="Freeform 995"/>
            <p:cNvSpPr>
              <a:spLocks/>
            </p:cNvSpPr>
            <p:nvPr/>
          </p:nvSpPr>
          <p:spPr bwMode="auto">
            <a:xfrm>
              <a:off x="6780213" y="3535363"/>
              <a:ext cx="28575" cy="63500"/>
            </a:xfrm>
            <a:custGeom>
              <a:avLst/>
              <a:gdLst>
                <a:gd name="T0" fmla="*/ 7 w 18"/>
                <a:gd name="T1" fmla="*/ 0 h 40"/>
                <a:gd name="T2" fmla="*/ 9 w 18"/>
                <a:gd name="T3" fmla="*/ 0 h 40"/>
                <a:gd name="T4" fmla="*/ 11 w 18"/>
                <a:gd name="T5" fmla="*/ 5 h 40"/>
                <a:gd name="T6" fmla="*/ 11 w 18"/>
                <a:gd name="T7" fmla="*/ 7 h 40"/>
                <a:gd name="T8" fmla="*/ 11 w 18"/>
                <a:gd name="T9" fmla="*/ 5 h 40"/>
                <a:gd name="T10" fmla="*/ 7 w 18"/>
                <a:gd name="T11" fmla="*/ 5 h 40"/>
                <a:gd name="T12" fmla="*/ 9 w 18"/>
                <a:gd name="T13" fmla="*/ 5 h 40"/>
                <a:gd name="T14" fmla="*/ 9 w 18"/>
                <a:gd name="T15" fmla="*/ 7 h 40"/>
                <a:gd name="T16" fmla="*/ 11 w 18"/>
                <a:gd name="T17" fmla="*/ 9 h 40"/>
                <a:gd name="T18" fmla="*/ 13 w 18"/>
                <a:gd name="T19" fmla="*/ 7 h 40"/>
                <a:gd name="T20" fmla="*/ 11 w 18"/>
                <a:gd name="T21" fmla="*/ 9 h 40"/>
                <a:gd name="T22" fmla="*/ 9 w 18"/>
                <a:gd name="T23" fmla="*/ 16 h 40"/>
                <a:gd name="T24" fmla="*/ 7 w 18"/>
                <a:gd name="T25" fmla="*/ 12 h 40"/>
                <a:gd name="T26" fmla="*/ 9 w 18"/>
                <a:gd name="T27" fmla="*/ 16 h 40"/>
                <a:gd name="T28" fmla="*/ 5 w 18"/>
                <a:gd name="T29" fmla="*/ 18 h 40"/>
                <a:gd name="T30" fmla="*/ 5 w 18"/>
                <a:gd name="T31" fmla="*/ 23 h 40"/>
                <a:gd name="T32" fmla="*/ 5 w 18"/>
                <a:gd name="T33" fmla="*/ 27 h 40"/>
                <a:gd name="T34" fmla="*/ 7 w 18"/>
                <a:gd name="T35" fmla="*/ 27 h 40"/>
                <a:gd name="T36" fmla="*/ 5 w 18"/>
                <a:gd name="T37" fmla="*/ 23 h 40"/>
                <a:gd name="T38" fmla="*/ 5 w 18"/>
                <a:gd name="T39" fmla="*/ 18 h 40"/>
                <a:gd name="T40" fmla="*/ 7 w 18"/>
                <a:gd name="T41" fmla="*/ 18 h 40"/>
                <a:gd name="T42" fmla="*/ 9 w 18"/>
                <a:gd name="T43" fmla="*/ 18 h 40"/>
                <a:gd name="T44" fmla="*/ 9 w 18"/>
                <a:gd name="T45" fmla="*/ 20 h 40"/>
                <a:gd name="T46" fmla="*/ 11 w 18"/>
                <a:gd name="T47" fmla="*/ 20 h 40"/>
                <a:gd name="T48" fmla="*/ 9 w 18"/>
                <a:gd name="T49" fmla="*/ 25 h 40"/>
                <a:gd name="T50" fmla="*/ 11 w 18"/>
                <a:gd name="T51" fmla="*/ 27 h 40"/>
                <a:gd name="T52" fmla="*/ 11 w 18"/>
                <a:gd name="T53" fmla="*/ 29 h 40"/>
                <a:gd name="T54" fmla="*/ 13 w 18"/>
                <a:gd name="T55" fmla="*/ 29 h 40"/>
                <a:gd name="T56" fmla="*/ 13 w 18"/>
                <a:gd name="T57" fmla="*/ 32 h 40"/>
                <a:gd name="T58" fmla="*/ 16 w 18"/>
                <a:gd name="T59" fmla="*/ 29 h 40"/>
                <a:gd name="T60" fmla="*/ 13 w 18"/>
                <a:gd name="T61" fmla="*/ 34 h 40"/>
                <a:gd name="T62" fmla="*/ 18 w 18"/>
                <a:gd name="T63" fmla="*/ 38 h 40"/>
                <a:gd name="T64" fmla="*/ 16 w 18"/>
                <a:gd name="T65" fmla="*/ 40 h 40"/>
                <a:gd name="T66" fmla="*/ 9 w 18"/>
                <a:gd name="T67" fmla="*/ 38 h 40"/>
                <a:gd name="T68" fmla="*/ 11 w 18"/>
                <a:gd name="T69" fmla="*/ 38 h 40"/>
                <a:gd name="T70" fmla="*/ 9 w 18"/>
                <a:gd name="T71" fmla="*/ 36 h 40"/>
                <a:gd name="T72" fmla="*/ 11 w 18"/>
                <a:gd name="T73" fmla="*/ 36 h 40"/>
                <a:gd name="T74" fmla="*/ 11 w 18"/>
                <a:gd name="T75" fmla="*/ 34 h 40"/>
                <a:gd name="T76" fmla="*/ 9 w 18"/>
                <a:gd name="T77" fmla="*/ 36 h 40"/>
                <a:gd name="T78" fmla="*/ 11 w 18"/>
                <a:gd name="T79" fmla="*/ 38 h 40"/>
                <a:gd name="T80" fmla="*/ 9 w 18"/>
                <a:gd name="T81" fmla="*/ 38 h 40"/>
                <a:gd name="T82" fmla="*/ 5 w 18"/>
                <a:gd name="T83" fmla="*/ 36 h 40"/>
                <a:gd name="T84" fmla="*/ 2 w 18"/>
                <a:gd name="T85" fmla="*/ 27 h 40"/>
                <a:gd name="T86" fmla="*/ 2 w 18"/>
                <a:gd name="T87" fmla="*/ 20 h 40"/>
                <a:gd name="T88" fmla="*/ 0 w 18"/>
                <a:gd name="T89" fmla="*/ 18 h 40"/>
                <a:gd name="T90" fmla="*/ 5 w 18"/>
                <a:gd name="T91" fmla="*/ 14 h 40"/>
                <a:gd name="T92" fmla="*/ 5 w 18"/>
                <a:gd name="T93" fmla="*/ 9 h 40"/>
                <a:gd name="T94" fmla="*/ 7 w 18"/>
                <a:gd name="T95" fmla="*/ 9 h 40"/>
                <a:gd name="T96" fmla="*/ 5 w 18"/>
                <a:gd name="T97" fmla="*/ 7 h 40"/>
                <a:gd name="T98" fmla="*/ 7 w 18"/>
                <a:gd name="T99" fmla="*/ 9 h 40"/>
                <a:gd name="T100" fmla="*/ 2 w 18"/>
                <a:gd name="T101" fmla="*/ 9 h 40"/>
                <a:gd name="T102" fmla="*/ 0 w 18"/>
                <a:gd name="T103" fmla="*/ 3 h 40"/>
                <a:gd name="T104" fmla="*/ 2 w 18"/>
                <a:gd name="T105" fmla="*/ 5 h 40"/>
                <a:gd name="T106" fmla="*/ 5 w 18"/>
                <a:gd name="T107" fmla="*/ 3 h 40"/>
                <a:gd name="T108" fmla="*/ 7 w 18"/>
                <a:gd name="T10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" h="40">
                  <a:moveTo>
                    <a:pt x="7" y="0"/>
                  </a:moveTo>
                  <a:lnTo>
                    <a:pt x="9" y="0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9" y="16"/>
                  </a:lnTo>
                  <a:lnTo>
                    <a:pt x="7" y="12"/>
                  </a:lnTo>
                  <a:lnTo>
                    <a:pt x="9" y="16"/>
                  </a:lnTo>
                  <a:lnTo>
                    <a:pt x="5" y="18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6" y="29"/>
                  </a:lnTo>
                  <a:lnTo>
                    <a:pt x="13" y="34"/>
                  </a:lnTo>
                  <a:lnTo>
                    <a:pt x="18" y="38"/>
                  </a:lnTo>
                  <a:lnTo>
                    <a:pt x="16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5" y="36"/>
                  </a:lnTo>
                  <a:lnTo>
                    <a:pt x="2" y="27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5" y="14"/>
                  </a:lnTo>
                  <a:lnTo>
                    <a:pt x="5" y="9"/>
                  </a:lnTo>
                  <a:lnTo>
                    <a:pt x="7" y="9"/>
                  </a:lnTo>
                  <a:lnTo>
                    <a:pt x="5" y="7"/>
                  </a:lnTo>
                  <a:lnTo>
                    <a:pt x="7" y="9"/>
                  </a:lnTo>
                  <a:lnTo>
                    <a:pt x="2" y="9"/>
                  </a:lnTo>
                  <a:lnTo>
                    <a:pt x="0" y="3"/>
                  </a:lnTo>
                  <a:lnTo>
                    <a:pt x="2" y="5"/>
                  </a:lnTo>
                  <a:lnTo>
                    <a:pt x="5" y="3"/>
                  </a:lnTo>
                  <a:lnTo>
                    <a:pt x="7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2" name="Freeform 996"/>
            <p:cNvSpPr>
              <a:spLocks/>
            </p:cNvSpPr>
            <p:nvPr/>
          </p:nvSpPr>
          <p:spPr bwMode="auto">
            <a:xfrm>
              <a:off x="6794500" y="3532188"/>
              <a:ext cx="20638" cy="34925"/>
            </a:xfrm>
            <a:custGeom>
              <a:avLst/>
              <a:gdLst>
                <a:gd name="T0" fmla="*/ 7 w 13"/>
                <a:gd name="T1" fmla="*/ 0 h 22"/>
                <a:gd name="T2" fmla="*/ 9 w 13"/>
                <a:gd name="T3" fmla="*/ 7 h 22"/>
                <a:gd name="T4" fmla="*/ 13 w 13"/>
                <a:gd name="T5" fmla="*/ 11 h 22"/>
                <a:gd name="T6" fmla="*/ 11 w 13"/>
                <a:gd name="T7" fmla="*/ 14 h 22"/>
                <a:gd name="T8" fmla="*/ 9 w 13"/>
                <a:gd name="T9" fmla="*/ 14 h 22"/>
                <a:gd name="T10" fmla="*/ 9 w 13"/>
                <a:gd name="T11" fmla="*/ 11 h 22"/>
                <a:gd name="T12" fmla="*/ 7 w 13"/>
                <a:gd name="T13" fmla="*/ 14 h 22"/>
                <a:gd name="T14" fmla="*/ 11 w 13"/>
                <a:gd name="T15" fmla="*/ 14 h 22"/>
                <a:gd name="T16" fmla="*/ 9 w 13"/>
                <a:gd name="T17" fmla="*/ 16 h 22"/>
                <a:gd name="T18" fmla="*/ 11 w 13"/>
                <a:gd name="T19" fmla="*/ 22 h 22"/>
                <a:gd name="T20" fmla="*/ 9 w 13"/>
                <a:gd name="T21" fmla="*/ 20 h 22"/>
                <a:gd name="T22" fmla="*/ 9 w 13"/>
                <a:gd name="T23" fmla="*/ 18 h 22"/>
                <a:gd name="T24" fmla="*/ 9 w 13"/>
                <a:gd name="T25" fmla="*/ 22 h 22"/>
                <a:gd name="T26" fmla="*/ 7 w 13"/>
                <a:gd name="T27" fmla="*/ 20 h 22"/>
                <a:gd name="T28" fmla="*/ 7 w 13"/>
                <a:gd name="T29" fmla="*/ 22 h 22"/>
                <a:gd name="T30" fmla="*/ 7 w 13"/>
                <a:gd name="T31" fmla="*/ 20 h 22"/>
                <a:gd name="T32" fmla="*/ 4 w 13"/>
                <a:gd name="T33" fmla="*/ 20 h 22"/>
                <a:gd name="T34" fmla="*/ 2 w 13"/>
                <a:gd name="T35" fmla="*/ 22 h 22"/>
                <a:gd name="T36" fmla="*/ 0 w 13"/>
                <a:gd name="T37" fmla="*/ 22 h 22"/>
                <a:gd name="T38" fmla="*/ 0 w 13"/>
                <a:gd name="T39" fmla="*/ 20 h 22"/>
                <a:gd name="T40" fmla="*/ 2 w 13"/>
                <a:gd name="T41" fmla="*/ 18 h 22"/>
                <a:gd name="T42" fmla="*/ 4 w 13"/>
                <a:gd name="T43" fmla="*/ 9 h 22"/>
                <a:gd name="T44" fmla="*/ 2 w 13"/>
                <a:gd name="T45" fmla="*/ 5 h 22"/>
                <a:gd name="T46" fmla="*/ 2 w 13"/>
                <a:gd name="T47" fmla="*/ 2 h 22"/>
                <a:gd name="T48" fmla="*/ 7 w 13"/>
                <a:gd name="T4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22">
                  <a:moveTo>
                    <a:pt x="7" y="0"/>
                  </a:moveTo>
                  <a:lnTo>
                    <a:pt x="9" y="7"/>
                  </a:lnTo>
                  <a:lnTo>
                    <a:pt x="13" y="11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7" y="14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11" y="22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4" y="9"/>
                  </a:lnTo>
                  <a:lnTo>
                    <a:pt x="2" y="5"/>
                  </a:lnTo>
                  <a:lnTo>
                    <a:pt x="2" y="2"/>
                  </a:lnTo>
                  <a:lnTo>
                    <a:pt x="7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3" name="Freeform 997"/>
            <p:cNvSpPr>
              <a:spLocks/>
            </p:cNvSpPr>
            <p:nvPr/>
          </p:nvSpPr>
          <p:spPr bwMode="auto">
            <a:xfrm>
              <a:off x="6719888" y="3532188"/>
              <a:ext cx="34925" cy="46038"/>
            </a:xfrm>
            <a:custGeom>
              <a:avLst/>
              <a:gdLst>
                <a:gd name="T0" fmla="*/ 9 w 22"/>
                <a:gd name="T1" fmla="*/ 0 h 29"/>
                <a:gd name="T2" fmla="*/ 14 w 22"/>
                <a:gd name="T3" fmla="*/ 0 h 29"/>
                <a:gd name="T4" fmla="*/ 18 w 22"/>
                <a:gd name="T5" fmla="*/ 2 h 29"/>
                <a:gd name="T6" fmla="*/ 20 w 22"/>
                <a:gd name="T7" fmla="*/ 2 h 29"/>
                <a:gd name="T8" fmla="*/ 22 w 22"/>
                <a:gd name="T9" fmla="*/ 5 h 29"/>
                <a:gd name="T10" fmla="*/ 18 w 22"/>
                <a:gd name="T11" fmla="*/ 9 h 29"/>
                <a:gd name="T12" fmla="*/ 16 w 22"/>
                <a:gd name="T13" fmla="*/ 9 h 29"/>
                <a:gd name="T14" fmla="*/ 7 w 22"/>
                <a:gd name="T15" fmla="*/ 18 h 29"/>
                <a:gd name="T16" fmla="*/ 9 w 22"/>
                <a:gd name="T17" fmla="*/ 20 h 29"/>
                <a:gd name="T18" fmla="*/ 16 w 22"/>
                <a:gd name="T19" fmla="*/ 25 h 29"/>
                <a:gd name="T20" fmla="*/ 16 w 22"/>
                <a:gd name="T21" fmla="*/ 27 h 29"/>
                <a:gd name="T22" fmla="*/ 14 w 22"/>
                <a:gd name="T23" fmla="*/ 29 h 29"/>
                <a:gd name="T24" fmla="*/ 5 w 22"/>
                <a:gd name="T25" fmla="*/ 25 h 29"/>
                <a:gd name="T26" fmla="*/ 2 w 22"/>
                <a:gd name="T27" fmla="*/ 18 h 29"/>
                <a:gd name="T28" fmla="*/ 0 w 22"/>
                <a:gd name="T29" fmla="*/ 14 h 29"/>
                <a:gd name="T30" fmla="*/ 2 w 22"/>
                <a:gd name="T31" fmla="*/ 5 h 29"/>
                <a:gd name="T32" fmla="*/ 7 w 22"/>
                <a:gd name="T33" fmla="*/ 2 h 29"/>
                <a:gd name="T34" fmla="*/ 7 w 22"/>
                <a:gd name="T35" fmla="*/ 0 h 29"/>
                <a:gd name="T36" fmla="*/ 9 w 22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9">
                  <a:moveTo>
                    <a:pt x="9" y="0"/>
                  </a:moveTo>
                  <a:lnTo>
                    <a:pt x="14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6" y="25"/>
                  </a:lnTo>
                  <a:lnTo>
                    <a:pt x="16" y="27"/>
                  </a:lnTo>
                  <a:lnTo>
                    <a:pt x="14" y="29"/>
                  </a:lnTo>
                  <a:lnTo>
                    <a:pt x="5" y="25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4" name="Freeform 998"/>
            <p:cNvSpPr>
              <a:spLocks/>
            </p:cNvSpPr>
            <p:nvPr/>
          </p:nvSpPr>
          <p:spPr bwMode="auto">
            <a:xfrm>
              <a:off x="6734175" y="3532188"/>
              <a:ext cx="39688" cy="31750"/>
            </a:xfrm>
            <a:custGeom>
              <a:avLst/>
              <a:gdLst>
                <a:gd name="T0" fmla="*/ 22 w 25"/>
                <a:gd name="T1" fmla="*/ 2 h 20"/>
                <a:gd name="T2" fmla="*/ 22 w 25"/>
                <a:gd name="T3" fmla="*/ 0 h 20"/>
                <a:gd name="T4" fmla="*/ 25 w 25"/>
                <a:gd name="T5" fmla="*/ 0 h 20"/>
                <a:gd name="T6" fmla="*/ 25 w 25"/>
                <a:gd name="T7" fmla="*/ 5 h 20"/>
                <a:gd name="T8" fmla="*/ 22 w 25"/>
                <a:gd name="T9" fmla="*/ 5 h 20"/>
                <a:gd name="T10" fmla="*/ 20 w 25"/>
                <a:gd name="T11" fmla="*/ 5 h 20"/>
                <a:gd name="T12" fmla="*/ 22 w 25"/>
                <a:gd name="T13" fmla="*/ 7 h 20"/>
                <a:gd name="T14" fmla="*/ 22 w 25"/>
                <a:gd name="T15" fmla="*/ 9 h 20"/>
                <a:gd name="T16" fmla="*/ 18 w 25"/>
                <a:gd name="T17" fmla="*/ 11 h 20"/>
                <a:gd name="T18" fmla="*/ 16 w 25"/>
                <a:gd name="T19" fmla="*/ 11 h 20"/>
                <a:gd name="T20" fmla="*/ 13 w 25"/>
                <a:gd name="T21" fmla="*/ 14 h 20"/>
                <a:gd name="T22" fmla="*/ 11 w 25"/>
                <a:gd name="T23" fmla="*/ 14 h 20"/>
                <a:gd name="T24" fmla="*/ 11 w 25"/>
                <a:gd name="T25" fmla="*/ 16 h 20"/>
                <a:gd name="T26" fmla="*/ 7 w 25"/>
                <a:gd name="T27" fmla="*/ 18 h 20"/>
                <a:gd name="T28" fmla="*/ 7 w 25"/>
                <a:gd name="T29" fmla="*/ 20 h 20"/>
                <a:gd name="T30" fmla="*/ 2 w 25"/>
                <a:gd name="T31" fmla="*/ 20 h 20"/>
                <a:gd name="T32" fmla="*/ 0 w 25"/>
                <a:gd name="T33" fmla="*/ 18 h 20"/>
                <a:gd name="T34" fmla="*/ 5 w 25"/>
                <a:gd name="T35" fmla="*/ 14 h 20"/>
                <a:gd name="T36" fmla="*/ 7 w 25"/>
                <a:gd name="T37" fmla="*/ 9 h 20"/>
                <a:gd name="T38" fmla="*/ 11 w 25"/>
                <a:gd name="T39" fmla="*/ 9 h 20"/>
                <a:gd name="T40" fmla="*/ 16 w 25"/>
                <a:gd name="T41" fmla="*/ 2 h 20"/>
                <a:gd name="T42" fmla="*/ 20 w 25"/>
                <a:gd name="T43" fmla="*/ 5 h 20"/>
                <a:gd name="T44" fmla="*/ 18 w 25"/>
                <a:gd name="T45" fmla="*/ 0 h 20"/>
                <a:gd name="T46" fmla="*/ 22 w 25"/>
                <a:gd name="T4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20">
                  <a:moveTo>
                    <a:pt x="22" y="2"/>
                  </a:moveTo>
                  <a:lnTo>
                    <a:pt x="22" y="0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5" y="14"/>
                  </a:lnTo>
                  <a:lnTo>
                    <a:pt x="7" y="9"/>
                  </a:lnTo>
                  <a:lnTo>
                    <a:pt x="11" y="9"/>
                  </a:lnTo>
                  <a:lnTo>
                    <a:pt x="16" y="2"/>
                  </a:lnTo>
                  <a:lnTo>
                    <a:pt x="20" y="5"/>
                  </a:lnTo>
                  <a:lnTo>
                    <a:pt x="18" y="0"/>
                  </a:lnTo>
                  <a:lnTo>
                    <a:pt x="22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5" name="Freeform 999"/>
            <p:cNvSpPr>
              <a:spLocks/>
            </p:cNvSpPr>
            <p:nvPr/>
          </p:nvSpPr>
          <p:spPr bwMode="auto">
            <a:xfrm>
              <a:off x="6783388" y="3525838"/>
              <a:ext cx="11113" cy="14288"/>
            </a:xfrm>
            <a:custGeom>
              <a:avLst/>
              <a:gdLst>
                <a:gd name="T0" fmla="*/ 3 w 7"/>
                <a:gd name="T1" fmla="*/ 0 h 9"/>
                <a:gd name="T2" fmla="*/ 7 w 7"/>
                <a:gd name="T3" fmla="*/ 2 h 9"/>
                <a:gd name="T4" fmla="*/ 7 w 7"/>
                <a:gd name="T5" fmla="*/ 4 h 9"/>
                <a:gd name="T6" fmla="*/ 5 w 7"/>
                <a:gd name="T7" fmla="*/ 6 h 9"/>
                <a:gd name="T8" fmla="*/ 3 w 7"/>
                <a:gd name="T9" fmla="*/ 9 h 9"/>
                <a:gd name="T10" fmla="*/ 0 w 7"/>
                <a:gd name="T11" fmla="*/ 4 h 9"/>
                <a:gd name="T12" fmla="*/ 0 w 7"/>
                <a:gd name="T13" fmla="*/ 0 h 9"/>
                <a:gd name="T14" fmla="*/ 3 w 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6" name="Freeform 1000"/>
            <p:cNvSpPr>
              <a:spLocks/>
            </p:cNvSpPr>
            <p:nvPr/>
          </p:nvSpPr>
          <p:spPr bwMode="auto">
            <a:xfrm>
              <a:off x="6745288" y="3514725"/>
              <a:ext cx="20638" cy="25400"/>
            </a:xfrm>
            <a:custGeom>
              <a:avLst/>
              <a:gdLst>
                <a:gd name="T0" fmla="*/ 9 w 13"/>
                <a:gd name="T1" fmla="*/ 0 h 16"/>
                <a:gd name="T2" fmla="*/ 11 w 13"/>
                <a:gd name="T3" fmla="*/ 2 h 16"/>
                <a:gd name="T4" fmla="*/ 11 w 13"/>
                <a:gd name="T5" fmla="*/ 5 h 16"/>
                <a:gd name="T6" fmla="*/ 9 w 13"/>
                <a:gd name="T7" fmla="*/ 7 h 16"/>
                <a:gd name="T8" fmla="*/ 9 w 13"/>
                <a:gd name="T9" fmla="*/ 11 h 16"/>
                <a:gd name="T10" fmla="*/ 11 w 13"/>
                <a:gd name="T11" fmla="*/ 11 h 16"/>
                <a:gd name="T12" fmla="*/ 13 w 13"/>
                <a:gd name="T13" fmla="*/ 16 h 16"/>
                <a:gd name="T14" fmla="*/ 9 w 13"/>
                <a:gd name="T15" fmla="*/ 13 h 16"/>
                <a:gd name="T16" fmla="*/ 6 w 13"/>
                <a:gd name="T17" fmla="*/ 16 h 16"/>
                <a:gd name="T18" fmla="*/ 4 w 13"/>
                <a:gd name="T19" fmla="*/ 11 h 16"/>
                <a:gd name="T20" fmla="*/ 0 w 13"/>
                <a:gd name="T21" fmla="*/ 11 h 16"/>
                <a:gd name="T22" fmla="*/ 2 w 13"/>
                <a:gd name="T23" fmla="*/ 7 h 16"/>
                <a:gd name="T24" fmla="*/ 6 w 13"/>
                <a:gd name="T25" fmla="*/ 2 h 16"/>
                <a:gd name="T26" fmla="*/ 6 w 13"/>
                <a:gd name="T27" fmla="*/ 0 h 16"/>
                <a:gd name="T28" fmla="*/ 9 w 13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6">
                  <a:moveTo>
                    <a:pt x="9" y="0"/>
                  </a:moveTo>
                  <a:lnTo>
                    <a:pt x="11" y="2"/>
                  </a:lnTo>
                  <a:lnTo>
                    <a:pt x="11" y="5"/>
                  </a:lnTo>
                  <a:lnTo>
                    <a:pt x="9" y="7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3" y="16"/>
                  </a:lnTo>
                  <a:lnTo>
                    <a:pt x="9" y="13"/>
                  </a:lnTo>
                  <a:lnTo>
                    <a:pt x="6" y="16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2"/>
                  </a:lnTo>
                  <a:lnTo>
                    <a:pt x="6" y="0"/>
                  </a:lnTo>
                  <a:lnTo>
                    <a:pt x="9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7" name="Freeform 1001"/>
            <p:cNvSpPr>
              <a:spLocks/>
            </p:cNvSpPr>
            <p:nvPr/>
          </p:nvSpPr>
          <p:spPr bwMode="auto">
            <a:xfrm>
              <a:off x="6759575" y="3497263"/>
              <a:ext cx="34925" cy="42863"/>
            </a:xfrm>
            <a:custGeom>
              <a:avLst/>
              <a:gdLst>
                <a:gd name="T0" fmla="*/ 6 w 22"/>
                <a:gd name="T1" fmla="*/ 0 h 27"/>
                <a:gd name="T2" fmla="*/ 13 w 22"/>
                <a:gd name="T3" fmla="*/ 2 h 27"/>
                <a:gd name="T4" fmla="*/ 15 w 22"/>
                <a:gd name="T5" fmla="*/ 7 h 27"/>
                <a:gd name="T6" fmla="*/ 18 w 22"/>
                <a:gd name="T7" fmla="*/ 9 h 27"/>
                <a:gd name="T8" fmla="*/ 18 w 22"/>
                <a:gd name="T9" fmla="*/ 13 h 27"/>
                <a:gd name="T10" fmla="*/ 20 w 22"/>
                <a:gd name="T11" fmla="*/ 16 h 27"/>
                <a:gd name="T12" fmla="*/ 22 w 22"/>
                <a:gd name="T13" fmla="*/ 18 h 27"/>
                <a:gd name="T14" fmla="*/ 15 w 22"/>
                <a:gd name="T15" fmla="*/ 18 h 27"/>
                <a:gd name="T16" fmla="*/ 15 w 22"/>
                <a:gd name="T17" fmla="*/ 20 h 27"/>
                <a:gd name="T18" fmla="*/ 11 w 22"/>
                <a:gd name="T19" fmla="*/ 18 h 27"/>
                <a:gd name="T20" fmla="*/ 13 w 22"/>
                <a:gd name="T21" fmla="*/ 16 h 27"/>
                <a:gd name="T22" fmla="*/ 11 w 22"/>
                <a:gd name="T23" fmla="*/ 13 h 27"/>
                <a:gd name="T24" fmla="*/ 11 w 22"/>
                <a:gd name="T25" fmla="*/ 11 h 27"/>
                <a:gd name="T26" fmla="*/ 9 w 22"/>
                <a:gd name="T27" fmla="*/ 13 h 27"/>
                <a:gd name="T28" fmla="*/ 4 w 22"/>
                <a:gd name="T29" fmla="*/ 9 h 27"/>
                <a:gd name="T30" fmla="*/ 9 w 22"/>
                <a:gd name="T31" fmla="*/ 13 h 27"/>
                <a:gd name="T32" fmla="*/ 11 w 22"/>
                <a:gd name="T33" fmla="*/ 11 h 27"/>
                <a:gd name="T34" fmla="*/ 11 w 22"/>
                <a:gd name="T35" fmla="*/ 13 h 27"/>
                <a:gd name="T36" fmla="*/ 13 w 22"/>
                <a:gd name="T37" fmla="*/ 16 h 27"/>
                <a:gd name="T38" fmla="*/ 11 w 22"/>
                <a:gd name="T39" fmla="*/ 18 h 27"/>
                <a:gd name="T40" fmla="*/ 15 w 22"/>
                <a:gd name="T41" fmla="*/ 20 h 27"/>
                <a:gd name="T42" fmla="*/ 13 w 22"/>
                <a:gd name="T43" fmla="*/ 22 h 27"/>
                <a:gd name="T44" fmla="*/ 15 w 22"/>
                <a:gd name="T45" fmla="*/ 27 h 27"/>
                <a:gd name="T46" fmla="*/ 13 w 22"/>
                <a:gd name="T47" fmla="*/ 27 h 27"/>
                <a:gd name="T48" fmla="*/ 11 w 22"/>
                <a:gd name="T49" fmla="*/ 27 h 27"/>
                <a:gd name="T50" fmla="*/ 9 w 22"/>
                <a:gd name="T51" fmla="*/ 27 h 27"/>
                <a:gd name="T52" fmla="*/ 9 w 22"/>
                <a:gd name="T53" fmla="*/ 22 h 27"/>
                <a:gd name="T54" fmla="*/ 11 w 22"/>
                <a:gd name="T55" fmla="*/ 22 h 27"/>
                <a:gd name="T56" fmla="*/ 11 w 22"/>
                <a:gd name="T57" fmla="*/ 20 h 27"/>
                <a:gd name="T58" fmla="*/ 4 w 22"/>
                <a:gd name="T59" fmla="*/ 20 h 27"/>
                <a:gd name="T60" fmla="*/ 6 w 22"/>
                <a:gd name="T61" fmla="*/ 16 h 27"/>
                <a:gd name="T62" fmla="*/ 11 w 22"/>
                <a:gd name="T63" fmla="*/ 16 h 27"/>
                <a:gd name="T64" fmla="*/ 6 w 22"/>
                <a:gd name="T65" fmla="*/ 16 h 27"/>
                <a:gd name="T66" fmla="*/ 4 w 22"/>
                <a:gd name="T67" fmla="*/ 20 h 27"/>
                <a:gd name="T68" fmla="*/ 11 w 22"/>
                <a:gd name="T69" fmla="*/ 20 h 27"/>
                <a:gd name="T70" fmla="*/ 11 w 22"/>
                <a:gd name="T71" fmla="*/ 22 h 27"/>
                <a:gd name="T72" fmla="*/ 9 w 22"/>
                <a:gd name="T73" fmla="*/ 22 h 27"/>
                <a:gd name="T74" fmla="*/ 6 w 22"/>
                <a:gd name="T75" fmla="*/ 22 h 27"/>
                <a:gd name="T76" fmla="*/ 4 w 22"/>
                <a:gd name="T77" fmla="*/ 24 h 27"/>
                <a:gd name="T78" fmla="*/ 4 w 22"/>
                <a:gd name="T79" fmla="*/ 20 h 27"/>
                <a:gd name="T80" fmla="*/ 2 w 22"/>
                <a:gd name="T81" fmla="*/ 22 h 27"/>
                <a:gd name="T82" fmla="*/ 0 w 22"/>
                <a:gd name="T83" fmla="*/ 18 h 27"/>
                <a:gd name="T84" fmla="*/ 2 w 22"/>
                <a:gd name="T85" fmla="*/ 18 h 27"/>
                <a:gd name="T86" fmla="*/ 4 w 22"/>
                <a:gd name="T87" fmla="*/ 16 h 27"/>
                <a:gd name="T88" fmla="*/ 2 w 22"/>
                <a:gd name="T89" fmla="*/ 11 h 27"/>
                <a:gd name="T90" fmla="*/ 0 w 22"/>
                <a:gd name="T91" fmla="*/ 11 h 27"/>
                <a:gd name="T92" fmla="*/ 0 w 22"/>
                <a:gd name="T93" fmla="*/ 7 h 27"/>
                <a:gd name="T94" fmla="*/ 0 w 22"/>
                <a:gd name="T95" fmla="*/ 4 h 27"/>
                <a:gd name="T96" fmla="*/ 2 w 22"/>
                <a:gd name="T97" fmla="*/ 0 h 27"/>
                <a:gd name="T98" fmla="*/ 6 w 22"/>
                <a:gd name="T9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" h="27">
                  <a:moveTo>
                    <a:pt x="6" y="0"/>
                  </a:moveTo>
                  <a:lnTo>
                    <a:pt x="13" y="2"/>
                  </a:lnTo>
                  <a:lnTo>
                    <a:pt x="15" y="7"/>
                  </a:lnTo>
                  <a:lnTo>
                    <a:pt x="18" y="9"/>
                  </a:lnTo>
                  <a:lnTo>
                    <a:pt x="18" y="13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4" y="9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3" y="16"/>
                  </a:lnTo>
                  <a:lnTo>
                    <a:pt x="11" y="18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4" y="20"/>
                  </a:lnTo>
                  <a:lnTo>
                    <a:pt x="6" y="16"/>
                  </a:lnTo>
                  <a:lnTo>
                    <a:pt x="11" y="16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6" y="22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8" name="Freeform 1002"/>
            <p:cNvSpPr>
              <a:spLocks/>
            </p:cNvSpPr>
            <p:nvPr/>
          </p:nvSpPr>
          <p:spPr bwMode="auto">
            <a:xfrm>
              <a:off x="6791325" y="3486150"/>
              <a:ext cx="34925" cy="63500"/>
            </a:xfrm>
            <a:custGeom>
              <a:avLst/>
              <a:gdLst>
                <a:gd name="T0" fmla="*/ 4 w 22"/>
                <a:gd name="T1" fmla="*/ 3 h 40"/>
                <a:gd name="T2" fmla="*/ 4 w 22"/>
                <a:gd name="T3" fmla="*/ 11 h 40"/>
                <a:gd name="T4" fmla="*/ 6 w 22"/>
                <a:gd name="T5" fmla="*/ 11 h 40"/>
                <a:gd name="T6" fmla="*/ 11 w 22"/>
                <a:gd name="T7" fmla="*/ 16 h 40"/>
                <a:gd name="T8" fmla="*/ 6 w 22"/>
                <a:gd name="T9" fmla="*/ 16 h 40"/>
                <a:gd name="T10" fmla="*/ 6 w 22"/>
                <a:gd name="T11" fmla="*/ 18 h 40"/>
                <a:gd name="T12" fmla="*/ 11 w 22"/>
                <a:gd name="T13" fmla="*/ 20 h 40"/>
                <a:gd name="T14" fmla="*/ 9 w 22"/>
                <a:gd name="T15" fmla="*/ 23 h 40"/>
                <a:gd name="T16" fmla="*/ 13 w 22"/>
                <a:gd name="T17" fmla="*/ 20 h 40"/>
                <a:gd name="T18" fmla="*/ 13 w 22"/>
                <a:gd name="T19" fmla="*/ 25 h 40"/>
                <a:gd name="T20" fmla="*/ 18 w 22"/>
                <a:gd name="T21" fmla="*/ 29 h 40"/>
                <a:gd name="T22" fmla="*/ 15 w 22"/>
                <a:gd name="T23" fmla="*/ 34 h 40"/>
                <a:gd name="T24" fmla="*/ 18 w 22"/>
                <a:gd name="T25" fmla="*/ 36 h 40"/>
                <a:gd name="T26" fmla="*/ 22 w 22"/>
                <a:gd name="T27" fmla="*/ 36 h 40"/>
                <a:gd name="T28" fmla="*/ 15 w 22"/>
                <a:gd name="T29" fmla="*/ 40 h 40"/>
                <a:gd name="T30" fmla="*/ 15 w 22"/>
                <a:gd name="T31" fmla="*/ 38 h 40"/>
                <a:gd name="T32" fmla="*/ 11 w 22"/>
                <a:gd name="T33" fmla="*/ 34 h 40"/>
                <a:gd name="T34" fmla="*/ 11 w 22"/>
                <a:gd name="T35" fmla="*/ 31 h 40"/>
                <a:gd name="T36" fmla="*/ 11 w 22"/>
                <a:gd name="T37" fmla="*/ 29 h 40"/>
                <a:gd name="T38" fmla="*/ 4 w 22"/>
                <a:gd name="T39" fmla="*/ 27 h 40"/>
                <a:gd name="T40" fmla="*/ 2 w 22"/>
                <a:gd name="T41" fmla="*/ 23 h 40"/>
                <a:gd name="T42" fmla="*/ 0 w 22"/>
                <a:gd name="T43" fmla="*/ 23 h 40"/>
                <a:gd name="T44" fmla="*/ 2 w 22"/>
                <a:gd name="T45" fmla="*/ 7 h 40"/>
                <a:gd name="T46" fmla="*/ 2 w 22"/>
                <a:gd name="T47" fmla="*/ 5 h 40"/>
                <a:gd name="T48" fmla="*/ 4 w 22"/>
                <a:gd name="T49" fmla="*/ 3 h 40"/>
                <a:gd name="T50" fmla="*/ 2 w 22"/>
                <a:gd name="T51" fmla="*/ 0 h 40"/>
                <a:gd name="T52" fmla="*/ 6 w 22"/>
                <a:gd name="T53" fmla="*/ 3 h 40"/>
                <a:gd name="T54" fmla="*/ 4 w 22"/>
                <a:gd name="T55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40">
                  <a:moveTo>
                    <a:pt x="4" y="3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11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11" y="20"/>
                  </a:lnTo>
                  <a:lnTo>
                    <a:pt x="9" y="23"/>
                  </a:lnTo>
                  <a:lnTo>
                    <a:pt x="13" y="20"/>
                  </a:lnTo>
                  <a:lnTo>
                    <a:pt x="13" y="25"/>
                  </a:lnTo>
                  <a:lnTo>
                    <a:pt x="18" y="29"/>
                  </a:lnTo>
                  <a:lnTo>
                    <a:pt x="15" y="34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1" y="34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2" y="7"/>
                  </a:lnTo>
                  <a:lnTo>
                    <a:pt x="2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6" y="3"/>
                  </a:lnTo>
                  <a:lnTo>
                    <a:pt x="4" y="3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39" name="Freeform 1003"/>
            <p:cNvSpPr>
              <a:spLocks/>
            </p:cNvSpPr>
            <p:nvPr/>
          </p:nvSpPr>
          <p:spPr bwMode="auto">
            <a:xfrm>
              <a:off x="6769100" y="3486150"/>
              <a:ext cx="11113" cy="14288"/>
            </a:xfrm>
            <a:custGeom>
              <a:avLst/>
              <a:gdLst>
                <a:gd name="T0" fmla="*/ 3 w 7"/>
                <a:gd name="T1" fmla="*/ 0 h 9"/>
                <a:gd name="T2" fmla="*/ 3 w 7"/>
                <a:gd name="T3" fmla="*/ 3 h 9"/>
                <a:gd name="T4" fmla="*/ 5 w 7"/>
                <a:gd name="T5" fmla="*/ 0 h 9"/>
                <a:gd name="T6" fmla="*/ 3 w 7"/>
                <a:gd name="T7" fmla="*/ 3 h 9"/>
                <a:gd name="T8" fmla="*/ 7 w 7"/>
                <a:gd name="T9" fmla="*/ 7 h 9"/>
                <a:gd name="T10" fmla="*/ 7 w 7"/>
                <a:gd name="T11" fmla="*/ 9 h 9"/>
                <a:gd name="T12" fmla="*/ 3 w 7"/>
                <a:gd name="T13" fmla="*/ 5 h 9"/>
                <a:gd name="T14" fmla="*/ 0 w 7"/>
                <a:gd name="T15" fmla="*/ 3 h 9"/>
                <a:gd name="T16" fmla="*/ 3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3" y="3"/>
                  </a:lnTo>
                  <a:lnTo>
                    <a:pt x="5" y="0"/>
                  </a:lnTo>
                  <a:lnTo>
                    <a:pt x="3" y="3"/>
                  </a:lnTo>
                  <a:lnTo>
                    <a:pt x="7" y="7"/>
                  </a:lnTo>
                  <a:lnTo>
                    <a:pt x="7" y="9"/>
                  </a:lnTo>
                  <a:lnTo>
                    <a:pt x="3" y="5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40" name="Freeform 1004"/>
            <p:cNvSpPr>
              <a:spLocks/>
            </p:cNvSpPr>
            <p:nvPr/>
          </p:nvSpPr>
          <p:spPr bwMode="auto">
            <a:xfrm>
              <a:off x="6783388" y="3479800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41" name="Freeform 1005"/>
            <p:cNvSpPr>
              <a:spLocks/>
            </p:cNvSpPr>
            <p:nvPr/>
          </p:nvSpPr>
          <p:spPr bwMode="auto">
            <a:xfrm>
              <a:off x="6557963" y="3479800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42" name="Freeform 1006"/>
            <p:cNvSpPr>
              <a:spLocks/>
            </p:cNvSpPr>
            <p:nvPr/>
          </p:nvSpPr>
          <p:spPr bwMode="auto">
            <a:xfrm>
              <a:off x="6554788" y="347980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43" name="Freeform 1007"/>
            <p:cNvSpPr>
              <a:spLocks/>
            </p:cNvSpPr>
            <p:nvPr/>
          </p:nvSpPr>
          <p:spPr bwMode="auto">
            <a:xfrm>
              <a:off x="6751638" y="3465513"/>
              <a:ext cx="14288" cy="14288"/>
            </a:xfrm>
            <a:custGeom>
              <a:avLst/>
              <a:gdLst>
                <a:gd name="T0" fmla="*/ 0 w 9"/>
                <a:gd name="T1" fmla="*/ 0 h 9"/>
                <a:gd name="T2" fmla="*/ 5 w 9"/>
                <a:gd name="T3" fmla="*/ 2 h 9"/>
                <a:gd name="T4" fmla="*/ 5 w 9"/>
                <a:gd name="T5" fmla="*/ 7 h 9"/>
                <a:gd name="T6" fmla="*/ 7 w 9"/>
                <a:gd name="T7" fmla="*/ 7 h 9"/>
                <a:gd name="T8" fmla="*/ 7 w 9"/>
                <a:gd name="T9" fmla="*/ 9 h 9"/>
                <a:gd name="T10" fmla="*/ 9 w 9"/>
                <a:gd name="T11" fmla="*/ 9 h 9"/>
                <a:gd name="T12" fmla="*/ 7 w 9"/>
                <a:gd name="T13" fmla="*/ 9 h 9"/>
                <a:gd name="T14" fmla="*/ 5 w 9"/>
                <a:gd name="T15" fmla="*/ 7 h 9"/>
                <a:gd name="T16" fmla="*/ 0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5" y="2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5" y="7"/>
                  </a:lnTo>
                  <a:lnTo>
                    <a:pt x="0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44" name="Freeform 1008"/>
            <p:cNvSpPr>
              <a:spLocks/>
            </p:cNvSpPr>
            <p:nvPr/>
          </p:nvSpPr>
          <p:spPr bwMode="auto">
            <a:xfrm>
              <a:off x="6765925" y="3451225"/>
              <a:ext cx="17463" cy="42863"/>
            </a:xfrm>
            <a:custGeom>
              <a:avLst/>
              <a:gdLst>
                <a:gd name="T0" fmla="*/ 9 w 11"/>
                <a:gd name="T1" fmla="*/ 2 h 27"/>
                <a:gd name="T2" fmla="*/ 9 w 11"/>
                <a:gd name="T3" fmla="*/ 5 h 27"/>
                <a:gd name="T4" fmla="*/ 9 w 11"/>
                <a:gd name="T5" fmla="*/ 9 h 27"/>
                <a:gd name="T6" fmla="*/ 9 w 11"/>
                <a:gd name="T7" fmla="*/ 7 h 27"/>
                <a:gd name="T8" fmla="*/ 9 w 11"/>
                <a:gd name="T9" fmla="*/ 9 h 27"/>
                <a:gd name="T10" fmla="*/ 9 w 11"/>
                <a:gd name="T11" fmla="*/ 11 h 27"/>
                <a:gd name="T12" fmla="*/ 9 w 11"/>
                <a:gd name="T13" fmla="*/ 14 h 27"/>
                <a:gd name="T14" fmla="*/ 11 w 11"/>
                <a:gd name="T15" fmla="*/ 18 h 27"/>
                <a:gd name="T16" fmla="*/ 9 w 11"/>
                <a:gd name="T17" fmla="*/ 20 h 27"/>
                <a:gd name="T18" fmla="*/ 11 w 11"/>
                <a:gd name="T19" fmla="*/ 22 h 27"/>
                <a:gd name="T20" fmla="*/ 7 w 11"/>
                <a:gd name="T21" fmla="*/ 27 h 27"/>
                <a:gd name="T22" fmla="*/ 9 w 11"/>
                <a:gd name="T23" fmla="*/ 27 h 27"/>
                <a:gd name="T24" fmla="*/ 7 w 11"/>
                <a:gd name="T25" fmla="*/ 25 h 27"/>
                <a:gd name="T26" fmla="*/ 7 w 11"/>
                <a:gd name="T27" fmla="*/ 22 h 27"/>
                <a:gd name="T28" fmla="*/ 2 w 11"/>
                <a:gd name="T29" fmla="*/ 20 h 27"/>
                <a:gd name="T30" fmla="*/ 2 w 11"/>
                <a:gd name="T31" fmla="*/ 11 h 27"/>
                <a:gd name="T32" fmla="*/ 5 w 11"/>
                <a:gd name="T33" fmla="*/ 11 h 27"/>
                <a:gd name="T34" fmla="*/ 2 w 11"/>
                <a:gd name="T35" fmla="*/ 9 h 27"/>
                <a:gd name="T36" fmla="*/ 0 w 11"/>
                <a:gd name="T37" fmla="*/ 7 h 27"/>
                <a:gd name="T38" fmla="*/ 5 w 11"/>
                <a:gd name="T39" fmla="*/ 5 h 27"/>
                <a:gd name="T40" fmla="*/ 5 w 11"/>
                <a:gd name="T41" fmla="*/ 2 h 27"/>
                <a:gd name="T42" fmla="*/ 5 w 11"/>
                <a:gd name="T43" fmla="*/ 5 h 27"/>
                <a:gd name="T44" fmla="*/ 7 w 11"/>
                <a:gd name="T45" fmla="*/ 0 h 27"/>
                <a:gd name="T46" fmla="*/ 9 w 11"/>
                <a:gd name="T4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27">
                  <a:moveTo>
                    <a:pt x="9" y="2"/>
                  </a:moveTo>
                  <a:lnTo>
                    <a:pt x="9" y="5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2" y="20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2" y="9"/>
                  </a:lnTo>
                  <a:lnTo>
                    <a:pt x="0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5"/>
                  </a:lnTo>
                  <a:lnTo>
                    <a:pt x="7" y="0"/>
                  </a:lnTo>
                  <a:lnTo>
                    <a:pt x="9" y="2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45" name="Freeform 1009"/>
            <p:cNvSpPr>
              <a:spLocks/>
            </p:cNvSpPr>
            <p:nvPr/>
          </p:nvSpPr>
          <p:spPr bwMode="auto">
            <a:xfrm>
              <a:off x="6780213" y="3451225"/>
              <a:ext cx="20638" cy="57150"/>
            </a:xfrm>
            <a:custGeom>
              <a:avLst/>
              <a:gdLst>
                <a:gd name="T0" fmla="*/ 2 w 13"/>
                <a:gd name="T1" fmla="*/ 0 h 36"/>
                <a:gd name="T2" fmla="*/ 9 w 13"/>
                <a:gd name="T3" fmla="*/ 2 h 36"/>
                <a:gd name="T4" fmla="*/ 11 w 13"/>
                <a:gd name="T5" fmla="*/ 11 h 36"/>
                <a:gd name="T6" fmla="*/ 13 w 13"/>
                <a:gd name="T7" fmla="*/ 14 h 36"/>
                <a:gd name="T8" fmla="*/ 13 w 13"/>
                <a:gd name="T9" fmla="*/ 16 h 36"/>
                <a:gd name="T10" fmla="*/ 13 w 13"/>
                <a:gd name="T11" fmla="*/ 18 h 36"/>
                <a:gd name="T12" fmla="*/ 9 w 13"/>
                <a:gd name="T13" fmla="*/ 22 h 36"/>
                <a:gd name="T14" fmla="*/ 11 w 13"/>
                <a:gd name="T15" fmla="*/ 25 h 36"/>
                <a:gd name="T16" fmla="*/ 9 w 13"/>
                <a:gd name="T17" fmla="*/ 29 h 36"/>
                <a:gd name="T18" fmla="*/ 7 w 13"/>
                <a:gd name="T19" fmla="*/ 27 h 36"/>
                <a:gd name="T20" fmla="*/ 5 w 13"/>
                <a:gd name="T21" fmla="*/ 25 h 36"/>
                <a:gd name="T22" fmla="*/ 7 w 13"/>
                <a:gd name="T23" fmla="*/ 20 h 36"/>
                <a:gd name="T24" fmla="*/ 5 w 13"/>
                <a:gd name="T25" fmla="*/ 25 h 36"/>
                <a:gd name="T26" fmla="*/ 7 w 13"/>
                <a:gd name="T27" fmla="*/ 27 h 36"/>
                <a:gd name="T28" fmla="*/ 7 w 13"/>
                <a:gd name="T29" fmla="*/ 36 h 36"/>
                <a:gd name="T30" fmla="*/ 5 w 13"/>
                <a:gd name="T31" fmla="*/ 36 h 36"/>
                <a:gd name="T32" fmla="*/ 2 w 13"/>
                <a:gd name="T33" fmla="*/ 31 h 36"/>
                <a:gd name="T34" fmla="*/ 0 w 13"/>
                <a:gd name="T35" fmla="*/ 27 h 36"/>
                <a:gd name="T36" fmla="*/ 2 w 13"/>
                <a:gd name="T37" fmla="*/ 25 h 36"/>
                <a:gd name="T38" fmla="*/ 5 w 13"/>
                <a:gd name="T39" fmla="*/ 25 h 36"/>
                <a:gd name="T40" fmla="*/ 2 w 13"/>
                <a:gd name="T41" fmla="*/ 25 h 36"/>
                <a:gd name="T42" fmla="*/ 5 w 13"/>
                <a:gd name="T43" fmla="*/ 22 h 36"/>
                <a:gd name="T44" fmla="*/ 2 w 13"/>
                <a:gd name="T45" fmla="*/ 20 h 36"/>
                <a:gd name="T46" fmla="*/ 0 w 13"/>
                <a:gd name="T47" fmla="*/ 14 h 36"/>
                <a:gd name="T48" fmla="*/ 0 w 13"/>
                <a:gd name="T49" fmla="*/ 7 h 36"/>
                <a:gd name="T50" fmla="*/ 2 w 13"/>
                <a:gd name="T51" fmla="*/ 7 h 36"/>
                <a:gd name="T52" fmla="*/ 0 w 13"/>
                <a:gd name="T53" fmla="*/ 0 h 36"/>
                <a:gd name="T54" fmla="*/ 2 w 13"/>
                <a:gd name="T5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36">
                  <a:moveTo>
                    <a:pt x="2" y="0"/>
                  </a:moveTo>
                  <a:lnTo>
                    <a:pt x="9" y="2"/>
                  </a:lnTo>
                  <a:lnTo>
                    <a:pt x="11" y="11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11" y="25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7" y="20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2" y="31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5" y="25"/>
                  </a:lnTo>
                  <a:lnTo>
                    <a:pt x="2" y="25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46" name="Freeform 1010"/>
            <p:cNvSpPr>
              <a:spLocks/>
            </p:cNvSpPr>
            <p:nvPr/>
          </p:nvSpPr>
          <p:spPr bwMode="auto">
            <a:xfrm>
              <a:off x="6284913" y="2405063"/>
              <a:ext cx="717550" cy="1262063"/>
            </a:xfrm>
            <a:custGeom>
              <a:avLst/>
              <a:gdLst>
                <a:gd name="T0" fmla="*/ 259 w 452"/>
                <a:gd name="T1" fmla="*/ 4 h 795"/>
                <a:gd name="T2" fmla="*/ 308 w 452"/>
                <a:gd name="T3" fmla="*/ 26 h 795"/>
                <a:gd name="T4" fmla="*/ 352 w 452"/>
                <a:gd name="T5" fmla="*/ 53 h 795"/>
                <a:gd name="T6" fmla="*/ 419 w 452"/>
                <a:gd name="T7" fmla="*/ 62 h 795"/>
                <a:gd name="T8" fmla="*/ 448 w 452"/>
                <a:gd name="T9" fmla="*/ 80 h 795"/>
                <a:gd name="T10" fmla="*/ 444 w 452"/>
                <a:gd name="T11" fmla="*/ 120 h 795"/>
                <a:gd name="T12" fmla="*/ 430 w 452"/>
                <a:gd name="T13" fmla="*/ 140 h 795"/>
                <a:gd name="T14" fmla="*/ 423 w 452"/>
                <a:gd name="T15" fmla="*/ 137 h 795"/>
                <a:gd name="T16" fmla="*/ 415 w 452"/>
                <a:gd name="T17" fmla="*/ 153 h 795"/>
                <a:gd name="T18" fmla="*/ 412 w 452"/>
                <a:gd name="T19" fmla="*/ 162 h 795"/>
                <a:gd name="T20" fmla="*/ 390 w 452"/>
                <a:gd name="T21" fmla="*/ 164 h 795"/>
                <a:gd name="T22" fmla="*/ 345 w 452"/>
                <a:gd name="T23" fmla="*/ 144 h 795"/>
                <a:gd name="T24" fmla="*/ 341 w 452"/>
                <a:gd name="T25" fmla="*/ 113 h 795"/>
                <a:gd name="T26" fmla="*/ 317 w 452"/>
                <a:gd name="T27" fmla="*/ 111 h 795"/>
                <a:gd name="T28" fmla="*/ 328 w 452"/>
                <a:gd name="T29" fmla="*/ 126 h 795"/>
                <a:gd name="T30" fmla="*/ 310 w 452"/>
                <a:gd name="T31" fmla="*/ 128 h 795"/>
                <a:gd name="T32" fmla="*/ 279 w 452"/>
                <a:gd name="T33" fmla="*/ 113 h 795"/>
                <a:gd name="T34" fmla="*/ 247 w 452"/>
                <a:gd name="T35" fmla="*/ 93 h 795"/>
                <a:gd name="T36" fmla="*/ 243 w 452"/>
                <a:gd name="T37" fmla="*/ 102 h 795"/>
                <a:gd name="T38" fmla="*/ 254 w 452"/>
                <a:gd name="T39" fmla="*/ 117 h 795"/>
                <a:gd name="T40" fmla="*/ 219 w 452"/>
                <a:gd name="T41" fmla="*/ 144 h 795"/>
                <a:gd name="T42" fmla="*/ 196 w 452"/>
                <a:gd name="T43" fmla="*/ 179 h 795"/>
                <a:gd name="T44" fmla="*/ 216 w 452"/>
                <a:gd name="T45" fmla="*/ 197 h 795"/>
                <a:gd name="T46" fmla="*/ 259 w 452"/>
                <a:gd name="T47" fmla="*/ 235 h 795"/>
                <a:gd name="T48" fmla="*/ 292 w 452"/>
                <a:gd name="T49" fmla="*/ 239 h 795"/>
                <a:gd name="T50" fmla="*/ 310 w 452"/>
                <a:gd name="T51" fmla="*/ 264 h 795"/>
                <a:gd name="T52" fmla="*/ 317 w 452"/>
                <a:gd name="T53" fmla="*/ 288 h 795"/>
                <a:gd name="T54" fmla="*/ 268 w 452"/>
                <a:gd name="T55" fmla="*/ 284 h 795"/>
                <a:gd name="T56" fmla="*/ 245 w 452"/>
                <a:gd name="T57" fmla="*/ 311 h 795"/>
                <a:gd name="T58" fmla="*/ 223 w 452"/>
                <a:gd name="T59" fmla="*/ 326 h 795"/>
                <a:gd name="T60" fmla="*/ 198 w 452"/>
                <a:gd name="T61" fmla="*/ 339 h 795"/>
                <a:gd name="T62" fmla="*/ 247 w 452"/>
                <a:gd name="T63" fmla="*/ 399 h 795"/>
                <a:gd name="T64" fmla="*/ 283 w 452"/>
                <a:gd name="T65" fmla="*/ 437 h 795"/>
                <a:gd name="T66" fmla="*/ 283 w 452"/>
                <a:gd name="T67" fmla="*/ 468 h 795"/>
                <a:gd name="T68" fmla="*/ 268 w 452"/>
                <a:gd name="T69" fmla="*/ 506 h 795"/>
                <a:gd name="T70" fmla="*/ 294 w 452"/>
                <a:gd name="T71" fmla="*/ 535 h 795"/>
                <a:gd name="T72" fmla="*/ 299 w 452"/>
                <a:gd name="T73" fmla="*/ 561 h 795"/>
                <a:gd name="T74" fmla="*/ 312 w 452"/>
                <a:gd name="T75" fmla="*/ 581 h 795"/>
                <a:gd name="T76" fmla="*/ 317 w 452"/>
                <a:gd name="T77" fmla="*/ 628 h 795"/>
                <a:gd name="T78" fmla="*/ 303 w 452"/>
                <a:gd name="T79" fmla="*/ 633 h 795"/>
                <a:gd name="T80" fmla="*/ 321 w 452"/>
                <a:gd name="T81" fmla="*/ 653 h 795"/>
                <a:gd name="T82" fmla="*/ 296 w 452"/>
                <a:gd name="T83" fmla="*/ 664 h 795"/>
                <a:gd name="T84" fmla="*/ 294 w 452"/>
                <a:gd name="T85" fmla="*/ 666 h 795"/>
                <a:gd name="T86" fmla="*/ 290 w 452"/>
                <a:gd name="T87" fmla="*/ 710 h 795"/>
                <a:gd name="T88" fmla="*/ 274 w 452"/>
                <a:gd name="T89" fmla="*/ 719 h 795"/>
                <a:gd name="T90" fmla="*/ 270 w 452"/>
                <a:gd name="T91" fmla="*/ 735 h 795"/>
                <a:gd name="T92" fmla="*/ 263 w 452"/>
                <a:gd name="T93" fmla="*/ 750 h 795"/>
                <a:gd name="T94" fmla="*/ 259 w 452"/>
                <a:gd name="T95" fmla="*/ 741 h 795"/>
                <a:gd name="T96" fmla="*/ 247 w 452"/>
                <a:gd name="T97" fmla="*/ 737 h 795"/>
                <a:gd name="T98" fmla="*/ 236 w 452"/>
                <a:gd name="T99" fmla="*/ 744 h 795"/>
                <a:gd name="T100" fmla="*/ 227 w 452"/>
                <a:gd name="T101" fmla="*/ 757 h 795"/>
                <a:gd name="T102" fmla="*/ 221 w 452"/>
                <a:gd name="T103" fmla="*/ 777 h 795"/>
                <a:gd name="T104" fmla="*/ 190 w 452"/>
                <a:gd name="T105" fmla="*/ 708 h 795"/>
                <a:gd name="T106" fmla="*/ 176 w 452"/>
                <a:gd name="T107" fmla="*/ 692 h 795"/>
                <a:gd name="T108" fmla="*/ 187 w 452"/>
                <a:gd name="T109" fmla="*/ 730 h 795"/>
                <a:gd name="T110" fmla="*/ 147 w 452"/>
                <a:gd name="T111" fmla="*/ 781 h 795"/>
                <a:gd name="T112" fmla="*/ 94 w 452"/>
                <a:gd name="T113" fmla="*/ 772 h 795"/>
                <a:gd name="T114" fmla="*/ 69 w 452"/>
                <a:gd name="T115" fmla="*/ 746 h 795"/>
                <a:gd name="T116" fmla="*/ 14 w 452"/>
                <a:gd name="T117" fmla="*/ 724 h 795"/>
                <a:gd name="T118" fmla="*/ 11 w 452"/>
                <a:gd name="T119" fmla="*/ 70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795">
                  <a:moveTo>
                    <a:pt x="201" y="8"/>
                  </a:moveTo>
                  <a:lnTo>
                    <a:pt x="205" y="11"/>
                  </a:lnTo>
                  <a:lnTo>
                    <a:pt x="210" y="6"/>
                  </a:lnTo>
                  <a:lnTo>
                    <a:pt x="214" y="6"/>
                  </a:lnTo>
                  <a:lnTo>
                    <a:pt x="216" y="8"/>
                  </a:lnTo>
                  <a:lnTo>
                    <a:pt x="223" y="8"/>
                  </a:lnTo>
                  <a:lnTo>
                    <a:pt x="227" y="8"/>
                  </a:lnTo>
                  <a:lnTo>
                    <a:pt x="230" y="8"/>
                  </a:lnTo>
                  <a:lnTo>
                    <a:pt x="230" y="11"/>
                  </a:lnTo>
                  <a:lnTo>
                    <a:pt x="232" y="11"/>
                  </a:lnTo>
                  <a:lnTo>
                    <a:pt x="234" y="13"/>
                  </a:lnTo>
                  <a:lnTo>
                    <a:pt x="239" y="13"/>
                  </a:lnTo>
                  <a:lnTo>
                    <a:pt x="245" y="15"/>
                  </a:lnTo>
                  <a:lnTo>
                    <a:pt x="247" y="13"/>
                  </a:lnTo>
                  <a:lnTo>
                    <a:pt x="252" y="8"/>
                  </a:lnTo>
                  <a:lnTo>
                    <a:pt x="254" y="8"/>
                  </a:lnTo>
                  <a:lnTo>
                    <a:pt x="259" y="4"/>
                  </a:lnTo>
                  <a:lnTo>
                    <a:pt x="259" y="2"/>
                  </a:lnTo>
                  <a:lnTo>
                    <a:pt x="268" y="0"/>
                  </a:lnTo>
                  <a:lnTo>
                    <a:pt x="272" y="0"/>
                  </a:lnTo>
                  <a:lnTo>
                    <a:pt x="274" y="2"/>
                  </a:lnTo>
                  <a:lnTo>
                    <a:pt x="276" y="4"/>
                  </a:lnTo>
                  <a:lnTo>
                    <a:pt x="281" y="2"/>
                  </a:lnTo>
                  <a:lnTo>
                    <a:pt x="283" y="2"/>
                  </a:lnTo>
                  <a:lnTo>
                    <a:pt x="285" y="2"/>
                  </a:lnTo>
                  <a:lnTo>
                    <a:pt x="288" y="6"/>
                  </a:lnTo>
                  <a:lnTo>
                    <a:pt x="290" y="6"/>
                  </a:lnTo>
                  <a:lnTo>
                    <a:pt x="292" y="6"/>
                  </a:lnTo>
                  <a:lnTo>
                    <a:pt x="299" y="6"/>
                  </a:lnTo>
                  <a:lnTo>
                    <a:pt x="301" y="8"/>
                  </a:lnTo>
                  <a:lnTo>
                    <a:pt x="303" y="11"/>
                  </a:lnTo>
                  <a:lnTo>
                    <a:pt x="308" y="11"/>
                  </a:lnTo>
                  <a:lnTo>
                    <a:pt x="310" y="17"/>
                  </a:lnTo>
                  <a:lnTo>
                    <a:pt x="308" y="26"/>
                  </a:lnTo>
                  <a:lnTo>
                    <a:pt x="310" y="35"/>
                  </a:lnTo>
                  <a:lnTo>
                    <a:pt x="314" y="26"/>
                  </a:lnTo>
                  <a:lnTo>
                    <a:pt x="319" y="31"/>
                  </a:lnTo>
                  <a:lnTo>
                    <a:pt x="319" y="33"/>
                  </a:lnTo>
                  <a:lnTo>
                    <a:pt x="319" y="35"/>
                  </a:lnTo>
                  <a:lnTo>
                    <a:pt x="323" y="37"/>
                  </a:lnTo>
                  <a:lnTo>
                    <a:pt x="330" y="35"/>
                  </a:lnTo>
                  <a:lnTo>
                    <a:pt x="330" y="37"/>
                  </a:lnTo>
                  <a:lnTo>
                    <a:pt x="334" y="37"/>
                  </a:lnTo>
                  <a:lnTo>
                    <a:pt x="334" y="42"/>
                  </a:lnTo>
                  <a:lnTo>
                    <a:pt x="337" y="40"/>
                  </a:lnTo>
                  <a:lnTo>
                    <a:pt x="341" y="42"/>
                  </a:lnTo>
                  <a:lnTo>
                    <a:pt x="339" y="44"/>
                  </a:lnTo>
                  <a:lnTo>
                    <a:pt x="341" y="46"/>
                  </a:lnTo>
                  <a:lnTo>
                    <a:pt x="341" y="48"/>
                  </a:lnTo>
                  <a:lnTo>
                    <a:pt x="345" y="53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61" y="53"/>
                  </a:lnTo>
                  <a:lnTo>
                    <a:pt x="363" y="53"/>
                  </a:lnTo>
                  <a:lnTo>
                    <a:pt x="366" y="51"/>
                  </a:lnTo>
                  <a:lnTo>
                    <a:pt x="372" y="48"/>
                  </a:lnTo>
                  <a:lnTo>
                    <a:pt x="381" y="46"/>
                  </a:lnTo>
                  <a:lnTo>
                    <a:pt x="381" y="48"/>
                  </a:lnTo>
                  <a:lnTo>
                    <a:pt x="390" y="48"/>
                  </a:lnTo>
                  <a:lnTo>
                    <a:pt x="390" y="51"/>
                  </a:lnTo>
                  <a:lnTo>
                    <a:pt x="390" y="53"/>
                  </a:lnTo>
                  <a:lnTo>
                    <a:pt x="394" y="55"/>
                  </a:lnTo>
                  <a:lnTo>
                    <a:pt x="406" y="53"/>
                  </a:lnTo>
                  <a:lnTo>
                    <a:pt x="408" y="55"/>
                  </a:lnTo>
                  <a:lnTo>
                    <a:pt x="415" y="57"/>
                  </a:lnTo>
                  <a:lnTo>
                    <a:pt x="417" y="57"/>
                  </a:lnTo>
                  <a:lnTo>
                    <a:pt x="419" y="57"/>
                  </a:lnTo>
                  <a:lnTo>
                    <a:pt x="419" y="62"/>
                  </a:lnTo>
                  <a:lnTo>
                    <a:pt x="417" y="64"/>
                  </a:lnTo>
                  <a:lnTo>
                    <a:pt x="415" y="64"/>
                  </a:lnTo>
                  <a:lnTo>
                    <a:pt x="415" y="66"/>
                  </a:lnTo>
                  <a:lnTo>
                    <a:pt x="417" y="66"/>
                  </a:lnTo>
                  <a:lnTo>
                    <a:pt x="421" y="66"/>
                  </a:lnTo>
                  <a:lnTo>
                    <a:pt x="423" y="64"/>
                  </a:lnTo>
                  <a:lnTo>
                    <a:pt x="426" y="64"/>
                  </a:lnTo>
                  <a:lnTo>
                    <a:pt x="430" y="66"/>
                  </a:lnTo>
                  <a:lnTo>
                    <a:pt x="435" y="64"/>
                  </a:lnTo>
                  <a:lnTo>
                    <a:pt x="435" y="66"/>
                  </a:lnTo>
                  <a:lnTo>
                    <a:pt x="437" y="68"/>
                  </a:lnTo>
                  <a:lnTo>
                    <a:pt x="444" y="68"/>
                  </a:lnTo>
                  <a:lnTo>
                    <a:pt x="450" y="68"/>
                  </a:lnTo>
                  <a:lnTo>
                    <a:pt x="450" y="71"/>
                  </a:lnTo>
                  <a:lnTo>
                    <a:pt x="450" y="75"/>
                  </a:lnTo>
                  <a:lnTo>
                    <a:pt x="452" y="77"/>
                  </a:lnTo>
                  <a:lnTo>
                    <a:pt x="448" y="80"/>
                  </a:lnTo>
                  <a:lnTo>
                    <a:pt x="450" y="82"/>
                  </a:lnTo>
                  <a:lnTo>
                    <a:pt x="452" y="82"/>
                  </a:lnTo>
                  <a:lnTo>
                    <a:pt x="450" y="84"/>
                  </a:lnTo>
                  <a:lnTo>
                    <a:pt x="452" y="86"/>
                  </a:lnTo>
                  <a:lnTo>
                    <a:pt x="450" y="86"/>
                  </a:lnTo>
                  <a:lnTo>
                    <a:pt x="450" y="91"/>
                  </a:lnTo>
                  <a:lnTo>
                    <a:pt x="448" y="100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8"/>
                  </a:lnTo>
                  <a:lnTo>
                    <a:pt x="448" y="111"/>
                  </a:lnTo>
                  <a:lnTo>
                    <a:pt x="446" y="111"/>
                  </a:lnTo>
                  <a:lnTo>
                    <a:pt x="446" y="113"/>
                  </a:lnTo>
                  <a:lnTo>
                    <a:pt x="448" y="111"/>
                  </a:lnTo>
                  <a:lnTo>
                    <a:pt x="448" y="115"/>
                  </a:lnTo>
                  <a:lnTo>
                    <a:pt x="444" y="115"/>
                  </a:lnTo>
                  <a:lnTo>
                    <a:pt x="444" y="120"/>
                  </a:lnTo>
                  <a:lnTo>
                    <a:pt x="444" y="117"/>
                  </a:lnTo>
                  <a:lnTo>
                    <a:pt x="444" y="115"/>
                  </a:lnTo>
                  <a:lnTo>
                    <a:pt x="439" y="120"/>
                  </a:lnTo>
                  <a:lnTo>
                    <a:pt x="439" y="122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0" y="126"/>
                  </a:lnTo>
                  <a:lnTo>
                    <a:pt x="428" y="126"/>
                  </a:lnTo>
                  <a:lnTo>
                    <a:pt x="432" y="131"/>
                  </a:lnTo>
                  <a:lnTo>
                    <a:pt x="430" y="133"/>
                  </a:lnTo>
                  <a:lnTo>
                    <a:pt x="428" y="131"/>
                  </a:lnTo>
                  <a:lnTo>
                    <a:pt x="426" y="133"/>
                  </a:lnTo>
                  <a:lnTo>
                    <a:pt x="428" y="133"/>
                  </a:lnTo>
                  <a:lnTo>
                    <a:pt x="430" y="135"/>
                  </a:lnTo>
                  <a:lnTo>
                    <a:pt x="428" y="137"/>
                  </a:lnTo>
                  <a:lnTo>
                    <a:pt x="426" y="137"/>
                  </a:lnTo>
                  <a:lnTo>
                    <a:pt x="430" y="140"/>
                  </a:lnTo>
                  <a:lnTo>
                    <a:pt x="428" y="140"/>
                  </a:lnTo>
                  <a:lnTo>
                    <a:pt x="430" y="142"/>
                  </a:lnTo>
                  <a:lnTo>
                    <a:pt x="428" y="142"/>
                  </a:lnTo>
                  <a:lnTo>
                    <a:pt x="426" y="142"/>
                  </a:lnTo>
                  <a:lnTo>
                    <a:pt x="428" y="144"/>
                  </a:lnTo>
                  <a:lnTo>
                    <a:pt x="432" y="144"/>
                  </a:lnTo>
                  <a:lnTo>
                    <a:pt x="428" y="146"/>
                  </a:lnTo>
                  <a:lnTo>
                    <a:pt x="426" y="146"/>
                  </a:lnTo>
                  <a:lnTo>
                    <a:pt x="423" y="146"/>
                  </a:lnTo>
                  <a:lnTo>
                    <a:pt x="428" y="144"/>
                  </a:lnTo>
                  <a:lnTo>
                    <a:pt x="426" y="144"/>
                  </a:lnTo>
                  <a:lnTo>
                    <a:pt x="426" y="142"/>
                  </a:lnTo>
                  <a:lnTo>
                    <a:pt x="423" y="140"/>
                  </a:lnTo>
                  <a:lnTo>
                    <a:pt x="426" y="140"/>
                  </a:lnTo>
                  <a:lnTo>
                    <a:pt x="423" y="137"/>
                  </a:lnTo>
                  <a:lnTo>
                    <a:pt x="426" y="137"/>
                  </a:lnTo>
                  <a:lnTo>
                    <a:pt x="423" y="137"/>
                  </a:lnTo>
                  <a:lnTo>
                    <a:pt x="426" y="137"/>
                  </a:lnTo>
                  <a:lnTo>
                    <a:pt x="423" y="135"/>
                  </a:lnTo>
                  <a:lnTo>
                    <a:pt x="423" y="137"/>
                  </a:lnTo>
                  <a:lnTo>
                    <a:pt x="421" y="137"/>
                  </a:lnTo>
                  <a:lnTo>
                    <a:pt x="417" y="137"/>
                  </a:lnTo>
                  <a:lnTo>
                    <a:pt x="417" y="140"/>
                  </a:lnTo>
                  <a:lnTo>
                    <a:pt x="419" y="142"/>
                  </a:lnTo>
                  <a:lnTo>
                    <a:pt x="417" y="142"/>
                  </a:lnTo>
                  <a:lnTo>
                    <a:pt x="421" y="144"/>
                  </a:lnTo>
                  <a:lnTo>
                    <a:pt x="419" y="146"/>
                  </a:lnTo>
                  <a:lnTo>
                    <a:pt x="417" y="144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2" y="146"/>
                  </a:lnTo>
                  <a:lnTo>
                    <a:pt x="412" y="153"/>
                  </a:lnTo>
                  <a:lnTo>
                    <a:pt x="415" y="151"/>
                  </a:lnTo>
                  <a:lnTo>
                    <a:pt x="415" y="153"/>
                  </a:lnTo>
                  <a:lnTo>
                    <a:pt x="417" y="151"/>
                  </a:lnTo>
                  <a:lnTo>
                    <a:pt x="417" y="153"/>
                  </a:lnTo>
                  <a:lnTo>
                    <a:pt x="415" y="153"/>
                  </a:lnTo>
                  <a:lnTo>
                    <a:pt x="412" y="153"/>
                  </a:lnTo>
                  <a:lnTo>
                    <a:pt x="412" y="155"/>
                  </a:lnTo>
                  <a:lnTo>
                    <a:pt x="415" y="157"/>
                  </a:lnTo>
                  <a:lnTo>
                    <a:pt x="415" y="155"/>
                  </a:lnTo>
                  <a:lnTo>
                    <a:pt x="417" y="155"/>
                  </a:lnTo>
                  <a:lnTo>
                    <a:pt x="417" y="153"/>
                  </a:lnTo>
                  <a:lnTo>
                    <a:pt x="419" y="155"/>
                  </a:lnTo>
                  <a:lnTo>
                    <a:pt x="417" y="157"/>
                  </a:lnTo>
                  <a:lnTo>
                    <a:pt x="419" y="160"/>
                  </a:lnTo>
                  <a:lnTo>
                    <a:pt x="417" y="160"/>
                  </a:lnTo>
                  <a:lnTo>
                    <a:pt x="415" y="162"/>
                  </a:lnTo>
                  <a:lnTo>
                    <a:pt x="415" y="160"/>
                  </a:lnTo>
                  <a:lnTo>
                    <a:pt x="415" y="162"/>
                  </a:lnTo>
                  <a:lnTo>
                    <a:pt x="412" y="162"/>
                  </a:lnTo>
                  <a:lnTo>
                    <a:pt x="412" y="164"/>
                  </a:lnTo>
                  <a:lnTo>
                    <a:pt x="410" y="164"/>
                  </a:lnTo>
                  <a:lnTo>
                    <a:pt x="410" y="166"/>
                  </a:lnTo>
                  <a:lnTo>
                    <a:pt x="410" y="173"/>
                  </a:lnTo>
                  <a:lnTo>
                    <a:pt x="410" y="171"/>
                  </a:lnTo>
                  <a:lnTo>
                    <a:pt x="408" y="173"/>
                  </a:lnTo>
                  <a:lnTo>
                    <a:pt x="406" y="175"/>
                  </a:lnTo>
                  <a:lnTo>
                    <a:pt x="403" y="173"/>
                  </a:lnTo>
                  <a:lnTo>
                    <a:pt x="403" y="171"/>
                  </a:lnTo>
                  <a:lnTo>
                    <a:pt x="406" y="168"/>
                  </a:lnTo>
                  <a:lnTo>
                    <a:pt x="401" y="168"/>
                  </a:lnTo>
                  <a:lnTo>
                    <a:pt x="399" y="168"/>
                  </a:lnTo>
                  <a:lnTo>
                    <a:pt x="397" y="168"/>
                  </a:lnTo>
                  <a:lnTo>
                    <a:pt x="394" y="168"/>
                  </a:lnTo>
                  <a:lnTo>
                    <a:pt x="392" y="168"/>
                  </a:lnTo>
                  <a:lnTo>
                    <a:pt x="388" y="166"/>
                  </a:lnTo>
                  <a:lnTo>
                    <a:pt x="390" y="164"/>
                  </a:lnTo>
                  <a:lnTo>
                    <a:pt x="388" y="162"/>
                  </a:lnTo>
                  <a:lnTo>
                    <a:pt x="383" y="166"/>
                  </a:lnTo>
                  <a:lnTo>
                    <a:pt x="383" y="168"/>
                  </a:lnTo>
                  <a:lnTo>
                    <a:pt x="377" y="168"/>
                  </a:lnTo>
                  <a:lnTo>
                    <a:pt x="374" y="164"/>
                  </a:lnTo>
                  <a:lnTo>
                    <a:pt x="370" y="162"/>
                  </a:lnTo>
                  <a:lnTo>
                    <a:pt x="368" y="162"/>
                  </a:lnTo>
                  <a:lnTo>
                    <a:pt x="368" y="160"/>
                  </a:lnTo>
                  <a:lnTo>
                    <a:pt x="363" y="160"/>
                  </a:lnTo>
                  <a:lnTo>
                    <a:pt x="366" y="155"/>
                  </a:lnTo>
                  <a:lnTo>
                    <a:pt x="363" y="155"/>
                  </a:lnTo>
                  <a:lnTo>
                    <a:pt x="359" y="151"/>
                  </a:lnTo>
                  <a:lnTo>
                    <a:pt x="354" y="151"/>
                  </a:lnTo>
                  <a:lnTo>
                    <a:pt x="350" y="151"/>
                  </a:lnTo>
                  <a:lnTo>
                    <a:pt x="348" y="146"/>
                  </a:lnTo>
                  <a:lnTo>
                    <a:pt x="350" y="146"/>
                  </a:lnTo>
                  <a:lnTo>
                    <a:pt x="345" y="144"/>
                  </a:lnTo>
                  <a:lnTo>
                    <a:pt x="348" y="140"/>
                  </a:lnTo>
                  <a:lnTo>
                    <a:pt x="348" y="135"/>
                  </a:lnTo>
                  <a:lnTo>
                    <a:pt x="345" y="133"/>
                  </a:lnTo>
                  <a:lnTo>
                    <a:pt x="345" y="131"/>
                  </a:lnTo>
                  <a:lnTo>
                    <a:pt x="341" y="128"/>
                  </a:lnTo>
                  <a:lnTo>
                    <a:pt x="343" y="128"/>
                  </a:lnTo>
                  <a:lnTo>
                    <a:pt x="343" y="124"/>
                  </a:lnTo>
                  <a:lnTo>
                    <a:pt x="345" y="128"/>
                  </a:lnTo>
                  <a:lnTo>
                    <a:pt x="348" y="124"/>
                  </a:lnTo>
                  <a:lnTo>
                    <a:pt x="343" y="124"/>
                  </a:lnTo>
                  <a:lnTo>
                    <a:pt x="341" y="122"/>
                  </a:lnTo>
                  <a:lnTo>
                    <a:pt x="339" y="124"/>
                  </a:lnTo>
                  <a:lnTo>
                    <a:pt x="341" y="122"/>
                  </a:lnTo>
                  <a:lnTo>
                    <a:pt x="341" y="117"/>
                  </a:lnTo>
                  <a:lnTo>
                    <a:pt x="339" y="117"/>
                  </a:lnTo>
                  <a:lnTo>
                    <a:pt x="341" y="115"/>
                  </a:lnTo>
                  <a:lnTo>
                    <a:pt x="341" y="113"/>
                  </a:lnTo>
                  <a:lnTo>
                    <a:pt x="339" y="113"/>
                  </a:lnTo>
                  <a:lnTo>
                    <a:pt x="332" y="113"/>
                  </a:lnTo>
                  <a:lnTo>
                    <a:pt x="330" y="111"/>
                  </a:lnTo>
                  <a:lnTo>
                    <a:pt x="325" y="108"/>
                  </a:lnTo>
                  <a:lnTo>
                    <a:pt x="325" y="106"/>
                  </a:lnTo>
                  <a:lnTo>
                    <a:pt x="325" y="104"/>
                  </a:lnTo>
                  <a:lnTo>
                    <a:pt x="321" y="104"/>
                  </a:lnTo>
                  <a:lnTo>
                    <a:pt x="323" y="104"/>
                  </a:lnTo>
                  <a:lnTo>
                    <a:pt x="319" y="104"/>
                  </a:lnTo>
                  <a:lnTo>
                    <a:pt x="321" y="106"/>
                  </a:lnTo>
                  <a:lnTo>
                    <a:pt x="319" y="108"/>
                  </a:lnTo>
                  <a:lnTo>
                    <a:pt x="317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7" y="111"/>
                  </a:lnTo>
                  <a:lnTo>
                    <a:pt x="314" y="111"/>
                  </a:lnTo>
                  <a:lnTo>
                    <a:pt x="317" y="111"/>
                  </a:lnTo>
                  <a:lnTo>
                    <a:pt x="314" y="115"/>
                  </a:lnTo>
                  <a:lnTo>
                    <a:pt x="317" y="115"/>
                  </a:lnTo>
                  <a:lnTo>
                    <a:pt x="314" y="117"/>
                  </a:lnTo>
                  <a:lnTo>
                    <a:pt x="319" y="117"/>
                  </a:lnTo>
                  <a:lnTo>
                    <a:pt x="321" y="117"/>
                  </a:lnTo>
                  <a:lnTo>
                    <a:pt x="319" y="120"/>
                  </a:lnTo>
                  <a:lnTo>
                    <a:pt x="321" y="120"/>
                  </a:lnTo>
                  <a:lnTo>
                    <a:pt x="321" y="122"/>
                  </a:lnTo>
                  <a:lnTo>
                    <a:pt x="321" y="120"/>
                  </a:lnTo>
                  <a:lnTo>
                    <a:pt x="325" y="120"/>
                  </a:lnTo>
                  <a:lnTo>
                    <a:pt x="325" y="122"/>
                  </a:lnTo>
                  <a:lnTo>
                    <a:pt x="328" y="122"/>
                  </a:lnTo>
                  <a:lnTo>
                    <a:pt x="325" y="122"/>
                  </a:lnTo>
                  <a:lnTo>
                    <a:pt x="328" y="124"/>
                  </a:lnTo>
                  <a:lnTo>
                    <a:pt x="325" y="124"/>
                  </a:lnTo>
                  <a:lnTo>
                    <a:pt x="325" y="126"/>
                  </a:lnTo>
                  <a:lnTo>
                    <a:pt x="328" y="126"/>
                  </a:lnTo>
                  <a:lnTo>
                    <a:pt x="330" y="126"/>
                  </a:lnTo>
                  <a:lnTo>
                    <a:pt x="330" y="124"/>
                  </a:lnTo>
                  <a:lnTo>
                    <a:pt x="332" y="126"/>
                  </a:lnTo>
                  <a:lnTo>
                    <a:pt x="332" y="128"/>
                  </a:lnTo>
                  <a:lnTo>
                    <a:pt x="334" y="128"/>
                  </a:lnTo>
                  <a:lnTo>
                    <a:pt x="334" y="126"/>
                  </a:lnTo>
                  <a:lnTo>
                    <a:pt x="337" y="126"/>
                  </a:lnTo>
                  <a:lnTo>
                    <a:pt x="337" y="128"/>
                  </a:lnTo>
                  <a:lnTo>
                    <a:pt x="334" y="128"/>
                  </a:lnTo>
                  <a:lnTo>
                    <a:pt x="337" y="133"/>
                  </a:lnTo>
                  <a:lnTo>
                    <a:pt x="334" y="133"/>
                  </a:lnTo>
                  <a:lnTo>
                    <a:pt x="334" y="135"/>
                  </a:lnTo>
                  <a:lnTo>
                    <a:pt x="332" y="133"/>
                  </a:lnTo>
                  <a:lnTo>
                    <a:pt x="323" y="135"/>
                  </a:lnTo>
                  <a:lnTo>
                    <a:pt x="321" y="133"/>
                  </a:lnTo>
                  <a:lnTo>
                    <a:pt x="317" y="128"/>
                  </a:lnTo>
                  <a:lnTo>
                    <a:pt x="310" y="128"/>
                  </a:lnTo>
                  <a:lnTo>
                    <a:pt x="308" y="128"/>
                  </a:lnTo>
                  <a:lnTo>
                    <a:pt x="308" y="133"/>
                  </a:lnTo>
                  <a:lnTo>
                    <a:pt x="310" y="135"/>
                  </a:lnTo>
                  <a:lnTo>
                    <a:pt x="305" y="135"/>
                  </a:lnTo>
                  <a:lnTo>
                    <a:pt x="303" y="133"/>
                  </a:lnTo>
                  <a:lnTo>
                    <a:pt x="301" y="133"/>
                  </a:lnTo>
                  <a:lnTo>
                    <a:pt x="301" y="126"/>
                  </a:lnTo>
                  <a:lnTo>
                    <a:pt x="299" y="124"/>
                  </a:lnTo>
                  <a:lnTo>
                    <a:pt x="292" y="126"/>
                  </a:lnTo>
                  <a:lnTo>
                    <a:pt x="292" y="122"/>
                  </a:lnTo>
                  <a:lnTo>
                    <a:pt x="290" y="120"/>
                  </a:lnTo>
                  <a:lnTo>
                    <a:pt x="288" y="117"/>
                  </a:lnTo>
                  <a:lnTo>
                    <a:pt x="283" y="122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83" y="113"/>
                  </a:lnTo>
                  <a:lnTo>
                    <a:pt x="279" y="113"/>
                  </a:lnTo>
                  <a:lnTo>
                    <a:pt x="281" y="113"/>
                  </a:lnTo>
                  <a:lnTo>
                    <a:pt x="281" y="111"/>
                  </a:lnTo>
                  <a:lnTo>
                    <a:pt x="279" y="111"/>
                  </a:lnTo>
                  <a:lnTo>
                    <a:pt x="276" y="108"/>
                  </a:lnTo>
                  <a:lnTo>
                    <a:pt x="272" y="106"/>
                  </a:lnTo>
                  <a:lnTo>
                    <a:pt x="272" y="102"/>
                  </a:lnTo>
                  <a:lnTo>
                    <a:pt x="268" y="102"/>
                  </a:lnTo>
                  <a:lnTo>
                    <a:pt x="270" y="104"/>
                  </a:lnTo>
                  <a:lnTo>
                    <a:pt x="263" y="104"/>
                  </a:lnTo>
                  <a:lnTo>
                    <a:pt x="263" y="102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97"/>
                  </a:lnTo>
                  <a:lnTo>
                    <a:pt x="254" y="95"/>
                  </a:lnTo>
                  <a:lnTo>
                    <a:pt x="252" y="93"/>
                  </a:lnTo>
                  <a:lnTo>
                    <a:pt x="250" y="91"/>
                  </a:lnTo>
                  <a:lnTo>
                    <a:pt x="247" y="93"/>
                  </a:lnTo>
                  <a:lnTo>
                    <a:pt x="245" y="91"/>
                  </a:lnTo>
                  <a:lnTo>
                    <a:pt x="243" y="88"/>
                  </a:lnTo>
                  <a:lnTo>
                    <a:pt x="243" y="80"/>
                  </a:lnTo>
                  <a:lnTo>
                    <a:pt x="239" y="82"/>
                  </a:lnTo>
                  <a:lnTo>
                    <a:pt x="241" y="84"/>
                  </a:lnTo>
                  <a:lnTo>
                    <a:pt x="239" y="84"/>
                  </a:lnTo>
                  <a:lnTo>
                    <a:pt x="236" y="88"/>
                  </a:lnTo>
                  <a:lnTo>
                    <a:pt x="234" y="91"/>
                  </a:lnTo>
                  <a:lnTo>
                    <a:pt x="234" y="95"/>
                  </a:lnTo>
                  <a:lnTo>
                    <a:pt x="232" y="100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4" y="106"/>
                  </a:lnTo>
                  <a:lnTo>
                    <a:pt x="236" y="100"/>
                  </a:lnTo>
                  <a:lnTo>
                    <a:pt x="239" y="102"/>
                  </a:lnTo>
                  <a:lnTo>
                    <a:pt x="241" y="100"/>
                  </a:lnTo>
                  <a:lnTo>
                    <a:pt x="243" y="102"/>
                  </a:lnTo>
                  <a:lnTo>
                    <a:pt x="245" y="102"/>
                  </a:lnTo>
                  <a:lnTo>
                    <a:pt x="252" y="104"/>
                  </a:lnTo>
                  <a:lnTo>
                    <a:pt x="254" y="106"/>
                  </a:lnTo>
                  <a:lnTo>
                    <a:pt x="254" y="108"/>
                  </a:lnTo>
                  <a:lnTo>
                    <a:pt x="254" y="111"/>
                  </a:lnTo>
                  <a:lnTo>
                    <a:pt x="256" y="108"/>
                  </a:lnTo>
                  <a:lnTo>
                    <a:pt x="254" y="111"/>
                  </a:lnTo>
                  <a:lnTo>
                    <a:pt x="256" y="111"/>
                  </a:lnTo>
                  <a:lnTo>
                    <a:pt x="256" y="113"/>
                  </a:lnTo>
                  <a:lnTo>
                    <a:pt x="259" y="113"/>
                  </a:lnTo>
                  <a:lnTo>
                    <a:pt x="256" y="115"/>
                  </a:lnTo>
                  <a:lnTo>
                    <a:pt x="259" y="115"/>
                  </a:lnTo>
                  <a:lnTo>
                    <a:pt x="256" y="117"/>
                  </a:lnTo>
                  <a:lnTo>
                    <a:pt x="259" y="117"/>
                  </a:lnTo>
                  <a:lnTo>
                    <a:pt x="256" y="120"/>
                  </a:lnTo>
                  <a:lnTo>
                    <a:pt x="256" y="117"/>
                  </a:lnTo>
                  <a:lnTo>
                    <a:pt x="254" y="117"/>
                  </a:lnTo>
                  <a:lnTo>
                    <a:pt x="254" y="120"/>
                  </a:lnTo>
                  <a:lnTo>
                    <a:pt x="250" y="117"/>
                  </a:lnTo>
                  <a:lnTo>
                    <a:pt x="250" y="115"/>
                  </a:lnTo>
                  <a:lnTo>
                    <a:pt x="245" y="122"/>
                  </a:lnTo>
                  <a:lnTo>
                    <a:pt x="241" y="122"/>
                  </a:lnTo>
                  <a:lnTo>
                    <a:pt x="243" y="124"/>
                  </a:lnTo>
                  <a:lnTo>
                    <a:pt x="239" y="124"/>
                  </a:lnTo>
                  <a:lnTo>
                    <a:pt x="234" y="128"/>
                  </a:lnTo>
                  <a:lnTo>
                    <a:pt x="234" y="135"/>
                  </a:lnTo>
                  <a:lnTo>
                    <a:pt x="234" y="137"/>
                  </a:lnTo>
                  <a:lnTo>
                    <a:pt x="230" y="140"/>
                  </a:lnTo>
                  <a:lnTo>
                    <a:pt x="227" y="142"/>
                  </a:lnTo>
                  <a:lnTo>
                    <a:pt x="225" y="140"/>
                  </a:lnTo>
                  <a:lnTo>
                    <a:pt x="223" y="142"/>
                  </a:lnTo>
                  <a:lnTo>
                    <a:pt x="219" y="142"/>
                  </a:lnTo>
                  <a:lnTo>
                    <a:pt x="216" y="144"/>
                  </a:lnTo>
                  <a:lnTo>
                    <a:pt x="219" y="144"/>
                  </a:lnTo>
                  <a:lnTo>
                    <a:pt x="216" y="146"/>
                  </a:lnTo>
                  <a:lnTo>
                    <a:pt x="212" y="146"/>
                  </a:lnTo>
                  <a:lnTo>
                    <a:pt x="212" y="148"/>
                  </a:lnTo>
                  <a:lnTo>
                    <a:pt x="210" y="148"/>
                  </a:lnTo>
                  <a:lnTo>
                    <a:pt x="210" y="151"/>
                  </a:lnTo>
                  <a:lnTo>
                    <a:pt x="207" y="155"/>
                  </a:lnTo>
                  <a:lnTo>
                    <a:pt x="207" y="157"/>
                  </a:lnTo>
                  <a:lnTo>
                    <a:pt x="210" y="160"/>
                  </a:lnTo>
                  <a:lnTo>
                    <a:pt x="207" y="164"/>
                  </a:lnTo>
                  <a:lnTo>
                    <a:pt x="210" y="166"/>
                  </a:lnTo>
                  <a:lnTo>
                    <a:pt x="205" y="166"/>
                  </a:lnTo>
                  <a:lnTo>
                    <a:pt x="205" y="168"/>
                  </a:lnTo>
                  <a:lnTo>
                    <a:pt x="201" y="173"/>
                  </a:lnTo>
                  <a:lnTo>
                    <a:pt x="203" y="173"/>
                  </a:lnTo>
                  <a:lnTo>
                    <a:pt x="201" y="175"/>
                  </a:lnTo>
                  <a:lnTo>
                    <a:pt x="201" y="177"/>
                  </a:lnTo>
                  <a:lnTo>
                    <a:pt x="196" y="179"/>
                  </a:lnTo>
                  <a:lnTo>
                    <a:pt x="196" y="182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1" y="191"/>
                  </a:lnTo>
                  <a:lnTo>
                    <a:pt x="198" y="191"/>
                  </a:lnTo>
                  <a:lnTo>
                    <a:pt x="198" y="193"/>
                  </a:lnTo>
                  <a:lnTo>
                    <a:pt x="198" y="195"/>
                  </a:lnTo>
                  <a:lnTo>
                    <a:pt x="201" y="195"/>
                  </a:lnTo>
                  <a:lnTo>
                    <a:pt x="201" y="197"/>
                  </a:lnTo>
                  <a:lnTo>
                    <a:pt x="203" y="197"/>
                  </a:lnTo>
                  <a:lnTo>
                    <a:pt x="205" y="202"/>
                  </a:lnTo>
                  <a:lnTo>
                    <a:pt x="210" y="197"/>
                  </a:lnTo>
                  <a:lnTo>
                    <a:pt x="214" y="199"/>
                  </a:lnTo>
                  <a:lnTo>
                    <a:pt x="214" y="197"/>
                  </a:lnTo>
                  <a:lnTo>
                    <a:pt x="216" y="197"/>
                  </a:lnTo>
                  <a:lnTo>
                    <a:pt x="219" y="197"/>
                  </a:lnTo>
                  <a:lnTo>
                    <a:pt x="223" y="197"/>
                  </a:lnTo>
                  <a:lnTo>
                    <a:pt x="223" y="199"/>
                  </a:lnTo>
                  <a:lnTo>
                    <a:pt x="230" y="204"/>
                  </a:lnTo>
                  <a:lnTo>
                    <a:pt x="230" y="206"/>
                  </a:lnTo>
                  <a:lnTo>
                    <a:pt x="239" y="211"/>
                  </a:lnTo>
                  <a:lnTo>
                    <a:pt x="236" y="213"/>
                  </a:lnTo>
                  <a:lnTo>
                    <a:pt x="241" y="215"/>
                  </a:lnTo>
                  <a:lnTo>
                    <a:pt x="250" y="217"/>
                  </a:lnTo>
                  <a:lnTo>
                    <a:pt x="250" y="222"/>
                  </a:lnTo>
                  <a:lnTo>
                    <a:pt x="247" y="226"/>
                  </a:lnTo>
                  <a:lnTo>
                    <a:pt x="250" y="226"/>
                  </a:lnTo>
                  <a:lnTo>
                    <a:pt x="252" y="228"/>
                  </a:lnTo>
                  <a:lnTo>
                    <a:pt x="254" y="228"/>
                  </a:lnTo>
                  <a:lnTo>
                    <a:pt x="254" y="233"/>
                  </a:lnTo>
                  <a:lnTo>
                    <a:pt x="256" y="235"/>
                  </a:lnTo>
                  <a:lnTo>
                    <a:pt x="259" y="235"/>
                  </a:lnTo>
                  <a:lnTo>
                    <a:pt x="261" y="235"/>
                  </a:lnTo>
                  <a:lnTo>
                    <a:pt x="261" y="239"/>
                  </a:lnTo>
                  <a:lnTo>
                    <a:pt x="263" y="237"/>
                  </a:lnTo>
                  <a:lnTo>
                    <a:pt x="265" y="239"/>
                  </a:lnTo>
                  <a:lnTo>
                    <a:pt x="270" y="239"/>
                  </a:lnTo>
                  <a:lnTo>
                    <a:pt x="270" y="237"/>
                  </a:lnTo>
                  <a:lnTo>
                    <a:pt x="272" y="242"/>
                  </a:lnTo>
                  <a:lnTo>
                    <a:pt x="276" y="242"/>
                  </a:lnTo>
                  <a:lnTo>
                    <a:pt x="276" y="244"/>
                  </a:lnTo>
                  <a:lnTo>
                    <a:pt x="283" y="244"/>
                  </a:lnTo>
                  <a:lnTo>
                    <a:pt x="285" y="244"/>
                  </a:lnTo>
                  <a:lnTo>
                    <a:pt x="285" y="242"/>
                  </a:lnTo>
                  <a:lnTo>
                    <a:pt x="290" y="239"/>
                  </a:lnTo>
                  <a:lnTo>
                    <a:pt x="290" y="242"/>
                  </a:lnTo>
                  <a:lnTo>
                    <a:pt x="294" y="242"/>
                  </a:lnTo>
                  <a:lnTo>
                    <a:pt x="294" y="239"/>
                  </a:lnTo>
                  <a:lnTo>
                    <a:pt x="292" y="239"/>
                  </a:lnTo>
                  <a:lnTo>
                    <a:pt x="292" y="237"/>
                  </a:lnTo>
                  <a:lnTo>
                    <a:pt x="294" y="239"/>
                  </a:lnTo>
                  <a:lnTo>
                    <a:pt x="299" y="237"/>
                  </a:lnTo>
                  <a:lnTo>
                    <a:pt x="301" y="242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303" y="251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5" y="255"/>
                  </a:lnTo>
                  <a:lnTo>
                    <a:pt x="303" y="259"/>
                  </a:lnTo>
                  <a:lnTo>
                    <a:pt x="308" y="262"/>
                  </a:lnTo>
                  <a:lnTo>
                    <a:pt x="308" y="264"/>
                  </a:lnTo>
                  <a:lnTo>
                    <a:pt x="310" y="266"/>
                  </a:lnTo>
                  <a:lnTo>
                    <a:pt x="310" y="264"/>
                  </a:lnTo>
                  <a:lnTo>
                    <a:pt x="312" y="264"/>
                  </a:lnTo>
                  <a:lnTo>
                    <a:pt x="317" y="268"/>
                  </a:lnTo>
                  <a:lnTo>
                    <a:pt x="317" y="266"/>
                  </a:lnTo>
                  <a:lnTo>
                    <a:pt x="319" y="268"/>
                  </a:lnTo>
                  <a:lnTo>
                    <a:pt x="323" y="268"/>
                  </a:lnTo>
                  <a:lnTo>
                    <a:pt x="325" y="268"/>
                  </a:lnTo>
                  <a:lnTo>
                    <a:pt x="328" y="271"/>
                  </a:lnTo>
                  <a:lnTo>
                    <a:pt x="328" y="273"/>
                  </a:lnTo>
                  <a:lnTo>
                    <a:pt x="325" y="271"/>
                  </a:lnTo>
                  <a:lnTo>
                    <a:pt x="321" y="275"/>
                  </a:lnTo>
                  <a:lnTo>
                    <a:pt x="319" y="277"/>
                  </a:lnTo>
                  <a:lnTo>
                    <a:pt x="321" y="279"/>
                  </a:lnTo>
                  <a:lnTo>
                    <a:pt x="319" y="282"/>
                  </a:lnTo>
                  <a:lnTo>
                    <a:pt x="317" y="279"/>
                  </a:lnTo>
                  <a:lnTo>
                    <a:pt x="319" y="286"/>
                  </a:lnTo>
                  <a:lnTo>
                    <a:pt x="317" y="286"/>
                  </a:lnTo>
                  <a:lnTo>
                    <a:pt x="317" y="288"/>
                  </a:lnTo>
                  <a:lnTo>
                    <a:pt x="312" y="286"/>
                  </a:lnTo>
                  <a:lnTo>
                    <a:pt x="310" y="286"/>
                  </a:lnTo>
                  <a:lnTo>
                    <a:pt x="308" y="284"/>
                  </a:lnTo>
                  <a:lnTo>
                    <a:pt x="305" y="284"/>
                  </a:lnTo>
                  <a:lnTo>
                    <a:pt x="305" y="282"/>
                  </a:lnTo>
                  <a:lnTo>
                    <a:pt x="303" y="282"/>
                  </a:lnTo>
                  <a:lnTo>
                    <a:pt x="301" y="286"/>
                  </a:lnTo>
                  <a:lnTo>
                    <a:pt x="299" y="286"/>
                  </a:lnTo>
                  <a:lnTo>
                    <a:pt x="294" y="286"/>
                  </a:lnTo>
                  <a:lnTo>
                    <a:pt x="294" y="284"/>
                  </a:lnTo>
                  <a:lnTo>
                    <a:pt x="292" y="286"/>
                  </a:lnTo>
                  <a:lnTo>
                    <a:pt x="288" y="284"/>
                  </a:lnTo>
                  <a:lnTo>
                    <a:pt x="285" y="282"/>
                  </a:lnTo>
                  <a:lnTo>
                    <a:pt x="281" y="282"/>
                  </a:lnTo>
                  <a:lnTo>
                    <a:pt x="279" y="284"/>
                  </a:lnTo>
                  <a:lnTo>
                    <a:pt x="272" y="282"/>
                  </a:lnTo>
                  <a:lnTo>
                    <a:pt x="268" y="284"/>
                  </a:lnTo>
                  <a:lnTo>
                    <a:pt x="268" y="286"/>
                  </a:lnTo>
                  <a:lnTo>
                    <a:pt x="265" y="286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1" y="284"/>
                  </a:lnTo>
                  <a:lnTo>
                    <a:pt x="254" y="282"/>
                  </a:lnTo>
                  <a:lnTo>
                    <a:pt x="252" y="282"/>
                  </a:lnTo>
                  <a:lnTo>
                    <a:pt x="252" y="284"/>
                  </a:lnTo>
                  <a:lnTo>
                    <a:pt x="247" y="284"/>
                  </a:lnTo>
                  <a:lnTo>
                    <a:pt x="247" y="286"/>
                  </a:lnTo>
                  <a:lnTo>
                    <a:pt x="250" y="288"/>
                  </a:lnTo>
                  <a:lnTo>
                    <a:pt x="250" y="291"/>
                  </a:lnTo>
                  <a:lnTo>
                    <a:pt x="247" y="293"/>
                  </a:lnTo>
                  <a:lnTo>
                    <a:pt x="247" y="299"/>
                  </a:lnTo>
                  <a:lnTo>
                    <a:pt x="245" y="304"/>
                  </a:lnTo>
                  <a:lnTo>
                    <a:pt x="247" y="306"/>
                  </a:lnTo>
                  <a:lnTo>
                    <a:pt x="245" y="311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1" y="315"/>
                  </a:lnTo>
                  <a:lnTo>
                    <a:pt x="241" y="317"/>
                  </a:lnTo>
                  <a:lnTo>
                    <a:pt x="241" y="319"/>
                  </a:lnTo>
                  <a:lnTo>
                    <a:pt x="239" y="319"/>
                  </a:lnTo>
                  <a:lnTo>
                    <a:pt x="236" y="319"/>
                  </a:lnTo>
                  <a:lnTo>
                    <a:pt x="232" y="319"/>
                  </a:lnTo>
                  <a:lnTo>
                    <a:pt x="232" y="324"/>
                  </a:lnTo>
                  <a:lnTo>
                    <a:pt x="230" y="324"/>
                  </a:lnTo>
                  <a:lnTo>
                    <a:pt x="234" y="326"/>
                  </a:lnTo>
                  <a:lnTo>
                    <a:pt x="230" y="331"/>
                  </a:lnTo>
                  <a:lnTo>
                    <a:pt x="230" y="328"/>
                  </a:lnTo>
                  <a:lnTo>
                    <a:pt x="227" y="331"/>
                  </a:lnTo>
                  <a:lnTo>
                    <a:pt x="227" y="328"/>
                  </a:lnTo>
                  <a:lnTo>
                    <a:pt x="223" y="328"/>
                  </a:lnTo>
                  <a:lnTo>
                    <a:pt x="223" y="326"/>
                  </a:lnTo>
                  <a:lnTo>
                    <a:pt x="221" y="328"/>
                  </a:lnTo>
                  <a:lnTo>
                    <a:pt x="221" y="324"/>
                  </a:lnTo>
                  <a:lnTo>
                    <a:pt x="216" y="317"/>
                  </a:lnTo>
                  <a:lnTo>
                    <a:pt x="210" y="317"/>
                  </a:lnTo>
                  <a:lnTo>
                    <a:pt x="205" y="322"/>
                  </a:lnTo>
                  <a:lnTo>
                    <a:pt x="203" y="322"/>
                  </a:lnTo>
                  <a:lnTo>
                    <a:pt x="203" y="324"/>
                  </a:lnTo>
                  <a:lnTo>
                    <a:pt x="207" y="326"/>
                  </a:lnTo>
                  <a:lnTo>
                    <a:pt x="205" y="328"/>
                  </a:lnTo>
                  <a:lnTo>
                    <a:pt x="207" y="331"/>
                  </a:lnTo>
                  <a:lnTo>
                    <a:pt x="210" y="331"/>
                  </a:lnTo>
                  <a:lnTo>
                    <a:pt x="207" y="333"/>
                  </a:lnTo>
                  <a:lnTo>
                    <a:pt x="205" y="333"/>
                  </a:lnTo>
                  <a:lnTo>
                    <a:pt x="203" y="335"/>
                  </a:lnTo>
                  <a:lnTo>
                    <a:pt x="203" y="339"/>
                  </a:lnTo>
                  <a:lnTo>
                    <a:pt x="201" y="337"/>
                  </a:lnTo>
                  <a:lnTo>
                    <a:pt x="198" y="339"/>
                  </a:lnTo>
                  <a:lnTo>
                    <a:pt x="198" y="344"/>
                  </a:lnTo>
                  <a:lnTo>
                    <a:pt x="196" y="342"/>
                  </a:lnTo>
                  <a:lnTo>
                    <a:pt x="194" y="344"/>
                  </a:lnTo>
                  <a:lnTo>
                    <a:pt x="194" y="346"/>
                  </a:lnTo>
                  <a:lnTo>
                    <a:pt x="194" y="348"/>
                  </a:lnTo>
                  <a:lnTo>
                    <a:pt x="192" y="350"/>
                  </a:lnTo>
                  <a:lnTo>
                    <a:pt x="185" y="359"/>
                  </a:lnTo>
                  <a:lnTo>
                    <a:pt x="190" y="364"/>
                  </a:lnTo>
                  <a:lnTo>
                    <a:pt x="198" y="375"/>
                  </a:lnTo>
                  <a:lnTo>
                    <a:pt x="205" y="382"/>
                  </a:lnTo>
                  <a:lnTo>
                    <a:pt x="210" y="384"/>
                  </a:lnTo>
                  <a:lnTo>
                    <a:pt x="212" y="388"/>
                  </a:lnTo>
                  <a:lnTo>
                    <a:pt x="223" y="390"/>
                  </a:lnTo>
                  <a:lnTo>
                    <a:pt x="232" y="399"/>
                  </a:lnTo>
                  <a:lnTo>
                    <a:pt x="236" y="402"/>
                  </a:lnTo>
                  <a:lnTo>
                    <a:pt x="245" y="399"/>
                  </a:lnTo>
                  <a:lnTo>
                    <a:pt x="247" y="399"/>
                  </a:lnTo>
                  <a:lnTo>
                    <a:pt x="256" y="404"/>
                  </a:lnTo>
                  <a:lnTo>
                    <a:pt x="259" y="406"/>
                  </a:lnTo>
                  <a:lnTo>
                    <a:pt x="263" y="413"/>
                  </a:lnTo>
                  <a:lnTo>
                    <a:pt x="265" y="408"/>
                  </a:lnTo>
                  <a:lnTo>
                    <a:pt x="268" y="408"/>
                  </a:lnTo>
                  <a:lnTo>
                    <a:pt x="272" y="408"/>
                  </a:lnTo>
                  <a:lnTo>
                    <a:pt x="274" y="410"/>
                  </a:lnTo>
                  <a:lnTo>
                    <a:pt x="281" y="408"/>
                  </a:lnTo>
                  <a:lnTo>
                    <a:pt x="283" y="410"/>
                  </a:lnTo>
                  <a:lnTo>
                    <a:pt x="288" y="413"/>
                  </a:lnTo>
                  <a:lnTo>
                    <a:pt x="288" y="415"/>
                  </a:lnTo>
                  <a:lnTo>
                    <a:pt x="288" y="426"/>
                  </a:lnTo>
                  <a:lnTo>
                    <a:pt x="285" y="426"/>
                  </a:lnTo>
                  <a:lnTo>
                    <a:pt x="285" y="428"/>
                  </a:lnTo>
                  <a:lnTo>
                    <a:pt x="283" y="430"/>
                  </a:lnTo>
                  <a:lnTo>
                    <a:pt x="285" y="437"/>
                  </a:lnTo>
                  <a:lnTo>
                    <a:pt x="283" y="437"/>
                  </a:lnTo>
                  <a:lnTo>
                    <a:pt x="283" y="442"/>
                  </a:lnTo>
                  <a:lnTo>
                    <a:pt x="288" y="439"/>
                  </a:lnTo>
                  <a:lnTo>
                    <a:pt x="288" y="444"/>
                  </a:lnTo>
                  <a:lnTo>
                    <a:pt x="290" y="446"/>
                  </a:lnTo>
                  <a:lnTo>
                    <a:pt x="288" y="446"/>
                  </a:lnTo>
                  <a:lnTo>
                    <a:pt x="288" y="448"/>
                  </a:lnTo>
                  <a:lnTo>
                    <a:pt x="290" y="448"/>
                  </a:lnTo>
                  <a:lnTo>
                    <a:pt x="288" y="455"/>
                  </a:lnTo>
                  <a:lnTo>
                    <a:pt x="292" y="453"/>
                  </a:lnTo>
                  <a:lnTo>
                    <a:pt x="294" y="457"/>
                  </a:lnTo>
                  <a:lnTo>
                    <a:pt x="290" y="457"/>
                  </a:lnTo>
                  <a:lnTo>
                    <a:pt x="288" y="457"/>
                  </a:lnTo>
                  <a:lnTo>
                    <a:pt x="290" y="464"/>
                  </a:lnTo>
                  <a:lnTo>
                    <a:pt x="288" y="464"/>
                  </a:lnTo>
                  <a:lnTo>
                    <a:pt x="288" y="466"/>
                  </a:lnTo>
                  <a:lnTo>
                    <a:pt x="283" y="466"/>
                  </a:lnTo>
                  <a:lnTo>
                    <a:pt x="283" y="468"/>
                  </a:lnTo>
                  <a:lnTo>
                    <a:pt x="281" y="470"/>
                  </a:lnTo>
                  <a:lnTo>
                    <a:pt x="279" y="470"/>
                  </a:lnTo>
                  <a:lnTo>
                    <a:pt x="279" y="473"/>
                  </a:lnTo>
                  <a:lnTo>
                    <a:pt x="274" y="473"/>
                  </a:lnTo>
                  <a:lnTo>
                    <a:pt x="272" y="473"/>
                  </a:lnTo>
                  <a:lnTo>
                    <a:pt x="270" y="473"/>
                  </a:lnTo>
                  <a:lnTo>
                    <a:pt x="268" y="473"/>
                  </a:lnTo>
                  <a:lnTo>
                    <a:pt x="265" y="475"/>
                  </a:lnTo>
                  <a:lnTo>
                    <a:pt x="270" y="479"/>
                  </a:lnTo>
                  <a:lnTo>
                    <a:pt x="268" y="482"/>
                  </a:lnTo>
                  <a:lnTo>
                    <a:pt x="268" y="484"/>
                  </a:lnTo>
                  <a:lnTo>
                    <a:pt x="263" y="484"/>
                  </a:lnTo>
                  <a:lnTo>
                    <a:pt x="265" y="488"/>
                  </a:lnTo>
                  <a:lnTo>
                    <a:pt x="265" y="495"/>
                  </a:lnTo>
                  <a:lnTo>
                    <a:pt x="265" y="502"/>
                  </a:lnTo>
                  <a:lnTo>
                    <a:pt x="263" y="506"/>
                  </a:lnTo>
                  <a:lnTo>
                    <a:pt x="268" y="506"/>
                  </a:lnTo>
                  <a:lnTo>
                    <a:pt x="268" y="510"/>
                  </a:lnTo>
                  <a:lnTo>
                    <a:pt x="270" y="510"/>
                  </a:lnTo>
                  <a:lnTo>
                    <a:pt x="276" y="510"/>
                  </a:lnTo>
                  <a:lnTo>
                    <a:pt x="274" y="513"/>
                  </a:lnTo>
                  <a:lnTo>
                    <a:pt x="279" y="517"/>
                  </a:lnTo>
                  <a:lnTo>
                    <a:pt x="281" y="519"/>
                  </a:lnTo>
                  <a:lnTo>
                    <a:pt x="283" y="524"/>
                  </a:lnTo>
                  <a:lnTo>
                    <a:pt x="288" y="524"/>
                  </a:lnTo>
                  <a:lnTo>
                    <a:pt x="290" y="528"/>
                  </a:lnTo>
                  <a:lnTo>
                    <a:pt x="292" y="528"/>
                  </a:lnTo>
                  <a:lnTo>
                    <a:pt x="294" y="528"/>
                  </a:lnTo>
                  <a:lnTo>
                    <a:pt x="294" y="526"/>
                  </a:lnTo>
                  <a:lnTo>
                    <a:pt x="299" y="526"/>
                  </a:lnTo>
                  <a:lnTo>
                    <a:pt x="299" y="528"/>
                  </a:lnTo>
                  <a:lnTo>
                    <a:pt x="296" y="530"/>
                  </a:lnTo>
                  <a:lnTo>
                    <a:pt x="296" y="533"/>
                  </a:lnTo>
                  <a:lnTo>
                    <a:pt x="294" y="535"/>
                  </a:lnTo>
                  <a:lnTo>
                    <a:pt x="292" y="533"/>
                  </a:lnTo>
                  <a:lnTo>
                    <a:pt x="292" y="537"/>
                  </a:lnTo>
                  <a:lnTo>
                    <a:pt x="292" y="541"/>
                  </a:lnTo>
                  <a:lnTo>
                    <a:pt x="292" y="546"/>
                  </a:lnTo>
                  <a:lnTo>
                    <a:pt x="288" y="548"/>
                  </a:lnTo>
                  <a:lnTo>
                    <a:pt x="290" y="553"/>
                  </a:lnTo>
                  <a:lnTo>
                    <a:pt x="288" y="550"/>
                  </a:lnTo>
                  <a:lnTo>
                    <a:pt x="288" y="555"/>
                  </a:lnTo>
                  <a:lnTo>
                    <a:pt x="285" y="553"/>
                  </a:lnTo>
                  <a:lnTo>
                    <a:pt x="283" y="555"/>
                  </a:lnTo>
                  <a:lnTo>
                    <a:pt x="288" y="557"/>
                  </a:lnTo>
                  <a:lnTo>
                    <a:pt x="288" y="561"/>
                  </a:lnTo>
                  <a:lnTo>
                    <a:pt x="290" y="564"/>
                  </a:lnTo>
                  <a:lnTo>
                    <a:pt x="294" y="561"/>
                  </a:lnTo>
                  <a:lnTo>
                    <a:pt x="296" y="566"/>
                  </a:lnTo>
                  <a:lnTo>
                    <a:pt x="301" y="566"/>
                  </a:lnTo>
                  <a:lnTo>
                    <a:pt x="299" y="561"/>
                  </a:lnTo>
                  <a:lnTo>
                    <a:pt x="301" y="561"/>
                  </a:lnTo>
                  <a:lnTo>
                    <a:pt x="303" y="561"/>
                  </a:lnTo>
                  <a:lnTo>
                    <a:pt x="301" y="564"/>
                  </a:lnTo>
                  <a:lnTo>
                    <a:pt x="303" y="561"/>
                  </a:lnTo>
                  <a:lnTo>
                    <a:pt x="305" y="564"/>
                  </a:lnTo>
                  <a:lnTo>
                    <a:pt x="314" y="564"/>
                  </a:lnTo>
                  <a:lnTo>
                    <a:pt x="314" y="566"/>
                  </a:lnTo>
                  <a:lnTo>
                    <a:pt x="317" y="566"/>
                  </a:lnTo>
                  <a:lnTo>
                    <a:pt x="319" y="568"/>
                  </a:lnTo>
                  <a:lnTo>
                    <a:pt x="323" y="566"/>
                  </a:lnTo>
                  <a:lnTo>
                    <a:pt x="325" y="566"/>
                  </a:lnTo>
                  <a:lnTo>
                    <a:pt x="323" y="570"/>
                  </a:lnTo>
                  <a:lnTo>
                    <a:pt x="321" y="570"/>
                  </a:lnTo>
                  <a:lnTo>
                    <a:pt x="317" y="573"/>
                  </a:lnTo>
                  <a:lnTo>
                    <a:pt x="317" y="577"/>
                  </a:lnTo>
                  <a:lnTo>
                    <a:pt x="314" y="579"/>
                  </a:lnTo>
                  <a:lnTo>
                    <a:pt x="312" y="581"/>
                  </a:lnTo>
                  <a:lnTo>
                    <a:pt x="308" y="584"/>
                  </a:lnTo>
                  <a:lnTo>
                    <a:pt x="308" y="586"/>
                  </a:lnTo>
                  <a:lnTo>
                    <a:pt x="310" y="590"/>
                  </a:lnTo>
                  <a:lnTo>
                    <a:pt x="308" y="595"/>
                  </a:lnTo>
                  <a:lnTo>
                    <a:pt x="305" y="597"/>
                  </a:lnTo>
                  <a:lnTo>
                    <a:pt x="308" y="597"/>
                  </a:lnTo>
                  <a:lnTo>
                    <a:pt x="308" y="604"/>
                  </a:lnTo>
                  <a:lnTo>
                    <a:pt x="312" y="604"/>
                  </a:lnTo>
                  <a:lnTo>
                    <a:pt x="312" y="606"/>
                  </a:lnTo>
                  <a:lnTo>
                    <a:pt x="314" y="608"/>
                  </a:lnTo>
                  <a:lnTo>
                    <a:pt x="312" y="610"/>
                  </a:lnTo>
                  <a:lnTo>
                    <a:pt x="314" y="615"/>
                  </a:lnTo>
                  <a:lnTo>
                    <a:pt x="317" y="615"/>
                  </a:lnTo>
                  <a:lnTo>
                    <a:pt x="319" y="615"/>
                  </a:lnTo>
                  <a:lnTo>
                    <a:pt x="321" y="619"/>
                  </a:lnTo>
                  <a:lnTo>
                    <a:pt x="321" y="626"/>
                  </a:lnTo>
                  <a:lnTo>
                    <a:pt x="317" y="628"/>
                  </a:lnTo>
                  <a:lnTo>
                    <a:pt x="314" y="630"/>
                  </a:lnTo>
                  <a:lnTo>
                    <a:pt x="314" y="635"/>
                  </a:lnTo>
                  <a:lnTo>
                    <a:pt x="321" y="641"/>
                  </a:lnTo>
                  <a:lnTo>
                    <a:pt x="319" y="646"/>
                  </a:lnTo>
                  <a:lnTo>
                    <a:pt x="317" y="648"/>
                  </a:lnTo>
                  <a:lnTo>
                    <a:pt x="312" y="641"/>
                  </a:lnTo>
                  <a:lnTo>
                    <a:pt x="308" y="644"/>
                  </a:lnTo>
                  <a:lnTo>
                    <a:pt x="308" y="639"/>
                  </a:lnTo>
                  <a:lnTo>
                    <a:pt x="305" y="639"/>
                  </a:lnTo>
                  <a:lnTo>
                    <a:pt x="305" y="637"/>
                  </a:lnTo>
                  <a:lnTo>
                    <a:pt x="299" y="637"/>
                  </a:lnTo>
                  <a:lnTo>
                    <a:pt x="299" y="633"/>
                  </a:lnTo>
                  <a:lnTo>
                    <a:pt x="301" y="635"/>
                  </a:lnTo>
                  <a:lnTo>
                    <a:pt x="303" y="633"/>
                  </a:lnTo>
                  <a:lnTo>
                    <a:pt x="303" y="635"/>
                  </a:lnTo>
                  <a:lnTo>
                    <a:pt x="305" y="633"/>
                  </a:lnTo>
                  <a:lnTo>
                    <a:pt x="303" y="633"/>
                  </a:lnTo>
                  <a:lnTo>
                    <a:pt x="305" y="633"/>
                  </a:lnTo>
                  <a:lnTo>
                    <a:pt x="303" y="635"/>
                  </a:lnTo>
                  <a:lnTo>
                    <a:pt x="303" y="633"/>
                  </a:lnTo>
                  <a:lnTo>
                    <a:pt x="301" y="635"/>
                  </a:lnTo>
                  <a:lnTo>
                    <a:pt x="299" y="633"/>
                  </a:lnTo>
                  <a:lnTo>
                    <a:pt x="299" y="635"/>
                  </a:lnTo>
                  <a:lnTo>
                    <a:pt x="299" y="637"/>
                  </a:lnTo>
                  <a:lnTo>
                    <a:pt x="305" y="639"/>
                  </a:lnTo>
                  <a:lnTo>
                    <a:pt x="305" y="641"/>
                  </a:lnTo>
                  <a:lnTo>
                    <a:pt x="308" y="639"/>
                  </a:lnTo>
                  <a:lnTo>
                    <a:pt x="305" y="641"/>
                  </a:lnTo>
                  <a:lnTo>
                    <a:pt x="308" y="644"/>
                  </a:lnTo>
                  <a:lnTo>
                    <a:pt x="314" y="644"/>
                  </a:lnTo>
                  <a:lnTo>
                    <a:pt x="317" y="648"/>
                  </a:lnTo>
                  <a:lnTo>
                    <a:pt x="317" y="650"/>
                  </a:lnTo>
                  <a:lnTo>
                    <a:pt x="321" y="650"/>
                  </a:lnTo>
                  <a:lnTo>
                    <a:pt x="321" y="653"/>
                  </a:lnTo>
                  <a:lnTo>
                    <a:pt x="317" y="655"/>
                  </a:lnTo>
                  <a:lnTo>
                    <a:pt x="317" y="657"/>
                  </a:lnTo>
                  <a:lnTo>
                    <a:pt x="312" y="659"/>
                  </a:lnTo>
                  <a:lnTo>
                    <a:pt x="310" y="661"/>
                  </a:lnTo>
                  <a:lnTo>
                    <a:pt x="308" y="661"/>
                  </a:lnTo>
                  <a:lnTo>
                    <a:pt x="308" y="664"/>
                  </a:lnTo>
                  <a:lnTo>
                    <a:pt x="303" y="666"/>
                  </a:lnTo>
                  <a:lnTo>
                    <a:pt x="308" y="670"/>
                  </a:lnTo>
                  <a:lnTo>
                    <a:pt x="305" y="670"/>
                  </a:lnTo>
                  <a:lnTo>
                    <a:pt x="305" y="675"/>
                  </a:lnTo>
                  <a:lnTo>
                    <a:pt x="305" y="677"/>
                  </a:lnTo>
                  <a:lnTo>
                    <a:pt x="301" y="677"/>
                  </a:lnTo>
                  <a:lnTo>
                    <a:pt x="303" y="675"/>
                  </a:lnTo>
                  <a:lnTo>
                    <a:pt x="301" y="675"/>
                  </a:lnTo>
                  <a:lnTo>
                    <a:pt x="299" y="670"/>
                  </a:lnTo>
                  <a:lnTo>
                    <a:pt x="294" y="666"/>
                  </a:lnTo>
                  <a:lnTo>
                    <a:pt x="296" y="664"/>
                  </a:lnTo>
                  <a:lnTo>
                    <a:pt x="292" y="664"/>
                  </a:lnTo>
                  <a:lnTo>
                    <a:pt x="292" y="659"/>
                  </a:lnTo>
                  <a:lnTo>
                    <a:pt x="292" y="661"/>
                  </a:lnTo>
                  <a:lnTo>
                    <a:pt x="294" y="664"/>
                  </a:lnTo>
                  <a:lnTo>
                    <a:pt x="292" y="664"/>
                  </a:lnTo>
                  <a:lnTo>
                    <a:pt x="296" y="664"/>
                  </a:lnTo>
                  <a:lnTo>
                    <a:pt x="294" y="666"/>
                  </a:lnTo>
                  <a:lnTo>
                    <a:pt x="288" y="666"/>
                  </a:lnTo>
                  <a:lnTo>
                    <a:pt x="283" y="664"/>
                  </a:lnTo>
                  <a:lnTo>
                    <a:pt x="281" y="661"/>
                  </a:lnTo>
                  <a:lnTo>
                    <a:pt x="281" y="655"/>
                  </a:lnTo>
                  <a:lnTo>
                    <a:pt x="279" y="661"/>
                  </a:lnTo>
                  <a:lnTo>
                    <a:pt x="283" y="664"/>
                  </a:lnTo>
                  <a:lnTo>
                    <a:pt x="285" y="664"/>
                  </a:lnTo>
                  <a:lnTo>
                    <a:pt x="288" y="666"/>
                  </a:lnTo>
                  <a:lnTo>
                    <a:pt x="292" y="666"/>
                  </a:lnTo>
                  <a:lnTo>
                    <a:pt x="294" y="666"/>
                  </a:lnTo>
                  <a:lnTo>
                    <a:pt x="299" y="675"/>
                  </a:lnTo>
                  <a:lnTo>
                    <a:pt x="301" y="677"/>
                  </a:lnTo>
                  <a:lnTo>
                    <a:pt x="305" y="677"/>
                  </a:lnTo>
                  <a:lnTo>
                    <a:pt x="305" y="681"/>
                  </a:lnTo>
                  <a:lnTo>
                    <a:pt x="305" y="684"/>
                  </a:lnTo>
                  <a:lnTo>
                    <a:pt x="310" y="688"/>
                  </a:lnTo>
                  <a:lnTo>
                    <a:pt x="305" y="688"/>
                  </a:lnTo>
                  <a:lnTo>
                    <a:pt x="301" y="688"/>
                  </a:lnTo>
                  <a:lnTo>
                    <a:pt x="299" y="692"/>
                  </a:lnTo>
                  <a:lnTo>
                    <a:pt x="299" y="695"/>
                  </a:lnTo>
                  <a:lnTo>
                    <a:pt x="299" y="699"/>
                  </a:lnTo>
                  <a:lnTo>
                    <a:pt x="296" y="699"/>
                  </a:lnTo>
                  <a:lnTo>
                    <a:pt x="296" y="701"/>
                  </a:lnTo>
                  <a:lnTo>
                    <a:pt x="290" y="706"/>
                  </a:lnTo>
                  <a:lnTo>
                    <a:pt x="290" y="710"/>
                  </a:lnTo>
                  <a:lnTo>
                    <a:pt x="290" y="708"/>
                  </a:lnTo>
                  <a:lnTo>
                    <a:pt x="290" y="710"/>
                  </a:lnTo>
                  <a:lnTo>
                    <a:pt x="288" y="710"/>
                  </a:lnTo>
                  <a:lnTo>
                    <a:pt x="279" y="708"/>
                  </a:lnTo>
                  <a:lnTo>
                    <a:pt x="276" y="708"/>
                  </a:lnTo>
                  <a:lnTo>
                    <a:pt x="274" y="708"/>
                  </a:lnTo>
                  <a:lnTo>
                    <a:pt x="279" y="706"/>
                  </a:lnTo>
                  <a:lnTo>
                    <a:pt x="281" y="697"/>
                  </a:lnTo>
                  <a:lnTo>
                    <a:pt x="281" y="692"/>
                  </a:lnTo>
                  <a:lnTo>
                    <a:pt x="283" y="692"/>
                  </a:lnTo>
                  <a:lnTo>
                    <a:pt x="279" y="692"/>
                  </a:lnTo>
                  <a:lnTo>
                    <a:pt x="279" y="690"/>
                  </a:lnTo>
                  <a:lnTo>
                    <a:pt x="281" y="697"/>
                  </a:lnTo>
                  <a:lnTo>
                    <a:pt x="276" y="704"/>
                  </a:lnTo>
                  <a:lnTo>
                    <a:pt x="274" y="708"/>
                  </a:lnTo>
                  <a:lnTo>
                    <a:pt x="274" y="710"/>
                  </a:lnTo>
                  <a:lnTo>
                    <a:pt x="279" y="710"/>
                  </a:lnTo>
                  <a:lnTo>
                    <a:pt x="274" y="717"/>
                  </a:lnTo>
                  <a:lnTo>
                    <a:pt x="274" y="719"/>
                  </a:lnTo>
                  <a:lnTo>
                    <a:pt x="272" y="724"/>
                  </a:lnTo>
                  <a:lnTo>
                    <a:pt x="270" y="724"/>
                  </a:lnTo>
                  <a:lnTo>
                    <a:pt x="270" y="721"/>
                  </a:lnTo>
                  <a:lnTo>
                    <a:pt x="270" y="717"/>
                  </a:lnTo>
                  <a:lnTo>
                    <a:pt x="268" y="715"/>
                  </a:lnTo>
                  <a:lnTo>
                    <a:pt x="265" y="712"/>
                  </a:lnTo>
                  <a:lnTo>
                    <a:pt x="265" y="710"/>
                  </a:lnTo>
                  <a:lnTo>
                    <a:pt x="265" y="712"/>
                  </a:lnTo>
                  <a:lnTo>
                    <a:pt x="268" y="715"/>
                  </a:lnTo>
                  <a:lnTo>
                    <a:pt x="270" y="717"/>
                  </a:lnTo>
                  <a:lnTo>
                    <a:pt x="270" y="721"/>
                  </a:lnTo>
                  <a:lnTo>
                    <a:pt x="270" y="724"/>
                  </a:lnTo>
                  <a:lnTo>
                    <a:pt x="272" y="724"/>
                  </a:lnTo>
                  <a:lnTo>
                    <a:pt x="274" y="730"/>
                  </a:lnTo>
                  <a:lnTo>
                    <a:pt x="274" y="732"/>
                  </a:lnTo>
                  <a:lnTo>
                    <a:pt x="272" y="737"/>
                  </a:lnTo>
                  <a:lnTo>
                    <a:pt x="270" y="735"/>
                  </a:lnTo>
                  <a:lnTo>
                    <a:pt x="270" y="732"/>
                  </a:lnTo>
                  <a:lnTo>
                    <a:pt x="270" y="730"/>
                  </a:lnTo>
                  <a:lnTo>
                    <a:pt x="270" y="728"/>
                  </a:lnTo>
                  <a:lnTo>
                    <a:pt x="270" y="730"/>
                  </a:lnTo>
                  <a:lnTo>
                    <a:pt x="270" y="732"/>
                  </a:lnTo>
                  <a:lnTo>
                    <a:pt x="270" y="735"/>
                  </a:lnTo>
                  <a:lnTo>
                    <a:pt x="272" y="737"/>
                  </a:lnTo>
                  <a:lnTo>
                    <a:pt x="270" y="744"/>
                  </a:lnTo>
                  <a:lnTo>
                    <a:pt x="272" y="748"/>
                  </a:lnTo>
                  <a:lnTo>
                    <a:pt x="270" y="748"/>
                  </a:lnTo>
                  <a:lnTo>
                    <a:pt x="270" y="750"/>
                  </a:lnTo>
                  <a:lnTo>
                    <a:pt x="270" y="752"/>
                  </a:lnTo>
                  <a:lnTo>
                    <a:pt x="265" y="755"/>
                  </a:lnTo>
                  <a:lnTo>
                    <a:pt x="265" y="752"/>
                  </a:lnTo>
                  <a:lnTo>
                    <a:pt x="268" y="750"/>
                  </a:lnTo>
                  <a:lnTo>
                    <a:pt x="265" y="752"/>
                  </a:lnTo>
                  <a:lnTo>
                    <a:pt x="263" y="750"/>
                  </a:lnTo>
                  <a:lnTo>
                    <a:pt x="261" y="744"/>
                  </a:lnTo>
                  <a:lnTo>
                    <a:pt x="263" y="744"/>
                  </a:lnTo>
                  <a:lnTo>
                    <a:pt x="265" y="746"/>
                  </a:lnTo>
                  <a:lnTo>
                    <a:pt x="263" y="744"/>
                  </a:lnTo>
                  <a:lnTo>
                    <a:pt x="261" y="744"/>
                  </a:lnTo>
                  <a:lnTo>
                    <a:pt x="263" y="750"/>
                  </a:lnTo>
                  <a:lnTo>
                    <a:pt x="265" y="752"/>
                  </a:lnTo>
                  <a:lnTo>
                    <a:pt x="261" y="752"/>
                  </a:lnTo>
                  <a:lnTo>
                    <a:pt x="261" y="757"/>
                  </a:lnTo>
                  <a:lnTo>
                    <a:pt x="261" y="759"/>
                  </a:lnTo>
                  <a:lnTo>
                    <a:pt x="259" y="759"/>
                  </a:lnTo>
                  <a:lnTo>
                    <a:pt x="254" y="757"/>
                  </a:lnTo>
                  <a:lnTo>
                    <a:pt x="259" y="750"/>
                  </a:lnTo>
                  <a:lnTo>
                    <a:pt x="259" y="748"/>
                  </a:lnTo>
                  <a:lnTo>
                    <a:pt x="254" y="746"/>
                  </a:lnTo>
                  <a:lnTo>
                    <a:pt x="254" y="744"/>
                  </a:lnTo>
                  <a:lnTo>
                    <a:pt x="259" y="741"/>
                  </a:lnTo>
                  <a:lnTo>
                    <a:pt x="261" y="741"/>
                  </a:lnTo>
                  <a:lnTo>
                    <a:pt x="263" y="735"/>
                  </a:lnTo>
                  <a:lnTo>
                    <a:pt x="261" y="741"/>
                  </a:lnTo>
                  <a:lnTo>
                    <a:pt x="259" y="741"/>
                  </a:lnTo>
                  <a:lnTo>
                    <a:pt x="254" y="744"/>
                  </a:lnTo>
                  <a:lnTo>
                    <a:pt x="254" y="746"/>
                  </a:lnTo>
                  <a:lnTo>
                    <a:pt x="259" y="748"/>
                  </a:lnTo>
                  <a:lnTo>
                    <a:pt x="259" y="750"/>
                  </a:lnTo>
                  <a:lnTo>
                    <a:pt x="252" y="752"/>
                  </a:lnTo>
                  <a:lnTo>
                    <a:pt x="252" y="755"/>
                  </a:lnTo>
                  <a:lnTo>
                    <a:pt x="250" y="752"/>
                  </a:lnTo>
                  <a:lnTo>
                    <a:pt x="250" y="750"/>
                  </a:lnTo>
                  <a:lnTo>
                    <a:pt x="247" y="748"/>
                  </a:lnTo>
                  <a:lnTo>
                    <a:pt x="250" y="746"/>
                  </a:lnTo>
                  <a:lnTo>
                    <a:pt x="247" y="744"/>
                  </a:lnTo>
                  <a:lnTo>
                    <a:pt x="247" y="741"/>
                  </a:lnTo>
                  <a:lnTo>
                    <a:pt x="247" y="737"/>
                  </a:lnTo>
                  <a:lnTo>
                    <a:pt x="250" y="737"/>
                  </a:lnTo>
                  <a:lnTo>
                    <a:pt x="247" y="737"/>
                  </a:lnTo>
                  <a:lnTo>
                    <a:pt x="247" y="741"/>
                  </a:lnTo>
                  <a:lnTo>
                    <a:pt x="247" y="744"/>
                  </a:lnTo>
                  <a:lnTo>
                    <a:pt x="250" y="746"/>
                  </a:lnTo>
                  <a:lnTo>
                    <a:pt x="247" y="748"/>
                  </a:lnTo>
                  <a:lnTo>
                    <a:pt x="250" y="750"/>
                  </a:lnTo>
                  <a:lnTo>
                    <a:pt x="245" y="752"/>
                  </a:lnTo>
                  <a:lnTo>
                    <a:pt x="243" y="752"/>
                  </a:lnTo>
                  <a:lnTo>
                    <a:pt x="243" y="755"/>
                  </a:lnTo>
                  <a:lnTo>
                    <a:pt x="239" y="752"/>
                  </a:lnTo>
                  <a:lnTo>
                    <a:pt x="241" y="750"/>
                  </a:lnTo>
                  <a:lnTo>
                    <a:pt x="241" y="748"/>
                  </a:lnTo>
                  <a:lnTo>
                    <a:pt x="241" y="746"/>
                  </a:lnTo>
                  <a:lnTo>
                    <a:pt x="236" y="744"/>
                  </a:lnTo>
                  <a:lnTo>
                    <a:pt x="241" y="744"/>
                  </a:lnTo>
                  <a:lnTo>
                    <a:pt x="236" y="744"/>
                  </a:lnTo>
                  <a:lnTo>
                    <a:pt x="241" y="746"/>
                  </a:lnTo>
                  <a:lnTo>
                    <a:pt x="241" y="748"/>
                  </a:lnTo>
                  <a:lnTo>
                    <a:pt x="241" y="750"/>
                  </a:lnTo>
                  <a:lnTo>
                    <a:pt x="239" y="752"/>
                  </a:lnTo>
                  <a:lnTo>
                    <a:pt x="241" y="755"/>
                  </a:lnTo>
                  <a:lnTo>
                    <a:pt x="239" y="761"/>
                  </a:lnTo>
                  <a:lnTo>
                    <a:pt x="239" y="768"/>
                  </a:lnTo>
                  <a:lnTo>
                    <a:pt x="236" y="768"/>
                  </a:lnTo>
                  <a:lnTo>
                    <a:pt x="234" y="764"/>
                  </a:lnTo>
                  <a:lnTo>
                    <a:pt x="234" y="759"/>
                  </a:lnTo>
                  <a:lnTo>
                    <a:pt x="236" y="755"/>
                  </a:lnTo>
                  <a:lnTo>
                    <a:pt x="234" y="750"/>
                  </a:lnTo>
                  <a:lnTo>
                    <a:pt x="236" y="755"/>
                  </a:lnTo>
                  <a:lnTo>
                    <a:pt x="234" y="759"/>
                  </a:lnTo>
                  <a:lnTo>
                    <a:pt x="230" y="759"/>
                  </a:lnTo>
                  <a:lnTo>
                    <a:pt x="227" y="759"/>
                  </a:lnTo>
                  <a:lnTo>
                    <a:pt x="227" y="757"/>
                  </a:lnTo>
                  <a:lnTo>
                    <a:pt x="227" y="759"/>
                  </a:lnTo>
                  <a:lnTo>
                    <a:pt x="221" y="759"/>
                  </a:lnTo>
                  <a:lnTo>
                    <a:pt x="221" y="757"/>
                  </a:lnTo>
                  <a:lnTo>
                    <a:pt x="221" y="755"/>
                  </a:lnTo>
                  <a:lnTo>
                    <a:pt x="221" y="757"/>
                  </a:lnTo>
                  <a:lnTo>
                    <a:pt x="221" y="759"/>
                  </a:lnTo>
                  <a:lnTo>
                    <a:pt x="227" y="759"/>
                  </a:lnTo>
                  <a:lnTo>
                    <a:pt x="227" y="761"/>
                  </a:lnTo>
                  <a:lnTo>
                    <a:pt x="227" y="764"/>
                  </a:lnTo>
                  <a:lnTo>
                    <a:pt x="221" y="766"/>
                  </a:lnTo>
                  <a:lnTo>
                    <a:pt x="223" y="772"/>
                  </a:lnTo>
                  <a:lnTo>
                    <a:pt x="221" y="770"/>
                  </a:lnTo>
                  <a:lnTo>
                    <a:pt x="219" y="768"/>
                  </a:lnTo>
                  <a:lnTo>
                    <a:pt x="221" y="770"/>
                  </a:lnTo>
                  <a:lnTo>
                    <a:pt x="223" y="772"/>
                  </a:lnTo>
                  <a:lnTo>
                    <a:pt x="223" y="777"/>
                  </a:lnTo>
                  <a:lnTo>
                    <a:pt x="221" y="777"/>
                  </a:lnTo>
                  <a:lnTo>
                    <a:pt x="223" y="775"/>
                  </a:lnTo>
                  <a:lnTo>
                    <a:pt x="214" y="772"/>
                  </a:lnTo>
                  <a:lnTo>
                    <a:pt x="214" y="768"/>
                  </a:lnTo>
                  <a:lnTo>
                    <a:pt x="207" y="757"/>
                  </a:lnTo>
                  <a:lnTo>
                    <a:pt x="210" y="750"/>
                  </a:lnTo>
                  <a:lnTo>
                    <a:pt x="205" y="746"/>
                  </a:lnTo>
                  <a:lnTo>
                    <a:pt x="214" y="735"/>
                  </a:lnTo>
                  <a:lnTo>
                    <a:pt x="216" y="728"/>
                  </a:lnTo>
                  <a:lnTo>
                    <a:pt x="212" y="715"/>
                  </a:lnTo>
                  <a:lnTo>
                    <a:pt x="210" y="712"/>
                  </a:lnTo>
                  <a:lnTo>
                    <a:pt x="207" y="710"/>
                  </a:lnTo>
                  <a:lnTo>
                    <a:pt x="194" y="708"/>
                  </a:lnTo>
                  <a:lnTo>
                    <a:pt x="196" y="706"/>
                  </a:lnTo>
                  <a:lnTo>
                    <a:pt x="198" y="695"/>
                  </a:lnTo>
                  <a:lnTo>
                    <a:pt x="196" y="695"/>
                  </a:lnTo>
                  <a:lnTo>
                    <a:pt x="194" y="704"/>
                  </a:lnTo>
                  <a:lnTo>
                    <a:pt x="190" y="708"/>
                  </a:lnTo>
                  <a:lnTo>
                    <a:pt x="187" y="708"/>
                  </a:lnTo>
                  <a:lnTo>
                    <a:pt x="181" y="704"/>
                  </a:lnTo>
                  <a:lnTo>
                    <a:pt x="178" y="699"/>
                  </a:lnTo>
                  <a:lnTo>
                    <a:pt x="178" y="688"/>
                  </a:lnTo>
                  <a:lnTo>
                    <a:pt x="176" y="681"/>
                  </a:lnTo>
                  <a:lnTo>
                    <a:pt x="174" y="679"/>
                  </a:lnTo>
                  <a:lnTo>
                    <a:pt x="172" y="677"/>
                  </a:lnTo>
                  <a:lnTo>
                    <a:pt x="170" y="677"/>
                  </a:lnTo>
                  <a:lnTo>
                    <a:pt x="167" y="677"/>
                  </a:lnTo>
                  <a:lnTo>
                    <a:pt x="167" y="679"/>
                  </a:lnTo>
                  <a:lnTo>
                    <a:pt x="172" y="679"/>
                  </a:lnTo>
                  <a:lnTo>
                    <a:pt x="174" y="681"/>
                  </a:lnTo>
                  <a:lnTo>
                    <a:pt x="176" y="686"/>
                  </a:lnTo>
                  <a:lnTo>
                    <a:pt x="176" y="688"/>
                  </a:lnTo>
                  <a:lnTo>
                    <a:pt x="174" y="688"/>
                  </a:lnTo>
                  <a:lnTo>
                    <a:pt x="176" y="688"/>
                  </a:lnTo>
                  <a:lnTo>
                    <a:pt x="176" y="692"/>
                  </a:lnTo>
                  <a:lnTo>
                    <a:pt x="174" y="695"/>
                  </a:lnTo>
                  <a:lnTo>
                    <a:pt x="174" y="692"/>
                  </a:lnTo>
                  <a:lnTo>
                    <a:pt x="174" y="701"/>
                  </a:lnTo>
                  <a:lnTo>
                    <a:pt x="178" y="706"/>
                  </a:lnTo>
                  <a:lnTo>
                    <a:pt x="181" y="708"/>
                  </a:lnTo>
                  <a:lnTo>
                    <a:pt x="185" y="710"/>
                  </a:lnTo>
                  <a:lnTo>
                    <a:pt x="187" y="710"/>
                  </a:lnTo>
                  <a:lnTo>
                    <a:pt x="190" y="708"/>
                  </a:lnTo>
                  <a:lnTo>
                    <a:pt x="194" y="712"/>
                  </a:lnTo>
                  <a:lnTo>
                    <a:pt x="198" y="712"/>
                  </a:lnTo>
                  <a:lnTo>
                    <a:pt x="203" y="712"/>
                  </a:lnTo>
                  <a:lnTo>
                    <a:pt x="212" y="724"/>
                  </a:lnTo>
                  <a:lnTo>
                    <a:pt x="210" y="726"/>
                  </a:lnTo>
                  <a:lnTo>
                    <a:pt x="205" y="730"/>
                  </a:lnTo>
                  <a:lnTo>
                    <a:pt x="192" y="737"/>
                  </a:lnTo>
                  <a:lnTo>
                    <a:pt x="187" y="732"/>
                  </a:lnTo>
                  <a:lnTo>
                    <a:pt x="187" y="730"/>
                  </a:lnTo>
                  <a:lnTo>
                    <a:pt x="183" y="724"/>
                  </a:lnTo>
                  <a:lnTo>
                    <a:pt x="178" y="724"/>
                  </a:lnTo>
                  <a:lnTo>
                    <a:pt x="178" y="726"/>
                  </a:lnTo>
                  <a:lnTo>
                    <a:pt x="181" y="726"/>
                  </a:lnTo>
                  <a:lnTo>
                    <a:pt x="185" y="728"/>
                  </a:lnTo>
                  <a:lnTo>
                    <a:pt x="185" y="732"/>
                  </a:lnTo>
                  <a:lnTo>
                    <a:pt x="192" y="737"/>
                  </a:lnTo>
                  <a:lnTo>
                    <a:pt x="181" y="759"/>
                  </a:lnTo>
                  <a:lnTo>
                    <a:pt x="174" y="764"/>
                  </a:lnTo>
                  <a:lnTo>
                    <a:pt x="174" y="768"/>
                  </a:lnTo>
                  <a:lnTo>
                    <a:pt x="170" y="768"/>
                  </a:lnTo>
                  <a:lnTo>
                    <a:pt x="167" y="768"/>
                  </a:lnTo>
                  <a:lnTo>
                    <a:pt x="170" y="770"/>
                  </a:lnTo>
                  <a:lnTo>
                    <a:pt x="165" y="772"/>
                  </a:lnTo>
                  <a:lnTo>
                    <a:pt x="167" y="770"/>
                  </a:lnTo>
                  <a:lnTo>
                    <a:pt x="154" y="784"/>
                  </a:lnTo>
                  <a:lnTo>
                    <a:pt x="147" y="781"/>
                  </a:lnTo>
                  <a:lnTo>
                    <a:pt x="147" y="786"/>
                  </a:lnTo>
                  <a:lnTo>
                    <a:pt x="138" y="788"/>
                  </a:lnTo>
                  <a:lnTo>
                    <a:pt x="134" y="788"/>
                  </a:lnTo>
                  <a:lnTo>
                    <a:pt x="132" y="788"/>
                  </a:lnTo>
                  <a:lnTo>
                    <a:pt x="132" y="790"/>
                  </a:lnTo>
                  <a:lnTo>
                    <a:pt x="121" y="790"/>
                  </a:lnTo>
                  <a:lnTo>
                    <a:pt x="109" y="795"/>
                  </a:lnTo>
                  <a:lnTo>
                    <a:pt x="109" y="792"/>
                  </a:lnTo>
                  <a:lnTo>
                    <a:pt x="107" y="790"/>
                  </a:lnTo>
                  <a:lnTo>
                    <a:pt x="107" y="781"/>
                  </a:lnTo>
                  <a:lnTo>
                    <a:pt x="107" y="779"/>
                  </a:lnTo>
                  <a:lnTo>
                    <a:pt x="107" y="777"/>
                  </a:lnTo>
                  <a:lnTo>
                    <a:pt x="105" y="777"/>
                  </a:lnTo>
                  <a:lnTo>
                    <a:pt x="105" y="775"/>
                  </a:lnTo>
                  <a:lnTo>
                    <a:pt x="105" y="772"/>
                  </a:lnTo>
                  <a:lnTo>
                    <a:pt x="96" y="772"/>
                  </a:lnTo>
                  <a:lnTo>
                    <a:pt x="94" y="772"/>
                  </a:lnTo>
                  <a:lnTo>
                    <a:pt x="94" y="770"/>
                  </a:lnTo>
                  <a:lnTo>
                    <a:pt x="92" y="770"/>
                  </a:lnTo>
                  <a:lnTo>
                    <a:pt x="89" y="770"/>
                  </a:lnTo>
                  <a:lnTo>
                    <a:pt x="87" y="770"/>
                  </a:lnTo>
                  <a:lnTo>
                    <a:pt x="83" y="768"/>
                  </a:lnTo>
                  <a:lnTo>
                    <a:pt x="83" y="766"/>
                  </a:lnTo>
                  <a:lnTo>
                    <a:pt x="80" y="768"/>
                  </a:lnTo>
                  <a:lnTo>
                    <a:pt x="80" y="766"/>
                  </a:lnTo>
                  <a:lnTo>
                    <a:pt x="78" y="766"/>
                  </a:lnTo>
                  <a:lnTo>
                    <a:pt x="78" y="764"/>
                  </a:lnTo>
                  <a:lnTo>
                    <a:pt x="76" y="761"/>
                  </a:lnTo>
                  <a:lnTo>
                    <a:pt x="76" y="757"/>
                  </a:lnTo>
                  <a:lnTo>
                    <a:pt x="74" y="755"/>
                  </a:lnTo>
                  <a:lnTo>
                    <a:pt x="76" y="750"/>
                  </a:lnTo>
                  <a:lnTo>
                    <a:pt x="74" y="748"/>
                  </a:lnTo>
                  <a:lnTo>
                    <a:pt x="74" y="746"/>
                  </a:lnTo>
                  <a:lnTo>
                    <a:pt x="69" y="746"/>
                  </a:lnTo>
                  <a:lnTo>
                    <a:pt x="65" y="744"/>
                  </a:lnTo>
                  <a:lnTo>
                    <a:pt x="63" y="748"/>
                  </a:lnTo>
                  <a:lnTo>
                    <a:pt x="60" y="750"/>
                  </a:lnTo>
                  <a:lnTo>
                    <a:pt x="56" y="750"/>
                  </a:lnTo>
                  <a:lnTo>
                    <a:pt x="54" y="752"/>
                  </a:lnTo>
                  <a:lnTo>
                    <a:pt x="54" y="755"/>
                  </a:lnTo>
                  <a:lnTo>
                    <a:pt x="54" y="759"/>
                  </a:lnTo>
                  <a:lnTo>
                    <a:pt x="45" y="759"/>
                  </a:lnTo>
                  <a:lnTo>
                    <a:pt x="40" y="752"/>
                  </a:lnTo>
                  <a:lnTo>
                    <a:pt x="40" y="748"/>
                  </a:lnTo>
                  <a:lnTo>
                    <a:pt x="45" y="741"/>
                  </a:lnTo>
                  <a:lnTo>
                    <a:pt x="43" y="732"/>
                  </a:lnTo>
                  <a:lnTo>
                    <a:pt x="40" y="732"/>
                  </a:lnTo>
                  <a:lnTo>
                    <a:pt x="34" y="728"/>
                  </a:lnTo>
                  <a:lnTo>
                    <a:pt x="16" y="726"/>
                  </a:lnTo>
                  <a:lnTo>
                    <a:pt x="16" y="724"/>
                  </a:lnTo>
                  <a:lnTo>
                    <a:pt x="14" y="724"/>
                  </a:lnTo>
                  <a:lnTo>
                    <a:pt x="14" y="721"/>
                  </a:lnTo>
                  <a:lnTo>
                    <a:pt x="11" y="721"/>
                  </a:lnTo>
                  <a:lnTo>
                    <a:pt x="11" y="719"/>
                  </a:lnTo>
                  <a:lnTo>
                    <a:pt x="11" y="717"/>
                  </a:lnTo>
                  <a:lnTo>
                    <a:pt x="0" y="719"/>
                  </a:lnTo>
                  <a:lnTo>
                    <a:pt x="0" y="712"/>
                  </a:lnTo>
                  <a:lnTo>
                    <a:pt x="0" y="708"/>
                  </a:lnTo>
                  <a:lnTo>
                    <a:pt x="5" y="710"/>
                  </a:lnTo>
                  <a:lnTo>
                    <a:pt x="7" y="708"/>
                  </a:lnTo>
                  <a:lnTo>
                    <a:pt x="9" y="708"/>
                  </a:lnTo>
                  <a:lnTo>
                    <a:pt x="9" y="706"/>
                  </a:lnTo>
                  <a:lnTo>
                    <a:pt x="11" y="708"/>
                  </a:lnTo>
                  <a:lnTo>
                    <a:pt x="9" y="706"/>
                  </a:lnTo>
                  <a:lnTo>
                    <a:pt x="9" y="708"/>
                  </a:lnTo>
                  <a:lnTo>
                    <a:pt x="11" y="708"/>
                  </a:lnTo>
                  <a:lnTo>
                    <a:pt x="14" y="706"/>
                  </a:lnTo>
                  <a:lnTo>
                    <a:pt x="11" y="706"/>
                  </a:lnTo>
                  <a:lnTo>
                    <a:pt x="11" y="701"/>
                  </a:lnTo>
                  <a:lnTo>
                    <a:pt x="11" y="704"/>
                  </a:lnTo>
                  <a:lnTo>
                    <a:pt x="14" y="704"/>
                  </a:lnTo>
                  <a:lnTo>
                    <a:pt x="14" y="701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  <p:sp>
          <p:nvSpPr>
            <p:cNvPr id="647" name="Freeform 1011"/>
            <p:cNvSpPr>
              <a:spLocks/>
            </p:cNvSpPr>
            <p:nvPr/>
          </p:nvSpPr>
          <p:spPr bwMode="auto">
            <a:xfrm>
              <a:off x="6083300" y="2397125"/>
              <a:ext cx="558800" cy="1125538"/>
            </a:xfrm>
            <a:custGeom>
              <a:avLst/>
              <a:gdLst>
                <a:gd name="T0" fmla="*/ 141 w 352"/>
                <a:gd name="T1" fmla="*/ 684 h 709"/>
                <a:gd name="T2" fmla="*/ 134 w 352"/>
                <a:gd name="T3" fmla="*/ 662 h 709"/>
                <a:gd name="T4" fmla="*/ 107 w 352"/>
                <a:gd name="T5" fmla="*/ 646 h 709"/>
                <a:gd name="T6" fmla="*/ 83 w 352"/>
                <a:gd name="T7" fmla="*/ 631 h 709"/>
                <a:gd name="T8" fmla="*/ 92 w 352"/>
                <a:gd name="T9" fmla="*/ 609 h 709"/>
                <a:gd name="T10" fmla="*/ 96 w 352"/>
                <a:gd name="T11" fmla="*/ 606 h 709"/>
                <a:gd name="T12" fmla="*/ 69 w 352"/>
                <a:gd name="T13" fmla="*/ 602 h 709"/>
                <a:gd name="T14" fmla="*/ 45 w 352"/>
                <a:gd name="T15" fmla="*/ 593 h 709"/>
                <a:gd name="T16" fmla="*/ 23 w 352"/>
                <a:gd name="T17" fmla="*/ 580 h 709"/>
                <a:gd name="T18" fmla="*/ 0 w 352"/>
                <a:gd name="T19" fmla="*/ 564 h 709"/>
                <a:gd name="T20" fmla="*/ 7 w 352"/>
                <a:gd name="T21" fmla="*/ 544 h 709"/>
                <a:gd name="T22" fmla="*/ 27 w 352"/>
                <a:gd name="T23" fmla="*/ 524 h 709"/>
                <a:gd name="T24" fmla="*/ 45 w 352"/>
                <a:gd name="T25" fmla="*/ 526 h 709"/>
                <a:gd name="T26" fmla="*/ 56 w 352"/>
                <a:gd name="T27" fmla="*/ 535 h 709"/>
                <a:gd name="T28" fmla="*/ 67 w 352"/>
                <a:gd name="T29" fmla="*/ 542 h 709"/>
                <a:gd name="T30" fmla="*/ 76 w 352"/>
                <a:gd name="T31" fmla="*/ 533 h 709"/>
                <a:gd name="T32" fmla="*/ 83 w 352"/>
                <a:gd name="T33" fmla="*/ 518 h 709"/>
                <a:gd name="T34" fmla="*/ 123 w 352"/>
                <a:gd name="T35" fmla="*/ 502 h 709"/>
                <a:gd name="T36" fmla="*/ 138 w 352"/>
                <a:gd name="T37" fmla="*/ 487 h 709"/>
                <a:gd name="T38" fmla="*/ 150 w 352"/>
                <a:gd name="T39" fmla="*/ 478 h 709"/>
                <a:gd name="T40" fmla="*/ 181 w 352"/>
                <a:gd name="T41" fmla="*/ 487 h 709"/>
                <a:gd name="T42" fmla="*/ 185 w 352"/>
                <a:gd name="T43" fmla="*/ 480 h 709"/>
                <a:gd name="T44" fmla="*/ 199 w 352"/>
                <a:gd name="T45" fmla="*/ 482 h 709"/>
                <a:gd name="T46" fmla="*/ 205 w 352"/>
                <a:gd name="T47" fmla="*/ 478 h 709"/>
                <a:gd name="T48" fmla="*/ 203 w 352"/>
                <a:gd name="T49" fmla="*/ 460 h 709"/>
                <a:gd name="T50" fmla="*/ 216 w 352"/>
                <a:gd name="T51" fmla="*/ 460 h 709"/>
                <a:gd name="T52" fmla="*/ 230 w 352"/>
                <a:gd name="T53" fmla="*/ 458 h 709"/>
                <a:gd name="T54" fmla="*/ 239 w 352"/>
                <a:gd name="T55" fmla="*/ 447 h 709"/>
                <a:gd name="T56" fmla="*/ 254 w 352"/>
                <a:gd name="T57" fmla="*/ 440 h 709"/>
                <a:gd name="T58" fmla="*/ 259 w 352"/>
                <a:gd name="T59" fmla="*/ 429 h 709"/>
                <a:gd name="T60" fmla="*/ 272 w 352"/>
                <a:gd name="T61" fmla="*/ 418 h 709"/>
                <a:gd name="T62" fmla="*/ 279 w 352"/>
                <a:gd name="T63" fmla="*/ 400 h 709"/>
                <a:gd name="T64" fmla="*/ 281 w 352"/>
                <a:gd name="T65" fmla="*/ 389 h 709"/>
                <a:gd name="T66" fmla="*/ 290 w 352"/>
                <a:gd name="T67" fmla="*/ 380 h 709"/>
                <a:gd name="T68" fmla="*/ 297 w 352"/>
                <a:gd name="T69" fmla="*/ 369 h 709"/>
                <a:gd name="T70" fmla="*/ 292 w 352"/>
                <a:gd name="T71" fmla="*/ 353 h 709"/>
                <a:gd name="T72" fmla="*/ 292 w 352"/>
                <a:gd name="T73" fmla="*/ 347 h 709"/>
                <a:gd name="T74" fmla="*/ 297 w 352"/>
                <a:gd name="T75" fmla="*/ 318 h 709"/>
                <a:gd name="T76" fmla="*/ 285 w 352"/>
                <a:gd name="T77" fmla="*/ 282 h 709"/>
                <a:gd name="T78" fmla="*/ 276 w 352"/>
                <a:gd name="T79" fmla="*/ 262 h 709"/>
                <a:gd name="T80" fmla="*/ 285 w 352"/>
                <a:gd name="T81" fmla="*/ 253 h 709"/>
                <a:gd name="T82" fmla="*/ 297 w 352"/>
                <a:gd name="T83" fmla="*/ 242 h 709"/>
                <a:gd name="T84" fmla="*/ 317 w 352"/>
                <a:gd name="T85" fmla="*/ 247 h 709"/>
                <a:gd name="T86" fmla="*/ 314 w 352"/>
                <a:gd name="T87" fmla="*/ 238 h 709"/>
                <a:gd name="T88" fmla="*/ 319 w 352"/>
                <a:gd name="T89" fmla="*/ 227 h 709"/>
                <a:gd name="T90" fmla="*/ 310 w 352"/>
                <a:gd name="T91" fmla="*/ 213 h 709"/>
                <a:gd name="T92" fmla="*/ 297 w 352"/>
                <a:gd name="T93" fmla="*/ 198 h 709"/>
                <a:gd name="T94" fmla="*/ 283 w 352"/>
                <a:gd name="T95" fmla="*/ 187 h 709"/>
                <a:gd name="T96" fmla="*/ 292 w 352"/>
                <a:gd name="T97" fmla="*/ 165 h 709"/>
                <a:gd name="T98" fmla="*/ 308 w 352"/>
                <a:gd name="T99" fmla="*/ 156 h 709"/>
                <a:gd name="T100" fmla="*/ 319 w 352"/>
                <a:gd name="T101" fmla="*/ 149 h 709"/>
                <a:gd name="T102" fmla="*/ 341 w 352"/>
                <a:gd name="T103" fmla="*/ 133 h 709"/>
                <a:gd name="T104" fmla="*/ 343 w 352"/>
                <a:gd name="T105" fmla="*/ 118 h 709"/>
                <a:gd name="T106" fmla="*/ 337 w 352"/>
                <a:gd name="T107" fmla="*/ 105 h 709"/>
                <a:gd name="T108" fmla="*/ 337 w 352"/>
                <a:gd name="T109" fmla="*/ 98 h 709"/>
                <a:gd name="T110" fmla="*/ 328 w 352"/>
                <a:gd name="T111" fmla="*/ 93 h 709"/>
                <a:gd name="T112" fmla="*/ 339 w 352"/>
                <a:gd name="T113" fmla="*/ 65 h 709"/>
                <a:gd name="T114" fmla="*/ 328 w 352"/>
                <a:gd name="T115" fmla="*/ 33 h 709"/>
                <a:gd name="T116" fmla="*/ 310 w 352"/>
                <a:gd name="T117" fmla="*/ 13 h 709"/>
                <a:gd name="T118" fmla="*/ 321 w 352"/>
                <a:gd name="T119" fmla="*/ 5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2" h="709">
                  <a:moveTo>
                    <a:pt x="141" y="706"/>
                  </a:moveTo>
                  <a:lnTo>
                    <a:pt x="141" y="709"/>
                  </a:lnTo>
                  <a:lnTo>
                    <a:pt x="143" y="706"/>
                  </a:lnTo>
                  <a:lnTo>
                    <a:pt x="152" y="709"/>
                  </a:lnTo>
                  <a:lnTo>
                    <a:pt x="152" y="702"/>
                  </a:lnTo>
                  <a:lnTo>
                    <a:pt x="143" y="697"/>
                  </a:lnTo>
                  <a:lnTo>
                    <a:pt x="145" y="689"/>
                  </a:lnTo>
                  <a:lnTo>
                    <a:pt x="141" y="684"/>
                  </a:lnTo>
                  <a:lnTo>
                    <a:pt x="134" y="684"/>
                  </a:lnTo>
                  <a:lnTo>
                    <a:pt x="132" y="675"/>
                  </a:lnTo>
                  <a:lnTo>
                    <a:pt x="138" y="675"/>
                  </a:lnTo>
                  <a:lnTo>
                    <a:pt x="138" y="673"/>
                  </a:lnTo>
                  <a:lnTo>
                    <a:pt x="136" y="669"/>
                  </a:lnTo>
                  <a:lnTo>
                    <a:pt x="136" y="666"/>
                  </a:lnTo>
                  <a:lnTo>
                    <a:pt x="134" y="666"/>
                  </a:lnTo>
                  <a:lnTo>
                    <a:pt x="134" y="662"/>
                  </a:lnTo>
                  <a:lnTo>
                    <a:pt x="125" y="662"/>
                  </a:lnTo>
                  <a:lnTo>
                    <a:pt x="121" y="662"/>
                  </a:lnTo>
                  <a:lnTo>
                    <a:pt x="118" y="662"/>
                  </a:lnTo>
                  <a:lnTo>
                    <a:pt x="118" y="660"/>
                  </a:lnTo>
                  <a:lnTo>
                    <a:pt x="116" y="660"/>
                  </a:lnTo>
                  <a:lnTo>
                    <a:pt x="116" y="651"/>
                  </a:lnTo>
                  <a:lnTo>
                    <a:pt x="114" y="649"/>
                  </a:lnTo>
                  <a:lnTo>
                    <a:pt x="107" y="646"/>
                  </a:lnTo>
                  <a:lnTo>
                    <a:pt x="103" y="642"/>
                  </a:lnTo>
                  <a:lnTo>
                    <a:pt x="98" y="642"/>
                  </a:lnTo>
                  <a:lnTo>
                    <a:pt x="96" y="644"/>
                  </a:lnTo>
                  <a:lnTo>
                    <a:pt x="94" y="642"/>
                  </a:lnTo>
                  <a:lnTo>
                    <a:pt x="89" y="635"/>
                  </a:lnTo>
                  <a:lnTo>
                    <a:pt x="87" y="635"/>
                  </a:lnTo>
                  <a:lnTo>
                    <a:pt x="85" y="633"/>
                  </a:lnTo>
                  <a:lnTo>
                    <a:pt x="83" y="631"/>
                  </a:lnTo>
                  <a:lnTo>
                    <a:pt x="87" y="626"/>
                  </a:lnTo>
                  <a:lnTo>
                    <a:pt x="87" y="622"/>
                  </a:lnTo>
                  <a:lnTo>
                    <a:pt x="89" y="622"/>
                  </a:lnTo>
                  <a:lnTo>
                    <a:pt x="89" y="618"/>
                  </a:lnTo>
                  <a:lnTo>
                    <a:pt x="92" y="615"/>
                  </a:lnTo>
                  <a:lnTo>
                    <a:pt x="87" y="613"/>
                  </a:lnTo>
                  <a:lnTo>
                    <a:pt x="89" y="611"/>
                  </a:lnTo>
                  <a:lnTo>
                    <a:pt x="92" y="609"/>
                  </a:lnTo>
                  <a:lnTo>
                    <a:pt x="94" y="611"/>
                  </a:lnTo>
                  <a:lnTo>
                    <a:pt x="96" y="609"/>
                  </a:lnTo>
                  <a:lnTo>
                    <a:pt x="98" y="609"/>
                  </a:lnTo>
                  <a:lnTo>
                    <a:pt x="100" y="606"/>
                  </a:lnTo>
                  <a:lnTo>
                    <a:pt x="103" y="606"/>
                  </a:lnTo>
                  <a:lnTo>
                    <a:pt x="103" y="604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96" y="602"/>
                  </a:lnTo>
                  <a:lnTo>
                    <a:pt x="89" y="604"/>
                  </a:lnTo>
                  <a:lnTo>
                    <a:pt x="85" y="602"/>
                  </a:lnTo>
                  <a:lnTo>
                    <a:pt x="80" y="604"/>
                  </a:lnTo>
                  <a:lnTo>
                    <a:pt x="78" y="602"/>
                  </a:lnTo>
                  <a:lnTo>
                    <a:pt x="72" y="602"/>
                  </a:lnTo>
                  <a:lnTo>
                    <a:pt x="69" y="602"/>
                  </a:lnTo>
                  <a:lnTo>
                    <a:pt x="67" y="600"/>
                  </a:lnTo>
                  <a:lnTo>
                    <a:pt x="65" y="600"/>
                  </a:lnTo>
                  <a:lnTo>
                    <a:pt x="63" y="602"/>
                  </a:lnTo>
                  <a:lnTo>
                    <a:pt x="54" y="602"/>
                  </a:lnTo>
                  <a:lnTo>
                    <a:pt x="54" y="600"/>
                  </a:lnTo>
                  <a:lnTo>
                    <a:pt x="49" y="600"/>
                  </a:lnTo>
                  <a:lnTo>
                    <a:pt x="47" y="595"/>
                  </a:lnTo>
                  <a:lnTo>
                    <a:pt x="45" y="593"/>
                  </a:lnTo>
                  <a:lnTo>
                    <a:pt x="45" y="589"/>
                  </a:lnTo>
                  <a:lnTo>
                    <a:pt x="40" y="589"/>
                  </a:lnTo>
                  <a:lnTo>
                    <a:pt x="38" y="589"/>
                  </a:lnTo>
                  <a:lnTo>
                    <a:pt x="36" y="586"/>
                  </a:lnTo>
                  <a:lnTo>
                    <a:pt x="31" y="586"/>
                  </a:lnTo>
                  <a:lnTo>
                    <a:pt x="31" y="582"/>
                  </a:lnTo>
                  <a:lnTo>
                    <a:pt x="29" y="582"/>
                  </a:lnTo>
                  <a:lnTo>
                    <a:pt x="23" y="580"/>
                  </a:lnTo>
                  <a:lnTo>
                    <a:pt x="16" y="582"/>
                  </a:lnTo>
                  <a:lnTo>
                    <a:pt x="14" y="582"/>
                  </a:lnTo>
                  <a:lnTo>
                    <a:pt x="11" y="580"/>
                  </a:lnTo>
                  <a:lnTo>
                    <a:pt x="7" y="580"/>
                  </a:lnTo>
                  <a:lnTo>
                    <a:pt x="7" y="578"/>
                  </a:lnTo>
                  <a:lnTo>
                    <a:pt x="5" y="573"/>
                  </a:lnTo>
                  <a:lnTo>
                    <a:pt x="0" y="573"/>
                  </a:lnTo>
                  <a:lnTo>
                    <a:pt x="0" y="564"/>
                  </a:lnTo>
                  <a:lnTo>
                    <a:pt x="0" y="562"/>
                  </a:lnTo>
                  <a:lnTo>
                    <a:pt x="5" y="558"/>
                  </a:lnTo>
                  <a:lnTo>
                    <a:pt x="7" y="555"/>
                  </a:lnTo>
                  <a:lnTo>
                    <a:pt x="5" y="549"/>
                  </a:lnTo>
                  <a:lnTo>
                    <a:pt x="9" y="549"/>
                  </a:lnTo>
                  <a:lnTo>
                    <a:pt x="9" y="546"/>
                  </a:lnTo>
                  <a:lnTo>
                    <a:pt x="7" y="546"/>
                  </a:lnTo>
                  <a:lnTo>
                    <a:pt x="7" y="544"/>
                  </a:lnTo>
                  <a:lnTo>
                    <a:pt x="5" y="542"/>
                  </a:lnTo>
                  <a:lnTo>
                    <a:pt x="5" y="538"/>
                  </a:lnTo>
                  <a:lnTo>
                    <a:pt x="5" y="535"/>
                  </a:lnTo>
                  <a:lnTo>
                    <a:pt x="9" y="533"/>
                  </a:lnTo>
                  <a:lnTo>
                    <a:pt x="16" y="538"/>
                  </a:lnTo>
                  <a:lnTo>
                    <a:pt x="31" y="531"/>
                  </a:lnTo>
                  <a:lnTo>
                    <a:pt x="29" y="529"/>
                  </a:lnTo>
                  <a:lnTo>
                    <a:pt x="27" y="524"/>
                  </a:lnTo>
                  <a:lnTo>
                    <a:pt x="27" y="522"/>
                  </a:lnTo>
                  <a:lnTo>
                    <a:pt x="29" y="520"/>
                  </a:lnTo>
                  <a:lnTo>
                    <a:pt x="29" y="518"/>
                  </a:lnTo>
                  <a:lnTo>
                    <a:pt x="36" y="520"/>
                  </a:lnTo>
                  <a:lnTo>
                    <a:pt x="43" y="520"/>
                  </a:lnTo>
                  <a:lnTo>
                    <a:pt x="45" y="520"/>
                  </a:lnTo>
                  <a:lnTo>
                    <a:pt x="47" y="522"/>
                  </a:lnTo>
                  <a:lnTo>
                    <a:pt x="45" y="526"/>
                  </a:lnTo>
                  <a:lnTo>
                    <a:pt x="47" y="526"/>
                  </a:lnTo>
                  <a:lnTo>
                    <a:pt x="47" y="529"/>
                  </a:lnTo>
                  <a:lnTo>
                    <a:pt x="45" y="531"/>
                  </a:lnTo>
                  <a:lnTo>
                    <a:pt x="45" y="533"/>
                  </a:lnTo>
                  <a:lnTo>
                    <a:pt x="49" y="533"/>
                  </a:lnTo>
                  <a:lnTo>
                    <a:pt x="49" y="535"/>
                  </a:lnTo>
                  <a:lnTo>
                    <a:pt x="56" y="538"/>
                  </a:lnTo>
                  <a:lnTo>
                    <a:pt x="56" y="535"/>
                  </a:lnTo>
                  <a:lnTo>
                    <a:pt x="58" y="535"/>
                  </a:lnTo>
                  <a:lnTo>
                    <a:pt x="56" y="540"/>
                  </a:lnTo>
                  <a:lnTo>
                    <a:pt x="58" y="540"/>
                  </a:lnTo>
                  <a:lnTo>
                    <a:pt x="60" y="542"/>
                  </a:lnTo>
                  <a:lnTo>
                    <a:pt x="60" y="540"/>
                  </a:lnTo>
                  <a:lnTo>
                    <a:pt x="65" y="538"/>
                  </a:lnTo>
                  <a:lnTo>
                    <a:pt x="65" y="540"/>
                  </a:lnTo>
                  <a:lnTo>
                    <a:pt x="67" y="542"/>
                  </a:lnTo>
                  <a:lnTo>
                    <a:pt x="69" y="540"/>
                  </a:lnTo>
                  <a:lnTo>
                    <a:pt x="67" y="538"/>
                  </a:lnTo>
                  <a:lnTo>
                    <a:pt x="72" y="535"/>
                  </a:lnTo>
                  <a:lnTo>
                    <a:pt x="72" y="538"/>
                  </a:lnTo>
                  <a:lnTo>
                    <a:pt x="74" y="538"/>
                  </a:lnTo>
                  <a:lnTo>
                    <a:pt x="74" y="535"/>
                  </a:lnTo>
                  <a:lnTo>
                    <a:pt x="76" y="535"/>
                  </a:lnTo>
                  <a:lnTo>
                    <a:pt x="76" y="533"/>
                  </a:lnTo>
                  <a:lnTo>
                    <a:pt x="78" y="533"/>
                  </a:lnTo>
                  <a:lnTo>
                    <a:pt x="78" y="531"/>
                  </a:lnTo>
                  <a:lnTo>
                    <a:pt x="76" y="531"/>
                  </a:lnTo>
                  <a:lnTo>
                    <a:pt x="78" y="526"/>
                  </a:lnTo>
                  <a:lnTo>
                    <a:pt x="76" y="524"/>
                  </a:lnTo>
                  <a:lnTo>
                    <a:pt x="80" y="520"/>
                  </a:lnTo>
                  <a:lnTo>
                    <a:pt x="78" y="518"/>
                  </a:lnTo>
                  <a:lnTo>
                    <a:pt x="83" y="518"/>
                  </a:lnTo>
                  <a:lnTo>
                    <a:pt x="85" y="515"/>
                  </a:lnTo>
                  <a:lnTo>
                    <a:pt x="87" y="515"/>
                  </a:lnTo>
                  <a:lnTo>
                    <a:pt x="87" y="511"/>
                  </a:lnTo>
                  <a:lnTo>
                    <a:pt x="94" y="511"/>
                  </a:lnTo>
                  <a:lnTo>
                    <a:pt x="100" y="511"/>
                  </a:lnTo>
                  <a:lnTo>
                    <a:pt x="109" y="507"/>
                  </a:lnTo>
                  <a:lnTo>
                    <a:pt x="114" y="507"/>
                  </a:lnTo>
                  <a:lnTo>
                    <a:pt x="123" y="502"/>
                  </a:lnTo>
                  <a:lnTo>
                    <a:pt x="129" y="502"/>
                  </a:lnTo>
                  <a:lnTo>
                    <a:pt x="129" y="504"/>
                  </a:lnTo>
                  <a:lnTo>
                    <a:pt x="138" y="504"/>
                  </a:lnTo>
                  <a:lnTo>
                    <a:pt x="141" y="495"/>
                  </a:lnTo>
                  <a:lnTo>
                    <a:pt x="143" y="493"/>
                  </a:lnTo>
                  <a:lnTo>
                    <a:pt x="141" y="491"/>
                  </a:lnTo>
                  <a:lnTo>
                    <a:pt x="138" y="489"/>
                  </a:lnTo>
                  <a:lnTo>
                    <a:pt x="138" y="487"/>
                  </a:lnTo>
                  <a:lnTo>
                    <a:pt x="138" y="482"/>
                  </a:lnTo>
                  <a:lnTo>
                    <a:pt x="141" y="482"/>
                  </a:lnTo>
                  <a:lnTo>
                    <a:pt x="141" y="487"/>
                  </a:lnTo>
                  <a:lnTo>
                    <a:pt x="143" y="487"/>
                  </a:lnTo>
                  <a:lnTo>
                    <a:pt x="150" y="482"/>
                  </a:lnTo>
                  <a:lnTo>
                    <a:pt x="150" y="487"/>
                  </a:lnTo>
                  <a:lnTo>
                    <a:pt x="152" y="484"/>
                  </a:lnTo>
                  <a:lnTo>
                    <a:pt x="150" y="478"/>
                  </a:lnTo>
                  <a:lnTo>
                    <a:pt x="152" y="475"/>
                  </a:lnTo>
                  <a:lnTo>
                    <a:pt x="156" y="478"/>
                  </a:lnTo>
                  <a:lnTo>
                    <a:pt x="158" y="482"/>
                  </a:lnTo>
                  <a:lnTo>
                    <a:pt x="161" y="480"/>
                  </a:lnTo>
                  <a:lnTo>
                    <a:pt x="163" y="478"/>
                  </a:lnTo>
                  <a:lnTo>
                    <a:pt x="172" y="482"/>
                  </a:lnTo>
                  <a:lnTo>
                    <a:pt x="176" y="484"/>
                  </a:lnTo>
                  <a:lnTo>
                    <a:pt x="181" y="487"/>
                  </a:lnTo>
                  <a:lnTo>
                    <a:pt x="183" y="487"/>
                  </a:lnTo>
                  <a:lnTo>
                    <a:pt x="185" y="487"/>
                  </a:lnTo>
                  <a:lnTo>
                    <a:pt x="183" y="487"/>
                  </a:lnTo>
                  <a:lnTo>
                    <a:pt x="185" y="489"/>
                  </a:lnTo>
                  <a:lnTo>
                    <a:pt x="187" y="487"/>
                  </a:lnTo>
                  <a:lnTo>
                    <a:pt x="190" y="489"/>
                  </a:lnTo>
                  <a:lnTo>
                    <a:pt x="192" y="484"/>
                  </a:lnTo>
                  <a:lnTo>
                    <a:pt x="185" y="480"/>
                  </a:lnTo>
                  <a:lnTo>
                    <a:pt x="187" y="478"/>
                  </a:lnTo>
                  <a:lnTo>
                    <a:pt x="190" y="478"/>
                  </a:lnTo>
                  <a:lnTo>
                    <a:pt x="194" y="480"/>
                  </a:lnTo>
                  <a:lnTo>
                    <a:pt x="196" y="480"/>
                  </a:lnTo>
                  <a:lnTo>
                    <a:pt x="194" y="482"/>
                  </a:lnTo>
                  <a:lnTo>
                    <a:pt x="199" y="480"/>
                  </a:lnTo>
                  <a:lnTo>
                    <a:pt x="201" y="480"/>
                  </a:lnTo>
                  <a:lnTo>
                    <a:pt x="199" y="482"/>
                  </a:lnTo>
                  <a:lnTo>
                    <a:pt x="201" y="484"/>
                  </a:lnTo>
                  <a:lnTo>
                    <a:pt x="203" y="484"/>
                  </a:lnTo>
                  <a:lnTo>
                    <a:pt x="205" y="482"/>
                  </a:lnTo>
                  <a:lnTo>
                    <a:pt x="203" y="475"/>
                  </a:lnTo>
                  <a:lnTo>
                    <a:pt x="203" y="473"/>
                  </a:lnTo>
                  <a:lnTo>
                    <a:pt x="205" y="473"/>
                  </a:lnTo>
                  <a:lnTo>
                    <a:pt x="205" y="475"/>
                  </a:lnTo>
                  <a:lnTo>
                    <a:pt x="205" y="478"/>
                  </a:lnTo>
                  <a:lnTo>
                    <a:pt x="210" y="473"/>
                  </a:lnTo>
                  <a:lnTo>
                    <a:pt x="207" y="469"/>
                  </a:lnTo>
                  <a:lnTo>
                    <a:pt x="210" y="469"/>
                  </a:lnTo>
                  <a:lnTo>
                    <a:pt x="210" y="464"/>
                  </a:lnTo>
                  <a:lnTo>
                    <a:pt x="205" y="464"/>
                  </a:lnTo>
                  <a:lnTo>
                    <a:pt x="205" y="462"/>
                  </a:lnTo>
                  <a:lnTo>
                    <a:pt x="205" y="458"/>
                  </a:lnTo>
                  <a:lnTo>
                    <a:pt x="203" y="460"/>
                  </a:lnTo>
                  <a:lnTo>
                    <a:pt x="203" y="458"/>
                  </a:lnTo>
                  <a:lnTo>
                    <a:pt x="201" y="455"/>
                  </a:lnTo>
                  <a:lnTo>
                    <a:pt x="201" y="453"/>
                  </a:lnTo>
                  <a:lnTo>
                    <a:pt x="207" y="455"/>
                  </a:lnTo>
                  <a:lnTo>
                    <a:pt x="214" y="455"/>
                  </a:lnTo>
                  <a:lnTo>
                    <a:pt x="212" y="458"/>
                  </a:lnTo>
                  <a:lnTo>
                    <a:pt x="214" y="460"/>
                  </a:lnTo>
                  <a:lnTo>
                    <a:pt x="216" y="460"/>
                  </a:lnTo>
                  <a:lnTo>
                    <a:pt x="219" y="458"/>
                  </a:lnTo>
                  <a:lnTo>
                    <a:pt x="227" y="460"/>
                  </a:lnTo>
                  <a:lnTo>
                    <a:pt x="230" y="462"/>
                  </a:lnTo>
                  <a:lnTo>
                    <a:pt x="234" y="462"/>
                  </a:lnTo>
                  <a:lnTo>
                    <a:pt x="234" y="460"/>
                  </a:lnTo>
                  <a:lnTo>
                    <a:pt x="230" y="458"/>
                  </a:lnTo>
                  <a:lnTo>
                    <a:pt x="232" y="458"/>
                  </a:lnTo>
                  <a:lnTo>
                    <a:pt x="230" y="458"/>
                  </a:lnTo>
                  <a:lnTo>
                    <a:pt x="232" y="458"/>
                  </a:lnTo>
                  <a:lnTo>
                    <a:pt x="236" y="458"/>
                  </a:lnTo>
                  <a:lnTo>
                    <a:pt x="239" y="455"/>
                  </a:lnTo>
                  <a:lnTo>
                    <a:pt x="241" y="453"/>
                  </a:lnTo>
                  <a:lnTo>
                    <a:pt x="239" y="451"/>
                  </a:lnTo>
                  <a:lnTo>
                    <a:pt x="239" y="449"/>
                  </a:lnTo>
                  <a:lnTo>
                    <a:pt x="241" y="447"/>
                  </a:lnTo>
                  <a:lnTo>
                    <a:pt x="239" y="447"/>
                  </a:lnTo>
                  <a:lnTo>
                    <a:pt x="239" y="444"/>
                  </a:lnTo>
                  <a:lnTo>
                    <a:pt x="239" y="442"/>
                  </a:lnTo>
                  <a:lnTo>
                    <a:pt x="241" y="442"/>
                  </a:lnTo>
                  <a:lnTo>
                    <a:pt x="245" y="447"/>
                  </a:lnTo>
                  <a:lnTo>
                    <a:pt x="250" y="447"/>
                  </a:lnTo>
                  <a:lnTo>
                    <a:pt x="250" y="444"/>
                  </a:lnTo>
                  <a:lnTo>
                    <a:pt x="250" y="442"/>
                  </a:lnTo>
                  <a:lnTo>
                    <a:pt x="254" y="440"/>
                  </a:lnTo>
                  <a:lnTo>
                    <a:pt x="250" y="438"/>
                  </a:lnTo>
                  <a:lnTo>
                    <a:pt x="254" y="435"/>
                  </a:lnTo>
                  <a:lnTo>
                    <a:pt x="265" y="438"/>
                  </a:lnTo>
                  <a:lnTo>
                    <a:pt x="268" y="438"/>
                  </a:lnTo>
                  <a:lnTo>
                    <a:pt x="268" y="433"/>
                  </a:lnTo>
                  <a:lnTo>
                    <a:pt x="265" y="431"/>
                  </a:lnTo>
                  <a:lnTo>
                    <a:pt x="263" y="429"/>
                  </a:lnTo>
                  <a:lnTo>
                    <a:pt x="259" y="429"/>
                  </a:lnTo>
                  <a:lnTo>
                    <a:pt x="259" y="427"/>
                  </a:lnTo>
                  <a:lnTo>
                    <a:pt x="259" y="424"/>
                  </a:lnTo>
                  <a:lnTo>
                    <a:pt x="261" y="424"/>
                  </a:lnTo>
                  <a:lnTo>
                    <a:pt x="263" y="424"/>
                  </a:lnTo>
                  <a:lnTo>
                    <a:pt x="265" y="424"/>
                  </a:lnTo>
                  <a:lnTo>
                    <a:pt x="268" y="422"/>
                  </a:lnTo>
                  <a:lnTo>
                    <a:pt x="270" y="418"/>
                  </a:lnTo>
                  <a:lnTo>
                    <a:pt x="272" y="418"/>
                  </a:lnTo>
                  <a:lnTo>
                    <a:pt x="276" y="415"/>
                  </a:lnTo>
                  <a:lnTo>
                    <a:pt x="276" y="411"/>
                  </a:lnTo>
                  <a:lnTo>
                    <a:pt x="281" y="404"/>
                  </a:lnTo>
                  <a:lnTo>
                    <a:pt x="281" y="402"/>
                  </a:lnTo>
                  <a:lnTo>
                    <a:pt x="283" y="402"/>
                  </a:lnTo>
                  <a:lnTo>
                    <a:pt x="283" y="400"/>
                  </a:lnTo>
                  <a:lnTo>
                    <a:pt x="281" y="400"/>
                  </a:lnTo>
                  <a:lnTo>
                    <a:pt x="279" y="400"/>
                  </a:lnTo>
                  <a:lnTo>
                    <a:pt x="281" y="398"/>
                  </a:lnTo>
                  <a:lnTo>
                    <a:pt x="283" y="395"/>
                  </a:lnTo>
                  <a:lnTo>
                    <a:pt x="285" y="393"/>
                  </a:lnTo>
                  <a:lnTo>
                    <a:pt x="283" y="391"/>
                  </a:lnTo>
                  <a:lnTo>
                    <a:pt x="285" y="389"/>
                  </a:lnTo>
                  <a:lnTo>
                    <a:pt x="283" y="389"/>
                  </a:lnTo>
                  <a:lnTo>
                    <a:pt x="283" y="387"/>
                  </a:lnTo>
                  <a:lnTo>
                    <a:pt x="281" y="389"/>
                  </a:lnTo>
                  <a:lnTo>
                    <a:pt x="281" y="382"/>
                  </a:lnTo>
                  <a:lnTo>
                    <a:pt x="283" y="382"/>
                  </a:lnTo>
                  <a:lnTo>
                    <a:pt x="281" y="378"/>
                  </a:lnTo>
                  <a:lnTo>
                    <a:pt x="276" y="378"/>
                  </a:lnTo>
                  <a:lnTo>
                    <a:pt x="279" y="375"/>
                  </a:lnTo>
                  <a:lnTo>
                    <a:pt x="283" y="378"/>
                  </a:lnTo>
                  <a:lnTo>
                    <a:pt x="285" y="380"/>
                  </a:lnTo>
                  <a:lnTo>
                    <a:pt x="290" y="380"/>
                  </a:lnTo>
                  <a:lnTo>
                    <a:pt x="294" y="378"/>
                  </a:lnTo>
                  <a:lnTo>
                    <a:pt x="294" y="375"/>
                  </a:lnTo>
                  <a:lnTo>
                    <a:pt x="297" y="375"/>
                  </a:lnTo>
                  <a:lnTo>
                    <a:pt x="299" y="373"/>
                  </a:lnTo>
                  <a:lnTo>
                    <a:pt x="297" y="373"/>
                  </a:lnTo>
                  <a:lnTo>
                    <a:pt x="292" y="371"/>
                  </a:lnTo>
                  <a:lnTo>
                    <a:pt x="297" y="371"/>
                  </a:lnTo>
                  <a:lnTo>
                    <a:pt x="297" y="369"/>
                  </a:lnTo>
                  <a:lnTo>
                    <a:pt x="294" y="369"/>
                  </a:lnTo>
                  <a:lnTo>
                    <a:pt x="297" y="369"/>
                  </a:lnTo>
                  <a:lnTo>
                    <a:pt x="299" y="364"/>
                  </a:lnTo>
                  <a:lnTo>
                    <a:pt x="294" y="362"/>
                  </a:lnTo>
                  <a:lnTo>
                    <a:pt x="297" y="358"/>
                  </a:lnTo>
                  <a:lnTo>
                    <a:pt x="297" y="355"/>
                  </a:lnTo>
                  <a:lnTo>
                    <a:pt x="294" y="355"/>
                  </a:lnTo>
                  <a:lnTo>
                    <a:pt x="292" y="353"/>
                  </a:lnTo>
                  <a:lnTo>
                    <a:pt x="292" y="355"/>
                  </a:lnTo>
                  <a:lnTo>
                    <a:pt x="288" y="353"/>
                  </a:lnTo>
                  <a:lnTo>
                    <a:pt x="283" y="351"/>
                  </a:lnTo>
                  <a:lnTo>
                    <a:pt x="285" y="349"/>
                  </a:lnTo>
                  <a:lnTo>
                    <a:pt x="288" y="347"/>
                  </a:lnTo>
                  <a:lnTo>
                    <a:pt x="288" y="351"/>
                  </a:lnTo>
                  <a:lnTo>
                    <a:pt x="290" y="351"/>
                  </a:lnTo>
                  <a:lnTo>
                    <a:pt x="292" y="347"/>
                  </a:lnTo>
                  <a:lnTo>
                    <a:pt x="292" y="342"/>
                  </a:lnTo>
                  <a:lnTo>
                    <a:pt x="297" y="342"/>
                  </a:lnTo>
                  <a:lnTo>
                    <a:pt x="297" y="340"/>
                  </a:lnTo>
                  <a:lnTo>
                    <a:pt x="294" y="338"/>
                  </a:lnTo>
                  <a:lnTo>
                    <a:pt x="305" y="333"/>
                  </a:lnTo>
                  <a:lnTo>
                    <a:pt x="308" y="331"/>
                  </a:lnTo>
                  <a:lnTo>
                    <a:pt x="305" y="327"/>
                  </a:lnTo>
                  <a:lnTo>
                    <a:pt x="297" y="318"/>
                  </a:lnTo>
                  <a:lnTo>
                    <a:pt x="292" y="313"/>
                  </a:lnTo>
                  <a:lnTo>
                    <a:pt x="290" y="309"/>
                  </a:lnTo>
                  <a:lnTo>
                    <a:pt x="281" y="307"/>
                  </a:lnTo>
                  <a:lnTo>
                    <a:pt x="279" y="302"/>
                  </a:lnTo>
                  <a:lnTo>
                    <a:pt x="279" y="296"/>
                  </a:lnTo>
                  <a:lnTo>
                    <a:pt x="281" y="284"/>
                  </a:lnTo>
                  <a:lnTo>
                    <a:pt x="288" y="289"/>
                  </a:lnTo>
                  <a:lnTo>
                    <a:pt x="285" y="282"/>
                  </a:lnTo>
                  <a:lnTo>
                    <a:pt x="288" y="280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3"/>
                  </a:lnTo>
                  <a:lnTo>
                    <a:pt x="281" y="271"/>
                  </a:lnTo>
                  <a:lnTo>
                    <a:pt x="279" y="269"/>
                  </a:lnTo>
                  <a:lnTo>
                    <a:pt x="281" y="264"/>
                  </a:lnTo>
                  <a:lnTo>
                    <a:pt x="276" y="262"/>
                  </a:lnTo>
                  <a:lnTo>
                    <a:pt x="276" y="260"/>
                  </a:lnTo>
                  <a:lnTo>
                    <a:pt x="276" y="258"/>
                  </a:lnTo>
                  <a:lnTo>
                    <a:pt x="279" y="258"/>
                  </a:lnTo>
                  <a:lnTo>
                    <a:pt x="276" y="256"/>
                  </a:lnTo>
                  <a:lnTo>
                    <a:pt x="279" y="256"/>
                  </a:lnTo>
                  <a:lnTo>
                    <a:pt x="281" y="253"/>
                  </a:lnTo>
                  <a:lnTo>
                    <a:pt x="283" y="256"/>
                  </a:lnTo>
                  <a:lnTo>
                    <a:pt x="285" y="253"/>
                  </a:lnTo>
                  <a:lnTo>
                    <a:pt x="288" y="251"/>
                  </a:lnTo>
                  <a:lnTo>
                    <a:pt x="292" y="251"/>
                  </a:lnTo>
                  <a:lnTo>
                    <a:pt x="290" y="247"/>
                  </a:lnTo>
                  <a:lnTo>
                    <a:pt x="292" y="244"/>
                  </a:lnTo>
                  <a:lnTo>
                    <a:pt x="294" y="244"/>
                  </a:lnTo>
                  <a:lnTo>
                    <a:pt x="294" y="242"/>
                  </a:lnTo>
                  <a:lnTo>
                    <a:pt x="297" y="244"/>
                  </a:lnTo>
                  <a:lnTo>
                    <a:pt x="297" y="242"/>
                  </a:lnTo>
                  <a:lnTo>
                    <a:pt x="299" y="240"/>
                  </a:lnTo>
                  <a:lnTo>
                    <a:pt x="303" y="240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2" y="247"/>
                  </a:lnTo>
                  <a:lnTo>
                    <a:pt x="312" y="244"/>
                  </a:lnTo>
                  <a:lnTo>
                    <a:pt x="314" y="247"/>
                  </a:lnTo>
                  <a:lnTo>
                    <a:pt x="317" y="247"/>
                  </a:lnTo>
                  <a:lnTo>
                    <a:pt x="321" y="249"/>
                  </a:lnTo>
                  <a:lnTo>
                    <a:pt x="321" y="244"/>
                  </a:lnTo>
                  <a:lnTo>
                    <a:pt x="319" y="244"/>
                  </a:lnTo>
                  <a:lnTo>
                    <a:pt x="321" y="244"/>
                  </a:lnTo>
                  <a:lnTo>
                    <a:pt x="319" y="240"/>
                  </a:lnTo>
                  <a:lnTo>
                    <a:pt x="317" y="240"/>
                  </a:lnTo>
                  <a:lnTo>
                    <a:pt x="317" y="238"/>
                  </a:lnTo>
                  <a:lnTo>
                    <a:pt x="314" y="238"/>
                  </a:lnTo>
                  <a:lnTo>
                    <a:pt x="317" y="236"/>
                  </a:lnTo>
                  <a:lnTo>
                    <a:pt x="314" y="236"/>
                  </a:lnTo>
                  <a:lnTo>
                    <a:pt x="314" y="233"/>
                  </a:lnTo>
                  <a:lnTo>
                    <a:pt x="317" y="231"/>
                  </a:lnTo>
                  <a:lnTo>
                    <a:pt x="314" y="231"/>
                  </a:lnTo>
                  <a:lnTo>
                    <a:pt x="317" y="231"/>
                  </a:lnTo>
                  <a:lnTo>
                    <a:pt x="317" y="229"/>
                  </a:lnTo>
                  <a:lnTo>
                    <a:pt x="319" y="227"/>
                  </a:lnTo>
                  <a:lnTo>
                    <a:pt x="317" y="227"/>
                  </a:lnTo>
                  <a:lnTo>
                    <a:pt x="317" y="224"/>
                  </a:lnTo>
                  <a:lnTo>
                    <a:pt x="317" y="220"/>
                  </a:lnTo>
                  <a:lnTo>
                    <a:pt x="317" y="218"/>
                  </a:lnTo>
                  <a:lnTo>
                    <a:pt x="314" y="218"/>
                  </a:lnTo>
                  <a:lnTo>
                    <a:pt x="312" y="218"/>
                  </a:lnTo>
                  <a:lnTo>
                    <a:pt x="312" y="216"/>
                  </a:lnTo>
                  <a:lnTo>
                    <a:pt x="310" y="213"/>
                  </a:lnTo>
                  <a:lnTo>
                    <a:pt x="308" y="213"/>
                  </a:lnTo>
                  <a:lnTo>
                    <a:pt x="305" y="213"/>
                  </a:lnTo>
                  <a:lnTo>
                    <a:pt x="301" y="209"/>
                  </a:lnTo>
                  <a:lnTo>
                    <a:pt x="301" y="207"/>
                  </a:lnTo>
                  <a:lnTo>
                    <a:pt x="297" y="207"/>
                  </a:lnTo>
                  <a:lnTo>
                    <a:pt x="297" y="202"/>
                  </a:lnTo>
                  <a:lnTo>
                    <a:pt x="299" y="200"/>
                  </a:lnTo>
                  <a:lnTo>
                    <a:pt x="297" y="198"/>
                  </a:lnTo>
                  <a:lnTo>
                    <a:pt x="294" y="198"/>
                  </a:lnTo>
                  <a:lnTo>
                    <a:pt x="299" y="196"/>
                  </a:lnTo>
                  <a:lnTo>
                    <a:pt x="294" y="193"/>
                  </a:lnTo>
                  <a:lnTo>
                    <a:pt x="292" y="193"/>
                  </a:lnTo>
                  <a:lnTo>
                    <a:pt x="285" y="193"/>
                  </a:lnTo>
                  <a:lnTo>
                    <a:pt x="283" y="191"/>
                  </a:lnTo>
                  <a:lnTo>
                    <a:pt x="285" y="187"/>
                  </a:lnTo>
                  <a:lnTo>
                    <a:pt x="283" y="187"/>
                  </a:lnTo>
                  <a:lnTo>
                    <a:pt x="283" y="184"/>
                  </a:lnTo>
                  <a:lnTo>
                    <a:pt x="285" y="182"/>
                  </a:lnTo>
                  <a:lnTo>
                    <a:pt x="285" y="180"/>
                  </a:lnTo>
                  <a:lnTo>
                    <a:pt x="285" y="176"/>
                  </a:lnTo>
                  <a:lnTo>
                    <a:pt x="288" y="171"/>
                  </a:lnTo>
                  <a:lnTo>
                    <a:pt x="288" y="167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9" y="160"/>
                  </a:lnTo>
                  <a:lnTo>
                    <a:pt x="301" y="165"/>
                  </a:lnTo>
                  <a:lnTo>
                    <a:pt x="301" y="162"/>
                  </a:lnTo>
                  <a:lnTo>
                    <a:pt x="305" y="162"/>
                  </a:lnTo>
                  <a:lnTo>
                    <a:pt x="305" y="160"/>
                  </a:lnTo>
                  <a:lnTo>
                    <a:pt x="303" y="160"/>
                  </a:lnTo>
                  <a:lnTo>
                    <a:pt x="305" y="158"/>
                  </a:lnTo>
                  <a:lnTo>
                    <a:pt x="308" y="156"/>
                  </a:lnTo>
                  <a:lnTo>
                    <a:pt x="305" y="156"/>
                  </a:lnTo>
                  <a:lnTo>
                    <a:pt x="305" y="153"/>
                  </a:lnTo>
                  <a:lnTo>
                    <a:pt x="308" y="151"/>
                  </a:lnTo>
                  <a:lnTo>
                    <a:pt x="310" y="153"/>
                  </a:lnTo>
                  <a:lnTo>
                    <a:pt x="312" y="153"/>
                  </a:lnTo>
                  <a:lnTo>
                    <a:pt x="312" y="151"/>
                  </a:lnTo>
                  <a:lnTo>
                    <a:pt x="317" y="149"/>
                  </a:lnTo>
                  <a:lnTo>
                    <a:pt x="319" y="149"/>
                  </a:lnTo>
                  <a:lnTo>
                    <a:pt x="321" y="149"/>
                  </a:lnTo>
                  <a:lnTo>
                    <a:pt x="323" y="145"/>
                  </a:lnTo>
                  <a:lnTo>
                    <a:pt x="328" y="142"/>
                  </a:lnTo>
                  <a:lnTo>
                    <a:pt x="325" y="142"/>
                  </a:lnTo>
                  <a:lnTo>
                    <a:pt x="330" y="140"/>
                  </a:lnTo>
                  <a:lnTo>
                    <a:pt x="332" y="138"/>
                  </a:lnTo>
                  <a:lnTo>
                    <a:pt x="337" y="136"/>
                  </a:lnTo>
                  <a:lnTo>
                    <a:pt x="341" y="133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5"/>
                  </a:lnTo>
                  <a:lnTo>
                    <a:pt x="352" y="125"/>
                  </a:lnTo>
                  <a:lnTo>
                    <a:pt x="348" y="120"/>
                  </a:lnTo>
                  <a:lnTo>
                    <a:pt x="346" y="120"/>
                  </a:lnTo>
                  <a:lnTo>
                    <a:pt x="343" y="118"/>
                  </a:lnTo>
                  <a:lnTo>
                    <a:pt x="348" y="113"/>
                  </a:lnTo>
                  <a:lnTo>
                    <a:pt x="346" y="109"/>
                  </a:lnTo>
                  <a:lnTo>
                    <a:pt x="343" y="111"/>
                  </a:lnTo>
                  <a:lnTo>
                    <a:pt x="341" y="107"/>
                  </a:lnTo>
                  <a:lnTo>
                    <a:pt x="343" y="107"/>
                  </a:lnTo>
                  <a:lnTo>
                    <a:pt x="339" y="107"/>
                  </a:lnTo>
                  <a:lnTo>
                    <a:pt x="339" y="105"/>
                  </a:lnTo>
                  <a:lnTo>
                    <a:pt x="337" y="105"/>
                  </a:lnTo>
                  <a:lnTo>
                    <a:pt x="343" y="98"/>
                  </a:lnTo>
                  <a:lnTo>
                    <a:pt x="343" y="96"/>
                  </a:lnTo>
                  <a:lnTo>
                    <a:pt x="341" y="93"/>
                  </a:lnTo>
                  <a:lnTo>
                    <a:pt x="341" y="96"/>
                  </a:lnTo>
                  <a:lnTo>
                    <a:pt x="341" y="98"/>
                  </a:lnTo>
                  <a:lnTo>
                    <a:pt x="339" y="96"/>
                  </a:lnTo>
                  <a:lnTo>
                    <a:pt x="337" y="96"/>
                  </a:lnTo>
                  <a:lnTo>
                    <a:pt x="337" y="98"/>
                  </a:lnTo>
                  <a:lnTo>
                    <a:pt x="334" y="98"/>
                  </a:lnTo>
                  <a:lnTo>
                    <a:pt x="334" y="100"/>
                  </a:lnTo>
                  <a:lnTo>
                    <a:pt x="332" y="100"/>
                  </a:lnTo>
                  <a:lnTo>
                    <a:pt x="330" y="100"/>
                  </a:lnTo>
                  <a:lnTo>
                    <a:pt x="325" y="98"/>
                  </a:lnTo>
                  <a:lnTo>
                    <a:pt x="328" y="96"/>
                  </a:lnTo>
                  <a:lnTo>
                    <a:pt x="325" y="93"/>
                  </a:lnTo>
                  <a:lnTo>
                    <a:pt x="328" y="93"/>
                  </a:lnTo>
                  <a:lnTo>
                    <a:pt x="330" y="91"/>
                  </a:lnTo>
                  <a:lnTo>
                    <a:pt x="330" y="89"/>
                  </a:lnTo>
                  <a:lnTo>
                    <a:pt x="330" y="87"/>
                  </a:lnTo>
                  <a:lnTo>
                    <a:pt x="332" y="85"/>
                  </a:lnTo>
                  <a:lnTo>
                    <a:pt x="334" y="82"/>
                  </a:lnTo>
                  <a:lnTo>
                    <a:pt x="334" y="73"/>
                  </a:lnTo>
                  <a:lnTo>
                    <a:pt x="337" y="71"/>
                  </a:lnTo>
                  <a:lnTo>
                    <a:pt x="339" y="65"/>
                  </a:lnTo>
                  <a:lnTo>
                    <a:pt x="337" y="56"/>
                  </a:lnTo>
                  <a:lnTo>
                    <a:pt x="334" y="56"/>
                  </a:lnTo>
                  <a:lnTo>
                    <a:pt x="337" y="51"/>
                  </a:lnTo>
                  <a:lnTo>
                    <a:pt x="330" y="47"/>
                  </a:lnTo>
                  <a:lnTo>
                    <a:pt x="332" y="42"/>
                  </a:lnTo>
                  <a:lnTo>
                    <a:pt x="328" y="38"/>
                  </a:lnTo>
                  <a:lnTo>
                    <a:pt x="330" y="33"/>
                  </a:lnTo>
                  <a:lnTo>
                    <a:pt x="328" y="33"/>
                  </a:lnTo>
                  <a:lnTo>
                    <a:pt x="323" y="31"/>
                  </a:lnTo>
                  <a:lnTo>
                    <a:pt x="321" y="27"/>
                  </a:lnTo>
                  <a:lnTo>
                    <a:pt x="319" y="27"/>
                  </a:lnTo>
                  <a:lnTo>
                    <a:pt x="317" y="27"/>
                  </a:lnTo>
                  <a:lnTo>
                    <a:pt x="314" y="20"/>
                  </a:lnTo>
                  <a:lnTo>
                    <a:pt x="314" y="18"/>
                  </a:lnTo>
                  <a:lnTo>
                    <a:pt x="310" y="16"/>
                  </a:lnTo>
                  <a:lnTo>
                    <a:pt x="310" y="13"/>
                  </a:lnTo>
                  <a:lnTo>
                    <a:pt x="312" y="11"/>
                  </a:lnTo>
                  <a:lnTo>
                    <a:pt x="312" y="7"/>
                  </a:lnTo>
                  <a:lnTo>
                    <a:pt x="314" y="7"/>
                  </a:lnTo>
                  <a:lnTo>
                    <a:pt x="312" y="7"/>
                  </a:lnTo>
                  <a:lnTo>
                    <a:pt x="312" y="0"/>
                  </a:lnTo>
                  <a:lnTo>
                    <a:pt x="319" y="0"/>
                  </a:lnTo>
                  <a:lnTo>
                    <a:pt x="321" y="2"/>
                  </a:lnTo>
                  <a:lnTo>
                    <a:pt x="321" y="5"/>
                  </a:lnTo>
                  <a:lnTo>
                    <a:pt x="323" y="7"/>
                  </a:lnTo>
                  <a:lnTo>
                    <a:pt x="323" y="11"/>
                  </a:lnTo>
                  <a:lnTo>
                    <a:pt x="328" y="13"/>
                  </a:lnTo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14288">
              <a:solidFill>
                <a:srgbClr val="FFFFFF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63305" tIns="31652" rIns="63305" bIns="31652" numCol="1" anchor="t" anchorCtr="0" compatLnSpc="1">
              <a:prstTxWarp prst="textNoShape">
                <a:avLst/>
              </a:prstTxWarp>
            </a:bodyPr>
            <a:lstStyle/>
            <a:p>
              <a:endParaRPr lang="en-IN" sz="1246"/>
            </a:p>
          </p:txBody>
        </p:sp>
      </p:grpSp>
      <p:grpSp>
        <p:nvGrpSpPr>
          <p:cNvPr id="1051" name="Group 1050"/>
          <p:cNvGrpSpPr/>
          <p:nvPr/>
        </p:nvGrpSpPr>
        <p:grpSpPr>
          <a:xfrm>
            <a:off x="597720" y="5648378"/>
            <a:ext cx="4828710" cy="737075"/>
            <a:chOff x="4671128" y="147212"/>
            <a:chExt cx="1529774" cy="1696141"/>
          </a:xfrm>
        </p:grpSpPr>
        <p:sp>
          <p:nvSpPr>
            <p:cNvPr id="1052" name="TextBox 1051"/>
            <p:cNvSpPr txBox="1"/>
            <p:nvPr/>
          </p:nvSpPr>
          <p:spPr>
            <a:xfrm>
              <a:off x="4966082" y="147212"/>
              <a:ext cx="1234820" cy="16413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9" b="1" dirty="0"/>
                <a:t>DIDN’T TRAIN</a:t>
              </a:r>
            </a:p>
            <a:p>
              <a:r>
                <a:rPr lang="en-US" sz="969" b="1" dirty="0"/>
                <a:t>&lt;200</a:t>
              </a:r>
            </a:p>
            <a:p>
              <a:r>
                <a:rPr lang="en-US" sz="969" b="1" dirty="0"/>
                <a:t>200-400</a:t>
              </a:r>
            </a:p>
            <a:p>
              <a:r>
                <a:rPr lang="en-US" sz="969" b="1" dirty="0"/>
                <a:t>400-600</a:t>
              </a:r>
            </a:p>
            <a:p>
              <a:r>
                <a:rPr lang="en-US" sz="969" b="1" dirty="0"/>
                <a:t>600-800</a:t>
              </a:r>
            </a:p>
            <a:p>
              <a:r>
                <a:rPr lang="en-US" sz="969" b="1" dirty="0"/>
                <a:t>&gt;800</a:t>
              </a:r>
            </a:p>
          </p:txBody>
        </p:sp>
        <p:sp>
          <p:nvSpPr>
            <p:cNvPr id="1054" name="Rectangle 1053"/>
            <p:cNvSpPr/>
            <p:nvPr/>
          </p:nvSpPr>
          <p:spPr>
            <a:xfrm>
              <a:off x="4672702" y="351015"/>
              <a:ext cx="302087" cy="112599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1055" name="Rectangle 1054"/>
            <p:cNvSpPr/>
            <p:nvPr/>
          </p:nvSpPr>
          <p:spPr>
            <a:xfrm>
              <a:off x="4671128" y="716705"/>
              <a:ext cx="302087" cy="112599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1056" name="Rectangle 1055"/>
            <p:cNvSpPr/>
            <p:nvPr/>
          </p:nvSpPr>
          <p:spPr>
            <a:xfrm>
              <a:off x="4671559" y="1082397"/>
              <a:ext cx="302087" cy="11259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1057" name="Rectangle 1056"/>
            <p:cNvSpPr/>
            <p:nvPr/>
          </p:nvSpPr>
          <p:spPr>
            <a:xfrm>
              <a:off x="4672245" y="1730754"/>
              <a:ext cx="302087" cy="112599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</p:grpSp>
      <p:sp>
        <p:nvSpPr>
          <p:cNvPr id="1058" name="Rectangle 1057"/>
          <p:cNvSpPr/>
          <p:nvPr/>
        </p:nvSpPr>
        <p:spPr>
          <a:xfrm>
            <a:off x="2184105" y="4580475"/>
            <a:ext cx="263902" cy="506591"/>
          </a:xfrm>
          <a:prstGeom prst="rect">
            <a:avLst/>
          </a:prstGeom>
          <a:noFill/>
          <a:ln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59" name="Oval 1058"/>
          <p:cNvSpPr/>
          <p:nvPr/>
        </p:nvSpPr>
        <p:spPr>
          <a:xfrm>
            <a:off x="794721" y="2948027"/>
            <a:ext cx="60783" cy="60783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60" name="Oval 1059"/>
          <p:cNvSpPr/>
          <p:nvPr/>
        </p:nvSpPr>
        <p:spPr>
          <a:xfrm>
            <a:off x="1049836" y="4839727"/>
            <a:ext cx="60783" cy="60783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62" name="Rectangle 1061"/>
          <p:cNvSpPr/>
          <p:nvPr/>
        </p:nvSpPr>
        <p:spPr>
          <a:xfrm>
            <a:off x="601684" y="6480374"/>
            <a:ext cx="953533" cy="52576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sp>
        <p:nvSpPr>
          <p:cNvPr id="1063" name="Rectangle 1062"/>
          <p:cNvSpPr/>
          <p:nvPr/>
        </p:nvSpPr>
        <p:spPr>
          <a:xfrm>
            <a:off x="597720" y="6197956"/>
            <a:ext cx="953533" cy="45719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46"/>
          </a:p>
        </p:txBody>
      </p:sp>
      <p:grpSp>
        <p:nvGrpSpPr>
          <p:cNvPr id="10" name="Group 9"/>
          <p:cNvGrpSpPr/>
          <p:nvPr/>
        </p:nvGrpSpPr>
        <p:grpSpPr>
          <a:xfrm>
            <a:off x="2936266" y="1648843"/>
            <a:ext cx="2830532" cy="3718444"/>
            <a:chOff x="3838734" y="106661"/>
            <a:chExt cx="4509384" cy="5923937"/>
          </a:xfrm>
        </p:grpSpPr>
        <p:grpSp>
          <p:nvGrpSpPr>
            <p:cNvPr id="1597" name="Group 1596"/>
            <p:cNvGrpSpPr/>
            <p:nvPr/>
          </p:nvGrpSpPr>
          <p:grpSpPr>
            <a:xfrm>
              <a:off x="3838734" y="881213"/>
              <a:ext cx="4509384" cy="5149385"/>
              <a:chOff x="2070100" y="0"/>
              <a:chExt cx="6640513" cy="7026276"/>
            </a:xfrm>
          </p:grpSpPr>
          <p:sp>
            <p:nvSpPr>
              <p:cNvPr id="1598" name="AutoShape 508"/>
              <p:cNvSpPr>
                <a:spLocks noChangeAspect="1" noChangeArrowheads="1" noTextEdit="1"/>
              </p:cNvSpPr>
              <p:nvPr/>
            </p:nvSpPr>
            <p:spPr bwMode="auto">
              <a:xfrm>
                <a:off x="2070100" y="0"/>
                <a:ext cx="6629400" cy="6858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grpSp>
            <p:nvGrpSpPr>
              <p:cNvPr id="1599" name="Group 710"/>
              <p:cNvGrpSpPr>
                <a:grpSpLocks/>
              </p:cNvGrpSpPr>
              <p:nvPr/>
            </p:nvGrpSpPr>
            <p:grpSpPr bwMode="auto">
              <a:xfrm>
                <a:off x="2081213" y="1585913"/>
                <a:ext cx="6629400" cy="5440363"/>
                <a:chOff x="1311" y="999"/>
                <a:chExt cx="4176" cy="3427"/>
              </a:xfrm>
            </p:grpSpPr>
            <p:sp>
              <p:nvSpPr>
                <p:cNvPr id="1901" name="Freeform 510"/>
                <p:cNvSpPr>
                  <a:spLocks noEditPoints="1"/>
                </p:cNvSpPr>
                <p:nvPr/>
              </p:nvSpPr>
              <p:spPr bwMode="auto">
                <a:xfrm>
                  <a:off x="4743" y="3260"/>
                  <a:ext cx="297" cy="1166"/>
                </a:xfrm>
                <a:custGeom>
                  <a:avLst/>
                  <a:gdLst>
                    <a:gd name="T0" fmla="*/ 245 w 297"/>
                    <a:gd name="T1" fmla="*/ 1144 h 1166"/>
                    <a:gd name="T2" fmla="*/ 221 w 297"/>
                    <a:gd name="T3" fmla="*/ 1144 h 1166"/>
                    <a:gd name="T4" fmla="*/ 223 w 297"/>
                    <a:gd name="T5" fmla="*/ 1102 h 1166"/>
                    <a:gd name="T6" fmla="*/ 210 w 297"/>
                    <a:gd name="T7" fmla="*/ 1095 h 1166"/>
                    <a:gd name="T8" fmla="*/ 170 w 297"/>
                    <a:gd name="T9" fmla="*/ 986 h 1166"/>
                    <a:gd name="T10" fmla="*/ 161 w 297"/>
                    <a:gd name="T11" fmla="*/ 988 h 1166"/>
                    <a:gd name="T12" fmla="*/ 196 w 297"/>
                    <a:gd name="T13" fmla="*/ 971 h 1166"/>
                    <a:gd name="T14" fmla="*/ 187 w 297"/>
                    <a:gd name="T15" fmla="*/ 980 h 1166"/>
                    <a:gd name="T16" fmla="*/ 145 w 297"/>
                    <a:gd name="T17" fmla="*/ 955 h 1166"/>
                    <a:gd name="T18" fmla="*/ 121 w 297"/>
                    <a:gd name="T19" fmla="*/ 922 h 1166"/>
                    <a:gd name="T20" fmla="*/ 87 w 297"/>
                    <a:gd name="T21" fmla="*/ 829 h 1166"/>
                    <a:gd name="T22" fmla="*/ 85 w 297"/>
                    <a:gd name="T23" fmla="*/ 811 h 1166"/>
                    <a:gd name="T24" fmla="*/ 36 w 297"/>
                    <a:gd name="T25" fmla="*/ 626 h 1166"/>
                    <a:gd name="T26" fmla="*/ 45 w 297"/>
                    <a:gd name="T27" fmla="*/ 575 h 1166"/>
                    <a:gd name="T28" fmla="*/ 72 w 297"/>
                    <a:gd name="T29" fmla="*/ 520 h 1166"/>
                    <a:gd name="T30" fmla="*/ 67 w 297"/>
                    <a:gd name="T31" fmla="*/ 491 h 1166"/>
                    <a:gd name="T32" fmla="*/ 58 w 297"/>
                    <a:gd name="T33" fmla="*/ 484 h 1166"/>
                    <a:gd name="T34" fmla="*/ 58 w 297"/>
                    <a:gd name="T35" fmla="*/ 482 h 1166"/>
                    <a:gd name="T36" fmla="*/ 72 w 297"/>
                    <a:gd name="T37" fmla="*/ 467 h 1166"/>
                    <a:gd name="T38" fmla="*/ 56 w 297"/>
                    <a:gd name="T39" fmla="*/ 433 h 1166"/>
                    <a:gd name="T40" fmla="*/ 81 w 297"/>
                    <a:gd name="T41" fmla="*/ 415 h 1166"/>
                    <a:gd name="T42" fmla="*/ 114 w 297"/>
                    <a:gd name="T43" fmla="*/ 411 h 1166"/>
                    <a:gd name="T44" fmla="*/ 123 w 297"/>
                    <a:gd name="T45" fmla="*/ 409 h 1166"/>
                    <a:gd name="T46" fmla="*/ 121 w 297"/>
                    <a:gd name="T47" fmla="*/ 402 h 1166"/>
                    <a:gd name="T48" fmla="*/ 74 w 297"/>
                    <a:gd name="T49" fmla="*/ 393 h 1166"/>
                    <a:gd name="T50" fmla="*/ 76 w 297"/>
                    <a:gd name="T51" fmla="*/ 424 h 1166"/>
                    <a:gd name="T52" fmla="*/ 74 w 297"/>
                    <a:gd name="T53" fmla="*/ 460 h 1166"/>
                    <a:gd name="T54" fmla="*/ 81 w 297"/>
                    <a:gd name="T55" fmla="*/ 469 h 1166"/>
                    <a:gd name="T56" fmla="*/ 63 w 297"/>
                    <a:gd name="T57" fmla="*/ 471 h 1166"/>
                    <a:gd name="T58" fmla="*/ 52 w 297"/>
                    <a:gd name="T59" fmla="*/ 429 h 1166"/>
                    <a:gd name="T60" fmla="*/ 72 w 297"/>
                    <a:gd name="T61" fmla="*/ 384 h 1166"/>
                    <a:gd name="T62" fmla="*/ 101 w 297"/>
                    <a:gd name="T63" fmla="*/ 387 h 1166"/>
                    <a:gd name="T64" fmla="*/ 81 w 297"/>
                    <a:gd name="T65" fmla="*/ 380 h 1166"/>
                    <a:gd name="T66" fmla="*/ 105 w 297"/>
                    <a:gd name="T67" fmla="*/ 378 h 1166"/>
                    <a:gd name="T68" fmla="*/ 85 w 297"/>
                    <a:gd name="T69" fmla="*/ 400 h 1166"/>
                    <a:gd name="T70" fmla="*/ 236 w 297"/>
                    <a:gd name="T71" fmla="*/ 378 h 1166"/>
                    <a:gd name="T72" fmla="*/ 101 w 297"/>
                    <a:gd name="T73" fmla="*/ 362 h 1166"/>
                    <a:gd name="T74" fmla="*/ 105 w 297"/>
                    <a:gd name="T75" fmla="*/ 369 h 1166"/>
                    <a:gd name="T76" fmla="*/ 74 w 297"/>
                    <a:gd name="T77" fmla="*/ 309 h 1166"/>
                    <a:gd name="T78" fmla="*/ 78 w 297"/>
                    <a:gd name="T79" fmla="*/ 291 h 1166"/>
                    <a:gd name="T80" fmla="*/ 107 w 297"/>
                    <a:gd name="T81" fmla="*/ 300 h 1166"/>
                    <a:gd name="T82" fmla="*/ 103 w 297"/>
                    <a:gd name="T83" fmla="*/ 358 h 1166"/>
                    <a:gd name="T84" fmla="*/ 89 w 297"/>
                    <a:gd name="T85" fmla="*/ 358 h 1166"/>
                    <a:gd name="T86" fmla="*/ 72 w 297"/>
                    <a:gd name="T87" fmla="*/ 353 h 1166"/>
                    <a:gd name="T88" fmla="*/ 76 w 297"/>
                    <a:gd name="T89" fmla="*/ 320 h 1166"/>
                    <a:gd name="T90" fmla="*/ 85 w 297"/>
                    <a:gd name="T91" fmla="*/ 296 h 1166"/>
                    <a:gd name="T92" fmla="*/ 96 w 297"/>
                    <a:gd name="T93" fmla="*/ 287 h 1166"/>
                    <a:gd name="T94" fmla="*/ 67 w 297"/>
                    <a:gd name="T95" fmla="*/ 293 h 1166"/>
                    <a:gd name="T96" fmla="*/ 107 w 297"/>
                    <a:gd name="T97" fmla="*/ 280 h 1166"/>
                    <a:gd name="T98" fmla="*/ 76 w 297"/>
                    <a:gd name="T99" fmla="*/ 262 h 1166"/>
                    <a:gd name="T100" fmla="*/ 87 w 297"/>
                    <a:gd name="T101" fmla="*/ 218 h 1166"/>
                    <a:gd name="T102" fmla="*/ 103 w 297"/>
                    <a:gd name="T103" fmla="*/ 202 h 1166"/>
                    <a:gd name="T104" fmla="*/ 121 w 297"/>
                    <a:gd name="T105" fmla="*/ 220 h 1166"/>
                    <a:gd name="T106" fmla="*/ 109 w 297"/>
                    <a:gd name="T107" fmla="*/ 224 h 1166"/>
                    <a:gd name="T108" fmla="*/ 112 w 297"/>
                    <a:gd name="T109" fmla="*/ 276 h 1166"/>
                    <a:gd name="T110" fmla="*/ 101 w 297"/>
                    <a:gd name="T111" fmla="*/ 278 h 1166"/>
                    <a:gd name="T112" fmla="*/ 85 w 297"/>
                    <a:gd name="T113" fmla="*/ 264 h 1166"/>
                    <a:gd name="T114" fmla="*/ 92 w 297"/>
                    <a:gd name="T115" fmla="*/ 236 h 1166"/>
                    <a:gd name="T116" fmla="*/ 103 w 297"/>
                    <a:gd name="T117" fmla="*/ 202 h 1166"/>
                    <a:gd name="T118" fmla="*/ 116 w 297"/>
                    <a:gd name="T119" fmla="*/ 184 h 1166"/>
                    <a:gd name="T120" fmla="*/ 167 w 297"/>
                    <a:gd name="T121" fmla="*/ 109 h 1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97" h="1166">
                      <a:moveTo>
                        <a:pt x="216" y="1102"/>
                      </a:moveTo>
                      <a:lnTo>
                        <a:pt x="216" y="1099"/>
                      </a:lnTo>
                      <a:lnTo>
                        <a:pt x="216" y="1102"/>
                      </a:lnTo>
                      <a:close/>
                      <a:moveTo>
                        <a:pt x="236" y="1097"/>
                      </a:moveTo>
                      <a:lnTo>
                        <a:pt x="234" y="1099"/>
                      </a:lnTo>
                      <a:lnTo>
                        <a:pt x="239" y="1102"/>
                      </a:lnTo>
                      <a:lnTo>
                        <a:pt x="241" y="1102"/>
                      </a:lnTo>
                      <a:lnTo>
                        <a:pt x="241" y="1113"/>
                      </a:lnTo>
                      <a:lnTo>
                        <a:pt x="241" y="1115"/>
                      </a:lnTo>
                      <a:lnTo>
                        <a:pt x="241" y="1119"/>
                      </a:lnTo>
                      <a:lnTo>
                        <a:pt x="243" y="1122"/>
                      </a:lnTo>
                      <a:lnTo>
                        <a:pt x="245" y="1124"/>
                      </a:lnTo>
                      <a:lnTo>
                        <a:pt x="245" y="1128"/>
                      </a:lnTo>
                      <a:lnTo>
                        <a:pt x="248" y="1128"/>
                      </a:lnTo>
                      <a:lnTo>
                        <a:pt x="250" y="1133"/>
                      </a:lnTo>
                      <a:lnTo>
                        <a:pt x="248" y="1131"/>
                      </a:lnTo>
                      <a:lnTo>
                        <a:pt x="245" y="1131"/>
                      </a:lnTo>
                      <a:lnTo>
                        <a:pt x="250" y="1137"/>
                      </a:lnTo>
                      <a:lnTo>
                        <a:pt x="245" y="1139"/>
                      </a:lnTo>
                      <a:lnTo>
                        <a:pt x="245" y="1142"/>
                      </a:lnTo>
                      <a:lnTo>
                        <a:pt x="243" y="1142"/>
                      </a:lnTo>
                      <a:lnTo>
                        <a:pt x="245" y="1144"/>
                      </a:lnTo>
                      <a:lnTo>
                        <a:pt x="243" y="1146"/>
                      </a:lnTo>
                      <a:lnTo>
                        <a:pt x="243" y="1151"/>
                      </a:lnTo>
                      <a:lnTo>
                        <a:pt x="241" y="1151"/>
                      </a:lnTo>
                      <a:lnTo>
                        <a:pt x="241" y="1153"/>
                      </a:lnTo>
                      <a:lnTo>
                        <a:pt x="245" y="1155"/>
                      </a:lnTo>
                      <a:lnTo>
                        <a:pt x="243" y="1157"/>
                      </a:lnTo>
                      <a:lnTo>
                        <a:pt x="241" y="1162"/>
                      </a:lnTo>
                      <a:lnTo>
                        <a:pt x="239" y="1157"/>
                      </a:lnTo>
                      <a:lnTo>
                        <a:pt x="236" y="1157"/>
                      </a:lnTo>
                      <a:lnTo>
                        <a:pt x="236" y="1164"/>
                      </a:lnTo>
                      <a:lnTo>
                        <a:pt x="232" y="1166"/>
                      </a:lnTo>
                      <a:lnTo>
                        <a:pt x="230" y="1166"/>
                      </a:lnTo>
                      <a:lnTo>
                        <a:pt x="230" y="1164"/>
                      </a:lnTo>
                      <a:lnTo>
                        <a:pt x="230" y="1159"/>
                      </a:lnTo>
                      <a:lnTo>
                        <a:pt x="230" y="1157"/>
                      </a:lnTo>
                      <a:lnTo>
                        <a:pt x="228" y="1155"/>
                      </a:lnTo>
                      <a:lnTo>
                        <a:pt x="228" y="1153"/>
                      </a:lnTo>
                      <a:lnTo>
                        <a:pt x="225" y="1153"/>
                      </a:lnTo>
                      <a:lnTo>
                        <a:pt x="225" y="1148"/>
                      </a:lnTo>
                      <a:lnTo>
                        <a:pt x="223" y="1146"/>
                      </a:lnTo>
                      <a:lnTo>
                        <a:pt x="223" y="1144"/>
                      </a:lnTo>
                      <a:lnTo>
                        <a:pt x="221" y="1144"/>
                      </a:lnTo>
                      <a:lnTo>
                        <a:pt x="221" y="1142"/>
                      </a:lnTo>
                      <a:lnTo>
                        <a:pt x="221" y="1137"/>
                      </a:lnTo>
                      <a:lnTo>
                        <a:pt x="219" y="1137"/>
                      </a:lnTo>
                      <a:lnTo>
                        <a:pt x="219" y="1133"/>
                      </a:lnTo>
                      <a:lnTo>
                        <a:pt x="214" y="1133"/>
                      </a:lnTo>
                      <a:lnTo>
                        <a:pt x="214" y="1131"/>
                      </a:lnTo>
                      <a:lnTo>
                        <a:pt x="214" y="1128"/>
                      </a:lnTo>
                      <a:lnTo>
                        <a:pt x="212" y="1128"/>
                      </a:lnTo>
                      <a:lnTo>
                        <a:pt x="210" y="1131"/>
                      </a:lnTo>
                      <a:lnTo>
                        <a:pt x="210" y="1128"/>
                      </a:lnTo>
                      <a:lnTo>
                        <a:pt x="210" y="1126"/>
                      </a:lnTo>
                      <a:lnTo>
                        <a:pt x="210" y="1122"/>
                      </a:lnTo>
                      <a:lnTo>
                        <a:pt x="210" y="1119"/>
                      </a:lnTo>
                      <a:lnTo>
                        <a:pt x="207" y="1117"/>
                      </a:lnTo>
                      <a:lnTo>
                        <a:pt x="210" y="1115"/>
                      </a:lnTo>
                      <a:lnTo>
                        <a:pt x="207" y="1115"/>
                      </a:lnTo>
                      <a:lnTo>
                        <a:pt x="207" y="1113"/>
                      </a:lnTo>
                      <a:lnTo>
                        <a:pt x="212" y="1111"/>
                      </a:lnTo>
                      <a:lnTo>
                        <a:pt x="210" y="1106"/>
                      </a:lnTo>
                      <a:lnTo>
                        <a:pt x="212" y="1104"/>
                      </a:lnTo>
                      <a:lnTo>
                        <a:pt x="219" y="1104"/>
                      </a:lnTo>
                      <a:lnTo>
                        <a:pt x="223" y="1102"/>
                      </a:lnTo>
                      <a:lnTo>
                        <a:pt x="225" y="1102"/>
                      </a:lnTo>
                      <a:lnTo>
                        <a:pt x="228" y="1102"/>
                      </a:lnTo>
                      <a:lnTo>
                        <a:pt x="230" y="1104"/>
                      </a:lnTo>
                      <a:lnTo>
                        <a:pt x="230" y="1102"/>
                      </a:lnTo>
                      <a:lnTo>
                        <a:pt x="230" y="1097"/>
                      </a:lnTo>
                      <a:lnTo>
                        <a:pt x="236" y="1097"/>
                      </a:lnTo>
                      <a:close/>
                      <a:moveTo>
                        <a:pt x="236" y="1091"/>
                      </a:moveTo>
                      <a:lnTo>
                        <a:pt x="234" y="1091"/>
                      </a:lnTo>
                      <a:lnTo>
                        <a:pt x="236" y="1091"/>
                      </a:lnTo>
                      <a:close/>
                      <a:moveTo>
                        <a:pt x="223" y="1075"/>
                      </a:moveTo>
                      <a:lnTo>
                        <a:pt x="225" y="1075"/>
                      </a:lnTo>
                      <a:lnTo>
                        <a:pt x="223" y="1075"/>
                      </a:lnTo>
                      <a:close/>
                      <a:moveTo>
                        <a:pt x="212" y="1073"/>
                      </a:moveTo>
                      <a:lnTo>
                        <a:pt x="212" y="1075"/>
                      </a:lnTo>
                      <a:lnTo>
                        <a:pt x="212" y="1073"/>
                      </a:lnTo>
                      <a:close/>
                      <a:moveTo>
                        <a:pt x="216" y="1068"/>
                      </a:moveTo>
                      <a:lnTo>
                        <a:pt x="216" y="1075"/>
                      </a:lnTo>
                      <a:lnTo>
                        <a:pt x="223" y="1077"/>
                      </a:lnTo>
                      <a:lnTo>
                        <a:pt x="223" y="1079"/>
                      </a:lnTo>
                      <a:lnTo>
                        <a:pt x="219" y="1088"/>
                      </a:lnTo>
                      <a:lnTo>
                        <a:pt x="212" y="1091"/>
                      </a:lnTo>
                      <a:lnTo>
                        <a:pt x="210" y="1095"/>
                      </a:lnTo>
                      <a:lnTo>
                        <a:pt x="207" y="1097"/>
                      </a:lnTo>
                      <a:lnTo>
                        <a:pt x="205" y="1093"/>
                      </a:lnTo>
                      <a:lnTo>
                        <a:pt x="205" y="1091"/>
                      </a:lnTo>
                      <a:lnTo>
                        <a:pt x="203" y="1088"/>
                      </a:lnTo>
                      <a:lnTo>
                        <a:pt x="205" y="1086"/>
                      </a:lnTo>
                      <a:lnTo>
                        <a:pt x="205" y="1079"/>
                      </a:lnTo>
                      <a:lnTo>
                        <a:pt x="207" y="1079"/>
                      </a:lnTo>
                      <a:lnTo>
                        <a:pt x="210" y="1077"/>
                      </a:lnTo>
                      <a:lnTo>
                        <a:pt x="210" y="1079"/>
                      </a:lnTo>
                      <a:lnTo>
                        <a:pt x="212" y="1077"/>
                      </a:lnTo>
                      <a:lnTo>
                        <a:pt x="216" y="1075"/>
                      </a:lnTo>
                      <a:lnTo>
                        <a:pt x="214" y="1075"/>
                      </a:lnTo>
                      <a:lnTo>
                        <a:pt x="216" y="1071"/>
                      </a:lnTo>
                      <a:lnTo>
                        <a:pt x="214" y="1068"/>
                      </a:lnTo>
                      <a:lnTo>
                        <a:pt x="216" y="1068"/>
                      </a:lnTo>
                      <a:close/>
                      <a:moveTo>
                        <a:pt x="207" y="1064"/>
                      </a:moveTo>
                      <a:lnTo>
                        <a:pt x="205" y="1064"/>
                      </a:lnTo>
                      <a:lnTo>
                        <a:pt x="207" y="1064"/>
                      </a:lnTo>
                      <a:close/>
                      <a:moveTo>
                        <a:pt x="192" y="1057"/>
                      </a:moveTo>
                      <a:lnTo>
                        <a:pt x="192" y="1059"/>
                      </a:lnTo>
                      <a:lnTo>
                        <a:pt x="192" y="1057"/>
                      </a:lnTo>
                      <a:close/>
                      <a:moveTo>
                        <a:pt x="170" y="986"/>
                      </a:moveTo>
                      <a:lnTo>
                        <a:pt x="172" y="988"/>
                      </a:lnTo>
                      <a:lnTo>
                        <a:pt x="172" y="993"/>
                      </a:lnTo>
                      <a:lnTo>
                        <a:pt x="174" y="995"/>
                      </a:lnTo>
                      <a:lnTo>
                        <a:pt x="176" y="993"/>
                      </a:lnTo>
                      <a:lnTo>
                        <a:pt x="181" y="1000"/>
                      </a:lnTo>
                      <a:lnTo>
                        <a:pt x="183" y="1004"/>
                      </a:lnTo>
                      <a:lnTo>
                        <a:pt x="181" y="1006"/>
                      </a:lnTo>
                      <a:lnTo>
                        <a:pt x="176" y="1004"/>
                      </a:lnTo>
                      <a:lnTo>
                        <a:pt x="174" y="1002"/>
                      </a:lnTo>
                      <a:lnTo>
                        <a:pt x="172" y="1004"/>
                      </a:lnTo>
                      <a:lnTo>
                        <a:pt x="170" y="1006"/>
                      </a:lnTo>
                      <a:lnTo>
                        <a:pt x="165" y="1004"/>
                      </a:lnTo>
                      <a:lnTo>
                        <a:pt x="163" y="1004"/>
                      </a:lnTo>
                      <a:lnTo>
                        <a:pt x="163" y="1002"/>
                      </a:lnTo>
                      <a:lnTo>
                        <a:pt x="165" y="997"/>
                      </a:lnTo>
                      <a:lnTo>
                        <a:pt x="163" y="1000"/>
                      </a:lnTo>
                      <a:lnTo>
                        <a:pt x="163" y="997"/>
                      </a:lnTo>
                      <a:lnTo>
                        <a:pt x="161" y="1000"/>
                      </a:lnTo>
                      <a:lnTo>
                        <a:pt x="158" y="1000"/>
                      </a:lnTo>
                      <a:lnTo>
                        <a:pt x="158" y="995"/>
                      </a:lnTo>
                      <a:lnTo>
                        <a:pt x="161" y="993"/>
                      </a:lnTo>
                      <a:lnTo>
                        <a:pt x="161" y="988"/>
                      </a:lnTo>
                      <a:lnTo>
                        <a:pt x="163" y="986"/>
                      </a:lnTo>
                      <a:lnTo>
                        <a:pt x="165" y="988"/>
                      </a:lnTo>
                      <a:lnTo>
                        <a:pt x="170" y="986"/>
                      </a:lnTo>
                      <a:close/>
                      <a:moveTo>
                        <a:pt x="192" y="984"/>
                      </a:moveTo>
                      <a:lnTo>
                        <a:pt x="194" y="986"/>
                      </a:lnTo>
                      <a:lnTo>
                        <a:pt x="199" y="991"/>
                      </a:lnTo>
                      <a:lnTo>
                        <a:pt x="196" y="1000"/>
                      </a:lnTo>
                      <a:lnTo>
                        <a:pt x="187" y="991"/>
                      </a:lnTo>
                      <a:lnTo>
                        <a:pt x="190" y="988"/>
                      </a:lnTo>
                      <a:lnTo>
                        <a:pt x="190" y="986"/>
                      </a:lnTo>
                      <a:lnTo>
                        <a:pt x="192" y="991"/>
                      </a:lnTo>
                      <a:lnTo>
                        <a:pt x="192" y="984"/>
                      </a:lnTo>
                      <a:close/>
                      <a:moveTo>
                        <a:pt x="196" y="971"/>
                      </a:moveTo>
                      <a:lnTo>
                        <a:pt x="199" y="973"/>
                      </a:lnTo>
                      <a:lnTo>
                        <a:pt x="199" y="980"/>
                      </a:lnTo>
                      <a:lnTo>
                        <a:pt x="201" y="982"/>
                      </a:lnTo>
                      <a:lnTo>
                        <a:pt x="199" y="984"/>
                      </a:lnTo>
                      <a:lnTo>
                        <a:pt x="196" y="980"/>
                      </a:lnTo>
                      <a:lnTo>
                        <a:pt x="196" y="975"/>
                      </a:lnTo>
                      <a:lnTo>
                        <a:pt x="196" y="973"/>
                      </a:lnTo>
                      <a:lnTo>
                        <a:pt x="194" y="973"/>
                      </a:lnTo>
                      <a:lnTo>
                        <a:pt x="196" y="971"/>
                      </a:lnTo>
                      <a:close/>
                      <a:moveTo>
                        <a:pt x="190" y="955"/>
                      </a:moveTo>
                      <a:lnTo>
                        <a:pt x="192" y="957"/>
                      </a:lnTo>
                      <a:lnTo>
                        <a:pt x="192" y="962"/>
                      </a:lnTo>
                      <a:lnTo>
                        <a:pt x="190" y="964"/>
                      </a:lnTo>
                      <a:lnTo>
                        <a:pt x="187" y="964"/>
                      </a:lnTo>
                      <a:lnTo>
                        <a:pt x="185" y="968"/>
                      </a:lnTo>
                      <a:lnTo>
                        <a:pt x="190" y="971"/>
                      </a:lnTo>
                      <a:lnTo>
                        <a:pt x="190" y="975"/>
                      </a:lnTo>
                      <a:lnTo>
                        <a:pt x="192" y="977"/>
                      </a:lnTo>
                      <a:lnTo>
                        <a:pt x="192" y="984"/>
                      </a:lnTo>
                      <a:lnTo>
                        <a:pt x="190" y="982"/>
                      </a:lnTo>
                      <a:lnTo>
                        <a:pt x="190" y="984"/>
                      </a:lnTo>
                      <a:lnTo>
                        <a:pt x="187" y="984"/>
                      </a:lnTo>
                      <a:lnTo>
                        <a:pt x="187" y="986"/>
                      </a:lnTo>
                      <a:lnTo>
                        <a:pt x="185" y="988"/>
                      </a:lnTo>
                      <a:lnTo>
                        <a:pt x="183" y="986"/>
                      </a:lnTo>
                      <a:lnTo>
                        <a:pt x="183" y="982"/>
                      </a:lnTo>
                      <a:lnTo>
                        <a:pt x="185" y="984"/>
                      </a:lnTo>
                      <a:lnTo>
                        <a:pt x="185" y="982"/>
                      </a:lnTo>
                      <a:lnTo>
                        <a:pt x="187" y="984"/>
                      </a:lnTo>
                      <a:lnTo>
                        <a:pt x="185" y="982"/>
                      </a:lnTo>
                      <a:lnTo>
                        <a:pt x="187" y="980"/>
                      </a:lnTo>
                      <a:lnTo>
                        <a:pt x="187" y="982"/>
                      </a:lnTo>
                      <a:lnTo>
                        <a:pt x="190" y="977"/>
                      </a:lnTo>
                      <a:lnTo>
                        <a:pt x="187" y="977"/>
                      </a:lnTo>
                      <a:lnTo>
                        <a:pt x="187" y="980"/>
                      </a:lnTo>
                      <a:lnTo>
                        <a:pt x="185" y="980"/>
                      </a:lnTo>
                      <a:lnTo>
                        <a:pt x="185" y="982"/>
                      </a:lnTo>
                      <a:lnTo>
                        <a:pt x="183" y="982"/>
                      </a:lnTo>
                      <a:lnTo>
                        <a:pt x="183" y="977"/>
                      </a:lnTo>
                      <a:lnTo>
                        <a:pt x="185" y="975"/>
                      </a:lnTo>
                      <a:lnTo>
                        <a:pt x="183" y="975"/>
                      </a:lnTo>
                      <a:lnTo>
                        <a:pt x="181" y="973"/>
                      </a:lnTo>
                      <a:lnTo>
                        <a:pt x="181" y="971"/>
                      </a:lnTo>
                      <a:lnTo>
                        <a:pt x="181" y="968"/>
                      </a:lnTo>
                      <a:lnTo>
                        <a:pt x="179" y="968"/>
                      </a:lnTo>
                      <a:lnTo>
                        <a:pt x="179" y="964"/>
                      </a:lnTo>
                      <a:lnTo>
                        <a:pt x="185" y="962"/>
                      </a:lnTo>
                      <a:lnTo>
                        <a:pt x="185" y="957"/>
                      </a:lnTo>
                      <a:lnTo>
                        <a:pt x="190" y="955"/>
                      </a:lnTo>
                      <a:close/>
                      <a:moveTo>
                        <a:pt x="147" y="951"/>
                      </a:moveTo>
                      <a:lnTo>
                        <a:pt x="150" y="955"/>
                      </a:lnTo>
                      <a:lnTo>
                        <a:pt x="150" y="957"/>
                      </a:lnTo>
                      <a:lnTo>
                        <a:pt x="145" y="955"/>
                      </a:lnTo>
                      <a:lnTo>
                        <a:pt x="145" y="953"/>
                      </a:lnTo>
                      <a:lnTo>
                        <a:pt x="147" y="951"/>
                      </a:lnTo>
                      <a:close/>
                      <a:moveTo>
                        <a:pt x="132" y="937"/>
                      </a:moveTo>
                      <a:lnTo>
                        <a:pt x="134" y="940"/>
                      </a:lnTo>
                      <a:lnTo>
                        <a:pt x="132" y="951"/>
                      </a:lnTo>
                      <a:lnTo>
                        <a:pt x="136" y="955"/>
                      </a:lnTo>
                      <a:lnTo>
                        <a:pt x="143" y="957"/>
                      </a:lnTo>
                      <a:lnTo>
                        <a:pt x="143" y="962"/>
                      </a:lnTo>
                      <a:lnTo>
                        <a:pt x="136" y="960"/>
                      </a:lnTo>
                      <a:lnTo>
                        <a:pt x="132" y="957"/>
                      </a:lnTo>
                      <a:lnTo>
                        <a:pt x="127" y="951"/>
                      </a:lnTo>
                      <a:lnTo>
                        <a:pt x="125" y="946"/>
                      </a:lnTo>
                      <a:lnTo>
                        <a:pt x="127" y="942"/>
                      </a:lnTo>
                      <a:lnTo>
                        <a:pt x="132" y="937"/>
                      </a:lnTo>
                      <a:close/>
                      <a:moveTo>
                        <a:pt x="207" y="933"/>
                      </a:moveTo>
                      <a:lnTo>
                        <a:pt x="205" y="933"/>
                      </a:lnTo>
                      <a:lnTo>
                        <a:pt x="207" y="933"/>
                      </a:lnTo>
                      <a:close/>
                      <a:moveTo>
                        <a:pt x="121" y="922"/>
                      </a:moveTo>
                      <a:lnTo>
                        <a:pt x="123" y="924"/>
                      </a:lnTo>
                      <a:lnTo>
                        <a:pt x="123" y="926"/>
                      </a:lnTo>
                      <a:lnTo>
                        <a:pt x="118" y="926"/>
                      </a:lnTo>
                      <a:lnTo>
                        <a:pt x="121" y="922"/>
                      </a:lnTo>
                      <a:close/>
                      <a:moveTo>
                        <a:pt x="201" y="920"/>
                      </a:moveTo>
                      <a:lnTo>
                        <a:pt x="203" y="920"/>
                      </a:lnTo>
                      <a:lnTo>
                        <a:pt x="201" y="920"/>
                      </a:lnTo>
                      <a:close/>
                      <a:moveTo>
                        <a:pt x="203" y="906"/>
                      </a:moveTo>
                      <a:lnTo>
                        <a:pt x="203" y="913"/>
                      </a:lnTo>
                      <a:lnTo>
                        <a:pt x="205" y="915"/>
                      </a:lnTo>
                      <a:lnTo>
                        <a:pt x="205" y="917"/>
                      </a:lnTo>
                      <a:lnTo>
                        <a:pt x="205" y="922"/>
                      </a:lnTo>
                      <a:lnTo>
                        <a:pt x="203" y="922"/>
                      </a:lnTo>
                      <a:lnTo>
                        <a:pt x="203" y="928"/>
                      </a:lnTo>
                      <a:lnTo>
                        <a:pt x="203" y="924"/>
                      </a:lnTo>
                      <a:lnTo>
                        <a:pt x="203" y="920"/>
                      </a:lnTo>
                      <a:lnTo>
                        <a:pt x="203" y="915"/>
                      </a:lnTo>
                      <a:lnTo>
                        <a:pt x="201" y="911"/>
                      </a:lnTo>
                      <a:lnTo>
                        <a:pt x="203" y="906"/>
                      </a:lnTo>
                      <a:close/>
                      <a:moveTo>
                        <a:pt x="94" y="873"/>
                      </a:moveTo>
                      <a:lnTo>
                        <a:pt x="94" y="871"/>
                      </a:lnTo>
                      <a:lnTo>
                        <a:pt x="94" y="873"/>
                      </a:lnTo>
                      <a:close/>
                      <a:moveTo>
                        <a:pt x="85" y="829"/>
                      </a:moveTo>
                      <a:lnTo>
                        <a:pt x="85" y="831"/>
                      </a:lnTo>
                      <a:lnTo>
                        <a:pt x="85" y="829"/>
                      </a:lnTo>
                      <a:close/>
                      <a:moveTo>
                        <a:pt x="87" y="829"/>
                      </a:moveTo>
                      <a:lnTo>
                        <a:pt x="85" y="829"/>
                      </a:lnTo>
                      <a:lnTo>
                        <a:pt x="85" y="831"/>
                      </a:lnTo>
                      <a:lnTo>
                        <a:pt x="87" y="829"/>
                      </a:lnTo>
                      <a:close/>
                      <a:moveTo>
                        <a:pt x="85" y="811"/>
                      </a:moveTo>
                      <a:lnTo>
                        <a:pt x="87" y="815"/>
                      </a:lnTo>
                      <a:lnTo>
                        <a:pt x="89" y="820"/>
                      </a:lnTo>
                      <a:lnTo>
                        <a:pt x="94" y="817"/>
                      </a:lnTo>
                      <a:lnTo>
                        <a:pt x="89" y="820"/>
                      </a:lnTo>
                      <a:lnTo>
                        <a:pt x="89" y="826"/>
                      </a:lnTo>
                      <a:lnTo>
                        <a:pt x="87" y="826"/>
                      </a:lnTo>
                      <a:lnTo>
                        <a:pt x="87" y="829"/>
                      </a:lnTo>
                      <a:lnTo>
                        <a:pt x="83" y="829"/>
                      </a:lnTo>
                      <a:lnTo>
                        <a:pt x="85" y="831"/>
                      </a:lnTo>
                      <a:lnTo>
                        <a:pt x="81" y="829"/>
                      </a:lnTo>
                      <a:lnTo>
                        <a:pt x="76" y="829"/>
                      </a:lnTo>
                      <a:lnTo>
                        <a:pt x="74" y="824"/>
                      </a:lnTo>
                      <a:lnTo>
                        <a:pt x="74" y="815"/>
                      </a:lnTo>
                      <a:lnTo>
                        <a:pt x="76" y="815"/>
                      </a:lnTo>
                      <a:lnTo>
                        <a:pt x="78" y="817"/>
                      </a:lnTo>
                      <a:lnTo>
                        <a:pt x="81" y="815"/>
                      </a:lnTo>
                      <a:lnTo>
                        <a:pt x="83" y="811"/>
                      </a:lnTo>
                      <a:lnTo>
                        <a:pt x="85" y="811"/>
                      </a:lnTo>
                      <a:close/>
                      <a:moveTo>
                        <a:pt x="45" y="575"/>
                      </a:moveTo>
                      <a:lnTo>
                        <a:pt x="47" y="578"/>
                      </a:lnTo>
                      <a:lnTo>
                        <a:pt x="47" y="580"/>
                      </a:lnTo>
                      <a:lnTo>
                        <a:pt x="47" y="578"/>
                      </a:lnTo>
                      <a:lnTo>
                        <a:pt x="52" y="582"/>
                      </a:lnTo>
                      <a:lnTo>
                        <a:pt x="52" y="591"/>
                      </a:lnTo>
                      <a:lnTo>
                        <a:pt x="54" y="589"/>
                      </a:lnTo>
                      <a:lnTo>
                        <a:pt x="56" y="591"/>
                      </a:lnTo>
                      <a:lnTo>
                        <a:pt x="54" y="598"/>
                      </a:lnTo>
                      <a:lnTo>
                        <a:pt x="56" y="604"/>
                      </a:lnTo>
                      <a:lnTo>
                        <a:pt x="56" y="606"/>
                      </a:lnTo>
                      <a:lnTo>
                        <a:pt x="54" y="609"/>
                      </a:lnTo>
                      <a:lnTo>
                        <a:pt x="54" y="611"/>
                      </a:lnTo>
                      <a:lnTo>
                        <a:pt x="49" y="613"/>
                      </a:lnTo>
                      <a:lnTo>
                        <a:pt x="49" y="618"/>
                      </a:lnTo>
                      <a:lnTo>
                        <a:pt x="49" y="620"/>
                      </a:lnTo>
                      <a:lnTo>
                        <a:pt x="54" y="622"/>
                      </a:lnTo>
                      <a:lnTo>
                        <a:pt x="49" y="626"/>
                      </a:lnTo>
                      <a:lnTo>
                        <a:pt x="47" y="631"/>
                      </a:lnTo>
                      <a:lnTo>
                        <a:pt x="45" y="631"/>
                      </a:lnTo>
                      <a:lnTo>
                        <a:pt x="40" y="631"/>
                      </a:lnTo>
                      <a:lnTo>
                        <a:pt x="36" y="626"/>
                      </a:lnTo>
                      <a:lnTo>
                        <a:pt x="34" y="626"/>
                      </a:lnTo>
                      <a:lnTo>
                        <a:pt x="32" y="626"/>
                      </a:lnTo>
                      <a:lnTo>
                        <a:pt x="29" y="629"/>
                      </a:lnTo>
                      <a:lnTo>
                        <a:pt x="27" y="629"/>
                      </a:lnTo>
                      <a:lnTo>
                        <a:pt x="25" y="626"/>
                      </a:lnTo>
                      <a:lnTo>
                        <a:pt x="32" y="618"/>
                      </a:lnTo>
                      <a:lnTo>
                        <a:pt x="29" y="611"/>
                      </a:lnTo>
                      <a:lnTo>
                        <a:pt x="25" y="609"/>
                      </a:lnTo>
                      <a:lnTo>
                        <a:pt x="25" y="593"/>
                      </a:lnTo>
                      <a:lnTo>
                        <a:pt x="27" y="591"/>
                      </a:lnTo>
                      <a:lnTo>
                        <a:pt x="27" y="595"/>
                      </a:lnTo>
                      <a:lnTo>
                        <a:pt x="27" y="593"/>
                      </a:lnTo>
                      <a:lnTo>
                        <a:pt x="32" y="591"/>
                      </a:lnTo>
                      <a:lnTo>
                        <a:pt x="32" y="586"/>
                      </a:lnTo>
                      <a:lnTo>
                        <a:pt x="36" y="584"/>
                      </a:lnTo>
                      <a:lnTo>
                        <a:pt x="36" y="582"/>
                      </a:lnTo>
                      <a:lnTo>
                        <a:pt x="43" y="578"/>
                      </a:lnTo>
                      <a:lnTo>
                        <a:pt x="45" y="580"/>
                      </a:lnTo>
                      <a:lnTo>
                        <a:pt x="43" y="580"/>
                      </a:lnTo>
                      <a:lnTo>
                        <a:pt x="45" y="580"/>
                      </a:lnTo>
                      <a:lnTo>
                        <a:pt x="43" y="578"/>
                      </a:lnTo>
                      <a:lnTo>
                        <a:pt x="45" y="575"/>
                      </a:lnTo>
                      <a:close/>
                      <a:moveTo>
                        <a:pt x="58" y="571"/>
                      </a:moveTo>
                      <a:lnTo>
                        <a:pt x="60" y="571"/>
                      </a:lnTo>
                      <a:lnTo>
                        <a:pt x="58" y="571"/>
                      </a:lnTo>
                      <a:close/>
                      <a:moveTo>
                        <a:pt x="5" y="564"/>
                      </a:moveTo>
                      <a:lnTo>
                        <a:pt x="3" y="566"/>
                      </a:lnTo>
                      <a:lnTo>
                        <a:pt x="3" y="564"/>
                      </a:lnTo>
                      <a:lnTo>
                        <a:pt x="5" y="564"/>
                      </a:lnTo>
                      <a:close/>
                      <a:moveTo>
                        <a:pt x="67" y="564"/>
                      </a:moveTo>
                      <a:lnTo>
                        <a:pt x="65" y="562"/>
                      </a:lnTo>
                      <a:lnTo>
                        <a:pt x="67" y="564"/>
                      </a:lnTo>
                      <a:close/>
                      <a:moveTo>
                        <a:pt x="76" y="542"/>
                      </a:moveTo>
                      <a:lnTo>
                        <a:pt x="74" y="542"/>
                      </a:lnTo>
                      <a:lnTo>
                        <a:pt x="76" y="542"/>
                      </a:lnTo>
                      <a:close/>
                      <a:moveTo>
                        <a:pt x="76" y="540"/>
                      </a:moveTo>
                      <a:lnTo>
                        <a:pt x="76" y="542"/>
                      </a:lnTo>
                      <a:lnTo>
                        <a:pt x="76" y="540"/>
                      </a:lnTo>
                      <a:close/>
                      <a:moveTo>
                        <a:pt x="72" y="520"/>
                      </a:moveTo>
                      <a:lnTo>
                        <a:pt x="72" y="524"/>
                      </a:lnTo>
                      <a:lnTo>
                        <a:pt x="69" y="526"/>
                      </a:lnTo>
                      <a:lnTo>
                        <a:pt x="72" y="524"/>
                      </a:lnTo>
                      <a:lnTo>
                        <a:pt x="69" y="522"/>
                      </a:lnTo>
                      <a:lnTo>
                        <a:pt x="72" y="520"/>
                      </a:lnTo>
                      <a:close/>
                      <a:moveTo>
                        <a:pt x="72" y="518"/>
                      </a:moveTo>
                      <a:lnTo>
                        <a:pt x="74" y="518"/>
                      </a:lnTo>
                      <a:lnTo>
                        <a:pt x="72" y="518"/>
                      </a:lnTo>
                      <a:close/>
                      <a:moveTo>
                        <a:pt x="74" y="515"/>
                      </a:moveTo>
                      <a:lnTo>
                        <a:pt x="74" y="518"/>
                      </a:lnTo>
                      <a:lnTo>
                        <a:pt x="74" y="513"/>
                      </a:lnTo>
                      <a:lnTo>
                        <a:pt x="74" y="515"/>
                      </a:lnTo>
                      <a:close/>
                      <a:moveTo>
                        <a:pt x="49" y="506"/>
                      </a:moveTo>
                      <a:lnTo>
                        <a:pt x="49" y="504"/>
                      </a:lnTo>
                      <a:lnTo>
                        <a:pt x="49" y="506"/>
                      </a:lnTo>
                      <a:close/>
                      <a:moveTo>
                        <a:pt x="52" y="506"/>
                      </a:moveTo>
                      <a:lnTo>
                        <a:pt x="52" y="504"/>
                      </a:lnTo>
                      <a:lnTo>
                        <a:pt x="52" y="506"/>
                      </a:lnTo>
                      <a:close/>
                      <a:moveTo>
                        <a:pt x="67" y="493"/>
                      </a:moveTo>
                      <a:lnTo>
                        <a:pt x="67" y="491"/>
                      </a:lnTo>
                      <a:lnTo>
                        <a:pt x="67" y="493"/>
                      </a:lnTo>
                      <a:close/>
                      <a:moveTo>
                        <a:pt x="58" y="489"/>
                      </a:moveTo>
                      <a:lnTo>
                        <a:pt x="60" y="489"/>
                      </a:lnTo>
                      <a:lnTo>
                        <a:pt x="58" y="489"/>
                      </a:lnTo>
                      <a:close/>
                      <a:moveTo>
                        <a:pt x="63" y="489"/>
                      </a:moveTo>
                      <a:lnTo>
                        <a:pt x="63" y="491"/>
                      </a:lnTo>
                      <a:lnTo>
                        <a:pt x="67" y="491"/>
                      </a:lnTo>
                      <a:lnTo>
                        <a:pt x="69" y="500"/>
                      </a:lnTo>
                      <a:lnTo>
                        <a:pt x="67" y="500"/>
                      </a:lnTo>
                      <a:lnTo>
                        <a:pt x="67" y="502"/>
                      </a:lnTo>
                      <a:lnTo>
                        <a:pt x="65" y="504"/>
                      </a:lnTo>
                      <a:lnTo>
                        <a:pt x="67" y="504"/>
                      </a:lnTo>
                      <a:lnTo>
                        <a:pt x="69" y="506"/>
                      </a:lnTo>
                      <a:lnTo>
                        <a:pt x="69" y="509"/>
                      </a:lnTo>
                      <a:lnTo>
                        <a:pt x="67" y="511"/>
                      </a:lnTo>
                      <a:lnTo>
                        <a:pt x="65" y="511"/>
                      </a:lnTo>
                      <a:lnTo>
                        <a:pt x="63" y="513"/>
                      </a:lnTo>
                      <a:lnTo>
                        <a:pt x="56" y="513"/>
                      </a:lnTo>
                      <a:lnTo>
                        <a:pt x="54" y="509"/>
                      </a:lnTo>
                      <a:lnTo>
                        <a:pt x="56" y="506"/>
                      </a:lnTo>
                      <a:lnTo>
                        <a:pt x="56" y="504"/>
                      </a:lnTo>
                      <a:lnTo>
                        <a:pt x="60" y="504"/>
                      </a:lnTo>
                      <a:lnTo>
                        <a:pt x="60" y="500"/>
                      </a:lnTo>
                      <a:lnTo>
                        <a:pt x="58" y="495"/>
                      </a:lnTo>
                      <a:lnTo>
                        <a:pt x="58" y="493"/>
                      </a:lnTo>
                      <a:lnTo>
                        <a:pt x="63" y="489"/>
                      </a:lnTo>
                      <a:close/>
                      <a:moveTo>
                        <a:pt x="58" y="484"/>
                      </a:moveTo>
                      <a:lnTo>
                        <a:pt x="58" y="486"/>
                      </a:lnTo>
                      <a:lnTo>
                        <a:pt x="58" y="484"/>
                      </a:lnTo>
                      <a:close/>
                      <a:moveTo>
                        <a:pt x="52" y="484"/>
                      </a:moveTo>
                      <a:lnTo>
                        <a:pt x="52" y="486"/>
                      </a:lnTo>
                      <a:lnTo>
                        <a:pt x="52" y="489"/>
                      </a:lnTo>
                      <a:lnTo>
                        <a:pt x="49" y="486"/>
                      </a:lnTo>
                      <a:lnTo>
                        <a:pt x="49" y="484"/>
                      </a:lnTo>
                      <a:lnTo>
                        <a:pt x="52" y="484"/>
                      </a:lnTo>
                      <a:close/>
                      <a:moveTo>
                        <a:pt x="58" y="482"/>
                      </a:moveTo>
                      <a:lnTo>
                        <a:pt x="60" y="482"/>
                      </a:lnTo>
                      <a:lnTo>
                        <a:pt x="58" y="486"/>
                      </a:lnTo>
                      <a:lnTo>
                        <a:pt x="58" y="482"/>
                      </a:lnTo>
                      <a:close/>
                      <a:moveTo>
                        <a:pt x="54" y="482"/>
                      </a:moveTo>
                      <a:lnTo>
                        <a:pt x="54" y="480"/>
                      </a:lnTo>
                      <a:lnTo>
                        <a:pt x="54" y="482"/>
                      </a:lnTo>
                      <a:close/>
                      <a:moveTo>
                        <a:pt x="56" y="484"/>
                      </a:moveTo>
                      <a:lnTo>
                        <a:pt x="56" y="486"/>
                      </a:lnTo>
                      <a:lnTo>
                        <a:pt x="56" y="484"/>
                      </a:lnTo>
                      <a:lnTo>
                        <a:pt x="54" y="484"/>
                      </a:lnTo>
                      <a:lnTo>
                        <a:pt x="56" y="480"/>
                      </a:lnTo>
                      <a:lnTo>
                        <a:pt x="56" y="484"/>
                      </a:lnTo>
                      <a:close/>
                      <a:moveTo>
                        <a:pt x="58" y="478"/>
                      </a:moveTo>
                      <a:lnTo>
                        <a:pt x="60" y="480"/>
                      </a:lnTo>
                      <a:lnTo>
                        <a:pt x="58" y="482"/>
                      </a:lnTo>
                      <a:lnTo>
                        <a:pt x="58" y="480"/>
                      </a:lnTo>
                      <a:lnTo>
                        <a:pt x="58" y="478"/>
                      </a:lnTo>
                      <a:close/>
                      <a:moveTo>
                        <a:pt x="3" y="478"/>
                      </a:moveTo>
                      <a:lnTo>
                        <a:pt x="9" y="478"/>
                      </a:lnTo>
                      <a:lnTo>
                        <a:pt x="9" y="486"/>
                      </a:lnTo>
                      <a:lnTo>
                        <a:pt x="9" y="489"/>
                      </a:lnTo>
                      <a:lnTo>
                        <a:pt x="7" y="486"/>
                      </a:lnTo>
                      <a:lnTo>
                        <a:pt x="3" y="486"/>
                      </a:lnTo>
                      <a:lnTo>
                        <a:pt x="0" y="482"/>
                      </a:lnTo>
                      <a:lnTo>
                        <a:pt x="3" y="480"/>
                      </a:lnTo>
                      <a:lnTo>
                        <a:pt x="0" y="478"/>
                      </a:lnTo>
                      <a:lnTo>
                        <a:pt x="3" y="478"/>
                      </a:lnTo>
                      <a:close/>
                      <a:moveTo>
                        <a:pt x="49" y="475"/>
                      </a:moveTo>
                      <a:lnTo>
                        <a:pt x="49" y="478"/>
                      </a:lnTo>
                      <a:lnTo>
                        <a:pt x="54" y="478"/>
                      </a:lnTo>
                      <a:lnTo>
                        <a:pt x="52" y="482"/>
                      </a:lnTo>
                      <a:lnTo>
                        <a:pt x="47" y="482"/>
                      </a:lnTo>
                      <a:lnTo>
                        <a:pt x="47" y="478"/>
                      </a:lnTo>
                      <a:lnTo>
                        <a:pt x="49" y="475"/>
                      </a:lnTo>
                      <a:close/>
                      <a:moveTo>
                        <a:pt x="72" y="467"/>
                      </a:moveTo>
                      <a:lnTo>
                        <a:pt x="69" y="467"/>
                      </a:lnTo>
                      <a:lnTo>
                        <a:pt x="72" y="467"/>
                      </a:lnTo>
                      <a:close/>
                      <a:moveTo>
                        <a:pt x="81" y="467"/>
                      </a:moveTo>
                      <a:lnTo>
                        <a:pt x="81" y="464"/>
                      </a:lnTo>
                      <a:lnTo>
                        <a:pt x="81" y="467"/>
                      </a:lnTo>
                      <a:close/>
                      <a:moveTo>
                        <a:pt x="74" y="464"/>
                      </a:moveTo>
                      <a:lnTo>
                        <a:pt x="76" y="464"/>
                      </a:lnTo>
                      <a:lnTo>
                        <a:pt x="74" y="464"/>
                      </a:lnTo>
                      <a:close/>
                      <a:moveTo>
                        <a:pt x="49" y="460"/>
                      </a:moveTo>
                      <a:lnTo>
                        <a:pt x="49" y="458"/>
                      </a:lnTo>
                      <a:lnTo>
                        <a:pt x="49" y="460"/>
                      </a:lnTo>
                      <a:close/>
                      <a:moveTo>
                        <a:pt x="125" y="451"/>
                      </a:moveTo>
                      <a:lnTo>
                        <a:pt x="127" y="449"/>
                      </a:lnTo>
                      <a:lnTo>
                        <a:pt x="125" y="451"/>
                      </a:lnTo>
                      <a:close/>
                      <a:moveTo>
                        <a:pt x="116" y="442"/>
                      </a:moveTo>
                      <a:lnTo>
                        <a:pt x="118" y="442"/>
                      </a:lnTo>
                      <a:lnTo>
                        <a:pt x="123" y="442"/>
                      </a:lnTo>
                      <a:lnTo>
                        <a:pt x="125" y="442"/>
                      </a:lnTo>
                      <a:lnTo>
                        <a:pt x="123" y="444"/>
                      </a:lnTo>
                      <a:lnTo>
                        <a:pt x="121" y="447"/>
                      </a:lnTo>
                      <a:lnTo>
                        <a:pt x="116" y="444"/>
                      </a:lnTo>
                      <a:lnTo>
                        <a:pt x="116" y="440"/>
                      </a:lnTo>
                      <a:lnTo>
                        <a:pt x="116" y="442"/>
                      </a:lnTo>
                      <a:close/>
                      <a:moveTo>
                        <a:pt x="56" y="433"/>
                      </a:moveTo>
                      <a:lnTo>
                        <a:pt x="56" y="431"/>
                      </a:lnTo>
                      <a:lnTo>
                        <a:pt x="58" y="431"/>
                      </a:lnTo>
                      <a:lnTo>
                        <a:pt x="56" y="433"/>
                      </a:lnTo>
                      <a:close/>
                      <a:moveTo>
                        <a:pt x="76" y="427"/>
                      </a:moveTo>
                      <a:lnTo>
                        <a:pt x="74" y="427"/>
                      </a:lnTo>
                      <a:lnTo>
                        <a:pt x="76" y="424"/>
                      </a:lnTo>
                      <a:lnTo>
                        <a:pt x="76" y="427"/>
                      </a:lnTo>
                      <a:close/>
                      <a:moveTo>
                        <a:pt x="78" y="424"/>
                      </a:moveTo>
                      <a:lnTo>
                        <a:pt x="81" y="424"/>
                      </a:lnTo>
                      <a:lnTo>
                        <a:pt x="78" y="427"/>
                      </a:lnTo>
                      <a:lnTo>
                        <a:pt x="76" y="427"/>
                      </a:lnTo>
                      <a:lnTo>
                        <a:pt x="78" y="424"/>
                      </a:lnTo>
                      <a:close/>
                      <a:moveTo>
                        <a:pt x="56" y="422"/>
                      </a:moveTo>
                      <a:lnTo>
                        <a:pt x="58" y="427"/>
                      </a:lnTo>
                      <a:lnTo>
                        <a:pt x="56" y="429"/>
                      </a:lnTo>
                      <a:lnTo>
                        <a:pt x="56" y="422"/>
                      </a:lnTo>
                      <a:close/>
                      <a:moveTo>
                        <a:pt x="54" y="422"/>
                      </a:moveTo>
                      <a:lnTo>
                        <a:pt x="56" y="422"/>
                      </a:lnTo>
                      <a:lnTo>
                        <a:pt x="54" y="422"/>
                      </a:lnTo>
                      <a:close/>
                      <a:moveTo>
                        <a:pt x="83" y="415"/>
                      </a:moveTo>
                      <a:lnTo>
                        <a:pt x="81" y="418"/>
                      </a:lnTo>
                      <a:lnTo>
                        <a:pt x="81" y="415"/>
                      </a:lnTo>
                      <a:lnTo>
                        <a:pt x="83" y="415"/>
                      </a:lnTo>
                      <a:close/>
                      <a:moveTo>
                        <a:pt x="109" y="413"/>
                      </a:moveTo>
                      <a:lnTo>
                        <a:pt x="112" y="413"/>
                      </a:lnTo>
                      <a:lnTo>
                        <a:pt x="116" y="415"/>
                      </a:lnTo>
                      <a:lnTo>
                        <a:pt x="116" y="420"/>
                      </a:lnTo>
                      <a:lnTo>
                        <a:pt x="123" y="433"/>
                      </a:lnTo>
                      <a:lnTo>
                        <a:pt x="121" y="435"/>
                      </a:lnTo>
                      <a:lnTo>
                        <a:pt x="118" y="435"/>
                      </a:lnTo>
                      <a:lnTo>
                        <a:pt x="114" y="427"/>
                      </a:lnTo>
                      <a:lnTo>
                        <a:pt x="109" y="427"/>
                      </a:lnTo>
                      <a:lnTo>
                        <a:pt x="109" y="422"/>
                      </a:lnTo>
                      <a:lnTo>
                        <a:pt x="105" y="422"/>
                      </a:lnTo>
                      <a:lnTo>
                        <a:pt x="103" y="420"/>
                      </a:lnTo>
                      <a:lnTo>
                        <a:pt x="105" y="418"/>
                      </a:lnTo>
                      <a:lnTo>
                        <a:pt x="107" y="418"/>
                      </a:lnTo>
                      <a:lnTo>
                        <a:pt x="109" y="411"/>
                      </a:lnTo>
                      <a:lnTo>
                        <a:pt x="109" y="413"/>
                      </a:lnTo>
                      <a:close/>
                      <a:moveTo>
                        <a:pt x="109" y="411"/>
                      </a:moveTo>
                      <a:lnTo>
                        <a:pt x="109" y="409"/>
                      </a:lnTo>
                      <a:lnTo>
                        <a:pt x="109" y="411"/>
                      </a:lnTo>
                      <a:close/>
                      <a:moveTo>
                        <a:pt x="114" y="404"/>
                      </a:moveTo>
                      <a:lnTo>
                        <a:pt x="114" y="411"/>
                      </a:lnTo>
                      <a:lnTo>
                        <a:pt x="114" y="413"/>
                      </a:lnTo>
                      <a:lnTo>
                        <a:pt x="109" y="409"/>
                      </a:lnTo>
                      <a:lnTo>
                        <a:pt x="109" y="407"/>
                      </a:lnTo>
                      <a:lnTo>
                        <a:pt x="109" y="404"/>
                      </a:lnTo>
                      <a:lnTo>
                        <a:pt x="114" y="404"/>
                      </a:lnTo>
                      <a:close/>
                      <a:moveTo>
                        <a:pt x="114" y="404"/>
                      </a:moveTo>
                      <a:lnTo>
                        <a:pt x="114" y="402"/>
                      </a:lnTo>
                      <a:lnTo>
                        <a:pt x="114" y="404"/>
                      </a:lnTo>
                      <a:close/>
                      <a:moveTo>
                        <a:pt x="78" y="402"/>
                      </a:moveTo>
                      <a:lnTo>
                        <a:pt x="76" y="404"/>
                      </a:lnTo>
                      <a:lnTo>
                        <a:pt x="78" y="402"/>
                      </a:lnTo>
                      <a:close/>
                      <a:moveTo>
                        <a:pt x="107" y="402"/>
                      </a:moveTo>
                      <a:lnTo>
                        <a:pt x="107" y="404"/>
                      </a:lnTo>
                      <a:lnTo>
                        <a:pt x="107" y="407"/>
                      </a:lnTo>
                      <a:lnTo>
                        <a:pt x="107" y="402"/>
                      </a:lnTo>
                      <a:close/>
                      <a:moveTo>
                        <a:pt x="132" y="398"/>
                      </a:moveTo>
                      <a:lnTo>
                        <a:pt x="132" y="400"/>
                      </a:lnTo>
                      <a:lnTo>
                        <a:pt x="130" y="398"/>
                      </a:lnTo>
                      <a:lnTo>
                        <a:pt x="132" y="398"/>
                      </a:lnTo>
                      <a:close/>
                      <a:moveTo>
                        <a:pt x="118" y="398"/>
                      </a:moveTo>
                      <a:lnTo>
                        <a:pt x="118" y="404"/>
                      </a:lnTo>
                      <a:lnTo>
                        <a:pt x="123" y="409"/>
                      </a:lnTo>
                      <a:lnTo>
                        <a:pt x="121" y="413"/>
                      </a:lnTo>
                      <a:lnTo>
                        <a:pt x="118" y="409"/>
                      </a:lnTo>
                      <a:lnTo>
                        <a:pt x="116" y="409"/>
                      </a:lnTo>
                      <a:lnTo>
                        <a:pt x="116" y="404"/>
                      </a:lnTo>
                      <a:lnTo>
                        <a:pt x="109" y="402"/>
                      </a:lnTo>
                      <a:lnTo>
                        <a:pt x="107" y="398"/>
                      </a:lnTo>
                      <a:lnTo>
                        <a:pt x="109" y="398"/>
                      </a:lnTo>
                      <a:lnTo>
                        <a:pt x="112" y="398"/>
                      </a:lnTo>
                      <a:lnTo>
                        <a:pt x="114" y="402"/>
                      </a:lnTo>
                      <a:lnTo>
                        <a:pt x="116" y="398"/>
                      </a:lnTo>
                      <a:lnTo>
                        <a:pt x="118" y="395"/>
                      </a:lnTo>
                      <a:lnTo>
                        <a:pt x="118" y="398"/>
                      </a:lnTo>
                      <a:close/>
                      <a:moveTo>
                        <a:pt x="81" y="393"/>
                      </a:moveTo>
                      <a:lnTo>
                        <a:pt x="81" y="395"/>
                      </a:lnTo>
                      <a:lnTo>
                        <a:pt x="81" y="393"/>
                      </a:lnTo>
                      <a:close/>
                      <a:moveTo>
                        <a:pt x="125" y="389"/>
                      </a:moveTo>
                      <a:lnTo>
                        <a:pt x="127" y="391"/>
                      </a:lnTo>
                      <a:lnTo>
                        <a:pt x="127" y="398"/>
                      </a:lnTo>
                      <a:lnTo>
                        <a:pt x="127" y="400"/>
                      </a:lnTo>
                      <a:lnTo>
                        <a:pt x="127" y="404"/>
                      </a:lnTo>
                      <a:lnTo>
                        <a:pt x="125" y="407"/>
                      </a:lnTo>
                      <a:lnTo>
                        <a:pt x="121" y="402"/>
                      </a:lnTo>
                      <a:lnTo>
                        <a:pt x="123" y="402"/>
                      </a:lnTo>
                      <a:lnTo>
                        <a:pt x="121" y="402"/>
                      </a:lnTo>
                      <a:lnTo>
                        <a:pt x="121" y="400"/>
                      </a:lnTo>
                      <a:lnTo>
                        <a:pt x="121" y="398"/>
                      </a:lnTo>
                      <a:lnTo>
                        <a:pt x="121" y="395"/>
                      </a:lnTo>
                      <a:lnTo>
                        <a:pt x="125" y="389"/>
                      </a:lnTo>
                      <a:close/>
                      <a:moveTo>
                        <a:pt x="69" y="389"/>
                      </a:moveTo>
                      <a:lnTo>
                        <a:pt x="69" y="387"/>
                      </a:lnTo>
                      <a:lnTo>
                        <a:pt x="69" y="389"/>
                      </a:lnTo>
                      <a:close/>
                      <a:moveTo>
                        <a:pt x="116" y="387"/>
                      </a:moveTo>
                      <a:lnTo>
                        <a:pt x="118" y="387"/>
                      </a:lnTo>
                      <a:lnTo>
                        <a:pt x="116" y="387"/>
                      </a:lnTo>
                      <a:close/>
                      <a:moveTo>
                        <a:pt x="105" y="387"/>
                      </a:moveTo>
                      <a:lnTo>
                        <a:pt x="105" y="391"/>
                      </a:lnTo>
                      <a:lnTo>
                        <a:pt x="103" y="389"/>
                      </a:lnTo>
                      <a:lnTo>
                        <a:pt x="105" y="387"/>
                      </a:lnTo>
                      <a:close/>
                      <a:moveTo>
                        <a:pt x="72" y="384"/>
                      </a:moveTo>
                      <a:lnTo>
                        <a:pt x="74" y="391"/>
                      </a:lnTo>
                      <a:lnTo>
                        <a:pt x="72" y="395"/>
                      </a:lnTo>
                      <a:lnTo>
                        <a:pt x="74" y="393"/>
                      </a:lnTo>
                      <a:lnTo>
                        <a:pt x="74" y="395"/>
                      </a:lnTo>
                      <a:lnTo>
                        <a:pt x="74" y="393"/>
                      </a:lnTo>
                      <a:lnTo>
                        <a:pt x="81" y="393"/>
                      </a:lnTo>
                      <a:lnTo>
                        <a:pt x="76" y="404"/>
                      </a:lnTo>
                      <a:lnTo>
                        <a:pt x="78" y="409"/>
                      </a:lnTo>
                      <a:lnTo>
                        <a:pt x="76" y="409"/>
                      </a:lnTo>
                      <a:lnTo>
                        <a:pt x="78" y="409"/>
                      </a:lnTo>
                      <a:lnTo>
                        <a:pt x="81" y="409"/>
                      </a:lnTo>
                      <a:lnTo>
                        <a:pt x="78" y="411"/>
                      </a:lnTo>
                      <a:lnTo>
                        <a:pt x="83" y="413"/>
                      </a:lnTo>
                      <a:lnTo>
                        <a:pt x="83" y="415"/>
                      </a:lnTo>
                      <a:lnTo>
                        <a:pt x="81" y="415"/>
                      </a:lnTo>
                      <a:lnTo>
                        <a:pt x="76" y="413"/>
                      </a:lnTo>
                      <a:lnTo>
                        <a:pt x="76" y="418"/>
                      </a:lnTo>
                      <a:lnTo>
                        <a:pt x="78" y="418"/>
                      </a:lnTo>
                      <a:lnTo>
                        <a:pt x="81" y="418"/>
                      </a:lnTo>
                      <a:lnTo>
                        <a:pt x="81" y="420"/>
                      </a:lnTo>
                      <a:lnTo>
                        <a:pt x="78" y="420"/>
                      </a:lnTo>
                      <a:lnTo>
                        <a:pt x="81" y="420"/>
                      </a:lnTo>
                      <a:lnTo>
                        <a:pt x="78" y="422"/>
                      </a:lnTo>
                      <a:lnTo>
                        <a:pt x="76" y="422"/>
                      </a:lnTo>
                      <a:lnTo>
                        <a:pt x="76" y="420"/>
                      </a:lnTo>
                      <a:lnTo>
                        <a:pt x="74" y="422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4" y="429"/>
                      </a:lnTo>
                      <a:lnTo>
                        <a:pt x="76" y="429"/>
                      </a:lnTo>
                      <a:lnTo>
                        <a:pt x="74" y="440"/>
                      </a:lnTo>
                      <a:lnTo>
                        <a:pt x="72" y="444"/>
                      </a:lnTo>
                      <a:lnTo>
                        <a:pt x="69" y="444"/>
                      </a:lnTo>
                      <a:lnTo>
                        <a:pt x="69" y="447"/>
                      </a:lnTo>
                      <a:lnTo>
                        <a:pt x="74" y="444"/>
                      </a:lnTo>
                      <a:lnTo>
                        <a:pt x="76" y="440"/>
                      </a:lnTo>
                      <a:lnTo>
                        <a:pt x="76" y="433"/>
                      </a:lnTo>
                      <a:lnTo>
                        <a:pt x="78" y="429"/>
                      </a:lnTo>
                      <a:lnTo>
                        <a:pt x="81" y="427"/>
                      </a:lnTo>
                      <a:lnTo>
                        <a:pt x="83" y="429"/>
                      </a:lnTo>
                      <a:lnTo>
                        <a:pt x="85" y="433"/>
                      </a:lnTo>
                      <a:lnTo>
                        <a:pt x="83" y="435"/>
                      </a:lnTo>
                      <a:lnTo>
                        <a:pt x="85" y="435"/>
                      </a:lnTo>
                      <a:lnTo>
                        <a:pt x="83" y="440"/>
                      </a:lnTo>
                      <a:lnTo>
                        <a:pt x="83" y="442"/>
                      </a:lnTo>
                      <a:lnTo>
                        <a:pt x="78" y="462"/>
                      </a:lnTo>
                      <a:lnTo>
                        <a:pt x="78" y="460"/>
                      </a:lnTo>
                      <a:lnTo>
                        <a:pt x="78" y="464"/>
                      </a:lnTo>
                      <a:lnTo>
                        <a:pt x="74" y="460"/>
                      </a:lnTo>
                      <a:lnTo>
                        <a:pt x="74" y="462"/>
                      </a:lnTo>
                      <a:lnTo>
                        <a:pt x="72" y="460"/>
                      </a:lnTo>
                      <a:lnTo>
                        <a:pt x="72" y="462"/>
                      </a:lnTo>
                      <a:lnTo>
                        <a:pt x="72" y="464"/>
                      </a:lnTo>
                      <a:lnTo>
                        <a:pt x="72" y="467"/>
                      </a:lnTo>
                      <a:lnTo>
                        <a:pt x="69" y="467"/>
                      </a:lnTo>
                      <a:lnTo>
                        <a:pt x="69" y="469"/>
                      </a:lnTo>
                      <a:lnTo>
                        <a:pt x="67" y="469"/>
                      </a:lnTo>
                      <a:lnTo>
                        <a:pt x="67" y="473"/>
                      </a:lnTo>
                      <a:lnTo>
                        <a:pt x="69" y="471"/>
                      </a:lnTo>
                      <a:lnTo>
                        <a:pt x="72" y="473"/>
                      </a:lnTo>
                      <a:lnTo>
                        <a:pt x="69" y="471"/>
                      </a:lnTo>
                      <a:lnTo>
                        <a:pt x="72" y="471"/>
                      </a:lnTo>
                      <a:lnTo>
                        <a:pt x="72" y="469"/>
                      </a:lnTo>
                      <a:lnTo>
                        <a:pt x="74" y="469"/>
                      </a:lnTo>
                      <a:lnTo>
                        <a:pt x="76" y="467"/>
                      </a:lnTo>
                      <a:lnTo>
                        <a:pt x="74" y="467"/>
                      </a:lnTo>
                      <a:lnTo>
                        <a:pt x="74" y="464"/>
                      </a:lnTo>
                      <a:lnTo>
                        <a:pt x="76" y="467"/>
                      </a:lnTo>
                      <a:lnTo>
                        <a:pt x="78" y="464"/>
                      </a:lnTo>
                      <a:lnTo>
                        <a:pt x="81" y="467"/>
                      </a:lnTo>
                      <a:lnTo>
                        <a:pt x="81" y="469"/>
                      </a:lnTo>
                      <a:lnTo>
                        <a:pt x="78" y="471"/>
                      </a:lnTo>
                      <a:lnTo>
                        <a:pt x="78" y="475"/>
                      </a:lnTo>
                      <a:lnTo>
                        <a:pt x="78" y="478"/>
                      </a:lnTo>
                      <a:lnTo>
                        <a:pt x="74" y="486"/>
                      </a:lnTo>
                      <a:lnTo>
                        <a:pt x="76" y="489"/>
                      </a:lnTo>
                      <a:lnTo>
                        <a:pt x="74" y="493"/>
                      </a:lnTo>
                      <a:lnTo>
                        <a:pt x="72" y="489"/>
                      </a:lnTo>
                      <a:lnTo>
                        <a:pt x="69" y="489"/>
                      </a:lnTo>
                      <a:lnTo>
                        <a:pt x="67" y="489"/>
                      </a:lnTo>
                      <a:lnTo>
                        <a:pt x="63" y="486"/>
                      </a:lnTo>
                      <a:lnTo>
                        <a:pt x="63" y="484"/>
                      </a:lnTo>
                      <a:lnTo>
                        <a:pt x="65" y="482"/>
                      </a:lnTo>
                      <a:lnTo>
                        <a:pt x="63" y="482"/>
                      </a:lnTo>
                      <a:lnTo>
                        <a:pt x="65" y="480"/>
                      </a:lnTo>
                      <a:lnTo>
                        <a:pt x="63" y="480"/>
                      </a:lnTo>
                      <a:lnTo>
                        <a:pt x="60" y="482"/>
                      </a:lnTo>
                      <a:lnTo>
                        <a:pt x="60" y="478"/>
                      </a:lnTo>
                      <a:lnTo>
                        <a:pt x="58" y="478"/>
                      </a:lnTo>
                      <a:lnTo>
                        <a:pt x="58" y="473"/>
                      </a:lnTo>
                      <a:lnTo>
                        <a:pt x="60" y="473"/>
                      </a:lnTo>
                      <a:lnTo>
                        <a:pt x="63" y="473"/>
                      </a:lnTo>
                      <a:lnTo>
                        <a:pt x="63" y="471"/>
                      </a:lnTo>
                      <a:lnTo>
                        <a:pt x="63" y="469"/>
                      </a:lnTo>
                      <a:lnTo>
                        <a:pt x="60" y="471"/>
                      </a:lnTo>
                      <a:lnTo>
                        <a:pt x="58" y="471"/>
                      </a:lnTo>
                      <a:lnTo>
                        <a:pt x="56" y="467"/>
                      </a:lnTo>
                      <a:lnTo>
                        <a:pt x="56" y="462"/>
                      </a:lnTo>
                      <a:lnTo>
                        <a:pt x="56" y="460"/>
                      </a:lnTo>
                      <a:lnTo>
                        <a:pt x="54" y="460"/>
                      </a:lnTo>
                      <a:lnTo>
                        <a:pt x="54" y="462"/>
                      </a:lnTo>
                      <a:lnTo>
                        <a:pt x="52" y="462"/>
                      </a:lnTo>
                      <a:lnTo>
                        <a:pt x="49" y="460"/>
                      </a:lnTo>
                      <a:lnTo>
                        <a:pt x="49" y="453"/>
                      </a:lnTo>
                      <a:lnTo>
                        <a:pt x="52" y="451"/>
                      </a:lnTo>
                      <a:lnTo>
                        <a:pt x="49" y="444"/>
                      </a:lnTo>
                      <a:lnTo>
                        <a:pt x="49" y="442"/>
                      </a:lnTo>
                      <a:lnTo>
                        <a:pt x="49" y="444"/>
                      </a:lnTo>
                      <a:lnTo>
                        <a:pt x="47" y="442"/>
                      </a:lnTo>
                      <a:lnTo>
                        <a:pt x="47" y="444"/>
                      </a:lnTo>
                      <a:lnTo>
                        <a:pt x="45" y="440"/>
                      </a:lnTo>
                      <a:lnTo>
                        <a:pt x="47" y="433"/>
                      </a:lnTo>
                      <a:lnTo>
                        <a:pt x="47" y="431"/>
                      </a:lnTo>
                      <a:lnTo>
                        <a:pt x="49" y="431"/>
                      </a:lnTo>
                      <a:lnTo>
                        <a:pt x="52" y="429"/>
                      </a:lnTo>
                      <a:lnTo>
                        <a:pt x="52" y="427"/>
                      </a:lnTo>
                      <a:lnTo>
                        <a:pt x="54" y="429"/>
                      </a:lnTo>
                      <a:lnTo>
                        <a:pt x="56" y="435"/>
                      </a:lnTo>
                      <a:lnTo>
                        <a:pt x="56" y="433"/>
                      </a:lnTo>
                      <a:lnTo>
                        <a:pt x="58" y="433"/>
                      </a:lnTo>
                      <a:lnTo>
                        <a:pt x="58" y="440"/>
                      </a:lnTo>
                      <a:lnTo>
                        <a:pt x="58" y="438"/>
                      </a:lnTo>
                      <a:lnTo>
                        <a:pt x="58" y="431"/>
                      </a:lnTo>
                      <a:lnTo>
                        <a:pt x="60" y="420"/>
                      </a:lnTo>
                      <a:lnTo>
                        <a:pt x="58" y="418"/>
                      </a:lnTo>
                      <a:lnTo>
                        <a:pt x="60" y="415"/>
                      </a:lnTo>
                      <a:lnTo>
                        <a:pt x="60" y="413"/>
                      </a:lnTo>
                      <a:lnTo>
                        <a:pt x="60" y="411"/>
                      </a:lnTo>
                      <a:lnTo>
                        <a:pt x="60" y="404"/>
                      </a:lnTo>
                      <a:lnTo>
                        <a:pt x="63" y="402"/>
                      </a:lnTo>
                      <a:lnTo>
                        <a:pt x="63" y="393"/>
                      </a:lnTo>
                      <a:lnTo>
                        <a:pt x="65" y="389"/>
                      </a:lnTo>
                      <a:lnTo>
                        <a:pt x="65" y="393"/>
                      </a:lnTo>
                      <a:lnTo>
                        <a:pt x="67" y="389"/>
                      </a:lnTo>
                      <a:lnTo>
                        <a:pt x="69" y="391"/>
                      </a:lnTo>
                      <a:lnTo>
                        <a:pt x="69" y="387"/>
                      </a:lnTo>
                      <a:lnTo>
                        <a:pt x="72" y="384"/>
                      </a:lnTo>
                      <a:close/>
                      <a:moveTo>
                        <a:pt x="76" y="384"/>
                      </a:moveTo>
                      <a:lnTo>
                        <a:pt x="76" y="389"/>
                      </a:lnTo>
                      <a:lnTo>
                        <a:pt x="76" y="387"/>
                      </a:lnTo>
                      <a:lnTo>
                        <a:pt x="78" y="389"/>
                      </a:lnTo>
                      <a:lnTo>
                        <a:pt x="76" y="384"/>
                      </a:lnTo>
                      <a:lnTo>
                        <a:pt x="78" y="387"/>
                      </a:lnTo>
                      <a:lnTo>
                        <a:pt x="81" y="387"/>
                      </a:lnTo>
                      <a:lnTo>
                        <a:pt x="81" y="393"/>
                      </a:lnTo>
                      <a:lnTo>
                        <a:pt x="78" y="393"/>
                      </a:lnTo>
                      <a:lnTo>
                        <a:pt x="76" y="391"/>
                      </a:lnTo>
                      <a:lnTo>
                        <a:pt x="74" y="393"/>
                      </a:lnTo>
                      <a:lnTo>
                        <a:pt x="74" y="387"/>
                      </a:lnTo>
                      <a:lnTo>
                        <a:pt x="76" y="384"/>
                      </a:lnTo>
                      <a:close/>
                      <a:moveTo>
                        <a:pt x="96" y="384"/>
                      </a:moveTo>
                      <a:lnTo>
                        <a:pt x="98" y="384"/>
                      </a:lnTo>
                      <a:lnTo>
                        <a:pt x="96" y="384"/>
                      </a:lnTo>
                      <a:close/>
                      <a:moveTo>
                        <a:pt x="96" y="384"/>
                      </a:moveTo>
                      <a:lnTo>
                        <a:pt x="94" y="384"/>
                      </a:lnTo>
                      <a:lnTo>
                        <a:pt x="96" y="384"/>
                      </a:lnTo>
                      <a:close/>
                      <a:moveTo>
                        <a:pt x="101" y="382"/>
                      </a:moveTo>
                      <a:lnTo>
                        <a:pt x="103" y="387"/>
                      </a:lnTo>
                      <a:lnTo>
                        <a:pt x="101" y="387"/>
                      </a:lnTo>
                      <a:lnTo>
                        <a:pt x="98" y="387"/>
                      </a:lnTo>
                      <a:lnTo>
                        <a:pt x="96" y="389"/>
                      </a:lnTo>
                      <a:lnTo>
                        <a:pt x="96" y="384"/>
                      </a:lnTo>
                      <a:lnTo>
                        <a:pt x="98" y="384"/>
                      </a:lnTo>
                      <a:lnTo>
                        <a:pt x="98" y="382"/>
                      </a:lnTo>
                      <a:lnTo>
                        <a:pt x="101" y="382"/>
                      </a:lnTo>
                      <a:close/>
                      <a:moveTo>
                        <a:pt x="125" y="382"/>
                      </a:moveTo>
                      <a:lnTo>
                        <a:pt x="127" y="384"/>
                      </a:lnTo>
                      <a:lnTo>
                        <a:pt x="130" y="382"/>
                      </a:lnTo>
                      <a:lnTo>
                        <a:pt x="130" y="391"/>
                      </a:lnTo>
                      <a:lnTo>
                        <a:pt x="127" y="387"/>
                      </a:lnTo>
                      <a:lnTo>
                        <a:pt x="123" y="387"/>
                      </a:lnTo>
                      <a:lnTo>
                        <a:pt x="125" y="382"/>
                      </a:lnTo>
                      <a:close/>
                      <a:moveTo>
                        <a:pt x="78" y="378"/>
                      </a:moveTo>
                      <a:lnTo>
                        <a:pt x="78" y="382"/>
                      </a:lnTo>
                      <a:lnTo>
                        <a:pt x="76" y="384"/>
                      </a:lnTo>
                      <a:lnTo>
                        <a:pt x="76" y="380"/>
                      </a:lnTo>
                      <a:lnTo>
                        <a:pt x="78" y="378"/>
                      </a:lnTo>
                      <a:close/>
                      <a:moveTo>
                        <a:pt x="76" y="378"/>
                      </a:moveTo>
                      <a:lnTo>
                        <a:pt x="76" y="380"/>
                      </a:lnTo>
                      <a:lnTo>
                        <a:pt x="76" y="378"/>
                      </a:lnTo>
                      <a:close/>
                      <a:moveTo>
                        <a:pt x="81" y="380"/>
                      </a:moveTo>
                      <a:lnTo>
                        <a:pt x="81" y="382"/>
                      </a:lnTo>
                      <a:lnTo>
                        <a:pt x="78" y="380"/>
                      </a:lnTo>
                      <a:lnTo>
                        <a:pt x="81" y="378"/>
                      </a:lnTo>
                      <a:lnTo>
                        <a:pt x="81" y="380"/>
                      </a:lnTo>
                      <a:close/>
                      <a:moveTo>
                        <a:pt x="74" y="378"/>
                      </a:moveTo>
                      <a:lnTo>
                        <a:pt x="74" y="387"/>
                      </a:lnTo>
                      <a:lnTo>
                        <a:pt x="72" y="380"/>
                      </a:lnTo>
                      <a:lnTo>
                        <a:pt x="72" y="375"/>
                      </a:lnTo>
                      <a:lnTo>
                        <a:pt x="74" y="378"/>
                      </a:lnTo>
                      <a:close/>
                      <a:moveTo>
                        <a:pt x="81" y="375"/>
                      </a:moveTo>
                      <a:lnTo>
                        <a:pt x="81" y="378"/>
                      </a:lnTo>
                      <a:lnTo>
                        <a:pt x="81" y="375"/>
                      </a:lnTo>
                      <a:close/>
                      <a:moveTo>
                        <a:pt x="105" y="380"/>
                      </a:moveTo>
                      <a:lnTo>
                        <a:pt x="103" y="387"/>
                      </a:lnTo>
                      <a:lnTo>
                        <a:pt x="103" y="382"/>
                      </a:lnTo>
                      <a:lnTo>
                        <a:pt x="103" y="380"/>
                      </a:lnTo>
                      <a:lnTo>
                        <a:pt x="101" y="380"/>
                      </a:lnTo>
                      <a:lnTo>
                        <a:pt x="101" y="378"/>
                      </a:lnTo>
                      <a:lnTo>
                        <a:pt x="103" y="378"/>
                      </a:lnTo>
                      <a:lnTo>
                        <a:pt x="103" y="380"/>
                      </a:lnTo>
                      <a:lnTo>
                        <a:pt x="105" y="375"/>
                      </a:lnTo>
                      <a:lnTo>
                        <a:pt x="105" y="378"/>
                      </a:lnTo>
                      <a:lnTo>
                        <a:pt x="105" y="380"/>
                      </a:lnTo>
                      <a:close/>
                      <a:moveTo>
                        <a:pt x="83" y="375"/>
                      </a:moveTo>
                      <a:lnTo>
                        <a:pt x="85" y="375"/>
                      </a:lnTo>
                      <a:lnTo>
                        <a:pt x="87" y="375"/>
                      </a:lnTo>
                      <a:lnTo>
                        <a:pt x="89" y="375"/>
                      </a:lnTo>
                      <a:lnTo>
                        <a:pt x="96" y="375"/>
                      </a:lnTo>
                      <a:lnTo>
                        <a:pt x="96" y="378"/>
                      </a:lnTo>
                      <a:lnTo>
                        <a:pt x="98" y="378"/>
                      </a:lnTo>
                      <a:lnTo>
                        <a:pt x="96" y="380"/>
                      </a:lnTo>
                      <a:lnTo>
                        <a:pt x="98" y="382"/>
                      </a:lnTo>
                      <a:lnTo>
                        <a:pt x="96" y="382"/>
                      </a:lnTo>
                      <a:lnTo>
                        <a:pt x="94" y="384"/>
                      </a:lnTo>
                      <a:lnTo>
                        <a:pt x="96" y="391"/>
                      </a:lnTo>
                      <a:lnTo>
                        <a:pt x="94" y="391"/>
                      </a:lnTo>
                      <a:lnTo>
                        <a:pt x="92" y="391"/>
                      </a:lnTo>
                      <a:lnTo>
                        <a:pt x="94" y="391"/>
                      </a:lnTo>
                      <a:lnTo>
                        <a:pt x="94" y="398"/>
                      </a:lnTo>
                      <a:lnTo>
                        <a:pt x="92" y="395"/>
                      </a:lnTo>
                      <a:lnTo>
                        <a:pt x="89" y="395"/>
                      </a:lnTo>
                      <a:lnTo>
                        <a:pt x="89" y="398"/>
                      </a:lnTo>
                      <a:lnTo>
                        <a:pt x="87" y="400"/>
                      </a:lnTo>
                      <a:lnTo>
                        <a:pt x="85" y="400"/>
                      </a:lnTo>
                      <a:lnTo>
                        <a:pt x="87" y="404"/>
                      </a:lnTo>
                      <a:lnTo>
                        <a:pt x="85" y="404"/>
                      </a:lnTo>
                      <a:lnTo>
                        <a:pt x="85" y="407"/>
                      </a:lnTo>
                      <a:lnTo>
                        <a:pt x="81" y="411"/>
                      </a:lnTo>
                      <a:lnTo>
                        <a:pt x="78" y="409"/>
                      </a:lnTo>
                      <a:lnTo>
                        <a:pt x="76" y="407"/>
                      </a:lnTo>
                      <a:lnTo>
                        <a:pt x="81" y="393"/>
                      </a:lnTo>
                      <a:lnTo>
                        <a:pt x="81" y="384"/>
                      </a:lnTo>
                      <a:lnTo>
                        <a:pt x="78" y="387"/>
                      </a:lnTo>
                      <a:lnTo>
                        <a:pt x="78" y="384"/>
                      </a:lnTo>
                      <a:lnTo>
                        <a:pt x="78" y="380"/>
                      </a:lnTo>
                      <a:lnTo>
                        <a:pt x="81" y="382"/>
                      </a:lnTo>
                      <a:lnTo>
                        <a:pt x="83" y="378"/>
                      </a:lnTo>
                      <a:lnTo>
                        <a:pt x="83" y="375"/>
                      </a:lnTo>
                      <a:lnTo>
                        <a:pt x="81" y="378"/>
                      </a:lnTo>
                      <a:lnTo>
                        <a:pt x="81" y="375"/>
                      </a:lnTo>
                      <a:lnTo>
                        <a:pt x="83" y="375"/>
                      </a:lnTo>
                      <a:close/>
                      <a:moveTo>
                        <a:pt x="125" y="373"/>
                      </a:moveTo>
                      <a:lnTo>
                        <a:pt x="123" y="373"/>
                      </a:lnTo>
                      <a:lnTo>
                        <a:pt x="125" y="373"/>
                      </a:lnTo>
                      <a:close/>
                      <a:moveTo>
                        <a:pt x="234" y="373"/>
                      </a:moveTo>
                      <a:lnTo>
                        <a:pt x="236" y="378"/>
                      </a:lnTo>
                      <a:lnTo>
                        <a:pt x="239" y="378"/>
                      </a:lnTo>
                      <a:lnTo>
                        <a:pt x="241" y="384"/>
                      </a:lnTo>
                      <a:lnTo>
                        <a:pt x="239" y="387"/>
                      </a:lnTo>
                      <a:lnTo>
                        <a:pt x="236" y="382"/>
                      </a:lnTo>
                      <a:lnTo>
                        <a:pt x="236" y="387"/>
                      </a:lnTo>
                      <a:lnTo>
                        <a:pt x="234" y="384"/>
                      </a:lnTo>
                      <a:lnTo>
                        <a:pt x="236" y="380"/>
                      </a:lnTo>
                      <a:lnTo>
                        <a:pt x="232" y="384"/>
                      </a:lnTo>
                      <a:lnTo>
                        <a:pt x="230" y="378"/>
                      </a:lnTo>
                      <a:lnTo>
                        <a:pt x="232" y="375"/>
                      </a:lnTo>
                      <a:lnTo>
                        <a:pt x="236" y="378"/>
                      </a:lnTo>
                      <a:lnTo>
                        <a:pt x="232" y="375"/>
                      </a:lnTo>
                      <a:lnTo>
                        <a:pt x="234" y="373"/>
                      </a:lnTo>
                      <a:close/>
                      <a:moveTo>
                        <a:pt x="103" y="371"/>
                      </a:moveTo>
                      <a:lnTo>
                        <a:pt x="101" y="371"/>
                      </a:lnTo>
                      <a:lnTo>
                        <a:pt x="103" y="371"/>
                      </a:lnTo>
                      <a:close/>
                      <a:moveTo>
                        <a:pt x="101" y="371"/>
                      </a:moveTo>
                      <a:lnTo>
                        <a:pt x="103" y="369"/>
                      </a:lnTo>
                      <a:lnTo>
                        <a:pt x="101" y="371"/>
                      </a:lnTo>
                      <a:close/>
                      <a:moveTo>
                        <a:pt x="101" y="362"/>
                      </a:moveTo>
                      <a:lnTo>
                        <a:pt x="98" y="362"/>
                      </a:lnTo>
                      <a:lnTo>
                        <a:pt x="101" y="362"/>
                      </a:lnTo>
                      <a:close/>
                      <a:moveTo>
                        <a:pt x="94" y="360"/>
                      </a:moveTo>
                      <a:lnTo>
                        <a:pt x="98" y="362"/>
                      </a:lnTo>
                      <a:lnTo>
                        <a:pt x="98" y="360"/>
                      </a:lnTo>
                      <a:lnTo>
                        <a:pt x="98" y="362"/>
                      </a:lnTo>
                      <a:lnTo>
                        <a:pt x="98" y="364"/>
                      </a:lnTo>
                      <a:lnTo>
                        <a:pt x="98" y="367"/>
                      </a:lnTo>
                      <a:lnTo>
                        <a:pt x="96" y="364"/>
                      </a:lnTo>
                      <a:lnTo>
                        <a:pt x="92" y="362"/>
                      </a:lnTo>
                      <a:lnTo>
                        <a:pt x="94" y="360"/>
                      </a:lnTo>
                      <a:close/>
                      <a:moveTo>
                        <a:pt x="96" y="360"/>
                      </a:moveTo>
                      <a:lnTo>
                        <a:pt x="94" y="360"/>
                      </a:lnTo>
                      <a:lnTo>
                        <a:pt x="96" y="360"/>
                      </a:lnTo>
                      <a:close/>
                      <a:moveTo>
                        <a:pt x="101" y="360"/>
                      </a:moveTo>
                      <a:lnTo>
                        <a:pt x="101" y="358"/>
                      </a:lnTo>
                      <a:lnTo>
                        <a:pt x="101" y="360"/>
                      </a:lnTo>
                      <a:close/>
                      <a:moveTo>
                        <a:pt x="89" y="358"/>
                      </a:moveTo>
                      <a:lnTo>
                        <a:pt x="92" y="360"/>
                      </a:lnTo>
                      <a:lnTo>
                        <a:pt x="89" y="360"/>
                      </a:lnTo>
                      <a:lnTo>
                        <a:pt x="89" y="358"/>
                      </a:lnTo>
                      <a:close/>
                      <a:moveTo>
                        <a:pt x="107" y="360"/>
                      </a:moveTo>
                      <a:lnTo>
                        <a:pt x="107" y="362"/>
                      </a:lnTo>
                      <a:lnTo>
                        <a:pt x="105" y="369"/>
                      </a:lnTo>
                      <a:lnTo>
                        <a:pt x="103" y="367"/>
                      </a:lnTo>
                      <a:lnTo>
                        <a:pt x="105" y="360"/>
                      </a:lnTo>
                      <a:lnTo>
                        <a:pt x="107" y="360"/>
                      </a:lnTo>
                      <a:lnTo>
                        <a:pt x="107" y="358"/>
                      </a:lnTo>
                      <a:lnTo>
                        <a:pt x="109" y="360"/>
                      </a:lnTo>
                      <a:lnTo>
                        <a:pt x="107" y="360"/>
                      </a:lnTo>
                      <a:close/>
                      <a:moveTo>
                        <a:pt x="69" y="342"/>
                      </a:moveTo>
                      <a:lnTo>
                        <a:pt x="67" y="344"/>
                      </a:lnTo>
                      <a:lnTo>
                        <a:pt x="67" y="342"/>
                      </a:lnTo>
                      <a:lnTo>
                        <a:pt x="69" y="342"/>
                      </a:lnTo>
                      <a:close/>
                      <a:moveTo>
                        <a:pt x="74" y="313"/>
                      </a:moveTo>
                      <a:lnTo>
                        <a:pt x="76" y="315"/>
                      </a:lnTo>
                      <a:lnTo>
                        <a:pt x="74" y="313"/>
                      </a:lnTo>
                      <a:close/>
                      <a:moveTo>
                        <a:pt x="74" y="311"/>
                      </a:moveTo>
                      <a:lnTo>
                        <a:pt x="74" y="309"/>
                      </a:lnTo>
                      <a:lnTo>
                        <a:pt x="74" y="307"/>
                      </a:lnTo>
                      <a:lnTo>
                        <a:pt x="74" y="311"/>
                      </a:lnTo>
                      <a:close/>
                      <a:moveTo>
                        <a:pt x="74" y="304"/>
                      </a:moveTo>
                      <a:lnTo>
                        <a:pt x="74" y="307"/>
                      </a:lnTo>
                      <a:lnTo>
                        <a:pt x="74" y="304"/>
                      </a:lnTo>
                      <a:close/>
                      <a:moveTo>
                        <a:pt x="74" y="300"/>
                      </a:moveTo>
                      <a:lnTo>
                        <a:pt x="74" y="309"/>
                      </a:lnTo>
                      <a:lnTo>
                        <a:pt x="76" y="313"/>
                      </a:lnTo>
                      <a:lnTo>
                        <a:pt x="74" y="313"/>
                      </a:lnTo>
                      <a:lnTo>
                        <a:pt x="74" y="311"/>
                      </a:lnTo>
                      <a:lnTo>
                        <a:pt x="74" y="315"/>
                      </a:lnTo>
                      <a:lnTo>
                        <a:pt x="72" y="315"/>
                      </a:lnTo>
                      <a:lnTo>
                        <a:pt x="72" y="309"/>
                      </a:lnTo>
                      <a:lnTo>
                        <a:pt x="72" y="304"/>
                      </a:lnTo>
                      <a:lnTo>
                        <a:pt x="74" y="300"/>
                      </a:lnTo>
                      <a:close/>
                      <a:moveTo>
                        <a:pt x="76" y="296"/>
                      </a:moveTo>
                      <a:lnTo>
                        <a:pt x="74" y="300"/>
                      </a:lnTo>
                      <a:lnTo>
                        <a:pt x="74" y="296"/>
                      </a:lnTo>
                      <a:lnTo>
                        <a:pt x="76" y="296"/>
                      </a:lnTo>
                      <a:close/>
                      <a:moveTo>
                        <a:pt x="81" y="298"/>
                      </a:moveTo>
                      <a:lnTo>
                        <a:pt x="81" y="296"/>
                      </a:lnTo>
                      <a:lnTo>
                        <a:pt x="81" y="298"/>
                      </a:lnTo>
                      <a:close/>
                      <a:moveTo>
                        <a:pt x="83" y="291"/>
                      </a:moveTo>
                      <a:lnTo>
                        <a:pt x="85" y="291"/>
                      </a:lnTo>
                      <a:lnTo>
                        <a:pt x="83" y="293"/>
                      </a:lnTo>
                      <a:lnTo>
                        <a:pt x="83" y="291"/>
                      </a:lnTo>
                      <a:close/>
                      <a:moveTo>
                        <a:pt x="78" y="289"/>
                      </a:moveTo>
                      <a:lnTo>
                        <a:pt x="78" y="293"/>
                      </a:lnTo>
                      <a:lnTo>
                        <a:pt x="78" y="291"/>
                      </a:lnTo>
                      <a:lnTo>
                        <a:pt x="78" y="289"/>
                      </a:lnTo>
                      <a:close/>
                      <a:moveTo>
                        <a:pt x="85" y="289"/>
                      </a:moveTo>
                      <a:lnTo>
                        <a:pt x="85" y="291"/>
                      </a:lnTo>
                      <a:lnTo>
                        <a:pt x="83" y="291"/>
                      </a:lnTo>
                      <a:lnTo>
                        <a:pt x="85" y="291"/>
                      </a:lnTo>
                      <a:lnTo>
                        <a:pt x="83" y="289"/>
                      </a:lnTo>
                      <a:lnTo>
                        <a:pt x="85" y="289"/>
                      </a:lnTo>
                      <a:close/>
                      <a:moveTo>
                        <a:pt x="103" y="289"/>
                      </a:moveTo>
                      <a:lnTo>
                        <a:pt x="101" y="289"/>
                      </a:lnTo>
                      <a:lnTo>
                        <a:pt x="103" y="289"/>
                      </a:lnTo>
                      <a:close/>
                      <a:moveTo>
                        <a:pt x="81" y="287"/>
                      </a:moveTo>
                      <a:lnTo>
                        <a:pt x="81" y="289"/>
                      </a:lnTo>
                      <a:lnTo>
                        <a:pt x="81" y="287"/>
                      </a:lnTo>
                      <a:close/>
                      <a:moveTo>
                        <a:pt x="101" y="289"/>
                      </a:moveTo>
                      <a:lnTo>
                        <a:pt x="103" y="289"/>
                      </a:lnTo>
                      <a:lnTo>
                        <a:pt x="101" y="291"/>
                      </a:lnTo>
                      <a:lnTo>
                        <a:pt x="101" y="293"/>
                      </a:lnTo>
                      <a:lnTo>
                        <a:pt x="105" y="293"/>
                      </a:lnTo>
                      <a:lnTo>
                        <a:pt x="105" y="296"/>
                      </a:lnTo>
                      <a:lnTo>
                        <a:pt x="105" y="298"/>
                      </a:lnTo>
                      <a:lnTo>
                        <a:pt x="105" y="300"/>
                      </a:lnTo>
                      <a:lnTo>
                        <a:pt x="107" y="300"/>
                      </a:lnTo>
                      <a:lnTo>
                        <a:pt x="107" y="302"/>
                      </a:lnTo>
                      <a:lnTo>
                        <a:pt x="107" y="304"/>
                      </a:lnTo>
                      <a:lnTo>
                        <a:pt x="105" y="309"/>
                      </a:lnTo>
                      <a:lnTo>
                        <a:pt x="107" y="309"/>
                      </a:lnTo>
                      <a:lnTo>
                        <a:pt x="107" y="311"/>
                      </a:lnTo>
                      <a:lnTo>
                        <a:pt x="109" y="311"/>
                      </a:lnTo>
                      <a:lnTo>
                        <a:pt x="109" y="315"/>
                      </a:lnTo>
                      <a:lnTo>
                        <a:pt x="112" y="318"/>
                      </a:lnTo>
                      <a:lnTo>
                        <a:pt x="109" y="318"/>
                      </a:lnTo>
                      <a:lnTo>
                        <a:pt x="109" y="320"/>
                      </a:lnTo>
                      <a:lnTo>
                        <a:pt x="107" y="331"/>
                      </a:lnTo>
                      <a:lnTo>
                        <a:pt x="107" y="335"/>
                      </a:lnTo>
                      <a:lnTo>
                        <a:pt x="112" y="342"/>
                      </a:lnTo>
                      <a:lnTo>
                        <a:pt x="109" y="349"/>
                      </a:lnTo>
                      <a:lnTo>
                        <a:pt x="107" y="349"/>
                      </a:lnTo>
                      <a:lnTo>
                        <a:pt x="105" y="351"/>
                      </a:lnTo>
                      <a:lnTo>
                        <a:pt x="105" y="353"/>
                      </a:lnTo>
                      <a:lnTo>
                        <a:pt x="107" y="351"/>
                      </a:lnTo>
                      <a:lnTo>
                        <a:pt x="107" y="353"/>
                      </a:lnTo>
                      <a:lnTo>
                        <a:pt x="105" y="355"/>
                      </a:lnTo>
                      <a:lnTo>
                        <a:pt x="103" y="355"/>
                      </a:lnTo>
                      <a:lnTo>
                        <a:pt x="103" y="358"/>
                      </a:lnTo>
                      <a:lnTo>
                        <a:pt x="103" y="362"/>
                      </a:lnTo>
                      <a:lnTo>
                        <a:pt x="101" y="360"/>
                      </a:lnTo>
                      <a:lnTo>
                        <a:pt x="96" y="355"/>
                      </a:lnTo>
                      <a:lnTo>
                        <a:pt x="98" y="353"/>
                      </a:lnTo>
                      <a:lnTo>
                        <a:pt x="96" y="355"/>
                      </a:lnTo>
                      <a:lnTo>
                        <a:pt x="94" y="353"/>
                      </a:lnTo>
                      <a:lnTo>
                        <a:pt x="92" y="349"/>
                      </a:lnTo>
                      <a:lnTo>
                        <a:pt x="89" y="349"/>
                      </a:lnTo>
                      <a:lnTo>
                        <a:pt x="92" y="353"/>
                      </a:lnTo>
                      <a:lnTo>
                        <a:pt x="98" y="358"/>
                      </a:lnTo>
                      <a:lnTo>
                        <a:pt x="101" y="360"/>
                      </a:lnTo>
                      <a:lnTo>
                        <a:pt x="98" y="358"/>
                      </a:lnTo>
                      <a:lnTo>
                        <a:pt x="96" y="360"/>
                      </a:lnTo>
                      <a:lnTo>
                        <a:pt x="94" y="358"/>
                      </a:lnTo>
                      <a:lnTo>
                        <a:pt x="92" y="358"/>
                      </a:lnTo>
                      <a:lnTo>
                        <a:pt x="89" y="358"/>
                      </a:lnTo>
                      <a:lnTo>
                        <a:pt x="85" y="358"/>
                      </a:lnTo>
                      <a:lnTo>
                        <a:pt x="85" y="353"/>
                      </a:lnTo>
                      <a:lnTo>
                        <a:pt x="85" y="351"/>
                      </a:lnTo>
                      <a:lnTo>
                        <a:pt x="85" y="353"/>
                      </a:lnTo>
                      <a:lnTo>
                        <a:pt x="85" y="358"/>
                      </a:lnTo>
                      <a:lnTo>
                        <a:pt x="89" y="358"/>
                      </a:lnTo>
                      <a:lnTo>
                        <a:pt x="89" y="360"/>
                      </a:lnTo>
                      <a:lnTo>
                        <a:pt x="92" y="362"/>
                      </a:lnTo>
                      <a:lnTo>
                        <a:pt x="94" y="367"/>
                      </a:lnTo>
                      <a:lnTo>
                        <a:pt x="98" y="369"/>
                      </a:lnTo>
                      <a:lnTo>
                        <a:pt x="98" y="371"/>
                      </a:lnTo>
                      <a:lnTo>
                        <a:pt x="96" y="371"/>
                      </a:lnTo>
                      <a:lnTo>
                        <a:pt x="101" y="373"/>
                      </a:lnTo>
                      <a:lnTo>
                        <a:pt x="98" y="373"/>
                      </a:lnTo>
                      <a:lnTo>
                        <a:pt x="96" y="375"/>
                      </a:lnTo>
                      <a:lnTo>
                        <a:pt x="94" y="373"/>
                      </a:lnTo>
                      <a:lnTo>
                        <a:pt x="89" y="375"/>
                      </a:lnTo>
                      <a:lnTo>
                        <a:pt x="87" y="373"/>
                      </a:lnTo>
                      <a:lnTo>
                        <a:pt x="85" y="375"/>
                      </a:lnTo>
                      <a:lnTo>
                        <a:pt x="81" y="373"/>
                      </a:lnTo>
                      <a:lnTo>
                        <a:pt x="78" y="378"/>
                      </a:lnTo>
                      <a:lnTo>
                        <a:pt x="76" y="375"/>
                      </a:lnTo>
                      <a:lnTo>
                        <a:pt x="74" y="375"/>
                      </a:lnTo>
                      <a:lnTo>
                        <a:pt x="72" y="373"/>
                      </a:lnTo>
                      <a:lnTo>
                        <a:pt x="72" y="367"/>
                      </a:lnTo>
                      <a:lnTo>
                        <a:pt x="72" y="360"/>
                      </a:lnTo>
                      <a:lnTo>
                        <a:pt x="72" y="355"/>
                      </a:lnTo>
                      <a:lnTo>
                        <a:pt x="72" y="353"/>
                      </a:lnTo>
                      <a:lnTo>
                        <a:pt x="72" y="349"/>
                      </a:lnTo>
                      <a:lnTo>
                        <a:pt x="72" y="347"/>
                      </a:lnTo>
                      <a:lnTo>
                        <a:pt x="72" y="340"/>
                      </a:lnTo>
                      <a:lnTo>
                        <a:pt x="72" y="333"/>
                      </a:lnTo>
                      <a:lnTo>
                        <a:pt x="69" y="333"/>
                      </a:lnTo>
                      <a:lnTo>
                        <a:pt x="69" y="331"/>
                      </a:lnTo>
                      <a:lnTo>
                        <a:pt x="72" y="333"/>
                      </a:lnTo>
                      <a:lnTo>
                        <a:pt x="74" y="327"/>
                      </a:lnTo>
                      <a:lnTo>
                        <a:pt x="74" y="329"/>
                      </a:lnTo>
                      <a:lnTo>
                        <a:pt x="76" y="329"/>
                      </a:lnTo>
                      <a:lnTo>
                        <a:pt x="76" y="324"/>
                      </a:lnTo>
                      <a:lnTo>
                        <a:pt x="78" y="324"/>
                      </a:lnTo>
                      <a:lnTo>
                        <a:pt x="83" y="324"/>
                      </a:lnTo>
                      <a:lnTo>
                        <a:pt x="83" y="329"/>
                      </a:lnTo>
                      <a:lnTo>
                        <a:pt x="83" y="331"/>
                      </a:lnTo>
                      <a:lnTo>
                        <a:pt x="83" y="327"/>
                      </a:lnTo>
                      <a:lnTo>
                        <a:pt x="85" y="322"/>
                      </a:lnTo>
                      <a:lnTo>
                        <a:pt x="83" y="318"/>
                      </a:lnTo>
                      <a:lnTo>
                        <a:pt x="83" y="320"/>
                      </a:lnTo>
                      <a:lnTo>
                        <a:pt x="81" y="322"/>
                      </a:lnTo>
                      <a:lnTo>
                        <a:pt x="76" y="322"/>
                      </a:lnTo>
                      <a:lnTo>
                        <a:pt x="76" y="320"/>
                      </a:lnTo>
                      <a:lnTo>
                        <a:pt x="78" y="320"/>
                      </a:lnTo>
                      <a:lnTo>
                        <a:pt x="76" y="318"/>
                      </a:lnTo>
                      <a:lnTo>
                        <a:pt x="78" y="315"/>
                      </a:lnTo>
                      <a:lnTo>
                        <a:pt x="76" y="313"/>
                      </a:lnTo>
                      <a:lnTo>
                        <a:pt x="74" y="307"/>
                      </a:lnTo>
                      <a:lnTo>
                        <a:pt x="74" y="302"/>
                      </a:lnTo>
                      <a:lnTo>
                        <a:pt x="76" y="300"/>
                      </a:lnTo>
                      <a:lnTo>
                        <a:pt x="76" y="304"/>
                      </a:lnTo>
                      <a:lnTo>
                        <a:pt x="76" y="300"/>
                      </a:lnTo>
                      <a:lnTo>
                        <a:pt x="78" y="302"/>
                      </a:lnTo>
                      <a:lnTo>
                        <a:pt x="78" y="300"/>
                      </a:lnTo>
                      <a:lnTo>
                        <a:pt x="81" y="298"/>
                      </a:lnTo>
                      <a:lnTo>
                        <a:pt x="81" y="296"/>
                      </a:lnTo>
                      <a:lnTo>
                        <a:pt x="83" y="300"/>
                      </a:lnTo>
                      <a:lnTo>
                        <a:pt x="83" y="304"/>
                      </a:lnTo>
                      <a:lnTo>
                        <a:pt x="83" y="302"/>
                      </a:lnTo>
                      <a:lnTo>
                        <a:pt x="83" y="300"/>
                      </a:lnTo>
                      <a:lnTo>
                        <a:pt x="81" y="296"/>
                      </a:lnTo>
                      <a:lnTo>
                        <a:pt x="83" y="296"/>
                      </a:lnTo>
                      <a:lnTo>
                        <a:pt x="83" y="298"/>
                      </a:lnTo>
                      <a:lnTo>
                        <a:pt x="83" y="296"/>
                      </a:lnTo>
                      <a:lnTo>
                        <a:pt x="85" y="296"/>
                      </a:lnTo>
                      <a:lnTo>
                        <a:pt x="85" y="293"/>
                      </a:lnTo>
                      <a:lnTo>
                        <a:pt x="87" y="291"/>
                      </a:lnTo>
                      <a:lnTo>
                        <a:pt x="89" y="291"/>
                      </a:lnTo>
                      <a:lnTo>
                        <a:pt x="89" y="293"/>
                      </a:lnTo>
                      <a:lnTo>
                        <a:pt x="92" y="291"/>
                      </a:lnTo>
                      <a:lnTo>
                        <a:pt x="92" y="293"/>
                      </a:lnTo>
                      <a:lnTo>
                        <a:pt x="96" y="293"/>
                      </a:lnTo>
                      <a:lnTo>
                        <a:pt x="96" y="291"/>
                      </a:lnTo>
                      <a:lnTo>
                        <a:pt x="98" y="291"/>
                      </a:lnTo>
                      <a:lnTo>
                        <a:pt x="101" y="287"/>
                      </a:lnTo>
                      <a:lnTo>
                        <a:pt x="101" y="289"/>
                      </a:lnTo>
                      <a:close/>
                      <a:moveTo>
                        <a:pt x="83" y="287"/>
                      </a:moveTo>
                      <a:lnTo>
                        <a:pt x="83" y="289"/>
                      </a:lnTo>
                      <a:lnTo>
                        <a:pt x="81" y="287"/>
                      </a:lnTo>
                      <a:lnTo>
                        <a:pt x="83" y="287"/>
                      </a:lnTo>
                      <a:close/>
                      <a:moveTo>
                        <a:pt x="96" y="287"/>
                      </a:moveTo>
                      <a:lnTo>
                        <a:pt x="98" y="287"/>
                      </a:lnTo>
                      <a:lnTo>
                        <a:pt x="96" y="287"/>
                      </a:lnTo>
                      <a:lnTo>
                        <a:pt x="96" y="289"/>
                      </a:lnTo>
                      <a:lnTo>
                        <a:pt x="94" y="289"/>
                      </a:lnTo>
                      <a:lnTo>
                        <a:pt x="94" y="287"/>
                      </a:lnTo>
                      <a:lnTo>
                        <a:pt x="96" y="287"/>
                      </a:lnTo>
                      <a:close/>
                      <a:moveTo>
                        <a:pt x="98" y="284"/>
                      </a:moveTo>
                      <a:lnTo>
                        <a:pt x="98" y="287"/>
                      </a:lnTo>
                      <a:lnTo>
                        <a:pt x="98" y="284"/>
                      </a:lnTo>
                      <a:close/>
                      <a:moveTo>
                        <a:pt x="67" y="282"/>
                      </a:moveTo>
                      <a:lnTo>
                        <a:pt x="67" y="284"/>
                      </a:lnTo>
                      <a:lnTo>
                        <a:pt x="67" y="282"/>
                      </a:lnTo>
                      <a:close/>
                      <a:moveTo>
                        <a:pt x="72" y="278"/>
                      </a:moveTo>
                      <a:lnTo>
                        <a:pt x="74" y="280"/>
                      </a:lnTo>
                      <a:lnTo>
                        <a:pt x="74" y="284"/>
                      </a:lnTo>
                      <a:lnTo>
                        <a:pt x="74" y="287"/>
                      </a:lnTo>
                      <a:lnTo>
                        <a:pt x="74" y="293"/>
                      </a:lnTo>
                      <a:lnTo>
                        <a:pt x="72" y="293"/>
                      </a:lnTo>
                      <a:lnTo>
                        <a:pt x="74" y="296"/>
                      </a:lnTo>
                      <a:lnTo>
                        <a:pt x="72" y="300"/>
                      </a:lnTo>
                      <a:lnTo>
                        <a:pt x="67" y="300"/>
                      </a:lnTo>
                      <a:lnTo>
                        <a:pt x="67" y="302"/>
                      </a:lnTo>
                      <a:lnTo>
                        <a:pt x="69" y="300"/>
                      </a:lnTo>
                      <a:lnTo>
                        <a:pt x="69" y="302"/>
                      </a:lnTo>
                      <a:lnTo>
                        <a:pt x="67" y="304"/>
                      </a:lnTo>
                      <a:lnTo>
                        <a:pt x="67" y="307"/>
                      </a:lnTo>
                      <a:lnTo>
                        <a:pt x="65" y="296"/>
                      </a:lnTo>
                      <a:lnTo>
                        <a:pt x="67" y="293"/>
                      </a:lnTo>
                      <a:lnTo>
                        <a:pt x="60" y="293"/>
                      </a:lnTo>
                      <a:lnTo>
                        <a:pt x="67" y="293"/>
                      </a:lnTo>
                      <a:lnTo>
                        <a:pt x="67" y="289"/>
                      </a:lnTo>
                      <a:lnTo>
                        <a:pt x="63" y="289"/>
                      </a:lnTo>
                      <a:lnTo>
                        <a:pt x="67" y="289"/>
                      </a:lnTo>
                      <a:lnTo>
                        <a:pt x="69" y="284"/>
                      </a:lnTo>
                      <a:lnTo>
                        <a:pt x="67" y="284"/>
                      </a:lnTo>
                      <a:lnTo>
                        <a:pt x="67" y="282"/>
                      </a:lnTo>
                      <a:lnTo>
                        <a:pt x="69" y="278"/>
                      </a:lnTo>
                      <a:lnTo>
                        <a:pt x="72" y="278"/>
                      </a:lnTo>
                      <a:close/>
                      <a:moveTo>
                        <a:pt x="116" y="278"/>
                      </a:moveTo>
                      <a:lnTo>
                        <a:pt x="112" y="282"/>
                      </a:lnTo>
                      <a:lnTo>
                        <a:pt x="112" y="284"/>
                      </a:lnTo>
                      <a:lnTo>
                        <a:pt x="112" y="287"/>
                      </a:lnTo>
                      <a:lnTo>
                        <a:pt x="109" y="284"/>
                      </a:lnTo>
                      <a:lnTo>
                        <a:pt x="107" y="284"/>
                      </a:lnTo>
                      <a:lnTo>
                        <a:pt x="109" y="284"/>
                      </a:lnTo>
                      <a:lnTo>
                        <a:pt x="109" y="282"/>
                      </a:lnTo>
                      <a:lnTo>
                        <a:pt x="107" y="282"/>
                      </a:lnTo>
                      <a:lnTo>
                        <a:pt x="107" y="280"/>
                      </a:lnTo>
                      <a:lnTo>
                        <a:pt x="109" y="280"/>
                      </a:lnTo>
                      <a:lnTo>
                        <a:pt x="107" y="280"/>
                      </a:lnTo>
                      <a:lnTo>
                        <a:pt x="109" y="278"/>
                      </a:lnTo>
                      <a:lnTo>
                        <a:pt x="109" y="280"/>
                      </a:lnTo>
                      <a:lnTo>
                        <a:pt x="112" y="278"/>
                      </a:lnTo>
                      <a:lnTo>
                        <a:pt x="116" y="278"/>
                      </a:lnTo>
                      <a:close/>
                      <a:moveTo>
                        <a:pt x="112" y="278"/>
                      </a:moveTo>
                      <a:lnTo>
                        <a:pt x="112" y="276"/>
                      </a:lnTo>
                      <a:lnTo>
                        <a:pt x="112" y="278"/>
                      </a:lnTo>
                      <a:close/>
                      <a:moveTo>
                        <a:pt x="103" y="276"/>
                      </a:moveTo>
                      <a:lnTo>
                        <a:pt x="101" y="276"/>
                      </a:lnTo>
                      <a:lnTo>
                        <a:pt x="103" y="276"/>
                      </a:lnTo>
                      <a:close/>
                      <a:moveTo>
                        <a:pt x="103" y="273"/>
                      </a:moveTo>
                      <a:lnTo>
                        <a:pt x="105" y="273"/>
                      </a:lnTo>
                      <a:lnTo>
                        <a:pt x="105" y="278"/>
                      </a:lnTo>
                      <a:lnTo>
                        <a:pt x="103" y="276"/>
                      </a:lnTo>
                      <a:lnTo>
                        <a:pt x="103" y="273"/>
                      </a:lnTo>
                      <a:close/>
                      <a:moveTo>
                        <a:pt x="103" y="271"/>
                      </a:moveTo>
                      <a:lnTo>
                        <a:pt x="103" y="269"/>
                      </a:lnTo>
                      <a:lnTo>
                        <a:pt x="103" y="271"/>
                      </a:lnTo>
                      <a:close/>
                      <a:moveTo>
                        <a:pt x="103" y="269"/>
                      </a:moveTo>
                      <a:lnTo>
                        <a:pt x="103" y="267"/>
                      </a:lnTo>
                      <a:lnTo>
                        <a:pt x="103" y="269"/>
                      </a:lnTo>
                      <a:close/>
                      <a:moveTo>
                        <a:pt x="76" y="262"/>
                      </a:moveTo>
                      <a:lnTo>
                        <a:pt x="76" y="264"/>
                      </a:lnTo>
                      <a:lnTo>
                        <a:pt x="76" y="262"/>
                      </a:lnTo>
                      <a:close/>
                      <a:moveTo>
                        <a:pt x="74" y="262"/>
                      </a:moveTo>
                      <a:lnTo>
                        <a:pt x="72" y="267"/>
                      </a:lnTo>
                      <a:lnTo>
                        <a:pt x="72" y="262"/>
                      </a:lnTo>
                      <a:lnTo>
                        <a:pt x="74" y="262"/>
                      </a:lnTo>
                      <a:close/>
                      <a:moveTo>
                        <a:pt x="85" y="251"/>
                      </a:moveTo>
                      <a:lnTo>
                        <a:pt x="85" y="253"/>
                      </a:lnTo>
                      <a:lnTo>
                        <a:pt x="85" y="251"/>
                      </a:lnTo>
                      <a:close/>
                      <a:moveTo>
                        <a:pt x="116" y="229"/>
                      </a:moveTo>
                      <a:lnTo>
                        <a:pt x="118" y="229"/>
                      </a:lnTo>
                      <a:lnTo>
                        <a:pt x="118" y="233"/>
                      </a:lnTo>
                      <a:lnTo>
                        <a:pt x="116" y="231"/>
                      </a:lnTo>
                      <a:lnTo>
                        <a:pt x="116" y="229"/>
                      </a:lnTo>
                      <a:close/>
                      <a:moveTo>
                        <a:pt x="121" y="229"/>
                      </a:moveTo>
                      <a:lnTo>
                        <a:pt x="118" y="227"/>
                      </a:lnTo>
                      <a:lnTo>
                        <a:pt x="121" y="227"/>
                      </a:lnTo>
                      <a:lnTo>
                        <a:pt x="121" y="229"/>
                      </a:lnTo>
                      <a:close/>
                      <a:moveTo>
                        <a:pt x="96" y="218"/>
                      </a:moveTo>
                      <a:lnTo>
                        <a:pt x="94" y="218"/>
                      </a:lnTo>
                      <a:lnTo>
                        <a:pt x="96" y="218"/>
                      </a:lnTo>
                      <a:close/>
                      <a:moveTo>
                        <a:pt x="87" y="218"/>
                      </a:moveTo>
                      <a:lnTo>
                        <a:pt x="89" y="218"/>
                      </a:lnTo>
                      <a:lnTo>
                        <a:pt x="87" y="220"/>
                      </a:lnTo>
                      <a:lnTo>
                        <a:pt x="87" y="218"/>
                      </a:lnTo>
                      <a:close/>
                      <a:moveTo>
                        <a:pt x="125" y="216"/>
                      </a:moveTo>
                      <a:lnTo>
                        <a:pt x="125" y="218"/>
                      </a:lnTo>
                      <a:lnTo>
                        <a:pt x="125" y="216"/>
                      </a:lnTo>
                      <a:close/>
                      <a:moveTo>
                        <a:pt x="127" y="213"/>
                      </a:moveTo>
                      <a:lnTo>
                        <a:pt x="130" y="216"/>
                      </a:lnTo>
                      <a:lnTo>
                        <a:pt x="127" y="216"/>
                      </a:lnTo>
                      <a:lnTo>
                        <a:pt x="127" y="213"/>
                      </a:lnTo>
                      <a:close/>
                      <a:moveTo>
                        <a:pt x="92" y="213"/>
                      </a:moveTo>
                      <a:lnTo>
                        <a:pt x="92" y="216"/>
                      </a:lnTo>
                      <a:lnTo>
                        <a:pt x="89" y="216"/>
                      </a:lnTo>
                      <a:lnTo>
                        <a:pt x="89" y="213"/>
                      </a:lnTo>
                      <a:lnTo>
                        <a:pt x="92" y="213"/>
                      </a:lnTo>
                      <a:close/>
                      <a:moveTo>
                        <a:pt x="297" y="211"/>
                      </a:moveTo>
                      <a:lnTo>
                        <a:pt x="297" y="213"/>
                      </a:lnTo>
                      <a:lnTo>
                        <a:pt x="294" y="216"/>
                      </a:lnTo>
                      <a:lnTo>
                        <a:pt x="292" y="213"/>
                      </a:lnTo>
                      <a:lnTo>
                        <a:pt x="294" y="211"/>
                      </a:lnTo>
                      <a:lnTo>
                        <a:pt x="297" y="211"/>
                      </a:lnTo>
                      <a:close/>
                      <a:moveTo>
                        <a:pt x="103" y="202"/>
                      </a:moveTo>
                      <a:lnTo>
                        <a:pt x="103" y="204"/>
                      </a:lnTo>
                      <a:lnTo>
                        <a:pt x="103" y="202"/>
                      </a:lnTo>
                      <a:close/>
                      <a:moveTo>
                        <a:pt x="101" y="200"/>
                      </a:moveTo>
                      <a:lnTo>
                        <a:pt x="103" y="200"/>
                      </a:lnTo>
                      <a:lnTo>
                        <a:pt x="101" y="200"/>
                      </a:lnTo>
                      <a:close/>
                      <a:moveTo>
                        <a:pt x="116" y="198"/>
                      </a:moveTo>
                      <a:lnTo>
                        <a:pt x="114" y="198"/>
                      </a:lnTo>
                      <a:lnTo>
                        <a:pt x="116" y="198"/>
                      </a:lnTo>
                      <a:close/>
                      <a:moveTo>
                        <a:pt x="123" y="196"/>
                      </a:moveTo>
                      <a:lnTo>
                        <a:pt x="123" y="198"/>
                      </a:lnTo>
                      <a:lnTo>
                        <a:pt x="121" y="196"/>
                      </a:lnTo>
                      <a:lnTo>
                        <a:pt x="123" y="196"/>
                      </a:lnTo>
                      <a:close/>
                      <a:moveTo>
                        <a:pt x="118" y="196"/>
                      </a:moveTo>
                      <a:lnTo>
                        <a:pt x="121" y="202"/>
                      </a:lnTo>
                      <a:lnTo>
                        <a:pt x="118" y="211"/>
                      </a:lnTo>
                      <a:lnTo>
                        <a:pt x="116" y="211"/>
                      </a:lnTo>
                      <a:lnTo>
                        <a:pt x="118" y="211"/>
                      </a:lnTo>
                      <a:lnTo>
                        <a:pt x="118" y="216"/>
                      </a:lnTo>
                      <a:lnTo>
                        <a:pt x="116" y="216"/>
                      </a:lnTo>
                      <a:lnTo>
                        <a:pt x="121" y="216"/>
                      </a:lnTo>
                      <a:lnTo>
                        <a:pt x="118" y="218"/>
                      </a:lnTo>
                      <a:lnTo>
                        <a:pt x="121" y="220"/>
                      </a:lnTo>
                      <a:lnTo>
                        <a:pt x="123" y="216"/>
                      </a:lnTo>
                      <a:lnTo>
                        <a:pt x="123" y="220"/>
                      </a:lnTo>
                      <a:lnTo>
                        <a:pt x="125" y="218"/>
                      </a:lnTo>
                      <a:lnTo>
                        <a:pt x="123" y="220"/>
                      </a:lnTo>
                      <a:lnTo>
                        <a:pt x="121" y="222"/>
                      </a:lnTo>
                      <a:lnTo>
                        <a:pt x="118" y="224"/>
                      </a:lnTo>
                      <a:lnTo>
                        <a:pt x="121" y="222"/>
                      </a:lnTo>
                      <a:lnTo>
                        <a:pt x="123" y="222"/>
                      </a:lnTo>
                      <a:lnTo>
                        <a:pt x="125" y="227"/>
                      </a:lnTo>
                      <a:lnTo>
                        <a:pt x="127" y="229"/>
                      </a:lnTo>
                      <a:lnTo>
                        <a:pt x="125" y="229"/>
                      </a:lnTo>
                      <a:lnTo>
                        <a:pt x="123" y="233"/>
                      </a:lnTo>
                      <a:lnTo>
                        <a:pt x="123" y="229"/>
                      </a:lnTo>
                      <a:lnTo>
                        <a:pt x="121" y="231"/>
                      </a:lnTo>
                      <a:lnTo>
                        <a:pt x="121" y="227"/>
                      </a:lnTo>
                      <a:lnTo>
                        <a:pt x="121" y="224"/>
                      </a:lnTo>
                      <a:lnTo>
                        <a:pt x="118" y="224"/>
                      </a:lnTo>
                      <a:lnTo>
                        <a:pt x="121" y="227"/>
                      </a:lnTo>
                      <a:lnTo>
                        <a:pt x="118" y="227"/>
                      </a:lnTo>
                      <a:lnTo>
                        <a:pt x="114" y="227"/>
                      </a:lnTo>
                      <a:lnTo>
                        <a:pt x="112" y="229"/>
                      </a:lnTo>
                      <a:lnTo>
                        <a:pt x="109" y="224"/>
                      </a:lnTo>
                      <a:lnTo>
                        <a:pt x="107" y="227"/>
                      </a:lnTo>
                      <a:lnTo>
                        <a:pt x="109" y="231"/>
                      </a:lnTo>
                      <a:lnTo>
                        <a:pt x="114" y="233"/>
                      </a:lnTo>
                      <a:lnTo>
                        <a:pt x="116" y="231"/>
                      </a:lnTo>
                      <a:lnTo>
                        <a:pt x="116" y="233"/>
                      </a:lnTo>
                      <a:lnTo>
                        <a:pt x="118" y="236"/>
                      </a:lnTo>
                      <a:lnTo>
                        <a:pt x="116" y="236"/>
                      </a:lnTo>
                      <a:lnTo>
                        <a:pt x="116" y="238"/>
                      </a:lnTo>
                      <a:lnTo>
                        <a:pt x="121" y="236"/>
                      </a:lnTo>
                      <a:lnTo>
                        <a:pt x="121" y="238"/>
                      </a:lnTo>
                      <a:lnTo>
                        <a:pt x="121" y="240"/>
                      </a:lnTo>
                      <a:lnTo>
                        <a:pt x="123" y="238"/>
                      </a:lnTo>
                      <a:lnTo>
                        <a:pt x="123" y="244"/>
                      </a:lnTo>
                      <a:lnTo>
                        <a:pt x="121" y="244"/>
                      </a:lnTo>
                      <a:lnTo>
                        <a:pt x="121" y="247"/>
                      </a:lnTo>
                      <a:lnTo>
                        <a:pt x="118" y="251"/>
                      </a:lnTo>
                      <a:lnTo>
                        <a:pt x="118" y="264"/>
                      </a:lnTo>
                      <a:lnTo>
                        <a:pt x="114" y="273"/>
                      </a:lnTo>
                      <a:lnTo>
                        <a:pt x="114" y="271"/>
                      </a:lnTo>
                      <a:lnTo>
                        <a:pt x="112" y="273"/>
                      </a:lnTo>
                      <a:lnTo>
                        <a:pt x="109" y="271"/>
                      </a:lnTo>
                      <a:lnTo>
                        <a:pt x="112" y="276"/>
                      </a:lnTo>
                      <a:lnTo>
                        <a:pt x="109" y="273"/>
                      </a:lnTo>
                      <a:lnTo>
                        <a:pt x="105" y="271"/>
                      </a:lnTo>
                      <a:lnTo>
                        <a:pt x="105" y="269"/>
                      </a:lnTo>
                      <a:lnTo>
                        <a:pt x="105" y="264"/>
                      </a:lnTo>
                      <a:lnTo>
                        <a:pt x="105" y="269"/>
                      </a:lnTo>
                      <a:lnTo>
                        <a:pt x="103" y="269"/>
                      </a:lnTo>
                      <a:lnTo>
                        <a:pt x="103" y="267"/>
                      </a:lnTo>
                      <a:lnTo>
                        <a:pt x="101" y="269"/>
                      </a:lnTo>
                      <a:lnTo>
                        <a:pt x="98" y="269"/>
                      </a:lnTo>
                      <a:lnTo>
                        <a:pt x="98" y="271"/>
                      </a:lnTo>
                      <a:lnTo>
                        <a:pt x="101" y="269"/>
                      </a:lnTo>
                      <a:lnTo>
                        <a:pt x="103" y="269"/>
                      </a:lnTo>
                      <a:lnTo>
                        <a:pt x="101" y="273"/>
                      </a:lnTo>
                      <a:lnTo>
                        <a:pt x="101" y="276"/>
                      </a:lnTo>
                      <a:lnTo>
                        <a:pt x="103" y="276"/>
                      </a:lnTo>
                      <a:lnTo>
                        <a:pt x="103" y="278"/>
                      </a:lnTo>
                      <a:lnTo>
                        <a:pt x="105" y="278"/>
                      </a:lnTo>
                      <a:lnTo>
                        <a:pt x="105" y="280"/>
                      </a:lnTo>
                      <a:lnTo>
                        <a:pt x="105" y="282"/>
                      </a:lnTo>
                      <a:lnTo>
                        <a:pt x="103" y="282"/>
                      </a:lnTo>
                      <a:lnTo>
                        <a:pt x="103" y="284"/>
                      </a:lnTo>
                      <a:lnTo>
                        <a:pt x="101" y="278"/>
                      </a:lnTo>
                      <a:lnTo>
                        <a:pt x="98" y="280"/>
                      </a:lnTo>
                      <a:lnTo>
                        <a:pt x="96" y="284"/>
                      </a:lnTo>
                      <a:lnTo>
                        <a:pt x="94" y="287"/>
                      </a:lnTo>
                      <a:lnTo>
                        <a:pt x="94" y="291"/>
                      </a:lnTo>
                      <a:lnTo>
                        <a:pt x="96" y="289"/>
                      </a:lnTo>
                      <a:lnTo>
                        <a:pt x="96" y="293"/>
                      </a:lnTo>
                      <a:lnTo>
                        <a:pt x="92" y="293"/>
                      </a:lnTo>
                      <a:lnTo>
                        <a:pt x="92" y="291"/>
                      </a:lnTo>
                      <a:lnTo>
                        <a:pt x="89" y="293"/>
                      </a:lnTo>
                      <a:lnTo>
                        <a:pt x="89" y="291"/>
                      </a:lnTo>
                      <a:lnTo>
                        <a:pt x="85" y="291"/>
                      </a:lnTo>
                      <a:lnTo>
                        <a:pt x="85" y="289"/>
                      </a:lnTo>
                      <a:lnTo>
                        <a:pt x="85" y="287"/>
                      </a:lnTo>
                      <a:lnTo>
                        <a:pt x="85" y="284"/>
                      </a:lnTo>
                      <a:lnTo>
                        <a:pt x="85" y="282"/>
                      </a:lnTo>
                      <a:lnTo>
                        <a:pt x="85" y="278"/>
                      </a:lnTo>
                      <a:lnTo>
                        <a:pt x="87" y="280"/>
                      </a:lnTo>
                      <a:lnTo>
                        <a:pt x="87" y="278"/>
                      </a:lnTo>
                      <a:lnTo>
                        <a:pt x="89" y="276"/>
                      </a:lnTo>
                      <a:lnTo>
                        <a:pt x="87" y="276"/>
                      </a:lnTo>
                      <a:lnTo>
                        <a:pt x="85" y="273"/>
                      </a:lnTo>
                      <a:lnTo>
                        <a:pt x="85" y="264"/>
                      </a:lnTo>
                      <a:lnTo>
                        <a:pt x="87" y="267"/>
                      </a:lnTo>
                      <a:lnTo>
                        <a:pt x="87" y="262"/>
                      </a:lnTo>
                      <a:lnTo>
                        <a:pt x="89" y="262"/>
                      </a:lnTo>
                      <a:lnTo>
                        <a:pt x="89" y="260"/>
                      </a:lnTo>
                      <a:lnTo>
                        <a:pt x="87" y="260"/>
                      </a:lnTo>
                      <a:lnTo>
                        <a:pt x="87" y="258"/>
                      </a:lnTo>
                      <a:lnTo>
                        <a:pt x="89" y="258"/>
                      </a:lnTo>
                      <a:lnTo>
                        <a:pt x="92" y="258"/>
                      </a:lnTo>
                      <a:lnTo>
                        <a:pt x="87" y="256"/>
                      </a:lnTo>
                      <a:lnTo>
                        <a:pt x="87" y="251"/>
                      </a:lnTo>
                      <a:lnTo>
                        <a:pt x="92" y="251"/>
                      </a:lnTo>
                      <a:lnTo>
                        <a:pt x="89" y="251"/>
                      </a:lnTo>
                      <a:lnTo>
                        <a:pt x="89" y="249"/>
                      </a:lnTo>
                      <a:lnTo>
                        <a:pt x="87" y="249"/>
                      </a:lnTo>
                      <a:lnTo>
                        <a:pt x="89" y="247"/>
                      </a:lnTo>
                      <a:lnTo>
                        <a:pt x="89" y="242"/>
                      </a:lnTo>
                      <a:lnTo>
                        <a:pt x="92" y="242"/>
                      </a:lnTo>
                      <a:lnTo>
                        <a:pt x="94" y="240"/>
                      </a:lnTo>
                      <a:lnTo>
                        <a:pt x="92" y="240"/>
                      </a:lnTo>
                      <a:lnTo>
                        <a:pt x="89" y="238"/>
                      </a:lnTo>
                      <a:lnTo>
                        <a:pt x="89" y="236"/>
                      </a:lnTo>
                      <a:lnTo>
                        <a:pt x="92" y="236"/>
                      </a:lnTo>
                      <a:lnTo>
                        <a:pt x="92" y="233"/>
                      </a:lnTo>
                      <a:lnTo>
                        <a:pt x="89" y="233"/>
                      </a:lnTo>
                      <a:lnTo>
                        <a:pt x="89" y="231"/>
                      </a:lnTo>
                      <a:lnTo>
                        <a:pt x="89" y="229"/>
                      </a:lnTo>
                      <a:lnTo>
                        <a:pt x="92" y="229"/>
                      </a:lnTo>
                      <a:lnTo>
                        <a:pt x="92" y="222"/>
                      </a:lnTo>
                      <a:lnTo>
                        <a:pt x="94" y="224"/>
                      </a:lnTo>
                      <a:lnTo>
                        <a:pt x="96" y="222"/>
                      </a:lnTo>
                      <a:lnTo>
                        <a:pt x="92" y="220"/>
                      </a:lnTo>
                      <a:lnTo>
                        <a:pt x="94" y="218"/>
                      </a:lnTo>
                      <a:lnTo>
                        <a:pt x="96" y="220"/>
                      </a:lnTo>
                      <a:lnTo>
                        <a:pt x="96" y="218"/>
                      </a:lnTo>
                      <a:lnTo>
                        <a:pt x="96" y="216"/>
                      </a:lnTo>
                      <a:lnTo>
                        <a:pt x="98" y="216"/>
                      </a:lnTo>
                      <a:lnTo>
                        <a:pt x="96" y="213"/>
                      </a:lnTo>
                      <a:lnTo>
                        <a:pt x="96" y="209"/>
                      </a:lnTo>
                      <a:lnTo>
                        <a:pt x="101" y="209"/>
                      </a:lnTo>
                      <a:lnTo>
                        <a:pt x="101" y="207"/>
                      </a:lnTo>
                      <a:lnTo>
                        <a:pt x="105" y="204"/>
                      </a:lnTo>
                      <a:lnTo>
                        <a:pt x="103" y="204"/>
                      </a:lnTo>
                      <a:lnTo>
                        <a:pt x="105" y="202"/>
                      </a:lnTo>
                      <a:lnTo>
                        <a:pt x="103" y="202"/>
                      </a:lnTo>
                      <a:lnTo>
                        <a:pt x="103" y="200"/>
                      </a:lnTo>
                      <a:lnTo>
                        <a:pt x="109" y="200"/>
                      </a:lnTo>
                      <a:lnTo>
                        <a:pt x="112" y="202"/>
                      </a:lnTo>
                      <a:lnTo>
                        <a:pt x="114" y="200"/>
                      </a:lnTo>
                      <a:lnTo>
                        <a:pt x="112" y="198"/>
                      </a:lnTo>
                      <a:lnTo>
                        <a:pt x="112" y="196"/>
                      </a:lnTo>
                      <a:lnTo>
                        <a:pt x="114" y="196"/>
                      </a:lnTo>
                      <a:lnTo>
                        <a:pt x="116" y="200"/>
                      </a:lnTo>
                      <a:lnTo>
                        <a:pt x="116" y="196"/>
                      </a:lnTo>
                      <a:lnTo>
                        <a:pt x="118" y="193"/>
                      </a:lnTo>
                      <a:lnTo>
                        <a:pt x="118" y="196"/>
                      </a:lnTo>
                      <a:close/>
                      <a:moveTo>
                        <a:pt x="101" y="191"/>
                      </a:moveTo>
                      <a:lnTo>
                        <a:pt x="98" y="196"/>
                      </a:lnTo>
                      <a:lnTo>
                        <a:pt x="98" y="193"/>
                      </a:lnTo>
                      <a:lnTo>
                        <a:pt x="101" y="191"/>
                      </a:lnTo>
                      <a:close/>
                      <a:moveTo>
                        <a:pt x="123" y="182"/>
                      </a:moveTo>
                      <a:lnTo>
                        <a:pt x="121" y="189"/>
                      </a:lnTo>
                      <a:lnTo>
                        <a:pt x="121" y="187"/>
                      </a:lnTo>
                      <a:lnTo>
                        <a:pt x="123" y="182"/>
                      </a:lnTo>
                      <a:close/>
                      <a:moveTo>
                        <a:pt x="116" y="180"/>
                      </a:moveTo>
                      <a:lnTo>
                        <a:pt x="118" y="187"/>
                      </a:lnTo>
                      <a:lnTo>
                        <a:pt x="116" y="184"/>
                      </a:lnTo>
                      <a:lnTo>
                        <a:pt x="114" y="184"/>
                      </a:lnTo>
                      <a:lnTo>
                        <a:pt x="112" y="184"/>
                      </a:lnTo>
                      <a:lnTo>
                        <a:pt x="112" y="182"/>
                      </a:lnTo>
                      <a:lnTo>
                        <a:pt x="116" y="182"/>
                      </a:lnTo>
                      <a:lnTo>
                        <a:pt x="116" y="180"/>
                      </a:lnTo>
                      <a:close/>
                      <a:moveTo>
                        <a:pt x="147" y="131"/>
                      </a:moveTo>
                      <a:lnTo>
                        <a:pt x="147" y="136"/>
                      </a:lnTo>
                      <a:lnTo>
                        <a:pt x="145" y="138"/>
                      </a:lnTo>
                      <a:lnTo>
                        <a:pt x="147" y="131"/>
                      </a:lnTo>
                      <a:close/>
                      <a:moveTo>
                        <a:pt x="167" y="127"/>
                      </a:moveTo>
                      <a:lnTo>
                        <a:pt x="165" y="127"/>
                      </a:lnTo>
                      <a:lnTo>
                        <a:pt x="167" y="127"/>
                      </a:lnTo>
                      <a:close/>
                      <a:moveTo>
                        <a:pt x="167" y="111"/>
                      </a:moveTo>
                      <a:lnTo>
                        <a:pt x="167" y="113"/>
                      </a:lnTo>
                      <a:lnTo>
                        <a:pt x="167" y="118"/>
                      </a:lnTo>
                      <a:lnTo>
                        <a:pt x="167" y="127"/>
                      </a:lnTo>
                      <a:lnTo>
                        <a:pt x="165" y="122"/>
                      </a:lnTo>
                      <a:lnTo>
                        <a:pt x="165" y="120"/>
                      </a:lnTo>
                      <a:lnTo>
                        <a:pt x="165" y="113"/>
                      </a:lnTo>
                      <a:lnTo>
                        <a:pt x="167" y="111"/>
                      </a:lnTo>
                      <a:close/>
                      <a:moveTo>
                        <a:pt x="167" y="107"/>
                      </a:moveTo>
                      <a:lnTo>
                        <a:pt x="167" y="109"/>
                      </a:lnTo>
                      <a:lnTo>
                        <a:pt x="165" y="107"/>
                      </a:lnTo>
                      <a:lnTo>
                        <a:pt x="167" y="107"/>
                      </a:lnTo>
                      <a:close/>
                      <a:moveTo>
                        <a:pt x="196" y="9"/>
                      </a:moveTo>
                      <a:lnTo>
                        <a:pt x="196" y="11"/>
                      </a:lnTo>
                      <a:lnTo>
                        <a:pt x="196" y="9"/>
                      </a:lnTo>
                      <a:close/>
                      <a:moveTo>
                        <a:pt x="205" y="5"/>
                      </a:moveTo>
                      <a:lnTo>
                        <a:pt x="205" y="9"/>
                      </a:lnTo>
                      <a:lnTo>
                        <a:pt x="203" y="11"/>
                      </a:lnTo>
                      <a:lnTo>
                        <a:pt x="201" y="16"/>
                      </a:lnTo>
                      <a:lnTo>
                        <a:pt x="201" y="9"/>
                      </a:lnTo>
                      <a:lnTo>
                        <a:pt x="203" y="7"/>
                      </a:lnTo>
                      <a:lnTo>
                        <a:pt x="205" y="5"/>
                      </a:lnTo>
                      <a:close/>
                      <a:moveTo>
                        <a:pt x="207" y="0"/>
                      </a:moveTo>
                      <a:lnTo>
                        <a:pt x="207" y="2"/>
                      </a:lnTo>
                      <a:lnTo>
                        <a:pt x="207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02" name="Freeform 511"/>
                <p:cNvSpPr>
                  <a:spLocks/>
                </p:cNvSpPr>
                <p:nvPr/>
              </p:nvSpPr>
              <p:spPr bwMode="auto">
                <a:xfrm>
                  <a:off x="4959" y="4359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03" name="Freeform 512"/>
                <p:cNvSpPr>
                  <a:spLocks/>
                </p:cNvSpPr>
                <p:nvPr/>
              </p:nvSpPr>
              <p:spPr bwMode="auto">
                <a:xfrm>
                  <a:off x="4950" y="4357"/>
                  <a:ext cx="43" cy="69"/>
                </a:xfrm>
                <a:custGeom>
                  <a:avLst/>
                  <a:gdLst>
                    <a:gd name="T0" fmla="*/ 27 w 43"/>
                    <a:gd name="T1" fmla="*/ 2 h 69"/>
                    <a:gd name="T2" fmla="*/ 34 w 43"/>
                    <a:gd name="T3" fmla="*/ 5 h 69"/>
                    <a:gd name="T4" fmla="*/ 34 w 43"/>
                    <a:gd name="T5" fmla="*/ 18 h 69"/>
                    <a:gd name="T6" fmla="*/ 36 w 43"/>
                    <a:gd name="T7" fmla="*/ 25 h 69"/>
                    <a:gd name="T8" fmla="*/ 38 w 43"/>
                    <a:gd name="T9" fmla="*/ 31 h 69"/>
                    <a:gd name="T10" fmla="*/ 43 w 43"/>
                    <a:gd name="T11" fmla="*/ 36 h 69"/>
                    <a:gd name="T12" fmla="*/ 38 w 43"/>
                    <a:gd name="T13" fmla="*/ 34 h 69"/>
                    <a:gd name="T14" fmla="*/ 38 w 43"/>
                    <a:gd name="T15" fmla="*/ 42 h 69"/>
                    <a:gd name="T16" fmla="*/ 36 w 43"/>
                    <a:gd name="T17" fmla="*/ 45 h 69"/>
                    <a:gd name="T18" fmla="*/ 36 w 43"/>
                    <a:gd name="T19" fmla="*/ 49 h 69"/>
                    <a:gd name="T20" fmla="*/ 34 w 43"/>
                    <a:gd name="T21" fmla="*/ 54 h 69"/>
                    <a:gd name="T22" fmla="*/ 38 w 43"/>
                    <a:gd name="T23" fmla="*/ 58 h 69"/>
                    <a:gd name="T24" fmla="*/ 34 w 43"/>
                    <a:gd name="T25" fmla="*/ 65 h 69"/>
                    <a:gd name="T26" fmla="*/ 29 w 43"/>
                    <a:gd name="T27" fmla="*/ 60 h 69"/>
                    <a:gd name="T28" fmla="*/ 25 w 43"/>
                    <a:gd name="T29" fmla="*/ 69 h 69"/>
                    <a:gd name="T30" fmla="*/ 23 w 43"/>
                    <a:gd name="T31" fmla="*/ 67 h 69"/>
                    <a:gd name="T32" fmla="*/ 23 w 43"/>
                    <a:gd name="T33" fmla="*/ 60 h 69"/>
                    <a:gd name="T34" fmla="*/ 21 w 43"/>
                    <a:gd name="T35" fmla="*/ 56 h 69"/>
                    <a:gd name="T36" fmla="*/ 18 w 43"/>
                    <a:gd name="T37" fmla="*/ 51 h 69"/>
                    <a:gd name="T38" fmla="*/ 16 w 43"/>
                    <a:gd name="T39" fmla="*/ 47 h 69"/>
                    <a:gd name="T40" fmla="*/ 14 w 43"/>
                    <a:gd name="T41" fmla="*/ 45 h 69"/>
                    <a:gd name="T42" fmla="*/ 12 w 43"/>
                    <a:gd name="T43" fmla="*/ 40 h 69"/>
                    <a:gd name="T44" fmla="*/ 7 w 43"/>
                    <a:gd name="T45" fmla="*/ 36 h 69"/>
                    <a:gd name="T46" fmla="*/ 7 w 43"/>
                    <a:gd name="T47" fmla="*/ 31 h 69"/>
                    <a:gd name="T48" fmla="*/ 3 w 43"/>
                    <a:gd name="T49" fmla="*/ 34 h 69"/>
                    <a:gd name="T50" fmla="*/ 3 w 43"/>
                    <a:gd name="T51" fmla="*/ 29 h 69"/>
                    <a:gd name="T52" fmla="*/ 3 w 43"/>
                    <a:gd name="T53" fmla="*/ 22 h 69"/>
                    <a:gd name="T54" fmla="*/ 3 w 43"/>
                    <a:gd name="T55" fmla="*/ 18 h 69"/>
                    <a:gd name="T56" fmla="*/ 0 w 43"/>
                    <a:gd name="T57" fmla="*/ 16 h 69"/>
                    <a:gd name="T58" fmla="*/ 3 w 43"/>
                    <a:gd name="T59" fmla="*/ 9 h 69"/>
                    <a:gd name="T60" fmla="*/ 12 w 43"/>
                    <a:gd name="T61" fmla="*/ 7 h 69"/>
                    <a:gd name="T62" fmla="*/ 18 w 43"/>
                    <a:gd name="T63" fmla="*/ 5 h 69"/>
                    <a:gd name="T64" fmla="*/ 23 w 43"/>
                    <a:gd name="T65" fmla="*/ 7 h 69"/>
                    <a:gd name="T66" fmla="*/ 23 w 43"/>
                    <a:gd name="T67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3" h="69">
                      <a:moveTo>
                        <a:pt x="29" y="0"/>
                      </a:moveTo>
                      <a:lnTo>
                        <a:pt x="27" y="2"/>
                      </a:lnTo>
                      <a:lnTo>
                        <a:pt x="32" y="5"/>
                      </a:lnTo>
                      <a:lnTo>
                        <a:pt x="34" y="5"/>
                      </a:lnTo>
                      <a:lnTo>
                        <a:pt x="34" y="16"/>
                      </a:lnTo>
                      <a:lnTo>
                        <a:pt x="34" y="18"/>
                      </a:lnTo>
                      <a:lnTo>
                        <a:pt x="34" y="22"/>
                      </a:lnTo>
                      <a:lnTo>
                        <a:pt x="36" y="25"/>
                      </a:lnTo>
                      <a:lnTo>
                        <a:pt x="38" y="27"/>
                      </a:lnTo>
                      <a:lnTo>
                        <a:pt x="38" y="31"/>
                      </a:lnTo>
                      <a:lnTo>
                        <a:pt x="41" y="31"/>
                      </a:lnTo>
                      <a:lnTo>
                        <a:pt x="43" y="36"/>
                      </a:lnTo>
                      <a:lnTo>
                        <a:pt x="41" y="34"/>
                      </a:lnTo>
                      <a:lnTo>
                        <a:pt x="38" y="34"/>
                      </a:lnTo>
                      <a:lnTo>
                        <a:pt x="43" y="40"/>
                      </a:lnTo>
                      <a:lnTo>
                        <a:pt x="38" y="42"/>
                      </a:lnTo>
                      <a:lnTo>
                        <a:pt x="38" y="45"/>
                      </a:lnTo>
                      <a:lnTo>
                        <a:pt x="36" y="45"/>
                      </a:lnTo>
                      <a:lnTo>
                        <a:pt x="38" y="47"/>
                      </a:lnTo>
                      <a:lnTo>
                        <a:pt x="36" y="49"/>
                      </a:lnTo>
                      <a:lnTo>
                        <a:pt x="36" y="54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8" y="58"/>
                      </a:lnTo>
                      <a:lnTo>
                        <a:pt x="36" y="60"/>
                      </a:lnTo>
                      <a:lnTo>
                        <a:pt x="34" y="65"/>
                      </a:lnTo>
                      <a:lnTo>
                        <a:pt x="32" y="60"/>
                      </a:lnTo>
                      <a:lnTo>
                        <a:pt x="29" y="60"/>
                      </a:lnTo>
                      <a:lnTo>
                        <a:pt x="29" y="67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3" y="67"/>
                      </a:lnTo>
                      <a:lnTo>
                        <a:pt x="23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lnTo>
                        <a:pt x="21" y="56"/>
                      </a:lnTo>
                      <a:lnTo>
                        <a:pt x="18" y="56"/>
                      </a:lnTo>
                      <a:lnTo>
                        <a:pt x="18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4" y="47"/>
                      </a:lnTo>
                      <a:lnTo>
                        <a:pt x="14" y="45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2" y="36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7" y="31"/>
                      </a:lnTo>
                      <a:lnTo>
                        <a:pt x="5" y="31"/>
                      </a:lnTo>
                      <a:lnTo>
                        <a:pt x="3" y="34"/>
                      </a:lnTo>
                      <a:lnTo>
                        <a:pt x="3" y="31"/>
                      </a:lnTo>
                      <a:lnTo>
                        <a:pt x="3" y="29"/>
                      </a:lnTo>
                      <a:lnTo>
                        <a:pt x="3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3" y="18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5" y="14"/>
                      </a:lnTo>
                      <a:lnTo>
                        <a:pt x="3" y="9"/>
                      </a:lnTo>
                      <a:lnTo>
                        <a:pt x="5" y="7"/>
                      </a:lnTo>
                      <a:lnTo>
                        <a:pt x="12" y="7"/>
                      </a:lnTo>
                      <a:lnTo>
                        <a:pt x="16" y="5"/>
                      </a:lnTo>
                      <a:lnTo>
                        <a:pt x="18" y="5"/>
                      </a:lnTo>
                      <a:lnTo>
                        <a:pt x="21" y="5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3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04" name="Freeform 513"/>
                <p:cNvSpPr>
                  <a:spLocks/>
                </p:cNvSpPr>
                <p:nvPr/>
              </p:nvSpPr>
              <p:spPr bwMode="auto">
                <a:xfrm>
                  <a:off x="4977" y="43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05" name="Freeform 514"/>
                <p:cNvSpPr>
                  <a:spLocks/>
                </p:cNvSpPr>
                <p:nvPr/>
              </p:nvSpPr>
              <p:spPr bwMode="auto">
                <a:xfrm>
                  <a:off x="4966" y="433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06" name="Freeform 515"/>
                <p:cNvSpPr>
                  <a:spLocks/>
                </p:cNvSpPr>
                <p:nvPr/>
              </p:nvSpPr>
              <p:spPr bwMode="auto">
                <a:xfrm>
                  <a:off x="4955" y="433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07" name="Freeform 516"/>
                <p:cNvSpPr>
                  <a:spLocks/>
                </p:cNvSpPr>
                <p:nvPr/>
              </p:nvSpPr>
              <p:spPr bwMode="auto">
                <a:xfrm>
                  <a:off x="4946" y="4328"/>
                  <a:ext cx="20" cy="29"/>
                </a:xfrm>
                <a:custGeom>
                  <a:avLst/>
                  <a:gdLst>
                    <a:gd name="T0" fmla="*/ 13 w 20"/>
                    <a:gd name="T1" fmla="*/ 0 h 29"/>
                    <a:gd name="T2" fmla="*/ 13 w 20"/>
                    <a:gd name="T3" fmla="*/ 7 h 29"/>
                    <a:gd name="T4" fmla="*/ 20 w 20"/>
                    <a:gd name="T5" fmla="*/ 9 h 29"/>
                    <a:gd name="T6" fmla="*/ 20 w 20"/>
                    <a:gd name="T7" fmla="*/ 11 h 29"/>
                    <a:gd name="T8" fmla="*/ 16 w 20"/>
                    <a:gd name="T9" fmla="*/ 20 h 29"/>
                    <a:gd name="T10" fmla="*/ 9 w 20"/>
                    <a:gd name="T11" fmla="*/ 23 h 29"/>
                    <a:gd name="T12" fmla="*/ 7 w 20"/>
                    <a:gd name="T13" fmla="*/ 27 h 29"/>
                    <a:gd name="T14" fmla="*/ 4 w 20"/>
                    <a:gd name="T15" fmla="*/ 29 h 29"/>
                    <a:gd name="T16" fmla="*/ 2 w 20"/>
                    <a:gd name="T17" fmla="*/ 25 h 29"/>
                    <a:gd name="T18" fmla="*/ 2 w 20"/>
                    <a:gd name="T19" fmla="*/ 23 h 29"/>
                    <a:gd name="T20" fmla="*/ 0 w 20"/>
                    <a:gd name="T21" fmla="*/ 20 h 29"/>
                    <a:gd name="T22" fmla="*/ 2 w 20"/>
                    <a:gd name="T23" fmla="*/ 18 h 29"/>
                    <a:gd name="T24" fmla="*/ 2 w 20"/>
                    <a:gd name="T25" fmla="*/ 11 h 29"/>
                    <a:gd name="T26" fmla="*/ 4 w 20"/>
                    <a:gd name="T27" fmla="*/ 11 h 29"/>
                    <a:gd name="T28" fmla="*/ 7 w 20"/>
                    <a:gd name="T29" fmla="*/ 9 h 29"/>
                    <a:gd name="T30" fmla="*/ 7 w 20"/>
                    <a:gd name="T31" fmla="*/ 11 h 29"/>
                    <a:gd name="T32" fmla="*/ 9 w 20"/>
                    <a:gd name="T33" fmla="*/ 9 h 29"/>
                    <a:gd name="T34" fmla="*/ 13 w 20"/>
                    <a:gd name="T35" fmla="*/ 7 h 29"/>
                    <a:gd name="T36" fmla="*/ 11 w 20"/>
                    <a:gd name="T37" fmla="*/ 7 h 29"/>
                    <a:gd name="T38" fmla="*/ 13 w 20"/>
                    <a:gd name="T39" fmla="*/ 3 h 29"/>
                    <a:gd name="T40" fmla="*/ 11 w 20"/>
                    <a:gd name="T41" fmla="*/ 0 h 29"/>
                    <a:gd name="T42" fmla="*/ 13 w 20"/>
                    <a:gd name="T4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9">
                      <a:moveTo>
                        <a:pt x="13" y="0"/>
                      </a:moveTo>
                      <a:lnTo>
                        <a:pt x="13" y="7"/>
                      </a:lnTo>
                      <a:lnTo>
                        <a:pt x="20" y="9"/>
                      </a:lnTo>
                      <a:lnTo>
                        <a:pt x="20" y="11"/>
                      </a:lnTo>
                      <a:lnTo>
                        <a:pt x="16" y="20"/>
                      </a:lnTo>
                      <a:lnTo>
                        <a:pt x="9" y="23"/>
                      </a:lnTo>
                      <a:lnTo>
                        <a:pt x="7" y="27"/>
                      </a:lnTo>
                      <a:lnTo>
                        <a:pt x="4" y="29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9" y="9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13" y="3"/>
                      </a:lnTo>
                      <a:lnTo>
                        <a:pt x="11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08" name="Freeform 517"/>
                <p:cNvSpPr>
                  <a:spLocks/>
                </p:cNvSpPr>
                <p:nvPr/>
              </p:nvSpPr>
              <p:spPr bwMode="auto">
                <a:xfrm>
                  <a:off x="4948" y="432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09" name="Freeform 518"/>
                <p:cNvSpPr>
                  <a:spLocks/>
                </p:cNvSpPr>
                <p:nvPr/>
              </p:nvSpPr>
              <p:spPr bwMode="auto">
                <a:xfrm>
                  <a:off x="4935" y="43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0" name="Freeform 519"/>
                <p:cNvSpPr>
                  <a:spLocks/>
                </p:cNvSpPr>
                <p:nvPr/>
              </p:nvSpPr>
              <p:spPr bwMode="auto">
                <a:xfrm>
                  <a:off x="4901" y="4246"/>
                  <a:ext cx="25" cy="20"/>
                </a:xfrm>
                <a:custGeom>
                  <a:avLst/>
                  <a:gdLst>
                    <a:gd name="T0" fmla="*/ 12 w 25"/>
                    <a:gd name="T1" fmla="*/ 0 h 20"/>
                    <a:gd name="T2" fmla="*/ 14 w 25"/>
                    <a:gd name="T3" fmla="*/ 2 h 20"/>
                    <a:gd name="T4" fmla="*/ 14 w 25"/>
                    <a:gd name="T5" fmla="*/ 7 h 20"/>
                    <a:gd name="T6" fmla="*/ 16 w 25"/>
                    <a:gd name="T7" fmla="*/ 9 h 20"/>
                    <a:gd name="T8" fmla="*/ 18 w 25"/>
                    <a:gd name="T9" fmla="*/ 7 h 20"/>
                    <a:gd name="T10" fmla="*/ 23 w 25"/>
                    <a:gd name="T11" fmla="*/ 14 h 20"/>
                    <a:gd name="T12" fmla="*/ 25 w 25"/>
                    <a:gd name="T13" fmla="*/ 18 h 20"/>
                    <a:gd name="T14" fmla="*/ 23 w 25"/>
                    <a:gd name="T15" fmla="*/ 20 h 20"/>
                    <a:gd name="T16" fmla="*/ 18 w 25"/>
                    <a:gd name="T17" fmla="*/ 18 h 20"/>
                    <a:gd name="T18" fmla="*/ 16 w 25"/>
                    <a:gd name="T19" fmla="*/ 16 h 20"/>
                    <a:gd name="T20" fmla="*/ 14 w 25"/>
                    <a:gd name="T21" fmla="*/ 18 h 20"/>
                    <a:gd name="T22" fmla="*/ 12 w 25"/>
                    <a:gd name="T23" fmla="*/ 20 h 20"/>
                    <a:gd name="T24" fmla="*/ 7 w 25"/>
                    <a:gd name="T25" fmla="*/ 18 h 20"/>
                    <a:gd name="T26" fmla="*/ 5 w 25"/>
                    <a:gd name="T27" fmla="*/ 18 h 20"/>
                    <a:gd name="T28" fmla="*/ 5 w 25"/>
                    <a:gd name="T29" fmla="*/ 16 h 20"/>
                    <a:gd name="T30" fmla="*/ 7 w 25"/>
                    <a:gd name="T31" fmla="*/ 11 h 20"/>
                    <a:gd name="T32" fmla="*/ 5 w 25"/>
                    <a:gd name="T33" fmla="*/ 14 h 20"/>
                    <a:gd name="T34" fmla="*/ 5 w 25"/>
                    <a:gd name="T35" fmla="*/ 11 h 20"/>
                    <a:gd name="T36" fmla="*/ 3 w 25"/>
                    <a:gd name="T37" fmla="*/ 14 h 20"/>
                    <a:gd name="T38" fmla="*/ 0 w 25"/>
                    <a:gd name="T39" fmla="*/ 14 h 20"/>
                    <a:gd name="T40" fmla="*/ 0 w 25"/>
                    <a:gd name="T41" fmla="*/ 9 h 20"/>
                    <a:gd name="T42" fmla="*/ 3 w 25"/>
                    <a:gd name="T43" fmla="*/ 7 h 20"/>
                    <a:gd name="T44" fmla="*/ 3 w 25"/>
                    <a:gd name="T45" fmla="*/ 2 h 20"/>
                    <a:gd name="T46" fmla="*/ 5 w 25"/>
                    <a:gd name="T47" fmla="*/ 0 h 20"/>
                    <a:gd name="T48" fmla="*/ 7 w 25"/>
                    <a:gd name="T49" fmla="*/ 2 h 20"/>
                    <a:gd name="T50" fmla="*/ 12 w 25"/>
                    <a:gd name="T5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" h="20">
                      <a:moveTo>
                        <a:pt x="12" y="0"/>
                      </a:moveTo>
                      <a:lnTo>
                        <a:pt x="14" y="2"/>
                      </a:lnTo>
                      <a:lnTo>
                        <a:pt x="14" y="7"/>
                      </a:lnTo>
                      <a:lnTo>
                        <a:pt x="16" y="9"/>
                      </a:lnTo>
                      <a:lnTo>
                        <a:pt x="18" y="7"/>
                      </a:lnTo>
                      <a:lnTo>
                        <a:pt x="23" y="14"/>
                      </a:lnTo>
                      <a:lnTo>
                        <a:pt x="25" y="18"/>
                      </a:lnTo>
                      <a:lnTo>
                        <a:pt x="23" y="20"/>
                      </a:lnTo>
                      <a:lnTo>
                        <a:pt x="18" y="18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2" y="20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5" y="14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0" y="9"/>
                      </a:lnTo>
                      <a:lnTo>
                        <a:pt x="3" y="7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1" name="Freeform 520"/>
                <p:cNvSpPr>
                  <a:spLocks/>
                </p:cNvSpPr>
                <p:nvPr/>
              </p:nvSpPr>
              <p:spPr bwMode="auto">
                <a:xfrm>
                  <a:off x="4930" y="4244"/>
                  <a:ext cx="12" cy="16"/>
                </a:xfrm>
                <a:custGeom>
                  <a:avLst/>
                  <a:gdLst>
                    <a:gd name="T0" fmla="*/ 5 w 12"/>
                    <a:gd name="T1" fmla="*/ 0 h 16"/>
                    <a:gd name="T2" fmla="*/ 7 w 12"/>
                    <a:gd name="T3" fmla="*/ 2 h 16"/>
                    <a:gd name="T4" fmla="*/ 12 w 12"/>
                    <a:gd name="T5" fmla="*/ 7 h 16"/>
                    <a:gd name="T6" fmla="*/ 9 w 12"/>
                    <a:gd name="T7" fmla="*/ 16 h 16"/>
                    <a:gd name="T8" fmla="*/ 0 w 12"/>
                    <a:gd name="T9" fmla="*/ 7 h 16"/>
                    <a:gd name="T10" fmla="*/ 3 w 12"/>
                    <a:gd name="T11" fmla="*/ 4 h 16"/>
                    <a:gd name="T12" fmla="*/ 3 w 12"/>
                    <a:gd name="T13" fmla="*/ 2 h 16"/>
                    <a:gd name="T14" fmla="*/ 5 w 12"/>
                    <a:gd name="T15" fmla="*/ 7 h 16"/>
                    <a:gd name="T16" fmla="*/ 5 w 12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12" y="7"/>
                      </a:lnTo>
                      <a:lnTo>
                        <a:pt x="9" y="16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5" y="7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2" name="Freeform 521"/>
                <p:cNvSpPr>
                  <a:spLocks/>
                </p:cNvSpPr>
                <p:nvPr/>
              </p:nvSpPr>
              <p:spPr bwMode="auto">
                <a:xfrm>
                  <a:off x="4937" y="4231"/>
                  <a:ext cx="7" cy="13"/>
                </a:xfrm>
                <a:custGeom>
                  <a:avLst/>
                  <a:gdLst>
                    <a:gd name="T0" fmla="*/ 2 w 7"/>
                    <a:gd name="T1" fmla="*/ 0 h 13"/>
                    <a:gd name="T2" fmla="*/ 5 w 7"/>
                    <a:gd name="T3" fmla="*/ 2 h 13"/>
                    <a:gd name="T4" fmla="*/ 5 w 7"/>
                    <a:gd name="T5" fmla="*/ 9 h 13"/>
                    <a:gd name="T6" fmla="*/ 7 w 7"/>
                    <a:gd name="T7" fmla="*/ 11 h 13"/>
                    <a:gd name="T8" fmla="*/ 5 w 7"/>
                    <a:gd name="T9" fmla="*/ 13 h 13"/>
                    <a:gd name="T10" fmla="*/ 2 w 7"/>
                    <a:gd name="T11" fmla="*/ 9 h 13"/>
                    <a:gd name="T12" fmla="*/ 2 w 7"/>
                    <a:gd name="T13" fmla="*/ 4 h 13"/>
                    <a:gd name="T14" fmla="*/ 2 w 7"/>
                    <a:gd name="T15" fmla="*/ 2 h 13"/>
                    <a:gd name="T16" fmla="*/ 0 w 7"/>
                    <a:gd name="T17" fmla="*/ 2 h 13"/>
                    <a:gd name="T18" fmla="*/ 2 w 7"/>
                    <a:gd name="T1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5" y="9"/>
                      </a:lnTo>
                      <a:lnTo>
                        <a:pt x="7" y="11"/>
                      </a:lnTo>
                      <a:lnTo>
                        <a:pt x="5" y="13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3" name="Freeform 522"/>
                <p:cNvSpPr>
                  <a:spLocks/>
                </p:cNvSpPr>
                <p:nvPr/>
              </p:nvSpPr>
              <p:spPr bwMode="auto">
                <a:xfrm>
                  <a:off x="4922" y="4215"/>
                  <a:ext cx="13" cy="33"/>
                </a:xfrm>
                <a:custGeom>
                  <a:avLst/>
                  <a:gdLst>
                    <a:gd name="T0" fmla="*/ 11 w 13"/>
                    <a:gd name="T1" fmla="*/ 0 h 33"/>
                    <a:gd name="T2" fmla="*/ 13 w 13"/>
                    <a:gd name="T3" fmla="*/ 2 h 33"/>
                    <a:gd name="T4" fmla="*/ 13 w 13"/>
                    <a:gd name="T5" fmla="*/ 7 h 33"/>
                    <a:gd name="T6" fmla="*/ 11 w 13"/>
                    <a:gd name="T7" fmla="*/ 9 h 33"/>
                    <a:gd name="T8" fmla="*/ 8 w 13"/>
                    <a:gd name="T9" fmla="*/ 9 h 33"/>
                    <a:gd name="T10" fmla="*/ 6 w 13"/>
                    <a:gd name="T11" fmla="*/ 13 h 33"/>
                    <a:gd name="T12" fmla="*/ 11 w 13"/>
                    <a:gd name="T13" fmla="*/ 16 h 33"/>
                    <a:gd name="T14" fmla="*/ 11 w 13"/>
                    <a:gd name="T15" fmla="*/ 20 h 33"/>
                    <a:gd name="T16" fmla="*/ 13 w 13"/>
                    <a:gd name="T17" fmla="*/ 22 h 33"/>
                    <a:gd name="T18" fmla="*/ 13 w 13"/>
                    <a:gd name="T19" fmla="*/ 29 h 33"/>
                    <a:gd name="T20" fmla="*/ 11 w 13"/>
                    <a:gd name="T21" fmla="*/ 27 h 33"/>
                    <a:gd name="T22" fmla="*/ 11 w 13"/>
                    <a:gd name="T23" fmla="*/ 29 h 33"/>
                    <a:gd name="T24" fmla="*/ 8 w 13"/>
                    <a:gd name="T25" fmla="*/ 29 h 33"/>
                    <a:gd name="T26" fmla="*/ 8 w 13"/>
                    <a:gd name="T27" fmla="*/ 31 h 33"/>
                    <a:gd name="T28" fmla="*/ 6 w 13"/>
                    <a:gd name="T29" fmla="*/ 33 h 33"/>
                    <a:gd name="T30" fmla="*/ 4 w 13"/>
                    <a:gd name="T31" fmla="*/ 31 h 33"/>
                    <a:gd name="T32" fmla="*/ 4 w 13"/>
                    <a:gd name="T33" fmla="*/ 27 h 33"/>
                    <a:gd name="T34" fmla="*/ 6 w 13"/>
                    <a:gd name="T35" fmla="*/ 29 h 33"/>
                    <a:gd name="T36" fmla="*/ 6 w 13"/>
                    <a:gd name="T37" fmla="*/ 27 h 33"/>
                    <a:gd name="T38" fmla="*/ 8 w 13"/>
                    <a:gd name="T39" fmla="*/ 29 h 33"/>
                    <a:gd name="T40" fmla="*/ 6 w 13"/>
                    <a:gd name="T41" fmla="*/ 27 h 33"/>
                    <a:gd name="T42" fmla="*/ 8 w 13"/>
                    <a:gd name="T43" fmla="*/ 25 h 33"/>
                    <a:gd name="T44" fmla="*/ 8 w 13"/>
                    <a:gd name="T45" fmla="*/ 27 h 33"/>
                    <a:gd name="T46" fmla="*/ 11 w 13"/>
                    <a:gd name="T47" fmla="*/ 22 h 33"/>
                    <a:gd name="T48" fmla="*/ 8 w 13"/>
                    <a:gd name="T49" fmla="*/ 22 h 33"/>
                    <a:gd name="T50" fmla="*/ 8 w 13"/>
                    <a:gd name="T51" fmla="*/ 25 h 33"/>
                    <a:gd name="T52" fmla="*/ 6 w 13"/>
                    <a:gd name="T53" fmla="*/ 25 h 33"/>
                    <a:gd name="T54" fmla="*/ 6 w 13"/>
                    <a:gd name="T55" fmla="*/ 27 h 33"/>
                    <a:gd name="T56" fmla="*/ 4 w 13"/>
                    <a:gd name="T57" fmla="*/ 27 h 33"/>
                    <a:gd name="T58" fmla="*/ 4 w 13"/>
                    <a:gd name="T59" fmla="*/ 22 h 33"/>
                    <a:gd name="T60" fmla="*/ 6 w 13"/>
                    <a:gd name="T61" fmla="*/ 20 h 33"/>
                    <a:gd name="T62" fmla="*/ 4 w 13"/>
                    <a:gd name="T63" fmla="*/ 20 h 33"/>
                    <a:gd name="T64" fmla="*/ 2 w 13"/>
                    <a:gd name="T65" fmla="*/ 18 h 33"/>
                    <a:gd name="T66" fmla="*/ 2 w 13"/>
                    <a:gd name="T67" fmla="*/ 16 h 33"/>
                    <a:gd name="T68" fmla="*/ 2 w 13"/>
                    <a:gd name="T69" fmla="*/ 13 h 33"/>
                    <a:gd name="T70" fmla="*/ 0 w 13"/>
                    <a:gd name="T71" fmla="*/ 13 h 33"/>
                    <a:gd name="T72" fmla="*/ 0 w 13"/>
                    <a:gd name="T73" fmla="*/ 9 h 33"/>
                    <a:gd name="T74" fmla="*/ 6 w 13"/>
                    <a:gd name="T75" fmla="*/ 7 h 33"/>
                    <a:gd name="T76" fmla="*/ 6 w 13"/>
                    <a:gd name="T77" fmla="*/ 2 h 33"/>
                    <a:gd name="T78" fmla="*/ 11 w 13"/>
                    <a:gd name="T7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" h="33">
                      <a:moveTo>
                        <a:pt x="11" y="0"/>
                      </a:moveTo>
                      <a:lnTo>
                        <a:pt x="13" y="2"/>
                      </a:lnTo>
                      <a:lnTo>
                        <a:pt x="13" y="7"/>
                      </a:lnTo>
                      <a:lnTo>
                        <a:pt x="11" y="9"/>
                      </a:lnTo>
                      <a:lnTo>
                        <a:pt x="8" y="9"/>
                      </a:lnTo>
                      <a:lnTo>
                        <a:pt x="6" y="13"/>
                      </a:lnTo>
                      <a:lnTo>
                        <a:pt x="11" y="16"/>
                      </a:lnTo>
                      <a:lnTo>
                        <a:pt x="11" y="20"/>
                      </a:lnTo>
                      <a:lnTo>
                        <a:pt x="13" y="22"/>
                      </a:lnTo>
                      <a:lnTo>
                        <a:pt x="13" y="29"/>
                      </a:lnTo>
                      <a:lnTo>
                        <a:pt x="11" y="27"/>
                      </a:lnTo>
                      <a:lnTo>
                        <a:pt x="11" y="29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6" y="33"/>
                      </a:lnTo>
                      <a:lnTo>
                        <a:pt x="4" y="31"/>
                      </a:lnTo>
                      <a:lnTo>
                        <a:pt x="4" y="27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8" y="29"/>
                      </a:lnTo>
                      <a:lnTo>
                        <a:pt x="6" y="27"/>
                      </a:lnTo>
                      <a:lnTo>
                        <a:pt x="8" y="25"/>
                      </a:lnTo>
                      <a:lnTo>
                        <a:pt x="8" y="27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2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6" y="7"/>
                      </a:lnTo>
                      <a:lnTo>
                        <a:pt x="6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4" name="Freeform 523"/>
                <p:cNvSpPr>
                  <a:spLocks/>
                </p:cNvSpPr>
                <p:nvPr/>
              </p:nvSpPr>
              <p:spPr bwMode="auto">
                <a:xfrm>
                  <a:off x="4888" y="4211"/>
                  <a:ext cx="5" cy="6"/>
                </a:xfrm>
                <a:custGeom>
                  <a:avLst/>
                  <a:gdLst>
                    <a:gd name="T0" fmla="*/ 2 w 5"/>
                    <a:gd name="T1" fmla="*/ 0 h 6"/>
                    <a:gd name="T2" fmla="*/ 5 w 5"/>
                    <a:gd name="T3" fmla="*/ 4 h 6"/>
                    <a:gd name="T4" fmla="*/ 5 w 5"/>
                    <a:gd name="T5" fmla="*/ 6 h 6"/>
                    <a:gd name="T6" fmla="*/ 0 w 5"/>
                    <a:gd name="T7" fmla="*/ 4 h 6"/>
                    <a:gd name="T8" fmla="*/ 0 w 5"/>
                    <a:gd name="T9" fmla="*/ 2 h 6"/>
                    <a:gd name="T10" fmla="*/ 2 w 5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0"/>
                      </a:move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5" name="Freeform 524"/>
                <p:cNvSpPr>
                  <a:spLocks/>
                </p:cNvSpPr>
                <p:nvPr/>
              </p:nvSpPr>
              <p:spPr bwMode="auto">
                <a:xfrm>
                  <a:off x="4868" y="4197"/>
                  <a:ext cx="18" cy="25"/>
                </a:xfrm>
                <a:custGeom>
                  <a:avLst/>
                  <a:gdLst>
                    <a:gd name="T0" fmla="*/ 7 w 18"/>
                    <a:gd name="T1" fmla="*/ 0 h 25"/>
                    <a:gd name="T2" fmla="*/ 9 w 18"/>
                    <a:gd name="T3" fmla="*/ 3 h 25"/>
                    <a:gd name="T4" fmla="*/ 7 w 18"/>
                    <a:gd name="T5" fmla="*/ 14 h 25"/>
                    <a:gd name="T6" fmla="*/ 11 w 18"/>
                    <a:gd name="T7" fmla="*/ 18 h 25"/>
                    <a:gd name="T8" fmla="*/ 18 w 18"/>
                    <a:gd name="T9" fmla="*/ 20 h 25"/>
                    <a:gd name="T10" fmla="*/ 18 w 18"/>
                    <a:gd name="T11" fmla="*/ 25 h 25"/>
                    <a:gd name="T12" fmla="*/ 11 w 18"/>
                    <a:gd name="T13" fmla="*/ 23 h 25"/>
                    <a:gd name="T14" fmla="*/ 7 w 18"/>
                    <a:gd name="T15" fmla="*/ 20 h 25"/>
                    <a:gd name="T16" fmla="*/ 2 w 18"/>
                    <a:gd name="T17" fmla="*/ 14 h 25"/>
                    <a:gd name="T18" fmla="*/ 0 w 18"/>
                    <a:gd name="T19" fmla="*/ 9 h 25"/>
                    <a:gd name="T20" fmla="*/ 2 w 18"/>
                    <a:gd name="T21" fmla="*/ 5 h 25"/>
                    <a:gd name="T22" fmla="*/ 7 w 18"/>
                    <a:gd name="T2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5">
                      <a:moveTo>
                        <a:pt x="7" y="0"/>
                      </a:moveTo>
                      <a:lnTo>
                        <a:pt x="9" y="3"/>
                      </a:lnTo>
                      <a:lnTo>
                        <a:pt x="7" y="14"/>
                      </a:lnTo>
                      <a:lnTo>
                        <a:pt x="11" y="18"/>
                      </a:lnTo>
                      <a:lnTo>
                        <a:pt x="18" y="20"/>
                      </a:lnTo>
                      <a:lnTo>
                        <a:pt x="18" y="25"/>
                      </a:lnTo>
                      <a:lnTo>
                        <a:pt x="11" y="23"/>
                      </a:lnTo>
                      <a:lnTo>
                        <a:pt x="7" y="20"/>
                      </a:lnTo>
                      <a:lnTo>
                        <a:pt x="2" y="14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6" name="Freeform 525"/>
                <p:cNvSpPr>
                  <a:spLocks/>
                </p:cNvSpPr>
                <p:nvPr/>
              </p:nvSpPr>
              <p:spPr bwMode="auto">
                <a:xfrm>
                  <a:off x="4948" y="419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7" name="Freeform 526"/>
                <p:cNvSpPr>
                  <a:spLocks/>
                </p:cNvSpPr>
                <p:nvPr/>
              </p:nvSpPr>
              <p:spPr bwMode="auto">
                <a:xfrm>
                  <a:off x="4861" y="4182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5 w 5"/>
                    <a:gd name="T3" fmla="*/ 2 h 4"/>
                    <a:gd name="T4" fmla="*/ 5 w 5"/>
                    <a:gd name="T5" fmla="*/ 4 h 4"/>
                    <a:gd name="T6" fmla="*/ 0 w 5"/>
                    <a:gd name="T7" fmla="*/ 4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0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8" name="Freeform 527"/>
                <p:cNvSpPr>
                  <a:spLocks/>
                </p:cNvSpPr>
                <p:nvPr/>
              </p:nvSpPr>
              <p:spPr bwMode="auto">
                <a:xfrm>
                  <a:off x="4944" y="418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19" name="Freeform 528"/>
                <p:cNvSpPr>
                  <a:spLocks/>
                </p:cNvSpPr>
                <p:nvPr/>
              </p:nvSpPr>
              <p:spPr bwMode="auto">
                <a:xfrm>
                  <a:off x="4944" y="4166"/>
                  <a:ext cx="4" cy="22"/>
                </a:xfrm>
                <a:custGeom>
                  <a:avLst/>
                  <a:gdLst>
                    <a:gd name="T0" fmla="*/ 2 w 4"/>
                    <a:gd name="T1" fmla="*/ 0 h 22"/>
                    <a:gd name="T2" fmla="*/ 2 w 4"/>
                    <a:gd name="T3" fmla="*/ 7 h 22"/>
                    <a:gd name="T4" fmla="*/ 4 w 4"/>
                    <a:gd name="T5" fmla="*/ 9 h 22"/>
                    <a:gd name="T6" fmla="*/ 4 w 4"/>
                    <a:gd name="T7" fmla="*/ 11 h 22"/>
                    <a:gd name="T8" fmla="*/ 4 w 4"/>
                    <a:gd name="T9" fmla="*/ 16 h 22"/>
                    <a:gd name="T10" fmla="*/ 2 w 4"/>
                    <a:gd name="T11" fmla="*/ 16 h 22"/>
                    <a:gd name="T12" fmla="*/ 2 w 4"/>
                    <a:gd name="T13" fmla="*/ 22 h 22"/>
                    <a:gd name="T14" fmla="*/ 2 w 4"/>
                    <a:gd name="T15" fmla="*/ 18 h 22"/>
                    <a:gd name="T16" fmla="*/ 2 w 4"/>
                    <a:gd name="T17" fmla="*/ 14 h 22"/>
                    <a:gd name="T18" fmla="*/ 2 w 4"/>
                    <a:gd name="T19" fmla="*/ 9 h 22"/>
                    <a:gd name="T20" fmla="*/ 0 w 4"/>
                    <a:gd name="T21" fmla="*/ 5 h 22"/>
                    <a:gd name="T22" fmla="*/ 2 w 4"/>
                    <a:gd name="T2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22">
                      <a:moveTo>
                        <a:pt x="2" y="0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4" y="11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18"/>
                      </a:ln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0" name="Freeform 529"/>
                <p:cNvSpPr>
                  <a:spLocks/>
                </p:cNvSpPr>
                <p:nvPr/>
              </p:nvSpPr>
              <p:spPr bwMode="auto">
                <a:xfrm>
                  <a:off x="4837" y="413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1" name="Freeform 530"/>
                <p:cNvSpPr>
                  <a:spLocks/>
                </p:cNvSpPr>
                <p:nvPr/>
              </p:nvSpPr>
              <p:spPr bwMode="auto">
                <a:xfrm>
                  <a:off x="4828" y="408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2" name="Freeform 531"/>
                <p:cNvSpPr>
                  <a:spLocks/>
                </p:cNvSpPr>
                <p:nvPr/>
              </p:nvSpPr>
              <p:spPr bwMode="auto">
                <a:xfrm>
                  <a:off x="4828" y="4089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3" name="Freeform 532"/>
                <p:cNvSpPr>
                  <a:spLocks/>
                </p:cNvSpPr>
                <p:nvPr/>
              </p:nvSpPr>
              <p:spPr bwMode="auto">
                <a:xfrm>
                  <a:off x="4817" y="4071"/>
                  <a:ext cx="20" cy="20"/>
                </a:xfrm>
                <a:custGeom>
                  <a:avLst/>
                  <a:gdLst>
                    <a:gd name="T0" fmla="*/ 11 w 20"/>
                    <a:gd name="T1" fmla="*/ 0 h 20"/>
                    <a:gd name="T2" fmla="*/ 13 w 20"/>
                    <a:gd name="T3" fmla="*/ 4 h 20"/>
                    <a:gd name="T4" fmla="*/ 15 w 20"/>
                    <a:gd name="T5" fmla="*/ 9 h 20"/>
                    <a:gd name="T6" fmla="*/ 20 w 20"/>
                    <a:gd name="T7" fmla="*/ 6 h 20"/>
                    <a:gd name="T8" fmla="*/ 15 w 20"/>
                    <a:gd name="T9" fmla="*/ 9 h 20"/>
                    <a:gd name="T10" fmla="*/ 15 w 20"/>
                    <a:gd name="T11" fmla="*/ 15 h 20"/>
                    <a:gd name="T12" fmla="*/ 13 w 20"/>
                    <a:gd name="T13" fmla="*/ 15 h 20"/>
                    <a:gd name="T14" fmla="*/ 13 w 20"/>
                    <a:gd name="T15" fmla="*/ 18 h 20"/>
                    <a:gd name="T16" fmla="*/ 9 w 20"/>
                    <a:gd name="T17" fmla="*/ 18 h 20"/>
                    <a:gd name="T18" fmla="*/ 11 w 20"/>
                    <a:gd name="T19" fmla="*/ 20 h 20"/>
                    <a:gd name="T20" fmla="*/ 7 w 20"/>
                    <a:gd name="T21" fmla="*/ 18 h 20"/>
                    <a:gd name="T22" fmla="*/ 2 w 20"/>
                    <a:gd name="T23" fmla="*/ 18 h 20"/>
                    <a:gd name="T24" fmla="*/ 0 w 20"/>
                    <a:gd name="T25" fmla="*/ 13 h 20"/>
                    <a:gd name="T26" fmla="*/ 0 w 20"/>
                    <a:gd name="T27" fmla="*/ 4 h 20"/>
                    <a:gd name="T28" fmla="*/ 2 w 20"/>
                    <a:gd name="T29" fmla="*/ 4 h 20"/>
                    <a:gd name="T30" fmla="*/ 4 w 20"/>
                    <a:gd name="T31" fmla="*/ 6 h 20"/>
                    <a:gd name="T32" fmla="*/ 7 w 20"/>
                    <a:gd name="T33" fmla="*/ 4 h 20"/>
                    <a:gd name="T34" fmla="*/ 9 w 20"/>
                    <a:gd name="T35" fmla="*/ 0 h 20"/>
                    <a:gd name="T36" fmla="*/ 11 w 20"/>
                    <a:gd name="T3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" h="20">
                      <a:moveTo>
                        <a:pt x="11" y="0"/>
                      </a:moveTo>
                      <a:lnTo>
                        <a:pt x="13" y="4"/>
                      </a:lnTo>
                      <a:lnTo>
                        <a:pt x="15" y="9"/>
                      </a:lnTo>
                      <a:lnTo>
                        <a:pt x="20" y="6"/>
                      </a:lnTo>
                      <a:lnTo>
                        <a:pt x="15" y="9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13" y="18"/>
                      </a:lnTo>
                      <a:lnTo>
                        <a:pt x="9" y="18"/>
                      </a:lnTo>
                      <a:lnTo>
                        <a:pt x="11" y="20"/>
                      </a:lnTo>
                      <a:lnTo>
                        <a:pt x="7" y="18"/>
                      </a:lnTo>
                      <a:lnTo>
                        <a:pt x="2" y="18"/>
                      </a:lnTo>
                      <a:lnTo>
                        <a:pt x="0" y="1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7" y="4"/>
                      </a:lnTo>
                      <a:lnTo>
                        <a:pt x="9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4" name="Freeform 533"/>
                <p:cNvSpPr>
                  <a:spLocks/>
                </p:cNvSpPr>
                <p:nvPr/>
              </p:nvSpPr>
              <p:spPr bwMode="auto">
                <a:xfrm>
                  <a:off x="4768" y="3835"/>
                  <a:ext cx="31" cy="56"/>
                </a:xfrm>
                <a:custGeom>
                  <a:avLst/>
                  <a:gdLst>
                    <a:gd name="T0" fmla="*/ 20 w 31"/>
                    <a:gd name="T1" fmla="*/ 0 h 56"/>
                    <a:gd name="T2" fmla="*/ 22 w 31"/>
                    <a:gd name="T3" fmla="*/ 3 h 56"/>
                    <a:gd name="T4" fmla="*/ 22 w 31"/>
                    <a:gd name="T5" fmla="*/ 5 h 56"/>
                    <a:gd name="T6" fmla="*/ 22 w 31"/>
                    <a:gd name="T7" fmla="*/ 3 h 56"/>
                    <a:gd name="T8" fmla="*/ 27 w 31"/>
                    <a:gd name="T9" fmla="*/ 7 h 56"/>
                    <a:gd name="T10" fmla="*/ 27 w 31"/>
                    <a:gd name="T11" fmla="*/ 16 h 56"/>
                    <a:gd name="T12" fmla="*/ 29 w 31"/>
                    <a:gd name="T13" fmla="*/ 14 h 56"/>
                    <a:gd name="T14" fmla="*/ 31 w 31"/>
                    <a:gd name="T15" fmla="*/ 16 h 56"/>
                    <a:gd name="T16" fmla="*/ 29 w 31"/>
                    <a:gd name="T17" fmla="*/ 23 h 56"/>
                    <a:gd name="T18" fmla="*/ 31 w 31"/>
                    <a:gd name="T19" fmla="*/ 29 h 56"/>
                    <a:gd name="T20" fmla="*/ 31 w 31"/>
                    <a:gd name="T21" fmla="*/ 31 h 56"/>
                    <a:gd name="T22" fmla="*/ 29 w 31"/>
                    <a:gd name="T23" fmla="*/ 34 h 56"/>
                    <a:gd name="T24" fmla="*/ 29 w 31"/>
                    <a:gd name="T25" fmla="*/ 36 h 56"/>
                    <a:gd name="T26" fmla="*/ 24 w 31"/>
                    <a:gd name="T27" fmla="*/ 38 h 56"/>
                    <a:gd name="T28" fmla="*/ 24 w 31"/>
                    <a:gd name="T29" fmla="*/ 43 h 56"/>
                    <a:gd name="T30" fmla="*/ 24 w 31"/>
                    <a:gd name="T31" fmla="*/ 45 h 56"/>
                    <a:gd name="T32" fmla="*/ 29 w 31"/>
                    <a:gd name="T33" fmla="*/ 47 h 56"/>
                    <a:gd name="T34" fmla="*/ 24 w 31"/>
                    <a:gd name="T35" fmla="*/ 51 h 56"/>
                    <a:gd name="T36" fmla="*/ 22 w 31"/>
                    <a:gd name="T37" fmla="*/ 56 h 56"/>
                    <a:gd name="T38" fmla="*/ 20 w 31"/>
                    <a:gd name="T39" fmla="*/ 56 h 56"/>
                    <a:gd name="T40" fmla="*/ 15 w 31"/>
                    <a:gd name="T41" fmla="*/ 56 h 56"/>
                    <a:gd name="T42" fmla="*/ 11 w 31"/>
                    <a:gd name="T43" fmla="*/ 51 h 56"/>
                    <a:gd name="T44" fmla="*/ 9 w 31"/>
                    <a:gd name="T45" fmla="*/ 51 h 56"/>
                    <a:gd name="T46" fmla="*/ 7 w 31"/>
                    <a:gd name="T47" fmla="*/ 51 h 56"/>
                    <a:gd name="T48" fmla="*/ 4 w 31"/>
                    <a:gd name="T49" fmla="*/ 54 h 56"/>
                    <a:gd name="T50" fmla="*/ 2 w 31"/>
                    <a:gd name="T51" fmla="*/ 54 h 56"/>
                    <a:gd name="T52" fmla="*/ 0 w 31"/>
                    <a:gd name="T53" fmla="*/ 51 h 56"/>
                    <a:gd name="T54" fmla="*/ 7 w 31"/>
                    <a:gd name="T55" fmla="*/ 43 h 56"/>
                    <a:gd name="T56" fmla="*/ 4 w 31"/>
                    <a:gd name="T57" fmla="*/ 36 h 56"/>
                    <a:gd name="T58" fmla="*/ 0 w 31"/>
                    <a:gd name="T59" fmla="*/ 34 h 56"/>
                    <a:gd name="T60" fmla="*/ 0 w 31"/>
                    <a:gd name="T61" fmla="*/ 18 h 56"/>
                    <a:gd name="T62" fmla="*/ 2 w 31"/>
                    <a:gd name="T63" fmla="*/ 16 h 56"/>
                    <a:gd name="T64" fmla="*/ 2 w 31"/>
                    <a:gd name="T65" fmla="*/ 20 h 56"/>
                    <a:gd name="T66" fmla="*/ 2 w 31"/>
                    <a:gd name="T67" fmla="*/ 18 h 56"/>
                    <a:gd name="T68" fmla="*/ 7 w 31"/>
                    <a:gd name="T69" fmla="*/ 16 h 56"/>
                    <a:gd name="T70" fmla="*/ 7 w 31"/>
                    <a:gd name="T71" fmla="*/ 11 h 56"/>
                    <a:gd name="T72" fmla="*/ 11 w 31"/>
                    <a:gd name="T73" fmla="*/ 9 h 56"/>
                    <a:gd name="T74" fmla="*/ 11 w 31"/>
                    <a:gd name="T75" fmla="*/ 7 h 56"/>
                    <a:gd name="T76" fmla="*/ 18 w 31"/>
                    <a:gd name="T77" fmla="*/ 3 h 56"/>
                    <a:gd name="T78" fmla="*/ 20 w 31"/>
                    <a:gd name="T79" fmla="*/ 5 h 56"/>
                    <a:gd name="T80" fmla="*/ 18 w 31"/>
                    <a:gd name="T81" fmla="*/ 5 h 56"/>
                    <a:gd name="T82" fmla="*/ 20 w 31"/>
                    <a:gd name="T83" fmla="*/ 5 h 56"/>
                    <a:gd name="T84" fmla="*/ 18 w 31"/>
                    <a:gd name="T85" fmla="*/ 3 h 56"/>
                    <a:gd name="T86" fmla="*/ 20 w 31"/>
                    <a:gd name="T87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1" h="56">
                      <a:moveTo>
                        <a:pt x="20" y="0"/>
                      </a:moveTo>
                      <a:lnTo>
                        <a:pt x="22" y="3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7" y="7"/>
                      </a:lnTo>
                      <a:lnTo>
                        <a:pt x="27" y="16"/>
                      </a:lnTo>
                      <a:lnTo>
                        <a:pt x="29" y="14"/>
                      </a:lnTo>
                      <a:lnTo>
                        <a:pt x="31" y="16"/>
                      </a:lnTo>
                      <a:lnTo>
                        <a:pt x="29" y="23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29" y="34"/>
                      </a:lnTo>
                      <a:lnTo>
                        <a:pt x="29" y="36"/>
                      </a:lnTo>
                      <a:lnTo>
                        <a:pt x="24" y="38"/>
                      </a:lnTo>
                      <a:lnTo>
                        <a:pt x="24" y="43"/>
                      </a:lnTo>
                      <a:lnTo>
                        <a:pt x="24" y="45"/>
                      </a:lnTo>
                      <a:lnTo>
                        <a:pt x="29" y="47"/>
                      </a:lnTo>
                      <a:lnTo>
                        <a:pt x="24" y="51"/>
                      </a:lnTo>
                      <a:lnTo>
                        <a:pt x="22" y="56"/>
                      </a:lnTo>
                      <a:lnTo>
                        <a:pt x="20" y="56"/>
                      </a:lnTo>
                      <a:lnTo>
                        <a:pt x="15" y="56"/>
                      </a:lnTo>
                      <a:lnTo>
                        <a:pt x="11" y="51"/>
                      </a:lnTo>
                      <a:lnTo>
                        <a:pt x="9" y="51"/>
                      </a:lnTo>
                      <a:lnTo>
                        <a:pt x="7" y="51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7" y="43"/>
                      </a:lnTo>
                      <a:lnTo>
                        <a:pt x="4" y="36"/>
                      </a:lnTo>
                      <a:lnTo>
                        <a:pt x="0" y="34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18" y="3"/>
                      </a:lnTo>
                      <a:lnTo>
                        <a:pt x="20" y="5"/>
                      </a:lnTo>
                      <a:lnTo>
                        <a:pt x="18" y="5"/>
                      </a:lnTo>
                      <a:lnTo>
                        <a:pt x="20" y="5"/>
                      </a:lnTo>
                      <a:lnTo>
                        <a:pt x="18" y="3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5" name="Freeform 534"/>
                <p:cNvSpPr>
                  <a:spLocks/>
                </p:cNvSpPr>
                <p:nvPr/>
              </p:nvSpPr>
              <p:spPr bwMode="auto">
                <a:xfrm>
                  <a:off x="4801" y="383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6" name="Freeform 535"/>
                <p:cNvSpPr>
                  <a:spLocks/>
                </p:cNvSpPr>
                <p:nvPr/>
              </p:nvSpPr>
              <p:spPr bwMode="auto">
                <a:xfrm>
                  <a:off x="4746" y="382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7" name="Freeform 536"/>
                <p:cNvSpPr>
                  <a:spLocks/>
                </p:cNvSpPr>
                <p:nvPr/>
              </p:nvSpPr>
              <p:spPr bwMode="auto">
                <a:xfrm>
                  <a:off x="4808" y="382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8" name="Freeform 537"/>
                <p:cNvSpPr>
                  <a:spLocks/>
                </p:cNvSpPr>
                <p:nvPr/>
              </p:nvSpPr>
              <p:spPr bwMode="auto">
                <a:xfrm>
                  <a:off x="4817" y="380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29" name="Freeform 538"/>
                <p:cNvSpPr>
                  <a:spLocks/>
                </p:cNvSpPr>
                <p:nvPr/>
              </p:nvSpPr>
              <p:spPr bwMode="auto">
                <a:xfrm>
                  <a:off x="4819" y="380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0" name="Freeform 539"/>
                <p:cNvSpPr>
                  <a:spLocks/>
                </p:cNvSpPr>
                <p:nvPr/>
              </p:nvSpPr>
              <p:spPr bwMode="auto">
                <a:xfrm>
                  <a:off x="4812" y="3780"/>
                  <a:ext cx="3" cy="6"/>
                </a:xfrm>
                <a:custGeom>
                  <a:avLst/>
                  <a:gdLst>
                    <a:gd name="T0" fmla="*/ 3 w 3"/>
                    <a:gd name="T1" fmla="*/ 0 h 6"/>
                    <a:gd name="T2" fmla="*/ 3 w 3"/>
                    <a:gd name="T3" fmla="*/ 4 h 6"/>
                    <a:gd name="T4" fmla="*/ 0 w 3"/>
                    <a:gd name="T5" fmla="*/ 6 h 6"/>
                    <a:gd name="T6" fmla="*/ 3 w 3"/>
                    <a:gd name="T7" fmla="*/ 4 h 6"/>
                    <a:gd name="T8" fmla="*/ 0 w 3"/>
                    <a:gd name="T9" fmla="*/ 2 h 6"/>
                    <a:gd name="T10" fmla="*/ 3 w 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0"/>
                      </a:move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1" name="Freeform 540"/>
                <p:cNvSpPr>
                  <a:spLocks/>
                </p:cNvSpPr>
                <p:nvPr/>
              </p:nvSpPr>
              <p:spPr bwMode="auto">
                <a:xfrm>
                  <a:off x="4815" y="377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2" name="Freeform 541"/>
                <p:cNvSpPr>
                  <a:spLocks/>
                </p:cNvSpPr>
                <p:nvPr/>
              </p:nvSpPr>
              <p:spPr bwMode="auto">
                <a:xfrm>
                  <a:off x="4817" y="3773"/>
                  <a:ext cx="0" cy="5"/>
                </a:xfrm>
                <a:custGeom>
                  <a:avLst/>
                  <a:gdLst>
                    <a:gd name="T0" fmla="*/ 2 h 5"/>
                    <a:gd name="T1" fmla="*/ 5 h 5"/>
                    <a:gd name="T2" fmla="*/ 0 h 5"/>
                    <a:gd name="T3" fmla="*/ 2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3" name="Freeform 542"/>
                <p:cNvSpPr>
                  <a:spLocks/>
                </p:cNvSpPr>
                <p:nvPr/>
              </p:nvSpPr>
              <p:spPr bwMode="auto">
                <a:xfrm>
                  <a:off x="4792" y="3764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4" name="Freeform 543"/>
                <p:cNvSpPr>
                  <a:spLocks/>
                </p:cNvSpPr>
                <p:nvPr/>
              </p:nvSpPr>
              <p:spPr bwMode="auto">
                <a:xfrm>
                  <a:off x="4795" y="3764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5" name="Freeform 544"/>
                <p:cNvSpPr>
                  <a:spLocks/>
                </p:cNvSpPr>
                <p:nvPr/>
              </p:nvSpPr>
              <p:spPr bwMode="auto">
                <a:xfrm>
                  <a:off x="4810" y="37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6" name="Freeform 545"/>
                <p:cNvSpPr>
                  <a:spLocks/>
                </p:cNvSpPr>
                <p:nvPr/>
              </p:nvSpPr>
              <p:spPr bwMode="auto">
                <a:xfrm>
                  <a:off x="4801" y="3749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7" name="Freeform 546"/>
                <p:cNvSpPr>
                  <a:spLocks/>
                </p:cNvSpPr>
                <p:nvPr/>
              </p:nvSpPr>
              <p:spPr bwMode="auto">
                <a:xfrm>
                  <a:off x="4797" y="3749"/>
                  <a:ext cx="15" cy="24"/>
                </a:xfrm>
                <a:custGeom>
                  <a:avLst/>
                  <a:gdLst>
                    <a:gd name="T0" fmla="*/ 9 w 15"/>
                    <a:gd name="T1" fmla="*/ 0 h 24"/>
                    <a:gd name="T2" fmla="*/ 9 w 15"/>
                    <a:gd name="T3" fmla="*/ 2 h 24"/>
                    <a:gd name="T4" fmla="*/ 13 w 15"/>
                    <a:gd name="T5" fmla="*/ 2 h 24"/>
                    <a:gd name="T6" fmla="*/ 15 w 15"/>
                    <a:gd name="T7" fmla="*/ 11 h 24"/>
                    <a:gd name="T8" fmla="*/ 13 w 15"/>
                    <a:gd name="T9" fmla="*/ 11 h 24"/>
                    <a:gd name="T10" fmla="*/ 13 w 15"/>
                    <a:gd name="T11" fmla="*/ 13 h 24"/>
                    <a:gd name="T12" fmla="*/ 11 w 15"/>
                    <a:gd name="T13" fmla="*/ 15 h 24"/>
                    <a:gd name="T14" fmla="*/ 13 w 15"/>
                    <a:gd name="T15" fmla="*/ 15 h 24"/>
                    <a:gd name="T16" fmla="*/ 15 w 15"/>
                    <a:gd name="T17" fmla="*/ 17 h 24"/>
                    <a:gd name="T18" fmla="*/ 15 w 15"/>
                    <a:gd name="T19" fmla="*/ 20 h 24"/>
                    <a:gd name="T20" fmla="*/ 13 w 15"/>
                    <a:gd name="T21" fmla="*/ 22 h 24"/>
                    <a:gd name="T22" fmla="*/ 11 w 15"/>
                    <a:gd name="T23" fmla="*/ 22 h 24"/>
                    <a:gd name="T24" fmla="*/ 9 w 15"/>
                    <a:gd name="T25" fmla="*/ 24 h 24"/>
                    <a:gd name="T26" fmla="*/ 2 w 15"/>
                    <a:gd name="T27" fmla="*/ 24 h 24"/>
                    <a:gd name="T28" fmla="*/ 0 w 15"/>
                    <a:gd name="T29" fmla="*/ 20 h 24"/>
                    <a:gd name="T30" fmla="*/ 2 w 15"/>
                    <a:gd name="T31" fmla="*/ 17 h 24"/>
                    <a:gd name="T32" fmla="*/ 2 w 15"/>
                    <a:gd name="T33" fmla="*/ 15 h 24"/>
                    <a:gd name="T34" fmla="*/ 6 w 15"/>
                    <a:gd name="T35" fmla="*/ 15 h 24"/>
                    <a:gd name="T36" fmla="*/ 6 w 15"/>
                    <a:gd name="T37" fmla="*/ 11 h 24"/>
                    <a:gd name="T38" fmla="*/ 4 w 15"/>
                    <a:gd name="T39" fmla="*/ 6 h 24"/>
                    <a:gd name="T40" fmla="*/ 4 w 15"/>
                    <a:gd name="T41" fmla="*/ 4 h 24"/>
                    <a:gd name="T42" fmla="*/ 9 w 15"/>
                    <a:gd name="T4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4">
                      <a:moveTo>
                        <a:pt x="9" y="0"/>
                      </a:moveTo>
                      <a:lnTo>
                        <a:pt x="9" y="2"/>
                      </a:lnTo>
                      <a:lnTo>
                        <a:pt x="13" y="2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5" y="17"/>
                      </a:lnTo>
                      <a:lnTo>
                        <a:pt x="15" y="20"/>
                      </a:lnTo>
                      <a:lnTo>
                        <a:pt x="13" y="22"/>
                      </a:lnTo>
                      <a:lnTo>
                        <a:pt x="11" y="22"/>
                      </a:lnTo>
                      <a:lnTo>
                        <a:pt x="9" y="24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6" y="15"/>
                      </a:lnTo>
                      <a:lnTo>
                        <a:pt x="6" y="11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8" name="Freeform 547"/>
                <p:cNvSpPr>
                  <a:spLocks/>
                </p:cNvSpPr>
                <p:nvPr/>
              </p:nvSpPr>
              <p:spPr bwMode="auto">
                <a:xfrm>
                  <a:off x="4801" y="37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39" name="Freeform 548"/>
                <p:cNvSpPr>
                  <a:spLocks/>
                </p:cNvSpPr>
                <p:nvPr/>
              </p:nvSpPr>
              <p:spPr bwMode="auto">
                <a:xfrm>
                  <a:off x="4792" y="3744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3 w 3"/>
                    <a:gd name="T3" fmla="*/ 2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  <a:gd name="T10" fmla="*/ 3 w 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0" name="Freeform 549"/>
                <p:cNvSpPr>
                  <a:spLocks/>
                </p:cNvSpPr>
                <p:nvPr/>
              </p:nvSpPr>
              <p:spPr bwMode="auto">
                <a:xfrm>
                  <a:off x="4801" y="37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0 h 4"/>
                    <a:gd name="T4" fmla="*/ 0 w 2"/>
                    <a:gd name="T5" fmla="*/ 4 h 4"/>
                    <a:gd name="T6" fmla="*/ 0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1" name="Freeform 550"/>
                <p:cNvSpPr>
                  <a:spLocks/>
                </p:cNvSpPr>
                <p:nvPr/>
              </p:nvSpPr>
              <p:spPr bwMode="auto">
                <a:xfrm>
                  <a:off x="4797" y="374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2" name="Freeform 551"/>
                <p:cNvSpPr>
                  <a:spLocks/>
                </p:cNvSpPr>
                <p:nvPr/>
              </p:nvSpPr>
              <p:spPr bwMode="auto">
                <a:xfrm>
                  <a:off x="4797" y="3740"/>
                  <a:ext cx="2" cy="6"/>
                </a:xfrm>
                <a:custGeom>
                  <a:avLst/>
                  <a:gdLst>
                    <a:gd name="T0" fmla="*/ 2 w 2"/>
                    <a:gd name="T1" fmla="*/ 4 h 6"/>
                    <a:gd name="T2" fmla="*/ 2 w 2"/>
                    <a:gd name="T3" fmla="*/ 6 h 6"/>
                    <a:gd name="T4" fmla="*/ 2 w 2"/>
                    <a:gd name="T5" fmla="*/ 4 h 6"/>
                    <a:gd name="T6" fmla="*/ 0 w 2"/>
                    <a:gd name="T7" fmla="*/ 4 h 6"/>
                    <a:gd name="T8" fmla="*/ 2 w 2"/>
                    <a:gd name="T9" fmla="*/ 0 h 6"/>
                    <a:gd name="T10" fmla="*/ 2 w 2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4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3" name="Freeform 552"/>
                <p:cNvSpPr>
                  <a:spLocks/>
                </p:cNvSpPr>
                <p:nvPr/>
              </p:nvSpPr>
              <p:spPr bwMode="auto">
                <a:xfrm>
                  <a:off x="4801" y="3738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2 h 4"/>
                    <a:gd name="T4" fmla="*/ 0 w 2"/>
                    <a:gd name="T5" fmla="*/ 4 h 4"/>
                    <a:gd name="T6" fmla="*/ 0 w 2"/>
                    <a:gd name="T7" fmla="*/ 2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4" name="Freeform 553"/>
                <p:cNvSpPr>
                  <a:spLocks/>
                </p:cNvSpPr>
                <p:nvPr/>
              </p:nvSpPr>
              <p:spPr bwMode="auto">
                <a:xfrm>
                  <a:off x="4743" y="3738"/>
                  <a:ext cx="9" cy="11"/>
                </a:xfrm>
                <a:custGeom>
                  <a:avLst/>
                  <a:gdLst>
                    <a:gd name="T0" fmla="*/ 3 w 9"/>
                    <a:gd name="T1" fmla="*/ 0 h 11"/>
                    <a:gd name="T2" fmla="*/ 9 w 9"/>
                    <a:gd name="T3" fmla="*/ 0 h 11"/>
                    <a:gd name="T4" fmla="*/ 9 w 9"/>
                    <a:gd name="T5" fmla="*/ 8 h 11"/>
                    <a:gd name="T6" fmla="*/ 9 w 9"/>
                    <a:gd name="T7" fmla="*/ 11 h 11"/>
                    <a:gd name="T8" fmla="*/ 7 w 9"/>
                    <a:gd name="T9" fmla="*/ 8 h 11"/>
                    <a:gd name="T10" fmla="*/ 3 w 9"/>
                    <a:gd name="T11" fmla="*/ 8 h 11"/>
                    <a:gd name="T12" fmla="*/ 0 w 9"/>
                    <a:gd name="T13" fmla="*/ 4 h 11"/>
                    <a:gd name="T14" fmla="*/ 3 w 9"/>
                    <a:gd name="T15" fmla="*/ 2 h 11"/>
                    <a:gd name="T16" fmla="*/ 0 w 9"/>
                    <a:gd name="T17" fmla="*/ 0 h 11"/>
                    <a:gd name="T18" fmla="*/ 3 w 9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1">
                      <a:moveTo>
                        <a:pt x="3" y="0"/>
                      </a:moveTo>
                      <a:lnTo>
                        <a:pt x="9" y="0"/>
                      </a:lnTo>
                      <a:lnTo>
                        <a:pt x="9" y="8"/>
                      </a:lnTo>
                      <a:lnTo>
                        <a:pt x="9" y="11"/>
                      </a:lnTo>
                      <a:lnTo>
                        <a:pt x="7" y="8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5" name="Freeform 554"/>
                <p:cNvSpPr>
                  <a:spLocks/>
                </p:cNvSpPr>
                <p:nvPr/>
              </p:nvSpPr>
              <p:spPr bwMode="auto">
                <a:xfrm>
                  <a:off x="4790" y="3735"/>
                  <a:ext cx="7" cy="7"/>
                </a:xfrm>
                <a:custGeom>
                  <a:avLst/>
                  <a:gdLst>
                    <a:gd name="T0" fmla="*/ 2 w 7"/>
                    <a:gd name="T1" fmla="*/ 0 h 7"/>
                    <a:gd name="T2" fmla="*/ 2 w 7"/>
                    <a:gd name="T3" fmla="*/ 3 h 7"/>
                    <a:gd name="T4" fmla="*/ 7 w 7"/>
                    <a:gd name="T5" fmla="*/ 3 h 7"/>
                    <a:gd name="T6" fmla="*/ 5 w 7"/>
                    <a:gd name="T7" fmla="*/ 7 h 7"/>
                    <a:gd name="T8" fmla="*/ 0 w 7"/>
                    <a:gd name="T9" fmla="*/ 7 h 7"/>
                    <a:gd name="T10" fmla="*/ 0 w 7"/>
                    <a:gd name="T11" fmla="*/ 3 h 7"/>
                    <a:gd name="T12" fmla="*/ 2 w 7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7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7" y="3"/>
                      </a:lnTo>
                      <a:lnTo>
                        <a:pt x="5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6" name="Freeform 555"/>
                <p:cNvSpPr>
                  <a:spLocks/>
                </p:cNvSpPr>
                <p:nvPr/>
              </p:nvSpPr>
              <p:spPr bwMode="auto">
                <a:xfrm>
                  <a:off x="4812" y="372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7" name="Freeform 556"/>
                <p:cNvSpPr>
                  <a:spLocks/>
                </p:cNvSpPr>
                <p:nvPr/>
              </p:nvSpPr>
              <p:spPr bwMode="auto">
                <a:xfrm>
                  <a:off x="4824" y="3724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8" name="Freeform 557"/>
                <p:cNvSpPr>
                  <a:spLocks/>
                </p:cNvSpPr>
                <p:nvPr/>
              </p:nvSpPr>
              <p:spPr bwMode="auto">
                <a:xfrm>
                  <a:off x="4817" y="372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49" name="Freeform 558"/>
                <p:cNvSpPr>
                  <a:spLocks/>
                </p:cNvSpPr>
                <p:nvPr/>
              </p:nvSpPr>
              <p:spPr bwMode="auto">
                <a:xfrm>
                  <a:off x="4792" y="37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0" name="Freeform 559"/>
                <p:cNvSpPr>
                  <a:spLocks/>
                </p:cNvSpPr>
                <p:nvPr/>
              </p:nvSpPr>
              <p:spPr bwMode="auto">
                <a:xfrm>
                  <a:off x="4868" y="370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1" name="Freeform 560"/>
                <p:cNvSpPr>
                  <a:spLocks/>
                </p:cNvSpPr>
                <p:nvPr/>
              </p:nvSpPr>
              <p:spPr bwMode="auto">
                <a:xfrm>
                  <a:off x="4859" y="3700"/>
                  <a:ext cx="9" cy="7"/>
                </a:xfrm>
                <a:custGeom>
                  <a:avLst/>
                  <a:gdLst>
                    <a:gd name="T0" fmla="*/ 0 w 9"/>
                    <a:gd name="T1" fmla="*/ 2 h 7"/>
                    <a:gd name="T2" fmla="*/ 2 w 9"/>
                    <a:gd name="T3" fmla="*/ 2 h 7"/>
                    <a:gd name="T4" fmla="*/ 7 w 9"/>
                    <a:gd name="T5" fmla="*/ 2 h 7"/>
                    <a:gd name="T6" fmla="*/ 9 w 9"/>
                    <a:gd name="T7" fmla="*/ 2 h 7"/>
                    <a:gd name="T8" fmla="*/ 7 w 9"/>
                    <a:gd name="T9" fmla="*/ 4 h 7"/>
                    <a:gd name="T10" fmla="*/ 5 w 9"/>
                    <a:gd name="T11" fmla="*/ 7 h 7"/>
                    <a:gd name="T12" fmla="*/ 0 w 9"/>
                    <a:gd name="T13" fmla="*/ 4 h 7"/>
                    <a:gd name="T14" fmla="*/ 0 w 9"/>
                    <a:gd name="T15" fmla="*/ 0 h 7"/>
                    <a:gd name="T16" fmla="*/ 0 w 9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7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2" name="Freeform 561"/>
                <p:cNvSpPr>
                  <a:spLocks/>
                </p:cNvSpPr>
                <p:nvPr/>
              </p:nvSpPr>
              <p:spPr bwMode="auto">
                <a:xfrm>
                  <a:off x="4799" y="369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0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3" name="Freeform 562"/>
                <p:cNvSpPr>
                  <a:spLocks/>
                </p:cNvSpPr>
                <p:nvPr/>
              </p:nvSpPr>
              <p:spPr bwMode="auto">
                <a:xfrm>
                  <a:off x="4817" y="36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3 h 3"/>
                    <a:gd name="T4" fmla="*/ 2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4" name="Freeform 563"/>
                <p:cNvSpPr>
                  <a:spLocks/>
                </p:cNvSpPr>
                <p:nvPr/>
              </p:nvSpPr>
              <p:spPr bwMode="auto">
                <a:xfrm>
                  <a:off x="4819" y="3684"/>
                  <a:ext cx="5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0 h 3"/>
                    <a:gd name="T4" fmla="*/ 2 w 5"/>
                    <a:gd name="T5" fmla="*/ 3 h 3"/>
                    <a:gd name="T6" fmla="*/ 0 w 5"/>
                    <a:gd name="T7" fmla="*/ 3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5" name="Freeform 564"/>
                <p:cNvSpPr>
                  <a:spLocks/>
                </p:cNvSpPr>
                <p:nvPr/>
              </p:nvSpPr>
              <p:spPr bwMode="auto">
                <a:xfrm>
                  <a:off x="4799" y="3682"/>
                  <a:ext cx="2" cy="7"/>
                </a:xfrm>
                <a:custGeom>
                  <a:avLst/>
                  <a:gdLst>
                    <a:gd name="T0" fmla="*/ 0 w 2"/>
                    <a:gd name="T1" fmla="*/ 0 h 7"/>
                    <a:gd name="T2" fmla="*/ 2 w 2"/>
                    <a:gd name="T3" fmla="*/ 5 h 7"/>
                    <a:gd name="T4" fmla="*/ 0 w 2"/>
                    <a:gd name="T5" fmla="*/ 7 h 7"/>
                    <a:gd name="T6" fmla="*/ 0 w 2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0"/>
                      </a:move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6" name="Freeform 565"/>
                <p:cNvSpPr>
                  <a:spLocks/>
                </p:cNvSpPr>
                <p:nvPr/>
              </p:nvSpPr>
              <p:spPr bwMode="auto">
                <a:xfrm>
                  <a:off x="4797" y="368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7" name="Freeform 566"/>
                <p:cNvSpPr>
                  <a:spLocks/>
                </p:cNvSpPr>
                <p:nvPr/>
              </p:nvSpPr>
              <p:spPr bwMode="auto">
                <a:xfrm>
                  <a:off x="4824" y="367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0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8" name="Freeform 567"/>
                <p:cNvSpPr>
                  <a:spLocks/>
                </p:cNvSpPr>
                <p:nvPr/>
              </p:nvSpPr>
              <p:spPr bwMode="auto">
                <a:xfrm>
                  <a:off x="4846" y="3671"/>
                  <a:ext cx="20" cy="24"/>
                </a:xfrm>
                <a:custGeom>
                  <a:avLst/>
                  <a:gdLst>
                    <a:gd name="T0" fmla="*/ 6 w 20"/>
                    <a:gd name="T1" fmla="*/ 2 h 24"/>
                    <a:gd name="T2" fmla="*/ 9 w 20"/>
                    <a:gd name="T3" fmla="*/ 2 h 24"/>
                    <a:gd name="T4" fmla="*/ 13 w 20"/>
                    <a:gd name="T5" fmla="*/ 4 h 24"/>
                    <a:gd name="T6" fmla="*/ 13 w 20"/>
                    <a:gd name="T7" fmla="*/ 9 h 24"/>
                    <a:gd name="T8" fmla="*/ 20 w 20"/>
                    <a:gd name="T9" fmla="*/ 22 h 24"/>
                    <a:gd name="T10" fmla="*/ 18 w 20"/>
                    <a:gd name="T11" fmla="*/ 24 h 24"/>
                    <a:gd name="T12" fmla="*/ 15 w 20"/>
                    <a:gd name="T13" fmla="*/ 24 h 24"/>
                    <a:gd name="T14" fmla="*/ 11 w 20"/>
                    <a:gd name="T15" fmla="*/ 16 h 24"/>
                    <a:gd name="T16" fmla="*/ 6 w 20"/>
                    <a:gd name="T17" fmla="*/ 16 h 24"/>
                    <a:gd name="T18" fmla="*/ 6 w 20"/>
                    <a:gd name="T19" fmla="*/ 11 h 24"/>
                    <a:gd name="T20" fmla="*/ 2 w 20"/>
                    <a:gd name="T21" fmla="*/ 11 h 24"/>
                    <a:gd name="T22" fmla="*/ 0 w 20"/>
                    <a:gd name="T23" fmla="*/ 9 h 24"/>
                    <a:gd name="T24" fmla="*/ 2 w 20"/>
                    <a:gd name="T25" fmla="*/ 7 h 24"/>
                    <a:gd name="T26" fmla="*/ 4 w 20"/>
                    <a:gd name="T27" fmla="*/ 7 h 24"/>
                    <a:gd name="T28" fmla="*/ 6 w 20"/>
                    <a:gd name="T29" fmla="*/ 0 h 24"/>
                    <a:gd name="T30" fmla="*/ 6 w 20"/>
                    <a:gd name="T31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" h="24">
                      <a:moveTo>
                        <a:pt x="6" y="2"/>
                      </a:moveTo>
                      <a:lnTo>
                        <a:pt x="9" y="2"/>
                      </a:lnTo>
                      <a:lnTo>
                        <a:pt x="13" y="4"/>
                      </a:lnTo>
                      <a:lnTo>
                        <a:pt x="13" y="9"/>
                      </a:lnTo>
                      <a:lnTo>
                        <a:pt x="20" y="22"/>
                      </a:lnTo>
                      <a:lnTo>
                        <a:pt x="18" y="24"/>
                      </a:lnTo>
                      <a:lnTo>
                        <a:pt x="15" y="24"/>
                      </a:lnTo>
                      <a:lnTo>
                        <a:pt x="11" y="16"/>
                      </a:lnTo>
                      <a:lnTo>
                        <a:pt x="6" y="16"/>
                      </a:lnTo>
                      <a:lnTo>
                        <a:pt x="6" y="11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0"/>
                      </a:lnTo>
                      <a:lnTo>
                        <a:pt x="6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59" name="Freeform 568"/>
                <p:cNvSpPr>
                  <a:spLocks/>
                </p:cNvSpPr>
                <p:nvPr/>
              </p:nvSpPr>
              <p:spPr bwMode="auto">
                <a:xfrm>
                  <a:off x="4852" y="366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0" name="Freeform 569"/>
                <p:cNvSpPr>
                  <a:spLocks/>
                </p:cNvSpPr>
                <p:nvPr/>
              </p:nvSpPr>
              <p:spPr bwMode="auto">
                <a:xfrm>
                  <a:off x="4852" y="3664"/>
                  <a:ext cx="5" cy="9"/>
                </a:xfrm>
                <a:custGeom>
                  <a:avLst/>
                  <a:gdLst>
                    <a:gd name="T0" fmla="*/ 5 w 5"/>
                    <a:gd name="T1" fmla="*/ 0 h 9"/>
                    <a:gd name="T2" fmla="*/ 5 w 5"/>
                    <a:gd name="T3" fmla="*/ 7 h 9"/>
                    <a:gd name="T4" fmla="*/ 5 w 5"/>
                    <a:gd name="T5" fmla="*/ 9 h 9"/>
                    <a:gd name="T6" fmla="*/ 0 w 5"/>
                    <a:gd name="T7" fmla="*/ 5 h 9"/>
                    <a:gd name="T8" fmla="*/ 0 w 5"/>
                    <a:gd name="T9" fmla="*/ 3 h 9"/>
                    <a:gd name="T10" fmla="*/ 0 w 5"/>
                    <a:gd name="T11" fmla="*/ 0 h 9"/>
                    <a:gd name="T12" fmla="*/ 5 w 5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1" name="Freeform 570"/>
                <p:cNvSpPr>
                  <a:spLocks/>
                </p:cNvSpPr>
                <p:nvPr/>
              </p:nvSpPr>
              <p:spPr bwMode="auto">
                <a:xfrm>
                  <a:off x="4857" y="3662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2" name="Freeform 571"/>
                <p:cNvSpPr>
                  <a:spLocks/>
                </p:cNvSpPr>
                <p:nvPr/>
              </p:nvSpPr>
              <p:spPr bwMode="auto">
                <a:xfrm>
                  <a:off x="4819" y="366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3" name="Freeform 572"/>
                <p:cNvSpPr>
                  <a:spLocks/>
                </p:cNvSpPr>
                <p:nvPr/>
              </p:nvSpPr>
              <p:spPr bwMode="auto">
                <a:xfrm>
                  <a:off x="4850" y="3662"/>
                  <a:ext cx="0" cy="5"/>
                </a:xfrm>
                <a:custGeom>
                  <a:avLst/>
                  <a:gdLst>
                    <a:gd name="T0" fmla="*/ 0 h 5"/>
                    <a:gd name="T1" fmla="*/ 2 h 5"/>
                    <a:gd name="T2" fmla="*/ 5 h 5"/>
                    <a:gd name="T3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4" name="Freeform 573"/>
                <p:cNvSpPr>
                  <a:spLocks/>
                </p:cNvSpPr>
                <p:nvPr/>
              </p:nvSpPr>
              <p:spPr bwMode="auto">
                <a:xfrm>
                  <a:off x="4873" y="365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5" name="Freeform 574"/>
                <p:cNvSpPr>
                  <a:spLocks/>
                </p:cNvSpPr>
                <p:nvPr/>
              </p:nvSpPr>
              <p:spPr bwMode="auto">
                <a:xfrm>
                  <a:off x="4850" y="3655"/>
                  <a:ext cx="16" cy="18"/>
                </a:xfrm>
                <a:custGeom>
                  <a:avLst/>
                  <a:gdLst>
                    <a:gd name="T0" fmla="*/ 11 w 16"/>
                    <a:gd name="T1" fmla="*/ 3 h 18"/>
                    <a:gd name="T2" fmla="*/ 11 w 16"/>
                    <a:gd name="T3" fmla="*/ 9 h 18"/>
                    <a:gd name="T4" fmla="*/ 16 w 16"/>
                    <a:gd name="T5" fmla="*/ 14 h 18"/>
                    <a:gd name="T6" fmla="*/ 14 w 16"/>
                    <a:gd name="T7" fmla="*/ 18 h 18"/>
                    <a:gd name="T8" fmla="*/ 11 w 16"/>
                    <a:gd name="T9" fmla="*/ 14 h 18"/>
                    <a:gd name="T10" fmla="*/ 9 w 16"/>
                    <a:gd name="T11" fmla="*/ 14 h 18"/>
                    <a:gd name="T12" fmla="*/ 9 w 16"/>
                    <a:gd name="T13" fmla="*/ 9 h 18"/>
                    <a:gd name="T14" fmla="*/ 2 w 16"/>
                    <a:gd name="T15" fmla="*/ 7 h 18"/>
                    <a:gd name="T16" fmla="*/ 0 w 16"/>
                    <a:gd name="T17" fmla="*/ 3 h 18"/>
                    <a:gd name="T18" fmla="*/ 2 w 16"/>
                    <a:gd name="T19" fmla="*/ 3 h 18"/>
                    <a:gd name="T20" fmla="*/ 5 w 16"/>
                    <a:gd name="T21" fmla="*/ 3 h 18"/>
                    <a:gd name="T22" fmla="*/ 7 w 16"/>
                    <a:gd name="T23" fmla="*/ 7 h 18"/>
                    <a:gd name="T24" fmla="*/ 9 w 16"/>
                    <a:gd name="T25" fmla="*/ 3 h 18"/>
                    <a:gd name="T26" fmla="*/ 11 w 16"/>
                    <a:gd name="T27" fmla="*/ 0 h 18"/>
                    <a:gd name="T28" fmla="*/ 11 w 16"/>
                    <a:gd name="T29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8">
                      <a:moveTo>
                        <a:pt x="11" y="3"/>
                      </a:moveTo>
                      <a:lnTo>
                        <a:pt x="11" y="9"/>
                      </a:lnTo>
                      <a:lnTo>
                        <a:pt x="16" y="14"/>
                      </a:lnTo>
                      <a:lnTo>
                        <a:pt x="14" y="18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7" y="7"/>
                      </a:lnTo>
                      <a:lnTo>
                        <a:pt x="9" y="3"/>
                      </a:lnTo>
                      <a:lnTo>
                        <a:pt x="11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6" name="Freeform 575"/>
                <p:cNvSpPr>
                  <a:spLocks/>
                </p:cNvSpPr>
                <p:nvPr/>
              </p:nvSpPr>
              <p:spPr bwMode="auto">
                <a:xfrm>
                  <a:off x="4824" y="36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7" name="Freeform 576"/>
                <p:cNvSpPr>
                  <a:spLocks/>
                </p:cNvSpPr>
                <p:nvPr/>
              </p:nvSpPr>
              <p:spPr bwMode="auto">
                <a:xfrm>
                  <a:off x="4864" y="3649"/>
                  <a:ext cx="6" cy="18"/>
                </a:xfrm>
                <a:custGeom>
                  <a:avLst/>
                  <a:gdLst>
                    <a:gd name="T0" fmla="*/ 4 w 6"/>
                    <a:gd name="T1" fmla="*/ 0 h 18"/>
                    <a:gd name="T2" fmla="*/ 6 w 6"/>
                    <a:gd name="T3" fmla="*/ 2 h 18"/>
                    <a:gd name="T4" fmla="*/ 6 w 6"/>
                    <a:gd name="T5" fmla="*/ 9 h 18"/>
                    <a:gd name="T6" fmla="*/ 6 w 6"/>
                    <a:gd name="T7" fmla="*/ 11 h 18"/>
                    <a:gd name="T8" fmla="*/ 6 w 6"/>
                    <a:gd name="T9" fmla="*/ 15 h 18"/>
                    <a:gd name="T10" fmla="*/ 4 w 6"/>
                    <a:gd name="T11" fmla="*/ 18 h 18"/>
                    <a:gd name="T12" fmla="*/ 0 w 6"/>
                    <a:gd name="T13" fmla="*/ 13 h 18"/>
                    <a:gd name="T14" fmla="*/ 2 w 6"/>
                    <a:gd name="T15" fmla="*/ 13 h 18"/>
                    <a:gd name="T16" fmla="*/ 0 w 6"/>
                    <a:gd name="T17" fmla="*/ 13 h 18"/>
                    <a:gd name="T18" fmla="*/ 0 w 6"/>
                    <a:gd name="T19" fmla="*/ 11 h 18"/>
                    <a:gd name="T20" fmla="*/ 0 w 6"/>
                    <a:gd name="T21" fmla="*/ 9 h 18"/>
                    <a:gd name="T22" fmla="*/ 0 w 6"/>
                    <a:gd name="T23" fmla="*/ 6 h 18"/>
                    <a:gd name="T24" fmla="*/ 4 w 6"/>
                    <a:gd name="T2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8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8" name="Freeform 577"/>
                <p:cNvSpPr>
                  <a:spLocks/>
                </p:cNvSpPr>
                <p:nvPr/>
              </p:nvSpPr>
              <p:spPr bwMode="auto">
                <a:xfrm>
                  <a:off x="4812" y="3647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69" name="Freeform 578"/>
                <p:cNvSpPr>
                  <a:spLocks/>
                </p:cNvSpPr>
                <p:nvPr/>
              </p:nvSpPr>
              <p:spPr bwMode="auto">
                <a:xfrm>
                  <a:off x="4859" y="364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0" name="Freeform 579"/>
                <p:cNvSpPr>
                  <a:spLocks/>
                </p:cNvSpPr>
                <p:nvPr/>
              </p:nvSpPr>
              <p:spPr bwMode="auto">
                <a:xfrm>
                  <a:off x="4846" y="3647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4 h 4"/>
                    <a:gd name="T4" fmla="*/ 0 w 2"/>
                    <a:gd name="T5" fmla="*/ 2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1" name="Freeform 580"/>
                <p:cNvSpPr>
                  <a:spLocks/>
                </p:cNvSpPr>
                <p:nvPr/>
              </p:nvSpPr>
              <p:spPr bwMode="auto">
                <a:xfrm>
                  <a:off x="4788" y="3644"/>
                  <a:ext cx="40" cy="109"/>
                </a:xfrm>
                <a:custGeom>
                  <a:avLst/>
                  <a:gdLst>
                    <a:gd name="T0" fmla="*/ 27 w 40"/>
                    <a:gd name="T1" fmla="*/ 11 h 109"/>
                    <a:gd name="T2" fmla="*/ 29 w 40"/>
                    <a:gd name="T3" fmla="*/ 9 h 109"/>
                    <a:gd name="T4" fmla="*/ 33 w 40"/>
                    <a:gd name="T5" fmla="*/ 25 h 109"/>
                    <a:gd name="T6" fmla="*/ 36 w 40"/>
                    <a:gd name="T7" fmla="*/ 25 h 109"/>
                    <a:gd name="T8" fmla="*/ 38 w 40"/>
                    <a:gd name="T9" fmla="*/ 31 h 109"/>
                    <a:gd name="T10" fmla="*/ 31 w 40"/>
                    <a:gd name="T11" fmla="*/ 34 h 109"/>
                    <a:gd name="T12" fmla="*/ 36 w 40"/>
                    <a:gd name="T13" fmla="*/ 36 h 109"/>
                    <a:gd name="T14" fmla="*/ 33 w 40"/>
                    <a:gd name="T15" fmla="*/ 38 h 109"/>
                    <a:gd name="T16" fmla="*/ 29 w 40"/>
                    <a:gd name="T17" fmla="*/ 38 h 109"/>
                    <a:gd name="T18" fmla="*/ 29 w 40"/>
                    <a:gd name="T19" fmla="*/ 45 h 109"/>
                    <a:gd name="T20" fmla="*/ 27 w 40"/>
                    <a:gd name="T21" fmla="*/ 60 h 109"/>
                    <a:gd name="T22" fmla="*/ 29 w 40"/>
                    <a:gd name="T23" fmla="*/ 60 h 109"/>
                    <a:gd name="T24" fmla="*/ 33 w 40"/>
                    <a:gd name="T25" fmla="*/ 45 h 109"/>
                    <a:gd name="T26" fmla="*/ 40 w 40"/>
                    <a:gd name="T27" fmla="*/ 49 h 109"/>
                    <a:gd name="T28" fmla="*/ 38 w 40"/>
                    <a:gd name="T29" fmla="*/ 56 h 109"/>
                    <a:gd name="T30" fmla="*/ 33 w 40"/>
                    <a:gd name="T31" fmla="*/ 76 h 109"/>
                    <a:gd name="T32" fmla="*/ 29 w 40"/>
                    <a:gd name="T33" fmla="*/ 78 h 109"/>
                    <a:gd name="T34" fmla="*/ 27 w 40"/>
                    <a:gd name="T35" fmla="*/ 80 h 109"/>
                    <a:gd name="T36" fmla="*/ 24 w 40"/>
                    <a:gd name="T37" fmla="*/ 85 h 109"/>
                    <a:gd name="T38" fmla="*/ 24 w 40"/>
                    <a:gd name="T39" fmla="*/ 87 h 109"/>
                    <a:gd name="T40" fmla="*/ 27 w 40"/>
                    <a:gd name="T41" fmla="*/ 87 h 109"/>
                    <a:gd name="T42" fmla="*/ 31 w 40"/>
                    <a:gd name="T43" fmla="*/ 83 h 109"/>
                    <a:gd name="T44" fmla="*/ 31 w 40"/>
                    <a:gd name="T45" fmla="*/ 83 h 109"/>
                    <a:gd name="T46" fmla="*/ 36 w 40"/>
                    <a:gd name="T47" fmla="*/ 85 h 109"/>
                    <a:gd name="T48" fmla="*/ 33 w 40"/>
                    <a:gd name="T49" fmla="*/ 94 h 109"/>
                    <a:gd name="T50" fmla="*/ 29 w 40"/>
                    <a:gd name="T51" fmla="*/ 109 h 109"/>
                    <a:gd name="T52" fmla="*/ 22 w 40"/>
                    <a:gd name="T53" fmla="*/ 105 h 109"/>
                    <a:gd name="T54" fmla="*/ 20 w 40"/>
                    <a:gd name="T55" fmla="*/ 98 h 109"/>
                    <a:gd name="T56" fmla="*/ 18 w 40"/>
                    <a:gd name="T57" fmla="*/ 96 h 109"/>
                    <a:gd name="T58" fmla="*/ 13 w 40"/>
                    <a:gd name="T59" fmla="*/ 94 h 109"/>
                    <a:gd name="T60" fmla="*/ 18 w 40"/>
                    <a:gd name="T61" fmla="*/ 89 h 109"/>
                    <a:gd name="T62" fmla="*/ 15 w 40"/>
                    <a:gd name="T63" fmla="*/ 87 h 109"/>
                    <a:gd name="T64" fmla="*/ 11 w 40"/>
                    <a:gd name="T65" fmla="*/ 78 h 109"/>
                    <a:gd name="T66" fmla="*/ 9 w 40"/>
                    <a:gd name="T67" fmla="*/ 78 h 109"/>
                    <a:gd name="T68" fmla="*/ 4 w 40"/>
                    <a:gd name="T69" fmla="*/ 69 h 109"/>
                    <a:gd name="T70" fmla="*/ 4 w 40"/>
                    <a:gd name="T71" fmla="*/ 58 h 109"/>
                    <a:gd name="T72" fmla="*/ 2 w 40"/>
                    <a:gd name="T73" fmla="*/ 60 h 109"/>
                    <a:gd name="T74" fmla="*/ 2 w 40"/>
                    <a:gd name="T75" fmla="*/ 47 h 109"/>
                    <a:gd name="T76" fmla="*/ 7 w 40"/>
                    <a:gd name="T77" fmla="*/ 43 h 109"/>
                    <a:gd name="T78" fmla="*/ 11 w 40"/>
                    <a:gd name="T79" fmla="*/ 49 h 109"/>
                    <a:gd name="T80" fmla="*/ 13 w 40"/>
                    <a:gd name="T81" fmla="*/ 54 h 109"/>
                    <a:gd name="T82" fmla="*/ 13 w 40"/>
                    <a:gd name="T83" fmla="*/ 34 h 109"/>
                    <a:gd name="T84" fmla="*/ 15 w 40"/>
                    <a:gd name="T85" fmla="*/ 27 h 109"/>
                    <a:gd name="T86" fmla="*/ 18 w 40"/>
                    <a:gd name="T87" fmla="*/ 9 h 109"/>
                    <a:gd name="T88" fmla="*/ 22 w 40"/>
                    <a:gd name="T89" fmla="*/ 5 h 109"/>
                    <a:gd name="T90" fmla="*/ 27 w 40"/>
                    <a:gd name="T91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0" h="109">
                      <a:moveTo>
                        <a:pt x="27" y="0"/>
                      </a:moveTo>
                      <a:lnTo>
                        <a:pt x="29" y="7"/>
                      </a:lnTo>
                      <a:lnTo>
                        <a:pt x="27" y="11"/>
                      </a:lnTo>
                      <a:lnTo>
                        <a:pt x="29" y="9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36" y="9"/>
                      </a:lnTo>
                      <a:lnTo>
                        <a:pt x="31" y="20"/>
                      </a:ln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6" y="25"/>
                      </a:lnTo>
                      <a:lnTo>
                        <a:pt x="33" y="27"/>
                      </a:ln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6" y="31"/>
                      </a:lnTo>
                      <a:lnTo>
                        <a:pt x="31" y="29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6" y="34"/>
                      </a:lnTo>
                      <a:lnTo>
                        <a:pt x="36" y="36"/>
                      </a:lnTo>
                      <a:lnTo>
                        <a:pt x="33" y="36"/>
                      </a:lnTo>
                      <a:lnTo>
                        <a:pt x="36" y="36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31" y="36"/>
                      </a:lnTo>
                      <a:lnTo>
                        <a:pt x="29" y="38"/>
                      </a:lnTo>
                      <a:lnTo>
                        <a:pt x="31" y="40"/>
                      </a:lnTo>
                      <a:lnTo>
                        <a:pt x="29" y="40"/>
                      </a:lnTo>
                      <a:lnTo>
                        <a:pt x="29" y="45"/>
                      </a:lnTo>
                      <a:lnTo>
                        <a:pt x="31" y="45"/>
                      </a:lnTo>
                      <a:lnTo>
                        <a:pt x="29" y="56"/>
                      </a:lnTo>
                      <a:lnTo>
                        <a:pt x="27" y="60"/>
                      </a:lnTo>
                      <a:lnTo>
                        <a:pt x="24" y="60"/>
                      </a:lnTo>
                      <a:lnTo>
                        <a:pt x="24" y="63"/>
                      </a:lnTo>
                      <a:lnTo>
                        <a:pt x="29" y="60"/>
                      </a:lnTo>
                      <a:lnTo>
                        <a:pt x="31" y="56"/>
                      </a:lnTo>
                      <a:lnTo>
                        <a:pt x="31" y="49"/>
                      </a:lnTo>
                      <a:lnTo>
                        <a:pt x="33" y="45"/>
                      </a:lnTo>
                      <a:lnTo>
                        <a:pt x="36" y="43"/>
                      </a:lnTo>
                      <a:lnTo>
                        <a:pt x="38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1"/>
                      </a:lnTo>
                      <a:lnTo>
                        <a:pt x="38" y="56"/>
                      </a:lnTo>
                      <a:lnTo>
                        <a:pt x="38" y="58"/>
                      </a:lnTo>
                      <a:lnTo>
                        <a:pt x="33" y="78"/>
                      </a:lnTo>
                      <a:lnTo>
                        <a:pt x="33" y="76"/>
                      </a:lnTo>
                      <a:lnTo>
                        <a:pt x="33" y="80"/>
                      </a:lnTo>
                      <a:lnTo>
                        <a:pt x="29" y="76"/>
                      </a:lnTo>
                      <a:lnTo>
                        <a:pt x="29" y="78"/>
                      </a:lnTo>
                      <a:lnTo>
                        <a:pt x="27" y="76"/>
                      </a:lnTo>
                      <a:lnTo>
                        <a:pt x="27" y="78"/>
                      </a:lnTo>
                      <a:lnTo>
                        <a:pt x="27" y="80"/>
                      </a:lnTo>
                      <a:lnTo>
                        <a:pt x="27" y="83"/>
                      </a:lnTo>
                      <a:lnTo>
                        <a:pt x="24" y="83"/>
                      </a:lnTo>
                      <a:lnTo>
                        <a:pt x="24" y="85"/>
                      </a:lnTo>
                      <a:lnTo>
                        <a:pt x="22" y="85"/>
                      </a:lnTo>
                      <a:lnTo>
                        <a:pt x="22" y="89"/>
                      </a:lnTo>
                      <a:lnTo>
                        <a:pt x="24" y="87"/>
                      </a:lnTo>
                      <a:lnTo>
                        <a:pt x="27" y="89"/>
                      </a:lnTo>
                      <a:lnTo>
                        <a:pt x="24" y="87"/>
                      </a:lnTo>
                      <a:lnTo>
                        <a:pt x="27" y="87"/>
                      </a:lnTo>
                      <a:lnTo>
                        <a:pt x="27" y="85"/>
                      </a:lnTo>
                      <a:lnTo>
                        <a:pt x="29" y="85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9" y="80"/>
                      </a:lnTo>
                      <a:lnTo>
                        <a:pt x="31" y="83"/>
                      </a:lnTo>
                      <a:lnTo>
                        <a:pt x="33" y="80"/>
                      </a:lnTo>
                      <a:lnTo>
                        <a:pt x="36" y="83"/>
                      </a:lnTo>
                      <a:lnTo>
                        <a:pt x="36" y="85"/>
                      </a:lnTo>
                      <a:lnTo>
                        <a:pt x="33" y="87"/>
                      </a:lnTo>
                      <a:lnTo>
                        <a:pt x="33" y="91"/>
                      </a:lnTo>
                      <a:lnTo>
                        <a:pt x="33" y="94"/>
                      </a:lnTo>
                      <a:lnTo>
                        <a:pt x="29" y="102"/>
                      </a:lnTo>
                      <a:lnTo>
                        <a:pt x="31" y="105"/>
                      </a:lnTo>
                      <a:lnTo>
                        <a:pt x="29" y="109"/>
                      </a:lnTo>
                      <a:lnTo>
                        <a:pt x="27" y="105"/>
                      </a:lnTo>
                      <a:lnTo>
                        <a:pt x="24" y="105"/>
                      </a:lnTo>
                      <a:lnTo>
                        <a:pt x="22" y="105"/>
                      </a:lnTo>
                      <a:lnTo>
                        <a:pt x="18" y="102"/>
                      </a:lnTo>
                      <a:lnTo>
                        <a:pt x="18" y="100"/>
                      </a:lnTo>
                      <a:lnTo>
                        <a:pt x="20" y="98"/>
                      </a:lnTo>
                      <a:lnTo>
                        <a:pt x="18" y="98"/>
                      </a:lnTo>
                      <a:lnTo>
                        <a:pt x="20" y="96"/>
                      </a:lnTo>
                      <a:lnTo>
                        <a:pt x="18" y="96"/>
                      </a:lnTo>
                      <a:lnTo>
                        <a:pt x="15" y="98"/>
                      </a:lnTo>
                      <a:lnTo>
                        <a:pt x="15" y="94"/>
                      </a:lnTo>
                      <a:lnTo>
                        <a:pt x="13" y="94"/>
                      </a:lnTo>
                      <a:lnTo>
                        <a:pt x="13" y="89"/>
                      </a:lnTo>
                      <a:lnTo>
                        <a:pt x="15" y="89"/>
                      </a:lnTo>
                      <a:lnTo>
                        <a:pt x="18" y="89"/>
                      </a:lnTo>
                      <a:lnTo>
                        <a:pt x="18" y="87"/>
                      </a:lnTo>
                      <a:lnTo>
                        <a:pt x="18" y="85"/>
                      </a:lnTo>
                      <a:lnTo>
                        <a:pt x="15" y="87"/>
                      </a:lnTo>
                      <a:lnTo>
                        <a:pt x="13" y="87"/>
                      </a:lnTo>
                      <a:lnTo>
                        <a:pt x="11" y="83"/>
                      </a:lnTo>
                      <a:lnTo>
                        <a:pt x="11" y="78"/>
                      </a:lnTo>
                      <a:lnTo>
                        <a:pt x="11" y="76"/>
                      </a:lnTo>
                      <a:lnTo>
                        <a:pt x="9" y="76"/>
                      </a:lnTo>
                      <a:lnTo>
                        <a:pt x="9" y="78"/>
                      </a:lnTo>
                      <a:lnTo>
                        <a:pt x="7" y="78"/>
                      </a:lnTo>
                      <a:lnTo>
                        <a:pt x="4" y="76"/>
                      </a:lnTo>
                      <a:lnTo>
                        <a:pt x="4" y="69"/>
                      </a:lnTo>
                      <a:lnTo>
                        <a:pt x="7" y="67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4" y="60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0" y="56"/>
                      </a:lnTo>
                      <a:lnTo>
                        <a:pt x="2" y="49"/>
                      </a:lnTo>
                      <a:lnTo>
                        <a:pt x="2" y="47"/>
                      </a:lnTo>
                      <a:lnTo>
                        <a:pt x="4" y="47"/>
                      </a:lnTo>
                      <a:lnTo>
                        <a:pt x="7" y="45"/>
                      </a:lnTo>
                      <a:lnTo>
                        <a:pt x="7" y="43"/>
                      </a:lnTo>
                      <a:lnTo>
                        <a:pt x="9" y="45"/>
                      </a:lnTo>
                      <a:lnTo>
                        <a:pt x="11" y="51"/>
                      </a:lnTo>
                      <a:lnTo>
                        <a:pt x="11" y="49"/>
                      </a:lnTo>
                      <a:lnTo>
                        <a:pt x="13" y="49"/>
                      </a:lnTo>
                      <a:lnTo>
                        <a:pt x="13" y="56"/>
                      </a:lnTo>
                      <a:lnTo>
                        <a:pt x="13" y="54"/>
                      </a:lnTo>
                      <a:lnTo>
                        <a:pt x="13" y="47"/>
                      </a:lnTo>
                      <a:lnTo>
                        <a:pt x="15" y="36"/>
                      </a:lnTo>
                      <a:lnTo>
                        <a:pt x="13" y="34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5" y="27"/>
                      </a:lnTo>
                      <a:lnTo>
                        <a:pt x="15" y="20"/>
                      </a:lnTo>
                      <a:lnTo>
                        <a:pt x="18" y="18"/>
                      </a:lnTo>
                      <a:lnTo>
                        <a:pt x="18" y="9"/>
                      </a:lnTo>
                      <a:lnTo>
                        <a:pt x="20" y="5"/>
                      </a:lnTo>
                      <a:lnTo>
                        <a:pt x="20" y="9"/>
                      </a:lnTo>
                      <a:lnTo>
                        <a:pt x="22" y="5"/>
                      </a:lnTo>
                      <a:lnTo>
                        <a:pt x="24" y="7"/>
                      </a:lnTo>
                      <a:lnTo>
                        <a:pt x="24" y="3"/>
                      </a:lnTo>
                      <a:lnTo>
                        <a:pt x="2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2" name="Freeform 581"/>
                <p:cNvSpPr>
                  <a:spLocks/>
                </p:cNvSpPr>
                <p:nvPr/>
              </p:nvSpPr>
              <p:spPr bwMode="auto">
                <a:xfrm>
                  <a:off x="4817" y="3644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2 w 7"/>
                    <a:gd name="T3" fmla="*/ 5 h 9"/>
                    <a:gd name="T4" fmla="*/ 2 w 7"/>
                    <a:gd name="T5" fmla="*/ 3 h 9"/>
                    <a:gd name="T6" fmla="*/ 4 w 7"/>
                    <a:gd name="T7" fmla="*/ 5 h 9"/>
                    <a:gd name="T8" fmla="*/ 2 w 7"/>
                    <a:gd name="T9" fmla="*/ 0 h 9"/>
                    <a:gd name="T10" fmla="*/ 4 w 7"/>
                    <a:gd name="T11" fmla="*/ 3 h 9"/>
                    <a:gd name="T12" fmla="*/ 7 w 7"/>
                    <a:gd name="T13" fmla="*/ 3 h 9"/>
                    <a:gd name="T14" fmla="*/ 7 w 7"/>
                    <a:gd name="T15" fmla="*/ 9 h 9"/>
                    <a:gd name="T16" fmla="*/ 4 w 7"/>
                    <a:gd name="T17" fmla="*/ 9 h 9"/>
                    <a:gd name="T18" fmla="*/ 2 w 7"/>
                    <a:gd name="T19" fmla="*/ 7 h 9"/>
                    <a:gd name="T20" fmla="*/ 0 w 7"/>
                    <a:gd name="T21" fmla="*/ 9 h 9"/>
                    <a:gd name="T22" fmla="*/ 0 w 7"/>
                    <a:gd name="T23" fmla="*/ 3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3" name="Freeform 582"/>
                <p:cNvSpPr>
                  <a:spLocks/>
                </p:cNvSpPr>
                <p:nvPr/>
              </p:nvSpPr>
              <p:spPr bwMode="auto">
                <a:xfrm>
                  <a:off x="4839" y="364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4" name="Freeform 583"/>
                <p:cNvSpPr>
                  <a:spLocks/>
                </p:cNvSpPr>
                <p:nvPr/>
              </p:nvSpPr>
              <p:spPr bwMode="auto">
                <a:xfrm>
                  <a:off x="4837" y="364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5" name="Freeform 584"/>
                <p:cNvSpPr>
                  <a:spLocks/>
                </p:cNvSpPr>
                <p:nvPr/>
              </p:nvSpPr>
              <p:spPr bwMode="auto">
                <a:xfrm>
                  <a:off x="4839" y="3642"/>
                  <a:ext cx="7" cy="7"/>
                </a:xfrm>
                <a:custGeom>
                  <a:avLst/>
                  <a:gdLst>
                    <a:gd name="T0" fmla="*/ 5 w 7"/>
                    <a:gd name="T1" fmla="*/ 0 h 7"/>
                    <a:gd name="T2" fmla="*/ 7 w 7"/>
                    <a:gd name="T3" fmla="*/ 5 h 7"/>
                    <a:gd name="T4" fmla="*/ 5 w 7"/>
                    <a:gd name="T5" fmla="*/ 5 h 7"/>
                    <a:gd name="T6" fmla="*/ 2 w 7"/>
                    <a:gd name="T7" fmla="*/ 5 h 7"/>
                    <a:gd name="T8" fmla="*/ 0 w 7"/>
                    <a:gd name="T9" fmla="*/ 7 h 7"/>
                    <a:gd name="T10" fmla="*/ 0 w 7"/>
                    <a:gd name="T11" fmla="*/ 2 h 7"/>
                    <a:gd name="T12" fmla="*/ 2 w 7"/>
                    <a:gd name="T13" fmla="*/ 2 h 7"/>
                    <a:gd name="T14" fmla="*/ 2 w 7"/>
                    <a:gd name="T15" fmla="*/ 0 h 7"/>
                    <a:gd name="T16" fmla="*/ 5 w 7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5" y="0"/>
                      </a:move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6" name="Freeform 585"/>
                <p:cNvSpPr>
                  <a:spLocks/>
                </p:cNvSpPr>
                <p:nvPr/>
              </p:nvSpPr>
              <p:spPr bwMode="auto">
                <a:xfrm>
                  <a:off x="4866" y="3642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4 w 7"/>
                    <a:gd name="T3" fmla="*/ 2 h 9"/>
                    <a:gd name="T4" fmla="*/ 7 w 7"/>
                    <a:gd name="T5" fmla="*/ 0 h 9"/>
                    <a:gd name="T6" fmla="*/ 7 w 7"/>
                    <a:gd name="T7" fmla="*/ 9 h 9"/>
                    <a:gd name="T8" fmla="*/ 4 w 7"/>
                    <a:gd name="T9" fmla="*/ 5 h 9"/>
                    <a:gd name="T10" fmla="*/ 0 w 7"/>
                    <a:gd name="T11" fmla="*/ 5 h 9"/>
                    <a:gd name="T12" fmla="*/ 2 w 7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7" name="Freeform 586"/>
                <p:cNvSpPr>
                  <a:spLocks/>
                </p:cNvSpPr>
                <p:nvPr/>
              </p:nvSpPr>
              <p:spPr bwMode="auto">
                <a:xfrm>
                  <a:off x="4819" y="3638"/>
                  <a:ext cx="2" cy="6"/>
                </a:xfrm>
                <a:custGeom>
                  <a:avLst/>
                  <a:gdLst>
                    <a:gd name="T0" fmla="*/ 2 w 2"/>
                    <a:gd name="T1" fmla="*/ 0 h 6"/>
                    <a:gd name="T2" fmla="*/ 2 w 2"/>
                    <a:gd name="T3" fmla="*/ 4 h 6"/>
                    <a:gd name="T4" fmla="*/ 0 w 2"/>
                    <a:gd name="T5" fmla="*/ 6 h 6"/>
                    <a:gd name="T6" fmla="*/ 0 w 2"/>
                    <a:gd name="T7" fmla="*/ 2 h 6"/>
                    <a:gd name="T8" fmla="*/ 2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8" name="Freeform 587"/>
                <p:cNvSpPr>
                  <a:spLocks/>
                </p:cNvSpPr>
                <p:nvPr/>
              </p:nvSpPr>
              <p:spPr bwMode="auto">
                <a:xfrm>
                  <a:off x="4819" y="363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79" name="Freeform 588"/>
                <p:cNvSpPr>
                  <a:spLocks/>
                </p:cNvSpPr>
                <p:nvPr/>
              </p:nvSpPr>
              <p:spPr bwMode="auto">
                <a:xfrm>
                  <a:off x="4821" y="3638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4 h 4"/>
                    <a:gd name="T4" fmla="*/ 0 w 3"/>
                    <a:gd name="T5" fmla="*/ 2 h 4"/>
                    <a:gd name="T6" fmla="*/ 3 w 3"/>
                    <a:gd name="T7" fmla="*/ 0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0" name="Freeform 589"/>
                <p:cNvSpPr>
                  <a:spLocks/>
                </p:cNvSpPr>
                <p:nvPr/>
              </p:nvSpPr>
              <p:spPr bwMode="auto">
                <a:xfrm>
                  <a:off x="4815" y="3635"/>
                  <a:ext cx="2" cy="12"/>
                </a:xfrm>
                <a:custGeom>
                  <a:avLst/>
                  <a:gdLst>
                    <a:gd name="T0" fmla="*/ 2 w 2"/>
                    <a:gd name="T1" fmla="*/ 3 h 12"/>
                    <a:gd name="T2" fmla="*/ 2 w 2"/>
                    <a:gd name="T3" fmla="*/ 12 h 12"/>
                    <a:gd name="T4" fmla="*/ 0 w 2"/>
                    <a:gd name="T5" fmla="*/ 5 h 12"/>
                    <a:gd name="T6" fmla="*/ 0 w 2"/>
                    <a:gd name="T7" fmla="*/ 0 h 12"/>
                    <a:gd name="T8" fmla="*/ 2 w 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2">
                      <a:moveTo>
                        <a:pt x="2" y="3"/>
                      </a:moveTo>
                      <a:lnTo>
                        <a:pt x="2" y="12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1" name="Freeform 590"/>
                <p:cNvSpPr>
                  <a:spLocks/>
                </p:cNvSpPr>
                <p:nvPr/>
              </p:nvSpPr>
              <p:spPr bwMode="auto">
                <a:xfrm>
                  <a:off x="4824" y="363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2" name="Freeform 591"/>
                <p:cNvSpPr>
                  <a:spLocks/>
                </p:cNvSpPr>
                <p:nvPr/>
              </p:nvSpPr>
              <p:spPr bwMode="auto">
                <a:xfrm>
                  <a:off x="4844" y="3635"/>
                  <a:ext cx="4" cy="12"/>
                </a:xfrm>
                <a:custGeom>
                  <a:avLst/>
                  <a:gdLst>
                    <a:gd name="T0" fmla="*/ 4 w 4"/>
                    <a:gd name="T1" fmla="*/ 5 h 12"/>
                    <a:gd name="T2" fmla="*/ 2 w 4"/>
                    <a:gd name="T3" fmla="*/ 12 h 12"/>
                    <a:gd name="T4" fmla="*/ 2 w 4"/>
                    <a:gd name="T5" fmla="*/ 7 h 12"/>
                    <a:gd name="T6" fmla="*/ 2 w 4"/>
                    <a:gd name="T7" fmla="*/ 5 h 12"/>
                    <a:gd name="T8" fmla="*/ 0 w 4"/>
                    <a:gd name="T9" fmla="*/ 5 h 12"/>
                    <a:gd name="T10" fmla="*/ 0 w 4"/>
                    <a:gd name="T11" fmla="*/ 3 h 12"/>
                    <a:gd name="T12" fmla="*/ 2 w 4"/>
                    <a:gd name="T13" fmla="*/ 3 h 12"/>
                    <a:gd name="T14" fmla="*/ 2 w 4"/>
                    <a:gd name="T15" fmla="*/ 5 h 12"/>
                    <a:gd name="T16" fmla="*/ 4 w 4"/>
                    <a:gd name="T17" fmla="*/ 0 h 12"/>
                    <a:gd name="T18" fmla="*/ 4 w 4"/>
                    <a:gd name="T19" fmla="*/ 3 h 12"/>
                    <a:gd name="T20" fmla="*/ 4 w 4"/>
                    <a:gd name="T21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4" y="5"/>
                      </a:moveTo>
                      <a:lnTo>
                        <a:pt x="2" y="12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3" name="Freeform 592"/>
                <p:cNvSpPr>
                  <a:spLocks/>
                </p:cNvSpPr>
                <p:nvPr/>
              </p:nvSpPr>
              <p:spPr bwMode="auto">
                <a:xfrm>
                  <a:off x="4819" y="3635"/>
                  <a:ext cx="22" cy="36"/>
                </a:xfrm>
                <a:custGeom>
                  <a:avLst/>
                  <a:gdLst>
                    <a:gd name="T0" fmla="*/ 7 w 22"/>
                    <a:gd name="T1" fmla="*/ 0 h 36"/>
                    <a:gd name="T2" fmla="*/ 9 w 22"/>
                    <a:gd name="T3" fmla="*/ 0 h 36"/>
                    <a:gd name="T4" fmla="*/ 11 w 22"/>
                    <a:gd name="T5" fmla="*/ 0 h 36"/>
                    <a:gd name="T6" fmla="*/ 13 w 22"/>
                    <a:gd name="T7" fmla="*/ 0 h 36"/>
                    <a:gd name="T8" fmla="*/ 20 w 22"/>
                    <a:gd name="T9" fmla="*/ 0 h 36"/>
                    <a:gd name="T10" fmla="*/ 20 w 22"/>
                    <a:gd name="T11" fmla="*/ 3 h 36"/>
                    <a:gd name="T12" fmla="*/ 22 w 22"/>
                    <a:gd name="T13" fmla="*/ 3 h 36"/>
                    <a:gd name="T14" fmla="*/ 20 w 22"/>
                    <a:gd name="T15" fmla="*/ 5 h 36"/>
                    <a:gd name="T16" fmla="*/ 22 w 22"/>
                    <a:gd name="T17" fmla="*/ 7 h 36"/>
                    <a:gd name="T18" fmla="*/ 20 w 22"/>
                    <a:gd name="T19" fmla="*/ 7 h 36"/>
                    <a:gd name="T20" fmla="*/ 18 w 22"/>
                    <a:gd name="T21" fmla="*/ 9 h 36"/>
                    <a:gd name="T22" fmla="*/ 20 w 22"/>
                    <a:gd name="T23" fmla="*/ 16 h 36"/>
                    <a:gd name="T24" fmla="*/ 18 w 22"/>
                    <a:gd name="T25" fmla="*/ 16 h 36"/>
                    <a:gd name="T26" fmla="*/ 16 w 22"/>
                    <a:gd name="T27" fmla="*/ 16 h 36"/>
                    <a:gd name="T28" fmla="*/ 18 w 22"/>
                    <a:gd name="T29" fmla="*/ 16 h 36"/>
                    <a:gd name="T30" fmla="*/ 18 w 22"/>
                    <a:gd name="T31" fmla="*/ 23 h 36"/>
                    <a:gd name="T32" fmla="*/ 16 w 22"/>
                    <a:gd name="T33" fmla="*/ 20 h 36"/>
                    <a:gd name="T34" fmla="*/ 13 w 22"/>
                    <a:gd name="T35" fmla="*/ 20 h 36"/>
                    <a:gd name="T36" fmla="*/ 13 w 22"/>
                    <a:gd name="T37" fmla="*/ 23 h 36"/>
                    <a:gd name="T38" fmla="*/ 11 w 22"/>
                    <a:gd name="T39" fmla="*/ 25 h 36"/>
                    <a:gd name="T40" fmla="*/ 9 w 22"/>
                    <a:gd name="T41" fmla="*/ 25 h 36"/>
                    <a:gd name="T42" fmla="*/ 11 w 22"/>
                    <a:gd name="T43" fmla="*/ 29 h 36"/>
                    <a:gd name="T44" fmla="*/ 9 w 22"/>
                    <a:gd name="T45" fmla="*/ 29 h 36"/>
                    <a:gd name="T46" fmla="*/ 9 w 22"/>
                    <a:gd name="T47" fmla="*/ 32 h 36"/>
                    <a:gd name="T48" fmla="*/ 5 w 22"/>
                    <a:gd name="T49" fmla="*/ 36 h 36"/>
                    <a:gd name="T50" fmla="*/ 2 w 22"/>
                    <a:gd name="T51" fmla="*/ 34 h 36"/>
                    <a:gd name="T52" fmla="*/ 0 w 22"/>
                    <a:gd name="T53" fmla="*/ 32 h 36"/>
                    <a:gd name="T54" fmla="*/ 5 w 22"/>
                    <a:gd name="T55" fmla="*/ 18 h 36"/>
                    <a:gd name="T56" fmla="*/ 5 w 22"/>
                    <a:gd name="T57" fmla="*/ 9 h 36"/>
                    <a:gd name="T58" fmla="*/ 2 w 22"/>
                    <a:gd name="T59" fmla="*/ 12 h 36"/>
                    <a:gd name="T60" fmla="*/ 2 w 22"/>
                    <a:gd name="T61" fmla="*/ 9 h 36"/>
                    <a:gd name="T62" fmla="*/ 2 w 22"/>
                    <a:gd name="T63" fmla="*/ 5 h 36"/>
                    <a:gd name="T64" fmla="*/ 5 w 22"/>
                    <a:gd name="T65" fmla="*/ 7 h 36"/>
                    <a:gd name="T66" fmla="*/ 7 w 22"/>
                    <a:gd name="T67" fmla="*/ 3 h 36"/>
                    <a:gd name="T68" fmla="*/ 7 w 22"/>
                    <a:gd name="T69" fmla="*/ 0 h 36"/>
                    <a:gd name="T70" fmla="*/ 5 w 22"/>
                    <a:gd name="T71" fmla="*/ 3 h 36"/>
                    <a:gd name="T72" fmla="*/ 5 w 22"/>
                    <a:gd name="T73" fmla="*/ 0 h 36"/>
                    <a:gd name="T74" fmla="*/ 7 w 22"/>
                    <a:gd name="T7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2" h="36"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2" y="3"/>
                      </a:lnTo>
                      <a:lnTo>
                        <a:pt x="20" y="5"/>
                      </a:lnTo>
                      <a:lnTo>
                        <a:pt x="22" y="7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20" y="16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23"/>
                      </a:lnTo>
                      <a:lnTo>
                        <a:pt x="16" y="20"/>
                      </a:lnTo>
                      <a:lnTo>
                        <a:pt x="13" y="20"/>
                      </a:lnTo>
                      <a:lnTo>
                        <a:pt x="13" y="23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11" y="29"/>
                      </a:lnTo>
                      <a:lnTo>
                        <a:pt x="9" y="29"/>
                      </a:lnTo>
                      <a:lnTo>
                        <a:pt x="9" y="32"/>
                      </a:lnTo>
                      <a:lnTo>
                        <a:pt x="5" y="36"/>
                      </a:ln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5" y="18"/>
                      </a:lnTo>
                      <a:lnTo>
                        <a:pt x="5" y="9"/>
                      </a:lnTo>
                      <a:lnTo>
                        <a:pt x="2" y="12"/>
                      </a:lnTo>
                      <a:lnTo>
                        <a:pt x="2" y="9"/>
                      </a:lnTo>
                      <a:lnTo>
                        <a:pt x="2" y="5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4" name="Freeform 593"/>
                <p:cNvSpPr>
                  <a:spLocks/>
                </p:cNvSpPr>
                <p:nvPr/>
              </p:nvSpPr>
              <p:spPr bwMode="auto">
                <a:xfrm>
                  <a:off x="4866" y="363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5" name="Freeform 594"/>
                <p:cNvSpPr>
                  <a:spLocks/>
                </p:cNvSpPr>
                <p:nvPr/>
              </p:nvSpPr>
              <p:spPr bwMode="auto">
                <a:xfrm>
                  <a:off x="4973" y="3633"/>
                  <a:ext cx="11" cy="14"/>
                </a:xfrm>
                <a:custGeom>
                  <a:avLst/>
                  <a:gdLst>
                    <a:gd name="T0" fmla="*/ 4 w 11"/>
                    <a:gd name="T1" fmla="*/ 0 h 14"/>
                    <a:gd name="T2" fmla="*/ 6 w 11"/>
                    <a:gd name="T3" fmla="*/ 5 h 14"/>
                    <a:gd name="T4" fmla="*/ 9 w 11"/>
                    <a:gd name="T5" fmla="*/ 5 h 14"/>
                    <a:gd name="T6" fmla="*/ 11 w 11"/>
                    <a:gd name="T7" fmla="*/ 11 h 14"/>
                    <a:gd name="T8" fmla="*/ 9 w 11"/>
                    <a:gd name="T9" fmla="*/ 14 h 14"/>
                    <a:gd name="T10" fmla="*/ 6 w 11"/>
                    <a:gd name="T11" fmla="*/ 9 h 14"/>
                    <a:gd name="T12" fmla="*/ 6 w 11"/>
                    <a:gd name="T13" fmla="*/ 14 h 14"/>
                    <a:gd name="T14" fmla="*/ 4 w 11"/>
                    <a:gd name="T15" fmla="*/ 11 h 14"/>
                    <a:gd name="T16" fmla="*/ 6 w 11"/>
                    <a:gd name="T17" fmla="*/ 7 h 14"/>
                    <a:gd name="T18" fmla="*/ 2 w 11"/>
                    <a:gd name="T19" fmla="*/ 11 h 14"/>
                    <a:gd name="T20" fmla="*/ 0 w 11"/>
                    <a:gd name="T21" fmla="*/ 5 h 14"/>
                    <a:gd name="T22" fmla="*/ 2 w 11"/>
                    <a:gd name="T23" fmla="*/ 2 h 14"/>
                    <a:gd name="T24" fmla="*/ 6 w 11"/>
                    <a:gd name="T25" fmla="*/ 5 h 14"/>
                    <a:gd name="T26" fmla="*/ 2 w 11"/>
                    <a:gd name="T27" fmla="*/ 2 h 14"/>
                    <a:gd name="T28" fmla="*/ 4 w 11"/>
                    <a:gd name="T2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4">
                      <a:moveTo>
                        <a:pt x="4" y="0"/>
                      </a:move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6" y="9"/>
                      </a:lnTo>
                      <a:lnTo>
                        <a:pt x="6" y="14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2" y="11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6" name="Freeform 595"/>
                <p:cNvSpPr>
                  <a:spLocks/>
                </p:cNvSpPr>
                <p:nvPr/>
              </p:nvSpPr>
              <p:spPr bwMode="auto">
                <a:xfrm>
                  <a:off x="4844" y="363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7" name="Freeform 596"/>
                <p:cNvSpPr>
                  <a:spLocks/>
                </p:cNvSpPr>
                <p:nvPr/>
              </p:nvSpPr>
              <p:spPr bwMode="auto">
                <a:xfrm>
                  <a:off x="4844" y="362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8" name="Freeform 597"/>
                <p:cNvSpPr>
                  <a:spLocks/>
                </p:cNvSpPr>
                <p:nvPr/>
              </p:nvSpPr>
              <p:spPr bwMode="auto">
                <a:xfrm>
                  <a:off x="4841" y="362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89" name="Freeform 598"/>
                <p:cNvSpPr>
                  <a:spLocks/>
                </p:cNvSpPr>
                <p:nvPr/>
              </p:nvSpPr>
              <p:spPr bwMode="auto">
                <a:xfrm>
                  <a:off x="4835" y="3620"/>
                  <a:ext cx="6" cy="7"/>
                </a:xfrm>
                <a:custGeom>
                  <a:avLst/>
                  <a:gdLst>
                    <a:gd name="T0" fmla="*/ 2 w 6"/>
                    <a:gd name="T1" fmla="*/ 0 h 7"/>
                    <a:gd name="T2" fmla="*/ 6 w 6"/>
                    <a:gd name="T3" fmla="*/ 2 h 7"/>
                    <a:gd name="T4" fmla="*/ 6 w 6"/>
                    <a:gd name="T5" fmla="*/ 0 h 7"/>
                    <a:gd name="T6" fmla="*/ 6 w 6"/>
                    <a:gd name="T7" fmla="*/ 2 h 7"/>
                    <a:gd name="T8" fmla="*/ 6 w 6"/>
                    <a:gd name="T9" fmla="*/ 4 h 7"/>
                    <a:gd name="T10" fmla="*/ 6 w 6"/>
                    <a:gd name="T11" fmla="*/ 7 h 7"/>
                    <a:gd name="T12" fmla="*/ 4 w 6"/>
                    <a:gd name="T13" fmla="*/ 4 h 7"/>
                    <a:gd name="T14" fmla="*/ 0 w 6"/>
                    <a:gd name="T15" fmla="*/ 2 h 7"/>
                    <a:gd name="T16" fmla="*/ 2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2" y="0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0" name="Freeform 599"/>
                <p:cNvSpPr>
                  <a:spLocks/>
                </p:cNvSpPr>
                <p:nvPr/>
              </p:nvSpPr>
              <p:spPr bwMode="auto">
                <a:xfrm>
                  <a:off x="4837" y="362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1" name="Freeform 600"/>
                <p:cNvSpPr>
                  <a:spLocks/>
                </p:cNvSpPr>
                <p:nvPr/>
              </p:nvSpPr>
              <p:spPr bwMode="auto">
                <a:xfrm>
                  <a:off x="4844" y="36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2" name="Freeform 601"/>
                <p:cNvSpPr>
                  <a:spLocks/>
                </p:cNvSpPr>
                <p:nvPr/>
              </p:nvSpPr>
              <p:spPr bwMode="auto">
                <a:xfrm>
                  <a:off x="4832" y="36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3" name="Freeform 602"/>
                <p:cNvSpPr>
                  <a:spLocks/>
                </p:cNvSpPr>
                <p:nvPr/>
              </p:nvSpPr>
              <p:spPr bwMode="auto">
                <a:xfrm>
                  <a:off x="4846" y="3618"/>
                  <a:ext cx="6" cy="11"/>
                </a:xfrm>
                <a:custGeom>
                  <a:avLst/>
                  <a:gdLst>
                    <a:gd name="T0" fmla="*/ 4 w 6"/>
                    <a:gd name="T1" fmla="*/ 2 h 11"/>
                    <a:gd name="T2" fmla="*/ 4 w 6"/>
                    <a:gd name="T3" fmla="*/ 4 h 11"/>
                    <a:gd name="T4" fmla="*/ 2 w 6"/>
                    <a:gd name="T5" fmla="*/ 11 h 11"/>
                    <a:gd name="T6" fmla="*/ 0 w 6"/>
                    <a:gd name="T7" fmla="*/ 9 h 11"/>
                    <a:gd name="T8" fmla="*/ 2 w 6"/>
                    <a:gd name="T9" fmla="*/ 2 h 11"/>
                    <a:gd name="T10" fmla="*/ 4 w 6"/>
                    <a:gd name="T11" fmla="*/ 2 h 11"/>
                    <a:gd name="T12" fmla="*/ 4 w 6"/>
                    <a:gd name="T13" fmla="*/ 0 h 11"/>
                    <a:gd name="T14" fmla="*/ 6 w 6"/>
                    <a:gd name="T15" fmla="*/ 2 h 11"/>
                    <a:gd name="T16" fmla="*/ 4 w 6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4" y="2"/>
                      </a:moveTo>
                      <a:lnTo>
                        <a:pt x="4" y="4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4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4" name="Freeform 603"/>
                <p:cNvSpPr>
                  <a:spLocks/>
                </p:cNvSpPr>
                <p:nvPr/>
              </p:nvSpPr>
              <p:spPr bwMode="auto">
                <a:xfrm>
                  <a:off x="4810" y="360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5" name="Freeform 604"/>
                <p:cNvSpPr>
                  <a:spLocks/>
                </p:cNvSpPr>
                <p:nvPr/>
              </p:nvSpPr>
              <p:spPr bwMode="auto">
                <a:xfrm>
                  <a:off x="4817" y="3573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6" name="Freeform 605"/>
                <p:cNvSpPr>
                  <a:spLocks/>
                </p:cNvSpPr>
                <p:nvPr/>
              </p:nvSpPr>
              <p:spPr bwMode="auto">
                <a:xfrm>
                  <a:off x="4817" y="3567"/>
                  <a:ext cx="0" cy="4"/>
                </a:xfrm>
                <a:custGeom>
                  <a:avLst/>
                  <a:gdLst>
                    <a:gd name="T0" fmla="*/ 4 h 4"/>
                    <a:gd name="T1" fmla="*/ 2 h 4"/>
                    <a:gd name="T2" fmla="*/ 0 h 4"/>
                    <a:gd name="T3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7" name="Freeform 606"/>
                <p:cNvSpPr>
                  <a:spLocks/>
                </p:cNvSpPr>
                <p:nvPr/>
              </p:nvSpPr>
              <p:spPr bwMode="auto">
                <a:xfrm>
                  <a:off x="4817" y="356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8" name="Freeform 607"/>
                <p:cNvSpPr>
                  <a:spLocks/>
                </p:cNvSpPr>
                <p:nvPr/>
              </p:nvSpPr>
              <p:spPr bwMode="auto">
                <a:xfrm>
                  <a:off x="4815" y="3560"/>
                  <a:ext cx="4" cy="15"/>
                </a:xfrm>
                <a:custGeom>
                  <a:avLst/>
                  <a:gdLst>
                    <a:gd name="T0" fmla="*/ 2 w 4"/>
                    <a:gd name="T1" fmla="*/ 0 h 15"/>
                    <a:gd name="T2" fmla="*/ 2 w 4"/>
                    <a:gd name="T3" fmla="*/ 9 h 15"/>
                    <a:gd name="T4" fmla="*/ 4 w 4"/>
                    <a:gd name="T5" fmla="*/ 13 h 15"/>
                    <a:gd name="T6" fmla="*/ 2 w 4"/>
                    <a:gd name="T7" fmla="*/ 13 h 15"/>
                    <a:gd name="T8" fmla="*/ 2 w 4"/>
                    <a:gd name="T9" fmla="*/ 11 h 15"/>
                    <a:gd name="T10" fmla="*/ 2 w 4"/>
                    <a:gd name="T11" fmla="*/ 15 h 15"/>
                    <a:gd name="T12" fmla="*/ 0 w 4"/>
                    <a:gd name="T13" fmla="*/ 15 h 15"/>
                    <a:gd name="T14" fmla="*/ 0 w 4"/>
                    <a:gd name="T15" fmla="*/ 9 h 15"/>
                    <a:gd name="T16" fmla="*/ 0 w 4"/>
                    <a:gd name="T17" fmla="*/ 4 h 15"/>
                    <a:gd name="T18" fmla="*/ 2 w 4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15">
                      <a:moveTo>
                        <a:pt x="2" y="0"/>
                      </a:moveTo>
                      <a:lnTo>
                        <a:pt x="2" y="9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9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99" name="Freeform 608"/>
                <p:cNvSpPr>
                  <a:spLocks/>
                </p:cNvSpPr>
                <p:nvPr/>
              </p:nvSpPr>
              <p:spPr bwMode="auto">
                <a:xfrm>
                  <a:off x="4817" y="3556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4 h 4"/>
                    <a:gd name="T4" fmla="*/ 0 w 2"/>
                    <a:gd name="T5" fmla="*/ 0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0" name="Freeform 609"/>
                <p:cNvSpPr>
                  <a:spLocks/>
                </p:cNvSpPr>
                <p:nvPr/>
              </p:nvSpPr>
              <p:spPr bwMode="auto">
                <a:xfrm>
                  <a:off x="4824" y="3556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1" name="Freeform 610"/>
                <p:cNvSpPr>
                  <a:spLocks/>
                </p:cNvSpPr>
                <p:nvPr/>
              </p:nvSpPr>
              <p:spPr bwMode="auto">
                <a:xfrm>
                  <a:off x="4826" y="3551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2" name="Freeform 611"/>
                <p:cNvSpPr>
                  <a:spLocks/>
                </p:cNvSpPr>
                <p:nvPr/>
              </p:nvSpPr>
              <p:spPr bwMode="auto">
                <a:xfrm>
                  <a:off x="4821" y="3549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2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3" name="Freeform 612"/>
                <p:cNvSpPr>
                  <a:spLocks/>
                </p:cNvSpPr>
                <p:nvPr/>
              </p:nvSpPr>
              <p:spPr bwMode="auto">
                <a:xfrm>
                  <a:off x="4826" y="3549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4" name="Freeform 613"/>
                <p:cNvSpPr>
                  <a:spLocks/>
                </p:cNvSpPr>
                <p:nvPr/>
              </p:nvSpPr>
              <p:spPr bwMode="auto">
                <a:xfrm>
                  <a:off x="4844" y="354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5" name="Freeform 614"/>
                <p:cNvSpPr>
                  <a:spLocks/>
                </p:cNvSpPr>
                <p:nvPr/>
              </p:nvSpPr>
              <p:spPr bwMode="auto">
                <a:xfrm>
                  <a:off x="4824" y="354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6" name="Freeform 615"/>
                <p:cNvSpPr>
                  <a:spLocks/>
                </p:cNvSpPr>
                <p:nvPr/>
              </p:nvSpPr>
              <p:spPr bwMode="auto">
                <a:xfrm>
                  <a:off x="4812" y="3547"/>
                  <a:ext cx="43" cy="91"/>
                </a:xfrm>
                <a:custGeom>
                  <a:avLst/>
                  <a:gdLst>
                    <a:gd name="T0" fmla="*/ 32 w 43"/>
                    <a:gd name="T1" fmla="*/ 4 h 91"/>
                    <a:gd name="T2" fmla="*/ 36 w 43"/>
                    <a:gd name="T3" fmla="*/ 9 h 91"/>
                    <a:gd name="T4" fmla="*/ 38 w 43"/>
                    <a:gd name="T5" fmla="*/ 13 h 91"/>
                    <a:gd name="T6" fmla="*/ 36 w 43"/>
                    <a:gd name="T7" fmla="*/ 22 h 91"/>
                    <a:gd name="T8" fmla="*/ 40 w 43"/>
                    <a:gd name="T9" fmla="*/ 24 h 91"/>
                    <a:gd name="T10" fmla="*/ 40 w 43"/>
                    <a:gd name="T11" fmla="*/ 31 h 91"/>
                    <a:gd name="T12" fmla="*/ 38 w 43"/>
                    <a:gd name="T13" fmla="*/ 48 h 91"/>
                    <a:gd name="T14" fmla="*/ 38 w 43"/>
                    <a:gd name="T15" fmla="*/ 62 h 91"/>
                    <a:gd name="T16" fmla="*/ 38 w 43"/>
                    <a:gd name="T17" fmla="*/ 64 h 91"/>
                    <a:gd name="T18" fmla="*/ 34 w 43"/>
                    <a:gd name="T19" fmla="*/ 68 h 91"/>
                    <a:gd name="T20" fmla="*/ 32 w 43"/>
                    <a:gd name="T21" fmla="*/ 73 h 91"/>
                    <a:gd name="T22" fmla="*/ 27 w 43"/>
                    <a:gd name="T23" fmla="*/ 68 h 91"/>
                    <a:gd name="T24" fmla="*/ 20 w 43"/>
                    <a:gd name="T25" fmla="*/ 62 h 91"/>
                    <a:gd name="T26" fmla="*/ 32 w 43"/>
                    <a:gd name="T27" fmla="*/ 73 h 91"/>
                    <a:gd name="T28" fmla="*/ 25 w 43"/>
                    <a:gd name="T29" fmla="*/ 71 h 91"/>
                    <a:gd name="T30" fmla="*/ 16 w 43"/>
                    <a:gd name="T31" fmla="*/ 71 h 91"/>
                    <a:gd name="T32" fmla="*/ 16 w 43"/>
                    <a:gd name="T33" fmla="*/ 66 h 91"/>
                    <a:gd name="T34" fmla="*/ 20 w 43"/>
                    <a:gd name="T35" fmla="*/ 73 h 91"/>
                    <a:gd name="T36" fmla="*/ 29 w 43"/>
                    <a:gd name="T37" fmla="*/ 82 h 91"/>
                    <a:gd name="T38" fmla="*/ 32 w 43"/>
                    <a:gd name="T39" fmla="*/ 86 h 91"/>
                    <a:gd name="T40" fmla="*/ 25 w 43"/>
                    <a:gd name="T41" fmla="*/ 86 h 91"/>
                    <a:gd name="T42" fmla="*/ 16 w 43"/>
                    <a:gd name="T43" fmla="*/ 88 h 91"/>
                    <a:gd name="T44" fmla="*/ 7 w 43"/>
                    <a:gd name="T45" fmla="*/ 88 h 91"/>
                    <a:gd name="T46" fmla="*/ 3 w 43"/>
                    <a:gd name="T47" fmla="*/ 80 h 91"/>
                    <a:gd name="T48" fmla="*/ 3 w 43"/>
                    <a:gd name="T49" fmla="*/ 66 h 91"/>
                    <a:gd name="T50" fmla="*/ 3 w 43"/>
                    <a:gd name="T51" fmla="*/ 53 h 91"/>
                    <a:gd name="T52" fmla="*/ 0 w 43"/>
                    <a:gd name="T53" fmla="*/ 44 h 91"/>
                    <a:gd name="T54" fmla="*/ 5 w 43"/>
                    <a:gd name="T55" fmla="*/ 42 h 91"/>
                    <a:gd name="T56" fmla="*/ 9 w 43"/>
                    <a:gd name="T57" fmla="*/ 37 h 91"/>
                    <a:gd name="T58" fmla="*/ 14 w 43"/>
                    <a:gd name="T59" fmla="*/ 44 h 91"/>
                    <a:gd name="T60" fmla="*/ 14 w 43"/>
                    <a:gd name="T61" fmla="*/ 31 h 91"/>
                    <a:gd name="T62" fmla="*/ 7 w 43"/>
                    <a:gd name="T63" fmla="*/ 35 h 91"/>
                    <a:gd name="T64" fmla="*/ 7 w 43"/>
                    <a:gd name="T65" fmla="*/ 31 h 91"/>
                    <a:gd name="T66" fmla="*/ 5 w 43"/>
                    <a:gd name="T67" fmla="*/ 20 h 91"/>
                    <a:gd name="T68" fmla="*/ 7 w 43"/>
                    <a:gd name="T69" fmla="*/ 17 h 91"/>
                    <a:gd name="T70" fmla="*/ 9 w 43"/>
                    <a:gd name="T71" fmla="*/ 13 h 91"/>
                    <a:gd name="T72" fmla="*/ 14 w 43"/>
                    <a:gd name="T73" fmla="*/ 13 h 91"/>
                    <a:gd name="T74" fmla="*/ 14 w 43"/>
                    <a:gd name="T75" fmla="*/ 13 h 91"/>
                    <a:gd name="T76" fmla="*/ 14 w 43"/>
                    <a:gd name="T77" fmla="*/ 11 h 91"/>
                    <a:gd name="T78" fmla="*/ 16 w 43"/>
                    <a:gd name="T79" fmla="*/ 6 h 91"/>
                    <a:gd name="T80" fmla="*/ 20 w 43"/>
                    <a:gd name="T81" fmla="*/ 6 h 91"/>
                    <a:gd name="T82" fmla="*/ 27 w 43"/>
                    <a:gd name="T83" fmla="*/ 6 h 91"/>
                    <a:gd name="T84" fmla="*/ 32 w 43"/>
                    <a:gd name="T8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3" h="91">
                      <a:moveTo>
                        <a:pt x="32" y="2"/>
                      </a:move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6" y="6"/>
                      </a:lnTo>
                      <a:lnTo>
                        <a:pt x="36" y="9"/>
                      </a:lnTo>
                      <a:lnTo>
                        <a:pt x="36" y="11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36" y="22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43" y="31"/>
                      </a:lnTo>
                      <a:lnTo>
                        <a:pt x="40" y="31"/>
                      </a:lnTo>
                      <a:lnTo>
                        <a:pt x="40" y="33"/>
                      </a:lnTo>
                      <a:lnTo>
                        <a:pt x="38" y="44"/>
                      </a:lnTo>
                      <a:lnTo>
                        <a:pt x="38" y="48"/>
                      </a:lnTo>
                      <a:lnTo>
                        <a:pt x="43" y="55"/>
                      </a:lnTo>
                      <a:lnTo>
                        <a:pt x="40" y="62"/>
                      </a:lnTo>
                      <a:lnTo>
                        <a:pt x="38" y="62"/>
                      </a:lnTo>
                      <a:lnTo>
                        <a:pt x="36" y="64"/>
                      </a:lnTo>
                      <a:lnTo>
                        <a:pt x="36" y="66"/>
                      </a:lnTo>
                      <a:lnTo>
                        <a:pt x="38" y="64"/>
                      </a:lnTo>
                      <a:lnTo>
                        <a:pt x="38" y="66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4" y="71"/>
                      </a:lnTo>
                      <a:lnTo>
                        <a:pt x="34" y="75"/>
                      </a:lnTo>
                      <a:lnTo>
                        <a:pt x="32" y="73"/>
                      </a:lnTo>
                      <a:lnTo>
                        <a:pt x="27" y="68"/>
                      </a:lnTo>
                      <a:lnTo>
                        <a:pt x="29" y="66"/>
                      </a:lnTo>
                      <a:lnTo>
                        <a:pt x="27" y="68"/>
                      </a:lnTo>
                      <a:lnTo>
                        <a:pt x="25" y="66"/>
                      </a:lnTo>
                      <a:lnTo>
                        <a:pt x="23" y="62"/>
                      </a:lnTo>
                      <a:lnTo>
                        <a:pt x="20" y="62"/>
                      </a:lnTo>
                      <a:lnTo>
                        <a:pt x="23" y="66"/>
                      </a:lnTo>
                      <a:lnTo>
                        <a:pt x="29" y="71"/>
                      </a:lnTo>
                      <a:lnTo>
                        <a:pt x="32" y="73"/>
                      </a:lnTo>
                      <a:lnTo>
                        <a:pt x="29" y="71"/>
                      </a:lnTo>
                      <a:lnTo>
                        <a:pt x="27" y="73"/>
                      </a:lnTo>
                      <a:lnTo>
                        <a:pt x="25" y="71"/>
                      </a:lnTo>
                      <a:lnTo>
                        <a:pt x="23" y="71"/>
                      </a:lnTo>
                      <a:lnTo>
                        <a:pt x="20" y="71"/>
                      </a:lnTo>
                      <a:lnTo>
                        <a:pt x="16" y="71"/>
                      </a:lnTo>
                      <a:lnTo>
                        <a:pt x="16" y="66"/>
                      </a:lnTo>
                      <a:lnTo>
                        <a:pt x="16" y="64"/>
                      </a:lnTo>
                      <a:lnTo>
                        <a:pt x="16" y="66"/>
                      </a:lnTo>
                      <a:lnTo>
                        <a:pt x="16" y="71"/>
                      </a:lnTo>
                      <a:lnTo>
                        <a:pt x="20" y="71"/>
                      </a:lnTo>
                      <a:lnTo>
                        <a:pt x="20" y="73"/>
                      </a:lnTo>
                      <a:lnTo>
                        <a:pt x="23" y="75"/>
                      </a:lnTo>
                      <a:lnTo>
                        <a:pt x="25" y="80"/>
                      </a:lnTo>
                      <a:lnTo>
                        <a:pt x="29" y="82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32" y="86"/>
                      </a:lnTo>
                      <a:lnTo>
                        <a:pt x="29" y="86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0" y="88"/>
                      </a:lnTo>
                      <a:lnTo>
                        <a:pt x="18" y="86"/>
                      </a:lnTo>
                      <a:lnTo>
                        <a:pt x="16" y="88"/>
                      </a:lnTo>
                      <a:lnTo>
                        <a:pt x="12" y="86"/>
                      </a:lnTo>
                      <a:lnTo>
                        <a:pt x="9" y="91"/>
                      </a:lnTo>
                      <a:lnTo>
                        <a:pt x="7" y="88"/>
                      </a:lnTo>
                      <a:lnTo>
                        <a:pt x="5" y="88"/>
                      </a:lnTo>
                      <a:lnTo>
                        <a:pt x="3" y="86"/>
                      </a:lnTo>
                      <a:lnTo>
                        <a:pt x="3" y="80"/>
                      </a:lnTo>
                      <a:lnTo>
                        <a:pt x="3" y="73"/>
                      </a:lnTo>
                      <a:lnTo>
                        <a:pt x="3" y="68"/>
                      </a:lnTo>
                      <a:lnTo>
                        <a:pt x="3" y="66"/>
                      </a:lnTo>
                      <a:lnTo>
                        <a:pt x="3" y="62"/>
                      </a:lnTo>
                      <a:lnTo>
                        <a:pt x="3" y="60"/>
                      </a:lnTo>
                      <a:lnTo>
                        <a:pt x="3" y="53"/>
                      </a:lnTo>
                      <a:lnTo>
                        <a:pt x="3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3" y="46"/>
                      </a:lnTo>
                      <a:lnTo>
                        <a:pt x="5" y="40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7" y="37"/>
                      </a:lnTo>
                      <a:lnTo>
                        <a:pt x="9" y="37"/>
                      </a:lnTo>
                      <a:lnTo>
                        <a:pt x="14" y="37"/>
                      </a:lnTo>
                      <a:lnTo>
                        <a:pt x="14" y="42"/>
                      </a:lnTo>
                      <a:lnTo>
                        <a:pt x="14" y="44"/>
                      </a:lnTo>
                      <a:lnTo>
                        <a:pt x="14" y="40"/>
                      </a:lnTo>
                      <a:lnTo>
                        <a:pt x="16" y="35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7" y="35"/>
                      </a:lnTo>
                      <a:lnTo>
                        <a:pt x="7" y="33"/>
                      </a:lnTo>
                      <a:lnTo>
                        <a:pt x="9" y="33"/>
                      </a:lnTo>
                      <a:lnTo>
                        <a:pt x="7" y="31"/>
                      </a:lnTo>
                      <a:lnTo>
                        <a:pt x="9" y="28"/>
                      </a:lnTo>
                      <a:lnTo>
                        <a:pt x="7" y="26"/>
                      </a:lnTo>
                      <a:lnTo>
                        <a:pt x="5" y="20"/>
                      </a:lnTo>
                      <a:lnTo>
                        <a:pt x="5" y="15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2" y="9"/>
                      </a:lnTo>
                      <a:lnTo>
                        <a:pt x="14" y="13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9"/>
                      </a:lnTo>
                      <a:lnTo>
                        <a:pt x="14" y="9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3" y="4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2" y="0"/>
                      </a:lnTo>
                      <a:lnTo>
                        <a:pt x="3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7" name="Freeform 616"/>
                <p:cNvSpPr>
                  <a:spLocks/>
                </p:cNvSpPr>
                <p:nvPr/>
              </p:nvSpPr>
              <p:spPr bwMode="auto">
                <a:xfrm>
                  <a:off x="4824" y="354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8" name="Freeform 617"/>
                <p:cNvSpPr>
                  <a:spLocks/>
                </p:cNvSpPr>
                <p:nvPr/>
              </p:nvSpPr>
              <p:spPr bwMode="auto">
                <a:xfrm>
                  <a:off x="4837" y="3547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0 h 2"/>
                    <a:gd name="T4" fmla="*/ 2 w 4"/>
                    <a:gd name="T5" fmla="*/ 0 h 2"/>
                    <a:gd name="T6" fmla="*/ 2 w 4"/>
                    <a:gd name="T7" fmla="*/ 2 h 2"/>
                    <a:gd name="T8" fmla="*/ 0 w 4"/>
                    <a:gd name="T9" fmla="*/ 2 h 2"/>
                    <a:gd name="T10" fmla="*/ 0 w 4"/>
                    <a:gd name="T11" fmla="*/ 0 h 2"/>
                    <a:gd name="T12" fmla="*/ 2 w 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09" name="Freeform 618"/>
                <p:cNvSpPr>
                  <a:spLocks/>
                </p:cNvSpPr>
                <p:nvPr/>
              </p:nvSpPr>
              <p:spPr bwMode="auto">
                <a:xfrm>
                  <a:off x="4841" y="354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0" name="Freeform 619"/>
                <p:cNvSpPr>
                  <a:spLocks/>
                </p:cNvSpPr>
                <p:nvPr/>
              </p:nvSpPr>
              <p:spPr bwMode="auto">
                <a:xfrm>
                  <a:off x="4810" y="354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1" name="Freeform 620"/>
                <p:cNvSpPr>
                  <a:spLocks/>
                </p:cNvSpPr>
                <p:nvPr/>
              </p:nvSpPr>
              <p:spPr bwMode="auto">
                <a:xfrm>
                  <a:off x="4803" y="3538"/>
                  <a:ext cx="14" cy="29"/>
                </a:xfrm>
                <a:custGeom>
                  <a:avLst/>
                  <a:gdLst>
                    <a:gd name="T0" fmla="*/ 12 w 14"/>
                    <a:gd name="T1" fmla="*/ 0 h 29"/>
                    <a:gd name="T2" fmla="*/ 14 w 14"/>
                    <a:gd name="T3" fmla="*/ 2 h 29"/>
                    <a:gd name="T4" fmla="*/ 14 w 14"/>
                    <a:gd name="T5" fmla="*/ 6 h 29"/>
                    <a:gd name="T6" fmla="*/ 14 w 14"/>
                    <a:gd name="T7" fmla="*/ 9 h 29"/>
                    <a:gd name="T8" fmla="*/ 14 w 14"/>
                    <a:gd name="T9" fmla="*/ 15 h 29"/>
                    <a:gd name="T10" fmla="*/ 12 w 14"/>
                    <a:gd name="T11" fmla="*/ 15 h 29"/>
                    <a:gd name="T12" fmla="*/ 14 w 14"/>
                    <a:gd name="T13" fmla="*/ 18 h 29"/>
                    <a:gd name="T14" fmla="*/ 12 w 14"/>
                    <a:gd name="T15" fmla="*/ 22 h 29"/>
                    <a:gd name="T16" fmla="*/ 7 w 14"/>
                    <a:gd name="T17" fmla="*/ 22 h 29"/>
                    <a:gd name="T18" fmla="*/ 7 w 14"/>
                    <a:gd name="T19" fmla="*/ 24 h 29"/>
                    <a:gd name="T20" fmla="*/ 9 w 14"/>
                    <a:gd name="T21" fmla="*/ 22 h 29"/>
                    <a:gd name="T22" fmla="*/ 9 w 14"/>
                    <a:gd name="T23" fmla="*/ 24 h 29"/>
                    <a:gd name="T24" fmla="*/ 7 w 14"/>
                    <a:gd name="T25" fmla="*/ 26 h 29"/>
                    <a:gd name="T26" fmla="*/ 7 w 14"/>
                    <a:gd name="T27" fmla="*/ 29 h 29"/>
                    <a:gd name="T28" fmla="*/ 5 w 14"/>
                    <a:gd name="T29" fmla="*/ 18 h 29"/>
                    <a:gd name="T30" fmla="*/ 7 w 14"/>
                    <a:gd name="T31" fmla="*/ 15 h 29"/>
                    <a:gd name="T32" fmla="*/ 0 w 14"/>
                    <a:gd name="T33" fmla="*/ 15 h 29"/>
                    <a:gd name="T34" fmla="*/ 7 w 14"/>
                    <a:gd name="T35" fmla="*/ 15 h 29"/>
                    <a:gd name="T36" fmla="*/ 7 w 14"/>
                    <a:gd name="T37" fmla="*/ 11 h 29"/>
                    <a:gd name="T38" fmla="*/ 3 w 14"/>
                    <a:gd name="T39" fmla="*/ 11 h 29"/>
                    <a:gd name="T40" fmla="*/ 7 w 14"/>
                    <a:gd name="T41" fmla="*/ 11 h 29"/>
                    <a:gd name="T42" fmla="*/ 9 w 14"/>
                    <a:gd name="T43" fmla="*/ 6 h 29"/>
                    <a:gd name="T44" fmla="*/ 7 w 14"/>
                    <a:gd name="T45" fmla="*/ 6 h 29"/>
                    <a:gd name="T46" fmla="*/ 7 w 14"/>
                    <a:gd name="T47" fmla="*/ 4 h 29"/>
                    <a:gd name="T48" fmla="*/ 9 w 14"/>
                    <a:gd name="T49" fmla="*/ 0 h 29"/>
                    <a:gd name="T50" fmla="*/ 12 w 14"/>
                    <a:gd name="T5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" h="29">
                      <a:moveTo>
                        <a:pt x="12" y="0"/>
                      </a:moveTo>
                      <a:lnTo>
                        <a:pt x="14" y="2"/>
                      </a:lnTo>
                      <a:lnTo>
                        <a:pt x="14" y="6"/>
                      </a:lnTo>
                      <a:lnTo>
                        <a:pt x="14" y="9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4" y="18"/>
                      </a:lnTo>
                      <a:lnTo>
                        <a:pt x="12" y="22"/>
                      </a:lnTo>
                      <a:lnTo>
                        <a:pt x="7" y="22"/>
                      </a:lnTo>
                      <a:lnTo>
                        <a:pt x="7" y="24"/>
                      </a:lnTo>
                      <a:lnTo>
                        <a:pt x="9" y="22"/>
                      </a:lnTo>
                      <a:lnTo>
                        <a:pt x="9" y="24"/>
                      </a:lnTo>
                      <a:lnTo>
                        <a:pt x="7" y="26"/>
                      </a:lnTo>
                      <a:lnTo>
                        <a:pt x="7" y="29"/>
                      </a:lnTo>
                      <a:lnTo>
                        <a:pt x="5" y="1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9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2" name="Freeform 621"/>
                <p:cNvSpPr>
                  <a:spLocks/>
                </p:cNvSpPr>
                <p:nvPr/>
              </p:nvSpPr>
              <p:spPr bwMode="auto">
                <a:xfrm>
                  <a:off x="4850" y="3538"/>
                  <a:ext cx="9" cy="9"/>
                </a:xfrm>
                <a:custGeom>
                  <a:avLst/>
                  <a:gdLst>
                    <a:gd name="T0" fmla="*/ 9 w 9"/>
                    <a:gd name="T1" fmla="*/ 0 h 9"/>
                    <a:gd name="T2" fmla="*/ 5 w 9"/>
                    <a:gd name="T3" fmla="*/ 4 h 9"/>
                    <a:gd name="T4" fmla="*/ 5 w 9"/>
                    <a:gd name="T5" fmla="*/ 6 h 9"/>
                    <a:gd name="T6" fmla="*/ 5 w 9"/>
                    <a:gd name="T7" fmla="*/ 9 h 9"/>
                    <a:gd name="T8" fmla="*/ 2 w 9"/>
                    <a:gd name="T9" fmla="*/ 6 h 9"/>
                    <a:gd name="T10" fmla="*/ 0 w 9"/>
                    <a:gd name="T11" fmla="*/ 6 h 9"/>
                    <a:gd name="T12" fmla="*/ 2 w 9"/>
                    <a:gd name="T13" fmla="*/ 6 h 9"/>
                    <a:gd name="T14" fmla="*/ 2 w 9"/>
                    <a:gd name="T15" fmla="*/ 4 h 9"/>
                    <a:gd name="T16" fmla="*/ 0 w 9"/>
                    <a:gd name="T17" fmla="*/ 4 h 9"/>
                    <a:gd name="T18" fmla="*/ 0 w 9"/>
                    <a:gd name="T19" fmla="*/ 2 h 9"/>
                    <a:gd name="T20" fmla="*/ 2 w 9"/>
                    <a:gd name="T21" fmla="*/ 2 h 9"/>
                    <a:gd name="T22" fmla="*/ 0 w 9"/>
                    <a:gd name="T23" fmla="*/ 2 h 9"/>
                    <a:gd name="T24" fmla="*/ 2 w 9"/>
                    <a:gd name="T25" fmla="*/ 0 h 9"/>
                    <a:gd name="T26" fmla="*/ 2 w 9"/>
                    <a:gd name="T27" fmla="*/ 2 h 9"/>
                    <a:gd name="T28" fmla="*/ 5 w 9"/>
                    <a:gd name="T29" fmla="*/ 0 h 9"/>
                    <a:gd name="T30" fmla="*/ 9 w 9"/>
                    <a:gd name="T3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9">
                      <a:moveTo>
                        <a:pt x="9" y="0"/>
                      </a:move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5" y="9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3" name="Freeform 622"/>
                <p:cNvSpPr>
                  <a:spLocks/>
                </p:cNvSpPr>
                <p:nvPr/>
              </p:nvSpPr>
              <p:spPr bwMode="auto">
                <a:xfrm>
                  <a:off x="4855" y="3536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4" name="Freeform 623"/>
                <p:cNvSpPr>
                  <a:spLocks/>
                </p:cNvSpPr>
                <p:nvPr/>
              </p:nvSpPr>
              <p:spPr bwMode="auto">
                <a:xfrm>
                  <a:off x="4844" y="353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5" name="Freeform 624"/>
                <p:cNvSpPr>
                  <a:spLocks/>
                </p:cNvSpPr>
                <p:nvPr/>
              </p:nvSpPr>
              <p:spPr bwMode="auto">
                <a:xfrm>
                  <a:off x="4846" y="3533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0 h 5"/>
                    <a:gd name="T4" fmla="*/ 2 w 2"/>
                    <a:gd name="T5" fmla="*/ 5 h 5"/>
                    <a:gd name="T6" fmla="*/ 0 w 2"/>
                    <a:gd name="T7" fmla="*/ 3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6" name="Freeform 625"/>
                <p:cNvSpPr>
                  <a:spLocks/>
                </p:cNvSpPr>
                <p:nvPr/>
              </p:nvSpPr>
              <p:spPr bwMode="auto">
                <a:xfrm>
                  <a:off x="4846" y="352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7" name="Freeform 626"/>
                <p:cNvSpPr>
                  <a:spLocks/>
                </p:cNvSpPr>
                <p:nvPr/>
              </p:nvSpPr>
              <p:spPr bwMode="auto">
                <a:xfrm>
                  <a:off x="4846" y="3527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8" name="Freeform 627"/>
                <p:cNvSpPr>
                  <a:spLocks/>
                </p:cNvSpPr>
                <p:nvPr/>
              </p:nvSpPr>
              <p:spPr bwMode="auto">
                <a:xfrm>
                  <a:off x="4819" y="352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19" name="Freeform 628"/>
                <p:cNvSpPr>
                  <a:spLocks/>
                </p:cNvSpPr>
                <p:nvPr/>
              </p:nvSpPr>
              <p:spPr bwMode="auto">
                <a:xfrm>
                  <a:off x="4815" y="3522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0 w 2"/>
                    <a:gd name="T3" fmla="*/ 5 h 5"/>
                    <a:gd name="T4" fmla="*/ 0 w 2"/>
                    <a:gd name="T5" fmla="*/ 0 h 5"/>
                    <a:gd name="T6" fmla="*/ 2 w 2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0" name="Freeform 629"/>
                <p:cNvSpPr>
                  <a:spLocks/>
                </p:cNvSpPr>
                <p:nvPr/>
              </p:nvSpPr>
              <p:spPr bwMode="auto">
                <a:xfrm>
                  <a:off x="4828" y="351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1" name="Freeform 630"/>
                <p:cNvSpPr>
                  <a:spLocks/>
                </p:cNvSpPr>
                <p:nvPr/>
              </p:nvSpPr>
              <p:spPr bwMode="auto">
                <a:xfrm>
                  <a:off x="4859" y="3489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0 h 4"/>
                    <a:gd name="T4" fmla="*/ 2 w 2"/>
                    <a:gd name="T5" fmla="*/ 4 h 4"/>
                    <a:gd name="T6" fmla="*/ 0 w 2"/>
                    <a:gd name="T7" fmla="*/ 2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2" name="Freeform 631"/>
                <p:cNvSpPr>
                  <a:spLocks/>
                </p:cNvSpPr>
                <p:nvPr/>
              </p:nvSpPr>
              <p:spPr bwMode="auto">
                <a:xfrm>
                  <a:off x="4861" y="3487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3" name="Freeform 632"/>
                <p:cNvSpPr>
                  <a:spLocks/>
                </p:cNvSpPr>
                <p:nvPr/>
              </p:nvSpPr>
              <p:spPr bwMode="auto">
                <a:xfrm>
                  <a:off x="4837" y="3478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4" name="Freeform 633"/>
                <p:cNvSpPr>
                  <a:spLocks/>
                </p:cNvSpPr>
                <p:nvPr/>
              </p:nvSpPr>
              <p:spPr bwMode="auto">
                <a:xfrm>
                  <a:off x="4830" y="347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5" name="Freeform 634"/>
                <p:cNvSpPr>
                  <a:spLocks/>
                </p:cNvSpPr>
                <p:nvPr/>
              </p:nvSpPr>
              <p:spPr bwMode="auto">
                <a:xfrm>
                  <a:off x="4868" y="34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6" name="Freeform 635"/>
                <p:cNvSpPr>
                  <a:spLocks/>
                </p:cNvSpPr>
                <p:nvPr/>
              </p:nvSpPr>
              <p:spPr bwMode="auto">
                <a:xfrm>
                  <a:off x="4870" y="347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7" name="Rectangle 636"/>
                <p:cNvSpPr>
                  <a:spLocks noChangeArrowheads="1"/>
                </p:cNvSpPr>
                <p:nvPr/>
              </p:nvSpPr>
              <p:spPr bwMode="auto">
                <a:xfrm>
                  <a:off x="4832" y="3473"/>
                  <a:ext cx="3" cy="3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8" name="Freeform 637"/>
                <p:cNvSpPr>
                  <a:spLocks/>
                </p:cNvSpPr>
                <p:nvPr/>
              </p:nvSpPr>
              <p:spPr bwMode="auto">
                <a:xfrm>
                  <a:off x="5035" y="3471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5 w 5"/>
                    <a:gd name="T3" fmla="*/ 2 h 5"/>
                    <a:gd name="T4" fmla="*/ 2 w 5"/>
                    <a:gd name="T5" fmla="*/ 5 h 5"/>
                    <a:gd name="T6" fmla="*/ 0 w 5"/>
                    <a:gd name="T7" fmla="*/ 2 h 5"/>
                    <a:gd name="T8" fmla="*/ 2 w 5"/>
                    <a:gd name="T9" fmla="*/ 0 h 5"/>
                    <a:gd name="T10" fmla="*/ 5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29" name="Freeform 638"/>
                <p:cNvSpPr>
                  <a:spLocks/>
                </p:cNvSpPr>
                <p:nvPr/>
              </p:nvSpPr>
              <p:spPr bwMode="auto">
                <a:xfrm>
                  <a:off x="4846" y="34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0" name="Freeform 639"/>
                <p:cNvSpPr>
                  <a:spLocks/>
                </p:cNvSpPr>
                <p:nvPr/>
              </p:nvSpPr>
              <p:spPr bwMode="auto">
                <a:xfrm>
                  <a:off x="4844" y="34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1" name="Freeform 640"/>
                <p:cNvSpPr>
                  <a:spLocks/>
                </p:cNvSpPr>
                <p:nvPr/>
              </p:nvSpPr>
              <p:spPr bwMode="auto">
                <a:xfrm>
                  <a:off x="4857" y="3458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2" name="Freeform 641"/>
                <p:cNvSpPr>
                  <a:spLocks/>
                </p:cNvSpPr>
                <p:nvPr/>
              </p:nvSpPr>
              <p:spPr bwMode="auto">
                <a:xfrm>
                  <a:off x="4864" y="3456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3" name="Freeform 642"/>
                <p:cNvSpPr>
                  <a:spLocks/>
                </p:cNvSpPr>
                <p:nvPr/>
              </p:nvSpPr>
              <p:spPr bwMode="auto">
                <a:xfrm>
                  <a:off x="4828" y="3453"/>
                  <a:ext cx="42" cy="100"/>
                </a:xfrm>
                <a:custGeom>
                  <a:avLst/>
                  <a:gdLst>
                    <a:gd name="T0" fmla="*/ 33 w 42"/>
                    <a:gd name="T1" fmla="*/ 18 h 100"/>
                    <a:gd name="T2" fmla="*/ 33 w 42"/>
                    <a:gd name="T3" fmla="*/ 23 h 100"/>
                    <a:gd name="T4" fmla="*/ 33 w 42"/>
                    <a:gd name="T5" fmla="*/ 25 h 100"/>
                    <a:gd name="T6" fmla="*/ 38 w 42"/>
                    <a:gd name="T7" fmla="*/ 27 h 100"/>
                    <a:gd name="T8" fmla="*/ 36 w 42"/>
                    <a:gd name="T9" fmla="*/ 29 h 100"/>
                    <a:gd name="T10" fmla="*/ 38 w 42"/>
                    <a:gd name="T11" fmla="*/ 29 h 100"/>
                    <a:gd name="T12" fmla="*/ 40 w 42"/>
                    <a:gd name="T13" fmla="*/ 36 h 100"/>
                    <a:gd name="T14" fmla="*/ 36 w 42"/>
                    <a:gd name="T15" fmla="*/ 38 h 100"/>
                    <a:gd name="T16" fmla="*/ 33 w 42"/>
                    <a:gd name="T17" fmla="*/ 31 h 100"/>
                    <a:gd name="T18" fmla="*/ 29 w 42"/>
                    <a:gd name="T19" fmla="*/ 34 h 100"/>
                    <a:gd name="T20" fmla="*/ 22 w 42"/>
                    <a:gd name="T21" fmla="*/ 34 h 100"/>
                    <a:gd name="T22" fmla="*/ 31 w 42"/>
                    <a:gd name="T23" fmla="*/ 38 h 100"/>
                    <a:gd name="T24" fmla="*/ 31 w 42"/>
                    <a:gd name="T25" fmla="*/ 43 h 100"/>
                    <a:gd name="T26" fmla="*/ 36 w 42"/>
                    <a:gd name="T27" fmla="*/ 45 h 100"/>
                    <a:gd name="T28" fmla="*/ 38 w 42"/>
                    <a:gd name="T29" fmla="*/ 51 h 100"/>
                    <a:gd name="T30" fmla="*/ 33 w 42"/>
                    <a:gd name="T31" fmla="*/ 58 h 100"/>
                    <a:gd name="T32" fmla="*/ 29 w 42"/>
                    <a:gd name="T33" fmla="*/ 78 h 100"/>
                    <a:gd name="T34" fmla="*/ 27 w 42"/>
                    <a:gd name="T35" fmla="*/ 83 h 100"/>
                    <a:gd name="T36" fmla="*/ 20 w 42"/>
                    <a:gd name="T37" fmla="*/ 76 h 100"/>
                    <a:gd name="T38" fmla="*/ 18 w 42"/>
                    <a:gd name="T39" fmla="*/ 76 h 100"/>
                    <a:gd name="T40" fmla="*/ 13 w 42"/>
                    <a:gd name="T41" fmla="*/ 76 h 100"/>
                    <a:gd name="T42" fmla="*/ 18 w 42"/>
                    <a:gd name="T43" fmla="*/ 76 h 100"/>
                    <a:gd name="T44" fmla="*/ 18 w 42"/>
                    <a:gd name="T45" fmla="*/ 83 h 100"/>
                    <a:gd name="T46" fmla="*/ 20 w 42"/>
                    <a:gd name="T47" fmla="*/ 87 h 100"/>
                    <a:gd name="T48" fmla="*/ 18 w 42"/>
                    <a:gd name="T49" fmla="*/ 91 h 100"/>
                    <a:gd name="T50" fmla="*/ 11 w 42"/>
                    <a:gd name="T51" fmla="*/ 91 h 100"/>
                    <a:gd name="T52" fmla="*/ 11 w 42"/>
                    <a:gd name="T53" fmla="*/ 96 h 100"/>
                    <a:gd name="T54" fmla="*/ 7 w 42"/>
                    <a:gd name="T55" fmla="*/ 98 h 100"/>
                    <a:gd name="T56" fmla="*/ 0 w 42"/>
                    <a:gd name="T57" fmla="*/ 98 h 100"/>
                    <a:gd name="T58" fmla="*/ 0 w 42"/>
                    <a:gd name="T59" fmla="*/ 91 h 100"/>
                    <a:gd name="T60" fmla="*/ 2 w 42"/>
                    <a:gd name="T61" fmla="*/ 87 h 100"/>
                    <a:gd name="T62" fmla="*/ 2 w 42"/>
                    <a:gd name="T63" fmla="*/ 83 h 100"/>
                    <a:gd name="T64" fmla="*/ 2 w 42"/>
                    <a:gd name="T65" fmla="*/ 74 h 100"/>
                    <a:gd name="T66" fmla="*/ 4 w 42"/>
                    <a:gd name="T67" fmla="*/ 67 h 100"/>
                    <a:gd name="T68" fmla="*/ 4 w 42"/>
                    <a:gd name="T69" fmla="*/ 65 h 100"/>
                    <a:gd name="T70" fmla="*/ 2 w 42"/>
                    <a:gd name="T71" fmla="*/ 58 h 100"/>
                    <a:gd name="T72" fmla="*/ 4 w 42"/>
                    <a:gd name="T73" fmla="*/ 56 h 100"/>
                    <a:gd name="T74" fmla="*/ 4 w 42"/>
                    <a:gd name="T75" fmla="*/ 49 h 100"/>
                    <a:gd name="T76" fmla="*/ 7 w 42"/>
                    <a:gd name="T77" fmla="*/ 47 h 100"/>
                    <a:gd name="T78" fmla="*/ 7 w 42"/>
                    <a:gd name="T79" fmla="*/ 43 h 100"/>
                    <a:gd name="T80" fmla="*/ 4 w 42"/>
                    <a:gd name="T81" fmla="*/ 38 h 100"/>
                    <a:gd name="T82" fmla="*/ 7 w 42"/>
                    <a:gd name="T83" fmla="*/ 29 h 100"/>
                    <a:gd name="T84" fmla="*/ 7 w 42"/>
                    <a:gd name="T85" fmla="*/ 27 h 100"/>
                    <a:gd name="T86" fmla="*/ 11 w 42"/>
                    <a:gd name="T87" fmla="*/ 25 h 100"/>
                    <a:gd name="T88" fmla="*/ 11 w 42"/>
                    <a:gd name="T89" fmla="*/ 20 h 100"/>
                    <a:gd name="T90" fmla="*/ 16 w 42"/>
                    <a:gd name="T91" fmla="*/ 14 h 100"/>
                    <a:gd name="T92" fmla="*/ 20 w 42"/>
                    <a:gd name="T93" fmla="*/ 9 h 100"/>
                    <a:gd name="T94" fmla="*/ 24 w 42"/>
                    <a:gd name="T95" fmla="*/ 7 h 100"/>
                    <a:gd name="T96" fmla="*/ 27 w 42"/>
                    <a:gd name="T97" fmla="*/ 5 h 100"/>
                    <a:gd name="T98" fmla="*/ 31 w 42"/>
                    <a:gd name="T99" fmla="*/ 7 h 100"/>
                    <a:gd name="T100" fmla="*/ 33 w 42"/>
                    <a:gd name="T101" fmla="*/ 3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2" h="100">
                      <a:moveTo>
                        <a:pt x="33" y="3"/>
                      </a:moveTo>
                      <a:lnTo>
                        <a:pt x="36" y="9"/>
                      </a:lnTo>
                      <a:lnTo>
                        <a:pt x="33" y="18"/>
                      </a:lnTo>
                      <a:lnTo>
                        <a:pt x="31" y="18"/>
                      </a:lnTo>
                      <a:lnTo>
                        <a:pt x="33" y="18"/>
                      </a:lnTo>
                      <a:lnTo>
                        <a:pt x="33" y="23"/>
                      </a:lnTo>
                      <a:lnTo>
                        <a:pt x="31" y="23"/>
                      </a:lnTo>
                      <a:lnTo>
                        <a:pt x="36" y="23"/>
                      </a:lnTo>
                      <a:lnTo>
                        <a:pt x="33" y="25"/>
                      </a:lnTo>
                      <a:lnTo>
                        <a:pt x="36" y="27"/>
                      </a:lnTo>
                      <a:lnTo>
                        <a:pt x="38" y="23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38" y="27"/>
                      </a:lnTo>
                      <a:lnTo>
                        <a:pt x="36" y="29"/>
                      </a:lnTo>
                      <a:lnTo>
                        <a:pt x="33" y="31"/>
                      </a:lnTo>
                      <a:lnTo>
                        <a:pt x="36" y="29"/>
                      </a:lnTo>
                      <a:lnTo>
                        <a:pt x="38" y="29"/>
                      </a:lnTo>
                      <a:lnTo>
                        <a:pt x="40" y="34"/>
                      </a:lnTo>
                      <a:lnTo>
                        <a:pt x="42" y="36"/>
                      </a:lnTo>
                      <a:lnTo>
                        <a:pt x="40" y="36"/>
                      </a:lnTo>
                      <a:lnTo>
                        <a:pt x="38" y="40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3" y="31"/>
                      </a:lnTo>
                      <a:lnTo>
                        <a:pt x="36" y="34"/>
                      </a:lnTo>
                      <a:lnTo>
                        <a:pt x="33" y="34"/>
                      </a:lnTo>
                      <a:lnTo>
                        <a:pt x="29" y="34"/>
                      </a:lnTo>
                      <a:lnTo>
                        <a:pt x="27" y="36"/>
                      </a:lnTo>
                      <a:lnTo>
                        <a:pt x="24" y="31"/>
                      </a:lnTo>
                      <a:lnTo>
                        <a:pt x="22" y="34"/>
                      </a:lnTo>
                      <a:lnTo>
                        <a:pt x="24" y="38"/>
                      </a:lnTo>
                      <a:lnTo>
                        <a:pt x="29" y="40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3" y="43"/>
                      </a:lnTo>
                      <a:lnTo>
                        <a:pt x="31" y="43"/>
                      </a:lnTo>
                      <a:lnTo>
                        <a:pt x="31" y="45"/>
                      </a:lnTo>
                      <a:lnTo>
                        <a:pt x="36" y="43"/>
                      </a:lnTo>
                      <a:lnTo>
                        <a:pt x="36" y="45"/>
                      </a:lnTo>
                      <a:lnTo>
                        <a:pt x="36" y="47"/>
                      </a:lnTo>
                      <a:lnTo>
                        <a:pt x="38" y="45"/>
                      </a:lnTo>
                      <a:lnTo>
                        <a:pt x="38" y="51"/>
                      </a:lnTo>
                      <a:lnTo>
                        <a:pt x="36" y="51"/>
                      </a:lnTo>
                      <a:lnTo>
                        <a:pt x="36" y="54"/>
                      </a:lnTo>
                      <a:lnTo>
                        <a:pt x="33" y="58"/>
                      </a:lnTo>
                      <a:lnTo>
                        <a:pt x="33" y="71"/>
                      </a:lnTo>
                      <a:lnTo>
                        <a:pt x="29" y="80"/>
                      </a:lnTo>
                      <a:lnTo>
                        <a:pt x="29" y="78"/>
                      </a:lnTo>
                      <a:lnTo>
                        <a:pt x="27" y="80"/>
                      </a:lnTo>
                      <a:lnTo>
                        <a:pt x="24" y="78"/>
                      </a:lnTo>
                      <a:lnTo>
                        <a:pt x="27" y="83"/>
                      </a:lnTo>
                      <a:lnTo>
                        <a:pt x="24" y="80"/>
                      </a:lnTo>
                      <a:lnTo>
                        <a:pt x="20" y="78"/>
                      </a:lnTo>
                      <a:lnTo>
                        <a:pt x="20" y="76"/>
                      </a:lnTo>
                      <a:lnTo>
                        <a:pt x="20" y="71"/>
                      </a:lnTo>
                      <a:lnTo>
                        <a:pt x="20" y="76"/>
                      </a:lnTo>
                      <a:lnTo>
                        <a:pt x="18" y="76"/>
                      </a:lnTo>
                      <a:lnTo>
                        <a:pt x="18" y="74"/>
                      </a:lnTo>
                      <a:lnTo>
                        <a:pt x="16" y="76"/>
                      </a:lnTo>
                      <a:lnTo>
                        <a:pt x="13" y="76"/>
                      </a:lnTo>
                      <a:lnTo>
                        <a:pt x="13" y="78"/>
                      </a:lnTo>
                      <a:lnTo>
                        <a:pt x="16" y="76"/>
                      </a:lnTo>
                      <a:lnTo>
                        <a:pt x="18" y="76"/>
                      </a:lnTo>
                      <a:lnTo>
                        <a:pt x="16" y="80"/>
                      </a:lnTo>
                      <a:lnTo>
                        <a:pt x="16" y="83"/>
                      </a:lnTo>
                      <a:lnTo>
                        <a:pt x="18" y="83"/>
                      </a:lnTo>
                      <a:lnTo>
                        <a:pt x="18" y="85"/>
                      </a:lnTo>
                      <a:lnTo>
                        <a:pt x="20" y="85"/>
                      </a:lnTo>
                      <a:lnTo>
                        <a:pt x="20" y="87"/>
                      </a:lnTo>
                      <a:lnTo>
                        <a:pt x="20" y="89"/>
                      </a:lnTo>
                      <a:lnTo>
                        <a:pt x="18" y="89"/>
                      </a:lnTo>
                      <a:lnTo>
                        <a:pt x="18" y="91"/>
                      </a:lnTo>
                      <a:lnTo>
                        <a:pt x="16" y="85"/>
                      </a:lnTo>
                      <a:lnTo>
                        <a:pt x="13" y="87"/>
                      </a:lnTo>
                      <a:lnTo>
                        <a:pt x="11" y="91"/>
                      </a:lnTo>
                      <a:lnTo>
                        <a:pt x="9" y="94"/>
                      </a:lnTo>
                      <a:lnTo>
                        <a:pt x="9" y="98"/>
                      </a:lnTo>
                      <a:lnTo>
                        <a:pt x="11" y="96"/>
                      </a:lnTo>
                      <a:lnTo>
                        <a:pt x="11" y="100"/>
                      </a:lnTo>
                      <a:lnTo>
                        <a:pt x="7" y="100"/>
                      </a:lnTo>
                      <a:lnTo>
                        <a:pt x="7" y="98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1"/>
                      </a:lnTo>
                      <a:lnTo>
                        <a:pt x="0" y="89"/>
                      </a:lnTo>
                      <a:lnTo>
                        <a:pt x="0" y="85"/>
                      </a:lnTo>
                      <a:lnTo>
                        <a:pt x="2" y="87"/>
                      </a:lnTo>
                      <a:lnTo>
                        <a:pt x="2" y="85"/>
                      </a:lnTo>
                      <a:lnTo>
                        <a:pt x="4" y="83"/>
                      </a:lnTo>
                      <a:lnTo>
                        <a:pt x="2" y="83"/>
                      </a:lnTo>
                      <a:lnTo>
                        <a:pt x="0" y="80"/>
                      </a:lnTo>
                      <a:lnTo>
                        <a:pt x="0" y="71"/>
                      </a:lnTo>
                      <a:lnTo>
                        <a:pt x="2" y="74"/>
                      </a:lnTo>
                      <a:lnTo>
                        <a:pt x="2" y="69"/>
                      </a:lnTo>
                      <a:lnTo>
                        <a:pt x="4" y="69"/>
                      </a:lnTo>
                      <a:lnTo>
                        <a:pt x="4" y="67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4" y="65"/>
                      </a:lnTo>
                      <a:lnTo>
                        <a:pt x="7" y="65"/>
                      </a:lnTo>
                      <a:lnTo>
                        <a:pt x="2" y="63"/>
                      </a:lnTo>
                      <a:lnTo>
                        <a:pt x="2" y="58"/>
                      </a:lnTo>
                      <a:lnTo>
                        <a:pt x="7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4" y="54"/>
                      </a:lnTo>
                      <a:lnTo>
                        <a:pt x="4" y="49"/>
                      </a:lnTo>
                      <a:lnTo>
                        <a:pt x="7" y="49"/>
                      </a:lnTo>
                      <a:lnTo>
                        <a:pt x="9" y="47"/>
                      </a:lnTo>
                      <a:lnTo>
                        <a:pt x="7" y="47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7" y="43"/>
                      </a:lnTo>
                      <a:lnTo>
                        <a:pt x="7" y="40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7" y="36"/>
                      </a:lnTo>
                      <a:lnTo>
                        <a:pt x="7" y="29"/>
                      </a:lnTo>
                      <a:lnTo>
                        <a:pt x="9" y="31"/>
                      </a:lnTo>
                      <a:lnTo>
                        <a:pt x="11" y="29"/>
                      </a:lnTo>
                      <a:lnTo>
                        <a:pt x="7" y="27"/>
                      </a:lnTo>
                      <a:lnTo>
                        <a:pt x="9" y="25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3" y="23"/>
                      </a:lnTo>
                      <a:lnTo>
                        <a:pt x="11" y="20"/>
                      </a:lnTo>
                      <a:lnTo>
                        <a:pt x="11" y="16"/>
                      </a:lnTo>
                      <a:lnTo>
                        <a:pt x="16" y="16"/>
                      </a:lnTo>
                      <a:lnTo>
                        <a:pt x="16" y="14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20" y="9"/>
                      </a:lnTo>
                      <a:lnTo>
                        <a:pt x="18" y="9"/>
                      </a:lnTo>
                      <a:lnTo>
                        <a:pt x="18" y="7"/>
                      </a:lnTo>
                      <a:lnTo>
                        <a:pt x="24" y="7"/>
                      </a:lnTo>
                      <a:lnTo>
                        <a:pt x="27" y="9"/>
                      </a:lnTo>
                      <a:lnTo>
                        <a:pt x="29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7"/>
                      </a:lnTo>
                      <a:lnTo>
                        <a:pt x="31" y="3"/>
                      </a:lnTo>
                      <a:lnTo>
                        <a:pt x="33" y="0"/>
                      </a:lnTo>
                      <a:lnTo>
                        <a:pt x="33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4" name="Freeform 643"/>
                <p:cNvSpPr>
                  <a:spLocks/>
                </p:cNvSpPr>
                <p:nvPr/>
              </p:nvSpPr>
              <p:spPr bwMode="auto">
                <a:xfrm>
                  <a:off x="4841" y="3451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0 w 3"/>
                    <a:gd name="T5" fmla="*/ 2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5" name="Freeform 644"/>
                <p:cNvSpPr>
                  <a:spLocks/>
                </p:cNvSpPr>
                <p:nvPr/>
              </p:nvSpPr>
              <p:spPr bwMode="auto">
                <a:xfrm>
                  <a:off x="4864" y="3442"/>
                  <a:ext cx="2" cy="7"/>
                </a:xfrm>
                <a:custGeom>
                  <a:avLst/>
                  <a:gdLst>
                    <a:gd name="T0" fmla="*/ 2 w 2"/>
                    <a:gd name="T1" fmla="*/ 0 h 7"/>
                    <a:gd name="T2" fmla="*/ 0 w 2"/>
                    <a:gd name="T3" fmla="*/ 7 h 7"/>
                    <a:gd name="T4" fmla="*/ 0 w 2"/>
                    <a:gd name="T5" fmla="*/ 5 h 7"/>
                    <a:gd name="T6" fmla="*/ 2 w 2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6" name="Freeform 645"/>
                <p:cNvSpPr>
                  <a:spLocks/>
                </p:cNvSpPr>
                <p:nvPr/>
              </p:nvSpPr>
              <p:spPr bwMode="auto">
                <a:xfrm>
                  <a:off x="4855" y="3440"/>
                  <a:ext cx="6" cy="7"/>
                </a:xfrm>
                <a:custGeom>
                  <a:avLst/>
                  <a:gdLst>
                    <a:gd name="T0" fmla="*/ 4 w 6"/>
                    <a:gd name="T1" fmla="*/ 0 h 7"/>
                    <a:gd name="T2" fmla="*/ 6 w 6"/>
                    <a:gd name="T3" fmla="*/ 7 h 7"/>
                    <a:gd name="T4" fmla="*/ 4 w 6"/>
                    <a:gd name="T5" fmla="*/ 4 h 7"/>
                    <a:gd name="T6" fmla="*/ 2 w 6"/>
                    <a:gd name="T7" fmla="*/ 4 h 7"/>
                    <a:gd name="T8" fmla="*/ 0 w 6"/>
                    <a:gd name="T9" fmla="*/ 4 h 7"/>
                    <a:gd name="T10" fmla="*/ 0 w 6"/>
                    <a:gd name="T11" fmla="*/ 2 h 7"/>
                    <a:gd name="T12" fmla="*/ 4 w 6"/>
                    <a:gd name="T13" fmla="*/ 2 h 7"/>
                    <a:gd name="T14" fmla="*/ 4 w 6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7" name="Freeform 646"/>
                <p:cNvSpPr>
                  <a:spLocks/>
                </p:cNvSpPr>
                <p:nvPr/>
              </p:nvSpPr>
              <p:spPr bwMode="auto">
                <a:xfrm>
                  <a:off x="4888" y="3391"/>
                  <a:ext cx="2" cy="7"/>
                </a:xfrm>
                <a:custGeom>
                  <a:avLst/>
                  <a:gdLst>
                    <a:gd name="T0" fmla="*/ 2 w 2"/>
                    <a:gd name="T1" fmla="*/ 0 h 7"/>
                    <a:gd name="T2" fmla="*/ 2 w 2"/>
                    <a:gd name="T3" fmla="*/ 5 h 7"/>
                    <a:gd name="T4" fmla="*/ 0 w 2"/>
                    <a:gd name="T5" fmla="*/ 7 h 7"/>
                    <a:gd name="T6" fmla="*/ 2 w 2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8" name="Freeform 647"/>
                <p:cNvSpPr>
                  <a:spLocks/>
                </p:cNvSpPr>
                <p:nvPr/>
              </p:nvSpPr>
              <p:spPr bwMode="auto">
                <a:xfrm>
                  <a:off x="4908" y="33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39" name="Freeform 648"/>
                <p:cNvSpPr>
                  <a:spLocks/>
                </p:cNvSpPr>
                <p:nvPr/>
              </p:nvSpPr>
              <p:spPr bwMode="auto">
                <a:xfrm>
                  <a:off x="4908" y="3371"/>
                  <a:ext cx="2" cy="16"/>
                </a:xfrm>
                <a:custGeom>
                  <a:avLst/>
                  <a:gdLst>
                    <a:gd name="T0" fmla="*/ 2 w 2"/>
                    <a:gd name="T1" fmla="*/ 0 h 16"/>
                    <a:gd name="T2" fmla="*/ 2 w 2"/>
                    <a:gd name="T3" fmla="*/ 2 h 16"/>
                    <a:gd name="T4" fmla="*/ 2 w 2"/>
                    <a:gd name="T5" fmla="*/ 7 h 16"/>
                    <a:gd name="T6" fmla="*/ 2 w 2"/>
                    <a:gd name="T7" fmla="*/ 16 h 16"/>
                    <a:gd name="T8" fmla="*/ 0 w 2"/>
                    <a:gd name="T9" fmla="*/ 11 h 16"/>
                    <a:gd name="T10" fmla="*/ 0 w 2"/>
                    <a:gd name="T11" fmla="*/ 9 h 16"/>
                    <a:gd name="T12" fmla="*/ 0 w 2"/>
                    <a:gd name="T13" fmla="*/ 2 h 16"/>
                    <a:gd name="T14" fmla="*/ 2 w 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6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2" y="7"/>
                      </a:lnTo>
                      <a:lnTo>
                        <a:pt x="2" y="16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0" name="Freeform 649"/>
                <p:cNvSpPr>
                  <a:spLocks/>
                </p:cNvSpPr>
                <p:nvPr/>
              </p:nvSpPr>
              <p:spPr bwMode="auto">
                <a:xfrm>
                  <a:off x="4908" y="336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1" name="Freeform 650"/>
                <p:cNvSpPr>
                  <a:spLocks/>
                </p:cNvSpPr>
                <p:nvPr/>
              </p:nvSpPr>
              <p:spPr bwMode="auto">
                <a:xfrm>
                  <a:off x="4939" y="326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2" name="Freeform 651"/>
                <p:cNvSpPr>
                  <a:spLocks/>
                </p:cNvSpPr>
                <p:nvPr/>
              </p:nvSpPr>
              <p:spPr bwMode="auto">
                <a:xfrm>
                  <a:off x="4944" y="3265"/>
                  <a:ext cx="4" cy="11"/>
                </a:xfrm>
                <a:custGeom>
                  <a:avLst/>
                  <a:gdLst>
                    <a:gd name="T0" fmla="*/ 4 w 4"/>
                    <a:gd name="T1" fmla="*/ 0 h 11"/>
                    <a:gd name="T2" fmla="*/ 4 w 4"/>
                    <a:gd name="T3" fmla="*/ 4 h 11"/>
                    <a:gd name="T4" fmla="*/ 2 w 4"/>
                    <a:gd name="T5" fmla="*/ 6 h 11"/>
                    <a:gd name="T6" fmla="*/ 0 w 4"/>
                    <a:gd name="T7" fmla="*/ 11 h 11"/>
                    <a:gd name="T8" fmla="*/ 0 w 4"/>
                    <a:gd name="T9" fmla="*/ 4 h 11"/>
                    <a:gd name="T10" fmla="*/ 2 w 4"/>
                    <a:gd name="T11" fmla="*/ 2 h 11"/>
                    <a:gd name="T12" fmla="*/ 4 w 4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11">
                      <a:moveTo>
                        <a:pt x="4" y="0"/>
                      </a:move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1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3" name="Freeform 652"/>
                <p:cNvSpPr>
                  <a:spLocks/>
                </p:cNvSpPr>
                <p:nvPr/>
              </p:nvSpPr>
              <p:spPr bwMode="auto">
                <a:xfrm>
                  <a:off x="4950" y="326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4" name="Freeform 653"/>
                <p:cNvSpPr>
                  <a:spLocks noEditPoints="1"/>
                </p:cNvSpPr>
                <p:nvPr/>
              </p:nvSpPr>
              <p:spPr bwMode="auto">
                <a:xfrm>
                  <a:off x="2536" y="2658"/>
                  <a:ext cx="1143" cy="933"/>
                </a:xfrm>
                <a:custGeom>
                  <a:avLst/>
                  <a:gdLst>
                    <a:gd name="T0" fmla="*/ 488 w 1143"/>
                    <a:gd name="T1" fmla="*/ 795 h 933"/>
                    <a:gd name="T2" fmla="*/ 492 w 1143"/>
                    <a:gd name="T3" fmla="*/ 522 h 933"/>
                    <a:gd name="T4" fmla="*/ 786 w 1143"/>
                    <a:gd name="T5" fmla="*/ 356 h 933"/>
                    <a:gd name="T6" fmla="*/ 791 w 1143"/>
                    <a:gd name="T7" fmla="*/ 365 h 933"/>
                    <a:gd name="T8" fmla="*/ 786 w 1143"/>
                    <a:gd name="T9" fmla="*/ 360 h 933"/>
                    <a:gd name="T10" fmla="*/ 664 w 1143"/>
                    <a:gd name="T11" fmla="*/ 402 h 933"/>
                    <a:gd name="T12" fmla="*/ 606 w 1143"/>
                    <a:gd name="T13" fmla="*/ 473 h 933"/>
                    <a:gd name="T14" fmla="*/ 494 w 1143"/>
                    <a:gd name="T15" fmla="*/ 518 h 933"/>
                    <a:gd name="T16" fmla="*/ 477 w 1143"/>
                    <a:gd name="T17" fmla="*/ 620 h 933"/>
                    <a:gd name="T18" fmla="*/ 499 w 1143"/>
                    <a:gd name="T19" fmla="*/ 766 h 933"/>
                    <a:gd name="T20" fmla="*/ 483 w 1143"/>
                    <a:gd name="T21" fmla="*/ 784 h 933"/>
                    <a:gd name="T22" fmla="*/ 470 w 1143"/>
                    <a:gd name="T23" fmla="*/ 795 h 933"/>
                    <a:gd name="T24" fmla="*/ 485 w 1143"/>
                    <a:gd name="T25" fmla="*/ 811 h 933"/>
                    <a:gd name="T26" fmla="*/ 452 w 1143"/>
                    <a:gd name="T27" fmla="*/ 831 h 933"/>
                    <a:gd name="T28" fmla="*/ 412 w 1143"/>
                    <a:gd name="T29" fmla="*/ 840 h 933"/>
                    <a:gd name="T30" fmla="*/ 365 w 1143"/>
                    <a:gd name="T31" fmla="*/ 864 h 933"/>
                    <a:gd name="T32" fmla="*/ 312 w 1143"/>
                    <a:gd name="T33" fmla="*/ 869 h 933"/>
                    <a:gd name="T34" fmla="*/ 260 w 1143"/>
                    <a:gd name="T35" fmla="*/ 906 h 933"/>
                    <a:gd name="T36" fmla="*/ 243 w 1143"/>
                    <a:gd name="T37" fmla="*/ 933 h 933"/>
                    <a:gd name="T38" fmla="*/ 225 w 1143"/>
                    <a:gd name="T39" fmla="*/ 895 h 933"/>
                    <a:gd name="T40" fmla="*/ 258 w 1143"/>
                    <a:gd name="T41" fmla="*/ 855 h 933"/>
                    <a:gd name="T42" fmla="*/ 232 w 1143"/>
                    <a:gd name="T43" fmla="*/ 829 h 933"/>
                    <a:gd name="T44" fmla="*/ 187 w 1143"/>
                    <a:gd name="T45" fmla="*/ 780 h 933"/>
                    <a:gd name="T46" fmla="*/ 162 w 1143"/>
                    <a:gd name="T47" fmla="*/ 749 h 933"/>
                    <a:gd name="T48" fmla="*/ 125 w 1143"/>
                    <a:gd name="T49" fmla="*/ 773 h 933"/>
                    <a:gd name="T50" fmla="*/ 96 w 1143"/>
                    <a:gd name="T51" fmla="*/ 766 h 933"/>
                    <a:gd name="T52" fmla="*/ 51 w 1143"/>
                    <a:gd name="T53" fmla="*/ 758 h 933"/>
                    <a:gd name="T54" fmla="*/ 33 w 1143"/>
                    <a:gd name="T55" fmla="*/ 738 h 933"/>
                    <a:gd name="T56" fmla="*/ 44 w 1143"/>
                    <a:gd name="T57" fmla="*/ 729 h 933"/>
                    <a:gd name="T58" fmla="*/ 93 w 1143"/>
                    <a:gd name="T59" fmla="*/ 744 h 933"/>
                    <a:gd name="T60" fmla="*/ 100 w 1143"/>
                    <a:gd name="T61" fmla="*/ 698 h 933"/>
                    <a:gd name="T62" fmla="*/ 53 w 1143"/>
                    <a:gd name="T63" fmla="*/ 693 h 933"/>
                    <a:gd name="T64" fmla="*/ 9 w 1143"/>
                    <a:gd name="T65" fmla="*/ 662 h 933"/>
                    <a:gd name="T66" fmla="*/ 2 w 1143"/>
                    <a:gd name="T67" fmla="*/ 587 h 933"/>
                    <a:gd name="T68" fmla="*/ 58 w 1143"/>
                    <a:gd name="T69" fmla="*/ 558 h 933"/>
                    <a:gd name="T70" fmla="*/ 44 w 1143"/>
                    <a:gd name="T71" fmla="*/ 496 h 933"/>
                    <a:gd name="T72" fmla="*/ 129 w 1143"/>
                    <a:gd name="T73" fmla="*/ 469 h 933"/>
                    <a:gd name="T74" fmla="*/ 211 w 1143"/>
                    <a:gd name="T75" fmla="*/ 460 h 933"/>
                    <a:gd name="T76" fmla="*/ 305 w 1143"/>
                    <a:gd name="T77" fmla="*/ 438 h 933"/>
                    <a:gd name="T78" fmla="*/ 405 w 1143"/>
                    <a:gd name="T79" fmla="*/ 356 h 933"/>
                    <a:gd name="T80" fmla="*/ 479 w 1143"/>
                    <a:gd name="T81" fmla="*/ 311 h 933"/>
                    <a:gd name="T82" fmla="*/ 543 w 1143"/>
                    <a:gd name="T83" fmla="*/ 327 h 933"/>
                    <a:gd name="T84" fmla="*/ 537 w 1143"/>
                    <a:gd name="T85" fmla="*/ 293 h 933"/>
                    <a:gd name="T86" fmla="*/ 610 w 1143"/>
                    <a:gd name="T87" fmla="*/ 282 h 933"/>
                    <a:gd name="T88" fmla="*/ 688 w 1143"/>
                    <a:gd name="T89" fmla="*/ 205 h 933"/>
                    <a:gd name="T90" fmla="*/ 766 w 1143"/>
                    <a:gd name="T91" fmla="*/ 158 h 933"/>
                    <a:gd name="T92" fmla="*/ 793 w 1143"/>
                    <a:gd name="T93" fmla="*/ 138 h 933"/>
                    <a:gd name="T94" fmla="*/ 824 w 1143"/>
                    <a:gd name="T95" fmla="*/ 105 h 933"/>
                    <a:gd name="T96" fmla="*/ 853 w 1143"/>
                    <a:gd name="T97" fmla="*/ 122 h 933"/>
                    <a:gd name="T98" fmla="*/ 900 w 1143"/>
                    <a:gd name="T99" fmla="*/ 111 h 933"/>
                    <a:gd name="T100" fmla="*/ 909 w 1143"/>
                    <a:gd name="T101" fmla="*/ 58 h 933"/>
                    <a:gd name="T102" fmla="*/ 947 w 1143"/>
                    <a:gd name="T103" fmla="*/ 43 h 933"/>
                    <a:gd name="T104" fmla="*/ 958 w 1143"/>
                    <a:gd name="T105" fmla="*/ 31 h 933"/>
                    <a:gd name="T106" fmla="*/ 978 w 1143"/>
                    <a:gd name="T107" fmla="*/ 11 h 933"/>
                    <a:gd name="T108" fmla="*/ 1011 w 1143"/>
                    <a:gd name="T109" fmla="*/ 36 h 933"/>
                    <a:gd name="T110" fmla="*/ 1071 w 1143"/>
                    <a:gd name="T111" fmla="*/ 56 h 933"/>
                    <a:gd name="T112" fmla="*/ 1102 w 1143"/>
                    <a:gd name="T113" fmla="*/ 27 h 933"/>
                    <a:gd name="T114" fmla="*/ 1143 w 1143"/>
                    <a:gd name="T115" fmla="*/ 16 h 933"/>
                    <a:gd name="T116" fmla="*/ 1053 w 1143"/>
                    <a:gd name="T117" fmla="*/ 122 h 933"/>
                    <a:gd name="T118" fmla="*/ 933 w 1143"/>
                    <a:gd name="T119" fmla="*/ 211 h 933"/>
                    <a:gd name="T120" fmla="*/ 802 w 1143"/>
                    <a:gd name="T121" fmla="*/ 291 h 933"/>
                    <a:gd name="T122" fmla="*/ 795 w 1143"/>
                    <a:gd name="T123" fmla="*/ 309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3" h="933">
                      <a:moveTo>
                        <a:pt x="503" y="813"/>
                      </a:moveTo>
                      <a:lnTo>
                        <a:pt x="503" y="815"/>
                      </a:lnTo>
                      <a:lnTo>
                        <a:pt x="503" y="813"/>
                      </a:lnTo>
                      <a:close/>
                      <a:moveTo>
                        <a:pt x="497" y="809"/>
                      </a:moveTo>
                      <a:lnTo>
                        <a:pt x="494" y="809"/>
                      </a:lnTo>
                      <a:lnTo>
                        <a:pt x="497" y="809"/>
                      </a:lnTo>
                      <a:close/>
                      <a:moveTo>
                        <a:pt x="501" y="804"/>
                      </a:moveTo>
                      <a:lnTo>
                        <a:pt x="501" y="806"/>
                      </a:lnTo>
                      <a:lnTo>
                        <a:pt x="501" y="804"/>
                      </a:lnTo>
                      <a:close/>
                      <a:moveTo>
                        <a:pt x="490" y="804"/>
                      </a:moveTo>
                      <a:lnTo>
                        <a:pt x="492" y="806"/>
                      </a:lnTo>
                      <a:lnTo>
                        <a:pt x="490" y="804"/>
                      </a:lnTo>
                      <a:close/>
                      <a:moveTo>
                        <a:pt x="490" y="802"/>
                      </a:moveTo>
                      <a:lnTo>
                        <a:pt x="488" y="802"/>
                      </a:lnTo>
                      <a:lnTo>
                        <a:pt x="490" y="802"/>
                      </a:lnTo>
                      <a:close/>
                      <a:moveTo>
                        <a:pt x="470" y="795"/>
                      </a:moveTo>
                      <a:lnTo>
                        <a:pt x="472" y="795"/>
                      </a:lnTo>
                      <a:lnTo>
                        <a:pt x="470" y="795"/>
                      </a:lnTo>
                      <a:close/>
                      <a:moveTo>
                        <a:pt x="485" y="791"/>
                      </a:moveTo>
                      <a:lnTo>
                        <a:pt x="483" y="791"/>
                      </a:lnTo>
                      <a:lnTo>
                        <a:pt x="485" y="793"/>
                      </a:lnTo>
                      <a:lnTo>
                        <a:pt x="488" y="795"/>
                      </a:lnTo>
                      <a:lnTo>
                        <a:pt x="485" y="800"/>
                      </a:lnTo>
                      <a:lnTo>
                        <a:pt x="483" y="800"/>
                      </a:lnTo>
                      <a:lnTo>
                        <a:pt x="483" y="798"/>
                      </a:lnTo>
                      <a:lnTo>
                        <a:pt x="481" y="795"/>
                      </a:lnTo>
                      <a:lnTo>
                        <a:pt x="485" y="795"/>
                      </a:lnTo>
                      <a:lnTo>
                        <a:pt x="481" y="793"/>
                      </a:lnTo>
                      <a:lnTo>
                        <a:pt x="481" y="795"/>
                      </a:lnTo>
                      <a:lnTo>
                        <a:pt x="481" y="793"/>
                      </a:lnTo>
                      <a:lnTo>
                        <a:pt x="483" y="791"/>
                      </a:lnTo>
                      <a:lnTo>
                        <a:pt x="485" y="791"/>
                      </a:lnTo>
                      <a:close/>
                      <a:moveTo>
                        <a:pt x="477" y="786"/>
                      </a:moveTo>
                      <a:lnTo>
                        <a:pt x="477" y="789"/>
                      </a:lnTo>
                      <a:lnTo>
                        <a:pt x="477" y="786"/>
                      </a:lnTo>
                      <a:close/>
                      <a:moveTo>
                        <a:pt x="479" y="786"/>
                      </a:moveTo>
                      <a:lnTo>
                        <a:pt x="477" y="789"/>
                      </a:lnTo>
                      <a:lnTo>
                        <a:pt x="479" y="786"/>
                      </a:lnTo>
                      <a:close/>
                      <a:moveTo>
                        <a:pt x="479" y="782"/>
                      </a:moveTo>
                      <a:lnTo>
                        <a:pt x="479" y="784"/>
                      </a:lnTo>
                      <a:lnTo>
                        <a:pt x="479" y="782"/>
                      </a:lnTo>
                      <a:close/>
                      <a:moveTo>
                        <a:pt x="492" y="522"/>
                      </a:moveTo>
                      <a:lnTo>
                        <a:pt x="494" y="522"/>
                      </a:lnTo>
                      <a:lnTo>
                        <a:pt x="492" y="522"/>
                      </a:lnTo>
                      <a:close/>
                      <a:moveTo>
                        <a:pt x="610" y="484"/>
                      </a:moveTo>
                      <a:lnTo>
                        <a:pt x="608" y="484"/>
                      </a:lnTo>
                      <a:lnTo>
                        <a:pt x="610" y="484"/>
                      </a:lnTo>
                      <a:close/>
                      <a:moveTo>
                        <a:pt x="575" y="473"/>
                      </a:moveTo>
                      <a:lnTo>
                        <a:pt x="577" y="476"/>
                      </a:lnTo>
                      <a:lnTo>
                        <a:pt x="575" y="473"/>
                      </a:lnTo>
                      <a:close/>
                      <a:moveTo>
                        <a:pt x="575" y="471"/>
                      </a:moveTo>
                      <a:lnTo>
                        <a:pt x="575" y="473"/>
                      </a:lnTo>
                      <a:lnTo>
                        <a:pt x="575" y="471"/>
                      </a:lnTo>
                      <a:close/>
                      <a:moveTo>
                        <a:pt x="575" y="471"/>
                      </a:moveTo>
                      <a:lnTo>
                        <a:pt x="575" y="473"/>
                      </a:lnTo>
                      <a:lnTo>
                        <a:pt x="572" y="471"/>
                      </a:lnTo>
                      <a:lnTo>
                        <a:pt x="575" y="471"/>
                      </a:lnTo>
                      <a:close/>
                      <a:moveTo>
                        <a:pt x="684" y="400"/>
                      </a:moveTo>
                      <a:lnTo>
                        <a:pt x="684" y="402"/>
                      </a:lnTo>
                      <a:lnTo>
                        <a:pt x="679" y="400"/>
                      </a:lnTo>
                      <a:lnTo>
                        <a:pt x="684" y="400"/>
                      </a:lnTo>
                      <a:close/>
                      <a:moveTo>
                        <a:pt x="795" y="369"/>
                      </a:moveTo>
                      <a:lnTo>
                        <a:pt x="793" y="369"/>
                      </a:lnTo>
                      <a:lnTo>
                        <a:pt x="795" y="369"/>
                      </a:lnTo>
                      <a:close/>
                      <a:moveTo>
                        <a:pt x="786" y="353"/>
                      </a:moveTo>
                      <a:lnTo>
                        <a:pt x="786" y="356"/>
                      </a:lnTo>
                      <a:lnTo>
                        <a:pt x="786" y="353"/>
                      </a:lnTo>
                      <a:close/>
                      <a:moveTo>
                        <a:pt x="793" y="349"/>
                      </a:moveTo>
                      <a:lnTo>
                        <a:pt x="791" y="349"/>
                      </a:lnTo>
                      <a:lnTo>
                        <a:pt x="793" y="349"/>
                      </a:lnTo>
                      <a:close/>
                      <a:moveTo>
                        <a:pt x="793" y="347"/>
                      </a:moveTo>
                      <a:lnTo>
                        <a:pt x="793" y="349"/>
                      </a:lnTo>
                      <a:lnTo>
                        <a:pt x="793" y="347"/>
                      </a:lnTo>
                      <a:close/>
                      <a:moveTo>
                        <a:pt x="797" y="347"/>
                      </a:moveTo>
                      <a:lnTo>
                        <a:pt x="797" y="351"/>
                      </a:lnTo>
                      <a:lnTo>
                        <a:pt x="797" y="353"/>
                      </a:lnTo>
                      <a:lnTo>
                        <a:pt x="800" y="351"/>
                      </a:lnTo>
                      <a:lnTo>
                        <a:pt x="797" y="349"/>
                      </a:lnTo>
                      <a:lnTo>
                        <a:pt x="800" y="349"/>
                      </a:lnTo>
                      <a:lnTo>
                        <a:pt x="802" y="349"/>
                      </a:lnTo>
                      <a:lnTo>
                        <a:pt x="800" y="347"/>
                      </a:lnTo>
                      <a:lnTo>
                        <a:pt x="802" y="349"/>
                      </a:lnTo>
                      <a:lnTo>
                        <a:pt x="795" y="356"/>
                      </a:lnTo>
                      <a:lnTo>
                        <a:pt x="795" y="362"/>
                      </a:lnTo>
                      <a:lnTo>
                        <a:pt x="793" y="358"/>
                      </a:lnTo>
                      <a:lnTo>
                        <a:pt x="795" y="362"/>
                      </a:lnTo>
                      <a:lnTo>
                        <a:pt x="793" y="365"/>
                      </a:lnTo>
                      <a:lnTo>
                        <a:pt x="791" y="365"/>
                      </a:lnTo>
                      <a:lnTo>
                        <a:pt x="788" y="360"/>
                      </a:lnTo>
                      <a:lnTo>
                        <a:pt x="786" y="358"/>
                      </a:lnTo>
                      <a:lnTo>
                        <a:pt x="786" y="356"/>
                      </a:lnTo>
                      <a:lnTo>
                        <a:pt x="786" y="353"/>
                      </a:lnTo>
                      <a:lnTo>
                        <a:pt x="793" y="351"/>
                      </a:lnTo>
                      <a:lnTo>
                        <a:pt x="797" y="347"/>
                      </a:lnTo>
                      <a:close/>
                      <a:moveTo>
                        <a:pt x="915" y="227"/>
                      </a:moveTo>
                      <a:lnTo>
                        <a:pt x="918" y="227"/>
                      </a:lnTo>
                      <a:lnTo>
                        <a:pt x="915" y="227"/>
                      </a:lnTo>
                      <a:close/>
                      <a:moveTo>
                        <a:pt x="793" y="349"/>
                      </a:moveTo>
                      <a:lnTo>
                        <a:pt x="793" y="347"/>
                      </a:lnTo>
                      <a:lnTo>
                        <a:pt x="791" y="345"/>
                      </a:lnTo>
                      <a:lnTo>
                        <a:pt x="788" y="349"/>
                      </a:lnTo>
                      <a:lnTo>
                        <a:pt x="779" y="349"/>
                      </a:lnTo>
                      <a:lnTo>
                        <a:pt x="779" y="347"/>
                      </a:lnTo>
                      <a:lnTo>
                        <a:pt x="779" y="345"/>
                      </a:lnTo>
                      <a:lnTo>
                        <a:pt x="775" y="347"/>
                      </a:lnTo>
                      <a:lnTo>
                        <a:pt x="773" y="347"/>
                      </a:lnTo>
                      <a:lnTo>
                        <a:pt x="777" y="349"/>
                      </a:lnTo>
                      <a:lnTo>
                        <a:pt x="779" y="349"/>
                      </a:lnTo>
                      <a:lnTo>
                        <a:pt x="786" y="353"/>
                      </a:lnTo>
                      <a:lnTo>
                        <a:pt x="786" y="360"/>
                      </a:lnTo>
                      <a:lnTo>
                        <a:pt x="788" y="360"/>
                      </a:lnTo>
                      <a:lnTo>
                        <a:pt x="791" y="365"/>
                      </a:lnTo>
                      <a:lnTo>
                        <a:pt x="786" y="367"/>
                      </a:lnTo>
                      <a:lnTo>
                        <a:pt x="791" y="365"/>
                      </a:lnTo>
                      <a:lnTo>
                        <a:pt x="793" y="367"/>
                      </a:lnTo>
                      <a:lnTo>
                        <a:pt x="791" y="369"/>
                      </a:lnTo>
                      <a:lnTo>
                        <a:pt x="786" y="371"/>
                      </a:lnTo>
                      <a:lnTo>
                        <a:pt x="791" y="371"/>
                      </a:lnTo>
                      <a:lnTo>
                        <a:pt x="793" y="369"/>
                      </a:lnTo>
                      <a:lnTo>
                        <a:pt x="793" y="371"/>
                      </a:lnTo>
                      <a:lnTo>
                        <a:pt x="782" y="373"/>
                      </a:lnTo>
                      <a:lnTo>
                        <a:pt x="766" y="382"/>
                      </a:lnTo>
                      <a:lnTo>
                        <a:pt x="764" y="382"/>
                      </a:lnTo>
                      <a:lnTo>
                        <a:pt x="753" y="387"/>
                      </a:lnTo>
                      <a:lnTo>
                        <a:pt x="753" y="389"/>
                      </a:lnTo>
                      <a:lnTo>
                        <a:pt x="742" y="396"/>
                      </a:lnTo>
                      <a:lnTo>
                        <a:pt x="728" y="398"/>
                      </a:lnTo>
                      <a:lnTo>
                        <a:pt x="708" y="407"/>
                      </a:lnTo>
                      <a:lnTo>
                        <a:pt x="704" y="404"/>
                      </a:lnTo>
                      <a:lnTo>
                        <a:pt x="686" y="402"/>
                      </a:lnTo>
                      <a:lnTo>
                        <a:pt x="684" y="400"/>
                      </a:lnTo>
                      <a:lnTo>
                        <a:pt x="664" y="402"/>
                      </a:lnTo>
                      <a:lnTo>
                        <a:pt x="664" y="400"/>
                      </a:lnTo>
                      <a:lnTo>
                        <a:pt x="664" y="402"/>
                      </a:lnTo>
                      <a:lnTo>
                        <a:pt x="661" y="402"/>
                      </a:lnTo>
                      <a:lnTo>
                        <a:pt x="661" y="400"/>
                      </a:lnTo>
                      <a:lnTo>
                        <a:pt x="659" y="400"/>
                      </a:lnTo>
                      <a:lnTo>
                        <a:pt x="655" y="404"/>
                      </a:lnTo>
                      <a:lnTo>
                        <a:pt x="659" y="400"/>
                      </a:lnTo>
                      <a:lnTo>
                        <a:pt x="661" y="402"/>
                      </a:lnTo>
                      <a:lnTo>
                        <a:pt x="653" y="407"/>
                      </a:lnTo>
                      <a:lnTo>
                        <a:pt x="644" y="411"/>
                      </a:lnTo>
                      <a:lnTo>
                        <a:pt x="639" y="418"/>
                      </a:lnTo>
                      <a:lnTo>
                        <a:pt x="635" y="427"/>
                      </a:lnTo>
                      <a:lnTo>
                        <a:pt x="635" y="431"/>
                      </a:lnTo>
                      <a:lnTo>
                        <a:pt x="632" y="431"/>
                      </a:lnTo>
                      <a:lnTo>
                        <a:pt x="635" y="431"/>
                      </a:lnTo>
                      <a:lnTo>
                        <a:pt x="632" y="436"/>
                      </a:lnTo>
                      <a:lnTo>
                        <a:pt x="626" y="449"/>
                      </a:lnTo>
                      <a:lnTo>
                        <a:pt x="626" y="456"/>
                      </a:lnTo>
                      <a:lnTo>
                        <a:pt x="619" y="460"/>
                      </a:lnTo>
                      <a:lnTo>
                        <a:pt x="608" y="471"/>
                      </a:lnTo>
                      <a:lnTo>
                        <a:pt x="608" y="476"/>
                      </a:lnTo>
                      <a:lnTo>
                        <a:pt x="606" y="473"/>
                      </a:lnTo>
                      <a:lnTo>
                        <a:pt x="606" y="478"/>
                      </a:lnTo>
                      <a:lnTo>
                        <a:pt x="608" y="484"/>
                      </a:lnTo>
                      <a:lnTo>
                        <a:pt x="606" y="487"/>
                      </a:lnTo>
                      <a:lnTo>
                        <a:pt x="601" y="489"/>
                      </a:lnTo>
                      <a:lnTo>
                        <a:pt x="597" y="491"/>
                      </a:lnTo>
                      <a:lnTo>
                        <a:pt x="583" y="493"/>
                      </a:lnTo>
                      <a:lnTo>
                        <a:pt x="581" y="491"/>
                      </a:lnTo>
                      <a:lnTo>
                        <a:pt x="575" y="482"/>
                      </a:lnTo>
                      <a:lnTo>
                        <a:pt x="575" y="480"/>
                      </a:lnTo>
                      <a:lnTo>
                        <a:pt x="577" y="484"/>
                      </a:lnTo>
                      <a:lnTo>
                        <a:pt x="579" y="489"/>
                      </a:lnTo>
                      <a:lnTo>
                        <a:pt x="577" y="478"/>
                      </a:lnTo>
                      <a:lnTo>
                        <a:pt x="579" y="478"/>
                      </a:lnTo>
                      <a:lnTo>
                        <a:pt x="579" y="473"/>
                      </a:lnTo>
                      <a:lnTo>
                        <a:pt x="575" y="471"/>
                      </a:lnTo>
                      <a:lnTo>
                        <a:pt x="561" y="467"/>
                      </a:lnTo>
                      <a:lnTo>
                        <a:pt x="539" y="471"/>
                      </a:lnTo>
                      <a:lnTo>
                        <a:pt x="526" y="478"/>
                      </a:lnTo>
                      <a:lnTo>
                        <a:pt x="512" y="487"/>
                      </a:lnTo>
                      <a:lnTo>
                        <a:pt x="501" y="498"/>
                      </a:lnTo>
                      <a:lnTo>
                        <a:pt x="497" y="509"/>
                      </a:lnTo>
                      <a:lnTo>
                        <a:pt x="494" y="518"/>
                      </a:lnTo>
                      <a:lnTo>
                        <a:pt x="494" y="522"/>
                      </a:lnTo>
                      <a:lnTo>
                        <a:pt x="492" y="522"/>
                      </a:lnTo>
                      <a:lnTo>
                        <a:pt x="494" y="522"/>
                      </a:lnTo>
                      <a:lnTo>
                        <a:pt x="492" y="527"/>
                      </a:lnTo>
                      <a:lnTo>
                        <a:pt x="481" y="540"/>
                      </a:lnTo>
                      <a:lnTo>
                        <a:pt x="477" y="549"/>
                      </a:lnTo>
                      <a:lnTo>
                        <a:pt x="474" y="549"/>
                      </a:lnTo>
                      <a:lnTo>
                        <a:pt x="477" y="549"/>
                      </a:lnTo>
                      <a:lnTo>
                        <a:pt x="474" y="556"/>
                      </a:lnTo>
                      <a:lnTo>
                        <a:pt x="477" y="562"/>
                      </a:lnTo>
                      <a:lnTo>
                        <a:pt x="474" y="567"/>
                      </a:lnTo>
                      <a:lnTo>
                        <a:pt x="470" y="564"/>
                      </a:lnTo>
                      <a:lnTo>
                        <a:pt x="472" y="567"/>
                      </a:lnTo>
                      <a:lnTo>
                        <a:pt x="474" y="567"/>
                      </a:lnTo>
                      <a:lnTo>
                        <a:pt x="470" y="578"/>
                      </a:lnTo>
                      <a:lnTo>
                        <a:pt x="470" y="582"/>
                      </a:lnTo>
                      <a:lnTo>
                        <a:pt x="470" y="593"/>
                      </a:lnTo>
                      <a:lnTo>
                        <a:pt x="474" y="611"/>
                      </a:lnTo>
                      <a:lnTo>
                        <a:pt x="477" y="620"/>
                      </a:lnTo>
                      <a:lnTo>
                        <a:pt x="472" y="620"/>
                      </a:lnTo>
                      <a:lnTo>
                        <a:pt x="474" y="620"/>
                      </a:lnTo>
                      <a:lnTo>
                        <a:pt x="477" y="620"/>
                      </a:lnTo>
                      <a:lnTo>
                        <a:pt x="479" y="631"/>
                      </a:lnTo>
                      <a:lnTo>
                        <a:pt x="483" y="635"/>
                      </a:lnTo>
                      <a:lnTo>
                        <a:pt x="481" y="638"/>
                      </a:lnTo>
                      <a:lnTo>
                        <a:pt x="483" y="635"/>
                      </a:lnTo>
                      <a:lnTo>
                        <a:pt x="483" y="633"/>
                      </a:lnTo>
                      <a:lnTo>
                        <a:pt x="488" y="649"/>
                      </a:lnTo>
                      <a:lnTo>
                        <a:pt x="490" y="651"/>
                      </a:lnTo>
                      <a:lnTo>
                        <a:pt x="492" y="653"/>
                      </a:lnTo>
                      <a:lnTo>
                        <a:pt x="490" y="660"/>
                      </a:lnTo>
                      <a:lnTo>
                        <a:pt x="488" y="660"/>
                      </a:lnTo>
                      <a:lnTo>
                        <a:pt x="490" y="660"/>
                      </a:lnTo>
                      <a:lnTo>
                        <a:pt x="488" y="684"/>
                      </a:lnTo>
                      <a:lnTo>
                        <a:pt x="483" y="698"/>
                      </a:lnTo>
                      <a:lnTo>
                        <a:pt x="481" y="709"/>
                      </a:lnTo>
                      <a:lnTo>
                        <a:pt x="481" y="718"/>
                      </a:lnTo>
                      <a:lnTo>
                        <a:pt x="481" y="720"/>
                      </a:lnTo>
                      <a:lnTo>
                        <a:pt x="485" y="733"/>
                      </a:lnTo>
                      <a:lnTo>
                        <a:pt x="485" y="731"/>
                      </a:lnTo>
                      <a:lnTo>
                        <a:pt x="488" y="742"/>
                      </a:lnTo>
                      <a:lnTo>
                        <a:pt x="485" y="733"/>
                      </a:lnTo>
                      <a:lnTo>
                        <a:pt x="499" y="762"/>
                      </a:lnTo>
                      <a:lnTo>
                        <a:pt x="499" y="766"/>
                      </a:lnTo>
                      <a:lnTo>
                        <a:pt x="497" y="780"/>
                      </a:lnTo>
                      <a:lnTo>
                        <a:pt x="497" y="786"/>
                      </a:lnTo>
                      <a:lnTo>
                        <a:pt x="508" y="813"/>
                      </a:lnTo>
                      <a:lnTo>
                        <a:pt x="508" y="818"/>
                      </a:lnTo>
                      <a:lnTo>
                        <a:pt x="503" y="813"/>
                      </a:lnTo>
                      <a:lnTo>
                        <a:pt x="503" y="804"/>
                      </a:lnTo>
                      <a:lnTo>
                        <a:pt x="501" y="804"/>
                      </a:lnTo>
                      <a:lnTo>
                        <a:pt x="501" y="798"/>
                      </a:lnTo>
                      <a:lnTo>
                        <a:pt x="499" y="798"/>
                      </a:lnTo>
                      <a:lnTo>
                        <a:pt x="497" y="793"/>
                      </a:lnTo>
                      <a:lnTo>
                        <a:pt x="494" y="789"/>
                      </a:lnTo>
                      <a:lnTo>
                        <a:pt x="490" y="786"/>
                      </a:lnTo>
                      <a:lnTo>
                        <a:pt x="490" y="784"/>
                      </a:lnTo>
                      <a:lnTo>
                        <a:pt x="488" y="780"/>
                      </a:lnTo>
                      <a:lnTo>
                        <a:pt x="485" y="778"/>
                      </a:lnTo>
                      <a:lnTo>
                        <a:pt x="483" y="778"/>
                      </a:lnTo>
                      <a:lnTo>
                        <a:pt x="483" y="775"/>
                      </a:lnTo>
                      <a:lnTo>
                        <a:pt x="483" y="778"/>
                      </a:lnTo>
                      <a:lnTo>
                        <a:pt x="483" y="775"/>
                      </a:lnTo>
                      <a:lnTo>
                        <a:pt x="481" y="775"/>
                      </a:lnTo>
                      <a:lnTo>
                        <a:pt x="483" y="778"/>
                      </a:lnTo>
                      <a:lnTo>
                        <a:pt x="483" y="784"/>
                      </a:lnTo>
                      <a:lnTo>
                        <a:pt x="483" y="791"/>
                      </a:lnTo>
                      <a:lnTo>
                        <a:pt x="481" y="791"/>
                      </a:lnTo>
                      <a:lnTo>
                        <a:pt x="479" y="786"/>
                      </a:lnTo>
                      <a:lnTo>
                        <a:pt x="479" y="784"/>
                      </a:lnTo>
                      <a:lnTo>
                        <a:pt x="481" y="784"/>
                      </a:lnTo>
                      <a:lnTo>
                        <a:pt x="481" y="786"/>
                      </a:lnTo>
                      <a:lnTo>
                        <a:pt x="479" y="786"/>
                      </a:lnTo>
                      <a:lnTo>
                        <a:pt x="481" y="786"/>
                      </a:lnTo>
                      <a:lnTo>
                        <a:pt x="481" y="782"/>
                      </a:lnTo>
                      <a:lnTo>
                        <a:pt x="479" y="782"/>
                      </a:lnTo>
                      <a:lnTo>
                        <a:pt x="479" y="778"/>
                      </a:lnTo>
                      <a:lnTo>
                        <a:pt x="477" y="778"/>
                      </a:lnTo>
                      <a:lnTo>
                        <a:pt x="479" y="780"/>
                      </a:lnTo>
                      <a:lnTo>
                        <a:pt x="477" y="780"/>
                      </a:lnTo>
                      <a:lnTo>
                        <a:pt x="479" y="784"/>
                      </a:lnTo>
                      <a:lnTo>
                        <a:pt x="477" y="786"/>
                      </a:lnTo>
                      <a:lnTo>
                        <a:pt x="477" y="784"/>
                      </a:lnTo>
                      <a:lnTo>
                        <a:pt x="474" y="784"/>
                      </a:lnTo>
                      <a:lnTo>
                        <a:pt x="477" y="786"/>
                      </a:lnTo>
                      <a:lnTo>
                        <a:pt x="474" y="789"/>
                      </a:lnTo>
                      <a:lnTo>
                        <a:pt x="474" y="791"/>
                      </a:lnTo>
                      <a:lnTo>
                        <a:pt x="470" y="795"/>
                      </a:lnTo>
                      <a:lnTo>
                        <a:pt x="481" y="804"/>
                      </a:lnTo>
                      <a:lnTo>
                        <a:pt x="479" y="806"/>
                      </a:lnTo>
                      <a:lnTo>
                        <a:pt x="481" y="806"/>
                      </a:lnTo>
                      <a:lnTo>
                        <a:pt x="481" y="804"/>
                      </a:lnTo>
                      <a:lnTo>
                        <a:pt x="485" y="809"/>
                      </a:lnTo>
                      <a:lnTo>
                        <a:pt x="488" y="809"/>
                      </a:lnTo>
                      <a:lnTo>
                        <a:pt x="497" y="809"/>
                      </a:lnTo>
                      <a:lnTo>
                        <a:pt x="499" y="811"/>
                      </a:lnTo>
                      <a:lnTo>
                        <a:pt x="501" y="811"/>
                      </a:lnTo>
                      <a:lnTo>
                        <a:pt x="503" y="815"/>
                      </a:lnTo>
                      <a:lnTo>
                        <a:pt x="501" y="820"/>
                      </a:lnTo>
                      <a:lnTo>
                        <a:pt x="503" y="815"/>
                      </a:lnTo>
                      <a:lnTo>
                        <a:pt x="505" y="818"/>
                      </a:lnTo>
                      <a:lnTo>
                        <a:pt x="505" y="820"/>
                      </a:lnTo>
                      <a:lnTo>
                        <a:pt x="505" y="818"/>
                      </a:lnTo>
                      <a:lnTo>
                        <a:pt x="508" y="818"/>
                      </a:lnTo>
                      <a:lnTo>
                        <a:pt x="508" y="826"/>
                      </a:lnTo>
                      <a:lnTo>
                        <a:pt x="503" y="822"/>
                      </a:lnTo>
                      <a:lnTo>
                        <a:pt x="501" y="820"/>
                      </a:lnTo>
                      <a:lnTo>
                        <a:pt x="501" y="815"/>
                      </a:lnTo>
                      <a:lnTo>
                        <a:pt x="497" y="811"/>
                      </a:lnTo>
                      <a:lnTo>
                        <a:pt x="485" y="811"/>
                      </a:lnTo>
                      <a:lnTo>
                        <a:pt x="481" y="806"/>
                      </a:lnTo>
                      <a:lnTo>
                        <a:pt x="477" y="806"/>
                      </a:lnTo>
                      <a:lnTo>
                        <a:pt x="477" y="804"/>
                      </a:lnTo>
                      <a:lnTo>
                        <a:pt x="474" y="804"/>
                      </a:lnTo>
                      <a:lnTo>
                        <a:pt x="472" y="802"/>
                      </a:lnTo>
                      <a:lnTo>
                        <a:pt x="470" y="804"/>
                      </a:lnTo>
                      <a:lnTo>
                        <a:pt x="463" y="802"/>
                      </a:lnTo>
                      <a:lnTo>
                        <a:pt x="461" y="804"/>
                      </a:lnTo>
                      <a:lnTo>
                        <a:pt x="461" y="806"/>
                      </a:lnTo>
                      <a:lnTo>
                        <a:pt x="463" y="804"/>
                      </a:lnTo>
                      <a:lnTo>
                        <a:pt x="465" y="806"/>
                      </a:lnTo>
                      <a:lnTo>
                        <a:pt x="468" y="806"/>
                      </a:lnTo>
                      <a:lnTo>
                        <a:pt x="468" y="809"/>
                      </a:lnTo>
                      <a:lnTo>
                        <a:pt x="463" y="809"/>
                      </a:lnTo>
                      <a:lnTo>
                        <a:pt x="463" y="813"/>
                      </a:lnTo>
                      <a:lnTo>
                        <a:pt x="459" y="813"/>
                      </a:lnTo>
                      <a:lnTo>
                        <a:pt x="459" y="820"/>
                      </a:lnTo>
                      <a:lnTo>
                        <a:pt x="454" y="822"/>
                      </a:lnTo>
                      <a:lnTo>
                        <a:pt x="454" y="824"/>
                      </a:lnTo>
                      <a:lnTo>
                        <a:pt x="456" y="824"/>
                      </a:lnTo>
                      <a:lnTo>
                        <a:pt x="454" y="826"/>
                      </a:lnTo>
                      <a:lnTo>
                        <a:pt x="452" y="831"/>
                      </a:lnTo>
                      <a:lnTo>
                        <a:pt x="450" y="829"/>
                      </a:lnTo>
                      <a:lnTo>
                        <a:pt x="448" y="833"/>
                      </a:lnTo>
                      <a:lnTo>
                        <a:pt x="445" y="833"/>
                      </a:lnTo>
                      <a:lnTo>
                        <a:pt x="443" y="833"/>
                      </a:lnTo>
                      <a:lnTo>
                        <a:pt x="441" y="835"/>
                      </a:lnTo>
                      <a:lnTo>
                        <a:pt x="434" y="835"/>
                      </a:lnTo>
                      <a:lnTo>
                        <a:pt x="432" y="838"/>
                      </a:lnTo>
                      <a:lnTo>
                        <a:pt x="428" y="835"/>
                      </a:lnTo>
                      <a:lnTo>
                        <a:pt x="428" y="838"/>
                      </a:lnTo>
                      <a:lnTo>
                        <a:pt x="423" y="840"/>
                      </a:lnTo>
                      <a:lnTo>
                        <a:pt x="432" y="846"/>
                      </a:lnTo>
                      <a:lnTo>
                        <a:pt x="428" y="851"/>
                      </a:lnTo>
                      <a:lnTo>
                        <a:pt x="423" y="846"/>
                      </a:lnTo>
                      <a:lnTo>
                        <a:pt x="421" y="849"/>
                      </a:lnTo>
                      <a:lnTo>
                        <a:pt x="419" y="849"/>
                      </a:lnTo>
                      <a:lnTo>
                        <a:pt x="419" y="844"/>
                      </a:lnTo>
                      <a:lnTo>
                        <a:pt x="416" y="846"/>
                      </a:lnTo>
                      <a:lnTo>
                        <a:pt x="416" y="844"/>
                      </a:lnTo>
                      <a:lnTo>
                        <a:pt x="419" y="842"/>
                      </a:lnTo>
                      <a:lnTo>
                        <a:pt x="416" y="838"/>
                      </a:lnTo>
                      <a:lnTo>
                        <a:pt x="414" y="840"/>
                      </a:lnTo>
                      <a:lnTo>
                        <a:pt x="412" y="840"/>
                      </a:lnTo>
                      <a:lnTo>
                        <a:pt x="410" y="842"/>
                      </a:lnTo>
                      <a:lnTo>
                        <a:pt x="405" y="840"/>
                      </a:lnTo>
                      <a:lnTo>
                        <a:pt x="403" y="844"/>
                      </a:lnTo>
                      <a:lnTo>
                        <a:pt x="401" y="842"/>
                      </a:lnTo>
                      <a:lnTo>
                        <a:pt x="399" y="840"/>
                      </a:lnTo>
                      <a:lnTo>
                        <a:pt x="396" y="833"/>
                      </a:lnTo>
                      <a:lnTo>
                        <a:pt x="381" y="833"/>
                      </a:lnTo>
                      <a:lnTo>
                        <a:pt x="374" y="835"/>
                      </a:lnTo>
                      <a:lnTo>
                        <a:pt x="381" y="838"/>
                      </a:lnTo>
                      <a:lnTo>
                        <a:pt x="379" y="844"/>
                      </a:lnTo>
                      <a:lnTo>
                        <a:pt x="379" y="849"/>
                      </a:lnTo>
                      <a:lnTo>
                        <a:pt x="383" y="846"/>
                      </a:lnTo>
                      <a:lnTo>
                        <a:pt x="383" y="849"/>
                      </a:lnTo>
                      <a:lnTo>
                        <a:pt x="381" y="849"/>
                      </a:lnTo>
                      <a:lnTo>
                        <a:pt x="381" y="851"/>
                      </a:lnTo>
                      <a:lnTo>
                        <a:pt x="374" y="853"/>
                      </a:lnTo>
                      <a:lnTo>
                        <a:pt x="372" y="855"/>
                      </a:lnTo>
                      <a:lnTo>
                        <a:pt x="370" y="855"/>
                      </a:lnTo>
                      <a:lnTo>
                        <a:pt x="370" y="860"/>
                      </a:lnTo>
                      <a:lnTo>
                        <a:pt x="372" y="860"/>
                      </a:lnTo>
                      <a:lnTo>
                        <a:pt x="365" y="862"/>
                      </a:lnTo>
                      <a:lnTo>
                        <a:pt x="365" y="864"/>
                      </a:lnTo>
                      <a:lnTo>
                        <a:pt x="363" y="864"/>
                      </a:lnTo>
                      <a:lnTo>
                        <a:pt x="363" y="862"/>
                      </a:lnTo>
                      <a:lnTo>
                        <a:pt x="358" y="862"/>
                      </a:lnTo>
                      <a:lnTo>
                        <a:pt x="358" y="858"/>
                      </a:lnTo>
                      <a:lnTo>
                        <a:pt x="356" y="860"/>
                      </a:lnTo>
                      <a:lnTo>
                        <a:pt x="356" y="858"/>
                      </a:lnTo>
                      <a:lnTo>
                        <a:pt x="354" y="860"/>
                      </a:lnTo>
                      <a:lnTo>
                        <a:pt x="352" y="860"/>
                      </a:lnTo>
                      <a:lnTo>
                        <a:pt x="352" y="864"/>
                      </a:lnTo>
                      <a:lnTo>
                        <a:pt x="347" y="866"/>
                      </a:lnTo>
                      <a:lnTo>
                        <a:pt x="345" y="871"/>
                      </a:lnTo>
                      <a:lnTo>
                        <a:pt x="345" y="873"/>
                      </a:lnTo>
                      <a:lnTo>
                        <a:pt x="345" y="875"/>
                      </a:lnTo>
                      <a:lnTo>
                        <a:pt x="343" y="878"/>
                      </a:lnTo>
                      <a:lnTo>
                        <a:pt x="334" y="875"/>
                      </a:lnTo>
                      <a:lnTo>
                        <a:pt x="332" y="878"/>
                      </a:lnTo>
                      <a:lnTo>
                        <a:pt x="330" y="878"/>
                      </a:lnTo>
                      <a:lnTo>
                        <a:pt x="327" y="873"/>
                      </a:lnTo>
                      <a:lnTo>
                        <a:pt x="323" y="871"/>
                      </a:lnTo>
                      <a:lnTo>
                        <a:pt x="321" y="871"/>
                      </a:lnTo>
                      <a:lnTo>
                        <a:pt x="316" y="869"/>
                      </a:lnTo>
                      <a:lnTo>
                        <a:pt x="312" y="869"/>
                      </a:lnTo>
                      <a:lnTo>
                        <a:pt x="307" y="869"/>
                      </a:lnTo>
                      <a:lnTo>
                        <a:pt x="305" y="873"/>
                      </a:lnTo>
                      <a:lnTo>
                        <a:pt x="307" y="873"/>
                      </a:lnTo>
                      <a:lnTo>
                        <a:pt x="309" y="875"/>
                      </a:lnTo>
                      <a:lnTo>
                        <a:pt x="303" y="875"/>
                      </a:lnTo>
                      <a:lnTo>
                        <a:pt x="303" y="866"/>
                      </a:lnTo>
                      <a:lnTo>
                        <a:pt x="301" y="866"/>
                      </a:lnTo>
                      <a:lnTo>
                        <a:pt x="301" y="869"/>
                      </a:lnTo>
                      <a:lnTo>
                        <a:pt x="292" y="866"/>
                      </a:lnTo>
                      <a:lnTo>
                        <a:pt x="289" y="871"/>
                      </a:lnTo>
                      <a:lnTo>
                        <a:pt x="283" y="873"/>
                      </a:lnTo>
                      <a:lnTo>
                        <a:pt x="278" y="871"/>
                      </a:lnTo>
                      <a:lnTo>
                        <a:pt x="276" y="878"/>
                      </a:lnTo>
                      <a:lnTo>
                        <a:pt x="269" y="875"/>
                      </a:lnTo>
                      <a:lnTo>
                        <a:pt x="265" y="882"/>
                      </a:lnTo>
                      <a:lnTo>
                        <a:pt x="269" y="884"/>
                      </a:lnTo>
                      <a:lnTo>
                        <a:pt x="267" y="884"/>
                      </a:lnTo>
                      <a:lnTo>
                        <a:pt x="269" y="891"/>
                      </a:lnTo>
                      <a:lnTo>
                        <a:pt x="267" y="891"/>
                      </a:lnTo>
                      <a:lnTo>
                        <a:pt x="263" y="902"/>
                      </a:lnTo>
                      <a:lnTo>
                        <a:pt x="263" y="906"/>
                      </a:lnTo>
                      <a:lnTo>
                        <a:pt x="260" y="906"/>
                      </a:lnTo>
                      <a:lnTo>
                        <a:pt x="260" y="911"/>
                      </a:lnTo>
                      <a:lnTo>
                        <a:pt x="258" y="913"/>
                      </a:lnTo>
                      <a:lnTo>
                        <a:pt x="256" y="915"/>
                      </a:lnTo>
                      <a:lnTo>
                        <a:pt x="256" y="917"/>
                      </a:lnTo>
                      <a:lnTo>
                        <a:pt x="256" y="920"/>
                      </a:lnTo>
                      <a:lnTo>
                        <a:pt x="256" y="922"/>
                      </a:lnTo>
                      <a:lnTo>
                        <a:pt x="256" y="924"/>
                      </a:lnTo>
                      <a:lnTo>
                        <a:pt x="252" y="924"/>
                      </a:lnTo>
                      <a:lnTo>
                        <a:pt x="252" y="922"/>
                      </a:lnTo>
                      <a:lnTo>
                        <a:pt x="249" y="920"/>
                      </a:lnTo>
                      <a:lnTo>
                        <a:pt x="249" y="917"/>
                      </a:lnTo>
                      <a:lnTo>
                        <a:pt x="249" y="920"/>
                      </a:lnTo>
                      <a:lnTo>
                        <a:pt x="247" y="915"/>
                      </a:lnTo>
                      <a:lnTo>
                        <a:pt x="247" y="917"/>
                      </a:lnTo>
                      <a:lnTo>
                        <a:pt x="249" y="922"/>
                      </a:lnTo>
                      <a:lnTo>
                        <a:pt x="247" y="920"/>
                      </a:lnTo>
                      <a:lnTo>
                        <a:pt x="247" y="922"/>
                      </a:lnTo>
                      <a:lnTo>
                        <a:pt x="249" y="924"/>
                      </a:lnTo>
                      <a:lnTo>
                        <a:pt x="247" y="926"/>
                      </a:lnTo>
                      <a:lnTo>
                        <a:pt x="243" y="926"/>
                      </a:lnTo>
                      <a:lnTo>
                        <a:pt x="243" y="931"/>
                      </a:lnTo>
                      <a:lnTo>
                        <a:pt x="243" y="933"/>
                      </a:lnTo>
                      <a:lnTo>
                        <a:pt x="236" y="933"/>
                      </a:lnTo>
                      <a:lnTo>
                        <a:pt x="229" y="933"/>
                      </a:lnTo>
                      <a:lnTo>
                        <a:pt x="220" y="929"/>
                      </a:lnTo>
                      <a:lnTo>
                        <a:pt x="218" y="929"/>
                      </a:lnTo>
                      <a:lnTo>
                        <a:pt x="216" y="922"/>
                      </a:lnTo>
                      <a:lnTo>
                        <a:pt x="211" y="922"/>
                      </a:lnTo>
                      <a:lnTo>
                        <a:pt x="209" y="924"/>
                      </a:lnTo>
                      <a:lnTo>
                        <a:pt x="205" y="924"/>
                      </a:lnTo>
                      <a:lnTo>
                        <a:pt x="205" y="922"/>
                      </a:lnTo>
                      <a:lnTo>
                        <a:pt x="209" y="920"/>
                      </a:lnTo>
                      <a:lnTo>
                        <a:pt x="209" y="917"/>
                      </a:lnTo>
                      <a:lnTo>
                        <a:pt x="209" y="915"/>
                      </a:lnTo>
                      <a:lnTo>
                        <a:pt x="211" y="906"/>
                      </a:lnTo>
                      <a:lnTo>
                        <a:pt x="211" y="900"/>
                      </a:lnTo>
                      <a:lnTo>
                        <a:pt x="214" y="900"/>
                      </a:lnTo>
                      <a:lnTo>
                        <a:pt x="220" y="900"/>
                      </a:lnTo>
                      <a:lnTo>
                        <a:pt x="220" y="898"/>
                      </a:lnTo>
                      <a:lnTo>
                        <a:pt x="223" y="898"/>
                      </a:lnTo>
                      <a:lnTo>
                        <a:pt x="225" y="898"/>
                      </a:lnTo>
                      <a:lnTo>
                        <a:pt x="223" y="898"/>
                      </a:lnTo>
                      <a:lnTo>
                        <a:pt x="223" y="895"/>
                      </a:lnTo>
                      <a:lnTo>
                        <a:pt x="225" y="895"/>
                      </a:lnTo>
                      <a:lnTo>
                        <a:pt x="227" y="889"/>
                      </a:lnTo>
                      <a:lnTo>
                        <a:pt x="232" y="893"/>
                      </a:lnTo>
                      <a:lnTo>
                        <a:pt x="234" y="893"/>
                      </a:lnTo>
                      <a:lnTo>
                        <a:pt x="236" y="895"/>
                      </a:lnTo>
                      <a:lnTo>
                        <a:pt x="238" y="893"/>
                      </a:lnTo>
                      <a:lnTo>
                        <a:pt x="240" y="893"/>
                      </a:lnTo>
                      <a:lnTo>
                        <a:pt x="240" y="895"/>
                      </a:lnTo>
                      <a:lnTo>
                        <a:pt x="243" y="900"/>
                      </a:lnTo>
                      <a:lnTo>
                        <a:pt x="243" y="893"/>
                      </a:lnTo>
                      <a:lnTo>
                        <a:pt x="238" y="889"/>
                      </a:lnTo>
                      <a:lnTo>
                        <a:pt x="238" y="886"/>
                      </a:lnTo>
                      <a:lnTo>
                        <a:pt x="238" y="882"/>
                      </a:lnTo>
                      <a:lnTo>
                        <a:pt x="243" y="884"/>
                      </a:lnTo>
                      <a:lnTo>
                        <a:pt x="243" y="873"/>
                      </a:lnTo>
                      <a:lnTo>
                        <a:pt x="249" y="871"/>
                      </a:lnTo>
                      <a:lnTo>
                        <a:pt x="249" y="866"/>
                      </a:lnTo>
                      <a:lnTo>
                        <a:pt x="252" y="864"/>
                      </a:lnTo>
                      <a:lnTo>
                        <a:pt x="249" y="864"/>
                      </a:lnTo>
                      <a:lnTo>
                        <a:pt x="249" y="862"/>
                      </a:lnTo>
                      <a:lnTo>
                        <a:pt x="254" y="860"/>
                      </a:lnTo>
                      <a:lnTo>
                        <a:pt x="254" y="858"/>
                      </a:lnTo>
                      <a:lnTo>
                        <a:pt x="258" y="855"/>
                      </a:lnTo>
                      <a:lnTo>
                        <a:pt x="258" y="853"/>
                      </a:lnTo>
                      <a:lnTo>
                        <a:pt x="254" y="853"/>
                      </a:lnTo>
                      <a:lnTo>
                        <a:pt x="254" y="851"/>
                      </a:lnTo>
                      <a:lnTo>
                        <a:pt x="258" y="849"/>
                      </a:lnTo>
                      <a:lnTo>
                        <a:pt x="256" y="849"/>
                      </a:lnTo>
                      <a:lnTo>
                        <a:pt x="256" y="846"/>
                      </a:lnTo>
                      <a:lnTo>
                        <a:pt x="260" y="842"/>
                      </a:lnTo>
                      <a:lnTo>
                        <a:pt x="256" y="835"/>
                      </a:lnTo>
                      <a:lnTo>
                        <a:pt x="256" y="840"/>
                      </a:lnTo>
                      <a:lnTo>
                        <a:pt x="254" y="840"/>
                      </a:lnTo>
                      <a:lnTo>
                        <a:pt x="252" y="842"/>
                      </a:lnTo>
                      <a:lnTo>
                        <a:pt x="249" y="840"/>
                      </a:lnTo>
                      <a:lnTo>
                        <a:pt x="245" y="838"/>
                      </a:lnTo>
                      <a:lnTo>
                        <a:pt x="245" y="835"/>
                      </a:lnTo>
                      <a:lnTo>
                        <a:pt x="240" y="835"/>
                      </a:lnTo>
                      <a:lnTo>
                        <a:pt x="238" y="833"/>
                      </a:lnTo>
                      <a:lnTo>
                        <a:pt x="234" y="835"/>
                      </a:lnTo>
                      <a:lnTo>
                        <a:pt x="229" y="833"/>
                      </a:lnTo>
                      <a:lnTo>
                        <a:pt x="229" y="831"/>
                      </a:lnTo>
                      <a:lnTo>
                        <a:pt x="234" y="833"/>
                      </a:lnTo>
                      <a:lnTo>
                        <a:pt x="234" y="831"/>
                      </a:lnTo>
                      <a:lnTo>
                        <a:pt x="232" y="829"/>
                      </a:lnTo>
                      <a:lnTo>
                        <a:pt x="227" y="829"/>
                      </a:lnTo>
                      <a:lnTo>
                        <a:pt x="229" y="822"/>
                      </a:lnTo>
                      <a:lnTo>
                        <a:pt x="229" y="813"/>
                      </a:lnTo>
                      <a:lnTo>
                        <a:pt x="229" y="809"/>
                      </a:lnTo>
                      <a:lnTo>
                        <a:pt x="234" y="798"/>
                      </a:lnTo>
                      <a:lnTo>
                        <a:pt x="234" y="795"/>
                      </a:lnTo>
                      <a:lnTo>
                        <a:pt x="223" y="795"/>
                      </a:lnTo>
                      <a:lnTo>
                        <a:pt x="214" y="798"/>
                      </a:lnTo>
                      <a:lnTo>
                        <a:pt x="209" y="795"/>
                      </a:lnTo>
                      <a:lnTo>
                        <a:pt x="207" y="795"/>
                      </a:lnTo>
                      <a:lnTo>
                        <a:pt x="205" y="798"/>
                      </a:lnTo>
                      <a:lnTo>
                        <a:pt x="203" y="800"/>
                      </a:lnTo>
                      <a:lnTo>
                        <a:pt x="203" y="795"/>
                      </a:lnTo>
                      <a:lnTo>
                        <a:pt x="205" y="793"/>
                      </a:lnTo>
                      <a:lnTo>
                        <a:pt x="205" y="791"/>
                      </a:lnTo>
                      <a:lnTo>
                        <a:pt x="200" y="789"/>
                      </a:lnTo>
                      <a:lnTo>
                        <a:pt x="200" y="786"/>
                      </a:lnTo>
                      <a:lnTo>
                        <a:pt x="194" y="786"/>
                      </a:lnTo>
                      <a:lnTo>
                        <a:pt x="189" y="789"/>
                      </a:lnTo>
                      <a:lnTo>
                        <a:pt x="189" y="786"/>
                      </a:lnTo>
                      <a:lnTo>
                        <a:pt x="185" y="784"/>
                      </a:lnTo>
                      <a:lnTo>
                        <a:pt x="187" y="780"/>
                      </a:lnTo>
                      <a:lnTo>
                        <a:pt x="189" y="782"/>
                      </a:lnTo>
                      <a:lnTo>
                        <a:pt x="191" y="782"/>
                      </a:lnTo>
                      <a:lnTo>
                        <a:pt x="194" y="778"/>
                      </a:lnTo>
                      <a:lnTo>
                        <a:pt x="189" y="773"/>
                      </a:lnTo>
                      <a:lnTo>
                        <a:pt x="194" y="769"/>
                      </a:lnTo>
                      <a:lnTo>
                        <a:pt x="194" y="764"/>
                      </a:lnTo>
                      <a:lnTo>
                        <a:pt x="194" y="762"/>
                      </a:lnTo>
                      <a:lnTo>
                        <a:pt x="191" y="758"/>
                      </a:lnTo>
                      <a:lnTo>
                        <a:pt x="187" y="758"/>
                      </a:lnTo>
                      <a:lnTo>
                        <a:pt x="187" y="753"/>
                      </a:lnTo>
                      <a:lnTo>
                        <a:pt x="182" y="753"/>
                      </a:lnTo>
                      <a:lnTo>
                        <a:pt x="182" y="758"/>
                      </a:lnTo>
                      <a:lnTo>
                        <a:pt x="176" y="755"/>
                      </a:lnTo>
                      <a:lnTo>
                        <a:pt x="171" y="762"/>
                      </a:lnTo>
                      <a:lnTo>
                        <a:pt x="169" y="762"/>
                      </a:lnTo>
                      <a:lnTo>
                        <a:pt x="169" y="753"/>
                      </a:lnTo>
                      <a:lnTo>
                        <a:pt x="174" y="751"/>
                      </a:lnTo>
                      <a:lnTo>
                        <a:pt x="174" y="744"/>
                      </a:lnTo>
                      <a:lnTo>
                        <a:pt x="171" y="742"/>
                      </a:lnTo>
                      <a:lnTo>
                        <a:pt x="169" y="746"/>
                      </a:lnTo>
                      <a:lnTo>
                        <a:pt x="165" y="751"/>
                      </a:lnTo>
                      <a:lnTo>
                        <a:pt x="162" y="749"/>
                      </a:lnTo>
                      <a:lnTo>
                        <a:pt x="160" y="746"/>
                      </a:lnTo>
                      <a:lnTo>
                        <a:pt x="154" y="746"/>
                      </a:lnTo>
                      <a:lnTo>
                        <a:pt x="151" y="744"/>
                      </a:lnTo>
                      <a:lnTo>
                        <a:pt x="149" y="749"/>
                      </a:lnTo>
                      <a:lnTo>
                        <a:pt x="151" y="753"/>
                      </a:lnTo>
                      <a:lnTo>
                        <a:pt x="154" y="755"/>
                      </a:lnTo>
                      <a:lnTo>
                        <a:pt x="151" y="755"/>
                      </a:lnTo>
                      <a:lnTo>
                        <a:pt x="154" y="755"/>
                      </a:lnTo>
                      <a:lnTo>
                        <a:pt x="149" y="760"/>
                      </a:lnTo>
                      <a:lnTo>
                        <a:pt x="145" y="760"/>
                      </a:lnTo>
                      <a:lnTo>
                        <a:pt x="145" y="762"/>
                      </a:lnTo>
                      <a:lnTo>
                        <a:pt x="138" y="764"/>
                      </a:lnTo>
                      <a:lnTo>
                        <a:pt x="136" y="766"/>
                      </a:lnTo>
                      <a:lnTo>
                        <a:pt x="136" y="773"/>
                      </a:lnTo>
                      <a:lnTo>
                        <a:pt x="136" y="775"/>
                      </a:lnTo>
                      <a:lnTo>
                        <a:pt x="133" y="771"/>
                      </a:lnTo>
                      <a:lnTo>
                        <a:pt x="129" y="771"/>
                      </a:lnTo>
                      <a:lnTo>
                        <a:pt x="129" y="769"/>
                      </a:lnTo>
                      <a:lnTo>
                        <a:pt x="127" y="769"/>
                      </a:lnTo>
                      <a:lnTo>
                        <a:pt x="122" y="771"/>
                      </a:lnTo>
                      <a:lnTo>
                        <a:pt x="122" y="773"/>
                      </a:lnTo>
                      <a:lnTo>
                        <a:pt x="125" y="773"/>
                      </a:lnTo>
                      <a:lnTo>
                        <a:pt x="125" y="775"/>
                      </a:lnTo>
                      <a:lnTo>
                        <a:pt x="122" y="775"/>
                      </a:lnTo>
                      <a:lnTo>
                        <a:pt x="120" y="773"/>
                      </a:lnTo>
                      <a:lnTo>
                        <a:pt x="113" y="775"/>
                      </a:lnTo>
                      <a:lnTo>
                        <a:pt x="111" y="773"/>
                      </a:lnTo>
                      <a:lnTo>
                        <a:pt x="109" y="773"/>
                      </a:lnTo>
                      <a:lnTo>
                        <a:pt x="107" y="773"/>
                      </a:lnTo>
                      <a:lnTo>
                        <a:pt x="109" y="775"/>
                      </a:lnTo>
                      <a:lnTo>
                        <a:pt x="109" y="780"/>
                      </a:lnTo>
                      <a:lnTo>
                        <a:pt x="107" y="780"/>
                      </a:lnTo>
                      <a:lnTo>
                        <a:pt x="107" y="778"/>
                      </a:lnTo>
                      <a:lnTo>
                        <a:pt x="105" y="778"/>
                      </a:lnTo>
                      <a:lnTo>
                        <a:pt x="102" y="778"/>
                      </a:lnTo>
                      <a:lnTo>
                        <a:pt x="102" y="782"/>
                      </a:lnTo>
                      <a:lnTo>
                        <a:pt x="98" y="782"/>
                      </a:lnTo>
                      <a:lnTo>
                        <a:pt x="98" y="780"/>
                      </a:lnTo>
                      <a:lnTo>
                        <a:pt x="100" y="778"/>
                      </a:lnTo>
                      <a:lnTo>
                        <a:pt x="100" y="773"/>
                      </a:lnTo>
                      <a:lnTo>
                        <a:pt x="98" y="766"/>
                      </a:lnTo>
                      <a:lnTo>
                        <a:pt x="100" y="764"/>
                      </a:lnTo>
                      <a:lnTo>
                        <a:pt x="98" y="764"/>
                      </a:lnTo>
                      <a:lnTo>
                        <a:pt x="96" y="766"/>
                      </a:lnTo>
                      <a:lnTo>
                        <a:pt x="93" y="766"/>
                      </a:lnTo>
                      <a:lnTo>
                        <a:pt x="93" y="764"/>
                      </a:lnTo>
                      <a:lnTo>
                        <a:pt x="96" y="760"/>
                      </a:lnTo>
                      <a:lnTo>
                        <a:pt x="87" y="760"/>
                      </a:lnTo>
                      <a:lnTo>
                        <a:pt x="87" y="758"/>
                      </a:lnTo>
                      <a:lnTo>
                        <a:pt x="80" y="760"/>
                      </a:lnTo>
                      <a:lnTo>
                        <a:pt x="78" y="755"/>
                      </a:lnTo>
                      <a:lnTo>
                        <a:pt x="76" y="758"/>
                      </a:lnTo>
                      <a:lnTo>
                        <a:pt x="71" y="760"/>
                      </a:lnTo>
                      <a:lnTo>
                        <a:pt x="71" y="758"/>
                      </a:lnTo>
                      <a:lnTo>
                        <a:pt x="69" y="755"/>
                      </a:lnTo>
                      <a:lnTo>
                        <a:pt x="69" y="751"/>
                      </a:lnTo>
                      <a:lnTo>
                        <a:pt x="67" y="751"/>
                      </a:lnTo>
                      <a:lnTo>
                        <a:pt x="64" y="755"/>
                      </a:lnTo>
                      <a:lnTo>
                        <a:pt x="64" y="753"/>
                      </a:lnTo>
                      <a:lnTo>
                        <a:pt x="62" y="755"/>
                      </a:lnTo>
                      <a:lnTo>
                        <a:pt x="60" y="755"/>
                      </a:lnTo>
                      <a:lnTo>
                        <a:pt x="60" y="749"/>
                      </a:lnTo>
                      <a:lnTo>
                        <a:pt x="56" y="751"/>
                      </a:lnTo>
                      <a:lnTo>
                        <a:pt x="58" y="755"/>
                      </a:lnTo>
                      <a:lnTo>
                        <a:pt x="53" y="755"/>
                      </a:lnTo>
                      <a:lnTo>
                        <a:pt x="51" y="758"/>
                      </a:lnTo>
                      <a:lnTo>
                        <a:pt x="58" y="762"/>
                      </a:lnTo>
                      <a:lnTo>
                        <a:pt x="56" y="764"/>
                      </a:lnTo>
                      <a:lnTo>
                        <a:pt x="58" y="769"/>
                      </a:lnTo>
                      <a:lnTo>
                        <a:pt x="58" y="771"/>
                      </a:lnTo>
                      <a:lnTo>
                        <a:pt x="51" y="771"/>
                      </a:lnTo>
                      <a:lnTo>
                        <a:pt x="49" y="771"/>
                      </a:lnTo>
                      <a:lnTo>
                        <a:pt x="47" y="771"/>
                      </a:lnTo>
                      <a:lnTo>
                        <a:pt x="47" y="773"/>
                      </a:lnTo>
                      <a:lnTo>
                        <a:pt x="42" y="773"/>
                      </a:lnTo>
                      <a:lnTo>
                        <a:pt x="38" y="769"/>
                      </a:lnTo>
                      <a:lnTo>
                        <a:pt x="35" y="773"/>
                      </a:lnTo>
                      <a:lnTo>
                        <a:pt x="33" y="773"/>
                      </a:lnTo>
                      <a:lnTo>
                        <a:pt x="31" y="766"/>
                      </a:lnTo>
                      <a:lnTo>
                        <a:pt x="31" y="764"/>
                      </a:lnTo>
                      <a:lnTo>
                        <a:pt x="29" y="762"/>
                      </a:lnTo>
                      <a:lnTo>
                        <a:pt x="33" y="760"/>
                      </a:lnTo>
                      <a:lnTo>
                        <a:pt x="35" y="758"/>
                      </a:lnTo>
                      <a:lnTo>
                        <a:pt x="38" y="751"/>
                      </a:lnTo>
                      <a:lnTo>
                        <a:pt x="40" y="751"/>
                      </a:lnTo>
                      <a:lnTo>
                        <a:pt x="40" y="746"/>
                      </a:lnTo>
                      <a:lnTo>
                        <a:pt x="33" y="742"/>
                      </a:lnTo>
                      <a:lnTo>
                        <a:pt x="33" y="738"/>
                      </a:lnTo>
                      <a:lnTo>
                        <a:pt x="24" y="733"/>
                      </a:lnTo>
                      <a:lnTo>
                        <a:pt x="24" y="729"/>
                      </a:lnTo>
                      <a:lnTo>
                        <a:pt x="31" y="729"/>
                      </a:lnTo>
                      <a:lnTo>
                        <a:pt x="31" y="727"/>
                      </a:lnTo>
                      <a:lnTo>
                        <a:pt x="29" y="724"/>
                      </a:lnTo>
                      <a:lnTo>
                        <a:pt x="27" y="724"/>
                      </a:lnTo>
                      <a:lnTo>
                        <a:pt x="27" y="720"/>
                      </a:lnTo>
                      <a:lnTo>
                        <a:pt x="24" y="718"/>
                      </a:lnTo>
                      <a:lnTo>
                        <a:pt x="22" y="718"/>
                      </a:lnTo>
                      <a:lnTo>
                        <a:pt x="18" y="718"/>
                      </a:lnTo>
                      <a:lnTo>
                        <a:pt x="18" y="713"/>
                      </a:lnTo>
                      <a:lnTo>
                        <a:pt x="22" y="713"/>
                      </a:lnTo>
                      <a:lnTo>
                        <a:pt x="24" y="713"/>
                      </a:lnTo>
                      <a:lnTo>
                        <a:pt x="27" y="709"/>
                      </a:lnTo>
                      <a:lnTo>
                        <a:pt x="29" y="711"/>
                      </a:lnTo>
                      <a:lnTo>
                        <a:pt x="38" y="711"/>
                      </a:lnTo>
                      <a:lnTo>
                        <a:pt x="35" y="718"/>
                      </a:lnTo>
                      <a:lnTo>
                        <a:pt x="38" y="718"/>
                      </a:lnTo>
                      <a:lnTo>
                        <a:pt x="35" y="722"/>
                      </a:lnTo>
                      <a:lnTo>
                        <a:pt x="38" y="724"/>
                      </a:lnTo>
                      <a:lnTo>
                        <a:pt x="38" y="729"/>
                      </a:lnTo>
                      <a:lnTo>
                        <a:pt x="44" y="729"/>
                      </a:lnTo>
                      <a:lnTo>
                        <a:pt x="44" y="731"/>
                      </a:lnTo>
                      <a:lnTo>
                        <a:pt x="51" y="731"/>
                      </a:lnTo>
                      <a:lnTo>
                        <a:pt x="53" y="735"/>
                      </a:lnTo>
                      <a:lnTo>
                        <a:pt x="56" y="738"/>
                      </a:lnTo>
                      <a:lnTo>
                        <a:pt x="58" y="735"/>
                      </a:lnTo>
                      <a:lnTo>
                        <a:pt x="69" y="735"/>
                      </a:lnTo>
                      <a:lnTo>
                        <a:pt x="73" y="731"/>
                      </a:lnTo>
                      <a:lnTo>
                        <a:pt x="73" y="735"/>
                      </a:lnTo>
                      <a:lnTo>
                        <a:pt x="78" y="733"/>
                      </a:lnTo>
                      <a:lnTo>
                        <a:pt x="80" y="733"/>
                      </a:lnTo>
                      <a:lnTo>
                        <a:pt x="82" y="738"/>
                      </a:lnTo>
                      <a:lnTo>
                        <a:pt x="84" y="738"/>
                      </a:lnTo>
                      <a:lnTo>
                        <a:pt x="84" y="742"/>
                      </a:lnTo>
                      <a:lnTo>
                        <a:pt x="87" y="744"/>
                      </a:lnTo>
                      <a:lnTo>
                        <a:pt x="82" y="749"/>
                      </a:lnTo>
                      <a:lnTo>
                        <a:pt x="84" y="751"/>
                      </a:lnTo>
                      <a:lnTo>
                        <a:pt x="89" y="751"/>
                      </a:lnTo>
                      <a:lnTo>
                        <a:pt x="91" y="753"/>
                      </a:lnTo>
                      <a:lnTo>
                        <a:pt x="96" y="751"/>
                      </a:lnTo>
                      <a:lnTo>
                        <a:pt x="96" y="749"/>
                      </a:lnTo>
                      <a:lnTo>
                        <a:pt x="93" y="749"/>
                      </a:lnTo>
                      <a:lnTo>
                        <a:pt x="93" y="744"/>
                      </a:lnTo>
                      <a:lnTo>
                        <a:pt x="96" y="744"/>
                      </a:lnTo>
                      <a:lnTo>
                        <a:pt x="96" y="740"/>
                      </a:lnTo>
                      <a:lnTo>
                        <a:pt x="93" y="740"/>
                      </a:lnTo>
                      <a:lnTo>
                        <a:pt x="89" y="740"/>
                      </a:lnTo>
                      <a:lnTo>
                        <a:pt x="89" y="735"/>
                      </a:lnTo>
                      <a:lnTo>
                        <a:pt x="80" y="733"/>
                      </a:lnTo>
                      <a:lnTo>
                        <a:pt x="82" y="729"/>
                      </a:lnTo>
                      <a:lnTo>
                        <a:pt x="84" y="727"/>
                      </a:lnTo>
                      <a:lnTo>
                        <a:pt x="91" y="722"/>
                      </a:lnTo>
                      <a:lnTo>
                        <a:pt x="89" y="720"/>
                      </a:lnTo>
                      <a:lnTo>
                        <a:pt x="84" y="722"/>
                      </a:lnTo>
                      <a:lnTo>
                        <a:pt x="84" y="718"/>
                      </a:lnTo>
                      <a:lnTo>
                        <a:pt x="89" y="718"/>
                      </a:lnTo>
                      <a:lnTo>
                        <a:pt x="89" y="713"/>
                      </a:lnTo>
                      <a:lnTo>
                        <a:pt x="100" y="713"/>
                      </a:lnTo>
                      <a:lnTo>
                        <a:pt x="107" y="715"/>
                      </a:lnTo>
                      <a:lnTo>
                        <a:pt x="107" y="711"/>
                      </a:lnTo>
                      <a:lnTo>
                        <a:pt x="105" y="704"/>
                      </a:lnTo>
                      <a:lnTo>
                        <a:pt x="105" y="700"/>
                      </a:lnTo>
                      <a:lnTo>
                        <a:pt x="105" y="698"/>
                      </a:lnTo>
                      <a:lnTo>
                        <a:pt x="102" y="695"/>
                      </a:lnTo>
                      <a:lnTo>
                        <a:pt x="100" y="698"/>
                      </a:lnTo>
                      <a:lnTo>
                        <a:pt x="98" y="695"/>
                      </a:lnTo>
                      <a:lnTo>
                        <a:pt x="98" y="691"/>
                      </a:lnTo>
                      <a:lnTo>
                        <a:pt x="96" y="693"/>
                      </a:lnTo>
                      <a:lnTo>
                        <a:pt x="96" y="691"/>
                      </a:lnTo>
                      <a:lnTo>
                        <a:pt x="91" y="689"/>
                      </a:lnTo>
                      <a:lnTo>
                        <a:pt x="89" y="691"/>
                      </a:lnTo>
                      <a:lnTo>
                        <a:pt x="89" y="693"/>
                      </a:lnTo>
                      <a:lnTo>
                        <a:pt x="89" y="698"/>
                      </a:lnTo>
                      <a:lnTo>
                        <a:pt x="91" y="700"/>
                      </a:lnTo>
                      <a:lnTo>
                        <a:pt x="93" y="707"/>
                      </a:lnTo>
                      <a:lnTo>
                        <a:pt x="91" y="709"/>
                      </a:lnTo>
                      <a:lnTo>
                        <a:pt x="89" y="709"/>
                      </a:lnTo>
                      <a:lnTo>
                        <a:pt x="89" y="704"/>
                      </a:lnTo>
                      <a:lnTo>
                        <a:pt x="84" y="704"/>
                      </a:lnTo>
                      <a:lnTo>
                        <a:pt x="84" y="698"/>
                      </a:lnTo>
                      <a:lnTo>
                        <a:pt x="73" y="698"/>
                      </a:lnTo>
                      <a:lnTo>
                        <a:pt x="73" y="689"/>
                      </a:lnTo>
                      <a:lnTo>
                        <a:pt x="67" y="691"/>
                      </a:lnTo>
                      <a:lnTo>
                        <a:pt x="62" y="691"/>
                      </a:lnTo>
                      <a:lnTo>
                        <a:pt x="58" y="689"/>
                      </a:lnTo>
                      <a:lnTo>
                        <a:pt x="53" y="689"/>
                      </a:lnTo>
                      <a:lnTo>
                        <a:pt x="53" y="693"/>
                      </a:lnTo>
                      <a:lnTo>
                        <a:pt x="51" y="695"/>
                      </a:lnTo>
                      <a:lnTo>
                        <a:pt x="49" y="704"/>
                      </a:lnTo>
                      <a:lnTo>
                        <a:pt x="49" y="707"/>
                      </a:lnTo>
                      <a:lnTo>
                        <a:pt x="44" y="707"/>
                      </a:lnTo>
                      <a:lnTo>
                        <a:pt x="42" y="702"/>
                      </a:lnTo>
                      <a:lnTo>
                        <a:pt x="35" y="702"/>
                      </a:lnTo>
                      <a:lnTo>
                        <a:pt x="27" y="702"/>
                      </a:lnTo>
                      <a:lnTo>
                        <a:pt x="24" y="698"/>
                      </a:lnTo>
                      <a:lnTo>
                        <a:pt x="27" y="695"/>
                      </a:lnTo>
                      <a:lnTo>
                        <a:pt x="27" y="693"/>
                      </a:lnTo>
                      <a:lnTo>
                        <a:pt x="20" y="691"/>
                      </a:lnTo>
                      <a:lnTo>
                        <a:pt x="18" y="687"/>
                      </a:lnTo>
                      <a:lnTo>
                        <a:pt x="18" y="680"/>
                      </a:lnTo>
                      <a:lnTo>
                        <a:pt x="22" y="678"/>
                      </a:lnTo>
                      <a:lnTo>
                        <a:pt x="27" y="680"/>
                      </a:lnTo>
                      <a:lnTo>
                        <a:pt x="27" y="673"/>
                      </a:lnTo>
                      <a:lnTo>
                        <a:pt x="29" y="671"/>
                      </a:lnTo>
                      <a:lnTo>
                        <a:pt x="31" y="669"/>
                      </a:lnTo>
                      <a:lnTo>
                        <a:pt x="20" y="667"/>
                      </a:lnTo>
                      <a:lnTo>
                        <a:pt x="15" y="669"/>
                      </a:lnTo>
                      <a:lnTo>
                        <a:pt x="13" y="664"/>
                      </a:lnTo>
                      <a:lnTo>
                        <a:pt x="9" y="662"/>
                      </a:lnTo>
                      <a:lnTo>
                        <a:pt x="7" y="660"/>
                      </a:lnTo>
                      <a:lnTo>
                        <a:pt x="2" y="651"/>
                      </a:lnTo>
                      <a:lnTo>
                        <a:pt x="0" y="651"/>
                      </a:lnTo>
                      <a:lnTo>
                        <a:pt x="2" y="640"/>
                      </a:lnTo>
                      <a:lnTo>
                        <a:pt x="4" y="631"/>
                      </a:lnTo>
                      <a:lnTo>
                        <a:pt x="2" y="624"/>
                      </a:lnTo>
                      <a:lnTo>
                        <a:pt x="11" y="624"/>
                      </a:lnTo>
                      <a:lnTo>
                        <a:pt x="11" y="622"/>
                      </a:lnTo>
                      <a:lnTo>
                        <a:pt x="13" y="622"/>
                      </a:lnTo>
                      <a:lnTo>
                        <a:pt x="11" y="618"/>
                      </a:lnTo>
                      <a:lnTo>
                        <a:pt x="13" y="613"/>
                      </a:lnTo>
                      <a:lnTo>
                        <a:pt x="11" y="609"/>
                      </a:lnTo>
                      <a:lnTo>
                        <a:pt x="13" y="609"/>
                      </a:lnTo>
                      <a:lnTo>
                        <a:pt x="15" y="602"/>
                      </a:lnTo>
                      <a:lnTo>
                        <a:pt x="15" y="598"/>
                      </a:lnTo>
                      <a:lnTo>
                        <a:pt x="11" y="600"/>
                      </a:lnTo>
                      <a:lnTo>
                        <a:pt x="9" y="600"/>
                      </a:lnTo>
                      <a:lnTo>
                        <a:pt x="9" y="598"/>
                      </a:lnTo>
                      <a:lnTo>
                        <a:pt x="0" y="598"/>
                      </a:lnTo>
                      <a:lnTo>
                        <a:pt x="0" y="595"/>
                      </a:lnTo>
                      <a:lnTo>
                        <a:pt x="4" y="591"/>
                      </a:lnTo>
                      <a:lnTo>
                        <a:pt x="2" y="587"/>
                      </a:lnTo>
                      <a:lnTo>
                        <a:pt x="2" y="584"/>
                      </a:lnTo>
                      <a:lnTo>
                        <a:pt x="4" y="580"/>
                      </a:lnTo>
                      <a:lnTo>
                        <a:pt x="13" y="584"/>
                      </a:lnTo>
                      <a:lnTo>
                        <a:pt x="18" y="589"/>
                      </a:lnTo>
                      <a:lnTo>
                        <a:pt x="27" y="589"/>
                      </a:lnTo>
                      <a:lnTo>
                        <a:pt x="31" y="591"/>
                      </a:lnTo>
                      <a:lnTo>
                        <a:pt x="33" y="589"/>
                      </a:lnTo>
                      <a:lnTo>
                        <a:pt x="40" y="589"/>
                      </a:lnTo>
                      <a:lnTo>
                        <a:pt x="40" y="593"/>
                      </a:lnTo>
                      <a:lnTo>
                        <a:pt x="47" y="593"/>
                      </a:lnTo>
                      <a:lnTo>
                        <a:pt x="47" y="591"/>
                      </a:lnTo>
                      <a:lnTo>
                        <a:pt x="49" y="589"/>
                      </a:lnTo>
                      <a:lnTo>
                        <a:pt x="53" y="580"/>
                      </a:lnTo>
                      <a:lnTo>
                        <a:pt x="56" y="575"/>
                      </a:lnTo>
                      <a:lnTo>
                        <a:pt x="53" y="573"/>
                      </a:lnTo>
                      <a:lnTo>
                        <a:pt x="58" y="573"/>
                      </a:lnTo>
                      <a:lnTo>
                        <a:pt x="58" y="569"/>
                      </a:lnTo>
                      <a:lnTo>
                        <a:pt x="58" y="567"/>
                      </a:lnTo>
                      <a:lnTo>
                        <a:pt x="56" y="562"/>
                      </a:lnTo>
                      <a:lnTo>
                        <a:pt x="51" y="562"/>
                      </a:lnTo>
                      <a:lnTo>
                        <a:pt x="53" y="558"/>
                      </a:lnTo>
                      <a:lnTo>
                        <a:pt x="58" y="558"/>
                      </a:lnTo>
                      <a:lnTo>
                        <a:pt x="58" y="556"/>
                      </a:lnTo>
                      <a:lnTo>
                        <a:pt x="56" y="556"/>
                      </a:lnTo>
                      <a:lnTo>
                        <a:pt x="56" y="553"/>
                      </a:lnTo>
                      <a:lnTo>
                        <a:pt x="51" y="553"/>
                      </a:lnTo>
                      <a:lnTo>
                        <a:pt x="49" y="547"/>
                      </a:lnTo>
                      <a:lnTo>
                        <a:pt x="42" y="547"/>
                      </a:lnTo>
                      <a:lnTo>
                        <a:pt x="42" y="544"/>
                      </a:lnTo>
                      <a:lnTo>
                        <a:pt x="40" y="542"/>
                      </a:lnTo>
                      <a:lnTo>
                        <a:pt x="40" y="538"/>
                      </a:lnTo>
                      <a:lnTo>
                        <a:pt x="38" y="536"/>
                      </a:lnTo>
                      <a:lnTo>
                        <a:pt x="38" y="531"/>
                      </a:lnTo>
                      <a:lnTo>
                        <a:pt x="35" y="529"/>
                      </a:lnTo>
                      <a:lnTo>
                        <a:pt x="31" y="524"/>
                      </a:lnTo>
                      <a:lnTo>
                        <a:pt x="31" y="522"/>
                      </a:lnTo>
                      <a:lnTo>
                        <a:pt x="38" y="522"/>
                      </a:lnTo>
                      <a:lnTo>
                        <a:pt x="38" y="502"/>
                      </a:lnTo>
                      <a:lnTo>
                        <a:pt x="44" y="502"/>
                      </a:lnTo>
                      <a:lnTo>
                        <a:pt x="47" y="500"/>
                      </a:lnTo>
                      <a:lnTo>
                        <a:pt x="51" y="504"/>
                      </a:lnTo>
                      <a:lnTo>
                        <a:pt x="51" y="502"/>
                      </a:lnTo>
                      <a:lnTo>
                        <a:pt x="51" y="500"/>
                      </a:lnTo>
                      <a:lnTo>
                        <a:pt x="44" y="496"/>
                      </a:lnTo>
                      <a:lnTo>
                        <a:pt x="47" y="493"/>
                      </a:lnTo>
                      <a:lnTo>
                        <a:pt x="44" y="493"/>
                      </a:lnTo>
                      <a:lnTo>
                        <a:pt x="44" y="491"/>
                      </a:lnTo>
                      <a:lnTo>
                        <a:pt x="40" y="491"/>
                      </a:lnTo>
                      <a:lnTo>
                        <a:pt x="40" y="489"/>
                      </a:lnTo>
                      <a:lnTo>
                        <a:pt x="44" y="480"/>
                      </a:lnTo>
                      <a:lnTo>
                        <a:pt x="42" y="480"/>
                      </a:lnTo>
                      <a:lnTo>
                        <a:pt x="44" y="476"/>
                      </a:lnTo>
                      <a:lnTo>
                        <a:pt x="40" y="476"/>
                      </a:lnTo>
                      <a:lnTo>
                        <a:pt x="38" y="476"/>
                      </a:lnTo>
                      <a:lnTo>
                        <a:pt x="44" y="464"/>
                      </a:lnTo>
                      <a:lnTo>
                        <a:pt x="58" y="460"/>
                      </a:lnTo>
                      <a:lnTo>
                        <a:pt x="69" y="458"/>
                      </a:lnTo>
                      <a:lnTo>
                        <a:pt x="76" y="458"/>
                      </a:lnTo>
                      <a:lnTo>
                        <a:pt x="84" y="460"/>
                      </a:lnTo>
                      <a:lnTo>
                        <a:pt x="89" y="460"/>
                      </a:lnTo>
                      <a:lnTo>
                        <a:pt x="96" y="460"/>
                      </a:lnTo>
                      <a:lnTo>
                        <a:pt x="111" y="462"/>
                      </a:lnTo>
                      <a:lnTo>
                        <a:pt x="118" y="464"/>
                      </a:lnTo>
                      <a:lnTo>
                        <a:pt x="120" y="464"/>
                      </a:lnTo>
                      <a:lnTo>
                        <a:pt x="125" y="467"/>
                      </a:lnTo>
                      <a:lnTo>
                        <a:pt x="129" y="469"/>
                      </a:lnTo>
                      <a:lnTo>
                        <a:pt x="133" y="469"/>
                      </a:lnTo>
                      <a:lnTo>
                        <a:pt x="136" y="467"/>
                      </a:lnTo>
                      <a:lnTo>
                        <a:pt x="149" y="471"/>
                      </a:lnTo>
                      <a:lnTo>
                        <a:pt x="156" y="469"/>
                      </a:lnTo>
                      <a:lnTo>
                        <a:pt x="158" y="467"/>
                      </a:lnTo>
                      <a:lnTo>
                        <a:pt x="160" y="467"/>
                      </a:lnTo>
                      <a:lnTo>
                        <a:pt x="167" y="469"/>
                      </a:lnTo>
                      <a:lnTo>
                        <a:pt x="174" y="469"/>
                      </a:lnTo>
                      <a:lnTo>
                        <a:pt x="178" y="471"/>
                      </a:lnTo>
                      <a:lnTo>
                        <a:pt x="180" y="467"/>
                      </a:lnTo>
                      <a:lnTo>
                        <a:pt x="180" y="464"/>
                      </a:lnTo>
                      <a:lnTo>
                        <a:pt x="182" y="464"/>
                      </a:lnTo>
                      <a:lnTo>
                        <a:pt x="182" y="469"/>
                      </a:lnTo>
                      <a:lnTo>
                        <a:pt x="185" y="469"/>
                      </a:lnTo>
                      <a:lnTo>
                        <a:pt x="187" y="473"/>
                      </a:lnTo>
                      <a:lnTo>
                        <a:pt x="194" y="476"/>
                      </a:lnTo>
                      <a:lnTo>
                        <a:pt x="196" y="476"/>
                      </a:lnTo>
                      <a:lnTo>
                        <a:pt x="196" y="473"/>
                      </a:lnTo>
                      <a:lnTo>
                        <a:pt x="200" y="473"/>
                      </a:lnTo>
                      <a:lnTo>
                        <a:pt x="203" y="467"/>
                      </a:lnTo>
                      <a:lnTo>
                        <a:pt x="203" y="464"/>
                      </a:lnTo>
                      <a:lnTo>
                        <a:pt x="211" y="460"/>
                      </a:lnTo>
                      <a:lnTo>
                        <a:pt x="214" y="451"/>
                      </a:lnTo>
                      <a:lnTo>
                        <a:pt x="214" y="447"/>
                      </a:lnTo>
                      <a:lnTo>
                        <a:pt x="223" y="447"/>
                      </a:lnTo>
                      <a:lnTo>
                        <a:pt x="225" y="444"/>
                      </a:lnTo>
                      <a:lnTo>
                        <a:pt x="229" y="442"/>
                      </a:lnTo>
                      <a:lnTo>
                        <a:pt x="236" y="440"/>
                      </a:lnTo>
                      <a:lnTo>
                        <a:pt x="243" y="440"/>
                      </a:lnTo>
                      <a:lnTo>
                        <a:pt x="256" y="442"/>
                      </a:lnTo>
                      <a:lnTo>
                        <a:pt x="263" y="438"/>
                      </a:lnTo>
                      <a:lnTo>
                        <a:pt x="265" y="438"/>
                      </a:lnTo>
                      <a:lnTo>
                        <a:pt x="267" y="438"/>
                      </a:lnTo>
                      <a:lnTo>
                        <a:pt x="274" y="444"/>
                      </a:lnTo>
                      <a:lnTo>
                        <a:pt x="278" y="447"/>
                      </a:lnTo>
                      <a:lnTo>
                        <a:pt x="287" y="447"/>
                      </a:lnTo>
                      <a:lnTo>
                        <a:pt x="292" y="444"/>
                      </a:lnTo>
                      <a:lnTo>
                        <a:pt x="296" y="438"/>
                      </a:lnTo>
                      <a:lnTo>
                        <a:pt x="298" y="436"/>
                      </a:lnTo>
                      <a:lnTo>
                        <a:pt x="296" y="431"/>
                      </a:lnTo>
                      <a:lnTo>
                        <a:pt x="296" y="429"/>
                      </a:lnTo>
                      <a:lnTo>
                        <a:pt x="301" y="429"/>
                      </a:lnTo>
                      <a:lnTo>
                        <a:pt x="303" y="436"/>
                      </a:lnTo>
                      <a:lnTo>
                        <a:pt x="305" y="438"/>
                      </a:lnTo>
                      <a:lnTo>
                        <a:pt x="307" y="436"/>
                      </a:lnTo>
                      <a:lnTo>
                        <a:pt x="309" y="433"/>
                      </a:lnTo>
                      <a:lnTo>
                        <a:pt x="307" y="424"/>
                      </a:lnTo>
                      <a:lnTo>
                        <a:pt x="309" y="422"/>
                      </a:lnTo>
                      <a:lnTo>
                        <a:pt x="325" y="416"/>
                      </a:lnTo>
                      <a:lnTo>
                        <a:pt x="338" y="418"/>
                      </a:lnTo>
                      <a:lnTo>
                        <a:pt x="345" y="420"/>
                      </a:lnTo>
                      <a:lnTo>
                        <a:pt x="352" y="418"/>
                      </a:lnTo>
                      <a:lnTo>
                        <a:pt x="354" y="409"/>
                      </a:lnTo>
                      <a:lnTo>
                        <a:pt x="352" y="402"/>
                      </a:lnTo>
                      <a:lnTo>
                        <a:pt x="350" y="400"/>
                      </a:lnTo>
                      <a:lnTo>
                        <a:pt x="350" y="396"/>
                      </a:lnTo>
                      <a:lnTo>
                        <a:pt x="352" y="389"/>
                      </a:lnTo>
                      <a:lnTo>
                        <a:pt x="354" y="387"/>
                      </a:lnTo>
                      <a:lnTo>
                        <a:pt x="352" y="378"/>
                      </a:lnTo>
                      <a:lnTo>
                        <a:pt x="358" y="371"/>
                      </a:lnTo>
                      <a:lnTo>
                        <a:pt x="367" y="369"/>
                      </a:lnTo>
                      <a:lnTo>
                        <a:pt x="381" y="369"/>
                      </a:lnTo>
                      <a:lnTo>
                        <a:pt x="385" y="365"/>
                      </a:lnTo>
                      <a:lnTo>
                        <a:pt x="392" y="360"/>
                      </a:lnTo>
                      <a:lnTo>
                        <a:pt x="399" y="360"/>
                      </a:lnTo>
                      <a:lnTo>
                        <a:pt x="405" y="356"/>
                      </a:lnTo>
                      <a:lnTo>
                        <a:pt x="412" y="356"/>
                      </a:lnTo>
                      <a:lnTo>
                        <a:pt x="416" y="353"/>
                      </a:lnTo>
                      <a:lnTo>
                        <a:pt x="423" y="351"/>
                      </a:lnTo>
                      <a:lnTo>
                        <a:pt x="428" y="349"/>
                      </a:lnTo>
                      <a:lnTo>
                        <a:pt x="432" y="347"/>
                      </a:lnTo>
                      <a:lnTo>
                        <a:pt x="436" y="353"/>
                      </a:lnTo>
                      <a:lnTo>
                        <a:pt x="443" y="351"/>
                      </a:lnTo>
                      <a:lnTo>
                        <a:pt x="450" y="360"/>
                      </a:lnTo>
                      <a:lnTo>
                        <a:pt x="452" y="360"/>
                      </a:lnTo>
                      <a:lnTo>
                        <a:pt x="456" y="360"/>
                      </a:lnTo>
                      <a:lnTo>
                        <a:pt x="461" y="353"/>
                      </a:lnTo>
                      <a:lnTo>
                        <a:pt x="470" y="345"/>
                      </a:lnTo>
                      <a:lnTo>
                        <a:pt x="472" y="336"/>
                      </a:lnTo>
                      <a:lnTo>
                        <a:pt x="470" y="333"/>
                      </a:lnTo>
                      <a:lnTo>
                        <a:pt x="468" y="329"/>
                      </a:lnTo>
                      <a:lnTo>
                        <a:pt x="461" y="329"/>
                      </a:lnTo>
                      <a:lnTo>
                        <a:pt x="465" y="322"/>
                      </a:lnTo>
                      <a:lnTo>
                        <a:pt x="468" y="318"/>
                      </a:lnTo>
                      <a:lnTo>
                        <a:pt x="470" y="313"/>
                      </a:lnTo>
                      <a:lnTo>
                        <a:pt x="474" y="313"/>
                      </a:lnTo>
                      <a:lnTo>
                        <a:pt x="477" y="311"/>
                      </a:lnTo>
                      <a:lnTo>
                        <a:pt x="479" y="311"/>
                      </a:lnTo>
                      <a:lnTo>
                        <a:pt x="483" y="311"/>
                      </a:lnTo>
                      <a:lnTo>
                        <a:pt x="490" y="302"/>
                      </a:lnTo>
                      <a:lnTo>
                        <a:pt x="492" y="307"/>
                      </a:lnTo>
                      <a:lnTo>
                        <a:pt x="494" y="307"/>
                      </a:lnTo>
                      <a:lnTo>
                        <a:pt x="497" y="309"/>
                      </a:lnTo>
                      <a:lnTo>
                        <a:pt x="501" y="307"/>
                      </a:lnTo>
                      <a:lnTo>
                        <a:pt x="505" y="316"/>
                      </a:lnTo>
                      <a:lnTo>
                        <a:pt x="508" y="327"/>
                      </a:lnTo>
                      <a:lnTo>
                        <a:pt x="512" y="327"/>
                      </a:lnTo>
                      <a:lnTo>
                        <a:pt x="510" y="329"/>
                      </a:lnTo>
                      <a:lnTo>
                        <a:pt x="514" y="329"/>
                      </a:lnTo>
                      <a:lnTo>
                        <a:pt x="517" y="336"/>
                      </a:lnTo>
                      <a:lnTo>
                        <a:pt x="521" y="333"/>
                      </a:lnTo>
                      <a:lnTo>
                        <a:pt x="521" y="329"/>
                      </a:lnTo>
                      <a:lnTo>
                        <a:pt x="528" y="336"/>
                      </a:lnTo>
                      <a:lnTo>
                        <a:pt x="528" y="338"/>
                      </a:lnTo>
                      <a:lnTo>
                        <a:pt x="537" y="342"/>
                      </a:lnTo>
                      <a:lnTo>
                        <a:pt x="543" y="342"/>
                      </a:lnTo>
                      <a:lnTo>
                        <a:pt x="550" y="338"/>
                      </a:lnTo>
                      <a:lnTo>
                        <a:pt x="543" y="333"/>
                      </a:lnTo>
                      <a:lnTo>
                        <a:pt x="543" y="331"/>
                      </a:lnTo>
                      <a:lnTo>
                        <a:pt x="543" y="327"/>
                      </a:lnTo>
                      <a:lnTo>
                        <a:pt x="548" y="327"/>
                      </a:lnTo>
                      <a:lnTo>
                        <a:pt x="546" y="322"/>
                      </a:lnTo>
                      <a:lnTo>
                        <a:pt x="548" y="320"/>
                      </a:lnTo>
                      <a:lnTo>
                        <a:pt x="546" y="318"/>
                      </a:lnTo>
                      <a:lnTo>
                        <a:pt x="543" y="318"/>
                      </a:lnTo>
                      <a:lnTo>
                        <a:pt x="539" y="316"/>
                      </a:lnTo>
                      <a:lnTo>
                        <a:pt x="537" y="318"/>
                      </a:lnTo>
                      <a:lnTo>
                        <a:pt x="532" y="316"/>
                      </a:lnTo>
                      <a:lnTo>
                        <a:pt x="532" y="320"/>
                      </a:lnTo>
                      <a:lnTo>
                        <a:pt x="526" y="316"/>
                      </a:lnTo>
                      <a:lnTo>
                        <a:pt x="514" y="313"/>
                      </a:lnTo>
                      <a:lnTo>
                        <a:pt x="519" y="307"/>
                      </a:lnTo>
                      <a:lnTo>
                        <a:pt x="517" y="305"/>
                      </a:lnTo>
                      <a:lnTo>
                        <a:pt x="514" y="300"/>
                      </a:lnTo>
                      <a:lnTo>
                        <a:pt x="519" y="298"/>
                      </a:lnTo>
                      <a:lnTo>
                        <a:pt x="523" y="305"/>
                      </a:lnTo>
                      <a:lnTo>
                        <a:pt x="528" y="307"/>
                      </a:lnTo>
                      <a:lnTo>
                        <a:pt x="528" y="302"/>
                      </a:lnTo>
                      <a:lnTo>
                        <a:pt x="530" y="302"/>
                      </a:lnTo>
                      <a:lnTo>
                        <a:pt x="532" y="302"/>
                      </a:lnTo>
                      <a:lnTo>
                        <a:pt x="534" y="293"/>
                      </a:lnTo>
                      <a:lnTo>
                        <a:pt x="537" y="293"/>
                      </a:lnTo>
                      <a:lnTo>
                        <a:pt x="541" y="291"/>
                      </a:lnTo>
                      <a:lnTo>
                        <a:pt x="543" y="289"/>
                      </a:lnTo>
                      <a:lnTo>
                        <a:pt x="552" y="293"/>
                      </a:lnTo>
                      <a:lnTo>
                        <a:pt x="557" y="296"/>
                      </a:lnTo>
                      <a:lnTo>
                        <a:pt x="554" y="298"/>
                      </a:lnTo>
                      <a:lnTo>
                        <a:pt x="554" y="300"/>
                      </a:lnTo>
                      <a:lnTo>
                        <a:pt x="561" y="298"/>
                      </a:lnTo>
                      <a:lnTo>
                        <a:pt x="568" y="300"/>
                      </a:lnTo>
                      <a:lnTo>
                        <a:pt x="581" y="302"/>
                      </a:lnTo>
                      <a:lnTo>
                        <a:pt x="581" y="305"/>
                      </a:lnTo>
                      <a:lnTo>
                        <a:pt x="586" y="302"/>
                      </a:lnTo>
                      <a:lnTo>
                        <a:pt x="586" y="296"/>
                      </a:lnTo>
                      <a:lnTo>
                        <a:pt x="586" y="293"/>
                      </a:lnTo>
                      <a:lnTo>
                        <a:pt x="588" y="291"/>
                      </a:lnTo>
                      <a:lnTo>
                        <a:pt x="588" y="287"/>
                      </a:lnTo>
                      <a:lnTo>
                        <a:pt x="590" y="289"/>
                      </a:lnTo>
                      <a:lnTo>
                        <a:pt x="595" y="287"/>
                      </a:lnTo>
                      <a:lnTo>
                        <a:pt x="592" y="280"/>
                      </a:lnTo>
                      <a:lnTo>
                        <a:pt x="597" y="280"/>
                      </a:lnTo>
                      <a:lnTo>
                        <a:pt x="599" y="282"/>
                      </a:lnTo>
                      <a:lnTo>
                        <a:pt x="606" y="282"/>
                      </a:lnTo>
                      <a:lnTo>
                        <a:pt x="610" y="282"/>
                      </a:lnTo>
                      <a:lnTo>
                        <a:pt x="612" y="278"/>
                      </a:lnTo>
                      <a:lnTo>
                        <a:pt x="615" y="280"/>
                      </a:lnTo>
                      <a:lnTo>
                        <a:pt x="630" y="276"/>
                      </a:lnTo>
                      <a:lnTo>
                        <a:pt x="632" y="271"/>
                      </a:lnTo>
                      <a:lnTo>
                        <a:pt x="630" y="271"/>
                      </a:lnTo>
                      <a:lnTo>
                        <a:pt x="630" y="267"/>
                      </a:lnTo>
                      <a:lnTo>
                        <a:pt x="632" y="262"/>
                      </a:lnTo>
                      <a:lnTo>
                        <a:pt x="644" y="262"/>
                      </a:lnTo>
                      <a:lnTo>
                        <a:pt x="648" y="260"/>
                      </a:lnTo>
                      <a:lnTo>
                        <a:pt x="653" y="253"/>
                      </a:lnTo>
                      <a:lnTo>
                        <a:pt x="655" y="253"/>
                      </a:lnTo>
                      <a:lnTo>
                        <a:pt x="657" y="256"/>
                      </a:lnTo>
                      <a:lnTo>
                        <a:pt x="659" y="258"/>
                      </a:lnTo>
                      <a:lnTo>
                        <a:pt x="666" y="258"/>
                      </a:lnTo>
                      <a:lnTo>
                        <a:pt x="666" y="256"/>
                      </a:lnTo>
                      <a:lnTo>
                        <a:pt x="668" y="253"/>
                      </a:lnTo>
                      <a:lnTo>
                        <a:pt x="677" y="245"/>
                      </a:lnTo>
                      <a:lnTo>
                        <a:pt x="677" y="233"/>
                      </a:lnTo>
                      <a:lnTo>
                        <a:pt x="681" y="227"/>
                      </a:lnTo>
                      <a:lnTo>
                        <a:pt x="677" y="225"/>
                      </a:lnTo>
                      <a:lnTo>
                        <a:pt x="688" y="211"/>
                      </a:lnTo>
                      <a:lnTo>
                        <a:pt x="688" y="205"/>
                      </a:lnTo>
                      <a:lnTo>
                        <a:pt x="693" y="202"/>
                      </a:lnTo>
                      <a:lnTo>
                        <a:pt x="695" y="200"/>
                      </a:lnTo>
                      <a:lnTo>
                        <a:pt x="704" y="198"/>
                      </a:lnTo>
                      <a:lnTo>
                        <a:pt x="706" y="194"/>
                      </a:lnTo>
                      <a:lnTo>
                        <a:pt x="710" y="191"/>
                      </a:lnTo>
                      <a:lnTo>
                        <a:pt x="713" y="191"/>
                      </a:lnTo>
                      <a:lnTo>
                        <a:pt x="715" y="191"/>
                      </a:lnTo>
                      <a:lnTo>
                        <a:pt x="717" y="189"/>
                      </a:lnTo>
                      <a:lnTo>
                        <a:pt x="719" y="189"/>
                      </a:lnTo>
                      <a:lnTo>
                        <a:pt x="719" y="187"/>
                      </a:lnTo>
                      <a:lnTo>
                        <a:pt x="715" y="180"/>
                      </a:lnTo>
                      <a:lnTo>
                        <a:pt x="717" y="178"/>
                      </a:lnTo>
                      <a:lnTo>
                        <a:pt x="722" y="176"/>
                      </a:lnTo>
                      <a:lnTo>
                        <a:pt x="742" y="167"/>
                      </a:lnTo>
                      <a:lnTo>
                        <a:pt x="748" y="162"/>
                      </a:lnTo>
                      <a:lnTo>
                        <a:pt x="748" y="160"/>
                      </a:lnTo>
                      <a:lnTo>
                        <a:pt x="753" y="158"/>
                      </a:lnTo>
                      <a:lnTo>
                        <a:pt x="757" y="160"/>
                      </a:lnTo>
                      <a:lnTo>
                        <a:pt x="757" y="158"/>
                      </a:lnTo>
                      <a:lnTo>
                        <a:pt x="759" y="156"/>
                      </a:lnTo>
                      <a:lnTo>
                        <a:pt x="762" y="158"/>
                      </a:lnTo>
                      <a:lnTo>
                        <a:pt x="766" y="158"/>
                      </a:lnTo>
                      <a:lnTo>
                        <a:pt x="768" y="160"/>
                      </a:lnTo>
                      <a:lnTo>
                        <a:pt x="773" y="160"/>
                      </a:lnTo>
                      <a:lnTo>
                        <a:pt x="775" y="165"/>
                      </a:lnTo>
                      <a:lnTo>
                        <a:pt x="782" y="167"/>
                      </a:lnTo>
                      <a:lnTo>
                        <a:pt x="784" y="169"/>
                      </a:lnTo>
                      <a:lnTo>
                        <a:pt x="786" y="167"/>
                      </a:lnTo>
                      <a:lnTo>
                        <a:pt x="788" y="165"/>
                      </a:lnTo>
                      <a:lnTo>
                        <a:pt x="786" y="160"/>
                      </a:lnTo>
                      <a:lnTo>
                        <a:pt x="791" y="158"/>
                      </a:lnTo>
                      <a:lnTo>
                        <a:pt x="791" y="160"/>
                      </a:lnTo>
                      <a:lnTo>
                        <a:pt x="793" y="160"/>
                      </a:lnTo>
                      <a:lnTo>
                        <a:pt x="795" y="158"/>
                      </a:lnTo>
                      <a:lnTo>
                        <a:pt x="795" y="160"/>
                      </a:lnTo>
                      <a:lnTo>
                        <a:pt x="797" y="160"/>
                      </a:lnTo>
                      <a:lnTo>
                        <a:pt x="797" y="156"/>
                      </a:lnTo>
                      <a:lnTo>
                        <a:pt x="797" y="154"/>
                      </a:lnTo>
                      <a:lnTo>
                        <a:pt x="797" y="145"/>
                      </a:lnTo>
                      <a:lnTo>
                        <a:pt x="800" y="149"/>
                      </a:lnTo>
                      <a:lnTo>
                        <a:pt x="802" y="147"/>
                      </a:lnTo>
                      <a:lnTo>
                        <a:pt x="800" y="142"/>
                      </a:lnTo>
                      <a:lnTo>
                        <a:pt x="793" y="140"/>
                      </a:lnTo>
                      <a:lnTo>
                        <a:pt x="793" y="138"/>
                      </a:lnTo>
                      <a:lnTo>
                        <a:pt x="797" y="136"/>
                      </a:lnTo>
                      <a:lnTo>
                        <a:pt x="795" y="134"/>
                      </a:lnTo>
                      <a:lnTo>
                        <a:pt x="797" y="134"/>
                      </a:lnTo>
                      <a:lnTo>
                        <a:pt x="797" y="129"/>
                      </a:lnTo>
                      <a:lnTo>
                        <a:pt x="802" y="127"/>
                      </a:lnTo>
                      <a:lnTo>
                        <a:pt x="806" y="122"/>
                      </a:lnTo>
                      <a:lnTo>
                        <a:pt x="804" y="120"/>
                      </a:lnTo>
                      <a:lnTo>
                        <a:pt x="800" y="122"/>
                      </a:lnTo>
                      <a:lnTo>
                        <a:pt x="797" y="120"/>
                      </a:lnTo>
                      <a:lnTo>
                        <a:pt x="802" y="116"/>
                      </a:lnTo>
                      <a:lnTo>
                        <a:pt x="804" y="114"/>
                      </a:lnTo>
                      <a:lnTo>
                        <a:pt x="800" y="107"/>
                      </a:lnTo>
                      <a:lnTo>
                        <a:pt x="817" y="89"/>
                      </a:lnTo>
                      <a:lnTo>
                        <a:pt x="817" y="91"/>
                      </a:lnTo>
                      <a:lnTo>
                        <a:pt x="817" y="94"/>
                      </a:lnTo>
                      <a:lnTo>
                        <a:pt x="820" y="94"/>
                      </a:lnTo>
                      <a:lnTo>
                        <a:pt x="822" y="94"/>
                      </a:lnTo>
                      <a:lnTo>
                        <a:pt x="824" y="94"/>
                      </a:lnTo>
                      <a:lnTo>
                        <a:pt x="824" y="98"/>
                      </a:lnTo>
                      <a:lnTo>
                        <a:pt x="824" y="100"/>
                      </a:lnTo>
                      <a:lnTo>
                        <a:pt x="822" y="100"/>
                      </a:lnTo>
                      <a:lnTo>
                        <a:pt x="824" y="105"/>
                      </a:lnTo>
                      <a:lnTo>
                        <a:pt x="826" y="102"/>
                      </a:lnTo>
                      <a:lnTo>
                        <a:pt x="828" y="105"/>
                      </a:lnTo>
                      <a:lnTo>
                        <a:pt x="826" y="107"/>
                      </a:lnTo>
                      <a:lnTo>
                        <a:pt x="826" y="111"/>
                      </a:lnTo>
                      <a:lnTo>
                        <a:pt x="831" y="111"/>
                      </a:lnTo>
                      <a:lnTo>
                        <a:pt x="835" y="114"/>
                      </a:lnTo>
                      <a:lnTo>
                        <a:pt x="835" y="116"/>
                      </a:lnTo>
                      <a:lnTo>
                        <a:pt x="837" y="116"/>
                      </a:lnTo>
                      <a:lnTo>
                        <a:pt x="835" y="118"/>
                      </a:lnTo>
                      <a:lnTo>
                        <a:pt x="835" y="120"/>
                      </a:lnTo>
                      <a:lnTo>
                        <a:pt x="833" y="120"/>
                      </a:lnTo>
                      <a:lnTo>
                        <a:pt x="831" y="122"/>
                      </a:lnTo>
                      <a:lnTo>
                        <a:pt x="833" y="125"/>
                      </a:lnTo>
                      <a:lnTo>
                        <a:pt x="833" y="127"/>
                      </a:lnTo>
                      <a:lnTo>
                        <a:pt x="833" y="129"/>
                      </a:lnTo>
                      <a:lnTo>
                        <a:pt x="840" y="134"/>
                      </a:lnTo>
                      <a:lnTo>
                        <a:pt x="842" y="131"/>
                      </a:lnTo>
                      <a:lnTo>
                        <a:pt x="842" y="129"/>
                      </a:lnTo>
                      <a:lnTo>
                        <a:pt x="844" y="125"/>
                      </a:lnTo>
                      <a:lnTo>
                        <a:pt x="849" y="125"/>
                      </a:lnTo>
                      <a:lnTo>
                        <a:pt x="851" y="122"/>
                      </a:lnTo>
                      <a:lnTo>
                        <a:pt x="853" y="122"/>
                      </a:lnTo>
                      <a:lnTo>
                        <a:pt x="855" y="120"/>
                      </a:lnTo>
                      <a:lnTo>
                        <a:pt x="860" y="118"/>
                      </a:lnTo>
                      <a:lnTo>
                        <a:pt x="862" y="116"/>
                      </a:lnTo>
                      <a:lnTo>
                        <a:pt x="860" y="114"/>
                      </a:lnTo>
                      <a:lnTo>
                        <a:pt x="862" y="109"/>
                      </a:lnTo>
                      <a:lnTo>
                        <a:pt x="860" y="109"/>
                      </a:lnTo>
                      <a:lnTo>
                        <a:pt x="860" y="107"/>
                      </a:lnTo>
                      <a:lnTo>
                        <a:pt x="864" y="102"/>
                      </a:lnTo>
                      <a:lnTo>
                        <a:pt x="866" y="102"/>
                      </a:lnTo>
                      <a:lnTo>
                        <a:pt x="871" y="107"/>
                      </a:lnTo>
                      <a:lnTo>
                        <a:pt x="873" y="109"/>
                      </a:lnTo>
                      <a:lnTo>
                        <a:pt x="875" y="107"/>
                      </a:lnTo>
                      <a:lnTo>
                        <a:pt x="875" y="109"/>
                      </a:lnTo>
                      <a:lnTo>
                        <a:pt x="875" y="111"/>
                      </a:lnTo>
                      <a:lnTo>
                        <a:pt x="877" y="116"/>
                      </a:lnTo>
                      <a:lnTo>
                        <a:pt x="882" y="114"/>
                      </a:lnTo>
                      <a:lnTo>
                        <a:pt x="882" y="116"/>
                      </a:lnTo>
                      <a:lnTo>
                        <a:pt x="889" y="116"/>
                      </a:lnTo>
                      <a:lnTo>
                        <a:pt x="891" y="114"/>
                      </a:lnTo>
                      <a:lnTo>
                        <a:pt x="895" y="111"/>
                      </a:lnTo>
                      <a:lnTo>
                        <a:pt x="898" y="114"/>
                      </a:lnTo>
                      <a:lnTo>
                        <a:pt x="900" y="111"/>
                      </a:lnTo>
                      <a:lnTo>
                        <a:pt x="902" y="109"/>
                      </a:lnTo>
                      <a:lnTo>
                        <a:pt x="900" y="109"/>
                      </a:lnTo>
                      <a:lnTo>
                        <a:pt x="900" y="105"/>
                      </a:lnTo>
                      <a:lnTo>
                        <a:pt x="898" y="107"/>
                      </a:lnTo>
                      <a:lnTo>
                        <a:pt x="898" y="105"/>
                      </a:lnTo>
                      <a:lnTo>
                        <a:pt x="893" y="102"/>
                      </a:lnTo>
                      <a:lnTo>
                        <a:pt x="900" y="98"/>
                      </a:lnTo>
                      <a:lnTo>
                        <a:pt x="904" y="89"/>
                      </a:lnTo>
                      <a:lnTo>
                        <a:pt x="902" y="89"/>
                      </a:lnTo>
                      <a:lnTo>
                        <a:pt x="900" y="89"/>
                      </a:lnTo>
                      <a:lnTo>
                        <a:pt x="898" y="87"/>
                      </a:lnTo>
                      <a:lnTo>
                        <a:pt x="895" y="85"/>
                      </a:lnTo>
                      <a:lnTo>
                        <a:pt x="900" y="82"/>
                      </a:lnTo>
                      <a:lnTo>
                        <a:pt x="898" y="80"/>
                      </a:lnTo>
                      <a:lnTo>
                        <a:pt x="895" y="82"/>
                      </a:lnTo>
                      <a:lnTo>
                        <a:pt x="893" y="82"/>
                      </a:lnTo>
                      <a:lnTo>
                        <a:pt x="895" y="78"/>
                      </a:lnTo>
                      <a:lnTo>
                        <a:pt x="893" y="76"/>
                      </a:lnTo>
                      <a:lnTo>
                        <a:pt x="900" y="74"/>
                      </a:lnTo>
                      <a:lnTo>
                        <a:pt x="902" y="67"/>
                      </a:lnTo>
                      <a:lnTo>
                        <a:pt x="909" y="60"/>
                      </a:lnTo>
                      <a:lnTo>
                        <a:pt x="909" y="58"/>
                      </a:lnTo>
                      <a:lnTo>
                        <a:pt x="911" y="56"/>
                      </a:lnTo>
                      <a:lnTo>
                        <a:pt x="913" y="58"/>
                      </a:lnTo>
                      <a:lnTo>
                        <a:pt x="915" y="58"/>
                      </a:lnTo>
                      <a:lnTo>
                        <a:pt x="918" y="60"/>
                      </a:lnTo>
                      <a:lnTo>
                        <a:pt x="920" y="60"/>
                      </a:lnTo>
                      <a:lnTo>
                        <a:pt x="922" y="65"/>
                      </a:lnTo>
                      <a:lnTo>
                        <a:pt x="924" y="60"/>
                      </a:lnTo>
                      <a:lnTo>
                        <a:pt x="924" y="56"/>
                      </a:lnTo>
                      <a:lnTo>
                        <a:pt x="931" y="58"/>
                      </a:lnTo>
                      <a:lnTo>
                        <a:pt x="931" y="54"/>
                      </a:lnTo>
                      <a:lnTo>
                        <a:pt x="935" y="51"/>
                      </a:lnTo>
                      <a:lnTo>
                        <a:pt x="940" y="54"/>
                      </a:lnTo>
                      <a:lnTo>
                        <a:pt x="940" y="51"/>
                      </a:lnTo>
                      <a:lnTo>
                        <a:pt x="942" y="51"/>
                      </a:lnTo>
                      <a:lnTo>
                        <a:pt x="944" y="51"/>
                      </a:lnTo>
                      <a:lnTo>
                        <a:pt x="942" y="49"/>
                      </a:lnTo>
                      <a:lnTo>
                        <a:pt x="942" y="47"/>
                      </a:lnTo>
                      <a:lnTo>
                        <a:pt x="944" y="49"/>
                      </a:lnTo>
                      <a:lnTo>
                        <a:pt x="949" y="47"/>
                      </a:lnTo>
                      <a:lnTo>
                        <a:pt x="949" y="45"/>
                      </a:lnTo>
                      <a:lnTo>
                        <a:pt x="951" y="43"/>
                      </a:lnTo>
                      <a:lnTo>
                        <a:pt x="947" y="43"/>
                      </a:lnTo>
                      <a:lnTo>
                        <a:pt x="944" y="40"/>
                      </a:lnTo>
                      <a:lnTo>
                        <a:pt x="947" y="38"/>
                      </a:lnTo>
                      <a:lnTo>
                        <a:pt x="944" y="38"/>
                      </a:lnTo>
                      <a:lnTo>
                        <a:pt x="942" y="34"/>
                      </a:lnTo>
                      <a:lnTo>
                        <a:pt x="944" y="34"/>
                      </a:lnTo>
                      <a:lnTo>
                        <a:pt x="944" y="36"/>
                      </a:lnTo>
                      <a:lnTo>
                        <a:pt x="947" y="34"/>
                      </a:lnTo>
                      <a:lnTo>
                        <a:pt x="944" y="31"/>
                      </a:lnTo>
                      <a:lnTo>
                        <a:pt x="944" y="29"/>
                      </a:lnTo>
                      <a:lnTo>
                        <a:pt x="942" y="29"/>
                      </a:lnTo>
                      <a:lnTo>
                        <a:pt x="940" y="36"/>
                      </a:lnTo>
                      <a:lnTo>
                        <a:pt x="938" y="34"/>
                      </a:lnTo>
                      <a:lnTo>
                        <a:pt x="940" y="31"/>
                      </a:lnTo>
                      <a:lnTo>
                        <a:pt x="935" y="25"/>
                      </a:lnTo>
                      <a:lnTo>
                        <a:pt x="940" y="25"/>
                      </a:lnTo>
                      <a:lnTo>
                        <a:pt x="940" y="23"/>
                      </a:lnTo>
                      <a:lnTo>
                        <a:pt x="942" y="23"/>
                      </a:lnTo>
                      <a:lnTo>
                        <a:pt x="944" y="25"/>
                      </a:lnTo>
                      <a:lnTo>
                        <a:pt x="951" y="25"/>
                      </a:lnTo>
                      <a:lnTo>
                        <a:pt x="951" y="27"/>
                      </a:lnTo>
                      <a:lnTo>
                        <a:pt x="955" y="31"/>
                      </a:lnTo>
                      <a:lnTo>
                        <a:pt x="958" y="31"/>
                      </a:lnTo>
                      <a:lnTo>
                        <a:pt x="958" y="27"/>
                      </a:lnTo>
                      <a:lnTo>
                        <a:pt x="955" y="27"/>
                      </a:lnTo>
                      <a:lnTo>
                        <a:pt x="955" y="23"/>
                      </a:lnTo>
                      <a:lnTo>
                        <a:pt x="960" y="23"/>
                      </a:lnTo>
                      <a:lnTo>
                        <a:pt x="960" y="20"/>
                      </a:lnTo>
                      <a:lnTo>
                        <a:pt x="958" y="16"/>
                      </a:lnTo>
                      <a:lnTo>
                        <a:pt x="958" y="14"/>
                      </a:lnTo>
                      <a:lnTo>
                        <a:pt x="960" y="11"/>
                      </a:lnTo>
                      <a:lnTo>
                        <a:pt x="962" y="16"/>
                      </a:lnTo>
                      <a:lnTo>
                        <a:pt x="964" y="14"/>
                      </a:lnTo>
                      <a:lnTo>
                        <a:pt x="964" y="20"/>
                      </a:lnTo>
                      <a:lnTo>
                        <a:pt x="962" y="20"/>
                      </a:lnTo>
                      <a:lnTo>
                        <a:pt x="962" y="23"/>
                      </a:lnTo>
                      <a:lnTo>
                        <a:pt x="969" y="23"/>
                      </a:lnTo>
                      <a:lnTo>
                        <a:pt x="969" y="20"/>
                      </a:lnTo>
                      <a:lnTo>
                        <a:pt x="971" y="16"/>
                      </a:lnTo>
                      <a:lnTo>
                        <a:pt x="971" y="14"/>
                      </a:lnTo>
                      <a:lnTo>
                        <a:pt x="971" y="11"/>
                      </a:lnTo>
                      <a:lnTo>
                        <a:pt x="971" y="16"/>
                      </a:lnTo>
                      <a:lnTo>
                        <a:pt x="975" y="16"/>
                      </a:lnTo>
                      <a:lnTo>
                        <a:pt x="975" y="11"/>
                      </a:lnTo>
                      <a:lnTo>
                        <a:pt x="978" y="11"/>
                      </a:lnTo>
                      <a:lnTo>
                        <a:pt x="978" y="7"/>
                      </a:lnTo>
                      <a:lnTo>
                        <a:pt x="980" y="5"/>
                      </a:lnTo>
                      <a:lnTo>
                        <a:pt x="980" y="3"/>
                      </a:lnTo>
                      <a:lnTo>
                        <a:pt x="982" y="5"/>
                      </a:lnTo>
                      <a:lnTo>
                        <a:pt x="984" y="7"/>
                      </a:lnTo>
                      <a:lnTo>
                        <a:pt x="987" y="14"/>
                      </a:lnTo>
                      <a:lnTo>
                        <a:pt x="989" y="18"/>
                      </a:lnTo>
                      <a:lnTo>
                        <a:pt x="991" y="20"/>
                      </a:lnTo>
                      <a:lnTo>
                        <a:pt x="996" y="23"/>
                      </a:lnTo>
                      <a:lnTo>
                        <a:pt x="993" y="23"/>
                      </a:lnTo>
                      <a:lnTo>
                        <a:pt x="993" y="25"/>
                      </a:lnTo>
                      <a:lnTo>
                        <a:pt x="996" y="27"/>
                      </a:lnTo>
                      <a:lnTo>
                        <a:pt x="998" y="36"/>
                      </a:lnTo>
                      <a:lnTo>
                        <a:pt x="1002" y="38"/>
                      </a:lnTo>
                      <a:lnTo>
                        <a:pt x="1004" y="36"/>
                      </a:lnTo>
                      <a:lnTo>
                        <a:pt x="1000" y="31"/>
                      </a:lnTo>
                      <a:lnTo>
                        <a:pt x="998" y="27"/>
                      </a:lnTo>
                      <a:lnTo>
                        <a:pt x="1002" y="23"/>
                      </a:lnTo>
                      <a:lnTo>
                        <a:pt x="1004" y="23"/>
                      </a:lnTo>
                      <a:lnTo>
                        <a:pt x="1009" y="29"/>
                      </a:lnTo>
                      <a:lnTo>
                        <a:pt x="1009" y="36"/>
                      </a:lnTo>
                      <a:lnTo>
                        <a:pt x="1011" y="36"/>
                      </a:lnTo>
                      <a:lnTo>
                        <a:pt x="1011" y="43"/>
                      </a:lnTo>
                      <a:lnTo>
                        <a:pt x="1013" y="45"/>
                      </a:lnTo>
                      <a:lnTo>
                        <a:pt x="1016" y="47"/>
                      </a:lnTo>
                      <a:lnTo>
                        <a:pt x="1016" y="49"/>
                      </a:lnTo>
                      <a:lnTo>
                        <a:pt x="1018" y="49"/>
                      </a:lnTo>
                      <a:lnTo>
                        <a:pt x="1018" y="51"/>
                      </a:lnTo>
                      <a:lnTo>
                        <a:pt x="1022" y="49"/>
                      </a:lnTo>
                      <a:lnTo>
                        <a:pt x="1024" y="51"/>
                      </a:lnTo>
                      <a:lnTo>
                        <a:pt x="1027" y="51"/>
                      </a:lnTo>
                      <a:lnTo>
                        <a:pt x="1029" y="51"/>
                      </a:lnTo>
                      <a:lnTo>
                        <a:pt x="1038" y="51"/>
                      </a:lnTo>
                      <a:lnTo>
                        <a:pt x="1042" y="54"/>
                      </a:lnTo>
                      <a:lnTo>
                        <a:pt x="1042" y="56"/>
                      </a:lnTo>
                      <a:lnTo>
                        <a:pt x="1045" y="58"/>
                      </a:lnTo>
                      <a:lnTo>
                        <a:pt x="1047" y="60"/>
                      </a:lnTo>
                      <a:lnTo>
                        <a:pt x="1051" y="58"/>
                      </a:lnTo>
                      <a:lnTo>
                        <a:pt x="1053" y="60"/>
                      </a:lnTo>
                      <a:lnTo>
                        <a:pt x="1053" y="58"/>
                      </a:lnTo>
                      <a:lnTo>
                        <a:pt x="1056" y="56"/>
                      </a:lnTo>
                      <a:lnTo>
                        <a:pt x="1060" y="56"/>
                      </a:lnTo>
                      <a:lnTo>
                        <a:pt x="1067" y="54"/>
                      </a:lnTo>
                      <a:lnTo>
                        <a:pt x="1071" y="56"/>
                      </a:lnTo>
                      <a:lnTo>
                        <a:pt x="1076" y="54"/>
                      </a:lnTo>
                      <a:lnTo>
                        <a:pt x="1080" y="56"/>
                      </a:lnTo>
                      <a:lnTo>
                        <a:pt x="1082" y="54"/>
                      </a:lnTo>
                      <a:lnTo>
                        <a:pt x="1082" y="51"/>
                      </a:lnTo>
                      <a:lnTo>
                        <a:pt x="1085" y="51"/>
                      </a:lnTo>
                      <a:lnTo>
                        <a:pt x="1082" y="43"/>
                      </a:lnTo>
                      <a:lnTo>
                        <a:pt x="1085" y="45"/>
                      </a:lnTo>
                      <a:lnTo>
                        <a:pt x="1087" y="45"/>
                      </a:lnTo>
                      <a:lnTo>
                        <a:pt x="1087" y="43"/>
                      </a:lnTo>
                      <a:lnTo>
                        <a:pt x="1085" y="40"/>
                      </a:lnTo>
                      <a:lnTo>
                        <a:pt x="1089" y="43"/>
                      </a:lnTo>
                      <a:lnTo>
                        <a:pt x="1089" y="40"/>
                      </a:lnTo>
                      <a:lnTo>
                        <a:pt x="1087" y="38"/>
                      </a:lnTo>
                      <a:lnTo>
                        <a:pt x="1091" y="40"/>
                      </a:lnTo>
                      <a:lnTo>
                        <a:pt x="1094" y="38"/>
                      </a:lnTo>
                      <a:lnTo>
                        <a:pt x="1094" y="36"/>
                      </a:lnTo>
                      <a:lnTo>
                        <a:pt x="1094" y="38"/>
                      </a:lnTo>
                      <a:lnTo>
                        <a:pt x="1096" y="36"/>
                      </a:lnTo>
                      <a:lnTo>
                        <a:pt x="1094" y="31"/>
                      </a:lnTo>
                      <a:lnTo>
                        <a:pt x="1098" y="29"/>
                      </a:lnTo>
                      <a:lnTo>
                        <a:pt x="1094" y="23"/>
                      </a:lnTo>
                      <a:lnTo>
                        <a:pt x="1102" y="27"/>
                      </a:lnTo>
                      <a:lnTo>
                        <a:pt x="1102" y="23"/>
                      </a:lnTo>
                      <a:lnTo>
                        <a:pt x="1105" y="20"/>
                      </a:lnTo>
                      <a:lnTo>
                        <a:pt x="1107" y="18"/>
                      </a:lnTo>
                      <a:lnTo>
                        <a:pt x="1114" y="16"/>
                      </a:lnTo>
                      <a:lnTo>
                        <a:pt x="1116" y="14"/>
                      </a:lnTo>
                      <a:lnTo>
                        <a:pt x="1118" y="14"/>
                      </a:lnTo>
                      <a:lnTo>
                        <a:pt x="1118" y="20"/>
                      </a:lnTo>
                      <a:lnTo>
                        <a:pt x="1118" y="23"/>
                      </a:lnTo>
                      <a:lnTo>
                        <a:pt x="1123" y="16"/>
                      </a:lnTo>
                      <a:lnTo>
                        <a:pt x="1129" y="16"/>
                      </a:lnTo>
                      <a:lnTo>
                        <a:pt x="1129" y="14"/>
                      </a:lnTo>
                      <a:lnTo>
                        <a:pt x="1127" y="11"/>
                      </a:lnTo>
                      <a:lnTo>
                        <a:pt x="1125" y="14"/>
                      </a:lnTo>
                      <a:lnTo>
                        <a:pt x="1123" y="14"/>
                      </a:lnTo>
                      <a:lnTo>
                        <a:pt x="1120" y="5"/>
                      </a:lnTo>
                      <a:lnTo>
                        <a:pt x="1123" y="7"/>
                      </a:lnTo>
                      <a:lnTo>
                        <a:pt x="1129" y="7"/>
                      </a:lnTo>
                      <a:lnTo>
                        <a:pt x="1129" y="0"/>
                      </a:lnTo>
                      <a:lnTo>
                        <a:pt x="1136" y="3"/>
                      </a:lnTo>
                      <a:lnTo>
                        <a:pt x="1134" y="7"/>
                      </a:lnTo>
                      <a:lnTo>
                        <a:pt x="1143" y="14"/>
                      </a:lnTo>
                      <a:lnTo>
                        <a:pt x="1143" y="16"/>
                      </a:lnTo>
                      <a:lnTo>
                        <a:pt x="1134" y="27"/>
                      </a:lnTo>
                      <a:lnTo>
                        <a:pt x="1129" y="29"/>
                      </a:lnTo>
                      <a:lnTo>
                        <a:pt x="1131" y="29"/>
                      </a:lnTo>
                      <a:lnTo>
                        <a:pt x="1131" y="31"/>
                      </a:lnTo>
                      <a:lnTo>
                        <a:pt x="1118" y="43"/>
                      </a:lnTo>
                      <a:lnTo>
                        <a:pt x="1118" y="40"/>
                      </a:lnTo>
                      <a:lnTo>
                        <a:pt x="1118" y="47"/>
                      </a:lnTo>
                      <a:lnTo>
                        <a:pt x="1114" y="49"/>
                      </a:lnTo>
                      <a:lnTo>
                        <a:pt x="1114" y="54"/>
                      </a:lnTo>
                      <a:lnTo>
                        <a:pt x="1102" y="65"/>
                      </a:lnTo>
                      <a:lnTo>
                        <a:pt x="1098" y="69"/>
                      </a:lnTo>
                      <a:lnTo>
                        <a:pt x="1098" y="71"/>
                      </a:lnTo>
                      <a:lnTo>
                        <a:pt x="1089" y="80"/>
                      </a:lnTo>
                      <a:lnTo>
                        <a:pt x="1085" y="85"/>
                      </a:lnTo>
                      <a:lnTo>
                        <a:pt x="1082" y="87"/>
                      </a:lnTo>
                      <a:lnTo>
                        <a:pt x="1085" y="85"/>
                      </a:lnTo>
                      <a:lnTo>
                        <a:pt x="1085" y="87"/>
                      </a:lnTo>
                      <a:lnTo>
                        <a:pt x="1065" y="105"/>
                      </a:lnTo>
                      <a:lnTo>
                        <a:pt x="1056" y="114"/>
                      </a:lnTo>
                      <a:lnTo>
                        <a:pt x="1053" y="116"/>
                      </a:lnTo>
                      <a:lnTo>
                        <a:pt x="1053" y="120"/>
                      </a:lnTo>
                      <a:lnTo>
                        <a:pt x="1053" y="122"/>
                      </a:lnTo>
                      <a:lnTo>
                        <a:pt x="1045" y="127"/>
                      </a:lnTo>
                      <a:lnTo>
                        <a:pt x="1027" y="136"/>
                      </a:lnTo>
                      <a:lnTo>
                        <a:pt x="1020" y="138"/>
                      </a:lnTo>
                      <a:lnTo>
                        <a:pt x="1016" y="140"/>
                      </a:lnTo>
                      <a:lnTo>
                        <a:pt x="1004" y="145"/>
                      </a:lnTo>
                      <a:lnTo>
                        <a:pt x="993" y="151"/>
                      </a:lnTo>
                      <a:lnTo>
                        <a:pt x="973" y="162"/>
                      </a:lnTo>
                      <a:lnTo>
                        <a:pt x="971" y="167"/>
                      </a:lnTo>
                      <a:lnTo>
                        <a:pt x="971" y="169"/>
                      </a:lnTo>
                      <a:lnTo>
                        <a:pt x="967" y="174"/>
                      </a:lnTo>
                      <a:lnTo>
                        <a:pt x="958" y="180"/>
                      </a:lnTo>
                      <a:lnTo>
                        <a:pt x="958" y="178"/>
                      </a:lnTo>
                      <a:lnTo>
                        <a:pt x="958" y="182"/>
                      </a:lnTo>
                      <a:lnTo>
                        <a:pt x="951" y="189"/>
                      </a:lnTo>
                      <a:lnTo>
                        <a:pt x="951" y="194"/>
                      </a:lnTo>
                      <a:lnTo>
                        <a:pt x="947" y="198"/>
                      </a:lnTo>
                      <a:lnTo>
                        <a:pt x="942" y="202"/>
                      </a:lnTo>
                      <a:lnTo>
                        <a:pt x="942" y="205"/>
                      </a:lnTo>
                      <a:lnTo>
                        <a:pt x="935" y="209"/>
                      </a:lnTo>
                      <a:lnTo>
                        <a:pt x="935" y="211"/>
                      </a:lnTo>
                      <a:lnTo>
                        <a:pt x="935" y="209"/>
                      </a:lnTo>
                      <a:lnTo>
                        <a:pt x="933" y="211"/>
                      </a:lnTo>
                      <a:lnTo>
                        <a:pt x="931" y="207"/>
                      </a:lnTo>
                      <a:lnTo>
                        <a:pt x="929" y="207"/>
                      </a:lnTo>
                      <a:lnTo>
                        <a:pt x="933" y="211"/>
                      </a:lnTo>
                      <a:lnTo>
                        <a:pt x="935" y="211"/>
                      </a:lnTo>
                      <a:lnTo>
                        <a:pt x="933" y="211"/>
                      </a:lnTo>
                      <a:lnTo>
                        <a:pt x="926" y="218"/>
                      </a:lnTo>
                      <a:lnTo>
                        <a:pt x="926" y="222"/>
                      </a:lnTo>
                      <a:lnTo>
                        <a:pt x="922" y="225"/>
                      </a:lnTo>
                      <a:lnTo>
                        <a:pt x="918" y="227"/>
                      </a:lnTo>
                      <a:lnTo>
                        <a:pt x="915" y="229"/>
                      </a:lnTo>
                      <a:lnTo>
                        <a:pt x="898" y="236"/>
                      </a:lnTo>
                      <a:lnTo>
                        <a:pt x="893" y="238"/>
                      </a:lnTo>
                      <a:lnTo>
                        <a:pt x="891" y="240"/>
                      </a:lnTo>
                      <a:lnTo>
                        <a:pt x="873" y="249"/>
                      </a:lnTo>
                      <a:lnTo>
                        <a:pt x="875" y="247"/>
                      </a:lnTo>
                      <a:lnTo>
                        <a:pt x="873" y="249"/>
                      </a:lnTo>
                      <a:lnTo>
                        <a:pt x="855" y="258"/>
                      </a:lnTo>
                      <a:lnTo>
                        <a:pt x="837" y="267"/>
                      </a:lnTo>
                      <a:lnTo>
                        <a:pt x="835" y="267"/>
                      </a:lnTo>
                      <a:lnTo>
                        <a:pt x="817" y="280"/>
                      </a:lnTo>
                      <a:lnTo>
                        <a:pt x="802" y="293"/>
                      </a:lnTo>
                      <a:lnTo>
                        <a:pt x="802" y="291"/>
                      </a:lnTo>
                      <a:lnTo>
                        <a:pt x="802" y="293"/>
                      </a:lnTo>
                      <a:lnTo>
                        <a:pt x="800" y="296"/>
                      </a:lnTo>
                      <a:lnTo>
                        <a:pt x="800" y="293"/>
                      </a:lnTo>
                      <a:lnTo>
                        <a:pt x="791" y="305"/>
                      </a:lnTo>
                      <a:lnTo>
                        <a:pt x="788" y="309"/>
                      </a:lnTo>
                      <a:lnTo>
                        <a:pt x="791" y="311"/>
                      </a:lnTo>
                      <a:lnTo>
                        <a:pt x="788" y="311"/>
                      </a:lnTo>
                      <a:lnTo>
                        <a:pt x="791" y="311"/>
                      </a:lnTo>
                      <a:lnTo>
                        <a:pt x="788" y="313"/>
                      </a:lnTo>
                      <a:lnTo>
                        <a:pt x="788" y="318"/>
                      </a:lnTo>
                      <a:lnTo>
                        <a:pt x="784" y="318"/>
                      </a:lnTo>
                      <a:lnTo>
                        <a:pt x="786" y="325"/>
                      </a:lnTo>
                      <a:lnTo>
                        <a:pt x="788" y="327"/>
                      </a:lnTo>
                      <a:lnTo>
                        <a:pt x="791" y="327"/>
                      </a:lnTo>
                      <a:lnTo>
                        <a:pt x="793" y="327"/>
                      </a:lnTo>
                      <a:lnTo>
                        <a:pt x="793" y="329"/>
                      </a:lnTo>
                      <a:lnTo>
                        <a:pt x="793" y="331"/>
                      </a:lnTo>
                      <a:lnTo>
                        <a:pt x="795" y="329"/>
                      </a:lnTo>
                      <a:lnTo>
                        <a:pt x="800" y="329"/>
                      </a:lnTo>
                      <a:lnTo>
                        <a:pt x="802" y="322"/>
                      </a:lnTo>
                      <a:lnTo>
                        <a:pt x="800" y="316"/>
                      </a:lnTo>
                      <a:lnTo>
                        <a:pt x="795" y="309"/>
                      </a:lnTo>
                      <a:lnTo>
                        <a:pt x="797" y="311"/>
                      </a:lnTo>
                      <a:lnTo>
                        <a:pt x="800" y="313"/>
                      </a:lnTo>
                      <a:lnTo>
                        <a:pt x="802" y="322"/>
                      </a:lnTo>
                      <a:lnTo>
                        <a:pt x="797" y="347"/>
                      </a:lnTo>
                      <a:lnTo>
                        <a:pt x="793" y="347"/>
                      </a:lnTo>
                      <a:lnTo>
                        <a:pt x="793" y="349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5" name="Freeform 654"/>
                <p:cNvSpPr>
                  <a:spLocks/>
                </p:cNvSpPr>
                <p:nvPr/>
              </p:nvSpPr>
              <p:spPr bwMode="auto">
                <a:xfrm>
                  <a:off x="3039" y="34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6" name="Freeform 655"/>
                <p:cNvSpPr>
                  <a:spLocks/>
                </p:cNvSpPr>
                <p:nvPr/>
              </p:nvSpPr>
              <p:spPr bwMode="auto">
                <a:xfrm>
                  <a:off x="3030" y="346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7" name="Freeform 656"/>
                <p:cNvSpPr>
                  <a:spLocks/>
                </p:cNvSpPr>
                <p:nvPr/>
              </p:nvSpPr>
              <p:spPr bwMode="auto">
                <a:xfrm>
                  <a:off x="3037" y="34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8" name="Freeform 657"/>
                <p:cNvSpPr>
                  <a:spLocks/>
                </p:cNvSpPr>
                <p:nvPr/>
              </p:nvSpPr>
              <p:spPr bwMode="auto">
                <a:xfrm>
                  <a:off x="3026" y="346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49" name="Freeform 658"/>
                <p:cNvSpPr>
                  <a:spLocks/>
                </p:cNvSpPr>
                <p:nvPr/>
              </p:nvSpPr>
              <p:spPr bwMode="auto">
                <a:xfrm>
                  <a:off x="3024" y="346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0" name="Freeform 659"/>
                <p:cNvSpPr>
                  <a:spLocks/>
                </p:cNvSpPr>
                <p:nvPr/>
              </p:nvSpPr>
              <p:spPr bwMode="auto">
                <a:xfrm>
                  <a:off x="3006" y="34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1" name="Freeform 660"/>
                <p:cNvSpPr>
                  <a:spLocks/>
                </p:cNvSpPr>
                <p:nvPr/>
              </p:nvSpPr>
              <p:spPr bwMode="auto">
                <a:xfrm>
                  <a:off x="3017" y="3449"/>
                  <a:ext cx="7" cy="9"/>
                </a:xfrm>
                <a:custGeom>
                  <a:avLst/>
                  <a:gdLst>
                    <a:gd name="T0" fmla="*/ 4 w 7"/>
                    <a:gd name="T1" fmla="*/ 0 h 9"/>
                    <a:gd name="T2" fmla="*/ 2 w 7"/>
                    <a:gd name="T3" fmla="*/ 0 h 9"/>
                    <a:gd name="T4" fmla="*/ 4 w 7"/>
                    <a:gd name="T5" fmla="*/ 2 h 9"/>
                    <a:gd name="T6" fmla="*/ 7 w 7"/>
                    <a:gd name="T7" fmla="*/ 4 h 9"/>
                    <a:gd name="T8" fmla="*/ 4 w 7"/>
                    <a:gd name="T9" fmla="*/ 9 h 9"/>
                    <a:gd name="T10" fmla="*/ 2 w 7"/>
                    <a:gd name="T11" fmla="*/ 9 h 9"/>
                    <a:gd name="T12" fmla="*/ 2 w 7"/>
                    <a:gd name="T13" fmla="*/ 7 h 9"/>
                    <a:gd name="T14" fmla="*/ 0 w 7"/>
                    <a:gd name="T15" fmla="*/ 4 h 9"/>
                    <a:gd name="T16" fmla="*/ 4 w 7"/>
                    <a:gd name="T17" fmla="*/ 4 h 9"/>
                    <a:gd name="T18" fmla="*/ 0 w 7"/>
                    <a:gd name="T19" fmla="*/ 2 h 9"/>
                    <a:gd name="T20" fmla="*/ 0 w 7"/>
                    <a:gd name="T21" fmla="*/ 4 h 9"/>
                    <a:gd name="T22" fmla="*/ 0 w 7"/>
                    <a:gd name="T23" fmla="*/ 2 h 9"/>
                    <a:gd name="T24" fmla="*/ 2 w 7"/>
                    <a:gd name="T25" fmla="*/ 0 h 9"/>
                    <a:gd name="T26" fmla="*/ 4 w 7"/>
                    <a:gd name="T2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2" name="Freeform 661"/>
                <p:cNvSpPr>
                  <a:spLocks/>
                </p:cNvSpPr>
                <p:nvPr/>
              </p:nvSpPr>
              <p:spPr bwMode="auto">
                <a:xfrm>
                  <a:off x="3013" y="344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3" name="Freeform 662"/>
                <p:cNvSpPr>
                  <a:spLocks/>
                </p:cNvSpPr>
                <p:nvPr/>
              </p:nvSpPr>
              <p:spPr bwMode="auto">
                <a:xfrm>
                  <a:off x="3013" y="3444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2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4" name="Freeform 663"/>
                <p:cNvSpPr>
                  <a:spLocks/>
                </p:cNvSpPr>
                <p:nvPr/>
              </p:nvSpPr>
              <p:spPr bwMode="auto">
                <a:xfrm>
                  <a:off x="3015" y="344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5" name="Freeform 664"/>
                <p:cNvSpPr>
                  <a:spLocks/>
                </p:cNvSpPr>
                <p:nvPr/>
              </p:nvSpPr>
              <p:spPr bwMode="auto">
                <a:xfrm>
                  <a:off x="3028" y="318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6" name="Freeform 665"/>
                <p:cNvSpPr>
                  <a:spLocks/>
                </p:cNvSpPr>
                <p:nvPr/>
              </p:nvSpPr>
              <p:spPr bwMode="auto">
                <a:xfrm>
                  <a:off x="3144" y="314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7" name="Freeform 666"/>
                <p:cNvSpPr>
                  <a:spLocks/>
                </p:cNvSpPr>
                <p:nvPr/>
              </p:nvSpPr>
              <p:spPr bwMode="auto">
                <a:xfrm>
                  <a:off x="3111" y="31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8" name="Freeform 667"/>
                <p:cNvSpPr>
                  <a:spLocks/>
                </p:cNvSpPr>
                <p:nvPr/>
              </p:nvSpPr>
              <p:spPr bwMode="auto">
                <a:xfrm>
                  <a:off x="3111" y="312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59" name="Freeform 668"/>
                <p:cNvSpPr>
                  <a:spLocks/>
                </p:cNvSpPr>
                <p:nvPr/>
              </p:nvSpPr>
              <p:spPr bwMode="auto">
                <a:xfrm>
                  <a:off x="3108" y="3129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0" name="Freeform 669"/>
                <p:cNvSpPr>
                  <a:spLocks/>
                </p:cNvSpPr>
                <p:nvPr/>
              </p:nvSpPr>
              <p:spPr bwMode="auto">
                <a:xfrm>
                  <a:off x="3215" y="3058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5 w 5"/>
                    <a:gd name="T3" fmla="*/ 2 h 2"/>
                    <a:gd name="T4" fmla="*/ 0 w 5"/>
                    <a:gd name="T5" fmla="*/ 0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1" name="Freeform 670"/>
                <p:cNvSpPr>
                  <a:spLocks/>
                </p:cNvSpPr>
                <p:nvPr/>
              </p:nvSpPr>
              <p:spPr bwMode="auto">
                <a:xfrm>
                  <a:off x="3329" y="302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2" name="Freeform 671"/>
                <p:cNvSpPr>
                  <a:spLocks/>
                </p:cNvSpPr>
                <p:nvPr/>
              </p:nvSpPr>
              <p:spPr bwMode="auto">
                <a:xfrm>
                  <a:off x="3322" y="3011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3" name="Freeform 672"/>
                <p:cNvSpPr>
                  <a:spLocks/>
                </p:cNvSpPr>
                <p:nvPr/>
              </p:nvSpPr>
              <p:spPr bwMode="auto">
                <a:xfrm>
                  <a:off x="3327" y="300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4" name="Freeform 673"/>
                <p:cNvSpPr>
                  <a:spLocks/>
                </p:cNvSpPr>
                <p:nvPr/>
              </p:nvSpPr>
              <p:spPr bwMode="auto">
                <a:xfrm>
                  <a:off x="3329" y="300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5" name="Freeform 674"/>
                <p:cNvSpPr>
                  <a:spLocks/>
                </p:cNvSpPr>
                <p:nvPr/>
              </p:nvSpPr>
              <p:spPr bwMode="auto">
                <a:xfrm>
                  <a:off x="3322" y="3005"/>
                  <a:ext cx="16" cy="18"/>
                </a:xfrm>
                <a:custGeom>
                  <a:avLst/>
                  <a:gdLst>
                    <a:gd name="T0" fmla="*/ 11 w 16"/>
                    <a:gd name="T1" fmla="*/ 0 h 18"/>
                    <a:gd name="T2" fmla="*/ 11 w 16"/>
                    <a:gd name="T3" fmla="*/ 4 h 18"/>
                    <a:gd name="T4" fmla="*/ 11 w 16"/>
                    <a:gd name="T5" fmla="*/ 6 h 18"/>
                    <a:gd name="T6" fmla="*/ 14 w 16"/>
                    <a:gd name="T7" fmla="*/ 4 h 18"/>
                    <a:gd name="T8" fmla="*/ 11 w 16"/>
                    <a:gd name="T9" fmla="*/ 2 h 18"/>
                    <a:gd name="T10" fmla="*/ 14 w 16"/>
                    <a:gd name="T11" fmla="*/ 2 h 18"/>
                    <a:gd name="T12" fmla="*/ 16 w 16"/>
                    <a:gd name="T13" fmla="*/ 2 h 18"/>
                    <a:gd name="T14" fmla="*/ 14 w 16"/>
                    <a:gd name="T15" fmla="*/ 0 h 18"/>
                    <a:gd name="T16" fmla="*/ 16 w 16"/>
                    <a:gd name="T17" fmla="*/ 2 h 18"/>
                    <a:gd name="T18" fmla="*/ 9 w 16"/>
                    <a:gd name="T19" fmla="*/ 9 h 18"/>
                    <a:gd name="T20" fmla="*/ 9 w 16"/>
                    <a:gd name="T21" fmla="*/ 15 h 18"/>
                    <a:gd name="T22" fmla="*/ 7 w 16"/>
                    <a:gd name="T23" fmla="*/ 11 h 18"/>
                    <a:gd name="T24" fmla="*/ 9 w 16"/>
                    <a:gd name="T25" fmla="*/ 15 h 18"/>
                    <a:gd name="T26" fmla="*/ 7 w 16"/>
                    <a:gd name="T27" fmla="*/ 18 h 18"/>
                    <a:gd name="T28" fmla="*/ 5 w 16"/>
                    <a:gd name="T29" fmla="*/ 18 h 18"/>
                    <a:gd name="T30" fmla="*/ 2 w 16"/>
                    <a:gd name="T31" fmla="*/ 13 h 18"/>
                    <a:gd name="T32" fmla="*/ 0 w 16"/>
                    <a:gd name="T33" fmla="*/ 11 h 18"/>
                    <a:gd name="T34" fmla="*/ 0 w 16"/>
                    <a:gd name="T35" fmla="*/ 9 h 18"/>
                    <a:gd name="T36" fmla="*/ 0 w 16"/>
                    <a:gd name="T37" fmla="*/ 6 h 18"/>
                    <a:gd name="T38" fmla="*/ 7 w 16"/>
                    <a:gd name="T39" fmla="*/ 4 h 18"/>
                    <a:gd name="T40" fmla="*/ 11 w 16"/>
                    <a:gd name="T4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6" h="18">
                      <a:moveTo>
                        <a:pt x="11" y="0"/>
                      </a:move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4" y="4"/>
                      </a:lnTo>
                      <a:lnTo>
                        <a:pt x="11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6" y="2"/>
                      </a:lnTo>
                      <a:lnTo>
                        <a:pt x="9" y="9"/>
                      </a:lnTo>
                      <a:lnTo>
                        <a:pt x="9" y="15"/>
                      </a:lnTo>
                      <a:lnTo>
                        <a:pt x="7" y="11"/>
                      </a:lnTo>
                      <a:lnTo>
                        <a:pt x="9" y="15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2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7" y="4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6" name="Freeform 675"/>
                <p:cNvSpPr>
                  <a:spLocks/>
                </p:cNvSpPr>
                <p:nvPr/>
              </p:nvSpPr>
              <p:spPr bwMode="auto">
                <a:xfrm>
                  <a:off x="3451" y="2885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7" name="Freeform 676"/>
                <p:cNvSpPr>
                  <a:spLocks/>
                </p:cNvSpPr>
                <p:nvPr/>
              </p:nvSpPr>
              <p:spPr bwMode="auto">
                <a:xfrm>
                  <a:off x="2536" y="2718"/>
                  <a:ext cx="909" cy="873"/>
                </a:xfrm>
                <a:custGeom>
                  <a:avLst/>
                  <a:gdLst>
                    <a:gd name="T0" fmla="*/ 791 w 909"/>
                    <a:gd name="T1" fmla="*/ 305 h 873"/>
                    <a:gd name="T2" fmla="*/ 684 w 909"/>
                    <a:gd name="T3" fmla="*/ 340 h 873"/>
                    <a:gd name="T4" fmla="*/ 632 w 909"/>
                    <a:gd name="T5" fmla="*/ 376 h 873"/>
                    <a:gd name="T6" fmla="*/ 579 w 909"/>
                    <a:gd name="T7" fmla="*/ 429 h 873"/>
                    <a:gd name="T8" fmla="*/ 477 w 909"/>
                    <a:gd name="T9" fmla="*/ 489 h 873"/>
                    <a:gd name="T10" fmla="*/ 479 w 909"/>
                    <a:gd name="T11" fmla="*/ 571 h 873"/>
                    <a:gd name="T12" fmla="*/ 485 w 909"/>
                    <a:gd name="T13" fmla="*/ 671 h 873"/>
                    <a:gd name="T14" fmla="*/ 490 w 909"/>
                    <a:gd name="T15" fmla="*/ 724 h 873"/>
                    <a:gd name="T16" fmla="*/ 481 w 909"/>
                    <a:gd name="T17" fmla="*/ 726 h 873"/>
                    <a:gd name="T18" fmla="*/ 481 w 909"/>
                    <a:gd name="T19" fmla="*/ 746 h 873"/>
                    <a:gd name="T20" fmla="*/ 501 w 909"/>
                    <a:gd name="T21" fmla="*/ 755 h 873"/>
                    <a:gd name="T22" fmla="*/ 463 w 909"/>
                    <a:gd name="T23" fmla="*/ 753 h 873"/>
                    <a:gd name="T24" fmla="*/ 423 w 909"/>
                    <a:gd name="T25" fmla="*/ 780 h 873"/>
                    <a:gd name="T26" fmla="*/ 399 w 909"/>
                    <a:gd name="T27" fmla="*/ 780 h 873"/>
                    <a:gd name="T28" fmla="*/ 365 w 909"/>
                    <a:gd name="T29" fmla="*/ 804 h 873"/>
                    <a:gd name="T30" fmla="*/ 330 w 909"/>
                    <a:gd name="T31" fmla="*/ 818 h 873"/>
                    <a:gd name="T32" fmla="*/ 278 w 909"/>
                    <a:gd name="T33" fmla="*/ 811 h 873"/>
                    <a:gd name="T34" fmla="*/ 256 w 909"/>
                    <a:gd name="T35" fmla="*/ 864 h 873"/>
                    <a:gd name="T36" fmla="*/ 229 w 909"/>
                    <a:gd name="T37" fmla="*/ 873 h 873"/>
                    <a:gd name="T38" fmla="*/ 225 w 909"/>
                    <a:gd name="T39" fmla="*/ 838 h 873"/>
                    <a:gd name="T40" fmla="*/ 243 w 909"/>
                    <a:gd name="T41" fmla="*/ 813 h 873"/>
                    <a:gd name="T42" fmla="*/ 256 w 909"/>
                    <a:gd name="T43" fmla="*/ 780 h 873"/>
                    <a:gd name="T44" fmla="*/ 229 w 909"/>
                    <a:gd name="T45" fmla="*/ 749 h 873"/>
                    <a:gd name="T46" fmla="*/ 185 w 909"/>
                    <a:gd name="T47" fmla="*/ 724 h 873"/>
                    <a:gd name="T48" fmla="*/ 169 w 909"/>
                    <a:gd name="T49" fmla="*/ 693 h 873"/>
                    <a:gd name="T50" fmla="*/ 145 w 909"/>
                    <a:gd name="T51" fmla="*/ 702 h 873"/>
                    <a:gd name="T52" fmla="*/ 109 w 909"/>
                    <a:gd name="T53" fmla="*/ 713 h 873"/>
                    <a:gd name="T54" fmla="*/ 93 w 909"/>
                    <a:gd name="T55" fmla="*/ 706 h 873"/>
                    <a:gd name="T56" fmla="*/ 60 w 909"/>
                    <a:gd name="T57" fmla="*/ 689 h 873"/>
                    <a:gd name="T58" fmla="*/ 31 w 909"/>
                    <a:gd name="T59" fmla="*/ 706 h 873"/>
                    <a:gd name="T60" fmla="*/ 24 w 909"/>
                    <a:gd name="T61" fmla="*/ 658 h 873"/>
                    <a:gd name="T62" fmla="*/ 53 w 909"/>
                    <a:gd name="T63" fmla="*/ 675 h 873"/>
                    <a:gd name="T64" fmla="*/ 96 w 909"/>
                    <a:gd name="T65" fmla="*/ 689 h 873"/>
                    <a:gd name="T66" fmla="*/ 100 w 909"/>
                    <a:gd name="T67" fmla="*/ 653 h 873"/>
                    <a:gd name="T68" fmla="*/ 93 w 909"/>
                    <a:gd name="T69" fmla="*/ 647 h 873"/>
                    <a:gd name="T70" fmla="*/ 42 w 909"/>
                    <a:gd name="T71" fmla="*/ 642 h 873"/>
                    <a:gd name="T72" fmla="*/ 9 w 909"/>
                    <a:gd name="T73" fmla="*/ 602 h 873"/>
                    <a:gd name="T74" fmla="*/ 9 w 909"/>
                    <a:gd name="T75" fmla="*/ 540 h 873"/>
                    <a:gd name="T76" fmla="*/ 49 w 909"/>
                    <a:gd name="T77" fmla="*/ 529 h 873"/>
                    <a:gd name="T78" fmla="*/ 42 w 909"/>
                    <a:gd name="T79" fmla="*/ 484 h 873"/>
                    <a:gd name="T80" fmla="*/ 44 w 909"/>
                    <a:gd name="T81" fmla="*/ 433 h 873"/>
                    <a:gd name="T82" fmla="*/ 118 w 909"/>
                    <a:gd name="T83" fmla="*/ 404 h 873"/>
                    <a:gd name="T84" fmla="*/ 185 w 909"/>
                    <a:gd name="T85" fmla="*/ 409 h 873"/>
                    <a:gd name="T86" fmla="*/ 263 w 909"/>
                    <a:gd name="T87" fmla="*/ 378 h 873"/>
                    <a:gd name="T88" fmla="*/ 309 w 909"/>
                    <a:gd name="T89" fmla="*/ 362 h 873"/>
                    <a:gd name="T90" fmla="*/ 399 w 909"/>
                    <a:gd name="T91" fmla="*/ 300 h 873"/>
                    <a:gd name="T92" fmla="*/ 461 w 909"/>
                    <a:gd name="T93" fmla="*/ 269 h 873"/>
                    <a:gd name="T94" fmla="*/ 514 w 909"/>
                    <a:gd name="T95" fmla="*/ 269 h 873"/>
                    <a:gd name="T96" fmla="*/ 539 w 909"/>
                    <a:gd name="T97" fmla="*/ 256 h 873"/>
                    <a:gd name="T98" fmla="*/ 541 w 909"/>
                    <a:gd name="T99" fmla="*/ 231 h 873"/>
                    <a:gd name="T100" fmla="*/ 592 w 909"/>
                    <a:gd name="T101" fmla="*/ 220 h 873"/>
                    <a:gd name="T102" fmla="*/ 659 w 909"/>
                    <a:gd name="T103" fmla="*/ 198 h 873"/>
                    <a:gd name="T104" fmla="*/ 717 w 909"/>
                    <a:gd name="T105" fmla="*/ 129 h 873"/>
                    <a:gd name="T106" fmla="*/ 775 w 909"/>
                    <a:gd name="T107" fmla="*/ 105 h 873"/>
                    <a:gd name="T108" fmla="*/ 800 w 909"/>
                    <a:gd name="T109" fmla="*/ 82 h 873"/>
                    <a:gd name="T110" fmla="*/ 817 w 909"/>
                    <a:gd name="T111" fmla="*/ 34 h 873"/>
                    <a:gd name="T112" fmla="*/ 835 w 909"/>
                    <a:gd name="T113" fmla="*/ 60 h 873"/>
                    <a:gd name="T114" fmla="*/ 862 w 909"/>
                    <a:gd name="T115" fmla="*/ 49 h 873"/>
                    <a:gd name="T116" fmla="*/ 900 w 909"/>
                    <a:gd name="T117" fmla="*/ 51 h 873"/>
                    <a:gd name="T118" fmla="*/ 895 w 909"/>
                    <a:gd name="T119" fmla="*/ 18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9" h="873">
                      <a:moveTo>
                        <a:pt x="793" y="289"/>
                      </a:moveTo>
                      <a:lnTo>
                        <a:pt x="793" y="287"/>
                      </a:lnTo>
                      <a:lnTo>
                        <a:pt x="791" y="285"/>
                      </a:lnTo>
                      <a:lnTo>
                        <a:pt x="788" y="289"/>
                      </a:lnTo>
                      <a:lnTo>
                        <a:pt x="779" y="289"/>
                      </a:lnTo>
                      <a:lnTo>
                        <a:pt x="779" y="287"/>
                      </a:lnTo>
                      <a:lnTo>
                        <a:pt x="779" y="285"/>
                      </a:lnTo>
                      <a:lnTo>
                        <a:pt x="775" y="287"/>
                      </a:lnTo>
                      <a:lnTo>
                        <a:pt x="773" y="287"/>
                      </a:lnTo>
                      <a:lnTo>
                        <a:pt x="777" y="289"/>
                      </a:lnTo>
                      <a:lnTo>
                        <a:pt x="779" y="289"/>
                      </a:lnTo>
                      <a:lnTo>
                        <a:pt x="786" y="293"/>
                      </a:lnTo>
                      <a:lnTo>
                        <a:pt x="786" y="300"/>
                      </a:lnTo>
                      <a:lnTo>
                        <a:pt x="788" y="300"/>
                      </a:lnTo>
                      <a:lnTo>
                        <a:pt x="791" y="305"/>
                      </a:lnTo>
                      <a:lnTo>
                        <a:pt x="786" y="307"/>
                      </a:lnTo>
                      <a:lnTo>
                        <a:pt x="791" y="305"/>
                      </a:lnTo>
                      <a:lnTo>
                        <a:pt x="793" y="307"/>
                      </a:lnTo>
                      <a:lnTo>
                        <a:pt x="791" y="309"/>
                      </a:lnTo>
                      <a:lnTo>
                        <a:pt x="786" y="311"/>
                      </a:lnTo>
                      <a:lnTo>
                        <a:pt x="791" y="311"/>
                      </a:lnTo>
                      <a:lnTo>
                        <a:pt x="793" y="309"/>
                      </a:lnTo>
                      <a:lnTo>
                        <a:pt x="793" y="311"/>
                      </a:lnTo>
                      <a:lnTo>
                        <a:pt x="782" y="313"/>
                      </a:lnTo>
                      <a:lnTo>
                        <a:pt x="766" y="322"/>
                      </a:lnTo>
                      <a:lnTo>
                        <a:pt x="764" y="322"/>
                      </a:lnTo>
                      <a:lnTo>
                        <a:pt x="753" y="327"/>
                      </a:lnTo>
                      <a:lnTo>
                        <a:pt x="753" y="329"/>
                      </a:lnTo>
                      <a:lnTo>
                        <a:pt x="742" y="336"/>
                      </a:lnTo>
                      <a:lnTo>
                        <a:pt x="728" y="338"/>
                      </a:lnTo>
                      <a:lnTo>
                        <a:pt x="708" y="347"/>
                      </a:lnTo>
                      <a:lnTo>
                        <a:pt x="704" y="344"/>
                      </a:lnTo>
                      <a:lnTo>
                        <a:pt x="686" y="342"/>
                      </a:lnTo>
                      <a:lnTo>
                        <a:pt x="684" y="340"/>
                      </a:lnTo>
                      <a:lnTo>
                        <a:pt x="664" y="342"/>
                      </a:lnTo>
                      <a:lnTo>
                        <a:pt x="664" y="340"/>
                      </a:lnTo>
                      <a:lnTo>
                        <a:pt x="664" y="342"/>
                      </a:lnTo>
                      <a:lnTo>
                        <a:pt x="661" y="342"/>
                      </a:lnTo>
                      <a:lnTo>
                        <a:pt x="661" y="340"/>
                      </a:lnTo>
                      <a:lnTo>
                        <a:pt x="659" y="340"/>
                      </a:lnTo>
                      <a:lnTo>
                        <a:pt x="655" y="344"/>
                      </a:lnTo>
                      <a:lnTo>
                        <a:pt x="659" y="340"/>
                      </a:lnTo>
                      <a:lnTo>
                        <a:pt x="661" y="342"/>
                      </a:lnTo>
                      <a:lnTo>
                        <a:pt x="653" y="347"/>
                      </a:lnTo>
                      <a:lnTo>
                        <a:pt x="644" y="351"/>
                      </a:lnTo>
                      <a:lnTo>
                        <a:pt x="639" y="358"/>
                      </a:lnTo>
                      <a:lnTo>
                        <a:pt x="635" y="367"/>
                      </a:lnTo>
                      <a:lnTo>
                        <a:pt x="635" y="371"/>
                      </a:lnTo>
                      <a:lnTo>
                        <a:pt x="632" y="371"/>
                      </a:lnTo>
                      <a:lnTo>
                        <a:pt x="635" y="371"/>
                      </a:lnTo>
                      <a:lnTo>
                        <a:pt x="632" y="376"/>
                      </a:lnTo>
                      <a:lnTo>
                        <a:pt x="626" y="389"/>
                      </a:lnTo>
                      <a:lnTo>
                        <a:pt x="626" y="396"/>
                      </a:lnTo>
                      <a:lnTo>
                        <a:pt x="619" y="400"/>
                      </a:lnTo>
                      <a:lnTo>
                        <a:pt x="608" y="411"/>
                      </a:lnTo>
                      <a:lnTo>
                        <a:pt x="608" y="416"/>
                      </a:lnTo>
                      <a:lnTo>
                        <a:pt x="606" y="413"/>
                      </a:lnTo>
                      <a:lnTo>
                        <a:pt x="606" y="418"/>
                      </a:lnTo>
                      <a:lnTo>
                        <a:pt x="608" y="424"/>
                      </a:lnTo>
                      <a:lnTo>
                        <a:pt x="606" y="427"/>
                      </a:lnTo>
                      <a:lnTo>
                        <a:pt x="601" y="429"/>
                      </a:lnTo>
                      <a:lnTo>
                        <a:pt x="597" y="431"/>
                      </a:lnTo>
                      <a:lnTo>
                        <a:pt x="583" y="433"/>
                      </a:lnTo>
                      <a:lnTo>
                        <a:pt x="581" y="431"/>
                      </a:lnTo>
                      <a:lnTo>
                        <a:pt x="575" y="422"/>
                      </a:lnTo>
                      <a:lnTo>
                        <a:pt x="575" y="420"/>
                      </a:lnTo>
                      <a:lnTo>
                        <a:pt x="577" y="424"/>
                      </a:lnTo>
                      <a:lnTo>
                        <a:pt x="579" y="429"/>
                      </a:lnTo>
                      <a:lnTo>
                        <a:pt x="577" y="418"/>
                      </a:lnTo>
                      <a:lnTo>
                        <a:pt x="579" y="418"/>
                      </a:lnTo>
                      <a:lnTo>
                        <a:pt x="579" y="413"/>
                      </a:lnTo>
                      <a:lnTo>
                        <a:pt x="575" y="411"/>
                      </a:lnTo>
                      <a:lnTo>
                        <a:pt x="561" y="407"/>
                      </a:lnTo>
                      <a:lnTo>
                        <a:pt x="539" y="411"/>
                      </a:lnTo>
                      <a:lnTo>
                        <a:pt x="526" y="418"/>
                      </a:lnTo>
                      <a:lnTo>
                        <a:pt x="512" y="427"/>
                      </a:lnTo>
                      <a:lnTo>
                        <a:pt x="501" y="438"/>
                      </a:lnTo>
                      <a:lnTo>
                        <a:pt x="497" y="449"/>
                      </a:lnTo>
                      <a:lnTo>
                        <a:pt x="494" y="458"/>
                      </a:lnTo>
                      <a:lnTo>
                        <a:pt x="494" y="462"/>
                      </a:lnTo>
                      <a:lnTo>
                        <a:pt x="492" y="462"/>
                      </a:lnTo>
                      <a:lnTo>
                        <a:pt x="494" y="462"/>
                      </a:lnTo>
                      <a:lnTo>
                        <a:pt x="492" y="467"/>
                      </a:lnTo>
                      <a:lnTo>
                        <a:pt x="481" y="480"/>
                      </a:lnTo>
                      <a:lnTo>
                        <a:pt x="477" y="489"/>
                      </a:lnTo>
                      <a:lnTo>
                        <a:pt x="474" y="489"/>
                      </a:lnTo>
                      <a:lnTo>
                        <a:pt x="477" y="489"/>
                      </a:lnTo>
                      <a:lnTo>
                        <a:pt x="474" y="496"/>
                      </a:lnTo>
                      <a:lnTo>
                        <a:pt x="477" y="502"/>
                      </a:lnTo>
                      <a:lnTo>
                        <a:pt x="474" y="507"/>
                      </a:lnTo>
                      <a:lnTo>
                        <a:pt x="470" y="504"/>
                      </a:lnTo>
                      <a:lnTo>
                        <a:pt x="472" y="507"/>
                      </a:lnTo>
                      <a:lnTo>
                        <a:pt x="474" y="507"/>
                      </a:lnTo>
                      <a:lnTo>
                        <a:pt x="470" y="518"/>
                      </a:lnTo>
                      <a:lnTo>
                        <a:pt x="470" y="522"/>
                      </a:lnTo>
                      <a:lnTo>
                        <a:pt x="470" y="533"/>
                      </a:lnTo>
                      <a:lnTo>
                        <a:pt x="474" y="551"/>
                      </a:lnTo>
                      <a:lnTo>
                        <a:pt x="477" y="560"/>
                      </a:lnTo>
                      <a:lnTo>
                        <a:pt x="472" y="560"/>
                      </a:lnTo>
                      <a:lnTo>
                        <a:pt x="474" y="560"/>
                      </a:lnTo>
                      <a:lnTo>
                        <a:pt x="477" y="560"/>
                      </a:lnTo>
                      <a:lnTo>
                        <a:pt x="479" y="571"/>
                      </a:lnTo>
                      <a:lnTo>
                        <a:pt x="483" y="575"/>
                      </a:lnTo>
                      <a:lnTo>
                        <a:pt x="481" y="578"/>
                      </a:lnTo>
                      <a:lnTo>
                        <a:pt x="483" y="575"/>
                      </a:lnTo>
                      <a:lnTo>
                        <a:pt x="483" y="573"/>
                      </a:lnTo>
                      <a:lnTo>
                        <a:pt x="488" y="589"/>
                      </a:lnTo>
                      <a:lnTo>
                        <a:pt x="490" y="591"/>
                      </a:lnTo>
                      <a:lnTo>
                        <a:pt x="492" y="593"/>
                      </a:lnTo>
                      <a:lnTo>
                        <a:pt x="490" y="600"/>
                      </a:lnTo>
                      <a:lnTo>
                        <a:pt x="488" y="600"/>
                      </a:lnTo>
                      <a:lnTo>
                        <a:pt x="490" y="600"/>
                      </a:lnTo>
                      <a:lnTo>
                        <a:pt x="488" y="624"/>
                      </a:lnTo>
                      <a:lnTo>
                        <a:pt x="483" y="638"/>
                      </a:lnTo>
                      <a:lnTo>
                        <a:pt x="481" y="649"/>
                      </a:lnTo>
                      <a:lnTo>
                        <a:pt x="481" y="658"/>
                      </a:lnTo>
                      <a:lnTo>
                        <a:pt x="481" y="660"/>
                      </a:lnTo>
                      <a:lnTo>
                        <a:pt x="485" y="673"/>
                      </a:lnTo>
                      <a:lnTo>
                        <a:pt x="485" y="671"/>
                      </a:lnTo>
                      <a:lnTo>
                        <a:pt x="488" y="682"/>
                      </a:lnTo>
                      <a:lnTo>
                        <a:pt x="485" y="673"/>
                      </a:lnTo>
                      <a:lnTo>
                        <a:pt x="499" y="702"/>
                      </a:lnTo>
                      <a:lnTo>
                        <a:pt x="499" y="706"/>
                      </a:lnTo>
                      <a:lnTo>
                        <a:pt x="497" y="720"/>
                      </a:lnTo>
                      <a:lnTo>
                        <a:pt x="497" y="726"/>
                      </a:lnTo>
                      <a:lnTo>
                        <a:pt x="508" y="753"/>
                      </a:lnTo>
                      <a:lnTo>
                        <a:pt x="508" y="758"/>
                      </a:lnTo>
                      <a:lnTo>
                        <a:pt x="503" y="753"/>
                      </a:lnTo>
                      <a:lnTo>
                        <a:pt x="503" y="744"/>
                      </a:lnTo>
                      <a:lnTo>
                        <a:pt x="501" y="744"/>
                      </a:lnTo>
                      <a:lnTo>
                        <a:pt x="501" y="738"/>
                      </a:lnTo>
                      <a:lnTo>
                        <a:pt x="499" y="738"/>
                      </a:lnTo>
                      <a:lnTo>
                        <a:pt x="497" y="733"/>
                      </a:lnTo>
                      <a:lnTo>
                        <a:pt x="494" y="729"/>
                      </a:lnTo>
                      <a:lnTo>
                        <a:pt x="490" y="726"/>
                      </a:lnTo>
                      <a:lnTo>
                        <a:pt x="490" y="724"/>
                      </a:lnTo>
                      <a:lnTo>
                        <a:pt x="488" y="720"/>
                      </a:lnTo>
                      <a:lnTo>
                        <a:pt x="485" y="718"/>
                      </a:lnTo>
                      <a:lnTo>
                        <a:pt x="483" y="718"/>
                      </a:lnTo>
                      <a:lnTo>
                        <a:pt x="483" y="715"/>
                      </a:lnTo>
                      <a:lnTo>
                        <a:pt x="483" y="718"/>
                      </a:lnTo>
                      <a:lnTo>
                        <a:pt x="483" y="715"/>
                      </a:lnTo>
                      <a:lnTo>
                        <a:pt x="481" y="715"/>
                      </a:lnTo>
                      <a:lnTo>
                        <a:pt x="483" y="718"/>
                      </a:lnTo>
                      <a:lnTo>
                        <a:pt x="483" y="724"/>
                      </a:lnTo>
                      <a:lnTo>
                        <a:pt x="483" y="731"/>
                      </a:lnTo>
                      <a:lnTo>
                        <a:pt x="481" y="731"/>
                      </a:lnTo>
                      <a:lnTo>
                        <a:pt x="479" y="726"/>
                      </a:lnTo>
                      <a:lnTo>
                        <a:pt x="479" y="724"/>
                      </a:lnTo>
                      <a:lnTo>
                        <a:pt x="481" y="724"/>
                      </a:lnTo>
                      <a:lnTo>
                        <a:pt x="481" y="726"/>
                      </a:lnTo>
                      <a:lnTo>
                        <a:pt x="479" y="726"/>
                      </a:lnTo>
                      <a:lnTo>
                        <a:pt x="481" y="726"/>
                      </a:lnTo>
                      <a:lnTo>
                        <a:pt x="481" y="722"/>
                      </a:lnTo>
                      <a:lnTo>
                        <a:pt x="479" y="722"/>
                      </a:lnTo>
                      <a:lnTo>
                        <a:pt x="479" y="718"/>
                      </a:lnTo>
                      <a:lnTo>
                        <a:pt x="477" y="718"/>
                      </a:lnTo>
                      <a:lnTo>
                        <a:pt x="479" y="720"/>
                      </a:lnTo>
                      <a:lnTo>
                        <a:pt x="477" y="720"/>
                      </a:lnTo>
                      <a:lnTo>
                        <a:pt x="479" y="724"/>
                      </a:lnTo>
                      <a:lnTo>
                        <a:pt x="477" y="726"/>
                      </a:lnTo>
                      <a:lnTo>
                        <a:pt x="477" y="724"/>
                      </a:lnTo>
                      <a:lnTo>
                        <a:pt x="474" y="724"/>
                      </a:lnTo>
                      <a:lnTo>
                        <a:pt x="477" y="726"/>
                      </a:lnTo>
                      <a:lnTo>
                        <a:pt x="474" y="729"/>
                      </a:lnTo>
                      <a:lnTo>
                        <a:pt x="474" y="731"/>
                      </a:lnTo>
                      <a:lnTo>
                        <a:pt x="470" y="735"/>
                      </a:lnTo>
                      <a:lnTo>
                        <a:pt x="481" y="744"/>
                      </a:lnTo>
                      <a:lnTo>
                        <a:pt x="479" y="746"/>
                      </a:lnTo>
                      <a:lnTo>
                        <a:pt x="481" y="746"/>
                      </a:lnTo>
                      <a:lnTo>
                        <a:pt x="481" y="744"/>
                      </a:lnTo>
                      <a:lnTo>
                        <a:pt x="485" y="749"/>
                      </a:lnTo>
                      <a:lnTo>
                        <a:pt x="488" y="749"/>
                      </a:lnTo>
                      <a:lnTo>
                        <a:pt x="497" y="749"/>
                      </a:lnTo>
                      <a:lnTo>
                        <a:pt x="499" y="751"/>
                      </a:lnTo>
                      <a:lnTo>
                        <a:pt x="501" y="751"/>
                      </a:lnTo>
                      <a:lnTo>
                        <a:pt x="503" y="755"/>
                      </a:lnTo>
                      <a:lnTo>
                        <a:pt x="501" y="760"/>
                      </a:lnTo>
                      <a:lnTo>
                        <a:pt x="503" y="755"/>
                      </a:lnTo>
                      <a:lnTo>
                        <a:pt x="505" y="758"/>
                      </a:lnTo>
                      <a:lnTo>
                        <a:pt x="505" y="760"/>
                      </a:lnTo>
                      <a:lnTo>
                        <a:pt x="505" y="758"/>
                      </a:lnTo>
                      <a:lnTo>
                        <a:pt x="508" y="758"/>
                      </a:lnTo>
                      <a:lnTo>
                        <a:pt x="508" y="766"/>
                      </a:lnTo>
                      <a:lnTo>
                        <a:pt x="503" y="762"/>
                      </a:lnTo>
                      <a:lnTo>
                        <a:pt x="501" y="760"/>
                      </a:lnTo>
                      <a:lnTo>
                        <a:pt x="501" y="755"/>
                      </a:lnTo>
                      <a:lnTo>
                        <a:pt x="497" y="751"/>
                      </a:lnTo>
                      <a:lnTo>
                        <a:pt x="485" y="751"/>
                      </a:lnTo>
                      <a:lnTo>
                        <a:pt x="481" y="746"/>
                      </a:lnTo>
                      <a:lnTo>
                        <a:pt x="477" y="746"/>
                      </a:lnTo>
                      <a:lnTo>
                        <a:pt x="477" y="744"/>
                      </a:lnTo>
                      <a:lnTo>
                        <a:pt x="474" y="744"/>
                      </a:lnTo>
                      <a:lnTo>
                        <a:pt x="472" y="742"/>
                      </a:lnTo>
                      <a:lnTo>
                        <a:pt x="470" y="744"/>
                      </a:lnTo>
                      <a:lnTo>
                        <a:pt x="463" y="742"/>
                      </a:lnTo>
                      <a:lnTo>
                        <a:pt x="461" y="744"/>
                      </a:lnTo>
                      <a:lnTo>
                        <a:pt x="461" y="746"/>
                      </a:lnTo>
                      <a:lnTo>
                        <a:pt x="463" y="744"/>
                      </a:lnTo>
                      <a:lnTo>
                        <a:pt x="465" y="746"/>
                      </a:lnTo>
                      <a:lnTo>
                        <a:pt x="468" y="746"/>
                      </a:lnTo>
                      <a:lnTo>
                        <a:pt x="468" y="749"/>
                      </a:lnTo>
                      <a:lnTo>
                        <a:pt x="463" y="749"/>
                      </a:lnTo>
                      <a:lnTo>
                        <a:pt x="463" y="753"/>
                      </a:lnTo>
                      <a:lnTo>
                        <a:pt x="459" y="753"/>
                      </a:lnTo>
                      <a:lnTo>
                        <a:pt x="459" y="760"/>
                      </a:lnTo>
                      <a:lnTo>
                        <a:pt x="454" y="762"/>
                      </a:lnTo>
                      <a:lnTo>
                        <a:pt x="454" y="764"/>
                      </a:lnTo>
                      <a:lnTo>
                        <a:pt x="456" y="764"/>
                      </a:lnTo>
                      <a:lnTo>
                        <a:pt x="454" y="766"/>
                      </a:lnTo>
                      <a:lnTo>
                        <a:pt x="452" y="771"/>
                      </a:lnTo>
                      <a:lnTo>
                        <a:pt x="450" y="769"/>
                      </a:lnTo>
                      <a:lnTo>
                        <a:pt x="448" y="773"/>
                      </a:lnTo>
                      <a:lnTo>
                        <a:pt x="445" y="773"/>
                      </a:lnTo>
                      <a:lnTo>
                        <a:pt x="443" y="773"/>
                      </a:lnTo>
                      <a:lnTo>
                        <a:pt x="441" y="775"/>
                      </a:lnTo>
                      <a:lnTo>
                        <a:pt x="434" y="775"/>
                      </a:lnTo>
                      <a:lnTo>
                        <a:pt x="432" y="778"/>
                      </a:lnTo>
                      <a:lnTo>
                        <a:pt x="428" y="775"/>
                      </a:lnTo>
                      <a:lnTo>
                        <a:pt x="428" y="778"/>
                      </a:lnTo>
                      <a:lnTo>
                        <a:pt x="423" y="780"/>
                      </a:lnTo>
                      <a:lnTo>
                        <a:pt x="432" y="786"/>
                      </a:lnTo>
                      <a:lnTo>
                        <a:pt x="428" y="791"/>
                      </a:lnTo>
                      <a:lnTo>
                        <a:pt x="423" y="786"/>
                      </a:lnTo>
                      <a:lnTo>
                        <a:pt x="421" y="789"/>
                      </a:lnTo>
                      <a:lnTo>
                        <a:pt x="419" y="789"/>
                      </a:lnTo>
                      <a:lnTo>
                        <a:pt x="419" y="784"/>
                      </a:lnTo>
                      <a:lnTo>
                        <a:pt x="416" y="786"/>
                      </a:lnTo>
                      <a:lnTo>
                        <a:pt x="416" y="784"/>
                      </a:lnTo>
                      <a:lnTo>
                        <a:pt x="419" y="782"/>
                      </a:lnTo>
                      <a:lnTo>
                        <a:pt x="416" y="778"/>
                      </a:lnTo>
                      <a:lnTo>
                        <a:pt x="414" y="780"/>
                      </a:lnTo>
                      <a:lnTo>
                        <a:pt x="412" y="780"/>
                      </a:lnTo>
                      <a:lnTo>
                        <a:pt x="410" y="782"/>
                      </a:lnTo>
                      <a:lnTo>
                        <a:pt x="405" y="780"/>
                      </a:lnTo>
                      <a:lnTo>
                        <a:pt x="403" y="784"/>
                      </a:lnTo>
                      <a:lnTo>
                        <a:pt x="401" y="782"/>
                      </a:lnTo>
                      <a:lnTo>
                        <a:pt x="399" y="780"/>
                      </a:lnTo>
                      <a:lnTo>
                        <a:pt x="396" y="773"/>
                      </a:lnTo>
                      <a:lnTo>
                        <a:pt x="381" y="773"/>
                      </a:lnTo>
                      <a:lnTo>
                        <a:pt x="374" y="775"/>
                      </a:lnTo>
                      <a:lnTo>
                        <a:pt x="381" y="778"/>
                      </a:lnTo>
                      <a:lnTo>
                        <a:pt x="379" y="784"/>
                      </a:lnTo>
                      <a:lnTo>
                        <a:pt x="379" y="789"/>
                      </a:lnTo>
                      <a:lnTo>
                        <a:pt x="383" y="786"/>
                      </a:lnTo>
                      <a:lnTo>
                        <a:pt x="383" y="789"/>
                      </a:lnTo>
                      <a:lnTo>
                        <a:pt x="381" y="789"/>
                      </a:lnTo>
                      <a:lnTo>
                        <a:pt x="381" y="791"/>
                      </a:lnTo>
                      <a:lnTo>
                        <a:pt x="374" y="793"/>
                      </a:lnTo>
                      <a:lnTo>
                        <a:pt x="372" y="795"/>
                      </a:lnTo>
                      <a:lnTo>
                        <a:pt x="370" y="795"/>
                      </a:lnTo>
                      <a:lnTo>
                        <a:pt x="370" y="800"/>
                      </a:lnTo>
                      <a:lnTo>
                        <a:pt x="372" y="800"/>
                      </a:lnTo>
                      <a:lnTo>
                        <a:pt x="365" y="802"/>
                      </a:lnTo>
                      <a:lnTo>
                        <a:pt x="365" y="804"/>
                      </a:lnTo>
                      <a:lnTo>
                        <a:pt x="363" y="804"/>
                      </a:lnTo>
                      <a:lnTo>
                        <a:pt x="363" y="802"/>
                      </a:lnTo>
                      <a:lnTo>
                        <a:pt x="358" y="802"/>
                      </a:lnTo>
                      <a:lnTo>
                        <a:pt x="358" y="798"/>
                      </a:lnTo>
                      <a:lnTo>
                        <a:pt x="356" y="800"/>
                      </a:lnTo>
                      <a:lnTo>
                        <a:pt x="356" y="798"/>
                      </a:lnTo>
                      <a:lnTo>
                        <a:pt x="354" y="800"/>
                      </a:lnTo>
                      <a:lnTo>
                        <a:pt x="352" y="800"/>
                      </a:lnTo>
                      <a:lnTo>
                        <a:pt x="352" y="804"/>
                      </a:lnTo>
                      <a:lnTo>
                        <a:pt x="347" y="806"/>
                      </a:lnTo>
                      <a:lnTo>
                        <a:pt x="345" y="811"/>
                      </a:lnTo>
                      <a:lnTo>
                        <a:pt x="345" y="813"/>
                      </a:lnTo>
                      <a:lnTo>
                        <a:pt x="345" y="815"/>
                      </a:lnTo>
                      <a:lnTo>
                        <a:pt x="343" y="818"/>
                      </a:lnTo>
                      <a:lnTo>
                        <a:pt x="334" y="815"/>
                      </a:lnTo>
                      <a:lnTo>
                        <a:pt x="332" y="818"/>
                      </a:lnTo>
                      <a:lnTo>
                        <a:pt x="330" y="818"/>
                      </a:lnTo>
                      <a:lnTo>
                        <a:pt x="327" y="813"/>
                      </a:lnTo>
                      <a:lnTo>
                        <a:pt x="323" y="811"/>
                      </a:lnTo>
                      <a:lnTo>
                        <a:pt x="321" y="811"/>
                      </a:lnTo>
                      <a:lnTo>
                        <a:pt x="316" y="809"/>
                      </a:lnTo>
                      <a:lnTo>
                        <a:pt x="312" y="809"/>
                      </a:lnTo>
                      <a:lnTo>
                        <a:pt x="307" y="809"/>
                      </a:lnTo>
                      <a:lnTo>
                        <a:pt x="305" y="813"/>
                      </a:lnTo>
                      <a:lnTo>
                        <a:pt x="307" y="813"/>
                      </a:lnTo>
                      <a:lnTo>
                        <a:pt x="309" y="815"/>
                      </a:lnTo>
                      <a:lnTo>
                        <a:pt x="303" y="815"/>
                      </a:lnTo>
                      <a:lnTo>
                        <a:pt x="303" y="806"/>
                      </a:lnTo>
                      <a:lnTo>
                        <a:pt x="301" y="806"/>
                      </a:lnTo>
                      <a:lnTo>
                        <a:pt x="301" y="809"/>
                      </a:lnTo>
                      <a:lnTo>
                        <a:pt x="292" y="806"/>
                      </a:lnTo>
                      <a:lnTo>
                        <a:pt x="289" y="811"/>
                      </a:lnTo>
                      <a:lnTo>
                        <a:pt x="283" y="813"/>
                      </a:lnTo>
                      <a:lnTo>
                        <a:pt x="278" y="811"/>
                      </a:lnTo>
                      <a:lnTo>
                        <a:pt x="276" y="818"/>
                      </a:lnTo>
                      <a:lnTo>
                        <a:pt x="269" y="815"/>
                      </a:lnTo>
                      <a:lnTo>
                        <a:pt x="265" y="822"/>
                      </a:lnTo>
                      <a:lnTo>
                        <a:pt x="269" y="824"/>
                      </a:lnTo>
                      <a:lnTo>
                        <a:pt x="267" y="824"/>
                      </a:lnTo>
                      <a:lnTo>
                        <a:pt x="269" y="831"/>
                      </a:lnTo>
                      <a:lnTo>
                        <a:pt x="267" y="831"/>
                      </a:lnTo>
                      <a:lnTo>
                        <a:pt x="263" y="842"/>
                      </a:lnTo>
                      <a:lnTo>
                        <a:pt x="263" y="846"/>
                      </a:lnTo>
                      <a:lnTo>
                        <a:pt x="260" y="846"/>
                      </a:lnTo>
                      <a:lnTo>
                        <a:pt x="260" y="851"/>
                      </a:lnTo>
                      <a:lnTo>
                        <a:pt x="258" y="853"/>
                      </a:lnTo>
                      <a:lnTo>
                        <a:pt x="256" y="855"/>
                      </a:lnTo>
                      <a:lnTo>
                        <a:pt x="256" y="857"/>
                      </a:lnTo>
                      <a:lnTo>
                        <a:pt x="256" y="860"/>
                      </a:lnTo>
                      <a:lnTo>
                        <a:pt x="256" y="862"/>
                      </a:lnTo>
                      <a:lnTo>
                        <a:pt x="256" y="864"/>
                      </a:lnTo>
                      <a:lnTo>
                        <a:pt x="252" y="864"/>
                      </a:lnTo>
                      <a:lnTo>
                        <a:pt x="252" y="862"/>
                      </a:lnTo>
                      <a:lnTo>
                        <a:pt x="249" y="860"/>
                      </a:lnTo>
                      <a:lnTo>
                        <a:pt x="249" y="857"/>
                      </a:lnTo>
                      <a:lnTo>
                        <a:pt x="249" y="860"/>
                      </a:lnTo>
                      <a:lnTo>
                        <a:pt x="247" y="855"/>
                      </a:lnTo>
                      <a:lnTo>
                        <a:pt x="247" y="857"/>
                      </a:lnTo>
                      <a:lnTo>
                        <a:pt x="249" y="862"/>
                      </a:lnTo>
                      <a:lnTo>
                        <a:pt x="247" y="860"/>
                      </a:lnTo>
                      <a:lnTo>
                        <a:pt x="247" y="862"/>
                      </a:lnTo>
                      <a:lnTo>
                        <a:pt x="249" y="864"/>
                      </a:lnTo>
                      <a:lnTo>
                        <a:pt x="247" y="866"/>
                      </a:lnTo>
                      <a:lnTo>
                        <a:pt x="243" y="866"/>
                      </a:lnTo>
                      <a:lnTo>
                        <a:pt x="243" y="871"/>
                      </a:lnTo>
                      <a:lnTo>
                        <a:pt x="243" y="873"/>
                      </a:lnTo>
                      <a:lnTo>
                        <a:pt x="236" y="873"/>
                      </a:lnTo>
                      <a:lnTo>
                        <a:pt x="229" y="873"/>
                      </a:lnTo>
                      <a:lnTo>
                        <a:pt x="220" y="869"/>
                      </a:lnTo>
                      <a:lnTo>
                        <a:pt x="218" y="869"/>
                      </a:lnTo>
                      <a:lnTo>
                        <a:pt x="216" y="862"/>
                      </a:lnTo>
                      <a:lnTo>
                        <a:pt x="211" y="862"/>
                      </a:lnTo>
                      <a:lnTo>
                        <a:pt x="209" y="864"/>
                      </a:lnTo>
                      <a:lnTo>
                        <a:pt x="205" y="864"/>
                      </a:lnTo>
                      <a:lnTo>
                        <a:pt x="205" y="862"/>
                      </a:lnTo>
                      <a:lnTo>
                        <a:pt x="209" y="860"/>
                      </a:lnTo>
                      <a:lnTo>
                        <a:pt x="209" y="857"/>
                      </a:lnTo>
                      <a:lnTo>
                        <a:pt x="209" y="855"/>
                      </a:lnTo>
                      <a:lnTo>
                        <a:pt x="211" y="846"/>
                      </a:lnTo>
                      <a:lnTo>
                        <a:pt x="211" y="840"/>
                      </a:lnTo>
                      <a:lnTo>
                        <a:pt x="214" y="840"/>
                      </a:lnTo>
                      <a:lnTo>
                        <a:pt x="220" y="840"/>
                      </a:lnTo>
                      <a:lnTo>
                        <a:pt x="220" y="838"/>
                      </a:lnTo>
                      <a:lnTo>
                        <a:pt x="223" y="838"/>
                      </a:lnTo>
                      <a:lnTo>
                        <a:pt x="225" y="838"/>
                      </a:lnTo>
                      <a:lnTo>
                        <a:pt x="223" y="838"/>
                      </a:lnTo>
                      <a:lnTo>
                        <a:pt x="223" y="835"/>
                      </a:lnTo>
                      <a:lnTo>
                        <a:pt x="225" y="835"/>
                      </a:lnTo>
                      <a:lnTo>
                        <a:pt x="227" y="829"/>
                      </a:lnTo>
                      <a:lnTo>
                        <a:pt x="232" y="833"/>
                      </a:lnTo>
                      <a:lnTo>
                        <a:pt x="234" y="833"/>
                      </a:lnTo>
                      <a:lnTo>
                        <a:pt x="236" y="835"/>
                      </a:lnTo>
                      <a:lnTo>
                        <a:pt x="238" y="833"/>
                      </a:lnTo>
                      <a:lnTo>
                        <a:pt x="240" y="833"/>
                      </a:lnTo>
                      <a:lnTo>
                        <a:pt x="240" y="835"/>
                      </a:lnTo>
                      <a:lnTo>
                        <a:pt x="243" y="840"/>
                      </a:lnTo>
                      <a:lnTo>
                        <a:pt x="243" y="833"/>
                      </a:lnTo>
                      <a:lnTo>
                        <a:pt x="238" y="829"/>
                      </a:lnTo>
                      <a:lnTo>
                        <a:pt x="238" y="826"/>
                      </a:lnTo>
                      <a:lnTo>
                        <a:pt x="238" y="822"/>
                      </a:lnTo>
                      <a:lnTo>
                        <a:pt x="243" y="824"/>
                      </a:lnTo>
                      <a:lnTo>
                        <a:pt x="243" y="813"/>
                      </a:lnTo>
                      <a:lnTo>
                        <a:pt x="249" y="811"/>
                      </a:lnTo>
                      <a:lnTo>
                        <a:pt x="249" y="806"/>
                      </a:lnTo>
                      <a:lnTo>
                        <a:pt x="252" y="804"/>
                      </a:lnTo>
                      <a:lnTo>
                        <a:pt x="249" y="804"/>
                      </a:lnTo>
                      <a:lnTo>
                        <a:pt x="249" y="802"/>
                      </a:lnTo>
                      <a:lnTo>
                        <a:pt x="254" y="800"/>
                      </a:lnTo>
                      <a:lnTo>
                        <a:pt x="254" y="798"/>
                      </a:lnTo>
                      <a:lnTo>
                        <a:pt x="258" y="795"/>
                      </a:lnTo>
                      <a:lnTo>
                        <a:pt x="258" y="793"/>
                      </a:lnTo>
                      <a:lnTo>
                        <a:pt x="254" y="793"/>
                      </a:lnTo>
                      <a:lnTo>
                        <a:pt x="254" y="791"/>
                      </a:lnTo>
                      <a:lnTo>
                        <a:pt x="258" y="789"/>
                      </a:lnTo>
                      <a:lnTo>
                        <a:pt x="256" y="789"/>
                      </a:lnTo>
                      <a:lnTo>
                        <a:pt x="256" y="786"/>
                      </a:lnTo>
                      <a:lnTo>
                        <a:pt x="260" y="782"/>
                      </a:lnTo>
                      <a:lnTo>
                        <a:pt x="256" y="775"/>
                      </a:lnTo>
                      <a:lnTo>
                        <a:pt x="256" y="780"/>
                      </a:lnTo>
                      <a:lnTo>
                        <a:pt x="254" y="780"/>
                      </a:lnTo>
                      <a:lnTo>
                        <a:pt x="252" y="782"/>
                      </a:lnTo>
                      <a:lnTo>
                        <a:pt x="249" y="780"/>
                      </a:lnTo>
                      <a:lnTo>
                        <a:pt x="245" y="778"/>
                      </a:lnTo>
                      <a:lnTo>
                        <a:pt x="245" y="775"/>
                      </a:lnTo>
                      <a:lnTo>
                        <a:pt x="240" y="775"/>
                      </a:lnTo>
                      <a:lnTo>
                        <a:pt x="238" y="773"/>
                      </a:lnTo>
                      <a:lnTo>
                        <a:pt x="234" y="775"/>
                      </a:lnTo>
                      <a:lnTo>
                        <a:pt x="229" y="773"/>
                      </a:lnTo>
                      <a:lnTo>
                        <a:pt x="229" y="771"/>
                      </a:lnTo>
                      <a:lnTo>
                        <a:pt x="234" y="773"/>
                      </a:lnTo>
                      <a:lnTo>
                        <a:pt x="234" y="771"/>
                      </a:lnTo>
                      <a:lnTo>
                        <a:pt x="232" y="769"/>
                      </a:lnTo>
                      <a:lnTo>
                        <a:pt x="227" y="769"/>
                      </a:lnTo>
                      <a:lnTo>
                        <a:pt x="229" y="762"/>
                      </a:lnTo>
                      <a:lnTo>
                        <a:pt x="229" y="753"/>
                      </a:lnTo>
                      <a:lnTo>
                        <a:pt x="229" y="749"/>
                      </a:lnTo>
                      <a:lnTo>
                        <a:pt x="234" y="738"/>
                      </a:lnTo>
                      <a:lnTo>
                        <a:pt x="234" y="735"/>
                      </a:lnTo>
                      <a:lnTo>
                        <a:pt x="223" y="735"/>
                      </a:lnTo>
                      <a:lnTo>
                        <a:pt x="214" y="738"/>
                      </a:lnTo>
                      <a:lnTo>
                        <a:pt x="209" y="735"/>
                      </a:lnTo>
                      <a:lnTo>
                        <a:pt x="207" y="735"/>
                      </a:lnTo>
                      <a:lnTo>
                        <a:pt x="205" y="738"/>
                      </a:lnTo>
                      <a:lnTo>
                        <a:pt x="203" y="740"/>
                      </a:lnTo>
                      <a:lnTo>
                        <a:pt x="203" y="735"/>
                      </a:lnTo>
                      <a:lnTo>
                        <a:pt x="205" y="733"/>
                      </a:lnTo>
                      <a:lnTo>
                        <a:pt x="205" y="731"/>
                      </a:lnTo>
                      <a:lnTo>
                        <a:pt x="200" y="729"/>
                      </a:lnTo>
                      <a:lnTo>
                        <a:pt x="200" y="726"/>
                      </a:lnTo>
                      <a:lnTo>
                        <a:pt x="194" y="726"/>
                      </a:lnTo>
                      <a:lnTo>
                        <a:pt x="189" y="729"/>
                      </a:lnTo>
                      <a:lnTo>
                        <a:pt x="189" y="726"/>
                      </a:lnTo>
                      <a:lnTo>
                        <a:pt x="185" y="724"/>
                      </a:lnTo>
                      <a:lnTo>
                        <a:pt x="187" y="720"/>
                      </a:lnTo>
                      <a:lnTo>
                        <a:pt x="189" y="722"/>
                      </a:lnTo>
                      <a:lnTo>
                        <a:pt x="191" y="722"/>
                      </a:lnTo>
                      <a:lnTo>
                        <a:pt x="194" y="718"/>
                      </a:lnTo>
                      <a:lnTo>
                        <a:pt x="189" y="713"/>
                      </a:lnTo>
                      <a:lnTo>
                        <a:pt x="194" y="709"/>
                      </a:lnTo>
                      <a:lnTo>
                        <a:pt x="194" y="704"/>
                      </a:lnTo>
                      <a:lnTo>
                        <a:pt x="194" y="702"/>
                      </a:lnTo>
                      <a:lnTo>
                        <a:pt x="191" y="698"/>
                      </a:lnTo>
                      <a:lnTo>
                        <a:pt x="187" y="698"/>
                      </a:lnTo>
                      <a:lnTo>
                        <a:pt x="187" y="693"/>
                      </a:lnTo>
                      <a:lnTo>
                        <a:pt x="182" y="693"/>
                      </a:lnTo>
                      <a:lnTo>
                        <a:pt x="182" y="698"/>
                      </a:lnTo>
                      <a:lnTo>
                        <a:pt x="176" y="695"/>
                      </a:lnTo>
                      <a:lnTo>
                        <a:pt x="171" y="702"/>
                      </a:lnTo>
                      <a:lnTo>
                        <a:pt x="169" y="702"/>
                      </a:lnTo>
                      <a:lnTo>
                        <a:pt x="169" y="693"/>
                      </a:lnTo>
                      <a:lnTo>
                        <a:pt x="174" y="691"/>
                      </a:lnTo>
                      <a:lnTo>
                        <a:pt x="174" y="684"/>
                      </a:lnTo>
                      <a:lnTo>
                        <a:pt x="171" y="682"/>
                      </a:lnTo>
                      <a:lnTo>
                        <a:pt x="169" y="686"/>
                      </a:lnTo>
                      <a:lnTo>
                        <a:pt x="165" y="691"/>
                      </a:lnTo>
                      <a:lnTo>
                        <a:pt x="162" y="689"/>
                      </a:lnTo>
                      <a:lnTo>
                        <a:pt x="160" y="686"/>
                      </a:lnTo>
                      <a:lnTo>
                        <a:pt x="154" y="686"/>
                      </a:lnTo>
                      <a:lnTo>
                        <a:pt x="151" y="684"/>
                      </a:lnTo>
                      <a:lnTo>
                        <a:pt x="149" y="689"/>
                      </a:lnTo>
                      <a:lnTo>
                        <a:pt x="151" y="693"/>
                      </a:lnTo>
                      <a:lnTo>
                        <a:pt x="154" y="695"/>
                      </a:lnTo>
                      <a:lnTo>
                        <a:pt x="151" y="695"/>
                      </a:lnTo>
                      <a:lnTo>
                        <a:pt x="154" y="695"/>
                      </a:lnTo>
                      <a:lnTo>
                        <a:pt x="149" y="700"/>
                      </a:lnTo>
                      <a:lnTo>
                        <a:pt x="145" y="700"/>
                      </a:lnTo>
                      <a:lnTo>
                        <a:pt x="145" y="702"/>
                      </a:lnTo>
                      <a:lnTo>
                        <a:pt x="138" y="704"/>
                      </a:lnTo>
                      <a:lnTo>
                        <a:pt x="136" y="706"/>
                      </a:lnTo>
                      <a:lnTo>
                        <a:pt x="136" y="713"/>
                      </a:lnTo>
                      <a:lnTo>
                        <a:pt x="136" y="715"/>
                      </a:lnTo>
                      <a:lnTo>
                        <a:pt x="133" y="711"/>
                      </a:lnTo>
                      <a:lnTo>
                        <a:pt x="129" y="711"/>
                      </a:lnTo>
                      <a:lnTo>
                        <a:pt x="129" y="709"/>
                      </a:lnTo>
                      <a:lnTo>
                        <a:pt x="127" y="709"/>
                      </a:lnTo>
                      <a:lnTo>
                        <a:pt x="122" y="711"/>
                      </a:lnTo>
                      <a:lnTo>
                        <a:pt x="122" y="713"/>
                      </a:lnTo>
                      <a:lnTo>
                        <a:pt x="125" y="713"/>
                      </a:lnTo>
                      <a:lnTo>
                        <a:pt x="125" y="715"/>
                      </a:lnTo>
                      <a:lnTo>
                        <a:pt x="122" y="715"/>
                      </a:lnTo>
                      <a:lnTo>
                        <a:pt x="120" y="713"/>
                      </a:lnTo>
                      <a:lnTo>
                        <a:pt x="113" y="715"/>
                      </a:lnTo>
                      <a:lnTo>
                        <a:pt x="111" y="713"/>
                      </a:lnTo>
                      <a:lnTo>
                        <a:pt x="109" y="713"/>
                      </a:lnTo>
                      <a:lnTo>
                        <a:pt x="107" y="713"/>
                      </a:lnTo>
                      <a:lnTo>
                        <a:pt x="109" y="715"/>
                      </a:lnTo>
                      <a:lnTo>
                        <a:pt x="109" y="720"/>
                      </a:lnTo>
                      <a:lnTo>
                        <a:pt x="107" y="720"/>
                      </a:lnTo>
                      <a:lnTo>
                        <a:pt x="107" y="718"/>
                      </a:lnTo>
                      <a:lnTo>
                        <a:pt x="105" y="718"/>
                      </a:lnTo>
                      <a:lnTo>
                        <a:pt x="102" y="718"/>
                      </a:lnTo>
                      <a:lnTo>
                        <a:pt x="102" y="722"/>
                      </a:lnTo>
                      <a:lnTo>
                        <a:pt x="98" y="722"/>
                      </a:lnTo>
                      <a:lnTo>
                        <a:pt x="98" y="720"/>
                      </a:lnTo>
                      <a:lnTo>
                        <a:pt x="100" y="718"/>
                      </a:lnTo>
                      <a:lnTo>
                        <a:pt x="100" y="713"/>
                      </a:lnTo>
                      <a:lnTo>
                        <a:pt x="98" y="706"/>
                      </a:lnTo>
                      <a:lnTo>
                        <a:pt x="100" y="704"/>
                      </a:lnTo>
                      <a:lnTo>
                        <a:pt x="98" y="704"/>
                      </a:lnTo>
                      <a:lnTo>
                        <a:pt x="96" y="706"/>
                      </a:lnTo>
                      <a:lnTo>
                        <a:pt x="93" y="706"/>
                      </a:lnTo>
                      <a:lnTo>
                        <a:pt x="93" y="704"/>
                      </a:lnTo>
                      <a:lnTo>
                        <a:pt x="96" y="700"/>
                      </a:lnTo>
                      <a:lnTo>
                        <a:pt x="87" y="700"/>
                      </a:lnTo>
                      <a:lnTo>
                        <a:pt x="87" y="698"/>
                      </a:lnTo>
                      <a:lnTo>
                        <a:pt x="80" y="700"/>
                      </a:lnTo>
                      <a:lnTo>
                        <a:pt x="78" y="695"/>
                      </a:lnTo>
                      <a:lnTo>
                        <a:pt x="76" y="698"/>
                      </a:lnTo>
                      <a:lnTo>
                        <a:pt x="71" y="700"/>
                      </a:lnTo>
                      <a:lnTo>
                        <a:pt x="71" y="698"/>
                      </a:lnTo>
                      <a:lnTo>
                        <a:pt x="69" y="695"/>
                      </a:lnTo>
                      <a:lnTo>
                        <a:pt x="69" y="691"/>
                      </a:lnTo>
                      <a:lnTo>
                        <a:pt x="67" y="691"/>
                      </a:lnTo>
                      <a:lnTo>
                        <a:pt x="64" y="695"/>
                      </a:lnTo>
                      <a:lnTo>
                        <a:pt x="64" y="693"/>
                      </a:lnTo>
                      <a:lnTo>
                        <a:pt x="62" y="695"/>
                      </a:lnTo>
                      <a:lnTo>
                        <a:pt x="60" y="695"/>
                      </a:lnTo>
                      <a:lnTo>
                        <a:pt x="60" y="689"/>
                      </a:lnTo>
                      <a:lnTo>
                        <a:pt x="56" y="691"/>
                      </a:lnTo>
                      <a:lnTo>
                        <a:pt x="58" y="695"/>
                      </a:lnTo>
                      <a:lnTo>
                        <a:pt x="53" y="695"/>
                      </a:lnTo>
                      <a:lnTo>
                        <a:pt x="51" y="698"/>
                      </a:lnTo>
                      <a:lnTo>
                        <a:pt x="58" y="702"/>
                      </a:lnTo>
                      <a:lnTo>
                        <a:pt x="56" y="704"/>
                      </a:lnTo>
                      <a:lnTo>
                        <a:pt x="58" y="709"/>
                      </a:lnTo>
                      <a:lnTo>
                        <a:pt x="58" y="711"/>
                      </a:lnTo>
                      <a:lnTo>
                        <a:pt x="51" y="711"/>
                      </a:lnTo>
                      <a:lnTo>
                        <a:pt x="49" y="711"/>
                      </a:lnTo>
                      <a:lnTo>
                        <a:pt x="47" y="711"/>
                      </a:lnTo>
                      <a:lnTo>
                        <a:pt x="47" y="713"/>
                      </a:lnTo>
                      <a:lnTo>
                        <a:pt x="42" y="713"/>
                      </a:lnTo>
                      <a:lnTo>
                        <a:pt x="38" y="709"/>
                      </a:lnTo>
                      <a:lnTo>
                        <a:pt x="35" y="713"/>
                      </a:lnTo>
                      <a:lnTo>
                        <a:pt x="33" y="713"/>
                      </a:lnTo>
                      <a:lnTo>
                        <a:pt x="31" y="706"/>
                      </a:lnTo>
                      <a:lnTo>
                        <a:pt x="31" y="704"/>
                      </a:lnTo>
                      <a:lnTo>
                        <a:pt x="29" y="702"/>
                      </a:lnTo>
                      <a:lnTo>
                        <a:pt x="33" y="700"/>
                      </a:lnTo>
                      <a:lnTo>
                        <a:pt x="35" y="698"/>
                      </a:lnTo>
                      <a:lnTo>
                        <a:pt x="38" y="691"/>
                      </a:lnTo>
                      <a:lnTo>
                        <a:pt x="40" y="691"/>
                      </a:lnTo>
                      <a:lnTo>
                        <a:pt x="40" y="686"/>
                      </a:lnTo>
                      <a:lnTo>
                        <a:pt x="33" y="682"/>
                      </a:lnTo>
                      <a:lnTo>
                        <a:pt x="33" y="678"/>
                      </a:lnTo>
                      <a:lnTo>
                        <a:pt x="24" y="673"/>
                      </a:lnTo>
                      <a:lnTo>
                        <a:pt x="24" y="669"/>
                      </a:lnTo>
                      <a:lnTo>
                        <a:pt x="31" y="669"/>
                      </a:lnTo>
                      <a:lnTo>
                        <a:pt x="31" y="667"/>
                      </a:lnTo>
                      <a:lnTo>
                        <a:pt x="29" y="664"/>
                      </a:lnTo>
                      <a:lnTo>
                        <a:pt x="27" y="664"/>
                      </a:lnTo>
                      <a:lnTo>
                        <a:pt x="27" y="660"/>
                      </a:lnTo>
                      <a:lnTo>
                        <a:pt x="24" y="658"/>
                      </a:lnTo>
                      <a:lnTo>
                        <a:pt x="22" y="658"/>
                      </a:lnTo>
                      <a:lnTo>
                        <a:pt x="18" y="658"/>
                      </a:lnTo>
                      <a:lnTo>
                        <a:pt x="18" y="653"/>
                      </a:lnTo>
                      <a:lnTo>
                        <a:pt x="22" y="653"/>
                      </a:lnTo>
                      <a:lnTo>
                        <a:pt x="24" y="653"/>
                      </a:lnTo>
                      <a:lnTo>
                        <a:pt x="27" y="649"/>
                      </a:lnTo>
                      <a:lnTo>
                        <a:pt x="29" y="651"/>
                      </a:lnTo>
                      <a:lnTo>
                        <a:pt x="38" y="651"/>
                      </a:lnTo>
                      <a:lnTo>
                        <a:pt x="35" y="658"/>
                      </a:lnTo>
                      <a:lnTo>
                        <a:pt x="38" y="658"/>
                      </a:lnTo>
                      <a:lnTo>
                        <a:pt x="35" y="662"/>
                      </a:lnTo>
                      <a:lnTo>
                        <a:pt x="38" y="664"/>
                      </a:lnTo>
                      <a:lnTo>
                        <a:pt x="38" y="669"/>
                      </a:lnTo>
                      <a:lnTo>
                        <a:pt x="44" y="669"/>
                      </a:lnTo>
                      <a:lnTo>
                        <a:pt x="44" y="671"/>
                      </a:lnTo>
                      <a:lnTo>
                        <a:pt x="51" y="671"/>
                      </a:lnTo>
                      <a:lnTo>
                        <a:pt x="53" y="675"/>
                      </a:lnTo>
                      <a:lnTo>
                        <a:pt x="56" y="678"/>
                      </a:lnTo>
                      <a:lnTo>
                        <a:pt x="58" y="675"/>
                      </a:lnTo>
                      <a:lnTo>
                        <a:pt x="69" y="675"/>
                      </a:lnTo>
                      <a:lnTo>
                        <a:pt x="73" y="671"/>
                      </a:lnTo>
                      <a:lnTo>
                        <a:pt x="73" y="675"/>
                      </a:lnTo>
                      <a:lnTo>
                        <a:pt x="78" y="673"/>
                      </a:lnTo>
                      <a:lnTo>
                        <a:pt x="80" y="673"/>
                      </a:lnTo>
                      <a:lnTo>
                        <a:pt x="82" y="678"/>
                      </a:lnTo>
                      <a:lnTo>
                        <a:pt x="84" y="678"/>
                      </a:lnTo>
                      <a:lnTo>
                        <a:pt x="84" y="682"/>
                      </a:lnTo>
                      <a:lnTo>
                        <a:pt x="87" y="684"/>
                      </a:lnTo>
                      <a:lnTo>
                        <a:pt x="82" y="689"/>
                      </a:lnTo>
                      <a:lnTo>
                        <a:pt x="84" y="691"/>
                      </a:lnTo>
                      <a:lnTo>
                        <a:pt x="89" y="691"/>
                      </a:lnTo>
                      <a:lnTo>
                        <a:pt x="91" y="693"/>
                      </a:lnTo>
                      <a:lnTo>
                        <a:pt x="96" y="691"/>
                      </a:lnTo>
                      <a:lnTo>
                        <a:pt x="96" y="689"/>
                      </a:lnTo>
                      <a:lnTo>
                        <a:pt x="93" y="689"/>
                      </a:lnTo>
                      <a:lnTo>
                        <a:pt x="93" y="684"/>
                      </a:lnTo>
                      <a:lnTo>
                        <a:pt x="96" y="684"/>
                      </a:lnTo>
                      <a:lnTo>
                        <a:pt x="96" y="680"/>
                      </a:lnTo>
                      <a:lnTo>
                        <a:pt x="93" y="680"/>
                      </a:lnTo>
                      <a:lnTo>
                        <a:pt x="89" y="680"/>
                      </a:lnTo>
                      <a:lnTo>
                        <a:pt x="89" y="675"/>
                      </a:lnTo>
                      <a:lnTo>
                        <a:pt x="80" y="673"/>
                      </a:lnTo>
                      <a:lnTo>
                        <a:pt x="82" y="669"/>
                      </a:lnTo>
                      <a:lnTo>
                        <a:pt x="84" y="667"/>
                      </a:lnTo>
                      <a:lnTo>
                        <a:pt x="91" y="662"/>
                      </a:lnTo>
                      <a:lnTo>
                        <a:pt x="89" y="660"/>
                      </a:lnTo>
                      <a:lnTo>
                        <a:pt x="84" y="662"/>
                      </a:lnTo>
                      <a:lnTo>
                        <a:pt x="84" y="658"/>
                      </a:lnTo>
                      <a:lnTo>
                        <a:pt x="89" y="658"/>
                      </a:lnTo>
                      <a:lnTo>
                        <a:pt x="89" y="653"/>
                      </a:lnTo>
                      <a:lnTo>
                        <a:pt x="100" y="653"/>
                      </a:lnTo>
                      <a:lnTo>
                        <a:pt x="107" y="655"/>
                      </a:lnTo>
                      <a:lnTo>
                        <a:pt x="107" y="651"/>
                      </a:lnTo>
                      <a:lnTo>
                        <a:pt x="105" y="644"/>
                      </a:lnTo>
                      <a:lnTo>
                        <a:pt x="105" y="640"/>
                      </a:lnTo>
                      <a:lnTo>
                        <a:pt x="105" y="638"/>
                      </a:lnTo>
                      <a:lnTo>
                        <a:pt x="102" y="635"/>
                      </a:lnTo>
                      <a:lnTo>
                        <a:pt x="100" y="638"/>
                      </a:lnTo>
                      <a:lnTo>
                        <a:pt x="98" y="635"/>
                      </a:lnTo>
                      <a:lnTo>
                        <a:pt x="98" y="631"/>
                      </a:lnTo>
                      <a:lnTo>
                        <a:pt x="96" y="633"/>
                      </a:lnTo>
                      <a:lnTo>
                        <a:pt x="96" y="631"/>
                      </a:lnTo>
                      <a:lnTo>
                        <a:pt x="91" y="629"/>
                      </a:lnTo>
                      <a:lnTo>
                        <a:pt x="89" y="631"/>
                      </a:lnTo>
                      <a:lnTo>
                        <a:pt x="89" y="633"/>
                      </a:lnTo>
                      <a:lnTo>
                        <a:pt x="89" y="638"/>
                      </a:lnTo>
                      <a:lnTo>
                        <a:pt x="91" y="640"/>
                      </a:lnTo>
                      <a:lnTo>
                        <a:pt x="93" y="647"/>
                      </a:lnTo>
                      <a:lnTo>
                        <a:pt x="91" y="649"/>
                      </a:lnTo>
                      <a:lnTo>
                        <a:pt x="89" y="649"/>
                      </a:lnTo>
                      <a:lnTo>
                        <a:pt x="89" y="644"/>
                      </a:lnTo>
                      <a:lnTo>
                        <a:pt x="84" y="644"/>
                      </a:lnTo>
                      <a:lnTo>
                        <a:pt x="84" y="638"/>
                      </a:lnTo>
                      <a:lnTo>
                        <a:pt x="73" y="638"/>
                      </a:lnTo>
                      <a:lnTo>
                        <a:pt x="73" y="629"/>
                      </a:lnTo>
                      <a:lnTo>
                        <a:pt x="67" y="631"/>
                      </a:lnTo>
                      <a:lnTo>
                        <a:pt x="62" y="631"/>
                      </a:lnTo>
                      <a:lnTo>
                        <a:pt x="58" y="629"/>
                      </a:lnTo>
                      <a:lnTo>
                        <a:pt x="53" y="629"/>
                      </a:lnTo>
                      <a:lnTo>
                        <a:pt x="53" y="633"/>
                      </a:lnTo>
                      <a:lnTo>
                        <a:pt x="51" y="635"/>
                      </a:lnTo>
                      <a:lnTo>
                        <a:pt x="49" y="644"/>
                      </a:lnTo>
                      <a:lnTo>
                        <a:pt x="49" y="647"/>
                      </a:lnTo>
                      <a:lnTo>
                        <a:pt x="44" y="647"/>
                      </a:lnTo>
                      <a:lnTo>
                        <a:pt x="42" y="642"/>
                      </a:lnTo>
                      <a:lnTo>
                        <a:pt x="35" y="642"/>
                      </a:lnTo>
                      <a:lnTo>
                        <a:pt x="27" y="642"/>
                      </a:lnTo>
                      <a:lnTo>
                        <a:pt x="24" y="638"/>
                      </a:lnTo>
                      <a:lnTo>
                        <a:pt x="27" y="635"/>
                      </a:lnTo>
                      <a:lnTo>
                        <a:pt x="27" y="633"/>
                      </a:lnTo>
                      <a:lnTo>
                        <a:pt x="20" y="631"/>
                      </a:lnTo>
                      <a:lnTo>
                        <a:pt x="18" y="627"/>
                      </a:lnTo>
                      <a:lnTo>
                        <a:pt x="18" y="620"/>
                      </a:lnTo>
                      <a:lnTo>
                        <a:pt x="22" y="618"/>
                      </a:lnTo>
                      <a:lnTo>
                        <a:pt x="27" y="620"/>
                      </a:lnTo>
                      <a:lnTo>
                        <a:pt x="27" y="613"/>
                      </a:lnTo>
                      <a:lnTo>
                        <a:pt x="29" y="611"/>
                      </a:lnTo>
                      <a:lnTo>
                        <a:pt x="31" y="609"/>
                      </a:lnTo>
                      <a:lnTo>
                        <a:pt x="20" y="607"/>
                      </a:lnTo>
                      <a:lnTo>
                        <a:pt x="15" y="609"/>
                      </a:lnTo>
                      <a:lnTo>
                        <a:pt x="13" y="604"/>
                      </a:lnTo>
                      <a:lnTo>
                        <a:pt x="9" y="602"/>
                      </a:lnTo>
                      <a:lnTo>
                        <a:pt x="7" y="600"/>
                      </a:lnTo>
                      <a:lnTo>
                        <a:pt x="2" y="591"/>
                      </a:lnTo>
                      <a:lnTo>
                        <a:pt x="0" y="591"/>
                      </a:lnTo>
                      <a:lnTo>
                        <a:pt x="2" y="580"/>
                      </a:lnTo>
                      <a:lnTo>
                        <a:pt x="4" y="571"/>
                      </a:lnTo>
                      <a:lnTo>
                        <a:pt x="2" y="564"/>
                      </a:lnTo>
                      <a:lnTo>
                        <a:pt x="11" y="564"/>
                      </a:lnTo>
                      <a:lnTo>
                        <a:pt x="11" y="562"/>
                      </a:lnTo>
                      <a:lnTo>
                        <a:pt x="13" y="562"/>
                      </a:lnTo>
                      <a:lnTo>
                        <a:pt x="11" y="558"/>
                      </a:lnTo>
                      <a:lnTo>
                        <a:pt x="13" y="553"/>
                      </a:lnTo>
                      <a:lnTo>
                        <a:pt x="11" y="549"/>
                      </a:lnTo>
                      <a:lnTo>
                        <a:pt x="13" y="549"/>
                      </a:lnTo>
                      <a:lnTo>
                        <a:pt x="15" y="542"/>
                      </a:lnTo>
                      <a:lnTo>
                        <a:pt x="15" y="538"/>
                      </a:lnTo>
                      <a:lnTo>
                        <a:pt x="11" y="540"/>
                      </a:lnTo>
                      <a:lnTo>
                        <a:pt x="9" y="540"/>
                      </a:lnTo>
                      <a:lnTo>
                        <a:pt x="9" y="538"/>
                      </a:lnTo>
                      <a:lnTo>
                        <a:pt x="0" y="538"/>
                      </a:lnTo>
                      <a:lnTo>
                        <a:pt x="0" y="535"/>
                      </a:lnTo>
                      <a:lnTo>
                        <a:pt x="4" y="531"/>
                      </a:lnTo>
                      <a:lnTo>
                        <a:pt x="2" y="527"/>
                      </a:lnTo>
                      <a:lnTo>
                        <a:pt x="2" y="524"/>
                      </a:lnTo>
                      <a:lnTo>
                        <a:pt x="4" y="520"/>
                      </a:lnTo>
                      <a:lnTo>
                        <a:pt x="13" y="524"/>
                      </a:lnTo>
                      <a:lnTo>
                        <a:pt x="18" y="529"/>
                      </a:lnTo>
                      <a:lnTo>
                        <a:pt x="27" y="529"/>
                      </a:lnTo>
                      <a:lnTo>
                        <a:pt x="31" y="531"/>
                      </a:lnTo>
                      <a:lnTo>
                        <a:pt x="33" y="529"/>
                      </a:lnTo>
                      <a:lnTo>
                        <a:pt x="40" y="529"/>
                      </a:lnTo>
                      <a:lnTo>
                        <a:pt x="40" y="533"/>
                      </a:lnTo>
                      <a:lnTo>
                        <a:pt x="47" y="533"/>
                      </a:lnTo>
                      <a:lnTo>
                        <a:pt x="47" y="531"/>
                      </a:lnTo>
                      <a:lnTo>
                        <a:pt x="49" y="529"/>
                      </a:lnTo>
                      <a:lnTo>
                        <a:pt x="53" y="520"/>
                      </a:lnTo>
                      <a:lnTo>
                        <a:pt x="56" y="515"/>
                      </a:lnTo>
                      <a:lnTo>
                        <a:pt x="53" y="513"/>
                      </a:lnTo>
                      <a:lnTo>
                        <a:pt x="58" y="513"/>
                      </a:lnTo>
                      <a:lnTo>
                        <a:pt x="58" y="509"/>
                      </a:lnTo>
                      <a:lnTo>
                        <a:pt x="58" y="507"/>
                      </a:lnTo>
                      <a:lnTo>
                        <a:pt x="56" y="502"/>
                      </a:lnTo>
                      <a:lnTo>
                        <a:pt x="51" y="502"/>
                      </a:lnTo>
                      <a:lnTo>
                        <a:pt x="53" y="498"/>
                      </a:lnTo>
                      <a:lnTo>
                        <a:pt x="58" y="498"/>
                      </a:lnTo>
                      <a:lnTo>
                        <a:pt x="58" y="496"/>
                      </a:lnTo>
                      <a:lnTo>
                        <a:pt x="56" y="496"/>
                      </a:lnTo>
                      <a:lnTo>
                        <a:pt x="56" y="493"/>
                      </a:lnTo>
                      <a:lnTo>
                        <a:pt x="51" y="493"/>
                      </a:lnTo>
                      <a:lnTo>
                        <a:pt x="49" y="487"/>
                      </a:lnTo>
                      <a:lnTo>
                        <a:pt x="42" y="487"/>
                      </a:lnTo>
                      <a:lnTo>
                        <a:pt x="42" y="484"/>
                      </a:lnTo>
                      <a:lnTo>
                        <a:pt x="40" y="482"/>
                      </a:lnTo>
                      <a:lnTo>
                        <a:pt x="40" y="478"/>
                      </a:lnTo>
                      <a:lnTo>
                        <a:pt x="38" y="476"/>
                      </a:lnTo>
                      <a:lnTo>
                        <a:pt x="38" y="471"/>
                      </a:lnTo>
                      <a:lnTo>
                        <a:pt x="35" y="469"/>
                      </a:lnTo>
                      <a:lnTo>
                        <a:pt x="31" y="464"/>
                      </a:lnTo>
                      <a:lnTo>
                        <a:pt x="31" y="462"/>
                      </a:lnTo>
                      <a:lnTo>
                        <a:pt x="38" y="462"/>
                      </a:lnTo>
                      <a:lnTo>
                        <a:pt x="38" y="442"/>
                      </a:lnTo>
                      <a:lnTo>
                        <a:pt x="44" y="442"/>
                      </a:lnTo>
                      <a:lnTo>
                        <a:pt x="47" y="440"/>
                      </a:lnTo>
                      <a:lnTo>
                        <a:pt x="51" y="444"/>
                      </a:lnTo>
                      <a:lnTo>
                        <a:pt x="51" y="442"/>
                      </a:lnTo>
                      <a:lnTo>
                        <a:pt x="51" y="440"/>
                      </a:lnTo>
                      <a:lnTo>
                        <a:pt x="44" y="436"/>
                      </a:lnTo>
                      <a:lnTo>
                        <a:pt x="47" y="433"/>
                      </a:lnTo>
                      <a:lnTo>
                        <a:pt x="44" y="433"/>
                      </a:lnTo>
                      <a:lnTo>
                        <a:pt x="44" y="431"/>
                      </a:lnTo>
                      <a:lnTo>
                        <a:pt x="40" y="431"/>
                      </a:lnTo>
                      <a:lnTo>
                        <a:pt x="40" y="429"/>
                      </a:lnTo>
                      <a:lnTo>
                        <a:pt x="44" y="420"/>
                      </a:lnTo>
                      <a:lnTo>
                        <a:pt x="42" y="420"/>
                      </a:lnTo>
                      <a:lnTo>
                        <a:pt x="44" y="416"/>
                      </a:lnTo>
                      <a:lnTo>
                        <a:pt x="40" y="416"/>
                      </a:lnTo>
                      <a:lnTo>
                        <a:pt x="38" y="416"/>
                      </a:lnTo>
                      <a:lnTo>
                        <a:pt x="44" y="404"/>
                      </a:lnTo>
                      <a:lnTo>
                        <a:pt x="58" y="400"/>
                      </a:lnTo>
                      <a:lnTo>
                        <a:pt x="69" y="398"/>
                      </a:lnTo>
                      <a:lnTo>
                        <a:pt x="76" y="398"/>
                      </a:lnTo>
                      <a:lnTo>
                        <a:pt x="84" y="400"/>
                      </a:lnTo>
                      <a:lnTo>
                        <a:pt x="89" y="400"/>
                      </a:lnTo>
                      <a:lnTo>
                        <a:pt x="96" y="400"/>
                      </a:lnTo>
                      <a:lnTo>
                        <a:pt x="111" y="402"/>
                      </a:lnTo>
                      <a:lnTo>
                        <a:pt x="118" y="404"/>
                      </a:lnTo>
                      <a:lnTo>
                        <a:pt x="120" y="404"/>
                      </a:lnTo>
                      <a:lnTo>
                        <a:pt x="125" y="407"/>
                      </a:lnTo>
                      <a:lnTo>
                        <a:pt x="129" y="409"/>
                      </a:lnTo>
                      <a:lnTo>
                        <a:pt x="133" y="409"/>
                      </a:lnTo>
                      <a:lnTo>
                        <a:pt x="136" y="407"/>
                      </a:lnTo>
                      <a:lnTo>
                        <a:pt x="149" y="411"/>
                      </a:lnTo>
                      <a:lnTo>
                        <a:pt x="156" y="409"/>
                      </a:lnTo>
                      <a:lnTo>
                        <a:pt x="158" y="407"/>
                      </a:lnTo>
                      <a:lnTo>
                        <a:pt x="160" y="407"/>
                      </a:lnTo>
                      <a:lnTo>
                        <a:pt x="167" y="409"/>
                      </a:lnTo>
                      <a:lnTo>
                        <a:pt x="174" y="409"/>
                      </a:lnTo>
                      <a:lnTo>
                        <a:pt x="178" y="411"/>
                      </a:lnTo>
                      <a:lnTo>
                        <a:pt x="180" y="407"/>
                      </a:lnTo>
                      <a:lnTo>
                        <a:pt x="180" y="404"/>
                      </a:lnTo>
                      <a:lnTo>
                        <a:pt x="182" y="404"/>
                      </a:lnTo>
                      <a:lnTo>
                        <a:pt x="182" y="409"/>
                      </a:lnTo>
                      <a:lnTo>
                        <a:pt x="185" y="409"/>
                      </a:lnTo>
                      <a:lnTo>
                        <a:pt x="187" y="413"/>
                      </a:lnTo>
                      <a:lnTo>
                        <a:pt x="194" y="416"/>
                      </a:lnTo>
                      <a:lnTo>
                        <a:pt x="196" y="416"/>
                      </a:lnTo>
                      <a:lnTo>
                        <a:pt x="196" y="413"/>
                      </a:lnTo>
                      <a:lnTo>
                        <a:pt x="200" y="413"/>
                      </a:lnTo>
                      <a:lnTo>
                        <a:pt x="203" y="407"/>
                      </a:lnTo>
                      <a:lnTo>
                        <a:pt x="203" y="404"/>
                      </a:lnTo>
                      <a:lnTo>
                        <a:pt x="211" y="400"/>
                      </a:lnTo>
                      <a:lnTo>
                        <a:pt x="214" y="391"/>
                      </a:lnTo>
                      <a:lnTo>
                        <a:pt x="214" y="387"/>
                      </a:lnTo>
                      <a:lnTo>
                        <a:pt x="223" y="387"/>
                      </a:lnTo>
                      <a:lnTo>
                        <a:pt x="225" y="384"/>
                      </a:lnTo>
                      <a:lnTo>
                        <a:pt x="229" y="382"/>
                      </a:lnTo>
                      <a:lnTo>
                        <a:pt x="236" y="380"/>
                      </a:lnTo>
                      <a:lnTo>
                        <a:pt x="243" y="380"/>
                      </a:lnTo>
                      <a:lnTo>
                        <a:pt x="256" y="382"/>
                      </a:lnTo>
                      <a:lnTo>
                        <a:pt x="263" y="378"/>
                      </a:lnTo>
                      <a:lnTo>
                        <a:pt x="265" y="378"/>
                      </a:lnTo>
                      <a:lnTo>
                        <a:pt x="267" y="378"/>
                      </a:lnTo>
                      <a:lnTo>
                        <a:pt x="274" y="384"/>
                      </a:lnTo>
                      <a:lnTo>
                        <a:pt x="278" y="387"/>
                      </a:lnTo>
                      <a:lnTo>
                        <a:pt x="287" y="387"/>
                      </a:lnTo>
                      <a:lnTo>
                        <a:pt x="292" y="384"/>
                      </a:lnTo>
                      <a:lnTo>
                        <a:pt x="296" y="378"/>
                      </a:lnTo>
                      <a:lnTo>
                        <a:pt x="298" y="376"/>
                      </a:lnTo>
                      <a:lnTo>
                        <a:pt x="296" y="371"/>
                      </a:lnTo>
                      <a:lnTo>
                        <a:pt x="296" y="369"/>
                      </a:lnTo>
                      <a:lnTo>
                        <a:pt x="301" y="369"/>
                      </a:lnTo>
                      <a:lnTo>
                        <a:pt x="303" y="376"/>
                      </a:lnTo>
                      <a:lnTo>
                        <a:pt x="305" y="378"/>
                      </a:lnTo>
                      <a:lnTo>
                        <a:pt x="307" y="376"/>
                      </a:lnTo>
                      <a:lnTo>
                        <a:pt x="309" y="373"/>
                      </a:lnTo>
                      <a:lnTo>
                        <a:pt x="307" y="364"/>
                      </a:lnTo>
                      <a:lnTo>
                        <a:pt x="309" y="362"/>
                      </a:lnTo>
                      <a:lnTo>
                        <a:pt x="325" y="356"/>
                      </a:lnTo>
                      <a:lnTo>
                        <a:pt x="338" y="358"/>
                      </a:lnTo>
                      <a:lnTo>
                        <a:pt x="345" y="360"/>
                      </a:lnTo>
                      <a:lnTo>
                        <a:pt x="352" y="358"/>
                      </a:lnTo>
                      <a:lnTo>
                        <a:pt x="354" y="349"/>
                      </a:lnTo>
                      <a:lnTo>
                        <a:pt x="352" y="342"/>
                      </a:lnTo>
                      <a:lnTo>
                        <a:pt x="350" y="340"/>
                      </a:lnTo>
                      <a:lnTo>
                        <a:pt x="350" y="336"/>
                      </a:lnTo>
                      <a:lnTo>
                        <a:pt x="352" y="329"/>
                      </a:lnTo>
                      <a:lnTo>
                        <a:pt x="354" y="327"/>
                      </a:lnTo>
                      <a:lnTo>
                        <a:pt x="352" y="318"/>
                      </a:lnTo>
                      <a:lnTo>
                        <a:pt x="358" y="311"/>
                      </a:lnTo>
                      <a:lnTo>
                        <a:pt x="367" y="309"/>
                      </a:lnTo>
                      <a:lnTo>
                        <a:pt x="381" y="309"/>
                      </a:lnTo>
                      <a:lnTo>
                        <a:pt x="385" y="305"/>
                      </a:lnTo>
                      <a:lnTo>
                        <a:pt x="392" y="300"/>
                      </a:lnTo>
                      <a:lnTo>
                        <a:pt x="399" y="300"/>
                      </a:lnTo>
                      <a:lnTo>
                        <a:pt x="405" y="296"/>
                      </a:lnTo>
                      <a:lnTo>
                        <a:pt x="412" y="296"/>
                      </a:lnTo>
                      <a:lnTo>
                        <a:pt x="416" y="293"/>
                      </a:lnTo>
                      <a:lnTo>
                        <a:pt x="423" y="291"/>
                      </a:lnTo>
                      <a:lnTo>
                        <a:pt x="428" y="289"/>
                      </a:lnTo>
                      <a:lnTo>
                        <a:pt x="432" y="287"/>
                      </a:lnTo>
                      <a:lnTo>
                        <a:pt x="436" y="293"/>
                      </a:lnTo>
                      <a:lnTo>
                        <a:pt x="443" y="291"/>
                      </a:lnTo>
                      <a:lnTo>
                        <a:pt x="450" y="300"/>
                      </a:lnTo>
                      <a:lnTo>
                        <a:pt x="452" y="300"/>
                      </a:lnTo>
                      <a:lnTo>
                        <a:pt x="456" y="300"/>
                      </a:lnTo>
                      <a:lnTo>
                        <a:pt x="461" y="293"/>
                      </a:lnTo>
                      <a:lnTo>
                        <a:pt x="470" y="285"/>
                      </a:lnTo>
                      <a:lnTo>
                        <a:pt x="472" y="276"/>
                      </a:lnTo>
                      <a:lnTo>
                        <a:pt x="470" y="273"/>
                      </a:lnTo>
                      <a:lnTo>
                        <a:pt x="468" y="269"/>
                      </a:lnTo>
                      <a:lnTo>
                        <a:pt x="461" y="269"/>
                      </a:lnTo>
                      <a:lnTo>
                        <a:pt x="465" y="262"/>
                      </a:lnTo>
                      <a:lnTo>
                        <a:pt x="468" y="258"/>
                      </a:lnTo>
                      <a:lnTo>
                        <a:pt x="470" y="253"/>
                      </a:lnTo>
                      <a:lnTo>
                        <a:pt x="474" y="253"/>
                      </a:lnTo>
                      <a:lnTo>
                        <a:pt x="477" y="251"/>
                      </a:lnTo>
                      <a:lnTo>
                        <a:pt x="479" y="251"/>
                      </a:lnTo>
                      <a:lnTo>
                        <a:pt x="483" y="251"/>
                      </a:lnTo>
                      <a:lnTo>
                        <a:pt x="490" y="242"/>
                      </a:lnTo>
                      <a:lnTo>
                        <a:pt x="492" y="247"/>
                      </a:lnTo>
                      <a:lnTo>
                        <a:pt x="494" y="247"/>
                      </a:lnTo>
                      <a:lnTo>
                        <a:pt x="497" y="249"/>
                      </a:lnTo>
                      <a:lnTo>
                        <a:pt x="501" y="247"/>
                      </a:lnTo>
                      <a:lnTo>
                        <a:pt x="505" y="256"/>
                      </a:lnTo>
                      <a:lnTo>
                        <a:pt x="508" y="267"/>
                      </a:lnTo>
                      <a:lnTo>
                        <a:pt x="512" y="267"/>
                      </a:lnTo>
                      <a:lnTo>
                        <a:pt x="510" y="269"/>
                      </a:lnTo>
                      <a:lnTo>
                        <a:pt x="514" y="269"/>
                      </a:lnTo>
                      <a:lnTo>
                        <a:pt x="517" y="276"/>
                      </a:lnTo>
                      <a:lnTo>
                        <a:pt x="521" y="273"/>
                      </a:lnTo>
                      <a:lnTo>
                        <a:pt x="521" y="269"/>
                      </a:lnTo>
                      <a:lnTo>
                        <a:pt x="528" y="276"/>
                      </a:lnTo>
                      <a:lnTo>
                        <a:pt x="528" y="278"/>
                      </a:lnTo>
                      <a:lnTo>
                        <a:pt x="537" y="282"/>
                      </a:lnTo>
                      <a:lnTo>
                        <a:pt x="543" y="282"/>
                      </a:lnTo>
                      <a:lnTo>
                        <a:pt x="550" y="278"/>
                      </a:lnTo>
                      <a:lnTo>
                        <a:pt x="543" y="273"/>
                      </a:lnTo>
                      <a:lnTo>
                        <a:pt x="543" y="271"/>
                      </a:lnTo>
                      <a:lnTo>
                        <a:pt x="543" y="267"/>
                      </a:lnTo>
                      <a:lnTo>
                        <a:pt x="548" y="267"/>
                      </a:lnTo>
                      <a:lnTo>
                        <a:pt x="546" y="262"/>
                      </a:lnTo>
                      <a:lnTo>
                        <a:pt x="548" y="260"/>
                      </a:lnTo>
                      <a:lnTo>
                        <a:pt x="546" y="258"/>
                      </a:lnTo>
                      <a:lnTo>
                        <a:pt x="543" y="258"/>
                      </a:lnTo>
                      <a:lnTo>
                        <a:pt x="539" y="256"/>
                      </a:lnTo>
                      <a:lnTo>
                        <a:pt x="537" y="258"/>
                      </a:lnTo>
                      <a:lnTo>
                        <a:pt x="532" y="256"/>
                      </a:lnTo>
                      <a:lnTo>
                        <a:pt x="532" y="260"/>
                      </a:lnTo>
                      <a:lnTo>
                        <a:pt x="526" y="256"/>
                      </a:lnTo>
                      <a:lnTo>
                        <a:pt x="514" y="253"/>
                      </a:lnTo>
                      <a:lnTo>
                        <a:pt x="519" y="247"/>
                      </a:lnTo>
                      <a:lnTo>
                        <a:pt x="517" y="245"/>
                      </a:lnTo>
                      <a:lnTo>
                        <a:pt x="514" y="240"/>
                      </a:lnTo>
                      <a:lnTo>
                        <a:pt x="519" y="238"/>
                      </a:lnTo>
                      <a:lnTo>
                        <a:pt x="523" y="245"/>
                      </a:lnTo>
                      <a:lnTo>
                        <a:pt x="528" y="247"/>
                      </a:lnTo>
                      <a:lnTo>
                        <a:pt x="528" y="242"/>
                      </a:lnTo>
                      <a:lnTo>
                        <a:pt x="530" y="242"/>
                      </a:lnTo>
                      <a:lnTo>
                        <a:pt x="532" y="242"/>
                      </a:lnTo>
                      <a:lnTo>
                        <a:pt x="534" y="233"/>
                      </a:lnTo>
                      <a:lnTo>
                        <a:pt x="537" y="233"/>
                      </a:lnTo>
                      <a:lnTo>
                        <a:pt x="541" y="231"/>
                      </a:lnTo>
                      <a:lnTo>
                        <a:pt x="543" y="229"/>
                      </a:lnTo>
                      <a:lnTo>
                        <a:pt x="552" y="233"/>
                      </a:lnTo>
                      <a:lnTo>
                        <a:pt x="557" y="236"/>
                      </a:lnTo>
                      <a:lnTo>
                        <a:pt x="554" y="238"/>
                      </a:lnTo>
                      <a:lnTo>
                        <a:pt x="554" y="240"/>
                      </a:lnTo>
                      <a:lnTo>
                        <a:pt x="561" y="238"/>
                      </a:lnTo>
                      <a:lnTo>
                        <a:pt x="568" y="240"/>
                      </a:lnTo>
                      <a:lnTo>
                        <a:pt x="581" y="242"/>
                      </a:lnTo>
                      <a:lnTo>
                        <a:pt x="581" y="245"/>
                      </a:lnTo>
                      <a:lnTo>
                        <a:pt x="586" y="242"/>
                      </a:lnTo>
                      <a:lnTo>
                        <a:pt x="586" y="236"/>
                      </a:lnTo>
                      <a:lnTo>
                        <a:pt x="586" y="233"/>
                      </a:lnTo>
                      <a:lnTo>
                        <a:pt x="588" y="231"/>
                      </a:lnTo>
                      <a:lnTo>
                        <a:pt x="588" y="227"/>
                      </a:lnTo>
                      <a:lnTo>
                        <a:pt x="590" y="229"/>
                      </a:lnTo>
                      <a:lnTo>
                        <a:pt x="595" y="227"/>
                      </a:lnTo>
                      <a:lnTo>
                        <a:pt x="592" y="220"/>
                      </a:lnTo>
                      <a:lnTo>
                        <a:pt x="597" y="220"/>
                      </a:lnTo>
                      <a:lnTo>
                        <a:pt x="599" y="222"/>
                      </a:lnTo>
                      <a:lnTo>
                        <a:pt x="606" y="222"/>
                      </a:lnTo>
                      <a:lnTo>
                        <a:pt x="610" y="222"/>
                      </a:lnTo>
                      <a:lnTo>
                        <a:pt x="612" y="218"/>
                      </a:lnTo>
                      <a:lnTo>
                        <a:pt x="615" y="220"/>
                      </a:lnTo>
                      <a:lnTo>
                        <a:pt x="630" y="216"/>
                      </a:lnTo>
                      <a:lnTo>
                        <a:pt x="632" y="211"/>
                      </a:lnTo>
                      <a:lnTo>
                        <a:pt x="630" y="211"/>
                      </a:lnTo>
                      <a:lnTo>
                        <a:pt x="630" y="207"/>
                      </a:lnTo>
                      <a:lnTo>
                        <a:pt x="632" y="202"/>
                      </a:lnTo>
                      <a:lnTo>
                        <a:pt x="644" y="202"/>
                      </a:lnTo>
                      <a:lnTo>
                        <a:pt x="648" y="200"/>
                      </a:lnTo>
                      <a:lnTo>
                        <a:pt x="653" y="193"/>
                      </a:lnTo>
                      <a:lnTo>
                        <a:pt x="655" y="193"/>
                      </a:lnTo>
                      <a:lnTo>
                        <a:pt x="657" y="196"/>
                      </a:lnTo>
                      <a:lnTo>
                        <a:pt x="659" y="198"/>
                      </a:lnTo>
                      <a:lnTo>
                        <a:pt x="666" y="198"/>
                      </a:lnTo>
                      <a:lnTo>
                        <a:pt x="666" y="196"/>
                      </a:lnTo>
                      <a:lnTo>
                        <a:pt x="668" y="193"/>
                      </a:lnTo>
                      <a:lnTo>
                        <a:pt x="677" y="185"/>
                      </a:lnTo>
                      <a:lnTo>
                        <a:pt x="677" y="173"/>
                      </a:lnTo>
                      <a:lnTo>
                        <a:pt x="681" y="167"/>
                      </a:lnTo>
                      <a:lnTo>
                        <a:pt x="677" y="165"/>
                      </a:lnTo>
                      <a:lnTo>
                        <a:pt x="688" y="151"/>
                      </a:lnTo>
                      <a:lnTo>
                        <a:pt x="688" y="145"/>
                      </a:lnTo>
                      <a:lnTo>
                        <a:pt x="693" y="142"/>
                      </a:lnTo>
                      <a:lnTo>
                        <a:pt x="695" y="140"/>
                      </a:lnTo>
                      <a:lnTo>
                        <a:pt x="704" y="138"/>
                      </a:lnTo>
                      <a:lnTo>
                        <a:pt x="706" y="134"/>
                      </a:lnTo>
                      <a:lnTo>
                        <a:pt x="710" y="131"/>
                      </a:lnTo>
                      <a:lnTo>
                        <a:pt x="713" y="131"/>
                      </a:lnTo>
                      <a:lnTo>
                        <a:pt x="715" y="131"/>
                      </a:lnTo>
                      <a:lnTo>
                        <a:pt x="717" y="129"/>
                      </a:lnTo>
                      <a:lnTo>
                        <a:pt x="719" y="129"/>
                      </a:lnTo>
                      <a:lnTo>
                        <a:pt x="719" y="127"/>
                      </a:lnTo>
                      <a:lnTo>
                        <a:pt x="715" y="120"/>
                      </a:lnTo>
                      <a:lnTo>
                        <a:pt x="717" y="118"/>
                      </a:lnTo>
                      <a:lnTo>
                        <a:pt x="722" y="116"/>
                      </a:lnTo>
                      <a:lnTo>
                        <a:pt x="742" y="107"/>
                      </a:lnTo>
                      <a:lnTo>
                        <a:pt x="748" y="102"/>
                      </a:lnTo>
                      <a:lnTo>
                        <a:pt x="748" y="100"/>
                      </a:lnTo>
                      <a:lnTo>
                        <a:pt x="753" y="98"/>
                      </a:lnTo>
                      <a:lnTo>
                        <a:pt x="757" y="100"/>
                      </a:lnTo>
                      <a:lnTo>
                        <a:pt x="757" y="98"/>
                      </a:lnTo>
                      <a:lnTo>
                        <a:pt x="759" y="96"/>
                      </a:lnTo>
                      <a:lnTo>
                        <a:pt x="762" y="98"/>
                      </a:lnTo>
                      <a:lnTo>
                        <a:pt x="766" y="98"/>
                      </a:lnTo>
                      <a:lnTo>
                        <a:pt x="768" y="100"/>
                      </a:lnTo>
                      <a:lnTo>
                        <a:pt x="773" y="100"/>
                      </a:lnTo>
                      <a:lnTo>
                        <a:pt x="775" y="105"/>
                      </a:lnTo>
                      <a:lnTo>
                        <a:pt x="782" y="107"/>
                      </a:lnTo>
                      <a:lnTo>
                        <a:pt x="784" y="109"/>
                      </a:lnTo>
                      <a:lnTo>
                        <a:pt x="786" y="107"/>
                      </a:lnTo>
                      <a:lnTo>
                        <a:pt x="788" y="105"/>
                      </a:lnTo>
                      <a:lnTo>
                        <a:pt x="786" y="100"/>
                      </a:lnTo>
                      <a:lnTo>
                        <a:pt x="791" y="98"/>
                      </a:lnTo>
                      <a:lnTo>
                        <a:pt x="791" y="100"/>
                      </a:lnTo>
                      <a:lnTo>
                        <a:pt x="793" y="100"/>
                      </a:lnTo>
                      <a:lnTo>
                        <a:pt x="795" y="98"/>
                      </a:lnTo>
                      <a:lnTo>
                        <a:pt x="795" y="100"/>
                      </a:lnTo>
                      <a:lnTo>
                        <a:pt x="797" y="100"/>
                      </a:lnTo>
                      <a:lnTo>
                        <a:pt x="797" y="96"/>
                      </a:lnTo>
                      <a:lnTo>
                        <a:pt x="797" y="94"/>
                      </a:lnTo>
                      <a:lnTo>
                        <a:pt x="797" y="85"/>
                      </a:lnTo>
                      <a:lnTo>
                        <a:pt x="800" y="89"/>
                      </a:lnTo>
                      <a:lnTo>
                        <a:pt x="802" y="87"/>
                      </a:lnTo>
                      <a:lnTo>
                        <a:pt x="800" y="82"/>
                      </a:lnTo>
                      <a:lnTo>
                        <a:pt x="793" y="80"/>
                      </a:lnTo>
                      <a:lnTo>
                        <a:pt x="793" y="78"/>
                      </a:lnTo>
                      <a:lnTo>
                        <a:pt x="797" y="76"/>
                      </a:lnTo>
                      <a:lnTo>
                        <a:pt x="795" y="74"/>
                      </a:lnTo>
                      <a:lnTo>
                        <a:pt x="797" y="74"/>
                      </a:lnTo>
                      <a:lnTo>
                        <a:pt x="797" y="69"/>
                      </a:lnTo>
                      <a:lnTo>
                        <a:pt x="802" y="67"/>
                      </a:lnTo>
                      <a:lnTo>
                        <a:pt x="806" y="62"/>
                      </a:lnTo>
                      <a:lnTo>
                        <a:pt x="804" y="60"/>
                      </a:lnTo>
                      <a:lnTo>
                        <a:pt x="800" y="62"/>
                      </a:lnTo>
                      <a:lnTo>
                        <a:pt x="797" y="60"/>
                      </a:lnTo>
                      <a:lnTo>
                        <a:pt x="802" y="56"/>
                      </a:lnTo>
                      <a:lnTo>
                        <a:pt x="804" y="54"/>
                      </a:lnTo>
                      <a:lnTo>
                        <a:pt x="800" y="47"/>
                      </a:lnTo>
                      <a:lnTo>
                        <a:pt x="817" y="29"/>
                      </a:lnTo>
                      <a:lnTo>
                        <a:pt x="817" y="31"/>
                      </a:lnTo>
                      <a:lnTo>
                        <a:pt x="817" y="34"/>
                      </a:lnTo>
                      <a:lnTo>
                        <a:pt x="820" y="34"/>
                      </a:lnTo>
                      <a:lnTo>
                        <a:pt x="822" y="34"/>
                      </a:lnTo>
                      <a:lnTo>
                        <a:pt x="824" y="34"/>
                      </a:lnTo>
                      <a:lnTo>
                        <a:pt x="824" y="38"/>
                      </a:lnTo>
                      <a:lnTo>
                        <a:pt x="824" y="40"/>
                      </a:lnTo>
                      <a:lnTo>
                        <a:pt x="822" y="40"/>
                      </a:lnTo>
                      <a:lnTo>
                        <a:pt x="824" y="45"/>
                      </a:lnTo>
                      <a:lnTo>
                        <a:pt x="826" y="42"/>
                      </a:lnTo>
                      <a:lnTo>
                        <a:pt x="828" y="45"/>
                      </a:lnTo>
                      <a:lnTo>
                        <a:pt x="826" y="47"/>
                      </a:lnTo>
                      <a:lnTo>
                        <a:pt x="826" y="51"/>
                      </a:lnTo>
                      <a:lnTo>
                        <a:pt x="831" y="51"/>
                      </a:lnTo>
                      <a:lnTo>
                        <a:pt x="835" y="54"/>
                      </a:lnTo>
                      <a:lnTo>
                        <a:pt x="835" y="56"/>
                      </a:lnTo>
                      <a:lnTo>
                        <a:pt x="837" y="56"/>
                      </a:lnTo>
                      <a:lnTo>
                        <a:pt x="835" y="58"/>
                      </a:lnTo>
                      <a:lnTo>
                        <a:pt x="835" y="60"/>
                      </a:lnTo>
                      <a:lnTo>
                        <a:pt x="833" y="60"/>
                      </a:lnTo>
                      <a:lnTo>
                        <a:pt x="831" y="62"/>
                      </a:lnTo>
                      <a:lnTo>
                        <a:pt x="833" y="65"/>
                      </a:lnTo>
                      <a:lnTo>
                        <a:pt x="833" y="67"/>
                      </a:lnTo>
                      <a:lnTo>
                        <a:pt x="833" y="69"/>
                      </a:lnTo>
                      <a:lnTo>
                        <a:pt x="840" y="74"/>
                      </a:lnTo>
                      <a:lnTo>
                        <a:pt x="842" y="71"/>
                      </a:lnTo>
                      <a:lnTo>
                        <a:pt x="842" y="69"/>
                      </a:lnTo>
                      <a:lnTo>
                        <a:pt x="844" y="65"/>
                      </a:lnTo>
                      <a:lnTo>
                        <a:pt x="849" y="65"/>
                      </a:lnTo>
                      <a:lnTo>
                        <a:pt x="851" y="62"/>
                      </a:lnTo>
                      <a:lnTo>
                        <a:pt x="853" y="62"/>
                      </a:lnTo>
                      <a:lnTo>
                        <a:pt x="855" y="60"/>
                      </a:lnTo>
                      <a:lnTo>
                        <a:pt x="860" y="58"/>
                      </a:lnTo>
                      <a:lnTo>
                        <a:pt x="862" y="56"/>
                      </a:lnTo>
                      <a:lnTo>
                        <a:pt x="860" y="54"/>
                      </a:lnTo>
                      <a:lnTo>
                        <a:pt x="862" y="49"/>
                      </a:lnTo>
                      <a:lnTo>
                        <a:pt x="860" y="49"/>
                      </a:lnTo>
                      <a:lnTo>
                        <a:pt x="860" y="47"/>
                      </a:lnTo>
                      <a:lnTo>
                        <a:pt x="864" y="42"/>
                      </a:lnTo>
                      <a:lnTo>
                        <a:pt x="866" y="42"/>
                      </a:lnTo>
                      <a:lnTo>
                        <a:pt x="871" y="47"/>
                      </a:lnTo>
                      <a:lnTo>
                        <a:pt x="873" y="49"/>
                      </a:lnTo>
                      <a:lnTo>
                        <a:pt x="875" y="47"/>
                      </a:lnTo>
                      <a:lnTo>
                        <a:pt x="875" y="49"/>
                      </a:lnTo>
                      <a:lnTo>
                        <a:pt x="875" y="51"/>
                      </a:lnTo>
                      <a:lnTo>
                        <a:pt x="877" y="56"/>
                      </a:lnTo>
                      <a:lnTo>
                        <a:pt x="882" y="54"/>
                      </a:lnTo>
                      <a:lnTo>
                        <a:pt x="882" y="56"/>
                      </a:lnTo>
                      <a:lnTo>
                        <a:pt x="889" y="56"/>
                      </a:lnTo>
                      <a:lnTo>
                        <a:pt x="891" y="54"/>
                      </a:lnTo>
                      <a:lnTo>
                        <a:pt x="895" y="51"/>
                      </a:lnTo>
                      <a:lnTo>
                        <a:pt x="898" y="54"/>
                      </a:lnTo>
                      <a:lnTo>
                        <a:pt x="900" y="51"/>
                      </a:lnTo>
                      <a:lnTo>
                        <a:pt x="902" y="49"/>
                      </a:lnTo>
                      <a:lnTo>
                        <a:pt x="900" y="49"/>
                      </a:lnTo>
                      <a:lnTo>
                        <a:pt x="900" y="45"/>
                      </a:lnTo>
                      <a:lnTo>
                        <a:pt x="898" y="47"/>
                      </a:lnTo>
                      <a:lnTo>
                        <a:pt x="898" y="45"/>
                      </a:lnTo>
                      <a:lnTo>
                        <a:pt x="893" y="42"/>
                      </a:lnTo>
                      <a:lnTo>
                        <a:pt x="900" y="38"/>
                      </a:lnTo>
                      <a:lnTo>
                        <a:pt x="904" y="29"/>
                      </a:lnTo>
                      <a:lnTo>
                        <a:pt x="902" y="29"/>
                      </a:lnTo>
                      <a:lnTo>
                        <a:pt x="900" y="29"/>
                      </a:lnTo>
                      <a:lnTo>
                        <a:pt x="898" y="27"/>
                      </a:lnTo>
                      <a:lnTo>
                        <a:pt x="895" y="25"/>
                      </a:lnTo>
                      <a:lnTo>
                        <a:pt x="900" y="22"/>
                      </a:lnTo>
                      <a:lnTo>
                        <a:pt x="898" y="20"/>
                      </a:lnTo>
                      <a:lnTo>
                        <a:pt x="895" y="22"/>
                      </a:lnTo>
                      <a:lnTo>
                        <a:pt x="893" y="22"/>
                      </a:lnTo>
                      <a:lnTo>
                        <a:pt x="895" y="18"/>
                      </a:lnTo>
                      <a:lnTo>
                        <a:pt x="893" y="16"/>
                      </a:lnTo>
                      <a:lnTo>
                        <a:pt x="900" y="14"/>
                      </a:lnTo>
                      <a:lnTo>
                        <a:pt x="902" y="7"/>
                      </a:lnTo>
                      <a:lnTo>
                        <a:pt x="909" y="0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8" name="Freeform 677"/>
                <p:cNvSpPr>
                  <a:spLocks/>
                </p:cNvSpPr>
                <p:nvPr/>
              </p:nvSpPr>
              <p:spPr bwMode="auto">
                <a:xfrm>
                  <a:off x="3320" y="2658"/>
                  <a:ext cx="359" cy="349"/>
                </a:xfrm>
                <a:custGeom>
                  <a:avLst/>
                  <a:gdLst>
                    <a:gd name="T0" fmla="*/ 129 w 359"/>
                    <a:gd name="T1" fmla="*/ 58 h 349"/>
                    <a:gd name="T2" fmla="*/ 138 w 359"/>
                    <a:gd name="T3" fmla="*/ 65 h 349"/>
                    <a:gd name="T4" fmla="*/ 147 w 359"/>
                    <a:gd name="T5" fmla="*/ 54 h 349"/>
                    <a:gd name="T6" fmla="*/ 158 w 359"/>
                    <a:gd name="T7" fmla="*/ 51 h 349"/>
                    <a:gd name="T8" fmla="*/ 160 w 359"/>
                    <a:gd name="T9" fmla="*/ 49 h 349"/>
                    <a:gd name="T10" fmla="*/ 163 w 359"/>
                    <a:gd name="T11" fmla="*/ 43 h 349"/>
                    <a:gd name="T12" fmla="*/ 158 w 359"/>
                    <a:gd name="T13" fmla="*/ 34 h 349"/>
                    <a:gd name="T14" fmla="*/ 160 w 359"/>
                    <a:gd name="T15" fmla="*/ 31 h 349"/>
                    <a:gd name="T16" fmla="*/ 154 w 359"/>
                    <a:gd name="T17" fmla="*/ 34 h 349"/>
                    <a:gd name="T18" fmla="*/ 156 w 359"/>
                    <a:gd name="T19" fmla="*/ 23 h 349"/>
                    <a:gd name="T20" fmla="*/ 167 w 359"/>
                    <a:gd name="T21" fmla="*/ 27 h 349"/>
                    <a:gd name="T22" fmla="*/ 171 w 359"/>
                    <a:gd name="T23" fmla="*/ 27 h 349"/>
                    <a:gd name="T24" fmla="*/ 174 w 359"/>
                    <a:gd name="T25" fmla="*/ 16 h 349"/>
                    <a:gd name="T26" fmla="*/ 180 w 359"/>
                    <a:gd name="T27" fmla="*/ 14 h 349"/>
                    <a:gd name="T28" fmla="*/ 185 w 359"/>
                    <a:gd name="T29" fmla="*/ 23 h 349"/>
                    <a:gd name="T30" fmla="*/ 187 w 359"/>
                    <a:gd name="T31" fmla="*/ 11 h 349"/>
                    <a:gd name="T32" fmla="*/ 194 w 359"/>
                    <a:gd name="T33" fmla="*/ 11 h 349"/>
                    <a:gd name="T34" fmla="*/ 198 w 359"/>
                    <a:gd name="T35" fmla="*/ 5 h 349"/>
                    <a:gd name="T36" fmla="*/ 207 w 359"/>
                    <a:gd name="T37" fmla="*/ 20 h 349"/>
                    <a:gd name="T38" fmla="*/ 212 w 359"/>
                    <a:gd name="T39" fmla="*/ 27 h 349"/>
                    <a:gd name="T40" fmla="*/ 216 w 359"/>
                    <a:gd name="T41" fmla="*/ 31 h 349"/>
                    <a:gd name="T42" fmla="*/ 225 w 359"/>
                    <a:gd name="T43" fmla="*/ 29 h 349"/>
                    <a:gd name="T44" fmla="*/ 229 w 359"/>
                    <a:gd name="T45" fmla="*/ 45 h 349"/>
                    <a:gd name="T46" fmla="*/ 234 w 359"/>
                    <a:gd name="T47" fmla="*/ 51 h 349"/>
                    <a:gd name="T48" fmla="*/ 245 w 359"/>
                    <a:gd name="T49" fmla="*/ 51 h 349"/>
                    <a:gd name="T50" fmla="*/ 261 w 359"/>
                    <a:gd name="T51" fmla="*/ 58 h 349"/>
                    <a:gd name="T52" fmla="*/ 269 w 359"/>
                    <a:gd name="T53" fmla="*/ 58 h 349"/>
                    <a:gd name="T54" fmla="*/ 287 w 359"/>
                    <a:gd name="T55" fmla="*/ 56 h 349"/>
                    <a:gd name="T56" fmla="*/ 298 w 359"/>
                    <a:gd name="T57" fmla="*/ 51 h 349"/>
                    <a:gd name="T58" fmla="*/ 303 w 359"/>
                    <a:gd name="T59" fmla="*/ 45 h 349"/>
                    <a:gd name="T60" fmla="*/ 305 w 359"/>
                    <a:gd name="T61" fmla="*/ 40 h 349"/>
                    <a:gd name="T62" fmla="*/ 310 w 359"/>
                    <a:gd name="T63" fmla="*/ 36 h 349"/>
                    <a:gd name="T64" fmla="*/ 314 w 359"/>
                    <a:gd name="T65" fmla="*/ 29 h 349"/>
                    <a:gd name="T66" fmla="*/ 321 w 359"/>
                    <a:gd name="T67" fmla="*/ 20 h 349"/>
                    <a:gd name="T68" fmla="*/ 334 w 359"/>
                    <a:gd name="T69" fmla="*/ 14 h 349"/>
                    <a:gd name="T70" fmla="*/ 345 w 359"/>
                    <a:gd name="T71" fmla="*/ 16 h 349"/>
                    <a:gd name="T72" fmla="*/ 339 w 359"/>
                    <a:gd name="T73" fmla="*/ 14 h 349"/>
                    <a:gd name="T74" fmla="*/ 345 w 359"/>
                    <a:gd name="T75" fmla="*/ 0 h 349"/>
                    <a:gd name="T76" fmla="*/ 359 w 359"/>
                    <a:gd name="T77" fmla="*/ 16 h 349"/>
                    <a:gd name="T78" fmla="*/ 347 w 359"/>
                    <a:gd name="T79" fmla="*/ 31 h 349"/>
                    <a:gd name="T80" fmla="*/ 330 w 359"/>
                    <a:gd name="T81" fmla="*/ 49 h 349"/>
                    <a:gd name="T82" fmla="*/ 314 w 359"/>
                    <a:gd name="T83" fmla="*/ 71 h 349"/>
                    <a:gd name="T84" fmla="*/ 301 w 359"/>
                    <a:gd name="T85" fmla="*/ 85 h 349"/>
                    <a:gd name="T86" fmla="*/ 269 w 359"/>
                    <a:gd name="T87" fmla="*/ 116 h 349"/>
                    <a:gd name="T88" fmla="*/ 243 w 359"/>
                    <a:gd name="T89" fmla="*/ 136 h 349"/>
                    <a:gd name="T90" fmla="*/ 209 w 359"/>
                    <a:gd name="T91" fmla="*/ 151 h 349"/>
                    <a:gd name="T92" fmla="*/ 183 w 359"/>
                    <a:gd name="T93" fmla="*/ 174 h 349"/>
                    <a:gd name="T94" fmla="*/ 167 w 359"/>
                    <a:gd name="T95" fmla="*/ 189 h 349"/>
                    <a:gd name="T96" fmla="*/ 158 w 359"/>
                    <a:gd name="T97" fmla="*/ 205 h 349"/>
                    <a:gd name="T98" fmla="*/ 149 w 359"/>
                    <a:gd name="T99" fmla="*/ 211 h 349"/>
                    <a:gd name="T100" fmla="*/ 151 w 359"/>
                    <a:gd name="T101" fmla="*/ 211 h 349"/>
                    <a:gd name="T102" fmla="*/ 138 w 359"/>
                    <a:gd name="T103" fmla="*/ 225 h 349"/>
                    <a:gd name="T104" fmla="*/ 109 w 359"/>
                    <a:gd name="T105" fmla="*/ 238 h 349"/>
                    <a:gd name="T106" fmla="*/ 89 w 359"/>
                    <a:gd name="T107" fmla="*/ 249 h 349"/>
                    <a:gd name="T108" fmla="*/ 33 w 359"/>
                    <a:gd name="T109" fmla="*/ 280 h 349"/>
                    <a:gd name="T110" fmla="*/ 16 w 359"/>
                    <a:gd name="T111" fmla="*/ 296 h 349"/>
                    <a:gd name="T112" fmla="*/ 7 w 359"/>
                    <a:gd name="T113" fmla="*/ 311 h 349"/>
                    <a:gd name="T114" fmla="*/ 4 w 359"/>
                    <a:gd name="T115" fmla="*/ 318 h 349"/>
                    <a:gd name="T116" fmla="*/ 7 w 359"/>
                    <a:gd name="T117" fmla="*/ 327 h 349"/>
                    <a:gd name="T118" fmla="*/ 11 w 359"/>
                    <a:gd name="T119" fmla="*/ 329 h 349"/>
                    <a:gd name="T120" fmla="*/ 11 w 359"/>
                    <a:gd name="T121" fmla="*/ 309 h 349"/>
                    <a:gd name="T122" fmla="*/ 13 w 359"/>
                    <a:gd name="T123" fmla="*/ 347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59" h="349">
                      <a:moveTo>
                        <a:pt x="125" y="60"/>
                      </a:moveTo>
                      <a:lnTo>
                        <a:pt x="125" y="58"/>
                      </a:lnTo>
                      <a:lnTo>
                        <a:pt x="127" y="56"/>
                      </a:lnTo>
                      <a:lnTo>
                        <a:pt x="129" y="58"/>
                      </a:lnTo>
                      <a:lnTo>
                        <a:pt x="131" y="58"/>
                      </a:lnTo>
                      <a:lnTo>
                        <a:pt x="134" y="60"/>
                      </a:lnTo>
                      <a:lnTo>
                        <a:pt x="136" y="60"/>
                      </a:lnTo>
                      <a:lnTo>
                        <a:pt x="138" y="65"/>
                      </a:lnTo>
                      <a:lnTo>
                        <a:pt x="140" y="60"/>
                      </a:lnTo>
                      <a:lnTo>
                        <a:pt x="140" y="56"/>
                      </a:lnTo>
                      <a:lnTo>
                        <a:pt x="147" y="58"/>
                      </a:lnTo>
                      <a:lnTo>
                        <a:pt x="147" y="54"/>
                      </a:lnTo>
                      <a:lnTo>
                        <a:pt x="151" y="51"/>
                      </a:lnTo>
                      <a:lnTo>
                        <a:pt x="156" y="54"/>
                      </a:lnTo>
                      <a:lnTo>
                        <a:pt x="156" y="51"/>
                      </a:lnTo>
                      <a:lnTo>
                        <a:pt x="158" y="51"/>
                      </a:lnTo>
                      <a:lnTo>
                        <a:pt x="160" y="51"/>
                      </a:lnTo>
                      <a:lnTo>
                        <a:pt x="158" y="49"/>
                      </a:lnTo>
                      <a:lnTo>
                        <a:pt x="158" y="47"/>
                      </a:lnTo>
                      <a:lnTo>
                        <a:pt x="160" y="49"/>
                      </a:lnTo>
                      <a:lnTo>
                        <a:pt x="165" y="47"/>
                      </a:lnTo>
                      <a:lnTo>
                        <a:pt x="165" y="45"/>
                      </a:lnTo>
                      <a:lnTo>
                        <a:pt x="167" y="43"/>
                      </a:lnTo>
                      <a:lnTo>
                        <a:pt x="163" y="43"/>
                      </a:lnTo>
                      <a:lnTo>
                        <a:pt x="160" y="40"/>
                      </a:lnTo>
                      <a:lnTo>
                        <a:pt x="163" y="38"/>
                      </a:lnTo>
                      <a:lnTo>
                        <a:pt x="160" y="38"/>
                      </a:lnTo>
                      <a:lnTo>
                        <a:pt x="158" y="34"/>
                      </a:lnTo>
                      <a:lnTo>
                        <a:pt x="160" y="34"/>
                      </a:lnTo>
                      <a:lnTo>
                        <a:pt x="160" y="36"/>
                      </a:lnTo>
                      <a:lnTo>
                        <a:pt x="163" y="34"/>
                      </a:lnTo>
                      <a:lnTo>
                        <a:pt x="160" y="31"/>
                      </a:lnTo>
                      <a:lnTo>
                        <a:pt x="160" y="29"/>
                      </a:lnTo>
                      <a:lnTo>
                        <a:pt x="158" y="29"/>
                      </a:lnTo>
                      <a:lnTo>
                        <a:pt x="156" y="36"/>
                      </a:lnTo>
                      <a:lnTo>
                        <a:pt x="154" y="34"/>
                      </a:lnTo>
                      <a:lnTo>
                        <a:pt x="156" y="31"/>
                      </a:lnTo>
                      <a:lnTo>
                        <a:pt x="151" y="25"/>
                      </a:lnTo>
                      <a:lnTo>
                        <a:pt x="156" y="25"/>
                      </a:lnTo>
                      <a:lnTo>
                        <a:pt x="156" y="23"/>
                      </a:lnTo>
                      <a:lnTo>
                        <a:pt x="158" y="23"/>
                      </a:lnTo>
                      <a:lnTo>
                        <a:pt x="160" y="25"/>
                      </a:lnTo>
                      <a:lnTo>
                        <a:pt x="167" y="25"/>
                      </a:lnTo>
                      <a:lnTo>
                        <a:pt x="167" y="27"/>
                      </a:lnTo>
                      <a:lnTo>
                        <a:pt x="171" y="31"/>
                      </a:lnTo>
                      <a:lnTo>
                        <a:pt x="174" y="31"/>
                      </a:lnTo>
                      <a:lnTo>
                        <a:pt x="174" y="27"/>
                      </a:lnTo>
                      <a:lnTo>
                        <a:pt x="171" y="27"/>
                      </a:lnTo>
                      <a:lnTo>
                        <a:pt x="171" y="23"/>
                      </a:lnTo>
                      <a:lnTo>
                        <a:pt x="176" y="23"/>
                      </a:lnTo>
                      <a:lnTo>
                        <a:pt x="176" y="20"/>
                      </a:lnTo>
                      <a:lnTo>
                        <a:pt x="174" y="16"/>
                      </a:lnTo>
                      <a:lnTo>
                        <a:pt x="174" y="14"/>
                      </a:lnTo>
                      <a:lnTo>
                        <a:pt x="176" y="11"/>
                      </a:lnTo>
                      <a:lnTo>
                        <a:pt x="178" y="16"/>
                      </a:lnTo>
                      <a:lnTo>
                        <a:pt x="180" y="14"/>
                      </a:lnTo>
                      <a:lnTo>
                        <a:pt x="180" y="20"/>
                      </a:lnTo>
                      <a:lnTo>
                        <a:pt x="178" y="20"/>
                      </a:lnTo>
                      <a:lnTo>
                        <a:pt x="178" y="23"/>
                      </a:lnTo>
                      <a:lnTo>
                        <a:pt x="185" y="23"/>
                      </a:lnTo>
                      <a:lnTo>
                        <a:pt x="185" y="20"/>
                      </a:lnTo>
                      <a:lnTo>
                        <a:pt x="187" y="16"/>
                      </a:lnTo>
                      <a:lnTo>
                        <a:pt x="187" y="14"/>
                      </a:lnTo>
                      <a:lnTo>
                        <a:pt x="187" y="11"/>
                      </a:lnTo>
                      <a:lnTo>
                        <a:pt x="187" y="16"/>
                      </a:lnTo>
                      <a:lnTo>
                        <a:pt x="191" y="16"/>
                      </a:lnTo>
                      <a:lnTo>
                        <a:pt x="191" y="11"/>
                      </a:lnTo>
                      <a:lnTo>
                        <a:pt x="194" y="11"/>
                      </a:lnTo>
                      <a:lnTo>
                        <a:pt x="194" y="7"/>
                      </a:lnTo>
                      <a:lnTo>
                        <a:pt x="196" y="5"/>
                      </a:lnTo>
                      <a:lnTo>
                        <a:pt x="196" y="3"/>
                      </a:lnTo>
                      <a:lnTo>
                        <a:pt x="198" y="5"/>
                      </a:lnTo>
                      <a:lnTo>
                        <a:pt x="200" y="7"/>
                      </a:lnTo>
                      <a:lnTo>
                        <a:pt x="203" y="14"/>
                      </a:lnTo>
                      <a:lnTo>
                        <a:pt x="205" y="18"/>
                      </a:lnTo>
                      <a:lnTo>
                        <a:pt x="207" y="20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25"/>
                      </a:lnTo>
                      <a:lnTo>
                        <a:pt x="212" y="27"/>
                      </a:lnTo>
                      <a:lnTo>
                        <a:pt x="214" y="36"/>
                      </a:lnTo>
                      <a:lnTo>
                        <a:pt x="218" y="38"/>
                      </a:lnTo>
                      <a:lnTo>
                        <a:pt x="220" y="36"/>
                      </a:lnTo>
                      <a:lnTo>
                        <a:pt x="216" y="31"/>
                      </a:lnTo>
                      <a:lnTo>
                        <a:pt x="214" y="27"/>
                      </a:lnTo>
                      <a:lnTo>
                        <a:pt x="218" y="23"/>
                      </a:lnTo>
                      <a:lnTo>
                        <a:pt x="220" y="23"/>
                      </a:lnTo>
                      <a:lnTo>
                        <a:pt x="225" y="29"/>
                      </a:lnTo>
                      <a:lnTo>
                        <a:pt x="225" y="36"/>
                      </a:lnTo>
                      <a:lnTo>
                        <a:pt x="227" y="36"/>
                      </a:lnTo>
                      <a:lnTo>
                        <a:pt x="227" y="43"/>
                      </a:lnTo>
                      <a:lnTo>
                        <a:pt x="229" y="45"/>
                      </a:lnTo>
                      <a:lnTo>
                        <a:pt x="232" y="47"/>
                      </a:lnTo>
                      <a:lnTo>
                        <a:pt x="232" y="49"/>
                      </a:lnTo>
                      <a:lnTo>
                        <a:pt x="234" y="49"/>
                      </a:lnTo>
                      <a:lnTo>
                        <a:pt x="234" y="51"/>
                      </a:lnTo>
                      <a:lnTo>
                        <a:pt x="238" y="49"/>
                      </a:lnTo>
                      <a:lnTo>
                        <a:pt x="240" y="51"/>
                      </a:lnTo>
                      <a:lnTo>
                        <a:pt x="243" y="51"/>
                      </a:lnTo>
                      <a:lnTo>
                        <a:pt x="245" y="51"/>
                      </a:lnTo>
                      <a:lnTo>
                        <a:pt x="254" y="51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61" y="58"/>
                      </a:lnTo>
                      <a:lnTo>
                        <a:pt x="263" y="60"/>
                      </a:lnTo>
                      <a:lnTo>
                        <a:pt x="267" y="58"/>
                      </a:lnTo>
                      <a:lnTo>
                        <a:pt x="269" y="60"/>
                      </a:lnTo>
                      <a:lnTo>
                        <a:pt x="269" y="58"/>
                      </a:lnTo>
                      <a:lnTo>
                        <a:pt x="272" y="56"/>
                      </a:lnTo>
                      <a:lnTo>
                        <a:pt x="276" y="56"/>
                      </a:lnTo>
                      <a:lnTo>
                        <a:pt x="283" y="54"/>
                      </a:lnTo>
                      <a:lnTo>
                        <a:pt x="287" y="56"/>
                      </a:lnTo>
                      <a:lnTo>
                        <a:pt x="292" y="54"/>
                      </a:lnTo>
                      <a:lnTo>
                        <a:pt x="296" y="56"/>
                      </a:lnTo>
                      <a:lnTo>
                        <a:pt x="298" y="54"/>
                      </a:lnTo>
                      <a:lnTo>
                        <a:pt x="298" y="51"/>
                      </a:lnTo>
                      <a:lnTo>
                        <a:pt x="301" y="51"/>
                      </a:lnTo>
                      <a:lnTo>
                        <a:pt x="298" y="43"/>
                      </a:lnTo>
                      <a:lnTo>
                        <a:pt x="301" y="45"/>
                      </a:lnTo>
                      <a:lnTo>
                        <a:pt x="303" y="45"/>
                      </a:lnTo>
                      <a:lnTo>
                        <a:pt x="303" y="43"/>
                      </a:lnTo>
                      <a:lnTo>
                        <a:pt x="301" y="40"/>
                      </a:lnTo>
                      <a:lnTo>
                        <a:pt x="305" y="43"/>
                      </a:lnTo>
                      <a:lnTo>
                        <a:pt x="305" y="40"/>
                      </a:lnTo>
                      <a:lnTo>
                        <a:pt x="303" y="38"/>
                      </a:lnTo>
                      <a:lnTo>
                        <a:pt x="307" y="40"/>
                      </a:lnTo>
                      <a:lnTo>
                        <a:pt x="310" y="38"/>
                      </a:lnTo>
                      <a:lnTo>
                        <a:pt x="310" y="36"/>
                      </a:lnTo>
                      <a:lnTo>
                        <a:pt x="310" y="38"/>
                      </a:lnTo>
                      <a:lnTo>
                        <a:pt x="312" y="36"/>
                      </a:lnTo>
                      <a:lnTo>
                        <a:pt x="310" y="31"/>
                      </a:lnTo>
                      <a:lnTo>
                        <a:pt x="314" y="29"/>
                      </a:lnTo>
                      <a:lnTo>
                        <a:pt x="310" y="23"/>
                      </a:lnTo>
                      <a:lnTo>
                        <a:pt x="318" y="27"/>
                      </a:lnTo>
                      <a:lnTo>
                        <a:pt x="318" y="23"/>
                      </a:lnTo>
                      <a:lnTo>
                        <a:pt x="321" y="20"/>
                      </a:lnTo>
                      <a:lnTo>
                        <a:pt x="323" y="18"/>
                      </a:lnTo>
                      <a:lnTo>
                        <a:pt x="330" y="16"/>
                      </a:lnTo>
                      <a:lnTo>
                        <a:pt x="332" y="14"/>
                      </a:lnTo>
                      <a:lnTo>
                        <a:pt x="334" y="14"/>
                      </a:lnTo>
                      <a:lnTo>
                        <a:pt x="334" y="20"/>
                      </a:lnTo>
                      <a:lnTo>
                        <a:pt x="334" y="23"/>
                      </a:lnTo>
                      <a:lnTo>
                        <a:pt x="339" y="16"/>
                      </a:lnTo>
                      <a:lnTo>
                        <a:pt x="345" y="16"/>
                      </a:lnTo>
                      <a:lnTo>
                        <a:pt x="345" y="14"/>
                      </a:lnTo>
                      <a:lnTo>
                        <a:pt x="343" y="11"/>
                      </a:lnTo>
                      <a:lnTo>
                        <a:pt x="341" y="14"/>
                      </a:lnTo>
                      <a:lnTo>
                        <a:pt x="339" y="14"/>
                      </a:lnTo>
                      <a:lnTo>
                        <a:pt x="336" y="5"/>
                      </a:lnTo>
                      <a:lnTo>
                        <a:pt x="339" y="7"/>
                      </a:lnTo>
                      <a:lnTo>
                        <a:pt x="345" y="7"/>
                      </a:lnTo>
                      <a:lnTo>
                        <a:pt x="345" y="0"/>
                      </a:lnTo>
                      <a:lnTo>
                        <a:pt x="352" y="3"/>
                      </a:lnTo>
                      <a:lnTo>
                        <a:pt x="350" y="7"/>
                      </a:lnTo>
                      <a:lnTo>
                        <a:pt x="359" y="14"/>
                      </a:lnTo>
                      <a:lnTo>
                        <a:pt x="359" y="16"/>
                      </a:lnTo>
                      <a:lnTo>
                        <a:pt x="350" y="27"/>
                      </a:lnTo>
                      <a:lnTo>
                        <a:pt x="345" y="29"/>
                      </a:lnTo>
                      <a:lnTo>
                        <a:pt x="347" y="29"/>
                      </a:lnTo>
                      <a:lnTo>
                        <a:pt x="347" y="31"/>
                      </a:lnTo>
                      <a:lnTo>
                        <a:pt x="334" y="43"/>
                      </a:lnTo>
                      <a:lnTo>
                        <a:pt x="334" y="40"/>
                      </a:lnTo>
                      <a:lnTo>
                        <a:pt x="334" y="47"/>
                      </a:lnTo>
                      <a:lnTo>
                        <a:pt x="330" y="49"/>
                      </a:lnTo>
                      <a:lnTo>
                        <a:pt x="330" y="54"/>
                      </a:lnTo>
                      <a:lnTo>
                        <a:pt x="318" y="65"/>
                      </a:lnTo>
                      <a:lnTo>
                        <a:pt x="314" y="69"/>
                      </a:lnTo>
                      <a:lnTo>
                        <a:pt x="314" y="71"/>
                      </a:lnTo>
                      <a:lnTo>
                        <a:pt x="305" y="80"/>
                      </a:lnTo>
                      <a:lnTo>
                        <a:pt x="301" y="85"/>
                      </a:lnTo>
                      <a:lnTo>
                        <a:pt x="298" y="87"/>
                      </a:lnTo>
                      <a:lnTo>
                        <a:pt x="301" y="85"/>
                      </a:lnTo>
                      <a:lnTo>
                        <a:pt x="301" y="87"/>
                      </a:lnTo>
                      <a:lnTo>
                        <a:pt x="281" y="105"/>
                      </a:lnTo>
                      <a:lnTo>
                        <a:pt x="272" y="114"/>
                      </a:lnTo>
                      <a:lnTo>
                        <a:pt x="269" y="116"/>
                      </a:lnTo>
                      <a:lnTo>
                        <a:pt x="269" y="120"/>
                      </a:lnTo>
                      <a:lnTo>
                        <a:pt x="269" y="122"/>
                      </a:lnTo>
                      <a:lnTo>
                        <a:pt x="261" y="127"/>
                      </a:lnTo>
                      <a:lnTo>
                        <a:pt x="243" y="136"/>
                      </a:lnTo>
                      <a:lnTo>
                        <a:pt x="236" y="138"/>
                      </a:lnTo>
                      <a:lnTo>
                        <a:pt x="232" y="140"/>
                      </a:lnTo>
                      <a:lnTo>
                        <a:pt x="220" y="145"/>
                      </a:lnTo>
                      <a:lnTo>
                        <a:pt x="209" y="151"/>
                      </a:lnTo>
                      <a:lnTo>
                        <a:pt x="189" y="162"/>
                      </a:lnTo>
                      <a:lnTo>
                        <a:pt x="187" y="167"/>
                      </a:lnTo>
                      <a:lnTo>
                        <a:pt x="187" y="169"/>
                      </a:lnTo>
                      <a:lnTo>
                        <a:pt x="183" y="174"/>
                      </a:lnTo>
                      <a:lnTo>
                        <a:pt x="174" y="180"/>
                      </a:lnTo>
                      <a:lnTo>
                        <a:pt x="174" y="178"/>
                      </a:lnTo>
                      <a:lnTo>
                        <a:pt x="174" y="182"/>
                      </a:lnTo>
                      <a:lnTo>
                        <a:pt x="167" y="189"/>
                      </a:lnTo>
                      <a:lnTo>
                        <a:pt x="167" y="194"/>
                      </a:lnTo>
                      <a:lnTo>
                        <a:pt x="163" y="198"/>
                      </a:lnTo>
                      <a:lnTo>
                        <a:pt x="158" y="202"/>
                      </a:lnTo>
                      <a:lnTo>
                        <a:pt x="158" y="205"/>
                      </a:lnTo>
                      <a:lnTo>
                        <a:pt x="151" y="209"/>
                      </a:lnTo>
                      <a:lnTo>
                        <a:pt x="151" y="211"/>
                      </a:lnTo>
                      <a:lnTo>
                        <a:pt x="151" y="209"/>
                      </a:lnTo>
                      <a:lnTo>
                        <a:pt x="149" y="211"/>
                      </a:lnTo>
                      <a:lnTo>
                        <a:pt x="147" y="207"/>
                      </a:lnTo>
                      <a:lnTo>
                        <a:pt x="145" y="207"/>
                      </a:lnTo>
                      <a:lnTo>
                        <a:pt x="149" y="211"/>
                      </a:lnTo>
                      <a:lnTo>
                        <a:pt x="151" y="211"/>
                      </a:lnTo>
                      <a:lnTo>
                        <a:pt x="149" y="211"/>
                      </a:lnTo>
                      <a:lnTo>
                        <a:pt x="142" y="218"/>
                      </a:lnTo>
                      <a:lnTo>
                        <a:pt x="142" y="222"/>
                      </a:lnTo>
                      <a:lnTo>
                        <a:pt x="138" y="225"/>
                      </a:lnTo>
                      <a:lnTo>
                        <a:pt x="134" y="227"/>
                      </a:lnTo>
                      <a:lnTo>
                        <a:pt x="131" y="229"/>
                      </a:lnTo>
                      <a:lnTo>
                        <a:pt x="114" y="236"/>
                      </a:lnTo>
                      <a:lnTo>
                        <a:pt x="109" y="238"/>
                      </a:lnTo>
                      <a:lnTo>
                        <a:pt x="107" y="240"/>
                      </a:lnTo>
                      <a:lnTo>
                        <a:pt x="89" y="249"/>
                      </a:lnTo>
                      <a:lnTo>
                        <a:pt x="91" y="247"/>
                      </a:lnTo>
                      <a:lnTo>
                        <a:pt x="89" y="249"/>
                      </a:lnTo>
                      <a:lnTo>
                        <a:pt x="71" y="258"/>
                      </a:lnTo>
                      <a:lnTo>
                        <a:pt x="53" y="267"/>
                      </a:lnTo>
                      <a:lnTo>
                        <a:pt x="51" y="267"/>
                      </a:lnTo>
                      <a:lnTo>
                        <a:pt x="33" y="280"/>
                      </a:lnTo>
                      <a:lnTo>
                        <a:pt x="18" y="293"/>
                      </a:lnTo>
                      <a:lnTo>
                        <a:pt x="18" y="291"/>
                      </a:lnTo>
                      <a:lnTo>
                        <a:pt x="18" y="293"/>
                      </a:lnTo>
                      <a:lnTo>
                        <a:pt x="16" y="296"/>
                      </a:lnTo>
                      <a:lnTo>
                        <a:pt x="16" y="293"/>
                      </a:lnTo>
                      <a:lnTo>
                        <a:pt x="7" y="305"/>
                      </a:lnTo>
                      <a:lnTo>
                        <a:pt x="4" y="309"/>
                      </a:lnTo>
                      <a:lnTo>
                        <a:pt x="7" y="311"/>
                      </a:lnTo>
                      <a:lnTo>
                        <a:pt x="4" y="311"/>
                      </a:lnTo>
                      <a:lnTo>
                        <a:pt x="7" y="311"/>
                      </a:lnTo>
                      <a:lnTo>
                        <a:pt x="4" y="313"/>
                      </a:lnTo>
                      <a:lnTo>
                        <a:pt x="4" y="318"/>
                      </a:lnTo>
                      <a:lnTo>
                        <a:pt x="0" y="318"/>
                      </a:lnTo>
                      <a:lnTo>
                        <a:pt x="2" y="325"/>
                      </a:lnTo>
                      <a:lnTo>
                        <a:pt x="4" y="327"/>
                      </a:lnTo>
                      <a:lnTo>
                        <a:pt x="7" y="327"/>
                      </a:lnTo>
                      <a:lnTo>
                        <a:pt x="9" y="327"/>
                      </a:lnTo>
                      <a:lnTo>
                        <a:pt x="9" y="329"/>
                      </a:lnTo>
                      <a:lnTo>
                        <a:pt x="9" y="331"/>
                      </a:lnTo>
                      <a:lnTo>
                        <a:pt x="11" y="329"/>
                      </a:lnTo>
                      <a:lnTo>
                        <a:pt x="16" y="329"/>
                      </a:lnTo>
                      <a:lnTo>
                        <a:pt x="18" y="322"/>
                      </a:lnTo>
                      <a:lnTo>
                        <a:pt x="16" y="316"/>
                      </a:lnTo>
                      <a:lnTo>
                        <a:pt x="11" y="309"/>
                      </a:lnTo>
                      <a:lnTo>
                        <a:pt x="13" y="311"/>
                      </a:lnTo>
                      <a:lnTo>
                        <a:pt x="16" y="313"/>
                      </a:lnTo>
                      <a:lnTo>
                        <a:pt x="18" y="322"/>
                      </a:lnTo>
                      <a:lnTo>
                        <a:pt x="13" y="347"/>
                      </a:lnTo>
                      <a:lnTo>
                        <a:pt x="9" y="347"/>
                      </a:lnTo>
                      <a:lnTo>
                        <a:pt x="9" y="349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69" name="Freeform 678"/>
                <p:cNvSpPr>
                  <a:spLocks/>
                </p:cNvSpPr>
                <p:nvPr/>
              </p:nvSpPr>
              <p:spPr bwMode="auto">
                <a:xfrm>
                  <a:off x="4650" y="1190"/>
                  <a:ext cx="837" cy="400"/>
                </a:xfrm>
                <a:custGeom>
                  <a:avLst/>
                  <a:gdLst>
                    <a:gd name="T0" fmla="*/ 688 w 837"/>
                    <a:gd name="T1" fmla="*/ 25 h 400"/>
                    <a:gd name="T2" fmla="*/ 664 w 837"/>
                    <a:gd name="T3" fmla="*/ 54 h 400"/>
                    <a:gd name="T4" fmla="*/ 677 w 837"/>
                    <a:gd name="T5" fmla="*/ 67 h 400"/>
                    <a:gd name="T6" fmla="*/ 724 w 837"/>
                    <a:gd name="T7" fmla="*/ 98 h 400"/>
                    <a:gd name="T8" fmla="*/ 686 w 837"/>
                    <a:gd name="T9" fmla="*/ 129 h 400"/>
                    <a:gd name="T10" fmla="*/ 693 w 837"/>
                    <a:gd name="T11" fmla="*/ 160 h 400"/>
                    <a:gd name="T12" fmla="*/ 746 w 837"/>
                    <a:gd name="T13" fmla="*/ 156 h 400"/>
                    <a:gd name="T14" fmla="*/ 793 w 837"/>
                    <a:gd name="T15" fmla="*/ 156 h 400"/>
                    <a:gd name="T16" fmla="*/ 837 w 837"/>
                    <a:gd name="T17" fmla="*/ 180 h 400"/>
                    <a:gd name="T18" fmla="*/ 833 w 837"/>
                    <a:gd name="T19" fmla="*/ 198 h 400"/>
                    <a:gd name="T20" fmla="*/ 835 w 837"/>
                    <a:gd name="T21" fmla="*/ 225 h 400"/>
                    <a:gd name="T22" fmla="*/ 797 w 837"/>
                    <a:gd name="T23" fmla="*/ 238 h 400"/>
                    <a:gd name="T24" fmla="*/ 764 w 837"/>
                    <a:gd name="T25" fmla="*/ 262 h 400"/>
                    <a:gd name="T26" fmla="*/ 775 w 837"/>
                    <a:gd name="T27" fmla="*/ 296 h 400"/>
                    <a:gd name="T28" fmla="*/ 797 w 837"/>
                    <a:gd name="T29" fmla="*/ 325 h 400"/>
                    <a:gd name="T30" fmla="*/ 777 w 837"/>
                    <a:gd name="T31" fmla="*/ 327 h 400"/>
                    <a:gd name="T32" fmla="*/ 746 w 837"/>
                    <a:gd name="T33" fmla="*/ 300 h 400"/>
                    <a:gd name="T34" fmla="*/ 704 w 837"/>
                    <a:gd name="T35" fmla="*/ 307 h 400"/>
                    <a:gd name="T36" fmla="*/ 659 w 837"/>
                    <a:gd name="T37" fmla="*/ 316 h 400"/>
                    <a:gd name="T38" fmla="*/ 601 w 837"/>
                    <a:gd name="T39" fmla="*/ 360 h 400"/>
                    <a:gd name="T40" fmla="*/ 574 w 837"/>
                    <a:gd name="T41" fmla="*/ 376 h 400"/>
                    <a:gd name="T42" fmla="*/ 530 w 837"/>
                    <a:gd name="T43" fmla="*/ 396 h 400"/>
                    <a:gd name="T44" fmla="*/ 519 w 837"/>
                    <a:gd name="T45" fmla="*/ 371 h 400"/>
                    <a:gd name="T46" fmla="*/ 521 w 837"/>
                    <a:gd name="T47" fmla="*/ 345 h 400"/>
                    <a:gd name="T48" fmla="*/ 561 w 837"/>
                    <a:gd name="T49" fmla="*/ 325 h 400"/>
                    <a:gd name="T50" fmla="*/ 608 w 837"/>
                    <a:gd name="T51" fmla="*/ 309 h 400"/>
                    <a:gd name="T52" fmla="*/ 632 w 837"/>
                    <a:gd name="T53" fmla="*/ 302 h 400"/>
                    <a:gd name="T54" fmla="*/ 628 w 837"/>
                    <a:gd name="T55" fmla="*/ 289 h 400"/>
                    <a:gd name="T56" fmla="*/ 621 w 837"/>
                    <a:gd name="T57" fmla="*/ 280 h 400"/>
                    <a:gd name="T58" fmla="*/ 608 w 837"/>
                    <a:gd name="T59" fmla="*/ 258 h 400"/>
                    <a:gd name="T60" fmla="*/ 615 w 837"/>
                    <a:gd name="T61" fmla="*/ 234 h 400"/>
                    <a:gd name="T62" fmla="*/ 579 w 837"/>
                    <a:gd name="T63" fmla="*/ 216 h 400"/>
                    <a:gd name="T64" fmla="*/ 501 w 837"/>
                    <a:gd name="T65" fmla="*/ 238 h 400"/>
                    <a:gd name="T66" fmla="*/ 454 w 837"/>
                    <a:gd name="T67" fmla="*/ 256 h 400"/>
                    <a:gd name="T68" fmla="*/ 419 w 837"/>
                    <a:gd name="T69" fmla="*/ 269 h 400"/>
                    <a:gd name="T70" fmla="*/ 387 w 837"/>
                    <a:gd name="T71" fmla="*/ 262 h 400"/>
                    <a:gd name="T72" fmla="*/ 363 w 837"/>
                    <a:gd name="T73" fmla="*/ 294 h 400"/>
                    <a:gd name="T74" fmla="*/ 325 w 837"/>
                    <a:gd name="T75" fmla="*/ 342 h 400"/>
                    <a:gd name="T76" fmla="*/ 278 w 837"/>
                    <a:gd name="T77" fmla="*/ 360 h 400"/>
                    <a:gd name="T78" fmla="*/ 196 w 837"/>
                    <a:gd name="T79" fmla="*/ 353 h 400"/>
                    <a:gd name="T80" fmla="*/ 122 w 837"/>
                    <a:gd name="T81" fmla="*/ 360 h 400"/>
                    <a:gd name="T82" fmla="*/ 80 w 837"/>
                    <a:gd name="T83" fmla="*/ 358 h 400"/>
                    <a:gd name="T84" fmla="*/ 69 w 837"/>
                    <a:gd name="T85" fmla="*/ 327 h 400"/>
                    <a:gd name="T86" fmla="*/ 73 w 837"/>
                    <a:gd name="T87" fmla="*/ 305 h 400"/>
                    <a:gd name="T88" fmla="*/ 55 w 837"/>
                    <a:gd name="T89" fmla="*/ 287 h 400"/>
                    <a:gd name="T90" fmla="*/ 20 w 837"/>
                    <a:gd name="T91" fmla="*/ 280 h 400"/>
                    <a:gd name="T92" fmla="*/ 4 w 837"/>
                    <a:gd name="T93" fmla="*/ 258 h 400"/>
                    <a:gd name="T94" fmla="*/ 2 w 837"/>
                    <a:gd name="T95" fmla="*/ 231 h 400"/>
                    <a:gd name="T96" fmla="*/ 42 w 837"/>
                    <a:gd name="T97" fmla="*/ 240 h 400"/>
                    <a:gd name="T98" fmla="*/ 87 w 837"/>
                    <a:gd name="T99" fmla="*/ 231 h 400"/>
                    <a:gd name="T100" fmla="*/ 129 w 837"/>
                    <a:gd name="T101" fmla="*/ 238 h 400"/>
                    <a:gd name="T102" fmla="*/ 162 w 837"/>
                    <a:gd name="T103" fmla="*/ 191 h 400"/>
                    <a:gd name="T104" fmla="*/ 211 w 837"/>
                    <a:gd name="T105" fmla="*/ 171 h 400"/>
                    <a:gd name="T106" fmla="*/ 247 w 837"/>
                    <a:gd name="T107" fmla="*/ 138 h 400"/>
                    <a:gd name="T108" fmla="*/ 278 w 837"/>
                    <a:gd name="T109" fmla="*/ 111 h 400"/>
                    <a:gd name="T110" fmla="*/ 345 w 837"/>
                    <a:gd name="T111" fmla="*/ 109 h 400"/>
                    <a:gd name="T112" fmla="*/ 374 w 837"/>
                    <a:gd name="T113" fmla="*/ 67 h 400"/>
                    <a:gd name="T114" fmla="*/ 432 w 837"/>
                    <a:gd name="T115" fmla="*/ 31 h 400"/>
                    <a:gd name="T116" fmla="*/ 474 w 837"/>
                    <a:gd name="T117" fmla="*/ 40 h 400"/>
                    <a:gd name="T118" fmla="*/ 532 w 837"/>
                    <a:gd name="T119" fmla="*/ 58 h 400"/>
                    <a:gd name="T120" fmla="*/ 577 w 837"/>
                    <a:gd name="T121" fmla="*/ 36 h 400"/>
                    <a:gd name="T122" fmla="*/ 615 w 837"/>
                    <a:gd name="T123" fmla="*/ 16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37" h="400">
                      <a:moveTo>
                        <a:pt x="659" y="11"/>
                      </a:moveTo>
                      <a:lnTo>
                        <a:pt x="664" y="18"/>
                      </a:lnTo>
                      <a:lnTo>
                        <a:pt x="661" y="23"/>
                      </a:lnTo>
                      <a:lnTo>
                        <a:pt x="666" y="25"/>
                      </a:lnTo>
                      <a:lnTo>
                        <a:pt x="666" y="27"/>
                      </a:lnTo>
                      <a:lnTo>
                        <a:pt x="670" y="34"/>
                      </a:lnTo>
                      <a:lnTo>
                        <a:pt x="677" y="34"/>
                      </a:lnTo>
                      <a:lnTo>
                        <a:pt x="681" y="29"/>
                      </a:lnTo>
                      <a:lnTo>
                        <a:pt x="686" y="29"/>
                      </a:lnTo>
                      <a:lnTo>
                        <a:pt x="688" y="25"/>
                      </a:lnTo>
                      <a:lnTo>
                        <a:pt x="690" y="27"/>
                      </a:lnTo>
                      <a:lnTo>
                        <a:pt x="693" y="29"/>
                      </a:lnTo>
                      <a:lnTo>
                        <a:pt x="693" y="34"/>
                      </a:lnTo>
                      <a:lnTo>
                        <a:pt x="688" y="36"/>
                      </a:lnTo>
                      <a:lnTo>
                        <a:pt x="688" y="40"/>
                      </a:lnTo>
                      <a:lnTo>
                        <a:pt x="686" y="43"/>
                      </a:lnTo>
                      <a:lnTo>
                        <a:pt x="672" y="43"/>
                      </a:lnTo>
                      <a:lnTo>
                        <a:pt x="668" y="47"/>
                      </a:lnTo>
                      <a:lnTo>
                        <a:pt x="666" y="51"/>
                      </a:lnTo>
                      <a:lnTo>
                        <a:pt x="664" y="54"/>
                      </a:lnTo>
                      <a:lnTo>
                        <a:pt x="652" y="56"/>
                      </a:lnTo>
                      <a:lnTo>
                        <a:pt x="657" y="58"/>
                      </a:lnTo>
                      <a:lnTo>
                        <a:pt x="664" y="69"/>
                      </a:lnTo>
                      <a:lnTo>
                        <a:pt x="661" y="71"/>
                      </a:lnTo>
                      <a:lnTo>
                        <a:pt x="659" y="74"/>
                      </a:lnTo>
                      <a:lnTo>
                        <a:pt x="657" y="76"/>
                      </a:lnTo>
                      <a:lnTo>
                        <a:pt x="659" y="78"/>
                      </a:lnTo>
                      <a:lnTo>
                        <a:pt x="659" y="80"/>
                      </a:lnTo>
                      <a:lnTo>
                        <a:pt x="672" y="74"/>
                      </a:lnTo>
                      <a:lnTo>
                        <a:pt x="677" y="67"/>
                      </a:lnTo>
                      <a:lnTo>
                        <a:pt x="686" y="63"/>
                      </a:lnTo>
                      <a:lnTo>
                        <a:pt x="699" y="60"/>
                      </a:lnTo>
                      <a:lnTo>
                        <a:pt x="710" y="56"/>
                      </a:lnTo>
                      <a:lnTo>
                        <a:pt x="704" y="67"/>
                      </a:lnTo>
                      <a:lnTo>
                        <a:pt x="706" y="71"/>
                      </a:lnTo>
                      <a:lnTo>
                        <a:pt x="710" y="71"/>
                      </a:lnTo>
                      <a:lnTo>
                        <a:pt x="713" y="78"/>
                      </a:lnTo>
                      <a:lnTo>
                        <a:pt x="713" y="83"/>
                      </a:lnTo>
                      <a:lnTo>
                        <a:pt x="721" y="94"/>
                      </a:lnTo>
                      <a:lnTo>
                        <a:pt x="724" y="98"/>
                      </a:lnTo>
                      <a:lnTo>
                        <a:pt x="724" y="100"/>
                      </a:lnTo>
                      <a:lnTo>
                        <a:pt x="719" y="107"/>
                      </a:lnTo>
                      <a:lnTo>
                        <a:pt x="710" y="107"/>
                      </a:lnTo>
                      <a:lnTo>
                        <a:pt x="706" y="111"/>
                      </a:lnTo>
                      <a:lnTo>
                        <a:pt x="704" y="111"/>
                      </a:lnTo>
                      <a:lnTo>
                        <a:pt x="706" y="118"/>
                      </a:lnTo>
                      <a:lnTo>
                        <a:pt x="697" y="125"/>
                      </a:lnTo>
                      <a:lnTo>
                        <a:pt x="693" y="125"/>
                      </a:lnTo>
                      <a:lnTo>
                        <a:pt x="695" y="129"/>
                      </a:lnTo>
                      <a:lnTo>
                        <a:pt x="686" y="129"/>
                      </a:lnTo>
                      <a:lnTo>
                        <a:pt x="684" y="134"/>
                      </a:lnTo>
                      <a:lnTo>
                        <a:pt x="688" y="138"/>
                      </a:lnTo>
                      <a:lnTo>
                        <a:pt x="690" y="140"/>
                      </a:lnTo>
                      <a:lnTo>
                        <a:pt x="675" y="149"/>
                      </a:lnTo>
                      <a:lnTo>
                        <a:pt x="679" y="151"/>
                      </a:lnTo>
                      <a:lnTo>
                        <a:pt x="681" y="154"/>
                      </a:lnTo>
                      <a:lnTo>
                        <a:pt x="688" y="154"/>
                      </a:lnTo>
                      <a:lnTo>
                        <a:pt x="690" y="158"/>
                      </a:lnTo>
                      <a:lnTo>
                        <a:pt x="693" y="158"/>
                      </a:lnTo>
                      <a:lnTo>
                        <a:pt x="693" y="160"/>
                      </a:lnTo>
                      <a:lnTo>
                        <a:pt x="697" y="158"/>
                      </a:lnTo>
                      <a:lnTo>
                        <a:pt x="697" y="154"/>
                      </a:lnTo>
                      <a:lnTo>
                        <a:pt x="701" y="149"/>
                      </a:lnTo>
                      <a:lnTo>
                        <a:pt x="704" y="149"/>
                      </a:lnTo>
                      <a:lnTo>
                        <a:pt x="708" y="149"/>
                      </a:lnTo>
                      <a:lnTo>
                        <a:pt x="719" y="143"/>
                      </a:lnTo>
                      <a:lnTo>
                        <a:pt x="730" y="143"/>
                      </a:lnTo>
                      <a:lnTo>
                        <a:pt x="737" y="147"/>
                      </a:lnTo>
                      <a:lnTo>
                        <a:pt x="744" y="149"/>
                      </a:lnTo>
                      <a:lnTo>
                        <a:pt x="746" y="156"/>
                      </a:lnTo>
                      <a:lnTo>
                        <a:pt x="757" y="156"/>
                      </a:lnTo>
                      <a:lnTo>
                        <a:pt x="759" y="156"/>
                      </a:lnTo>
                      <a:lnTo>
                        <a:pt x="764" y="154"/>
                      </a:lnTo>
                      <a:lnTo>
                        <a:pt x="768" y="158"/>
                      </a:lnTo>
                      <a:lnTo>
                        <a:pt x="768" y="160"/>
                      </a:lnTo>
                      <a:lnTo>
                        <a:pt x="773" y="160"/>
                      </a:lnTo>
                      <a:lnTo>
                        <a:pt x="779" y="165"/>
                      </a:lnTo>
                      <a:lnTo>
                        <a:pt x="782" y="162"/>
                      </a:lnTo>
                      <a:lnTo>
                        <a:pt x="786" y="158"/>
                      </a:lnTo>
                      <a:lnTo>
                        <a:pt x="793" y="156"/>
                      </a:lnTo>
                      <a:lnTo>
                        <a:pt x="797" y="158"/>
                      </a:lnTo>
                      <a:lnTo>
                        <a:pt x="802" y="160"/>
                      </a:lnTo>
                      <a:lnTo>
                        <a:pt x="804" y="167"/>
                      </a:lnTo>
                      <a:lnTo>
                        <a:pt x="811" y="167"/>
                      </a:lnTo>
                      <a:lnTo>
                        <a:pt x="813" y="169"/>
                      </a:lnTo>
                      <a:lnTo>
                        <a:pt x="819" y="169"/>
                      </a:lnTo>
                      <a:lnTo>
                        <a:pt x="822" y="171"/>
                      </a:lnTo>
                      <a:lnTo>
                        <a:pt x="824" y="174"/>
                      </a:lnTo>
                      <a:lnTo>
                        <a:pt x="833" y="176"/>
                      </a:lnTo>
                      <a:lnTo>
                        <a:pt x="837" y="180"/>
                      </a:lnTo>
                      <a:lnTo>
                        <a:pt x="835" y="182"/>
                      </a:lnTo>
                      <a:lnTo>
                        <a:pt x="833" y="180"/>
                      </a:lnTo>
                      <a:lnTo>
                        <a:pt x="831" y="180"/>
                      </a:lnTo>
                      <a:lnTo>
                        <a:pt x="826" y="185"/>
                      </a:lnTo>
                      <a:lnTo>
                        <a:pt x="826" y="187"/>
                      </a:lnTo>
                      <a:lnTo>
                        <a:pt x="828" y="191"/>
                      </a:lnTo>
                      <a:lnTo>
                        <a:pt x="824" y="196"/>
                      </a:lnTo>
                      <a:lnTo>
                        <a:pt x="824" y="198"/>
                      </a:lnTo>
                      <a:lnTo>
                        <a:pt x="826" y="200"/>
                      </a:lnTo>
                      <a:lnTo>
                        <a:pt x="833" y="198"/>
                      </a:lnTo>
                      <a:lnTo>
                        <a:pt x="831" y="202"/>
                      </a:lnTo>
                      <a:lnTo>
                        <a:pt x="833" y="202"/>
                      </a:lnTo>
                      <a:lnTo>
                        <a:pt x="837" y="205"/>
                      </a:lnTo>
                      <a:lnTo>
                        <a:pt x="837" y="207"/>
                      </a:lnTo>
                      <a:lnTo>
                        <a:pt x="835" y="207"/>
                      </a:lnTo>
                      <a:lnTo>
                        <a:pt x="833" y="211"/>
                      </a:lnTo>
                      <a:lnTo>
                        <a:pt x="833" y="216"/>
                      </a:lnTo>
                      <a:lnTo>
                        <a:pt x="835" y="220"/>
                      </a:lnTo>
                      <a:lnTo>
                        <a:pt x="833" y="220"/>
                      </a:lnTo>
                      <a:lnTo>
                        <a:pt x="835" y="225"/>
                      </a:lnTo>
                      <a:lnTo>
                        <a:pt x="831" y="225"/>
                      </a:lnTo>
                      <a:lnTo>
                        <a:pt x="828" y="225"/>
                      </a:lnTo>
                      <a:lnTo>
                        <a:pt x="824" y="225"/>
                      </a:lnTo>
                      <a:lnTo>
                        <a:pt x="826" y="222"/>
                      </a:lnTo>
                      <a:lnTo>
                        <a:pt x="824" y="218"/>
                      </a:lnTo>
                      <a:lnTo>
                        <a:pt x="815" y="222"/>
                      </a:lnTo>
                      <a:lnTo>
                        <a:pt x="804" y="231"/>
                      </a:lnTo>
                      <a:lnTo>
                        <a:pt x="802" y="234"/>
                      </a:lnTo>
                      <a:lnTo>
                        <a:pt x="799" y="236"/>
                      </a:lnTo>
                      <a:lnTo>
                        <a:pt x="797" y="238"/>
                      </a:lnTo>
                      <a:lnTo>
                        <a:pt x="793" y="238"/>
                      </a:lnTo>
                      <a:lnTo>
                        <a:pt x="793" y="245"/>
                      </a:lnTo>
                      <a:lnTo>
                        <a:pt x="788" y="242"/>
                      </a:lnTo>
                      <a:lnTo>
                        <a:pt x="784" y="245"/>
                      </a:lnTo>
                      <a:lnTo>
                        <a:pt x="782" y="247"/>
                      </a:lnTo>
                      <a:lnTo>
                        <a:pt x="775" y="256"/>
                      </a:lnTo>
                      <a:lnTo>
                        <a:pt x="770" y="256"/>
                      </a:lnTo>
                      <a:lnTo>
                        <a:pt x="768" y="258"/>
                      </a:lnTo>
                      <a:lnTo>
                        <a:pt x="768" y="262"/>
                      </a:lnTo>
                      <a:lnTo>
                        <a:pt x="764" y="262"/>
                      </a:lnTo>
                      <a:lnTo>
                        <a:pt x="764" y="267"/>
                      </a:lnTo>
                      <a:lnTo>
                        <a:pt x="766" y="267"/>
                      </a:lnTo>
                      <a:lnTo>
                        <a:pt x="766" y="271"/>
                      </a:lnTo>
                      <a:lnTo>
                        <a:pt x="770" y="276"/>
                      </a:lnTo>
                      <a:lnTo>
                        <a:pt x="766" y="282"/>
                      </a:lnTo>
                      <a:lnTo>
                        <a:pt x="766" y="285"/>
                      </a:lnTo>
                      <a:lnTo>
                        <a:pt x="770" y="287"/>
                      </a:lnTo>
                      <a:lnTo>
                        <a:pt x="770" y="291"/>
                      </a:lnTo>
                      <a:lnTo>
                        <a:pt x="775" y="291"/>
                      </a:lnTo>
                      <a:lnTo>
                        <a:pt x="775" y="296"/>
                      </a:lnTo>
                      <a:lnTo>
                        <a:pt x="775" y="298"/>
                      </a:lnTo>
                      <a:lnTo>
                        <a:pt x="779" y="300"/>
                      </a:lnTo>
                      <a:lnTo>
                        <a:pt x="779" y="305"/>
                      </a:lnTo>
                      <a:lnTo>
                        <a:pt x="784" y="307"/>
                      </a:lnTo>
                      <a:lnTo>
                        <a:pt x="786" y="309"/>
                      </a:lnTo>
                      <a:lnTo>
                        <a:pt x="786" y="311"/>
                      </a:lnTo>
                      <a:lnTo>
                        <a:pt x="793" y="316"/>
                      </a:lnTo>
                      <a:lnTo>
                        <a:pt x="793" y="320"/>
                      </a:lnTo>
                      <a:lnTo>
                        <a:pt x="795" y="322"/>
                      </a:lnTo>
                      <a:lnTo>
                        <a:pt x="797" y="325"/>
                      </a:lnTo>
                      <a:lnTo>
                        <a:pt x="799" y="327"/>
                      </a:lnTo>
                      <a:lnTo>
                        <a:pt x="804" y="329"/>
                      </a:lnTo>
                      <a:lnTo>
                        <a:pt x="804" y="331"/>
                      </a:lnTo>
                      <a:lnTo>
                        <a:pt x="802" y="333"/>
                      </a:lnTo>
                      <a:lnTo>
                        <a:pt x="799" y="336"/>
                      </a:lnTo>
                      <a:lnTo>
                        <a:pt x="797" y="336"/>
                      </a:lnTo>
                      <a:lnTo>
                        <a:pt x="795" y="333"/>
                      </a:lnTo>
                      <a:lnTo>
                        <a:pt x="788" y="336"/>
                      </a:lnTo>
                      <a:lnTo>
                        <a:pt x="784" y="331"/>
                      </a:lnTo>
                      <a:lnTo>
                        <a:pt x="777" y="327"/>
                      </a:lnTo>
                      <a:lnTo>
                        <a:pt x="768" y="327"/>
                      </a:lnTo>
                      <a:lnTo>
                        <a:pt x="759" y="322"/>
                      </a:lnTo>
                      <a:lnTo>
                        <a:pt x="759" y="320"/>
                      </a:lnTo>
                      <a:lnTo>
                        <a:pt x="764" y="318"/>
                      </a:lnTo>
                      <a:lnTo>
                        <a:pt x="764" y="314"/>
                      </a:lnTo>
                      <a:lnTo>
                        <a:pt x="759" y="314"/>
                      </a:lnTo>
                      <a:lnTo>
                        <a:pt x="757" y="307"/>
                      </a:lnTo>
                      <a:lnTo>
                        <a:pt x="755" y="307"/>
                      </a:lnTo>
                      <a:lnTo>
                        <a:pt x="750" y="300"/>
                      </a:lnTo>
                      <a:lnTo>
                        <a:pt x="746" y="300"/>
                      </a:lnTo>
                      <a:lnTo>
                        <a:pt x="742" y="300"/>
                      </a:lnTo>
                      <a:lnTo>
                        <a:pt x="737" y="298"/>
                      </a:lnTo>
                      <a:lnTo>
                        <a:pt x="737" y="300"/>
                      </a:lnTo>
                      <a:lnTo>
                        <a:pt x="724" y="298"/>
                      </a:lnTo>
                      <a:lnTo>
                        <a:pt x="721" y="300"/>
                      </a:lnTo>
                      <a:lnTo>
                        <a:pt x="721" y="302"/>
                      </a:lnTo>
                      <a:lnTo>
                        <a:pt x="710" y="309"/>
                      </a:lnTo>
                      <a:lnTo>
                        <a:pt x="708" y="307"/>
                      </a:lnTo>
                      <a:lnTo>
                        <a:pt x="706" y="309"/>
                      </a:lnTo>
                      <a:lnTo>
                        <a:pt x="704" y="307"/>
                      </a:lnTo>
                      <a:lnTo>
                        <a:pt x="697" y="307"/>
                      </a:lnTo>
                      <a:lnTo>
                        <a:pt x="693" y="309"/>
                      </a:lnTo>
                      <a:lnTo>
                        <a:pt x="688" y="309"/>
                      </a:lnTo>
                      <a:lnTo>
                        <a:pt x="686" y="311"/>
                      </a:lnTo>
                      <a:lnTo>
                        <a:pt x="681" y="309"/>
                      </a:lnTo>
                      <a:lnTo>
                        <a:pt x="677" y="309"/>
                      </a:lnTo>
                      <a:lnTo>
                        <a:pt x="677" y="311"/>
                      </a:lnTo>
                      <a:lnTo>
                        <a:pt x="670" y="311"/>
                      </a:lnTo>
                      <a:lnTo>
                        <a:pt x="661" y="316"/>
                      </a:lnTo>
                      <a:lnTo>
                        <a:pt x="659" y="316"/>
                      </a:lnTo>
                      <a:lnTo>
                        <a:pt x="650" y="318"/>
                      </a:lnTo>
                      <a:lnTo>
                        <a:pt x="648" y="320"/>
                      </a:lnTo>
                      <a:lnTo>
                        <a:pt x="641" y="325"/>
                      </a:lnTo>
                      <a:lnTo>
                        <a:pt x="639" y="329"/>
                      </a:lnTo>
                      <a:lnTo>
                        <a:pt x="628" y="342"/>
                      </a:lnTo>
                      <a:lnTo>
                        <a:pt x="619" y="349"/>
                      </a:lnTo>
                      <a:lnTo>
                        <a:pt x="612" y="349"/>
                      </a:lnTo>
                      <a:lnTo>
                        <a:pt x="608" y="349"/>
                      </a:lnTo>
                      <a:lnTo>
                        <a:pt x="601" y="356"/>
                      </a:lnTo>
                      <a:lnTo>
                        <a:pt x="601" y="360"/>
                      </a:lnTo>
                      <a:lnTo>
                        <a:pt x="601" y="362"/>
                      </a:lnTo>
                      <a:lnTo>
                        <a:pt x="601" y="365"/>
                      </a:lnTo>
                      <a:lnTo>
                        <a:pt x="597" y="367"/>
                      </a:lnTo>
                      <a:lnTo>
                        <a:pt x="595" y="367"/>
                      </a:lnTo>
                      <a:lnTo>
                        <a:pt x="590" y="365"/>
                      </a:lnTo>
                      <a:lnTo>
                        <a:pt x="586" y="369"/>
                      </a:lnTo>
                      <a:lnTo>
                        <a:pt x="583" y="369"/>
                      </a:lnTo>
                      <a:lnTo>
                        <a:pt x="583" y="373"/>
                      </a:lnTo>
                      <a:lnTo>
                        <a:pt x="581" y="378"/>
                      </a:lnTo>
                      <a:lnTo>
                        <a:pt x="574" y="376"/>
                      </a:lnTo>
                      <a:lnTo>
                        <a:pt x="572" y="373"/>
                      </a:lnTo>
                      <a:lnTo>
                        <a:pt x="570" y="376"/>
                      </a:lnTo>
                      <a:lnTo>
                        <a:pt x="568" y="378"/>
                      </a:lnTo>
                      <a:lnTo>
                        <a:pt x="563" y="385"/>
                      </a:lnTo>
                      <a:lnTo>
                        <a:pt x="559" y="387"/>
                      </a:lnTo>
                      <a:lnTo>
                        <a:pt x="554" y="396"/>
                      </a:lnTo>
                      <a:lnTo>
                        <a:pt x="543" y="398"/>
                      </a:lnTo>
                      <a:lnTo>
                        <a:pt x="537" y="400"/>
                      </a:lnTo>
                      <a:lnTo>
                        <a:pt x="532" y="400"/>
                      </a:lnTo>
                      <a:lnTo>
                        <a:pt x="530" y="396"/>
                      </a:lnTo>
                      <a:lnTo>
                        <a:pt x="528" y="396"/>
                      </a:lnTo>
                      <a:lnTo>
                        <a:pt x="528" y="393"/>
                      </a:lnTo>
                      <a:lnTo>
                        <a:pt x="523" y="389"/>
                      </a:lnTo>
                      <a:lnTo>
                        <a:pt x="525" y="385"/>
                      </a:lnTo>
                      <a:lnTo>
                        <a:pt x="528" y="382"/>
                      </a:lnTo>
                      <a:lnTo>
                        <a:pt x="523" y="380"/>
                      </a:lnTo>
                      <a:lnTo>
                        <a:pt x="521" y="373"/>
                      </a:lnTo>
                      <a:lnTo>
                        <a:pt x="523" y="373"/>
                      </a:lnTo>
                      <a:lnTo>
                        <a:pt x="521" y="373"/>
                      </a:lnTo>
                      <a:lnTo>
                        <a:pt x="519" y="371"/>
                      </a:lnTo>
                      <a:lnTo>
                        <a:pt x="523" y="367"/>
                      </a:lnTo>
                      <a:lnTo>
                        <a:pt x="525" y="367"/>
                      </a:lnTo>
                      <a:lnTo>
                        <a:pt x="525" y="362"/>
                      </a:lnTo>
                      <a:lnTo>
                        <a:pt x="525" y="360"/>
                      </a:lnTo>
                      <a:lnTo>
                        <a:pt x="523" y="360"/>
                      </a:lnTo>
                      <a:lnTo>
                        <a:pt x="523" y="358"/>
                      </a:lnTo>
                      <a:lnTo>
                        <a:pt x="523" y="356"/>
                      </a:lnTo>
                      <a:lnTo>
                        <a:pt x="523" y="353"/>
                      </a:lnTo>
                      <a:lnTo>
                        <a:pt x="521" y="353"/>
                      </a:lnTo>
                      <a:lnTo>
                        <a:pt x="521" y="345"/>
                      </a:lnTo>
                      <a:lnTo>
                        <a:pt x="523" y="347"/>
                      </a:lnTo>
                      <a:lnTo>
                        <a:pt x="525" y="345"/>
                      </a:lnTo>
                      <a:lnTo>
                        <a:pt x="528" y="347"/>
                      </a:lnTo>
                      <a:lnTo>
                        <a:pt x="539" y="340"/>
                      </a:lnTo>
                      <a:lnTo>
                        <a:pt x="543" y="336"/>
                      </a:lnTo>
                      <a:lnTo>
                        <a:pt x="546" y="336"/>
                      </a:lnTo>
                      <a:lnTo>
                        <a:pt x="548" y="338"/>
                      </a:lnTo>
                      <a:lnTo>
                        <a:pt x="552" y="333"/>
                      </a:lnTo>
                      <a:lnTo>
                        <a:pt x="559" y="331"/>
                      </a:lnTo>
                      <a:lnTo>
                        <a:pt x="561" y="325"/>
                      </a:lnTo>
                      <a:lnTo>
                        <a:pt x="559" y="320"/>
                      </a:lnTo>
                      <a:lnTo>
                        <a:pt x="568" y="314"/>
                      </a:lnTo>
                      <a:lnTo>
                        <a:pt x="570" y="314"/>
                      </a:lnTo>
                      <a:lnTo>
                        <a:pt x="572" y="316"/>
                      </a:lnTo>
                      <a:lnTo>
                        <a:pt x="574" y="316"/>
                      </a:lnTo>
                      <a:lnTo>
                        <a:pt x="577" y="318"/>
                      </a:lnTo>
                      <a:lnTo>
                        <a:pt x="583" y="318"/>
                      </a:lnTo>
                      <a:lnTo>
                        <a:pt x="590" y="316"/>
                      </a:lnTo>
                      <a:lnTo>
                        <a:pt x="597" y="316"/>
                      </a:lnTo>
                      <a:lnTo>
                        <a:pt x="608" y="309"/>
                      </a:lnTo>
                      <a:lnTo>
                        <a:pt x="608" y="311"/>
                      </a:lnTo>
                      <a:lnTo>
                        <a:pt x="617" y="309"/>
                      </a:lnTo>
                      <a:lnTo>
                        <a:pt x="617" y="311"/>
                      </a:lnTo>
                      <a:lnTo>
                        <a:pt x="617" y="314"/>
                      </a:lnTo>
                      <a:lnTo>
                        <a:pt x="621" y="314"/>
                      </a:lnTo>
                      <a:lnTo>
                        <a:pt x="623" y="309"/>
                      </a:lnTo>
                      <a:lnTo>
                        <a:pt x="630" y="307"/>
                      </a:lnTo>
                      <a:lnTo>
                        <a:pt x="632" y="305"/>
                      </a:lnTo>
                      <a:lnTo>
                        <a:pt x="635" y="305"/>
                      </a:lnTo>
                      <a:lnTo>
                        <a:pt x="632" y="302"/>
                      </a:lnTo>
                      <a:lnTo>
                        <a:pt x="635" y="302"/>
                      </a:lnTo>
                      <a:lnTo>
                        <a:pt x="635" y="300"/>
                      </a:lnTo>
                      <a:lnTo>
                        <a:pt x="639" y="298"/>
                      </a:lnTo>
                      <a:lnTo>
                        <a:pt x="635" y="291"/>
                      </a:lnTo>
                      <a:lnTo>
                        <a:pt x="632" y="291"/>
                      </a:lnTo>
                      <a:lnTo>
                        <a:pt x="632" y="289"/>
                      </a:lnTo>
                      <a:lnTo>
                        <a:pt x="632" y="291"/>
                      </a:lnTo>
                      <a:lnTo>
                        <a:pt x="632" y="289"/>
                      </a:lnTo>
                      <a:lnTo>
                        <a:pt x="630" y="291"/>
                      </a:lnTo>
                      <a:lnTo>
                        <a:pt x="628" y="289"/>
                      </a:lnTo>
                      <a:lnTo>
                        <a:pt x="623" y="289"/>
                      </a:lnTo>
                      <a:lnTo>
                        <a:pt x="621" y="294"/>
                      </a:lnTo>
                      <a:lnTo>
                        <a:pt x="621" y="289"/>
                      </a:lnTo>
                      <a:lnTo>
                        <a:pt x="617" y="291"/>
                      </a:lnTo>
                      <a:lnTo>
                        <a:pt x="615" y="289"/>
                      </a:lnTo>
                      <a:lnTo>
                        <a:pt x="617" y="287"/>
                      </a:lnTo>
                      <a:lnTo>
                        <a:pt x="617" y="285"/>
                      </a:lnTo>
                      <a:lnTo>
                        <a:pt x="619" y="285"/>
                      </a:lnTo>
                      <a:lnTo>
                        <a:pt x="619" y="280"/>
                      </a:lnTo>
                      <a:lnTo>
                        <a:pt x="621" y="280"/>
                      </a:lnTo>
                      <a:lnTo>
                        <a:pt x="619" y="278"/>
                      </a:lnTo>
                      <a:lnTo>
                        <a:pt x="619" y="274"/>
                      </a:lnTo>
                      <a:lnTo>
                        <a:pt x="617" y="274"/>
                      </a:lnTo>
                      <a:lnTo>
                        <a:pt x="615" y="271"/>
                      </a:lnTo>
                      <a:lnTo>
                        <a:pt x="612" y="271"/>
                      </a:lnTo>
                      <a:lnTo>
                        <a:pt x="610" y="269"/>
                      </a:lnTo>
                      <a:lnTo>
                        <a:pt x="610" y="265"/>
                      </a:lnTo>
                      <a:lnTo>
                        <a:pt x="608" y="265"/>
                      </a:lnTo>
                      <a:lnTo>
                        <a:pt x="606" y="262"/>
                      </a:lnTo>
                      <a:lnTo>
                        <a:pt x="608" y="258"/>
                      </a:lnTo>
                      <a:lnTo>
                        <a:pt x="603" y="258"/>
                      </a:lnTo>
                      <a:lnTo>
                        <a:pt x="603" y="256"/>
                      </a:lnTo>
                      <a:lnTo>
                        <a:pt x="608" y="254"/>
                      </a:lnTo>
                      <a:lnTo>
                        <a:pt x="603" y="251"/>
                      </a:lnTo>
                      <a:lnTo>
                        <a:pt x="603" y="249"/>
                      </a:lnTo>
                      <a:lnTo>
                        <a:pt x="601" y="247"/>
                      </a:lnTo>
                      <a:lnTo>
                        <a:pt x="606" y="245"/>
                      </a:lnTo>
                      <a:lnTo>
                        <a:pt x="606" y="242"/>
                      </a:lnTo>
                      <a:lnTo>
                        <a:pt x="610" y="236"/>
                      </a:lnTo>
                      <a:lnTo>
                        <a:pt x="615" y="234"/>
                      </a:lnTo>
                      <a:lnTo>
                        <a:pt x="619" y="231"/>
                      </a:lnTo>
                      <a:lnTo>
                        <a:pt x="621" y="227"/>
                      </a:lnTo>
                      <a:lnTo>
                        <a:pt x="623" y="227"/>
                      </a:lnTo>
                      <a:lnTo>
                        <a:pt x="626" y="225"/>
                      </a:lnTo>
                      <a:lnTo>
                        <a:pt x="626" y="222"/>
                      </a:lnTo>
                      <a:lnTo>
                        <a:pt x="628" y="222"/>
                      </a:lnTo>
                      <a:lnTo>
                        <a:pt x="630" y="218"/>
                      </a:lnTo>
                      <a:lnTo>
                        <a:pt x="632" y="214"/>
                      </a:lnTo>
                      <a:lnTo>
                        <a:pt x="610" y="211"/>
                      </a:lnTo>
                      <a:lnTo>
                        <a:pt x="579" y="216"/>
                      </a:lnTo>
                      <a:lnTo>
                        <a:pt x="577" y="218"/>
                      </a:lnTo>
                      <a:lnTo>
                        <a:pt x="574" y="218"/>
                      </a:lnTo>
                      <a:lnTo>
                        <a:pt x="574" y="220"/>
                      </a:lnTo>
                      <a:lnTo>
                        <a:pt x="570" y="220"/>
                      </a:lnTo>
                      <a:lnTo>
                        <a:pt x="570" y="222"/>
                      </a:lnTo>
                      <a:lnTo>
                        <a:pt x="568" y="222"/>
                      </a:lnTo>
                      <a:lnTo>
                        <a:pt x="568" y="227"/>
                      </a:lnTo>
                      <a:lnTo>
                        <a:pt x="548" y="231"/>
                      </a:lnTo>
                      <a:lnTo>
                        <a:pt x="539" y="227"/>
                      </a:lnTo>
                      <a:lnTo>
                        <a:pt x="501" y="238"/>
                      </a:lnTo>
                      <a:lnTo>
                        <a:pt x="496" y="240"/>
                      </a:lnTo>
                      <a:lnTo>
                        <a:pt x="492" y="240"/>
                      </a:lnTo>
                      <a:lnTo>
                        <a:pt x="474" y="247"/>
                      </a:lnTo>
                      <a:lnTo>
                        <a:pt x="472" y="247"/>
                      </a:lnTo>
                      <a:lnTo>
                        <a:pt x="472" y="249"/>
                      </a:lnTo>
                      <a:lnTo>
                        <a:pt x="470" y="251"/>
                      </a:lnTo>
                      <a:lnTo>
                        <a:pt x="468" y="251"/>
                      </a:lnTo>
                      <a:lnTo>
                        <a:pt x="463" y="251"/>
                      </a:lnTo>
                      <a:lnTo>
                        <a:pt x="459" y="256"/>
                      </a:lnTo>
                      <a:lnTo>
                        <a:pt x="454" y="256"/>
                      </a:lnTo>
                      <a:lnTo>
                        <a:pt x="452" y="258"/>
                      </a:lnTo>
                      <a:lnTo>
                        <a:pt x="450" y="256"/>
                      </a:lnTo>
                      <a:lnTo>
                        <a:pt x="447" y="258"/>
                      </a:lnTo>
                      <a:lnTo>
                        <a:pt x="443" y="260"/>
                      </a:lnTo>
                      <a:lnTo>
                        <a:pt x="441" y="262"/>
                      </a:lnTo>
                      <a:lnTo>
                        <a:pt x="434" y="262"/>
                      </a:lnTo>
                      <a:lnTo>
                        <a:pt x="432" y="265"/>
                      </a:lnTo>
                      <a:lnTo>
                        <a:pt x="425" y="267"/>
                      </a:lnTo>
                      <a:lnTo>
                        <a:pt x="421" y="269"/>
                      </a:lnTo>
                      <a:lnTo>
                        <a:pt x="419" y="269"/>
                      </a:lnTo>
                      <a:lnTo>
                        <a:pt x="416" y="271"/>
                      </a:lnTo>
                      <a:lnTo>
                        <a:pt x="412" y="269"/>
                      </a:lnTo>
                      <a:lnTo>
                        <a:pt x="412" y="265"/>
                      </a:lnTo>
                      <a:lnTo>
                        <a:pt x="403" y="269"/>
                      </a:lnTo>
                      <a:lnTo>
                        <a:pt x="394" y="267"/>
                      </a:lnTo>
                      <a:lnTo>
                        <a:pt x="392" y="265"/>
                      </a:lnTo>
                      <a:lnTo>
                        <a:pt x="392" y="267"/>
                      </a:lnTo>
                      <a:lnTo>
                        <a:pt x="390" y="267"/>
                      </a:lnTo>
                      <a:lnTo>
                        <a:pt x="387" y="265"/>
                      </a:lnTo>
                      <a:lnTo>
                        <a:pt x="387" y="262"/>
                      </a:lnTo>
                      <a:lnTo>
                        <a:pt x="385" y="260"/>
                      </a:lnTo>
                      <a:lnTo>
                        <a:pt x="383" y="260"/>
                      </a:lnTo>
                      <a:lnTo>
                        <a:pt x="381" y="265"/>
                      </a:lnTo>
                      <a:lnTo>
                        <a:pt x="383" y="267"/>
                      </a:lnTo>
                      <a:lnTo>
                        <a:pt x="383" y="269"/>
                      </a:lnTo>
                      <a:lnTo>
                        <a:pt x="387" y="271"/>
                      </a:lnTo>
                      <a:lnTo>
                        <a:pt x="387" y="276"/>
                      </a:lnTo>
                      <a:lnTo>
                        <a:pt x="372" y="282"/>
                      </a:lnTo>
                      <a:lnTo>
                        <a:pt x="374" y="285"/>
                      </a:lnTo>
                      <a:lnTo>
                        <a:pt x="363" y="294"/>
                      </a:lnTo>
                      <a:lnTo>
                        <a:pt x="358" y="300"/>
                      </a:lnTo>
                      <a:lnTo>
                        <a:pt x="349" y="305"/>
                      </a:lnTo>
                      <a:lnTo>
                        <a:pt x="336" y="318"/>
                      </a:lnTo>
                      <a:lnTo>
                        <a:pt x="332" y="322"/>
                      </a:lnTo>
                      <a:lnTo>
                        <a:pt x="323" y="329"/>
                      </a:lnTo>
                      <a:lnTo>
                        <a:pt x="323" y="331"/>
                      </a:lnTo>
                      <a:lnTo>
                        <a:pt x="321" y="331"/>
                      </a:lnTo>
                      <a:lnTo>
                        <a:pt x="325" y="333"/>
                      </a:lnTo>
                      <a:lnTo>
                        <a:pt x="327" y="340"/>
                      </a:lnTo>
                      <a:lnTo>
                        <a:pt x="325" y="342"/>
                      </a:lnTo>
                      <a:lnTo>
                        <a:pt x="323" y="342"/>
                      </a:lnTo>
                      <a:lnTo>
                        <a:pt x="321" y="342"/>
                      </a:lnTo>
                      <a:lnTo>
                        <a:pt x="321" y="345"/>
                      </a:lnTo>
                      <a:lnTo>
                        <a:pt x="318" y="342"/>
                      </a:lnTo>
                      <a:lnTo>
                        <a:pt x="318" y="345"/>
                      </a:lnTo>
                      <a:lnTo>
                        <a:pt x="318" y="342"/>
                      </a:lnTo>
                      <a:lnTo>
                        <a:pt x="316" y="345"/>
                      </a:lnTo>
                      <a:lnTo>
                        <a:pt x="309" y="349"/>
                      </a:lnTo>
                      <a:lnTo>
                        <a:pt x="305" y="356"/>
                      </a:lnTo>
                      <a:lnTo>
                        <a:pt x="278" y="360"/>
                      </a:lnTo>
                      <a:lnTo>
                        <a:pt x="274" y="360"/>
                      </a:lnTo>
                      <a:lnTo>
                        <a:pt x="272" y="358"/>
                      </a:lnTo>
                      <a:lnTo>
                        <a:pt x="256" y="356"/>
                      </a:lnTo>
                      <a:lnTo>
                        <a:pt x="238" y="358"/>
                      </a:lnTo>
                      <a:lnTo>
                        <a:pt x="223" y="362"/>
                      </a:lnTo>
                      <a:lnTo>
                        <a:pt x="220" y="365"/>
                      </a:lnTo>
                      <a:lnTo>
                        <a:pt x="218" y="362"/>
                      </a:lnTo>
                      <a:lnTo>
                        <a:pt x="209" y="362"/>
                      </a:lnTo>
                      <a:lnTo>
                        <a:pt x="196" y="356"/>
                      </a:lnTo>
                      <a:lnTo>
                        <a:pt x="196" y="353"/>
                      </a:lnTo>
                      <a:lnTo>
                        <a:pt x="189" y="351"/>
                      </a:lnTo>
                      <a:lnTo>
                        <a:pt x="174" y="347"/>
                      </a:lnTo>
                      <a:lnTo>
                        <a:pt x="167" y="347"/>
                      </a:lnTo>
                      <a:lnTo>
                        <a:pt x="158" y="347"/>
                      </a:lnTo>
                      <a:lnTo>
                        <a:pt x="156" y="349"/>
                      </a:lnTo>
                      <a:lnTo>
                        <a:pt x="156" y="353"/>
                      </a:lnTo>
                      <a:lnTo>
                        <a:pt x="149" y="358"/>
                      </a:lnTo>
                      <a:lnTo>
                        <a:pt x="129" y="356"/>
                      </a:lnTo>
                      <a:lnTo>
                        <a:pt x="125" y="360"/>
                      </a:lnTo>
                      <a:lnTo>
                        <a:pt x="122" y="360"/>
                      </a:lnTo>
                      <a:lnTo>
                        <a:pt x="122" y="362"/>
                      </a:lnTo>
                      <a:lnTo>
                        <a:pt x="116" y="360"/>
                      </a:lnTo>
                      <a:lnTo>
                        <a:pt x="107" y="362"/>
                      </a:lnTo>
                      <a:lnTo>
                        <a:pt x="107" y="365"/>
                      </a:lnTo>
                      <a:lnTo>
                        <a:pt x="104" y="365"/>
                      </a:lnTo>
                      <a:lnTo>
                        <a:pt x="100" y="365"/>
                      </a:lnTo>
                      <a:lnTo>
                        <a:pt x="91" y="367"/>
                      </a:lnTo>
                      <a:lnTo>
                        <a:pt x="80" y="367"/>
                      </a:lnTo>
                      <a:lnTo>
                        <a:pt x="82" y="365"/>
                      </a:lnTo>
                      <a:lnTo>
                        <a:pt x="80" y="358"/>
                      </a:lnTo>
                      <a:lnTo>
                        <a:pt x="82" y="358"/>
                      </a:lnTo>
                      <a:lnTo>
                        <a:pt x="82" y="356"/>
                      </a:lnTo>
                      <a:lnTo>
                        <a:pt x="80" y="353"/>
                      </a:lnTo>
                      <a:lnTo>
                        <a:pt x="78" y="351"/>
                      </a:lnTo>
                      <a:lnTo>
                        <a:pt x="75" y="349"/>
                      </a:lnTo>
                      <a:lnTo>
                        <a:pt x="75" y="345"/>
                      </a:lnTo>
                      <a:lnTo>
                        <a:pt x="71" y="345"/>
                      </a:lnTo>
                      <a:lnTo>
                        <a:pt x="69" y="336"/>
                      </a:lnTo>
                      <a:lnTo>
                        <a:pt x="69" y="331"/>
                      </a:lnTo>
                      <a:lnTo>
                        <a:pt x="69" y="327"/>
                      </a:lnTo>
                      <a:lnTo>
                        <a:pt x="71" y="325"/>
                      </a:lnTo>
                      <a:lnTo>
                        <a:pt x="75" y="320"/>
                      </a:lnTo>
                      <a:lnTo>
                        <a:pt x="73" y="316"/>
                      </a:lnTo>
                      <a:lnTo>
                        <a:pt x="69" y="316"/>
                      </a:lnTo>
                      <a:lnTo>
                        <a:pt x="71" y="314"/>
                      </a:lnTo>
                      <a:lnTo>
                        <a:pt x="75" y="311"/>
                      </a:lnTo>
                      <a:lnTo>
                        <a:pt x="78" y="314"/>
                      </a:lnTo>
                      <a:lnTo>
                        <a:pt x="80" y="314"/>
                      </a:lnTo>
                      <a:lnTo>
                        <a:pt x="82" y="311"/>
                      </a:lnTo>
                      <a:lnTo>
                        <a:pt x="73" y="305"/>
                      </a:lnTo>
                      <a:lnTo>
                        <a:pt x="71" y="300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71" y="289"/>
                      </a:lnTo>
                      <a:lnTo>
                        <a:pt x="67" y="287"/>
                      </a:lnTo>
                      <a:lnTo>
                        <a:pt x="67" y="282"/>
                      </a:lnTo>
                      <a:lnTo>
                        <a:pt x="64" y="282"/>
                      </a:lnTo>
                      <a:lnTo>
                        <a:pt x="62" y="285"/>
                      </a:lnTo>
                      <a:lnTo>
                        <a:pt x="58" y="287"/>
                      </a:lnTo>
                      <a:lnTo>
                        <a:pt x="55" y="287"/>
                      </a:lnTo>
                      <a:lnTo>
                        <a:pt x="53" y="285"/>
                      </a:lnTo>
                      <a:lnTo>
                        <a:pt x="47" y="285"/>
                      </a:lnTo>
                      <a:lnTo>
                        <a:pt x="44" y="282"/>
                      </a:lnTo>
                      <a:lnTo>
                        <a:pt x="42" y="282"/>
                      </a:lnTo>
                      <a:lnTo>
                        <a:pt x="40" y="285"/>
                      </a:lnTo>
                      <a:lnTo>
                        <a:pt x="35" y="285"/>
                      </a:lnTo>
                      <a:lnTo>
                        <a:pt x="31" y="285"/>
                      </a:lnTo>
                      <a:lnTo>
                        <a:pt x="24" y="285"/>
                      </a:lnTo>
                      <a:lnTo>
                        <a:pt x="24" y="280"/>
                      </a:lnTo>
                      <a:lnTo>
                        <a:pt x="20" y="280"/>
                      </a:lnTo>
                      <a:lnTo>
                        <a:pt x="15" y="282"/>
                      </a:lnTo>
                      <a:lnTo>
                        <a:pt x="13" y="280"/>
                      </a:lnTo>
                      <a:lnTo>
                        <a:pt x="11" y="278"/>
                      </a:lnTo>
                      <a:lnTo>
                        <a:pt x="9" y="274"/>
                      </a:lnTo>
                      <a:lnTo>
                        <a:pt x="6" y="274"/>
                      </a:lnTo>
                      <a:lnTo>
                        <a:pt x="2" y="269"/>
                      </a:lnTo>
                      <a:lnTo>
                        <a:pt x="4" y="265"/>
                      </a:lnTo>
                      <a:lnTo>
                        <a:pt x="2" y="262"/>
                      </a:lnTo>
                      <a:lnTo>
                        <a:pt x="2" y="260"/>
                      </a:lnTo>
                      <a:lnTo>
                        <a:pt x="4" y="258"/>
                      </a:lnTo>
                      <a:lnTo>
                        <a:pt x="11" y="251"/>
                      </a:lnTo>
                      <a:lnTo>
                        <a:pt x="13" y="247"/>
                      </a:lnTo>
                      <a:lnTo>
                        <a:pt x="13" y="245"/>
                      </a:lnTo>
                      <a:lnTo>
                        <a:pt x="13" y="242"/>
                      </a:lnTo>
                      <a:lnTo>
                        <a:pt x="13" y="238"/>
                      </a:lnTo>
                      <a:lnTo>
                        <a:pt x="9" y="234"/>
                      </a:lnTo>
                      <a:lnTo>
                        <a:pt x="4" y="236"/>
                      </a:lnTo>
                      <a:lnTo>
                        <a:pt x="2" y="234"/>
                      </a:lnTo>
                      <a:lnTo>
                        <a:pt x="0" y="231"/>
                      </a:lnTo>
                      <a:lnTo>
                        <a:pt x="2" y="231"/>
                      </a:lnTo>
                      <a:lnTo>
                        <a:pt x="4" y="229"/>
                      </a:lnTo>
                      <a:lnTo>
                        <a:pt x="9" y="229"/>
                      </a:lnTo>
                      <a:lnTo>
                        <a:pt x="18" y="229"/>
                      </a:lnTo>
                      <a:lnTo>
                        <a:pt x="20" y="234"/>
                      </a:lnTo>
                      <a:lnTo>
                        <a:pt x="29" y="238"/>
                      </a:lnTo>
                      <a:lnTo>
                        <a:pt x="35" y="236"/>
                      </a:lnTo>
                      <a:lnTo>
                        <a:pt x="38" y="238"/>
                      </a:lnTo>
                      <a:lnTo>
                        <a:pt x="40" y="236"/>
                      </a:lnTo>
                      <a:lnTo>
                        <a:pt x="40" y="240"/>
                      </a:lnTo>
                      <a:lnTo>
                        <a:pt x="42" y="240"/>
                      </a:lnTo>
                      <a:lnTo>
                        <a:pt x="44" y="247"/>
                      </a:lnTo>
                      <a:lnTo>
                        <a:pt x="47" y="249"/>
                      </a:lnTo>
                      <a:lnTo>
                        <a:pt x="51" y="247"/>
                      </a:lnTo>
                      <a:lnTo>
                        <a:pt x="53" y="249"/>
                      </a:lnTo>
                      <a:lnTo>
                        <a:pt x="55" y="247"/>
                      </a:lnTo>
                      <a:lnTo>
                        <a:pt x="58" y="245"/>
                      </a:lnTo>
                      <a:lnTo>
                        <a:pt x="60" y="245"/>
                      </a:lnTo>
                      <a:lnTo>
                        <a:pt x="62" y="242"/>
                      </a:lnTo>
                      <a:lnTo>
                        <a:pt x="73" y="242"/>
                      </a:lnTo>
                      <a:lnTo>
                        <a:pt x="87" y="231"/>
                      </a:lnTo>
                      <a:lnTo>
                        <a:pt x="93" y="229"/>
                      </a:lnTo>
                      <a:lnTo>
                        <a:pt x="100" y="229"/>
                      </a:lnTo>
                      <a:lnTo>
                        <a:pt x="102" y="229"/>
                      </a:lnTo>
                      <a:lnTo>
                        <a:pt x="104" y="236"/>
                      </a:lnTo>
                      <a:lnTo>
                        <a:pt x="109" y="240"/>
                      </a:lnTo>
                      <a:lnTo>
                        <a:pt x="118" y="238"/>
                      </a:lnTo>
                      <a:lnTo>
                        <a:pt x="120" y="236"/>
                      </a:lnTo>
                      <a:lnTo>
                        <a:pt x="122" y="234"/>
                      </a:lnTo>
                      <a:lnTo>
                        <a:pt x="127" y="238"/>
                      </a:lnTo>
                      <a:lnTo>
                        <a:pt x="129" y="238"/>
                      </a:lnTo>
                      <a:lnTo>
                        <a:pt x="136" y="231"/>
                      </a:lnTo>
                      <a:lnTo>
                        <a:pt x="138" y="231"/>
                      </a:lnTo>
                      <a:lnTo>
                        <a:pt x="142" y="236"/>
                      </a:lnTo>
                      <a:lnTo>
                        <a:pt x="145" y="234"/>
                      </a:lnTo>
                      <a:lnTo>
                        <a:pt x="151" y="227"/>
                      </a:lnTo>
                      <a:lnTo>
                        <a:pt x="160" y="222"/>
                      </a:lnTo>
                      <a:lnTo>
                        <a:pt x="169" y="211"/>
                      </a:lnTo>
                      <a:lnTo>
                        <a:pt x="165" y="202"/>
                      </a:lnTo>
                      <a:lnTo>
                        <a:pt x="160" y="200"/>
                      </a:lnTo>
                      <a:lnTo>
                        <a:pt x="162" y="191"/>
                      </a:lnTo>
                      <a:lnTo>
                        <a:pt x="169" y="187"/>
                      </a:lnTo>
                      <a:lnTo>
                        <a:pt x="178" y="180"/>
                      </a:lnTo>
                      <a:lnTo>
                        <a:pt x="180" y="180"/>
                      </a:lnTo>
                      <a:lnTo>
                        <a:pt x="182" y="185"/>
                      </a:lnTo>
                      <a:lnTo>
                        <a:pt x="191" y="180"/>
                      </a:lnTo>
                      <a:lnTo>
                        <a:pt x="196" y="176"/>
                      </a:lnTo>
                      <a:lnTo>
                        <a:pt x="202" y="171"/>
                      </a:lnTo>
                      <a:lnTo>
                        <a:pt x="205" y="174"/>
                      </a:lnTo>
                      <a:lnTo>
                        <a:pt x="207" y="176"/>
                      </a:lnTo>
                      <a:lnTo>
                        <a:pt x="211" y="171"/>
                      </a:lnTo>
                      <a:lnTo>
                        <a:pt x="211" y="165"/>
                      </a:lnTo>
                      <a:lnTo>
                        <a:pt x="220" y="165"/>
                      </a:lnTo>
                      <a:lnTo>
                        <a:pt x="225" y="162"/>
                      </a:lnTo>
                      <a:lnTo>
                        <a:pt x="236" y="165"/>
                      </a:lnTo>
                      <a:lnTo>
                        <a:pt x="238" y="162"/>
                      </a:lnTo>
                      <a:lnTo>
                        <a:pt x="240" y="151"/>
                      </a:lnTo>
                      <a:lnTo>
                        <a:pt x="234" y="147"/>
                      </a:lnTo>
                      <a:lnTo>
                        <a:pt x="236" y="145"/>
                      </a:lnTo>
                      <a:lnTo>
                        <a:pt x="240" y="140"/>
                      </a:lnTo>
                      <a:lnTo>
                        <a:pt x="247" y="138"/>
                      </a:lnTo>
                      <a:lnTo>
                        <a:pt x="251" y="129"/>
                      </a:lnTo>
                      <a:lnTo>
                        <a:pt x="249" y="123"/>
                      </a:lnTo>
                      <a:lnTo>
                        <a:pt x="254" y="123"/>
                      </a:lnTo>
                      <a:lnTo>
                        <a:pt x="256" y="118"/>
                      </a:lnTo>
                      <a:lnTo>
                        <a:pt x="267" y="116"/>
                      </a:lnTo>
                      <a:lnTo>
                        <a:pt x="272" y="114"/>
                      </a:lnTo>
                      <a:lnTo>
                        <a:pt x="274" y="116"/>
                      </a:lnTo>
                      <a:lnTo>
                        <a:pt x="276" y="116"/>
                      </a:lnTo>
                      <a:lnTo>
                        <a:pt x="276" y="114"/>
                      </a:lnTo>
                      <a:lnTo>
                        <a:pt x="278" y="111"/>
                      </a:lnTo>
                      <a:lnTo>
                        <a:pt x="280" y="111"/>
                      </a:lnTo>
                      <a:lnTo>
                        <a:pt x="283" y="116"/>
                      </a:lnTo>
                      <a:lnTo>
                        <a:pt x="296" y="116"/>
                      </a:lnTo>
                      <a:lnTo>
                        <a:pt x="312" y="111"/>
                      </a:lnTo>
                      <a:lnTo>
                        <a:pt x="318" y="114"/>
                      </a:lnTo>
                      <a:lnTo>
                        <a:pt x="327" y="109"/>
                      </a:lnTo>
                      <a:lnTo>
                        <a:pt x="332" y="109"/>
                      </a:lnTo>
                      <a:lnTo>
                        <a:pt x="336" y="111"/>
                      </a:lnTo>
                      <a:lnTo>
                        <a:pt x="341" y="114"/>
                      </a:lnTo>
                      <a:lnTo>
                        <a:pt x="345" y="109"/>
                      </a:lnTo>
                      <a:lnTo>
                        <a:pt x="345" y="103"/>
                      </a:lnTo>
                      <a:lnTo>
                        <a:pt x="349" y="98"/>
                      </a:lnTo>
                      <a:lnTo>
                        <a:pt x="347" y="96"/>
                      </a:lnTo>
                      <a:lnTo>
                        <a:pt x="349" y="91"/>
                      </a:lnTo>
                      <a:lnTo>
                        <a:pt x="349" y="89"/>
                      </a:lnTo>
                      <a:lnTo>
                        <a:pt x="354" y="87"/>
                      </a:lnTo>
                      <a:lnTo>
                        <a:pt x="361" y="80"/>
                      </a:lnTo>
                      <a:lnTo>
                        <a:pt x="372" y="74"/>
                      </a:lnTo>
                      <a:lnTo>
                        <a:pt x="372" y="69"/>
                      </a:lnTo>
                      <a:lnTo>
                        <a:pt x="374" y="67"/>
                      </a:lnTo>
                      <a:lnTo>
                        <a:pt x="376" y="63"/>
                      </a:lnTo>
                      <a:lnTo>
                        <a:pt x="381" y="54"/>
                      </a:lnTo>
                      <a:lnTo>
                        <a:pt x="392" y="45"/>
                      </a:lnTo>
                      <a:lnTo>
                        <a:pt x="401" y="45"/>
                      </a:lnTo>
                      <a:lnTo>
                        <a:pt x="403" y="40"/>
                      </a:lnTo>
                      <a:lnTo>
                        <a:pt x="412" y="34"/>
                      </a:lnTo>
                      <a:lnTo>
                        <a:pt x="421" y="36"/>
                      </a:lnTo>
                      <a:lnTo>
                        <a:pt x="427" y="36"/>
                      </a:lnTo>
                      <a:lnTo>
                        <a:pt x="430" y="34"/>
                      </a:lnTo>
                      <a:lnTo>
                        <a:pt x="432" y="31"/>
                      </a:lnTo>
                      <a:lnTo>
                        <a:pt x="432" y="27"/>
                      </a:lnTo>
                      <a:lnTo>
                        <a:pt x="439" y="23"/>
                      </a:lnTo>
                      <a:lnTo>
                        <a:pt x="441" y="16"/>
                      </a:lnTo>
                      <a:lnTo>
                        <a:pt x="452" y="23"/>
                      </a:lnTo>
                      <a:lnTo>
                        <a:pt x="461" y="31"/>
                      </a:lnTo>
                      <a:lnTo>
                        <a:pt x="465" y="36"/>
                      </a:lnTo>
                      <a:lnTo>
                        <a:pt x="463" y="40"/>
                      </a:lnTo>
                      <a:lnTo>
                        <a:pt x="465" y="43"/>
                      </a:lnTo>
                      <a:lnTo>
                        <a:pt x="472" y="40"/>
                      </a:lnTo>
                      <a:lnTo>
                        <a:pt x="474" y="40"/>
                      </a:lnTo>
                      <a:lnTo>
                        <a:pt x="481" y="43"/>
                      </a:lnTo>
                      <a:lnTo>
                        <a:pt x="488" y="43"/>
                      </a:lnTo>
                      <a:lnTo>
                        <a:pt x="496" y="47"/>
                      </a:lnTo>
                      <a:lnTo>
                        <a:pt x="492" y="43"/>
                      </a:lnTo>
                      <a:lnTo>
                        <a:pt x="499" y="45"/>
                      </a:lnTo>
                      <a:lnTo>
                        <a:pt x="508" y="47"/>
                      </a:lnTo>
                      <a:lnTo>
                        <a:pt x="510" y="49"/>
                      </a:lnTo>
                      <a:lnTo>
                        <a:pt x="530" y="51"/>
                      </a:lnTo>
                      <a:lnTo>
                        <a:pt x="530" y="56"/>
                      </a:lnTo>
                      <a:lnTo>
                        <a:pt x="532" y="58"/>
                      </a:lnTo>
                      <a:lnTo>
                        <a:pt x="537" y="58"/>
                      </a:lnTo>
                      <a:lnTo>
                        <a:pt x="543" y="60"/>
                      </a:lnTo>
                      <a:lnTo>
                        <a:pt x="552" y="63"/>
                      </a:lnTo>
                      <a:lnTo>
                        <a:pt x="554" y="60"/>
                      </a:lnTo>
                      <a:lnTo>
                        <a:pt x="559" y="60"/>
                      </a:lnTo>
                      <a:lnTo>
                        <a:pt x="561" y="56"/>
                      </a:lnTo>
                      <a:lnTo>
                        <a:pt x="563" y="47"/>
                      </a:lnTo>
                      <a:lnTo>
                        <a:pt x="572" y="47"/>
                      </a:lnTo>
                      <a:lnTo>
                        <a:pt x="570" y="36"/>
                      </a:lnTo>
                      <a:lnTo>
                        <a:pt x="577" y="36"/>
                      </a:lnTo>
                      <a:lnTo>
                        <a:pt x="577" y="31"/>
                      </a:lnTo>
                      <a:lnTo>
                        <a:pt x="579" y="29"/>
                      </a:lnTo>
                      <a:lnTo>
                        <a:pt x="583" y="31"/>
                      </a:lnTo>
                      <a:lnTo>
                        <a:pt x="590" y="27"/>
                      </a:lnTo>
                      <a:lnTo>
                        <a:pt x="595" y="23"/>
                      </a:lnTo>
                      <a:lnTo>
                        <a:pt x="597" y="23"/>
                      </a:lnTo>
                      <a:lnTo>
                        <a:pt x="603" y="16"/>
                      </a:lnTo>
                      <a:lnTo>
                        <a:pt x="608" y="18"/>
                      </a:lnTo>
                      <a:lnTo>
                        <a:pt x="612" y="16"/>
                      </a:lnTo>
                      <a:lnTo>
                        <a:pt x="615" y="16"/>
                      </a:lnTo>
                      <a:lnTo>
                        <a:pt x="619" y="11"/>
                      </a:lnTo>
                      <a:lnTo>
                        <a:pt x="630" y="11"/>
                      </a:lnTo>
                      <a:lnTo>
                        <a:pt x="644" y="0"/>
                      </a:lnTo>
                      <a:lnTo>
                        <a:pt x="648" y="0"/>
                      </a:lnTo>
                      <a:lnTo>
                        <a:pt x="657" y="9"/>
                      </a:lnTo>
                      <a:lnTo>
                        <a:pt x="659" y="11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0" name="Freeform 679"/>
                <p:cNvSpPr>
                  <a:spLocks noEditPoints="1"/>
                </p:cNvSpPr>
                <p:nvPr/>
              </p:nvSpPr>
              <p:spPr bwMode="auto">
                <a:xfrm>
                  <a:off x="4385" y="1401"/>
                  <a:ext cx="904" cy="549"/>
                </a:xfrm>
                <a:custGeom>
                  <a:avLst/>
                  <a:gdLst>
                    <a:gd name="T0" fmla="*/ 891 w 904"/>
                    <a:gd name="T1" fmla="*/ 11 h 549"/>
                    <a:gd name="T2" fmla="*/ 871 w 904"/>
                    <a:gd name="T3" fmla="*/ 45 h 549"/>
                    <a:gd name="T4" fmla="*/ 884 w 904"/>
                    <a:gd name="T5" fmla="*/ 69 h 549"/>
                    <a:gd name="T6" fmla="*/ 897 w 904"/>
                    <a:gd name="T7" fmla="*/ 78 h 549"/>
                    <a:gd name="T8" fmla="*/ 882 w 904"/>
                    <a:gd name="T9" fmla="*/ 100 h 549"/>
                    <a:gd name="T10" fmla="*/ 826 w 904"/>
                    <a:gd name="T11" fmla="*/ 114 h 549"/>
                    <a:gd name="T12" fmla="*/ 775 w 904"/>
                    <a:gd name="T13" fmla="*/ 145 h 549"/>
                    <a:gd name="T14" fmla="*/ 724 w 904"/>
                    <a:gd name="T15" fmla="*/ 174 h 549"/>
                    <a:gd name="T16" fmla="*/ 692 w 904"/>
                    <a:gd name="T17" fmla="*/ 182 h 549"/>
                    <a:gd name="T18" fmla="*/ 661 w 904"/>
                    <a:gd name="T19" fmla="*/ 218 h 549"/>
                    <a:gd name="T20" fmla="*/ 630 w 904"/>
                    <a:gd name="T21" fmla="*/ 236 h 549"/>
                    <a:gd name="T22" fmla="*/ 610 w 904"/>
                    <a:gd name="T23" fmla="*/ 278 h 549"/>
                    <a:gd name="T24" fmla="*/ 583 w 904"/>
                    <a:gd name="T25" fmla="*/ 305 h 549"/>
                    <a:gd name="T26" fmla="*/ 557 w 904"/>
                    <a:gd name="T27" fmla="*/ 316 h 549"/>
                    <a:gd name="T28" fmla="*/ 530 w 904"/>
                    <a:gd name="T29" fmla="*/ 340 h 549"/>
                    <a:gd name="T30" fmla="*/ 539 w 904"/>
                    <a:gd name="T31" fmla="*/ 365 h 549"/>
                    <a:gd name="T32" fmla="*/ 523 w 904"/>
                    <a:gd name="T33" fmla="*/ 400 h 549"/>
                    <a:gd name="T34" fmla="*/ 508 w 904"/>
                    <a:gd name="T35" fmla="*/ 431 h 549"/>
                    <a:gd name="T36" fmla="*/ 499 w 904"/>
                    <a:gd name="T37" fmla="*/ 453 h 549"/>
                    <a:gd name="T38" fmla="*/ 485 w 904"/>
                    <a:gd name="T39" fmla="*/ 471 h 549"/>
                    <a:gd name="T40" fmla="*/ 481 w 904"/>
                    <a:gd name="T41" fmla="*/ 493 h 549"/>
                    <a:gd name="T42" fmla="*/ 463 w 904"/>
                    <a:gd name="T43" fmla="*/ 511 h 549"/>
                    <a:gd name="T44" fmla="*/ 416 w 904"/>
                    <a:gd name="T45" fmla="*/ 531 h 549"/>
                    <a:gd name="T46" fmla="*/ 361 w 904"/>
                    <a:gd name="T47" fmla="*/ 533 h 549"/>
                    <a:gd name="T48" fmla="*/ 369 w 904"/>
                    <a:gd name="T49" fmla="*/ 458 h 549"/>
                    <a:gd name="T50" fmla="*/ 374 w 904"/>
                    <a:gd name="T51" fmla="*/ 440 h 549"/>
                    <a:gd name="T52" fmla="*/ 401 w 904"/>
                    <a:gd name="T53" fmla="*/ 445 h 549"/>
                    <a:gd name="T54" fmla="*/ 390 w 904"/>
                    <a:gd name="T55" fmla="*/ 420 h 549"/>
                    <a:gd name="T56" fmla="*/ 441 w 904"/>
                    <a:gd name="T57" fmla="*/ 396 h 549"/>
                    <a:gd name="T58" fmla="*/ 423 w 904"/>
                    <a:gd name="T59" fmla="*/ 362 h 549"/>
                    <a:gd name="T60" fmla="*/ 410 w 904"/>
                    <a:gd name="T61" fmla="*/ 345 h 549"/>
                    <a:gd name="T62" fmla="*/ 374 w 904"/>
                    <a:gd name="T63" fmla="*/ 322 h 549"/>
                    <a:gd name="T64" fmla="*/ 361 w 904"/>
                    <a:gd name="T65" fmla="*/ 296 h 549"/>
                    <a:gd name="T66" fmla="*/ 349 w 904"/>
                    <a:gd name="T67" fmla="*/ 276 h 549"/>
                    <a:gd name="T68" fmla="*/ 298 w 904"/>
                    <a:gd name="T69" fmla="*/ 269 h 549"/>
                    <a:gd name="T70" fmla="*/ 271 w 904"/>
                    <a:gd name="T71" fmla="*/ 278 h 549"/>
                    <a:gd name="T72" fmla="*/ 258 w 904"/>
                    <a:gd name="T73" fmla="*/ 302 h 549"/>
                    <a:gd name="T74" fmla="*/ 214 w 904"/>
                    <a:gd name="T75" fmla="*/ 309 h 549"/>
                    <a:gd name="T76" fmla="*/ 187 w 904"/>
                    <a:gd name="T77" fmla="*/ 309 h 549"/>
                    <a:gd name="T78" fmla="*/ 162 w 904"/>
                    <a:gd name="T79" fmla="*/ 291 h 549"/>
                    <a:gd name="T80" fmla="*/ 142 w 904"/>
                    <a:gd name="T81" fmla="*/ 289 h 549"/>
                    <a:gd name="T82" fmla="*/ 111 w 904"/>
                    <a:gd name="T83" fmla="*/ 280 h 549"/>
                    <a:gd name="T84" fmla="*/ 55 w 904"/>
                    <a:gd name="T85" fmla="*/ 291 h 549"/>
                    <a:gd name="T86" fmla="*/ 33 w 904"/>
                    <a:gd name="T87" fmla="*/ 327 h 549"/>
                    <a:gd name="T88" fmla="*/ 22 w 904"/>
                    <a:gd name="T89" fmla="*/ 327 h 549"/>
                    <a:gd name="T90" fmla="*/ 20 w 904"/>
                    <a:gd name="T91" fmla="*/ 291 h 549"/>
                    <a:gd name="T92" fmla="*/ 15 w 904"/>
                    <a:gd name="T93" fmla="*/ 278 h 549"/>
                    <a:gd name="T94" fmla="*/ 0 w 904"/>
                    <a:gd name="T95" fmla="*/ 256 h 549"/>
                    <a:gd name="T96" fmla="*/ 2 w 904"/>
                    <a:gd name="T97" fmla="*/ 240 h 549"/>
                    <a:gd name="T98" fmla="*/ 20 w 904"/>
                    <a:gd name="T99" fmla="*/ 225 h 549"/>
                    <a:gd name="T100" fmla="*/ 26 w 904"/>
                    <a:gd name="T101" fmla="*/ 191 h 549"/>
                    <a:gd name="T102" fmla="*/ 75 w 904"/>
                    <a:gd name="T103" fmla="*/ 160 h 549"/>
                    <a:gd name="T104" fmla="*/ 193 w 904"/>
                    <a:gd name="T105" fmla="*/ 171 h 549"/>
                    <a:gd name="T106" fmla="*/ 289 w 904"/>
                    <a:gd name="T107" fmla="*/ 167 h 549"/>
                    <a:gd name="T108" fmla="*/ 372 w 904"/>
                    <a:gd name="T109" fmla="*/ 154 h 549"/>
                    <a:gd name="T110" fmla="*/ 454 w 904"/>
                    <a:gd name="T111" fmla="*/ 140 h 549"/>
                    <a:gd name="T112" fmla="*/ 570 w 904"/>
                    <a:gd name="T113" fmla="*/ 145 h 549"/>
                    <a:gd name="T114" fmla="*/ 588 w 904"/>
                    <a:gd name="T115" fmla="*/ 120 h 549"/>
                    <a:gd name="T116" fmla="*/ 646 w 904"/>
                    <a:gd name="T117" fmla="*/ 54 h 549"/>
                    <a:gd name="T118" fmla="*/ 684 w 904"/>
                    <a:gd name="T119" fmla="*/ 58 h 549"/>
                    <a:gd name="T120" fmla="*/ 733 w 904"/>
                    <a:gd name="T121" fmla="*/ 40 h 549"/>
                    <a:gd name="T122" fmla="*/ 835 w 904"/>
                    <a:gd name="T123" fmla="*/ 9 h 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04" h="549">
                      <a:moveTo>
                        <a:pt x="24" y="349"/>
                      </a:moveTo>
                      <a:lnTo>
                        <a:pt x="26" y="356"/>
                      </a:lnTo>
                      <a:lnTo>
                        <a:pt x="24" y="358"/>
                      </a:lnTo>
                      <a:lnTo>
                        <a:pt x="22" y="356"/>
                      </a:lnTo>
                      <a:lnTo>
                        <a:pt x="24" y="353"/>
                      </a:lnTo>
                      <a:lnTo>
                        <a:pt x="24" y="349"/>
                      </a:lnTo>
                      <a:close/>
                      <a:moveTo>
                        <a:pt x="24" y="349"/>
                      </a:moveTo>
                      <a:lnTo>
                        <a:pt x="26" y="349"/>
                      </a:lnTo>
                      <a:lnTo>
                        <a:pt x="24" y="349"/>
                      </a:lnTo>
                      <a:close/>
                      <a:moveTo>
                        <a:pt x="895" y="7"/>
                      </a:moveTo>
                      <a:lnTo>
                        <a:pt x="895" y="9"/>
                      </a:lnTo>
                      <a:lnTo>
                        <a:pt x="893" y="11"/>
                      </a:lnTo>
                      <a:lnTo>
                        <a:pt x="891" y="11"/>
                      </a:lnTo>
                      <a:lnTo>
                        <a:pt x="891" y="14"/>
                      </a:lnTo>
                      <a:lnTo>
                        <a:pt x="888" y="16"/>
                      </a:lnTo>
                      <a:lnTo>
                        <a:pt x="886" y="16"/>
                      </a:lnTo>
                      <a:lnTo>
                        <a:pt x="884" y="20"/>
                      </a:lnTo>
                      <a:lnTo>
                        <a:pt x="880" y="23"/>
                      </a:lnTo>
                      <a:lnTo>
                        <a:pt x="875" y="25"/>
                      </a:lnTo>
                      <a:lnTo>
                        <a:pt x="871" y="31"/>
                      </a:lnTo>
                      <a:lnTo>
                        <a:pt x="871" y="34"/>
                      </a:lnTo>
                      <a:lnTo>
                        <a:pt x="866" y="36"/>
                      </a:lnTo>
                      <a:lnTo>
                        <a:pt x="868" y="38"/>
                      </a:lnTo>
                      <a:lnTo>
                        <a:pt x="868" y="40"/>
                      </a:lnTo>
                      <a:lnTo>
                        <a:pt x="873" y="43"/>
                      </a:lnTo>
                      <a:lnTo>
                        <a:pt x="871" y="45"/>
                      </a:lnTo>
                      <a:lnTo>
                        <a:pt x="868" y="45"/>
                      </a:lnTo>
                      <a:lnTo>
                        <a:pt x="873" y="47"/>
                      </a:lnTo>
                      <a:lnTo>
                        <a:pt x="871" y="51"/>
                      </a:lnTo>
                      <a:lnTo>
                        <a:pt x="873" y="54"/>
                      </a:lnTo>
                      <a:lnTo>
                        <a:pt x="875" y="54"/>
                      </a:lnTo>
                      <a:lnTo>
                        <a:pt x="875" y="58"/>
                      </a:lnTo>
                      <a:lnTo>
                        <a:pt x="877" y="60"/>
                      </a:lnTo>
                      <a:lnTo>
                        <a:pt x="880" y="60"/>
                      </a:lnTo>
                      <a:lnTo>
                        <a:pt x="882" y="63"/>
                      </a:lnTo>
                      <a:lnTo>
                        <a:pt x="884" y="63"/>
                      </a:lnTo>
                      <a:lnTo>
                        <a:pt x="884" y="67"/>
                      </a:lnTo>
                      <a:lnTo>
                        <a:pt x="886" y="69"/>
                      </a:lnTo>
                      <a:lnTo>
                        <a:pt x="884" y="69"/>
                      </a:lnTo>
                      <a:lnTo>
                        <a:pt x="884" y="74"/>
                      </a:lnTo>
                      <a:lnTo>
                        <a:pt x="882" y="74"/>
                      </a:lnTo>
                      <a:lnTo>
                        <a:pt x="882" y="76"/>
                      </a:lnTo>
                      <a:lnTo>
                        <a:pt x="880" y="78"/>
                      </a:lnTo>
                      <a:lnTo>
                        <a:pt x="882" y="80"/>
                      </a:lnTo>
                      <a:lnTo>
                        <a:pt x="886" y="78"/>
                      </a:lnTo>
                      <a:lnTo>
                        <a:pt x="886" y="83"/>
                      </a:lnTo>
                      <a:lnTo>
                        <a:pt x="888" y="78"/>
                      </a:lnTo>
                      <a:lnTo>
                        <a:pt x="893" y="78"/>
                      </a:lnTo>
                      <a:lnTo>
                        <a:pt x="895" y="80"/>
                      </a:lnTo>
                      <a:lnTo>
                        <a:pt x="897" y="78"/>
                      </a:lnTo>
                      <a:lnTo>
                        <a:pt x="897" y="80"/>
                      </a:lnTo>
                      <a:lnTo>
                        <a:pt x="897" y="78"/>
                      </a:lnTo>
                      <a:lnTo>
                        <a:pt x="897" y="80"/>
                      </a:lnTo>
                      <a:lnTo>
                        <a:pt x="900" y="80"/>
                      </a:lnTo>
                      <a:lnTo>
                        <a:pt x="904" y="87"/>
                      </a:lnTo>
                      <a:lnTo>
                        <a:pt x="900" y="89"/>
                      </a:lnTo>
                      <a:lnTo>
                        <a:pt x="900" y="91"/>
                      </a:lnTo>
                      <a:lnTo>
                        <a:pt x="897" y="91"/>
                      </a:lnTo>
                      <a:lnTo>
                        <a:pt x="900" y="94"/>
                      </a:lnTo>
                      <a:lnTo>
                        <a:pt x="897" y="94"/>
                      </a:lnTo>
                      <a:lnTo>
                        <a:pt x="895" y="96"/>
                      </a:lnTo>
                      <a:lnTo>
                        <a:pt x="888" y="98"/>
                      </a:lnTo>
                      <a:lnTo>
                        <a:pt x="886" y="103"/>
                      </a:lnTo>
                      <a:lnTo>
                        <a:pt x="882" y="103"/>
                      </a:lnTo>
                      <a:lnTo>
                        <a:pt x="882" y="100"/>
                      </a:lnTo>
                      <a:lnTo>
                        <a:pt x="882" y="98"/>
                      </a:lnTo>
                      <a:lnTo>
                        <a:pt x="873" y="100"/>
                      </a:lnTo>
                      <a:lnTo>
                        <a:pt x="873" y="98"/>
                      </a:lnTo>
                      <a:lnTo>
                        <a:pt x="862" y="105"/>
                      </a:lnTo>
                      <a:lnTo>
                        <a:pt x="855" y="105"/>
                      </a:lnTo>
                      <a:lnTo>
                        <a:pt x="848" y="107"/>
                      </a:lnTo>
                      <a:lnTo>
                        <a:pt x="842" y="107"/>
                      </a:lnTo>
                      <a:lnTo>
                        <a:pt x="839" y="105"/>
                      </a:lnTo>
                      <a:lnTo>
                        <a:pt x="837" y="105"/>
                      </a:lnTo>
                      <a:lnTo>
                        <a:pt x="835" y="103"/>
                      </a:lnTo>
                      <a:lnTo>
                        <a:pt x="831" y="103"/>
                      </a:lnTo>
                      <a:lnTo>
                        <a:pt x="824" y="109"/>
                      </a:lnTo>
                      <a:lnTo>
                        <a:pt x="826" y="114"/>
                      </a:lnTo>
                      <a:lnTo>
                        <a:pt x="824" y="120"/>
                      </a:lnTo>
                      <a:lnTo>
                        <a:pt x="817" y="122"/>
                      </a:lnTo>
                      <a:lnTo>
                        <a:pt x="813" y="127"/>
                      </a:lnTo>
                      <a:lnTo>
                        <a:pt x="811" y="125"/>
                      </a:lnTo>
                      <a:lnTo>
                        <a:pt x="808" y="125"/>
                      </a:lnTo>
                      <a:lnTo>
                        <a:pt x="804" y="129"/>
                      </a:lnTo>
                      <a:lnTo>
                        <a:pt x="793" y="136"/>
                      </a:lnTo>
                      <a:lnTo>
                        <a:pt x="790" y="134"/>
                      </a:lnTo>
                      <a:lnTo>
                        <a:pt x="788" y="136"/>
                      </a:lnTo>
                      <a:lnTo>
                        <a:pt x="786" y="134"/>
                      </a:lnTo>
                      <a:lnTo>
                        <a:pt x="779" y="140"/>
                      </a:lnTo>
                      <a:lnTo>
                        <a:pt x="775" y="142"/>
                      </a:lnTo>
                      <a:lnTo>
                        <a:pt x="775" y="145"/>
                      </a:lnTo>
                      <a:lnTo>
                        <a:pt x="761" y="151"/>
                      </a:lnTo>
                      <a:lnTo>
                        <a:pt x="757" y="151"/>
                      </a:lnTo>
                      <a:lnTo>
                        <a:pt x="753" y="149"/>
                      </a:lnTo>
                      <a:lnTo>
                        <a:pt x="748" y="149"/>
                      </a:lnTo>
                      <a:lnTo>
                        <a:pt x="748" y="147"/>
                      </a:lnTo>
                      <a:lnTo>
                        <a:pt x="744" y="149"/>
                      </a:lnTo>
                      <a:lnTo>
                        <a:pt x="733" y="160"/>
                      </a:lnTo>
                      <a:lnTo>
                        <a:pt x="730" y="165"/>
                      </a:lnTo>
                      <a:lnTo>
                        <a:pt x="728" y="167"/>
                      </a:lnTo>
                      <a:lnTo>
                        <a:pt x="730" y="167"/>
                      </a:lnTo>
                      <a:lnTo>
                        <a:pt x="730" y="169"/>
                      </a:lnTo>
                      <a:lnTo>
                        <a:pt x="726" y="169"/>
                      </a:lnTo>
                      <a:lnTo>
                        <a:pt x="724" y="174"/>
                      </a:lnTo>
                      <a:lnTo>
                        <a:pt x="721" y="171"/>
                      </a:lnTo>
                      <a:lnTo>
                        <a:pt x="721" y="174"/>
                      </a:lnTo>
                      <a:lnTo>
                        <a:pt x="712" y="178"/>
                      </a:lnTo>
                      <a:lnTo>
                        <a:pt x="708" y="180"/>
                      </a:lnTo>
                      <a:lnTo>
                        <a:pt x="704" y="180"/>
                      </a:lnTo>
                      <a:lnTo>
                        <a:pt x="701" y="178"/>
                      </a:lnTo>
                      <a:lnTo>
                        <a:pt x="699" y="180"/>
                      </a:lnTo>
                      <a:lnTo>
                        <a:pt x="701" y="180"/>
                      </a:lnTo>
                      <a:lnTo>
                        <a:pt x="699" y="182"/>
                      </a:lnTo>
                      <a:lnTo>
                        <a:pt x="697" y="185"/>
                      </a:lnTo>
                      <a:lnTo>
                        <a:pt x="695" y="185"/>
                      </a:lnTo>
                      <a:lnTo>
                        <a:pt x="695" y="182"/>
                      </a:lnTo>
                      <a:lnTo>
                        <a:pt x="692" y="182"/>
                      </a:lnTo>
                      <a:lnTo>
                        <a:pt x="690" y="182"/>
                      </a:lnTo>
                      <a:lnTo>
                        <a:pt x="686" y="187"/>
                      </a:lnTo>
                      <a:lnTo>
                        <a:pt x="681" y="187"/>
                      </a:lnTo>
                      <a:lnTo>
                        <a:pt x="681" y="189"/>
                      </a:lnTo>
                      <a:lnTo>
                        <a:pt x="681" y="191"/>
                      </a:lnTo>
                      <a:lnTo>
                        <a:pt x="679" y="191"/>
                      </a:lnTo>
                      <a:lnTo>
                        <a:pt x="672" y="196"/>
                      </a:lnTo>
                      <a:lnTo>
                        <a:pt x="675" y="200"/>
                      </a:lnTo>
                      <a:lnTo>
                        <a:pt x="672" y="207"/>
                      </a:lnTo>
                      <a:lnTo>
                        <a:pt x="670" y="209"/>
                      </a:lnTo>
                      <a:lnTo>
                        <a:pt x="666" y="211"/>
                      </a:lnTo>
                      <a:lnTo>
                        <a:pt x="661" y="214"/>
                      </a:lnTo>
                      <a:lnTo>
                        <a:pt x="661" y="218"/>
                      </a:lnTo>
                      <a:lnTo>
                        <a:pt x="657" y="214"/>
                      </a:lnTo>
                      <a:lnTo>
                        <a:pt x="657" y="207"/>
                      </a:lnTo>
                      <a:lnTo>
                        <a:pt x="657" y="202"/>
                      </a:lnTo>
                      <a:lnTo>
                        <a:pt x="655" y="202"/>
                      </a:lnTo>
                      <a:lnTo>
                        <a:pt x="641" y="218"/>
                      </a:lnTo>
                      <a:lnTo>
                        <a:pt x="639" y="222"/>
                      </a:lnTo>
                      <a:lnTo>
                        <a:pt x="641" y="229"/>
                      </a:lnTo>
                      <a:lnTo>
                        <a:pt x="639" y="231"/>
                      </a:lnTo>
                      <a:lnTo>
                        <a:pt x="639" y="234"/>
                      </a:lnTo>
                      <a:lnTo>
                        <a:pt x="641" y="234"/>
                      </a:lnTo>
                      <a:lnTo>
                        <a:pt x="632" y="236"/>
                      </a:lnTo>
                      <a:lnTo>
                        <a:pt x="635" y="238"/>
                      </a:lnTo>
                      <a:lnTo>
                        <a:pt x="630" y="236"/>
                      </a:lnTo>
                      <a:lnTo>
                        <a:pt x="630" y="238"/>
                      </a:lnTo>
                      <a:lnTo>
                        <a:pt x="626" y="242"/>
                      </a:lnTo>
                      <a:lnTo>
                        <a:pt x="626" y="247"/>
                      </a:lnTo>
                      <a:lnTo>
                        <a:pt x="621" y="247"/>
                      </a:lnTo>
                      <a:lnTo>
                        <a:pt x="621" y="254"/>
                      </a:lnTo>
                      <a:lnTo>
                        <a:pt x="617" y="258"/>
                      </a:lnTo>
                      <a:lnTo>
                        <a:pt x="614" y="260"/>
                      </a:lnTo>
                      <a:lnTo>
                        <a:pt x="617" y="262"/>
                      </a:lnTo>
                      <a:lnTo>
                        <a:pt x="614" y="265"/>
                      </a:lnTo>
                      <a:lnTo>
                        <a:pt x="614" y="267"/>
                      </a:lnTo>
                      <a:lnTo>
                        <a:pt x="612" y="271"/>
                      </a:lnTo>
                      <a:lnTo>
                        <a:pt x="614" y="274"/>
                      </a:lnTo>
                      <a:lnTo>
                        <a:pt x="610" y="278"/>
                      </a:lnTo>
                      <a:lnTo>
                        <a:pt x="608" y="282"/>
                      </a:lnTo>
                      <a:lnTo>
                        <a:pt x="610" y="282"/>
                      </a:lnTo>
                      <a:lnTo>
                        <a:pt x="608" y="287"/>
                      </a:lnTo>
                      <a:lnTo>
                        <a:pt x="610" y="289"/>
                      </a:lnTo>
                      <a:lnTo>
                        <a:pt x="612" y="293"/>
                      </a:lnTo>
                      <a:lnTo>
                        <a:pt x="606" y="298"/>
                      </a:lnTo>
                      <a:lnTo>
                        <a:pt x="603" y="298"/>
                      </a:lnTo>
                      <a:lnTo>
                        <a:pt x="599" y="305"/>
                      </a:lnTo>
                      <a:lnTo>
                        <a:pt x="592" y="302"/>
                      </a:lnTo>
                      <a:lnTo>
                        <a:pt x="590" y="305"/>
                      </a:lnTo>
                      <a:lnTo>
                        <a:pt x="590" y="307"/>
                      </a:lnTo>
                      <a:lnTo>
                        <a:pt x="586" y="309"/>
                      </a:lnTo>
                      <a:lnTo>
                        <a:pt x="583" y="305"/>
                      </a:lnTo>
                      <a:lnTo>
                        <a:pt x="586" y="296"/>
                      </a:lnTo>
                      <a:lnTo>
                        <a:pt x="586" y="289"/>
                      </a:lnTo>
                      <a:lnTo>
                        <a:pt x="583" y="287"/>
                      </a:lnTo>
                      <a:lnTo>
                        <a:pt x="583" y="289"/>
                      </a:lnTo>
                      <a:lnTo>
                        <a:pt x="579" y="291"/>
                      </a:lnTo>
                      <a:lnTo>
                        <a:pt x="570" y="296"/>
                      </a:lnTo>
                      <a:lnTo>
                        <a:pt x="572" y="305"/>
                      </a:lnTo>
                      <a:lnTo>
                        <a:pt x="570" y="305"/>
                      </a:lnTo>
                      <a:lnTo>
                        <a:pt x="570" y="307"/>
                      </a:lnTo>
                      <a:lnTo>
                        <a:pt x="563" y="309"/>
                      </a:lnTo>
                      <a:lnTo>
                        <a:pt x="561" y="313"/>
                      </a:lnTo>
                      <a:lnTo>
                        <a:pt x="559" y="316"/>
                      </a:lnTo>
                      <a:lnTo>
                        <a:pt x="557" y="316"/>
                      </a:lnTo>
                      <a:lnTo>
                        <a:pt x="557" y="318"/>
                      </a:lnTo>
                      <a:lnTo>
                        <a:pt x="554" y="318"/>
                      </a:lnTo>
                      <a:lnTo>
                        <a:pt x="552" y="320"/>
                      </a:lnTo>
                      <a:lnTo>
                        <a:pt x="550" y="320"/>
                      </a:lnTo>
                      <a:lnTo>
                        <a:pt x="550" y="325"/>
                      </a:lnTo>
                      <a:lnTo>
                        <a:pt x="548" y="327"/>
                      </a:lnTo>
                      <a:lnTo>
                        <a:pt x="543" y="331"/>
                      </a:lnTo>
                      <a:lnTo>
                        <a:pt x="537" y="333"/>
                      </a:lnTo>
                      <a:lnTo>
                        <a:pt x="539" y="336"/>
                      </a:lnTo>
                      <a:lnTo>
                        <a:pt x="537" y="333"/>
                      </a:lnTo>
                      <a:lnTo>
                        <a:pt x="534" y="336"/>
                      </a:lnTo>
                      <a:lnTo>
                        <a:pt x="530" y="338"/>
                      </a:lnTo>
                      <a:lnTo>
                        <a:pt x="530" y="340"/>
                      </a:lnTo>
                      <a:lnTo>
                        <a:pt x="528" y="340"/>
                      </a:lnTo>
                      <a:lnTo>
                        <a:pt x="528" y="342"/>
                      </a:lnTo>
                      <a:lnTo>
                        <a:pt x="525" y="345"/>
                      </a:lnTo>
                      <a:lnTo>
                        <a:pt x="521" y="345"/>
                      </a:lnTo>
                      <a:lnTo>
                        <a:pt x="519" y="347"/>
                      </a:lnTo>
                      <a:lnTo>
                        <a:pt x="521" y="349"/>
                      </a:lnTo>
                      <a:lnTo>
                        <a:pt x="523" y="349"/>
                      </a:lnTo>
                      <a:lnTo>
                        <a:pt x="525" y="353"/>
                      </a:lnTo>
                      <a:lnTo>
                        <a:pt x="528" y="356"/>
                      </a:lnTo>
                      <a:lnTo>
                        <a:pt x="530" y="360"/>
                      </a:lnTo>
                      <a:lnTo>
                        <a:pt x="532" y="360"/>
                      </a:lnTo>
                      <a:lnTo>
                        <a:pt x="534" y="360"/>
                      </a:lnTo>
                      <a:lnTo>
                        <a:pt x="539" y="365"/>
                      </a:lnTo>
                      <a:lnTo>
                        <a:pt x="539" y="367"/>
                      </a:lnTo>
                      <a:lnTo>
                        <a:pt x="541" y="371"/>
                      </a:lnTo>
                      <a:lnTo>
                        <a:pt x="537" y="376"/>
                      </a:lnTo>
                      <a:lnTo>
                        <a:pt x="539" y="378"/>
                      </a:lnTo>
                      <a:lnTo>
                        <a:pt x="537" y="380"/>
                      </a:lnTo>
                      <a:lnTo>
                        <a:pt x="541" y="382"/>
                      </a:lnTo>
                      <a:lnTo>
                        <a:pt x="539" y="385"/>
                      </a:lnTo>
                      <a:lnTo>
                        <a:pt x="534" y="385"/>
                      </a:lnTo>
                      <a:lnTo>
                        <a:pt x="532" y="387"/>
                      </a:lnTo>
                      <a:lnTo>
                        <a:pt x="530" y="389"/>
                      </a:lnTo>
                      <a:lnTo>
                        <a:pt x="528" y="391"/>
                      </a:lnTo>
                      <a:lnTo>
                        <a:pt x="528" y="393"/>
                      </a:lnTo>
                      <a:lnTo>
                        <a:pt x="523" y="400"/>
                      </a:lnTo>
                      <a:lnTo>
                        <a:pt x="523" y="407"/>
                      </a:lnTo>
                      <a:lnTo>
                        <a:pt x="521" y="411"/>
                      </a:lnTo>
                      <a:lnTo>
                        <a:pt x="516" y="413"/>
                      </a:lnTo>
                      <a:lnTo>
                        <a:pt x="516" y="418"/>
                      </a:lnTo>
                      <a:lnTo>
                        <a:pt x="510" y="418"/>
                      </a:lnTo>
                      <a:lnTo>
                        <a:pt x="510" y="422"/>
                      </a:lnTo>
                      <a:lnTo>
                        <a:pt x="508" y="422"/>
                      </a:lnTo>
                      <a:lnTo>
                        <a:pt x="508" y="425"/>
                      </a:lnTo>
                      <a:lnTo>
                        <a:pt x="510" y="425"/>
                      </a:lnTo>
                      <a:lnTo>
                        <a:pt x="508" y="429"/>
                      </a:lnTo>
                      <a:lnTo>
                        <a:pt x="510" y="431"/>
                      </a:lnTo>
                      <a:lnTo>
                        <a:pt x="510" y="433"/>
                      </a:lnTo>
                      <a:lnTo>
                        <a:pt x="508" y="431"/>
                      </a:lnTo>
                      <a:lnTo>
                        <a:pt x="508" y="433"/>
                      </a:lnTo>
                      <a:lnTo>
                        <a:pt x="508" y="436"/>
                      </a:lnTo>
                      <a:lnTo>
                        <a:pt x="508" y="438"/>
                      </a:lnTo>
                      <a:lnTo>
                        <a:pt x="505" y="438"/>
                      </a:lnTo>
                      <a:lnTo>
                        <a:pt x="508" y="440"/>
                      </a:lnTo>
                      <a:lnTo>
                        <a:pt x="505" y="440"/>
                      </a:lnTo>
                      <a:lnTo>
                        <a:pt x="505" y="442"/>
                      </a:lnTo>
                      <a:lnTo>
                        <a:pt x="503" y="447"/>
                      </a:lnTo>
                      <a:lnTo>
                        <a:pt x="501" y="447"/>
                      </a:lnTo>
                      <a:lnTo>
                        <a:pt x="501" y="449"/>
                      </a:lnTo>
                      <a:lnTo>
                        <a:pt x="499" y="451"/>
                      </a:lnTo>
                      <a:lnTo>
                        <a:pt x="501" y="453"/>
                      </a:lnTo>
                      <a:lnTo>
                        <a:pt x="499" y="453"/>
                      </a:lnTo>
                      <a:lnTo>
                        <a:pt x="499" y="456"/>
                      </a:lnTo>
                      <a:lnTo>
                        <a:pt x="496" y="453"/>
                      </a:lnTo>
                      <a:lnTo>
                        <a:pt x="494" y="456"/>
                      </a:lnTo>
                      <a:lnTo>
                        <a:pt x="492" y="453"/>
                      </a:lnTo>
                      <a:lnTo>
                        <a:pt x="490" y="453"/>
                      </a:lnTo>
                      <a:lnTo>
                        <a:pt x="490" y="451"/>
                      </a:lnTo>
                      <a:lnTo>
                        <a:pt x="488" y="453"/>
                      </a:lnTo>
                      <a:lnTo>
                        <a:pt x="485" y="462"/>
                      </a:lnTo>
                      <a:lnTo>
                        <a:pt x="488" y="462"/>
                      </a:lnTo>
                      <a:lnTo>
                        <a:pt x="485" y="467"/>
                      </a:lnTo>
                      <a:lnTo>
                        <a:pt x="483" y="467"/>
                      </a:lnTo>
                      <a:lnTo>
                        <a:pt x="485" y="469"/>
                      </a:lnTo>
                      <a:lnTo>
                        <a:pt x="485" y="471"/>
                      </a:lnTo>
                      <a:lnTo>
                        <a:pt x="488" y="471"/>
                      </a:lnTo>
                      <a:lnTo>
                        <a:pt x="485" y="476"/>
                      </a:lnTo>
                      <a:lnTo>
                        <a:pt x="485" y="478"/>
                      </a:lnTo>
                      <a:lnTo>
                        <a:pt x="483" y="480"/>
                      </a:lnTo>
                      <a:lnTo>
                        <a:pt x="485" y="480"/>
                      </a:lnTo>
                      <a:lnTo>
                        <a:pt x="483" y="482"/>
                      </a:lnTo>
                      <a:lnTo>
                        <a:pt x="488" y="484"/>
                      </a:lnTo>
                      <a:lnTo>
                        <a:pt x="485" y="487"/>
                      </a:lnTo>
                      <a:lnTo>
                        <a:pt x="481" y="487"/>
                      </a:lnTo>
                      <a:lnTo>
                        <a:pt x="483" y="489"/>
                      </a:lnTo>
                      <a:lnTo>
                        <a:pt x="481" y="489"/>
                      </a:lnTo>
                      <a:lnTo>
                        <a:pt x="481" y="491"/>
                      </a:lnTo>
                      <a:lnTo>
                        <a:pt x="481" y="493"/>
                      </a:lnTo>
                      <a:lnTo>
                        <a:pt x="479" y="496"/>
                      </a:lnTo>
                      <a:lnTo>
                        <a:pt x="476" y="498"/>
                      </a:lnTo>
                      <a:lnTo>
                        <a:pt x="479" y="500"/>
                      </a:lnTo>
                      <a:lnTo>
                        <a:pt x="479" y="502"/>
                      </a:lnTo>
                      <a:lnTo>
                        <a:pt x="476" y="507"/>
                      </a:lnTo>
                      <a:lnTo>
                        <a:pt x="479" y="509"/>
                      </a:lnTo>
                      <a:lnTo>
                        <a:pt x="474" y="511"/>
                      </a:lnTo>
                      <a:lnTo>
                        <a:pt x="474" y="509"/>
                      </a:lnTo>
                      <a:lnTo>
                        <a:pt x="472" y="511"/>
                      </a:lnTo>
                      <a:lnTo>
                        <a:pt x="470" y="509"/>
                      </a:lnTo>
                      <a:lnTo>
                        <a:pt x="467" y="511"/>
                      </a:lnTo>
                      <a:lnTo>
                        <a:pt x="465" y="511"/>
                      </a:lnTo>
                      <a:lnTo>
                        <a:pt x="463" y="511"/>
                      </a:lnTo>
                      <a:lnTo>
                        <a:pt x="459" y="509"/>
                      </a:lnTo>
                      <a:lnTo>
                        <a:pt x="459" y="511"/>
                      </a:lnTo>
                      <a:lnTo>
                        <a:pt x="456" y="511"/>
                      </a:lnTo>
                      <a:lnTo>
                        <a:pt x="452" y="511"/>
                      </a:lnTo>
                      <a:lnTo>
                        <a:pt x="450" y="513"/>
                      </a:lnTo>
                      <a:lnTo>
                        <a:pt x="447" y="513"/>
                      </a:lnTo>
                      <a:lnTo>
                        <a:pt x="447" y="511"/>
                      </a:lnTo>
                      <a:lnTo>
                        <a:pt x="443" y="509"/>
                      </a:lnTo>
                      <a:lnTo>
                        <a:pt x="439" y="493"/>
                      </a:lnTo>
                      <a:lnTo>
                        <a:pt x="427" y="518"/>
                      </a:lnTo>
                      <a:lnTo>
                        <a:pt x="423" y="520"/>
                      </a:lnTo>
                      <a:lnTo>
                        <a:pt x="418" y="520"/>
                      </a:lnTo>
                      <a:lnTo>
                        <a:pt x="416" y="531"/>
                      </a:lnTo>
                      <a:lnTo>
                        <a:pt x="414" y="533"/>
                      </a:lnTo>
                      <a:lnTo>
                        <a:pt x="407" y="533"/>
                      </a:lnTo>
                      <a:lnTo>
                        <a:pt x="405" y="542"/>
                      </a:lnTo>
                      <a:lnTo>
                        <a:pt x="403" y="542"/>
                      </a:lnTo>
                      <a:lnTo>
                        <a:pt x="403" y="544"/>
                      </a:lnTo>
                      <a:lnTo>
                        <a:pt x="398" y="544"/>
                      </a:lnTo>
                      <a:lnTo>
                        <a:pt x="398" y="549"/>
                      </a:lnTo>
                      <a:lnTo>
                        <a:pt x="396" y="549"/>
                      </a:lnTo>
                      <a:lnTo>
                        <a:pt x="392" y="547"/>
                      </a:lnTo>
                      <a:lnTo>
                        <a:pt x="392" y="542"/>
                      </a:lnTo>
                      <a:lnTo>
                        <a:pt x="390" y="540"/>
                      </a:lnTo>
                      <a:lnTo>
                        <a:pt x="390" y="531"/>
                      </a:lnTo>
                      <a:lnTo>
                        <a:pt x="361" y="533"/>
                      </a:lnTo>
                      <a:lnTo>
                        <a:pt x="367" y="513"/>
                      </a:lnTo>
                      <a:lnTo>
                        <a:pt x="365" y="509"/>
                      </a:lnTo>
                      <a:lnTo>
                        <a:pt x="365" y="507"/>
                      </a:lnTo>
                      <a:lnTo>
                        <a:pt x="363" y="502"/>
                      </a:lnTo>
                      <a:lnTo>
                        <a:pt x="363" y="500"/>
                      </a:lnTo>
                      <a:lnTo>
                        <a:pt x="363" y="498"/>
                      </a:lnTo>
                      <a:lnTo>
                        <a:pt x="363" y="496"/>
                      </a:lnTo>
                      <a:lnTo>
                        <a:pt x="363" y="489"/>
                      </a:lnTo>
                      <a:lnTo>
                        <a:pt x="367" y="471"/>
                      </a:lnTo>
                      <a:lnTo>
                        <a:pt x="372" y="462"/>
                      </a:lnTo>
                      <a:lnTo>
                        <a:pt x="369" y="462"/>
                      </a:lnTo>
                      <a:lnTo>
                        <a:pt x="372" y="460"/>
                      </a:lnTo>
                      <a:lnTo>
                        <a:pt x="369" y="458"/>
                      </a:lnTo>
                      <a:lnTo>
                        <a:pt x="372" y="456"/>
                      </a:lnTo>
                      <a:lnTo>
                        <a:pt x="369" y="456"/>
                      </a:lnTo>
                      <a:lnTo>
                        <a:pt x="369" y="449"/>
                      </a:lnTo>
                      <a:lnTo>
                        <a:pt x="365" y="449"/>
                      </a:lnTo>
                      <a:lnTo>
                        <a:pt x="365" y="447"/>
                      </a:lnTo>
                      <a:lnTo>
                        <a:pt x="363" y="445"/>
                      </a:lnTo>
                      <a:lnTo>
                        <a:pt x="365" y="442"/>
                      </a:lnTo>
                      <a:lnTo>
                        <a:pt x="363" y="440"/>
                      </a:lnTo>
                      <a:lnTo>
                        <a:pt x="365" y="438"/>
                      </a:lnTo>
                      <a:lnTo>
                        <a:pt x="367" y="438"/>
                      </a:lnTo>
                      <a:lnTo>
                        <a:pt x="369" y="438"/>
                      </a:lnTo>
                      <a:lnTo>
                        <a:pt x="372" y="438"/>
                      </a:lnTo>
                      <a:lnTo>
                        <a:pt x="374" y="440"/>
                      </a:lnTo>
                      <a:lnTo>
                        <a:pt x="378" y="440"/>
                      </a:lnTo>
                      <a:lnTo>
                        <a:pt x="378" y="442"/>
                      </a:lnTo>
                      <a:lnTo>
                        <a:pt x="378" y="440"/>
                      </a:lnTo>
                      <a:lnTo>
                        <a:pt x="381" y="442"/>
                      </a:lnTo>
                      <a:lnTo>
                        <a:pt x="385" y="445"/>
                      </a:lnTo>
                      <a:lnTo>
                        <a:pt x="385" y="447"/>
                      </a:lnTo>
                      <a:lnTo>
                        <a:pt x="387" y="447"/>
                      </a:lnTo>
                      <a:lnTo>
                        <a:pt x="390" y="445"/>
                      </a:lnTo>
                      <a:lnTo>
                        <a:pt x="392" y="447"/>
                      </a:lnTo>
                      <a:lnTo>
                        <a:pt x="392" y="445"/>
                      </a:lnTo>
                      <a:lnTo>
                        <a:pt x="394" y="445"/>
                      </a:lnTo>
                      <a:lnTo>
                        <a:pt x="394" y="442"/>
                      </a:lnTo>
                      <a:lnTo>
                        <a:pt x="401" y="445"/>
                      </a:lnTo>
                      <a:lnTo>
                        <a:pt x="401" y="442"/>
                      </a:lnTo>
                      <a:lnTo>
                        <a:pt x="401" y="440"/>
                      </a:lnTo>
                      <a:lnTo>
                        <a:pt x="401" y="436"/>
                      </a:lnTo>
                      <a:lnTo>
                        <a:pt x="398" y="431"/>
                      </a:lnTo>
                      <a:lnTo>
                        <a:pt x="398" y="433"/>
                      </a:lnTo>
                      <a:lnTo>
                        <a:pt x="394" y="433"/>
                      </a:lnTo>
                      <a:lnTo>
                        <a:pt x="394" y="431"/>
                      </a:lnTo>
                      <a:lnTo>
                        <a:pt x="396" y="431"/>
                      </a:lnTo>
                      <a:lnTo>
                        <a:pt x="396" y="429"/>
                      </a:lnTo>
                      <a:lnTo>
                        <a:pt x="392" y="431"/>
                      </a:lnTo>
                      <a:lnTo>
                        <a:pt x="390" y="427"/>
                      </a:lnTo>
                      <a:lnTo>
                        <a:pt x="392" y="422"/>
                      </a:lnTo>
                      <a:lnTo>
                        <a:pt x="390" y="420"/>
                      </a:lnTo>
                      <a:lnTo>
                        <a:pt x="394" y="420"/>
                      </a:lnTo>
                      <a:lnTo>
                        <a:pt x="396" y="420"/>
                      </a:lnTo>
                      <a:lnTo>
                        <a:pt x="394" y="418"/>
                      </a:lnTo>
                      <a:lnTo>
                        <a:pt x="396" y="416"/>
                      </a:lnTo>
                      <a:lnTo>
                        <a:pt x="398" y="409"/>
                      </a:lnTo>
                      <a:lnTo>
                        <a:pt x="407" y="411"/>
                      </a:lnTo>
                      <a:lnTo>
                        <a:pt x="405" y="407"/>
                      </a:lnTo>
                      <a:lnTo>
                        <a:pt x="405" y="405"/>
                      </a:lnTo>
                      <a:lnTo>
                        <a:pt x="418" y="409"/>
                      </a:lnTo>
                      <a:lnTo>
                        <a:pt x="425" y="400"/>
                      </a:lnTo>
                      <a:lnTo>
                        <a:pt x="430" y="400"/>
                      </a:lnTo>
                      <a:lnTo>
                        <a:pt x="436" y="396"/>
                      </a:lnTo>
                      <a:lnTo>
                        <a:pt x="441" y="396"/>
                      </a:lnTo>
                      <a:lnTo>
                        <a:pt x="445" y="393"/>
                      </a:lnTo>
                      <a:lnTo>
                        <a:pt x="441" y="391"/>
                      </a:lnTo>
                      <a:lnTo>
                        <a:pt x="439" y="389"/>
                      </a:lnTo>
                      <a:lnTo>
                        <a:pt x="441" y="389"/>
                      </a:lnTo>
                      <a:lnTo>
                        <a:pt x="439" y="387"/>
                      </a:lnTo>
                      <a:lnTo>
                        <a:pt x="443" y="385"/>
                      </a:lnTo>
                      <a:lnTo>
                        <a:pt x="441" y="378"/>
                      </a:lnTo>
                      <a:lnTo>
                        <a:pt x="439" y="378"/>
                      </a:lnTo>
                      <a:lnTo>
                        <a:pt x="434" y="371"/>
                      </a:lnTo>
                      <a:lnTo>
                        <a:pt x="432" y="371"/>
                      </a:lnTo>
                      <a:lnTo>
                        <a:pt x="425" y="367"/>
                      </a:lnTo>
                      <a:lnTo>
                        <a:pt x="423" y="367"/>
                      </a:lnTo>
                      <a:lnTo>
                        <a:pt x="423" y="362"/>
                      </a:lnTo>
                      <a:lnTo>
                        <a:pt x="421" y="367"/>
                      </a:lnTo>
                      <a:lnTo>
                        <a:pt x="418" y="365"/>
                      </a:lnTo>
                      <a:lnTo>
                        <a:pt x="416" y="367"/>
                      </a:lnTo>
                      <a:lnTo>
                        <a:pt x="414" y="358"/>
                      </a:lnTo>
                      <a:lnTo>
                        <a:pt x="410" y="358"/>
                      </a:lnTo>
                      <a:lnTo>
                        <a:pt x="412" y="356"/>
                      </a:lnTo>
                      <a:lnTo>
                        <a:pt x="421" y="349"/>
                      </a:lnTo>
                      <a:lnTo>
                        <a:pt x="423" y="345"/>
                      </a:lnTo>
                      <a:lnTo>
                        <a:pt x="423" y="340"/>
                      </a:lnTo>
                      <a:lnTo>
                        <a:pt x="416" y="347"/>
                      </a:lnTo>
                      <a:lnTo>
                        <a:pt x="414" y="347"/>
                      </a:lnTo>
                      <a:lnTo>
                        <a:pt x="412" y="345"/>
                      </a:lnTo>
                      <a:lnTo>
                        <a:pt x="410" y="345"/>
                      </a:lnTo>
                      <a:lnTo>
                        <a:pt x="410" y="338"/>
                      </a:lnTo>
                      <a:lnTo>
                        <a:pt x="401" y="336"/>
                      </a:lnTo>
                      <a:lnTo>
                        <a:pt x="396" y="329"/>
                      </a:lnTo>
                      <a:lnTo>
                        <a:pt x="392" y="327"/>
                      </a:lnTo>
                      <a:lnTo>
                        <a:pt x="390" y="325"/>
                      </a:lnTo>
                      <a:lnTo>
                        <a:pt x="392" y="322"/>
                      </a:lnTo>
                      <a:lnTo>
                        <a:pt x="392" y="320"/>
                      </a:lnTo>
                      <a:lnTo>
                        <a:pt x="390" y="322"/>
                      </a:lnTo>
                      <a:lnTo>
                        <a:pt x="387" y="320"/>
                      </a:lnTo>
                      <a:lnTo>
                        <a:pt x="385" y="320"/>
                      </a:lnTo>
                      <a:lnTo>
                        <a:pt x="385" y="318"/>
                      </a:lnTo>
                      <a:lnTo>
                        <a:pt x="376" y="322"/>
                      </a:lnTo>
                      <a:lnTo>
                        <a:pt x="374" y="322"/>
                      </a:lnTo>
                      <a:lnTo>
                        <a:pt x="367" y="325"/>
                      </a:lnTo>
                      <a:lnTo>
                        <a:pt x="363" y="325"/>
                      </a:lnTo>
                      <a:lnTo>
                        <a:pt x="363" y="322"/>
                      </a:lnTo>
                      <a:lnTo>
                        <a:pt x="354" y="331"/>
                      </a:lnTo>
                      <a:lnTo>
                        <a:pt x="352" y="329"/>
                      </a:lnTo>
                      <a:lnTo>
                        <a:pt x="352" y="327"/>
                      </a:lnTo>
                      <a:lnTo>
                        <a:pt x="352" y="325"/>
                      </a:lnTo>
                      <a:lnTo>
                        <a:pt x="354" y="320"/>
                      </a:lnTo>
                      <a:lnTo>
                        <a:pt x="352" y="313"/>
                      </a:lnTo>
                      <a:lnTo>
                        <a:pt x="352" y="309"/>
                      </a:lnTo>
                      <a:lnTo>
                        <a:pt x="356" y="305"/>
                      </a:lnTo>
                      <a:lnTo>
                        <a:pt x="356" y="302"/>
                      </a:lnTo>
                      <a:lnTo>
                        <a:pt x="361" y="296"/>
                      </a:lnTo>
                      <a:lnTo>
                        <a:pt x="358" y="296"/>
                      </a:lnTo>
                      <a:lnTo>
                        <a:pt x="356" y="296"/>
                      </a:lnTo>
                      <a:lnTo>
                        <a:pt x="352" y="296"/>
                      </a:lnTo>
                      <a:lnTo>
                        <a:pt x="352" y="291"/>
                      </a:lnTo>
                      <a:lnTo>
                        <a:pt x="354" y="287"/>
                      </a:lnTo>
                      <a:lnTo>
                        <a:pt x="361" y="282"/>
                      </a:lnTo>
                      <a:lnTo>
                        <a:pt x="372" y="271"/>
                      </a:lnTo>
                      <a:lnTo>
                        <a:pt x="369" y="274"/>
                      </a:lnTo>
                      <a:lnTo>
                        <a:pt x="363" y="274"/>
                      </a:lnTo>
                      <a:lnTo>
                        <a:pt x="361" y="274"/>
                      </a:lnTo>
                      <a:lnTo>
                        <a:pt x="356" y="274"/>
                      </a:lnTo>
                      <a:lnTo>
                        <a:pt x="354" y="271"/>
                      </a:lnTo>
                      <a:lnTo>
                        <a:pt x="349" y="276"/>
                      </a:lnTo>
                      <a:lnTo>
                        <a:pt x="343" y="276"/>
                      </a:lnTo>
                      <a:lnTo>
                        <a:pt x="336" y="278"/>
                      </a:lnTo>
                      <a:lnTo>
                        <a:pt x="327" y="278"/>
                      </a:lnTo>
                      <a:lnTo>
                        <a:pt x="327" y="280"/>
                      </a:lnTo>
                      <a:lnTo>
                        <a:pt x="320" y="280"/>
                      </a:lnTo>
                      <a:lnTo>
                        <a:pt x="318" y="282"/>
                      </a:lnTo>
                      <a:lnTo>
                        <a:pt x="318" y="280"/>
                      </a:lnTo>
                      <a:lnTo>
                        <a:pt x="312" y="278"/>
                      </a:lnTo>
                      <a:lnTo>
                        <a:pt x="312" y="276"/>
                      </a:lnTo>
                      <a:lnTo>
                        <a:pt x="312" y="269"/>
                      </a:lnTo>
                      <a:lnTo>
                        <a:pt x="303" y="267"/>
                      </a:lnTo>
                      <a:lnTo>
                        <a:pt x="300" y="271"/>
                      </a:lnTo>
                      <a:lnTo>
                        <a:pt x="298" y="269"/>
                      </a:lnTo>
                      <a:lnTo>
                        <a:pt x="296" y="274"/>
                      </a:lnTo>
                      <a:lnTo>
                        <a:pt x="291" y="274"/>
                      </a:lnTo>
                      <a:lnTo>
                        <a:pt x="289" y="278"/>
                      </a:lnTo>
                      <a:lnTo>
                        <a:pt x="289" y="289"/>
                      </a:lnTo>
                      <a:lnTo>
                        <a:pt x="283" y="296"/>
                      </a:lnTo>
                      <a:lnTo>
                        <a:pt x="280" y="296"/>
                      </a:lnTo>
                      <a:lnTo>
                        <a:pt x="274" y="291"/>
                      </a:lnTo>
                      <a:lnTo>
                        <a:pt x="276" y="291"/>
                      </a:lnTo>
                      <a:lnTo>
                        <a:pt x="278" y="289"/>
                      </a:lnTo>
                      <a:lnTo>
                        <a:pt x="276" y="285"/>
                      </a:lnTo>
                      <a:lnTo>
                        <a:pt x="276" y="280"/>
                      </a:lnTo>
                      <a:lnTo>
                        <a:pt x="271" y="280"/>
                      </a:lnTo>
                      <a:lnTo>
                        <a:pt x="271" y="278"/>
                      </a:lnTo>
                      <a:lnTo>
                        <a:pt x="269" y="278"/>
                      </a:lnTo>
                      <a:lnTo>
                        <a:pt x="265" y="287"/>
                      </a:lnTo>
                      <a:lnTo>
                        <a:pt x="260" y="289"/>
                      </a:lnTo>
                      <a:lnTo>
                        <a:pt x="260" y="291"/>
                      </a:lnTo>
                      <a:lnTo>
                        <a:pt x="258" y="293"/>
                      </a:lnTo>
                      <a:lnTo>
                        <a:pt x="258" y="296"/>
                      </a:lnTo>
                      <a:lnTo>
                        <a:pt x="263" y="291"/>
                      </a:lnTo>
                      <a:lnTo>
                        <a:pt x="263" y="293"/>
                      </a:lnTo>
                      <a:lnTo>
                        <a:pt x="258" y="296"/>
                      </a:lnTo>
                      <a:lnTo>
                        <a:pt x="258" y="298"/>
                      </a:lnTo>
                      <a:lnTo>
                        <a:pt x="256" y="298"/>
                      </a:lnTo>
                      <a:lnTo>
                        <a:pt x="254" y="302"/>
                      </a:lnTo>
                      <a:lnTo>
                        <a:pt x="258" y="302"/>
                      </a:lnTo>
                      <a:lnTo>
                        <a:pt x="263" y="298"/>
                      </a:lnTo>
                      <a:lnTo>
                        <a:pt x="263" y="300"/>
                      </a:lnTo>
                      <a:lnTo>
                        <a:pt x="254" y="302"/>
                      </a:lnTo>
                      <a:lnTo>
                        <a:pt x="249" y="305"/>
                      </a:lnTo>
                      <a:lnTo>
                        <a:pt x="247" y="305"/>
                      </a:lnTo>
                      <a:lnTo>
                        <a:pt x="234" y="307"/>
                      </a:lnTo>
                      <a:lnTo>
                        <a:pt x="225" y="318"/>
                      </a:lnTo>
                      <a:lnTo>
                        <a:pt x="222" y="318"/>
                      </a:lnTo>
                      <a:lnTo>
                        <a:pt x="218" y="322"/>
                      </a:lnTo>
                      <a:lnTo>
                        <a:pt x="214" y="322"/>
                      </a:lnTo>
                      <a:lnTo>
                        <a:pt x="214" y="316"/>
                      </a:lnTo>
                      <a:lnTo>
                        <a:pt x="211" y="316"/>
                      </a:lnTo>
                      <a:lnTo>
                        <a:pt x="214" y="309"/>
                      </a:lnTo>
                      <a:lnTo>
                        <a:pt x="216" y="305"/>
                      </a:lnTo>
                      <a:lnTo>
                        <a:pt x="214" y="302"/>
                      </a:lnTo>
                      <a:lnTo>
                        <a:pt x="211" y="305"/>
                      </a:lnTo>
                      <a:lnTo>
                        <a:pt x="209" y="305"/>
                      </a:lnTo>
                      <a:lnTo>
                        <a:pt x="205" y="307"/>
                      </a:lnTo>
                      <a:lnTo>
                        <a:pt x="198" y="307"/>
                      </a:lnTo>
                      <a:lnTo>
                        <a:pt x="196" y="309"/>
                      </a:lnTo>
                      <a:lnTo>
                        <a:pt x="193" y="307"/>
                      </a:lnTo>
                      <a:lnTo>
                        <a:pt x="196" y="307"/>
                      </a:lnTo>
                      <a:lnTo>
                        <a:pt x="198" y="305"/>
                      </a:lnTo>
                      <a:lnTo>
                        <a:pt x="193" y="305"/>
                      </a:lnTo>
                      <a:lnTo>
                        <a:pt x="189" y="309"/>
                      </a:lnTo>
                      <a:lnTo>
                        <a:pt x="187" y="309"/>
                      </a:lnTo>
                      <a:lnTo>
                        <a:pt x="189" y="302"/>
                      </a:lnTo>
                      <a:lnTo>
                        <a:pt x="191" y="302"/>
                      </a:lnTo>
                      <a:lnTo>
                        <a:pt x="191" y="298"/>
                      </a:lnTo>
                      <a:lnTo>
                        <a:pt x="182" y="298"/>
                      </a:lnTo>
                      <a:lnTo>
                        <a:pt x="180" y="293"/>
                      </a:lnTo>
                      <a:lnTo>
                        <a:pt x="178" y="291"/>
                      </a:lnTo>
                      <a:lnTo>
                        <a:pt x="176" y="291"/>
                      </a:lnTo>
                      <a:lnTo>
                        <a:pt x="173" y="291"/>
                      </a:lnTo>
                      <a:lnTo>
                        <a:pt x="176" y="296"/>
                      </a:lnTo>
                      <a:lnTo>
                        <a:pt x="169" y="289"/>
                      </a:lnTo>
                      <a:lnTo>
                        <a:pt x="169" y="291"/>
                      </a:lnTo>
                      <a:lnTo>
                        <a:pt x="165" y="291"/>
                      </a:lnTo>
                      <a:lnTo>
                        <a:pt x="162" y="291"/>
                      </a:lnTo>
                      <a:lnTo>
                        <a:pt x="160" y="289"/>
                      </a:lnTo>
                      <a:lnTo>
                        <a:pt x="156" y="291"/>
                      </a:lnTo>
                      <a:lnTo>
                        <a:pt x="156" y="296"/>
                      </a:lnTo>
                      <a:lnTo>
                        <a:pt x="151" y="296"/>
                      </a:lnTo>
                      <a:lnTo>
                        <a:pt x="151" y="293"/>
                      </a:lnTo>
                      <a:lnTo>
                        <a:pt x="149" y="296"/>
                      </a:lnTo>
                      <a:lnTo>
                        <a:pt x="151" y="291"/>
                      </a:lnTo>
                      <a:lnTo>
                        <a:pt x="149" y="293"/>
                      </a:lnTo>
                      <a:lnTo>
                        <a:pt x="149" y="291"/>
                      </a:lnTo>
                      <a:lnTo>
                        <a:pt x="151" y="289"/>
                      </a:lnTo>
                      <a:lnTo>
                        <a:pt x="147" y="291"/>
                      </a:lnTo>
                      <a:lnTo>
                        <a:pt x="147" y="289"/>
                      </a:lnTo>
                      <a:lnTo>
                        <a:pt x="142" y="289"/>
                      </a:lnTo>
                      <a:lnTo>
                        <a:pt x="140" y="291"/>
                      </a:lnTo>
                      <a:lnTo>
                        <a:pt x="133" y="296"/>
                      </a:lnTo>
                      <a:lnTo>
                        <a:pt x="133" y="298"/>
                      </a:lnTo>
                      <a:lnTo>
                        <a:pt x="131" y="298"/>
                      </a:lnTo>
                      <a:lnTo>
                        <a:pt x="131" y="296"/>
                      </a:lnTo>
                      <a:lnTo>
                        <a:pt x="133" y="291"/>
                      </a:lnTo>
                      <a:lnTo>
                        <a:pt x="127" y="289"/>
                      </a:lnTo>
                      <a:lnTo>
                        <a:pt x="124" y="291"/>
                      </a:lnTo>
                      <a:lnTo>
                        <a:pt x="118" y="298"/>
                      </a:lnTo>
                      <a:lnTo>
                        <a:pt x="120" y="291"/>
                      </a:lnTo>
                      <a:lnTo>
                        <a:pt x="120" y="289"/>
                      </a:lnTo>
                      <a:lnTo>
                        <a:pt x="116" y="285"/>
                      </a:lnTo>
                      <a:lnTo>
                        <a:pt x="111" y="280"/>
                      </a:lnTo>
                      <a:lnTo>
                        <a:pt x="104" y="285"/>
                      </a:lnTo>
                      <a:lnTo>
                        <a:pt x="100" y="280"/>
                      </a:lnTo>
                      <a:lnTo>
                        <a:pt x="95" y="282"/>
                      </a:lnTo>
                      <a:lnTo>
                        <a:pt x="91" y="282"/>
                      </a:lnTo>
                      <a:lnTo>
                        <a:pt x="89" y="287"/>
                      </a:lnTo>
                      <a:lnTo>
                        <a:pt x="75" y="289"/>
                      </a:lnTo>
                      <a:lnTo>
                        <a:pt x="73" y="289"/>
                      </a:lnTo>
                      <a:lnTo>
                        <a:pt x="69" y="291"/>
                      </a:lnTo>
                      <a:lnTo>
                        <a:pt x="69" y="289"/>
                      </a:lnTo>
                      <a:lnTo>
                        <a:pt x="64" y="289"/>
                      </a:lnTo>
                      <a:lnTo>
                        <a:pt x="60" y="289"/>
                      </a:lnTo>
                      <a:lnTo>
                        <a:pt x="58" y="291"/>
                      </a:lnTo>
                      <a:lnTo>
                        <a:pt x="55" y="291"/>
                      </a:lnTo>
                      <a:lnTo>
                        <a:pt x="58" y="293"/>
                      </a:lnTo>
                      <a:lnTo>
                        <a:pt x="53" y="296"/>
                      </a:lnTo>
                      <a:lnTo>
                        <a:pt x="49" y="298"/>
                      </a:lnTo>
                      <a:lnTo>
                        <a:pt x="46" y="298"/>
                      </a:lnTo>
                      <a:lnTo>
                        <a:pt x="44" y="300"/>
                      </a:lnTo>
                      <a:lnTo>
                        <a:pt x="46" y="302"/>
                      </a:lnTo>
                      <a:lnTo>
                        <a:pt x="44" y="305"/>
                      </a:lnTo>
                      <a:lnTo>
                        <a:pt x="40" y="307"/>
                      </a:lnTo>
                      <a:lnTo>
                        <a:pt x="35" y="309"/>
                      </a:lnTo>
                      <a:lnTo>
                        <a:pt x="38" y="316"/>
                      </a:lnTo>
                      <a:lnTo>
                        <a:pt x="33" y="320"/>
                      </a:lnTo>
                      <a:lnTo>
                        <a:pt x="29" y="320"/>
                      </a:lnTo>
                      <a:lnTo>
                        <a:pt x="33" y="327"/>
                      </a:lnTo>
                      <a:lnTo>
                        <a:pt x="35" y="327"/>
                      </a:lnTo>
                      <a:lnTo>
                        <a:pt x="35" y="331"/>
                      </a:lnTo>
                      <a:lnTo>
                        <a:pt x="40" y="336"/>
                      </a:lnTo>
                      <a:lnTo>
                        <a:pt x="42" y="336"/>
                      </a:lnTo>
                      <a:lnTo>
                        <a:pt x="44" y="336"/>
                      </a:lnTo>
                      <a:lnTo>
                        <a:pt x="46" y="340"/>
                      </a:lnTo>
                      <a:lnTo>
                        <a:pt x="44" y="342"/>
                      </a:lnTo>
                      <a:lnTo>
                        <a:pt x="40" y="342"/>
                      </a:lnTo>
                      <a:lnTo>
                        <a:pt x="38" y="345"/>
                      </a:lnTo>
                      <a:lnTo>
                        <a:pt x="26" y="347"/>
                      </a:lnTo>
                      <a:lnTo>
                        <a:pt x="24" y="349"/>
                      </a:lnTo>
                      <a:lnTo>
                        <a:pt x="26" y="336"/>
                      </a:lnTo>
                      <a:lnTo>
                        <a:pt x="22" y="327"/>
                      </a:lnTo>
                      <a:lnTo>
                        <a:pt x="22" y="325"/>
                      </a:lnTo>
                      <a:lnTo>
                        <a:pt x="20" y="325"/>
                      </a:lnTo>
                      <a:lnTo>
                        <a:pt x="20" y="322"/>
                      </a:lnTo>
                      <a:lnTo>
                        <a:pt x="22" y="316"/>
                      </a:lnTo>
                      <a:lnTo>
                        <a:pt x="20" y="311"/>
                      </a:lnTo>
                      <a:lnTo>
                        <a:pt x="18" y="309"/>
                      </a:lnTo>
                      <a:lnTo>
                        <a:pt x="20" y="307"/>
                      </a:lnTo>
                      <a:lnTo>
                        <a:pt x="20" y="305"/>
                      </a:lnTo>
                      <a:lnTo>
                        <a:pt x="20" y="302"/>
                      </a:lnTo>
                      <a:lnTo>
                        <a:pt x="26" y="293"/>
                      </a:lnTo>
                      <a:lnTo>
                        <a:pt x="29" y="291"/>
                      </a:lnTo>
                      <a:lnTo>
                        <a:pt x="22" y="291"/>
                      </a:lnTo>
                      <a:lnTo>
                        <a:pt x="20" y="291"/>
                      </a:lnTo>
                      <a:lnTo>
                        <a:pt x="20" y="289"/>
                      </a:lnTo>
                      <a:lnTo>
                        <a:pt x="22" y="291"/>
                      </a:lnTo>
                      <a:lnTo>
                        <a:pt x="20" y="289"/>
                      </a:lnTo>
                      <a:lnTo>
                        <a:pt x="24" y="287"/>
                      </a:lnTo>
                      <a:lnTo>
                        <a:pt x="26" y="287"/>
                      </a:lnTo>
                      <a:lnTo>
                        <a:pt x="22" y="285"/>
                      </a:lnTo>
                      <a:lnTo>
                        <a:pt x="20" y="282"/>
                      </a:lnTo>
                      <a:lnTo>
                        <a:pt x="20" y="285"/>
                      </a:lnTo>
                      <a:lnTo>
                        <a:pt x="18" y="285"/>
                      </a:lnTo>
                      <a:lnTo>
                        <a:pt x="18" y="282"/>
                      </a:lnTo>
                      <a:lnTo>
                        <a:pt x="18" y="278"/>
                      </a:lnTo>
                      <a:lnTo>
                        <a:pt x="13" y="280"/>
                      </a:lnTo>
                      <a:lnTo>
                        <a:pt x="15" y="278"/>
                      </a:lnTo>
                      <a:lnTo>
                        <a:pt x="11" y="278"/>
                      </a:lnTo>
                      <a:lnTo>
                        <a:pt x="13" y="276"/>
                      </a:lnTo>
                      <a:lnTo>
                        <a:pt x="15" y="274"/>
                      </a:lnTo>
                      <a:lnTo>
                        <a:pt x="15" y="271"/>
                      </a:lnTo>
                      <a:lnTo>
                        <a:pt x="13" y="271"/>
                      </a:lnTo>
                      <a:lnTo>
                        <a:pt x="13" y="269"/>
                      </a:lnTo>
                      <a:lnTo>
                        <a:pt x="9" y="267"/>
                      </a:lnTo>
                      <a:lnTo>
                        <a:pt x="11" y="265"/>
                      </a:lnTo>
                      <a:lnTo>
                        <a:pt x="6" y="260"/>
                      </a:lnTo>
                      <a:lnTo>
                        <a:pt x="4" y="260"/>
                      </a:lnTo>
                      <a:lnTo>
                        <a:pt x="6" y="258"/>
                      </a:lnTo>
                      <a:lnTo>
                        <a:pt x="2" y="258"/>
                      </a:lnTo>
                      <a:lnTo>
                        <a:pt x="0" y="256"/>
                      </a:lnTo>
                      <a:lnTo>
                        <a:pt x="2" y="256"/>
                      </a:lnTo>
                      <a:lnTo>
                        <a:pt x="4" y="256"/>
                      </a:lnTo>
                      <a:lnTo>
                        <a:pt x="2" y="254"/>
                      </a:lnTo>
                      <a:lnTo>
                        <a:pt x="4" y="254"/>
                      </a:lnTo>
                      <a:lnTo>
                        <a:pt x="0" y="251"/>
                      </a:lnTo>
                      <a:lnTo>
                        <a:pt x="2" y="251"/>
                      </a:lnTo>
                      <a:lnTo>
                        <a:pt x="4" y="249"/>
                      </a:lnTo>
                      <a:lnTo>
                        <a:pt x="2" y="247"/>
                      </a:lnTo>
                      <a:lnTo>
                        <a:pt x="0" y="247"/>
                      </a:lnTo>
                      <a:lnTo>
                        <a:pt x="2" y="245"/>
                      </a:lnTo>
                      <a:lnTo>
                        <a:pt x="4" y="247"/>
                      </a:lnTo>
                      <a:lnTo>
                        <a:pt x="6" y="245"/>
                      </a:lnTo>
                      <a:lnTo>
                        <a:pt x="2" y="240"/>
                      </a:lnTo>
                      <a:lnTo>
                        <a:pt x="4" y="240"/>
                      </a:lnTo>
                      <a:lnTo>
                        <a:pt x="9" y="242"/>
                      </a:lnTo>
                      <a:lnTo>
                        <a:pt x="9" y="238"/>
                      </a:lnTo>
                      <a:lnTo>
                        <a:pt x="13" y="236"/>
                      </a:lnTo>
                      <a:lnTo>
                        <a:pt x="13" y="234"/>
                      </a:lnTo>
                      <a:lnTo>
                        <a:pt x="18" y="229"/>
                      </a:lnTo>
                      <a:lnTo>
                        <a:pt x="18" y="231"/>
                      </a:lnTo>
                      <a:lnTo>
                        <a:pt x="18" y="234"/>
                      </a:lnTo>
                      <a:lnTo>
                        <a:pt x="18" y="229"/>
                      </a:lnTo>
                      <a:lnTo>
                        <a:pt x="22" y="229"/>
                      </a:lnTo>
                      <a:lnTo>
                        <a:pt x="22" y="225"/>
                      </a:lnTo>
                      <a:lnTo>
                        <a:pt x="20" y="227"/>
                      </a:lnTo>
                      <a:lnTo>
                        <a:pt x="20" y="225"/>
                      </a:lnTo>
                      <a:lnTo>
                        <a:pt x="22" y="225"/>
                      </a:lnTo>
                      <a:lnTo>
                        <a:pt x="22" y="222"/>
                      </a:lnTo>
                      <a:lnTo>
                        <a:pt x="24" y="218"/>
                      </a:lnTo>
                      <a:lnTo>
                        <a:pt x="24" y="216"/>
                      </a:lnTo>
                      <a:lnTo>
                        <a:pt x="22" y="214"/>
                      </a:lnTo>
                      <a:lnTo>
                        <a:pt x="24" y="205"/>
                      </a:lnTo>
                      <a:lnTo>
                        <a:pt x="24" y="200"/>
                      </a:lnTo>
                      <a:lnTo>
                        <a:pt x="26" y="200"/>
                      </a:lnTo>
                      <a:lnTo>
                        <a:pt x="24" y="198"/>
                      </a:lnTo>
                      <a:lnTo>
                        <a:pt x="26" y="196"/>
                      </a:lnTo>
                      <a:lnTo>
                        <a:pt x="24" y="196"/>
                      </a:lnTo>
                      <a:lnTo>
                        <a:pt x="22" y="194"/>
                      </a:lnTo>
                      <a:lnTo>
                        <a:pt x="26" y="191"/>
                      </a:lnTo>
                      <a:lnTo>
                        <a:pt x="24" y="189"/>
                      </a:lnTo>
                      <a:lnTo>
                        <a:pt x="24" y="185"/>
                      </a:lnTo>
                      <a:lnTo>
                        <a:pt x="24" y="182"/>
                      </a:lnTo>
                      <a:lnTo>
                        <a:pt x="24" y="178"/>
                      </a:lnTo>
                      <a:lnTo>
                        <a:pt x="29" y="180"/>
                      </a:lnTo>
                      <a:lnTo>
                        <a:pt x="40" y="180"/>
                      </a:lnTo>
                      <a:lnTo>
                        <a:pt x="44" y="178"/>
                      </a:lnTo>
                      <a:lnTo>
                        <a:pt x="51" y="178"/>
                      </a:lnTo>
                      <a:lnTo>
                        <a:pt x="64" y="176"/>
                      </a:lnTo>
                      <a:lnTo>
                        <a:pt x="71" y="174"/>
                      </a:lnTo>
                      <a:lnTo>
                        <a:pt x="71" y="167"/>
                      </a:lnTo>
                      <a:lnTo>
                        <a:pt x="73" y="165"/>
                      </a:lnTo>
                      <a:lnTo>
                        <a:pt x="75" y="160"/>
                      </a:lnTo>
                      <a:lnTo>
                        <a:pt x="87" y="162"/>
                      </a:lnTo>
                      <a:lnTo>
                        <a:pt x="93" y="158"/>
                      </a:lnTo>
                      <a:lnTo>
                        <a:pt x="95" y="154"/>
                      </a:lnTo>
                      <a:lnTo>
                        <a:pt x="102" y="154"/>
                      </a:lnTo>
                      <a:lnTo>
                        <a:pt x="122" y="167"/>
                      </a:lnTo>
                      <a:lnTo>
                        <a:pt x="133" y="169"/>
                      </a:lnTo>
                      <a:lnTo>
                        <a:pt x="136" y="171"/>
                      </a:lnTo>
                      <a:lnTo>
                        <a:pt x="140" y="171"/>
                      </a:lnTo>
                      <a:lnTo>
                        <a:pt x="142" y="174"/>
                      </a:lnTo>
                      <a:lnTo>
                        <a:pt x="147" y="174"/>
                      </a:lnTo>
                      <a:lnTo>
                        <a:pt x="180" y="171"/>
                      </a:lnTo>
                      <a:lnTo>
                        <a:pt x="185" y="171"/>
                      </a:lnTo>
                      <a:lnTo>
                        <a:pt x="193" y="171"/>
                      </a:lnTo>
                      <a:lnTo>
                        <a:pt x="200" y="165"/>
                      </a:lnTo>
                      <a:lnTo>
                        <a:pt x="207" y="167"/>
                      </a:lnTo>
                      <a:lnTo>
                        <a:pt x="220" y="167"/>
                      </a:lnTo>
                      <a:lnTo>
                        <a:pt x="229" y="171"/>
                      </a:lnTo>
                      <a:lnTo>
                        <a:pt x="234" y="171"/>
                      </a:lnTo>
                      <a:lnTo>
                        <a:pt x="240" y="169"/>
                      </a:lnTo>
                      <a:lnTo>
                        <a:pt x="245" y="162"/>
                      </a:lnTo>
                      <a:lnTo>
                        <a:pt x="251" y="167"/>
                      </a:lnTo>
                      <a:lnTo>
                        <a:pt x="258" y="169"/>
                      </a:lnTo>
                      <a:lnTo>
                        <a:pt x="271" y="169"/>
                      </a:lnTo>
                      <a:lnTo>
                        <a:pt x="276" y="167"/>
                      </a:lnTo>
                      <a:lnTo>
                        <a:pt x="285" y="167"/>
                      </a:lnTo>
                      <a:lnTo>
                        <a:pt x="289" y="167"/>
                      </a:lnTo>
                      <a:lnTo>
                        <a:pt x="305" y="160"/>
                      </a:lnTo>
                      <a:lnTo>
                        <a:pt x="309" y="154"/>
                      </a:lnTo>
                      <a:lnTo>
                        <a:pt x="314" y="151"/>
                      </a:lnTo>
                      <a:lnTo>
                        <a:pt x="325" y="158"/>
                      </a:lnTo>
                      <a:lnTo>
                        <a:pt x="327" y="160"/>
                      </a:lnTo>
                      <a:lnTo>
                        <a:pt x="338" y="162"/>
                      </a:lnTo>
                      <a:lnTo>
                        <a:pt x="345" y="160"/>
                      </a:lnTo>
                      <a:lnTo>
                        <a:pt x="345" y="158"/>
                      </a:lnTo>
                      <a:lnTo>
                        <a:pt x="345" y="156"/>
                      </a:lnTo>
                      <a:lnTo>
                        <a:pt x="356" y="156"/>
                      </a:lnTo>
                      <a:lnTo>
                        <a:pt x="365" y="154"/>
                      </a:lnTo>
                      <a:lnTo>
                        <a:pt x="369" y="154"/>
                      </a:lnTo>
                      <a:lnTo>
                        <a:pt x="372" y="154"/>
                      </a:lnTo>
                      <a:lnTo>
                        <a:pt x="372" y="151"/>
                      </a:lnTo>
                      <a:lnTo>
                        <a:pt x="381" y="149"/>
                      </a:lnTo>
                      <a:lnTo>
                        <a:pt x="387" y="151"/>
                      </a:lnTo>
                      <a:lnTo>
                        <a:pt x="387" y="149"/>
                      </a:lnTo>
                      <a:lnTo>
                        <a:pt x="390" y="149"/>
                      </a:lnTo>
                      <a:lnTo>
                        <a:pt x="394" y="145"/>
                      </a:lnTo>
                      <a:lnTo>
                        <a:pt x="414" y="147"/>
                      </a:lnTo>
                      <a:lnTo>
                        <a:pt x="421" y="142"/>
                      </a:lnTo>
                      <a:lnTo>
                        <a:pt x="421" y="138"/>
                      </a:lnTo>
                      <a:lnTo>
                        <a:pt x="423" y="136"/>
                      </a:lnTo>
                      <a:lnTo>
                        <a:pt x="432" y="136"/>
                      </a:lnTo>
                      <a:lnTo>
                        <a:pt x="439" y="136"/>
                      </a:lnTo>
                      <a:lnTo>
                        <a:pt x="454" y="140"/>
                      </a:lnTo>
                      <a:lnTo>
                        <a:pt x="461" y="142"/>
                      </a:lnTo>
                      <a:lnTo>
                        <a:pt x="461" y="145"/>
                      </a:lnTo>
                      <a:lnTo>
                        <a:pt x="474" y="151"/>
                      </a:lnTo>
                      <a:lnTo>
                        <a:pt x="483" y="151"/>
                      </a:lnTo>
                      <a:lnTo>
                        <a:pt x="485" y="154"/>
                      </a:lnTo>
                      <a:lnTo>
                        <a:pt x="488" y="151"/>
                      </a:lnTo>
                      <a:lnTo>
                        <a:pt x="503" y="147"/>
                      </a:lnTo>
                      <a:lnTo>
                        <a:pt x="521" y="145"/>
                      </a:lnTo>
                      <a:lnTo>
                        <a:pt x="537" y="147"/>
                      </a:lnTo>
                      <a:lnTo>
                        <a:pt x="539" y="149"/>
                      </a:lnTo>
                      <a:lnTo>
                        <a:pt x="543" y="149"/>
                      </a:lnTo>
                      <a:lnTo>
                        <a:pt x="565" y="145"/>
                      </a:lnTo>
                      <a:lnTo>
                        <a:pt x="570" y="145"/>
                      </a:lnTo>
                      <a:lnTo>
                        <a:pt x="574" y="138"/>
                      </a:lnTo>
                      <a:lnTo>
                        <a:pt x="581" y="134"/>
                      </a:lnTo>
                      <a:lnTo>
                        <a:pt x="583" y="131"/>
                      </a:lnTo>
                      <a:lnTo>
                        <a:pt x="583" y="134"/>
                      </a:lnTo>
                      <a:lnTo>
                        <a:pt x="583" y="131"/>
                      </a:lnTo>
                      <a:lnTo>
                        <a:pt x="586" y="134"/>
                      </a:lnTo>
                      <a:lnTo>
                        <a:pt x="586" y="131"/>
                      </a:lnTo>
                      <a:lnTo>
                        <a:pt x="588" y="131"/>
                      </a:lnTo>
                      <a:lnTo>
                        <a:pt x="590" y="131"/>
                      </a:lnTo>
                      <a:lnTo>
                        <a:pt x="592" y="129"/>
                      </a:lnTo>
                      <a:lnTo>
                        <a:pt x="590" y="122"/>
                      </a:lnTo>
                      <a:lnTo>
                        <a:pt x="586" y="120"/>
                      </a:lnTo>
                      <a:lnTo>
                        <a:pt x="588" y="120"/>
                      </a:lnTo>
                      <a:lnTo>
                        <a:pt x="588" y="118"/>
                      </a:lnTo>
                      <a:lnTo>
                        <a:pt x="597" y="111"/>
                      </a:lnTo>
                      <a:lnTo>
                        <a:pt x="601" y="107"/>
                      </a:lnTo>
                      <a:lnTo>
                        <a:pt x="614" y="94"/>
                      </a:lnTo>
                      <a:lnTo>
                        <a:pt x="623" y="89"/>
                      </a:lnTo>
                      <a:lnTo>
                        <a:pt x="628" y="83"/>
                      </a:lnTo>
                      <a:lnTo>
                        <a:pt x="639" y="74"/>
                      </a:lnTo>
                      <a:lnTo>
                        <a:pt x="637" y="71"/>
                      </a:lnTo>
                      <a:lnTo>
                        <a:pt x="652" y="67"/>
                      </a:lnTo>
                      <a:lnTo>
                        <a:pt x="652" y="60"/>
                      </a:lnTo>
                      <a:lnTo>
                        <a:pt x="648" y="58"/>
                      </a:lnTo>
                      <a:lnTo>
                        <a:pt x="648" y="56"/>
                      </a:lnTo>
                      <a:lnTo>
                        <a:pt x="646" y="54"/>
                      </a:lnTo>
                      <a:lnTo>
                        <a:pt x="648" y="49"/>
                      </a:lnTo>
                      <a:lnTo>
                        <a:pt x="650" y="49"/>
                      </a:lnTo>
                      <a:lnTo>
                        <a:pt x="652" y="51"/>
                      </a:lnTo>
                      <a:lnTo>
                        <a:pt x="652" y="54"/>
                      </a:lnTo>
                      <a:lnTo>
                        <a:pt x="655" y="56"/>
                      </a:lnTo>
                      <a:lnTo>
                        <a:pt x="657" y="56"/>
                      </a:lnTo>
                      <a:lnTo>
                        <a:pt x="657" y="54"/>
                      </a:lnTo>
                      <a:lnTo>
                        <a:pt x="659" y="56"/>
                      </a:lnTo>
                      <a:lnTo>
                        <a:pt x="668" y="58"/>
                      </a:lnTo>
                      <a:lnTo>
                        <a:pt x="677" y="54"/>
                      </a:lnTo>
                      <a:lnTo>
                        <a:pt x="677" y="58"/>
                      </a:lnTo>
                      <a:lnTo>
                        <a:pt x="681" y="60"/>
                      </a:lnTo>
                      <a:lnTo>
                        <a:pt x="684" y="58"/>
                      </a:lnTo>
                      <a:lnTo>
                        <a:pt x="686" y="58"/>
                      </a:lnTo>
                      <a:lnTo>
                        <a:pt x="690" y="56"/>
                      </a:lnTo>
                      <a:lnTo>
                        <a:pt x="697" y="54"/>
                      </a:lnTo>
                      <a:lnTo>
                        <a:pt x="699" y="51"/>
                      </a:lnTo>
                      <a:lnTo>
                        <a:pt x="706" y="51"/>
                      </a:lnTo>
                      <a:lnTo>
                        <a:pt x="708" y="49"/>
                      </a:lnTo>
                      <a:lnTo>
                        <a:pt x="712" y="47"/>
                      </a:lnTo>
                      <a:lnTo>
                        <a:pt x="715" y="45"/>
                      </a:lnTo>
                      <a:lnTo>
                        <a:pt x="717" y="47"/>
                      </a:lnTo>
                      <a:lnTo>
                        <a:pt x="719" y="45"/>
                      </a:lnTo>
                      <a:lnTo>
                        <a:pt x="724" y="45"/>
                      </a:lnTo>
                      <a:lnTo>
                        <a:pt x="728" y="40"/>
                      </a:lnTo>
                      <a:lnTo>
                        <a:pt x="733" y="40"/>
                      </a:lnTo>
                      <a:lnTo>
                        <a:pt x="735" y="40"/>
                      </a:lnTo>
                      <a:lnTo>
                        <a:pt x="737" y="38"/>
                      </a:lnTo>
                      <a:lnTo>
                        <a:pt x="737" y="36"/>
                      </a:lnTo>
                      <a:lnTo>
                        <a:pt x="739" y="36"/>
                      </a:lnTo>
                      <a:lnTo>
                        <a:pt x="757" y="29"/>
                      </a:lnTo>
                      <a:lnTo>
                        <a:pt x="761" y="29"/>
                      </a:lnTo>
                      <a:lnTo>
                        <a:pt x="766" y="27"/>
                      </a:lnTo>
                      <a:lnTo>
                        <a:pt x="804" y="16"/>
                      </a:lnTo>
                      <a:lnTo>
                        <a:pt x="813" y="20"/>
                      </a:lnTo>
                      <a:lnTo>
                        <a:pt x="833" y="16"/>
                      </a:lnTo>
                      <a:lnTo>
                        <a:pt x="833" y="11"/>
                      </a:lnTo>
                      <a:lnTo>
                        <a:pt x="835" y="11"/>
                      </a:lnTo>
                      <a:lnTo>
                        <a:pt x="835" y="9"/>
                      </a:lnTo>
                      <a:lnTo>
                        <a:pt x="839" y="9"/>
                      </a:lnTo>
                      <a:lnTo>
                        <a:pt x="839" y="7"/>
                      </a:lnTo>
                      <a:lnTo>
                        <a:pt x="842" y="7"/>
                      </a:lnTo>
                      <a:lnTo>
                        <a:pt x="844" y="5"/>
                      </a:lnTo>
                      <a:lnTo>
                        <a:pt x="875" y="0"/>
                      </a:lnTo>
                      <a:lnTo>
                        <a:pt x="897" y="3"/>
                      </a:lnTo>
                      <a:lnTo>
                        <a:pt x="895" y="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1" name="Freeform 680"/>
                <p:cNvSpPr>
                  <a:spLocks noEditPoints="1"/>
                </p:cNvSpPr>
                <p:nvPr/>
              </p:nvSpPr>
              <p:spPr bwMode="auto">
                <a:xfrm>
                  <a:off x="3474" y="1419"/>
                  <a:ext cx="710" cy="509"/>
                </a:xfrm>
                <a:custGeom>
                  <a:avLst/>
                  <a:gdLst>
                    <a:gd name="T0" fmla="*/ 164 w 710"/>
                    <a:gd name="T1" fmla="*/ 71 h 509"/>
                    <a:gd name="T2" fmla="*/ 211 w 710"/>
                    <a:gd name="T3" fmla="*/ 122 h 509"/>
                    <a:gd name="T4" fmla="*/ 242 w 710"/>
                    <a:gd name="T5" fmla="*/ 142 h 509"/>
                    <a:gd name="T6" fmla="*/ 269 w 710"/>
                    <a:gd name="T7" fmla="*/ 158 h 509"/>
                    <a:gd name="T8" fmla="*/ 323 w 710"/>
                    <a:gd name="T9" fmla="*/ 142 h 509"/>
                    <a:gd name="T10" fmla="*/ 354 w 710"/>
                    <a:gd name="T11" fmla="*/ 176 h 509"/>
                    <a:gd name="T12" fmla="*/ 387 w 710"/>
                    <a:gd name="T13" fmla="*/ 169 h 509"/>
                    <a:gd name="T14" fmla="*/ 438 w 710"/>
                    <a:gd name="T15" fmla="*/ 180 h 509"/>
                    <a:gd name="T16" fmla="*/ 492 w 710"/>
                    <a:gd name="T17" fmla="*/ 200 h 509"/>
                    <a:gd name="T18" fmla="*/ 550 w 710"/>
                    <a:gd name="T19" fmla="*/ 207 h 509"/>
                    <a:gd name="T20" fmla="*/ 606 w 710"/>
                    <a:gd name="T21" fmla="*/ 207 h 509"/>
                    <a:gd name="T22" fmla="*/ 637 w 710"/>
                    <a:gd name="T23" fmla="*/ 202 h 509"/>
                    <a:gd name="T24" fmla="*/ 659 w 710"/>
                    <a:gd name="T25" fmla="*/ 204 h 509"/>
                    <a:gd name="T26" fmla="*/ 681 w 710"/>
                    <a:gd name="T27" fmla="*/ 193 h 509"/>
                    <a:gd name="T28" fmla="*/ 701 w 710"/>
                    <a:gd name="T29" fmla="*/ 189 h 509"/>
                    <a:gd name="T30" fmla="*/ 708 w 710"/>
                    <a:gd name="T31" fmla="*/ 218 h 509"/>
                    <a:gd name="T32" fmla="*/ 668 w 710"/>
                    <a:gd name="T33" fmla="*/ 244 h 509"/>
                    <a:gd name="T34" fmla="*/ 646 w 710"/>
                    <a:gd name="T35" fmla="*/ 262 h 509"/>
                    <a:gd name="T36" fmla="*/ 657 w 710"/>
                    <a:gd name="T37" fmla="*/ 291 h 509"/>
                    <a:gd name="T38" fmla="*/ 675 w 710"/>
                    <a:gd name="T39" fmla="*/ 318 h 509"/>
                    <a:gd name="T40" fmla="*/ 677 w 710"/>
                    <a:gd name="T41" fmla="*/ 335 h 509"/>
                    <a:gd name="T42" fmla="*/ 655 w 710"/>
                    <a:gd name="T43" fmla="*/ 335 h 509"/>
                    <a:gd name="T44" fmla="*/ 634 w 710"/>
                    <a:gd name="T45" fmla="*/ 349 h 509"/>
                    <a:gd name="T46" fmla="*/ 623 w 710"/>
                    <a:gd name="T47" fmla="*/ 367 h 509"/>
                    <a:gd name="T48" fmla="*/ 594 w 710"/>
                    <a:gd name="T49" fmla="*/ 364 h 509"/>
                    <a:gd name="T50" fmla="*/ 557 w 710"/>
                    <a:gd name="T51" fmla="*/ 395 h 509"/>
                    <a:gd name="T52" fmla="*/ 536 w 710"/>
                    <a:gd name="T53" fmla="*/ 433 h 509"/>
                    <a:gd name="T54" fmla="*/ 519 w 710"/>
                    <a:gd name="T55" fmla="*/ 458 h 509"/>
                    <a:gd name="T56" fmla="*/ 494 w 710"/>
                    <a:gd name="T57" fmla="*/ 464 h 509"/>
                    <a:gd name="T58" fmla="*/ 454 w 710"/>
                    <a:gd name="T59" fmla="*/ 475 h 509"/>
                    <a:gd name="T60" fmla="*/ 427 w 710"/>
                    <a:gd name="T61" fmla="*/ 471 h 509"/>
                    <a:gd name="T62" fmla="*/ 401 w 710"/>
                    <a:gd name="T63" fmla="*/ 458 h 509"/>
                    <a:gd name="T64" fmla="*/ 376 w 710"/>
                    <a:gd name="T65" fmla="*/ 446 h 509"/>
                    <a:gd name="T66" fmla="*/ 334 w 710"/>
                    <a:gd name="T67" fmla="*/ 458 h 509"/>
                    <a:gd name="T68" fmla="*/ 311 w 710"/>
                    <a:gd name="T69" fmla="*/ 471 h 509"/>
                    <a:gd name="T70" fmla="*/ 249 w 710"/>
                    <a:gd name="T71" fmla="*/ 495 h 509"/>
                    <a:gd name="T72" fmla="*/ 216 w 710"/>
                    <a:gd name="T73" fmla="*/ 478 h 509"/>
                    <a:gd name="T74" fmla="*/ 176 w 710"/>
                    <a:gd name="T75" fmla="*/ 498 h 509"/>
                    <a:gd name="T76" fmla="*/ 151 w 710"/>
                    <a:gd name="T77" fmla="*/ 495 h 509"/>
                    <a:gd name="T78" fmla="*/ 138 w 710"/>
                    <a:gd name="T79" fmla="*/ 471 h 509"/>
                    <a:gd name="T80" fmla="*/ 115 w 710"/>
                    <a:gd name="T81" fmla="*/ 475 h 509"/>
                    <a:gd name="T82" fmla="*/ 78 w 710"/>
                    <a:gd name="T83" fmla="*/ 473 h 509"/>
                    <a:gd name="T84" fmla="*/ 29 w 710"/>
                    <a:gd name="T85" fmla="*/ 458 h 509"/>
                    <a:gd name="T86" fmla="*/ 6 w 710"/>
                    <a:gd name="T87" fmla="*/ 424 h 509"/>
                    <a:gd name="T88" fmla="*/ 4 w 710"/>
                    <a:gd name="T89" fmla="*/ 389 h 509"/>
                    <a:gd name="T90" fmla="*/ 22 w 710"/>
                    <a:gd name="T91" fmla="*/ 367 h 509"/>
                    <a:gd name="T92" fmla="*/ 51 w 710"/>
                    <a:gd name="T93" fmla="*/ 353 h 509"/>
                    <a:gd name="T94" fmla="*/ 73 w 710"/>
                    <a:gd name="T95" fmla="*/ 344 h 509"/>
                    <a:gd name="T96" fmla="*/ 115 w 710"/>
                    <a:gd name="T97" fmla="*/ 304 h 509"/>
                    <a:gd name="T98" fmla="*/ 158 w 710"/>
                    <a:gd name="T99" fmla="*/ 309 h 509"/>
                    <a:gd name="T100" fmla="*/ 187 w 710"/>
                    <a:gd name="T101" fmla="*/ 300 h 509"/>
                    <a:gd name="T102" fmla="*/ 158 w 710"/>
                    <a:gd name="T103" fmla="*/ 280 h 509"/>
                    <a:gd name="T104" fmla="*/ 100 w 710"/>
                    <a:gd name="T105" fmla="*/ 244 h 509"/>
                    <a:gd name="T106" fmla="*/ 118 w 710"/>
                    <a:gd name="T107" fmla="*/ 227 h 509"/>
                    <a:gd name="T108" fmla="*/ 82 w 710"/>
                    <a:gd name="T109" fmla="*/ 200 h 509"/>
                    <a:gd name="T110" fmla="*/ 118 w 710"/>
                    <a:gd name="T111" fmla="*/ 173 h 509"/>
                    <a:gd name="T112" fmla="*/ 129 w 710"/>
                    <a:gd name="T113" fmla="*/ 158 h 509"/>
                    <a:gd name="T114" fmla="*/ 109 w 710"/>
                    <a:gd name="T115" fmla="*/ 138 h 509"/>
                    <a:gd name="T116" fmla="*/ 98 w 710"/>
                    <a:gd name="T117" fmla="*/ 111 h 509"/>
                    <a:gd name="T118" fmla="*/ 86 w 710"/>
                    <a:gd name="T119" fmla="*/ 78 h 509"/>
                    <a:gd name="T120" fmla="*/ 93 w 710"/>
                    <a:gd name="T121" fmla="*/ 60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10" h="509">
                      <a:moveTo>
                        <a:pt x="113" y="49"/>
                      </a:moveTo>
                      <a:lnTo>
                        <a:pt x="118" y="49"/>
                      </a:lnTo>
                      <a:lnTo>
                        <a:pt x="118" y="53"/>
                      </a:lnTo>
                      <a:lnTo>
                        <a:pt x="127" y="56"/>
                      </a:lnTo>
                      <a:lnTo>
                        <a:pt x="127" y="60"/>
                      </a:lnTo>
                      <a:lnTo>
                        <a:pt x="129" y="60"/>
                      </a:lnTo>
                      <a:lnTo>
                        <a:pt x="131" y="58"/>
                      </a:lnTo>
                      <a:lnTo>
                        <a:pt x="133" y="58"/>
                      </a:lnTo>
                      <a:lnTo>
                        <a:pt x="138" y="62"/>
                      </a:lnTo>
                      <a:lnTo>
                        <a:pt x="138" y="67"/>
                      </a:lnTo>
                      <a:lnTo>
                        <a:pt x="140" y="67"/>
                      </a:lnTo>
                      <a:lnTo>
                        <a:pt x="147" y="69"/>
                      </a:lnTo>
                      <a:lnTo>
                        <a:pt x="160" y="69"/>
                      </a:lnTo>
                      <a:lnTo>
                        <a:pt x="164" y="71"/>
                      </a:lnTo>
                      <a:lnTo>
                        <a:pt x="187" y="73"/>
                      </a:lnTo>
                      <a:lnTo>
                        <a:pt x="196" y="91"/>
                      </a:lnTo>
                      <a:lnTo>
                        <a:pt x="193" y="93"/>
                      </a:lnTo>
                      <a:lnTo>
                        <a:pt x="196" y="98"/>
                      </a:lnTo>
                      <a:lnTo>
                        <a:pt x="193" y="98"/>
                      </a:lnTo>
                      <a:lnTo>
                        <a:pt x="196" y="100"/>
                      </a:lnTo>
                      <a:lnTo>
                        <a:pt x="193" y="107"/>
                      </a:lnTo>
                      <a:lnTo>
                        <a:pt x="193" y="109"/>
                      </a:lnTo>
                      <a:lnTo>
                        <a:pt x="189" y="111"/>
                      </a:lnTo>
                      <a:lnTo>
                        <a:pt x="189" y="116"/>
                      </a:lnTo>
                      <a:lnTo>
                        <a:pt x="205" y="122"/>
                      </a:lnTo>
                      <a:lnTo>
                        <a:pt x="207" y="120"/>
                      </a:lnTo>
                      <a:lnTo>
                        <a:pt x="209" y="122"/>
                      </a:lnTo>
                      <a:lnTo>
                        <a:pt x="211" y="122"/>
                      </a:lnTo>
                      <a:lnTo>
                        <a:pt x="213" y="120"/>
                      </a:lnTo>
                      <a:lnTo>
                        <a:pt x="216" y="120"/>
                      </a:lnTo>
                      <a:lnTo>
                        <a:pt x="220" y="122"/>
                      </a:lnTo>
                      <a:lnTo>
                        <a:pt x="220" y="124"/>
                      </a:lnTo>
                      <a:lnTo>
                        <a:pt x="225" y="127"/>
                      </a:lnTo>
                      <a:lnTo>
                        <a:pt x="236" y="129"/>
                      </a:lnTo>
                      <a:lnTo>
                        <a:pt x="238" y="131"/>
                      </a:lnTo>
                      <a:lnTo>
                        <a:pt x="236" y="133"/>
                      </a:lnTo>
                      <a:lnTo>
                        <a:pt x="240" y="136"/>
                      </a:lnTo>
                      <a:lnTo>
                        <a:pt x="238" y="136"/>
                      </a:lnTo>
                      <a:lnTo>
                        <a:pt x="240" y="138"/>
                      </a:lnTo>
                      <a:lnTo>
                        <a:pt x="249" y="138"/>
                      </a:lnTo>
                      <a:lnTo>
                        <a:pt x="245" y="140"/>
                      </a:lnTo>
                      <a:lnTo>
                        <a:pt x="242" y="142"/>
                      </a:lnTo>
                      <a:lnTo>
                        <a:pt x="249" y="144"/>
                      </a:lnTo>
                      <a:lnTo>
                        <a:pt x="249" y="142"/>
                      </a:lnTo>
                      <a:lnTo>
                        <a:pt x="249" y="144"/>
                      </a:lnTo>
                      <a:lnTo>
                        <a:pt x="251" y="142"/>
                      </a:lnTo>
                      <a:lnTo>
                        <a:pt x="254" y="142"/>
                      </a:lnTo>
                      <a:lnTo>
                        <a:pt x="251" y="142"/>
                      </a:lnTo>
                      <a:lnTo>
                        <a:pt x="256" y="140"/>
                      </a:lnTo>
                      <a:lnTo>
                        <a:pt x="267" y="142"/>
                      </a:lnTo>
                      <a:lnTo>
                        <a:pt x="267" y="147"/>
                      </a:lnTo>
                      <a:lnTo>
                        <a:pt x="265" y="149"/>
                      </a:lnTo>
                      <a:lnTo>
                        <a:pt x="267" y="151"/>
                      </a:lnTo>
                      <a:lnTo>
                        <a:pt x="267" y="153"/>
                      </a:lnTo>
                      <a:lnTo>
                        <a:pt x="269" y="156"/>
                      </a:lnTo>
                      <a:lnTo>
                        <a:pt x="269" y="158"/>
                      </a:lnTo>
                      <a:lnTo>
                        <a:pt x="276" y="156"/>
                      </a:lnTo>
                      <a:lnTo>
                        <a:pt x="287" y="160"/>
                      </a:lnTo>
                      <a:lnTo>
                        <a:pt x="291" y="156"/>
                      </a:lnTo>
                      <a:lnTo>
                        <a:pt x="294" y="156"/>
                      </a:lnTo>
                      <a:lnTo>
                        <a:pt x="298" y="151"/>
                      </a:lnTo>
                      <a:lnTo>
                        <a:pt x="305" y="153"/>
                      </a:lnTo>
                      <a:lnTo>
                        <a:pt x="309" y="151"/>
                      </a:lnTo>
                      <a:lnTo>
                        <a:pt x="311" y="151"/>
                      </a:lnTo>
                      <a:lnTo>
                        <a:pt x="311" y="149"/>
                      </a:lnTo>
                      <a:lnTo>
                        <a:pt x="314" y="149"/>
                      </a:lnTo>
                      <a:lnTo>
                        <a:pt x="318" y="144"/>
                      </a:lnTo>
                      <a:lnTo>
                        <a:pt x="318" y="147"/>
                      </a:lnTo>
                      <a:lnTo>
                        <a:pt x="320" y="144"/>
                      </a:lnTo>
                      <a:lnTo>
                        <a:pt x="323" y="142"/>
                      </a:lnTo>
                      <a:lnTo>
                        <a:pt x="323" y="144"/>
                      </a:lnTo>
                      <a:lnTo>
                        <a:pt x="329" y="140"/>
                      </a:lnTo>
                      <a:lnTo>
                        <a:pt x="332" y="140"/>
                      </a:lnTo>
                      <a:lnTo>
                        <a:pt x="332" y="144"/>
                      </a:lnTo>
                      <a:lnTo>
                        <a:pt x="338" y="144"/>
                      </a:lnTo>
                      <a:lnTo>
                        <a:pt x="343" y="149"/>
                      </a:lnTo>
                      <a:lnTo>
                        <a:pt x="345" y="151"/>
                      </a:lnTo>
                      <a:lnTo>
                        <a:pt x="345" y="158"/>
                      </a:lnTo>
                      <a:lnTo>
                        <a:pt x="345" y="160"/>
                      </a:lnTo>
                      <a:lnTo>
                        <a:pt x="343" y="164"/>
                      </a:lnTo>
                      <a:lnTo>
                        <a:pt x="343" y="169"/>
                      </a:lnTo>
                      <a:lnTo>
                        <a:pt x="345" y="171"/>
                      </a:lnTo>
                      <a:lnTo>
                        <a:pt x="347" y="173"/>
                      </a:lnTo>
                      <a:lnTo>
                        <a:pt x="354" y="176"/>
                      </a:lnTo>
                      <a:lnTo>
                        <a:pt x="356" y="180"/>
                      </a:lnTo>
                      <a:lnTo>
                        <a:pt x="358" y="180"/>
                      </a:lnTo>
                      <a:lnTo>
                        <a:pt x="358" y="178"/>
                      </a:lnTo>
                      <a:lnTo>
                        <a:pt x="363" y="178"/>
                      </a:lnTo>
                      <a:lnTo>
                        <a:pt x="363" y="180"/>
                      </a:lnTo>
                      <a:lnTo>
                        <a:pt x="360" y="184"/>
                      </a:lnTo>
                      <a:lnTo>
                        <a:pt x="367" y="182"/>
                      </a:lnTo>
                      <a:lnTo>
                        <a:pt x="367" y="180"/>
                      </a:lnTo>
                      <a:lnTo>
                        <a:pt x="374" y="178"/>
                      </a:lnTo>
                      <a:lnTo>
                        <a:pt x="376" y="178"/>
                      </a:lnTo>
                      <a:lnTo>
                        <a:pt x="378" y="171"/>
                      </a:lnTo>
                      <a:lnTo>
                        <a:pt x="381" y="171"/>
                      </a:lnTo>
                      <a:lnTo>
                        <a:pt x="385" y="171"/>
                      </a:lnTo>
                      <a:lnTo>
                        <a:pt x="387" y="169"/>
                      </a:lnTo>
                      <a:lnTo>
                        <a:pt x="394" y="171"/>
                      </a:lnTo>
                      <a:lnTo>
                        <a:pt x="401" y="176"/>
                      </a:lnTo>
                      <a:lnTo>
                        <a:pt x="403" y="176"/>
                      </a:lnTo>
                      <a:lnTo>
                        <a:pt x="403" y="178"/>
                      </a:lnTo>
                      <a:lnTo>
                        <a:pt x="407" y="178"/>
                      </a:lnTo>
                      <a:lnTo>
                        <a:pt x="409" y="178"/>
                      </a:lnTo>
                      <a:lnTo>
                        <a:pt x="412" y="180"/>
                      </a:lnTo>
                      <a:lnTo>
                        <a:pt x="414" y="182"/>
                      </a:lnTo>
                      <a:lnTo>
                        <a:pt x="416" y="180"/>
                      </a:lnTo>
                      <a:lnTo>
                        <a:pt x="418" y="178"/>
                      </a:lnTo>
                      <a:lnTo>
                        <a:pt x="425" y="178"/>
                      </a:lnTo>
                      <a:lnTo>
                        <a:pt x="430" y="178"/>
                      </a:lnTo>
                      <a:lnTo>
                        <a:pt x="432" y="178"/>
                      </a:lnTo>
                      <a:lnTo>
                        <a:pt x="438" y="180"/>
                      </a:lnTo>
                      <a:lnTo>
                        <a:pt x="438" y="182"/>
                      </a:lnTo>
                      <a:lnTo>
                        <a:pt x="447" y="184"/>
                      </a:lnTo>
                      <a:lnTo>
                        <a:pt x="454" y="189"/>
                      </a:lnTo>
                      <a:lnTo>
                        <a:pt x="461" y="189"/>
                      </a:lnTo>
                      <a:lnTo>
                        <a:pt x="465" y="193"/>
                      </a:lnTo>
                      <a:lnTo>
                        <a:pt x="472" y="196"/>
                      </a:lnTo>
                      <a:lnTo>
                        <a:pt x="474" y="198"/>
                      </a:lnTo>
                      <a:lnTo>
                        <a:pt x="483" y="200"/>
                      </a:lnTo>
                      <a:lnTo>
                        <a:pt x="483" y="202"/>
                      </a:lnTo>
                      <a:lnTo>
                        <a:pt x="485" y="202"/>
                      </a:lnTo>
                      <a:lnTo>
                        <a:pt x="487" y="204"/>
                      </a:lnTo>
                      <a:lnTo>
                        <a:pt x="490" y="204"/>
                      </a:lnTo>
                      <a:lnTo>
                        <a:pt x="490" y="202"/>
                      </a:lnTo>
                      <a:lnTo>
                        <a:pt x="492" y="200"/>
                      </a:lnTo>
                      <a:lnTo>
                        <a:pt x="503" y="202"/>
                      </a:lnTo>
                      <a:lnTo>
                        <a:pt x="505" y="200"/>
                      </a:lnTo>
                      <a:lnTo>
                        <a:pt x="508" y="200"/>
                      </a:lnTo>
                      <a:lnTo>
                        <a:pt x="510" y="200"/>
                      </a:lnTo>
                      <a:lnTo>
                        <a:pt x="510" y="196"/>
                      </a:lnTo>
                      <a:lnTo>
                        <a:pt x="516" y="196"/>
                      </a:lnTo>
                      <a:lnTo>
                        <a:pt x="516" y="191"/>
                      </a:lnTo>
                      <a:lnTo>
                        <a:pt x="528" y="189"/>
                      </a:lnTo>
                      <a:lnTo>
                        <a:pt x="532" y="184"/>
                      </a:lnTo>
                      <a:lnTo>
                        <a:pt x="532" y="182"/>
                      </a:lnTo>
                      <a:lnTo>
                        <a:pt x="536" y="182"/>
                      </a:lnTo>
                      <a:lnTo>
                        <a:pt x="536" y="189"/>
                      </a:lnTo>
                      <a:lnTo>
                        <a:pt x="539" y="200"/>
                      </a:lnTo>
                      <a:lnTo>
                        <a:pt x="550" y="207"/>
                      </a:lnTo>
                      <a:lnTo>
                        <a:pt x="552" y="207"/>
                      </a:lnTo>
                      <a:lnTo>
                        <a:pt x="557" y="207"/>
                      </a:lnTo>
                      <a:lnTo>
                        <a:pt x="559" y="207"/>
                      </a:lnTo>
                      <a:lnTo>
                        <a:pt x="563" y="207"/>
                      </a:lnTo>
                      <a:lnTo>
                        <a:pt x="563" y="211"/>
                      </a:lnTo>
                      <a:lnTo>
                        <a:pt x="570" y="213"/>
                      </a:lnTo>
                      <a:lnTo>
                        <a:pt x="570" y="211"/>
                      </a:lnTo>
                      <a:lnTo>
                        <a:pt x="574" y="216"/>
                      </a:lnTo>
                      <a:lnTo>
                        <a:pt x="577" y="213"/>
                      </a:lnTo>
                      <a:lnTo>
                        <a:pt x="577" y="209"/>
                      </a:lnTo>
                      <a:lnTo>
                        <a:pt x="579" y="207"/>
                      </a:lnTo>
                      <a:lnTo>
                        <a:pt x="592" y="202"/>
                      </a:lnTo>
                      <a:lnTo>
                        <a:pt x="603" y="204"/>
                      </a:lnTo>
                      <a:lnTo>
                        <a:pt x="606" y="207"/>
                      </a:lnTo>
                      <a:lnTo>
                        <a:pt x="610" y="209"/>
                      </a:lnTo>
                      <a:lnTo>
                        <a:pt x="610" y="211"/>
                      </a:lnTo>
                      <a:lnTo>
                        <a:pt x="612" y="211"/>
                      </a:lnTo>
                      <a:lnTo>
                        <a:pt x="614" y="209"/>
                      </a:lnTo>
                      <a:lnTo>
                        <a:pt x="619" y="209"/>
                      </a:lnTo>
                      <a:lnTo>
                        <a:pt x="619" y="207"/>
                      </a:lnTo>
                      <a:lnTo>
                        <a:pt x="623" y="207"/>
                      </a:lnTo>
                      <a:lnTo>
                        <a:pt x="623" y="202"/>
                      </a:lnTo>
                      <a:lnTo>
                        <a:pt x="628" y="204"/>
                      </a:lnTo>
                      <a:lnTo>
                        <a:pt x="630" y="207"/>
                      </a:lnTo>
                      <a:lnTo>
                        <a:pt x="632" y="204"/>
                      </a:lnTo>
                      <a:lnTo>
                        <a:pt x="634" y="207"/>
                      </a:lnTo>
                      <a:lnTo>
                        <a:pt x="637" y="204"/>
                      </a:lnTo>
                      <a:lnTo>
                        <a:pt x="637" y="202"/>
                      </a:lnTo>
                      <a:lnTo>
                        <a:pt x="637" y="200"/>
                      </a:lnTo>
                      <a:lnTo>
                        <a:pt x="639" y="198"/>
                      </a:lnTo>
                      <a:lnTo>
                        <a:pt x="646" y="200"/>
                      </a:lnTo>
                      <a:lnTo>
                        <a:pt x="643" y="202"/>
                      </a:lnTo>
                      <a:lnTo>
                        <a:pt x="648" y="202"/>
                      </a:lnTo>
                      <a:lnTo>
                        <a:pt x="650" y="200"/>
                      </a:lnTo>
                      <a:lnTo>
                        <a:pt x="648" y="200"/>
                      </a:lnTo>
                      <a:lnTo>
                        <a:pt x="652" y="198"/>
                      </a:lnTo>
                      <a:lnTo>
                        <a:pt x="652" y="196"/>
                      </a:lnTo>
                      <a:lnTo>
                        <a:pt x="657" y="200"/>
                      </a:lnTo>
                      <a:lnTo>
                        <a:pt x="655" y="200"/>
                      </a:lnTo>
                      <a:lnTo>
                        <a:pt x="659" y="202"/>
                      </a:lnTo>
                      <a:lnTo>
                        <a:pt x="657" y="204"/>
                      </a:lnTo>
                      <a:lnTo>
                        <a:pt x="659" y="204"/>
                      </a:lnTo>
                      <a:lnTo>
                        <a:pt x="663" y="209"/>
                      </a:lnTo>
                      <a:lnTo>
                        <a:pt x="668" y="209"/>
                      </a:lnTo>
                      <a:lnTo>
                        <a:pt x="668" y="213"/>
                      </a:lnTo>
                      <a:lnTo>
                        <a:pt x="672" y="213"/>
                      </a:lnTo>
                      <a:lnTo>
                        <a:pt x="672" y="211"/>
                      </a:lnTo>
                      <a:lnTo>
                        <a:pt x="675" y="209"/>
                      </a:lnTo>
                      <a:lnTo>
                        <a:pt x="677" y="207"/>
                      </a:lnTo>
                      <a:lnTo>
                        <a:pt x="679" y="207"/>
                      </a:lnTo>
                      <a:lnTo>
                        <a:pt x="683" y="202"/>
                      </a:lnTo>
                      <a:lnTo>
                        <a:pt x="681" y="200"/>
                      </a:lnTo>
                      <a:lnTo>
                        <a:pt x="683" y="198"/>
                      </a:lnTo>
                      <a:lnTo>
                        <a:pt x="683" y="196"/>
                      </a:lnTo>
                      <a:lnTo>
                        <a:pt x="683" y="193"/>
                      </a:lnTo>
                      <a:lnTo>
                        <a:pt x="681" y="193"/>
                      </a:lnTo>
                      <a:lnTo>
                        <a:pt x="683" y="191"/>
                      </a:lnTo>
                      <a:lnTo>
                        <a:pt x="683" y="189"/>
                      </a:lnTo>
                      <a:lnTo>
                        <a:pt x="688" y="191"/>
                      </a:lnTo>
                      <a:lnTo>
                        <a:pt x="690" y="191"/>
                      </a:lnTo>
                      <a:lnTo>
                        <a:pt x="692" y="191"/>
                      </a:lnTo>
                      <a:lnTo>
                        <a:pt x="692" y="189"/>
                      </a:lnTo>
                      <a:lnTo>
                        <a:pt x="695" y="189"/>
                      </a:lnTo>
                      <a:lnTo>
                        <a:pt x="695" y="187"/>
                      </a:lnTo>
                      <a:lnTo>
                        <a:pt x="697" y="187"/>
                      </a:lnTo>
                      <a:lnTo>
                        <a:pt x="699" y="189"/>
                      </a:lnTo>
                      <a:lnTo>
                        <a:pt x="699" y="187"/>
                      </a:lnTo>
                      <a:lnTo>
                        <a:pt x="699" y="184"/>
                      </a:lnTo>
                      <a:lnTo>
                        <a:pt x="701" y="187"/>
                      </a:lnTo>
                      <a:lnTo>
                        <a:pt x="701" y="189"/>
                      </a:lnTo>
                      <a:lnTo>
                        <a:pt x="695" y="196"/>
                      </a:lnTo>
                      <a:lnTo>
                        <a:pt x="697" y="196"/>
                      </a:lnTo>
                      <a:lnTo>
                        <a:pt x="697" y="198"/>
                      </a:lnTo>
                      <a:lnTo>
                        <a:pt x="701" y="198"/>
                      </a:lnTo>
                      <a:lnTo>
                        <a:pt x="699" y="198"/>
                      </a:lnTo>
                      <a:lnTo>
                        <a:pt x="701" y="202"/>
                      </a:lnTo>
                      <a:lnTo>
                        <a:pt x="704" y="200"/>
                      </a:lnTo>
                      <a:lnTo>
                        <a:pt x="706" y="204"/>
                      </a:lnTo>
                      <a:lnTo>
                        <a:pt x="701" y="209"/>
                      </a:lnTo>
                      <a:lnTo>
                        <a:pt x="704" y="211"/>
                      </a:lnTo>
                      <a:lnTo>
                        <a:pt x="708" y="211"/>
                      </a:lnTo>
                      <a:lnTo>
                        <a:pt x="710" y="216"/>
                      </a:lnTo>
                      <a:lnTo>
                        <a:pt x="708" y="216"/>
                      </a:lnTo>
                      <a:lnTo>
                        <a:pt x="708" y="218"/>
                      </a:lnTo>
                      <a:lnTo>
                        <a:pt x="706" y="218"/>
                      </a:lnTo>
                      <a:lnTo>
                        <a:pt x="699" y="224"/>
                      </a:lnTo>
                      <a:lnTo>
                        <a:pt x="695" y="227"/>
                      </a:lnTo>
                      <a:lnTo>
                        <a:pt x="690" y="229"/>
                      </a:lnTo>
                      <a:lnTo>
                        <a:pt x="688" y="231"/>
                      </a:lnTo>
                      <a:lnTo>
                        <a:pt x="683" y="233"/>
                      </a:lnTo>
                      <a:lnTo>
                        <a:pt x="686" y="233"/>
                      </a:lnTo>
                      <a:lnTo>
                        <a:pt x="681" y="236"/>
                      </a:lnTo>
                      <a:lnTo>
                        <a:pt x="679" y="240"/>
                      </a:lnTo>
                      <a:lnTo>
                        <a:pt x="677" y="240"/>
                      </a:lnTo>
                      <a:lnTo>
                        <a:pt x="675" y="240"/>
                      </a:lnTo>
                      <a:lnTo>
                        <a:pt x="670" y="242"/>
                      </a:lnTo>
                      <a:lnTo>
                        <a:pt x="670" y="244"/>
                      </a:lnTo>
                      <a:lnTo>
                        <a:pt x="668" y="244"/>
                      </a:lnTo>
                      <a:lnTo>
                        <a:pt x="666" y="242"/>
                      </a:lnTo>
                      <a:lnTo>
                        <a:pt x="663" y="244"/>
                      </a:lnTo>
                      <a:lnTo>
                        <a:pt x="663" y="247"/>
                      </a:lnTo>
                      <a:lnTo>
                        <a:pt x="666" y="247"/>
                      </a:lnTo>
                      <a:lnTo>
                        <a:pt x="663" y="249"/>
                      </a:lnTo>
                      <a:lnTo>
                        <a:pt x="661" y="251"/>
                      </a:lnTo>
                      <a:lnTo>
                        <a:pt x="666" y="253"/>
                      </a:lnTo>
                      <a:lnTo>
                        <a:pt x="659" y="253"/>
                      </a:lnTo>
                      <a:lnTo>
                        <a:pt x="659" y="256"/>
                      </a:lnTo>
                      <a:lnTo>
                        <a:pt x="657" y="251"/>
                      </a:lnTo>
                      <a:lnTo>
                        <a:pt x="650" y="256"/>
                      </a:lnTo>
                      <a:lnTo>
                        <a:pt x="650" y="258"/>
                      </a:lnTo>
                      <a:lnTo>
                        <a:pt x="646" y="258"/>
                      </a:lnTo>
                      <a:lnTo>
                        <a:pt x="646" y="262"/>
                      </a:lnTo>
                      <a:lnTo>
                        <a:pt x="643" y="267"/>
                      </a:lnTo>
                      <a:lnTo>
                        <a:pt x="643" y="271"/>
                      </a:lnTo>
                      <a:lnTo>
                        <a:pt x="643" y="273"/>
                      </a:lnTo>
                      <a:lnTo>
                        <a:pt x="641" y="275"/>
                      </a:lnTo>
                      <a:lnTo>
                        <a:pt x="641" y="278"/>
                      </a:lnTo>
                      <a:lnTo>
                        <a:pt x="643" y="278"/>
                      </a:lnTo>
                      <a:lnTo>
                        <a:pt x="641" y="282"/>
                      </a:lnTo>
                      <a:lnTo>
                        <a:pt x="643" y="284"/>
                      </a:lnTo>
                      <a:lnTo>
                        <a:pt x="650" y="284"/>
                      </a:lnTo>
                      <a:lnTo>
                        <a:pt x="652" y="284"/>
                      </a:lnTo>
                      <a:lnTo>
                        <a:pt x="657" y="287"/>
                      </a:lnTo>
                      <a:lnTo>
                        <a:pt x="652" y="289"/>
                      </a:lnTo>
                      <a:lnTo>
                        <a:pt x="655" y="289"/>
                      </a:lnTo>
                      <a:lnTo>
                        <a:pt x="657" y="291"/>
                      </a:lnTo>
                      <a:lnTo>
                        <a:pt x="655" y="293"/>
                      </a:lnTo>
                      <a:lnTo>
                        <a:pt x="655" y="298"/>
                      </a:lnTo>
                      <a:lnTo>
                        <a:pt x="659" y="298"/>
                      </a:lnTo>
                      <a:lnTo>
                        <a:pt x="659" y="300"/>
                      </a:lnTo>
                      <a:lnTo>
                        <a:pt x="663" y="304"/>
                      </a:lnTo>
                      <a:lnTo>
                        <a:pt x="666" y="304"/>
                      </a:lnTo>
                      <a:lnTo>
                        <a:pt x="668" y="304"/>
                      </a:lnTo>
                      <a:lnTo>
                        <a:pt x="670" y="307"/>
                      </a:lnTo>
                      <a:lnTo>
                        <a:pt x="670" y="309"/>
                      </a:lnTo>
                      <a:lnTo>
                        <a:pt x="672" y="309"/>
                      </a:lnTo>
                      <a:lnTo>
                        <a:pt x="675" y="309"/>
                      </a:lnTo>
                      <a:lnTo>
                        <a:pt x="675" y="311"/>
                      </a:lnTo>
                      <a:lnTo>
                        <a:pt x="675" y="315"/>
                      </a:lnTo>
                      <a:lnTo>
                        <a:pt x="675" y="318"/>
                      </a:lnTo>
                      <a:lnTo>
                        <a:pt x="677" y="318"/>
                      </a:lnTo>
                      <a:lnTo>
                        <a:pt x="675" y="320"/>
                      </a:lnTo>
                      <a:lnTo>
                        <a:pt x="675" y="322"/>
                      </a:lnTo>
                      <a:lnTo>
                        <a:pt x="672" y="322"/>
                      </a:lnTo>
                      <a:lnTo>
                        <a:pt x="675" y="322"/>
                      </a:lnTo>
                      <a:lnTo>
                        <a:pt x="672" y="324"/>
                      </a:lnTo>
                      <a:lnTo>
                        <a:pt x="672" y="327"/>
                      </a:lnTo>
                      <a:lnTo>
                        <a:pt x="675" y="327"/>
                      </a:lnTo>
                      <a:lnTo>
                        <a:pt x="672" y="329"/>
                      </a:lnTo>
                      <a:lnTo>
                        <a:pt x="675" y="329"/>
                      </a:lnTo>
                      <a:lnTo>
                        <a:pt x="675" y="331"/>
                      </a:lnTo>
                      <a:lnTo>
                        <a:pt x="677" y="331"/>
                      </a:lnTo>
                      <a:lnTo>
                        <a:pt x="679" y="335"/>
                      </a:lnTo>
                      <a:lnTo>
                        <a:pt x="677" y="335"/>
                      </a:lnTo>
                      <a:lnTo>
                        <a:pt x="679" y="335"/>
                      </a:lnTo>
                      <a:lnTo>
                        <a:pt x="679" y="340"/>
                      </a:lnTo>
                      <a:lnTo>
                        <a:pt x="675" y="338"/>
                      </a:lnTo>
                      <a:lnTo>
                        <a:pt x="672" y="338"/>
                      </a:lnTo>
                      <a:lnTo>
                        <a:pt x="670" y="335"/>
                      </a:lnTo>
                      <a:lnTo>
                        <a:pt x="670" y="338"/>
                      </a:lnTo>
                      <a:lnTo>
                        <a:pt x="668" y="335"/>
                      </a:lnTo>
                      <a:lnTo>
                        <a:pt x="666" y="333"/>
                      </a:lnTo>
                      <a:lnTo>
                        <a:pt x="668" y="333"/>
                      </a:lnTo>
                      <a:lnTo>
                        <a:pt x="666" y="333"/>
                      </a:lnTo>
                      <a:lnTo>
                        <a:pt x="661" y="331"/>
                      </a:lnTo>
                      <a:lnTo>
                        <a:pt x="659" y="331"/>
                      </a:lnTo>
                      <a:lnTo>
                        <a:pt x="655" y="333"/>
                      </a:lnTo>
                      <a:lnTo>
                        <a:pt x="655" y="335"/>
                      </a:lnTo>
                      <a:lnTo>
                        <a:pt x="652" y="333"/>
                      </a:lnTo>
                      <a:lnTo>
                        <a:pt x="652" y="335"/>
                      </a:lnTo>
                      <a:lnTo>
                        <a:pt x="650" y="335"/>
                      </a:lnTo>
                      <a:lnTo>
                        <a:pt x="648" y="338"/>
                      </a:lnTo>
                      <a:lnTo>
                        <a:pt x="650" y="342"/>
                      </a:lnTo>
                      <a:lnTo>
                        <a:pt x="646" y="342"/>
                      </a:lnTo>
                      <a:lnTo>
                        <a:pt x="643" y="344"/>
                      </a:lnTo>
                      <a:lnTo>
                        <a:pt x="641" y="347"/>
                      </a:lnTo>
                      <a:lnTo>
                        <a:pt x="639" y="344"/>
                      </a:lnTo>
                      <a:lnTo>
                        <a:pt x="637" y="344"/>
                      </a:lnTo>
                      <a:lnTo>
                        <a:pt x="637" y="347"/>
                      </a:lnTo>
                      <a:lnTo>
                        <a:pt x="634" y="347"/>
                      </a:lnTo>
                      <a:lnTo>
                        <a:pt x="637" y="349"/>
                      </a:lnTo>
                      <a:lnTo>
                        <a:pt x="634" y="349"/>
                      </a:lnTo>
                      <a:lnTo>
                        <a:pt x="634" y="351"/>
                      </a:lnTo>
                      <a:lnTo>
                        <a:pt x="634" y="353"/>
                      </a:lnTo>
                      <a:lnTo>
                        <a:pt x="639" y="355"/>
                      </a:lnTo>
                      <a:lnTo>
                        <a:pt x="637" y="360"/>
                      </a:lnTo>
                      <a:lnTo>
                        <a:pt x="648" y="367"/>
                      </a:lnTo>
                      <a:lnTo>
                        <a:pt x="648" y="371"/>
                      </a:lnTo>
                      <a:lnTo>
                        <a:pt x="646" y="371"/>
                      </a:lnTo>
                      <a:lnTo>
                        <a:pt x="643" y="373"/>
                      </a:lnTo>
                      <a:lnTo>
                        <a:pt x="646" y="380"/>
                      </a:lnTo>
                      <a:lnTo>
                        <a:pt x="639" y="375"/>
                      </a:lnTo>
                      <a:lnTo>
                        <a:pt x="637" y="373"/>
                      </a:lnTo>
                      <a:lnTo>
                        <a:pt x="628" y="371"/>
                      </a:lnTo>
                      <a:lnTo>
                        <a:pt x="628" y="369"/>
                      </a:lnTo>
                      <a:lnTo>
                        <a:pt x="623" y="367"/>
                      </a:lnTo>
                      <a:lnTo>
                        <a:pt x="626" y="364"/>
                      </a:lnTo>
                      <a:lnTo>
                        <a:pt x="623" y="364"/>
                      </a:lnTo>
                      <a:lnTo>
                        <a:pt x="619" y="364"/>
                      </a:lnTo>
                      <a:lnTo>
                        <a:pt x="614" y="362"/>
                      </a:lnTo>
                      <a:lnTo>
                        <a:pt x="612" y="362"/>
                      </a:lnTo>
                      <a:lnTo>
                        <a:pt x="608" y="360"/>
                      </a:lnTo>
                      <a:lnTo>
                        <a:pt x="610" y="360"/>
                      </a:lnTo>
                      <a:lnTo>
                        <a:pt x="608" y="358"/>
                      </a:lnTo>
                      <a:lnTo>
                        <a:pt x="608" y="360"/>
                      </a:lnTo>
                      <a:lnTo>
                        <a:pt x="603" y="360"/>
                      </a:lnTo>
                      <a:lnTo>
                        <a:pt x="603" y="367"/>
                      </a:lnTo>
                      <a:lnTo>
                        <a:pt x="597" y="367"/>
                      </a:lnTo>
                      <a:lnTo>
                        <a:pt x="597" y="364"/>
                      </a:lnTo>
                      <a:lnTo>
                        <a:pt x="594" y="364"/>
                      </a:lnTo>
                      <a:lnTo>
                        <a:pt x="597" y="371"/>
                      </a:lnTo>
                      <a:lnTo>
                        <a:pt x="594" y="371"/>
                      </a:lnTo>
                      <a:lnTo>
                        <a:pt x="592" y="373"/>
                      </a:lnTo>
                      <a:lnTo>
                        <a:pt x="592" y="380"/>
                      </a:lnTo>
                      <a:lnTo>
                        <a:pt x="581" y="375"/>
                      </a:lnTo>
                      <a:lnTo>
                        <a:pt x="579" y="375"/>
                      </a:lnTo>
                      <a:lnTo>
                        <a:pt x="579" y="378"/>
                      </a:lnTo>
                      <a:lnTo>
                        <a:pt x="572" y="375"/>
                      </a:lnTo>
                      <a:lnTo>
                        <a:pt x="570" y="384"/>
                      </a:lnTo>
                      <a:lnTo>
                        <a:pt x="568" y="389"/>
                      </a:lnTo>
                      <a:lnTo>
                        <a:pt x="568" y="395"/>
                      </a:lnTo>
                      <a:lnTo>
                        <a:pt x="561" y="393"/>
                      </a:lnTo>
                      <a:lnTo>
                        <a:pt x="559" y="395"/>
                      </a:lnTo>
                      <a:lnTo>
                        <a:pt x="557" y="395"/>
                      </a:lnTo>
                      <a:lnTo>
                        <a:pt x="550" y="398"/>
                      </a:lnTo>
                      <a:lnTo>
                        <a:pt x="548" y="402"/>
                      </a:lnTo>
                      <a:lnTo>
                        <a:pt x="548" y="404"/>
                      </a:lnTo>
                      <a:lnTo>
                        <a:pt x="545" y="407"/>
                      </a:lnTo>
                      <a:lnTo>
                        <a:pt x="548" y="409"/>
                      </a:lnTo>
                      <a:lnTo>
                        <a:pt x="548" y="415"/>
                      </a:lnTo>
                      <a:lnTo>
                        <a:pt x="548" y="418"/>
                      </a:lnTo>
                      <a:lnTo>
                        <a:pt x="548" y="420"/>
                      </a:lnTo>
                      <a:lnTo>
                        <a:pt x="548" y="424"/>
                      </a:lnTo>
                      <a:lnTo>
                        <a:pt x="548" y="427"/>
                      </a:lnTo>
                      <a:lnTo>
                        <a:pt x="548" y="429"/>
                      </a:lnTo>
                      <a:lnTo>
                        <a:pt x="541" y="429"/>
                      </a:lnTo>
                      <a:lnTo>
                        <a:pt x="539" y="433"/>
                      </a:lnTo>
                      <a:lnTo>
                        <a:pt x="536" y="433"/>
                      </a:lnTo>
                      <a:lnTo>
                        <a:pt x="536" y="435"/>
                      </a:lnTo>
                      <a:lnTo>
                        <a:pt x="539" y="435"/>
                      </a:lnTo>
                      <a:lnTo>
                        <a:pt x="536" y="440"/>
                      </a:lnTo>
                      <a:lnTo>
                        <a:pt x="539" y="442"/>
                      </a:lnTo>
                      <a:lnTo>
                        <a:pt x="536" y="444"/>
                      </a:lnTo>
                      <a:lnTo>
                        <a:pt x="536" y="446"/>
                      </a:lnTo>
                      <a:lnTo>
                        <a:pt x="534" y="455"/>
                      </a:lnTo>
                      <a:lnTo>
                        <a:pt x="532" y="462"/>
                      </a:lnTo>
                      <a:lnTo>
                        <a:pt x="532" y="464"/>
                      </a:lnTo>
                      <a:lnTo>
                        <a:pt x="530" y="462"/>
                      </a:lnTo>
                      <a:lnTo>
                        <a:pt x="528" y="464"/>
                      </a:lnTo>
                      <a:lnTo>
                        <a:pt x="521" y="460"/>
                      </a:lnTo>
                      <a:lnTo>
                        <a:pt x="519" y="460"/>
                      </a:lnTo>
                      <a:lnTo>
                        <a:pt x="519" y="458"/>
                      </a:lnTo>
                      <a:lnTo>
                        <a:pt x="516" y="458"/>
                      </a:lnTo>
                      <a:lnTo>
                        <a:pt x="516" y="460"/>
                      </a:lnTo>
                      <a:lnTo>
                        <a:pt x="514" y="462"/>
                      </a:lnTo>
                      <a:lnTo>
                        <a:pt x="512" y="466"/>
                      </a:lnTo>
                      <a:lnTo>
                        <a:pt x="512" y="473"/>
                      </a:lnTo>
                      <a:lnTo>
                        <a:pt x="508" y="469"/>
                      </a:lnTo>
                      <a:lnTo>
                        <a:pt x="505" y="471"/>
                      </a:lnTo>
                      <a:lnTo>
                        <a:pt x="503" y="471"/>
                      </a:lnTo>
                      <a:lnTo>
                        <a:pt x="503" y="469"/>
                      </a:lnTo>
                      <a:lnTo>
                        <a:pt x="496" y="469"/>
                      </a:lnTo>
                      <a:lnTo>
                        <a:pt x="499" y="464"/>
                      </a:lnTo>
                      <a:lnTo>
                        <a:pt x="494" y="462"/>
                      </a:lnTo>
                      <a:lnTo>
                        <a:pt x="496" y="464"/>
                      </a:lnTo>
                      <a:lnTo>
                        <a:pt x="494" y="464"/>
                      </a:lnTo>
                      <a:lnTo>
                        <a:pt x="494" y="462"/>
                      </a:lnTo>
                      <a:lnTo>
                        <a:pt x="490" y="462"/>
                      </a:lnTo>
                      <a:lnTo>
                        <a:pt x="490" y="466"/>
                      </a:lnTo>
                      <a:lnTo>
                        <a:pt x="487" y="469"/>
                      </a:lnTo>
                      <a:lnTo>
                        <a:pt x="485" y="466"/>
                      </a:lnTo>
                      <a:lnTo>
                        <a:pt x="479" y="471"/>
                      </a:lnTo>
                      <a:lnTo>
                        <a:pt x="472" y="466"/>
                      </a:lnTo>
                      <a:lnTo>
                        <a:pt x="472" y="464"/>
                      </a:lnTo>
                      <a:lnTo>
                        <a:pt x="470" y="464"/>
                      </a:lnTo>
                      <a:lnTo>
                        <a:pt x="465" y="469"/>
                      </a:lnTo>
                      <a:lnTo>
                        <a:pt x="463" y="471"/>
                      </a:lnTo>
                      <a:lnTo>
                        <a:pt x="461" y="473"/>
                      </a:lnTo>
                      <a:lnTo>
                        <a:pt x="458" y="473"/>
                      </a:lnTo>
                      <a:lnTo>
                        <a:pt x="454" y="475"/>
                      </a:lnTo>
                      <a:lnTo>
                        <a:pt x="452" y="484"/>
                      </a:lnTo>
                      <a:lnTo>
                        <a:pt x="452" y="489"/>
                      </a:lnTo>
                      <a:lnTo>
                        <a:pt x="450" y="491"/>
                      </a:lnTo>
                      <a:lnTo>
                        <a:pt x="450" y="495"/>
                      </a:lnTo>
                      <a:lnTo>
                        <a:pt x="447" y="498"/>
                      </a:lnTo>
                      <a:lnTo>
                        <a:pt x="443" y="495"/>
                      </a:lnTo>
                      <a:lnTo>
                        <a:pt x="432" y="486"/>
                      </a:lnTo>
                      <a:lnTo>
                        <a:pt x="427" y="486"/>
                      </a:lnTo>
                      <a:lnTo>
                        <a:pt x="425" y="486"/>
                      </a:lnTo>
                      <a:lnTo>
                        <a:pt x="425" y="484"/>
                      </a:lnTo>
                      <a:lnTo>
                        <a:pt x="423" y="484"/>
                      </a:lnTo>
                      <a:lnTo>
                        <a:pt x="427" y="478"/>
                      </a:lnTo>
                      <a:lnTo>
                        <a:pt x="425" y="473"/>
                      </a:lnTo>
                      <a:lnTo>
                        <a:pt x="427" y="471"/>
                      </a:lnTo>
                      <a:lnTo>
                        <a:pt x="425" y="471"/>
                      </a:lnTo>
                      <a:lnTo>
                        <a:pt x="430" y="466"/>
                      </a:lnTo>
                      <a:lnTo>
                        <a:pt x="425" y="466"/>
                      </a:lnTo>
                      <a:lnTo>
                        <a:pt x="423" y="466"/>
                      </a:lnTo>
                      <a:lnTo>
                        <a:pt x="423" y="469"/>
                      </a:lnTo>
                      <a:lnTo>
                        <a:pt x="421" y="466"/>
                      </a:lnTo>
                      <a:lnTo>
                        <a:pt x="421" y="469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09" y="466"/>
                      </a:lnTo>
                      <a:lnTo>
                        <a:pt x="407" y="466"/>
                      </a:lnTo>
                      <a:lnTo>
                        <a:pt x="405" y="464"/>
                      </a:lnTo>
                      <a:lnTo>
                        <a:pt x="403" y="464"/>
                      </a:lnTo>
                      <a:lnTo>
                        <a:pt x="401" y="458"/>
                      </a:lnTo>
                      <a:lnTo>
                        <a:pt x="401" y="455"/>
                      </a:lnTo>
                      <a:lnTo>
                        <a:pt x="403" y="453"/>
                      </a:lnTo>
                      <a:lnTo>
                        <a:pt x="401" y="449"/>
                      </a:lnTo>
                      <a:lnTo>
                        <a:pt x="398" y="446"/>
                      </a:lnTo>
                      <a:lnTo>
                        <a:pt x="396" y="444"/>
                      </a:lnTo>
                      <a:lnTo>
                        <a:pt x="392" y="442"/>
                      </a:lnTo>
                      <a:lnTo>
                        <a:pt x="387" y="444"/>
                      </a:lnTo>
                      <a:lnTo>
                        <a:pt x="389" y="442"/>
                      </a:lnTo>
                      <a:lnTo>
                        <a:pt x="389" y="440"/>
                      </a:lnTo>
                      <a:lnTo>
                        <a:pt x="385" y="440"/>
                      </a:lnTo>
                      <a:lnTo>
                        <a:pt x="383" y="442"/>
                      </a:lnTo>
                      <a:lnTo>
                        <a:pt x="381" y="444"/>
                      </a:lnTo>
                      <a:lnTo>
                        <a:pt x="378" y="446"/>
                      </a:lnTo>
                      <a:lnTo>
                        <a:pt x="376" y="446"/>
                      </a:lnTo>
                      <a:lnTo>
                        <a:pt x="369" y="442"/>
                      </a:lnTo>
                      <a:lnTo>
                        <a:pt x="365" y="435"/>
                      </a:lnTo>
                      <a:lnTo>
                        <a:pt x="358" y="435"/>
                      </a:lnTo>
                      <a:lnTo>
                        <a:pt x="356" y="438"/>
                      </a:lnTo>
                      <a:lnTo>
                        <a:pt x="352" y="435"/>
                      </a:lnTo>
                      <a:lnTo>
                        <a:pt x="349" y="433"/>
                      </a:lnTo>
                      <a:lnTo>
                        <a:pt x="345" y="433"/>
                      </a:lnTo>
                      <a:lnTo>
                        <a:pt x="340" y="440"/>
                      </a:lnTo>
                      <a:lnTo>
                        <a:pt x="340" y="444"/>
                      </a:lnTo>
                      <a:lnTo>
                        <a:pt x="338" y="449"/>
                      </a:lnTo>
                      <a:lnTo>
                        <a:pt x="336" y="451"/>
                      </a:lnTo>
                      <a:lnTo>
                        <a:pt x="332" y="453"/>
                      </a:lnTo>
                      <a:lnTo>
                        <a:pt x="334" y="455"/>
                      </a:lnTo>
                      <a:lnTo>
                        <a:pt x="334" y="458"/>
                      </a:lnTo>
                      <a:lnTo>
                        <a:pt x="336" y="462"/>
                      </a:lnTo>
                      <a:lnTo>
                        <a:pt x="336" y="466"/>
                      </a:lnTo>
                      <a:lnTo>
                        <a:pt x="334" y="466"/>
                      </a:lnTo>
                      <a:lnTo>
                        <a:pt x="327" y="466"/>
                      </a:lnTo>
                      <a:lnTo>
                        <a:pt x="325" y="464"/>
                      </a:lnTo>
                      <a:lnTo>
                        <a:pt x="323" y="464"/>
                      </a:lnTo>
                      <a:lnTo>
                        <a:pt x="320" y="466"/>
                      </a:lnTo>
                      <a:lnTo>
                        <a:pt x="320" y="469"/>
                      </a:lnTo>
                      <a:lnTo>
                        <a:pt x="318" y="471"/>
                      </a:lnTo>
                      <a:lnTo>
                        <a:pt x="316" y="469"/>
                      </a:lnTo>
                      <a:lnTo>
                        <a:pt x="316" y="473"/>
                      </a:lnTo>
                      <a:lnTo>
                        <a:pt x="314" y="475"/>
                      </a:lnTo>
                      <a:lnTo>
                        <a:pt x="311" y="473"/>
                      </a:lnTo>
                      <a:lnTo>
                        <a:pt x="311" y="471"/>
                      </a:lnTo>
                      <a:lnTo>
                        <a:pt x="309" y="471"/>
                      </a:lnTo>
                      <a:lnTo>
                        <a:pt x="303" y="473"/>
                      </a:lnTo>
                      <a:lnTo>
                        <a:pt x="298" y="473"/>
                      </a:lnTo>
                      <a:lnTo>
                        <a:pt x="294" y="475"/>
                      </a:lnTo>
                      <a:lnTo>
                        <a:pt x="280" y="475"/>
                      </a:lnTo>
                      <a:lnTo>
                        <a:pt x="280" y="480"/>
                      </a:lnTo>
                      <a:lnTo>
                        <a:pt x="276" y="480"/>
                      </a:lnTo>
                      <a:lnTo>
                        <a:pt x="271" y="482"/>
                      </a:lnTo>
                      <a:lnTo>
                        <a:pt x="260" y="484"/>
                      </a:lnTo>
                      <a:lnTo>
                        <a:pt x="265" y="489"/>
                      </a:lnTo>
                      <a:lnTo>
                        <a:pt x="262" y="491"/>
                      </a:lnTo>
                      <a:lnTo>
                        <a:pt x="256" y="491"/>
                      </a:lnTo>
                      <a:lnTo>
                        <a:pt x="254" y="495"/>
                      </a:lnTo>
                      <a:lnTo>
                        <a:pt x="249" y="495"/>
                      </a:lnTo>
                      <a:lnTo>
                        <a:pt x="251" y="486"/>
                      </a:lnTo>
                      <a:lnTo>
                        <a:pt x="247" y="491"/>
                      </a:lnTo>
                      <a:lnTo>
                        <a:pt x="245" y="489"/>
                      </a:lnTo>
                      <a:lnTo>
                        <a:pt x="238" y="491"/>
                      </a:lnTo>
                      <a:lnTo>
                        <a:pt x="236" y="495"/>
                      </a:lnTo>
                      <a:lnTo>
                        <a:pt x="225" y="498"/>
                      </a:lnTo>
                      <a:lnTo>
                        <a:pt x="225" y="493"/>
                      </a:lnTo>
                      <a:lnTo>
                        <a:pt x="222" y="489"/>
                      </a:lnTo>
                      <a:lnTo>
                        <a:pt x="222" y="484"/>
                      </a:lnTo>
                      <a:lnTo>
                        <a:pt x="220" y="484"/>
                      </a:lnTo>
                      <a:lnTo>
                        <a:pt x="218" y="484"/>
                      </a:lnTo>
                      <a:lnTo>
                        <a:pt x="216" y="486"/>
                      </a:lnTo>
                      <a:lnTo>
                        <a:pt x="216" y="482"/>
                      </a:lnTo>
                      <a:lnTo>
                        <a:pt x="216" y="478"/>
                      </a:lnTo>
                      <a:lnTo>
                        <a:pt x="213" y="475"/>
                      </a:lnTo>
                      <a:lnTo>
                        <a:pt x="211" y="475"/>
                      </a:lnTo>
                      <a:lnTo>
                        <a:pt x="209" y="478"/>
                      </a:lnTo>
                      <a:lnTo>
                        <a:pt x="202" y="480"/>
                      </a:lnTo>
                      <a:lnTo>
                        <a:pt x="200" y="482"/>
                      </a:lnTo>
                      <a:lnTo>
                        <a:pt x="198" y="482"/>
                      </a:lnTo>
                      <a:lnTo>
                        <a:pt x="193" y="484"/>
                      </a:lnTo>
                      <a:lnTo>
                        <a:pt x="191" y="493"/>
                      </a:lnTo>
                      <a:lnTo>
                        <a:pt x="187" y="493"/>
                      </a:lnTo>
                      <a:lnTo>
                        <a:pt x="180" y="493"/>
                      </a:lnTo>
                      <a:lnTo>
                        <a:pt x="178" y="491"/>
                      </a:lnTo>
                      <a:lnTo>
                        <a:pt x="178" y="493"/>
                      </a:lnTo>
                      <a:lnTo>
                        <a:pt x="178" y="495"/>
                      </a:lnTo>
                      <a:lnTo>
                        <a:pt x="176" y="498"/>
                      </a:lnTo>
                      <a:lnTo>
                        <a:pt x="171" y="495"/>
                      </a:lnTo>
                      <a:lnTo>
                        <a:pt x="173" y="498"/>
                      </a:lnTo>
                      <a:lnTo>
                        <a:pt x="171" y="500"/>
                      </a:lnTo>
                      <a:lnTo>
                        <a:pt x="171" y="502"/>
                      </a:lnTo>
                      <a:lnTo>
                        <a:pt x="169" y="504"/>
                      </a:lnTo>
                      <a:lnTo>
                        <a:pt x="169" y="509"/>
                      </a:lnTo>
                      <a:lnTo>
                        <a:pt x="167" y="509"/>
                      </a:lnTo>
                      <a:lnTo>
                        <a:pt x="167" y="506"/>
                      </a:lnTo>
                      <a:lnTo>
                        <a:pt x="162" y="506"/>
                      </a:lnTo>
                      <a:lnTo>
                        <a:pt x="162" y="502"/>
                      </a:lnTo>
                      <a:lnTo>
                        <a:pt x="156" y="502"/>
                      </a:lnTo>
                      <a:lnTo>
                        <a:pt x="158" y="500"/>
                      </a:lnTo>
                      <a:lnTo>
                        <a:pt x="153" y="498"/>
                      </a:lnTo>
                      <a:lnTo>
                        <a:pt x="151" y="495"/>
                      </a:lnTo>
                      <a:lnTo>
                        <a:pt x="149" y="495"/>
                      </a:lnTo>
                      <a:lnTo>
                        <a:pt x="144" y="493"/>
                      </a:lnTo>
                      <a:lnTo>
                        <a:pt x="144" y="491"/>
                      </a:lnTo>
                      <a:lnTo>
                        <a:pt x="142" y="489"/>
                      </a:lnTo>
                      <a:lnTo>
                        <a:pt x="144" y="489"/>
                      </a:lnTo>
                      <a:lnTo>
                        <a:pt x="142" y="486"/>
                      </a:lnTo>
                      <a:lnTo>
                        <a:pt x="138" y="486"/>
                      </a:lnTo>
                      <a:lnTo>
                        <a:pt x="138" y="484"/>
                      </a:lnTo>
                      <a:lnTo>
                        <a:pt x="140" y="482"/>
                      </a:lnTo>
                      <a:lnTo>
                        <a:pt x="142" y="480"/>
                      </a:lnTo>
                      <a:lnTo>
                        <a:pt x="144" y="478"/>
                      </a:lnTo>
                      <a:lnTo>
                        <a:pt x="138" y="469"/>
                      </a:lnTo>
                      <a:lnTo>
                        <a:pt x="136" y="469"/>
                      </a:lnTo>
                      <a:lnTo>
                        <a:pt x="138" y="471"/>
                      </a:lnTo>
                      <a:lnTo>
                        <a:pt x="133" y="475"/>
                      </a:lnTo>
                      <a:lnTo>
                        <a:pt x="131" y="473"/>
                      </a:lnTo>
                      <a:lnTo>
                        <a:pt x="131" y="471"/>
                      </a:lnTo>
                      <a:lnTo>
                        <a:pt x="129" y="471"/>
                      </a:lnTo>
                      <a:lnTo>
                        <a:pt x="129" y="473"/>
                      </a:lnTo>
                      <a:lnTo>
                        <a:pt x="127" y="473"/>
                      </a:lnTo>
                      <a:lnTo>
                        <a:pt x="124" y="471"/>
                      </a:lnTo>
                      <a:lnTo>
                        <a:pt x="122" y="471"/>
                      </a:lnTo>
                      <a:lnTo>
                        <a:pt x="124" y="475"/>
                      </a:lnTo>
                      <a:lnTo>
                        <a:pt x="122" y="478"/>
                      </a:lnTo>
                      <a:lnTo>
                        <a:pt x="118" y="475"/>
                      </a:lnTo>
                      <a:lnTo>
                        <a:pt x="120" y="473"/>
                      </a:lnTo>
                      <a:lnTo>
                        <a:pt x="118" y="473"/>
                      </a:lnTo>
                      <a:lnTo>
                        <a:pt x="115" y="475"/>
                      </a:lnTo>
                      <a:lnTo>
                        <a:pt x="118" y="478"/>
                      </a:lnTo>
                      <a:lnTo>
                        <a:pt x="113" y="482"/>
                      </a:lnTo>
                      <a:lnTo>
                        <a:pt x="109" y="478"/>
                      </a:lnTo>
                      <a:lnTo>
                        <a:pt x="109" y="473"/>
                      </a:lnTo>
                      <a:lnTo>
                        <a:pt x="107" y="469"/>
                      </a:lnTo>
                      <a:lnTo>
                        <a:pt x="104" y="469"/>
                      </a:lnTo>
                      <a:lnTo>
                        <a:pt x="107" y="466"/>
                      </a:lnTo>
                      <a:lnTo>
                        <a:pt x="104" y="466"/>
                      </a:lnTo>
                      <a:lnTo>
                        <a:pt x="104" y="462"/>
                      </a:lnTo>
                      <a:lnTo>
                        <a:pt x="100" y="460"/>
                      </a:lnTo>
                      <a:lnTo>
                        <a:pt x="95" y="460"/>
                      </a:lnTo>
                      <a:lnTo>
                        <a:pt x="93" y="464"/>
                      </a:lnTo>
                      <a:lnTo>
                        <a:pt x="86" y="471"/>
                      </a:lnTo>
                      <a:lnTo>
                        <a:pt x="78" y="473"/>
                      </a:lnTo>
                      <a:lnTo>
                        <a:pt x="75" y="473"/>
                      </a:lnTo>
                      <a:lnTo>
                        <a:pt x="66" y="475"/>
                      </a:lnTo>
                      <a:lnTo>
                        <a:pt x="55" y="478"/>
                      </a:lnTo>
                      <a:lnTo>
                        <a:pt x="51" y="478"/>
                      </a:lnTo>
                      <a:lnTo>
                        <a:pt x="40" y="478"/>
                      </a:lnTo>
                      <a:lnTo>
                        <a:pt x="31" y="475"/>
                      </a:lnTo>
                      <a:lnTo>
                        <a:pt x="24" y="475"/>
                      </a:lnTo>
                      <a:lnTo>
                        <a:pt x="24" y="473"/>
                      </a:lnTo>
                      <a:lnTo>
                        <a:pt x="29" y="471"/>
                      </a:lnTo>
                      <a:lnTo>
                        <a:pt x="29" y="469"/>
                      </a:lnTo>
                      <a:lnTo>
                        <a:pt x="29" y="464"/>
                      </a:lnTo>
                      <a:lnTo>
                        <a:pt x="31" y="460"/>
                      </a:lnTo>
                      <a:lnTo>
                        <a:pt x="29" y="460"/>
                      </a:lnTo>
                      <a:lnTo>
                        <a:pt x="29" y="458"/>
                      </a:lnTo>
                      <a:lnTo>
                        <a:pt x="24" y="458"/>
                      </a:lnTo>
                      <a:lnTo>
                        <a:pt x="26" y="455"/>
                      </a:lnTo>
                      <a:lnTo>
                        <a:pt x="26" y="453"/>
                      </a:lnTo>
                      <a:lnTo>
                        <a:pt x="24" y="449"/>
                      </a:lnTo>
                      <a:lnTo>
                        <a:pt x="22" y="449"/>
                      </a:lnTo>
                      <a:lnTo>
                        <a:pt x="22" y="444"/>
                      </a:lnTo>
                      <a:lnTo>
                        <a:pt x="20" y="446"/>
                      </a:lnTo>
                      <a:lnTo>
                        <a:pt x="13" y="440"/>
                      </a:lnTo>
                      <a:lnTo>
                        <a:pt x="9" y="438"/>
                      </a:lnTo>
                      <a:lnTo>
                        <a:pt x="11" y="435"/>
                      </a:lnTo>
                      <a:lnTo>
                        <a:pt x="11" y="431"/>
                      </a:lnTo>
                      <a:lnTo>
                        <a:pt x="6" y="427"/>
                      </a:lnTo>
                      <a:lnTo>
                        <a:pt x="4" y="427"/>
                      </a:lnTo>
                      <a:lnTo>
                        <a:pt x="6" y="424"/>
                      </a:lnTo>
                      <a:lnTo>
                        <a:pt x="4" y="424"/>
                      </a:lnTo>
                      <a:lnTo>
                        <a:pt x="6" y="422"/>
                      </a:lnTo>
                      <a:lnTo>
                        <a:pt x="4" y="422"/>
                      </a:lnTo>
                      <a:lnTo>
                        <a:pt x="4" y="420"/>
                      </a:lnTo>
                      <a:lnTo>
                        <a:pt x="4" y="413"/>
                      </a:lnTo>
                      <a:lnTo>
                        <a:pt x="2" y="413"/>
                      </a:lnTo>
                      <a:lnTo>
                        <a:pt x="4" y="407"/>
                      </a:lnTo>
                      <a:lnTo>
                        <a:pt x="0" y="404"/>
                      </a:lnTo>
                      <a:lnTo>
                        <a:pt x="0" y="400"/>
                      </a:lnTo>
                      <a:lnTo>
                        <a:pt x="2" y="400"/>
                      </a:lnTo>
                      <a:lnTo>
                        <a:pt x="0" y="400"/>
                      </a:lnTo>
                      <a:lnTo>
                        <a:pt x="2" y="391"/>
                      </a:lnTo>
                      <a:lnTo>
                        <a:pt x="4" y="391"/>
                      </a:lnTo>
                      <a:lnTo>
                        <a:pt x="4" y="389"/>
                      </a:lnTo>
                      <a:lnTo>
                        <a:pt x="4" y="387"/>
                      </a:lnTo>
                      <a:lnTo>
                        <a:pt x="2" y="384"/>
                      </a:lnTo>
                      <a:lnTo>
                        <a:pt x="4" y="382"/>
                      </a:lnTo>
                      <a:lnTo>
                        <a:pt x="2" y="382"/>
                      </a:lnTo>
                      <a:lnTo>
                        <a:pt x="4" y="380"/>
                      </a:lnTo>
                      <a:lnTo>
                        <a:pt x="6" y="380"/>
                      </a:lnTo>
                      <a:lnTo>
                        <a:pt x="9" y="378"/>
                      </a:lnTo>
                      <a:lnTo>
                        <a:pt x="13" y="371"/>
                      </a:lnTo>
                      <a:lnTo>
                        <a:pt x="13" y="373"/>
                      </a:lnTo>
                      <a:lnTo>
                        <a:pt x="13" y="371"/>
                      </a:lnTo>
                      <a:lnTo>
                        <a:pt x="15" y="373"/>
                      </a:lnTo>
                      <a:lnTo>
                        <a:pt x="17" y="371"/>
                      </a:lnTo>
                      <a:lnTo>
                        <a:pt x="20" y="371"/>
                      </a:lnTo>
                      <a:lnTo>
                        <a:pt x="22" y="367"/>
                      </a:lnTo>
                      <a:lnTo>
                        <a:pt x="26" y="367"/>
                      </a:lnTo>
                      <a:lnTo>
                        <a:pt x="29" y="364"/>
                      </a:lnTo>
                      <a:lnTo>
                        <a:pt x="31" y="364"/>
                      </a:lnTo>
                      <a:lnTo>
                        <a:pt x="31" y="362"/>
                      </a:lnTo>
                      <a:lnTo>
                        <a:pt x="35" y="362"/>
                      </a:lnTo>
                      <a:lnTo>
                        <a:pt x="35" y="364"/>
                      </a:lnTo>
                      <a:lnTo>
                        <a:pt x="37" y="360"/>
                      </a:lnTo>
                      <a:lnTo>
                        <a:pt x="42" y="360"/>
                      </a:lnTo>
                      <a:lnTo>
                        <a:pt x="44" y="358"/>
                      </a:lnTo>
                      <a:lnTo>
                        <a:pt x="46" y="360"/>
                      </a:lnTo>
                      <a:lnTo>
                        <a:pt x="46" y="355"/>
                      </a:lnTo>
                      <a:lnTo>
                        <a:pt x="49" y="355"/>
                      </a:lnTo>
                      <a:lnTo>
                        <a:pt x="53" y="355"/>
                      </a:lnTo>
                      <a:lnTo>
                        <a:pt x="51" y="353"/>
                      </a:lnTo>
                      <a:lnTo>
                        <a:pt x="53" y="351"/>
                      </a:lnTo>
                      <a:lnTo>
                        <a:pt x="55" y="353"/>
                      </a:lnTo>
                      <a:lnTo>
                        <a:pt x="55" y="351"/>
                      </a:lnTo>
                      <a:lnTo>
                        <a:pt x="58" y="351"/>
                      </a:lnTo>
                      <a:lnTo>
                        <a:pt x="58" y="349"/>
                      </a:lnTo>
                      <a:lnTo>
                        <a:pt x="60" y="351"/>
                      </a:lnTo>
                      <a:lnTo>
                        <a:pt x="62" y="351"/>
                      </a:lnTo>
                      <a:lnTo>
                        <a:pt x="62" y="353"/>
                      </a:lnTo>
                      <a:lnTo>
                        <a:pt x="62" y="351"/>
                      </a:lnTo>
                      <a:lnTo>
                        <a:pt x="66" y="351"/>
                      </a:lnTo>
                      <a:lnTo>
                        <a:pt x="69" y="349"/>
                      </a:lnTo>
                      <a:lnTo>
                        <a:pt x="69" y="347"/>
                      </a:lnTo>
                      <a:lnTo>
                        <a:pt x="66" y="347"/>
                      </a:lnTo>
                      <a:lnTo>
                        <a:pt x="73" y="344"/>
                      </a:lnTo>
                      <a:lnTo>
                        <a:pt x="69" y="342"/>
                      </a:lnTo>
                      <a:lnTo>
                        <a:pt x="73" y="342"/>
                      </a:lnTo>
                      <a:lnTo>
                        <a:pt x="75" y="340"/>
                      </a:lnTo>
                      <a:lnTo>
                        <a:pt x="78" y="338"/>
                      </a:lnTo>
                      <a:lnTo>
                        <a:pt x="78" y="333"/>
                      </a:lnTo>
                      <a:lnTo>
                        <a:pt x="82" y="333"/>
                      </a:lnTo>
                      <a:lnTo>
                        <a:pt x="84" y="329"/>
                      </a:lnTo>
                      <a:lnTo>
                        <a:pt x="89" y="327"/>
                      </a:lnTo>
                      <a:lnTo>
                        <a:pt x="100" y="320"/>
                      </a:lnTo>
                      <a:lnTo>
                        <a:pt x="109" y="318"/>
                      </a:lnTo>
                      <a:lnTo>
                        <a:pt x="107" y="309"/>
                      </a:lnTo>
                      <a:lnTo>
                        <a:pt x="111" y="304"/>
                      </a:lnTo>
                      <a:lnTo>
                        <a:pt x="115" y="302"/>
                      </a:lnTo>
                      <a:lnTo>
                        <a:pt x="115" y="304"/>
                      </a:lnTo>
                      <a:lnTo>
                        <a:pt x="118" y="304"/>
                      </a:lnTo>
                      <a:lnTo>
                        <a:pt x="124" y="307"/>
                      </a:lnTo>
                      <a:lnTo>
                        <a:pt x="127" y="311"/>
                      </a:lnTo>
                      <a:lnTo>
                        <a:pt x="138" y="313"/>
                      </a:lnTo>
                      <a:lnTo>
                        <a:pt x="138" y="311"/>
                      </a:lnTo>
                      <a:lnTo>
                        <a:pt x="142" y="311"/>
                      </a:lnTo>
                      <a:lnTo>
                        <a:pt x="144" y="302"/>
                      </a:lnTo>
                      <a:lnTo>
                        <a:pt x="149" y="302"/>
                      </a:lnTo>
                      <a:lnTo>
                        <a:pt x="151" y="300"/>
                      </a:lnTo>
                      <a:lnTo>
                        <a:pt x="153" y="302"/>
                      </a:lnTo>
                      <a:lnTo>
                        <a:pt x="151" y="302"/>
                      </a:lnTo>
                      <a:lnTo>
                        <a:pt x="153" y="304"/>
                      </a:lnTo>
                      <a:lnTo>
                        <a:pt x="153" y="309"/>
                      </a:lnTo>
                      <a:lnTo>
                        <a:pt x="158" y="309"/>
                      </a:lnTo>
                      <a:lnTo>
                        <a:pt x="158" y="307"/>
                      </a:lnTo>
                      <a:lnTo>
                        <a:pt x="160" y="307"/>
                      </a:lnTo>
                      <a:lnTo>
                        <a:pt x="164" y="309"/>
                      </a:lnTo>
                      <a:lnTo>
                        <a:pt x="167" y="309"/>
                      </a:lnTo>
                      <a:lnTo>
                        <a:pt x="167" y="311"/>
                      </a:lnTo>
                      <a:lnTo>
                        <a:pt x="171" y="311"/>
                      </a:lnTo>
                      <a:lnTo>
                        <a:pt x="173" y="304"/>
                      </a:lnTo>
                      <a:lnTo>
                        <a:pt x="173" y="309"/>
                      </a:lnTo>
                      <a:lnTo>
                        <a:pt x="176" y="311"/>
                      </a:lnTo>
                      <a:lnTo>
                        <a:pt x="176" y="307"/>
                      </a:lnTo>
                      <a:lnTo>
                        <a:pt x="176" y="302"/>
                      </a:lnTo>
                      <a:lnTo>
                        <a:pt x="182" y="302"/>
                      </a:lnTo>
                      <a:lnTo>
                        <a:pt x="187" y="304"/>
                      </a:lnTo>
                      <a:lnTo>
                        <a:pt x="187" y="300"/>
                      </a:lnTo>
                      <a:lnTo>
                        <a:pt x="182" y="300"/>
                      </a:lnTo>
                      <a:lnTo>
                        <a:pt x="185" y="298"/>
                      </a:lnTo>
                      <a:lnTo>
                        <a:pt x="185" y="293"/>
                      </a:lnTo>
                      <a:lnTo>
                        <a:pt x="176" y="289"/>
                      </a:lnTo>
                      <a:lnTo>
                        <a:pt x="176" y="287"/>
                      </a:lnTo>
                      <a:lnTo>
                        <a:pt x="176" y="289"/>
                      </a:lnTo>
                      <a:lnTo>
                        <a:pt x="171" y="289"/>
                      </a:lnTo>
                      <a:lnTo>
                        <a:pt x="171" y="284"/>
                      </a:lnTo>
                      <a:lnTo>
                        <a:pt x="173" y="284"/>
                      </a:lnTo>
                      <a:lnTo>
                        <a:pt x="173" y="282"/>
                      </a:lnTo>
                      <a:lnTo>
                        <a:pt x="169" y="282"/>
                      </a:lnTo>
                      <a:lnTo>
                        <a:pt x="167" y="280"/>
                      </a:lnTo>
                      <a:lnTo>
                        <a:pt x="164" y="282"/>
                      </a:lnTo>
                      <a:lnTo>
                        <a:pt x="158" y="280"/>
                      </a:lnTo>
                      <a:lnTo>
                        <a:pt x="156" y="275"/>
                      </a:lnTo>
                      <a:lnTo>
                        <a:pt x="147" y="271"/>
                      </a:lnTo>
                      <a:lnTo>
                        <a:pt x="140" y="273"/>
                      </a:lnTo>
                      <a:lnTo>
                        <a:pt x="127" y="264"/>
                      </a:lnTo>
                      <a:lnTo>
                        <a:pt x="124" y="267"/>
                      </a:lnTo>
                      <a:lnTo>
                        <a:pt x="122" y="264"/>
                      </a:lnTo>
                      <a:lnTo>
                        <a:pt x="120" y="267"/>
                      </a:lnTo>
                      <a:lnTo>
                        <a:pt x="120" y="262"/>
                      </a:lnTo>
                      <a:lnTo>
                        <a:pt x="115" y="258"/>
                      </a:lnTo>
                      <a:lnTo>
                        <a:pt x="113" y="253"/>
                      </a:lnTo>
                      <a:lnTo>
                        <a:pt x="109" y="251"/>
                      </a:lnTo>
                      <a:lnTo>
                        <a:pt x="104" y="251"/>
                      </a:lnTo>
                      <a:lnTo>
                        <a:pt x="102" y="247"/>
                      </a:lnTo>
                      <a:lnTo>
                        <a:pt x="100" y="244"/>
                      </a:lnTo>
                      <a:lnTo>
                        <a:pt x="100" y="242"/>
                      </a:lnTo>
                      <a:lnTo>
                        <a:pt x="98" y="240"/>
                      </a:lnTo>
                      <a:lnTo>
                        <a:pt x="98" y="236"/>
                      </a:lnTo>
                      <a:lnTo>
                        <a:pt x="100" y="236"/>
                      </a:lnTo>
                      <a:lnTo>
                        <a:pt x="100" y="233"/>
                      </a:lnTo>
                      <a:lnTo>
                        <a:pt x="98" y="233"/>
                      </a:lnTo>
                      <a:lnTo>
                        <a:pt x="98" y="231"/>
                      </a:lnTo>
                      <a:lnTo>
                        <a:pt x="100" y="231"/>
                      </a:lnTo>
                      <a:lnTo>
                        <a:pt x="104" y="233"/>
                      </a:lnTo>
                      <a:lnTo>
                        <a:pt x="109" y="233"/>
                      </a:lnTo>
                      <a:lnTo>
                        <a:pt x="109" y="231"/>
                      </a:lnTo>
                      <a:lnTo>
                        <a:pt x="113" y="231"/>
                      </a:lnTo>
                      <a:lnTo>
                        <a:pt x="113" y="227"/>
                      </a:lnTo>
                      <a:lnTo>
                        <a:pt x="118" y="227"/>
                      </a:lnTo>
                      <a:lnTo>
                        <a:pt x="120" y="231"/>
                      </a:lnTo>
                      <a:lnTo>
                        <a:pt x="120" y="229"/>
                      </a:lnTo>
                      <a:lnTo>
                        <a:pt x="122" y="227"/>
                      </a:lnTo>
                      <a:lnTo>
                        <a:pt x="120" y="222"/>
                      </a:lnTo>
                      <a:lnTo>
                        <a:pt x="122" y="220"/>
                      </a:lnTo>
                      <a:lnTo>
                        <a:pt x="120" y="218"/>
                      </a:lnTo>
                      <a:lnTo>
                        <a:pt x="122" y="211"/>
                      </a:lnTo>
                      <a:lnTo>
                        <a:pt x="111" y="209"/>
                      </a:lnTo>
                      <a:lnTo>
                        <a:pt x="107" y="211"/>
                      </a:lnTo>
                      <a:lnTo>
                        <a:pt x="102" y="207"/>
                      </a:lnTo>
                      <a:lnTo>
                        <a:pt x="98" y="200"/>
                      </a:lnTo>
                      <a:lnTo>
                        <a:pt x="95" y="202"/>
                      </a:lnTo>
                      <a:lnTo>
                        <a:pt x="93" y="202"/>
                      </a:lnTo>
                      <a:lnTo>
                        <a:pt x="82" y="200"/>
                      </a:lnTo>
                      <a:lnTo>
                        <a:pt x="84" y="193"/>
                      </a:lnTo>
                      <a:lnTo>
                        <a:pt x="82" y="191"/>
                      </a:lnTo>
                      <a:lnTo>
                        <a:pt x="86" y="191"/>
                      </a:lnTo>
                      <a:lnTo>
                        <a:pt x="89" y="191"/>
                      </a:lnTo>
                      <a:lnTo>
                        <a:pt x="89" y="193"/>
                      </a:lnTo>
                      <a:lnTo>
                        <a:pt x="91" y="193"/>
                      </a:lnTo>
                      <a:lnTo>
                        <a:pt x="93" y="189"/>
                      </a:lnTo>
                      <a:lnTo>
                        <a:pt x="98" y="191"/>
                      </a:lnTo>
                      <a:lnTo>
                        <a:pt x="104" y="187"/>
                      </a:lnTo>
                      <a:lnTo>
                        <a:pt x="104" y="184"/>
                      </a:lnTo>
                      <a:lnTo>
                        <a:pt x="109" y="180"/>
                      </a:lnTo>
                      <a:lnTo>
                        <a:pt x="109" y="173"/>
                      </a:lnTo>
                      <a:lnTo>
                        <a:pt x="111" y="176"/>
                      </a:lnTo>
                      <a:lnTo>
                        <a:pt x="118" y="173"/>
                      </a:lnTo>
                      <a:lnTo>
                        <a:pt x="118" y="176"/>
                      </a:lnTo>
                      <a:lnTo>
                        <a:pt x="127" y="176"/>
                      </a:lnTo>
                      <a:lnTo>
                        <a:pt x="136" y="180"/>
                      </a:lnTo>
                      <a:lnTo>
                        <a:pt x="140" y="178"/>
                      </a:lnTo>
                      <a:lnTo>
                        <a:pt x="149" y="178"/>
                      </a:lnTo>
                      <a:lnTo>
                        <a:pt x="156" y="176"/>
                      </a:lnTo>
                      <a:lnTo>
                        <a:pt x="156" y="173"/>
                      </a:lnTo>
                      <a:lnTo>
                        <a:pt x="153" y="169"/>
                      </a:lnTo>
                      <a:lnTo>
                        <a:pt x="144" y="167"/>
                      </a:lnTo>
                      <a:lnTo>
                        <a:pt x="142" y="162"/>
                      </a:lnTo>
                      <a:lnTo>
                        <a:pt x="140" y="158"/>
                      </a:lnTo>
                      <a:lnTo>
                        <a:pt x="138" y="158"/>
                      </a:lnTo>
                      <a:lnTo>
                        <a:pt x="131" y="160"/>
                      </a:lnTo>
                      <a:lnTo>
                        <a:pt x="129" y="158"/>
                      </a:lnTo>
                      <a:lnTo>
                        <a:pt x="131" y="153"/>
                      </a:lnTo>
                      <a:lnTo>
                        <a:pt x="133" y="149"/>
                      </a:lnTo>
                      <a:lnTo>
                        <a:pt x="131" y="149"/>
                      </a:lnTo>
                      <a:lnTo>
                        <a:pt x="133" y="144"/>
                      </a:lnTo>
                      <a:lnTo>
                        <a:pt x="131" y="142"/>
                      </a:lnTo>
                      <a:lnTo>
                        <a:pt x="127" y="140"/>
                      </a:lnTo>
                      <a:lnTo>
                        <a:pt x="122" y="142"/>
                      </a:lnTo>
                      <a:lnTo>
                        <a:pt x="120" y="147"/>
                      </a:lnTo>
                      <a:lnTo>
                        <a:pt x="115" y="142"/>
                      </a:lnTo>
                      <a:lnTo>
                        <a:pt x="118" y="138"/>
                      </a:lnTo>
                      <a:lnTo>
                        <a:pt x="115" y="138"/>
                      </a:lnTo>
                      <a:lnTo>
                        <a:pt x="111" y="136"/>
                      </a:lnTo>
                      <a:lnTo>
                        <a:pt x="109" y="140"/>
                      </a:lnTo>
                      <a:lnTo>
                        <a:pt x="109" y="138"/>
                      </a:lnTo>
                      <a:lnTo>
                        <a:pt x="109" y="140"/>
                      </a:lnTo>
                      <a:lnTo>
                        <a:pt x="104" y="138"/>
                      </a:lnTo>
                      <a:lnTo>
                        <a:pt x="102" y="136"/>
                      </a:lnTo>
                      <a:lnTo>
                        <a:pt x="104" y="136"/>
                      </a:lnTo>
                      <a:lnTo>
                        <a:pt x="104" y="131"/>
                      </a:lnTo>
                      <a:lnTo>
                        <a:pt x="100" y="131"/>
                      </a:lnTo>
                      <a:lnTo>
                        <a:pt x="104" y="129"/>
                      </a:lnTo>
                      <a:lnTo>
                        <a:pt x="102" y="124"/>
                      </a:lnTo>
                      <a:lnTo>
                        <a:pt x="104" y="124"/>
                      </a:lnTo>
                      <a:lnTo>
                        <a:pt x="102" y="120"/>
                      </a:lnTo>
                      <a:lnTo>
                        <a:pt x="102" y="116"/>
                      </a:lnTo>
                      <a:lnTo>
                        <a:pt x="100" y="116"/>
                      </a:lnTo>
                      <a:lnTo>
                        <a:pt x="95" y="113"/>
                      </a:lnTo>
                      <a:lnTo>
                        <a:pt x="98" y="111"/>
                      </a:lnTo>
                      <a:lnTo>
                        <a:pt x="100" y="109"/>
                      </a:lnTo>
                      <a:lnTo>
                        <a:pt x="98" y="107"/>
                      </a:lnTo>
                      <a:lnTo>
                        <a:pt x="91" y="111"/>
                      </a:lnTo>
                      <a:lnTo>
                        <a:pt x="89" y="109"/>
                      </a:lnTo>
                      <a:lnTo>
                        <a:pt x="89" y="107"/>
                      </a:lnTo>
                      <a:lnTo>
                        <a:pt x="91" y="104"/>
                      </a:lnTo>
                      <a:lnTo>
                        <a:pt x="89" y="102"/>
                      </a:lnTo>
                      <a:lnTo>
                        <a:pt x="95" y="96"/>
                      </a:lnTo>
                      <a:lnTo>
                        <a:pt x="91" y="89"/>
                      </a:lnTo>
                      <a:lnTo>
                        <a:pt x="84" y="87"/>
                      </a:lnTo>
                      <a:lnTo>
                        <a:pt x="82" y="85"/>
                      </a:lnTo>
                      <a:lnTo>
                        <a:pt x="82" y="82"/>
                      </a:lnTo>
                      <a:lnTo>
                        <a:pt x="86" y="80"/>
                      </a:lnTo>
                      <a:lnTo>
                        <a:pt x="86" y="78"/>
                      </a:lnTo>
                      <a:lnTo>
                        <a:pt x="84" y="76"/>
                      </a:lnTo>
                      <a:lnTo>
                        <a:pt x="75" y="78"/>
                      </a:lnTo>
                      <a:lnTo>
                        <a:pt x="73" y="76"/>
                      </a:lnTo>
                      <a:lnTo>
                        <a:pt x="75" y="73"/>
                      </a:lnTo>
                      <a:lnTo>
                        <a:pt x="78" y="73"/>
                      </a:lnTo>
                      <a:lnTo>
                        <a:pt x="82" y="71"/>
                      </a:lnTo>
                      <a:lnTo>
                        <a:pt x="84" y="69"/>
                      </a:lnTo>
                      <a:lnTo>
                        <a:pt x="84" y="67"/>
                      </a:lnTo>
                      <a:lnTo>
                        <a:pt x="80" y="67"/>
                      </a:lnTo>
                      <a:lnTo>
                        <a:pt x="78" y="62"/>
                      </a:lnTo>
                      <a:lnTo>
                        <a:pt x="86" y="58"/>
                      </a:lnTo>
                      <a:lnTo>
                        <a:pt x="89" y="60"/>
                      </a:lnTo>
                      <a:lnTo>
                        <a:pt x="93" y="58"/>
                      </a:lnTo>
                      <a:lnTo>
                        <a:pt x="93" y="60"/>
                      </a:lnTo>
                      <a:lnTo>
                        <a:pt x="98" y="58"/>
                      </a:lnTo>
                      <a:lnTo>
                        <a:pt x="102" y="60"/>
                      </a:lnTo>
                      <a:lnTo>
                        <a:pt x="104" y="60"/>
                      </a:lnTo>
                      <a:lnTo>
                        <a:pt x="107" y="53"/>
                      </a:lnTo>
                      <a:lnTo>
                        <a:pt x="111" y="53"/>
                      </a:lnTo>
                      <a:lnTo>
                        <a:pt x="111" y="49"/>
                      </a:lnTo>
                      <a:lnTo>
                        <a:pt x="113" y="49"/>
                      </a:lnTo>
                      <a:close/>
                      <a:moveTo>
                        <a:pt x="563" y="0"/>
                      </a:moveTo>
                      <a:lnTo>
                        <a:pt x="561" y="2"/>
                      </a:lnTo>
                      <a:lnTo>
                        <a:pt x="563" y="0"/>
                      </a:lnTo>
                      <a:close/>
                      <a:moveTo>
                        <a:pt x="563" y="0"/>
                      </a:moveTo>
                      <a:lnTo>
                        <a:pt x="563" y="2"/>
                      </a:lnTo>
                      <a:lnTo>
                        <a:pt x="563" y="0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2" name="Freeform 681"/>
                <p:cNvSpPr>
                  <a:spLocks/>
                </p:cNvSpPr>
                <p:nvPr/>
              </p:nvSpPr>
              <p:spPr bwMode="auto">
                <a:xfrm>
                  <a:off x="2527" y="999"/>
                  <a:ext cx="20" cy="20"/>
                </a:xfrm>
                <a:custGeom>
                  <a:avLst/>
                  <a:gdLst>
                    <a:gd name="T0" fmla="*/ 16 w 20"/>
                    <a:gd name="T1" fmla="*/ 18 h 20"/>
                    <a:gd name="T2" fmla="*/ 13 w 20"/>
                    <a:gd name="T3" fmla="*/ 20 h 20"/>
                    <a:gd name="T4" fmla="*/ 4 w 20"/>
                    <a:gd name="T5" fmla="*/ 16 h 20"/>
                    <a:gd name="T6" fmla="*/ 4 w 20"/>
                    <a:gd name="T7" fmla="*/ 14 h 20"/>
                    <a:gd name="T8" fmla="*/ 2 w 20"/>
                    <a:gd name="T9" fmla="*/ 14 h 20"/>
                    <a:gd name="T10" fmla="*/ 2 w 20"/>
                    <a:gd name="T11" fmla="*/ 11 h 20"/>
                    <a:gd name="T12" fmla="*/ 0 w 20"/>
                    <a:gd name="T13" fmla="*/ 9 h 20"/>
                    <a:gd name="T14" fmla="*/ 0 w 20"/>
                    <a:gd name="T15" fmla="*/ 9 h 20"/>
                    <a:gd name="T16" fmla="*/ 0 w 20"/>
                    <a:gd name="T17" fmla="*/ 7 h 20"/>
                    <a:gd name="T18" fmla="*/ 4 w 20"/>
                    <a:gd name="T19" fmla="*/ 5 h 20"/>
                    <a:gd name="T20" fmla="*/ 7 w 20"/>
                    <a:gd name="T21" fmla="*/ 3 h 20"/>
                    <a:gd name="T22" fmla="*/ 9 w 20"/>
                    <a:gd name="T23" fmla="*/ 0 h 20"/>
                    <a:gd name="T24" fmla="*/ 11 w 20"/>
                    <a:gd name="T25" fmla="*/ 3 h 20"/>
                    <a:gd name="T26" fmla="*/ 11 w 20"/>
                    <a:gd name="T27" fmla="*/ 5 h 20"/>
                    <a:gd name="T28" fmla="*/ 11 w 20"/>
                    <a:gd name="T29" fmla="*/ 5 h 20"/>
                    <a:gd name="T30" fmla="*/ 13 w 20"/>
                    <a:gd name="T31" fmla="*/ 3 h 20"/>
                    <a:gd name="T32" fmla="*/ 16 w 20"/>
                    <a:gd name="T33" fmla="*/ 5 h 20"/>
                    <a:gd name="T34" fmla="*/ 13 w 20"/>
                    <a:gd name="T35" fmla="*/ 5 h 20"/>
                    <a:gd name="T36" fmla="*/ 18 w 20"/>
                    <a:gd name="T37" fmla="*/ 7 h 20"/>
                    <a:gd name="T38" fmla="*/ 18 w 20"/>
                    <a:gd name="T39" fmla="*/ 9 h 20"/>
                    <a:gd name="T40" fmla="*/ 20 w 20"/>
                    <a:gd name="T41" fmla="*/ 14 h 20"/>
                    <a:gd name="T42" fmla="*/ 18 w 20"/>
                    <a:gd name="T43" fmla="*/ 18 h 20"/>
                    <a:gd name="T44" fmla="*/ 16 w 20"/>
                    <a:gd name="T45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0" h="20">
                      <a:moveTo>
                        <a:pt x="16" y="18"/>
                      </a:moveTo>
                      <a:lnTo>
                        <a:pt x="13" y="20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4" y="5"/>
                      </a:lnTo>
                      <a:lnTo>
                        <a:pt x="7" y="3"/>
                      </a:lnTo>
                      <a:lnTo>
                        <a:pt x="9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3" y="3"/>
                      </a:lnTo>
                      <a:lnTo>
                        <a:pt x="16" y="5"/>
                      </a:lnTo>
                      <a:lnTo>
                        <a:pt x="13" y="5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20" y="14"/>
                      </a:lnTo>
                      <a:lnTo>
                        <a:pt x="18" y="18"/>
                      </a:lnTo>
                      <a:lnTo>
                        <a:pt x="16" y="1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3" name="Freeform 682"/>
                <p:cNvSpPr>
                  <a:spLocks/>
                </p:cNvSpPr>
                <p:nvPr/>
              </p:nvSpPr>
              <p:spPr bwMode="auto">
                <a:xfrm>
                  <a:off x="3033" y="1954"/>
                  <a:ext cx="594" cy="900"/>
                </a:xfrm>
                <a:custGeom>
                  <a:avLst/>
                  <a:gdLst>
                    <a:gd name="T0" fmla="*/ 476 w 594"/>
                    <a:gd name="T1" fmla="*/ 31 h 900"/>
                    <a:gd name="T2" fmla="*/ 505 w 594"/>
                    <a:gd name="T3" fmla="*/ 71 h 900"/>
                    <a:gd name="T4" fmla="*/ 534 w 594"/>
                    <a:gd name="T5" fmla="*/ 105 h 900"/>
                    <a:gd name="T6" fmla="*/ 550 w 594"/>
                    <a:gd name="T7" fmla="*/ 142 h 900"/>
                    <a:gd name="T8" fmla="*/ 590 w 594"/>
                    <a:gd name="T9" fmla="*/ 160 h 900"/>
                    <a:gd name="T10" fmla="*/ 570 w 594"/>
                    <a:gd name="T11" fmla="*/ 196 h 900"/>
                    <a:gd name="T12" fmla="*/ 534 w 594"/>
                    <a:gd name="T13" fmla="*/ 229 h 900"/>
                    <a:gd name="T14" fmla="*/ 494 w 594"/>
                    <a:gd name="T15" fmla="*/ 265 h 900"/>
                    <a:gd name="T16" fmla="*/ 481 w 594"/>
                    <a:gd name="T17" fmla="*/ 313 h 900"/>
                    <a:gd name="T18" fmla="*/ 465 w 594"/>
                    <a:gd name="T19" fmla="*/ 338 h 900"/>
                    <a:gd name="T20" fmla="*/ 450 w 594"/>
                    <a:gd name="T21" fmla="*/ 356 h 900"/>
                    <a:gd name="T22" fmla="*/ 434 w 594"/>
                    <a:gd name="T23" fmla="*/ 405 h 900"/>
                    <a:gd name="T24" fmla="*/ 385 w 594"/>
                    <a:gd name="T25" fmla="*/ 420 h 900"/>
                    <a:gd name="T26" fmla="*/ 340 w 594"/>
                    <a:gd name="T27" fmla="*/ 438 h 900"/>
                    <a:gd name="T28" fmla="*/ 300 w 594"/>
                    <a:gd name="T29" fmla="*/ 482 h 900"/>
                    <a:gd name="T30" fmla="*/ 311 w 594"/>
                    <a:gd name="T31" fmla="*/ 518 h 900"/>
                    <a:gd name="T32" fmla="*/ 311 w 594"/>
                    <a:gd name="T33" fmla="*/ 556 h 900"/>
                    <a:gd name="T34" fmla="*/ 354 w 594"/>
                    <a:gd name="T35" fmla="*/ 587 h 900"/>
                    <a:gd name="T36" fmla="*/ 334 w 594"/>
                    <a:gd name="T37" fmla="*/ 604 h 900"/>
                    <a:gd name="T38" fmla="*/ 294 w 594"/>
                    <a:gd name="T39" fmla="*/ 602 h 900"/>
                    <a:gd name="T40" fmla="*/ 254 w 594"/>
                    <a:gd name="T41" fmla="*/ 578 h 900"/>
                    <a:gd name="T42" fmla="*/ 260 w 594"/>
                    <a:gd name="T43" fmla="*/ 615 h 900"/>
                    <a:gd name="T44" fmla="*/ 267 w 594"/>
                    <a:gd name="T45" fmla="*/ 662 h 900"/>
                    <a:gd name="T46" fmla="*/ 274 w 594"/>
                    <a:gd name="T47" fmla="*/ 695 h 900"/>
                    <a:gd name="T48" fmla="*/ 280 w 594"/>
                    <a:gd name="T49" fmla="*/ 713 h 900"/>
                    <a:gd name="T50" fmla="*/ 274 w 594"/>
                    <a:gd name="T51" fmla="*/ 760 h 900"/>
                    <a:gd name="T52" fmla="*/ 236 w 594"/>
                    <a:gd name="T53" fmla="*/ 778 h 900"/>
                    <a:gd name="T54" fmla="*/ 216 w 594"/>
                    <a:gd name="T55" fmla="*/ 820 h 900"/>
                    <a:gd name="T56" fmla="*/ 171 w 594"/>
                    <a:gd name="T57" fmla="*/ 889 h 900"/>
                    <a:gd name="T58" fmla="*/ 115 w 594"/>
                    <a:gd name="T59" fmla="*/ 900 h 900"/>
                    <a:gd name="T60" fmla="*/ 86 w 594"/>
                    <a:gd name="T61" fmla="*/ 842 h 900"/>
                    <a:gd name="T62" fmla="*/ 69 w 594"/>
                    <a:gd name="T63" fmla="*/ 815 h 900"/>
                    <a:gd name="T64" fmla="*/ 17 w 594"/>
                    <a:gd name="T65" fmla="*/ 784 h 900"/>
                    <a:gd name="T66" fmla="*/ 6 w 594"/>
                    <a:gd name="T67" fmla="*/ 720 h 900"/>
                    <a:gd name="T68" fmla="*/ 46 w 594"/>
                    <a:gd name="T69" fmla="*/ 671 h 900"/>
                    <a:gd name="T70" fmla="*/ 91 w 594"/>
                    <a:gd name="T71" fmla="*/ 664 h 900"/>
                    <a:gd name="T72" fmla="*/ 49 w 594"/>
                    <a:gd name="T73" fmla="*/ 622 h 900"/>
                    <a:gd name="T74" fmla="*/ 31 w 594"/>
                    <a:gd name="T75" fmla="*/ 609 h 900"/>
                    <a:gd name="T76" fmla="*/ 42 w 594"/>
                    <a:gd name="T77" fmla="*/ 584 h 900"/>
                    <a:gd name="T78" fmla="*/ 22 w 594"/>
                    <a:gd name="T79" fmla="*/ 551 h 900"/>
                    <a:gd name="T80" fmla="*/ 53 w 594"/>
                    <a:gd name="T81" fmla="*/ 500 h 900"/>
                    <a:gd name="T82" fmla="*/ 46 w 594"/>
                    <a:gd name="T83" fmla="*/ 469 h 900"/>
                    <a:gd name="T84" fmla="*/ 40 w 594"/>
                    <a:gd name="T85" fmla="*/ 413 h 900"/>
                    <a:gd name="T86" fmla="*/ 71 w 594"/>
                    <a:gd name="T87" fmla="*/ 367 h 900"/>
                    <a:gd name="T88" fmla="*/ 86 w 594"/>
                    <a:gd name="T89" fmla="*/ 325 h 900"/>
                    <a:gd name="T90" fmla="*/ 102 w 594"/>
                    <a:gd name="T91" fmla="*/ 285 h 900"/>
                    <a:gd name="T92" fmla="*/ 113 w 594"/>
                    <a:gd name="T93" fmla="*/ 273 h 900"/>
                    <a:gd name="T94" fmla="*/ 133 w 594"/>
                    <a:gd name="T95" fmla="*/ 231 h 900"/>
                    <a:gd name="T96" fmla="*/ 164 w 594"/>
                    <a:gd name="T97" fmla="*/ 236 h 900"/>
                    <a:gd name="T98" fmla="*/ 189 w 594"/>
                    <a:gd name="T99" fmla="*/ 225 h 900"/>
                    <a:gd name="T100" fmla="*/ 218 w 594"/>
                    <a:gd name="T101" fmla="*/ 205 h 900"/>
                    <a:gd name="T102" fmla="*/ 240 w 594"/>
                    <a:gd name="T103" fmla="*/ 151 h 900"/>
                    <a:gd name="T104" fmla="*/ 276 w 594"/>
                    <a:gd name="T105" fmla="*/ 118 h 900"/>
                    <a:gd name="T106" fmla="*/ 249 w 594"/>
                    <a:gd name="T107" fmla="*/ 98 h 900"/>
                    <a:gd name="T108" fmla="*/ 209 w 594"/>
                    <a:gd name="T109" fmla="*/ 82 h 900"/>
                    <a:gd name="T110" fmla="*/ 207 w 594"/>
                    <a:gd name="T111" fmla="*/ 54 h 900"/>
                    <a:gd name="T112" fmla="*/ 205 w 594"/>
                    <a:gd name="T113" fmla="*/ 25 h 900"/>
                    <a:gd name="T114" fmla="*/ 245 w 594"/>
                    <a:gd name="T115" fmla="*/ 36 h 900"/>
                    <a:gd name="T116" fmla="*/ 305 w 594"/>
                    <a:gd name="T117" fmla="*/ 43 h 900"/>
                    <a:gd name="T118" fmla="*/ 345 w 594"/>
                    <a:gd name="T119" fmla="*/ 29 h 900"/>
                    <a:gd name="T120" fmla="*/ 414 w 594"/>
                    <a:gd name="T121" fmla="*/ 31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94" h="900">
                      <a:moveTo>
                        <a:pt x="441" y="0"/>
                      </a:moveTo>
                      <a:lnTo>
                        <a:pt x="450" y="0"/>
                      </a:lnTo>
                      <a:lnTo>
                        <a:pt x="452" y="3"/>
                      </a:lnTo>
                      <a:lnTo>
                        <a:pt x="456" y="3"/>
                      </a:lnTo>
                      <a:lnTo>
                        <a:pt x="456" y="7"/>
                      </a:lnTo>
                      <a:lnTo>
                        <a:pt x="458" y="9"/>
                      </a:lnTo>
                      <a:lnTo>
                        <a:pt x="467" y="11"/>
                      </a:lnTo>
                      <a:lnTo>
                        <a:pt x="470" y="14"/>
                      </a:lnTo>
                      <a:lnTo>
                        <a:pt x="467" y="16"/>
                      </a:lnTo>
                      <a:lnTo>
                        <a:pt x="467" y="18"/>
                      </a:lnTo>
                      <a:lnTo>
                        <a:pt x="472" y="25"/>
                      </a:lnTo>
                      <a:lnTo>
                        <a:pt x="472" y="29"/>
                      </a:lnTo>
                      <a:lnTo>
                        <a:pt x="476" y="31"/>
                      </a:lnTo>
                      <a:lnTo>
                        <a:pt x="474" y="34"/>
                      </a:lnTo>
                      <a:lnTo>
                        <a:pt x="487" y="36"/>
                      </a:lnTo>
                      <a:lnTo>
                        <a:pt x="490" y="40"/>
                      </a:lnTo>
                      <a:lnTo>
                        <a:pt x="494" y="40"/>
                      </a:lnTo>
                      <a:lnTo>
                        <a:pt x="496" y="47"/>
                      </a:lnTo>
                      <a:lnTo>
                        <a:pt x="499" y="49"/>
                      </a:lnTo>
                      <a:lnTo>
                        <a:pt x="501" y="56"/>
                      </a:lnTo>
                      <a:lnTo>
                        <a:pt x="496" y="60"/>
                      </a:lnTo>
                      <a:lnTo>
                        <a:pt x="503" y="65"/>
                      </a:lnTo>
                      <a:lnTo>
                        <a:pt x="501" y="67"/>
                      </a:lnTo>
                      <a:lnTo>
                        <a:pt x="501" y="69"/>
                      </a:lnTo>
                      <a:lnTo>
                        <a:pt x="505" y="69"/>
                      </a:lnTo>
                      <a:lnTo>
                        <a:pt x="505" y="71"/>
                      </a:lnTo>
                      <a:lnTo>
                        <a:pt x="510" y="74"/>
                      </a:lnTo>
                      <a:lnTo>
                        <a:pt x="527" y="78"/>
                      </a:lnTo>
                      <a:lnTo>
                        <a:pt x="527" y="74"/>
                      </a:lnTo>
                      <a:lnTo>
                        <a:pt x="530" y="69"/>
                      </a:lnTo>
                      <a:lnTo>
                        <a:pt x="539" y="67"/>
                      </a:lnTo>
                      <a:lnTo>
                        <a:pt x="539" y="69"/>
                      </a:lnTo>
                      <a:lnTo>
                        <a:pt x="541" y="74"/>
                      </a:lnTo>
                      <a:lnTo>
                        <a:pt x="541" y="80"/>
                      </a:lnTo>
                      <a:lnTo>
                        <a:pt x="539" y="87"/>
                      </a:lnTo>
                      <a:lnTo>
                        <a:pt x="534" y="94"/>
                      </a:lnTo>
                      <a:lnTo>
                        <a:pt x="534" y="96"/>
                      </a:lnTo>
                      <a:lnTo>
                        <a:pt x="532" y="102"/>
                      </a:lnTo>
                      <a:lnTo>
                        <a:pt x="534" y="105"/>
                      </a:lnTo>
                      <a:lnTo>
                        <a:pt x="539" y="107"/>
                      </a:lnTo>
                      <a:lnTo>
                        <a:pt x="541" y="105"/>
                      </a:lnTo>
                      <a:lnTo>
                        <a:pt x="543" y="105"/>
                      </a:lnTo>
                      <a:lnTo>
                        <a:pt x="545" y="107"/>
                      </a:lnTo>
                      <a:lnTo>
                        <a:pt x="548" y="111"/>
                      </a:lnTo>
                      <a:lnTo>
                        <a:pt x="545" y="114"/>
                      </a:lnTo>
                      <a:lnTo>
                        <a:pt x="548" y="116"/>
                      </a:lnTo>
                      <a:lnTo>
                        <a:pt x="545" y="122"/>
                      </a:lnTo>
                      <a:lnTo>
                        <a:pt x="545" y="129"/>
                      </a:lnTo>
                      <a:lnTo>
                        <a:pt x="543" y="134"/>
                      </a:lnTo>
                      <a:lnTo>
                        <a:pt x="543" y="138"/>
                      </a:lnTo>
                      <a:lnTo>
                        <a:pt x="548" y="142"/>
                      </a:lnTo>
                      <a:lnTo>
                        <a:pt x="550" y="142"/>
                      </a:lnTo>
                      <a:lnTo>
                        <a:pt x="556" y="147"/>
                      </a:lnTo>
                      <a:lnTo>
                        <a:pt x="556" y="151"/>
                      </a:lnTo>
                      <a:lnTo>
                        <a:pt x="559" y="162"/>
                      </a:lnTo>
                      <a:lnTo>
                        <a:pt x="561" y="162"/>
                      </a:lnTo>
                      <a:lnTo>
                        <a:pt x="563" y="154"/>
                      </a:lnTo>
                      <a:lnTo>
                        <a:pt x="565" y="154"/>
                      </a:lnTo>
                      <a:lnTo>
                        <a:pt x="570" y="160"/>
                      </a:lnTo>
                      <a:lnTo>
                        <a:pt x="572" y="160"/>
                      </a:lnTo>
                      <a:lnTo>
                        <a:pt x="574" y="162"/>
                      </a:lnTo>
                      <a:lnTo>
                        <a:pt x="577" y="158"/>
                      </a:lnTo>
                      <a:lnTo>
                        <a:pt x="577" y="162"/>
                      </a:lnTo>
                      <a:lnTo>
                        <a:pt x="583" y="160"/>
                      </a:lnTo>
                      <a:lnTo>
                        <a:pt x="590" y="160"/>
                      </a:lnTo>
                      <a:lnTo>
                        <a:pt x="594" y="167"/>
                      </a:lnTo>
                      <a:lnTo>
                        <a:pt x="592" y="169"/>
                      </a:lnTo>
                      <a:lnTo>
                        <a:pt x="590" y="171"/>
                      </a:lnTo>
                      <a:lnTo>
                        <a:pt x="592" y="174"/>
                      </a:lnTo>
                      <a:lnTo>
                        <a:pt x="592" y="176"/>
                      </a:lnTo>
                      <a:lnTo>
                        <a:pt x="590" y="176"/>
                      </a:lnTo>
                      <a:lnTo>
                        <a:pt x="585" y="178"/>
                      </a:lnTo>
                      <a:lnTo>
                        <a:pt x="583" y="180"/>
                      </a:lnTo>
                      <a:lnTo>
                        <a:pt x="583" y="187"/>
                      </a:lnTo>
                      <a:lnTo>
                        <a:pt x="579" y="187"/>
                      </a:lnTo>
                      <a:lnTo>
                        <a:pt x="579" y="191"/>
                      </a:lnTo>
                      <a:lnTo>
                        <a:pt x="574" y="191"/>
                      </a:lnTo>
                      <a:lnTo>
                        <a:pt x="570" y="196"/>
                      </a:lnTo>
                      <a:lnTo>
                        <a:pt x="572" y="202"/>
                      </a:lnTo>
                      <a:lnTo>
                        <a:pt x="570" y="205"/>
                      </a:lnTo>
                      <a:lnTo>
                        <a:pt x="565" y="205"/>
                      </a:lnTo>
                      <a:lnTo>
                        <a:pt x="559" y="209"/>
                      </a:lnTo>
                      <a:lnTo>
                        <a:pt x="550" y="209"/>
                      </a:lnTo>
                      <a:lnTo>
                        <a:pt x="545" y="216"/>
                      </a:lnTo>
                      <a:lnTo>
                        <a:pt x="541" y="216"/>
                      </a:lnTo>
                      <a:lnTo>
                        <a:pt x="539" y="218"/>
                      </a:lnTo>
                      <a:lnTo>
                        <a:pt x="539" y="222"/>
                      </a:lnTo>
                      <a:lnTo>
                        <a:pt x="539" y="225"/>
                      </a:lnTo>
                      <a:lnTo>
                        <a:pt x="536" y="225"/>
                      </a:lnTo>
                      <a:lnTo>
                        <a:pt x="534" y="225"/>
                      </a:lnTo>
                      <a:lnTo>
                        <a:pt x="534" y="229"/>
                      </a:lnTo>
                      <a:lnTo>
                        <a:pt x="543" y="234"/>
                      </a:lnTo>
                      <a:lnTo>
                        <a:pt x="543" y="238"/>
                      </a:lnTo>
                      <a:lnTo>
                        <a:pt x="541" y="240"/>
                      </a:lnTo>
                      <a:lnTo>
                        <a:pt x="539" y="247"/>
                      </a:lnTo>
                      <a:lnTo>
                        <a:pt x="534" y="249"/>
                      </a:lnTo>
                      <a:lnTo>
                        <a:pt x="525" y="249"/>
                      </a:lnTo>
                      <a:lnTo>
                        <a:pt x="523" y="251"/>
                      </a:lnTo>
                      <a:lnTo>
                        <a:pt x="519" y="251"/>
                      </a:lnTo>
                      <a:lnTo>
                        <a:pt x="512" y="253"/>
                      </a:lnTo>
                      <a:lnTo>
                        <a:pt x="512" y="258"/>
                      </a:lnTo>
                      <a:lnTo>
                        <a:pt x="507" y="258"/>
                      </a:lnTo>
                      <a:lnTo>
                        <a:pt x="503" y="265"/>
                      </a:lnTo>
                      <a:lnTo>
                        <a:pt x="494" y="265"/>
                      </a:lnTo>
                      <a:lnTo>
                        <a:pt x="487" y="269"/>
                      </a:lnTo>
                      <a:lnTo>
                        <a:pt x="483" y="271"/>
                      </a:lnTo>
                      <a:lnTo>
                        <a:pt x="481" y="278"/>
                      </a:lnTo>
                      <a:lnTo>
                        <a:pt x="474" y="287"/>
                      </a:lnTo>
                      <a:lnTo>
                        <a:pt x="481" y="291"/>
                      </a:lnTo>
                      <a:lnTo>
                        <a:pt x="478" y="291"/>
                      </a:lnTo>
                      <a:lnTo>
                        <a:pt x="472" y="291"/>
                      </a:lnTo>
                      <a:lnTo>
                        <a:pt x="472" y="296"/>
                      </a:lnTo>
                      <a:lnTo>
                        <a:pt x="474" y="300"/>
                      </a:lnTo>
                      <a:lnTo>
                        <a:pt x="472" y="305"/>
                      </a:lnTo>
                      <a:lnTo>
                        <a:pt x="474" y="309"/>
                      </a:lnTo>
                      <a:lnTo>
                        <a:pt x="478" y="311"/>
                      </a:lnTo>
                      <a:lnTo>
                        <a:pt x="481" y="313"/>
                      </a:lnTo>
                      <a:lnTo>
                        <a:pt x="478" y="316"/>
                      </a:lnTo>
                      <a:lnTo>
                        <a:pt x="476" y="318"/>
                      </a:lnTo>
                      <a:lnTo>
                        <a:pt x="478" y="322"/>
                      </a:lnTo>
                      <a:lnTo>
                        <a:pt x="476" y="325"/>
                      </a:lnTo>
                      <a:lnTo>
                        <a:pt x="472" y="325"/>
                      </a:lnTo>
                      <a:lnTo>
                        <a:pt x="472" y="329"/>
                      </a:lnTo>
                      <a:lnTo>
                        <a:pt x="467" y="329"/>
                      </a:lnTo>
                      <a:lnTo>
                        <a:pt x="465" y="327"/>
                      </a:lnTo>
                      <a:lnTo>
                        <a:pt x="465" y="329"/>
                      </a:lnTo>
                      <a:lnTo>
                        <a:pt x="461" y="331"/>
                      </a:lnTo>
                      <a:lnTo>
                        <a:pt x="463" y="333"/>
                      </a:lnTo>
                      <a:lnTo>
                        <a:pt x="463" y="336"/>
                      </a:lnTo>
                      <a:lnTo>
                        <a:pt x="465" y="338"/>
                      </a:lnTo>
                      <a:lnTo>
                        <a:pt x="461" y="345"/>
                      </a:lnTo>
                      <a:lnTo>
                        <a:pt x="456" y="345"/>
                      </a:lnTo>
                      <a:lnTo>
                        <a:pt x="454" y="347"/>
                      </a:lnTo>
                      <a:lnTo>
                        <a:pt x="458" y="349"/>
                      </a:lnTo>
                      <a:lnTo>
                        <a:pt x="463" y="351"/>
                      </a:lnTo>
                      <a:lnTo>
                        <a:pt x="465" y="353"/>
                      </a:lnTo>
                      <a:lnTo>
                        <a:pt x="463" y="353"/>
                      </a:lnTo>
                      <a:lnTo>
                        <a:pt x="461" y="356"/>
                      </a:lnTo>
                      <a:lnTo>
                        <a:pt x="458" y="356"/>
                      </a:lnTo>
                      <a:lnTo>
                        <a:pt x="458" y="353"/>
                      </a:lnTo>
                      <a:lnTo>
                        <a:pt x="458" y="351"/>
                      </a:lnTo>
                      <a:lnTo>
                        <a:pt x="458" y="349"/>
                      </a:lnTo>
                      <a:lnTo>
                        <a:pt x="450" y="356"/>
                      </a:lnTo>
                      <a:lnTo>
                        <a:pt x="447" y="360"/>
                      </a:lnTo>
                      <a:lnTo>
                        <a:pt x="447" y="365"/>
                      </a:lnTo>
                      <a:lnTo>
                        <a:pt x="443" y="371"/>
                      </a:lnTo>
                      <a:lnTo>
                        <a:pt x="445" y="380"/>
                      </a:lnTo>
                      <a:lnTo>
                        <a:pt x="447" y="380"/>
                      </a:lnTo>
                      <a:lnTo>
                        <a:pt x="452" y="385"/>
                      </a:lnTo>
                      <a:lnTo>
                        <a:pt x="452" y="391"/>
                      </a:lnTo>
                      <a:lnTo>
                        <a:pt x="452" y="393"/>
                      </a:lnTo>
                      <a:lnTo>
                        <a:pt x="450" y="393"/>
                      </a:lnTo>
                      <a:lnTo>
                        <a:pt x="434" y="389"/>
                      </a:lnTo>
                      <a:lnTo>
                        <a:pt x="432" y="398"/>
                      </a:lnTo>
                      <a:lnTo>
                        <a:pt x="434" y="402"/>
                      </a:lnTo>
                      <a:lnTo>
                        <a:pt x="434" y="405"/>
                      </a:lnTo>
                      <a:lnTo>
                        <a:pt x="429" y="402"/>
                      </a:lnTo>
                      <a:lnTo>
                        <a:pt x="425" y="405"/>
                      </a:lnTo>
                      <a:lnTo>
                        <a:pt x="427" y="411"/>
                      </a:lnTo>
                      <a:lnTo>
                        <a:pt x="423" y="422"/>
                      </a:lnTo>
                      <a:lnTo>
                        <a:pt x="418" y="424"/>
                      </a:lnTo>
                      <a:lnTo>
                        <a:pt x="412" y="429"/>
                      </a:lnTo>
                      <a:lnTo>
                        <a:pt x="401" y="424"/>
                      </a:lnTo>
                      <a:lnTo>
                        <a:pt x="394" y="420"/>
                      </a:lnTo>
                      <a:lnTo>
                        <a:pt x="392" y="422"/>
                      </a:lnTo>
                      <a:lnTo>
                        <a:pt x="392" y="420"/>
                      </a:lnTo>
                      <a:lnTo>
                        <a:pt x="389" y="420"/>
                      </a:lnTo>
                      <a:lnTo>
                        <a:pt x="389" y="418"/>
                      </a:lnTo>
                      <a:lnTo>
                        <a:pt x="385" y="420"/>
                      </a:lnTo>
                      <a:lnTo>
                        <a:pt x="380" y="420"/>
                      </a:lnTo>
                      <a:lnTo>
                        <a:pt x="378" y="422"/>
                      </a:lnTo>
                      <a:lnTo>
                        <a:pt x="376" y="420"/>
                      </a:lnTo>
                      <a:lnTo>
                        <a:pt x="367" y="420"/>
                      </a:lnTo>
                      <a:lnTo>
                        <a:pt x="365" y="422"/>
                      </a:lnTo>
                      <a:lnTo>
                        <a:pt x="360" y="420"/>
                      </a:lnTo>
                      <a:lnTo>
                        <a:pt x="343" y="422"/>
                      </a:lnTo>
                      <a:lnTo>
                        <a:pt x="345" y="424"/>
                      </a:lnTo>
                      <a:lnTo>
                        <a:pt x="343" y="427"/>
                      </a:lnTo>
                      <a:lnTo>
                        <a:pt x="345" y="429"/>
                      </a:lnTo>
                      <a:lnTo>
                        <a:pt x="340" y="431"/>
                      </a:lnTo>
                      <a:lnTo>
                        <a:pt x="338" y="433"/>
                      </a:lnTo>
                      <a:lnTo>
                        <a:pt x="340" y="438"/>
                      </a:lnTo>
                      <a:lnTo>
                        <a:pt x="331" y="451"/>
                      </a:lnTo>
                      <a:lnTo>
                        <a:pt x="320" y="456"/>
                      </a:lnTo>
                      <a:lnTo>
                        <a:pt x="320" y="462"/>
                      </a:lnTo>
                      <a:lnTo>
                        <a:pt x="318" y="467"/>
                      </a:lnTo>
                      <a:lnTo>
                        <a:pt x="311" y="467"/>
                      </a:lnTo>
                      <a:lnTo>
                        <a:pt x="309" y="467"/>
                      </a:lnTo>
                      <a:lnTo>
                        <a:pt x="309" y="462"/>
                      </a:lnTo>
                      <a:lnTo>
                        <a:pt x="307" y="460"/>
                      </a:lnTo>
                      <a:lnTo>
                        <a:pt x="303" y="462"/>
                      </a:lnTo>
                      <a:lnTo>
                        <a:pt x="303" y="460"/>
                      </a:lnTo>
                      <a:lnTo>
                        <a:pt x="300" y="464"/>
                      </a:lnTo>
                      <a:lnTo>
                        <a:pt x="300" y="478"/>
                      </a:lnTo>
                      <a:lnTo>
                        <a:pt x="300" y="482"/>
                      </a:lnTo>
                      <a:lnTo>
                        <a:pt x="303" y="482"/>
                      </a:lnTo>
                      <a:lnTo>
                        <a:pt x="300" y="484"/>
                      </a:lnTo>
                      <a:lnTo>
                        <a:pt x="305" y="491"/>
                      </a:lnTo>
                      <a:lnTo>
                        <a:pt x="305" y="496"/>
                      </a:lnTo>
                      <a:lnTo>
                        <a:pt x="303" y="500"/>
                      </a:lnTo>
                      <a:lnTo>
                        <a:pt x="300" y="500"/>
                      </a:lnTo>
                      <a:lnTo>
                        <a:pt x="300" y="504"/>
                      </a:lnTo>
                      <a:lnTo>
                        <a:pt x="298" y="507"/>
                      </a:lnTo>
                      <a:lnTo>
                        <a:pt x="303" y="511"/>
                      </a:lnTo>
                      <a:lnTo>
                        <a:pt x="307" y="513"/>
                      </a:lnTo>
                      <a:lnTo>
                        <a:pt x="307" y="520"/>
                      </a:lnTo>
                      <a:lnTo>
                        <a:pt x="309" y="520"/>
                      </a:lnTo>
                      <a:lnTo>
                        <a:pt x="311" y="518"/>
                      </a:lnTo>
                      <a:lnTo>
                        <a:pt x="311" y="520"/>
                      </a:lnTo>
                      <a:lnTo>
                        <a:pt x="311" y="522"/>
                      </a:lnTo>
                      <a:lnTo>
                        <a:pt x="314" y="524"/>
                      </a:lnTo>
                      <a:lnTo>
                        <a:pt x="314" y="527"/>
                      </a:lnTo>
                      <a:lnTo>
                        <a:pt x="311" y="527"/>
                      </a:lnTo>
                      <a:lnTo>
                        <a:pt x="311" y="531"/>
                      </a:lnTo>
                      <a:lnTo>
                        <a:pt x="309" y="538"/>
                      </a:lnTo>
                      <a:lnTo>
                        <a:pt x="311" y="540"/>
                      </a:lnTo>
                      <a:lnTo>
                        <a:pt x="314" y="544"/>
                      </a:lnTo>
                      <a:lnTo>
                        <a:pt x="309" y="547"/>
                      </a:lnTo>
                      <a:lnTo>
                        <a:pt x="311" y="551"/>
                      </a:lnTo>
                      <a:lnTo>
                        <a:pt x="309" y="551"/>
                      </a:lnTo>
                      <a:lnTo>
                        <a:pt x="311" y="556"/>
                      </a:lnTo>
                      <a:lnTo>
                        <a:pt x="309" y="560"/>
                      </a:lnTo>
                      <a:lnTo>
                        <a:pt x="307" y="562"/>
                      </a:lnTo>
                      <a:lnTo>
                        <a:pt x="307" y="564"/>
                      </a:lnTo>
                      <a:lnTo>
                        <a:pt x="307" y="569"/>
                      </a:lnTo>
                      <a:lnTo>
                        <a:pt x="307" y="576"/>
                      </a:lnTo>
                      <a:lnTo>
                        <a:pt x="309" y="578"/>
                      </a:lnTo>
                      <a:lnTo>
                        <a:pt x="318" y="580"/>
                      </a:lnTo>
                      <a:lnTo>
                        <a:pt x="325" y="582"/>
                      </a:lnTo>
                      <a:lnTo>
                        <a:pt x="329" y="582"/>
                      </a:lnTo>
                      <a:lnTo>
                        <a:pt x="338" y="587"/>
                      </a:lnTo>
                      <a:lnTo>
                        <a:pt x="340" y="587"/>
                      </a:lnTo>
                      <a:lnTo>
                        <a:pt x="343" y="584"/>
                      </a:lnTo>
                      <a:lnTo>
                        <a:pt x="354" y="587"/>
                      </a:lnTo>
                      <a:lnTo>
                        <a:pt x="354" y="593"/>
                      </a:lnTo>
                      <a:lnTo>
                        <a:pt x="352" y="600"/>
                      </a:lnTo>
                      <a:lnTo>
                        <a:pt x="354" y="604"/>
                      </a:lnTo>
                      <a:lnTo>
                        <a:pt x="354" y="607"/>
                      </a:lnTo>
                      <a:lnTo>
                        <a:pt x="352" y="609"/>
                      </a:lnTo>
                      <a:lnTo>
                        <a:pt x="345" y="609"/>
                      </a:lnTo>
                      <a:lnTo>
                        <a:pt x="340" y="615"/>
                      </a:lnTo>
                      <a:lnTo>
                        <a:pt x="336" y="618"/>
                      </a:lnTo>
                      <a:lnTo>
                        <a:pt x="334" y="618"/>
                      </a:lnTo>
                      <a:lnTo>
                        <a:pt x="334" y="611"/>
                      </a:lnTo>
                      <a:lnTo>
                        <a:pt x="338" y="604"/>
                      </a:lnTo>
                      <a:lnTo>
                        <a:pt x="336" y="604"/>
                      </a:lnTo>
                      <a:lnTo>
                        <a:pt x="334" y="604"/>
                      </a:lnTo>
                      <a:lnTo>
                        <a:pt x="331" y="602"/>
                      </a:lnTo>
                      <a:lnTo>
                        <a:pt x="329" y="604"/>
                      </a:lnTo>
                      <a:lnTo>
                        <a:pt x="327" y="602"/>
                      </a:lnTo>
                      <a:lnTo>
                        <a:pt x="325" y="602"/>
                      </a:lnTo>
                      <a:lnTo>
                        <a:pt x="323" y="602"/>
                      </a:lnTo>
                      <a:lnTo>
                        <a:pt x="323" y="600"/>
                      </a:lnTo>
                      <a:lnTo>
                        <a:pt x="318" y="600"/>
                      </a:lnTo>
                      <a:lnTo>
                        <a:pt x="314" y="598"/>
                      </a:lnTo>
                      <a:lnTo>
                        <a:pt x="307" y="602"/>
                      </a:lnTo>
                      <a:lnTo>
                        <a:pt x="305" y="607"/>
                      </a:lnTo>
                      <a:lnTo>
                        <a:pt x="303" y="607"/>
                      </a:lnTo>
                      <a:lnTo>
                        <a:pt x="300" y="609"/>
                      </a:lnTo>
                      <a:lnTo>
                        <a:pt x="294" y="602"/>
                      </a:lnTo>
                      <a:lnTo>
                        <a:pt x="289" y="589"/>
                      </a:lnTo>
                      <a:lnTo>
                        <a:pt x="285" y="584"/>
                      </a:lnTo>
                      <a:lnTo>
                        <a:pt x="282" y="587"/>
                      </a:lnTo>
                      <a:lnTo>
                        <a:pt x="280" y="589"/>
                      </a:lnTo>
                      <a:lnTo>
                        <a:pt x="278" y="589"/>
                      </a:lnTo>
                      <a:lnTo>
                        <a:pt x="276" y="584"/>
                      </a:lnTo>
                      <a:lnTo>
                        <a:pt x="271" y="582"/>
                      </a:lnTo>
                      <a:lnTo>
                        <a:pt x="269" y="584"/>
                      </a:lnTo>
                      <a:lnTo>
                        <a:pt x="265" y="580"/>
                      </a:lnTo>
                      <a:lnTo>
                        <a:pt x="260" y="578"/>
                      </a:lnTo>
                      <a:lnTo>
                        <a:pt x="256" y="584"/>
                      </a:lnTo>
                      <a:lnTo>
                        <a:pt x="254" y="582"/>
                      </a:lnTo>
                      <a:lnTo>
                        <a:pt x="254" y="578"/>
                      </a:lnTo>
                      <a:lnTo>
                        <a:pt x="249" y="578"/>
                      </a:lnTo>
                      <a:lnTo>
                        <a:pt x="249" y="573"/>
                      </a:lnTo>
                      <a:lnTo>
                        <a:pt x="245" y="571"/>
                      </a:lnTo>
                      <a:lnTo>
                        <a:pt x="236" y="578"/>
                      </a:lnTo>
                      <a:lnTo>
                        <a:pt x="233" y="578"/>
                      </a:lnTo>
                      <a:lnTo>
                        <a:pt x="229" y="591"/>
                      </a:lnTo>
                      <a:lnTo>
                        <a:pt x="231" y="593"/>
                      </a:lnTo>
                      <a:lnTo>
                        <a:pt x="231" y="598"/>
                      </a:lnTo>
                      <a:lnTo>
                        <a:pt x="238" y="602"/>
                      </a:lnTo>
                      <a:lnTo>
                        <a:pt x="247" y="607"/>
                      </a:lnTo>
                      <a:lnTo>
                        <a:pt x="247" y="609"/>
                      </a:lnTo>
                      <a:lnTo>
                        <a:pt x="249" y="613"/>
                      </a:lnTo>
                      <a:lnTo>
                        <a:pt x="260" y="615"/>
                      </a:lnTo>
                      <a:lnTo>
                        <a:pt x="260" y="620"/>
                      </a:lnTo>
                      <a:lnTo>
                        <a:pt x="258" y="622"/>
                      </a:lnTo>
                      <a:lnTo>
                        <a:pt x="258" y="627"/>
                      </a:lnTo>
                      <a:lnTo>
                        <a:pt x="260" y="638"/>
                      </a:lnTo>
                      <a:lnTo>
                        <a:pt x="256" y="644"/>
                      </a:lnTo>
                      <a:lnTo>
                        <a:pt x="258" y="651"/>
                      </a:lnTo>
                      <a:lnTo>
                        <a:pt x="256" y="655"/>
                      </a:lnTo>
                      <a:lnTo>
                        <a:pt x="260" y="655"/>
                      </a:lnTo>
                      <a:lnTo>
                        <a:pt x="262" y="653"/>
                      </a:lnTo>
                      <a:lnTo>
                        <a:pt x="265" y="655"/>
                      </a:lnTo>
                      <a:lnTo>
                        <a:pt x="265" y="658"/>
                      </a:lnTo>
                      <a:lnTo>
                        <a:pt x="267" y="660"/>
                      </a:lnTo>
                      <a:lnTo>
                        <a:pt x="267" y="662"/>
                      </a:lnTo>
                      <a:lnTo>
                        <a:pt x="269" y="667"/>
                      </a:lnTo>
                      <a:lnTo>
                        <a:pt x="276" y="667"/>
                      </a:lnTo>
                      <a:lnTo>
                        <a:pt x="278" y="669"/>
                      </a:lnTo>
                      <a:lnTo>
                        <a:pt x="276" y="675"/>
                      </a:lnTo>
                      <a:lnTo>
                        <a:pt x="274" y="675"/>
                      </a:lnTo>
                      <a:lnTo>
                        <a:pt x="271" y="675"/>
                      </a:lnTo>
                      <a:lnTo>
                        <a:pt x="271" y="678"/>
                      </a:lnTo>
                      <a:lnTo>
                        <a:pt x="278" y="680"/>
                      </a:lnTo>
                      <a:lnTo>
                        <a:pt x="278" y="682"/>
                      </a:lnTo>
                      <a:lnTo>
                        <a:pt x="276" y="682"/>
                      </a:lnTo>
                      <a:lnTo>
                        <a:pt x="276" y="687"/>
                      </a:lnTo>
                      <a:lnTo>
                        <a:pt x="274" y="689"/>
                      </a:lnTo>
                      <a:lnTo>
                        <a:pt x="274" y="695"/>
                      </a:lnTo>
                      <a:lnTo>
                        <a:pt x="276" y="698"/>
                      </a:lnTo>
                      <a:lnTo>
                        <a:pt x="274" y="700"/>
                      </a:lnTo>
                      <a:lnTo>
                        <a:pt x="276" y="702"/>
                      </a:lnTo>
                      <a:lnTo>
                        <a:pt x="276" y="704"/>
                      </a:lnTo>
                      <a:lnTo>
                        <a:pt x="278" y="704"/>
                      </a:lnTo>
                      <a:lnTo>
                        <a:pt x="276" y="707"/>
                      </a:lnTo>
                      <a:lnTo>
                        <a:pt x="278" y="707"/>
                      </a:lnTo>
                      <a:lnTo>
                        <a:pt x="276" y="707"/>
                      </a:lnTo>
                      <a:lnTo>
                        <a:pt x="276" y="709"/>
                      </a:lnTo>
                      <a:lnTo>
                        <a:pt x="276" y="711"/>
                      </a:lnTo>
                      <a:lnTo>
                        <a:pt x="278" y="709"/>
                      </a:lnTo>
                      <a:lnTo>
                        <a:pt x="280" y="711"/>
                      </a:lnTo>
                      <a:lnTo>
                        <a:pt x="280" y="713"/>
                      </a:lnTo>
                      <a:lnTo>
                        <a:pt x="282" y="715"/>
                      </a:lnTo>
                      <a:lnTo>
                        <a:pt x="280" y="720"/>
                      </a:lnTo>
                      <a:lnTo>
                        <a:pt x="285" y="727"/>
                      </a:lnTo>
                      <a:lnTo>
                        <a:pt x="287" y="740"/>
                      </a:lnTo>
                      <a:lnTo>
                        <a:pt x="285" y="742"/>
                      </a:lnTo>
                      <a:lnTo>
                        <a:pt x="282" y="740"/>
                      </a:lnTo>
                      <a:lnTo>
                        <a:pt x="276" y="742"/>
                      </a:lnTo>
                      <a:lnTo>
                        <a:pt x="276" y="744"/>
                      </a:lnTo>
                      <a:lnTo>
                        <a:pt x="274" y="747"/>
                      </a:lnTo>
                      <a:lnTo>
                        <a:pt x="276" y="751"/>
                      </a:lnTo>
                      <a:lnTo>
                        <a:pt x="274" y="758"/>
                      </a:lnTo>
                      <a:lnTo>
                        <a:pt x="276" y="758"/>
                      </a:lnTo>
                      <a:lnTo>
                        <a:pt x="274" y="760"/>
                      </a:lnTo>
                      <a:lnTo>
                        <a:pt x="271" y="760"/>
                      </a:lnTo>
                      <a:lnTo>
                        <a:pt x="271" y="762"/>
                      </a:lnTo>
                      <a:lnTo>
                        <a:pt x="265" y="762"/>
                      </a:lnTo>
                      <a:lnTo>
                        <a:pt x="265" y="764"/>
                      </a:lnTo>
                      <a:lnTo>
                        <a:pt x="262" y="769"/>
                      </a:lnTo>
                      <a:lnTo>
                        <a:pt x="256" y="766"/>
                      </a:lnTo>
                      <a:lnTo>
                        <a:pt x="247" y="771"/>
                      </a:lnTo>
                      <a:lnTo>
                        <a:pt x="245" y="773"/>
                      </a:lnTo>
                      <a:lnTo>
                        <a:pt x="247" y="775"/>
                      </a:lnTo>
                      <a:lnTo>
                        <a:pt x="245" y="778"/>
                      </a:lnTo>
                      <a:lnTo>
                        <a:pt x="245" y="780"/>
                      </a:lnTo>
                      <a:lnTo>
                        <a:pt x="240" y="780"/>
                      </a:lnTo>
                      <a:lnTo>
                        <a:pt x="236" y="778"/>
                      </a:lnTo>
                      <a:lnTo>
                        <a:pt x="236" y="782"/>
                      </a:lnTo>
                      <a:lnTo>
                        <a:pt x="245" y="786"/>
                      </a:lnTo>
                      <a:lnTo>
                        <a:pt x="245" y="789"/>
                      </a:lnTo>
                      <a:lnTo>
                        <a:pt x="245" y="791"/>
                      </a:lnTo>
                      <a:lnTo>
                        <a:pt x="240" y="791"/>
                      </a:lnTo>
                      <a:lnTo>
                        <a:pt x="238" y="789"/>
                      </a:lnTo>
                      <a:lnTo>
                        <a:pt x="238" y="791"/>
                      </a:lnTo>
                      <a:lnTo>
                        <a:pt x="238" y="795"/>
                      </a:lnTo>
                      <a:lnTo>
                        <a:pt x="236" y="795"/>
                      </a:lnTo>
                      <a:lnTo>
                        <a:pt x="231" y="798"/>
                      </a:lnTo>
                      <a:lnTo>
                        <a:pt x="229" y="802"/>
                      </a:lnTo>
                      <a:lnTo>
                        <a:pt x="218" y="811"/>
                      </a:lnTo>
                      <a:lnTo>
                        <a:pt x="216" y="820"/>
                      </a:lnTo>
                      <a:lnTo>
                        <a:pt x="202" y="822"/>
                      </a:lnTo>
                      <a:lnTo>
                        <a:pt x="202" y="826"/>
                      </a:lnTo>
                      <a:lnTo>
                        <a:pt x="193" y="826"/>
                      </a:lnTo>
                      <a:lnTo>
                        <a:pt x="191" y="831"/>
                      </a:lnTo>
                      <a:lnTo>
                        <a:pt x="184" y="833"/>
                      </a:lnTo>
                      <a:lnTo>
                        <a:pt x="182" y="844"/>
                      </a:lnTo>
                      <a:lnTo>
                        <a:pt x="184" y="849"/>
                      </a:lnTo>
                      <a:lnTo>
                        <a:pt x="182" y="858"/>
                      </a:lnTo>
                      <a:lnTo>
                        <a:pt x="178" y="866"/>
                      </a:lnTo>
                      <a:lnTo>
                        <a:pt x="178" y="875"/>
                      </a:lnTo>
                      <a:lnTo>
                        <a:pt x="173" y="880"/>
                      </a:lnTo>
                      <a:lnTo>
                        <a:pt x="173" y="884"/>
                      </a:lnTo>
                      <a:lnTo>
                        <a:pt x="171" y="889"/>
                      </a:lnTo>
                      <a:lnTo>
                        <a:pt x="167" y="886"/>
                      </a:lnTo>
                      <a:lnTo>
                        <a:pt x="164" y="886"/>
                      </a:lnTo>
                      <a:lnTo>
                        <a:pt x="164" y="889"/>
                      </a:lnTo>
                      <a:lnTo>
                        <a:pt x="167" y="891"/>
                      </a:lnTo>
                      <a:lnTo>
                        <a:pt x="164" y="895"/>
                      </a:lnTo>
                      <a:lnTo>
                        <a:pt x="164" y="898"/>
                      </a:lnTo>
                      <a:lnTo>
                        <a:pt x="158" y="898"/>
                      </a:lnTo>
                      <a:lnTo>
                        <a:pt x="144" y="898"/>
                      </a:lnTo>
                      <a:lnTo>
                        <a:pt x="135" y="891"/>
                      </a:lnTo>
                      <a:lnTo>
                        <a:pt x="131" y="891"/>
                      </a:lnTo>
                      <a:lnTo>
                        <a:pt x="122" y="898"/>
                      </a:lnTo>
                      <a:lnTo>
                        <a:pt x="120" y="900"/>
                      </a:lnTo>
                      <a:lnTo>
                        <a:pt x="115" y="900"/>
                      </a:lnTo>
                      <a:lnTo>
                        <a:pt x="109" y="893"/>
                      </a:lnTo>
                      <a:lnTo>
                        <a:pt x="109" y="882"/>
                      </a:lnTo>
                      <a:lnTo>
                        <a:pt x="106" y="882"/>
                      </a:lnTo>
                      <a:lnTo>
                        <a:pt x="104" y="866"/>
                      </a:lnTo>
                      <a:lnTo>
                        <a:pt x="104" y="864"/>
                      </a:lnTo>
                      <a:lnTo>
                        <a:pt x="102" y="858"/>
                      </a:lnTo>
                      <a:lnTo>
                        <a:pt x="102" y="853"/>
                      </a:lnTo>
                      <a:lnTo>
                        <a:pt x="104" y="849"/>
                      </a:lnTo>
                      <a:lnTo>
                        <a:pt x="104" y="846"/>
                      </a:lnTo>
                      <a:lnTo>
                        <a:pt x="102" y="846"/>
                      </a:lnTo>
                      <a:lnTo>
                        <a:pt x="95" y="851"/>
                      </a:lnTo>
                      <a:lnTo>
                        <a:pt x="89" y="851"/>
                      </a:lnTo>
                      <a:lnTo>
                        <a:pt x="86" y="842"/>
                      </a:lnTo>
                      <a:lnTo>
                        <a:pt x="91" y="840"/>
                      </a:lnTo>
                      <a:lnTo>
                        <a:pt x="89" y="838"/>
                      </a:lnTo>
                      <a:lnTo>
                        <a:pt x="84" y="838"/>
                      </a:lnTo>
                      <a:lnTo>
                        <a:pt x="82" y="838"/>
                      </a:lnTo>
                      <a:lnTo>
                        <a:pt x="82" y="844"/>
                      </a:lnTo>
                      <a:lnTo>
                        <a:pt x="80" y="846"/>
                      </a:lnTo>
                      <a:lnTo>
                        <a:pt x="75" y="846"/>
                      </a:lnTo>
                      <a:lnTo>
                        <a:pt x="71" y="846"/>
                      </a:lnTo>
                      <a:lnTo>
                        <a:pt x="71" y="840"/>
                      </a:lnTo>
                      <a:lnTo>
                        <a:pt x="80" y="835"/>
                      </a:lnTo>
                      <a:lnTo>
                        <a:pt x="73" y="826"/>
                      </a:lnTo>
                      <a:lnTo>
                        <a:pt x="73" y="824"/>
                      </a:lnTo>
                      <a:lnTo>
                        <a:pt x="69" y="815"/>
                      </a:lnTo>
                      <a:lnTo>
                        <a:pt x="71" y="811"/>
                      </a:lnTo>
                      <a:lnTo>
                        <a:pt x="69" y="813"/>
                      </a:lnTo>
                      <a:lnTo>
                        <a:pt x="64" y="811"/>
                      </a:lnTo>
                      <a:lnTo>
                        <a:pt x="66" y="809"/>
                      </a:lnTo>
                      <a:lnTo>
                        <a:pt x="60" y="802"/>
                      </a:lnTo>
                      <a:lnTo>
                        <a:pt x="57" y="800"/>
                      </a:lnTo>
                      <a:lnTo>
                        <a:pt x="57" y="795"/>
                      </a:lnTo>
                      <a:lnTo>
                        <a:pt x="42" y="786"/>
                      </a:lnTo>
                      <a:lnTo>
                        <a:pt x="40" y="782"/>
                      </a:lnTo>
                      <a:lnTo>
                        <a:pt x="35" y="780"/>
                      </a:lnTo>
                      <a:lnTo>
                        <a:pt x="31" y="780"/>
                      </a:lnTo>
                      <a:lnTo>
                        <a:pt x="20" y="786"/>
                      </a:lnTo>
                      <a:lnTo>
                        <a:pt x="17" y="784"/>
                      </a:lnTo>
                      <a:lnTo>
                        <a:pt x="15" y="786"/>
                      </a:lnTo>
                      <a:lnTo>
                        <a:pt x="8" y="773"/>
                      </a:lnTo>
                      <a:lnTo>
                        <a:pt x="0" y="762"/>
                      </a:lnTo>
                      <a:lnTo>
                        <a:pt x="2" y="762"/>
                      </a:lnTo>
                      <a:lnTo>
                        <a:pt x="6" y="762"/>
                      </a:lnTo>
                      <a:lnTo>
                        <a:pt x="8" y="758"/>
                      </a:lnTo>
                      <a:lnTo>
                        <a:pt x="11" y="758"/>
                      </a:lnTo>
                      <a:lnTo>
                        <a:pt x="15" y="753"/>
                      </a:lnTo>
                      <a:lnTo>
                        <a:pt x="13" y="749"/>
                      </a:lnTo>
                      <a:lnTo>
                        <a:pt x="4" y="738"/>
                      </a:lnTo>
                      <a:lnTo>
                        <a:pt x="4" y="729"/>
                      </a:lnTo>
                      <a:lnTo>
                        <a:pt x="8" y="724"/>
                      </a:lnTo>
                      <a:lnTo>
                        <a:pt x="6" y="720"/>
                      </a:lnTo>
                      <a:lnTo>
                        <a:pt x="13" y="718"/>
                      </a:lnTo>
                      <a:lnTo>
                        <a:pt x="11" y="715"/>
                      </a:lnTo>
                      <a:lnTo>
                        <a:pt x="13" y="713"/>
                      </a:lnTo>
                      <a:lnTo>
                        <a:pt x="13" y="709"/>
                      </a:lnTo>
                      <a:lnTo>
                        <a:pt x="13" y="707"/>
                      </a:lnTo>
                      <a:lnTo>
                        <a:pt x="22" y="700"/>
                      </a:lnTo>
                      <a:lnTo>
                        <a:pt x="20" y="695"/>
                      </a:lnTo>
                      <a:lnTo>
                        <a:pt x="22" y="693"/>
                      </a:lnTo>
                      <a:lnTo>
                        <a:pt x="29" y="691"/>
                      </a:lnTo>
                      <a:lnTo>
                        <a:pt x="33" y="680"/>
                      </a:lnTo>
                      <a:lnTo>
                        <a:pt x="40" y="678"/>
                      </a:lnTo>
                      <a:lnTo>
                        <a:pt x="42" y="673"/>
                      </a:lnTo>
                      <a:lnTo>
                        <a:pt x="46" y="671"/>
                      </a:lnTo>
                      <a:lnTo>
                        <a:pt x="53" y="684"/>
                      </a:lnTo>
                      <a:lnTo>
                        <a:pt x="62" y="680"/>
                      </a:lnTo>
                      <a:lnTo>
                        <a:pt x="64" y="682"/>
                      </a:lnTo>
                      <a:lnTo>
                        <a:pt x="64" y="684"/>
                      </a:lnTo>
                      <a:lnTo>
                        <a:pt x="64" y="687"/>
                      </a:lnTo>
                      <a:lnTo>
                        <a:pt x="73" y="687"/>
                      </a:lnTo>
                      <a:lnTo>
                        <a:pt x="78" y="682"/>
                      </a:lnTo>
                      <a:lnTo>
                        <a:pt x="80" y="682"/>
                      </a:lnTo>
                      <a:lnTo>
                        <a:pt x="86" y="675"/>
                      </a:lnTo>
                      <a:lnTo>
                        <a:pt x="82" y="673"/>
                      </a:lnTo>
                      <a:lnTo>
                        <a:pt x="80" y="667"/>
                      </a:lnTo>
                      <a:lnTo>
                        <a:pt x="86" y="664"/>
                      </a:lnTo>
                      <a:lnTo>
                        <a:pt x="91" y="664"/>
                      </a:lnTo>
                      <a:lnTo>
                        <a:pt x="93" y="662"/>
                      </a:lnTo>
                      <a:lnTo>
                        <a:pt x="93" y="655"/>
                      </a:lnTo>
                      <a:lnTo>
                        <a:pt x="91" y="653"/>
                      </a:lnTo>
                      <a:lnTo>
                        <a:pt x="86" y="651"/>
                      </a:lnTo>
                      <a:lnTo>
                        <a:pt x="84" y="647"/>
                      </a:lnTo>
                      <a:lnTo>
                        <a:pt x="78" y="647"/>
                      </a:lnTo>
                      <a:lnTo>
                        <a:pt x="75" y="647"/>
                      </a:lnTo>
                      <a:lnTo>
                        <a:pt x="75" y="644"/>
                      </a:lnTo>
                      <a:lnTo>
                        <a:pt x="69" y="640"/>
                      </a:lnTo>
                      <a:lnTo>
                        <a:pt x="60" y="640"/>
                      </a:lnTo>
                      <a:lnTo>
                        <a:pt x="62" y="629"/>
                      </a:lnTo>
                      <a:lnTo>
                        <a:pt x="57" y="624"/>
                      </a:lnTo>
                      <a:lnTo>
                        <a:pt x="49" y="622"/>
                      </a:lnTo>
                      <a:lnTo>
                        <a:pt x="49" y="620"/>
                      </a:lnTo>
                      <a:lnTo>
                        <a:pt x="44" y="618"/>
                      </a:lnTo>
                      <a:lnTo>
                        <a:pt x="44" y="611"/>
                      </a:lnTo>
                      <a:lnTo>
                        <a:pt x="40" y="609"/>
                      </a:lnTo>
                      <a:lnTo>
                        <a:pt x="33" y="611"/>
                      </a:lnTo>
                      <a:lnTo>
                        <a:pt x="31" y="611"/>
                      </a:lnTo>
                      <a:lnTo>
                        <a:pt x="35" y="613"/>
                      </a:lnTo>
                      <a:lnTo>
                        <a:pt x="35" y="618"/>
                      </a:lnTo>
                      <a:lnTo>
                        <a:pt x="31" y="615"/>
                      </a:lnTo>
                      <a:lnTo>
                        <a:pt x="22" y="613"/>
                      </a:lnTo>
                      <a:lnTo>
                        <a:pt x="22" y="611"/>
                      </a:lnTo>
                      <a:lnTo>
                        <a:pt x="29" y="611"/>
                      </a:lnTo>
                      <a:lnTo>
                        <a:pt x="31" y="609"/>
                      </a:lnTo>
                      <a:lnTo>
                        <a:pt x="33" y="604"/>
                      </a:lnTo>
                      <a:lnTo>
                        <a:pt x="37" y="604"/>
                      </a:lnTo>
                      <a:lnTo>
                        <a:pt x="35" y="600"/>
                      </a:lnTo>
                      <a:lnTo>
                        <a:pt x="33" y="598"/>
                      </a:lnTo>
                      <a:lnTo>
                        <a:pt x="29" y="600"/>
                      </a:lnTo>
                      <a:lnTo>
                        <a:pt x="24" y="598"/>
                      </a:lnTo>
                      <a:lnTo>
                        <a:pt x="24" y="595"/>
                      </a:lnTo>
                      <a:lnTo>
                        <a:pt x="29" y="591"/>
                      </a:lnTo>
                      <a:lnTo>
                        <a:pt x="33" y="593"/>
                      </a:lnTo>
                      <a:lnTo>
                        <a:pt x="35" y="595"/>
                      </a:lnTo>
                      <a:lnTo>
                        <a:pt x="40" y="595"/>
                      </a:lnTo>
                      <a:lnTo>
                        <a:pt x="44" y="587"/>
                      </a:lnTo>
                      <a:lnTo>
                        <a:pt x="42" y="584"/>
                      </a:lnTo>
                      <a:lnTo>
                        <a:pt x="44" y="576"/>
                      </a:lnTo>
                      <a:lnTo>
                        <a:pt x="42" y="573"/>
                      </a:lnTo>
                      <a:lnTo>
                        <a:pt x="44" y="569"/>
                      </a:lnTo>
                      <a:lnTo>
                        <a:pt x="42" y="567"/>
                      </a:lnTo>
                      <a:lnTo>
                        <a:pt x="37" y="567"/>
                      </a:lnTo>
                      <a:lnTo>
                        <a:pt x="37" y="564"/>
                      </a:lnTo>
                      <a:lnTo>
                        <a:pt x="31" y="564"/>
                      </a:lnTo>
                      <a:lnTo>
                        <a:pt x="29" y="567"/>
                      </a:lnTo>
                      <a:lnTo>
                        <a:pt x="22" y="564"/>
                      </a:lnTo>
                      <a:lnTo>
                        <a:pt x="22" y="562"/>
                      </a:lnTo>
                      <a:lnTo>
                        <a:pt x="22" y="560"/>
                      </a:lnTo>
                      <a:lnTo>
                        <a:pt x="26" y="558"/>
                      </a:lnTo>
                      <a:lnTo>
                        <a:pt x="22" y="551"/>
                      </a:lnTo>
                      <a:lnTo>
                        <a:pt x="33" y="547"/>
                      </a:lnTo>
                      <a:lnTo>
                        <a:pt x="40" y="547"/>
                      </a:lnTo>
                      <a:lnTo>
                        <a:pt x="44" y="542"/>
                      </a:lnTo>
                      <a:lnTo>
                        <a:pt x="53" y="540"/>
                      </a:lnTo>
                      <a:lnTo>
                        <a:pt x="55" y="538"/>
                      </a:lnTo>
                      <a:lnTo>
                        <a:pt x="53" y="531"/>
                      </a:lnTo>
                      <a:lnTo>
                        <a:pt x="51" y="529"/>
                      </a:lnTo>
                      <a:lnTo>
                        <a:pt x="53" y="522"/>
                      </a:lnTo>
                      <a:lnTo>
                        <a:pt x="51" y="522"/>
                      </a:lnTo>
                      <a:lnTo>
                        <a:pt x="53" y="520"/>
                      </a:lnTo>
                      <a:lnTo>
                        <a:pt x="53" y="507"/>
                      </a:lnTo>
                      <a:lnTo>
                        <a:pt x="55" y="504"/>
                      </a:lnTo>
                      <a:lnTo>
                        <a:pt x="53" y="500"/>
                      </a:lnTo>
                      <a:lnTo>
                        <a:pt x="55" y="500"/>
                      </a:lnTo>
                      <a:lnTo>
                        <a:pt x="46" y="498"/>
                      </a:lnTo>
                      <a:lnTo>
                        <a:pt x="40" y="502"/>
                      </a:lnTo>
                      <a:lnTo>
                        <a:pt x="37" y="502"/>
                      </a:lnTo>
                      <a:lnTo>
                        <a:pt x="35" y="498"/>
                      </a:lnTo>
                      <a:lnTo>
                        <a:pt x="35" y="496"/>
                      </a:lnTo>
                      <a:lnTo>
                        <a:pt x="40" y="491"/>
                      </a:lnTo>
                      <a:lnTo>
                        <a:pt x="49" y="489"/>
                      </a:lnTo>
                      <a:lnTo>
                        <a:pt x="49" y="487"/>
                      </a:lnTo>
                      <a:lnTo>
                        <a:pt x="46" y="484"/>
                      </a:lnTo>
                      <a:lnTo>
                        <a:pt x="44" y="476"/>
                      </a:lnTo>
                      <a:lnTo>
                        <a:pt x="44" y="471"/>
                      </a:lnTo>
                      <a:lnTo>
                        <a:pt x="46" y="469"/>
                      </a:lnTo>
                      <a:lnTo>
                        <a:pt x="44" y="451"/>
                      </a:lnTo>
                      <a:lnTo>
                        <a:pt x="31" y="453"/>
                      </a:lnTo>
                      <a:lnTo>
                        <a:pt x="29" y="447"/>
                      </a:lnTo>
                      <a:lnTo>
                        <a:pt x="29" y="444"/>
                      </a:lnTo>
                      <a:lnTo>
                        <a:pt x="26" y="440"/>
                      </a:lnTo>
                      <a:lnTo>
                        <a:pt x="31" y="438"/>
                      </a:lnTo>
                      <a:lnTo>
                        <a:pt x="29" y="429"/>
                      </a:lnTo>
                      <a:lnTo>
                        <a:pt x="29" y="427"/>
                      </a:lnTo>
                      <a:lnTo>
                        <a:pt x="31" y="427"/>
                      </a:lnTo>
                      <a:lnTo>
                        <a:pt x="29" y="424"/>
                      </a:lnTo>
                      <a:lnTo>
                        <a:pt x="31" y="418"/>
                      </a:lnTo>
                      <a:lnTo>
                        <a:pt x="40" y="416"/>
                      </a:lnTo>
                      <a:lnTo>
                        <a:pt x="40" y="413"/>
                      </a:lnTo>
                      <a:lnTo>
                        <a:pt x="44" y="413"/>
                      </a:lnTo>
                      <a:lnTo>
                        <a:pt x="53" y="411"/>
                      </a:lnTo>
                      <a:lnTo>
                        <a:pt x="57" y="407"/>
                      </a:lnTo>
                      <a:lnTo>
                        <a:pt x="60" y="402"/>
                      </a:lnTo>
                      <a:lnTo>
                        <a:pt x="62" y="400"/>
                      </a:lnTo>
                      <a:lnTo>
                        <a:pt x="62" y="398"/>
                      </a:lnTo>
                      <a:lnTo>
                        <a:pt x="60" y="396"/>
                      </a:lnTo>
                      <a:lnTo>
                        <a:pt x="64" y="387"/>
                      </a:lnTo>
                      <a:lnTo>
                        <a:pt x="66" y="382"/>
                      </a:lnTo>
                      <a:lnTo>
                        <a:pt x="69" y="378"/>
                      </a:lnTo>
                      <a:lnTo>
                        <a:pt x="71" y="376"/>
                      </a:lnTo>
                      <a:lnTo>
                        <a:pt x="69" y="371"/>
                      </a:lnTo>
                      <a:lnTo>
                        <a:pt x="71" y="367"/>
                      </a:lnTo>
                      <a:lnTo>
                        <a:pt x="69" y="362"/>
                      </a:lnTo>
                      <a:lnTo>
                        <a:pt x="69" y="360"/>
                      </a:lnTo>
                      <a:lnTo>
                        <a:pt x="66" y="358"/>
                      </a:lnTo>
                      <a:lnTo>
                        <a:pt x="66" y="356"/>
                      </a:lnTo>
                      <a:lnTo>
                        <a:pt x="69" y="353"/>
                      </a:lnTo>
                      <a:lnTo>
                        <a:pt x="66" y="347"/>
                      </a:lnTo>
                      <a:lnTo>
                        <a:pt x="69" y="342"/>
                      </a:lnTo>
                      <a:lnTo>
                        <a:pt x="69" y="340"/>
                      </a:lnTo>
                      <a:lnTo>
                        <a:pt x="73" y="333"/>
                      </a:lnTo>
                      <a:lnTo>
                        <a:pt x="75" y="333"/>
                      </a:lnTo>
                      <a:lnTo>
                        <a:pt x="78" y="338"/>
                      </a:lnTo>
                      <a:lnTo>
                        <a:pt x="82" y="336"/>
                      </a:lnTo>
                      <a:lnTo>
                        <a:pt x="86" y="325"/>
                      </a:lnTo>
                      <a:lnTo>
                        <a:pt x="84" y="322"/>
                      </a:lnTo>
                      <a:lnTo>
                        <a:pt x="86" y="320"/>
                      </a:lnTo>
                      <a:lnTo>
                        <a:pt x="86" y="318"/>
                      </a:lnTo>
                      <a:lnTo>
                        <a:pt x="84" y="316"/>
                      </a:lnTo>
                      <a:lnTo>
                        <a:pt x="86" y="309"/>
                      </a:lnTo>
                      <a:lnTo>
                        <a:pt x="82" y="307"/>
                      </a:lnTo>
                      <a:lnTo>
                        <a:pt x="86" y="305"/>
                      </a:lnTo>
                      <a:lnTo>
                        <a:pt x="91" y="298"/>
                      </a:lnTo>
                      <a:lnTo>
                        <a:pt x="91" y="291"/>
                      </a:lnTo>
                      <a:lnTo>
                        <a:pt x="93" y="291"/>
                      </a:lnTo>
                      <a:lnTo>
                        <a:pt x="95" y="285"/>
                      </a:lnTo>
                      <a:lnTo>
                        <a:pt x="98" y="282"/>
                      </a:lnTo>
                      <a:lnTo>
                        <a:pt x="102" y="285"/>
                      </a:lnTo>
                      <a:lnTo>
                        <a:pt x="104" y="289"/>
                      </a:lnTo>
                      <a:lnTo>
                        <a:pt x="104" y="291"/>
                      </a:lnTo>
                      <a:lnTo>
                        <a:pt x="106" y="293"/>
                      </a:lnTo>
                      <a:lnTo>
                        <a:pt x="109" y="289"/>
                      </a:lnTo>
                      <a:lnTo>
                        <a:pt x="109" y="287"/>
                      </a:lnTo>
                      <a:lnTo>
                        <a:pt x="106" y="285"/>
                      </a:lnTo>
                      <a:lnTo>
                        <a:pt x="104" y="285"/>
                      </a:lnTo>
                      <a:lnTo>
                        <a:pt x="104" y="282"/>
                      </a:lnTo>
                      <a:lnTo>
                        <a:pt x="106" y="282"/>
                      </a:lnTo>
                      <a:lnTo>
                        <a:pt x="111" y="280"/>
                      </a:lnTo>
                      <a:lnTo>
                        <a:pt x="111" y="276"/>
                      </a:lnTo>
                      <a:lnTo>
                        <a:pt x="111" y="273"/>
                      </a:lnTo>
                      <a:lnTo>
                        <a:pt x="113" y="273"/>
                      </a:lnTo>
                      <a:lnTo>
                        <a:pt x="113" y="271"/>
                      </a:lnTo>
                      <a:lnTo>
                        <a:pt x="111" y="269"/>
                      </a:lnTo>
                      <a:lnTo>
                        <a:pt x="111" y="267"/>
                      </a:lnTo>
                      <a:lnTo>
                        <a:pt x="115" y="265"/>
                      </a:lnTo>
                      <a:lnTo>
                        <a:pt x="122" y="265"/>
                      </a:lnTo>
                      <a:lnTo>
                        <a:pt x="122" y="260"/>
                      </a:lnTo>
                      <a:lnTo>
                        <a:pt x="124" y="258"/>
                      </a:lnTo>
                      <a:lnTo>
                        <a:pt x="124" y="253"/>
                      </a:lnTo>
                      <a:lnTo>
                        <a:pt x="127" y="251"/>
                      </a:lnTo>
                      <a:lnTo>
                        <a:pt x="124" y="245"/>
                      </a:lnTo>
                      <a:lnTo>
                        <a:pt x="124" y="238"/>
                      </a:lnTo>
                      <a:lnTo>
                        <a:pt x="131" y="236"/>
                      </a:lnTo>
                      <a:lnTo>
                        <a:pt x="133" y="231"/>
                      </a:lnTo>
                      <a:lnTo>
                        <a:pt x="135" y="229"/>
                      </a:lnTo>
                      <a:lnTo>
                        <a:pt x="135" y="231"/>
                      </a:lnTo>
                      <a:lnTo>
                        <a:pt x="138" y="234"/>
                      </a:lnTo>
                      <a:lnTo>
                        <a:pt x="140" y="236"/>
                      </a:lnTo>
                      <a:lnTo>
                        <a:pt x="144" y="234"/>
                      </a:lnTo>
                      <a:lnTo>
                        <a:pt x="147" y="234"/>
                      </a:lnTo>
                      <a:lnTo>
                        <a:pt x="147" y="229"/>
                      </a:lnTo>
                      <a:lnTo>
                        <a:pt x="149" y="229"/>
                      </a:lnTo>
                      <a:lnTo>
                        <a:pt x="153" y="231"/>
                      </a:lnTo>
                      <a:lnTo>
                        <a:pt x="153" y="227"/>
                      </a:lnTo>
                      <a:lnTo>
                        <a:pt x="156" y="225"/>
                      </a:lnTo>
                      <a:lnTo>
                        <a:pt x="162" y="229"/>
                      </a:lnTo>
                      <a:lnTo>
                        <a:pt x="164" y="236"/>
                      </a:lnTo>
                      <a:lnTo>
                        <a:pt x="167" y="238"/>
                      </a:lnTo>
                      <a:lnTo>
                        <a:pt x="169" y="236"/>
                      </a:lnTo>
                      <a:lnTo>
                        <a:pt x="169" y="234"/>
                      </a:lnTo>
                      <a:lnTo>
                        <a:pt x="169" y="231"/>
                      </a:lnTo>
                      <a:lnTo>
                        <a:pt x="173" y="234"/>
                      </a:lnTo>
                      <a:lnTo>
                        <a:pt x="171" y="229"/>
                      </a:lnTo>
                      <a:lnTo>
                        <a:pt x="178" y="229"/>
                      </a:lnTo>
                      <a:lnTo>
                        <a:pt x="180" y="227"/>
                      </a:lnTo>
                      <a:lnTo>
                        <a:pt x="180" y="225"/>
                      </a:lnTo>
                      <a:lnTo>
                        <a:pt x="182" y="225"/>
                      </a:lnTo>
                      <a:lnTo>
                        <a:pt x="182" y="222"/>
                      </a:lnTo>
                      <a:lnTo>
                        <a:pt x="187" y="225"/>
                      </a:lnTo>
                      <a:lnTo>
                        <a:pt x="189" y="225"/>
                      </a:lnTo>
                      <a:lnTo>
                        <a:pt x="189" y="222"/>
                      </a:lnTo>
                      <a:lnTo>
                        <a:pt x="196" y="225"/>
                      </a:lnTo>
                      <a:lnTo>
                        <a:pt x="198" y="222"/>
                      </a:lnTo>
                      <a:lnTo>
                        <a:pt x="198" y="220"/>
                      </a:lnTo>
                      <a:lnTo>
                        <a:pt x="202" y="218"/>
                      </a:lnTo>
                      <a:lnTo>
                        <a:pt x="200" y="216"/>
                      </a:lnTo>
                      <a:lnTo>
                        <a:pt x="200" y="214"/>
                      </a:lnTo>
                      <a:lnTo>
                        <a:pt x="202" y="209"/>
                      </a:lnTo>
                      <a:lnTo>
                        <a:pt x="207" y="207"/>
                      </a:lnTo>
                      <a:lnTo>
                        <a:pt x="209" y="207"/>
                      </a:lnTo>
                      <a:lnTo>
                        <a:pt x="213" y="205"/>
                      </a:lnTo>
                      <a:lnTo>
                        <a:pt x="216" y="207"/>
                      </a:lnTo>
                      <a:lnTo>
                        <a:pt x="218" y="205"/>
                      </a:lnTo>
                      <a:lnTo>
                        <a:pt x="216" y="196"/>
                      </a:lnTo>
                      <a:lnTo>
                        <a:pt x="218" y="196"/>
                      </a:lnTo>
                      <a:lnTo>
                        <a:pt x="218" y="194"/>
                      </a:lnTo>
                      <a:lnTo>
                        <a:pt x="220" y="191"/>
                      </a:lnTo>
                      <a:lnTo>
                        <a:pt x="218" y="180"/>
                      </a:lnTo>
                      <a:lnTo>
                        <a:pt x="218" y="176"/>
                      </a:lnTo>
                      <a:lnTo>
                        <a:pt x="231" y="174"/>
                      </a:lnTo>
                      <a:lnTo>
                        <a:pt x="231" y="169"/>
                      </a:lnTo>
                      <a:lnTo>
                        <a:pt x="233" y="169"/>
                      </a:lnTo>
                      <a:lnTo>
                        <a:pt x="240" y="165"/>
                      </a:lnTo>
                      <a:lnTo>
                        <a:pt x="242" y="165"/>
                      </a:lnTo>
                      <a:lnTo>
                        <a:pt x="242" y="156"/>
                      </a:lnTo>
                      <a:lnTo>
                        <a:pt x="240" y="151"/>
                      </a:lnTo>
                      <a:lnTo>
                        <a:pt x="242" y="147"/>
                      </a:lnTo>
                      <a:lnTo>
                        <a:pt x="249" y="145"/>
                      </a:lnTo>
                      <a:lnTo>
                        <a:pt x="256" y="147"/>
                      </a:lnTo>
                      <a:lnTo>
                        <a:pt x="262" y="140"/>
                      </a:lnTo>
                      <a:lnTo>
                        <a:pt x="269" y="142"/>
                      </a:lnTo>
                      <a:lnTo>
                        <a:pt x="271" y="142"/>
                      </a:lnTo>
                      <a:lnTo>
                        <a:pt x="271" y="138"/>
                      </a:lnTo>
                      <a:lnTo>
                        <a:pt x="274" y="138"/>
                      </a:lnTo>
                      <a:lnTo>
                        <a:pt x="274" y="136"/>
                      </a:lnTo>
                      <a:lnTo>
                        <a:pt x="271" y="134"/>
                      </a:lnTo>
                      <a:lnTo>
                        <a:pt x="274" y="127"/>
                      </a:lnTo>
                      <a:lnTo>
                        <a:pt x="271" y="125"/>
                      </a:lnTo>
                      <a:lnTo>
                        <a:pt x="276" y="118"/>
                      </a:lnTo>
                      <a:lnTo>
                        <a:pt x="278" y="118"/>
                      </a:lnTo>
                      <a:lnTo>
                        <a:pt x="278" y="111"/>
                      </a:lnTo>
                      <a:lnTo>
                        <a:pt x="274" y="109"/>
                      </a:lnTo>
                      <a:lnTo>
                        <a:pt x="271" y="107"/>
                      </a:lnTo>
                      <a:lnTo>
                        <a:pt x="267" y="107"/>
                      </a:lnTo>
                      <a:lnTo>
                        <a:pt x="267" y="100"/>
                      </a:lnTo>
                      <a:lnTo>
                        <a:pt x="260" y="102"/>
                      </a:lnTo>
                      <a:lnTo>
                        <a:pt x="258" y="105"/>
                      </a:lnTo>
                      <a:lnTo>
                        <a:pt x="254" y="102"/>
                      </a:lnTo>
                      <a:lnTo>
                        <a:pt x="256" y="98"/>
                      </a:lnTo>
                      <a:lnTo>
                        <a:pt x="254" y="98"/>
                      </a:lnTo>
                      <a:lnTo>
                        <a:pt x="251" y="98"/>
                      </a:lnTo>
                      <a:lnTo>
                        <a:pt x="249" y="98"/>
                      </a:lnTo>
                      <a:lnTo>
                        <a:pt x="247" y="94"/>
                      </a:lnTo>
                      <a:lnTo>
                        <a:pt x="245" y="89"/>
                      </a:lnTo>
                      <a:lnTo>
                        <a:pt x="245" y="87"/>
                      </a:lnTo>
                      <a:lnTo>
                        <a:pt x="240" y="82"/>
                      </a:lnTo>
                      <a:lnTo>
                        <a:pt x="238" y="80"/>
                      </a:lnTo>
                      <a:lnTo>
                        <a:pt x="233" y="85"/>
                      </a:lnTo>
                      <a:lnTo>
                        <a:pt x="227" y="85"/>
                      </a:lnTo>
                      <a:lnTo>
                        <a:pt x="225" y="85"/>
                      </a:lnTo>
                      <a:lnTo>
                        <a:pt x="225" y="80"/>
                      </a:lnTo>
                      <a:lnTo>
                        <a:pt x="218" y="78"/>
                      </a:lnTo>
                      <a:lnTo>
                        <a:pt x="216" y="76"/>
                      </a:lnTo>
                      <a:lnTo>
                        <a:pt x="213" y="76"/>
                      </a:lnTo>
                      <a:lnTo>
                        <a:pt x="209" y="82"/>
                      </a:lnTo>
                      <a:lnTo>
                        <a:pt x="202" y="82"/>
                      </a:lnTo>
                      <a:lnTo>
                        <a:pt x="202" y="87"/>
                      </a:lnTo>
                      <a:lnTo>
                        <a:pt x="198" y="87"/>
                      </a:lnTo>
                      <a:lnTo>
                        <a:pt x="196" y="85"/>
                      </a:lnTo>
                      <a:lnTo>
                        <a:pt x="196" y="78"/>
                      </a:lnTo>
                      <a:lnTo>
                        <a:pt x="191" y="78"/>
                      </a:lnTo>
                      <a:lnTo>
                        <a:pt x="191" y="74"/>
                      </a:lnTo>
                      <a:lnTo>
                        <a:pt x="196" y="71"/>
                      </a:lnTo>
                      <a:lnTo>
                        <a:pt x="196" y="63"/>
                      </a:lnTo>
                      <a:lnTo>
                        <a:pt x="200" y="63"/>
                      </a:lnTo>
                      <a:lnTo>
                        <a:pt x="202" y="60"/>
                      </a:lnTo>
                      <a:lnTo>
                        <a:pt x="205" y="58"/>
                      </a:lnTo>
                      <a:lnTo>
                        <a:pt x="207" y="54"/>
                      </a:lnTo>
                      <a:lnTo>
                        <a:pt x="205" y="51"/>
                      </a:lnTo>
                      <a:lnTo>
                        <a:pt x="205" y="49"/>
                      </a:lnTo>
                      <a:lnTo>
                        <a:pt x="200" y="47"/>
                      </a:lnTo>
                      <a:lnTo>
                        <a:pt x="200" y="43"/>
                      </a:lnTo>
                      <a:lnTo>
                        <a:pt x="200" y="38"/>
                      </a:lnTo>
                      <a:lnTo>
                        <a:pt x="196" y="38"/>
                      </a:lnTo>
                      <a:lnTo>
                        <a:pt x="196" y="36"/>
                      </a:lnTo>
                      <a:lnTo>
                        <a:pt x="196" y="34"/>
                      </a:lnTo>
                      <a:lnTo>
                        <a:pt x="198" y="34"/>
                      </a:lnTo>
                      <a:lnTo>
                        <a:pt x="193" y="31"/>
                      </a:lnTo>
                      <a:lnTo>
                        <a:pt x="196" y="29"/>
                      </a:lnTo>
                      <a:lnTo>
                        <a:pt x="198" y="29"/>
                      </a:lnTo>
                      <a:lnTo>
                        <a:pt x="205" y="25"/>
                      </a:lnTo>
                      <a:lnTo>
                        <a:pt x="207" y="29"/>
                      </a:lnTo>
                      <a:lnTo>
                        <a:pt x="207" y="31"/>
                      </a:lnTo>
                      <a:lnTo>
                        <a:pt x="209" y="31"/>
                      </a:lnTo>
                      <a:lnTo>
                        <a:pt x="209" y="34"/>
                      </a:lnTo>
                      <a:lnTo>
                        <a:pt x="213" y="36"/>
                      </a:lnTo>
                      <a:lnTo>
                        <a:pt x="211" y="38"/>
                      </a:lnTo>
                      <a:lnTo>
                        <a:pt x="220" y="43"/>
                      </a:lnTo>
                      <a:lnTo>
                        <a:pt x="225" y="43"/>
                      </a:lnTo>
                      <a:lnTo>
                        <a:pt x="231" y="40"/>
                      </a:lnTo>
                      <a:lnTo>
                        <a:pt x="231" y="38"/>
                      </a:lnTo>
                      <a:lnTo>
                        <a:pt x="236" y="38"/>
                      </a:lnTo>
                      <a:lnTo>
                        <a:pt x="240" y="34"/>
                      </a:lnTo>
                      <a:lnTo>
                        <a:pt x="245" y="36"/>
                      </a:lnTo>
                      <a:lnTo>
                        <a:pt x="251" y="34"/>
                      </a:lnTo>
                      <a:lnTo>
                        <a:pt x="256" y="38"/>
                      </a:lnTo>
                      <a:lnTo>
                        <a:pt x="256" y="40"/>
                      </a:lnTo>
                      <a:lnTo>
                        <a:pt x="258" y="40"/>
                      </a:lnTo>
                      <a:lnTo>
                        <a:pt x="276" y="40"/>
                      </a:lnTo>
                      <a:lnTo>
                        <a:pt x="276" y="38"/>
                      </a:lnTo>
                      <a:lnTo>
                        <a:pt x="280" y="36"/>
                      </a:lnTo>
                      <a:lnTo>
                        <a:pt x="282" y="38"/>
                      </a:lnTo>
                      <a:lnTo>
                        <a:pt x="280" y="38"/>
                      </a:lnTo>
                      <a:lnTo>
                        <a:pt x="285" y="43"/>
                      </a:lnTo>
                      <a:lnTo>
                        <a:pt x="289" y="40"/>
                      </a:lnTo>
                      <a:lnTo>
                        <a:pt x="298" y="43"/>
                      </a:lnTo>
                      <a:lnTo>
                        <a:pt x="305" y="43"/>
                      </a:lnTo>
                      <a:lnTo>
                        <a:pt x="307" y="43"/>
                      </a:lnTo>
                      <a:lnTo>
                        <a:pt x="318" y="43"/>
                      </a:lnTo>
                      <a:lnTo>
                        <a:pt x="320" y="45"/>
                      </a:lnTo>
                      <a:lnTo>
                        <a:pt x="325" y="45"/>
                      </a:lnTo>
                      <a:lnTo>
                        <a:pt x="329" y="45"/>
                      </a:lnTo>
                      <a:lnTo>
                        <a:pt x="327" y="40"/>
                      </a:lnTo>
                      <a:lnTo>
                        <a:pt x="336" y="40"/>
                      </a:lnTo>
                      <a:lnTo>
                        <a:pt x="338" y="38"/>
                      </a:lnTo>
                      <a:lnTo>
                        <a:pt x="343" y="38"/>
                      </a:lnTo>
                      <a:lnTo>
                        <a:pt x="345" y="36"/>
                      </a:lnTo>
                      <a:lnTo>
                        <a:pt x="347" y="34"/>
                      </a:lnTo>
                      <a:lnTo>
                        <a:pt x="345" y="31"/>
                      </a:lnTo>
                      <a:lnTo>
                        <a:pt x="345" y="29"/>
                      </a:lnTo>
                      <a:lnTo>
                        <a:pt x="349" y="27"/>
                      </a:lnTo>
                      <a:lnTo>
                        <a:pt x="352" y="25"/>
                      </a:lnTo>
                      <a:lnTo>
                        <a:pt x="358" y="27"/>
                      </a:lnTo>
                      <a:lnTo>
                        <a:pt x="360" y="25"/>
                      </a:lnTo>
                      <a:lnTo>
                        <a:pt x="363" y="25"/>
                      </a:lnTo>
                      <a:lnTo>
                        <a:pt x="367" y="20"/>
                      </a:lnTo>
                      <a:lnTo>
                        <a:pt x="369" y="20"/>
                      </a:lnTo>
                      <a:lnTo>
                        <a:pt x="374" y="23"/>
                      </a:lnTo>
                      <a:lnTo>
                        <a:pt x="378" y="27"/>
                      </a:lnTo>
                      <a:lnTo>
                        <a:pt x="387" y="34"/>
                      </a:lnTo>
                      <a:lnTo>
                        <a:pt x="401" y="31"/>
                      </a:lnTo>
                      <a:lnTo>
                        <a:pt x="403" y="34"/>
                      </a:lnTo>
                      <a:lnTo>
                        <a:pt x="414" y="31"/>
                      </a:lnTo>
                      <a:lnTo>
                        <a:pt x="416" y="27"/>
                      </a:lnTo>
                      <a:lnTo>
                        <a:pt x="423" y="27"/>
                      </a:lnTo>
                      <a:lnTo>
                        <a:pt x="425" y="20"/>
                      </a:lnTo>
                      <a:lnTo>
                        <a:pt x="425" y="16"/>
                      </a:lnTo>
                      <a:lnTo>
                        <a:pt x="429" y="16"/>
                      </a:lnTo>
                      <a:lnTo>
                        <a:pt x="429" y="14"/>
                      </a:lnTo>
                      <a:lnTo>
                        <a:pt x="432" y="14"/>
                      </a:lnTo>
                      <a:lnTo>
                        <a:pt x="434" y="11"/>
                      </a:lnTo>
                      <a:lnTo>
                        <a:pt x="434" y="7"/>
                      </a:lnTo>
                      <a:lnTo>
                        <a:pt x="436" y="5"/>
                      </a:lnTo>
                      <a:lnTo>
                        <a:pt x="438" y="3"/>
                      </a:lnTo>
                      <a:lnTo>
                        <a:pt x="441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4" name="Freeform 683"/>
                <p:cNvSpPr>
                  <a:spLocks/>
                </p:cNvSpPr>
                <p:nvPr/>
              </p:nvSpPr>
              <p:spPr bwMode="auto">
                <a:xfrm>
                  <a:off x="1988" y="2487"/>
                  <a:ext cx="42" cy="45"/>
                </a:xfrm>
                <a:custGeom>
                  <a:avLst/>
                  <a:gdLst>
                    <a:gd name="T0" fmla="*/ 11 w 42"/>
                    <a:gd name="T1" fmla="*/ 36 h 45"/>
                    <a:gd name="T2" fmla="*/ 11 w 42"/>
                    <a:gd name="T3" fmla="*/ 31 h 45"/>
                    <a:gd name="T4" fmla="*/ 9 w 42"/>
                    <a:gd name="T5" fmla="*/ 36 h 45"/>
                    <a:gd name="T6" fmla="*/ 7 w 42"/>
                    <a:gd name="T7" fmla="*/ 34 h 45"/>
                    <a:gd name="T8" fmla="*/ 7 w 42"/>
                    <a:gd name="T9" fmla="*/ 27 h 45"/>
                    <a:gd name="T10" fmla="*/ 2 w 42"/>
                    <a:gd name="T11" fmla="*/ 16 h 45"/>
                    <a:gd name="T12" fmla="*/ 2 w 42"/>
                    <a:gd name="T13" fmla="*/ 9 h 45"/>
                    <a:gd name="T14" fmla="*/ 9 w 42"/>
                    <a:gd name="T15" fmla="*/ 11 h 45"/>
                    <a:gd name="T16" fmla="*/ 13 w 42"/>
                    <a:gd name="T17" fmla="*/ 7 h 45"/>
                    <a:gd name="T18" fmla="*/ 18 w 42"/>
                    <a:gd name="T19" fmla="*/ 11 h 45"/>
                    <a:gd name="T20" fmla="*/ 24 w 42"/>
                    <a:gd name="T21" fmla="*/ 5 h 45"/>
                    <a:gd name="T22" fmla="*/ 29 w 42"/>
                    <a:gd name="T23" fmla="*/ 5 h 45"/>
                    <a:gd name="T24" fmla="*/ 29 w 42"/>
                    <a:gd name="T25" fmla="*/ 9 h 45"/>
                    <a:gd name="T26" fmla="*/ 33 w 42"/>
                    <a:gd name="T27" fmla="*/ 7 h 45"/>
                    <a:gd name="T28" fmla="*/ 36 w 42"/>
                    <a:gd name="T29" fmla="*/ 11 h 45"/>
                    <a:gd name="T30" fmla="*/ 33 w 42"/>
                    <a:gd name="T31" fmla="*/ 11 h 45"/>
                    <a:gd name="T32" fmla="*/ 31 w 42"/>
                    <a:gd name="T33" fmla="*/ 11 h 45"/>
                    <a:gd name="T34" fmla="*/ 27 w 42"/>
                    <a:gd name="T35" fmla="*/ 18 h 45"/>
                    <a:gd name="T36" fmla="*/ 22 w 42"/>
                    <a:gd name="T37" fmla="*/ 20 h 45"/>
                    <a:gd name="T38" fmla="*/ 22 w 42"/>
                    <a:gd name="T39" fmla="*/ 25 h 45"/>
                    <a:gd name="T40" fmla="*/ 22 w 42"/>
                    <a:gd name="T41" fmla="*/ 29 h 45"/>
                    <a:gd name="T42" fmla="*/ 27 w 42"/>
                    <a:gd name="T43" fmla="*/ 29 h 45"/>
                    <a:gd name="T44" fmla="*/ 29 w 42"/>
                    <a:gd name="T45" fmla="*/ 27 h 45"/>
                    <a:gd name="T46" fmla="*/ 31 w 42"/>
                    <a:gd name="T47" fmla="*/ 23 h 45"/>
                    <a:gd name="T48" fmla="*/ 36 w 42"/>
                    <a:gd name="T49" fmla="*/ 23 h 45"/>
                    <a:gd name="T50" fmla="*/ 36 w 42"/>
                    <a:gd name="T51" fmla="*/ 23 h 45"/>
                    <a:gd name="T52" fmla="*/ 42 w 42"/>
                    <a:gd name="T53" fmla="*/ 27 h 45"/>
                    <a:gd name="T54" fmla="*/ 38 w 42"/>
                    <a:gd name="T55" fmla="*/ 31 h 45"/>
                    <a:gd name="T56" fmla="*/ 42 w 42"/>
                    <a:gd name="T57" fmla="*/ 38 h 45"/>
                    <a:gd name="T58" fmla="*/ 40 w 42"/>
                    <a:gd name="T59" fmla="*/ 43 h 45"/>
                    <a:gd name="T60" fmla="*/ 33 w 42"/>
                    <a:gd name="T61" fmla="*/ 43 h 45"/>
                    <a:gd name="T62" fmla="*/ 27 w 42"/>
                    <a:gd name="T63" fmla="*/ 40 h 45"/>
                    <a:gd name="T64" fmla="*/ 20 w 42"/>
                    <a:gd name="T65" fmla="*/ 38 h 45"/>
                    <a:gd name="T66" fmla="*/ 18 w 42"/>
                    <a:gd name="T6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" h="45">
                      <a:moveTo>
                        <a:pt x="13" y="38"/>
                      </a:moveTo>
                      <a:lnTo>
                        <a:pt x="11" y="36"/>
                      </a:lnTo>
                      <a:lnTo>
                        <a:pt x="13" y="34"/>
                      </a:lnTo>
                      <a:lnTo>
                        <a:pt x="11" y="31"/>
                      </a:lnTo>
                      <a:lnTo>
                        <a:pt x="11" y="34"/>
                      </a:lnTo>
                      <a:lnTo>
                        <a:pt x="9" y="36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7" y="20"/>
                      </a:lnTo>
                      <a:lnTo>
                        <a:pt x="2" y="16"/>
                      </a:lnTo>
                      <a:lnTo>
                        <a:pt x="0" y="14"/>
                      </a:lnTo>
                      <a:lnTo>
                        <a:pt x="2" y="9"/>
                      </a:lnTo>
                      <a:lnTo>
                        <a:pt x="9" y="14"/>
                      </a:lnTo>
                      <a:lnTo>
                        <a:pt x="9" y="11"/>
                      </a:lnTo>
                      <a:lnTo>
                        <a:pt x="13" y="11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8" y="11"/>
                      </a:lnTo>
                      <a:lnTo>
                        <a:pt x="18" y="7"/>
                      </a:lnTo>
                      <a:lnTo>
                        <a:pt x="24" y="5"/>
                      </a:lnTo>
                      <a:lnTo>
                        <a:pt x="27" y="0"/>
                      </a:lnTo>
                      <a:lnTo>
                        <a:pt x="29" y="5"/>
                      </a:lnTo>
                      <a:lnTo>
                        <a:pt x="27" y="9"/>
                      </a:lnTo>
                      <a:lnTo>
                        <a:pt x="29" y="9"/>
                      </a:lnTo>
                      <a:lnTo>
                        <a:pt x="31" y="7"/>
                      </a:lnTo>
                      <a:lnTo>
                        <a:pt x="33" y="7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3" y="11"/>
                      </a:lnTo>
                      <a:lnTo>
                        <a:pt x="33" y="11"/>
                      </a:lnTo>
                      <a:lnTo>
                        <a:pt x="31" y="11"/>
                      </a:lnTo>
                      <a:lnTo>
                        <a:pt x="31" y="16"/>
                      </a:lnTo>
                      <a:lnTo>
                        <a:pt x="27" y="18"/>
                      </a:lnTo>
                      <a:lnTo>
                        <a:pt x="27" y="18"/>
                      </a:lnTo>
                      <a:lnTo>
                        <a:pt x="22" y="20"/>
                      </a:lnTo>
                      <a:lnTo>
                        <a:pt x="20" y="23"/>
                      </a:lnTo>
                      <a:lnTo>
                        <a:pt x="22" y="25"/>
                      </a:lnTo>
                      <a:lnTo>
                        <a:pt x="20" y="29"/>
                      </a:lnTo>
                      <a:lnTo>
                        <a:pt x="22" y="29"/>
                      </a:lnTo>
                      <a:lnTo>
                        <a:pt x="24" y="27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29" y="27"/>
                      </a:lnTo>
                      <a:lnTo>
                        <a:pt x="33" y="27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6" y="23"/>
                      </a:lnTo>
                      <a:lnTo>
                        <a:pt x="36" y="23"/>
                      </a:lnTo>
                      <a:lnTo>
                        <a:pt x="36" y="23"/>
                      </a:lnTo>
                      <a:lnTo>
                        <a:pt x="40" y="25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8" y="31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38" y="40"/>
                      </a:lnTo>
                      <a:lnTo>
                        <a:pt x="40" y="43"/>
                      </a:lnTo>
                      <a:lnTo>
                        <a:pt x="36" y="45"/>
                      </a:lnTo>
                      <a:lnTo>
                        <a:pt x="33" y="43"/>
                      </a:lnTo>
                      <a:lnTo>
                        <a:pt x="31" y="40"/>
                      </a:lnTo>
                      <a:lnTo>
                        <a:pt x="27" y="40"/>
                      </a:lnTo>
                      <a:lnTo>
                        <a:pt x="24" y="38"/>
                      </a:lnTo>
                      <a:lnTo>
                        <a:pt x="20" y="38"/>
                      </a:lnTo>
                      <a:lnTo>
                        <a:pt x="20" y="43"/>
                      </a:lnTo>
                      <a:lnTo>
                        <a:pt x="18" y="43"/>
                      </a:lnTo>
                      <a:lnTo>
                        <a:pt x="13" y="3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5" name="Freeform 684"/>
                <p:cNvSpPr>
                  <a:spLocks noEditPoints="1"/>
                </p:cNvSpPr>
                <p:nvPr/>
              </p:nvSpPr>
              <p:spPr bwMode="auto">
                <a:xfrm>
                  <a:off x="1698" y="2434"/>
                  <a:ext cx="288" cy="53"/>
                </a:xfrm>
                <a:custGeom>
                  <a:avLst/>
                  <a:gdLst>
                    <a:gd name="T0" fmla="*/ 281 w 288"/>
                    <a:gd name="T1" fmla="*/ 38 h 53"/>
                    <a:gd name="T2" fmla="*/ 283 w 288"/>
                    <a:gd name="T3" fmla="*/ 40 h 53"/>
                    <a:gd name="T4" fmla="*/ 285 w 288"/>
                    <a:gd name="T5" fmla="*/ 42 h 53"/>
                    <a:gd name="T6" fmla="*/ 285 w 288"/>
                    <a:gd name="T7" fmla="*/ 42 h 53"/>
                    <a:gd name="T8" fmla="*/ 283 w 288"/>
                    <a:gd name="T9" fmla="*/ 42 h 53"/>
                    <a:gd name="T10" fmla="*/ 281 w 288"/>
                    <a:gd name="T11" fmla="*/ 44 h 53"/>
                    <a:gd name="T12" fmla="*/ 281 w 288"/>
                    <a:gd name="T13" fmla="*/ 47 h 53"/>
                    <a:gd name="T14" fmla="*/ 285 w 288"/>
                    <a:gd name="T15" fmla="*/ 44 h 53"/>
                    <a:gd name="T16" fmla="*/ 288 w 288"/>
                    <a:gd name="T17" fmla="*/ 47 h 53"/>
                    <a:gd name="T18" fmla="*/ 283 w 288"/>
                    <a:gd name="T19" fmla="*/ 49 h 53"/>
                    <a:gd name="T20" fmla="*/ 285 w 288"/>
                    <a:gd name="T21" fmla="*/ 51 h 53"/>
                    <a:gd name="T22" fmla="*/ 283 w 288"/>
                    <a:gd name="T23" fmla="*/ 53 h 53"/>
                    <a:gd name="T24" fmla="*/ 277 w 288"/>
                    <a:gd name="T25" fmla="*/ 51 h 53"/>
                    <a:gd name="T26" fmla="*/ 277 w 288"/>
                    <a:gd name="T27" fmla="*/ 53 h 53"/>
                    <a:gd name="T28" fmla="*/ 274 w 288"/>
                    <a:gd name="T29" fmla="*/ 51 h 53"/>
                    <a:gd name="T30" fmla="*/ 277 w 288"/>
                    <a:gd name="T31" fmla="*/ 42 h 53"/>
                    <a:gd name="T32" fmla="*/ 281 w 288"/>
                    <a:gd name="T33" fmla="*/ 38 h 53"/>
                    <a:gd name="T34" fmla="*/ 7 w 288"/>
                    <a:gd name="T35" fmla="*/ 0 h 53"/>
                    <a:gd name="T36" fmla="*/ 9 w 288"/>
                    <a:gd name="T37" fmla="*/ 0 h 53"/>
                    <a:gd name="T38" fmla="*/ 9 w 288"/>
                    <a:gd name="T39" fmla="*/ 2 h 53"/>
                    <a:gd name="T40" fmla="*/ 9 w 288"/>
                    <a:gd name="T41" fmla="*/ 2 h 53"/>
                    <a:gd name="T42" fmla="*/ 14 w 288"/>
                    <a:gd name="T43" fmla="*/ 2 h 53"/>
                    <a:gd name="T44" fmla="*/ 11 w 288"/>
                    <a:gd name="T45" fmla="*/ 4 h 53"/>
                    <a:gd name="T46" fmla="*/ 5 w 288"/>
                    <a:gd name="T47" fmla="*/ 4 h 53"/>
                    <a:gd name="T48" fmla="*/ 3 w 288"/>
                    <a:gd name="T49" fmla="*/ 4 h 53"/>
                    <a:gd name="T50" fmla="*/ 0 w 288"/>
                    <a:gd name="T51" fmla="*/ 4 h 53"/>
                    <a:gd name="T52" fmla="*/ 0 w 288"/>
                    <a:gd name="T53" fmla="*/ 4 h 53"/>
                    <a:gd name="T54" fmla="*/ 0 w 288"/>
                    <a:gd name="T55" fmla="*/ 2 h 53"/>
                    <a:gd name="T56" fmla="*/ 7 w 288"/>
                    <a:gd name="T57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8" h="53">
                      <a:moveTo>
                        <a:pt x="281" y="38"/>
                      </a:moveTo>
                      <a:lnTo>
                        <a:pt x="283" y="40"/>
                      </a:lnTo>
                      <a:lnTo>
                        <a:pt x="285" y="42"/>
                      </a:lnTo>
                      <a:lnTo>
                        <a:pt x="285" y="42"/>
                      </a:lnTo>
                      <a:lnTo>
                        <a:pt x="283" y="42"/>
                      </a:lnTo>
                      <a:lnTo>
                        <a:pt x="281" y="44"/>
                      </a:lnTo>
                      <a:lnTo>
                        <a:pt x="281" y="47"/>
                      </a:lnTo>
                      <a:lnTo>
                        <a:pt x="285" y="44"/>
                      </a:lnTo>
                      <a:lnTo>
                        <a:pt x="288" y="47"/>
                      </a:lnTo>
                      <a:lnTo>
                        <a:pt x="283" y="49"/>
                      </a:lnTo>
                      <a:lnTo>
                        <a:pt x="285" y="51"/>
                      </a:lnTo>
                      <a:lnTo>
                        <a:pt x="283" y="53"/>
                      </a:lnTo>
                      <a:lnTo>
                        <a:pt x="277" y="51"/>
                      </a:lnTo>
                      <a:lnTo>
                        <a:pt x="277" y="53"/>
                      </a:lnTo>
                      <a:lnTo>
                        <a:pt x="274" y="51"/>
                      </a:lnTo>
                      <a:lnTo>
                        <a:pt x="277" y="42"/>
                      </a:lnTo>
                      <a:lnTo>
                        <a:pt x="281" y="38"/>
                      </a:lnTo>
                      <a:close/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4" y="2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6" name="Freeform 685"/>
                <p:cNvSpPr>
                  <a:spLocks noEditPoints="1"/>
                </p:cNvSpPr>
                <p:nvPr/>
              </p:nvSpPr>
              <p:spPr bwMode="auto">
                <a:xfrm>
                  <a:off x="2095" y="3138"/>
                  <a:ext cx="96" cy="129"/>
                </a:xfrm>
                <a:custGeom>
                  <a:avLst/>
                  <a:gdLst>
                    <a:gd name="T0" fmla="*/ 13 w 96"/>
                    <a:gd name="T1" fmla="*/ 64 h 129"/>
                    <a:gd name="T2" fmla="*/ 18 w 96"/>
                    <a:gd name="T3" fmla="*/ 60 h 129"/>
                    <a:gd name="T4" fmla="*/ 27 w 96"/>
                    <a:gd name="T5" fmla="*/ 56 h 129"/>
                    <a:gd name="T6" fmla="*/ 27 w 96"/>
                    <a:gd name="T7" fmla="*/ 56 h 129"/>
                    <a:gd name="T8" fmla="*/ 29 w 96"/>
                    <a:gd name="T9" fmla="*/ 7 h 129"/>
                    <a:gd name="T10" fmla="*/ 40 w 96"/>
                    <a:gd name="T11" fmla="*/ 11 h 129"/>
                    <a:gd name="T12" fmla="*/ 42 w 96"/>
                    <a:gd name="T13" fmla="*/ 20 h 129"/>
                    <a:gd name="T14" fmla="*/ 47 w 96"/>
                    <a:gd name="T15" fmla="*/ 27 h 129"/>
                    <a:gd name="T16" fmla="*/ 58 w 96"/>
                    <a:gd name="T17" fmla="*/ 24 h 129"/>
                    <a:gd name="T18" fmla="*/ 71 w 96"/>
                    <a:gd name="T19" fmla="*/ 18 h 129"/>
                    <a:gd name="T20" fmla="*/ 76 w 96"/>
                    <a:gd name="T21" fmla="*/ 18 h 129"/>
                    <a:gd name="T22" fmla="*/ 80 w 96"/>
                    <a:gd name="T23" fmla="*/ 20 h 129"/>
                    <a:gd name="T24" fmla="*/ 82 w 96"/>
                    <a:gd name="T25" fmla="*/ 18 h 129"/>
                    <a:gd name="T26" fmla="*/ 84 w 96"/>
                    <a:gd name="T27" fmla="*/ 24 h 129"/>
                    <a:gd name="T28" fmla="*/ 84 w 96"/>
                    <a:gd name="T29" fmla="*/ 33 h 129"/>
                    <a:gd name="T30" fmla="*/ 87 w 96"/>
                    <a:gd name="T31" fmla="*/ 51 h 129"/>
                    <a:gd name="T32" fmla="*/ 93 w 96"/>
                    <a:gd name="T33" fmla="*/ 62 h 129"/>
                    <a:gd name="T34" fmla="*/ 93 w 96"/>
                    <a:gd name="T35" fmla="*/ 73 h 129"/>
                    <a:gd name="T36" fmla="*/ 82 w 96"/>
                    <a:gd name="T37" fmla="*/ 78 h 129"/>
                    <a:gd name="T38" fmla="*/ 93 w 96"/>
                    <a:gd name="T39" fmla="*/ 87 h 129"/>
                    <a:gd name="T40" fmla="*/ 89 w 96"/>
                    <a:gd name="T41" fmla="*/ 95 h 129"/>
                    <a:gd name="T42" fmla="*/ 84 w 96"/>
                    <a:gd name="T43" fmla="*/ 115 h 129"/>
                    <a:gd name="T44" fmla="*/ 84 w 96"/>
                    <a:gd name="T45" fmla="*/ 120 h 129"/>
                    <a:gd name="T46" fmla="*/ 78 w 96"/>
                    <a:gd name="T47" fmla="*/ 122 h 129"/>
                    <a:gd name="T48" fmla="*/ 71 w 96"/>
                    <a:gd name="T49" fmla="*/ 120 h 129"/>
                    <a:gd name="T50" fmla="*/ 67 w 96"/>
                    <a:gd name="T51" fmla="*/ 124 h 129"/>
                    <a:gd name="T52" fmla="*/ 58 w 96"/>
                    <a:gd name="T53" fmla="*/ 127 h 129"/>
                    <a:gd name="T54" fmla="*/ 53 w 96"/>
                    <a:gd name="T55" fmla="*/ 120 h 129"/>
                    <a:gd name="T56" fmla="*/ 53 w 96"/>
                    <a:gd name="T57" fmla="*/ 115 h 129"/>
                    <a:gd name="T58" fmla="*/ 49 w 96"/>
                    <a:gd name="T59" fmla="*/ 113 h 129"/>
                    <a:gd name="T60" fmla="*/ 44 w 96"/>
                    <a:gd name="T61" fmla="*/ 107 h 129"/>
                    <a:gd name="T62" fmla="*/ 35 w 96"/>
                    <a:gd name="T63" fmla="*/ 102 h 129"/>
                    <a:gd name="T64" fmla="*/ 35 w 96"/>
                    <a:gd name="T65" fmla="*/ 98 h 129"/>
                    <a:gd name="T66" fmla="*/ 38 w 96"/>
                    <a:gd name="T67" fmla="*/ 95 h 129"/>
                    <a:gd name="T68" fmla="*/ 29 w 96"/>
                    <a:gd name="T69" fmla="*/ 60 h 129"/>
                    <a:gd name="T70" fmla="*/ 20 w 96"/>
                    <a:gd name="T71" fmla="*/ 60 h 129"/>
                    <a:gd name="T72" fmla="*/ 15 w 96"/>
                    <a:gd name="T73" fmla="*/ 56 h 129"/>
                    <a:gd name="T74" fmla="*/ 20 w 96"/>
                    <a:gd name="T75" fmla="*/ 56 h 129"/>
                    <a:gd name="T76" fmla="*/ 24 w 96"/>
                    <a:gd name="T77" fmla="*/ 56 h 129"/>
                    <a:gd name="T78" fmla="*/ 31 w 96"/>
                    <a:gd name="T79" fmla="*/ 51 h 129"/>
                    <a:gd name="T80" fmla="*/ 24 w 96"/>
                    <a:gd name="T81" fmla="*/ 49 h 129"/>
                    <a:gd name="T82" fmla="*/ 15 w 96"/>
                    <a:gd name="T83" fmla="*/ 47 h 129"/>
                    <a:gd name="T84" fmla="*/ 15 w 96"/>
                    <a:gd name="T85" fmla="*/ 42 h 129"/>
                    <a:gd name="T86" fmla="*/ 11 w 96"/>
                    <a:gd name="T87" fmla="*/ 33 h 129"/>
                    <a:gd name="T88" fmla="*/ 9 w 96"/>
                    <a:gd name="T89" fmla="*/ 27 h 129"/>
                    <a:gd name="T90" fmla="*/ 11 w 96"/>
                    <a:gd name="T91" fmla="*/ 24 h 129"/>
                    <a:gd name="T92" fmla="*/ 2 w 96"/>
                    <a:gd name="T93" fmla="*/ 11 h 129"/>
                    <a:gd name="T94" fmla="*/ 9 w 96"/>
                    <a:gd name="T95" fmla="*/ 11 h 129"/>
                    <a:gd name="T96" fmla="*/ 20 w 96"/>
                    <a:gd name="T97" fmla="*/ 9 h 129"/>
                    <a:gd name="T98" fmla="*/ 27 w 96"/>
                    <a:gd name="T99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6" h="129">
                      <a:moveTo>
                        <a:pt x="15" y="62"/>
                      </a:moveTo>
                      <a:lnTo>
                        <a:pt x="15" y="64"/>
                      </a:lnTo>
                      <a:lnTo>
                        <a:pt x="13" y="64"/>
                      </a:lnTo>
                      <a:lnTo>
                        <a:pt x="15" y="62"/>
                      </a:lnTo>
                      <a:close/>
                      <a:moveTo>
                        <a:pt x="18" y="60"/>
                      </a:move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18" y="60"/>
                      </a:lnTo>
                      <a:close/>
                      <a:moveTo>
                        <a:pt x="27" y="56"/>
                      </a:moveTo>
                      <a:lnTo>
                        <a:pt x="27" y="56"/>
                      </a:lnTo>
                      <a:lnTo>
                        <a:pt x="27" y="56"/>
                      </a:lnTo>
                      <a:lnTo>
                        <a:pt x="27" y="56"/>
                      </a:lnTo>
                      <a:close/>
                      <a:moveTo>
                        <a:pt x="29" y="2"/>
                      </a:moveTo>
                      <a:lnTo>
                        <a:pt x="31" y="4"/>
                      </a:lnTo>
                      <a:lnTo>
                        <a:pt x="29" y="7"/>
                      </a:lnTo>
                      <a:lnTo>
                        <a:pt x="31" y="7"/>
                      </a:lnTo>
                      <a:lnTo>
                        <a:pt x="38" y="9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2" y="16"/>
                      </a:lnTo>
                      <a:lnTo>
                        <a:pt x="42" y="20"/>
                      </a:lnTo>
                      <a:lnTo>
                        <a:pt x="42" y="22"/>
                      </a:lnTo>
                      <a:lnTo>
                        <a:pt x="42" y="24"/>
                      </a:lnTo>
                      <a:lnTo>
                        <a:pt x="47" y="27"/>
                      </a:lnTo>
                      <a:lnTo>
                        <a:pt x="51" y="27"/>
                      </a:lnTo>
                      <a:lnTo>
                        <a:pt x="51" y="24"/>
                      </a:lnTo>
                      <a:lnTo>
                        <a:pt x="58" y="24"/>
                      </a:lnTo>
                      <a:lnTo>
                        <a:pt x="64" y="20"/>
                      </a:lnTo>
                      <a:lnTo>
                        <a:pt x="71" y="20"/>
                      </a:lnTo>
                      <a:lnTo>
                        <a:pt x="71" y="18"/>
                      </a:lnTo>
                      <a:lnTo>
                        <a:pt x="73" y="16"/>
                      </a:lnTo>
                      <a:lnTo>
                        <a:pt x="76" y="18"/>
                      </a:lnTo>
                      <a:lnTo>
                        <a:pt x="76" y="18"/>
                      </a:lnTo>
                      <a:lnTo>
                        <a:pt x="78" y="20"/>
                      </a:lnTo>
                      <a:lnTo>
                        <a:pt x="78" y="20"/>
                      </a:lnTo>
                      <a:lnTo>
                        <a:pt x="80" y="20"/>
                      </a:lnTo>
                      <a:lnTo>
                        <a:pt x="78" y="20"/>
                      </a:lnTo>
                      <a:lnTo>
                        <a:pt x="80" y="18"/>
                      </a:lnTo>
                      <a:lnTo>
                        <a:pt x="82" y="18"/>
                      </a:lnTo>
                      <a:lnTo>
                        <a:pt x="82" y="20"/>
                      </a:lnTo>
                      <a:lnTo>
                        <a:pt x="82" y="24"/>
                      </a:lnTo>
                      <a:lnTo>
                        <a:pt x="84" y="24"/>
                      </a:lnTo>
                      <a:lnTo>
                        <a:pt x="84" y="27"/>
                      </a:lnTo>
                      <a:lnTo>
                        <a:pt x="82" y="33"/>
                      </a:lnTo>
                      <a:lnTo>
                        <a:pt x="84" y="33"/>
                      </a:lnTo>
                      <a:lnTo>
                        <a:pt x="87" y="38"/>
                      </a:lnTo>
                      <a:lnTo>
                        <a:pt x="82" y="44"/>
                      </a:lnTo>
                      <a:lnTo>
                        <a:pt x="87" y="51"/>
                      </a:lnTo>
                      <a:lnTo>
                        <a:pt x="87" y="53"/>
                      </a:lnTo>
                      <a:lnTo>
                        <a:pt x="87" y="58"/>
                      </a:lnTo>
                      <a:lnTo>
                        <a:pt x="93" y="62"/>
                      </a:lnTo>
                      <a:lnTo>
                        <a:pt x="93" y="67"/>
                      </a:lnTo>
                      <a:lnTo>
                        <a:pt x="96" y="71"/>
                      </a:lnTo>
                      <a:lnTo>
                        <a:pt x="93" y="73"/>
                      </a:lnTo>
                      <a:lnTo>
                        <a:pt x="87" y="73"/>
                      </a:lnTo>
                      <a:lnTo>
                        <a:pt x="84" y="78"/>
                      </a:lnTo>
                      <a:lnTo>
                        <a:pt x="82" y="78"/>
                      </a:lnTo>
                      <a:lnTo>
                        <a:pt x="84" y="80"/>
                      </a:lnTo>
                      <a:lnTo>
                        <a:pt x="91" y="82"/>
                      </a:lnTo>
                      <a:lnTo>
                        <a:pt x="93" y="87"/>
                      </a:lnTo>
                      <a:lnTo>
                        <a:pt x="89" y="91"/>
                      </a:lnTo>
                      <a:lnTo>
                        <a:pt x="89" y="93"/>
                      </a:lnTo>
                      <a:lnTo>
                        <a:pt x="89" y="95"/>
                      </a:lnTo>
                      <a:lnTo>
                        <a:pt x="87" y="100"/>
                      </a:lnTo>
                      <a:lnTo>
                        <a:pt x="89" y="109"/>
                      </a:lnTo>
                      <a:lnTo>
                        <a:pt x="84" y="115"/>
                      </a:lnTo>
                      <a:lnTo>
                        <a:pt x="87" y="118"/>
                      </a:lnTo>
                      <a:lnTo>
                        <a:pt x="84" y="118"/>
                      </a:lnTo>
                      <a:lnTo>
                        <a:pt x="84" y="120"/>
                      </a:lnTo>
                      <a:lnTo>
                        <a:pt x="82" y="120"/>
                      </a:lnTo>
                      <a:lnTo>
                        <a:pt x="80" y="122"/>
                      </a:lnTo>
                      <a:lnTo>
                        <a:pt x="78" y="122"/>
                      </a:lnTo>
                      <a:lnTo>
                        <a:pt x="78" y="124"/>
                      </a:lnTo>
                      <a:lnTo>
                        <a:pt x="73" y="120"/>
                      </a:lnTo>
                      <a:lnTo>
                        <a:pt x="71" y="120"/>
                      </a:lnTo>
                      <a:lnTo>
                        <a:pt x="71" y="122"/>
                      </a:lnTo>
                      <a:lnTo>
                        <a:pt x="71" y="127"/>
                      </a:lnTo>
                      <a:lnTo>
                        <a:pt x="67" y="124"/>
                      </a:lnTo>
                      <a:lnTo>
                        <a:pt x="62" y="127"/>
                      </a:lnTo>
                      <a:lnTo>
                        <a:pt x="60" y="129"/>
                      </a:lnTo>
                      <a:lnTo>
                        <a:pt x="58" y="127"/>
                      </a:lnTo>
                      <a:lnTo>
                        <a:pt x="55" y="127"/>
                      </a:lnTo>
                      <a:lnTo>
                        <a:pt x="53" y="124"/>
                      </a:lnTo>
                      <a:lnTo>
                        <a:pt x="53" y="120"/>
                      </a:lnTo>
                      <a:lnTo>
                        <a:pt x="53" y="120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1" y="115"/>
                      </a:lnTo>
                      <a:lnTo>
                        <a:pt x="49" y="111"/>
                      </a:lnTo>
                      <a:lnTo>
                        <a:pt x="49" y="113"/>
                      </a:lnTo>
                      <a:lnTo>
                        <a:pt x="47" y="111"/>
                      </a:lnTo>
                      <a:lnTo>
                        <a:pt x="44" y="111"/>
                      </a:lnTo>
                      <a:lnTo>
                        <a:pt x="44" y="107"/>
                      </a:lnTo>
                      <a:lnTo>
                        <a:pt x="42" y="107"/>
                      </a:lnTo>
                      <a:lnTo>
                        <a:pt x="42" y="104"/>
                      </a:lnTo>
                      <a:lnTo>
                        <a:pt x="35" y="102"/>
                      </a:lnTo>
                      <a:lnTo>
                        <a:pt x="33" y="102"/>
                      </a:lnTo>
                      <a:lnTo>
                        <a:pt x="35" y="100"/>
                      </a:lnTo>
                      <a:lnTo>
                        <a:pt x="35" y="98"/>
                      </a:lnTo>
                      <a:lnTo>
                        <a:pt x="38" y="98"/>
                      </a:lnTo>
                      <a:lnTo>
                        <a:pt x="38" y="95"/>
                      </a:lnTo>
                      <a:lnTo>
                        <a:pt x="38" y="95"/>
                      </a:lnTo>
                      <a:lnTo>
                        <a:pt x="40" y="93"/>
                      </a:lnTo>
                      <a:lnTo>
                        <a:pt x="31" y="64"/>
                      </a:lnTo>
                      <a:lnTo>
                        <a:pt x="29" y="60"/>
                      </a:lnTo>
                      <a:lnTo>
                        <a:pt x="24" y="62"/>
                      </a:lnTo>
                      <a:lnTo>
                        <a:pt x="22" y="60"/>
                      </a:lnTo>
                      <a:lnTo>
                        <a:pt x="20" y="60"/>
                      </a:lnTo>
                      <a:lnTo>
                        <a:pt x="20" y="58"/>
                      </a:lnTo>
                      <a:lnTo>
                        <a:pt x="18" y="58"/>
                      </a:lnTo>
                      <a:lnTo>
                        <a:pt x="15" y="56"/>
                      </a:lnTo>
                      <a:lnTo>
                        <a:pt x="18" y="53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9" y="58"/>
                      </a:lnTo>
                      <a:lnTo>
                        <a:pt x="31" y="53"/>
                      </a:lnTo>
                      <a:lnTo>
                        <a:pt x="31" y="51"/>
                      </a:lnTo>
                      <a:lnTo>
                        <a:pt x="27" y="53"/>
                      </a:lnTo>
                      <a:lnTo>
                        <a:pt x="24" y="49"/>
                      </a:lnTo>
                      <a:lnTo>
                        <a:pt x="24" y="49"/>
                      </a:lnTo>
                      <a:lnTo>
                        <a:pt x="20" y="49"/>
                      </a:lnTo>
                      <a:lnTo>
                        <a:pt x="18" y="49"/>
                      </a:lnTo>
                      <a:lnTo>
                        <a:pt x="15" y="47"/>
                      </a:lnTo>
                      <a:lnTo>
                        <a:pt x="18" y="47"/>
                      </a:lnTo>
                      <a:lnTo>
                        <a:pt x="18" y="42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3" y="42"/>
                      </a:lnTo>
                      <a:lnTo>
                        <a:pt x="11" y="33"/>
                      </a:lnTo>
                      <a:lnTo>
                        <a:pt x="9" y="33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9" y="27"/>
                      </a:lnTo>
                      <a:lnTo>
                        <a:pt x="6" y="24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2" y="9"/>
                      </a:lnTo>
                      <a:lnTo>
                        <a:pt x="9" y="11"/>
                      </a:lnTo>
                      <a:lnTo>
                        <a:pt x="11" y="9"/>
                      </a:lnTo>
                      <a:lnTo>
                        <a:pt x="18" y="11"/>
                      </a:lnTo>
                      <a:lnTo>
                        <a:pt x="20" y="9"/>
                      </a:lnTo>
                      <a:lnTo>
                        <a:pt x="22" y="9"/>
                      </a:lnTo>
                      <a:lnTo>
                        <a:pt x="24" y="4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7" name="Freeform 686"/>
                <p:cNvSpPr>
                  <a:spLocks noEditPoints="1"/>
                </p:cNvSpPr>
                <p:nvPr/>
              </p:nvSpPr>
              <p:spPr bwMode="auto">
                <a:xfrm>
                  <a:off x="1311" y="1868"/>
                  <a:ext cx="900" cy="655"/>
                </a:xfrm>
                <a:custGeom>
                  <a:avLst/>
                  <a:gdLst>
                    <a:gd name="T0" fmla="*/ 628 w 900"/>
                    <a:gd name="T1" fmla="*/ 479 h 655"/>
                    <a:gd name="T2" fmla="*/ 632 w 900"/>
                    <a:gd name="T3" fmla="*/ 437 h 655"/>
                    <a:gd name="T4" fmla="*/ 162 w 900"/>
                    <a:gd name="T5" fmla="*/ 333 h 655"/>
                    <a:gd name="T6" fmla="*/ 167 w 900"/>
                    <a:gd name="T7" fmla="*/ 315 h 655"/>
                    <a:gd name="T8" fmla="*/ 260 w 900"/>
                    <a:gd name="T9" fmla="*/ 306 h 655"/>
                    <a:gd name="T10" fmla="*/ 207 w 900"/>
                    <a:gd name="T11" fmla="*/ 277 h 655"/>
                    <a:gd name="T12" fmla="*/ 55 w 900"/>
                    <a:gd name="T13" fmla="*/ 200 h 655"/>
                    <a:gd name="T14" fmla="*/ 53 w 900"/>
                    <a:gd name="T15" fmla="*/ 195 h 655"/>
                    <a:gd name="T16" fmla="*/ 49 w 900"/>
                    <a:gd name="T17" fmla="*/ 188 h 655"/>
                    <a:gd name="T18" fmla="*/ 51 w 900"/>
                    <a:gd name="T19" fmla="*/ 186 h 655"/>
                    <a:gd name="T20" fmla="*/ 44 w 900"/>
                    <a:gd name="T21" fmla="*/ 180 h 655"/>
                    <a:gd name="T22" fmla="*/ 42 w 900"/>
                    <a:gd name="T23" fmla="*/ 173 h 655"/>
                    <a:gd name="T24" fmla="*/ 40 w 900"/>
                    <a:gd name="T25" fmla="*/ 164 h 655"/>
                    <a:gd name="T26" fmla="*/ 42 w 900"/>
                    <a:gd name="T27" fmla="*/ 140 h 655"/>
                    <a:gd name="T28" fmla="*/ 13 w 900"/>
                    <a:gd name="T29" fmla="*/ 160 h 655"/>
                    <a:gd name="T30" fmla="*/ 22 w 900"/>
                    <a:gd name="T31" fmla="*/ 137 h 655"/>
                    <a:gd name="T32" fmla="*/ 46 w 900"/>
                    <a:gd name="T33" fmla="*/ 131 h 655"/>
                    <a:gd name="T34" fmla="*/ 29 w 900"/>
                    <a:gd name="T35" fmla="*/ 124 h 655"/>
                    <a:gd name="T36" fmla="*/ 22 w 900"/>
                    <a:gd name="T37" fmla="*/ 122 h 655"/>
                    <a:gd name="T38" fmla="*/ 46 w 900"/>
                    <a:gd name="T39" fmla="*/ 111 h 655"/>
                    <a:gd name="T40" fmla="*/ 11 w 900"/>
                    <a:gd name="T41" fmla="*/ 137 h 655"/>
                    <a:gd name="T42" fmla="*/ 22 w 900"/>
                    <a:gd name="T43" fmla="*/ 106 h 655"/>
                    <a:gd name="T44" fmla="*/ 608 w 900"/>
                    <a:gd name="T45" fmla="*/ 31 h 655"/>
                    <a:gd name="T46" fmla="*/ 717 w 900"/>
                    <a:gd name="T47" fmla="*/ 49 h 655"/>
                    <a:gd name="T48" fmla="*/ 744 w 900"/>
                    <a:gd name="T49" fmla="*/ 113 h 655"/>
                    <a:gd name="T50" fmla="*/ 806 w 900"/>
                    <a:gd name="T51" fmla="*/ 180 h 655"/>
                    <a:gd name="T52" fmla="*/ 882 w 900"/>
                    <a:gd name="T53" fmla="*/ 253 h 655"/>
                    <a:gd name="T54" fmla="*/ 848 w 900"/>
                    <a:gd name="T55" fmla="*/ 326 h 655"/>
                    <a:gd name="T56" fmla="*/ 848 w 900"/>
                    <a:gd name="T57" fmla="*/ 362 h 655"/>
                    <a:gd name="T58" fmla="*/ 808 w 900"/>
                    <a:gd name="T59" fmla="*/ 437 h 655"/>
                    <a:gd name="T60" fmla="*/ 862 w 900"/>
                    <a:gd name="T61" fmla="*/ 462 h 655"/>
                    <a:gd name="T62" fmla="*/ 775 w 900"/>
                    <a:gd name="T63" fmla="*/ 504 h 655"/>
                    <a:gd name="T64" fmla="*/ 815 w 900"/>
                    <a:gd name="T65" fmla="*/ 566 h 655"/>
                    <a:gd name="T66" fmla="*/ 757 w 900"/>
                    <a:gd name="T67" fmla="*/ 593 h 655"/>
                    <a:gd name="T68" fmla="*/ 708 w 900"/>
                    <a:gd name="T69" fmla="*/ 642 h 655"/>
                    <a:gd name="T70" fmla="*/ 679 w 900"/>
                    <a:gd name="T71" fmla="*/ 635 h 655"/>
                    <a:gd name="T72" fmla="*/ 670 w 900"/>
                    <a:gd name="T73" fmla="*/ 606 h 655"/>
                    <a:gd name="T74" fmla="*/ 646 w 900"/>
                    <a:gd name="T75" fmla="*/ 517 h 655"/>
                    <a:gd name="T76" fmla="*/ 643 w 900"/>
                    <a:gd name="T77" fmla="*/ 462 h 655"/>
                    <a:gd name="T78" fmla="*/ 626 w 900"/>
                    <a:gd name="T79" fmla="*/ 435 h 655"/>
                    <a:gd name="T80" fmla="*/ 639 w 900"/>
                    <a:gd name="T81" fmla="*/ 346 h 655"/>
                    <a:gd name="T82" fmla="*/ 601 w 900"/>
                    <a:gd name="T83" fmla="*/ 357 h 655"/>
                    <a:gd name="T84" fmla="*/ 579 w 900"/>
                    <a:gd name="T85" fmla="*/ 379 h 655"/>
                    <a:gd name="T86" fmla="*/ 583 w 900"/>
                    <a:gd name="T87" fmla="*/ 424 h 655"/>
                    <a:gd name="T88" fmla="*/ 545 w 900"/>
                    <a:gd name="T89" fmla="*/ 510 h 655"/>
                    <a:gd name="T90" fmla="*/ 470 w 900"/>
                    <a:gd name="T91" fmla="*/ 544 h 655"/>
                    <a:gd name="T92" fmla="*/ 383 w 900"/>
                    <a:gd name="T93" fmla="*/ 568 h 655"/>
                    <a:gd name="T94" fmla="*/ 278 w 900"/>
                    <a:gd name="T95" fmla="*/ 517 h 655"/>
                    <a:gd name="T96" fmla="*/ 200 w 900"/>
                    <a:gd name="T97" fmla="*/ 437 h 655"/>
                    <a:gd name="T98" fmla="*/ 140 w 900"/>
                    <a:gd name="T99" fmla="*/ 339 h 655"/>
                    <a:gd name="T100" fmla="*/ 202 w 900"/>
                    <a:gd name="T101" fmla="*/ 339 h 655"/>
                    <a:gd name="T102" fmla="*/ 251 w 900"/>
                    <a:gd name="T103" fmla="*/ 315 h 655"/>
                    <a:gd name="T104" fmla="*/ 303 w 900"/>
                    <a:gd name="T105" fmla="*/ 275 h 655"/>
                    <a:gd name="T106" fmla="*/ 283 w 900"/>
                    <a:gd name="T107" fmla="*/ 251 h 655"/>
                    <a:gd name="T108" fmla="*/ 202 w 900"/>
                    <a:gd name="T109" fmla="*/ 277 h 655"/>
                    <a:gd name="T110" fmla="*/ 62 w 900"/>
                    <a:gd name="T111" fmla="*/ 213 h 655"/>
                    <a:gd name="T112" fmla="*/ 53 w 900"/>
                    <a:gd name="T113" fmla="*/ 188 h 655"/>
                    <a:gd name="T114" fmla="*/ 49 w 900"/>
                    <a:gd name="T115" fmla="*/ 144 h 655"/>
                    <a:gd name="T116" fmla="*/ 64 w 900"/>
                    <a:gd name="T117" fmla="*/ 115 h 655"/>
                    <a:gd name="T118" fmla="*/ 258 w 900"/>
                    <a:gd name="T119" fmla="*/ 77 h 655"/>
                    <a:gd name="T120" fmla="*/ 403 w 900"/>
                    <a:gd name="T121" fmla="*/ 26 h 655"/>
                    <a:gd name="T122" fmla="*/ 537 w 900"/>
                    <a:gd name="T123" fmla="*/ 11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00" h="655">
                      <a:moveTo>
                        <a:pt x="666" y="562"/>
                      </a:moveTo>
                      <a:lnTo>
                        <a:pt x="668" y="564"/>
                      </a:lnTo>
                      <a:lnTo>
                        <a:pt x="666" y="564"/>
                      </a:lnTo>
                      <a:lnTo>
                        <a:pt x="666" y="562"/>
                      </a:lnTo>
                      <a:close/>
                      <a:moveTo>
                        <a:pt x="476" y="542"/>
                      </a:moveTo>
                      <a:lnTo>
                        <a:pt x="474" y="542"/>
                      </a:lnTo>
                      <a:lnTo>
                        <a:pt x="476" y="542"/>
                      </a:lnTo>
                      <a:close/>
                      <a:moveTo>
                        <a:pt x="499" y="528"/>
                      </a:moveTo>
                      <a:lnTo>
                        <a:pt x="499" y="530"/>
                      </a:lnTo>
                      <a:lnTo>
                        <a:pt x="499" y="528"/>
                      </a:lnTo>
                      <a:close/>
                      <a:moveTo>
                        <a:pt x="503" y="528"/>
                      </a:moveTo>
                      <a:lnTo>
                        <a:pt x="501" y="528"/>
                      </a:lnTo>
                      <a:lnTo>
                        <a:pt x="503" y="528"/>
                      </a:lnTo>
                      <a:close/>
                      <a:moveTo>
                        <a:pt x="637" y="517"/>
                      </a:moveTo>
                      <a:lnTo>
                        <a:pt x="639" y="519"/>
                      </a:lnTo>
                      <a:lnTo>
                        <a:pt x="637" y="519"/>
                      </a:lnTo>
                      <a:lnTo>
                        <a:pt x="637" y="517"/>
                      </a:lnTo>
                      <a:close/>
                      <a:moveTo>
                        <a:pt x="641" y="513"/>
                      </a:moveTo>
                      <a:lnTo>
                        <a:pt x="641" y="515"/>
                      </a:lnTo>
                      <a:lnTo>
                        <a:pt x="641" y="513"/>
                      </a:lnTo>
                      <a:close/>
                      <a:moveTo>
                        <a:pt x="646" y="510"/>
                      </a:moveTo>
                      <a:lnTo>
                        <a:pt x="646" y="513"/>
                      </a:lnTo>
                      <a:lnTo>
                        <a:pt x="643" y="513"/>
                      </a:lnTo>
                      <a:lnTo>
                        <a:pt x="646" y="510"/>
                      </a:lnTo>
                      <a:close/>
                      <a:moveTo>
                        <a:pt x="641" y="506"/>
                      </a:moveTo>
                      <a:lnTo>
                        <a:pt x="646" y="508"/>
                      </a:lnTo>
                      <a:lnTo>
                        <a:pt x="643" y="515"/>
                      </a:lnTo>
                      <a:lnTo>
                        <a:pt x="641" y="513"/>
                      </a:lnTo>
                      <a:lnTo>
                        <a:pt x="639" y="508"/>
                      </a:lnTo>
                      <a:lnTo>
                        <a:pt x="641" y="506"/>
                      </a:lnTo>
                      <a:close/>
                      <a:moveTo>
                        <a:pt x="559" y="488"/>
                      </a:moveTo>
                      <a:lnTo>
                        <a:pt x="559" y="491"/>
                      </a:lnTo>
                      <a:lnTo>
                        <a:pt x="559" y="488"/>
                      </a:lnTo>
                      <a:close/>
                      <a:moveTo>
                        <a:pt x="628" y="479"/>
                      </a:moveTo>
                      <a:lnTo>
                        <a:pt x="628" y="482"/>
                      </a:lnTo>
                      <a:lnTo>
                        <a:pt x="628" y="479"/>
                      </a:lnTo>
                      <a:close/>
                      <a:moveTo>
                        <a:pt x="630" y="473"/>
                      </a:moveTo>
                      <a:lnTo>
                        <a:pt x="630" y="475"/>
                      </a:lnTo>
                      <a:lnTo>
                        <a:pt x="628" y="477"/>
                      </a:lnTo>
                      <a:lnTo>
                        <a:pt x="630" y="473"/>
                      </a:lnTo>
                      <a:close/>
                      <a:moveTo>
                        <a:pt x="635" y="468"/>
                      </a:moveTo>
                      <a:lnTo>
                        <a:pt x="632" y="471"/>
                      </a:lnTo>
                      <a:lnTo>
                        <a:pt x="632" y="473"/>
                      </a:lnTo>
                      <a:lnTo>
                        <a:pt x="635" y="468"/>
                      </a:lnTo>
                      <a:close/>
                      <a:moveTo>
                        <a:pt x="635" y="468"/>
                      </a:moveTo>
                      <a:lnTo>
                        <a:pt x="635" y="471"/>
                      </a:lnTo>
                      <a:lnTo>
                        <a:pt x="635" y="468"/>
                      </a:lnTo>
                      <a:close/>
                      <a:moveTo>
                        <a:pt x="641" y="464"/>
                      </a:moveTo>
                      <a:lnTo>
                        <a:pt x="641" y="466"/>
                      </a:lnTo>
                      <a:lnTo>
                        <a:pt x="639" y="466"/>
                      </a:lnTo>
                      <a:lnTo>
                        <a:pt x="641" y="464"/>
                      </a:lnTo>
                      <a:close/>
                      <a:moveTo>
                        <a:pt x="220" y="448"/>
                      </a:moveTo>
                      <a:lnTo>
                        <a:pt x="218" y="451"/>
                      </a:lnTo>
                      <a:lnTo>
                        <a:pt x="218" y="448"/>
                      </a:lnTo>
                      <a:lnTo>
                        <a:pt x="220" y="448"/>
                      </a:lnTo>
                      <a:close/>
                      <a:moveTo>
                        <a:pt x="220" y="442"/>
                      </a:moveTo>
                      <a:lnTo>
                        <a:pt x="222" y="444"/>
                      </a:lnTo>
                      <a:lnTo>
                        <a:pt x="220" y="442"/>
                      </a:lnTo>
                      <a:close/>
                      <a:moveTo>
                        <a:pt x="594" y="442"/>
                      </a:moveTo>
                      <a:lnTo>
                        <a:pt x="597" y="444"/>
                      </a:lnTo>
                      <a:lnTo>
                        <a:pt x="597" y="446"/>
                      </a:lnTo>
                      <a:lnTo>
                        <a:pt x="594" y="442"/>
                      </a:lnTo>
                      <a:close/>
                      <a:moveTo>
                        <a:pt x="632" y="439"/>
                      </a:moveTo>
                      <a:lnTo>
                        <a:pt x="630" y="439"/>
                      </a:lnTo>
                      <a:lnTo>
                        <a:pt x="632" y="439"/>
                      </a:lnTo>
                      <a:close/>
                      <a:moveTo>
                        <a:pt x="630" y="437"/>
                      </a:moveTo>
                      <a:lnTo>
                        <a:pt x="630" y="439"/>
                      </a:lnTo>
                      <a:lnTo>
                        <a:pt x="632" y="437"/>
                      </a:lnTo>
                      <a:lnTo>
                        <a:pt x="630" y="439"/>
                      </a:lnTo>
                      <a:lnTo>
                        <a:pt x="628" y="439"/>
                      </a:lnTo>
                      <a:lnTo>
                        <a:pt x="630" y="437"/>
                      </a:lnTo>
                      <a:close/>
                      <a:moveTo>
                        <a:pt x="648" y="433"/>
                      </a:moveTo>
                      <a:lnTo>
                        <a:pt x="652" y="435"/>
                      </a:lnTo>
                      <a:lnTo>
                        <a:pt x="650" y="437"/>
                      </a:lnTo>
                      <a:lnTo>
                        <a:pt x="648" y="437"/>
                      </a:lnTo>
                      <a:lnTo>
                        <a:pt x="646" y="435"/>
                      </a:lnTo>
                      <a:lnTo>
                        <a:pt x="648" y="433"/>
                      </a:lnTo>
                      <a:close/>
                      <a:moveTo>
                        <a:pt x="583" y="422"/>
                      </a:moveTo>
                      <a:lnTo>
                        <a:pt x="586" y="428"/>
                      </a:lnTo>
                      <a:lnTo>
                        <a:pt x="583" y="424"/>
                      </a:lnTo>
                      <a:lnTo>
                        <a:pt x="583" y="422"/>
                      </a:lnTo>
                      <a:close/>
                      <a:moveTo>
                        <a:pt x="594" y="395"/>
                      </a:moveTo>
                      <a:lnTo>
                        <a:pt x="597" y="397"/>
                      </a:lnTo>
                      <a:lnTo>
                        <a:pt x="594" y="395"/>
                      </a:lnTo>
                      <a:close/>
                      <a:moveTo>
                        <a:pt x="599" y="355"/>
                      </a:moveTo>
                      <a:lnTo>
                        <a:pt x="601" y="355"/>
                      </a:lnTo>
                      <a:lnTo>
                        <a:pt x="599" y="355"/>
                      </a:lnTo>
                      <a:close/>
                      <a:moveTo>
                        <a:pt x="597" y="353"/>
                      </a:moveTo>
                      <a:lnTo>
                        <a:pt x="599" y="357"/>
                      </a:lnTo>
                      <a:lnTo>
                        <a:pt x="597" y="355"/>
                      </a:lnTo>
                      <a:lnTo>
                        <a:pt x="597" y="353"/>
                      </a:lnTo>
                      <a:close/>
                      <a:moveTo>
                        <a:pt x="180" y="335"/>
                      </a:moveTo>
                      <a:lnTo>
                        <a:pt x="178" y="335"/>
                      </a:lnTo>
                      <a:lnTo>
                        <a:pt x="180" y="335"/>
                      </a:lnTo>
                      <a:close/>
                      <a:moveTo>
                        <a:pt x="142" y="333"/>
                      </a:moveTo>
                      <a:lnTo>
                        <a:pt x="142" y="335"/>
                      </a:lnTo>
                      <a:lnTo>
                        <a:pt x="142" y="333"/>
                      </a:lnTo>
                      <a:close/>
                      <a:moveTo>
                        <a:pt x="144" y="333"/>
                      </a:moveTo>
                      <a:lnTo>
                        <a:pt x="142" y="333"/>
                      </a:lnTo>
                      <a:lnTo>
                        <a:pt x="144" y="333"/>
                      </a:lnTo>
                      <a:close/>
                      <a:moveTo>
                        <a:pt x="165" y="331"/>
                      </a:moveTo>
                      <a:lnTo>
                        <a:pt x="162" y="333"/>
                      </a:lnTo>
                      <a:lnTo>
                        <a:pt x="162" y="331"/>
                      </a:lnTo>
                      <a:lnTo>
                        <a:pt x="165" y="331"/>
                      </a:lnTo>
                      <a:close/>
                      <a:moveTo>
                        <a:pt x="185" y="328"/>
                      </a:moveTo>
                      <a:lnTo>
                        <a:pt x="185" y="331"/>
                      </a:lnTo>
                      <a:lnTo>
                        <a:pt x="185" y="328"/>
                      </a:lnTo>
                      <a:close/>
                      <a:moveTo>
                        <a:pt x="205" y="320"/>
                      </a:moveTo>
                      <a:lnTo>
                        <a:pt x="207" y="322"/>
                      </a:lnTo>
                      <a:lnTo>
                        <a:pt x="207" y="324"/>
                      </a:lnTo>
                      <a:lnTo>
                        <a:pt x="209" y="324"/>
                      </a:lnTo>
                      <a:lnTo>
                        <a:pt x="207" y="328"/>
                      </a:lnTo>
                      <a:lnTo>
                        <a:pt x="200" y="326"/>
                      </a:lnTo>
                      <a:lnTo>
                        <a:pt x="200" y="324"/>
                      </a:lnTo>
                      <a:lnTo>
                        <a:pt x="205" y="320"/>
                      </a:lnTo>
                      <a:close/>
                      <a:moveTo>
                        <a:pt x="158" y="320"/>
                      </a:moveTo>
                      <a:lnTo>
                        <a:pt x="162" y="320"/>
                      </a:lnTo>
                      <a:lnTo>
                        <a:pt x="162" y="322"/>
                      </a:lnTo>
                      <a:lnTo>
                        <a:pt x="158" y="322"/>
                      </a:lnTo>
                      <a:lnTo>
                        <a:pt x="158" y="320"/>
                      </a:lnTo>
                      <a:close/>
                      <a:moveTo>
                        <a:pt x="136" y="317"/>
                      </a:moveTo>
                      <a:lnTo>
                        <a:pt x="138" y="320"/>
                      </a:lnTo>
                      <a:lnTo>
                        <a:pt x="131" y="320"/>
                      </a:lnTo>
                      <a:lnTo>
                        <a:pt x="131" y="324"/>
                      </a:lnTo>
                      <a:lnTo>
                        <a:pt x="129" y="326"/>
                      </a:lnTo>
                      <a:lnTo>
                        <a:pt x="129" y="324"/>
                      </a:lnTo>
                      <a:lnTo>
                        <a:pt x="129" y="320"/>
                      </a:lnTo>
                      <a:lnTo>
                        <a:pt x="136" y="317"/>
                      </a:lnTo>
                      <a:close/>
                      <a:moveTo>
                        <a:pt x="129" y="315"/>
                      </a:moveTo>
                      <a:lnTo>
                        <a:pt x="127" y="317"/>
                      </a:lnTo>
                      <a:lnTo>
                        <a:pt x="129" y="317"/>
                      </a:lnTo>
                      <a:lnTo>
                        <a:pt x="129" y="315"/>
                      </a:lnTo>
                      <a:close/>
                      <a:moveTo>
                        <a:pt x="162" y="311"/>
                      </a:moveTo>
                      <a:lnTo>
                        <a:pt x="167" y="311"/>
                      </a:lnTo>
                      <a:lnTo>
                        <a:pt x="167" y="313"/>
                      </a:lnTo>
                      <a:lnTo>
                        <a:pt x="167" y="315"/>
                      </a:lnTo>
                      <a:lnTo>
                        <a:pt x="165" y="313"/>
                      </a:lnTo>
                      <a:lnTo>
                        <a:pt x="160" y="313"/>
                      </a:lnTo>
                      <a:lnTo>
                        <a:pt x="162" y="311"/>
                      </a:lnTo>
                      <a:close/>
                      <a:moveTo>
                        <a:pt x="254" y="311"/>
                      </a:moveTo>
                      <a:lnTo>
                        <a:pt x="251" y="311"/>
                      </a:lnTo>
                      <a:lnTo>
                        <a:pt x="254" y="311"/>
                      </a:lnTo>
                      <a:close/>
                      <a:moveTo>
                        <a:pt x="254" y="308"/>
                      </a:moveTo>
                      <a:lnTo>
                        <a:pt x="251" y="311"/>
                      </a:lnTo>
                      <a:lnTo>
                        <a:pt x="254" y="308"/>
                      </a:lnTo>
                      <a:close/>
                      <a:moveTo>
                        <a:pt x="251" y="308"/>
                      </a:moveTo>
                      <a:lnTo>
                        <a:pt x="254" y="308"/>
                      </a:lnTo>
                      <a:lnTo>
                        <a:pt x="251" y="308"/>
                      </a:lnTo>
                      <a:lnTo>
                        <a:pt x="249" y="308"/>
                      </a:lnTo>
                      <a:lnTo>
                        <a:pt x="251" y="308"/>
                      </a:lnTo>
                      <a:close/>
                      <a:moveTo>
                        <a:pt x="247" y="306"/>
                      </a:moveTo>
                      <a:lnTo>
                        <a:pt x="249" y="308"/>
                      </a:lnTo>
                      <a:lnTo>
                        <a:pt x="249" y="311"/>
                      </a:lnTo>
                      <a:lnTo>
                        <a:pt x="251" y="311"/>
                      </a:lnTo>
                      <a:lnTo>
                        <a:pt x="251" y="313"/>
                      </a:lnTo>
                      <a:lnTo>
                        <a:pt x="245" y="313"/>
                      </a:lnTo>
                      <a:lnTo>
                        <a:pt x="238" y="311"/>
                      </a:lnTo>
                      <a:lnTo>
                        <a:pt x="245" y="311"/>
                      </a:lnTo>
                      <a:lnTo>
                        <a:pt x="245" y="308"/>
                      </a:lnTo>
                      <a:lnTo>
                        <a:pt x="247" y="306"/>
                      </a:lnTo>
                      <a:close/>
                      <a:moveTo>
                        <a:pt x="263" y="306"/>
                      </a:moveTo>
                      <a:lnTo>
                        <a:pt x="263" y="308"/>
                      </a:lnTo>
                      <a:lnTo>
                        <a:pt x="260" y="308"/>
                      </a:lnTo>
                      <a:lnTo>
                        <a:pt x="263" y="306"/>
                      </a:lnTo>
                      <a:close/>
                      <a:moveTo>
                        <a:pt x="260" y="306"/>
                      </a:moveTo>
                      <a:lnTo>
                        <a:pt x="260" y="308"/>
                      </a:lnTo>
                      <a:lnTo>
                        <a:pt x="258" y="308"/>
                      </a:lnTo>
                      <a:lnTo>
                        <a:pt x="260" y="306"/>
                      </a:lnTo>
                      <a:close/>
                      <a:moveTo>
                        <a:pt x="263" y="306"/>
                      </a:moveTo>
                      <a:lnTo>
                        <a:pt x="260" y="306"/>
                      </a:lnTo>
                      <a:lnTo>
                        <a:pt x="263" y="306"/>
                      </a:lnTo>
                      <a:close/>
                      <a:moveTo>
                        <a:pt x="265" y="304"/>
                      </a:moveTo>
                      <a:lnTo>
                        <a:pt x="265" y="306"/>
                      </a:lnTo>
                      <a:lnTo>
                        <a:pt x="265" y="304"/>
                      </a:lnTo>
                      <a:close/>
                      <a:moveTo>
                        <a:pt x="265" y="304"/>
                      </a:moveTo>
                      <a:lnTo>
                        <a:pt x="265" y="306"/>
                      </a:lnTo>
                      <a:lnTo>
                        <a:pt x="265" y="304"/>
                      </a:lnTo>
                      <a:close/>
                      <a:moveTo>
                        <a:pt x="285" y="302"/>
                      </a:moveTo>
                      <a:lnTo>
                        <a:pt x="285" y="304"/>
                      </a:lnTo>
                      <a:lnTo>
                        <a:pt x="285" y="302"/>
                      </a:lnTo>
                      <a:close/>
                      <a:moveTo>
                        <a:pt x="260" y="302"/>
                      </a:moveTo>
                      <a:lnTo>
                        <a:pt x="263" y="302"/>
                      </a:lnTo>
                      <a:lnTo>
                        <a:pt x="263" y="304"/>
                      </a:lnTo>
                      <a:lnTo>
                        <a:pt x="258" y="308"/>
                      </a:lnTo>
                      <a:lnTo>
                        <a:pt x="254" y="308"/>
                      </a:lnTo>
                      <a:lnTo>
                        <a:pt x="254" y="304"/>
                      </a:lnTo>
                      <a:lnTo>
                        <a:pt x="260" y="302"/>
                      </a:lnTo>
                      <a:close/>
                      <a:moveTo>
                        <a:pt x="285" y="300"/>
                      </a:moveTo>
                      <a:lnTo>
                        <a:pt x="287" y="302"/>
                      </a:lnTo>
                      <a:lnTo>
                        <a:pt x="285" y="302"/>
                      </a:lnTo>
                      <a:lnTo>
                        <a:pt x="285" y="300"/>
                      </a:lnTo>
                      <a:close/>
                      <a:moveTo>
                        <a:pt x="251" y="300"/>
                      </a:moveTo>
                      <a:lnTo>
                        <a:pt x="254" y="300"/>
                      </a:lnTo>
                      <a:lnTo>
                        <a:pt x="251" y="302"/>
                      </a:lnTo>
                      <a:lnTo>
                        <a:pt x="251" y="300"/>
                      </a:lnTo>
                      <a:close/>
                      <a:moveTo>
                        <a:pt x="289" y="293"/>
                      </a:moveTo>
                      <a:lnTo>
                        <a:pt x="289" y="295"/>
                      </a:lnTo>
                      <a:lnTo>
                        <a:pt x="289" y="293"/>
                      </a:lnTo>
                      <a:close/>
                      <a:moveTo>
                        <a:pt x="292" y="288"/>
                      </a:moveTo>
                      <a:lnTo>
                        <a:pt x="294" y="288"/>
                      </a:lnTo>
                      <a:lnTo>
                        <a:pt x="292" y="288"/>
                      </a:lnTo>
                      <a:close/>
                      <a:moveTo>
                        <a:pt x="207" y="277"/>
                      </a:moveTo>
                      <a:lnTo>
                        <a:pt x="211" y="280"/>
                      </a:lnTo>
                      <a:lnTo>
                        <a:pt x="207" y="277"/>
                      </a:lnTo>
                      <a:close/>
                      <a:moveTo>
                        <a:pt x="323" y="244"/>
                      </a:moveTo>
                      <a:lnTo>
                        <a:pt x="323" y="246"/>
                      </a:lnTo>
                      <a:lnTo>
                        <a:pt x="320" y="246"/>
                      </a:lnTo>
                      <a:lnTo>
                        <a:pt x="323" y="244"/>
                      </a:lnTo>
                      <a:close/>
                      <a:moveTo>
                        <a:pt x="323" y="237"/>
                      </a:moveTo>
                      <a:lnTo>
                        <a:pt x="318" y="240"/>
                      </a:lnTo>
                      <a:lnTo>
                        <a:pt x="320" y="237"/>
                      </a:lnTo>
                      <a:lnTo>
                        <a:pt x="323" y="237"/>
                      </a:lnTo>
                      <a:close/>
                      <a:moveTo>
                        <a:pt x="323" y="235"/>
                      </a:moveTo>
                      <a:lnTo>
                        <a:pt x="320" y="242"/>
                      </a:lnTo>
                      <a:lnTo>
                        <a:pt x="318" y="244"/>
                      </a:lnTo>
                      <a:lnTo>
                        <a:pt x="318" y="242"/>
                      </a:lnTo>
                      <a:lnTo>
                        <a:pt x="323" y="235"/>
                      </a:lnTo>
                      <a:close/>
                      <a:moveTo>
                        <a:pt x="323" y="235"/>
                      </a:moveTo>
                      <a:lnTo>
                        <a:pt x="323" y="237"/>
                      </a:lnTo>
                      <a:lnTo>
                        <a:pt x="323" y="235"/>
                      </a:lnTo>
                      <a:close/>
                      <a:moveTo>
                        <a:pt x="325" y="235"/>
                      </a:moveTo>
                      <a:lnTo>
                        <a:pt x="323" y="237"/>
                      </a:lnTo>
                      <a:lnTo>
                        <a:pt x="325" y="235"/>
                      </a:lnTo>
                      <a:lnTo>
                        <a:pt x="323" y="235"/>
                      </a:lnTo>
                      <a:lnTo>
                        <a:pt x="325" y="235"/>
                      </a:lnTo>
                      <a:close/>
                      <a:moveTo>
                        <a:pt x="327" y="235"/>
                      </a:moveTo>
                      <a:lnTo>
                        <a:pt x="323" y="240"/>
                      </a:lnTo>
                      <a:lnTo>
                        <a:pt x="325" y="237"/>
                      </a:lnTo>
                      <a:lnTo>
                        <a:pt x="327" y="235"/>
                      </a:lnTo>
                      <a:close/>
                      <a:moveTo>
                        <a:pt x="60" y="211"/>
                      </a:moveTo>
                      <a:lnTo>
                        <a:pt x="60" y="213"/>
                      </a:lnTo>
                      <a:lnTo>
                        <a:pt x="60" y="211"/>
                      </a:lnTo>
                      <a:close/>
                      <a:moveTo>
                        <a:pt x="67" y="204"/>
                      </a:moveTo>
                      <a:lnTo>
                        <a:pt x="67" y="206"/>
                      </a:lnTo>
                      <a:lnTo>
                        <a:pt x="67" y="204"/>
                      </a:lnTo>
                      <a:close/>
                      <a:moveTo>
                        <a:pt x="53" y="200"/>
                      </a:moveTo>
                      <a:lnTo>
                        <a:pt x="55" y="202"/>
                      </a:lnTo>
                      <a:lnTo>
                        <a:pt x="55" y="200"/>
                      </a:lnTo>
                      <a:lnTo>
                        <a:pt x="58" y="202"/>
                      </a:lnTo>
                      <a:lnTo>
                        <a:pt x="55" y="200"/>
                      </a:lnTo>
                      <a:lnTo>
                        <a:pt x="60" y="202"/>
                      </a:lnTo>
                      <a:lnTo>
                        <a:pt x="60" y="204"/>
                      </a:lnTo>
                      <a:lnTo>
                        <a:pt x="55" y="206"/>
                      </a:lnTo>
                      <a:lnTo>
                        <a:pt x="55" y="208"/>
                      </a:lnTo>
                      <a:lnTo>
                        <a:pt x="51" y="206"/>
                      </a:lnTo>
                      <a:lnTo>
                        <a:pt x="51" y="202"/>
                      </a:lnTo>
                      <a:lnTo>
                        <a:pt x="53" y="204"/>
                      </a:lnTo>
                      <a:lnTo>
                        <a:pt x="51" y="202"/>
                      </a:lnTo>
                      <a:lnTo>
                        <a:pt x="53" y="200"/>
                      </a:lnTo>
                      <a:close/>
                      <a:moveTo>
                        <a:pt x="64" y="197"/>
                      </a:moveTo>
                      <a:lnTo>
                        <a:pt x="64" y="200"/>
                      </a:lnTo>
                      <a:lnTo>
                        <a:pt x="62" y="200"/>
                      </a:lnTo>
                      <a:lnTo>
                        <a:pt x="64" y="197"/>
                      </a:lnTo>
                      <a:close/>
                      <a:moveTo>
                        <a:pt x="64" y="197"/>
                      </a:moveTo>
                      <a:lnTo>
                        <a:pt x="64" y="200"/>
                      </a:lnTo>
                      <a:lnTo>
                        <a:pt x="64" y="197"/>
                      </a:lnTo>
                      <a:close/>
                      <a:moveTo>
                        <a:pt x="58" y="197"/>
                      </a:moveTo>
                      <a:lnTo>
                        <a:pt x="60" y="200"/>
                      </a:lnTo>
                      <a:lnTo>
                        <a:pt x="60" y="197"/>
                      </a:lnTo>
                      <a:lnTo>
                        <a:pt x="62" y="202"/>
                      </a:lnTo>
                      <a:lnTo>
                        <a:pt x="58" y="200"/>
                      </a:lnTo>
                      <a:lnTo>
                        <a:pt x="55" y="200"/>
                      </a:lnTo>
                      <a:lnTo>
                        <a:pt x="58" y="197"/>
                      </a:lnTo>
                      <a:close/>
                      <a:moveTo>
                        <a:pt x="62" y="197"/>
                      </a:moveTo>
                      <a:lnTo>
                        <a:pt x="64" y="197"/>
                      </a:lnTo>
                      <a:lnTo>
                        <a:pt x="62" y="197"/>
                      </a:lnTo>
                      <a:close/>
                      <a:moveTo>
                        <a:pt x="62" y="197"/>
                      </a:moveTo>
                      <a:lnTo>
                        <a:pt x="62" y="200"/>
                      </a:lnTo>
                      <a:lnTo>
                        <a:pt x="62" y="197"/>
                      </a:lnTo>
                      <a:close/>
                      <a:moveTo>
                        <a:pt x="53" y="195"/>
                      </a:moveTo>
                      <a:lnTo>
                        <a:pt x="51" y="195"/>
                      </a:lnTo>
                      <a:lnTo>
                        <a:pt x="53" y="195"/>
                      </a:lnTo>
                      <a:close/>
                      <a:moveTo>
                        <a:pt x="44" y="195"/>
                      </a:moveTo>
                      <a:lnTo>
                        <a:pt x="49" y="195"/>
                      </a:lnTo>
                      <a:lnTo>
                        <a:pt x="49" y="197"/>
                      </a:lnTo>
                      <a:lnTo>
                        <a:pt x="44" y="197"/>
                      </a:lnTo>
                      <a:lnTo>
                        <a:pt x="44" y="195"/>
                      </a:lnTo>
                      <a:close/>
                      <a:moveTo>
                        <a:pt x="49" y="195"/>
                      </a:moveTo>
                      <a:lnTo>
                        <a:pt x="46" y="195"/>
                      </a:lnTo>
                      <a:lnTo>
                        <a:pt x="49" y="195"/>
                      </a:lnTo>
                      <a:close/>
                      <a:moveTo>
                        <a:pt x="62" y="193"/>
                      </a:moveTo>
                      <a:lnTo>
                        <a:pt x="64" y="195"/>
                      </a:lnTo>
                      <a:lnTo>
                        <a:pt x="62" y="193"/>
                      </a:lnTo>
                      <a:close/>
                      <a:moveTo>
                        <a:pt x="55" y="193"/>
                      </a:moveTo>
                      <a:lnTo>
                        <a:pt x="53" y="193"/>
                      </a:lnTo>
                      <a:lnTo>
                        <a:pt x="55" y="193"/>
                      </a:lnTo>
                      <a:close/>
                      <a:moveTo>
                        <a:pt x="58" y="191"/>
                      </a:moveTo>
                      <a:lnTo>
                        <a:pt x="58" y="193"/>
                      </a:lnTo>
                      <a:lnTo>
                        <a:pt x="60" y="193"/>
                      </a:lnTo>
                      <a:lnTo>
                        <a:pt x="60" y="191"/>
                      </a:lnTo>
                      <a:lnTo>
                        <a:pt x="62" y="193"/>
                      </a:lnTo>
                      <a:lnTo>
                        <a:pt x="62" y="197"/>
                      </a:lnTo>
                      <a:lnTo>
                        <a:pt x="58" y="195"/>
                      </a:lnTo>
                      <a:lnTo>
                        <a:pt x="60" y="195"/>
                      </a:lnTo>
                      <a:lnTo>
                        <a:pt x="55" y="193"/>
                      </a:lnTo>
                      <a:lnTo>
                        <a:pt x="53" y="191"/>
                      </a:lnTo>
                      <a:lnTo>
                        <a:pt x="58" y="191"/>
                      </a:lnTo>
                      <a:close/>
                      <a:moveTo>
                        <a:pt x="51" y="191"/>
                      </a:moveTo>
                      <a:lnTo>
                        <a:pt x="49" y="191"/>
                      </a:lnTo>
                      <a:lnTo>
                        <a:pt x="51" y="191"/>
                      </a:lnTo>
                      <a:close/>
                      <a:moveTo>
                        <a:pt x="44" y="188"/>
                      </a:moveTo>
                      <a:lnTo>
                        <a:pt x="44" y="191"/>
                      </a:lnTo>
                      <a:lnTo>
                        <a:pt x="44" y="188"/>
                      </a:lnTo>
                      <a:close/>
                      <a:moveTo>
                        <a:pt x="49" y="188"/>
                      </a:moveTo>
                      <a:lnTo>
                        <a:pt x="51" y="188"/>
                      </a:lnTo>
                      <a:lnTo>
                        <a:pt x="49" y="188"/>
                      </a:lnTo>
                      <a:close/>
                      <a:moveTo>
                        <a:pt x="55" y="188"/>
                      </a:moveTo>
                      <a:lnTo>
                        <a:pt x="58" y="188"/>
                      </a:lnTo>
                      <a:lnTo>
                        <a:pt x="58" y="191"/>
                      </a:lnTo>
                      <a:lnTo>
                        <a:pt x="55" y="188"/>
                      </a:lnTo>
                      <a:close/>
                      <a:moveTo>
                        <a:pt x="49" y="188"/>
                      </a:moveTo>
                      <a:lnTo>
                        <a:pt x="49" y="191"/>
                      </a:lnTo>
                      <a:lnTo>
                        <a:pt x="49" y="188"/>
                      </a:lnTo>
                      <a:close/>
                      <a:moveTo>
                        <a:pt x="51" y="186"/>
                      </a:moveTo>
                      <a:lnTo>
                        <a:pt x="53" y="186"/>
                      </a:lnTo>
                      <a:lnTo>
                        <a:pt x="51" y="186"/>
                      </a:lnTo>
                      <a:close/>
                      <a:moveTo>
                        <a:pt x="49" y="186"/>
                      </a:moveTo>
                      <a:lnTo>
                        <a:pt x="51" y="186"/>
                      </a:lnTo>
                      <a:lnTo>
                        <a:pt x="53" y="188"/>
                      </a:lnTo>
                      <a:lnTo>
                        <a:pt x="53" y="191"/>
                      </a:lnTo>
                      <a:lnTo>
                        <a:pt x="53" y="193"/>
                      </a:lnTo>
                      <a:lnTo>
                        <a:pt x="51" y="191"/>
                      </a:lnTo>
                      <a:lnTo>
                        <a:pt x="53" y="191"/>
                      </a:lnTo>
                      <a:lnTo>
                        <a:pt x="51" y="186"/>
                      </a:lnTo>
                      <a:lnTo>
                        <a:pt x="51" y="188"/>
                      </a:lnTo>
                      <a:lnTo>
                        <a:pt x="51" y="186"/>
                      </a:lnTo>
                      <a:lnTo>
                        <a:pt x="49" y="188"/>
                      </a:lnTo>
                      <a:lnTo>
                        <a:pt x="49" y="186"/>
                      </a:lnTo>
                      <a:close/>
                      <a:moveTo>
                        <a:pt x="49" y="186"/>
                      </a:moveTo>
                      <a:lnTo>
                        <a:pt x="49" y="188"/>
                      </a:lnTo>
                      <a:lnTo>
                        <a:pt x="46" y="186"/>
                      </a:lnTo>
                      <a:lnTo>
                        <a:pt x="49" y="186"/>
                      </a:lnTo>
                      <a:close/>
                      <a:moveTo>
                        <a:pt x="35" y="186"/>
                      </a:moveTo>
                      <a:lnTo>
                        <a:pt x="33" y="186"/>
                      </a:lnTo>
                      <a:lnTo>
                        <a:pt x="35" y="186"/>
                      </a:lnTo>
                      <a:close/>
                      <a:moveTo>
                        <a:pt x="31" y="184"/>
                      </a:moveTo>
                      <a:lnTo>
                        <a:pt x="31" y="186"/>
                      </a:lnTo>
                      <a:lnTo>
                        <a:pt x="31" y="184"/>
                      </a:lnTo>
                      <a:close/>
                      <a:moveTo>
                        <a:pt x="53" y="186"/>
                      </a:moveTo>
                      <a:lnTo>
                        <a:pt x="51" y="186"/>
                      </a:lnTo>
                      <a:lnTo>
                        <a:pt x="53" y="186"/>
                      </a:lnTo>
                      <a:close/>
                      <a:moveTo>
                        <a:pt x="33" y="184"/>
                      </a:moveTo>
                      <a:lnTo>
                        <a:pt x="33" y="186"/>
                      </a:lnTo>
                      <a:lnTo>
                        <a:pt x="31" y="186"/>
                      </a:lnTo>
                      <a:lnTo>
                        <a:pt x="33" y="184"/>
                      </a:lnTo>
                      <a:close/>
                      <a:moveTo>
                        <a:pt x="38" y="184"/>
                      </a:moveTo>
                      <a:lnTo>
                        <a:pt x="40" y="184"/>
                      </a:lnTo>
                      <a:lnTo>
                        <a:pt x="38" y="184"/>
                      </a:lnTo>
                      <a:close/>
                      <a:moveTo>
                        <a:pt x="51" y="184"/>
                      </a:moveTo>
                      <a:lnTo>
                        <a:pt x="51" y="186"/>
                      </a:lnTo>
                      <a:lnTo>
                        <a:pt x="51" y="184"/>
                      </a:lnTo>
                      <a:close/>
                      <a:moveTo>
                        <a:pt x="31" y="184"/>
                      </a:moveTo>
                      <a:lnTo>
                        <a:pt x="29" y="184"/>
                      </a:lnTo>
                      <a:lnTo>
                        <a:pt x="31" y="184"/>
                      </a:lnTo>
                      <a:close/>
                      <a:moveTo>
                        <a:pt x="31" y="182"/>
                      </a:moveTo>
                      <a:lnTo>
                        <a:pt x="31" y="184"/>
                      </a:lnTo>
                      <a:lnTo>
                        <a:pt x="29" y="184"/>
                      </a:lnTo>
                      <a:lnTo>
                        <a:pt x="31" y="182"/>
                      </a:lnTo>
                      <a:close/>
                      <a:moveTo>
                        <a:pt x="44" y="180"/>
                      </a:moveTo>
                      <a:lnTo>
                        <a:pt x="44" y="182"/>
                      </a:lnTo>
                      <a:lnTo>
                        <a:pt x="44" y="180"/>
                      </a:lnTo>
                      <a:close/>
                      <a:moveTo>
                        <a:pt x="44" y="177"/>
                      </a:moveTo>
                      <a:lnTo>
                        <a:pt x="49" y="182"/>
                      </a:lnTo>
                      <a:lnTo>
                        <a:pt x="46" y="180"/>
                      </a:lnTo>
                      <a:lnTo>
                        <a:pt x="46" y="182"/>
                      </a:lnTo>
                      <a:lnTo>
                        <a:pt x="46" y="180"/>
                      </a:lnTo>
                      <a:lnTo>
                        <a:pt x="46" y="182"/>
                      </a:lnTo>
                      <a:lnTo>
                        <a:pt x="44" y="182"/>
                      </a:lnTo>
                      <a:lnTo>
                        <a:pt x="44" y="177"/>
                      </a:lnTo>
                      <a:close/>
                      <a:moveTo>
                        <a:pt x="31" y="177"/>
                      </a:moveTo>
                      <a:lnTo>
                        <a:pt x="31" y="180"/>
                      </a:lnTo>
                      <a:lnTo>
                        <a:pt x="31" y="177"/>
                      </a:lnTo>
                      <a:close/>
                      <a:moveTo>
                        <a:pt x="44" y="175"/>
                      </a:moveTo>
                      <a:lnTo>
                        <a:pt x="44" y="180"/>
                      </a:lnTo>
                      <a:lnTo>
                        <a:pt x="44" y="175"/>
                      </a:lnTo>
                      <a:close/>
                      <a:moveTo>
                        <a:pt x="40" y="175"/>
                      </a:moveTo>
                      <a:lnTo>
                        <a:pt x="42" y="175"/>
                      </a:lnTo>
                      <a:lnTo>
                        <a:pt x="44" y="180"/>
                      </a:lnTo>
                      <a:lnTo>
                        <a:pt x="42" y="186"/>
                      </a:lnTo>
                      <a:lnTo>
                        <a:pt x="40" y="186"/>
                      </a:lnTo>
                      <a:lnTo>
                        <a:pt x="38" y="184"/>
                      </a:lnTo>
                      <a:lnTo>
                        <a:pt x="40" y="184"/>
                      </a:lnTo>
                      <a:lnTo>
                        <a:pt x="38" y="182"/>
                      </a:lnTo>
                      <a:lnTo>
                        <a:pt x="40" y="180"/>
                      </a:lnTo>
                      <a:lnTo>
                        <a:pt x="38" y="180"/>
                      </a:lnTo>
                      <a:lnTo>
                        <a:pt x="40" y="180"/>
                      </a:lnTo>
                      <a:lnTo>
                        <a:pt x="40" y="177"/>
                      </a:lnTo>
                      <a:lnTo>
                        <a:pt x="35" y="180"/>
                      </a:lnTo>
                      <a:lnTo>
                        <a:pt x="35" y="182"/>
                      </a:lnTo>
                      <a:lnTo>
                        <a:pt x="33" y="182"/>
                      </a:lnTo>
                      <a:lnTo>
                        <a:pt x="33" y="184"/>
                      </a:lnTo>
                      <a:lnTo>
                        <a:pt x="31" y="180"/>
                      </a:lnTo>
                      <a:lnTo>
                        <a:pt x="33" y="180"/>
                      </a:lnTo>
                      <a:lnTo>
                        <a:pt x="35" y="182"/>
                      </a:lnTo>
                      <a:lnTo>
                        <a:pt x="35" y="180"/>
                      </a:lnTo>
                      <a:lnTo>
                        <a:pt x="38" y="177"/>
                      </a:lnTo>
                      <a:lnTo>
                        <a:pt x="35" y="177"/>
                      </a:lnTo>
                      <a:lnTo>
                        <a:pt x="38" y="177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close/>
                      <a:moveTo>
                        <a:pt x="44" y="173"/>
                      </a:moveTo>
                      <a:lnTo>
                        <a:pt x="44" y="175"/>
                      </a:lnTo>
                      <a:lnTo>
                        <a:pt x="42" y="175"/>
                      </a:lnTo>
                      <a:lnTo>
                        <a:pt x="44" y="173"/>
                      </a:lnTo>
                      <a:close/>
                      <a:moveTo>
                        <a:pt x="44" y="173"/>
                      </a:moveTo>
                      <a:lnTo>
                        <a:pt x="46" y="173"/>
                      </a:lnTo>
                      <a:lnTo>
                        <a:pt x="44" y="173"/>
                      </a:lnTo>
                      <a:close/>
                      <a:moveTo>
                        <a:pt x="42" y="173"/>
                      </a:moveTo>
                      <a:lnTo>
                        <a:pt x="42" y="175"/>
                      </a:lnTo>
                      <a:lnTo>
                        <a:pt x="42" y="173"/>
                      </a:lnTo>
                      <a:close/>
                      <a:moveTo>
                        <a:pt x="40" y="173"/>
                      </a:moveTo>
                      <a:lnTo>
                        <a:pt x="40" y="175"/>
                      </a:lnTo>
                      <a:lnTo>
                        <a:pt x="38" y="175"/>
                      </a:lnTo>
                      <a:lnTo>
                        <a:pt x="40" y="173"/>
                      </a:lnTo>
                      <a:close/>
                      <a:moveTo>
                        <a:pt x="42" y="173"/>
                      </a:moveTo>
                      <a:lnTo>
                        <a:pt x="42" y="175"/>
                      </a:lnTo>
                      <a:lnTo>
                        <a:pt x="40" y="175"/>
                      </a:lnTo>
                      <a:lnTo>
                        <a:pt x="42" y="173"/>
                      </a:lnTo>
                      <a:lnTo>
                        <a:pt x="40" y="175"/>
                      </a:lnTo>
                      <a:lnTo>
                        <a:pt x="40" y="173"/>
                      </a:lnTo>
                      <a:lnTo>
                        <a:pt x="42" y="173"/>
                      </a:lnTo>
                      <a:close/>
                      <a:moveTo>
                        <a:pt x="40" y="168"/>
                      </a:moveTo>
                      <a:lnTo>
                        <a:pt x="40" y="171"/>
                      </a:lnTo>
                      <a:lnTo>
                        <a:pt x="40" y="168"/>
                      </a:lnTo>
                      <a:close/>
                      <a:moveTo>
                        <a:pt x="40" y="166"/>
                      </a:moveTo>
                      <a:lnTo>
                        <a:pt x="40" y="168"/>
                      </a:lnTo>
                      <a:lnTo>
                        <a:pt x="40" y="166"/>
                      </a:lnTo>
                      <a:close/>
                      <a:moveTo>
                        <a:pt x="42" y="164"/>
                      </a:moveTo>
                      <a:lnTo>
                        <a:pt x="42" y="166"/>
                      </a:lnTo>
                      <a:lnTo>
                        <a:pt x="42" y="164"/>
                      </a:lnTo>
                      <a:close/>
                      <a:moveTo>
                        <a:pt x="42" y="164"/>
                      </a:moveTo>
                      <a:lnTo>
                        <a:pt x="40" y="166"/>
                      </a:lnTo>
                      <a:lnTo>
                        <a:pt x="38" y="168"/>
                      </a:lnTo>
                      <a:lnTo>
                        <a:pt x="40" y="168"/>
                      </a:lnTo>
                      <a:lnTo>
                        <a:pt x="38" y="166"/>
                      </a:lnTo>
                      <a:lnTo>
                        <a:pt x="42" y="164"/>
                      </a:lnTo>
                      <a:close/>
                      <a:moveTo>
                        <a:pt x="4" y="160"/>
                      </a:moveTo>
                      <a:lnTo>
                        <a:pt x="6" y="160"/>
                      </a:lnTo>
                      <a:lnTo>
                        <a:pt x="4" y="160"/>
                      </a:lnTo>
                      <a:close/>
                      <a:moveTo>
                        <a:pt x="42" y="157"/>
                      </a:moveTo>
                      <a:lnTo>
                        <a:pt x="42" y="164"/>
                      </a:lnTo>
                      <a:lnTo>
                        <a:pt x="40" y="164"/>
                      </a:lnTo>
                      <a:lnTo>
                        <a:pt x="38" y="166"/>
                      </a:lnTo>
                      <a:lnTo>
                        <a:pt x="35" y="171"/>
                      </a:lnTo>
                      <a:lnTo>
                        <a:pt x="35" y="164"/>
                      </a:lnTo>
                      <a:lnTo>
                        <a:pt x="38" y="162"/>
                      </a:lnTo>
                      <a:lnTo>
                        <a:pt x="38" y="164"/>
                      </a:lnTo>
                      <a:lnTo>
                        <a:pt x="38" y="162"/>
                      </a:lnTo>
                      <a:lnTo>
                        <a:pt x="40" y="162"/>
                      </a:lnTo>
                      <a:lnTo>
                        <a:pt x="40" y="160"/>
                      </a:lnTo>
                      <a:lnTo>
                        <a:pt x="42" y="160"/>
                      </a:lnTo>
                      <a:lnTo>
                        <a:pt x="42" y="157"/>
                      </a:lnTo>
                      <a:close/>
                      <a:moveTo>
                        <a:pt x="38" y="157"/>
                      </a:moveTo>
                      <a:lnTo>
                        <a:pt x="40" y="160"/>
                      </a:lnTo>
                      <a:lnTo>
                        <a:pt x="40" y="162"/>
                      </a:lnTo>
                      <a:lnTo>
                        <a:pt x="38" y="162"/>
                      </a:lnTo>
                      <a:lnTo>
                        <a:pt x="35" y="162"/>
                      </a:lnTo>
                      <a:lnTo>
                        <a:pt x="38" y="162"/>
                      </a:lnTo>
                      <a:lnTo>
                        <a:pt x="38" y="157"/>
                      </a:lnTo>
                      <a:close/>
                      <a:moveTo>
                        <a:pt x="38" y="155"/>
                      </a:moveTo>
                      <a:lnTo>
                        <a:pt x="40" y="155"/>
                      </a:lnTo>
                      <a:lnTo>
                        <a:pt x="40" y="157"/>
                      </a:lnTo>
                      <a:lnTo>
                        <a:pt x="38" y="157"/>
                      </a:lnTo>
                      <a:lnTo>
                        <a:pt x="35" y="160"/>
                      </a:lnTo>
                      <a:lnTo>
                        <a:pt x="35" y="155"/>
                      </a:lnTo>
                      <a:lnTo>
                        <a:pt x="38" y="155"/>
                      </a:lnTo>
                      <a:close/>
                      <a:moveTo>
                        <a:pt x="42" y="153"/>
                      </a:moveTo>
                      <a:lnTo>
                        <a:pt x="42" y="157"/>
                      </a:lnTo>
                      <a:lnTo>
                        <a:pt x="42" y="160"/>
                      </a:lnTo>
                      <a:lnTo>
                        <a:pt x="40" y="160"/>
                      </a:lnTo>
                      <a:lnTo>
                        <a:pt x="40" y="155"/>
                      </a:lnTo>
                      <a:lnTo>
                        <a:pt x="42" y="153"/>
                      </a:lnTo>
                      <a:close/>
                      <a:moveTo>
                        <a:pt x="42" y="140"/>
                      </a:moveTo>
                      <a:lnTo>
                        <a:pt x="42" y="142"/>
                      </a:lnTo>
                      <a:lnTo>
                        <a:pt x="40" y="142"/>
                      </a:lnTo>
                      <a:lnTo>
                        <a:pt x="42" y="140"/>
                      </a:lnTo>
                      <a:close/>
                      <a:moveTo>
                        <a:pt x="40" y="137"/>
                      </a:moveTo>
                      <a:lnTo>
                        <a:pt x="42" y="140"/>
                      </a:lnTo>
                      <a:lnTo>
                        <a:pt x="38" y="140"/>
                      </a:lnTo>
                      <a:lnTo>
                        <a:pt x="40" y="137"/>
                      </a:lnTo>
                      <a:close/>
                      <a:moveTo>
                        <a:pt x="42" y="137"/>
                      </a:moveTo>
                      <a:lnTo>
                        <a:pt x="42" y="140"/>
                      </a:lnTo>
                      <a:lnTo>
                        <a:pt x="42" y="137"/>
                      </a:lnTo>
                      <a:close/>
                      <a:moveTo>
                        <a:pt x="4" y="133"/>
                      </a:moveTo>
                      <a:lnTo>
                        <a:pt x="4" y="135"/>
                      </a:lnTo>
                      <a:lnTo>
                        <a:pt x="4" y="133"/>
                      </a:lnTo>
                      <a:close/>
                      <a:moveTo>
                        <a:pt x="22" y="129"/>
                      </a:moveTo>
                      <a:lnTo>
                        <a:pt x="22" y="133"/>
                      </a:lnTo>
                      <a:lnTo>
                        <a:pt x="22" y="129"/>
                      </a:lnTo>
                      <a:close/>
                      <a:moveTo>
                        <a:pt x="24" y="129"/>
                      </a:moveTo>
                      <a:lnTo>
                        <a:pt x="29" y="131"/>
                      </a:lnTo>
                      <a:lnTo>
                        <a:pt x="33" y="131"/>
                      </a:lnTo>
                      <a:lnTo>
                        <a:pt x="33" y="135"/>
                      </a:lnTo>
                      <a:lnTo>
                        <a:pt x="31" y="137"/>
                      </a:lnTo>
                      <a:lnTo>
                        <a:pt x="33" y="135"/>
                      </a:lnTo>
                      <a:lnTo>
                        <a:pt x="33" y="140"/>
                      </a:lnTo>
                      <a:lnTo>
                        <a:pt x="29" y="151"/>
                      </a:lnTo>
                      <a:lnTo>
                        <a:pt x="26" y="151"/>
                      </a:lnTo>
                      <a:lnTo>
                        <a:pt x="29" y="146"/>
                      </a:lnTo>
                      <a:lnTo>
                        <a:pt x="26" y="153"/>
                      </a:lnTo>
                      <a:lnTo>
                        <a:pt x="22" y="155"/>
                      </a:lnTo>
                      <a:lnTo>
                        <a:pt x="22" y="157"/>
                      </a:lnTo>
                      <a:lnTo>
                        <a:pt x="18" y="160"/>
                      </a:lnTo>
                      <a:lnTo>
                        <a:pt x="15" y="157"/>
                      </a:lnTo>
                      <a:lnTo>
                        <a:pt x="15" y="160"/>
                      </a:lnTo>
                      <a:lnTo>
                        <a:pt x="18" y="160"/>
                      </a:lnTo>
                      <a:lnTo>
                        <a:pt x="15" y="162"/>
                      </a:lnTo>
                      <a:lnTo>
                        <a:pt x="13" y="160"/>
                      </a:lnTo>
                      <a:lnTo>
                        <a:pt x="13" y="157"/>
                      </a:lnTo>
                      <a:lnTo>
                        <a:pt x="13" y="160"/>
                      </a:lnTo>
                      <a:lnTo>
                        <a:pt x="13" y="157"/>
                      </a:lnTo>
                      <a:lnTo>
                        <a:pt x="15" y="157"/>
                      </a:lnTo>
                      <a:lnTo>
                        <a:pt x="11" y="155"/>
                      </a:lnTo>
                      <a:lnTo>
                        <a:pt x="13" y="153"/>
                      </a:lnTo>
                      <a:lnTo>
                        <a:pt x="15" y="153"/>
                      </a:lnTo>
                      <a:lnTo>
                        <a:pt x="18" y="155"/>
                      </a:lnTo>
                      <a:lnTo>
                        <a:pt x="18" y="153"/>
                      </a:lnTo>
                      <a:lnTo>
                        <a:pt x="13" y="153"/>
                      </a:lnTo>
                      <a:lnTo>
                        <a:pt x="11" y="157"/>
                      </a:lnTo>
                      <a:lnTo>
                        <a:pt x="6" y="157"/>
                      </a:lnTo>
                      <a:lnTo>
                        <a:pt x="9" y="160"/>
                      </a:lnTo>
                      <a:lnTo>
                        <a:pt x="6" y="160"/>
                      </a:lnTo>
                      <a:lnTo>
                        <a:pt x="4" y="160"/>
                      </a:lnTo>
                      <a:lnTo>
                        <a:pt x="4" y="157"/>
                      </a:lnTo>
                      <a:lnTo>
                        <a:pt x="2" y="157"/>
                      </a:lnTo>
                      <a:lnTo>
                        <a:pt x="0" y="155"/>
                      </a:lnTo>
                      <a:lnTo>
                        <a:pt x="2" y="151"/>
                      </a:lnTo>
                      <a:lnTo>
                        <a:pt x="2" y="153"/>
                      </a:lnTo>
                      <a:lnTo>
                        <a:pt x="4" y="151"/>
                      </a:lnTo>
                      <a:lnTo>
                        <a:pt x="11" y="153"/>
                      </a:lnTo>
                      <a:lnTo>
                        <a:pt x="9" y="151"/>
                      </a:lnTo>
                      <a:lnTo>
                        <a:pt x="18" y="151"/>
                      </a:lnTo>
                      <a:lnTo>
                        <a:pt x="6" y="153"/>
                      </a:lnTo>
                      <a:lnTo>
                        <a:pt x="11" y="151"/>
                      </a:lnTo>
                      <a:lnTo>
                        <a:pt x="13" y="149"/>
                      </a:lnTo>
                      <a:lnTo>
                        <a:pt x="18" y="146"/>
                      </a:lnTo>
                      <a:lnTo>
                        <a:pt x="15" y="146"/>
                      </a:lnTo>
                      <a:lnTo>
                        <a:pt x="18" y="142"/>
                      </a:lnTo>
                      <a:lnTo>
                        <a:pt x="20" y="140"/>
                      </a:lnTo>
                      <a:lnTo>
                        <a:pt x="20" y="142"/>
                      </a:lnTo>
                      <a:lnTo>
                        <a:pt x="20" y="140"/>
                      </a:lnTo>
                      <a:lnTo>
                        <a:pt x="22" y="137"/>
                      </a:lnTo>
                      <a:lnTo>
                        <a:pt x="22" y="140"/>
                      </a:lnTo>
                      <a:lnTo>
                        <a:pt x="22" y="137"/>
                      </a:lnTo>
                      <a:lnTo>
                        <a:pt x="22" y="135"/>
                      </a:lnTo>
                      <a:lnTo>
                        <a:pt x="20" y="135"/>
                      </a:lnTo>
                      <a:lnTo>
                        <a:pt x="22" y="133"/>
                      </a:lnTo>
                      <a:lnTo>
                        <a:pt x="22" y="129"/>
                      </a:lnTo>
                      <a:lnTo>
                        <a:pt x="24" y="129"/>
                      </a:lnTo>
                      <a:close/>
                      <a:moveTo>
                        <a:pt x="60" y="129"/>
                      </a:moveTo>
                      <a:lnTo>
                        <a:pt x="60" y="131"/>
                      </a:lnTo>
                      <a:lnTo>
                        <a:pt x="58" y="131"/>
                      </a:lnTo>
                      <a:lnTo>
                        <a:pt x="58" y="129"/>
                      </a:lnTo>
                      <a:lnTo>
                        <a:pt x="60" y="129"/>
                      </a:lnTo>
                      <a:close/>
                      <a:moveTo>
                        <a:pt x="18" y="126"/>
                      </a:moveTo>
                      <a:lnTo>
                        <a:pt x="20" y="129"/>
                      </a:lnTo>
                      <a:lnTo>
                        <a:pt x="18" y="131"/>
                      </a:lnTo>
                      <a:lnTo>
                        <a:pt x="20" y="140"/>
                      </a:lnTo>
                      <a:lnTo>
                        <a:pt x="15" y="140"/>
                      </a:lnTo>
                      <a:lnTo>
                        <a:pt x="13" y="140"/>
                      </a:lnTo>
                      <a:lnTo>
                        <a:pt x="15" y="137"/>
                      </a:lnTo>
                      <a:lnTo>
                        <a:pt x="13" y="135"/>
                      </a:lnTo>
                      <a:lnTo>
                        <a:pt x="15" y="137"/>
                      </a:lnTo>
                      <a:lnTo>
                        <a:pt x="13" y="140"/>
                      </a:lnTo>
                      <a:lnTo>
                        <a:pt x="15" y="140"/>
                      </a:lnTo>
                      <a:lnTo>
                        <a:pt x="11" y="142"/>
                      </a:lnTo>
                      <a:lnTo>
                        <a:pt x="13" y="144"/>
                      </a:lnTo>
                      <a:lnTo>
                        <a:pt x="9" y="142"/>
                      </a:lnTo>
                      <a:lnTo>
                        <a:pt x="11" y="140"/>
                      </a:lnTo>
                      <a:lnTo>
                        <a:pt x="11" y="133"/>
                      </a:lnTo>
                      <a:lnTo>
                        <a:pt x="13" y="131"/>
                      </a:lnTo>
                      <a:lnTo>
                        <a:pt x="15" y="129"/>
                      </a:lnTo>
                      <a:lnTo>
                        <a:pt x="15" y="126"/>
                      </a:lnTo>
                      <a:lnTo>
                        <a:pt x="18" y="126"/>
                      </a:lnTo>
                      <a:close/>
                      <a:moveTo>
                        <a:pt x="44" y="124"/>
                      </a:moveTo>
                      <a:lnTo>
                        <a:pt x="46" y="126"/>
                      </a:lnTo>
                      <a:lnTo>
                        <a:pt x="46" y="129"/>
                      </a:lnTo>
                      <a:lnTo>
                        <a:pt x="46" y="131"/>
                      </a:lnTo>
                      <a:lnTo>
                        <a:pt x="44" y="131"/>
                      </a:lnTo>
                      <a:lnTo>
                        <a:pt x="46" y="133"/>
                      </a:lnTo>
                      <a:lnTo>
                        <a:pt x="46" y="135"/>
                      </a:lnTo>
                      <a:lnTo>
                        <a:pt x="42" y="135"/>
                      </a:lnTo>
                      <a:lnTo>
                        <a:pt x="44" y="137"/>
                      </a:lnTo>
                      <a:lnTo>
                        <a:pt x="42" y="137"/>
                      </a:lnTo>
                      <a:lnTo>
                        <a:pt x="40" y="135"/>
                      </a:lnTo>
                      <a:lnTo>
                        <a:pt x="40" y="133"/>
                      </a:lnTo>
                      <a:lnTo>
                        <a:pt x="42" y="137"/>
                      </a:lnTo>
                      <a:lnTo>
                        <a:pt x="35" y="137"/>
                      </a:lnTo>
                      <a:lnTo>
                        <a:pt x="38" y="133"/>
                      </a:lnTo>
                      <a:lnTo>
                        <a:pt x="38" y="129"/>
                      </a:lnTo>
                      <a:lnTo>
                        <a:pt x="38" y="126"/>
                      </a:lnTo>
                      <a:lnTo>
                        <a:pt x="44" y="124"/>
                      </a:lnTo>
                      <a:close/>
                      <a:moveTo>
                        <a:pt x="73" y="122"/>
                      </a:moveTo>
                      <a:lnTo>
                        <a:pt x="75" y="122"/>
                      </a:lnTo>
                      <a:lnTo>
                        <a:pt x="73" y="122"/>
                      </a:lnTo>
                      <a:close/>
                      <a:moveTo>
                        <a:pt x="49" y="120"/>
                      </a:moveTo>
                      <a:lnTo>
                        <a:pt x="49" y="122"/>
                      </a:lnTo>
                      <a:lnTo>
                        <a:pt x="49" y="120"/>
                      </a:lnTo>
                      <a:close/>
                      <a:moveTo>
                        <a:pt x="29" y="117"/>
                      </a:moveTo>
                      <a:lnTo>
                        <a:pt x="33" y="120"/>
                      </a:lnTo>
                      <a:lnTo>
                        <a:pt x="33" y="122"/>
                      </a:lnTo>
                      <a:lnTo>
                        <a:pt x="35" y="124"/>
                      </a:lnTo>
                      <a:lnTo>
                        <a:pt x="33" y="129"/>
                      </a:lnTo>
                      <a:lnTo>
                        <a:pt x="31" y="129"/>
                      </a:lnTo>
                      <a:lnTo>
                        <a:pt x="31" y="126"/>
                      </a:lnTo>
                      <a:lnTo>
                        <a:pt x="31" y="129"/>
                      </a:lnTo>
                      <a:lnTo>
                        <a:pt x="33" y="129"/>
                      </a:lnTo>
                      <a:lnTo>
                        <a:pt x="31" y="131"/>
                      </a:lnTo>
                      <a:lnTo>
                        <a:pt x="29" y="129"/>
                      </a:lnTo>
                      <a:lnTo>
                        <a:pt x="29" y="124"/>
                      </a:lnTo>
                      <a:lnTo>
                        <a:pt x="26" y="124"/>
                      </a:lnTo>
                      <a:lnTo>
                        <a:pt x="29" y="124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24" y="129"/>
                      </a:lnTo>
                      <a:lnTo>
                        <a:pt x="20" y="131"/>
                      </a:lnTo>
                      <a:lnTo>
                        <a:pt x="22" y="126"/>
                      </a:lnTo>
                      <a:lnTo>
                        <a:pt x="22" y="124"/>
                      </a:lnTo>
                      <a:lnTo>
                        <a:pt x="26" y="122"/>
                      </a:lnTo>
                      <a:lnTo>
                        <a:pt x="26" y="120"/>
                      </a:lnTo>
                      <a:lnTo>
                        <a:pt x="29" y="117"/>
                      </a:lnTo>
                      <a:close/>
                      <a:moveTo>
                        <a:pt x="9" y="117"/>
                      </a:moveTo>
                      <a:lnTo>
                        <a:pt x="9" y="120"/>
                      </a:lnTo>
                      <a:lnTo>
                        <a:pt x="6" y="124"/>
                      </a:lnTo>
                      <a:lnTo>
                        <a:pt x="4" y="122"/>
                      </a:lnTo>
                      <a:lnTo>
                        <a:pt x="4" y="120"/>
                      </a:lnTo>
                      <a:lnTo>
                        <a:pt x="9" y="117"/>
                      </a:lnTo>
                      <a:close/>
                      <a:moveTo>
                        <a:pt x="38" y="111"/>
                      </a:moveTo>
                      <a:lnTo>
                        <a:pt x="35" y="113"/>
                      </a:lnTo>
                      <a:lnTo>
                        <a:pt x="38" y="113"/>
                      </a:lnTo>
                      <a:lnTo>
                        <a:pt x="35" y="113"/>
                      </a:lnTo>
                      <a:lnTo>
                        <a:pt x="38" y="113"/>
                      </a:lnTo>
                      <a:lnTo>
                        <a:pt x="38" y="115"/>
                      </a:lnTo>
                      <a:lnTo>
                        <a:pt x="35" y="113"/>
                      </a:lnTo>
                      <a:lnTo>
                        <a:pt x="38" y="115"/>
                      </a:lnTo>
                      <a:lnTo>
                        <a:pt x="38" y="117"/>
                      </a:lnTo>
                      <a:lnTo>
                        <a:pt x="35" y="120"/>
                      </a:lnTo>
                      <a:lnTo>
                        <a:pt x="33" y="120"/>
                      </a:lnTo>
                      <a:lnTo>
                        <a:pt x="31" y="117"/>
                      </a:lnTo>
                      <a:lnTo>
                        <a:pt x="33" y="115"/>
                      </a:lnTo>
                      <a:lnTo>
                        <a:pt x="31" y="117"/>
                      </a:lnTo>
                      <a:lnTo>
                        <a:pt x="33" y="120"/>
                      </a:lnTo>
                      <a:lnTo>
                        <a:pt x="29" y="117"/>
                      </a:lnTo>
                      <a:lnTo>
                        <a:pt x="26" y="120"/>
                      </a:lnTo>
                      <a:lnTo>
                        <a:pt x="26" y="122"/>
                      </a:lnTo>
                      <a:lnTo>
                        <a:pt x="22" y="122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24" y="115"/>
                      </a:lnTo>
                      <a:lnTo>
                        <a:pt x="24" y="117"/>
                      </a:lnTo>
                      <a:lnTo>
                        <a:pt x="24" y="115"/>
                      </a:lnTo>
                      <a:lnTo>
                        <a:pt x="31" y="113"/>
                      </a:lnTo>
                      <a:lnTo>
                        <a:pt x="33" y="111"/>
                      </a:lnTo>
                      <a:lnTo>
                        <a:pt x="38" y="111"/>
                      </a:lnTo>
                      <a:close/>
                      <a:moveTo>
                        <a:pt x="49" y="109"/>
                      </a:moveTo>
                      <a:lnTo>
                        <a:pt x="51" y="111"/>
                      </a:lnTo>
                      <a:lnTo>
                        <a:pt x="53" y="111"/>
                      </a:lnTo>
                      <a:lnTo>
                        <a:pt x="53" y="113"/>
                      </a:lnTo>
                      <a:lnTo>
                        <a:pt x="58" y="113"/>
                      </a:lnTo>
                      <a:lnTo>
                        <a:pt x="53" y="115"/>
                      </a:lnTo>
                      <a:lnTo>
                        <a:pt x="51" y="120"/>
                      </a:lnTo>
                      <a:lnTo>
                        <a:pt x="49" y="120"/>
                      </a:lnTo>
                      <a:lnTo>
                        <a:pt x="46" y="122"/>
                      </a:lnTo>
                      <a:lnTo>
                        <a:pt x="44" y="120"/>
                      </a:lnTo>
                      <a:lnTo>
                        <a:pt x="42" y="120"/>
                      </a:lnTo>
                      <a:lnTo>
                        <a:pt x="42" y="117"/>
                      </a:lnTo>
                      <a:lnTo>
                        <a:pt x="46" y="115"/>
                      </a:lnTo>
                      <a:lnTo>
                        <a:pt x="49" y="115"/>
                      </a:lnTo>
                      <a:lnTo>
                        <a:pt x="46" y="115"/>
                      </a:lnTo>
                      <a:lnTo>
                        <a:pt x="49" y="113"/>
                      </a:lnTo>
                      <a:lnTo>
                        <a:pt x="49" y="109"/>
                      </a:lnTo>
                      <a:close/>
                      <a:moveTo>
                        <a:pt x="49" y="109"/>
                      </a:moveTo>
                      <a:lnTo>
                        <a:pt x="46" y="109"/>
                      </a:lnTo>
                      <a:lnTo>
                        <a:pt x="49" y="109"/>
                      </a:lnTo>
                      <a:close/>
                      <a:moveTo>
                        <a:pt x="42" y="102"/>
                      </a:moveTo>
                      <a:lnTo>
                        <a:pt x="44" y="104"/>
                      </a:lnTo>
                      <a:lnTo>
                        <a:pt x="44" y="106"/>
                      </a:lnTo>
                      <a:lnTo>
                        <a:pt x="46" y="109"/>
                      </a:lnTo>
                      <a:lnTo>
                        <a:pt x="44" y="109"/>
                      </a:lnTo>
                      <a:lnTo>
                        <a:pt x="46" y="111"/>
                      </a:lnTo>
                      <a:lnTo>
                        <a:pt x="42" y="117"/>
                      </a:lnTo>
                      <a:lnTo>
                        <a:pt x="40" y="115"/>
                      </a:lnTo>
                      <a:lnTo>
                        <a:pt x="42" y="117"/>
                      </a:lnTo>
                      <a:lnTo>
                        <a:pt x="40" y="120"/>
                      </a:lnTo>
                      <a:lnTo>
                        <a:pt x="35" y="122"/>
                      </a:lnTo>
                      <a:lnTo>
                        <a:pt x="33" y="120"/>
                      </a:lnTo>
                      <a:lnTo>
                        <a:pt x="38" y="117"/>
                      </a:lnTo>
                      <a:lnTo>
                        <a:pt x="38" y="113"/>
                      </a:lnTo>
                      <a:lnTo>
                        <a:pt x="40" y="111"/>
                      </a:lnTo>
                      <a:lnTo>
                        <a:pt x="38" y="109"/>
                      </a:lnTo>
                      <a:lnTo>
                        <a:pt x="33" y="111"/>
                      </a:lnTo>
                      <a:lnTo>
                        <a:pt x="35" y="106"/>
                      </a:lnTo>
                      <a:lnTo>
                        <a:pt x="38" y="106"/>
                      </a:lnTo>
                      <a:lnTo>
                        <a:pt x="35" y="106"/>
                      </a:lnTo>
                      <a:lnTo>
                        <a:pt x="38" y="104"/>
                      </a:lnTo>
                      <a:lnTo>
                        <a:pt x="40" y="102"/>
                      </a:lnTo>
                      <a:lnTo>
                        <a:pt x="42" y="102"/>
                      </a:lnTo>
                      <a:close/>
                      <a:moveTo>
                        <a:pt x="35" y="102"/>
                      </a:moveTo>
                      <a:lnTo>
                        <a:pt x="35" y="106"/>
                      </a:lnTo>
                      <a:lnTo>
                        <a:pt x="31" y="111"/>
                      </a:lnTo>
                      <a:lnTo>
                        <a:pt x="29" y="113"/>
                      </a:lnTo>
                      <a:lnTo>
                        <a:pt x="26" y="113"/>
                      </a:lnTo>
                      <a:lnTo>
                        <a:pt x="22" y="115"/>
                      </a:lnTo>
                      <a:lnTo>
                        <a:pt x="22" y="120"/>
                      </a:lnTo>
                      <a:lnTo>
                        <a:pt x="22" y="124"/>
                      </a:lnTo>
                      <a:lnTo>
                        <a:pt x="22" y="126"/>
                      </a:lnTo>
                      <a:lnTo>
                        <a:pt x="20" y="129"/>
                      </a:lnTo>
                      <a:lnTo>
                        <a:pt x="18" y="126"/>
                      </a:lnTo>
                      <a:lnTo>
                        <a:pt x="15" y="126"/>
                      </a:lnTo>
                      <a:lnTo>
                        <a:pt x="13" y="126"/>
                      </a:lnTo>
                      <a:lnTo>
                        <a:pt x="15" y="129"/>
                      </a:lnTo>
                      <a:lnTo>
                        <a:pt x="13" y="131"/>
                      </a:lnTo>
                      <a:lnTo>
                        <a:pt x="11" y="131"/>
                      </a:lnTo>
                      <a:lnTo>
                        <a:pt x="11" y="137"/>
                      </a:lnTo>
                      <a:lnTo>
                        <a:pt x="9" y="142"/>
                      </a:lnTo>
                      <a:lnTo>
                        <a:pt x="11" y="144"/>
                      </a:lnTo>
                      <a:lnTo>
                        <a:pt x="9" y="146"/>
                      </a:lnTo>
                      <a:lnTo>
                        <a:pt x="6" y="146"/>
                      </a:lnTo>
                      <a:lnTo>
                        <a:pt x="4" y="144"/>
                      </a:lnTo>
                      <a:lnTo>
                        <a:pt x="6" y="144"/>
                      </a:lnTo>
                      <a:lnTo>
                        <a:pt x="2" y="142"/>
                      </a:lnTo>
                      <a:lnTo>
                        <a:pt x="0" y="140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6" y="133"/>
                      </a:lnTo>
                      <a:lnTo>
                        <a:pt x="4" y="133"/>
                      </a:lnTo>
                      <a:lnTo>
                        <a:pt x="2" y="129"/>
                      </a:lnTo>
                      <a:lnTo>
                        <a:pt x="4" y="124"/>
                      </a:lnTo>
                      <a:lnTo>
                        <a:pt x="6" y="124"/>
                      </a:lnTo>
                      <a:lnTo>
                        <a:pt x="9" y="122"/>
                      </a:lnTo>
                      <a:lnTo>
                        <a:pt x="9" y="124"/>
                      </a:lnTo>
                      <a:lnTo>
                        <a:pt x="11" y="126"/>
                      </a:lnTo>
                      <a:lnTo>
                        <a:pt x="11" y="124"/>
                      </a:lnTo>
                      <a:lnTo>
                        <a:pt x="13" y="124"/>
                      </a:lnTo>
                      <a:lnTo>
                        <a:pt x="11" y="124"/>
                      </a:lnTo>
                      <a:lnTo>
                        <a:pt x="9" y="122"/>
                      </a:lnTo>
                      <a:lnTo>
                        <a:pt x="11" y="120"/>
                      </a:lnTo>
                      <a:lnTo>
                        <a:pt x="15" y="120"/>
                      </a:lnTo>
                      <a:lnTo>
                        <a:pt x="18" y="120"/>
                      </a:lnTo>
                      <a:lnTo>
                        <a:pt x="18" y="117"/>
                      </a:lnTo>
                      <a:lnTo>
                        <a:pt x="15" y="120"/>
                      </a:lnTo>
                      <a:lnTo>
                        <a:pt x="13" y="120"/>
                      </a:lnTo>
                      <a:lnTo>
                        <a:pt x="11" y="120"/>
                      </a:lnTo>
                      <a:lnTo>
                        <a:pt x="13" y="115"/>
                      </a:lnTo>
                      <a:lnTo>
                        <a:pt x="13" y="113"/>
                      </a:lnTo>
                      <a:lnTo>
                        <a:pt x="20" y="113"/>
                      </a:lnTo>
                      <a:lnTo>
                        <a:pt x="22" y="111"/>
                      </a:lnTo>
                      <a:lnTo>
                        <a:pt x="22" y="106"/>
                      </a:lnTo>
                      <a:lnTo>
                        <a:pt x="24" y="104"/>
                      </a:lnTo>
                      <a:lnTo>
                        <a:pt x="26" y="104"/>
                      </a:lnTo>
                      <a:lnTo>
                        <a:pt x="29" y="106"/>
                      </a:lnTo>
                      <a:lnTo>
                        <a:pt x="35" y="102"/>
                      </a:lnTo>
                      <a:close/>
                      <a:moveTo>
                        <a:pt x="559" y="9"/>
                      </a:moveTo>
                      <a:lnTo>
                        <a:pt x="561" y="11"/>
                      </a:lnTo>
                      <a:lnTo>
                        <a:pt x="565" y="11"/>
                      </a:lnTo>
                      <a:lnTo>
                        <a:pt x="568" y="13"/>
                      </a:lnTo>
                      <a:lnTo>
                        <a:pt x="572" y="13"/>
                      </a:lnTo>
                      <a:lnTo>
                        <a:pt x="574" y="13"/>
                      </a:lnTo>
                      <a:lnTo>
                        <a:pt x="577" y="11"/>
                      </a:lnTo>
                      <a:lnTo>
                        <a:pt x="581" y="13"/>
                      </a:lnTo>
                      <a:lnTo>
                        <a:pt x="583" y="13"/>
                      </a:lnTo>
                      <a:lnTo>
                        <a:pt x="590" y="15"/>
                      </a:lnTo>
                      <a:lnTo>
                        <a:pt x="592" y="13"/>
                      </a:lnTo>
                      <a:lnTo>
                        <a:pt x="594" y="13"/>
                      </a:lnTo>
                      <a:lnTo>
                        <a:pt x="594" y="17"/>
                      </a:lnTo>
                      <a:lnTo>
                        <a:pt x="592" y="17"/>
                      </a:lnTo>
                      <a:lnTo>
                        <a:pt x="590" y="17"/>
                      </a:lnTo>
                      <a:lnTo>
                        <a:pt x="588" y="15"/>
                      </a:lnTo>
                      <a:lnTo>
                        <a:pt x="586" y="15"/>
                      </a:lnTo>
                      <a:lnTo>
                        <a:pt x="581" y="17"/>
                      </a:lnTo>
                      <a:lnTo>
                        <a:pt x="583" y="22"/>
                      </a:lnTo>
                      <a:lnTo>
                        <a:pt x="586" y="22"/>
                      </a:lnTo>
                      <a:lnTo>
                        <a:pt x="588" y="24"/>
                      </a:lnTo>
                      <a:lnTo>
                        <a:pt x="592" y="24"/>
                      </a:lnTo>
                      <a:lnTo>
                        <a:pt x="592" y="22"/>
                      </a:lnTo>
                      <a:lnTo>
                        <a:pt x="597" y="22"/>
                      </a:lnTo>
                      <a:lnTo>
                        <a:pt x="599" y="24"/>
                      </a:lnTo>
                      <a:lnTo>
                        <a:pt x="597" y="26"/>
                      </a:lnTo>
                      <a:lnTo>
                        <a:pt x="599" y="29"/>
                      </a:lnTo>
                      <a:lnTo>
                        <a:pt x="606" y="29"/>
                      </a:lnTo>
                      <a:lnTo>
                        <a:pt x="608" y="29"/>
                      </a:lnTo>
                      <a:lnTo>
                        <a:pt x="608" y="31"/>
                      </a:lnTo>
                      <a:lnTo>
                        <a:pt x="608" y="35"/>
                      </a:lnTo>
                      <a:lnTo>
                        <a:pt x="610" y="37"/>
                      </a:lnTo>
                      <a:lnTo>
                        <a:pt x="610" y="42"/>
                      </a:lnTo>
                      <a:lnTo>
                        <a:pt x="617" y="42"/>
                      </a:lnTo>
                      <a:lnTo>
                        <a:pt x="617" y="37"/>
                      </a:lnTo>
                      <a:lnTo>
                        <a:pt x="619" y="35"/>
                      </a:lnTo>
                      <a:lnTo>
                        <a:pt x="623" y="29"/>
                      </a:lnTo>
                      <a:lnTo>
                        <a:pt x="628" y="33"/>
                      </a:lnTo>
                      <a:lnTo>
                        <a:pt x="639" y="35"/>
                      </a:lnTo>
                      <a:lnTo>
                        <a:pt x="643" y="35"/>
                      </a:lnTo>
                      <a:lnTo>
                        <a:pt x="643" y="42"/>
                      </a:lnTo>
                      <a:lnTo>
                        <a:pt x="650" y="49"/>
                      </a:lnTo>
                      <a:lnTo>
                        <a:pt x="661" y="51"/>
                      </a:lnTo>
                      <a:lnTo>
                        <a:pt x="668" y="49"/>
                      </a:lnTo>
                      <a:lnTo>
                        <a:pt x="672" y="51"/>
                      </a:lnTo>
                      <a:lnTo>
                        <a:pt x="677" y="55"/>
                      </a:lnTo>
                      <a:lnTo>
                        <a:pt x="686" y="49"/>
                      </a:lnTo>
                      <a:lnTo>
                        <a:pt x="686" y="46"/>
                      </a:lnTo>
                      <a:lnTo>
                        <a:pt x="681" y="46"/>
                      </a:lnTo>
                      <a:lnTo>
                        <a:pt x="681" y="44"/>
                      </a:lnTo>
                      <a:lnTo>
                        <a:pt x="686" y="42"/>
                      </a:lnTo>
                      <a:lnTo>
                        <a:pt x="686" y="37"/>
                      </a:lnTo>
                      <a:lnTo>
                        <a:pt x="690" y="33"/>
                      </a:lnTo>
                      <a:lnTo>
                        <a:pt x="690" y="35"/>
                      </a:lnTo>
                      <a:lnTo>
                        <a:pt x="695" y="35"/>
                      </a:lnTo>
                      <a:lnTo>
                        <a:pt x="699" y="31"/>
                      </a:lnTo>
                      <a:lnTo>
                        <a:pt x="701" y="31"/>
                      </a:lnTo>
                      <a:lnTo>
                        <a:pt x="704" y="40"/>
                      </a:lnTo>
                      <a:lnTo>
                        <a:pt x="699" y="44"/>
                      </a:lnTo>
                      <a:lnTo>
                        <a:pt x="704" y="46"/>
                      </a:lnTo>
                      <a:lnTo>
                        <a:pt x="706" y="49"/>
                      </a:lnTo>
                      <a:lnTo>
                        <a:pt x="713" y="51"/>
                      </a:lnTo>
                      <a:lnTo>
                        <a:pt x="715" y="51"/>
                      </a:lnTo>
                      <a:lnTo>
                        <a:pt x="717" y="49"/>
                      </a:lnTo>
                      <a:lnTo>
                        <a:pt x="721" y="49"/>
                      </a:lnTo>
                      <a:lnTo>
                        <a:pt x="717" y="53"/>
                      </a:lnTo>
                      <a:lnTo>
                        <a:pt x="715" y="53"/>
                      </a:lnTo>
                      <a:lnTo>
                        <a:pt x="713" y="57"/>
                      </a:lnTo>
                      <a:lnTo>
                        <a:pt x="708" y="57"/>
                      </a:lnTo>
                      <a:lnTo>
                        <a:pt x="708" y="62"/>
                      </a:lnTo>
                      <a:lnTo>
                        <a:pt x="704" y="64"/>
                      </a:lnTo>
                      <a:lnTo>
                        <a:pt x="701" y="66"/>
                      </a:lnTo>
                      <a:lnTo>
                        <a:pt x="704" y="69"/>
                      </a:lnTo>
                      <a:lnTo>
                        <a:pt x="701" y="69"/>
                      </a:lnTo>
                      <a:lnTo>
                        <a:pt x="699" y="75"/>
                      </a:lnTo>
                      <a:lnTo>
                        <a:pt x="704" y="80"/>
                      </a:lnTo>
                      <a:lnTo>
                        <a:pt x="704" y="82"/>
                      </a:lnTo>
                      <a:lnTo>
                        <a:pt x="706" y="82"/>
                      </a:lnTo>
                      <a:lnTo>
                        <a:pt x="713" y="84"/>
                      </a:lnTo>
                      <a:lnTo>
                        <a:pt x="715" y="86"/>
                      </a:lnTo>
                      <a:lnTo>
                        <a:pt x="715" y="84"/>
                      </a:lnTo>
                      <a:lnTo>
                        <a:pt x="719" y="86"/>
                      </a:lnTo>
                      <a:lnTo>
                        <a:pt x="717" y="93"/>
                      </a:lnTo>
                      <a:lnTo>
                        <a:pt x="724" y="100"/>
                      </a:lnTo>
                      <a:lnTo>
                        <a:pt x="726" y="97"/>
                      </a:lnTo>
                      <a:lnTo>
                        <a:pt x="728" y="97"/>
                      </a:lnTo>
                      <a:lnTo>
                        <a:pt x="735" y="91"/>
                      </a:lnTo>
                      <a:lnTo>
                        <a:pt x="735" y="84"/>
                      </a:lnTo>
                      <a:lnTo>
                        <a:pt x="739" y="84"/>
                      </a:lnTo>
                      <a:lnTo>
                        <a:pt x="741" y="82"/>
                      </a:lnTo>
                      <a:lnTo>
                        <a:pt x="739" y="89"/>
                      </a:lnTo>
                      <a:lnTo>
                        <a:pt x="744" y="91"/>
                      </a:lnTo>
                      <a:lnTo>
                        <a:pt x="746" y="93"/>
                      </a:lnTo>
                      <a:lnTo>
                        <a:pt x="746" y="102"/>
                      </a:lnTo>
                      <a:lnTo>
                        <a:pt x="748" y="104"/>
                      </a:lnTo>
                      <a:lnTo>
                        <a:pt x="748" y="111"/>
                      </a:lnTo>
                      <a:lnTo>
                        <a:pt x="746" y="113"/>
                      </a:lnTo>
                      <a:lnTo>
                        <a:pt x="744" y="113"/>
                      </a:lnTo>
                      <a:lnTo>
                        <a:pt x="739" y="120"/>
                      </a:lnTo>
                      <a:lnTo>
                        <a:pt x="741" y="126"/>
                      </a:lnTo>
                      <a:lnTo>
                        <a:pt x="739" y="131"/>
                      </a:lnTo>
                      <a:lnTo>
                        <a:pt x="741" y="135"/>
                      </a:lnTo>
                      <a:lnTo>
                        <a:pt x="744" y="133"/>
                      </a:lnTo>
                      <a:lnTo>
                        <a:pt x="744" y="131"/>
                      </a:lnTo>
                      <a:lnTo>
                        <a:pt x="748" y="133"/>
                      </a:lnTo>
                      <a:lnTo>
                        <a:pt x="750" y="135"/>
                      </a:lnTo>
                      <a:lnTo>
                        <a:pt x="753" y="135"/>
                      </a:lnTo>
                      <a:lnTo>
                        <a:pt x="757" y="142"/>
                      </a:lnTo>
                      <a:lnTo>
                        <a:pt x="759" y="144"/>
                      </a:lnTo>
                      <a:lnTo>
                        <a:pt x="762" y="149"/>
                      </a:lnTo>
                      <a:lnTo>
                        <a:pt x="759" y="151"/>
                      </a:lnTo>
                      <a:lnTo>
                        <a:pt x="762" y="151"/>
                      </a:lnTo>
                      <a:lnTo>
                        <a:pt x="759" y="153"/>
                      </a:lnTo>
                      <a:lnTo>
                        <a:pt x="762" y="155"/>
                      </a:lnTo>
                      <a:lnTo>
                        <a:pt x="764" y="155"/>
                      </a:lnTo>
                      <a:lnTo>
                        <a:pt x="770" y="151"/>
                      </a:lnTo>
                      <a:lnTo>
                        <a:pt x="775" y="151"/>
                      </a:lnTo>
                      <a:lnTo>
                        <a:pt x="782" y="155"/>
                      </a:lnTo>
                      <a:lnTo>
                        <a:pt x="779" y="157"/>
                      </a:lnTo>
                      <a:lnTo>
                        <a:pt x="782" y="160"/>
                      </a:lnTo>
                      <a:lnTo>
                        <a:pt x="779" y="166"/>
                      </a:lnTo>
                      <a:lnTo>
                        <a:pt x="779" y="168"/>
                      </a:lnTo>
                      <a:lnTo>
                        <a:pt x="782" y="171"/>
                      </a:lnTo>
                      <a:lnTo>
                        <a:pt x="779" y="173"/>
                      </a:lnTo>
                      <a:lnTo>
                        <a:pt x="777" y="180"/>
                      </a:lnTo>
                      <a:lnTo>
                        <a:pt x="782" y="180"/>
                      </a:lnTo>
                      <a:lnTo>
                        <a:pt x="786" y="177"/>
                      </a:lnTo>
                      <a:lnTo>
                        <a:pt x="788" y="180"/>
                      </a:lnTo>
                      <a:lnTo>
                        <a:pt x="790" y="184"/>
                      </a:lnTo>
                      <a:lnTo>
                        <a:pt x="797" y="177"/>
                      </a:lnTo>
                      <a:lnTo>
                        <a:pt x="799" y="182"/>
                      </a:lnTo>
                      <a:lnTo>
                        <a:pt x="806" y="180"/>
                      </a:lnTo>
                      <a:lnTo>
                        <a:pt x="806" y="182"/>
                      </a:lnTo>
                      <a:lnTo>
                        <a:pt x="815" y="193"/>
                      </a:lnTo>
                      <a:lnTo>
                        <a:pt x="815" y="195"/>
                      </a:lnTo>
                      <a:lnTo>
                        <a:pt x="822" y="195"/>
                      </a:lnTo>
                      <a:lnTo>
                        <a:pt x="824" y="191"/>
                      </a:lnTo>
                      <a:lnTo>
                        <a:pt x="826" y="188"/>
                      </a:lnTo>
                      <a:lnTo>
                        <a:pt x="828" y="191"/>
                      </a:lnTo>
                      <a:lnTo>
                        <a:pt x="828" y="195"/>
                      </a:lnTo>
                      <a:lnTo>
                        <a:pt x="835" y="195"/>
                      </a:lnTo>
                      <a:lnTo>
                        <a:pt x="835" y="200"/>
                      </a:lnTo>
                      <a:lnTo>
                        <a:pt x="837" y="200"/>
                      </a:lnTo>
                      <a:lnTo>
                        <a:pt x="837" y="202"/>
                      </a:lnTo>
                      <a:lnTo>
                        <a:pt x="846" y="202"/>
                      </a:lnTo>
                      <a:lnTo>
                        <a:pt x="846" y="204"/>
                      </a:lnTo>
                      <a:lnTo>
                        <a:pt x="851" y="206"/>
                      </a:lnTo>
                      <a:lnTo>
                        <a:pt x="851" y="211"/>
                      </a:lnTo>
                      <a:lnTo>
                        <a:pt x="848" y="215"/>
                      </a:lnTo>
                      <a:lnTo>
                        <a:pt x="848" y="217"/>
                      </a:lnTo>
                      <a:lnTo>
                        <a:pt x="851" y="220"/>
                      </a:lnTo>
                      <a:lnTo>
                        <a:pt x="853" y="222"/>
                      </a:lnTo>
                      <a:lnTo>
                        <a:pt x="857" y="222"/>
                      </a:lnTo>
                      <a:lnTo>
                        <a:pt x="860" y="215"/>
                      </a:lnTo>
                      <a:lnTo>
                        <a:pt x="864" y="217"/>
                      </a:lnTo>
                      <a:lnTo>
                        <a:pt x="866" y="217"/>
                      </a:lnTo>
                      <a:lnTo>
                        <a:pt x="868" y="220"/>
                      </a:lnTo>
                      <a:lnTo>
                        <a:pt x="871" y="226"/>
                      </a:lnTo>
                      <a:lnTo>
                        <a:pt x="871" y="231"/>
                      </a:lnTo>
                      <a:lnTo>
                        <a:pt x="875" y="233"/>
                      </a:lnTo>
                      <a:lnTo>
                        <a:pt x="877" y="237"/>
                      </a:lnTo>
                      <a:lnTo>
                        <a:pt x="880" y="240"/>
                      </a:lnTo>
                      <a:lnTo>
                        <a:pt x="884" y="246"/>
                      </a:lnTo>
                      <a:lnTo>
                        <a:pt x="882" y="246"/>
                      </a:lnTo>
                      <a:lnTo>
                        <a:pt x="880" y="248"/>
                      </a:lnTo>
                      <a:lnTo>
                        <a:pt x="882" y="253"/>
                      </a:lnTo>
                      <a:lnTo>
                        <a:pt x="888" y="257"/>
                      </a:lnTo>
                      <a:lnTo>
                        <a:pt x="891" y="255"/>
                      </a:lnTo>
                      <a:lnTo>
                        <a:pt x="895" y="255"/>
                      </a:lnTo>
                      <a:lnTo>
                        <a:pt x="897" y="255"/>
                      </a:lnTo>
                      <a:lnTo>
                        <a:pt x="900" y="264"/>
                      </a:lnTo>
                      <a:lnTo>
                        <a:pt x="897" y="271"/>
                      </a:lnTo>
                      <a:lnTo>
                        <a:pt x="893" y="271"/>
                      </a:lnTo>
                      <a:lnTo>
                        <a:pt x="893" y="275"/>
                      </a:lnTo>
                      <a:lnTo>
                        <a:pt x="888" y="282"/>
                      </a:lnTo>
                      <a:lnTo>
                        <a:pt x="884" y="295"/>
                      </a:lnTo>
                      <a:lnTo>
                        <a:pt x="877" y="295"/>
                      </a:lnTo>
                      <a:lnTo>
                        <a:pt x="875" y="295"/>
                      </a:lnTo>
                      <a:lnTo>
                        <a:pt x="868" y="295"/>
                      </a:lnTo>
                      <a:lnTo>
                        <a:pt x="866" y="295"/>
                      </a:lnTo>
                      <a:lnTo>
                        <a:pt x="866" y="297"/>
                      </a:lnTo>
                      <a:lnTo>
                        <a:pt x="864" y="300"/>
                      </a:lnTo>
                      <a:lnTo>
                        <a:pt x="862" y="306"/>
                      </a:lnTo>
                      <a:lnTo>
                        <a:pt x="857" y="306"/>
                      </a:lnTo>
                      <a:lnTo>
                        <a:pt x="853" y="311"/>
                      </a:lnTo>
                      <a:lnTo>
                        <a:pt x="853" y="313"/>
                      </a:lnTo>
                      <a:lnTo>
                        <a:pt x="851" y="313"/>
                      </a:lnTo>
                      <a:lnTo>
                        <a:pt x="848" y="308"/>
                      </a:lnTo>
                      <a:lnTo>
                        <a:pt x="846" y="308"/>
                      </a:lnTo>
                      <a:lnTo>
                        <a:pt x="842" y="308"/>
                      </a:lnTo>
                      <a:lnTo>
                        <a:pt x="837" y="308"/>
                      </a:lnTo>
                      <a:lnTo>
                        <a:pt x="835" y="315"/>
                      </a:lnTo>
                      <a:lnTo>
                        <a:pt x="839" y="313"/>
                      </a:lnTo>
                      <a:lnTo>
                        <a:pt x="842" y="313"/>
                      </a:lnTo>
                      <a:lnTo>
                        <a:pt x="844" y="317"/>
                      </a:lnTo>
                      <a:lnTo>
                        <a:pt x="842" y="317"/>
                      </a:lnTo>
                      <a:lnTo>
                        <a:pt x="842" y="320"/>
                      </a:lnTo>
                      <a:lnTo>
                        <a:pt x="846" y="320"/>
                      </a:lnTo>
                      <a:lnTo>
                        <a:pt x="846" y="324"/>
                      </a:lnTo>
                      <a:lnTo>
                        <a:pt x="848" y="326"/>
                      </a:lnTo>
                      <a:lnTo>
                        <a:pt x="851" y="322"/>
                      </a:lnTo>
                      <a:lnTo>
                        <a:pt x="853" y="322"/>
                      </a:lnTo>
                      <a:lnTo>
                        <a:pt x="853" y="324"/>
                      </a:lnTo>
                      <a:lnTo>
                        <a:pt x="857" y="322"/>
                      </a:lnTo>
                      <a:lnTo>
                        <a:pt x="857" y="320"/>
                      </a:lnTo>
                      <a:lnTo>
                        <a:pt x="857" y="317"/>
                      </a:lnTo>
                      <a:lnTo>
                        <a:pt x="860" y="320"/>
                      </a:lnTo>
                      <a:lnTo>
                        <a:pt x="860" y="324"/>
                      </a:lnTo>
                      <a:lnTo>
                        <a:pt x="862" y="324"/>
                      </a:lnTo>
                      <a:lnTo>
                        <a:pt x="866" y="324"/>
                      </a:lnTo>
                      <a:lnTo>
                        <a:pt x="868" y="328"/>
                      </a:lnTo>
                      <a:lnTo>
                        <a:pt x="873" y="331"/>
                      </a:lnTo>
                      <a:lnTo>
                        <a:pt x="866" y="328"/>
                      </a:lnTo>
                      <a:lnTo>
                        <a:pt x="866" y="331"/>
                      </a:lnTo>
                      <a:lnTo>
                        <a:pt x="866" y="333"/>
                      </a:lnTo>
                      <a:lnTo>
                        <a:pt x="862" y="333"/>
                      </a:lnTo>
                      <a:lnTo>
                        <a:pt x="864" y="335"/>
                      </a:lnTo>
                      <a:lnTo>
                        <a:pt x="860" y="333"/>
                      </a:lnTo>
                      <a:lnTo>
                        <a:pt x="860" y="337"/>
                      </a:lnTo>
                      <a:lnTo>
                        <a:pt x="857" y="337"/>
                      </a:lnTo>
                      <a:lnTo>
                        <a:pt x="857" y="339"/>
                      </a:lnTo>
                      <a:lnTo>
                        <a:pt x="851" y="339"/>
                      </a:lnTo>
                      <a:lnTo>
                        <a:pt x="848" y="335"/>
                      </a:lnTo>
                      <a:lnTo>
                        <a:pt x="846" y="335"/>
                      </a:lnTo>
                      <a:lnTo>
                        <a:pt x="846" y="333"/>
                      </a:lnTo>
                      <a:lnTo>
                        <a:pt x="842" y="335"/>
                      </a:lnTo>
                      <a:lnTo>
                        <a:pt x="842" y="337"/>
                      </a:lnTo>
                      <a:lnTo>
                        <a:pt x="839" y="342"/>
                      </a:lnTo>
                      <a:lnTo>
                        <a:pt x="839" y="346"/>
                      </a:lnTo>
                      <a:lnTo>
                        <a:pt x="844" y="351"/>
                      </a:lnTo>
                      <a:lnTo>
                        <a:pt x="842" y="353"/>
                      </a:lnTo>
                      <a:lnTo>
                        <a:pt x="842" y="355"/>
                      </a:lnTo>
                      <a:lnTo>
                        <a:pt x="848" y="355"/>
                      </a:lnTo>
                      <a:lnTo>
                        <a:pt x="848" y="362"/>
                      </a:lnTo>
                      <a:lnTo>
                        <a:pt x="851" y="364"/>
                      </a:lnTo>
                      <a:lnTo>
                        <a:pt x="848" y="366"/>
                      </a:lnTo>
                      <a:lnTo>
                        <a:pt x="848" y="373"/>
                      </a:lnTo>
                      <a:lnTo>
                        <a:pt x="853" y="371"/>
                      </a:lnTo>
                      <a:lnTo>
                        <a:pt x="855" y="371"/>
                      </a:lnTo>
                      <a:lnTo>
                        <a:pt x="857" y="373"/>
                      </a:lnTo>
                      <a:lnTo>
                        <a:pt x="855" y="375"/>
                      </a:lnTo>
                      <a:lnTo>
                        <a:pt x="853" y="377"/>
                      </a:lnTo>
                      <a:lnTo>
                        <a:pt x="851" y="377"/>
                      </a:lnTo>
                      <a:lnTo>
                        <a:pt x="851" y="379"/>
                      </a:lnTo>
                      <a:lnTo>
                        <a:pt x="844" y="384"/>
                      </a:lnTo>
                      <a:lnTo>
                        <a:pt x="846" y="386"/>
                      </a:lnTo>
                      <a:lnTo>
                        <a:pt x="853" y="388"/>
                      </a:lnTo>
                      <a:lnTo>
                        <a:pt x="851" y="391"/>
                      </a:lnTo>
                      <a:lnTo>
                        <a:pt x="851" y="393"/>
                      </a:lnTo>
                      <a:lnTo>
                        <a:pt x="837" y="397"/>
                      </a:lnTo>
                      <a:lnTo>
                        <a:pt x="822" y="406"/>
                      </a:lnTo>
                      <a:lnTo>
                        <a:pt x="815" y="406"/>
                      </a:lnTo>
                      <a:lnTo>
                        <a:pt x="813" y="408"/>
                      </a:lnTo>
                      <a:lnTo>
                        <a:pt x="808" y="408"/>
                      </a:lnTo>
                      <a:lnTo>
                        <a:pt x="804" y="411"/>
                      </a:lnTo>
                      <a:lnTo>
                        <a:pt x="804" y="413"/>
                      </a:lnTo>
                      <a:lnTo>
                        <a:pt x="806" y="413"/>
                      </a:lnTo>
                      <a:lnTo>
                        <a:pt x="806" y="415"/>
                      </a:lnTo>
                      <a:lnTo>
                        <a:pt x="808" y="415"/>
                      </a:lnTo>
                      <a:lnTo>
                        <a:pt x="808" y="417"/>
                      </a:lnTo>
                      <a:lnTo>
                        <a:pt x="808" y="419"/>
                      </a:lnTo>
                      <a:lnTo>
                        <a:pt x="806" y="419"/>
                      </a:lnTo>
                      <a:lnTo>
                        <a:pt x="815" y="428"/>
                      </a:lnTo>
                      <a:lnTo>
                        <a:pt x="815" y="433"/>
                      </a:lnTo>
                      <a:lnTo>
                        <a:pt x="815" y="437"/>
                      </a:lnTo>
                      <a:lnTo>
                        <a:pt x="813" y="437"/>
                      </a:lnTo>
                      <a:lnTo>
                        <a:pt x="811" y="437"/>
                      </a:lnTo>
                      <a:lnTo>
                        <a:pt x="808" y="437"/>
                      </a:lnTo>
                      <a:lnTo>
                        <a:pt x="806" y="437"/>
                      </a:lnTo>
                      <a:lnTo>
                        <a:pt x="799" y="439"/>
                      </a:lnTo>
                      <a:lnTo>
                        <a:pt x="804" y="442"/>
                      </a:lnTo>
                      <a:lnTo>
                        <a:pt x="806" y="444"/>
                      </a:lnTo>
                      <a:lnTo>
                        <a:pt x="808" y="455"/>
                      </a:lnTo>
                      <a:lnTo>
                        <a:pt x="811" y="457"/>
                      </a:lnTo>
                      <a:lnTo>
                        <a:pt x="813" y="455"/>
                      </a:lnTo>
                      <a:lnTo>
                        <a:pt x="817" y="455"/>
                      </a:lnTo>
                      <a:lnTo>
                        <a:pt x="822" y="455"/>
                      </a:lnTo>
                      <a:lnTo>
                        <a:pt x="824" y="455"/>
                      </a:lnTo>
                      <a:lnTo>
                        <a:pt x="826" y="453"/>
                      </a:lnTo>
                      <a:lnTo>
                        <a:pt x="828" y="455"/>
                      </a:lnTo>
                      <a:lnTo>
                        <a:pt x="828" y="451"/>
                      </a:lnTo>
                      <a:lnTo>
                        <a:pt x="831" y="451"/>
                      </a:lnTo>
                      <a:lnTo>
                        <a:pt x="835" y="451"/>
                      </a:lnTo>
                      <a:lnTo>
                        <a:pt x="837" y="451"/>
                      </a:lnTo>
                      <a:lnTo>
                        <a:pt x="842" y="448"/>
                      </a:lnTo>
                      <a:lnTo>
                        <a:pt x="851" y="448"/>
                      </a:lnTo>
                      <a:lnTo>
                        <a:pt x="851" y="451"/>
                      </a:lnTo>
                      <a:lnTo>
                        <a:pt x="857" y="448"/>
                      </a:lnTo>
                      <a:lnTo>
                        <a:pt x="860" y="453"/>
                      </a:lnTo>
                      <a:lnTo>
                        <a:pt x="864" y="451"/>
                      </a:lnTo>
                      <a:lnTo>
                        <a:pt x="866" y="453"/>
                      </a:lnTo>
                      <a:lnTo>
                        <a:pt x="868" y="453"/>
                      </a:lnTo>
                      <a:lnTo>
                        <a:pt x="871" y="448"/>
                      </a:lnTo>
                      <a:lnTo>
                        <a:pt x="875" y="448"/>
                      </a:lnTo>
                      <a:lnTo>
                        <a:pt x="875" y="451"/>
                      </a:lnTo>
                      <a:lnTo>
                        <a:pt x="877" y="451"/>
                      </a:lnTo>
                      <a:lnTo>
                        <a:pt x="877" y="457"/>
                      </a:lnTo>
                      <a:lnTo>
                        <a:pt x="875" y="459"/>
                      </a:lnTo>
                      <a:lnTo>
                        <a:pt x="868" y="462"/>
                      </a:lnTo>
                      <a:lnTo>
                        <a:pt x="866" y="462"/>
                      </a:lnTo>
                      <a:lnTo>
                        <a:pt x="864" y="459"/>
                      </a:lnTo>
                      <a:lnTo>
                        <a:pt x="862" y="462"/>
                      </a:lnTo>
                      <a:lnTo>
                        <a:pt x="862" y="464"/>
                      </a:lnTo>
                      <a:lnTo>
                        <a:pt x="857" y="462"/>
                      </a:lnTo>
                      <a:lnTo>
                        <a:pt x="853" y="464"/>
                      </a:lnTo>
                      <a:lnTo>
                        <a:pt x="848" y="462"/>
                      </a:lnTo>
                      <a:lnTo>
                        <a:pt x="848" y="464"/>
                      </a:lnTo>
                      <a:lnTo>
                        <a:pt x="846" y="464"/>
                      </a:lnTo>
                      <a:lnTo>
                        <a:pt x="842" y="464"/>
                      </a:lnTo>
                      <a:lnTo>
                        <a:pt x="839" y="459"/>
                      </a:lnTo>
                      <a:lnTo>
                        <a:pt x="837" y="468"/>
                      </a:lnTo>
                      <a:lnTo>
                        <a:pt x="833" y="468"/>
                      </a:lnTo>
                      <a:lnTo>
                        <a:pt x="826" y="473"/>
                      </a:lnTo>
                      <a:lnTo>
                        <a:pt x="824" y="471"/>
                      </a:lnTo>
                      <a:lnTo>
                        <a:pt x="824" y="479"/>
                      </a:lnTo>
                      <a:lnTo>
                        <a:pt x="824" y="486"/>
                      </a:lnTo>
                      <a:lnTo>
                        <a:pt x="815" y="491"/>
                      </a:lnTo>
                      <a:lnTo>
                        <a:pt x="806" y="491"/>
                      </a:lnTo>
                      <a:lnTo>
                        <a:pt x="806" y="495"/>
                      </a:lnTo>
                      <a:lnTo>
                        <a:pt x="804" y="497"/>
                      </a:lnTo>
                      <a:lnTo>
                        <a:pt x="804" y="499"/>
                      </a:lnTo>
                      <a:lnTo>
                        <a:pt x="804" y="502"/>
                      </a:lnTo>
                      <a:lnTo>
                        <a:pt x="806" y="502"/>
                      </a:lnTo>
                      <a:lnTo>
                        <a:pt x="806" y="504"/>
                      </a:lnTo>
                      <a:lnTo>
                        <a:pt x="802" y="502"/>
                      </a:lnTo>
                      <a:lnTo>
                        <a:pt x="799" y="506"/>
                      </a:lnTo>
                      <a:lnTo>
                        <a:pt x="793" y="504"/>
                      </a:lnTo>
                      <a:lnTo>
                        <a:pt x="795" y="506"/>
                      </a:lnTo>
                      <a:lnTo>
                        <a:pt x="793" y="508"/>
                      </a:lnTo>
                      <a:lnTo>
                        <a:pt x="790" y="508"/>
                      </a:lnTo>
                      <a:lnTo>
                        <a:pt x="790" y="506"/>
                      </a:lnTo>
                      <a:lnTo>
                        <a:pt x="784" y="506"/>
                      </a:lnTo>
                      <a:lnTo>
                        <a:pt x="779" y="510"/>
                      </a:lnTo>
                      <a:lnTo>
                        <a:pt x="779" y="506"/>
                      </a:lnTo>
                      <a:lnTo>
                        <a:pt x="777" y="506"/>
                      </a:lnTo>
                      <a:lnTo>
                        <a:pt x="775" y="504"/>
                      </a:lnTo>
                      <a:lnTo>
                        <a:pt x="773" y="504"/>
                      </a:lnTo>
                      <a:lnTo>
                        <a:pt x="773" y="506"/>
                      </a:lnTo>
                      <a:lnTo>
                        <a:pt x="775" y="506"/>
                      </a:lnTo>
                      <a:lnTo>
                        <a:pt x="777" y="508"/>
                      </a:lnTo>
                      <a:lnTo>
                        <a:pt x="777" y="510"/>
                      </a:lnTo>
                      <a:lnTo>
                        <a:pt x="782" y="510"/>
                      </a:lnTo>
                      <a:lnTo>
                        <a:pt x="782" y="513"/>
                      </a:lnTo>
                      <a:lnTo>
                        <a:pt x="786" y="515"/>
                      </a:lnTo>
                      <a:lnTo>
                        <a:pt x="788" y="510"/>
                      </a:lnTo>
                      <a:lnTo>
                        <a:pt x="790" y="513"/>
                      </a:lnTo>
                      <a:lnTo>
                        <a:pt x="793" y="515"/>
                      </a:lnTo>
                      <a:lnTo>
                        <a:pt x="795" y="513"/>
                      </a:lnTo>
                      <a:lnTo>
                        <a:pt x="793" y="515"/>
                      </a:lnTo>
                      <a:lnTo>
                        <a:pt x="793" y="522"/>
                      </a:lnTo>
                      <a:lnTo>
                        <a:pt x="795" y="524"/>
                      </a:lnTo>
                      <a:lnTo>
                        <a:pt x="797" y="524"/>
                      </a:lnTo>
                      <a:lnTo>
                        <a:pt x="799" y="524"/>
                      </a:lnTo>
                      <a:lnTo>
                        <a:pt x="797" y="526"/>
                      </a:lnTo>
                      <a:lnTo>
                        <a:pt x="799" y="526"/>
                      </a:lnTo>
                      <a:lnTo>
                        <a:pt x="804" y="526"/>
                      </a:lnTo>
                      <a:lnTo>
                        <a:pt x="804" y="528"/>
                      </a:lnTo>
                      <a:lnTo>
                        <a:pt x="808" y="528"/>
                      </a:lnTo>
                      <a:lnTo>
                        <a:pt x="813" y="530"/>
                      </a:lnTo>
                      <a:lnTo>
                        <a:pt x="817" y="530"/>
                      </a:lnTo>
                      <a:lnTo>
                        <a:pt x="819" y="533"/>
                      </a:lnTo>
                      <a:lnTo>
                        <a:pt x="817" y="535"/>
                      </a:lnTo>
                      <a:lnTo>
                        <a:pt x="815" y="537"/>
                      </a:lnTo>
                      <a:lnTo>
                        <a:pt x="819" y="544"/>
                      </a:lnTo>
                      <a:lnTo>
                        <a:pt x="822" y="550"/>
                      </a:lnTo>
                      <a:lnTo>
                        <a:pt x="822" y="562"/>
                      </a:lnTo>
                      <a:lnTo>
                        <a:pt x="824" y="562"/>
                      </a:lnTo>
                      <a:lnTo>
                        <a:pt x="824" y="566"/>
                      </a:lnTo>
                      <a:lnTo>
                        <a:pt x="819" y="568"/>
                      </a:lnTo>
                      <a:lnTo>
                        <a:pt x="815" y="566"/>
                      </a:lnTo>
                      <a:lnTo>
                        <a:pt x="811" y="573"/>
                      </a:lnTo>
                      <a:lnTo>
                        <a:pt x="808" y="570"/>
                      </a:lnTo>
                      <a:lnTo>
                        <a:pt x="806" y="573"/>
                      </a:lnTo>
                      <a:lnTo>
                        <a:pt x="806" y="575"/>
                      </a:lnTo>
                      <a:lnTo>
                        <a:pt x="808" y="575"/>
                      </a:lnTo>
                      <a:lnTo>
                        <a:pt x="808" y="582"/>
                      </a:lnTo>
                      <a:lnTo>
                        <a:pt x="808" y="584"/>
                      </a:lnTo>
                      <a:lnTo>
                        <a:pt x="802" y="586"/>
                      </a:lnTo>
                      <a:lnTo>
                        <a:pt x="799" y="586"/>
                      </a:lnTo>
                      <a:lnTo>
                        <a:pt x="795" y="590"/>
                      </a:lnTo>
                      <a:lnTo>
                        <a:pt x="788" y="588"/>
                      </a:lnTo>
                      <a:lnTo>
                        <a:pt x="784" y="590"/>
                      </a:lnTo>
                      <a:lnTo>
                        <a:pt x="779" y="588"/>
                      </a:lnTo>
                      <a:lnTo>
                        <a:pt x="777" y="582"/>
                      </a:lnTo>
                      <a:lnTo>
                        <a:pt x="775" y="579"/>
                      </a:lnTo>
                      <a:lnTo>
                        <a:pt x="770" y="577"/>
                      </a:lnTo>
                      <a:lnTo>
                        <a:pt x="768" y="579"/>
                      </a:lnTo>
                      <a:lnTo>
                        <a:pt x="764" y="575"/>
                      </a:lnTo>
                      <a:lnTo>
                        <a:pt x="762" y="575"/>
                      </a:lnTo>
                      <a:lnTo>
                        <a:pt x="759" y="577"/>
                      </a:lnTo>
                      <a:lnTo>
                        <a:pt x="757" y="575"/>
                      </a:lnTo>
                      <a:lnTo>
                        <a:pt x="759" y="573"/>
                      </a:lnTo>
                      <a:lnTo>
                        <a:pt x="757" y="568"/>
                      </a:lnTo>
                      <a:lnTo>
                        <a:pt x="755" y="568"/>
                      </a:lnTo>
                      <a:lnTo>
                        <a:pt x="753" y="570"/>
                      </a:lnTo>
                      <a:lnTo>
                        <a:pt x="750" y="570"/>
                      </a:lnTo>
                      <a:lnTo>
                        <a:pt x="753" y="573"/>
                      </a:lnTo>
                      <a:lnTo>
                        <a:pt x="750" y="577"/>
                      </a:lnTo>
                      <a:lnTo>
                        <a:pt x="746" y="577"/>
                      </a:lnTo>
                      <a:lnTo>
                        <a:pt x="746" y="579"/>
                      </a:lnTo>
                      <a:lnTo>
                        <a:pt x="748" y="582"/>
                      </a:lnTo>
                      <a:lnTo>
                        <a:pt x="750" y="586"/>
                      </a:lnTo>
                      <a:lnTo>
                        <a:pt x="757" y="588"/>
                      </a:lnTo>
                      <a:lnTo>
                        <a:pt x="757" y="593"/>
                      </a:lnTo>
                      <a:lnTo>
                        <a:pt x="759" y="595"/>
                      </a:lnTo>
                      <a:lnTo>
                        <a:pt x="755" y="597"/>
                      </a:lnTo>
                      <a:lnTo>
                        <a:pt x="755" y="602"/>
                      </a:lnTo>
                      <a:lnTo>
                        <a:pt x="753" y="604"/>
                      </a:lnTo>
                      <a:lnTo>
                        <a:pt x="748" y="613"/>
                      </a:lnTo>
                      <a:lnTo>
                        <a:pt x="744" y="615"/>
                      </a:lnTo>
                      <a:lnTo>
                        <a:pt x="744" y="617"/>
                      </a:lnTo>
                      <a:lnTo>
                        <a:pt x="746" y="617"/>
                      </a:lnTo>
                      <a:lnTo>
                        <a:pt x="748" y="622"/>
                      </a:lnTo>
                      <a:lnTo>
                        <a:pt x="750" y="630"/>
                      </a:lnTo>
                      <a:lnTo>
                        <a:pt x="748" y="633"/>
                      </a:lnTo>
                      <a:lnTo>
                        <a:pt x="748" y="635"/>
                      </a:lnTo>
                      <a:lnTo>
                        <a:pt x="748" y="642"/>
                      </a:lnTo>
                      <a:lnTo>
                        <a:pt x="746" y="644"/>
                      </a:lnTo>
                      <a:lnTo>
                        <a:pt x="744" y="642"/>
                      </a:lnTo>
                      <a:lnTo>
                        <a:pt x="741" y="642"/>
                      </a:lnTo>
                      <a:lnTo>
                        <a:pt x="741" y="644"/>
                      </a:lnTo>
                      <a:lnTo>
                        <a:pt x="739" y="642"/>
                      </a:lnTo>
                      <a:lnTo>
                        <a:pt x="737" y="644"/>
                      </a:lnTo>
                      <a:lnTo>
                        <a:pt x="733" y="642"/>
                      </a:lnTo>
                      <a:lnTo>
                        <a:pt x="730" y="644"/>
                      </a:lnTo>
                      <a:lnTo>
                        <a:pt x="730" y="648"/>
                      </a:lnTo>
                      <a:lnTo>
                        <a:pt x="726" y="650"/>
                      </a:lnTo>
                      <a:lnTo>
                        <a:pt x="724" y="653"/>
                      </a:lnTo>
                      <a:lnTo>
                        <a:pt x="721" y="653"/>
                      </a:lnTo>
                      <a:lnTo>
                        <a:pt x="721" y="650"/>
                      </a:lnTo>
                      <a:lnTo>
                        <a:pt x="719" y="655"/>
                      </a:lnTo>
                      <a:lnTo>
                        <a:pt x="717" y="653"/>
                      </a:lnTo>
                      <a:lnTo>
                        <a:pt x="715" y="648"/>
                      </a:lnTo>
                      <a:lnTo>
                        <a:pt x="719" y="646"/>
                      </a:lnTo>
                      <a:lnTo>
                        <a:pt x="719" y="644"/>
                      </a:lnTo>
                      <a:lnTo>
                        <a:pt x="717" y="644"/>
                      </a:lnTo>
                      <a:lnTo>
                        <a:pt x="713" y="642"/>
                      </a:lnTo>
                      <a:lnTo>
                        <a:pt x="708" y="642"/>
                      </a:lnTo>
                      <a:lnTo>
                        <a:pt x="710" y="646"/>
                      </a:lnTo>
                      <a:lnTo>
                        <a:pt x="706" y="646"/>
                      </a:lnTo>
                      <a:lnTo>
                        <a:pt x="706" y="648"/>
                      </a:lnTo>
                      <a:lnTo>
                        <a:pt x="704" y="648"/>
                      </a:lnTo>
                      <a:lnTo>
                        <a:pt x="701" y="646"/>
                      </a:lnTo>
                      <a:lnTo>
                        <a:pt x="699" y="648"/>
                      </a:lnTo>
                      <a:lnTo>
                        <a:pt x="697" y="648"/>
                      </a:lnTo>
                      <a:lnTo>
                        <a:pt x="699" y="644"/>
                      </a:lnTo>
                      <a:lnTo>
                        <a:pt x="697" y="642"/>
                      </a:lnTo>
                      <a:lnTo>
                        <a:pt x="699" y="639"/>
                      </a:lnTo>
                      <a:lnTo>
                        <a:pt x="704" y="637"/>
                      </a:lnTo>
                      <a:lnTo>
                        <a:pt x="708" y="635"/>
                      </a:lnTo>
                      <a:lnTo>
                        <a:pt x="708" y="630"/>
                      </a:lnTo>
                      <a:lnTo>
                        <a:pt x="710" y="630"/>
                      </a:lnTo>
                      <a:lnTo>
                        <a:pt x="713" y="630"/>
                      </a:lnTo>
                      <a:lnTo>
                        <a:pt x="713" y="626"/>
                      </a:lnTo>
                      <a:lnTo>
                        <a:pt x="710" y="626"/>
                      </a:lnTo>
                      <a:lnTo>
                        <a:pt x="708" y="626"/>
                      </a:lnTo>
                      <a:lnTo>
                        <a:pt x="706" y="628"/>
                      </a:lnTo>
                      <a:lnTo>
                        <a:pt x="704" y="628"/>
                      </a:lnTo>
                      <a:lnTo>
                        <a:pt x="706" y="624"/>
                      </a:lnTo>
                      <a:lnTo>
                        <a:pt x="704" y="619"/>
                      </a:lnTo>
                      <a:lnTo>
                        <a:pt x="701" y="624"/>
                      </a:lnTo>
                      <a:lnTo>
                        <a:pt x="695" y="626"/>
                      </a:lnTo>
                      <a:lnTo>
                        <a:pt x="695" y="630"/>
                      </a:lnTo>
                      <a:lnTo>
                        <a:pt x="690" y="628"/>
                      </a:lnTo>
                      <a:lnTo>
                        <a:pt x="690" y="626"/>
                      </a:lnTo>
                      <a:lnTo>
                        <a:pt x="690" y="630"/>
                      </a:lnTo>
                      <a:lnTo>
                        <a:pt x="686" y="630"/>
                      </a:lnTo>
                      <a:lnTo>
                        <a:pt x="686" y="633"/>
                      </a:lnTo>
                      <a:lnTo>
                        <a:pt x="679" y="628"/>
                      </a:lnTo>
                      <a:lnTo>
                        <a:pt x="677" y="630"/>
                      </a:lnTo>
                      <a:lnTo>
                        <a:pt x="677" y="633"/>
                      </a:lnTo>
                      <a:lnTo>
                        <a:pt x="679" y="635"/>
                      </a:lnTo>
                      <a:lnTo>
                        <a:pt x="684" y="637"/>
                      </a:lnTo>
                      <a:lnTo>
                        <a:pt x="684" y="639"/>
                      </a:lnTo>
                      <a:lnTo>
                        <a:pt x="684" y="642"/>
                      </a:lnTo>
                      <a:lnTo>
                        <a:pt x="677" y="639"/>
                      </a:lnTo>
                      <a:lnTo>
                        <a:pt x="670" y="639"/>
                      </a:lnTo>
                      <a:lnTo>
                        <a:pt x="670" y="642"/>
                      </a:lnTo>
                      <a:lnTo>
                        <a:pt x="666" y="642"/>
                      </a:lnTo>
                      <a:lnTo>
                        <a:pt x="666" y="644"/>
                      </a:lnTo>
                      <a:lnTo>
                        <a:pt x="664" y="644"/>
                      </a:lnTo>
                      <a:lnTo>
                        <a:pt x="664" y="648"/>
                      </a:lnTo>
                      <a:lnTo>
                        <a:pt x="664" y="650"/>
                      </a:lnTo>
                      <a:lnTo>
                        <a:pt x="661" y="648"/>
                      </a:lnTo>
                      <a:lnTo>
                        <a:pt x="659" y="650"/>
                      </a:lnTo>
                      <a:lnTo>
                        <a:pt x="659" y="653"/>
                      </a:lnTo>
                      <a:lnTo>
                        <a:pt x="650" y="653"/>
                      </a:lnTo>
                      <a:lnTo>
                        <a:pt x="652" y="642"/>
                      </a:lnTo>
                      <a:lnTo>
                        <a:pt x="650" y="637"/>
                      </a:lnTo>
                      <a:lnTo>
                        <a:pt x="652" y="633"/>
                      </a:lnTo>
                      <a:lnTo>
                        <a:pt x="652" y="630"/>
                      </a:lnTo>
                      <a:lnTo>
                        <a:pt x="655" y="628"/>
                      </a:lnTo>
                      <a:lnTo>
                        <a:pt x="655" y="624"/>
                      </a:lnTo>
                      <a:lnTo>
                        <a:pt x="657" y="622"/>
                      </a:lnTo>
                      <a:lnTo>
                        <a:pt x="661" y="619"/>
                      </a:lnTo>
                      <a:lnTo>
                        <a:pt x="661" y="617"/>
                      </a:lnTo>
                      <a:lnTo>
                        <a:pt x="670" y="619"/>
                      </a:lnTo>
                      <a:lnTo>
                        <a:pt x="672" y="617"/>
                      </a:lnTo>
                      <a:lnTo>
                        <a:pt x="670" y="615"/>
                      </a:lnTo>
                      <a:lnTo>
                        <a:pt x="675" y="613"/>
                      </a:lnTo>
                      <a:lnTo>
                        <a:pt x="672" y="610"/>
                      </a:lnTo>
                      <a:lnTo>
                        <a:pt x="668" y="613"/>
                      </a:lnTo>
                      <a:lnTo>
                        <a:pt x="668" y="610"/>
                      </a:lnTo>
                      <a:lnTo>
                        <a:pt x="670" y="608"/>
                      </a:lnTo>
                      <a:lnTo>
                        <a:pt x="672" y="608"/>
                      </a:lnTo>
                      <a:lnTo>
                        <a:pt x="670" y="606"/>
                      </a:lnTo>
                      <a:lnTo>
                        <a:pt x="668" y="604"/>
                      </a:lnTo>
                      <a:lnTo>
                        <a:pt x="670" y="602"/>
                      </a:lnTo>
                      <a:lnTo>
                        <a:pt x="670" y="599"/>
                      </a:lnTo>
                      <a:lnTo>
                        <a:pt x="670" y="595"/>
                      </a:lnTo>
                      <a:lnTo>
                        <a:pt x="672" y="595"/>
                      </a:lnTo>
                      <a:lnTo>
                        <a:pt x="670" y="593"/>
                      </a:lnTo>
                      <a:lnTo>
                        <a:pt x="672" y="588"/>
                      </a:lnTo>
                      <a:lnTo>
                        <a:pt x="670" y="582"/>
                      </a:lnTo>
                      <a:lnTo>
                        <a:pt x="672" y="582"/>
                      </a:lnTo>
                      <a:lnTo>
                        <a:pt x="670" y="577"/>
                      </a:lnTo>
                      <a:lnTo>
                        <a:pt x="666" y="566"/>
                      </a:lnTo>
                      <a:lnTo>
                        <a:pt x="668" y="566"/>
                      </a:lnTo>
                      <a:lnTo>
                        <a:pt x="672" y="566"/>
                      </a:lnTo>
                      <a:lnTo>
                        <a:pt x="672" y="564"/>
                      </a:lnTo>
                      <a:lnTo>
                        <a:pt x="670" y="566"/>
                      </a:lnTo>
                      <a:lnTo>
                        <a:pt x="668" y="564"/>
                      </a:lnTo>
                      <a:lnTo>
                        <a:pt x="668" y="562"/>
                      </a:lnTo>
                      <a:lnTo>
                        <a:pt x="664" y="559"/>
                      </a:lnTo>
                      <a:lnTo>
                        <a:pt x="664" y="557"/>
                      </a:lnTo>
                      <a:lnTo>
                        <a:pt x="666" y="557"/>
                      </a:lnTo>
                      <a:lnTo>
                        <a:pt x="664" y="555"/>
                      </a:lnTo>
                      <a:lnTo>
                        <a:pt x="657" y="544"/>
                      </a:lnTo>
                      <a:lnTo>
                        <a:pt x="657" y="539"/>
                      </a:lnTo>
                      <a:lnTo>
                        <a:pt x="659" y="537"/>
                      </a:lnTo>
                      <a:lnTo>
                        <a:pt x="657" y="537"/>
                      </a:lnTo>
                      <a:lnTo>
                        <a:pt x="659" y="537"/>
                      </a:lnTo>
                      <a:lnTo>
                        <a:pt x="655" y="537"/>
                      </a:lnTo>
                      <a:lnTo>
                        <a:pt x="655" y="542"/>
                      </a:lnTo>
                      <a:lnTo>
                        <a:pt x="652" y="537"/>
                      </a:lnTo>
                      <a:lnTo>
                        <a:pt x="648" y="522"/>
                      </a:lnTo>
                      <a:lnTo>
                        <a:pt x="652" y="522"/>
                      </a:lnTo>
                      <a:lnTo>
                        <a:pt x="655" y="519"/>
                      </a:lnTo>
                      <a:lnTo>
                        <a:pt x="652" y="519"/>
                      </a:lnTo>
                      <a:lnTo>
                        <a:pt x="646" y="517"/>
                      </a:lnTo>
                      <a:lnTo>
                        <a:pt x="646" y="515"/>
                      </a:lnTo>
                      <a:lnTo>
                        <a:pt x="646" y="510"/>
                      </a:lnTo>
                      <a:lnTo>
                        <a:pt x="648" y="508"/>
                      </a:lnTo>
                      <a:lnTo>
                        <a:pt x="641" y="506"/>
                      </a:lnTo>
                      <a:lnTo>
                        <a:pt x="639" y="506"/>
                      </a:lnTo>
                      <a:lnTo>
                        <a:pt x="639" y="508"/>
                      </a:lnTo>
                      <a:lnTo>
                        <a:pt x="639" y="515"/>
                      </a:lnTo>
                      <a:lnTo>
                        <a:pt x="637" y="517"/>
                      </a:lnTo>
                      <a:lnTo>
                        <a:pt x="635" y="517"/>
                      </a:lnTo>
                      <a:lnTo>
                        <a:pt x="635" y="515"/>
                      </a:lnTo>
                      <a:lnTo>
                        <a:pt x="635" y="510"/>
                      </a:lnTo>
                      <a:lnTo>
                        <a:pt x="632" y="506"/>
                      </a:lnTo>
                      <a:lnTo>
                        <a:pt x="635" y="497"/>
                      </a:lnTo>
                      <a:lnTo>
                        <a:pt x="632" y="497"/>
                      </a:lnTo>
                      <a:lnTo>
                        <a:pt x="637" y="497"/>
                      </a:lnTo>
                      <a:lnTo>
                        <a:pt x="639" y="497"/>
                      </a:lnTo>
                      <a:lnTo>
                        <a:pt x="637" y="497"/>
                      </a:lnTo>
                      <a:lnTo>
                        <a:pt x="635" y="495"/>
                      </a:lnTo>
                      <a:lnTo>
                        <a:pt x="632" y="495"/>
                      </a:lnTo>
                      <a:lnTo>
                        <a:pt x="630" y="493"/>
                      </a:lnTo>
                      <a:lnTo>
                        <a:pt x="630" y="491"/>
                      </a:lnTo>
                      <a:lnTo>
                        <a:pt x="630" y="488"/>
                      </a:lnTo>
                      <a:lnTo>
                        <a:pt x="628" y="488"/>
                      </a:lnTo>
                      <a:lnTo>
                        <a:pt x="630" y="488"/>
                      </a:lnTo>
                      <a:lnTo>
                        <a:pt x="628" y="486"/>
                      </a:lnTo>
                      <a:lnTo>
                        <a:pt x="630" y="484"/>
                      </a:lnTo>
                      <a:lnTo>
                        <a:pt x="637" y="475"/>
                      </a:lnTo>
                      <a:lnTo>
                        <a:pt x="637" y="477"/>
                      </a:lnTo>
                      <a:lnTo>
                        <a:pt x="637" y="475"/>
                      </a:lnTo>
                      <a:lnTo>
                        <a:pt x="635" y="477"/>
                      </a:lnTo>
                      <a:lnTo>
                        <a:pt x="635" y="475"/>
                      </a:lnTo>
                      <a:lnTo>
                        <a:pt x="639" y="468"/>
                      </a:lnTo>
                      <a:lnTo>
                        <a:pt x="641" y="466"/>
                      </a:lnTo>
                      <a:lnTo>
                        <a:pt x="643" y="462"/>
                      </a:lnTo>
                      <a:lnTo>
                        <a:pt x="641" y="464"/>
                      </a:lnTo>
                      <a:lnTo>
                        <a:pt x="637" y="466"/>
                      </a:lnTo>
                      <a:lnTo>
                        <a:pt x="641" y="455"/>
                      </a:lnTo>
                      <a:lnTo>
                        <a:pt x="650" y="453"/>
                      </a:lnTo>
                      <a:lnTo>
                        <a:pt x="650" y="451"/>
                      </a:lnTo>
                      <a:lnTo>
                        <a:pt x="650" y="448"/>
                      </a:lnTo>
                      <a:lnTo>
                        <a:pt x="650" y="451"/>
                      </a:lnTo>
                      <a:lnTo>
                        <a:pt x="646" y="453"/>
                      </a:lnTo>
                      <a:lnTo>
                        <a:pt x="641" y="451"/>
                      </a:lnTo>
                      <a:lnTo>
                        <a:pt x="635" y="459"/>
                      </a:lnTo>
                      <a:lnTo>
                        <a:pt x="635" y="457"/>
                      </a:lnTo>
                      <a:lnTo>
                        <a:pt x="632" y="453"/>
                      </a:lnTo>
                      <a:lnTo>
                        <a:pt x="632" y="451"/>
                      </a:lnTo>
                      <a:lnTo>
                        <a:pt x="630" y="453"/>
                      </a:lnTo>
                      <a:lnTo>
                        <a:pt x="630" y="451"/>
                      </a:lnTo>
                      <a:lnTo>
                        <a:pt x="630" y="448"/>
                      </a:lnTo>
                      <a:lnTo>
                        <a:pt x="632" y="451"/>
                      </a:lnTo>
                      <a:lnTo>
                        <a:pt x="630" y="446"/>
                      </a:lnTo>
                      <a:lnTo>
                        <a:pt x="635" y="439"/>
                      </a:lnTo>
                      <a:lnTo>
                        <a:pt x="637" y="442"/>
                      </a:lnTo>
                      <a:lnTo>
                        <a:pt x="639" y="439"/>
                      </a:lnTo>
                      <a:lnTo>
                        <a:pt x="641" y="439"/>
                      </a:lnTo>
                      <a:lnTo>
                        <a:pt x="646" y="435"/>
                      </a:lnTo>
                      <a:lnTo>
                        <a:pt x="648" y="437"/>
                      </a:lnTo>
                      <a:lnTo>
                        <a:pt x="652" y="437"/>
                      </a:lnTo>
                      <a:lnTo>
                        <a:pt x="652" y="435"/>
                      </a:lnTo>
                      <a:lnTo>
                        <a:pt x="657" y="437"/>
                      </a:lnTo>
                      <a:lnTo>
                        <a:pt x="664" y="433"/>
                      </a:lnTo>
                      <a:lnTo>
                        <a:pt x="659" y="435"/>
                      </a:lnTo>
                      <a:lnTo>
                        <a:pt x="657" y="435"/>
                      </a:lnTo>
                      <a:lnTo>
                        <a:pt x="650" y="431"/>
                      </a:lnTo>
                      <a:lnTo>
                        <a:pt x="646" y="433"/>
                      </a:lnTo>
                      <a:lnTo>
                        <a:pt x="630" y="431"/>
                      </a:lnTo>
                      <a:lnTo>
                        <a:pt x="626" y="435"/>
                      </a:lnTo>
                      <a:lnTo>
                        <a:pt x="621" y="433"/>
                      </a:lnTo>
                      <a:lnTo>
                        <a:pt x="619" y="431"/>
                      </a:lnTo>
                      <a:lnTo>
                        <a:pt x="617" y="431"/>
                      </a:lnTo>
                      <a:lnTo>
                        <a:pt x="619" y="431"/>
                      </a:lnTo>
                      <a:lnTo>
                        <a:pt x="619" y="428"/>
                      </a:lnTo>
                      <a:lnTo>
                        <a:pt x="617" y="428"/>
                      </a:lnTo>
                      <a:lnTo>
                        <a:pt x="619" y="428"/>
                      </a:lnTo>
                      <a:lnTo>
                        <a:pt x="619" y="426"/>
                      </a:lnTo>
                      <a:lnTo>
                        <a:pt x="619" y="428"/>
                      </a:lnTo>
                      <a:lnTo>
                        <a:pt x="619" y="426"/>
                      </a:lnTo>
                      <a:lnTo>
                        <a:pt x="621" y="424"/>
                      </a:lnTo>
                      <a:lnTo>
                        <a:pt x="623" y="415"/>
                      </a:lnTo>
                      <a:lnTo>
                        <a:pt x="626" y="411"/>
                      </a:lnTo>
                      <a:lnTo>
                        <a:pt x="619" y="406"/>
                      </a:lnTo>
                      <a:lnTo>
                        <a:pt x="617" y="393"/>
                      </a:lnTo>
                      <a:lnTo>
                        <a:pt x="623" y="364"/>
                      </a:lnTo>
                      <a:lnTo>
                        <a:pt x="628" y="357"/>
                      </a:lnTo>
                      <a:lnTo>
                        <a:pt x="632" y="355"/>
                      </a:lnTo>
                      <a:lnTo>
                        <a:pt x="637" y="355"/>
                      </a:lnTo>
                      <a:lnTo>
                        <a:pt x="646" y="359"/>
                      </a:lnTo>
                      <a:lnTo>
                        <a:pt x="652" y="362"/>
                      </a:lnTo>
                      <a:lnTo>
                        <a:pt x="659" y="351"/>
                      </a:lnTo>
                      <a:lnTo>
                        <a:pt x="661" y="351"/>
                      </a:lnTo>
                      <a:lnTo>
                        <a:pt x="670" y="355"/>
                      </a:lnTo>
                      <a:lnTo>
                        <a:pt x="675" y="351"/>
                      </a:lnTo>
                      <a:lnTo>
                        <a:pt x="677" y="348"/>
                      </a:lnTo>
                      <a:lnTo>
                        <a:pt x="675" y="346"/>
                      </a:lnTo>
                      <a:lnTo>
                        <a:pt x="675" y="348"/>
                      </a:lnTo>
                      <a:lnTo>
                        <a:pt x="672" y="351"/>
                      </a:lnTo>
                      <a:lnTo>
                        <a:pt x="668" y="351"/>
                      </a:lnTo>
                      <a:lnTo>
                        <a:pt x="666" y="346"/>
                      </a:lnTo>
                      <a:lnTo>
                        <a:pt x="652" y="353"/>
                      </a:lnTo>
                      <a:lnTo>
                        <a:pt x="643" y="353"/>
                      </a:lnTo>
                      <a:lnTo>
                        <a:pt x="639" y="346"/>
                      </a:lnTo>
                      <a:lnTo>
                        <a:pt x="635" y="346"/>
                      </a:lnTo>
                      <a:lnTo>
                        <a:pt x="630" y="346"/>
                      </a:lnTo>
                      <a:lnTo>
                        <a:pt x="626" y="351"/>
                      </a:lnTo>
                      <a:lnTo>
                        <a:pt x="623" y="348"/>
                      </a:lnTo>
                      <a:lnTo>
                        <a:pt x="621" y="351"/>
                      </a:lnTo>
                      <a:lnTo>
                        <a:pt x="621" y="348"/>
                      </a:lnTo>
                      <a:lnTo>
                        <a:pt x="621" y="346"/>
                      </a:lnTo>
                      <a:lnTo>
                        <a:pt x="623" y="346"/>
                      </a:lnTo>
                      <a:lnTo>
                        <a:pt x="621" y="346"/>
                      </a:lnTo>
                      <a:lnTo>
                        <a:pt x="619" y="348"/>
                      </a:lnTo>
                      <a:lnTo>
                        <a:pt x="619" y="351"/>
                      </a:lnTo>
                      <a:lnTo>
                        <a:pt x="614" y="357"/>
                      </a:lnTo>
                      <a:lnTo>
                        <a:pt x="612" y="357"/>
                      </a:lnTo>
                      <a:lnTo>
                        <a:pt x="614" y="355"/>
                      </a:lnTo>
                      <a:lnTo>
                        <a:pt x="612" y="353"/>
                      </a:lnTo>
                      <a:lnTo>
                        <a:pt x="614" y="353"/>
                      </a:lnTo>
                      <a:lnTo>
                        <a:pt x="612" y="353"/>
                      </a:lnTo>
                      <a:lnTo>
                        <a:pt x="614" y="353"/>
                      </a:lnTo>
                      <a:lnTo>
                        <a:pt x="614" y="351"/>
                      </a:lnTo>
                      <a:lnTo>
                        <a:pt x="612" y="353"/>
                      </a:lnTo>
                      <a:lnTo>
                        <a:pt x="608" y="344"/>
                      </a:lnTo>
                      <a:lnTo>
                        <a:pt x="601" y="342"/>
                      </a:lnTo>
                      <a:lnTo>
                        <a:pt x="603" y="335"/>
                      </a:lnTo>
                      <a:lnTo>
                        <a:pt x="601" y="331"/>
                      </a:lnTo>
                      <a:lnTo>
                        <a:pt x="599" y="331"/>
                      </a:lnTo>
                      <a:lnTo>
                        <a:pt x="597" y="333"/>
                      </a:lnTo>
                      <a:lnTo>
                        <a:pt x="599" y="333"/>
                      </a:lnTo>
                      <a:lnTo>
                        <a:pt x="603" y="335"/>
                      </a:lnTo>
                      <a:lnTo>
                        <a:pt x="599" y="337"/>
                      </a:lnTo>
                      <a:lnTo>
                        <a:pt x="597" y="342"/>
                      </a:lnTo>
                      <a:lnTo>
                        <a:pt x="599" y="344"/>
                      </a:lnTo>
                      <a:lnTo>
                        <a:pt x="603" y="344"/>
                      </a:lnTo>
                      <a:lnTo>
                        <a:pt x="603" y="353"/>
                      </a:lnTo>
                      <a:lnTo>
                        <a:pt x="601" y="357"/>
                      </a:lnTo>
                      <a:lnTo>
                        <a:pt x="599" y="353"/>
                      </a:lnTo>
                      <a:lnTo>
                        <a:pt x="599" y="348"/>
                      </a:lnTo>
                      <a:lnTo>
                        <a:pt x="594" y="348"/>
                      </a:lnTo>
                      <a:lnTo>
                        <a:pt x="597" y="351"/>
                      </a:lnTo>
                      <a:lnTo>
                        <a:pt x="597" y="353"/>
                      </a:lnTo>
                      <a:lnTo>
                        <a:pt x="597" y="357"/>
                      </a:lnTo>
                      <a:lnTo>
                        <a:pt x="599" y="359"/>
                      </a:lnTo>
                      <a:lnTo>
                        <a:pt x="601" y="362"/>
                      </a:lnTo>
                      <a:lnTo>
                        <a:pt x="599" y="362"/>
                      </a:lnTo>
                      <a:lnTo>
                        <a:pt x="599" y="364"/>
                      </a:lnTo>
                      <a:lnTo>
                        <a:pt x="597" y="362"/>
                      </a:lnTo>
                      <a:lnTo>
                        <a:pt x="597" y="359"/>
                      </a:lnTo>
                      <a:lnTo>
                        <a:pt x="594" y="362"/>
                      </a:lnTo>
                      <a:lnTo>
                        <a:pt x="594" y="364"/>
                      </a:lnTo>
                      <a:lnTo>
                        <a:pt x="594" y="368"/>
                      </a:lnTo>
                      <a:lnTo>
                        <a:pt x="592" y="366"/>
                      </a:lnTo>
                      <a:lnTo>
                        <a:pt x="590" y="366"/>
                      </a:lnTo>
                      <a:lnTo>
                        <a:pt x="590" y="359"/>
                      </a:lnTo>
                      <a:lnTo>
                        <a:pt x="586" y="357"/>
                      </a:lnTo>
                      <a:lnTo>
                        <a:pt x="588" y="359"/>
                      </a:lnTo>
                      <a:lnTo>
                        <a:pt x="590" y="359"/>
                      </a:lnTo>
                      <a:lnTo>
                        <a:pt x="590" y="366"/>
                      </a:lnTo>
                      <a:lnTo>
                        <a:pt x="590" y="368"/>
                      </a:lnTo>
                      <a:lnTo>
                        <a:pt x="590" y="371"/>
                      </a:lnTo>
                      <a:lnTo>
                        <a:pt x="590" y="373"/>
                      </a:lnTo>
                      <a:lnTo>
                        <a:pt x="586" y="391"/>
                      </a:lnTo>
                      <a:lnTo>
                        <a:pt x="583" y="391"/>
                      </a:lnTo>
                      <a:lnTo>
                        <a:pt x="586" y="393"/>
                      </a:lnTo>
                      <a:lnTo>
                        <a:pt x="583" y="395"/>
                      </a:lnTo>
                      <a:lnTo>
                        <a:pt x="581" y="393"/>
                      </a:lnTo>
                      <a:lnTo>
                        <a:pt x="581" y="388"/>
                      </a:lnTo>
                      <a:lnTo>
                        <a:pt x="581" y="384"/>
                      </a:lnTo>
                      <a:lnTo>
                        <a:pt x="579" y="382"/>
                      </a:lnTo>
                      <a:lnTo>
                        <a:pt x="579" y="379"/>
                      </a:lnTo>
                      <a:lnTo>
                        <a:pt x="586" y="375"/>
                      </a:lnTo>
                      <a:lnTo>
                        <a:pt x="588" y="377"/>
                      </a:lnTo>
                      <a:lnTo>
                        <a:pt x="588" y="375"/>
                      </a:lnTo>
                      <a:lnTo>
                        <a:pt x="588" y="373"/>
                      </a:lnTo>
                      <a:lnTo>
                        <a:pt x="588" y="371"/>
                      </a:lnTo>
                      <a:lnTo>
                        <a:pt x="583" y="373"/>
                      </a:lnTo>
                      <a:lnTo>
                        <a:pt x="583" y="371"/>
                      </a:lnTo>
                      <a:lnTo>
                        <a:pt x="583" y="375"/>
                      </a:lnTo>
                      <a:lnTo>
                        <a:pt x="579" y="377"/>
                      </a:lnTo>
                      <a:lnTo>
                        <a:pt x="579" y="384"/>
                      </a:lnTo>
                      <a:lnTo>
                        <a:pt x="577" y="384"/>
                      </a:lnTo>
                      <a:lnTo>
                        <a:pt x="574" y="384"/>
                      </a:lnTo>
                      <a:lnTo>
                        <a:pt x="572" y="382"/>
                      </a:lnTo>
                      <a:lnTo>
                        <a:pt x="572" y="384"/>
                      </a:lnTo>
                      <a:lnTo>
                        <a:pt x="570" y="379"/>
                      </a:lnTo>
                      <a:lnTo>
                        <a:pt x="570" y="382"/>
                      </a:lnTo>
                      <a:lnTo>
                        <a:pt x="570" y="384"/>
                      </a:lnTo>
                      <a:lnTo>
                        <a:pt x="572" y="384"/>
                      </a:lnTo>
                      <a:lnTo>
                        <a:pt x="572" y="386"/>
                      </a:lnTo>
                      <a:lnTo>
                        <a:pt x="574" y="386"/>
                      </a:lnTo>
                      <a:lnTo>
                        <a:pt x="577" y="384"/>
                      </a:lnTo>
                      <a:lnTo>
                        <a:pt x="577" y="393"/>
                      </a:lnTo>
                      <a:lnTo>
                        <a:pt x="572" y="395"/>
                      </a:lnTo>
                      <a:lnTo>
                        <a:pt x="568" y="393"/>
                      </a:lnTo>
                      <a:lnTo>
                        <a:pt x="565" y="388"/>
                      </a:lnTo>
                      <a:lnTo>
                        <a:pt x="568" y="391"/>
                      </a:lnTo>
                      <a:lnTo>
                        <a:pt x="565" y="393"/>
                      </a:lnTo>
                      <a:lnTo>
                        <a:pt x="568" y="393"/>
                      </a:lnTo>
                      <a:lnTo>
                        <a:pt x="572" y="395"/>
                      </a:lnTo>
                      <a:lnTo>
                        <a:pt x="577" y="393"/>
                      </a:lnTo>
                      <a:lnTo>
                        <a:pt x="581" y="402"/>
                      </a:lnTo>
                      <a:lnTo>
                        <a:pt x="581" y="417"/>
                      </a:lnTo>
                      <a:lnTo>
                        <a:pt x="583" y="422"/>
                      </a:lnTo>
                      <a:lnTo>
                        <a:pt x="583" y="424"/>
                      </a:lnTo>
                      <a:lnTo>
                        <a:pt x="579" y="415"/>
                      </a:lnTo>
                      <a:lnTo>
                        <a:pt x="577" y="415"/>
                      </a:lnTo>
                      <a:lnTo>
                        <a:pt x="574" y="411"/>
                      </a:lnTo>
                      <a:lnTo>
                        <a:pt x="570" y="411"/>
                      </a:lnTo>
                      <a:lnTo>
                        <a:pt x="574" y="411"/>
                      </a:lnTo>
                      <a:lnTo>
                        <a:pt x="574" y="415"/>
                      </a:lnTo>
                      <a:lnTo>
                        <a:pt x="579" y="417"/>
                      </a:lnTo>
                      <a:lnTo>
                        <a:pt x="579" y="422"/>
                      </a:lnTo>
                      <a:lnTo>
                        <a:pt x="588" y="439"/>
                      </a:lnTo>
                      <a:lnTo>
                        <a:pt x="583" y="446"/>
                      </a:lnTo>
                      <a:lnTo>
                        <a:pt x="581" y="457"/>
                      </a:lnTo>
                      <a:lnTo>
                        <a:pt x="577" y="466"/>
                      </a:lnTo>
                      <a:lnTo>
                        <a:pt x="570" y="473"/>
                      </a:lnTo>
                      <a:lnTo>
                        <a:pt x="561" y="482"/>
                      </a:lnTo>
                      <a:lnTo>
                        <a:pt x="561" y="486"/>
                      </a:lnTo>
                      <a:lnTo>
                        <a:pt x="561" y="488"/>
                      </a:lnTo>
                      <a:lnTo>
                        <a:pt x="559" y="488"/>
                      </a:lnTo>
                      <a:lnTo>
                        <a:pt x="557" y="486"/>
                      </a:lnTo>
                      <a:lnTo>
                        <a:pt x="554" y="486"/>
                      </a:lnTo>
                      <a:lnTo>
                        <a:pt x="557" y="486"/>
                      </a:lnTo>
                      <a:lnTo>
                        <a:pt x="554" y="488"/>
                      </a:lnTo>
                      <a:lnTo>
                        <a:pt x="557" y="486"/>
                      </a:lnTo>
                      <a:lnTo>
                        <a:pt x="557" y="488"/>
                      </a:lnTo>
                      <a:lnTo>
                        <a:pt x="559" y="488"/>
                      </a:lnTo>
                      <a:lnTo>
                        <a:pt x="559" y="491"/>
                      </a:lnTo>
                      <a:lnTo>
                        <a:pt x="557" y="493"/>
                      </a:lnTo>
                      <a:lnTo>
                        <a:pt x="557" y="497"/>
                      </a:lnTo>
                      <a:lnTo>
                        <a:pt x="561" y="497"/>
                      </a:lnTo>
                      <a:lnTo>
                        <a:pt x="559" y="497"/>
                      </a:lnTo>
                      <a:lnTo>
                        <a:pt x="561" y="499"/>
                      </a:lnTo>
                      <a:lnTo>
                        <a:pt x="552" y="504"/>
                      </a:lnTo>
                      <a:lnTo>
                        <a:pt x="552" y="506"/>
                      </a:lnTo>
                      <a:lnTo>
                        <a:pt x="548" y="506"/>
                      </a:lnTo>
                      <a:lnTo>
                        <a:pt x="545" y="510"/>
                      </a:lnTo>
                      <a:lnTo>
                        <a:pt x="543" y="508"/>
                      </a:lnTo>
                      <a:lnTo>
                        <a:pt x="548" y="504"/>
                      </a:lnTo>
                      <a:lnTo>
                        <a:pt x="548" y="502"/>
                      </a:lnTo>
                      <a:lnTo>
                        <a:pt x="545" y="502"/>
                      </a:lnTo>
                      <a:lnTo>
                        <a:pt x="545" y="504"/>
                      </a:lnTo>
                      <a:lnTo>
                        <a:pt x="543" y="504"/>
                      </a:lnTo>
                      <a:lnTo>
                        <a:pt x="543" y="506"/>
                      </a:lnTo>
                      <a:lnTo>
                        <a:pt x="543" y="508"/>
                      </a:lnTo>
                      <a:lnTo>
                        <a:pt x="541" y="510"/>
                      </a:lnTo>
                      <a:lnTo>
                        <a:pt x="539" y="510"/>
                      </a:lnTo>
                      <a:lnTo>
                        <a:pt x="530" y="513"/>
                      </a:lnTo>
                      <a:lnTo>
                        <a:pt x="528" y="515"/>
                      </a:lnTo>
                      <a:lnTo>
                        <a:pt x="521" y="519"/>
                      </a:lnTo>
                      <a:lnTo>
                        <a:pt x="519" y="517"/>
                      </a:lnTo>
                      <a:lnTo>
                        <a:pt x="516" y="519"/>
                      </a:lnTo>
                      <a:lnTo>
                        <a:pt x="516" y="524"/>
                      </a:lnTo>
                      <a:lnTo>
                        <a:pt x="512" y="524"/>
                      </a:lnTo>
                      <a:lnTo>
                        <a:pt x="514" y="524"/>
                      </a:lnTo>
                      <a:lnTo>
                        <a:pt x="505" y="526"/>
                      </a:lnTo>
                      <a:lnTo>
                        <a:pt x="503" y="526"/>
                      </a:lnTo>
                      <a:lnTo>
                        <a:pt x="499" y="528"/>
                      </a:lnTo>
                      <a:lnTo>
                        <a:pt x="494" y="528"/>
                      </a:lnTo>
                      <a:lnTo>
                        <a:pt x="492" y="533"/>
                      </a:lnTo>
                      <a:lnTo>
                        <a:pt x="490" y="533"/>
                      </a:lnTo>
                      <a:lnTo>
                        <a:pt x="488" y="533"/>
                      </a:lnTo>
                      <a:lnTo>
                        <a:pt x="483" y="535"/>
                      </a:lnTo>
                      <a:lnTo>
                        <a:pt x="479" y="535"/>
                      </a:lnTo>
                      <a:lnTo>
                        <a:pt x="479" y="537"/>
                      </a:lnTo>
                      <a:lnTo>
                        <a:pt x="474" y="535"/>
                      </a:lnTo>
                      <a:lnTo>
                        <a:pt x="474" y="537"/>
                      </a:lnTo>
                      <a:lnTo>
                        <a:pt x="476" y="539"/>
                      </a:lnTo>
                      <a:lnTo>
                        <a:pt x="472" y="542"/>
                      </a:lnTo>
                      <a:lnTo>
                        <a:pt x="470" y="542"/>
                      </a:lnTo>
                      <a:lnTo>
                        <a:pt x="470" y="544"/>
                      </a:lnTo>
                      <a:lnTo>
                        <a:pt x="465" y="546"/>
                      </a:lnTo>
                      <a:lnTo>
                        <a:pt x="465" y="548"/>
                      </a:lnTo>
                      <a:lnTo>
                        <a:pt x="459" y="548"/>
                      </a:lnTo>
                      <a:lnTo>
                        <a:pt x="456" y="546"/>
                      </a:lnTo>
                      <a:lnTo>
                        <a:pt x="456" y="548"/>
                      </a:lnTo>
                      <a:lnTo>
                        <a:pt x="447" y="550"/>
                      </a:lnTo>
                      <a:lnTo>
                        <a:pt x="434" y="557"/>
                      </a:lnTo>
                      <a:lnTo>
                        <a:pt x="432" y="557"/>
                      </a:lnTo>
                      <a:lnTo>
                        <a:pt x="430" y="559"/>
                      </a:lnTo>
                      <a:lnTo>
                        <a:pt x="423" y="559"/>
                      </a:lnTo>
                      <a:lnTo>
                        <a:pt x="423" y="562"/>
                      </a:lnTo>
                      <a:lnTo>
                        <a:pt x="423" y="564"/>
                      </a:lnTo>
                      <a:lnTo>
                        <a:pt x="414" y="564"/>
                      </a:lnTo>
                      <a:lnTo>
                        <a:pt x="412" y="564"/>
                      </a:lnTo>
                      <a:lnTo>
                        <a:pt x="414" y="566"/>
                      </a:lnTo>
                      <a:lnTo>
                        <a:pt x="412" y="566"/>
                      </a:lnTo>
                      <a:lnTo>
                        <a:pt x="403" y="566"/>
                      </a:lnTo>
                      <a:lnTo>
                        <a:pt x="401" y="568"/>
                      </a:lnTo>
                      <a:lnTo>
                        <a:pt x="401" y="566"/>
                      </a:lnTo>
                      <a:lnTo>
                        <a:pt x="401" y="564"/>
                      </a:lnTo>
                      <a:lnTo>
                        <a:pt x="396" y="566"/>
                      </a:lnTo>
                      <a:lnTo>
                        <a:pt x="392" y="566"/>
                      </a:lnTo>
                      <a:lnTo>
                        <a:pt x="387" y="568"/>
                      </a:lnTo>
                      <a:lnTo>
                        <a:pt x="387" y="570"/>
                      </a:lnTo>
                      <a:lnTo>
                        <a:pt x="383" y="570"/>
                      </a:lnTo>
                      <a:lnTo>
                        <a:pt x="385" y="568"/>
                      </a:lnTo>
                      <a:lnTo>
                        <a:pt x="390" y="566"/>
                      </a:lnTo>
                      <a:lnTo>
                        <a:pt x="383" y="568"/>
                      </a:lnTo>
                      <a:lnTo>
                        <a:pt x="383" y="566"/>
                      </a:lnTo>
                      <a:lnTo>
                        <a:pt x="383" y="564"/>
                      </a:lnTo>
                      <a:lnTo>
                        <a:pt x="381" y="564"/>
                      </a:lnTo>
                      <a:lnTo>
                        <a:pt x="383" y="564"/>
                      </a:lnTo>
                      <a:lnTo>
                        <a:pt x="381" y="566"/>
                      </a:lnTo>
                      <a:lnTo>
                        <a:pt x="383" y="568"/>
                      </a:lnTo>
                      <a:lnTo>
                        <a:pt x="383" y="570"/>
                      </a:lnTo>
                      <a:lnTo>
                        <a:pt x="378" y="570"/>
                      </a:lnTo>
                      <a:lnTo>
                        <a:pt x="378" y="573"/>
                      </a:lnTo>
                      <a:lnTo>
                        <a:pt x="376" y="573"/>
                      </a:lnTo>
                      <a:lnTo>
                        <a:pt x="374" y="570"/>
                      </a:lnTo>
                      <a:lnTo>
                        <a:pt x="376" y="570"/>
                      </a:lnTo>
                      <a:lnTo>
                        <a:pt x="376" y="568"/>
                      </a:lnTo>
                      <a:lnTo>
                        <a:pt x="374" y="570"/>
                      </a:lnTo>
                      <a:lnTo>
                        <a:pt x="367" y="568"/>
                      </a:lnTo>
                      <a:lnTo>
                        <a:pt x="365" y="568"/>
                      </a:lnTo>
                      <a:lnTo>
                        <a:pt x="358" y="566"/>
                      </a:lnTo>
                      <a:lnTo>
                        <a:pt x="354" y="562"/>
                      </a:lnTo>
                      <a:lnTo>
                        <a:pt x="354" y="564"/>
                      </a:lnTo>
                      <a:lnTo>
                        <a:pt x="352" y="562"/>
                      </a:lnTo>
                      <a:lnTo>
                        <a:pt x="347" y="562"/>
                      </a:lnTo>
                      <a:lnTo>
                        <a:pt x="320" y="550"/>
                      </a:lnTo>
                      <a:lnTo>
                        <a:pt x="318" y="546"/>
                      </a:lnTo>
                      <a:lnTo>
                        <a:pt x="318" y="544"/>
                      </a:lnTo>
                      <a:lnTo>
                        <a:pt x="316" y="546"/>
                      </a:lnTo>
                      <a:lnTo>
                        <a:pt x="312" y="542"/>
                      </a:lnTo>
                      <a:lnTo>
                        <a:pt x="312" y="544"/>
                      </a:lnTo>
                      <a:lnTo>
                        <a:pt x="309" y="542"/>
                      </a:lnTo>
                      <a:lnTo>
                        <a:pt x="309" y="539"/>
                      </a:lnTo>
                      <a:lnTo>
                        <a:pt x="307" y="542"/>
                      </a:lnTo>
                      <a:lnTo>
                        <a:pt x="305" y="539"/>
                      </a:lnTo>
                      <a:lnTo>
                        <a:pt x="294" y="530"/>
                      </a:lnTo>
                      <a:lnTo>
                        <a:pt x="294" y="528"/>
                      </a:lnTo>
                      <a:lnTo>
                        <a:pt x="294" y="530"/>
                      </a:lnTo>
                      <a:lnTo>
                        <a:pt x="294" y="528"/>
                      </a:lnTo>
                      <a:lnTo>
                        <a:pt x="292" y="528"/>
                      </a:lnTo>
                      <a:lnTo>
                        <a:pt x="278" y="519"/>
                      </a:lnTo>
                      <a:lnTo>
                        <a:pt x="278" y="517"/>
                      </a:lnTo>
                      <a:lnTo>
                        <a:pt x="280" y="517"/>
                      </a:lnTo>
                      <a:lnTo>
                        <a:pt x="278" y="517"/>
                      </a:lnTo>
                      <a:lnTo>
                        <a:pt x="274" y="513"/>
                      </a:lnTo>
                      <a:lnTo>
                        <a:pt x="263" y="504"/>
                      </a:lnTo>
                      <a:lnTo>
                        <a:pt x="265" y="502"/>
                      </a:lnTo>
                      <a:lnTo>
                        <a:pt x="263" y="504"/>
                      </a:lnTo>
                      <a:lnTo>
                        <a:pt x="258" y="499"/>
                      </a:lnTo>
                      <a:lnTo>
                        <a:pt x="227" y="464"/>
                      </a:lnTo>
                      <a:lnTo>
                        <a:pt x="229" y="464"/>
                      </a:lnTo>
                      <a:lnTo>
                        <a:pt x="231" y="462"/>
                      </a:lnTo>
                      <a:lnTo>
                        <a:pt x="229" y="464"/>
                      </a:lnTo>
                      <a:lnTo>
                        <a:pt x="227" y="464"/>
                      </a:lnTo>
                      <a:lnTo>
                        <a:pt x="218" y="453"/>
                      </a:lnTo>
                      <a:lnTo>
                        <a:pt x="220" y="451"/>
                      </a:lnTo>
                      <a:lnTo>
                        <a:pt x="220" y="448"/>
                      </a:lnTo>
                      <a:lnTo>
                        <a:pt x="222" y="448"/>
                      </a:lnTo>
                      <a:lnTo>
                        <a:pt x="222" y="446"/>
                      </a:lnTo>
                      <a:lnTo>
                        <a:pt x="225" y="446"/>
                      </a:lnTo>
                      <a:lnTo>
                        <a:pt x="225" y="444"/>
                      </a:lnTo>
                      <a:lnTo>
                        <a:pt x="220" y="435"/>
                      </a:lnTo>
                      <a:lnTo>
                        <a:pt x="220" y="439"/>
                      </a:lnTo>
                      <a:lnTo>
                        <a:pt x="218" y="437"/>
                      </a:lnTo>
                      <a:lnTo>
                        <a:pt x="218" y="439"/>
                      </a:lnTo>
                      <a:lnTo>
                        <a:pt x="216" y="437"/>
                      </a:lnTo>
                      <a:lnTo>
                        <a:pt x="214" y="437"/>
                      </a:lnTo>
                      <a:lnTo>
                        <a:pt x="211" y="437"/>
                      </a:lnTo>
                      <a:lnTo>
                        <a:pt x="218" y="442"/>
                      </a:lnTo>
                      <a:lnTo>
                        <a:pt x="216" y="444"/>
                      </a:lnTo>
                      <a:lnTo>
                        <a:pt x="216" y="442"/>
                      </a:lnTo>
                      <a:lnTo>
                        <a:pt x="214" y="442"/>
                      </a:lnTo>
                      <a:lnTo>
                        <a:pt x="207" y="437"/>
                      </a:lnTo>
                      <a:lnTo>
                        <a:pt x="220" y="446"/>
                      </a:lnTo>
                      <a:lnTo>
                        <a:pt x="218" y="451"/>
                      </a:lnTo>
                      <a:lnTo>
                        <a:pt x="214" y="451"/>
                      </a:lnTo>
                      <a:lnTo>
                        <a:pt x="202" y="437"/>
                      </a:lnTo>
                      <a:lnTo>
                        <a:pt x="200" y="437"/>
                      </a:lnTo>
                      <a:lnTo>
                        <a:pt x="200" y="439"/>
                      </a:lnTo>
                      <a:lnTo>
                        <a:pt x="200" y="437"/>
                      </a:lnTo>
                      <a:lnTo>
                        <a:pt x="178" y="419"/>
                      </a:lnTo>
                      <a:lnTo>
                        <a:pt x="169" y="411"/>
                      </a:lnTo>
                      <a:lnTo>
                        <a:pt x="156" y="402"/>
                      </a:lnTo>
                      <a:lnTo>
                        <a:pt x="147" y="391"/>
                      </a:lnTo>
                      <a:lnTo>
                        <a:pt x="144" y="388"/>
                      </a:lnTo>
                      <a:lnTo>
                        <a:pt x="142" y="388"/>
                      </a:lnTo>
                      <a:lnTo>
                        <a:pt x="140" y="386"/>
                      </a:lnTo>
                      <a:lnTo>
                        <a:pt x="109" y="353"/>
                      </a:lnTo>
                      <a:lnTo>
                        <a:pt x="109" y="351"/>
                      </a:lnTo>
                      <a:lnTo>
                        <a:pt x="109" y="348"/>
                      </a:lnTo>
                      <a:lnTo>
                        <a:pt x="107" y="342"/>
                      </a:lnTo>
                      <a:lnTo>
                        <a:pt x="107" y="339"/>
                      </a:lnTo>
                      <a:lnTo>
                        <a:pt x="109" y="337"/>
                      </a:lnTo>
                      <a:lnTo>
                        <a:pt x="109" y="333"/>
                      </a:lnTo>
                      <a:lnTo>
                        <a:pt x="113" y="326"/>
                      </a:lnTo>
                      <a:lnTo>
                        <a:pt x="118" y="324"/>
                      </a:lnTo>
                      <a:lnTo>
                        <a:pt x="124" y="320"/>
                      </a:lnTo>
                      <a:lnTo>
                        <a:pt x="124" y="317"/>
                      </a:lnTo>
                      <a:lnTo>
                        <a:pt x="129" y="320"/>
                      </a:lnTo>
                      <a:lnTo>
                        <a:pt x="127" y="322"/>
                      </a:lnTo>
                      <a:lnTo>
                        <a:pt x="122" y="324"/>
                      </a:lnTo>
                      <a:lnTo>
                        <a:pt x="127" y="331"/>
                      </a:lnTo>
                      <a:lnTo>
                        <a:pt x="129" y="331"/>
                      </a:lnTo>
                      <a:lnTo>
                        <a:pt x="131" y="328"/>
                      </a:lnTo>
                      <a:lnTo>
                        <a:pt x="133" y="328"/>
                      </a:lnTo>
                      <a:lnTo>
                        <a:pt x="140" y="326"/>
                      </a:lnTo>
                      <a:lnTo>
                        <a:pt x="144" y="326"/>
                      </a:lnTo>
                      <a:lnTo>
                        <a:pt x="144" y="328"/>
                      </a:lnTo>
                      <a:lnTo>
                        <a:pt x="144" y="331"/>
                      </a:lnTo>
                      <a:lnTo>
                        <a:pt x="142" y="333"/>
                      </a:lnTo>
                      <a:lnTo>
                        <a:pt x="140" y="337"/>
                      </a:lnTo>
                      <a:lnTo>
                        <a:pt x="140" y="339"/>
                      </a:lnTo>
                      <a:lnTo>
                        <a:pt x="138" y="342"/>
                      </a:lnTo>
                      <a:lnTo>
                        <a:pt x="144" y="348"/>
                      </a:lnTo>
                      <a:lnTo>
                        <a:pt x="149" y="348"/>
                      </a:lnTo>
                      <a:lnTo>
                        <a:pt x="156" y="346"/>
                      </a:lnTo>
                      <a:lnTo>
                        <a:pt x="158" y="346"/>
                      </a:lnTo>
                      <a:lnTo>
                        <a:pt x="162" y="344"/>
                      </a:lnTo>
                      <a:lnTo>
                        <a:pt x="162" y="342"/>
                      </a:lnTo>
                      <a:lnTo>
                        <a:pt x="165" y="342"/>
                      </a:lnTo>
                      <a:lnTo>
                        <a:pt x="165" y="339"/>
                      </a:lnTo>
                      <a:lnTo>
                        <a:pt x="169" y="339"/>
                      </a:lnTo>
                      <a:lnTo>
                        <a:pt x="167" y="342"/>
                      </a:lnTo>
                      <a:lnTo>
                        <a:pt x="171" y="339"/>
                      </a:lnTo>
                      <a:lnTo>
                        <a:pt x="176" y="342"/>
                      </a:lnTo>
                      <a:lnTo>
                        <a:pt x="180" y="337"/>
                      </a:lnTo>
                      <a:lnTo>
                        <a:pt x="182" y="339"/>
                      </a:lnTo>
                      <a:lnTo>
                        <a:pt x="185" y="337"/>
                      </a:lnTo>
                      <a:lnTo>
                        <a:pt x="187" y="335"/>
                      </a:lnTo>
                      <a:lnTo>
                        <a:pt x="191" y="331"/>
                      </a:lnTo>
                      <a:lnTo>
                        <a:pt x="189" y="326"/>
                      </a:lnTo>
                      <a:lnTo>
                        <a:pt x="187" y="324"/>
                      </a:lnTo>
                      <a:lnTo>
                        <a:pt x="189" y="326"/>
                      </a:lnTo>
                      <a:lnTo>
                        <a:pt x="191" y="326"/>
                      </a:lnTo>
                      <a:lnTo>
                        <a:pt x="193" y="328"/>
                      </a:lnTo>
                      <a:lnTo>
                        <a:pt x="196" y="333"/>
                      </a:lnTo>
                      <a:lnTo>
                        <a:pt x="193" y="333"/>
                      </a:lnTo>
                      <a:lnTo>
                        <a:pt x="196" y="335"/>
                      </a:lnTo>
                      <a:lnTo>
                        <a:pt x="198" y="333"/>
                      </a:lnTo>
                      <a:lnTo>
                        <a:pt x="200" y="335"/>
                      </a:lnTo>
                      <a:lnTo>
                        <a:pt x="198" y="337"/>
                      </a:lnTo>
                      <a:lnTo>
                        <a:pt x="198" y="339"/>
                      </a:lnTo>
                      <a:lnTo>
                        <a:pt x="198" y="337"/>
                      </a:lnTo>
                      <a:lnTo>
                        <a:pt x="202" y="335"/>
                      </a:lnTo>
                      <a:lnTo>
                        <a:pt x="202" y="337"/>
                      </a:lnTo>
                      <a:lnTo>
                        <a:pt x="202" y="339"/>
                      </a:lnTo>
                      <a:lnTo>
                        <a:pt x="205" y="337"/>
                      </a:lnTo>
                      <a:lnTo>
                        <a:pt x="205" y="333"/>
                      </a:lnTo>
                      <a:lnTo>
                        <a:pt x="207" y="335"/>
                      </a:lnTo>
                      <a:lnTo>
                        <a:pt x="209" y="335"/>
                      </a:lnTo>
                      <a:lnTo>
                        <a:pt x="211" y="331"/>
                      </a:lnTo>
                      <a:lnTo>
                        <a:pt x="216" y="331"/>
                      </a:lnTo>
                      <a:lnTo>
                        <a:pt x="216" y="326"/>
                      </a:lnTo>
                      <a:lnTo>
                        <a:pt x="216" y="324"/>
                      </a:lnTo>
                      <a:lnTo>
                        <a:pt x="211" y="324"/>
                      </a:lnTo>
                      <a:lnTo>
                        <a:pt x="211" y="322"/>
                      </a:lnTo>
                      <a:lnTo>
                        <a:pt x="211" y="324"/>
                      </a:lnTo>
                      <a:lnTo>
                        <a:pt x="214" y="322"/>
                      </a:lnTo>
                      <a:lnTo>
                        <a:pt x="216" y="322"/>
                      </a:lnTo>
                      <a:lnTo>
                        <a:pt x="220" y="320"/>
                      </a:lnTo>
                      <a:lnTo>
                        <a:pt x="222" y="320"/>
                      </a:lnTo>
                      <a:lnTo>
                        <a:pt x="220" y="322"/>
                      </a:lnTo>
                      <a:lnTo>
                        <a:pt x="222" y="324"/>
                      </a:lnTo>
                      <a:lnTo>
                        <a:pt x="225" y="326"/>
                      </a:lnTo>
                      <a:lnTo>
                        <a:pt x="225" y="324"/>
                      </a:lnTo>
                      <a:lnTo>
                        <a:pt x="227" y="326"/>
                      </a:lnTo>
                      <a:lnTo>
                        <a:pt x="229" y="328"/>
                      </a:lnTo>
                      <a:lnTo>
                        <a:pt x="231" y="328"/>
                      </a:lnTo>
                      <a:lnTo>
                        <a:pt x="234" y="322"/>
                      </a:lnTo>
                      <a:lnTo>
                        <a:pt x="229" y="322"/>
                      </a:lnTo>
                      <a:lnTo>
                        <a:pt x="234" y="322"/>
                      </a:lnTo>
                      <a:lnTo>
                        <a:pt x="236" y="322"/>
                      </a:lnTo>
                      <a:lnTo>
                        <a:pt x="236" y="315"/>
                      </a:lnTo>
                      <a:lnTo>
                        <a:pt x="236" y="322"/>
                      </a:lnTo>
                      <a:lnTo>
                        <a:pt x="240" y="322"/>
                      </a:lnTo>
                      <a:lnTo>
                        <a:pt x="245" y="320"/>
                      </a:lnTo>
                      <a:lnTo>
                        <a:pt x="247" y="322"/>
                      </a:lnTo>
                      <a:lnTo>
                        <a:pt x="247" y="317"/>
                      </a:lnTo>
                      <a:lnTo>
                        <a:pt x="249" y="313"/>
                      </a:lnTo>
                      <a:lnTo>
                        <a:pt x="251" y="315"/>
                      </a:lnTo>
                      <a:lnTo>
                        <a:pt x="254" y="315"/>
                      </a:lnTo>
                      <a:lnTo>
                        <a:pt x="254" y="313"/>
                      </a:lnTo>
                      <a:lnTo>
                        <a:pt x="251" y="313"/>
                      </a:lnTo>
                      <a:lnTo>
                        <a:pt x="251" y="311"/>
                      </a:lnTo>
                      <a:lnTo>
                        <a:pt x="256" y="308"/>
                      </a:lnTo>
                      <a:lnTo>
                        <a:pt x="256" y="311"/>
                      </a:lnTo>
                      <a:lnTo>
                        <a:pt x="256" y="308"/>
                      </a:lnTo>
                      <a:lnTo>
                        <a:pt x="263" y="308"/>
                      </a:lnTo>
                      <a:lnTo>
                        <a:pt x="265" y="306"/>
                      </a:lnTo>
                      <a:lnTo>
                        <a:pt x="267" y="308"/>
                      </a:lnTo>
                      <a:lnTo>
                        <a:pt x="271" y="308"/>
                      </a:lnTo>
                      <a:lnTo>
                        <a:pt x="283" y="308"/>
                      </a:lnTo>
                      <a:lnTo>
                        <a:pt x="285" y="302"/>
                      </a:lnTo>
                      <a:lnTo>
                        <a:pt x="287" y="304"/>
                      </a:lnTo>
                      <a:lnTo>
                        <a:pt x="287" y="300"/>
                      </a:lnTo>
                      <a:lnTo>
                        <a:pt x="287" y="297"/>
                      </a:lnTo>
                      <a:lnTo>
                        <a:pt x="289" y="297"/>
                      </a:lnTo>
                      <a:lnTo>
                        <a:pt x="289" y="295"/>
                      </a:lnTo>
                      <a:lnTo>
                        <a:pt x="292" y="295"/>
                      </a:lnTo>
                      <a:lnTo>
                        <a:pt x="292" y="293"/>
                      </a:lnTo>
                      <a:lnTo>
                        <a:pt x="294" y="291"/>
                      </a:lnTo>
                      <a:lnTo>
                        <a:pt x="294" y="288"/>
                      </a:lnTo>
                      <a:lnTo>
                        <a:pt x="296" y="286"/>
                      </a:lnTo>
                      <a:lnTo>
                        <a:pt x="294" y="286"/>
                      </a:lnTo>
                      <a:lnTo>
                        <a:pt x="294" y="284"/>
                      </a:lnTo>
                      <a:lnTo>
                        <a:pt x="296" y="286"/>
                      </a:lnTo>
                      <a:lnTo>
                        <a:pt x="296" y="282"/>
                      </a:lnTo>
                      <a:lnTo>
                        <a:pt x="294" y="282"/>
                      </a:lnTo>
                      <a:lnTo>
                        <a:pt x="296" y="282"/>
                      </a:lnTo>
                      <a:lnTo>
                        <a:pt x="298" y="282"/>
                      </a:lnTo>
                      <a:lnTo>
                        <a:pt x="300" y="280"/>
                      </a:lnTo>
                      <a:lnTo>
                        <a:pt x="298" y="280"/>
                      </a:lnTo>
                      <a:lnTo>
                        <a:pt x="303" y="277"/>
                      </a:lnTo>
                      <a:lnTo>
                        <a:pt x="303" y="275"/>
                      </a:lnTo>
                      <a:lnTo>
                        <a:pt x="303" y="273"/>
                      </a:lnTo>
                      <a:lnTo>
                        <a:pt x="305" y="273"/>
                      </a:lnTo>
                      <a:lnTo>
                        <a:pt x="305" y="271"/>
                      </a:lnTo>
                      <a:lnTo>
                        <a:pt x="307" y="268"/>
                      </a:lnTo>
                      <a:lnTo>
                        <a:pt x="309" y="262"/>
                      </a:lnTo>
                      <a:lnTo>
                        <a:pt x="314" y="257"/>
                      </a:lnTo>
                      <a:lnTo>
                        <a:pt x="318" y="255"/>
                      </a:lnTo>
                      <a:lnTo>
                        <a:pt x="318" y="253"/>
                      </a:lnTo>
                      <a:lnTo>
                        <a:pt x="323" y="246"/>
                      </a:lnTo>
                      <a:lnTo>
                        <a:pt x="320" y="246"/>
                      </a:lnTo>
                      <a:lnTo>
                        <a:pt x="323" y="246"/>
                      </a:lnTo>
                      <a:lnTo>
                        <a:pt x="327" y="242"/>
                      </a:lnTo>
                      <a:lnTo>
                        <a:pt x="329" y="233"/>
                      </a:lnTo>
                      <a:lnTo>
                        <a:pt x="320" y="235"/>
                      </a:lnTo>
                      <a:lnTo>
                        <a:pt x="316" y="240"/>
                      </a:lnTo>
                      <a:lnTo>
                        <a:pt x="316" y="244"/>
                      </a:lnTo>
                      <a:lnTo>
                        <a:pt x="314" y="244"/>
                      </a:lnTo>
                      <a:lnTo>
                        <a:pt x="316" y="244"/>
                      </a:lnTo>
                      <a:lnTo>
                        <a:pt x="314" y="251"/>
                      </a:lnTo>
                      <a:lnTo>
                        <a:pt x="309" y="253"/>
                      </a:lnTo>
                      <a:lnTo>
                        <a:pt x="303" y="253"/>
                      </a:lnTo>
                      <a:lnTo>
                        <a:pt x="303" y="251"/>
                      </a:lnTo>
                      <a:lnTo>
                        <a:pt x="298" y="251"/>
                      </a:lnTo>
                      <a:lnTo>
                        <a:pt x="294" y="246"/>
                      </a:lnTo>
                      <a:lnTo>
                        <a:pt x="292" y="246"/>
                      </a:lnTo>
                      <a:lnTo>
                        <a:pt x="292" y="248"/>
                      </a:lnTo>
                      <a:lnTo>
                        <a:pt x="287" y="246"/>
                      </a:lnTo>
                      <a:lnTo>
                        <a:pt x="287" y="244"/>
                      </a:lnTo>
                      <a:lnTo>
                        <a:pt x="285" y="244"/>
                      </a:lnTo>
                      <a:lnTo>
                        <a:pt x="287" y="244"/>
                      </a:lnTo>
                      <a:lnTo>
                        <a:pt x="287" y="246"/>
                      </a:lnTo>
                      <a:lnTo>
                        <a:pt x="292" y="248"/>
                      </a:lnTo>
                      <a:lnTo>
                        <a:pt x="289" y="251"/>
                      </a:lnTo>
                      <a:lnTo>
                        <a:pt x="283" y="251"/>
                      </a:lnTo>
                      <a:lnTo>
                        <a:pt x="276" y="248"/>
                      </a:lnTo>
                      <a:lnTo>
                        <a:pt x="278" y="246"/>
                      </a:lnTo>
                      <a:lnTo>
                        <a:pt x="278" y="244"/>
                      </a:lnTo>
                      <a:lnTo>
                        <a:pt x="280" y="240"/>
                      </a:lnTo>
                      <a:lnTo>
                        <a:pt x="274" y="248"/>
                      </a:lnTo>
                      <a:lnTo>
                        <a:pt x="276" y="251"/>
                      </a:lnTo>
                      <a:lnTo>
                        <a:pt x="274" y="251"/>
                      </a:lnTo>
                      <a:lnTo>
                        <a:pt x="271" y="251"/>
                      </a:lnTo>
                      <a:lnTo>
                        <a:pt x="274" y="253"/>
                      </a:lnTo>
                      <a:lnTo>
                        <a:pt x="274" y="251"/>
                      </a:lnTo>
                      <a:lnTo>
                        <a:pt x="278" y="253"/>
                      </a:lnTo>
                      <a:lnTo>
                        <a:pt x="278" y="255"/>
                      </a:lnTo>
                      <a:lnTo>
                        <a:pt x="274" y="257"/>
                      </a:lnTo>
                      <a:lnTo>
                        <a:pt x="263" y="257"/>
                      </a:lnTo>
                      <a:lnTo>
                        <a:pt x="258" y="257"/>
                      </a:lnTo>
                      <a:lnTo>
                        <a:pt x="249" y="260"/>
                      </a:lnTo>
                      <a:lnTo>
                        <a:pt x="245" y="262"/>
                      </a:lnTo>
                      <a:lnTo>
                        <a:pt x="240" y="262"/>
                      </a:lnTo>
                      <a:lnTo>
                        <a:pt x="238" y="262"/>
                      </a:lnTo>
                      <a:lnTo>
                        <a:pt x="238" y="264"/>
                      </a:lnTo>
                      <a:lnTo>
                        <a:pt x="238" y="262"/>
                      </a:lnTo>
                      <a:lnTo>
                        <a:pt x="229" y="264"/>
                      </a:lnTo>
                      <a:lnTo>
                        <a:pt x="222" y="268"/>
                      </a:lnTo>
                      <a:lnTo>
                        <a:pt x="222" y="273"/>
                      </a:lnTo>
                      <a:lnTo>
                        <a:pt x="218" y="277"/>
                      </a:lnTo>
                      <a:lnTo>
                        <a:pt x="216" y="282"/>
                      </a:lnTo>
                      <a:lnTo>
                        <a:pt x="216" y="280"/>
                      </a:lnTo>
                      <a:lnTo>
                        <a:pt x="211" y="277"/>
                      </a:lnTo>
                      <a:lnTo>
                        <a:pt x="211" y="275"/>
                      </a:lnTo>
                      <a:lnTo>
                        <a:pt x="209" y="277"/>
                      </a:lnTo>
                      <a:lnTo>
                        <a:pt x="207" y="277"/>
                      </a:lnTo>
                      <a:lnTo>
                        <a:pt x="207" y="273"/>
                      </a:lnTo>
                      <a:lnTo>
                        <a:pt x="207" y="277"/>
                      </a:lnTo>
                      <a:lnTo>
                        <a:pt x="202" y="277"/>
                      </a:lnTo>
                      <a:lnTo>
                        <a:pt x="196" y="275"/>
                      </a:lnTo>
                      <a:lnTo>
                        <a:pt x="196" y="273"/>
                      </a:lnTo>
                      <a:lnTo>
                        <a:pt x="193" y="275"/>
                      </a:lnTo>
                      <a:lnTo>
                        <a:pt x="185" y="273"/>
                      </a:lnTo>
                      <a:lnTo>
                        <a:pt x="187" y="275"/>
                      </a:lnTo>
                      <a:lnTo>
                        <a:pt x="182" y="275"/>
                      </a:lnTo>
                      <a:lnTo>
                        <a:pt x="171" y="271"/>
                      </a:lnTo>
                      <a:lnTo>
                        <a:pt x="167" y="268"/>
                      </a:lnTo>
                      <a:lnTo>
                        <a:pt x="165" y="268"/>
                      </a:lnTo>
                      <a:lnTo>
                        <a:pt x="160" y="268"/>
                      </a:lnTo>
                      <a:lnTo>
                        <a:pt x="153" y="268"/>
                      </a:lnTo>
                      <a:lnTo>
                        <a:pt x="149" y="266"/>
                      </a:lnTo>
                      <a:lnTo>
                        <a:pt x="147" y="266"/>
                      </a:lnTo>
                      <a:lnTo>
                        <a:pt x="142" y="266"/>
                      </a:lnTo>
                      <a:lnTo>
                        <a:pt x="93" y="237"/>
                      </a:lnTo>
                      <a:lnTo>
                        <a:pt x="89" y="235"/>
                      </a:lnTo>
                      <a:lnTo>
                        <a:pt x="91" y="235"/>
                      </a:lnTo>
                      <a:lnTo>
                        <a:pt x="89" y="233"/>
                      </a:lnTo>
                      <a:lnTo>
                        <a:pt x="89" y="235"/>
                      </a:lnTo>
                      <a:lnTo>
                        <a:pt x="82" y="233"/>
                      </a:lnTo>
                      <a:lnTo>
                        <a:pt x="75" y="226"/>
                      </a:lnTo>
                      <a:lnTo>
                        <a:pt x="67" y="222"/>
                      </a:lnTo>
                      <a:lnTo>
                        <a:pt x="62" y="217"/>
                      </a:lnTo>
                      <a:lnTo>
                        <a:pt x="67" y="222"/>
                      </a:lnTo>
                      <a:lnTo>
                        <a:pt x="71" y="224"/>
                      </a:lnTo>
                      <a:lnTo>
                        <a:pt x="67" y="222"/>
                      </a:lnTo>
                      <a:lnTo>
                        <a:pt x="64" y="217"/>
                      </a:lnTo>
                      <a:lnTo>
                        <a:pt x="58" y="213"/>
                      </a:lnTo>
                      <a:lnTo>
                        <a:pt x="55" y="211"/>
                      </a:lnTo>
                      <a:lnTo>
                        <a:pt x="58" y="208"/>
                      </a:lnTo>
                      <a:lnTo>
                        <a:pt x="60" y="213"/>
                      </a:lnTo>
                      <a:lnTo>
                        <a:pt x="62" y="213"/>
                      </a:lnTo>
                      <a:lnTo>
                        <a:pt x="64" y="211"/>
                      </a:lnTo>
                      <a:lnTo>
                        <a:pt x="62" y="213"/>
                      </a:lnTo>
                      <a:lnTo>
                        <a:pt x="62" y="211"/>
                      </a:lnTo>
                      <a:lnTo>
                        <a:pt x="62" y="213"/>
                      </a:lnTo>
                      <a:lnTo>
                        <a:pt x="60" y="208"/>
                      </a:lnTo>
                      <a:lnTo>
                        <a:pt x="64" y="208"/>
                      </a:lnTo>
                      <a:lnTo>
                        <a:pt x="67" y="206"/>
                      </a:lnTo>
                      <a:lnTo>
                        <a:pt x="69" y="204"/>
                      </a:lnTo>
                      <a:lnTo>
                        <a:pt x="64" y="206"/>
                      </a:lnTo>
                      <a:lnTo>
                        <a:pt x="62" y="202"/>
                      </a:lnTo>
                      <a:lnTo>
                        <a:pt x="67" y="202"/>
                      </a:lnTo>
                      <a:lnTo>
                        <a:pt x="73" y="200"/>
                      </a:lnTo>
                      <a:lnTo>
                        <a:pt x="75" y="202"/>
                      </a:lnTo>
                      <a:lnTo>
                        <a:pt x="78" y="200"/>
                      </a:lnTo>
                      <a:lnTo>
                        <a:pt x="80" y="200"/>
                      </a:lnTo>
                      <a:lnTo>
                        <a:pt x="82" y="197"/>
                      </a:lnTo>
                      <a:lnTo>
                        <a:pt x="80" y="200"/>
                      </a:lnTo>
                      <a:lnTo>
                        <a:pt x="78" y="200"/>
                      </a:lnTo>
                      <a:lnTo>
                        <a:pt x="75" y="202"/>
                      </a:lnTo>
                      <a:lnTo>
                        <a:pt x="75" y="200"/>
                      </a:lnTo>
                      <a:lnTo>
                        <a:pt x="73" y="200"/>
                      </a:lnTo>
                      <a:lnTo>
                        <a:pt x="67" y="200"/>
                      </a:lnTo>
                      <a:lnTo>
                        <a:pt x="67" y="197"/>
                      </a:lnTo>
                      <a:lnTo>
                        <a:pt x="69" y="197"/>
                      </a:lnTo>
                      <a:lnTo>
                        <a:pt x="67" y="197"/>
                      </a:lnTo>
                      <a:lnTo>
                        <a:pt x="67" y="200"/>
                      </a:lnTo>
                      <a:lnTo>
                        <a:pt x="64" y="197"/>
                      </a:lnTo>
                      <a:lnTo>
                        <a:pt x="62" y="195"/>
                      </a:lnTo>
                      <a:lnTo>
                        <a:pt x="64" y="195"/>
                      </a:lnTo>
                      <a:lnTo>
                        <a:pt x="60" y="193"/>
                      </a:lnTo>
                      <a:lnTo>
                        <a:pt x="62" y="191"/>
                      </a:lnTo>
                      <a:lnTo>
                        <a:pt x="60" y="188"/>
                      </a:lnTo>
                      <a:lnTo>
                        <a:pt x="58" y="188"/>
                      </a:lnTo>
                      <a:lnTo>
                        <a:pt x="60" y="193"/>
                      </a:lnTo>
                      <a:lnTo>
                        <a:pt x="55" y="188"/>
                      </a:lnTo>
                      <a:lnTo>
                        <a:pt x="53" y="188"/>
                      </a:lnTo>
                      <a:lnTo>
                        <a:pt x="55" y="191"/>
                      </a:lnTo>
                      <a:lnTo>
                        <a:pt x="53" y="188"/>
                      </a:lnTo>
                      <a:lnTo>
                        <a:pt x="53" y="186"/>
                      </a:lnTo>
                      <a:lnTo>
                        <a:pt x="53" y="184"/>
                      </a:lnTo>
                      <a:lnTo>
                        <a:pt x="49" y="184"/>
                      </a:lnTo>
                      <a:lnTo>
                        <a:pt x="49" y="182"/>
                      </a:lnTo>
                      <a:lnTo>
                        <a:pt x="51" y="182"/>
                      </a:lnTo>
                      <a:lnTo>
                        <a:pt x="46" y="175"/>
                      </a:lnTo>
                      <a:lnTo>
                        <a:pt x="46" y="177"/>
                      </a:lnTo>
                      <a:lnTo>
                        <a:pt x="49" y="180"/>
                      </a:lnTo>
                      <a:lnTo>
                        <a:pt x="46" y="180"/>
                      </a:lnTo>
                      <a:lnTo>
                        <a:pt x="44" y="177"/>
                      </a:lnTo>
                      <a:lnTo>
                        <a:pt x="46" y="177"/>
                      </a:lnTo>
                      <a:lnTo>
                        <a:pt x="46" y="175"/>
                      </a:lnTo>
                      <a:lnTo>
                        <a:pt x="44" y="175"/>
                      </a:lnTo>
                      <a:lnTo>
                        <a:pt x="44" y="173"/>
                      </a:lnTo>
                      <a:lnTo>
                        <a:pt x="46" y="175"/>
                      </a:lnTo>
                      <a:lnTo>
                        <a:pt x="46" y="173"/>
                      </a:lnTo>
                      <a:lnTo>
                        <a:pt x="44" y="173"/>
                      </a:lnTo>
                      <a:lnTo>
                        <a:pt x="44" y="171"/>
                      </a:lnTo>
                      <a:lnTo>
                        <a:pt x="44" y="173"/>
                      </a:lnTo>
                      <a:lnTo>
                        <a:pt x="42" y="173"/>
                      </a:lnTo>
                      <a:lnTo>
                        <a:pt x="44" y="171"/>
                      </a:lnTo>
                      <a:lnTo>
                        <a:pt x="42" y="166"/>
                      </a:lnTo>
                      <a:lnTo>
                        <a:pt x="44" y="166"/>
                      </a:lnTo>
                      <a:lnTo>
                        <a:pt x="42" y="160"/>
                      </a:lnTo>
                      <a:lnTo>
                        <a:pt x="44" y="157"/>
                      </a:lnTo>
                      <a:lnTo>
                        <a:pt x="42" y="153"/>
                      </a:lnTo>
                      <a:lnTo>
                        <a:pt x="44" y="151"/>
                      </a:lnTo>
                      <a:lnTo>
                        <a:pt x="46" y="149"/>
                      </a:lnTo>
                      <a:lnTo>
                        <a:pt x="46" y="151"/>
                      </a:lnTo>
                      <a:lnTo>
                        <a:pt x="49" y="149"/>
                      </a:lnTo>
                      <a:lnTo>
                        <a:pt x="46" y="151"/>
                      </a:lnTo>
                      <a:lnTo>
                        <a:pt x="49" y="144"/>
                      </a:lnTo>
                      <a:lnTo>
                        <a:pt x="51" y="144"/>
                      </a:lnTo>
                      <a:lnTo>
                        <a:pt x="53" y="142"/>
                      </a:lnTo>
                      <a:lnTo>
                        <a:pt x="58" y="140"/>
                      </a:lnTo>
                      <a:lnTo>
                        <a:pt x="60" y="137"/>
                      </a:lnTo>
                      <a:lnTo>
                        <a:pt x="64" y="135"/>
                      </a:lnTo>
                      <a:lnTo>
                        <a:pt x="69" y="129"/>
                      </a:lnTo>
                      <a:lnTo>
                        <a:pt x="71" y="126"/>
                      </a:lnTo>
                      <a:lnTo>
                        <a:pt x="80" y="124"/>
                      </a:lnTo>
                      <a:lnTo>
                        <a:pt x="75" y="124"/>
                      </a:lnTo>
                      <a:lnTo>
                        <a:pt x="78" y="124"/>
                      </a:lnTo>
                      <a:lnTo>
                        <a:pt x="75" y="122"/>
                      </a:lnTo>
                      <a:lnTo>
                        <a:pt x="78" y="122"/>
                      </a:lnTo>
                      <a:lnTo>
                        <a:pt x="80" y="122"/>
                      </a:lnTo>
                      <a:lnTo>
                        <a:pt x="82" y="120"/>
                      </a:lnTo>
                      <a:lnTo>
                        <a:pt x="75" y="122"/>
                      </a:lnTo>
                      <a:lnTo>
                        <a:pt x="67" y="122"/>
                      </a:lnTo>
                      <a:lnTo>
                        <a:pt x="69" y="122"/>
                      </a:lnTo>
                      <a:lnTo>
                        <a:pt x="64" y="122"/>
                      </a:lnTo>
                      <a:lnTo>
                        <a:pt x="64" y="124"/>
                      </a:lnTo>
                      <a:lnTo>
                        <a:pt x="60" y="124"/>
                      </a:lnTo>
                      <a:lnTo>
                        <a:pt x="60" y="122"/>
                      </a:lnTo>
                      <a:lnTo>
                        <a:pt x="55" y="126"/>
                      </a:lnTo>
                      <a:lnTo>
                        <a:pt x="49" y="135"/>
                      </a:lnTo>
                      <a:lnTo>
                        <a:pt x="49" y="133"/>
                      </a:lnTo>
                      <a:lnTo>
                        <a:pt x="46" y="131"/>
                      </a:lnTo>
                      <a:lnTo>
                        <a:pt x="49" y="126"/>
                      </a:lnTo>
                      <a:lnTo>
                        <a:pt x="49" y="129"/>
                      </a:lnTo>
                      <a:lnTo>
                        <a:pt x="46" y="126"/>
                      </a:lnTo>
                      <a:lnTo>
                        <a:pt x="51" y="124"/>
                      </a:lnTo>
                      <a:lnTo>
                        <a:pt x="55" y="117"/>
                      </a:lnTo>
                      <a:lnTo>
                        <a:pt x="60" y="115"/>
                      </a:lnTo>
                      <a:lnTo>
                        <a:pt x="64" y="115"/>
                      </a:lnTo>
                      <a:lnTo>
                        <a:pt x="67" y="113"/>
                      </a:lnTo>
                      <a:lnTo>
                        <a:pt x="64" y="115"/>
                      </a:lnTo>
                      <a:lnTo>
                        <a:pt x="62" y="115"/>
                      </a:lnTo>
                      <a:lnTo>
                        <a:pt x="62" y="111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58" y="113"/>
                      </a:lnTo>
                      <a:lnTo>
                        <a:pt x="53" y="111"/>
                      </a:lnTo>
                      <a:lnTo>
                        <a:pt x="51" y="111"/>
                      </a:lnTo>
                      <a:lnTo>
                        <a:pt x="49" y="109"/>
                      </a:lnTo>
                      <a:lnTo>
                        <a:pt x="51" y="106"/>
                      </a:lnTo>
                      <a:lnTo>
                        <a:pt x="80" y="106"/>
                      </a:lnTo>
                      <a:lnTo>
                        <a:pt x="82" y="95"/>
                      </a:lnTo>
                      <a:lnTo>
                        <a:pt x="82" y="60"/>
                      </a:lnTo>
                      <a:lnTo>
                        <a:pt x="84" y="60"/>
                      </a:lnTo>
                      <a:lnTo>
                        <a:pt x="91" y="57"/>
                      </a:lnTo>
                      <a:lnTo>
                        <a:pt x="93" y="71"/>
                      </a:lnTo>
                      <a:lnTo>
                        <a:pt x="98" y="71"/>
                      </a:lnTo>
                      <a:lnTo>
                        <a:pt x="98" y="73"/>
                      </a:lnTo>
                      <a:lnTo>
                        <a:pt x="100" y="73"/>
                      </a:lnTo>
                      <a:lnTo>
                        <a:pt x="102" y="71"/>
                      </a:lnTo>
                      <a:lnTo>
                        <a:pt x="104" y="64"/>
                      </a:lnTo>
                      <a:lnTo>
                        <a:pt x="109" y="62"/>
                      </a:lnTo>
                      <a:lnTo>
                        <a:pt x="111" y="66"/>
                      </a:lnTo>
                      <a:lnTo>
                        <a:pt x="116" y="69"/>
                      </a:lnTo>
                      <a:lnTo>
                        <a:pt x="129" y="62"/>
                      </a:lnTo>
                      <a:lnTo>
                        <a:pt x="144" y="69"/>
                      </a:lnTo>
                      <a:lnTo>
                        <a:pt x="156" y="62"/>
                      </a:lnTo>
                      <a:lnTo>
                        <a:pt x="160" y="62"/>
                      </a:lnTo>
                      <a:lnTo>
                        <a:pt x="167" y="64"/>
                      </a:lnTo>
                      <a:lnTo>
                        <a:pt x="178" y="62"/>
                      </a:lnTo>
                      <a:lnTo>
                        <a:pt x="187" y="64"/>
                      </a:lnTo>
                      <a:lnTo>
                        <a:pt x="202" y="62"/>
                      </a:lnTo>
                      <a:lnTo>
                        <a:pt x="220" y="75"/>
                      </a:lnTo>
                      <a:lnTo>
                        <a:pt x="240" y="77"/>
                      </a:lnTo>
                      <a:lnTo>
                        <a:pt x="258" y="77"/>
                      </a:lnTo>
                      <a:lnTo>
                        <a:pt x="263" y="77"/>
                      </a:lnTo>
                      <a:lnTo>
                        <a:pt x="267" y="73"/>
                      </a:lnTo>
                      <a:lnTo>
                        <a:pt x="276" y="60"/>
                      </a:lnTo>
                      <a:lnTo>
                        <a:pt x="292" y="55"/>
                      </a:lnTo>
                      <a:lnTo>
                        <a:pt x="305" y="51"/>
                      </a:lnTo>
                      <a:lnTo>
                        <a:pt x="312" y="51"/>
                      </a:lnTo>
                      <a:lnTo>
                        <a:pt x="341" y="42"/>
                      </a:lnTo>
                      <a:lnTo>
                        <a:pt x="347" y="44"/>
                      </a:lnTo>
                      <a:lnTo>
                        <a:pt x="343" y="51"/>
                      </a:lnTo>
                      <a:lnTo>
                        <a:pt x="341" y="51"/>
                      </a:lnTo>
                      <a:lnTo>
                        <a:pt x="343" y="57"/>
                      </a:lnTo>
                      <a:lnTo>
                        <a:pt x="341" y="60"/>
                      </a:lnTo>
                      <a:lnTo>
                        <a:pt x="343" y="60"/>
                      </a:lnTo>
                      <a:lnTo>
                        <a:pt x="341" y="64"/>
                      </a:lnTo>
                      <a:lnTo>
                        <a:pt x="343" y="66"/>
                      </a:lnTo>
                      <a:lnTo>
                        <a:pt x="352" y="69"/>
                      </a:lnTo>
                      <a:lnTo>
                        <a:pt x="374" y="69"/>
                      </a:lnTo>
                      <a:lnTo>
                        <a:pt x="381" y="66"/>
                      </a:lnTo>
                      <a:lnTo>
                        <a:pt x="387" y="64"/>
                      </a:lnTo>
                      <a:lnTo>
                        <a:pt x="385" y="62"/>
                      </a:lnTo>
                      <a:lnTo>
                        <a:pt x="385" y="60"/>
                      </a:lnTo>
                      <a:lnTo>
                        <a:pt x="396" y="51"/>
                      </a:lnTo>
                      <a:lnTo>
                        <a:pt x="401" y="49"/>
                      </a:lnTo>
                      <a:lnTo>
                        <a:pt x="403" y="51"/>
                      </a:lnTo>
                      <a:lnTo>
                        <a:pt x="407" y="51"/>
                      </a:lnTo>
                      <a:lnTo>
                        <a:pt x="412" y="51"/>
                      </a:lnTo>
                      <a:lnTo>
                        <a:pt x="414" y="46"/>
                      </a:lnTo>
                      <a:lnTo>
                        <a:pt x="418" y="46"/>
                      </a:lnTo>
                      <a:lnTo>
                        <a:pt x="421" y="44"/>
                      </a:lnTo>
                      <a:lnTo>
                        <a:pt x="421" y="42"/>
                      </a:lnTo>
                      <a:lnTo>
                        <a:pt x="418" y="40"/>
                      </a:lnTo>
                      <a:lnTo>
                        <a:pt x="405" y="40"/>
                      </a:lnTo>
                      <a:lnTo>
                        <a:pt x="403" y="37"/>
                      </a:lnTo>
                      <a:lnTo>
                        <a:pt x="403" y="26"/>
                      </a:lnTo>
                      <a:lnTo>
                        <a:pt x="401" y="24"/>
                      </a:lnTo>
                      <a:lnTo>
                        <a:pt x="401" y="15"/>
                      </a:lnTo>
                      <a:lnTo>
                        <a:pt x="405" y="11"/>
                      </a:lnTo>
                      <a:lnTo>
                        <a:pt x="410" y="9"/>
                      </a:lnTo>
                      <a:lnTo>
                        <a:pt x="416" y="4"/>
                      </a:lnTo>
                      <a:lnTo>
                        <a:pt x="423" y="6"/>
                      </a:lnTo>
                      <a:lnTo>
                        <a:pt x="445" y="15"/>
                      </a:lnTo>
                      <a:lnTo>
                        <a:pt x="447" y="11"/>
                      </a:lnTo>
                      <a:lnTo>
                        <a:pt x="452" y="9"/>
                      </a:lnTo>
                      <a:lnTo>
                        <a:pt x="454" y="11"/>
                      </a:lnTo>
                      <a:lnTo>
                        <a:pt x="456" y="13"/>
                      </a:lnTo>
                      <a:lnTo>
                        <a:pt x="472" y="4"/>
                      </a:lnTo>
                      <a:lnTo>
                        <a:pt x="479" y="4"/>
                      </a:lnTo>
                      <a:lnTo>
                        <a:pt x="481" y="6"/>
                      </a:lnTo>
                      <a:lnTo>
                        <a:pt x="485" y="4"/>
                      </a:lnTo>
                      <a:lnTo>
                        <a:pt x="488" y="6"/>
                      </a:lnTo>
                      <a:lnTo>
                        <a:pt x="490" y="6"/>
                      </a:lnTo>
                      <a:lnTo>
                        <a:pt x="496" y="11"/>
                      </a:lnTo>
                      <a:lnTo>
                        <a:pt x="503" y="9"/>
                      </a:lnTo>
                      <a:lnTo>
                        <a:pt x="508" y="9"/>
                      </a:lnTo>
                      <a:lnTo>
                        <a:pt x="516" y="6"/>
                      </a:lnTo>
                      <a:lnTo>
                        <a:pt x="519" y="9"/>
                      </a:lnTo>
                      <a:lnTo>
                        <a:pt x="519" y="13"/>
                      </a:lnTo>
                      <a:lnTo>
                        <a:pt x="523" y="13"/>
                      </a:lnTo>
                      <a:lnTo>
                        <a:pt x="525" y="15"/>
                      </a:lnTo>
                      <a:lnTo>
                        <a:pt x="525" y="13"/>
                      </a:lnTo>
                      <a:lnTo>
                        <a:pt x="525" y="9"/>
                      </a:lnTo>
                      <a:lnTo>
                        <a:pt x="528" y="4"/>
                      </a:lnTo>
                      <a:lnTo>
                        <a:pt x="530" y="6"/>
                      </a:lnTo>
                      <a:lnTo>
                        <a:pt x="532" y="6"/>
                      </a:lnTo>
                      <a:lnTo>
                        <a:pt x="534" y="6"/>
                      </a:lnTo>
                      <a:lnTo>
                        <a:pt x="532" y="9"/>
                      </a:lnTo>
                      <a:lnTo>
                        <a:pt x="534" y="11"/>
                      </a:lnTo>
                      <a:lnTo>
                        <a:pt x="537" y="11"/>
                      </a:lnTo>
                      <a:lnTo>
                        <a:pt x="543" y="9"/>
                      </a:lnTo>
                      <a:lnTo>
                        <a:pt x="543" y="6"/>
                      </a:lnTo>
                      <a:lnTo>
                        <a:pt x="545" y="4"/>
                      </a:lnTo>
                      <a:lnTo>
                        <a:pt x="552" y="0"/>
                      </a:lnTo>
                      <a:lnTo>
                        <a:pt x="557" y="2"/>
                      </a:lnTo>
                      <a:lnTo>
                        <a:pt x="559" y="4"/>
                      </a:lnTo>
                      <a:lnTo>
                        <a:pt x="557" y="6"/>
                      </a:lnTo>
                      <a:lnTo>
                        <a:pt x="557" y="9"/>
                      </a:lnTo>
                      <a:lnTo>
                        <a:pt x="559" y="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8" name="Freeform 687"/>
                <p:cNvSpPr>
                  <a:spLocks/>
                </p:cNvSpPr>
                <p:nvPr/>
              </p:nvSpPr>
              <p:spPr bwMode="auto">
                <a:xfrm>
                  <a:off x="1977" y="2430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79" name="Freeform 688"/>
                <p:cNvSpPr>
                  <a:spLocks/>
                </p:cNvSpPr>
                <p:nvPr/>
              </p:nvSpPr>
              <p:spPr bwMode="auto">
                <a:xfrm>
                  <a:off x="1785" y="241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0" name="Freeform 689"/>
                <p:cNvSpPr>
                  <a:spLocks/>
                </p:cNvSpPr>
                <p:nvPr/>
              </p:nvSpPr>
              <p:spPr bwMode="auto">
                <a:xfrm>
                  <a:off x="1810" y="239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1" name="Freeform 690"/>
                <p:cNvSpPr>
                  <a:spLocks/>
                </p:cNvSpPr>
                <p:nvPr/>
              </p:nvSpPr>
              <p:spPr bwMode="auto">
                <a:xfrm>
                  <a:off x="1812" y="239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2" name="Freeform 691"/>
                <p:cNvSpPr>
                  <a:spLocks/>
                </p:cNvSpPr>
                <p:nvPr/>
              </p:nvSpPr>
              <p:spPr bwMode="auto">
                <a:xfrm>
                  <a:off x="1948" y="23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3" name="Freeform 692"/>
                <p:cNvSpPr>
                  <a:spLocks/>
                </p:cNvSpPr>
                <p:nvPr/>
              </p:nvSpPr>
              <p:spPr bwMode="auto">
                <a:xfrm>
                  <a:off x="1952" y="23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4" name="Freeform 693"/>
                <p:cNvSpPr>
                  <a:spLocks/>
                </p:cNvSpPr>
                <p:nvPr/>
              </p:nvSpPr>
              <p:spPr bwMode="auto">
                <a:xfrm>
                  <a:off x="1954" y="2378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5" name="Freeform 694"/>
                <p:cNvSpPr>
                  <a:spLocks/>
                </p:cNvSpPr>
                <p:nvPr/>
              </p:nvSpPr>
              <p:spPr bwMode="auto">
                <a:xfrm>
                  <a:off x="1950" y="2374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7 w 7"/>
                    <a:gd name="T3" fmla="*/ 2 h 9"/>
                    <a:gd name="T4" fmla="*/ 4 w 7"/>
                    <a:gd name="T5" fmla="*/ 9 h 9"/>
                    <a:gd name="T6" fmla="*/ 2 w 7"/>
                    <a:gd name="T7" fmla="*/ 7 h 9"/>
                    <a:gd name="T8" fmla="*/ 0 w 7"/>
                    <a:gd name="T9" fmla="*/ 2 h 9"/>
                    <a:gd name="T10" fmla="*/ 2 w 7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7" y="2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6" name="Freeform 695"/>
                <p:cNvSpPr>
                  <a:spLocks/>
                </p:cNvSpPr>
                <p:nvPr/>
              </p:nvSpPr>
              <p:spPr bwMode="auto">
                <a:xfrm>
                  <a:off x="1870" y="235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7" name="Freeform 696"/>
                <p:cNvSpPr>
                  <a:spLocks/>
                </p:cNvSpPr>
                <p:nvPr/>
              </p:nvSpPr>
              <p:spPr bwMode="auto">
                <a:xfrm>
                  <a:off x="1939" y="234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8" name="Freeform 697"/>
                <p:cNvSpPr>
                  <a:spLocks/>
                </p:cNvSpPr>
                <p:nvPr/>
              </p:nvSpPr>
              <p:spPr bwMode="auto">
                <a:xfrm>
                  <a:off x="1939" y="2341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2 h 4"/>
                    <a:gd name="T4" fmla="*/ 0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89" name="Freeform 698"/>
                <p:cNvSpPr>
                  <a:spLocks/>
                </p:cNvSpPr>
                <p:nvPr/>
              </p:nvSpPr>
              <p:spPr bwMode="auto">
                <a:xfrm>
                  <a:off x="1943" y="2336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3 h 5"/>
                    <a:gd name="T4" fmla="*/ 0 w 3"/>
                    <a:gd name="T5" fmla="*/ 5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0" name="Freeform 699"/>
                <p:cNvSpPr>
                  <a:spLocks/>
                </p:cNvSpPr>
                <p:nvPr/>
              </p:nvSpPr>
              <p:spPr bwMode="auto">
                <a:xfrm>
                  <a:off x="1946" y="233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1" name="Freeform 700"/>
                <p:cNvSpPr>
                  <a:spLocks/>
                </p:cNvSpPr>
                <p:nvPr/>
              </p:nvSpPr>
              <p:spPr bwMode="auto">
                <a:xfrm>
                  <a:off x="1950" y="233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2" name="Freeform 701"/>
                <p:cNvSpPr>
                  <a:spLocks/>
                </p:cNvSpPr>
                <p:nvPr/>
              </p:nvSpPr>
              <p:spPr bwMode="auto">
                <a:xfrm>
                  <a:off x="1529" y="2316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0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3" name="Freeform 702"/>
                <p:cNvSpPr>
                  <a:spLocks/>
                </p:cNvSpPr>
                <p:nvPr/>
              </p:nvSpPr>
              <p:spPr bwMode="auto">
                <a:xfrm>
                  <a:off x="1531" y="2310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4" name="Freeform 703"/>
                <p:cNvSpPr>
                  <a:spLocks/>
                </p:cNvSpPr>
                <p:nvPr/>
              </p:nvSpPr>
              <p:spPr bwMode="auto">
                <a:xfrm>
                  <a:off x="1905" y="2310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5" name="Freeform 704"/>
                <p:cNvSpPr>
                  <a:spLocks/>
                </p:cNvSpPr>
                <p:nvPr/>
              </p:nvSpPr>
              <p:spPr bwMode="auto">
                <a:xfrm>
                  <a:off x="1941" y="230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6" name="Freeform 705"/>
                <p:cNvSpPr>
                  <a:spLocks/>
                </p:cNvSpPr>
                <p:nvPr/>
              </p:nvSpPr>
              <p:spPr bwMode="auto">
                <a:xfrm>
                  <a:off x="1939" y="2305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2 w 4"/>
                    <a:gd name="T3" fmla="*/ 2 h 2"/>
                    <a:gd name="T4" fmla="*/ 4 w 4"/>
                    <a:gd name="T5" fmla="*/ 0 h 2"/>
                    <a:gd name="T6" fmla="*/ 2 w 4"/>
                    <a:gd name="T7" fmla="*/ 2 h 2"/>
                    <a:gd name="T8" fmla="*/ 0 w 4"/>
                    <a:gd name="T9" fmla="*/ 2 h 2"/>
                    <a:gd name="T10" fmla="*/ 2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7" name="Freeform 706"/>
                <p:cNvSpPr>
                  <a:spLocks/>
                </p:cNvSpPr>
                <p:nvPr/>
              </p:nvSpPr>
              <p:spPr bwMode="auto">
                <a:xfrm>
                  <a:off x="1957" y="2301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6 w 6"/>
                    <a:gd name="T3" fmla="*/ 2 h 4"/>
                    <a:gd name="T4" fmla="*/ 4 w 6"/>
                    <a:gd name="T5" fmla="*/ 4 h 4"/>
                    <a:gd name="T6" fmla="*/ 2 w 6"/>
                    <a:gd name="T7" fmla="*/ 4 h 4"/>
                    <a:gd name="T8" fmla="*/ 0 w 6"/>
                    <a:gd name="T9" fmla="*/ 2 h 4"/>
                    <a:gd name="T10" fmla="*/ 2 w 6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8" name="Freeform 707"/>
                <p:cNvSpPr>
                  <a:spLocks/>
                </p:cNvSpPr>
                <p:nvPr/>
              </p:nvSpPr>
              <p:spPr bwMode="auto">
                <a:xfrm>
                  <a:off x="1894" y="229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2 h 6"/>
                    <a:gd name="T6" fmla="*/ 0 w 3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6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099" name="Freeform 708"/>
                <p:cNvSpPr>
                  <a:spLocks/>
                </p:cNvSpPr>
                <p:nvPr/>
              </p:nvSpPr>
              <p:spPr bwMode="auto">
                <a:xfrm>
                  <a:off x="1905" y="2263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100" name="Freeform 709"/>
                <p:cNvSpPr>
                  <a:spLocks/>
                </p:cNvSpPr>
                <p:nvPr/>
              </p:nvSpPr>
              <p:spPr bwMode="auto">
                <a:xfrm>
                  <a:off x="1910" y="222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</p:grpSp>
          <p:grpSp>
            <p:nvGrpSpPr>
              <p:cNvPr id="1600" name="Group 911"/>
              <p:cNvGrpSpPr>
                <a:grpSpLocks/>
              </p:cNvGrpSpPr>
              <p:nvPr/>
            </p:nvGrpSpPr>
            <p:grpSpPr bwMode="auto">
              <a:xfrm>
                <a:off x="2081213" y="173038"/>
                <a:ext cx="6138863" cy="6553200"/>
                <a:chOff x="1311" y="109"/>
                <a:chExt cx="3867" cy="4128"/>
              </a:xfrm>
            </p:grpSpPr>
            <p:sp>
              <p:nvSpPr>
                <p:cNvPr id="1701" name="Freeform 711"/>
                <p:cNvSpPr>
                  <a:spLocks/>
                </p:cNvSpPr>
                <p:nvPr/>
              </p:nvSpPr>
              <p:spPr bwMode="auto">
                <a:xfrm>
                  <a:off x="1908" y="22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0 w 2"/>
                    <a:gd name="T5" fmla="*/ 2 h 4"/>
                    <a:gd name="T6" fmla="*/ 0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02" name="Freeform 712"/>
                <p:cNvSpPr>
                  <a:spLocks/>
                </p:cNvSpPr>
                <p:nvPr/>
              </p:nvSpPr>
              <p:spPr bwMode="auto">
                <a:xfrm>
                  <a:off x="1489" y="220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03" name="Freeform 713"/>
                <p:cNvSpPr>
                  <a:spLocks/>
                </p:cNvSpPr>
                <p:nvPr/>
              </p:nvSpPr>
              <p:spPr bwMode="auto">
                <a:xfrm>
                  <a:off x="1453" y="22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04" name="Freeform 714"/>
                <p:cNvSpPr>
                  <a:spLocks/>
                </p:cNvSpPr>
                <p:nvPr/>
              </p:nvSpPr>
              <p:spPr bwMode="auto">
                <a:xfrm>
                  <a:off x="1453" y="220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05" name="Freeform 715"/>
                <p:cNvSpPr>
                  <a:spLocks/>
                </p:cNvSpPr>
                <p:nvPr/>
              </p:nvSpPr>
              <p:spPr bwMode="auto">
                <a:xfrm>
                  <a:off x="1473" y="2199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06" name="Freeform 716"/>
                <p:cNvSpPr>
                  <a:spLocks/>
                </p:cNvSpPr>
                <p:nvPr/>
              </p:nvSpPr>
              <p:spPr bwMode="auto">
                <a:xfrm>
                  <a:off x="1496" y="219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07" name="Freeform 717"/>
                <p:cNvSpPr>
                  <a:spLocks/>
                </p:cNvSpPr>
                <p:nvPr/>
              </p:nvSpPr>
              <p:spPr bwMode="auto">
                <a:xfrm>
                  <a:off x="1511" y="2188"/>
                  <a:ext cx="9" cy="8"/>
                </a:xfrm>
                <a:custGeom>
                  <a:avLst/>
                  <a:gdLst>
                    <a:gd name="T0" fmla="*/ 5 w 9"/>
                    <a:gd name="T1" fmla="*/ 0 h 8"/>
                    <a:gd name="T2" fmla="*/ 7 w 9"/>
                    <a:gd name="T3" fmla="*/ 2 h 8"/>
                    <a:gd name="T4" fmla="*/ 7 w 9"/>
                    <a:gd name="T5" fmla="*/ 4 h 8"/>
                    <a:gd name="T6" fmla="*/ 9 w 9"/>
                    <a:gd name="T7" fmla="*/ 4 h 8"/>
                    <a:gd name="T8" fmla="*/ 7 w 9"/>
                    <a:gd name="T9" fmla="*/ 8 h 8"/>
                    <a:gd name="T10" fmla="*/ 0 w 9"/>
                    <a:gd name="T11" fmla="*/ 6 h 8"/>
                    <a:gd name="T12" fmla="*/ 0 w 9"/>
                    <a:gd name="T13" fmla="*/ 4 h 8"/>
                    <a:gd name="T14" fmla="*/ 5 w 9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8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7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08" name="Rectangle 718"/>
                <p:cNvSpPr>
                  <a:spLocks noChangeArrowheads="1"/>
                </p:cNvSpPr>
                <p:nvPr/>
              </p:nvSpPr>
              <p:spPr bwMode="auto">
                <a:xfrm>
                  <a:off x="1469" y="2188"/>
                  <a:ext cx="4" cy="2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09" name="Freeform 719"/>
                <p:cNvSpPr>
                  <a:spLocks/>
                </p:cNvSpPr>
                <p:nvPr/>
              </p:nvSpPr>
              <p:spPr bwMode="auto">
                <a:xfrm>
                  <a:off x="1440" y="2185"/>
                  <a:ext cx="9" cy="9"/>
                </a:xfrm>
                <a:custGeom>
                  <a:avLst/>
                  <a:gdLst>
                    <a:gd name="T0" fmla="*/ 7 w 9"/>
                    <a:gd name="T1" fmla="*/ 0 h 9"/>
                    <a:gd name="T2" fmla="*/ 9 w 9"/>
                    <a:gd name="T3" fmla="*/ 3 h 9"/>
                    <a:gd name="T4" fmla="*/ 2 w 9"/>
                    <a:gd name="T5" fmla="*/ 3 h 9"/>
                    <a:gd name="T6" fmla="*/ 2 w 9"/>
                    <a:gd name="T7" fmla="*/ 7 h 9"/>
                    <a:gd name="T8" fmla="*/ 0 w 9"/>
                    <a:gd name="T9" fmla="*/ 9 h 9"/>
                    <a:gd name="T10" fmla="*/ 0 w 9"/>
                    <a:gd name="T11" fmla="*/ 7 h 9"/>
                    <a:gd name="T12" fmla="*/ 0 w 9"/>
                    <a:gd name="T13" fmla="*/ 3 h 9"/>
                    <a:gd name="T14" fmla="*/ 7 w 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0"/>
                      </a:moveTo>
                      <a:lnTo>
                        <a:pt x="9" y="3"/>
                      </a:lnTo>
                      <a:lnTo>
                        <a:pt x="2" y="3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0" name="Freeform 720"/>
                <p:cNvSpPr>
                  <a:spLocks/>
                </p:cNvSpPr>
                <p:nvPr/>
              </p:nvSpPr>
              <p:spPr bwMode="auto">
                <a:xfrm>
                  <a:off x="1438" y="2183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1" name="Freeform 721"/>
                <p:cNvSpPr>
                  <a:spLocks/>
                </p:cNvSpPr>
                <p:nvPr/>
              </p:nvSpPr>
              <p:spPr bwMode="auto">
                <a:xfrm>
                  <a:off x="1471" y="2179"/>
                  <a:ext cx="7" cy="4"/>
                </a:xfrm>
                <a:custGeom>
                  <a:avLst/>
                  <a:gdLst>
                    <a:gd name="T0" fmla="*/ 2 w 7"/>
                    <a:gd name="T1" fmla="*/ 0 h 4"/>
                    <a:gd name="T2" fmla="*/ 7 w 7"/>
                    <a:gd name="T3" fmla="*/ 0 h 4"/>
                    <a:gd name="T4" fmla="*/ 7 w 7"/>
                    <a:gd name="T5" fmla="*/ 2 h 4"/>
                    <a:gd name="T6" fmla="*/ 7 w 7"/>
                    <a:gd name="T7" fmla="*/ 4 h 4"/>
                    <a:gd name="T8" fmla="*/ 5 w 7"/>
                    <a:gd name="T9" fmla="*/ 2 h 4"/>
                    <a:gd name="T10" fmla="*/ 0 w 7"/>
                    <a:gd name="T11" fmla="*/ 2 h 4"/>
                    <a:gd name="T12" fmla="*/ 2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5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2" name="Freeform 722"/>
                <p:cNvSpPr>
                  <a:spLocks/>
                </p:cNvSpPr>
                <p:nvPr/>
              </p:nvSpPr>
              <p:spPr bwMode="auto">
                <a:xfrm>
                  <a:off x="1562" y="2179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3" name="Freeform 723"/>
                <p:cNvSpPr>
                  <a:spLocks/>
                </p:cNvSpPr>
                <p:nvPr/>
              </p:nvSpPr>
              <p:spPr bwMode="auto">
                <a:xfrm>
                  <a:off x="1562" y="2176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4" name="Freeform 724"/>
                <p:cNvSpPr>
                  <a:spLocks/>
                </p:cNvSpPr>
                <p:nvPr/>
              </p:nvSpPr>
              <p:spPr bwMode="auto">
                <a:xfrm>
                  <a:off x="1560" y="2176"/>
                  <a:ext cx="5" cy="0"/>
                </a:xfrm>
                <a:custGeom>
                  <a:avLst/>
                  <a:gdLst>
                    <a:gd name="T0" fmla="*/ 2 w 5"/>
                    <a:gd name="T1" fmla="*/ 5 w 5"/>
                    <a:gd name="T2" fmla="*/ 2 w 5"/>
                    <a:gd name="T3" fmla="*/ 0 w 5"/>
                    <a:gd name="T4" fmla="*/ 2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5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5" name="Freeform 725"/>
                <p:cNvSpPr>
                  <a:spLocks/>
                </p:cNvSpPr>
                <p:nvPr/>
              </p:nvSpPr>
              <p:spPr bwMode="auto">
                <a:xfrm>
                  <a:off x="1549" y="2174"/>
                  <a:ext cx="13" cy="7"/>
                </a:xfrm>
                <a:custGeom>
                  <a:avLst/>
                  <a:gdLst>
                    <a:gd name="T0" fmla="*/ 9 w 13"/>
                    <a:gd name="T1" fmla="*/ 0 h 7"/>
                    <a:gd name="T2" fmla="*/ 11 w 13"/>
                    <a:gd name="T3" fmla="*/ 2 h 7"/>
                    <a:gd name="T4" fmla="*/ 11 w 13"/>
                    <a:gd name="T5" fmla="*/ 5 h 7"/>
                    <a:gd name="T6" fmla="*/ 13 w 13"/>
                    <a:gd name="T7" fmla="*/ 5 h 7"/>
                    <a:gd name="T8" fmla="*/ 13 w 13"/>
                    <a:gd name="T9" fmla="*/ 7 h 7"/>
                    <a:gd name="T10" fmla="*/ 7 w 13"/>
                    <a:gd name="T11" fmla="*/ 7 h 7"/>
                    <a:gd name="T12" fmla="*/ 0 w 13"/>
                    <a:gd name="T13" fmla="*/ 5 h 7"/>
                    <a:gd name="T14" fmla="*/ 7 w 13"/>
                    <a:gd name="T15" fmla="*/ 5 h 7"/>
                    <a:gd name="T16" fmla="*/ 7 w 13"/>
                    <a:gd name="T17" fmla="*/ 2 h 7"/>
                    <a:gd name="T18" fmla="*/ 9 w 13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7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3" y="7"/>
                      </a:lnTo>
                      <a:lnTo>
                        <a:pt x="7" y="7"/>
                      </a:lnTo>
                      <a:lnTo>
                        <a:pt x="0" y="5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6" name="Freeform 726"/>
                <p:cNvSpPr>
                  <a:spLocks/>
                </p:cNvSpPr>
                <p:nvPr/>
              </p:nvSpPr>
              <p:spPr bwMode="auto">
                <a:xfrm>
                  <a:off x="1571" y="2174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7" name="Freeform 727"/>
                <p:cNvSpPr>
                  <a:spLocks/>
                </p:cNvSpPr>
                <p:nvPr/>
              </p:nvSpPr>
              <p:spPr bwMode="auto">
                <a:xfrm>
                  <a:off x="1569" y="217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8" name="Freeform 728"/>
                <p:cNvSpPr>
                  <a:spLocks/>
                </p:cNvSpPr>
                <p:nvPr/>
              </p:nvSpPr>
              <p:spPr bwMode="auto">
                <a:xfrm>
                  <a:off x="1571" y="2174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19" name="Freeform 729"/>
                <p:cNvSpPr>
                  <a:spLocks/>
                </p:cNvSpPr>
                <p:nvPr/>
              </p:nvSpPr>
              <p:spPr bwMode="auto">
                <a:xfrm>
                  <a:off x="1576" y="21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0" name="Freeform 730"/>
                <p:cNvSpPr>
                  <a:spLocks/>
                </p:cNvSpPr>
                <p:nvPr/>
              </p:nvSpPr>
              <p:spPr bwMode="auto">
                <a:xfrm>
                  <a:off x="1576" y="21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1" name="Freeform 731"/>
                <p:cNvSpPr>
                  <a:spLocks/>
                </p:cNvSpPr>
                <p:nvPr/>
              </p:nvSpPr>
              <p:spPr bwMode="auto">
                <a:xfrm>
                  <a:off x="1596" y="217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2" name="Freeform 732"/>
                <p:cNvSpPr>
                  <a:spLocks/>
                </p:cNvSpPr>
                <p:nvPr/>
              </p:nvSpPr>
              <p:spPr bwMode="auto">
                <a:xfrm>
                  <a:off x="1565" y="2170"/>
                  <a:ext cx="9" cy="6"/>
                </a:xfrm>
                <a:custGeom>
                  <a:avLst/>
                  <a:gdLst>
                    <a:gd name="T0" fmla="*/ 6 w 9"/>
                    <a:gd name="T1" fmla="*/ 0 h 6"/>
                    <a:gd name="T2" fmla="*/ 9 w 9"/>
                    <a:gd name="T3" fmla="*/ 0 h 6"/>
                    <a:gd name="T4" fmla="*/ 9 w 9"/>
                    <a:gd name="T5" fmla="*/ 2 h 6"/>
                    <a:gd name="T6" fmla="*/ 4 w 9"/>
                    <a:gd name="T7" fmla="*/ 6 h 6"/>
                    <a:gd name="T8" fmla="*/ 0 w 9"/>
                    <a:gd name="T9" fmla="*/ 6 h 6"/>
                    <a:gd name="T10" fmla="*/ 0 w 9"/>
                    <a:gd name="T11" fmla="*/ 2 h 6"/>
                    <a:gd name="T12" fmla="*/ 6 w 9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6">
                      <a:moveTo>
                        <a:pt x="6" y="0"/>
                      </a:move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3" name="Freeform 733"/>
                <p:cNvSpPr>
                  <a:spLocks/>
                </p:cNvSpPr>
                <p:nvPr/>
              </p:nvSpPr>
              <p:spPr bwMode="auto">
                <a:xfrm>
                  <a:off x="1596" y="216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4" name="Freeform 734"/>
                <p:cNvSpPr>
                  <a:spLocks/>
                </p:cNvSpPr>
                <p:nvPr/>
              </p:nvSpPr>
              <p:spPr bwMode="auto">
                <a:xfrm>
                  <a:off x="1562" y="216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5" name="Freeform 735"/>
                <p:cNvSpPr>
                  <a:spLocks/>
                </p:cNvSpPr>
                <p:nvPr/>
              </p:nvSpPr>
              <p:spPr bwMode="auto">
                <a:xfrm>
                  <a:off x="1600" y="216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6" name="Freeform 736"/>
                <p:cNvSpPr>
                  <a:spLocks/>
                </p:cNvSpPr>
                <p:nvPr/>
              </p:nvSpPr>
              <p:spPr bwMode="auto">
                <a:xfrm>
                  <a:off x="1603" y="215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7" name="Freeform 737"/>
                <p:cNvSpPr>
                  <a:spLocks/>
                </p:cNvSpPr>
                <p:nvPr/>
              </p:nvSpPr>
              <p:spPr bwMode="auto">
                <a:xfrm>
                  <a:off x="1518" y="214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8" name="Freeform 738"/>
                <p:cNvSpPr>
                  <a:spLocks/>
                </p:cNvSpPr>
                <p:nvPr/>
              </p:nvSpPr>
              <p:spPr bwMode="auto">
                <a:xfrm>
                  <a:off x="1631" y="211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29" name="Freeform 739"/>
                <p:cNvSpPr>
                  <a:spLocks/>
                </p:cNvSpPr>
                <p:nvPr/>
              </p:nvSpPr>
              <p:spPr bwMode="auto">
                <a:xfrm>
                  <a:off x="1629" y="2105"/>
                  <a:ext cx="5" cy="3"/>
                </a:xfrm>
                <a:custGeom>
                  <a:avLst/>
                  <a:gdLst>
                    <a:gd name="T0" fmla="*/ 5 w 5"/>
                    <a:gd name="T1" fmla="*/ 0 h 3"/>
                    <a:gd name="T2" fmla="*/ 0 w 5"/>
                    <a:gd name="T3" fmla="*/ 3 h 3"/>
                    <a:gd name="T4" fmla="*/ 2 w 5"/>
                    <a:gd name="T5" fmla="*/ 0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0" name="Freeform 740"/>
                <p:cNvSpPr>
                  <a:spLocks/>
                </p:cNvSpPr>
                <p:nvPr/>
              </p:nvSpPr>
              <p:spPr bwMode="auto">
                <a:xfrm>
                  <a:off x="1629" y="2103"/>
                  <a:ext cx="5" cy="9"/>
                </a:xfrm>
                <a:custGeom>
                  <a:avLst/>
                  <a:gdLst>
                    <a:gd name="T0" fmla="*/ 5 w 5"/>
                    <a:gd name="T1" fmla="*/ 0 h 9"/>
                    <a:gd name="T2" fmla="*/ 2 w 5"/>
                    <a:gd name="T3" fmla="*/ 7 h 9"/>
                    <a:gd name="T4" fmla="*/ 0 w 5"/>
                    <a:gd name="T5" fmla="*/ 9 h 9"/>
                    <a:gd name="T6" fmla="*/ 0 w 5"/>
                    <a:gd name="T7" fmla="*/ 7 h 9"/>
                    <a:gd name="T8" fmla="*/ 5 w 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1" name="Freeform 741"/>
                <p:cNvSpPr>
                  <a:spLocks/>
                </p:cNvSpPr>
                <p:nvPr/>
              </p:nvSpPr>
              <p:spPr bwMode="auto">
                <a:xfrm>
                  <a:off x="1634" y="210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2" name="Freeform 742"/>
                <p:cNvSpPr>
                  <a:spLocks/>
                </p:cNvSpPr>
                <p:nvPr/>
              </p:nvSpPr>
              <p:spPr bwMode="auto">
                <a:xfrm>
                  <a:off x="1634" y="2103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3" name="Freeform 743"/>
                <p:cNvSpPr>
                  <a:spLocks/>
                </p:cNvSpPr>
                <p:nvPr/>
              </p:nvSpPr>
              <p:spPr bwMode="auto">
                <a:xfrm>
                  <a:off x="1634" y="2103"/>
                  <a:ext cx="4" cy="5"/>
                </a:xfrm>
                <a:custGeom>
                  <a:avLst/>
                  <a:gdLst>
                    <a:gd name="T0" fmla="*/ 4 w 4"/>
                    <a:gd name="T1" fmla="*/ 0 h 5"/>
                    <a:gd name="T2" fmla="*/ 0 w 4"/>
                    <a:gd name="T3" fmla="*/ 5 h 5"/>
                    <a:gd name="T4" fmla="*/ 2 w 4"/>
                    <a:gd name="T5" fmla="*/ 2 h 5"/>
                    <a:gd name="T6" fmla="*/ 4 w 4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4" name="Freeform 744"/>
                <p:cNvSpPr>
                  <a:spLocks/>
                </p:cNvSpPr>
                <p:nvPr/>
              </p:nvSpPr>
              <p:spPr bwMode="auto">
                <a:xfrm>
                  <a:off x="1371" y="207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5" name="Freeform 745"/>
                <p:cNvSpPr>
                  <a:spLocks/>
                </p:cNvSpPr>
                <p:nvPr/>
              </p:nvSpPr>
              <p:spPr bwMode="auto">
                <a:xfrm>
                  <a:off x="1378" y="20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6" name="Freeform 746"/>
                <p:cNvSpPr>
                  <a:spLocks/>
                </p:cNvSpPr>
                <p:nvPr/>
              </p:nvSpPr>
              <p:spPr bwMode="auto">
                <a:xfrm>
                  <a:off x="1362" y="2068"/>
                  <a:ext cx="9" cy="8"/>
                </a:xfrm>
                <a:custGeom>
                  <a:avLst/>
                  <a:gdLst>
                    <a:gd name="T0" fmla="*/ 2 w 9"/>
                    <a:gd name="T1" fmla="*/ 0 h 8"/>
                    <a:gd name="T2" fmla="*/ 4 w 9"/>
                    <a:gd name="T3" fmla="*/ 2 h 8"/>
                    <a:gd name="T4" fmla="*/ 4 w 9"/>
                    <a:gd name="T5" fmla="*/ 0 h 8"/>
                    <a:gd name="T6" fmla="*/ 7 w 9"/>
                    <a:gd name="T7" fmla="*/ 2 h 8"/>
                    <a:gd name="T8" fmla="*/ 4 w 9"/>
                    <a:gd name="T9" fmla="*/ 0 h 8"/>
                    <a:gd name="T10" fmla="*/ 9 w 9"/>
                    <a:gd name="T11" fmla="*/ 2 h 8"/>
                    <a:gd name="T12" fmla="*/ 9 w 9"/>
                    <a:gd name="T13" fmla="*/ 4 h 8"/>
                    <a:gd name="T14" fmla="*/ 4 w 9"/>
                    <a:gd name="T15" fmla="*/ 6 h 8"/>
                    <a:gd name="T16" fmla="*/ 4 w 9"/>
                    <a:gd name="T17" fmla="*/ 8 h 8"/>
                    <a:gd name="T18" fmla="*/ 0 w 9"/>
                    <a:gd name="T19" fmla="*/ 6 h 8"/>
                    <a:gd name="T20" fmla="*/ 0 w 9"/>
                    <a:gd name="T21" fmla="*/ 2 h 8"/>
                    <a:gd name="T22" fmla="*/ 2 w 9"/>
                    <a:gd name="T23" fmla="*/ 4 h 8"/>
                    <a:gd name="T24" fmla="*/ 0 w 9"/>
                    <a:gd name="T25" fmla="*/ 2 h 8"/>
                    <a:gd name="T26" fmla="*/ 2 w 9"/>
                    <a:gd name="T2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8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7" name="Freeform 747"/>
                <p:cNvSpPr>
                  <a:spLocks/>
                </p:cNvSpPr>
                <p:nvPr/>
              </p:nvSpPr>
              <p:spPr bwMode="auto">
                <a:xfrm>
                  <a:off x="1373" y="206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8" name="Freeform 748"/>
                <p:cNvSpPr>
                  <a:spLocks/>
                </p:cNvSpPr>
                <p:nvPr/>
              </p:nvSpPr>
              <p:spPr bwMode="auto">
                <a:xfrm>
                  <a:off x="1375" y="206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39" name="Freeform 749"/>
                <p:cNvSpPr>
                  <a:spLocks/>
                </p:cNvSpPr>
                <p:nvPr/>
              </p:nvSpPr>
              <p:spPr bwMode="auto">
                <a:xfrm>
                  <a:off x="1366" y="2065"/>
                  <a:ext cx="7" cy="5"/>
                </a:xfrm>
                <a:custGeom>
                  <a:avLst/>
                  <a:gdLst>
                    <a:gd name="T0" fmla="*/ 3 w 7"/>
                    <a:gd name="T1" fmla="*/ 0 h 5"/>
                    <a:gd name="T2" fmla="*/ 5 w 7"/>
                    <a:gd name="T3" fmla="*/ 3 h 5"/>
                    <a:gd name="T4" fmla="*/ 5 w 7"/>
                    <a:gd name="T5" fmla="*/ 0 h 5"/>
                    <a:gd name="T6" fmla="*/ 7 w 7"/>
                    <a:gd name="T7" fmla="*/ 5 h 5"/>
                    <a:gd name="T8" fmla="*/ 3 w 7"/>
                    <a:gd name="T9" fmla="*/ 3 h 5"/>
                    <a:gd name="T10" fmla="*/ 0 w 7"/>
                    <a:gd name="T11" fmla="*/ 3 h 5"/>
                    <a:gd name="T12" fmla="*/ 3 w 7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0" name="Freeform 750"/>
                <p:cNvSpPr>
                  <a:spLocks/>
                </p:cNvSpPr>
                <p:nvPr/>
              </p:nvSpPr>
              <p:spPr bwMode="auto">
                <a:xfrm>
                  <a:off x="1373" y="206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1" name="Freeform 751"/>
                <p:cNvSpPr>
                  <a:spLocks/>
                </p:cNvSpPr>
                <p:nvPr/>
              </p:nvSpPr>
              <p:spPr bwMode="auto">
                <a:xfrm>
                  <a:off x="1373" y="206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2" name="Freeform 752"/>
                <p:cNvSpPr>
                  <a:spLocks/>
                </p:cNvSpPr>
                <p:nvPr/>
              </p:nvSpPr>
              <p:spPr bwMode="auto">
                <a:xfrm>
                  <a:off x="1362" y="20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3" name="Rectangle 753"/>
                <p:cNvSpPr>
                  <a:spLocks noChangeArrowheads="1"/>
                </p:cNvSpPr>
                <p:nvPr/>
              </p:nvSpPr>
              <p:spPr bwMode="auto">
                <a:xfrm>
                  <a:off x="1355" y="2063"/>
                  <a:ext cx="5" cy="2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4" name="Freeform 754"/>
                <p:cNvSpPr>
                  <a:spLocks/>
                </p:cNvSpPr>
                <p:nvPr/>
              </p:nvSpPr>
              <p:spPr bwMode="auto">
                <a:xfrm>
                  <a:off x="1357" y="2063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5" name="Freeform 755"/>
                <p:cNvSpPr>
                  <a:spLocks/>
                </p:cNvSpPr>
                <p:nvPr/>
              </p:nvSpPr>
              <p:spPr bwMode="auto">
                <a:xfrm>
                  <a:off x="1373" y="2061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6" name="Freeform 756"/>
                <p:cNvSpPr>
                  <a:spLocks/>
                </p:cNvSpPr>
                <p:nvPr/>
              </p:nvSpPr>
              <p:spPr bwMode="auto">
                <a:xfrm>
                  <a:off x="1364" y="206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7" name="Freeform 757"/>
                <p:cNvSpPr>
                  <a:spLocks/>
                </p:cNvSpPr>
                <p:nvPr/>
              </p:nvSpPr>
              <p:spPr bwMode="auto">
                <a:xfrm>
                  <a:off x="1364" y="2059"/>
                  <a:ext cx="9" cy="6"/>
                </a:xfrm>
                <a:custGeom>
                  <a:avLst/>
                  <a:gdLst>
                    <a:gd name="T0" fmla="*/ 5 w 9"/>
                    <a:gd name="T1" fmla="*/ 0 h 6"/>
                    <a:gd name="T2" fmla="*/ 5 w 9"/>
                    <a:gd name="T3" fmla="*/ 2 h 6"/>
                    <a:gd name="T4" fmla="*/ 7 w 9"/>
                    <a:gd name="T5" fmla="*/ 2 h 6"/>
                    <a:gd name="T6" fmla="*/ 7 w 9"/>
                    <a:gd name="T7" fmla="*/ 0 h 6"/>
                    <a:gd name="T8" fmla="*/ 9 w 9"/>
                    <a:gd name="T9" fmla="*/ 2 h 6"/>
                    <a:gd name="T10" fmla="*/ 9 w 9"/>
                    <a:gd name="T11" fmla="*/ 6 h 6"/>
                    <a:gd name="T12" fmla="*/ 5 w 9"/>
                    <a:gd name="T13" fmla="*/ 4 h 6"/>
                    <a:gd name="T14" fmla="*/ 7 w 9"/>
                    <a:gd name="T15" fmla="*/ 4 h 6"/>
                    <a:gd name="T16" fmla="*/ 2 w 9"/>
                    <a:gd name="T17" fmla="*/ 2 h 6"/>
                    <a:gd name="T18" fmla="*/ 0 w 9"/>
                    <a:gd name="T19" fmla="*/ 0 h 6"/>
                    <a:gd name="T20" fmla="*/ 5 w 9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6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9" y="6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8" name="Freeform 758"/>
                <p:cNvSpPr>
                  <a:spLocks/>
                </p:cNvSpPr>
                <p:nvPr/>
              </p:nvSpPr>
              <p:spPr bwMode="auto">
                <a:xfrm>
                  <a:off x="1360" y="20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49" name="Freeform 759"/>
                <p:cNvSpPr>
                  <a:spLocks/>
                </p:cNvSpPr>
                <p:nvPr/>
              </p:nvSpPr>
              <p:spPr bwMode="auto">
                <a:xfrm>
                  <a:off x="1355" y="205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0" name="Freeform 760"/>
                <p:cNvSpPr>
                  <a:spLocks/>
                </p:cNvSpPr>
                <p:nvPr/>
              </p:nvSpPr>
              <p:spPr bwMode="auto">
                <a:xfrm>
                  <a:off x="1360" y="205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1" name="Freeform 761"/>
                <p:cNvSpPr>
                  <a:spLocks/>
                </p:cNvSpPr>
                <p:nvPr/>
              </p:nvSpPr>
              <p:spPr bwMode="auto">
                <a:xfrm>
                  <a:off x="1366" y="205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0 h 3"/>
                    <a:gd name="T4" fmla="*/ 3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2" name="Freeform 762"/>
                <p:cNvSpPr>
                  <a:spLocks/>
                </p:cNvSpPr>
                <p:nvPr/>
              </p:nvSpPr>
              <p:spPr bwMode="auto">
                <a:xfrm>
                  <a:off x="1360" y="205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3" name="Freeform 763"/>
                <p:cNvSpPr>
                  <a:spLocks/>
                </p:cNvSpPr>
                <p:nvPr/>
              </p:nvSpPr>
              <p:spPr bwMode="auto">
                <a:xfrm>
                  <a:off x="1362" y="205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4" name="Freeform 764"/>
                <p:cNvSpPr>
                  <a:spLocks/>
                </p:cNvSpPr>
                <p:nvPr/>
              </p:nvSpPr>
              <p:spPr bwMode="auto">
                <a:xfrm>
                  <a:off x="1360" y="2054"/>
                  <a:ext cx="4" cy="7"/>
                </a:xfrm>
                <a:custGeom>
                  <a:avLst/>
                  <a:gdLst>
                    <a:gd name="T0" fmla="*/ 0 w 4"/>
                    <a:gd name="T1" fmla="*/ 0 h 7"/>
                    <a:gd name="T2" fmla="*/ 2 w 4"/>
                    <a:gd name="T3" fmla="*/ 0 h 7"/>
                    <a:gd name="T4" fmla="*/ 4 w 4"/>
                    <a:gd name="T5" fmla="*/ 2 h 7"/>
                    <a:gd name="T6" fmla="*/ 4 w 4"/>
                    <a:gd name="T7" fmla="*/ 5 h 7"/>
                    <a:gd name="T8" fmla="*/ 4 w 4"/>
                    <a:gd name="T9" fmla="*/ 7 h 7"/>
                    <a:gd name="T10" fmla="*/ 2 w 4"/>
                    <a:gd name="T11" fmla="*/ 5 h 7"/>
                    <a:gd name="T12" fmla="*/ 4 w 4"/>
                    <a:gd name="T13" fmla="*/ 5 h 7"/>
                    <a:gd name="T14" fmla="*/ 2 w 4"/>
                    <a:gd name="T15" fmla="*/ 0 h 7"/>
                    <a:gd name="T16" fmla="*/ 2 w 4"/>
                    <a:gd name="T17" fmla="*/ 2 h 7"/>
                    <a:gd name="T18" fmla="*/ 2 w 4"/>
                    <a:gd name="T19" fmla="*/ 0 h 7"/>
                    <a:gd name="T20" fmla="*/ 0 w 4"/>
                    <a:gd name="T21" fmla="*/ 2 h 7"/>
                    <a:gd name="T22" fmla="*/ 0 w 4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7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5" name="Freeform 765"/>
                <p:cNvSpPr>
                  <a:spLocks/>
                </p:cNvSpPr>
                <p:nvPr/>
              </p:nvSpPr>
              <p:spPr bwMode="auto">
                <a:xfrm>
                  <a:off x="1357" y="2054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6" name="Freeform 766"/>
                <p:cNvSpPr>
                  <a:spLocks/>
                </p:cNvSpPr>
                <p:nvPr/>
              </p:nvSpPr>
              <p:spPr bwMode="auto">
                <a:xfrm>
                  <a:off x="1344" y="205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7" name="Freeform 767"/>
                <p:cNvSpPr>
                  <a:spLocks/>
                </p:cNvSpPr>
                <p:nvPr/>
              </p:nvSpPr>
              <p:spPr bwMode="auto">
                <a:xfrm>
                  <a:off x="1342" y="205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8" name="Freeform 768"/>
                <p:cNvSpPr>
                  <a:spLocks/>
                </p:cNvSpPr>
                <p:nvPr/>
              </p:nvSpPr>
              <p:spPr bwMode="auto">
                <a:xfrm>
                  <a:off x="1362" y="205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59" name="Freeform 769"/>
                <p:cNvSpPr>
                  <a:spLocks/>
                </p:cNvSpPr>
                <p:nvPr/>
              </p:nvSpPr>
              <p:spPr bwMode="auto">
                <a:xfrm>
                  <a:off x="1342" y="205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0" name="Freeform 770"/>
                <p:cNvSpPr>
                  <a:spLocks/>
                </p:cNvSpPr>
                <p:nvPr/>
              </p:nvSpPr>
              <p:spPr bwMode="auto">
                <a:xfrm>
                  <a:off x="1349" y="205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1" name="Freeform 771"/>
                <p:cNvSpPr>
                  <a:spLocks/>
                </p:cNvSpPr>
                <p:nvPr/>
              </p:nvSpPr>
              <p:spPr bwMode="auto">
                <a:xfrm>
                  <a:off x="1362" y="205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2" name="Freeform 772"/>
                <p:cNvSpPr>
                  <a:spLocks/>
                </p:cNvSpPr>
                <p:nvPr/>
              </p:nvSpPr>
              <p:spPr bwMode="auto">
                <a:xfrm>
                  <a:off x="1340" y="20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3" name="Freeform 773"/>
                <p:cNvSpPr>
                  <a:spLocks/>
                </p:cNvSpPr>
                <p:nvPr/>
              </p:nvSpPr>
              <p:spPr bwMode="auto">
                <a:xfrm>
                  <a:off x="1340" y="205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4" name="Freeform 774"/>
                <p:cNvSpPr>
                  <a:spLocks/>
                </p:cNvSpPr>
                <p:nvPr/>
              </p:nvSpPr>
              <p:spPr bwMode="auto">
                <a:xfrm>
                  <a:off x="1355" y="204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5" name="Freeform 775"/>
                <p:cNvSpPr>
                  <a:spLocks/>
                </p:cNvSpPr>
                <p:nvPr/>
              </p:nvSpPr>
              <p:spPr bwMode="auto">
                <a:xfrm>
                  <a:off x="1355" y="2045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5 w 5"/>
                    <a:gd name="T3" fmla="*/ 5 h 5"/>
                    <a:gd name="T4" fmla="*/ 2 w 5"/>
                    <a:gd name="T5" fmla="*/ 3 h 5"/>
                    <a:gd name="T6" fmla="*/ 2 w 5"/>
                    <a:gd name="T7" fmla="*/ 5 h 5"/>
                    <a:gd name="T8" fmla="*/ 2 w 5"/>
                    <a:gd name="T9" fmla="*/ 3 h 5"/>
                    <a:gd name="T10" fmla="*/ 2 w 5"/>
                    <a:gd name="T11" fmla="*/ 5 h 5"/>
                    <a:gd name="T12" fmla="*/ 0 w 5"/>
                    <a:gd name="T13" fmla="*/ 5 h 5"/>
                    <a:gd name="T14" fmla="*/ 0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5" y="5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6" name="Freeform 776"/>
                <p:cNvSpPr>
                  <a:spLocks/>
                </p:cNvSpPr>
                <p:nvPr/>
              </p:nvSpPr>
              <p:spPr bwMode="auto">
                <a:xfrm>
                  <a:off x="1342" y="204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7" name="Freeform 777"/>
                <p:cNvSpPr>
                  <a:spLocks/>
                </p:cNvSpPr>
                <p:nvPr/>
              </p:nvSpPr>
              <p:spPr bwMode="auto">
                <a:xfrm>
                  <a:off x="1355" y="2043"/>
                  <a:ext cx="0" cy="5"/>
                </a:xfrm>
                <a:custGeom>
                  <a:avLst/>
                  <a:gdLst>
                    <a:gd name="T0" fmla="*/ 0 h 5"/>
                    <a:gd name="T1" fmla="*/ 5 h 5"/>
                    <a:gd name="T2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8" name="Freeform 778"/>
                <p:cNvSpPr>
                  <a:spLocks/>
                </p:cNvSpPr>
                <p:nvPr/>
              </p:nvSpPr>
              <p:spPr bwMode="auto">
                <a:xfrm>
                  <a:off x="1342" y="2043"/>
                  <a:ext cx="13" cy="11"/>
                </a:xfrm>
                <a:custGeom>
                  <a:avLst/>
                  <a:gdLst>
                    <a:gd name="T0" fmla="*/ 9 w 13"/>
                    <a:gd name="T1" fmla="*/ 0 h 11"/>
                    <a:gd name="T2" fmla="*/ 11 w 13"/>
                    <a:gd name="T3" fmla="*/ 0 h 11"/>
                    <a:gd name="T4" fmla="*/ 13 w 13"/>
                    <a:gd name="T5" fmla="*/ 5 h 11"/>
                    <a:gd name="T6" fmla="*/ 11 w 13"/>
                    <a:gd name="T7" fmla="*/ 11 h 11"/>
                    <a:gd name="T8" fmla="*/ 9 w 13"/>
                    <a:gd name="T9" fmla="*/ 11 h 11"/>
                    <a:gd name="T10" fmla="*/ 7 w 13"/>
                    <a:gd name="T11" fmla="*/ 9 h 11"/>
                    <a:gd name="T12" fmla="*/ 9 w 13"/>
                    <a:gd name="T13" fmla="*/ 9 h 11"/>
                    <a:gd name="T14" fmla="*/ 7 w 13"/>
                    <a:gd name="T15" fmla="*/ 7 h 11"/>
                    <a:gd name="T16" fmla="*/ 9 w 13"/>
                    <a:gd name="T17" fmla="*/ 5 h 11"/>
                    <a:gd name="T18" fmla="*/ 7 w 13"/>
                    <a:gd name="T19" fmla="*/ 5 h 11"/>
                    <a:gd name="T20" fmla="*/ 9 w 13"/>
                    <a:gd name="T21" fmla="*/ 5 h 11"/>
                    <a:gd name="T22" fmla="*/ 9 w 13"/>
                    <a:gd name="T23" fmla="*/ 2 h 11"/>
                    <a:gd name="T24" fmla="*/ 4 w 13"/>
                    <a:gd name="T25" fmla="*/ 5 h 11"/>
                    <a:gd name="T26" fmla="*/ 4 w 13"/>
                    <a:gd name="T27" fmla="*/ 7 h 11"/>
                    <a:gd name="T28" fmla="*/ 2 w 13"/>
                    <a:gd name="T29" fmla="*/ 7 h 11"/>
                    <a:gd name="T30" fmla="*/ 2 w 13"/>
                    <a:gd name="T31" fmla="*/ 9 h 11"/>
                    <a:gd name="T32" fmla="*/ 0 w 13"/>
                    <a:gd name="T33" fmla="*/ 5 h 11"/>
                    <a:gd name="T34" fmla="*/ 2 w 13"/>
                    <a:gd name="T35" fmla="*/ 5 h 11"/>
                    <a:gd name="T36" fmla="*/ 4 w 13"/>
                    <a:gd name="T37" fmla="*/ 7 h 11"/>
                    <a:gd name="T38" fmla="*/ 4 w 13"/>
                    <a:gd name="T39" fmla="*/ 5 h 11"/>
                    <a:gd name="T40" fmla="*/ 7 w 13"/>
                    <a:gd name="T41" fmla="*/ 2 h 11"/>
                    <a:gd name="T42" fmla="*/ 4 w 13"/>
                    <a:gd name="T43" fmla="*/ 2 h 11"/>
                    <a:gd name="T44" fmla="*/ 7 w 13"/>
                    <a:gd name="T45" fmla="*/ 2 h 11"/>
                    <a:gd name="T46" fmla="*/ 7 w 13"/>
                    <a:gd name="T47" fmla="*/ 0 h 11"/>
                    <a:gd name="T48" fmla="*/ 9 w 13"/>
                    <a:gd name="T4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" h="11">
                      <a:moveTo>
                        <a:pt x="9" y="0"/>
                      </a:moveTo>
                      <a:lnTo>
                        <a:pt x="11" y="0"/>
                      </a:lnTo>
                      <a:lnTo>
                        <a:pt x="13" y="5"/>
                      </a:lnTo>
                      <a:lnTo>
                        <a:pt x="11" y="11"/>
                      </a:lnTo>
                      <a:lnTo>
                        <a:pt x="9" y="11"/>
                      </a:lnTo>
                      <a:lnTo>
                        <a:pt x="7" y="9"/>
                      </a:lnTo>
                      <a:lnTo>
                        <a:pt x="9" y="9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69" name="Freeform 779"/>
                <p:cNvSpPr>
                  <a:spLocks/>
                </p:cNvSpPr>
                <p:nvPr/>
              </p:nvSpPr>
              <p:spPr bwMode="auto">
                <a:xfrm>
                  <a:off x="1353" y="204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0" name="Freeform 780"/>
                <p:cNvSpPr>
                  <a:spLocks/>
                </p:cNvSpPr>
                <p:nvPr/>
              </p:nvSpPr>
              <p:spPr bwMode="auto">
                <a:xfrm>
                  <a:off x="1355" y="204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1" name="Freeform 781"/>
                <p:cNvSpPr>
                  <a:spLocks/>
                </p:cNvSpPr>
                <p:nvPr/>
              </p:nvSpPr>
              <p:spPr bwMode="auto">
                <a:xfrm>
                  <a:off x="1353" y="204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2" name="Freeform 782"/>
                <p:cNvSpPr>
                  <a:spLocks/>
                </p:cNvSpPr>
                <p:nvPr/>
              </p:nvSpPr>
              <p:spPr bwMode="auto">
                <a:xfrm>
                  <a:off x="1349" y="204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3" name="Freeform 783"/>
                <p:cNvSpPr>
                  <a:spLocks/>
                </p:cNvSpPr>
                <p:nvPr/>
              </p:nvSpPr>
              <p:spPr bwMode="auto">
                <a:xfrm>
                  <a:off x="1351" y="204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  <a:gd name="T10" fmla="*/ 0 w 2"/>
                    <a:gd name="T11" fmla="*/ 0 h 2"/>
                    <a:gd name="T12" fmla="*/ 2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4" name="Freeform 784"/>
                <p:cNvSpPr>
                  <a:spLocks/>
                </p:cNvSpPr>
                <p:nvPr/>
              </p:nvSpPr>
              <p:spPr bwMode="auto">
                <a:xfrm>
                  <a:off x="1351" y="203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5" name="Freeform 785"/>
                <p:cNvSpPr>
                  <a:spLocks/>
                </p:cNvSpPr>
                <p:nvPr/>
              </p:nvSpPr>
              <p:spPr bwMode="auto">
                <a:xfrm>
                  <a:off x="1351" y="203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6" name="Freeform 786"/>
                <p:cNvSpPr>
                  <a:spLocks/>
                </p:cNvSpPr>
                <p:nvPr/>
              </p:nvSpPr>
              <p:spPr bwMode="auto">
                <a:xfrm>
                  <a:off x="1353" y="20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7" name="Freeform 787"/>
                <p:cNvSpPr>
                  <a:spLocks/>
                </p:cNvSpPr>
                <p:nvPr/>
              </p:nvSpPr>
              <p:spPr bwMode="auto">
                <a:xfrm>
                  <a:off x="1349" y="2032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2 w 4"/>
                    <a:gd name="T3" fmla="*/ 2 h 4"/>
                    <a:gd name="T4" fmla="*/ 0 w 4"/>
                    <a:gd name="T5" fmla="*/ 4 h 4"/>
                    <a:gd name="T6" fmla="*/ 2 w 4"/>
                    <a:gd name="T7" fmla="*/ 4 h 4"/>
                    <a:gd name="T8" fmla="*/ 0 w 4"/>
                    <a:gd name="T9" fmla="*/ 2 h 4"/>
                    <a:gd name="T10" fmla="*/ 4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8" name="Freeform 788"/>
                <p:cNvSpPr>
                  <a:spLocks/>
                </p:cNvSpPr>
                <p:nvPr/>
              </p:nvSpPr>
              <p:spPr bwMode="auto">
                <a:xfrm>
                  <a:off x="1315" y="202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79" name="Freeform 789"/>
                <p:cNvSpPr>
                  <a:spLocks/>
                </p:cNvSpPr>
                <p:nvPr/>
              </p:nvSpPr>
              <p:spPr bwMode="auto">
                <a:xfrm>
                  <a:off x="1346" y="2025"/>
                  <a:ext cx="7" cy="14"/>
                </a:xfrm>
                <a:custGeom>
                  <a:avLst/>
                  <a:gdLst>
                    <a:gd name="T0" fmla="*/ 7 w 7"/>
                    <a:gd name="T1" fmla="*/ 0 h 14"/>
                    <a:gd name="T2" fmla="*/ 7 w 7"/>
                    <a:gd name="T3" fmla="*/ 7 h 14"/>
                    <a:gd name="T4" fmla="*/ 5 w 7"/>
                    <a:gd name="T5" fmla="*/ 7 h 14"/>
                    <a:gd name="T6" fmla="*/ 3 w 7"/>
                    <a:gd name="T7" fmla="*/ 9 h 14"/>
                    <a:gd name="T8" fmla="*/ 0 w 7"/>
                    <a:gd name="T9" fmla="*/ 14 h 14"/>
                    <a:gd name="T10" fmla="*/ 0 w 7"/>
                    <a:gd name="T11" fmla="*/ 7 h 14"/>
                    <a:gd name="T12" fmla="*/ 3 w 7"/>
                    <a:gd name="T13" fmla="*/ 5 h 14"/>
                    <a:gd name="T14" fmla="*/ 3 w 7"/>
                    <a:gd name="T15" fmla="*/ 7 h 14"/>
                    <a:gd name="T16" fmla="*/ 3 w 7"/>
                    <a:gd name="T17" fmla="*/ 5 h 14"/>
                    <a:gd name="T18" fmla="*/ 5 w 7"/>
                    <a:gd name="T19" fmla="*/ 5 h 14"/>
                    <a:gd name="T20" fmla="*/ 5 w 7"/>
                    <a:gd name="T21" fmla="*/ 3 h 14"/>
                    <a:gd name="T22" fmla="*/ 7 w 7"/>
                    <a:gd name="T23" fmla="*/ 3 h 14"/>
                    <a:gd name="T24" fmla="*/ 7 w 7"/>
                    <a:gd name="T2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7" y="0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9"/>
                      </a:lnTo>
                      <a:lnTo>
                        <a:pt x="0" y="14"/>
                      </a:lnTo>
                      <a:lnTo>
                        <a:pt x="0" y="7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0" name="Freeform 790"/>
                <p:cNvSpPr>
                  <a:spLocks/>
                </p:cNvSpPr>
                <p:nvPr/>
              </p:nvSpPr>
              <p:spPr bwMode="auto">
                <a:xfrm>
                  <a:off x="1346" y="2025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5 w 5"/>
                    <a:gd name="T3" fmla="*/ 3 h 5"/>
                    <a:gd name="T4" fmla="*/ 5 w 5"/>
                    <a:gd name="T5" fmla="*/ 5 h 5"/>
                    <a:gd name="T6" fmla="*/ 3 w 5"/>
                    <a:gd name="T7" fmla="*/ 5 h 5"/>
                    <a:gd name="T8" fmla="*/ 0 w 5"/>
                    <a:gd name="T9" fmla="*/ 5 h 5"/>
                    <a:gd name="T10" fmla="*/ 3 w 5"/>
                    <a:gd name="T11" fmla="*/ 5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1" name="Freeform 791"/>
                <p:cNvSpPr>
                  <a:spLocks/>
                </p:cNvSpPr>
                <p:nvPr/>
              </p:nvSpPr>
              <p:spPr bwMode="auto">
                <a:xfrm>
                  <a:off x="1346" y="2023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5 w 5"/>
                    <a:gd name="T3" fmla="*/ 0 h 5"/>
                    <a:gd name="T4" fmla="*/ 5 w 5"/>
                    <a:gd name="T5" fmla="*/ 2 h 5"/>
                    <a:gd name="T6" fmla="*/ 3 w 5"/>
                    <a:gd name="T7" fmla="*/ 2 h 5"/>
                    <a:gd name="T8" fmla="*/ 0 w 5"/>
                    <a:gd name="T9" fmla="*/ 5 h 5"/>
                    <a:gd name="T10" fmla="*/ 0 w 5"/>
                    <a:gd name="T11" fmla="*/ 0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2" name="Freeform 792"/>
                <p:cNvSpPr>
                  <a:spLocks/>
                </p:cNvSpPr>
                <p:nvPr/>
              </p:nvSpPr>
              <p:spPr bwMode="auto">
                <a:xfrm>
                  <a:off x="1351" y="2021"/>
                  <a:ext cx="2" cy="7"/>
                </a:xfrm>
                <a:custGeom>
                  <a:avLst/>
                  <a:gdLst>
                    <a:gd name="T0" fmla="*/ 2 w 2"/>
                    <a:gd name="T1" fmla="*/ 0 h 7"/>
                    <a:gd name="T2" fmla="*/ 2 w 2"/>
                    <a:gd name="T3" fmla="*/ 4 h 7"/>
                    <a:gd name="T4" fmla="*/ 2 w 2"/>
                    <a:gd name="T5" fmla="*/ 7 h 7"/>
                    <a:gd name="T6" fmla="*/ 0 w 2"/>
                    <a:gd name="T7" fmla="*/ 7 h 7"/>
                    <a:gd name="T8" fmla="*/ 0 w 2"/>
                    <a:gd name="T9" fmla="*/ 2 h 7"/>
                    <a:gd name="T10" fmla="*/ 2 w 2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3" name="Freeform 793"/>
                <p:cNvSpPr>
                  <a:spLocks/>
                </p:cNvSpPr>
                <p:nvPr/>
              </p:nvSpPr>
              <p:spPr bwMode="auto">
                <a:xfrm>
                  <a:off x="1351" y="200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4" name="Freeform 794"/>
                <p:cNvSpPr>
                  <a:spLocks/>
                </p:cNvSpPr>
                <p:nvPr/>
              </p:nvSpPr>
              <p:spPr bwMode="auto">
                <a:xfrm>
                  <a:off x="1349" y="2005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3 h 3"/>
                    <a:gd name="T4" fmla="*/ 0 w 4"/>
                    <a:gd name="T5" fmla="*/ 3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5" name="Freeform 795"/>
                <p:cNvSpPr>
                  <a:spLocks/>
                </p:cNvSpPr>
                <p:nvPr/>
              </p:nvSpPr>
              <p:spPr bwMode="auto">
                <a:xfrm>
                  <a:off x="1353" y="200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6" name="Freeform 796"/>
                <p:cNvSpPr>
                  <a:spLocks/>
                </p:cNvSpPr>
                <p:nvPr/>
              </p:nvSpPr>
              <p:spPr bwMode="auto">
                <a:xfrm>
                  <a:off x="1315" y="2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7" name="Freeform 797"/>
                <p:cNvSpPr>
                  <a:spLocks/>
                </p:cNvSpPr>
                <p:nvPr/>
              </p:nvSpPr>
              <p:spPr bwMode="auto">
                <a:xfrm>
                  <a:off x="1333" y="19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8" name="Freeform 798"/>
                <p:cNvSpPr>
                  <a:spLocks/>
                </p:cNvSpPr>
                <p:nvPr/>
              </p:nvSpPr>
              <p:spPr bwMode="auto">
                <a:xfrm>
                  <a:off x="1311" y="1997"/>
                  <a:ext cx="33" cy="33"/>
                </a:xfrm>
                <a:custGeom>
                  <a:avLst/>
                  <a:gdLst>
                    <a:gd name="T0" fmla="*/ 24 w 33"/>
                    <a:gd name="T1" fmla="*/ 0 h 33"/>
                    <a:gd name="T2" fmla="*/ 29 w 33"/>
                    <a:gd name="T3" fmla="*/ 2 h 33"/>
                    <a:gd name="T4" fmla="*/ 33 w 33"/>
                    <a:gd name="T5" fmla="*/ 2 h 33"/>
                    <a:gd name="T6" fmla="*/ 33 w 33"/>
                    <a:gd name="T7" fmla="*/ 6 h 33"/>
                    <a:gd name="T8" fmla="*/ 31 w 33"/>
                    <a:gd name="T9" fmla="*/ 8 h 33"/>
                    <a:gd name="T10" fmla="*/ 33 w 33"/>
                    <a:gd name="T11" fmla="*/ 6 h 33"/>
                    <a:gd name="T12" fmla="*/ 33 w 33"/>
                    <a:gd name="T13" fmla="*/ 11 h 33"/>
                    <a:gd name="T14" fmla="*/ 29 w 33"/>
                    <a:gd name="T15" fmla="*/ 22 h 33"/>
                    <a:gd name="T16" fmla="*/ 26 w 33"/>
                    <a:gd name="T17" fmla="*/ 22 h 33"/>
                    <a:gd name="T18" fmla="*/ 29 w 33"/>
                    <a:gd name="T19" fmla="*/ 17 h 33"/>
                    <a:gd name="T20" fmla="*/ 26 w 33"/>
                    <a:gd name="T21" fmla="*/ 24 h 33"/>
                    <a:gd name="T22" fmla="*/ 22 w 33"/>
                    <a:gd name="T23" fmla="*/ 26 h 33"/>
                    <a:gd name="T24" fmla="*/ 22 w 33"/>
                    <a:gd name="T25" fmla="*/ 28 h 33"/>
                    <a:gd name="T26" fmla="*/ 18 w 33"/>
                    <a:gd name="T27" fmla="*/ 31 h 33"/>
                    <a:gd name="T28" fmla="*/ 15 w 33"/>
                    <a:gd name="T29" fmla="*/ 28 h 33"/>
                    <a:gd name="T30" fmla="*/ 15 w 33"/>
                    <a:gd name="T31" fmla="*/ 31 h 33"/>
                    <a:gd name="T32" fmla="*/ 18 w 33"/>
                    <a:gd name="T33" fmla="*/ 31 h 33"/>
                    <a:gd name="T34" fmla="*/ 15 w 33"/>
                    <a:gd name="T35" fmla="*/ 33 h 33"/>
                    <a:gd name="T36" fmla="*/ 13 w 33"/>
                    <a:gd name="T37" fmla="*/ 31 h 33"/>
                    <a:gd name="T38" fmla="*/ 13 w 33"/>
                    <a:gd name="T39" fmla="*/ 28 h 33"/>
                    <a:gd name="T40" fmla="*/ 13 w 33"/>
                    <a:gd name="T41" fmla="*/ 31 h 33"/>
                    <a:gd name="T42" fmla="*/ 13 w 33"/>
                    <a:gd name="T43" fmla="*/ 28 h 33"/>
                    <a:gd name="T44" fmla="*/ 15 w 33"/>
                    <a:gd name="T45" fmla="*/ 28 h 33"/>
                    <a:gd name="T46" fmla="*/ 11 w 33"/>
                    <a:gd name="T47" fmla="*/ 26 h 33"/>
                    <a:gd name="T48" fmla="*/ 13 w 33"/>
                    <a:gd name="T49" fmla="*/ 24 h 33"/>
                    <a:gd name="T50" fmla="*/ 15 w 33"/>
                    <a:gd name="T51" fmla="*/ 24 h 33"/>
                    <a:gd name="T52" fmla="*/ 18 w 33"/>
                    <a:gd name="T53" fmla="*/ 26 h 33"/>
                    <a:gd name="T54" fmla="*/ 18 w 33"/>
                    <a:gd name="T55" fmla="*/ 24 h 33"/>
                    <a:gd name="T56" fmla="*/ 13 w 33"/>
                    <a:gd name="T57" fmla="*/ 24 h 33"/>
                    <a:gd name="T58" fmla="*/ 11 w 33"/>
                    <a:gd name="T59" fmla="*/ 28 h 33"/>
                    <a:gd name="T60" fmla="*/ 6 w 33"/>
                    <a:gd name="T61" fmla="*/ 28 h 33"/>
                    <a:gd name="T62" fmla="*/ 9 w 33"/>
                    <a:gd name="T63" fmla="*/ 31 h 33"/>
                    <a:gd name="T64" fmla="*/ 6 w 33"/>
                    <a:gd name="T65" fmla="*/ 31 h 33"/>
                    <a:gd name="T66" fmla="*/ 4 w 33"/>
                    <a:gd name="T67" fmla="*/ 31 h 33"/>
                    <a:gd name="T68" fmla="*/ 4 w 33"/>
                    <a:gd name="T69" fmla="*/ 28 h 33"/>
                    <a:gd name="T70" fmla="*/ 2 w 33"/>
                    <a:gd name="T71" fmla="*/ 28 h 33"/>
                    <a:gd name="T72" fmla="*/ 0 w 33"/>
                    <a:gd name="T73" fmla="*/ 26 h 33"/>
                    <a:gd name="T74" fmla="*/ 2 w 33"/>
                    <a:gd name="T75" fmla="*/ 22 h 33"/>
                    <a:gd name="T76" fmla="*/ 2 w 33"/>
                    <a:gd name="T77" fmla="*/ 24 h 33"/>
                    <a:gd name="T78" fmla="*/ 4 w 33"/>
                    <a:gd name="T79" fmla="*/ 22 h 33"/>
                    <a:gd name="T80" fmla="*/ 11 w 33"/>
                    <a:gd name="T81" fmla="*/ 24 h 33"/>
                    <a:gd name="T82" fmla="*/ 9 w 33"/>
                    <a:gd name="T83" fmla="*/ 22 h 33"/>
                    <a:gd name="T84" fmla="*/ 18 w 33"/>
                    <a:gd name="T85" fmla="*/ 22 h 33"/>
                    <a:gd name="T86" fmla="*/ 6 w 33"/>
                    <a:gd name="T87" fmla="*/ 24 h 33"/>
                    <a:gd name="T88" fmla="*/ 11 w 33"/>
                    <a:gd name="T89" fmla="*/ 22 h 33"/>
                    <a:gd name="T90" fmla="*/ 13 w 33"/>
                    <a:gd name="T91" fmla="*/ 20 h 33"/>
                    <a:gd name="T92" fmla="*/ 18 w 33"/>
                    <a:gd name="T93" fmla="*/ 17 h 33"/>
                    <a:gd name="T94" fmla="*/ 15 w 33"/>
                    <a:gd name="T95" fmla="*/ 17 h 33"/>
                    <a:gd name="T96" fmla="*/ 18 w 33"/>
                    <a:gd name="T97" fmla="*/ 13 h 33"/>
                    <a:gd name="T98" fmla="*/ 20 w 33"/>
                    <a:gd name="T99" fmla="*/ 11 h 33"/>
                    <a:gd name="T100" fmla="*/ 20 w 33"/>
                    <a:gd name="T101" fmla="*/ 13 h 33"/>
                    <a:gd name="T102" fmla="*/ 20 w 33"/>
                    <a:gd name="T103" fmla="*/ 11 h 33"/>
                    <a:gd name="T104" fmla="*/ 22 w 33"/>
                    <a:gd name="T105" fmla="*/ 8 h 33"/>
                    <a:gd name="T106" fmla="*/ 22 w 33"/>
                    <a:gd name="T107" fmla="*/ 11 h 33"/>
                    <a:gd name="T108" fmla="*/ 22 w 33"/>
                    <a:gd name="T109" fmla="*/ 8 h 33"/>
                    <a:gd name="T110" fmla="*/ 22 w 33"/>
                    <a:gd name="T111" fmla="*/ 6 h 33"/>
                    <a:gd name="T112" fmla="*/ 20 w 33"/>
                    <a:gd name="T113" fmla="*/ 6 h 33"/>
                    <a:gd name="T114" fmla="*/ 22 w 33"/>
                    <a:gd name="T115" fmla="*/ 4 h 33"/>
                    <a:gd name="T116" fmla="*/ 22 w 33"/>
                    <a:gd name="T117" fmla="*/ 0 h 33"/>
                    <a:gd name="T118" fmla="*/ 24 w 33"/>
                    <a:gd name="T11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3" h="33">
                      <a:moveTo>
                        <a:pt x="24" y="0"/>
                      </a:moveTo>
                      <a:lnTo>
                        <a:pt x="29" y="2"/>
                      </a:lnTo>
                      <a:lnTo>
                        <a:pt x="33" y="2"/>
                      </a:lnTo>
                      <a:lnTo>
                        <a:pt x="33" y="6"/>
                      </a:lnTo>
                      <a:lnTo>
                        <a:pt x="31" y="8"/>
                      </a:lnTo>
                      <a:lnTo>
                        <a:pt x="33" y="6"/>
                      </a:lnTo>
                      <a:lnTo>
                        <a:pt x="33" y="11"/>
                      </a:lnTo>
                      <a:lnTo>
                        <a:pt x="29" y="22"/>
                      </a:lnTo>
                      <a:lnTo>
                        <a:pt x="26" y="22"/>
                      </a:lnTo>
                      <a:lnTo>
                        <a:pt x="29" y="17"/>
                      </a:lnTo>
                      <a:lnTo>
                        <a:pt x="26" y="24"/>
                      </a:lnTo>
                      <a:lnTo>
                        <a:pt x="22" y="26"/>
                      </a:lnTo>
                      <a:lnTo>
                        <a:pt x="22" y="28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5" y="31"/>
                      </a:lnTo>
                      <a:lnTo>
                        <a:pt x="18" y="31"/>
                      </a:lnTo>
                      <a:lnTo>
                        <a:pt x="15" y="33"/>
                      </a:lnTo>
                      <a:lnTo>
                        <a:pt x="13" y="31"/>
                      </a:lnTo>
                      <a:lnTo>
                        <a:pt x="13" y="28"/>
                      </a:lnTo>
                      <a:lnTo>
                        <a:pt x="13" y="31"/>
                      </a:lnTo>
                      <a:lnTo>
                        <a:pt x="13" y="28"/>
                      </a:lnTo>
                      <a:lnTo>
                        <a:pt x="15" y="28"/>
                      </a:lnTo>
                      <a:lnTo>
                        <a:pt x="11" y="26"/>
                      </a:lnTo>
                      <a:lnTo>
                        <a:pt x="13" y="24"/>
                      </a:lnTo>
                      <a:lnTo>
                        <a:pt x="15" y="24"/>
                      </a:lnTo>
                      <a:lnTo>
                        <a:pt x="18" y="26"/>
                      </a:lnTo>
                      <a:lnTo>
                        <a:pt x="18" y="24"/>
                      </a:lnTo>
                      <a:lnTo>
                        <a:pt x="13" y="24"/>
                      </a:lnTo>
                      <a:lnTo>
                        <a:pt x="11" y="28"/>
                      </a:lnTo>
                      <a:lnTo>
                        <a:pt x="6" y="28"/>
                      </a:lnTo>
                      <a:lnTo>
                        <a:pt x="9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4" y="28"/>
                      </a:lnTo>
                      <a:lnTo>
                        <a:pt x="2" y="28"/>
                      </a:lnTo>
                      <a:lnTo>
                        <a:pt x="0" y="26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2"/>
                      </a:lnTo>
                      <a:lnTo>
                        <a:pt x="11" y="24"/>
                      </a:lnTo>
                      <a:lnTo>
                        <a:pt x="9" y="22"/>
                      </a:lnTo>
                      <a:lnTo>
                        <a:pt x="18" y="22"/>
                      </a:lnTo>
                      <a:lnTo>
                        <a:pt x="6" y="24"/>
                      </a:lnTo>
                      <a:lnTo>
                        <a:pt x="11" y="22"/>
                      </a:lnTo>
                      <a:lnTo>
                        <a:pt x="13" y="20"/>
                      </a:lnTo>
                      <a:lnTo>
                        <a:pt x="18" y="17"/>
                      </a:lnTo>
                      <a:lnTo>
                        <a:pt x="15" y="17"/>
                      </a:lnTo>
                      <a:lnTo>
                        <a:pt x="18" y="13"/>
                      </a:lnTo>
                      <a:lnTo>
                        <a:pt x="20" y="11"/>
                      </a:lnTo>
                      <a:lnTo>
                        <a:pt x="20" y="13"/>
                      </a:lnTo>
                      <a:lnTo>
                        <a:pt x="20" y="11"/>
                      </a:lnTo>
                      <a:lnTo>
                        <a:pt x="22" y="8"/>
                      </a:lnTo>
                      <a:lnTo>
                        <a:pt x="22" y="11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2" y="4"/>
                      </a:lnTo>
                      <a:lnTo>
                        <a:pt x="22" y="0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89" name="Rectangle 799"/>
                <p:cNvSpPr>
                  <a:spLocks noChangeArrowheads="1"/>
                </p:cNvSpPr>
                <p:nvPr/>
              </p:nvSpPr>
              <p:spPr bwMode="auto">
                <a:xfrm>
                  <a:off x="1369" y="1997"/>
                  <a:ext cx="2" cy="2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0" name="Freeform 800"/>
                <p:cNvSpPr>
                  <a:spLocks/>
                </p:cNvSpPr>
                <p:nvPr/>
              </p:nvSpPr>
              <p:spPr bwMode="auto">
                <a:xfrm>
                  <a:off x="1320" y="1994"/>
                  <a:ext cx="11" cy="18"/>
                </a:xfrm>
                <a:custGeom>
                  <a:avLst/>
                  <a:gdLst>
                    <a:gd name="T0" fmla="*/ 9 w 11"/>
                    <a:gd name="T1" fmla="*/ 0 h 18"/>
                    <a:gd name="T2" fmla="*/ 11 w 11"/>
                    <a:gd name="T3" fmla="*/ 3 h 18"/>
                    <a:gd name="T4" fmla="*/ 9 w 11"/>
                    <a:gd name="T5" fmla="*/ 5 h 18"/>
                    <a:gd name="T6" fmla="*/ 11 w 11"/>
                    <a:gd name="T7" fmla="*/ 14 h 18"/>
                    <a:gd name="T8" fmla="*/ 6 w 11"/>
                    <a:gd name="T9" fmla="*/ 14 h 18"/>
                    <a:gd name="T10" fmla="*/ 4 w 11"/>
                    <a:gd name="T11" fmla="*/ 14 h 18"/>
                    <a:gd name="T12" fmla="*/ 6 w 11"/>
                    <a:gd name="T13" fmla="*/ 11 h 18"/>
                    <a:gd name="T14" fmla="*/ 4 w 11"/>
                    <a:gd name="T15" fmla="*/ 9 h 18"/>
                    <a:gd name="T16" fmla="*/ 6 w 11"/>
                    <a:gd name="T17" fmla="*/ 11 h 18"/>
                    <a:gd name="T18" fmla="*/ 4 w 11"/>
                    <a:gd name="T19" fmla="*/ 14 h 18"/>
                    <a:gd name="T20" fmla="*/ 6 w 11"/>
                    <a:gd name="T21" fmla="*/ 14 h 18"/>
                    <a:gd name="T22" fmla="*/ 2 w 11"/>
                    <a:gd name="T23" fmla="*/ 16 h 18"/>
                    <a:gd name="T24" fmla="*/ 4 w 11"/>
                    <a:gd name="T25" fmla="*/ 18 h 18"/>
                    <a:gd name="T26" fmla="*/ 0 w 11"/>
                    <a:gd name="T27" fmla="*/ 16 h 18"/>
                    <a:gd name="T28" fmla="*/ 2 w 11"/>
                    <a:gd name="T29" fmla="*/ 14 h 18"/>
                    <a:gd name="T30" fmla="*/ 2 w 11"/>
                    <a:gd name="T31" fmla="*/ 7 h 18"/>
                    <a:gd name="T32" fmla="*/ 4 w 11"/>
                    <a:gd name="T33" fmla="*/ 5 h 18"/>
                    <a:gd name="T34" fmla="*/ 6 w 11"/>
                    <a:gd name="T35" fmla="*/ 3 h 18"/>
                    <a:gd name="T36" fmla="*/ 6 w 11"/>
                    <a:gd name="T37" fmla="*/ 0 h 18"/>
                    <a:gd name="T38" fmla="*/ 9 w 11"/>
                    <a:gd name="T3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" h="18">
                      <a:moveTo>
                        <a:pt x="9" y="0"/>
                      </a:moveTo>
                      <a:lnTo>
                        <a:pt x="11" y="3"/>
                      </a:lnTo>
                      <a:lnTo>
                        <a:pt x="9" y="5"/>
                      </a:lnTo>
                      <a:lnTo>
                        <a:pt x="11" y="14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6" y="11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1" name="Freeform 801"/>
                <p:cNvSpPr>
                  <a:spLocks/>
                </p:cNvSpPr>
                <p:nvPr/>
              </p:nvSpPr>
              <p:spPr bwMode="auto">
                <a:xfrm>
                  <a:off x="1346" y="1992"/>
                  <a:ext cx="11" cy="13"/>
                </a:xfrm>
                <a:custGeom>
                  <a:avLst/>
                  <a:gdLst>
                    <a:gd name="T0" fmla="*/ 9 w 11"/>
                    <a:gd name="T1" fmla="*/ 0 h 13"/>
                    <a:gd name="T2" fmla="*/ 11 w 11"/>
                    <a:gd name="T3" fmla="*/ 2 h 13"/>
                    <a:gd name="T4" fmla="*/ 11 w 11"/>
                    <a:gd name="T5" fmla="*/ 5 h 13"/>
                    <a:gd name="T6" fmla="*/ 11 w 11"/>
                    <a:gd name="T7" fmla="*/ 7 h 13"/>
                    <a:gd name="T8" fmla="*/ 9 w 11"/>
                    <a:gd name="T9" fmla="*/ 7 h 13"/>
                    <a:gd name="T10" fmla="*/ 11 w 11"/>
                    <a:gd name="T11" fmla="*/ 9 h 13"/>
                    <a:gd name="T12" fmla="*/ 11 w 11"/>
                    <a:gd name="T13" fmla="*/ 11 h 13"/>
                    <a:gd name="T14" fmla="*/ 7 w 11"/>
                    <a:gd name="T15" fmla="*/ 11 h 13"/>
                    <a:gd name="T16" fmla="*/ 9 w 11"/>
                    <a:gd name="T17" fmla="*/ 13 h 13"/>
                    <a:gd name="T18" fmla="*/ 7 w 11"/>
                    <a:gd name="T19" fmla="*/ 13 h 13"/>
                    <a:gd name="T20" fmla="*/ 5 w 11"/>
                    <a:gd name="T21" fmla="*/ 11 h 13"/>
                    <a:gd name="T22" fmla="*/ 5 w 11"/>
                    <a:gd name="T23" fmla="*/ 9 h 13"/>
                    <a:gd name="T24" fmla="*/ 7 w 11"/>
                    <a:gd name="T25" fmla="*/ 13 h 13"/>
                    <a:gd name="T26" fmla="*/ 0 w 11"/>
                    <a:gd name="T27" fmla="*/ 13 h 13"/>
                    <a:gd name="T28" fmla="*/ 3 w 11"/>
                    <a:gd name="T29" fmla="*/ 9 h 13"/>
                    <a:gd name="T30" fmla="*/ 3 w 11"/>
                    <a:gd name="T31" fmla="*/ 5 h 13"/>
                    <a:gd name="T32" fmla="*/ 3 w 11"/>
                    <a:gd name="T33" fmla="*/ 2 h 13"/>
                    <a:gd name="T34" fmla="*/ 9 w 11"/>
                    <a:gd name="T3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3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7" y="13"/>
                      </a:lnTo>
                      <a:lnTo>
                        <a:pt x="0" y="13"/>
                      </a:ln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3" y="2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2" name="Freeform 802"/>
                <p:cNvSpPr>
                  <a:spLocks/>
                </p:cNvSpPr>
                <p:nvPr/>
              </p:nvSpPr>
              <p:spPr bwMode="auto">
                <a:xfrm>
                  <a:off x="1384" y="19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3" name="Freeform 803"/>
                <p:cNvSpPr>
                  <a:spLocks/>
                </p:cNvSpPr>
                <p:nvPr/>
              </p:nvSpPr>
              <p:spPr bwMode="auto">
                <a:xfrm>
                  <a:off x="1360" y="19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4" name="Freeform 804"/>
                <p:cNvSpPr>
                  <a:spLocks/>
                </p:cNvSpPr>
                <p:nvPr/>
              </p:nvSpPr>
              <p:spPr bwMode="auto">
                <a:xfrm>
                  <a:off x="1331" y="1985"/>
                  <a:ext cx="15" cy="14"/>
                </a:xfrm>
                <a:custGeom>
                  <a:avLst/>
                  <a:gdLst>
                    <a:gd name="T0" fmla="*/ 9 w 15"/>
                    <a:gd name="T1" fmla="*/ 0 h 14"/>
                    <a:gd name="T2" fmla="*/ 13 w 15"/>
                    <a:gd name="T3" fmla="*/ 3 h 14"/>
                    <a:gd name="T4" fmla="*/ 13 w 15"/>
                    <a:gd name="T5" fmla="*/ 5 h 14"/>
                    <a:gd name="T6" fmla="*/ 15 w 15"/>
                    <a:gd name="T7" fmla="*/ 7 h 14"/>
                    <a:gd name="T8" fmla="*/ 13 w 15"/>
                    <a:gd name="T9" fmla="*/ 12 h 14"/>
                    <a:gd name="T10" fmla="*/ 11 w 15"/>
                    <a:gd name="T11" fmla="*/ 12 h 14"/>
                    <a:gd name="T12" fmla="*/ 11 w 15"/>
                    <a:gd name="T13" fmla="*/ 9 h 14"/>
                    <a:gd name="T14" fmla="*/ 11 w 15"/>
                    <a:gd name="T15" fmla="*/ 12 h 14"/>
                    <a:gd name="T16" fmla="*/ 13 w 15"/>
                    <a:gd name="T17" fmla="*/ 12 h 14"/>
                    <a:gd name="T18" fmla="*/ 11 w 15"/>
                    <a:gd name="T19" fmla="*/ 14 h 14"/>
                    <a:gd name="T20" fmla="*/ 9 w 15"/>
                    <a:gd name="T21" fmla="*/ 12 h 14"/>
                    <a:gd name="T22" fmla="*/ 9 w 15"/>
                    <a:gd name="T23" fmla="*/ 7 h 14"/>
                    <a:gd name="T24" fmla="*/ 6 w 15"/>
                    <a:gd name="T25" fmla="*/ 7 h 14"/>
                    <a:gd name="T26" fmla="*/ 9 w 15"/>
                    <a:gd name="T27" fmla="*/ 7 h 14"/>
                    <a:gd name="T28" fmla="*/ 9 w 15"/>
                    <a:gd name="T29" fmla="*/ 12 h 14"/>
                    <a:gd name="T30" fmla="*/ 11 w 15"/>
                    <a:gd name="T31" fmla="*/ 14 h 14"/>
                    <a:gd name="T32" fmla="*/ 4 w 15"/>
                    <a:gd name="T33" fmla="*/ 12 h 14"/>
                    <a:gd name="T34" fmla="*/ 0 w 15"/>
                    <a:gd name="T35" fmla="*/ 14 h 14"/>
                    <a:gd name="T36" fmla="*/ 2 w 15"/>
                    <a:gd name="T37" fmla="*/ 9 h 14"/>
                    <a:gd name="T38" fmla="*/ 2 w 15"/>
                    <a:gd name="T39" fmla="*/ 7 h 14"/>
                    <a:gd name="T40" fmla="*/ 6 w 15"/>
                    <a:gd name="T41" fmla="*/ 5 h 14"/>
                    <a:gd name="T42" fmla="*/ 6 w 15"/>
                    <a:gd name="T43" fmla="*/ 3 h 14"/>
                    <a:gd name="T44" fmla="*/ 9 w 15"/>
                    <a:gd name="T4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14">
                      <a:moveTo>
                        <a:pt x="9" y="0"/>
                      </a:move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7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11" y="9"/>
                      </a:lnTo>
                      <a:lnTo>
                        <a:pt x="11" y="12"/>
                      </a:lnTo>
                      <a:lnTo>
                        <a:pt x="13" y="12"/>
                      </a:lnTo>
                      <a:lnTo>
                        <a:pt x="11" y="14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9" y="7"/>
                      </a:lnTo>
                      <a:lnTo>
                        <a:pt x="9" y="12"/>
                      </a:lnTo>
                      <a:lnTo>
                        <a:pt x="11" y="14"/>
                      </a:lnTo>
                      <a:lnTo>
                        <a:pt x="4" y="12"/>
                      </a:lnTo>
                      <a:lnTo>
                        <a:pt x="0" y="14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5" name="Freeform 805"/>
                <p:cNvSpPr>
                  <a:spLocks/>
                </p:cNvSpPr>
                <p:nvPr/>
              </p:nvSpPr>
              <p:spPr bwMode="auto">
                <a:xfrm>
                  <a:off x="1315" y="1985"/>
                  <a:ext cx="5" cy="7"/>
                </a:xfrm>
                <a:custGeom>
                  <a:avLst/>
                  <a:gdLst>
                    <a:gd name="T0" fmla="*/ 5 w 5"/>
                    <a:gd name="T1" fmla="*/ 0 h 7"/>
                    <a:gd name="T2" fmla="*/ 5 w 5"/>
                    <a:gd name="T3" fmla="*/ 3 h 7"/>
                    <a:gd name="T4" fmla="*/ 2 w 5"/>
                    <a:gd name="T5" fmla="*/ 7 h 7"/>
                    <a:gd name="T6" fmla="*/ 0 w 5"/>
                    <a:gd name="T7" fmla="*/ 5 h 7"/>
                    <a:gd name="T8" fmla="*/ 0 w 5"/>
                    <a:gd name="T9" fmla="*/ 3 h 7"/>
                    <a:gd name="T10" fmla="*/ 5 w 5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6" name="Freeform 806"/>
                <p:cNvSpPr>
                  <a:spLocks/>
                </p:cNvSpPr>
                <p:nvPr/>
              </p:nvSpPr>
              <p:spPr bwMode="auto">
                <a:xfrm>
                  <a:off x="1333" y="1979"/>
                  <a:ext cx="16" cy="11"/>
                </a:xfrm>
                <a:custGeom>
                  <a:avLst/>
                  <a:gdLst>
                    <a:gd name="T0" fmla="*/ 16 w 16"/>
                    <a:gd name="T1" fmla="*/ 0 h 11"/>
                    <a:gd name="T2" fmla="*/ 13 w 16"/>
                    <a:gd name="T3" fmla="*/ 2 h 11"/>
                    <a:gd name="T4" fmla="*/ 16 w 16"/>
                    <a:gd name="T5" fmla="*/ 2 h 11"/>
                    <a:gd name="T6" fmla="*/ 13 w 16"/>
                    <a:gd name="T7" fmla="*/ 2 h 11"/>
                    <a:gd name="T8" fmla="*/ 16 w 16"/>
                    <a:gd name="T9" fmla="*/ 2 h 11"/>
                    <a:gd name="T10" fmla="*/ 16 w 16"/>
                    <a:gd name="T11" fmla="*/ 4 h 11"/>
                    <a:gd name="T12" fmla="*/ 13 w 16"/>
                    <a:gd name="T13" fmla="*/ 2 h 11"/>
                    <a:gd name="T14" fmla="*/ 16 w 16"/>
                    <a:gd name="T15" fmla="*/ 4 h 11"/>
                    <a:gd name="T16" fmla="*/ 16 w 16"/>
                    <a:gd name="T17" fmla="*/ 6 h 11"/>
                    <a:gd name="T18" fmla="*/ 13 w 16"/>
                    <a:gd name="T19" fmla="*/ 9 h 11"/>
                    <a:gd name="T20" fmla="*/ 11 w 16"/>
                    <a:gd name="T21" fmla="*/ 9 h 11"/>
                    <a:gd name="T22" fmla="*/ 9 w 16"/>
                    <a:gd name="T23" fmla="*/ 6 h 11"/>
                    <a:gd name="T24" fmla="*/ 11 w 16"/>
                    <a:gd name="T25" fmla="*/ 4 h 11"/>
                    <a:gd name="T26" fmla="*/ 9 w 16"/>
                    <a:gd name="T27" fmla="*/ 6 h 11"/>
                    <a:gd name="T28" fmla="*/ 11 w 16"/>
                    <a:gd name="T29" fmla="*/ 9 h 11"/>
                    <a:gd name="T30" fmla="*/ 7 w 16"/>
                    <a:gd name="T31" fmla="*/ 6 h 11"/>
                    <a:gd name="T32" fmla="*/ 4 w 16"/>
                    <a:gd name="T33" fmla="*/ 9 h 11"/>
                    <a:gd name="T34" fmla="*/ 4 w 16"/>
                    <a:gd name="T35" fmla="*/ 11 h 11"/>
                    <a:gd name="T36" fmla="*/ 0 w 16"/>
                    <a:gd name="T37" fmla="*/ 11 h 11"/>
                    <a:gd name="T38" fmla="*/ 2 w 16"/>
                    <a:gd name="T39" fmla="*/ 6 h 11"/>
                    <a:gd name="T40" fmla="*/ 4 w 16"/>
                    <a:gd name="T41" fmla="*/ 6 h 11"/>
                    <a:gd name="T42" fmla="*/ 2 w 16"/>
                    <a:gd name="T43" fmla="*/ 4 h 11"/>
                    <a:gd name="T44" fmla="*/ 2 w 16"/>
                    <a:gd name="T45" fmla="*/ 6 h 11"/>
                    <a:gd name="T46" fmla="*/ 2 w 16"/>
                    <a:gd name="T47" fmla="*/ 4 h 11"/>
                    <a:gd name="T48" fmla="*/ 9 w 16"/>
                    <a:gd name="T49" fmla="*/ 2 h 11"/>
                    <a:gd name="T50" fmla="*/ 11 w 16"/>
                    <a:gd name="T51" fmla="*/ 0 h 11"/>
                    <a:gd name="T52" fmla="*/ 16 w 16"/>
                    <a:gd name="T5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" h="11">
                      <a:moveTo>
                        <a:pt x="16" y="0"/>
                      </a:moveTo>
                      <a:lnTo>
                        <a:pt x="13" y="2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9" y="6"/>
                      </a:lnTo>
                      <a:lnTo>
                        <a:pt x="11" y="9"/>
                      </a:lnTo>
                      <a:lnTo>
                        <a:pt x="7" y="6"/>
                      </a:lnTo>
                      <a:lnTo>
                        <a:pt x="4" y="9"/>
                      </a:lnTo>
                      <a:lnTo>
                        <a:pt x="4" y="11"/>
                      </a:lnTo>
                      <a:lnTo>
                        <a:pt x="0" y="11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9" y="2"/>
                      </a:lnTo>
                      <a:lnTo>
                        <a:pt x="11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7" name="Freeform 807"/>
                <p:cNvSpPr>
                  <a:spLocks/>
                </p:cNvSpPr>
                <p:nvPr/>
              </p:nvSpPr>
              <p:spPr bwMode="auto">
                <a:xfrm>
                  <a:off x="1353" y="1977"/>
                  <a:ext cx="16" cy="13"/>
                </a:xfrm>
                <a:custGeom>
                  <a:avLst/>
                  <a:gdLst>
                    <a:gd name="T0" fmla="*/ 7 w 16"/>
                    <a:gd name="T1" fmla="*/ 0 h 13"/>
                    <a:gd name="T2" fmla="*/ 9 w 16"/>
                    <a:gd name="T3" fmla="*/ 2 h 13"/>
                    <a:gd name="T4" fmla="*/ 11 w 16"/>
                    <a:gd name="T5" fmla="*/ 2 h 13"/>
                    <a:gd name="T6" fmla="*/ 11 w 16"/>
                    <a:gd name="T7" fmla="*/ 4 h 13"/>
                    <a:gd name="T8" fmla="*/ 16 w 16"/>
                    <a:gd name="T9" fmla="*/ 4 h 13"/>
                    <a:gd name="T10" fmla="*/ 11 w 16"/>
                    <a:gd name="T11" fmla="*/ 6 h 13"/>
                    <a:gd name="T12" fmla="*/ 9 w 16"/>
                    <a:gd name="T13" fmla="*/ 11 h 13"/>
                    <a:gd name="T14" fmla="*/ 7 w 16"/>
                    <a:gd name="T15" fmla="*/ 11 h 13"/>
                    <a:gd name="T16" fmla="*/ 4 w 16"/>
                    <a:gd name="T17" fmla="*/ 13 h 13"/>
                    <a:gd name="T18" fmla="*/ 2 w 16"/>
                    <a:gd name="T19" fmla="*/ 11 h 13"/>
                    <a:gd name="T20" fmla="*/ 0 w 16"/>
                    <a:gd name="T21" fmla="*/ 11 h 13"/>
                    <a:gd name="T22" fmla="*/ 0 w 16"/>
                    <a:gd name="T23" fmla="*/ 8 h 13"/>
                    <a:gd name="T24" fmla="*/ 4 w 16"/>
                    <a:gd name="T25" fmla="*/ 6 h 13"/>
                    <a:gd name="T26" fmla="*/ 7 w 16"/>
                    <a:gd name="T27" fmla="*/ 6 h 13"/>
                    <a:gd name="T28" fmla="*/ 4 w 16"/>
                    <a:gd name="T29" fmla="*/ 6 h 13"/>
                    <a:gd name="T30" fmla="*/ 7 w 16"/>
                    <a:gd name="T31" fmla="*/ 4 h 13"/>
                    <a:gd name="T32" fmla="*/ 7 w 16"/>
                    <a:gd name="T3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3">
                      <a:moveTo>
                        <a:pt x="7" y="0"/>
                      </a:move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6" y="4"/>
                      </a:lnTo>
                      <a:lnTo>
                        <a:pt x="11" y="6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7" y="4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8" name="Freeform 808"/>
                <p:cNvSpPr>
                  <a:spLocks/>
                </p:cNvSpPr>
                <p:nvPr/>
              </p:nvSpPr>
              <p:spPr bwMode="auto">
                <a:xfrm>
                  <a:off x="1357" y="197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799" name="Freeform 809"/>
                <p:cNvSpPr>
                  <a:spLocks/>
                </p:cNvSpPr>
                <p:nvPr/>
              </p:nvSpPr>
              <p:spPr bwMode="auto">
                <a:xfrm>
                  <a:off x="1344" y="1970"/>
                  <a:ext cx="13" cy="20"/>
                </a:xfrm>
                <a:custGeom>
                  <a:avLst/>
                  <a:gdLst>
                    <a:gd name="T0" fmla="*/ 9 w 13"/>
                    <a:gd name="T1" fmla="*/ 0 h 20"/>
                    <a:gd name="T2" fmla="*/ 11 w 13"/>
                    <a:gd name="T3" fmla="*/ 2 h 20"/>
                    <a:gd name="T4" fmla="*/ 11 w 13"/>
                    <a:gd name="T5" fmla="*/ 4 h 20"/>
                    <a:gd name="T6" fmla="*/ 13 w 13"/>
                    <a:gd name="T7" fmla="*/ 7 h 20"/>
                    <a:gd name="T8" fmla="*/ 11 w 13"/>
                    <a:gd name="T9" fmla="*/ 7 h 20"/>
                    <a:gd name="T10" fmla="*/ 13 w 13"/>
                    <a:gd name="T11" fmla="*/ 9 h 20"/>
                    <a:gd name="T12" fmla="*/ 9 w 13"/>
                    <a:gd name="T13" fmla="*/ 15 h 20"/>
                    <a:gd name="T14" fmla="*/ 7 w 13"/>
                    <a:gd name="T15" fmla="*/ 13 h 20"/>
                    <a:gd name="T16" fmla="*/ 9 w 13"/>
                    <a:gd name="T17" fmla="*/ 15 h 20"/>
                    <a:gd name="T18" fmla="*/ 7 w 13"/>
                    <a:gd name="T19" fmla="*/ 18 h 20"/>
                    <a:gd name="T20" fmla="*/ 2 w 13"/>
                    <a:gd name="T21" fmla="*/ 20 h 20"/>
                    <a:gd name="T22" fmla="*/ 0 w 13"/>
                    <a:gd name="T23" fmla="*/ 18 h 20"/>
                    <a:gd name="T24" fmla="*/ 5 w 13"/>
                    <a:gd name="T25" fmla="*/ 15 h 20"/>
                    <a:gd name="T26" fmla="*/ 5 w 13"/>
                    <a:gd name="T27" fmla="*/ 11 h 20"/>
                    <a:gd name="T28" fmla="*/ 7 w 13"/>
                    <a:gd name="T29" fmla="*/ 9 h 20"/>
                    <a:gd name="T30" fmla="*/ 5 w 13"/>
                    <a:gd name="T31" fmla="*/ 7 h 20"/>
                    <a:gd name="T32" fmla="*/ 0 w 13"/>
                    <a:gd name="T33" fmla="*/ 9 h 20"/>
                    <a:gd name="T34" fmla="*/ 2 w 13"/>
                    <a:gd name="T35" fmla="*/ 4 h 20"/>
                    <a:gd name="T36" fmla="*/ 5 w 13"/>
                    <a:gd name="T37" fmla="*/ 4 h 20"/>
                    <a:gd name="T38" fmla="*/ 2 w 13"/>
                    <a:gd name="T39" fmla="*/ 4 h 20"/>
                    <a:gd name="T40" fmla="*/ 5 w 13"/>
                    <a:gd name="T41" fmla="*/ 2 h 20"/>
                    <a:gd name="T42" fmla="*/ 7 w 13"/>
                    <a:gd name="T43" fmla="*/ 0 h 20"/>
                    <a:gd name="T44" fmla="*/ 9 w 13"/>
                    <a:gd name="T4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3" h="20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13" y="9"/>
                      </a:lnTo>
                      <a:lnTo>
                        <a:pt x="9" y="15"/>
                      </a:lnTo>
                      <a:lnTo>
                        <a:pt x="7" y="13"/>
                      </a:lnTo>
                      <a:lnTo>
                        <a:pt x="9" y="15"/>
                      </a:lnTo>
                      <a:lnTo>
                        <a:pt x="7" y="18"/>
                      </a:ln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5" y="15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0" y="9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0" name="Freeform 810"/>
                <p:cNvSpPr>
                  <a:spLocks/>
                </p:cNvSpPr>
                <p:nvPr/>
              </p:nvSpPr>
              <p:spPr bwMode="auto">
                <a:xfrm>
                  <a:off x="1311" y="1970"/>
                  <a:ext cx="35" cy="44"/>
                </a:xfrm>
                <a:custGeom>
                  <a:avLst/>
                  <a:gdLst>
                    <a:gd name="T0" fmla="*/ 35 w 35"/>
                    <a:gd name="T1" fmla="*/ 0 h 44"/>
                    <a:gd name="T2" fmla="*/ 35 w 35"/>
                    <a:gd name="T3" fmla="*/ 4 h 44"/>
                    <a:gd name="T4" fmla="*/ 31 w 35"/>
                    <a:gd name="T5" fmla="*/ 9 h 44"/>
                    <a:gd name="T6" fmla="*/ 29 w 35"/>
                    <a:gd name="T7" fmla="*/ 11 h 44"/>
                    <a:gd name="T8" fmla="*/ 26 w 35"/>
                    <a:gd name="T9" fmla="*/ 11 h 44"/>
                    <a:gd name="T10" fmla="*/ 22 w 35"/>
                    <a:gd name="T11" fmla="*/ 13 h 44"/>
                    <a:gd name="T12" fmla="*/ 22 w 35"/>
                    <a:gd name="T13" fmla="*/ 18 h 44"/>
                    <a:gd name="T14" fmla="*/ 22 w 35"/>
                    <a:gd name="T15" fmla="*/ 22 h 44"/>
                    <a:gd name="T16" fmla="*/ 22 w 35"/>
                    <a:gd name="T17" fmla="*/ 24 h 44"/>
                    <a:gd name="T18" fmla="*/ 20 w 35"/>
                    <a:gd name="T19" fmla="*/ 27 h 44"/>
                    <a:gd name="T20" fmla="*/ 18 w 35"/>
                    <a:gd name="T21" fmla="*/ 24 h 44"/>
                    <a:gd name="T22" fmla="*/ 15 w 35"/>
                    <a:gd name="T23" fmla="*/ 24 h 44"/>
                    <a:gd name="T24" fmla="*/ 13 w 35"/>
                    <a:gd name="T25" fmla="*/ 24 h 44"/>
                    <a:gd name="T26" fmla="*/ 15 w 35"/>
                    <a:gd name="T27" fmla="*/ 27 h 44"/>
                    <a:gd name="T28" fmla="*/ 13 w 35"/>
                    <a:gd name="T29" fmla="*/ 29 h 44"/>
                    <a:gd name="T30" fmla="*/ 11 w 35"/>
                    <a:gd name="T31" fmla="*/ 29 h 44"/>
                    <a:gd name="T32" fmla="*/ 11 w 35"/>
                    <a:gd name="T33" fmla="*/ 35 h 44"/>
                    <a:gd name="T34" fmla="*/ 9 w 35"/>
                    <a:gd name="T35" fmla="*/ 40 h 44"/>
                    <a:gd name="T36" fmla="*/ 11 w 35"/>
                    <a:gd name="T37" fmla="*/ 42 h 44"/>
                    <a:gd name="T38" fmla="*/ 9 w 35"/>
                    <a:gd name="T39" fmla="*/ 44 h 44"/>
                    <a:gd name="T40" fmla="*/ 6 w 35"/>
                    <a:gd name="T41" fmla="*/ 44 h 44"/>
                    <a:gd name="T42" fmla="*/ 4 w 35"/>
                    <a:gd name="T43" fmla="*/ 42 h 44"/>
                    <a:gd name="T44" fmla="*/ 6 w 35"/>
                    <a:gd name="T45" fmla="*/ 42 h 44"/>
                    <a:gd name="T46" fmla="*/ 2 w 35"/>
                    <a:gd name="T47" fmla="*/ 40 h 44"/>
                    <a:gd name="T48" fmla="*/ 0 w 35"/>
                    <a:gd name="T49" fmla="*/ 38 h 44"/>
                    <a:gd name="T50" fmla="*/ 4 w 35"/>
                    <a:gd name="T51" fmla="*/ 33 h 44"/>
                    <a:gd name="T52" fmla="*/ 4 w 35"/>
                    <a:gd name="T53" fmla="*/ 31 h 44"/>
                    <a:gd name="T54" fmla="*/ 6 w 35"/>
                    <a:gd name="T55" fmla="*/ 31 h 44"/>
                    <a:gd name="T56" fmla="*/ 4 w 35"/>
                    <a:gd name="T57" fmla="*/ 31 h 44"/>
                    <a:gd name="T58" fmla="*/ 2 w 35"/>
                    <a:gd name="T59" fmla="*/ 27 h 44"/>
                    <a:gd name="T60" fmla="*/ 4 w 35"/>
                    <a:gd name="T61" fmla="*/ 22 h 44"/>
                    <a:gd name="T62" fmla="*/ 6 w 35"/>
                    <a:gd name="T63" fmla="*/ 22 h 44"/>
                    <a:gd name="T64" fmla="*/ 9 w 35"/>
                    <a:gd name="T65" fmla="*/ 20 h 44"/>
                    <a:gd name="T66" fmla="*/ 9 w 35"/>
                    <a:gd name="T67" fmla="*/ 22 h 44"/>
                    <a:gd name="T68" fmla="*/ 11 w 35"/>
                    <a:gd name="T69" fmla="*/ 24 h 44"/>
                    <a:gd name="T70" fmla="*/ 11 w 35"/>
                    <a:gd name="T71" fmla="*/ 22 h 44"/>
                    <a:gd name="T72" fmla="*/ 13 w 35"/>
                    <a:gd name="T73" fmla="*/ 22 h 44"/>
                    <a:gd name="T74" fmla="*/ 11 w 35"/>
                    <a:gd name="T75" fmla="*/ 22 h 44"/>
                    <a:gd name="T76" fmla="*/ 9 w 35"/>
                    <a:gd name="T77" fmla="*/ 20 h 44"/>
                    <a:gd name="T78" fmla="*/ 11 w 35"/>
                    <a:gd name="T79" fmla="*/ 18 h 44"/>
                    <a:gd name="T80" fmla="*/ 15 w 35"/>
                    <a:gd name="T81" fmla="*/ 18 h 44"/>
                    <a:gd name="T82" fmla="*/ 18 w 35"/>
                    <a:gd name="T83" fmla="*/ 18 h 44"/>
                    <a:gd name="T84" fmla="*/ 18 w 35"/>
                    <a:gd name="T85" fmla="*/ 15 h 44"/>
                    <a:gd name="T86" fmla="*/ 15 w 35"/>
                    <a:gd name="T87" fmla="*/ 18 h 44"/>
                    <a:gd name="T88" fmla="*/ 13 w 35"/>
                    <a:gd name="T89" fmla="*/ 18 h 44"/>
                    <a:gd name="T90" fmla="*/ 11 w 35"/>
                    <a:gd name="T91" fmla="*/ 18 h 44"/>
                    <a:gd name="T92" fmla="*/ 13 w 35"/>
                    <a:gd name="T93" fmla="*/ 13 h 44"/>
                    <a:gd name="T94" fmla="*/ 13 w 35"/>
                    <a:gd name="T95" fmla="*/ 11 h 44"/>
                    <a:gd name="T96" fmla="*/ 20 w 35"/>
                    <a:gd name="T97" fmla="*/ 11 h 44"/>
                    <a:gd name="T98" fmla="*/ 22 w 35"/>
                    <a:gd name="T99" fmla="*/ 9 h 44"/>
                    <a:gd name="T100" fmla="*/ 22 w 35"/>
                    <a:gd name="T101" fmla="*/ 4 h 44"/>
                    <a:gd name="T102" fmla="*/ 24 w 35"/>
                    <a:gd name="T103" fmla="*/ 2 h 44"/>
                    <a:gd name="T104" fmla="*/ 26 w 35"/>
                    <a:gd name="T105" fmla="*/ 2 h 44"/>
                    <a:gd name="T106" fmla="*/ 29 w 35"/>
                    <a:gd name="T107" fmla="*/ 4 h 44"/>
                    <a:gd name="T108" fmla="*/ 35 w 35"/>
                    <a:gd name="T10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5" h="44">
                      <a:moveTo>
                        <a:pt x="35" y="0"/>
                      </a:moveTo>
                      <a:lnTo>
                        <a:pt x="35" y="4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6" y="11"/>
                      </a:lnTo>
                      <a:lnTo>
                        <a:pt x="22" y="13"/>
                      </a:lnTo>
                      <a:lnTo>
                        <a:pt x="22" y="18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0" y="27"/>
                      </a:lnTo>
                      <a:lnTo>
                        <a:pt x="18" y="24"/>
                      </a:lnTo>
                      <a:lnTo>
                        <a:pt x="15" y="24"/>
                      </a:lnTo>
                      <a:lnTo>
                        <a:pt x="13" y="24"/>
                      </a:lnTo>
                      <a:lnTo>
                        <a:pt x="15" y="27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11" y="35"/>
                      </a:lnTo>
                      <a:lnTo>
                        <a:pt x="9" y="40"/>
                      </a:lnTo>
                      <a:lnTo>
                        <a:pt x="11" y="42"/>
                      </a:lnTo>
                      <a:lnTo>
                        <a:pt x="9" y="44"/>
                      </a:lnTo>
                      <a:lnTo>
                        <a:pt x="6" y="44"/>
                      </a:lnTo>
                      <a:lnTo>
                        <a:pt x="4" y="42"/>
                      </a:lnTo>
                      <a:lnTo>
                        <a:pt x="6" y="42"/>
                      </a:lnTo>
                      <a:lnTo>
                        <a:pt x="2" y="40"/>
                      </a:lnTo>
                      <a:lnTo>
                        <a:pt x="0" y="38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2" y="27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11" y="24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1" y="22"/>
                      </a:lnTo>
                      <a:lnTo>
                        <a:pt x="9" y="20"/>
                      </a:lnTo>
                      <a:lnTo>
                        <a:pt x="11" y="18"/>
                      </a:lnTo>
                      <a:lnTo>
                        <a:pt x="15" y="18"/>
                      </a:lnTo>
                      <a:lnTo>
                        <a:pt x="18" y="18"/>
                      </a:lnTo>
                      <a:lnTo>
                        <a:pt x="18" y="15"/>
                      </a:lnTo>
                      <a:lnTo>
                        <a:pt x="15" y="18"/>
                      </a:lnTo>
                      <a:lnTo>
                        <a:pt x="13" y="18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20" y="11"/>
                      </a:lnTo>
                      <a:lnTo>
                        <a:pt x="22" y="9"/>
                      </a:lnTo>
                      <a:lnTo>
                        <a:pt x="22" y="4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29" y="4"/>
                      </a:lnTo>
                      <a:lnTo>
                        <a:pt x="3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1" name="Freeform 811"/>
                <p:cNvSpPr>
                  <a:spLocks/>
                </p:cNvSpPr>
                <p:nvPr/>
              </p:nvSpPr>
              <p:spPr bwMode="auto">
                <a:xfrm>
                  <a:off x="1418" y="1877"/>
                  <a:ext cx="793" cy="646"/>
                </a:xfrm>
                <a:custGeom>
                  <a:avLst/>
                  <a:gdLst>
                    <a:gd name="T0" fmla="*/ 479 w 793"/>
                    <a:gd name="T1" fmla="*/ 6 h 646"/>
                    <a:gd name="T2" fmla="*/ 510 w 793"/>
                    <a:gd name="T3" fmla="*/ 33 h 646"/>
                    <a:gd name="T4" fmla="*/ 579 w 793"/>
                    <a:gd name="T5" fmla="*/ 33 h 646"/>
                    <a:gd name="T6" fmla="*/ 606 w 793"/>
                    <a:gd name="T7" fmla="*/ 48 h 646"/>
                    <a:gd name="T8" fmla="*/ 619 w 793"/>
                    <a:gd name="T9" fmla="*/ 88 h 646"/>
                    <a:gd name="T10" fmla="*/ 634 w 793"/>
                    <a:gd name="T11" fmla="*/ 126 h 646"/>
                    <a:gd name="T12" fmla="*/ 672 w 793"/>
                    <a:gd name="T13" fmla="*/ 148 h 646"/>
                    <a:gd name="T14" fmla="*/ 715 w 793"/>
                    <a:gd name="T15" fmla="*/ 186 h 646"/>
                    <a:gd name="T16" fmla="*/ 750 w 793"/>
                    <a:gd name="T17" fmla="*/ 213 h 646"/>
                    <a:gd name="T18" fmla="*/ 790 w 793"/>
                    <a:gd name="T19" fmla="*/ 246 h 646"/>
                    <a:gd name="T20" fmla="*/ 744 w 793"/>
                    <a:gd name="T21" fmla="*/ 304 h 646"/>
                    <a:gd name="T22" fmla="*/ 750 w 793"/>
                    <a:gd name="T23" fmla="*/ 313 h 646"/>
                    <a:gd name="T24" fmla="*/ 750 w 793"/>
                    <a:gd name="T25" fmla="*/ 330 h 646"/>
                    <a:gd name="T26" fmla="*/ 746 w 793"/>
                    <a:gd name="T27" fmla="*/ 362 h 646"/>
                    <a:gd name="T28" fmla="*/ 697 w 793"/>
                    <a:gd name="T29" fmla="*/ 402 h 646"/>
                    <a:gd name="T30" fmla="*/ 699 w 793"/>
                    <a:gd name="T31" fmla="*/ 435 h 646"/>
                    <a:gd name="T32" fmla="*/ 753 w 793"/>
                    <a:gd name="T33" fmla="*/ 444 h 646"/>
                    <a:gd name="T34" fmla="*/ 741 w 793"/>
                    <a:gd name="T35" fmla="*/ 453 h 646"/>
                    <a:gd name="T36" fmla="*/ 699 w 793"/>
                    <a:gd name="T37" fmla="*/ 493 h 646"/>
                    <a:gd name="T38" fmla="*/ 670 w 793"/>
                    <a:gd name="T39" fmla="*/ 499 h 646"/>
                    <a:gd name="T40" fmla="*/ 697 w 793"/>
                    <a:gd name="T41" fmla="*/ 519 h 646"/>
                    <a:gd name="T42" fmla="*/ 699 w 793"/>
                    <a:gd name="T43" fmla="*/ 566 h 646"/>
                    <a:gd name="T44" fmla="*/ 650 w 793"/>
                    <a:gd name="T45" fmla="*/ 566 h 646"/>
                    <a:gd name="T46" fmla="*/ 646 w 793"/>
                    <a:gd name="T47" fmla="*/ 595 h 646"/>
                    <a:gd name="T48" fmla="*/ 623 w 793"/>
                    <a:gd name="T49" fmla="*/ 635 h 646"/>
                    <a:gd name="T50" fmla="*/ 597 w 793"/>
                    <a:gd name="T51" fmla="*/ 639 h 646"/>
                    <a:gd name="T52" fmla="*/ 599 w 793"/>
                    <a:gd name="T53" fmla="*/ 615 h 646"/>
                    <a:gd name="T54" fmla="*/ 570 w 793"/>
                    <a:gd name="T55" fmla="*/ 630 h 646"/>
                    <a:gd name="T56" fmla="*/ 548 w 793"/>
                    <a:gd name="T57" fmla="*/ 615 h 646"/>
                    <a:gd name="T58" fmla="*/ 563 w 793"/>
                    <a:gd name="T59" fmla="*/ 586 h 646"/>
                    <a:gd name="T60" fmla="*/ 557 w 793"/>
                    <a:gd name="T61" fmla="*/ 546 h 646"/>
                    <a:gd name="T62" fmla="*/ 534 w 793"/>
                    <a:gd name="T63" fmla="*/ 497 h 646"/>
                    <a:gd name="T64" fmla="*/ 523 w 793"/>
                    <a:gd name="T65" fmla="*/ 482 h 646"/>
                    <a:gd name="T66" fmla="*/ 543 w 793"/>
                    <a:gd name="T67" fmla="*/ 444 h 646"/>
                    <a:gd name="T68" fmla="*/ 532 w 793"/>
                    <a:gd name="T69" fmla="*/ 430 h 646"/>
                    <a:gd name="T70" fmla="*/ 512 w 793"/>
                    <a:gd name="T71" fmla="*/ 422 h 646"/>
                    <a:gd name="T72" fmla="*/ 545 w 793"/>
                    <a:gd name="T73" fmla="*/ 353 h 646"/>
                    <a:gd name="T74" fmla="*/ 516 w 793"/>
                    <a:gd name="T75" fmla="*/ 339 h 646"/>
                    <a:gd name="T76" fmla="*/ 501 w 793"/>
                    <a:gd name="T77" fmla="*/ 335 h 646"/>
                    <a:gd name="T78" fmla="*/ 490 w 793"/>
                    <a:gd name="T79" fmla="*/ 342 h 646"/>
                    <a:gd name="T80" fmla="*/ 483 w 793"/>
                    <a:gd name="T81" fmla="*/ 350 h 646"/>
                    <a:gd name="T82" fmla="*/ 481 w 793"/>
                    <a:gd name="T83" fmla="*/ 364 h 646"/>
                    <a:gd name="T84" fmla="*/ 470 w 793"/>
                    <a:gd name="T85" fmla="*/ 375 h 646"/>
                    <a:gd name="T86" fmla="*/ 463 w 793"/>
                    <a:gd name="T87" fmla="*/ 402 h 646"/>
                    <a:gd name="T88" fmla="*/ 447 w 793"/>
                    <a:gd name="T89" fmla="*/ 479 h 646"/>
                    <a:gd name="T90" fmla="*/ 438 w 793"/>
                    <a:gd name="T91" fmla="*/ 493 h 646"/>
                    <a:gd name="T92" fmla="*/ 392 w 793"/>
                    <a:gd name="T93" fmla="*/ 519 h 646"/>
                    <a:gd name="T94" fmla="*/ 349 w 793"/>
                    <a:gd name="T95" fmla="*/ 537 h 646"/>
                    <a:gd name="T96" fmla="*/ 289 w 793"/>
                    <a:gd name="T97" fmla="*/ 557 h 646"/>
                    <a:gd name="T98" fmla="*/ 269 w 793"/>
                    <a:gd name="T99" fmla="*/ 564 h 646"/>
                    <a:gd name="T100" fmla="*/ 205 w 793"/>
                    <a:gd name="T101" fmla="*/ 535 h 646"/>
                    <a:gd name="T102" fmla="*/ 156 w 793"/>
                    <a:gd name="T103" fmla="*/ 495 h 646"/>
                    <a:gd name="T104" fmla="*/ 111 w 793"/>
                    <a:gd name="T105" fmla="*/ 430 h 646"/>
                    <a:gd name="T106" fmla="*/ 62 w 793"/>
                    <a:gd name="T107" fmla="*/ 402 h 646"/>
                    <a:gd name="T108" fmla="*/ 22 w 793"/>
                    <a:gd name="T109" fmla="*/ 311 h 646"/>
                    <a:gd name="T110" fmla="*/ 49 w 793"/>
                    <a:gd name="T111" fmla="*/ 337 h 646"/>
                    <a:gd name="T112" fmla="*/ 82 w 793"/>
                    <a:gd name="T113" fmla="*/ 317 h 646"/>
                    <a:gd name="T114" fmla="*/ 102 w 793"/>
                    <a:gd name="T115" fmla="*/ 326 h 646"/>
                    <a:gd name="T116" fmla="*/ 122 w 793"/>
                    <a:gd name="T117" fmla="*/ 319 h 646"/>
                    <a:gd name="T118" fmla="*/ 144 w 793"/>
                    <a:gd name="T119" fmla="*/ 302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93" h="646">
                      <a:moveTo>
                        <a:pt x="452" y="0"/>
                      </a:moveTo>
                      <a:lnTo>
                        <a:pt x="454" y="2"/>
                      </a:lnTo>
                      <a:lnTo>
                        <a:pt x="458" y="2"/>
                      </a:lnTo>
                      <a:lnTo>
                        <a:pt x="461" y="4"/>
                      </a:lnTo>
                      <a:lnTo>
                        <a:pt x="465" y="4"/>
                      </a:lnTo>
                      <a:lnTo>
                        <a:pt x="467" y="4"/>
                      </a:lnTo>
                      <a:lnTo>
                        <a:pt x="470" y="2"/>
                      </a:lnTo>
                      <a:lnTo>
                        <a:pt x="474" y="4"/>
                      </a:lnTo>
                      <a:lnTo>
                        <a:pt x="476" y="4"/>
                      </a:lnTo>
                      <a:lnTo>
                        <a:pt x="483" y="6"/>
                      </a:lnTo>
                      <a:lnTo>
                        <a:pt x="485" y="4"/>
                      </a:lnTo>
                      <a:lnTo>
                        <a:pt x="487" y="4"/>
                      </a:lnTo>
                      <a:lnTo>
                        <a:pt x="487" y="8"/>
                      </a:lnTo>
                      <a:lnTo>
                        <a:pt x="485" y="8"/>
                      </a:lnTo>
                      <a:lnTo>
                        <a:pt x="483" y="8"/>
                      </a:lnTo>
                      <a:lnTo>
                        <a:pt x="481" y="6"/>
                      </a:lnTo>
                      <a:lnTo>
                        <a:pt x="479" y="6"/>
                      </a:lnTo>
                      <a:lnTo>
                        <a:pt x="474" y="8"/>
                      </a:lnTo>
                      <a:lnTo>
                        <a:pt x="476" y="13"/>
                      </a:lnTo>
                      <a:lnTo>
                        <a:pt x="479" y="13"/>
                      </a:lnTo>
                      <a:lnTo>
                        <a:pt x="481" y="15"/>
                      </a:lnTo>
                      <a:lnTo>
                        <a:pt x="485" y="15"/>
                      </a:lnTo>
                      <a:lnTo>
                        <a:pt x="485" y="13"/>
                      </a:lnTo>
                      <a:lnTo>
                        <a:pt x="490" y="13"/>
                      </a:lnTo>
                      <a:lnTo>
                        <a:pt x="492" y="15"/>
                      </a:lnTo>
                      <a:lnTo>
                        <a:pt x="490" y="17"/>
                      </a:lnTo>
                      <a:lnTo>
                        <a:pt x="492" y="20"/>
                      </a:lnTo>
                      <a:lnTo>
                        <a:pt x="499" y="20"/>
                      </a:lnTo>
                      <a:lnTo>
                        <a:pt x="501" y="20"/>
                      </a:lnTo>
                      <a:lnTo>
                        <a:pt x="501" y="22"/>
                      </a:lnTo>
                      <a:lnTo>
                        <a:pt x="501" y="26"/>
                      </a:lnTo>
                      <a:lnTo>
                        <a:pt x="503" y="28"/>
                      </a:lnTo>
                      <a:lnTo>
                        <a:pt x="503" y="33"/>
                      </a:lnTo>
                      <a:lnTo>
                        <a:pt x="510" y="33"/>
                      </a:lnTo>
                      <a:lnTo>
                        <a:pt x="510" y="28"/>
                      </a:lnTo>
                      <a:lnTo>
                        <a:pt x="512" y="26"/>
                      </a:lnTo>
                      <a:lnTo>
                        <a:pt x="516" y="20"/>
                      </a:lnTo>
                      <a:lnTo>
                        <a:pt x="521" y="24"/>
                      </a:lnTo>
                      <a:lnTo>
                        <a:pt x="532" y="26"/>
                      </a:lnTo>
                      <a:lnTo>
                        <a:pt x="536" y="26"/>
                      </a:lnTo>
                      <a:lnTo>
                        <a:pt x="536" y="33"/>
                      </a:lnTo>
                      <a:lnTo>
                        <a:pt x="543" y="40"/>
                      </a:lnTo>
                      <a:lnTo>
                        <a:pt x="554" y="42"/>
                      </a:lnTo>
                      <a:lnTo>
                        <a:pt x="561" y="40"/>
                      </a:lnTo>
                      <a:lnTo>
                        <a:pt x="565" y="42"/>
                      </a:lnTo>
                      <a:lnTo>
                        <a:pt x="570" y="46"/>
                      </a:lnTo>
                      <a:lnTo>
                        <a:pt x="579" y="40"/>
                      </a:lnTo>
                      <a:lnTo>
                        <a:pt x="579" y="37"/>
                      </a:lnTo>
                      <a:lnTo>
                        <a:pt x="574" y="37"/>
                      </a:lnTo>
                      <a:lnTo>
                        <a:pt x="574" y="35"/>
                      </a:lnTo>
                      <a:lnTo>
                        <a:pt x="579" y="33"/>
                      </a:lnTo>
                      <a:lnTo>
                        <a:pt x="579" y="28"/>
                      </a:lnTo>
                      <a:lnTo>
                        <a:pt x="583" y="24"/>
                      </a:lnTo>
                      <a:lnTo>
                        <a:pt x="583" y="26"/>
                      </a:lnTo>
                      <a:lnTo>
                        <a:pt x="588" y="26"/>
                      </a:lnTo>
                      <a:lnTo>
                        <a:pt x="592" y="22"/>
                      </a:lnTo>
                      <a:lnTo>
                        <a:pt x="594" y="22"/>
                      </a:lnTo>
                      <a:lnTo>
                        <a:pt x="597" y="31"/>
                      </a:lnTo>
                      <a:lnTo>
                        <a:pt x="592" y="35"/>
                      </a:lnTo>
                      <a:lnTo>
                        <a:pt x="597" y="37"/>
                      </a:lnTo>
                      <a:lnTo>
                        <a:pt x="599" y="40"/>
                      </a:lnTo>
                      <a:lnTo>
                        <a:pt x="606" y="42"/>
                      </a:lnTo>
                      <a:lnTo>
                        <a:pt x="608" y="42"/>
                      </a:lnTo>
                      <a:lnTo>
                        <a:pt x="610" y="40"/>
                      </a:lnTo>
                      <a:lnTo>
                        <a:pt x="614" y="40"/>
                      </a:lnTo>
                      <a:lnTo>
                        <a:pt x="610" y="44"/>
                      </a:lnTo>
                      <a:lnTo>
                        <a:pt x="608" y="44"/>
                      </a:lnTo>
                      <a:lnTo>
                        <a:pt x="606" y="48"/>
                      </a:lnTo>
                      <a:lnTo>
                        <a:pt x="601" y="48"/>
                      </a:lnTo>
                      <a:lnTo>
                        <a:pt x="601" y="53"/>
                      </a:lnTo>
                      <a:lnTo>
                        <a:pt x="597" y="55"/>
                      </a:lnTo>
                      <a:lnTo>
                        <a:pt x="594" y="57"/>
                      </a:lnTo>
                      <a:lnTo>
                        <a:pt x="597" y="60"/>
                      </a:lnTo>
                      <a:lnTo>
                        <a:pt x="594" y="60"/>
                      </a:lnTo>
                      <a:lnTo>
                        <a:pt x="592" y="66"/>
                      </a:lnTo>
                      <a:lnTo>
                        <a:pt x="597" y="71"/>
                      </a:lnTo>
                      <a:lnTo>
                        <a:pt x="597" y="73"/>
                      </a:lnTo>
                      <a:lnTo>
                        <a:pt x="599" y="73"/>
                      </a:lnTo>
                      <a:lnTo>
                        <a:pt x="606" y="75"/>
                      </a:lnTo>
                      <a:lnTo>
                        <a:pt x="608" y="77"/>
                      </a:lnTo>
                      <a:lnTo>
                        <a:pt x="608" y="75"/>
                      </a:lnTo>
                      <a:lnTo>
                        <a:pt x="612" y="77"/>
                      </a:lnTo>
                      <a:lnTo>
                        <a:pt x="610" y="84"/>
                      </a:lnTo>
                      <a:lnTo>
                        <a:pt x="617" y="91"/>
                      </a:lnTo>
                      <a:lnTo>
                        <a:pt x="619" y="88"/>
                      </a:lnTo>
                      <a:lnTo>
                        <a:pt x="621" y="88"/>
                      </a:lnTo>
                      <a:lnTo>
                        <a:pt x="628" y="82"/>
                      </a:lnTo>
                      <a:lnTo>
                        <a:pt x="628" y="75"/>
                      </a:lnTo>
                      <a:lnTo>
                        <a:pt x="632" y="75"/>
                      </a:lnTo>
                      <a:lnTo>
                        <a:pt x="634" y="73"/>
                      </a:lnTo>
                      <a:lnTo>
                        <a:pt x="632" y="80"/>
                      </a:lnTo>
                      <a:lnTo>
                        <a:pt x="637" y="82"/>
                      </a:lnTo>
                      <a:lnTo>
                        <a:pt x="639" y="84"/>
                      </a:lnTo>
                      <a:lnTo>
                        <a:pt x="639" y="93"/>
                      </a:lnTo>
                      <a:lnTo>
                        <a:pt x="641" y="95"/>
                      </a:lnTo>
                      <a:lnTo>
                        <a:pt x="641" y="102"/>
                      </a:lnTo>
                      <a:lnTo>
                        <a:pt x="639" y="104"/>
                      </a:lnTo>
                      <a:lnTo>
                        <a:pt x="637" y="104"/>
                      </a:lnTo>
                      <a:lnTo>
                        <a:pt x="632" y="111"/>
                      </a:lnTo>
                      <a:lnTo>
                        <a:pt x="634" y="117"/>
                      </a:lnTo>
                      <a:lnTo>
                        <a:pt x="632" y="122"/>
                      </a:lnTo>
                      <a:lnTo>
                        <a:pt x="634" y="126"/>
                      </a:lnTo>
                      <a:lnTo>
                        <a:pt x="637" y="124"/>
                      </a:lnTo>
                      <a:lnTo>
                        <a:pt x="637" y="122"/>
                      </a:lnTo>
                      <a:lnTo>
                        <a:pt x="641" y="124"/>
                      </a:lnTo>
                      <a:lnTo>
                        <a:pt x="643" y="126"/>
                      </a:lnTo>
                      <a:lnTo>
                        <a:pt x="646" y="126"/>
                      </a:lnTo>
                      <a:lnTo>
                        <a:pt x="650" y="133"/>
                      </a:lnTo>
                      <a:lnTo>
                        <a:pt x="652" y="135"/>
                      </a:lnTo>
                      <a:lnTo>
                        <a:pt x="655" y="140"/>
                      </a:lnTo>
                      <a:lnTo>
                        <a:pt x="652" y="142"/>
                      </a:lnTo>
                      <a:lnTo>
                        <a:pt x="655" y="142"/>
                      </a:lnTo>
                      <a:lnTo>
                        <a:pt x="652" y="144"/>
                      </a:lnTo>
                      <a:lnTo>
                        <a:pt x="655" y="146"/>
                      </a:lnTo>
                      <a:lnTo>
                        <a:pt x="657" y="146"/>
                      </a:lnTo>
                      <a:lnTo>
                        <a:pt x="663" y="142"/>
                      </a:lnTo>
                      <a:lnTo>
                        <a:pt x="668" y="142"/>
                      </a:lnTo>
                      <a:lnTo>
                        <a:pt x="675" y="146"/>
                      </a:lnTo>
                      <a:lnTo>
                        <a:pt x="672" y="148"/>
                      </a:lnTo>
                      <a:lnTo>
                        <a:pt x="675" y="151"/>
                      </a:lnTo>
                      <a:lnTo>
                        <a:pt x="672" y="157"/>
                      </a:lnTo>
                      <a:lnTo>
                        <a:pt x="672" y="159"/>
                      </a:lnTo>
                      <a:lnTo>
                        <a:pt x="675" y="162"/>
                      </a:lnTo>
                      <a:lnTo>
                        <a:pt x="672" y="164"/>
                      </a:lnTo>
                      <a:lnTo>
                        <a:pt x="670" y="171"/>
                      </a:lnTo>
                      <a:lnTo>
                        <a:pt x="675" y="171"/>
                      </a:lnTo>
                      <a:lnTo>
                        <a:pt x="679" y="168"/>
                      </a:lnTo>
                      <a:lnTo>
                        <a:pt x="681" y="171"/>
                      </a:lnTo>
                      <a:lnTo>
                        <a:pt x="683" y="175"/>
                      </a:lnTo>
                      <a:lnTo>
                        <a:pt x="690" y="168"/>
                      </a:lnTo>
                      <a:lnTo>
                        <a:pt x="692" y="173"/>
                      </a:lnTo>
                      <a:lnTo>
                        <a:pt x="699" y="171"/>
                      </a:lnTo>
                      <a:lnTo>
                        <a:pt x="699" y="173"/>
                      </a:lnTo>
                      <a:lnTo>
                        <a:pt x="708" y="184"/>
                      </a:lnTo>
                      <a:lnTo>
                        <a:pt x="708" y="186"/>
                      </a:lnTo>
                      <a:lnTo>
                        <a:pt x="715" y="186"/>
                      </a:lnTo>
                      <a:lnTo>
                        <a:pt x="717" y="182"/>
                      </a:lnTo>
                      <a:lnTo>
                        <a:pt x="719" y="179"/>
                      </a:lnTo>
                      <a:lnTo>
                        <a:pt x="721" y="182"/>
                      </a:lnTo>
                      <a:lnTo>
                        <a:pt x="721" y="186"/>
                      </a:lnTo>
                      <a:lnTo>
                        <a:pt x="728" y="186"/>
                      </a:lnTo>
                      <a:lnTo>
                        <a:pt x="728" y="191"/>
                      </a:lnTo>
                      <a:lnTo>
                        <a:pt x="730" y="191"/>
                      </a:lnTo>
                      <a:lnTo>
                        <a:pt x="730" y="193"/>
                      </a:lnTo>
                      <a:lnTo>
                        <a:pt x="739" y="193"/>
                      </a:lnTo>
                      <a:lnTo>
                        <a:pt x="739" y="195"/>
                      </a:lnTo>
                      <a:lnTo>
                        <a:pt x="744" y="197"/>
                      </a:lnTo>
                      <a:lnTo>
                        <a:pt x="744" y="202"/>
                      </a:lnTo>
                      <a:lnTo>
                        <a:pt x="741" y="206"/>
                      </a:lnTo>
                      <a:lnTo>
                        <a:pt x="741" y="208"/>
                      </a:lnTo>
                      <a:lnTo>
                        <a:pt x="744" y="211"/>
                      </a:lnTo>
                      <a:lnTo>
                        <a:pt x="746" y="213"/>
                      </a:lnTo>
                      <a:lnTo>
                        <a:pt x="750" y="213"/>
                      </a:lnTo>
                      <a:lnTo>
                        <a:pt x="753" y="206"/>
                      </a:lnTo>
                      <a:lnTo>
                        <a:pt x="757" y="208"/>
                      </a:lnTo>
                      <a:lnTo>
                        <a:pt x="759" y="208"/>
                      </a:lnTo>
                      <a:lnTo>
                        <a:pt x="761" y="211"/>
                      </a:lnTo>
                      <a:lnTo>
                        <a:pt x="764" y="217"/>
                      </a:lnTo>
                      <a:lnTo>
                        <a:pt x="764" y="222"/>
                      </a:lnTo>
                      <a:lnTo>
                        <a:pt x="768" y="224"/>
                      </a:lnTo>
                      <a:lnTo>
                        <a:pt x="770" y="228"/>
                      </a:lnTo>
                      <a:lnTo>
                        <a:pt x="773" y="231"/>
                      </a:lnTo>
                      <a:lnTo>
                        <a:pt x="777" y="237"/>
                      </a:lnTo>
                      <a:lnTo>
                        <a:pt x="775" y="237"/>
                      </a:lnTo>
                      <a:lnTo>
                        <a:pt x="773" y="239"/>
                      </a:lnTo>
                      <a:lnTo>
                        <a:pt x="775" y="244"/>
                      </a:lnTo>
                      <a:lnTo>
                        <a:pt x="781" y="248"/>
                      </a:lnTo>
                      <a:lnTo>
                        <a:pt x="784" y="246"/>
                      </a:lnTo>
                      <a:lnTo>
                        <a:pt x="788" y="246"/>
                      </a:lnTo>
                      <a:lnTo>
                        <a:pt x="790" y="246"/>
                      </a:lnTo>
                      <a:lnTo>
                        <a:pt x="793" y="255"/>
                      </a:lnTo>
                      <a:lnTo>
                        <a:pt x="790" y="262"/>
                      </a:lnTo>
                      <a:lnTo>
                        <a:pt x="786" y="262"/>
                      </a:lnTo>
                      <a:lnTo>
                        <a:pt x="786" y="266"/>
                      </a:lnTo>
                      <a:lnTo>
                        <a:pt x="781" y="273"/>
                      </a:lnTo>
                      <a:lnTo>
                        <a:pt x="777" y="286"/>
                      </a:lnTo>
                      <a:lnTo>
                        <a:pt x="770" y="286"/>
                      </a:lnTo>
                      <a:lnTo>
                        <a:pt x="768" y="286"/>
                      </a:lnTo>
                      <a:lnTo>
                        <a:pt x="761" y="286"/>
                      </a:lnTo>
                      <a:lnTo>
                        <a:pt x="759" y="286"/>
                      </a:lnTo>
                      <a:lnTo>
                        <a:pt x="759" y="288"/>
                      </a:lnTo>
                      <a:lnTo>
                        <a:pt x="757" y="291"/>
                      </a:lnTo>
                      <a:lnTo>
                        <a:pt x="755" y="297"/>
                      </a:lnTo>
                      <a:lnTo>
                        <a:pt x="750" y="297"/>
                      </a:lnTo>
                      <a:lnTo>
                        <a:pt x="746" y="302"/>
                      </a:lnTo>
                      <a:lnTo>
                        <a:pt x="746" y="304"/>
                      </a:lnTo>
                      <a:lnTo>
                        <a:pt x="744" y="304"/>
                      </a:lnTo>
                      <a:lnTo>
                        <a:pt x="741" y="299"/>
                      </a:lnTo>
                      <a:lnTo>
                        <a:pt x="739" y="299"/>
                      </a:lnTo>
                      <a:lnTo>
                        <a:pt x="735" y="299"/>
                      </a:lnTo>
                      <a:lnTo>
                        <a:pt x="730" y="299"/>
                      </a:lnTo>
                      <a:lnTo>
                        <a:pt x="728" y="306"/>
                      </a:lnTo>
                      <a:lnTo>
                        <a:pt x="732" y="304"/>
                      </a:lnTo>
                      <a:lnTo>
                        <a:pt x="735" y="304"/>
                      </a:lnTo>
                      <a:lnTo>
                        <a:pt x="737" y="308"/>
                      </a:lnTo>
                      <a:lnTo>
                        <a:pt x="735" y="308"/>
                      </a:lnTo>
                      <a:lnTo>
                        <a:pt x="735" y="311"/>
                      </a:lnTo>
                      <a:lnTo>
                        <a:pt x="739" y="311"/>
                      </a:lnTo>
                      <a:lnTo>
                        <a:pt x="739" y="315"/>
                      </a:lnTo>
                      <a:lnTo>
                        <a:pt x="741" y="317"/>
                      </a:lnTo>
                      <a:lnTo>
                        <a:pt x="744" y="313"/>
                      </a:lnTo>
                      <a:lnTo>
                        <a:pt x="746" y="313"/>
                      </a:lnTo>
                      <a:lnTo>
                        <a:pt x="746" y="315"/>
                      </a:lnTo>
                      <a:lnTo>
                        <a:pt x="750" y="313"/>
                      </a:lnTo>
                      <a:lnTo>
                        <a:pt x="750" y="311"/>
                      </a:lnTo>
                      <a:lnTo>
                        <a:pt x="750" y="308"/>
                      </a:lnTo>
                      <a:lnTo>
                        <a:pt x="753" y="311"/>
                      </a:lnTo>
                      <a:lnTo>
                        <a:pt x="753" y="315"/>
                      </a:lnTo>
                      <a:lnTo>
                        <a:pt x="755" y="315"/>
                      </a:lnTo>
                      <a:lnTo>
                        <a:pt x="759" y="315"/>
                      </a:lnTo>
                      <a:lnTo>
                        <a:pt x="761" y="319"/>
                      </a:lnTo>
                      <a:lnTo>
                        <a:pt x="766" y="322"/>
                      </a:lnTo>
                      <a:lnTo>
                        <a:pt x="759" y="319"/>
                      </a:lnTo>
                      <a:lnTo>
                        <a:pt x="759" y="322"/>
                      </a:lnTo>
                      <a:lnTo>
                        <a:pt x="759" y="324"/>
                      </a:lnTo>
                      <a:lnTo>
                        <a:pt x="755" y="324"/>
                      </a:lnTo>
                      <a:lnTo>
                        <a:pt x="757" y="326"/>
                      </a:lnTo>
                      <a:lnTo>
                        <a:pt x="753" y="324"/>
                      </a:lnTo>
                      <a:lnTo>
                        <a:pt x="753" y="328"/>
                      </a:lnTo>
                      <a:lnTo>
                        <a:pt x="750" y="328"/>
                      </a:lnTo>
                      <a:lnTo>
                        <a:pt x="750" y="330"/>
                      </a:lnTo>
                      <a:lnTo>
                        <a:pt x="744" y="330"/>
                      </a:lnTo>
                      <a:lnTo>
                        <a:pt x="741" y="326"/>
                      </a:lnTo>
                      <a:lnTo>
                        <a:pt x="739" y="326"/>
                      </a:lnTo>
                      <a:lnTo>
                        <a:pt x="739" y="324"/>
                      </a:lnTo>
                      <a:lnTo>
                        <a:pt x="735" y="326"/>
                      </a:lnTo>
                      <a:lnTo>
                        <a:pt x="735" y="328"/>
                      </a:lnTo>
                      <a:lnTo>
                        <a:pt x="732" y="333"/>
                      </a:lnTo>
                      <a:lnTo>
                        <a:pt x="732" y="337"/>
                      </a:lnTo>
                      <a:lnTo>
                        <a:pt x="737" y="342"/>
                      </a:lnTo>
                      <a:lnTo>
                        <a:pt x="735" y="344"/>
                      </a:lnTo>
                      <a:lnTo>
                        <a:pt x="735" y="346"/>
                      </a:lnTo>
                      <a:lnTo>
                        <a:pt x="741" y="346"/>
                      </a:lnTo>
                      <a:lnTo>
                        <a:pt x="741" y="353"/>
                      </a:lnTo>
                      <a:lnTo>
                        <a:pt x="744" y="355"/>
                      </a:lnTo>
                      <a:lnTo>
                        <a:pt x="741" y="357"/>
                      </a:lnTo>
                      <a:lnTo>
                        <a:pt x="741" y="364"/>
                      </a:lnTo>
                      <a:lnTo>
                        <a:pt x="746" y="362"/>
                      </a:lnTo>
                      <a:lnTo>
                        <a:pt x="748" y="362"/>
                      </a:lnTo>
                      <a:lnTo>
                        <a:pt x="750" y="364"/>
                      </a:lnTo>
                      <a:lnTo>
                        <a:pt x="748" y="366"/>
                      </a:lnTo>
                      <a:lnTo>
                        <a:pt x="746" y="368"/>
                      </a:lnTo>
                      <a:lnTo>
                        <a:pt x="744" y="368"/>
                      </a:lnTo>
                      <a:lnTo>
                        <a:pt x="744" y="370"/>
                      </a:lnTo>
                      <a:lnTo>
                        <a:pt x="737" y="375"/>
                      </a:lnTo>
                      <a:lnTo>
                        <a:pt x="739" y="377"/>
                      </a:lnTo>
                      <a:lnTo>
                        <a:pt x="746" y="379"/>
                      </a:lnTo>
                      <a:lnTo>
                        <a:pt x="744" y="382"/>
                      </a:lnTo>
                      <a:lnTo>
                        <a:pt x="744" y="384"/>
                      </a:lnTo>
                      <a:lnTo>
                        <a:pt x="730" y="388"/>
                      </a:lnTo>
                      <a:lnTo>
                        <a:pt x="715" y="397"/>
                      </a:lnTo>
                      <a:lnTo>
                        <a:pt x="708" y="397"/>
                      </a:lnTo>
                      <a:lnTo>
                        <a:pt x="706" y="399"/>
                      </a:lnTo>
                      <a:lnTo>
                        <a:pt x="701" y="399"/>
                      </a:lnTo>
                      <a:lnTo>
                        <a:pt x="697" y="402"/>
                      </a:lnTo>
                      <a:lnTo>
                        <a:pt x="697" y="404"/>
                      </a:lnTo>
                      <a:lnTo>
                        <a:pt x="699" y="404"/>
                      </a:lnTo>
                      <a:lnTo>
                        <a:pt x="699" y="406"/>
                      </a:lnTo>
                      <a:lnTo>
                        <a:pt x="701" y="406"/>
                      </a:lnTo>
                      <a:lnTo>
                        <a:pt x="701" y="408"/>
                      </a:lnTo>
                      <a:lnTo>
                        <a:pt x="701" y="410"/>
                      </a:lnTo>
                      <a:lnTo>
                        <a:pt x="699" y="410"/>
                      </a:lnTo>
                      <a:lnTo>
                        <a:pt x="708" y="419"/>
                      </a:lnTo>
                      <a:lnTo>
                        <a:pt x="708" y="424"/>
                      </a:lnTo>
                      <a:lnTo>
                        <a:pt x="708" y="428"/>
                      </a:lnTo>
                      <a:lnTo>
                        <a:pt x="706" y="428"/>
                      </a:lnTo>
                      <a:lnTo>
                        <a:pt x="704" y="428"/>
                      </a:lnTo>
                      <a:lnTo>
                        <a:pt x="701" y="428"/>
                      </a:lnTo>
                      <a:lnTo>
                        <a:pt x="699" y="428"/>
                      </a:lnTo>
                      <a:lnTo>
                        <a:pt x="692" y="430"/>
                      </a:lnTo>
                      <a:lnTo>
                        <a:pt x="697" y="433"/>
                      </a:lnTo>
                      <a:lnTo>
                        <a:pt x="699" y="435"/>
                      </a:lnTo>
                      <a:lnTo>
                        <a:pt x="701" y="446"/>
                      </a:lnTo>
                      <a:lnTo>
                        <a:pt x="704" y="448"/>
                      </a:lnTo>
                      <a:lnTo>
                        <a:pt x="706" y="446"/>
                      </a:lnTo>
                      <a:lnTo>
                        <a:pt x="710" y="446"/>
                      </a:lnTo>
                      <a:lnTo>
                        <a:pt x="715" y="446"/>
                      </a:lnTo>
                      <a:lnTo>
                        <a:pt x="717" y="446"/>
                      </a:lnTo>
                      <a:lnTo>
                        <a:pt x="719" y="444"/>
                      </a:lnTo>
                      <a:lnTo>
                        <a:pt x="721" y="446"/>
                      </a:lnTo>
                      <a:lnTo>
                        <a:pt x="721" y="442"/>
                      </a:lnTo>
                      <a:lnTo>
                        <a:pt x="724" y="442"/>
                      </a:lnTo>
                      <a:lnTo>
                        <a:pt x="728" y="442"/>
                      </a:lnTo>
                      <a:lnTo>
                        <a:pt x="730" y="442"/>
                      </a:lnTo>
                      <a:lnTo>
                        <a:pt x="735" y="439"/>
                      </a:lnTo>
                      <a:lnTo>
                        <a:pt x="744" y="439"/>
                      </a:lnTo>
                      <a:lnTo>
                        <a:pt x="744" y="442"/>
                      </a:lnTo>
                      <a:lnTo>
                        <a:pt x="750" y="439"/>
                      </a:lnTo>
                      <a:lnTo>
                        <a:pt x="753" y="444"/>
                      </a:lnTo>
                      <a:lnTo>
                        <a:pt x="757" y="442"/>
                      </a:lnTo>
                      <a:lnTo>
                        <a:pt x="759" y="444"/>
                      </a:lnTo>
                      <a:lnTo>
                        <a:pt x="761" y="444"/>
                      </a:lnTo>
                      <a:lnTo>
                        <a:pt x="764" y="439"/>
                      </a:lnTo>
                      <a:lnTo>
                        <a:pt x="768" y="439"/>
                      </a:lnTo>
                      <a:lnTo>
                        <a:pt x="768" y="442"/>
                      </a:lnTo>
                      <a:lnTo>
                        <a:pt x="770" y="442"/>
                      </a:lnTo>
                      <a:lnTo>
                        <a:pt x="770" y="448"/>
                      </a:lnTo>
                      <a:lnTo>
                        <a:pt x="768" y="450"/>
                      </a:lnTo>
                      <a:lnTo>
                        <a:pt x="761" y="453"/>
                      </a:lnTo>
                      <a:lnTo>
                        <a:pt x="759" y="453"/>
                      </a:lnTo>
                      <a:lnTo>
                        <a:pt x="757" y="450"/>
                      </a:lnTo>
                      <a:lnTo>
                        <a:pt x="755" y="453"/>
                      </a:lnTo>
                      <a:lnTo>
                        <a:pt x="755" y="455"/>
                      </a:lnTo>
                      <a:lnTo>
                        <a:pt x="750" y="453"/>
                      </a:lnTo>
                      <a:lnTo>
                        <a:pt x="746" y="455"/>
                      </a:lnTo>
                      <a:lnTo>
                        <a:pt x="741" y="453"/>
                      </a:lnTo>
                      <a:lnTo>
                        <a:pt x="741" y="455"/>
                      </a:lnTo>
                      <a:lnTo>
                        <a:pt x="739" y="455"/>
                      </a:lnTo>
                      <a:lnTo>
                        <a:pt x="735" y="455"/>
                      </a:lnTo>
                      <a:lnTo>
                        <a:pt x="732" y="450"/>
                      </a:lnTo>
                      <a:lnTo>
                        <a:pt x="730" y="459"/>
                      </a:lnTo>
                      <a:lnTo>
                        <a:pt x="726" y="459"/>
                      </a:lnTo>
                      <a:lnTo>
                        <a:pt x="719" y="464"/>
                      </a:lnTo>
                      <a:lnTo>
                        <a:pt x="717" y="462"/>
                      </a:lnTo>
                      <a:lnTo>
                        <a:pt x="717" y="470"/>
                      </a:lnTo>
                      <a:lnTo>
                        <a:pt x="717" y="477"/>
                      </a:lnTo>
                      <a:lnTo>
                        <a:pt x="708" y="482"/>
                      </a:lnTo>
                      <a:lnTo>
                        <a:pt x="699" y="482"/>
                      </a:lnTo>
                      <a:lnTo>
                        <a:pt x="699" y="486"/>
                      </a:lnTo>
                      <a:lnTo>
                        <a:pt x="697" y="488"/>
                      </a:lnTo>
                      <a:lnTo>
                        <a:pt x="697" y="490"/>
                      </a:lnTo>
                      <a:lnTo>
                        <a:pt x="697" y="493"/>
                      </a:lnTo>
                      <a:lnTo>
                        <a:pt x="699" y="493"/>
                      </a:lnTo>
                      <a:lnTo>
                        <a:pt x="699" y="495"/>
                      </a:lnTo>
                      <a:lnTo>
                        <a:pt x="695" y="493"/>
                      </a:lnTo>
                      <a:lnTo>
                        <a:pt x="692" y="497"/>
                      </a:lnTo>
                      <a:lnTo>
                        <a:pt x="686" y="495"/>
                      </a:lnTo>
                      <a:lnTo>
                        <a:pt x="688" y="497"/>
                      </a:lnTo>
                      <a:lnTo>
                        <a:pt x="686" y="499"/>
                      </a:lnTo>
                      <a:lnTo>
                        <a:pt x="683" y="499"/>
                      </a:lnTo>
                      <a:lnTo>
                        <a:pt x="683" y="497"/>
                      </a:lnTo>
                      <a:lnTo>
                        <a:pt x="677" y="497"/>
                      </a:lnTo>
                      <a:lnTo>
                        <a:pt x="672" y="501"/>
                      </a:lnTo>
                      <a:lnTo>
                        <a:pt x="672" y="497"/>
                      </a:lnTo>
                      <a:lnTo>
                        <a:pt x="670" y="497"/>
                      </a:lnTo>
                      <a:lnTo>
                        <a:pt x="668" y="495"/>
                      </a:lnTo>
                      <a:lnTo>
                        <a:pt x="666" y="495"/>
                      </a:lnTo>
                      <a:lnTo>
                        <a:pt x="666" y="497"/>
                      </a:lnTo>
                      <a:lnTo>
                        <a:pt x="668" y="497"/>
                      </a:lnTo>
                      <a:lnTo>
                        <a:pt x="670" y="499"/>
                      </a:lnTo>
                      <a:lnTo>
                        <a:pt x="670" y="501"/>
                      </a:lnTo>
                      <a:lnTo>
                        <a:pt x="675" y="501"/>
                      </a:lnTo>
                      <a:lnTo>
                        <a:pt x="675" y="504"/>
                      </a:lnTo>
                      <a:lnTo>
                        <a:pt x="679" y="506"/>
                      </a:lnTo>
                      <a:lnTo>
                        <a:pt x="681" y="501"/>
                      </a:lnTo>
                      <a:lnTo>
                        <a:pt x="683" y="504"/>
                      </a:lnTo>
                      <a:lnTo>
                        <a:pt x="686" y="506"/>
                      </a:lnTo>
                      <a:lnTo>
                        <a:pt x="688" y="504"/>
                      </a:lnTo>
                      <a:lnTo>
                        <a:pt x="686" y="506"/>
                      </a:lnTo>
                      <a:lnTo>
                        <a:pt x="686" y="513"/>
                      </a:lnTo>
                      <a:lnTo>
                        <a:pt x="688" y="515"/>
                      </a:lnTo>
                      <a:lnTo>
                        <a:pt x="690" y="515"/>
                      </a:lnTo>
                      <a:lnTo>
                        <a:pt x="692" y="515"/>
                      </a:lnTo>
                      <a:lnTo>
                        <a:pt x="690" y="517"/>
                      </a:lnTo>
                      <a:lnTo>
                        <a:pt x="692" y="517"/>
                      </a:lnTo>
                      <a:lnTo>
                        <a:pt x="697" y="517"/>
                      </a:lnTo>
                      <a:lnTo>
                        <a:pt x="697" y="519"/>
                      </a:lnTo>
                      <a:lnTo>
                        <a:pt x="701" y="519"/>
                      </a:lnTo>
                      <a:lnTo>
                        <a:pt x="706" y="521"/>
                      </a:lnTo>
                      <a:lnTo>
                        <a:pt x="710" y="521"/>
                      </a:lnTo>
                      <a:lnTo>
                        <a:pt x="712" y="524"/>
                      </a:lnTo>
                      <a:lnTo>
                        <a:pt x="710" y="526"/>
                      </a:lnTo>
                      <a:lnTo>
                        <a:pt x="708" y="528"/>
                      </a:lnTo>
                      <a:lnTo>
                        <a:pt x="712" y="535"/>
                      </a:lnTo>
                      <a:lnTo>
                        <a:pt x="715" y="541"/>
                      </a:lnTo>
                      <a:lnTo>
                        <a:pt x="715" y="553"/>
                      </a:lnTo>
                      <a:lnTo>
                        <a:pt x="717" y="553"/>
                      </a:lnTo>
                      <a:lnTo>
                        <a:pt x="717" y="557"/>
                      </a:lnTo>
                      <a:lnTo>
                        <a:pt x="712" y="559"/>
                      </a:lnTo>
                      <a:lnTo>
                        <a:pt x="708" y="557"/>
                      </a:lnTo>
                      <a:lnTo>
                        <a:pt x="704" y="564"/>
                      </a:lnTo>
                      <a:lnTo>
                        <a:pt x="701" y="561"/>
                      </a:lnTo>
                      <a:lnTo>
                        <a:pt x="699" y="564"/>
                      </a:lnTo>
                      <a:lnTo>
                        <a:pt x="699" y="566"/>
                      </a:lnTo>
                      <a:lnTo>
                        <a:pt x="701" y="566"/>
                      </a:lnTo>
                      <a:lnTo>
                        <a:pt x="701" y="573"/>
                      </a:lnTo>
                      <a:lnTo>
                        <a:pt x="701" y="575"/>
                      </a:lnTo>
                      <a:lnTo>
                        <a:pt x="695" y="577"/>
                      </a:lnTo>
                      <a:lnTo>
                        <a:pt x="692" y="577"/>
                      </a:lnTo>
                      <a:lnTo>
                        <a:pt x="688" y="581"/>
                      </a:lnTo>
                      <a:lnTo>
                        <a:pt x="681" y="579"/>
                      </a:lnTo>
                      <a:lnTo>
                        <a:pt x="677" y="581"/>
                      </a:lnTo>
                      <a:lnTo>
                        <a:pt x="672" y="579"/>
                      </a:lnTo>
                      <a:lnTo>
                        <a:pt x="670" y="573"/>
                      </a:lnTo>
                      <a:lnTo>
                        <a:pt x="668" y="570"/>
                      </a:lnTo>
                      <a:lnTo>
                        <a:pt x="663" y="568"/>
                      </a:lnTo>
                      <a:lnTo>
                        <a:pt x="661" y="570"/>
                      </a:lnTo>
                      <a:lnTo>
                        <a:pt x="657" y="566"/>
                      </a:lnTo>
                      <a:lnTo>
                        <a:pt x="655" y="566"/>
                      </a:lnTo>
                      <a:lnTo>
                        <a:pt x="652" y="568"/>
                      </a:lnTo>
                      <a:lnTo>
                        <a:pt x="650" y="566"/>
                      </a:lnTo>
                      <a:lnTo>
                        <a:pt x="652" y="564"/>
                      </a:lnTo>
                      <a:lnTo>
                        <a:pt x="650" y="559"/>
                      </a:lnTo>
                      <a:lnTo>
                        <a:pt x="648" y="559"/>
                      </a:lnTo>
                      <a:lnTo>
                        <a:pt x="646" y="561"/>
                      </a:lnTo>
                      <a:lnTo>
                        <a:pt x="643" y="561"/>
                      </a:lnTo>
                      <a:lnTo>
                        <a:pt x="646" y="564"/>
                      </a:lnTo>
                      <a:lnTo>
                        <a:pt x="643" y="568"/>
                      </a:lnTo>
                      <a:lnTo>
                        <a:pt x="639" y="568"/>
                      </a:lnTo>
                      <a:lnTo>
                        <a:pt x="639" y="570"/>
                      </a:lnTo>
                      <a:lnTo>
                        <a:pt x="641" y="573"/>
                      </a:lnTo>
                      <a:lnTo>
                        <a:pt x="643" y="577"/>
                      </a:lnTo>
                      <a:lnTo>
                        <a:pt x="650" y="579"/>
                      </a:lnTo>
                      <a:lnTo>
                        <a:pt x="650" y="584"/>
                      </a:lnTo>
                      <a:lnTo>
                        <a:pt x="652" y="586"/>
                      </a:lnTo>
                      <a:lnTo>
                        <a:pt x="648" y="588"/>
                      </a:lnTo>
                      <a:lnTo>
                        <a:pt x="648" y="593"/>
                      </a:lnTo>
                      <a:lnTo>
                        <a:pt x="646" y="595"/>
                      </a:lnTo>
                      <a:lnTo>
                        <a:pt x="641" y="604"/>
                      </a:lnTo>
                      <a:lnTo>
                        <a:pt x="637" y="606"/>
                      </a:lnTo>
                      <a:lnTo>
                        <a:pt x="637" y="608"/>
                      </a:lnTo>
                      <a:lnTo>
                        <a:pt x="639" y="608"/>
                      </a:lnTo>
                      <a:lnTo>
                        <a:pt x="641" y="613"/>
                      </a:lnTo>
                      <a:lnTo>
                        <a:pt x="643" y="621"/>
                      </a:lnTo>
                      <a:lnTo>
                        <a:pt x="641" y="624"/>
                      </a:lnTo>
                      <a:lnTo>
                        <a:pt x="641" y="626"/>
                      </a:lnTo>
                      <a:lnTo>
                        <a:pt x="641" y="633"/>
                      </a:lnTo>
                      <a:lnTo>
                        <a:pt x="639" y="635"/>
                      </a:lnTo>
                      <a:lnTo>
                        <a:pt x="637" y="633"/>
                      </a:lnTo>
                      <a:lnTo>
                        <a:pt x="634" y="633"/>
                      </a:lnTo>
                      <a:lnTo>
                        <a:pt x="634" y="635"/>
                      </a:lnTo>
                      <a:lnTo>
                        <a:pt x="632" y="633"/>
                      </a:lnTo>
                      <a:lnTo>
                        <a:pt x="630" y="635"/>
                      </a:lnTo>
                      <a:lnTo>
                        <a:pt x="626" y="633"/>
                      </a:lnTo>
                      <a:lnTo>
                        <a:pt x="623" y="635"/>
                      </a:lnTo>
                      <a:lnTo>
                        <a:pt x="623" y="639"/>
                      </a:lnTo>
                      <a:lnTo>
                        <a:pt x="619" y="641"/>
                      </a:lnTo>
                      <a:lnTo>
                        <a:pt x="617" y="644"/>
                      </a:lnTo>
                      <a:lnTo>
                        <a:pt x="614" y="644"/>
                      </a:lnTo>
                      <a:lnTo>
                        <a:pt x="614" y="641"/>
                      </a:lnTo>
                      <a:lnTo>
                        <a:pt x="612" y="646"/>
                      </a:lnTo>
                      <a:lnTo>
                        <a:pt x="610" y="644"/>
                      </a:lnTo>
                      <a:lnTo>
                        <a:pt x="608" y="639"/>
                      </a:lnTo>
                      <a:lnTo>
                        <a:pt x="612" y="637"/>
                      </a:lnTo>
                      <a:lnTo>
                        <a:pt x="612" y="635"/>
                      </a:lnTo>
                      <a:lnTo>
                        <a:pt x="610" y="635"/>
                      </a:lnTo>
                      <a:lnTo>
                        <a:pt x="606" y="633"/>
                      </a:lnTo>
                      <a:lnTo>
                        <a:pt x="601" y="633"/>
                      </a:lnTo>
                      <a:lnTo>
                        <a:pt x="603" y="637"/>
                      </a:lnTo>
                      <a:lnTo>
                        <a:pt x="599" y="637"/>
                      </a:lnTo>
                      <a:lnTo>
                        <a:pt x="599" y="639"/>
                      </a:lnTo>
                      <a:lnTo>
                        <a:pt x="597" y="639"/>
                      </a:lnTo>
                      <a:lnTo>
                        <a:pt x="594" y="637"/>
                      </a:lnTo>
                      <a:lnTo>
                        <a:pt x="592" y="639"/>
                      </a:lnTo>
                      <a:lnTo>
                        <a:pt x="590" y="639"/>
                      </a:lnTo>
                      <a:lnTo>
                        <a:pt x="592" y="635"/>
                      </a:lnTo>
                      <a:lnTo>
                        <a:pt x="590" y="633"/>
                      </a:lnTo>
                      <a:lnTo>
                        <a:pt x="592" y="630"/>
                      </a:lnTo>
                      <a:lnTo>
                        <a:pt x="597" y="628"/>
                      </a:lnTo>
                      <a:lnTo>
                        <a:pt x="601" y="626"/>
                      </a:lnTo>
                      <a:lnTo>
                        <a:pt x="601" y="621"/>
                      </a:lnTo>
                      <a:lnTo>
                        <a:pt x="603" y="621"/>
                      </a:lnTo>
                      <a:lnTo>
                        <a:pt x="606" y="621"/>
                      </a:lnTo>
                      <a:lnTo>
                        <a:pt x="606" y="617"/>
                      </a:lnTo>
                      <a:lnTo>
                        <a:pt x="603" y="617"/>
                      </a:lnTo>
                      <a:lnTo>
                        <a:pt x="601" y="617"/>
                      </a:lnTo>
                      <a:lnTo>
                        <a:pt x="599" y="619"/>
                      </a:lnTo>
                      <a:lnTo>
                        <a:pt x="597" y="619"/>
                      </a:lnTo>
                      <a:lnTo>
                        <a:pt x="599" y="615"/>
                      </a:lnTo>
                      <a:lnTo>
                        <a:pt x="597" y="610"/>
                      </a:lnTo>
                      <a:lnTo>
                        <a:pt x="594" y="615"/>
                      </a:lnTo>
                      <a:lnTo>
                        <a:pt x="588" y="617"/>
                      </a:lnTo>
                      <a:lnTo>
                        <a:pt x="588" y="621"/>
                      </a:lnTo>
                      <a:lnTo>
                        <a:pt x="583" y="619"/>
                      </a:lnTo>
                      <a:lnTo>
                        <a:pt x="583" y="617"/>
                      </a:lnTo>
                      <a:lnTo>
                        <a:pt x="583" y="621"/>
                      </a:lnTo>
                      <a:lnTo>
                        <a:pt x="579" y="621"/>
                      </a:lnTo>
                      <a:lnTo>
                        <a:pt x="579" y="624"/>
                      </a:lnTo>
                      <a:lnTo>
                        <a:pt x="572" y="619"/>
                      </a:lnTo>
                      <a:lnTo>
                        <a:pt x="570" y="621"/>
                      </a:lnTo>
                      <a:lnTo>
                        <a:pt x="570" y="624"/>
                      </a:lnTo>
                      <a:lnTo>
                        <a:pt x="572" y="626"/>
                      </a:lnTo>
                      <a:lnTo>
                        <a:pt x="577" y="628"/>
                      </a:lnTo>
                      <a:lnTo>
                        <a:pt x="577" y="630"/>
                      </a:lnTo>
                      <a:lnTo>
                        <a:pt x="577" y="633"/>
                      </a:lnTo>
                      <a:lnTo>
                        <a:pt x="570" y="630"/>
                      </a:lnTo>
                      <a:lnTo>
                        <a:pt x="563" y="630"/>
                      </a:lnTo>
                      <a:lnTo>
                        <a:pt x="563" y="633"/>
                      </a:lnTo>
                      <a:lnTo>
                        <a:pt x="559" y="633"/>
                      </a:lnTo>
                      <a:lnTo>
                        <a:pt x="559" y="635"/>
                      </a:lnTo>
                      <a:lnTo>
                        <a:pt x="557" y="635"/>
                      </a:lnTo>
                      <a:lnTo>
                        <a:pt x="557" y="639"/>
                      </a:lnTo>
                      <a:lnTo>
                        <a:pt x="557" y="641"/>
                      </a:lnTo>
                      <a:lnTo>
                        <a:pt x="554" y="639"/>
                      </a:lnTo>
                      <a:lnTo>
                        <a:pt x="552" y="641"/>
                      </a:lnTo>
                      <a:lnTo>
                        <a:pt x="552" y="644"/>
                      </a:lnTo>
                      <a:lnTo>
                        <a:pt x="543" y="644"/>
                      </a:lnTo>
                      <a:lnTo>
                        <a:pt x="545" y="633"/>
                      </a:lnTo>
                      <a:lnTo>
                        <a:pt x="543" y="628"/>
                      </a:lnTo>
                      <a:lnTo>
                        <a:pt x="545" y="624"/>
                      </a:lnTo>
                      <a:lnTo>
                        <a:pt x="545" y="621"/>
                      </a:lnTo>
                      <a:lnTo>
                        <a:pt x="548" y="619"/>
                      </a:lnTo>
                      <a:lnTo>
                        <a:pt x="548" y="615"/>
                      </a:lnTo>
                      <a:lnTo>
                        <a:pt x="550" y="613"/>
                      </a:lnTo>
                      <a:lnTo>
                        <a:pt x="554" y="610"/>
                      </a:lnTo>
                      <a:lnTo>
                        <a:pt x="554" y="608"/>
                      </a:lnTo>
                      <a:lnTo>
                        <a:pt x="563" y="610"/>
                      </a:lnTo>
                      <a:lnTo>
                        <a:pt x="565" y="608"/>
                      </a:lnTo>
                      <a:lnTo>
                        <a:pt x="563" y="606"/>
                      </a:lnTo>
                      <a:lnTo>
                        <a:pt x="568" y="604"/>
                      </a:lnTo>
                      <a:lnTo>
                        <a:pt x="565" y="601"/>
                      </a:lnTo>
                      <a:lnTo>
                        <a:pt x="561" y="604"/>
                      </a:lnTo>
                      <a:lnTo>
                        <a:pt x="561" y="601"/>
                      </a:lnTo>
                      <a:lnTo>
                        <a:pt x="563" y="599"/>
                      </a:lnTo>
                      <a:lnTo>
                        <a:pt x="565" y="599"/>
                      </a:lnTo>
                      <a:lnTo>
                        <a:pt x="563" y="597"/>
                      </a:lnTo>
                      <a:lnTo>
                        <a:pt x="561" y="595"/>
                      </a:lnTo>
                      <a:lnTo>
                        <a:pt x="563" y="593"/>
                      </a:lnTo>
                      <a:lnTo>
                        <a:pt x="563" y="590"/>
                      </a:lnTo>
                      <a:lnTo>
                        <a:pt x="563" y="586"/>
                      </a:lnTo>
                      <a:lnTo>
                        <a:pt x="565" y="586"/>
                      </a:lnTo>
                      <a:lnTo>
                        <a:pt x="563" y="584"/>
                      </a:lnTo>
                      <a:lnTo>
                        <a:pt x="565" y="579"/>
                      </a:lnTo>
                      <a:lnTo>
                        <a:pt x="563" y="573"/>
                      </a:lnTo>
                      <a:lnTo>
                        <a:pt x="565" y="573"/>
                      </a:lnTo>
                      <a:lnTo>
                        <a:pt x="563" y="568"/>
                      </a:lnTo>
                      <a:lnTo>
                        <a:pt x="559" y="557"/>
                      </a:lnTo>
                      <a:lnTo>
                        <a:pt x="561" y="557"/>
                      </a:lnTo>
                      <a:lnTo>
                        <a:pt x="565" y="557"/>
                      </a:lnTo>
                      <a:lnTo>
                        <a:pt x="565" y="555"/>
                      </a:lnTo>
                      <a:lnTo>
                        <a:pt x="563" y="557"/>
                      </a:lnTo>
                      <a:lnTo>
                        <a:pt x="561" y="555"/>
                      </a:lnTo>
                      <a:lnTo>
                        <a:pt x="561" y="553"/>
                      </a:lnTo>
                      <a:lnTo>
                        <a:pt x="557" y="550"/>
                      </a:lnTo>
                      <a:lnTo>
                        <a:pt x="557" y="548"/>
                      </a:lnTo>
                      <a:lnTo>
                        <a:pt x="559" y="548"/>
                      </a:lnTo>
                      <a:lnTo>
                        <a:pt x="557" y="546"/>
                      </a:lnTo>
                      <a:lnTo>
                        <a:pt x="550" y="535"/>
                      </a:lnTo>
                      <a:lnTo>
                        <a:pt x="550" y="530"/>
                      </a:lnTo>
                      <a:lnTo>
                        <a:pt x="552" y="528"/>
                      </a:lnTo>
                      <a:lnTo>
                        <a:pt x="550" y="528"/>
                      </a:lnTo>
                      <a:lnTo>
                        <a:pt x="552" y="528"/>
                      </a:lnTo>
                      <a:lnTo>
                        <a:pt x="548" y="528"/>
                      </a:lnTo>
                      <a:lnTo>
                        <a:pt x="548" y="533"/>
                      </a:lnTo>
                      <a:lnTo>
                        <a:pt x="545" y="528"/>
                      </a:lnTo>
                      <a:lnTo>
                        <a:pt x="541" y="513"/>
                      </a:lnTo>
                      <a:lnTo>
                        <a:pt x="545" y="513"/>
                      </a:lnTo>
                      <a:lnTo>
                        <a:pt x="548" y="510"/>
                      </a:lnTo>
                      <a:lnTo>
                        <a:pt x="545" y="510"/>
                      </a:lnTo>
                      <a:lnTo>
                        <a:pt x="539" y="508"/>
                      </a:lnTo>
                      <a:lnTo>
                        <a:pt x="539" y="506"/>
                      </a:lnTo>
                      <a:lnTo>
                        <a:pt x="539" y="501"/>
                      </a:lnTo>
                      <a:lnTo>
                        <a:pt x="541" y="499"/>
                      </a:lnTo>
                      <a:lnTo>
                        <a:pt x="534" y="497"/>
                      </a:lnTo>
                      <a:lnTo>
                        <a:pt x="532" y="497"/>
                      </a:lnTo>
                      <a:lnTo>
                        <a:pt x="532" y="499"/>
                      </a:lnTo>
                      <a:lnTo>
                        <a:pt x="532" y="506"/>
                      </a:lnTo>
                      <a:lnTo>
                        <a:pt x="530" y="508"/>
                      </a:lnTo>
                      <a:lnTo>
                        <a:pt x="528" y="508"/>
                      </a:lnTo>
                      <a:lnTo>
                        <a:pt x="528" y="506"/>
                      </a:lnTo>
                      <a:lnTo>
                        <a:pt x="528" y="501"/>
                      </a:lnTo>
                      <a:lnTo>
                        <a:pt x="525" y="497"/>
                      </a:lnTo>
                      <a:lnTo>
                        <a:pt x="528" y="488"/>
                      </a:lnTo>
                      <a:lnTo>
                        <a:pt x="525" y="488"/>
                      </a:lnTo>
                      <a:lnTo>
                        <a:pt x="530" y="488"/>
                      </a:lnTo>
                      <a:lnTo>
                        <a:pt x="532" y="488"/>
                      </a:lnTo>
                      <a:lnTo>
                        <a:pt x="530" y="488"/>
                      </a:lnTo>
                      <a:lnTo>
                        <a:pt x="528" y="486"/>
                      </a:lnTo>
                      <a:lnTo>
                        <a:pt x="525" y="486"/>
                      </a:lnTo>
                      <a:lnTo>
                        <a:pt x="523" y="484"/>
                      </a:lnTo>
                      <a:lnTo>
                        <a:pt x="523" y="482"/>
                      </a:lnTo>
                      <a:lnTo>
                        <a:pt x="523" y="479"/>
                      </a:lnTo>
                      <a:lnTo>
                        <a:pt x="521" y="479"/>
                      </a:lnTo>
                      <a:lnTo>
                        <a:pt x="523" y="479"/>
                      </a:lnTo>
                      <a:lnTo>
                        <a:pt x="521" y="477"/>
                      </a:lnTo>
                      <a:lnTo>
                        <a:pt x="523" y="475"/>
                      </a:lnTo>
                      <a:lnTo>
                        <a:pt x="530" y="466"/>
                      </a:lnTo>
                      <a:lnTo>
                        <a:pt x="530" y="468"/>
                      </a:lnTo>
                      <a:lnTo>
                        <a:pt x="530" y="466"/>
                      </a:lnTo>
                      <a:lnTo>
                        <a:pt x="528" y="468"/>
                      </a:lnTo>
                      <a:lnTo>
                        <a:pt x="528" y="466"/>
                      </a:lnTo>
                      <a:lnTo>
                        <a:pt x="532" y="459"/>
                      </a:lnTo>
                      <a:lnTo>
                        <a:pt x="534" y="457"/>
                      </a:lnTo>
                      <a:lnTo>
                        <a:pt x="536" y="453"/>
                      </a:lnTo>
                      <a:lnTo>
                        <a:pt x="534" y="455"/>
                      </a:lnTo>
                      <a:lnTo>
                        <a:pt x="530" y="457"/>
                      </a:lnTo>
                      <a:lnTo>
                        <a:pt x="534" y="446"/>
                      </a:lnTo>
                      <a:lnTo>
                        <a:pt x="543" y="444"/>
                      </a:lnTo>
                      <a:lnTo>
                        <a:pt x="543" y="442"/>
                      </a:lnTo>
                      <a:lnTo>
                        <a:pt x="543" y="439"/>
                      </a:lnTo>
                      <a:lnTo>
                        <a:pt x="543" y="442"/>
                      </a:lnTo>
                      <a:lnTo>
                        <a:pt x="539" y="444"/>
                      </a:lnTo>
                      <a:lnTo>
                        <a:pt x="534" y="442"/>
                      </a:lnTo>
                      <a:lnTo>
                        <a:pt x="528" y="450"/>
                      </a:lnTo>
                      <a:lnTo>
                        <a:pt x="528" y="448"/>
                      </a:lnTo>
                      <a:lnTo>
                        <a:pt x="525" y="444"/>
                      </a:lnTo>
                      <a:lnTo>
                        <a:pt x="525" y="442"/>
                      </a:lnTo>
                      <a:lnTo>
                        <a:pt x="523" y="444"/>
                      </a:lnTo>
                      <a:lnTo>
                        <a:pt x="523" y="442"/>
                      </a:lnTo>
                      <a:lnTo>
                        <a:pt x="523" y="439"/>
                      </a:lnTo>
                      <a:lnTo>
                        <a:pt x="525" y="442"/>
                      </a:lnTo>
                      <a:lnTo>
                        <a:pt x="523" y="437"/>
                      </a:lnTo>
                      <a:lnTo>
                        <a:pt x="528" y="430"/>
                      </a:lnTo>
                      <a:lnTo>
                        <a:pt x="530" y="433"/>
                      </a:lnTo>
                      <a:lnTo>
                        <a:pt x="532" y="430"/>
                      </a:lnTo>
                      <a:lnTo>
                        <a:pt x="534" y="430"/>
                      </a:lnTo>
                      <a:lnTo>
                        <a:pt x="539" y="426"/>
                      </a:lnTo>
                      <a:lnTo>
                        <a:pt x="541" y="428"/>
                      </a:lnTo>
                      <a:lnTo>
                        <a:pt x="545" y="428"/>
                      </a:lnTo>
                      <a:lnTo>
                        <a:pt x="545" y="426"/>
                      </a:lnTo>
                      <a:lnTo>
                        <a:pt x="550" y="428"/>
                      </a:lnTo>
                      <a:lnTo>
                        <a:pt x="557" y="424"/>
                      </a:lnTo>
                      <a:lnTo>
                        <a:pt x="552" y="426"/>
                      </a:lnTo>
                      <a:lnTo>
                        <a:pt x="550" y="426"/>
                      </a:lnTo>
                      <a:lnTo>
                        <a:pt x="543" y="422"/>
                      </a:lnTo>
                      <a:lnTo>
                        <a:pt x="539" y="424"/>
                      </a:lnTo>
                      <a:lnTo>
                        <a:pt x="523" y="422"/>
                      </a:lnTo>
                      <a:lnTo>
                        <a:pt x="519" y="426"/>
                      </a:lnTo>
                      <a:lnTo>
                        <a:pt x="514" y="424"/>
                      </a:lnTo>
                      <a:lnTo>
                        <a:pt x="512" y="422"/>
                      </a:lnTo>
                      <a:lnTo>
                        <a:pt x="510" y="422"/>
                      </a:lnTo>
                      <a:lnTo>
                        <a:pt x="512" y="422"/>
                      </a:lnTo>
                      <a:lnTo>
                        <a:pt x="512" y="419"/>
                      </a:lnTo>
                      <a:lnTo>
                        <a:pt x="510" y="419"/>
                      </a:lnTo>
                      <a:lnTo>
                        <a:pt x="512" y="419"/>
                      </a:lnTo>
                      <a:lnTo>
                        <a:pt x="512" y="417"/>
                      </a:lnTo>
                      <a:lnTo>
                        <a:pt x="512" y="419"/>
                      </a:lnTo>
                      <a:lnTo>
                        <a:pt x="512" y="417"/>
                      </a:lnTo>
                      <a:lnTo>
                        <a:pt x="514" y="415"/>
                      </a:lnTo>
                      <a:lnTo>
                        <a:pt x="516" y="406"/>
                      </a:lnTo>
                      <a:lnTo>
                        <a:pt x="519" y="402"/>
                      </a:lnTo>
                      <a:lnTo>
                        <a:pt x="512" y="397"/>
                      </a:lnTo>
                      <a:lnTo>
                        <a:pt x="510" y="384"/>
                      </a:lnTo>
                      <a:lnTo>
                        <a:pt x="516" y="355"/>
                      </a:lnTo>
                      <a:lnTo>
                        <a:pt x="521" y="348"/>
                      </a:lnTo>
                      <a:lnTo>
                        <a:pt x="525" y="346"/>
                      </a:lnTo>
                      <a:lnTo>
                        <a:pt x="530" y="346"/>
                      </a:lnTo>
                      <a:lnTo>
                        <a:pt x="539" y="350"/>
                      </a:lnTo>
                      <a:lnTo>
                        <a:pt x="545" y="353"/>
                      </a:lnTo>
                      <a:lnTo>
                        <a:pt x="552" y="342"/>
                      </a:lnTo>
                      <a:lnTo>
                        <a:pt x="554" y="342"/>
                      </a:lnTo>
                      <a:lnTo>
                        <a:pt x="563" y="346"/>
                      </a:lnTo>
                      <a:lnTo>
                        <a:pt x="568" y="342"/>
                      </a:lnTo>
                      <a:lnTo>
                        <a:pt x="570" y="339"/>
                      </a:lnTo>
                      <a:lnTo>
                        <a:pt x="568" y="337"/>
                      </a:lnTo>
                      <a:lnTo>
                        <a:pt x="568" y="339"/>
                      </a:lnTo>
                      <a:lnTo>
                        <a:pt x="565" y="342"/>
                      </a:lnTo>
                      <a:lnTo>
                        <a:pt x="561" y="342"/>
                      </a:lnTo>
                      <a:lnTo>
                        <a:pt x="559" y="337"/>
                      </a:lnTo>
                      <a:lnTo>
                        <a:pt x="545" y="344"/>
                      </a:lnTo>
                      <a:lnTo>
                        <a:pt x="536" y="344"/>
                      </a:lnTo>
                      <a:lnTo>
                        <a:pt x="532" y="337"/>
                      </a:lnTo>
                      <a:lnTo>
                        <a:pt x="528" y="337"/>
                      </a:lnTo>
                      <a:lnTo>
                        <a:pt x="523" y="337"/>
                      </a:lnTo>
                      <a:lnTo>
                        <a:pt x="519" y="342"/>
                      </a:lnTo>
                      <a:lnTo>
                        <a:pt x="516" y="339"/>
                      </a:lnTo>
                      <a:lnTo>
                        <a:pt x="514" y="342"/>
                      </a:lnTo>
                      <a:lnTo>
                        <a:pt x="514" y="339"/>
                      </a:lnTo>
                      <a:lnTo>
                        <a:pt x="514" y="337"/>
                      </a:lnTo>
                      <a:lnTo>
                        <a:pt x="516" y="337"/>
                      </a:lnTo>
                      <a:lnTo>
                        <a:pt x="514" y="337"/>
                      </a:lnTo>
                      <a:lnTo>
                        <a:pt x="512" y="339"/>
                      </a:lnTo>
                      <a:lnTo>
                        <a:pt x="512" y="342"/>
                      </a:lnTo>
                      <a:lnTo>
                        <a:pt x="507" y="348"/>
                      </a:lnTo>
                      <a:lnTo>
                        <a:pt x="505" y="348"/>
                      </a:lnTo>
                      <a:lnTo>
                        <a:pt x="507" y="346"/>
                      </a:lnTo>
                      <a:lnTo>
                        <a:pt x="505" y="344"/>
                      </a:lnTo>
                      <a:lnTo>
                        <a:pt x="507" y="344"/>
                      </a:lnTo>
                      <a:lnTo>
                        <a:pt x="505" y="344"/>
                      </a:lnTo>
                      <a:lnTo>
                        <a:pt x="507" y="344"/>
                      </a:lnTo>
                      <a:lnTo>
                        <a:pt x="507" y="342"/>
                      </a:lnTo>
                      <a:lnTo>
                        <a:pt x="505" y="344"/>
                      </a:lnTo>
                      <a:lnTo>
                        <a:pt x="501" y="335"/>
                      </a:lnTo>
                      <a:lnTo>
                        <a:pt x="494" y="333"/>
                      </a:lnTo>
                      <a:lnTo>
                        <a:pt x="496" y="326"/>
                      </a:lnTo>
                      <a:lnTo>
                        <a:pt x="494" y="322"/>
                      </a:lnTo>
                      <a:lnTo>
                        <a:pt x="492" y="322"/>
                      </a:lnTo>
                      <a:lnTo>
                        <a:pt x="490" y="324"/>
                      </a:lnTo>
                      <a:lnTo>
                        <a:pt x="492" y="324"/>
                      </a:lnTo>
                      <a:lnTo>
                        <a:pt x="496" y="326"/>
                      </a:lnTo>
                      <a:lnTo>
                        <a:pt x="492" y="328"/>
                      </a:lnTo>
                      <a:lnTo>
                        <a:pt x="490" y="333"/>
                      </a:lnTo>
                      <a:lnTo>
                        <a:pt x="492" y="335"/>
                      </a:lnTo>
                      <a:lnTo>
                        <a:pt x="496" y="335"/>
                      </a:lnTo>
                      <a:lnTo>
                        <a:pt x="496" y="344"/>
                      </a:lnTo>
                      <a:lnTo>
                        <a:pt x="494" y="348"/>
                      </a:lnTo>
                      <a:lnTo>
                        <a:pt x="492" y="344"/>
                      </a:lnTo>
                      <a:lnTo>
                        <a:pt x="492" y="339"/>
                      </a:lnTo>
                      <a:lnTo>
                        <a:pt x="487" y="339"/>
                      </a:lnTo>
                      <a:lnTo>
                        <a:pt x="490" y="342"/>
                      </a:lnTo>
                      <a:lnTo>
                        <a:pt x="490" y="344"/>
                      </a:lnTo>
                      <a:lnTo>
                        <a:pt x="490" y="348"/>
                      </a:lnTo>
                      <a:lnTo>
                        <a:pt x="492" y="350"/>
                      </a:lnTo>
                      <a:lnTo>
                        <a:pt x="494" y="353"/>
                      </a:lnTo>
                      <a:lnTo>
                        <a:pt x="492" y="353"/>
                      </a:lnTo>
                      <a:lnTo>
                        <a:pt x="492" y="355"/>
                      </a:lnTo>
                      <a:lnTo>
                        <a:pt x="490" y="353"/>
                      </a:lnTo>
                      <a:lnTo>
                        <a:pt x="490" y="350"/>
                      </a:lnTo>
                      <a:lnTo>
                        <a:pt x="487" y="353"/>
                      </a:lnTo>
                      <a:lnTo>
                        <a:pt x="487" y="355"/>
                      </a:lnTo>
                      <a:lnTo>
                        <a:pt x="487" y="359"/>
                      </a:lnTo>
                      <a:lnTo>
                        <a:pt x="485" y="357"/>
                      </a:lnTo>
                      <a:lnTo>
                        <a:pt x="483" y="357"/>
                      </a:lnTo>
                      <a:lnTo>
                        <a:pt x="483" y="350"/>
                      </a:lnTo>
                      <a:lnTo>
                        <a:pt x="479" y="348"/>
                      </a:lnTo>
                      <a:lnTo>
                        <a:pt x="481" y="350"/>
                      </a:lnTo>
                      <a:lnTo>
                        <a:pt x="483" y="350"/>
                      </a:lnTo>
                      <a:lnTo>
                        <a:pt x="483" y="357"/>
                      </a:lnTo>
                      <a:lnTo>
                        <a:pt x="483" y="359"/>
                      </a:lnTo>
                      <a:lnTo>
                        <a:pt x="483" y="362"/>
                      </a:lnTo>
                      <a:lnTo>
                        <a:pt x="483" y="364"/>
                      </a:lnTo>
                      <a:lnTo>
                        <a:pt x="479" y="382"/>
                      </a:lnTo>
                      <a:lnTo>
                        <a:pt x="476" y="382"/>
                      </a:lnTo>
                      <a:lnTo>
                        <a:pt x="479" y="384"/>
                      </a:lnTo>
                      <a:lnTo>
                        <a:pt x="476" y="386"/>
                      </a:lnTo>
                      <a:lnTo>
                        <a:pt x="474" y="384"/>
                      </a:lnTo>
                      <a:lnTo>
                        <a:pt x="474" y="379"/>
                      </a:lnTo>
                      <a:lnTo>
                        <a:pt x="474" y="375"/>
                      </a:lnTo>
                      <a:lnTo>
                        <a:pt x="472" y="373"/>
                      </a:lnTo>
                      <a:lnTo>
                        <a:pt x="472" y="370"/>
                      </a:lnTo>
                      <a:lnTo>
                        <a:pt x="479" y="366"/>
                      </a:lnTo>
                      <a:lnTo>
                        <a:pt x="481" y="368"/>
                      </a:lnTo>
                      <a:lnTo>
                        <a:pt x="481" y="366"/>
                      </a:lnTo>
                      <a:lnTo>
                        <a:pt x="481" y="364"/>
                      </a:lnTo>
                      <a:lnTo>
                        <a:pt x="481" y="362"/>
                      </a:lnTo>
                      <a:lnTo>
                        <a:pt x="476" y="364"/>
                      </a:lnTo>
                      <a:lnTo>
                        <a:pt x="476" y="362"/>
                      </a:lnTo>
                      <a:lnTo>
                        <a:pt x="476" y="366"/>
                      </a:lnTo>
                      <a:lnTo>
                        <a:pt x="472" y="368"/>
                      </a:lnTo>
                      <a:lnTo>
                        <a:pt x="472" y="375"/>
                      </a:lnTo>
                      <a:lnTo>
                        <a:pt x="470" y="375"/>
                      </a:lnTo>
                      <a:lnTo>
                        <a:pt x="467" y="375"/>
                      </a:lnTo>
                      <a:lnTo>
                        <a:pt x="465" y="373"/>
                      </a:lnTo>
                      <a:lnTo>
                        <a:pt x="465" y="375"/>
                      </a:lnTo>
                      <a:lnTo>
                        <a:pt x="463" y="370"/>
                      </a:lnTo>
                      <a:lnTo>
                        <a:pt x="463" y="373"/>
                      </a:lnTo>
                      <a:lnTo>
                        <a:pt x="463" y="375"/>
                      </a:lnTo>
                      <a:lnTo>
                        <a:pt x="465" y="375"/>
                      </a:lnTo>
                      <a:lnTo>
                        <a:pt x="465" y="377"/>
                      </a:lnTo>
                      <a:lnTo>
                        <a:pt x="467" y="377"/>
                      </a:lnTo>
                      <a:lnTo>
                        <a:pt x="470" y="375"/>
                      </a:lnTo>
                      <a:lnTo>
                        <a:pt x="470" y="384"/>
                      </a:lnTo>
                      <a:lnTo>
                        <a:pt x="465" y="386"/>
                      </a:lnTo>
                      <a:lnTo>
                        <a:pt x="461" y="384"/>
                      </a:lnTo>
                      <a:lnTo>
                        <a:pt x="458" y="379"/>
                      </a:lnTo>
                      <a:lnTo>
                        <a:pt x="461" y="382"/>
                      </a:lnTo>
                      <a:lnTo>
                        <a:pt x="458" y="384"/>
                      </a:lnTo>
                      <a:lnTo>
                        <a:pt x="461" y="384"/>
                      </a:lnTo>
                      <a:lnTo>
                        <a:pt x="465" y="386"/>
                      </a:lnTo>
                      <a:lnTo>
                        <a:pt x="470" y="384"/>
                      </a:lnTo>
                      <a:lnTo>
                        <a:pt x="474" y="393"/>
                      </a:lnTo>
                      <a:lnTo>
                        <a:pt x="474" y="408"/>
                      </a:lnTo>
                      <a:lnTo>
                        <a:pt x="476" y="413"/>
                      </a:lnTo>
                      <a:lnTo>
                        <a:pt x="476" y="415"/>
                      </a:lnTo>
                      <a:lnTo>
                        <a:pt x="472" y="406"/>
                      </a:lnTo>
                      <a:lnTo>
                        <a:pt x="470" y="406"/>
                      </a:lnTo>
                      <a:lnTo>
                        <a:pt x="467" y="402"/>
                      </a:lnTo>
                      <a:lnTo>
                        <a:pt x="463" y="402"/>
                      </a:lnTo>
                      <a:lnTo>
                        <a:pt x="467" y="402"/>
                      </a:lnTo>
                      <a:lnTo>
                        <a:pt x="467" y="406"/>
                      </a:lnTo>
                      <a:lnTo>
                        <a:pt x="472" y="408"/>
                      </a:lnTo>
                      <a:lnTo>
                        <a:pt x="472" y="413"/>
                      </a:lnTo>
                      <a:lnTo>
                        <a:pt x="481" y="430"/>
                      </a:lnTo>
                      <a:lnTo>
                        <a:pt x="476" y="437"/>
                      </a:lnTo>
                      <a:lnTo>
                        <a:pt x="474" y="448"/>
                      </a:lnTo>
                      <a:lnTo>
                        <a:pt x="470" y="457"/>
                      </a:lnTo>
                      <a:lnTo>
                        <a:pt x="463" y="464"/>
                      </a:lnTo>
                      <a:lnTo>
                        <a:pt x="454" y="473"/>
                      </a:lnTo>
                      <a:lnTo>
                        <a:pt x="454" y="477"/>
                      </a:lnTo>
                      <a:lnTo>
                        <a:pt x="454" y="479"/>
                      </a:lnTo>
                      <a:lnTo>
                        <a:pt x="452" y="479"/>
                      </a:lnTo>
                      <a:lnTo>
                        <a:pt x="450" y="477"/>
                      </a:lnTo>
                      <a:lnTo>
                        <a:pt x="447" y="477"/>
                      </a:lnTo>
                      <a:lnTo>
                        <a:pt x="450" y="477"/>
                      </a:lnTo>
                      <a:lnTo>
                        <a:pt x="447" y="479"/>
                      </a:lnTo>
                      <a:lnTo>
                        <a:pt x="450" y="477"/>
                      </a:lnTo>
                      <a:lnTo>
                        <a:pt x="450" y="479"/>
                      </a:lnTo>
                      <a:lnTo>
                        <a:pt x="452" y="479"/>
                      </a:lnTo>
                      <a:lnTo>
                        <a:pt x="452" y="482"/>
                      </a:lnTo>
                      <a:lnTo>
                        <a:pt x="450" y="484"/>
                      </a:lnTo>
                      <a:lnTo>
                        <a:pt x="450" y="488"/>
                      </a:lnTo>
                      <a:lnTo>
                        <a:pt x="454" y="488"/>
                      </a:lnTo>
                      <a:lnTo>
                        <a:pt x="452" y="488"/>
                      </a:lnTo>
                      <a:lnTo>
                        <a:pt x="454" y="490"/>
                      </a:lnTo>
                      <a:lnTo>
                        <a:pt x="445" y="495"/>
                      </a:lnTo>
                      <a:lnTo>
                        <a:pt x="445" y="497"/>
                      </a:lnTo>
                      <a:lnTo>
                        <a:pt x="441" y="497"/>
                      </a:lnTo>
                      <a:lnTo>
                        <a:pt x="438" y="501"/>
                      </a:lnTo>
                      <a:lnTo>
                        <a:pt x="436" y="499"/>
                      </a:lnTo>
                      <a:lnTo>
                        <a:pt x="441" y="495"/>
                      </a:lnTo>
                      <a:lnTo>
                        <a:pt x="441" y="493"/>
                      </a:lnTo>
                      <a:lnTo>
                        <a:pt x="438" y="493"/>
                      </a:lnTo>
                      <a:lnTo>
                        <a:pt x="438" y="495"/>
                      </a:lnTo>
                      <a:lnTo>
                        <a:pt x="436" y="495"/>
                      </a:lnTo>
                      <a:lnTo>
                        <a:pt x="436" y="497"/>
                      </a:lnTo>
                      <a:lnTo>
                        <a:pt x="436" y="499"/>
                      </a:lnTo>
                      <a:lnTo>
                        <a:pt x="434" y="501"/>
                      </a:lnTo>
                      <a:lnTo>
                        <a:pt x="432" y="501"/>
                      </a:lnTo>
                      <a:lnTo>
                        <a:pt x="423" y="504"/>
                      </a:lnTo>
                      <a:lnTo>
                        <a:pt x="421" y="506"/>
                      </a:lnTo>
                      <a:lnTo>
                        <a:pt x="414" y="510"/>
                      </a:lnTo>
                      <a:lnTo>
                        <a:pt x="412" y="508"/>
                      </a:lnTo>
                      <a:lnTo>
                        <a:pt x="409" y="510"/>
                      </a:lnTo>
                      <a:lnTo>
                        <a:pt x="409" y="515"/>
                      </a:lnTo>
                      <a:lnTo>
                        <a:pt x="405" y="515"/>
                      </a:lnTo>
                      <a:lnTo>
                        <a:pt x="407" y="515"/>
                      </a:lnTo>
                      <a:lnTo>
                        <a:pt x="398" y="517"/>
                      </a:lnTo>
                      <a:lnTo>
                        <a:pt x="396" y="517"/>
                      </a:lnTo>
                      <a:lnTo>
                        <a:pt x="392" y="519"/>
                      </a:lnTo>
                      <a:lnTo>
                        <a:pt x="387" y="519"/>
                      </a:lnTo>
                      <a:lnTo>
                        <a:pt x="385" y="524"/>
                      </a:lnTo>
                      <a:lnTo>
                        <a:pt x="383" y="524"/>
                      </a:lnTo>
                      <a:lnTo>
                        <a:pt x="381" y="524"/>
                      </a:lnTo>
                      <a:lnTo>
                        <a:pt x="376" y="526"/>
                      </a:lnTo>
                      <a:lnTo>
                        <a:pt x="372" y="526"/>
                      </a:lnTo>
                      <a:lnTo>
                        <a:pt x="372" y="528"/>
                      </a:lnTo>
                      <a:lnTo>
                        <a:pt x="367" y="526"/>
                      </a:lnTo>
                      <a:lnTo>
                        <a:pt x="367" y="528"/>
                      </a:lnTo>
                      <a:lnTo>
                        <a:pt x="369" y="530"/>
                      </a:lnTo>
                      <a:lnTo>
                        <a:pt x="365" y="533"/>
                      </a:lnTo>
                      <a:lnTo>
                        <a:pt x="363" y="533"/>
                      </a:lnTo>
                      <a:lnTo>
                        <a:pt x="363" y="535"/>
                      </a:lnTo>
                      <a:lnTo>
                        <a:pt x="358" y="537"/>
                      </a:lnTo>
                      <a:lnTo>
                        <a:pt x="358" y="539"/>
                      </a:lnTo>
                      <a:lnTo>
                        <a:pt x="352" y="539"/>
                      </a:lnTo>
                      <a:lnTo>
                        <a:pt x="349" y="537"/>
                      </a:lnTo>
                      <a:lnTo>
                        <a:pt x="349" y="539"/>
                      </a:lnTo>
                      <a:lnTo>
                        <a:pt x="340" y="541"/>
                      </a:lnTo>
                      <a:lnTo>
                        <a:pt x="327" y="548"/>
                      </a:lnTo>
                      <a:lnTo>
                        <a:pt x="325" y="548"/>
                      </a:lnTo>
                      <a:lnTo>
                        <a:pt x="323" y="550"/>
                      </a:lnTo>
                      <a:lnTo>
                        <a:pt x="316" y="550"/>
                      </a:lnTo>
                      <a:lnTo>
                        <a:pt x="316" y="553"/>
                      </a:lnTo>
                      <a:lnTo>
                        <a:pt x="316" y="555"/>
                      </a:lnTo>
                      <a:lnTo>
                        <a:pt x="307" y="555"/>
                      </a:lnTo>
                      <a:lnTo>
                        <a:pt x="305" y="555"/>
                      </a:lnTo>
                      <a:lnTo>
                        <a:pt x="307" y="557"/>
                      </a:lnTo>
                      <a:lnTo>
                        <a:pt x="305" y="557"/>
                      </a:lnTo>
                      <a:lnTo>
                        <a:pt x="296" y="557"/>
                      </a:lnTo>
                      <a:lnTo>
                        <a:pt x="294" y="559"/>
                      </a:lnTo>
                      <a:lnTo>
                        <a:pt x="294" y="557"/>
                      </a:lnTo>
                      <a:lnTo>
                        <a:pt x="294" y="555"/>
                      </a:lnTo>
                      <a:lnTo>
                        <a:pt x="289" y="557"/>
                      </a:lnTo>
                      <a:lnTo>
                        <a:pt x="285" y="557"/>
                      </a:lnTo>
                      <a:lnTo>
                        <a:pt x="280" y="559"/>
                      </a:lnTo>
                      <a:lnTo>
                        <a:pt x="280" y="561"/>
                      </a:lnTo>
                      <a:lnTo>
                        <a:pt x="276" y="561"/>
                      </a:lnTo>
                      <a:lnTo>
                        <a:pt x="278" y="559"/>
                      </a:lnTo>
                      <a:lnTo>
                        <a:pt x="283" y="557"/>
                      </a:lnTo>
                      <a:lnTo>
                        <a:pt x="276" y="559"/>
                      </a:lnTo>
                      <a:lnTo>
                        <a:pt x="276" y="557"/>
                      </a:lnTo>
                      <a:lnTo>
                        <a:pt x="276" y="555"/>
                      </a:lnTo>
                      <a:lnTo>
                        <a:pt x="274" y="555"/>
                      </a:lnTo>
                      <a:lnTo>
                        <a:pt x="276" y="555"/>
                      </a:lnTo>
                      <a:lnTo>
                        <a:pt x="274" y="557"/>
                      </a:lnTo>
                      <a:lnTo>
                        <a:pt x="276" y="559"/>
                      </a:lnTo>
                      <a:lnTo>
                        <a:pt x="276" y="561"/>
                      </a:lnTo>
                      <a:lnTo>
                        <a:pt x="271" y="561"/>
                      </a:lnTo>
                      <a:lnTo>
                        <a:pt x="271" y="564"/>
                      </a:lnTo>
                      <a:lnTo>
                        <a:pt x="269" y="564"/>
                      </a:lnTo>
                      <a:lnTo>
                        <a:pt x="267" y="561"/>
                      </a:lnTo>
                      <a:lnTo>
                        <a:pt x="269" y="561"/>
                      </a:lnTo>
                      <a:lnTo>
                        <a:pt x="269" y="559"/>
                      </a:lnTo>
                      <a:lnTo>
                        <a:pt x="267" y="561"/>
                      </a:lnTo>
                      <a:lnTo>
                        <a:pt x="260" y="559"/>
                      </a:lnTo>
                      <a:lnTo>
                        <a:pt x="258" y="559"/>
                      </a:lnTo>
                      <a:lnTo>
                        <a:pt x="251" y="557"/>
                      </a:lnTo>
                      <a:lnTo>
                        <a:pt x="247" y="553"/>
                      </a:lnTo>
                      <a:lnTo>
                        <a:pt x="247" y="555"/>
                      </a:lnTo>
                      <a:lnTo>
                        <a:pt x="245" y="553"/>
                      </a:lnTo>
                      <a:lnTo>
                        <a:pt x="240" y="553"/>
                      </a:lnTo>
                      <a:lnTo>
                        <a:pt x="213" y="541"/>
                      </a:lnTo>
                      <a:lnTo>
                        <a:pt x="211" y="537"/>
                      </a:lnTo>
                      <a:lnTo>
                        <a:pt x="211" y="535"/>
                      </a:lnTo>
                      <a:lnTo>
                        <a:pt x="209" y="537"/>
                      </a:lnTo>
                      <a:lnTo>
                        <a:pt x="205" y="533"/>
                      </a:lnTo>
                      <a:lnTo>
                        <a:pt x="205" y="535"/>
                      </a:lnTo>
                      <a:lnTo>
                        <a:pt x="202" y="533"/>
                      </a:lnTo>
                      <a:lnTo>
                        <a:pt x="202" y="530"/>
                      </a:lnTo>
                      <a:lnTo>
                        <a:pt x="200" y="533"/>
                      </a:lnTo>
                      <a:lnTo>
                        <a:pt x="198" y="530"/>
                      </a:lnTo>
                      <a:lnTo>
                        <a:pt x="187" y="521"/>
                      </a:lnTo>
                      <a:lnTo>
                        <a:pt x="187" y="519"/>
                      </a:lnTo>
                      <a:lnTo>
                        <a:pt x="187" y="521"/>
                      </a:lnTo>
                      <a:lnTo>
                        <a:pt x="187" y="519"/>
                      </a:lnTo>
                      <a:lnTo>
                        <a:pt x="185" y="519"/>
                      </a:lnTo>
                      <a:lnTo>
                        <a:pt x="171" y="510"/>
                      </a:lnTo>
                      <a:lnTo>
                        <a:pt x="171" y="508"/>
                      </a:lnTo>
                      <a:lnTo>
                        <a:pt x="173" y="508"/>
                      </a:lnTo>
                      <a:lnTo>
                        <a:pt x="171" y="508"/>
                      </a:lnTo>
                      <a:lnTo>
                        <a:pt x="167" y="504"/>
                      </a:lnTo>
                      <a:lnTo>
                        <a:pt x="156" y="495"/>
                      </a:lnTo>
                      <a:lnTo>
                        <a:pt x="158" y="493"/>
                      </a:lnTo>
                      <a:lnTo>
                        <a:pt x="156" y="495"/>
                      </a:lnTo>
                      <a:lnTo>
                        <a:pt x="151" y="490"/>
                      </a:lnTo>
                      <a:lnTo>
                        <a:pt x="120" y="455"/>
                      </a:lnTo>
                      <a:lnTo>
                        <a:pt x="122" y="455"/>
                      </a:lnTo>
                      <a:lnTo>
                        <a:pt x="124" y="453"/>
                      </a:lnTo>
                      <a:lnTo>
                        <a:pt x="122" y="455"/>
                      </a:lnTo>
                      <a:lnTo>
                        <a:pt x="120" y="455"/>
                      </a:lnTo>
                      <a:lnTo>
                        <a:pt x="111" y="444"/>
                      </a:lnTo>
                      <a:lnTo>
                        <a:pt x="113" y="442"/>
                      </a:lnTo>
                      <a:lnTo>
                        <a:pt x="113" y="439"/>
                      </a:lnTo>
                      <a:lnTo>
                        <a:pt x="115" y="439"/>
                      </a:lnTo>
                      <a:lnTo>
                        <a:pt x="115" y="437"/>
                      </a:lnTo>
                      <a:lnTo>
                        <a:pt x="118" y="437"/>
                      </a:lnTo>
                      <a:lnTo>
                        <a:pt x="118" y="435"/>
                      </a:lnTo>
                      <a:lnTo>
                        <a:pt x="113" y="426"/>
                      </a:lnTo>
                      <a:lnTo>
                        <a:pt x="113" y="430"/>
                      </a:lnTo>
                      <a:lnTo>
                        <a:pt x="111" y="428"/>
                      </a:lnTo>
                      <a:lnTo>
                        <a:pt x="111" y="430"/>
                      </a:lnTo>
                      <a:lnTo>
                        <a:pt x="109" y="428"/>
                      </a:lnTo>
                      <a:lnTo>
                        <a:pt x="107" y="428"/>
                      </a:lnTo>
                      <a:lnTo>
                        <a:pt x="104" y="428"/>
                      </a:lnTo>
                      <a:lnTo>
                        <a:pt x="111" y="433"/>
                      </a:lnTo>
                      <a:lnTo>
                        <a:pt x="109" y="435"/>
                      </a:lnTo>
                      <a:lnTo>
                        <a:pt x="109" y="433"/>
                      </a:lnTo>
                      <a:lnTo>
                        <a:pt x="107" y="433"/>
                      </a:lnTo>
                      <a:lnTo>
                        <a:pt x="100" y="428"/>
                      </a:lnTo>
                      <a:lnTo>
                        <a:pt x="113" y="437"/>
                      </a:lnTo>
                      <a:lnTo>
                        <a:pt x="111" y="442"/>
                      </a:lnTo>
                      <a:lnTo>
                        <a:pt x="107" y="442"/>
                      </a:lnTo>
                      <a:lnTo>
                        <a:pt x="95" y="428"/>
                      </a:lnTo>
                      <a:lnTo>
                        <a:pt x="93" y="428"/>
                      </a:lnTo>
                      <a:lnTo>
                        <a:pt x="93" y="430"/>
                      </a:lnTo>
                      <a:lnTo>
                        <a:pt x="93" y="428"/>
                      </a:lnTo>
                      <a:lnTo>
                        <a:pt x="71" y="410"/>
                      </a:lnTo>
                      <a:lnTo>
                        <a:pt x="62" y="402"/>
                      </a:lnTo>
                      <a:lnTo>
                        <a:pt x="49" y="393"/>
                      </a:lnTo>
                      <a:lnTo>
                        <a:pt x="40" y="382"/>
                      </a:lnTo>
                      <a:lnTo>
                        <a:pt x="37" y="379"/>
                      </a:lnTo>
                      <a:lnTo>
                        <a:pt x="35" y="379"/>
                      </a:lnTo>
                      <a:lnTo>
                        <a:pt x="33" y="377"/>
                      </a:lnTo>
                      <a:lnTo>
                        <a:pt x="2" y="344"/>
                      </a:lnTo>
                      <a:lnTo>
                        <a:pt x="2" y="342"/>
                      </a:lnTo>
                      <a:lnTo>
                        <a:pt x="2" y="339"/>
                      </a:lnTo>
                      <a:lnTo>
                        <a:pt x="0" y="333"/>
                      </a:lnTo>
                      <a:lnTo>
                        <a:pt x="0" y="330"/>
                      </a:lnTo>
                      <a:lnTo>
                        <a:pt x="2" y="328"/>
                      </a:lnTo>
                      <a:lnTo>
                        <a:pt x="2" y="324"/>
                      </a:lnTo>
                      <a:lnTo>
                        <a:pt x="6" y="317"/>
                      </a:lnTo>
                      <a:lnTo>
                        <a:pt x="11" y="315"/>
                      </a:lnTo>
                      <a:lnTo>
                        <a:pt x="17" y="311"/>
                      </a:lnTo>
                      <a:lnTo>
                        <a:pt x="17" y="308"/>
                      </a:lnTo>
                      <a:lnTo>
                        <a:pt x="22" y="311"/>
                      </a:lnTo>
                      <a:lnTo>
                        <a:pt x="20" y="313"/>
                      </a:lnTo>
                      <a:lnTo>
                        <a:pt x="15" y="315"/>
                      </a:lnTo>
                      <a:lnTo>
                        <a:pt x="20" y="322"/>
                      </a:lnTo>
                      <a:lnTo>
                        <a:pt x="22" y="322"/>
                      </a:lnTo>
                      <a:lnTo>
                        <a:pt x="24" y="319"/>
                      </a:lnTo>
                      <a:lnTo>
                        <a:pt x="26" y="319"/>
                      </a:lnTo>
                      <a:lnTo>
                        <a:pt x="33" y="317"/>
                      </a:lnTo>
                      <a:lnTo>
                        <a:pt x="37" y="317"/>
                      </a:lnTo>
                      <a:lnTo>
                        <a:pt x="37" y="319"/>
                      </a:lnTo>
                      <a:lnTo>
                        <a:pt x="37" y="322"/>
                      </a:lnTo>
                      <a:lnTo>
                        <a:pt x="35" y="324"/>
                      </a:lnTo>
                      <a:lnTo>
                        <a:pt x="33" y="328"/>
                      </a:lnTo>
                      <a:lnTo>
                        <a:pt x="33" y="330"/>
                      </a:lnTo>
                      <a:lnTo>
                        <a:pt x="31" y="333"/>
                      </a:lnTo>
                      <a:lnTo>
                        <a:pt x="37" y="339"/>
                      </a:lnTo>
                      <a:lnTo>
                        <a:pt x="42" y="339"/>
                      </a:lnTo>
                      <a:lnTo>
                        <a:pt x="49" y="337"/>
                      </a:lnTo>
                      <a:lnTo>
                        <a:pt x="51" y="337"/>
                      </a:lnTo>
                      <a:lnTo>
                        <a:pt x="55" y="335"/>
                      </a:lnTo>
                      <a:lnTo>
                        <a:pt x="55" y="333"/>
                      </a:lnTo>
                      <a:lnTo>
                        <a:pt x="58" y="333"/>
                      </a:lnTo>
                      <a:lnTo>
                        <a:pt x="58" y="330"/>
                      </a:lnTo>
                      <a:lnTo>
                        <a:pt x="62" y="330"/>
                      </a:lnTo>
                      <a:lnTo>
                        <a:pt x="60" y="333"/>
                      </a:lnTo>
                      <a:lnTo>
                        <a:pt x="64" y="330"/>
                      </a:lnTo>
                      <a:lnTo>
                        <a:pt x="69" y="333"/>
                      </a:lnTo>
                      <a:lnTo>
                        <a:pt x="73" y="328"/>
                      </a:lnTo>
                      <a:lnTo>
                        <a:pt x="75" y="330"/>
                      </a:lnTo>
                      <a:lnTo>
                        <a:pt x="78" y="328"/>
                      </a:lnTo>
                      <a:lnTo>
                        <a:pt x="80" y="326"/>
                      </a:lnTo>
                      <a:lnTo>
                        <a:pt x="84" y="322"/>
                      </a:lnTo>
                      <a:lnTo>
                        <a:pt x="82" y="317"/>
                      </a:lnTo>
                      <a:lnTo>
                        <a:pt x="80" y="315"/>
                      </a:lnTo>
                      <a:lnTo>
                        <a:pt x="82" y="317"/>
                      </a:lnTo>
                      <a:lnTo>
                        <a:pt x="84" y="317"/>
                      </a:lnTo>
                      <a:lnTo>
                        <a:pt x="86" y="319"/>
                      </a:lnTo>
                      <a:lnTo>
                        <a:pt x="89" y="324"/>
                      </a:lnTo>
                      <a:lnTo>
                        <a:pt x="86" y="324"/>
                      </a:lnTo>
                      <a:lnTo>
                        <a:pt x="89" y="326"/>
                      </a:lnTo>
                      <a:lnTo>
                        <a:pt x="91" y="324"/>
                      </a:lnTo>
                      <a:lnTo>
                        <a:pt x="93" y="326"/>
                      </a:lnTo>
                      <a:lnTo>
                        <a:pt x="91" y="328"/>
                      </a:lnTo>
                      <a:lnTo>
                        <a:pt x="91" y="330"/>
                      </a:lnTo>
                      <a:lnTo>
                        <a:pt x="91" y="328"/>
                      </a:lnTo>
                      <a:lnTo>
                        <a:pt x="95" y="326"/>
                      </a:lnTo>
                      <a:lnTo>
                        <a:pt x="95" y="328"/>
                      </a:lnTo>
                      <a:lnTo>
                        <a:pt x="95" y="330"/>
                      </a:lnTo>
                      <a:lnTo>
                        <a:pt x="98" y="328"/>
                      </a:lnTo>
                      <a:lnTo>
                        <a:pt x="98" y="324"/>
                      </a:lnTo>
                      <a:lnTo>
                        <a:pt x="100" y="326"/>
                      </a:lnTo>
                      <a:lnTo>
                        <a:pt x="102" y="326"/>
                      </a:lnTo>
                      <a:lnTo>
                        <a:pt x="104" y="322"/>
                      </a:lnTo>
                      <a:lnTo>
                        <a:pt x="109" y="322"/>
                      </a:lnTo>
                      <a:lnTo>
                        <a:pt x="109" y="317"/>
                      </a:lnTo>
                      <a:lnTo>
                        <a:pt x="109" y="315"/>
                      </a:lnTo>
                      <a:lnTo>
                        <a:pt x="104" y="315"/>
                      </a:lnTo>
                      <a:lnTo>
                        <a:pt x="104" y="313"/>
                      </a:lnTo>
                      <a:lnTo>
                        <a:pt x="104" y="315"/>
                      </a:lnTo>
                      <a:lnTo>
                        <a:pt x="107" y="313"/>
                      </a:lnTo>
                      <a:lnTo>
                        <a:pt x="109" y="313"/>
                      </a:lnTo>
                      <a:lnTo>
                        <a:pt x="113" y="311"/>
                      </a:lnTo>
                      <a:lnTo>
                        <a:pt x="115" y="311"/>
                      </a:lnTo>
                      <a:lnTo>
                        <a:pt x="113" y="313"/>
                      </a:lnTo>
                      <a:lnTo>
                        <a:pt x="115" y="315"/>
                      </a:lnTo>
                      <a:lnTo>
                        <a:pt x="118" y="317"/>
                      </a:lnTo>
                      <a:lnTo>
                        <a:pt x="118" y="315"/>
                      </a:lnTo>
                      <a:lnTo>
                        <a:pt x="120" y="317"/>
                      </a:lnTo>
                      <a:lnTo>
                        <a:pt x="122" y="319"/>
                      </a:lnTo>
                      <a:lnTo>
                        <a:pt x="124" y="319"/>
                      </a:lnTo>
                      <a:lnTo>
                        <a:pt x="127" y="313"/>
                      </a:lnTo>
                      <a:lnTo>
                        <a:pt x="122" y="313"/>
                      </a:lnTo>
                      <a:lnTo>
                        <a:pt x="127" y="313"/>
                      </a:lnTo>
                      <a:lnTo>
                        <a:pt x="129" y="313"/>
                      </a:lnTo>
                      <a:lnTo>
                        <a:pt x="129" y="306"/>
                      </a:lnTo>
                      <a:lnTo>
                        <a:pt x="129" y="313"/>
                      </a:lnTo>
                      <a:lnTo>
                        <a:pt x="133" y="313"/>
                      </a:lnTo>
                      <a:lnTo>
                        <a:pt x="138" y="311"/>
                      </a:lnTo>
                      <a:lnTo>
                        <a:pt x="140" y="313"/>
                      </a:lnTo>
                      <a:lnTo>
                        <a:pt x="140" y="308"/>
                      </a:lnTo>
                      <a:lnTo>
                        <a:pt x="142" y="304"/>
                      </a:lnTo>
                      <a:lnTo>
                        <a:pt x="144" y="306"/>
                      </a:lnTo>
                      <a:lnTo>
                        <a:pt x="147" y="306"/>
                      </a:lnTo>
                      <a:lnTo>
                        <a:pt x="147" y="304"/>
                      </a:lnTo>
                      <a:lnTo>
                        <a:pt x="144" y="304"/>
                      </a:lnTo>
                      <a:lnTo>
                        <a:pt x="144" y="302"/>
                      </a:lnTo>
                      <a:lnTo>
                        <a:pt x="149" y="299"/>
                      </a:lnTo>
                      <a:lnTo>
                        <a:pt x="149" y="302"/>
                      </a:lnTo>
                      <a:lnTo>
                        <a:pt x="149" y="299"/>
                      </a:lnTo>
                      <a:lnTo>
                        <a:pt x="156" y="299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2" name="Freeform 812"/>
                <p:cNvSpPr>
                  <a:spLocks/>
                </p:cNvSpPr>
                <p:nvPr/>
              </p:nvSpPr>
              <p:spPr bwMode="auto">
                <a:xfrm>
                  <a:off x="1353" y="1868"/>
                  <a:ext cx="517" cy="308"/>
                </a:xfrm>
                <a:custGeom>
                  <a:avLst/>
                  <a:gdLst>
                    <a:gd name="T0" fmla="*/ 243 w 517"/>
                    <a:gd name="T1" fmla="*/ 302 h 308"/>
                    <a:gd name="T2" fmla="*/ 250 w 517"/>
                    <a:gd name="T3" fmla="*/ 295 h 308"/>
                    <a:gd name="T4" fmla="*/ 252 w 517"/>
                    <a:gd name="T5" fmla="*/ 284 h 308"/>
                    <a:gd name="T6" fmla="*/ 258 w 517"/>
                    <a:gd name="T7" fmla="*/ 280 h 308"/>
                    <a:gd name="T8" fmla="*/ 263 w 517"/>
                    <a:gd name="T9" fmla="*/ 271 h 308"/>
                    <a:gd name="T10" fmla="*/ 281 w 517"/>
                    <a:gd name="T11" fmla="*/ 246 h 308"/>
                    <a:gd name="T12" fmla="*/ 274 w 517"/>
                    <a:gd name="T13" fmla="*/ 240 h 308"/>
                    <a:gd name="T14" fmla="*/ 261 w 517"/>
                    <a:gd name="T15" fmla="*/ 253 h 308"/>
                    <a:gd name="T16" fmla="*/ 245 w 517"/>
                    <a:gd name="T17" fmla="*/ 246 h 308"/>
                    <a:gd name="T18" fmla="*/ 247 w 517"/>
                    <a:gd name="T19" fmla="*/ 251 h 308"/>
                    <a:gd name="T20" fmla="*/ 232 w 517"/>
                    <a:gd name="T21" fmla="*/ 248 h 308"/>
                    <a:gd name="T22" fmla="*/ 236 w 517"/>
                    <a:gd name="T23" fmla="*/ 253 h 308"/>
                    <a:gd name="T24" fmla="*/ 203 w 517"/>
                    <a:gd name="T25" fmla="*/ 262 h 308"/>
                    <a:gd name="T26" fmla="*/ 180 w 517"/>
                    <a:gd name="T27" fmla="*/ 268 h 308"/>
                    <a:gd name="T28" fmla="*/ 169 w 517"/>
                    <a:gd name="T29" fmla="*/ 275 h 308"/>
                    <a:gd name="T30" fmla="*/ 154 w 517"/>
                    <a:gd name="T31" fmla="*/ 275 h 308"/>
                    <a:gd name="T32" fmla="*/ 129 w 517"/>
                    <a:gd name="T33" fmla="*/ 271 h 308"/>
                    <a:gd name="T34" fmla="*/ 105 w 517"/>
                    <a:gd name="T35" fmla="*/ 266 h 308"/>
                    <a:gd name="T36" fmla="*/ 47 w 517"/>
                    <a:gd name="T37" fmla="*/ 235 h 308"/>
                    <a:gd name="T38" fmla="*/ 29 w 517"/>
                    <a:gd name="T39" fmla="*/ 224 h 308"/>
                    <a:gd name="T40" fmla="*/ 18 w 517"/>
                    <a:gd name="T41" fmla="*/ 213 h 308"/>
                    <a:gd name="T42" fmla="*/ 18 w 517"/>
                    <a:gd name="T43" fmla="*/ 208 h 308"/>
                    <a:gd name="T44" fmla="*/ 25 w 517"/>
                    <a:gd name="T45" fmla="*/ 202 h 308"/>
                    <a:gd name="T46" fmla="*/ 38 w 517"/>
                    <a:gd name="T47" fmla="*/ 200 h 308"/>
                    <a:gd name="T48" fmla="*/ 25 w 517"/>
                    <a:gd name="T49" fmla="*/ 197 h 308"/>
                    <a:gd name="T50" fmla="*/ 22 w 517"/>
                    <a:gd name="T51" fmla="*/ 195 h 308"/>
                    <a:gd name="T52" fmla="*/ 13 w 517"/>
                    <a:gd name="T53" fmla="*/ 188 h 308"/>
                    <a:gd name="T54" fmla="*/ 7 w 517"/>
                    <a:gd name="T55" fmla="*/ 184 h 308"/>
                    <a:gd name="T56" fmla="*/ 4 w 517"/>
                    <a:gd name="T57" fmla="*/ 180 h 308"/>
                    <a:gd name="T58" fmla="*/ 4 w 517"/>
                    <a:gd name="T59" fmla="*/ 175 h 308"/>
                    <a:gd name="T60" fmla="*/ 2 w 517"/>
                    <a:gd name="T61" fmla="*/ 171 h 308"/>
                    <a:gd name="T62" fmla="*/ 2 w 517"/>
                    <a:gd name="T63" fmla="*/ 151 h 308"/>
                    <a:gd name="T64" fmla="*/ 9 w 517"/>
                    <a:gd name="T65" fmla="*/ 144 h 308"/>
                    <a:gd name="T66" fmla="*/ 29 w 517"/>
                    <a:gd name="T67" fmla="*/ 126 h 308"/>
                    <a:gd name="T68" fmla="*/ 38 w 517"/>
                    <a:gd name="T69" fmla="*/ 122 h 308"/>
                    <a:gd name="T70" fmla="*/ 22 w 517"/>
                    <a:gd name="T71" fmla="*/ 124 h 308"/>
                    <a:gd name="T72" fmla="*/ 4 w 517"/>
                    <a:gd name="T73" fmla="*/ 131 h 308"/>
                    <a:gd name="T74" fmla="*/ 18 w 517"/>
                    <a:gd name="T75" fmla="*/ 115 h 308"/>
                    <a:gd name="T76" fmla="*/ 18 w 517"/>
                    <a:gd name="T77" fmla="*/ 113 h 308"/>
                    <a:gd name="T78" fmla="*/ 9 w 517"/>
                    <a:gd name="T79" fmla="*/ 106 h 308"/>
                    <a:gd name="T80" fmla="*/ 51 w 517"/>
                    <a:gd name="T81" fmla="*/ 71 h 308"/>
                    <a:gd name="T82" fmla="*/ 67 w 517"/>
                    <a:gd name="T83" fmla="*/ 62 h 308"/>
                    <a:gd name="T84" fmla="*/ 118 w 517"/>
                    <a:gd name="T85" fmla="*/ 62 h 308"/>
                    <a:gd name="T86" fmla="*/ 198 w 517"/>
                    <a:gd name="T87" fmla="*/ 77 h 308"/>
                    <a:gd name="T88" fmla="*/ 263 w 517"/>
                    <a:gd name="T89" fmla="*/ 51 h 308"/>
                    <a:gd name="T90" fmla="*/ 301 w 517"/>
                    <a:gd name="T91" fmla="*/ 57 h 308"/>
                    <a:gd name="T92" fmla="*/ 332 w 517"/>
                    <a:gd name="T93" fmla="*/ 69 h 308"/>
                    <a:gd name="T94" fmla="*/ 359 w 517"/>
                    <a:gd name="T95" fmla="*/ 49 h 308"/>
                    <a:gd name="T96" fmla="*/ 379 w 517"/>
                    <a:gd name="T97" fmla="*/ 44 h 308"/>
                    <a:gd name="T98" fmla="*/ 359 w 517"/>
                    <a:gd name="T99" fmla="*/ 24 h 308"/>
                    <a:gd name="T100" fmla="*/ 403 w 517"/>
                    <a:gd name="T101" fmla="*/ 15 h 308"/>
                    <a:gd name="T102" fmla="*/ 437 w 517"/>
                    <a:gd name="T103" fmla="*/ 4 h 308"/>
                    <a:gd name="T104" fmla="*/ 461 w 517"/>
                    <a:gd name="T105" fmla="*/ 9 h 308"/>
                    <a:gd name="T106" fmla="*/ 483 w 517"/>
                    <a:gd name="T107" fmla="*/ 15 h 308"/>
                    <a:gd name="T108" fmla="*/ 492 w 517"/>
                    <a:gd name="T109" fmla="*/ 6 h 308"/>
                    <a:gd name="T110" fmla="*/ 503 w 517"/>
                    <a:gd name="T111" fmla="*/ 4 h 308"/>
                    <a:gd name="T112" fmla="*/ 517 w 517"/>
                    <a:gd name="T113" fmla="*/ 9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17" h="308">
                      <a:moveTo>
                        <a:pt x="221" y="308"/>
                      </a:moveTo>
                      <a:lnTo>
                        <a:pt x="223" y="306"/>
                      </a:lnTo>
                      <a:lnTo>
                        <a:pt x="225" y="308"/>
                      </a:lnTo>
                      <a:lnTo>
                        <a:pt x="229" y="308"/>
                      </a:lnTo>
                      <a:lnTo>
                        <a:pt x="241" y="308"/>
                      </a:lnTo>
                      <a:lnTo>
                        <a:pt x="243" y="302"/>
                      </a:lnTo>
                      <a:lnTo>
                        <a:pt x="245" y="304"/>
                      </a:lnTo>
                      <a:lnTo>
                        <a:pt x="245" y="300"/>
                      </a:lnTo>
                      <a:lnTo>
                        <a:pt x="245" y="297"/>
                      </a:lnTo>
                      <a:lnTo>
                        <a:pt x="247" y="297"/>
                      </a:lnTo>
                      <a:lnTo>
                        <a:pt x="247" y="295"/>
                      </a:lnTo>
                      <a:lnTo>
                        <a:pt x="250" y="295"/>
                      </a:lnTo>
                      <a:lnTo>
                        <a:pt x="250" y="293"/>
                      </a:lnTo>
                      <a:lnTo>
                        <a:pt x="252" y="291"/>
                      </a:lnTo>
                      <a:lnTo>
                        <a:pt x="252" y="288"/>
                      </a:lnTo>
                      <a:lnTo>
                        <a:pt x="254" y="286"/>
                      </a:lnTo>
                      <a:lnTo>
                        <a:pt x="252" y="286"/>
                      </a:lnTo>
                      <a:lnTo>
                        <a:pt x="252" y="284"/>
                      </a:lnTo>
                      <a:lnTo>
                        <a:pt x="254" y="286"/>
                      </a:lnTo>
                      <a:lnTo>
                        <a:pt x="254" y="282"/>
                      </a:lnTo>
                      <a:lnTo>
                        <a:pt x="252" y="282"/>
                      </a:lnTo>
                      <a:lnTo>
                        <a:pt x="254" y="282"/>
                      </a:lnTo>
                      <a:lnTo>
                        <a:pt x="256" y="282"/>
                      </a:lnTo>
                      <a:lnTo>
                        <a:pt x="258" y="280"/>
                      </a:lnTo>
                      <a:lnTo>
                        <a:pt x="256" y="280"/>
                      </a:lnTo>
                      <a:lnTo>
                        <a:pt x="261" y="277"/>
                      </a:lnTo>
                      <a:lnTo>
                        <a:pt x="261" y="275"/>
                      </a:lnTo>
                      <a:lnTo>
                        <a:pt x="261" y="273"/>
                      </a:lnTo>
                      <a:lnTo>
                        <a:pt x="263" y="273"/>
                      </a:lnTo>
                      <a:lnTo>
                        <a:pt x="263" y="271"/>
                      </a:lnTo>
                      <a:lnTo>
                        <a:pt x="265" y="268"/>
                      </a:lnTo>
                      <a:lnTo>
                        <a:pt x="267" y="262"/>
                      </a:lnTo>
                      <a:lnTo>
                        <a:pt x="272" y="257"/>
                      </a:lnTo>
                      <a:lnTo>
                        <a:pt x="276" y="255"/>
                      </a:lnTo>
                      <a:lnTo>
                        <a:pt x="276" y="253"/>
                      </a:lnTo>
                      <a:lnTo>
                        <a:pt x="281" y="246"/>
                      </a:lnTo>
                      <a:lnTo>
                        <a:pt x="278" y="246"/>
                      </a:lnTo>
                      <a:lnTo>
                        <a:pt x="281" y="246"/>
                      </a:lnTo>
                      <a:lnTo>
                        <a:pt x="285" y="242"/>
                      </a:lnTo>
                      <a:lnTo>
                        <a:pt x="287" y="233"/>
                      </a:lnTo>
                      <a:lnTo>
                        <a:pt x="278" y="235"/>
                      </a:lnTo>
                      <a:lnTo>
                        <a:pt x="274" y="240"/>
                      </a:lnTo>
                      <a:lnTo>
                        <a:pt x="274" y="244"/>
                      </a:lnTo>
                      <a:lnTo>
                        <a:pt x="272" y="244"/>
                      </a:lnTo>
                      <a:lnTo>
                        <a:pt x="274" y="244"/>
                      </a:lnTo>
                      <a:lnTo>
                        <a:pt x="272" y="251"/>
                      </a:lnTo>
                      <a:lnTo>
                        <a:pt x="267" y="253"/>
                      </a:lnTo>
                      <a:lnTo>
                        <a:pt x="261" y="253"/>
                      </a:lnTo>
                      <a:lnTo>
                        <a:pt x="261" y="251"/>
                      </a:lnTo>
                      <a:lnTo>
                        <a:pt x="256" y="251"/>
                      </a:lnTo>
                      <a:lnTo>
                        <a:pt x="252" y="246"/>
                      </a:lnTo>
                      <a:lnTo>
                        <a:pt x="250" y="246"/>
                      </a:lnTo>
                      <a:lnTo>
                        <a:pt x="250" y="248"/>
                      </a:lnTo>
                      <a:lnTo>
                        <a:pt x="245" y="246"/>
                      </a:lnTo>
                      <a:lnTo>
                        <a:pt x="245" y="244"/>
                      </a:lnTo>
                      <a:lnTo>
                        <a:pt x="243" y="244"/>
                      </a:lnTo>
                      <a:lnTo>
                        <a:pt x="245" y="244"/>
                      </a:lnTo>
                      <a:lnTo>
                        <a:pt x="245" y="246"/>
                      </a:lnTo>
                      <a:lnTo>
                        <a:pt x="250" y="248"/>
                      </a:lnTo>
                      <a:lnTo>
                        <a:pt x="247" y="251"/>
                      </a:lnTo>
                      <a:lnTo>
                        <a:pt x="241" y="251"/>
                      </a:lnTo>
                      <a:lnTo>
                        <a:pt x="234" y="248"/>
                      </a:lnTo>
                      <a:lnTo>
                        <a:pt x="236" y="246"/>
                      </a:lnTo>
                      <a:lnTo>
                        <a:pt x="236" y="244"/>
                      </a:lnTo>
                      <a:lnTo>
                        <a:pt x="238" y="240"/>
                      </a:lnTo>
                      <a:lnTo>
                        <a:pt x="232" y="248"/>
                      </a:lnTo>
                      <a:lnTo>
                        <a:pt x="234" y="251"/>
                      </a:lnTo>
                      <a:lnTo>
                        <a:pt x="232" y="251"/>
                      </a:lnTo>
                      <a:lnTo>
                        <a:pt x="229" y="251"/>
                      </a:lnTo>
                      <a:lnTo>
                        <a:pt x="232" y="253"/>
                      </a:lnTo>
                      <a:lnTo>
                        <a:pt x="232" y="251"/>
                      </a:lnTo>
                      <a:lnTo>
                        <a:pt x="236" y="253"/>
                      </a:lnTo>
                      <a:lnTo>
                        <a:pt x="236" y="255"/>
                      </a:lnTo>
                      <a:lnTo>
                        <a:pt x="232" y="257"/>
                      </a:lnTo>
                      <a:lnTo>
                        <a:pt x="221" y="257"/>
                      </a:lnTo>
                      <a:lnTo>
                        <a:pt x="216" y="257"/>
                      </a:lnTo>
                      <a:lnTo>
                        <a:pt x="207" y="260"/>
                      </a:lnTo>
                      <a:lnTo>
                        <a:pt x="203" y="262"/>
                      </a:lnTo>
                      <a:lnTo>
                        <a:pt x="198" y="262"/>
                      </a:lnTo>
                      <a:lnTo>
                        <a:pt x="196" y="262"/>
                      </a:lnTo>
                      <a:lnTo>
                        <a:pt x="196" y="264"/>
                      </a:lnTo>
                      <a:lnTo>
                        <a:pt x="196" y="262"/>
                      </a:lnTo>
                      <a:lnTo>
                        <a:pt x="187" y="264"/>
                      </a:lnTo>
                      <a:lnTo>
                        <a:pt x="180" y="268"/>
                      </a:lnTo>
                      <a:lnTo>
                        <a:pt x="180" y="273"/>
                      </a:lnTo>
                      <a:lnTo>
                        <a:pt x="176" y="277"/>
                      </a:lnTo>
                      <a:lnTo>
                        <a:pt x="174" y="282"/>
                      </a:lnTo>
                      <a:lnTo>
                        <a:pt x="174" y="280"/>
                      </a:lnTo>
                      <a:lnTo>
                        <a:pt x="169" y="277"/>
                      </a:lnTo>
                      <a:lnTo>
                        <a:pt x="169" y="275"/>
                      </a:lnTo>
                      <a:lnTo>
                        <a:pt x="167" y="277"/>
                      </a:lnTo>
                      <a:lnTo>
                        <a:pt x="165" y="277"/>
                      </a:lnTo>
                      <a:lnTo>
                        <a:pt x="165" y="273"/>
                      </a:lnTo>
                      <a:lnTo>
                        <a:pt x="165" y="277"/>
                      </a:lnTo>
                      <a:lnTo>
                        <a:pt x="160" y="277"/>
                      </a:lnTo>
                      <a:lnTo>
                        <a:pt x="154" y="275"/>
                      </a:lnTo>
                      <a:lnTo>
                        <a:pt x="154" y="273"/>
                      </a:lnTo>
                      <a:lnTo>
                        <a:pt x="151" y="275"/>
                      </a:lnTo>
                      <a:lnTo>
                        <a:pt x="143" y="273"/>
                      </a:lnTo>
                      <a:lnTo>
                        <a:pt x="145" y="275"/>
                      </a:lnTo>
                      <a:lnTo>
                        <a:pt x="140" y="275"/>
                      </a:lnTo>
                      <a:lnTo>
                        <a:pt x="129" y="271"/>
                      </a:lnTo>
                      <a:lnTo>
                        <a:pt x="125" y="268"/>
                      </a:lnTo>
                      <a:lnTo>
                        <a:pt x="123" y="268"/>
                      </a:lnTo>
                      <a:lnTo>
                        <a:pt x="118" y="268"/>
                      </a:lnTo>
                      <a:lnTo>
                        <a:pt x="111" y="268"/>
                      </a:lnTo>
                      <a:lnTo>
                        <a:pt x="107" y="266"/>
                      </a:lnTo>
                      <a:lnTo>
                        <a:pt x="105" y="266"/>
                      </a:lnTo>
                      <a:lnTo>
                        <a:pt x="100" y="266"/>
                      </a:lnTo>
                      <a:lnTo>
                        <a:pt x="51" y="237"/>
                      </a:lnTo>
                      <a:lnTo>
                        <a:pt x="47" y="235"/>
                      </a:lnTo>
                      <a:lnTo>
                        <a:pt x="49" y="235"/>
                      </a:lnTo>
                      <a:lnTo>
                        <a:pt x="47" y="233"/>
                      </a:lnTo>
                      <a:lnTo>
                        <a:pt x="47" y="235"/>
                      </a:lnTo>
                      <a:lnTo>
                        <a:pt x="40" y="233"/>
                      </a:lnTo>
                      <a:lnTo>
                        <a:pt x="33" y="226"/>
                      </a:lnTo>
                      <a:lnTo>
                        <a:pt x="25" y="222"/>
                      </a:lnTo>
                      <a:lnTo>
                        <a:pt x="20" y="217"/>
                      </a:lnTo>
                      <a:lnTo>
                        <a:pt x="25" y="222"/>
                      </a:lnTo>
                      <a:lnTo>
                        <a:pt x="29" y="224"/>
                      </a:lnTo>
                      <a:lnTo>
                        <a:pt x="25" y="222"/>
                      </a:lnTo>
                      <a:lnTo>
                        <a:pt x="22" y="217"/>
                      </a:lnTo>
                      <a:lnTo>
                        <a:pt x="16" y="213"/>
                      </a:lnTo>
                      <a:lnTo>
                        <a:pt x="13" y="211"/>
                      </a:lnTo>
                      <a:lnTo>
                        <a:pt x="16" y="208"/>
                      </a:lnTo>
                      <a:lnTo>
                        <a:pt x="18" y="213"/>
                      </a:lnTo>
                      <a:lnTo>
                        <a:pt x="20" y="213"/>
                      </a:lnTo>
                      <a:lnTo>
                        <a:pt x="22" y="211"/>
                      </a:lnTo>
                      <a:lnTo>
                        <a:pt x="20" y="213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8" y="208"/>
                      </a:lnTo>
                      <a:lnTo>
                        <a:pt x="22" y="208"/>
                      </a:lnTo>
                      <a:lnTo>
                        <a:pt x="25" y="206"/>
                      </a:lnTo>
                      <a:lnTo>
                        <a:pt x="27" y="204"/>
                      </a:lnTo>
                      <a:lnTo>
                        <a:pt x="22" y="206"/>
                      </a:lnTo>
                      <a:lnTo>
                        <a:pt x="20" y="202"/>
                      </a:lnTo>
                      <a:lnTo>
                        <a:pt x="25" y="202"/>
                      </a:lnTo>
                      <a:lnTo>
                        <a:pt x="31" y="200"/>
                      </a:lnTo>
                      <a:lnTo>
                        <a:pt x="33" y="202"/>
                      </a:lnTo>
                      <a:lnTo>
                        <a:pt x="36" y="200"/>
                      </a:lnTo>
                      <a:lnTo>
                        <a:pt x="38" y="200"/>
                      </a:lnTo>
                      <a:lnTo>
                        <a:pt x="40" y="197"/>
                      </a:lnTo>
                      <a:lnTo>
                        <a:pt x="38" y="200"/>
                      </a:lnTo>
                      <a:lnTo>
                        <a:pt x="36" y="200"/>
                      </a:lnTo>
                      <a:lnTo>
                        <a:pt x="33" y="202"/>
                      </a:lnTo>
                      <a:lnTo>
                        <a:pt x="33" y="200"/>
                      </a:lnTo>
                      <a:lnTo>
                        <a:pt x="31" y="200"/>
                      </a:lnTo>
                      <a:lnTo>
                        <a:pt x="25" y="200"/>
                      </a:lnTo>
                      <a:lnTo>
                        <a:pt x="25" y="197"/>
                      </a:lnTo>
                      <a:lnTo>
                        <a:pt x="27" y="197"/>
                      </a:lnTo>
                      <a:lnTo>
                        <a:pt x="25" y="197"/>
                      </a:lnTo>
                      <a:lnTo>
                        <a:pt x="25" y="200"/>
                      </a:lnTo>
                      <a:lnTo>
                        <a:pt x="22" y="197"/>
                      </a:lnTo>
                      <a:lnTo>
                        <a:pt x="20" y="195"/>
                      </a:lnTo>
                      <a:lnTo>
                        <a:pt x="22" y="195"/>
                      </a:lnTo>
                      <a:lnTo>
                        <a:pt x="18" y="193"/>
                      </a:lnTo>
                      <a:lnTo>
                        <a:pt x="20" y="191"/>
                      </a:lnTo>
                      <a:lnTo>
                        <a:pt x="18" y="188"/>
                      </a:lnTo>
                      <a:lnTo>
                        <a:pt x="16" y="188"/>
                      </a:lnTo>
                      <a:lnTo>
                        <a:pt x="18" y="193"/>
                      </a:lnTo>
                      <a:lnTo>
                        <a:pt x="13" y="188"/>
                      </a:lnTo>
                      <a:lnTo>
                        <a:pt x="11" y="188"/>
                      </a:lnTo>
                      <a:lnTo>
                        <a:pt x="13" y="191"/>
                      </a:lnTo>
                      <a:lnTo>
                        <a:pt x="11" y="188"/>
                      </a:lnTo>
                      <a:lnTo>
                        <a:pt x="11" y="186"/>
                      </a:lnTo>
                      <a:lnTo>
                        <a:pt x="11" y="184"/>
                      </a:lnTo>
                      <a:lnTo>
                        <a:pt x="7" y="184"/>
                      </a:lnTo>
                      <a:lnTo>
                        <a:pt x="7" y="182"/>
                      </a:lnTo>
                      <a:lnTo>
                        <a:pt x="9" y="182"/>
                      </a:lnTo>
                      <a:lnTo>
                        <a:pt x="4" y="175"/>
                      </a:lnTo>
                      <a:lnTo>
                        <a:pt x="4" y="177"/>
                      </a:lnTo>
                      <a:lnTo>
                        <a:pt x="7" y="180"/>
                      </a:lnTo>
                      <a:lnTo>
                        <a:pt x="4" y="180"/>
                      </a:lnTo>
                      <a:lnTo>
                        <a:pt x="2" y="177"/>
                      </a:lnTo>
                      <a:lnTo>
                        <a:pt x="4" y="177"/>
                      </a:lnTo>
                      <a:lnTo>
                        <a:pt x="4" y="175"/>
                      </a:lnTo>
                      <a:lnTo>
                        <a:pt x="2" y="175"/>
                      </a:lnTo>
                      <a:lnTo>
                        <a:pt x="2" y="173"/>
                      </a:lnTo>
                      <a:lnTo>
                        <a:pt x="4" y="175"/>
                      </a:lnTo>
                      <a:lnTo>
                        <a:pt x="4" y="173"/>
                      </a:lnTo>
                      <a:lnTo>
                        <a:pt x="2" y="173"/>
                      </a:lnTo>
                      <a:lnTo>
                        <a:pt x="2" y="171"/>
                      </a:lnTo>
                      <a:lnTo>
                        <a:pt x="2" y="173"/>
                      </a:lnTo>
                      <a:lnTo>
                        <a:pt x="0" y="173"/>
                      </a:lnTo>
                      <a:lnTo>
                        <a:pt x="2" y="171"/>
                      </a:lnTo>
                      <a:lnTo>
                        <a:pt x="0" y="166"/>
                      </a:lnTo>
                      <a:lnTo>
                        <a:pt x="2" y="166"/>
                      </a:lnTo>
                      <a:lnTo>
                        <a:pt x="0" y="160"/>
                      </a:lnTo>
                      <a:lnTo>
                        <a:pt x="2" y="157"/>
                      </a:lnTo>
                      <a:lnTo>
                        <a:pt x="0" y="153"/>
                      </a:lnTo>
                      <a:lnTo>
                        <a:pt x="2" y="151"/>
                      </a:lnTo>
                      <a:lnTo>
                        <a:pt x="4" y="149"/>
                      </a:lnTo>
                      <a:lnTo>
                        <a:pt x="4" y="151"/>
                      </a:lnTo>
                      <a:lnTo>
                        <a:pt x="7" y="149"/>
                      </a:lnTo>
                      <a:lnTo>
                        <a:pt x="4" y="151"/>
                      </a:lnTo>
                      <a:lnTo>
                        <a:pt x="7" y="144"/>
                      </a:lnTo>
                      <a:lnTo>
                        <a:pt x="9" y="144"/>
                      </a:lnTo>
                      <a:lnTo>
                        <a:pt x="11" y="142"/>
                      </a:lnTo>
                      <a:lnTo>
                        <a:pt x="16" y="140"/>
                      </a:lnTo>
                      <a:lnTo>
                        <a:pt x="18" y="137"/>
                      </a:lnTo>
                      <a:lnTo>
                        <a:pt x="22" y="135"/>
                      </a:lnTo>
                      <a:lnTo>
                        <a:pt x="27" y="129"/>
                      </a:lnTo>
                      <a:lnTo>
                        <a:pt x="29" y="126"/>
                      </a:lnTo>
                      <a:lnTo>
                        <a:pt x="38" y="124"/>
                      </a:lnTo>
                      <a:lnTo>
                        <a:pt x="33" y="124"/>
                      </a:lnTo>
                      <a:lnTo>
                        <a:pt x="36" y="124"/>
                      </a:lnTo>
                      <a:lnTo>
                        <a:pt x="33" y="122"/>
                      </a:lnTo>
                      <a:lnTo>
                        <a:pt x="36" y="122"/>
                      </a:lnTo>
                      <a:lnTo>
                        <a:pt x="38" y="122"/>
                      </a:lnTo>
                      <a:lnTo>
                        <a:pt x="40" y="120"/>
                      </a:lnTo>
                      <a:lnTo>
                        <a:pt x="33" y="122"/>
                      </a:lnTo>
                      <a:lnTo>
                        <a:pt x="25" y="122"/>
                      </a:lnTo>
                      <a:lnTo>
                        <a:pt x="27" y="122"/>
                      </a:lnTo>
                      <a:lnTo>
                        <a:pt x="22" y="122"/>
                      </a:lnTo>
                      <a:lnTo>
                        <a:pt x="22" y="124"/>
                      </a:lnTo>
                      <a:lnTo>
                        <a:pt x="18" y="124"/>
                      </a:lnTo>
                      <a:lnTo>
                        <a:pt x="18" y="122"/>
                      </a:lnTo>
                      <a:lnTo>
                        <a:pt x="13" y="126"/>
                      </a:lnTo>
                      <a:lnTo>
                        <a:pt x="7" y="135"/>
                      </a:lnTo>
                      <a:lnTo>
                        <a:pt x="7" y="133"/>
                      </a:lnTo>
                      <a:lnTo>
                        <a:pt x="4" y="131"/>
                      </a:lnTo>
                      <a:lnTo>
                        <a:pt x="7" y="126"/>
                      </a:lnTo>
                      <a:lnTo>
                        <a:pt x="7" y="129"/>
                      </a:lnTo>
                      <a:lnTo>
                        <a:pt x="4" y="126"/>
                      </a:lnTo>
                      <a:lnTo>
                        <a:pt x="9" y="124"/>
                      </a:lnTo>
                      <a:lnTo>
                        <a:pt x="13" y="117"/>
                      </a:lnTo>
                      <a:lnTo>
                        <a:pt x="18" y="115"/>
                      </a:lnTo>
                      <a:lnTo>
                        <a:pt x="22" y="115"/>
                      </a:lnTo>
                      <a:lnTo>
                        <a:pt x="25" y="113"/>
                      </a:lnTo>
                      <a:lnTo>
                        <a:pt x="22" y="115"/>
                      </a:lnTo>
                      <a:lnTo>
                        <a:pt x="20" y="115"/>
                      </a:lnTo>
                      <a:lnTo>
                        <a:pt x="20" y="111"/>
                      </a:lnTo>
                      <a:lnTo>
                        <a:pt x="18" y="113"/>
                      </a:lnTo>
                      <a:lnTo>
                        <a:pt x="16" y="109"/>
                      </a:lnTo>
                      <a:lnTo>
                        <a:pt x="16" y="113"/>
                      </a:lnTo>
                      <a:lnTo>
                        <a:pt x="11" y="111"/>
                      </a:lnTo>
                      <a:lnTo>
                        <a:pt x="9" y="111"/>
                      </a:lnTo>
                      <a:lnTo>
                        <a:pt x="7" y="109"/>
                      </a:lnTo>
                      <a:lnTo>
                        <a:pt x="9" y="106"/>
                      </a:lnTo>
                      <a:lnTo>
                        <a:pt x="38" y="106"/>
                      </a:lnTo>
                      <a:lnTo>
                        <a:pt x="40" y="95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9" y="57"/>
                      </a:lnTo>
                      <a:lnTo>
                        <a:pt x="51" y="71"/>
                      </a:lnTo>
                      <a:lnTo>
                        <a:pt x="56" y="71"/>
                      </a:lnTo>
                      <a:lnTo>
                        <a:pt x="56" y="73"/>
                      </a:lnTo>
                      <a:lnTo>
                        <a:pt x="58" y="73"/>
                      </a:lnTo>
                      <a:lnTo>
                        <a:pt x="60" y="71"/>
                      </a:lnTo>
                      <a:lnTo>
                        <a:pt x="62" y="64"/>
                      </a:lnTo>
                      <a:lnTo>
                        <a:pt x="67" y="62"/>
                      </a:lnTo>
                      <a:lnTo>
                        <a:pt x="69" y="66"/>
                      </a:lnTo>
                      <a:lnTo>
                        <a:pt x="74" y="69"/>
                      </a:lnTo>
                      <a:lnTo>
                        <a:pt x="87" y="62"/>
                      </a:lnTo>
                      <a:lnTo>
                        <a:pt x="102" y="69"/>
                      </a:lnTo>
                      <a:lnTo>
                        <a:pt x="114" y="62"/>
                      </a:lnTo>
                      <a:lnTo>
                        <a:pt x="118" y="62"/>
                      </a:lnTo>
                      <a:lnTo>
                        <a:pt x="125" y="64"/>
                      </a:lnTo>
                      <a:lnTo>
                        <a:pt x="136" y="62"/>
                      </a:lnTo>
                      <a:lnTo>
                        <a:pt x="145" y="64"/>
                      </a:lnTo>
                      <a:lnTo>
                        <a:pt x="160" y="62"/>
                      </a:lnTo>
                      <a:lnTo>
                        <a:pt x="178" y="75"/>
                      </a:lnTo>
                      <a:lnTo>
                        <a:pt x="198" y="77"/>
                      </a:lnTo>
                      <a:lnTo>
                        <a:pt x="216" y="77"/>
                      </a:lnTo>
                      <a:lnTo>
                        <a:pt x="221" y="77"/>
                      </a:lnTo>
                      <a:lnTo>
                        <a:pt x="225" y="73"/>
                      </a:lnTo>
                      <a:lnTo>
                        <a:pt x="234" y="60"/>
                      </a:lnTo>
                      <a:lnTo>
                        <a:pt x="250" y="55"/>
                      </a:lnTo>
                      <a:lnTo>
                        <a:pt x="263" y="51"/>
                      </a:lnTo>
                      <a:lnTo>
                        <a:pt x="270" y="51"/>
                      </a:lnTo>
                      <a:lnTo>
                        <a:pt x="299" y="42"/>
                      </a:lnTo>
                      <a:lnTo>
                        <a:pt x="305" y="44"/>
                      </a:lnTo>
                      <a:lnTo>
                        <a:pt x="301" y="51"/>
                      </a:lnTo>
                      <a:lnTo>
                        <a:pt x="299" y="51"/>
                      </a:lnTo>
                      <a:lnTo>
                        <a:pt x="301" y="57"/>
                      </a:lnTo>
                      <a:lnTo>
                        <a:pt x="299" y="60"/>
                      </a:lnTo>
                      <a:lnTo>
                        <a:pt x="301" y="60"/>
                      </a:lnTo>
                      <a:lnTo>
                        <a:pt x="299" y="64"/>
                      </a:lnTo>
                      <a:lnTo>
                        <a:pt x="301" y="66"/>
                      </a:lnTo>
                      <a:lnTo>
                        <a:pt x="310" y="69"/>
                      </a:lnTo>
                      <a:lnTo>
                        <a:pt x="332" y="69"/>
                      </a:lnTo>
                      <a:lnTo>
                        <a:pt x="339" y="66"/>
                      </a:lnTo>
                      <a:lnTo>
                        <a:pt x="345" y="64"/>
                      </a:lnTo>
                      <a:lnTo>
                        <a:pt x="343" y="62"/>
                      </a:lnTo>
                      <a:lnTo>
                        <a:pt x="343" y="60"/>
                      </a:lnTo>
                      <a:lnTo>
                        <a:pt x="354" y="51"/>
                      </a:lnTo>
                      <a:lnTo>
                        <a:pt x="359" y="49"/>
                      </a:lnTo>
                      <a:lnTo>
                        <a:pt x="361" y="51"/>
                      </a:lnTo>
                      <a:lnTo>
                        <a:pt x="365" y="51"/>
                      </a:lnTo>
                      <a:lnTo>
                        <a:pt x="370" y="51"/>
                      </a:lnTo>
                      <a:lnTo>
                        <a:pt x="372" y="46"/>
                      </a:lnTo>
                      <a:lnTo>
                        <a:pt x="376" y="46"/>
                      </a:lnTo>
                      <a:lnTo>
                        <a:pt x="379" y="44"/>
                      </a:lnTo>
                      <a:lnTo>
                        <a:pt x="379" y="42"/>
                      </a:lnTo>
                      <a:lnTo>
                        <a:pt x="376" y="40"/>
                      </a:lnTo>
                      <a:lnTo>
                        <a:pt x="363" y="40"/>
                      </a:lnTo>
                      <a:lnTo>
                        <a:pt x="361" y="37"/>
                      </a:lnTo>
                      <a:lnTo>
                        <a:pt x="361" y="26"/>
                      </a:lnTo>
                      <a:lnTo>
                        <a:pt x="359" y="24"/>
                      </a:lnTo>
                      <a:lnTo>
                        <a:pt x="359" y="15"/>
                      </a:lnTo>
                      <a:lnTo>
                        <a:pt x="363" y="11"/>
                      </a:lnTo>
                      <a:lnTo>
                        <a:pt x="368" y="9"/>
                      </a:lnTo>
                      <a:lnTo>
                        <a:pt x="374" y="4"/>
                      </a:lnTo>
                      <a:lnTo>
                        <a:pt x="381" y="6"/>
                      </a:lnTo>
                      <a:lnTo>
                        <a:pt x="403" y="15"/>
                      </a:lnTo>
                      <a:lnTo>
                        <a:pt x="405" y="11"/>
                      </a:lnTo>
                      <a:lnTo>
                        <a:pt x="410" y="9"/>
                      </a:lnTo>
                      <a:lnTo>
                        <a:pt x="412" y="11"/>
                      </a:lnTo>
                      <a:lnTo>
                        <a:pt x="414" y="13"/>
                      </a:lnTo>
                      <a:lnTo>
                        <a:pt x="430" y="4"/>
                      </a:lnTo>
                      <a:lnTo>
                        <a:pt x="437" y="4"/>
                      </a:lnTo>
                      <a:lnTo>
                        <a:pt x="439" y="6"/>
                      </a:lnTo>
                      <a:lnTo>
                        <a:pt x="443" y="4"/>
                      </a:lnTo>
                      <a:lnTo>
                        <a:pt x="446" y="6"/>
                      </a:lnTo>
                      <a:lnTo>
                        <a:pt x="448" y="6"/>
                      </a:lnTo>
                      <a:lnTo>
                        <a:pt x="454" y="11"/>
                      </a:lnTo>
                      <a:lnTo>
                        <a:pt x="461" y="9"/>
                      </a:lnTo>
                      <a:lnTo>
                        <a:pt x="466" y="9"/>
                      </a:lnTo>
                      <a:lnTo>
                        <a:pt x="474" y="6"/>
                      </a:lnTo>
                      <a:lnTo>
                        <a:pt x="477" y="9"/>
                      </a:lnTo>
                      <a:lnTo>
                        <a:pt x="477" y="13"/>
                      </a:lnTo>
                      <a:lnTo>
                        <a:pt x="481" y="13"/>
                      </a:lnTo>
                      <a:lnTo>
                        <a:pt x="483" y="15"/>
                      </a:lnTo>
                      <a:lnTo>
                        <a:pt x="483" y="13"/>
                      </a:lnTo>
                      <a:lnTo>
                        <a:pt x="483" y="9"/>
                      </a:lnTo>
                      <a:lnTo>
                        <a:pt x="486" y="4"/>
                      </a:lnTo>
                      <a:lnTo>
                        <a:pt x="488" y="6"/>
                      </a:lnTo>
                      <a:lnTo>
                        <a:pt x="490" y="6"/>
                      </a:lnTo>
                      <a:lnTo>
                        <a:pt x="492" y="6"/>
                      </a:lnTo>
                      <a:lnTo>
                        <a:pt x="490" y="9"/>
                      </a:lnTo>
                      <a:lnTo>
                        <a:pt x="492" y="11"/>
                      </a:lnTo>
                      <a:lnTo>
                        <a:pt x="495" y="11"/>
                      </a:lnTo>
                      <a:lnTo>
                        <a:pt x="501" y="9"/>
                      </a:lnTo>
                      <a:lnTo>
                        <a:pt x="501" y="6"/>
                      </a:lnTo>
                      <a:lnTo>
                        <a:pt x="503" y="4"/>
                      </a:lnTo>
                      <a:lnTo>
                        <a:pt x="510" y="0"/>
                      </a:lnTo>
                      <a:lnTo>
                        <a:pt x="515" y="2"/>
                      </a:lnTo>
                      <a:lnTo>
                        <a:pt x="517" y="4"/>
                      </a:lnTo>
                      <a:lnTo>
                        <a:pt x="515" y="6"/>
                      </a:lnTo>
                      <a:lnTo>
                        <a:pt x="515" y="9"/>
                      </a:lnTo>
                      <a:lnTo>
                        <a:pt x="517" y="9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3" name="Freeform 813"/>
                <p:cNvSpPr>
                  <a:spLocks/>
                </p:cNvSpPr>
                <p:nvPr/>
              </p:nvSpPr>
              <p:spPr bwMode="auto">
                <a:xfrm>
                  <a:off x="2208" y="982"/>
                  <a:ext cx="446" cy="466"/>
                </a:xfrm>
                <a:custGeom>
                  <a:avLst/>
                  <a:gdLst>
                    <a:gd name="T0" fmla="*/ 363 w 446"/>
                    <a:gd name="T1" fmla="*/ 22 h 466"/>
                    <a:gd name="T2" fmla="*/ 390 w 446"/>
                    <a:gd name="T3" fmla="*/ 60 h 466"/>
                    <a:gd name="T4" fmla="*/ 428 w 446"/>
                    <a:gd name="T5" fmla="*/ 68 h 466"/>
                    <a:gd name="T6" fmla="*/ 430 w 446"/>
                    <a:gd name="T7" fmla="*/ 104 h 466"/>
                    <a:gd name="T8" fmla="*/ 397 w 446"/>
                    <a:gd name="T9" fmla="*/ 135 h 466"/>
                    <a:gd name="T10" fmla="*/ 381 w 446"/>
                    <a:gd name="T11" fmla="*/ 180 h 466"/>
                    <a:gd name="T12" fmla="*/ 381 w 446"/>
                    <a:gd name="T13" fmla="*/ 215 h 466"/>
                    <a:gd name="T14" fmla="*/ 379 w 446"/>
                    <a:gd name="T15" fmla="*/ 259 h 466"/>
                    <a:gd name="T16" fmla="*/ 381 w 446"/>
                    <a:gd name="T17" fmla="*/ 297 h 466"/>
                    <a:gd name="T18" fmla="*/ 355 w 446"/>
                    <a:gd name="T19" fmla="*/ 306 h 466"/>
                    <a:gd name="T20" fmla="*/ 341 w 446"/>
                    <a:gd name="T21" fmla="*/ 333 h 466"/>
                    <a:gd name="T22" fmla="*/ 363 w 446"/>
                    <a:gd name="T23" fmla="*/ 339 h 466"/>
                    <a:gd name="T24" fmla="*/ 397 w 446"/>
                    <a:gd name="T25" fmla="*/ 348 h 466"/>
                    <a:gd name="T26" fmla="*/ 428 w 446"/>
                    <a:gd name="T27" fmla="*/ 368 h 466"/>
                    <a:gd name="T28" fmla="*/ 439 w 446"/>
                    <a:gd name="T29" fmla="*/ 390 h 466"/>
                    <a:gd name="T30" fmla="*/ 439 w 446"/>
                    <a:gd name="T31" fmla="*/ 422 h 466"/>
                    <a:gd name="T32" fmla="*/ 410 w 446"/>
                    <a:gd name="T33" fmla="*/ 437 h 466"/>
                    <a:gd name="T34" fmla="*/ 386 w 446"/>
                    <a:gd name="T35" fmla="*/ 448 h 466"/>
                    <a:gd name="T36" fmla="*/ 370 w 446"/>
                    <a:gd name="T37" fmla="*/ 450 h 466"/>
                    <a:gd name="T38" fmla="*/ 348 w 446"/>
                    <a:gd name="T39" fmla="*/ 462 h 466"/>
                    <a:gd name="T40" fmla="*/ 352 w 446"/>
                    <a:gd name="T41" fmla="*/ 419 h 466"/>
                    <a:gd name="T42" fmla="*/ 332 w 446"/>
                    <a:gd name="T43" fmla="*/ 393 h 466"/>
                    <a:gd name="T44" fmla="*/ 297 w 446"/>
                    <a:gd name="T45" fmla="*/ 410 h 466"/>
                    <a:gd name="T46" fmla="*/ 290 w 446"/>
                    <a:gd name="T47" fmla="*/ 397 h 466"/>
                    <a:gd name="T48" fmla="*/ 268 w 446"/>
                    <a:gd name="T49" fmla="*/ 402 h 466"/>
                    <a:gd name="T50" fmla="*/ 252 w 446"/>
                    <a:gd name="T51" fmla="*/ 408 h 466"/>
                    <a:gd name="T52" fmla="*/ 243 w 446"/>
                    <a:gd name="T53" fmla="*/ 428 h 466"/>
                    <a:gd name="T54" fmla="*/ 230 w 446"/>
                    <a:gd name="T55" fmla="*/ 437 h 466"/>
                    <a:gd name="T56" fmla="*/ 210 w 446"/>
                    <a:gd name="T57" fmla="*/ 424 h 466"/>
                    <a:gd name="T58" fmla="*/ 216 w 446"/>
                    <a:gd name="T59" fmla="*/ 410 h 466"/>
                    <a:gd name="T60" fmla="*/ 219 w 446"/>
                    <a:gd name="T61" fmla="*/ 399 h 466"/>
                    <a:gd name="T62" fmla="*/ 221 w 446"/>
                    <a:gd name="T63" fmla="*/ 377 h 466"/>
                    <a:gd name="T64" fmla="*/ 190 w 446"/>
                    <a:gd name="T65" fmla="*/ 359 h 466"/>
                    <a:gd name="T66" fmla="*/ 159 w 446"/>
                    <a:gd name="T67" fmla="*/ 328 h 466"/>
                    <a:gd name="T68" fmla="*/ 150 w 446"/>
                    <a:gd name="T69" fmla="*/ 277 h 466"/>
                    <a:gd name="T70" fmla="*/ 134 w 446"/>
                    <a:gd name="T71" fmla="*/ 248 h 466"/>
                    <a:gd name="T72" fmla="*/ 116 w 446"/>
                    <a:gd name="T73" fmla="*/ 237 h 466"/>
                    <a:gd name="T74" fmla="*/ 81 w 446"/>
                    <a:gd name="T75" fmla="*/ 233 h 466"/>
                    <a:gd name="T76" fmla="*/ 38 w 446"/>
                    <a:gd name="T77" fmla="*/ 224 h 466"/>
                    <a:gd name="T78" fmla="*/ 9 w 446"/>
                    <a:gd name="T79" fmla="*/ 208 h 466"/>
                    <a:gd name="T80" fmla="*/ 9 w 446"/>
                    <a:gd name="T81" fmla="*/ 166 h 466"/>
                    <a:gd name="T82" fmla="*/ 18 w 446"/>
                    <a:gd name="T83" fmla="*/ 144 h 466"/>
                    <a:gd name="T84" fmla="*/ 65 w 446"/>
                    <a:gd name="T85" fmla="*/ 140 h 466"/>
                    <a:gd name="T86" fmla="*/ 92 w 446"/>
                    <a:gd name="T87" fmla="*/ 157 h 466"/>
                    <a:gd name="T88" fmla="*/ 110 w 446"/>
                    <a:gd name="T89" fmla="*/ 166 h 466"/>
                    <a:gd name="T90" fmla="*/ 107 w 446"/>
                    <a:gd name="T91" fmla="*/ 197 h 466"/>
                    <a:gd name="T92" fmla="*/ 134 w 446"/>
                    <a:gd name="T93" fmla="*/ 164 h 466"/>
                    <a:gd name="T94" fmla="*/ 170 w 446"/>
                    <a:gd name="T95" fmla="*/ 164 h 466"/>
                    <a:gd name="T96" fmla="*/ 208 w 446"/>
                    <a:gd name="T97" fmla="*/ 171 h 466"/>
                    <a:gd name="T98" fmla="*/ 250 w 446"/>
                    <a:gd name="T99" fmla="*/ 155 h 466"/>
                    <a:gd name="T100" fmla="*/ 250 w 446"/>
                    <a:gd name="T101" fmla="*/ 128 h 466"/>
                    <a:gd name="T102" fmla="*/ 265 w 446"/>
                    <a:gd name="T103" fmla="*/ 111 h 466"/>
                    <a:gd name="T104" fmla="*/ 290 w 446"/>
                    <a:gd name="T105" fmla="*/ 117 h 466"/>
                    <a:gd name="T106" fmla="*/ 308 w 446"/>
                    <a:gd name="T107" fmla="*/ 100 h 466"/>
                    <a:gd name="T108" fmla="*/ 321 w 446"/>
                    <a:gd name="T109" fmla="*/ 80 h 466"/>
                    <a:gd name="T110" fmla="*/ 343 w 446"/>
                    <a:gd name="T111" fmla="*/ 73 h 466"/>
                    <a:gd name="T112" fmla="*/ 350 w 446"/>
                    <a:gd name="T113" fmla="*/ 57 h 466"/>
                    <a:gd name="T114" fmla="*/ 339 w 446"/>
                    <a:gd name="T115" fmla="*/ 31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46" h="466">
                      <a:moveTo>
                        <a:pt x="339" y="6"/>
                      </a:moveTo>
                      <a:lnTo>
                        <a:pt x="341" y="9"/>
                      </a:lnTo>
                      <a:lnTo>
                        <a:pt x="348" y="4"/>
                      </a:lnTo>
                      <a:lnTo>
                        <a:pt x="352" y="11"/>
                      </a:lnTo>
                      <a:lnTo>
                        <a:pt x="352" y="13"/>
                      </a:lnTo>
                      <a:lnTo>
                        <a:pt x="355" y="13"/>
                      </a:lnTo>
                      <a:lnTo>
                        <a:pt x="355" y="17"/>
                      </a:lnTo>
                      <a:lnTo>
                        <a:pt x="359" y="17"/>
                      </a:lnTo>
                      <a:lnTo>
                        <a:pt x="361" y="15"/>
                      </a:lnTo>
                      <a:lnTo>
                        <a:pt x="361" y="20"/>
                      </a:lnTo>
                      <a:lnTo>
                        <a:pt x="361" y="22"/>
                      </a:lnTo>
                      <a:lnTo>
                        <a:pt x="363" y="22"/>
                      </a:lnTo>
                      <a:lnTo>
                        <a:pt x="363" y="26"/>
                      </a:lnTo>
                      <a:lnTo>
                        <a:pt x="366" y="26"/>
                      </a:lnTo>
                      <a:lnTo>
                        <a:pt x="368" y="24"/>
                      </a:lnTo>
                      <a:lnTo>
                        <a:pt x="372" y="26"/>
                      </a:lnTo>
                      <a:lnTo>
                        <a:pt x="384" y="33"/>
                      </a:lnTo>
                      <a:lnTo>
                        <a:pt x="384" y="40"/>
                      </a:lnTo>
                      <a:lnTo>
                        <a:pt x="386" y="42"/>
                      </a:lnTo>
                      <a:lnTo>
                        <a:pt x="386" y="46"/>
                      </a:lnTo>
                      <a:lnTo>
                        <a:pt x="379" y="51"/>
                      </a:lnTo>
                      <a:lnTo>
                        <a:pt x="381" y="55"/>
                      </a:lnTo>
                      <a:lnTo>
                        <a:pt x="388" y="57"/>
                      </a:lnTo>
                      <a:lnTo>
                        <a:pt x="390" y="60"/>
                      </a:lnTo>
                      <a:lnTo>
                        <a:pt x="390" y="64"/>
                      </a:lnTo>
                      <a:lnTo>
                        <a:pt x="395" y="62"/>
                      </a:lnTo>
                      <a:lnTo>
                        <a:pt x="399" y="62"/>
                      </a:lnTo>
                      <a:lnTo>
                        <a:pt x="399" y="66"/>
                      </a:lnTo>
                      <a:lnTo>
                        <a:pt x="406" y="66"/>
                      </a:lnTo>
                      <a:lnTo>
                        <a:pt x="408" y="66"/>
                      </a:lnTo>
                      <a:lnTo>
                        <a:pt x="412" y="66"/>
                      </a:lnTo>
                      <a:lnTo>
                        <a:pt x="412" y="68"/>
                      </a:lnTo>
                      <a:lnTo>
                        <a:pt x="417" y="68"/>
                      </a:lnTo>
                      <a:lnTo>
                        <a:pt x="419" y="73"/>
                      </a:lnTo>
                      <a:lnTo>
                        <a:pt x="426" y="66"/>
                      </a:lnTo>
                      <a:lnTo>
                        <a:pt x="428" y="68"/>
                      </a:lnTo>
                      <a:lnTo>
                        <a:pt x="421" y="73"/>
                      </a:lnTo>
                      <a:lnTo>
                        <a:pt x="424" y="75"/>
                      </a:lnTo>
                      <a:lnTo>
                        <a:pt x="433" y="73"/>
                      </a:lnTo>
                      <a:lnTo>
                        <a:pt x="433" y="71"/>
                      </a:lnTo>
                      <a:lnTo>
                        <a:pt x="435" y="68"/>
                      </a:lnTo>
                      <a:lnTo>
                        <a:pt x="439" y="75"/>
                      </a:lnTo>
                      <a:lnTo>
                        <a:pt x="446" y="77"/>
                      </a:lnTo>
                      <a:lnTo>
                        <a:pt x="446" y="80"/>
                      </a:lnTo>
                      <a:lnTo>
                        <a:pt x="444" y="84"/>
                      </a:lnTo>
                      <a:lnTo>
                        <a:pt x="444" y="88"/>
                      </a:lnTo>
                      <a:lnTo>
                        <a:pt x="437" y="91"/>
                      </a:lnTo>
                      <a:lnTo>
                        <a:pt x="430" y="104"/>
                      </a:lnTo>
                      <a:lnTo>
                        <a:pt x="426" y="108"/>
                      </a:lnTo>
                      <a:lnTo>
                        <a:pt x="424" y="108"/>
                      </a:lnTo>
                      <a:lnTo>
                        <a:pt x="421" y="111"/>
                      </a:lnTo>
                      <a:lnTo>
                        <a:pt x="421" y="113"/>
                      </a:lnTo>
                      <a:lnTo>
                        <a:pt x="419" y="115"/>
                      </a:lnTo>
                      <a:lnTo>
                        <a:pt x="421" y="117"/>
                      </a:lnTo>
                      <a:lnTo>
                        <a:pt x="419" y="117"/>
                      </a:lnTo>
                      <a:lnTo>
                        <a:pt x="415" y="120"/>
                      </a:lnTo>
                      <a:lnTo>
                        <a:pt x="410" y="122"/>
                      </a:lnTo>
                      <a:lnTo>
                        <a:pt x="401" y="124"/>
                      </a:lnTo>
                      <a:lnTo>
                        <a:pt x="399" y="131"/>
                      </a:lnTo>
                      <a:lnTo>
                        <a:pt x="397" y="135"/>
                      </a:lnTo>
                      <a:lnTo>
                        <a:pt x="395" y="137"/>
                      </a:lnTo>
                      <a:lnTo>
                        <a:pt x="388" y="146"/>
                      </a:lnTo>
                      <a:lnTo>
                        <a:pt x="388" y="151"/>
                      </a:lnTo>
                      <a:lnTo>
                        <a:pt x="386" y="153"/>
                      </a:lnTo>
                      <a:lnTo>
                        <a:pt x="386" y="157"/>
                      </a:lnTo>
                      <a:lnTo>
                        <a:pt x="384" y="160"/>
                      </a:lnTo>
                      <a:lnTo>
                        <a:pt x="384" y="162"/>
                      </a:lnTo>
                      <a:lnTo>
                        <a:pt x="379" y="164"/>
                      </a:lnTo>
                      <a:lnTo>
                        <a:pt x="379" y="168"/>
                      </a:lnTo>
                      <a:lnTo>
                        <a:pt x="384" y="173"/>
                      </a:lnTo>
                      <a:lnTo>
                        <a:pt x="379" y="175"/>
                      </a:lnTo>
                      <a:lnTo>
                        <a:pt x="381" y="180"/>
                      </a:lnTo>
                      <a:lnTo>
                        <a:pt x="377" y="182"/>
                      </a:lnTo>
                      <a:lnTo>
                        <a:pt x="375" y="188"/>
                      </a:lnTo>
                      <a:lnTo>
                        <a:pt x="377" y="195"/>
                      </a:lnTo>
                      <a:lnTo>
                        <a:pt x="375" y="197"/>
                      </a:lnTo>
                      <a:lnTo>
                        <a:pt x="375" y="199"/>
                      </a:lnTo>
                      <a:lnTo>
                        <a:pt x="377" y="202"/>
                      </a:lnTo>
                      <a:lnTo>
                        <a:pt x="379" y="204"/>
                      </a:lnTo>
                      <a:lnTo>
                        <a:pt x="379" y="206"/>
                      </a:lnTo>
                      <a:lnTo>
                        <a:pt x="379" y="208"/>
                      </a:lnTo>
                      <a:lnTo>
                        <a:pt x="381" y="211"/>
                      </a:lnTo>
                      <a:lnTo>
                        <a:pt x="379" y="215"/>
                      </a:lnTo>
                      <a:lnTo>
                        <a:pt x="381" y="215"/>
                      </a:lnTo>
                      <a:lnTo>
                        <a:pt x="384" y="219"/>
                      </a:lnTo>
                      <a:lnTo>
                        <a:pt x="379" y="222"/>
                      </a:lnTo>
                      <a:lnTo>
                        <a:pt x="379" y="224"/>
                      </a:lnTo>
                      <a:lnTo>
                        <a:pt x="384" y="226"/>
                      </a:lnTo>
                      <a:lnTo>
                        <a:pt x="384" y="228"/>
                      </a:lnTo>
                      <a:lnTo>
                        <a:pt x="381" y="235"/>
                      </a:lnTo>
                      <a:lnTo>
                        <a:pt x="384" y="239"/>
                      </a:lnTo>
                      <a:lnTo>
                        <a:pt x="379" y="242"/>
                      </a:lnTo>
                      <a:lnTo>
                        <a:pt x="381" y="248"/>
                      </a:lnTo>
                      <a:lnTo>
                        <a:pt x="381" y="253"/>
                      </a:lnTo>
                      <a:lnTo>
                        <a:pt x="381" y="255"/>
                      </a:lnTo>
                      <a:lnTo>
                        <a:pt x="379" y="259"/>
                      </a:lnTo>
                      <a:lnTo>
                        <a:pt x="386" y="264"/>
                      </a:lnTo>
                      <a:lnTo>
                        <a:pt x="386" y="268"/>
                      </a:lnTo>
                      <a:lnTo>
                        <a:pt x="392" y="273"/>
                      </a:lnTo>
                      <a:lnTo>
                        <a:pt x="390" y="282"/>
                      </a:lnTo>
                      <a:lnTo>
                        <a:pt x="392" y="284"/>
                      </a:lnTo>
                      <a:lnTo>
                        <a:pt x="390" y="286"/>
                      </a:lnTo>
                      <a:lnTo>
                        <a:pt x="395" y="288"/>
                      </a:lnTo>
                      <a:lnTo>
                        <a:pt x="388" y="291"/>
                      </a:lnTo>
                      <a:lnTo>
                        <a:pt x="388" y="295"/>
                      </a:lnTo>
                      <a:lnTo>
                        <a:pt x="386" y="295"/>
                      </a:lnTo>
                      <a:lnTo>
                        <a:pt x="384" y="297"/>
                      </a:lnTo>
                      <a:lnTo>
                        <a:pt x="381" y="297"/>
                      </a:lnTo>
                      <a:lnTo>
                        <a:pt x="381" y="293"/>
                      </a:lnTo>
                      <a:lnTo>
                        <a:pt x="375" y="293"/>
                      </a:lnTo>
                      <a:lnTo>
                        <a:pt x="372" y="291"/>
                      </a:lnTo>
                      <a:lnTo>
                        <a:pt x="372" y="293"/>
                      </a:lnTo>
                      <a:lnTo>
                        <a:pt x="370" y="293"/>
                      </a:lnTo>
                      <a:lnTo>
                        <a:pt x="366" y="297"/>
                      </a:lnTo>
                      <a:lnTo>
                        <a:pt x="359" y="297"/>
                      </a:lnTo>
                      <a:lnTo>
                        <a:pt x="359" y="299"/>
                      </a:lnTo>
                      <a:lnTo>
                        <a:pt x="357" y="299"/>
                      </a:lnTo>
                      <a:lnTo>
                        <a:pt x="355" y="299"/>
                      </a:lnTo>
                      <a:lnTo>
                        <a:pt x="352" y="302"/>
                      </a:lnTo>
                      <a:lnTo>
                        <a:pt x="355" y="306"/>
                      </a:lnTo>
                      <a:lnTo>
                        <a:pt x="352" y="308"/>
                      </a:lnTo>
                      <a:lnTo>
                        <a:pt x="355" y="313"/>
                      </a:lnTo>
                      <a:lnTo>
                        <a:pt x="355" y="315"/>
                      </a:lnTo>
                      <a:lnTo>
                        <a:pt x="357" y="317"/>
                      </a:lnTo>
                      <a:lnTo>
                        <a:pt x="355" y="319"/>
                      </a:lnTo>
                      <a:lnTo>
                        <a:pt x="352" y="322"/>
                      </a:lnTo>
                      <a:lnTo>
                        <a:pt x="350" y="324"/>
                      </a:lnTo>
                      <a:lnTo>
                        <a:pt x="352" y="326"/>
                      </a:lnTo>
                      <a:lnTo>
                        <a:pt x="352" y="328"/>
                      </a:lnTo>
                      <a:lnTo>
                        <a:pt x="350" y="326"/>
                      </a:lnTo>
                      <a:lnTo>
                        <a:pt x="346" y="326"/>
                      </a:lnTo>
                      <a:lnTo>
                        <a:pt x="341" y="333"/>
                      </a:lnTo>
                      <a:lnTo>
                        <a:pt x="339" y="333"/>
                      </a:lnTo>
                      <a:lnTo>
                        <a:pt x="339" y="335"/>
                      </a:lnTo>
                      <a:lnTo>
                        <a:pt x="339" y="337"/>
                      </a:lnTo>
                      <a:lnTo>
                        <a:pt x="346" y="342"/>
                      </a:lnTo>
                      <a:lnTo>
                        <a:pt x="346" y="344"/>
                      </a:lnTo>
                      <a:lnTo>
                        <a:pt x="348" y="344"/>
                      </a:lnTo>
                      <a:lnTo>
                        <a:pt x="355" y="344"/>
                      </a:lnTo>
                      <a:lnTo>
                        <a:pt x="357" y="342"/>
                      </a:lnTo>
                      <a:lnTo>
                        <a:pt x="363" y="344"/>
                      </a:lnTo>
                      <a:lnTo>
                        <a:pt x="363" y="342"/>
                      </a:lnTo>
                      <a:lnTo>
                        <a:pt x="361" y="339"/>
                      </a:lnTo>
                      <a:lnTo>
                        <a:pt x="363" y="339"/>
                      </a:lnTo>
                      <a:lnTo>
                        <a:pt x="370" y="344"/>
                      </a:lnTo>
                      <a:lnTo>
                        <a:pt x="372" y="344"/>
                      </a:lnTo>
                      <a:lnTo>
                        <a:pt x="377" y="346"/>
                      </a:lnTo>
                      <a:lnTo>
                        <a:pt x="377" y="351"/>
                      </a:lnTo>
                      <a:lnTo>
                        <a:pt x="379" y="355"/>
                      </a:lnTo>
                      <a:lnTo>
                        <a:pt x="384" y="355"/>
                      </a:lnTo>
                      <a:lnTo>
                        <a:pt x="386" y="359"/>
                      </a:lnTo>
                      <a:lnTo>
                        <a:pt x="392" y="357"/>
                      </a:lnTo>
                      <a:lnTo>
                        <a:pt x="397" y="355"/>
                      </a:lnTo>
                      <a:lnTo>
                        <a:pt x="397" y="353"/>
                      </a:lnTo>
                      <a:lnTo>
                        <a:pt x="395" y="351"/>
                      </a:lnTo>
                      <a:lnTo>
                        <a:pt x="397" y="348"/>
                      </a:lnTo>
                      <a:lnTo>
                        <a:pt x="401" y="346"/>
                      </a:lnTo>
                      <a:lnTo>
                        <a:pt x="406" y="346"/>
                      </a:lnTo>
                      <a:lnTo>
                        <a:pt x="410" y="344"/>
                      </a:lnTo>
                      <a:lnTo>
                        <a:pt x="415" y="346"/>
                      </a:lnTo>
                      <a:lnTo>
                        <a:pt x="417" y="348"/>
                      </a:lnTo>
                      <a:lnTo>
                        <a:pt x="419" y="351"/>
                      </a:lnTo>
                      <a:lnTo>
                        <a:pt x="424" y="353"/>
                      </a:lnTo>
                      <a:lnTo>
                        <a:pt x="424" y="355"/>
                      </a:lnTo>
                      <a:lnTo>
                        <a:pt x="430" y="357"/>
                      </a:lnTo>
                      <a:lnTo>
                        <a:pt x="428" y="359"/>
                      </a:lnTo>
                      <a:lnTo>
                        <a:pt x="433" y="366"/>
                      </a:lnTo>
                      <a:lnTo>
                        <a:pt x="428" y="368"/>
                      </a:lnTo>
                      <a:lnTo>
                        <a:pt x="433" y="373"/>
                      </a:lnTo>
                      <a:lnTo>
                        <a:pt x="433" y="375"/>
                      </a:lnTo>
                      <a:lnTo>
                        <a:pt x="433" y="377"/>
                      </a:lnTo>
                      <a:lnTo>
                        <a:pt x="428" y="377"/>
                      </a:lnTo>
                      <a:lnTo>
                        <a:pt x="433" y="379"/>
                      </a:lnTo>
                      <a:lnTo>
                        <a:pt x="439" y="382"/>
                      </a:lnTo>
                      <a:lnTo>
                        <a:pt x="437" y="384"/>
                      </a:lnTo>
                      <a:lnTo>
                        <a:pt x="437" y="388"/>
                      </a:lnTo>
                      <a:lnTo>
                        <a:pt x="433" y="386"/>
                      </a:lnTo>
                      <a:lnTo>
                        <a:pt x="433" y="390"/>
                      </a:lnTo>
                      <a:lnTo>
                        <a:pt x="435" y="388"/>
                      </a:lnTo>
                      <a:lnTo>
                        <a:pt x="439" y="390"/>
                      </a:lnTo>
                      <a:lnTo>
                        <a:pt x="439" y="393"/>
                      </a:lnTo>
                      <a:lnTo>
                        <a:pt x="433" y="395"/>
                      </a:lnTo>
                      <a:lnTo>
                        <a:pt x="433" y="397"/>
                      </a:lnTo>
                      <a:lnTo>
                        <a:pt x="435" y="399"/>
                      </a:lnTo>
                      <a:lnTo>
                        <a:pt x="433" y="404"/>
                      </a:lnTo>
                      <a:lnTo>
                        <a:pt x="430" y="402"/>
                      </a:lnTo>
                      <a:lnTo>
                        <a:pt x="430" y="404"/>
                      </a:lnTo>
                      <a:lnTo>
                        <a:pt x="430" y="408"/>
                      </a:lnTo>
                      <a:lnTo>
                        <a:pt x="430" y="410"/>
                      </a:lnTo>
                      <a:lnTo>
                        <a:pt x="439" y="417"/>
                      </a:lnTo>
                      <a:lnTo>
                        <a:pt x="435" y="422"/>
                      </a:lnTo>
                      <a:lnTo>
                        <a:pt x="439" y="422"/>
                      </a:lnTo>
                      <a:lnTo>
                        <a:pt x="439" y="424"/>
                      </a:lnTo>
                      <a:lnTo>
                        <a:pt x="437" y="426"/>
                      </a:lnTo>
                      <a:lnTo>
                        <a:pt x="435" y="426"/>
                      </a:lnTo>
                      <a:lnTo>
                        <a:pt x="433" y="426"/>
                      </a:lnTo>
                      <a:lnTo>
                        <a:pt x="430" y="426"/>
                      </a:lnTo>
                      <a:lnTo>
                        <a:pt x="430" y="430"/>
                      </a:lnTo>
                      <a:lnTo>
                        <a:pt x="430" y="433"/>
                      </a:lnTo>
                      <a:lnTo>
                        <a:pt x="426" y="435"/>
                      </a:lnTo>
                      <a:lnTo>
                        <a:pt x="421" y="433"/>
                      </a:lnTo>
                      <a:lnTo>
                        <a:pt x="419" y="433"/>
                      </a:lnTo>
                      <a:lnTo>
                        <a:pt x="421" y="437"/>
                      </a:lnTo>
                      <a:lnTo>
                        <a:pt x="410" y="437"/>
                      </a:lnTo>
                      <a:lnTo>
                        <a:pt x="408" y="439"/>
                      </a:lnTo>
                      <a:lnTo>
                        <a:pt x="404" y="442"/>
                      </a:lnTo>
                      <a:lnTo>
                        <a:pt x="404" y="444"/>
                      </a:lnTo>
                      <a:lnTo>
                        <a:pt x="401" y="444"/>
                      </a:lnTo>
                      <a:lnTo>
                        <a:pt x="399" y="444"/>
                      </a:lnTo>
                      <a:lnTo>
                        <a:pt x="399" y="446"/>
                      </a:lnTo>
                      <a:lnTo>
                        <a:pt x="395" y="448"/>
                      </a:lnTo>
                      <a:lnTo>
                        <a:pt x="395" y="446"/>
                      </a:lnTo>
                      <a:lnTo>
                        <a:pt x="392" y="446"/>
                      </a:lnTo>
                      <a:lnTo>
                        <a:pt x="390" y="442"/>
                      </a:lnTo>
                      <a:lnTo>
                        <a:pt x="390" y="446"/>
                      </a:lnTo>
                      <a:lnTo>
                        <a:pt x="386" y="448"/>
                      </a:lnTo>
                      <a:lnTo>
                        <a:pt x="386" y="446"/>
                      </a:lnTo>
                      <a:lnTo>
                        <a:pt x="388" y="444"/>
                      </a:lnTo>
                      <a:lnTo>
                        <a:pt x="384" y="444"/>
                      </a:lnTo>
                      <a:lnTo>
                        <a:pt x="384" y="446"/>
                      </a:lnTo>
                      <a:lnTo>
                        <a:pt x="381" y="448"/>
                      </a:lnTo>
                      <a:lnTo>
                        <a:pt x="379" y="446"/>
                      </a:lnTo>
                      <a:lnTo>
                        <a:pt x="377" y="448"/>
                      </a:lnTo>
                      <a:lnTo>
                        <a:pt x="372" y="444"/>
                      </a:lnTo>
                      <a:lnTo>
                        <a:pt x="368" y="442"/>
                      </a:lnTo>
                      <a:lnTo>
                        <a:pt x="366" y="448"/>
                      </a:lnTo>
                      <a:lnTo>
                        <a:pt x="368" y="448"/>
                      </a:lnTo>
                      <a:lnTo>
                        <a:pt x="370" y="450"/>
                      </a:lnTo>
                      <a:lnTo>
                        <a:pt x="372" y="450"/>
                      </a:lnTo>
                      <a:lnTo>
                        <a:pt x="375" y="455"/>
                      </a:lnTo>
                      <a:lnTo>
                        <a:pt x="370" y="455"/>
                      </a:lnTo>
                      <a:lnTo>
                        <a:pt x="366" y="453"/>
                      </a:lnTo>
                      <a:lnTo>
                        <a:pt x="363" y="455"/>
                      </a:lnTo>
                      <a:lnTo>
                        <a:pt x="361" y="453"/>
                      </a:lnTo>
                      <a:lnTo>
                        <a:pt x="359" y="466"/>
                      </a:lnTo>
                      <a:lnTo>
                        <a:pt x="352" y="464"/>
                      </a:lnTo>
                      <a:lnTo>
                        <a:pt x="352" y="466"/>
                      </a:lnTo>
                      <a:lnTo>
                        <a:pt x="348" y="466"/>
                      </a:lnTo>
                      <a:lnTo>
                        <a:pt x="346" y="462"/>
                      </a:lnTo>
                      <a:lnTo>
                        <a:pt x="348" y="462"/>
                      </a:lnTo>
                      <a:lnTo>
                        <a:pt x="346" y="459"/>
                      </a:lnTo>
                      <a:lnTo>
                        <a:pt x="348" y="462"/>
                      </a:lnTo>
                      <a:lnTo>
                        <a:pt x="350" y="459"/>
                      </a:lnTo>
                      <a:lnTo>
                        <a:pt x="348" y="457"/>
                      </a:lnTo>
                      <a:lnTo>
                        <a:pt x="346" y="457"/>
                      </a:lnTo>
                      <a:lnTo>
                        <a:pt x="348" y="444"/>
                      </a:lnTo>
                      <a:lnTo>
                        <a:pt x="348" y="442"/>
                      </a:lnTo>
                      <a:lnTo>
                        <a:pt x="352" y="442"/>
                      </a:lnTo>
                      <a:lnTo>
                        <a:pt x="352" y="433"/>
                      </a:lnTo>
                      <a:lnTo>
                        <a:pt x="355" y="428"/>
                      </a:lnTo>
                      <a:lnTo>
                        <a:pt x="350" y="428"/>
                      </a:lnTo>
                      <a:lnTo>
                        <a:pt x="352" y="419"/>
                      </a:lnTo>
                      <a:lnTo>
                        <a:pt x="350" y="417"/>
                      </a:lnTo>
                      <a:lnTo>
                        <a:pt x="355" y="406"/>
                      </a:lnTo>
                      <a:lnTo>
                        <a:pt x="357" y="397"/>
                      </a:lnTo>
                      <a:lnTo>
                        <a:pt x="355" y="395"/>
                      </a:lnTo>
                      <a:lnTo>
                        <a:pt x="350" y="395"/>
                      </a:lnTo>
                      <a:lnTo>
                        <a:pt x="346" y="390"/>
                      </a:lnTo>
                      <a:lnTo>
                        <a:pt x="348" y="388"/>
                      </a:lnTo>
                      <a:lnTo>
                        <a:pt x="343" y="386"/>
                      </a:lnTo>
                      <a:lnTo>
                        <a:pt x="335" y="386"/>
                      </a:lnTo>
                      <a:lnTo>
                        <a:pt x="335" y="388"/>
                      </a:lnTo>
                      <a:lnTo>
                        <a:pt x="332" y="388"/>
                      </a:lnTo>
                      <a:lnTo>
                        <a:pt x="332" y="393"/>
                      </a:lnTo>
                      <a:lnTo>
                        <a:pt x="332" y="395"/>
                      </a:lnTo>
                      <a:lnTo>
                        <a:pt x="328" y="397"/>
                      </a:lnTo>
                      <a:lnTo>
                        <a:pt x="326" y="399"/>
                      </a:lnTo>
                      <a:lnTo>
                        <a:pt x="321" y="397"/>
                      </a:lnTo>
                      <a:lnTo>
                        <a:pt x="317" y="404"/>
                      </a:lnTo>
                      <a:lnTo>
                        <a:pt x="312" y="404"/>
                      </a:lnTo>
                      <a:lnTo>
                        <a:pt x="312" y="408"/>
                      </a:lnTo>
                      <a:lnTo>
                        <a:pt x="314" y="415"/>
                      </a:lnTo>
                      <a:lnTo>
                        <a:pt x="306" y="415"/>
                      </a:lnTo>
                      <a:lnTo>
                        <a:pt x="297" y="422"/>
                      </a:lnTo>
                      <a:lnTo>
                        <a:pt x="294" y="419"/>
                      </a:lnTo>
                      <a:lnTo>
                        <a:pt x="297" y="410"/>
                      </a:lnTo>
                      <a:lnTo>
                        <a:pt x="294" y="410"/>
                      </a:lnTo>
                      <a:lnTo>
                        <a:pt x="292" y="413"/>
                      </a:lnTo>
                      <a:lnTo>
                        <a:pt x="290" y="410"/>
                      </a:lnTo>
                      <a:lnTo>
                        <a:pt x="283" y="410"/>
                      </a:lnTo>
                      <a:lnTo>
                        <a:pt x="286" y="408"/>
                      </a:lnTo>
                      <a:lnTo>
                        <a:pt x="288" y="408"/>
                      </a:lnTo>
                      <a:lnTo>
                        <a:pt x="290" y="408"/>
                      </a:lnTo>
                      <a:lnTo>
                        <a:pt x="283" y="404"/>
                      </a:lnTo>
                      <a:lnTo>
                        <a:pt x="286" y="402"/>
                      </a:lnTo>
                      <a:lnTo>
                        <a:pt x="290" y="402"/>
                      </a:lnTo>
                      <a:lnTo>
                        <a:pt x="290" y="399"/>
                      </a:lnTo>
                      <a:lnTo>
                        <a:pt x="290" y="397"/>
                      </a:lnTo>
                      <a:lnTo>
                        <a:pt x="286" y="397"/>
                      </a:lnTo>
                      <a:lnTo>
                        <a:pt x="286" y="395"/>
                      </a:lnTo>
                      <a:lnTo>
                        <a:pt x="277" y="395"/>
                      </a:lnTo>
                      <a:lnTo>
                        <a:pt x="272" y="397"/>
                      </a:lnTo>
                      <a:lnTo>
                        <a:pt x="270" y="397"/>
                      </a:lnTo>
                      <a:lnTo>
                        <a:pt x="270" y="393"/>
                      </a:lnTo>
                      <a:lnTo>
                        <a:pt x="268" y="393"/>
                      </a:lnTo>
                      <a:lnTo>
                        <a:pt x="261" y="390"/>
                      </a:lnTo>
                      <a:lnTo>
                        <a:pt x="259" y="390"/>
                      </a:lnTo>
                      <a:lnTo>
                        <a:pt x="259" y="393"/>
                      </a:lnTo>
                      <a:lnTo>
                        <a:pt x="270" y="399"/>
                      </a:lnTo>
                      <a:lnTo>
                        <a:pt x="268" y="402"/>
                      </a:lnTo>
                      <a:lnTo>
                        <a:pt x="263" y="402"/>
                      </a:lnTo>
                      <a:lnTo>
                        <a:pt x="261" y="402"/>
                      </a:lnTo>
                      <a:lnTo>
                        <a:pt x="265" y="404"/>
                      </a:lnTo>
                      <a:lnTo>
                        <a:pt x="268" y="406"/>
                      </a:lnTo>
                      <a:lnTo>
                        <a:pt x="270" y="406"/>
                      </a:lnTo>
                      <a:lnTo>
                        <a:pt x="268" y="413"/>
                      </a:lnTo>
                      <a:lnTo>
                        <a:pt x="265" y="415"/>
                      </a:lnTo>
                      <a:lnTo>
                        <a:pt x="261" y="413"/>
                      </a:lnTo>
                      <a:lnTo>
                        <a:pt x="261" y="410"/>
                      </a:lnTo>
                      <a:lnTo>
                        <a:pt x="257" y="408"/>
                      </a:lnTo>
                      <a:lnTo>
                        <a:pt x="254" y="406"/>
                      </a:lnTo>
                      <a:lnTo>
                        <a:pt x="252" y="408"/>
                      </a:lnTo>
                      <a:lnTo>
                        <a:pt x="245" y="408"/>
                      </a:lnTo>
                      <a:lnTo>
                        <a:pt x="245" y="410"/>
                      </a:lnTo>
                      <a:lnTo>
                        <a:pt x="248" y="413"/>
                      </a:lnTo>
                      <a:lnTo>
                        <a:pt x="248" y="410"/>
                      </a:lnTo>
                      <a:lnTo>
                        <a:pt x="250" y="410"/>
                      </a:lnTo>
                      <a:lnTo>
                        <a:pt x="250" y="413"/>
                      </a:lnTo>
                      <a:lnTo>
                        <a:pt x="248" y="415"/>
                      </a:lnTo>
                      <a:lnTo>
                        <a:pt x="243" y="415"/>
                      </a:lnTo>
                      <a:lnTo>
                        <a:pt x="241" y="417"/>
                      </a:lnTo>
                      <a:lnTo>
                        <a:pt x="243" y="419"/>
                      </a:lnTo>
                      <a:lnTo>
                        <a:pt x="245" y="422"/>
                      </a:lnTo>
                      <a:lnTo>
                        <a:pt x="243" y="428"/>
                      </a:lnTo>
                      <a:lnTo>
                        <a:pt x="248" y="430"/>
                      </a:lnTo>
                      <a:lnTo>
                        <a:pt x="248" y="433"/>
                      </a:lnTo>
                      <a:lnTo>
                        <a:pt x="245" y="435"/>
                      </a:lnTo>
                      <a:lnTo>
                        <a:pt x="248" y="437"/>
                      </a:lnTo>
                      <a:lnTo>
                        <a:pt x="252" y="439"/>
                      </a:lnTo>
                      <a:lnTo>
                        <a:pt x="250" y="442"/>
                      </a:lnTo>
                      <a:lnTo>
                        <a:pt x="248" y="442"/>
                      </a:lnTo>
                      <a:lnTo>
                        <a:pt x="243" y="444"/>
                      </a:lnTo>
                      <a:lnTo>
                        <a:pt x="237" y="442"/>
                      </a:lnTo>
                      <a:lnTo>
                        <a:pt x="237" y="437"/>
                      </a:lnTo>
                      <a:lnTo>
                        <a:pt x="232" y="435"/>
                      </a:lnTo>
                      <a:lnTo>
                        <a:pt x="230" y="437"/>
                      </a:lnTo>
                      <a:lnTo>
                        <a:pt x="228" y="437"/>
                      </a:lnTo>
                      <a:lnTo>
                        <a:pt x="225" y="439"/>
                      </a:lnTo>
                      <a:lnTo>
                        <a:pt x="221" y="437"/>
                      </a:lnTo>
                      <a:lnTo>
                        <a:pt x="214" y="437"/>
                      </a:lnTo>
                      <a:lnTo>
                        <a:pt x="216" y="435"/>
                      </a:lnTo>
                      <a:lnTo>
                        <a:pt x="216" y="433"/>
                      </a:lnTo>
                      <a:lnTo>
                        <a:pt x="214" y="430"/>
                      </a:lnTo>
                      <a:lnTo>
                        <a:pt x="216" y="430"/>
                      </a:lnTo>
                      <a:lnTo>
                        <a:pt x="212" y="428"/>
                      </a:lnTo>
                      <a:lnTo>
                        <a:pt x="210" y="428"/>
                      </a:lnTo>
                      <a:lnTo>
                        <a:pt x="208" y="426"/>
                      </a:lnTo>
                      <a:lnTo>
                        <a:pt x="210" y="424"/>
                      </a:lnTo>
                      <a:lnTo>
                        <a:pt x="212" y="426"/>
                      </a:lnTo>
                      <a:lnTo>
                        <a:pt x="214" y="426"/>
                      </a:lnTo>
                      <a:lnTo>
                        <a:pt x="216" y="424"/>
                      </a:lnTo>
                      <a:lnTo>
                        <a:pt x="214" y="422"/>
                      </a:lnTo>
                      <a:lnTo>
                        <a:pt x="216" y="419"/>
                      </a:lnTo>
                      <a:lnTo>
                        <a:pt x="212" y="419"/>
                      </a:lnTo>
                      <a:lnTo>
                        <a:pt x="212" y="417"/>
                      </a:lnTo>
                      <a:lnTo>
                        <a:pt x="216" y="417"/>
                      </a:lnTo>
                      <a:lnTo>
                        <a:pt x="219" y="415"/>
                      </a:lnTo>
                      <a:lnTo>
                        <a:pt x="216" y="415"/>
                      </a:lnTo>
                      <a:lnTo>
                        <a:pt x="214" y="413"/>
                      </a:lnTo>
                      <a:lnTo>
                        <a:pt x="216" y="410"/>
                      </a:lnTo>
                      <a:lnTo>
                        <a:pt x="221" y="413"/>
                      </a:lnTo>
                      <a:lnTo>
                        <a:pt x="221" y="408"/>
                      </a:lnTo>
                      <a:lnTo>
                        <a:pt x="225" y="406"/>
                      </a:lnTo>
                      <a:lnTo>
                        <a:pt x="223" y="406"/>
                      </a:lnTo>
                      <a:lnTo>
                        <a:pt x="221" y="404"/>
                      </a:lnTo>
                      <a:lnTo>
                        <a:pt x="219" y="408"/>
                      </a:lnTo>
                      <a:lnTo>
                        <a:pt x="216" y="410"/>
                      </a:lnTo>
                      <a:lnTo>
                        <a:pt x="216" y="408"/>
                      </a:lnTo>
                      <a:lnTo>
                        <a:pt x="216" y="406"/>
                      </a:lnTo>
                      <a:lnTo>
                        <a:pt x="210" y="404"/>
                      </a:lnTo>
                      <a:lnTo>
                        <a:pt x="212" y="402"/>
                      </a:lnTo>
                      <a:lnTo>
                        <a:pt x="219" y="399"/>
                      </a:lnTo>
                      <a:lnTo>
                        <a:pt x="219" y="395"/>
                      </a:lnTo>
                      <a:lnTo>
                        <a:pt x="223" y="393"/>
                      </a:lnTo>
                      <a:lnTo>
                        <a:pt x="230" y="393"/>
                      </a:lnTo>
                      <a:lnTo>
                        <a:pt x="228" y="397"/>
                      </a:lnTo>
                      <a:lnTo>
                        <a:pt x="232" y="397"/>
                      </a:lnTo>
                      <a:lnTo>
                        <a:pt x="232" y="395"/>
                      </a:lnTo>
                      <a:lnTo>
                        <a:pt x="230" y="393"/>
                      </a:lnTo>
                      <a:lnTo>
                        <a:pt x="228" y="388"/>
                      </a:lnTo>
                      <a:lnTo>
                        <a:pt x="225" y="388"/>
                      </a:lnTo>
                      <a:lnTo>
                        <a:pt x="228" y="386"/>
                      </a:lnTo>
                      <a:lnTo>
                        <a:pt x="221" y="382"/>
                      </a:lnTo>
                      <a:lnTo>
                        <a:pt x="221" y="377"/>
                      </a:lnTo>
                      <a:lnTo>
                        <a:pt x="216" y="375"/>
                      </a:lnTo>
                      <a:lnTo>
                        <a:pt x="214" y="370"/>
                      </a:lnTo>
                      <a:lnTo>
                        <a:pt x="212" y="370"/>
                      </a:lnTo>
                      <a:lnTo>
                        <a:pt x="212" y="368"/>
                      </a:lnTo>
                      <a:lnTo>
                        <a:pt x="210" y="368"/>
                      </a:lnTo>
                      <a:lnTo>
                        <a:pt x="208" y="364"/>
                      </a:lnTo>
                      <a:lnTo>
                        <a:pt x="205" y="364"/>
                      </a:lnTo>
                      <a:lnTo>
                        <a:pt x="203" y="362"/>
                      </a:lnTo>
                      <a:lnTo>
                        <a:pt x="196" y="359"/>
                      </a:lnTo>
                      <a:lnTo>
                        <a:pt x="194" y="359"/>
                      </a:lnTo>
                      <a:lnTo>
                        <a:pt x="192" y="357"/>
                      </a:lnTo>
                      <a:lnTo>
                        <a:pt x="190" y="359"/>
                      </a:lnTo>
                      <a:lnTo>
                        <a:pt x="188" y="359"/>
                      </a:lnTo>
                      <a:lnTo>
                        <a:pt x="185" y="357"/>
                      </a:lnTo>
                      <a:lnTo>
                        <a:pt x="188" y="355"/>
                      </a:lnTo>
                      <a:lnTo>
                        <a:pt x="188" y="353"/>
                      </a:lnTo>
                      <a:lnTo>
                        <a:pt x="181" y="351"/>
                      </a:lnTo>
                      <a:lnTo>
                        <a:pt x="181" y="348"/>
                      </a:lnTo>
                      <a:lnTo>
                        <a:pt x="174" y="346"/>
                      </a:lnTo>
                      <a:lnTo>
                        <a:pt x="172" y="342"/>
                      </a:lnTo>
                      <a:lnTo>
                        <a:pt x="165" y="339"/>
                      </a:lnTo>
                      <a:lnTo>
                        <a:pt x="165" y="331"/>
                      </a:lnTo>
                      <a:lnTo>
                        <a:pt x="161" y="331"/>
                      </a:lnTo>
                      <a:lnTo>
                        <a:pt x="159" y="328"/>
                      </a:lnTo>
                      <a:lnTo>
                        <a:pt x="156" y="328"/>
                      </a:lnTo>
                      <a:lnTo>
                        <a:pt x="154" y="326"/>
                      </a:lnTo>
                      <a:lnTo>
                        <a:pt x="154" y="324"/>
                      </a:lnTo>
                      <a:lnTo>
                        <a:pt x="152" y="311"/>
                      </a:lnTo>
                      <a:lnTo>
                        <a:pt x="147" y="304"/>
                      </a:lnTo>
                      <a:lnTo>
                        <a:pt x="150" y="297"/>
                      </a:lnTo>
                      <a:lnTo>
                        <a:pt x="145" y="295"/>
                      </a:lnTo>
                      <a:lnTo>
                        <a:pt x="145" y="288"/>
                      </a:lnTo>
                      <a:lnTo>
                        <a:pt x="143" y="284"/>
                      </a:lnTo>
                      <a:lnTo>
                        <a:pt x="147" y="284"/>
                      </a:lnTo>
                      <a:lnTo>
                        <a:pt x="147" y="279"/>
                      </a:lnTo>
                      <a:lnTo>
                        <a:pt x="150" y="277"/>
                      </a:lnTo>
                      <a:lnTo>
                        <a:pt x="150" y="273"/>
                      </a:lnTo>
                      <a:lnTo>
                        <a:pt x="143" y="271"/>
                      </a:lnTo>
                      <a:lnTo>
                        <a:pt x="138" y="273"/>
                      </a:lnTo>
                      <a:lnTo>
                        <a:pt x="138" y="268"/>
                      </a:lnTo>
                      <a:lnTo>
                        <a:pt x="138" y="266"/>
                      </a:lnTo>
                      <a:lnTo>
                        <a:pt x="132" y="264"/>
                      </a:lnTo>
                      <a:lnTo>
                        <a:pt x="132" y="259"/>
                      </a:lnTo>
                      <a:lnTo>
                        <a:pt x="134" y="257"/>
                      </a:lnTo>
                      <a:lnTo>
                        <a:pt x="127" y="255"/>
                      </a:lnTo>
                      <a:lnTo>
                        <a:pt x="130" y="251"/>
                      </a:lnTo>
                      <a:lnTo>
                        <a:pt x="132" y="251"/>
                      </a:lnTo>
                      <a:lnTo>
                        <a:pt x="134" y="248"/>
                      </a:lnTo>
                      <a:lnTo>
                        <a:pt x="134" y="244"/>
                      </a:lnTo>
                      <a:lnTo>
                        <a:pt x="132" y="244"/>
                      </a:lnTo>
                      <a:lnTo>
                        <a:pt x="134" y="239"/>
                      </a:lnTo>
                      <a:lnTo>
                        <a:pt x="132" y="237"/>
                      </a:lnTo>
                      <a:lnTo>
                        <a:pt x="130" y="237"/>
                      </a:lnTo>
                      <a:lnTo>
                        <a:pt x="127" y="237"/>
                      </a:lnTo>
                      <a:lnTo>
                        <a:pt x="125" y="242"/>
                      </a:lnTo>
                      <a:lnTo>
                        <a:pt x="121" y="242"/>
                      </a:lnTo>
                      <a:lnTo>
                        <a:pt x="123" y="235"/>
                      </a:lnTo>
                      <a:lnTo>
                        <a:pt x="123" y="233"/>
                      </a:lnTo>
                      <a:lnTo>
                        <a:pt x="116" y="235"/>
                      </a:lnTo>
                      <a:lnTo>
                        <a:pt x="116" y="237"/>
                      </a:lnTo>
                      <a:lnTo>
                        <a:pt x="110" y="239"/>
                      </a:lnTo>
                      <a:lnTo>
                        <a:pt x="107" y="242"/>
                      </a:lnTo>
                      <a:lnTo>
                        <a:pt x="105" y="239"/>
                      </a:lnTo>
                      <a:lnTo>
                        <a:pt x="103" y="237"/>
                      </a:lnTo>
                      <a:lnTo>
                        <a:pt x="101" y="237"/>
                      </a:lnTo>
                      <a:lnTo>
                        <a:pt x="98" y="239"/>
                      </a:lnTo>
                      <a:lnTo>
                        <a:pt x="92" y="239"/>
                      </a:lnTo>
                      <a:lnTo>
                        <a:pt x="92" y="242"/>
                      </a:lnTo>
                      <a:lnTo>
                        <a:pt x="87" y="242"/>
                      </a:lnTo>
                      <a:lnTo>
                        <a:pt x="85" y="239"/>
                      </a:lnTo>
                      <a:lnTo>
                        <a:pt x="83" y="233"/>
                      </a:lnTo>
                      <a:lnTo>
                        <a:pt x="81" y="233"/>
                      </a:lnTo>
                      <a:lnTo>
                        <a:pt x="76" y="235"/>
                      </a:lnTo>
                      <a:lnTo>
                        <a:pt x="74" y="235"/>
                      </a:lnTo>
                      <a:lnTo>
                        <a:pt x="69" y="235"/>
                      </a:lnTo>
                      <a:lnTo>
                        <a:pt x="67" y="231"/>
                      </a:lnTo>
                      <a:lnTo>
                        <a:pt x="69" y="228"/>
                      </a:lnTo>
                      <a:lnTo>
                        <a:pt x="67" y="226"/>
                      </a:lnTo>
                      <a:lnTo>
                        <a:pt x="65" y="222"/>
                      </a:lnTo>
                      <a:lnTo>
                        <a:pt x="54" y="217"/>
                      </a:lnTo>
                      <a:lnTo>
                        <a:pt x="49" y="217"/>
                      </a:lnTo>
                      <a:lnTo>
                        <a:pt x="45" y="224"/>
                      </a:lnTo>
                      <a:lnTo>
                        <a:pt x="40" y="224"/>
                      </a:lnTo>
                      <a:lnTo>
                        <a:pt x="38" y="224"/>
                      </a:lnTo>
                      <a:lnTo>
                        <a:pt x="36" y="222"/>
                      </a:lnTo>
                      <a:lnTo>
                        <a:pt x="32" y="222"/>
                      </a:lnTo>
                      <a:lnTo>
                        <a:pt x="27" y="222"/>
                      </a:lnTo>
                      <a:lnTo>
                        <a:pt x="25" y="226"/>
                      </a:lnTo>
                      <a:lnTo>
                        <a:pt x="18" y="228"/>
                      </a:lnTo>
                      <a:lnTo>
                        <a:pt x="18" y="224"/>
                      </a:lnTo>
                      <a:lnTo>
                        <a:pt x="16" y="219"/>
                      </a:lnTo>
                      <a:lnTo>
                        <a:pt x="16" y="217"/>
                      </a:lnTo>
                      <a:lnTo>
                        <a:pt x="14" y="215"/>
                      </a:lnTo>
                      <a:lnTo>
                        <a:pt x="9" y="213"/>
                      </a:lnTo>
                      <a:lnTo>
                        <a:pt x="9" y="211"/>
                      </a:lnTo>
                      <a:lnTo>
                        <a:pt x="9" y="208"/>
                      </a:lnTo>
                      <a:lnTo>
                        <a:pt x="12" y="208"/>
                      </a:lnTo>
                      <a:lnTo>
                        <a:pt x="16" y="208"/>
                      </a:lnTo>
                      <a:lnTo>
                        <a:pt x="20" y="199"/>
                      </a:lnTo>
                      <a:lnTo>
                        <a:pt x="14" y="195"/>
                      </a:lnTo>
                      <a:lnTo>
                        <a:pt x="16" y="184"/>
                      </a:lnTo>
                      <a:lnTo>
                        <a:pt x="18" y="184"/>
                      </a:lnTo>
                      <a:lnTo>
                        <a:pt x="16" y="182"/>
                      </a:lnTo>
                      <a:lnTo>
                        <a:pt x="20" y="171"/>
                      </a:lnTo>
                      <a:lnTo>
                        <a:pt x="20" y="166"/>
                      </a:lnTo>
                      <a:lnTo>
                        <a:pt x="18" y="164"/>
                      </a:lnTo>
                      <a:lnTo>
                        <a:pt x="16" y="166"/>
                      </a:lnTo>
                      <a:lnTo>
                        <a:pt x="9" y="166"/>
                      </a:lnTo>
                      <a:lnTo>
                        <a:pt x="9" y="168"/>
                      </a:lnTo>
                      <a:lnTo>
                        <a:pt x="0" y="168"/>
                      </a:lnTo>
                      <a:lnTo>
                        <a:pt x="0" y="162"/>
                      </a:lnTo>
                      <a:lnTo>
                        <a:pt x="3" y="157"/>
                      </a:lnTo>
                      <a:lnTo>
                        <a:pt x="9" y="155"/>
                      </a:lnTo>
                      <a:lnTo>
                        <a:pt x="12" y="151"/>
                      </a:lnTo>
                      <a:lnTo>
                        <a:pt x="9" y="146"/>
                      </a:lnTo>
                      <a:lnTo>
                        <a:pt x="5" y="144"/>
                      </a:lnTo>
                      <a:lnTo>
                        <a:pt x="9" y="140"/>
                      </a:lnTo>
                      <a:lnTo>
                        <a:pt x="12" y="142"/>
                      </a:lnTo>
                      <a:lnTo>
                        <a:pt x="16" y="142"/>
                      </a:lnTo>
                      <a:lnTo>
                        <a:pt x="18" y="144"/>
                      </a:lnTo>
                      <a:lnTo>
                        <a:pt x="25" y="146"/>
                      </a:lnTo>
                      <a:lnTo>
                        <a:pt x="25" y="144"/>
                      </a:lnTo>
                      <a:lnTo>
                        <a:pt x="32" y="140"/>
                      </a:lnTo>
                      <a:lnTo>
                        <a:pt x="32" y="137"/>
                      </a:lnTo>
                      <a:lnTo>
                        <a:pt x="36" y="137"/>
                      </a:lnTo>
                      <a:lnTo>
                        <a:pt x="45" y="135"/>
                      </a:lnTo>
                      <a:lnTo>
                        <a:pt x="47" y="133"/>
                      </a:lnTo>
                      <a:lnTo>
                        <a:pt x="54" y="137"/>
                      </a:lnTo>
                      <a:lnTo>
                        <a:pt x="58" y="137"/>
                      </a:lnTo>
                      <a:lnTo>
                        <a:pt x="61" y="137"/>
                      </a:lnTo>
                      <a:lnTo>
                        <a:pt x="61" y="140"/>
                      </a:lnTo>
                      <a:lnTo>
                        <a:pt x="65" y="140"/>
                      </a:lnTo>
                      <a:lnTo>
                        <a:pt x="67" y="146"/>
                      </a:lnTo>
                      <a:lnTo>
                        <a:pt x="72" y="148"/>
                      </a:lnTo>
                      <a:lnTo>
                        <a:pt x="74" y="153"/>
                      </a:lnTo>
                      <a:lnTo>
                        <a:pt x="83" y="148"/>
                      </a:lnTo>
                      <a:lnTo>
                        <a:pt x="83" y="151"/>
                      </a:lnTo>
                      <a:lnTo>
                        <a:pt x="85" y="148"/>
                      </a:lnTo>
                      <a:lnTo>
                        <a:pt x="89" y="144"/>
                      </a:lnTo>
                      <a:lnTo>
                        <a:pt x="92" y="146"/>
                      </a:lnTo>
                      <a:lnTo>
                        <a:pt x="92" y="151"/>
                      </a:lnTo>
                      <a:lnTo>
                        <a:pt x="87" y="153"/>
                      </a:lnTo>
                      <a:lnTo>
                        <a:pt x="92" y="155"/>
                      </a:lnTo>
                      <a:lnTo>
                        <a:pt x="92" y="157"/>
                      </a:lnTo>
                      <a:lnTo>
                        <a:pt x="89" y="157"/>
                      </a:lnTo>
                      <a:lnTo>
                        <a:pt x="89" y="160"/>
                      </a:lnTo>
                      <a:lnTo>
                        <a:pt x="94" y="160"/>
                      </a:lnTo>
                      <a:lnTo>
                        <a:pt x="96" y="164"/>
                      </a:lnTo>
                      <a:lnTo>
                        <a:pt x="98" y="164"/>
                      </a:lnTo>
                      <a:lnTo>
                        <a:pt x="98" y="162"/>
                      </a:lnTo>
                      <a:lnTo>
                        <a:pt x="98" y="157"/>
                      </a:lnTo>
                      <a:lnTo>
                        <a:pt x="103" y="155"/>
                      </a:lnTo>
                      <a:lnTo>
                        <a:pt x="105" y="155"/>
                      </a:lnTo>
                      <a:lnTo>
                        <a:pt x="105" y="162"/>
                      </a:lnTo>
                      <a:lnTo>
                        <a:pt x="107" y="162"/>
                      </a:lnTo>
                      <a:lnTo>
                        <a:pt x="110" y="166"/>
                      </a:lnTo>
                      <a:lnTo>
                        <a:pt x="107" y="171"/>
                      </a:lnTo>
                      <a:lnTo>
                        <a:pt x="105" y="171"/>
                      </a:lnTo>
                      <a:lnTo>
                        <a:pt x="103" y="173"/>
                      </a:lnTo>
                      <a:lnTo>
                        <a:pt x="105" y="175"/>
                      </a:lnTo>
                      <a:lnTo>
                        <a:pt x="105" y="177"/>
                      </a:lnTo>
                      <a:lnTo>
                        <a:pt x="98" y="180"/>
                      </a:lnTo>
                      <a:lnTo>
                        <a:pt x="101" y="182"/>
                      </a:lnTo>
                      <a:lnTo>
                        <a:pt x="101" y="184"/>
                      </a:lnTo>
                      <a:lnTo>
                        <a:pt x="107" y="188"/>
                      </a:lnTo>
                      <a:lnTo>
                        <a:pt x="107" y="191"/>
                      </a:lnTo>
                      <a:lnTo>
                        <a:pt x="110" y="195"/>
                      </a:lnTo>
                      <a:lnTo>
                        <a:pt x="107" y="197"/>
                      </a:lnTo>
                      <a:lnTo>
                        <a:pt x="118" y="193"/>
                      </a:lnTo>
                      <a:lnTo>
                        <a:pt x="121" y="191"/>
                      </a:lnTo>
                      <a:lnTo>
                        <a:pt x="116" y="188"/>
                      </a:lnTo>
                      <a:lnTo>
                        <a:pt x="121" y="184"/>
                      </a:lnTo>
                      <a:lnTo>
                        <a:pt x="121" y="180"/>
                      </a:lnTo>
                      <a:lnTo>
                        <a:pt x="123" y="180"/>
                      </a:lnTo>
                      <a:lnTo>
                        <a:pt x="127" y="180"/>
                      </a:lnTo>
                      <a:lnTo>
                        <a:pt x="125" y="175"/>
                      </a:lnTo>
                      <a:lnTo>
                        <a:pt x="127" y="173"/>
                      </a:lnTo>
                      <a:lnTo>
                        <a:pt x="130" y="173"/>
                      </a:lnTo>
                      <a:lnTo>
                        <a:pt x="134" y="166"/>
                      </a:lnTo>
                      <a:lnTo>
                        <a:pt x="134" y="164"/>
                      </a:lnTo>
                      <a:lnTo>
                        <a:pt x="141" y="162"/>
                      </a:lnTo>
                      <a:lnTo>
                        <a:pt x="138" y="160"/>
                      </a:lnTo>
                      <a:lnTo>
                        <a:pt x="141" y="160"/>
                      </a:lnTo>
                      <a:lnTo>
                        <a:pt x="150" y="164"/>
                      </a:lnTo>
                      <a:lnTo>
                        <a:pt x="150" y="166"/>
                      </a:lnTo>
                      <a:lnTo>
                        <a:pt x="152" y="164"/>
                      </a:lnTo>
                      <a:lnTo>
                        <a:pt x="156" y="166"/>
                      </a:lnTo>
                      <a:lnTo>
                        <a:pt x="159" y="168"/>
                      </a:lnTo>
                      <a:lnTo>
                        <a:pt x="163" y="168"/>
                      </a:lnTo>
                      <a:lnTo>
                        <a:pt x="165" y="166"/>
                      </a:lnTo>
                      <a:lnTo>
                        <a:pt x="165" y="164"/>
                      </a:lnTo>
                      <a:lnTo>
                        <a:pt x="170" y="164"/>
                      </a:lnTo>
                      <a:lnTo>
                        <a:pt x="174" y="168"/>
                      </a:lnTo>
                      <a:lnTo>
                        <a:pt x="176" y="166"/>
                      </a:lnTo>
                      <a:lnTo>
                        <a:pt x="176" y="160"/>
                      </a:lnTo>
                      <a:lnTo>
                        <a:pt x="183" y="160"/>
                      </a:lnTo>
                      <a:lnTo>
                        <a:pt x="188" y="157"/>
                      </a:lnTo>
                      <a:lnTo>
                        <a:pt x="190" y="160"/>
                      </a:lnTo>
                      <a:lnTo>
                        <a:pt x="194" y="160"/>
                      </a:lnTo>
                      <a:lnTo>
                        <a:pt x="196" y="164"/>
                      </a:lnTo>
                      <a:lnTo>
                        <a:pt x="201" y="166"/>
                      </a:lnTo>
                      <a:lnTo>
                        <a:pt x="203" y="168"/>
                      </a:lnTo>
                      <a:lnTo>
                        <a:pt x="205" y="166"/>
                      </a:lnTo>
                      <a:lnTo>
                        <a:pt x="208" y="171"/>
                      </a:lnTo>
                      <a:lnTo>
                        <a:pt x="214" y="171"/>
                      </a:lnTo>
                      <a:lnTo>
                        <a:pt x="221" y="166"/>
                      </a:lnTo>
                      <a:lnTo>
                        <a:pt x="225" y="168"/>
                      </a:lnTo>
                      <a:lnTo>
                        <a:pt x="228" y="164"/>
                      </a:lnTo>
                      <a:lnTo>
                        <a:pt x="230" y="164"/>
                      </a:lnTo>
                      <a:lnTo>
                        <a:pt x="230" y="160"/>
                      </a:lnTo>
                      <a:lnTo>
                        <a:pt x="232" y="160"/>
                      </a:lnTo>
                      <a:lnTo>
                        <a:pt x="237" y="162"/>
                      </a:lnTo>
                      <a:lnTo>
                        <a:pt x="239" y="157"/>
                      </a:lnTo>
                      <a:lnTo>
                        <a:pt x="243" y="157"/>
                      </a:lnTo>
                      <a:lnTo>
                        <a:pt x="248" y="155"/>
                      </a:lnTo>
                      <a:lnTo>
                        <a:pt x="250" y="155"/>
                      </a:lnTo>
                      <a:lnTo>
                        <a:pt x="250" y="153"/>
                      </a:lnTo>
                      <a:lnTo>
                        <a:pt x="252" y="153"/>
                      </a:lnTo>
                      <a:lnTo>
                        <a:pt x="254" y="151"/>
                      </a:lnTo>
                      <a:lnTo>
                        <a:pt x="252" y="148"/>
                      </a:lnTo>
                      <a:lnTo>
                        <a:pt x="245" y="148"/>
                      </a:lnTo>
                      <a:lnTo>
                        <a:pt x="245" y="144"/>
                      </a:lnTo>
                      <a:lnTo>
                        <a:pt x="243" y="142"/>
                      </a:lnTo>
                      <a:lnTo>
                        <a:pt x="245" y="140"/>
                      </a:lnTo>
                      <a:lnTo>
                        <a:pt x="248" y="140"/>
                      </a:lnTo>
                      <a:lnTo>
                        <a:pt x="248" y="137"/>
                      </a:lnTo>
                      <a:lnTo>
                        <a:pt x="248" y="131"/>
                      </a:lnTo>
                      <a:lnTo>
                        <a:pt x="250" y="128"/>
                      </a:lnTo>
                      <a:lnTo>
                        <a:pt x="248" y="126"/>
                      </a:lnTo>
                      <a:lnTo>
                        <a:pt x="257" y="117"/>
                      </a:lnTo>
                      <a:lnTo>
                        <a:pt x="252" y="117"/>
                      </a:lnTo>
                      <a:lnTo>
                        <a:pt x="248" y="113"/>
                      </a:lnTo>
                      <a:lnTo>
                        <a:pt x="250" y="113"/>
                      </a:lnTo>
                      <a:lnTo>
                        <a:pt x="248" y="108"/>
                      </a:lnTo>
                      <a:lnTo>
                        <a:pt x="254" y="115"/>
                      </a:lnTo>
                      <a:lnTo>
                        <a:pt x="259" y="115"/>
                      </a:lnTo>
                      <a:lnTo>
                        <a:pt x="261" y="115"/>
                      </a:lnTo>
                      <a:lnTo>
                        <a:pt x="265" y="117"/>
                      </a:lnTo>
                      <a:lnTo>
                        <a:pt x="270" y="113"/>
                      </a:lnTo>
                      <a:lnTo>
                        <a:pt x="265" y="111"/>
                      </a:lnTo>
                      <a:lnTo>
                        <a:pt x="268" y="111"/>
                      </a:lnTo>
                      <a:lnTo>
                        <a:pt x="272" y="113"/>
                      </a:lnTo>
                      <a:lnTo>
                        <a:pt x="274" y="113"/>
                      </a:lnTo>
                      <a:lnTo>
                        <a:pt x="274" y="111"/>
                      </a:lnTo>
                      <a:lnTo>
                        <a:pt x="277" y="108"/>
                      </a:lnTo>
                      <a:lnTo>
                        <a:pt x="274" y="106"/>
                      </a:lnTo>
                      <a:lnTo>
                        <a:pt x="279" y="104"/>
                      </a:lnTo>
                      <a:lnTo>
                        <a:pt x="281" y="106"/>
                      </a:lnTo>
                      <a:lnTo>
                        <a:pt x="281" y="111"/>
                      </a:lnTo>
                      <a:lnTo>
                        <a:pt x="283" y="113"/>
                      </a:lnTo>
                      <a:lnTo>
                        <a:pt x="283" y="117"/>
                      </a:lnTo>
                      <a:lnTo>
                        <a:pt x="290" y="117"/>
                      </a:lnTo>
                      <a:lnTo>
                        <a:pt x="290" y="122"/>
                      </a:lnTo>
                      <a:lnTo>
                        <a:pt x="297" y="120"/>
                      </a:lnTo>
                      <a:lnTo>
                        <a:pt x="299" y="117"/>
                      </a:lnTo>
                      <a:lnTo>
                        <a:pt x="303" y="120"/>
                      </a:lnTo>
                      <a:lnTo>
                        <a:pt x="301" y="122"/>
                      </a:lnTo>
                      <a:lnTo>
                        <a:pt x="306" y="120"/>
                      </a:lnTo>
                      <a:lnTo>
                        <a:pt x="308" y="117"/>
                      </a:lnTo>
                      <a:lnTo>
                        <a:pt x="308" y="108"/>
                      </a:lnTo>
                      <a:lnTo>
                        <a:pt x="310" y="104"/>
                      </a:lnTo>
                      <a:lnTo>
                        <a:pt x="310" y="102"/>
                      </a:lnTo>
                      <a:lnTo>
                        <a:pt x="306" y="102"/>
                      </a:lnTo>
                      <a:lnTo>
                        <a:pt x="308" y="100"/>
                      </a:lnTo>
                      <a:lnTo>
                        <a:pt x="303" y="95"/>
                      </a:lnTo>
                      <a:lnTo>
                        <a:pt x="294" y="100"/>
                      </a:lnTo>
                      <a:lnTo>
                        <a:pt x="297" y="97"/>
                      </a:lnTo>
                      <a:lnTo>
                        <a:pt x="297" y="95"/>
                      </a:lnTo>
                      <a:lnTo>
                        <a:pt x="306" y="93"/>
                      </a:lnTo>
                      <a:lnTo>
                        <a:pt x="308" y="91"/>
                      </a:lnTo>
                      <a:lnTo>
                        <a:pt x="314" y="88"/>
                      </a:lnTo>
                      <a:lnTo>
                        <a:pt x="317" y="86"/>
                      </a:lnTo>
                      <a:lnTo>
                        <a:pt x="321" y="84"/>
                      </a:lnTo>
                      <a:lnTo>
                        <a:pt x="326" y="82"/>
                      </a:lnTo>
                      <a:lnTo>
                        <a:pt x="323" y="80"/>
                      </a:lnTo>
                      <a:lnTo>
                        <a:pt x="321" y="80"/>
                      </a:lnTo>
                      <a:lnTo>
                        <a:pt x="321" y="77"/>
                      </a:lnTo>
                      <a:lnTo>
                        <a:pt x="319" y="75"/>
                      </a:lnTo>
                      <a:lnTo>
                        <a:pt x="323" y="75"/>
                      </a:lnTo>
                      <a:lnTo>
                        <a:pt x="323" y="73"/>
                      </a:lnTo>
                      <a:lnTo>
                        <a:pt x="326" y="71"/>
                      </a:lnTo>
                      <a:lnTo>
                        <a:pt x="328" y="68"/>
                      </a:lnTo>
                      <a:lnTo>
                        <a:pt x="328" y="71"/>
                      </a:lnTo>
                      <a:lnTo>
                        <a:pt x="330" y="73"/>
                      </a:lnTo>
                      <a:lnTo>
                        <a:pt x="335" y="73"/>
                      </a:lnTo>
                      <a:lnTo>
                        <a:pt x="339" y="71"/>
                      </a:lnTo>
                      <a:lnTo>
                        <a:pt x="339" y="73"/>
                      </a:lnTo>
                      <a:lnTo>
                        <a:pt x="343" y="73"/>
                      </a:lnTo>
                      <a:lnTo>
                        <a:pt x="343" y="75"/>
                      </a:lnTo>
                      <a:lnTo>
                        <a:pt x="346" y="77"/>
                      </a:lnTo>
                      <a:lnTo>
                        <a:pt x="346" y="80"/>
                      </a:lnTo>
                      <a:lnTo>
                        <a:pt x="348" y="80"/>
                      </a:lnTo>
                      <a:lnTo>
                        <a:pt x="352" y="75"/>
                      </a:lnTo>
                      <a:lnTo>
                        <a:pt x="348" y="75"/>
                      </a:lnTo>
                      <a:lnTo>
                        <a:pt x="348" y="71"/>
                      </a:lnTo>
                      <a:lnTo>
                        <a:pt x="346" y="68"/>
                      </a:lnTo>
                      <a:lnTo>
                        <a:pt x="348" y="66"/>
                      </a:lnTo>
                      <a:lnTo>
                        <a:pt x="346" y="62"/>
                      </a:lnTo>
                      <a:lnTo>
                        <a:pt x="350" y="62"/>
                      </a:lnTo>
                      <a:lnTo>
                        <a:pt x="350" y="57"/>
                      </a:lnTo>
                      <a:lnTo>
                        <a:pt x="346" y="55"/>
                      </a:lnTo>
                      <a:lnTo>
                        <a:pt x="348" y="53"/>
                      </a:lnTo>
                      <a:lnTo>
                        <a:pt x="348" y="51"/>
                      </a:lnTo>
                      <a:lnTo>
                        <a:pt x="348" y="48"/>
                      </a:lnTo>
                      <a:lnTo>
                        <a:pt x="350" y="46"/>
                      </a:lnTo>
                      <a:lnTo>
                        <a:pt x="346" y="42"/>
                      </a:lnTo>
                      <a:lnTo>
                        <a:pt x="341" y="40"/>
                      </a:lnTo>
                      <a:lnTo>
                        <a:pt x="343" y="35"/>
                      </a:lnTo>
                      <a:lnTo>
                        <a:pt x="339" y="37"/>
                      </a:lnTo>
                      <a:lnTo>
                        <a:pt x="337" y="37"/>
                      </a:lnTo>
                      <a:lnTo>
                        <a:pt x="337" y="33"/>
                      </a:lnTo>
                      <a:lnTo>
                        <a:pt x="339" y="31"/>
                      </a:lnTo>
                      <a:lnTo>
                        <a:pt x="337" y="26"/>
                      </a:lnTo>
                      <a:lnTo>
                        <a:pt x="341" y="20"/>
                      </a:lnTo>
                      <a:lnTo>
                        <a:pt x="339" y="17"/>
                      </a:lnTo>
                      <a:lnTo>
                        <a:pt x="337" y="13"/>
                      </a:lnTo>
                      <a:lnTo>
                        <a:pt x="335" y="13"/>
                      </a:lnTo>
                      <a:lnTo>
                        <a:pt x="330" y="6"/>
                      </a:lnTo>
                      <a:lnTo>
                        <a:pt x="328" y="4"/>
                      </a:lnTo>
                      <a:lnTo>
                        <a:pt x="330" y="2"/>
                      </a:lnTo>
                      <a:lnTo>
                        <a:pt x="335" y="0"/>
                      </a:lnTo>
                      <a:lnTo>
                        <a:pt x="335" y="2"/>
                      </a:lnTo>
                      <a:lnTo>
                        <a:pt x="339" y="6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4" name="Freeform 814"/>
                <p:cNvSpPr>
                  <a:spLocks/>
                </p:cNvSpPr>
                <p:nvPr/>
              </p:nvSpPr>
              <p:spPr bwMode="auto">
                <a:xfrm>
                  <a:off x="2367" y="651"/>
                  <a:ext cx="490" cy="408"/>
                </a:xfrm>
                <a:custGeom>
                  <a:avLst/>
                  <a:gdLst>
                    <a:gd name="T0" fmla="*/ 176 w 490"/>
                    <a:gd name="T1" fmla="*/ 9 h 408"/>
                    <a:gd name="T2" fmla="*/ 187 w 490"/>
                    <a:gd name="T3" fmla="*/ 22 h 408"/>
                    <a:gd name="T4" fmla="*/ 213 w 490"/>
                    <a:gd name="T5" fmla="*/ 40 h 408"/>
                    <a:gd name="T6" fmla="*/ 225 w 490"/>
                    <a:gd name="T7" fmla="*/ 49 h 408"/>
                    <a:gd name="T8" fmla="*/ 240 w 490"/>
                    <a:gd name="T9" fmla="*/ 53 h 408"/>
                    <a:gd name="T10" fmla="*/ 262 w 490"/>
                    <a:gd name="T11" fmla="*/ 53 h 408"/>
                    <a:gd name="T12" fmla="*/ 280 w 490"/>
                    <a:gd name="T13" fmla="*/ 49 h 408"/>
                    <a:gd name="T14" fmla="*/ 305 w 490"/>
                    <a:gd name="T15" fmla="*/ 40 h 408"/>
                    <a:gd name="T16" fmla="*/ 320 w 490"/>
                    <a:gd name="T17" fmla="*/ 57 h 408"/>
                    <a:gd name="T18" fmla="*/ 334 w 490"/>
                    <a:gd name="T19" fmla="*/ 73 h 408"/>
                    <a:gd name="T20" fmla="*/ 351 w 490"/>
                    <a:gd name="T21" fmla="*/ 86 h 408"/>
                    <a:gd name="T22" fmla="*/ 372 w 490"/>
                    <a:gd name="T23" fmla="*/ 82 h 408"/>
                    <a:gd name="T24" fmla="*/ 387 w 490"/>
                    <a:gd name="T25" fmla="*/ 73 h 408"/>
                    <a:gd name="T26" fmla="*/ 394 w 490"/>
                    <a:gd name="T27" fmla="*/ 95 h 408"/>
                    <a:gd name="T28" fmla="*/ 405 w 490"/>
                    <a:gd name="T29" fmla="*/ 104 h 408"/>
                    <a:gd name="T30" fmla="*/ 421 w 490"/>
                    <a:gd name="T31" fmla="*/ 117 h 408"/>
                    <a:gd name="T32" fmla="*/ 432 w 490"/>
                    <a:gd name="T33" fmla="*/ 146 h 408"/>
                    <a:gd name="T34" fmla="*/ 452 w 490"/>
                    <a:gd name="T35" fmla="*/ 177 h 408"/>
                    <a:gd name="T36" fmla="*/ 447 w 490"/>
                    <a:gd name="T37" fmla="*/ 211 h 408"/>
                    <a:gd name="T38" fmla="*/ 465 w 490"/>
                    <a:gd name="T39" fmla="*/ 231 h 408"/>
                    <a:gd name="T40" fmla="*/ 454 w 490"/>
                    <a:gd name="T41" fmla="*/ 251 h 408"/>
                    <a:gd name="T42" fmla="*/ 465 w 490"/>
                    <a:gd name="T43" fmla="*/ 273 h 408"/>
                    <a:gd name="T44" fmla="*/ 481 w 490"/>
                    <a:gd name="T45" fmla="*/ 293 h 408"/>
                    <a:gd name="T46" fmla="*/ 476 w 490"/>
                    <a:gd name="T47" fmla="*/ 304 h 408"/>
                    <a:gd name="T48" fmla="*/ 461 w 490"/>
                    <a:gd name="T49" fmla="*/ 291 h 408"/>
                    <a:gd name="T50" fmla="*/ 423 w 490"/>
                    <a:gd name="T51" fmla="*/ 291 h 408"/>
                    <a:gd name="T52" fmla="*/ 401 w 490"/>
                    <a:gd name="T53" fmla="*/ 280 h 408"/>
                    <a:gd name="T54" fmla="*/ 374 w 490"/>
                    <a:gd name="T55" fmla="*/ 288 h 408"/>
                    <a:gd name="T56" fmla="*/ 354 w 490"/>
                    <a:gd name="T57" fmla="*/ 293 h 408"/>
                    <a:gd name="T58" fmla="*/ 334 w 490"/>
                    <a:gd name="T59" fmla="*/ 297 h 408"/>
                    <a:gd name="T60" fmla="*/ 318 w 490"/>
                    <a:gd name="T61" fmla="*/ 311 h 408"/>
                    <a:gd name="T62" fmla="*/ 320 w 490"/>
                    <a:gd name="T63" fmla="*/ 326 h 408"/>
                    <a:gd name="T64" fmla="*/ 316 w 490"/>
                    <a:gd name="T65" fmla="*/ 337 h 408"/>
                    <a:gd name="T66" fmla="*/ 302 w 490"/>
                    <a:gd name="T67" fmla="*/ 353 h 408"/>
                    <a:gd name="T68" fmla="*/ 314 w 490"/>
                    <a:gd name="T69" fmla="*/ 373 h 408"/>
                    <a:gd name="T70" fmla="*/ 311 w 490"/>
                    <a:gd name="T71" fmla="*/ 382 h 408"/>
                    <a:gd name="T72" fmla="*/ 296 w 490"/>
                    <a:gd name="T73" fmla="*/ 399 h 408"/>
                    <a:gd name="T74" fmla="*/ 280 w 490"/>
                    <a:gd name="T75" fmla="*/ 406 h 408"/>
                    <a:gd name="T76" fmla="*/ 267 w 490"/>
                    <a:gd name="T77" fmla="*/ 397 h 408"/>
                    <a:gd name="T78" fmla="*/ 240 w 490"/>
                    <a:gd name="T79" fmla="*/ 397 h 408"/>
                    <a:gd name="T80" fmla="*/ 220 w 490"/>
                    <a:gd name="T81" fmla="*/ 382 h 408"/>
                    <a:gd name="T82" fmla="*/ 207 w 490"/>
                    <a:gd name="T83" fmla="*/ 357 h 408"/>
                    <a:gd name="T84" fmla="*/ 200 w 490"/>
                    <a:gd name="T85" fmla="*/ 348 h 408"/>
                    <a:gd name="T86" fmla="*/ 178 w 490"/>
                    <a:gd name="T87" fmla="*/ 335 h 408"/>
                    <a:gd name="T88" fmla="*/ 155 w 490"/>
                    <a:gd name="T89" fmla="*/ 324 h 408"/>
                    <a:gd name="T90" fmla="*/ 149 w 490"/>
                    <a:gd name="T91" fmla="*/ 304 h 408"/>
                    <a:gd name="T92" fmla="*/ 149 w 490"/>
                    <a:gd name="T93" fmla="*/ 288 h 408"/>
                    <a:gd name="T94" fmla="*/ 138 w 490"/>
                    <a:gd name="T95" fmla="*/ 280 h 408"/>
                    <a:gd name="T96" fmla="*/ 124 w 490"/>
                    <a:gd name="T97" fmla="*/ 277 h 408"/>
                    <a:gd name="T98" fmla="*/ 106 w 490"/>
                    <a:gd name="T99" fmla="*/ 264 h 408"/>
                    <a:gd name="T100" fmla="*/ 104 w 490"/>
                    <a:gd name="T101" fmla="*/ 273 h 408"/>
                    <a:gd name="T102" fmla="*/ 80 w 490"/>
                    <a:gd name="T103" fmla="*/ 266 h 408"/>
                    <a:gd name="T104" fmla="*/ 64 w 490"/>
                    <a:gd name="T105" fmla="*/ 233 h 408"/>
                    <a:gd name="T106" fmla="*/ 55 w 490"/>
                    <a:gd name="T107" fmla="*/ 204 h 408"/>
                    <a:gd name="T108" fmla="*/ 11 w 490"/>
                    <a:gd name="T109" fmla="*/ 166 h 408"/>
                    <a:gd name="T110" fmla="*/ 6 w 490"/>
                    <a:gd name="T111" fmla="*/ 151 h 408"/>
                    <a:gd name="T112" fmla="*/ 51 w 490"/>
                    <a:gd name="T113" fmla="*/ 117 h 408"/>
                    <a:gd name="T114" fmla="*/ 46 w 490"/>
                    <a:gd name="T115" fmla="*/ 75 h 408"/>
                    <a:gd name="T116" fmla="*/ 33 w 490"/>
                    <a:gd name="T117" fmla="*/ 46 h 408"/>
                    <a:gd name="T118" fmla="*/ 69 w 490"/>
                    <a:gd name="T119" fmla="*/ 44 h 408"/>
                    <a:gd name="T120" fmla="*/ 100 w 490"/>
                    <a:gd name="T121" fmla="*/ 20 h 408"/>
                    <a:gd name="T122" fmla="*/ 144 w 490"/>
                    <a:gd name="T123" fmla="*/ 6 h 408"/>
                    <a:gd name="T124" fmla="*/ 173 w 490"/>
                    <a:gd name="T125" fmla="*/ 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90" h="408">
                      <a:moveTo>
                        <a:pt x="176" y="2"/>
                      </a:move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76" y="4"/>
                      </a:lnTo>
                      <a:lnTo>
                        <a:pt x="178" y="6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3" y="11"/>
                      </a:lnTo>
                      <a:lnTo>
                        <a:pt x="176" y="13"/>
                      </a:lnTo>
                      <a:lnTo>
                        <a:pt x="178" y="15"/>
                      </a:lnTo>
                      <a:lnTo>
                        <a:pt x="180" y="20"/>
                      </a:lnTo>
                      <a:lnTo>
                        <a:pt x="184" y="17"/>
                      </a:lnTo>
                      <a:lnTo>
                        <a:pt x="187" y="20"/>
                      </a:lnTo>
                      <a:lnTo>
                        <a:pt x="187" y="22"/>
                      </a:lnTo>
                      <a:lnTo>
                        <a:pt x="189" y="22"/>
                      </a:lnTo>
                      <a:lnTo>
                        <a:pt x="187" y="24"/>
                      </a:lnTo>
                      <a:lnTo>
                        <a:pt x="191" y="31"/>
                      </a:lnTo>
                      <a:lnTo>
                        <a:pt x="202" y="37"/>
                      </a:lnTo>
                      <a:lnTo>
                        <a:pt x="209" y="35"/>
                      </a:lnTo>
                      <a:lnTo>
                        <a:pt x="213" y="37"/>
                      </a:lnTo>
                      <a:lnTo>
                        <a:pt x="213" y="40"/>
                      </a:lnTo>
                      <a:lnTo>
                        <a:pt x="218" y="40"/>
                      </a:lnTo>
                      <a:lnTo>
                        <a:pt x="218" y="37"/>
                      </a:lnTo>
                      <a:lnTo>
                        <a:pt x="222" y="37"/>
                      </a:lnTo>
                      <a:lnTo>
                        <a:pt x="222" y="42"/>
                      </a:lnTo>
                      <a:lnTo>
                        <a:pt x="225" y="42"/>
                      </a:lnTo>
                      <a:lnTo>
                        <a:pt x="225" y="44"/>
                      </a:lnTo>
                      <a:lnTo>
                        <a:pt x="225" y="49"/>
                      </a:lnTo>
                      <a:lnTo>
                        <a:pt x="227" y="49"/>
                      </a:lnTo>
                      <a:lnTo>
                        <a:pt x="229" y="44"/>
                      </a:lnTo>
                      <a:lnTo>
                        <a:pt x="231" y="49"/>
                      </a:lnTo>
                      <a:lnTo>
                        <a:pt x="236" y="51"/>
                      </a:lnTo>
                      <a:lnTo>
                        <a:pt x="236" y="53"/>
                      </a:lnTo>
                      <a:lnTo>
                        <a:pt x="238" y="55"/>
                      </a:lnTo>
                      <a:lnTo>
                        <a:pt x="240" y="53"/>
                      </a:lnTo>
                      <a:lnTo>
                        <a:pt x="242" y="55"/>
                      </a:lnTo>
                      <a:lnTo>
                        <a:pt x="247" y="55"/>
                      </a:lnTo>
                      <a:lnTo>
                        <a:pt x="249" y="62"/>
                      </a:lnTo>
                      <a:lnTo>
                        <a:pt x="253" y="60"/>
                      </a:lnTo>
                      <a:lnTo>
                        <a:pt x="256" y="55"/>
                      </a:lnTo>
                      <a:lnTo>
                        <a:pt x="258" y="51"/>
                      </a:lnTo>
                      <a:lnTo>
                        <a:pt x="262" y="53"/>
                      </a:lnTo>
                      <a:lnTo>
                        <a:pt x="265" y="53"/>
                      </a:lnTo>
                      <a:lnTo>
                        <a:pt x="265" y="55"/>
                      </a:lnTo>
                      <a:lnTo>
                        <a:pt x="269" y="55"/>
                      </a:lnTo>
                      <a:lnTo>
                        <a:pt x="274" y="51"/>
                      </a:lnTo>
                      <a:lnTo>
                        <a:pt x="274" y="53"/>
                      </a:lnTo>
                      <a:lnTo>
                        <a:pt x="278" y="51"/>
                      </a:lnTo>
                      <a:lnTo>
                        <a:pt x="280" y="49"/>
                      </a:lnTo>
                      <a:lnTo>
                        <a:pt x="285" y="46"/>
                      </a:lnTo>
                      <a:lnTo>
                        <a:pt x="287" y="44"/>
                      </a:lnTo>
                      <a:lnTo>
                        <a:pt x="291" y="44"/>
                      </a:lnTo>
                      <a:lnTo>
                        <a:pt x="296" y="42"/>
                      </a:lnTo>
                      <a:lnTo>
                        <a:pt x="298" y="37"/>
                      </a:lnTo>
                      <a:lnTo>
                        <a:pt x="302" y="37"/>
                      </a:lnTo>
                      <a:lnTo>
                        <a:pt x="305" y="40"/>
                      </a:lnTo>
                      <a:lnTo>
                        <a:pt x="305" y="40"/>
                      </a:lnTo>
                      <a:lnTo>
                        <a:pt x="316" y="49"/>
                      </a:lnTo>
                      <a:lnTo>
                        <a:pt x="316" y="51"/>
                      </a:lnTo>
                      <a:lnTo>
                        <a:pt x="314" y="51"/>
                      </a:lnTo>
                      <a:lnTo>
                        <a:pt x="311" y="55"/>
                      </a:lnTo>
                      <a:lnTo>
                        <a:pt x="318" y="60"/>
                      </a:lnTo>
                      <a:lnTo>
                        <a:pt x="320" y="57"/>
                      </a:lnTo>
                      <a:lnTo>
                        <a:pt x="325" y="60"/>
                      </a:lnTo>
                      <a:lnTo>
                        <a:pt x="327" y="62"/>
                      </a:lnTo>
                      <a:lnTo>
                        <a:pt x="327" y="66"/>
                      </a:lnTo>
                      <a:lnTo>
                        <a:pt x="329" y="66"/>
                      </a:lnTo>
                      <a:lnTo>
                        <a:pt x="334" y="69"/>
                      </a:lnTo>
                      <a:lnTo>
                        <a:pt x="334" y="73"/>
                      </a:lnTo>
                      <a:lnTo>
                        <a:pt x="334" y="73"/>
                      </a:lnTo>
                      <a:lnTo>
                        <a:pt x="331" y="80"/>
                      </a:lnTo>
                      <a:lnTo>
                        <a:pt x="340" y="86"/>
                      </a:lnTo>
                      <a:lnTo>
                        <a:pt x="340" y="89"/>
                      </a:lnTo>
                      <a:lnTo>
                        <a:pt x="343" y="95"/>
                      </a:lnTo>
                      <a:lnTo>
                        <a:pt x="351" y="93"/>
                      </a:lnTo>
                      <a:lnTo>
                        <a:pt x="351" y="91"/>
                      </a:lnTo>
                      <a:lnTo>
                        <a:pt x="351" y="86"/>
                      </a:lnTo>
                      <a:lnTo>
                        <a:pt x="356" y="89"/>
                      </a:lnTo>
                      <a:lnTo>
                        <a:pt x="358" y="84"/>
                      </a:lnTo>
                      <a:lnTo>
                        <a:pt x="360" y="84"/>
                      </a:lnTo>
                      <a:lnTo>
                        <a:pt x="363" y="86"/>
                      </a:lnTo>
                      <a:lnTo>
                        <a:pt x="365" y="82"/>
                      </a:lnTo>
                      <a:lnTo>
                        <a:pt x="367" y="82"/>
                      </a:lnTo>
                      <a:lnTo>
                        <a:pt x="372" y="82"/>
                      </a:lnTo>
                      <a:lnTo>
                        <a:pt x="372" y="84"/>
                      </a:lnTo>
                      <a:lnTo>
                        <a:pt x="376" y="82"/>
                      </a:lnTo>
                      <a:lnTo>
                        <a:pt x="380" y="80"/>
                      </a:lnTo>
                      <a:lnTo>
                        <a:pt x="380" y="80"/>
                      </a:lnTo>
                      <a:lnTo>
                        <a:pt x="389" y="77"/>
                      </a:lnTo>
                      <a:lnTo>
                        <a:pt x="389" y="75"/>
                      </a:lnTo>
                      <a:lnTo>
                        <a:pt x="387" y="73"/>
                      </a:lnTo>
                      <a:lnTo>
                        <a:pt x="396" y="69"/>
                      </a:lnTo>
                      <a:lnTo>
                        <a:pt x="398" y="69"/>
                      </a:lnTo>
                      <a:lnTo>
                        <a:pt x="401" y="75"/>
                      </a:lnTo>
                      <a:lnTo>
                        <a:pt x="398" y="82"/>
                      </a:lnTo>
                      <a:lnTo>
                        <a:pt x="398" y="86"/>
                      </a:lnTo>
                      <a:lnTo>
                        <a:pt x="403" y="89"/>
                      </a:lnTo>
                      <a:lnTo>
                        <a:pt x="394" y="95"/>
                      </a:lnTo>
                      <a:lnTo>
                        <a:pt x="389" y="95"/>
                      </a:lnTo>
                      <a:lnTo>
                        <a:pt x="389" y="102"/>
                      </a:lnTo>
                      <a:lnTo>
                        <a:pt x="385" y="106"/>
                      </a:lnTo>
                      <a:lnTo>
                        <a:pt x="392" y="111"/>
                      </a:lnTo>
                      <a:lnTo>
                        <a:pt x="401" y="102"/>
                      </a:lnTo>
                      <a:lnTo>
                        <a:pt x="403" y="102"/>
                      </a:lnTo>
                      <a:lnTo>
                        <a:pt x="405" y="104"/>
                      </a:lnTo>
                      <a:lnTo>
                        <a:pt x="409" y="106"/>
                      </a:lnTo>
                      <a:lnTo>
                        <a:pt x="409" y="109"/>
                      </a:lnTo>
                      <a:lnTo>
                        <a:pt x="409" y="111"/>
                      </a:lnTo>
                      <a:lnTo>
                        <a:pt x="409" y="113"/>
                      </a:lnTo>
                      <a:lnTo>
                        <a:pt x="414" y="115"/>
                      </a:lnTo>
                      <a:lnTo>
                        <a:pt x="414" y="117"/>
                      </a:lnTo>
                      <a:lnTo>
                        <a:pt x="421" y="117"/>
                      </a:lnTo>
                      <a:lnTo>
                        <a:pt x="418" y="122"/>
                      </a:lnTo>
                      <a:lnTo>
                        <a:pt x="416" y="124"/>
                      </a:lnTo>
                      <a:lnTo>
                        <a:pt x="412" y="129"/>
                      </a:lnTo>
                      <a:lnTo>
                        <a:pt x="414" y="137"/>
                      </a:lnTo>
                      <a:lnTo>
                        <a:pt x="409" y="142"/>
                      </a:lnTo>
                      <a:lnTo>
                        <a:pt x="423" y="142"/>
                      </a:lnTo>
                      <a:lnTo>
                        <a:pt x="432" y="146"/>
                      </a:lnTo>
                      <a:lnTo>
                        <a:pt x="432" y="153"/>
                      </a:lnTo>
                      <a:lnTo>
                        <a:pt x="427" y="155"/>
                      </a:lnTo>
                      <a:lnTo>
                        <a:pt x="429" y="157"/>
                      </a:lnTo>
                      <a:lnTo>
                        <a:pt x="432" y="160"/>
                      </a:lnTo>
                      <a:lnTo>
                        <a:pt x="438" y="162"/>
                      </a:lnTo>
                      <a:lnTo>
                        <a:pt x="441" y="166"/>
                      </a:lnTo>
                      <a:lnTo>
                        <a:pt x="452" y="177"/>
                      </a:lnTo>
                      <a:lnTo>
                        <a:pt x="456" y="177"/>
                      </a:lnTo>
                      <a:lnTo>
                        <a:pt x="454" y="186"/>
                      </a:lnTo>
                      <a:lnTo>
                        <a:pt x="450" y="191"/>
                      </a:lnTo>
                      <a:lnTo>
                        <a:pt x="450" y="202"/>
                      </a:lnTo>
                      <a:lnTo>
                        <a:pt x="445" y="204"/>
                      </a:lnTo>
                      <a:lnTo>
                        <a:pt x="445" y="208"/>
                      </a:lnTo>
                      <a:lnTo>
                        <a:pt x="447" y="211"/>
                      </a:lnTo>
                      <a:lnTo>
                        <a:pt x="450" y="211"/>
                      </a:lnTo>
                      <a:lnTo>
                        <a:pt x="447" y="215"/>
                      </a:lnTo>
                      <a:lnTo>
                        <a:pt x="452" y="222"/>
                      </a:lnTo>
                      <a:lnTo>
                        <a:pt x="454" y="222"/>
                      </a:lnTo>
                      <a:lnTo>
                        <a:pt x="458" y="222"/>
                      </a:lnTo>
                      <a:lnTo>
                        <a:pt x="458" y="226"/>
                      </a:lnTo>
                      <a:lnTo>
                        <a:pt x="465" y="231"/>
                      </a:lnTo>
                      <a:lnTo>
                        <a:pt x="465" y="233"/>
                      </a:lnTo>
                      <a:lnTo>
                        <a:pt x="461" y="237"/>
                      </a:lnTo>
                      <a:lnTo>
                        <a:pt x="450" y="244"/>
                      </a:lnTo>
                      <a:lnTo>
                        <a:pt x="447" y="246"/>
                      </a:lnTo>
                      <a:lnTo>
                        <a:pt x="450" y="248"/>
                      </a:lnTo>
                      <a:lnTo>
                        <a:pt x="450" y="251"/>
                      </a:lnTo>
                      <a:lnTo>
                        <a:pt x="454" y="251"/>
                      </a:lnTo>
                      <a:lnTo>
                        <a:pt x="461" y="255"/>
                      </a:lnTo>
                      <a:lnTo>
                        <a:pt x="458" y="262"/>
                      </a:lnTo>
                      <a:lnTo>
                        <a:pt x="456" y="264"/>
                      </a:lnTo>
                      <a:lnTo>
                        <a:pt x="463" y="264"/>
                      </a:lnTo>
                      <a:lnTo>
                        <a:pt x="465" y="268"/>
                      </a:lnTo>
                      <a:lnTo>
                        <a:pt x="467" y="271"/>
                      </a:lnTo>
                      <a:lnTo>
                        <a:pt x="465" y="273"/>
                      </a:lnTo>
                      <a:lnTo>
                        <a:pt x="470" y="275"/>
                      </a:lnTo>
                      <a:lnTo>
                        <a:pt x="472" y="282"/>
                      </a:lnTo>
                      <a:lnTo>
                        <a:pt x="476" y="284"/>
                      </a:lnTo>
                      <a:lnTo>
                        <a:pt x="476" y="288"/>
                      </a:lnTo>
                      <a:lnTo>
                        <a:pt x="481" y="288"/>
                      </a:lnTo>
                      <a:lnTo>
                        <a:pt x="481" y="291"/>
                      </a:lnTo>
                      <a:lnTo>
                        <a:pt x="481" y="293"/>
                      </a:lnTo>
                      <a:lnTo>
                        <a:pt x="485" y="295"/>
                      </a:lnTo>
                      <a:lnTo>
                        <a:pt x="485" y="300"/>
                      </a:lnTo>
                      <a:lnTo>
                        <a:pt x="490" y="304"/>
                      </a:lnTo>
                      <a:lnTo>
                        <a:pt x="485" y="304"/>
                      </a:lnTo>
                      <a:lnTo>
                        <a:pt x="481" y="306"/>
                      </a:lnTo>
                      <a:lnTo>
                        <a:pt x="478" y="306"/>
                      </a:lnTo>
                      <a:lnTo>
                        <a:pt x="476" y="304"/>
                      </a:lnTo>
                      <a:lnTo>
                        <a:pt x="474" y="306"/>
                      </a:lnTo>
                      <a:lnTo>
                        <a:pt x="472" y="306"/>
                      </a:lnTo>
                      <a:lnTo>
                        <a:pt x="463" y="300"/>
                      </a:lnTo>
                      <a:lnTo>
                        <a:pt x="463" y="297"/>
                      </a:lnTo>
                      <a:lnTo>
                        <a:pt x="461" y="295"/>
                      </a:lnTo>
                      <a:lnTo>
                        <a:pt x="461" y="293"/>
                      </a:lnTo>
                      <a:lnTo>
                        <a:pt x="461" y="291"/>
                      </a:lnTo>
                      <a:lnTo>
                        <a:pt x="454" y="293"/>
                      </a:lnTo>
                      <a:lnTo>
                        <a:pt x="441" y="291"/>
                      </a:lnTo>
                      <a:lnTo>
                        <a:pt x="438" y="293"/>
                      </a:lnTo>
                      <a:lnTo>
                        <a:pt x="436" y="288"/>
                      </a:lnTo>
                      <a:lnTo>
                        <a:pt x="432" y="286"/>
                      </a:lnTo>
                      <a:lnTo>
                        <a:pt x="427" y="286"/>
                      </a:lnTo>
                      <a:lnTo>
                        <a:pt x="423" y="291"/>
                      </a:lnTo>
                      <a:lnTo>
                        <a:pt x="414" y="291"/>
                      </a:lnTo>
                      <a:lnTo>
                        <a:pt x="414" y="288"/>
                      </a:lnTo>
                      <a:lnTo>
                        <a:pt x="409" y="286"/>
                      </a:lnTo>
                      <a:lnTo>
                        <a:pt x="407" y="284"/>
                      </a:lnTo>
                      <a:lnTo>
                        <a:pt x="405" y="284"/>
                      </a:lnTo>
                      <a:lnTo>
                        <a:pt x="403" y="286"/>
                      </a:lnTo>
                      <a:lnTo>
                        <a:pt x="401" y="280"/>
                      </a:lnTo>
                      <a:lnTo>
                        <a:pt x="396" y="280"/>
                      </a:lnTo>
                      <a:lnTo>
                        <a:pt x="389" y="280"/>
                      </a:lnTo>
                      <a:lnTo>
                        <a:pt x="387" y="282"/>
                      </a:lnTo>
                      <a:lnTo>
                        <a:pt x="385" y="282"/>
                      </a:lnTo>
                      <a:lnTo>
                        <a:pt x="380" y="286"/>
                      </a:lnTo>
                      <a:lnTo>
                        <a:pt x="376" y="286"/>
                      </a:lnTo>
                      <a:lnTo>
                        <a:pt x="374" y="288"/>
                      </a:lnTo>
                      <a:lnTo>
                        <a:pt x="374" y="288"/>
                      </a:lnTo>
                      <a:lnTo>
                        <a:pt x="372" y="288"/>
                      </a:lnTo>
                      <a:lnTo>
                        <a:pt x="367" y="288"/>
                      </a:lnTo>
                      <a:lnTo>
                        <a:pt x="365" y="291"/>
                      </a:lnTo>
                      <a:lnTo>
                        <a:pt x="363" y="291"/>
                      </a:lnTo>
                      <a:lnTo>
                        <a:pt x="358" y="293"/>
                      </a:lnTo>
                      <a:lnTo>
                        <a:pt x="354" y="293"/>
                      </a:lnTo>
                      <a:lnTo>
                        <a:pt x="351" y="295"/>
                      </a:lnTo>
                      <a:lnTo>
                        <a:pt x="349" y="295"/>
                      </a:lnTo>
                      <a:lnTo>
                        <a:pt x="349" y="297"/>
                      </a:lnTo>
                      <a:lnTo>
                        <a:pt x="345" y="297"/>
                      </a:lnTo>
                      <a:lnTo>
                        <a:pt x="343" y="297"/>
                      </a:lnTo>
                      <a:lnTo>
                        <a:pt x="340" y="295"/>
                      </a:lnTo>
                      <a:lnTo>
                        <a:pt x="334" y="297"/>
                      </a:lnTo>
                      <a:lnTo>
                        <a:pt x="329" y="297"/>
                      </a:lnTo>
                      <a:lnTo>
                        <a:pt x="329" y="302"/>
                      </a:lnTo>
                      <a:lnTo>
                        <a:pt x="325" y="304"/>
                      </a:lnTo>
                      <a:lnTo>
                        <a:pt x="325" y="308"/>
                      </a:lnTo>
                      <a:lnTo>
                        <a:pt x="320" y="311"/>
                      </a:lnTo>
                      <a:lnTo>
                        <a:pt x="320" y="313"/>
                      </a:lnTo>
                      <a:lnTo>
                        <a:pt x="318" y="311"/>
                      </a:lnTo>
                      <a:lnTo>
                        <a:pt x="320" y="315"/>
                      </a:lnTo>
                      <a:lnTo>
                        <a:pt x="320" y="317"/>
                      </a:lnTo>
                      <a:lnTo>
                        <a:pt x="320" y="320"/>
                      </a:lnTo>
                      <a:lnTo>
                        <a:pt x="318" y="320"/>
                      </a:lnTo>
                      <a:lnTo>
                        <a:pt x="320" y="320"/>
                      </a:lnTo>
                      <a:lnTo>
                        <a:pt x="318" y="324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11" y="324"/>
                      </a:lnTo>
                      <a:lnTo>
                        <a:pt x="309" y="326"/>
                      </a:lnTo>
                      <a:lnTo>
                        <a:pt x="309" y="331"/>
                      </a:lnTo>
                      <a:lnTo>
                        <a:pt x="316" y="331"/>
                      </a:lnTo>
                      <a:lnTo>
                        <a:pt x="318" y="333"/>
                      </a:lnTo>
                      <a:lnTo>
                        <a:pt x="316" y="337"/>
                      </a:lnTo>
                      <a:lnTo>
                        <a:pt x="316" y="340"/>
                      </a:lnTo>
                      <a:lnTo>
                        <a:pt x="314" y="340"/>
                      </a:lnTo>
                      <a:lnTo>
                        <a:pt x="311" y="337"/>
                      </a:lnTo>
                      <a:lnTo>
                        <a:pt x="309" y="337"/>
                      </a:lnTo>
                      <a:lnTo>
                        <a:pt x="307" y="342"/>
                      </a:lnTo>
                      <a:lnTo>
                        <a:pt x="309" y="344"/>
                      </a:lnTo>
                      <a:lnTo>
                        <a:pt x="302" y="353"/>
                      </a:lnTo>
                      <a:lnTo>
                        <a:pt x="302" y="357"/>
                      </a:lnTo>
                      <a:lnTo>
                        <a:pt x="307" y="357"/>
                      </a:lnTo>
                      <a:lnTo>
                        <a:pt x="309" y="362"/>
                      </a:lnTo>
                      <a:lnTo>
                        <a:pt x="309" y="366"/>
                      </a:lnTo>
                      <a:lnTo>
                        <a:pt x="314" y="368"/>
                      </a:lnTo>
                      <a:lnTo>
                        <a:pt x="314" y="371"/>
                      </a:lnTo>
                      <a:lnTo>
                        <a:pt x="314" y="373"/>
                      </a:lnTo>
                      <a:lnTo>
                        <a:pt x="314" y="373"/>
                      </a:lnTo>
                      <a:lnTo>
                        <a:pt x="316" y="375"/>
                      </a:lnTo>
                      <a:lnTo>
                        <a:pt x="311" y="375"/>
                      </a:lnTo>
                      <a:lnTo>
                        <a:pt x="311" y="377"/>
                      </a:lnTo>
                      <a:lnTo>
                        <a:pt x="309" y="377"/>
                      </a:lnTo>
                      <a:lnTo>
                        <a:pt x="307" y="377"/>
                      </a:lnTo>
                      <a:lnTo>
                        <a:pt x="311" y="382"/>
                      </a:lnTo>
                      <a:lnTo>
                        <a:pt x="314" y="384"/>
                      </a:lnTo>
                      <a:lnTo>
                        <a:pt x="318" y="382"/>
                      </a:lnTo>
                      <a:lnTo>
                        <a:pt x="318" y="386"/>
                      </a:lnTo>
                      <a:lnTo>
                        <a:pt x="318" y="391"/>
                      </a:lnTo>
                      <a:lnTo>
                        <a:pt x="305" y="395"/>
                      </a:lnTo>
                      <a:lnTo>
                        <a:pt x="300" y="399"/>
                      </a:lnTo>
                      <a:lnTo>
                        <a:pt x="296" y="399"/>
                      </a:lnTo>
                      <a:lnTo>
                        <a:pt x="294" y="402"/>
                      </a:lnTo>
                      <a:lnTo>
                        <a:pt x="289" y="402"/>
                      </a:lnTo>
                      <a:lnTo>
                        <a:pt x="285" y="402"/>
                      </a:lnTo>
                      <a:lnTo>
                        <a:pt x="285" y="404"/>
                      </a:lnTo>
                      <a:lnTo>
                        <a:pt x="285" y="408"/>
                      </a:lnTo>
                      <a:lnTo>
                        <a:pt x="285" y="408"/>
                      </a:lnTo>
                      <a:lnTo>
                        <a:pt x="280" y="406"/>
                      </a:lnTo>
                      <a:lnTo>
                        <a:pt x="276" y="399"/>
                      </a:lnTo>
                      <a:lnTo>
                        <a:pt x="274" y="402"/>
                      </a:lnTo>
                      <a:lnTo>
                        <a:pt x="274" y="404"/>
                      </a:lnTo>
                      <a:lnTo>
                        <a:pt x="265" y="406"/>
                      </a:lnTo>
                      <a:lnTo>
                        <a:pt x="262" y="404"/>
                      </a:lnTo>
                      <a:lnTo>
                        <a:pt x="269" y="399"/>
                      </a:lnTo>
                      <a:lnTo>
                        <a:pt x="267" y="397"/>
                      </a:lnTo>
                      <a:lnTo>
                        <a:pt x="260" y="404"/>
                      </a:lnTo>
                      <a:lnTo>
                        <a:pt x="258" y="399"/>
                      </a:lnTo>
                      <a:lnTo>
                        <a:pt x="253" y="399"/>
                      </a:lnTo>
                      <a:lnTo>
                        <a:pt x="253" y="397"/>
                      </a:lnTo>
                      <a:lnTo>
                        <a:pt x="249" y="397"/>
                      </a:lnTo>
                      <a:lnTo>
                        <a:pt x="247" y="397"/>
                      </a:lnTo>
                      <a:lnTo>
                        <a:pt x="240" y="397"/>
                      </a:lnTo>
                      <a:lnTo>
                        <a:pt x="240" y="393"/>
                      </a:lnTo>
                      <a:lnTo>
                        <a:pt x="236" y="393"/>
                      </a:lnTo>
                      <a:lnTo>
                        <a:pt x="231" y="395"/>
                      </a:lnTo>
                      <a:lnTo>
                        <a:pt x="231" y="391"/>
                      </a:lnTo>
                      <a:lnTo>
                        <a:pt x="229" y="388"/>
                      </a:lnTo>
                      <a:lnTo>
                        <a:pt x="220" y="384"/>
                      </a:lnTo>
                      <a:lnTo>
                        <a:pt x="220" y="382"/>
                      </a:lnTo>
                      <a:lnTo>
                        <a:pt x="227" y="377"/>
                      </a:lnTo>
                      <a:lnTo>
                        <a:pt x="227" y="373"/>
                      </a:lnTo>
                      <a:lnTo>
                        <a:pt x="225" y="371"/>
                      </a:lnTo>
                      <a:lnTo>
                        <a:pt x="225" y="364"/>
                      </a:lnTo>
                      <a:lnTo>
                        <a:pt x="213" y="357"/>
                      </a:lnTo>
                      <a:lnTo>
                        <a:pt x="209" y="355"/>
                      </a:lnTo>
                      <a:lnTo>
                        <a:pt x="207" y="357"/>
                      </a:lnTo>
                      <a:lnTo>
                        <a:pt x="204" y="357"/>
                      </a:lnTo>
                      <a:lnTo>
                        <a:pt x="204" y="353"/>
                      </a:lnTo>
                      <a:lnTo>
                        <a:pt x="202" y="353"/>
                      </a:lnTo>
                      <a:lnTo>
                        <a:pt x="202" y="351"/>
                      </a:lnTo>
                      <a:lnTo>
                        <a:pt x="202" y="346"/>
                      </a:lnTo>
                      <a:lnTo>
                        <a:pt x="202" y="346"/>
                      </a:lnTo>
                      <a:lnTo>
                        <a:pt x="200" y="348"/>
                      </a:lnTo>
                      <a:lnTo>
                        <a:pt x="196" y="348"/>
                      </a:lnTo>
                      <a:lnTo>
                        <a:pt x="196" y="344"/>
                      </a:lnTo>
                      <a:lnTo>
                        <a:pt x="193" y="344"/>
                      </a:lnTo>
                      <a:lnTo>
                        <a:pt x="193" y="342"/>
                      </a:lnTo>
                      <a:lnTo>
                        <a:pt x="189" y="335"/>
                      </a:lnTo>
                      <a:lnTo>
                        <a:pt x="182" y="340"/>
                      </a:lnTo>
                      <a:lnTo>
                        <a:pt x="178" y="335"/>
                      </a:lnTo>
                      <a:lnTo>
                        <a:pt x="176" y="331"/>
                      </a:lnTo>
                      <a:lnTo>
                        <a:pt x="171" y="333"/>
                      </a:lnTo>
                      <a:lnTo>
                        <a:pt x="167" y="331"/>
                      </a:lnTo>
                      <a:lnTo>
                        <a:pt x="164" y="328"/>
                      </a:lnTo>
                      <a:lnTo>
                        <a:pt x="162" y="326"/>
                      </a:lnTo>
                      <a:lnTo>
                        <a:pt x="160" y="324"/>
                      </a:lnTo>
                      <a:lnTo>
                        <a:pt x="155" y="324"/>
                      </a:lnTo>
                      <a:lnTo>
                        <a:pt x="147" y="320"/>
                      </a:lnTo>
                      <a:lnTo>
                        <a:pt x="149" y="317"/>
                      </a:lnTo>
                      <a:lnTo>
                        <a:pt x="147" y="313"/>
                      </a:lnTo>
                      <a:lnTo>
                        <a:pt x="147" y="313"/>
                      </a:lnTo>
                      <a:lnTo>
                        <a:pt x="147" y="308"/>
                      </a:lnTo>
                      <a:lnTo>
                        <a:pt x="149" y="306"/>
                      </a:lnTo>
                      <a:lnTo>
                        <a:pt x="149" y="304"/>
                      </a:lnTo>
                      <a:lnTo>
                        <a:pt x="149" y="304"/>
                      </a:lnTo>
                      <a:lnTo>
                        <a:pt x="144" y="302"/>
                      </a:lnTo>
                      <a:lnTo>
                        <a:pt x="147" y="300"/>
                      </a:lnTo>
                      <a:lnTo>
                        <a:pt x="144" y="297"/>
                      </a:lnTo>
                      <a:lnTo>
                        <a:pt x="144" y="295"/>
                      </a:lnTo>
                      <a:lnTo>
                        <a:pt x="151" y="291"/>
                      </a:lnTo>
                      <a:lnTo>
                        <a:pt x="149" y="288"/>
                      </a:lnTo>
                      <a:lnTo>
                        <a:pt x="144" y="291"/>
                      </a:lnTo>
                      <a:lnTo>
                        <a:pt x="142" y="288"/>
                      </a:lnTo>
                      <a:lnTo>
                        <a:pt x="147" y="284"/>
                      </a:lnTo>
                      <a:lnTo>
                        <a:pt x="142" y="280"/>
                      </a:lnTo>
                      <a:lnTo>
                        <a:pt x="138" y="284"/>
                      </a:lnTo>
                      <a:lnTo>
                        <a:pt x="138" y="284"/>
                      </a:lnTo>
                      <a:lnTo>
                        <a:pt x="138" y="280"/>
                      </a:lnTo>
                      <a:lnTo>
                        <a:pt x="135" y="284"/>
                      </a:lnTo>
                      <a:lnTo>
                        <a:pt x="133" y="280"/>
                      </a:lnTo>
                      <a:lnTo>
                        <a:pt x="131" y="282"/>
                      </a:lnTo>
                      <a:lnTo>
                        <a:pt x="127" y="277"/>
                      </a:lnTo>
                      <a:lnTo>
                        <a:pt x="122" y="280"/>
                      </a:lnTo>
                      <a:lnTo>
                        <a:pt x="122" y="280"/>
                      </a:lnTo>
                      <a:lnTo>
                        <a:pt x="124" y="277"/>
                      </a:lnTo>
                      <a:lnTo>
                        <a:pt x="115" y="264"/>
                      </a:lnTo>
                      <a:lnTo>
                        <a:pt x="115" y="264"/>
                      </a:lnTo>
                      <a:lnTo>
                        <a:pt x="113" y="262"/>
                      </a:lnTo>
                      <a:lnTo>
                        <a:pt x="113" y="257"/>
                      </a:lnTo>
                      <a:lnTo>
                        <a:pt x="111" y="262"/>
                      </a:lnTo>
                      <a:lnTo>
                        <a:pt x="111" y="262"/>
                      </a:lnTo>
                      <a:lnTo>
                        <a:pt x="106" y="264"/>
                      </a:lnTo>
                      <a:lnTo>
                        <a:pt x="106" y="266"/>
                      </a:lnTo>
                      <a:lnTo>
                        <a:pt x="106" y="266"/>
                      </a:lnTo>
                      <a:lnTo>
                        <a:pt x="109" y="271"/>
                      </a:lnTo>
                      <a:lnTo>
                        <a:pt x="106" y="271"/>
                      </a:lnTo>
                      <a:lnTo>
                        <a:pt x="106" y="271"/>
                      </a:lnTo>
                      <a:lnTo>
                        <a:pt x="102" y="271"/>
                      </a:lnTo>
                      <a:lnTo>
                        <a:pt x="104" y="273"/>
                      </a:lnTo>
                      <a:lnTo>
                        <a:pt x="102" y="275"/>
                      </a:lnTo>
                      <a:lnTo>
                        <a:pt x="98" y="277"/>
                      </a:lnTo>
                      <a:lnTo>
                        <a:pt x="98" y="275"/>
                      </a:lnTo>
                      <a:lnTo>
                        <a:pt x="84" y="277"/>
                      </a:lnTo>
                      <a:lnTo>
                        <a:pt x="84" y="273"/>
                      </a:lnTo>
                      <a:lnTo>
                        <a:pt x="80" y="268"/>
                      </a:lnTo>
                      <a:lnTo>
                        <a:pt x="80" y="266"/>
                      </a:lnTo>
                      <a:lnTo>
                        <a:pt x="82" y="264"/>
                      </a:lnTo>
                      <a:lnTo>
                        <a:pt x="82" y="262"/>
                      </a:lnTo>
                      <a:lnTo>
                        <a:pt x="78" y="255"/>
                      </a:lnTo>
                      <a:lnTo>
                        <a:pt x="75" y="251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4" y="233"/>
                      </a:lnTo>
                      <a:lnTo>
                        <a:pt x="60" y="228"/>
                      </a:lnTo>
                      <a:lnTo>
                        <a:pt x="62" y="226"/>
                      </a:lnTo>
                      <a:lnTo>
                        <a:pt x="57" y="222"/>
                      </a:lnTo>
                      <a:lnTo>
                        <a:pt x="55" y="213"/>
                      </a:lnTo>
                      <a:lnTo>
                        <a:pt x="49" y="204"/>
                      </a:lnTo>
                      <a:lnTo>
                        <a:pt x="53" y="204"/>
                      </a:lnTo>
                      <a:lnTo>
                        <a:pt x="55" y="204"/>
                      </a:lnTo>
                      <a:lnTo>
                        <a:pt x="46" y="184"/>
                      </a:lnTo>
                      <a:lnTo>
                        <a:pt x="37" y="180"/>
                      </a:lnTo>
                      <a:lnTo>
                        <a:pt x="29" y="180"/>
                      </a:lnTo>
                      <a:lnTo>
                        <a:pt x="22" y="173"/>
                      </a:lnTo>
                      <a:lnTo>
                        <a:pt x="20" y="173"/>
                      </a:lnTo>
                      <a:lnTo>
                        <a:pt x="15" y="169"/>
                      </a:lnTo>
                      <a:lnTo>
                        <a:pt x="11" y="166"/>
                      </a:lnTo>
                      <a:lnTo>
                        <a:pt x="4" y="169"/>
                      </a:lnTo>
                      <a:lnTo>
                        <a:pt x="0" y="166"/>
                      </a:lnTo>
                      <a:lnTo>
                        <a:pt x="8" y="162"/>
                      </a:lnTo>
                      <a:lnTo>
                        <a:pt x="11" y="157"/>
                      </a:lnTo>
                      <a:lnTo>
                        <a:pt x="13" y="155"/>
                      </a:lnTo>
                      <a:lnTo>
                        <a:pt x="11" y="153"/>
                      </a:lnTo>
                      <a:lnTo>
                        <a:pt x="6" y="151"/>
                      </a:lnTo>
                      <a:lnTo>
                        <a:pt x="6" y="144"/>
                      </a:lnTo>
                      <a:lnTo>
                        <a:pt x="13" y="140"/>
                      </a:lnTo>
                      <a:lnTo>
                        <a:pt x="22" y="140"/>
                      </a:lnTo>
                      <a:lnTo>
                        <a:pt x="37" y="124"/>
                      </a:lnTo>
                      <a:lnTo>
                        <a:pt x="42" y="122"/>
                      </a:lnTo>
                      <a:lnTo>
                        <a:pt x="51" y="120"/>
                      </a:lnTo>
                      <a:lnTo>
                        <a:pt x="51" y="117"/>
                      </a:lnTo>
                      <a:lnTo>
                        <a:pt x="40" y="106"/>
                      </a:lnTo>
                      <a:lnTo>
                        <a:pt x="42" y="95"/>
                      </a:lnTo>
                      <a:lnTo>
                        <a:pt x="49" y="86"/>
                      </a:lnTo>
                      <a:lnTo>
                        <a:pt x="49" y="84"/>
                      </a:lnTo>
                      <a:lnTo>
                        <a:pt x="46" y="82"/>
                      </a:lnTo>
                      <a:lnTo>
                        <a:pt x="46" y="80"/>
                      </a:lnTo>
                      <a:lnTo>
                        <a:pt x="46" y="75"/>
                      </a:lnTo>
                      <a:lnTo>
                        <a:pt x="49" y="71"/>
                      </a:lnTo>
                      <a:lnTo>
                        <a:pt x="42" y="62"/>
                      </a:lnTo>
                      <a:lnTo>
                        <a:pt x="33" y="55"/>
                      </a:lnTo>
                      <a:lnTo>
                        <a:pt x="31" y="51"/>
                      </a:lnTo>
                      <a:lnTo>
                        <a:pt x="31" y="49"/>
                      </a:lnTo>
                      <a:lnTo>
                        <a:pt x="31" y="46"/>
                      </a:lnTo>
                      <a:lnTo>
                        <a:pt x="33" y="46"/>
                      </a:lnTo>
                      <a:lnTo>
                        <a:pt x="37" y="44"/>
                      </a:lnTo>
                      <a:lnTo>
                        <a:pt x="46" y="46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9" y="44"/>
                      </a:lnTo>
                      <a:lnTo>
                        <a:pt x="73" y="40"/>
                      </a:lnTo>
                      <a:lnTo>
                        <a:pt x="73" y="35"/>
                      </a:lnTo>
                      <a:lnTo>
                        <a:pt x="80" y="33"/>
                      </a:lnTo>
                      <a:lnTo>
                        <a:pt x="82" y="33"/>
                      </a:lnTo>
                      <a:lnTo>
                        <a:pt x="95" y="31"/>
                      </a:lnTo>
                      <a:lnTo>
                        <a:pt x="98" y="29"/>
                      </a:lnTo>
                      <a:lnTo>
                        <a:pt x="100" y="20"/>
                      </a:lnTo>
                      <a:lnTo>
                        <a:pt x="111" y="13"/>
                      </a:lnTo>
                      <a:lnTo>
                        <a:pt x="115" y="9"/>
                      </a:lnTo>
                      <a:lnTo>
                        <a:pt x="127" y="11"/>
                      </a:lnTo>
                      <a:lnTo>
                        <a:pt x="131" y="6"/>
                      </a:lnTo>
                      <a:lnTo>
                        <a:pt x="138" y="6"/>
                      </a:lnTo>
                      <a:lnTo>
                        <a:pt x="138" y="6"/>
                      </a:lnTo>
                      <a:lnTo>
                        <a:pt x="144" y="6"/>
                      </a:lnTo>
                      <a:lnTo>
                        <a:pt x="147" y="11"/>
                      </a:lnTo>
                      <a:lnTo>
                        <a:pt x="151" y="13"/>
                      </a:lnTo>
                      <a:lnTo>
                        <a:pt x="160" y="9"/>
                      </a:lnTo>
                      <a:lnTo>
                        <a:pt x="164" y="11"/>
                      </a:lnTo>
                      <a:lnTo>
                        <a:pt x="169" y="4"/>
                      </a:lnTo>
                      <a:lnTo>
                        <a:pt x="169" y="0"/>
                      </a:lnTo>
                      <a:lnTo>
                        <a:pt x="173" y="0"/>
                      </a:lnTo>
                      <a:lnTo>
                        <a:pt x="176" y="2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5" name="Freeform 815"/>
                <p:cNvSpPr>
                  <a:spLocks/>
                </p:cNvSpPr>
                <p:nvPr/>
              </p:nvSpPr>
              <p:spPr bwMode="auto">
                <a:xfrm>
                  <a:off x="1930" y="109"/>
                  <a:ext cx="1120" cy="682"/>
                </a:xfrm>
                <a:custGeom>
                  <a:avLst/>
                  <a:gdLst>
                    <a:gd name="T0" fmla="*/ 383 w 1120"/>
                    <a:gd name="T1" fmla="*/ 15 h 682"/>
                    <a:gd name="T2" fmla="*/ 501 w 1120"/>
                    <a:gd name="T3" fmla="*/ 86 h 682"/>
                    <a:gd name="T4" fmla="*/ 608 w 1120"/>
                    <a:gd name="T5" fmla="*/ 153 h 682"/>
                    <a:gd name="T6" fmla="*/ 708 w 1120"/>
                    <a:gd name="T7" fmla="*/ 200 h 682"/>
                    <a:gd name="T8" fmla="*/ 764 w 1120"/>
                    <a:gd name="T9" fmla="*/ 226 h 682"/>
                    <a:gd name="T10" fmla="*/ 820 w 1120"/>
                    <a:gd name="T11" fmla="*/ 195 h 682"/>
                    <a:gd name="T12" fmla="*/ 918 w 1120"/>
                    <a:gd name="T13" fmla="*/ 164 h 682"/>
                    <a:gd name="T14" fmla="*/ 1016 w 1120"/>
                    <a:gd name="T15" fmla="*/ 175 h 682"/>
                    <a:gd name="T16" fmla="*/ 1067 w 1120"/>
                    <a:gd name="T17" fmla="*/ 224 h 682"/>
                    <a:gd name="T18" fmla="*/ 1120 w 1120"/>
                    <a:gd name="T19" fmla="*/ 231 h 682"/>
                    <a:gd name="T20" fmla="*/ 1091 w 1120"/>
                    <a:gd name="T21" fmla="*/ 313 h 682"/>
                    <a:gd name="T22" fmla="*/ 1031 w 1120"/>
                    <a:gd name="T23" fmla="*/ 369 h 682"/>
                    <a:gd name="T24" fmla="*/ 944 w 1120"/>
                    <a:gd name="T25" fmla="*/ 431 h 682"/>
                    <a:gd name="T26" fmla="*/ 918 w 1120"/>
                    <a:gd name="T27" fmla="*/ 486 h 682"/>
                    <a:gd name="T28" fmla="*/ 953 w 1120"/>
                    <a:gd name="T29" fmla="*/ 551 h 682"/>
                    <a:gd name="T30" fmla="*/ 993 w 1120"/>
                    <a:gd name="T31" fmla="*/ 606 h 682"/>
                    <a:gd name="T32" fmla="*/ 991 w 1120"/>
                    <a:gd name="T33" fmla="*/ 637 h 682"/>
                    <a:gd name="T34" fmla="*/ 942 w 1120"/>
                    <a:gd name="T35" fmla="*/ 655 h 682"/>
                    <a:gd name="T36" fmla="*/ 922 w 1120"/>
                    <a:gd name="T37" fmla="*/ 671 h 682"/>
                    <a:gd name="T38" fmla="*/ 889 w 1120"/>
                    <a:gd name="T39" fmla="*/ 622 h 682"/>
                    <a:gd name="T40" fmla="*/ 842 w 1120"/>
                    <a:gd name="T41" fmla="*/ 646 h 682"/>
                    <a:gd name="T42" fmla="*/ 826 w 1120"/>
                    <a:gd name="T43" fmla="*/ 637 h 682"/>
                    <a:gd name="T44" fmla="*/ 824 w 1120"/>
                    <a:gd name="T45" fmla="*/ 615 h 682"/>
                    <a:gd name="T46" fmla="*/ 804 w 1120"/>
                    <a:gd name="T47" fmla="*/ 624 h 682"/>
                    <a:gd name="T48" fmla="*/ 788 w 1120"/>
                    <a:gd name="T49" fmla="*/ 635 h 682"/>
                    <a:gd name="T50" fmla="*/ 766 w 1120"/>
                    <a:gd name="T51" fmla="*/ 608 h 682"/>
                    <a:gd name="T52" fmla="*/ 753 w 1120"/>
                    <a:gd name="T53" fmla="*/ 593 h 682"/>
                    <a:gd name="T54" fmla="*/ 724 w 1120"/>
                    <a:gd name="T55" fmla="*/ 586 h 682"/>
                    <a:gd name="T56" fmla="*/ 702 w 1120"/>
                    <a:gd name="T57" fmla="*/ 595 h 682"/>
                    <a:gd name="T58" fmla="*/ 677 w 1120"/>
                    <a:gd name="T59" fmla="*/ 595 h 682"/>
                    <a:gd name="T60" fmla="*/ 662 w 1120"/>
                    <a:gd name="T61" fmla="*/ 586 h 682"/>
                    <a:gd name="T62" fmla="*/ 646 w 1120"/>
                    <a:gd name="T63" fmla="*/ 577 h 682"/>
                    <a:gd name="T64" fmla="*/ 617 w 1120"/>
                    <a:gd name="T65" fmla="*/ 562 h 682"/>
                    <a:gd name="T66" fmla="*/ 615 w 1120"/>
                    <a:gd name="T67" fmla="*/ 542 h 682"/>
                    <a:gd name="T68" fmla="*/ 597 w 1120"/>
                    <a:gd name="T69" fmla="*/ 551 h 682"/>
                    <a:gd name="T70" fmla="*/ 552 w 1120"/>
                    <a:gd name="T71" fmla="*/ 551 h 682"/>
                    <a:gd name="T72" fmla="*/ 510 w 1120"/>
                    <a:gd name="T73" fmla="*/ 582 h 682"/>
                    <a:gd name="T74" fmla="*/ 470 w 1120"/>
                    <a:gd name="T75" fmla="*/ 588 h 682"/>
                    <a:gd name="T76" fmla="*/ 483 w 1120"/>
                    <a:gd name="T77" fmla="*/ 617 h 682"/>
                    <a:gd name="T78" fmla="*/ 457 w 1120"/>
                    <a:gd name="T79" fmla="*/ 659 h 682"/>
                    <a:gd name="T80" fmla="*/ 425 w 1120"/>
                    <a:gd name="T81" fmla="*/ 675 h 682"/>
                    <a:gd name="T82" fmla="*/ 381 w 1120"/>
                    <a:gd name="T83" fmla="*/ 659 h 682"/>
                    <a:gd name="T84" fmla="*/ 347 w 1120"/>
                    <a:gd name="T85" fmla="*/ 655 h 682"/>
                    <a:gd name="T86" fmla="*/ 312 w 1120"/>
                    <a:gd name="T87" fmla="*/ 651 h 682"/>
                    <a:gd name="T88" fmla="*/ 307 w 1120"/>
                    <a:gd name="T89" fmla="*/ 611 h 682"/>
                    <a:gd name="T90" fmla="*/ 281 w 1120"/>
                    <a:gd name="T91" fmla="*/ 608 h 682"/>
                    <a:gd name="T92" fmla="*/ 178 w 1120"/>
                    <a:gd name="T93" fmla="*/ 573 h 682"/>
                    <a:gd name="T94" fmla="*/ 156 w 1120"/>
                    <a:gd name="T95" fmla="*/ 504 h 682"/>
                    <a:gd name="T96" fmla="*/ 138 w 1120"/>
                    <a:gd name="T97" fmla="*/ 415 h 682"/>
                    <a:gd name="T98" fmla="*/ 165 w 1120"/>
                    <a:gd name="T99" fmla="*/ 333 h 682"/>
                    <a:gd name="T100" fmla="*/ 220 w 1120"/>
                    <a:gd name="T101" fmla="*/ 286 h 682"/>
                    <a:gd name="T102" fmla="*/ 171 w 1120"/>
                    <a:gd name="T103" fmla="*/ 260 h 682"/>
                    <a:gd name="T104" fmla="*/ 140 w 1120"/>
                    <a:gd name="T105" fmla="*/ 215 h 682"/>
                    <a:gd name="T106" fmla="*/ 67 w 1120"/>
                    <a:gd name="T107" fmla="*/ 169 h 682"/>
                    <a:gd name="T108" fmla="*/ 2 w 1120"/>
                    <a:gd name="T109" fmla="*/ 135 h 682"/>
                    <a:gd name="T110" fmla="*/ 53 w 1120"/>
                    <a:gd name="T111" fmla="*/ 84 h 682"/>
                    <a:gd name="T112" fmla="*/ 127 w 1120"/>
                    <a:gd name="T113" fmla="*/ 42 h 682"/>
                    <a:gd name="T114" fmla="*/ 169 w 1120"/>
                    <a:gd name="T115" fmla="*/ 24 h 682"/>
                    <a:gd name="T116" fmla="*/ 276 w 1120"/>
                    <a:gd name="T117" fmla="*/ 7 h 6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20" h="682">
                      <a:moveTo>
                        <a:pt x="325" y="4"/>
                      </a:moveTo>
                      <a:lnTo>
                        <a:pt x="334" y="15"/>
                      </a:lnTo>
                      <a:lnTo>
                        <a:pt x="339" y="20"/>
                      </a:lnTo>
                      <a:lnTo>
                        <a:pt x="341" y="13"/>
                      </a:lnTo>
                      <a:lnTo>
                        <a:pt x="352" y="9"/>
                      </a:lnTo>
                      <a:lnTo>
                        <a:pt x="370" y="9"/>
                      </a:lnTo>
                      <a:lnTo>
                        <a:pt x="374" y="9"/>
                      </a:lnTo>
                      <a:lnTo>
                        <a:pt x="383" y="15"/>
                      </a:lnTo>
                      <a:lnTo>
                        <a:pt x="405" y="20"/>
                      </a:lnTo>
                      <a:lnTo>
                        <a:pt x="412" y="33"/>
                      </a:lnTo>
                      <a:lnTo>
                        <a:pt x="416" y="46"/>
                      </a:lnTo>
                      <a:lnTo>
                        <a:pt x="437" y="40"/>
                      </a:lnTo>
                      <a:lnTo>
                        <a:pt x="459" y="46"/>
                      </a:lnTo>
                      <a:lnTo>
                        <a:pt x="477" y="58"/>
                      </a:lnTo>
                      <a:lnTo>
                        <a:pt x="494" y="84"/>
                      </a:lnTo>
                      <a:lnTo>
                        <a:pt x="501" y="86"/>
                      </a:lnTo>
                      <a:lnTo>
                        <a:pt x="519" y="89"/>
                      </a:lnTo>
                      <a:lnTo>
                        <a:pt x="532" y="104"/>
                      </a:lnTo>
                      <a:lnTo>
                        <a:pt x="543" y="102"/>
                      </a:lnTo>
                      <a:lnTo>
                        <a:pt x="559" y="115"/>
                      </a:lnTo>
                      <a:lnTo>
                        <a:pt x="579" y="122"/>
                      </a:lnTo>
                      <a:lnTo>
                        <a:pt x="599" y="126"/>
                      </a:lnTo>
                      <a:lnTo>
                        <a:pt x="606" y="135"/>
                      </a:lnTo>
                      <a:lnTo>
                        <a:pt x="608" y="153"/>
                      </a:lnTo>
                      <a:lnTo>
                        <a:pt x="608" y="162"/>
                      </a:lnTo>
                      <a:lnTo>
                        <a:pt x="617" y="171"/>
                      </a:lnTo>
                      <a:lnTo>
                        <a:pt x="641" y="175"/>
                      </a:lnTo>
                      <a:lnTo>
                        <a:pt x="653" y="186"/>
                      </a:lnTo>
                      <a:lnTo>
                        <a:pt x="659" y="189"/>
                      </a:lnTo>
                      <a:lnTo>
                        <a:pt x="690" y="191"/>
                      </a:lnTo>
                      <a:lnTo>
                        <a:pt x="699" y="202"/>
                      </a:lnTo>
                      <a:lnTo>
                        <a:pt x="708" y="200"/>
                      </a:lnTo>
                      <a:lnTo>
                        <a:pt x="713" y="211"/>
                      </a:lnTo>
                      <a:lnTo>
                        <a:pt x="715" y="224"/>
                      </a:lnTo>
                      <a:lnTo>
                        <a:pt x="739" y="226"/>
                      </a:lnTo>
                      <a:lnTo>
                        <a:pt x="751" y="222"/>
                      </a:lnTo>
                      <a:lnTo>
                        <a:pt x="755" y="224"/>
                      </a:lnTo>
                      <a:lnTo>
                        <a:pt x="757" y="222"/>
                      </a:lnTo>
                      <a:lnTo>
                        <a:pt x="762" y="222"/>
                      </a:lnTo>
                      <a:lnTo>
                        <a:pt x="764" y="226"/>
                      </a:lnTo>
                      <a:lnTo>
                        <a:pt x="766" y="231"/>
                      </a:lnTo>
                      <a:lnTo>
                        <a:pt x="768" y="231"/>
                      </a:lnTo>
                      <a:lnTo>
                        <a:pt x="773" y="217"/>
                      </a:lnTo>
                      <a:lnTo>
                        <a:pt x="777" y="213"/>
                      </a:lnTo>
                      <a:lnTo>
                        <a:pt x="788" y="222"/>
                      </a:lnTo>
                      <a:lnTo>
                        <a:pt x="811" y="202"/>
                      </a:lnTo>
                      <a:lnTo>
                        <a:pt x="815" y="200"/>
                      </a:lnTo>
                      <a:lnTo>
                        <a:pt x="820" y="195"/>
                      </a:lnTo>
                      <a:lnTo>
                        <a:pt x="846" y="184"/>
                      </a:lnTo>
                      <a:lnTo>
                        <a:pt x="862" y="182"/>
                      </a:lnTo>
                      <a:lnTo>
                        <a:pt x="875" y="173"/>
                      </a:lnTo>
                      <a:lnTo>
                        <a:pt x="884" y="164"/>
                      </a:lnTo>
                      <a:lnTo>
                        <a:pt x="889" y="162"/>
                      </a:lnTo>
                      <a:lnTo>
                        <a:pt x="900" y="162"/>
                      </a:lnTo>
                      <a:lnTo>
                        <a:pt x="909" y="164"/>
                      </a:lnTo>
                      <a:lnTo>
                        <a:pt x="918" y="164"/>
                      </a:lnTo>
                      <a:lnTo>
                        <a:pt x="936" y="160"/>
                      </a:lnTo>
                      <a:lnTo>
                        <a:pt x="953" y="158"/>
                      </a:lnTo>
                      <a:lnTo>
                        <a:pt x="967" y="153"/>
                      </a:lnTo>
                      <a:lnTo>
                        <a:pt x="973" y="153"/>
                      </a:lnTo>
                      <a:lnTo>
                        <a:pt x="987" y="162"/>
                      </a:lnTo>
                      <a:lnTo>
                        <a:pt x="1005" y="169"/>
                      </a:lnTo>
                      <a:lnTo>
                        <a:pt x="1009" y="175"/>
                      </a:lnTo>
                      <a:lnTo>
                        <a:pt x="1016" y="175"/>
                      </a:lnTo>
                      <a:lnTo>
                        <a:pt x="1013" y="186"/>
                      </a:lnTo>
                      <a:lnTo>
                        <a:pt x="1025" y="202"/>
                      </a:lnTo>
                      <a:lnTo>
                        <a:pt x="1036" y="202"/>
                      </a:lnTo>
                      <a:lnTo>
                        <a:pt x="1042" y="211"/>
                      </a:lnTo>
                      <a:lnTo>
                        <a:pt x="1049" y="211"/>
                      </a:lnTo>
                      <a:lnTo>
                        <a:pt x="1051" y="206"/>
                      </a:lnTo>
                      <a:lnTo>
                        <a:pt x="1060" y="209"/>
                      </a:lnTo>
                      <a:lnTo>
                        <a:pt x="1067" y="224"/>
                      </a:lnTo>
                      <a:lnTo>
                        <a:pt x="1076" y="235"/>
                      </a:lnTo>
                      <a:lnTo>
                        <a:pt x="1083" y="231"/>
                      </a:lnTo>
                      <a:lnTo>
                        <a:pt x="1089" y="224"/>
                      </a:lnTo>
                      <a:lnTo>
                        <a:pt x="1096" y="213"/>
                      </a:lnTo>
                      <a:lnTo>
                        <a:pt x="1105" y="220"/>
                      </a:lnTo>
                      <a:lnTo>
                        <a:pt x="1114" y="220"/>
                      </a:lnTo>
                      <a:lnTo>
                        <a:pt x="1120" y="222"/>
                      </a:lnTo>
                      <a:lnTo>
                        <a:pt x="1120" y="231"/>
                      </a:lnTo>
                      <a:lnTo>
                        <a:pt x="1109" y="244"/>
                      </a:lnTo>
                      <a:lnTo>
                        <a:pt x="1105" y="249"/>
                      </a:lnTo>
                      <a:lnTo>
                        <a:pt x="1109" y="260"/>
                      </a:lnTo>
                      <a:lnTo>
                        <a:pt x="1107" y="264"/>
                      </a:lnTo>
                      <a:lnTo>
                        <a:pt x="1100" y="273"/>
                      </a:lnTo>
                      <a:lnTo>
                        <a:pt x="1094" y="282"/>
                      </a:lnTo>
                      <a:lnTo>
                        <a:pt x="1094" y="306"/>
                      </a:lnTo>
                      <a:lnTo>
                        <a:pt x="1091" y="313"/>
                      </a:lnTo>
                      <a:lnTo>
                        <a:pt x="1083" y="322"/>
                      </a:lnTo>
                      <a:lnTo>
                        <a:pt x="1074" y="342"/>
                      </a:lnTo>
                      <a:lnTo>
                        <a:pt x="1056" y="340"/>
                      </a:lnTo>
                      <a:lnTo>
                        <a:pt x="1047" y="344"/>
                      </a:lnTo>
                      <a:lnTo>
                        <a:pt x="1045" y="353"/>
                      </a:lnTo>
                      <a:lnTo>
                        <a:pt x="1034" y="355"/>
                      </a:lnTo>
                      <a:lnTo>
                        <a:pt x="1027" y="366"/>
                      </a:lnTo>
                      <a:lnTo>
                        <a:pt x="1031" y="369"/>
                      </a:lnTo>
                      <a:lnTo>
                        <a:pt x="1022" y="377"/>
                      </a:lnTo>
                      <a:lnTo>
                        <a:pt x="1005" y="373"/>
                      </a:lnTo>
                      <a:lnTo>
                        <a:pt x="998" y="380"/>
                      </a:lnTo>
                      <a:lnTo>
                        <a:pt x="1005" y="400"/>
                      </a:lnTo>
                      <a:lnTo>
                        <a:pt x="998" y="408"/>
                      </a:lnTo>
                      <a:lnTo>
                        <a:pt x="993" y="422"/>
                      </a:lnTo>
                      <a:lnTo>
                        <a:pt x="980" y="433"/>
                      </a:lnTo>
                      <a:lnTo>
                        <a:pt x="944" y="431"/>
                      </a:lnTo>
                      <a:lnTo>
                        <a:pt x="938" y="435"/>
                      </a:lnTo>
                      <a:lnTo>
                        <a:pt x="913" y="437"/>
                      </a:lnTo>
                      <a:lnTo>
                        <a:pt x="911" y="448"/>
                      </a:lnTo>
                      <a:lnTo>
                        <a:pt x="915" y="460"/>
                      </a:lnTo>
                      <a:lnTo>
                        <a:pt x="922" y="468"/>
                      </a:lnTo>
                      <a:lnTo>
                        <a:pt x="927" y="477"/>
                      </a:lnTo>
                      <a:lnTo>
                        <a:pt x="927" y="488"/>
                      </a:lnTo>
                      <a:lnTo>
                        <a:pt x="918" y="486"/>
                      </a:lnTo>
                      <a:lnTo>
                        <a:pt x="909" y="515"/>
                      </a:lnTo>
                      <a:lnTo>
                        <a:pt x="931" y="533"/>
                      </a:lnTo>
                      <a:lnTo>
                        <a:pt x="936" y="535"/>
                      </a:lnTo>
                      <a:lnTo>
                        <a:pt x="936" y="537"/>
                      </a:lnTo>
                      <a:lnTo>
                        <a:pt x="936" y="542"/>
                      </a:lnTo>
                      <a:lnTo>
                        <a:pt x="938" y="544"/>
                      </a:lnTo>
                      <a:lnTo>
                        <a:pt x="947" y="548"/>
                      </a:lnTo>
                      <a:lnTo>
                        <a:pt x="953" y="551"/>
                      </a:lnTo>
                      <a:lnTo>
                        <a:pt x="980" y="551"/>
                      </a:lnTo>
                      <a:lnTo>
                        <a:pt x="985" y="553"/>
                      </a:lnTo>
                      <a:lnTo>
                        <a:pt x="985" y="557"/>
                      </a:lnTo>
                      <a:lnTo>
                        <a:pt x="978" y="573"/>
                      </a:lnTo>
                      <a:lnTo>
                        <a:pt x="976" y="579"/>
                      </a:lnTo>
                      <a:lnTo>
                        <a:pt x="982" y="586"/>
                      </a:lnTo>
                      <a:lnTo>
                        <a:pt x="991" y="593"/>
                      </a:lnTo>
                      <a:lnTo>
                        <a:pt x="993" y="606"/>
                      </a:lnTo>
                      <a:lnTo>
                        <a:pt x="1002" y="611"/>
                      </a:lnTo>
                      <a:lnTo>
                        <a:pt x="1002" y="613"/>
                      </a:lnTo>
                      <a:lnTo>
                        <a:pt x="1007" y="624"/>
                      </a:lnTo>
                      <a:lnTo>
                        <a:pt x="1007" y="631"/>
                      </a:lnTo>
                      <a:lnTo>
                        <a:pt x="1005" y="633"/>
                      </a:lnTo>
                      <a:lnTo>
                        <a:pt x="998" y="635"/>
                      </a:lnTo>
                      <a:lnTo>
                        <a:pt x="993" y="635"/>
                      </a:lnTo>
                      <a:lnTo>
                        <a:pt x="991" y="637"/>
                      </a:lnTo>
                      <a:lnTo>
                        <a:pt x="976" y="644"/>
                      </a:lnTo>
                      <a:lnTo>
                        <a:pt x="971" y="651"/>
                      </a:lnTo>
                      <a:lnTo>
                        <a:pt x="969" y="651"/>
                      </a:lnTo>
                      <a:lnTo>
                        <a:pt x="962" y="646"/>
                      </a:lnTo>
                      <a:lnTo>
                        <a:pt x="956" y="646"/>
                      </a:lnTo>
                      <a:lnTo>
                        <a:pt x="947" y="651"/>
                      </a:lnTo>
                      <a:lnTo>
                        <a:pt x="944" y="653"/>
                      </a:lnTo>
                      <a:lnTo>
                        <a:pt x="942" y="655"/>
                      </a:lnTo>
                      <a:lnTo>
                        <a:pt x="944" y="662"/>
                      </a:lnTo>
                      <a:lnTo>
                        <a:pt x="940" y="666"/>
                      </a:lnTo>
                      <a:lnTo>
                        <a:pt x="940" y="668"/>
                      </a:lnTo>
                      <a:lnTo>
                        <a:pt x="936" y="666"/>
                      </a:lnTo>
                      <a:lnTo>
                        <a:pt x="933" y="666"/>
                      </a:lnTo>
                      <a:lnTo>
                        <a:pt x="929" y="668"/>
                      </a:lnTo>
                      <a:lnTo>
                        <a:pt x="924" y="668"/>
                      </a:lnTo>
                      <a:lnTo>
                        <a:pt x="922" y="671"/>
                      </a:lnTo>
                      <a:lnTo>
                        <a:pt x="913" y="668"/>
                      </a:lnTo>
                      <a:lnTo>
                        <a:pt x="909" y="662"/>
                      </a:lnTo>
                      <a:lnTo>
                        <a:pt x="902" y="659"/>
                      </a:lnTo>
                      <a:lnTo>
                        <a:pt x="895" y="653"/>
                      </a:lnTo>
                      <a:lnTo>
                        <a:pt x="893" y="639"/>
                      </a:lnTo>
                      <a:lnTo>
                        <a:pt x="895" y="635"/>
                      </a:lnTo>
                      <a:lnTo>
                        <a:pt x="893" y="624"/>
                      </a:lnTo>
                      <a:lnTo>
                        <a:pt x="889" y="622"/>
                      </a:lnTo>
                      <a:lnTo>
                        <a:pt x="878" y="628"/>
                      </a:lnTo>
                      <a:lnTo>
                        <a:pt x="873" y="633"/>
                      </a:lnTo>
                      <a:lnTo>
                        <a:pt x="862" y="633"/>
                      </a:lnTo>
                      <a:lnTo>
                        <a:pt x="858" y="633"/>
                      </a:lnTo>
                      <a:lnTo>
                        <a:pt x="853" y="637"/>
                      </a:lnTo>
                      <a:lnTo>
                        <a:pt x="849" y="637"/>
                      </a:lnTo>
                      <a:lnTo>
                        <a:pt x="842" y="642"/>
                      </a:lnTo>
                      <a:lnTo>
                        <a:pt x="842" y="646"/>
                      </a:lnTo>
                      <a:lnTo>
                        <a:pt x="842" y="646"/>
                      </a:lnTo>
                      <a:lnTo>
                        <a:pt x="842" y="646"/>
                      </a:lnTo>
                      <a:lnTo>
                        <a:pt x="840" y="644"/>
                      </a:lnTo>
                      <a:lnTo>
                        <a:pt x="838" y="644"/>
                      </a:lnTo>
                      <a:lnTo>
                        <a:pt x="829" y="653"/>
                      </a:lnTo>
                      <a:lnTo>
                        <a:pt x="822" y="648"/>
                      </a:lnTo>
                      <a:lnTo>
                        <a:pt x="826" y="644"/>
                      </a:lnTo>
                      <a:lnTo>
                        <a:pt x="826" y="637"/>
                      </a:lnTo>
                      <a:lnTo>
                        <a:pt x="831" y="637"/>
                      </a:lnTo>
                      <a:lnTo>
                        <a:pt x="840" y="631"/>
                      </a:lnTo>
                      <a:lnTo>
                        <a:pt x="835" y="628"/>
                      </a:lnTo>
                      <a:lnTo>
                        <a:pt x="835" y="624"/>
                      </a:lnTo>
                      <a:lnTo>
                        <a:pt x="838" y="617"/>
                      </a:lnTo>
                      <a:lnTo>
                        <a:pt x="835" y="611"/>
                      </a:lnTo>
                      <a:lnTo>
                        <a:pt x="833" y="611"/>
                      </a:lnTo>
                      <a:lnTo>
                        <a:pt x="824" y="615"/>
                      </a:lnTo>
                      <a:lnTo>
                        <a:pt x="826" y="617"/>
                      </a:lnTo>
                      <a:lnTo>
                        <a:pt x="826" y="619"/>
                      </a:lnTo>
                      <a:lnTo>
                        <a:pt x="817" y="622"/>
                      </a:lnTo>
                      <a:lnTo>
                        <a:pt x="817" y="622"/>
                      </a:lnTo>
                      <a:lnTo>
                        <a:pt x="813" y="624"/>
                      </a:lnTo>
                      <a:lnTo>
                        <a:pt x="809" y="626"/>
                      </a:lnTo>
                      <a:lnTo>
                        <a:pt x="809" y="624"/>
                      </a:lnTo>
                      <a:lnTo>
                        <a:pt x="804" y="624"/>
                      </a:lnTo>
                      <a:lnTo>
                        <a:pt x="802" y="624"/>
                      </a:lnTo>
                      <a:lnTo>
                        <a:pt x="800" y="628"/>
                      </a:lnTo>
                      <a:lnTo>
                        <a:pt x="797" y="626"/>
                      </a:lnTo>
                      <a:lnTo>
                        <a:pt x="795" y="626"/>
                      </a:lnTo>
                      <a:lnTo>
                        <a:pt x="793" y="631"/>
                      </a:lnTo>
                      <a:lnTo>
                        <a:pt x="788" y="628"/>
                      </a:lnTo>
                      <a:lnTo>
                        <a:pt x="788" y="633"/>
                      </a:lnTo>
                      <a:lnTo>
                        <a:pt x="788" y="635"/>
                      </a:lnTo>
                      <a:lnTo>
                        <a:pt x="780" y="637"/>
                      </a:lnTo>
                      <a:lnTo>
                        <a:pt x="777" y="631"/>
                      </a:lnTo>
                      <a:lnTo>
                        <a:pt x="777" y="628"/>
                      </a:lnTo>
                      <a:lnTo>
                        <a:pt x="768" y="622"/>
                      </a:lnTo>
                      <a:lnTo>
                        <a:pt x="771" y="615"/>
                      </a:lnTo>
                      <a:lnTo>
                        <a:pt x="771" y="615"/>
                      </a:lnTo>
                      <a:lnTo>
                        <a:pt x="771" y="611"/>
                      </a:lnTo>
                      <a:lnTo>
                        <a:pt x="766" y="608"/>
                      </a:lnTo>
                      <a:lnTo>
                        <a:pt x="764" y="608"/>
                      </a:lnTo>
                      <a:lnTo>
                        <a:pt x="764" y="604"/>
                      </a:lnTo>
                      <a:lnTo>
                        <a:pt x="762" y="602"/>
                      </a:lnTo>
                      <a:lnTo>
                        <a:pt x="757" y="599"/>
                      </a:lnTo>
                      <a:lnTo>
                        <a:pt x="755" y="602"/>
                      </a:lnTo>
                      <a:lnTo>
                        <a:pt x="748" y="597"/>
                      </a:lnTo>
                      <a:lnTo>
                        <a:pt x="751" y="593"/>
                      </a:lnTo>
                      <a:lnTo>
                        <a:pt x="753" y="593"/>
                      </a:lnTo>
                      <a:lnTo>
                        <a:pt x="753" y="591"/>
                      </a:lnTo>
                      <a:lnTo>
                        <a:pt x="742" y="582"/>
                      </a:lnTo>
                      <a:lnTo>
                        <a:pt x="742" y="582"/>
                      </a:lnTo>
                      <a:lnTo>
                        <a:pt x="739" y="579"/>
                      </a:lnTo>
                      <a:lnTo>
                        <a:pt x="735" y="579"/>
                      </a:lnTo>
                      <a:lnTo>
                        <a:pt x="733" y="584"/>
                      </a:lnTo>
                      <a:lnTo>
                        <a:pt x="728" y="586"/>
                      </a:lnTo>
                      <a:lnTo>
                        <a:pt x="724" y="586"/>
                      </a:lnTo>
                      <a:lnTo>
                        <a:pt x="722" y="588"/>
                      </a:lnTo>
                      <a:lnTo>
                        <a:pt x="717" y="591"/>
                      </a:lnTo>
                      <a:lnTo>
                        <a:pt x="715" y="593"/>
                      </a:lnTo>
                      <a:lnTo>
                        <a:pt x="711" y="595"/>
                      </a:lnTo>
                      <a:lnTo>
                        <a:pt x="711" y="593"/>
                      </a:lnTo>
                      <a:lnTo>
                        <a:pt x="706" y="597"/>
                      </a:lnTo>
                      <a:lnTo>
                        <a:pt x="702" y="597"/>
                      </a:lnTo>
                      <a:lnTo>
                        <a:pt x="702" y="595"/>
                      </a:lnTo>
                      <a:lnTo>
                        <a:pt x="699" y="595"/>
                      </a:lnTo>
                      <a:lnTo>
                        <a:pt x="695" y="593"/>
                      </a:lnTo>
                      <a:lnTo>
                        <a:pt x="693" y="597"/>
                      </a:lnTo>
                      <a:lnTo>
                        <a:pt x="690" y="602"/>
                      </a:lnTo>
                      <a:lnTo>
                        <a:pt x="686" y="604"/>
                      </a:lnTo>
                      <a:lnTo>
                        <a:pt x="684" y="597"/>
                      </a:lnTo>
                      <a:lnTo>
                        <a:pt x="679" y="597"/>
                      </a:lnTo>
                      <a:lnTo>
                        <a:pt x="677" y="595"/>
                      </a:lnTo>
                      <a:lnTo>
                        <a:pt x="675" y="597"/>
                      </a:lnTo>
                      <a:lnTo>
                        <a:pt x="673" y="595"/>
                      </a:lnTo>
                      <a:lnTo>
                        <a:pt x="673" y="593"/>
                      </a:lnTo>
                      <a:lnTo>
                        <a:pt x="668" y="591"/>
                      </a:lnTo>
                      <a:lnTo>
                        <a:pt x="666" y="586"/>
                      </a:lnTo>
                      <a:lnTo>
                        <a:pt x="664" y="591"/>
                      </a:lnTo>
                      <a:lnTo>
                        <a:pt x="662" y="591"/>
                      </a:lnTo>
                      <a:lnTo>
                        <a:pt x="662" y="586"/>
                      </a:lnTo>
                      <a:lnTo>
                        <a:pt x="662" y="584"/>
                      </a:lnTo>
                      <a:lnTo>
                        <a:pt x="659" y="584"/>
                      </a:lnTo>
                      <a:lnTo>
                        <a:pt x="659" y="579"/>
                      </a:lnTo>
                      <a:lnTo>
                        <a:pt x="655" y="579"/>
                      </a:lnTo>
                      <a:lnTo>
                        <a:pt x="655" y="582"/>
                      </a:lnTo>
                      <a:lnTo>
                        <a:pt x="650" y="582"/>
                      </a:lnTo>
                      <a:lnTo>
                        <a:pt x="650" y="579"/>
                      </a:lnTo>
                      <a:lnTo>
                        <a:pt x="646" y="577"/>
                      </a:lnTo>
                      <a:lnTo>
                        <a:pt x="639" y="579"/>
                      </a:lnTo>
                      <a:lnTo>
                        <a:pt x="628" y="573"/>
                      </a:lnTo>
                      <a:lnTo>
                        <a:pt x="624" y="566"/>
                      </a:lnTo>
                      <a:lnTo>
                        <a:pt x="626" y="564"/>
                      </a:lnTo>
                      <a:lnTo>
                        <a:pt x="624" y="564"/>
                      </a:lnTo>
                      <a:lnTo>
                        <a:pt x="624" y="562"/>
                      </a:lnTo>
                      <a:lnTo>
                        <a:pt x="621" y="559"/>
                      </a:lnTo>
                      <a:lnTo>
                        <a:pt x="617" y="562"/>
                      </a:lnTo>
                      <a:lnTo>
                        <a:pt x="615" y="557"/>
                      </a:lnTo>
                      <a:lnTo>
                        <a:pt x="613" y="555"/>
                      </a:lnTo>
                      <a:lnTo>
                        <a:pt x="610" y="553"/>
                      </a:lnTo>
                      <a:lnTo>
                        <a:pt x="613" y="551"/>
                      </a:lnTo>
                      <a:lnTo>
                        <a:pt x="613" y="551"/>
                      </a:lnTo>
                      <a:lnTo>
                        <a:pt x="615" y="548"/>
                      </a:lnTo>
                      <a:lnTo>
                        <a:pt x="613" y="546"/>
                      </a:lnTo>
                      <a:lnTo>
                        <a:pt x="615" y="542"/>
                      </a:lnTo>
                      <a:lnTo>
                        <a:pt x="615" y="542"/>
                      </a:lnTo>
                      <a:lnTo>
                        <a:pt x="613" y="544"/>
                      </a:lnTo>
                      <a:lnTo>
                        <a:pt x="608" y="542"/>
                      </a:lnTo>
                      <a:lnTo>
                        <a:pt x="606" y="542"/>
                      </a:lnTo>
                      <a:lnTo>
                        <a:pt x="606" y="544"/>
                      </a:lnTo>
                      <a:lnTo>
                        <a:pt x="606" y="546"/>
                      </a:lnTo>
                      <a:lnTo>
                        <a:pt x="601" y="553"/>
                      </a:lnTo>
                      <a:lnTo>
                        <a:pt x="597" y="551"/>
                      </a:lnTo>
                      <a:lnTo>
                        <a:pt x="588" y="555"/>
                      </a:lnTo>
                      <a:lnTo>
                        <a:pt x="584" y="553"/>
                      </a:lnTo>
                      <a:lnTo>
                        <a:pt x="581" y="548"/>
                      </a:lnTo>
                      <a:lnTo>
                        <a:pt x="575" y="548"/>
                      </a:lnTo>
                      <a:lnTo>
                        <a:pt x="575" y="548"/>
                      </a:lnTo>
                      <a:lnTo>
                        <a:pt x="568" y="548"/>
                      </a:lnTo>
                      <a:lnTo>
                        <a:pt x="564" y="553"/>
                      </a:lnTo>
                      <a:lnTo>
                        <a:pt x="552" y="551"/>
                      </a:lnTo>
                      <a:lnTo>
                        <a:pt x="548" y="555"/>
                      </a:lnTo>
                      <a:lnTo>
                        <a:pt x="537" y="562"/>
                      </a:lnTo>
                      <a:lnTo>
                        <a:pt x="535" y="571"/>
                      </a:lnTo>
                      <a:lnTo>
                        <a:pt x="532" y="573"/>
                      </a:lnTo>
                      <a:lnTo>
                        <a:pt x="519" y="575"/>
                      </a:lnTo>
                      <a:lnTo>
                        <a:pt x="517" y="575"/>
                      </a:lnTo>
                      <a:lnTo>
                        <a:pt x="510" y="577"/>
                      </a:lnTo>
                      <a:lnTo>
                        <a:pt x="510" y="582"/>
                      </a:lnTo>
                      <a:lnTo>
                        <a:pt x="506" y="586"/>
                      </a:lnTo>
                      <a:lnTo>
                        <a:pt x="501" y="586"/>
                      </a:lnTo>
                      <a:lnTo>
                        <a:pt x="499" y="588"/>
                      </a:lnTo>
                      <a:lnTo>
                        <a:pt x="490" y="593"/>
                      </a:lnTo>
                      <a:lnTo>
                        <a:pt x="488" y="593"/>
                      </a:lnTo>
                      <a:lnTo>
                        <a:pt x="483" y="588"/>
                      </a:lnTo>
                      <a:lnTo>
                        <a:pt x="479" y="588"/>
                      </a:lnTo>
                      <a:lnTo>
                        <a:pt x="470" y="588"/>
                      </a:lnTo>
                      <a:lnTo>
                        <a:pt x="468" y="588"/>
                      </a:lnTo>
                      <a:lnTo>
                        <a:pt x="468" y="591"/>
                      </a:lnTo>
                      <a:lnTo>
                        <a:pt x="468" y="593"/>
                      </a:lnTo>
                      <a:lnTo>
                        <a:pt x="468" y="595"/>
                      </a:lnTo>
                      <a:lnTo>
                        <a:pt x="472" y="599"/>
                      </a:lnTo>
                      <a:lnTo>
                        <a:pt x="479" y="604"/>
                      </a:lnTo>
                      <a:lnTo>
                        <a:pt x="486" y="613"/>
                      </a:lnTo>
                      <a:lnTo>
                        <a:pt x="483" y="617"/>
                      </a:lnTo>
                      <a:lnTo>
                        <a:pt x="483" y="622"/>
                      </a:lnTo>
                      <a:lnTo>
                        <a:pt x="483" y="624"/>
                      </a:lnTo>
                      <a:lnTo>
                        <a:pt x="486" y="626"/>
                      </a:lnTo>
                      <a:lnTo>
                        <a:pt x="486" y="628"/>
                      </a:lnTo>
                      <a:lnTo>
                        <a:pt x="470" y="651"/>
                      </a:lnTo>
                      <a:lnTo>
                        <a:pt x="466" y="653"/>
                      </a:lnTo>
                      <a:lnTo>
                        <a:pt x="461" y="653"/>
                      </a:lnTo>
                      <a:lnTo>
                        <a:pt x="457" y="659"/>
                      </a:lnTo>
                      <a:lnTo>
                        <a:pt x="452" y="664"/>
                      </a:lnTo>
                      <a:lnTo>
                        <a:pt x="439" y="666"/>
                      </a:lnTo>
                      <a:lnTo>
                        <a:pt x="432" y="668"/>
                      </a:lnTo>
                      <a:lnTo>
                        <a:pt x="430" y="671"/>
                      </a:lnTo>
                      <a:lnTo>
                        <a:pt x="428" y="677"/>
                      </a:lnTo>
                      <a:lnTo>
                        <a:pt x="425" y="682"/>
                      </a:lnTo>
                      <a:lnTo>
                        <a:pt x="425" y="679"/>
                      </a:lnTo>
                      <a:lnTo>
                        <a:pt x="425" y="675"/>
                      </a:lnTo>
                      <a:lnTo>
                        <a:pt x="421" y="675"/>
                      </a:lnTo>
                      <a:lnTo>
                        <a:pt x="421" y="671"/>
                      </a:lnTo>
                      <a:lnTo>
                        <a:pt x="414" y="673"/>
                      </a:lnTo>
                      <a:lnTo>
                        <a:pt x="401" y="671"/>
                      </a:lnTo>
                      <a:lnTo>
                        <a:pt x="401" y="673"/>
                      </a:lnTo>
                      <a:lnTo>
                        <a:pt x="388" y="664"/>
                      </a:lnTo>
                      <a:lnTo>
                        <a:pt x="383" y="662"/>
                      </a:lnTo>
                      <a:lnTo>
                        <a:pt x="381" y="659"/>
                      </a:lnTo>
                      <a:lnTo>
                        <a:pt x="376" y="662"/>
                      </a:lnTo>
                      <a:lnTo>
                        <a:pt x="372" y="659"/>
                      </a:lnTo>
                      <a:lnTo>
                        <a:pt x="372" y="657"/>
                      </a:lnTo>
                      <a:lnTo>
                        <a:pt x="365" y="651"/>
                      </a:lnTo>
                      <a:lnTo>
                        <a:pt x="359" y="651"/>
                      </a:lnTo>
                      <a:lnTo>
                        <a:pt x="352" y="655"/>
                      </a:lnTo>
                      <a:lnTo>
                        <a:pt x="350" y="657"/>
                      </a:lnTo>
                      <a:lnTo>
                        <a:pt x="347" y="655"/>
                      </a:lnTo>
                      <a:lnTo>
                        <a:pt x="345" y="653"/>
                      </a:lnTo>
                      <a:lnTo>
                        <a:pt x="341" y="653"/>
                      </a:lnTo>
                      <a:lnTo>
                        <a:pt x="336" y="651"/>
                      </a:lnTo>
                      <a:lnTo>
                        <a:pt x="332" y="648"/>
                      </a:lnTo>
                      <a:lnTo>
                        <a:pt x="327" y="648"/>
                      </a:lnTo>
                      <a:lnTo>
                        <a:pt x="325" y="651"/>
                      </a:lnTo>
                      <a:lnTo>
                        <a:pt x="318" y="651"/>
                      </a:lnTo>
                      <a:lnTo>
                        <a:pt x="312" y="651"/>
                      </a:lnTo>
                      <a:lnTo>
                        <a:pt x="310" y="651"/>
                      </a:lnTo>
                      <a:lnTo>
                        <a:pt x="310" y="644"/>
                      </a:lnTo>
                      <a:lnTo>
                        <a:pt x="305" y="639"/>
                      </a:lnTo>
                      <a:lnTo>
                        <a:pt x="303" y="633"/>
                      </a:lnTo>
                      <a:lnTo>
                        <a:pt x="307" y="626"/>
                      </a:lnTo>
                      <a:lnTo>
                        <a:pt x="305" y="622"/>
                      </a:lnTo>
                      <a:lnTo>
                        <a:pt x="305" y="617"/>
                      </a:lnTo>
                      <a:lnTo>
                        <a:pt x="307" y="611"/>
                      </a:lnTo>
                      <a:lnTo>
                        <a:pt x="312" y="604"/>
                      </a:lnTo>
                      <a:lnTo>
                        <a:pt x="312" y="599"/>
                      </a:lnTo>
                      <a:lnTo>
                        <a:pt x="303" y="602"/>
                      </a:lnTo>
                      <a:lnTo>
                        <a:pt x="303" y="606"/>
                      </a:lnTo>
                      <a:lnTo>
                        <a:pt x="298" y="613"/>
                      </a:lnTo>
                      <a:lnTo>
                        <a:pt x="292" y="613"/>
                      </a:lnTo>
                      <a:lnTo>
                        <a:pt x="287" y="615"/>
                      </a:lnTo>
                      <a:lnTo>
                        <a:pt x="281" y="608"/>
                      </a:lnTo>
                      <a:lnTo>
                        <a:pt x="272" y="608"/>
                      </a:lnTo>
                      <a:lnTo>
                        <a:pt x="261" y="611"/>
                      </a:lnTo>
                      <a:lnTo>
                        <a:pt x="256" y="604"/>
                      </a:lnTo>
                      <a:lnTo>
                        <a:pt x="236" y="593"/>
                      </a:lnTo>
                      <a:lnTo>
                        <a:pt x="207" y="582"/>
                      </a:lnTo>
                      <a:lnTo>
                        <a:pt x="198" y="573"/>
                      </a:lnTo>
                      <a:lnTo>
                        <a:pt x="187" y="575"/>
                      </a:lnTo>
                      <a:lnTo>
                        <a:pt x="178" y="573"/>
                      </a:lnTo>
                      <a:lnTo>
                        <a:pt x="165" y="566"/>
                      </a:lnTo>
                      <a:lnTo>
                        <a:pt x="158" y="559"/>
                      </a:lnTo>
                      <a:lnTo>
                        <a:pt x="158" y="546"/>
                      </a:lnTo>
                      <a:lnTo>
                        <a:pt x="151" y="544"/>
                      </a:lnTo>
                      <a:lnTo>
                        <a:pt x="154" y="537"/>
                      </a:lnTo>
                      <a:lnTo>
                        <a:pt x="151" y="520"/>
                      </a:lnTo>
                      <a:lnTo>
                        <a:pt x="158" y="511"/>
                      </a:lnTo>
                      <a:lnTo>
                        <a:pt x="156" y="504"/>
                      </a:lnTo>
                      <a:lnTo>
                        <a:pt x="158" y="495"/>
                      </a:lnTo>
                      <a:lnTo>
                        <a:pt x="151" y="488"/>
                      </a:lnTo>
                      <a:lnTo>
                        <a:pt x="154" y="477"/>
                      </a:lnTo>
                      <a:lnTo>
                        <a:pt x="154" y="471"/>
                      </a:lnTo>
                      <a:lnTo>
                        <a:pt x="149" y="464"/>
                      </a:lnTo>
                      <a:lnTo>
                        <a:pt x="151" y="448"/>
                      </a:lnTo>
                      <a:lnTo>
                        <a:pt x="143" y="433"/>
                      </a:lnTo>
                      <a:lnTo>
                        <a:pt x="138" y="415"/>
                      </a:lnTo>
                      <a:lnTo>
                        <a:pt x="136" y="397"/>
                      </a:lnTo>
                      <a:lnTo>
                        <a:pt x="127" y="384"/>
                      </a:lnTo>
                      <a:lnTo>
                        <a:pt x="131" y="364"/>
                      </a:lnTo>
                      <a:lnTo>
                        <a:pt x="138" y="353"/>
                      </a:lnTo>
                      <a:lnTo>
                        <a:pt x="149" y="351"/>
                      </a:lnTo>
                      <a:lnTo>
                        <a:pt x="158" y="355"/>
                      </a:lnTo>
                      <a:lnTo>
                        <a:pt x="163" y="344"/>
                      </a:lnTo>
                      <a:lnTo>
                        <a:pt x="165" y="333"/>
                      </a:lnTo>
                      <a:lnTo>
                        <a:pt x="171" y="324"/>
                      </a:lnTo>
                      <a:lnTo>
                        <a:pt x="189" y="320"/>
                      </a:lnTo>
                      <a:lnTo>
                        <a:pt x="198" y="317"/>
                      </a:lnTo>
                      <a:lnTo>
                        <a:pt x="214" y="309"/>
                      </a:lnTo>
                      <a:lnTo>
                        <a:pt x="218" y="302"/>
                      </a:lnTo>
                      <a:lnTo>
                        <a:pt x="220" y="295"/>
                      </a:lnTo>
                      <a:lnTo>
                        <a:pt x="225" y="291"/>
                      </a:lnTo>
                      <a:lnTo>
                        <a:pt x="220" y="286"/>
                      </a:lnTo>
                      <a:lnTo>
                        <a:pt x="225" y="280"/>
                      </a:lnTo>
                      <a:lnTo>
                        <a:pt x="229" y="277"/>
                      </a:lnTo>
                      <a:lnTo>
                        <a:pt x="223" y="273"/>
                      </a:lnTo>
                      <a:lnTo>
                        <a:pt x="205" y="269"/>
                      </a:lnTo>
                      <a:lnTo>
                        <a:pt x="194" y="264"/>
                      </a:lnTo>
                      <a:lnTo>
                        <a:pt x="189" y="262"/>
                      </a:lnTo>
                      <a:lnTo>
                        <a:pt x="180" y="260"/>
                      </a:lnTo>
                      <a:lnTo>
                        <a:pt x="171" y="260"/>
                      </a:lnTo>
                      <a:lnTo>
                        <a:pt x="171" y="255"/>
                      </a:lnTo>
                      <a:lnTo>
                        <a:pt x="167" y="249"/>
                      </a:lnTo>
                      <a:lnTo>
                        <a:pt x="167" y="242"/>
                      </a:lnTo>
                      <a:lnTo>
                        <a:pt x="174" y="231"/>
                      </a:lnTo>
                      <a:lnTo>
                        <a:pt x="180" y="222"/>
                      </a:lnTo>
                      <a:lnTo>
                        <a:pt x="176" y="217"/>
                      </a:lnTo>
                      <a:lnTo>
                        <a:pt x="158" y="215"/>
                      </a:lnTo>
                      <a:lnTo>
                        <a:pt x="140" y="215"/>
                      </a:lnTo>
                      <a:lnTo>
                        <a:pt x="127" y="215"/>
                      </a:lnTo>
                      <a:lnTo>
                        <a:pt x="122" y="209"/>
                      </a:lnTo>
                      <a:lnTo>
                        <a:pt x="116" y="209"/>
                      </a:lnTo>
                      <a:lnTo>
                        <a:pt x="87" y="191"/>
                      </a:lnTo>
                      <a:lnTo>
                        <a:pt x="87" y="186"/>
                      </a:lnTo>
                      <a:lnTo>
                        <a:pt x="91" y="175"/>
                      </a:lnTo>
                      <a:lnTo>
                        <a:pt x="85" y="171"/>
                      </a:lnTo>
                      <a:lnTo>
                        <a:pt x="67" y="169"/>
                      </a:lnTo>
                      <a:lnTo>
                        <a:pt x="51" y="169"/>
                      </a:lnTo>
                      <a:lnTo>
                        <a:pt x="42" y="173"/>
                      </a:lnTo>
                      <a:lnTo>
                        <a:pt x="33" y="173"/>
                      </a:lnTo>
                      <a:lnTo>
                        <a:pt x="20" y="171"/>
                      </a:lnTo>
                      <a:lnTo>
                        <a:pt x="0" y="164"/>
                      </a:lnTo>
                      <a:lnTo>
                        <a:pt x="9" y="149"/>
                      </a:lnTo>
                      <a:lnTo>
                        <a:pt x="9" y="144"/>
                      </a:lnTo>
                      <a:lnTo>
                        <a:pt x="2" y="135"/>
                      </a:lnTo>
                      <a:lnTo>
                        <a:pt x="7" y="129"/>
                      </a:lnTo>
                      <a:lnTo>
                        <a:pt x="4" y="122"/>
                      </a:lnTo>
                      <a:lnTo>
                        <a:pt x="13" y="111"/>
                      </a:lnTo>
                      <a:lnTo>
                        <a:pt x="22" y="111"/>
                      </a:lnTo>
                      <a:lnTo>
                        <a:pt x="29" y="106"/>
                      </a:lnTo>
                      <a:lnTo>
                        <a:pt x="38" y="102"/>
                      </a:lnTo>
                      <a:lnTo>
                        <a:pt x="51" y="93"/>
                      </a:lnTo>
                      <a:lnTo>
                        <a:pt x="53" y="84"/>
                      </a:lnTo>
                      <a:lnTo>
                        <a:pt x="67" y="82"/>
                      </a:lnTo>
                      <a:lnTo>
                        <a:pt x="67" y="78"/>
                      </a:lnTo>
                      <a:lnTo>
                        <a:pt x="78" y="71"/>
                      </a:lnTo>
                      <a:lnTo>
                        <a:pt x="82" y="64"/>
                      </a:lnTo>
                      <a:lnTo>
                        <a:pt x="78" y="53"/>
                      </a:lnTo>
                      <a:lnTo>
                        <a:pt x="87" y="49"/>
                      </a:lnTo>
                      <a:lnTo>
                        <a:pt x="114" y="46"/>
                      </a:lnTo>
                      <a:lnTo>
                        <a:pt x="127" y="42"/>
                      </a:lnTo>
                      <a:lnTo>
                        <a:pt x="143" y="46"/>
                      </a:lnTo>
                      <a:lnTo>
                        <a:pt x="151" y="46"/>
                      </a:lnTo>
                      <a:lnTo>
                        <a:pt x="163" y="49"/>
                      </a:lnTo>
                      <a:lnTo>
                        <a:pt x="171" y="46"/>
                      </a:lnTo>
                      <a:lnTo>
                        <a:pt x="187" y="46"/>
                      </a:lnTo>
                      <a:lnTo>
                        <a:pt x="194" y="49"/>
                      </a:lnTo>
                      <a:lnTo>
                        <a:pt x="196" y="40"/>
                      </a:lnTo>
                      <a:lnTo>
                        <a:pt x="169" y="24"/>
                      </a:lnTo>
                      <a:lnTo>
                        <a:pt x="187" y="24"/>
                      </a:lnTo>
                      <a:lnTo>
                        <a:pt x="212" y="33"/>
                      </a:lnTo>
                      <a:lnTo>
                        <a:pt x="225" y="31"/>
                      </a:lnTo>
                      <a:lnTo>
                        <a:pt x="227" y="24"/>
                      </a:lnTo>
                      <a:lnTo>
                        <a:pt x="232" y="22"/>
                      </a:lnTo>
                      <a:lnTo>
                        <a:pt x="245" y="22"/>
                      </a:lnTo>
                      <a:lnTo>
                        <a:pt x="267" y="9"/>
                      </a:lnTo>
                      <a:lnTo>
                        <a:pt x="276" y="7"/>
                      </a:lnTo>
                      <a:lnTo>
                        <a:pt x="283" y="11"/>
                      </a:lnTo>
                      <a:lnTo>
                        <a:pt x="290" y="7"/>
                      </a:lnTo>
                      <a:lnTo>
                        <a:pt x="307" y="0"/>
                      </a:lnTo>
                      <a:lnTo>
                        <a:pt x="325" y="4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6" name="Freeform 816"/>
                <p:cNvSpPr>
                  <a:spLocks/>
                </p:cNvSpPr>
                <p:nvPr/>
              </p:nvSpPr>
              <p:spPr bwMode="auto">
                <a:xfrm>
                  <a:off x="3474" y="1777"/>
                  <a:ext cx="666" cy="482"/>
                </a:xfrm>
                <a:custGeom>
                  <a:avLst/>
                  <a:gdLst>
                    <a:gd name="T0" fmla="*/ 655 w 666"/>
                    <a:gd name="T1" fmla="*/ 51 h 482"/>
                    <a:gd name="T2" fmla="*/ 646 w 666"/>
                    <a:gd name="T3" fmla="*/ 86 h 482"/>
                    <a:gd name="T4" fmla="*/ 657 w 666"/>
                    <a:gd name="T5" fmla="*/ 106 h 482"/>
                    <a:gd name="T6" fmla="*/ 641 w 666"/>
                    <a:gd name="T7" fmla="*/ 122 h 482"/>
                    <a:gd name="T8" fmla="*/ 630 w 666"/>
                    <a:gd name="T9" fmla="*/ 151 h 482"/>
                    <a:gd name="T10" fmla="*/ 614 w 666"/>
                    <a:gd name="T11" fmla="*/ 168 h 482"/>
                    <a:gd name="T12" fmla="*/ 599 w 666"/>
                    <a:gd name="T13" fmla="*/ 186 h 482"/>
                    <a:gd name="T14" fmla="*/ 570 w 666"/>
                    <a:gd name="T15" fmla="*/ 191 h 482"/>
                    <a:gd name="T16" fmla="*/ 563 w 666"/>
                    <a:gd name="T17" fmla="*/ 211 h 482"/>
                    <a:gd name="T18" fmla="*/ 548 w 666"/>
                    <a:gd name="T19" fmla="*/ 211 h 482"/>
                    <a:gd name="T20" fmla="*/ 519 w 666"/>
                    <a:gd name="T21" fmla="*/ 213 h 482"/>
                    <a:gd name="T22" fmla="*/ 499 w 666"/>
                    <a:gd name="T23" fmla="*/ 224 h 482"/>
                    <a:gd name="T24" fmla="*/ 441 w 666"/>
                    <a:gd name="T25" fmla="*/ 251 h 482"/>
                    <a:gd name="T26" fmla="*/ 425 w 666"/>
                    <a:gd name="T27" fmla="*/ 271 h 482"/>
                    <a:gd name="T28" fmla="*/ 403 w 666"/>
                    <a:gd name="T29" fmla="*/ 266 h 482"/>
                    <a:gd name="T30" fmla="*/ 374 w 666"/>
                    <a:gd name="T31" fmla="*/ 271 h 482"/>
                    <a:gd name="T32" fmla="*/ 358 w 666"/>
                    <a:gd name="T33" fmla="*/ 306 h 482"/>
                    <a:gd name="T34" fmla="*/ 403 w 666"/>
                    <a:gd name="T35" fmla="*/ 322 h 482"/>
                    <a:gd name="T36" fmla="*/ 443 w 666"/>
                    <a:gd name="T37" fmla="*/ 335 h 482"/>
                    <a:gd name="T38" fmla="*/ 445 w 666"/>
                    <a:gd name="T39" fmla="*/ 346 h 482"/>
                    <a:gd name="T40" fmla="*/ 465 w 666"/>
                    <a:gd name="T41" fmla="*/ 379 h 482"/>
                    <a:gd name="T42" fmla="*/ 490 w 666"/>
                    <a:gd name="T43" fmla="*/ 408 h 482"/>
                    <a:gd name="T44" fmla="*/ 496 w 666"/>
                    <a:gd name="T45" fmla="*/ 444 h 482"/>
                    <a:gd name="T46" fmla="*/ 467 w 666"/>
                    <a:gd name="T47" fmla="*/ 437 h 482"/>
                    <a:gd name="T48" fmla="*/ 434 w 666"/>
                    <a:gd name="T49" fmla="*/ 428 h 482"/>
                    <a:gd name="T50" fmla="*/ 385 w 666"/>
                    <a:gd name="T51" fmla="*/ 402 h 482"/>
                    <a:gd name="T52" fmla="*/ 378 w 666"/>
                    <a:gd name="T53" fmla="*/ 442 h 482"/>
                    <a:gd name="T54" fmla="*/ 352 w 666"/>
                    <a:gd name="T55" fmla="*/ 473 h 482"/>
                    <a:gd name="T56" fmla="*/ 332 w 666"/>
                    <a:gd name="T57" fmla="*/ 464 h 482"/>
                    <a:gd name="T58" fmla="*/ 269 w 666"/>
                    <a:gd name="T59" fmla="*/ 470 h 482"/>
                    <a:gd name="T60" fmla="*/ 238 w 666"/>
                    <a:gd name="T61" fmla="*/ 464 h 482"/>
                    <a:gd name="T62" fmla="*/ 247 w 666"/>
                    <a:gd name="T63" fmla="*/ 413 h 482"/>
                    <a:gd name="T64" fmla="*/ 213 w 666"/>
                    <a:gd name="T65" fmla="*/ 415 h 482"/>
                    <a:gd name="T66" fmla="*/ 149 w 666"/>
                    <a:gd name="T67" fmla="*/ 426 h 482"/>
                    <a:gd name="T68" fmla="*/ 109 w 666"/>
                    <a:gd name="T69" fmla="*/ 386 h 482"/>
                    <a:gd name="T70" fmla="*/ 149 w 666"/>
                    <a:gd name="T71" fmla="*/ 348 h 482"/>
                    <a:gd name="T72" fmla="*/ 115 w 666"/>
                    <a:gd name="T73" fmla="*/ 328 h 482"/>
                    <a:gd name="T74" fmla="*/ 98 w 666"/>
                    <a:gd name="T75" fmla="*/ 284 h 482"/>
                    <a:gd name="T76" fmla="*/ 64 w 666"/>
                    <a:gd name="T77" fmla="*/ 248 h 482"/>
                    <a:gd name="T78" fmla="*/ 31 w 666"/>
                    <a:gd name="T79" fmla="*/ 206 h 482"/>
                    <a:gd name="T80" fmla="*/ 9 w 666"/>
                    <a:gd name="T81" fmla="*/ 157 h 482"/>
                    <a:gd name="T82" fmla="*/ 11 w 666"/>
                    <a:gd name="T83" fmla="*/ 120 h 482"/>
                    <a:gd name="T84" fmla="*/ 107 w 666"/>
                    <a:gd name="T85" fmla="*/ 108 h 482"/>
                    <a:gd name="T86" fmla="*/ 124 w 666"/>
                    <a:gd name="T87" fmla="*/ 113 h 482"/>
                    <a:gd name="T88" fmla="*/ 138 w 666"/>
                    <a:gd name="T89" fmla="*/ 128 h 482"/>
                    <a:gd name="T90" fmla="*/ 167 w 666"/>
                    <a:gd name="T91" fmla="*/ 151 h 482"/>
                    <a:gd name="T92" fmla="*/ 193 w 666"/>
                    <a:gd name="T93" fmla="*/ 126 h 482"/>
                    <a:gd name="T94" fmla="*/ 225 w 666"/>
                    <a:gd name="T95" fmla="*/ 135 h 482"/>
                    <a:gd name="T96" fmla="*/ 276 w 666"/>
                    <a:gd name="T97" fmla="*/ 122 h 482"/>
                    <a:gd name="T98" fmla="*/ 320 w 666"/>
                    <a:gd name="T99" fmla="*/ 108 h 482"/>
                    <a:gd name="T100" fmla="*/ 345 w 666"/>
                    <a:gd name="T101" fmla="*/ 75 h 482"/>
                    <a:gd name="T102" fmla="*/ 387 w 666"/>
                    <a:gd name="T103" fmla="*/ 86 h 482"/>
                    <a:gd name="T104" fmla="*/ 421 w 666"/>
                    <a:gd name="T105" fmla="*/ 111 h 482"/>
                    <a:gd name="T106" fmla="*/ 432 w 666"/>
                    <a:gd name="T107" fmla="*/ 128 h 482"/>
                    <a:gd name="T108" fmla="*/ 472 w 666"/>
                    <a:gd name="T109" fmla="*/ 108 h 482"/>
                    <a:gd name="T110" fmla="*/ 505 w 666"/>
                    <a:gd name="T111" fmla="*/ 113 h 482"/>
                    <a:gd name="T112" fmla="*/ 534 w 666"/>
                    <a:gd name="T113" fmla="*/ 97 h 482"/>
                    <a:gd name="T114" fmla="*/ 548 w 666"/>
                    <a:gd name="T115" fmla="*/ 60 h 482"/>
                    <a:gd name="T116" fmla="*/ 581 w 666"/>
                    <a:gd name="T117" fmla="*/ 17 h 482"/>
                    <a:gd name="T118" fmla="*/ 612 w 666"/>
                    <a:gd name="T119" fmla="*/ 4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66" h="482">
                      <a:moveTo>
                        <a:pt x="612" y="4"/>
                      </a:moveTo>
                      <a:lnTo>
                        <a:pt x="614" y="4"/>
                      </a:lnTo>
                      <a:lnTo>
                        <a:pt x="619" y="6"/>
                      </a:lnTo>
                      <a:lnTo>
                        <a:pt x="623" y="6"/>
                      </a:lnTo>
                      <a:lnTo>
                        <a:pt x="626" y="6"/>
                      </a:lnTo>
                      <a:lnTo>
                        <a:pt x="623" y="9"/>
                      </a:lnTo>
                      <a:lnTo>
                        <a:pt x="628" y="11"/>
                      </a:lnTo>
                      <a:lnTo>
                        <a:pt x="628" y="13"/>
                      </a:lnTo>
                      <a:lnTo>
                        <a:pt x="637" y="15"/>
                      </a:lnTo>
                      <a:lnTo>
                        <a:pt x="639" y="17"/>
                      </a:lnTo>
                      <a:lnTo>
                        <a:pt x="634" y="31"/>
                      </a:lnTo>
                      <a:lnTo>
                        <a:pt x="637" y="37"/>
                      </a:lnTo>
                      <a:lnTo>
                        <a:pt x="650" y="46"/>
                      </a:lnTo>
                      <a:lnTo>
                        <a:pt x="655" y="51"/>
                      </a:lnTo>
                      <a:lnTo>
                        <a:pt x="663" y="60"/>
                      </a:lnTo>
                      <a:lnTo>
                        <a:pt x="666" y="64"/>
                      </a:lnTo>
                      <a:lnTo>
                        <a:pt x="663" y="66"/>
                      </a:lnTo>
                      <a:lnTo>
                        <a:pt x="652" y="71"/>
                      </a:lnTo>
                      <a:lnTo>
                        <a:pt x="655" y="73"/>
                      </a:lnTo>
                      <a:lnTo>
                        <a:pt x="655" y="75"/>
                      </a:lnTo>
                      <a:lnTo>
                        <a:pt x="650" y="75"/>
                      </a:lnTo>
                      <a:lnTo>
                        <a:pt x="650" y="80"/>
                      </a:lnTo>
                      <a:lnTo>
                        <a:pt x="648" y="84"/>
                      </a:lnTo>
                      <a:lnTo>
                        <a:pt x="646" y="84"/>
                      </a:lnTo>
                      <a:lnTo>
                        <a:pt x="646" y="80"/>
                      </a:lnTo>
                      <a:lnTo>
                        <a:pt x="643" y="82"/>
                      </a:lnTo>
                      <a:lnTo>
                        <a:pt x="641" y="84"/>
                      </a:lnTo>
                      <a:lnTo>
                        <a:pt x="646" y="86"/>
                      </a:lnTo>
                      <a:lnTo>
                        <a:pt x="650" y="88"/>
                      </a:lnTo>
                      <a:lnTo>
                        <a:pt x="650" y="86"/>
                      </a:lnTo>
                      <a:lnTo>
                        <a:pt x="652" y="88"/>
                      </a:lnTo>
                      <a:lnTo>
                        <a:pt x="655" y="88"/>
                      </a:lnTo>
                      <a:lnTo>
                        <a:pt x="655" y="91"/>
                      </a:lnTo>
                      <a:lnTo>
                        <a:pt x="652" y="95"/>
                      </a:lnTo>
                      <a:lnTo>
                        <a:pt x="657" y="97"/>
                      </a:lnTo>
                      <a:lnTo>
                        <a:pt x="655" y="102"/>
                      </a:lnTo>
                      <a:lnTo>
                        <a:pt x="652" y="102"/>
                      </a:lnTo>
                      <a:lnTo>
                        <a:pt x="655" y="102"/>
                      </a:lnTo>
                      <a:lnTo>
                        <a:pt x="655" y="104"/>
                      </a:lnTo>
                      <a:lnTo>
                        <a:pt x="650" y="104"/>
                      </a:lnTo>
                      <a:lnTo>
                        <a:pt x="655" y="106"/>
                      </a:lnTo>
                      <a:lnTo>
                        <a:pt x="657" y="106"/>
                      </a:lnTo>
                      <a:lnTo>
                        <a:pt x="655" y="108"/>
                      </a:lnTo>
                      <a:lnTo>
                        <a:pt x="652" y="108"/>
                      </a:lnTo>
                      <a:lnTo>
                        <a:pt x="652" y="111"/>
                      </a:lnTo>
                      <a:lnTo>
                        <a:pt x="648" y="113"/>
                      </a:lnTo>
                      <a:lnTo>
                        <a:pt x="643" y="113"/>
                      </a:lnTo>
                      <a:lnTo>
                        <a:pt x="641" y="111"/>
                      </a:lnTo>
                      <a:lnTo>
                        <a:pt x="637" y="108"/>
                      </a:lnTo>
                      <a:lnTo>
                        <a:pt x="634" y="111"/>
                      </a:lnTo>
                      <a:lnTo>
                        <a:pt x="639" y="111"/>
                      </a:lnTo>
                      <a:lnTo>
                        <a:pt x="641" y="115"/>
                      </a:lnTo>
                      <a:lnTo>
                        <a:pt x="639" y="115"/>
                      </a:lnTo>
                      <a:lnTo>
                        <a:pt x="639" y="122"/>
                      </a:lnTo>
                      <a:lnTo>
                        <a:pt x="641" y="120"/>
                      </a:lnTo>
                      <a:lnTo>
                        <a:pt x="641" y="122"/>
                      </a:lnTo>
                      <a:lnTo>
                        <a:pt x="643" y="122"/>
                      </a:lnTo>
                      <a:lnTo>
                        <a:pt x="641" y="124"/>
                      </a:lnTo>
                      <a:lnTo>
                        <a:pt x="643" y="126"/>
                      </a:lnTo>
                      <a:lnTo>
                        <a:pt x="641" y="128"/>
                      </a:lnTo>
                      <a:lnTo>
                        <a:pt x="639" y="131"/>
                      </a:lnTo>
                      <a:lnTo>
                        <a:pt x="637" y="133"/>
                      </a:lnTo>
                      <a:lnTo>
                        <a:pt x="639" y="133"/>
                      </a:lnTo>
                      <a:lnTo>
                        <a:pt x="641" y="133"/>
                      </a:lnTo>
                      <a:lnTo>
                        <a:pt x="641" y="135"/>
                      </a:lnTo>
                      <a:lnTo>
                        <a:pt x="639" y="135"/>
                      </a:lnTo>
                      <a:lnTo>
                        <a:pt x="639" y="137"/>
                      </a:lnTo>
                      <a:lnTo>
                        <a:pt x="634" y="144"/>
                      </a:lnTo>
                      <a:lnTo>
                        <a:pt x="634" y="148"/>
                      </a:lnTo>
                      <a:lnTo>
                        <a:pt x="630" y="151"/>
                      </a:lnTo>
                      <a:lnTo>
                        <a:pt x="628" y="151"/>
                      </a:lnTo>
                      <a:lnTo>
                        <a:pt x="626" y="155"/>
                      </a:lnTo>
                      <a:lnTo>
                        <a:pt x="623" y="157"/>
                      </a:lnTo>
                      <a:lnTo>
                        <a:pt x="621" y="157"/>
                      </a:lnTo>
                      <a:lnTo>
                        <a:pt x="619" y="157"/>
                      </a:lnTo>
                      <a:lnTo>
                        <a:pt x="617" y="157"/>
                      </a:lnTo>
                      <a:lnTo>
                        <a:pt x="617" y="160"/>
                      </a:lnTo>
                      <a:lnTo>
                        <a:pt x="617" y="162"/>
                      </a:lnTo>
                      <a:lnTo>
                        <a:pt x="621" y="162"/>
                      </a:lnTo>
                      <a:lnTo>
                        <a:pt x="623" y="164"/>
                      </a:lnTo>
                      <a:lnTo>
                        <a:pt x="626" y="166"/>
                      </a:lnTo>
                      <a:lnTo>
                        <a:pt x="626" y="168"/>
                      </a:lnTo>
                      <a:lnTo>
                        <a:pt x="623" y="171"/>
                      </a:lnTo>
                      <a:lnTo>
                        <a:pt x="614" y="168"/>
                      </a:lnTo>
                      <a:lnTo>
                        <a:pt x="608" y="171"/>
                      </a:lnTo>
                      <a:lnTo>
                        <a:pt x="612" y="173"/>
                      </a:lnTo>
                      <a:lnTo>
                        <a:pt x="608" y="175"/>
                      </a:lnTo>
                      <a:lnTo>
                        <a:pt x="608" y="177"/>
                      </a:lnTo>
                      <a:lnTo>
                        <a:pt x="608" y="180"/>
                      </a:lnTo>
                      <a:lnTo>
                        <a:pt x="603" y="180"/>
                      </a:lnTo>
                      <a:lnTo>
                        <a:pt x="599" y="175"/>
                      </a:lnTo>
                      <a:lnTo>
                        <a:pt x="597" y="175"/>
                      </a:lnTo>
                      <a:lnTo>
                        <a:pt x="597" y="177"/>
                      </a:lnTo>
                      <a:lnTo>
                        <a:pt x="597" y="180"/>
                      </a:lnTo>
                      <a:lnTo>
                        <a:pt x="599" y="180"/>
                      </a:lnTo>
                      <a:lnTo>
                        <a:pt x="597" y="182"/>
                      </a:lnTo>
                      <a:lnTo>
                        <a:pt x="597" y="184"/>
                      </a:lnTo>
                      <a:lnTo>
                        <a:pt x="599" y="186"/>
                      </a:lnTo>
                      <a:lnTo>
                        <a:pt x="597" y="188"/>
                      </a:lnTo>
                      <a:lnTo>
                        <a:pt x="594" y="191"/>
                      </a:lnTo>
                      <a:lnTo>
                        <a:pt x="590" y="191"/>
                      </a:lnTo>
                      <a:lnTo>
                        <a:pt x="588" y="191"/>
                      </a:lnTo>
                      <a:lnTo>
                        <a:pt x="590" y="191"/>
                      </a:lnTo>
                      <a:lnTo>
                        <a:pt x="588" y="191"/>
                      </a:lnTo>
                      <a:lnTo>
                        <a:pt x="592" y="193"/>
                      </a:lnTo>
                      <a:lnTo>
                        <a:pt x="592" y="195"/>
                      </a:lnTo>
                      <a:lnTo>
                        <a:pt x="588" y="195"/>
                      </a:lnTo>
                      <a:lnTo>
                        <a:pt x="585" y="193"/>
                      </a:lnTo>
                      <a:lnTo>
                        <a:pt x="577" y="191"/>
                      </a:lnTo>
                      <a:lnTo>
                        <a:pt x="574" y="193"/>
                      </a:lnTo>
                      <a:lnTo>
                        <a:pt x="572" y="193"/>
                      </a:lnTo>
                      <a:lnTo>
                        <a:pt x="570" y="191"/>
                      </a:lnTo>
                      <a:lnTo>
                        <a:pt x="572" y="188"/>
                      </a:lnTo>
                      <a:lnTo>
                        <a:pt x="565" y="188"/>
                      </a:lnTo>
                      <a:lnTo>
                        <a:pt x="559" y="186"/>
                      </a:lnTo>
                      <a:lnTo>
                        <a:pt x="559" y="188"/>
                      </a:lnTo>
                      <a:lnTo>
                        <a:pt x="561" y="191"/>
                      </a:lnTo>
                      <a:lnTo>
                        <a:pt x="561" y="193"/>
                      </a:lnTo>
                      <a:lnTo>
                        <a:pt x="563" y="191"/>
                      </a:lnTo>
                      <a:lnTo>
                        <a:pt x="563" y="195"/>
                      </a:lnTo>
                      <a:lnTo>
                        <a:pt x="563" y="197"/>
                      </a:lnTo>
                      <a:lnTo>
                        <a:pt x="568" y="197"/>
                      </a:lnTo>
                      <a:lnTo>
                        <a:pt x="568" y="202"/>
                      </a:lnTo>
                      <a:lnTo>
                        <a:pt x="565" y="202"/>
                      </a:lnTo>
                      <a:lnTo>
                        <a:pt x="568" y="206"/>
                      </a:lnTo>
                      <a:lnTo>
                        <a:pt x="563" y="211"/>
                      </a:lnTo>
                      <a:lnTo>
                        <a:pt x="563" y="208"/>
                      </a:lnTo>
                      <a:lnTo>
                        <a:pt x="563" y="206"/>
                      </a:lnTo>
                      <a:lnTo>
                        <a:pt x="561" y="206"/>
                      </a:lnTo>
                      <a:lnTo>
                        <a:pt x="561" y="208"/>
                      </a:lnTo>
                      <a:lnTo>
                        <a:pt x="563" y="215"/>
                      </a:lnTo>
                      <a:lnTo>
                        <a:pt x="561" y="217"/>
                      </a:lnTo>
                      <a:lnTo>
                        <a:pt x="559" y="217"/>
                      </a:lnTo>
                      <a:lnTo>
                        <a:pt x="557" y="215"/>
                      </a:lnTo>
                      <a:lnTo>
                        <a:pt x="559" y="213"/>
                      </a:lnTo>
                      <a:lnTo>
                        <a:pt x="557" y="213"/>
                      </a:lnTo>
                      <a:lnTo>
                        <a:pt x="552" y="215"/>
                      </a:lnTo>
                      <a:lnTo>
                        <a:pt x="554" y="213"/>
                      </a:lnTo>
                      <a:lnTo>
                        <a:pt x="552" y="213"/>
                      </a:lnTo>
                      <a:lnTo>
                        <a:pt x="548" y="211"/>
                      </a:lnTo>
                      <a:lnTo>
                        <a:pt x="545" y="211"/>
                      </a:lnTo>
                      <a:lnTo>
                        <a:pt x="543" y="213"/>
                      </a:lnTo>
                      <a:lnTo>
                        <a:pt x="550" y="217"/>
                      </a:lnTo>
                      <a:lnTo>
                        <a:pt x="548" y="222"/>
                      </a:lnTo>
                      <a:lnTo>
                        <a:pt x="545" y="220"/>
                      </a:lnTo>
                      <a:lnTo>
                        <a:pt x="543" y="222"/>
                      </a:lnTo>
                      <a:lnTo>
                        <a:pt x="541" y="220"/>
                      </a:lnTo>
                      <a:lnTo>
                        <a:pt x="543" y="220"/>
                      </a:lnTo>
                      <a:lnTo>
                        <a:pt x="541" y="220"/>
                      </a:lnTo>
                      <a:lnTo>
                        <a:pt x="539" y="220"/>
                      </a:lnTo>
                      <a:lnTo>
                        <a:pt x="534" y="217"/>
                      </a:lnTo>
                      <a:lnTo>
                        <a:pt x="530" y="215"/>
                      </a:lnTo>
                      <a:lnTo>
                        <a:pt x="521" y="211"/>
                      </a:lnTo>
                      <a:lnTo>
                        <a:pt x="519" y="213"/>
                      </a:lnTo>
                      <a:lnTo>
                        <a:pt x="516" y="215"/>
                      </a:lnTo>
                      <a:lnTo>
                        <a:pt x="514" y="211"/>
                      </a:lnTo>
                      <a:lnTo>
                        <a:pt x="510" y="208"/>
                      </a:lnTo>
                      <a:lnTo>
                        <a:pt x="508" y="211"/>
                      </a:lnTo>
                      <a:lnTo>
                        <a:pt x="510" y="217"/>
                      </a:lnTo>
                      <a:lnTo>
                        <a:pt x="508" y="220"/>
                      </a:lnTo>
                      <a:lnTo>
                        <a:pt x="508" y="215"/>
                      </a:lnTo>
                      <a:lnTo>
                        <a:pt x="501" y="220"/>
                      </a:lnTo>
                      <a:lnTo>
                        <a:pt x="499" y="220"/>
                      </a:lnTo>
                      <a:lnTo>
                        <a:pt x="499" y="215"/>
                      </a:lnTo>
                      <a:lnTo>
                        <a:pt x="496" y="215"/>
                      </a:lnTo>
                      <a:lnTo>
                        <a:pt x="496" y="220"/>
                      </a:lnTo>
                      <a:lnTo>
                        <a:pt x="496" y="222"/>
                      </a:lnTo>
                      <a:lnTo>
                        <a:pt x="499" y="224"/>
                      </a:lnTo>
                      <a:lnTo>
                        <a:pt x="501" y="226"/>
                      </a:lnTo>
                      <a:lnTo>
                        <a:pt x="499" y="228"/>
                      </a:lnTo>
                      <a:lnTo>
                        <a:pt x="496" y="237"/>
                      </a:lnTo>
                      <a:lnTo>
                        <a:pt x="487" y="237"/>
                      </a:lnTo>
                      <a:lnTo>
                        <a:pt x="487" y="235"/>
                      </a:lnTo>
                      <a:lnTo>
                        <a:pt x="481" y="235"/>
                      </a:lnTo>
                      <a:lnTo>
                        <a:pt x="472" y="240"/>
                      </a:lnTo>
                      <a:lnTo>
                        <a:pt x="467" y="240"/>
                      </a:lnTo>
                      <a:lnTo>
                        <a:pt x="458" y="244"/>
                      </a:lnTo>
                      <a:lnTo>
                        <a:pt x="452" y="244"/>
                      </a:lnTo>
                      <a:lnTo>
                        <a:pt x="445" y="244"/>
                      </a:lnTo>
                      <a:lnTo>
                        <a:pt x="445" y="248"/>
                      </a:lnTo>
                      <a:lnTo>
                        <a:pt x="443" y="248"/>
                      </a:lnTo>
                      <a:lnTo>
                        <a:pt x="441" y="251"/>
                      </a:lnTo>
                      <a:lnTo>
                        <a:pt x="436" y="251"/>
                      </a:lnTo>
                      <a:lnTo>
                        <a:pt x="438" y="253"/>
                      </a:lnTo>
                      <a:lnTo>
                        <a:pt x="434" y="257"/>
                      </a:lnTo>
                      <a:lnTo>
                        <a:pt x="436" y="259"/>
                      </a:lnTo>
                      <a:lnTo>
                        <a:pt x="434" y="264"/>
                      </a:lnTo>
                      <a:lnTo>
                        <a:pt x="436" y="264"/>
                      </a:lnTo>
                      <a:lnTo>
                        <a:pt x="436" y="266"/>
                      </a:lnTo>
                      <a:lnTo>
                        <a:pt x="434" y="266"/>
                      </a:lnTo>
                      <a:lnTo>
                        <a:pt x="434" y="268"/>
                      </a:lnTo>
                      <a:lnTo>
                        <a:pt x="432" y="268"/>
                      </a:lnTo>
                      <a:lnTo>
                        <a:pt x="432" y="271"/>
                      </a:lnTo>
                      <a:lnTo>
                        <a:pt x="430" y="271"/>
                      </a:lnTo>
                      <a:lnTo>
                        <a:pt x="430" y="268"/>
                      </a:lnTo>
                      <a:lnTo>
                        <a:pt x="425" y="271"/>
                      </a:lnTo>
                      <a:lnTo>
                        <a:pt x="427" y="273"/>
                      </a:lnTo>
                      <a:lnTo>
                        <a:pt x="425" y="275"/>
                      </a:lnTo>
                      <a:lnTo>
                        <a:pt x="423" y="273"/>
                      </a:lnTo>
                      <a:lnTo>
                        <a:pt x="423" y="271"/>
                      </a:lnTo>
                      <a:lnTo>
                        <a:pt x="418" y="273"/>
                      </a:lnTo>
                      <a:lnTo>
                        <a:pt x="418" y="275"/>
                      </a:lnTo>
                      <a:lnTo>
                        <a:pt x="416" y="273"/>
                      </a:lnTo>
                      <a:lnTo>
                        <a:pt x="414" y="273"/>
                      </a:lnTo>
                      <a:lnTo>
                        <a:pt x="416" y="268"/>
                      </a:lnTo>
                      <a:lnTo>
                        <a:pt x="414" y="268"/>
                      </a:lnTo>
                      <a:lnTo>
                        <a:pt x="414" y="271"/>
                      </a:lnTo>
                      <a:lnTo>
                        <a:pt x="407" y="268"/>
                      </a:lnTo>
                      <a:lnTo>
                        <a:pt x="407" y="266"/>
                      </a:lnTo>
                      <a:lnTo>
                        <a:pt x="403" y="266"/>
                      </a:lnTo>
                      <a:lnTo>
                        <a:pt x="403" y="264"/>
                      </a:lnTo>
                      <a:lnTo>
                        <a:pt x="405" y="262"/>
                      </a:lnTo>
                      <a:lnTo>
                        <a:pt x="405" y="259"/>
                      </a:lnTo>
                      <a:lnTo>
                        <a:pt x="403" y="259"/>
                      </a:lnTo>
                      <a:lnTo>
                        <a:pt x="405" y="255"/>
                      </a:lnTo>
                      <a:lnTo>
                        <a:pt x="403" y="253"/>
                      </a:lnTo>
                      <a:lnTo>
                        <a:pt x="401" y="253"/>
                      </a:lnTo>
                      <a:lnTo>
                        <a:pt x="394" y="253"/>
                      </a:lnTo>
                      <a:lnTo>
                        <a:pt x="389" y="251"/>
                      </a:lnTo>
                      <a:lnTo>
                        <a:pt x="385" y="255"/>
                      </a:lnTo>
                      <a:lnTo>
                        <a:pt x="385" y="257"/>
                      </a:lnTo>
                      <a:lnTo>
                        <a:pt x="387" y="262"/>
                      </a:lnTo>
                      <a:lnTo>
                        <a:pt x="389" y="264"/>
                      </a:lnTo>
                      <a:lnTo>
                        <a:pt x="374" y="271"/>
                      </a:lnTo>
                      <a:lnTo>
                        <a:pt x="369" y="266"/>
                      </a:lnTo>
                      <a:lnTo>
                        <a:pt x="365" y="266"/>
                      </a:lnTo>
                      <a:lnTo>
                        <a:pt x="363" y="271"/>
                      </a:lnTo>
                      <a:lnTo>
                        <a:pt x="363" y="275"/>
                      </a:lnTo>
                      <a:lnTo>
                        <a:pt x="365" y="277"/>
                      </a:lnTo>
                      <a:lnTo>
                        <a:pt x="365" y="279"/>
                      </a:lnTo>
                      <a:lnTo>
                        <a:pt x="367" y="279"/>
                      </a:lnTo>
                      <a:lnTo>
                        <a:pt x="367" y="282"/>
                      </a:lnTo>
                      <a:lnTo>
                        <a:pt x="363" y="282"/>
                      </a:lnTo>
                      <a:lnTo>
                        <a:pt x="365" y="288"/>
                      </a:lnTo>
                      <a:lnTo>
                        <a:pt x="363" y="291"/>
                      </a:lnTo>
                      <a:lnTo>
                        <a:pt x="358" y="295"/>
                      </a:lnTo>
                      <a:lnTo>
                        <a:pt x="358" y="297"/>
                      </a:lnTo>
                      <a:lnTo>
                        <a:pt x="358" y="306"/>
                      </a:lnTo>
                      <a:lnTo>
                        <a:pt x="363" y="306"/>
                      </a:lnTo>
                      <a:lnTo>
                        <a:pt x="365" y="311"/>
                      </a:lnTo>
                      <a:lnTo>
                        <a:pt x="365" y="313"/>
                      </a:lnTo>
                      <a:lnTo>
                        <a:pt x="369" y="313"/>
                      </a:lnTo>
                      <a:lnTo>
                        <a:pt x="372" y="315"/>
                      </a:lnTo>
                      <a:lnTo>
                        <a:pt x="374" y="315"/>
                      </a:lnTo>
                      <a:lnTo>
                        <a:pt x="381" y="313"/>
                      </a:lnTo>
                      <a:lnTo>
                        <a:pt x="387" y="315"/>
                      </a:lnTo>
                      <a:lnTo>
                        <a:pt x="389" y="315"/>
                      </a:lnTo>
                      <a:lnTo>
                        <a:pt x="389" y="319"/>
                      </a:lnTo>
                      <a:lnTo>
                        <a:pt x="394" y="319"/>
                      </a:lnTo>
                      <a:lnTo>
                        <a:pt x="396" y="322"/>
                      </a:lnTo>
                      <a:lnTo>
                        <a:pt x="398" y="322"/>
                      </a:lnTo>
                      <a:lnTo>
                        <a:pt x="403" y="322"/>
                      </a:lnTo>
                      <a:lnTo>
                        <a:pt x="403" y="326"/>
                      </a:lnTo>
                      <a:lnTo>
                        <a:pt x="405" y="328"/>
                      </a:lnTo>
                      <a:lnTo>
                        <a:pt x="407" y="333"/>
                      </a:lnTo>
                      <a:lnTo>
                        <a:pt x="412" y="333"/>
                      </a:lnTo>
                      <a:lnTo>
                        <a:pt x="412" y="335"/>
                      </a:lnTo>
                      <a:lnTo>
                        <a:pt x="414" y="335"/>
                      </a:lnTo>
                      <a:lnTo>
                        <a:pt x="421" y="335"/>
                      </a:lnTo>
                      <a:lnTo>
                        <a:pt x="423" y="333"/>
                      </a:lnTo>
                      <a:lnTo>
                        <a:pt x="425" y="333"/>
                      </a:lnTo>
                      <a:lnTo>
                        <a:pt x="427" y="335"/>
                      </a:lnTo>
                      <a:lnTo>
                        <a:pt x="430" y="335"/>
                      </a:lnTo>
                      <a:lnTo>
                        <a:pt x="436" y="335"/>
                      </a:lnTo>
                      <a:lnTo>
                        <a:pt x="438" y="337"/>
                      </a:lnTo>
                      <a:lnTo>
                        <a:pt x="443" y="335"/>
                      </a:lnTo>
                      <a:lnTo>
                        <a:pt x="447" y="337"/>
                      </a:lnTo>
                      <a:lnTo>
                        <a:pt x="454" y="335"/>
                      </a:lnTo>
                      <a:lnTo>
                        <a:pt x="456" y="339"/>
                      </a:lnTo>
                      <a:lnTo>
                        <a:pt x="454" y="339"/>
                      </a:lnTo>
                      <a:lnTo>
                        <a:pt x="456" y="339"/>
                      </a:lnTo>
                      <a:lnTo>
                        <a:pt x="461" y="337"/>
                      </a:lnTo>
                      <a:lnTo>
                        <a:pt x="461" y="339"/>
                      </a:lnTo>
                      <a:lnTo>
                        <a:pt x="458" y="339"/>
                      </a:lnTo>
                      <a:lnTo>
                        <a:pt x="456" y="342"/>
                      </a:lnTo>
                      <a:lnTo>
                        <a:pt x="454" y="342"/>
                      </a:lnTo>
                      <a:lnTo>
                        <a:pt x="452" y="344"/>
                      </a:lnTo>
                      <a:lnTo>
                        <a:pt x="450" y="342"/>
                      </a:lnTo>
                      <a:lnTo>
                        <a:pt x="447" y="344"/>
                      </a:lnTo>
                      <a:lnTo>
                        <a:pt x="445" y="346"/>
                      </a:lnTo>
                      <a:lnTo>
                        <a:pt x="450" y="348"/>
                      </a:lnTo>
                      <a:lnTo>
                        <a:pt x="447" y="351"/>
                      </a:lnTo>
                      <a:lnTo>
                        <a:pt x="447" y="355"/>
                      </a:lnTo>
                      <a:lnTo>
                        <a:pt x="445" y="355"/>
                      </a:lnTo>
                      <a:lnTo>
                        <a:pt x="445" y="359"/>
                      </a:lnTo>
                      <a:lnTo>
                        <a:pt x="441" y="364"/>
                      </a:lnTo>
                      <a:lnTo>
                        <a:pt x="443" y="366"/>
                      </a:lnTo>
                      <a:lnTo>
                        <a:pt x="445" y="368"/>
                      </a:lnTo>
                      <a:lnTo>
                        <a:pt x="447" y="368"/>
                      </a:lnTo>
                      <a:lnTo>
                        <a:pt x="452" y="375"/>
                      </a:lnTo>
                      <a:lnTo>
                        <a:pt x="454" y="377"/>
                      </a:lnTo>
                      <a:lnTo>
                        <a:pt x="456" y="375"/>
                      </a:lnTo>
                      <a:lnTo>
                        <a:pt x="461" y="375"/>
                      </a:lnTo>
                      <a:lnTo>
                        <a:pt x="465" y="379"/>
                      </a:lnTo>
                      <a:lnTo>
                        <a:pt x="472" y="382"/>
                      </a:lnTo>
                      <a:lnTo>
                        <a:pt x="474" y="384"/>
                      </a:lnTo>
                      <a:lnTo>
                        <a:pt x="474" y="393"/>
                      </a:lnTo>
                      <a:lnTo>
                        <a:pt x="476" y="393"/>
                      </a:lnTo>
                      <a:lnTo>
                        <a:pt x="476" y="395"/>
                      </a:lnTo>
                      <a:lnTo>
                        <a:pt x="479" y="395"/>
                      </a:lnTo>
                      <a:lnTo>
                        <a:pt x="483" y="395"/>
                      </a:lnTo>
                      <a:lnTo>
                        <a:pt x="492" y="395"/>
                      </a:lnTo>
                      <a:lnTo>
                        <a:pt x="492" y="399"/>
                      </a:lnTo>
                      <a:lnTo>
                        <a:pt x="494" y="399"/>
                      </a:lnTo>
                      <a:lnTo>
                        <a:pt x="494" y="402"/>
                      </a:lnTo>
                      <a:lnTo>
                        <a:pt x="496" y="406"/>
                      </a:lnTo>
                      <a:lnTo>
                        <a:pt x="496" y="408"/>
                      </a:lnTo>
                      <a:lnTo>
                        <a:pt x="490" y="408"/>
                      </a:lnTo>
                      <a:lnTo>
                        <a:pt x="490" y="413"/>
                      </a:lnTo>
                      <a:lnTo>
                        <a:pt x="492" y="417"/>
                      </a:lnTo>
                      <a:lnTo>
                        <a:pt x="499" y="417"/>
                      </a:lnTo>
                      <a:lnTo>
                        <a:pt x="503" y="422"/>
                      </a:lnTo>
                      <a:lnTo>
                        <a:pt x="501" y="430"/>
                      </a:lnTo>
                      <a:lnTo>
                        <a:pt x="510" y="435"/>
                      </a:lnTo>
                      <a:lnTo>
                        <a:pt x="510" y="442"/>
                      </a:lnTo>
                      <a:lnTo>
                        <a:pt x="501" y="439"/>
                      </a:lnTo>
                      <a:lnTo>
                        <a:pt x="499" y="442"/>
                      </a:lnTo>
                      <a:lnTo>
                        <a:pt x="499" y="439"/>
                      </a:lnTo>
                      <a:lnTo>
                        <a:pt x="499" y="442"/>
                      </a:lnTo>
                      <a:lnTo>
                        <a:pt x="496" y="442"/>
                      </a:lnTo>
                      <a:lnTo>
                        <a:pt x="496" y="439"/>
                      </a:lnTo>
                      <a:lnTo>
                        <a:pt x="496" y="444"/>
                      </a:lnTo>
                      <a:lnTo>
                        <a:pt x="499" y="444"/>
                      </a:lnTo>
                      <a:lnTo>
                        <a:pt x="496" y="446"/>
                      </a:lnTo>
                      <a:lnTo>
                        <a:pt x="494" y="446"/>
                      </a:lnTo>
                      <a:lnTo>
                        <a:pt x="494" y="444"/>
                      </a:lnTo>
                      <a:lnTo>
                        <a:pt x="496" y="446"/>
                      </a:lnTo>
                      <a:lnTo>
                        <a:pt x="494" y="444"/>
                      </a:lnTo>
                      <a:lnTo>
                        <a:pt x="494" y="446"/>
                      </a:lnTo>
                      <a:lnTo>
                        <a:pt x="490" y="448"/>
                      </a:lnTo>
                      <a:lnTo>
                        <a:pt x="481" y="446"/>
                      </a:lnTo>
                      <a:lnTo>
                        <a:pt x="479" y="444"/>
                      </a:lnTo>
                      <a:lnTo>
                        <a:pt x="476" y="444"/>
                      </a:lnTo>
                      <a:lnTo>
                        <a:pt x="474" y="439"/>
                      </a:lnTo>
                      <a:lnTo>
                        <a:pt x="470" y="437"/>
                      </a:lnTo>
                      <a:lnTo>
                        <a:pt x="467" y="437"/>
                      </a:lnTo>
                      <a:lnTo>
                        <a:pt x="465" y="435"/>
                      </a:lnTo>
                      <a:lnTo>
                        <a:pt x="461" y="435"/>
                      </a:lnTo>
                      <a:lnTo>
                        <a:pt x="461" y="433"/>
                      </a:lnTo>
                      <a:lnTo>
                        <a:pt x="458" y="435"/>
                      </a:lnTo>
                      <a:lnTo>
                        <a:pt x="456" y="433"/>
                      </a:lnTo>
                      <a:lnTo>
                        <a:pt x="458" y="430"/>
                      </a:lnTo>
                      <a:lnTo>
                        <a:pt x="456" y="430"/>
                      </a:lnTo>
                      <a:lnTo>
                        <a:pt x="454" y="428"/>
                      </a:lnTo>
                      <a:lnTo>
                        <a:pt x="452" y="428"/>
                      </a:lnTo>
                      <a:lnTo>
                        <a:pt x="447" y="430"/>
                      </a:lnTo>
                      <a:lnTo>
                        <a:pt x="445" y="430"/>
                      </a:lnTo>
                      <a:lnTo>
                        <a:pt x="445" y="435"/>
                      </a:lnTo>
                      <a:lnTo>
                        <a:pt x="443" y="433"/>
                      </a:lnTo>
                      <a:lnTo>
                        <a:pt x="434" y="428"/>
                      </a:lnTo>
                      <a:lnTo>
                        <a:pt x="432" y="426"/>
                      </a:lnTo>
                      <a:lnTo>
                        <a:pt x="427" y="424"/>
                      </a:lnTo>
                      <a:lnTo>
                        <a:pt x="423" y="413"/>
                      </a:lnTo>
                      <a:lnTo>
                        <a:pt x="421" y="415"/>
                      </a:lnTo>
                      <a:lnTo>
                        <a:pt x="414" y="413"/>
                      </a:lnTo>
                      <a:lnTo>
                        <a:pt x="414" y="411"/>
                      </a:lnTo>
                      <a:lnTo>
                        <a:pt x="412" y="411"/>
                      </a:lnTo>
                      <a:lnTo>
                        <a:pt x="398" y="408"/>
                      </a:lnTo>
                      <a:lnTo>
                        <a:pt x="392" y="399"/>
                      </a:lnTo>
                      <a:lnTo>
                        <a:pt x="387" y="397"/>
                      </a:lnTo>
                      <a:lnTo>
                        <a:pt x="385" y="399"/>
                      </a:lnTo>
                      <a:lnTo>
                        <a:pt x="387" y="402"/>
                      </a:lnTo>
                      <a:lnTo>
                        <a:pt x="385" y="404"/>
                      </a:lnTo>
                      <a:lnTo>
                        <a:pt x="385" y="402"/>
                      </a:lnTo>
                      <a:lnTo>
                        <a:pt x="378" y="406"/>
                      </a:lnTo>
                      <a:lnTo>
                        <a:pt x="376" y="413"/>
                      </a:lnTo>
                      <a:lnTo>
                        <a:pt x="383" y="417"/>
                      </a:lnTo>
                      <a:lnTo>
                        <a:pt x="385" y="417"/>
                      </a:lnTo>
                      <a:lnTo>
                        <a:pt x="385" y="424"/>
                      </a:lnTo>
                      <a:lnTo>
                        <a:pt x="383" y="428"/>
                      </a:lnTo>
                      <a:lnTo>
                        <a:pt x="383" y="430"/>
                      </a:lnTo>
                      <a:lnTo>
                        <a:pt x="383" y="428"/>
                      </a:lnTo>
                      <a:lnTo>
                        <a:pt x="385" y="430"/>
                      </a:lnTo>
                      <a:lnTo>
                        <a:pt x="383" y="433"/>
                      </a:lnTo>
                      <a:lnTo>
                        <a:pt x="385" y="433"/>
                      </a:lnTo>
                      <a:lnTo>
                        <a:pt x="389" y="433"/>
                      </a:lnTo>
                      <a:lnTo>
                        <a:pt x="385" y="435"/>
                      </a:lnTo>
                      <a:lnTo>
                        <a:pt x="378" y="442"/>
                      </a:lnTo>
                      <a:lnTo>
                        <a:pt x="387" y="450"/>
                      </a:lnTo>
                      <a:lnTo>
                        <a:pt x="383" y="457"/>
                      </a:lnTo>
                      <a:lnTo>
                        <a:pt x="383" y="462"/>
                      </a:lnTo>
                      <a:lnTo>
                        <a:pt x="374" y="475"/>
                      </a:lnTo>
                      <a:lnTo>
                        <a:pt x="372" y="475"/>
                      </a:lnTo>
                      <a:lnTo>
                        <a:pt x="369" y="477"/>
                      </a:lnTo>
                      <a:lnTo>
                        <a:pt x="369" y="482"/>
                      </a:lnTo>
                      <a:lnTo>
                        <a:pt x="367" y="479"/>
                      </a:lnTo>
                      <a:lnTo>
                        <a:pt x="356" y="482"/>
                      </a:lnTo>
                      <a:lnTo>
                        <a:pt x="356" y="479"/>
                      </a:lnTo>
                      <a:lnTo>
                        <a:pt x="352" y="479"/>
                      </a:lnTo>
                      <a:lnTo>
                        <a:pt x="349" y="479"/>
                      </a:lnTo>
                      <a:lnTo>
                        <a:pt x="347" y="475"/>
                      </a:lnTo>
                      <a:lnTo>
                        <a:pt x="352" y="473"/>
                      </a:lnTo>
                      <a:lnTo>
                        <a:pt x="349" y="470"/>
                      </a:lnTo>
                      <a:lnTo>
                        <a:pt x="352" y="466"/>
                      </a:lnTo>
                      <a:lnTo>
                        <a:pt x="356" y="466"/>
                      </a:lnTo>
                      <a:lnTo>
                        <a:pt x="358" y="466"/>
                      </a:lnTo>
                      <a:lnTo>
                        <a:pt x="358" y="464"/>
                      </a:lnTo>
                      <a:lnTo>
                        <a:pt x="356" y="464"/>
                      </a:lnTo>
                      <a:lnTo>
                        <a:pt x="356" y="462"/>
                      </a:lnTo>
                      <a:lnTo>
                        <a:pt x="354" y="462"/>
                      </a:lnTo>
                      <a:lnTo>
                        <a:pt x="347" y="464"/>
                      </a:lnTo>
                      <a:lnTo>
                        <a:pt x="347" y="466"/>
                      </a:lnTo>
                      <a:lnTo>
                        <a:pt x="338" y="470"/>
                      </a:lnTo>
                      <a:lnTo>
                        <a:pt x="336" y="470"/>
                      </a:lnTo>
                      <a:lnTo>
                        <a:pt x="336" y="468"/>
                      </a:lnTo>
                      <a:lnTo>
                        <a:pt x="332" y="464"/>
                      </a:lnTo>
                      <a:lnTo>
                        <a:pt x="325" y="466"/>
                      </a:lnTo>
                      <a:lnTo>
                        <a:pt x="318" y="464"/>
                      </a:lnTo>
                      <a:lnTo>
                        <a:pt x="316" y="464"/>
                      </a:lnTo>
                      <a:lnTo>
                        <a:pt x="314" y="462"/>
                      </a:lnTo>
                      <a:lnTo>
                        <a:pt x="296" y="455"/>
                      </a:lnTo>
                      <a:lnTo>
                        <a:pt x="291" y="455"/>
                      </a:lnTo>
                      <a:lnTo>
                        <a:pt x="291" y="459"/>
                      </a:lnTo>
                      <a:lnTo>
                        <a:pt x="289" y="459"/>
                      </a:lnTo>
                      <a:lnTo>
                        <a:pt x="287" y="459"/>
                      </a:lnTo>
                      <a:lnTo>
                        <a:pt x="283" y="462"/>
                      </a:lnTo>
                      <a:lnTo>
                        <a:pt x="278" y="466"/>
                      </a:lnTo>
                      <a:lnTo>
                        <a:pt x="274" y="477"/>
                      </a:lnTo>
                      <a:lnTo>
                        <a:pt x="271" y="475"/>
                      </a:lnTo>
                      <a:lnTo>
                        <a:pt x="269" y="470"/>
                      </a:lnTo>
                      <a:lnTo>
                        <a:pt x="267" y="468"/>
                      </a:lnTo>
                      <a:lnTo>
                        <a:pt x="265" y="468"/>
                      </a:lnTo>
                      <a:lnTo>
                        <a:pt x="262" y="468"/>
                      </a:lnTo>
                      <a:lnTo>
                        <a:pt x="265" y="470"/>
                      </a:lnTo>
                      <a:lnTo>
                        <a:pt x="262" y="466"/>
                      </a:lnTo>
                      <a:lnTo>
                        <a:pt x="256" y="468"/>
                      </a:lnTo>
                      <a:lnTo>
                        <a:pt x="254" y="466"/>
                      </a:lnTo>
                      <a:lnTo>
                        <a:pt x="254" y="464"/>
                      </a:lnTo>
                      <a:lnTo>
                        <a:pt x="247" y="462"/>
                      </a:lnTo>
                      <a:lnTo>
                        <a:pt x="242" y="462"/>
                      </a:lnTo>
                      <a:lnTo>
                        <a:pt x="240" y="466"/>
                      </a:lnTo>
                      <a:lnTo>
                        <a:pt x="238" y="466"/>
                      </a:lnTo>
                      <a:lnTo>
                        <a:pt x="236" y="464"/>
                      </a:lnTo>
                      <a:lnTo>
                        <a:pt x="238" y="464"/>
                      </a:lnTo>
                      <a:lnTo>
                        <a:pt x="242" y="462"/>
                      </a:lnTo>
                      <a:lnTo>
                        <a:pt x="245" y="457"/>
                      </a:lnTo>
                      <a:lnTo>
                        <a:pt x="242" y="455"/>
                      </a:lnTo>
                      <a:lnTo>
                        <a:pt x="247" y="453"/>
                      </a:lnTo>
                      <a:lnTo>
                        <a:pt x="249" y="444"/>
                      </a:lnTo>
                      <a:lnTo>
                        <a:pt x="249" y="437"/>
                      </a:lnTo>
                      <a:lnTo>
                        <a:pt x="256" y="435"/>
                      </a:lnTo>
                      <a:lnTo>
                        <a:pt x="256" y="433"/>
                      </a:lnTo>
                      <a:lnTo>
                        <a:pt x="251" y="433"/>
                      </a:lnTo>
                      <a:lnTo>
                        <a:pt x="254" y="428"/>
                      </a:lnTo>
                      <a:lnTo>
                        <a:pt x="251" y="428"/>
                      </a:lnTo>
                      <a:lnTo>
                        <a:pt x="251" y="424"/>
                      </a:lnTo>
                      <a:lnTo>
                        <a:pt x="251" y="419"/>
                      </a:lnTo>
                      <a:lnTo>
                        <a:pt x="247" y="413"/>
                      </a:lnTo>
                      <a:lnTo>
                        <a:pt x="251" y="411"/>
                      </a:lnTo>
                      <a:lnTo>
                        <a:pt x="249" y="408"/>
                      </a:lnTo>
                      <a:lnTo>
                        <a:pt x="245" y="408"/>
                      </a:lnTo>
                      <a:lnTo>
                        <a:pt x="245" y="411"/>
                      </a:lnTo>
                      <a:lnTo>
                        <a:pt x="234" y="415"/>
                      </a:lnTo>
                      <a:lnTo>
                        <a:pt x="234" y="413"/>
                      </a:lnTo>
                      <a:lnTo>
                        <a:pt x="231" y="413"/>
                      </a:lnTo>
                      <a:lnTo>
                        <a:pt x="227" y="415"/>
                      </a:lnTo>
                      <a:lnTo>
                        <a:pt x="227" y="417"/>
                      </a:lnTo>
                      <a:lnTo>
                        <a:pt x="225" y="417"/>
                      </a:lnTo>
                      <a:lnTo>
                        <a:pt x="222" y="417"/>
                      </a:lnTo>
                      <a:lnTo>
                        <a:pt x="222" y="413"/>
                      </a:lnTo>
                      <a:lnTo>
                        <a:pt x="216" y="417"/>
                      </a:lnTo>
                      <a:lnTo>
                        <a:pt x="213" y="415"/>
                      </a:lnTo>
                      <a:lnTo>
                        <a:pt x="211" y="413"/>
                      </a:lnTo>
                      <a:lnTo>
                        <a:pt x="205" y="415"/>
                      </a:lnTo>
                      <a:lnTo>
                        <a:pt x="202" y="417"/>
                      </a:lnTo>
                      <a:lnTo>
                        <a:pt x="191" y="417"/>
                      </a:lnTo>
                      <a:lnTo>
                        <a:pt x="187" y="415"/>
                      </a:lnTo>
                      <a:lnTo>
                        <a:pt x="171" y="417"/>
                      </a:lnTo>
                      <a:lnTo>
                        <a:pt x="164" y="419"/>
                      </a:lnTo>
                      <a:lnTo>
                        <a:pt x="164" y="422"/>
                      </a:lnTo>
                      <a:lnTo>
                        <a:pt x="162" y="424"/>
                      </a:lnTo>
                      <a:lnTo>
                        <a:pt x="160" y="424"/>
                      </a:lnTo>
                      <a:lnTo>
                        <a:pt x="158" y="426"/>
                      </a:lnTo>
                      <a:lnTo>
                        <a:pt x="158" y="428"/>
                      </a:lnTo>
                      <a:lnTo>
                        <a:pt x="153" y="428"/>
                      </a:lnTo>
                      <a:lnTo>
                        <a:pt x="149" y="426"/>
                      </a:lnTo>
                      <a:lnTo>
                        <a:pt x="138" y="428"/>
                      </a:lnTo>
                      <a:lnTo>
                        <a:pt x="136" y="428"/>
                      </a:lnTo>
                      <a:lnTo>
                        <a:pt x="131" y="424"/>
                      </a:lnTo>
                      <a:lnTo>
                        <a:pt x="124" y="424"/>
                      </a:lnTo>
                      <a:lnTo>
                        <a:pt x="118" y="419"/>
                      </a:lnTo>
                      <a:lnTo>
                        <a:pt x="115" y="417"/>
                      </a:lnTo>
                      <a:lnTo>
                        <a:pt x="115" y="411"/>
                      </a:lnTo>
                      <a:lnTo>
                        <a:pt x="111" y="411"/>
                      </a:lnTo>
                      <a:lnTo>
                        <a:pt x="104" y="404"/>
                      </a:lnTo>
                      <a:lnTo>
                        <a:pt x="98" y="404"/>
                      </a:lnTo>
                      <a:lnTo>
                        <a:pt x="98" y="395"/>
                      </a:lnTo>
                      <a:lnTo>
                        <a:pt x="100" y="393"/>
                      </a:lnTo>
                      <a:lnTo>
                        <a:pt x="104" y="393"/>
                      </a:lnTo>
                      <a:lnTo>
                        <a:pt x="109" y="386"/>
                      </a:lnTo>
                      <a:lnTo>
                        <a:pt x="118" y="386"/>
                      </a:lnTo>
                      <a:lnTo>
                        <a:pt x="124" y="382"/>
                      </a:lnTo>
                      <a:lnTo>
                        <a:pt x="129" y="382"/>
                      </a:lnTo>
                      <a:lnTo>
                        <a:pt x="131" y="379"/>
                      </a:lnTo>
                      <a:lnTo>
                        <a:pt x="129" y="373"/>
                      </a:lnTo>
                      <a:lnTo>
                        <a:pt x="133" y="368"/>
                      </a:lnTo>
                      <a:lnTo>
                        <a:pt x="138" y="368"/>
                      </a:lnTo>
                      <a:lnTo>
                        <a:pt x="138" y="364"/>
                      </a:lnTo>
                      <a:lnTo>
                        <a:pt x="142" y="364"/>
                      </a:lnTo>
                      <a:lnTo>
                        <a:pt x="142" y="357"/>
                      </a:lnTo>
                      <a:lnTo>
                        <a:pt x="144" y="355"/>
                      </a:lnTo>
                      <a:lnTo>
                        <a:pt x="149" y="353"/>
                      </a:lnTo>
                      <a:lnTo>
                        <a:pt x="151" y="351"/>
                      </a:lnTo>
                      <a:lnTo>
                        <a:pt x="149" y="348"/>
                      </a:lnTo>
                      <a:lnTo>
                        <a:pt x="151" y="346"/>
                      </a:lnTo>
                      <a:lnTo>
                        <a:pt x="153" y="344"/>
                      </a:lnTo>
                      <a:lnTo>
                        <a:pt x="149" y="337"/>
                      </a:lnTo>
                      <a:lnTo>
                        <a:pt x="142" y="337"/>
                      </a:lnTo>
                      <a:lnTo>
                        <a:pt x="136" y="339"/>
                      </a:lnTo>
                      <a:lnTo>
                        <a:pt x="136" y="335"/>
                      </a:lnTo>
                      <a:lnTo>
                        <a:pt x="133" y="339"/>
                      </a:lnTo>
                      <a:lnTo>
                        <a:pt x="131" y="337"/>
                      </a:lnTo>
                      <a:lnTo>
                        <a:pt x="129" y="337"/>
                      </a:lnTo>
                      <a:lnTo>
                        <a:pt x="124" y="331"/>
                      </a:lnTo>
                      <a:lnTo>
                        <a:pt x="122" y="331"/>
                      </a:lnTo>
                      <a:lnTo>
                        <a:pt x="120" y="339"/>
                      </a:lnTo>
                      <a:lnTo>
                        <a:pt x="118" y="339"/>
                      </a:lnTo>
                      <a:lnTo>
                        <a:pt x="115" y="328"/>
                      </a:lnTo>
                      <a:lnTo>
                        <a:pt x="115" y="324"/>
                      </a:lnTo>
                      <a:lnTo>
                        <a:pt x="109" y="319"/>
                      </a:lnTo>
                      <a:lnTo>
                        <a:pt x="107" y="319"/>
                      </a:lnTo>
                      <a:lnTo>
                        <a:pt x="102" y="315"/>
                      </a:lnTo>
                      <a:lnTo>
                        <a:pt x="102" y="311"/>
                      </a:lnTo>
                      <a:lnTo>
                        <a:pt x="104" y="306"/>
                      </a:lnTo>
                      <a:lnTo>
                        <a:pt x="104" y="299"/>
                      </a:lnTo>
                      <a:lnTo>
                        <a:pt x="107" y="293"/>
                      </a:lnTo>
                      <a:lnTo>
                        <a:pt x="104" y="291"/>
                      </a:lnTo>
                      <a:lnTo>
                        <a:pt x="107" y="288"/>
                      </a:lnTo>
                      <a:lnTo>
                        <a:pt x="104" y="284"/>
                      </a:lnTo>
                      <a:lnTo>
                        <a:pt x="102" y="282"/>
                      </a:lnTo>
                      <a:lnTo>
                        <a:pt x="100" y="282"/>
                      </a:lnTo>
                      <a:lnTo>
                        <a:pt x="98" y="284"/>
                      </a:lnTo>
                      <a:lnTo>
                        <a:pt x="93" y="282"/>
                      </a:lnTo>
                      <a:lnTo>
                        <a:pt x="91" y="279"/>
                      </a:lnTo>
                      <a:lnTo>
                        <a:pt x="93" y="273"/>
                      </a:lnTo>
                      <a:lnTo>
                        <a:pt x="93" y="271"/>
                      </a:lnTo>
                      <a:lnTo>
                        <a:pt x="98" y="264"/>
                      </a:lnTo>
                      <a:lnTo>
                        <a:pt x="100" y="257"/>
                      </a:lnTo>
                      <a:lnTo>
                        <a:pt x="100" y="251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89" y="246"/>
                      </a:lnTo>
                      <a:lnTo>
                        <a:pt x="86" y="251"/>
                      </a:lnTo>
                      <a:lnTo>
                        <a:pt x="86" y="255"/>
                      </a:lnTo>
                      <a:lnTo>
                        <a:pt x="69" y="251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0" y="246"/>
                      </a:lnTo>
                      <a:lnTo>
                        <a:pt x="60" y="244"/>
                      </a:lnTo>
                      <a:lnTo>
                        <a:pt x="62" y="242"/>
                      </a:lnTo>
                      <a:lnTo>
                        <a:pt x="55" y="237"/>
                      </a:lnTo>
                      <a:lnTo>
                        <a:pt x="60" y="233"/>
                      </a:lnTo>
                      <a:lnTo>
                        <a:pt x="58" y="226"/>
                      </a:lnTo>
                      <a:lnTo>
                        <a:pt x="55" y="224"/>
                      </a:lnTo>
                      <a:lnTo>
                        <a:pt x="53" y="217"/>
                      </a:lnTo>
                      <a:lnTo>
                        <a:pt x="49" y="217"/>
                      </a:lnTo>
                      <a:lnTo>
                        <a:pt x="46" y="213"/>
                      </a:lnTo>
                      <a:lnTo>
                        <a:pt x="33" y="211"/>
                      </a:lnTo>
                      <a:lnTo>
                        <a:pt x="35" y="208"/>
                      </a:lnTo>
                      <a:lnTo>
                        <a:pt x="31" y="206"/>
                      </a:lnTo>
                      <a:lnTo>
                        <a:pt x="31" y="202"/>
                      </a:lnTo>
                      <a:lnTo>
                        <a:pt x="26" y="195"/>
                      </a:lnTo>
                      <a:lnTo>
                        <a:pt x="26" y="193"/>
                      </a:lnTo>
                      <a:lnTo>
                        <a:pt x="29" y="191"/>
                      </a:lnTo>
                      <a:lnTo>
                        <a:pt x="26" y="188"/>
                      </a:lnTo>
                      <a:lnTo>
                        <a:pt x="17" y="186"/>
                      </a:lnTo>
                      <a:lnTo>
                        <a:pt x="15" y="184"/>
                      </a:lnTo>
                      <a:lnTo>
                        <a:pt x="15" y="180"/>
                      </a:lnTo>
                      <a:lnTo>
                        <a:pt x="11" y="180"/>
                      </a:lnTo>
                      <a:lnTo>
                        <a:pt x="9" y="177"/>
                      </a:lnTo>
                      <a:lnTo>
                        <a:pt x="0" y="177"/>
                      </a:lnTo>
                      <a:lnTo>
                        <a:pt x="4" y="173"/>
                      </a:lnTo>
                      <a:lnTo>
                        <a:pt x="9" y="164"/>
                      </a:lnTo>
                      <a:lnTo>
                        <a:pt x="9" y="157"/>
                      </a:lnTo>
                      <a:lnTo>
                        <a:pt x="11" y="157"/>
                      </a:lnTo>
                      <a:lnTo>
                        <a:pt x="11" y="155"/>
                      </a:lnTo>
                      <a:lnTo>
                        <a:pt x="11" y="151"/>
                      </a:lnTo>
                      <a:lnTo>
                        <a:pt x="9" y="148"/>
                      </a:lnTo>
                      <a:lnTo>
                        <a:pt x="9" y="146"/>
                      </a:lnTo>
                      <a:lnTo>
                        <a:pt x="11" y="144"/>
                      </a:lnTo>
                      <a:lnTo>
                        <a:pt x="15" y="144"/>
                      </a:lnTo>
                      <a:lnTo>
                        <a:pt x="17" y="140"/>
                      </a:lnTo>
                      <a:lnTo>
                        <a:pt x="15" y="135"/>
                      </a:lnTo>
                      <a:lnTo>
                        <a:pt x="11" y="133"/>
                      </a:lnTo>
                      <a:lnTo>
                        <a:pt x="11" y="131"/>
                      </a:lnTo>
                      <a:lnTo>
                        <a:pt x="9" y="131"/>
                      </a:lnTo>
                      <a:lnTo>
                        <a:pt x="9" y="126"/>
                      </a:lnTo>
                      <a:lnTo>
                        <a:pt x="11" y="120"/>
                      </a:lnTo>
                      <a:lnTo>
                        <a:pt x="26" y="117"/>
                      </a:lnTo>
                      <a:lnTo>
                        <a:pt x="40" y="120"/>
                      </a:lnTo>
                      <a:lnTo>
                        <a:pt x="51" y="120"/>
                      </a:lnTo>
                      <a:lnTo>
                        <a:pt x="55" y="120"/>
                      </a:lnTo>
                      <a:lnTo>
                        <a:pt x="66" y="117"/>
                      </a:lnTo>
                      <a:lnTo>
                        <a:pt x="75" y="115"/>
                      </a:lnTo>
                      <a:lnTo>
                        <a:pt x="78" y="115"/>
                      </a:lnTo>
                      <a:lnTo>
                        <a:pt x="86" y="113"/>
                      </a:lnTo>
                      <a:lnTo>
                        <a:pt x="93" y="106"/>
                      </a:lnTo>
                      <a:lnTo>
                        <a:pt x="95" y="102"/>
                      </a:lnTo>
                      <a:lnTo>
                        <a:pt x="100" y="102"/>
                      </a:lnTo>
                      <a:lnTo>
                        <a:pt x="104" y="104"/>
                      </a:lnTo>
                      <a:lnTo>
                        <a:pt x="104" y="108"/>
                      </a:lnTo>
                      <a:lnTo>
                        <a:pt x="107" y="108"/>
                      </a:lnTo>
                      <a:lnTo>
                        <a:pt x="104" y="111"/>
                      </a:lnTo>
                      <a:lnTo>
                        <a:pt x="107" y="111"/>
                      </a:lnTo>
                      <a:lnTo>
                        <a:pt x="109" y="115"/>
                      </a:lnTo>
                      <a:lnTo>
                        <a:pt x="109" y="120"/>
                      </a:lnTo>
                      <a:lnTo>
                        <a:pt x="113" y="124"/>
                      </a:lnTo>
                      <a:lnTo>
                        <a:pt x="118" y="120"/>
                      </a:lnTo>
                      <a:lnTo>
                        <a:pt x="115" y="117"/>
                      </a:lnTo>
                      <a:lnTo>
                        <a:pt x="118" y="115"/>
                      </a:lnTo>
                      <a:lnTo>
                        <a:pt x="120" y="115"/>
                      </a:lnTo>
                      <a:lnTo>
                        <a:pt x="118" y="117"/>
                      </a:lnTo>
                      <a:lnTo>
                        <a:pt x="122" y="120"/>
                      </a:lnTo>
                      <a:lnTo>
                        <a:pt x="124" y="117"/>
                      </a:lnTo>
                      <a:lnTo>
                        <a:pt x="122" y="113"/>
                      </a:lnTo>
                      <a:lnTo>
                        <a:pt x="124" y="113"/>
                      </a:lnTo>
                      <a:lnTo>
                        <a:pt x="127" y="115"/>
                      </a:lnTo>
                      <a:lnTo>
                        <a:pt x="129" y="115"/>
                      </a:lnTo>
                      <a:lnTo>
                        <a:pt x="129" y="113"/>
                      </a:lnTo>
                      <a:lnTo>
                        <a:pt x="131" y="113"/>
                      </a:lnTo>
                      <a:lnTo>
                        <a:pt x="131" y="115"/>
                      </a:lnTo>
                      <a:lnTo>
                        <a:pt x="133" y="117"/>
                      </a:lnTo>
                      <a:lnTo>
                        <a:pt x="138" y="113"/>
                      </a:lnTo>
                      <a:lnTo>
                        <a:pt x="136" y="111"/>
                      </a:lnTo>
                      <a:lnTo>
                        <a:pt x="140" y="111"/>
                      </a:lnTo>
                      <a:lnTo>
                        <a:pt x="144" y="120"/>
                      </a:lnTo>
                      <a:lnTo>
                        <a:pt x="142" y="122"/>
                      </a:lnTo>
                      <a:lnTo>
                        <a:pt x="140" y="124"/>
                      </a:lnTo>
                      <a:lnTo>
                        <a:pt x="138" y="126"/>
                      </a:lnTo>
                      <a:lnTo>
                        <a:pt x="138" y="128"/>
                      </a:lnTo>
                      <a:lnTo>
                        <a:pt x="142" y="128"/>
                      </a:lnTo>
                      <a:lnTo>
                        <a:pt x="144" y="131"/>
                      </a:lnTo>
                      <a:lnTo>
                        <a:pt x="142" y="131"/>
                      </a:lnTo>
                      <a:lnTo>
                        <a:pt x="144" y="133"/>
                      </a:lnTo>
                      <a:lnTo>
                        <a:pt x="144" y="135"/>
                      </a:lnTo>
                      <a:lnTo>
                        <a:pt x="149" y="137"/>
                      </a:lnTo>
                      <a:lnTo>
                        <a:pt x="151" y="137"/>
                      </a:lnTo>
                      <a:lnTo>
                        <a:pt x="153" y="140"/>
                      </a:lnTo>
                      <a:lnTo>
                        <a:pt x="158" y="142"/>
                      </a:lnTo>
                      <a:lnTo>
                        <a:pt x="156" y="144"/>
                      </a:lnTo>
                      <a:lnTo>
                        <a:pt x="162" y="144"/>
                      </a:lnTo>
                      <a:lnTo>
                        <a:pt x="162" y="148"/>
                      </a:lnTo>
                      <a:lnTo>
                        <a:pt x="167" y="148"/>
                      </a:lnTo>
                      <a:lnTo>
                        <a:pt x="167" y="151"/>
                      </a:lnTo>
                      <a:lnTo>
                        <a:pt x="169" y="151"/>
                      </a:lnTo>
                      <a:lnTo>
                        <a:pt x="169" y="146"/>
                      </a:lnTo>
                      <a:lnTo>
                        <a:pt x="171" y="144"/>
                      </a:lnTo>
                      <a:lnTo>
                        <a:pt x="171" y="142"/>
                      </a:lnTo>
                      <a:lnTo>
                        <a:pt x="173" y="140"/>
                      </a:lnTo>
                      <a:lnTo>
                        <a:pt x="171" y="137"/>
                      </a:lnTo>
                      <a:lnTo>
                        <a:pt x="176" y="140"/>
                      </a:lnTo>
                      <a:lnTo>
                        <a:pt x="178" y="137"/>
                      </a:lnTo>
                      <a:lnTo>
                        <a:pt x="178" y="135"/>
                      </a:lnTo>
                      <a:lnTo>
                        <a:pt x="178" y="133"/>
                      </a:lnTo>
                      <a:lnTo>
                        <a:pt x="180" y="135"/>
                      </a:lnTo>
                      <a:lnTo>
                        <a:pt x="187" y="135"/>
                      </a:lnTo>
                      <a:lnTo>
                        <a:pt x="191" y="135"/>
                      </a:lnTo>
                      <a:lnTo>
                        <a:pt x="193" y="126"/>
                      </a:lnTo>
                      <a:lnTo>
                        <a:pt x="198" y="124"/>
                      </a:lnTo>
                      <a:lnTo>
                        <a:pt x="200" y="124"/>
                      </a:lnTo>
                      <a:lnTo>
                        <a:pt x="202" y="122"/>
                      </a:lnTo>
                      <a:lnTo>
                        <a:pt x="209" y="120"/>
                      </a:lnTo>
                      <a:lnTo>
                        <a:pt x="211" y="117"/>
                      </a:lnTo>
                      <a:lnTo>
                        <a:pt x="213" y="117"/>
                      </a:lnTo>
                      <a:lnTo>
                        <a:pt x="216" y="120"/>
                      </a:lnTo>
                      <a:lnTo>
                        <a:pt x="216" y="124"/>
                      </a:lnTo>
                      <a:lnTo>
                        <a:pt x="216" y="128"/>
                      </a:lnTo>
                      <a:lnTo>
                        <a:pt x="218" y="126"/>
                      </a:lnTo>
                      <a:lnTo>
                        <a:pt x="220" y="126"/>
                      </a:lnTo>
                      <a:lnTo>
                        <a:pt x="222" y="126"/>
                      </a:lnTo>
                      <a:lnTo>
                        <a:pt x="222" y="131"/>
                      </a:lnTo>
                      <a:lnTo>
                        <a:pt x="225" y="135"/>
                      </a:lnTo>
                      <a:lnTo>
                        <a:pt x="225" y="140"/>
                      </a:lnTo>
                      <a:lnTo>
                        <a:pt x="236" y="137"/>
                      </a:lnTo>
                      <a:lnTo>
                        <a:pt x="238" y="133"/>
                      </a:lnTo>
                      <a:lnTo>
                        <a:pt x="245" y="131"/>
                      </a:lnTo>
                      <a:lnTo>
                        <a:pt x="247" y="133"/>
                      </a:lnTo>
                      <a:lnTo>
                        <a:pt x="251" y="128"/>
                      </a:lnTo>
                      <a:lnTo>
                        <a:pt x="249" y="137"/>
                      </a:lnTo>
                      <a:lnTo>
                        <a:pt x="254" y="137"/>
                      </a:lnTo>
                      <a:lnTo>
                        <a:pt x="256" y="133"/>
                      </a:lnTo>
                      <a:lnTo>
                        <a:pt x="262" y="133"/>
                      </a:lnTo>
                      <a:lnTo>
                        <a:pt x="265" y="131"/>
                      </a:lnTo>
                      <a:lnTo>
                        <a:pt x="260" y="126"/>
                      </a:lnTo>
                      <a:lnTo>
                        <a:pt x="271" y="124"/>
                      </a:lnTo>
                      <a:lnTo>
                        <a:pt x="276" y="122"/>
                      </a:lnTo>
                      <a:lnTo>
                        <a:pt x="280" y="122"/>
                      </a:lnTo>
                      <a:lnTo>
                        <a:pt x="280" y="117"/>
                      </a:lnTo>
                      <a:lnTo>
                        <a:pt x="294" y="117"/>
                      </a:lnTo>
                      <a:lnTo>
                        <a:pt x="298" y="115"/>
                      </a:lnTo>
                      <a:lnTo>
                        <a:pt x="303" y="115"/>
                      </a:lnTo>
                      <a:lnTo>
                        <a:pt x="309" y="113"/>
                      </a:lnTo>
                      <a:lnTo>
                        <a:pt x="311" y="113"/>
                      </a:lnTo>
                      <a:lnTo>
                        <a:pt x="311" y="115"/>
                      </a:lnTo>
                      <a:lnTo>
                        <a:pt x="314" y="117"/>
                      </a:lnTo>
                      <a:lnTo>
                        <a:pt x="316" y="115"/>
                      </a:lnTo>
                      <a:lnTo>
                        <a:pt x="316" y="111"/>
                      </a:lnTo>
                      <a:lnTo>
                        <a:pt x="318" y="113"/>
                      </a:lnTo>
                      <a:lnTo>
                        <a:pt x="320" y="111"/>
                      </a:lnTo>
                      <a:lnTo>
                        <a:pt x="320" y="108"/>
                      </a:lnTo>
                      <a:lnTo>
                        <a:pt x="323" y="106"/>
                      </a:lnTo>
                      <a:lnTo>
                        <a:pt x="325" y="106"/>
                      </a:lnTo>
                      <a:lnTo>
                        <a:pt x="327" y="108"/>
                      </a:lnTo>
                      <a:lnTo>
                        <a:pt x="334" y="108"/>
                      </a:lnTo>
                      <a:lnTo>
                        <a:pt x="336" y="108"/>
                      </a:lnTo>
                      <a:lnTo>
                        <a:pt x="336" y="104"/>
                      </a:lnTo>
                      <a:lnTo>
                        <a:pt x="334" y="100"/>
                      </a:lnTo>
                      <a:lnTo>
                        <a:pt x="334" y="97"/>
                      </a:lnTo>
                      <a:lnTo>
                        <a:pt x="332" y="95"/>
                      </a:lnTo>
                      <a:lnTo>
                        <a:pt x="336" y="93"/>
                      </a:lnTo>
                      <a:lnTo>
                        <a:pt x="338" y="91"/>
                      </a:lnTo>
                      <a:lnTo>
                        <a:pt x="340" y="86"/>
                      </a:lnTo>
                      <a:lnTo>
                        <a:pt x="340" y="82"/>
                      </a:lnTo>
                      <a:lnTo>
                        <a:pt x="345" y="75"/>
                      </a:lnTo>
                      <a:lnTo>
                        <a:pt x="349" y="75"/>
                      </a:lnTo>
                      <a:lnTo>
                        <a:pt x="352" y="77"/>
                      </a:lnTo>
                      <a:lnTo>
                        <a:pt x="356" y="80"/>
                      </a:lnTo>
                      <a:lnTo>
                        <a:pt x="358" y="77"/>
                      </a:lnTo>
                      <a:lnTo>
                        <a:pt x="365" y="77"/>
                      </a:lnTo>
                      <a:lnTo>
                        <a:pt x="369" y="84"/>
                      </a:lnTo>
                      <a:lnTo>
                        <a:pt x="376" y="88"/>
                      </a:lnTo>
                      <a:lnTo>
                        <a:pt x="378" y="88"/>
                      </a:lnTo>
                      <a:lnTo>
                        <a:pt x="381" y="86"/>
                      </a:lnTo>
                      <a:lnTo>
                        <a:pt x="383" y="84"/>
                      </a:lnTo>
                      <a:lnTo>
                        <a:pt x="385" y="82"/>
                      </a:lnTo>
                      <a:lnTo>
                        <a:pt x="389" y="82"/>
                      </a:lnTo>
                      <a:lnTo>
                        <a:pt x="389" y="84"/>
                      </a:lnTo>
                      <a:lnTo>
                        <a:pt x="387" y="86"/>
                      </a:lnTo>
                      <a:lnTo>
                        <a:pt x="392" y="84"/>
                      </a:lnTo>
                      <a:lnTo>
                        <a:pt x="396" y="86"/>
                      </a:lnTo>
                      <a:lnTo>
                        <a:pt x="398" y="88"/>
                      </a:lnTo>
                      <a:lnTo>
                        <a:pt x="401" y="91"/>
                      </a:lnTo>
                      <a:lnTo>
                        <a:pt x="403" y="95"/>
                      </a:lnTo>
                      <a:lnTo>
                        <a:pt x="401" y="97"/>
                      </a:lnTo>
                      <a:lnTo>
                        <a:pt x="401" y="100"/>
                      </a:lnTo>
                      <a:lnTo>
                        <a:pt x="403" y="106"/>
                      </a:lnTo>
                      <a:lnTo>
                        <a:pt x="405" y="106"/>
                      </a:lnTo>
                      <a:lnTo>
                        <a:pt x="407" y="108"/>
                      </a:lnTo>
                      <a:lnTo>
                        <a:pt x="409" y="108"/>
                      </a:lnTo>
                      <a:lnTo>
                        <a:pt x="414" y="108"/>
                      </a:lnTo>
                      <a:lnTo>
                        <a:pt x="414" y="104"/>
                      </a:lnTo>
                      <a:lnTo>
                        <a:pt x="421" y="111"/>
                      </a:lnTo>
                      <a:lnTo>
                        <a:pt x="421" y="108"/>
                      </a:lnTo>
                      <a:lnTo>
                        <a:pt x="423" y="111"/>
                      </a:lnTo>
                      <a:lnTo>
                        <a:pt x="423" y="108"/>
                      </a:lnTo>
                      <a:lnTo>
                        <a:pt x="425" y="108"/>
                      </a:lnTo>
                      <a:lnTo>
                        <a:pt x="430" y="108"/>
                      </a:lnTo>
                      <a:lnTo>
                        <a:pt x="425" y="113"/>
                      </a:lnTo>
                      <a:lnTo>
                        <a:pt x="427" y="113"/>
                      </a:lnTo>
                      <a:lnTo>
                        <a:pt x="425" y="115"/>
                      </a:lnTo>
                      <a:lnTo>
                        <a:pt x="427" y="120"/>
                      </a:lnTo>
                      <a:lnTo>
                        <a:pt x="423" y="126"/>
                      </a:lnTo>
                      <a:lnTo>
                        <a:pt x="425" y="126"/>
                      </a:lnTo>
                      <a:lnTo>
                        <a:pt x="425" y="128"/>
                      </a:lnTo>
                      <a:lnTo>
                        <a:pt x="427" y="128"/>
                      </a:lnTo>
                      <a:lnTo>
                        <a:pt x="432" y="128"/>
                      </a:lnTo>
                      <a:lnTo>
                        <a:pt x="443" y="137"/>
                      </a:lnTo>
                      <a:lnTo>
                        <a:pt x="447" y="140"/>
                      </a:lnTo>
                      <a:lnTo>
                        <a:pt x="450" y="137"/>
                      </a:lnTo>
                      <a:lnTo>
                        <a:pt x="450" y="133"/>
                      </a:lnTo>
                      <a:lnTo>
                        <a:pt x="452" y="131"/>
                      </a:lnTo>
                      <a:lnTo>
                        <a:pt x="452" y="126"/>
                      </a:lnTo>
                      <a:lnTo>
                        <a:pt x="454" y="117"/>
                      </a:lnTo>
                      <a:lnTo>
                        <a:pt x="458" y="115"/>
                      </a:lnTo>
                      <a:lnTo>
                        <a:pt x="461" y="115"/>
                      </a:lnTo>
                      <a:lnTo>
                        <a:pt x="463" y="113"/>
                      </a:lnTo>
                      <a:lnTo>
                        <a:pt x="465" y="111"/>
                      </a:lnTo>
                      <a:lnTo>
                        <a:pt x="470" y="106"/>
                      </a:lnTo>
                      <a:lnTo>
                        <a:pt x="472" y="106"/>
                      </a:lnTo>
                      <a:lnTo>
                        <a:pt x="472" y="108"/>
                      </a:lnTo>
                      <a:lnTo>
                        <a:pt x="479" y="113"/>
                      </a:lnTo>
                      <a:lnTo>
                        <a:pt x="485" y="108"/>
                      </a:lnTo>
                      <a:lnTo>
                        <a:pt x="487" y="111"/>
                      </a:lnTo>
                      <a:lnTo>
                        <a:pt x="490" y="108"/>
                      </a:lnTo>
                      <a:lnTo>
                        <a:pt x="490" y="104"/>
                      </a:lnTo>
                      <a:lnTo>
                        <a:pt x="494" y="104"/>
                      </a:lnTo>
                      <a:lnTo>
                        <a:pt x="494" y="106"/>
                      </a:lnTo>
                      <a:lnTo>
                        <a:pt x="496" y="106"/>
                      </a:lnTo>
                      <a:lnTo>
                        <a:pt x="494" y="104"/>
                      </a:lnTo>
                      <a:lnTo>
                        <a:pt x="499" y="106"/>
                      </a:lnTo>
                      <a:lnTo>
                        <a:pt x="496" y="111"/>
                      </a:lnTo>
                      <a:lnTo>
                        <a:pt x="503" y="111"/>
                      </a:lnTo>
                      <a:lnTo>
                        <a:pt x="503" y="113"/>
                      </a:lnTo>
                      <a:lnTo>
                        <a:pt x="505" y="113"/>
                      </a:lnTo>
                      <a:lnTo>
                        <a:pt x="508" y="111"/>
                      </a:lnTo>
                      <a:lnTo>
                        <a:pt x="512" y="115"/>
                      </a:lnTo>
                      <a:lnTo>
                        <a:pt x="512" y="108"/>
                      </a:lnTo>
                      <a:lnTo>
                        <a:pt x="514" y="104"/>
                      </a:lnTo>
                      <a:lnTo>
                        <a:pt x="516" y="102"/>
                      </a:lnTo>
                      <a:lnTo>
                        <a:pt x="516" y="100"/>
                      </a:lnTo>
                      <a:lnTo>
                        <a:pt x="519" y="100"/>
                      </a:lnTo>
                      <a:lnTo>
                        <a:pt x="519" y="102"/>
                      </a:lnTo>
                      <a:lnTo>
                        <a:pt x="521" y="102"/>
                      </a:lnTo>
                      <a:lnTo>
                        <a:pt x="528" y="106"/>
                      </a:lnTo>
                      <a:lnTo>
                        <a:pt x="530" y="104"/>
                      </a:lnTo>
                      <a:lnTo>
                        <a:pt x="532" y="106"/>
                      </a:lnTo>
                      <a:lnTo>
                        <a:pt x="532" y="104"/>
                      </a:lnTo>
                      <a:lnTo>
                        <a:pt x="534" y="97"/>
                      </a:lnTo>
                      <a:lnTo>
                        <a:pt x="536" y="88"/>
                      </a:lnTo>
                      <a:lnTo>
                        <a:pt x="536" y="86"/>
                      </a:lnTo>
                      <a:lnTo>
                        <a:pt x="539" y="84"/>
                      </a:lnTo>
                      <a:lnTo>
                        <a:pt x="536" y="82"/>
                      </a:lnTo>
                      <a:lnTo>
                        <a:pt x="539" y="77"/>
                      </a:lnTo>
                      <a:lnTo>
                        <a:pt x="536" y="77"/>
                      </a:lnTo>
                      <a:lnTo>
                        <a:pt x="536" y="75"/>
                      </a:lnTo>
                      <a:lnTo>
                        <a:pt x="539" y="75"/>
                      </a:lnTo>
                      <a:lnTo>
                        <a:pt x="541" y="71"/>
                      </a:lnTo>
                      <a:lnTo>
                        <a:pt x="548" y="71"/>
                      </a:lnTo>
                      <a:lnTo>
                        <a:pt x="548" y="69"/>
                      </a:lnTo>
                      <a:lnTo>
                        <a:pt x="548" y="66"/>
                      </a:lnTo>
                      <a:lnTo>
                        <a:pt x="548" y="62"/>
                      </a:lnTo>
                      <a:lnTo>
                        <a:pt x="548" y="60"/>
                      </a:lnTo>
                      <a:lnTo>
                        <a:pt x="548" y="57"/>
                      </a:lnTo>
                      <a:lnTo>
                        <a:pt x="548" y="51"/>
                      </a:lnTo>
                      <a:lnTo>
                        <a:pt x="545" y="46"/>
                      </a:lnTo>
                      <a:lnTo>
                        <a:pt x="550" y="40"/>
                      </a:lnTo>
                      <a:lnTo>
                        <a:pt x="557" y="37"/>
                      </a:lnTo>
                      <a:lnTo>
                        <a:pt x="559" y="37"/>
                      </a:lnTo>
                      <a:lnTo>
                        <a:pt x="561" y="35"/>
                      </a:lnTo>
                      <a:lnTo>
                        <a:pt x="568" y="37"/>
                      </a:lnTo>
                      <a:lnTo>
                        <a:pt x="568" y="31"/>
                      </a:lnTo>
                      <a:lnTo>
                        <a:pt x="570" y="26"/>
                      </a:lnTo>
                      <a:lnTo>
                        <a:pt x="572" y="17"/>
                      </a:lnTo>
                      <a:lnTo>
                        <a:pt x="579" y="20"/>
                      </a:lnTo>
                      <a:lnTo>
                        <a:pt x="579" y="17"/>
                      </a:lnTo>
                      <a:lnTo>
                        <a:pt x="581" y="17"/>
                      </a:lnTo>
                      <a:lnTo>
                        <a:pt x="592" y="22"/>
                      </a:lnTo>
                      <a:lnTo>
                        <a:pt x="592" y="15"/>
                      </a:lnTo>
                      <a:lnTo>
                        <a:pt x="594" y="13"/>
                      </a:lnTo>
                      <a:lnTo>
                        <a:pt x="597" y="13"/>
                      </a:lnTo>
                      <a:lnTo>
                        <a:pt x="594" y="6"/>
                      </a:lnTo>
                      <a:lnTo>
                        <a:pt x="597" y="6"/>
                      </a:lnTo>
                      <a:lnTo>
                        <a:pt x="597" y="9"/>
                      </a:lnTo>
                      <a:lnTo>
                        <a:pt x="603" y="9"/>
                      </a:lnTo>
                      <a:lnTo>
                        <a:pt x="603" y="2"/>
                      </a:lnTo>
                      <a:lnTo>
                        <a:pt x="608" y="2"/>
                      </a:lnTo>
                      <a:lnTo>
                        <a:pt x="608" y="0"/>
                      </a:lnTo>
                      <a:lnTo>
                        <a:pt x="610" y="2"/>
                      </a:lnTo>
                      <a:lnTo>
                        <a:pt x="608" y="2"/>
                      </a:lnTo>
                      <a:lnTo>
                        <a:pt x="612" y="4"/>
                      </a:lnTo>
                      <a:close/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7" name="Freeform 817"/>
                <p:cNvSpPr>
                  <a:spLocks noEditPoints="1"/>
                </p:cNvSpPr>
                <p:nvPr/>
              </p:nvSpPr>
              <p:spPr bwMode="auto">
                <a:xfrm>
                  <a:off x="2148" y="2758"/>
                  <a:ext cx="648" cy="982"/>
                </a:xfrm>
                <a:custGeom>
                  <a:avLst/>
                  <a:gdLst>
                    <a:gd name="T0" fmla="*/ 9 w 648"/>
                    <a:gd name="T1" fmla="*/ 527 h 982"/>
                    <a:gd name="T2" fmla="*/ 479 w 648"/>
                    <a:gd name="T3" fmla="*/ 16 h 982"/>
                    <a:gd name="T4" fmla="*/ 501 w 648"/>
                    <a:gd name="T5" fmla="*/ 60 h 982"/>
                    <a:gd name="T6" fmla="*/ 495 w 648"/>
                    <a:gd name="T7" fmla="*/ 94 h 982"/>
                    <a:gd name="T8" fmla="*/ 506 w 648"/>
                    <a:gd name="T9" fmla="*/ 133 h 982"/>
                    <a:gd name="T10" fmla="*/ 490 w 648"/>
                    <a:gd name="T11" fmla="*/ 156 h 982"/>
                    <a:gd name="T12" fmla="*/ 490 w 648"/>
                    <a:gd name="T13" fmla="*/ 213 h 982"/>
                    <a:gd name="T14" fmla="*/ 479 w 648"/>
                    <a:gd name="T15" fmla="*/ 273 h 982"/>
                    <a:gd name="T16" fmla="*/ 506 w 648"/>
                    <a:gd name="T17" fmla="*/ 309 h 982"/>
                    <a:gd name="T18" fmla="*/ 495 w 648"/>
                    <a:gd name="T19" fmla="*/ 362 h 982"/>
                    <a:gd name="T20" fmla="*/ 435 w 648"/>
                    <a:gd name="T21" fmla="*/ 400 h 982"/>
                    <a:gd name="T22" fmla="*/ 444 w 648"/>
                    <a:gd name="T23" fmla="*/ 462 h 982"/>
                    <a:gd name="T24" fmla="*/ 388 w 648"/>
                    <a:gd name="T25" fmla="*/ 495 h 982"/>
                    <a:gd name="T26" fmla="*/ 401 w 648"/>
                    <a:gd name="T27" fmla="*/ 564 h 982"/>
                    <a:gd name="T28" fmla="*/ 439 w 648"/>
                    <a:gd name="T29" fmla="*/ 595 h 982"/>
                    <a:gd name="T30" fmla="*/ 486 w 648"/>
                    <a:gd name="T31" fmla="*/ 595 h 982"/>
                    <a:gd name="T32" fmla="*/ 484 w 648"/>
                    <a:gd name="T33" fmla="*/ 640 h 982"/>
                    <a:gd name="T34" fmla="*/ 441 w 648"/>
                    <a:gd name="T35" fmla="*/ 635 h 982"/>
                    <a:gd name="T36" fmla="*/ 419 w 648"/>
                    <a:gd name="T37" fmla="*/ 627 h 982"/>
                    <a:gd name="T38" fmla="*/ 439 w 648"/>
                    <a:gd name="T39" fmla="*/ 671 h 982"/>
                    <a:gd name="T40" fmla="*/ 468 w 648"/>
                    <a:gd name="T41" fmla="*/ 660 h 982"/>
                    <a:gd name="T42" fmla="*/ 497 w 648"/>
                    <a:gd name="T43" fmla="*/ 675 h 982"/>
                    <a:gd name="T44" fmla="*/ 542 w 648"/>
                    <a:gd name="T45" fmla="*/ 655 h 982"/>
                    <a:gd name="T46" fmla="*/ 575 w 648"/>
                    <a:gd name="T47" fmla="*/ 658 h 982"/>
                    <a:gd name="T48" fmla="*/ 593 w 648"/>
                    <a:gd name="T49" fmla="*/ 698 h 982"/>
                    <a:gd name="T50" fmla="*/ 637 w 648"/>
                    <a:gd name="T51" fmla="*/ 740 h 982"/>
                    <a:gd name="T52" fmla="*/ 631 w 648"/>
                    <a:gd name="T53" fmla="*/ 784 h 982"/>
                    <a:gd name="T54" fmla="*/ 599 w 648"/>
                    <a:gd name="T55" fmla="*/ 800 h 982"/>
                    <a:gd name="T56" fmla="*/ 557 w 648"/>
                    <a:gd name="T57" fmla="*/ 802 h 982"/>
                    <a:gd name="T58" fmla="*/ 533 w 648"/>
                    <a:gd name="T59" fmla="*/ 813 h 982"/>
                    <a:gd name="T60" fmla="*/ 508 w 648"/>
                    <a:gd name="T61" fmla="*/ 851 h 982"/>
                    <a:gd name="T62" fmla="*/ 526 w 648"/>
                    <a:gd name="T63" fmla="*/ 897 h 982"/>
                    <a:gd name="T64" fmla="*/ 464 w 648"/>
                    <a:gd name="T65" fmla="*/ 951 h 982"/>
                    <a:gd name="T66" fmla="*/ 408 w 648"/>
                    <a:gd name="T67" fmla="*/ 953 h 982"/>
                    <a:gd name="T68" fmla="*/ 339 w 648"/>
                    <a:gd name="T69" fmla="*/ 960 h 982"/>
                    <a:gd name="T70" fmla="*/ 281 w 648"/>
                    <a:gd name="T71" fmla="*/ 931 h 982"/>
                    <a:gd name="T72" fmla="*/ 219 w 648"/>
                    <a:gd name="T73" fmla="*/ 900 h 982"/>
                    <a:gd name="T74" fmla="*/ 190 w 648"/>
                    <a:gd name="T75" fmla="*/ 853 h 982"/>
                    <a:gd name="T76" fmla="*/ 165 w 648"/>
                    <a:gd name="T77" fmla="*/ 835 h 982"/>
                    <a:gd name="T78" fmla="*/ 138 w 648"/>
                    <a:gd name="T79" fmla="*/ 813 h 982"/>
                    <a:gd name="T80" fmla="*/ 96 w 648"/>
                    <a:gd name="T81" fmla="*/ 738 h 982"/>
                    <a:gd name="T82" fmla="*/ 65 w 648"/>
                    <a:gd name="T83" fmla="*/ 624 h 982"/>
                    <a:gd name="T84" fmla="*/ 43 w 648"/>
                    <a:gd name="T85" fmla="*/ 555 h 982"/>
                    <a:gd name="T86" fmla="*/ 16 w 648"/>
                    <a:gd name="T87" fmla="*/ 529 h 982"/>
                    <a:gd name="T88" fmla="*/ 14 w 648"/>
                    <a:gd name="T89" fmla="*/ 504 h 982"/>
                    <a:gd name="T90" fmla="*/ 31 w 648"/>
                    <a:gd name="T91" fmla="*/ 460 h 982"/>
                    <a:gd name="T92" fmla="*/ 25 w 648"/>
                    <a:gd name="T93" fmla="*/ 400 h 982"/>
                    <a:gd name="T94" fmla="*/ 40 w 648"/>
                    <a:gd name="T95" fmla="*/ 387 h 982"/>
                    <a:gd name="T96" fmla="*/ 49 w 648"/>
                    <a:gd name="T97" fmla="*/ 338 h 982"/>
                    <a:gd name="T98" fmla="*/ 45 w 648"/>
                    <a:gd name="T99" fmla="*/ 311 h 982"/>
                    <a:gd name="T100" fmla="*/ 36 w 648"/>
                    <a:gd name="T101" fmla="*/ 280 h 982"/>
                    <a:gd name="T102" fmla="*/ 60 w 648"/>
                    <a:gd name="T103" fmla="*/ 265 h 982"/>
                    <a:gd name="T104" fmla="*/ 98 w 648"/>
                    <a:gd name="T105" fmla="*/ 249 h 982"/>
                    <a:gd name="T106" fmla="*/ 149 w 648"/>
                    <a:gd name="T107" fmla="*/ 216 h 982"/>
                    <a:gd name="T108" fmla="*/ 207 w 648"/>
                    <a:gd name="T109" fmla="*/ 213 h 982"/>
                    <a:gd name="T110" fmla="*/ 225 w 648"/>
                    <a:gd name="T111" fmla="*/ 185 h 982"/>
                    <a:gd name="T112" fmla="*/ 252 w 648"/>
                    <a:gd name="T113" fmla="*/ 156 h 982"/>
                    <a:gd name="T114" fmla="*/ 312 w 648"/>
                    <a:gd name="T115" fmla="*/ 156 h 982"/>
                    <a:gd name="T116" fmla="*/ 332 w 648"/>
                    <a:gd name="T117" fmla="*/ 133 h 982"/>
                    <a:gd name="T118" fmla="*/ 379 w 648"/>
                    <a:gd name="T119" fmla="*/ 109 h 982"/>
                    <a:gd name="T120" fmla="*/ 410 w 648"/>
                    <a:gd name="T121" fmla="*/ 60 h 982"/>
                    <a:gd name="T122" fmla="*/ 439 w 648"/>
                    <a:gd name="T123" fmla="*/ 42 h 9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48" h="982">
                      <a:moveTo>
                        <a:pt x="98" y="738"/>
                      </a:moveTo>
                      <a:lnTo>
                        <a:pt x="98" y="740"/>
                      </a:lnTo>
                      <a:lnTo>
                        <a:pt x="96" y="738"/>
                      </a:lnTo>
                      <a:lnTo>
                        <a:pt x="98" y="738"/>
                      </a:lnTo>
                      <a:close/>
                      <a:moveTo>
                        <a:pt x="94" y="738"/>
                      </a:moveTo>
                      <a:lnTo>
                        <a:pt x="94" y="740"/>
                      </a:lnTo>
                      <a:lnTo>
                        <a:pt x="94" y="738"/>
                      </a:lnTo>
                      <a:close/>
                      <a:moveTo>
                        <a:pt x="96" y="738"/>
                      </a:moveTo>
                      <a:lnTo>
                        <a:pt x="98" y="738"/>
                      </a:lnTo>
                      <a:lnTo>
                        <a:pt x="96" y="738"/>
                      </a:lnTo>
                      <a:close/>
                      <a:moveTo>
                        <a:pt x="92" y="729"/>
                      </a:moveTo>
                      <a:lnTo>
                        <a:pt x="92" y="731"/>
                      </a:lnTo>
                      <a:lnTo>
                        <a:pt x="92" y="729"/>
                      </a:lnTo>
                      <a:close/>
                      <a:moveTo>
                        <a:pt x="40" y="633"/>
                      </a:moveTo>
                      <a:lnTo>
                        <a:pt x="40" y="635"/>
                      </a:lnTo>
                      <a:lnTo>
                        <a:pt x="40" y="633"/>
                      </a:lnTo>
                      <a:close/>
                      <a:moveTo>
                        <a:pt x="45" y="558"/>
                      </a:moveTo>
                      <a:lnTo>
                        <a:pt x="47" y="558"/>
                      </a:lnTo>
                      <a:lnTo>
                        <a:pt x="45" y="560"/>
                      </a:lnTo>
                      <a:lnTo>
                        <a:pt x="45" y="558"/>
                      </a:lnTo>
                      <a:close/>
                      <a:moveTo>
                        <a:pt x="9" y="527"/>
                      </a:moveTo>
                      <a:lnTo>
                        <a:pt x="11" y="529"/>
                      </a:lnTo>
                      <a:lnTo>
                        <a:pt x="9" y="529"/>
                      </a:lnTo>
                      <a:lnTo>
                        <a:pt x="9" y="527"/>
                      </a:lnTo>
                      <a:close/>
                      <a:moveTo>
                        <a:pt x="7" y="522"/>
                      </a:moveTo>
                      <a:lnTo>
                        <a:pt x="5" y="522"/>
                      </a:lnTo>
                      <a:lnTo>
                        <a:pt x="7" y="522"/>
                      </a:lnTo>
                      <a:close/>
                      <a:moveTo>
                        <a:pt x="2" y="520"/>
                      </a:moveTo>
                      <a:lnTo>
                        <a:pt x="0" y="520"/>
                      </a:lnTo>
                      <a:lnTo>
                        <a:pt x="2" y="520"/>
                      </a:lnTo>
                      <a:close/>
                      <a:moveTo>
                        <a:pt x="7" y="515"/>
                      </a:moveTo>
                      <a:lnTo>
                        <a:pt x="7" y="518"/>
                      </a:lnTo>
                      <a:lnTo>
                        <a:pt x="7" y="515"/>
                      </a:lnTo>
                      <a:close/>
                      <a:moveTo>
                        <a:pt x="470" y="5"/>
                      </a:moveTo>
                      <a:lnTo>
                        <a:pt x="472" y="2"/>
                      </a:lnTo>
                      <a:lnTo>
                        <a:pt x="475" y="2"/>
                      </a:lnTo>
                      <a:lnTo>
                        <a:pt x="475" y="5"/>
                      </a:lnTo>
                      <a:lnTo>
                        <a:pt x="475" y="9"/>
                      </a:lnTo>
                      <a:lnTo>
                        <a:pt x="479" y="9"/>
                      </a:lnTo>
                      <a:lnTo>
                        <a:pt x="481" y="11"/>
                      </a:lnTo>
                      <a:lnTo>
                        <a:pt x="479" y="14"/>
                      </a:lnTo>
                      <a:lnTo>
                        <a:pt x="479" y="16"/>
                      </a:lnTo>
                      <a:lnTo>
                        <a:pt x="472" y="20"/>
                      </a:lnTo>
                      <a:lnTo>
                        <a:pt x="475" y="22"/>
                      </a:lnTo>
                      <a:lnTo>
                        <a:pt x="481" y="22"/>
                      </a:lnTo>
                      <a:lnTo>
                        <a:pt x="484" y="22"/>
                      </a:lnTo>
                      <a:lnTo>
                        <a:pt x="484" y="27"/>
                      </a:lnTo>
                      <a:lnTo>
                        <a:pt x="488" y="29"/>
                      </a:lnTo>
                      <a:lnTo>
                        <a:pt x="495" y="27"/>
                      </a:lnTo>
                      <a:lnTo>
                        <a:pt x="495" y="22"/>
                      </a:lnTo>
                      <a:lnTo>
                        <a:pt x="501" y="25"/>
                      </a:lnTo>
                      <a:lnTo>
                        <a:pt x="504" y="25"/>
                      </a:lnTo>
                      <a:lnTo>
                        <a:pt x="508" y="27"/>
                      </a:lnTo>
                      <a:lnTo>
                        <a:pt x="504" y="31"/>
                      </a:lnTo>
                      <a:lnTo>
                        <a:pt x="506" y="36"/>
                      </a:lnTo>
                      <a:lnTo>
                        <a:pt x="504" y="38"/>
                      </a:lnTo>
                      <a:lnTo>
                        <a:pt x="506" y="42"/>
                      </a:lnTo>
                      <a:lnTo>
                        <a:pt x="508" y="45"/>
                      </a:lnTo>
                      <a:lnTo>
                        <a:pt x="508" y="54"/>
                      </a:lnTo>
                      <a:lnTo>
                        <a:pt x="504" y="56"/>
                      </a:lnTo>
                      <a:lnTo>
                        <a:pt x="501" y="58"/>
                      </a:lnTo>
                      <a:lnTo>
                        <a:pt x="499" y="58"/>
                      </a:lnTo>
                      <a:lnTo>
                        <a:pt x="501" y="60"/>
                      </a:lnTo>
                      <a:lnTo>
                        <a:pt x="506" y="62"/>
                      </a:lnTo>
                      <a:lnTo>
                        <a:pt x="506" y="65"/>
                      </a:lnTo>
                      <a:lnTo>
                        <a:pt x="508" y="62"/>
                      </a:lnTo>
                      <a:lnTo>
                        <a:pt x="513" y="67"/>
                      </a:lnTo>
                      <a:lnTo>
                        <a:pt x="515" y="67"/>
                      </a:lnTo>
                      <a:lnTo>
                        <a:pt x="515" y="69"/>
                      </a:lnTo>
                      <a:lnTo>
                        <a:pt x="515" y="71"/>
                      </a:lnTo>
                      <a:lnTo>
                        <a:pt x="515" y="74"/>
                      </a:lnTo>
                      <a:lnTo>
                        <a:pt x="513" y="71"/>
                      </a:lnTo>
                      <a:lnTo>
                        <a:pt x="510" y="71"/>
                      </a:lnTo>
                      <a:lnTo>
                        <a:pt x="513" y="74"/>
                      </a:lnTo>
                      <a:lnTo>
                        <a:pt x="510" y="76"/>
                      </a:lnTo>
                      <a:lnTo>
                        <a:pt x="510" y="80"/>
                      </a:lnTo>
                      <a:lnTo>
                        <a:pt x="506" y="78"/>
                      </a:lnTo>
                      <a:lnTo>
                        <a:pt x="508" y="85"/>
                      </a:lnTo>
                      <a:lnTo>
                        <a:pt x="504" y="85"/>
                      </a:lnTo>
                      <a:lnTo>
                        <a:pt x="501" y="91"/>
                      </a:lnTo>
                      <a:lnTo>
                        <a:pt x="499" y="91"/>
                      </a:lnTo>
                      <a:lnTo>
                        <a:pt x="497" y="91"/>
                      </a:lnTo>
                      <a:lnTo>
                        <a:pt x="497" y="94"/>
                      </a:lnTo>
                      <a:lnTo>
                        <a:pt x="495" y="94"/>
                      </a:lnTo>
                      <a:lnTo>
                        <a:pt x="495" y="98"/>
                      </a:lnTo>
                      <a:lnTo>
                        <a:pt x="501" y="100"/>
                      </a:lnTo>
                      <a:lnTo>
                        <a:pt x="504" y="100"/>
                      </a:lnTo>
                      <a:lnTo>
                        <a:pt x="504" y="102"/>
                      </a:lnTo>
                      <a:lnTo>
                        <a:pt x="499" y="105"/>
                      </a:lnTo>
                      <a:lnTo>
                        <a:pt x="493" y="107"/>
                      </a:lnTo>
                      <a:lnTo>
                        <a:pt x="493" y="109"/>
                      </a:lnTo>
                      <a:lnTo>
                        <a:pt x="486" y="109"/>
                      </a:lnTo>
                      <a:lnTo>
                        <a:pt x="486" y="116"/>
                      </a:lnTo>
                      <a:lnTo>
                        <a:pt x="488" y="118"/>
                      </a:lnTo>
                      <a:lnTo>
                        <a:pt x="486" y="122"/>
                      </a:lnTo>
                      <a:lnTo>
                        <a:pt x="486" y="125"/>
                      </a:lnTo>
                      <a:lnTo>
                        <a:pt x="488" y="127"/>
                      </a:lnTo>
                      <a:lnTo>
                        <a:pt x="490" y="129"/>
                      </a:lnTo>
                      <a:lnTo>
                        <a:pt x="493" y="127"/>
                      </a:lnTo>
                      <a:lnTo>
                        <a:pt x="495" y="131"/>
                      </a:lnTo>
                      <a:lnTo>
                        <a:pt x="497" y="127"/>
                      </a:lnTo>
                      <a:lnTo>
                        <a:pt x="499" y="127"/>
                      </a:lnTo>
                      <a:lnTo>
                        <a:pt x="501" y="131"/>
                      </a:lnTo>
                      <a:lnTo>
                        <a:pt x="506" y="129"/>
                      </a:lnTo>
                      <a:lnTo>
                        <a:pt x="506" y="133"/>
                      </a:lnTo>
                      <a:lnTo>
                        <a:pt x="510" y="133"/>
                      </a:lnTo>
                      <a:lnTo>
                        <a:pt x="517" y="133"/>
                      </a:lnTo>
                      <a:lnTo>
                        <a:pt x="521" y="138"/>
                      </a:lnTo>
                      <a:lnTo>
                        <a:pt x="519" y="140"/>
                      </a:lnTo>
                      <a:lnTo>
                        <a:pt x="515" y="140"/>
                      </a:lnTo>
                      <a:lnTo>
                        <a:pt x="515" y="136"/>
                      </a:lnTo>
                      <a:lnTo>
                        <a:pt x="515" y="140"/>
                      </a:lnTo>
                      <a:lnTo>
                        <a:pt x="510" y="142"/>
                      </a:lnTo>
                      <a:lnTo>
                        <a:pt x="510" y="145"/>
                      </a:lnTo>
                      <a:lnTo>
                        <a:pt x="508" y="145"/>
                      </a:lnTo>
                      <a:lnTo>
                        <a:pt x="504" y="145"/>
                      </a:lnTo>
                      <a:lnTo>
                        <a:pt x="504" y="147"/>
                      </a:lnTo>
                      <a:lnTo>
                        <a:pt x="499" y="145"/>
                      </a:lnTo>
                      <a:lnTo>
                        <a:pt x="495" y="147"/>
                      </a:lnTo>
                      <a:lnTo>
                        <a:pt x="495" y="149"/>
                      </a:lnTo>
                      <a:lnTo>
                        <a:pt x="499" y="151"/>
                      </a:lnTo>
                      <a:lnTo>
                        <a:pt x="497" y="153"/>
                      </a:lnTo>
                      <a:lnTo>
                        <a:pt x="497" y="156"/>
                      </a:lnTo>
                      <a:lnTo>
                        <a:pt x="493" y="158"/>
                      </a:lnTo>
                      <a:lnTo>
                        <a:pt x="490" y="158"/>
                      </a:lnTo>
                      <a:lnTo>
                        <a:pt x="490" y="156"/>
                      </a:lnTo>
                      <a:lnTo>
                        <a:pt x="486" y="156"/>
                      </a:lnTo>
                      <a:lnTo>
                        <a:pt x="488" y="160"/>
                      </a:lnTo>
                      <a:lnTo>
                        <a:pt x="484" y="167"/>
                      </a:lnTo>
                      <a:lnTo>
                        <a:pt x="486" y="167"/>
                      </a:lnTo>
                      <a:lnTo>
                        <a:pt x="488" y="169"/>
                      </a:lnTo>
                      <a:lnTo>
                        <a:pt x="484" y="173"/>
                      </a:lnTo>
                      <a:lnTo>
                        <a:pt x="481" y="176"/>
                      </a:lnTo>
                      <a:lnTo>
                        <a:pt x="479" y="176"/>
                      </a:lnTo>
                      <a:lnTo>
                        <a:pt x="477" y="178"/>
                      </a:lnTo>
                      <a:lnTo>
                        <a:pt x="479" y="178"/>
                      </a:lnTo>
                      <a:lnTo>
                        <a:pt x="479" y="180"/>
                      </a:lnTo>
                      <a:lnTo>
                        <a:pt x="475" y="182"/>
                      </a:lnTo>
                      <a:lnTo>
                        <a:pt x="475" y="185"/>
                      </a:lnTo>
                      <a:lnTo>
                        <a:pt x="477" y="187"/>
                      </a:lnTo>
                      <a:lnTo>
                        <a:pt x="477" y="189"/>
                      </a:lnTo>
                      <a:lnTo>
                        <a:pt x="488" y="193"/>
                      </a:lnTo>
                      <a:lnTo>
                        <a:pt x="488" y="196"/>
                      </a:lnTo>
                      <a:lnTo>
                        <a:pt x="490" y="198"/>
                      </a:lnTo>
                      <a:lnTo>
                        <a:pt x="493" y="207"/>
                      </a:lnTo>
                      <a:lnTo>
                        <a:pt x="490" y="209"/>
                      </a:lnTo>
                      <a:lnTo>
                        <a:pt x="490" y="213"/>
                      </a:lnTo>
                      <a:lnTo>
                        <a:pt x="488" y="216"/>
                      </a:lnTo>
                      <a:lnTo>
                        <a:pt x="488" y="220"/>
                      </a:lnTo>
                      <a:lnTo>
                        <a:pt x="488" y="222"/>
                      </a:lnTo>
                      <a:lnTo>
                        <a:pt x="488" y="233"/>
                      </a:lnTo>
                      <a:lnTo>
                        <a:pt x="490" y="238"/>
                      </a:lnTo>
                      <a:lnTo>
                        <a:pt x="490" y="240"/>
                      </a:lnTo>
                      <a:lnTo>
                        <a:pt x="486" y="240"/>
                      </a:lnTo>
                      <a:lnTo>
                        <a:pt x="484" y="249"/>
                      </a:lnTo>
                      <a:lnTo>
                        <a:pt x="486" y="251"/>
                      </a:lnTo>
                      <a:lnTo>
                        <a:pt x="488" y="249"/>
                      </a:lnTo>
                      <a:lnTo>
                        <a:pt x="488" y="253"/>
                      </a:lnTo>
                      <a:lnTo>
                        <a:pt x="481" y="256"/>
                      </a:lnTo>
                      <a:lnTo>
                        <a:pt x="481" y="258"/>
                      </a:lnTo>
                      <a:lnTo>
                        <a:pt x="484" y="260"/>
                      </a:lnTo>
                      <a:lnTo>
                        <a:pt x="490" y="258"/>
                      </a:lnTo>
                      <a:lnTo>
                        <a:pt x="488" y="265"/>
                      </a:lnTo>
                      <a:lnTo>
                        <a:pt x="488" y="267"/>
                      </a:lnTo>
                      <a:lnTo>
                        <a:pt x="484" y="269"/>
                      </a:lnTo>
                      <a:lnTo>
                        <a:pt x="481" y="271"/>
                      </a:lnTo>
                      <a:lnTo>
                        <a:pt x="479" y="271"/>
                      </a:lnTo>
                      <a:lnTo>
                        <a:pt x="479" y="273"/>
                      </a:lnTo>
                      <a:lnTo>
                        <a:pt x="481" y="273"/>
                      </a:lnTo>
                      <a:lnTo>
                        <a:pt x="481" y="278"/>
                      </a:lnTo>
                      <a:lnTo>
                        <a:pt x="477" y="278"/>
                      </a:lnTo>
                      <a:lnTo>
                        <a:pt x="475" y="280"/>
                      </a:lnTo>
                      <a:lnTo>
                        <a:pt x="475" y="282"/>
                      </a:lnTo>
                      <a:lnTo>
                        <a:pt x="468" y="282"/>
                      </a:lnTo>
                      <a:lnTo>
                        <a:pt x="464" y="280"/>
                      </a:lnTo>
                      <a:lnTo>
                        <a:pt x="464" y="285"/>
                      </a:lnTo>
                      <a:lnTo>
                        <a:pt x="457" y="285"/>
                      </a:lnTo>
                      <a:lnTo>
                        <a:pt x="459" y="287"/>
                      </a:lnTo>
                      <a:lnTo>
                        <a:pt x="464" y="293"/>
                      </a:lnTo>
                      <a:lnTo>
                        <a:pt x="470" y="298"/>
                      </a:lnTo>
                      <a:lnTo>
                        <a:pt x="475" y="298"/>
                      </a:lnTo>
                      <a:lnTo>
                        <a:pt x="481" y="300"/>
                      </a:lnTo>
                      <a:lnTo>
                        <a:pt x="486" y="298"/>
                      </a:lnTo>
                      <a:lnTo>
                        <a:pt x="493" y="298"/>
                      </a:lnTo>
                      <a:lnTo>
                        <a:pt x="497" y="298"/>
                      </a:lnTo>
                      <a:lnTo>
                        <a:pt x="501" y="302"/>
                      </a:lnTo>
                      <a:lnTo>
                        <a:pt x="506" y="302"/>
                      </a:lnTo>
                      <a:lnTo>
                        <a:pt x="506" y="304"/>
                      </a:lnTo>
                      <a:lnTo>
                        <a:pt x="506" y="309"/>
                      </a:lnTo>
                      <a:lnTo>
                        <a:pt x="506" y="311"/>
                      </a:lnTo>
                      <a:lnTo>
                        <a:pt x="504" y="309"/>
                      </a:lnTo>
                      <a:lnTo>
                        <a:pt x="499" y="311"/>
                      </a:lnTo>
                      <a:lnTo>
                        <a:pt x="499" y="313"/>
                      </a:lnTo>
                      <a:lnTo>
                        <a:pt x="497" y="313"/>
                      </a:lnTo>
                      <a:lnTo>
                        <a:pt x="495" y="313"/>
                      </a:lnTo>
                      <a:lnTo>
                        <a:pt x="493" y="316"/>
                      </a:lnTo>
                      <a:lnTo>
                        <a:pt x="493" y="320"/>
                      </a:lnTo>
                      <a:lnTo>
                        <a:pt x="495" y="320"/>
                      </a:lnTo>
                      <a:lnTo>
                        <a:pt x="493" y="320"/>
                      </a:lnTo>
                      <a:lnTo>
                        <a:pt x="493" y="324"/>
                      </a:lnTo>
                      <a:lnTo>
                        <a:pt x="490" y="329"/>
                      </a:lnTo>
                      <a:lnTo>
                        <a:pt x="493" y="336"/>
                      </a:lnTo>
                      <a:lnTo>
                        <a:pt x="495" y="336"/>
                      </a:lnTo>
                      <a:lnTo>
                        <a:pt x="493" y="340"/>
                      </a:lnTo>
                      <a:lnTo>
                        <a:pt x="495" y="340"/>
                      </a:lnTo>
                      <a:lnTo>
                        <a:pt x="493" y="347"/>
                      </a:lnTo>
                      <a:lnTo>
                        <a:pt x="495" y="351"/>
                      </a:lnTo>
                      <a:lnTo>
                        <a:pt x="495" y="356"/>
                      </a:lnTo>
                      <a:lnTo>
                        <a:pt x="497" y="358"/>
                      </a:lnTo>
                      <a:lnTo>
                        <a:pt x="495" y="362"/>
                      </a:lnTo>
                      <a:lnTo>
                        <a:pt x="484" y="360"/>
                      </a:lnTo>
                      <a:lnTo>
                        <a:pt x="477" y="360"/>
                      </a:lnTo>
                      <a:lnTo>
                        <a:pt x="472" y="360"/>
                      </a:lnTo>
                      <a:lnTo>
                        <a:pt x="464" y="358"/>
                      </a:lnTo>
                      <a:lnTo>
                        <a:pt x="457" y="358"/>
                      </a:lnTo>
                      <a:lnTo>
                        <a:pt x="448" y="358"/>
                      </a:lnTo>
                      <a:lnTo>
                        <a:pt x="432" y="364"/>
                      </a:lnTo>
                      <a:lnTo>
                        <a:pt x="426" y="376"/>
                      </a:lnTo>
                      <a:lnTo>
                        <a:pt x="428" y="376"/>
                      </a:lnTo>
                      <a:lnTo>
                        <a:pt x="432" y="376"/>
                      </a:lnTo>
                      <a:lnTo>
                        <a:pt x="430" y="380"/>
                      </a:lnTo>
                      <a:lnTo>
                        <a:pt x="432" y="380"/>
                      </a:lnTo>
                      <a:lnTo>
                        <a:pt x="430" y="384"/>
                      </a:lnTo>
                      <a:lnTo>
                        <a:pt x="428" y="391"/>
                      </a:lnTo>
                      <a:lnTo>
                        <a:pt x="432" y="391"/>
                      </a:lnTo>
                      <a:lnTo>
                        <a:pt x="432" y="393"/>
                      </a:lnTo>
                      <a:lnTo>
                        <a:pt x="435" y="393"/>
                      </a:lnTo>
                      <a:lnTo>
                        <a:pt x="432" y="396"/>
                      </a:lnTo>
                      <a:lnTo>
                        <a:pt x="439" y="400"/>
                      </a:lnTo>
                      <a:lnTo>
                        <a:pt x="439" y="404"/>
                      </a:lnTo>
                      <a:lnTo>
                        <a:pt x="435" y="400"/>
                      </a:lnTo>
                      <a:lnTo>
                        <a:pt x="432" y="402"/>
                      </a:lnTo>
                      <a:lnTo>
                        <a:pt x="426" y="402"/>
                      </a:lnTo>
                      <a:lnTo>
                        <a:pt x="426" y="422"/>
                      </a:lnTo>
                      <a:lnTo>
                        <a:pt x="419" y="422"/>
                      </a:lnTo>
                      <a:lnTo>
                        <a:pt x="419" y="424"/>
                      </a:lnTo>
                      <a:lnTo>
                        <a:pt x="423" y="429"/>
                      </a:lnTo>
                      <a:lnTo>
                        <a:pt x="426" y="431"/>
                      </a:lnTo>
                      <a:lnTo>
                        <a:pt x="426" y="436"/>
                      </a:lnTo>
                      <a:lnTo>
                        <a:pt x="428" y="438"/>
                      </a:lnTo>
                      <a:lnTo>
                        <a:pt x="428" y="442"/>
                      </a:lnTo>
                      <a:lnTo>
                        <a:pt x="430" y="444"/>
                      </a:lnTo>
                      <a:lnTo>
                        <a:pt x="430" y="447"/>
                      </a:lnTo>
                      <a:lnTo>
                        <a:pt x="437" y="447"/>
                      </a:lnTo>
                      <a:lnTo>
                        <a:pt x="439" y="453"/>
                      </a:lnTo>
                      <a:lnTo>
                        <a:pt x="444" y="453"/>
                      </a:lnTo>
                      <a:lnTo>
                        <a:pt x="444" y="456"/>
                      </a:lnTo>
                      <a:lnTo>
                        <a:pt x="446" y="456"/>
                      </a:lnTo>
                      <a:lnTo>
                        <a:pt x="446" y="458"/>
                      </a:lnTo>
                      <a:lnTo>
                        <a:pt x="441" y="458"/>
                      </a:lnTo>
                      <a:lnTo>
                        <a:pt x="439" y="462"/>
                      </a:lnTo>
                      <a:lnTo>
                        <a:pt x="444" y="462"/>
                      </a:lnTo>
                      <a:lnTo>
                        <a:pt x="444" y="464"/>
                      </a:lnTo>
                      <a:lnTo>
                        <a:pt x="446" y="471"/>
                      </a:lnTo>
                      <a:lnTo>
                        <a:pt x="446" y="473"/>
                      </a:lnTo>
                      <a:lnTo>
                        <a:pt x="441" y="473"/>
                      </a:lnTo>
                      <a:lnTo>
                        <a:pt x="444" y="475"/>
                      </a:lnTo>
                      <a:lnTo>
                        <a:pt x="441" y="480"/>
                      </a:lnTo>
                      <a:lnTo>
                        <a:pt x="437" y="489"/>
                      </a:lnTo>
                      <a:lnTo>
                        <a:pt x="435" y="491"/>
                      </a:lnTo>
                      <a:lnTo>
                        <a:pt x="435" y="493"/>
                      </a:lnTo>
                      <a:lnTo>
                        <a:pt x="428" y="493"/>
                      </a:lnTo>
                      <a:lnTo>
                        <a:pt x="428" y="489"/>
                      </a:lnTo>
                      <a:lnTo>
                        <a:pt x="421" y="489"/>
                      </a:lnTo>
                      <a:lnTo>
                        <a:pt x="419" y="491"/>
                      </a:lnTo>
                      <a:lnTo>
                        <a:pt x="415" y="489"/>
                      </a:lnTo>
                      <a:lnTo>
                        <a:pt x="406" y="489"/>
                      </a:lnTo>
                      <a:lnTo>
                        <a:pt x="401" y="484"/>
                      </a:lnTo>
                      <a:lnTo>
                        <a:pt x="392" y="480"/>
                      </a:lnTo>
                      <a:lnTo>
                        <a:pt x="390" y="484"/>
                      </a:lnTo>
                      <a:lnTo>
                        <a:pt x="390" y="487"/>
                      </a:lnTo>
                      <a:lnTo>
                        <a:pt x="392" y="491"/>
                      </a:lnTo>
                      <a:lnTo>
                        <a:pt x="388" y="495"/>
                      </a:lnTo>
                      <a:lnTo>
                        <a:pt x="388" y="498"/>
                      </a:lnTo>
                      <a:lnTo>
                        <a:pt x="397" y="498"/>
                      </a:lnTo>
                      <a:lnTo>
                        <a:pt x="397" y="500"/>
                      </a:lnTo>
                      <a:lnTo>
                        <a:pt x="399" y="500"/>
                      </a:lnTo>
                      <a:lnTo>
                        <a:pt x="403" y="498"/>
                      </a:lnTo>
                      <a:lnTo>
                        <a:pt x="403" y="502"/>
                      </a:lnTo>
                      <a:lnTo>
                        <a:pt x="401" y="509"/>
                      </a:lnTo>
                      <a:lnTo>
                        <a:pt x="399" y="509"/>
                      </a:lnTo>
                      <a:lnTo>
                        <a:pt x="401" y="513"/>
                      </a:lnTo>
                      <a:lnTo>
                        <a:pt x="399" y="518"/>
                      </a:lnTo>
                      <a:lnTo>
                        <a:pt x="401" y="522"/>
                      </a:lnTo>
                      <a:lnTo>
                        <a:pt x="399" y="522"/>
                      </a:lnTo>
                      <a:lnTo>
                        <a:pt x="399" y="524"/>
                      </a:lnTo>
                      <a:lnTo>
                        <a:pt x="390" y="524"/>
                      </a:lnTo>
                      <a:lnTo>
                        <a:pt x="392" y="531"/>
                      </a:lnTo>
                      <a:lnTo>
                        <a:pt x="390" y="540"/>
                      </a:lnTo>
                      <a:lnTo>
                        <a:pt x="388" y="551"/>
                      </a:lnTo>
                      <a:lnTo>
                        <a:pt x="390" y="551"/>
                      </a:lnTo>
                      <a:lnTo>
                        <a:pt x="395" y="560"/>
                      </a:lnTo>
                      <a:lnTo>
                        <a:pt x="397" y="562"/>
                      </a:lnTo>
                      <a:lnTo>
                        <a:pt x="401" y="564"/>
                      </a:lnTo>
                      <a:lnTo>
                        <a:pt x="403" y="569"/>
                      </a:lnTo>
                      <a:lnTo>
                        <a:pt x="408" y="567"/>
                      </a:lnTo>
                      <a:lnTo>
                        <a:pt x="419" y="569"/>
                      </a:lnTo>
                      <a:lnTo>
                        <a:pt x="417" y="571"/>
                      </a:lnTo>
                      <a:lnTo>
                        <a:pt x="415" y="573"/>
                      </a:lnTo>
                      <a:lnTo>
                        <a:pt x="415" y="580"/>
                      </a:lnTo>
                      <a:lnTo>
                        <a:pt x="410" y="578"/>
                      </a:lnTo>
                      <a:lnTo>
                        <a:pt x="406" y="580"/>
                      </a:lnTo>
                      <a:lnTo>
                        <a:pt x="406" y="587"/>
                      </a:lnTo>
                      <a:lnTo>
                        <a:pt x="408" y="591"/>
                      </a:lnTo>
                      <a:lnTo>
                        <a:pt x="415" y="593"/>
                      </a:lnTo>
                      <a:lnTo>
                        <a:pt x="415" y="595"/>
                      </a:lnTo>
                      <a:lnTo>
                        <a:pt x="412" y="598"/>
                      </a:lnTo>
                      <a:lnTo>
                        <a:pt x="415" y="602"/>
                      </a:lnTo>
                      <a:lnTo>
                        <a:pt x="423" y="602"/>
                      </a:lnTo>
                      <a:lnTo>
                        <a:pt x="430" y="602"/>
                      </a:lnTo>
                      <a:lnTo>
                        <a:pt x="432" y="607"/>
                      </a:lnTo>
                      <a:lnTo>
                        <a:pt x="437" y="607"/>
                      </a:lnTo>
                      <a:lnTo>
                        <a:pt x="439" y="600"/>
                      </a:lnTo>
                      <a:lnTo>
                        <a:pt x="437" y="598"/>
                      </a:lnTo>
                      <a:lnTo>
                        <a:pt x="439" y="595"/>
                      </a:lnTo>
                      <a:lnTo>
                        <a:pt x="441" y="593"/>
                      </a:lnTo>
                      <a:lnTo>
                        <a:pt x="441" y="589"/>
                      </a:lnTo>
                      <a:lnTo>
                        <a:pt x="444" y="589"/>
                      </a:lnTo>
                      <a:lnTo>
                        <a:pt x="450" y="591"/>
                      </a:lnTo>
                      <a:lnTo>
                        <a:pt x="455" y="591"/>
                      </a:lnTo>
                      <a:lnTo>
                        <a:pt x="461" y="589"/>
                      </a:lnTo>
                      <a:lnTo>
                        <a:pt x="461" y="598"/>
                      </a:lnTo>
                      <a:lnTo>
                        <a:pt x="472" y="598"/>
                      </a:lnTo>
                      <a:lnTo>
                        <a:pt x="472" y="604"/>
                      </a:lnTo>
                      <a:lnTo>
                        <a:pt x="477" y="607"/>
                      </a:lnTo>
                      <a:lnTo>
                        <a:pt x="477" y="609"/>
                      </a:lnTo>
                      <a:lnTo>
                        <a:pt x="481" y="607"/>
                      </a:lnTo>
                      <a:lnTo>
                        <a:pt x="479" y="600"/>
                      </a:lnTo>
                      <a:lnTo>
                        <a:pt x="477" y="598"/>
                      </a:lnTo>
                      <a:lnTo>
                        <a:pt x="477" y="593"/>
                      </a:lnTo>
                      <a:lnTo>
                        <a:pt x="477" y="589"/>
                      </a:lnTo>
                      <a:lnTo>
                        <a:pt x="479" y="589"/>
                      </a:lnTo>
                      <a:lnTo>
                        <a:pt x="484" y="591"/>
                      </a:lnTo>
                      <a:lnTo>
                        <a:pt x="484" y="593"/>
                      </a:lnTo>
                      <a:lnTo>
                        <a:pt x="486" y="591"/>
                      </a:lnTo>
                      <a:lnTo>
                        <a:pt x="486" y="595"/>
                      </a:lnTo>
                      <a:lnTo>
                        <a:pt x="488" y="598"/>
                      </a:lnTo>
                      <a:lnTo>
                        <a:pt x="490" y="595"/>
                      </a:lnTo>
                      <a:lnTo>
                        <a:pt x="493" y="600"/>
                      </a:lnTo>
                      <a:lnTo>
                        <a:pt x="493" y="604"/>
                      </a:lnTo>
                      <a:lnTo>
                        <a:pt x="495" y="611"/>
                      </a:lnTo>
                      <a:lnTo>
                        <a:pt x="495" y="615"/>
                      </a:lnTo>
                      <a:lnTo>
                        <a:pt x="488" y="613"/>
                      </a:lnTo>
                      <a:lnTo>
                        <a:pt x="481" y="611"/>
                      </a:lnTo>
                      <a:lnTo>
                        <a:pt x="477" y="613"/>
                      </a:lnTo>
                      <a:lnTo>
                        <a:pt x="477" y="618"/>
                      </a:lnTo>
                      <a:lnTo>
                        <a:pt x="472" y="618"/>
                      </a:lnTo>
                      <a:lnTo>
                        <a:pt x="472" y="622"/>
                      </a:lnTo>
                      <a:lnTo>
                        <a:pt x="477" y="620"/>
                      </a:lnTo>
                      <a:lnTo>
                        <a:pt x="479" y="622"/>
                      </a:lnTo>
                      <a:lnTo>
                        <a:pt x="472" y="627"/>
                      </a:lnTo>
                      <a:lnTo>
                        <a:pt x="470" y="629"/>
                      </a:lnTo>
                      <a:lnTo>
                        <a:pt x="468" y="633"/>
                      </a:lnTo>
                      <a:lnTo>
                        <a:pt x="477" y="635"/>
                      </a:lnTo>
                      <a:lnTo>
                        <a:pt x="477" y="640"/>
                      </a:lnTo>
                      <a:lnTo>
                        <a:pt x="481" y="640"/>
                      </a:lnTo>
                      <a:lnTo>
                        <a:pt x="484" y="640"/>
                      </a:lnTo>
                      <a:lnTo>
                        <a:pt x="484" y="644"/>
                      </a:lnTo>
                      <a:lnTo>
                        <a:pt x="481" y="644"/>
                      </a:lnTo>
                      <a:lnTo>
                        <a:pt x="481" y="649"/>
                      </a:lnTo>
                      <a:lnTo>
                        <a:pt x="484" y="649"/>
                      </a:lnTo>
                      <a:lnTo>
                        <a:pt x="484" y="651"/>
                      </a:lnTo>
                      <a:lnTo>
                        <a:pt x="479" y="653"/>
                      </a:lnTo>
                      <a:lnTo>
                        <a:pt x="477" y="651"/>
                      </a:lnTo>
                      <a:lnTo>
                        <a:pt x="472" y="651"/>
                      </a:lnTo>
                      <a:lnTo>
                        <a:pt x="470" y="649"/>
                      </a:lnTo>
                      <a:lnTo>
                        <a:pt x="475" y="644"/>
                      </a:lnTo>
                      <a:lnTo>
                        <a:pt x="472" y="642"/>
                      </a:lnTo>
                      <a:lnTo>
                        <a:pt x="472" y="638"/>
                      </a:lnTo>
                      <a:lnTo>
                        <a:pt x="470" y="638"/>
                      </a:lnTo>
                      <a:lnTo>
                        <a:pt x="468" y="633"/>
                      </a:lnTo>
                      <a:lnTo>
                        <a:pt x="466" y="633"/>
                      </a:lnTo>
                      <a:lnTo>
                        <a:pt x="461" y="635"/>
                      </a:lnTo>
                      <a:lnTo>
                        <a:pt x="461" y="631"/>
                      </a:lnTo>
                      <a:lnTo>
                        <a:pt x="457" y="635"/>
                      </a:lnTo>
                      <a:lnTo>
                        <a:pt x="446" y="635"/>
                      </a:lnTo>
                      <a:lnTo>
                        <a:pt x="444" y="638"/>
                      </a:lnTo>
                      <a:lnTo>
                        <a:pt x="441" y="635"/>
                      </a:lnTo>
                      <a:lnTo>
                        <a:pt x="439" y="631"/>
                      </a:lnTo>
                      <a:lnTo>
                        <a:pt x="432" y="631"/>
                      </a:lnTo>
                      <a:lnTo>
                        <a:pt x="432" y="629"/>
                      </a:lnTo>
                      <a:lnTo>
                        <a:pt x="426" y="629"/>
                      </a:lnTo>
                      <a:lnTo>
                        <a:pt x="426" y="624"/>
                      </a:lnTo>
                      <a:lnTo>
                        <a:pt x="423" y="622"/>
                      </a:lnTo>
                      <a:lnTo>
                        <a:pt x="426" y="618"/>
                      </a:lnTo>
                      <a:lnTo>
                        <a:pt x="423" y="618"/>
                      </a:lnTo>
                      <a:lnTo>
                        <a:pt x="426" y="611"/>
                      </a:lnTo>
                      <a:lnTo>
                        <a:pt x="417" y="611"/>
                      </a:lnTo>
                      <a:lnTo>
                        <a:pt x="415" y="609"/>
                      </a:lnTo>
                      <a:lnTo>
                        <a:pt x="412" y="613"/>
                      </a:lnTo>
                      <a:lnTo>
                        <a:pt x="410" y="613"/>
                      </a:lnTo>
                      <a:lnTo>
                        <a:pt x="406" y="613"/>
                      </a:lnTo>
                      <a:lnTo>
                        <a:pt x="406" y="618"/>
                      </a:lnTo>
                      <a:lnTo>
                        <a:pt x="410" y="618"/>
                      </a:lnTo>
                      <a:lnTo>
                        <a:pt x="412" y="618"/>
                      </a:lnTo>
                      <a:lnTo>
                        <a:pt x="415" y="620"/>
                      </a:lnTo>
                      <a:lnTo>
                        <a:pt x="415" y="624"/>
                      </a:lnTo>
                      <a:lnTo>
                        <a:pt x="417" y="624"/>
                      </a:lnTo>
                      <a:lnTo>
                        <a:pt x="419" y="627"/>
                      </a:lnTo>
                      <a:lnTo>
                        <a:pt x="419" y="629"/>
                      </a:lnTo>
                      <a:lnTo>
                        <a:pt x="412" y="629"/>
                      </a:lnTo>
                      <a:lnTo>
                        <a:pt x="412" y="633"/>
                      </a:lnTo>
                      <a:lnTo>
                        <a:pt x="421" y="638"/>
                      </a:lnTo>
                      <a:lnTo>
                        <a:pt x="421" y="642"/>
                      </a:lnTo>
                      <a:lnTo>
                        <a:pt x="428" y="646"/>
                      </a:lnTo>
                      <a:lnTo>
                        <a:pt x="428" y="651"/>
                      </a:lnTo>
                      <a:lnTo>
                        <a:pt x="426" y="651"/>
                      </a:lnTo>
                      <a:lnTo>
                        <a:pt x="423" y="658"/>
                      </a:lnTo>
                      <a:lnTo>
                        <a:pt x="421" y="660"/>
                      </a:lnTo>
                      <a:lnTo>
                        <a:pt x="417" y="662"/>
                      </a:lnTo>
                      <a:lnTo>
                        <a:pt x="419" y="664"/>
                      </a:lnTo>
                      <a:lnTo>
                        <a:pt x="419" y="666"/>
                      </a:lnTo>
                      <a:lnTo>
                        <a:pt x="421" y="673"/>
                      </a:lnTo>
                      <a:lnTo>
                        <a:pt x="423" y="673"/>
                      </a:lnTo>
                      <a:lnTo>
                        <a:pt x="426" y="669"/>
                      </a:lnTo>
                      <a:lnTo>
                        <a:pt x="430" y="673"/>
                      </a:lnTo>
                      <a:lnTo>
                        <a:pt x="435" y="673"/>
                      </a:lnTo>
                      <a:lnTo>
                        <a:pt x="435" y="671"/>
                      </a:lnTo>
                      <a:lnTo>
                        <a:pt x="437" y="671"/>
                      </a:lnTo>
                      <a:lnTo>
                        <a:pt x="439" y="671"/>
                      </a:lnTo>
                      <a:lnTo>
                        <a:pt x="446" y="671"/>
                      </a:lnTo>
                      <a:lnTo>
                        <a:pt x="446" y="669"/>
                      </a:lnTo>
                      <a:lnTo>
                        <a:pt x="444" y="664"/>
                      </a:lnTo>
                      <a:lnTo>
                        <a:pt x="446" y="662"/>
                      </a:lnTo>
                      <a:lnTo>
                        <a:pt x="439" y="658"/>
                      </a:lnTo>
                      <a:lnTo>
                        <a:pt x="441" y="655"/>
                      </a:lnTo>
                      <a:lnTo>
                        <a:pt x="446" y="655"/>
                      </a:lnTo>
                      <a:lnTo>
                        <a:pt x="444" y="651"/>
                      </a:lnTo>
                      <a:lnTo>
                        <a:pt x="448" y="649"/>
                      </a:lnTo>
                      <a:lnTo>
                        <a:pt x="448" y="655"/>
                      </a:lnTo>
                      <a:lnTo>
                        <a:pt x="450" y="655"/>
                      </a:lnTo>
                      <a:lnTo>
                        <a:pt x="452" y="653"/>
                      </a:lnTo>
                      <a:lnTo>
                        <a:pt x="452" y="655"/>
                      </a:lnTo>
                      <a:lnTo>
                        <a:pt x="455" y="651"/>
                      </a:lnTo>
                      <a:lnTo>
                        <a:pt x="457" y="651"/>
                      </a:lnTo>
                      <a:lnTo>
                        <a:pt x="457" y="655"/>
                      </a:lnTo>
                      <a:lnTo>
                        <a:pt x="459" y="658"/>
                      </a:lnTo>
                      <a:lnTo>
                        <a:pt x="459" y="660"/>
                      </a:lnTo>
                      <a:lnTo>
                        <a:pt x="464" y="658"/>
                      </a:lnTo>
                      <a:lnTo>
                        <a:pt x="466" y="655"/>
                      </a:lnTo>
                      <a:lnTo>
                        <a:pt x="468" y="660"/>
                      </a:lnTo>
                      <a:lnTo>
                        <a:pt x="475" y="658"/>
                      </a:lnTo>
                      <a:lnTo>
                        <a:pt x="475" y="660"/>
                      </a:lnTo>
                      <a:lnTo>
                        <a:pt x="484" y="660"/>
                      </a:lnTo>
                      <a:lnTo>
                        <a:pt x="481" y="664"/>
                      </a:lnTo>
                      <a:lnTo>
                        <a:pt x="481" y="666"/>
                      </a:lnTo>
                      <a:lnTo>
                        <a:pt x="484" y="666"/>
                      </a:lnTo>
                      <a:lnTo>
                        <a:pt x="486" y="664"/>
                      </a:lnTo>
                      <a:lnTo>
                        <a:pt x="488" y="664"/>
                      </a:lnTo>
                      <a:lnTo>
                        <a:pt x="486" y="666"/>
                      </a:lnTo>
                      <a:lnTo>
                        <a:pt x="488" y="673"/>
                      </a:lnTo>
                      <a:lnTo>
                        <a:pt x="488" y="678"/>
                      </a:lnTo>
                      <a:lnTo>
                        <a:pt x="486" y="680"/>
                      </a:lnTo>
                      <a:lnTo>
                        <a:pt x="486" y="682"/>
                      </a:lnTo>
                      <a:lnTo>
                        <a:pt x="490" y="682"/>
                      </a:lnTo>
                      <a:lnTo>
                        <a:pt x="493" y="680"/>
                      </a:lnTo>
                      <a:lnTo>
                        <a:pt x="490" y="678"/>
                      </a:lnTo>
                      <a:lnTo>
                        <a:pt x="493" y="678"/>
                      </a:lnTo>
                      <a:lnTo>
                        <a:pt x="495" y="678"/>
                      </a:lnTo>
                      <a:lnTo>
                        <a:pt x="495" y="680"/>
                      </a:lnTo>
                      <a:lnTo>
                        <a:pt x="497" y="680"/>
                      </a:lnTo>
                      <a:lnTo>
                        <a:pt x="497" y="675"/>
                      </a:lnTo>
                      <a:lnTo>
                        <a:pt x="495" y="673"/>
                      </a:lnTo>
                      <a:lnTo>
                        <a:pt x="497" y="673"/>
                      </a:lnTo>
                      <a:lnTo>
                        <a:pt x="499" y="673"/>
                      </a:lnTo>
                      <a:lnTo>
                        <a:pt x="501" y="675"/>
                      </a:lnTo>
                      <a:lnTo>
                        <a:pt x="508" y="673"/>
                      </a:lnTo>
                      <a:lnTo>
                        <a:pt x="510" y="675"/>
                      </a:lnTo>
                      <a:lnTo>
                        <a:pt x="513" y="673"/>
                      </a:lnTo>
                      <a:lnTo>
                        <a:pt x="510" y="673"/>
                      </a:lnTo>
                      <a:lnTo>
                        <a:pt x="510" y="671"/>
                      </a:lnTo>
                      <a:lnTo>
                        <a:pt x="515" y="669"/>
                      </a:lnTo>
                      <a:lnTo>
                        <a:pt x="517" y="669"/>
                      </a:lnTo>
                      <a:lnTo>
                        <a:pt x="517" y="671"/>
                      </a:lnTo>
                      <a:lnTo>
                        <a:pt x="521" y="671"/>
                      </a:lnTo>
                      <a:lnTo>
                        <a:pt x="524" y="675"/>
                      </a:lnTo>
                      <a:lnTo>
                        <a:pt x="524" y="673"/>
                      </a:lnTo>
                      <a:lnTo>
                        <a:pt x="524" y="666"/>
                      </a:lnTo>
                      <a:lnTo>
                        <a:pt x="526" y="664"/>
                      </a:lnTo>
                      <a:lnTo>
                        <a:pt x="533" y="662"/>
                      </a:lnTo>
                      <a:lnTo>
                        <a:pt x="533" y="660"/>
                      </a:lnTo>
                      <a:lnTo>
                        <a:pt x="537" y="660"/>
                      </a:lnTo>
                      <a:lnTo>
                        <a:pt x="542" y="655"/>
                      </a:lnTo>
                      <a:lnTo>
                        <a:pt x="539" y="655"/>
                      </a:lnTo>
                      <a:lnTo>
                        <a:pt x="542" y="655"/>
                      </a:lnTo>
                      <a:lnTo>
                        <a:pt x="539" y="653"/>
                      </a:lnTo>
                      <a:lnTo>
                        <a:pt x="537" y="649"/>
                      </a:lnTo>
                      <a:lnTo>
                        <a:pt x="539" y="644"/>
                      </a:lnTo>
                      <a:lnTo>
                        <a:pt x="542" y="646"/>
                      </a:lnTo>
                      <a:lnTo>
                        <a:pt x="548" y="646"/>
                      </a:lnTo>
                      <a:lnTo>
                        <a:pt x="550" y="649"/>
                      </a:lnTo>
                      <a:lnTo>
                        <a:pt x="553" y="651"/>
                      </a:lnTo>
                      <a:lnTo>
                        <a:pt x="557" y="646"/>
                      </a:lnTo>
                      <a:lnTo>
                        <a:pt x="559" y="642"/>
                      </a:lnTo>
                      <a:lnTo>
                        <a:pt x="562" y="644"/>
                      </a:lnTo>
                      <a:lnTo>
                        <a:pt x="562" y="651"/>
                      </a:lnTo>
                      <a:lnTo>
                        <a:pt x="557" y="653"/>
                      </a:lnTo>
                      <a:lnTo>
                        <a:pt x="557" y="662"/>
                      </a:lnTo>
                      <a:lnTo>
                        <a:pt x="559" y="662"/>
                      </a:lnTo>
                      <a:lnTo>
                        <a:pt x="564" y="655"/>
                      </a:lnTo>
                      <a:lnTo>
                        <a:pt x="570" y="658"/>
                      </a:lnTo>
                      <a:lnTo>
                        <a:pt x="570" y="653"/>
                      </a:lnTo>
                      <a:lnTo>
                        <a:pt x="575" y="653"/>
                      </a:lnTo>
                      <a:lnTo>
                        <a:pt x="575" y="658"/>
                      </a:lnTo>
                      <a:lnTo>
                        <a:pt x="579" y="658"/>
                      </a:lnTo>
                      <a:lnTo>
                        <a:pt x="582" y="658"/>
                      </a:lnTo>
                      <a:lnTo>
                        <a:pt x="582" y="662"/>
                      </a:lnTo>
                      <a:lnTo>
                        <a:pt x="582" y="664"/>
                      </a:lnTo>
                      <a:lnTo>
                        <a:pt x="582" y="669"/>
                      </a:lnTo>
                      <a:lnTo>
                        <a:pt x="577" y="673"/>
                      </a:lnTo>
                      <a:lnTo>
                        <a:pt x="582" y="678"/>
                      </a:lnTo>
                      <a:lnTo>
                        <a:pt x="579" y="682"/>
                      </a:lnTo>
                      <a:lnTo>
                        <a:pt x="577" y="682"/>
                      </a:lnTo>
                      <a:lnTo>
                        <a:pt x="575" y="680"/>
                      </a:lnTo>
                      <a:lnTo>
                        <a:pt x="573" y="684"/>
                      </a:lnTo>
                      <a:lnTo>
                        <a:pt x="577" y="686"/>
                      </a:lnTo>
                      <a:lnTo>
                        <a:pt x="577" y="689"/>
                      </a:lnTo>
                      <a:lnTo>
                        <a:pt x="582" y="686"/>
                      </a:lnTo>
                      <a:lnTo>
                        <a:pt x="588" y="686"/>
                      </a:lnTo>
                      <a:lnTo>
                        <a:pt x="588" y="689"/>
                      </a:lnTo>
                      <a:lnTo>
                        <a:pt x="593" y="691"/>
                      </a:lnTo>
                      <a:lnTo>
                        <a:pt x="593" y="693"/>
                      </a:lnTo>
                      <a:lnTo>
                        <a:pt x="591" y="695"/>
                      </a:lnTo>
                      <a:lnTo>
                        <a:pt x="591" y="700"/>
                      </a:lnTo>
                      <a:lnTo>
                        <a:pt x="593" y="698"/>
                      </a:lnTo>
                      <a:lnTo>
                        <a:pt x="595" y="695"/>
                      </a:lnTo>
                      <a:lnTo>
                        <a:pt x="597" y="695"/>
                      </a:lnTo>
                      <a:lnTo>
                        <a:pt x="602" y="698"/>
                      </a:lnTo>
                      <a:lnTo>
                        <a:pt x="611" y="695"/>
                      </a:lnTo>
                      <a:lnTo>
                        <a:pt x="622" y="695"/>
                      </a:lnTo>
                      <a:lnTo>
                        <a:pt x="622" y="698"/>
                      </a:lnTo>
                      <a:lnTo>
                        <a:pt x="617" y="709"/>
                      </a:lnTo>
                      <a:lnTo>
                        <a:pt x="617" y="713"/>
                      </a:lnTo>
                      <a:lnTo>
                        <a:pt x="617" y="722"/>
                      </a:lnTo>
                      <a:lnTo>
                        <a:pt x="615" y="729"/>
                      </a:lnTo>
                      <a:lnTo>
                        <a:pt x="620" y="729"/>
                      </a:lnTo>
                      <a:lnTo>
                        <a:pt x="622" y="731"/>
                      </a:lnTo>
                      <a:lnTo>
                        <a:pt x="622" y="733"/>
                      </a:lnTo>
                      <a:lnTo>
                        <a:pt x="617" y="731"/>
                      </a:lnTo>
                      <a:lnTo>
                        <a:pt x="617" y="733"/>
                      </a:lnTo>
                      <a:lnTo>
                        <a:pt x="622" y="735"/>
                      </a:lnTo>
                      <a:lnTo>
                        <a:pt x="626" y="733"/>
                      </a:lnTo>
                      <a:lnTo>
                        <a:pt x="628" y="735"/>
                      </a:lnTo>
                      <a:lnTo>
                        <a:pt x="633" y="735"/>
                      </a:lnTo>
                      <a:lnTo>
                        <a:pt x="633" y="738"/>
                      </a:lnTo>
                      <a:lnTo>
                        <a:pt x="637" y="740"/>
                      </a:lnTo>
                      <a:lnTo>
                        <a:pt x="640" y="742"/>
                      </a:lnTo>
                      <a:lnTo>
                        <a:pt x="642" y="740"/>
                      </a:lnTo>
                      <a:lnTo>
                        <a:pt x="644" y="740"/>
                      </a:lnTo>
                      <a:lnTo>
                        <a:pt x="644" y="735"/>
                      </a:lnTo>
                      <a:lnTo>
                        <a:pt x="648" y="742"/>
                      </a:lnTo>
                      <a:lnTo>
                        <a:pt x="644" y="746"/>
                      </a:lnTo>
                      <a:lnTo>
                        <a:pt x="644" y="749"/>
                      </a:lnTo>
                      <a:lnTo>
                        <a:pt x="646" y="749"/>
                      </a:lnTo>
                      <a:lnTo>
                        <a:pt x="642" y="751"/>
                      </a:lnTo>
                      <a:lnTo>
                        <a:pt x="642" y="753"/>
                      </a:lnTo>
                      <a:lnTo>
                        <a:pt x="646" y="753"/>
                      </a:lnTo>
                      <a:lnTo>
                        <a:pt x="646" y="755"/>
                      </a:lnTo>
                      <a:lnTo>
                        <a:pt x="642" y="758"/>
                      </a:lnTo>
                      <a:lnTo>
                        <a:pt x="642" y="760"/>
                      </a:lnTo>
                      <a:lnTo>
                        <a:pt x="637" y="762"/>
                      </a:lnTo>
                      <a:lnTo>
                        <a:pt x="637" y="764"/>
                      </a:lnTo>
                      <a:lnTo>
                        <a:pt x="640" y="764"/>
                      </a:lnTo>
                      <a:lnTo>
                        <a:pt x="637" y="766"/>
                      </a:lnTo>
                      <a:lnTo>
                        <a:pt x="637" y="771"/>
                      </a:lnTo>
                      <a:lnTo>
                        <a:pt x="631" y="773"/>
                      </a:lnTo>
                      <a:lnTo>
                        <a:pt x="631" y="784"/>
                      </a:lnTo>
                      <a:lnTo>
                        <a:pt x="626" y="782"/>
                      </a:lnTo>
                      <a:lnTo>
                        <a:pt x="626" y="786"/>
                      </a:lnTo>
                      <a:lnTo>
                        <a:pt x="626" y="789"/>
                      </a:lnTo>
                      <a:lnTo>
                        <a:pt x="631" y="793"/>
                      </a:lnTo>
                      <a:lnTo>
                        <a:pt x="631" y="800"/>
                      </a:lnTo>
                      <a:lnTo>
                        <a:pt x="628" y="795"/>
                      </a:lnTo>
                      <a:lnTo>
                        <a:pt x="628" y="793"/>
                      </a:lnTo>
                      <a:lnTo>
                        <a:pt x="626" y="793"/>
                      </a:lnTo>
                      <a:lnTo>
                        <a:pt x="624" y="795"/>
                      </a:lnTo>
                      <a:lnTo>
                        <a:pt x="622" y="793"/>
                      </a:lnTo>
                      <a:lnTo>
                        <a:pt x="620" y="793"/>
                      </a:lnTo>
                      <a:lnTo>
                        <a:pt x="615" y="789"/>
                      </a:lnTo>
                      <a:lnTo>
                        <a:pt x="613" y="795"/>
                      </a:lnTo>
                      <a:lnTo>
                        <a:pt x="611" y="795"/>
                      </a:lnTo>
                      <a:lnTo>
                        <a:pt x="611" y="798"/>
                      </a:lnTo>
                      <a:lnTo>
                        <a:pt x="613" y="798"/>
                      </a:lnTo>
                      <a:lnTo>
                        <a:pt x="611" y="798"/>
                      </a:lnTo>
                      <a:lnTo>
                        <a:pt x="608" y="798"/>
                      </a:lnTo>
                      <a:lnTo>
                        <a:pt x="608" y="800"/>
                      </a:lnTo>
                      <a:lnTo>
                        <a:pt x="602" y="800"/>
                      </a:lnTo>
                      <a:lnTo>
                        <a:pt x="599" y="800"/>
                      </a:lnTo>
                      <a:lnTo>
                        <a:pt x="599" y="806"/>
                      </a:lnTo>
                      <a:lnTo>
                        <a:pt x="597" y="813"/>
                      </a:lnTo>
                      <a:lnTo>
                        <a:pt x="582" y="811"/>
                      </a:lnTo>
                      <a:lnTo>
                        <a:pt x="582" y="809"/>
                      </a:lnTo>
                      <a:lnTo>
                        <a:pt x="577" y="806"/>
                      </a:lnTo>
                      <a:lnTo>
                        <a:pt x="575" y="804"/>
                      </a:lnTo>
                      <a:lnTo>
                        <a:pt x="575" y="802"/>
                      </a:lnTo>
                      <a:lnTo>
                        <a:pt x="573" y="802"/>
                      </a:lnTo>
                      <a:lnTo>
                        <a:pt x="568" y="800"/>
                      </a:lnTo>
                      <a:lnTo>
                        <a:pt x="568" y="802"/>
                      </a:lnTo>
                      <a:lnTo>
                        <a:pt x="566" y="802"/>
                      </a:lnTo>
                      <a:lnTo>
                        <a:pt x="566" y="804"/>
                      </a:lnTo>
                      <a:lnTo>
                        <a:pt x="564" y="804"/>
                      </a:lnTo>
                      <a:lnTo>
                        <a:pt x="566" y="806"/>
                      </a:lnTo>
                      <a:lnTo>
                        <a:pt x="566" y="809"/>
                      </a:lnTo>
                      <a:lnTo>
                        <a:pt x="562" y="809"/>
                      </a:lnTo>
                      <a:lnTo>
                        <a:pt x="562" y="806"/>
                      </a:lnTo>
                      <a:lnTo>
                        <a:pt x="562" y="804"/>
                      </a:lnTo>
                      <a:lnTo>
                        <a:pt x="559" y="804"/>
                      </a:lnTo>
                      <a:lnTo>
                        <a:pt x="559" y="802"/>
                      </a:lnTo>
                      <a:lnTo>
                        <a:pt x="557" y="802"/>
                      </a:lnTo>
                      <a:lnTo>
                        <a:pt x="557" y="800"/>
                      </a:lnTo>
                      <a:lnTo>
                        <a:pt x="555" y="800"/>
                      </a:lnTo>
                      <a:lnTo>
                        <a:pt x="557" y="802"/>
                      </a:lnTo>
                      <a:lnTo>
                        <a:pt x="555" y="804"/>
                      </a:lnTo>
                      <a:lnTo>
                        <a:pt x="553" y="804"/>
                      </a:lnTo>
                      <a:lnTo>
                        <a:pt x="553" y="800"/>
                      </a:lnTo>
                      <a:lnTo>
                        <a:pt x="555" y="800"/>
                      </a:lnTo>
                      <a:lnTo>
                        <a:pt x="553" y="798"/>
                      </a:lnTo>
                      <a:lnTo>
                        <a:pt x="555" y="798"/>
                      </a:lnTo>
                      <a:lnTo>
                        <a:pt x="555" y="795"/>
                      </a:lnTo>
                      <a:lnTo>
                        <a:pt x="548" y="798"/>
                      </a:lnTo>
                      <a:lnTo>
                        <a:pt x="548" y="800"/>
                      </a:lnTo>
                      <a:lnTo>
                        <a:pt x="539" y="798"/>
                      </a:lnTo>
                      <a:lnTo>
                        <a:pt x="539" y="800"/>
                      </a:lnTo>
                      <a:lnTo>
                        <a:pt x="535" y="802"/>
                      </a:lnTo>
                      <a:lnTo>
                        <a:pt x="535" y="804"/>
                      </a:lnTo>
                      <a:lnTo>
                        <a:pt x="537" y="804"/>
                      </a:lnTo>
                      <a:lnTo>
                        <a:pt x="537" y="806"/>
                      </a:lnTo>
                      <a:lnTo>
                        <a:pt x="535" y="809"/>
                      </a:lnTo>
                      <a:lnTo>
                        <a:pt x="537" y="809"/>
                      </a:lnTo>
                      <a:lnTo>
                        <a:pt x="533" y="813"/>
                      </a:lnTo>
                      <a:lnTo>
                        <a:pt x="535" y="815"/>
                      </a:lnTo>
                      <a:lnTo>
                        <a:pt x="530" y="817"/>
                      </a:lnTo>
                      <a:lnTo>
                        <a:pt x="530" y="820"/>
                      </a:lnTo>
                      <a:lnTo>
                        <a:pt x="530" y="824"/>
                      </a:lnTo>
                      <a:lnTo>
                        <a:pt x="528" y="822"/>
                      </a:lnTo>
                      <a:lnTo>
                        <a:pt x="526" y="824"/>
                      </a:lnTo>
                      <a:lnTo>
                        <a:pt x="526" y="826"/>
                      </a:lnTo>
                      <a:lnTo>
                        <a:pt x="524" y="826"/>
                      </a:lnTo>
                      <a:lnTo>
                        <a:pt x="524" y="824"/>
                      </a:lnTo>
                      <a:lnTo>
                        <a:pt x="521" y="829"/>
                      </a:lnTo>
                      <a:lnTo>
                        <a:pt x="519" y="829"/>
                      </a:lnTo>
                      <a:lnTo>
                        <a:pt x="517" y="829"/>
                      </a:lnTo>
                      <a:lnTo>
                        <a:pt x="517" y="826"/>
                      </a:lnTo>
                      <a:lnTo>
                        <a:pt x="515" y="824"/>
                      </a:lnTo>
                      <a:lnTo>
                        <a:pt x="506" y="826"/>
                      </a:lnTo>
                      <a:lnTo>
                        <a:pt x="506" y="829"/>
                      </a:lnTo>
                      <a:lnTo>
                        <a:pt x="508" y="833"/>
                      </a:lnTo>
                      <a:lnTo>
                        <a:pt x="506" y="835"/>
                      </a:lnTo>
                      <a:lnTo>
                        <a:pt x="504" y="842"/>
                      </a:lnTo>
                      <a:lnTo>
                        <a:pt x="506" y="849"/>
                      </a:lnTo>
                      <a:lnTo>
                        <a:pt x="508" y="851"/>
                      </a:lnTo>
                      <a:lnTo>
                        <a:pt x="504" y="855"/>
                      </a:lnTo>
                      <a:lnTo>
                        <a:pt x="508" y="855"/>
                      </a:lnTo>
                      <a:lnTo>
                        <a:pt x="510" y="851"/>
                      </a:lnTo>
                      <a:lnTo>
                        <a:pt x="513" y="853"/>
                      </a:lnTo>
                      <a:lnTo>
                        <a:pt x="510" y="862"/>
                      </a:lnTo>
                      <a:lnTo>
                        <a:pt x="508" y="871"/>
                      </a:lnTo>
                      <a:lnTo>
                        <a:pt x="504" y="875"/>
                      </a:lnTo>
                      <a:lnTo>
                        <a:pt x="499" y="880"/>
                      </a:lnTo>
                      <a:lnTo>
                        <a:pt x="497" y="882"/>
                      </a:lnTo>
                      <a:lnTo>
                        <a:pt x="495" y="884"/>
                      </a:lnTo>
                      <a:lnTo>
                        <a:pt x="493" y="882"/>
                      </a:lnTo>
                      <a:lnTo>
                        <a:pt x="490" y="884"/>
                      </a:lnTo>
                      <a:lnTo>
                        <a:pt x="488" y="886"/>
                      </a:lnTo>
                      <a:lnTo>
                        <a:pt x="490" y="889"/>
                      </a:lnTo>
                      <a:lnTo>
                        <a:pt x="488" y="893"/>
                      </a:lnTo>
                      <a:lnTo>
                        <a:pt x="490" y="893"/>
                      </a:lnTo>
                      <a:lnTo>
                        <a:pt x="495" y="895"/>
                      </a:lnTo>
                      <a:lnTo>
                        <a:pt x="499" y="893"/>
                      </a:lnTo>
                      <a:lnTo>
                        <a:pt x="501" y="895"/>
                      </a:lnTo>
                      <a:lnTo>
                        <a:pt x="508" y="893"/>
                      </a:lnTo>
                      <a:lnTo>
                        <a:pt x="526" y="897"/>
                      </a:lnTo>
                      <a:lnTo>
                        <a:pt x="528" y="900"/>
                      </a:lnTo>
                      <a:lnTo>
                        <a:pt x="528" y="902"/>
                      </a:lnTo>
                      <a:lnTo>
                        <a:pt x="533" y="906"/>
                      </a:lnTo>
                      <a:lnTo>
                        <a:pt x="528" y="911"/>
                      </a:lnTo>
                      <a:lnTo>
                        <a:pt x="524" y="915"/>
                      </a:lnTo>
                      <a:lnTo>
                        <a:pt x="521" y="920"/>
                      </a:lnTo>
                      <a:lnTo>
                        <a:pt x="517" y="929"/>
                      </a:lnTo>
                      <a:lnTo>
                        <a:pt x="515" y="929"/>
                      </a:lnTo>
                      <a:lnTo>
                        <a:pt x="506" y="931"/>
                      </a:lnTo>
                      <a:lnTo>
                        <a:pt x="501" y="931"/>
                      </a:lnTo>
                      <a:lnTo>
                        <a:pt x="497" y="933"/>
                      </a:lnTo>
                      <a:lnTo>
                        <a:pt x="493" y="931"/>
                      </a:lnTo>
                      <a:lnTo>
                        <a:pt x="490" y="940"/>
                      </a:lnTo>
                      <a:lnTo>
                        <a:pt x="486" y="937"/>
                      </a:lnTo>
                      <a:lnTo>
                        <a:pt x="488" y="944"/>
                      </a:lnTo>
                      <a:lnTo>
                        <a:pt x="481" y="957"/>
                      </a:lnTo>
                      <a:lnTo>
                        <a:pt x="481" y="955"/>
                      </a:lnTo>
                      <a:lnTo>
                        <a:pt x="475" y="953"/>
                      </a:lnTo>
                      <a:lnTo>
                        <a:pt x="472" y="955"/>
                      </a:lnTo>
                      <a:lnTo>
                        <a:pt x="468" y="955"/>
                      </a:lnTo>
                      <a:lnTo>
                        <a:pt x="464" y="951"/>
                      </a:lnTo>
                      <a:lnTo>
                        <a:pt x="461" y="951"/>
                      </a:lnTo>
                      <a:lnTo>
                        <a:pt x="457" y="949"/>
                      </a:lnTo>
                      <a:lnTo>
                        <a:pt x="457" y="951"/>
                      </a:lnTo>
                      <a:lnTo>
                        <a:pt x="455" y="951"/>
                      </a:lnTo>
                      <a:lnTo>
                        <a:pt x="441" y="953"/>
                      </a:lnTo>
                      <a:lnTo>
                        <a:pt x="441" y="955"/>
                      </a:lnTo>
                      <a:lnTo>
                        <a:pt x="437" y="955"/>
                      </a:lnTo>
                      <a:lnTo>
                        <a:pt x="437" y="962"/>
                      </a:lnTo>
                      <a:lnTo>
                        <a:pt x="437" y="960"/>
                      </a:lnTo>
                      <a:lnTo>
                        <a:pt x="432" y="960"/>
                      </a:lnTo>
                      <a:lnTo>
                        <a:pt x="430" y="955"/>
                      </a:lnTo>
                      <a:lnTo>
                        <a:pt x="430" y="953"/>
                      </a:lnTo>
                      <a:lnTo>
                        <a:pt x="428" y="953"/>
                      </a:lnTo>
                      <a:lnTo>
                        <a:pt x="426" y="955"/>
                      </a:lnTo>
                      <a:lnTo>
                        <a:pt x="426" y="951"/>
                      </a:lnTo>
                      <a:lnTo>
                        <a:pt x="423" y="949"/>
                      </a:lnTo>
                      <a:lnTo>
                        <a:pt x="419" y="949"/>
                      </a:lnTo>
                      <a:lnTo>
                        <a:pt x="419" y="951"/>
                      </a:lnTo>
                      <a:lnTo>
                        <a:pt x="417" y="955"/>
                      </a:lnTo>
                      <a:lnTo>
                        <a:pt x="415" y="953"/>
                      </a:lnTo>
                      <a:lnTo>
                        <a:pt x="408" y="953"/>
                      </a:lnTo>
                      <a:lnTo>
                        <a:pt x="406" y="955"/>
                      </a:lnTo>
                      <a:lnTo>
                        <a:pt x="406" y="960"/>
                      </a:lnTo>
                      <a:lnTo>
                        <a:pt x="401" y="964"/>
                      </a:lnTo>
                      <a:lnTo>
                        <a:pt x="397" y="971"/>
                      </a:lnTo>
                      <a:lnTo>
                        <a:pt x="399" y="973"/>
                      </a:lnTo>
                      <a:lnTo>
                        <a:pt x="401" y="977"/>
                      </a:lnTo>
                      <a:lnTo>
                        <a:pt x="399" y="982"/>
                      </a:lnTo>
                      <a:lnTo>
                        <a:pt x="399" y="980"/>
                      </a:lnTo>
                      <a:lnTo>
                        <a:pt x="397" y="977"/>
                      </a:lnTo>
                      <a:lnTo>
                        <a:pt x="386" y="977"/>
                      </a:lnTo>
                      <a:lnTo>
                        <a:pt x="366" y="977"/>
                      </a:lnTo>
                      <a:lnTo>
                        <a:pt x="359" y="977"/>
                      </a:lnTo>
                      <a:lnTo>
                        <a:pt x="359" y="975"/>
                      </a:lnTo>
                      <a:lnTo>
                        <a:pt x="357" y="969"/>
                      </a:lnTo>
                      <a:lnTo>
                        <a:pt x="352" y="964"/>
                      </a:lnTo>
                      <a:lnTo>
                        <a:pt x="348" y="966"/>
                      </a:lnTo>
                      <a:lnTo>
                        <a:pt x="343" y="971"/>
                      </a:lnTo>
                      <a:lnTo>
                        <a:pt x="339" y="969"/>
                      </a:lnTo>
                      <a:lnTo>
                        <a:pt x="337" y="964"/>
                      </a:lnTo>
                      <a:lnTo>
                        <a:pt x="339" y="962"/>
                      </a:lnTo>
                      <a:lnTo>
                        <a:pt x="339" y="960"/>
                      </a:lnTo>
                      <a:lnTo>
                        <a:pt x="337" y="960"/>
                      </a:lnTo>
                      <a:lnTo>
                        <a:pt x="337" y="955"/>
                      </a:lnTo>
                      <a:lnTo>
                        <a:pt x="332" y="960"/>
                      </a:lnTo>
                      <a:lnTo>
                        <a:pt x="330" y="957"/>
                      </a:lnTo>
                      <a:lnTo>
                        <a:pt x="328" y="960"/>
                      </a:lnTo>
                      <a:lnTo>
                        <a:pt x="323" y="957"/>
                      </a:lnTo>
                      <a:lnTo>
                        <a:pt x="323" y="953"/>
                      </a:lnTo>
                      <a:lnTo>
                        <a:pt x="319" y="951"/>
                      </a:lnTo>
                      <a:lnTo>
                        <a:pt x="319" y="949"/>
                      </a:lnTo>
                      <a:lnTo>
                        <a:pt x="314" y="951"/>
                      </a:lnTo>
                      <a:lnTo>
                        <a:pt x="310" y="949"/>
                      </a:lnTo>
                      <a:lnTo>
                        <a:pt x="308" y="946"/>
                      </a:lnTo>
                      <a:lnTo>
                        <a:pt x="308" y="942"/>
                      </a:lnTo>
                      <a:lnTo>
                        <a:pt x="305" y="940"/>
                      </a:lnTo>
                      <a:lnTo>
                        <a:pt x="301" y="942"/>
                      </a:lnTo>
                      <a:lnTo>
                        <a:pt x="297" y="944"/>
                      </a:lnTo>
                      <a:lnTo>
                        <a:pt x="294" y="942"/>
                      </a:lnTo>
                      <a:lnTo>
                        <a:pt x="294" y="926"/>
                      </a:lnTo>
                      <a:lnTo>
                        <a:pt x="290" y="926"/>
                      </a:lnTo>
                      <a:lnTo>
                        <a:pt x="283" y="931"/>
                      </a:lnTo>
                      <a:lnTo>
                        <a:pt x="281" y="931"/>
                      </a:lnTo>
                      <a:lnTo>
                        <a:pt x="279" y="933"/>
                      </a:lnTo>
                      <a:lnTo>
                        <a:pt x="261" y="929"/>
                      </a:lnTo>
                      <a:lnTo>
                        <a:pt x="256" y="926"/>
                      </a:lnTo>
                      <a:lnTo>
                        <a:pt x="254" y="924"/>
                      </a:lnTo>
                      <a:lnTo>
                        <a:pt x="254" y="920"/>
                      </a:lnTo>
                      <a:lnTo>
                        <a:pt x="250" y="917"/>
                      </a:lnTo>
                      <a:lnTo>
                        <a:pt x="250" y="915"/>
                      </a:lnTo>
                      <a:lnTo>
                        <a:pt x="250" y="911"/>
                      </a:lnTo>
                      <a:lnTo>
                        <a:pt x="243" y="911"/>
                      </a:lnTo>
                      <a:lnTo>
                        <a:pt x="239" y="913"/>
                      </a:lnTo>
                      <a:lnTo>
                        <a:pt x="239" y="911"/>
                      </a:lnTo>
                      <a:lnTo>
                        <a:pt x="236" y="909"/>
                      </a:lnTo>
                      <a:lnTo>
                        <a:pt x="236" y="906"/>
                      </a:lnTo>
                      <a:lnTo>
                        <a:pt x="234" y="906"/>
                      </a:lnTo>
                      <a:lnTo>
                        <a:pt x="234" y="909"/>
                      </a:lnTo>
                      <a:lnTo>
                        <a:pt x="232" y="909"/>
                      </a:lnTo>
                      <a:lnTo>
                        <a:pt x="230" y="906"/>
                      </a:lnTo>
                      <a:lnTo>
                        <a:pt x="227" y="900"/>
                      </a:lnTo>
                      <a:lnTo>
                        <a:pt x="225" y="900"/>
                      </a:lnTo>
                      <a:lnTo>
                        <a:pt x="221" y="900"/>
                      </a:lnTo>
                      <a:lnTo>
                        <a:pt x="219" y="900"/>
                      </a:lnTo>
                      <a:lnTo>
                        <a:pt x="214" y="895"/>
                      </a:lnTo>
                      <a:lnTo>
                        <a:pt x="212" y="893"/>
                      </a:lnTo>
                      <a:lnTo>
                        <a:pt x="214" y="891"/>
                      </a:lnTo>
                      <a:lnTo>
                        <a:pt x="212" y="891"/>
                      </a:lnTo>
                      <a:lnTo>
                        <a:pt x="210" y="884"/>
                      </a:lnTo>
                      <a:lnTo>
                        <a:pt x="207" y="882"/>
                      </a:lnTo>
                      <a:lnTo>
                        <a:pt x="205" y="880"/>
                      </a:lnTo>
                      <a:lnTo>
                        <a:pt x="203" y="880"/>
                      </a:lnTo>
                      <a:lnTo>
                        <a:pt x="196" y="880"/>
                      </a:lnTo>
                      <a:lnTo>
                        <a:pt x="198" y="877"/>
                      </a:lnTo>
                      <a:lnTo>
                        <a:pt x="194" y="873"/>
                      </a:lnTo>
                      <a:lnTo>
                        <a:pt x="196" y="869"/>
                      </a:lnTo>
                      <a:lnTo>
                        <a:pt x="192" y="866"/>
                      </a:lnTo>
                      <a:lnTo>
                        <a:pt x="190" y="862"/>
                      </a:lnTo>
                      <a:lnTo>
                        <a:pt x="190" y="857"/>
                      </a:lnTo>
                      <a:lnTo>
                        <a:pt x="192" y="857"/>
                      </a:lnTo>
                      <a:lnTo>
                        <a:pt x="196" y="855"/>
                      </a:lnTo>
                      <a:lnTo>
                        <a:pt x="196" y="851"/>
                      </a:lnTo>
                      <a:lnTo>
                        <a:pt x="194" y="851"/>
                      </a:lnTo>
                      <a:lnTo>
                        <a:pt x="192" y="851"/>
                      </a:lnTo>
                      <a:lnTo>
                        <a:pt x="190" y="853"/>
                      </a:lnTo>
                      <a:lnTo>
                        <a:pt x="190" y="855"/>
                      </a:lnTo>
                      <a:lnTo>
                        <a:pt x="185" y="855"/>
                      </a:lnTo>
                      <a:lnTo>
                        <a:pt x="185" y="851"/>
                      </a:lnTo>
                      <a:lnTo>
                        <a:pt x="181" y="851"/>
                      </a:lnTo>
                      <a:lnTo>
                        <a:pt x="181" y="846"/>
                      </a:lnTo>
                      <a:lnTo>
                        <a:pt x="176" y="846"/>
                      </a:lnTo>
                      <a:lnTo>
                        <a:pt x="176" y="844"/>
                      </a:lnTo>
                      <a:lnTo>
                        <a:pt x="176" y="840"/>
                      </a:lnTo>
                      <a:lnTo>
                        <a:pt x="178" y="840"/>
                      </a:lnTo>
                      <a:lnTo>
                        <a:pt x="181" y="840"/>
                      </a:lnTo>
                      <a:lnTo>
                        <a:pt x="183" y="840"/>
                      </a:lnTo>
                      <a:lnTo>
                        <a:pt x="183" y="837"/>
                      </a:lnTo>
                      <a:lnTo>
                        <a:pt x="181" y="837"/>
                      </a:lnTo>
                      <a:lnTo>
                        <a:pt x="178" y="835"/>
                      </a:lnTo>
                      <a:lnTo>
                        <a:pt x="176" y="833"/>
                      </a:lnTo>
                      <a:lnTo>
                        <a:pt x="170" y="842"/>
                      </a:lnTo>
                      <a:lnTo>
                        <a:pt x="167" y="842"/>
                      </a:lnTo>
                      <a:lnTo>
                        <a:pt x="167" y="837"/>
                      </a:lnTo>
                      <a:lnTo>
                        <a:pt x="165" y="837"/>
                      </a:lnTo>
                      <a:lnTo>
                        <a:pt x="167" y="835"/>
                      </a:lnTo>
                      <a:lnTo>
                        <a:pt x="165" y="835"/>
                      </a:lnTo>
                      <a:lnTo>
                        <a:pt x="165" y="833"/>
                      </a:lnTo>
                      <a:lnTo>
                        <a:pt x="163" y="831"/>
                      </a:lnTo>
                      <a:lnTo>
                        <a:pt x="158" y="833"/>
                      </a:lnTo>
                      <a:lnTo>
                        <a:pt x="156" y="831"/>
                      </a:lnTo>
                      <a:lnTo>
                        <a:pt x="158" y="826"/>
                      </a:lnTo>
                      <a:lnTo>
                        <a:pt x="158" y="824"/>
                      </a:lnTo>
                      <a:lnTo>
                        <a:pt x="156" y="826"/>
                      </a:lnTo>
                      <a:lnTo>
                        <a:pt x="152" y="824"/>
                      </a:lnTo>
                      <a:lnTo>
                        <a:pt x="152" y="822"/>
                      </a:lnTo>
                      <a:lnTo>
                        <a:pt x="149" y="822"/>
                      </a:lnTo>
                      <a:lnTo>
                        <a:pt x="147" y="826"/>
                      </a:lnTo>
                      <a:lnTo>
                        <a:pt x="143" y="826"/>
                      </a:lnTo>
                      <a:lnTo>
                        <a:pt x="143" y="824"/>
                      </a:lnTo>
                      <a:lnTo>
                        <a:pt x="145" y="824"/>
                      </a:lnTo>
                      <a:lnTo>
                        <a:pt x="143" y="820"/>
                      </a:lnTo>
                      <a:lnTo>
                        <a:pt x="138" y="820"/>
                      </a:lnTo>
                      <a:lnTo>
                        <a:pt x="136" y="820"/>
                      </a:lnTo>
                      <a:lnTo>
                        <a:pt x="138" y="817"/>
                      </a:lnTo>
                      <a:lnTo>
                        <a:pt x="136" y="817"/>
                      </a:lnTo>
                      <a:lnTo>
                        <a:pt x="134" y="817"/>
                      </a:lnTo>
                      <a:lnTo>
                        <a:pt x="138" y="813"/>
                      </a:lnTo>
                      <a:lnTo>
                        <a:pt x="136" y="809"/>
                      </a:lnTo>
                      <a:lnTo>
                        <a:pt x="134" y="811"/>
                      </a:lnTo>
                      <a:lnTo>
                        <a:pt x="129" y="811"/>
                      </a:lnTo>
                      <a:lnTo>
                        <a:pt x="121" y="815"/>
                      </a:lnTo>
                      <a:lnTo>
                        <a:pt x="118" y="813"/>
                      </a:lnTo>
                      <a:lnTo>
                        <a:pt x="112" y="800"/>
                      </a:lnTo>
                      <a:lnTo>
                        <a:pt x="109" y="791"/>
                      </a:lnTo>
                      <a:lnTo>
                        <a:pt x="112" y="789"/>
                      </a:lnTo>
                      <a:lnTo>
                        <a:pt x="107" y="789"/>
                      </a:lnTo>
                      <a:lnTo>
                        <a:pt x="105" y="766"/>
                      </a:lnTo>
                      <a:lnTo>
                        <a:pt x="105" y="771"/>
                      </a:lnTo>
                      <a:lnTo>
                        <a:pt x="105" y="764"/>
                      </a:lnTo>
                      <a:lnTo>
                        <a:pt x="107" y="764"/>
                      </a:lnTo>
                      <a:lnTo>
                        <a:pt x="105" y="764"/>
                      </a:lnTo>
                      <a:lnTo>
                        <a:pt x="105" y="766"/>
                      </a:lnTo>
                      <a:lnTo>
                        <a:pt x="96" y="733"/>
                      </a:lnTo>
                      <a:lnTo>
                        <a:pt x="92" y="729"/>
                      </a:lnTo>
                      <a:lnTo>
                        <a:pt x="96" y="731"/>
                      </a:lnTo>
                      <a:lnTo>
                        <a:pt x="98" y="740"/>
                      </a:lnTo>
                      <a:lnTo>
                        <a:pt x="98" y="738"/>
                      </a:lnTo>
                      <a:lnTo>
                        <a:pt x="96" y="738"/>
                      </a:lnTo>
                      <a:lnTo>
                        <a:pt x="96" y="731"/>
                      </a:lnTo>
                      <a:lnTo>
                        <a:pt x="94" y="729"/>
                      </a:lnTo>
                      <a:lnTo>
                        <a:pt x="92" y="713"/>
                      </a:lnTo>
                      <a:lnTo>
                        <a:pt x="89" y="689"/>
                      </a:lnTo>
                      <a:lnTo>
                        <a:pt x="85" y="682"/>
                      </a:lnTo>
                      <a:lnTo>
                        <a:pt x="80" y="655"/>
                      </a:lnTo>
                      <a:lnTo>
                        <a:pt x="80" y="658"/>
                      </a:lnTo>
                      <a:lnTo>
                        <a:pt x="85" y="658"/>
                      </a:lnTo>
                      <a:lnTo>
                        <a:pt x="80" y="658"/>
                      </a:lnTo>
                      <a:lnTo>
                        <a:pt x="83" y="655"/>
                      </a:lnTo>
                      <a:lnTo>
                        <a:pt x="80" y="653"/>
                      </a:lnTo>
                      <a:lnTo>
                        <a:pt x="76" y="644"/>
                      </a:lnTo>
                      <a:lnTo>
                        <a:pt x="72" y="644"/>
                      </a:lnTo>
                      <a:lnTo>
                        <a:pt x="69" y="640"/>
                      </a:lnTo>
                      <a:lnTo>
                        <a:pt x="69" y="642"/>
                      </a:lnTo>
                      <a:lnTo>
                        <a:pt x="67" y="638"/>
                      </a:lnTo>
                      <a:lnTo>
                        <a:pt x="65" y="633"/>
                      </a:lnTo>
                      <a:lnTo>
                        <a:pt x="67" y="633"/>
                      </a:lnTo>
                      <a:lnTo>
                        <a:pt x="65" y="631"/>
                      </a:lnTo>
                      <a:lnTo>
                        <a:pt x="65" y="633"/>
                      </a:lnTo>
                      <a:lnTo>
                        <a:pt x="65" y="624"/>
                      </a:lnTo>
                      <a:lnTo>
                        <a:pt x="63" y="622"/>
                      </a:lnTo>
                      <a:lnTo>
                        <a:pt x="63" y="620"/>
                      </a:lnTo>
                      <a:lnTo>
                        <a:pt x="60" y="611"/>
                      </a:lnTo>
                      <a:lnTo>
                        <a:pt x="56" y="604"/>
                      </a:lnTo>
                      <a:lnTo>
                        <a:pt x="51" y="591"/>
                      </a:lnTo>
                      <a:lnTo>
                        <a:pt x="49" y="578"/>
                      </a:lnTo>
                      <a:lnTo>
                        <a:pt x="47" y="575"/>
                      </a:lnTo>
                      <a:lnTo>
                        <a:pt x="47" y="569"/>
                      </a:lnTo>
                      <a:lnTo>
                        <a:pt x="45" y="564"/>
                      </a:lnTo>
                      <a:lnTo>
                        <a:pt x="47" y="560"/>
                      </a:lnTo>
                      <a:lnTo>
                        <a:pt x="47" y="562"/>
                      </a:lnTo>
                      <a:lnTo>
                        <a:pt x="47" y="560"/>
                      </a:lnTo>
                      <a:lnTo>
                        <a:pt x="49" y="562"/>
                      </a:lnTo>
                      <a:lnTo>
                        <a:pt x="49" y="560"/>
                      </a:lnTo>
                      <a:lnTo>
                        <a:pt x="49" y="558"/>
                      </a:lnTo>
                      <a:lnTo>
                        <a:pt x="45" y="558"/>
                      </a:lnTo>
                      <a:lnTo>
                        <a:pt x="47" y="555"/>
                      </a:lnTo>
                      <a:lnTo>
                        <a:pt x="47" y="553"/>
                      </a:lnTo>
                      <a:lnTo>
                        <a:pt x="45" y="555"/>
                      </a:lnTo>
                      <a:lnTo>
                        <a:pt x="45" y="558"/>
                      </a:lnTo>
                      <a:lnTo>
                        <a:pt x="43" y="555"/>
                      </a:lnTo>
                      <a:lnTo>
                        <a:pt x="45" y="562"/>
                      </a:lnTo>
                      <a:lnTo>
                        <a:pt x="43" y="562"/>
                      </a:lnTo>
                      <a:lnTo>
                        <a:pt x="38" y="562"/>
                      </a:lnTo>
                      <a:lnTo>
                        <a:pt x="38" y="558"/>
                      </a:lnTo>
                      <a:lnTo>
                        <a:pt x="36" y="551"/>
                      </a:lnTo>
                      <a:lnTo>
                        <a:pt x="31" y="547"/>
                      </a:lnTo>
                      <a:lnTo>
                        <a:pt x="34" y="547"/>
                      </a:lnTo>
                      <a:lnTo>
                        <a:pt x="34" y="542"/>
                      </a:lnTo>
                      <a:lnTo>
                        <a:pt x="34" y="540"/>
                      </a:lnTo>
                      <a:lnTo>
                        <a:pt x="31" y="535"/>
                      </a:lnTo>
                      <a:lnTo>
                        <a:pt x="29" y="535"/>
                      </a:lnTo>
                      <a:lnTo>
                        <a:pt x="31" y="535"/>
                      </a:lnTo>
                      <a:lnTo>
                        <a:pt x="29" y="531"/>
                      </a:lnTo>
                      <a:lnTo>
                        <a:pt x="27" y="529"/>
                      </a:lnTo>
                      <a:lnTo>
                        <a:pt x="27" y="531"/>
                      </a:lnTo>
                      <a:lnTo>
                        <a:pt x="23" y="531"/>
                      </a:lnTo>
                      <a:lnTo>
                        <a:pt x="23" y="533"/>
                      </a:lnTo>
                      <a:lnTo>
                        <a:pt x="20" y="533"/>
                      </a:lnTo>
                      <a:lnTo>
                        <a:pt x="20" y="531"/>
                      </a:lnTo>
                      <a:lnTo>
                        <a:pt x="20" y="529"/>
                      </a:lnTo>
                      <a:lnTo>
                        <a:pt x="16" y="529"/>
                      </a:lnTo>
                      <a:lnTo>
                        <a:pt x="18" y="527"/>
                      </a:lnTo>
                      <a:lnTo>
                        <a:pt x="16" y="529"/>
                      </a:lnTo>
                      <a:lnTo>
                        <a:pt x="16" y="527"/>
                      </a:lnTo>
                      <a:lnTo>
                        <a:pt x="14" y="524"/>
                      </a:lnTo>
                      <a:lnTo>
                        <a:pt x="11" y="527"/>
                      </a:lnTo>
                      <a:lnTo>
                        <a:pt x="11" y="524"/>
                      </a:lnTo>
                      <a:lnTo>
                        <a:pt x="9" y="524"/>
                      </a:lnTo>
                      <a:lnTo>
                        <a:pt x="9" y="522"/>
                      </a:lnTo>
                      <a:lnTo>
                        <a:pt x="7" y="522"/>
                      </a:lnTo>
                      <a:lnTo>
                        <a:pt x="9" y="520"/>
                      </a:lnTo>
                      <a:lnTo>
                        <a:pt x="9" y="522"/>
                      </a:lnTo>
                      <a:lnTo>
                        <a:pt x="11" y="522"/>
                      </a:lnTo>
                      <a:lnTo>
                        <a:pt x="11" y="518"/>
                      </a:lnTo>
                      <a:lnTo>
                        <a:pt x="11" y="515"/>
                      </a:lnTo>
                      <a:lnTo>
                        <a:pt x="9" y="515"/>
                      </a:lnTo>
                      <a:lnTo>
                        <a:pt x="11" y="515"/>
                      </a:lnTo>
                      <a:lnTo>
                        <a:pt x="9" y="515"/>
                      </a:lnTo>
                      <a:lnTo>
                        <a:pt x="7" y="511"/>
                      </a:lnTo>
                      <a:lnTo>
                        <a:pt x="7" y="509"/>
                      </a:lnTo>
                      <a:lnTo>
                        <a:pt x="9" y="507"/>
                      </a:lnTo>
                      <a:lnTo>
                        <a:pt x="14" y="504"/>
                      </a:lnTo>
                      <a:lnTo>
                        <a:pt x="18" y="507"/>
                      </a:lnTo>
                      <a:lnTo>
                        <a:pt x="18" y="502"/>
                      </a:lnTo>
                      <a:lnTo>
                        <a:pt x="20" y="500"/>
                      </a:lnTo>
                      <a:lnTo>
                        <a:pt x="23" y="502"/>
                      </a:lnTo>
                      <a:lnTo>
                        <a:pt x="23" y="504"/>
                      </a:lnTo>
                      <a:lnTo>
                        <a:pt x="25" y="504"/>
                      </a:lnTo>
                      <a:lnTo>
                        <a:pt x="25" y="502"/>
                      </a:lnTo>
                      <a:lnTo>
                        <a:pt x="27" y="502"/>
                      </a:lnTo>
                      <a:lnTo>
                        <a:pt x="29" y="500"/>
                      </a:lnTo>
                      <a:lnTo>
                        <a:pt x="31" y="500"/>
                      </a:lnTo>
                      <a:lnTo>
                        <a:pt x="31" y="498"/>
                      </a:lnTo>
                      <a:lnTo>
                        <a:pt x="34" y="498"/>
                      </a:lnTo>
                      <a:lnTo>
                        <a:pt x="31" y="495"/>
                      </a:lnTo>
                      <a:lnTo>
                        <a:pt x="36" y="489"/>
                      </a:lnTo>
                      <a:lnTo>
                        <a:pt x="34" y="480"/>
                      </a:lnTo>
                      <a:lnTo>
                        <a:pt x="36" y="475"/>
                      </a:lnTo>
                      <a:lnTo>
                        <a:pt x="36" y="473"/>
                      </a:lnTo>
                      <a:lnTo>
                        <a:pt x="36" y="471"/>
                      </a:lnTo>
                      <a:lnTo>
                        <a:pt x="40" y="467"/>
                      </a:lnTo>
                      <a:lnTo>
                        <a:pt x="38" y="462"/>
                      </a:lnTo>
                      <a:lnTo>
                        <a:pt x="31" y="460"/>
                      </a:lnTo>
                      <a:lnTo>
                        <a:pt x="29" y="458"/>
                      </a:lnTo>
                      <a:lnTo>
                        <a:pt x="31" y="458"/>
                      </a:lnTo>
                      <a:lnTo>
                        <a:pt x="34" y="453"/>
                      </a:lnTo>
                      <a:lnTo>
                        <a:pt x="40" y="453"/>
                      </a:lnTo>
                      <a:lnTo>
                        <a:pt x="43" y="451"/>
                      </a:lnTo>
                      <a:lnTo>
                        <a:pt x="40" y="447"/>
                      </a:lnTo>
                      <a:lnTo>
                        <a:pt x="40" y="442"/>
                      </a:lnTo>
                      <a:lnTo>
                        <a:pt x="34" y="438"/>
                      </a:lnTo>
                      <a:lnTo>
                        <a:pt x="34" y="433"/>
                      </a:lnTo>
                      <a:lnTo>
                        <a:pt x="34" y="431"/>
                      </a:lnTo>
                      <a:lnTo>
                        <a:pt x="29" y="424"/>
                      </a:lnTo>
                      <a:lnTo>
                        <a:pt x="34" y="418"/>
                      </a:lnTo>
                      <a:lnTo>
                        <a:pt x="31" y="413"/>
                      </a:lnTo>
                      <a:lnTo>
                        <a:pt x="29" y="413"/>
                      </a:lnTo>
                      <a:lnTo>
                        <a:pt x="31" y="407"/>
                      </a:lnTo>
                      <a:lnTo>
                        <a:pt x="31" y="404"/>
                      </a:lnTo>
                      <a:lnTo>
                        <a:pt x="29" y="404"/>
                      </a:lnTo>
                      <a:lnTo>
                        <a:pt x="29" y="400"/>
                      </a:lnTo>
                      <a:lnTo>
                        <a:pt x="29" y="398"/>
                      </a:lnTo>
                      <a:lnTo>
                        <a:pt x="27" y="398"/>
                      </a:lnTo>
                      <a:lnTo>
                        <a:pt x="25" y="400"/>
                      </a:lnTo>
                      <a:lnTo>
                        <a:pt x="27" y="400"/>
                      </a:lnTo>
                      <a:lnTo>
                        <a:pt x="25" y="400"/>
                      </a:lnTo>
                      <a:lnTo>
                        <a:pt x="23" y="398"/>
                      </a:lnTo>
                      <a:lnTo>
                        <a:pt x="20" y="396"/>
                      </a:lnTo>
                      <a:lnTo>
                        <a:pt x="18" y="398"/>
                      </a:lnTo>
                      <a:lnTo>
                        <a:pt x="18" y="400"/>
                      </a:lnTo>
                      <a:lnTo>
                        <a:pt x="16" y="400"/>
                      </a:lnTo>
                      <a:lnTo>
                        <a:pt x="11" y="400"/>
                      </a:lnTo>
                      <a:lnTo>
                        <a:pt x="7" y="398"/>
                      </a:lnTo>
                      <a:lnTo>
                        <a:pt x="14" y="398"/>
                      </a:lnTo>
                      <a:lnTo>
                        <a:pt x="14" y="393"/>
                      </a:lnTo>
                      <a:lnTo>
                        <a:pt x="11" y="391"/>
                      </a:lnTo>
                      <a:lnTo>
                        <a:pt x="16" y="389"/>
                      </a:lnTo>
                      <a:lnTo>
                        <a:pt x="18" y="387"/>
                      </a:lnTo>
                      <a:lnTo>
                        <a:pt x="23" y="387"/>
                      </a:lnTo>
                      <a:lnTo>
                        <a:pt x="27" y="382"/>
                      </a:lnTo>
                      <a:lnTo>
                        <a:pt x="27" y="387"/>
                      </a:lnTo>
                      <a:lnTo>
                        <a:pt x="29" y="389"/>
                      </a:lnTo>
                      <a:lnTo>
                        <a:pt x="34" y="387"/>
                      </a:lnTo>
                      <a:lnTo>
                        <a:pt x="36" y="389"/>
                      </a:lnTo>
                      <a:lnTo>
                        <a:pt x="40" y="387"/>
                      </a:lnTo>
                      <a:lnTo>
                        <a:pt x="40" y="384"/>
                      </a:lnTo>
                      <a:lnTo>
                        <a:pt x="43" y="384"/>
                      </a:lnTo>
                      <a:lnTo>
                        <a:pt x="45" y="382"/>
                      </a:lnTo>
                      <a:lnTo>
                        <a:pt x="47" y="380"/>
                      </a:lnTo>
                      <a:lnTo>
                        <a:pt x="45" y="378"/>
                      </a:lnTo>
                      <a:lnTo>
                        <a:pt x="49" y="373"/>
                      </a:lnTo>
                      <a:lnTo>
                        <a:pt x="43" y="371"/>
                      </a:lnTo>
                      <a:lnTo>
                        <a:pt x="45" y="369"/>
                      </a:lnTo>
                      <a:lnTo>
                        <a:pt x="47" y="367"/>
                      </a:lnTo>
                      <a:lnTo>
                        <a:pt x="49" y="371"/>
                      </a:lnTo>
                      <a:lnTo>
                        <a:pt x="51" y="371"/>
                      </a:lnTo>
                      <a:lnTo>
                        <a:pt x="49" y="364"/>
                      </a:lnTo>
                      <a:lnTo>
                        <a:pt x="56" y="358"/>
                      </a:lnTo>
                      <a:lnTo>
                        <a:pt x="60" y="344"/>
                      </a:lnTo>
                      <a:lnTo>
                        <a:pt x="56" y="342"/>
                      </a:lnTo>
                      <a:lnTo>
                        <a:pt x="49" y="347"/>
                      </a:lnTo>
                      <a:lnTo>
                        <a:pt x="47" y="347"/>
                      </a:lnTo>
                      <a:lnTo>
                        <a:pt x="47" y="344"/>
                      </a:lnTo>
                      <a:lnTo>
                        <a:pt x="47" y="340"/>
                      </a:lnTo>
                      <a:lnTo>
                        <a:pt x="49" y="340"/>
                      </a:lnTo>
                      <a:lnTo>
                        <a:pt x="49" y="338"/>
                      </a:lnTo>
                      <a:lnTo>
                        <a:pt x="54" y="338"/>
                      </a:lnTo>
                      <a:lnTo>
                        <a:pt x="56" y="336"/>
                      </a:lnTo>
                      <a:lnTo>
                        <a:pt x="60" y="336"/>
                      </a:lnTo>
                      <a:lnTo>
                        <a:pt x="63" y="338"/>
                      </a:lnTo>
                      <a:lnTo>
                        <a:pt x="65" y="336"/>
                      </a:lnTo>
                      <a:lnTo>
                        <a:pt x="63" y="331"/>
                      </a:lnTo>
                      <a:lnTo>
                        <a:pt x="65" y="329"/>
                      </a:lnTo>
                      <a:lnTo>
                        <a:pt x="65" y="324"/>
                      </a:lnTo>
                      <a:lnTo>
                        <a:pt x="67" y="324"/>
                      </a:lnTo>
                      <a:lnTo>
                        <a:pt x="65" y="318"/>
                      </a:lnTo>
                      <a:lnTo>
                        <a:pt x="63" y="316"/>
                      </a:lnTo>
                      <a:lnTo>
                        <a:pt x="60" y="318"/>
                      </a:lnTo>
                      <a:lnTo>
                        <a:pt x="60" y="316"/>
                      </a:lnTo>
                      <a:lnTo>
                        <a:pt x="54" y="313"/>
                      </a:lnTo>
                      <a:lnTo>
                        <a:pt x="54" y="311"/>
                      </a:lnTo>
                      <a:lnTo>
                        <a:pt x="49" y="311"/>
                      </a:lnTo>
                      <a:lnTo>
                        <a:pt x="49" y="309"/>
                      </a:lnTo>
                      <a:lnTo>
                        <a:pt x="47" y="309"/>
                      </a:lnTo>
                      <a:lnTo>
                        <a:pt x="45" y="311"/>
                      </a:lnTo>
                      <a:lnTo>
                        <a:pt x="45" y="309"/>
                      </a:lnTo>
                      <a:lnTo>
                        <a:pt x="45" y="311"/>
                      </a:lnTo>
                      <a:lnTo>
                        <a:pt x="43" y="313"/>
                      </a:lnTo>
                      <a:lnTo>
                        <a:pt x="40" y="311"/>
                      </a:lnTo>
                      <a:lnTo>
                        <a:pt x="43" y="309"/>
                      </a:lnTo>
                      <a:lnTo>
                        <a:pt x="43" y="307"/>
                      </a:lnTo>
                      <a:lnTo>
                        <a:pt x="40" y="307"/>
                      </a:lnTo>
                      <a:lnTo>
                        <a:pt x="43" y="304"/>
                      </a:lnTo>
                      <a:lnTo>
                        <a:pt x="40" y="304"/>
                      </a:lnTo>
                      <a:lnTo>
                        <a:pt x="40" y="302"/>
                      </a:lnTo>
                      <a:lnTo>
                        <a:pt x="40" y="300"/>
                      </a:lnTo>
                      <a:lnTo>
                        <a:pt x="40" y="298"/>
                      </a:lnTo>
                      <a:lnTo>
                        <a:pt x="40" y="296"/>
                      </a:lnTo>
                      <a:lnTo>
                        <a:pt x="43" y="296"/>
                      </a:lnTo>
                      <a:lnTo>
                        <a:pt x="45" y="298"/>
                      </a:lnTo>
                      <a:lnTo>
                        <a:pt x="45" y="300"/>
                      </a:lnTo>
                      <a:lnTo>
                        <a:pt x="45" y="298"/>
                      </a:lnTo>
                      <a:lnTo>
                        <a:pt x="47" y="296"/>
                      </a:lnTo>
                      <a:lnTo>
                        <a:pt x="45" y="293"/>
                      </a:lnTo>
                      <a:lnTo>
                        <a:pt x="43" y="293"/>
                      </a:lnTo>
                      <a:lnTo>
                        <a:pt x="43" y="287"/>
                      </a:lnTo>
                      <a:lnTo>
                        <a:pt x="36" y="285"/>
                      </a:lnTo>
                      <a:lnTo>
                        <a:pt x="36" y="280"/>
                      </a:lnTo>
                      <a:lnTo>
                        <a:pt x="34" y="280"/>
                      </a:lnTo>
                      <a:lnTo>
                        <a:pt x="34" y="282"/>
                      </a:lnTo>
                      <a:lnTo>
                        <a:pt x="31" y="282"/>
                      </a:lnTo>
                      <a:lnTo>
                        <a:pt x="29" y="280"/>
                      </a:lnTo>
                      <a:lnTo>
                        <a:pt x="34" y="280"/>
                      </a:lnTo>
                      <a:lnTo>
                        <a:pt x="31" y="276"/>
                      </a:lnTo>
                      <a:lnTo>
                        <a:pt x="34" y="273"/>
                      </a:lnTo>
                      <a:lnTo>
                        <a:pt x="36" y="276"/>
                      </a:lnTo>
                      <a:lnTo>
                        <a:pt x="38" y="276"/>
                      </a:lnTo>
                      <a:lnTo>
                        <a:pt x="38" y="280"/>
                      </a:lnTo>
                      <a:lnTo>
                        <a:pt x="40" y="278"/>
                      </a:lnTo>
                      <a:lnTo>
                        <a:pt x="40" y="273"/>
                      </a:lnTo>
                      <a:lnTo>
                        <a:pt x="40" y="271"/>
                      </a:lnTo>
                      <a:lnTo>
                        <a:pt x="43" y="273"/>
                      </a:lnTo>
                      <a:lnTo>
                        <a:pt x="45" y="271"/>
                      </a:lnTo>
                      <a:lnTo>
                        <a:pt x="45" y="273"/>
                      </a:lnTo>
                      <a:lnTo>
                        <a:pt x="49" y="276"/>
                      </a:lnTo>
                      <a:lnTo>
                        <a:pt x="51" y="269"/>
                      </a:lnTo>
                      <a:lnTo>
                        <a:pt x="54" y="269"/>
                      </a:lnTo>
                      <a:lnTo>
                        <a:pt x="56" y="267"/>
                      </a:lnTo>
                      <a:lnTo>
                        <a:pt x="60" y="265"/>
                      </a:lnTo>
                      <a:lnTo>
                        <a:pt x="60" y="260"/>
                      </a:lnTo>
                      <a:lnTo>
                        <a:pt x="63" y="258"/>
                      </a:lnTo>
                      <a:lnTo>
                        <a:pt x="65" y="262"/>
                      </a:lnTo>
                      <a:lnTo>
                        <a:pt x="72" y="260"/>
                      </a:lnTo>
                      <a:lnTo>
                        <a:pt x="72" y="267"/>
                      </a:lnTo>
                      <a:lnTo>
                        <a:pt x="74" y="267"/>
                      </a:lnTo>
                      <a:lnTo>
                        <a:pt x="76" y="269"/>
                      </a:lnTo>
                      <a:lnTo>
                        <a:pt x="74" y="271"/>
                      </a:lnTo>
                      <a:lnTo>
                        <a:pt x="76" y="273"/>
                      </a:lnTo>
                      <a:lnTo>
                        <a:pt x="83" y="269"/>
                      </a:lnTo>
                      <a:lnTo>
                        <a:pt x="85" y="269"/>
                      </a:lnTo>
                      <a:lnTo>
                        <a:pt x="85" y="265"/>
                      </a:lnTo>
                      <a:lnTo>
                        <a:pt x="92" y="265"/>
                      </a:lnTo>
                      <a:lnTo>
                        <a:pt x="92" y="262"/>
                      </a:lnTo>
                      <a:lnTo>
                        <a:pt x="87" y="260"/>
                      </a:lnTo>
                      <a:lnTo>
                        <a:pt x="89" y="256"/>
                      </a:lnTo>
                      <a:lnTo>
                        <a:pt x="94" y="256"/>
                      </a:lnTo>
                      <a:lnTo>
                        <a:pt x="92" y="253"/>
                      </a:lnTo>
                      <a:lnTo>
                        <a:pt x="94" y="253"/>
                      </a:lnTo>
                      <a:lnTo>
                        <a:pt x="94" y="249"/>
                      </a:lnTo>
                      <a:lnTo>
                        <a:pt x="98" y="249"/>
                      </a:lnTo>
                      <a:lnTo>
                        <a:pt x="105" y="245"/>
                      </a:lnTo>
                      <a:lnTo>
                        <a:pt x="107" y="245"/>
                      </a:lnTo>
                      <a:lnTo>
                        <a:pt x="116" y="242"/>
                      </a:lnTo>
                      <a:lnTo>
                        <a:pt x="116" y="240"/>
                      </a:lnTo>
                      <a:lnTo>
                        <a:pt x="125" y="242"/>
                      </a:lnTo>
                      <a:lnTo>
                        <a:pt x="125" y="240"/>
                      </a:lnTo>
                      <a:lnTo>
                        <a:pt x="123" y="229"/>
                      </a:lnTo>
                      <a:lnTo>
                        <a:pt x="127" y="227"/>
                      </a:lnTo>
                      <a:lnTo>
                        <a:pt x="132" y="227"/>
                      </a:lnTo>
                      <a:lnTo>
                        <a:pt x="132" y="222"/>
                      </a:lnTo>
                      <a:lnTo>
                        <a:pt x="129" y="222"/>
                      </a:lnTo>
                      <a:lnTo>
                        <a:pt x="125" y="220"/>
                      </a:lnTo>
                      <a:lnTo>
                        <a:pt x="127" y="218"/>
                      </a:lnTo>
                      <a:lnTo>
                        <a:pt x="129" y="218"/>
                      </a:lnTo>
                      <a:lnTo>
                        <a:pt x="132" y="218"/>
                      </a:lnTo>
                      <a:lnTo>
                        <a:pt x="134" y="218"/>
                      </a:lnTo>
                      <a:lnTo>
                        <a:pt x="136" y="216"/>
                      </a:lnTo>
                      <a:lnTo>
                        <a:pt x="141" y="218"/>
                      </a:lnTo>
                      <a:lnTo>
                        <a:pt x="141" y="220"/>
                      </a:lnTo>
                      <a:lnTo>
                        <a:pt x="143" y="218"/>
                      </a:lnTo>
                      <a:lnTo>
                        <a:pt x="149" y="216"/>
                      </a:lnTo>
                      <a:lnTo>
                        <a:pt x="149" y="220"/>
                      </a:lnTo>
                      <a:lnTo>
                        <a:pt x="154" y="222"/>
                      </a:lnTo>
                      <a:lnTo>
                        <a:pt x="156" y="225"/>
                      </a:lnTo>
                      <a:lnTo>
                        <a:pt x="156" y="227"/>
                      </a:lnTo>
                      <a:lnTo>
                        <a:pt x="161" y="227"/>
                      </a:lnTo>
                      <a:lnTo>
                        <a:pt x="163" y="227"/>
                      </a:lnTo>
                      <a:lnTo>
                        <a:pt x="163" y="231"/>
                      </a:lnTo>
                      <a:lnTo>
                        <a:pt x="167" y="231"/>
                      </a:lnTo>
                      <a:lnTo>
                        <a:pt x="170" y="231"/>
                      </a:lnTo>
                      <a:lnTo>
                        <a:pt x="172" y="227"/>
                      </a:lnTo>
                      <a:lnTo>
                        <a:pt x="174" y="229"/>
                      </a:lnTo>
                      <a:lnTo>
                        <a:pt x="176" y="227"/>
                      </a:lnTo>
                      <a:lnTo>
                        <a:pt x="178" y="222"/>
                      </a:lnTo>
                      <a:lnTo>
                        <a:pt x="176" y="222"/>
                      </a:lnTo>
                      <a:lnTo>
                        <a:pt x="178" y="216"/>
                      </a:lnTo>
                      <a:lnTo>
                        <a:pt x="185" y="216"/>
                      </a:lnTo>
                      <a:lnTo>
                        <a:pt x="192" y="211"/>
                      </a:lnTo>
                      <a:lnTo>
                        <a:pt x="198" y="213"/>
                      </a:lnTo>
                      <a:lnTo>
                        <a:pt x="201" y="211"/>
                      </a:lnTo>
                      <a:lnTo>
                        <a:pt x="203" y="211"/>
                      </a:lnTo>
                      <a:lnTo>
                        <a:pt x="207" y="213"/>
                      </a:lnTo>
                      <a:lnTo>
                        <a:pt x="207" y="216"/>
                      </a:lnTo>
                      <a:lnTo>
                        <a:pt x="210" y="216"/>
                      </a:lnTo>
                      <a:lnTo>
                        <a:pt x="212" y="213"/>
                      </a:lnTo>
                      <a:lnTo>
                        <a:pt x="219" y="213"/>
                      </a:lnTo>
                      <a:lnTo>
                        <a:pt x="219" y="207"/>
                      </a:lnTo>
                      <a:lnTo>
                        <a:pt x="223" y="209"/>
                      </a:lnTo>
                      <a:lnTo>
                        <a:pt x="223" y="213"/>
                      </a:lnTo>
                      <a:lnTo>
                        <a:pt x="227" y="213"/>
                      </a:lnTo>
                      <a:lnTo>
                        <a:pt x="227" y="216"/>
                      </a:lnTo>
                      <a:lnTo>
                        <a:pt x="232" y="213"/>
                      </a:lnTo>
                      <a:lnTo>
                        <a:pt x="232" y="211"/>
                      </a:lnTo>
                      <a:lnTo>
                        <a:pt x="232" y="202"/>
                      </a:lnTo>
                      <a:lnTo>
                        <a:pt x="230" y="205"/>
                      </a:lnTo>
                      <a:lnTo>
                        <a:pt x="227" y="202"/>
                      </a:lnTo>
                      <a:lnTo>
                        <a:pt x="232" y="200"/>
                      </a:lnTo>
                      <a:lnTo>
                        <a:pt x="234" y="200"/>
                      </a:lnTo>
                      <a:lnTo>
                        <a:pt x="234" y="196"/>
                      </a:lnTo>
                      <a:lnTo>
                        <a:pt x="232" y="191"/>
                      </a:lnTo>
                      <a:lnTo>
                        <a:pt x="230" y="193"/>
                      </a:lnTo>
                      <a:lnTo>
                        <a:pt x="230" y="189"/>
                      </a:lnTo>
                      <a:lnTo>
                        <a:pt x="225" y="185"/>
                      </a:lnTo>
                      <a:lnTo>
                        <a:pt x="227" y="182"/>
                      </a:lnTo>
                      <a:lnTo>
                        <a:pt x="232" y="178"/>
                      </a:lnTo>
                      <a:lnTo>
                        <a:pt x="230" y="171"/>
                      </a:lnTo>
                      <a:lnTo>
                        <a:pt x="230" y="169"/>
                      </a:lnTo>
                      <a:lnTo>
                        <a:pt x="227" y="169"/>
                      </a:lnTo>
                      <a:lnTo>
                        <a:pt x="225" y="167"/>
                      </a:lnTo>
                      <a:lnTo>
                        <a:pt x="223" y="165"/>
                      </a:lnTo>
                      <a:lnTo>
                        <a:pt x="225" y="162"/>
                      </a:lnTo>
                      <a:lnTo>
                        <a:pt x="223" y="160"/>
                      </a:lnTo>
                      <a:lnTo>
                        <a:pt x="221" y="158"/>
                      </a:lnTo>
                      <a:lnTo>
                        <a:pt x="219" y="153"/>
                      </a:lnTo>
                      <a:lnTo>
                        <a:pt x="225" y="153"/>
                      </a:lnTo>
                      <a:lnTo>
                        <a:pt x="223" y="149"/>
                      </a:lnTo>
                      <a:lnTo>
                        <a:pt x="227" y="140"/>
                      </a:lnTo>
                      <a:lnTo>
                        <a:pt x="234" y="142"/>
                      </a:lnTo>
                      <a:lnTo>
                        <a:pt x="234" y="149"/>
                      </a:lnTo>
                      <a:lnTo>
                        <a:pt x="239" y="151"/>
                      </a:lnTo>
                      <a:lnTo>
                        <a:pt x="241" y="149"/>
                      </a:lnTo>
                      <a:lnTo>
                        <a:pt x="248" y="151"/>
                      </a:lnTo>
                      <a:lnTo>
                        <a:pt x="248" y="153"/>
                      </a:lnTo>
                      <a:lnTo>
                        <a:pt x="252" y="156"/>
                      </a:lnTo>
                      <a:lnTo>
                        <a:pt x="254" y="149"/>
                      </a:lnTo>
                      <a:lnTo>
                        <a:pt x="259" y="151"/>
                      </a:lnTo>
                      <a:lnTo>
                        <a:pt x="259" y="153"/>
                      </a:lnTo>
                      <a:lnTo>
                        <a:pt x="263" y="151"/>
                      </a:lnTo>
                      <a:lnTo>
                        <a:pt x="261" y="149"/>
                      </a:lnTo>
                      <a:lnTo>
                        <a:pt x="263" y="149"/>
                      </a:lnTo>
                      <a:lnTo>
                        <a:pt x="265" y="151"/>
                      </a:lnTo>
                      <a:lnTo>
                        <a:pt x="263" y="158"/>
                      </a:lnTo>
                      <a:lnTo>
                        <a:pt x="270" y="162"/>
                      </a:lnTo>
                      <a:lnTo>
                        <a:pt x="279" y="160"/>
                      </a:lnTo>
                      <a:lnTo>
                        <a:pt x="281" y="158"/>
                      </a:lnTo>
                      <a:lnTo>
                        <a:pt x="288" y="158"/>
                      </a:lnTo>
                      <a:lnTo>
                        <a:pt x="290" y="162"/>
                      </a:lnTo>
                      <a:lnTo>
                        <a:pt x="292" y="158"/>
                      </a:lnTo>
                      <a:lnTo>
                        <a:pt x="297" y="156"/>
                      </a:lnTo>
                      <a:lnTo>
                        <a:pt x="303" y="160"/>
                      </a:lnTo>
                      <a:lnTo>
                        <a:pt x="303" y="167"/>
                      </a:lnTo>
                      <a:lnTo>
                        <a:pt x="305" y="167"/>
                      </a:lnTo>
                      <a:lnTo>
                        <a:pt x="305" y="165"/>
                      </a:lnTo>
                      <a:lnTo>
                        <a:pt x="303" y="158"/>
                      </a:lnTo>
                      <a:lnTo>
                        <a:pt x="312" y="156"/>
                      </a:lnTo>
                      <a:lnTo>
                        <a:pt x="314" y="156"/>
                      </a:lnTo>
                      <a:lnTo>
                        <a:pt x="314" y="158"/>
                      </a:lnTo>
                      <a:lnTo>
                        <a:pt x="319" y="158"/>
                      </a:lnTo>
                      <a:lnTo>
                        <a:pt x="319" y="162"/>
                      </a:lnTo>
                      <a:lnTo>
                        <a:pt x="325" y="162"/>
                      </a:lnTo>
                      <a:lnTo>
                        <a:pt x="323" y="160"/>
                      </a:lnTo>
                      <a:lnTo>
                        <a:pt x="328" y="158"/>
                      </a:lnTo>
                      <a:lnTo>
                        <a:pt x="330" y="165"/>
                      </a:lnTo>
                      <a:lnTo>
                        <a:pt x="334" y="165"/>
                      </a:lnTo>
                      <a:lnTo>
                        <a:pt x="334" y="160"/>
                      </a:lnTo>
                      <a:lnTo>
                        <a:pt x="339" y="158"/>
                      </a:lnTo>
                      <a:lnTo>
                        <a:pt x="337" y="156"/>
                      </a:lnTo>
                      <a:lnTo>
                        <a:pt x="332" y="156"/>
                      </a:lnTo>
                      <a:lnTo>
                        <a:pt x="332" y="147"/>
                      </a:lnTo>
                      <a:lnTo>
                        <a:pt x="328" y="147"/>
                      </a:lnTo>
                      <a:lnTo>
                        <a:pt x="328" y="142"/>
                      </a:lnTo>
                      <a:lnTo>
                        <a:pt x="330" y="140"/>
                      </a:lnTo>
                      <a:lnTo>
                        <a:pt x="332" y="138"/>
                      </a:lnTo>
                      <a:lnTo>
                        <a:pt x="328" y="138"/>
                      </a:lnTo>
                      <a:lnTo>
                        <a:pt x="328" y="136"/>
                      </a:lnTo>
                      <a:lnTo>
                        <a:pt x="332" y="133"/>
                      </a:lnTo>
                      <a:lnTo>
                        <a:pt x="330" y="131"/>
                      </a:lnTo>
                      <a:lnTo>
                        <a:pt x="328" y="131"/>
                      </a:lnTo>
                      <a:lnTo>
                        <a:pt x="328" y="125"/>
                      </a:lnTo>
                      <a:lnTo>
                        <a:pt x="339" y="122"/>
                      </a:lnTo>
                      <a:lnTo>
                        <a:pt x="341" y="116"/>
                      </a:lnTo>
                      <a:lnTo>
                        <a:pt x="343" y="118"/>
                      </a:lnTo>
                      <a:lnTo>
                        <a:pt x="343" y="116"/>
                      </a:lnTo>
                      <a:lnTo>
                        <a:pt x="350" y="114"/>
                      </a:lnTo>
                      <a:lnTo>
                        <a:pt x="348" y="107"/>
                      </a:lnTo>
                      <a:lnTo>
                        <a:pt x="354" y="107"/>
                      </a:lnTo>
                      <a:lnTo>
                        <a:pt x="354" y="100"/>
                      </a:lnTo>
                      <a:lnTo>
                        <a:pt x="361" y="100"/>
                      </a:lnTo>
                      <a:lnTo>
                        <a:pt x="361" y="109"/>
                      </a:lnTo>
                      <a:lnTo>
                        <a:pt x="363" y="107"/>
                      </a:lnTo>
                      <a:lnTo>
                        <a:pt x="368" y="98"/>
                      </a:lnTo>
                      <a:lnTo>
                        <a:pt x="370" y="100"/>
                      </a:lnTo>
                      <a:lnTo>
                        <a:pt x="370" y="105"/>
                      </a:lnTo>
                      <a:lnTo>
                        <a:pt x="372" y="107"/>
                      </a:lnTo>
                      <a:lnTo>
                        <a:pt x="374" y="111"/>
                      </a:lnTo>
                      <a:lnTo>
                        <a:pt x="379" y="111"/>
                      </a:lnTo>
                      <a:lnTo>
                        <a:pt x="379" y="109"/>
                      </a:lnTo>
                      <a:lnTo>
                        <a:pt x="379" y="107"/>
                      </a:lnTo>
                      <a:lnTo>
                        <a:pt x="379" y="105"/>
                      </a:lnTo>
                      <a:lnTo>
                        <a:pt x="383" y="102"/>
                      </a:lnTo>
                      <a:lnTo>
                        <a:pt x="381" y="102"/>
                      </a:lnTo>
                      <a:lnTo>
                        <a:pt x="381" y="98"/>
                      </a:lnTo>
                      <a:lnTo>
                        <a:pt x="386" y="98"/>
                      </a:lnTo>
                      <a:lnTo>
                        <a:pt x="388" y="96"/>
                      </a:lnTo>
                      <a:lnTo>
                        <a:pt x="392" y="91"/>
                      </a:lnTo>
                      <a:lnTo>
                        <a:pt x="388" y="87"/>
                      </a:lnTo>
                      <a:lnTo>
                        <a:pt x="386" y="87"/>
                      </a:lnTo>
                      <a:lnTo>
                        <a:pt x="386" y="80"/>
                      </a:lnTo>
                      <a:lnTo>
                        <a:pt x="388" y="80"/>
                      </a:lnTo>
                      <a:lnTo>
                        <a:pt x="390" y="85"/>
                      </a:lnTo>
                      <a:lnTo>
                        <a:pt x="395" y="85"/>
                      </a:lnTo>
                      <a:lnTo>
                        <a:pt x="395" y="82"/>
                      </a:lnTo>
                      <a:lnTo>
                        <a:pt x="399" y="82"/>
                      </a:lnTo>
                      <a:lnTo>
                        <a:pt x="401" y="80"/>
                      </a:lnTo>
                      <a:lnTo>
                        <a:pt x="406" y="80"/>
                      </a:lnTo>
                      <a:lnTo>
                        <a:pt x="408" y="78"/>
                      </a:lnTo>
                      <a:lnTo>
                        <a:pt x="410" y="78"/>
                      </a:lnTo>
                      <a:lnTo>
                        <a:pt x="410" y="60"/>
                      </a:lnTo>
                      <a:lnTo>
                        <a:pt x="417" y="60"/>
                      </a:lnTo>
                      <a:lnTo>
                        <a:pt x="415" y="56"/>
                      </a:lnTo>
                      <a:lnTo>
                        <a:pt x="417" y="51"/>
                      </a:lnTo>
                      <a:lnTo>
                        <a:pt x="415" y="51"/>
                      </a:lnTo>
                      <a:lnTo>
                        <a:pt x="410" y="49"/>
                      </a:lnTo>
                      <a:lnTo>
                        <a:pt x="412" y="47"/>
                      </a:lnTo>
                      <a:lnTo>
                        <a:pt x="412" y="45"/>
                      </a:lnTo>
                      <a:lnTo>
                        <a:pt x="412" y="42"/>
                      </a:lnTo>
                      <a:lnTo>
                        <a:pt x="415" y="45"/>
                      </a:lnTo>
                      <a:lnTo>
                        <a:pt x="415" y="40"/>
                      </a:lnTo>
                      <a:lnTo>
                        <a:pt x="421" y="40"/>
                      </a:lnTo>
                      <a:lnTo>
                        <a:pt x="421" y="42"/>
                      </a:lnTo>
                      <a:lnTo>
                        <a:pt x="426" y="42"/>
                      </a:lnTo>
                      <a:lnTo>
                        <a:pt x="426" y="40"/>
                      </a:lnTo>
                      <a:lnTo>
                        <a:pt x="428" y="40"/>
                      </a:lnTo>
                      <a:lnTo>
                        <a:pt x="430" y="40"/>
                      </a:lnTo>
                      <a:lnTo>
                        <a:pt x="430" y="45"/>
                      </a:lnTo>
                      <a:lnTo>
                        <a:pt x="435" y="45"/>
                      </a:lnTo>
                      <a:lnTo>
                        <a:pt x="437" y="42"/>
                      </a:lnTo>
                      <a:lnTo>
                        <a:pt x="437" y="45"/>
                      </a:lnTo>
                      <a:lnTo>
                        <a:pt x="439" y="42"/>
                      </a:lnTo>
                      <a:lnTo>
                        <a:pt x="437" y="38"/>
                      </a:lnTo>
                      <a:lnTo>
                        <a:pt x="444" y="36"/>
                      </a:lnTo>
                      <a:lnTo>
                        <a:pt x="444" y="31"/>
                      </a:lnTo>
                      <a:lnTo>
                        <a:pt x="446" y="29"/>
                      </a:lnTo>
                      <a:lnTo>
                        <a:pt x="446" y="27"/>
                      </a:lnTo>
                      <a:lnTo>
                        <a:pt x="452" y="27"/>
                      </a:lnTo>
                      <a:lnTo>
                        <a:pt x="450" y="22"/>
                      </a:lnTo>
                      <a:lnTo>
                        <a:pt x="450" y="20"/>
                      </a:lnTo>
                      <a:lnTo>
                        <a:pt x="452" y="20"/>
                      </a:lnTo>
                      <a:lnTo>
                        <a:pt x="455" y="14"/>
                      </a:lnTo>
                      <a:lnTo>
                        <a:pt x="457" y="14"/>
                      </a:lnTo>
                      <a:lnTo>
                        <a:pt x="455" y="11"/>
                      </a:lnTo>
                      <a:lnTo>
                        <a:pt x="457" y="7"/>
                      </a:lnTo>
                      <a:lnTo>
                        <a:pt x="459" y="7"/>
                      </a:lnTo>
                      <a:lnTo>
                        <a:pt x="468" y="2"/>
                      </a:lnTo>
                      <a:lnTo>
                        <a:pt x="468" y="0"/>
                      </a:lnTo>
                      <a:lnTo>
                        <a:pt x="47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8" name="Freeform 818"/>
                <p:cNvSpPr>
                  <a:spLocks/>
                </p:cNvSpPr>
                <p:nvPr/>
              </p:nvSpPr>
              <p:spPr bwMode="auto">
                <a:xfrm>
                  <a:off x="2244" y="3496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09" name="Freeform 819"/>
                <p:cNvSpPr>
                  <a:spLocks/>
                </p:cNvSpPr>
                <p:nvPr/>
              </p:nvSpPr>
              <p:spPr bwMode="auto">
                <a:xfrm>
                  <a:off x="2242" y="349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0" name="Freeform 820"/>
                <p:cNvSpPr>
                  <a:spLocks/>
                </p:cNvSpPr>
                <p:nvPr/>
              </p:nvSpPr>
              <p:spPr bwMode="auto">
                <a:xfrm>
                  <a:off x="2244" y="349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1" name="Freeform 821"/>
                <p:cNvSpPr>
                  <a:spLocks/>
                </p:cNvSpPr>
                <p:nvPr/>
              </p:nvSpPr>
              <p:spPr bwMode="auto">
                <a:xfrm>
                  <a:off x="2240" y="348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2" name="Freeform 822"/>
                <p:cNvSpPr>
                  <a:spLocks/>
                </p:cNvSpPr>
                <p:nvPr/>
              </p:nvSpPr>
              <p:spPr bwMode="auto">
                <a:xfrm>
                  <a:off x="2188" y="339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3" name="Freeform 823"/>
                <p:cNvSpPr>
                  <a:spLocks/>
                </p:cNvSpPr>
                <p:nvPr/>
              </p:nvSpPr>
              <p:spPr bwMode="auto">
                <a:xfrm>
                  <a:off x="2193" y="331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4" name="Freeform 824"/>
                <p:cNvSpPr>
                  <a:spLocks/>
                </p:cNvSpPr>
                <p:nvPr/>
              </p:nvSpPr>
              <p:spPr bwMode="auto">
                <a:xfrm>
                  <a:off x="2157" y="32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5" name="Freeform 825"/>
                <p:cNvSpPr>
                  <a:spLocks/>
                </p:cNvSpPr>
                <p:nvPr/>
              </p:nvSpPr>
              <p:spPr bwMode="auto">
                <a:xfrm>
                  <a:off x="2153" y="328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6" name="Freeform 826"/>
                <p:cNvSpPr>
                  <a:spLocks/>
                </p:cNvSpPr>
                <p:nvPr/>
              </p:nvSpPr>
              <p:spPr bwMode="auto">
                <a:xfrm>
                  <a:off x="2148" y="3278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7" name="Freeform 827"/>
                <p:cNvSpPr>
                  <a:spLocks/>
                </p:cNvSpPr>
                <p:nvPr/>
              </p:nvSpPr>
              <p:spPr bwMode="auto">
                <a:xfrm>
                  <a:off x="2155" y="327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8" name="Freeform 828"/>
                <p:cNvSpPr>
                  <a:spLocks/>
                </p:cNvSpPr>
                <p:nvPr/>
              </p:nvSpPr>
              <p:spPr bwMode="auto">
                <a:xfrm>
                  <a:off x="2155" y="2760"/>
                  <a:ext cx="641" cy="980"/>
                </a:xfrm>
                <a:custGeom>
                  <a:avLst/>
                  <a:gdLst>
                    <a:gd name="T0" fmla="*/ 488 w 641"/>
                    <a:gd name="T1" fmla="*/ 20 h 980"/>
                    <a:gd name="T2" fmla="*/ 506 w 641"/>
                    <a:gd name="T3" fmla="*/ 65 h 980"/>
                    <a:gd name="T4" fmla="*/ 488 w 641"/>
                    <a:gd name="T5" fmla="*/ 92 h 980"/>
                    <a:gd name="T6" fmla="*/ 490 w 641"/>
                    <a:gd name="T7" fmla="*/ 125 h 980"/>
                    <a:gd name="T8" fmla="*/ 492 w 641"/>
                    <a:gd name="T9" fmla="*/ 143 h 980"/>
                    <a:gd name="T10" fmla="*/ 470 w 641"/>
                    <a:gd name="T11" fmla="*/ 176 h 980"/>
                    <a:gd name="T12" fmla="*/ 483 w 641"/>
                    <a:gd name="T13" fmla="*/ 236 h 980"/>
                    <a:gd name="T14" fmla="*/ 474 w 641"/>
                    <a:gd name="T15" fmla="*/ 271 h 980"/>
                    <a:gd name="T16" fmla="*/ 494 w 641"/>
                    <a:gd name="T17" fmla="*/ 300 h 980"/>
                    <a:gd name="T18" fmla="*/ 488 w 641"/>
                    <a:gd name="T19" fmla="*/ 334 h 980"/>
                    <a:gd name="T20" fmla="*/ 425 w 641"/>
                    <a:gd name="T21" fmla="*/ 374 h 980"/>
                    <a:gd name="T22" fmla="*/ 416 w 641"/>
                    <a:gd name="T23" fmla="*/ 427 h 980"/>
                    <a:gd name="T24" fmla="*/ 439 w 641"/>
                    <a:gd name="T25" fmla="*/ 469 h 980"/>
                    <a:gd name="T26" fmla="*/ 383 w 641"/>
                    <a:gd name="T27" fmla="*/ 485 h 980"/>
                    <a:gd name="T28" fmla="*/ 385 w 641"/>
                    <a:gd name="T29" fmla="*/ 529 h 980"/>
                    <a:gd name="T30" fmla="*/ 408 w 641"/>
                    <a:gd name="T31" fmla="*/ 591 h 980"/>
                    <a:gd name="T32" fmla="*/ 454 w 641"/>
                    <a:gd name="T33" fmla="*/ 596 h 980"/>
                    <a:gd name="T34" fmla="*/ 486 w 641"/>
                    <a:gd name="T35" fmla="*/ 598 h 980"/>
                    <a:gd name="T36" fmla="*/ 474 w 641"/>
                    <a:gd name="T37" fmla="*/ 638 h 980"/>
                    <a:gd name="T38" fmla="*/ 454 w 641"/>
                    <a:gd name="T39" fmla="*/ 633 h 980"/>
                    <a:gd name="T40" fmla="*/ 405 w 641"/>
                    <a:gd name="T41" fmla="*/ 611 h 980"/>
                    <a:gd name="T42" fmla="*/ 419 w 641"/>
                    <a:gd name="T43" fmla="*/ 649 h 980"/>
                    <a:gd name="T44" fmla="*/ 439 w 641"/>
                    <a:gd name="T45" fmla="*/ 660 h 980"/>
                    <a:gd name="T46" fmla="*/ 461 w 641"/>
                    <a:gd name="T47" fmla="*/ 658 h 980"/>
                    <a:gd name="T48" fmla="*/ 486 w 641"/>
                    <a:gd name="T49" fmla="*/ 676 h 980"/>
                    <a:gd name="T50" fmla="*/ 514 w 641"/>
                    <a:gd name="T51" fmla="*/ 669 h 980"/>
                    <a:gd name="T52" fmla="*/ 546 w 641"/>
                    <a:gd name="T53" fmla="*/ 649 h 980"/>
                    <a:gd name="T54" fmla="*/ 575 w 641"/>
                    <a:gd name="T55" fmla="*/ 667 h 980"/>
                    <a:gd name="T56" fmla="*/ 588 w 641"/>
                    <a:gd name="T57" fmla="*/ 693 h 980"/>
                    <a:gd name="T58" fmla="*/ 621 w 641"/>
                    <a:gd name="T59" fmla="*/ 733 h 980"/>
                    <a:gd name="T60" fmla="*/ 635 w 641"/>
                    <a:gd name="T61" fmla="*/ 758 h 980"/>
                    <a:gd name="T62" fmla="*/ 615 w 641"/>
                    <a:gd name="T63" fmla="*/ 791 h 980"/>
                    <a:gd name="T64" fmla="*/ 568 w 641"/>
                    <a:gd name="T65" fmla="*/ 802 h 980"/>
                    <a:gd name="T66" fmla="*/ 548 w 641"/>
                    <a:gd name="T67" fmla="*/ 798 h 980"/>
                    <a:gd name="T68" fmla="*/ 528 w 641"/>
                    <a:gd name="T69" fmla="*/ 807 h 980"/>
                    <a:gd name="T70" fmla="*/ 499 w 641"/>
                    <a:gd name="T71" fmla="*/ 824 h 980"/>
                    <a:gd name="T72" fmla="*/ 486 w 641"/>
                    <a:gd name="T73" fmla="*/ 880 h 980"/>
                    <a:gd name="T74" fmla="*/ 510 w 641"/>
                    <a:gd name="T75" fmla="*/ 927 h 980"/>
                    <a:gd name="T76" fmla="*/ 450 w 641"/>
                    <a:gd name="T77" fmla="*/ 949 h 980"/>
                    <a:gd name="T78" fmla="*/ 408 w 641"/>
                    <a:gd name="T79" fmla="*/ 951 h 980"/>
                    <a:gd name="T80" fmla="*/ 341 w 641"/>
                    <a:gd name="T81" fmla="*/ 964 h 980"/>
                    <a:gd name="T82" fmla="*/ 301 w 641"/>
                    <a:gd name="T83" fmla="*/ 944 h 980"/>
                    <a:gd name="T84" fmla="*/ 243 w 641"/>
                    <a:gd name="T85" fmla="*/ 909 h 980"/>
                    <a:gd name="T86" fmla="*/ 205 w 641"/>
                    <a:gd name="T87" fmla="*/ 889 h 980"/>
                    <a:gd name="T88" fmla="*/ 183 w 641"/>
                    <a:gd name="T89" fmla="*/ 851 h 980"/>
                    <a:gd name="T90" fmla="*/ 160 w 641"/>
                    <a:gd name="T91" fmla="*/ 840 h 980"/>
                    <a:gd name="T92" fmla="*/ 136 w 641"/>
                    <a:gd name="T93" fmla="*/ 822 h 980"/>
                    <a:gd name="T94" fmla="*/ 100 w 641"/>
                    <a:gd name="T95" fmla="*/ 787 h 980"/>
                    <a:gd name="T96" fmla="*/ 78 w 641"/>
                    <a:gd name="T97" fmla="*/ 680 h 980"/>
                    <a:gd name="T98" fmla="*/ 56 w 641"/>
                    <a:gd name="T99" fmla="*/ 620 h 980"/>
                    <a:gd name="T100" fmla="*/ 40 w 641"/>
                    <a:gd name="T101" fmla="*/ 551 h 980"/>
                    <a:gd name="T102" fmla="*/ 20 w 641"/>
                    <a:gd name="T103" fmla="*/ 527 h 980"/>
                    <a:gd name="T104" fmla="*/ 2 w 641"/>
                    <a:gd name="T105" fmla="*/ 518 h 980"/>
                    <a:gd name="T106" fmla="*/ 18 w 641"/>
                    <a:gd name="T107" fmla="*/ 502 h 980"/>
                    <a:gd name="T108" fmla="*/ 24 w 641"/>
                    <a:gd name="T109" fmla="*/ 456 h 980"/>
                    <a:gd name="T110" fmla="*/ 22 w 641"/>
                    <a:gd name="T111" fmla="*/ 396 h 980"/>
                    <a:gd name="T112" fmla="*/ 16 w 641"/>
                    <a:gd name="T113" fmla="*/ 385 h 980"/>
                    <a:gd name="T114" fmla="*/ 44 w 641"/>
                    <a:gd name="T115" fmla="*/ 369 h 980"/>
                    <a:gd name="T116" fmla="*/ 58 w 641"/>
                    <a:gd name="T117" fmla="*/ 327 h 980"/>
                    <a:gd name="T118" fmla="*/ 36 w 641"/>
                    <a:gd name="T119" fmla="*/ 307 h 9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41" h="980">
                      <a:moveTo>
                        <a:pt x="463" y="3"/>
                      </a:moveTo>
                      <a:lnTo>
                        <a:pt x="465" y="0"/>
                      </a:lnTo>
                      <a:lnTo>
                        <a:pt x="468" y="0"/>
                      </a:lnTo>
                      <a:lnTo>
                        <a:pt x="468" y="3"/>
                      </a:lnTo>
                      <a:lnTo>
                        <a:pt x="468" y="7"/>
                      </a:lnTo>
                      <a:lnTo>
                        <a:pt x="472" y="7"/>
                      </a:lnTo>
                      <a:lnTo>
                        <a:pt x="474" y="9"/>
                      </a:lnTo>
                      <a:lnTo>
                        <a:pt x="472" y="12"/>
                      </a:lnTo>
                      <a:lnTo>
                        <a:pt x="472" y="14"/>
                      </a:lnTo>
                      <a:lnTo>
                        <a:pt x="465" y="18"/>
                      </a:lnTo>
                      <a:lnTo>
                        <a:pt x="468" y="20"/>
                      </a:lnTo>
                      <a:lnTo>
                        <a:pt x="474" y="20"/>
                      </a:lnTo>
                      <a:lnTo>
                        <a:pt x="477" y="20"/>
                      </a:lnTo>
                      <a:lnTo>
                        <a:pt x="477" y="25"/>
                      </a:lnTo>
                      <a:lnTo>
                        <a:pt x="481" y="27"/>
                      </a:lnTo>
                      <a:lnTo>
                        <a:pt x="488" y="25"/>
                      </a:lnTo>
                      <a:lnTo>
                        <a:pt x="488" y="20"/>
                      </a:lnTo>
                      <a:lnTo>
                        <a:pt x="494" y="23"/>
                      </a:lnTo>
                      <a:lnTo>
                        <a:pt x="497" y="23"/>
                      </a:lnTo>
                      <a:lnTo>
                        <a:pt x="501" y="25"/>
                      </a:lnTo>
                      <a:lnTo>
                        <a:pt x="497" y="29"/>
                      </a:lnTo>
                      <a:lnTo>
                        <a:pt x="499" y="34"/>
                      </a:lnTo>
                      <a:lnTo>
                        <a:pt x="497" y="36"/>
                      </a:lnTo>
                      <a:lnTo>
                        <a:pt x="499" y="40"/>
                      </a:lnTo>
                      <a:lnTo>
                        <a:pt x="501" y="43"/>
                      </a:lnTo>
                      <a:lnTo>
                        <a:pt x="501" y="52"/>
                      </a:lnTo>
                      <a:lnTo>
                        <a:pt x="497" y="54"/>
                      </a:lnTo>
                      <a:lnTo>
                        <a:pt x="494" y="56"/>
                      </a:lnTo>
                      <a:lnTo>
                        <a:pt x="492" y="56"/>
                      </a:lnTo>
                      <a:lnTo>
                        <a:pt x="494" y="58"/>
                      </a:lnTo>
                      <a:lnTo>
                        <a:pt x="499" y="60"/>
                      </a:lnTo>
                      <a:lnTo>
                        <a:pt x="499" y="63"/>
                      </a:lnTo>
                      <a:lnTo>
                        <a:pt x="501" y="60"/>
                      </a:lnTo>
                      <a:lnTo>
                        <a:pt x="506" y="65"/>
                      </a:lnTo>
                      <a:lnTo>
                        <a:pt x="508" y="65"/>
                      </a:lnTo>
                      <a:lnTo>
                        <a:pt x="508" y="67"/>
                      </a:lnTo>
                      <a:lnTo>
                        <a:pt x="508" y="69"/>
                      </a:lnTo>
                      <a:lnTo>
                        <a:pt x="508" y="72"/>
                      </a:lnTo>
                      <a:lnTo>
                        <a:pt x="506" y="69"/>
                      </a:lnTo>
                      <a:lnTo>
                        <a:pt x="503" y="69"/>
                      </a:lnTo>
                      <a:lnTo>
                        <a:pt x="506" y="72"/>
                      </a:lnTo>
                      <a:lnTo>
                        <a:pt x="503" y="74"/>
                      </a:lnTo>
                      <a:lnTo>
                        <a:pt x="503" y="78"/>
                      </a:lnTo>
                      <a:lnTo>
                        <a:pt x="499" y="76"/>
                      </a:lnTo>
                      <a:lnTo>
                        <a:pt x="501" y="83"/>
                      </a:lnTo>
                      <a:lnTo>
                        <a:pt x="497" y="83"/>
                      </a:lnTo>
                      <a:lnTo>
                        <a:pt x="494" y="89"/>
                      </a:lnTo>
                      <a:lnTo>
                        <a:pt x="492" y="89"/>
                      </a:lnTo>
                      <a:lnTo>
                        <a:pt x="490" y="89"/>
                      </a:lnTo>
                      <a:lnTo>
                        <a:pt x="490" y="92"/>
                      </a:lnTo>
                      <a:lnTo>
                        <a:pt x="488" y="92"/>
                      </a:lnTo>
                      <a:lnTo>
                        <a:pt x="488" y="96"/>
                      </a:lnTo>
                      <a:lnTo>
                        <a:pt x="494" y="98"/>
                      </a:lnTo>
                      <a:lnTo>
                        <a:pt x="497" y="98"/>
                      </a:lnTo>
                      <a:lnTo>
                        <a:pt x="497" y="100"/>
                      </a:lnTo>
                      <a:lnTo>
                        <a:pt x="492" y="103"/>
                      </a:lnTo>
                      <a:lnTo>
                        <a:pt x="486" y="105"/>
                      </a:lnTo>
                      <a:lnTo>
                        <a:pt x="486" y="107"/>
                      </a:lnTo>
                      <a:lnTo>
                        <a:pt x="479" y="107"/>
                      </a:lnTo>
                      <a:lnTo>
                        <a:pt x="479" y="114"/>
                      </a:lnTo>
                      <a:lnTo>
                        <a:pt x="481" y="116"/>
                      </a:lnTo>
                      <a:lnTo>
                        <a:pt x="479" y="120"/>
                      </a:lnTo>
                      <a:lnTo>
                        <a:pt x="479" y="123"/>
                      </a:lnTo>
                      <a:lnTo>
                        <a:pt x="481" y="125"/>
                      </a:lnTo>
                      <a:lnTo>
                        <a:pt x="483" y="127"/>
                      </a:lnTo>
                      <a:lnTo>
                        <a:pt x="486" y="125"/>
                      </a:lnTo>
                      <a:lnTo>
                        <a:pt x="488" y="129"/>
                      </a:lnTo>
                      <a:lnTo>
                        <a:pt x="490" y="125"/>
                      </a:lnTo>
                      <a:lnTo>
                        <a:pt x="492" y="125"/>
                      </a:lnTo>
                      <a:lnTo>
                        <a:pt x="494" y="129"/>
                      </a:lnTo>
                      <a:lnTo>
                        <a:pt x="499" y="127"/>
                      </a:lnTo>
                      <a:lnTo>
                        <a:pt x="499" y="131"/>
                      </a:lnTo>
                      <a:lnTo>
                        <a:pt x="503" y="131"/>
                      </a:lnTo>
                      <a:lnTo>
                        <a:pt x="510" y="131"/>
                      </a:lnTo>
                      <a:lnTo>
                        <a:pt x="514" y="136"/>
                      </a:lnTo>
                      <a:lnTo>
                        <a:pt x="512" y="138"/>
                      </a:lnTo>
                      <a:lnTo>
                        <a:pt x="508" y="138"/>
                      </a:lnTo>
                      <a:lnTo>
                        <a:pt x="508" y="134"/>
                      </a:lnTo>
                      <a:lnTo>
                        <a:pt x="508" y="138"/>
                      </a:lnTo>
                      <a:lnTo>
                        <a:pt x="503" y="140"/>
                      </a:lnTo>
                      <a:lnTo>
                        <a:pt x="503" y="143"/>
                      </a:lnTo>
                      <a:lnTo>
                        <a:pt x="501" y="143"/>
                      </a:lnTo>
                      <a:lnTo>
                        <a:pt x="497" y="143"/>
                      </a:lnTo>
                      <a:lnTo>
                        <a:pt x="497" y="145"/>
                      </a:lnTo>
                      <a:lnTo>
                        <a:pt x="492" y="143"/>
                      </a:lnTo>
                      <a:lnTo>
                        <a:pt x="488" y="145"/>
                      </a:lnTo>
                      <a:lnTo>
                        <a:pt x="488" y="147"/>
                      </a:lnTo>
                      <a:lnTo>
                        <a:pt x="492" y="149"/>
                      </a:lnTo>
                      <a:lnTo>
                        <a:pt x="490" y="151"/>
                      </a:lnTo>
                      <a:lnTo>
                        <a:pt x="490" y="154"/>
                      </a:lnTo>
                      <a:lnTo>
                        <a:pt x="486" y="156"/>
                      </a:lnTo>
                      <a:lnTo>
                        <a:pt x="483" y="156"/>
                      </a:lnTo>
                      <a:lnTo>
                        <a:pt x="483" y="154"/>
                      </a:lnTo>
                      <a:lnTo>
                        <a:pt x="479" y="154"/>
                      </a:lnTo>
                      <a:lnTo>
                        <a:pt x="481" y="158"/>
                      </a:lnTo>
                      <a:lnTo>
                        <a:pt x="477" y="165"/>
                      </a:lnTo>
                      <a:lnTo>
                        <a:pt x="479" y="165"/>
                      </a:lnTo>
                      <a:lnTo>
                        <a:pt x="481" y="167"/>
                      </a:lnTo>
                      <a:lnTo>
                        <a:pt x="477" y="171"/>
                      </a:lnTo>
                      <a:lnTo>
                        <a:pt x="474" y="174"/>
                      </a:lnTo>
                      <a:lnTo>
                        <a:pt x="472" y="174"/>
                      </a:lnTo>
                      <a:lnTo>
                        <a:pt x="470" y="176"/>
                      </a:lnTo>
                      <a:lnTo>
                        <a:pt x="472" y="176"/>
                      </a:lnTo>
                      <a:lnTo>
                        <a:pt x="472" y="178"/>
                      </a:lnTo>
                      <a:lnTo>
                        <a:pt x="468" y="180"/>
                      </a:lnTo>
                      <a:lnTo>
                        <a:pt x="468" y="183"/>
                      </a:lnTo>
                      <a:lnTo>
                        <a:pt x="470" y="185"/>
                      </a:lnTo>
                      <a:lnTo>
                        <a:pt x="470" y="187"/>
                      </a:lnTo>
                      <a:lnTo>
                        <a:pt x="481" y="191"/>
                      </a:lnTo>
                      <a:lnTo>
                        <a:pt x="481" y="194"/>
                      </a:lnTo>
                      <a:lnTo>
                        <a:pt x="483" y="196"/>
                      </a:lnTo>
                      <a:lnTo>
                        <a:pt x="486" y="205"/>
                      </a:lnTo>
                      <a:lnTo>
                        <a:pt x="483" y="207"/>
                      </a:lnTo>
                      <a:lnTo>
                        <a:pt x="483" y="211"/>
                      </a:lnTo>
                      <a:lnTo>
                        <a:pt x="481" y="214"/>
                      </a:lnTo>
                      <a:lnTo>
                        <a:pt x="481" y="218"/>
                      </a:lnTo>
                      <a:lnTo>
                        <a:pt x="481" y="220"/>
                      </a:lnTo>
                      <a:lnTo>
                        <a:pt x="481" y="231"/>
                      </a:lnTo>
                      <a:lnTo>
                        <a:pt x="483" y="236"/>
                      </a:lnTo>
                      <a:lnTo>
                        <a:pt x="483" y="238"/>
                      </a:lnTo>
                      <a:lnTo>
                        <a:pt x="479" y="238"/>
                      </a:lnTo>
                      <a:lnTo>
                        <a:pt x="477" y="247"/>
                      </a:lnTo>
                      <a:lnTo>
                        <a:pt x="479" y="249"/>
                      </a:lnTo>
                      <a:lnTo>
                        <a:pt x="481" y="247"/>
                      </a:lnTo>
                      <a:lnTo>
                        <a:pt x="481" y="251"/>
                      </a:lnTo>
                      <a:lnTo>
                        <a:pt x="474" y="254"/>
                      </a:lnTo>
                      <a:lnTo>
                        <a:pt x="474" y="256"/>
                      </a:lnTo>
                      <a:lnTo>
                        <a:pt x="477" y="258"/>
                      </a:lnTo>
                      <a:lnTo>
                        <a:pt x="483" y="256"/>
                      </a:lnTo>
                      <a:lnTo>
                        <a:pt x="481" y="263"/>
                      </a:lnTo>
                      <a:lnTo>
                        <a:pt x="481" y="265"/>
                      </a:lnTo>
                      <a:lnTo>
                        <a:pt x="477" y="267"/>
                      </a:lnTo>
                      <a:lnTo>
                        <a:pt x="474" y="269"/>
                      </a:lnTo>
                      <a:lnTo>
                        <a:pt x="472" y="269"/>
                      </a:lnTo>
                      <a:lnTo>
                        <a:pt x="472" y="271"/>
                      </a:lnTo>
                      <a:lnTo>
                        <a:pt x="474" y="271"/>
                      </a:lnTo>
                      <a:lnTo>
                        <a:pt x="474" y="276"/>
                      </a:lnTo>
                      <a:lnTo>
                        <a:pt x="470" y="276"/>
                      </a:lnTo>
                      <a:lnTo>
                        <a:pt x="468" y="278"/>
                      </a:lnTo>
                      <a:lnTo>
                        <a:pt x="468" y="280"/>
                      </a:lnTo>
                      <a:lnTo>
                        <a:pt x="461" y="280"/>
                      </a:lnTo>
                      <a:lnTo>
                        <a:pt x="457" y="278"/>
                      </a:lnTo>
                      <a:lnTo>
                        <a:pt x="457" y="283"/>
                      </a:lnTo>
                      <a:lnTo>
                        <a:pt x="450" y="283"/>
                      </a:lnTo>
                      <a:lnTo>
                        <a:pt x="452" y="285"/>
                      </a:lnTo>
                      <a:lnTo>
                        <a:pt x="457" y="291"/>
                      </a:lnTo>
                      <a:lnTo>
                        <a:pt x="463" y="296"/>
                      </a:lnTo>
                      <a:lnTo>
                        <a:pt x="468" y="296"/>
                      </a:lnTo>
                      <a:lnTo>
                        <a:pt x="474" y="298"/>
                      </a:lnTo>
                      <a:lnTo>
                        <a:pt x="479" y="296"/>
                      </a:lnTo>
                      <a:lnTo>
                        <a:pt x="486" y="296"/>
                      </a:lnTo>
                      <a:lnTo>
                        <a:pt x="490" y="296"/>
                      </a:lnTo>
                      <a:lnTo>
                        <a:pt x="494" y="300"/>
                      </a:lnTo>
                      <a:lnTo>
                        <a:pt x="499" y="300"/>
                      </a:lnTo>
                      <a:lnTo>
                        <a:pt x="499" y="302"/>
                      </a:lnTo>
                      <a:lnTo>
                        <a:pt x="499" y="307"/>
                      </a:lnTo>
                      <a:lnTo>
                        <a:pt x="499" y="309"/>
                      </a:lnTo>
                      <a:lnTo>
                        <a:pt x="497" y="307"/>
                      </a:lnTo>
                      <a:lnTo>
                        <a:pt x="492" y="309"/>
                      </a:lnTo>
                      <a:lnTo>
                        <a:pt x="492" y="311"/>
                      </a:lnTo>
                      <a:lnTo>
                        <a:pt x="490" y="311"/>
                      </a:lnTo>
                      <a:lnTo>
                        <a:pt x="488" y="311"/>
                      </a:lnTo>
                      <a:lnTo>
                        <a:pt x="486" y="314"/>
                      </a:lnTo>
                      <a:lnTo>
                        <a:pt x="486" y="318"/>
                      </a:lnTo>
                      <a:lnTo>
                        <a:pt x="488" y="318"/>
                      </a:lnTo>
                      <a:lnTo>
                        <a:pt x="486" y="318"/>
                      </a:lnTo>
                      <a:lnTo>
                        <a:pt x="486" y="322"/>
                      </a:lnTo>
                      <a:lnTo>
                        <a:pt x="483" y="327"/>
                      </a:lnTo>
                      <a:lnTo>
                        <a:pt x="486" y="334"/>
                      </a:lnTo>
                      <a:lnTo>
                        <a:pt x="488" y="334"/>
                      </a:lnTo>
                      <a:lnTo>
                        <a:pt x="486" y="338"/>
                      </a:lnTo>
                      <a:lnTo>
                        <a:pt x="488" y="338"/>
                      </a:lnTo>
                      <a:lnTo>
                        <a:pt x="486" y="345"/>
                      </a:lnTo>
                      <a:lnTo>
                        <a:pt x="488" y="349"/>
                      </a:lnTo>
                      <a:lnTo>
                        <a:pt x="488" y="354"/>
                      </a:lnTo>
                      <a:lnTo>
                        <a:pt x="490" y="356"/>
                      </a:lnTo>
                      <a:lnTo>
                        <a:pt x="488" y="360"/>
                      </a:lnTo>
                      <a:lnTo>
                        <a:pt x="477" y="358"/>
                      </a:lnTo>
                      <a:lnTo>
                        <a:pt x="470" y="358"/>
                      </a:lnTo>
                      <a:lnTo>
                        <a:pt x="465" y="358"/>
                      </a:lnTo>
                      <a:lnTo>
                        <a:pt x="457" y="356"/>
                      </a:lnTo>
                      <a:lnTo>
                        <a:pt x="450" y="356"/>
                      </a:lnTo>
                      <a:lnTo>
                        <a:pt x="441" y="356"/>
                      </a:lnTo>
                      <a:lnTo>
                        <a:pt x="425" y="362"/>
                      </a:lnTo>
                      <a:lnTo>
                        <a:pt x="419" y="374"/>
                      </a:lnTo>
                      <a:lnTo>
                        <a:pt x="421" y="374"/>
                      </a:lnTo>
                      <a:lnTo>
                        <a:pt x="425" y="374"/>
                      </a:lnTo>
                      <a:lnTo>
                        <a:pt x="423" y="378"/>
                      </a:lnTo>
                      <a:lnTo>
                        <a:pt x="425" y="378"/>
                      </a:lnTo>
                      <a:lnTo>
                        <a:pt x="423" y="382"/>
                      </a:lnTo>
                      <a:lnTo>
                        <a:pt x="421" y="389"/>
                      </a:lnTo>
                      <a:lnTo>
                        <a:pt x="425" y="389"/>
                      </a:lnTo>
                      <a:lnTo>
                        <a:pt x="425" y="391"/>
                      </a:lnTo>
                      <a:lnTo>
                        <a:pt x="428" y="391"/>
                      </a:lnTo>
                      <a:lnTo>
                        <a:pt x="425" y="394"/>
                      </a:lnTo>
                      <a:lnTo>
                        <a:pt x="432" y="398"/>
                      </a:lnTo>
                      <a:lnTo>
                        <a:pt x="432" y="402"/>
                      </a:lnTo>
                      <a:lnTo>
                        <a:pt x="428" y="398"/>
                      </a:lnTo>
                      <a:lnTo>
                        <a:pt x="425" y="400"/>
                      </a:lnTo>
                      <a:lnTo>
                        <a:pt x="419" y="400"/>
                      </a:lnTo>
                      <a:lnTo>
                        <a:pt x="419" y="420"/>
                      </a:lnTo>
                      <a:lnTo>
                        <a:pt x="412" y="420"/>
                      </a:lnTo>
                      <a:lnTo>
                        <a:pt x="412" y="422"/>
                      </a:lnTo>
                      <a:lnTo>
                        <a:pt x="416" y="427"/>
                      </a:lnTo>
                      <a:lnTo>
                        <a:pt x="419" y="429"/>
                      </a:lnTo>
                      <a:lnTo>
                        <a:pt x="419" y="434"/>
                      </a:lnTo>
                      <a:lnTo>
                        <a:pt x="421" y="436"/>
                      </a:lnTo>
                      <a:lnTo>
                        <a:pt x="421" y="440"/>
                      </a:lnTo>
                      <a:lnTo>
                        <a:pt x="423" y="442"/>
                      </a:lnTo>
                      <a:lnTo>
                        <a:pt x="423" y="445"/>
                      </a:lnTo>
                      <a:lnTo>
                        <a:pt x="430" y="445"/>
                      </a:lnTo>
                      <a:lnTo>
                        <a:pt x="432" y="451"/>
                      </a:lnTo>
                      <a:lnTo>
                        <a:pt x="437" y="451"/>
                      </a:lnTo>
                      <a:lnTo>
                        <a:pt x="437" y="454"/>
                      </a:lnTo>
                      <a:lnTo>
                        <a:pt x="439" y="454"/>
                      </a:lnTo>
                      <a:lnTo>
                        <a:pt x="439" y="456"/>
                      </a:lnTo>
                      <a:lnTo>
                        <a:pt x="434" y="456"/>
                      </a:lnTo>
                      <a:lnTo>
                        <a:pt x="432" y="460"/>
                      </a:lnTo>
                      <a:lnTo>
                        <a:pt x="437" y="460"/>
                      </a:lnTo>
                      <a:lnTo>
                        <a:pt x="437" y="462"/>
                      </a:lnTo>
                      <a:lnTo>
                        <a:pt x="439" y="469"/>
                      </a:lnTo>
                      <a:lnTo>
                        <a:pt x="439" y="471"/>
                      </a:lnTo>
                      <a:lnTo>
                        <a:pt x="434" y="471"/>
                      </a:lnTo>
                      <a:lnTo>
                        <a:pt x="437" y="473"/>
                      </a:lnTo>
                      <a:lnTo>
                        <a:pt x="434" y="478"/>
                      </a:lnTo>
                      <a:lnTo>
                        <a:pt x="430" y="487"/>
                      </a:lnTo>
                      <a:lnTo>
                        <a:pt x="428" y="489"/>
                      </a:lnTo>
                      <a:lnTo>
                        <a:pt x="428" y="491"/>
                      </a:lnTo>
                      <a:lnTo>
                        <a:pt x="421" y="491"/>
                      </a:lnTo>
                      <a:lnTo>
                        <a:pt x="421" y="487"/>
                      </a:lnTo>
                      <a:lnTo>
                        <a:pt x="414" y="487"/>
                      </a:lnTo>
                      <a:lnTo>
                        <a:pt x="412" y="489"/>
                      </a:lnTo>
                      <a:lnTo>
                        <a:pt x="408" y="487"/>
                      </a:lnTo>
                      <a:lnTo>
                        <a:pt x="399" y="487"/>
                      </a:lnTo>
                      <a:lnTo>
                        <a:pt x="394" y="482"/>
                      </a:lnTo>
                      <a:lnTo>
                        <a:pt x="385" y="478"/>
                      </a:lnTo>
                      <a:lnTo>
                        <a:pt x="383" y="482"/>
                      </a:lnTo>
                      <a:lnTo>
                        <a:pt x="383" y="485"/>
                      </a:lnTo>
                      <a:lnTo>
                        <a:pt x="385" y="489"/>
                      </a:lnTo>
                      <a:lnTo>
                        <a:pt x="381" y="493"/>
                      </a:lnTo>
                      <a:lnTo>
                        <a:pt x="381" y="496"/>
                      </a:lnTo>
                      <a:lnTo>
                        <a:pt x="390" y="496"/>
                      </a:lnTo>
                      <a:lnTo>
                        <a:pt x="390" y="498"/>
                      </a:lnTo>
                      <a:lnTo>
                        <a:pt x="392" y="498"/>
                      </a:lnTo>
                      <a:lnTo>
                        <a:pt x="396" y="496"/>
                      </a:lnTo>
                      <a:lnTo>
                        <a:pt x="396" y="500"/>
                      </a:lnTo>
                      <a:lnTo>
                        <a:pt x="394" y="507"/>
                      </a:lnTo>
                      <a:lnTo>
                        <a:pt x="392" y="507"/>
                      </a:lnTo>
                      <a:lnTo>
                        <a:pt x="394" y="511"/>
                      </a:lnTo>
                      <a:lnTo>
                        <a:pt x="392" y="516"/>
                      </a:lnTo>
                      <a:lnTo>
                        <a:pt x="394" y="520"/>
                      </a:lnTo>
                      <a:lnTo>
                        <a:pt x="392" y="520"/>
                      </a:lnTo>
                      <a:lnTo>
                        <a:pt x="392" y="522"/>
                      </a:lnTo>
                      <a:lnTo>
                        <a:pt x="383" y="522"/>
                      </a:lnTo>
                      <a:lnTo>
                        <a:pt x="385" y="529"/>
                      </a:lnTo>
                      <a:lnTo>
                        <a:pt x="383" y="538"/>
                      </a:lnTo>
                      <a:lnTo>
                        <a:pt x="381" y="549"/>
                      </a:lnTo>
                      <a:lnTo>
                        <a:pt x="383" y="549"/>
                      </a:lnTo>
                      <a:lnTo>
                        <a:pt x="388" y="558"/>
                      </a:lnTo>
                      <a:lnTo>
                        <a:pt x="390" y="560"/>
                      </a:lnTo>
                      <a:lnTo>
                        <a:pt x="394" y="562"/>
                      </a:lnTo>
                      <a:lnTo>
                        <a:pt x="396" y="567"/>
                      </a:lnTo>
                      <a:lnTo>
                        <a:pt x="401" y="565"/>
                      </a:lnTo>
                      <a:lnTo>
                        <a:pt x="412" y="567"/>
                      </a:lnTo>
                      <a:lnTo>
                        <a:pt x="410" y="569"/>
                      </a:lnTo>
                      <a:lnTo>
                        <a:pt x="408" y="571"/>
                      </a:lnTo>
                      <a:lnTo>
                        <a:pt x="408" y="578"/>
                      </a:lnTo>
                      <a:lnTo>
                        <a:pt x="403" y="576"/>
                      </a:lnTo>
                      <a:lnTo>
                        <a:pt x="399" y="578"/>
                      </a:lnTo>
                      <a:lnTo>
                        <a:pt x="399" y="585"/>
                      </a:lnTo>
                      <a:lnTo>
                        <a:pt x="401" y="589"/>
                      </a:lnTo>
                      <a:lnTo>
                        <a:pt x="408" y="591"/>
                      </a:lnTo>
                      <a:lnTo>
                        <a:pt x="408" y="593"/>
                      </a:lnTo>
                      <a:lnTo>
                        <a:pt x="405" y="596"/>
                      </a:lnTo>
                      <a:lnTo>
                        <a:pt x="408" y="600"/>
                      </a:lnTo>
                      <a:lnTo>
                        <a:pt x="416" y="600"/>
                      </a:lnTo>
                      <a:lnTo>
                        <a:pt x="423" y="600"/>
                      </a:lnTo>
                      <a:lnTo>
                        <a:pt x="425" y="605"/>
                      </a:lnTo>
                      <a:lnTo>
                        <a:pt x="430" y="605"/>
                      </a:lnTo>
                      <a:lnTo>
                        <a:pt x="432" y="598"/>
                      </a:lnTo>
                      <a:lnTo>
                        <a:pt x="430" y="596"/>
                      </a:lnTo>
                      <a:lnTo>
                        <a:pt x="432" y="593"/>
                      </a:lnTo>
                      <a:lnTo>
                        <a:pt x="434" y="591"/>
                      </a:lnTo>
                      <a:lnTo>
                        <a:pt x="434" y="587"/>
                      </a:lnTo>
                      <a:lnTo>
                        <a:pt x="437" y="587"/>
                      </a:lnTo>
                      <a:lnTo>
                        <a:pt x="443" y="589"/>
                      </a:lnTo>
                      <a:lnTo>
                        <a:pt x="448" y="589"/>
                      </a:lnTo>
                      <a:lnTo>
                        <a:pt x="454" y="587"/>
                      </a:lnTo>
                      <a:lnTo>
                        <a:pt x="454" y="596"/>
                      </a:lnTo>
                      <a:lnTo>
                        <a:pt x="465" y="596"/>
                      </a:lnTo>
                      <a:lnTo>
                        <a:pt x="465" y="602"/>
                      </a:lnTo>
                      <a:lnTo>
                        <a:pt x="470" y="605"/>
                      </a:lnTo>
                      <a:lnTo>
                        <a:pt x="470" y="607"/>
                      </a:lnTo>
                      <a:lnTo>
                        <a:pt x="474" y="605"/>
                      </a:lnTo>
                      <a:lnTo>
                        <a:pt x="472" y="598"/>
                      </a:lnTo>
                      <a:lnTo>
                        <a:pt x="470" y="596"/>
                      </a:lnTo>
                      <a:lnTo>
                        <a:pt x="470" y="591"/>
                      </a:lnTo>
                      <a:lnTo>
                        <a:pt x="470" y="587"/>
                      </a:lnTo>
                      <a:lnTo>
                        <a:pt x="472" y="587"/>
                      </a:lnTo>
                      <a:lnTo>
                        <a:pt x="477" y="589"/>
                      </a:lnTo>
                      <a:lnTo>
                        <a:pt x="477" y="591"/>
                      </a:lnTo>
                      <a:lnTo>
                        <a:pt x="479" y="589"/>
                      </a:lnTo>
                      <a:lnTo>
                        <a:pt x="479" y="593"/>
                      </a:lnTo>
                      <a:lnTo>
                        <a:pt x="481" y="596"/>
                      </a:lnTo>
                      <a:lnTo>
                        <a:pt x="483" y="593"/>
                      </a:lnTo>
                      <a:lnTo>
                        <a:pt x="486" y="598"/>
                      </a:lnTo>
                      <a:lnTo>
                        <a:pt x="486" y="602"/>
                      </a:lnTo>
                      <a:lnTo>
                        <a:pt x="488" y="609"/>
                      </a:lnTo>
                      <a:lnTo>
                        <a:pt x="488" y="613"/>
                      </a:lnTo>
                      <a:lnTo>
                        <a:pt x="481" y="611"/>
                      </a:lnTo>
                      <a:lnTo>
                        <a:pt x="474" y="609"/>
                      </a:lnTo>
                      <a:lnTo>
                        <a:pt x="470" y="611"/>
                      </a:lnTo>
                      <a:lnTo>
                        <a:pt x="470" y="616"/>
                      </a:lnTo>
                      <a:lnTo>
                        <a:pt x="465" y="616"/>
                      </a:lnTo>
                      <a:lnTo>
                        <a:pt x="465" y="620"/>
                      </a:lnTo>
                      <a:lnTo>
                        <a:pt x="470" y="618"/>
                      </a:lnTo>
                      <a:lnTo>
                        <a:pt x="472" y="620"/>
                      </a:lnTo>
                      <a:lnTo>
                        <a:pt x="465" y="625"/>
                      </a:lnTo>
                      <a:lnTo>
                        <a:pt x="463" y="627"/>
                      </a:lnTo>
                      <a:lnTo>
                        <a:pt x="461" y="631"/>
                      </a:lnTo>
                      <a:lnTo>
                        <a:pt x="470" y="633"/>
                      </a:lnTo>
                      <a:lnTo>
                        <a:pt x="470" y="638"/>
                      </a:lnTo>
                      <a:lnTo>
                        <a:pt x="474" y="638"/>
                      </a:lnTo>
                      <a:lnTo>
                        <a:pt x="477" y="638"/>
                      </a:lnTo>
                      <a:lnTo>
                        <a:pt x="477" y="642"/>
                      </a:lnTo>
                      <a:lnTo>
                        <a:pt x="474" y="642"/>
                      </a:lnTo>
                      <a:lnTo>
                        <a:pt x="474" y="647"/>
                      </a:lnTo>
                      <a:lnTo>
                        <a:pt x="477" y="647"/>
                      </a:lnTo>
                      <a:lnTo>
                        <a:pt x="477" y="649"/>
                      </a:lnTo>
                      <a:lnTo>
                        <a:pt x="472" y="651"/>
                      </a:lnTo>
                      <a:lnTo>
                        <a:pt x="470" y="649"/>
                      </a:lnTo>
                      <a:lnTo>
                        <a:pt x="465" y="649"/>
                      </a:lnTo>
                      <a:lnTo>
                        <a:pt x="463" y="647"/>
                      </a:lnTo>
                      <a:lnTo>
                        <a:pt x="468" y="642"/>
                      </a:lnTo>
                      <a:lnTo>
                        <a:pt x="465" y="640"/>
                      </a:lnTo>
                      <a:lnTo>
                        <a:pt x="465" y="636"/>
                      </a:lnTo>
                      <a:lnTo>
                        <a:pt x="463" y="636"/>
                      </a:lnTo>
                      <a:lnTo>
                        <a:pt x="461" y="631"/>
                      </a:lnTo>
                      <a:lnTo>
                        <a:pt x="459" y="631"/>
                      </a:lnTo>
                      <a:lnTo>
                        <a:pt x="454" y="633"/>
                      </a:lnTo>
                      <a:lnTo>
                        <a:pt x="454" y="629"/>
                      </a:lnTo>
                      <a:lnTo>
                        <a:pt x="450" y="633"/>
                      </a:lnTo>
                      <a:lnTo>
                        <a:pt x="439" y="633"/>
                      </a:lnTo>
                      <a:lnTo>
                        <a:pt x="437" y="636"/>
                      </a:lnTo>
                      <a:lnTo>
                        <a:pt x="434" y="633"/>
                      </a:lnTo>
                      <a:lnTo>
                        <a:pt x="432" y="629"/>
                      </a:lnTo>
                      <a:lnTo>
                        <a:pt x="425" y="629"/>
                      </a:lnTo>
                      <a:lnTo>
                        <a:pt x="425" y="627"/>
                      </a:lnTo>
                      <a:lnTo>
                        <a:pt x="419" y="627"/>
                      </a:lnTo>
                      <a:lnTo>
                        <a:pt x="419" y="622"/>
                      </a:lnTo>
                      <a:lnTo>
                        <a:pt x="416" y="620"/>
                      </a:lnTo>
                      <a:lnTo>
                        <a:pt x="419" y="616"/>
                      </a:lnTo>
                      <a:lnTo>
                        <a:pt x="416" y="616"/>
                      </a:lnTo>
                      <a:lnTo>
                        <a:pt x="419" y="609"/>
                      </a:lnTo>
                      <a:lnTo>
                        <a:pt x="410" y="609"/>
                      </a:lnTo>
                      <a:lnTo>
                        <a:pt x="408" y="607"/>
                      </a:lnTo>
                      <a:lnTo>
                        <a:pt x="405" y="611"/>
                      </a:lnTo>
                      <a:lnTo>
                        <a:pt x="403" y="611"/>
                      </a:lnTo>
                      <a:lnTo>
                        <a:pt x="399" y="611"/>
                      </a:lnTo>
                      <a:lnTo>
                        <a:pt x="399" y="616"/>
                      </a:lnTo>
                      <a:lnTo>
                        <a:pt x="403" y="616"/>
                      </a:lnTo>
                      <a:lnTo>
                        <a:pt x="405" y="616"/>
                      </a:lnTo>
                      <a:lnTo>
                        <a:pt x="408" y="618"/>
                      </a:lnTo>
                      <a:lnTo>
                        <a:pt x="408" y="622"/>
                      </a:lnTo>
                      <a:lnTo>
                        <a:pt x="410" y="622"/>
                      </a:lnTo>
                      <a:lnTo>
                        <a:pt x="412" y="625"/>
                      </a:lnTo>
                      <a:lnTo>
                        <a:pt x="412" y="627"/>
                      </a:lnTo>
                      <a:lnTo>
                        <a:pt x="405" y="627"/>
                      </a:lnTo>
                      <a:lnTo>
                        <a:pt x="405" y="631"/>
                      </a:lnTo>
                      <a:lnTo>
                        <a:pt x="414" y="636"/>
                      </a:lnTo>
                      <a:lnTo>
                        <a:pt x="414" y="640"/>
                      </a:lnTo>
                      <a:lnTo>
                        <a:pt x="421" y="644"/>
                      </a:lnTo>
                      <a:lnTo>
                        <a:pt x="421" y="649"/>
                      </a:lnTo>
                      <a:lnTo>
                        <a:pt x="419" y="649"/>
                      </a:lnTo>
                      <a:lnTo>
                        <a:pt x="416" y="656"/>
                      </a:lnTo>
                      <a:lnTo>
                        <a:pt x="414" y="658"/>
                      </a:lnTo>
                      <a:lnTo>
                        <a:pt x="410" y="660"/>
                      </a:lnTo>
                      <a:lnTo>
                        <a:pt x="412" y="662"/>
                      </a:lnTo>
                      <a:lnTo>
                        <a:pt x="412" y="664"/>
                      </a:lnTo>
                      <a:lnTo>
                        <a:pt x="414" y="671"/>
                      </a:lnTo>
                      <a:lnTo>
                        <a:pt x="416" y="671"/>
                      </a:lnTo>
                      <a:lnTo>
                        <a:pt x="419" y="667"/>
                      </a:lnTo>
                      <a:lnTo>
                        <a:pt x="423" y="671"/>
                      </a:lnTo>
                      <a:lnTo>
                        <a:pt x="428" y="671"/>
                      </a:lnTo>
                      <a:lnTo>
                        <a:pt x="428" y="669"/>
                      </a:lnTo>
                      <a:lnTo>
                        <a:pt x="430" y="669"/>
                      </a:lnTo>
                      <a:lnTo>
                        <a:pt x="432" y="669"/>
                      </a:lnTo>
                      <a:lnTo>
                        <a:pt x="439" y="669"/>
                      </a:lnTo>
                      <a:lnTo>
                        <a:pt x="439" y="667"/>
                      </a:lnTo>
                      <a:lnTo>
                        <a:pt x="437" y="662"/>
                      </a:lnTo>
                      <a:lnTo>
                        <a:pt x="439" y="660"/>
                      </a:lnTo>
                      <a:lnTo>
                        <a:pt x="432" y="656"/>
                      </a:lnTo>
                      <a:lnTo>
                        <a:pt x="434" y="653"/>
                      </a:lnTo>
                      <a:lnTo>
                        <a:pt x="439" y="653"/>
                      </a:lnTo>
                      <a:lnTo>
                        <a:pt x="437" y="649"/>
                      </a:lnTo>
                      <a:lnTo>
                        <a:pt x="441" y="647"/>
                      </a:lnTo>
                      <a:lnTo>
                        <a:pt x="441" y="653"/>
                      </a:lnTo>
                      <a:lnTo>
                        <a:pt x="443" y="653"/>
                      </a:lnTo>
                      <a:lnTo>
                        <a:pt x="445" y="651"/>
                      </a:lnTo>
                      <a:lnTo>
                        <a:pt x="445" y="653"/>
                      </a:lnTo>
                      <a:lnTo>
                        <a:pt x="448" y="649"/>
                      </a:lnTo>
                      <a:lnTo>
                        <a:pt x="450" y="649"/>
                      </a:lnTo>
                      <a:lnTo>
                        <a:pt x="450" y="653"/>
                      </a:lnTo>
                      <a:lnTo>
                        <a:pt x="452" y="656"/>
                      </a:lnTo>
                      <a:lnTo>
                        <a:pt x="452" y="658"/>
                      </a:lnTo>
                      <a:lnTo>
                        <a:pt x="457" y="656"/>
                      </a:lnTo>
                      <a:lnTo>
                        <a:pt x="459" y="653"/>
                      </a:lnTo>
                      <a:lnTo>
                        <a:pt x="461" y="658"/>
                      </a:lnTo>
                      <a:lnTo>
                        <a:pt x="468" y="656"/>
                      </a:lnTo>
                      <a:lnTo>
                        <a:pt x="468" y="658"/>
                      </a:lnTo>
                      <a:lnTo>
                        <a:pt x="477" y="658"/>
                      </a:lnTo>
                      <a:lnTo>
                        <a:pt x="474" y="662"/>
                      </a:lnTo>
                      <a:lnTo>
                        <a:pt x="474" y="664"/>
                      </a:lnTo>
                      <a:lnTo>
                        <a:pt x="477" y="664"/>
                      </a:lnTo>
                      <a:lnTo>
                        <a:pt x="479" y="662"/>
                      </a:lnTo>
                      <a:lnTo>
                        <a:pt x="481" y="662"/>
                      </a:lnTo>
                      <a:lnTo>
                        <a:pt x="479" y="664"/>
                      </a:lnTo>
                      <a:lnTo>
                        <a:pt x="481" y="671"/>
                      </a:lnTo>
                      <a:lnTo>
                        <a:pt x="481" y="676"/>
                      </a:lnTo>
                      <a:lnTo>
                        <a:pt x="479" y="678"/>
                      </a:lnTo>
                      <a:lnTo>
                        <a:pt x="479" y="680"/>
                      </a:lnTo>
                      <a:lnTo>
                        <a:pt x="483" y="680"/>
                      </a:lnTo>
                      <a:lnTo>
                        <a:pt x="486" y="678"/>
                      </a:lnTo>
                      <a:lnTo>
                        <a:pt x="483" y="676"/>
                      </a:lnTo>
                      <a:lnTo>
                        <a:pt x="486" y="676"/>
                      </a:lnTo>
                      <a:lnTo>
                        <a:pt x="488" y="676"/>
                      </a:lnTo>
                      <a:lnTo>
                        <a:pt x="488" y="678"/>
                      </a:lnTo>
                      <a:lnTo>
                        <a:pt x="490" y="678"/>
                      </a:lnTo>
                      <a:lnTo>
                        <a:pt x="490" y="673"/>
                      </a:lnTo>
                      <a:lnTo>
                        <a:pt x="488" y="671"/>
                      </a:lnTo>
                      <a:lnTo>
                        <a:pt x="490" y="671"/>
                      </a:lnTo>
                      <a:lnTo>
                        <a:pt x="492" y="671"/>
                      </a:lnTo>
                      <a:lnTo>
                        <a:pt x="494" y="673"/>
                      </a:lnTo>
                      <a:lnTo>
                        <a:pt x="501" y="671"/>
                      </a:lnTo>
                      <a:lnTo>
                        <a:pt x="503" y="673"/>
                      </a:lnTo>
                      <a:lnTo>
                        <a:pt x="506" y="671"/>
                      </a:lnTo>
                      <a:lnTo>
                        <a:pt x="503" y="671"/>
                      </a:lnTo>
                      <a:lnTo>
                        <a:pt x="503" y="669"/>
                      </a:lnTo>
                      <a:lnTo>
                        <a:pt x="508" y="667"/>
                      </a:lnTo>
                      <a:lnTo>
                        <a:pt x="510" y="667"/>
                      </a:lnTo>
                      <a:lnTo>
                        <a:pt x="510" y="669"/>
                      </a:lnTo>
                      <a:lnTo>
                        <a:pt x="514" y="669"/>
                      </a:lnTo>
                      <a:lnTo>
                        <a:pt x="517" y="673"/>
                      </a:lnTo>
                      <a:lnTo>
                        <a:pt x="517" y="671"/>
                      </a:lnTo>
                      <a:lnTo>
                        <a:pt x="517" y="664"/>
                      </a:lnTo>
                      <a:lnTo>
                        <a:pt x="519" y="662"/>
                      </a:lnTo>
                      <a:lnTo>
                        <a:pt x="526" y="660"/>
                      </a:lnTo>
                      <a:lnTo>
                        <a:pt x="526" y="658"/>
                      </a:lnTo>
                      <a:lnTo>
                        <a:pt x="530" y="658"/>
                      </a:lnTo>
                      <a:lnTo>
                        <a:pt x="535" y="653"/>
                      </a:lnTo>
                      <a:lnTo>
                        <a:pt x="532" y="653"/>
                      </a:lnTo>
                      <a:lnTo>
                        <a:pt x="535" y="653"/>
                      </a:lnTo>
                      <a:lnTo>
                        <a:pt x="532" y="651"/>
                      </a:lnTo>
                      <a:lnTo>
                        <a:pt x="530" y="647"/>
                      </a:lnTo>
                      <a:lnTo>
                        <a:pt x="532" y="642"/>
                      </a:lnTo>
                      <a:lnTo>
                        <a:pt x="535" y="644"/>
                      </a:lnTo>
                      <a:lnTo>
                        <a:pt x="541" y="644"/>
                      </a:lnTo>
                      <a:lnTo>
                        <a:pt x="543" y="647"/>
                      </a:lnTo>
                      <a:lnTo>
                        <a:pt x="546" y="649"/>
                      </a:lnTo>
                      <a:lnTo>
                        <a:pt x="550" y="644"/>
                      </a:lnTo>
                      <a:lnTo>
                        <a:pt x="552" y="640"/>
                      </a:lnTo>
                      <a:lnTo>
                        <a:pt x="555" y="642"/>
                      </a:lnTo>
                      <a:lnTo>
                        <a:pt x="555" y="649"/>
                      </a:lnTo>
                      <a:lnTo>
                        <a:pt x="550" y="651"/>
                      </a:lnTo>
                      <a:lnTo>
                        <a:pt x="550" y="660"/>
                      </a:lnTo>
                      <a:lnTo>
                        <a:pt x="552" y="660"/>
                      </a:lnTo>
                      <a:lnTo>
                        <a:pt x="557" y="653"/>
                      </a:lnTo>
                      <a:lnTo>
                        <a:pt x="563" y="656"/>
                      </a:lnTo>
                      <a:lnTo>
                        <a:pt x="563" y="651"/>
                      </a:lnTo>
                      <a:lnTo>
                        <a:pt x="568" y="651"/>
                      </a:lnTo>
                      <a:lnTo>
                        <a:pt x="568" y="656"/>
                      </a:lnTo>
                      <a:lnTo>
                        <a:pt x="572" y="656"/>
                      </a:lnTo>
                      <a:lnTo>
                        <a:pt x="575" y="656"/>
                      </a:lnTo>
                      <a:lnTo>
                        <a:pt x="575" y="660"/>
                      </a:lnTo>
                      <a:lnTo>
                        <a:pt x="575" y="662"/>
                      </a:lnTo>
                      <a:lnTo>
                        <a:pt x="575" y="667"/>
                      </a:lnTo>
                      <a:lnTo>
                        <a:pt x="570" y="671"/>
                      </a:lnTo>
                      <a:lnTo>
                        <a:pt x="575" y="676"/>
                      </a:lnTo>
                      <a:lnTo>
                        <a:pt x="572" y="680"/>
                      </a:lnTo>
                      <a:lnTo>
                        <a:pt x="570" y="680"/>
                      </a:lnTo>
                      <a:lnTo>
                        <a:pt x="568" y="678"/>
                      </a:lnTo>
                      <a:lnTo>
                        <a:pt x="566" y="682"/>
                      </a:lnTo>
                      <a:lnTo>
                        <a:pt x="570" y="684"/>
                      </a:lnTo>
                      <a:lnTo>
                        <a:pt x="570" y="687"/>
                      </a:lnTo>
                      <a:lnTo>
                        <a:pt x="575" y="684"/>
                      </a:lnTo>
                      <a:lnTo>
                        <a:pt x="581" y="684"/>
                      </a:lnTo>
                      <a:lnTo>
                        <a:pt x="581" y="687"/>
                      </a:lnTo>
                      <a:lnTo>
                        <a:pt x="586" y="689"/>
                      </a:lnTo>
                      <a:lnTo>
                        <a:pt x="586" y="691"/>
                      </a:lnTo>
                      <a:lnTo>
                        <a:pt x="584" y="693"/>
                      </a:lnTo>
                      <a:lnTo>
                        <a:pt x="584" y="698"/>
                      </a:lnTo>
                      <a:lnTo>
                        <a:pt x="586" y="696"/>
                      </a:lnTo>
                      <a:lnTo>
                        <a:pt x="588" y="693"/>
                      </a:lnTo>
                      <a:lnTo>
                        <a:pt x="590" y="693"/>
                      </a:lnTo>
                      <a:lnTo>
                        <a:pt x="595" y="696"/>
                      </a:lnTo>
                      <a:lnTo>
                        <a:pt x="604" y="693"/>
                      </a:lnTo>
                      <a:lnTo>
                        <a:pt x="615" y="693"/>
                      </a:lnTo>
                      <a:lnTo>
                        <a:pt x="615" y="696"/>
                      </a:lnTo>
                      <a:lnTo>
                        <a:pt x="610" y="707"/>
                      </a:lnTo>
                      <a:lnTo>
                        <a:pt x="610" y="711"/>
                      </a:lnTo>
                      <a:lnTo>
                        <a:pt x="610" y="720"/>
                      </a:lnTo>
                      <a:lnTo>
                        <a:pt x="608" y="727"/>
                      </a:lnTo>
                      <a:lnTo>
                        <a:pt x="613" y="727"/>
                      </a:lnTo>
                      <a:lnTo>
                        <a:pt x="615" y="729"/>
                      </a:lnTo>
                      <a:lnTo>
                        <a:pt x="615" y="731"/>
                      </a:lnTo>
                      <a:lnTo>
                        <a:pt x="610" y="729"/>
                      </a:lnTo>
                      <a:lnTo>
                        <a:pt x="610" y="731"/>
                      </a:lnTo>
                      <a:lnTo>
                        <a:pt x="615" y="733"/>
                      </a:lnTo>
                      <a:lnTo>
                        <a:pt x="619" y="731"/>
                      </a:lnTo>
                      <a:lnTo>
                        <a:pt x="621" y="733"/>
                      </a:lnTo>
                      <a:lnTo>
                        <a:pt x="626" y="733"/>
                      </a:lnTo>
                      <a:lnTo>
                        <a:pt x="626" y="736"/>
                      </a:lnTo>
                      <a:lnTo>
                        <a:pt x="630" y="738"/>
                      </a:lnTo>
                      <a:lnTo>
                        <a:pt x="633" y="740"/>
                      </a:lnTo>
                      <a:lnTo>
                        <a:pt x="635" y="738"/>
                      </a:lnTo>
                      <a:lnTo>
                        <a:pt x="637" y="738"/>
                      </a:lnTo>
                      <a:lnTo>
                        <a:pt x="637" y="733"/>
                      </a:lnTo>
                      <a:lnTo>
                        <a:pt x="641" y="740"/>
                      </a:lnTo>
                      <a:lnTo>
                        <a:pt x="637" y="744"/>
                      </a:lnTo>
                      <a:lnTo>
                        <a:pt x="637" y="747"/>
                      </a:lnTo>
                      <a:lnTo>
                        <a:pt x="639" y="747"/>
                      </a:lnTo>
                      <a:lnTo>
                        <a:pt x="635" y="749"/>
                      </a:lnTo>
                      <a:lnTo>
                        <a:pt x="635" y="751"/>
                      </a:lnTo>
                      <a:lnTo>
                        <a:pt x="639" y="751"/>
                      </a:lnTo>
                      <a:lnTo>
                        <a:pt x="639" y="753"/>
                      </a:lnTo>
                      <a:lnTo>
                        <a:pt x="635" y="756"/>
                      </a:lnTo>
                      <a:lnTo>
                        <a:pt x="635" y="758"/>
                      </a:lnTo>
                      <a:lnTo>
                        <a:pt x="630" y="760"/>
                      </a:lnTo>
                      <a:lnTo>
                        <a:pt x="630" y="762"/>
                      </a:lnTo>
                      <a:lnTo>
                        <a:pt x="633" y="762"/>
                      </a:lnTo>
                      <a:lnTo>
                        <a:pt x="630" y="764"/>
                      </a:lnTo>
                      <a:lnTo>
                        <a:pt x="630" y="769"/>
                      </a:lnTo>
                      <a:lnTo>
                        <a:pt x="624" y="771"/>
                      </a:lnTo>
                      <a:lnTo>
                        <a:pt x="624" y="782"/>
                      </a:lnTo>
                      <a:lnTo>
                        <a:pt x="619" y="780"/>
                      </a:lnTo>
                      <a:lnTo>
                        <a:pt x="619" y="784"/>
                      </a:lnTo>
                      <a:lnTo>
                        <a:pt x="619" y="787"/>
                      </a:lnTo>
                      <a:lnTo>
                        <a:pt x="624" y="791"/>
                      </a:lnTo>
                      <a:lnTo>
                        <a:pt x="624" y="798"/>
                      </a:lnTo>
                      <a:lnTo>
                        <a:pt x="621" y="793"/>
                      </a:lnTo>
                      <a:lnTo>
                        <a:pt x="621" y="791"/>
                      </a:lnTo>
                      <a:lnTo>
                        <a:pt x="619" y="791"/>
                      </a:lnTo>
                      <a:lnTo>
                        <a:pt x="617" y="793"/>
                      </a:lnTo>
                      <a:lnTo>
                        <a:pt x="615" y="791"/>
                      </a:lnTo>
                      <a:lnTo>
                        <a:pt x="613" y="791"/>
                      </a:lnTo>
                      <a:lnTo>
                        <a:pt x="608" y="787"/>
                      </a:lnTo>
                      <a:lnTo>
                        <a:pt x="606" y="793"/>
                      </a:lnTo>
                      <a:lnTo>
                        <a:pt x="604" y="793"/>
                      </a:lnTo>
                      <a:lnTo>
                        <a:pt x="604" y="796"/>
                      </a:lnTo>
                      <a:lnTo>
                        <a:pt x="606" y="796"/>
                      </a:lnTo>
                      <a:lnTo>
                        <a:pt x="604" y="796"/>
                      </a:lnTo>
                      <a:lnTo>
                        <a:pt x="601" y="796"/>
                      </a:lnTo>
                      <a:lnTo>
                        <a:pt x="601" y="798"/>
                      </a:lnTo>
                      <a:lnTo>
                        <a:pt x="595" y="798"/>
                      </a:lnTo>
                      <a:lnTo>
                        <a:pt x="592" y="798"/>
                      </a:lnTo>
                      <a:lnTo>
                        <a:pt x="592" y="804"/>
                      </a:lnTo>
                      <a:lnTo>
                        <a:pt x="590" y="811"/>
                      </a:lnTo>
                      <a:lnTo>
                        <a:pt x="575" y="809"/>
                      </a:lnTo>
                      <a:lnTo>
                        <a:pt x="575" y="807"/>
                      </a:lnTo>
                      <a:lnTo>
                        <a:pt x="570" y="804"/>
                      </a:lnTo>
                      <a:lnTo>
                        <a:pt x="568" y="802"/>
                      </a:lnTo>
                      <a:lnTo>
                        <a:pt x="568" y="800"/>
                      </a:lnTo>
                      <a:lnTo>
                        <a:pt x="566" y="800"/>
                      </a:lnTo>
                      <a:lnTo>
                        <a:pt x="561" y="798"/>
                      </a:lnTo>
                      <a:lnTo>
                        <a:pt x="561" y="800"/>
                      </a:lnTo>
                      <a:lnTo>
                        <a:pt x="559" y="800"/>
                      </a:lnTo>
                      <a:lnTo>
                        <a:pt x="559" y="802"/>
                      </a:lnTo>
                      <a:lnTo>
                        <a:pt x="557" y="802"/>
                      </a:lnTo>
                      <a:lnTo>
                        <a:pt x="559" y="804"/>
                      </a:lnTo>
                      <a:lnTo>
                        <a:pt x="559" y="807"/>
                      </a:lnTo>
                      <a:lnTo>
                        <a:pt x="555" y="807"/>
                      </a:lnTo>
                      <a:lnTo>
                        <a:pt x="555" y="804"/>
                      </a:lnTo>
                      <a:lnTo>
                        <a:pt x="555" y="802"/>
                      </a:lnTo>
                      <a:lnTo>
                        <a:pt x="552" y="802"/>
                      </a:lnTo>
                      <a:lnTo>
                        <a:pt x="552" y="800"/>
                      </a:lnTo>
                      <a:lnTo>
                        <a:pt x="550" y="800"/>
                      </a:lnTo>
                      <a:lnTo>
                        <a:pt x="550" y="798"/>
                      </a:lnTo>
                      <a:lnTo>
                        <a:pt x="548" y="798"/>
                      </a:lnTo>
                      <a:lnTo>
                        <a:pt x="550" y="800"/>
                      </a:lnTo>
                      <a:lnTo>
                        <a:pt x="548" y="802"/>
                      </a:lnTo>
                      <a:lnTo>
                        <a:pt x="546" y="802"/>
                      </a:lnTo>
                      <a:lnTo>
                        <a:pt x="546" y="798"/>
                      </a:lnTo>
                      <a:lnTo>
                        <a:pt x="548" y="798"/>
                      </a:lnTo>
                      <a:lnTo>
                        <a:pt x="546" y="796"/>
                      </a:lnTo>
                      <a:lnTo>
                        <a:pt x="548" y="796"/>
                      </a:lnTo>
                      <a:lnTo>
                        <a:pt x="548" y="793"/>
                      </a:lnTo>
                      <a:lnTo>
                        <a:pt x="541" y="796"/>
                      </a:lnTo>
                      <a:lnTo>
                        <a:pt x="541" y="798"/>
                      </a:lnTo>
                      <a:lnTo>
                        <a:pt x="532" y="796"/>
                      </a:lnTo>
                      <a:lnTo>
                        <a:pt x="532" y="798"/>
                      </a:lnTo>
                      <a:lnTo>
                        <a:pt x="528" y="800"/>
                      </a:lnTo>
                      <a:lnTo>
                        <a:pt x="528" y="802"/>
                      </a:lnTo>
                      <a:lnTo>
                        <a:pt x="530" y="802"/>
                      </a:lnTo>
                      <a:lnTo>
                        <a:pt x="530" y="804"/>
                      </a:lnTo>
                      <a:lnTo>
                        <a:pt x="528" y="807"/>
                      </a:lnTo>
                      <a:lnTo>
                        <a:pt x="530" y="807"/>
                      </a:lnTo>
                      <a:lnTo>
                        <a:pt x="526" y="811"/>
                      </a:lnTo>
                      <a:lnTo>
                        <a:pt x="528" y="813"/>
                      </a:lnTo>
                      <a:lnTo>
                        <a:pt x="523" y="815"/>
                      </a:lnTo>
                      <a:lnTo>
                        <a:pt x="523" y="818"/>
                      </a:lnTo>
                      <a:lnTo>
                        <a:pt x="523" y="822"/>
                      </a:lnTo>
                      <a:lnTo>
                        <a:pt x="521" y="820"/>
                      </a:lnTo>
                      <a:lnTo>
                        <a:pt x="519" y="822"/>
                      </a:lnTo>
                      <a:lnTo>
                        <a:pt x="519" y="824"/>
                      </a:lnTo>
                      <a:lnTo>
                        <a:pt x="517" y="824"/>
                      </a:lnTo>
                      <a:lnTo>
                        <a:pt x="517" y="822"/>
                      </a:lnTo>
                      <a:lnTo>
                        <a:pt x="514" y="827"/>
                      </a:lnTo>
                      <a:lnTo>
                        <a:pt x="512" y="827"/>
                      </a:lnTo>
                      <a:lnTo>
                        <a:pt x="510" y="827"/>
                      </a:lnTo>
                      <a:lnTo>
                        <a:pt x="510" y="824"/>
                      </a:lnTo>
                      <a:lnTo>
                        <a:pt x="508" y="822"/>
                      </a:lnTo>
                      <a:lnTo>
                        <a:pt x="499" y="824"/>
                      </a:lnTo>
                      <a:lnTo>
                        <a:pt x="499" y="827"/>
                      </a:lnTo>
                      <a:lnTo>
                        <a:pt x="501" y="831"/>
                      </a:lnTo>
                      <a:lnTo>
                        <a:pt x="499" y="833"/>
                      </a:lnTo>
                      <a:lnTo>
                        <a:pt x="497" y="840"/>
                      </a:lnTo>
                      <a:lnTo>
                        <a:pt x="499" y="847"/>
                      </a:lnTo>
                      <a:lnTo>
                        <a:pt x="501" y="849"/>
                      </a:lnTo>
                      <a:lnTo>
                        <a:pt x="497" y="853"/>
                      </a:lnTo>
                      <a:lnTo>
                        <a:pt x="501" y="853"/>
                      </a:lnTo>
                      <a:lnTo>
                        <a:pt x="503" y="849"/>
                      </a:lnTo>
                      <a:lnTo>
                        <a:pt x="506" y="851"/>
                      </a:lnTo>
                      <a:lnTo>
                        <a:pt x="503" y="860"/>
                      </a:lnTo>
                      <a:lnTo>
                        <a:pt x="501" y="869"/>
                      </a:lnTo>
                      <a:lnTo>
                        <a:pt x="497" y="873"/>
                      </a:lnTo>
                      <a:lnTo>
                        <a:pt x="492" y="878"/>
                      </a:lnTo>
                      <a:lnTo>
                        <a:pt x="490" y="880"/>
                      </a:lnTo>
                      <a:lnTo>
                        <a:pt x="488" y="882"/>
                      </a:lnTo>
                      <a:lnTo>
                        <a:pt x="486" y="880"/>
                      </a:lnTo>
                      <a:lnTo>
                        <a:pt x="483" y="882"/>
                      </a:lnTo>
                      <a:lnTo>
                        <a:pt x="481" y="884"/>
                      </a:lnTo>
                      <a:lnTo>
                        <a:pt x="483" y="887"/>
                      </a:lnTo>
                      <a:lnTo>
                        <a:pt x="481" y="891"/>
                      </a:lnTo>
                      <a:lnTo>
                        <a:pt x="483" y="891"/>
                      </a:lnTo>
                      <a:lnTo>
                        <a:pt x="488" y="893"/>
                      </a:lnTo>
                      <a:lnTo>
                        <a:pt x="492" y="891"/>
                      </a:lnTo>
                      <a:lnTo>
                        <a:pt x="494" y="893"/>
                      </a:lnTo>
                      <a:lnTo>
                        <a:pt x="501" y="891"/>
                      </a:lnTo>
                      <a:lnTo>
                        <a:pt x="519" y="895"/>
                      </a:lnTo>
                      <a:lnTo>
                        <a:pt x="521" y="898"/>
                      </a:lnTo>
                      <a:lnTo>
                        <a:pt x="521" y="900"/>
                      </a:lnTo>
                      <a:lnTo>
                        <a:pt x="526" y="904"/>
                      </a:lnTo>
                      <a:lnTo>
                        <a:pt x="521" y="909"/>
                      </a:lnTo>
                      <a:lnTo>
                        <a:pt x="517" y="913"/>
                      </a:lnTo>
                      <a:lnTo>
                        <a:pt x="514" y="918"/>
                      </a:lnTo>
                      <a:lnTo>
                        <a:pt x="510" y="927"/>
                      </a:lnTo>
                      <a:lnTo>
                        <a:pt x="508" y="927"/>
                      </a:lnTo>
                      <a:lnTo>
                        <a:pt x="499" y="929"/>
                      </a:lnTo>
                      <a:lnTo>
                        <a:pt x="494" y="929"/>
                      </a:lnTo>
                      <a:lnTo>
                        <a:pt x="490" y="931"/>
                      </a:lnTo>
                      <a:lnTo>
                        <a:pt x="486" y="929"/>
                      </a:lnTo>
                      <a:lnTo>
                        <a:pt x="483" y="938"/>
                      </a:lnTo>
                      <a:lnTo>
                        <a:pt x="479" y="935"/>
                      </a:lnTo>
                      <a:lnTo>
                        <a:pt x="481" y="942"/>
                      </a:lnTo>
                      <a:lnTo>
                        <a:pt x="474" y="955"/>
                      </a:lnTo>
                      <a:lnTo>
                        <a:pt x="474" y="953"/>
                      </a:lnTo>
                      <a:lnTo>
                        <a:pt x="468" y="951"/>
                      </a:lnTo>
                      <a:lnTo>
                        <a:pt x="465" y="953"/>
                      </a:lnTo>
                      <a:lnTo>
                        <a:pt x="461" y="953"/>
                      </a:lnTo>
                      <a:lnTo>
                        <a:pt x="457" y="949"/>
                      </a:lnTo>
                      <a:lnTo>
                        <a:pt x="454" y="949"/>
                      </a:lnTo>
                      <a:lnTo>
                        <a:pt x="450" y="947"/>
                      </a:lnTo>
                      <a:lnTo>
                        <a:pt x="450" y="949"/>
                      </a:lnTo>
                      <a:lnTo>
                        <a:pt x="448" y="949"/>
                      </a:lnTo>
                      <a:lnTo>
                        <a:pt x="434" y="951"/>
                      </a:lnTo>
                      <a:lnTo>
                        <a:pt x="434" y="953"/>
                      </a:lnTo>
                      <a:lnTo>
                        <a:pt x="430" y="953"/>
                      </a:lnTo>
                      <a:lnTo>
                        <a:pt x="430" y="960"/>
                      </a:lnTo>
                      <a:lnTo>
                        <a:pt x="430" y="958"/>
                      </a:lnTo>
                      <a:lnTo>
                        <a:pt x="425" y="958"/>
                      </a:lnTo>
                      <a:lnTo>
                        <a:pt x="423" y="953"/>
                      </a:lnTo>
                      <a:lnTo>
                        <a:pt x="423" y="951"/>
                      </a:lnTo>
                      <a:lnTo>
                        <a:pt x="421" y="951"/>
                      </a:lnTo>
                      <a:lnTo>
                        <a:pt x="419" y="953"/>
                      </a:lnTo>
                      <a:lnTo>
                        <a:pt x="419" y="949"/>
                      </a:lnTo>
                      <a:lnTo>
                        <a:pt x="416" y="947"/>
                      </a:lnTo>
                      <a:lnTo>
                        <a:pt x="412" y="947"/>
                      </a:lnTo>
                      <a:lnTo>
                        <a:pt x="412" y="949"/>
                      </a:lnTo>
                      <a:lnTo>
                        <a:pt x="410" y="953"/>
                      </a:lnTo>
                      <a:lnTo>
                        <a:pt x="408" y="951"/>
                      </a:lnTo>
                      <a:lnTo>
                        <a:pt x="401" y="951"/>
                      </a:lnTo>
                      <a:lnTo>
                        <a:pt x="399" y="953"/>
                      </a:lnTo>
                      <a:lnTo>
                        <a:pt x="399" y="958"/>
                      </a:lnTo>
                      <a:lnTo>
                        <a:pt x="394" y="962"/>
                      </a:lnTo>
                      <a:lnTo>
                        <a:pt x="390" y="969"/>
                      </a:lnTo>
                      <a:lnTo>
                        <a:pt x="392" y="971"/>
                      </a:lnTo>
                      <a:lnTo>
                        <a:pt x="394" y="975"/>
                      </a:lnTo>
                      <a:lnTo>
                        <a:pt x="392" y="980"/>
                      </a:lnTo>
                      <a:lnTo>
                        <a:pt x="392" y="978"/>
                      </a:lnTo>
                      <a:lnTo>
                        <a:pt x="390" y="975"/>
                      </a:lnTo>
                      <a:lnTo>
                        <a:pt x="379" y="975"/>
                      </a:lnTo>
                      <a:lnTo>
                        <a:pt x="359" y="975"/>
                      </a:lnTo>
                      <a:lnTo>
                        <a:pt x="352" y="975"/>
                      </a:lnTo>
                      <a:lnTo>
                        <a:pt x="352" y="973"/>
                      </a:lnTo>
                      <a:lnTo>
                        <a:pt x="350" y="967"/>
                      </a:lnTo>
                      <a:lnTo>
                        <a:pt x="345" y="962"/>
                      </a:lnTo>
                      <a:lnTo>
                        <a:pt x="341" y="964"/>
                      </a:lnTo>
                      <a:lnTo>
                        <a:pt x="336" y="969"/>
                      </a:lnTo>
                      <a:lnTo>
                        <a:pt x="332" y="967"/>
                      </a:lnTo>
                      <a:lnTo>
                        <a:pt x="330" y="962"/>
                      </a:lnTo>
                      <a:lnTo>
                        <a:pt x="332" y="960"/>
                      </a:lnTo>
                      <a:lnTo>
                        <a:pt x="332" y="958"/>
                      </a:lnTo>
                      <a:lnTo>
                        <a:pt x="330" y="958"/>
                      </a:lnTo>
                      <a:lnTo>
                        <a:pt x="330" y="953"/>
                      </a:lnTo>
                      <a:lnTo>
                        <a:pt x="325" y="958"/>
                      </a:lnTo>
                      <a:lnTo>
                        <a:pt x="323" y="955"/>
                      </a:lnTo>
                      <a:lnTo>
                        <a:pt x="321" y="958"/>
                      </a:lnTo>
                      <a:lnTo>
                        <a:pt x="316" y="955"/>
                      </a:lnTo>
                      <a:lnTo>
                        <a:pt x="316" y="951"/>
                      </a:lnTo>
                      <a:lnTo>
                        <a:pt x="312" y="949"/>
                      </a:lnTo>
                      <a:lnTo>
                        <a:pt x="312" y="947"/>
                      </a:lnTo>
                      <a:lnTo>
                        <a:pt x="307" y="949"/>
                      </a:lnTo>
                      <a:lnTo>
                        <a:pt x="303" y="947"/>
                      </a:lnTo>
                      <a:lnTo>
                        <a:pt x="301" y="944"/>
                      </a:lnTo>
                      <a:lnTo>
                        <a:pt x="301" y="940"/>
                      </a:lnTo>
                      <a:lnTo>
                        <a:pt x="298" y="938"/>
                      </a:lnTo>
                      <a:lnTo>
                        <a:pt x="294" y="940"/>
                      </a:lnTo>
                      <a:lnTo>
                        <a:pt x="290" y="942"/>
                      </a:lnTo>
                      <a:lnTo>
                        <a:pt x="287" y="940"/>
                      </a:lnTo>
                      <a:lnTo>
                        <a:pt x="287" y="924"/>
                      </a:lnTo>
                      <a:lnTo>
                        <a:pt x="283" y="924"/>
                      </a:lnTo>
                      <a:lnTo>
                        <a:pt x="276" y="929"/>
                      </a:lnTo>
                      <a:lnTo>
                        <a:pt x="274" y="929"/>
                      </a:lnTo>
                      <a:lnTo>
                        <a:pt x="272" y="931"/>
                      </a:lnTo>
                      <a:lnTo>
                        <a:pt x="254" y="927"/>
                      </a:lnTo>
                      <a:lnTo>
                        <a:pt x="249" y="924"/>
                      </a:lnTo>
                      <a:lnTo>
                        <a:pt x="247" y="922"/>
                      </a:lnTo>
                      <a:lnTo>
                        <a:pt x="247" y="918"/>
                      </a:lnTo>
                      <a:lnTo>
                        <a:pt x="243" y="915"/>
                      </a:lnTo>
                      <a:lnTo>
                        <a:pt x="243" y="913"/>
                      </a:lnTo>
                      <a:lnTo>
                        <a:pt x="243" y="909"/>
                      </a:lnTo>
                      <a:lnTo>
                        <a:pt x="236" y="909"/>
                      </a:lnTo>
                      <a:lnTo>
                        <a:pt x="232" y="911"/>
                      </a:lnTo>
                      <a:lnTo>
                        <a:pt x="232" y="909"/>
                      </a:lnTo>
                      <a:lnTo>
                        <a:pt x="229" y="907"/>
                      </a:lnTo>
                      <a:lnTo>
                        <a:pt x="229" y="904"/>
                      </a:lnTo>
                      <a:lnTo>
                        <a:pt x="227" y="904"/>
                      </a:lnTo>
                      <a:lnTo>
                        <a:pt x="227" y="907"/>
                      </a:lnTo>
                      <a:lnTo>
                        <a:pt x="225" y="907"/>
                      </a:lnTo>
                      <a:lnTo>
                        <a:pt x="223" y="904"/>
                      </a:lnTo>
                      <a:lnTo>
                        <a:pt x="220" y="898"/>
                      </a:lnTo>
                      <a:lnTo>
                        <a:pt x="218" y="898"/>
                      </a:lnTo>
                      <a:lnTo>
                        <a:pt x="214" y="898"/>
                      </a:lnTo>
                      <a:lnTo>
                        <a:pt x="212" y="898"/>
                      </a:lnTo>
                      <a:lnTo>
                        <a:pt x="207" y="893"/>
                      </a:lnTo>
                      <a:lnTo>
                        <a:pt x="205" y="891"/>
                      </a:lnTo>
                      <a:lnTo>
                        <a:pt x="207" y="889"/>
                      </a:lnTo>
                      <a:lnTo>
                        <a:pt x="205" y="889"/>
                      </a:lnTo>
                      <a:lnTo>
                        <a:pt x="203" y="882"/>
                      </a:lnTo>
                      <a:lnTo>
                        <a:pt x="200" y="880"/>
                      </a:lnTo>
                      <a:lnTo>
                        <a:pt x="198" y="878"/>
                      </a:lnTo>
                      <a:lnTo>
                        <a:pt x="196" y="878"/>
                      </a:lnTo>
                      <a:lnTo>
                        <a:pt x="189" y="878"/>
                      </a:lnTo>
                      <a:lnTo>
                        <a:pt x="191" y="875"/>
                      </a:lnTo>
                      <a:lnTo>
                        <a:pt x="187" y="871"/>
                      </a:lnTo>
                      <a:lnTo>
                        <a:pt x="189" y="867"/>
                      </a:lnTo>
                      <a:lnTo>
                        <a:pt x="185" y="864"/>
                      </a:lnTo>
                      <a:lnTo>
                        <a:pt x="183" y="860"/>
                      </a:lnTo>
                      <a:lnTo>
                        <a:pt x="183" y="855"/>
                      </a:lnTo>
                      <a:lnTo>
                        <a:pt x="185" y="855"/>
                      </a:lnTo>
                      <a:lnTo>
                        <a:pt x="189" y="853"/>
                      </a:lnTo>
                      <a:lnTo>
                        <a:pt x="189" y="849"/>
                      </a:lnTo>
                      <a:lnTo>
                        <a:pt x="187" y="849"/>
                      </a:lnTo>
                      <a:lnTo>
                        <a:pt x="185" y="849"/>
                      </a:lnTo>
                      <a:lnTo>
                        <a:pt x="183" y="851"/>
                      </a:lnTo>
                      <a:lnTo>
                        <a:pt x="183" y="853"/>
                      </a:lnTo>
                      <a:lnTo>
                        <a:pt x="178" y="853"/>
                      </a:lnTo>
                      <a:lnTo>
                        <a:pt x="178" y="849"/>
                      </a:lnTo>
                      <a:lnTo>
                        <a:pt x="174" y="849"/>
                      </a:lnTo>
                      <a:lnTo>
                        <a:pt x="174" y="844"/>
                      </a:lnTo>
                      <a:lnTo>
                        <a:pt x="169" y="844"/>
                      </a:lnTo>
                      <a:lnTo>
                        <a:pt x="169" y="842"/>
                      </a:lnTo>
                      <a:lnTo>
                        <a:pt x="169" y="838"/>
                      </a:lnTo>
                      <a:lnTo>
                        <a:pt x="171" y="838"/>
                      </a:lnTo>
                      <a:lnTo>
                        <a:pt x="174" y="838"/>
                      </a:lnTo>
                      <a:lnTo>
                        <a:pt x="176" y="838"/>
                      </a:lnTo>
                      <a:lnTo>
                        <a:pt x="176" y="835"/>
                      </a:lnTo>
                      <a:lnTo>
                        <a:pt x="174" y="835"/>
                      </a:lnTo>
                      <a:lnTo>
                        <a:pt x="171" y="833"/>
                      </a:lnTo>
                      <a:lnTo>
                        <a:pt x="169" y="831"/>
                      </a:lnTo>
                      <a:lnTo>
                        <a:pt x="163" y="840"/>
                      </a:lnTo>
                      <a:lnTo>
                        <a:pt x="160" y="840"/>
                      </a:lnTo>
                      <a:lnTo>
                        <a:pt x="160" y="835"/>
                      </a:lnTo>
                      <a:lnTo>
                        <a:pt x="158" y="835"/>
                      </a:lnTo>
                      <a:lnTo>
                        <a:pt x="160" y="833"/>
                      </a:lnTo>
                      <a:lnTo>
                        <a:pt x="158" y="833"/>
                      </a:lnTo>
                      <a:lnTo>
                        <a:pt x="158" y="831"/>
                      </a:lnTo>
                      <a:lnTo>
                        <a:pt x="156" y="829"/>
                      </a:lnTo>
                      <a:lnTo>
                        <a:pt x="151" y="831"/>
                      </a:lnTo>
                      <a:lnTo>
                        <a:pt x="149" y="829"/>
                      </a:lnTo>
                      <a:lnTo>
                        <a:pt x="151" y="824"/>
                      </a:lnTo>
                      <a:lnTo>
                        <a:pt x="151" y="822"/>
                      </a:lnTo>
                      <a:lnTo>
                        <a:pt x="149" y="824"/>
                      </a:lnTo>
                      <a:lnTo>
                        <a:pt x="145" y="822"/>
                      </a:lnTo>
                      <a:lnTo>
                        <a:pt x="145" y="820"/>
                      </a:lnTo>
                      <a:lnTo>
                        <a:pt x="142" y="820"/>
                      </a:lnTo>
                      <a:lnTo>
                        <a:pt x="140" y="824"/>
                      </a:lnTo>
                      <a:lnTo>
                        <a:pt x="136" y="824"/>
                      </a:lnTo>
                      <a:lnTo>
                        <a:pt x="136" y="822"/>
                      </a:lnTo>
                      <a:lnTo>
                        <a:pt x="138" y="822"/>
                      </a:lnTo>
                      <a:lnTo>
                        <a:pt x="136" y="818"/>
                      </a:lnTo>
                      <a:lnTo>
                        <a:pt x="131" y="818"/>
                      </a:lnTo>
                      <a:lnTo>
                        <a:pt x="129" y="818"/>
                      </a:lnTo>
                      <a:lnTo>
                        <a:pt x="131" y="815"/>
                      </a:lnTo>
                      <a:lnTo>
                        <a:pt x="129" y="815"/>
                      </a:lnTo>
                      <a:lnTo>
                        <a:pt x="127" y="815"/>
                      </a:lnTo>
                      <a:lnTo>
                        <a:pt x="131" y="811"/>
                      </a:lnTo>
                      <a:lnTo>
                        <a:pt x="129" y="807"/>
                      </a:lnTo>
                      <a:lnTo>
                        <a:pt x="127" y="809"/>
                      </a:lnTo>
                      <a:lnTo>
                        <a:pt x="122" y="809"/>
                      </a:lnTo>
                      <a:lnTo>
                        <a:pt x="114" y="813"/>
                      </a:lnTo>
                      <a:lnTo>
                        <a:pt x="111" y="811"/>
                      </a:lnTo>
                      <a:lnTo>
                        <a:pt x="105" y="798"/>
                      </a:lnTo>
                      <a:lnTo>
                        <a:pt x="102" y="789"/>
                      </a:lnTo>
                      <a:lnTo>
                        <a:pt x="105" y="787"/>
                      </a:lnTo>
                      <a:lnTo>
                        <a:pt x="100" y="787"/>
                      </a:lnTo>
                      <a:lnTo>
                        <a:pt x="98" y="764"/>
                      </a:lnTo>
                      <a:lnTo>
                        <a:pt x="98" y="769"/>
                      </a:lnTo>
                      <a:lnTo>
                        <a:pt x="98" y="762"/>
                      </a:lnTo>
                      <a:lnTo>
                        <a:pt x="100" y="762"/>
                      </a:lnTo>
                      <a:lnTo>
                        <a:pt x="98" y="762"/>
                      </a:lnTo>
                      <a:lnTo>
                        <a:pt x="98" y="764"/>
                      </a:lnTo>
                      <a:lnTo>
                        <a:pt x="89" y="731"/>
                      </a:lnTo>
                      <a:lnTo>
                        <a:pt x="85" y="727"/>
                      </a:lnTo>
                      <a:lnTo>
                        <a:pt x="89" y="729"/>
                      </a:lnTo>
                      <a:lnTo>
                        <a:pt x="91" y="738"/>
                      </a:lnTo>
                      <a:lnTo>
                        <a:pt x="91" y="736"/>
                      </a:lnTo>
                      <a:lnTo>
                        <a:pt x="89" y="736"/>
                      </a:lnTo>
                      <a:lnTo>
                        <a:pt x="89" y="729"/>
                      </a:lnTo>
                      <a:lnTo>
                        <a:pt x="87" y="727"/>
                      </a:lnTo>
                      <a:lnTo>
                        <a:pt x="85" y="711"/>
                      </a:lnTo>
                      <a:lnTo>
                        <a:pt x="82" y="687"/>
                      </a:lnTo>
                      <a:lnTo>
                        <a:pt x="78" y="680"/>
                      </a:lnTo>
                      <a:lnTo>
                        <a:pt x="73" y="653"/>
                      </a:lnTo>
                      <a:lnTo>
                        <a:pt x="73" y="656"/>
                      </a:lnTo>
                      <a:lnTo>
                        <a:pt x="78" y="656"/>
                      </a:lnTo>
                      <a:lnTo>
                        <a:pt x="73" y="656"/>
                      </a:lnTo>
                      <a:lnTo>
                        <a:pt x="76" y="653"/>
                      </a:lnTo>
                      <a:lnTo>
                        <a:pt x="73" y="651"/>
                      </a:lnTo>
                      <a:lnTo>
                        <a:pt x="69" y="642"/>
                      </a:lnTo>
                      <a:lnTo>
                        <a:pt x="65" y="642"/>
                      </a:lnTo>
                      <a:lnTo>
                        <a:pt x="62" y="638"/>
                      </a:lnTo>
                      <a:lnTo>
                        <a:pt x="62" y="640"/>
                      </a:lnTo>
                      <a:lnTo>
                        <a:pt x="60" y="636"/>
                      </a:lnTo>
                      <a:lnTo>
                        <a:pt x="58" y="631"/>
                      </a:lnTo>
                      <a:lnTo>
                        <a:pt x="60" y="631"/>
                      </a:lnTo>
                      <a:lnTo>
                        <a:pt x="58" y="629"/>
                      </a:lnTo>
                      <a:lnTo>
                        <a:pt x="58" y="631"/>
                      </a:lnTo>
                      <a:lnTo>
                        <a:pt x="58" y="622"/>
                      </a:lnTo>
                      <a:lnTo>
                        <a:pt x="56" y="620"/>
                      </a:lnTo>
                      <a:lnTo>
                        <a:pt x="56" y="618"/>
                      </a:lnTo>
                      <a:lnTo>
                        <a:pt x="53" y="609"/>
                      </a:lnTo>
                      <a:lnTo>
                        <a:pt x="49" y="602"/>
                      </a:lnTo>
                      <a:lnTo>
                        <a:pt x="44" y="589"/>
                      </a:lnTo>
                      <a:lnTo>
                        <a:pt x="42" y="576"/>
                      </a:lnTo>
                      <a:lnTo>
                        <a:pt x="40" y="573"/>
                      </a:lnTo>
                      <a:lnTo>
                        <a:pt x="40" y="567"/>
                      </a:lnTo>
                      <a:lnTo>
                        <a:pt x="38" y="562"/>
                      </a:lnTo>
                      <a:lnTo>
                        <a:pt x="40" y="558"/>
                      </a:lnTo>
                      <a:lnTo>
                        <a:pt x="40" y="560"/>
                      </a:lnTo>
                      <a:lnTo>
                        <a:pt x="40" y="558"/>
                      </a:lnTo>
                      <a:lnTo>
                        <a:pt x="42" y="560"/>
                      </a:lnTo>
                      <a:lnTo>
                        <a:pt x="42" y="558"/>
                      </a:lnTo>
                      <a:lnTo>
                        <a:pt x="42" y="556"/>
                      </a:lnTo>
                      <a:lnTo>
                        <a:pt x="38" y="556"/>
                      </a:lnTo>
                      <a:lnTo>
                        <a:pt x="40" y="553"/>
                      </a:lnTo>
                      <a:lnTo>
                        <a:pt x="40" y="551"/>
                      </a:lnTo>
                      <a:lnTo>
                        <a:pt x="38" y="553"/>
                      </a:lnTo>
                      <a:lnTo>
                        <a:pt x="38" y="556"/>
                      </a:lnTo>
                      <a:lnTo>
                        <a:pt x="36" y="553"/>
                      </a:lnTo>
                      <a:lnTo>
                        <a:pt x="38" y="560"/>
                      </a:lnTo>
                      <a:lnTo>
                        <a:pt x="36" y="560"/>
                      </a:lnTo>
                      <a:lnTo>
                        <a:pt x="31" y="560"/>
                      </a:lnTo>
                      <a:lnTo>
                        <a:pt x="31" y="556"/>
                      </a:lnTo>
                      <a:lnTo>
                        <a:pt x="29" y="549"/>
                      </a:lnTo>
                      <a:lnTo>
                        <a:pt x="24" y="545"/>
                      </a:lnTo>
                      <a:lnTo>
                        <a:pt x="27" y="545"/>
                      </a:lnTo>
                      <a:lnTo>
                        <a:pt x="27" y="540"/>
                      </a:lnTo>
                      <a:lnTo>
                        <a:pt x="27" y="538"/>
                      </a:lnTo>
                      <a:lnTo>
                        <a:pt x="24" y="533"/>
                      </a:lnTo>
                      <a:lnTo>
                        <a:pt x="22" y="533"/>
                      </a:lnTo>
                      <a:lnTo>
                        <a:pt x="24" y="533"/>
                      </a:lnTo>
                      <a:lnTo>
                        <a:pt x="22" y="529"/>
                      </a:lnTo>
                      <a:lnTo>
                        <a:pt x="20" y="527"/>
                      </a:lnTo>
                      <a:lnTo>
                        <a:pt x="20" y="529"/>
                      </a:lnTo>
                      <a:lnTo>
                        <a:pt x="16" y="529"/>
                      </a:lnTo>
                      <a:lnTo>
                        <a:pt x="16" y="531"/>
                      </a:lnTo>
                      <a:lnTo>
                        <a:pt x="13" y="531"/>
                      </a:lnTo>
                      <a:lnTo>
                        <a:pt x="13" y="529"/>
                      </a:lnTo>
                      <a:lnTo>
                        <a:pt x="13" y="527"/>
                      </a:lnTo>
                      <a:lnTo>
                        <a:pt x="9" y="527"/>
                      </a:lnTo>
                      <a:lnTo>
                        <a:pt x="11" y="525"/>
                      </a:lnTo>
                      <a:lnTo>
                        <a:pt x="9" y="527"/>
                      </a:lnTo>
                      <a:lnTo>
                        <a:pt x="9" y="525"/>
                      </a:lnTo>
                      <a:lnTo>
                        <a:pt x="7" y="522"/>
                      </a:lnTo>
                      <a:lnTo>
                        <a:pt x="4" y="525"/>
                      </a:lnTo>
                      <a:lnTo>
                        <a:pt x="4" y="522"/>
                      </a:lnTo>
                      <a:lnTo>
                        <a:pt x="2" y="522"/>
                      </a:lnTo>
                      <a:lnTo>
                        <a:pt x="2" y="520"/>
                      </a:lnTo>
                      <a:lnTo>
                        <a:pt x="0" y="520"/>
                      </a:lnTo>
                      <a:lnTo>
                        <a:pt x="2" y="518"/>
                      </a:lnTo>
                      <a:lnTo>
                        <a:pt x="2" y="520"/>
                      </a:lnTo>
                      <a:lnTo>
                        <a:pt x="4" y="520"/>
                      </a:lnTo>
                      <a:lnTo>
                        <a:pt x="4" y="516"/>
                      </a:lnTo>
                      <a:lnTo>
                        <a:pt x="4" y="513"/>
                      </a:lnTo>
                      <a:lnTo>
                        <a:pt x="2" y="513"/>
                      </a:lnTo>
                      <a:lnTo>
                        <a:pt x="4" y="513"/>
                      </a:lnTo>
                      <a:lnTo>
                        <a:pt x="2" y="513"/>
                      </a:lnTo>
                      <a:lnTo>
                        <a:pt x="0" y="509"/>
                      </a:lnTo>
                      <a:lnTo>
                        <a:pt x="0" y="507"/>
                      </a:lnTo>
                      <a:lnTo>
                        <a:pt x="2" y="505"/>
                      </a:lnTo>
                      <a:lnTo>
                        <a:pt x="7" y="502"/>
                      </a:lnTo>
                      <a:lnTo>
                        <a:pt x="11" y="505"/>
                      </a:lnTo>
                      <a:lnTo>
                        <a:pt x="11" y="500"/>
                      </a:lnTo>
                      <a:lnTo>
                        <a:pt x="13" y="498"/>
                      </a:lnTo>
                      <a:lnTo>
                        <a:pt x="16" y="500"/>
                      </a:lnTo>
                      <a:lnTo>
                        <a:pt x="16" y="502"/>
                      </a:lnTo>
                      <a:lnTo>
                        <a:pt x="18" y="502"/>
                      </a:lnTo>
                      <a:lnTo>
                        <a:pt x="18" y="500"/>
                      </a:lnTo>
                      <a:lnTo>
                        <a:pt x="20" y="500"/>
                      </a:lnTo>
                      <a:lnTo>
                        <a:pt x="22" y="498"/>
                      </a:lnTo>
                      <a:lnTo>
                        <a:pt x="24" y="498"/>
                      </a:lnTo>
                      <a:lnTo>
                        <a:pt x="24" y="496"/>
                      </a:lnTo>
                      <a:lnTo>
                        <a:pt x="27" y="496"/>
                      </a:lnTo>
                      <a:lnTo>
                        <a:pt x="24" y="493"/>
                      </a:lnTo>
                      <a:lnTo>
                        <a:pt x="29" y="487"/>
                      </a:lnTo>
                      <a:lnTo>
                        <a:pt x="27" y="478"/>
                      </a:lnTo>
                      <a:lnTo>
                        <a:pt x="29" y="473"/>
                      </a:lnTo>
                      <a:lnTo>
                        <a:pt x="29" y="471"/>
                      </a:lnTo>
                      <a:lnTo>
                        <a:pt x="29" y="469"/>
                      </a:lnTo>
                      <a:lnTo>
                        <a:pt x="33" y="465"/>
                      </a:lnTo>
                      <a:lnTo>
                        <a:pt x="31" y="460"/>
                      </a:lnTo>
                      <a:lnTo>
                        <a:pt x="24" y="458"/>
                      </a:lnTo>
                      <a:lnTo>
                        <a:pt x="22" y="456"/>
                      </a:lnTo>
                      <a:lnTo>
                        <a:pt x="24" y="456"/>
                      </a:lnTo>
                      <a:lnTo>
                        <a:pt x="27" y="451"/>
                      </a:lnTo>
                      <a:lnTo>
                        <a:pt x="33" y="451"/>
                      </a:lnTo>
                      <a:lnTo>
                        <a:pt x="36" y="449"/>
                      </a:lnTo>
                      <a:lnTo>
                        <a:pt x="33" y="445"/>
                      </a:lnTo>
                      <a:lnTo>
                        <a:pt x="33" y="440"/>
                      </a:lnTo>
                      <a:lnTo>
                        <a:pt x="27" y="436"/>
                      </a:lnTo>
                      <a:lnTo>
                        <a:pt x="27" y="431"/>
                      </a:lnTo>
                      <a:lnTo>
                        <a:pt x="27" y="429"/>
                      </a:lnTo>
                      <a:lnTo>
                        <a:pt x="22" y="422"/>
                      </a:lnTo>
                      <a:lnTo>
                        <a:pt x="27" y="416"/>
                      </a:lnTo>
                      <a:lnTo>
                        <a:pt x="24" y="411"/>
                      </a:lnTo>
                      <a:lnTo>
                        <a:pt x="22" y="411"/>
                      </a:lnTo>
                      <a:lnTo>
                        <a:pt x="24" y="405"/>
                      </a:lnTo>
                      <a:lnTo>
                        <a:pt x="24" y="402"/>
                      </a:lnTo>
                      <a:lnTo>
                        <a:pt x="22" y="402"/>
                      </a:lnTo>
                      <a:lnTo>
                        <a:pt x="22" y="398"/>
                      </a:lnTo>
                      <a:lnTo>
                        <a:pt x="22" y="396"/>
                      </a:lnTo>
                      <a:lnTo>
                        <a:pt x="20" y="396"/>
                      </a:lnTo>
                      <a:lnTo>
                        <a:pt x="18" y="398"/>
                      </a:lnTo>
                      <a:lnTo>
                        <a:pt x="20" y="398"/>
                      </a:lnTo>
                      <a:lnTo>
                        <a:pt x="18" y="398"/>
                      </a:lnTo>
                      <a:lnTo>
                        <a:pt x="16" y="396"/>
                      </a:lnTo>
                      <a:lnTo>
                        <a:pt x="13" y="394"/>
                      </a:lnTo>
                      <a:lnTo>
                        <a:pt x="11" y="396"/>
                      </a:lnTo>
                      <a:lnTo>
                        <a:pt x="11" y="398"/>
                      </a:lnTo>
                      <a:lnTo>
                        <a:pt x="9" y="398"/>
                      </a:lnTo>
                      <a:lnTo>
                        <a:pt x="4" y="398"/>
                      </a:lnTo>
                      <a:lnTo>
                        <a:pt x="0" y="396"/>
                      </a:lnTo>
                      <a:lnTo>
                        <a:pt x="7" y="396"/>
                      </a:lnTo>
                      <a:lnTo>
                        <a:pt x="7" y="391"/>
                      </a:lnTo>
                      <a:lnTo>
                        <a:pt x="4" y="389"/>
                      </a:lnTo>
                      <a:lnTo>
                        <a:pt x="9" y="387"/>
                      </a:lnTo>
                      <a:lnTo>
                        <a:pt x="11" y="385"/>
                      </a:lnTo>
                      <a:lnTo>
                        <a:pt x="16" y="385"/>
                      </a:lnTo>
                      <a:lnTo>
                        <a:pt x="20" y="380"/>
                      </a:lnTo>
                      <a:lnTo>
                        <a:pt x="20" y="385"/>
                      </a:lnTo>
                      <a:lnTo>
                        <a:pt x="22" y="387"/>
                      </a:lnTo>
                      <a:lnTo>
                        <a:pt x="27" y="385"/>
                      </a:lnTo>
                      <a:lnTo>
                        <a:pt x="29" y="387"/>
                      </a:lnTo>
                      <a:lnTo>
                        <a:pt x="33" y="385"/>
                      </a:lnTo>
                      <a:lnTo>
                        <a:pt x="33" y="382"/>
                      </a:lnTo>
                      <a:lnTo>
                        <a:pt x="36" y="382"/>
                      </a:lnTo>
                      <a:lnTo>
                        <a:pt x="38" y="380"/>
                      </a:lnTo>
                      <a:lnTo>
                        <a:pt x="40" y="378"/>
                      </a:lnTo>
                      <a:lnTo>
                        <a:pt x="38" y="376"/>
                      </a:lnTo>
                      <a:lnTo>
                        <a:pt x="42" y="371"/>
                      </a:lnTo>
                      <a:lnTo>
                        <a:pt x="36" y="369"/>
                      </a:lnTo>
                      <a:lnTo>
                        <a:pt x="38" y="367"/>
                      </a:lnTo>
                      <a:lnTo>
                        <a:pt x="40" y="365"/>
                      </a:lnTo>
                      <a:lnTo>
                        <a:pt x="42" y="369"/>
                      </a:lnTo>
                      <a:lnTo>
                        <a:pt x="44" y="369"/>
                      </a:lnTo>
                      <a:lnTo>
                        <a:pt x="42" y="362"/>
                      </a:lnTo>
                      <a:lnTo>
                        <a:pt x="49" y="356"/>
                      </a:lnTo>
                      <a:lnTo>
                        <a:pt x="53" y="342"/>
                      </a:lnTo>
                      <a:lnTo>
                        <a:pt x="49" y="340"/>
                      </a:lnTo>
                      <a:lnTo>
                        <a:pt x="42" y="345"/>
                      </a:lnTo>
                      <a:lnTo>
                        <a:pt x="40" y="345"/>
                      </a:lnTo>
                      <a:lnTo>
                        <a:pt x="40" y="342"/>
                      </a:lnTo>
                      <a:lnTo>
                        <a:pt x="40" y="338"/>
                      </a:lnTo>
                      <a:lnTo>
                        <a:pt x="42" y="338"/>
                      </a:lnTo>
                      <a:lnTo>
                        <a:pt x="42" y="336"/>
                      </a:lnTo>
                      <a:lnTo>
                        <a:pt x="47" y="336"/>
                      </a:lnTo>
                      <a:lnTo>
                        <a:pt x="49" y="334"/>
                      </a:lnTo>
                      <a:lnTo>
                        <a:pt x="53" y="334"/>
                      </a:lnTo>
                      <a:lnTo>
                        <a:pt x="56" y="336"/>
                      </a:lnTo>
                      <a:lnTo>
                        <a:pt x="58" y="334"/>
                      </a:lnTo>
                      <a:lnTo>
                        <a:pt x="56" y="329"/>
                      </a:lnTo>
                      <a:lnTo>
                        <a:pt x="58" y="327"/>
                      </a:lnTo>
                      <a:lnTo>
                        <a:pt x="58" y="322"/>
                      </a:lnTo>
                      <a:lnTo>
                        <a:pt x="60" y="322"/>
                      </a:lnTo>
                      <a:lnTo>
                        <a:pt x="58" y="316"/>
                      </a:lnTo>
                      <a:lnTo>
                        <a:pt x="56" y="314"/>
                      </a:lnTo>
                      <a:lnTo>
                        <a:pt x="53" y="316"/>
                      </a:lnTo>
                      <a:lnTo>
                        <a:pt x="53" y="314"/>
                      </a:lnTo>
                      <a:lnTo>
                        <a:pt x="47" y="311"/>
                      </a:lnTo>
                      <a:lnTo>
                        <a:pt x="47" y="309"/>
                      </a:lnTo>
                      <a:lnTo>
                        <a:pt x="42" y="309"/>
                      </a:lnTo>
                      <a:lnTo>
                        <a:pt x="42" y="307"/>
                      </a:lnTo>
                      <a:lnTo>
                        <a:pt x="40" y="307"/>
                      </a:lnTo>
                      <a:lnTo>
                        <a:pt x="38" y="309"/>
                      </a:lnTo>
                      <a:lnTo>
                        <a:pt x="38" y="307"/>
                      </a:lnTo>
                      <a:lnTo>
                        <a:pt x="38" y="309"/>
                      </a:lnTo>
                      <a:lnTo>
                        <a:pt x="36" y="311"/>
                      </a:lnTo>
                      <a:lnTo>
                        <a:pt x="33" y="309"/>
                      </a:lnTo>
                      <a:lnTo>
                        <a:pt x="36" y="307"/>
                      </a:lnTo>
                      <a:lnTo>
                        <a:pt x="36" y="305"/>
                      </a:lnTo>
                      <a:lnTo>
                        <a:pt x="33" y="305"/>
                      </a:lnTo>
                      <a:lnTo>
                        <a:pt x="36" y="302"/>
                      </a:lnTo>
                      <a:lnTo>
                        <a:pt x="33" y="302"/>
                      </a:ln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19" name="Freeform 829"/>
                <p:cNvSpPr>
                  <a:spLocks/>
                </p:cNvSpPr>
                <p:nvPr/>
              </p:nvSpPr>
              <p:spPr bwMode="auto">
                <a:xfrm>
                  <a:off x="2177" y="2758"/>
                  <a:ext cx="441" cy="304"/>
                </a:xfrm>
                <a:custGeom>
                  <a:avLst/>
                  <a:gdLst>
                    <a:gd name="T0" fmla="*/ 11 w 441"/>
                    <a:gd name="T1" fmla="*/ 296 h 304"/>
                    <a:gd name="T2" fmla="*/ 18 w 441"/>
                    <a:gd name="T3" fmla="*/ 296 h 304"/>
                    <a:gd name="T4" fmla="*/ 7 w 441"/>
                    <a:gd name="T5" fmla="*/ 280 h 304"/>
                    <a:gd name="T6" fmla="*/ 5 w 441"/>
                    <a:gd name="T7" fmla="*/ 280 h 304"/>
                    <a:gd name="T8" fmla="*/ 9 w 441"/>
                    <a:gd name="T9" fmla="*/ 280 h 304"/>
                    <a:gd name="T10" fmla="*/ 16 w 441"/>
                    <a:gd name="T11" fmla="*/ 271 h 304"/>
                    <a:gd name="T12" fmla="*/ 27 w 441"/>
                    <a:gd name="T13" fmla="*/ 267 h 304"/>
                    <a:gd name="T14" fmla="*/ 43 w 441"/>
                    <a:gd name="T15" fmla="*/ 260 h 304"/>
                    <a:gd name="T16" fmla="*/ 47 w 441"/>
                    <a:gd name="T17" fmla="*/ 273 h 304"/>
                    <a:gd name="T18" fmla="*/ 63 w 441"/>
                    <a:gd name="T19" fmla="*/ 262 h 304"/>
                    <a:gd name="T20" fmla="*/ 65 w 441"/>
                    <a:gd name="T21" fmla="*/ 253 h 304"/>
                    <a:gd name="T22" fmla="*/ 87 w 441"/>
                    <a:gd name="T23" fmla="*/ 242 h 304"/>
                    <a:gd name="T24" fmla="*/ 98 w 441"/>
                    <a:gd name="T25" fmla="*/ 227 h 304"/>
                    <a:gd name="T26" fmla="*/ 98 w 441"/>
                    <a:gd name="T27" fmla="*/ 218 h 304"/>
                    <a:gd name="T28" fmla="*/ 112 w 441"/>
                    <a:gd name="T29" fmla="*/ 218 h 304"/>
                    <a:gd name="T30" fmla="*/ 125 w 441"/>
                    <a:gd name="T31" fmla="*/ 222 h 304"/>
                    <a:gd name="T32" fmla="*/ 134 w 441"/>
                    <a:gd name="T33" fmla="*/ 231 h 304"/>
                    <a:gd name="T34" fmla="*/ 147 w 441"/>
                    <a:gd name="T35" fmla="*/ 227 h 304"/>
                    <a:gd name="T36" fmla="*/ 163 w 441"/>
                    <a:gd name="T37" fmla="*/ 211 h 304"/>
                    <a:gd name="T38" fmla="*/ 178 w 441"/>
                    <a:gd name="T39" fmla="*/ 216 h 304"/>
                    <a:gd name="T40" fmla="*/ 194 w 441"/>
                    <a:gd name="T41" fmla="*/ 209 h 304"/>
                    <a:gd name="T42" fmla="*/ 203 w 441"/>
                    <a:gd name="T43" fmla="*/ 211 h 304"/>
                    <a:gd name="T44" fmla="*/ 205 w 441"/>
                    <a:gd name="T45" fmla="*/ 200 h 304"/>
                    <a:gd name="T46" fmla="*/ 196 w 441"/>
                    <a:gd name="T47" fmla="*/ 185 h 304"/>
                    <a:gd name="T48" fmla="*/ 198 w 441"/>
                    <a:gd name="T49" fmla="*/ 169 h 304"/>
                    <a:gd name="T50" fmla="*/ 192 w 441"/>
                    <a:gd name="T51" fmla="*/ 158 h 304"/>
                    <a:gd name="T52" fmla="*/ 205 w 441"/>
                    <a:gd name="T53" fmla="*/ 142 h 304"/>
                    <a:gd name="T54" fmla="*/ 219 w 441"/>
                    <a:gd name="T55" fmla="*/ 153 h 304"/>
                    <a:gd name="T56" fmla="*/ 234 w 441"/>
                    <a:gd name="T57" fmla="*/ 151 h 304"/>
                    <a:gd name="T58" fmla="*/ 241 w 441"/>
                    <a:gd name="T59" fmla="*/ 162 h 304"/>
                    <a:gd name="T60" fmla="*/ 263 w 441"/>
                    <a:gd name="T61" fmla="*/ 158 h 304"/>
                    <a:gd name="T62" fmla="*/ 276 w 441"/>
                    <a:gd name="T63" fmla="*/ 165 h 304"/>
                    <a:gd name="T64" fmla="*/ 290 w 441"/>
                    <a:gd name="T65" fmla="*/ 158 h 304"/>
                    <a:gd name="T66" fmla="*/ 301 w 441"/>
                    <a:gd name="T67" fmla="*/ 165 h 304"/>
                    <a:gd name="T68" fmla="*/ 303 w 441"/>
                    <a:gd name="T69" fmla="*/ 156 h 304"/>
                    <a:gd name="T70" fmla="*/ 303 w 441"/>
                    <a:gd name="T71" fmla="*/ 138 h 304"/>
                    <a:gd name="T72" fmla="*/ 299 w 441"/>
                    <a:gd name="T73" fmla="*/ 131 h 304"/>
                    <a:gd name="T74" fmla="*/ 314 w 441"/>
                    <a:gd name="T75" fmla="*/ 116 h 304"/>
                    <a:gd name="T76" fmla="*/ 332 w 441"/>
                    <a:gd name="T77" fmla="*/ 100 h 304"/>
                    <a:gd name="T78" fmla="*/ 341 w 441"/>
                    <a:gd name="T79" fmla="*/ 105 h 304"/>
                    <a:gd name="T80" fmla="*/ 350 w 441"/>
                    <a:gd name="T81" fmla="*/ 107 h 304"/>
                    <a:gd name="T82" fmla="*/ 357 w 441"/>
                    <a:gd name="T83" fmla="*/ 98 h 304"/>
                    <a:gd name="T84" fmla="*/ 357 w 441"/>
                    <a:gd name="T85" fmla="*/ 80 h 304"/>
                    <a:gd name="T86" fmla="*/ 370 w 441"/>
                    <a:gd name="T87" fmla="*/ 82 h 304"/>
                    <a:gd name="T88" fmla="*/ 381 w 441"/>
                    <a:gd name="T89" fmla="*/ 60 h 304"/>
                    <a:gd name="T90" fmla="*/ 381 w 441"/>
                    <a:gd name="T91" fmla="*/ 49 h 304"/>
                    <a:gd name="T92" fmla="*/ 386 w 441"/>
                    <a:gd name="T93" fmla="*/ 40 h 304"/>
                    <a:gd name="T94" fmla="*/ 399 w 441"/>
                    <a:gd name="T95" fmla="*/ 40 h 304"/>
                    <a:gd name="T96" fmla="*/ 408 w 441"/>
                    <a:gd name="T97" fmla="*/ 45 h 304"/>
                    <a:gd name="T98" fmla="*/ 417 w 441"/>
                    <a:gd name="T99" fmla="*/ 29 h 304"/>
                    <a:gd name="T100" fmla="*/ 423 w 441"/>
                    <a:gd name="T101" fmla="*/ 20 h 304"/>
                    <a:gd name="T102" fmla="*/ 430 w 441"/>
                    <a:gd name="T103" fmla="*/ 7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41" h="304">
                      <a:moveTo>
                        <a:pt x="11" y="304"/>
                      </a:moveTo>
                      <a:lnTo>
                        <a:pt x="11" y="302"/>
                      </a:lnTo>
                      <a:lnTo>
                        <a:pt x="11" y="300"/>
                      </a:lnTo>
                      <a:lnTo>
                        <a:pt x="11" y="298"/>
                      </a:lnTo>
                      <a:lnTo>
                        <a:pt x="11" y="296"/>
                      </a:lnTo>
                      <a:lnTo>
                        <a:pt x="14" y="296"/>
                      </a:lnTo>
                      <a:lnTo>
                        <a:pt x="16" y="298"/>
                      </a:lnTo>
                      <a:lnTo>
                        <a:pt x="16" y="300"/>
                      </a:lnTo>
                      <a:lnTo>
                        <a:pt x="16" y="298"/>
                      </a:lnTo>
                      <a:lnTo>
                        <a:pt x="18" y="296"/>
                      </a:lnTo>
                      <a:lnTo>
                        <a:pt x="16" y="293"/>
                      </a:lnTo>
                      <a:lnTo>
                        <a:pt x="14" y="293"/>
                      </a:lnTo>
                      <a:lnTo>
                        <a:pt x="14" y="287"/>
                      </a:lnTo>
                      <a:lnTo>
                        <a:pt x="7" y="285"/>
                      </a:lnTo>
                      <a:lnTo>
                        <a:pt x="7" y="280"/>
                      </a:lnTo>
                      <a:lnTo>
                        <a:pt x="5" y="280"/>
                      </a:lnTo>
                      <a:lnTo>
                        <a:pt x="5" y="282"/>
                      </a:lnTo>
                      <a:lnTo>
                        <a:pt x="2" y="282"/>
                      </a:lnTo>
                      <a:lnTo>
                        <a:pt x="0" y="280"/>
                      </a:lnTo>
                      <a:lnTo>
                        <a:pt x="5" y="280"/>
                      </a:lnTo>
                      <a:lnTo>
                        <a:pt x="2" y="276"/>
                      </a:lnTo>
                      <a:lnTo>
                        <a:pt x="5" y="273"/>
                      </a:lnTo>
                      <a:lnTo>
                        <a:pt x="7" y="276"/>
                      </a:lnTo>
                      <a:lnTo>
                        <a:pt x="9" y="276"/>
                      </a:lnTo>
                      <a:lnTo>
                        <a:pt x="9" y="280"/>
                      </a:lnTo>
                      <a:lnTo>
                        <a:pt x="11" y="278"/>
                      </a:lnTo>
                      <a:lnTo>
                        <a:pt x="11" y="273"/>
                      </a:lnTo>
                      <a:lnTo>
                        <a:pt x="11" y="271"/>
                      </a:lnTo>
                      <a:lnTo>
                        <a:pt x="14" y="273"/>
                      </a:lnTo>
                      <a:lnTo>
                        <a:pt x="16" y="271"/>
                      </a:lnTo>
                      <a:lnTo>
                        <a:pt x="16" y="273"/>
                      </a:lnTo>
                      <a:lnTo>
                        <a:pt x="20" y="276"/>
                      </a:lnTo>
                      <a:lnTo>
                        <a:pt x="22" y="269"/>
                      </a:lnTo>
                      <a:lnTo>
                        <a:pt x="25" y="269"/>
                      </a:lnTo>
                      <a:lnTo>
                        <a:pt x="27" y="267"/>
                      </a:lnTo>
                      <a:lnTo>
                        <a:pt x="31" y="265"/>
                      </a:lnTo>
                      <a:lnTo>
                        <a:pt x="31" y="260"/>
                      </a:lnTo>
                      <a:lnTo>
                        <a:pt x="34" y="258"/>
                      </a:lnTo>
                      <a:lnTo>
                        <a:pt x="36" y="262"/>
                      </a:lnTo>
                      <a:lnTo>
                        <a:pt x="43" y="260"/>
                      </a:lnTo>
                      <a:lnTo>
                        <a:pt x="43" y="267"/>
                      </a:lnTo>
                      <a:lnTo>
                        <a:pt x="45" y="267"/>
                      </a:lnTo>
                      <a:lnTo>
                        <a:pt x="47" y="269"/>
                      </a:lnTo>
                      <a:lnTo>
                        <a:pt x="45" y="271"/>
                      </a:lnTo>
                      <a:lnTo>
                        <a:pt x="47" y="273"/>
                      </a:lnTo>
                      <a:lnTo>
                        <a:pt x="54" y="269"/>
                      </a:lnTo>
                      <a:lnTo>
                        <a:pt x="56" y="269"/>
                      </a:lnTo>
                      <a:lnTo>
                        <a:pt x="56" y="265"/>
                      </a:lnTo>
                      <a:lnTo>
                        <a:pt x="63" y="265"/>
                      </a:lnTo>
                      <a:lnTo>
                        <a:pt x="63" y="262"/>
                      </a:lnTo>
                      <a:lnTo>
                        <a:pt x="58" y="260"/>
                      </a:lnTo>
                      <a:lnTo>
                        <a:pt x="60" y="256"/>
                      </a:lnTo>
                      <a:lnTo>
                        <a:pt x="65" y="256"/>
                      </a:lnTo>
                      <a:lnTo>
                        <a:pt x="63" y="253"/>
                      </a:lnTo>
                      <a:lnTo>
                        <a:pt x="65" y="253"/>
                      </a:lnTo>
                      <a:lnTo>
                        <a:pt x="65" y="249"/>
                      </a:lnTo>
                      <a:lnTo>
                        <a:pt x="69" y="249"/>
                      </a:lnTo>
                      <a:lnTo>
                        <a:pt x="76" y="245"/>
                      </a:lnTo>
                      <a:lnTo>
                        <a:pt x="78" y="245"/>
                      </a:lnTo>
                      <a:lnTo>
                        <a:pt x="87" y="242"/>
                      </a:lnTo>
                      <a:lnTo>
                        <a:pt x="87" y="240"/>
                      </a:lnTo>
                      <a:lnTo>
                        <a:pt x="96" y="242"/>
                      </a:lnTo>
                      <a:lnTo>
                        <a:pt x="96" y="240"/>
                      </a:lnTo>
                      <a:lnTo>
                        <a:pt x="94" y="229"/>
                      </a:lnTo>
                      <a:lnTo>
                        <a:pt x="98" y="227"/>
                      </a:lnTo>
                      <a:lnTo>
                        <a:pt x="103" y="227"/>
                      </a:lnTo>
                      <a:lnTo>
                        <a:pt x="103" y="222"/>
                      </a:lnTo>
                      <a:lnTo>
                        <a:pt x="100" y="222"/>
                      </a:lnTo>
                      <a:lnTo>
                        <a:pt x="96" y="220"/>
                      </a:lnTo>
                      <a:lnTo>
                        <a:pt x="98" y="218"/>
                      </a:lnTo>
                      <a:lnTo>
                        <a:pt x="100" y="218"/>
                      </a:lnTo>
                      <a:lnTo>
                        <a:pt x="103" y="218"/>
                      </a:lnTo>
                      <a:lnTo>
                        <a:pt x="105" y="218"/>
                      </a:lnTo>
                      <a:lnTo>
                        <a:pt x="107" y="216"/>
                      </a:lnTo>
                      <a:lnTo>
                        <a:pt x="112" y="218"/>
                      </a:lnTo>
                      <a:lnTo>
                        <a:pt x="112" y="220"/>
                      </a:lnTo>
                      <a:lnTo>
                        <a:pt x="114" y="218"/>
                      </a:lnTo>
                      <a:lnTo>
                        <a:pt x="120" y="216"/>
                      </a:lnTo>
                      <a:lnTo>
                        <a:pt x="120" y="220"/>
                      </a:lnTo>
                      <a:lnTo>
                        <a:pt x="125" y="222"/>
                      </a:lnTo>
                      <a:lnTo>
                        <a:pt x="127" y="225"/>
                      </a:lnTo>
                      <a:lnTo>
                        <a:pt x="127" y="227"/>
                      </a:lnTo>
                      <a:lnTo>
                        <a:pt x="132" y="227"/>
                      </a:lnTo>
                      <a:lnTo>
                        <a:pt x="134" y="227"/>
                      </a:lnTo>
                      <a:lnTo>
                        <a:pt x="134" y="231"/>
                      </a:lnTo>
                      <a:lnTo>
                        <a:pt x="138" y="231"/>
                      </a:lnTo>
                      <a:lnTo>
                        <a:pt x="141" y="231"/>
                      </a:lnTo>
                      <a:lnTo>
                        <a:pt x="143" y="227"/>
                      </a:lnTo>
                      <a:lnTo>
                        <a:pt x="145" y="229"/>
                      </a:lnTo>
                      <a:lnTo>
                        <a:pt x="147" y="227"/>
                      </a:lnTo>
                      <a:lnTo>
                        <a:pt x="149" y="222"/>
                      </a:lnTo>
                      <a:lnTo>
                        <a:pt x="147" y="222"/>
                      </a:lnTo>
                      <a:lnTo>
                        <a:pt x="149" y="216"/>
                      </a:lnTo>
                      <a:lnTo>
                        <a:pt x="156" y="216"/>
                      </a:lnTo>
                      <a:lnTo>
                        <a:pt x="163" y="211"/>
                      </a:lnTo>
                      <a:lnTo>
                        <a:pt x="169" y="213"/>
                      </a:lnTo>
                      <a:lnTo>
                        <a:pt x="172" y="211"/>
                      </a:lnTo>
                      <a:lnTo>
                        <a:pt x="174" y="211"/>
                      </a:lnTo>
                      <a:lnTo>
                        <a:pt x="178" y="213"/>
                      </a:lnTo>
                      <a:lnTo>
                        <a:pt x="178" y="216"/>
                      </a:lnTo>
                      <a:lnTo>
                        <a:pt x="181" y="216"/>
                      </a:lnTo>
                      <a:lnTo>
                        <a:pt x="183" y="213"/>
                      </a:lnTo>
                      <a:lnTo>
                        <a:pt x="190" y="213"/>
                      </a:lnTo>
                      <a:lnTo>
                        <a:pt x="190" y="207"/>
                      </a:lnTo>
                      <a:lnTo>
                        <a:pt x="194" y="209"/>
                      </a:lnTo>
                      <a:lnTo>
                        <a:pt x="194" y="213"/>
                      </a:lnTo>
                      <a:lnTo>
                        <a:pt x="198" y="213"/>
                      </a:lnTo>
                      <a:lnTo>
                        <a:pt x="198" y="216"/>
                      </a:lnTo>
                      <a:lnTo>
                        <a:pt x="203" y="213"/>
                      </a:lnTo>
                      <a:lnTo>
                        <a:pt x="203" y="211"/>
                      </a:lnTo>
                      <a:lnTo>
                        <a:pt x="203" y="202"/>
                      </a:lnTo>
                      <a:lnTo>
                        <a:pt x="201" y="205"/>
                      </a:lnTo>
                      <a:lnTo>
                        <a:pt x="198" y="202"/>
                      </a:lnTo>
                      <a:lnTo>
                        <a:pt x="203" y="200"/>
                      </a:lnTo>
                      <a:lnTo>
                        <a:pt x="205" y="200"/>
                      </a:lnTo>
                      <a:lnTo>
                        <a:pt x="205" y="196"/>
                      </a:lnTo>
                      <a:lnTo>
                        <a:pt x="203" y="191"/>
                      </a:lnTo>
                      <a:lnTo>
                        <a:pt x="201" y="193"/>
                      </a:lnTo>
                      <a:lnTo>
                        <a:pt x="201" y="189"/>
                      </a:lnTo>
                      <a:lnTo>
                        <a:pt x="196" y="185"/>
                      </a:lnTo>
                      <a:lnTo>
                        <a:pt x="198" y="182"/>
                      </a:lnTo>
                      <a:lnTo>
                        <a:pt x="203" y="178"/>
                      </a:lnTo>
                      <a:lnTo>
                        <a:pt x="201" y="171"/>
                      </a:lnTo>
                      <a:lnTo>
                        <a:pt x="201" y="169"/>
                      </a:lnTo>
                      <a:lnTo>
                        <a:pt x="198" y="169"/>
                      </a:lnTo>
                      <a:lnTo>
                        <a:pt x="196" y="167"/>
                      </a:lnTo>
                      <a:lnTo>
                        <a:pt x="194" y="165"/>
                      </a:lnTo>
                      <a:lnTo>
                        <a:pt x="196" y="162"/>
                      </a:lnTo>
                      <a:lnTo>
                        <a:pt x="194" y="160"/>
                      </a:lnTo>
                      <a:lnTo>
                        <a:pt x="192" y="158"/>
                      </a:lnTo>
                      <a:lnTo>
                        <a:pt x="190" y="153"/>
                      </a:lnTo>
                      <a:lnTo>
                        <a:pt x="196" y="153"/>
                      </a:lnTo>
                      <a:lnTo>
                        <a:pt x="194" y="149"/>
                      </a:lnTo>
                      <a:lnTo>
                        <a:pt x="198" y="140"/>
                      </a:lnTo>
                      <a:lnTo>
                        <a:pt x="205" y="142"/>
                      </a:lnTo>
                      <a:lnTo>
                        <a:pt x="205" y="149"/>
                      </a:lnTo>
                      <a:lnTo>
                        <a:pt x="210" y="151"/>
                      </a:lnTo>
                      <a:lnTo>
                        <a:pt x="212" y="149"/>
                      </a:lnTo>
                      <a:lnTo>
                        <a:pt x="219" y="151"/>
                      </a:lnTo>
                      <a:lnTo>
                        <a:pt x="219" y="153"/>
                      </a:lnTo>
                      <a:lnTo>
                        <a:pt x="223" y="156"/>
                      </a:lnTo>
                      <a:lnTo>
                        <a:pt x="225" y="149"/>
                      </a:lnTo>
                      <a:lnTo>
                        <a:pt x="230" y="151"/>
                      </a:lnTo>
                      <a:lnTo>
                        <a:pt x="230" y="153"/>
                      </a:lnTo>
                      <a:lnTo>
                        <a:pt x="234" y="151"/>
                      </a:lnTo>
                      <a:lnTo>
                        <a:pt x="232" y="149"/>
                      </a:lnTo>
                      <a:lnTo>
                        <a:pt x="234" y="149"/>
                      </a:lnTo>
                      <a:lnTo>
                        <a:pt x="236" y="151"/>
                      </a:lnTo>
                      <a:lnTo>
                        <a:pt x="234" y="158"/>
                      </a:lnTo>
                      <a:lnTo>
                        <a:pt x="241" y="162"/>
                      </a:lnTo>
                      <a:lnTo>
                        <a:pt x="250" y="160"/>
                      </a:lnTo>
                      <a:lnTo>
                        <a:pt x="252" y="158"/>
                      </a:lnTo>
                      <a:lnTo>
                        <a:pt x="259" y="158"/>
                      </a:lnTo>
                      <a:lnTo>
                        <a:pt x="261" y="162"/>
                      </a:lnTo>
                      <a:lnTo>
                        <a:pt x="263" y="158"/>
                      </a:lnTo>
                      <a:lnTo>
                        <a:pt x="268" y="156"/>
                      </a:lnTo>
                      <a:lnTo>
                        <a:pt x="274" y="160"/>
                      </a:lnTo>
                      <a:lnTo>
                        <a:pt x="274" y="167"/>
                      </a:lnTo>
                      <a:lnTo>
                        <a:pt x="276" y="167"/>
                      </a:lnTo>
                      <a:lnTo>
                        <a:pt x="276" y="165"/>
                      </a:lnTo>
                      <a:lnTo>
                        <a:pt x="274" y="158"/>
                      </a:lnTo>
                      <a:lnTo>
                        <a:pt x="283" y="156"/>
                      </a:lnTo>
                      <a:lnTo>
                        <a:pt x="285" y="156"/>
                      </a:lnTo>
                      <a:lnTo>
                        <a:pt x="285" y="158"/>
                      </a:lnTo>
                      <a:lnTo>
                        <a:pt x="290" y="158"/>
                      </a:lnTo>
                      <a:lnTo>
                        <a:pt x="290" y="162"/>
                      </a:lnTo>
                      <a:lnTo>
                        <a:pt x="296" y="162"/>
                      </a:lnTo>
                      <a:lnTo>
                        <a:pt x="294" y="160"/>
                      </a:lnTo>
                      <a:lnTo>
                        <a:pt x="299" y="158"/>
                      </a:lnTo>
                      <a:lnTo>
                        <a:pt x="301" y="165"/>
                      </a:lnTo>
                      <a:lnTo>
                        <a:pt x="305" y="165"/>
                      </a:lnTo>
                      <a:lnTo>
                        <a:pt x="305" y="160"/>
                      </a:lnTo>
                      <a:lnTo>
                        <a:pt x="310" y="158"/>
                      </a:lnTo>
                      <a:lnTo>
                        <a:pt x="308" y="156"/>
                      </a:lnTo>
                      <a:lnTo>
                        <a:pt x="303" y="156"/>
                      </a:lnTo>
                      <a:lnTo>
                        <a:pt x="303" y="147"/>
                      </a:lnTo>
                      <a:lnTo>
                        <a:pt x="299" y="147"/>
                      </a:lnTo>
                      <a:lnTo>
                        <a:pt x="299" y="142"/>
                      </a:lnTo>
                      <a:lnTo>
                        <a:pt x="301" y="140"/>
                      </a:lnTo>
                      <a:lnTo>
                        <a:pt x="303" y="138"/>
                      </a:lnTo>
                      <a:lnTo>
                        <a:pt x="299" y="138"/>
                      </a:lnTo>
                      <a:lnTo>
                        <a:pt x="299" y="136"/>
                      </a:lnTo>
                      <a:lnTo>
                        <a:pt x="303" y="133"/>
                      </a:lnTo>
                      <a:lnTo>
                        <a:pt x="301" y="131"/>
                      </a:lnTo>
                      <a:lnTo>
                        <a:pt x="299" y="131"/>
                      </a:lnTo>
                      <a:lnTo>
                        <a:pt x="299" y="125"/>
                      </a:lnTo>
                      <a:lnTo>
                        <a:pt x="310" y="122"/>
                      </a:lnTo>
                      <a:lnTo>
                        <a:pt x="312" y="116"/>
                      </a:lnTo>
                      <a:lnTo>
                        <a:pt x="314" y="118"/>
                      </a:lnTo>
                      <a:lnTo>
                        <a:pt x="314" y="116"/>
                      </a:lnTo>
                      <a:lnTo>
                        <a:pt x="321" y="114"/>
                      </a:lnTo>
                      <a:lnTo>
                        <a:pt x="319" y="107"/>
                      </a:lnTo>
                      <a:lnTo>
                        <a:pt x="325" y="107"/>
                      </a:lnTo>
                      <a:lnTo>
                        <a:pt x="325" y="100"/>
                      </a:lnTo>
                      <a:lnTo>
                        <a:pt x="332" y="100"/>
                      </a:lnTo>
                      <a:lnTo>
                        <a:pt x="332" y="109"/>
                      </a:lnTo>
                      <a:lnTo>
                        <a:pt x="334" y="107"/>
                      </a:lnTo>
                      <a:lnTo>
                        <a:pt x="339" y="98"/>
                      </a:lnTo>
                      <a:lnTo>
                        <a:pt x="341" y="100"/>
                      </a:lnTo>
                      <a:lnTo>
                        <a:pt x="341" y="105"/>
                      </a:lnTo>
                      <a:lnTo>
                        <a:pt x="343" y="107"/>
                      </a:lnTo>
                      <a:lnTo>
                        <a:pt x="345" y="111"/>
                      </a:lnTo>
                      <a:lnTo>
                        <a:pt x="350" y="111"/>
                      </a:lnTo>
                      <a:lnTo>
                        <a:pt x="350" y="109"/>
                      </a:lnTo>
                      <a:lnTo>
                        <a:pt x="350" y="107"/>
                      </a:lnTo>
                      <a:lnTo>
                        <a:pt x="350" y="105"/>
                      </a:lnTo>
                      <a:lnTo>
                        <a:pt x="354" y="102"/>
                      </a:lnTo>
                      <a:lnTo>
                        <a:pt x="352" y="102"/>
                      </a:lnTo>
                      <a:lnTo>
                        <a:pt x="352" y="98"/>
                      </a:lnTo>
                      <a:lnTo>
                        <a:pt x="357" y="98"/>
                      </a:lnTo>
                      <a:lnTo>
                        <a:pt x="359" y="96"/>
                      </a:lnTo>
                      <a:lnTo>
                        <a:pt x="363" y="91"/>
                      </a:lnTo>
                      <a:lnTo>
                        <a:pt x="359" y="87"/>
                      </a:lnTo>
                      <a:lnTo>
                        <a:pt x="357" y="87"/>
                      </a:lnTo>
                      <a:lnTo>
                        <a:pt x="357" y="80"/>
                      </a:lnTo>
                      <a:lnTo>
                        <a:pt x="359" y="80"/>
                      </a:lnTo>
                      <a:lnTo>
                        <a:pt x="361" y="85"/>
                      </a:lnTo>
                      <a:lnTo>
                        <a:pt x="366" y="85"/>
                      </a:lnTo>
                      <a:lnTo>
                        <a:pt x="366" y="82"/>
                      </a:lnTo>
                      <a:lnTo>
                        <a:pt x="370" y="82"/>
                      </a:lnTo>
                      <a:lnTo>
                        <a:pt x="372" y="80"/>
                      </a:lnTo>
                      <a:lnTo>
                        <a:pt x="377" y="80"/>
                      </a:lnTo>
                      <a:lnTo>
                        <a:pt x="379" y="78"/>
                      </a:lnTo>
                      <a:lnTo>
                        <a:pt x="381" y="78"/>
                      </a:lnTo>
                      <a:lnTo>
                        <a:pt x="381" y="60"/>
                      </a:lnTo>
                      <a:lnTo>
                        <a:pt x="388" y="60"/>
                      </a:lnTo>
                      <a:lnTo>
                        <a:pt x="386" y="56"/>
                      </a:lnTo>
                      <a:lnTo>
                        <a:pt x="388" y="51"/>
                      </a:lnTo>
                      <a:lnTo>
                        <a:pt x="386" y="51"/>
                      </a:lnTo>
                      <a:lnTo>
                        <a:pt x="381" y="49"/>
                      </a:lnTo>
                      <a:lnTo>
                        <a:pt x="383" y="47"/>
                      </a:lnTo>
                      <a:lnTo>
                        <a:pt x="383" y="45"/>
                      </a:lnTo>
                      <a:lnTo>
                        <a:pt x="383" y="42"/>
                      </a:lnTo>
                      <a:lnTo>
                        <a:pt x="386" y="45"/>
                      </a:lnTo>
                      <a:lnTo>
                        <a:pt x="386" y="40"/>
                      </a:lnTo>
                      <a:lnTo>
                        <a:pt x="392" y="40"/>
                      </a:lnTo>
                      <a:lnTo>
                        <a:pt x="392" y="42"/>
                      </a:lnTo>
                      <a:lnTo>
                        <a:pt x="397" y="42"/>
                      </a:lnTo>
                      <a:lnTo>
                        <a:pt x="397" y="40"/>
                      </a:lnTo>
                      <a:lnTo>
                        <a:pt x="399" y="40"/>
                      </a:lnTo>
                      <a:lnTo>
                        <a:pt x="401" y="40"/>
                      </a:lnTo>
                      <a:lnTo>
                        <a:pt x="401" y="45"/>
                      </a:lnTo>
                      <a:lnTo>
                        <a:pt x="406" y="45"/>
                      </a:lnTo>
                      <a:lnTo>
                        <a:pt x="408" y="42"/>
                      </a:lnTo>
                      <a:lnTo>
                        <a:pt x="408" y="45"/>
                      </a:lnTo>
                      <a:lnTo>
                        <a:pt x="410" y="42"/>
                      </a:lnTo>
                      <a:lnTo>
                        <a:pt x="408" y="38"/>
                      </a:lnTo>
                      <a:lnTo>
                        <a:pt x="415" y="36"/>
                      </a:lnTo>
                      <a:lnTo>
                        <a:pt x="415" y="31"/>
                      </a:lnTo>
                      <a:lnTo>
                        <a:pt x="417" y="29"/>
                      </a:lnTo>
                      <a:lnTo>
                        <a:pt x="417" y="27"/>
                      </a:lnTo>
                      <a:lnTo>
                        <a:pt x="423" y="27"/>
                      </a:lnTo>
                      <a:lnTo>
                        <a:pt x="421" y="22"/>
                      </a:lnTo>
                      <a:lnTo>
                        <a:pt x="421" y="20"/>
                      </a:lnTo>
                      <a:lnTo>
                        <a:pt x="423" y="20"/>
                      </a:lnTo>
                      <a:lnTo>
                        <a:pt x="426" y="14"/>
                      </a:lnTo>
                      <a:lnTo>
                        <a:pt x="428" y="14"/>
                      </a:lnTo>
                      <a:lnTo>
                        <a:pt x="426" y="11"/>
                      </a:lnTo>
                      <a:lnTo>
                        <a:pt x="428" y="7"/>
                      </a:lnTo>
                      <a:lnTo>
                        <a:pt x="430" y="7"/>
                      </a:lnTo>
                      <a:lnTo>
                        <a:pt x="439" y="2"/>
                      </a:lnTo>
                      <a:lnTo>
                        <a:pt x="439" y="0"/>
                      </a:lnTo>
                      <a:lnTo>
                        <a:pt x="441" y="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0" name="Freeform 830"/>
                <p:cNvSpPr>
                  <a:spLocks noEditPoints="1"/>
                </p:cNvSpPr>
                <p:nvPr/>
              </p:nvSpPr>
              <p:spPr bwMode="auto">
                <a:xfrm>
                  <a:off x="2266" y="3567"/>
                  <a:ext cx="361" cy="639"/>
                </a:xfrm>
                <a:custGeom>
                  <a:avLst/>
                  <a:gdLst>
                    <a:gd name="T0" fmla="*/ 219 w 361"/>
                    <a:gd name="T1" fmla="*/ 462 h 639"/>
                    <a:gd name="T2" fmla="*/ 216 w 361"/>
                    <a:gd name="T3" fmla="*/ 450 h 639"/>
                    <a:gd name="T4" fmla="*/ 216 w 361"/>
                    <a:gd name="T5" fmla="*/ 419 h 639"/>
                    <a:gd name="T6" fmla="*/ 199 w 361"/>
                    <a:gd name="T7" fmla="*/ 402 h 639"/>
                    <a:gd name="T8" fmla="*/ 199 w 361"/>
                    <a:gd name="T9" fmla="*/ 395 h 639"/>
                    <a:gd name="T10" fmla="*/ 170 w 361"/>
                    <a:gd name="T11" fmla="*/ 319 h 639"/>
                    <a:gd name="T12" fmla="*/ 69 w 361"/>
                    <a:gd name="T13" fmla="*/ 122 h 639"/>
                    <a:gd name="T14" fmla="*/ 40 w 361"/>
                    <a:gd name="T15" fmla="*/ 97 h 639"/>
                    <a:gd name="T16" fmla="*/ 40 w 361"/>
                    <a:gd name="T17" fmla="*/ 95 h 639"/>
                    <a:gd name="T18" fmla="*/ 36 w 361"/>
                    <a:gd name="T19" fmla="*/ 82 h 639"/>
                    <a:gd name="T20" fmla="*/ 27 w 361"/>
                    <a:gd name="T21" fmla="*/ 15 h 639"/>
                    <a:gd name="T22" fmla="*/ 45 w 361"/>
                    <a:gd name="T23" fmla="*/ 22 h 639"/>
                    <a:gd name="T24" fmla="*/ 65 w 361"/>
                    <a:gd name="T25" fmla="*/ 31 h 639"/>
                    <a:gd name="T26" fmla="*/ 74 w 361"/>
                    <a:gd name="T27" fmla="*/ 42 h 639"/>
                    <a:gd name="T28" fmla="*/ 85 w 361"/>
                    <a:gd name="T29" fmla="*/ 71 h 639"/>
                    <a:gd name="T30" fmla="*/ 112 w 361"/>
                    <a:gd name="T31" fmla="*/ 100 h 639"/>
                    <a:gd name="T32" fmla="*/ 136 w 361"/>
                    <a:gd name="T33" fmla="*/ 111 h 639"/>
                    <a:gd name="T34" fmla="*/ 190 w 361"/>
                    <a:gd name="T35" fmla="*/ 133 h 639"/>
                    <a:gd name="T36" fmla="*/ 219 w 361"/>
                    <a:gd name="T37" fmla="*/ 151 h 639"/>
                    <a:gd name="T38" fmla="*/ 203 w 361"/>
                    <a:gd name="T39" fmla="*/ 175 h 639"/>
                    <a:gd name="T40" fmla="*/ 203 w 361"/>
                    <a:gd name="T41" fmla="*/ 188 h 639"/>
                    <a:gd name="T42" fmla="*/ 239 w 361"/>
                    <a:gd name="T43" fmla="*/ 213 h 639"/>
                    <a:gd name="T44" fmla="*/ 250 w 361"/>
                    <a:gd name="T45" fmla="*/ 228 h 639"/>
                    <a:gd name="T46" fmla="*/ 265 w 361"/>
                    <a:gd name="T47" fmla="*/ 242 h 639"/>
                    <a:gd name="T48" fmla="*/ 254 w 361"/>
                    <a:gd name="T49" fmla="*/ 266 h 639"/>
                    <a:gd name="T50" fmla="*/ 285 w 361"/>
                    <a:gd name="T51" fmla="*/ 302 h 639"/>
                    <a:gd name="T52" fmla="*/ 279 w 361"/>
                    <a:gd name="T53" fmla="*/ 355 h 639"/>
                    <a:gd name="T54" fmla="*/ 310 w 361"/>
                    <a:gd name="T55" fmla="*/ 357 h 639"/>
                    <a:gd name="T56" fmla="*/ 341 w 361"/>
                    <a:gd name="T57" fmla="*/ 382 h 639"/>
                    <a:gd name="T58" fmla="*/ 332 w 361"/>
                    <a:gd name="T59" fmla="*/ 417 h 639"/>
                    <a:gd name="T60" fmla="*/ 328 w 361"/>
                    <a:gd name="T61" fmla="*/ 450 h 639"/>
                    <a:gd name="T62" fmla="*/ 354 w 361"/>
                    <a:gd name="T63" fmla="*/ 455 h 639"/>
                    <a:gd name="T64" fmla="*/ 354 w 361"/>
                    <a:gd name="T65" fmla="*/ 475 h 639"/>
                    <a:gd name="T66" fmla="*/ 339 w 361"/>
                    <a:gd name="T67" fmla="*/ 513 h 639"/>
                    <a:gd name="T68" fmla="*/ 332 w 361"/>
                    <a:gd name="T69" fmla="*/ 550 h 639"/>
                    <a:gd name="T70" fmla="*/ 330 w 361"/>
                    <a:gd name="T71" fmla="*/ 573 h 639"/>
                    <a:gd name="T72" fmla="*/ 330 w 361"/>
                    <a:gd name="T73" fmla="*/ 613 h 639"/>
                    <a:gd name="T74" fmla="*/ 321 w 361"/>
                    <a:gd name="T75" fmla="*/ 637 h 639"/>
                    <a:gd name="T76" fmla="*/ 245 w 361"/>
                    <a:gd name="T77" fmla="*/ 557 h 639"/>
                    <a:gd name="T78" fmla="*/ 225 w 361"/>
                    <a:gd name="T79" fmla="*/ 510 h 639"/>
                    <a:gd name="T80" fmla="*/ 203 w 361"/>
                    <a:gd name="T81" fmla="*/ 408 h 639"/>
                    <a:gd name="T82" fmla="*/ 201 w 361"/>
                    <a:gd name="T83" fmla="*/ 419 h 639"/>
                    <a:gd name="T84" fmla="*/ 207 w 361"/>
                    <a:gd name="T85" fmla="*/ 419 h 639"/>
                    <a:gd name="T86" fmla="*/ 212 w 361"/>
                    <a:gd name="T87" fmla="*/ 457 h 639"/>
                    <a:gd name="T88" fmla="*/ 232 w 361"/>
                    <a:gd name="T89" fmla="*/ 464 h 639"/>
                    <a:gd name="T90" fmla="*/ 221 w 361"/>
                    <a:gd name="T91" fmla="*/ 448 h 639"/>
                    <a:gd name="T92" fmla="*/ 216 w 361"/>
                    <a:gd name="T93" fmla="*/ 422 h 639"/>
                    <a:gd name="T94" fmla="*/ 210 w 361"/>
                    <a:gd name="T95" fmla="*/ 413 h 639"/>
                    <a:gd name="T96" fmla="*/ 199 w 361"/>
                    <a:gd name="T97" fmla="*/ 393 h 639"/>
                    <a:gd name="T98" fmla="*/ 194 w 361"/>
                    <a:gd name="T99" fmla="*/ 382 h 639"/>
                    <a:gd name="T100" fmla="*/ 194 w 361"/>
                    <a:gd name="T101" fmla="*/ 388 h 639"/>
                    <a:gd name="T102" fmla="*/ 190 w 361"/>
                    <a:gd name="T103" fmla="*/ 368 h 639"/>
                    <a:gd name="T104" fmla="*/ 167 w 361"/>
                    <a:gd name="T105" fmla="*/ 322 h 639"/>
                    <a:gd name="T106" fmla="*/ 136 w 361"/>
                    <a:gd name="T107" fmla="*/ 233 h 639"/>
                    <a:gd name="T108" fmla="*/ 103 w 361"/>
                    <a:gd name="T109" fmla="*/ 175 h 639"/>
                    <a:gd name="T110" fmla="*/ 92 w 361"/>
                    <a:gd name="T111" fmla="*/ 146 h 639"/>
                    <a:gd name="T112" fmla="*/ 85 w 361"/>
                    <a:gd name="T113" fmla="*/ 140 h 639"/>
                    <a:gd name="T114" fmla="*/ 74 w 361"/>
                    <a:gd name="T115" fmla="*/ 124 h 639"/>
                    <a:gd name="T116" fmla="*/ 56 w 361"/>
                    <a:gd name="T117" fmla="*/ 111 h 639"/>
                    <a:gd name="T118" fmla="*/ 60 w 361"/>
                    <a:gd name="T119" fmla="*/ 104 h 639"/>
                    <a:gd name="T120" fmla="*/ 58 w 361"/>
                    <a:gd name="T121" fmla="*/ 97 h 639"/>
                    <a:gd name="T122" fmla="*/ 43 w 361"/>
                    <a:gd name="T123" fmla="*/ 100 h 639"/>
                    <a:gd name="T124" fmla="*/ 14 w 361"/>
                    <a:gd name="T125" fmla="*/ 42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1" h="639">
                      <a:moveTo>
                        <a:pt x="228" y="462"/>
                      </a:moveTo>
                      <a:lnTo>
                        <a:pt x="230" y="464"/>
                      </a:lnTo>
                      <a:lnTo>
                        <a:pt x="228" y="464"/>
                      </a:lnTo>
                      <a:lnTo>
                        <a:pt x="228" y="462"/>
                      </a:lnTo>
                      <a:close/>
                      <a:moveTo>
                        <a:pt x="219" y="462"/>
                      </a:moveTo>
                      <a:lnTo>
                        <a:pt x="219" y="464"/>
                      </a:lnTo>
                      <a:lnTo>
                        <a:pt x="216" y="464"/>
                      </a:lnTo>
                      <a:lnTo>
                        <a:pt x="219" y="462"/>
                      </a:lnTo>
                      <a:close/>
                      <a:moveTo>
                        <a:pt x="223" y="462"/>
                      </a:moveTo>
                      <a:lnTo>
                        <a:pt x="223" y="464"/>
                      </a:lnTo>
                      <a:lnTo>
                        <a:pt x="219" y="464"/>
                      </a:lnTo>
                      <a:lnTo>
                        <a:pt x="219" y="462"/>
                      </a:lnTo>
                      <a:lnTo>
                        <a:pt x="223" y="462"/>
                      </a:lnTo>
                      <a:close/>
                      <a:moveTo>
                        <a:pt x="223" y="462"/>
                      </a:moveTo>
                      <a:lnTo>
                        <a:pt x="228" y="462"/>
                      </a:lnTo>
                      <a:lnTo>
                        <a:pt x="228" y="464"/>
                      </a:lnTo>
                      <a:lnTo>
                        <a:pt x="223" y="464"/>
                      </a:lnTo>
                      <a:lnTo>
                        <a:pt x="223" y="462"/>
                      </a:lnTo>
                      <a:close/>
                      <a:moveTo>
                        <a:pt x="221" y="459"/>
                      </a:moveTo>
                      <a:lnTo>
                        <a:pt x="223" y="462"/>
                      </a:lnTo>
                      <a:lnTo>
                        <a:pt x="216" y="464"/>
                      </a:lnTo>
                      <a:lnTo>
                        <a:pt x="216" y="462"/>
                      </a:lnTo>
                      <a:lnTo>
                        <a:pt x="221" y="459"/>
                      </a:lnTo>
                      <a:close/>
                      <a:moveTo>
                        <a:pt x="216" y="450"/>
                      </a:moveTo>
                      <a:lnTo>
                        <a:pt x="216" y="453"/>
                      </a:lnTo>
                      <a:lnTo>
                        <a:pt x="216" y="450"/>
                      </a:lnTo>
                      <a:close/>
                      <a:moveTo>
                        <a:pt x="214" y="430"/>
                      </a:moveTo>
                      <a:lnTo>
                        <a:pt x="214" y="433"/>
                      </a:lnTo>
                      <a:lnTo>
                        <a:pt x="214" y="430"/>
                      </a:lnTo>
                      <a:close/>
                      <a:moveTo>
                        <a:pt x="207" y="422"/>
                      </a:moveTo>
                      <a:lnTo>
                        <a:pt x="207" y="424"/>
                      </a:lnTo>
                      <a:lnTo>
                        <a:pt x="207" y="422"/>
                      </a:lnTo>
                      <a:close/>
                      <a:moveTo>
                        <a:pt x="216" y="419"/>
                      </a:moveTo>
                      <a:lnTo>
                        <a:pt x="214" y="419"/>
                      </a:lnTo>
                      <a:lnTo>
                        <a:pt x="216" y="419"/>
                      </a:lnTo>
                      <a:close/>
                      <a:moveTo>
                        <a:pt x="216" y="419"/>
                      </a:moveTo>
                      <a:lnTo>
                        <a:pt x="214" y="419"/>
                      </a:lnTo>
                      <a:lnTo>
                        <a:pt x="216" y="419"/>
                      </a:lnTo>
                      <a:close/>
                      <a:moveTo>
                        <a:pt x="212" y="415"/>
                      </a:moveTo>
                      <a:lnTo>
                        <a:pt x="214" y="417"/>
                      </a:lnTo>
                      <a:lnTo>
                        <a:pt x="214" y="422"/>
                      </a:lnTo>
                      <a:lnTo>
                        <a:pt x="212" y="419"/>
                      </a:lnTo>
                      <a:lnTo>
                        <a:pt x="212" y="415"/>
                      </a:lnTo>
                      <a:close/>
                      <a:moveTo>
                        <a:pt x="205" y="408"/>
                      </a:moveTo>
                      <a:lnTo>
                        <a:pt x="207" y="413"/>
                      </a:lnTo>
                      <a:lnTo>
                        <a:pt x="205" y="410"/>
                      </a:lnTo>
                      <a:lnTo>
                        <a:pt x="205" y="408"/>
                      </a:lnTo>
                      <a:close/>
                      <a:moveTo>
                        <a:pt x="199" y="402"/>
                      </a:moveTo>
                      <a:lnTo>
                        <a:pt x="201" y="402"/>
                      </a:lnTo>
                      <a:lnTo>
                        <a:pt x="203" y="408"/>
                      </a:lnTo>
                      <a:lnTo>
                        <a:pt x="199" y="406"/>
                      </a:lnTo>
                      <a:lnTo>
                        <a:pt x="199" y="402"/>
                      </a:lnTo>
                      <a:close/>
                      <a:moveTo>
                        <a:pt x="199" y="397"/>
                      </a:moveTo>
                      <a:lnTo>
                        <a:pt x="201" y="397"/>
                      </a:lnTo>
                      <a:lnTo>
                        <a:pt x="199" y="397"/>
                      </a:lnTo>
                      <a:close/>
                      <a:moveTo>
                        <a:pt x="196" y="395"/>
                      </a:moveTo>
                      <a:lnTo>
                        <a:pt x="199" y="399"/>
                      </a:lnTo>
                      <a:lnTo>
                        <a:pt x="196" y="399"/>
                      </a:lnTo>
                      <a:lnTo>
                        <a:pt x="196" y="395"/>
                      </a:lnTo>
                      <a:close/>
                      <a:moveTo>
                        <a:pt x="199" y="395"/>
                      </a:moveTo>
                      <a:lnTo>
                        <a:pt x="196" y="395"/>
                      </a:lnTo>
                      <a:lnTo>
                        <a:pt x="199" y="395"/>
                      </a:lnTo>
                      <a:close/>
                      <a:moveTo>
                        <a:pt x="199" y="393"/>
                      </a:moveTo>
                      <a:lnTo>
                        <a:pt x="199" y="395"/>
                      </a:lnTo>
                      <a:lnTo>
                        <a:pt x="199" y="393"/>
                      </a:lnTo>
                      <a:close/>
                      <a:moveTo>
                        <a:pt x="196" y="382"/>
                      </a:moveTo>
                      <a:lnTo>
                        <a:pt x="196" y="384"/>
                      </a:lnTo>
                      <a:lnTo>
                        <a:pt x="196" y="382"/>
                      </a:lnTo>
                      <a:close/>
                      <a:moveTo>
                        <a:pt x="170" y="322"/>
                      </a:moveTo>
                      <a:lnTo>
                        <a:pt x="167" y="322"/>
                      </a:lnTo>
                      <a:lnTo>
                        <a:pt x="170" y="322"/>
                      </a:lnTo>
                      <a:close/>
                      <a:moveTo>
                        <a:pt x="170" y="319"/>
                      </a:moveTo>
                      <a:lnTo>
                        <a:pt x="170" y="322"/>
                      </a:lnTo>
                      <a:lnTo>
                        <a:pt x="167" y="322"/>
                      </a:lnTo>
                      <a:lnTo>
                        <a:pt x="170" y="319"/>
                      </a:lnTo>
                      <a:close/>
                      <a:moveTo>
                        <a:pt x="138" y="235"/>
                      </a:moveTo>
                      <a:lnTo>
                        <a:pt x="136" y="237"/>
                      </a:lnTo>
                      <a:lnTo>
                        <a:pt x="136" y="235"/>
                      </a:lnTo>
                      <a:lnTo>
                        <a:pt x="138" y="235"/>
                      </a:lnTo>
                      <a:close/>
                      <a:moveTo>
                        <a:pt x="134" y="231"/>
                      </a:moveTo>
                      <a:lnTo>
                        <a:pt x="134" y="233"/>
                      </a:lnTo>
                      <a:lnTo>
                        <a:pt x="134" y="231"/>
                      </a:lnTo>
                      <a:close/>
                      <a:moveTo>
                        <a:pt x="72" y="120"/>
                      </a:moveTo>
                      <a:lnTo>
                        <a:pt x="69" y="122"/>
                      </a:lnTo>
                      <a:lnTo>
                        <a:pt x="72" y="120"/>
                      </a:lnTo>
                      <a:close/>
                      <a:moveTo>
                        <a:pt x="72" y="120"/>
                      </a:moveTo>
                      <a:lnTo>
                        <a:pt x="69" y="122"/>
                      </a:lnTo>
                      <a:lnTo>
                        <a:pt x="72" y="120"/>
                      </a:lnTo>
                      <a:close/>
                      <a:moveTo>
                        <a:pt x="60" y="117"/>
                      </a:moveTo>
                      <a:lnTo>
                        <a:pt x="63" y="117"/>
                      </a:lnTo>
                      <a:lnTo>
                        <a:pt x="60" y="117"/>
                      </a:lnTo>
                      <a:close/>
                      <a:moveTo>
                        <a:pt x="58" y="113"/>
                      </a:moveTo>
                      <a:lnTo>
                        <a:pt x="60" y="117"/>
                      </a:lnTo>
                      <a:lnTo>
                        <a:pt x="60" y="115"/>
                      </a:lnTo>
                      <a:lnTo>
                        <a:pt x="58" y="113"/>
                      </a:lnTo>
                      <a:close/>
                      <a:moveTo>
                        <a:pt x="40" y="97"/>
                      </a:moveTo>
                      <a:lnTo>
                        <a:pt x="43" y="97"/>
                      </a:lnTo>
                      <a:lnTo>
                        <a:pt x="45" y="104"/>
                      </a:lnTo>
                      <a:lnTo>
                        <a:pt x="40" y="97"/>
                      </a:lnTo>
                      <a:close/>
                      <a:moveTo>
                        <a:pt x="43" y="95"/>
                      </a:moveTo>
                      <a:lnTo>
                        <a:pt x="43" y="97"/>
                      </a:lnTo>
                      <a:lnTo>
                        <a:pt x="43" y="95"/>
                      </a:lnTo>
                      <a:close/>
                      <a:moveTo>
                        <a:pt x="47" y="95"/>
                      </a:moveTo>
                      <a:lnTo>
                        <a:pt x="45" y="95"/>
                      </a:lnTo>
                      <a:lnTo>
                        <a:pt x="47" y="95"/>
                      </a:lnTo>
                      <a:close/>
                      <a:moveTo>
                        <a:pt x="40" y="91"/>
                      </a:moveTo>
                      <a:lnTo>
                        <a:pt x="43" y="93"/>
                      </a:lnTo>
                      <a:lnTo>
                        <a:pt x="40" y="95"/>
                      </a:lnTo>
                      <a:lnTo>
                        <a:pt x="40" y="91"/>
                      </a:lnTo>
                      <a:close/>
                      <a:moveTo>
                        <a:pt x="38" y="86"/>
                      </a:moveTo>
                      <a:lnTo>
                        <a:pt x="40" y="88"/>
                      </a:lnTo>
                      <a:lnTo>
                        <a:pt x="40" y="91"/>
                      </a:lnTo>
                      <a:lnTo>
                        <a:pt x="38" y="86"/>
                      </a:lnTo>
                      <a:close/>
                      <a:moveTo>
                        <a:pt x="38" y="84"/>
                      </a:moveTo>
                      <a:lnTo>
                        <a:pt x="38" y="86"/>
                      </a:lnTo>
                      <a:lnTo>
                        <a:pt x="38" y="84"/>
                      </a:lnTo>
                      <a:close/>
                      <a:moveTo>
                        <a:pt x="36" y="84"/>
                      </a:moveTo>
                      <a:lnTo>
                        <a:pt x="38" y="84"/>
                      </a:lnTo>
                      <a:lnTo>
                        <a:pt x="36" y="84"/>
                      </a:lnTo>
                      <a:close/>
                      <a:moveTo>
                        <a:pt x="36" y="82"/>
                      </a:moveTo>
                      <a:lnTo>
                        <a:pt x="40" y="97"/>
                      </a:lnTo>
                      <a:lnTo>
                        <a:pt x="36" y="84"/>
                      </a:lnTo>
                      <a:lnTo>
                        <a:pt x="36" y="82"/>
                      </a:lnTo>
                      <a:close/>
                      <a:moveTo>
                        <a:pt x="18" y="0"/>
                      </a:move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18" y="11"/>
                      </a:lnTo>
                      <a:lnTo>
                        <a:pt x="20" y="11"/>
                      </a:lnTo>
                      <a:lnTo>
                        <a:pt x="25" y="11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9" y="17"/>
                      </a:lnTo>
                      <a:lnTo>
                        <a:pt x="31" y="13"/>
                      </a:lnTo>
                      <a:lnTo>
                        <a:pt x="34" y="13"/>
                      </a:lnTo>
                      <a:lnTo>
                        <a:pt x="34" y="15"/>
                      </a:lnTo>
                      <a:lnTo>
                        <a:pt x="38" y="17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38" y="22"/>
                      </a:lnTo>
                      <a:lnTo>
                        <a:pt x="40" y="24"/>
                      </a:lnTo>
                      <a:lnTo>
                        <a:pt x="45" y="22"/>
                      </a:lnTo>
                      <a:lnTo>
                        <a:pt x="47" y="24"/>
                      </a:lnTo>
                      <a:lnTo>
                        <a:pt x="47" y="26"/>
                      </a:lnTo>
                      <a:lnTo>
                        <a:pt x="49" y="26"/>
                      </a:lnTo>
                      <a:lnTo>
                        <a:pt x="47" y="28"/>
                      </a:lnTo>
                      <a:lnTo>
                        <a:pt x="49" y="28"/>
                      </a:lnTo>
                      <a:lnTo>
                        <a:pt x="49" y="33"/>
                      </a:lnTo>
                      <a:lnTo>
                        <a:pt x="52" y="33"/>
                      </a:lnTo>
                      <a:lnTo>
                        <a:pt x="58" y="24"/>
                      </a:lnTo>
                      <a:lnTo>
                        <a:pt x="60" y="26"/>
                      </a:lnTo>
                      <a:lnTo>
                        <a:pt x="63" y="28"/>
                      </a:lnTo>
                      <a:lnTo>
                        <a:pt x="65" y="28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0" y="31"/>
                      </a:lnTo>
                      <a:lnTo>
                        <a:pt x="56" y="33"/>
                      </a:lnTo>
                      <a:lnTo>
                        <a:pt x="58" y="37"/>
                      </a:lnTo>
                      <a:lnTo>
                        <a:pt x="63" y="37"/>
                      </a:lnTo>
                      <a:lnTo>
                        <a:pt x="63" y="42"/>
                      </a:lnTo>
                      <a:lnTo>
                        <a:pt x="67" y="42"/>
                      </a:lnTo>
                      <a:lnTo>
                        <a:pt x="67" y="46"/>
                      </a:lnTo>
                      <a:lnTo>
                        <a:pt x="69" y="46"/>
                      </a:lnTo>
                      <a:lnTo>
                        <a:pt x="72" y="46"/>
                      </a:lnTo>
                      <a:lnTo>
                        <a:pt x="72" y="44"/>
                      </a:lnTo>
                      <a:lnTo>
                        <a:pt x="74" y="42"/>
                      </a:lnTo>
                      <a:lnTo>
                        <a:pt x="76" y="42"/>
                      </a:lnTo>
                      <a:lnTo>
                        <a:pt x="78" y="42"/>
                      </a:lnTo>
                      <a:lnTo>
                        <a:pt x="78" y="46"/>
                      </a:lnTo>
                      <a:lnTo>
                        <a:pt x="74" y="48"/>
                      </a:lnTo>
                      <a:lnTo>
                        <a:pt x="72" y="48"/>
                      </a:lnTo>
                      <a:lnTo>
                        <a:pt x="72" y="53"/>
                      </a:lnTo>
                      <a:lnTo>
                        <a:pt x="74" y="57"/>
                      </a:lnTo>
                      <a:lnTo>
                        <a:pt x="78" y="60"/>
                      </a:lnTo>
                      <a:lnTo>
                        <a:pt x="76" y="64"/>
                      </a:lnTo>
                      <a:lnTo>
                        <a:pt x="80" y="68"/>
                      </a:lnTo>
                      <a:lnTo>
                        <a:pt x="78" y="71"/>
                      </a:lnTo>
                      <a:lnTo>
                        <a:pt x="85" y="71"/>
                      </a:lnTo>
                      <a:lnTo>
                        <a:pt x="87" y="71"/>
                      </a:lnTo>
                      <a:lnTo>
                        <a:pt x="89" y="73"/>
                      </a:lnTo>
                      <a:lnTo>
                        <a:pt x="92" y="75"/>
                      </a:lnTo>
                      <a:lnTo>
                        <a:pt x="94" y="82"/>
                      </a:lnTo>
                      <a:lnTo>
                        <a:pt x="96" y="82"/>
                      </a:lnTo>
                      <a:lnTo>
                        <a:pt x="94" y="84"/>
                      </a:lnTo>
                      <a:lnTo>
                        <a:pt x="96" y="86"/>
                      </a:lnTo>
                      <a:lnTo>
                        <a:pt x="101" y="91"/>
                      </a:lnTo>
                      <a:lnTo>
                        <a:pt x="103" y="91"/>
                      </a:lnTo>
                      <a:lnTo>
                        <a:pt x="107" y="91"/>
                      </a:lnTo>
                      <a:lnTo>
                        <a:pt x="109" y="91"/>
                      </a:lnTo>
                      <a:lnTo>
                        <a:pt x="112" y="100"/>
                      </a:lnTo>
                      <a:lnTo>
                        <a:pt x="114" y="100"/>
                      </a:lnTo>
                      <a:lnTo>
                        <a:pt x="116" y="97"/>
                      </a:lnTo>
                      <a:lnTo>
                        <a:pt x="118" y="97"/>
                      </a:lnTo>
                      <a:lnTo>
                        <a:pt x="118" y="100"/>
                      </a:lnTo>
                      <a:lnTo>
                        <a:pt x="121" y="102"/>
                      </a:lnTo>
                      <a:lnTo>
                        <a:pt x="121" y="104"/>
                      </a:lnTo>
                      <a:lnTo>
                        <a:pt x="125" y="102"/>
                      </a:lnTo>
                      <a:lnTo>
                        <a:pt x="132" y="102"/>
                      </a:lnTo>
                      <a:lnTo>
                        <a:pt x="134" y="102"/>
                      </a:lnTo>
                      <a:lnTo>
                        <a:pt x="132" y="106"/>
                      </a:lnTo>
                      <a:lnTo>
                        <a:pt x="132" y="108"/>
                      </a:lnTo>
                      <a:lnTo>
                        <a:pt x="136" y="111"/>
                      </a:lnTo>
                      <a:lnTo>
                        <a:pt x="136" y="115"/>
                      </a:lnTo>
                      <a:lnTo>
                        <a:pt x="143" y="120"/>
                      </a:lnTo>
                      <a:lnTo>
                        <a:pt x="161" y="124"/>
                      </a:lnTo>
                      <a:lnTo>
                        <a:pt x="163" y="122"/>
                      </a:lnTo>
                      <a:lnTo>
                        <a:pt x="165" y="122"/>
                      </a:lnTo>
                      <a:lnTo>
                        <a:pt x="172" y="117"/>
                      </a:lnTo>
                      <a:lnTo>
                        <a:pt x="176" y="117"/>
                      </a:lnTo>
                      <a:lnTo>
                        <a:pt x="176" y="133"/>
                      </a:lnTo>
                      <a:lnTo>
                        <a:pt x="179" y="135"/>
                      </a:lnTo>
                      <a:lnTo>
                        <a:pt x="183" y="133"/>
                      </a:lnTo>
                      <a:lnTo>
                        <a:pt x="187" y="131"/>
                      </a:lnTo>
                      <a:lnTo>
                        <a:pt x="190" y="133"/>
                      </a:lnTo>
                      <a:lnTo>
                        <a:pt x="190" y="137"/>
                      </a:lnTo>
                      <a:lnTo>
                        <a:pt x="192" y="140"/>
                      </a:lnTo>
                      <a:lnTo>
                        <a:pt x="196" y="142"/>
                      </a:lnTo>
                      <a:lnTo>
                        <a:pt x="201" y="140"/>
                      </a:lnTo>
                      <a:lnTo>
                        <a:pt x="201" y="142"/>
                      </a:lnTo>
                      <a:lnTo>
                        <a:pt x="205" y="144"/>
                      </a:lnTo>
                      <a:lnTo>
                        <a:pt x="205" y="148"/>
                      </a:lnTo>
                      <a:lnTo>
                        <a:pt x="210" y="151"/>
                      </a:lnTo>
                      <a:lnTo>
                        <a:pt x="212" y="148"/>
                      </a:lnTo>
                      <a:lnTo>
                        <a:pt x="214" y="151"/>
                      </a:lnTo>
                      <a:lnTo>
                        <a:pt x="219" y="146"/>
                      </a:lnTo>
                      <a:lnTo>
                        <a:pt x="219" y="151"/>
                      </a:lnTo>
                      <a:lnTo>
                        <a:pt x="221" y="151"/>
                      </a:lnTo>
                      <a:lnTo>
                        <a:pt x="221" y="153"/>
                      </a:lnTo>
                      <a:lnTo>
                        <a:pt x="219" y="155"/>
                      </a:lnTo>
                      <a:lnTo>
                        <a:pt x="219" y="160"/>
                      </a:lnTo>
                      <a:lnTo>
                        <a:pt x="221" y="160"/>
                      </a:lnTo>
                      <a:lnTo>
                        <a:pt x="223" y="164"/>
                      </a:lnTo>
                      <a:lnTo>
                        <a:pt x="223" y="166"/>
                      </a:lnTo>
                      <a:lnTo>
                        <a:pt x="216" y="166"/>
                      </a:lnTo>
                      <a:lnTo>
                        <a:pt x="214" y="171"/>
                      </a:lnTo>
                      <a:lnTo>
                        <a:pt x="210" y="173"/>
                      </a:lnTo>
                      <a:lnTo>
                        <a:pt x="207" y="171"/>
                      </a:lnTo>
                      <a:lnTo>
                        <a:pt x="203" y="175"/>
                      </a:lnTo>
                      <a:lnTo>
                        <a:pt x="203" y="173"/>
                      </a:lnTo>
                      <a:lnTo>
                        <a:pt x="201" y="171"/>
                      </a:lnTo>
                      <a:lnTo>
                        <a:pt x="194" y="175"/>
                      </a:lnTo>
                      <a:lnTo>
                        <a:pt x="196" y="179"/>
                      </a:lnTo>
                      <a:lnTo>
                        <a:pt x="194" y="182"/>
                      </a:lnTo>
                      <a:lnTo>
                        <a:pt x="196" y="184"/>
                      </a:lnTo>
                      <a:lnTo>
                        <a:pt x="196" y="188"/>
                      </a:lnTo>
                      <a:lnTo>
                        <a:pt x="199" y="186"/>
                      </a:lnTo>
                      <a:lnTo>
                        <a:pt x="199" y="188"/>
                      </a:lnTo>
                      <a:lnTo>
                        <a:pt x="201" y="186"/>
                      </a:lnTo>
                      <a:lnTo>
                        <a:pt x="203" y="191"/>
                      </a:lnTo>
                      <a:lnTo>
                        <a:pt x="203" y="188"/>
                      </a:lnTo>
                      <a:lnTo>
                        <a:pt x="207" y="191"/>
                      </a:lnTo>
                      <a:lnTo>
                        <a:pt x="210" y="188"/>
                      </a:lnTo>
                      <a:lnTo>
                        <a:pt x="216" y="193"/>
                      </a:lnTo>
                      <a:lnTo>
                        <a:pt x="221" y="193"/>
                      </a:lnTo>
                      <a:lnTo>
                        <a:pt x="219" y="195"/>
                      </a:lnTo>
                      <a:lnTo>
                        <a:pt x="225" y="199"/>
                      </a:lnTo>
                      <a:lnTo>
                        <a:pt x="234" y="204"/>
                      </a:lnTo>
                      <a:lnTo>
                        <a:pt x="234" y="206"/>
                      </a:lnTo>
                      <a:lnTo>
                        <a:pt x="239" y="204"/>
                      </a:lnTo>
                      <a:lnTo>
                        <a:pt x="239" y="208"/>
                      </a:lnTo>
                      <a:lnTo>
                        <a:pt x="236" y="211"/>
                      </a:lnTo>
                      <a:lnTo>
                        <a:pt x="239" y="213"/>
                      </a:lnTo>
                      <a:lnTo>
                        <a:pt x="236" y="215"/>
                      </a:lnTo>
                      <a:lnTo>
                        <a:pt x="234" y="217"/>
                      </a:lnTo>
                      <a:lnTo>
                        <a:pt x="225" y="222"/>
                      </a:lnTo>
                      <a:lnTo>
                        <a:pt x="223" y="226"/>
                      </a:lnTo>
                      <a:lnTo>
                        <a:pt x="225" y="228"/>
                      </a:lnTo>
                      <a:lnTo>
                        <a:pt x="228" y="228"/>
                      </a:lnTo>
                      <a:lnTo>
                        <a:pt x="228" y="226"/>
                      </a:lnTo>
                      <a:lnTo>
                        <a:pt x="232" y="226"/>
                      </a:lnTo>
                      <a:lnTo>
                        <a:pt x="234" y="226"/>
                      </a:lnTo>
                      <a:lnTo>
                        <a:pt x="236" y="228"/>
                      </a:lnTo>
                      <a:lnTo>
                        <a:pt x="245" y="226"/>
                      </a:lnTo>
                      <a:lnTo>
                        <a:pt x="250" y="228"/>
                      </a:lnTo>
                      <a:lnTo>
                        <a:pt x="256" y="224"/>
                      </a:lnTo>
                      <a:lnTo>
                        <a:pt x="259" y="222"/>
                      </a:lnTo>
                      <a:lnTo>
                        <a:pt x="261" y="222"/>
                      </a:lnTo>
                      <a:lnTo>
                        <a:pt x="265" y="224"/>
                      </a:lnTo>
                      <a:lnTo>
                        <a:pt x="263" y="226"/>
                      </a:lnTo>
                      <a:lnTo>
                        <a:pt x="265" y="228"/>
                      </a:lnTo>
                      <a:lnTo>
                        <a:pt x="259" y="231"/>
                      </a:lnTo>
                      <a:lnTo>
                        <a:pt x="261" y="235"/>
                      </a:lnTo>
                      <a:lnTo>
                        <a:pt x="263" y="235"/>
                      </a:lnTo>
                      <a:lnTo>
                        <a:pt x="265" y="237"/>
                      </a:lnTo>
                      <a:lnTo>
                        <a:pt x="268" y="237"/>
                      </a:lnTo>
                      <a:lnTo>
                        <a:pt x="265" y="242"/>
                      </a:lnTo>
                      <a:lnTo>
                        <a:pt x="268" y="244"/>
                      </a:lnTo>
                      <a:lnTo>
                        <a:pt x="265" y="246"/>
                      </a:lnTo>
                      <a:lnTo>
                        <a:pt x="268" y="248"/>
                      </a:lnTo>
                      <a:lnTo>
                        <a:pt x="272" y="251"/>
                      </a:lnTo>
                      <a:lnTo>
                        <a:pt x="274" y="248"/>
                      </a:lnTo>
                      <a:lnTo>
                        <a:pt x="272" y="251"/>
                      </a:lnTo>
                      <a:lnTo>
                        <a:pt x="270" y="251"/>
                      </a:lnTo>
                      <a:lnTo>
                        <a:pt x="263" y="251"/>
                      </a:lnTo>
                      <a:lnTo>
                        <a:pt x="259" y="255"/>
                      </a:lnTo>
                      <a:lnTo>
                        <a:pt x="259" y="257"/>
                      </a:lnTo>
                      <a:lnTo>
                        <a:pt x="256" y="259"/>
                      </a:lnTo>
                      <a:lnTo>
                        <a:pt x="254" y="266"/>
                      </a:lnTo>
                      <a:lnTo>
                        <a:pt x="265" y="271"/>
                      </a:lnTo>
                      <a:lnTo>
                        <a:pt x="272" y="271"/>
                      </a:lnTo>
                      <a:lnTo>
                        <a:pt x="279" y="275"/>
                      </a:lnTo>
                      <a:lnTo>
                        <a:pt x="283" y="279"/>
                      </a:lnTo>
                      <a:lnTo>
                        <a:pt x="281" y="282"/>
                      </a:lnTo>
                      <a:lnTo>
                        <a:pt x="288" y="284"/>
                      </a:lnTo>
                      <a:lnTo>
                        <a:pt x="290" y="286"/>
                      </a:lnTo>
                      <a:lnTo>
                        <a:pt x="288" y="293"/>
                      </a:lnTo>
                      <a:lnTo>
                        <a:pt x="288" y="297"/>
                      </a:lnTo>
                      <a:lnTo>
                        <a:pt x="285" y="297"/>
                      </a:lnTo>
                      <a:lnTo>
                        <a:pt x="283" y="302"/>
                      </a:lnTo>
                      <a:lnTo>
                        <a:pt x="285" y="302"/>
                      </a:lnTo>
                      <a:lnTo>
                        <a:pt x="285" y="308"/>
                      </a:lnTo>
                      <a:lnTo>
                        <a:pt x="277" y="308"/>
                      </a:lnTo>
                      <a:lnTo>
                        <a:pt x="277" y="313"/>
                      </a:lnTo>
                      <a:lnTo>
                        <a:pt x="281" y="313"/>
                      </a:lnTo>
                      <a:lnTo>
                        <a:pt x="279" y="319"/>
                      </a:lnTo>
                      <a:lnTo>
                        <a:pt x="281" y="322"/>
                      </a:lnTo>
                      <a:lnTo>
                        <a:pt x="277" y="337"/>
                      </a:lnTo>
                      <a:lnTo>
                        <a:pt x="279" y="339"/>
                      </a:lnTo>
                      <a:lnTo>
                        <a:pt x="279" y="342"/>
                      </a:lnTo>
                      <a:lnTo>
                        <a:pt x="281" y="346"/>
                      </a:lnTo>
                      <a:lnTo>
                        <a:pt x="279" y="351"/>
                      </a:lnTo>
                      <a:lnTo>
                        <a:pt x="279" y="355"/>
                      </a:lnTo>
                      <a:lnTo>
                        <a:pt x="281" y="357"/>
                      </a:lnTo>
                      <a:lnTo>
                        <a:pt x="285" y="355"/>
                      </a:lnTo>
                      <a:lnTo>
                        <a:pt x="285" y="359"/>
                      </a:lnTo>
                      <a:lnTo>
                        <a:pt x="288" y="362"/>
                      </a:lnTo>
                      <a:lnTo>
                        <a:pt x="290" y="364"/>
                      </a:lnTo>
                      <a:lnTo>
                        <a:pt x="290" y="366"/>
                      </a:lnTo>
                      <a:lnTo>
                        <a:pt x="294" y="364"/>
                      </a:lnTo>
                      <a:lnTo>
                        <a:pt x="301" y="368"/>
                      </a:lnTo>
                      <a:lnTo>
                        <a:pt x="305" y="364"/>
                      </a:lnTo>
                      <a:lnTo>
                        <a:pt x="310" y="362"/>
                      </a:lnTo>
                      <a:lnTo>
                        <a:pt x="310" y="359"/>
                      </a:lnTo>
                      <a:lnTo>
                        <a:pt x="310" y="357"/>
                      </a:lnTo>
                      <a:lnTo>
                        <a:pt x="312" y="357"/>
                      </a:lnTo>
                      <a:lnTo>
                        <a:pt x="319" y="353"/>
                      </a:lnTo>
                      <a:lnTo>
                        <a:pt x="328" y="348"/>
                      </a:lnTo>
                      <a:lnTo>
                        <a:pt x="337" y="348"/>
                      </a:lnTo>
                      <a:lnTo>
                        <a:pt x="334" y="353"/>
                      </a:lnTo>
                      <a:lnTo>
                        <a:pt x="341" y="362"/>
                      </a:lnTo>
                      <a:lnTo>
                        <a:pt x="339" y="366"/>
                      </a:lnTo>
                      <a:lnTo>
                        <a:pt x="343" y="366"/>
                      </a:lnTo>
                      <a:lnTo>
                        <a:pt x="343" y="368"/>
                      </a:lnTo>
                      <a:lnTo>
                        <a:pt x="341" y="370"/>
                      </a:lnTo>
                      <a:lnTo>
                        <a:pt x="341" y="379"/>
                      </a:lnTo>
                      <a:lnTo>
                        <a:pt x="341" y="382"/>
                      </a:lnTo>
                      <a:lnTo>
                        <a:pt x="337" y="379"/>
                      </a:lnTo>
                      <a:lnTo>
                        <a:pt x="332" y="382"/>
                      </a:lnTo>
                      <a:lnTo>
                        <a:pt x="330" y="384"/>
                      </a:lnTo>
                      <a:lnTo>
                        <a:pt x="332" y="386"/>
                      </a:lnTo>
                      <a:lnTo>
                        <a:pt x="339" y="395"/>
                      </a:lnTo>
                      <a:lnTo>
                        <a:pt x="339" y="397"/>
                      </a:lnTo>
                      <a:lnTo>
                        <a:pt x="339" y="402"/>
                      </a:lnTo>
                      <a:lnTo>
                        <a:pt x="341" y="402"/>
                      </a:lnTo>
                      <a:lnTo>
                        <a:pt x="339" y="406"/>
                      </a:lnTo>
                      <a:lnTo>
                        <a:pt x="334" y="413"/>
                      </a:lnTo>
                      <a:lnTo>
                        <a:pt x="334" y="415"/>
                      </a:lnTo>
                      <a:lnTo>
                        <a:pt x="332" y="417"/>
                      </a:lnTo>
                      <a:lnTo>
                        <a:pt x="337" y="419"/>
                      </a:lnTo>
                      <a:lnTo>
                        <a:pt x="334" y="424"/>
                      </a:lnTo>
                      <a:lnTo>
                        <a:pt x="337" y="424"/>
                      </a:lnTo>
                      <a:lnTo>
                        <a:pt x="337" y="428"/>
                      </a:lnTo>
                      <a:lnTo>
                        <a:pt x="334" y="428"/>
                      </a:lnTo>
                      <a:lnTo>
                        <a:pt x="334" y="430"/>
                      </a:lnTo>
                      <a:lnTo>
                        <a:pt x="334" y="435"/>
                      </a:lnTo>
                      <a:lnTo>
                        <a:pt x="334" y="437"/>
                      </a:lnTo>
                      <a:lnTo>
                        <a:pt x="332" y="437"/>
                      </a:lnTo>
                      <a:lnTo>
                        <a:pt x="332" y="442"/>
                      </a:lnTo>
                      <a:lnTo>
                        <a:pt x="328" y="448"/>
                      </a:lnTo>
                      <a:lnTo>
                        <a:pt x="328" y="450"/>
                      </a:lnTo>
                      <a:lnTo>
                        <a:pt x="326" y="453"/>
                      </a:lnTo>
                      <a:lnTo>
                        <a:pt x="330" y="455"/>
                      </a:lnTo>
                      <a:lnTo>
                        <a:pt x="332" y="453"/>
                      </a:lnTo>
                      <a:lnTo>
                        <a:pt x="332" y="455"/>
                      </a:lnTo>
                      <a:lnTo>
                        <a:pt x="337" y="457"/>
                      </a:lnTo>
                      <a:lnTo>
                        <a:pt x="341" y="459"/>
                      </a:lnTo>
                      <a:lnTo>
                        <a:pt x="348" y="455"/>
                      </a:lnTo>
                      <a:lnTo>
                        <a:pt x="350" y="455"/>
                      </a:lnTo>
                      <a:lnTo>
                        <a:pt x="348" y="459"/>
                      </a:lnTo>
                      <a:lnTo>
                        <a:pt x="350" y="459"/>
                      </a:lnTo>
                      <a:lnTo>
                        <a:pt x="352" y="455"/>
                      </a:lnTo>
                      <a:lnTo>
                        <a:pt x="354" y="455"/>
                      </a:lnTo>
                      <a:lnTo>
                        <a:pt x="352" y="457"/>
                      </a:lnTo>
                      <a:lnTo>
                        <a:pt x="354" y="459"/>
                      </a:lnTo>
                      <a:lnTo>
                        <a:pt x="352" y="459"/>
                      </a:lnTo>
                      <a:lnTo>
                        <a:pt x="354" y="462"/>
                      </a:lnTo>
                      <a:lnTo>
                        <a:pt x="354" y="464"/>
                      </a:lnTo>
                      <a:lnTo>
                        <a:pt x="357" y="466"/>
                      </a:lnTo>
                      <a:lnTo>
                        <a:pt x="359" y="466"/>
                      </a:lnTo>
                      <a:lnTo>
                        <a:pt x="361" y="468"/>
                      </a:lnTo>
                      <a:lnTo>
                        <a:pt x="359" y="470"/>
                      </a:lnTo>
                      <a:lnTo>
                        <a:pt x="359" y="475"/>
                      </a:lnTo>
                      <a:lnTo>
                        <a:pt x="357" y="477"/>
                      </a:lnTo>
                      <a:lnTo>
                        <a:pt x="354" y="475"/>
                      </a:lnTo>
                      <a:lnTo>
                        <a:pt x="352" y="477"/>
                      </a:lnTo>
                      <a:lnTo>
                        <a:pt x="350" y="482"/>
                      </a:lnTo>
                      <a:lnTo>
                        <a:pt x="350" y="484"/>
                      </a:lnTo>
                      <a:lnTo>
                        <a:pt x="348" y="493"/>
                      </a:lnTo>
                      <a:lnTo>
                        <a:pt x="346" y="493"/>
                      </a:lnTo>
                      <a:lnTo>
                        <a:pt x="346" y="497"/>
                      </a:lnTo>
                      <a:lnTo>
                        <a:pt x="343" y="497"/>
                      </a:lnTo>
                      <a:lnTo>
                        <a:pt x="343" y="502"/>
                      </a:lnTo>
                      <a:lnTo>
                        <a:pt x="341" y="508"/>
                      </a:lnTo>
                      <a:lnTo>
                        <a:pt x="343" y="510"/>
                      </a:lnTo>
                      <a:lnTo>
                        <a:pt x="341" y="513"/>
                      </a:lnTo>
                      <a:lnTo>
                        <a:pt x="339" y="513"/>
                      </a:lnTo>
                      <a:lnTo>
                        <a:pt x="339" y="515"/>
                      </a:lnTo>
                      <a:lnTo>
                        <a:pt x="341" y="519"/>
                      </a:lnTo>
                      <a:lnTo>
                        <a:pt x="337" y="524"/>
                      </a:lnTo>
                      <a:lnTo>
                        <a:pt x="332" y="526"/>
                      </a:lnTo>
                      <a:lnTo>
                        <a:pt x="330" y="535"/>
                      </a:lnTo>
                      <a:lnTo>
                        <a:pt x="326" y="535"/>
                      </a:lnTo>
                      <a:lnTo>
                        <a:pt x="323" y="537"/>
                      </a:lnTo>
                      <a:lnTo>
                        <a:pt x="323" y="539"/>
                      </a:lnTo>
                      <a:lnTo>
                        <a:pt x="326" y="539"/>
                      </a:lnTo>
                      <a:lnTo>
                        <a:pt x="330" y="548"/>
                      </a:lnTo>
                      <a:lnTo>
                        <a:pt x="330" y="553"/>
                      </a:lnTo>
                      <a:lnTo>
                        <a:pt x="332" y="550"/>
                      </a:lnTo>
                      <a:lnTo>
                        <a:pt x="334" y="550"/>
                      </a:lnTo>
                      <a:lnTo>
                        <a:pt x="334" y="555"/>
                      </a:lnTo>
                      <a:lnTo>
                        <a:pt x="337" y="555"/>
                      </a:lnTo>
                      <a:lnTo>
                        <a:pt x="337" y="557"/>
                      </a:lnTo>
                      <a:lnTo>
                        <a:pt x="339" y="559"/>
                      </a:lnTo>
                      <a:lnTo>
                        <a:pt x="339" y="564"/>
                      </a:lnTo>
                      <a:lnTo>
                        <a:pt x="337" y="568"/>
                      </a:lnTo>
                      <a:lnTo>
                        <a:pt x="334" y="568"/>
                      </a:lnTo>
                      <a:lnTo>
                        <a:pt x="334" y="573"/>
                      </a:lnTo>
                      <a:lnTo>
                        <a:pt x="332" y="573"/>
                      </a:lnTo>
                      <a:lnTo>
                        <a:pt x="332" y="575"/>
                      </a:lnTo>
                      <a:lnTo>
                        <a:pt x="330" y="573"/>
                      </a:lnTo>
                      <a:lnTo>
                        <a:pt x="330" y="577"/>
                      </a:lnTo>
                      <a:lnTo>
                        <a:pt x="326" y="577"/>
                      </a:lnTo>
                      <a:lnTo>
                        <a:pt x="328" y="579"/>
                      </a:lnTo>
                      <a:lnTo>
                        <a:pt x="330" y="584"/>
                      </a:lnTo>
                      <a:lnTo>
                        <a:pt x="332" y="588"/>
                      </a:lnTo>
                      <a:lnTo>
                        <a:pt x="337" y="595"/>
                      </a:lnTo>
                      <a:lnTo>
                        <a:pt x="337" y="597"/>
                      </a:lnTo>
                      <a:lnTo>
                        <a:pt x="341" y="604"/>
                      </a:lnTo>
                      <a:lnTo>
                        <a:pt x="339" y="610"/>
                      </a:lnTo>
                      <a:lnTo>
                        <a:pt x="337" y="613"/>
                      </a:lnTo>
                      <a:lnTo>
                        <a:pt x="334" y="610"/>
                      </a:lnTo>
                      <a:lnTo>
                        <a:pt x="330" y="613"/>
                      </a:lnTo>
                      <a:lnTo>
                        <a:pt x="334" y="619"/>
                      </a:lnTo>
                      <a:lnTo>
                        <a:pt x="332" y="619"/>
                      </a:lnTo>
                      <a:lnTo>
                        <a:pt x="330" y="624"/>
                      </a:lnTo>
                      <a:lnTo>
                        <a:pt x="326" y="628"/>
                      </a:lnTo>
                      <a:lnTo>
                        <a:pt x="323" y="628"/>
                      </a:lnTo>
                      <a:lnTo>
                        <a:pt x="326" y="630"/>
                      </a:lnTo>
                      <a:lnTo>
                        <a:pt x="323" y="633"/>
                      </a:lnTo>
                      <a:lnTo>
                        <a:pt x="326" y="633"/>
                      </a:lnTo>
                      <a:lnTo>
                        <a:pt x="326" y="635"/>
                      </a:lnTo>
                      <a:lnTo>
                        <a:pt x="328" y="637"/>
                      </a:lnTo>
                      <a:lnTo>
                        <a:pt x="326" y="637"/>
                      </a:lnTo>
                      <a:lnTo>
                        <a:pt x="321" y="637"/>
                      </a:lnTo>
                      <a:lnTo>
                        <a:pt x="319" y="637"/>
                      </a:lnTo>
                      <a:lnTo>
                        <a:pt x="319" y="639"/>
                      </a:lnTo>
                      <a:lnTo>
                        <a:pt x="317" y="639"/>
                      </a:lnTo>
                      <a:lnTo>
                        <a:pt x="305" y="630"/>
                      </a:lnTo>
                      <a:lnTo>
                        <a:pt x="303" y="628"/>
                      </a:lnTo>
                      <a:lnTo>
                        <a:pt x="301" y="628"/>
                      </a:lnTo>
                      <a:lnTo>
                        <a:pt x="299" y="621"/>
                      </a:lnTo>
                      <a:lnTo>
                        <a:pt x="261" y="577"/>
                      </a:lnTo>
                      <a:lnTo>
                        <a:pt x="252" y="564"/>
                      </a:lnTo>
                      <a:lnTo>
                        <a:pt x="245" y="557"/>
                      </a:lnTo>
                      <a:lnTo>
                        <a:pt x="243" y="557"/>
                      </a:lnTo>
                      <a:lnTo>
                        <a:pt x="245" y="557"/>
                      </a:lnTo>
                      <a:lnTo>
                        <a:pt x="243" y="557"/>
                      </a:lnTo>
                      <a:lnTo>
                        <a:pt x="239" y="553"/>
                      </a:lnTo>
                      <a:lnTo>
                        <a:pt x="236" y="537"/>
                      </a:lnTo>
                      <a:lnTo>
                        <a:pt x="228" y="522"/>
                      </a:lnTo>
                      <a:lnTo>
                        <a:pt x="228" y="519"/>
                      </a:lnTo>
                      <a:lnTo>
                        <a:pt x="230" y="522"/>
                      </a:lnTo>
                      <a:lnTo>
                        <a:pt x="230" y="517"/>
                      </a:lnTo>
                      <a:lnTo>
                        <a:pt x="232" y="515"/>
                      </a:lnTo>
                      <a:lnTo>
                        <a:pt x="230" y="515"/>
                      </a:lnTo>
                      <a:lnTo>
                        <a:pt x="230" y="519"/>
                      </a:lnTo>
                      <a:lnTo>
                        <a:pt x="228" y="519"/>
                      </a:lnTo>
                      <a:lnTo>
                        <a:pt x="225" y="510"/>
                      </a:lnTo>
                      <a:lnTo>
                        <a:pt x="225" y="506"/>
                      </a:lnTo>
                      <a:lnTo>
                        <a:pt x="223" y="506"/>
                      </a:lnTo>
                      <a:lnTo>
                        <a:pt x="221" y="504"/>
                      </a:lnTo>
                      <a:lnTo>
                        <a:pt x="223" y="513"/>
                      </a:lnTo>
                      <a:lnTo>
                        <a:pt x="228" y="519"/>
                      </a:lnTo>
                      <a:lnTo>
                        <a:pt x="210" y="479"/>
                      </a:lnTo>
                      <a:lnTo>
                        <a:pt x="205" y="457"/>
                      </a:lnTo>
                      <a:lnTo>
                        <a:pt x="203" y="433"/>
                      </a:lnTo>
                      <a:lnTo>
                        <a:pt x="196" y="402"/>
                      </a:lnTo>
                      <a:lnTo>
                        <a:pt x="199" y="402"/>
                      </a:lnTo>
                      <a:lnTo>
                        <a:pt x="199" y="406"/>
                      </a:lnTo>
                      <a:lnTo>
                        <a:pt x="203" y="408"/>
                      </a:lnTo>
                      <a:lnTo>
                        <a:pt x="203" y="413"/>
                      </a:lnTo>
                      <a:lnTo>
                        <a:pt x="203" y="410"/>
                      </a:lnTo>
                      <a:lnTo>
                        <a:pt x="201" y="410"/>
                      </a:lnTo>
                      <a:lnTo>
                        <a:pt x="199" y="410"/>
                      </a:lnTo>
                      <a:lnTo>
                        <a:pt x="199" y="413"/>
                      </a:lnTo>
                      <a:lnTo>
                        <a:pt x="199" y="408"/>
                      </a:lnTo>
                      <a:lnTo>
                        <a:pt x="201" y="417"/>
                      </a:lnTo>
                      <a:lnTo>
                        <a:pt x="201" y="415"/>
                      </a:lnTo>
                      <a:lnTo>
                        <a:pt x="201" y="413"/>
                      </a:lnTo>
                      <a:lnTo>
                        <a:pt x="203" y="410"/>
                      </a:lnTo>
                      <a:lnTo>
                        <a:pt x="203" y="417"/>
                      </a:lnTo>
                      <a:lnTo>
                        <a:pt x="201" y="419"/>
                      </a:lnTo>
                      <a:lnTo>
                        <a:pt x="203" y="422"/>
                      </a:lnTo>
                      <a:lnTo>
                        <a:pt x="203" y="419"/>
                      </a:lnTo>
                      <a:lnTo>
                        <a:pt x="205" y="419"/>
                      </a:lnTo>
                      <a:lnTo>
                        <a:pt x="203" y="413"/>
                      </a:lnTo>
                      <a:lnTo>
                        <a:pt x="207" y="415"/>
                      </a:lnTo>
                      <a:lnTo>
                        <a:pt x="207" y="424"/>
                      </a:lnTo>
                      <a:lnTo>
                        <a:pt x="210" y="430"/>
                      </a:lnTo>
                      <a:lnTo>
                        <a:pt x="212" y="437"/>
                      </a:lnTo>
                      <a:lnTo>
                        <a:pt x="212" y="433"/>
                      </a:lnTo>
                      <a:lnTo>
                        <a:pt x="207" y="426"/>
                      </a:lnTo>
                      <a:lnTo>
                        <a:pt x="210" y="424"/>
                      </a:lnTo>
                      <a:lnTo>
                        <a:pt x="207" y="419"/>
                      </a:lnTo>
                      <a:lnTo>
                        <a:pt x="207" y="415"/>
                      </a:lnTo>
                      <a:lnTo>
                        <a:pt x="210" y="417"/>
                      </a:lnTo>
                      <a:lnTo>
                        <a:pt x="212" y="422"/>
                      </a:lnTo>
                      <a:lnTo>
                        <a:pt x="214" y="422"/>
                      </a:lnTo>
                      <a:lnTo>
                        <a:pt x="212" y="426"/>
                      </a:lnTo>
                      <a:lnTo>
                        <a:pt x="214" y="435"/>
                      </a:lnTo>
                      <a:lnTo>
                        <a:pt x="212" y="439"/>
                      </a:lnTo>
                      <a:lnTo>
                        <a:pt x="214" y="442"/>
                      </a:lnTo>
                      <a:lnTo>
                        <a:pt x="219" y="444"/>
                      </a:lnTo>
                      <a:lnTo>
                        <a:pt x="214" y="453"/>
                      </a:lnTo>
                      <a:lnTo>
                        <a:pt x="214" y="457"/>
                      </a:lnTo>
                      <a:lnTo>
                        <a:pt x="212" y="457"/>
                      </a:lnTo>
                      <a:lnTo>
                        <a:pt x="212" y="462"/>
                      </a:lnTo>
                      <a:lnTo>
                        <a:pt x="212" y="464"/>
                      </a:lnTo>
                      <a:lnTo>
                        <a:pt x="214" y="466"/>
                      </a:lnTo>
                      <a:lnTo>
                        <a:pt x="216" y="468"/>
                      </a:lnTo>
                      <a:lnTo>
                        <a:pt x="216" y="464"/>
                      </a:lnTo>
                      <a:lnTo>
                        <a:pt x="223" y="464"/>
                      </a:lnTo>
                      <a:lnTo>
                        <a:pt x="225" y="466"/>
                      </a:lnTo>
                      <a:lnTo>
                        <a:pt x="225" y="464"/>
                      </a:lnTo>
                      <a:lnTo>
                        <a:pt x="230" y="464"/>
                      </a:lnTo>
                      <a:lnTo>
                        <a:pt x="230" y="466"/>
                      </a:lnTo>
                      <a:lnTo>
                        <a:pt x="230" y="464"/>
                      </a:lnTo>
                      <a:lnTo>
                        <a:pt x="232" y="464"/>
                      </a:lnTo>
                      <a:lnTo>
                        <a:pt x="232" y="462"/>
                      </a:lnTo>
                      <a:lnTo>
                        <a:pt x="228" y="462"/>
                      </a:lnTo>
                      <a:lnTo>
                        <a:pt x="228" y="459"/>
                      </a:lnTo>
                      <a:lnTo>
                        <a:pt x="228" y="462"/>
                      </a:lnTo>
                      <a:lnTo>
                        <a:pt x="223" y="462"/>
                      </a:lnTo>
                      <a:lnTo>
                        <a:pt x="221" y="459"/>
                      </a:lnTo>
                      <a:lnTo>
                        <a:pt x="223" y="453"/>
                      </a:lnTo>
                      <a:lnTo>
                        <a:pt x="221" y="448"/>
                      </a:lnTo>
                      <a:lnTo>
                        <a:pt x="223" y="448"/>
                      </a:lnTo>
                      <a:lnTo>
                        <a:pt x="221" y="448"/>
                      </a:lnTo>
                      <a:lnTo>
                        <a:pt x="221" y="446"/>
                      </a:lnTo>
                      <a:lnTo>
                        <a:pt x="221" y="448"/>
                      </a:lnTo>
                      <a:lnTo>
                        <a:pt x="219" y="448"/>
                      </a:lnTo>
                      <a:lnTo>
                        <a:pt x="219" y="444"/>
                      </a:lnTo>
                      <a:lnTo>
                        <a:pt x="221" y="446"/>
                      </a:lnTo>
                      <a:lnTo>
                        <a:pt x="219" y="444"/>
                      </a:lnTo>
                      <a:lnTo>
                        <a:pt x="221" y="439"/>
                      </a:lnTo>
                      <a:lnTo>
                        <a:pt x="216" y="439"/>
                      </a:lnTo>
                      <a:lnTo>
                        <a:pt x="216" y="435"/>
                      </a:lnTo>
                      <a:lnTo>
                        <a:pt x="214" y="426"/>
                      </a:lnTo>
                      <a:lnTo>
                        <a:pt x="216" y="424"/>
                      </a:lnTo>
                      <a:lnTo>
                        <a:pt x="216" y="422"/>
                      </a:lnTo>
                      <a:lnTo>
                        <a:pt x="219" y="424"/>
                      </a:lnTo>
                      <a:lnTo>
                        <a:pt x="216" y="422"/>
                      </a:lnTo>
                      <a:lnTo>
                        <a:pt x="216" y="419"/>
                      </a:lnTo>
                      <a:lnTo>
                        <a:pt x="214" y="419"/>
                      </a:lnTo>
                      <a:lnTo>
                        <a:pt x="216" y="417"/>
                      </a:lnTo>
                      <a:lnTo>
                        <a:pt x="214" y="417"/>
                      </a:lnTo>
                      <a:lnTo>
                        <a:pt x="212" y="410"/>
                      </a:lnTo>
                      <a:lnTo>
                        <a:pt x="210" y="410"/>
                      </a:lnTo>
                      <a:lnTo>
                        <a:pt x="210" y="408"/>
                      </a:lnTo>
                      <a:lnTo>
                        <a:pt x="207" y="408"/>
                      </a:lnTo>
                      <a:lnTo>
                        <a:pt x="210" y="410"/>
                      </a:lnTo>
                      <a:lnTo>
                        <a:pt x="210" y="413"/>
                      </a:lnTo>
                      <a:lnTo>
                        <a:pt x="207" y="410"/>
                      </a:lnTo>
                      <a:lnTo>
                        <a:pt x="210" y="413"/>
                      </a:lnTo>
                      <a:lnTo>
                        <a:pt x="207" y="413"/>
                      </a:lnTo>
                      <a:lnTo>
                        <a:pt x="205" y="406"/>
                      </a:lnTo>
                      <a:lnTo>
                        <a:pt x="205" y="404"/>
                      </a:lnTo>
                      <a:lnTo>
                        <a:pt x="205" y="406"/>
                      </a:lnTo>
                      <a:lnTo>
                        <a:pt x="205" y="408"/>
                      </a:lnTo>
                      <a:lnTo>
                        <a:pt x="201" y="399"/>
                      </a:lnTo>
                      <a:lnTo>
                        <a:pt x="201" y="397"/>
                      </a:lnTo>
                      <a:lnTo>
                        <a:pt x="199" y="393"/>
                      </a:lnTo>
                      <a:lnTo>
                        <a:pt x="199" y="399"/>
                      </a:lnTo>
                      <a:lnTo>
                        <a:pt x="196" y="393"/>
                      </a:lnTo>
                      <a:lnTo>
                        <a:pt x="199" y="390"/>
                      </a:lnTo>
                      <a:lnTo>
                        <a:pt x="199" y="393"/>
                      </a:lnTo>
                      <a:lnTo>
                        <a:pt x="199" y="390"/>
                      </a:lnTo>
                      <a:lnTo>
                        <a:pt x="196" y="386"/>
                      </a:lnTo>
                      <a:lnTo>
                        <a:pt x="196" y="390"/>
                      </a:lnTo>
                      <a:lnTo>
                        <a:pt x="199" y="388"/>
                      </a:lnTo>
                      <a:lnTo>
                        <a:pt x="196" y="390"/>
                      </a:lnTo>
                      <a:lnTo>
                        <a:pt x="199" y="390"/>
                      </a:lnTo>
                      <a:lnTo>
                        <a:pt x="199" y="388"/>
                      </a:lnTo>
                      <a:lnTo>
                        <a:pt x="199" y="386"/>
                      </a:lnTo>
                      <a:lnTo>
                        <a:pt x="199" y="384"/>
                      </a:lnTo>
                      <a:lnTo>
                        <a:pt x="196" y="386"/>
                      </a:lnTo>
                      <a:lnTo>
                        <a:pt x="194" y="379"/>
                      </a:lnTo>
                      <a:lnTo>
                        <a:pt x="194" y="382"/>
                      </a:lnTo>
                      <a:lnTo>
                        <a:pt x="196" y="386"/>
                      </a:lnTo>
                      <a:lnTo>
                        <a:pt x="194" y="384"/>
                      </a:lnTo>
                      <a:lnTo>
                        <a:pt x="192" y="382"/>
                      </a:lnTo>
                      <a:lnTo>
                        <a:pt x="194" y="382"/>
                      </a:lnTo>
                      <a:lnTo>
                        <a:pt x="192" y="379"/>
                      </a:lnTo>
                      <a:lnTo>
                        <a:pt x="192" y="377"/>
                      </a:lnTo>
                      <a:lnTo>
                        <a:pt x="190" y="377"/>
                      </a:lnTo>
                      <a:lnTo>
                        <a:pt x="192" y="384"/>
                      </a:lnTo>
                      <a:lnTo>
                        <a:pt x="192" y="382"/>
                      </a:lnTo>
                      <a:lnTo>
                        <a:pt x="192" y="384"/>
                      </a:lnTo>
                      <a:lnTo>
                        <a:pt x="192" y="386"/>
                      </a:lnTo>
                      <a:lnTo>
                        <a:pt x="194" y="388"/>
                      </a:lnTo>
                      <a:lnTo>
                        <a:pt x="192" y="388"/>
                      </a:lnTo>
                      <a:lnTo>
                        <a:pt x="192" y="390"/>
                      </a:lnTo>
                      <a:lnTo>
                        <a:pt x="196" y="393"/>
                      </a:lnTo>
                      <a:lnTo>
                        <a:pt x="194" y="395"/>
                      </a:lnTo>
                      <a:lnTo>
                        <a:pt x="196" y="402"/>
                      </a:lnTo>
                      <a:lnTo>
                        <a:pt x="194" y="399"/>
                      </a:lnTo>
                      <a:lnTo>
                        <a:pt x="185" y="373"/>
                      </a:lnTo>
                      <a:lnTo>
                        <a:pt x="187" y="370"/>
                      </a:lnTo>
                      <a:lnTo>
                        <a:pt x="190" y="377"/>
                      </a:lnTo>
                      <a:lnTo>
                        <a:pt x="190" y="375"/>
                      </a:lnTo>
                      <a:lnTo>
                        <a:pt x="187" y="370"/>
                      </a:lnTo>
                      <a:lnTo>
                        <a:pt x="190" y="368"/>
                      </a:lnTo>
                      <a:lnTo>
                        <a:pt x="185" y="370"/>
                      </a:lnTo>
                      <a:lnTo>
                        <a:pt x="176" y="344"/>
                      </a:lnTo>
                      <a:lnTo>
                        <a:pt x="165" y="322"/>
                      </a:lnTo>
                      <a:lnTo>
                        <a:pt x="167" y="322"/>
                      </a:lnTo>
                      <a:lnTo>
                        <a:pt x="170" y="322"/>
                      </a:lnTo>
                      <a:lnTo>
                        <a:pt x="170" y="319"/>
                      </a:lnTo>
                      <a:lnTo>
                        <a:pt x="170" y="322"/>
                      </a:lnTo>
                      <a:lnTo>
                        <a:pt x="172" y="319"/>
                      </a:lnTo>
                      <a:lnTo>
                        <a:pt x="167" y="319"/>
                      </a:lnTo>
                      <a:lnTo>
                        <a:pt x="167" y="315"/>
                      </a:lnTo>
                      <a:lnTo>
                        <a:pt x="167" y="317"/>
                      </a:lnTo>
                      <a:lnTo>
                        <a:pt x="167" y="322"/>
                      </a:lnTo>
                      <a:lnTo>
                        <a:pt x="165" y="319"/>
                      </a:lnTo>
                      <a:lnTo>
                        <a:pt x="167" y="324"/>
                      </a:lnTo>
                      <a:lnTo>
                        <a:pt x="150" y="284"/>
                      </a:lnTo>
                      <a:lnTo>
                        <a:pt x="141" y="253"/>
                      </a:lnTo>
                      <a:lnTo>
                        <a:pt x="143" y="253"/>
                      </a:lnTo>
                      <a:lnTo>
                        <a:pt x="141" y="251"/>
                      </a:lnTo>
                      <a:lnTo>
                        <a:pt x="136" y="237"/>
                      </a:lnTo>
                      <a:lnTo>
                        <a:pt x="141" y="235"/>
                      </a:lnTo>
                      <a:lnTo>
                        <a:pt x="138" y="235"/>
                      </a:lnTo>
                      <a:lnTo>
                        <a:pt x="136" y="237"/>
                      </a:lnTo>
                      <a:lnTo>
                        <a:pt x="134" y="233"/>
                      </a:lnTo>
                      <a:lnTo>
                        <a:pt x="136" y="233"/>
                      </a:lnTo>
                      <a:lnTo>
                        <a:pt x="134" y="231"/>
                      </a:lnTo>
                      <a:lnTo>
                        <a:pt x="136" y="228"/>
                      </a:lnTo>
                      <a:lnTo>
                        <a:pt x="134" y="228"/>
                      </a:lnTo>
                      <a:lnTo>
                        <a:pt x="134" y="231"/>
                      </a:lnTo>
                      <a:lnTo>
                        <a:pt x="125" y="208"/>
                      </a:lnTo>
                      <a:lnTo>
                        <a:pt x="123" y="206"/>
                      </a:lnTo>
                      <a:lnTo>
                        <a:pt x="123" y="204"/>
                      </a:lnTo>
                      <a:lnTo>
                        <a:pt x="116" y="191"/>
                      </a:lnTo>
                      <a:lnTo>
                        <a:pt x="112" y="188"/>
                      </a:lnTo>
                      <a:lnTo>
                        <a:pt x="109" y="188"/>
                      </a:lnTo>
                      <a:lnTo>
                        <a:pt x="107" y="186"/>
                      </a:lnTo>
                      <a:lnTo>
                        <a:pt x="103" y="175"/>
                      </a:lnTo>
                      <a:lnTo>
                        <a:pt x="103" y="173"/>
                      </a:lnTo>
                      <a:lnTo>
                        <a:pt x="105" y="177"/>
                      </a:lnTo>
                      <a:lnTo>
                        <a:pt x="103" y="173"/>
                      </a:lnTo>
                      <a:lnTo>
                        <a:pt x="103" y="171"/>
                      </a:lnTo>
                      <a:lnTo>
                        <a:pt x="103" y="173"/>
                      </a:lnTo>
                      <a:lnTo>
                        <a:pt x="96" y="157"/>
                      </a:lnTo>
                      <a:lnTo>
                        <a:pt x="92" y="151"/>
                      </a:lnTo>
                      <a:lnTo>
                        <a:pt x="89" y="151"/>
                      </a:lnTo>
                      <a:lnTo>
                        <a:pt x="85" y="146"/>
                      </a:lnTo>
                      <a:lnTo>
                        <a:pt x="87" y="146"/>
                      </a:lnTo>
                      <a:lnTo>
                        <a:pt x="89" y="146"/>
                      </a:lnTo>
                      <a:lnTo>
                        <a:pt x="92" y="146"/>
                      </a:lnTo>
                      <a:lnTo>
                        <a:pt x="89" y="146"/>
                      </a:lnTo>
                      <a:lnTo>
                        <a:pt x="87" y="146"/>
                      </a:lnTo>
                      <a:lnTo>
                        <a:pt x="87" y="144"/>
                      </a:lnTo>
                      <a:lnTo>
                        <a:pt x="87" y="142"/>
                      </a:lnTo>
                      <a:lnTo>
                        <a:pt x="89" y="142"/>
                      </a:lnTo>
                      <a:lnTo>
                        <a:pt x="87" y="140"/>
                      </a:lnTo>
                      <a:lnTo>
                        <a:pt x="87" y="142"/>
                      </a:lnTo>
                      <a:lnTo>
                        <a:pt x="87" y="144"/>
                      </a:lnTo>
                      <a:lnTo>
                        <a:pt x="85" y="146"/>
                      </a:lnTo>
                      <a:lnTo>
                        <a:pt x="83" y="144"/>
                      </a:lnTo>
                      <a:lnTo>
                        <a:pt x="85" y="142"/>
                      </a:lnTo>
                      <a:lnTo>
                        <a:pt x="85" y="140"/>
                      </a:lnTo>
                      <a:lnTo>
                        <a:pt x="85" y="142"/>
                      </a:lnTo>
                      <a:lnTo>
                        <a:pt x="83" y="144"/>
                      </a:lnTo>
                      <a:lnTo>
                        <a:pt x="74" y="133"/>
                      </a:lnTo>
                      <a:lnTo>
                        <a:pt x="72" y="133"/>
                      </a:lnTo>
                      <a:lnTo>
                        <a:pt x="69" y="133"/>
                      </a:lnTo>
                      <a:lnTo>
                        <a:pt x="65" y="126"/>
                      </a:lnTo>
                      <a:lnTo>
                        <a:pt x="65" y="124"/>
                      </a:lnTo>
                      <a:lnTo>
                        <a:pt x="60" y="120"/>
                      </a:lnTo>
                      <a:lnTo>
                        <a:pt x="63" y="120"/>
                      </a:lnTo>
                      <a:lnTo>
                        <a:pt x="69" y="122"/>
                      </a:lnTo>
                      <a:lnTo>
                        <a:pt x="72" y="120"/>
                      </a:lnTo>
                      <a:lnTo>
                        <a:pt x="74" y="124"/>
                      </a:lnTo>
                      <a:lnTo>
                        <a:pt x="76" y="124"/>
                      </a:lnTo>
                      <a:lnTo>
                        <a:pt x="74" y="124"/>
                      </a:lnTo>
                      <a:lnTo>
                        <a:pt x="74" y="122"/>
                      </a:lnTo>
                      <a:lnTo>
                        <a:pt x="72" y="122"/>
                      </a:lnTo>
                      <a:lnTo>
                        <a:pt x="72" y="117"/>
                      </a:lnTo>
                      <a:lnTo>
                        <a:pt x="69" y="122"/>
                      </a:lnTo>
                      <a:lnTo>
                        <a:pt x="65" y="120"/>
                      </a:lnTo>
                      <a:lnTo>
                        <a:pt x="63" y="117"/>
                      </a:lnTo>
                      <a:lnTo>
                        <a:pt x="63" y="120"/>
                      </a:lnTo>
                      <a:lnTo>
                        <a:pt x="58" y="111"/>
                      </a:lnTo>
                      <a:lnTo>
                        <a:pt x="58" y="113"/>
                      </a:lnTo>
                      <a:lnTo>
                        <a:pt x="56" y="111"/>
                      </a:lnTo>
                      <a:lnTo>
                        <a:pt x="56" y="108"/>
                      </a:lnTo>
                      <a:lnTo>
                        <a:pt x="58" y="108"/>
                      </a:lnTo>
                      <a:lnTo>
                        <a:pt x="60" y="111"/>
                      </a:lnTo>
                      <a:lnTo>
                        <a:pt x="65" y="111"/>
                      </a:lnTo>
                      <a:lnTo>
                        <a:pt x="60" y="111"/>
                      </a:lnTo>
                      <a:lnTo>
                        <a:pt x="63" y="106"/>
                      </a:lnTo>
                      <a:lnTo>
                        <a:pt x="65" y="106"/>
                      </a:lnTo>
                      <a:lnTo>
                        <a:pt x="67" y="106"/>
                      </a:lnTo>
                      <a:lnTo>
                        <a:pt x="65" y="106"/>
                      </a:lnTo>
                      <a:lnTo>
                        <a:pt x="63" y="106"/>
                      </a:lnTo>
                      <a:lnTo>
                        <a:pt x="63" y="104"/>
                      </a:lnTo>
                      <a:lnTo>
                        <a:pt x="60" y="104"/>
                      </a:lnTo>
                      <a:lnTo>
                        <a:pt x="63" y="100"/>
                      </a:lnTo>
                      <a:lnTo>
                        <a:pt x="63" y="97"/>
                      </a:lnTo>
                      <a:lnTo>
                        <a:pt x="65" y="97"/>
                      </a:lnTo>
                      <a:lnTo>
                        <a:pt x="67" y="97"/>
                      </a:lnTo>
                      <a:lnTo>
                        <a:pt x="76" y="93"/>
                      </a:lnTo>
                      <a:lnTo>
                        <a:pt x="72" y="91"/>
                      </a:lnTo>
                      <a:lnTo>
                        <a:pt x="69" y="93"/>
                      </a:lnTo>
                      <a:lnTo>
                        <a:pt x="65" y="91"/>
                      </a:lnTo>
                      <a:lnTo>
                        <a:pt x="63" y="93"/>
                      </a:lnTo>
                      <a:lnTo>
                        <a:pt x="63" y="95"/>
                      </a:lnTo>
                      <a:lnTo>
                        <a:pt x="58" y="95"/>
                      </a:lnTo>
                      <a:lnTo>
                        <a:pt x="58" y="97"/>
                      </a:lnTo>
                      <a:lnTo>
                        <a:pt x="56" y="97"/>
                      </a:lnTo>
                      <a:lnTo>
                        <a:pt x="49" y="97"/>
                      </a:lnTo>
                      <a:lnTo>
                        <a:pt x="52" y="108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5" y="106"/>
                      </a:lnTo>
                      <a:lnTo>
                        <a:pt x="45" y="100"/>
                      </a:lnTo>
                      <a:lnTo>
                        <a:pt x="47" y="102"/>
                      </a:lnTo>
                      <a:lnTo>
                        <a:pt x="49" y="102"/>
                      </a:lnTo>
                      <a:lnTo>
                        <a:pt x="47" y="102"/>
                      </a:lnTo>
                      <a:lnTo>
                        <a:pt x="45" y="100"/>
                      </a:lnTo>
                      <a:lnTo>
                        <a:pt x="43" y="100"/>
                      </a:lnTo>
                      <a:lnTo>
                        <a:pt x="43" y="97"/>
                      </a:lnTo>
                      <a:lnTo>
                        <a:pt x="45" y="100"/>
                      </a:lnTo>
                      <a:lnTo>
                        <a:pt x="45" y="97"/>
                      </a:lnTo>
                      <a:lnTo>
                        <a:pt x="45" y="93"/>
                      </a:lnTo>
                      <a:lnTo>
                        <a:pt x="45" y="97"/>
                      </a:lnTo>
                      <a:lnTo>
                        <a:pt x="45" y="100"/>
                      </a:lnTo>
                      <a:lnTo>
                        <a:pt x="40" y="95"/>
                      </a:lnTo>
                      <a:lnTo>
                        <a:pt x="43" y="93"/>
                      </a:lnTo>
                      <a:lnTo>
                        <a:pt x="36" y="82"/>
                      </a:lnTo>
                      <a:lnTo>
                        <a:pt x="27" y="60"/>
                      </a:lnTo>
                      <a:lnTo>
                        <a:pt x="27" y="64"/>
                      </a:lnTo>
                      <a:lnTo>
                        <a:pt x="14" y="42"/>
                      </a:lnTo>
                      <a:lnTo>
                        <a:pt x="9" y="26"/>
                      </a:lnTo>
                      <a:lnTo>
                        <a:pt x="9" y="28"/>
                      </a:lnTo>
                      <a:lnTo>
                        <a:pt x="9" y="26"/>
                      </a:lnTo>
                      <a:lnTo>
                        <a:pt x="3" y="11"/>
                      </a:lnTo>
                      <a:lnTo>
                        <a:pt x="0" y="4"/>
                      </a:lnTo>
                      <a:lnTo>
                        <a:pt x="3" y="6"/>
                      </a:lnTo>
                      <a:lnTo>
                        <a:pt x="11" y="2"/>
                      </a:lnTo>
                      <a:lnTo>
                        <a:pt x="16" y="2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1" name="Freeform 831"/>
                <p:cNvSpPr>
                  <a:spLocks noEditPoints="1"/>
                </p:cNvSpPr>
                <p:nvPr/>
              </p:nvSpPr>
              <p:spPr bwMode="auto">
                <a:xfrm>
                  <a:off x="1870" y="3720"/>
                  <a:ext cx="229" cy="491"/>
                </a:xfrm>
                <a:custGeom>
                  <a:avLst/>
                  <a:gdLst>
                    <a:gd name="T0" fmla="*/ 131 w 229"/>
                    <a:gd name="T1" fmla="*/ 488 h 491"/>
                    <a:gd name="T2" fmla="*/ 129 w 229"/>
                    <a:gd name="T3" fmla="*/ 488 h 491"/>
                    <a:gd name="T4" fmla="*/ 138 w 229"/>
                    <a:gd name="T5" fmla="*/ 486 h 491"/>
                    <a:gd name="T6" fmla="*/ 136 w 229"/>
                    <a:gd name="T7" fmla="*/ 491 h 491"/>
                    <a:gd name="T8" fmla="*/ 131 w 229"/>
                    <a:gd name="T9" fmla="*/ 488 h 491"/>
                    <a:gd name="T10" fmla="*/ 136 w 229"/>
                    <a:gd name="T11" fmla="*/ 488 h 491"/>
                    <a:gd name="T12" fmla="*/ 27 w 229"/>
                    <a:gd name="T13" fmla="*/ 237 h 491"/>
                    <a:gd name="T14" fmla="*/ 27 w 229"/>
                    <a:gd name="T15" fmla="*/ 240 h 491"/>
                    <a:gd name="T16" fmla="*/ 218 w 229"/>
                    <a:gd name="T17" fmla="*/ 233 h 491"/>
                    <a:gd name="T18" fmla="*/ 218 w 229"/>
                    <a:gd name="T19" fmla="*/ 235 h 491"/>
                    <a:gd name="T20" fmla="*/ 218 w 229"/>
                    <a:gd name="T21" fmla="*/ 233 h 491"/>
                    <a:gd name="T22" fmla="*/ 218 w 229"/>
                    <a:gd name="T23" fmla="*/ 233 h 491"/>
                    <a:gd name="T24" fmla="*/ 223 w 229"/>
                    <a:gd name="T25" fmla="*/ 229 h 491"/>
                    <a:gd name="T26" fmla="*/ 220 w 229"/>
                    <a:gd name="T27" fmla="*/ 235 h 491"/>
                    <a:gd name="T28" fmla="*/ 220 w 229"/>
                    <a:gd name="T29" fmla="*/ 233 h 491"/>
                    <a:gd name="T30" fmla="*/ 33 w 229"/>
                    <a:gd name="T31" fmla="*/ 224 h 491"/>
                    <a:gd name="T32" fmla="*/ 33 w 229"/>
                    <a:gd name="T33" fmla="*/ 226 h 491"/>
                    <a:gd name="T34" fmla="*/ 223 w 229"/>
                    <a:gd name="T35" fmla="*/ 222 h 491"/>
                    <a:gd name="T36" fmla="*/ 223 w 229"/>
                    <a:gd name="T37" fmla="*/ 226 h 491"/>
                    <a:gd name="T38" fmla="*/ 78 w 229"/>
                    <a:gd name="T39" fmla="*/ 162 h 491"/>
                    <a:gd name="T40" fmla="*/ 73 w 229"/>
                    <a:gd name="T41" fmla="*/ 166 h 491"/>
                    <a:gd name="T42" fmla="*/ 9 w 229"/>
                    <a:gd name="T43" fmla="*/ 129 h 491"/>
                    <a:gd name="T44" fmla="*/ 9 w 229"/>
                    <a:gd name="T45" fmla="*/ 129 h 491"/>
                    <a:gd name="T46" fmla="*/ 11 w 229"/>
                    <a:gd name="T47" fmla="*/ 126 h 491"/>
                    <a:gd name="T48" fmla="*/ 11 w 229"/>
                    <a:gd name="T49" fmla="*/ 129 h 491"/>
                    <a:gd name="T50" fmla="*/ 225 w 229"/>
                    <a:gd name="T51" fmla="*/ 126 h 491"/>
                    <a:gd name="T52" fmla="*/ 225 w 229"/>
                    <a:gd name="T53" fmla="*/ 129 h 491"/>
                    <a:gd name="T54" fmla="*/ 223 w 229"/>
                    <a:gd name="T55" fmla="*/ 126 h 491"/>
                    <a:gd name="T56" fmla="*/ 11 w 229"/>
                    <a:gd name="T57" fmla="*/ 126 h 491"/>
                    <a:gd name="T58" fmla="*/ 15 w 229"/>
                    <a:gd name="T59" fmla="*/ 120 h 491"/>
                    <a:gd name="T60" fmla="*/ 27 w 229"/>
                    <a:gd name="T61" fmla="*/ 109 h 491"/>
                    <a:gd name="T62" fmla="*/ 27 w 229"/>
                    <a:gd name="T63" fmla="*/ 111 h 491"/>
                    <a:gd name="T64" fmla="*/ 33 w 229"/>
                    <a:gd name="T65" fmla="*/ 109 h 491"/>
                    <a:gd name="T66" fmla="*/ 31 w 229"/>
                    <a:gd name="T67" fmla="*/ 109 h 491"/>
                    <a:gd name="T68" fmla="*/ 33 w 229"/>
                    <a:gd name="T69" fmla="*/ 106 h 491"/>
                    <a:gd name="T70" fmla="*/ 33 w 229"/>
                    <a:gd name="T71" fmla="*/ 109 h 491"/>
                    <a:gd name="T72" fmla="*/ 91 w 229"/>
                    <a:gd name="T73" fmla="*/ 82 h 491"/>
                    <a:gd name="T74" fmla="*/ 89 w 229"/>
                    <a:gd name="T75" fmla="*/ 84 h 491"/>
                    <a:gd name="T76" fmla="*/ 0 w 229"/>
                    <a:gd name="T77" fmla="*/ 71 h 491"/>
                    <a:gd name="T78" fmla="*/ 0 w 229"/>
                    <a:gd name="T79" fmla="*/ 71 h 491"/>
                    <a:gd name="T80" fmla="*/ 0 w 229"/>
                    <a:gd name="T81" fmla="*/ 71 h 491"/>
                    <a:gd name="T82" fmla="*/ 0 w 229"/>
                    <a:gd name="T83" fmla="*/ 71 h 491"/>
                    <a:gd name="T84" fmla="*/ 98 w 229"/>
                    <a:gd name="T85" fmla="*/ 64 h 491"/>
                    <a:gd name="T86" fmla="*/ 98 w 229"/>
                    <a:gd name="T87" fmla="*/ 66 h 491"/>
                    <a:gd name="T88" fmla="*/ 129 w 229"/>
                    <a:gd name="T89" fmla="*/ 31 h 491"/>
                    <a:gd name="T90" fmla="*/ 129 w 229"/>
                    <a:gd name="T91" fmla="*/ 33 h 491"/>
                    <a:gd name="T92" fmla="*/ 129 w 229"/>
                    <a:gd name="T93" fmla="*/ 31 h 491"/>
                    <a:gd name="T94" fmla="*/ 129 w 229"/>
                    <a:gd name="T95" fmla="*/ 35 h 491"/>
                    <a:gd name="T96" fmla="*/ 13 w 229"/>
                    <a:gd name="T97" fmla="*/ 15 h 491"/>
                    <a:gd name="T98" fmla="*/ 11 w 229"/>
                    <a:gd name="T99" fmla="*/ 15 h 491"/>
                    <a:gd name="T100" fmla="*/ 87 w 229"/>
                    <a:gd name="T101" fmla="*/ 0 h 491"/>
                    <a:gd name="T102" fmla="*/ 87 w 229"/>
                    <a:gd name="T103" fmla="*/ 4 h 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29" h="491">
                      <a:moveTo>
                        <a:pt x="129" y="488"/>
                      </a:moveTo>
                      <a:lnTo>
                        <a:pt x="131" y="488"/>
                      </a:lnTo>
                      <a:lnTo>
                        <a:pt x="131" y="491"/>
                      </a:lnTo>
                      <a:lnTo>
                        <a:pt x="129" y="488"/>
                      </a:lnTo>
                      <a:close/>
                      <a:moveTo>
                        <a:pt x="140" y="482"/>
                      </a:moveTo>
                      <a:lnTo>
                        <a:pt x="138" y="486"/>
                      </a:lnTo>
                      <a:lnTo>
                        <a:pt x="138" y="488"/>
                      </a:lnTo>
                      <a:lnTo>
                        <a:pt x="136" y="491"/>
                      </a:lnTo>
                      <a:lnTo>
                        <a:pt x="131" y="491"/>
                      </a:lnTo>
                      <a:lnTo>
                        <a:pt x="131" y="488"/>
                      </a:lnTo>
                      <a:lnTo>
                        <a:pt x="133" y="491"/>
                      </a:lnTo>
                      <a:lnTo>
                        <a:pt x="136" y="488"/>
                      </a:lnTo>
                      <a:lnTo>
                        <a:pt x="140" y="482"/>
                      </a:lnTo>
                      <a:close/>
                      <a:moveTo>
                        <a:pt x="27" y="237"/>
                      </a:moveTo>
                      <a:lnTo>
                        <a:pt x="27" y="237"/>
                      </a:lnTo>
                      <a:lnTo>
                        <a:pt x="27" y="240"/>
                      </a:lnTo>
                      <a:lnTo>
                        <a:pt x="27" y="237"/>
                      </a:lnTo>
                      <a:close/>
                      <a:moveTo>
                        <a:pt x="218" y="233"/>
                      </a:moveTo>
                      <a:lnTo>
                        <a:pt x="218" y="235"/>
                      </a:lnTo>
                      <a:lnTo>
                        <a:pt x="218" y="235"/>
                      </a:lnTo>
                      <a:lnTo>
                        <a:pt x="218" y="233"/>
                      </a:lnTo>
                      <a:close/>
                      <a:moveTo>
                        <a:pt x="218" y="233"/>
                      </a:moveTo>
                      <a:lnTo>
                        <a:pt x="218" y="233"/>
                      </a:lnTo>
                      <a:lnTo>
                        <a:pt x="218" y="233"/>
                      </a:lnTo>
                      <a:lnTo>
                        <a:pt x="218" y="233"/>
                      </a:lnTo>
                      <a:close/>
                      <a:moveTo>
                        <a:pt x="223" y="229"/>
                      </a:moveTo>
                      <a:lnTo>
                        <a:pt x="220" y="235"/>
                      </a:lnTo>
                      <a:lnTo>
                        <a:pt x="220" y="235"/>
                      </a:lnTo>
                      <a:lnTo>
                        <a:pt x="220" y="233"/>
                      </a:lnTo>
                      <a:lnTo>
                        <a:pt x="220" y="233"/>
                      </a:lnTo>
                      <a:lnTo>
                        <a:pt x="223" y="229"/>
                      </a:lnTo>
                      <a:close/>
                      <a:moveTo>
                        <a:pt x="33" y="224"/>
                      </a:moveTo>
                      <a:lnTo>
                        <a:pt x="33" y="226"/>
                      </a:lnTo>
                      <a:lnTo>
                        <a:pt x="33" y="226"/>
                      </a:lnTo>
                      <a:lnTo>
                        <a:pt x="33" y="224"/>
                      </a:lnTo>
                      <a:close/>
                      <a:moveTo>
                        <a:pt x="223" y="222"/>
                      </a:moveTo>
                      <a:lnTo>
                        <a:pt x="223" y="224"/>
                      </a:lnTo>
                      <a:lnTo>
                        <a:pt x="223" y="226"/>
                      </a:lnTo>
                      <a:lnTo>
                        <a:pt x="223" y="222"/>
                      </a:lnTo>
                      <a:close/>
                      <a:moveTo>
                        <a:pt x="78" y="162"/>
                      </a:moveTo>
                      <a:lnTo>
                        <a:pt x="78" y="164"/>
                      </a:lnTo>
                      <a:lnTo>
                        <a:pt x="73" y="166"/>
                      </a:lnTo>
                      <a:lnTo>
                        <a:pt x="78" y="162"/>
                      </a:lnTo>
                      <a:close/>
                      <a:moveTo>
                        <a:pt x="9" y="129"/>
                      </a:moveTo>
                      <a:lnTo>
                        <a:pt x="9" y="129"/>
                      </a:lnTo>
                      <a:lnTo>
                        <a:pt x="9" y="129"/>
                      </a:lnTo>
                      <a:lnTo>
                        <a:pt x="9" y="129"/>
                      </a:lnTo>
                      <a:close/>
                      <a:moveTo>
                        <a:pt x="11" y="126"/>
                      </a:moveTo>
                      <a:lnTo>
                        <a:pt x="11" y="126"/>
                      </a:lnTo>
                      <a:lnTo>
                        <a:pt x="11" y="129"/>
                      </a:lnTo>
                      <a:lnTo>
                        <a:pt x="11" y="126"/>
                      </a:lnTo>
                      <a:close/>
                      <a:moveTo>
                        <a:pt x="225" y="126"/>
                      </a:moveTo>
                      <a:lnTo>
                        <a:pt x="229" y="129"/>
                      </a:lnTo>
                      <a:lnTo>
                        <a:pt x="225" y="129"/>
                      </a:lnTo>
                      <a:lnTo>
                        <a:pt x="223" y="129"/>
                      </a:lnTo>
                      <a:lnTo>
                        <a:pt x="223" y="126"/>
                      </a:lnTo>
                      <a:lnTo>
                        <a:pt x="225" y="126"/>
                      </a:lnTo>
                      <a:close/>
                      <a:moveTo>
                        <a:pt x="11" y="126"/>
                      </a:moveTo>
                      <a:lnTo>
                        <a:pt x="13" y="120"/>
                      </a:lnTo>
                      <a:lnTo>
                        <a:pt x="15" y="120"/>
                      </a:lnTo>
                      <a:lnTo>
                        <a:pt x="11" y="126"/>
                      </a:lnTo>
                      <a:close/>
                      <a:moveTo>
                        <a:pt x="27" y="109"/>
                      </a:moveTo>
                      <a:lnTo>
                        <a:pt x="27" y="111"/>
                      </a:lnTo>
                      <a:lnTo>
                        <a:pt x="27" y="111"/>
                      </a:lnTo>
                      <a:lnTo>
                        <a:pt x="27" y="109"/>
                      </a:lnTo>
                      <a:close/>
                      <a:moveTo>
                        <a:pt x="33" y="109"/>
                      </a:moveTo>
                      <a:lnTo>
                        <a:pt x="31" y="109"/>
                      </a:lnTo>
                      <a:lnTo>
                        <a:pt x="31" y="109"/>
                      </a:lnTo>
                      <a:lnTo>
                        <a:pt x="33" y="109"/>
                      </a:lnTo>
                      <a:close/>
                      <a:moveTo>
                        <a:pt x="33" y="106"/>
                      </a:moveTo>
                      <a:lnTo>
                        <a:pt x="33" y="109"/>
                      </a:lnTo>
                      <a:lnTo>
                        <a:pt x="33" y="109"/>
                      </a:lnTo>
                      <a:lnTo>
                        <a:pt x="33" y="106"/>
                      </a:lnTo>
                      <a:close/>
                      <a:moveTo>
                        <a:pt x="91" y="82"/>
                      </a:moveTo>
                      <a:lnTo>
                        <a:pt x="89" y="86"/>
                      </a:lnTo>
                      <a:lnTo>
                        <a:pt x="89" y="84"/>
                      </a:lnTo>
                      <a:lnTo>
                        <a:pt x="91" y="82"/>
                      </a:lnTo>
                      <a:close/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close/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close/>
                      <a:moveTo>
                        <a:pt x="98" y="64"/>
                      </a:moveTo>
                      <a:lnTo>
                        <a:pt x="93" y="75"/>
                      </a:lnTo>
                      <a:lnTo>
                        <a:pt x="98" y="66"/>
                      </a:lnTo>
                      <a:lnTo>
                        <a:pt x="98" y="64"/>
                      </a:lnTo>
                      <a:close/>
                      <a:moveTo>
                        <a:pt x="129" y="31"/>
                      </a:moveTo>
                      <a:lnTo>
                        <a:pt x="129" y="33"/>
                      </a:lnTo>
                      <a:lnTo>
                        <a:pt x="129" y="33"/>
                      </a:lnTo>
                      <a:lnTo>
                        <a:pt x="129" y="31"/>
                      </a:lnTo>
                      <a:close/>
                      <a:moveTo>
                        <a:pt x="129" y="31"/>
                      </a:moveTo>
                      <a:lnTo>
                        <a:pt x="129" y="33"/>
                      </a:lnTo>
                      <a:lnTo>
                        <a:pt x="129" y="35"/>
                      </a:lnTo>
                      <a:lnTo>
                        <a:pt x="129" y="31"/>
                      </a:lnTo>
                      <a:close/>
                      <a:moveTo>
                        <a:pt x="13" y="15"/>
                      </a:moveTo>
                      <a:lnTo>
                        <a:pt x="13" y="18"/>
                      </a:lnTo>
                      <a:lnTo>
                        <a:pt x="11" y="15"/>
                      </a:lnTo>
                      <a:lnTo>
                        <a:pt x="13" y="15"/>
                      </a:lnTo>
                      <a:close/>
                      <a:moveTo>
                        <a:pt x="87" y="0"/>
                      </a:move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2" name="Freeform 832"/>
                <p:cNvSpPr>
                  <a:spLocks/>
                </p:cNvSpPr>
                <p:nvPr/>
              </p:nvSpPr>
              <p:spPr bwMode="auto">
                <a:xfrm>
                  <a:off x="2146" y="1559"/>
                  <a:ext cx="1254" cy="826"/>
                </a:xfrm>
                <a:custGeom>
                  <a:avLst/>
                  <a:gdLst>
                    <a:gd name="T0" fmla="*/ 713 w 1254"/>
                    <a:gd name="T1" fmla="*/ 49 h 826"/>
                    <a:gd name="T2" fmla="*/ 713 w 1254"/>
                    <a:gd name="T3" fmla="*/ 91 h 826"/>
                    <a:gd name="T4" fmla="*/ 691 w 1254"/>
                    <a:gd name="T5" fmla="*/ 153 h 826"/>
                    <a:gd name="T6" fmla="*/ 622 w 1254"/>
                    <a:gd name="T7" fmla="*/ 204 h 826"/>
                    <a:gd name="T8" fmla="*/ 590 w 1254"/>
                    <a:gd name="T9" fmla="*/ 289 h 826"/>
                    <a:gd name="T10" fmla="*/ 662 w 1254"/>
                    <a:gd name="T11" fmla="*/ 371 h 826"/>
                    <a:gd name="T12" fmla="*/ 702 w 1254"/>
                    <a:gd name="T13" fmla="*/ 331 h 826"/>
                    <a:gd name="T14" fmla="*/ 633 w 1254"/>
                    <a:gd name="T15" fmla="*/ 229 h 826"/>
                    <a:gd name="T16" fmla="*/ 668 w 1254"/>
                    <a:gd name="T17" fmla="*/ 218 h 826"/>
                    <a:gd name="T18" fmla="*/ 702 w 1254"/>
                    <a:gd name="T19" fmla="*/ 191 h 826"/>
                    <a:gd name="T20" fmla="*/ 693 w 1254"/>
                    <a:gd name="T21" fmla="*/ 220 h 826"/>
                    <a:gd name="T22" fmla="*/ 713 w 1254"/>
                    <a:gd name="T23" fmla="*/ 240 h 826"/>
                    <a:gd name="T24" fmla="*/ 753 w 1254"/>
                    <a:gd name="T25" fmla="*/ 233 h 826"/>
                    <a:gd name="T26" fmla="*/ 773 w 1254"/>
                    <a:gd name="T27" fmla="*/ 235 h 826"/>
                    <a:gd name="T28" fmla="*/ 833 w 1254"/>
                    <a:gd name="T29" fmla="*/ 244 h 826"/>
                    <a:gd name="T30" fmla="*/ 898 w 1254"/>
                    <a:gd name="T31" fmla="*/ 215 h 826"/>
                    <a:gd name="T32" fmla="*/ 916 w 1254"/>
                    <a:gd name="T33" fmla="*/ 255 h 826"/>
                    <a:gd name="T34" fmla="*/ 965 w 1254"/>
                    <a:gd name="T35" fmla="*/ 255 h 826"/>
                    <a:gd name="T36" fmla="*/ 967 w 1254"/>
                    <a:gd name="T37" fmla="*/ 273 h 826"/>
                    <a:gd name="T38" fmla="*/ 1025 w 1254"/>
                    <a:gd name="T39" fmla="*/ 269 h 826"/>
                    <a:gd name="T40" fmla="*/ 1069 w 1254"/>
                    <a:gd name="T41" fmla="*/ 253 h 826"/>
                    <a:gd name="T42" fmla="*/ 1096 w 1254"/>
                    <a:gd name="T43" fmla="*/ 262 h 826"/>
                    <a:gd name="T44" fmla="*/ 1167 w 1254"/>
                    <a:gd name="T45" fmla="*/ 304 h 826"/>
                    <a:gd name="T46" fmla="*/ 1210 w 1254"/>
                    <a:gd name="T47" fmla="*/ 313 h 826"/>
                    <a:gd name="T48" fmla="*/ 1236 w 1254"/>
                    <a:gd name="T49" fmla="*/ 389 h 826"/>
                    <a:gd name="T50" fmla="*/ 1194 w 1254"/>
                    <a:gd name="T51" fmla="*/ 438 h 826"/>
                    <a:gd name="T52" fmla="*/ 1085 w 1254"/>
                    <a:gd name="T53" fmla="*/ 433 h 826"/>
                    <a:gd name="T54" fmla="*/ 1138 w 1254"/>
                    <a:gd name="T55" fmla="*/ 493 h 826"/>
                    <a:gd name="T56" fmla="*/ 1105 w 1254"/>
                    <a:gd name="T57" fmla="*/ 571 h 826"/>
                    <a:gd name="T58" fmla="*/ 1051 w 1254"/>
                    <a:gd name="T59" fmla="*/ 631 h 826"/>
                    <a:gd name="T60" fmla="*/ 991 w 1254"/>
                    <a:gd name="T61" fmla="*/ 680 h 826"/>
                    <a:gd name="T62" fmla="*/ 956 w 1254"/>
                    <a:gd name="T63" fmla="*/ 757 h 826"/>
                    <a:gd name="T64" fmla="*/ 873 w 1254"/>
                    <a:gd name="T65" fmla="*/ 751 h 826"/>
                    <a:gd name="T66" fmla="*/ 760 w 1254"/>
                    <a:gd name="T67" fmla="*/ 742 h 826"/>
                    <a:gd name="T68" fmla="*/ 675 w 1254"/>
                    <a:gd name="T69" fmla="*/ 768 h 826"/>
                    <a:gd name="T70" fmla="*/ 593 w 1254"/>
                    <a:gd name="T71" fmla="*/ 764 h 826"/>
                    <a:gd name="T72" fmla="*/ 508 w 1254"/>
                    <a:gd name="T73" fmla="*/ 762 h 826"/>
                    <a:gd name="T74" fmla="*/ 392 w 1254"/>
                    <a:gd name="T75" fmla="*/ 757 h 826"/>
                    <a:gd name="T76" fmla="*/ 303 w 1254"/>
                    <a:gd name="T77" fmla="*/ 804 h 826"/>
                    <a:gd name="T78" fmla="*/ 172 w 1254"/>
                    <a:gd name="T79" fmla="*/ 777 h 826"/>
                    <a:gd name="T80" fmla="*/ 60 w 1254"/>
                    <a:gd name="T81" fmla="*/ 691 h 826"/>
                    <a:gd name="T82" fmla="*/ 11 w 1254"/>
                    <a:gd name="T83" fmla="*/ 644 h 826"/>
                    <a:gd name="T84" fmla="*/ 0 w 1254"/>
                    <a:gd name="T85" fmla="*/ 624 h 826"/>
                    <a:gd name="T86" fmla="*/ 42 w 1254"/>
                    <a:gd name="T87" fmla="*/ 544 h 826"/>
                    <a:gd name="T88" fmla="*/ 82 w 1254"/>
                    <a:gd name="T89" fmla="*/ 486 h 826"/>
                    <a:gd name="T90" fmla="*/ 134 w 1254"/>
                    <a:gd name="T91" fmla="*/ 395 h 826"/>
                    <a:gd name="T92" fmla="*/ 102 w 1254"/>
                    <a:gd name="T93" fmla="*/ 331 h 826"/>
                    <a:gd name="T94" fmla="*/ 120 w 1254"/>
                    <a:gd name="T95" fmla="*/ 293 h 826"/>
                    <a:gd name="T96" fmla="*/ 158 w 1254"/>
                    <a:gd name="T97" fmla="*/ 269 h 826"/>
                    <a:gd name="T98" fmla="*/ 169 w 1254"/>
                    <a:gd name="T99" fmla="*/ 282 h 826"/>
                    <a:gd name="T100" fmla="*/ 258 w 1254"/>
                    <a:gd name="T101" fmla="*/ 324 h 826"/>
                    <a:gd name="T102" fmla="*/ 254 w 1254"/>
                    <a:gd name="T103" fmla="*/ 366 h 826"/>
                    <a:gd name="T104" fmla="*/ 221 w 1254"/>
                    <a:gd name="T105" fmla="*/ 411 h 826"/>
                    <a:gd name="T106" fmla="*/ 252 w 1254"/>
                    <a:gd name="T107" fmla="*/ 429 h 826"/>
                    <a:gd name="T108" fmla="*/ 323 w 1254"/>
                    <a:gd name="T109" fmla="*/ 375 h 826"/>
                    <a:gd name="T110" fmla="*/ 410 w 1254"/>
                    <a:gd name="T111" fmla="*/ 391 h 826"/>
                    <a:gd name="T112" fmla="*/ 432 w 1254"/>
                    <a:gd name="T113" fmla="*/ 335 h 826"/>
                    <a:gd name="T114" fmla="*/ 423 w 1254"/>
                    <a:gd name="T115" fmla="*/ 255 h 826"/>
                    <a:gd name="T116" fmla="*/ 452 w 1254"/>
                    <a:gd name="T117" fmla="*/ 220 h 826"/>
                    <a:gd name="T118" fmla="*/ 350 w 1254"/>
                    <a:gd name="T119" fmla="*/ 164 h 826"/>
                    <a:gd name="T120" fmla="*/ 477 w 1254"/>
                    <a:gd name="T121" fmla="*/ 71 h 826"/>
                    <a:gd name="T122" fmla="*/ 599 w 1254"/>
                    <a:gd name="T123" fmla="*/ 7 h 8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54" h="826">
                      <a:moveTo>
                        <a:pt x="619" y="2"/>
                      </a:moveTo>
                      <a:lnTo>
                        <a:pt x="624" y="7"/>
                      </a:lnTo>
                      <a:lnTo>
                        <a:pt x="628" y="7"/>
                      </a:lnTo>
                      <a:lnTo>
                        <a:pt x="633" y="11"/>
                      </a:lnTo>
                      <a:lnTo>
                        <a:pt x="642" y="13"/>
                      </a:lnTo>
                      <a:lnTo>
                        <a:pt x="648" y="18"/>
                      </a:lnTo>
                      <a:lnTo>
                        <a:pt x="653" y="18"/>
                      </a:lnTo>
                      <a:lnTo>
                        <a:pt x="655" y="16"/>
                      </a:lnTo>
                      <a:lnTo>
                        <a:pt x="662" y="16"/>
                      </a:lnTo>
                      <a:lnTo>
                        <a:pt x="664" y="11"/>
                      </a:lnTo>
                      <a:lnTo>
                        <a:pt x="671" y="11"/>
                      </a:lnTo>
                      <a:lnTo>
                        <a:pt x="671" y="13"/>
                      </a:lnTo>
                      <a:lnTo>
                        <a:pt x="673" y="11"/>
                      </a:lnTo>
                      <a:lnTo>
                        <a:pt x="677" y="16"/>
                      </a:lnTo>
                      <a:lnTo>
                        <a:pt x="684" y="16"/>
                      </a:lnTo>
                      <a:lnTo>
                        <a:pt x="691" y="24"/>
                      </a:lnTo>
                      <a:lnTo>
                        <a:pt x="697" y="22"/>
                      </a:lnTo>
                      <a:lnTo>
                        <a:pt x="702" y="27"/>
                      </a:lnTo>
                      <a:lnTo>
                        <a:pt x="702" y="31"/>
                      </a:lnTo>
                      <a:lnTo>
                        <a:pt x="706" y="27"/>
                      </a:lnTo>
                      <a:lnTo>
                        <a:pt x="708" y="27"/>
                      </a:lnTo>
                      <a:lnTo>
                        <a:pt x="711" y="29"/>
                      </a:lnTo>
                      <a:lnTo>
                        <a:pt x="708" y="33"/>
                      </a:lnTo>
                      <a:lnTo>
                        <a:pt x="711" y="36"/>
                      </a:lnTo>
                      <a:lnTo>
                        <a:pt x="711" y="38"/>
                      </a:lnTo>
                      <a:lnTo>
                        <a:pt x="706" y="40"/>
                      </a:lnTo>
                      <a:lnTo>
                        <a:pt x="706" y="42"/>
                      </a:lnTo>
                      <a:lnTo>
                        <a:pt x="708" y="42"/>
                      </a:lnTo>
                      <a:lnTo>
                        <a:pt x="711" y="44"/>
                      </a:lnTo>
                      <a:lnTo>
                        <a:pt x="711" y="47"/>
                      </a:lnTo>
                      <a:lnTo>
                        <a:pt x="713" y="47"/>
                      </a:lnTo>
                      <a:lnTo>
                        <a:pt x="713" y="49"/>
                      </a:lnTo>
                      <a:lnTo>
                        <a:pt x="715" y="49"/>
                      </a:lnTo>
                      <a:lnTo>
                        <a:pt x="715" y="51"/>
                      </a:lnTo>
                      <a:lnTo>
                        <a:pt x="717" y="53"/>
                      </a:lnTo>
                      <a:lnTo>
                        <a:pt x="720" y="53"/>
                      </a:lnTo>
                      <a:lnTo>
                        <a:pt x="720" y="56"/>
                      </a:lnTo>
                      <a:lnTo>
                        <a:pt x="717" y="60"/>
                      </a:lnTo>
                      <a:lnTo>
                        <a:pt x="722" y="62"/>
                      </a:lnTo>
                      <a:lnTo>
                        <a:pt x="722" y="60"/>
                      </a:lnTo>
                      <a:lnTo>
                        <a:pt x="724" y="60"/>
                      </a:lnTo>
                      <a:lnTo>
                        <a:pt x="728" y="62"/>
                      </a:lnTo>
                      <a:lnTo>
                        <a:pt x="726" y="64"/>
                      </a:lnTo>
                      <a:lnTo>
                        <a:pt x="724" y="67"/>
                      </a:lnTo>
                      <a:lnTo>
                        <a:pt x="722" y="64"/>
                      </a:lnTo>
                      <a:lnTo>
                        <a:pt x="722" y="67"/>
                      </a:lnTo>
                      <a:lnTo>
                        <a:pt x="724" y="71"/>
                      </a:lnTo>
                      <a:lnTo>
                        <a:pt x="722" y="73"/>
                      </a:lnTo>
                      <a:lnTo>
                        <a:pt x="728" y="76"/>
                      </a:lnTo>
                      <a:lnTo>
                        <a:pt x="728" y="78"/>
                      </a:lnTo>
                      <a:lnTo>
                        <a:pt x="726" y="78"/>
                      </a:lnTo>
                      <a:lnTo>
                        <a:pt x="728" y="80"/>
                      </a:lnTo>
                      <a:lnTo>
                        <a:pt x="726" y="80"/>
                      </a:lnTo>
                      <a:lnTo>
                        <a:pt x="724" y="80"/>
                      </a:lnTo>
                      <a:lnTo>
                        <a:pt x="722" y="82"/>
                      </a:lnTo>
                      <a:lnTo>
                        <a:pt x="722" y="87"/>
                      </a:lnTo>
                      <a:lnTo>
                        <a:pt x="722" y="84"/>
                      </a:lnTo>
                      <a:lnTo>
                        <a:pt x="720" y="84"/>
                      </a:lnTo>
                      <a:lnTo>
                        <a:pt x="717" y="84"/>
                      </a:lnTo>
                      <a:lnTo>
                        <a:pt x="717" y="87"/>
                      </a:lnTo>
                      <a:lnTo>
                        <a:pt x="715" y="87"/>
                      </a:lnTo>
                      <a:lnTo>
                        <a:pt x="720" y="89"/>
                      </a:lnTo>
                      <a:lnTo>
                        <a:pt x="717" y="91"/>
                      </a:lnTo>
                      <a:lnTo>
                        <a:pt x="713" y="91"/>
                      </a:lnTo>
                      <a:lnTo>
                        <a:pt x="713" y="96"/>
                      </a:lnTo>
                      <a:lnTo>
                        <a:pt x="711" y="96"/>
                      </a:lnTo>
                      <a:lnTo>
                        <a:pt x="713" y="98"/>
                      </a:lnTo>
                      <a:lnTo>
                        <a:pt x="708" y="96"/>
                      </a:lnTo>
                      <a:lnTo>
                        <a:pt x="706" y="98"/>
                      </a:lnTo>
                      <a:lnTo>
                        <a:pt x="711" y="100"/>
                      </a:lnTo>
                      <a:lnTo>
                        <a:pt x="711" y="102"/>
                      </a:lnTo>
                      <a:lnTo>
                        <a:pt x="706" y="102"/>
                      </a:lnTo>
                      <a:lnTo>
                        <a:pt x="702" y="104"/>
                      </a:lnTo>
                      <a:lnTo>
                        <a:pt x="706" y="107"/>
                      </a:lnTo>
                      <a:lnTo>
                        <a:pt x="706" y="109"/>
                      </a:lnTo>
                      <a:lnTo>
                        <a:pt x="711" y="111"/>
                      </a:lnTo>
                      <a:lnTo>
                        <a:pt x="711" y="113"/>
                      </a:lnTo>
                      <a:lnTo>
                        <a:pt x="711" y="116"/>
                      </a:lnTo>
                      <a:lnTo>
                        <a:pt x="708" y="116"/>
                      </a:lnTo>
                      <a:lnTo>
                        <a:pt x="706" y="116"/>
                      </a:lnTo>
                      <a:lnTo>
                        <a:pt x="702" y="120"/>
                      </a:lnTo>
                      <a:lnTo>
                        <a:pt x="704" y="122"/>
                      </a:lnTo>
                      <a:lnTo>
                        <a:pt x="702" y="127"/>
                      </a:lnTo>
                      <a:lnTo>
                        <a:pt x="699" y="127"/>
                      </a:lnTo>
                      <a:lnTo>
                        <a:pt x="699" y="129"/>
                      </a:lnTo>
                      <a:lnTo>
                        <a:pt x="699" y="133"/>
                      </a:lnTo>
                      <a:lnTo>
                        <a:pt x="697" y="133"/>
                      </a:lnTo>
                      <a:lnTo>
                        <a:pt x="693" y="138"/>
                      </a:lnTo>
                      <a:lnTo>
                        <a:pt x="695" y="140"/>
                      </a:lnTo>
                      <a:lnTo>
                        <a:pt x="693" y="144"/>
                      </a:lnTo>
                      <a:lnTo>
                        <a:pt x="691" y="142"/>
                      </a:lnTo>
                      <a:lnTo>
                        <a:pt x="688" y="144"/>
                      </a:lnTo>
                      <a:lnTo>
                        <a:pt x="688" y="149"/>
                      </a:lnTo>
                      <a:lnTo>
                        <a:pt x="688" y="147"/>
                      </a:lnTo>
                      <a:lnTo>
                        <a:pt x="691" y="149"/>
                      </a:lnTo>
                      <a:lnTo>
                        <a:pt x="691" y="153"/>
                      </a:lnTo>
                      <a:lnTo>
                        <a:pt x="688" y="153"/>
                      </a:lnTo>
                      <a:lnTo>
                        <a:pt x="688" y="151"/>
                      </a:lnTo>
                      <a:lnTo>
                        <a:pt x="684" y="149"/>
                      </a:lnTo>
                      <a:lnTo>
                        <a:pt x="682" y="151"/>
                      </a:lnTo>
                      <a:lnTo>
                        <a:pt x="684" y="151"/>
                      </a:lnTo>
                      <a:lnTo>
                        <a:pt x="684" y="153"/>
                      </a:lnTo>
                      <a:lnTo>
                        <a:pt x="682" y="153"/>
                      </a:lnTo>
                      <a:lnTo>
                        <a:pt x="677" y="160"/>
                      </a:lnTo>
                      <a:lnTo>
                        <a:pt x="675" y="160"/>
                      </a:lnTo>
                      <a:lnTo>
                        <a:pt x="675" y="164"/>
                      </a:lnTo>
                      <a:lnTo>
                        <a:pt x="679" y="167"/>
                      </a:lnTo>
                      <a:lnTo>
                        <a:pt x="679" y="169"/>
                      </a:lnTo>
                      <a:lnTo>
                        <a:pt x="684" y="171"/>
                      </a:lnTo>
                      <a:lnTo>
                        <a:pt x="682" y="178"/>
                      </a:lnTo>
                      <a:lnTo>
                        <a:pt x="673" y="182"/>
                      </a:lnTo>
                      <a:lnTo>
                        <a:pt x="668" y="182"/>
                      </a:lnTo>
                      <a:lnTo>
                        <a:pt x="664" y="182"/>
                      </a:lnTo>
                      <a:lnTo>
                        <a:pt x="659" y="187"/>
                      </a:lnTo>
                      <a:lnTo>
                        <a:pt x="657" y="187"/>
                      </a:lnTo>
                      <a:lnTo>
                        <a:pt x="655" y="184"/>
                      </a:lnTo>
                      <a:lnTo>
                        <a:pt x="650" y="187"/>
                      </a:lnTo>
                      <a:lnTo>
                        <a:pt x="644" y="187"/>
                      </a:lnTo>
                      <a:lnTo>
                        <a:pt x="637" y="184"/>
                      </a:lnTo>
                      <a:lnTo>
                        <a:pt x="633" y="187"/>
                      </a:lnTo>
                      <a:lnTo>
                        <a:pt x="633" y="189"/>
                      </a:lnTo>
                      <a:lnTo>
                        <a:pt x="628" y="187"/>
                      </a:lnTo>
                      <a:lnTo>
                        <a:pt x="626" y="191"/>
                      </a:lnTo>
                      <a:lnTo>
                        <a:pt x="626" y="193"/>
                      </a:lnTo>
                      <a:lnTo>
                        <a:pt x="626" y="195"/>
                      </a:lnTo>
                      <a:lnTo>
                        <a:pt x="628" y="200"/>
                      </a:lnTo>
                      <a:lnTo>
                        <a:pt x="624" y="200"/>
                      </a:lnTo>
                      <a:lnTo>
                        <a:pt x="622" y="204"/>
                      </a:lnTo>
                      <a:lnTo>
                        <a:pt x="619" y="204"/>
                      </a:lnTo>
                      <a:lnTo>
                        <a:pt x="617" y="202"/>
                      </a:lnTo>
                      <a:lnTo>
                        <a:pt x="615" y="211"/>
                      </a:lnTo>
                      <a:lnTo>
                        <a:pt x="610" y="213"/>
                      </a:lnTo>
                      <a:lnTo>
                        <a:pt x="610" y="215"/>
                      </a:lnTo>
                      <a:lnTo>
                        <a:pt x="613" y="218"/>
                      </a:lnTo>
                      <a:lnTo>
                        <a:pt x="615" y="220"/>
                      </a:lnTo>
                      <a:lnTo>
                        <a:pt x="610" y="222"/>
                      </a:lnTo>
                      <a:lnTo>
                        <a:pt x="617" y="224"/>
                      </a:lnTo>
                      <a:lnTo>
                        <a:pt x="617" y="227"/>
                      </a:lnTo>
                      <a:lnTo>
                        <a:pt x="619" y="229"/>
                      </a:lnTo>
                      <a:lnTo>
                        <a:pt x="617" y="233"/>
                      </a:lnTo>
                      <a:lnTo>
                        <a:pt x="619" y="233"/>
                      </a:lnTo>
                      <a:lnTo>
                        <a:pt x="622" y="235"/>
                      </a:lnTo>
                      <a:lnTo>
                        <a:pt x="624" y="235"/>
                      </a:lnTo>
                      <a:lnTo>
                        <a:pt x="622" y="238"/>
                      </a:lnTo>
                      <a:lnTo>
                        <a:pt x="622" y="240"/>
                      </a:lnTo>
                      <a:lnTo>
                        <a:pt x="626" y="240"/>
                      </a:lnTo>
                      <a:lnTo>
                        <a:pt x="626" y="242"/>
                      </a:lnTo>
                      <a:lnTo>
                        <a:pt x="630" y="244"/>
                      </a:lnTo>
                      <a:lnTo>
                        <a:pt x="626" y="247"/>
                      </a:lnTo>
                      <a:lnTo>
                        <a:pt x="630" y="249"/>
                      </a:lnTo>
                      <a:lnTo>
                        <a:pt x="624" y="249"/>
                      </a:lnTo>
                      <a:lnTo>
                        <a:pt x="622" y="251"/>
                      </a:lnTo>
                      <a:lnTo>
                        <a:pt x="615" y="255"/>
                      </a:lnTo>
                      <a:lnTo>
                        <a:pt x="613" y="258"/>
                      </a:lnTo>
                      <a:lnTo>
                        <a:pt x="615" y="264"/>
                      </a:lnTo>
                      <a:lnTo>
                        <a:pt x="615" y="267"/>
                      </a:lnTo>
                      <a:lnTo>
                        <a:pt x="597" y="280"/>
                      </a:lnTo>
                      <a:lnTo>
                        <a:pt x="595" y="282"/>
                      </a:lnTo>
                      <a:lnTo>
                        <a:pt x="590" y="284"/>
                      </a:lnTo>
                      <a:lnTo>
                        <a:pt x="590" y="289"/>
                      </a:lnTo>
                      <a:lnTo>
                        <a:pt x="595" y="291"/>
                      </a:lnTo>
                      <a:lnTo>
                        <a:pt x="597" y="293"/>
                      </a:lnTo>
                      <a:lnTo>
                        <a:pt x="599" y="300"/>
                      </a:lnTo>
                      <a:lnTo>
                        <a:pt x="599" y="304"/>
                      </a:lnTo>
                      <a:lnTo>
                        <a:pt x="606" y="315"/>
                      </a:lnTo>
                      <a:lnTo>
                        <a:pt x="604" y="318"/>
                      </a:lnTo>
                      <a:lnTo>
                        <a:pt x="606" y="322"/>
                      </a:lnTo>
                      <a:lnTo>
                        <a:pt x="604" y="331"/>
                      </a:lnTo>
                      <a:lnTo>
                        <a:pt x="599" y="333"/>
                      </a:lnTo>
                      <a:lnTo>
                        <a:pt x="599" y="335"/>
                      </a:lnTo>
                      <a:lnTo>
                        <a:pt x="601" y="338"/>
                      </a:lnTo>
                      <a:lnTo>
                        <a:pt x="601" y="340"/>
                      </a:lnTo>
                      <a:lnTo>
                        <a:pt x="606" y="342"/>
                      </a:lnTo>
                      <a:lnTo>
                        <a:pt x="604" y="344"/>
                      </a:lnTo>
                      <a:lnTo>
                        <a:pt x="606" y="346"/>
                      </a:lnTo>
                      <a:lnTo>
                        <a:pt x="619" y="355"/>
                      </a:lnTo>
                      <a:lnTo>
                        <a:pt x="615" y="362"/>
                      </a:lnTo>
                      <a:lnTo>
                        <a:pt x="617" y="366"/>
                      </a:lnTo>
                      <a:lnTo>
                        <a:pt x="622" y="371"/>
                      </a:lnTo>
                      <a:lnTo>
                        <a:pt x="626" y="371"/>
                      </a:lnTo>
                      <a:lnTo>
                        <a:pt x="626" y="369"/>
                      </a:lnTo>
                      <a:lnTo>
                        <a:pt x="630" y="366"/>
                      </a:lnTo>
                      <a:lnTo>
                        <a:pt x="630" y="364"/>
                      </a:lnTo>
                      <a:lnTo>
                        <a:pt x="635" y="362"/>
                      </a:lnTo>
                      <a:lnTo>
                        <a:pt x="635" y="358"/>
                      </a:lnTo>
                      <a:lnTo>
                        <a:pt x="639" y="353"/>
                      </a:lnTo>
                      <a:lnTo>
                        <a:pt x="646" y="358"/>
                      </a:lnTo>
                      <a:lnTo>
                        <a:pt x="650" y="360"/>
                      </a:lnTo>
                      <a:lnTo>
                        <a:pt x="653" y="364"/>
                      </a:lnTo>
                      <a:lnTo>
                        <a:pt x="657" y="366"/>
                      </a:lnTo>
                      <a:lnTo>
                        <a:pt x="657" y="369"/>
                      </a:lnTo>
                      <a:lnTo>
                        <a:pt x="662" y="371"/>
                      </a:lnTo>
                      <a:lnTo>
                        <a:pt x="664" y="375"/>
                      </a:lnTo>
                      <a:lnTo>
                        <a:pt x="666" y="378"/>
                      </a:lnTo>
                      <a:lnTo>
                        <a:pt x="671" y="375"/>
                      </a:lnTo>
                      <a:lnTo>
                        <a:pt x="673" y="373"/>
                      </a:lnTo>
                      <a:lnTo>
                        <a:pt x="673" y="375"/>
                      </a:lnTo>
                      <a:lnTo>
                        <a:pt x="675" y="373"/>
                      </a:lnTo>
                      <a:lnTo>
                        <a:pt x="677" y="375"/>
                      </a:lnTo>
                      <a:lnTo>
                        <a:pt x="675" y="378"/>
                      </a:lnTo>
                      <a:lnTo>
                        <a:pt x="679" y="384"/>
                      </a:lnTo>
                      <a:lnTo>
                        <a:pt x="682" y="384"/>
                      </a:lnTo>
                      <a:lnTo>
                        <a:pt x="684" y="380"/>
                      </a:lnTo>
                      <a:lnTo>
                        <a:pt x="686" y="382"/>
                      </a:lnTo>
                      <a:lnTo>
                        <a:pt x="686" y="380"/>
                      </a:lnTo>
                      <a:lnTo>
                        <a:pt x="691" y="380"/>
                      </a:lnTo>
                      <a:lnTo>
                        <a:pt x="693" y="378"/>
                      </a:lnTo>
                      <a:lnTo>
                        <a:pt x="693" y="373"/>
                      </a:lnTo>
                      <a:lnTo>
                        <a:pt x="697" y="371"/>
                      </a:lnTo>
                      <a:lnTo>
                        <a:pt x="697" y="366"/>
                      </a:lnTo>
                      <a:lnTo>
                        <a:pt x="706" y="360"/>
                      </a:lnTo>
                      <a:lnTo>
                        <a:pt x="706" y="353"/>
                      </a:lnTo>
                      <a:lnTo>
                        <a:pt x="708" y="349"/>
                      </a:lnTo>
                      <a:lnTo>
                        <a:pt x="708" y="346"/>
                      </a:lnTo>
                      <a:lnTo>
                        <a:pt x="702" y="346"/>
                      </a:lnTo>
                      <a:lnTo>
                        <a:pt x="699" y="344"/>
                      </a:lnTo>
                      <a:lnTo>
                        <a:pt x="697" y="344"/>
                      </a:lnTo>
                      <a:lnTo>
                        <a:pt x="695" y="340"/>
                      </a:lnTo>
                      <a:lnTo>
                        <a:pt x="697" y="338"/>
                      </a:lnTo>
                      <a:lnTo>
                        <a:pt x="699" y="340"/>
                      </a:lnTo>
                      <a:lnTo>
                        <a:pt x="699" y="342"/>
                      </a:lnTo>
                      <a:lnTo>
                        <a:pt x="706" y="340"/>
                      </a:lnTo>
                      <a:lnTo>
                        <a:pt x="702" y="338"/>
                      </a:lnTo>
                      <a:lnTo>
                        <a:pt x="702" y="331"/>
                      </a:lnTo>
                      <a:lnTo>
                        <a:pt x="697" y="326"/>
                      </a:lnTo>
                      <a:lnTo>
                        <a:pt x="693" y="320"/>
                      </a:lnTo>
                      <a:lnTo>
                        <a:pt x="691" y="318"/>
                      </a:lnTo>
                      <a:lnTo>
                        <a:pt x="688" y="322"/>
                      </a:lnTo>
                      <a:lnTo>
                        <a:pt x="686" y="320"/>
                      </a:lnTo>
                      <a:lnTo>
                        <a:pt x="686" y="324"/>
                      </a:lnTo>
                      <a:lnTo>
                        <a:pt x="682" y="324"/>
                      </a:lnTo>
                      <a:lnTo>
                        <a:pt x="677" y="326"/>
                      </a:lnTo>
                      <a:lnTo>
                        <a:pt x="675" y="324"/>
                      </a:lnTo>
                      <a:lnTo>
                        <a:pt x="673" y="315"/>
                      </a:lnTo>
                      <a:lnTo>
                        <a:pt x="677" y="309"/>
                      </a:lnTo>
                      <a:lnTo>
                        <a:pt x="677" y="298"/>
                      </a:lnTo>
                      <a:lnTo>
                        <a:pt x="679" y="293"/>
                      </a:lnTo>
                      <a:lnTo>
                        <a:pt x="677" y="287"/>
                      </a:lnTo>
                      <a:lnTo>
                        <a:pt x="664" y="282"/>
                      </a:lnTo>
                      <a:lnTo>
                        <a:pt x="662" y="275"/>
                      </a:lnTo>
                      <a:lnTo>
                        <a:pt x="659" y="275"/>
                      </a:lnTo>
                      <a:lnTo>
                        <a:pt x="659" y="273"/>
                      </a:lnTo>
                      <a:lnTo>
                        <a:pt x="657" y="273"/>
                      </a:lnTo>
                      <a:lnTo>
                        <a:pt x="659" y="262"/>
                      </a:lnTo>
                      <a:lnTo>
                        <a:pt x="659" y="258"/>
                      </a:lnTo>
                      <a:lnTo>
                        <a:pt x="655" y="255"/>
                      </a:lnTo>
                      <a:lnTo>
                        <a:pt x="653" y="253"/>
                      </a:lnTo>
                      <a:lnTo>
                        <a:pt x="653" y="244"/>
                      </a:lnTo>
                      <a:lnTo>
                        <a:pt x="648" y="235"/>
                      </a:lnTo>
                      <a:lnTo>
                        <a:pt x="648" y="231"/>
                      </a:lnTo>
                      <a:lnTo>
                        <a:pt x="646" y="229"/>
                      </a:lnTo>
                      <a:lnTo>
                        <a:pt x="644" y="229"/>
                      </a:lnTo>
                      <a:lnTo>
                        <a:pt x="642" y="227"/>
                      </a:lnTo>
                      <a:lnTo>
                        <a:pt x="639" y="227"/>
                      </a:lnTo>
                      <a:lnTo>
                        <a:pt x="637" y="227"/>
                      </a:lnTo>
                      <a:lnTo>
                        <a:pt x="633" y="229"/>
                      </a:lnTo>
                      <a:lnTo>
                        <a:pt x="630" y="229"/>
                      </a:lnTo>
                      <a:lnTo>
                        <a:pt x="628" y="227"/>
                      </a:lnTo>
                      <a:lnTo>
                        <a:pt x="630" y="224"/>
                      </a:lnTo>
                      <a:lnTo>
                        <a:pt x="635" y="227"/>
                      </a:lnTo>
                      <a:lnTo>
                        <a:pt x="637" y="222"/>
                      </a:lnTo>
                      <a:lnTo>
                        <a:pt x="639" y="224"/>
                      </a:lnTo>
                      <a:lnTo>
                        <a:pt x="642" y="224"/>
                      </a:lnTo>
                      <a:lnTo>
                        <a:pt x="644" y="220"/>
                      </a:lnTo>
                      <a:lnTo>
                        <a:pt x="642" y="215"/>
                      </a:lnTo>
                      <a:lnTo>
                        <a:pt x="644" y="215"/>
                      </a:lnTo>
                      <a:lnTo>
                        <a:pt x="646" y="218"/>
                      </a:lnTo>
                      <a:lnTo>
                        <a:pt x="650" y="218"/>
                      </a:lnTo>
                      <a:lnTo>
                        <a:pt x="650" y="213"/>
                      </a:lnTo>
                      <a:lnTo>
                        <a:pt x="646" y="213"/>
                      </a:lnTo>
                      <a:lnTo>
                        <a:pt x="648" y="211"/>
                      </a:lnTo>
                      <a:lnTo>
                        <a:pt x="650" y="211"/>
                      </a:lnTo>
                      <a:lnTo>
                        <a:pt x="653" y="209"/>
                      </a:lnTo>
                      <a:lnTo>
                        <a:pt x="657" y="209"/>
                      </a:lnTo>
                      <a:lnTo>
                        <a:pt x="657" y="204"/>
                      </a:lnTo>
                      <a:lnTo>
                        <a:pt x="659" y="204"/>
                      </a:lnTo>
                      <a:lnTo>
                        <a:pt x="664" y="204"/>
                      </a:lnTo>
                      <a:lnTo>
                        <a:pt x="666" y="204"/>
                      </a:lnTo>
                      <a:lnTo>
                        <a:pt x="668" y="207"/>
                      </a:lnTo>
                      <a:lnTo>
                        <a:pt x="664" y="211"/>
                      </a:lnTo>
                      <a:lnTo>
                        <a:pt x="662" y="207"/>
                      </a:lnTo>
                      <a:lnTo>
                        <a:pt x="662" y="213"/>
                      </a:lnTo>
                      <a:lnTo>
                        <a:pt x="664" y="211"/>
                      </a:lnTo>
                      <a:lnTo>
                        <a:pt x="664" y="213"/>
                      </a:lnTo>
                      <a:lnTo>
                        <a:pt x="666" y="213"/>
                      </a:lnTo>
                      <a:lnTo>
                        <a:pt x="668" y="213"/>
                      </a:lnTo>
                      <a:lnTo>
                        <a:pt x="668" y="215"/>
                      </a:lnTo>
                      <a:lnTo>
                        <a:pt x="668" y="218"/>
                      </a:lnTo>
                      <a:lnTo>
                        <a:pt x="673" y="218"/>
                      </a:lnTo>
                      <a:lnTo>
                        <a:pt x="677" y="215"/>
                      </a:lnTo>
                      <a:lnTo>
                        <a:pt x="675" y="213"/>
                      </a:lnTo>
                      <a:lnTo>
                        <a:pt x="675" y="211"/>
                      </a:lnTo>
                      <a:lnTo>
                        <a:pt x="675" y="209"/>
                      </a:lnTo>
                      <a:lnTo>
                        <a:pt x="673" y="211"/>
                      </a:lnTo>
                      <a:lnTo>
                        <a:pt x="673" y="209"/>
                      </a:lnTo>
                      <a:lnTo>
                        <a:pt x="684" y="207"/>
                      </a:lnTo>
                      <a:lnTo>
                        <a:pt x="679" y="204"/>
                      </a:lnTo>
                      <a:lnTo>
                        <a:pt x="677" y="207"/>
                      </a:lnTo>
                      <a:lnTo>
                        <a:pt x="675" y="207"/>
                      </a:lnTo>
                      <a:lnTo>
                        <a:pt x="675" y="204"/>
                      </a:lnTo>
                      <a:lnTo>
                        <a:pt x="671" y="202"/>
                      </a:lnTo>
                      <a:lnTo>
                        <a:pt x="673" y="195"/>
                      </a:lnTo>
                      <a:lnTo>
                        <a:pt x="673" y="198"/>
                      </a:lnTo>
                      <a:lnTo>
                        <a:pt x="675" y="200"/>
                      </a:lnTo>
                      <a:lnTo>
                        <a:pt x="679" y="198"/>
                      </a:lnTo>
                      <a:lnTo>
                        <a:pt x="686" y="202"/>
                      </a:lnTo>
                      <a:lnTo>
                        <a:pt x="688" y="202"/>
                      </a:lnTo>
                      <a:lnTo>
                        <a:pt x="684" y="204"/>
                      </a:lnTo>
                      <a:lnTo>
                        <a:pt x="686" y="207"/>
                      </a:lnTo>
                      <a:lnTo>
                        <a:pt x="688" y="202"/>
                      </a:lnTo>
                      <a:lnTo>
                        <a:pt x="691" y="200"/>
                      </a:lnTo>
                      <a:lnTo>
                        <a:pt x="686" y="195"/>
                      </a:lnTo>
                      <a:lnTo>
                        <a:pt x="693" y="193"/>
                      </a:lnTo>
                      <a:lnTo>
                        <a:pt x="691" y="189"/>
                      </a:lnTo>
                      <a:lnTo>
                        <a:pt x="693" y="187"/>
                      </a:lnTo>
                      <a:lnTo>
                        <a:pt x="697" y="189"/>
                      </a:lnTo>
                      <a:lnTo>
                        <a:pt x="697" y="191"/>
                      </a:lnTo>
                      <a:lnTo>
                        <a:pt x="699" y="187"/>
                      </a:lnTo>
                      <a:lnTo>
                        <a:pt x="702" y="189"/>
                      </a:lnTo>
                      <a:lnTo>
                        <a:pt x="702" y="191"/>
                      </a:lnTo>
                      <a:lnTo>
                        <a:pt x="697" y="193"/>
                      </a:lnTo>
                      <a:lnTo>
                        <a:pt x="702" y="198"/>
                      </a:lnTo>
                      <a:lnTo>
                        <a:pt x="702" y="200"/>
                      </a:lnTo>
                      <a:lnTo>
                        <a:pt x="697" y="204"/>
                      </a:lnTo>
                      <a:lnTo>
                        <a:pt x="699" y="207"/>
                      </a:lnTo>
                      <a:lnTo>
                        <a:pt x="702" y="204"/>
                      </a:lnTo>
                      <a:lnTo>
                        <a:pt x="704" y="204"/>
                      </a:lnTo>
                      <a:lnTo>
                        <a:pt x="706" y="213"/>
                      </a:lnTo>
                      <a:lnTo>
                        <a:pt x="702" y="215"/>
                      </a:lnTo>
                      <a:lnTo>
                        <a:pt x="702" y="218"/>
                      </a:lnTo>
                      <a:lnTo>
                        <a:pt x="699" y="218"/>
                      </a:lnTo>
                      <a:lnTo>
                        <a:pt x="695" y="215"/>
                      </a:lnTo>
                      <a:lnTo>
                        <a:pt x="695" y="213"/>
                      </a:lnTo>
                      <a:lnTo>
                        <a:pt x="699" y="213"/>
                      </a:lnTo>
                      <a:lnTo>
                        <a:pt x="704" y="211"/>
                      </a:lnTo>
                      <a:lnTo>
                        <a:pt x="699" y="211"/>
                      </a:lnTo>
                      <a:lnTo>
                        <a:pt x="695" y="211"/>
                      </a:lnTo>
                      <a:lnTo>
                        <a:pt x="693" y="213"/>
                      </a:lnTo>
                      <a:lnTo>
                        <a:pt x="686" y="218"/>
                      </a:lnTo>
                      <a:lnTo>
                        <a:pt x="688" y="220"/>
                      </a:lnTo>
                      <a:lnTo>
                        <a:pt x="686" y="220"/>
                      </a:lnTo>
                      <a:lnTo>
                        <a:pt x="684" y="222"/>
                      </a:lnTo>
                      <a:lnTo>
                        <a:pt x="679" y="222"/>
                      </a:lnTo>
                      <a:lnTo>
                        <a:pt x="679" y="224"/>
                      </a:lnTo>
                      <a:lnTo>
                        <a:pt x="679" y="227"/>
                      </a:lnTo>
                      <a:lnTo>
                        <a:pt x="684" y="224"/>
                      </a:lnTo>
                      <a:lnTo>
                        <a:pt x="682" y="229"/>
                      </a:lnTo>
                      <a:lnTo>
                        <a:pt x="688" y="235"/>
                      </a:lnTo>
                      <a:lnTo>
                        <a:pt x="691" y="227"/>
                      </a:lnTo>
                      <a:lnTo>
                        <a:pt x="693" y="227"/>
                      </a:lnTo>
                      <a:lnTo>
                        <a:pt x="691" y="222"/>
                      </a:lnTo>
                      <a:lnTo>
                        <a:pt x="693" y="220"/>
                      </a:lnTo>
                      <a:lnTo>
                        <a:pt x="693" y="218"/>
                      </a:lnTo>
                      <a:lnTo>
                        <a:pt x="697" y="220"/>
                      </a:lnTo>
                      <a:lnTo>
                        <a:pt x="699" y="218"/>
                      </a:lnTo>
                      <a:lnTo>
                        <a:pt x="699" y="220"/>
                      </a:lnTo>
                      <a:lnTo>
                        <a:pt x="704" y="218"/>
                      </a:lnTo>
                      <a:lnTo>
                        <a:pt x="704" y="222"/>
                      </a:lnTo>
                      <a:lnTo>
                        <a:pt x="706" y="227"/>
                      </a:lnTo>
                      <a:lnTo>
                        <a:pt x="702" y="227"/>
                      </a:lnTo>
                      <a:lnTo>
                        <a:pt x="702" y="229"/>
                      </a:lnTo>
                      <a:lnTo>
                        <a:pt x="697" y="229"/>
                      </a:lnTo>
                      <a:lnTo>
                        <a:pt x="695" y="233"/>
                      </a:lnTo>
                      <a:lnTo>
                        <a:pt x="693" y="231"/>
                      </a:lnTo>
                      <a:lnTo>
                        <a:pt x="691" y="235"/>
                      </a:lnTo>
                      <a:lnTo>
                        <a:pt x="693" y="238"/>
                      </a:lnTo>
                      <a:lnTo>
                        <a:pt x="691" y="240"/>
                      </a:lnTo>
                      <a:lnTo>
                        <a:pt x="693" y="244"/>
                      </a:lnTo>
                      <a:lnTo>
                        <a:pt x="699" y="238"/>
                      </a:lnTo>
                      <a:lnTo>
                        <a:pt x="702" y="235"/>
                      </a:lnTo>
                      <a:lnTo>
                        <a:pt x="704" y="235"/>
                      </a:lnTo>
                      <a:lnTo>
                        <a:pt x="708" y="240"/>
                      </a:lnTo>
                      <a:lnTo>
                        <a:pt x="711" y="240"/>
                      </a:lnTo>
                      <a:lnTo>
                        <a:pt x="711" y="238"/>
                      </a:lnTo>
                      <a:lnTo>
                        <a:pt x="708" y="233"/>
                      </a:lnTo>
                      <a:lnTo>
                        <a:pt x="706" y="233"/>
                      </a:lnTo>
                      <a:lnTo>
                        <a:pt x="708" y="229"/>
                      </a:lnTo>
                      <a:lnTo>
                        <a:pt x="711" y="229"/>
                      </a:lnTo>
                      <a:lnTo>
                        <a:pt x="713" y="229"/>
                      </a:lnTo>
                      <a:lnTo>
                        <a:pt x="713" y="231"/>
                      </a:lnTo>
                      <a:lnTo>
                        <a:pt x="715" y="231"/>
                      </a:lnTo>
                      <a:lnTo>
                        <a:pt x="713" y="233"/>
                      </a:lnTo>
                      <a:lnTo>
                        <a:pt x="717" y="235"/>
                      </a:lnTo>
                      <a:lnTo>
                        <a:pt x="713" y="240"/>
                      </a:lnTo>
                      <a:lnTo>
                        <a:pt x="715" y="242"/>
                      </a:lnTo>
                      <a:lnTo>
                        <a:pt x="713" y="247"/>
                      </a:lnTo>
                      <a:lnTo>
                        <a:pt x="717" y="249"/>
                      </a:lnTo>
                      <a:lnTo>
                        <a:pt x="722" y="240"/>
                      </a:lnTo>
                      <a:lnTo>
                        <a:pt x="724" y="242"/>
                      </a:lnTo>
                      <a:lnTo>
                        <a:pt x="728" y="244"/>
                      </a:lnTo>
                      <a:lnTo>
                        <a:pt x="726" y="247"/>
                      </a:lnTo>
                      <a:lnTo>
                        <a:pt x="728" y="249"/>
                      </a:lnTo>
                      <a:lnTo>
                        <a:pt x="726" y="251"/>
                      </a:lnTo>
                      <a:lnTo>
                        <a:pt x="728" y="251"/>
                      </a:lnTo>
                      <a:lnTo>
                        <a:pt x="731" y="251"/>
                      </a:lnTo>
                      <a:lnTo>
                        <a:pt x="733" y="251"/>
                      </a:lnTo>
                      <a:lnTo>
                        <a:pt x="735" y="251"/>
                      </a:lnTo>
                      <a:lnTo>
                        <a:pt x="735" y="249"/>
                      </a:lnTo>
                      <a:lnTo>
                        <a:pt x="733" y="247"/>
                      </a:lnTo>
                      <a:lnTo>
                        <a:pt x="737" y="247"/>
                      </a:lnTo>
                      <a:lnTo>
                        <a:pt x="740" y="251"/>
                      </a:lnTo>
                      <a:lnTo>
                        <a:pt x="742" y="251"/>
                      </a:lnTo>
                      <a:lnTo>
                        <a:pt x="744" y="251"/>
                      </a:lnTo>
                      <a:lnTo>
                        <a:pt x="744" y="247"/>
                      </a:lnTo>
                      <a:lnTo>
                        <a:pt x="742" y="247"/>
                      </a:lnTo>
                      <a:lnTo>
                        <a:pt x="746" y="244"/>
                      </a:lnTo>
                      <a:lnTo>
                        <a:pt x="746" y="247"/>
                      </a:lnTo>
                      <a:lnTo>
                        <a:pt x="746" y="249"/>
                      </a:lnTo>
                      <a:lnTo>
                        <a:pt x="751" y="251"/>
                      </a:lnTo>
                      <a:lnTo>
                        <a:pt x="751" y="249"/>
                      </a:lnTo>
                      <a:lnTo>
                        <a:pt x="753" y="249"/>
                      </a:lnTo>
                      <a:lnTo>
                        <a:pt x="755" y="247"/>
                      </a:lnTo>
                      <a:lnTo>
                        <a:pt x="751" y="240"/>
                      </a:lnTo>
                      <a:lnTo>
                        <a:pt x="751" y="235"/>
                      </a:lnTo>
                      <a:lnTo>
                        <a:pt x="748" y="233"/>
                      </a:lnTo>
                      <a:lnTo>
                        <a:pt x="753" y="233"/>
                      </a:lnTo>
                      <a:lnTo>
                        <a:pt x="755" y="235"/>
                      </a:lnTo>
                      <a:lnTo>
                        <a:pt x="757" y="235"/>
                      </a:lnTo>
                      <a:lnTo>
                        <a:pt x="757" y="240"/>
                      </a:lnTo>
                      <a:lnTo>
                        <a:pt x="760" y="238"/>
                      </a:lnTo>
                      <a:lnTo>
                        <a:pt x="757" y="235"/>
                      </a:lnTo>
                      <a:lnTo>
                        <a:pt x="760" y="235"/>
                      </a:lnTo>
                      <a:lnTo>
                        <a:pt x="760" y="229"/>
                      </a:lnTo>
                      <a:lnTo>
                        <a:pt x="757" y="229"/>
                      </a:lnTo>
                      <a:lnTo>
                        <a:pt x="755" y="231"/>
                      </a:lnTo>
                      <a:lnTo>
                        <a:pt x="753" y="229"/>
                      </a:lnTo>
                      <a:lnTo>
                        <a:pt x="751" y="227"/>
                      </a:lnTo>
                      <a:lnTo>
                        <a:pt x="748" y="229"/>
                      </a:lnTo>
                      <a:lnTo>
                        <a:pt x="746" y="227"/>
                      </a:lnTo>
                      <a:lnTo>
                        <a:pt x="746" y="224"/>
                      </a:lnTo>
                      <a:lnTo>
                        <a:pt x="751" y="220"/>
                      </a:lnTo>
                      <a:lnTo>
                        <a:pt x="753" y="220"/>
                      </a:lnTo>
                      <a:lnTo>
                        <a:pt x="760" y="220"/>
                      </a:lnTo>
                      <a:lnTo>
                        <a:pt x="757" y="222"/>
                      </a:lnTo>
                      <a:lnTo>
                        <a:pt x="760" y="224"/>
                      </a:lnTo>
                      <a:lnTo>
                        <a:pt x="757" y="227"/>
                      </a:lnTo>
                      <a:lnTo>
                        <a:pt x="760" y="227"/>
                      </a:lnTo>
                      <a:lnTo>
                        <a:pt x="760" y="229"/>
                      </a:lnTo>
                      <a:lnTo>
                        <a:pt x="762" y="229"/>
                      </a:lnTo>
                      <a:lnTo>
                        <a:pt x="762" y="227"/>
                      </a:lnTo>
                      <a:lnTo>
                        <a:pt x="769" y="229"/>
                      </a:lnTo>
                      <a:lnTo>
                        <a:pt x="769" y="231"/>
                      </a:lnTo>
                      <a:lnTo>
                        <a:pt x="771" y="231"/>
                      </a:lnTo>
                      <a:lnTo>
                        <a:pt x="775" y="227"/>
                      </a:lnTo>
                      <a:lnTo>
                        <a:pt x="780" y="229"/>
                      </a:lnTo>
                      <a:lnTo>
                        <a:pt x="775" y="229"/>
                      </a:lnTo>
                      <a:lnTo>
                        <a:pt x="771" y="235"/>
                      </a:lnTo>
                      <a:lnTo>
                        <a:pt x="773" y="235"/>
                      </a:lnTo>
                      <a:lnTo>
                        <a:pt x="773" y="238"/>
                      </a:lnTo>
                      <a:lnTo>
                        <a:pt x="769" y="238"/>
                      </a:lnTo>
                      <a:lnTo>
                        <a:pt x="769" y="240"/>
                      </a:lnTo>
                      <a:lnTo>
                        <a:pt x="764" y="242"/>
                      </a:lnTo>
                      <a:lnTo>
                        <a:pt x="764" y="247"/>
                      </a:lnTo>
                      <a:lnTo>
                        <a:pt x="766" y="251"/>
                      </a:lnTo>
                      <a:lnTo>
                        <a:pt x="769" y="251"/>
                      </a:lnTo>
                      <a:lnTo>
                        <a:pt x="769" y="247"/>
                      </a:lnTo>
                      <a:lnTo>
                        <a:pt x="771" y="249"/>
                      </a:lnTo>
                      <a:lnTo>
                        <a:pt x="771" y="253"/>
                      </a:lnTo>
                      <a:lnTo>
                        <a:pt x="777" y="249"/>
                      </a:lnTo>
                      <a:lnTo>
                        <a:pt x="775" y="253"/>
                      </a:lnTo>
                      <a:lnTo>
                        <a:pt x="780" y="255"/>
                      </a:lnTo>
                      <a:lnTo>
                        <a:pt x="782" y="253"/>
                      </a:lnTo>
                      <a:lnTo>
                        <a:pt x="784" y="253"/>
                      </a:lnTo>
                      <a:lnTo>
                        <a:pt x="784" y="249"/>
                      </a:lnTo>
                      <a:lnTo>
                        <a:pt x="791" y="242"/>
                      </a:lnTo>
                      <a:lnTo>
                        <a:pt x="795" y="247"/>
                      </a:lnTo>
                      <a:lnTo>
                        <a:pt x="795" y="244"/>
                      </a:lnTo>
                      <a:lnTo>
                        <a:pt x="795" y="249"/>
                      </a:lnTo>
                      <a:lnTo>
                        <a:pt x="800" y="247"/>
                      </a:lnTo>
                      <a:lnTo>
                        <a:pt x="802" y="249"/>
                      </a:lnTo>
                      <a:lnTo>
                        <a:pt x="806" y="249"/>
                      </a:lnTo>
                      <a:lnTo>
                        <a:pt x="813" y="249"/>
                      </a:lnTo>
                      <a:lnTo>
                        <a:pt x="818" y="247"/>
                      </a:lnTo>
                      <a:lnTo>
                        <a:pt x="820" y="249"/>
                      </a:lnTo>
                      <a:lnTo>
                        <a:pt x="831" y="253"/>
                      </a:lnTo>
                      <a:lnTo>
                        <a:pt x="833" y="253"/>
                      </a:lnTo>
                      <a:lnTo>
                        <a:pt x="831" y="251"/>
                      </a:lnTo>
                      <a:lnTo>
                        <a:pt x="831" y="249"/>
                      </a:lnTo>
                      <a:lnTo>
                        <a:pt x="835" y="247"/>
                      </a:lnTo>
                      <a:lnTo>
                        <a:pt x="833" y="244"/>
                      </a:lnTo>
                      <a:lnTo>
                        <a:pt x="833" y="242"/>
                      </a:lnTo>
                      <a:lnTo>
                        <a:pt x="831" y="238"/>
                      </a:lnTo>
                      <a:lnTo>
                        <a:pt x="833" y="235"/>
                      </a:lnTo>
                      <a:lnTo>
                        <a:pt x="831" y="233"/>
                      </a:lnTo>
                      <a:lnTo>
                        <a:pt x="835" y="231"/>
                      </a:lnTo>
                      <a:lnTo>
                        <a:pt x="838" y="233"/>
                      </a:lnTo>
                      <a:lnTo>
                        <a:pt x="840" y="231"/>
                      </a:lnTo>
                      <a:lnTo>
                        <a:pt x="840" y="233"/>
                      </a:lnTo>
                      <a:lnTo>
                        <a:pt x="842" y="231"/>
                      </a:lnTo>
                      <a:lnTo>
                        <a:pt x="844" y="231"/>
                      </a:lnTo>
                      <a:lnTo>
                        <a:pt x="844" y="229"/>
                      </a:lnTo>
                      <a:lnTo>
                        <a:pt x="846" y="229"/>
                      </a:lnTo>
                      <a:lnTo>
                        <a:pt x="853" y="229"/>
                      </a:lnTo>
                      <a:lnTo>
                        <a:pt x="851" y="227"/>
                      </a:lnTo>
                      <a:lnTo>
                        <a:pt x="855" y="224"/>
                      </a:lnTo>
                      <a:lnTo>
                        <a:pt x="855" y="222"/>
                      </a:lnTo>
                      <a:lnTo>
                        <a:pt x="855" y="218"/>
                      </a:lnTo>
                      <a:lnTo>
                        <a:pt x="862" y="218"/>
                      </a:lnTo>
                      <a:lnTo>
                        <a:pt x="864" y="218"/>
                      </a:lnTo>
                      <a:lnTo>
                        <a:pt x="871" y="220"/>
                      </a:lnTo>
                      <a:lnTo>
                        <a:pt x="873" y="218"/>
                      </a:lnTo>
                      <a:lnTo>
                        <a:pt x="875" y="215"/>
                      </a:lnTo>
                      <a:lnTo>
                        <a:pt x="875" y="213"/>
                      </a:lnTo>
                      <a:lnTo>
                        <a:pt x="880" y="213"/>
                      </a:lnTo>
                      <a:lnTo>
                        <a:pt x="880" y="209"/>
                      </a:lnTo>
                      <a:lnTo>
                        <a:pt x="884" y="211"/>
                      </a:lnTo>
                      <a:lnTo>
                        <a:pt x="887" y="209"/>
                      </a:lnTo>
                      <a:lnTo>
                        <a:pt x="889" y="209"/>
                      </a:lnTo>
                      <a:lnTo>
                        <a:pt x="889" y="207"/>
                      </a:lnTo>
                      <a:lnTo>
                        <a:pt x="893" y="207"/>
                      </a:lnTo>
                      <a:lnTo>
                        <a:pt x="898" y="213"/>
                      </a:lnTo>
                      <a:lnTo>
                        <a:pt x="898" y="215"/>
                      </a:lnTo>
                      <a:lnTo>
                        <a:pt x="895" y="215"/>
                      </a:lnTo>
                      <a:lnTo>
                        <a:pt x="898" y="220"/>
                      </a:lnTo>
                      <a:lnTo>
                        <a:pt x="895" y="227"/>
                      </a:lnTo>
                      <a:lnTo>
                        <a:pt x="902" y="229"/>
                      </a:lnTo>
                      <a:lnTo>
                        <a:pt x="904" y="231"/>
                      </a:lnTo>
                      <a:lnTo>
                        <a:pt x="907" y="233"/>
                      </a:lnTo>
                      <a:lnTo>
                        <a:pt x="911" y="233"/>
                      </a:lnTo>
                      <a:lnTo>
                        <a:pt x="913" y="242"/>
                      </a:lnTo>
                      <a:lnTo>
                        <a:pt x="913" y="244"/>
                      </a:lnTo>
                      <a:lnTo>
                        <a:pt x="909" y="244"/>
                      </a:lnTo>
                      <a:lnTo>
                        <a:pt x="902" y="247"/>
                      </a:lnTo>
                      <a:lnTo>
                        <a:pt x="902" y="249"/>
                      </a:lnTo>
                      <a:lnTo>
                        <a:pt x="898" y="253"/>
                      </a:lnTo>
                      <a:lnTo>
                        <a:pt x="898" y="255"/>
                      </a:lnTo>
                      <a:lnTo>
                        <a:pt x="893" y="258"/>
                      </a:lnTo>
                      <a:lnTo>
                        <a:pt x="891" y="262"/>
                      </a:lnTo>
                      <a:lnTo>
                        <a:pt x="898" y="267"/>
                      </a:lnTo>
                      <a:lnTo>
                        <a:pt x="900" y="267"/>
                      </a:lnTo>
                      <a:lnTo>
                        <a:pt x="902" y="264"/>
                      </a:lnTo>
                      <a:lnTo>
                        <a:pt x="904" y="264"/>
                      </a:lnTo>
                      <a:lnTo>
                        <a:pt x="907" y="264"/>
                      </a:lnTo>
                      <a:lnTo>
                        <a:pt x="907" y="267"/>
                      </a:lnTo>
                      <a:lnTo>
                        <a:pt x="909" y="267"/>
                      </a:lnTo>
                      <a:lnTo>
                        <a:pt x="907" y="264"/>
                      </a:lnTo>
                      <a:lnTo>
                        <a:pt x="907" y="262"/>
                      </a:lnTo>
                      <a:lnTo>
                        <a:pt x="904" y="260"/>
                      </a:lnTo>
                      <a:lnTo>
                        <a:pt x="907" y="260"/>
                      </a:lnTo>
                      <a:lnTo>
                        <a:pt x="909" y="258"/>
                      </a:lnTo>
                      <a:lnTo>
                        <a:pt x="911" y="260"/>
                      </a:lnTo>
                      <a:lnTo>
                        <a:pt x="911" y="258"/>
                      </a:lnTo>
                      <a:lnTo>
                        <a:pt x="913" y="258"/>
                      </a:lnTo>
                      <a:lnTo>
                        <a:pt x="916" y="255"/>
                      </a:lnTo>
                      <a:lnTo>
                        <a:pt x="916" y="258"/>
                      </a:lnTo>
                      <a:lnTo>
                        <a:pt x="918" y="258"/>
                      </a:lnTo>
                      <a:lnTo>
                        <a:pt x="920" y="262"/>
                      </a:lnTo>
                      <a:lnTo>
                        <a:pt x="924" y="262"/>
                      </a:lnTo>
                      <a:lnTo>
                        <a:pt x="924" y="258"/>
                      </a:lnTo>
                      <a:lnTo>
                        <a:pt x="922" y="255"/>
                      </a:lnTo>
                      <a:lnTo>
                        <a:pt x="924" y="255"/>
                      </a:lnTo>
                      <a:lnTo>
                        <a:pt x="922" y="253"/>
                      </a:lnTo>
                      <a:lnTo>
                        <a:pt x="927" y="253"/>
                      </a:lnTo>
                      <a:lnTo>
                        <a:pt x="927" y="255"/>
                      </a:lnTo>
                      <a:lnTo>
                        <a:pt x="931" y="258"/>
                      </a:lnTo>
                      <a:lnTo>
                        <a:pt x="933" y="258"/>
                      </a:lnTo>
                      <a:lnTo>
                        <a:pt x="933" y="255"/>
                      </a:lnTo>
                      <a:lnTo>
                        <a:pt x="940" y="258"/>
                      </a:lnTo>
                      <a:lnTo>
                        <a:pt x="938" y="251"/>
                      </a:lnTo>
                      <a:lnTo>
                        <a:pt x="940" y="251"/>
                      </a:lnTo>
                      <a:lnTo>
                        <a:pt x="938" y="249"/>
                      </a:lnTo>
                      <a:lnTo>
                        <a:pt x="938" y="244"/>
                      </a:lnTo>
                      <a:lnTo>
                        <a:pt x="940" y="247"/>
                      </a:lnTo>
                      <a:lnTo>
                        <a:pt x="940" y="249"/>
                      </a:lnTo>
                      <a:lnTo>
                        <a:pt x="942" y="249"/>
                      </a:lnTo>
                      <a:lnTo>
                        <a:pt x="944" y="251"/>
                      </a:lnTo>
                      <a:lnTo>
                        <a:pt x="940" y="253"/>
                      </a:lnTo>
                      <a:lnTo>
                        <a:pt x="942" y="255"/>
                      </a:lnTo>
                      <a:lnTo>
                        <a:pt x="944" y="253"/>
                      </a:lnTo>
                      <a:lnTo>
                        <a:pt x="947" y="258"/>
                      </a:lnTo>
                      <a:lnTo>
                        <a:pt x="949" y="255"/>
                      </a:lnTo>
                      <a:lnTo>
                        <a:pt x="951" y="255"/>
                      </a:lnTo>
                      <a:lnTo>
                        <a:pt x="949" y="260"/>
                      </a:lnTo>
                      <a:lnTo>
                        <a:pt x="958" y="258"/>
                      </a:lnTo>
                      <a:lnTo>
                        <a:pt x="965" y="258"/>
                      </a:lnTo>
                      <a:lnTo>
                        <a:pt x="965" y="255"/>
                      </a:lnTo>
                      <a:lnTo>
                        <a:pt x="960" y="255"/>
                      </a:lnTo>
                      <a:lnTo>
                        <a:pt x="960" y="253"/>
                      </a:lnTo>
                      <a:lnTo>
                        <a:pt x="956" y="253"/>
                      </a:lnTo>
                      <a:lnTo>
                        <a:pt x="956" y="251"/>
                      </a:lnTo>
                      <a:lnTo>
                        <a:pt x="953" y="249"/>
                      </a:lnTo>
                      <a:lnTo>
                        <a:pt x="956" y="247"/>
                      </a:lnTo>
                      <a:lnTo>
                        <a:pt x="958" y="249"/>
                      </a:lnTo>
                      <a:lnTo>
                        <a:pt x="965" y="247"/>
                      </a:lnTo>
                      <a:lnTo>
                        <a:pt x="965" y="249"/>
                      </a:lnTo>
                      <a:lnTo>
                        <a:pt x="967" y="247"/>
                      </a:lnTo>
                      <a:lnTo>
                        <a:pt x="969" y="249"/>
                      </a:lnTo>
                      <a:lnTo>
                        <a:pt x="971" y="251"/>
                      </a:lnTo>
                      <a:lnTo>
                        <a:pt x="973" y="249"/>
                      </a:lnTo>
                      <a:lnTo>
                        <a:pt x="971" y="247"/>
                      </a:lnTo>
                      <a:lnTo>
                        <a:pt x="973" y="242"/>
                      </a:lnTo>
                      <a:lnTo>
                        <a:pt x="973" y="240"/>
                      </a:lnTo>
                      <a:lnTo>
                        <a:pt x="976" y="240"/>
                      </a:lnTo>
                      <a:lnTo>
                        <a:pt x="978" y="240"/>
                      </a:lnTo>
                      <a:lnTo>
                        <a:pt x="982" y="244"/>
                      </a:lnTo>
                      <a:lnTo>
                        <a:pt x="980" y="247"/>
                      </a:lnTo>
                      <a:lnTo>
                        <a:pt x="978" y="247"/>
                      </a:lnTo>
                      <a:lnTo>
                        <a:pt x="976" y="249"/>
                      </a:lnTo>
                      <a:lnTo>
                        <a:pt x="978" y="253"/>
                      </a:lnTo>
                      <a:lnTo>
                        <a:pt x="976" y="255"/>
                      </a:lnTo>
                      <a:lnTo>
                        <a:pt x="978" y="255"/>
                      </a:lnTo>
                      <a:lnTo>
                        <a:pt x="978" y="258"/>
                      </a:lnTo>
                      <a:lnTo>
                        <a:pt x="971" y="262"/>
                      </a:lnTo>
                      <a:lnTo>
                        <a:pt x="973" y="269"/>
                      </a:lnTo>
                      <a:lnTo>
                        <a:pt x="971" y="269"/>
                      </a:lnTo>
                      <a:lnTo>
                        <a:pt x="969" y="271"/>
                      </a:lnTo>
                      <a:lnTo>
                        <a:pt x="967" y="271"/>
                      </a:lnTo>
                      <a:lnTo>
                        <a:pt x="967" y="273"/>
                      </a:lnTo>
                      <a:lnTo>
                        <a:pt x="967" y="275"/>
                      </a:lnTo>
                      <a:lnTo>
                        <a:pt x="973" y="278"/>
                      </a:lnTo>
                      <a:lnTo>
                        <a:pt x="978" y="275"/>
                      </a:lnTo>
                      <a:lnTo>
                        <a:pt x="980" y="275"/>
                      </a:lnTo>
                      <a:lnTo>
                        <a:pt x="982" y="275"/>
                      </a:lnTo>
                      <a:lnTo>
                        <a:pt x="982" y="273"/>
                      </a:lnTo>
                      <a:lnTo>
                        <a:pt x="987" y="271"/>
                      </a:lnTo>
                      <a:lnTo>
                        <a:pt x="989" y="271"/>
                      </a:lnTo>
                      <a:lnTo>
                        <a:pt x="989" y="275"/>
                      </a:lnTo>
                      <a:lnTo>
                        <a:pt x="989" y="278"/>
                      </a:lnTo>
                      <a:lnTo>
                        <a:pt x="991" y="275"/>
                      </a:lnTo>
                      <a:lnTo>
                        <a:pt x="993" y="278"/>
                      </a:lnTo>
                      <a:lnTo>
                        <a:pt x="996" y="275"/>
                      </a:lnTo>
                      <a:lnTo>
                        <a:pt x="998" y="278"/>
                      </a:lnTo>
                      <a:lnTo>
                        <a:pt x="998" y="275"/>
                      </a:lnTo>
                      <a:lnTo>
                        <a:pt x="998" y="273"/>
                      </a:lnTo>
                      <a:lnTo>
                        <a:pt x="998" y="275"/>
                      </a:lnTo>
                      <a:lnTo>
                        <a:pt x="1000" y="273"/>
                      </a:lnTo>
                      <a:lnTo>
                        <a:pt x="1007" y="273"/>
                      </a:lnTo>
                      <a:lnTo>
                        <a:pt x="1009" y="278"/>
                      </a:lnTo>
                      <a:lnTo>
                        <a:pt x="1016" y="282"/>
                      </a:lnTo>
                      <a:lnTo>
                        <a:pt x="1016" y="280"/>
                      </a:lnTo>
                      <a:lnTo>
                        <a:pt x="1018" y="280"/>
                      </a:lnTo>
                      <a:lnTo>
                        <a:pt x="1018" y="273"/>
                      </a:lnTo>
                      <a:lnTo>
                        <a:pt x="1020" y="273"/>
                      </a:lnTo>
                      <a:lnTo>
                        <a:pt x="1025" y="278"/>
                      </a:lnTo>
                      <a:lnTo>
                        <a:pt x="1022" y="278"/>
                      </a:lnTo>
                      <a:lnTo>
                        <a:pt x="1025" y="278"/>
                      </a:lnTo>
                      <a:lnTo>
                        <a:pt x="1027" y="278"/>
                      </a:lnTo>
                      <a:lnTo>
                        <a:pt x="1025" y="273"/>
                      </a:lnTo>
                      <a:lnTo>
                        <a:pt x="1027" y="271"/>
                      </a:lnTo>
                      <a:lnTo>
                        <a:pt x="1025" y="269"/>
                      </a:lnTo>
                      <a:lnTo>
                        <a:pt x="1029" y="264"/>
                      </a:lnTo>
                      <a:lnTo>
                        <a:pt x="1034" y="258"/>
                      </a:lnTo>
                      <a:lnTo>
                        <a:pt x="1031" y="255"/>
                      </a:lnTo>
                      <a:lnTo>
                        <a:pt x="1034" y="255"/>
                      </a:lnTo>
                      <a:lnTo>
                        <a:pt x="1031" y="253"/>
                      </a:lnTo>
                      <a:lnTo>
                        <a:pt x="1034" y="251"/>
                      </a:lnTo>
                      <a:lnTo>
                        <a:pt x="1034" y="247"/>
                      </a:lnTo>
                      <a:lnTo>
                        <a:pt x="1036" y="247"/>
                      </a:lnTo>
                      <a:lnTo>
                        <a:pt x="1034" y="244"/>
                      </a:lnTo>
                      <a:lnTo>
                        <a:pt x="1040" y="244"/>
                      </a:lnTo>
                      <a:lnTo>
                        <a:pt x="1040" y="247"/>
                      </a:lnTo>
                      <a:lnTo>
                        <a:pt x="1040" y="251"/>
                      </a:lnTo>
                      <a:lnTo>
                        <a:pt x="1043" y="251"/>
                      </a:lnTo>
                      <a:lnTo>
                        <a:pt x="1040" y="247"/>
                      </a:lnTo>
                      <a:lnTo>
                        <a:pt x="1040" y="244"/>
                      </a:lnTo>
                      <a:lnTo>
                        <a:pt x="1043" y="242"/>
                      </a:lnTo>
                      <a:lnTo>
                        <a:pt x="1047" y="244"/>
                      </a:lnTo>
                      <a:lnTo>
                        <a:pt x="1049" y="249"/>
                      </a:lnTo>
                      <a:lnTo>
                        <a:pt x="1051" y="249"/>
                      </a:lnTo>
                      <a:lnTo>
                        <a:pt x="1051" y="251"/>
                      </a:lnTo>
                      <a:lnTo>
                        <a:pt x="1054" y="251"/>
                      </a:lnTo>
                      <a:lnTo>
                        <a:pt x="1054" y="249"/>
                      </a:lnTo>
                      <a:lnTo>
                        <a:pt x="1058" y="249"/>
                      </a:lnTo>
                      <a:lnTo>
                        <a:pt x="1058" y="251"/>
                      </a:lnTo>
                      <a:lnTo>
                        <a:pt x="1054" y="253"/>
                      </a:lnTo>
                      <a:lnTo>
                        <a:pt x="1063" y="253"/>
                      </a:lnTo>
                      <a:lnTo>
                        <a:pt x="1063" y="255"/>
                      </a:lnTo>
                      <a:lnTo>
                        <a:pt x="1065" y="258"/>
                      </a:lnTo>
                      <a:lnTo>
                        <a:pt x="1065" y="255"/>
                      </a:lnTo>
                      <a:lnTo>
                        <a:pt x="1067" y="255"/>
                      </a:lnTo>
                      <a:lnTo>
                        <a:pt x="1067" y="253"/>
                      </a:lnTo>
                      <a:lnTo>
                        <a:pt x="1069" y="253"/>
                      </a:lnTo>
                      <a:lnTo>
                        <a:pt x="1065" y="251"/>
                      </a:lnTo>
                      <a:lnTo>
                        <a:pt x="1063" y="249"/>
                      </a:lnTo>
                      <a:lnTo>
                        <a:pt x="1067" y="249"/>
                      </a:lnTo>
                      <a:lnTo>
                        <a:pt x="1067" y="247"/>
                      </a:lnTo>
                      <a:lnTo>
                        <a:pt x="1071" y="247"/>
                      </a:lnTo>
                      <a:lnTo>
                        <a:pt x="1069" y="247"/>
                      </a:lnTo>
                      <a:lnTo>
                        <a:pt x="1071" y="244"/>
                      </a:lnTo>
                      <a:lnTo>
                        <a:pt x="1069" y="242"/>
                      </a:lnTo>
                      <a:lnTo>
                        <a:pt x="1069" y="240"/>
                      </a:lnTo>
                      <a:lnTo>
                        <a:pt x="1074" y="240"/>
                      </a:lnTo>
                      <a:lnTo>
                        <a:pt x="1076" y="240"/>
                      </a:lnTo>
                      <a:lnTo>
                        <a:pt x="1080" y="242"/>
                      </a:lnTo>
                      <a:lnTo>
                        <a:pt x="1078" y="244"/>
                      </a:lnTo>
                      <a:lnTo>
                        <a:pt x="1083" y="244"/>
                      </a:lnTo>
                      <a:lnTo>
                        <a:pt x="1083" y="242"/>
                      </a:lnTo>
                      <a:lnTo>
                        <a:pt x="1085" y="244"/>
                      </a:lnTo>
                      <a:lnTo>
                        <a:pt x="1085" y="247"/>
                      </a:lnTo>
                      <a:lnTo>
                        <a:pt x="1080" y="249"/>
                      </a:lnTo>
                      <a:lnTo>
                        <a:pt x="1080" y="251"/>
                      </a:lnTo>
                      <a:lnTo>
                        <a:pt x="1083" y="251"/>
                      </a:lnTo>
                      <a:lnTo>
                        <a:pt x="1083" y="253"/>
                      </a:lnTo>
                      <a:lnTo>
                        <a:pt x="1085" y="251"/>
                      </a:lnTo>
                      <a:lnTo>
                        <a:pt x="1087" y="253"/>
                      </a:lnTo>
                      <a:lnTo>
                        <a:pt x="1080" y="255"/>
                      </a:lnTo>
                      <a:lnTo>
                        <a:pt x="1083" y="258"/>
                      </a:lnTo>
                      <a:lnTo>
                        <a:pt x="1083" y="260"/>
                      </a:lnTo>
                      <a:lnTo>
                        <a:pt x="1085" y="260"/>
                      </a:lnTo>
                      <a:lnTo>
                        <a:pt x="1089" y="255"/>
                      </a:lnTo>
                      <a:lnTo>
                        <a:pt x="1092" y="258"/>
                      </a:lnTo>
                      <a:lnTo>
                        <a:pt x="1094" y="260"/>
                      </a:lnTo>
                      <a:lnTo>
                        <a:pt x="1094" y="262"/>
                      </a:lnTo>
                      <a:lnTo>
                        <a:pt x="1096" y="262"/>
                      </a:lnTo>
                      <a:lnTo>
                        <a:pt x="1098" y="262"/>
                      </a:lnTo>
                      <a:lnTo>
                        <a:pt x="1098" y="260"/>
                      </a:lnTo>
                      <a:lnTo>
                        <a:pt x="1100" y="260"/>
                      </a:lnTo>
                      <a:lnTo>
                        <a:pt x="1109" y="267"/>
                      </a:lnTo>
                      <a:lnTo>
                        <a:pt x="1114" y="264"/>
                      </a:lnTo>
                      <a:lnTo>
                        <a:pt x="1123" y="269"/>
                      </a:lnTo>
                      <a:lnTo>
                        <a:pt x="1123" y="267"/>
                      </a:lnTo>
                      <a:lnTo>
                        <a:pt x="1125" y="267"/>
                      </a:lnTo>
                      <a:lnTo>
                        <a:pt x="1125" y="269"/>
                      </a:lnTo>
                      <a:lnTo>
                        <a:pt x="1125" y="271"/>
                      </a:lnTo>
                      <a:lnTo>
                        <a:pt x="1125" y="275"/>
                      </a:lnTo>
                      <a:lnTo>
                        <a:pt x="1127" y="278"/>
                      </a:lnTo>
                      <a:lnTo>
                        <a:pt x="1125" y="282"/>
                      </a:lnTo>
                      <a:lnTo>
                        <a:pt x="1129" y="287"/>
                      </a:lnTo>
                      <a:lnTo>
                        <a:pt x="1134" y="291"/>
                      </a:lnTo>
                      <a:lnTo>
                        <a:pt x="1134" y="289"/>
                      </a:lnTo>
                      <a:lnTo>
                        <a:pt x="1141" y="289"/>
                      </a:lnTo>
                      <a:lnTo>
                        <a:pt x="1145" y="291"/>
                      </a:lnTo>
                      <a:lnTo>
                        <a:pt x="1152" y="293"/>
                      </a:lnTo>
                      <a:lnTo>
                        <a:pt x="1154" y="298"/>
                      </a:lnTo>
                      <a:lnTo>
                        <a:pt x="1156" y="298"/>
                      </a:lnTo>
                      <a:lnTo>
                        <a:pt x="1158" y="295"/>
                      </a:lnTo>
                      <a:lnTo>
                        <a:pt x="1163" y="298"/>
                      </a:lnTo>
                      <a:lnTo>
                        <a:pt x="1163" y="295"/>
                      </a:lnTo>
                      <a:lnTo>
                        <a:pt x="1167" y="293"/>
                      </a:lnTo>
                      <a:lnTo>
                        <a:pt x="1165" y="295"/>
                      </a:lnTo>
                      <a:lnTo>
                        <a:pt x="1169" y="295"/>
                      </a:lnTo>
                      <a:lnTo>
                        <a:pt x="1169" y="298"/>
                      </a:lnTo>
                      <a:lnTo>
                        <a:pt x="1165" y="298"/>
                      </a:lnTo>
                      <a:lnTo>
                        <a:pt x="1167" y="302"/>
                      </a:lnTo>
                      <a:lnTo>
                        <a:pt x="1163" y="304"/>
                      </a:lnTo>
                      <a:lnTo>
                        <a:pt x="1167" y="304"/>
                      </a:lnTo>
                      <a:lnTo>
                        <a:pt x="1169" y="306"/>
                      </a:lnTo>
                      <a:lnTo>
                        <a:pt x="1169" y="304"/>
                      </a:lnTo>
                      <a:lnTo>
                        <a:pt x="1167" y="302"/>
                      </a:lnTo>
                      <a:lnTo>
                        <a:pt x="1169" y="302"/>
                      </a:lnTo>
                      <a:lnTo>
                        <a:pt x="1172" y="302"/>
                      </a:lnTo>
                      <a:lnTo>
                        <a:pt x="1169" y="300"/>
                      </a:lnTo>
                      <a:lnTo>
                        <a:pt x="1174" y="302"/>
                      </a:lnTo>
                      <a:lnTo>
                        <a:pt x="1174" y="300"/>
                      </a:lnTo>
                      <a:lnTo>
                        <a:pt x="1174" y="302"/>
                      </a:lnTo>
                      <a:lnTo>
                        <a:pt x="1174" y="304"/>
                      </a:lnTo>
                      <a:lnTo>
                        <a:pt x="1174" y="311"/>
                      </a:lnTo>
                      <a:lnTo>
                        <a:pt x="1172" y="311"/>
                      </a:lnTo>
                      <a:lnTo>
                        <a:pt x="1172" y="315"/>
                      </a:lnTo>
                      <a:lnTo>
                        <a:pt x="1172" y="313"/>
                      </a:lnTo>
                      <a:lnTo>
                        <a:pt x="1174" y="313"/>
                      </a:lnTo>
                      <a:lnTo>
                        <a:pt x="1176" y="315"/>
                      </a:lnTo>
                      <a:lnTo>
                        <a:pt x="1176" y="313"/>
                      </a:lnTo>
                      <a:lnTo>
                        <a:pt x="1181" y="315"/>
                      </a:lnTo>
                      <a:lnTo>
                        <a:pt x="1181" y="322"/>
                      </a:lnTo>
                      <a:lnTo>
                        <a:pt x="1185" y="322"/>
                      </a:lnTo>
                      <a:lnTo>
                        <a:pt x="1187" y="322"/>
                      </a:lnTo>
                      <a:lnTo>
                        <a:pt x="1190" y="324"/>
                      </a:lnTo>
                      <a:lnTo>
                        <a:pt x="1198" y="324"/>
                      </a:lnTo>
                      <a:lnTo>
                        <a:pt x="1196" y="320"/>
                      </a:lnTo>
                      <a:lnTo>
                        <a:pt x="1198" y="315"/>
                      </a:lnTo>
                      <a:lnTo>
                        <a:pt x="1196" y="313"/>
                      </a:lnTo>
                      <a:lnTo>
                        <a:pt x="1198" y="309"/>
                      </a:lnTo>
                      <a:lnTo>
                        <a:pt x="1201" y="309"/>
                      </a:lnTo>
                      <a:lnTo>
                        <a:pt x="1203" y="311"/>
                      </a:lnTo>
                      <a:lnTo>
                        <a:pt x="1203" y="313"/>
                      </a:lnTo>
                      <a:lnTo>
                        <a:pt x="1207" y="313"/>
                      </a:lnTo>
                      <a:lnTo>
                        <a:pt x="1210" y="313"/>
                      </a:lnTo>
                      <a:lnTo>
                        <a:pt x="1214" y="313"/>
                      </a:lnTo>
                      <a:lnTo>
                        <a:pt x="1214" y="318"/>
                      </a:lnTo>
                      <a:lnTo>
                        <a:pt x="1221" y="315"/>
                      </a:lnTo>
                      <a:lnTo>
                        <a:pt x="1234" y="311"/>
                      </a:lnTo>
                      <a:lnTo>
                        <a:pt x="1239" y="313"/>
                      </a:lnTo>
                      <a:lnTo>
                        <a:pt x="1239" y="318"/>
                      </a:lnTo>
                      <a:lnTo>
                        <a:pt x="1247" y="318"/>
                      </a:lnTo>
                      <a:lnTo>
                        <a:pt x="1250" y="322"/>
                      </a:lnTo>
                      <a:lnTo>
                        <a:pt x="1247" y="324"/>
                      </a:lnTo>
                      <a:lnTo>
                        <a:pt x="1252" y="324"/>
                      </a:lnTo>
                      <a:lnTo>
                        <a:pt x="1254" y="331"/>
                      </a:lnTo>
                      <a:lnTo>
                        <a:pt x="1245" y="333"/>
                      </a:lnTo>
                      <a:lnTo>
                        <a:pt x="1245" y="331"/>
                      </a:lnTo>
                      <a:lnTo>
                        <a:pt x="1241" y="331"/>
                      </a:lnTo>
                      <a:lnTo>
                        <a:pt x="1241" y="338"/>
                      </a:lnTo>
                      <a:lnTo>
                        <a:pt x="1245" y="340"/>
                      </a:lnTo>
                      <a:lnTo>
                        <a:pt x="1243" y="342"/>
                      </a:lnTo>
                      <a:lnTo>
                        <a:pt x="1243" y="346"/>
                      </a:lnTo>
                      <a:lnTo>
                        <a:pt x="1243" y="349"/>
                      </a:lnTo>
                      <a:lnTo>
                        <a:pt x="1241" y="355"/>
                      </a:lnTo>
                      <a:lnTo>
                        <a:pt x="1241" y="358"/>
                      </a:lnTo>
                      <a:lnTo>
                        <a:pt x="1245" y="358"/>
                      </a:lnTo>
                      <a:lnTo>
                        <a:pt x="1247" y="355"/>
                      </a:lnTo>
                      <a:lnTo>
                        <a:pt x="1247" y="358"/>
                      </a:lnTo>
                      <a:lnTo>
                        <a:pt x="1247" y="369"/>
                      </a:lnTo>
                      <a:lnTo>
                        <a:pt x="1245" y="371"/>
                      </a:lnTo>
                      <a:lnTo>
                        <a:pt x="1245" y="375"/>
                      </a:lnTo>
                      <a:lnTo>
                        <a:pt x="1243" y="378"/>
                      </a:lnTo>
                      <a:lnTo>
                        <a:pt x="1245" y="386"/>
                      </a:lnTo>
                      <a:lnTo>
                        <a:pt x="1243" y="389"/>
                      </a:lnTo>
                      <a:lnTo>
                        <a:pt x="1243" y="391"/>
                      </a:lnTo>
                      <a:lnTo>
                        <a:pt x="1236" y="389"/>
                      </a:lnTo>
                      <a:lnTo>
                        <a:pt x="1234" y="386"/>
                      </a:lnTo>
                      <a:lnTo>
                        <a:pt x="1232" y="391"/>
                      </a:lnTo>
                      <a:lnTo>
                        <a:pt x="1239" y="395"/>
                      </a:lnTo>
                      <a:lnTo>
                        <a:pt x="1241" y="398"/>
                      </a:lnTo>
                      <a:lnTo>
                        <a:pt x="1245" y="400"/>
                      </a:lnTo>
                      <a:lnTo>
                        <a:pt x="1245" y="398"/>
                      </a:lnTo>
                      <a:lnTo>
                        <a:pt x="1247" y="400"/>
                      </a:lnTo>
                      <a:lnTo>
                        <a:pt x="1247" y="404"/>
                      </a:lnTo>
                      <a:lnTo>
                        <a:pt x="1245" y="406"/>
                      </a:lnTo>
                      <a:lnTo>
                        <a:pt x="1247" y="409"/>
                      </a:lnTo>
                      <a:lnTo>
                        <a:pt x="1252" y="409"/>
                      </a:lnTo>
                      <a:lnTo>
                        <a:pt x="1254" y="413"/>
                      </a:lnTo>
                      <a:lnTo>
                        <a:pt x="1254" y="415"/>
                      </a:lnTo>
                      <a:lnTo>
                        <a:pt x="1252" y="415"/>
                      </a:lnTo>
                      <a:lnTo>
                        <a:pt x="1250" y="420"/>
                      </a:lnTo>
                      <a:lnTo>
                        <a:pt x="1247" y="420"/>
                      </a:lnTo>
                      <a:lnTo>
                        <a:pt x="1245" y="422"/>
                      </a:lnTo>
                      <a:lnTo>
                        <a:pt x="1239" y="420"/>
                      </a:lnTo>
                      <a:lnTo>
                        <a:pt x="1236" y="422"/>
                      </a:lnTo>
                      <a:lnTo>
                        <a:pt x="1232" y="424"/>
                      </a:lnTo>
                      <a:lnTo>
                        <a:pt x="1232" y="426"/>
                      </a:lnTo>
                      <a:lnTo>
                        <a:pt x="1234" y="429"/>
                      </a:lnTo>
                      <a:lnTo>
                        <a:pt x="1232" y="431"/>
                      </a:lnTo>
                      <a:lnTo>
                        <a:pt x="1230" y="431"/>
                      </a:lnTo>
                      <a:lnTo>
                        <a:pt x="1230" y="433"/>
                      </a:lnTo>
                      <a:lnTo>
                        <a:pt x="1225" y="433"/>
                      </a:lnTo>
                      <a:lnTo>
                        <a:pt x="1223" y="435"/>
                      </a:lnTo>
                      <a:lnTo>
                        <a:pt x="1214" y="435"/>
                      </a:lnTo>
                      <a:lnTo>
                        <a:pt x="1216" y="440"/>
                      </a:lnTo>
                      <a:lnTo>
                        <a:pt x="1210" y="440"/>
                      </a:lnTo>
                      <a:lnTo>
                        <a:pt x="1205" y="438"/>
                      </a:lnTo>
                      <a:lnTo>
                        <a:pt x="1194" y="438"/>
                      </a:lnTo>
                      <a:lnTo>
                        <a:pt x="1192" y="438"/>
                      </a:lnTo>
                      <a:lnTo>
                        <a:pt x="1185" y="438"/>
                      </a:lnTo>
                      <a:lnTo>
                        <a:pt x="1176" y="435"/>
                      </a:lnTo>
                      <a:lnTo>
                        <a:pt x="1172" y="438"/>
                      </a:lnTo>
                      <a:lnTo>
                        <a:pt x="1167" y="433"/>
                      </a:lnTo>
                      <a:lnTo>
                        <a:pt x="1169" y="433"/>
                      </a:lnTo>
                      <a:lnTo>
                        <a:pt x="1167" y="431"/>
                      </a:lnTo>
                      <a:lnTo>
                        <a:pt x="1163" y="433"/>
                      </a:lnTo>
                      <a:lnTo>
                        <a:pt x="1163" y="435"/>
                      </a:lnTo>
                      <a:lnTo>
                        <a:pt x="1145" y="435"/>
                      </a:lnTo>
                      <a:lnTo>
                        <a:pt x="1143" y="435"/>
                      </a:lnTo>
                      <a:lnTo>
                        <a:pt x="1143" y="433"/>
                      </a:lnTo>
                      <a:lnTo>
                        <a:pt x="1138" y="429"/>
                      </a:lnTo>
                      <a:lnTo>
                        <a:pt x="1132" y="431"/>
                      </a:lnTo>
                      <a:lnTo>
                        <a:pt x="1127" y="429"/>
                      </a:lnTo>
                      <a:lnTo>
                        <a:pt x="1123" y="433"/>
                      </a:lnTo>
                      <a:lnTo>
                        <a:pt x="1112" y="438"/>
                      </a:lnTo>
                      <a:lnTo>
                        <a:pt x="1107" y="438"/>
                      </a:lnTo>
                      <a:lnTo>
                        <a:pt x="1098" y="433"/>
                      </a:lnTo>
                      <a:lnTo>
                        <a:pt x="1100" y="431"/>
                      </a:lnTo>
                      <a:lnTo>
                        <a:pt x="1096" y="429"/>
                      </a:lnTo>
                      <a:lnTo>
                        <a:pt x="1096" y="426"/>
                      </a:lnTo>
                      <a:lnTo>
                        <a:pt x="1094" y="426"/>
                      </a:lnTo>
                      <a:lnTo>
                        <a:pt x="1094" y="424"/>
                      </a:lnTo>
                      <a:lnTo>
                        <a:pt x="1092" y="420"/>
                      </a:lnTo>
                      <a:lnTo>
                        <a:pt x="1085" y="424"/>
                      </a:lnTo>
                      <a:lnTo>
                        <a:pt x="1083" y="424"/>
                      </a:lnTo>
                      <a:lnTo>
                        <a:pt x="1080" y="426"/>
                      </a:lnTo>
                      <a:lnTo>
                        <a:pt x="1085" y="429"/>
                      </a:lnTo>
                      <a:lnTo>
                        <a:pt x="1080" y="429"/>
                      </a:lnTo>
                      <a:lnTo>
                        <a:pt x="1083" y="433"/>
                      </a:lnTo>
                      <a:lnTo>
                        <a:pt x="1085" y="433"/>
                      </a:lnTo>
                      <a:lnTo>
                        <a:pt x="1087" y="438"/>
                      </a:lnTo>
                      <a:lnTo>
                        <a:pt x="1087" y="442"/>
                      </a:lnTo>
                      <a:lnTo>
                        <a:pt x="1092" y="444"/>
                      </a:lnTo>
                      <a:lnTo>
                        <a:pt x="1092" y="446"/>
                      </a:lnTo>
                      <a:lnTo>
                        <a:pt x="1094" y="449"/>
                      </a:lnTo>
                      <a:lnTo>
                        <a:pt x="1092" y="453"/>
                      </a:lnTo>
                      <a:lnTo>
                        <a:pt x="1089" y="455"/>
                      </a:lnTo>
                      <a:lnTo>
                        <a:pt x="1087" y="458"/>
                      </a:lnTo>
                      <a:lnTo>
                        <a:pt x="1083" y="458"/>
                      </a:lnTo>
                      <a:lnTo>
                        <a:pt x="1083" y="466"/>
                      </a:lnTo>
                      <a:lnTo>
                        <a:pt x="1078" y="469"/>
                      </a:lnTo>
                      <a:lnTo>
                        <a:pt x="1078" y="473"/>
                      </a:lnTo>
                      <a:lnTo>
                        <a:pt x="1083" y="473"/>
                      </a:lnTo>
                      <a:lnTo>
                        <a:pt x="1083" y="480"/>
                      </a:lnTo>
                      <a:lnTo>
                        <a:pt x="1085" y="482"/>
                      </a:lnTo>
                      <a:lnTo>
                        <a:pt x="1089" y="482"/>
                      </a:lnTo>
                      <a:lnTo>
                        <a:pt x="1089" y="477"/>
                      </a:lnTo>
                      <a:lnTo>
                        <a:pt x="1096" y="477"/>
                      </a:lnTo>
                      <a:lnTo>
                        <a:pt x="1100" y="471"/>
                      </a:lnTo>
                      <a:lnTo>
                        <a:pt x="1103" y="471"/>
                      </a:lnTo>
                      <a:lnTo>
                        <a:pt x="1105" y="473"/>
                      </a:lnTo>
                      <a:lnTo>
                        <a:pt x="1112" y="475"/>
                      </a:lnTo>
                      <a:lnTo>
                        <a:pt x="1112" y="480"/>
                      </a:lnTo>
                      <a:lnTo>
                        <a:pt x="1114" y="480"/>
                      </a:lnTo>
                      <a:lnTo>
                        <a:pt x="1120" y="480"/>
                      </a:lnTo>
                      <a:lnTo>
                        <a:pt x="1125" y="475"/>
                      </a:lnTo>
                      <a:lnTo>
                        <a:pt x="1127" y="477"/>
                      </a:lnTo>
                      <a:lnTo>
                        <a:pt x="1132" y="482"/>
                      </a:lnTo>
                      <a:lnTo>
                        <a:pt x="1132" y="484"/>
                      </a:lnTo>
                      <a:lnTo>
                        <a:pt x="1134" y="489"/>
                      </a:lnTo>
                      <a:lnTo>
                        <a:pt x="1136" y="493"/>
                      </a:lnTo>
                      <a:lnTo>
                        <a:pt x="1138" y="493"/>
                      </a:lnTo>
                      <a:lnTo>
                        <a:pt x="1141" y="493"/>
                      </a:lnTo>
                      <a:lnTo>
                        <a:pt x="1143" y="493"/>
                      </a:lnTo>
                      <a:lnTo>
                        <a:pt x="1141" y="497"/>
                      </a:lnTo>
                      <a:lnTo>
                        <a:pt x="1145" y="500"/>
                      </a:lnTo>
                      <a:lnTo>
                        <a:pt x="1147" y="497"/>
                      </a:lnTo>
                      <a:lnTo>
                        <a:pt x="1154" y="495"/>
                      </a:lnTo>
                      <a:lnTo>
                        <a:pt x="1154" y="502"/>
                      </a:lnTo>
                      <a:lnTo>
                        <a:pt x="1158" y="502"/>
                      </a:lnTo>
                      <a:lnTo>
                        <a:pt x="1161" y="504"/>
                      </a:lnTo>
                      <a:lnTo>
                        <a:pt x="1165" y="506"/>
                      </a:lnTo>
                      <a:lnTo>
                        <a:pt x="1165" y="513"/>
                      </a:lnTo>
                      <a:lnTo>
                        <a:pt x="1163" y="513"/>
                      </a:lnTo>
                      <a:lnTo>
                        <a:pt x="1158" y="520"/>
                      </a:lnTo>
                      <a:lnTo>
                        <a:pt x="1161" y="522"/>
                      </a:lnTo>
                      <a:lnTo>
                        <a:pt x="1158" y="529"/>
                      </a:lnTo>
                      <a:lnTo>
                        <a:pt x="1161" y="531"/>
                      </a:lnTo>
                      <a:lnTo>
                        <a:pt x="1161" y="533"/>
                      </a:lnTo>
                      <a:lnTo>
                        <a:pt x="1158" y="533"/>
                      </a:lnTo>
                      <a:lnTo>
                        <a:pt x="1158" y="537"/>
                      </a:lnTo>
                      <a:lnTo>
                        <a:pt x="1156" y="537"/>
                      </a:lnTo>
                      <a:lnTo>
                        <a:pt x="1149" y="535"/>
                      </a:lnTo>
                      <a:lnTo>
                        <a:pt x="1143" y="542"/>
                      </a:lnTo>
                      <a:lnTo>
                        <a:pt x="1136" y="540"/>
                      </a:lnTo>
                      <a:lnTo>
                        <a:pt x="1129" y="542"/>
                      </a:lnTo>
                      <a:lnTo>
                        <a:pt x="1127" y="546"/>
                      </a:lnTo>
                      <a:lnTo>
                        <a:pt x="1129" y="551"/>
                      </a:lnTo>
                      <a:lnTo>
                        <a:pt x="1129" y="560"/>
                      </a:lnTo>
                      <a:lnTo>
                        <a:pt x="1127" y="560"/>
                      </a:lnTo>
                      <a:lnTo>
                        <a:pt x="1120" y="564"/>
                      </a:lnTo>
                      <a:lnTo>
                        <a:pt x="1118" y="564"/>
                      </a:lnTo>
                      <a:lnTo>
                        <a:pt x="1118" y="569"/>
                      </a:lnTo>
                      <a:lnTo>
                        <a:pt x="1105" y="571"/>
                      </a:lnTo>
                      <a:lnTo>
                        <a:pt x="1105" y="575"/>
                      </a:lnTo>
                      <a:lnTo>
                        <a:pt x="1107" y="586"/>
                      </a:lnTo>
                      <a:lnTo>
                        <a:pt x="1105" y="589"/>
                      </a:lnTo>
                      <a:lnTo>
                        <a:pt x="1105" y="591"/>
                      </a:lnTo>
                      <a:lnTo>
                        <a:pt x="1103" y="591"/>
                      </a:lnTo>
                      <a:lnTo>
                        <a:pt x="1105" y="600"/>
                      </a:lnTo>
                      <a:lnTo>
                        <a:pt x="1103" y="602"/>
                      </a:lnTo>
                      <a:lnTo>
                        <a:pt x="1100" y="600"/>
                      </a:lnTo>
                      <a:lnTo>
                        <a:pt x="1096" y="602"/>
                      </a:lnTo>
                      <a:lnTo>
                        <a:pt x="1094" y="602"/>
                      </a:lnTo>
                      <a:lnTo>
                        <a:pt x="1089" y="604"/>
                      </a:lnTo>
                      <a:lnTo>
                        <a:pt x="1087" y="609"/>
                      </a:lnTo>
                      <a:lnTo>
                        <a:pt x="1087" y="611"/>
                      </a:lnTo>
                      <a:lnTo>
                        <a:pt x="1089" y="613"/>
                      </a:lnTo>
                      <a:lnTo>
                        <a:pt x="1085" y="615"/>
                      </a:lnTo>
                      <a:lnTo>
                        <a:pt x="1085" y="617"/>
                      </a:lnTo>
                      <a:lnTo>
                        <a:pt x="1083" y="620"/>
                      </a:lnTo>
                      <a:lnTo>
                        <a:pt x="1076" y="617"/>
                      </a:lnTo>
                      <a:lnTo>
                        <a:pt x="1076" y="620"/>
                      </a:lnTo>
                      <a:lnTo>
                        <a:pt x="1074" y="620"/>
                      </a:lnTo>
                      <a:lnTo>
                        <a:pt x="1069" y="617"/>
                      </a:lnTo>
                      <a:lnTo>
                        <a:pt x="1069" y="620"/>
                      </a:lnTo>
                      <a:lnTo>
                        <a:pt x="1067" y="620"/>
                      </a:lnTo>
                      <a:lnTo>
                        <a:pt x="1067" y="622"/>
                      </a:lnTo>
                      <a:lnTo>
                        <a:pt x="1065" y="624"/>
                      </a:lnTo>
                      <a:lnTo>
                        <a:pt x="1058" y="624"/>
                      </a:lnTo>
                      <a:lnTo>
                        <a:pt x="1060" y="629"/>
                      </a:lnTo>
                      <a:lnTo>
                        <a:pt x="1056" y="626"/>
                      </a:lnTo>
                      <a:lnTo>
                        <a:pt x="1056" y="629"/>
                      </a:lnTo>
                      <a:lnTo>
                        <a:pt x="1056" y="631"/>
                      </a:lnTo>
                      <a:lnTo>
                        <a:pt x="1054" y="633"/>
                      </a:lnTo>
                      <a:lnTo>
                        <a:pt x="1051" y="631"/>
                      </a:lnTo>
                      <a:lnTo>
                        <a:pt x="1049" y="624"/>
                      </a:lnTo>
                      <a:lnTo>
                        <a:pt x="1043" y="620"/>
                      </a:lnTo>
                      <a:lnTo>
                        <a:pt x="1040" y="622"/>
                      </a:lnTo>
                      <a:lnTo>
                        <a:pt x="1040" y="626"/>
                      </a:lnTo>
                      <a:lnTo>
                        <a:pt x="1036" y="624"/>
                      </a:lnTo>
                      <a:lnTo>
                        <a:pt x="1034" y="624"/>
                      </a:lnTo>
                      <a:lnTo>
                        <a:pt x="1034" y="629"/>
                      </a:lnTo>
                      <a:lnTo>
                        <a:pt x="1031" y="629"/>
                      </a:lnTo>
                      <a:lnTo>
                        <a:pt x="1027" y="631"/>
                      </a:lnTo>
                      <a:lnTo>
                        <a:pt x="1025" y="629"/>
                      </a:lnTo>
                      <a:lnTo>
                        <a:pt x="1022" y="626"/>
                      </a:lnTo>
                      <a:lnTo>
                        <a:pt x="1022" y="624"/>
                      </a:lnTo>
                      <a:lnTo>
                        <a:pt x="1020" y="626"/>
                      </a:lnTo>
                      <a:lnTo>
                        <a:pt x="1018" y="631"/>
                      </a:lnTo>
                      <a:lnTo>
                        <a:pt x="1011" y="633"/>
                      </a:lnTo>
                      <a:lnTo>
                        <a:pt x="1011" y="640"/>
                      </a:lnTo>
                      <a:lnTo>
                        <a:pt x="1014" y="646"/>
                      </a:lnTo>
                      <a:lnTo>
                        <a:pt x="1011" y="648"/>
                      </a:lnTo>
                      <a:lnTo>
                        <a:pt x="1011" y="653"/>
                      </a:lnTo>
                      <a:lnTo>
                        <a:pt x="1009" y="655"/>
                      </a:lnTo>
                      <a:lnTo>
                        <a:pt x="1009" y="660"/>
                      </a:lnTo>
                      <a:lnTo>
                        <a:pt x="1002" y="660"/>
                      </a:lnTo>
                      <a:lnTo>
                        <a:pt x="998" y="662"/>
                      </a:lnTo>
                      <a:lnTo>
                        <a:pt x="998" y="664"/>
                      </a:lnTo>
                      <a:lnTo>
                        <a:pt x="1000" y="666"/>
                      </a:lnTo>
                      <a:lnTo>
                        <a:pt x="1000" y="668"/>
                      </a:lnTo>
                      <a:lnTo>
                        <a:pt x="998" y="668"/>
                      </a:lnTo>
                      <a:lnTo>
                        <a:pt x="998" y="671"/>
                      </a:lnTo>
                      <a:lnTo>
                        <a:pt x="998" y="675"/>
                      </a:lnTo>
                      <a:lnTo>
                        <a:pt x="993" y="677"/>
                      </a:lnTo>
                      <a:lnTo>
                        <a:pt x="991" y="677"/>
                      </a:lnTo>
                      <a:lnTo>
                        <a:pt x="991" y="680"/>
                      </a:lnTo>
                      <a:lnTo>
                        <a:pt x="993" y="680"/>
                      </a:lnTo>
                      <a:lnTo>
                        <a:pt x="996" y="682"/>
                      </a:lnTo>
                      <a:lnTo>
                        <a:pt x="996" y="684"/>
                      </a:lnTo>
                      <a:lnTo>
                        <a:pt x="993" y="688"/>
                      </a:lnTo>
                      <a:lnTo>
                        <a:pt x="991" y="686"/>
                      </a:lnTo>
                      <a:lnTo>
                        <a:pt x="991" y="684"/>
                      </a:lnTo>
                      <a:lnTo>
                        <a:pt x="989" y="680"/>
                      </a:lnTo>
                      <a:lnTo>
                        <a:pt x="985" y="677"/>
                      </a:lnTo>
                      <a:lnTo>
                        <a:pt x="982" y="680"/>
                      </a:lnTo>
                      <a:lnTo>
                        <a:pt x="980" y="686"/>
                      </a:lnTo>
                      <a:lnTo>
                        <a:pt x="978" y="686"/>
                      </a:lnTo>
                      <a:lnTo>
                        <a:pt x="978" y="693"/>
                      </a:lnTo>
                      <a:lnTo>
                        <a:pt x="973" y="700"/>
                      </a:lnTo>
                      <a:lnTo>
                        <a:pt x="969" y="702"/>
                      </a:lnTo>
                      <a:lnTo>
                        <a:pt x="973" y="704"/>
                      </a:lnTo>
                      <a:lnTo>
                        <a:pt x="971" y="711"/>
                      </a:lnTo>
                      <a:lnTo>
                        <a:pt x="973" y="713"/>
                      </a:lnTo>
                      <a:lnTo>
                        <a:pt x="973" y="715"/>
                      </a:lnTo>
                      <a:lnTo>
                        <a:pt x="971" y="717"/>
                      </a:lnTo>
                      <a:lnTo>
                        <a:pt x="973" y="720"/>
                      </a:lnTo>
                      <a:lnTo>
                        <a:pt x="969" y="731"/>
                      </a:lnTo>
                      <a:lnTo>
                        <a:pt x="965" y="733"/>
                      </a:lnTo>
                      <a:lnTo>
                        <a:pt x="962" y="728"/>
                      </a:lnTo>
                      <a:lnTo>
                        <a:pt x="960" y="728"/>
                      </a:lnTo>
                      <a:lnTo>
                        <a:pt x="956" y="735"/>
                      </a:lnTo>
                      <a:lnTo>
                        <a:pt x="956" y="737"/>
                      </a:lnTo>
                      <a:lnTo>
                        <a:pt x="953" y="742"/>
                      </a:lnTo>
                      <a:lnTo>
                        <a:pt x="956" y="748"/>
                      </a:lnTo>
                      <a:lnTo>
                        <a:pt x="953" y="751"/>
                      </a:lnTo>
                      <a:lnTo>
                        <a:pt x="953" y="753"/>
                      </a:lnTo>
                      <a:lnTo>
                        <a:pt x="956" y="755"/>
                      </a:lnTo>
                      <a:lnTo>
                        <a:pt x="956" y="757"/>
                      </a:lnTo>
                      <a:lnTo>
                        <a:pt x="958" y="762"/>
                      </a:lnTo>
                      <a:lnTo>
                        <a:pt x="956" y="766"/>
                      </a:lnTo>
                      <a:lnTo>
                        <a:pt x="958" y="771"/>
                      </a:lnTo>
                      <a:lnTo>
                        <a:pt x="956" y="773"/>
                      </a:lnTo>
                      <a:lnTo>
                        <a:pt x="953" y="777"/>
                      </a:lnTo>
                      <a:lnTo>
                        <a:pt x="951" y="782"/>
                      </a:lnTo>
                      <a:lnTo>
                        <a:pt x="947" y="788"/>
                      </a:lnTo>
                      <a:lnTo>
                        <a:pt x="942" y="793"/>
                      </a:lnTo>
                      <a:lnTo>
                        <a:pt x="938" y="791"/>
                      </a:lnTo>
                      <a:lnTo>
                        <a:pt x="936" y="788"/>
                      </a:lnTo>
                      <a:lnTo>
                        <a:pt x="933" y="788"/>
                      </a:lnTo>
                      <a:lnTo>
                        <a:pt x="933" y="786"/>
                      </a:lnTo>
                      <a:lnTo>
                        <a:pt x="929" y="784"/>
                      </a:lnTo>
                      <a:lnTo>
                        <a:pt x="927" y="782"/>
                      </a:lnTo>
                      <a:lnTo>
                        <a:pt x="922" y="782"/>
                      </a:lnTo>
                      <a:lnTo>
                        <a:pt x="918" y="780"/>
                      </a:lnTo>
                      <a:lnTo>
                        <a:pt x="916" y="784"/>
                      </a:lnTo>
                      <a:lnTo>
                        <a:pt x="911" y="784"/>
                      </a:lnTo>
                      <a:lnTo>
                        <a:pt x="909" y="780"/>
                      </a:lnTo>
                      <a:lnTo>
                        <a:pt x="911" y="775"/>
                      </a:lnTo>
                      <a:lnTo>
                        <a:pt x="911" y="771"/>
                      </a:lnTo>
                      <a:lnTo>
                        <a:pt x="907" y="768"/>
                      </a:lnTo>
                      <a:lnTo>
                        <a:pt x="907" y="764"/>
                      </a:lnTo>
                      <a:lnTo>
                        <a:pt x="900" y="760"/>
                      </a:lnTo>
                      <a:lnTo>
                        <a:pt x="898" y="755"/>
                      </a:lnTo>
                      <a:lnTo>
                        <a:pt x="895" y="755"/>
                      </a:lnTo>
                      <a:lnTo>
                        <a:pt x="893" y="753"/>
                      </a:lnTo>
                      <a:lnTo>
                        <a:pt x="891" y="748"/>
                      </a:lnTo>
                      <a:lnTo>
                        <a:pt x="884" y="748"/>
                      </a:lnTo>
                      <a:lnTo>
                        <a:pt x="882" y="746"/>
                      </a:lnTo>
                      <a:lnTo>
                        <a:pt x="880" y="746"/>
                      </a:lnTo>
                      <a:lnTo>
                        <a:pt x="873" y="751"/>
                      </a:lnTo>
                      <a:lnTo>
                        <a:pt x="869" y="751"/>
                      </a:lnTo>
                      <a:lnTo>
                        <a:pt x="869" y="753"/>
                      </a:lnTo>
                      <a:lnTo>
                        <a:pt x="862" y="760"/>
                      </a:lnTo>
                      <a:lnTo>
                        <a:pt x="858" y="757"/>
                      </a:lnTo>
                      <a:lnTo>
                        <a:pt x="853" y="762"/>
                      </a:lnTo>
                      <a:lnTo>
                        <a:pt x="849" y="757"/>
                      </a:lnTo>
                      <a:lnTo>
                        <a:pt x="844" y="757"/>
                      </a:lnTo>
                      <a:lnTo>
                        <a:pt x="842" y="760"/>
                      </a:lnTo>
                      <a:lnTo>
                        <a:pt x="842" y="762"/>
                      </a:lnTo>
                      <a:lnTo>
                        <a:pt x="833" y="762"/>
                      </a:lnTo>
                      <a:lnTo>
                        <a:pt x="829" y="760"/>
                      </a:lnTo>
                      <a:lnTo>
                        <a:pt x="824" y="755"/>
                      </a:lnTo>
                      <a:lnTo>
                        <a:pt x="815" y="751"/>
                      </a:lnTo>
                      <a:lnTo>
                        <a:pt x="813" y="753"/>
                      </a:lnTo>
                      <a:lnTo>
                        <a:pt x="809" y="753"/>
                      </a:lnTo>
                      <a:lnTo>
                        <a:pt x="809" y="755"/>
                      </a:lnTo>
                      <a:lnTo>
                        <a:pt x="804" y="755"/>
                      </a:lnTo>
                      <a:lnTo>
                        <a:pt x="802" y="757"/>
                      </a:lnTo>
                      <a:lnTo>
                        <a:pt x="797" y="757"/>
                      </a:lnTo>
                      <a:lnTo>
                        <a:pt x="793" y="760"/>
                      </a:lnTo>
                      <a:lnTo>
                        <a:pt x="786" y="760"/>
                      </a:lnTo>
                      <a:lnTo>
                        <a:pt x="786" y="757"/>
                      </a:lnTo>
                      <a:lnTo>
                        <a:pt x="782" y="753"/>
                      </a:lnTo>
                      <a:lnTo>
                        <a:pt x="782" y="751"/>
                      </a:lnTo>
                      <a:lnTo>
                        <a:pt x="784" y="748"/>
                      </a:lnTo>
                      <a:lnTo>
                        <a:pt x="782" y="746"/>
                      </a:lnTo>
                      <a:lnTo>
                        <a:pt x="780" y="742"/>
                      </a:lnTo>
                      <a:lnTo>
                        <a:pt x="775" y="740"/>
                      </a:lnTo>
                      <a:lnTo>
                        <a:pt x="773" y="740"/>
                      </a:lnTo>
                      <a:lnTo>
                        <a:pt x="769" y="740"/>
                      </a:lnTo>
                      <a:lnTo>
                        <a:pt x="766" y="742"/>
                      </a:lnTo>
                      <a:lnTo>
                        <a:pt x="760" y="742"/>
                      </a:lnTo>
                      <a:lnTo>
                        <a:pt x="760" y="740"/>
                      </a:lnTo>
                      <a:lnTo>
                        <a:pt x="751" y="740"/>
                      </a:lnTo>
                      <a:lnTo>
                        <a:pt x="748" y="735"/>
                      </a:lnTo>
                      <a:lnTo>
                        <a:pt x="742" y="735"/>
                      </a:lnTo>
                      <a:lnTo>
                        <a:pt x="744" y="735"/>
                      </a:lnTo>
                      <a:lnTo>
                        <a:pt x="742" y="737"/>
                      </a:lnTo>
                      <a:lnTo>
                        <a:pt x="742" y="740"/>
                      </a:lnTo>
                      <a:lnTo>
                        <a:pt x="742" y="742"/>
                      </a:lnTo>
                      <a:lnTo>
                        <a:pt x="742" y="744"/>
                      </a:lnTo>
                      <a:lnTo>
                        <a:pt x="731" y="744"/>
                      </a:lnTo>
                      <a:lnTo>
                        <a:pt x="731" y="746"/>
                      </a:lnTo>
                      <a:lnTo>
                        <a:pt x="724" y="748"/>
                      </a:lnTo>
                      <a:lnTo>
                        <a:pt x="724" y="751"/>
                      </a:lnTo>
                      <a:lnTo>
                        <a:pt x="722" y="753"/>
                      </a:lnTo>
                      <a:lnTo>
                        <a:pt x="722" y="751"/>
                      </a:lnTo>
                      <a:lnTo>
                        <a:pt x="711" y="753"/>
                      </a:lnTo>
                      <a:lnTo>
                        <a:pt x="708" y="748"/>
                      </a:lnTo>
                      <a:lnTo>
                        <a:pt x="706" y="748"/>
                      </a:lnTo>
                      <a:lnTo>
                        <a:pt x="702" y="753"/>
                      </a:lnTo>
                      <a:lnTo>
                        <a:pt x="697" y="753"/>
                      </a:lnTo>
                      <a:lnTo>
                        <a:pt x="697" y="755"/>
                      </a:lnTo>
                      <a:lnTo>
                        <a:pt x="699" y="757"/>
                      </a:lnTo>
                      <a:lnTo>
                        <a:pt x="697" y="757"/>
                      </a:lnTo>
                      <a:lnTo>
                        <a:pt x="699" y="762"/>
                      </a:lnTo>
                      <a:lnTo>
                        <a:pt x="702" y="764"/>
                      </a:lnTo>
                      <a:lnTo>
                        <a:pt x="699" y="768"/>
                      </a:lnTo>
                      <a:lnTo>
                        <a:pt x="695" y="766"/>
                      </a:lnTo>
                      <a:lnTo>
                        <a:pt x="693" y="768"/>
                      </a:lnTo>
                      <a:lnTo>
                        <a:pt x="688" y="766"/>
                      </a:lnTo>
                      <a:lnTo>
                        <a:pt x="679" y="768"/>
                      </a:lnTo>
                      <a:lnTo>
                        <a:pt x="677" y="771"/>
                      </a:lnTo>
                      <a:lnTo>
                        <a:pt x="675" y="768"/>
                      </a:lnTo>
                      <a:lnTo>
                        <a:pt x="675" y="766"/>
                      </a:lnTo>
                      <a:lnTo>
                        <a:pt x="673" y="771"/>
                      </a:lnTo>
                      <a:lnTo>
                        <a:pt x="671" y="771"/>
                      </a:lnTo>
                      <a:lnTo>
                        <a:pt x="666" y="768"/>
                      </a:lnTo>
                      <a:lnTo>
                        <a:pt x="659" y="768"/>
                      </a:lnTo>
                      <a:lnTo>
                        <a:pt x="655" y="768"/>
                      </a:lnTo>
                      <a:lnTo>
                        <a:pt x="653" y="768"/>
                      </a:lnTo>
                      <a:lnTo>
                        <a:pt x="650" y="768"/>
                      </a:lnTo>
                      <a:lnTo>
                        <a:pt x="648" y="766"/>
                      </a:lnTo>
                      <a:lnTo>
                        <a:pt x="648" y="764"/>
                      </a:lnTo>
                      <a:lnTo>
                        <a:pt x="639" y="762"/>
                      </a:lnTo>
                      <a:lnTo>
                        <a:pt x="635" y="766"/>
                      </a:lnTo>
                      <a:lnTo>
                        <a:pt x="633" y="766"/>
                      </a:lnTo>
                      <a:lnTo>
                        <a:pt x="628" y="766"/>
                      </a:lnTo>
                      <a:lnTo>
                        <a:pt x="628" y="764"/>
                      </a:lnTo>
                      <a:lnTo>
                        <a:pt x="626" y="755"/>
                      </a:lnTo>
                      <a:lnTo>
                        <a:pt x="628" y="751"/>
                      </a:lnTo>
                      <a:lnTo>
                        <a:pt x="622" y="748"/>
                      </a:lnTo>
                      <a:lnTo>
                        <a:pt x="619" y="751"/>
                      </a:lnTo>
                      <a:lnTo>
                        <a:pt x="622" y="753"/>
                      </a:lnTo>
                      <a:lnTo>
                        <a:pt x="619" y="755"/>
                      </a:lnTo>
                      <a:lnTo>
                        <a:pt x="617" y="755"/>
                      </a:lnTo>
                      <a:lnTo>
                        <a:pt x="615" y="753"/>
                      </a:lnTo>
                      <a:lnTo>
                        <a:pt x="610" y="755"/>
                      </a:lnTo>
                      <a:lnTo>
                        <a:pt x="606" y="753"/>
                      </a:lnTo>
                      <a:lnTo>
                        <a:pt x="604" y="755"/>
                      </a:lnTo>
                      <a:lnTo>
                        <a:pt x="606" y="755"/>
                      </a:lnTo>
                      <a:lnTo>
                        <a:pt x="597" y="760"/>
                      </a:lnTo>
                      <a:lnTo>
                        <a:pt x="593" y="757"/>
                      </a:lnTo>
                      <a:lnTo>
                        <a:pt x="593" y="760"/>
                      </a:lnTo>
                      <a:lnTo>
                        <a:pt x="590" y="762"/>
                      </a:lnTo>
                      <a:lnTo>
                        <a:pt x="593" y="764"/>
                      </a:lnTo>
                      <a:lnTo>
                        <a:pt x="590" y="766"/>
                      </a:lnTo>
                      <a:lnTo>
                        <a:pt x="577" y="775"/>
                      </a:lnTo>
                      <a:lnTo>
                        <a:pt x="564" y="780"/>
                      </a:lnTo>
                      <a:lnTo>
                        <a:pt x="559" y="780"/>
                      </a:lnTo>
                      <a:lnTo>
                        <a:pt x="559" y="782"/>
                      </a:lnTo>
                      <a:lnTo>
                        <a:pt x="550" y="784"/>
                      </a:lnTo>
                      <a:lnTo>
                        <a:pt x="550" y="782"/>
                      </a:lnTo>
                      <a:lnTo>
                        <a:pt x="539" y="780"/>
                      </a:lnTo>
                      <a:lnTo>
                        <a:pt x="537" y="782"/>
                      </a:lnTo>
                      <a:lnTo>
                        <a:pt x="530" y="782"/>
                      </a:lnTo>
                      <a:lnTo>
                        <a:pt x="530" y="786"/>
                      </a:lnTo>
                      <a:lnTo>
                        <a:pt x="526" y="786"/>
                      </a:lnTo>
                      <a:lnTo>
                        <a:pt x="526" y="784"/>
                      </a:lnTo>
                      <a:lnTo>
                        <a:pt x="523" y="784"/>
                      </a:lnTo>
                      <a:lnTo>
                        <a:pt x="523" y="782"/>
                      </a:lnTo>
                      <a:lnTo>
                        <a:pt x="519" y="784"/>
                      </a:lnTo>
                      <a:lnTo>
                        <a:pt x="519" y="782"/>
                      </a:lnTo>
                      <a:lnTo>
                        <a:pt x="517" y="782"/>
                      </a:lnTo>
                      <a:lnTo>
                        <a:pt x="515" y="782"/>
                      </a:lnTo>
                      <a:lnTo>
                        <a:pt x="510" y="782"/>
                      </a:lnTo>
                      <a:lnTo>
                        <a:pt x="510" y="786"/>
                      </a:lnTo>
                      <a:lnTo>
                        <a:pt x="508" y="786"/>
                      </a:lnTo>
                      <a:lnTo>
                        <a:pt x="503" y="784"/>
                      </a:lnTo>
                      <a:lnTo>
                        <a:pt x="495" y="784"/>
                      </a:lnTo>
                      <a:lnTo>
                        <a:pt x="492" y="773"/>
                      </a:lnTo>
                      <a:lnTo>
                        <a:pt x="488" y="771"/>
                      </a:lnTo>
                      <a:lnTo>
                        <a:pt x="488" y="768"/>
                      </a:lnTo>
                      <a:lnTo>
                        <a:pt x="483" y="762"/>
                      </a:lnTo>
                      <a:lnTo>
                        <a:pt x="490" y="757"/>
                      </a:lnTo>
                      <a:lnTo>
                        <a:pt x="497" y="760"/>
                      </a:lnTo>
                      <a:lnTo>
                        <a:pt x="506" y="762"/>
                      </a:lnTo>
                      <a:lnTo>
                        <a:pt x="508" y="762"/>
                      </a:lnTo>
                      <a:lnTo>
                        <a:pt x="510" y="760"/>
                      </a:lnTo>
                      <a:lnTo>
                        <a:pt x="508" y="757"/>
                      </a:lnTo>
                      <a:lnTo>
                        <a:pt x="506" y="757"/>
                      </a:lnTo>
                      <a:lnTo>
                        <a:pt x="506" y="748"/>
                      </a:lnTo>
                      <a:lnTo>
                        <a:pt x="501" y="737"/>
                      </a:lnTo>
                      <a:lnTo>
                        <a:pt x="501" y="735"/>
                      </a:lnTo>
                      <a:lnTo>
                        <a:pt x="499" y="735"/>
                      </a:lnTo>
                      <a:lnTo>
                        <a:pt x="495" y="731"/>
                      </a:lnTo>
                      <a:lnTo>
                        <a:pt x="492" y="728"/>
                      </a:lnTo>
                      <a:lnTo>
                        <a:pt x="481" y="731"/>
                      </a:lnTo>
                      <a:lnTo>
                        <a:pt x="466" y="728"/>
                      </a:lnTo>
                      <a:lnTo>
                        <a:pt x="463" y="728"/>
                      </a:lnTo>
                      <a:lnTo>
                        <a:pt x="466" y="733"/>
                      </a:lnTo>
                      <a:lnTo>
                        <a:pt x="466" y="735"/>
                      </a:lnTo>
                      <a:lnTo>
                        <a:pt x="463" y="733"/>
                      </a:lnTo>
                      <a:lnTo>
                        <a:pt x="461" y="735"/>
                      </a:lnTo>
                      <a:lnTo>
                        <a:pt x="457" y="735"/>
                      </a:lnTo>
                      <a:lnTo>
                        <a:pt x="457" y="737"/>
                      </a:lnTo>
                      <a:lnTo>
                        <a:pt x="454" y="740"/>
                      </a:lnTo>
                      <a:lnTo>
                        <a:pt x="450" y="737"/>
                      </a:lnTo>
                      <a:lnTo>
                        <a:pt x="452" y="735"/>
                      </a:lnTo>
                      <a:lnTo>
                        <a:pt x="448" y="733"/>
                      </a:lnTo>
                      <a:lnTo>
                        <a:pt x="448" y="735"/>
                      </a:lnTo>
                      <a:lnTo>
                        <a:pt x="441" y="735"/>
                      </a:lnTo>
                      <a:lnTo>
                        <a:pt x="434" y="735"/>
                      </a:lnTo>
                      <a:lnTo>
                        <a:pt x="432" y="737"/>
                      </a:lnTo>
                      <a:lnTo>
                        <a:pt x="423" y="740"/>
                      </a:lnTo>
                      <a:lnTo>
                        <a:pt x="410" y="753"/>
                      </a:lnTo>
                      <a:lnTo>
                        <a:pt x="403" y="751"/>
                      </a:lnTo>
                      <a:lnTo>
                        <a:pt x="401" y="753"/>
                      </a:lnTo>
                      <a:lnTo>
                        <a:pt x="394" y="753"/>
                      </a:lnTo>
                      <a:lnTo>
                        <a:pt x="392" y="757"/>
                      </a:lnTo>
                      <a:lnTo>
                        <a:pt x="394" y="760"/>
                      </a:lnTo>
                      <a:lnTo>
                        <a:pt x="390" y="764"/>
                      </a:lnTo>
                      <a:lnTo>
                        <a:pt x="394" y="768"/>
                      </a:lnTo>
                      <a:lnTo>
                        <a:pt x="394" y="771"/>
                      </a:lnTo>
                      <a:lnTo>
                        <a:pt x="388" y="775"/>
                      </a:lnTo>
                      <a:lnTo>
                        <a:pt x="385" y="780"/>
                      </a:lnTo>
                      <a:lnTo>
                        <a:pt x="370" y="791"/>
                      </a:lnTo>
                      <a:lnTo>
                        <a:pt x="376" y="797"/>
                      </a:lnTo>
                      <a:lnTo>
                        <a:pt x="376" y="802"/>
                      </a:lnTo>
                      <a:lnTo>
                        <a:pt x="374" y="802"/>
                      </a:lnTo>
                      <a:lnTo>
                        <a:pt x="370" y="811"/>
                      </a:lnTo>
                      <a:lnTo>
                        <a:pt x="361" y="808"/>
                      </a:lnTo>
                      <a:lnTo>
                        <a:pt x="356" y="811"/>
                      </a:lnTo>
                      <a:lnTo>
                        <a:pt x="352" y="811"/>
                      </a:lnTo>
                      <a:lnTo>
                        <a:pt x="350" y="815"/>
                      </a:lnTo>
                      <a:lnTo>
                        <a:pt x="348" y="817"/>
                      </a:lnTo>
                      <a:lnTo>
                        <a:pt x="345" y="822"/>
                      </a:lnTo>
                      <a:lnTo>
                        <a:pt x="341" y="822"/>
                      </a:lnTo>
                      <a:lnTo>
                        <a:pt x="341" y="824"/>
                      </a:lnTo>
                      <a:lnTo>
                        <a:pt x="334" y="826"/>
                      </a:lnTo>
                      <a:lnTo>
                        <a:pt x="321" y="826"/>
                      </a:lnTo>
                      <a:lnTo>
                        <a:pt x="319" y="824"/>
                      </a:lnTo>
                      <a:lnTo>
                        <a:pt x="305" y="826"/>
                      </a:lnTo>
                      <a:lnTo>
                        <a:pt x="305" y="822"/>
                      </a:lnTo>
                      <a:lnTo>
                        <a:pt x="301" y="819"/>
                      </a:lnTo>
                      <a:lnTo>
                        <a:pt x="301" y="817"/>
                      </a:lnTo>
                      <a:lnTo>
                        <a:pt x="299" y="815"/>
                      </a:lnTo>
                      <a:lnTo>
                        <a:pt x="299" y="813"/>
                      </a:lnTo>
                      <a:lnTo>
                        <a:pt x="305" y="813"/>
                      </a:lnTo>
                      <a:lnTo>
                        <a:pt x="305" y="811"/>
                      </a:lnTo>
                      <a:lnTo>
                        <a:pt x="305" y="806"/>
                      </a:lnTo>
                      <a:lnTo>
                        <a:pt x="303" y="804"/>
                      </a:lnTo>
                      <a:lnTo>
                        <a:pt x="303" y="800"/>
                      </a:lnTo>
                      <a:lnTo>
                        <a:pt x="303" y="797"/>
                      </a:lnTo>
                      <a:lnTo>
                        <a:pt x="301" y="795"/>
                      </a:lnTo>
                      <a:lnTo>
                        <a:pt x="296" y="784"/>
                      </a:lnTo>
                      <a:lnTo>
                        <a:pt x="290" y="786"/>
                      </a:lnTo>
                      <a:lnTo>
                        <a:pt x="285" y="784"/>
                      </a:lnTo>
                      <a:lnTo>
                        <a:pt x="278" y="784"/>
                      </a:lnTo>
                      <a:lnTo>
                        <a:pt x="276" y="782"/>
                      </a:lnTo>
                      <a:lnTo>
                        <a:pt x="270" y="782"/>
                      </a:lnTo>
                      <a:lnTo>
                        <a:pt x="265" y="780"/>
                      </a:lnTo>
                      <a:lnTo>
                        <a:pt x="258" y="784"/>
                      </a:lnTo>
                      <a:lnTo>
                        <a:pt x="254" y="782"/>
                      </a:lnTo>
                      <a:lnTo>
                        <a:pt x="247" y="782"/>
                      </a:lnTo>
                      <a:lnTo>
                        <a:pt x="243" y="782"/>
                      </a:lnTo>
                      <a:lnTo>
                        <a:pt x="234" y="784"/>
                      </a:lnTo>
                      <a:lnTo>
                        <a:pt x="227" y="784"/>
                      </a:lnTo>
                      <a:lnTo>
                        <a:pt x="225" y="782"/>
                      </a:lnTo>
                      <a:lnTo>
                        <a:pt x="221" y="782"/>
                      </a:lnTo>
                      <a:lnTo>
                        <a:pt x="221" y="784"/>
                      </a:lnTo>
                      <a:lnTo>
                        <a:pt x="218" y="784"/>
                      </a:lnTo>
                      <a:lnTo>
                        <a:pt x="216" y="784"/>
                      </a:lnTo>
                      <a:lnTo>
                        <a:pt x="214" y="782"/>
                      </a:lnTo>
                      <a:lnTo>
                        <a:pt x="205" y="782"/>
                      </a:lnTo>
                      <a:lnTo>
                        <a:pt x="198" y="782"/>
                      </a:lnTo>
                      <a:lnTo>
                        <a:pt x="196" y="784"/>
                      </a:lnTo>
                      <a:lnTo>
                        <a:pt x="189" y="780"/>
                      </a:lnTo>
                      <a:lnTo>
                        <a:pt x="189" y="782"/>
                      </a:lnTo>
                      <a:lnTo>
                        <a:pt x="183" y="782"/>
                      </a:lnTo>
                      <a:lnTo>
                        <a:pt x="180" y="782"/>
                      </a:lnTo>
                      <a:lnTo>
                        <a:pt x="180" y="777"/>
                      </a:lnTo>
                      <a:lnTo>
                        <a:pt x="176" y="780"/>
                      </a:lnTo>
                      <a:lnTo>
                        <a:pt x="172" y="777"/>
                      </a:lnTo>
                      <a:lnTo>
                        <a:pt x="169" y="780"/>
                      </a:lnTo>
                      <a:lnTo>
                        <a:pt x="154" y="773"/>
                      </a:lnTo>
                      <a:lnTo>
                        <a:pt x="147" y="757"/>
                      </a:lnTo>
                      <a:lnTo>
                        <a:pt x="140" y="755"/>
                      </a:lnTo>
                      <a:lnTo>
                        <a:pt x="138" y="753"/>
                      </a:lnTo>
                      <a:lnTo>
                        <a:pt x="127" y="751"/>
                      </a:lnTo>
                      <a:lnTo>
                        <a:pt x="125" y="748"/>
                      </a:lnTo>
                      <a:lnTo>
                        <a:pt x="118" y="746"/>
                      </a:lnTo>
                      <a:lnTo>
                        <a:pt x="114" y="751"/>
                      </a:lnTo>
                      <a:lnTo>
                        <a:pt x="109" y="751"/>
                      </a:lnTo>
                      <a:lnTo>
                        <a:pt x="96" y="748"/>
                      </a:lnTo>
                      <a:lnTo>
                        <a:pt x="89" y="744"/>
                      </a:lnTo>
                      <a:lnTo>
                        <a:pt x="80" y="744"/>
                      </a:lnTo>
                      <a:lnTo>
                        <a:pt x="78" y="740"/>
                      </a:lnTo>
                      <a:lnTo>
                        <a:pt x="76" y="740"/>
                      </a:lnTo>
                      <a:lnTo>
                        <a:pt x="76" y="737"/>
                      </a:lnTo>
                      <a:lnTo>
                        <a:pt x="74" y="735"/>
                      </a:lnTo>
                      <a:lnTo>
                        <a:pt x="71" y="735"/>
                      </a:lnTo>
                      <a:lnTo>
                        <a:pt x="69" y="733"/>
                      </a:lnTo>
                      <a:lnTo>
                        <a:pt x="69" y="728"/>
                      </a:lnTo>
                      <a:lnTo>
                        <a:pt x="67" y="726"/>
                      </a:lnTo>
                      <a:lnTo>
                        <a:pt x="67" y="722"/>
                      </a:lnTo>
                      <a:lnTo>
                        <a:pt x="71" y="708"/>
                      </a:lnTo>
                      <a:lnTo>
                        <a:pt x="69" y="706"/>
                      </a:lnTo>
                      <a:lnTo>
                        <a:pt x="69" y="704"/>
                      </a:lnTo>
                      <a:lnTo>
                        <a:pt x="65" y="702"/>
                      </a:lnTo>
                      <a:lnTo>
                        <a:pt x="67" y="702"/>
                      </a:lnTo>
                      <a:lnTo>
                        <a:pt x="60" y="700"/>
                      </a:lnTo>
                      <a:lnTo>
                        <a:pt x="58" y="695"/>
                      </a:lnTo>
                      <a:lnTo>
                        <a:pt x="60" y="693"/>
                      </a:lnTo>
                      <a:lnTo>
                        <a:pt x="60" y="695"/>
                      </a:lnTo>
                      <a:lnTo>
                        <a:pt x="60" y="691"/>
                      </a:lnTo>
                      <a:lnTo>
                        <a:pt x="58" y="691"/>
                      </a:lnTo>
                      <a:lnTo>
                        <a:pt x="51" y="693"/>
                      </a:lnTo>
                      <a:lnTo>
                        <a:pt x="47" y="697"/>
                      </a:lnTo>
                      <a:lnTo>
                        <a:pt x="38" y="700"/>
                      </a:lnTo>
                      <a:lnTo>
                        <a:pt x="38" y="704"/>
                      </a:lnTo>
                      <a:lnTo>
                        <a:pt x="25" y="706"/>
                      </a:lnTo>
                      <a:lnTo>
                        <a:pt x="16" y="702"/>
                      </a:lnTo>
                      <a:lnTo>
                        <a:pt x="16" y="700"/>
                      </a:lnTo>
                      <a:lnTo>
                        <a:pt x="18" y="697"/>
                      </a:lnTo>
                      <a:lnTo>
                        <a:pt x="11" y="695"/>
                      </a:lnTo>
                      <a:lnTo>
                        <a:pt x="9" y="693"/>
                      </a:lnTo>
                      <a:lnTo>
                        <a:pt x="16" y="688"/>
                      </a:lnTo>
                      <a:lnTo>
                        <a:pt x="16" y="686"/>
                      </a:lnTo>
                      <a:lnTo>
                        <a:pt x="18" y="686"/>
                      </a:lnTo>
                      <a:lnTo>
                        <a:pt x="20" y="684"/>
                      </a:lnTo>
                      <a:lnTo>
                        <a:pt x="22" y="682"/>
                      </a:lnTo>
                      <a:lnTo>
                        <a:pt x="20" y="680"/>
                      </a:lnTo>
                      <a:lnTo>
                        <a:pt x="18" y="680"/>
                      </a:lnTo>
                      <a:lnTo>
                        <a:pt x="13" y="682"/>
                      </a:lnTo>
                      <a:lnTo>
                        <a:pt x="13" y="675"/>
                      </a:lnTo>
                      <a:lnTo>
                        <a:pt x="16" y="673"/>
                      </a:lnTo>
                      <a:lnTo>
                        <a:pt x="13" y="671"/>
                      </a:lnTo>
                      <a:lnTo>
                        <a:pt x="13" y="664"/>
                      </a:lnTo>
                      <a:lnTo>
                        <a:pt x="7" y="664"/>
                      </a:lnTo>
                      <a:lnTo>
                        <a:pt x="7" y="662"/>
                      </a:lnTo>
                      <a:lnTo>
                        <a:pt x="9" y="660"/>
                      </a:lnTo>
                      <a:lnTo>
                        <a:pt x="4" y="655"/>
                      </a:lnTo>
                      <a:lnTo>
                        <a:pt x="4" y="651"/>
                      </a:lnTo>
                      <a:lnTo>
                        <a:pt x="7" y="646"/>
                      </a:lnTo>
                      <a:lnTo>
                        <a:pt x="7" y="644"/>
                      </a:lnTo>
                      <a:lnTo>
                        <a:pt x="11" y="642"/>
                      </a:lnTo>
                      <a:lnTo>
                        <a:pt x="11" y="644"/>
                      </a:lnTo>
                      <a:lnTo>
                        <a:pt x="13" y="644"/>
                      </a:lnTo>
                      <a:lnTo>
                        <a:pt x="16" y="648"/>
                      </a:lnTo>
                      <a:lnTo>
                        <a:pt x="22" y="648"/>
                      </a:lnTo>
                      <a:lnTo>
                        <a:pt x="22" y="646"/>
                      </a:lnTo>
                      <a:lnTo>
                        <a:pt x="25" y="646"/>
                      </a:lnTo>
                      <a:lnTo>
                        <a:pt x="25" y="642"/>
                      </a:lnTo>
                      <a:lnTo>
                        <a:pt x="29" y="644"/>
                      </a:lnTo>
                      <a:lnTo>
                        <a:pt x="27" y="642"/>
                      </a:lnTo>
                      <a:lnTo>
                        <a:pt x="31" y="642"/>
                      </a:lnTo>
                      <a:lnTo>
                        <a:pt x="31" y="640"/>
                      </a:lnTo>
                      <a:lnTo>
                        <a:pt x="31" y="637"/>
                      </a:lnTo>
                      <a:lnTo>
                        <a:pt x="38" y="640"/>
                      </a:lnTo>
                      <a:lnTo>
                        <a:pt x="33" y="637"/>
                      </a:lnTo>
                      <a:lnTo>
                        <a:pt x="31" y="633"/>
                      </a:lnTo>
                      <a:lnTo>
                        <a:pt x="27" y="633"/>
                      </a:lnTo>
                      <a:lnTo>
                        <a:pt x="25" y="633"/>
                      </a:lnTo>
                      <a:lnTo>
                        <a:pt x="25" y="629"/>
                      </a:lnTo>
                      <a:lnTo>
                        <a:pt x="22" y="626"/>
                      </a:lnTo>
                      <a:lnTo>
                        <a:pt x="22" y="629"/>
                      </a:lnTo>
                      <a:lnTo>
                        <a:pt x="22" y="631"/>
                      </a:lnTo>
                      <a:lnTo>
                        <a:pt x="18" y="633"/>
                      </a:lnTo>
                      <a:lnTo>
                        <a:pt x="18" y="631"/>
                      </a:lnTo>
                      <a:lnTo>
                        <a:pt x="16" y="631"/>
                      </a:lnTo>
                      <a:lnTo>
                        <a:pt x="13" y="635"/>
                      </a:lnTo>
                      <a:lnTo>
                        <a:pt x="11" y="633"/>
                      </a:lnTo>
                      <a:lnTo>
                        <a:pt x="11" y="629"/>
                      </a:lnTo>
                      <a:lnTo>
                        <a:pt x="7" y="629"/>
                      </a:lnTo>
                      <a:lnTo>
                        <a:pt x="7" y="626"/>
                      </a:lnTo>
                      <a:lnTo>
                        <a:pt x="9" y="626"/>
                      </a:lnTo>
                      <a:lnTo>
                        <a:pt x="7" y="622"/>
                      </a:lnTo>
                      <a:lnTo>
                        <a:pt x="4" y="622"/>
                      </a:lnTo>
                      <a:lnTo>
                        <a:pt x="0" y="624"/>
                      </a:lnTo>
                      <a:lnTo>
                        <a:pt x="2" y="617"/>
                      </a:lnTo>
                      <a:lnTo>
                        <a:pt x="7" y="617"/>
                      </a:lnTo>
                      <a:lnTo>
                        <a:pt x="11" y="617"/>
                      </a:lnTo>
                      <a:lnTo>
                        <a:pt x="13" y="617"/>
                      </a:lnTo>
                      <a:lnTo>
                        <a:pt x="16" y="622"/>
                      </a:lnTo>
                      <a:lnTo>
                        <a:pt x="18" y="622"/>
                      </a:lnTo>
                      <a:lnTo>
                        <a:pt x="18" y="620"/>
                      </a:lnTo>
                      <a:lnTo>
                        <a:pt x="22" y="615"/>
                      </a:lnTo>
                      <a:lnTo>
                        <a:pt x="27" y="615"/>
                      </a:lnTo>
                      <a:lnTo>
                        <a:pt x="29" y="609"/>
                      </a:lnTo>
                      <a:lnTo>
                        <a:pt x="31" y="606"/>
                      </a:lnTo>
                      <a:lnTo>
                        <a:pt x="31" y="604"/>
                      </a:lnTo>
                      <a:lnTo>
                        <a:pt x="33" y="604"/>
                      </a:lnTo>
                      <a:lnTo>
                        <a:pt x="40" y="604"/>
                      </a:lnTo>
                      <a:lnTo>
                        <a:pt x="42" y="604"/>
                      </a:lnTo>
                      <a:lnTo>
                        <a:pt x="49" y="604"/>
                      </a:lnTo>
                      <a:lnTo>
                        <a:pt x="53" y="591"/>
                      </a:lnTo>
                      <a:lnTo>
                        <a:pt x="58" y="584"/>
                      </a:lnTo>
                      <a:lnTo>
                        <a:pt x="58" y="580"/>
                      </a:lnTo>
                      <a:lnTo>
                        <a:pt x="62" y="580"/>
                      </a:lnTo>
                      <a:lnTo>
                        <a:pt x="65" y="573"/>
                      </a:lnTo>
                      <a:lnTo>
                        <a:pt x="62" y="564"/>
                      </a:lnTo>
                      <a:lnTo>
                        <a:pt x="60" y="564"/>
                      </a:lnTo>
                      <a:lnTo>
                        <a:pt x="56" y="564"/>
                      </a:lnTo>
                      <a:lnTo>
                        <a:pt x="53" y="566"/>
                      </a:lnTo>
                      <a:lnTo>
                        <a:pt x="47" y="562"/>
                      </a:lnTo>
                      <a:lnTo>
                        <a:pt x="45" y="557"/>
                      </a:lnTo>
                      <a:lnTo>
                        <a:pt x="49" y="555"/>
                      </a:lnTo>
                      <a:lnTo>
                        <a:pt x="47" y="553"/>
                      </a:lnTo>
                      <a:lnTo>
                        <a:pt x="45" y="549"/>
                      </a:lnTo>
                      <a:lnTo>
                        <a:pt x="42" y="546"/>
                      </a:lnTo>
                      <a:lnTo>
                        <a:pt x="42" y="544"/>
                      </a:lnTo>
                      <a:lnTo>
                        <a:pt x="47" y="542"/>
                      </a:lnTo>
                      <a:lnTo>
                        <a:pt x="47" y="540"/>
                      </a:lnTo>
                      <a:lnTo>
                        <a:pt x="51" y="537"/>
                      </a:lnTo>
                      <a:lnTo>
                        <a:pt x="58" y="537"/>
                      </a:lnTo>
                      <a:lnTo>
                        <a:pt x="62" y="540"/>
                      </a:lnTo>
                      <a:lnTo>
                        <a:pt x="69" y="540"/>
                      </a:lnTo>
                      <a:lnTo>
                        <a:pt x="74" y="537"/>
                      </a:lnTo>
                      <a:lnTo>
                        <a:pt x="74" y="533"/>
                      </a:lnTo>
                      <a:lnTo>
                        <a:pt x="82" y="531"/>
                      </a:lnTo>
                      <a:lnTo>
                        <a:pt x="91" y="524"/>
                      </a:lnTo>
                      <a:lnTo>
                        <a:pt x="98" y="524"/>
                      </a:lnTo>
                      <a:lnTo>
                        <a:pt x="102" y="522"/>
                      </a:lnTo>
                      <a:lnTo>
                        <a:pt x="102" y="520"/>
                      </a:lnTo>
                      <a:lnTo>
                        <a:pt x="98" y="522"/>
                      </a:lnTo>
                      <a:lnTo>
                        <a:pt x="96" y="520"/>
                      </a:lnTo>
                      <a:lnTo>
                        <a:pt x="98" y="517"/>
                      </a:lnTo>
                      <a:lnTo>
                        <a:pt x="96" y="513"/>
                      </a:lnTo>
                      <a:lnTo>
                        <a:pt x="91" y="513"/>
                      </a:lnTo>
                      <a:lnTo>
                        <a:pt x="87" y="515"/>
                      </a:lnTo>
                      <a:lnTo>
                        <a:pt x="85" y="513"/>
                      </a:lnTo>
                      <a:lnTo>
                        <a:pt x="80" y="513"/>
                      </a:lnTo>
                      <a:lnTo>
                        <a:pt x="78" y="509"/>
                      </a:lnTo>
                      <a:lnTo>
                        <a:pt x="74" y="513"/>
                      </a:lnTo>
                      <a:lnTo>
                        <a:pt x="71" y="506"/>
                      </a:lnTo>
                      <a:lnTo>
                        <a:pt x="69" y="506"/>
                      </a:lnTo>
                      <a:lnTo>
                        <a:pt x="74" y="504"/>
                      </a:lnTo>
                      <a:lnTo>
                        <a:pt x="74" y="500"/>
                      </a:lnTo>
                      <a:lnTo>
                        <a:pt x="76" y="500"/>
                      </a:lnTo>
                      <a:lnTo>
                        <a:pt x="78" y="500"/>
                      </a:lnTo>
                      <a:lnTo>
                        <a:pt x="78" y="493"/>
                      </a:lnTo>
                      <a:lnTo>
                        <a:pt x="80" y="491"/>
                      </a:lnTo>
                      <a:lnTo>
                        <a:pt x="82" y="486"/>
                      </a:lnTo>
                      <a:lnTo>
                        <a:pt x="89" y="486"/>
                      </a:lnTo>
                      <a:lnTo>
                        <a:pt x="91" y="484"/>
                      </a:lnTo>
                      <a:lnTo>
                        <a:pt x="94" y="484"/>
                      </a:lnTo>
                      <a:lnTo>
                        <a:pt x="96" y="480"/>
                      </a:lnTo>
                      <a:lnTo>
                        <a:pt x="100" y="482"/>
                      </a:lnTo>
                      <a:lnTo>
                        <a:pt x="102" y="477"/>
                      </a:lnTo>
                      <a:lnTo>
                        <a:pt x="105" y="477"/>
                      </a:lnTo>
                      <a:lnTo>
                        <a:pt x="107" y="475"/>
                      </a:lnTo>
                      <a:lnTo>
                        <a:pt x="109" y="475"/>
                      </a:lnTo>
                      <a:lnTo>
                        <a:pt x="116" y="473"/>
                      </a:lnTo>
                      <a:lnTo>
                        <a:pt x="125" y="464"/>
                      </a:lnTo>
                      <a:lnTo>
                        <a:pt x="129" y="462"/>
                      </a:lnTo>
                      <a:lnTo>
                        <a:pt x="127" y="458"/>
                      </a:lnTo>
                      <a:lnTo>
                        <a:pt x="125" y="455"/>
                      </a:lnTo>
                      <a:lnTo>
                        <a:pt x="127" y="453"/>
                      </a:lnTo>
                      <a:lnTo>
                        <a:pt x="127" y="451"/>
                      </a:lnTo>
                      <a:lnTo>
                        <a:pt x="129" y="449"/>
                      </a:lnTo>
                      <a:lnTo>
                        <a:pt x="129" y="444"/>
                      </a:lnTo>
                      <a:lnTo>
                        <a:pt x="129" y="442"/>
                      </a:lnTo>
                      <a:lnTo>
                        <a:pt x="129" y="440"/>
                      </a:lnTo>
                      <a:lnTo>
                        <a:pt x="125" y="438"/>
                      </a:lnTo>
                      <a:lnTo>
                        <a:pt x="127" y="431"/>
                      </a:lnTo>
                      <a:lnTo>
                        <a:pt x="125" y="429"/>
                      </a:lnTo>
                      <a:lnTo>
                        <a:pt x="127" y="420"/>
                      </a:lnTo>
                      <a:lnTo>
                        <a:pt x="134" y="413"/>
                      </a:lnTo>
                      <a:lnTo>
                        <a:pt x="134" y="409"/>
                      </a:lnTo>
                      <a:lnTo>
                        <a:pt x="136" y="409"/>
                      </a:lnTo>
                      <a:lnTo>
                        <a:pt x="138" y="406"/>
                      </a:lnTo>
                      <a:lnTo>
                        <a:pt x="136" y="404"/>
                      </a:lnTo>
                      <a:lnTo>
                        <a:pt x="136" y="400"/>
                      </a:lnTo>
                      <a:lnTo>
                        <a:pt x="134" y="398"/>
                      </a:lnTo>
                      <a:lnTo>
                        <a:pt x="134" y="395"/>
                      </a:lnTo>
                      <a:lnTo>
                        <a:pt x="129" y="393"/>
                      </a:lnTo>
                      <a:lnTo>
                        <a:pt x="129" y="391"/>
                      </a:lnTo>
                      <a:lnTo>
                        <a:pt x="127" y="389"/>
                      </a:lnTo>
                      <a:lnTo>
                        <a:pt x="125" y="384"/>
                      </a:lnTo>
                      <a:lnTo>
                        <a:pt x="120" y="380"/>
                      </a:lnTo>
                      <a:lnTo>
                        <a:pt x="123" y="378"/>
                      </a:lnTo>
                      <a:lnTo>
                        <a:pt x="125" y="378"/>
                      </a:lnTo>
                      <a:lnTo>
                        <a:pt x="123" y="373"/>
                      </a:lnTo>
                      <a:lnTo>
                        <a:pt x="120" y="371"/>
                      </a:lnTo>
                      <a:lnTo>
                        <a:pt x="118" y="371"/>
                      </a:lnTo>
                      <a:lnTo>
                        <a:pt x="111" y="371"/>
                      </a:lnTo>
                      <a:lnTo>
                        <a:pt x="107" y="371"/>
                      </a:lnTo>
                      <a:lnTo>
                        <a:pt x="102" y="369"/>
                      </a:lnTo>
                      <a:lnTo>
                        <a:pt x="105" y="369"/>
                      </a:lnTo>
                      <a:lnTo>
                        <a:pt x="107" y="364"/>
                      </a:lnTo>
                      <a:lnTo>
                        <a:pt x="107" y="358"/>
                      </a:lnTo>
                      <a:lnTo>
                        <a:pt x="111" y="351"/>
                      </a:lnTo>
                      <a:lnTo>
                        <a:pt x="114" y="351"/>
                      </a:lnTo>
                      <a:lnTo>
                        <a:pt x="114" y="349"/>
                      </a:lnTo>
                      <a:lnTo>
                        <a:pt x="118" y="346"/>
                      </a:lnTo>
                      <a:lnTo>
                        <a:pt x="118" y="344"/>
                      </a:lnTo>
                      <a:lnTo>
                        <a:pt x="111" y="344"/>
                      </a:lnTo>
                      <a:lnTo>
                        <a:pt x="114" y="342"/>
                      </a:lnTo>
                      <a:lnTo>
                        <a:pt x="111" y="340"/>
                      </a:lnTo>
                      <a:lnTo>
                        <a:pt x="109" y="340"/>
                      </a:lnTo>
                      <a:lnTo>
                        <a:pt x="107" y="342"/>
                      </a:lnTo>
                      <a:lnTo>
                        <a:pt x="102" y="340"/>
                      </a:lnTo>
                      <a:lnTo>
                        <a:pt x="100" y="338"/>
                      </a:lnTo>
                      <a:lnTo>
                        <a:pt x="98" y="338"/>
                      </a:lnTo>
                      <a:lnTo>
                        <a:pt x="100" y="333"/>
                      </a:lnTo>
                      <a:lnTo>
                        <a:pt x="102" y="333"/>
                      </a:lnTo>
                      <a:lnTo>
                        <a:pt x="102" y="331"/>
                      </a:lnTo>
                      <a:lnTo>
                        <a:pt x="102" y="324"/>
                      </a:lnTo>
                      <a:lnTo>
                        <a:pt x="109" y="322"/>
                      </a:lnTo>
                      <a:lnTo>
                        <a:pt x="107" y="320"/>
                      </a:lnTo>
                      <a:lnTo>
                        <a:pt x="111" y="313"/>
                      </a:lnTo>
                      <a:lnTo>
                        <a:pt x="109" y="313"/>
                      </a:lnTo>
                      <a:lnTo>
                        <a:pt x="107" y="311"/>
                      </a:lnTo>
                      <a:lnTo>
                        <a:pt x="109" y="306"/>
                      </a:lnTo>
                      <a:lnTo>
                        <a:pt x="107" y="304"/>
                      </a:lnTo>
                      <a:lnTo>
                        <a:pt x="109" y="302"/>
                      </a:lnTo>
                      <a:lnTo>
                        <a:pt x="109" y="298"/>
                      </a:lnTo>
                      <a:lnTo>
                        <a:pt x="111" y="295"/>
                      </a:lnTo>
                      <a:lnTo>
                        <a:pt x="116" y="311"/>
                      </a:lnTo>
                      <a:lnTo>
                        <a:pt x="118" y="309"/>
                      </a:lnTo>
                      <a:lnTo>
                        <a:pt x="120" y="315"/>
                      </a:lnTo>
                      <a:lnTo>
                        <a:pt x="123" y="318"/>
                      </a:lnTo>
                      <a:lnTo>
                        <a:pt x="123" y="315"/>
                      </a:lnTo>
                      <a:lnTo>
                        <a:pt x="125" y="315"/>
                      </a:lnTo>
                      <a:lnTo>
                        <a:pt x="129" y="315"/>
                      </a:lnTo>
                      <a:lnTo>
                        <a:pt x="131" y="315"/>
                      </a:lnTo>
                      <a:lnTo>
                        <a:pt x="131" y="313"/>
                      </a:lnTo>
                      <a:lnTo>
                        <a:pt x="134" y="313"/>
                      </a:lnTo>
                      <a:lnTo>
                        <a:pt x="134" y="311"/>
                      </a:lnTo>
                      <a:lnTo>
                        <a:pt x="138" y="309"/>
                      </a:lnTo>
                      <a:lnTo>
                        <a:pt x="138" y="306"/>
                      </a:lnTo>
                      <a:lnTo>
                        <a:pt x="138" y="302"/>
                      </a:lnTo>
                      <a:lnTo>
                        <a:pt x="140" y="302"/>
                      </a:lnTo>
                      <a:lnTo>
                        <a:pt x="140" y="300"/>
                      </a:lnTo>
                      <a:lnTo>
                        <a:pt x="140" y="298"/>
                      </a:lnTo>
                      <a:lnTo>
                        <a:pt x="129" y="298"/>
                      </a:lnTo>
                      <a:lnTo>
                        <a:pt x="127" y="298"/>
                      </a:lnTo>
                      <a:lnTo>
                        <a:pt x="123" y="295"/>
                      </a:lnTo>
                      <a:lnTo>
                        <a:pt x="120" y="293"/>
                      </a:lnTo>
                      <a:lnTo>
                        <a:pt x="118" y="293"/>
                      </a:lnTo>
                      <a:lnTo>
                        <a:pt x="118" y="298"/>
                      </a:lnTo>
                      <a:lnTo>
                        <a:pt x="116" y="298"/>
                      </a:lnTo>
                      <a:lnTo>
                        <a:pt x="116" y="295"/>
                      </a:lnTo>
                      <a:lnTo>
                        <a:pt x="118" y="293"/>
                      </a:lnTo>
                      <a:lnTo>
                        <a:pt x="118" y="291"/>
                      </a:lnTo>
                      <a:lnTo>
                        <a:pt x="118" y="289"/>
                      </a:lnTo>
                      <a:lnTo>
                        <a:pt x="114" y="280"/>
                      </a:lnTo>
                      <a:lnTo>
                        <a:pt x="114" y="273"/>
                      </a:lnTo>
                      <a:lnTo>
                        <a:pt x="118" y="271"/>
                      </a:lnTo>
                      <a:lnTo>
                        <a:pt x="118" y="273"/>
                      </a:lnTo>
                      <a:lnTo>
                        <a:pt x="120" y="275"/>
                      </a:lnTo>
                      <a:lnTo>
                        <a:pt x="123" y="275"/>
                      </a:lnTo>
                      <a:lnTo>
                        <a:pt x="125" y="275"/>
                      </a:lnTo>
                      <a:lnTo>
                        <a:pt x="127" y="278"/>
                      </a:lnTo>
                      <a:lnTo>
                        <a:pt x="125" y="280"/>
                      </a:lnTo>
                      <a:lnTo>
                        <a:pt x="125" y="282"/>
                      </a:lnTo>
                      <a:lnTo>
                        <a:pt x="129" y="284"/>
                      </a:lnTo>
                      <a:lnTo>
                        <a:pt x="129" y="282"/>
                      </a:lnTo>
                      <a:lnTo>
                        <a:pt x="131" y="282"/>
                      </a:lnTo>
                      <a:lnTo>
                        <a:pt x="131" y="284"/>
                      </a:lnTo>
                      <a:lnTo>
                        <a:pt x="140" y="287"/>
                      </a:lnTo>
                      <a:lnTo>
                        <a:pt x="145" y="287"/>
                      </a:lnTo>
                      <a:lnTo>
                        <a:pt x="147" y="284"/>
                      </a:lnTo>
                      <a:lnTo>
                        <a:pt x="149" y="284"/>
                      </a:lnTo>
                      <a:lnTo>
                        <a:pt x="151" y="284"/>
                      </a:lnTo>
                      <a:lnTo>
                        <a:pt x="156" y="284"/>
                      </a:lnTo>
                      <a:lnTo>
                        <a:pt x="156" y="273"/>
                      </a:lnTo>
                      <a:lnTo>
                        <a:pt x="156" y="271"/>
                      </a:lnTo>
                      <a:lnTo>
                        <a:pt x="160" y="271"/>
                      </a:lnTo>
                      <a:lnTo>
                        <a:pt x="158" y="271"/>
                      </a:lnTo>
                      <a:lnTo>
                        <a:pt x="158" y="269"/>
                      </a:lnTo>
                      <a:lnTo>
                        <a:pt x="163" y="269"/>
                      </a:lnTo>
                      <a:lnTo>
                        <a:pt x="163" y="267"/>
                      </a:lnTo>
                      <a:lnTo>
                        <a:pt x="160" y="264"/>
                      </a:lnTo>
                      <a:lnTo>
                        <a:pt x="160" y="262"/>
                      </a:lnTo>
                      <a:lnTo>
                        <a:pt x="163" y="260"/>
                      </a:lnTo>
                      <a:lnTo>
                        <a:pt x="167" y="262"/>
                      </a:lnTo>
                      <a:lnTo>
                        <a:pt x="187" y="262"/>
                      </a:lnTo>
                      <a:lnTo>
                        <a:pt x="189" y="262"/>
                      </a:lnTo>
                      <a:lnTo>
                        <a:pt x="189" y="264"/>
                      </a:lnTo>
                      <a:lnTo>
                        <a:pt x="185" y="267"/>
                      </a:lnTo>
                      <a:lnTo>
                        <a:pt x="185" y="271"/>
                      </a:lnTo>
                      <a:lnTo>
                        <a:pt x="187" y="273"/>
                      </a:lnTo>
                      <a:lnTo>
                        <a:pt x="183" y="282"/>
                      </a:lnTo>
                      <a:lnTo>
                        <a:pt x="183" y="275"/>
                      </a:lnTo>
                      <a:lnTo>
                        <a:pt x="180" y="275"/>
                      </a:lnTo>
                      <a:lnTo>
                        <a:pt x="178" y="271"/>
                      </a:lnTo>
                      <a:lnTo>
                        <a:pt x="176" y="273"/>
                      </a:lnTo>
                      <a:lnTo>
                        <a:pt x="180" y="278"/>
                      </a:lnTo>
                      <a:lnTo>
                        <a:pt x="176" y="280"/>
                      </a:lnTo>
                      <a:lnTo>
                        <a:pt x="176" y="284"/>
                      </a:lnTo>
                      <a:lnTo>
                        <a:pt x="183" y="287"/>
                      </a:lnTo>
                      <a:lnTo>
                        <a:pt x="185" y="284"/>
                      </a:lnTo>
                      <a:lnTo>
                        <a:pt x="192" y="284"/>
                      </a:lnTo>
                      <a:lnTo>
                        <a:pt x="198" y="282"/>
                      </a:lnTo>
                      <a:lnTo>
                        <a:pt x="198" y="287"/>
                      </a:lnTo>
                      <a:lnTo>
                        <a:pt x="185" y="291"/>
                      </a:lnTo>
                      <a:lnTo>
                        <a:pt x="183" y="293"/>
                      </a:lnTo>
                      <a:lnTo>
                        <a:pt x="178" y="289"/>
                      </a:lnTo>
                      <a:lnTo>
                        <a:pt x="172" y="287"/>
                      </a:lnTo>
                      <a:lnTo>
                        <a:pt x="174" y="284"/>
                      </a:lnTo>
                      <a:lnTo>
                        <a:pt x="174" y="282"/>
                      </a:lnTo>
                      <a:lnTo>
                        <a:pt x="169" y="282"/>
                      </a:lnTo>
                      <a:lnTo>
                        <a:pt x="169" y="280"/>
                      </a:lnTo>
                      <a:lnTo>
                        <a:pt x="167" y="280"/>
                      </a:lnTo>
                      <a:lnTo>
                        <a:pt x="167" y="284"/>
                      </a:lnTo>
                      <a:lnTo>
                        <a:pt x="172" y="289"/>
                      </a:lnTo>
                      <a:lnTo>
                        <a:pt x="174" y="291"/>
                      </a:lnTo>
                      <a:lnTo>
                        <a:pt x="174" y="293"/>
                      </a:lnTo>
                      <a:lnTo>
                        <a:pt x="169" y="293"/>
                      </a:lnTo>
                      <a:lnTo>
                        <a:pt x="167" y="295"/>
                      </a:lnTo>
                      <a:lnTo>
                        <a:pt x="167" y="298"/>
                      </a:lnTo>
                      <a:lnTo>
                        <a:pt x="165" y="298"/>
                      </a:lnTo>
                      <a:lnTo>
                        <a:pt x="165" y="300"/>
                      </a:lnTo>
                      <a:lnTo>
                        <a:pt x="169" y="306"/>
                      </a:lnTo>
                      <a:lnTo>
                        <a:pt x="169" y="304"/>
                      </a:lnTo>
                      <a:lnTo>
                        <a:pt x="176" y="306"/>
                      </a:lnTo>
                      <a:lnTo>
                        <a:pt x="203" y="311"/>
                      </a:lnTo>
                      <a:lnTo>
                        <a:pt x="207" y="311"/>
                      </a:lnTo>
                      <a:lnTo>
                        <a:pt x="214" y="306"/>
                      </a:lnTo>
                      <a:lnTo>
                        <a:pt x="218" y="309"/>
                      </a:lnTo>
                      <a:lnTo>
                        <a:pt x="221" y="306"/>
                      </a:lnTo>
                      <a:lnTo>
                        <a:pt x="225" y="311"/>
                      </a:lnTo>
                      <a:lnTo>
                        <a:pt x="232" y="311"/>
                      </a:lnTo>
                      <a:lnTo>
                        <a:pt x="236" y="306"/>
                      </a:lnTo>
                      <a:lnTo>
                        <a:pt x="247" y="302"/>
                      </a:lnTo>
                      <a:lnTo>
                        <a:pt x="252" y="300"/>
                      </a:lnTo>
                      <a:lnTo>
                        <a:pt x="258" y="306"/>
                      </a:lnTo>
                      <a:lnTo>
                        <a:pt x="258" y="309"/>
                      </a:lnTo>
                      <a:lnTo>
                        <a:pt x="256" y="315"/>
                      </a:lnTo>
                      <a:lnTo>
                        <a:pt x="258" y="315"/>
                      </a:lnTo>
                      <a:lnTo>
                        <a:pt x="261" y="318"/>
                      </a:lnTo>
                      <a:lnTo>
                        <a:pt x="258" y="320"/>
                      </a:lnTo>
                      <a:lnTo>
                        <a:pt x="256" y="322"/>
                      </a:lnTo>
                      <a:lnTo>
                        <a:pt x="258" y="324"/>
                      </a:lnTo>
                      <a:lnTo>
                        <a:pt x="258" y="322"/>
                      </a:lnTo>
                      <a:lnTo>
                        <a:pt x="263" y="322"/>
                      </a:lnTo>
                      <a:lnTo>
                        <a:pt x="263" y="324"/>
                      </a:lnTo>
                      <a:lnTo>
                        <a:pt x="265" y="326"/>
                      </a:lnTo>
                      <a:lnTo>
                        <a:pt x="270" y="329"/>
                      </a:lnTo>
                      <a:lnTo>
                        <a:pt x="267" y="329"/>
                      </a:lnTo>
                      <a:lnTo>
                        <a:pt x="267" y="331"/>
                      </a:lnTo>
                      <a:lnTo>
                        <a:pt x="270" y="333"/>
                      </a:lnTo>
                      <a:lnTo>
                        <a:pt x="267" y="338"/>
                      </a:lnTo>
                      <a:lnTo>
                        <a:pt x="265" y="335"/>
                      </a:lnTo>
                      <a:lnTo>
                        <a:pt x="265" y="338"/>
                      </a:lnTo>
                      <a:lnTo>
                        <a:pt x="267" y="338"/>
                      </a:lnTo>
                      <a:lnTo>
                        <a:pt x="270" y="340"/>
                      </a:lnTo>
                      <a:lnTo>
                        <a:pt x="267" y="344"/>
                      </a:lnTo>
                      <a:lnTo>
                        <a:pt x="267" y="346"/>
                      </a:lnTo>
                      <a:lnTo>
                        <a:pt x="258" y="351"/>
                      </a:lnTo>
                      <a:lnTo>
                        <a:pt x="256" y="349"/>
                      </a:lnTo>
                      <a:lnTo>
                        <a:pt x="254" y="349"/>
                      </a:lnTo>
                      <a:lnTo>
                        <a:pt x="254" y="344"/>
                      </a:lnTo>
                      <a:lnTo>
                        <a:pt x="252" y="342"/>
                      </a:lnTo>
                      <a:lnTo>
                        <a:pt x="250" y="346"/>
                      </a:lnTo>
                      <a:lnTo>
                        <a:pt x="250" y="344"/>
                      </a:lnTo>
                      <a:lnTo>
                        <a:pt x="245" y="349"/>
                      </a:lnTo>
                      <a:lnTo>
                        <a:pt x="247" y="349"/>
                      </a:lnTo>
                      <a:lnTo>
                        <a:pt x="247" y="351"/>
                      </a:lnTo>
                      <a:lnTo>
                        <a:pt x="243" y="353"/>
                      </a:lnTo>
                      <a:lnTo>
                        <a:pt x="243" y="355"/>
                      </a:lnTo>
                      <a:lnTo>
                        <a:pt x="243" y="353"/>
                      </a:lnTo>
                      <a:lnTo>
                        <a:pt x="243" y="360"/>
                      </a:lnTo>
                      <a:lnTo>
                        <a:pt x="247" y="366"/>
                      </a:lnTo>
                      <a:lnTo>
                        <a:pt x="252" y="364"/>
                      </a:lnTo>
                      <a:lnTo>
                        <a:pt x="254" y="366"/>
                      </a:lnTo>
                      <a:lnTo>
                        <a:pt x="256" y="369"/>
                      </a:lnTo>
                      <a:lnTo>
                        <a:pt x="254" y="371"/>
                      </a:lnTo>
                      <a:lnTo>
                        <a:pt x="256" y="371"/>
                      </a:lnTo>
                      <a:lnTo>
                        <a:pt x="254" y="373"/>
                      </a:lnTo>
                      <a:lnTo>
                        <a:pt x="256" y="375"/>
                      </a:lnTo>
                      <a:lnTo>
                        <a:pt x="254" y="375"/>
                      </a:lnTo>
                      <a:lnTo>
                        <a:pt x="254" y="378"/>
                      </a:lnTo>
                      <a:lnTo>
                        <a:pt x="252" y="378"/>
                      </a:lnTo>
                      <a:lnTo>
                        <a:pt x="250" y="378"/>
                      </a:lnTo>
                      <a:lnTo>
                        <a:pt x="245" y="391"/>
                      </a:lnTo>
                      <a:lnTo>
                        <a:pt x="250" y="391"/>
                      </a:lnTo>
                      <a:lnTo>
                        <a:pt x="252" y="395"/>
                      </a:lnTo>
                      <a:lnTo>
                        <a:pt x="254" y="393"/>
                      </a:lnTo>
                      <a:lnTo>
                        <a:pt x="254" y="395"/>
                      </a:lnTo>
                      <a:lnTo>
                        <a:pt x="258" y="393"/>
                      </a:lnTo>
                      <a:lnTo>
                        <a:pt x="258" y="400"/>
                      </a:lnTo>
                      <a:lnTo>
                        <a:pt x="250" y="402"/>
                      </a:lnTo>
                      <a:lnTo>
                        <a:pt x="250" y="404"/>
                      </a:lnTo>
                      <a:lnTo>
                        <a:pt x="250" y="409"/>
                      </a:lnTo>
                      <a:lnTo>
                        <a:pt x="247" y="409"/>
                      </a:lnTo>
                      <a:lnTo>
                        <a:pt x="247" y="411"/>
                      </a:lnTo>
                      <a:lnTo>
                        <a:pt x="243" y="411"/>
                      </a:lnTo>
                      <a:lnTo>
                        <a:pt x="243" y="413"/>
                      </a:lnTo>
                      <a:lnTo>
                        <a:pt x="238" y="415"/>
                      </a:lnTo>
                      <a:lnTo>
                        <a:pt x="238" y="411"/>
                      </a:lnTo>
                      <a:lnTo>
                        <a:pt x="236" y="411"/>
                      </a:lnTo>
                      <a:lnTo>
                        <a:pt x="236" y="406"/>
                      </a:lnTo>
                      <a:lnTo>
                        <a:pt x="234" y="404"/>
                      </a:lnTo>
                      <a:lnTo>
                        <a:pt x="229" y="406"/>
                      </a:lnTo>
                      <a:lnTo>
                        <a:pt x="229" y="411"/>
                      </a:lnTo>
                      <a:lnTo>
                        <a:pt x="223" y="411"/>
                      </a:lnTo>
                      <a:lnTo>
                        <a:pt x="221" y="411"/>
                      </a:lnTo>
                      <a:lnTo>
                        <a:pt x="218" y="406"/>
                      </a:lnTo>
                      <a:lnTo>
                        <a:pt x="216" y="406"/>
                      </a:lnTo>
                      <a:lnTo>
                        <a:pt x="212" y="402"/>
                      </a:lnTo>
                      <a:lnTo>
                        <a:pt x="207" y="411"/>
                      </a:lnTo>
                      <a:lnTo>
                        <a:pt x="205" y="413"/>
                      </a:lnTo>
                      <a:lnTo>
                        <a:pt x="203" y="422"/>
                      </a:lnTo>
                      <a:lnTo>
                        <a:pt x="207" y="422"/>
                      </a:lnTo>
                      <a:lnTo>
                        <a:pt x="209" y="426"/>
                      </a:lnTo>
                      <a:lnTo>
                        <a:pt x="218" y="431"/>
                      </a:lnTo>
                      <a:lnTo>
                        <a:pt x="221" y="433"/>
                      </a:lnTo>
                      <a:lnTo>
                        <a:pt x="218" y="433"/>
                      </a:lnTo>
                      <a:lnTo>
                        <a:pt x="218" y="435"/>
                      </a:lnTo>
                      <a:lnTo>
                        <a:pt x="223" y="435"/>
                      </a:lnTo>
                      <a:lnTo>
                        <a:pt x="221" y="438"/>
                      </a:lnTo>
                      <a:lnTo>
                        <a:pt x="225" y="438"/>
                      </a:lnTo>
                      <a:lnTo>
                        <a:pt x="232" y="438"/>
                      </a:lnTo>
                      <a:lnTo>
                        <a:pt x="232" y="440"/>
                      </a:lnTo>
                      <a:lnTo>
                        <a:pt x="234" y="440"/>
                      </a:lnTo>
                      <a:lnTo>
                        <a:pt x="236" y="444"/>
                      </a:lnTo>
                      <a:lnTo>
                        <a:pt x="238" y="440"/>
                      </a:lnTo>
                      <a:lnTo>
                        <a:pt x="236" y="435"/>
                      </a:lnTo>
                      <a:lnTo>
                        <a:pt x="241" y="435"/>
                      </a:lnTo>
                      <a:lnTo>
                        <a:pt x="241" y="433"/>
                      </a:lnTo>
                      <a:lnTo>
                        <a:pt x="243" y="431"/>
                      </a:lnTo>
                      <a:lnTo>
                        <a:pt x="238" y="426"/>
                      </a:lnTo>
                      <a:lnTo>
                        <a:pt x="238" y="424"/>
                      </a:lnTo>
                      <a:lnTo>
                        <a:pt x="243" y="424"/>
                      </a:lnTo>
                      <a:lnTo>
                        <a:pt x="245" y="426"/>
                      </a:lnTo>
                      <a:lnTo>
                        <a:pt x="247" y="426"/>
                      </a:lnTo>
                      <a:lnTo>
                        <a:pt x="247" y="431"/>
                      </a:lnTo>
                      <a:lnTo>
                        <a:pt x="250" y="431"/>
                      </a:lnTo>
                      <a:lnTo>
                        <a:pt x="252" y="429"/>
                      </a:lnTo>
                      <a:lnTo>
                        <a:pt x="258" y="426"/>
                      </a:lnTo>
                      <a:lnTo>
                        <a:pt x="261" y="424"/>
                      </a:lnTo>
                      <a:lnTo>
                        <a:pt x="263" y="426"/>
                      </a:lnTo>
                      <a:lnTo>
                        <a:pt x="270" y="424"/>
                      </a:lnTo>
                      <a:lnTo>
                        <a:pt x="272" y="424"/>
                      </a:lnTo>
                      <a:lnTo>
                        <a:pt x="274" y="422"/>
                      </a:lnTo>
                      <a:lnTo>
                        <a:pt x="278" y="420"/>
                      </a:lnTo>
                      <a:lnTo>
                        <a:pt x="278" y="413"/>
                      </a:lnTo>
                      <a:lnTo>
                        <a:pt x="276" y="411"/>
                      </a:lnTo>
                      <a:lnTo>
                        <a:pt x="276" y="406"/>
                      </a:lnTo>
                      <a:lnTo>
                        <a:pt x="281" y="404"/>
                      </a:lnTo>
                      <a:lnTo>
                        <a:pt x="285" y="402"/>
                      </a:lnTo>
                      <a:lnTo>
                        <a:pt x="287" y="400"/>
                      </a:lnTo>
                      <a:lnTo>
                        <a:pt x="294" y="398"/>
                      </a:lnTo>
                      <a:lnTo>
                        <a:pt x="296" y="395"/>
                      </a:lnTo>
                      <a:lnTo>
                        <a:pt x="301" y="395"/>
                      </a:lnTo>
                      <a:lnTo>
                        <a:pt x="301" y="393"/>
                      </a:lnTo>
                      <a:lnTo>
                        <a:pt x="301" y="391"/>
                      </a:lnTo>
                      <a:lnTo>
                        <a:pt x="301" y="384"/>
                      </a:lnTo>
                      <a:lnTo>
                        <a:pt x="299" y="384"/>
                      </a:lnTo>
                      <a:lnTo>
                        <a:pt x="299" y="382"/>
                      </a:lnTo>
                      <a:lnTo>
                        <a:pt x="303" y="375"/>
                      </a:lnTo>
                      <a:lnTo>
                        <a:pt x="301" y="369"/>
                      </a:lnTo>
                      <a:lnTo>
                        <a:pt x="305" y="369"/>
                      </a:lnTo>
                      <a:lnTo>
                        <a:pt x="305" y="364"/>
                      </a:lnTo>
                      <a:lnTo>
                        <a:pt x="307" y="362"/>
                      </a:lnTo>
                      <a:lnTo>
                        <a:pt x="312" y="366"/>
                      </a:lnTo>
                      <a:lnTo>
                        <a:pt x="310" y="369"/>
                      </a:lnTo>
                      <a:lnTo>
                        <a:pt x="312" y="380"/>
                      </a:lnTo>
                      <a:lnTo>
                        <a:pt x="316" y="378"/>
                      </a:lnTo>
                      <a:lnTo>
                        <a:pt x="321" y="380"/>
                      </a:lnTo>
                      <a:lnTo>
                        <a:pt x="323" y="375"/>
                      </a:lnTo>
                      <a:lnTo>
                        <a:pt x="327" y="373"/>
                      </a:lnTo>
                      <a:lnTo>
                        <a:pt x="332" y="375"/>
                      </a:lnTo>
                      <a:lnTo>
                        <a:pt x="341" y="380"/>
                      </a:lnTo>
                      <a:lnTo>
                        <a:pt x="341" y="378"/>
                      </a:lnTo>
                      <a:lnTo>
                        <a:pt x="345" y="380"/>
                      </a:lnTo>
                      <a:lnTo>
                        <a:pt x="348" y="378"/>
                      </a:lnTo>
                      <a:lnTo>
                        <a:pt x="350" y="380"/>
                      </a:lnTo>
                      <a:lnTo>
                        <a:pt x="354" y="380"/>
                      </a:lnTo>
                      <a:lnTo>
                        <a:pt x="354" y="386"/>
                      </a:lnTo>
                      <a:lnTo>
                        <a:pt x="356" y="386"/>
                      </a:lnTo>
                      <a:lnTo>
                        <a:pt x="363" y="384"/>
                      </a:lnTo>
                      <a:lnTo>
                        <a:pt x="363" y="382"/>
                      </a:lnTo>
                      <a:lnTo>
                        <a:pt x="363" y="380"/>
                      </a:lnTo>
                      <a:lnTo>
                        <a:pt x="368" y="378"/>
                      </a:lnTo>
                      <a:lnTo>
                        <a:pt x="365" y="375"/>
                      </a:lnTo>
                      <a:lnTo>
                        <a:pt x="370" y="375"/>
                      </a:lnTo>
                      <a:lnTo>
                        <a:pt x="370" y="373"/>
                      </a:lnTo>
                      <a:lnTo>
                        <a:pt x="372" y="373"/>
                      </a:lnTo>
                      <a:lnTo>
                        <a:pt x="374" y="371"/>
                      </a:lnTo>
                      <a:lnTo>
                        <a:pt x="376" y="371"/>
                      </a:lnTo>
                      <a:lnTo>
                        <a:pt x="381" y="369"/>
                      </a:lnTo>
                      <a:lnTo>
                        <a:pt x="381" y="375"/>
                      </a:lnTo>
                      <a:lnTo>
                        <a:pt x="379" y="378"/>
                      </a:lnTo>
                      <a:lnTo>
                        <a:pt x="379" y="382"/>
                      </a:lnTo>
                      <a:lnTo>
                        <a:pt x="381" y="386"/>
                      </a:lnTo>
                      <a:lnTo>
                        <a:pt x="385" y="386"/>
                      </a:lnTo>
                      <a:lnTo>
                        <a:pt x="390" y="386"/>
                      </a:lnTo>
                      <a:lnTo>
                        <a:pt x="392" y="386"/>
                      </a:lnTo>
                      <a:lnTo>
                        <a:pt x="394" y="393"/>
                      </a:lnTo>
                      <a:lnTo>
                        <a:pt x="397" y="393"/>
                      </a:lnTo>
                      <a:lnTo>
                        <a:pt x="403" y="391"/>
                      </a:lnTo>
                      <a:lnTo>
                        <a:pt x="410" y="391"/>
                      </a:lnTo>
                      <a:lnTo>
                        <a:pt x="412" y="382"/>
                      </a:lnTo>
                      <a:lnTo>
                        <a:pt x="414" y="384"/>
                      </a:lnTo>
                      <a:lnTo>
                        <a:pt x="417" y="380"/>
                      </a:lnTo>
                      <a:lnTo>
                        <a:pt x="412" y="380"/>
                      </a:lnTo>
                      <a:lnTo>
                        <a:pt x="412" y="378"/>
                      </a:lnTo>
                      <a:lnTo>
                        <a:pt x="405" y="371"/>
                      </a:lnTo>
                      <a:lnTo>
                        <a:pt x="401" y="362"/>
                      </a:lnTo>
                      <a:lnTo>
                        <a:pt x="401" y="358"/>
                      </a:lnTo>
                      <a:lnTo>
                        <a:pt x="403" y="358"/>
                      </a:lnTo>
                      <a:lnTo>
                        <a:pt x="401" y="351"/>
                      </a:lnTo>
                      <a:lnTo>
                        <a:pt x="403" y="351"/>
                      </a:lnTo>
                      <a:lnTo>
                        <a:pt x="403" y="349"/>
                      </a:lnTo>
                      <a:lnTo>
                        <a:pt x="401" y="346"/>
                      </a:lnTo>
                      <a:lnTo>
                        <a:pt x="403" y="342"/>
                      </a:lnTo>
                      <a:lnTo>
                        <a:pt x="403" y="340"/>
                      </a:lnTo>
                      <a:lnTo>
                        <a:pt x="401" y="340"/>
                      </a:lnTo>
                      <a:lnTo>
                        <a:pt x="399" y="333"/>
                      </a:lnTo>
                      <a:lnTo>
                        <a:pt x="403" y="331"/>
                      </a:lnTo>
                      <a:lnTo>
                        <a:pt x="405" y="331"/>
                      </a:lnTo>
                      <a:lnTo>
                        <a:pt x="408" y="335"/>
                      </a:lnTo>
                      <a:lnTo>
                        <a:pt x="410" y="331"/>
                      </a:lnTo>
                      <a:lnTo>
                        <a:pt x="412" y="333"/>
                      </a:lnTo>
                      <a:lnTo>
                        <a:pt x="412" y="335"/>
                      </a:lnTo>
                      <a:lnTo>
                        <a:pt x="412" y="340"/>
                      </a:lnTo>
                      <a:lnTo>
                        <a:pt x="417" y="344"/>
                      </a:lnTo>
                      <a:lnTo>
                        <a:pt x="419" y="344"/>
                      </a:lnTo>
                      <a:lnTo>
                        <a:pt x="421" y="342"/>
                      </a:lnTo>
                      <a:lnTo>
                        <a:pt x="425" y="342"/>
                      </a:lnTo>
                      <a:lnTo>
                        <a:pt x="425" y="340"/>
                      </a:lnTo>
                      <a:lnTo>
                        <a:pt x="428" y="338"/>
                      </a:lnTo>
                      <a:lnTo>
                        <a:pt x="428" y="335"/>
                      </a:lnTo>
                      <a:lnTo>
                        <a:pt x="432" y="335"/>
                      </a:lnTo>
                      <a:lnTo>
                        <a:pt x="434" y="329"/>
                      </a:lnTo>
                      <a:lnTo>
                        <a:pt x="432" y="318"/>
                      </a:lnTo>
                      <a:lnTo>
                        <a:pt x="428" y="309"/>
                      </a:lnTo>
                      <a:lnTo>
                        <a:pt x="423" y="309"/>
                      </a:lnTo>
                      <a:lnTo>
                        <a:pt x="421" y="306"/>
                      </a:lnTo>
                      <a:lnTo>
                        <a:pt x="419" y="302"/>
                      </a:lnTo>
                      <a:lnTo>
                        <a:pt x="417" y="300"/>
                      </a:lnTo>
                      <a:lnTo>
                        <a:pt x="412" y="304"/>
                      </a:lnTo>
                      <a:lnTo>
                        <a:pt x="408" y="302"/>
                      </a:lnTo>
                      <a:lnTo>
                        <a:pt x="403" y="302"/>
                      </a:lnTo>
                      <a:lnTo>
                        <a:pt x="403" y="300"/>
                      </a:lnTo>
                      <a:lnTo>
                        <a:pt x="397" y="293"/>
                      </a:lnTo>
                      <a:lnTo>
                        <a:pt x="401" y="291"/>
                      </a:lnTo>
                      <a:lnTo>
                        <a:pt x="410" y="291"/>
                      </a:lnTo>
                      <a:lnTo>
                        <a:pt x="414" y="289"/>
                      </a:lnTo>
                      <a:lnTo>
                        <a:pt x="417" y="287"/>
                      </a:lnTo>
                      <a:lnTo>
                        <a:pt x="412" y="284"/>
                      </a:lnTo>
                      <a:lnTo>
                        <a:pt x="412" y="282"/>
                      </a:lnTo>
                      <a:lnTo>
                        <a:pt x="414" y="280"/>
                      </a:lnTo>
                      <a:lnTo>
                        <a:pt x="412" y="280"/>
                      </a:lnTo>
                      <a:lnTo>
                        <a:pt x="412" y="278"/>
                      </a:lnTo>
                      <a:lnTo>
                        <a:pt x="408" y="280"/>
                      </a:lnTo>
                      <a:lnTo>
                        <a:pt x="410" y="278"/>
                      </a:lnTo>
                      <a:lnTo>
                        <a:pt x="405" y="273"/>
                      </a:lnTo>
                      <a:lnTo>
                        <a:pt x="405" y="267"/>
                      </a:lnTo>
                      <a:lnTo>
                        <a:pt x="403" y="267"/>
                      </a:lnTo>
                      <a:lnTo>
                        <a:pt x="405" y="267"/>
                      </a:lnTo>
                      <a:lnTo>
                        <a:pt x="408" y="262"/>
                      </a:lnTo>
                      <a:lnTo>
                        <a:pt x="412" y="262"/>
                      </a:lnTo>
                      <a:lnTo>
                        <a:pt x="419" y="260"/>
                      </a:lnTo>
                      <a:lnTo>
                        <a:pt x="421" y="258"/>
                      </a:lnTo>
                      <a:lnTo>
                        <a:pt x="423" y="255"/>
                      </a:lnTo>
                      <a:lnTo>
                        <a:pt x="434" y="260"/>
                      </a:lnTo>
                      <a:lnTo>
                        <a:pt x="441" y="258"/>
                      </a:lnTo>
                      <a:lnTo>
                        <a:pt x="443" y="253"/>
                      </a:lnTo>
                      <a:lnTo>
                        <a:pt x="448" y="255"/>
                      </a:lnTo>
                      <a:lnTo>
                        <a:pt x="448" y="251"/>
                      </a:lnTo>
                      <a:lnTo>
                        <a:pt x="457" y="251"/>
                      </a:lnTo>
                      <a:lnTo>
                        <a:pt x="461" y="251"/>
                      </a:lnTo>
                      <a:lnTo>
                        <a:pt x="468" y="255"/>
                      </a:lnTo>
                      <a:lnTo>
                        <a:pt x="474" y="253"/>
                      </a:lnTo>
                      <a:lnTo>
                        <a:pt x="479" y="251"/>
                      </a:lnTo>
                      <a:lnTo>
                        <a:pt x="481" y="251"/>
                      </a:lnTo>
                      <a:lnTo>
                        <a:pt x="479" y="249"/>
                      </a:lnTo>
                      <a:lnTo>
                        <a:pt x="481" y="240"/>
                      </a:lnTo>
                      <a:lnTo>
                        <a:pt x="483" y="240"/>
                      </a:lnTo>
                      <a:lnTo>
                        <a:pt x="483" y="235"/>
                      </a:lnTo>
                      <a:lnTo>
                        <a:pt x="479" y="231"/>
                      </a:lnTo>
                      <a:lnTo>
                        <a:pt x="477" y="231"/>
                      </a:lnTo>
                      <a:lnTo>
                        <a:pt x="474" y="229"/>
                      </a:lnTo>
                      <a:lnTo>
                        <a:pt x="477" y="227"/>
                      </a:lnTo>
                      <a:lnTo>
                        <a:pt x="477" y="222"/>
                      </a:lnTo>
                      <a:lnTo>
                        <a:pt x="477" y="220"/>
                      </a:lnTo>
                      <a:lnTo>
                        <a:pt x="472" y="222"/>
                      </a:lnTo>
                      <a:lnTo>
                        <a:pt x="474" y="215"/>
                      </a:lnTo>
                      <a:lnTo>
                        <a:pt x="474" y="213"/>
                      </a:lnTo>
                      <a:lnTo>
                        <a:pt x="477" y="209"/>
                      </a:lnTo>
                      <a:lnTo>
                        <a:pt x="474" y="207"/>
                      </a:lnTo>
                      <a:lnTo>
                        <a:pt x="468" y="204"/>
                      </a:lnTo>
                      <a:lnTo>
                        <a:pt x="466" y="207"/>
                      </a:lnTo>
                      <a:lnTo>
                        <a:pt x="457" y="213"/>
                      </a:lnTo>
                      <a:lnTo>
                        <a:pt x="454" y="222"/>
                      </a:lnTo>
                      <a:lnTo>
                        <a:pt x="454" y="220"/>
                      </a:lnTo>
                      <a:lnTo>
                        <a:pt x="452" y="220"/>
                      </a:lnTo>
                      <a:lnTo>
                        <a:pt x="454" y="222"/>
                      </a:lnTo>
                      <a:lnTo>
                        <a:pt x="446" y="222"/>
                      </a:lnTo>
                      <a:lnTo>
                        <a:pt x="441" y="220"/>
                      </a:lnTo>
                      <a:lnTo>
                        <a:pt x="434" y="220"/>
                      </a:lnTo>
                      <a:lnTo>
                        <a:pt x="432" y="222"/>
                      </a:lnTo>
                      <a:lnTo>
                        <a:pt x="430" y="222"/>
                      </a:lnTo>
                      <a:lnTo>
                        <a:pt x="428" y="224"/>
                      </a:lnTo>
                      <a:lnTo>
                        <a:pt x="419" y="224"/>
                      </a:lnTo>
                      <a:lnTo>
                        <a:pt x="417" y="229"/>
                      </a:lnTo>
                      <a:lnTo>
                        <a:pt x="414" y="229"/>
                      </a:lnTo>
                      <a:lnTo>
                        <a:pt x="414" y="224"/>
                      </a:lnTo>
                      <a:lnTo>
                        <a:pt x="410" y="222"/>
                      </a:lnTo>
                      <a:lnTo>
                        <a:pt x="401" y="220"/>
                      </a:lnTo>
                      <a:lnTo>
                        <a:pt x="392" y="222"/>
                      </a:lnTo>
                      <a:lnTo>
                        <a:pt x="390" y="222"/>
                      </a:lnTo>
                      <a:lnTo>
                        <a:pt x="390" y="220"/>
                      </a:lnTo>
                      <a:lnTo>
                        <a:pt x="388" y="218"/>
                      </a:lnTo>
                      <a:lnTo>
                        <a:pt x="379" y="218"/>
                      </a:lnTo>
                      <a:lnTo>
                        <a:pt x="374" y="213"/>
                      </a:lnTo>
                      <a:lnTo>
                        <a:pt x="370" y="213"/>
                      </a:lnTo>
                      <a:lnTo>
                        <a:pt x="368" y="211"/>
                      </a:lnTo>
                      <a:lnTo>
                        <a:pt x="365" y="207"/>
                      </a:lnTo>
                      <a:lnTo>
                        <a:pt x="361" y="204"/>
                      </a:lnTo>
                      <a:lnTo>
                        <a:pt x="361" y="200"/>
                      </a:lnTo>
                      <a:lnTo>
                        <a:pt x="356" y="191"/>
                      </a:lnTo>
                      <a:lnTo>
                        <a:pt x="356" y="189"/>
                      </a:lnTo>
                      <a:lnTo>
                        <a:pt x="354" y="184"/>
                      </a:lnTo>
                      <a:lnTo>
                        <a:pt x="354" y="178"/>
                      </a:lnTo>
                      <a:lnTo>
                        <a:pt x="352" y="175"/>
                      </a:lnTo>
                      <a:lnTo>
                        <a:pt x="354" y="171"/>
                      </a:lnTo>
                      <a:lnTo>
                        <a:pt x="350" y="169"/>
                      </a:lnTo>
                      <a:lnTo>
                        <a:pt x="350" y="164"/>
                      </a:lnTo>
                      <a:lnTo>
                        <a:pt x="356" y="162"/>
                      </a:lnTo>
                      <a:lnTo>
                        <a:pt x="356" y="158"/>
                      </a:lnTo>
                      <a:lnTo>
                        <a:pt x="356" y="153"/>
                      </a:lnTo>
                      <a:lnTo>
                        <a:pt x="365" y="142"/>
                      </a:lnTo>
                      <a:lnTo>
                        <a:pt x="370" y="144"/>
                      </a:lnTo>
                      <a:lnTo>
                        <a:pt x="374" y="138"/>
                      </a:lnTo>
                      <a:lnTo>
                        <a:pt x="379" y="138"/>
                      </a:lnTo>
                      <a:lnTo>
                        <a:pt x="385" y="140"/>
                      </a:lnTo>
                      <a:lnTo>
                        <a:pt x="388" y="138"/>
                      </a:lnTo>
                      <a:lnTo>
                        <a:pt x="390" y="135"/>
                      </a:lnTo>
                      <a:lnTo>
                        <a:pt x="390" y="133"/>
                      </a:lnTo>
                      <a:lnTo>
                        <a:pt x="394" y="133"/>
                      </a:lnTo>
                      <a:lnTo>
                        <a:pt x="397" y="131"/>
                      </a:lnTo>
                      <a:lnTo>
                        <a:pt x="399" y="129"/>
                      </a:lnTo>
                      <a:lnTo>
                        <a:pt x="399" y="127"/>
                      </a:lnTo>
                      <a:lnTo>
                        <a:pt x="401" y="124"/>
                      </a:lnTo>
                      <a:lnTo>
                        <a:pt x="401" y="120"/>
                      </a:lnTo>
                      <a:lnTo>
                        <a:pt x="405" y="118"/>
                      </a:lnTo>
                      <a:lnTo>
                        <a:pt x="408" y="111"/>
                      </a:lnTo>
                      <a:lnTo>
                        <a:pt x="417" y="109"/>
                      </a:lnTo>
                      <a:lnTo>
                        <a:pt x="423" y="107"/>
                      </a:lnTo>
                      <a:lnTo>
                        <a:pt x="425" y="102"/>
                      </a:lnTo>
                      <a:lnTo>
                        <a:pt x="430" y="100"/>
                      </a:lnTo>
                      <a:lnTo>
                        <a:pt x="437" y="98"/>
                      </a:lnTo>
                      <a:lnTo>
                        <a:pt x="441" y="91"/>
                      </a:lnTo>
                      <a:lnTo>
                        <a:pt x="448" y="91"/>
                      </a:lnTo>
                      <a:lnTo>
                        <a:pt x="452" y="91"/>
                      </a:lnTo>
                      <a:lnTo>
                        <a:pt x="466" y="82"/>
                      </a:lnTo>
                      <a:lnTo>
                        <a:pt x="468" y="80"/>
                      </a:lnTo>
                      <a:lnTo>
                        <a:pt x="470" y="76"/>
                      </a:lnTo>
                      <a:lnTo>
                        <a:pt x="472" y="73"/>
                      </a:lnTo>
                      <a:lnTo>
                        <a:pt x="477" y="71"/>
                      </a:lnTo>
                      <a:lnTo>
                        <a:pt x="479" y="73"/>
                      </a:lnTo>
                      <a:lnTo>
                        <a:pt x="486" y="73"/>
                      </a:lnTo>
                      <a:lnTo>
                        <a:pt x="488" y="71"/>
                      </a:lnTo>
                      <a:lnTo>
                        <a:pt x="486" y="69"/>
                      </a:lnTo>
                      <a:lnTo>
                        <a:pt x="486" y="67"/>
                      </a:lnTo>
                      <a:lnTo>
                        <a:pt x="499" y="67"/>
                      </a:lnTo>
                      <a:lnTo>
                        <a:pt x="503" y="62"/>
                      </a:lnTo>
                      <a:lnTo>
                        <a:pt x="512" y="60"/>
                      </a:lnTo>
                      <a:lnTo>
                        <a:pt x="515" y="56"/>
                      </a:lnTo>
                      <a:lnTo>
                        <a:pt x="519" y="53"/>
                      </a:lnTo>
                      <a:lnTo>
                        <a:pt x="523" y="53"/>
                      </a:lnTo>
                      <a:lnTo>
                        <a:pt x="526" y="53"/>
                      </a:lnTo>
                      <a:lnTo>
                        <a:pt x="530" y="47"/>
                      </a:lnTo>
                      <a:lnTo>
                        <a:pt x="535" y="47"/>
                      </a:lnTo>
                      <a:lnTo>
                        <a:pt x="541" y="47"/>
                      </a:lnTo>
                      <a:lnTo>
                        <a:pt x="541" y="44"/>
                      </a:lnTo>
                      <a:lnTo>
                        <a:pt x="541" y="40"/>
                      </a:lnTo>
                      <a:lnTo>
                        <a:pt x="546" y="38"/>
                      </a:lnTo>
                      <a:lnTo>
                        <a:pt x="550" y="36"/>
                      </a:lnTo>
                      <a:lnTo>
                        <a:pt x="552" y="31"/>
                      </a:lnTo>
                      <a:lnTo>
                        <a:pt x="559" y="31"/>
                      </a:lnTo>
                      <a:lnTo>
                        <a:pt x="566" y="24"/>
                      </a:lnTo>
                      <a:lnTo>
                        <a:pt x="577" y="29"/>
                      </a:lnTo>
                      <a:lnTo>
                        <a:pt x="579" y="27"/>
                      </a:lnTo>
                      <a:lnTo>
                        <a:pt x="579" y="20"/>
                      </a:lnTo>
                      <a:lnTo>
                        <a:pt x="584" y="18"/>
                      </a:lnTo>
                      <a:lnTo>
                        <a:pt x="581" y="16"/>
                      </a:lnTo>
                      <a:lnTo>
                        <a:pt x="581" y="13"/>
                      </a:lnTo>
                      <a:lnTo>
                        <a:pt x="581" y="11"/>
                      </a:lnTo>
                      <a:lnTo>
                        <a:pt x="593" y="11"/>
                      </a:lnTo>
                      <a:lnTo>
                        <a:pt x="590" y="7"/>
                      </a:lnTo>
                      <a:lnTo>
                        <a:pt x="599" y="7"/>
                      </a:lnTo>
                      <a:lnTo>
                        <a:pt x="604" y="9"/>
                      </a:lnTo>
                      <a:lnTo>
                        <a:pt x="606" y="4"/>
                      </a:lnTo>
                      <a:lnTo>
                        <a:pt x="608" y="2"/>
                      </a:lnTo>
                      <a:lnTo>
                        <a:pt x="617" y="0"/>
                      </a:lnTo>
                      <a:lnTo>
                        <a:pt x="619" y="2"/>
                      </a:lnTo>
                      <a:close/>
                    </a:path>
                  </a:pathLst>
                </a:cu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3" name="Freeform 833"/>
                <p:cNvSpPr>
                  <a:spLocks/>
                </p:cNvSpPr>
                <p:nvPr/>
              </p:nvSpPr>
              <p:spPr bwMode="auto">
                <a:xfrm>
                  <a:off x="2736" y="1561"/>
                  <a:ext cx="664" cy="755"/>
                </a:xfrm>
                <a:custGeom>
                  <a:avLst/>
                  <a:gdLst>
                    <a:gd name="T0" fmla="*/ 107 w 664"/>
                    <a:gd name="T1" fmla="*/ 20 h 755"/>
                    <a:gd name="T2" fmla="*/ 125 w 664"/>
                    <a:gd name="T3" fmla="*/ 49 h 755"/>
                    <a:gd name="T4" fmla="*/ 136 w 664"/>
                    <a:gd name="T5" fmla="*/ 76 h 755"/>
                    <a:gd name="T6" fmla="*/ 118 w 664"/>
                    <a:gd name="T7" fmla="*/ 94 h 755"/>
                    <a:gd name="T8" fmla="*/ 109 w 664"/>
                    <a:gd name="T9" fmla="*/ 127 h 755"/>
                    <a:gd name="T10" fmla="*/ 94 w 664"/>
                    <a:gd name="T11" fmla="*/ 151 h 755"/>
                    <a:gd name="T12" fmla="*/ 47 w 664"/>
                    <a:gd name="T13" fmla="*/ 182 h 755"/>
                    <a:gd name="T14" fmla="*/ 20 w 664"/>
                    <a:gd name="T15" fmla="*/ 220 h 755"/>
                    <a:gd name="T16" fmla="*/ 25 w 664"/>
                    <a:gd name="T17" fmla="*/ 253 h 755"/>
                    <a:gd name="T18" fmla="*/ 9 w 664"/>
                    <a:gd name="T19" fmla="*/ 333 h 755"/>
                    <a:gd name="T20" fmla="*/ 56 w 664"/>
                    <a:gd name="T21" fmla="*/ 356 h 755"/>
                    <a:gd name="T22" fmla="*/ 96 w 664"/>
                    <a:gd name="T23" fmla="*/ 380 h 755"/>
                    <a:gd name="T24" fmla="*/ 109 w 664"/>
                    <a:gd name="T25" fmla="*/ 340 h 755"/>
                    <a:gd name="T26" fmla="*/ 87 w 664"/>
                    <a:gd name="T27" fmla="*/ 285 h 755"/>
                    <a:gd name="T28" fmla="*/ 47 w 664"/>
                    <a:gd name="T29" fmla="*/ 225 h 755"/>
                    <a:gd name="T30" fmla="*/ 60 w 664"/>
                    <a:gd name="T31" fmla="*/ 209 h 755"/>
                    <a:gd name="T32" fmla="*/ 83 w 664"/>
                    <a:gd name="T33" fmla="*/ 216 h 755"/>
                    <a:gd name="T34" fmla="*/ 96 w 664"/>
                    <a:gd name="T35" fmla="*/ 200 h 755"/>
                    <a:gd name="T36" fmla="*/ 112 w 664"/>
                    <a:gd name="T37" fmla="*/ 198 h 755"/>
                    <a:gd name="T38" fmla="*/ 98 w 664"/>
                    <a:gd name="T39" fmla="*/ 218 h 755"/>
                    <a:gd name="T40" fmla="*/ 114 w 664"/>
                    <a:gd name="T41" fmla="*/ 216 h 755"/>
                    <a:gd name="T42" fmla="*/ 121 w 664"/>
                    <a:gd name="T43" fmla="*/ 236 h 755"/>
                    <a:gd name="T44" fmla="*/ 136 w 664"/>
                    <a:gd name="T45" fmla="*/ 245 h 755"/>
                    <a:gd name="T46" fmla="*/ 156 w 664"/>
                    <a:gd name="T47" fmla="*/ 247 h 755"/>
                    <a:gd name="T48" fmla="*/ 165 w 664"/>
                    <a:gd name="T49" fmla="*/ 229 h 755"/>
                    <a:gd name="T50" fmla="*/ 179 w 664"/>
                    <a:gd name="T51" fmla="*/ 229 h 755"/>
                    <a:gd name="T52" fmla="*/ 187 w 664"/>
                    <a:gd name="T53" fmla="*/ 247 h 755"/>
                    <a:gd name="T54" fmla="*/ 243 w 664"/>
                    <a:gd name="T55" fmla="*/ 251 h 755"/>
                    <a:gd name="T56" fmla="*/ 263 w 664"/>
                    <a:gd name="T57" fmla="*/ 227 h 755"/>
                    <a:gd name="T58" fmla="*/ 303 w 664"/>
                    <a:gd name="T59" fmla="*/ 205 h 755"/>
                    <a:gd name="T60" fmla="*/ 303 w 664"/>
                    <a:gd name="T61" fmla="*/ 256 h 755"/>
                    <a:gd name="T62" fmla="*/ 326 w 664"/>
                    <a:gd name="T63" fmla="*/ 253 h 755"/>
                    <a:gd name="T64" fmla="*/ 348 w 664"/>
                    <a:gd name="T65" fmla="*/ 247 h 755"/>
                    <a:gd name="T66" fmla="*/ 370 w 664"/>
                    <a:gd name="T67" fmla="*/ 251 h 755"/>
                    <a:gd name="T68" fmla="*/ 392 w 664"/>
                    <a:gd name="T69" fmla="*/ 242 h 755"/>
                    <a:gd name="T70" fmla="*/ 390 w 664"/>
                    <a:gd name="T71" fmla="*/ 273 h 755"/>
                    <a:gd name="T72" fmla="*/ 426 w 664"/>
                    <a:gd name="T73" fmla="*/ 280 h 755"/>
                    <a:gd name="T74" fmla="*/ 444 w 664"/>
                    <a:gd name="T75" fmla="*/ 249 h 755"/>
                    <a:gd name="T76" fmla="*/ 468 w 664"/>
                    <a:gd name="T77" fmla="*/ 247 h 755"/>
                    <a:gd name="T78" fmla="*/ 479 w 664"/>
                    <a:gd name="T79" fmla="*/ 240 h 755"/>
                    <a:gd name="T80" fmla="*/ 493 w 664"/>
                    <a:gd name="T81" fmla="*/ 256 h 755"/>
                    <a:gd name="T82" fmla="*/ 535 w 664"/>
                    <a:gd name="T83" fmla="*/ 269 h 755"/>
                    <a:gd name="T84" fmla="*/ 579 w 664"/>
                    <a:gd name="T85" fmla="*/ 293 h 755"/>
                    <a:gd name="T86" fmla="*/ 582 w 664"/>
                    <a:gd name="T87" fmla="*/ 309 h 755"/>
                    <a:gd name="T88" fmla="*/ 613 w 664"/>
                    <a:gd name="T89" fmla="*/ 309 h 755"/>
                    <a:gd name="T90" fmla="*/ 651 w 664"/>
                    <a:gd name="T91" fmla="*/ 329 h 755"/>
                    <a:gd name="T92" fmla="*/ 653 w 664"/>
                    <a:gd name="T93" fmla="*/ 389 h 755"/>
                    <a:gd name="T94" fmla="*/ 657 w 664"/>
                    <a:gd name="T95" fmla="*/ 418 h 755"/>
                    <a:gd name="T96" fmla="*/ 602 w 664"/>
                    <a:gd name="T97" fmla="*/ 436 h 755"/>
                    <a:gd name="T98" fmla="*/ 517 w 664"/>
                    <a:gd name="T99" fmla="*/ 436 h 755"/>
                    <a:gd name="T100" fmla="*/ 502 w 664"/>
                    <a:gd name="T101" fmla="*/ 442 h 755"/>
                    <a:gd name="T102" fmla="*/ 513 w 664"/>
                    <a:gd name="T103" fmla="*/ 469 h 755"/>
                    <a:gd name="T104" fmla="*/ 557 w 664"/>
                    <a:gd name="T105" fmla="*/ 495 h 755"/>
                    <a:gd name="T106" fmla="*/ 553 w 664"/>
                    <a:gd name="T107" fmla="*/ 540 h 755"/>
                    <a:gd name="T108" fmla="*/ 513 w 664"/>
                    <a:gd name="T109" fmla="*/ 600 h 755"/>
                    <a:gd name="T110" fmla="*/ 477 w 664"/>
                    <a:gd name="T111" fmla="*/ 620 h 755"/>
                    <a:gd name="T112" fmla="*/ 437 w 664"/>
                    <a:gd name="T113" fmla="*/ 629 h 755"/>
                    <a:gd name="T114" fmla="*/ 410 w 664"/>
                    <a:gd name="T115" fmla="*/ 666 h 755"/>
                    <a:gd name="T116" fmla="*/ 388 w 664"/>
                    <a:gd name="T117" fmla="*/ 684 h 755"/>
                    <a:gd name="T118" fmla="*/ 366 w 664"/>
                    <a:gd name="T119" fmla="*/ 746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64" h="755">
                      <a:moveTo>
                        <a:pt x="29" y="0"/>
                      </a:moveTo>
                      <a:lnTo>
                        <a:pt x="34" y="5"/>
                      </a:lnTo>
                      <a:lnTo>
                        <a:pt x="38" y="5"/>
                      </a:lnTo>
                      <a:lnTo>
                        <a:pt x="43" y="9"/>
                      </a:lnTo>
                      <a:lnTo>
                        <a:pt x="52" y="11"/>
                      </a:lnTo>
                      <a:lnTo>
                        <a:pt x="58" y="16"/>
                      </a:lnTo>
                      <a:lnTo>
                        <a:pt x="63" y="16"/>
                      </a:lnTo>
                      <a:lnTo>
                        <a:pt x="65" y="14"/>
                      </a:lnTo>
                      <a:lnTo>
                        <a:pt x="72" y="14"/>
                      </a:lnTo>
                      <a:lnTo>
                        <a:pt x="74" y="9"/>
                      </a:lnTo>
                      <a:lnTo>
                        <a:pt x="81" y="9"/>
                      </a:lnTo>
                      <a:lnTo>
                        <a:pt x="81" y="11"/>
                      </a:lnTo>
                      <a:lnTo>
                        <a:pt x="83" y="9"/>
                      </a:lnTo>
                      <a:lnTo>
                        <a:pt x="87" y="14"/>
                      </a:lnTo>
                      <a:lnTo>
                        <a:pt x="94" y="14"/>
                      </a:lnTo>
                      <a:lnTo>
                        <a:pt x="101" y="22"/>
                      </a:lnTo>
                      <a:lnTo>
                        <a:pt x="107" y="20"/>
                      </a:lnTo>
                      <a:lnTo>
                        <a:pt x="112" y="25"/>
                      </a:lnTo>
                      <a:lnTo>
                        <a:pt x="112" y="29"/>
                      </a:lnTo>
                      <a:lnTo>
                        <a:pt x="116" y="25"/>
                      </a:lnTo>
                      <a:lnTo>
                        <a:pt x="118" y="25"/>
                      </a:lnTo>
                      <a:lnTo>
                        <a:pt x="121" y="27"/>
                      </a:lnTo>
                      <a:lnTo>
                        <a:pt x="118" y="31"/>
                      </a:lnTo>
                      <a:lnTo>
                        <a:pt x="121" y="34"/>
                      </a:lnTo>
                      <a:lnTo>
                        <a:pt x="121" y="36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8" y="40"/>
                      </a:lnTo>
                      <a:lnTo>
                        <a:pt x="121" y="42"/>
                      </a:lnTo>
                      <a:lnTo>
                        <a:pt x="121" y="45"/>
                      </a:lnTo>
                      <a:lnTo>
                        <a:pt x="123" y="45"/>
                      </a:lnTo>
                      <a:lnTo>
                        <a:pt x="123" y="47"/>
                      </a:lnTo>
                      <a:lnTo>
                        <a:pt x="125" y="47"/>
                      </a:lnTo>
                      <a:lnTo>
                        <a:pt x="125" y="49"/>
                      </a:lnTo>
                      <a:lnTo>
                        <a:pt x="127" y="51"/>
                      </a:lnTo>
                      <a:lnTo>
                        <a:pt x="130" y="51"/>
                      </a:lnTo>
                      <a:lnTo>
                        <a:pt x="130" y="54"/>
                      </a:lnTo>
                      <a:lnTo>
                        <a:pt x="127" y="58"/>
                      </a:lnTo>
                      <a:lnTo>
                        <a:pt x="132" y="60"/>
                      </a:lnTo>
                      <a:lnTo>
                        <a:pt x="132" y="58"/>
                      </a:lnTo>
                      <a:lnTo>
                        <a:pt x="134" y="58"/>
                      </a:lnTo>
                      <a:lnTo>
                        <a:pt x="138" y="60"/>
                      </a:lnTo>
                      <a:lnTo>
                        <a:pt x="136" y="62"/>
                      </a:lnTo>
                      <a:lnTo>
                        <a:pt x="134" y="65"/>
                      </a:lnTo>
                      <a:lnTo>
                        <a:pt x="132" y="62"/>
                      </a:lnTo>
                      <a:lnTo>
                        <a:pt x="132" y="65"/>
                      </a:lnTo>
                      <a:lnTo>
                        <a:pt x="134" y="69"/>
                      </a:lnTo>
                      <a:lnTo>
                        <a:pt x="132" y="71"/>
                      </a:lnTo>
                      <a:lnTo>
                        <a:pt x="138" y="74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8" y="78"/>
                      </a:lnTo>
                      <a:lnTo>
                        <a:pt x="136" y="78"/>
                      </a:lnTo>
                      <a:lnTo>
                        <a:pt x="134" y="78"/>
                      </a:lnTo>
                      <a:lnTo>
                        <a:pt x="132" y="80"/>
                      </a:lnTo>
                      <a:lnTo>
                        <a:pt x="132" y="85"/>
                      </a:lnTo>
                      <a:lnTo>
                        <a:pt x="132" y="82"/>
                      </a:lnTo>
                      <a:lnTo>
                        <a:pt x="130" y="82"/>
                      </a:lnTo>
                      <a:lnTo>
                        <a:pt x="127" y="82"/>
                      </a:lnTo>
                      <a:lnTo>
                        <a:pt x="127" y="85"/>
                      </a:lnTo>
                      <a:lnTo>
                        <a:pt x="125" y="85"/>
                      </a:lnTo>
                      <a:lnTo>
                        <a:pt x="130" y="87"/>
                      </a:lnTo>
                      <a:lnTo>
                        <a:pt x="127" y="89"/>
                      </a:lnTo>
                      <a:lnTo>
                        <a:pt x="123" y="89"/>
                      </a:lnTo>
                      <a:lnTo>
                        <a:pt x="123" y="94"/>
                      </a:lnTo>
                      <a:lnTo>
                        <a:pt x="121" y="94"/>
                      </a:lnTo>
                      <a:lnTo>
                        <a:pt x="123" y="96"/>
                      </a:lnTo>
                      <a:lnTo>
                        <a:pt x="118" y="94"/>
                      </a:lnTo>
                      <a:lnTo>
                        <a:pt x="116" y="96"/>
                      </a:lnTo>
                      <a:lnTo>
                        <a:pt x="121" y="98"/>
                      </a:lnTo>
                      <a:lnTo>
                        <a:pt x="121" y="100"/>
                      </a:lnTo>
                      <a:lnTo>
                        <a:pt x="116" y="100"/>
                      </a:lnTo>
                      <a:lnTo>
                        <a:pt x="112" y="102"/>
                      </a:lnTo>
                      <a:lnTo>
                        <a:pt x="116" y="105"/>
                      </a:lnTo>
                      <a:lnTo>
                        <a:pt x="116" y="107"/>
                      </a:lnTo>
                      <a:lnTo>
                        <a:pt x="121" y="109"/>
                      </a:lnTo>
                      <a:lnTo>
                        <a:pt x="121" y="111"/>
                      </a:lnTo>
                      <a:lnTo>
                        <a:pt x="121" y="114"/>
                      </a:lnTo>
                      <a:lnTo>
                        <a:pt x="118" y="114"/>
                      </a:lnTo>
                      <a:lnTo>
                        <a:pt x="116" y="114"/>
                      </a:lnTo>
                      <a:lnTo>
                        <a:pt x="112" y="118"/>
                      </a:lnTo>
                      <a:lnTo>
                        <a:pt x="114" y="120"/>
                      </a:lnTo>
                      <a:lnTo>
                        <a:pt x="112" y="125"/>
                      </a:lnTo>
                      <a:lnTo>
                        <a:pt x="109" y="125"/>
                      </a:lnTo>
                      <a:lnTo>
                        <a:pt x="109" y="127"/>
                      </a:lnTo>
                      <a:lnTo>
                        <a:pt x="109" y="131"/>
                      </a:lnTo>
                      <a:lnTo>
                        <a:pt x="107" y="131"/>
                      </a:lnTo>
                      <a:lnTo>
                        <a:pt x="103" y="136"/>
                      </a:lnTo>
                      <a:lnTo>
                        <a:pt x="105" y="138"/>
                      </a:lnTo>
                      <a:lnTo>
                        <a:pt x="103" y="142"/>
                      </a:lnTo>
                      <a:lnTo>
                        <a:pt x="101" y="140"/>
                      </a:lnTo>
                      <a:lnTo>
                        <a:pt x="98" y="142"/>
                      </a:lnTo>
                      <a:lnTo>
                        <a:pt x="98" y="147"/>
                      </a:lnTo>
                      <a:lnTo>
                        <a:pt x="98" y="145"/>
                      </a:lnTo>
                      <a:lnTo>
                        <a:pt x="101" y="147"/>
                      </a:lnTo>
                      <a:lnTo>
                        <a:pt x="101" y="151"/>
                      </a:lnTo>
                      <a:lnTo>
                        <a:pt x="98" y="151"/>
                      </a:lnTo>
                      <a:lnTo>
                        <a:pt x="98" y="149"/>
                      </a:lnTo>
                      <a:lnTo>
                        <a:pt x="94" y="147"/>
                      </a:lnTo>
                      <a:lnTo>
                        <a:pt x="92" y="149"/>
                      </a:lnTo>
                      <a:lnTo>
                        <a:pt x="94" y="149"/>
                      </a:lnTo>
                      <a:lnTo>
                        <a:pt x="94" y="151"/>
                      </a:lnTo>
                      <a:lnTo>
                        <a:pt x="92" y="151"/>
                      </a:lnTo>
                      <a:lnTo>
                        <a:pt x="87" y="158"/>
                      </a:lnTo>
                      <a:lnTo>
                        <a:pt x="85" y="158"/>
                      </a:lnTo>
                      <a:lnTo>
                        <a:pt x="85" y="162"/>
                      </a:lnTo>
                      <a:lnTo>
                        <a:pt x="89" y="165"/>
                      </a:lnTo>
                      <a:lnTo>
                        <a:pt x="89" y="167"/>
                      </a:lnTo>
                      <a:lnTo>
                        <a:pt x="94" y="169"/>
                      </a:lnTo>
                      <a:lnTo>
                        <a:pt x="92" y="176"/>
                      </a:lnTo>
                      <a:lnTo>
                        <a:pt x="83" y="180"/>
                      </a:lnTo>
                      <a:lnTo>
                        <a:pt x="78" y="180"/>
                      </a:lnTo>
                      <a:lnTo>
                        <a:pt x="74" y="180"/>
                      </a:lnTo>
                      <a:lnTo>
                        <a:pt x="69" y="185"/>
                      </a:lnTo>
                      <a:lnTo>
                        <a:pt x="67" y="185"/>
                      </a:lnTo>
                      <a:lnTo>
                        <a:pt x="65" y="182"/>
                      </a:lnTo>
                      <a:lnTo>
                        <a:pt x="60" y="185"/>
                      </a:lnTo>
                      <a:lnTo>
                        <a:pt x="54" y="185"/>
                      </a:lnTo>
                      <a:lnTo>
                        <a:pt x="47" y="182"/>
                      </a:lnTo>
                      <a:lnTo>
                        <a:pt x="43" y="185"/>
                      </a:lnTo>
                      <a:lnTo>
                        <a:pt x="43" y="187"/>
                      </a:lnTo>
                      <a:lnTo>
                        <a:pt x="38" y="185"/>
                      </a:lnTo>
                      <a:lnTo>
                        <a:pt x="36" y="189"/>
                      </a:lnTo>
                      <a:lnTo>
                        <a:pt x="36" y="191"/>
                      </a:lnTo>
                      <a:lnTo>
                        <a:pt x="36" y="193"/>
                      </a:lnTo>
                      <a:lnTo>
                        <a:pt x="38" y="198"/>
                      </a:lnTo>
                      <a:lnTo>
                        <a:pt x="34" y="198"/>
                      </a:lnTo>
                      <a:lnTo>
                        <a:pt x="32" y="202"/>
                      </a:lnTo>
                      <a:lnTo>
                        <a:pt x="29" y="202"/>
                      </a:lnTo>
                      <a:lnTo>
                        <a:pt x="27" y="200"/>
                      </a:lnTo>
                      <a:lnTo>
                        <a:pt x="25" y="209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23" y="216"/>
                      </a:lnTo>
                      <a:lnTo>
                        <a:pt x="25" y="218"/>
                      </a:lnTo>
                      <a:lnTo>
                        <a:pt x="20" y="220"/>
                      </a:lnTo>
                      <a:lnTo>
                        <a:pt x="27" y="222"/>
                      </a:lnTo>
                      <a:lnTo>
                        <a:pt x="27" y="225"/>
                      </a:lnTo>
                      <a:lnTo>
                        <a:pt x="29" y="227"/>
                      </a:lnTo>
                      <a:lnTo>
                        <a:pt x="27" y="231"/>
                      </a:lnTo>
                      <a:lnTo>
                        <a:pt x="29" y="231"/>
                      </a:lnTo>
                      <a:lnTo>
                        <a:pt x="32" y="233"/>
                      </a:lnTo>
                      <a:lnTo>
                        <a:pt x="34" y="233"/>
                      </a:lnTo>
                      <a:lnTo>
                        <a:pt x="32" y="236"/>
                      </a:lnTo>
                      <a:lnTo>
                        <a:pt x="32" y="238"/>
                      </a:lnTo>
                      <a:lnTo>
                        <a:pt x="36" y="238"/>
                      </a:lnTo>
                      <a:lnTo>
                        <a:pt x="36" y="240"/>
                      </a:lnTo>
                      <a:lnTo>
                        <a:pt x="40" y="242"/>
                      </a:lnTo>
                      <a:lnTo>
                        <a:pt x="36" y="245"/>
                      </a:lnTo>
                      <a:lnTo>
                        <a:pt x="40" y="247"/>
                      </a:lnTo>
                      <a:lnTo>
                        <a:pt x="34" y="247"/>
                      </a:lnTo>
                      <a:lnTo>
                        <a:pt x="32" y="249"/>
                      </a:lnTo>
                      <a:lnTo>
                        <a:pt x="25" y="253"/>
                      </a:lnTo>
                      <a:lnTo>
                        <a:pt x="23" y="256"/>
                      </a:lnTo>
                      <a:lnTo>
                        <a:pt x="25" y="262"/>
                      </a:lnTo>
                      <a:lnTo>
                        <a:pt x="25" y="265"/>
                      </a:lnTo>
                      <a:lnTo>
                        <a:pt x="7" y="278"/>
                      </a:lnTo>
                      <a:lnTo>
                        <a:pt x="5" y="280"/>
                      </a:lnTo>
                      <a:lnTo>
                        <a:pt x="0" y="282"/>
                      </a:lnTo>
                      <a:lnTo>
                        <a:pt x="0" y="287"/>
                      </a:lnTo>
                      <a:lnTo>
                        <a:pt x="5" y="289"/>
                      </a:lnTo>
                      <a:lnTo>
                        <a:pt x="7" y="291"/>
                      </a:lnTo>
                      <a:lnTo>
                        <a:pt x="9" y="298"/>
                      </a:lnTo>
                      <a:lnTo>
                        <a:pt x="9" y="302"/>
                      </a:lnTo>
                      <a:lnTo>
                        <a:pt x="16" y="313"/>
                      </a:lnTo>
                      <a:lnTo>
                        <a:pt x="14" y="316"/>
                      </a:lnTo>
                      <a:lnTo>
                        <a:pt x="16" y="320"/>
                      </a:lnTo>
                      <a:lnTo>
                        <a:pt x="14" y="329"/>
                      </a:lnTo>
                      <a:lnTo>
                        <a:pt x="9" y="331"/>
                      </a:lnTo>
                      <a:lnTo>
                        <a:pt x="9" y="333"/>
                      </a:lnTo>
                      <a:lnTo>
                        <a:pt x="11" y="336"/>
                      </a:lnTo>
                      <a:lnTo>
                        <a:pt x="11" y="338"/>
                      </a:lnTo>
                      <a:lnTo>
                        <a:pt x="16" y="340"/>
                      </a:lnTo>
                      <a:lnTo>
                        <a:pt x="14" y="342"/>
                      </a:lnTo>
                      <a:lnTo>
                        <a:pt x="16" y="344"/>
                      </a:lnTo>
                      <a:lnTo>
                        <a:pt x="29" y="353"/>
                      </a:lnTo>
                      <a:lnTo>
                        <a:pt x="25" y="360"/>
                      </a:lnTo>
                      <a:lnTo>
                        <a:pt x="27" y="364"/>
                      </a:lnTo>
                      <a:lnTo>
                        <a:pt x="32" y="369"/>
                      </a:lnTo>
                      <a:lnTo>
                        <a:pt x="36" y="369"/>
                      </a:lnTo>
                      <a:lnTo>
                        <a:pt x="36" y="367"/>
                      </a:lnTo>
                      <a:lnTo>
                        <a:pt x="40" y="364"/>
                      </a:lnTo>
                      <a:lnTo>
                        <a:pt x="40" y="362"/>
                      </a:lnTo>
                      <a:lnTo>
                        <a:pt x="45" y="360"/>
                      </a:lnTo>
                      <a:lnTo>
                        <a:pt x="45" y="356"/>
                      </a:lnTo>
                      <a:lnTo>
                        <a:pt x="49" y="351"/>
                      </a:lnTo>
                      <a:lnTo>
                        <a:pt x="56" y="356"/>
                      </a:lnTo>
                      <a:lnTo>
                        <a:pt x="60" y="358"/>
                      </a:lnTo>
                      <a:lnTo>
                        <a:pt x="63" y="362"/>
                      </a:lnTo>
                      <a:lnTo>
                        <a:pt x="67" y="364"/>
                      </a:lnTo>
                      <a:lnTo>
                        <a:pt x="67" y="367"/>
                      </a:lnTo>
                      <a:lnTo>
                        <a:pt x="72" y="369"/>
                      </a:lnTo>
                      <a:lnTo>
                        <a:pt x="74" y="373"/>
                      </a:lnTo>
                      <a:lnTo>
                        <a:pt x="76" y="376"/>
                      </a:lnTo>
                      <a:lnTo>
                        <a:pt x="81" y="373"/>
                      </a:lnTo>
                      <a:lnTo>
                        <a:pt x="83" y="371"/>
                      </a:lnTo>
                      <a:lnTo>
                        <a:pt x="83" y="373"/>
                      </a:lnTo>
                      <a:lnTo>
                        <a:pt x="85" y="371"/>
                      </a:lnTo>
                      <a:lnTo>
                        <a:pt x="87" y="373"/>
                      </a:lnTo>
                      <a:lnTo>
                        <a:pt x="85" y="376"/>
                      </a:lnTo>
                      <a:lnTo>
                        <a:pt x="89" y="382"/>
                      </a:lnTo>
                      <a:lnTo>
                        <a:pt x="92" y="382"/>
                      </a:lnTo>
                      <a:lnTo>
                        <a:pt x="94" y="378"/>
                      </a:lnTo>
                      <a:lnTo>
                        <a:pt x="96" y="380"/>
                      </a:lnTo>
                      <a:lnTo>
                        <a:pt x="96" y="378"/>
                      </a:lnTo>
                      <a:lnTo>
                        <a:pt x="101" y="378"/>
                      </a:lnTo>
                      <a:lnTo>
                        <a:pt x="103" y="376"/>
                      </a:lnTo>
                      <a:lnTo>
                        <a:pt x="103" y="371"/>
                      </a:lnTo>
                      <a:lnTo>
                        <a:pt x="107" y="369"/>
                      </a:lnTo>
                      <a:lnTo>
                        <a:pt x="107" y="364"/>
                      </a:lnTo>
                      <a:lnTo>
                        <a:pt x="116" y="358"/>
                      </a:lnTo>
                      <a:lnTo>
                        <a:pt x="116" y="351"/>
                      </a:lnTo>
                      <a:lnTo>
                        <a:pt x="118" y="347"/>
                      </a:lnTo>
                      <a:lnTo>
                        <a:pt x="118" y="344"/>
                      </a:lnTo>
                      <a:lnTo>
                        <a:pt x="112" y="344"/>
                      </a:lnTo>
                      <a:lnTo>
                        <a:pt x="109" y="342"/>
                      </a:lnTo>
                      <a:lnTo>
                        <a:pt x="107" y="342"/>
                      </a:lnTo>
                      <a:lnTo>
                        <a:pt x="105" y="338"/>
                      </a:lnTo>
                      <a:lnTo>
                        <a:pt x="107" y="336"/>
                      </a:lnTo>
                      <a:lnTo>
                        <a:pt x="109" y="338"/>
                      </a:lnTo>
                      <a:lnTo>
                        <a:pt x="109" y="340"/>
                      </a:lnTo>
                      <a:lnTo>
                        <a:pt x="116" y="338"/>
                      </a:lnTo>
                      <a:lnTo>
                        <a:pt x="112" y="336"/>
                      </a:lnTo>
                      <a:lnTo>
                        <a:pt x="112" y="329"/>
                      </a:lnTo>
                      <a:lnTo>
                        <a:pt x="107" y="324"/>
                      </a:lnTo>
                      <a:lnTo>
                        <a:pt x="103" y="318"/>
                      </a:lnTo>
                      <a:lnTo>
                        <a:pt x="101" y="316"/>
                      </a:lnTo>
                      <a:lnTo>
                        <a:pt x="98" y="320"/>
                      </a:lnTo>
                      <a:lnTo>
                        <a:pt x="96" y="318"/>
                      </a:lnTo>
                      <a:lnTo>
                        <a:pt x="96" y="322"/>
                      </a:lnTo>
                      <a:lnTo>
                        <a:pt x="92" y="322"/>
                      </a:lnTo>
                      <a:lnTo>
                        <a:pt x="87" y="324"/>
                      </a:lnTo>
                      <a:lnTo>
                        <a:pt x="85" y="322"/>
                      </a:lnTo>
                      <a:lnTo>
                        <a:pt x="83" y="313"/>
                      </a:lnTo>
                      <a:lnTo>
                        <a:pt x="87" y="307"/>
                      </a:lnTo>
                      <a:lnTo>
                        <a:pt x="87" y="296"/>
                      </a:lnTo>
                      <a:lnTo>
                        <a:pt x="89" y="291"/>
                      </a:lnTo>
                      <a:lnTo>
                        <a:pt x="87" y="285"/>
                      </a:lnTo>
                      <a:lnTo>
                        <a:pt x="74" y="280"/>
                      </a:lnTo>
                      <a:lnTo>
                        <a:pt x="72" y="273"/>
                      </a:lnTo>
                      <a:lnTo>
                        <a:pt x="69" y="273"/>
                      </a:lnTo>
                      <a:lnTo>
                        <a:pt x="69" y="271"/>
                      </a:lnTo>
                      <a:lnTo>
                        <a:pt x="67" y="271"/>
                      </a:lnTo>
                      <a:lnTo>
                        <a:pt x="69" y="260"/>
                      </a:lnTo>
                      <a:lnTo>
                        <a:pt x="69" y="256"/>
                      </a:lnTo>
                      <a:lnTo>
                        <a:pt x="65" y="253"/>
                      </a:lnTo>
                      <a:lnTo>
                        <a:pt x="63" y="251"/>
                      </a:lnTo>
                      <a:lnTo>
                        <a:pt x="63" y="242"/>
                      </a:lnTo>
                      <a:lnTo>
                        <a:pt x="58" y="233"/>
                      </a:lnTo>
                      <a:lnTo>
                        <a:pt x="58" y="229"/>
                      </a:lnTo>
                      <a:lnTo>
                        <a:pt x="56" y="227"/>
                      </a:lnTo>
                      <a:lnTo>
                        <a:pt x="54" y="227"/>
                      </a:lnTo>
                      <a:lnTo>
                        <a:pt x="52" y="225"/>
                      </a:lnTo>
                      <a:lnTo>
                        <a:pt x="49" y="225"/>
                      </a:lnTo>
                      <a:lnTo>
                        <a:pt x="47" y="225"/>
                      </a:lnTo>
                      <a:lnTo>
                        <a:pt x="43" y="227"/>
                      </a:lnTo>
                      <a:lnTo>
                        <a:pt x="40" y="227"/>
                      </a:lnTo>
                      <a:lnTo>
                        <a:pt x="38" y="225"/>
                      </a:lnTo>
                      <a:lnTo>
                        <a:pt x="40" y="222"/>
                      </a:lnTo>
                      <a:lnTo>
                        <a:pt x="45" y="225"/>
                      </a:lnTo>
                      <a:lnTo>
                        <a:pt x="47" y="220"/>
                      </a:lnTo>
                      <a:lnTo>
                        <a:pt x="49" y="222"/>
                      </a:lnTo>
                      <a:lnTo>
                        <a:pt x="52" y="222"/>
                      </a:lnTo>
                      <a:lnTo>
                        <a:pt x="54" y="218"/>
                      </a:lnTo>
                      <a:lnTo>
                        <a:pt x="52" y="213"/>
                      </a:lnTo>
                      <a:lnTo>
                        <a:pt x="54" y="213"/>
                      </a:lnTo>
                      <a:lnTo>
                        <a:pt x="56" y="216"/>
                      </a:lnTo>
                      <a:lnTo>
                        <a:pt x="60" y="216"/>
                      </a:lnTo>
                      <a:lnTo>
                        <a:pt x="60" y="211"/>
                      </a:lnTo>
                      <a:lnTo>
                        <a:pt x="56" y="211"/>
                      </a:lnTo>
                      <a:lnTo>
                        <a:pt x="58" y="209"/>
                      </a:lnTo>
                      <a:lnTo>
                        <a:pt x="60" y="209"/>
                      </a:lnTo>
                      <a:lnTo>
                        <a:pt x="63" y="207"/>
                      </a:lnTo>
                      <a:lnTo>
                        <a:pt x="67" y="207"/>
                      </a:lnTo>
                      <a:lnTo>
                        <a:pt x="67" y="202"/>
                      </a:lnTo>
                      <a:lnTo>
                        <a:pt x="69" y="202"/>
                      </a:lnTo>
                      <a:lnTo>
                        <a:pt x="74" y="202"/>
                      </a:lnTo>
                      <a:lnTo>
                        <a:pt x="76" y="202"/>
                      </a:lnTo>
                      <a:lnTo>
                        <a:pt x="78" y="205"/>
                      </a:lnTo>
                      <a:lnTo>
                        <a:pt x="74" y="209"/>
                      </a:lnTo>
                      <a:lnTo>
                        <a:pt x="72" y="205"/>
                      </a:lnTo>
                      <a:lnTo>
                        <a:pt x="72" y="211"/>
                      </a:lnTo>
                      <a:lnTo>
                        <a:pt x="74" y="209"/>
                      </a:lnTo>
                      <a:lnTo>
                        <a:pt x="74" y="211"/>
                      </a:lnTo>
                      <a:lnTo>
                        <a:pt x="76" y="211"/>
                      </a:lnTo>
                      <a:lnTo>
                        <a:pt x="78" y="211"/>
                      </a:lnTo>
                      <a:lnTo>
                        <a:pt x="78" y="213"/>
                      </a:lnTo>
                      <a:lnTo>
                        <a:pt x="78" y="216"/>
                      </a:lnTo>
                      <a:lnTo>
                        <a:pt x="83" y="216"/>
                      </a:lnTo>
                      <a:lnTo>
                        <a:pt x="87" y="213"/>
                      </a:lnTo>
                      <a:lnTo>
                        <a:pt x="85" y="211"/>
                      </a:lnTo>
                      <a:lnTo>
                        <a:pt x="85" y="209"/>
                      </a:lnTo>
                      <a:lnTo>
                        <a:pt x="85" y="207"/>
                      </a:lnTo>
                      <a:lnTo>
                        <a:pt x="83" y="209"/>
                      </a:lnTo>
                      <a:lnTo>
                        <a:pt x="83" y="207"/>
                      </a:lnTo>
                      <a:lnTo>
                        <a:pt x="94" y="205"/>
                      </a:lnTo>
                      <a:lnTo>
                        <a:pt x="89" y="202"/>
                      </a:lnTo>
                      <a:lnTo>
                        <a:pt x="87" y="205"/>
                      </a:lnTo>
                      <a:lnTo>
                        <a:pt x="85" y="205"/>
                      </a:lnTo>
                      <a:lnTo>
                        <a:pt x="85" y="202"/>
                      </a:lnTo>
                      <a:lnTo>
                        <a:pt x="81" y="200"/>
                      </a:lnTo>
                      <a:lnTo>
                        <a:pt x="83" y="193"/>
                      </a:lnTo>
                      <a:lnTo>
                        <a:pt x="83" y="196"/>
                      </a:lnTo>
                      <a:lnTo>
                        <a:pt x="85" y="198"/>
                      </a:lnTo>
                      <a:lnTo>
                        <a:pt x="89" y="196"/>
                      </a:lnTo>
                      <a:lnTo>
                        <a:pt x="96" y="200"/>
                      </a:lnTo>
                      <a:lnTo>
                        <a:pt x="98" y="200"/>
                      </a:lnTo>
                      <a:lnTo>
                        <a:pt x="94" y="202"/>
                      </a:lnTo>
                      <a:lnTo>
                        <a:pt x="96" y="205"/>
                      </a:lnTo>
                      <a:lnTo>
                        <a:pt x="98" y="200"/>
                      </a:lnTo>
                      <a:lnTo>
                        <a:pt x="101" y="198"/>
                      </a:lnTo>
                      <a:lnTo>
                        <a:pt x="96" y="193"/>
                      </a:lnTo>
                      <a:lnTo>
                        <a:pt x="103" y="191"/>
                      </a:lnTo>
                      <a:lnTo>
                        <a:pt x="101" y="187"/>
                      </a:lnTo>
                      <a:lnTo>
                        <a:pt x="103" y="185"/>
                      </a:lnTo>
                      <a:lnTo>
                        <a:pt x="107" y="187"/>
                      </a:lnTo>
                      <a:lnTo>
                        <a:pt x="107" y="189"/>
                      </a:lnTo>
                      <a:lnTo>
                        <a:pt x="109" y="185"/>
                      </a:lnTo>
                      <a:lnTo>
                        <a:pt x="112" y="187"/>
                      </a:lnTo>
                      <a:lnTo>
                        <a:pt x="112" y="189"/>
                      </a:lnTo>
                      <a:lnTo>
                        <a:pt x="107" y="191"/>
                      </a:lnTo>
                      <a:lnTo>
                        <a:pt x="112" y="196"/>
                      </a:lnTo>
                      <a:lnTo>
                        <a:pt x="112" y="198"/>
                      </a:lnTo>
                      <a:lnTo>
                        <a:pt x="107" y="202"/>
                      </a:lnTo>
                      <a:lnTo>
                        <a:pt x="109" y="205"/>
                      </a:lnTo>
                      <a:lnTo>
                        <a:pt x="112" y="202"/>
                      </a:lnTo>
                      <a:lnTo>
                        <a:pt x="114" y="202"/>
                      </a:lnTo>
                      <a:lnTo>
                        <a:pt x="116" y="211"/>
                      </a:lnTo>
                      <a:lnTo>
                        <a:pt x="112" y="213"/>
                      </a:lnTo>
                      <a:lnTo>
                        <a:pt x="112" y="216"/>
                      </a:lnTo>
                      <a:lnTo>
                        <a:pt x="109" y="216"/>
                      </a:lnTo>
                      <a:lnTo>
                        <a:pt x="105" y="213"/>
                      </a:lnTo>
                      <a:lnTo>
                        <a:pt x="105" y="211"/>
                      </a:lnTo>
                      <a:lnTo>
                        <a:pt x="109" y="211"/>
                      </a:lnTo>
                      <a:lnTo>
                        <a:pt x="114" y="209"/>
                      </a:lnTo>
                      <a:lnTo>
                        <a:pt x="109" y="209"/>
                      </a:lnTo>
                      <a:lnTo>
                        <a:pt x="105" y="209"/>
                      </a:lnTo>
                      <a:lnTo>
                        <a:pt x="103" y="211"/>
                      </a:lnTo>
                      <a:lnTo>
                        <a:pt x="96" y="216"/>
                      </a:lnTo>
                      <a:lnTo>
                        <a:pt x="98" y="218"/>
                      </a:lnTo>
                      <a:lnTo>
                        <a:pt x="96" y="218"/>
                      </a:lnTo>
                      <a:lnTo>
                        <a:pt x="94" y="220"/>
                      </a:lnTo>
                      <a:lnTo>
                        <a:pt x="89" y="220"/>
                      </a:lnTo>
                      <a:lnTo>
                        <a:pt x="89" y="222"/>
                      </a:lnTo>
                      <a:lnTo>
                        <a:pt x="89" y="225"/>
                      </a:lnTo>
                      <a:lnTo>
                        <a:pt x="94" y="222"/>
                      </a:lnTo>
                      <a:lnTo>
                        <a:pt x="92" y="227"/>
                      </a:lnTo>
                      <a:lnTo>
                        <a:pt x="98" y="233"/>
                      </a:lnTo>
                      <a:lnTo>
                        <a:pt x="101" y="225"/>
                      </a:lnTo>
                      <a:lnTo>
                        <a:pt x="103" y="225"/>
                      </a:lnTo>
                      <a:lnTo>
                        <a:pt x="101" y="220"/>
                      </a:lnTo>
                      <a:lnTo>
                        <a:pt x="103" y="218"/>
                      </a:lnTo>
                      <a:lnTo>
                        <a:pt x="103" y="216"/>
                      </a:lnTo>
                      <a:lnTo>
                        <a:pt x="107" y="218"/>
                      </a:lnTo>
                      <a:lnTo>
                        <a:pt x="109" y="216"/>
                      </a:lnTo>
                      <a:lnTo>
                        <a:pt x="109" y="218"/>
                      </a:lnTo>
                      <a:lnTo>
                        <a:pt x="114" y="216"/>
                      </a:lnTo>
                      <a:lnTo>
                        <a:pt x="114" y="220"/>
                      </a:lnTo>
                      <a:lnTo>
                        <a:pt x="116" y="225"/>
                      </a:lnTo>
                      <a:lnTo>
                        <a:pt x="112" y="225"/>
                      </a:lnTo>
                      <a:lnTo>
                        <a:pt x="112" y="227"/>
                      </a:lnTo>
                      <a:lnTo>
                        <a:pt x="107" y="227"/>
                      </a:lnTo>
                      <a:lnTo>
                        <a:pt x="105" y="231"/>
                      </a:lnTo>
                      <a:lnTo>
                        <a:pt x="103" y="229"/>
                      </a:lnTo>
                      <a:lnTo>
                        <a:pt x="101" y="233"/>
                      </a:lnTo>
                      <a:lnTo>
                        <a:pt x="103" y="236"/>
                      </a:lnTo>
                      <a:lnTo>
                        <a:pt x="101" y="238"/>
                      </a:lnTo>
                      <a:lnTo>
                        <a:pt x="103" y="242"/>
                      </a:lnTo>
                      <a:lnTo>
                        <a:pt x="109" y="236"/>
                      </a:lnTo>
                      <a:lnTo>
                        <a:pt x="112" y="233"/>
                      </a:lnTo>
                      <a:lnTo>
                        <a:pt x="114" y="233"/>
                      </a:lnTo>
                      <a:lnTo>
                        <a:pt x="118" y="238"/>
                      </a:lnTo>
                      <a:lnTo>
                        <a:pt x="121" y="238"/>
                      </a:lnTo>
                      <a:lnTo>
                        <a:pt x="121" y="236"/>
                      </a:lnTo>
                      <a:lnTo>
                        <a:pt x="118" y="231"/>
                      </a:lnTo>
                      <a:lnTo>
                        <a:pt x="116" y="231"/>
                      </a:lnTo>
                      <a:lnTo>
                        <a:pt x="118" y="227"/>
                      </a:lnTo>
                      <a:lnTo>
                        <a:pt x="121" y="227"/>
                      </a:lnTo>
                      <a:lnTo>
                        <a:pt x="123" y="227"/>
                      </a:lnTo>
                      <a:lnTo>
                        <a:pt x="123" y="229"/>
                      </a:lnTo>
                      <a:lnTo>
                        <a:pt x="125" y="229"/>
                      </a:lnTo>
                      <a:lnTo>
                        <a:pt x="123" y="231"/>
                      </a:lnTo>
                      <a:lnTo>
                        <a:pt x="127" y="233"/>
                      </a:lnTo>
                      <a:lnTo>
                        <a:pt x="123" y="238"/>
                      </a:lnTo>
                      <a:lnTo>
                        <a:pt x="125" y="240"/>
                      </a:lnTo>
                      <a:lnTo>
                        <a:pt x="123" y="245"/>
                      </a:lnTo>
                      <a:lnTo>
                        <a:pt x="127" y="247"/>
                      </a:lnTo>
                      <a:lnTo>
                        <a:pt x="132" y="238"/>
                      </a:lnTo>
                      <a:lnTo>
                        <a:pt x="134" y="240"/>
                      </a:lnTo>
                      <a:lnTo>
                        <a:pt x="138" y="242"/>
                      </a:lnTo>
                      <a:lnTo>
                        <a:pt x="136" y="245"/>
                      </a:lnTo>
                      <a:lnTo>
                        <a:pt x="138" y="247"/>
                      </a:lnTo>
                      <a:lnTo>
                        <a:pt x="136" y="249"/>
                      </a:lnTo>
                      <a:lnTo>
                        <a:pt x="138" y="249"/>
                      </a:lnTo>
                      <a:lnTo>
                        <a:pt x="141" y="249"/>
                      </a:lnTo>
                      <a:lnTo>
                        <a:pt x="143" y="249"/>
                      </a:lnTo>
                      <a:lnTo>
                        <a:pt x="145" y="249"/>
                      </a:lnTo>
                      <a:lnTo>
                        <a:pt x="145" y="247"/>
                      </a:lnTo>
                      <a:lnTo>
                        <a:pt x="143" y="245"/>
                      </a:lnTo>
                      <a:lnTo>
                        <a:pt x="147" y="245"/>
                      </a:lnTo>
                      <a:lnTo>
                        <a:pt x="150" y="249"/>
                      </a:lnTo>
                      <a:lnTo>
                        <a:pt x="152" y="249"/>
                      </a:lnTo>
                      <a:lnTo>
                        <a:pt x="154" y="249"/>
                      </a:lnTo>
                      <a:lnTo>
                        <a:pt x="154" y="245"/>
                      </a:lnTo>
                      <a:lnTo>
                        <a:pt x="152" y="245"/>
                      </a:lnTo>
                      <a:lnTo>
                        <a:pt x="156" y="242"/>
                      </a:lnTo>
                      <a:lnTo>
                        <a:pt x="156" y="245"/>
                      </a:lnTo>
                      <a:lnTo>
                        <a:pt x="156" y="247"/>
                      </a:lnTo>
                      <a:lnTo>
                        <a:pt x="161" y="249"/>
                      </a:lnTo>
                      <a:lnTo>
                        <a:pt x="161" y="247"/>
                      </a:lnTo>
                      <a:lnTo>
                        <a:pt x="163" y="247"/>
                      </a:lnTo>
                      <a:lnTo>
                        <a:pt x="165" y="245"/>
                      </a:lnTo>
                      <a:lnTo>
                        <a:pt x="161" y="238"/>
                      </a:lnTo>
                      <a:lnTo>
                        <a:pt x="161" y="233"/>
                      </a:lnTo>
                      <a:lnTo>
                        <a:pt x="158" y="231"/>
                      </a:lnTo>
                      <a:lnTo>
                        <a:pt x="163" y="231"/>
                      </a:lnTo>
                      <a:lnTo>
                        <a:pt x="165" y="233"/>
                      </a:lnTo>
                      <a:lnTo>
                        <a:pt x="167" y="233"/>
                      </a:lnTo>
                      <a:lnTo>
                        <a:pt x="167" y="238"/>
                      </a:lnTo>
                      <a:lnTo>
                        <a:pt x="170" y="236"/>
                      </a:lnTo>
                      <a:lnTo>
                        <a:pt x="167" y="233"/>
                      </a:lnTo>
                      <a:lnTo>
                        <a:pt x="170" y="233"/>
                      </a:lnTo>
                      <a:lnTo>
                        <a:pt x="170" y="227"/>
                      </a:lnTo>
                      <a:lnTo>
                        <a:pt x="167" y="227"/>
                      </a:lnTo>
                      <a:lnTo>
                        <a:pt x="165" y="229"/>
                      </a:lnTo>
                      <a:lnTo>
                        <a:pt x="163" y="227"/>
                      </a:lnTo>
                      <a:lnTo>
                        <a:pt x="161" y="225"/>
                      </a:lnTo>
                      <a:lnTo>
                        <a:pt x="158" y="227"/>
                      </a:lnTo>
                      <a:lnTo>
                        <a:pt x="156" y="225"/>
                      </a:lnTo>
                      <a:lnTo>
                        <a:pt x="156" y="222"/>
                      </a:lnTo>
                      <a:lnTo>
                        <a:pt x="161" y="218"/>
                      </a:lnTo>
                      <a:lnTo>
                        <a:pt x="163" y="218"/>
                      </a:lnTo>
                      <a:lnTo>
                        <a:pt x="170" y="218"/>
                      </a:lnTo>
                      <a:lnTo>
                        <a:pt x="167" y="220"/>
                      </a:lnTo>
                      <a:lnTo>
                        <a:pt x="170" y="222"/>
                      </a:lnTo>
                      <a:lnTo>
                        <a:pt x="167" y="225"/>
                      </a:lnTo>
                      <a:lnTo>
                        <a:pt x="170" y="225"/>
                      </a:lnTo>
                      <a:lnTo>
                        <a:pt x="170" y="227"/>
                      </a:lnTo>
                      <a:lnTo>
                        <a:pt x="172" y="227"/>
                      </a:lnTo>
                      <a:lnTo>
                        <a:pt x="172" y="225"/>
                      </a:lnTo>
                      <a:lnTo>
                        <a:pt x="179" y="227"/>
                      </a:lnTo>
                      <a:lnTo>
                        <a:pt x="179" y="229"/>
                      </a:lnTo>
                      <a:lnTo>
                        <a:pt x="181" y="229"/>
                      </a:lnTo>
                      <a:lnTo>
                        <a:pt x="185" y="225"/>
                      </a:lnTo>
                      <a:lnTo>
                        <a:pt x="190" y="227"/>
                      </a:lnTo>
                      <a:lnTo>
                        <a:pt x="185" y="227"/>
                      </a:lnTo>
                      <a:lnTo>
                        <a:pt x="181" y="233"/>
                      </a:lnTo>
                      <a:lnTo>
                        <a:pt x="183" y="233"/>
                      </a:lnTo>
                      <a:lnTo>
                        <a:pt x="183" y="236"/>
                      </a:lnTo>
                      <a:lnTo>
                        <a:pt x="179" y="236"/>
                      </a:lnTo>
                      <a:lnTo>
                        <a:pt x="179" y="238"/>
                      </a:lnTo>
                      <a:lnTo>
                        <a:pt x="174" y="240"/>
                      </a:lnTo>
                      <a:lnTo>
                        <a:pt x="174" y="245"/>
                      </a:lnTo>
                      <a:lnTo>
                        <a:pt x="176" y="249"/>
                      </a:lnTo>
                      <a:lnTo>
                        <a:pt x="179" y="249"/>
                      </a:lnTo>
                      <a:lnTo>
                        <a:pt x="179" y="245"/>
                      </a:lnTo>
                      <a:lnTo>
                        <a:pt x="181" y="247"/>
                      </a:lnTo>
                      <a:lnTo>
                        <a:pt x="181" y="251"/>
                      </a:lnTo>
                      <a:lnTo>
                        <a:pt x="187" y="247"/>
                      </a:lnTo>
                      <a:lnTo>
                        <a:pt x="185" y="251"/>
                      </a:lnTo>
                      <a:lnTo>
                        <a:pt x="190" y="253"/>
                      </a:lnTo>
                      <a:lnTo>
                        <a:pt x="192" y="251"/>
                      </a:lnTo>
                      <a:lnTo>
                        <a:pt x="194" y="251"/>
                      </a:lnTo>
                      <a:lnTo>
                        <a:pt x="194" y="247"/>
                      </a:lnTo>
                      <a:lnTo>
                        <a:pt x="201" y="240"/>
                      </a:lnTo>
                      <a:lnTo>
                        <a:pt x="205" y="245"/>
                      </a:lnTo>
                      <a:lnTo>
                        <a:pt x="205" y="242"/>
                      </a:lnTo>
                      <a:lnTo>
                        <a:pt x="205" y="247"/>
                      </a:lnTo>
                      <a:lnTo>
                        <a:pt x="210" y="245"/>
                      </a:lnTo>
                      <a:lnTo>
                        <a:pt x="212" y="247"/>
                      </a:lnTo>
                      <a:lnTo>
                        <a:pt x="216" y="247"/>
                      </a:lnTo>
                      <a:lnTo>
                        <a:pt x="223" y="247"/>
                      </a:lnTo>
                      <a:lnTo>
                        <a:pt x="228" y="245"/>
                      </a:lnTo>
                      <a:lnTo>
                        <a:pt x="230" y="247"/>
                      </a:lnTo>
                      <a:lnTo>
                        <a:pt x="241" y="251"/>
                      </a:lnTo>
                      <a:lnTo>
                        <a:pt x="243" y="251"/>
                      </a:lnTo>
                      <a:lnTo>
                        <a:pt x="241" y="249"/>
                      </a:lnTo>
                      <a:lnTo>
                        <a:pt x="241" y="247"/>
                      </a:lnTo>
                      <a:lnTo>
                        <a:pt x="245" y="245"/>
                      </a:lnTo>
                      <a:lnTo>
                        <a:pt x="243" y="242"/>
                      </a:lnTo>
                      <a:lnTo>
                        <a:pt x="243" y="240"/>
                      </a:lnTo>
                      <a:lnTo>
                        <a:pt x="241" y="236"/>
                      </a:lnTo>
                      <a:lnTo>
                        <a:pt x="243" y="233"/>
                      </a:lnTo>
                      <a:lnTo>
                        <a:pt x="241" y="231"/>
                      </a:lnTo>
                      <a:lnTo>
                        <a:pt x="245" y="229"/>
                      </a:lnTo>
                      <a:lnTo>
                        <a:pt x="248" y="231"/>
                      </a:lnTo>
                      <a:lnTo>
                        <a:pt x="250" y="229"/>
                      </a:lnTo>
                      <a:lnTo>
                        <a:pt x="250" y="231"/>
                      </a:lnTo>
                      <a:lnTo>
                        <a:pt x="252" y="229"/>
                      </a:lnTo>
                      <a:lnTo>
                        <a:pt x="254" y="229"/>
                      </a:lnTo>
                      <a:lnTo>
                        <a:pt x="254" y="227"/>
                      </a:lnTo>
                      <a:lnTo>
                        <a:pt x="256" y="227"/>
                      </a:lnTo>
                      <a:lnTo>
                        <a:pt x="263" y="227"/>
                      </a:lnTo>
                      <a:lnTo>
                        <a:pt x="261" y="225"/>
                      </a:lnTo>
                      <a:lnTo>
                        <a:pt x="265" y="222"/>
                      </a:lnTo>
                      <a:lnTo>
                        <a:pt x="265" y="220"/>
                      </a:lnTo>
                      <a:lnTo>
                        <a:pt x="265" y="216"/>
                      </a:lnTo>
                      <a:lnTo>
                        <a:pt x="272" y="216"/>
                      </a:lnTo>
                      <a:lnTo>
                        <a:pt x="274" y="216"/>
                      </a:lnTo>
                      <a:lnTo>
                        <a:pt x="281" y="218"/>
                      </a:lnTo>
                      <a:lnTo>
                        <a:pt x="283" y="216"/>
                      </a:lnTo>
                      <a:lnTo>
                        <a:pt x="285" y="213"/>
                      </a:lnTo>
                      <a:lnTo>
                        <a:pt x="285" y="211"/>
                      </a:lnTo>
                      <a:lnTo>
                        <a:pt x="290" y="211"/>
                      </a:lnTo>
                      <a:lnTo>
                        <a:pt x="290" y="207"/>
                      </a:lnTo>
                      <a:lnTo>
                        <a:pt x="294" y="209"/>
                      </a:lnTo>
                      <a:lnTo>
                        <a:pt x="297" y="207"/>
                      </a:lnTo>
                      <a:lnTo>
                        <a:pt x="299" y="207"/>
                      </a:lnTo>
                      <a:lnTo>
                        <a:pt x="299" y="205"/>
                      </a:lnTo>
                      <a:lnTo>
                        <a:pt x="303" y="205"/>
                      </a:lnTo>
                      <a:lnTo>
                        <a:pt x="308" y="211"/>
                      </a:lnTo>
                      <a:lnTo>
                        <a:pt x="308" y="213"/>
                      </a:lnTo>
                      <a:lnTo>
                        <a:pt x="305" y="213"/>
                      </a:lnTo>
                      <a:lnTo>
                        <a:pt x="308" y="218"/>
                      </a:lnTo>
                      <a:lnTo>
                        <a:pt x="305" y="225"/>
                      </a:lnTo>
                      <a:lnTo>
                        <a:pt x="312" y="227"/>
                      </a:lnTo>
                      <a:lnTo>
                        <a:pt x="314" y="229"/>
                      </a:lnTo>
                      <a:lnTo>
                        <a:pt x="317" y="231"/>
                      </a:lnTo>
                      <a:lnTo>
                        <a:pt x="321" y="231"/>
                      </a:lnTo>
                      <a:lnTo>
                        <a:pt x="323" y="240"/>
                      </a:lnTo>
                      <a:lnTo>
                        <a:pt x="323" y="242"/>
                      </a:lnTo>
                      <a:lnTo>
                        <a:pt x="319" y="242"/>
                      </a:lnTo>
                      <a:lnTo>
                        <a:pt x="312" y="245"/>
                      </a:lnTo>
                      <a:lnTo>
                        <a:pt x="312" y="247"/>
                      </a:lnTo>
                      <a:lnTo>
                        <a:pt x="308" y="251"/>
                      </a:lnTo>
                      <a:lnTo>
                        <a:pt x="308" y="253"/>
                      </a:lnTo>
                      <a:lnTo>
                        <a:pt x="303" y="256"/>
                      </a:lnTo>
                      <a:lnTo>
                        <a:pt x="301" y="260"/>
                      </a:lnTo>
                      <a:lnTo>
                        <a:pt x="308" y="265"/>
                      </a:lnTo>
                      <a:lnTo>
                        <a:pt x="310" y="265"/>
                      </a:lnTo>
                      <a:lnTo>
                        <a:pt x="312" y="262"/>
                      </a:lnTo>
                      <a:lnTo>
                        <a:pt x="314" y="262"/>
                      </a:lnTo>
                      <a:lnTo>
                        <a:pt x="317" y="262"/>
                      </a:lnTo>
                      <a:lnTo>
                        <a:pt x="317" y="265"/>
                      </a:lnTo>
                      <a:lnTo>
                        <a:pt x="319" y="265"/>
                      </a:lnTo>
                      <a:lnTo>
                        <a:pt x="317" y="262"/>
                      </a:lnTo>
                      <a:lnTo>
                        <a:pt x="317" y="260"/>
                      </a:lnTo>
                      <a:lnTo>
                        <a:pt x="314" y="258"/>
                      </a:lnTo>
                      <a:lnTo>
                        <a:pt x="317" y="258"/>
                      </a:lnTo>
                      <a:lnTo>
                        <a:pt x="319" y="256"/>
                      </a:lnTo>
                      <a:lnTo>
                        <a:pt x="321" y="258"/>
                      </a:lnTo>
                      <a:lnTo>
                        <a:pt x="321" y="256"/>
                      </a:lnTo>
                      <a:lnTo>
                        <a:pt x="323" y="256"/>
                      </a:lnTo>
                      <a:lnTo>
                        <a:pt x="326" y="253"/>
                      </a:lnTo>
                      <a:lnTo>
                        <a:pt x="326" y="256"/>
                      </a:lnTo>
                      <a:lnTo>
                        <a:pt x="328" y="256"/>
                      </a:lnTo>
                      <a:lnTo>
                        <a:pt x="330" y="260"/>
                      </a:lnTo>
                      <a:lnTo>
                        <a:pt x="334" y="260"/>
                      </a:lnTo>
                      <a:lnTo>
                        <a:pt x="334" y="256"/>
                      </a:lnTo>
                      <a:lnTo>
                        <a:pt x="332" y="253"/>
                      </a:lnTo>
                      <a:lnTo>
                        <a:pt x="334" y="253"/>
                      </a:lnTo>
                      <a:lnTo>
                        <a:pt x="332" y="251"/>
                      </a:lnTo>
                      <a:lnTo>
                        <a:pt x="337" y="251"/>
                      </a:lnTo>
                      <a:lnTo>
                        <a:pt x="337" y="253"/>
                      </a:lnTo>
                      <a:lnTo>
                        <a:pt x="341" y="256"/>
                      </a:lnTo>
                      <a:lnTo>
                        <a:pt x="343" y="256"/>
                      </a:lnTo>
                      <a:lnTo>
                        <a:pt x="343" y="253"/>
                      </a:lnTo>
                      <a:lnTo>
                        <a:pt x="350" y="256"/>
                      </a:lnTo>
                      <a:lnTo>
                        <a:pt x="348" y="249"/>
                      </a:lnTo>
                      <a:lnTo>
                        <a:pt x="350" y="249"/>
                      </a:lnTo>
                      <a:lnTo>
                        <a:pt x="348" y="247"/>
                      </a:lnTo>
                      <a:lnTo>
                        <a:pt x="348" y="242"/>
                      </a:lnTo>
                      <a:lnTo>
                        <a:pt x="350" y="245"/>
                      </a:lnTo>
                      <a:lnTo>
                        <a:pt x="350" y="247"/>
                      </a:lnTo>
                      <a:lnTo>
                        <a:pt x="352" y="247"/>
                      </a:lnTo>
                      <a:lnTo>
                        <a:pt x="354" y="249"/>
                      </a:lnTo>
                      <a:lnTo>
                        <a:pt x="350" y="251"/>
                      </a:lnTo>
                      <a:lnTo>
                        <a:pt x="352" y="253"/>
                      </a:lnTo>
                      <a:lnTo>
                        <a:pt x="354" y="251"/>
                      </a:lnTo>
                      <a:lnTo>
                        <a:pt x="357" y="256"/>
                      </a:lnTo>
                      <a:lnTo>
                        <a:pt x="359" y="253"/>
                      </a:lnTo>
                      <a:lnTo>
                        <a:pt x="361" y="253"/>
                      </a:lnTo>
                      <a:lnTo>
                        <a:pt x="359" y="258"/>
                      </a:lnTo>
                      <a:lnTo>
                        <a:pt x="368" y="256"/>
                      </a:lnTo>
                      <a:lnTo>
                        <a:pt x="375" y="256"/>
                      </a:lnTo>
                      <a:lnTo>
                        <a:pt x="375" y="253"/>
                      </a:lnTo>
                      <a:lnTo>
                        <a:pt x="370" y="253"/>
                      </a:lnTo>
                      <a:lnTo>
                        <a:pt x="370" y="251"/>
                      </a:lnTo>
                      <a:lnTo>
                        <a:pt x="366" y="251"/>
                      </a:lnTo>
                      <a:lnTo>
                        <a:pt x="366" y="249"/>
                      </a:lnTo>
                      <a:lnTo>
                        <a:pt x="363" y="247"/>
                      </a:lnTo>
                      <a:lnTo>
                        <a:pt x="366" y="245"/>
                      </a:lnTo>
                      <a:lnTo>
                        <a:pt x="368" y="247"/>
                      </a:lnTo>
                      <a:lnTo>
                        <a:pt x="375" y="245"/>
                      </a:lnTo>
                      <a:lnTo>
                        <a:pt x="375" y="247"/>
                      </a:lnTo>
                      <a:lnTo>
                        <a:pt x="377" y="245"/>
                      </a:lnTo>
                      <a:lnTo>
                        <a:pt x="379" y="247"/>
                      </a:lnTo>
                      <a:lnTo>
                        <a:pt x="381" y="249"/>
                      </a:lnTo>
                      <a:lnTo>
                        <a:pt x="383" y="247"/>
                      </a:lnTo>
                      <a:lnTo>
                        <a:pt x="381" y="245"/>
                      </a:lnTo>
                      <a:lnTo>
                        <a:pt x="383" y="240"/>
                      </a:lnTo>
                      <a:lnTo>
                        <a:pt x="383" y="238"/>
                      </a:lnTo>
                      <a:lnTo>
                        <a:pt x="386" y="238"/>
                      </a:lnTo>
                      <a:lnTo>
                        <a:pt x="388" y="238"/>
                      </a:lnTo>
                      <a:lnTo>
                        <a:pt x="392" y="242"/>
                      </a:lnTo>
                      <a:lnTo>
                        <a:pt x="390" y="245"/>
                      </a:lnTo>
                      <a:lnTo>
                        <a:pt x="388" y="245"/>
                      </a:lnTo>
                      <a:lnTo>
                        <a:pt x="386" y="247"/>
                      </a:lnTo>
                      <a:lnTo>
                        <a:pt x="388" y="251"/>
                      </a:lnTo>
                      <a:lnTo>
                        <a:pt x="386" y="253"/>
                      </a:lnTo>
                      <a:lnTo>
                        <a:pt x="388" y="253"/>
                      </a:lnTo>
                      <a:lnTo>
                        <a:pt x="388" y="256"/>
                      </a:lnTo>
                      <a:lnTo>
                        <a:pt x="381" y="260"/>
                      </a:lnTo>
                      <a:lnTo>
                        <a:pt x="383" y="267"/>
                      </a:lnTo>
                      <a:lnTo>
                        <a:pt x="381" y="267"/>
                      </a:lnTo>
                      <a:lnTo>
                        <a:pt x="379" y="269"/>
                      </a:lnTo>
                      <a:lnTo>
                        <a:pt x="377" y="269"/>
                      </a:lnTo>
                      <a:lnTo>
                        <a:pt x="377" y="271"/>
                      </a:lnTo>
                      <a:lnTo>
                        <a:pt x="377" y="273"/>
                      </a:lnTo>
                      <a:lnTo>
                        <a:pt x="383" y="276"/>
                      </a:lnTo>
                      <a:lnTo>
                        <a:pt x="388" y="273"/>
                      </a:lnTo>
                      <a:lnTo>
                        <a:pt x="390" y="273"/>
                      </a:lnTo>
                      <a:lnTo>
                        <a:pt x="392" y="273"/>
                      </a:lnTo>
                      <a:lnTo>
                        <a:pt x="392" y="271"/>
                      </a:lnTo>
                      <a:lnTo>
                        <a:pt x="397" y="269"/>
                      </a:lnTo>
                      <a:lnTo>
                        <a:pt x="399" y="269"/>
                      </a:lnTo>
                      <a:lnTo>
                        <a:pt x="399" y="273"/>
                      </a:lnTo>
                      <a:lnTo>
                        <a:pt x="399" y="276"/>
                      </a:lnTo>
                      <a:lnTo>
                        <a:pt x="401" y="273"/>
                      </a:lnTo>
                      <a:lnTo>
                        <a:pt x="403" y="276"/>
                      </a:lnTo>
                      <a:lnTo>
                        <a:pt x="406" y="273"/>
                      </a:lnTo>
                      <a:lnTo>
                        <a:pt x="408" y="276"/>
                      </a:lnTo>
                      <a:lnTo>
                        <a:pt x="408" y="273"/>
                      </a:lnTo>
                      <a:lnTo>
                        <a:pt x="408" y="271"/>
                      </a:lnTo>
                      <a:lnTo>
                        <a:pt x="408" y="273"/>
                      </a:lnTo>
                      <a:lnTo>
                        <a:pt x="410" y="271"/>
                      </a:lnTo>
                      <a:lnTo>
                        <a:pt x="417" y="271"/>
                      </a:lnTo>
                      <a:lnTo>
                        <a:pt x="419" y="276"/>
                      </a:lnTo>
                      <a:lnTo>
                        <a:pt x="426" y="280"/>
                      </a:lnTo>
                      <a:lnTo>
                        <a:pt x="426" y="278"/>
                      </a:lnTo>
                      <a:lnTo>
                        <a:pt x="428" y="278"/>
                      </a:lnTo>
                      <a:lnTo>
                        <a:pt x="428" y="271"/>
                      </a:lnTo>
                      <a:lnTo>
                        <a:pt x="430" y="271"/>
                      </a:lnTo>
                      <a:lnTo>
                        <a:pt x="435" y="276"/>
                      </a:lnTo>
                      <a:lnTo>
                        <a:pt x="432" y="276"/>
                      </a:lnTo>
                      <a:lnTo>
                        <a:pt x="435" y="276"/>
                      </a:lnTo>
                      <a:lnTo>
                        <a:pt x="437" y="276"/>
                      </a:lnTo>
                      <a:lnTo>
                        <a:pt x="435" y="271"/>
                      </a:lnTo>
                      <a:lnTo>
                        <a:pt x="437" y="269"/>
                      </a:lnTo>
                      <a:lnTo>
                        <a:pt x="435" y="267"/>
                      </a:lnTo>
                      <a:lnTo>
                        <a:pt x="439" y="262"/>
                      </a:lnTo>
                      <a:lnTo>
                        <a:pt x="444" y="256"/>
                      </a:lnTo>
                      <a:lnTo>
                        <a:pt x="441" y="253"/>
                      </a:lnTo>
                      <a:lnTo>
                        <a:pt x="444" y="253"/>
                      </a:lnTo>
                      <a:lnTo>
                        <a:pt x="441" y="251"/>
                      </a:lnTo>
                      <a:lnTo>
                        <a:pt x="444" y="249"/>
                      </a:lnTo>
                      <a:lnTo>
                        <a:pt x="444" y="245"/>
                      </a:lnTo>
                      <a:lnTo>
                        <a:pt x="446" y="245"/>
                      </a:lnTo>
                      <a:lnTo>
                        <a:pt x="444" y="242"/>
                      </a:lnTo>
                      <a:lnTo>
                        <a:pt x="450" y="242"/>
                      </a:lnTo>
                      <a:lnTo>
                        <a:pt x="450" y="245"/>
                      </a:lnTo>
                      <a:lnTo>
                        <a:pt x="450" y="249"/>
                      </a:lnTo>
                      <a:lnTo>
                        <a:pt x="453" y="249"/>
                      </a:lnTo>
                      <a:lnTo>
                        <a:pt x="450" y="245"/>
                      </a:lnTo>
                      <a:lnTo>
                        <a:pt x="450" y="242"/>
                      </a:lnTo>
                      <a:lnTo>
                        <a:pt x="453" y="240"/>
                      </a:lnTo>
                      <a:lnTo>
                        <a:pt x="457" y="242"/>
                      </a:lnTo>
                      <a:lnTo>
                        <a:pt x="459" y="247"/>
                      </a:lnTo>
                      <a:lnTo>
                        <a:pt x="461" y="247"/>
                      </a:lnTo>
                      <a:lnTo>
                        <a:pt x="461" y="249"/>
                      </a:lnTo>
                      <a:lnTo>
                        <a:pt x="464" y="249"/>
                      </a:lnTo>
                      <a:lnTo>
                        <a:pt x="464" y="247"/>
                      </a:lnTo>
                      <a:lnTo>
                        <a:pt x="468" y="247"/>
                      </a:lnTo>
                      <a:lnTo>
                        <a:pt x="468" y="249"/>
                      </a:lnTo>
                      <a:lnTo>
                        <a:pt x="464" y="251"/>
                      </a:lnTo>
                      <a:lnTo>
                        <a:pt x="473" y="251"/>
                      </a:lnTo>
                      <a:lnTo>
                        <a:pt x="473" y="253"/>
                      </a:lnTo>
                      <a:lnTo>
                        <a:pt x="475" y="256"/>
                      </a:lnTo>
                      <a:lnTo>
                        <a:pt x="475" y="253"/>
                      </a:lnTo>
                      <a:lnTo>
                        <a:pt x="477" y="253"/>
                      </a:lnTo>
                      <a:lnTo>
                        <a:pt x="477" y="251"/>
                      </a:lnTo>
                      <a:lnTo>
                        <a:pt x="479" y="251"/>
                      </a:lnTo>
                      <a:lnTo>
                        <a:pt x="475" y="249"/>
                      </a:lnTo>
                      <a:lnTo>
                        <a:pt x="473" y="247"/>
                      </a:lnTo>
                      <a:lnTo>
                        <a:pt x="477" y="247"/>
                      </a:lnTo>
                      <a:lnTo>
                        <a:pt x="477" y="245"/>
                      </a:lnTo>
                      <a:lnTo>
                        <a:pt x="481" y="245"/>
                      </a:lnTo>
                      <a:lnTo>
                        <a:pt x="479" y="245"/>
                      </a:lnTo>
                      <a:lnTo>
                        <a:pt x="481" y="242"/>
                      </a:lnTo>
                      <a:lnTo>
                        <a:pt x="479" y="240"/>
                      </a:lnTo>
                      <a:lnTo>
                        <a:pt x="479" y="238"/>
                      </a:lnTo>
                      <a:lnTo>
                        <a:pt x="484" y="238"/>
                      </a:lnTo>
                      <a:lnTo>
                        <a:pt x="486" y="238"/>
                      </a:lnTo>
                      <a:lnTo>
                        <a:pt x="490" y="240"/>
                      </a:lnTo>
                      <a:lnTo>
                        <a:pt x="488" y="242"/>
                      </a:lnTo>
                      <a:lnTo>
                        <a:pt x="493" y="242"/>
                      </a:lnTo>
                      <a:lnTo>
                        <a:pt x="493" y="240"/>
                      </a:lnTo>
                      <a:lnTo>
                        <a:pt x="495" y="242"/>
                      </a:lnTo>
                      <a:lnTo>
                        <a:pt x="495" y="245"/>
                      </a:lnTo>
                      <a:lnTo>
                        <a:pt x="490" y="247"/>
                      </a:lnTo>
                      <a:lnTo>
                        <a:pt x="490" y="249"/>
                      </a:lnTo>
                      <a:lnTo>
                        <a:pt x="493" y="249"/>
                      </a:lnTo>
                      <a:lnTo>
                        <a:pt x="493" y="251"/>
                      </a:lnTo>
                      <a:lnTo>
                        <a:pt x="495" y="249"/>
                      </a:lnTo>
                      <a:lnTo>
                        <a:pt x="497" y="251"/>
                      </a:lnTo>
                      <a:lnTo>
                        <a:pt x="490" y="253"/>
                      </a:lnTo>
                      <a:lnTo>
                        <a:pt x="493" y="256"/>
                      </a:lnTo>
                      <a:lnTo>
                        <a:pt x="493" y="258"/>
                      </a:lnTo>
                      <a:lnTo>
                        <a:pt x="495" y="258"/>
                      </a:lnTo>
                      <a:lnTo>
                        <a:pt x="499" y="253"/>
                      </a:lnTo>
                      <a:lnTo>
                        <a:pt x="502" y="256"/>
                      </a:lnTo>
                      <a:lnTo>
                        <a:pt x="504" y="258"/>
                      </a:lnTo>
                      <a:lnTo>
                        <a:pt x="504" y="260"/>
                      </a:lnTo>
                      <a:lnTo>
                        <a:pt x="506" y="260"/>
                      </a:lnTo>
                      <a:lnTo>
                        <a:pt x="508" y="260"/>
                      </a:lnTo>
                      <a:lnTo>
                        <a:pt x="508" y="258"/>
                      </a:lnTo>
                      <a:lnTo>
                        <a:pt x="510" y="258"/>
                      </a:lnTo>
                      <a:lnTo>
                        <a:pt x="519" y="265"/>
                      </a:lnTo>
                      <a:lnTo>
                        <a:pt x="524" y="262"/>
                      </a:lnTo>
                      <a:lnTo>
                        <a:pt x="533" y="267"/>
                      </a:lnTo>
                      <a:lnTo>
                        <a:pt x="533" y="265"/>
                      </a:lnTo>
                      <a:lnTo>
                        <a:pt x="535" y="265"/>
                      </a:lnTo>
                      <a:lnTo>
                        <a:pt x="535" y="267"/>
                      </a:lnTo>
                      <a:lnTo>
                        <a:pt x="535" y="269"/>
                      </a:lnTo>
                      <a:lnTo>
                        <a:pt x="535" y="273"/>
                      </a:lnTo>
                      <a:lnTo>
                        <a:pt x="537" y="276"/>
                      </a:lnTo>
                      <a:lnTo>
                        <a:pt x="535" y="280"/>
                      </a:lnTo>
                      <a:lnTo>
                        <a:pt x="539" y="285"/>
                      </a:lnTo>
                      <a:lnTo>
                        <a:pt x="544" y="289"/>
                      </a:lnTo>
                      <a:lnTo>
                        <a:pt x="544" y="287"/>
                      </a:lnTo>
                      <a:lnTo>
                        <a:pt x="551" y="287"/>
                      </a:lnTo>
                      <a:lnTo>
                        <a:pt x="555" y="289"/>
                      </a:lnTo>
                      <a:lnTo>
                        <a:pt x="562" y="291"/>
                      </a:lnTo>
                      <a:lnTo>
                        <a:pt x="564" y="296"/>
                      </a:lnTo>
                      <a:lnTo>
                        <a:pt x="566" y="296"/>
                      </a:lnTo>
                      <a:lnTo>
                        <a:pt x="568" y="293"/>
                      </a:lnTo>
                      <a:lnTo>
                        <a:pt x="573" y="296"/>
                      </a:lnTo>
                      <a:lnTo>
                        <a:pt x="573" y="293"/>
                      </a:lnTo>
                      <a:lnTo>
                        <a:pt x="577" y="291"/>
                      </a:lnTo>
                      <a:lnTo>
                        <a:pt x="575" y="293"/>
                      </a:lnTo>
                      <a:lnTo>
                        <a:pt x="579" y="293"/>
                      </a:lnTo>
                      <a:lnTo>
                        <a:pt x="579" y="296"/>
                      </a:lnTo>
                      <a:lnTo>
                        <a:pt x="575" y="296"/>
                      </a:lnTo>
                      <a:lnTo>
                        <a:pt x="577" y="300"/>
                      </a:lnTo>
                      <a:lnTo>
                        <a:pt x="573" y="302"/>
                      </a:lnTo>
                      <a:lnTo>
                        <a:pt x="577" y="302"/>
                      </a:lnTo>
                      <a:lnTo>
                        <a:pt x="579" y="304"/>
                      </a:lnTo>
                      <a:lnTo>
                        <a:pt x="579" y="302"/>
                      </a:lnTo>
                      <a:lnTo>
                        <a:pt x="577" y="300"/>
                      </a:lnTo>
                      <a:lnTo>
                        <a:pt x="579" y="300"/>
                      </a:lnTo>
                      <a:lnTo>
                        <a:pt x="582" y="300"/>
                      </a:lnTo>
                      <a:lnTo>
                        <a:pt x="579" y="298"/>
                      </a:lnTo>
                      <a:lnTo>
                        <a:pt x="584" y="300"/>
                      </a:lnTo>
                      <a:lnTo>
                        <a:pt x="584" y="298"/>
                      </a:lnTo>
                      <a:lnTo>
                        <a:pt x="584" y="300"/>
                      </a:lnTo>
                      <a:lnTo>
                        <a:pt x="584" y="302"/>
                      </a:lnTo>
                      <a:lnTo>
                        <a:pt x="584" y="309"/>
                      </a:lnTo>
                      <a:lnTo>
                        <a:pt x="582" y="309"/>
                      </a:lnTo>
                      <a:lnTo>
                        <a:pt x="582" y="313"/>
                      </a:lnTo>
                      <a:lnTo>
                        <a:pt x="582" y="311"/>
                      </a:lnTo>
                      <a:lnTo>
                        <a:pt x="584" y="311"/>
                      </a:lnTo>
                      <a:lnTo>
                        <a:pt x="586" y="313"/>
                      </a:lnTo>
                      <a:lnTo>
                        <a:pt x="586" y="311"/>
                      </a:lnTo>
                      <a:lnTo>
                        <a:pt x="591" y="313"/>
                      </a:lnTo>
                      <a:lnTo>
                        <a:pt x="591" y="320"/>
                      </a:lnTo>
                      <a:lnTo>
                        <a:pt x="595" y="320"/>
                      </a:lnTo>
                      <a:lnTo>
                        <a:pt x="597" y="320"/>
                      </a:lnTo>
                      <a:lnTo>
                        <a:pt x="600" y="322"/>
                      </a:lnTo>
                      <a:lnTo>
                        <a:pt x="608" y="322"/>
                      </a:lnTo>
                      <a:lnTo>
                        <a:pt x="606" y="318"/>
                      </a:lnTo>
                      <a:lnTo>
                        <a:pt x="608" y="313"/>
                      </a:lnTo>
                      <a:lnTo>
                        <a:pt x="606" y="311"/>
                      </a:lnTo>
                      <a:lnTo>
                        <a:pt x="608" y="307"/>
                      </a:lnTo>
                      <a:lnTo>
                        <a:pt x="611" y="307"/>
                      </a:lnTo>
                      <a:lnTo>
                        <a:pt x="613" y="309"/>
                      </a:lnTo>
                      <a:lnTo>
                        <a:pt x="613" y="311"/>
                      </a:lnTo>
                      <a:lnTo>
                        <a:pt x="617" y="311"/>
                      </a:lnTo>
                      <a:lnTo>
                        <a:pt x="620" y="311"/>
                      </a:lnTo>
                      <a:lnTo>
                        <a:pt x="624" y="311"/>
                      </a:lnTo>
                      <a:lnTo>
                        <a:pt x="624" y="316"/>
                      </a:lnTo>
                      <a:lnTo>
                        <a:pt x="631" y="313"/>
                      </a:lnTo>
                      <a:lnTo>
                        <a:pt x="644" y="309"/>
                      </a:lnTo>
                      <a:lnTo>
                        <a:pt x="649" y="311"/>
                      </a:lnTo>
                      <a:lnTo>
                        <a:pt x="649" y="316"/>
                      </a:lnTo>
                      <a:lnTo>
                        <a:pt x="657" y="316"/>
                      </a:lnTo>
                      <a:lnTo>
                        <a:pt x="660" y="320"/>
                      </a:lnTo>
                      <a:lnTo>
                        <a:pt x="657" y="322"/>
                      </a:lnTo>
                      <a:lnTo>
                        <a:pt x="662" y="322"/>
                      </a:lnTo>
                      <a:lnTo>
                        <a:pt x="664" y="329"/>
                      </a:lnTo>
                      <a:lnTo>
                        <a:pt x="655" y="331"/>
                      </a:lnTo>
                      <a:lnTo>
                        <a:pt x="655" y="329"/>
                      </a:lnTo>
                      <a:lnTo>
                        <a:pt x="651" y="329"/>
                      </a:lnTo>
                      <a:lnTo>
                        <a:pt x="651" y="336"/>
                      </a:lnTo>
                      <a:lnTo>
                        <a:pt x="655" y="338"/>
                      </a:lnTo>
                      <a:lnTo>
                        <a:pt x="653" y="340"/>
                      </a:lnTo>
                      <a:lnTo>
                        <a:pt x="653" y="344"/>
                      </a:lnTo>
                      <a:lnTo>
                        <a:pt x="653" y="347"/>
                      </a:lnTo>
                      <a:lnTo>
                        <a:pt x="651" y="353"/>
                      </a:lnTo>
                      <a:lnTo>
                        <a:pt x="651" y="356"/>
                      </a:lnTo>
                      <a:lnTo>
                        <a:pt x="655" y="356"/>
                      </a:lnTo>
                      <a:lnTo>
                        <a:pt x="657" y="353"/>
                      </a:lnTo>
                      <a:lnTo>
                        <a:pt x="657" y="356"/>
                      </a:lnTo>
                      <a:lnTo>
                        <a:pt x="657" y="367"/>
                      </a:lnTo>
                      <a:lnTo>
                        <a:pt x="655" y="369"/>
                      </a:lnTo>
                      <a:lnTo>
                        <a:pt x="655" y="373"/>
                      </a:lnTo>
                      <a:lnTo>
                        <a:pt x="653" y="376"/>
                      </a:lnTo>
                      <a:lnTo>
                        <a:pt x="655" y="384"/>
                      </a:lnTo>
                      <a:lnTo>
                        <a:pt x="653" y="387"/>
                      </a:lnTo>
                      <a:lnTo>
                        <a:pt x="653" y="389"/>
                      </a:lnTo>
                      <a:lnTo>
                        <a:pt x="646" y="387"/>
                      </a:lnTo>
                      <a:lnTo>
                        <a:pt x="644" y="384"/>
                      </a:lnTo>
                      <a:lnTo>
                        <a:pt x="642" y="389"/>
                      </a:lnTo>
                      <a:lnTo>
                        <a:pt x="649" y="393"/>
                      </a:lnTo>
                      <a:lnTo>
                        <a:pt x="651" y="396"/>
                      </a:lnTo>
                      <a:lnTo>
                        <a:pt x="655" y="398"/>
                      </a:lnTo>
                      <a:lnTo>
                        <a:pt x="655" y="396"/>
                      </a:lnTo>
                      <a:lnTo>
                        <a:pt x="657" y="398"/>
                      </a:lnTo>
                      <a:lnTo>
                        <a:pt x="657" y="402"/>
                      </a:lnTo>
                      <a:lnTo>
                        <a:pt x="655" y="404"/>
                      </a:lnTo>
                      <a:lnTo>
                        <a:pt x="657" y="407"/>
                      </a:lnTo>
                      <a:lnTo>
                        <a:pt x="662" y="407"/>
                      </a:lnTo>
                      <a:lnTo>
                        <a:pt x="664" y="411"/>
                      </a:lnTo>
                      <a:lnTo>
                        <a:pt x="664" y="413"/>
                      </a:lnTo>
                      <a:lnTo>
                        <a:pt x="662" y="413"/>
                      </a:lnTo>
                      <a:lnTo>
                        <a:pt x="660" y="418"/>
                      </a:lnTo>
                      <a:lnTo>
                        <a:pt x="657" y="418"/>
                      </a:lnTo>
                      <a:lnTo>
                        <a:pt x="655" y="420"/>
                      </a:lnTo>
                      <a:lnTo>
                        <a:pt x="649" y="418"/>
                      </a:lnTo>
                      <a:lnTo>
                        <a:pt x="646" y="420"/>
                      </a:lnTo>
                      <a:lnTo>
                        <a:pt x="642" y="422"/>
                      </a:lnTo>
                      <a:lnTo>
                        <a:pt x="642" y="424"/>
                      </a:lnTo>
                      <a:lnTo>
                        <a:pt x="644" y="427"/>
                      </a:lnTo>
                      <a:lnTo>
                        <a:pt x="642" y="429"/>
                      </a:lnTo>
                      <a:lnTo>
                        <a:pt x="640" y="429"/>
                      </a:lnTo>
                      <a:lnTo>
                        <a:pt x="640" y="431"/>
                      </a:lnTo>
                      <a:lnTo>
                        <a:pt x="635" y="431"/>
                      </a:lnTo>
                      <a:lnTo>
                        <a:pt x="633" y="433"/>
                      </a:lnTo>
                      <a:lnTo>
                        <a:pt x="624" y="433"/>
                      </a:lnTo>
                      <a:lnTo>
                        <a:pt x="626" y="438"/>
                      </a:lnTo>
                      <a:lnTo>
                        <a:pt x="620" y="438"/>
                      </a:lnTo>
                      <a:lnTo>
                        <a:pt x="615" y="436"/>
                      </a:lnTo>
                      <a:lnTo>
                        <a:pt x="604" y="436"/>
                      </a:lnTo>
                      <a:lnTo>
                        <a:pt x="602" y="436"/>
                      </a:lnTo>
                      <a:lnTo>
                        <a:pt x="595" y="436"/>
                      </a:lnTo>
                      <a:lnTo>
                        <a:pt x="586" y="433"/>
                      </a:lnTo>
                      <a:lnTo>
                        <a:pt x="582" y="436"/>
                      </a:lnTo>
                      <a:lnTo>
                        <a:pt x="577" y="431"/>
                      </a:lnTo>
                      <a:lnTo>
                        <a:pt x="579" y="431"/>
                      </a:lnTo>
                      <a:lnTo>
                        <a:pt x="577" y="429"/>
                      </a:lnTo>
                      <a:lnTo>
                        <a:pt x="573" y="431"/>
                      </a:lnTo>
                      <a:lnTo>
                        <a:pt x="573" y="433"/>
                      </a:lnTo>
                      <a:lnTo>
                        <a:pt x="555" y="433"/>
                      </a:lnTo>
                      <a:lnTo>
                        <a:pt x="553" y="433"/>
                      </a:lnTo>
                      <a:lnTo>
                        <a:pt x="553" y="431"/>
                      </a:lnTo>
                      <a:lnTo>
                        <a:pt x="548" y="427"/>
                      </a:lnTo>
                      <a:lnTo>
                        <a:pt x="542" y="429"/>
                      </a:lnTo>
                      <a:lnTo>
                        <a:pt x="537" y="427"/>
                      </a:lnTo>
                      <a:lnTo>
                        <a:pt x="533" y="431"/>
                      </a:lnTo>
                      <a:lnTo>
                        <a:pt x="522" y="436"/>
                      </a:lnTo>
                      <a:lnTo>
                        <a:pt x="517" y="436"/>
                      </a:lnTo>
                      <a:lnTo>
                        <a:pt x="508" y="431"/>
                      </a:lnTo>
                      <a:lnTo>
                        <a:pt x="510" y="429"/>
                      </a:lnTo>
                      <a:lnTo>
                        <a:pt x="506" y="427"/>
                      </a:lnTo>
                      <a:lnTo>
                        <a:pt x="506" y="424"/>
                      </a:lnTo>
                      <a:lnTo>
                        <a:pt x="504" y="424"/>
                      </a:lnTo>
                      <a:lnTo>
                        <a:pt x="504" y="422"/>
                      </a:lnTo>
                      <a:lnTo>
                        <a:pt x="502" y="418"/>
                      </a:lnTo>
                      <a:lnTo>
                        <a:pt x="495" y="422"/>
                      </a:lnTo>
                      <a:lnTo>
                        <a:pt x="493" y="422"/>
                      </a:lnTo>
                      <a:lnTo>
                        <a:pt x="490" y="424"/>
                      </a:lnTo>
                      <a:lnTo>
                        <a:pt x="495" y="427"/>
                      </a:lnTo>
                      <a:lnTo>
                        <a:pt x="490" y="427"/>
                      </a:lnTo>
                      <a:lnTo>
                        <a:pt x="493" y="431"/>
                      </a:lnTo>
                      <a:lnTo>
                        <a:pt x="495" y="431"/>
                      </a:lnTo>
                      <a:lnTo>
                        <a:pt x="497" y="436"/>
                      </a:lnTo>
                      <a:lnTo>
                        <a:pt x="497" y="440"/>
                      </a:lnTo>
                      <a:lnTo>
                        <a:pt x="502" y="442"/>
                      </a:lnTo>
                      <a:lnTo>
                        <a:pt x="502" y="444"/>
                      </a:lnTo>
                      <a:lnTo>
                        <a:pt x="504" y="447"/>
                      </a:lnTo>
                      <a:lnTo>
                        <a:pt x="502" y="451"/>
                      </a:lnTo>
                      <a:lnTo>
                        <a:pt x="499" y="453"/>
                      </a:lnTo>
                      <a:lnTo>
                        <a:pt x="497" y="456"/>
                      </a:lnTo>
                      <a:lnTo>
                        <a:pt x="493" y="456"/>
                      </a:lnTo>
                      <a:lnTo>
                        <a:pt x="493" y="464"/>
                      </a:lnTo>
                      <a:lnTo>
                        <a:pt x="488" y="467"/>
                      </a:lnTo>
                      <a:lnTo>
                        <a:pt x="488" y="471"/>
                      </a:lnTo>
                      <a:lnTo>
                        <a:pt x="493" y="471"/>
                      </a:lnTo>
                      <a:lnTo>
                        <a:pt x="493" y="478"/>
                      </a:lnTo>
                      <a:lnTo>
                        <a:pt x="495" y="480"/>
                      </a:lnTo>
                      <a:lnTo>
                        <a:pt x="499" y="480"/>
                      </a:lnTo>
                      <a:lnTo>
                        <a:pt x="499" y="475"/>
                      </a:lnTo>
                      <a:lnTo>
                        <a:pt x="506" y="475"/>
                      </a:lnTo>
                      <a:lnTo>
                        <a:pt x="510" y="469"/>
                      </a:lnTo>
                      <a:lnTo>
                        <a:pt x="513" y="469"/>
                      </a:lnTo>
                      <a:lnTo>
                        <a:pt x="515" y="471"/>
                      </a:lnTo>
                      <a:lnTo>
                        <a:pt x="522" y="473"/>
                      </a:lnTo>
                      <a:lnTo>
                        <a:pt x="522" y="478"/>
                      </a:lnTo>
                      <a:lnTo>
                        <a:pt x="524" y="478"/>
                      </a:lnTo>
                      <a:lnTo>
                        <a:pt x="530" y="478"/>
                      </a:lnTo>
                      <a:lnTo>
                        <a:pt x="535" y="473"/>
                      </a:lnTo>
                      <a:lnTo>
                        <a:pt x="537" y="475"/>
                      </a:lnTo>
                      <a:lnTo>
                        <a:pt x="542" y="480"/>
                      </a:lnTo>
                      <a:lnTo>
                        <a:pt x="542" y="482"/>
                      </a:lnTo>
                      <a:lnTo>
                        <a:pt x="544" y="487"/>
                      </a:lnTo>
                      <a:lnTo>
                        <a:pt x="546" y="491"/>
                      </a:lnTo>
                      <a:lnTo>
                        <a:pt x="548" y="491"/>
                      </a:lnTo>
                      <a:lnTo>
                        <a:pt x="551" y="491"/>
                      </a:lnTo>
                      <a:lnTo>
                        <a:pt x="553" y="491"/>
                      </a:lnTo>
                      <a:lnTo>
                        <a:pt x="551" y="495"/>
                      </a:lnTo>
                      <a:lnTo>
                        <a:pt x="555" y="498"/>
                      </a:lnTo>
                      <a:lnTo>
                        <a:pt x="557" y="495"/>
                      </a:lnTo>
                      <a:lnTo>
                        <a:pt x="564" y="493"/>
                      </a:lnTo>
                      <a:lnTo>
                        <a:pt x="564" y="500"/>
                      </a:lnTo>
                      <a:lnTo>
                        <a:pt x="568" y="500"/>
                      </a:lnTo>
                      <a:lnTo>
                        <a:pt x="571" y="502"/>
                      </a:lnTo>
                      <a:lnTo>
                        <a:pt x="575" y="504"/>
                      </a:lnTo>
                      <a:lnTo>
                        <a:pt x="575" y="511"/>
                      </a:lnTo>
                      <a:lnTo>
                        <a:pt x="573" y="511"/>
                      </a:lnTo>
                      <a:lnTo>
                        <a:pt x="568" y="518"/>
                      </a:lnTo>
                      <a:lnTo>
                        <a:pt x="571" y="520"/>
                      </a:lnTo>
                      <a:lnTo>
                        <a:pt x="568" y="527"/>
                      </a:lnTo>
                      <a:lnTo>
                        <a:pt x="571" y="529"/>
                      </a:lnTo>
                      <a:lnTo>
                        <a:pt x="571" y="531"/>
                      </a:lnTo>
                      <a:lnTo>
                        <a:pt x="568" y="531"/>
                      </a:lnTo>
                      <a:lnTo>
                        <a:pt x="568" y="535"/>
                      </a:lnTo>
                      <a:lnTo>
                        <a:pt x="566" y="535"/>
                      </a:lnTo>
                      <a:lnTo>
                        <a:pt x="559" y="533"/>
                      </a:lnTo>
                      <a:lnTo>
                        <a:pt x="553" y="540"/>
                      </a:lnTo>
                      <a:lnTo>
                        <a:pt x="546" y="538"/>
                      </a:lnTo>
                      <a:lnTo>
                        <a:pt x="539" y="540"/>
                      </a:lnTo>
                      <a:lnTo>
                        <a:pt x="537" y="544"/>
                      </a:lnTo>
                      <a:lnTo>
                        <a:pt x="539" y="549"/>
                      </a:lnTo>
                      <a:lnTo>
                        <a:pt x="539" y="558"/>
                      </a:lnTo>
                      <a:lnTo>
                        <a:pt x="537" y="558"/>
                      </a:lnTo>
                      <a:lnTo>
                        <a:pt x="530" y="562"/>
                      </a:lnTo>
                      <a:lnTo>
                        <a:pt x="528" y="562"/>
                      </a:lnTo>
                      <a:lnTo>
                        <a:pt x="528" y="567"/>
                      </a:lnTo>
                      <a:lnTo>
                        <a:pt x="515" y="569"/>
                      </a:lnTo>
                      <a:lnTo>
                        <a:pt x="515" y="573"/>
                      </a:lnTo>
                      <a:lnTo>
                        <a:pt x="517" y="584"/>
                      </a:lnTo>
                      <a:lnTo>
                        <a:pt x="515" y="587"/>
                      </a:lnTo>
                      <a:lnTo>
                        <a:pt x="515" y="589"/>
                      </a:lnTo>
                      <a:lnTo>
                        <a:pt x="513" y="589"/>
                      </a:lnTo>
                      <a:lnTo>
                        <a:pt x="515" y="598"/>
                      </a:lnTo>
                      <a:lnTo>
                        <a:pt x="513" y="600"/>
                      </a:lnTo>
                      <a:lnTo>
                        <a:pt x="510" y="598"/>
                      </a:lnTo>
                      <a:lnTo>
                        <a:pt x="506" y="600"/>
                      </a:lnTo>
                      <a:lnTo>
                        <a:pt x="504" y="600"/>
                      </a:lnTo>
                      <a:lnTo>
                        <a:pt x="499" y="602"/>
                      </a:lnTo>
                      <a:lnTo>
                        <a:pt x="497" y="607"/>
                      </a:lnTo>
                      <a:lnTo>
                        <a:pt x="497" y="609"/>
                      </a:lnTo>
                      <a:lnTo>
                        <a:pt x="499" y="611"/>
                      </a:lnTo>
                      <a:lnTo>
                        <a:pt x="495" y="613"/>
                      </a:lnTo>
                      <a:lnTo>
                        <a:pt x="495" y="615"/>
                      </a:lnTo>
                      <a:lnTo>
                        <a:pt x="493" y="618"/>
                      </a:lnTo>
                      <a:lnTo>
                        <a:pt x="486" y="615"/>
                      </a:lnTo>
                      <a:lnTo>
                        <a:pt x="486" y="618"/>
                      </a:lnTo>
                      <a:lnTo>
                        <a:pt x="484" y="618"/>
                      </a:lnTo>
                      <a:lnTo>
                        <a:pt x="479" y="615"/>
                      </a:lnTo>
                      <a:lnTo>
                        <a:pt x="479" y="618"/>
                      </a:lnTo>
                      <a:lnTo>
                        <a:pt x="477" y="618"/>
                      </a:lnTo>
                      <a:lnTo>
                        <a:pt x="477" y="620"/>
                      </a:lnTo>
                      <a:lnTo>
                        <a:pt x="475" y="622"/>
                      </a:lnTo>
                      <a:lnTo>
                        <a:pt x="468" y="622"/>
                      </a:lnTo>
                      <a:lnTo>
                        <a:pt x="470" y="627"/>
                      </a:lnTo>
                      <a:lnTo>
                        <a:pt x="466" y="624"/>
                      </a:lnTo>
                      <a:lnTo>
                        <a:pt x="466" y="627"/>
                      </a:lnTo>
                      <a:lnTo>
                        <a:pt x="466" y="629"/>
                      </a:lnTo>
                      <a:lnTo>
                        <a:pt x="464" y="631"/>
                      </a:lnTo>
                      <a:lnTo>
                        <a:pt x="461" y="629"/>
                      </a:lnTo>
                      <a:lnTo>
                        <a:pt x="459" y="622"/>
                      </a:lnTo>
                      <a:lnTo>
                        <a:pt x="453" y="618"/>
                      </a:lnTo>
                      <a:lnTo>
                        <a:pt x="450" y="620"/>
                      </a:lnTo>
                      <a:lnTo>
                        <a:pt x="450" y="624"/>
                      </a:lnTo>
                      <a:lnTo>
                        <a:pt x="446" y="622"/>
                      </a:lnTo>
                      <a:lnTo>
                        <a:pt x="444" y="622"/>
                      </a:lnTo>
                      <a:lnTo>
                        <a:pt x="444" y="627"/>
                      </a:lnTo>
                      <a:lnTo>
                        <a:pt x="441" y="627"/>
                      </a:lnTo>
                      <a:lnTo>
                        <a:pt x="437" y="629"/>
                      </a:lnTo>
                      <a:lnTo>
                        <a:pt x="435" y="627"/>
                      </a:lnTo>
                      <a:lnTo>
                        <a:pt x="432" y="624"/>
                      </a:lnTo>
                      <a:lnTo>
                        <a:pt x="432" y="622"/>
                      </a:lnTo>
                      <a:lnTo>
                        <a:pt x="430" y="624"/>
                      </a:lnTo>
                      <a:lnTo>
                        <a:pt x="428" y="629"/>
                      </a:lnTo>
                      <a:lnTo>
                        <a:pt x="421" y="631"/>
                      </a:lnTo>
                      <a:lnTo>
                        <a:pt x="421" y="638"/>
                      </a:lnTo>
                      <a:lnTo>
                        <a:pt x="424" y="644"/>
                      </a:lnTo>
                      <a:lnTo>
                        <a:pt x="421" y="646"/>
                      </a:lnTo>
                      <a:lnTo>
                        <a:pt x="421" y="651"/>
                      </a:lnTo>
                      <a:lnTo>
                        <a:pt x="419" y="653"/>
                      </a:lnTo>
                      <a:lnTo>
                        <a:pt x="419" y="658"/>
                      </a:lnTo>
                      <a:lnTo>
                        <a:pt x="412" y="658"/>
                      </a:lnTo>
                      <a:lnTo>
                        <a:pt x="408" y="660"/>
                      </a:lnTo>
                      <a:lnTo>
                        <a:pt x="408" y="662"/>
                      </a:lnTo>
                      <a:lnTo>
                        <a:pt x="410" y="664"/>
                      </a:lnTo>
                      <a:lnTo>
                        <a:pt x="410" y="666"/>
                      </a:lnTo>
                      <a:lnTo>
                        <a:pt x="408" y="666"/>
                      </a:lnTo>
                      <a:lnTo>
                        <a:pt x="408" y="669"/>
                      </a:lnTo>
                      <a:lnTo>
                        <a:pt x="408" y="673"/>
                      </a:lnTo>
                      <a:lnTo>
                        <a:pt x="403" y="675"/>
                      </a:lnTo>
                      <a:lnTo>
                        <a:pt x="401" y="675"/>
                      </a:lnTo>
                      <a:lnTo>
                        <a:pt x="401" y="678"/>
                      </a:lnTo>
                      <a:lnTo>
                        <a:pt x="403" y="678"/>
                      </a:lnTo>
                      <a:lnTo>
                        <a:pt x="406" y="680"/>
                      </a:lnTo>
                      <a:lnTo>
                        <a:pt x="406" y="682"/>
                      </a:lnTo>
                      <a:lnTo>
                        <a:pt x="403" y="686"/>
                      </a:lnTo>
                      <a:lnTo>
                        <a:pt x="401" y="684"/>
                      </a:lnTo>
                      <a:lnTo>
                        <a:pt x="401" y="682"/>
                      </a:lnTo>
                      <a:lnTo>
                        <a:pt x="399" y="678"/>
                      </a:lnTo>
                      <a:lnTo>
                        <a:pt x="395" y="675"/>
                      </a:lnTo>
                      <a:lnTo>
                        <a:pt x="392" y="678"/>
                      </a:lnTo>
                      <a:lnTo>
                        <a:pt x="390" y="684"/>
                      </a:lnTo>
                      <a:lnTo>
                        <a:pt x="388" y="684"/>
                      </a:lnTo>
                      <a:lnTo>
                        <a:pt x="388" y="691"/>
                      </a:lnTo>
                      <a:lnTo>
                        <a:pt x="383" y="698"/>
                      </a:lnTo>
                      <a:lnTo>
                        <a:pt x="379" y="700"/>
                      </a:lnTo>
                      <a:lnTo>
                        <a:pt x="383" y="702"/>
                      </a:lnTo>
                      <a:lnTo>
                        <a:pt x="381" y="709"/>
                      </a:lnTo>
                      <a:lnTo>
                        <a:pt x="383" y="711"/>
                      </a:lnTo>
                      <a:lnTo>
                        <a:pt x="383" y="713"/>
                      </a:lnTo>
                      <a:lnTo>
                        <a:pt x="381" y="715"/>
                      </a:lnTo>
                      <a:lnTo>
                        <a:pt x="383" y="718"/>
                      </a:lnTo>
                      <a:lnTo>
                        <a:pt x="379" y="729"/>
                      </a:lnTo>
                      <a:lnTo>
                        <a:pt x="375" y="731"/>
                      </a:lnTo>
                      <a:lnTo>
                        <a:pt x="372" y="726"/>
                      </a:lnTo>
                      <a:lnTo>
                        <a:pt x="370" y="726"/>
                      </a:lnTo>
                      <a:lnTo>
                        <a:pt x="366" y="733"/>
                      </a:lnTo>
                      <a:lnTo>
                        <a:pt x="366" y="735"/>
                      </a:lnTo>
                      <a:lnTo>
                        <a:pt x="363" y="740"/>
                      </a:lnTo>
                      <a:lnTo>
                        <a:pt x="366" y="746"/>
                      </a:lnTo>
                      <a:lnTo>
                        <a:pt x="363" y="749"/>
                      </a:lnTo>
                      <a:lnTo>
                        <a:pt x="363" y="751"/>
                      </a:lnTo>
                      <a:lnTo>
                        <a:pt x="366" y="753"/>
                      </a:lnTo>
                      <a:lnTo>
                        <a:pt x="366" y="75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4" name="Freeform 834"/>
                <p:cNvSpPr>
                  <a:spLocks/>
                </p:cNvSpPr>
                <p:nvPr/>
              </p:nvSpPr>
              <p:spPr bwMode="auto">
                <a:xfrm>
                  <a:off x="2146" y="1559"/>
                  <a:ext cx="958" cy="826"/>
                </a:xfrm>
                <a:custGeom>
                  <a:avLst/>
                  <a:gdLst>
                    <a:gd name="T0" fmla="*/ 922 w 958"/>
                    <a:gd name="T1" fmla="*/ 782 h 826"/>
                    <a:gd name="T2" fmla="*/ 880 w 958"/>
                    <a:gd name="T3" fmla="*/ 746 h 826"/>
                    <a:gd name="T4" fmla="*/ 809 w 958"/>
                    <a:gd name="T5" fmla="*/ 753 h 826"/>
                    <a:gd name="T6" fmla="*/ 766 w 958"/>
                    <a:gd name="T7" fmla="*/ 742 h 826"/>
                    <a:gd name="T8" fmla="*/ 722 w 958"/>
                    <a:gd name="T9" fmla="*/ 751 h 826"/>
                    <a:gd name="T10" fmla="*/ 677 w 958"/>
                    <a:gd name="T11" fmla="*/ 771 h 826"/>
                    <a:gd name="T12" fmla="*/ 628 w 958"/>
                    <a:gd name="T13" fmla="*/ 764 h 826"/>
                    <a:gd name="T14" fmla="*/ 590 w 958"/>
                    <a:gd name="T15" fmla="*/ 762 h 826"/>
                    <a:gd name="T16" fmla="*/ 523 w 958"/>
                    <a:gd name="T17" fmla="*/ 782 h 826"/>
                    <a:gd name="T18" fmla="*/ 506 w 958"/>
                    <a:gd name="T19" fmla="*/ 762 h 826"/>
                    <a:gd name="T20" fmla="*/ 463 w 958"/>
                    <a:gd name="T21" fmla="*/ 733 h 826"/>
                    <a:gd name="T22" fmla="*/ 394 w 958"/>
                    <a:gd name="T23" fmla="*/ 753 h 826"/>
                    <a:gd name="T24" fmla="*/ 350 w 958"/>
                    <a:gd name="T25" fmla="*/ 815 h 826"/>
                    <a:gd name="T26" fmla="*/ 305 w 958"/>
                    <a:gd name="T27" fmla="*/ 806 h 826"/>
                    <a:gd name="T28" fmla="*/ 234 w 958"/>
                    <a:gd name="T29" fmla="*/ 784 h 826"/>
                    <a:gd name="T30" fmla="*/ 176 w 958"/>
                    <a:gd name="T31" fmla="*/ 780 h 826"/>
                    <a:gd name="T32" fmla="*/ 76 w 958"/>
                    <a:gd name="T33" fmla="*/ 740 h 826"/>
                    <a:gd name="T34" fmla="*/ 60 w 958"/>
                    <a:gd name="T35" fmla="*/ 695 h 826"/>
                    <a:gd name="T36" fmla="*/ 20 w 958"/>
                    <a:gd name="T37" fmla="*/ 684 h 826"/>
                    <a:gd name="T38" fmla="*/ 11 w 958"/>
                    <a:gd name="T39" fmla="*/ 642 h 826"/>
                    <a:gd name="T40" fmla="*/ 27 w 958"/>
                    <a:gd name="T41" fmla="*/ 633 h 826"/>
                    <a:gd name="T42" fmla="*/ 4 w 958"/>
                    <a:gd name="T43" fmla="*/ 622 h 826"/>
                    <a:gd name="T44" fmla="*/ 42 w 958"/>
                    <a:gd name="T45" fmla="*/ 604 h 826"/>
                    <a:gd name="T46" fmla="*/ 42 w 958"/>
                    <a:gd name="T47" fmla="*/ 546 h 826"/>
                    <a:gd name="T48" fmla="*/ 96 w 958"/>
                    <a:gd name="T49" fmla="*/ 520 h 826"/>
                    <a:gd name="T50" fmla="*/ 80 w 958"/>
                    <a:gd name="T51" fmla="*/ 491 h 826"/>
                    <a:gd name="T52" fmla="*/ 127 w 958"/>
                    <a:gd name="T53" fmla="*/ 453 h 826"/>
                    <a:gd name="T54" fmla="*/ 134 w 958"/>
                    <a:gd name="T55" fmla="*/ 398 h 826"/>
                    <a:gd name="T56" fmla="*/ 107 w 958"/>
                    <a:gd name="T57" fmla="*/ 364 h 826"/>
                    <a:gd name="T58" fmla="*/ 102 w 958"/>
                    <a:gd name="T59" fmla="*/ 333 h 826"/>
                    <a:gd name="T60" fmla="*/ 123 w 958"/>
                    <a:gd name="T61" fmla="*/ 318 h 826"/>
                    <a:gd name="T62" fmla="*/ 123 w 958"/>
                    <a:gd name="T63" fmla="*/ 295 h 826"/>
                    <a:gd name="T64" fmla="*/ 127 w 958"/>
                    <a:gd name="T65" fmla="*/ 278 h 826"/>
                    <a:gd name="T66" fmla="*/ 158 w 958"/>
                    <a:gd name="T67" fmla="*/ 271 h 826"/>
                    <a:gd name="T68" fmla="*/ 180 w 958"/>
                    <a:gd name="T69" fmla="*/ 275 h 826"/>
                    <a:gd name="T70" fmla="*/ 174 w 958"/>
                    <a:gd name="T71" fmla="*/ 282 h 826"/>
                    <a:gd name="T72" fmla="*/ 203 w 958"/>
                    <a:gd name="T73" fmla="*/ 311 h 826"/>
                    <a:gd name="T74" fmla="*/ 256 w 958"/>
                    <a:gd name="T75" fmla="*/ 322 h 826"/>
                    <a:gd name="T76" fmla="*/ 267 w 958"/>
                    <a:gd name="T77" fmla="*/ 346 h 826"/>
                    <a:gd name="T78" fmla="*/ 252 w 958"/>
                    <a:gd name="T79" fmla="*/ 364 h 826"/>
                    <a:gd name="T80" fmla="*/ 258 w 958"/>
                    <a:gd name="T81" fmla="*/ 393 h 826"/>
                    <a:gd name="T82" fmla="*/ 223 w 958"/>
                    <a:gd name="T83" fmla="*/ 411 h 826"/>
                    <a:gd name="T84" fmla="*/ 225 w 958"/>
                    <a:gd name="T85" fmla="*/ 438 h 826"/>
                    <a:gd name="T86" fmla="*/ 250 w 958"/>
                    <a:gd name="T87" fmla="*/ 431 h 826"/>
                    <a:gd name="T88" fmla="*/ 296 w 958"/>
                    <a:gd name="T89" fmla="*/ 395 h 826"/>
                    <a:gd name="T90" fmla="*/ 321 w 958"/>
                    <a:gd name="T91" fmla="*/ 380 h 826"/>
                    <a:gd name="T92" fmla="*/ 365 w 958"/>
                    <a:gd name="T93" fmla="*/ 375 h 826"/>
                    <a:gd name="T94" fmla="*/ 403 w 958"/>
                    <a:gd name="T95" fmla="*/ 391 h 826"/>
                    <a:gd name="T96" fmla="*/ 403 w 958"/>
                    <a:gd name="T97" fmla="*/ 340 h 826"/>
                    <a:gd name="T98" fmla="*/ 428 w 958"/>
                    <a:gd name="T99" fmla="*/ 335 h 826"/>
                    <a:gd name="T100" fmla="*/ 414 w 958"/>
                    <a:gd name="T101" fmla="*/ 289 h 826"/>
                    <a:gd name="T102" fmla="*/ 421 w 958"/>
                    <a:gd name="T103" fmla="*/ 258 h 826"/>
                    <a:gd name="T104" fmla="*/ 483 w 958"/>
                    <a:gd name="T105" fmla="*/ 235 h 826"/>
                    <a:gd name="T106" fmla="*/ 454 w 958"/>
                    <a:gd name="T107" fmla="*/ 220 h 826"/>
                    <a:gd name="T108" fmla="*/ 390 w 958"/>
                    <a:gd name="T109" fmla="*/ 222 h 826"/>
                    <a:gd name="T110" fmla="*/ 350 w 958"/>
                    <a:gd name="T111" fmla="*/ 169 h 826"/>
                    <a:gd name="T112" fmla="*/ 399 w 958"/>
                    <a:gd name="T113" fmla="*/ 127 h 826"/>
                    <a:gd name="T114" fmla="*/ 472 w 958"/>
                    <a:gd name="T115" fmla="*/ 73 h 826"/>
                    <a:gd name="T116" fmla="*/ 541 w 958"/>
                    <a:gd name="T117" fmla="*/ 47 h 826"/>
                    <a:gd name="T118" fmla="*/ 590 w 958"/>
                    <a:gd name="T119" fmla="*/ 7 h 8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58" h="826">
                      <a:moveTo>
                        <a:pt x="956" y="757"/>
                      </a:moveTo>
                      <a:lnTo>
                        <a:pt x="958" y="762"/>
                      </a:lnTo>
                      <a:lnTo>
                        <a:pt x="956" y="766"/>
                      </a:lnTo>
                      <a:lnTo>
                        <a:pt x="958" y="771"/>
                      </a:lnTo>
                      <a:lnTo>
                        <a:pt x="956" y="773"/>
                      </a:lnTo>
                      <a:lnTo>
                        <a:pt x="953" y="777"/>
                      </a:lnTo>
                      <a:lnTo>
                        <a:pt x="951" y="782"/>
                      </a:lnTo>
                      <a:lnTo>
                        <a:pt x="947" y="788"/>
                      </a:lnTo>
                      <a:lnTo>
                        <a:pt x="942" y="793"/>
                      </a:lnTo>
                      <a:lnTo>
                        <a:pt x="938" y="791"/>
                      </a:lnTo>
                      <a:lnTo>
                        <a:pt x="936" y="788"/>
                      </a:lnTo>
                      <a:lnTo>
                        <a:pt x="933" y="788"/>
                      </a:lnTo>
                      <a:lnTo>
                        <a:pt x="933" y="786"/>
                      </a:lnTo>
                      <a:lnTo>
                        <a:pt x="929" y="784"/>
                      </a:lnTo>
                      <a:lnTo>
                        <a:pt x="927" y="782"/>
                      </a:lnTo>
                      <a:lnTo>
                        <a:pt x="922" y="782"/>
                      </a:lnTo>
                      <a:lnTo>
                        <a:pt x="918" y="780"/>
                      </a:lnTo>
                      <a:lnTo>
                        <a:pt x="916" y="784"/>
                      </a:lnTo>
                      <a:lnTo>
                        <a:pt x="911" y="784"/>
                      </a:lnTo>
                      <a:lnTo>
                        <a:pt x="909" y="780"/>
                      </a:lnTo>
                      <a:lnTo>
                        <a:pt x="911" y="775"/>
                      </a:lnTo>
                      <a:lnTo>
                        <a:pt x="911" y="771"/>
                      </a:lnTo>
                      <a:lnTo>
                        <a:pt x="907" y="768"/>
                      </a:lnTo>
                      <a:lnTo>
                        <a:pt x="907" y="764"/>
                      </a:lnTo>
                      <a:lnTo>
                        <a:pt x="900" y="760"/>
                      </a:lnTo>
                      <a:lnTo>
                        <a:pt x="898" y="755"/>
                      </a:lnTo>
                      <a:lnTo>
                        <a:pt x="895" y="755"/>
                      </a:lnTo>
                      <a:lnTo>
                        <a:pt x="893" y="753"/>
                      </a:lnTo>
                      <a:lnTo>
                        <a:pt x="891" y="748"/>
                      </a:lnTo>
                      <a:lnTo>
                        <a:pt x="884" y="748"/>
                      </a:lnTo>
                      <a:lnTo>
                        <a:pt x="882" y="746"/>
                      </a:lnTo>
                      <a:lnTo>
                        <a:pt x="880" y="746"/>
                      </a:lnTo>
                      <a:lnTo>
                        <a:pt x="873" y="751"/>
                      </a:lnTo>
                      <a:lnTo>
                        <a:pt x="869" y="751"/>
                      </a:lnTo>
                      <a:lnTo>
                        <a:pt x="869" y="753"/>
                      </a:lnTo>
                      <a:lnTo>
                        <a:pt x="862" y="760"/>
                      </a:lnTo>
                      <a:lnTo>
                        <a:pt x="858" y="757"/>
                      </a:lnTo>
                      <a:lnTo>
                        <a:pt x="853" y="762"/>
                      </a:lnTo>
                      <a:lnTo>
                        <a:pt x="849" y="757"/>
                      </a:lnTo>
                      <a:lnTo>
                        <a:pt x="844" y="757"/>
                      </a:lnTo>
                      <a:lnTo>
                        <a:pt x="842" y="760"/>
                      </a:lnTo>
                      <a:lnTo>
                        <a:pt x="842" y="762"/>
                      </a:lnTo>
                      <a:lnTo>
                        <a:pt x="833" y="762"/>
                      </a:lnTo>
                      <a:lnTo>
                        <a:pt x="829" y="760"/>
                      </a:lnTo>
                      <a:lnTo>
                        <a:pt x="824" y="755"/>
                      </a:lnTo>
                      <a:lnTo>
                        <a:pt x="815" y="751"/>
                      </a:lnTo>
                      <a:lnTo>
                        <a:pt x="813" y="753"/>
                      </a:lnTo>
                      <a:lnTo>
                        <a:pt x="809" y="753"/>
                      </a:lnTo>
                      <a:lnTo>
                        <a:pt x="809" y="755"/>
                      </a:lnTo>
                      <a:lnTo>
                        <a:pt x="804" y="755"/>
                      </a:lnTo>
                      <a:lnTo>
                        <a:pt x="802" y="757"/>
                      </a:lnTo>
                      <a:lnTo>
                        <a:pt x="797" y="757"/>
                      </a:lnTo>
                      <a:lnTo>
                        <a:pt x="793" y="760"/>
                      </a:lnTo>
                      <a:lnTo>
                        <a:pt x="786" y="760"/>
                      </a:lnTo>
                      <a:lnTo>
                        <a:pt x="786" y="757"/>
                      </a:lnTo>
                      <a:lnTo>
                        <a:pt x="782" y="753"/>
                      </a:lnTo>
                      <a:lnTo>
                        <a:pt x="782" y="751"/>
                      </a:lnTo>
                      <a:lnTo>
                        <a:pt x="784" y="748"/>
                      </a:lnTo>
                      <a:lnTo>
                        <a:pt x="782" y="746"/>
                      </a:lnTo>
                      <a:lnTo>
                        <a:pt x="780" y="742"/>
                      </a:lnTo>
                      <a:lnTo>
                        <a:pt x="775" y="740"/>
                      </a:lnTo>
                      <a:lnTo>
                        <a:pt x="773" y="740"/>
                      </a:lnTo>
                      <a:lnTo>
                        <a:pt x="769" y="740"/>
                      </a:lnTo>
                      <a:lnTo>
                        <a:pt x="766" y="742"/>
                      </a:lnTo>
                      <a:lnTo>
                        <a:pt x="760" y="742"/>
                      </a:lnTo>
                      <a:lnTo>
                        <a:pt x="760" y="740"/>
                      </a:lnTo>
                      <a:lnTo>
                        <a:pt x="751" y="740"/>
                      </a:lnTo>
                      <a:lnTo>
                        <a:pt x="748" y="735"/>
                      </a:lnTo>
                      <a:lnTo>
                        <a:pt x="742" y="735"/>
                      </a:lnTo>
                      <a:lnTo>
                        <a:pt x="744" y="735"/>
                      </a:lnTo>
                      <a:lnTo>
                        <a:pt x="742" y="737"/>
                      </a:lnTo>
                      <a:lnTo>
                        <a:pt x="742" y="740"/>
                      </a:lnTo>
                      <a:lnTo>
                        <a:pt x="742" y="742"/>
                      </a:lnTo>
                      <a:lnTo>
                        <a:pt x="742" y="744"/>
                      </a:lnTo>
                      <a:lnTo>
                        <a:pt x="731" y="744"/>
                      </a:lnTo>
                      <a:lnTo>
                        <a:pt x="731" y="746"/>
                      </a:lnTo>
                      <a:lnTo>
                        <a:pt x="724" y="748"/>
                      </a:lnTo>
                      <a:lnTo>
                        <a:pt x="724" y="751"/>
                      </a:lnTo>
                      <a:lnTo>
                        <a:pt x="722" y="753"/>
                      </a:lnTo>
                      <a:lnTo>
                        <a:pt x="722" y="751"/>
                      </a:lnTo>
                      <a:lnTo>
                        <a:pt x="711" y="753"/>
                      </a:lnTo>
                      <a:lnTo>
                        <a:pt x="708" y="748"/>
                      </a:lnTo>
                      <a:lnTo>
                        <a:pt x="706" y="748"/>
                      </a:lnTo>
                      <a:lnTo>
                        <a:pt x="702" y="753"/>
                      </a:lnTo>
                      <a:lnTo>
                        <a:pt x="697" y="753"/>
                      </a:lnTo>
                      <a:lnTo>
                        <a:pt x="697" y="755"/>
                      </a:lnTo>
                      <a:lnTo>
                        <a:pt x="699" y="757"/>
                      </a:lnTo>
                      <a:lnTo>
                        <a:pt x="697" y="757"/>
                      </a:lnTo>
                      <a:lnTo>
                        <a:pt x="699" y="762"/>
                      </a:lnTo>
                      <a:lnTo>
                        <a:pt x="702" y="764"/>
                      </a:lnTo>
                      <a:lnTo>
                        <a:pt x="699" y="768"/>
                      </a:lnTo>
                      <a:lnTo>
                        <a:pt x="695" y="766"/>
                      </a:lnTo>
                      <a:lnTo>
                        <a:pt x="693" y="768"/>
                      </a:lnTo>
                      <a:lnTo>
                        <a:pt x="688" y="766"/>
                      </a:lnTo>
                      <a:lnTo>
                        <a:pt x="679" y="768"/>
                      </a:lnTo>
                      <a:lnTo>
                        <a:pt x="677" y="771"/>
                      </a:lnTo>
                      <a:lnTo>
                        <a:pt x="675" y="768"/>
                      </a:lnTo>
                      <a:lnTo>
                        <a:pt x="675" y="766"/>
                      </a:lnTo>
                      <a:lnTo>
                        <a:pt x="673" y="771"/>
                      </a:lnTo>
                      <a:lnTo>
                        <a:pt x="671" y="771"/>
                      </a:lnTo>
                      <a:lnTo>
                        <a:pt x="666" y="768"/>
                      </a:lnTo>
                      <a:lnTo>
                        <a:pt x="659" y="768"/>
                      </a:lnTo>
                      <a:lnTo>
                        <a:pt x="655" y="768"/>
                      </a:lnTo>
                      <a:lnTo>
                        <a:pt x="653" y="768"/>
                      </a:lnTo>
                      <a:lnTo>
                        <a:pt x="650" y="768"/>
                      </a:lnTo>
                      <a:lnTo>
                        <a:pt x="648" y="766"/>
                      </a:lnTo>
                      <a:lnTo>
                        <a:pt x="648" y="764"/>
                      </a:lnTo>
                      <a:lnTo>
                        <a:pt x="639" y="762"/>
                      </a:lnTo>
                      <a:lnTo>
                        <a:pt x="635" y="766"/>
                      </a:lnTo>
                      <a:lnTo>
                        <a:pt x="633" y="766"/>
                      </a:lnTo>
                      <a:lnTo>
                        <a:pt x="628" y="766"/>
                      </a:lnTo>
                      <a:lnTo>
                        <a:pt x="628" y="764"/>
                      </a:lnTo>
                      <a:lnTo>
                        <a:pt x="626" y="755"/>
                      </a:lnTo>
                      <a:lnTo>
                        <a:pt x="628" y="751"/>
                      </a:lnTo>
                      <a:lnTo>
                        <a:pt x="622" y="748"/>
                      </a:lnTo>
                      <a:lnTo>
                        <a:pt x="619" y="751"/>
                      </a:lnTo>
                      <a:lnTo>
                        <a:pt x="622" y="753"/>
                      </a:lnTo>
                      <a:lnTo>
                        <a:pt x="619" y="755"/>
                      </a:lnTo>
                      <a:lnTo>
                        <a:pt x="617" y="755"/>
                      </a:lnTo>
                      <a:lnTo>
                        <a:pt x="615" y="753"/>
                      </a:lnTo>
                      <a:lnTo>
                        <a:pt x="610" y="755"/>
                      </a:lnTo>
                      <a:lnTo>
                        <a:pt x="606" y="753"/>
                      </a:lnTo>
                      <a:lnTo>
                        <a:pt x="604" y="755"/>
                      </a:lnTo>
                      <a:lnTo>
                        <a:pt x="606" y="755"/>
                      </a:lnTo>
                      <a:lnTo>
                        <a:pt x="597" y="760"/>
                      </a:lnTo>
                      <a:lnTo>
                        <a:pt x="593" y="757"/>
                      </a:lnTo>
                      <a:lnTo>
                        <a:pt x="593" y="760"/>
                      </a:lnTo>
                      <a:lnTo>
                        <a:pt x="590" y="762"/>
                      </a:lnTo>
                      <a:lnTo>
                        <a:pt x="593" y="764"/>
                      </a:lnTo>
                      <a:lnTo>
                        <a:pt x="590" y="766"/>
                      </a:lnTo>
                      <a:lnTo>
                        <a:pt x="577" y="775"/>
                      </a:lnTo>
                      <a:lnTo>
                        <a:pt x="564" y="780"/>
                      </a:lnTo>
                      <a:lnTo>
                        <a:pt x="559" y="780"/>
                      </a:lnTo>
                      <a:lnTo>
                        <a:pt x="559" y="782"/>
                      </a:lnTo>
                      <a:lnTo>
                        <a:pt x="550" y="784"/>
                      </a:lnTo>
                      <a:lnTo>
                        <a:pt x="550" y="782"/>
                      </a:lnTo>
                      <a:lnTo>
                        <a:pt x="539" y="780"/>
                      </a:lnTo>
                      <a:lnTo>
                        <a:pt x="537" y="782"/>
                      </a:lnTo>
                      <a:lnTo>
                        <a:pt x="530" y="782"/>
                      </a:lnTo>
                      <a:lnTo>
                        <a:pt x="530" y="786"/>
                      </a:lnTo>
                      <a:lnTo>
                        <a:pt x="526" y="786"/>
                      </a:lnTo>
                      <a:lnTo>
                        <a:pt x="526" y="784"/>
                      </a:lnTo>
                      <a:lnTo>
                        <a:pt x="523" y="784"/>
                      </a:lnTo>
                      <a:lnTo>
                        <a:pt x="523" y="782"/>
                      </a:lnTo>
                      <a:lnTo>
                        <a:pt x="519" y="784"/>
                      </a:lnTo>
                      <a:lnTo>
                        <a:pt x="519" y="782"/>
                      </a:lnTo>
                      <a:lnTo>
                        <a:pt x="517" y="782"/>
                      </a:lnTo>
                      <a:lnTo>
                        <a:pt x="515" y="782"/>
                      </a:lnTo>
                      <a:lnTo>
                        <a:pt x="510" y="782"/>
                      </a:lnTo>
                      <a:lnTo>
                        <a:pt x="510" y="786"/>
                      </a:lnTo>
                      <a:lnTo>
                        <a:pt x="508" y="786"/>
                      </a:lnTo>
                      <a:lnTo>
                        <a:pt x="503" y="784"/>
                      </a:lnTo>
                      <a:lnTo>
                        <a:pt x="495" y="784"/>
                      </a:lnTo>
                      <a:lnTo>
                        <a:pt x="492" y="773"/>
                      </a:lnTo>
                      <a:lnTo>
                        <a:pt x="488" y="771"/>
                      </a:lnTo>
                      <a:lnTo>
                        <a:pt x="488" y="768"/>
                      </a:lnTo>
                      <a:lnTo>
                        <a:pt x="483" y="762"/>
                      </a:lnTo>
                      <a:lnTo>
                        <a:pt x="490" y="757"/>
                      </a:lnTo>
                      <a:lnTo>
                        <a:pt x="497" y="760"/>
                      </a:lnTo>
                      <a:lnTo>
                        <a:pt x="506" y="762"/>
                      </a:lnTo>
                      <a:lnTo>
                        <a:pt x="508" y="762"/>
                      </a:lnTo>
                      <a:lnTo>
                        <a:pt x="510" y="760"/>
                      </a:lnTo>
                      <a:lnTo>
                        <a:pt x="508" y="757"/>
                      </a:lnTo>
                      <a:lnTo>
                        <a:pt x="506" y="757"/>
                      </a:lnTo>
                      <a:lnTo>
                        <a:pt x="506" y="748"/>
                      </a:lnTo>
                      <a:lnTo>
                        <a:pt x="501" y="737"/>
                      </a:lnTo>
                      <a:lnTo>
                        <a:pt x="501" y="735"/>
                      </a:lnTo>
                      <a:lnTo>
                        <a:pt x="499" y="735"/>
                      </a:lnTo>
                      <a:lnTo>
                        <a:pt x="495" y="731"/>
                      </a:lnTo>
                      <a:lnTo>
                        <a:pt x="492" y="728"/>
                      </a:lnTo>
                      <a:lnTo>
                        <a:pt x="481" y="731"/>
                      </a:lnTo>
                      <a:lnTo>
                        <a:pt x="466" y="728"/>
                      </a:lnTo>
                      <a:lnTo>
                        <a:pt x="463" y="728"/>
                      </a:lnTo>
                      <a:lnTo>
                        <a:pt x="466" y="733"/>
                      </a:lnTo>
                      <a:lnTo>
                        <a:pt x="466" y="735"/>
                      </a:lnTo>
                      <a:lnTo>
                        <a:pt x="463" y="733"/>
                      </a:lnTo>
                      <a:lnTo>
                        <a:pt x="461" y="735"/>
                      </a:lnTo>
                      <a:lnTo>
                        <a:pt x="457" y="735"/>
                      </a:lnTo>
                      <a:lnTo>
                        <a:pt x="457" y="737"/>
                      </a:lnTo>
                      <a:lnTo>
                        <a:pt x="454" y="740"/>
                      </a:lnTo>
                      <a:lnTo>
                        <a:pt x="450" y="737"/>
                      </a:lnTo>
                      <a:lnTo>
                        <a:pt x="452" y="735"/>
                      </a:lnTo>
                      <a:lnTo>
                        <a:pt x="448" y="733"/>
                      </a:lnTo>
                      <a:lnTo>
                        <a:pt x="448" y="735"/>
                      </a:lnTo>
                      <a:lnTo>
                        <a:pt x="441" y="735"/>
                      </a:lnTo>
                      <a:lnTo>
                        <a:pt x="434" y="735"/>
                      </a:lnTo>
                      <a:lnTo>
                        <a:pt x="432" y="737"/>
                      </a:lnTo>
                      <a:lnTo>
                        <a:pt x="423" y="740"/>
                      </a:lnTo>
                      <a:lnTo>
                        <a:pt x="410" y="753"/>
                      </a:lnTo>
                      <a:lnTo>
                        <a:pt x="403" y="751"/>
                      </a:lnTo>
                      <a:lnTo>
                        <a:pt x="401" y="753"/>
                      </a:lnTo>
                      <a:lnTo>
                        <a:pt x="394" y="753"/>
                      </a:lnTo>
                      <a:lnTo>
                        <a:pt x="392" y="757"/>
                      </a:lnTo>
                      <a:lnTo>
                        <a:pt x="394" y="760"/>
                      </a:lnTo>
                      <a:lnTo>
                        <a:pt x="390" y="764"/>
                      </a:lnTo>
                      <a:lnTo>
                        <a:pt x="394" y="768"/>
                      </a:lnTo>
                      <a:lnTo>
                        <a:pt x="394" y="771"/>
                      </a:lnTo>
                      <a:lnTo>
                        <a:pt x="388" y="775"/>
                      </a:lnTo>
                      <a:lnTo>
                        <a:pt x="385" y="780"/>
                      </a:lnTo>
                      <a:lnTo>
                        <a:pt x="370" y="791"/>
                      </a:lnTo>
                      <a:lnTo>
                        <a:pt x="376" y="797"/>
                      </a:lnTo>
                      <a:lnTo>
                        <a:pt x="376" y="802"/>
                      </a:lnTo>
                      <a:lnTo>
                        <a:pt x="374" y="802"/>
                      </a:lnTo>
                      <a:lnTo>
                        <a:pt x="370" y="811"/>
                      </a:lnTo>
                      <a:lnTo>
                        <a:pt x="361" y="808"/>
                      </a:lnTo>
                      <a:lnTo>
                        <a:pt x="356" y="811"/>
                      </a:lnTo>
                      <a:lnTo>
                        <a:pt x="352" y="811"/>
                      </a:lnTo>
                      <a:lnTo>
                        <a:pt x="350" y="815"/>
                      </a:lnTo>
                      <a:lnTo>
                        <a:pt x="348" y="817"/>
                      </a:lnTo>
                      <a:lnTo>
                        <a:pt x="345" y="822"/>
                      </a:lnTo>
                      <a:lnTo>
                        <a:pt x="341" y="822"/>
                      </a:lnTo>
                      <a:lnTo>
                        <a:pt x="341" y="824"/>
                      </a:lnTo>
                      <a:lnTo>
                        <a:pt x="334" y="826"/>
                      </a:lnTo>
                      <a:lnTo>
                        <a:pt x="321" y="826"/>
                      </a:lnTo>
                      <a:lnTo>
                        <a:pt x="319" y="824"/>
                      </a:lnTo>
                      <a:lnTo>
                        <a:pt x="305" y="826"/>
                      </a:lnTo>
                      <a:lnTo>
                        <a:pt x="305" y="822"/>
                      </a:lnTo>
                      <a:lnTo>
                        <a:pt x="301" y="819"/>
                      </a:lnTo>
                      <a:lnTo>
                        <a:pt x="301" y="817"/>
                      </a:lnTo>
                      <a:lnTo>
                        <a:pt x="299" y="815"/>
                      </a:lnTo>
                      <a:lnTo>
                        <a:pt x="299" y="813"/>
                      </a:lnTo>
                      <a:lnTo>
                        <a:pt x="305" y="813"/>
                      </a:lnTo>
                      <a:lnTo>
                        <a:pt x="305" y="811"/>
                      </a:lnTo>
                      <a:lnTo>
                        <a:pt x="305" y="806"/>
                      </a:lnTo>
                      <a:lnTo>
                        <a:pt x="303" y="804"/>
                      </a:lnTo>
                      <a:lnTo>
                        <a:pt x="303" y="800"/>
                      </a:lnTo>
                      <a:lnTo>
                        <a:pt x="303" y="797"/>
                      </a:lnTo>
                      <a:lnTo>
                        <a:pt x="301" y="795"/>
                      </a:lnTo>
                      <a:lnTo>
                        <a:pt x="296" y="784"/>
                      </a:lnTo>
                      <a:lnTo>
                        <a:pt x="290" y="786"/>
                      </a:lnTo>
                      <a:lnTo>
                        <a:pt x="285" y="784"/>
                      </a:lnTo>
                      <a:lnTo>
                        <a:pt x="278" y="784"/>
                      </a:lnTo>
                      <a:lnTo>
                        <a:pt x="276" y="782"/>
                      </a:lnTo>
                      <a:lnTo>
                        <a:pt x="270" y="782"/>
                      </a:lnTo>
                      <a:lnTo>
                        <a:pt x="265" y="780"/>
                      </a:lnTo>
                      <a:lnTo>
                        <a:pt x="258" y="784"/>
                      </a:lnTo>
                      <a:lnTo>
                        <a:pt x="254" y="782"/>
                      </a:lnTo>
                      <a:lnTo>
                        <a:pt x="247" y="782"/>
                      </a:lnTo>
                      <a:lnTo>
                        <a:pt x="243" y="782"/>
                      </a:lnTo>
                      <a:lnTo>
                        <a:pt x="234" y="784"/>
                      </a:lnTo>
                      <a:lnTo>
                        <a:pt x="227" y="784"/>
                      </a:lnTo>
                      <a:lnTo>
                        <a:pt x="225" y="782"/>
                      </a:lnTo>
                      <a:lnTo>
                        <a:pt x="221" y="782"/>
                      </a:lnTo>
                      <a:lnTo>
                        <a:pt x="221" y="784"/>
                      </a:lnTo>
                      <a:lnTo>
                        <a:pt x="218" y="784"/>
                      </a:lnTo>
                      <a:lnTo>
                        <a:pt x="216" y="784"/>
                      </a:lnTo>
                      <a:lnTo>
                        <a:pt x="214" y="782"/>
                      </a:lnTo>
                      <a:lnTo>
                        <a:pt x="205" y="782"/>
                      </a:lnTo>
                      <a:lnTo>
                        <a:pt x="198" y="782"/>
                      </a:lnTo>
                      <a:lnTo>
                        <a:pt x="196" y="784"/>
                      </a:lnTo>
                      <a:lnTo>
                        <a:pt x="189" y="780"/>
                      </a:lnTo>
                      <a:lnTo>
                        <a:pt x="189" y="782"/>
                      </a:lnTo>
                      <a:lnTo>
                        <a:pt x="183" y="782"/>
                      </a:lnTo>
                      <a:lnTo>
                        <a:pt x="180" y="782"/>
                      </a:lnTo>
                      <a:lnTo>
                        <a:pt x="180" y="777"/>
                      </a:lnTo>
                      <a:lnTo>
                        <a:pt x="176" y="780"/>
                      </a:lnTo>
                      <a:lnTo>
                        <a:pt x="172" y="777"/>
                      </a:lnTo>
                      <a:lnTo>
                        <a:pt x="169" y="780"/>
                      </a:lnTo>
                      <a:lnTo>
                        <a:pt x="154" y="773"/>
                      </a:lnTo>
                      <a:lnTo>
                        <a:pt x="147" y="757"/>
                      </a:lnTo>
                      <a:lnTo>
                        <a:pt x="140" y="755"/>
                      </a:lnTo>
                      <a:lnTo>
                        <a:pt x="138" y="753"/>
                      </a:lnTo>
                      <a:lnTo>
                        <a:pt x="127" y="751"/>
                      </a:lnTo>
                      <a:lnTo>
                        <a:pt x="125" y="748"/>
                      </a:lnTo>
                      <a:lnTo>
                        <a:pt x="118" y="746"/>
                      </a:lnTo>
                      <a:lnTo>
                        <a:pt x="114" y="751"/>
                      </a:lnTo>
                      <a:lnTo>
                        <a:pt x="109" y="751"/>
                      </a:lnTo>
                      <a:lnTo>
                        <a:pt x="96" y="748"/>
                      </a:lnTo>
                      <a:lnTo>
                        <a:pt x="89" y="744"/>
                      </a:lnTo>
                      <a:lnTo>
                        <a:pt x="80" y="744"/>
                      </a:lnTo>
                      <a:lnTo>
                        <a:pt x="78" y="740"/>
                      </a:lnTo>
                      <a:lnTo>
                        <a:pt x="76" y="740"/>
                      </a:lnTo>
                      <a:lnTo>
                        <a:pt x="76" y="737"/>
                      </a:lnTo>
                      <a:lnTo>
                        <a:pt x="74" y="735"/>
                      </a:lnTo>
                      <a:lnTo>
                        <a:pt x="71" y="735"/>
                      </a:lnTo>
                      <a:lnTo>
                        <a:pt x="69" y="733"/>
                      </a:lnTo>
                      <a:lnTo>
                        <a:pt x="69" y="728"/>
                      </a:lnTo>
                      <a:lnTo>
                        <a:pt x="67" y="726"/>
                      </a:lnTo>
                      <a:lnTo>
                        <a:pt x="67" y="722"/>
                      </a:lnTo>
                      <a:lnTo>
                        <a:pt x="71" y="708"/>
                      </a:lnTo>
                      <a:lnTo>
                        <a:pt x="69" y="706"/>
                      </a:lnTo>
                      <a:lnTo>
                        <a:pt x="69" y="704"/>
                      </a:lnTo>
                      <a:lnTo>
                        <a:pt x="65" y="702"/>
                      </a:lnTo>
                      <a:lnTo>
                        <a:pt x="67" y="702"/>
                      </a:lnTo>
                      <a:lnTo>
                        <a:pt x="60" y="700"/>
                      </a:lnTo>
                      <a:lnTo>
                        <a:pt x="58" y="695"/>
                      </a:lnTo>
                      <a:lnTo>
                        <a:pt x="60" y="693"/>
                      </a:lnTo>
                      <a:lnTo>
                        <a:pt x="60" y="695"/>
                      </a:lnTo>
                      <a:lnTo>
                        <a:pt x="60" y="691"/>
                      </a:lnTo>
                      <a:lnTo>
                        <a:pt x="58" y="691"/>
                      </a:lnTo>
                      <a:lnTo>
                        <a:pt x="51" y="693"/>
                      </a:lnTo>
                      <a:lnTo>
                        <a:pt x="47" y="697"/>
                      </a:lnTo>
                      <a:lnTo>
                        <a:pt x="38" y="700"/>
                      </a:lnTo>
                      <a:lnTo>
                        <a:pt x="38" y="704"/>
                      </a:lnTo>
                      <a:lnTo>
                        <a:pt x="25" y="706"/>
                      </a:lnTo>
                      <a:lnTo>
                        <a:pt x="16" y="702"/>
                      </a:lnTo>
                      <a:lnTo>
                        <a:pt x="16" y="700"/>
                      </a:lnTo>
                      <a:lnTo>
                        <a:pt x="18" y="697"/>
                      </a:lnTo>
                      <a:lnTo>
                        <a:pt x="11" y="695"/>
                      </a:lnTo>
                      <a:lnTo>
                        <a:pt x="9" y="693"/>
                      </a:lnTo>
                      <a:lnTo>
                        <a:pt x="16" y="688"/>
                      </a:lnTo>
                      <a:lnTo>
                        <a:pt x="16" y="686"/>
                      </a:lnTo>
                      <a:lnTo>
                        <a:pt x="18" y="686"/>
                      </a:lnTo>
                      <a:lnTo>
                        <a:pt x="20" y="684"/>
                      </a:lnTo>
                      <a:lnTo>
                        <a:pt x="22" y="682"/>
                      </a:lnTo>
                      <a:lnTo>
                        <a:pt x="20" y="680"/>
                      </a:lnTo>
                      <a:lnTo>
                        <a:pt x="18" y="680"/>
                      </a:lnTo>
                      <a:lnTo>
                        <a:pt x="13" y="682"/>
                      </a:lnTo>
                      <a:lnTo>
                        <a:pt x="13" y="675"/>
                      </a:lnTo>
                      <a:lnTo>
                        <a:pt x="16" y="673"/>
                      </a:lnTo>
                      <a:lnTo>
                        <a:pt x="13" y="671"/>
                      </a:lnTo>
                      <a:lnTo>
                        <a:pt x="13" y="664"/>
                      </a:lnTo>
                      <a:lnTo>
                        <a:pt x="7" y="664"/>
                      </a:lnTo>
                      <a:lnTo>
                        <a:pt x="7" y="662"/>
                      </a:lnTo>
                      <a:lnTo>
                        <a:pt x="9" y="660"/>
                      </a:lnTo>
                      <a:lnTo>
                        <a:pt x="4" y="655"/>
                      </a:lnTo>
                      <a:lnTo>
                        <a:pt x="4" y="651"/>
                      </a:lnTo>
                      <a:lnTo>
                        <a:pt x="7" y="646"/>
                      </a:lnTo>
                      <a:lnTo>
                        <a:pt x="7" y="644"/>
                      </a:lnTo>
                      <a:lnTo>
                        <a:pt x="11" y="642"/>
                      </a:lnTo>
                      <a:lnTo>
                        <a:pt x="11" y="644"/>
                      </a:lnTo>
                      <a:lnTo>
                        <a:pt x="13" y="644"/>
                      </a:lnTo>
                      <a:lnTo>
                        <a:pt x="16" y="648"/>
                      </a:lnTo>
                      <a:lnTo>
                        <a:pt x="22" y="648"/>
                      </a:lnTo>
                      <a:lnTo>
                        <a:pt x="22" y="646"/>
                      </a:lnTo>
                      <a:lnTo>
                        <a:pt x="25" y="646"/>
                      </a:lnTo>
                      <a:lnTo>
                        <a:pt x="25" y="642"/>
                      </a:lnTo>
                      <a:lnTo>
                        <a:pt x="29" y="644"/>
                      </a:lnTo>
                      <a:lnTo>
                        <a:pt x="27" y="642"/>
                      </a:lnTo>
                      <a:lnTo>
                        <a:pt x="31" y="642"/>
                      </a:lnTo>
                      <a:lnTo>
                        <a:pt x="31" y="640"/>
                      </a:lnTo>
                      <a:lnTo>
                        <a:pt x="31" y="637"/>
                      </a:lnTo>
                      <a:lnTo>
                        <a:pt x="38" y="640"/>
                      </a:lnTo>
                      <a:lnTo>
                        <a:pt x="33" y="637"/>
                      </a:lnTo>
                      <a:lnTo>
                        <a:pt x="31" y="633"/>
                      </a:lnTo>
                      <a:lnTo>
                        <a:pt x="27" y="633"/>
                      </a:lnTo>
                      <a:lnTo>
                        <a:pt x="25" y="633"/>
                      </a:lnTo>
                      <a:lnTo>
                        <a:pt x="25" y="629"/>
                      </a:lnTo>
                      <a:lnTo>
                        <a:pt x="22" y="626"/>
                      </a:lnTo>
                      <a:lnTo>
                        <a:pt x="22" y="629"/>
                      </a:lnTo>
                      <a:lnTo>
                        <a:pt x="22" y="631"/>
                      </a:lnTo>
                      <a:lnTo>
                        <a:pt x="18" y="633"/>
                      </a:lnTo>
                      <a:lnTo>
                        <a:pt x="18" y="631"/>
                      </a:lnTo>
                      <a:lnTo>
                        <a:pt x="16" y="631"/>
                      </a:lnTo>
                      <a:lnTo>
                        <a:pt x="13" y="635"/>
                      </a:lnTo>
                      <a:lnTo>
                        <a:pt x="11" y="633"/>
                      </a:lnTo>
                      <a:lnTo>
                        <a:pt x="11" y="629"/>
                      </a:lnTo>
                      <a:lnTo>
                        <a:pt x="7" y="629"/>
                      </a:lnTo>
                      <a:lnTo>
                        <a:pt x="7" y="626"/>
                      </a:lnTo>
                      <a:lnTo>
                        <a:pt x="9" y="626"/>
                      </a:lnTo>
                      <a:lnTo>
                        <a:pt x="7" y="622"/>
                      </a:lnTo>
                      <a:lnTo>
                        <a:pt x="4" y="622"/>
                      </a:lnTo>
                      <a:lnTo>
                        <a:pt x="0" y="624"/>
                      </a:lnTo>
                      <a:lnTo>
                        <a:pt x="2" y="617"/>
                      </a:lnTo>
                      <a:lnTo>
                        <a:pt x="7" y="617"/>
                      </a:lnTo>
                      <a:lnTo>
                        <a:pt x="11" y="617"/>
                      </a:lnTo>
                      <a:lnTo>
                        <a:pt x="13" y="617"/>
                      </a:lnTo>
                      <a:lnTo>
                        <a:pt x="16" y="622"/>
                      </a:lnTo>
                      <a:lnTo>
                        <a:pt x="18" y="622"/>
                      </a:lnTo>
                      <a:lnTo>
                        <a:pt x="18" y="620"/>
                      </a:lnTo>
                      <a:lnTo>
                        <a:pt x="22" y="615"/>
                      </a:lnTo>
                      <a:lnTo>
                        <a:pt x="27" y="615"/>
                      </a:lnTo>
                      <a:lnTo>
                        <a:pt x="29" y="609"/>
                      </a:lnTo>
                      <a:lnTo>
                        <a:pt x="31" y="606"/>
                      </a:lnTo>
                      <a:lnTo>
                        <a:pt x="31" y="604"/>
                      </a:lnTo>
                      <a:lnTo>
                        <a:pt x="33" y="604"/>
                      </a:lnTo>
                      <a:lnTo>
                        <a:pt x="40" y="604"/>
                      </a:lnTo>
                      <a:lnTo>
                        <a:pt x="42" y="604"/>
                      </a:lnTo>
                      <a:lnTo>
                        <a:pt x="49" y="604"/>
                      </a:lnTo>
                      <a:lnTo>
                        <a:pt x="53" y="591"/>
                      </a:lnTo>
                      <a:lnTo>
                        <a:pt x="58" y="584"/>
                      </a:lnTo>
                      <a:lnTo>
                        <a:pt x="58" y="580"/>
                      </a:lnTo>
                      <a:lnTo>
                        <a:pt x="62" y="580"/>
                      </a:lnTo>
                      <a:lnTo>
                        <a:pt x="65" y="573"/>
                      </a:lnTo>
                      <a:lnTo>
                        <a:pt x="62" y="564"/>
                      </a:lnTo>
                      <a:lnTo>
                        <a:pt x="60" y="564"/>
                      </a:lnTo>
                      <a:lnTo>
                        <a:pt x="56" y="564"/>
                      </a:lnTo>
                      <a:lnTo>
                        <a:pt x="53" y="566"/>
                      </a:lnTo>
                      <a:lnTo>
                        <a:pt x="47" y="562"/>
                      </a:lnTo>
                      <a:lnTo>
                        <a:pt x="45" y="557"/>
                      </a:lnTo>
                      <a:lnTo>
                        <a:pt x="49" y="555"/>
                      </a:lnTo>
                      <a:lnTo>
                        <a:pt x="47" y="553"/>
                      </a:lnTo>
                      <a:lnTo>
                        <a:pt x="45" y="549"/>
                      </a:lnTo>
                      <a:lnTo>
                        <a:pt x="42" y="546"/>
                      </a:lnTo>
                      <a:lnTo>
                        <a:pt x="42" y="544"/>
                      </a:lnTo>
                      <a:lnTo>
                        <a:pt x="47" y="542"/>
                      </a:lnTo>
                      <a:lnTo>
                        <a:pt x="47" y="540"/>
                      </a:lnTo>
                      <a:lnTo>
                        <a:pt x="51" y="537"/>
                      </a:lnTo>
                      <a:lnTo>
                        <a:pt x="58" y="537"/>
                      </a:lnTo>
                      <a:lnTo>
                        <a:pt x="62" y="540"/>
                      </a:lnTo>
                      <a:lnTo>
                        <a:pt x="69" y="540"/>
                      </a:lnTo>
                      <a:lnTo>
                        <a:pt x="74" y="537"/>
                      </a:lnTo>
                      <a:lnTo>
                        <a:pt x="74" y="533"/>
                      </a:lnTo>
                      <a:lnTo>
                        <a:pt x="82" y="531"/>
                      </a:lnTo>
                      <a:lnTo>
                        <a:pt x="91" y="524"/>
                      </a:lnTo>
                      <a:lnTo>
                        <a:pt x="98" y="524"/>
                      </a:lnTo>
                      <a:lnTo>
                        <a:pt x="102" y="522"/>
                      </a:lnTo>
                      <a:lnTo>
                        <a:pt x="102" y="520"/>
                      </a:lnTo>
                      <a:lnTo>
                        <a:pt x="98" y="522"/>
                      </a:lnTo>
                      <a:lnTo>
                        <a:pt x="96" y="520"/>
                      </a:lnTo>
                      <a:lnTo>
                        <a:pt x="98" y="517"/>
                      </a:lnTo>
                      <a:lnTo>
                        <a:pt x="96" y="513"/>
                      </a:lnTo>
                      <a:lnTo>
                        <a:pt x="91" y="513"/>
                      </a:lnTo>
                      <a:lnTo>
                        <a:pt x="87" y="515"/>
                      </a:lnTo>
                      <a:lnTo>
                        <a:pt x="85" y="513"/>
                      </a:lnTo>
                      <a:lnTo>
                        <a:pt x="80" y="513"/>
                      </a:lnTo>
                      <a:lnTo>
                        <a:pt x="78" y="509"/>
                      </a:lnTo>
                      <a:lnTo>
                        <a:pt x="74" y="513"/>
                      </a:lnTo>
                      <a:lnTo>
                        <a:pt x="71" y="506"/>
                      </a:lnTo>
                      <a:lnTo>
                        <a:pt x="69" y="506"/>
                      </a:lnTo>
                      <a:lnTo>
                        <a:pt x="74" y="504"/>
                      </a:lnTo>
                      <a:lnTo>
                        <a:pt x="74" y="500"/>
                      </a:lnTo>
                      <a:lnTo>
                        <a:pt x="76" y="500"/>
                      </a:lnTo>
                      <a:lnTo>
                        <a:pt x="78" y="500"/>
                      </a:lnTo>
                      <a:lnTo>
                        <a:pt x="78" y="493"/>
                      </a:lnTo>
                      <a:lnTo>
                        <a:pt x="80" y="491"/>
                      </a:lnTo>
                      <a:lnTo>
                        <a:pt x="82" y="486"/>
                      </a:lnTo>
                      <a:lnTo>
                        <a:pt x="89" y="486"/>
                      </a:lnTo>
                      <a:lnTo>
                        <a:pt x="91" y="484"/>
                      </a:lnTo>
                      <a:lnTo>
                        <a:pt x="94" y="484"/>
                      </a:lnTo>
                      <a:lnTo>
                        <a:pt x="96" y="480"/>
                      </a:lnTo>
                      <a:lnTo>
                        <a:pt x="100" y="482"/>
                      </a:lnTo>
                      <a:lnTo>
                        <a:pt x="102" y="477"/>
                      </a:lnTo>
                      <a:lnTo>
                        <a:pt x="105" y="477"/>
                      </a:lnTo>
                      <a:lnTo>
                        <a:pt x="107" y="475"/>
                      </a:lnTo>
                      <a:lnTo>
                        <a:pt x="109" y="475"/>
                      </a:lnTo>
                      <a:lnTo>
                        <a:pt x="116" y="473"/>
                      </a:lnTo>
                      <a:lnTo>
                        <a:pt x="125" y="464"/>
                      </a:lnTo>
                      <a:lnTo>
                        <a:pt x="129" y="462"/>
                      </a:lnTo>
                      <a:lnTo>
                        <a:pt x="127" y="458"/>
                      </a:lnTo>
                      <a:lnTo>
                        <a:pt x="125" y="455"/>
                      </a:lnTo>
                      <a:lnTo>
                        <a:pt x="127" y="453"/>
                      </a:lnTo>
                      <a:lnTo>
                        <a:pt x="127" y="451"/>
                      </a:lnTo>
                      <a:lnTo>
                        <a:pt x="129" y="449"/>
                      </a:lnTo>
                      <a:lnTo>
                        <a:pt x="129" y="444"/>
                      </a:lnTo>
                      <a:lnTo>
                        <a:pt x="129" y="442"/>
                      </a:lnTo>
                      <a:lnTo>
                        <a:pt x="129" y="440"/>
                      </a:lnTo>
                      <a:lnTo>
                        <a:pt x="125" y="438"/>
                      </a:lnTo>
                      <a:lnTo>
                        <a:pt x="127" y="431"/>
                      </a:lnTo>
                      <a:lnTo>
                        <a:pt x="125" y="429"/>
                      </a:lnTo>
                      <a:lnTo>
                        <a:pt x="127" y="420"/>
                      </a:lnTo>
                      <a:lnTo>
                        <a:pt x="134" y="413"/>
                      </a:lnTo>
                      <a:lnTo>
                        <a:pt x="134" y="409"/>
                      </a:lnTo>
                      <a:lnTo>
                        <a:pt x="136" y="409"/>
                      </a:lnTo>
                      <a:lnTo>
                        <a:pt x="138" y="406"/>
                      </a:lnTo>
                      <a:lnTo>
                        <a:pt x="136" y="404"/>
                      </a:lnTo>
                      <a:lnTo>
                        <a:pt x="136" y="400"/>
                      </a:lnTo>
                      <a:lnTo>
                        <a:pt x="134" y="398"/>
                      </a:lnTo>
                      <a:lnTo>
                        <a:pt x="134" y="395"/>
                      </a:lnTo>
                      <a:lnTo>
                        <a:pt x="129" y="393"/>
                      </a:lnTo>
                      <a:lnTo>
                        <a:pt x="129" y="391"/>
                      </a:lnTo>
                      <a:lnTo>
                        <a:pt x="127" y="389"/>
                      </a:lnTo>
                      <a:lnTo>
                        <a:pt x="125" y="384"/>
                      </a:lnTo>
                      <a:lnTo>
                        <a:pt x="120" y="380"/>
                      </a:lnTo>
                      <a:lnTo>
                        <a:pt x="123" y="378"/>
                      </a:lnTo>
                      <a:lnTo>
                        <a:pt x="125" y="378"/>
                      </a:lnTo>
                      <a:lnTo>
                        <a:pt x="123" y="373"/>
                      </a:lnTo>
                      <a:lnTo>
                        <a:pt x="120" y="371"/>
                      </a:lnTo>
                      <a:lnTo>
                        <a:pt x="118" y="371"/>
                      </a:lnTo>
                      <a:lnTo>
                        <a:pt x="111" y="371"/>
                      </a:lnTo>
                      <a:lnTo>
                        <a:pt x="107" y="371"/>
                      </a:lnTo>
                      <a:lnTo>
                        <a:pt x="102" y="369"/>
                      </a:lnTo>
                      <a:lnTo>
                        <a:pt x="105" y="369"/>
                      </a:lnTo>
                      <a:lnTo>
                        <a:pt x="107" y="364"/>
                      </a:lnTo>
                      <a:lnTo>
                        <a:pt x="107" y="358"/>
                      </a:lnTo>
                      <a:lnTo>
                        <a:pt x="111" y="351"/>
                      </a:lnTo>
                      <a:lnTo>
                        <a:pt x="114" y="351"/>
                      </a:lnTo>
                      <a:lnTo>
                        <a:pt x="114" y="349"/>
                      </a:lnTo>
                      <a:lnTo>
                        <a:pt x="118" y="346"/>
                      </a:lnTo>
                      <a:lnTo>
                        <a:pt x="118" y="344"/>
                      </a:lnTo>
                      <a:lnTo>
                        <a:pt x="111" y="344"/>
                      </a:lnTo>
                      <a:lnTo>
                        <a:pt x="114" y="342"/>
                      </a:lnTo>
                      <a:lnTo>
                        <a:pt x="111" y="340"/>
                      </a:lnTo>
                      <a:lnTo>
                        <a:pt x="109" y="340"/>
                      </a:lnTo>
                      <a:lnTo>
                        <a:pt x="107" y="342"/>
                      </a:lnTo>
                      <a:lnTo>
                        <a:pt x="102" y="340"/>
                      </a:lnTo>
                      <a:lnTo>
                        <a:pt x="100" y="338"/>
                      </a:lnTo>
                      <a:lnTo>
                        <a:pt x="98" y="338"/>
                      </a:lnTo>
                      <a:lnTo>
                        <a:pt x="100" y="333"/>
                      </a:lnTo>
                      <a:lnTo>
                        <a:pt x="102" y="333"/>
                      </a:lnTo>
                      <a:lnTo>
                        <a:pt x="102" y="331"/>
                      </a:lnTo>
                      <a:lnTo>
                        <a:pt x="102" y="324"/>
                      </a:lnTo>
                      <a:lnTo>
                        <a:pt x="109" y="322"/>
                      </a:lnTo>
                      <a:lnTo>
                        <a:pt x="107" y="320"/>
                      </a:lnTo>
                      <a:lnTo>
                        <a:pt x="111" y="313"/>
                      </a:lnTo>
                      <a:lnTo>
                        <a:pt x="109" y="313"/>
                      </a:lnTo>
                      <a:lnTo>
                        <a:pt x="107" y="311"/>
                      </a:lnTo>
                      <a:lnTo>
                        <a:pt x="109" y="306"/>
                      </a:lnTo>
                      <a:lnTo>
                        <a:pt x="107" y="304"/>
                      </a:lnTo>
                      <a:lnTo>
                        <a:pt x="109" y="302"/>
                      </a:lnTo>
                      <a:lnTo>
                        <a:pt x="109" y="298"/>
                      </a:lnTo>
                      <a:lnTo>
                        <a:pt x="111" y="295"/>
                      </a:lnTo>
                      <a:lnTo>
                        <a:pt x="116" y="311"/>
                      </a:lnTo>
                      <a:lnTo>
                        <a:pt x="118" y="309"/>
                      </a:lnTo>
                      <a:lnTo>
                        <a:pt x="120" y="315"/>
                      </a:lnTo>
                      <a:lnTo>
                        <a:pt x="123" y="318"/>
                      </a:lnTo>
                      <a:lnTo>
                        <a:pt x="123" y="315"/>
                      </a:lnTo>
                      <a:lnTo>
                        <a:pt x="125" y="315"/>
                      </a:lnTo>
                      <a:lnTo>
                        <a:pt x="129" y="315"/>
                      </a:lnTo>
                      <a:lnTo>
                        <a:pt x="131" y="315"/>
                      </a:lnTo>
                      <a:lnTo>
                        <a:pt x="131" y="313"/>
                      </a:lnTo>
                      <a:lnTo>
                        <a:pt x="134" y="313"/>
                      </a:lnTo>
                      <a:lnTo>
                        <a:pt x="134" y="311"/>
                      </a:lnTo>
                      <a:lnTo>
                        <a:pt x="138" y="309"/>
                      </a:lnTo>
                      <a:lnTo>
                        <a:pt x="138" y="306"/>
                      </a:lnTo>
                      <a:lnTo>
                        <a:pt x="138" y="302"/>
                      </a:lnTo>
                      <a:lnTo>
                        <a:pt x="140" y="302"/>
                      </a:lnTo>
                      <a:lnTo>
                        <a:pt x="140" y="300"/>
                      </a:lnTo>
                      <a:lnTo>
                        <a:pt x="140" y="298"/>
                      </a:lnTo>
                      <a:lnTo>
                        <a:pt x="129" y="298"/>
                      </a:lnTo>
                      <a:lnTo>
                        <a:pt x="127" y="298"/>
                      </a:lnTo>
                      <a:lnTo>
                        <a:pt x="123" y="295"/>
                      </a:lnTo>
                      <a:lnTo>
                        <a:pt x="120" y="293"/>
                      </a:lnTo>
                      <a:lnTo>
                        <a:pt x="118" y="293"/>
                      </a:lnTo>
                      <a:lnTo>
                        <a:pt x="118" y="298"/>
                      </a:lnTo>
                      <a:lnTo>
                        <a:pt x="116" y="298"/>
                      </a:lnTo>
                      <a:lnTo>
                        <a:pt x="116" y="295"/>
                      </a:lnTo>
                      <a:lnTo>
                        <a:pt x="118" y="293"/>
                      </a:lnTo>
                      <a:lnTo>
                        <a:pt x="118" y="291"/>
                      </a:lnTo>
                      <a:lnTo>
                        <a:pt x="118" y="289"/>
                      </a:lnTo>
                      <a:lnTo>
                        <a:pt x="114" y="280"/>
                      </a:lnTo>
                      <a:lnTo>
                        <a:pt x="114" y="273"/>
                      </a:lnTo>
                      <a:lnTo>
                        <a:pt x="118" y="271"/>
                      </a:lnTo>
                      <a:lnTo>
                        <a:pt x="118" y="273"/>
                      </a:lnTo>
                      <a:lnTo>
                        <a:pt x="120" y="275"/>
                      </a:lnTo>
                      <a:lnTo>
                        <a:pt x="123" y="275"/>
                      </a:lnTo>
                      <a:lnTo>
                        <a:pt x="125" y="275"/>
                      </a:lnTo>
                      <a:lnTo>
                        <a:pt x="127" y="278"/>
                      </a:lnTo>
                      <a:lnTo>
                        <a:pt x="125" y="280"/>
                      </a:lnTo>
                      <a:lnTo>
                        <a:pt x="125" y="282"/>
                      </a:lnTo>
                      <a:lnTo>
                        <a:pt x="129" y="284"/>
                      </a:lnTo>
                      <a:lnTo>
                        <a:pt x="129" y="282"/>
                      </a:lnTo>
                      <a:lnTo>
                        <a:pt x="131" y="282"/>
                      </a:lnTo>
                      <a:lnTo>
                        <a:pt x="131" y="284"/>
                      </a:lnTo>
                      <a:lnTo>
                        <a:pt x="140" y="287"/>
                      </a:lnTo>
                      <a:lnTo>
                        <a:pt x="145" y="287"/>
                      </a:lnTo>
                      <a:lnTo>
                        <a:pt x="147" y="284"/>
                      </a:lnTo>
                      <a:lnTo>
                        <a:pt x="149" y="284"/>
                      </a:lnTo>
                      <a:lnTo>
                        <a:pt x="151" y="284"/>
                      </a:lnTo>
                      <a:lnTo>
                        <a:pt x="156" y="284"/>
                      </a:lnTo>
                      <a:lnTo>
                        <a:pt x="156" y="273"/>
                      </a:lnTo>
                      <a:lnTo>
                        <a:pt x="156" y="271"/>
                      </a:lnTo>
                      <a:lnTo>
                        <a:pt x="160" y="271"/>
                      </a:lnTo>
                      <a:lnTo>
                        <a:pt x="158" y="271"/>
                      </a:lnTo>
                      <a:lnTo>
                        <a:pt x="158" y="269"/>
                      </a:lnTo>
                      <a:lnTo>
                        <a:pt x="163" y="269"/>
                      </a:lnTo>
                      <a:lnTo>
                        <a:pt x="163" y="267"/>
                      </a:lnTo>
                      <a:lnTo>
                        <a:pt x="160" y="264"/>
                      </a:lnTo>
                      <a:lnTo>
                        <a:pt x="160" y="262"/>
                      </a:lnTo>
                      <a:lnTo>
                        <a:pt x="163" y="260"/>
                      </a:lnTo>
                      <a:lnTo>
                        <a:pt x="167" y="262"/>
                      </a:lnTo>
                      <a:lnTo>
                        <a:pt x="187" y="262"/>
                      </a:lnTo>
                      <a:lnTo>
                        <a:pt x="189" y="262"/>
                      </a:lnTo>
                      <a:lnTo>
                        <a:pt x="189" y="264"/>
                      </a:lnTo>
                      <a:lnTo>
                        <a:pt x="185" y="267"/>
                      </a:lnTo>
                      <a:lnTo>
                        <a:pt x="185" y="271"/>
                      </a:lnTo>
                      <a:lnTo>
                        <a:pt x="187" y="273"/>
                      </a:lnTo>
                      <a:lnTo>
                        <a:pt x="183" y="282"/>
                      </a:lnTo>
                      <a:lnTo>
                        <a:pt x="183" y="275"/>
                      </a:lnTo>
                      <a:lnTo>
                        <a:pt x="180" y="275"/>
                      </a:lnTo>
                      <a:lnTo>
                        <a:pt x="178" y="271"/>
                      </a:lnTo>
                      <a:lnTo>
                        <a:pt x="176" y="273"/>
                      </a:lnTo>
                      <a:lnTo>
                        <a:pt x="180" y="278"/>
                      </a:lnTo>
                      <a:lnTo>
                        <a:pt x="176" y="280"/>
                      </a:lnTo>
                      <a:lnTo>
                        <a:pt x="176" y="284"/>
                      </a:lnTo>
                      <a:lnTo>
                        <a:pt x="183" y="287"/>
                      </a:lnTo>
                      <a:lnTo>
                        <a:pt x="185" y="284"/>
                      </a:lnTo>
                      <a:lnTo>
                        <a:pt x="192" y="284"/>
                      </a:lnTo>
                      <a:lnTo>
                        <a:pt x="198" y="282"/>
                      </a:lnTo>
                      <a:lnTo>
                        <a:pt x="198" y="287"/>
                      </a:lnTo>
                      <a:lnTo>
                        <a:pt x="185" y="291"/>
                      </a:lnTo>
                      <a:lnTo>
                        <a:pt x="183" y="293"/>
                      </a:lnTo>
                      <a:lnTo>
                        <a:pt x="178" y="289"/>
                      </a:lnTo>
                      <a:lnTo>
                        <a:pt x="172" y="287"/>
                      </a:lnTo>
                      <a:lnTo>
                        <a:pt x="174" y="284"/>
                      </a:lnTo>
                      <a:lnTo>
                        <a:pt x="174" y="282"/>
                      </a:lnTo>
                      <a:lnTo>
                        <a:pt x="169" y="282"/>
                      </a:lnTo>
                      <a:lnTo>
                        <a:pt x="169" y="280"/>
                      </a:lnTo>
                      <a:lnTo>
                        <a:pt x="167" y="280"/>
                      </a:lnTo>
                      <a:lnTo>
                        <a:pt x="167" y="284"/>
                      </a:lnTo>
                      <a:lnTo>
                        <a:pt x="172" y="289"/>
                      </a:lnTo>
                      <a:lnTo>
                        <a:pt x="174" y="291"/>
                      </a:lnTo>
                      <a:lnTo>
                        <a:pt x="174" y="293"/>
                      </a:lnTo>
                      <a:lnTo>
                        <a:pt x="169" y="293"/>
                      </a:lnTo>
                      <a:lnTo>
                        <a:pt x="167" y="295"/>
                      </a:lnTo>
                      <a:lnTo>
                        <a:pt x="167" y="298"/>
                      </a:lnTo>
                      <a:lnTo>
                        <a:pt x="165" y="298"/>
                      </a:lnTo>
                      <a:lnTo>
                        <a:pt x="165" y="300"/>
                      </a:lnTo>
                      <a:lnTo>
                        <a:pt x="169" y="306"/>
                      </a:lnTo>
                      <a:lnTo>
                        <a:pt x="169" y="304"/>
                      </a:lnTo>
                      <a:lnTo>
                        <a:pt x="176" y="306"/>
                      </a:lnTo>
                      <a:lnTo>
                        <a:pt x="203" y="311"/>
                      </a:lnTo>
                      <a:lnTo>
                        <a:pt x="207" y="311"/>
                      </a:lnTo>
                      <a:lnTo>
                        <a:pt x="214" y="306"/>
                      </a:lnTo>
                      <a:lnTo>
                        <a:pt x="218" y="309"/>
                      </a:lnTo>
                      <a:lnTo>
                        <a:pt x="221" y="306"/>
                      </a:lnTo>
                      <a:lnTo>
                        <a:pt x="225" y="311"/>
                      </a:lnTo>
                      <a:lnTo>
                        <a:pt x="232" y="311"/>
                      </a:lnTo>
                      <a:lnTo>
                        <a:pt x="236" y="306"/>
                      </a:lnTo>
                      <a:lnTo>
                        <a:pt x="247" y="302"/>
                      </a:lnTo>
                      <a:lnTo>
                        <a:pt x="252" y="300"/>
                      </a:lnTo>
                      <a:lnTo>
                        <a:pt x="258" y="306"/>
                      </a:lnTo>
                      <a:lnTo>
                        <a:pt x="258" y="309"/>
                      </a:lnTo>
                      <a:lnTo>
                        <a:pt x="256" y="315"/>
                      </a:lnTo>
                      <a:lnTo>
                        <a:pt x="258" y="315"/>
                      </a:lnTo>
                      <a:lnTo>
                        <a:pt x="261" y="318"/>
                      </a:lnTo>
                      <a:lnTo>
                        <a:pt x="258" y="320"/>
                      </a:lnTo>
                      <a:lnTo>
                        <a:pt x="256" y="322"/>
                      </a:lnTo>
                      <a:lnTo>
                        <a:pt x="258" y="324"/>
                      </a:lnTo>
                      <a:lnTo>
                        <a:pt x="258" y="322"/>
                      </a:lnTo>
                      <a:lnTo>
                        <a:pt x="263" y="322"/>
                      </a:lnTo>
                      <a:lnTo>
                        <a:pt x="263" y="324"/>
                      </a:lnTo>
                      <a:lnTo>
                        <a:pt x="265" y="326"/>
                      </a:lnTo>
                      <a:lnTo>
                        <a:pt x="270" y="329"/>
                      </a:lnTo>
                      <a:lnTo>
                        <a:pt x="267" y="329"/>
                      </a:lnTo>
                      <a:lnTo>
                        <a:pt x="267" y="331"/>
                      </a:lnTo>
                      <a:lnTo>
                        <a:pt x="270" y="333"/>
                      </a:lnTo>
                      <a:lnTo>
                        <a:pt x="267" y="338"/>
                      </a:lnTo>
                      <a:lnTo>
                        <a:pt x="265" y="335"/>
                      </a:lnTo>
                      <a:lnTo>
                        <a:pt x="265" y="338"/>
                      </a:lnTo>
                      <a:lnTo>
                        <a:pt x="267" y="338"/>
                      </a:lnTo>
                      <a:lnTo>
                        <a:pt x="270" y="340"/>
                      </a:lnTo>
                      <a:lnTo>
                        <a:pt x="267" y="344"/>
                      </a:lnTo>
                      <a:lnTo>
                        <a:pt x="267" y="346"/>
                      </a:lnTo>
                      <a:lnTo>
                        <a:pt x="258" y="351"/>
                      </a:lnTo>
                      <a:lnTo>
                        <a:pt x="256" y="349"/>
                      </a:lnTo>
                      <a:lnTo>
                        <a:pt x="254" y="349"/>
                      </a:lnTo>
                      <a:lnTo>
                        <a:pt x="254" y="344"/>
                      </a:lnTo>
                      <a:lnTo>
                        <a:pt x="252" y="342"/>
                      </a:lnTo>
                      <a:lnTo>
                        <a:pt x="250" y="346"/>
                      </a:lnTo>
                      <a:lnTo>
                        <a:pt x="250" y="344"/>
                      </a:lnTo>
                      <a:lnTo>
                        <a:pt x="245" y="349"/>
                      </a:lnTo>
                      <a:lnTo>
                        <a:pt x="247" y="349"/>
                      </a:lnTo>
                      <a:lnTo>
                        <a:pt x="247" y="351"/>
                      </a:lnTo>
                      <a:lnTo>
                        <a:pt x="243" y="353"/>
                      </a:lnTo>
                      <a:lnTo>
                        <a:pt x="243" y="355"/>
                      </a:lnTo>
                      <a:lnTo>
                        <a:pt x="243" y="353"/>
                      </a:lnTo>
                      <a:lnTo>
                        <a:pt x="243" y="360"/>
                      </a:lnTo>
                      <a:lnTo>
                        <a:pt x="247" y="366"/>
                      </a:lnTo>
                      <a:lnTo>
                        <a:pt x="252" y="364"/>
                      </a:lnTo>
                      <a:lnTo>
                        <a:pt x="254" y="366"/>
                      </a:lnTo>
                      <a:lnTo>
                        <a:pt x="256" y="369"/>
                      </a:lnTo>
                      <a:lnTo>
                        <a:pt x="254" y="371"/>
                      </a:lnTo>
                      <a:lnTo>
                        <a:pt x="256" y="371"/>
                      </a:lnTo>
                      <a:lnTo>
                        <a:pt x="254" y="373"/>
                      </a:lnTo>
                      <a:lnTo>
                        <a:pt x="256" y="375"/>
                      </a:lnTo>
                      <a:lnTo>
                        <a:pt x="254" y="375"/>
                      </a:lnTo>
                      <a:lnTo>
                        <a:pt x="254" y="378"/>
                      </a:lnTo>
                      <a:lnTo>
                        <a:pt x="252" y="378"/>
                      </a:lnTo>
                      <a:lnTo>
                        <a:pt x="250" y="378"/>
                      </a:lnTo>
                      <a:lnTo>
                        <a:pt x="245" y="391"/>
                      </a:lnTo>
                      <a:lnTo>
                        <a:pt x="250" y="391"/>
                      </a:lnTo>
                      <a:lnTo>
                        <a:pt x="252" y="395"/>
                      </a:lnTo>
                      <a:lnTo>
                        <a:pt x="254" y="393"/>
                      </a:lnTo>
                      <a:lnTo>
                        <a:pt x="254" y="395"/>
                      </a:lnTo>
                      <a:lnTo>
                        <a:pt x="258" y="393"/>
                      </a:lnTo>
                      <a:lnTo>
                        <a:pt x="258" y="400"/>
                      </a:lnTo>
                      <a:lnTo>
                        <a:pt x="250" y="402"/>
                      </a:lnTo>
                      <a:lnTo>
                        <a:pt x="250" y="404"/>
                      </a:lnTo>
                      <a:lnTo>
                        <a:pt x="250" y="409"/>
                      </a:lnTo>
                      <a:lnTo>
                        <a:pt x="247" y="409"/>
                      </a:lnTo>
                      <a:lnTo>
                        <a:pt x="247" y="411"/>
                      </a:lnTo>
                      <a:lnTo>
                        <a:pt x="243" y="411"/>
                      </a:lnTo>
                      <a:lnTo>
                        <a:pt x="243" y="413"/>
                      </a:lnTo>
                      <a:lnTo>
                        <a:pt x="238" y="415"/>
                      </a:lnTo>
                      <a:lnTo>
                        <a:pt x="238" y="411"/>
                      </a:lnTo>
                      <a:lnTo>
                        <a:pt x="236" y="411"/>
                      </a:lnTo>
                      <a:lnTo>
                        <a:pt x="236" y="406"/>
                      </a:lnTo>
                      <a:lnTo>
                        <a:pt x="234" y="404"/>
                      </a:lnTo>
                      <a:lnTo>
                        <a:pt x="229" y="406"/>
                      </a:lnTo>
                      <a:lnTo>
                        <a:pt x="229" y="411"/>
                      </a:lnTo>
                      <a:lnTo>
                        <a:pt x="223" y="411"/>
                      </a:lnTo>
                      <a:lnTo>
                        <a:pt x="221" y="411"/>
                      </a:lnTo>
                      <a:lnTo>
                        <a:pt x="218" y="406"/>
                      </a:lnTo>
                      <a:lnTo>
                        <a:pt x="216" y="406"/>
                      </a:lnTo>
                      <a:lnTo>
                        <a:pt x="212" y="402"/>
                      </a:lnTo>
                      <a:lnTo>
                        <a:pt x="207" y="411"/>
                      </a:lnTo>
                      <a:lnTo>
                        <a:pt x="205" y="413"/>
                      </a:lnTo>
                      <a:lnTo>
                        <a:pt x="203" y="422"/>
                      </a:lnTo>
                      <a:lnTo>
                        <a:pt x="207" y="422"/>
                      </a:lnTo>
                      <a:lnTo>
                        <a:pt x="209" y="426"/>
                      </a:lnTo>
                      <a:lnTo>
                        <a:pt x="218" y="431"/>
                      </a:lnTo>
                      <a:lnTo>
                        <a:pt x="221" y="433"/>
                      </a:lnTo>
                      <a:lnTo>
                        <a:pt x="218" y="433"/>
                      </a:lnTo>
                      <a:lnTo>
                        <a:pt x="218" y="435"/>
                      </a:lnTo>
                      <a:lnTo>
                        <a:pt x="223" y="435"/>
                      </a:lnTo>
                      <a:lnTo>
                        <a:pt x="221" y="438"/>
                      </a:lnTo>
                      <a:lnTo>
                        <a:pt x="225" y="438"/>
                      </a:lnTo>
                      <a:lnTo>
                        <a:pt x="232" y="438"/>
                      </a:lnTo>
                      <a:lnTo>
                        <a:pt x="232" y="440"/>
                      </a:lnTo>
                      <a:lnTo>
                        <a:pt x="234" y="440"/>
                      </a:lnTo>
                      <a:lnTo>
                        <a:pt x="236" y="444"/>
                      </a:lnTo>
                      <a:lnTo>
                        <a:pt x="238" y="440"/>
                      </a:lnTo>
                      <a:lnTo>
                        <a:pt x="236" y="435"/>
                      </a:lnTo>
                      <a:lnTo>
                        <a:pt x="241" y="435"/>
                      </a:lnTo>
                      <a:lnTo>
                        <a:pt x="241" y="433"/>
                      </a:lnTo>
                      <a:lnTo>
                        <a:pt x="243" y="431"/>
                      </a:lnTo>
                      <a:lnTo>
                        <a:pt x="238" y="426"/>
                      </a:lnTo>
                      <a:lnTo>
                        <a:pt x="238" y="424"/>
                      </a:lnTo>
                      <a:lnTo>
                        <a:pt x="243" y="424"/>
                      </a:lnTo>
                      <a:lnTo>
                        <a:pt x="245" y="426"/>
                      </a:lnTo>
                      <a:lnTo>
                        <a:pt x="247" y="426"/>
                      </a:lnTo>
                      <a:lnTo>
                        <a:pt x="247" y="431"/>
                      </a:lnTo>
                      <a:lnTo>
                        <a:pt x="250" y="431"/>
                      </a:lnTo>
                      <a:lnTo>
                        <a:pt x="252" y="429"/>
                      </a:lnTo>
                      <a:lnTo>
                        <a:pt x="258" y="426"/>
                      </a:lnTo>
                      <a:lnTo>
                        <a:pt x="261" y="424"/>
                      </a:lnTo>
                      <a:lnTo>
                        <a:pt x="263" y="426"/>
                      </a:lnTo>
                      <a:lnTo>
                        <a:pt x="270" y="424"/>
                      </a:lnTo>
                      <a:lnTo>
                        <a:pt x="272" y="424"/>
                      </a:lnTo>
                      <a:lnTo>
                        <a:pt x="274" y="422"/>
                      </a:lnTo>
                      <a:lnTo>
                        <a:pt x="278" y="420"/>
                      </a:lnTo>
                      <a:lnTo>
                        <a:pt x="278" y="413"/>
                      </a:lnTo>
                      <a:lnTo>
                        <a:pt x="276" y="411"/>
                      </a:lnTo>
                      <a:lnTo>
                        <a:pt x="276" y="406"/>
                      </a:lnTo>
                      <a:lnTo>
                        <a:pt x="281" y="404"/>
                      </a:lnTo>
                      <a:lnTo>
                        <a:pt x="285" y="402"/>
                      </a:lnTo>
                      <a:lnTo>
                        <a:pt x="287" y="400"/>
                      </a:lnTo>
                      <a:lnTo>
                        <a:pt x="294" y="398"/>
                      </a:lnTo>
                      <a:lnTo>
                        <a:pt x="296" y="395"/>
                      </a:lnTo>
                      <a:lnTo>
                        <a:pt x="301" y="395"/>
                      </a:lnTo>
                      <a:lnTo>
                        <a:pt x="301" y="393"/>
                      </a:lnTo>
                      <a:lnTo>
                        <a:pt x="301" y="391"/>
                      </a:lnTo>
                      <a:lnTo>
                        <a:pt x="301" y="384"/>
                      </a:lnTo>
                      <a:lnTo>
                        <a:pt x="299" y="384"/>
                      </a:lnTo>
                      <a:lnTo>
                        <a:pt x="299" y="382"/>
                      </a:lnTo>
                      <a:lnTo>
                        <a:pt x="303" y="375"/>
                      </a:lnTo>
                      <a:lnTo>
                        <a:pt x="301" y="369"/>
                      </a:lnTo>
                      <a:lnTo>
                        <a:pt x="305" y="369"/>
                      </a:lnTo>
                      <a:lnTo>
                        <a:pt x="305" y="364"/>
                      </a:lnTo>
                      <a:lnTo>
                        <a:pt x="307" y="362"/>
                      </a:lnTo>
                      <a:lnTo>
                        <a:pt x="312" y="366"/>
                      </a:lnTo>
                      <a:lnTo>
                        <a:pt x="310" y="369"/>
                      </a:lnTo>
                      <a:lnTo>
                        <a:pt x="312" y="380"/>
                      </a:lnTo>
                      <a:lnTo>
                        <a:pt x="316" y="378"/>
                      </a:lnTo>
                      <a:lnTo>
                        <a:pt x="321" y="380"/>
                      </a:lnTo>
                      <a:lnTo>
                        <a:pt x="323" y="375"/>
                      </a:lnTo>
                      <a:lnTo>
                        <a:pt x="327" y="373"/>
                      </a:lnTo>
                      <a:lnTo>
                        <a:pt x="332" y="375"/>
                      </a:lnTo>
                      <a:lnTo>
                        <a:pt x="341" y="380"/>
                      </a:lnTo>
                      <a:lnTo>
                        <a:pt x="341" y="378"/>
                      </a:lnTo>
                      <a:lnTo>
                        <a:pt x="345" y="380"/>
                      </a:lnTo>
                      <a:lnTo>
                        <a:pt x="348" y="378"/>
                      </a:lnTo>
                      <a:lnTo>
                        <a:pt x="350" y="380"/>
                      </a:lnTo>
                      <a:lnTo>
                        <a:pt x="354" y="380"/>
                      </a:lnTo>
                      <a:lnTo>
                        <a:pt x="354" y="386"/>
                      </a:lnTo>
                      <a:lnTo>
                        <a:pt x="356" y="386"/>
                      </a:lnTo>
                      <a:lnTo>
                        <a:pt x="363" y="384"/>
                      </a:lnTo>
                      <a:lnTo>
                        <a:pt x="363" y="382"/>
                      </a:lnTo>
                      <a:lnTo>
                        <a:pt x="363" y="380"/>
                      </a:lnTo>
                      <a:lnTo>
                        <a:pt x="368" y="378"/>
                      </a:lnTo>
                      <a:lnTo>
                        <a:pt x="365" y="375"/>
                      </a:lnTo>
                      <a:lnTo>
                        <a:pt x="370" y="375"/>
                      </a:lnTo>
                      <a:lnTo>
                        <a:pt x="370" y="373"/>
                      </a:lnTo>
                      <a:lnTo>
                        <a:pt x="372" y="373"/>
                      </a:lnTo>
                      <a:lnTo>
                        <a:pt x="374" y="371"/>
                      </a:lnTo>
                      <a:lnTo>
                        <a:pt x="376" y="371"/>
                      </a:lnTo>
                      <a:lnTo>
                        <a:pt x="381" y="369"/>
                      </a:lnTo>
                      <a:lnTo>
                        <a:pt x="381" y="375"/>
                      </a:lnTo>
                      <a:lnTo>
                        <a:pt x="379" y="378"/>
                      </a:lnTo>
                      <a:lnTo>
                        <a:pt x="379" y="382"/>
                      </a:lnTo>
                      <a:lnTo>
                        <a:pt x="381" y="386"/>
                      </a:lnTo>
                      <a:lnTo>
                        <a:pt x="385" y="386"/>
                      </a:lnTo>
                      <a:lnTo>
                        <a:pt x="390" y="386"/>
                      </a:lnTo>
                      <a:lnTo>
                        <a:pt x="392" y="386"/>
                      </a:lnTo>
                      <a:lnTo>
                        <a:pt x="394" y="393"/>
                      </a:lnTo>
                      <a:lnTo>
                        <a:pt x="397" y="393"/>
                      </a:lnTo>
                      <a:lnTo>
                        <a:pt x="403" y="391"/>
                      </a:lnTo>
                      <a:lnTo>
                        <a:pt x="410" y="391"/>
                      </a:lnTo>
                      <a:lnTo>
                        <a:pt x="412" y="382"/>
                      </a:lnTo>
                      <a:lnTo>
                        <a:pt x="414" y="384"/>
                      </a:lnTo>
                      <a:lnTo>
                        <a:pt x="417" y="380"/>
                      </a:lnTo>
                      <a:lnTo>
                        <a:pt x="412" y="380"/>
                      </a:lnTo>
                      <a:lnTo>
                        <a:pt x="412" y="378"/>
                      </a:lnTo>
                      <a:lnTo>
                        <a:pt x="405" y="371"/>
                      </a:lnTo>
                      <a:lnTo>
                        <a:pt x="401" y="362"/>
                      </a:lnTo>
                      <a:lnTo>
                        <a:pt x="401" y="358"/>
                      </a:lnTo>
                      <a:lnTo>
                        <a:pt x="403" y="358"/>
                      </a:lnTo>
                      <a:lnTo>
                        <a:pt x="401" y="351"/>
                      </a:lnTo>
                      <a:lnTo>
                        <a:pt x="403" y="351"/>
                      </a:lnTo>
                      <a:lnTo>
                        <a:pt x="403" y="349"/>
                      </a:lnTo>
                      <a:lnTo>
                        <a:pt x="401" y="346"/>
                      </a:lnTo>
                      <a:lnTo>
                        <a:pt x="403" y="342"/>
                      </a:lnTo>
                      <a:lnTo>
                        <a:pt x="403" y="340"/>
                      </a:lnTo>
                      <a:lnTo>
                        <a:pt x="401" y="340"/>
                      </a:lnTo>
                      <a:lnTo>
                        <a:pt x="399" y="333"/>
                      </a:lnTo>
                      <a:lnTo>
                        <a:pt x="403" y="331"/>
                      </a:lnTo>
                      <a:lnTo>
                        <a:pt x="405" y="331"/>
                      </a:lnTo>
                      <a:lnTo>
                        <a:pt x="408" y="335"/>
                      </a:lnTo>
                      <a:lnTo>
                        <a:pt x="410" y="331"/>
                      </a:lnTo>
                      <a:lnTo>
                        <a:pt x="412" y="333"/>
                      </a:lnTo>
                      <a:lnTo>
                        <a:pt x="412" y="335"/>
                      </a:lnTo>
                      <a:lnTo>
                        <a:pt x="412" y="340"/>
                      </a:lnTo>
                      <a:lnTo>
                        <a:pt x="417" y="344"/>
                      </a:lnTo>
                      <a:lnTo>
                        <a:pt x="419" y="344"/>
                      </a:lnTo>
                      <a:lnTo>
                        <a:pt x="421" y="342"/>
                      </a:lnTo>
                      <a:lnTo>
                        <a:pt x="425" y="342"/>
                      </a:lnTo>
                      <a:lnTo>
                        <a:pt x="425" y="340"/>
                      </a:lnTo>
                      <a:lnTo>
                        <a:pt x="428" y="338"/>
                      </a:lnTo>
                      <a:lnTo>
                        <a:pt x="428" y="335"/>
                      </a:lnTo>
                      <a:lnTo>
                        <a:pt x="432" y="335"/>
                      </a:lnTo>
                      <a:lnTo>
                        <a:pt x="434" y="329"/>
                      </a:lnTo>
                      <a:lnTo>
                        <a:pt x="432" y="318"/>
                      </a:lnTo>
                      <a:lnTo>
                        <a:pt x="428" y="309"/>
                      </a:lnTo>
                      <a:lnTo>
                        <a:pt x="423" y="309"/>
                      </a:lnTo>
                      <a:lnTo>
                        <a:pt x="421" y="306"/>
                      </a:lnTo>
                      <a:lnTo>
                        <a:pt x="419" y="302"/>
                      </a:lnTo>
                      <a:lnTo>
                        <a:pt x="417" y="300"/>
                      </a:lnTo>
                      <a:lnTo>
                        <a:pt x="412" y="304"/>
                      </a:lnTo>
                      <a:lnTo>
                        <a:pt x="408" y="302"/>
                      </a:lnTo>
                      <a:lnTo>
                        <a:pt x="403" y="302"/>
                      </a:lnTo>
                      <a:lnTo>
                        <a:pt x="403" y="300"/>
                      </a:lnTo>
                      <a:lnTo>
                        <a:pt x="397" y="293"/>
                      </a:lnTo>
                      <a:lnTo>
                        <a:pt x="401" y="291"/>
                      </a:lnTo>
                      <a:lnTo>
                        <a:pt x="410" y="291"/>
                      </a:lnTo>
                      <a:lnTo>
                        <a:pt x="414" y="289"/>
                      </a:lnTo>
                      <a:lnTo>
                        <a:pt x="417" y="287"/>
                      </a:lnTo>
                      <a:lnTo>
                        <a:pt x="412" y="284"/>
                      </a:lnTo>
                      <a:lnTo>
                        <a:pt x="412" y="282"/>
                      </a:lnTo>
                      <a:lnTo>
                        <a:pt x="414" y="280"/>
                      </a:lnTo>
                      <a:lnTo>
                        <a:pt x="412" y="280"/>
                      </a:lnTo>
                      <a:lnTo>
                        <a:pt x="412" y="278"/>
                      </a:lnTo>
                      <a:lnTo>
                        <a:pt x="408" y="280"/>
                      </a:lnTo>
                      <a:lnTo>
                        <a:pt x="410" y="278"/>
                      </a:lnTo>
                      <a:lnTo>
                        <a:pt x="405" y="273"/>
                      </a:lnTo>
                      <a:lnTo>
                        <a:pt x="405" y="267"/>
                      </a:lnTo>
                      <a:lnTo>
                        <a:pt x="403" y="267"/>
                      </a:lnTo>
                      <a:lnTo>
                        <a:pt x="405" y="267"/>
                      </a:lnTo>
                      <a:lnTo>
                        <a:pt x="408" y="262"/>
                      </a:lnTo>
                      <a:lnTo>
                        <a:pt x="412" y="262"/>
                      </a:lnTo>
                      <a:lnTo>
                        <a:pt x="419" y="260"/>
                      </a:lnTo>
                      <a:lnTo>
                        <a:pt x="421" y="258"/>
                      </a:lnTo>
                      <a:lnTo>
                        <a:pt x="423" y="255"/>
                      </a:lnTo>
                      <a:lnTo>
                        <a:pt x="434" y="260"/>
                      </a:lnTo>
                      <a:lnTo>
                        <a:pt x="441" y="258"/>
                      </a:lnTo>
                      <a:lnTo>
                        <a:pt x="443" y="253"/>
                      </a:lnTo>
                      <a:lnTo>
                        <a:pt x="448" y="255"/>
                      </a:lnTo>
                      <a:lnTo>
                        <a:pt x="448" y="251"/>
                      </a:lnTo>
                      <a:lnTo>
                        <a:pt x="457" y="251"/>
                      </a:lnTo>
                      <a:lnTo>
                        <a:pt x="461" y="251"/>
                      </a:lnTo>
                      <a:lnTo>
                        <a:pt x="468" y="255"/>
                      </a:lnTo>
                      <a:lnTo>
                        <a:pt x="474" y="253"/>
                      </a:lnTo>
                      <a:lnTo>
                        <a:pt x="479" y="251"/>
                      </a:lnTo>
                      <a:lnTo>
                        <a:pt x="481" y="251"/>
                      </a:lnTo>
                      <a:lnTo>
                        <a:pt x="479" y="249"/>
                      </a:lnTo>
                      <a:lnTo>
                        <a:pt x="481" y="240"/>
                      </a:lnTo>
                      <a:lnTo>
                        <a:pt x="483" y="240"/>
                      </a:lnTo>
                      <a:lnTo>
                        <a:pt x="483" y="235"/>
                      </a:lnTo>
                      <a:lnTo>
                        <a:pt x="479" y="231"/>
                      </a:lnTo>
                      <a:lnTo>
                        <a:pt x="477" y="231"/>
                      </a:lnTo>
                      <a:lnTo>
                        <a:pt x="474" y="229"/>
                      </a:lnTo>
                      <a:lnTo>
                        <a:pt x="477" y="227"/>
                      </a:lnTo>
                      <a:lnTo>
                        <a:pt x="477" y="222"/>
                      </a:lnTo>
                      <a:lnTo>
                        <a:pt x="477" y="220"/>
                      </a:lnTo>
                      <a:lnTo>
                        <a:pt x="472" y="222"/>
                      </a:lnTo>
                      <a:lnTo>
                        <a:pt x="474" y="215"/>
                      </a:lnTo>
                      <a:lnTo>
                        <a:pt x="474" y="213"/>
                      </a:lnTo>
                      <a:lnTo>
                        <a:pt x="477" y="209"/>
                      </a:lnTo>
                      <a:lnTo>
                        <a:pt x="474" y="207"/>
                      </a:lnTo>
                      <a:lnTo>
                        <a:pt x="468" y="204"/>
                      </a:lnTo>
                      <a:lnTo>
                        <a:pt x="466" y="207"/>
                      </a:lnTo>
                      <a:lnTo>
                        <a:pt x="457" y="213"/>
                      </a:lnTo>
                      <a:lnTo>
                        <a:pt x="454" y="222"/>
                      </a:lnTo>
                      <a:lnTo>
                        <a:pt x="454" y="220"/>
                      </a:lnTo>
                      <a:lnTo>
                        <a:pt x="452" y="220"/>
                      </a:lnTo>
                      <a:lnTo>
                        <a:pt x="454" y="222"/>
                      </a:lnTo>
                      <a:lnTo>
                        <a:pt x="446" y="222"/>
                      </a:lnTo>
                      <a:lnTo>
                        <a:pt x="441" y="220"/>
                      </a:lnTo>
                      <a:lnTo>
                        <a:pt x="434" y="220"/>
                      </a:lnTo>
                      <a:lnTo>
                        <a:pt x="432" y="222"/>
                      </a:lnTo>
                      <a:lnTo>
                        <a:pt x="430" y="222"/>
                      </a:lnTo>
                      <a:lnTo>
                        <a:pt x="428" y="224"/>
                      </a:lnTo>
                      <a:lnTo>
                        <a:pt x="419" y="224"/>
                      </a:lnTo>
                      <a:lnTo>
                        <a:pt x="417" y="229"/>
                      </a:lnTo>
                      <a:lnTo>
                        <a:pt x="414" y="229"/>
                      </a:lnTo>
                      <a:lnTo>
                        <a:pt x="414" y="224"/>
                      </a:lnTo>
                      <a:lnTo>
                        <a:pt x="410" y="222"/>
                      </a:lnTo>
                      <a:lnTo>
                        <a:pt x="401" y="220"/>
                      </a:lnTo>
                      <a:lnTo>
                        <a:pt x="392" y="222"/>
                      </a:lnTo>
                      <a:lnTo>
                        <a:pt x="390" y="222"/>
                      </a:lnTo>
                      <a:lnTo>
                        <a:pt x="390" y="220"/>
                      </a:lnTo>
                      <a:lnTo>
                        <a:pt x="388" y="218"/>
                      </a:lnTo>
                      <a:lnTo>
                        <a:pt x="379" y="218"/>
                      </a:lnTo>
                      <a:lnTo>
                        <a:pt x="374" y="213"/>
                      </a:lnTo>
                      <a:lnTo>
                        <a:pt x="370" y="213"/>
                      </a:lnTo>
                      <a:lnTo>
                        <a:pt x="368" y="211"/>
                      </a:lnTo>
                      <a:lnTo>
                        <a:pt x="365" y="207"/>
                      </a:lnTo>
                      <a:lnTo>
                        <a:pt x="361" y="204"/>
                      </a:lnTo>
                      <a:lnTo>
                        <a:pt x="361" y="200"/>
                      </a:lnTo>
                      <a:lnTo>
                        <a:pt x="356" y="191"/>
                      </a:lnTo>
                      <a:lnTo>
                        <a:pt x="356" y="189"/>
                      </a:lnTo>
                      <a:lnTo>
                        <a:pt x="354" y="184"/>
                      </a:lnTo>
                      <a:lnTo>
                        <a:pt x="354" y="178"/>
                      </a:lnTo>
                      <a:lnTo>
                        <a:pt x="352" y="175"/>
                      </a:lnTo>
                      <a:lnTo>
                        <a:pt x="354" y="171"/>
                      </a:lnTo>
                      <a:lnTo>
                        <a:pt x="350" y="169"/>
                      </a:lnTo>
                      <a:lnTo>
                        <a:pt x="350" y="164"/>
                      </a:lnTo>
                      <a:lnTo>
                        <a:pt x="356" y="162"/>
                      </a:lnTo>
                      <a:lnTo>
                        <a:pt x="356" y="158"/>
                      </a:lnTo>
                      <a:lnTo>
                        <a:pt x="356" y="153"/>
                      </a:lnTo>
                      <a:lnTo>
                        <a:pt x="365" y="142"/>
                      </a:lnTo>
                      <a:lnTo>
                        <a:pt x="370" y="144"/>
                      </a:lnTo>
                      <a:lnTo>
                        <a:pt x="374" y="138"/>
                      </a:lnTo>
                      <a:lnTo>
                        <a:pt x="379" y="138"/>
                      </a:lnTo>
                      <a:lnTo>
                        <a:pt x="385" y="140"/>
                      </a:lnTo>
                      <a:lnTo>
                        <a:pt x="388" y="138"/>
                      </a:lnTo>
                      <a:lnTo>
                        <a:pt x="390" y="135"/>
                      </a:lnTo>
                      <a:lnTo>
                        <a:pt x="390" y="133"/>
                      </a:lnTo>
                      <a:lnTo>
                        <a:pt x="394" y="133"/>
                      </a:lnTo>
                      <a:lnTo>
                        <a:pt x="397" y="131"/>
                      </a:lnTo>
                      <a:lnTo>
                        <a:pt x="399" y="129"/>
                      </a:lnTo>
                      <a:lnTo>
                        <a:pt x="399" y="127"/>
                      </a:lnTo>
                      <a:lnTo>
                        <a:pt x="401" y="124"/>
                      </a:lnTo>
                      <a:lnTo>
                        <a:pt x="401" y="120"/>
                      </a:lnTo>
                      <a:lnTo>
                        <a:pt x="405" y="118"/>
                      </a:lnTo>
                      <a:lnTo>
                        <a:pt x="408" y="111"/>
                      </a:lnTo>
                      <a:lnTo>
                        <a:pt x="417" y="109"/>
                      </a:lnTo>
                      <a:lnTo>
                        <a:pt x="423" y="107"/>
                      </a:lnTo>
                      <a:lnTo>
                        <a:pt x="425" y="102"/>
                      </a:lnTo>
                      <a:lnTo>
                        <a:pt x="430" y="100"/>
                      </a:lnTo>
                      <a:lnTo>
                        <a:pt x="437" y="98"/>
                      </a:lnTo>
                      <a:lnTo>
                        <a:pt x="441" y="91"/>
                      </a:lnTo>
                      <a:lnTo>
                        <a:pt x="448" y="91"/>
                      </a:lnTo>
                      <a:lnTo>
                        <a:pt x="452" y="91"/>
                      </a:lnTo>
                      <a:lnTo>
                        <a:pt x="466" y="82"/>
                      </a:lnTo>
                      <a:lnTo>
                        <a:pt x="468" y="80"/>
                      </a:lnTo>
                      <a:lnTo>
                        <a:pt x="470" y="76"/>
                      </a:lnTo>
                      <a:lnTo>
                        <a:pt x="472" y="73"/>
                      </a:lnTo>
                      <a:lnTo>
                        <a:pt x="477" y="71"/>
                      </a:lnTo>
                      <a:lnTo>
                        <a:pt x="479" y="73"/>
                      </a:lnTo>
                      <a:lnTo>
                        <a:pt x="486" y="73"/>
                      </a:lnTo>
                      <a:lnTo>
                        <a:pt x="488" y="71"/>
                      </a:lnTo>
                      <a:lnTo>
                        <a:pt x="486" y="69"/>
                      </a:lnTo>
                      <a:lnTo>
                        <a:pt x="486" y="67"/>
                      </a:lnTo>
                      <a:lnTo>
                        <a:pt x="499" y="67"/>
                      </a:lnTo>
                      <a:lnTo>
                        <a:pt x="503" y="62"/>
                      </a:lnTo>
                      <a:lnTo>
                        <a:pt x="512" y="60"/>
                      </a:lnTo>
                      <a:lnTo>
                        <a:pt x="515" y="56"/>
                      </a:lnTo>
                      <a:lnTo>
                        <a:pt x="519" y="53"/>
                      </a:lnTo>
                      <a:lnTo>
                        <a:pt x="523" y="53"/>
                      </a:lnTo>
                      <a:lnTo>
                        <a:pt x="526" y="53"/>
                      </a:lnTo>
                      <a:lnTo>
                        <a:pt x="530" y="47"/>
                      </a:lnTo>
                      <a:lnTo>
                        <a:pt x="535" y="47"/>
                      </a:lnTo>
                      <a:lnTo>
                        <a:pt x="541" y="47"/>
                      </a:lnTo>
                      <a:lnTo>
                        <a:pt x="541" y="44"/>
                      </a:lnTo>
                      <a:lnTo>
                        <a:pt x="541" y="40"/>
                      </a:lnTo>
                      <a:lnTo>
                        <a:pt x="546" y="38"/>
                      </a:lnTo>
                      <a:lnTo>
                        <a:pt x="550" y="36"/>
                      </a:lnTo>
                      <a:lnTo>
                        <a:pt x="552" y="31"/>
                      </a:lnTo>
                      <a:lnTo>
                        <a:pt x="559" y="31"/>
                      </a:lnTo>
                      <a:lnTo>
                        <a:pt x="566" y="24"/>
                      </a:lnTo>
                      <a:lnTo>
                        <a:pt x="577" y="29"/>
                      </a:lnTo>
                      <a:lnTo>
                        <a:pt x="579" y="27"/>
                      </a:lnTo>
                      <a:lnTo>
                        <a:pt x="579" y="20"/>
                      </a:lnTo>
                      <a:lnTo>
                        <a:pt x="584" y="18"/>
                      </a:lnTo>
                      <a:lnTo>
                        <a:pt x="581" y="16"/>
                      </a:lnTo>
                      <a:lnTo>
                        <a:pt x="581" y="13"/>
                      </a:lnTo>
                      <a:lnTo>
                        <a:pt x="581" y="11"/>
                      </a:lnTo>
                      <a:lnTo>
                        <a:pt x="593" y="11"/>
                      </a:lnTo>
                      <a:lnTo>
                        <a:pt x="590" y="7"/>
                      </a:lnTo>
                      <a:lnTo>
                        <a:pt x="599" y="7"/>
                      </a:lnTo>
                      <a:lnTo>
                        <a:pt x="604" y="9"/>
                      </a:lnTo>
                      <a:lnTo>
                        <a:pt x="606" y="4"/>
                      </a:lnTo>
                      <a:lnTo>
                        <a:pt x="608" y="2"/>
                      </a:lnTo>
                      <a:lnTo>
                        <a:pt x="617" y="0"/>
                      </a:lnTo>
                      <a:lnTo>
                        <a:pt x="619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5" name="Freeform 835"/>
                <p:cNvSpPr>
                  <a:spLocks noEditPoints="1"/>
                </p:cNvSpPr>
                <p:nvPr/>
              </p:nvSpPr>
              <p:spPr bwMode="auto">
                <a:xfrm>
                  <a:off x="1948" y="2250"/>
                  <a:ext cx="1178" cy="915"/>
                </a:xfrm>
                <a:custGeom>
                  <a:avLst/>
                  <a:gdLst>
                    <a:gd name="T0" fmla="*/ 53 w 1178"/>
                    <a:gd name="T1" fmla="*/ 431 h 915"/>
                    <a:gd name="T2" fmla="*/ 287 w 1178"/>
                    <a:gd name="T3" fmla="*/ 53 h 915"/>
                    <a:gd name="T4" fmla="*/ 416 w 1178"/>
                    <a:gd name="T5" fmla="*/ 93 h 915"/>
                    <a:gd name="T6" fmla="*/ 499 w 1178"/>
                    <a:gd name="T7" fmla="*/ 128 h 915"/>
                    <a:gd name="T8" fmla="*/ 590 w 1178"/>
                    <a:gd name="T9" fmla="*/ 66 h 915"/>
                    <a:gd name="T10" fmla="*/ 699 w 1178"/>
                    <a:gd name="T11" fmla="*/ 44 h 915"/>
                    <a:gd name="T12" fmla="*/ 724 w 1178"/>
                    <a:gd name="T13" fmla="*/ 95 h 915"/>
                    <a:gd name="T14" fmla="*/ 820 w 1178"/>
                    <a:gd name="T15" fmla="*/ 57 h 915"/>
                    <a:gd name="T16" fmla="*/ 897 w 1178"/>
                    <a:gd name="T17" fmla="*/ 71 h 915"/>
                    <a:gd name="T18" fmla="*/ 967 w 1178"/>
                    <a:gd name="T19" fmla="*/ 49 h 915"/>
                    <a:gd name="T20" fmla="*/ 1056 w 1178"/>
                    <a:gd name="T21" fmla="*/ 66 h 915"/>
                    <a:gd name="T22" fmla="*/ 1136 w 1178"/>
                    <a:gd name="T23" fmla="*/ 100 h 915"/>
                    <a:gd name="T24" fmla="*/ 1134 w 1178"/>
                    <a:gd name="T25" fmla="*/ 191 h 915"/>
                    <a:gd name="T26" fmla="*/ 1107 w 1178"/>
                    <a:gd name="T27" fmla="*/ 268 h 915"/>
                    <a:gd name="T28" fmla="*/ 1116 w 1178"/>
                    <a:gd name="T29" fmla="*/ 319 h 915"/>
                    <a:gd name="T30" fmla="*/ 1171 w 1178"/>
                    <a:gd name="T31" fmla="*/ 379 h 915"/>
                    <a:gd name="T32" fmla="*/ 1089 w 1178"/>
                    <a:gd name="T33" fmla="*/ 442 h 915"/>
                    <a:gd name="T34" fmla="*/ 1031 w 1178"/>
                    <a:gd name="T35" fmla="*/ 426 h 915"/>
                    <a:gd name="T36" fmla="*/ 982 w 1178"/>
                    <a:gd name="T37" fmla="*/ 355 h 915"/>
                    <a:gd name="T38" fmla="*/ 904 w 1178"/>
                    <a:gd name="T39" fmla="*/ 353 h 915"/>
                    <a:gd name="T40" fmla="*/ 820 w 1178"/>
                    <a:gd name="T41" fmla="*/ 306 h 915"/>
                    <a:gd name="T42" fmla="*/ 804 w 1178"/>
                    <a:gd name="T43" fmla="*/ 366 h 915"/>
                    <a:gd name="T44" fmla="*/ 746 w 1178"/>
                    <a:gd name="T45" fmla="*/ 395 h 915"/>
                    <a:gd name="T46" fmla="*/ 755 w 1178"/>
                    <a:gd name="T47" fmla="*/ 451 h 915"/>
                    <a:gd name="T48" fmla="*/ 704 w 1178"/>
                    <a:gd name="T49" fmla="*/ 508 h 915"/>
                    <a:gd name="T50" fmla="*/ 675 w 1178"/>
                    <a:gd name="T51" fmla="*/ 517 h 915"/>
                    <a:gd name="T52" fmla="*/ 630 w 1178"/>
                    <a:gd name="T53" fmla="*/ 553 h 915"/>
                    <a:gd name="T54" fmla="*/ 588 w 1178"/>
                    <a:gd name="T55" fmla="*/ 588 h 915"/>
                    <a:gd name="T56" fmla="*/ 543 w 1178"/>
                    <a:gd name="T57" fmla="*/ 624 h 915"/>
                    <a:gd name="T58" fmla="*/ 514 w 1178"/>
                    <a:gd name="T59" fmla="*/ 666 h 915"/>
                    <a:gd name="T60" fmla="*/ 441 w 1178"/>
                    <a:gd name="T61" fmla="*/ 657 h 915"/>
                    <a:gd name="T62" fmla="*/ 430 w 1178"/>
                    <a:gd name="T63" fmla="*/ 713 h 915"/>
                    <a:gd name="T64" fmla="*/ 367 w 1178"/>
                    <a:gd name="T65" fmla="*/ 739 h 915"/>
                    <a:gd name="T66" fmla="*/ 316 w 1178"/>
                    <a:gd name="T67" fmla="*/ 750 h 915"/>
                    <a:gd name="T68" fmla="*/ 254 w 1178"/>
                    <a:gd name="T69" fmla="*/ 777 h 915"/>
                    <a:gd name="T70" fmla="*/ 245 w 1178"/>
                    <a:gd name="T71" fmla="*/ 808 h 915"/>
                    <a:gd name="T72" fmla="*/ 267 w 1178"/>
                    <a:gd name="T73" fmla="*/ 832 h 915"/>
                    <a:gd name="T74" fmla="*/ 245 w 1178"/>
                    <a:gd name="T75" fmla="*/ 890 h 915"/>
                    <a:gd name="T76" fmla="*/ 187 w 1178"/>
                    <a:gd name="T77" fmla="*/ 901 h 915"/>
                    <a:gd name="T78" fmla="*/ 131 w 1178"/>
                    <a:gd name="T79" fmla="*/ 872 h 915"/>
                    <a:gd name="T80" fmla="*/ 107 w 1178"/>
                    <a:gd name="T81" fmla="*/ 808 h 915"/>
                    <a:gd name="T82" fmla="*/ 100 w 1178"/>
                    <a:gd name="T83" fmla="*/ 779 h 915"/>
                    <a:gd name="T84" fmla="*/ 96 w 1178"/>
                    <a:gd name="T85" fmla="*/ 744 h 915"/>
                    <a:gd name="T86" fmla="*/ 89 w 1178"/>
                    <a:gd name="T87" fmla="*/ 713 h 915"/>
                    <a:gd name="T88" fmla="*/ 80 w 1178"/>
                    <a:gd name="T89" fmla="*/ 675 h 915"/>
                    <a:gd name="T90" fmla="*/ 71 w 1178"/>
                    <a:gd name="T91" fmla="*/ 630 h 915"/>
                    <a:gd name="T92" fmla="*/ 53 w 1178"/>
                    <a:gd name="T93" fmla="*/ 573 h 915"/>
                    <a:gd name="T94" fmla="*/ 58 w 1178"/>
                    <a:gd name="T95" fmla="*/ 546 h 915"/>
                    <a:gd name="T96" fmla="*/ 51 w 1178"/>
                    <a:gd name="T97" fmla="*/ 533 h 915"/>
                    <a:gd name="T98" fmla="*/ 31 w 1178"/>
                    <a:gd name="T99" fmla="*/ 462 h 915"/>
                    <a:gd name="T100" fmla="*/ 44 w 1178"/>
                    <a:gd name="T101" fmla="*/ 424 h 915"/>
                    <a:gd name="T102" fmla="*/ 22 w 1178"/>
                    <a:gd name="T103" fmla="*/ 411 h 915"/>
                    <a:gd name="T104" fmla="*/ 13 w 1178"/>
                    <a:gd name="T105" fmla="*/ 366 h 915"/>
                    <a:gd name="T106" fmla="*/ 4 w 1178"/>
                    <a:gd name="T107" fmla="*/ 308 h 915"/>
                    <a:gd name="T108" fmla="*/ 33 w 1178"/>
                    <a:gd name="T109" fmla="*/ 257 h 915"/>
                    <a:gd name="T110" fmla="*/ 89 w 1178"/>
                    <a:gd name="T111" fmla="*/ 268 h 915"/>
                    <a:gd name="T112" fmla="*/ 109 w 1178"/>
                    <a:gd name="T113" fmla="*/ 200 h 915"/>
                    <a:gd name="T114" fmla="*/ 169 w 1178"/>
                    <a:gd name="T115" fmla="*/ 191 h 915"/>
                    <a:gd name="T116" fmla="*/ 156 w 1178"/>
                    <a:gd name="T117" fmla="*/ 133 h 915"/>
                    <a:gd name="T118" fmla="*/ 167 w 1178"/>
                    <a:gd name="T119" fmla="*/ 117 h 915"/>
                    <a:gd name="T120" fmla="*/ 238 w 1178"/>
                    <a:gd name="T121" fmla="*/ 66 h 915"/>
                    <a:gd name="T122" fmla="*/ 169 w 1178"/>
                    <a:gd name="T123" fmla="*/ 55 h 915"/>
                    <a:gd name="T124" fmla="*/ 256 w 1178"/>
                    <a:gd name="T125" fmla="*/ 0 h 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78" h="915">
                      <a:moveTo>
                        <a:pt x="116" y="875"/>
                      </a:moveTo>
                      <a:lnTo>
                        <a:pt x="118" y="875"/>
                      </a:lnTo>
                      <a:lnTo>
                        <a:pt x="116" y="875"/>
                      </a:lnTo>
                      <a:close/>
                      <a:moveTo>
                        <a:pt x="113" y="844"/>
                      </a:moveTo>
                      <a:lnTo>
                        <a:pt x="113" y="846"/>
                      </a:lnTo>
                      <a:lnTo>
                        <a:pt x="113" y="844"/>
                      </a:lnTo>
                      <a:close/>
                      <a:moveTo>
                        <a:pt x="62" y="599"/>
                      </a:moveTo>
                      <a:lnTo>
                        <a:pt x="62" y="602"/>
                      </a:lnTo>
                      <a:lnTo>
                        <a:pt x="62" y="599"/>
                      </a:lnTo>
                      <a:close/>
                      <a:moveTo>
                        <a:pt x="47" y="530"/>
                      </a:moveTo>
                      <a:lnTo>
                        <a:pt x="44" y="530"/>
                      </a:lnTo>
                      <a:lnTo>
                        <a:pt x="47" y="530"/>
                      </a:lnTo>
                      <a:close/>
                      <a:moveTo>
                        <a:pt x="24" y="473"/>
                      </a:moveTo>
                      <a:lnTo>
                        <a:pt x="24" y="475"/>
                      </a:lnTo>
                      <a:lnTo>
                        <a:pt x="24" y="473"/>
                      </a:lnTo>
                      <a:close/>
                      <a:moveTo>
                        <a:pt x="35" y="437"/>
                      </a:moveTo>
                      <a:lnTo>
                        <a:pt x="38" y="437"/>
                      </a:lnTo>
                      <a:lnTo>
                        <a:pt x="35" y="439"/>
                      </a:lnTo>
                      <a:lnTo>
                        <a:pt x="35" y="437"/>
                      </a:lnTo>
                      <a:close/>
                      <a:moveTo>
                        <a:pt x="42" y="435"/>
                      </a:moveTo>
                      <a:lnTo>
                        <a:pt x="42" y="439"/>
                      </a:lnTo>
                      <a:lnTo>
                        <a:pt x="40" y="437"/>
                      </a:lnTo>
                      <a:lnTo>
                        <a:pt x="42" y="435"/>
                      </a:lnTo>
                      <a:close/>
                      <a:moveTo>
                        <a:pt x="53" y="431"/>
                      </a:moveTo>
                      <a:lnTo>
                        <a:pt x="55" y="433"/>
                      </a:lnTo>
                      <a:lnTo>
                        <a:pt x="53" y="431"/>
                      </a:lnTo>
                      <a:close/>
                      <a:moveTo>
                        <a:pt x="13" y="364"/>
                      </a:moveTo>
                      <a:lnTo>
                        <a:pt x="13" y="366"/>
                      </a:lnTo>
                      <a:lnTo>
                        <a:pt x="11" y="364"/>
                      </a:lnTo>
                      <a:lnTo>
                        <a:pt x="13" y="364"/>
                      </a:lnTo>
                      <a:close/>
                      <a:moveTo>
                        <a:pt x="256" y="0"/>
                      </a:move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58" y="4"/>
                      </a:lnTo>
                      <a:lnTo>
                        <a:pt x="256" y="4"/>
                      </a:lnTo>
                      <a:lnTo>
                        <a:pt x="258" y="9"/>
                      </a:lnTo>
                      <a:lnTo>
                        <a:pt x="265" y="11"/>
                      </a:lnTo>
                      <a:lnTo>
                        <a:pt x="263" y="11"/>
                      </a:lnTo>
                      <a:lnTo>
                        <a:pt x="267" y="13"/>
                      </a:lnTo>
                      <a:lnTo>
                        <a:pt x="267" y="15"/>
                      </a:lnTo>
                      <a:lnTo>
                        <a:pt x="269" y="17"/>
                      </a:lnTo>
                      <a:lnTo>
                        <a:pt x="265" y="31"/>
                      </a:lnTo>
                      <a:lnTo>
                        <a:pt x="265" y="35"/>
                      </a:lnTo>
                      <a:lnTo>
                        <a:pt x="267" y="37"/>
                      </a:lnTo>
                      <a:lnTo>
                        <a:pt x="267" y="44"/>
                      </a:lnTo>
                      <a:lnTo>
                        <a:pt x="269" y="44"/>
                      </a:lnTo>
                      <a:lnTo>
                        <a:pt x="272" y="44"/>
                      </a:lnTo>
                      <a:lnTo>
                        <a:pt x="274" y="46"/>
                      </a:lnTo>
                      <a:lnTo>
                        <a:pt x="274" y="49"/>
                      </a:lnTo>
                      <a:lnTo>
                        <a:pt x="276" y="49"/>
                      </a:lnTo>
                      <a:lnTo>
                        <a:pt x="278" y="51"/>
                      </a:lnTo>
                      <a:lnTo>
                        <a:pt x="287" y="53"/>
                      </a:lnTo>
                      <a:lnTo>
                        <a:pt x="294" y="57"/>
                      </a:lnTo>
                      <a:lnTo>
                        <a:pt x="307" y="60"/>
                      </a:lnTo>
                      <a:lnTo>
                        <a:pt x="312" y="60"/>
                      </a:lnTo>
                      <a:lnTo>
                        <a:pt x="316" y="55"/>
                      </a:lnTo>
                      <a:lnTo>
                        <a:pt x="323" y="57"/>
                      </a:lnTo>
                      <a:lnTo>
                        <a:pt x="325" y="60"/>
                      </a:lnTo>
                      <a:lnTo>
                        <a:pt x="336" y="62"/>
                      </a:lnTo>
                      <a:lnTo>
                        <a:pt x="338" y="64"/>
                      </a:lnTo>
                      <a:lnTo>
                        <a:pt x="345" y="66"/>
                      </a:lnTo>
                      <a:lnTo>
                        <a:pt x="349" y="73"/>
                      </a:lnTo>
                      <a:lnTo>
                        <a:pt x="352" y="80"/>
                      </a:lnTo>
                      <a:lnTo>
                        <a:pt x="354" y="82"/>
                      </a:lnTo>
                      <a:lnTo>
                        <a:pt x="367" y="89"/>
                      </a:lnTo>
                      <a:lnTo>
                        <a:pt x="370" y="86"/>
                      </a:lnTo>
                      <a:lnTo>
                        <a:pt x="374" y="89"/>
                      </a:lnTo>
                      <a:lnTo>
                        <a:pt x="378" y="86"/>
                      </a:lnTo>
                      <a:lnTo>
                        <a:pt x="378" y="91"/>
                      </a:lnTo>
                      <a:lnTo>
                        <a:pt x="381" y="91"/>
                      </a:lnTo>
                      <a:lnTo>
                        <a:pt x="387" y="91"/>
                      </a:lnTo>
                      <a:lnTo>
                        <a:pt x="387" y="89"/>
                      </a:lnTo>
                      <a:lnTo>
                        <a:pt x="394" y="93"/>
                      </a:lnTo>
                      <a:lnTo>
                        <a:pt x="396" y="91"/>
                      </a:lnTo>
                      <a:lnTo>
                        <a:pt x="403" y="91"/>
                      </a:lnTo>
                      <a:lnTo>
                        <a:pt x="412" y="91"/>
                      </a:lnTo>
                      <a:lnTo>
                        <a:pt x="414" y="93"/>
                      </a:lnTo>
                      <a:lnTo>
                        <a:pt x="416" y="93"/>
                      </a:lnTo>
                      <a:lnTo>
                        <a:pt x="419" y="93"/>
                      </a:lnTo>
                      <a:lnTo>
                        <a:pt x="419" y="91"/>
                      </a:lnTo>
                      <a:lnTo>
                        <a:pt x="423" y="91"/>
                      </a:lnTo>
                      <a:lnTo>
                        <a:pt x="425" y="93"/>
                      </a:lnTo>
                      <a:lnTo>
                        <a:pt x="432" y="93"/>
                      </a:lnTo>
                      <a:lnTo>
                        <a:pt x="441" y="91"/>
                      </a:lnTo>
                      <a:lnTo>
                        <a:pt x="445" y="91"/>
                      </a:lnTo>
                      <a:lnTo>
                        <a:pt x="452" y="91"/>
                      </a:lnTo>
                      <a:lnTo>
                        <a:pt x="456" y="93"/>
                      </a:lnTo>
                      <a:lnTo>
                        <a:pt x="463" y="89"/>
                      </a:lnTo>
                      <a:lnTo>
                        <a:pt x="468" y="91"/>
                      </a:lnTo>
                      <a:lnTo>
                        <a:pt x="474" y="91"/>
                      </a:lnTo>
                      <a:lnTo>
                        <a:pt x="476" y="93"/>
                      </a:lnTo>
                      <a:lnTo>
                        <a:pt x="483" y="93"/>
                      </a:lnTo>
                      <a:lnTo>
                        <a:pt x="488" y="95"/>
                      </a:lnTo>
                      <a:lnTo>
                        <a:pt x="494" y="93"/>
                      </a:lnTo>
                      <a:lnTo>
                        <a:pt x="499" y="104"/>
                      </a:lnTo>
                      <a:lnTo>
                        <a:pt x="501" y="106"/>
                      </a:lnTo>
                      <a:lnTo>
                        <a:pt x="501" y="109"/>
                      </a:lnTo>
                      <a:lnTo>
                        <a:pt x="501" y="113"/>
                      </a:lnTo>
                      <a:lnTo>
                        <a:pt x="503" y="115"/>
                      </a:lnTo>
                      <a:lnTo>
                        <a:pt x="503" y="120"/>
                      </a:lnTo>
                      <a:lnTo>
                        <a:pt x="503" y="122"/>
                      </a:lnTo>
                      <a:lnTo>
                        <a:pt x="497" y="122"/>
                      </a:lnTo>
                      <a:lnTo>
                        <a:pt x="499" y="126"/>
                      </a:lnTo>
                      <a:lnTo>
                        <a:pt x="499" y="128"/>
                      </a:lnTo>
                      <a:lnTo>
                        <a:pt x="503" y="131"/>
                      </a:lnTo>
                      <a:lnTo>
                        <a:pt x="503" y="135"/>
                      </a:lnTo>
                      <a:lnTo>
                        <a:pt x="517" y="133"/>
                      </a:lnTo>
                      <a:lnTo>
                        <a:pt x="519" y="135"/>
                      </a:lnTo>
                      <a:lnTo>
                        <a:pt x="532" y="135"/>
                      </a:lnTo>
                      <a:lnTo>
                        <a:pt x="539" y="133"/>
                      </a:lnTo>
                      <a:lnTo>
                        <a:pt x="539" y="131"/>
                      </a:lnTo>
                      <a:lnTo>
                        <a:pt x="543" y="131"/>
                      </a:lnTo>
                      <a:lnTo>
                        <a:pt x="546" y="126"/>
                      </a:lnTo>
                      <a:lnTo>
                        <a:pt x="548" y="124"/>
                      </a:lnTo>
                      <a:lnTo>
                        <a:pt x="548" y="120"/>
                      </a:lnTo>
                      <a:lnTo>
                        <a:pt x="550" y="117"/>
                      </a:lnTo>
                      <a:lnTo>
                        <a:pt x="554" y="120"/>
                      </a:lnTo>
                      <a:lnTo>
                        <a:pt x="559" y="117"/>
                      </a:lnTo>
                      <a:lnTo>
                        <a:pt x="568" y="120"/>
                      </a:lnTo>
                      <a:lnTo>
                        <a:pt x="572" y="111"/>
                      </a:lnTo>
                      <a:lnTo>
                        <a:pt x="574" y="111"/>
                      </a:lnTo>
                      <a:lnTo>
                        <a:pt x="574" y="106"/>
                      </a:lnTo>
                      <a:lnTo>
                        <a:pt x="568" y="100"/>
                      </a:lnTo>
                      <a:lnTo>
                        <a:pt x="583" y="89"/>
                      </a:lnTo>
                      <a:lnTo>
                        <a:pt x="586" y="84"/>
                      </a:lnTo>
                      <a:lnTo>
                        <a:pt x="592" y="80"/>
                      </a:lnTo>
                      <a:lnTo>
                        <a:pt x="592" y="77"/>
                      </a:lnTo>
                      <a:lnTo>
                        <a:pt x="588" y="73"/>
                      </a:lnTo>
                      <a:lnTo>
                        <a:pt x="592" y="69"/>
                      </a:lnTo>
                      <a:lnTo>
                        <a:pt x="590" y="66"/>
                      </a:lnTo>
                      <a:lnTo>
                        <a:pt x="592" y="62"/>
                      </a:lnTo>
                      <a:lnTo>
                        <a:pt x="599" y="62"/>
                      </a:lnTo>
                      <a:lnTo>
                        <a:pt x="601" y="60"/>
                      </a:lnTo>
                      <a:lnTo>
                        <a:pt x="608" y="62"/>
                      </a:lnTo>
                      <a:lnTo>
                        <a:pt x="621" y="49"/>
                      </a:lnTo>
                      <a:lnTo>
                        <a:pt x="630" y="46"/>
                      </a:lnTo>
                      <a:lnTo>
                        <a:pt x="632" y="44"/>
                      </a:lnTo>
                      <a:lnTo>
                        <a:pt x="639" y="44"/>
                      </a:lnTo>
                      <a:lnTo>
                        <a:pt x="646" y="44"/>
                      </a:lnTo>
                      <a:lnTo>
                        <a:pt x="646" y="42"/>
                      </a:lnTo>
                      <a:lnTo>
                        <a:pt x="650" y="44"/>
                      </a:lnTo>
                      <a:lnTo>
                        <a:pt x="648" y="46"/>
                      </a:lnTo>
                      <a:lnTo>
                        <a:pt x="652" y="49"/>
                      </a:lnTo>
                      <a:lnTo>
                        <a:pt x="655" y="46"/>
                      </a:lnTo>
                      <a:lnTo>
                        <a:pt x="655" y="44"/>
                      </a:lnTo>
                      <a:lnTo>
                        <a:pt x="659" y="44"/>
                      </a:lnTo>
                      <a:lnTo>
                        <a:pt x="661" y="42"/>
                      </a:lnTo>
                      <a:lnTo>
                        <a:pt x="664" y="44"/>
                      </a:lnTo>
                      <a:lnTo>
                        <a:pt x="664" y="42"/>
                      </a:lnTo>
                      <a:lnTo>
                        <a:pt x="661" y="37"/>
                      </a:lnTo>
                      <a:lnTo>
                        <a:pt x="664" y="37"/>
                      </a:lnTo>
                      <a:lnTo>
                        <a:pt x="679" y="40"/>
                      </a:lnTo>
                      <a:lnTo>
                        <a:pt x="690" y="37"/>
                      </a:lnTo>
                      <a:lnTo>
                        <a:pt x="693" y="40"/>
                      </a:lnTo>
                      <a:lnTo>
                        <a:pt x="697" y="44"/>
                      </a:lnTo>
                      <a:lnTo>
                        <a:pt x="699" y="44"/>
                      </a:lnTo>
                      <a:lnTo>
                        <a:pt x="699" y="46"/>
                      </a:lnTo>
                      <a:lnTo>
                        <a:pt x="704" y="57"/>
                      </a:lnTo>
                      <a:lnTo>
                        <a:pt x="704" y="66"/>
                      </a:lnTo>
                      <a:lnTo>
                        <a:pt x="706" y="66"/>
                      </a:lnTo>
                      <a:lnTo>
                        <a:pt x="708" y="69"/>
                      </a:lnTo>
                      <a:lnTo>
                        <a:pt x="706" y="71"/>
                      </a:lnTo>
                      <a:lnTo>
                        <a:pt x="704" y="71"/>
                      </a:lnTo>
                      <a:lnTo>
                        <a:pt x="695" y="69"/>
                      </a:lnTo>
                      <a:lnTo>
                        <a:pt x="688" y="66"/>
                      </a:lnTo>
                      <a:lnTo>
                        <a:pt x="681" y="71"/>
                      </a:lnTo>
                      <a:lnTo>
                        <a:pt x="686" y="77"/>
                      </a:lnTo>
                      <a:lnTo>
                        <a:pt x="686" y="80"/>
                      </a:lnTo>
                      <a:lnTo>
                        <a:pt x="690" y="82"/>
                      </a:lnTo>
                      <a:lnTo>
                        <a:pt x="693" y="93"/>
                      </a:lnTo>
                      <a:lnTo>
                        <a:pt x="701" y="93"/>
                      </a:lnTo>
                      <a:lnTo>
                        <a:pt x="706" y="95"/>
                      </a:lnTo>
                      <a:lnTo>
                        <a:pt x="708" y="95"/>
                      </a:lnTo>
                      <a:lnTo>
                        <a:pt x="708" y="91"/>
                      </a:lnTo>
                      <a:lnTo>
                        <a:pt x="713" y="91"/>
                      </a:lnTo>
                      <a:lnTo>
                        <a:pt x="715" y="91"/>
                      </a:lnTo>
                      <a:lnTo>
                        <a:pt x="717" y="91"/>
                      </a:lnTo>
                      <a:lnTo>
                        <a:pt x="717" y="93"/>
                      </a:lnTo>
                      <a:lnTo>
                        <a:pt x="721" y="91"/>
                      </a:lnTo>
                      <a:lnTo>
                        <a:pt x="721" y="93"/>
                      </a:lnTo>
                      <a:lnTo>
                        <a:pt x="724" y="93"/>
                      </a:lnTo>
                      <a:lnTo>
                        <a:pt x="724" y="95"/>
                      </a:lnTo>
                      <a:lnTo>
                        <a:pt x="728" y="95"/>
                      </a:lnTo>
                      <a:lnTo>
                        <a:pt x="728" y="91"/>
                      </a:lnTo>
                      <a:lnTo>
                        <a:pt x="735" y="91"/>
                      </a:lnTo>
                      <a:lnTo>
                        <a:pt x="737" y="89"/>
                      </a:lnTo>
                      <a:lnTo>
                        <a:pt x="748" y="91"/>
                      </a:lnTo>
                      <a:lnTo>
                        <a:pt x="748" y="93"/>
                      </a:lnTo>
                      <a:lnTo>
                        <a:pt x="757" y="91"/>
                      </a:lnTo>
                      <a:lnTo>
                        <a:pt x="757" y="89"/>
                      </a:lnTo>
                      <a:lnTo>
                        <a:pt x="762" y="89"/>
                      </a:lnTo>
                      <a:lnTo>
                        <a:pt x="775" y="84"/>
                      </a:lnTo>
                      <a:lnTo>
                        <a:pt x="788" y="75"/>
                      </a:lnTo>
                      <a:lnTo>
                        <a:pt x="791" y="73"/>
                      </a:lnTo>
                      <a:lnTo>
                        <a:pt x="788" y="71"/>
                      </a:lnTo>
                      <a:lnTo>
                        <a:pt x="791" y="69"/>
                      </a:lnTo>
                      <a:lnTo>
                        <a:pt x="791" y="66"/>
                      </a:lnTo>
                      <a:lnTo>
                        <a:pt x="795" y="69"/>
                      </a:lnTo>
                      <a:lnTo>
                        <a:pt x="804" y="64"/>
                      </a:lnTo>
                      <a:lnTo>
                        <a:pt x="802" y="64"/>
                      </a:lnTo>
                      <a:lnTo>
                        <a:pt x="804" y="62"/>
                      </a:lnTo>
                      <a:lnTo>
                        <a:pt x="808" y="64"/>
                      </a:lnTo>
                      <a:lnTo>
                        <a:pt x="813" y="62"/>
                      </a:lnTo>
                      <a:lnTo>
                        <a:pt x="815" y="64"/>
                      </a:lnTo>
                      <a:lnTo>
                        <a:pt x="817" y="64"/>
                      </a:lnTo>
                      <a:lnTo>
                        <a:pt x="820" y="62"/>
                      </a:lnTo>
                      <a:lnTo>
                        <a:pt x="817" y="60"/>
                      </a:lnTo>
                      <a:lnTo>
                        <a:pt x="820" y="57"/>
                      </a:lnTo>
                      <a:lnTo>
                        <a:pt x="826" y="60"/>
                      </a:lnTo>
                      <a:lnTo>
                        <a:pt x="824" y="64"/>
                      </a:lnTo>
                      <a:lnTo>
                        <a:pt x="826" y="73"/>
                      </a:lnTo>
                      <a:lnTo>
                        <a:pt x="826" y="75"/>
                      </a:lnTo>
                      <a:lnTo>
                        <a:pt x="831" y="75"/>
                      </a:lnTo>
                      <a:lnTo>
                        <a:pt x="833" y="75"/>
                      </a:lnTo>
                      <a:lnTo>
                        <a:pt x="837" y="71"/>
                      </a:lnTo>
                      <a:lnTo>
                        <a:pt x="846" y="73"/>
                      </a:lnTo>
                      <a:lnTo>
                        <a:pt x="846" y="75"/>
                      </a:lnTo>
                      <a:lnTo>
                        <a:pt x="848" y="77"/>
                      </a:lnTo>
                      <a:lnTo>
                        <a:pt x="851" y="77"/>
                      </a:lnTo>
                      <a:lnTo>
                        <a:pt x="853" y="77"/>
                      </a:lnTo>
                      <a:lnTo>
                        <a:pt x="857" y="77"/>
                      </a:lnTo>
                      <a:lnTo>
                        <a:pt x="864" y="77"/>
                      </a:lnTo>
                      <a:lnTo>
                        <a:pt x="869" y="80"/>
                      </a:lnTo>
                      <a:lnTo>
                        <a:pt x="871" y="80"/>
                      </a:lnTo>
                      <a:lnTo>
                        <a:pt x="873" y="75"/>
                      </a:lnTo>
                      <a:lnTo>
                        <a:pt x="873" y="77"/>
                      </a:lnTo>
                      <a:lnTo>
                        <a:pt x="875" y="80"/>
                      </a:lnTo>
                      <a:lnTo>
                        <a:pt x="877" y="77"/>
                      </a:lnTo>
                      <a:lnTo>
                        <a:pt x="886" y="75"/>
                      </a:lnTo>
                      <a:lnTo>
                        <a:pt x="891" y="77"/>
                      </a:lnTo>
                      <a:lnTo>
                        <a:pt x="893" y="75"/>
                      </a:lnTo>
                      <a:lnTo>
                        <a:pt x="897" y="77"/>
                      </a:lnTo>
                      <a:lnTo>
                        <a:pt x="900" y="73"/>
                      </a:lnTo>
                      <a:lnTo>
                        <a:pt x="897" y="71"/>
                      </a:lnTo>
                      <a:lnTo>
                        <a:pt x="895" y="66"/>
                      </a:lnTo>
                      <a:lnTo>
                        <a:pt x="897" y="66"/>
                      </a:lnTo>
                      <a:lnTo>
                        <a:pt x="895" y="64"/>
                      </a:lnTo>
                      <a:lnTo>
                        <a:pt x="895" y="62"/>
                      </a:lnTo>
                      <a:lnTo>
                        <a:pt x="900" y="62"/>
                      </a:lnTo>
                      <a:lnTo>
                        <a:pt x="904" y="57"/>
                      </a:lnTo>
                      <a:lnTo>
                        <a:pt x="906" y="57"/>
                      </a:lnTo>
                      <a:lnTo>
                        <a:pt x="909" y="62"/>
                      </a:lnTo>
                      <a:lnTo>
                        <a:pt x="920" y="60"/>
                      </a:lnTo>
                      <a:lnTo>
                        <a:pt x="920" y="62"/>
                      </a:lnTo>
                      <a:lnTo>
                        <a:pt x="922" y="60"/>
                      </a:lnTo>
                      <a:lnTo>
                        <a:pt x="922" y="57"/>
                      </a:lnTo>
                      <a:lnTo>
                        <a:pt x="929" y="55"/>
                      </a:lnTo>
                      <a:lnTo>
                        <a:pt x="929" y="53"/>
                      </a:lnTo>
                      <a:lnTo>
                        <a:pt x="940" y="53"/>
                      </a:lnTo>
                      <a:lnTo>
                        <a:pt x="940" y="51"/>
                      </a:lnTo>
                      <a:lnTo>
                        <a:pt x="940" y="49"/>
                      </a:lnTo>
                      <a:lnTo>
                        <a:pt x="940" y="46"/>
                      </a:lnTo>
                      <a:lnTo>
                        <a:pt x="942" y="44"/>
                      </a:lnTo>
                      <a:lnTo>
                        <a:pt x="940" y="44"/>
                      </a:lnTo>
                      <a:lnTo>
                        <a:pt x="946" y="44"/>
                      </a:lnTo>
                      <a:lnTo>
                        <a:pt x="949" y="49"/>
                      </a:lnTo>
                      <a:lnTo>
                        <a:pt x="958" y="49"/>
                      </a:lnTo>
                      <a:lnTo>
                        <a:pt x="958" y="51"/>
                      </a:lnTo>
                      <a:lnTo>
                        <a:pt x="964" y="51"/>
                      </a:lnTo>
                      <a:lnTo>
                        <a:pt x="967" y="49"/>
                      </a:lnTo>
                      <a:lnTo>
                        <a:pt x="971" y="49"/>
                      </a:lnTo>
                      <a:lnTo>
                        <a:pt x="973" y="49"/>
                      </a:lnTo>
                      <a:lnTo>
                        <a:pt x="978" y="51"/>
                      </a:lnTo>
                      <a:lnTo>
                        <a:pt x="980" y="55"/>
                      </a:lnTo>
                      <a:lnTo>
                        <a:pt x="982" y="57"/>
                      </a:lnTo>
                      <a:lnTo>
                        <a:pt x="980" y="60"/>
                      </a:lnTo>
                      <a:lnTo>
                        <a:pt x="980" y="62"/>
                      </a:lnTo>
                      <a:lnTo>
                        <a:pt x="984" y="66"/>
                      </a:lnTo>
                      <a:lnTo>
                        <a:pt x="984" y="69"/>
                      </a:lnTo>
                      <a:lnTo>
                        <a:pt x="991" y="69"/>
                      </a:lnTo>
                      <a:lnTo>
                        <a:pt x="995" y="66"/>
                      </a:lnTo>
                      <a:lnTo>
                        <a:pt x="1000" y="66"/>
                      </a:lnTo>
                      <a:lnTo>
                        <a:pt x="1002" y="64"/>
                      </a:lnTo>
                      <a:lnTo>
                        <a:pt x="1007" y="64"/>
                      </a:lnTo>
                      <a:lnTo>
                        <a:pt x="1007" y="62"/>
                      </a:lnTo>
                      <a:lnTo>
                        <a:pt x="1011" y="62"/>
                      </a:lnTo>
                      <a:lnTo>
                        <a:pt x="1013" y="60"/>
                      </a:lnTo>
                      <a:lnTo>
                        <a:pt x="1022" y="64"/>
                      </a:lnTo>
                      <a:lnTo>
                        <a:pt x="1027" y="69"/>
                      </a:lnTo>
                      <a:lnTo>
                        <a:pt x="1031" y="71"/>
                      </a:lnTo>
                      <a:lnTo>
                        <a:pt x="1040" y="71"/>
                      </a:lnTo>
                      <a:lnTo>
                        <a:pt x="1040" y="69"/>
                      </a:lnTo>
                      <a:lnTo>
                        <a:pt x="1042" y="66"/>
                      </a:lnTo>
                      <a:lnTo>
                        <a:pt x="1047" y="66"/>
                      </a:lnTo>
                      <a:lnTo>
                        <a:pt x="1051" y="71"/>
                      </a:lnTo>
                      <a:lnTo>
                        <a:pt x="1056" y="66"/>
                      </a:lnTo>
                      <a:lnTo>
                        <a:pt x="1060" y="69"/>
                      </a:lnTo>
                      <a:lnTo>
                        <a:pt x="1067" y="62"/>
                      </a:lnTo>
                      <a:lnTo>
                        <a:pt x="1067" y="60"/>
                      </a:lnTo>
                      <a:lnTo>
                        <a:pt x="1071" y="60"/>
                      </a:lnTo>
                      <a:lnTo>
                        <a:pt x="1078" y="55"/>
                      </a:lnTo>
                      <a:lnTo>
                        <a:pt x="1080" y="55"/>
                      </a:lnTo>
                      <a:lnTo>
                        <a:pt x="1082" y="57"/>
                      </a:lnTo>
                      <a:lnTo>
                        <a:pt x="1089" y="57"/>
                      </a:lnTo>
                      <a:lnTo>
                        <a:pt x="1091" y="62"/>
                      </a:lnTo>
                      <a:lnTo>
                        <a:pt x="1093" y="64"/>
                      </a:lnTo>
                      <a:lnTo>
                        <a:pt x="1096" y="64"/>
                      </a:lnTo>
                      <a:lnTo>
                        <a:pt x="1098" y="69"/>
                      </a:lnTo>
                      <a:lnTo>
                        <a:pt x="1105" y="73"/>
                      </a:lnTo>
                      <a:lnTo>
                        <a:pt x="1105" y="77"/>
                      </a:lnTo>
                      <a:lnTo>
                        <a:pt x="1109" y="80"/>
                      </a:lnTo>
                      <a:lnTo>
                        <a:pt x="1109" y="84"/>
                      </a:lnTo>
                      <a:lnTo>
                        <a:pt x="1107" y="89"/>
                      </a:lnTo>
                      <a:lnTo>
                        <a:pt x="1109" y="93"/>
                      </a:lnTo>
                      <a:lnTo>
                        <a:pt x="1114" y="93"/>
                      </a:lnTo>
                      <a:lnTo>
                        <a:pt x="1116" y="89"/>
                      </a:lnTo>
                      <a:lnTo>
                        <a:pt x="1125" y="91"/>
                      </a:lnTo>
                      <a:lnTo>
                        <a:pt x="1127" y="93"/>
                      </a:lnTo>
                      <a:lnTo>
                        <a:pt x="1131" y="95"/>
                      </a:lnTo>
                      <a:lnTo>
                        <a:pt x="1131" y="97"/>
                      </a:lnTo>
                      <a:lnTo>
                        <a:pt x="1134" y="97"/>
                      </a:lnTo>
                      <a:lnTo>
                        <a:pt x="1136" y="100"/>
                      </a:lnTo>
                      <a:lnTo>
                        <a:pt x="1140" y="102"/>
                      </a:lnTo>
                      <a:lnTo>
                        <a:pt x="1145" y="100"/>
                      </a:lnTo>
                      <a:lnTo>
                        <a:pt x="1147" y="102"/>
                      </a:lnTo>
                      <a:lnTo>
                        <a:pt x="1147" y="104"/>
                      </a:lnTo>
                      <a:lnTo>
                        <a:pt x="1142" y="106"/>
                      </a:lnTo>
                      <a:lnTo>
                        <a:pt x="1142" y="111"/>
                      </a:lnTo>
                      <a:lnTo>
                        <a:pt x="1138" y="115"/>
                      </a:lnTo>
                      <a:lnTo>
                        <a:pt x="1129" y="117"/>
                      </a:lnTo>
                      <a:lnTo>
                        <a:pt x="1125" y="117"/>
                      </a:lnTo>
                      <a:lnTo>
                        <a:pt x="1125" y="120"/>
                      </a:lnTo>
                      <a:lnTo>
                        <a:pt x="1116" y="122"/>
                      </a:lnTo>
                      <a:lnTo>
                        <a:pt x="1114" y="128"/>
                      </a:lnTo>
                      <a:lnTo>
                        <a:pt x="1116" y="131"/>
                      </a:lnTo>
                      <a:lnTo>
                        <a:pt x="1114" y="131"/>
                      </a:lnTo>
                      <a:lnTo>
                        <a:pt x="1114" y="133"/>
                      </a:lnTo>
                      <a:lnTo>
                        <a:pt x="1116" y="142"/>
                      </a:lnTo>
                      <a:lnTo>
                        <a:pt x="1111" y="144"/>
                      </a:lnTo>
                      <a:lnTo>
                        <a:pt x="1114" y="148"/>
                      </a:lnTo>
                      <a:lnTo>
                        <a:pt x="1116" y="155"/>
                      </a:lnTo>
                      <a:lnTo>
                        <a:pt x="1118" y="157"/>
                      </a:lnTo>
                      <a:lnTo>
                        <a:pt x="1129" y="155"/>
                      </a:lnTo>
                      <a:lnTo>
                        <a:pt x="1131" y="173"/>
                      </a:lnTo>
                      <a:lnTo>
                        <a:pt x="1129" y="175"/>
                      </a:lnTo>
                      <a:lnTo>
                        <a:pt x="1129" y="180"/>
                      </a:lnTo>
                      <a:lnTo>
                        <a:pt x="1131" y="188"/>
                      </a:lnTo>
                      <a:lnTo>
                        <a:pt x="1134" y="191"/>
                      </a:lnTo>
                      <a:lnTo>
                        <a:pt x="1134" y="193"/>
                      </a:lnTo>
                      <a:lnTo>
                        <a:pt x="1125" y="195"/>
                      </a:lnTo>
                      <a:lnTo>
                        <a:pt x="1120" y="200"/>
                      </a:lnTo>
                      <a:lnTo>
                        <a:pt x="1120" y="202"/>
                      </a:lnTo>
                      <a:lnTo>
                        <a:pt x="1122" y="206"/>
                      </a:lnTo>
                      <a:lnTo>
                        <a:pt x="1125" y="206"/>
                      </a:lnTo>
                      <a:lnTo>
                        <a:pt x="1131" y="202"/>
                      </a:lnTo>
                      <a:lnTo>
                        <a:pt x="1140" y="204"/>
                      </a:lnTo>
                      <a:lnTo>
                        <a:pt x="1138" y="204"/>
                      </a:lnTo>
                      <a:lnTo>
                        <a:pt x="1140" y="208"/>
                      </a:lnTo>
                      <a:lnTo>
                        <a:pt x="1138" y="211"/>
                      </a:lnTo>
                      <a:lnTo>
                        <a:pt x="1138" y="224"/>
                      </a:lnTo>
                      <a:lnTo>
                        <a:pt x="1136" y="226"/>
                      </a:lnTo>
                      <a:lnTo>
                        <a:pt x="1138" y="226"/>
                      </a:lnTo>
                      <a:lnTo>
                        <a:pt x="1136" y="233"/>
                      </a:lnTo>
                      <a:lnTo>
                        <a:pt x="1138" y="235"/>
                      </a:lnTo>
                      <a:lnTo>
                        <a:pt x="1140" y="242"/>
                      </a:lnTo>
                      <a:lnTo>
                        <a:pt x="1138" y="244"/>
                      </a:lnTo>
                      <a:lnTo>
                        <a:pt x="1129" y="246"/>
                      </a:lnTo>
                      <a:lnTo>
                        <a:pt x="1125" y="251"/>
                      </a:lnTo>
                      <a:lnTo>
                        <a:pt x="1118" y="251"/>
                      </a:lnTo>
                      <a:lnTo>
                        <a:pt x="1107" y="255"/>
                      </a:lnTo>
                      <a:lnTo>
                        <a:pt x="1111" y="262"/>
                      </a:lnTo>
                      <a:lnTo>
                        <a:pt x="1107" y="264"/>
                      </a:lnTo>
                      <a:lnTo>
                        <a:pt x="1107" y="266"/>
                      </a:lnTo>
                      <a:lnTo>
                        <a:pt x="1107" y="268"/>
                      </a:lnTo>
                      <a:lnTo>
                        <a:pt x="1114" y="271"/>
                      </a:lnTo>
                      <a:lnTo>
                        <a:pt x="1116" y="268"/>
                      </a:lnTo>
                      <a:lnTo>
                        <a:pt x="1122" y="268"/>
                      </a:lnTo>
                      <a:lnTo>
                        <a:pt x="1122" y="271"/>
                      </a:lnTo>
                      <a:lnTo>
                        <a:pt x="1127" y="271"/>
                      </a:lnTo>
                      <a:lnTo>
                        <a:pt x="1129" y="273"/>
                      </a:lnTo>
                      <a:lnTo>
                        <a:pt x="1127" y="277"/>
                      </a:lnTo>
                      <a:lnTo>
                        <a:pt x="1129" y="280"/>
                      </a:lnTo>
                      <a:lnTo>
                        <a:pt x="1127" y="288"/>
                      </a:lnTo>
                      <a:lnTo>
                        <a:pt x="1129" y="291"/>
                      </a:lnTo>
                      <a:lnTo>
                        <a:pt x="1125" y="299"/>
                      </a:lnTo>
                      <a:lnTo>
                        <a:pt x="1120" y="299"/>
                      </a:lnTo>
                      <a:lnTo>
                        <a:pt x="1118" y="297"/>
                      </a:lnTo>
                      <a:lnTo>
                        <a:pt x="1114" y="295"/>
                      </a:lnTo>
                      <a:lnTo>
                        <a:pt x="1109" y="299"/>
                      </a:lnTo>
                      <a:lnTo>
                        <a:pt x="1109" y="302"/>
                      </a:lnTo>
                      <a:lnTo>
                        <a:pt x="1114" y="304"/>
                      </a:lnTo>
                      <a:lnTo>
                        <a:pt x="1118" y="302"/>
                      </a:lnTo>
                      <a:lnTo>
                        <a:pt x="1120" y="304"/>
                      </a:lnTo>
                      <a:lnTo>
                        <a:pt x="1122" y="308"/>
                      </a:lnTo>
                      <a:lnTo>
                        <a:pt x="1118" y="308"/>
                      </a:lnTo>
                      <a:lnTo>
                        <a:pt x="1116" y="313"/>
                      </a:lnTo>
                      <a:lnTo>
                        <a:pt x="1114" y="315"/>
                      </a:lnTo>
                      <a:lnTo>
                        <a:pt x="1107" y="315"/>
                      </a:lnTo>
                      <a:lnTo>
                        <a:pt x="1107" y="317"/>
                      </a:lnTo>
                      <a:lnTo>
                        <a:pt x="1116" y="319"/>
                      </a:lnTo>
                      <a:lnTo>
                        <a:pt x="1120" y="322"/>
                      </a:lnTo>
                      <a:lnTo>
                        <a:pt x="1120" y="317"/>
                      </a:lnTo>
                      <a:lnTo>
                        <a:pt x="1116" y="315"/>
                      </a:lnTo>
                      <a:lnTo>
                        <a:pt x="1118" y="315"/>
                      </a:lnTo>
                      <a:lnTo>
                        <a:pt x="1125" y="313"/>
                      </a:lnTo>
                      <a:lnTo>
                        <a:pt x="1129" y="315"/>
                      </a:lnTo>
                      <a:lnTo>
                        <a:pt x="1129" y="322"/>
                      </a:lnTo>
                      <a:lnTo>
                        <a:pt x="1134" y="324"/>
                      </a:lnTo>
                      <a:lnTo>
                        <a:pt x="1134" y="326"/>
                      </a:lnTo>
                      <a:lnTo>
                        <a:pt x="1142" y="328"/>
                      </a:lnTo>
                      <a:lnTo>
                        <a:pt x="1147" y="333"/>
                      </a:lnTo>
                      <a:lnTo>
                        <a:pt x="1145" y="344"/>
                      </a:lnTo>
                      <a:lnTo>
                        <a:pt x="1154" y="344"/>
                      </a:lnTo>
                      <a:lnTo>
                        <a:pt x="1160" y="348"/>
                      </a:lnTo>
                      <a:lnTo>
                        <a:pt x="1160" y="351"/>
                      </a:lnTo>
                      <a:lnTo>
                        <a:pt x="1163" y="351"/>
                      </a:lnTo>
                      <a:lnTo>
                        <a:pt x="1169" y="351"/>
                      </a:lnTo>
                      <a:lnTo>
                        <a:pt x="1171" y="355"/>
                      </a:lnTo>
                      <a:lnTo>
                        <a:pt x="1176" y="357"/>
                      </a:lnTo>
                      <a:lnTo>
                        <a:pt x="1178" y="359"/>
                      </a:lnTo>
                      <a:lnTo>
                        <a:pt x="1178" y="366"/>
                      </a:lnTo>
                      <a:lnTo>
                        <a:pt x="1176" y="368"/>
                      </a:lnTo>
                      <a:lnTo>
                        <a:pt x="1171" y="368"/>
                      </a:lnTo>
                      <a:lnTo>
                        <a:pt x="1165" y="371"/>
                      </a:lnTo>
                      <a:lnTo>
                        <a:pt x="1167" y="377"/>
                      </a:lnTo>
                      <a:lnTo>
                        <a:pt x="1171" y="379"/>
                      </a:lnTo>
                      <a:lnTo>
                        <a:pt x="1165" y="386"/>
                      </a:lnTo>
                      <a:lnTo>
                        <a:pt x="1163" y="386"/>
                      </a:lnTo>
                      <a:lnTo>
                        <a:pt x="1158" y="391"/>
                      </a:lnTo>
                      <a:lnTo>
                        <a:pt x="1149" y="391"/>
                      </a:lnTo>
                      <a:lnTo>
                        <a:pt x="1149" y="388"/>
                      </a:lnTo>
                      <a:lnTo>
                        <a:pt x="1149" y="386"/>
                      </a:lnTo>
                      <a:lnTo>
                        <a:pt x="1147" y="384"/>
                      </a:lnTo>
                      <a:lnTo>
                        <a:pt x="1138" y="388"/>
                      </a:lnTo>
                      <a:lnTo>
                        <a:pt x="1131" y="375"/>
                      </a:lnTo>
                      <a:lnTo>
                        <a:pt x="1127" y="377"/>
                      </a:lnTo>
                      <a:lnTo>
                        <a:pt x="1125" y="382"/>
                      </a:lnTo>
                      <a:lnTo>
                        <a:pt x="1118" y="384"/>
                      </a:lnTo>
                      <a:lnTo>
                        <a:pt x="1116" y="393"/>
                      </a:lnTo>
                      <a:lnTo>
                        <a:pt x="1111" y="395"/>
                      </a:lnTo>
                      <a:lnTo>
                        <a:pt x="1107" y="397"/>
                      </a:lnTo>
                      <a:lnTo>
                        <a:pt x="1105" y="399"/>
                      </a:lnTo>
                      <a:lnTo>
                        <a:pt x="1107" y="404"/>
                      </a:lnTo>
                      <a:lnTo>
                        <a:pt x="1098" y="411"/>
                      </a:lnTo>
                      <a:lnTo>
                        <a:pt x="1098" y="413"/>
                      </a:lnTo>
                      <a:lnTo>
                        <a:pt x="1098" y="417"/>
                      </a:lnTo>
                      <a:lnTo>
                        <a:pt x="1096" y="419"/>
                      </a:lnTo>
                      <a:lnTo>
                        <a:pt x="1098" y="422"/>
                      </a:lnTo>
                      <a:lnTo>
                        <a:pt x="1091" y="424"/>
                      </a:lnTo>
                      <a:lnTo>
                        <a:pt x="1093" y="428"/>
                      </a:lnTo>
                      <a:lnTo>
                        <a:pt x="1089" y="433"/>
                      </a:lnTo>
                      <a:lnTo>
                        <a:pt x="1089" y="442"/>
                      </a:lnTo>
                      <a:lnTo>
                        <a:pt x="1098" y="453"/>
                      </a:lnTo>
                      <a:lnTo>
                        <a:pt x="1100" y="457"/>
                      </a:lnTo>
                      <a:lnTo>
                        <a:pt x="1100" y="459"/>
                      </a:lnTo>
                      <a:lnTo>
                        <a:pt x="1093" y="462"/>
                      </a:lnTo>
                      <a:lnTo>
                        <a:pt x="1089" y="466"/>
                      </a:lnTo>
                      <a:lnTo>
                        <a:pt x="1087" y="464"/>
                      </a:lnTo>
                      <a:lnTo>
                        <a:pt x="1085" y="466"/>
                      </a:lnTo>
                      <a:lnTo>
                        <a:pt x="1085" y="468"/>
                      </a:lnTo>
                      <a:lnTo>
                        <a:pt x="1089" y="473"/>
                      </a:lnTo>
                      <a:lnTo>
                        <a:pt x="1087" y="475"/>
                      </a:lnTo>
                      <a:lnTo>
                        <a:pt x="1080" y="475"/>
                      </a:lnTo>
                      <a:lnTo>
                        <a:pt x="1078" y="477"/>
                      </a:lnTo>
                      <a:lnTo>
                        <a:pt x="1076" y="477"/>
                      </a:lnTo>
                      <a:lnTo>
                        <a:pt x="1073" y="475"/>
                      </a:lnTo>
                      <a:lnTo>
                        <a:pt x="1067" y="477"/>
                      </a:lnTo>
                      <a:lnTo>
                        <a:pt x="1060" y="473"/>
                      </a:lnTo>
                      <a:lnTo>
                        <a:pt x="1058" y="470"/>
                      </a:lnTo>
                      <a:lnTo>
                        <a:pt x="1053" y="464"/>
                      </a:lnTo>
                      <a:lnTo>
                        <a:pt x="1042" y="462"/>
                      </a:lnTo>
                      <a:lnTo>
                        <a:pt x="1036" y="455"/>
                      </a:lnTo>
                      <a:lnTo>
                        <a:pt x="1040" y="455"/>
                      </a:lnTo>
                      <a:lnTo>
                        <a:pt x="1042" y="451"/>
                      </a:lnTo>
                      <a:lnTo>
                        <a:pt x="1042" y="428"/>
                      </a:lnTo>
                      <a:lnTo>
                        <a:pt x="1040" y="426"/>
                      </a:lnTo>
                      <a:lnTo>
                        <a:pt x="1040" y="424"/>
                      </a:lnTo>
                      <a:lnTo>
                        <a:pt x="1031" y="426"/>
                      </a:lnTo>
                      <a:lnTo>
                        <a:pt x="1031" y="417"/>
                      </a:lnTo>
                      <a:lnTo>
                        <a:pt x="1033" y="415"/>
                      </a:lnTo>
                      <a:lnTo>
                        <a:pt x="1042" y="406"/>
                      </a:lnTo>
                      <a:lnTo>
                        <a:pt x="1040" y="402"/>
                      </a:lnTo>
                      <a:lnTo>
                        <a:pt x="1040" y="399"/>
                      </a:lnTo>
                      <a:lnTo>
                        <a:pt x="1042" y="391"/>
                      </a:lnTo>
                      <a:lnTo>
                        <a:pt x="1044" y="388"/>
                      </a:lnTo>
                      <a:lnTo>
                        <a:pt x="1044" y="384"/>
                      </a:lnTo>
                      <a:lnTo>
                        <a:pt x="1047" y="375"/>
                      </a:lnTo>
                      <a:lnTo>
                        <a:pt x="1042" y="368"/>
                      </a:lnTo>
                      <a:lnTo>
                        <a:pt x="1042" y="366"/>
                      </a:lnTo>
                      <a:lnTo>
                        <a:pt x="1038" y="362"/>
                      </a:lnTo>
                      <a:lnTo>
                        <a:pt x="1033" y="359"/>
                      </a:lnTo>
                      <a:lnTo>
                        <a:pt x="1027" y="355"/>
                      </a:lnTo>
                      <a:lnTo>
                        <a:pt x="1024" y="351"/>
                      </a:lnTo>
                      <a:lnTo>
                        <a:pt x="1022" y="348"/>
                      </a:lnTo>
                      <a:lnTo>
                        <a:pt x="1020" y="346"/>
                      </a:lnTo>
                      <a:lnTo>
                        <a:pt x="1013" y="346"/>
                      </a:lnTo>
                      <a:lnTo>
                        <a:pt x="1011" y="348"/>
                      </a:lnTo>
                      <a:lnTo>
                        <a:pt x="1000" y="351"/>
                      </a:lnTo>
                      <a:lnTo>
                        <a:pt x="995" y="353"/>
                      </a:lnTo>
                      <a:lnTo>
                        <a:pt x="993" y="359"/>
                      </a:lnTo>
                      <a:lnTo>
                        <a:pt x="991" y="359"/>
                      </a:lnTo>
                      <a:lnTo>
                        <a:pt x="987" y="357"/>
                      </a:lnTo>
                      <a:lnTo>
                        <a:pt x="987" y="353"/>
                      </a:lnTo>
                      <a:lnTo>
                        <a:pt x="982" y="355"/>
                      </a:lnTo>
                      <a:lnTo>
                        <a:pt x="982" y="357"/>
                      </a:lnTo>
                      <a:lnTo>
                        <a:pt x="975" y="362"/>
                      </a:lnTo>
                      <a:lnTo>
                        <a:pt x="971" y="355"/>
                      </a:lnTo>
                      <a:lnTo>
                        <a:pt x="967" y="355"/>
                      </a:lnTo>
                      <a:lnTo>
                        <a:pt x="962" y="351"/>
                      </a:lnTo>
                      <a:lnTo>
                        <a:pt x="960" y="351"/>
                      </a:lnTo>
                      <a:lnTo>
                        <a:pt x="955" y="351"/>
                      </a:lnTo>
                      <a:lnTo>
                        <a:pt x="953" y="351"/>
                      </a:lnTo>
                      <a:lnTo>
                        <a:pt x="951" y="348"/>
                      </a:lnTo>
                      <a:lnTo>
                        <a:pt x="942" y="344"/>
                      </a:lnTo>
                      <a:lnTo>
                        <a:pt x="942" y="346"/>
                      </a:lnTo>
                      <a:lnTo>
                        <a:pt x="944" y="348"/>
                      </a:lnTo>
                      <a:lnTo>
                        <a:pt x="942" y="353"/>
                      </a:lnTo>
                      <a:lnTo>
                        <a:pt x="942" y="357"/>
                      </a:lnTo>
                      <a:lnTo>
                        <a:pt x="940" y="359"/>
                      </a:lnTo>
                      <a:lnTo>
                        <a:pt x="938" y="362"/>
                      </a:lnTo>
                      <a:lnTo>
                        <a:pt x="940" y="364"/>
                      </a:lnTo>
                      <a:lnTo>
                        <a:pt x="933" y="366"/>
                      </a:lnTo>
                      <a:lnTo>
                        <a:pt x="929" y="359"/>
                      </a:lnTo>
                      <a:lnTo>
                        <a:pt x="924" y="359"/>
                      </a:lnTo>
                      <a:lnTo>
                        <a:pt x="922" y="357"/>
                      </a:lnTo>
                      <a:lnTo>
                        <a:pt x="918" y="355"/>
                      </a:lnTo>
                      <a:lnTo>
                        <a:pt x="915" y="353"/>
                      </a:lnTo>
                      <a:lnTo>
                        <a:pt x="911" y="355"/>
                      </a:lnTo>
                      <a:lnTo>
                        <a:pt x="906" y="351"/>
                      </a:lnTo>
                      <a:lnTo>
                        <a:pt x="904" y="353"/>
                      </a:lnTo>
                      <a:lnTo>
                        <a:pt x="902" y="353"/>
                      </a:lnTo>
                      <a:lnTo>
                        <a:pt x="906" y="348"/>
                      </a:lnTo>
                      <a:lnTo>
                        <a:pt x="902" y="344"/>
                      </a:lnTo>
                      <a:lnTo>
                        <a:pt x="904" y="339"/>
                      </a:lnTo>
                      <a:lnTo>
                        <a:pt x="902" y="337"/>
                      </a:lnTo>
                      <a:lnTo>
                        <a:pt x="895" y="337"/>
                      </a:lnTo>
                      <a:lnTo>
                        <a:pt x="893" y="337"/>
                      </a:lnTo>
                      <a:lnTo>
                        <a:pt x="889" y="337"/>
                      </a:lnTo>
                      <a:lnTo>
                        <a:pt x="889" y="333"/>
                      </a:lnTo>
                      <a:lnTo>
                        <a:pt x="886" y="324"/>
                      </a:lnTo>
                      <a:lnTo>
                        <a:pt x="880" y="324"/>
                      </a:lnTo>
                      <a:lnTo>
                        <a:pt x="877" y="319"/>
                      </a:lnTo>
                      <a:lnTo>
                        <a:pt x="871" y="319"/>
                      </a:lnTo>
                      <a:lnTo>
                        <a:pt x="869" y="322"/>
                      </a:lnTo>
                      <a:lnTo>
                        <a:pt x="864" y="319"/>
                      </a:lnTo>
                      <a:lnTo>
                        <a:pt x="851" y="315"/>
                      </a:lnTo>
                      <a:lnTo>
                        <a:pt x="848" y="315"/>
                      </a:lnTo>
                      <a:lnTo>
                        <a:pt x="840" y="315"/>
                      </a:lnTo>
                      <a:lnTo>
                        <a:pt x="837" y="315"/>
                      </a:lnTo>
                      <a:lnTo>
                        <a:pt x="837" y="319"/>
                      </a:lnTo>
                      <a:lnTo>
                        <a:pt x="835" y="319"/>
                      </a:lnTo>
                      <a:lnTo>
                        <a:pt x="833" y="315"/>
                      </a:lnTo>
                      <a:lnTo>
                        <a:pt x="826" y="315"/>
                      </a:lnTo>
                      <a:lnTo>
                        <a:pt x="822" y="313"/>
                      </a:lnTo>
                      <a:lnTo>
                        <a:pt x="820" y="311"/>
                      </a:lnTo>
                      <a:lnTo>
                        <a:pt x="820" y="306"/>
                      </a:lnTo>
                      <a:lnTo>
                        <a:pt x="813" y="306"/>
                      </a:lnTo>
                      <a:lnTo>
                        <a:pt x="811" y="304"/>
                      </a:lnTo>
                      <a:lnTo>
                        <a:pt x="813" y="302"/>
                      </a:lnTo>
                      <a:lnTo>
                        <a:pt x="811" y="302"/>
                      </a:lnTo>
                      <a:lnTo>
                        <a:pt x="806" y="311"/>
                      </a:lnTo>
                      <a:lnTo>
                        <a:pt x="813" y="313"/>
                      </a:lnTo>
                      <a:lnTo>
                        <a:pt x="813" y="315"/>
                      </a:lnTo>
                      <a:lnTo>
                        <a:pt x="817" y="317"/>
                      </a:lnTo>
                      <a:lnTo>
                        <a:pt x="817" y="319"/>
                      </a:lnTo>
                      <a:lnTo>
                        <a:pt x="815" y="326"/>
                      </a:lnTo>
                      <a:lnTo>
                        <a:pt x="815" y="331"/>
                      </a:lnTo>
                      <a:lnTo>
                        <a:pt x="811" y="331"/>
                      </a:lnTo>
                      <a:lnTo>
                        <a:pt x="811" y="333"/>
                      </a:lnTo>
                      <a:lnTo>
                        <a:pt x="806" y="333"/>
                      </a:lnTo>
                      <a:lnTo>
                        <a:pt x="804" y="337"/>
                      </a:lnTo>
                      <a:lnTo>
                        <a:pt x="806" y="337"/>
                      </a:lnTo>
                      <a:lnTo>
                        <a:pt x="811" y="346"/>
                      </a:lnTo>
                      <a:lnTo>
                        <a:pt x="811" y="351"/>
                      </a:lnTo>
                      <a:lnTo>
                        <a:pt x="808" y="353"/>
                      </a:lnTo>
                      <a:lnTo>
                        <a:pt x="806" y="353"/>
                      </a:lnTo>
                      <a:lnTo>
                        <a:pt x="808" y="355"/>
                      </a:lnTo>
                      <a:lnTo>
                        <a:pt x="808" y="359"/>
                      </a:lnTo>
                      <a:lnTo>
                        <a:pt x="811" y="362"/>
                      </a:lnTo>
                      <a:lnTo>
                        <a:pt x="808" y="366"/>
                      </a:lnTo>
                      <a:lnTo>
                        <a:pt x="808" y="368"/>
                      </a:lnTo>
                      <a:lnTo>
                        <a:pt x="804" y="366"/>
                      </a:lnTo>
                      <a:lnTo>
                        <a:pt x="802" y="371"/>
                      </a:lnTo>
                      <a:lnTo>
                        <a:pt x="797" y="371"/>
                      </a:lnTo>
                      <a:lnTo>
                        <a:pt x="793" y="373"/>
                      </a:lnTo>
                      <a:lnTo>
                        <a:pt x="791" y="373"/>
                      </a:lnTo>
                      <a:lnTo>
                        <a:pt x="793" y="375"/>
                      </a:lnTo>
                      <a:lnTo>
                        <a:pt x="791" y="382"/>
                      </a:lnTo>
                      <a:lnTo>
                        <a:pt x="793" y="384"/>
                      </a:lnTo>
                      <a:lnTo>
                        <a:pt x="791" y="393"/>
                      </a:lnTo>
                      <a:lnTo>
                        <a:pt x="793" y="395"/>
                      </a:lnTo>
                      <a:lnTo>
                        <a:pt x="791" y="397"/>
                      </a:lnTo>
                      <a:lnTo>
                        <a:pt x="786" y="399"/>
                      </a:lnTo>
                      <a:lnTo>
                        <a:pt x="784" y="397"/>
                      </a:lnTo>
                      <a:lnTo>
                        <a:pt x="779" y="397"/>
                      </a:lnTo>
                      <a:lnTo>
                        <a:pt x="777" y="395"/>
                      </a:lnTo>
                      <a:lnTo>
                        <a:pt x="773" y="397"/>
                      </a:lnTo>
                      <a:lnTo>
                        <a:pt x="773" y="393"/>
                      </a:lnTo>
                      <a:lnTo>
                        <a:pt x="757" y="384"/>
                      </a:lnTo>
                      <a:lnTo>
                        <a:pt x="757" y="382"/>
                      </a:lnTo>
                      <a:lnTo>
                        <a:pt x="753" y="386"/>
                      </a:lnTo>
                      <a:lnTo>
                        <a:pt x="750" y="386"/>
                      </a:lnTo>
                      <a:lnTo>
                        <a:pt x="746" y="388"/>
                      </a:lnTo>
                      <a:lnTo>
                        <a:pt x="746" y="391"/>
                      </a:lnTo>
                      <a:lnTo>
                        <a:pt x="750" y="393"/>
                      </a:lnTo>
                      <a:lnTo>
                        <a:pt x="753" y="393"/>
                      </a:lnTo>
                      <a:lnTo>
                        <a:pt x="750" y="395"/>
                      </a:lnTo>
                      <a:lnTo>
                        <a:pt x="746" y="395"/>
                      </a:lnTo>
                      <a:lnTo>
                        <a:pt x="744" y="404"/>
                      </a:lnTo>
                      <a:lnTo>
                        <a:pt x="746" y="406"/>
                      </a:lnTo>
                      <a:lnTo>
                        <a:pt x="744" y="408"/>
                      </a:lnTo>
                      <a:lnTo>
                        <a:pt x="742" y="413"/>
                      </a:lnTo>
                      <a:lnTo>
                        <a:pt x="744" y="415"/>
                      </a:lnTo>
                      <a:lnTo>
                        <a:pt x="744" y="419"/>
                      </a:lnTo>
                      <a:lnTo>
                        <a:pt x="742" y="419"/>
                      </a:lnTo>
                      <a:lnTo>
                        <a:pt x="739" y="417"/>
                      </a:lnTo>
                      <a:lnTo>
                        <a:pt x="737" y="417"/>
                      </a:lnTo>
                      <a:lnTo>
                        <a:pt x="735" y="422"/>
                      </a:lnTo>
                      <a:lnTo>
                        <a:pt x="737" y="424"/>
                      </a:lnTo>
                      <a:lnTo>
                        <a:pt x="730" y="422"/>
                      </a:lnTo>
                      <a:lnTo>
                        <a:pt x="730" y="428"/>
                      </a:lnTo>
                      <a:lnTo>
                        <a:pt x="733" y="428"/>
                      </a:lnTo>
                      <a:lnTo>
                        <a:pt x="733" y="435"/>
                      </a:lnTo>
                      <a:lnTo>
                        <a:pt x="735" y="435"/>
                      </a:lnTo>
                      <a:lnTo>
                        <a:pt x="735" y="433"/>
                      </a:lnTo>
                      <a:lnTo>
                        <a:pt x="739" y="435"/>
                      </a:lnTo>
                      <a:lnTo>
                        <a:pt x="739" y="439"/>
                      </a:lnTo>
                      <a:lnTo>
                        <a:pt x="744" y="437"/>
                      </a:lnTo>
                      <a:lnTo>
                        <a:pt x="742" y="444"/>
                      </a:lnTo>
                      <a:lnTo>
                        <a:pt x="748" y="444"/>
                      </a:lnTo>
                      <a:lnTo>
                        <a:pt x="748" y="448"/>
                      </a:lnTo>
                      <a:lnTo>
                        <a:pt x="750" y="448"/>
                      </a:lnTo>
                      <a:lnTo>
                        <a:pt x="750" y="451"/>
                      </a:lnTo>
                      <a:lnTo>
                        <a:pt x="755" y="451"/>
                      </a:lnTo>
                      <a:lnTo>
                        <a:pt x="755" y="453"/>
                      </a:lnTo>
                      <a:lnTo>
                        <a:pt x="757" y="455"/>
                      </a:lnTo>
                      <a:lnTo>
                        <a:pt x="757" y="457"/>
                      </a:lnTo>
                      <a:lnTo>
                        <a:pt x="753" y="455"/>
                      </a:lnTo>
                      <a:lnTo>
                        <a:pt x="742" y="459"/>
                      </a:lnTo>
                      <a:lnTo>
                        <a:pt x="735" y="477"/>
                      </a:lnTo>
                      <a:lnTo>
                        <a:pt x="733" y="475"/>
                      </a:lnTo>
                      <a:lnTo>
                        <a:pt x="730" y="473"/>
                      </a:lnTo>
                      <a:lnTo>
                        <a:pt x="726" y="477"/>
                      </a:lnTo>
                      <a:lnTo>
                        <a:pt x="726" y="482"/>
                      </a:lnTo>
                      <a:lnTo>
                        <a:pt x="728" y="488"/>
                      </a:lnTo>
                      <a:lnTo>
                        <a:pt x="728" y="495"/>
                      </a:lnTo>
                      <a:lnTo>
                        <a:pt x="724" y="495"/>
                      </a:lnTo>
                      <a:lnTo>
                        <a:pt x="717" y="499"/>
                      </a:lnTo>
                      <a:lnTo>
                        <a:pt x="715" y="497"/>
                      </a:lnTo>
                      <a:lnTo>
                        <a:pt x="715" y="495"/>
                      </a:lnTo>
                      <a:lnTo>
                        <a:pt x="713" y="497"/>
                      </a:lnTo>
                      <a:lnTo>
                        <a:pt x="710" y="495"/>
                      </a:lnTo>
                      <a:lnTo>
                        <a:pt x="710" y="497"/>
                      </a:lnTo>
                      <a:lnTo>
                        <a:pt x="708" y="495"/>
                      </a:lnTo>
                      <a:lnTo>
                        <a:pt x="708" y="499"/>
                      </a:lnTo>
                      <a:lnTo>
                        <a:pt x="706" y="502"/>
                      </a:lnTo>
                      <a:lnTo>
                        <a:pt x="708" y="504"/>
                      </a:lnTo>
                      <a:lnTo>
                        <a:pt x="708" y="506"/>
                      </a:lnTo>
                      <a:lnTo>
                        <a:pt x="704" y="506"/>
                      </a:lnTo>
                      <a:lnTo>
                        <a:pt x="704" y="508"/>
                      </a:lnTo>
                      <a:lnTo>
                        <a:pt x="699" y="508"/>
                      </a:lnTo>
                      <a:lnTo>
                        <a:pt x="706" y="510"/>
                      </a:lnTo>
                      <a:lnTo>
                        <a:pt x="701" y="513"/>
                      </a:lnTo>
                      <a:lnTo>
                        <a:pt x="699" y="510"/>
                      </a:lnTo>
                      <a:lnTo>
                        <a:pt x="697" y="513"/>
                      </a:lnTo>
                      <a:lnTo>
                        <a:pt x="701" y="515"/>
                      </a:lnTo>
                      <a:lnTo>
                        <a:pt x="701" y="519"/>
                      </a:lnTo>
                      <a:lnTo>
                        <a:pt x="697" y="522"/>
                      </a:lnTo>
                      <a:lnTo>
                        <a:pt x="697" y="524"/>
                      </a:lnTo>
                      <a:lnTo>
                        <a:pt x="697" y="526"/>
                      </a:lnTo>
                      <a:lnTo>
                        <a:pt x="701" y="526"/>
                      </a:lnTo>
                      <a:lnTo>
                        <a:pt x="704" y="530"/>
                      </a:lnTo>
                      <a:lnTo>
                        <a:pt x="701" y="533"/>
                      </a:lnTo>
                      <a:lnTo>
                        <a:pt x="695" y="530"/>
                      </a:lnTo>
                      <a:lnTo>
                        <a:pt x="695" y="535"/>
                      </a:lnTo>
                      <a:lnTo>
                        <a:pt x="688" y="537"/>
                      </a:lnTo>
                      <a:lnTo>
                        <a:pt x="684" y="535"/>
                      </a:lnTo>
                      <a:lnTo>
                        <a:pt x="684" y="530"/>
                      </a:lnTo>
                      <a:lnTo>
                        <a:pt x="681" y="530"/>
                      </a:lnTo>
                      <a:lnTo>
                        <a:pt x="675" y="530"/>
                      </a:lnTo>
                      <a:lnTo>
                        <a:pt x="672" y="528"/>
                      </a:lnTo>
                      <a:lnTo>
                        <a:pt x="679" y="524"/>
                      </a:lnTo>
                      <a:lnTo>
                        <a:pt x="679" y="522"/>
                      </a:lnTo>
                      <a:lnTo>
                        <a:pt x="681" y="519"/>
                      </a:lnTo>
                      <a:lnTo>
                        <a:pt x="679" y="517"/>
                      </a:lnTo>
                      <a:lnTo>
                        <a:pt x="675" y="517"/>
                      </a:lnTo>
                      <a:lnTo>
                        <a:pt x="675" y="513"/>
                      </a:lnTo>
                      <a:lnTo>
                        <a:pt x="675" y="510"/>
                      </a:lnTo>
                      <a:lnTo>
                        <a:pt x="672" y="510"/>
                      </a:lnTo>
                      <a:lnTo>
                        <a:pt x="670" y="513"/>
                      </a:lnTo>
                      <a:lnTo>
                        <a:pt x="670" y="510"/>
                      </a:lnTo>
                      <a:lnTo>
                        <a:pt x="668" y="508"/>
                      </a:lnTo>
                      <a:lnTo>
                        <a:pt x="668" y="510"/>
                      </a:lnTo>
                      <a:lnTo>
                        <a:pt x="659" y="515"/>
                      </a:lnTo>
                      <a:lnTo>
                        <a:pt x="657" y="515"/>
                      </a:lnTo>
                      <a:lnTo>
                        <a:pt x="655" y="519"/>
                      </a:lnTo>
                      <a:lnTo>
                        <a:pt x="657" y="522"/>
                      </a:lnTo>
                      <a:lnTo>
                        <a:pt x="655" y="522"/>
                      </a:lnTo>
                      <a:lnTo>
                        <a:pt x="652" y="528"/>
                      </a:lnTo>
                      <a:lnTo>
                        <a:pt x="650" y="528"/>
                      </a:lnTo>
                      <a:lnTo>
                        <a:pt x="650" y="530"/>
                      </a:lnTo>
                      <a:lnTo>
                        <a:pt x="652" y="535"/>
                      </a:lnTo>
                      <a:lnTo>
                        <a:pt x="646" y="535"/>
                      </a:lnTo>
                      <a:lnTo>
                        <a:pt x="646" y="537"/>
                      </a:lnTo>
                      <a:lnTo>
                        <a:pt x="644" y="539"/>
                      </a:lnTo>
                      <a:lnTo>
                        <a:pt x="644" y="544"/>
                      </a:lnTo>
                      <a:lnTo>
                        <a:pt x="637" y="546"/>
                      </a:lnTo>
                      <a:lnTo>
                        <a:pt x="639" y="550"/>
                      </a:lnTo>
                      <a:lnTo>
                        <a:pt x="637" y="553"/>
                      </a:lnTo>
                      <a:lnTo>
                        <a:pt x="637" y="550"/>
                      </a:lnTo>
                      <a:lnTo>
                        <a:pt x="635" y="553"/>
                      </a:lnTo>
                      <a:lnTo>
                        <a:pt x="630" y="553"/>
                      </a:lnTo>
                      <a:lnTo>
                        <a:pt x="630" y="548"/>
                      </a:lnTo>
                      <a:lnTo>
                        <a:pt x="628" y="548"/>
                      </a:lnTo>
                      <a:lnTo>
                        <a:pt x="626" y="548"/>
                      </a:lnTo>
                      <a:lnTo>
                        <a:pt x="626" y="550"/>
                      </a:lnTo>
                      <a:lnTo>
                        <a:pt x="621" y="550"/>
                      </a:lnTo>
                      <a:lnTo>
                        <a:pt x="621" y="548"/>
                      </a:lnTo>
                      <a:lnTo>
                        <a:pt x="615" y="548"/>
                      </a:lnTo>
                      <a:lnTo>
                        <a:pt x="615" y="553"/>
                      </a:lnTo>
                      <a:lnTo>
                        <a:pt x="612" y="550"/>
                      </a:lnTo>
                      <a:lnTo>
                        <a:pt x="612" y="553"/>
                      </a:lnTo>
                      <a:lnTo>
                        <a:pt x="612" y="555"/>
                      </a:lnTo>
                      <a:lnTo>
                        <a:pt x="610" y="557"/>
                      </a:lnTo>
                      <a:lnTo>
                        <a:pt x="615" y="559"/>
                      </a:lnTo>
                      <a:lnTo>
                        <a:pt x="617" y="559"/>
                      </a:lnTo>
                      <a:lnTo>
                        <a:pt x="615" y="564"/>
                      </a:lnTo>
                      <a:lnTo>
                        <a:pt x="617" y="568"/>
                      </a:lnTo>
                      <a:lnTo>
                        <a:pt x="610" y="568"/>
                      </a:lnTo>
                      <a:lnTo>
                        <a:pt x="610" y="586"/>
                      </a:lnTo>
                      <a:lnTo>
                        <a:pt x="608" y="586"/>
                      </a:lnTo>
                      <a:lnTo>
                        <a:pt x="606" y="588"/>
                      </a:lnTo>
                      <a:lnTo>
                        <a:pt x="601" y="588"/>
                      </a:lnTo>
                      <a:lnTo>
                        <a:pt x="599" y="590"/>
                      </a:lnTo>
                      <a:lnTo>
                        <a:pt x="595" y="590"/>
                      </a:lnTo>
                      <a:lnTo>
                        <a:pt x="595" y="593"/>
                      </a:lnTo>
                      <a:lnTo>
                        <a:pt x="590" y="593"/>
                      </a:lnTo>
                      <a:lnTo>
                        <a:pt x="588" y="588"/>
                      </a:lnTo>
                      <a:lnTo>
                        <a:pt x="586" y="588"/>
                      </a:lnTo>
                      <a:lnTo>
                        <a:pt x="586" y="595"/>
                      </a:lnTo>
                      <a:lnTo>
                        <a:pt x="588" y="595"/>
                      </a:lnTo>
                      <a:lnTo>
                        <a:pt x="592" y="599"/>
                      </a:lnTo>
                      <a:lnTo>
                        <a:pt x="588" y="604"/>
                      </a:lnTo>
                      <a:lnTo>
                        <a:pt x="586" y="606"/>
                      </a:lnTo>
                      <a:lnTo>
                        <a:pt x="581" y="606"/>
                      </a:lnTo>
                      <a:lnTo>
                        <a:pt x="581" y="610"/>
                      </a:lnTo>
                      <a:lnTo>
                        <a:pt x="583" y="610"/>
                      </a:lnTo>
                      <a:lnTo>
                        <a:pt x="579" y="613"/>
                      </a:lnTo>
                      <a:lnTo>
                        <a:pt x="579" y="615"/>
                      </a:lnTo>
                      <a:lnTo>
                        <a:pt x="579" y="617"/>
                      </a:lnTo>
                      <a:lnTo>
                        <a:pt x="579" y="619"/>
                      </a:lnTo>
                      <a:lnTo>
                        <a:pt x="574" y="619"/>
                      </a:lnTo>
                      <a:lnTo>
                        <a:pt x="572" y="615"/>
                      </a:lnTo>
                      <a:lnTo>
                        <a:pt x="570" y="613"/>
                      </a:lnTo>
                      <a:lnTo>
                        <a:pt x="570" y="608"/>
                      </a:lnTo>
                      <a:lnTo>
                        <a:pt x="568" y="606"/>
                      </a:lnTo>
                      <a:lnTo>
                        <a:pt x="563" y="615"/>
                      </a:lnTo>
                      <a:lnTo>
                        <a:pt x="561" y="617"/>
                      </a:lnTo>
                      <a:lnTo>
                        <a:pt x="561" y="608"/>
                      </a:lnTo>
                      <a:lnTo>
                        <a:pt x="554" y="608"/>
                      </a:lnTo>
                      <a:lnTo>
                        <a:pt x="554" y="615"/>
                      </a:lnTo>
                      <a:lnTo>
                        <a:pt x="548" y="615"/>
                      </a:lnTo>
                      <a:lnTo>
                        <a:pt x="550" y="622"/>
                      </a:lnTo>
                      <a:lnTo>
                        <a:pt x="543" y="624"/>
                      </a:lnTo>
                      <a:lnTo>
                        <a:pt x="543" y="626"/>
                      </a:lnTo>
                      <a:lnTo>
                        <a:pt x="541" y="624"/>
                      </a:lnTo>
                      <a:lnTo>
                        <a:pt x="539" y="630"/>
                      </a:lnTo>
                      <a:lnTo>
                        <a:pt x="528" y="633"/>
                      </a:lnTo>
                      <a:lnTo>
                        <a:pt x="528" y="639"/>
                      </a:lnTo>
                      <a:lnTo>
                        <a:pt x="530" y="639"/>
                      </a:lnTo>
                      <a:lnTo>
                        <a:pt x="532" y="641"/>
                      </a:lnTo>
                      <a:lnTo>
                        <a:pt x="528" y="644"/>
                      </a:lnTo>
                      <a:lnTo>
                        <a:pt x="528" y="646"/>
                      </a:lnTo>
                      <a:lnTo>
                        <a:pt x="532" y="646"/>
                      </a:lnTo>
                      <a:lnTo>
                        <a:pt x="530" y="648"/>
                      </a:lnTo>
                      <a:lnTo>
                        <a:pt x="528" y="650"/>
                      </a:lnTo>
                      <a:lnTo>
                        <a:pt x="528" y="655"/>
                      </a:lnTo>
                      <a:lnTo>
                        <a:pt x="532" y="655"/>
                      </a:lnTo>
                      <a:lnTo>
                        <a:pt x="532" y="664"/>
                      </a:lnTo>
                      <a:lnTo>
                        <a:pt x="537" y="664"/>
                      </a:lnTo>
                      <a:lnTo>
                        <a:pt x="539" y="666"/>
                      </a:lnTo>
                      <a:lnTo>
                        <a:pt x="534" y="668"/>
                      </a:lnTo>
                      <a:lnTo>
                        <a:pt x="534" y="673"/>
                      </a:lnTo>
                      <a:lnTo>
                        <a:pt x="530" y="673"/>
                      </a:lnTo>
                      <a:lnTo>
                        <a:pt x="528" y="666"/>
                      </a:lnTo>
                      <a:lnTo>
                        <a:pt x="523" y="668"/>
                      </a:lnTo>
                      <a:lnTo>
                        <a:pt x="525" y="670"/>
                      </a:lnTo>
                      <a:lnTo>
                        <a:pt x="519" y="670"/>
                      </a:lnTo>
                      <a:lnTo>
                        <a:pt x="519" y="666"/>
                      </a:lnTo>
                      <a:lnTo>
                        <a:pt x="514" y="666"/>
                      </a:lnTo>
                      <a:lnTo>
                        <a:pt x="514" y="664"/>
                      </a:lnTo>
                      <a:lnTo>
                        <a:pt x="512" y="664"/>
                      </a:lnTo>
                      <a:lnTo>
                        <a:pt x="503" y="666"/>
                      </a:lnTo>
                      <a:lnTo>
                        <a:pt x="505" y="673"/>
                      </a:lnTo>
                      <a:lnTo>
                        <a:pt x="505" y="675"/>
                      </a:lnTo>
                      <a:lnTo>
                        <a:pt x="503" y="675"/>
                      </a:lnTo>
                      <a:lnTo>
                        <a:pt x="503" y="668"/>
                      </a:lnTo>
                      <a:lnTo>
                        <a:pt x="497" y="664"/>
                      </a:lnTo>
                      <a:lnTo>
                        <a:pt x="492" y="666"/>
                      </a:lnTo>
                      <a:lnTo>
                        <a:pt x="490" y="670"/>
                      </a:lnTo>
                      <a:lnTo>
                        <a:pt x="488" y="666"/>
                      </a:lnTo>
                      <a:lnTo>
                        <a:pt x="481" y="666"/>
                      </a:lnTo>
                      <a:lnTo>
                        <a:pt x="479" y="668"/>
                      </a:lnTo>
                      <a:lnTo>
                        <a:pt x="470" y="670"/>
                      </a:lnTo>
                      <a:lnTo>
                        <a:pt x="463" y="666"/>
                      </a:lnTo>
                      <a:lnTo>
                        <a:pt x="465" y="659"/>
                      </a:lnTo>
                      <a:lnTo>
                        <a:pt x="463" y="657"/>
                      </a:lnTo>
                      <a:lnTo>
                        <a:pt x="461" y="657"/>
                      </a:lnTo>
                      <a:lnTo>
                        <a:pt x="463" y="659"/>
                      </a:lnTo>
                      <a:lnTo>
                        <a:pt x="459" y="661"/>
                      </a:lnTo>
                      <a:lnTo>
                        <a:pt x="459" y="659"/>
                      </a:lnTo>
                      <a:lnTo>
                        <a:pt x="454" y="657"/>
                      </a:lnTo>
                      <a:lnTo>
                        <a:pt x="452" y="664"/>
                      </a:lnTo>
                      <a:lnTo>
                        <a:pt x="448" y="661"/>
                      </a:lnTo>
                      <a:lnTo>
                        <a:pt x="448" y="659"/>
                      </a:lnTo>
                      <a:lnTo>
                        <a:pt x="441" y="657"/>
                      </a:lnTo>
                      <a:lnTo>
                        <a:pt x="439" y="659"/>
                      </a:lnTo>
                      <a:lnTo>
                        <a:pt x="434" y="657"/>
                      </a:lnTo>
                      <a:lnTo>
                        <a:pt x="434" y="650"/>
                      </a:lnTo>
                      <a:lnTo>
                        <a:pt x="427" y="648"/>
                      </a:lnTo>
                      <a:lnTo>
                        <a:pt x="423" y="657"/>
                      </a:lnTo>
                      <a:lnTo>
                        <a:pt x="425" y="661"/>
                      </a:lnTo>
                      <a:lnTo>
                        <a:pt x="419" y="661"/>
                      </a:lnTo>
                      <a:lnTo>
                        <a:pt x="421" y="666"/>
                      </a:lnTo>
                      <a:lnTo>
                        <a:pt x="423" y="668"/>
                      </a:lnTo>
                      <a:lnTo>
                        <a:pt x="425" y="670"/>
                      </a:lnTo>
                      <a:lnTo>
                        <a:pt x="423" y="673"/>
                      </a:lnTo>
                      <a:lnTo>
                        <a:pt x="425" y="675"/>
                      </a:lnTo>
                      <a:lnTo>
                        <a:pt x="427" y="677"/>
                      </a:lnTo>
                      <a:lnTo>
                        <a:pt x="430" y="677"/>
                      </a:lnTo>
                      <a:lnTo>
                        <a:pt x="430" y="679"/>
                      </a:lnTo>
                      <a:lnTo>
                        <a:pt x="432" y="686"/>
                      </a:lnTo>
                      <a:lnTo>
                        <a:pt x="427" y="690"/>
                      </a:lnTo>
                      <a:lnTo>
                        <a:pt x="425" y="693"/>
                      </a:lnTo>
                      <a:lnTo>
                        <a:pt x="430" y="697"/>
                      </a:lnTo>
                      <a:lnTo>
                        <a:pt x="430" y="701"/>
                      </a:lnTo>
                      <a:lnTo>
                        <a:pt x="432" y="699"/>
                      </a:lnTo>
                      <a:lnTo>
                        <a:pt x="434" y="704"/>
                      </a:lnTo>
                      <a:lnTo>
                        <a:pt x="434" y="708"/>
                      </a:lnTo>
                      <a:lnTo>
                        <a:pt x="432" y="708"/>
                      </a:lnTo>
                      <a:lnTo>
                        <a:pt x="427" y="710"/>
                      </a:lnTo>
                      <a:lnTo>
                        <a:pt x="430" y="713"/>
                      </a:lnTo>
                      <a:lnTo>
                        <a:pt x="432" y="710"/>
                      </a:lnTo>
                      <a:lnTo>
                        <a:pt x="432" y="719"/>
                      </a:lnTo>
                      <a:lnTo>
                        <a:pt x="432" y="721"/>
                      </a:lnTo>
                      <a:lnTo>
                        <a:pt x="427" y="724"/>
                      </a:lnTo>
                      <a:lnTo>
                        <a:pt x="427" y="721"/>
                      </a:lnTo>
                      <a:lnTo>
                        <a:pt x="423" y="721"/>
                      </a:lnTo>
                      <a:lnTo>
                        <a:pt x="423" y="717"/>
                      </a:lnTo>
                      <a:lnTo>
                        <a:pt x="419" y="715"/>
                      </a:lnTo>
                      <a:lnTo>
                        <a:pt x="419" y="721"/>
                      </a:lnTo>
                      <a:lnTo>
                        <a:pt x="412" y="721"/>
                      </a:lnTo>
                      <a:lnTo>
                        <a:pt x="410" y="724"/>
                      </a:lnTo>
                      <a:lnTo>
                        <a:pt x="407" y="724"/>
                      </a:lnTo>
                      <a:lnTo>
                        <a:pt x="407" y="721"/>
                      </a:lnTo>
                      <a:lnTo>
                        <a:pt x="403" y="719"/>
                      </a:lnTo>
                      <a:lnTo>
                        <a:pt x="401" y="719"/>
                      </a:lnTo>
                      <a:lnTo>
                        <a:pt x="398" y="721"/>
                      </a:lnTo>
                      <a:lnTo>
                        <a:pt x="392" y="719"/>
                      </a:lnTo>
                      <a:lnTo>
                        <a:pt x="385" y="724"/>
                      </a:lnTo>
                      <a:lnTo>
                        <a:pt x="378" y="724"/>
                      </a:lnTo>
                      <a:lnTo>
                        <a:pt x="376" y="730"/>
                      </a:lnTo>
                      <a:lnTo>
                        <a:pt x="378" y="730"/>
                      </a:lnTo>
                      <a:lnTo>
                        <a:pt x="376" y="735"/>
                      </a:lnTo>
                      <a:lnTo>
                        <a:pt x="374" y="737"/>
                      </a:lnTo>
                      <a:lnTo>
                        <a:pt x="372" y="735"/>
                      </a:lnTo>
                      <a:lnTo>
                        <a:pt x="370" y="739"/>
                      </a:lnTo>
                      <a:lnTo>
                        <a:pt x="367" y="739"/>
                      </a:lnTo>
                      <a:lnTo>
                        <a:pt x="363" y="739"/>
                      </a:lnTo>
                      <a:lnTo>
                        <a:pt x="363" y="735"/>
                      </a:lnTo>
                      <a:lnTo>
                        <a:pt x="361" y="735"/>
                      </a:lnTo>
                      <a:lnTo>
                        <a:pt x="356" y="735"/>
                      </a:lnTo>
                      <a:lnTo>
                        <a:pt x="356" y="733"/>
                      </a:lnTo>
                      <a:lnTo>
                        <a:pt x="354" y="730"/>
                      </a:lnTo>
                      <a:lnTo>
                        <a:pt x="349" y="728"/>
                      </a:lnTo>
                      <a:lnTo>
                        <a:pt x="349" y="724"/>
                      </a:lnTo>
                      <a:lnTo>
                        <a:pt x="343" y="726"/>
                      </a:lnTo>
                      <a:lnTo>
                        <a:pt x="341" y="728"/>
                      </a:lnTo>
                      <a:lnTo>
                        <a:pt x="341" y="726"/>
                      </a:lnTo>
                      <a:lnTo>
                        <a:pt x="336" y="724"/>
                      </a:lnTo>
                      <a:lnTo>
                        <a:pt x="334" y="726"/>
                      </a:lnTo>
                      <a:lnTo>
                        <a:pt x="332" y="726"/>
                      </a:lnTo>
                      <a:lnTo>
                        <a:pt x="329" y="726"/>
                      </a:lnTo>
                      <a:lnTo>
                        <a:pt x="327" y="726"/>
                      </a:lnTo>
                      <a:lnTo>
                        <a:pt x="325" y="728"/>
                      </a:lnTo>
                      <a:lnTo>
                        <a:pt x="329" y="730"/>
                      </a:lnTo>
                      <a:lnTo>
                        <a:pt x="332" y="730"/>
                      </a:lnTo>
                      <a:lnTo>
                        <a:pt x="332" y="735"/>
                      </a:lnTo>
                      <a:lnTo>
                        <a:pt x="327" y="735"/>
                      </a:lnTo>
                      <a:lnTo>
                        <a:pt x="323" y="737"/>
                      </a:lnTo>
                      <a:lnTo>
                        <a:pt x="325" y="748"/>
                      </a:lnTo>
                      <a:lnTo>
                        <a:pt x="325" y="750"/>
                      </a:lnTo>
                      <a:lnTo>
                        <a:pt x="316" y="748"/>
                      </a:lnTo>
                      <a:lnTo>
                        <a:pt x="316" y="750"/>
                      </a:lnTo>
                      <a:lnTo>
                        <a:pt x="307" y="753"/>
                      </a:lnTo>
                      <a:lnTo>
                        <a:pt x="305" y="753"/>
                      </a:lnTo>
                      <a:lnTo>
                        <a:pt x="298" y="757"/>
                      </a:lnTo>
                      <a:lnTo>
                        <a:pt x="294" y="757"/>
                      </a:lnTo>
                      <a:lnTo>
                        <a:pt x="294" y="761"/>
                      </a:lnTo>
                      <a:lnTo>
                        <a:pt x="292" y="761"/>
                      </a:lnTo>
                      <a:lnTo>
                        <a:pt x="294" y="764"/>
                      </a:lnTo>
                      <a:lnTo>
                        <a:pt x="289" y="764"/>
                      </a:lnTo>
                      <a:lnTo>
                        <a:pt x="287" y="768"/>
                      </a:lnTo>
                      <a:lnTo>
                        <a:pt x="292" y="770"/>
                      </a:lnTo>
                      <a:lnTo>
                        <a:pt x="292" y="773"/>
                      </a:lnTo>
                      <a:lnTo>
                        <a:pt x="285" y="773"/>
                      </a:lnTo>
                      <a:lnTo>
                        <a:pt x="285" y="777"/>
                      </a:lnTo>
                      <a:lnTo>
                        <a:pt x="283" y="777"/>
                      </a:lnTo>
                      <a:lnTo>
                        <a:pt x="276" y="781"/>
                      </a:lnTo>
                      <a:lnTo>
                        <a:pt x="274" y="779"/>
                      </a:lnTo>
                      <a:lnTo>
                        <a:pt x="276" y="777"/>
                      </a:lnTo>
                      <a:lnTo>
                        <a:pt x="274" y="775"/>
                      </a:lnTo>
                      <a:lnTo>
                        <a:pt x="272" y="775"/>
                      </a:lnTo>
                      <a:lnTo>
                        <a:pt x="272" y="768"/>
                      </a:lnTo>
                      <a:lnTo>
                        <a:pt x="265" y="770"/>
                      </a:lnTo>
                      <a:lnTo>
                        <a:pt x="263" y="766"/>
                      </a:lnTo>
                      <a:lnTo>
                        <a:pt x="260" y="768"/>
                      </a:lnTo>
                      <a:lnTo>
                        <a:pt x="260" y="773"/>
                      </a:lnTo>
                      <a:lnTo>
                        <a:pt x="256" y="775"/>
                      </a:lnTo>
                      <a:lnTo>
                        <a:pt x="254" y="777"/>
                      </a:lnTo>
                      <a:lnTo>
                        <a:pt x="251" y="777"/>
                      </a:lnTo>
                      <a:lnTo>
                        <a:pt x="249" y="784"/>
                      </a:lnTo>
                      <a:lnTo>
                        <a:pt x="245" y="781"/>
                      </a:lnTo>
                      <a:lnTo>
                        <a:pt x="245" y="779"/>
                      </a:lnTo>
                      <a:lnTo>
                        <a:pt x="243" y="781"/>
                      </a:lnTo>
                      <a:lnTo>
                        <a:pt x="240" y="779"/>
                      </a:lnTo>
                      <a:lnTo>
                        <a:pt x="240" y="781"/>
                      </a:lnTo>
                      <a:lnTo>
                        <a:pt x="240" y="786"/>
                      </a:lnTo>
                      <a:lnTo>
                        <a:pt x="238" y="788"/>
                      </a:lnTo>
                      <a:lnTo>
                        <a:pt x="238" y="784"/>
                      </a:lnTo>
                      <a:lnTo>
                        <a:pt x="236" y="784"/>
                      </a:lnTo>
                      <a:lnTo>
                        <a:pt x="234" y="781"/>
                      </a:lnTo>
                      <a:lnTo>
                        <a:pt x="231" y="781"/>
                      </a:lnTo>
                      <a:lnTo>
                        <a:pt x="234" y="788"/>
                      </a:lnTo>
                      <a:lnTo>
                        <a:pt x="229" y="788"/>
                      </a:lnTo>
                      <a:lnTo>
                        <a:pt x="231" y="790"/>
                      </a:lnTo>
                      <a:lnTo>
                        <a:pt x="234" y="790"/>
                      </a:lnTo>
                      <a:lnTo>
                        <a:pt x="234" y="788"/>
                      </a:lnTo>
                      <a:lnTo>
                        <a:pt x="236" y="788"/>
                      </a:lnTo>
                      <a:lnTo>
                        <a:pt x="236" y="793"/>
                      </a:lnTo>
                      <a:lnTo>
                        <a:pt x="243" y="795"/>
                      </a:lnTo>
                      <a:lnTo>
                        <a:pt x="243" y="801"/>
                      </a:lnTo>
                      <a:lnTo>
                        <a:pt x="245" y="801"/>
                      </a:lnTo>
                      <a:lnTo>
                        <a:pt x="247" y="804"/>
                      </a:lnTo>
                      <a:lnTo>
                        <a:pt x="245" y="806"/>
                      </a:lnTo>
                      <a:lnTo>
                        <a:pt x="245" y="808"/>
                      </a:lnTo>
                      <a:lnTo>
                        <a:pt x="245" y="806"/>
                      </a:lnTo>
                      <a:lnTo>
                        <a:pt x="243" y="804"/>
                      </a:lnTo>
                      <a:lnTo>
                        <a:pt x="240" y="804"/>
                      </a:lnTo>
                      <a:lnTo>
                        <a:pt x="240" y="806"/>
                      </a:lnTo>
                      <a:lnTo>
                        <a:pt x="240" y="808"/>
                      </a:lnTo>
                      <a:lnTo>
                        <a:pt x="240" y="810"/>
                      </a:lnTo>
                      <a:lnTo>
                        <a:pt x="240" y="812"/>
                      </a:lnTo>
                      <a:lnTo>
                        <a:pt x="243" y="812"/>
                      </a:lnTo>
                      <a:lnTo>
                        <a:pt x="240" y="815"/>
                      </a:lnTo>
                      <a:lnTo>
                        <a:pt x="243" y="815"/>
                      </a:lnTo>
                      <a:lnTo>
                        <a:pt x="243" y="817"/>
                      </a:lnTo>
                      <a:lnTo>
                        <a:pt x="240" y="819"/>
                      </a:lnTo>
                      <a:lnTo>
                        <a:pt x="240" y="821"/>
                      </a:lnTo>
                      <a:lnTo>
                        <a:pt x="245" y="819"/>
                      </a:lnTo>
                      <a:lnTo>
                        <a:pt x="245" y="817"/>
                      </a:lnTo>
                      <a:lnTo>
                        <a:pt x="249" y="817"/>
                      </a:lnTo>
                      <a:lnTo>
                        <a:pt x="249" y="819"/>
                      </a:lnTo>
                      <a:lnTo>
                        <a:pt x="254" y="819"/>
                      </a:lnTo>
                      <a:lnTo>
                        <a:pt x="254" y="821"/>
                      </a:lnTo>
                      <a:lnTo>
                        <a:pt x="260" y="824"/>
                      </a:lnTo>
                      <a:lnTo>
                        <a:pt x="260" y="826"/>
                      </a:lnTo>
                      <a:lnTo>
                        <a:pt x="263" y="824"/>
                      </a:lnTo>
                      <a:lnTo>
                        <a:pt x="267" y="828"/>
                      </a:lnTo>
                      <a:lnTo>
                        <a:pt x="265" y="828"/>
                      </a:lnTo>
                      <a:lnTo>
                        <a:pt x="267" y="830"/>
                      </a:lnTo>
                      <a:lnTo>
                        <a:pt x="267" y="832"/>
                      </a:lnTo>
                      <a:lnTo>
                        <a:pt x="265" y="832"/>
                      </a:lnTo>
                      <a:lnTo>
                        <a:pt x="265" y="837"/>
                      </a:lnTo>
                      <a:lnTo>
                        <a:pt x="263" y="839"/>
                      </a:lnTo>
                      <a:lnTo>
                        <a:pt x="265" y="844"/>
                      </a:lnTo>
                      <a:lnTo>
                        <a:pt x="263" y="846"/>
                      </a:lnTo>
                      <a:lnTo>
                        <a:pt x="256" y="844"/>
                      </a:lnTo>
                      <a:lnTo>
                        <a:pt x="254" y="846"/>
                      </a:lnTo>
                      <a:lnTo>
                        <a:pt x="249" y="846"/>
                      </a:lnTo>
                      <a:lnTo>
                        <a:pt x="249" y="848"/>
                      </a:lnTo>
                      <a:lnTo>
                        <a:pt x="247" y="848"/>
                      </a:lnTo>
                      <a:lnTo>
                        <a:pt x="247" y="852"/>
                      </a:lnTo>
                      <a:lnTo>
                        <a:pt x="247" y="855"/>
                      </a:lnTo>
                      <a:lnTo>
                        <a:pt x="249" y="855"/>
                      </a:lnTo>
                      <a:lnTo>
                        <a:pt x="256" y="850"/>
                      </a:lnTo>
                      <a:lnTo>
                        <a:pt x="260" y="852"/>
                      </a:lnTo>
                      <a:lnTo>
                        <a:pt x="256" y="866"/>
                      </a:lnTo>
                      <a:lnTo>
                        <a:pt x="249" y="872"/>
                      </a:lnTo>
                      <a:lnTo>
                        <a:pt x="251" y="879"/>
                      </a:lnTo>
                      <a:lnTo>
                        <a:pt x="249" y="879"/>
                      </a:lnTo>
                      <a:lnTo>
                        <a:pt x="247" y="875"/>
                      </a:lnTo>
                      <a:lnTo>
                        <a:pt x="245" y="877"/>
                      </a:lnTo>
                      <a:lnTo>
                        <a:pt x="243" y="879"/>
                      </a:lnTo>
                      <a:lnTo>
                        <a:pt x="249" y="881"/>
                      </a:lnTo>
                      <a:lnTo>
                        <a:pt x="245" y="886"/>
                      </a:lnTo>
                      <a:lnTo>
                        <a:pt x="247" y="888"/>
                      </a:lnTo>
                      <a:lnTo>
                        <a:pt x="245" y="890"/>
                      </a:lnTo>
                      <a:lnTo>
                        <a:pt x="243" y="892"/>
                      </a:lnTo>
                      <a:lnTo>
                        <a:pt x="240" y="892"/>
                      </a:lnTo>
                      <a:lnTo>
                        <a:pt x="240" y="895"/>
                      </a:lnTo>
                      <a:lnTo>
                        <a:pt x="236" y="897"/>
                      </a:lnTo>
                      <a:lnTo>
                        <a:pt x="234" y="895"/>
                      </a:lnTo>
                      <a:lnTo>
                        <a:pt x="229" y="897"/>
                      </a:lnTo>
                      <a:lnTo>
                        <a:pt x="227" y="895"/>
                      </a:lnTo>
                      <a:lnTo>
                        <a:pt x="227" y="890"/>
                      </a:lnTo>
                      <a:lnTo>
                        <a:pt x="223" y="895"/>
                      </a:lnTo>
                      <a:lnTo>
                        <a:pt x="218" y="895"/>
                      </a:lnTo>
                      <a:lnTo>
                        <a:pt x="216" y="897"/>
                      </a:lnTo>
                      <a:lnTo>
                        <a:pt x="211" y="899"/>
                      </a:lnTo>
                      <a:lnTo>
                        <a:pt x="214" y="901"/>
                      </a:lnTo>
                      <a:lnTo>
                        <a:pt x="214" y="906"/>
                      </a:lnTo>
                      <a:lnTo>
                        <a:pt x="207" y="906"/>
                      </a:lnTo>
                      <a:lnTo>
                        <a:pt x="211" y="908"/>
                      </a:lnTo>
                      <a:lnTo>
                        <a:pt x="211" y="910"/>
                      </a:lnTo>
                      <a:lnTo>
                        <a:pt x="205" y="912"/>
                      </a:lnTo>
                      <a:lnTo>
                        <a:pt x="198" y="912"/>
                      </a:lnTo>
                      <a:lnTo>
                        <a:pt x="198" y="915"/>
                      </a:lnTo>
                      <a:lnTo>
                        <a:pt x="194" y="915"/>
                      </a:lnTo>
                      <a:lnTo>
                        <a:pt x="189" y="912"/>
                      </a:lnTo>
                      <a:lnTo>
                        <a:pt x="189" y="910"/>
                      </a:lnTo>
                      <a:lnTo>
                        <a:pt x="189" y="908"/>
                      </a:lnTo>
                      <a:lnTo>
                        <a:pt x="189" y="904"/>
                      </a:lnTo>
                      <a:lnTo>
                        <a:pt x="187" y="901"/>
                      </a:lnTo>
                      <a:lnTo>
                        <a:pt x="187" y="899"/>
                      </a:lnTo>
                      <a:lnTo>
                        <a:pt x="185" y="897"/>
                      </a:lnTo>
                      <a:lnTo>
                        <a:pt x="176" y="895"/>
                      </a:lnTo>
                      <a:lnTo>
                        <a:pt x="178" y="892"/>
                      </a:lnTo>
                      <a:lnTo>
                        <a:pt x="176" y="888"/>
                      </a:lnTo>
                      <a:lnTo>
                        <a:pt x="174" y="888"/>
                      </a:lnTo>
                      <a:lnTo>
                        <a:pt x="174" y="890"/>
                      </a:lnTo>
                      <a:lnTo>
                        <a:pt x="171" y="892"/>
                      </a:lnTo>
                      <a:lnTo>
                        <a:pt x="169" y="897"/>
                      </a:lnTo>
                      <a:lnTo>
                        <a:pt x="167" y="897"/>
                      </a:lnTo>
                      <a:lnTo>
                        <a:pt x="165" y="899"/>
                      </a:lnTo>
                      <a:lnTo>
                        <a:pt x="158" y="897"/>
                      </a:lnTo>
                      <a:lnTo>
                        <a:pt x="156" y="899"/>
                      </a:lnTo>
                      <a:lnTo>
                        <a:pt x="147" y="899"/>
                      </a:lnTo>
                      <a:lnTo>
                        <a:pt x="142" y="895"/>
                      </a:lnTo>
                      <a:lnTo>
                        <a:pt x="147" y="895"/>
                      </a:lnTo>
                      <a:lnTo>
                        <a:pt x="145" y="892"/>
                      </a:lnTo>
                      <a:lnTo>
                        <a:pt x="145" y="890"/>
                      </a:lnTo>
                      <a:lnTo>
                        <a:pt x="145" y="886"/>
                      </a:lnTo>
                      <a:lnTo>
                        <a:pt x="145" y="888"/>
                      </a:lnTo>
                      <a:lnTo>
                        <a:pt x="142" y="886"/>
                      </a:lnTo>
                      <a:lnTo>
                        <a:pt x="140" y="881"/>
                      </a:lnTo>
                      <a:lnTo>
                        <a:pt x="140" y="879"/>
                      </a:lnTo>
                      <a:lnTo>
                        <a:pt x="138" y="879"/>
                      </a:lnTo>
                      <a:lnTo>
                        <a:pt x="136" y="872"/>
                      </a:lnTo>
                      <a:lnTo>
                        <a:pt x="131" y="872"/>
                      </a:lnTo>
                      <a:lnTo>
                        <a:pt x="127" y="868"/>
                      </a:lnTo>
                      <a:lnTo>
                        <a:pt x="122" y="868"/>
                      </a:lnTo>
                      <a:lnTo>
                        <a:pt x="122" y="866"/>
                      </a:lnTo>
                      <a:lnTo>
                        <a:pt x="122" y="864"/>
                      </a:lnTo>
                      <a:lnTo>
                        <a:pt x="120" y="861"/>
                      </a:lnTo>
                      <a:lnTo>
                        <a:pt x="120" y="855"/>
                      </a:lnTo>
                      <a:lnTo>
                        <a:pt x="118" y="850"/>
                      </a:lnTo>
                      <a:lnTo>
                        <a:pt x="116" y="850"/>
                      </a:lnTo>
                      <a:lnTo>
                        <a:pt x="118" y="848"/>
                      </a:lnTo>
                      <a:lnTo>
                        <a:pt x="116" y="848"/>
                      </a:lnTo>
                      <a:lnTo>
                        <a:pt x="116" y="846"/>
                      </a:lnTo>
                      <a:lnTo>
                        <a:pt x="116" y="841"/>
                      </a:lnTo>
                      <a:lnTo>
                        <a:pt x="113" y="830"/>
                      </a:lnTo>
                      <a:lnTo>
                        <a:pt x="116" y="830"/>
                      </a:lnTo>
                      <a:lnTo>
                        <a:pt x="113" y="830"/>
                      </a:lnTo>
                      <a:lnTo>
                        <a:pt x="113" y="828"/>
                      </a:lnTo>
                      <a:lnTo>
                        <a:pt x="111" y="830"/>
                      </a:lnTo>
                      <a:lnTo>
                        <a:pt x="109" y="819"/>
                      </a:lnTo>
                      <a:lnTo>
                        <a:pt x="113" y="819"/>
                      </a:lnTo>
                      <a:lnTo>
                        <a:pt x="111" y="819"/>
                      </a:lnTo>
                      <a:lnTo>
                        <a:pt x="111" y="817"/>
                      </a:lnTo>
                      <a:lnTo>
                        <a:pt x="109" y="819"/>
                      </a:lnTo>
                      <a:lnTo>
                        <a:pt x="107" y="815"/>
                      </a:lnTo>
                      <a:lnTo>
                        <a:pt x="107" y="812"/>
                      </a:lnTo>
                      <a:lnTo>
                        <a:pt x="104" y="810"/>
                      </a:lnTo>
                      <a:lnTo>
                        <a:pt x="107" y="808"/>
                      </a:lnTo>
                      <a:lnTo>
                        <a:pt x="109" y="808"/>
                      </a:lnTo>
                      <a:lnTo>
                        <a:pt x="102" y="808"/>
                      </a:lnTo>
                      <a:lnTo>
                        <a:pt x="104" y="804"/>
                      </a:lnTo>
                      <a:lnTo>
                        <a:pt x="104" y="806"/>
                      </a:lnTo>
                      <a:lnTo>
                        <a:pt x="107" y="804"/>
                      </a:lnTo>
                      <a:lnTo>
                        <a:pt x="109" y="804"/>
                      </a:lnTo>
                      <a:lnTo>
                        <a:pt x="109" y="801"/>
                      </a:lnTo>
                      <a:lnTo>
                        <a:pt x="102" y="801"/>
                      </a:lnTo>
                      <a:lnTo>
                        <a:pt x="102" y="797"/>
                      </a:lnTo>
                      <a:lnTo>
                        <a:pt x="100" y="795"/>
                      </a:lnTo>
                      <a:lnTo>
                        <a:pt x="98" y="786"/>
                      </a:lnTo>
                      <a:lnTo>
                        <a:pt x="96" y="786"/>
                      </a:lnTo>
                      <a:lnTo>
                        <a:pt x="96" y="784"/>
                      </a:lnTo>
                      <a:lnTo>
                        <a:pt x="96" y="781"/>
                      </a:lnTo>
                      <a:lnTo>
                        <a:pt x="96" y="779"/>
                      </a:lnTo>
                      <a:lnTo>
                        <a:pt x="96" y="781"/>
                      </a:lnTo>
                      <a:lnTo>
                        <a:pt x="98" y="779"/>
                      </a:lnTo>
                      <a:lnTo>
                        <a:pt x="100" y="784"/>
                      </a:lnTo>
                      <a:lnTo>
                        <a:pt x="102" y="786"/>
                      </a:lnTo>
                      <a:lnTo>
                        <a:pt x="100" y="788"/>
                      </a:lnTo>
                      <a:lnTo>
                        <a:pt x="107" y="786"/>
                      </a:lnTo>
                      <a:lnTo>
                        <a:pt x="102" y="784"/>
                      </a:lnTo>
                      <a:lnTo>
                        <a:pt x="102" y="781"/>
                      </a:lnTo>
                      <a:lnTo>
                        <a:pt x="104" y="781"/>
                      </a:lnTo>
                      <a:lnTo>
                        <a:pt x="100" y="781"/>
                      </a:lnTo>
                      <a:lnTo>
                        <a:pt x="100" y="779"/>
                      </a:lnTo>
                      <a:lnTo>
                        <a:pt x="107" y="779"/>
                      </a:lnTo>
                      <a:lnTo>
                        <a:pt x="102" y="779"/>
                      </a:lnTo>
                      <a:lnTo>
                        <a:pt x="102" y="777"/>
                      </a:lnTo>
                      <a:lnTo>
                        <a:pt x="100" y="779"/>
                      </a:lnTo>
                      <a:lnTo>
                        <a:pt x="100" y="777"/>
                      </a:lnTo>
                      <a:lnTo>
                        <a:pt x="98" y="777"/>
                      </a:lnTo>
                      <a:lnTo>
                        <a:pt x="96" y="773"/>
                      </a:lnTo>
                      <a:lnTo>
                        <a:pt x="98" y="773"/>
                      </a:lnTo>
                      <a:lnTo>
                        <a:pt x="100" y="775"/>
                      </a:lnTo>
                      <a:lnTo>
                        <a:pt x="100" y="773"/>
                      </a:lnTo>
                      <a:lnTo>
                        <a:pt x="100" y="770"/>
                      </a:lnTo>
                      <a:lnTo>
                        <a:pt x="98" y="770"/>
                      </a:lnTo>
                      <a:lnTo>
                        <a:pt x="100" y="770"/>
                      </a:lnTo>
                      <a:lnTo>
                        <a:pt x="100" y="768"/>
                      </a:lnTo>
                      <a:lnTo>
                        <a:pt x="98" y="768"/>
                      </a:lnTo>
                      <a:lnTo>
                        <a:pt x="96" y="768"/>
                      </a:lnTo>
                      <a:lnTo>
                        <a:pt x="98" y="766"/>
                      </a:lnTo>
                      <a:lnTo>
                        <a:pt x="98" y="761"/>
                      </a:lnTo>
                      <a:lnTo>
                        <a:pt x="100" y="761"/>
                      </a:lnTo>
                      <a:lnTo>
                        <a:pt x="96" y="759"/>
                      </a:lnTo>
                      <a:lnTo>
                        <a:pt x="93" y="755"/>
                      </a:lnTo>
                      <a:lnTo>
                        <a:pt x="96" y="748"/>
                      </a:lnTo>
                      <a:lnTo>
                        <a:pt x="96" y="744"/>
                      </a:lnTo>
                      <a:lnTo>
                        <a:pt x="98" y="744"/>
                      </a:lnTo>
                      <a:lnTo>
                        <a:pt x="98" y="741"/>
                      </a:lnTo>
                      <a:lnTo>
                        <a:pt x="96" y="744"/>
                      </a:lnTo>
                      <a:lnTo>
                        <a:pt x="93" y="744"/>
                      </a:lnTo>
                      <a:lnTo>
                        <a:pt x="91" y="739"/>
                      </a:lnTo>
                      <a:lnTo>
                        <a:pt x="93" y="737"/>
                      </a:lnTo>
                      <a:lnTo>
                        <a:pt x="91" y="737"/>
                      </a:lnTo>
                      <a:lnTo>
                        <a:pt x="93" y="737"/>
                      </a:lnTo>
                      <a:lnTo>
                        <a:pt x="91" y="733"/>
                      </a:lnTo>
                      <a:lnTo>
                        <a:pt x="93" y="733"/>
                      </a:lnTo>
                      <a:lnTo>
                        <a:pt x="96" y="733"/>
                      </a:lnTo>
                      <a:lnTo>
                        <a:pt x="93" y="730"/>
                      </a:lnTo>
                      <a:lnTo>
                        <a:pt x="91" y="733"/>
                      </a:lnTo>
                      <a:lnTo>
                        <a:pt x="91" y="728"/>
                      </a:lnTo>
                      <a:lnTo>
                        <a:pt x="91" y="724"/>
                      </a:lnTo>
                      <a:lnTo>
                        <a:pt x="93" y="724"/>
                      </a:lnTo>
                      <a:lnTo>
                        <a:pt x="93" y="719"/>
                      </a:lnTo>
                      <a:lnTo>
                        <a:pt x="91" y="717"/>
                      </a:lnTo>
                      <a:lnTo>
                        <a:pt x="89" y="719"/>
                      </a:lnTo>
                      <a:lnTo>
                        <a:pt x="89" y="717"/>
                      </a:lnTo>
                      <a:lnTo>
                        <a:pt x="91" y="717"/>
                      </a:lnTo>
                      <a:lnTo>
                        <a:pt x="91" y="715"/>
                      </a:lnTo>
                      <a:lnTo>
                        <a:pt x="89" y="713"/>
                      </a:lnTo>
                      <a:lnTo>
                        <a:pt x="87" y="715"/>
                      </a:lnTo>
                      <a:lnTo>
                        <a:pt x="87" y="713"/>
                      </a:lnTo>
                      <a:lnTo>
                        <a:pt x="87" y="710"/>
                      </a:lnTo>
                      <a:lnTo>
                        <a:pt x="89" y="710"/>
                      </a:lnTo>
                      <a:lnTo>
                        <a:pt x="91" y="713"/>
                      </a:lnTo>
                      <a:lnTo>
                        <a:pt x="89" y="713"/>
                      </a:lnTo>
                      <a:lnTo>
                        <a:pt x="91" y="715"/>
                      </a:lnTo>
                      <a:lnTo>
                        <a:pt x="91" y="713"/>
                      </a:lnTo>
                      <a:lnTo>
                        <a:pt x="91" y="715"/>
                      </a:lnTo>
                      <a:lnTo>
                        <a:pt x="93" y="713"/>
                      </a:lnTo>
                      <a:lnTo>
                        <a:pt x="91" y="713"/>
                      </a:lnTo>
                      <a:lnTo>
                        <a:pt x="91" y="710"/>
                      </a:lnTo>
                      <a:lnTo>
                        <a:pt x="96" y="713"/>
                      </a:lnTo>
                      <a:lnTo>
                        <a:pt x="96" y="710"/>
                      </a:lnTo>
                      <a:lnTo>
                        <a:pt x="93" y="710"/>
                      </a:lnTo>
                      <a:lnTo>
                        <a:pt x="91" y="710"/>
                      </a:lnTo>
                      <a:lnTo>
                        <a:pt x="91" y="708"/>
                      </a:lnTo>
                      <a:lnTo>
                        <a:pt x="91" y="706"/>
                      </a:lnTo>
                      <a:lnTo>
                        <a:pt x="93" y="706"/>
                      </a:lnTo>
                      <a:lnTo>
                        <a:pt x="91" y="706"/>
                      </a:lnTo>
                      <a:lnTo>
                        <a:pt x="91" y="701"/>
                      </a:lnTo>
                      <a:lnTo>
                        <a:pt x="89" y="701"/>
                      </a:lnTo>
                      <a:lnTo>
                        <a:pt x="89" y="699"/>
                      </a:lnTo>
                      <a:lnTo>
                        <a:pt x="87" y="690"/>
                      </a:lnTo>
                      <a:lnTo>
                        <a:pt x="84" y="688"/>
                      </a:lnTo>
                      <a:lnTo>
                        <a:pt x="87" y="686"/>
                      </a:lnTo>
                      <a:lnTo>
                        <a:pt x="84" y="681"/>
                      </a:lnTo>
                      <a:lnTo>
                        <a:pt x="82" y="681"/>
                      </a:lnTo>
                      <a:lnTo>
                        <a:pt x="82" y="679"/>
                      </a:lnTo>
                      <a:lnTo>
                        <a:pt x="80" y="677"/>
                      </a:lnTo>
                      <a:lnTo>
                        <a:pt x="80" y="679"/>
                      </a:lnTo>
                      <a:lnTo>
                        <a:pt x="80" y="675"/>
                      </a:lnTo>
                      <a:lnTo>
                        <a:pt x="78" y="675"/>
                      </a:lnTo>
                      <a:lnTo>
                        <a:pt x="78" y="673"/>
                      </a:lnTo>
                      <a:lnTo>
                        <a:pt x="80" y="675"/>
                      </a:lnTo>
                      <a:lnTo>
                        <a:pt x="82" y="673"/>
                      </a:lnTo>
                      <a:lnTo>
                        <a:pt x="82" y="677"/>
                      </a:lnTo>
                      <a:lnTo>
                        <a:pt x="84" y="673"/>
                      </a:lnTo>
                      <a:lnTo>
                        <a:pt x="84" y="670"/>
                      </a:lnTo>
                      <a:lnTo>
                        <a:pt x="82" y="670"/>
                      </a:lnTo>
                      <a:lnTo>
                        <a:pt x="82" y="668"/>
                      </a:lnTo>
                      <a:lnTo>
                        <a:pt x="82" y="666"/>
                      </a:lnTo>
                      <a:lnTo>
                        <a:pt x="80" y="661"/>
                      </a:lnTo>
                      <a:lnTo>
                        <a:pt x="76" y="661"/>
                      </a:lnTo>
                      <a:lnTo>
                        <a:pt x="73" y="659"/>
                      </a:lnTo>
                      <a:lnTo>
                        <a:pt x="76" y="659"/>
                      </a:lnTo>
                      <a:lnTo>
                        <a:pt x="78" y="657"/>
                      </a:lnTo>
                      <a:lnTo>
                        <a:pt x="78" y="655"/>
                      </a:lnTo>
                      <a:lnTo>
                        <a:pt x="80" y="655"/>
                      </a:lnTo>
                      <a:lnTo>
                        <a:pt x="78" y="653"/>
                      </a:lnTo>
                      <a:lnTo>
                        <a:pt x="78" y="650"/>
                      </a:lnTo>
                      <a:lnTo>
                        <a:pt x="78" y="644"/>
                      </a:lnTo>
                      <a:lnTo>
                        <a:pt x="73" y="641"/>
                      </a:lnTo>
                      <a:lnTo>
                        <a:pt x="71" y="637"/>
                      </a:lnTo>
                      <a:lnTo>
                        <a:pt x="71" y="635"/>
                      </a:lnTo>
                      <a:lnTo>
                        <a:pt x="73" y="635"/>
                      </a:lnTo>
                      <a:lnTo>
                        <a:pt x="76" y="633"/>
                      </a:lnTo>
                      <a:lnTo>
                        <a:pt x="71" y="630"/>
                      </a:lnTo>
                      <a:lnTo>
                        <a:pt x="69" y="626"/>
                      </a:lnTo>
                      <a:lnTo>
                        <a:pt x="69" y="624"/>
                      </a:lnTo>
                      <a:lnTo>
                        <a:pt x="67" y="617"/>
                      </a:lnTo>
                      <a:lnTo>
                        <a:pt x="69" y="615"/>
                      </a:lnTo>
                      <a:lnTo>
                        <a:pt x="67" y="604"/>
                      </a:lnTo>
                      <a:lnTo>
                        <a:pt x="64" y="602"/>
                      </a:lnTo>
                      <a:lnTo>
                        <a:pt x="62" y="602"/>
                      </a:lnTo>
                      <a:lnTo>
                        <a:pt x="64" y="599"/>
                      </a:lnTo>
                      <a:lnTo>
                        <a:pt x="62" y="597"/>
                      </a:lnTo>
                      <a:lnTo>
                        <a:pt x="69" y="597"/>
                      </a:lnTo>
                      <a:lnTo>
                        <a:pt x="69" y="599"/>
                      </a:lnTo>
                      <a:lnTo>
                        <a:pt x="64" y="597"/>
                      </a:lnTo>
                      <a:lnTo>
                        <a:pt x="60" y="590"/>
                      </a:lnTo>
                      <a:lnTo>
                        <a:pt x="62" y="588"/>
                      </a:lnTo>
                      <a:lnTo>
                        <a:pt x="60" y="590"/>
                      </a:lnTo>
                      <a:lnTo>
                        <a:pt x="58" y="588"/>
                      </a:lnTo>
                      <a:lnTo>
                        <a:pt x="58" y="584"/>
                      </a:lnTo>
                      <a:lnTo>
                        <a:pt x="60" y="584"/>
                      </a:lnTo>
                      <a:lnTo>
                        <a:pt x="64" y="582"/>
                      </a:lnTo>
                      <a:lnTo>
                        <a:pt x="60" y="584"/>
                      </a:lnTo>
                      <a:lnTo>
                        <a:pt x="55" y="584"/>
                      </a:lnTo>
                      <a:lnTo>
                        <a:pt x="55" y="582"/>
                      </a:lnTo>
                      <a:lnTo>
                        <a:pt x="55" y="579"/>
                      </a:lnTo>
                      <a:lnTo>
                        <a:pt x="55" y="577"/>
                      </a:lnTo>
                      <a:lnTo>
                        <a:pt x="53" y="575"/>
                      </a:lnTo>
                      <a:lnTo>
                        <a:pt x="53" y="573"/>
                      </a:lnTo>
                      <a:lnTo>
                        <a:pt x="51" y="570"/>
                      </a:lnTo>
                      <a:lnTo>
                        <a:pt x="53" y="570"/>
                      </a:lnTo>
                      <a:lnTo>
                        <a:pt x="58" y="568"/>
                      </a:lnTo>
                      <a:lnTo>
                        <a:pt x="55" y="570"/>
                      </a:lnTo>
                      <a:lnTo>
                        <a:pt x="53" y="568"/>
                      </a:lnTo>
                      <a:lnTo>
                        <a:pt x="55" y="566"/>
                      </a:lnTo>
                      <a:lnTo>
                        <a:pt x="53" y="566"/>
                      </a:lnTo>
                      <a:lnTo>
                        <a:pt x="53" y="570"/>
                      </a:lnTo>
                      <a:lnTo>
                        <a:pt x="51" y="566"/>
                      </a:lnTo>
                      <a:lnTo>
                        <a:pt x="49" y="566"/>
                      </a:lnTo>
                      <a:lnTo>
                        <a:pt x="51" y="564"/>
                      </a:lnTo>
                      <a:lnTo>
                        <a:pt x="47" y="555"/>
                      </a:lnTo>
                      <a:lnTo>
                        <a:pt x="49" y="555"/>
                      </a:lnTo>
                      <a:lnTo>
                        <a:pt x="49" y="550"/>
                      </a:lnTo>
                      <a:lnTo>
                        <a:pt x="47" y="546"/>
                      </a:lnTo>
                      <a:lnTo>
                        <a:pt x="49" y="546"/>
                      </a:lnTo>
                      <a:lnTo>
                        <a:pt x="44" y="544"/>
                      </a:lnTo>
                      <a:lnTo>
                        <a:pt x="40" y="542"/>
                      </a:lnTo>
                      <a:lnTo>
                        <a:pt x="42" y="539"/>
                      </a:lnTo>
                      <a:lnTo>
                        <a:pt x="42" y="535"/>
                      </a:lnTo>
                      <a:lnTo>
                        <a:pt x="44" y="535"/>
                      </a:lnTo>
                      <a:lnTo>
                        <a:pt x="49" y="539"/>
                      </a:lnTo>
                      <a:lnTo>
                        <a:pt x="53" y="539"/>
                      </a:lnTo>
                      <a:lnTo>
                        <a:pt x="60" y="542"/>
                      </a:lnTo>
                      <a:lnTo>
                        <a:pt x="60" y="544"/>
                      </a:lnTo>
                      <a:lnTo>
                        <a:pt x="58" y="546"/>
                      </a:lnTo>
                      <a:lnTo>
                        <a:pt x="58" y="548"/>
                      </a:lnTo>
                      <a:lnTo>
                        <a:pt x="60" y="550"/>
                      </a:lnTo>
                      <a:lnTo>
                        <a:pt x="62" y="550"/>
                      </a:lnTo>
                      <a:lnTo>
                        <a:pt x="60" y="553"/>
                      </a:lnTo>
                      <a:lnTo>
                        <a:pt x="62" y="550"/>
                      </a:lnTo>
                      <a:lnTo>
                        <a:pt x="62" y="553"/>
                      </a:lnTo>
                      <a:lnTo>
                        <a:pt x="62" y="550"/>
                      </a:lnTo>
                      <a:lnTo>
                        <a:pt x="64" y="550"/>
                      </a:lnTo>
                      <a:lnTo>
                        <a:pt x="60" y="546"/>
                      </a:lnTo>
                      <a:lnTo>
                        <a:pt x="62" y="546"/>
                      </a:lnTo>
                      <a:lnTo>
                        <a:pt x="62" y="542"/>
                      </a:lnTo>
                      <a:lnTo>
                        <a:pt x="60" y="539"/>
                      </a:lnTo>
                      <a:lnTo>
                        <a:pt x="60" y="535"/>
                      </a:lnTo>
                      <a:lnTo>
                        <a:pt x="58" y="533"/>
                      </a:lnTo>
                      <a:lnTo>
                        <a:pt x="58" y="530"/>
                      </a:lnTo>
                      <a:lnTo>
                        <a:pt x="62" y="530"/>
                      </a:lnTo>
                      <a:lnTo>
                        <a:pt x="62" y="533"/>
                      </a:lnTo>
                      <a:lnTo>
                        <a:pt x="62" y="530"/>
                      </a:lnTo>
                      <a:lnTo>
                        <a:pt x="62" y="528"/>
                      </a:lnTo>
                      <a:lnTo>
                        <a:pt x="60" y="530"/>
                      </a:lnTo>
                      <a:lnTo>
                        <a:pt x="58" y="530"/>
                      </a:lnTo>
                      <a:lnTo>
                        <a:pt x="55" y="530"/>
                      </a:lnTo>
                      <a:lnTo>
                        <a:pt x="58" y="535"/>
                      </a:lnTo>
                      <a:lnTo>
                        <a:pt x="55" y="537"/>
                      </a:lnTo>
                      <a:lnTo>
                        <a:pt x="53" y="533"/>
                      </a:lnTo>
                      <a:lnTo>
                        <a:pt x="51" y="533"/>
                      </a:lnTo>
                      <a:lnTo>
                        <a:pt x="49" y="535"/>
                      </a:lnTo>
                      <a:lnTo>
                        <a:pt x="49" y="530"/>
                      </a:lnTo>
                      <a:lnTo>
                        <a:pt x="47" y="530"/>
                      </a:lnTo>
                      <a:lnTo>
                        <a:pt x="44" y="528"/>
                      </a:lnTo>
                      <a:lnTo>
                        <a:pt x="44" y="526"/>
                      </a:lnTo>
                      <a:lnTo>
                        <a:pt x="42" y="526"/>
                      </a:lnTo>
                      <a:lnTo>
                        <a:pt x="42" y="524"/>
                      </a:lnTo>
                      <a:lnTo>
                        <a:pt x="40" y="524"/>
                      </a:lnTo>
                      <a:lnTo>
                        <a:pt x="38" y="524"/>
                      </a:lnTo>
                      <a:lnTo>
                        <a:pt x="38" y="522"/>
                      </a:lnTo>
                      <a:lnTo>
                        <a:pt x="40" y="522"/>
                      </a:lnTo>
                      <a:lnTo>
                        <a:pt x="40" y="519"/>
                      </a:lnTo>
                      <a:lnTo>
                        <a:pt x="38" y="517"/>
                      </a:lnTo>
                      <a:lnTo>
                        <a:pt x="38" y="515"/>
                      </a:lnTo>
                      <a:lnTo>
                        <a:pt x="35" y="506"/>
                      </a:lnTo>
                      <a:lnTo>
                        <a:pt x="38" y="502"/>
                      </a:lnTo>
                      <a:lnTo>
                        <a:pt x="38" y="497"/>
                      </a:lnTo>
                      <a:lnTo>
                        <a:pt x="38" y="499"/>
                      </a:lnTo>
                      <a:lnTo>
                        <a:pt x="40" y="497"/>
                      </a:lnTo>
                      <a:lnTo>
                        <a:pt x="33" y="484"/>
                      </a:lnTo>
                      <a:lnTo>
                        <a:pt x="35" y="484"/>
                      </a:lnTo>
                      <a:lnTo>
                        <a:pt x="35" y="482"/>
                      </a:lnTo>
                      <a:lnTo>
                        <a:pt x="31" y="484"/>
                      </a:lnTo>
                      <a:lnTo>
                        <a:pt x="29" y="475"/>
                      </a:lnTo>
                      <a:lnTo>
                        <a:pt x="31" y="470"/>
                      </a:lnTo>
                      <a:lnTo>
                        <a:pt x="31" y="462"/>
                      </a:lnTo>
                      <a:lnTo>
                        <a:pt x="31" y="459"/>
                      </a:lnTo>
                      <a:lnTo>
                        <a:pt x="35" y="459"/>
                      </a:lnTo>
                      <a:lnTo>
                        <a:pt x="38" y="462"/>
                      </a:lnTo>
                      <a:lnTo>
                        <a:pt x="42" y="455"/>
                      </a:lnTo>
                      <a:lnTo>
                        <a:pt x="47" y="462"/>
                      </a:lnTo>
                      <a:lnTo>
                        <a:pt x="49" y="459"/>
                      </a:lnTo>
                      <a:lnTo>
                        <a:pt x="49" y="453"/>
                      </a:lnTo>
                      <a:lnTo>
                        <a:pt x="49" y="451"/>
                      </a:lnTo>
                      <a:lnTo>
                        <a:pt x="42" y="453"/>
                      </a:lnTo>
                      <a:lnTo>
                        <a:pt x="40" y="453"/>
                      </a:lnTo>
                      <a:lnTo>
                        <a:pt x="38" y="448"/>
                      </a:lnTo>
                      <a:lnTo>
                        <a:pt x="38" y="446"/>
                      </a:lnTo>
                      <a:lnTo>
                        <a:pt x="40" y="444"/>
                      </a:lnTo>
                      <a:lnTo>
                        <a:pt x="42" y="446"/>
                      </a:lnTo>
                      <a:lnTo>
                        <a:pt x="42" y="444"/>
                      </a:lnTo>
                      <a:lnTo>
                        <a:pt x="44" y="444"/>
                      </a:lnTo>
                      <a:lnTo>
                        <a:pt x="44" y="442"/>
                      </a:lnTo>
                      <a:lnTo>
                        <a:pt x="42" y="439"/>
                      </a:lnTo>
                      <a:lnTo>
                        <a:pt x="44" y="435"/>
                      </a:lnTo>
                      <a:lnTo>
                        <a:pt x="47" y="437"/>
                      </a:lnTo>
                      <a:lnTo>
                        <a:pt x="53" y="435"/>
                      </a:lnTo>
                      <a:lnTo>
                        <a:pt x="55" y="431"/>
                      </a:lnTo>
                      <a:lnTo>
                        <a:pt x="51" y="431"/>
                      </a:lnTo>
                      <a:lnTo>
                        <a:pt x="51" y="428"/>
                      </a:lnTo>
                      <a:lnTo>
                        <a:pt x="49" y="424"/>
                      </a:lnTo>
                      <a:lnTo>
                        <a:pt x="44" y="424"/>
                      </a:lnTo>
                      <a:lnTo>
                        <a:pt x="44" y="428"/>
                      </a:lnTo>
                      <a:lnTo>
                        <a:pt x="40" y="431"/>
                      </a:lnTo>
                      <a:lnTo>
                        <a:pt x="38" y="431"/>
                      </a:lnTo>
                      <a:lnTo>
                        <a:pt x="38" y="433"/>
                      </a:lnTo>
                      <a:lnTo>
                        <a:pt x="33" y="431"/>
                      </a:lnTo>
                      <a:lnTo>
                        <a:pt x="31" y="431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2" y="446"/>
                      </a:lnTo>
                      <a:lnTo>
                        <a:pt x="22" y="444"/>
                      </a:lnTo>
                      <a:lnTo>
                        <a:pt x="27" y="444"/>
                      </a:lnTo>
                      <a:lnTo>
                        <a:pt x="24" y="442"/>
                      </a:lnTo>
                      <a:lnTo>
                        <a:pt x="24" y="439"/>
                      </a:lnTo>
                      <a:lnTo>
                        <a:pt x="22" y="437"/>
                      </a:lnTo>
                      <a:lnTo>
                        <a:pt x="20" y="439"/>
                      </a:lnTo>
                      <a:lnTo>
                        <a:pt x="24" y="435"/>
                      </a:lnTo>
                      <a:lnTo>
                        <a:pt x="24" y="428"/>
                      </a:lnTo>
                      <a:lnTo>
                        <a:pt x="27" y="428"/>
                      </a:lnTo>
                      <a:lnTo>
                        <a:pt x="27" y="426"/>
                      </a:lnTo>
                      <a:lnTo>
                        <a:pt x="27" y="424"/>
                      </a:lnTo>
                      <a:lnTo>
                        <a:pt x="24" y="426"/>
                      </a:lnTo>
                      <a:lnTo>
                        <a:pt x="27" y="417"/>
                      </a:lnTo>
                      <a:lnTo>
                        <a:pt x="24" y="415"/>
                      </a:lnTo>
                      <a:lnTo>
                        <a:pt x="22" y="411"/>
                      </a:lnTo>
                      <a:lnTo>
                        <a:pt x="27" y="408"/>
                      </a:lnTo>
                      <a:lnTo>
                        <a:pt x="27" y="406"/>
                      </a:lnTo>
                      <a:lnTo>
                        <a:pt x="22" y="411"/>
                      </a:lnTo>
                      <a:lnTo>
                        <a:pt x="22" y="408"/>
                      </a:lnTo>
                      <a:lnTo>
                        <a:pt x="22" y="411"/>
                      </a:lnTo>
                      <a:lnTo>
                        <a:pt x="22" y="413"/>
                      </a:lnTo>
                      <a:lnTo>
                        <a:pt x="20" y="413"/>
                      </a:lnTo>
                      <a:lnTo>
                        <a:pt x="20" y="411"/>
                      </a:lnTo>
                      <a:lnTo>
                        <a:pt x="20" y="408"/>
                      </a:lnTo>
                      <a:lnTo>
                        <a:pt x="22" y="406"/>
                      </a:lnTo>
                      <a:lnTo>
                        <a:pt x="22" y="404"/>
                      </a:lnTo>
                      <a:lnTo>
                        <a:pt x="27" y="397"/>
                      </a:lnTo>
                      <a:lnTo>
                        <a:pt x="27" y="395"/>
                      </a:lnTo>
                      <a:lnTo>
                        <a:pt x="27" y="393"/>
                      </a:lnTo>
                      <a:lnTo>
                        <a:pt x="27" y="395"/>
                      </a:lnTo>
                      <a:lnTo>
                        <a:pt x="24" y="397"/>
                      </a:lnTo>
                      <a:lnTo>
                        <a:pt x="22" y="399"/>
                      </a:lnTo>
                      <a:lnTo>
                        <a:pt x="22" y="404"/>
                      </a:lnTo>
                      <a:lnTo>
                        <a:pt x="20" y="404"/>
                      </a:lnTo>
                      <a:lnTo>
                        <a:pt x="20" y="402"/>
                      </a:lnTo>
                      <a:lnTo>
                        <a:pt x="18" y="399"/>
                      </a:lnTo>
                      <a:lnTo>
                        <a:pt x="20" y="393"/>
                      </a:lnTo>
                      <a:lnTo>
                        <a:pt x="22" y="384"/>
                      </a:lnTo>
                      <a:lnTo>
                        <a:pt x="15" y="377"/>
                      </a:lnTo>
                      <a:lnTo>
                        <a:pt x="18" y="375"/>
                      </a:lnTo>
                      <a:lnTo>
                        <a:pt x="13" y="366"/>
                      </a:lnTo>
                      <a:lnTo>
                        <a:pt x="20" y="362"/>
                      </a:lnTo>
                      <a:lnTo>
                        <a:pt x="20" y="357"/>
                      </a:lnTo>
                      <a:lnTo>
                        <a:pt x="18" y="357"/>
                      </a:lnTo>
                      <a:lnTo>
                        <a:pt x="20" y="357"/>
                      </a:lnTo>
                      <a:lnTo>
                        <a:pt x="18" y="359"/>
                      </a:lnTo>
                      <a:lnTo>
                        <a:pt x="11" y="355"/>
                      </a:lnTo>
                      <a:lnTo>
                        <a:pt x="11" y="351"/>
                      </a:lnTo>
                      <a:lnTo>
                        <a:pt x="9" y="346"/>
                      </a:lnTo>
                      <a:lnTo>
                        <a:pt x="13" y="346"/>
                      </a:lnTo>
                      <a:lnTo>
                        <a:pt x="11" y="346"/>
                      </a:lnTo>
                      <a:lnTo>
                        <a:pt x="11" y="342"/>
                      </a:lnTo>
                      <a:lnTo>
                        <a:pt x="9" y="339"/>
                      </a:lnTo>
                      <a:lnTo>
                        <a:pt x="9" y="331"/>
                      </a:lnTo>
                      <a:lnTo>
                        <a:pt x="6" y="328"/>
                      </a:lnTo>
                      <a:lnTo>
                        <a:pt x="9" y="328"/>
                      </a:lnTo>
                      <a:lnTo>
                        <a:pt x="11" y="324"/>
                      </a:lnTo>
                      <a:lnTo>
                        <a:pt x="9" y="326"/>
                      </a:lnTo>
                      <a:lnTo>
                        <a:pt x="6" y="326"/>
                      </a:lnTo>
                      <a:lnTo>
                        <a:pt x="6" y="324"/>
                      </a:lnTo>
                      <a:lnTo>
                        <a:pt x="6" y="317"/>
                      </a:lnTo>
                      <a:lnTo>
                        <a:pt x="4" y="315"/>
                      </a:lnTo>
                      <a:lnTo>
                        <a:pt x="2" y="315"/>
                      </a:lnTo>
                      <a:lnTo>
                        <a:pt x="0" y="311"/>
                      </a:lnTo>
                      <a:lnTo>
                        <a:pt x="2" y="308"/>
                      </a:lnTo>
                      <a:lnTo>
                        <a:pt x="4" y="311"/>
                      </a:lnTo>
                      <a:lnTo>
                        <a:pt x="4" y="308"/>
                      </a:lnTo>
                      <a:lnTo>
                        <a:pt x="4" y="299"/>
                      </a:lnTo>
                      <a:lnTo>
                        <a:pt x="2" y="299"/>
                      </a:lnTo>
                      <a:lnTo>
                        <a:pt x="6" y="295"/>
                      </a:lnTo>
                      <a:lnTo>
                        <a:pt x="11" y="293"/>
                      </a:lnTo>
                      <a:lnTo>
                        <a:pt x="13" y="297"/>
                      </a:lnTo>
                      <a:lnTo>
                        <a:pt x="15" y="297"/>
                      </a:lnTo>
                      <a:lnTo>
                        <a:pt x="15" y="299"/>
                      </a:lnTo>
                      <a:lnTo>
                        <a:pt x="15" y="297"/>
                      </a:lnTo>
                      <a:lnTo>
                        <a:pt x="13" y="297"/>
                      </a:lnTo>
                      <a:lnTo>
                        <a:pt x="13" y="295"/>
                      </a:lnTo>
                      <a:lnTo>
                        <a:pt x="11" y="293"/>
                      </a:lnTo>
                      <a:lnTo>
                        <a:pt x="11" y="288"/>
                      </a:lnTo>
                      <a:lnTo>
                        <a:pt x="9" y="280"/>
                      </a:lnTo>
                      <a:lnTo>
                        <a:pt x="9" y="277"/>
                      </a:lnTo>
                      <a:lnTo>
                        <a:pt x="11" y="277"/>
                      </a:lnTo>
                      <a:lnTo>
                        <a:pt x="13" y="271"/>
                      </a:lnTo>
                      <a:lnTo>
                        <a:pt x="22" y="271"/>
                      </a:lnTo>
                      <a:lnTo>
                        <a:pt x="22" y="268"/>
                      </a:lnTo>
                      <a:lnTo>
                        <a:pt x="24" y="266"/>
                      </a:lnTo>
                      <a:lnTo>
                        <a:pt x="27" y="268"/>
                      </a:lnTo>
                      <a:lnTo>
                        <a:pt x="27" y="266"/>
                      </a:lnTo>
                      <a:lnTo>
                        <a:pt x="27" y="262"/>
                      </a:lnTo>
                      <a:lnTo>
                        <a:pt x="29" y="262"/>
                      </a:lnTo>
                      <a:lnTo>
                        <a:pt x="29" y="260"/>
                      </a:lnTo>
                      <a:lnTo>
                        <a:pt x="33" y="260"/>
                      </a:lnTo>
                      <a:lnTo>
                        <a:pt x="33" y="257"/>
                      </a:lnTo>
                      <a:lnTo>
                        <a:pt x="38" y="257"/>
                      </a:lnTo>
                      <a:lnTo>
                        <a:pt x="47" y="260"/>
                      </a:lnTo>
                      <a:lnTo>
                        <a:pt x="47" y="264"/>
                      </a:lnTo>
                      <a:lnTo>
                        <a:pt x="49" y="264"/>
                      </a:lnTo>
                      <a:lnTo>
                        <a:pt x="47" y="271"/>
                      </a:lnTo>
                      <a:lnTo>
                        <a:pt x="49" y="273"/>
                      </a:lnTo>
                      <a:lnTo>
                        <a:pt x="51" y="273"/>
                      </a:lnTo>
                      <a:lnTo>
                        <a:pt x="51" y="268"/>
                      </a:lnTo>
                      <a:lnTo>
                        <a:pt x="53" y="271"/>
                      </a:lnTo>
                      <a:lnTo>
                        <a:pt x="51" y="273"/>
                      </a:lnTo>
                      <a:lnTo>
                        <a:pt x="58" y="280"/>
                      </a:lnTo>
                      <a:lnTo>
                        <a:pt x="60" y="280"/>
                      </a:lnTo>
                      <a:lnTo>
                        <a:pt x="60" y="275"/>
                      </a:lnTo>
                      <a:lnTo>
                        <a:pt x="64" y="275"/>
                      </a:lnTo>
                      <a:lnTo>
                        <a:pt x="67" y="277"/>
                      </a:lnTo>
                      <a:lnTo>
                        <a:pt x="71" y="277"/>
                      </a:lnTo>
                      <a:lnTo>
                        <a:pt x="73" y="280"/>
                      </a:lnTo>
                      <a:lnTo>
                        <a:pt x="76" y="282"/>
                      </a:lnTo>
                      <a:lnTo>
                        <a:pt x="80" y="280"/>
                      </a:lnTo>
                      <a:lnTo>
                        <a:pt x="78" y="277"/>
                      </a:lnTo>
                      <a:lnTo>
                        <a:pt x="82" y="275"/>
                      </a:lnTo>
                      <a:lnTo>
                        <a:pt x="82" y="271"/>
                      </a:lnTo>
                      <a:lnTo>
                        <a:pt x="84" y="268"/>
                      </a:lnTo>
                      <a:lnTo>
                        <a:pt x="84" y="271"/>
                      </a:lnTo>
                      <a:lnTo>
                        <a:pt x="87" y="271"/>
                      </a:lnTo>
                      <a:lnTo>
                        <a:pt x="89" y="268"/>
                      </a:lnTo>
                      <a:lnTo>
                        <a:pt x="93" y="266"/>
                      </a:lnTo>
                      <a:lnTo>
                        <a:pt x="93" y="262"/>
                      </a:lnTo>
                      <a:lnTo>
                        <a:pt x="96" y="260"/>
                      </a:lnTo>
                      <a:lnTo>
                        <a:pt x="100" y="262"/>
                      </a:lnTo>
                      <a:lnTo>
                        <a:pt x="102" y="260"/>
                      </a:lnTo>
                      <a:lnTo>
                        <a:pt x="104" y="262"/>
                      </a:lnTo>
                      <a:lnTo>
                        <a:pt x="104" y="260"/>
                      </a:lnTo>
                      <a:lnTo>
                        <a:pt x="107" y="260"/>
                      </a:lnTo>
                      <a:lnTo>
                        <a:pt x="107" y="262"/>
                      </a:lnTo>
                      <a:lnTo>
                        <a:pt x="111" y="260"/>
                      </a:lnTo>
                      <a:lnTo>
                        <a:pt x="111" y="253"/>
                      </a:lnTo>
                      <a:lnTo>
                        <a:pt x="111" y="251"/>
                      </a:lnTo>
                      <a:lnTo>
                        <a:pt x="113" y="248"/>
                      </a:lnTo>
                      <a:lnTo>
                        <a:pt x="109" y="235"/>
                      </a:lnTo>
                      <a:lnTo>
                        <a:pt x="107" y="235"/>
                      </a:lnTo>
                      <a:lnTo>
                        <a:pt x="107" y="233"/>
                      </a:lnTo>
                      <a:lnTo>
                        <a:pt x="111" y="231"/>
                      </a:lnTo>
                      <a:lnTo>
                        <a:pt x="116" y="222"/>
                      </a:lnTo>
                      <a:lnTo>
                        <a:pt x="118" y="220"/>
                      </a:lnTo>
                      <a:lnTo>
                        <a:pt x="118" y="215"/>
                      </a:lnTo>
                      <a:lnTo>
                        <a:pt x="122" y="213"/>
                      </a:lnTo>
                      <a:lnTo>
                        <a:pt x="120" y="211"/>
                      </a:lnTo>
                      <a:lnTo>
                        <a:pt x="120" y="206"/>
                      </a:lnTo>
                      <a:lnTo>
                        <a:pt x="113" y="204"/>
                      </a:lnTo>
                      <a:lnTo>
                        <a:pt x="111" y="200"/>
                      </a:lnTo>
                      <a:lnTo>
                        <a:pt x="109" y="200"/>
                      </a:lnTo>
                      <a:lnTo>
                        <a:pt x="109" y="197"/>
                      </a:lnTo>
                      <a:lnTo>
                        <a:pt x="113" y="195"/>
                      </a:lnTo>
                      <a:lnTo>
                        <a:pt x="116" y="191"/>
                      </a:lnTo>
                      <a:lnTo>
                        <a:pt x="113" y="188"/>
                      </a:lnTo>
                      <a:lnTo>
                        <a:pt x="116" y="186"/>
                      </a:lnTo>
                      <a:lnTo>
                        <a:pt x="118" y="186"/>
                      </a:lnTo>
                      <a:lnTo>
                        <a:pt x="120" y="186"/>
                      </a:lnTo>
                      <a:lnTo>
                        <a:pt x="122" y="191"/>
                      </a:lnTo>
                      <a:lnTo>
                        <a:pt x="120" y="193"/>
                      </a:lnTo>
                      <a:lnTo>
                        <a:pt x="122" y="195"/>
                      </a:lnTo>
                      <a:lnTo>
                        <a:pt x="125" y="193"/>
                      </a:lnTo>
                      <a:lnTo>
                        <a:pt x="127" y="193"/>
                      </a:lnTo>
                      <a:lnTo>
                        <a:pt x="131" y="197"/>
                      </a:lnTo>
                      <a:lnTo>
                        <a:pt x="133" y="197"/>
                      </a:lnTo>
                      <a:lnTo>
                        <a:pt x="140" y="200"/>
                      </a:lnTo>
                      <a:lnTo>
                        <a:pt x="142" y="206"/>
                      </a:lnTo>
                      <a:lnTo>
                        <a:pt x="147" y="208"/>
                      </a:lnTo>
                      <a:lnTo>
                        <a:pt x="151" y="206"/>
                      </a:lnTo>
                      <a:lnTo>
                        <a:pt x="158" y="208"/>
                      </a:lnTo>
                      <a:lnTo>
                        <a:pt x="162" y="204"/>
                      </a:lnTo>
                      <a:lnTo>
                        <a:pt x="165" y="204"/>
                      </a:lnTo>
                      <a:lnTo>
                        <a:pt x="171" y="202"/>
                      </a:lnTo>
                      <a:lnTo>
                        <a:pt x="171" y="200"/>
                      </a:lnTo>
                      <a:lnTo>
                        <a:pt x="171" y="193"/>
                      </a:lnTo>
                      <a:lnTo>
                        <a:pt x="169" y="193"/>
                      </a:lnTo>
                      <a:lnTo>
                        <a:pt x="169" y="191"/>
                      </a:lnTo>
                      <a:lnTo>
                        <a:pt x="171" y="188"/>
                      </a:lnTo>
                      <a:lnTo>
                        <a:pt x="174" y="191"/>
                      </a:lnTo>
                      <a:lnTo>
                        <a:pt x="178" y="184"/>
                      </a:lnTo>
                      <a:lnTo>
                        <a:pt x="182" y="186"/>
                      </a:lnTo>
                      <a:lnTo>
                        <a:pt x="187" y="184"/>
                      </a:lnTo>
                      <a:lnTo>
                        <a:pt x="187" y="180"/>
                      </a:lnTo>
                      <a:lnTo>
                        <a:pt x="185" y="180"/>
                      </a:lnTo>
                      <a:lnTo>
                        <a:pt x="185" y="168"/>
                      </a:lnTo>
                      <a:lnTo>
                        <a:pt x="182" y="162"/>
                      </a:lnTo>
                      <a:lnTo>
                        <a:pt x="178" y="155"/>
                      </a:lnTo>
                      <a:lnTo>
                        <a:pt x="180" y="153"/>
                      </a:lnTo>
                      <a:lnTo>
                        <a:pt x="182" y="151"/>
                      </a:lnTo>
                      <a:lnTo>
                        <a:pt x="180" y="148"/>
                      </a:lnTo>
                      <a:lnTo>
                        <a:pt x="176" y="148"/>
                      </a:lnTo>
                      <a:lnTo>
                        <a:pt x="171" y="146"/>
                      </a:lnTo>
                      <a:lnTo>
                        <a:pt x="167" y="146"/>
                      </a:lnTo>
                      <a:lnTo>
                        <a:pt x="167" y="144"/>
                      </a:lnTo>
                      <a:lnTo>
                        <a:pt x="162" y="144"/>
                      </a:lnTo>
                      <a:lnTo>
                        <a:pt x="160" y="144"/>
                      </a:lnTo>
                      <a:lnTo>
                        <a:pt x="162" y="142"/>
                      </a:lnTo>
                      <a:lnTo>
                        <a:pt x="160" y="142"/>
                      </a:lnTo>
                      <a:lnTo>
                        <a:pt x="158" y="142"/>
                      </a:lnTo>
                      <a:lnTo>
                        <a:pt x="156" y="140"/>
                      </a:lnTo>
                      <a:lnTo>
                        <a:pt x="156" y="133"/>
                      </a:lnTo>
                      <a:lnTo>
                        <a:pt x="158" y="131"/>
                      </a:lnTo>
                      <a:lnTo>
                        <a:pt x="156" y="133"/>
                      </a:lnTo>
                      <a:lnTo>
                        <a:pt x="153" y="131"/>
                      </a:lnTo>
                      <a:lnTo>
                        <a:pt x="151" y="128"/>
                      </a:lnTo>
                      <a:lnTo>
                        <a:pt x="149" y="133"/>
                      </a:lnTo>
                      <a:lnTo>
                        <a:pt x="145" y="131"/>
                      </a:lnTo>
                      <a:lnTo>
                        <a:pt x="145" y="128"/>
                      </a:lnTo>
                      <a:lnTo>
                        <a:pt x="140" y="128"/>
                      </a:lnTo>
                      <a:lnTo>
                        <a:pt x="140" y="126"/>
                      </a:lnTo>
                      <a:lnTo>
                        <a:pt x="138" y="124"/>
                      </a:lnTo>
                      <a:lnTo>
                        <a:pt x="136" y="124"/>
                      </a:lnTo>
                      <a:lnTo>
                        <a:pt x="136" y="122"/>
                      </a:lnTo>
                      <a:lnTo>
                        <a:pt x="138" y="122"/>
                      </a:lnTo>
                      <a:lnTo>
                        <a:pt x="140" y="124"/>
                      </a:lnTo>
                      <a:lnTo>
                        <a:pt x="142" y="124"/>
                      </a:lnTo>
                      <a:lnTo>
                        <a:pt x="142" y="128"/>
                      </a:lnTo>
                      <a:lnTo>
                        <a:pt x="147" y="124"/>
                      </a:lnTo>
                      <a:lnTo>
                        <a:pt x="153" y="124"/>
                      </a:lnTo>
                      <a:lnTo>
                        <a:pt x="153" y="126"/>
                      </a:lnTo>
                      <a:lnTo>
                        <a:pt x="156" y="126"/>
                      </a:lnTo>
                      <a:lnTo>
                        <a:pt x="158" y="124"/>
                      </a:lnTo>
                      <a:lnTo>
                        <a:pt x="156" y="122"/>
                      </a:lnTo>
                      <a:lnTo>
                        <a:pt x="162" y="124"/>
                      </a:lnTo>
                      <a:lnTo>
                        <a:pt x="165" y="120"/>
                      </a:lnTo>
                      <a:lnTo>
                        <a:pt x="169" y="122"/>
                      </a:lnTo>
                      <a:lnTo>
                        <a:pt x="169" y="120"/>
                      </a:lnTo>
                      <a:lnTo>
                        <a:pt x="167" y="120"/>
                      </a:lnTo>
                      <a:lnTo>
                        <a:pt x="167" y="117"/>
                      </a:lnTo>
                      <a:lnTo>
                        <a:pt x="167" y="115"/>
                      </a:lnTo>
                      <a:lnTo>
                        <a:pt x="169" y="113"/>
                      </a:lnTo>
                      <a:lnTo>
                        <a:pt x="169" y="109"/>
                      </a:lnTo>
                      <a:lnTo>
                        <a:pt x="178" y="109"/>
                      </a:lnTo>
                      <a:lnTo>
                        <a:pt x="187" y="104"/>
                      </a:lnTo>
                      <a:lnTo>
                        <a:pt x="187" y="97"/>
                      </a:lnTo>
                      <a:lnTo>
                        <a:pt x="187" y="89"/>
                      </a:lnTo>
                      <a:lnTo>
                        <a:pt x="189" y="91"/>
                      </a:lnTo>
                      <a:lnTo>
                        <a:pt x="196" y="86"/>
                      </a:lnTo>
                      <a:lnTo>
                        <a:pt x="200" y="86"/>
                      </a:lnTo>
                      <a:lnTo>
                        <a:pt x="202" y="77"/>
                      </a:lnTo>
                      <a:lnTo>
                        <a:pt x="205" y="82"/>
                      </a:lnTo>
                      <a:lnTo>
                        <a:pt x="209" y="82"/>
                      </a:lnTo>
                      <a:lnTo>
                        <a:pt x="211" y="82"/>
                      </a:lnTo>
                      <a:lnTo>
                        <a:pt x="211" y="80"/>
                      </a:lnTo>
                      <a:lnTo>
                        <a:pt x="216" y="82"/>
                      </a:lnTo>
                      <a:lnTo>
                        <a:pt x="220" y="80"/>
                      </a:lnTo>
                      <a:lnTo>
                        <a:pt x="225" y="82"/>
                      </a:lnTo>
                      <a:lnTo>
                        <a:pt x="227" y="77"/>
                      </a:lnTo>
                      <a:lnTo>
                        <a:pt x="229" y="80"/>
                      </a:lnTo>
                      <a:lnTo>
                        <a:pt x="231" y="80"/>
                      </a:lnTo>
                      <a:lnTo>
                        <a:pt x="238" y="77"/>
                      </a:lnTo>
                      <a:lnTo>
                        <a:pt x="240" y="75"/>
                      </a:lnTo>
                      <a:lnTo>
                        <a:pt x="240" y="69"/>
                      </a:lnTo>
                      <a:lnTo>
                        <a:pt x="238" y="69"/>
                      </a:lnTo>
                      <a:lnTo>
                        <a:pt x="238" y="66"/>
                      </a:lnTo>
                      <a:lnTo>
                        <a:pt x="234" y="66"/>
                      </a:lnTo>
                      <a:lnTo>
                        <a:pt x="231" y="71"/>
                      </a:lnTo>
                      <a:lnTo>
                        <a:pt x="229" y="71"/>
                      </a:lnTo>
                      <a:lnTo>
                        <a:pt x="227" y="69"/>
                      </a:lnTo>
                      <a:lnTo>
                        <a:pt x="223" y="71"/>
                      </a:lnTo>
                      <a:lnTo>
                        <a:pt x="220" y="66"/>
                      </a:lnTo>
                      <a:lnTo>
                        <a:pt x="214" y="69"/>
                      </a:lnTo>
                      <a:lnTo>
                        <a:pt x="214" y="66"/>
                      </a:lnTo>
                      <a:lnTo>
                        <a:pt x="202" y="66"/>
                      </a:lnTo>
                      <a:lnTo>
                        <a:pt x="200" y="69"/>
                      </a:lnTo>
                      <a:lnTo>
                        <a:pt x="198" y="69"/>
                      </a:lnTo>
                      <a:lnTo>
                        <a:pt x="194" y="69"/>
                      </a:lnTo>
                      <a:lnTo>
                        <a:pt x="191" y="69"/>
                      </a:lnTo>
                      <a:lnTo>
                        <a:pt x="191" y="73"/>
                      </a:lnTo>
                      <a:lnTo>
                        <a:pt x="189" y="71"/>
                      </a:lnTo>
                      <a:lnTo>
                        <a:pt x="187" y="73"/>
                      </a:lnTo>
                      <a:lnTo>
                        <a:pt x="185" y="73"/>
                      </a:lnTo>
                      <a:lnTo>
                        <a:pt x="180" y="73"/>
                      </a:lnTo>
                      <a:lnTo>
                        <a:pt x="176" y="73"/>
                      </a:lnTo>
                      <a:lnTo>
                        <a:pt x="174" y="75"/>
                      </a:lnTo>
                      <a:lnTo>
                        <a:pt x="171" y="73"/>
                      </a:lnTo>
                      <a:lnTo>
                        <a:pt x="169" y="62"/>
                      </a:lnTo>
                      <a:lnTo>
                        <a:pt x="167" y="60"/>
                      </a:lnTo>
                      <a:lnTo>
                        <a:pt x="162" y="57"/>
                      </a:lnTo>
                      <a:lnTo>
                        <a:pt x="165" y="55"/>
                      </a:lnTo>
                      <a:lnTo>
                        <a:pt x="169" y="55"/>
                      </a:lnTo>
                      <a:lnTo>
                        <a:pt x="171" y="55"/>
                      </a:lnTo>
                      <a:lnTo>
                        <a:pt x="178" y="55"/>
                      </a:lnTo>
                      <a:lnTo>
                        <a:pt x="178" y="51"/>
                      </a:lnTo>
                      <a:lnTo>
                        <a:pt x="178" y="46"/>
                      </a:lnTo>
                      <a:lnTo>
                        <a:pt x="169" y="37"/>
                      </a:lnTo>
                      <a:lnTo>
                        <a:pt x="171" y="37"/>
                      </a:lnTo>
                      <a:lnTo>
                        <a:pt x="171" y="35"/>
                      </a:lnTo>
                      <a:lnTo>
                        <a:pt x="171" y="33"/>
                      </a:lnTo>
                      <a:lnTo>
                        <a:pt x="169" y="33"/>
                      </a:lnTo>
                      <a:lnTo>
                        <a:pt x="169" y="31"/>
                      </a:lnTo>
                      <a:lnTo>
                        <a:pt x="167" y="31"/>
                      </a:lnTo>
                      <a:lnTo>
                        <a:pt x="167" y="29"/>
                      </a:lnTo>
                      <a:lnTo>
                        <a:pt x="171" y="26"/>
                      </a:lnTo>
                      <a:lnTo>
                        <a:pt x="176" y="26"/>
                      </a:lnTo>
                      <a:lnTo>
                        <a:pt x="178" y="24"/>
                      </a:lnTo>
                      <a:lnTo>
                        <a:pt x="185" y="24"/>
                      </a:lnTo>
                      <a:lnTo>
                        <a:pt x="200" y="15"/>
                      </a:lnTo>
                      <a:lnTo>
                        <a:pt x="214" y="11"/>
                      </a:lnTo>
                      <a:lnTo>
                        <a:pt x="216" y="11"/>
                      </a:lnTo>
                      <a:lnTo>
                        <a:pt x="223" y="15"/>
                      </a:lnTo>
                      <a:lnTo>
                        <a:pt x="236" y="13"/>
                      </a:lnTo>
                      <a:lnTo>
                        <a:pt x="236" y="9"/>
                      </a:lnTo>
                      <a:lnTo>
                        <a:pt x="243" y="6"/>
                      </a:lnTo>
                      <a:lnTo>
                        <a:pt x="247" y="4"/>
                      </a:lnTo>
                      <a:lnTo>
                        <a:pt x="249" y="2"/>
                      </a:lnTo>
                      <a:lnTo>
                        <a:pt x="256" y="0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6" name="Freeform 836"/>
                <p:cNvSpPr>
                  <a:spLocks/>
                </p:cNvSpPr>
                <p:nvPr/>
              </p:nvSpPr>
              <p:spPr bwMode="auto">
                <a:xfrm>
                  <a:off x="2064" y="312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7" name="Freeform 837"/>
                <p:cNvSpPr>
                  <a:spLocks/>
                </p:cNvSpPr>
                <p:nvPr/>
              </p:nvSpPr>
              <p:spPr bwMode="auto">
                <a:xfrm>
                  <a:off x="2061" y="309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8" name="Freeform 838"/>
                <p:cNvSpPr>
                  <a:spLocks/>
                </p:cNvSpPr>
                <p:nvPr/>
              </p:nvSpPr>
              <p:spPr bwMode="auto">
                <a:xfrm>
                  <a:off x="2010" y="2849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29" name="Freeform 839"/>
                <p:cNvSpPr>
                  <a:spLocks/>
                </p:cNvSpPr>
                <p:nvPr/>
              </p:nvSpPr>
              <p:spPr bwMode="auto">
                <a:xfrm>
                  <a:off x="1992" y="278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0" name="Freeform 840"/>
                <p:cNvSpPr>
                  <a:spLocks/>
                </p:cNvSpPr>
                <p:nvPr/>
              </p:nvSpPr>
              <p:spPr bwMode="auto">
                <a:xfrm>
                  <a:off x="1972" y="272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1" name="Freeform 841"/>
                <p:cNvSpPr>
                  <a:spLocks/>
                </p:cNvSpPr>
                <p:nvPr/>
              </p:nvSpPr>
              <p:spPr bwMode="auto">
                <a:xfrm>
                  <a:off x="1983" y="2687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2" name="Freeform 842"/>
                <p:cNvSpPr>
                  <a:spLocks/>
                </p:cNvSpPr>
                <p:nvPr/>
              </p:nvSpPr>
              <p:spPr bwMode="auto">
                <a:xfrm>
                  <a:off x="1988" y="2685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4 h 4"/>
                    <a:gd name="T4" fmla="*/ 0 w 2"/>
                    <a:gd name="T5" fmla="*/ 2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3" name="Freeform 843"/>
                <p:cNvSpPr>
                  <a:spLocks/>
                </p:cNvSpPr>
                <p:nvPr/>
              </p:nvSpPr>
              <p:spPr bwMode="auto">
                <a:xfrm>
                  <a:off x="2001" y="2681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4" name="Freeform 844"/>
                <p:cNvSpPr>
                  <a:spLocks/>
                </p:cNvSpPr>
                <p:nvPr/>
              </p:nvSpPr>
              <p:spPr bwMode="auto">
                <a:xfrm>
                  <a:off x="1959" y="261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5" name="Freeform 845"/>
                <p:cNvSpPr>
                  <a:spLocks/>
                </p:cNvSpPr>
                <p:nvPr/>
              </p:nvSpPr>
              <p:spPr bwMode="auto">
                <a:xfrm>
                  <a:off x="2061" y="2250"/>
                  <a:ext cx="1065" cy="915"/>
                </a:xfrm>
                <a:custGeom>
                  <a:avLst/>
                  <a:gdLst>
                    <a:gd name="T0" fmla="*/ 159 w 1065"/>
                    <a:gd name="T1" fmla="*/ 44 h 915"/>
                    <a:gd name="T2" fmla="*/ 241 w 1065"/>
                    <a:gd name="T3" fmla="*/ 82 h 915"/>
                    <a:gd name="T4" fmla="*/ 310 w 1065"/>
                    <a:gd name="T5" fmla="*/ 91 h 915"/>
                    <a:gd name="T6" fmla="*/ 388 w 1065"/>
                    <a:gd name="T7" fmla="*/ 113 h 915"/>
                    <a:gd name="T8" fmla="*/ 435 w 1065"/>
                    <a:gd name="T9" fmla="*/ 120 h 915"/>
                    <a:gd name="T10" fmla="*/ 486 w 1065"/>
                    <a:gd name="T11" fmla="*/ 62 h 915"/>
                    <a:gd name="T12" fmla="*/ 551 w 1065"/>
                    <a:gd name="T13" fmla="*/ 42 h 915"/>
                    <a:gd name="T14" fmla="*/ 568 w 1065"/>
                    <a:gd name="T15" fmla="*/ 71 h 915"/>
                    <a:gd name="T16" fmla="*/ 615 w 1065"/>
                    <a:gd name="T17" fmla="*/ 95 h 915"/>
                    <a:gd name="T18" fmla="*/ 689 w 1065"/>
                    <a:gd name="T19" fmla="*/ 64 h 915"/>
                    <a:gd name="T20" fmla="*/ 733 w 1065"/>
                    <a:gd name="T21" fmla="*/ 75 h 915"/>
                    <a:gd name="T22" fmla="*/ 784 w 1065"/>
                    <a:gd name="T23" fmla="*/ 71 h 915"/>
                    <a:gd name="T24" fmla="*/ 827 w 1065"/>
                    <a:gd name="T25" fmla="*/ 49 h 915"/>
                    <a:gd name="T26" fmla="*/ 871 w 1065"/>
                    <a:gd name="T27" fmla="*/ 66 h 915"/>
                    <a:gd name="T28" fmla="*/ 938 w 1065"/>
                    <a:gd name="T29" fmla="*/ 71 h 915"/>
                    <a:gd name="T30" fmla="*/ 996 w 1065"/>
                    <a:gd name="T31" fmla="*/ 84 h 915"/>
                    <a:gd name="T32" fmla="*/ 1025 w 1065"/>
                    <a:gd name="T33" fmla="*/ 115 h 915"/>
                    <a:gd name="T34" fmla="*/ 1016 w 1065"/>
                    <a:gd name="T35" fmla="*/ 180 h 915"/>
                    <a:gd name="T36" fmla="*/ 1023 w 1065"/>
                    <a:gd name="T37" fmla="*/ 233 h 915"/>
                    <a:gd name="T38" fmla="*/ 1016 w 1065"/>
                    <a:gd name="T39" fmla="*/ 273 h 915"/>
                    <a:gd name="T40" fmla="*/ 1001 w 1065"/>
                    <a:gd name="T41" fmla="*/ 315 h 915"/>
                    <a:gd name="T42" fmla="*/ 1047 w 1065"/>
                    <a:gd name="T43" fmla="*/ 348 h 915"/>
                    <a:gd name="T44" fmla="*/ 1036 w 1065"/>
                    <a:gd name="T45" fmla="*/ 388 h 915"/>
                    <a:gd name="T46" fmla="*/ 985 w 1065"/>
                    <a:gd name="T47" fmla="*/ 422 h 915"/>
                    <a:gd name="T48" fmla="*/ 963 w 1065"/>
                    <a:gd name="T49" fmla="*/ 477 h 915"/>
                    <a:gd name="T50" fmla="*/ 927 w 1065"/>
                    <a:gd name="T51" fmla="*/ 402 h 915"/>
                    <a:gd name="T52" fmla="*/ 882 w 1065"/>
                    <a:gd name="T53" fmla="*/ 353 h 915"/>
                    <a:gd name="T54" fmla="*/ 831 w 1065"/>
                    <a:gd name="T55" fmla="*/ 348 h 915"/>
                    <a:gd name="T56" fmla="*/ 789 w 1065"/>
                    <a:gd name="T57" fmla="*/ 344 h 915"/>
                    <a:gd name="T58" fmla="*/ 724 w 1065"/>
                    <a:gd name="T59" fmla="*/ 319 h 915"/>
                    <a:gd name="T60" fmla="*/ 702 w 1065"/>
                    <a:gd name="T61" fmla="*/ 331 h 915"/>
                    <a:gd name="T62" fmla="*/ 684 w 1065"/>
                    <a:gd name="T63" fmla="*/ 371 h 915"/>
                    <a:gd name="T64" fmla="*/ 640 w 1065"/>
                    <a:gd name="T65" fmla="*/ 386 h 915"/>
                    <a:gd name="T66" fmla="*/ 622 w 1065"/>
                    <a:gd name="T67" fmla="*/ 422 h 915"/>
                    <a:gd name="T68" fmla="*/ 642 w 1065"/>
                    <a:gd name="T69" fmla="*/ 453 h 915"/>
                    <a:gd name="T70" fmla="*/ 597 w 1065"/>
                    <a:gd name="T71" fmla="*/ 495 h 915"/>
                    <a:gd name="T72" fmla="*/ 584 w 1065"/>
                    <a:gd name="T73" fmla="*/ 524 h 915"/>
                    <a:gd name="T74" fmla="*/ 562 w 1065"/>
                    <a:gd name="T75" fmla="*/ 517 h 915"/>
                    <a:gd name="T76" fmla="*/ 533 w 1065"/>
                    <a:gd name="T77" fmla="*/ 535 h 915"/>
                    <a:gd name="T78" fmla="*/ 502 w 1065"/>
                    <a:gd name="T79" fmla="*/ 553 h 915"/>
                    <a:gd name="T80" fmla="*/ 477 w 1065"/>
                    <a:gd name="T81" fmla="*/ 593 h 915"/>
                    <a:gd name="T82" fmla="*/ 457 w 1065"/>
                    <a:gd name="T83" fmla="*/ 613 h 915"/>
                    <a:gd name="T84" fmla="*/ 419 w 1065"/>
                    <a:gd name="T85" fmla="*/ 641 h 915"/>
                    <a:gd name="T86" fmla="*/ 406 w 1065"/>
                    <a:gd name="T87" fmla="*/ 670 h 915"/>
                    <a:gd name="T88" fmla="*/ 350 w 1065"/>
                    <a:gd name="T89" fmla="*/ 666 h 915"/>
                    <a:gd name="T90" fmla="*/ 312 w 1065"/>
                    <a:gd name="T91" fmla="*/ 661 h 915"/>
                    <a:gd name="T92" fmla="*/ 321 w 1065"/>
                    <a:gd name="T93" fmla="*/ 708 h 915"/>
                    <a:gd name="T94" fmla="*/ 290 w 1065"/>
                    <a:gd name="T95" fmla="*/ 719 h 915"/>
                    <a:gd name="T96" fmla="*/ 243 w 1065"/>
                    <a:gd name="T97" fmla="*/ 733 h 915"/>
                    <a:gd name="T98" fmla="*/ 210 w 1065"/>
                    <a:gd name="T99" fmla="*/ 737 h 915"/>
                    <a:gd name="T100" fmla="*/ 172 w 1065"/>
                    <a:gd name="T101" fmla="*/ 777 h 915"/>
                    <a:gd name="T102" fmla="*/ 132 w 1065"/>
                    <a:gd name="T103" fmla="*/ 779 h 915"/>
                    <a:gd name="T104" fmla="*/ 130 w 1065"/>
                    <a:gd name="T105" fmla="*/ 795 h 915"/>
                    <a:gd name="T106" fmla="*/ 127 w 1065"/>
                    <a:gd name="T107" fmla="*/ 819 h 915"/>
                    <a:gd name="T108" fmla="*/ 150 w 1065"/>
                    <a:gd name="T109" fmla="*/ 839 h 915"/>
                    <a:gd name="T110" fmla="*/ 134 w 1065"/>
                    <a:gd name="T111" fmla="*/ 875 h 915"/>
                    <a:gd name="T112" fmla="*/ 103 w 1065"/>
                    <a:gd name="T113" fmla="*/ 897 h 915"/>
                    <a:gd name="T114" fmla="*/ 72 w 1065"/>
                    <a:gd name="T115" fmla="*/ 897 h 915"/>
                    <a:gd name="T116" fmla="*/ 32 w 1065"/>
                    <a:gd name="T117" fmla="*/ 886 h 915"/>
                    <a:gd name="T118" fmla="*/ 3 w 1065"/>
                    <a:gd name="T119" fmla="*/ 848 h 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5" h="915">
                      <a:moveTo>
                        <a:pt x="143" y="0"/>
                      </a:moveTo>
                      <a:lnTo>
                        <a:pt x="145" y="0"/>
                      </a:lnTo>
                      <a:lnTo>
                        <a:pt x="143" y="2"/>
                      </a:lnTo>
                      <a:lnTo>
                        <a:pt x="145" y="4"/>
                      </a:lnTo>
                      <a:lnTo>
                        <a:pt x="143" y="4"/>
                      </a:lnTo>
                      <a:lnTo>
                        <a:pt x="145" y="9"/>
                      </a:lnTo>
                      <a:lnTo>
                        <a:pt x="152" y="11"/>
                      </a:lnTo>
                      <a:lnTo>
                        <a:pt x="150" y="11"/>
                      </a:lnTo>
                      <a:lnTo>
                        <a:pt x="154" y="13"/>
                      </a:lnTo>
                      <a:lnTo>
                        <a:pt x="154" y="15"/>
                      </a:lnTo>
                      <a:lnTo>
                        <a:pt x="156" y="17"/>
                      </a:lnTo>
                      <a:lnTo>
                        <a:pt x="152" y="31"/>
                      </a:lnTo>
                      <a:lnTo>
                        <a:pt x="152" y="35"/>
                      </a:lnTo>
                      <a:lnTo>
                        <a:pt x="154" y="37"/>
                      </a:lnTo>
                      <a:lnTo>
                        <a:pt x="154" y="44"/>
                      </a:lnTo>
                      <a:lnTo>
                        <a:pt x="156" y="44"/>
                      </a:lnTo>
                      <a:lnTo>
                        <a:pt x="159" y="44"/>
                      </a:lnTo>
                      <a:lnTo>
                        <a:pt x="161" y="46"/>
                      </a:lnTo>
                      <a:lnTo>
                        <a:pt x="161" y="49"/>
                      </a:lnTo>
                      <a:lnTo>
                        <a:pt x="163" y="49"/>
                      </a:lnTo>
                      <a:lnTo>
                        <a:pt x="165" y="51"/>
                      </a:lnTo>
                      <a:lnTo>
                        <a:pt x="174" y="53"/>
                      </a:lnTo>
                      <a:lnTo>
                        <a:pt x="181" y="57"/>
                      </a:lnTo>
                      <a:lnTo>
                        <a:pt x="194" y="60"/>
                      </a:lnTo>
                      <a:lnTo>
                        <a:pt x="199" y="60"/>
                      </a:lnTo>
                      <a:lnTo>
                        <a:pt x="203" y="55"/>
                      </a:lnTo>
                      <a:lnTo>
                        <a:pt x="210" y="57"/>
                      </a:lnTo>
                      <a:lnTo>
                        <a:pt x="212" y="60"/>
                      </a:lnTo>
                      <a:lnTo>
                        <a:pt x="223" y="62"/>
                      </a:lnTo>
                      <a:lnTo>
                        <a:pt x="225" y="64"/>
                      </a:lnTo>
                      <a:lnTo>
                        <a:pt x="232" y="66"/>
                      </a:lnTo>
                      <a:lnTo>
                        <a:pt x="236" y="73"/>
                      </a:lnTo>
                      <a:lnTo>
                        <a:pt x="239" y="80"/>
                      </a:lnTo>
                      <a:lnTo>
                        <a:pt x="241" y="82"/>
                      </a:lnTo>
                      <a:lnTo>
                        <a:pt x="254" y="89"/>
                      </a:lnTo>
                      <a:lnTo>
                        <a:pt x="257" y="86"/>
                      </a:lnTo>
                      <a:lnTo>
                        <a:pt x="261" y="89"/>
                      </a:lnTo>
                      <a:lnTo>
                        <a:pt x="265" y="86"/>
                      </a:lnTo>
                      <a:lnTo>
                        <a:pt x="265" y="91"/>
                      </a:lnTo>
                      <a:lnTo>
                        <a:pt x="268" y="91"/>
                      </a:lnTo>
                      <a:lnTo>
                        <a:pt x="274" y="91"/>
                      </a:lnTo>
                      <a:lnTo>
                        <a:pt x="274" y="89"/>
                      </a:lnTo>
                      <a:lnTo>
                        <a:pt x="281" y="93"/>
                      </a:lnTo>
                      <a:lnTo>
                        <a:pt x="283" y="91"/>
                      </a:lnTo>
                      <a:lnTo>
                        <a:pt x="290" y="91"/>
                      </a:lnTo>
                      <a:lnTo>
                        <a:pt x="299" y="91"/>
                      </a:lnTo>
                      <a:lnTo>
                        <a:pt x="301" y="93"/>
                      </a:lnTo>
                      <a:lnTo>
                        <a:pt x="303" y="93"/>
                      </a:lnTo>
                      <a:lnTo>
                        <a:pt x="306" y="93"/>
                      </a:lnTo>
                      <a:lnTo>
                        <a:pt x="306" y="91"/>
                      </a:lnTo>
                      <a:lnTo>
                        <a:pt x="310" y="91"/>
                      </a:lnTo>
                      <a:lnTo>
                        <a:pt x="312" y="93"/>
                      </a:lnTo>
                      <a:lnTo>
                        <a:pt x="319" y="93"/>
                      </a:lnTo>
                      <a:lnTo>
                        <a:pt x="328" y="91"/>
                      </a:lnTo>
                      <a:lnTo>
                        <a:pt x="332" y="91"/>
                      </a:lnTo>
                      <a:lnTo>
                        <a:pt x="339" y="91"/>
                      </a:lnTo>
                      <a:lnTo>
                        <a:pt x="343" y="93"/>
                      </a:lnTo>
                      <a:lnTo>
                        <a:pt x="350" y="89"/>
                      </a:lnTo>
                      <a:lnTo>
                        <a:pt x="355" y="91"/>
                      </a:lnTo>
                      <a:lnTo>
                        <a:pt x="361" y="91"/>
                      </a:lnTo>
                      <a:lnTo>
                        <a:pt x="363" y="93"/>
                      </a:lnTo>
                      <a:lnTo>
                        <a:pt x="370" y="93"/>
                      </a:lnTo>
                      <a:lnTo>
                        <a:pt x="375" y="95"/>
                      </a:lnTo>
                      <a:lnTo>
                        <a:pt x="381" y="93"/>
                      </a:lnTo>
                      <a:lnTo>
                        <a:pt x="386" y="104"/>
                      </a:lnTo>
                      <a:lnTo>
                        <a:pt x="388" y="106"/>
                      </a:lnTo>
                      <a:lnTo>
                        <a:pt x="388" y="109"/>
                      </a:lnTo>
                      <a:lnTo>
                        <a:pt x="388" y="113"/>
                      </a:lnTo>
                      <a:lnTo>
                        <a:pt x="390" y="115"/>
                      </a:lnTo>
                      <a:lnTo>
                        <a:pt x="390" y="120"/>
                      </a:lnTo>
                      <a:lnTo>
                        <a:pt x="390" y="122"/>
                      </a:lnTo>
                      <a:lnTo>
                        <a:pt x="384" y="122"/>
                      </a:lnTo>
                      <a:lnTo>
                        <a:pt x="386" y="126"/>
                      </a:lnTo>
                      <a:lnTo>
                        <a:pt x="386" y="128"/>
                      </a:lnTo>
                      <a:lnTo>
                        <a:pt x="390" y="131"/>
                      </a:lnTo>
                      <a:lnTo>
                        <a:pt x="390" y="135"/>
                      </a:lnTo>
                      <a:lnTo>
                        <a:pt x="404" y="133"/>
                      </a:lnTo>
                      <a:lnTo>
                        <a:pt x="406" y="135"/>
                      </a:lnTo>
                      <a:lnTo>
                        <a:pt x="419" y="135"/>
                      </a:lnTo>
                      <a:lnTo>
                        <a:pt x="426" y="133"/>
                      </a:lnTo>
                      <a:lnTo>
                        <a:pt x="426" y="131"/>
                      </a:lnTo>
                      <a:lnTo>
                        <a:pt x="430" y="131"/>
                      </a:lnTo>
                      <a:lnTo>
                        <a:pt x="433" y="126"/>
                      </a:lnTo>
                      <a:lnTo>
                        <a:pt x="435" y="124"/>
                      </a:lnTo>
                      <a:lnTo>
                        <a:pt x="435" y="120"/>
                      </a:lnTo>
                      <a:lnTo>
                        <a:pt x="437" y="117"/>
                      </a:lnTo>
                      <a:lnTo>
                        <a:pt x="441" y="120"/>
                      </a:lnTo>
                      <a:lnTo>
                        <a:pt x="446" y="117"/>
                      </a:lnTo>
                      <a:lnTo>
                        <a:pt x="455" y="120"/>
                      </a:lnTo>
                      <a:lnTo>
                        <a:pt x="459" y="111"/>
                      </a:lnTo>
                      <a:lnTo>
                        <a:pt x="461" y="111"/>
                      </a:lnTo>
                      <a:lnTo>
                        <a:pt x="461" y="106"/>
                      </a:lnTo>
                      <a:lnTo>
                        <a:pt x="455" y="100"/>
                      </a:lnTo>
                      <a:lnTo>
                        <a:pt x="470" y="89"/>
                      </a:lnTo>
                      <a:lnTo>
                        <a:pt x="473" y="84"/>
                      </a:lnTo>
                      <a:lnTo>
                        <a:pt x="479" y="80"/>
                      </a:lnTo>
                      <a:lnTo>
                        <a:pt x="479" y="77"/>
                      </a:lnTo>
                      <a:lnTo>
                        <a:pt x="475" y="73"/>
                      </a:lnTo>
                      <a:lnTo>
                        <a:pt x="479" y="69"/>
                      </a:lnTo>
                      <a:lnTo>
                        <a:pt x="477" y="66"/>
                      </a:lnTo>
                      <a:lnTo>
                        <a:pt x="479" y="62"/>
                      </a:lnTo>
                      <a:lnTo>
                        <a:pt x="486" y="62"/>
                      </a:lnTo>
                      <a:lnTo>
                        <a:pt x="488" y="60"/>
                      </a:lnTo>
                      <a:lnTo>
                        <a:pt x="495" y="62"/>
                      </a:lnTo>
                      <a:lnTo>
                        <a:pt x="508" y="49"/>
                      </a:lnTo>
                      <a:lnTo>
                        <a:pt x="517" y="46"/>
                      </a:lnTo>
                      <a:lnTo>
                        <a:pt x="519" y="44"/>
                      </a:lnTo>
                      <a:lnTo>
                        <a:pt x="526" y="44"/>
                      </a:lnTo>
                      <a:lnTo>
                        <a:pt x="533" y="44"/>
                      </a:lnTo>
                      <a:lnTo>
                        <a:pt x="533" y="42"/>
                      </a:lnTo>
                      <a:lnTo>
                        <a:pt x="537" y="44"/>
                      </a:lnTo>
                      <a:lnTo>
                        <a:pt x="535" y="46"/>
                      </a:lnTo>
                      <a:lnTo>
                        <a:pt x="539" y="49"/>
                      </a:lnTo>
                      <a:lnTo>
                        <a:pt x="542" y="46"/>
                      </a:lnTo>
                      <a:lnTo>
                        <a:pt x="542" y="44"/>
                      </a:lnTo>
                      <a:lnTo>
                        <a:pt x="546" y="44"/>
                      </a:lnTo>
                      <a:lnTo>
                        <a:pt x="548" y="42"/>
                      </a:lnTo>
                      <a:lnTo>
                        <a:pt x="551" y="44"/>
                      </a:lnTo>
                      <a:lnTo>
                        <a:pt x="551" y="42"/>
                      </a:lnTo>
                      <a:lnTo>
                        <a:pt x="548" y="37"/>
                      </a:lnTo>
                      <a:lnTo>
                        <a:pt x="551" y="37"/>
                      </a:lnTo>
                      <a:lnTo>
                        <a:pt x="566" y="40"/>
                      </a:lnTo>
                      <a:lnTo>
                        <a:pt x="577" y="37"/>
                      </a:lnTo>
                      <a:lnTo>
                        <a:pt x="580" y="40"/>
                      </a:lnTo>
                      <a:lnTo>
                        <a:pt x="584" y="44"/>
                      </a:lnTo>
                      <a:lnTo>
                        <a:pt x="586" y="44"/>
                      </a:lnTo>
                      <a:lnTo>
                        <a:pt x="586" y="46"/>
                      </a:lnTo>
                      <a:lnTo>
                        <a:pt x="591" y="57"/>
                      </a:lnTo>
                      <a:lnTo>
                        <a:pt x="591" y="66"/>
                      </a:lnTo>
                      <a:lnTo>
                        <a:pt x="593" y="66"/>
                      </a:lnTo>
                      <a:lnTo>
                        <a:pt x="595" y="69"/>
                      </a:lnTo>
                      <a:lnTo>
                        <a:pt x="593" y="71"/>
                      </a:lnTo>
                      <a:lnTo>
                        <a:pt x="591" y="71"/>
                      </a:lnTo>
                      <a:lnTo>
                        <a:pt x="582" y="69"/>
                      </a:lnTo>
                      <a:lnTo>
                        <a:pt x="575" y="66"/>
                      </a:lnTo>
                      <a:lnTo>
                        <a:pt x="568" y="71"/>
                      </a:lnTo>
                      <a:lnTo>
                        <a:pt x="573" y="77"/>
                      </a:lnTo>
                      <a:lnTo>
                        <a:pt x="573" y="80"/>
                      </a:lnTo>
                      <a:lnTo>
                        <a:pt x="577" y="82"/>
                      </a:lnTo>
                      <a:lnTo>
                        <a:pt x="580" y="93"/>
                      </a:lnTo>
                      <a:lnTo>
                        <a:pt x="588" y="93"/>
                      </a:lnTo>
                      <a:lnTo>
                        <a:pt x="593" y="95"/>
                      </a:lnTo>
                      <a:lnTo>
                        <a:pt x="595" y="95"/>
                      </a:lnTo>
                      <a:lnTo>
                        <a:pt x="595" y="91"/>
                      </a:lnTo>
                      <a:lnTo>
                        <a:pt x="600" y="91"/>
                      </a:lnTo>
                      <a:lnTo>
                        <a:pt x="602" y="91"/>
                      </a:lnTo>
                      <a:lnTo>
                        <a:pt x="604" y="91"/>
                      </a:lnTo>
                      <a:lnTo>
                        <a:pt x="604" y="93"/>
                      </a:lnTo>
                      <a:lnTo>
                        <a:pt x="608" y="91"/>
                      </a:lnTo>
                      <a:lnTo>
                        <a:pt x="608" y="93"/>
                      </a:lnTo>
                      <a:lnTo>
                        <a:pt x="611" y="93"/>
                      </a:lnTo>
                      <a:lnTo>
                        <a:pt x="611" y="95"/>
                      </a:lnTo>
                      <a:lnTo>
                        <a:pt x="615" y="95"/>
                      </a:lnTo>
                      <a:lnTo>
                        <a:pt x="615" y="91"/>
                      </a:lnTo>
                      <a:lnTo>
                        <a:pt x="622" y="91"/>
                      </a:lnTo>
                      <a:lnTo>
                        <a:pt x="624" y="89"/>
                      </a:lnTo>
                      <a:lnTo>
                        <a:pt x="635" y="91"/>
                      </a:lnTo>
                      <a:lnTo>
                        <a:pt x="635" y="93"/>
                      </a:lnTo>
                      <a:lnTo>
                        <a:pt x="644" y="91"/>
                      </a:lnTo>
                      <a:lnTo>
                        <a:pt x="644" y="89"/>
                      </a:lnTo>
                      <a:lnTo>
                        <a:pt x="649" y="89"/>
                      </a:lnTo>
                      <a:lnTo>
                        <a:pt x="662" y="84"/>
                      </a:lnTo>
                      <a:lnTo>
                        <a:pt x="675" y="75"/>
                      </a:lnTo>
                      <a:lnTo>
                        <a:pt x="678" y="73"/>
                      </a:lnTo>
                      <a:lnTo>
                        <a:pt x="675" y="71"/>
                      </a:lnTo>
                      <a:lnTo>
                        <a:pt x="678" y="69"/>
                      </a:lnTo>
                      <a:lnTo>
                        <a:pt x="678" y="66"/>
                      </a:lnTo>
                      <a:lnTo>
                        <a:pt x="682" y="69"/>
                      </a:lnTo>
                      <a:lnTo>
                        <a:pt x="691" y="64"/>
                      </a:lnTo>
                      <a:lnTo>
                        <a:pt x="689" y="64"/>
                      </a:lnTo>
                      <a:lnTo>
                        <a:pt x="691" y="62"/>
                      </a:lnTo>
                      <a:lnTo>
                        <a:pt x="695" y="64"/>
                      </a:lnTo>
                      <a:lnTo>
                        <a:pt x="700" y="62"/>
                      </a:lnTo>
                      <a:lnTo>
                        <a:pt x="702" y="64"/>
                      </a:lnTo>
                      <a:lnTo>
                        <a:pt x="704" y="64"/>
                      </a:lnTo>
                      <a:lnTo>
                        <a:pt x="707" y="62"/>
                      </a:lnTo>
                      <a:lnTo>
                        <a:pt x="704" y="60"/>
                      </a:lnTo>
                      <a:lnTo>
                        <a:pt x="707" y="57"/>
                      </a:lnTo>
                      <a:lnTo>
                        <a:pt x="713" y="60"/>
                      </a:lnTo>
                      <a:lnTo>
                        <a:pt x="711" y="64"/>
                      </a:lnTo>
                      <a:lnTo>
                        <a:pt x="713" y="73"/>
                      </a:lnTo>
                      <a:lnTo>
                        <a:pt x="713" y="75"/>
                      </a:lnTo>
                      <a:lnTo>
                        <a:pt x="718" y="75"/>
                      </a:lnTo>
                      <a:lnTo>
                        <a:pt x="720" y="75"/>
                      </a:lnTo>
                      <a:lnTo>
                        <a:pt x="724" y="71"/>
                      </a:lnTo>
                      <a:lnTo>
                        <a:pt x="733" y="73"/>
                      </a:lnTo>
                      <a:lnTo>
                        <a:pt x="733" y="75"/>
                      </a:lnTo>
                      <a:lnTo>
                        <a:pt x="735" y="77"/>
                      </a:lnTo>
                      <a:lnTo>
                        <a:pt x="738" y="77"/>
                      </a:lnTo>
                      <a:lnTo>
                        <a:pt x="740" y="77"/>
                      </a:lnTo>
                      <a:lnTo>
                        <a:pt x="744" y="77"/>
                      </a:lnTo>
                      <a:lnTo>
                        <a:pt x="751" y="77"/>
                      </a:lnTo>
                      <a:lnTo>
                        <a:pt x="756" y="80"/>
                      </a:lnTo>
                      <a:lnTo>
                        <a:pt x="758" y="80"/>
                      </a:lnTo>
                      <a:lnTo>
                        <a:pt x="760" y="75"/>
                      </a:lnTo>
                      <a:lnTo>
                        <a:pt x="760" y="77"/>
                      </a:lnTo>
                      <a:lnTo>
                        <a:pt x="762" y="80"/>
                      </a:lnTo>
                      <a:lnTo>
                        <a:pt x="764" y="77"/>
                      </a:lnTo>
                      <a:lnTo>
                        <a:pt x="773" y="75"/>
                      </a:lnTo>
                      <a:lnTo>
                        <a:pt x="778" y="77"/>
                      </a:lnTo>
                      <a:lnTo>
                        <a:pt x="780" y="75"/>
                      </a:lnTo>
                      <a:lnTo>
                        <a:pt x="784" y="77"/>
                      </a:lnTo>
                      <a:lnTo>
                        <a:pt x="787" y="73"/>
                      </a:lnTo>
                      <a:lnTo>
                        <a:pt x="784" y="71"/>
                      </a:lnTo>
                      <a:lnTo>
                        <a:pt x="782" y="66"/>
                      </a:lnTo>
                      <a:lnTo>
                        <a:pt x="784" y="66"/>
                      </a:lnTo>
                      <a:lnTo>
                        <a:pt x="782" y="64"/>
                      </a:lnTo>
                      <a:lnTo>
                        <a:pt x="782" y="62"/>
                      </a:lnTo>
                      <a:lnTo>
                        <a:pt x="787" y="62"/>
                      </a:lnTo>
                      <a:lnTo>
                        <a:pt x="791" y="57"/>
                      </a:lnTo>
                      <a:lnTo>
                        <a:pt x="793" y="57"/>
                      </a:lnTo>
                      <a:lnTo>
                        <a:pt x="796" y="62"/>
                      </a:lnTo>
                      <a:lnTo>
                        <a:pt x="807" y="60"/>
                      </a:lnTo>
                      <a:lnTo>
                        <a:pt x="807" y="62"/>
                      </a:lnTo>
                      <a:lnTo>
                        <a:pt x="809" y="60"/>
                      </a:lnTo>
                      <a:lnTo>
                        <a:pt x="809" y="57"/>
                      </a:lnTo>
                      <a:lnTo>
                        <a:pt x="816" y="55"/>
                      </a:lnTo>
                      <a:lnTo>
                        <a:pt x="816" y="53"/>
                      </a:lnTo>
                      <a:lnTo>
                        <a:pt x="827" y="53"/>
                      </a:lnTo>
                      <a:lnTo>
                        <a:pt x="827" y="51"/>
                      </a:lnTo>
                      <a:lnTo>
                        <a:pt x="827" y="49"/>
                      </a:lnTo>
                      <a:lnTo>
                        <a:pt x="827" y="46"/>
                      </a:lnTo>
                      <a:lnTo>
                        <a:pt x="829" y="44"/>
                      </a:lnTo>
                      <a:lnTo>
                        <a:pt x="827" y="44"/>
                      </a:lnTo>
                      <a:lnTo>
                        <a:pt x="833" y="44"/>
                      </a:lnTo>
                      <a:lnTo>
                        <a:pt x="836" y="49"/>
                      </a:lnTo>
                      <a:lnTo>
                        <a:pt x="845" y="49"/>
                      </a:lnTo>
                      <a:lnTo>
                        <a:pt x="845" y="51"/>
                      </a:lnTo>
                      <a:lnTo>
                        <a:pt x="851" y="51"/>
                      </a:lnTo>
                      <a:lnTo>
                        <a:pt x="854" y="49"/>
                      </a:lnTo>
                      <a:lnTo>
                        <a:pt x="858" y="49"/>
                      </a:lnTo>
                      <a:lnTo>
                        <a:pt x="860" y="49"/>
                      </a:lnTo>
                      <a:lnTo>
                        <a:pt x="865" y="51"/>
                      </a:lnTo>
                      <a:lnTo>
                        <a:pt x="867" y="55"/>
                      </a:lnTo>
                      <a:lnTo>
                        <a:pt x="869" y="57"/>
                      </a:lnTo>
                      <a:lnTo>
                        <a:pt x="867" y="60"/>
                      </a:lnTo>
                      <a:lnTo>
                        <a:pt x="867" y="62"/>
                      </a:lnTo>
                      <a:lnTo>
                        <a:pt x="871" y="66"/>
                      </a:lnTo>
                      <a:lnTo>
                        <a:pt x="871" y="69"/>
                      </a:lnTo>
                      <a:lnTo>
                        <a:pt x="878" y="69"/>
                      </a:lnTo>
                      <a:lnTo>
                        <a:pt x="882" y="66"/>
                      </a:lnTo>
                      <a:lnTo>
                        <a:pt x="887" y="66"/>
                      </a:lnTo>
                      <a:lnTo>
                        <a:pt x="889" y="64"/>
                      </a:lnTo>
                      <a:lnTo>
                        <a:pt x="894" y="64"/>
                      </a:lnTo>
                      <a:lnTo>
                        <a:pt x="894" y="62"/>
                      </a:lnTo>
                      <a:lnTo>
                        <a:pt x="898" y="62"/>
                      </a:lnTo>
                      <a:lnTo>
                        <a:pt x="900" y="60"/>
                      </a:lnTo>
                      <a:lnTo>
                        <a:pt x="909" y="64"/>
                      </a:lnTo>
                      <a:lnTo>
                        <a:pt x="914" y="69"/>
                      </a:lnTo>
                      <a:lnTo>
                        <a:pt x="918" y="71"/>
                      </a:lnTo>
                      <a:lnTo>
                        <a:pt x="927" y="71"/>
                      </a:lnTo>
                      <a:lnTo>
                        <a:pt x="927" y="69"/>
                      </a:lnTo>
                      <a:lnTo>
                        <a:pt x="929" y="66"/>
                      </a:lnTo>
                      <a:lnTo>
                        <a:pt x="934" y="66"/>
                      </a:lnTo>
                      <a:lnTo>
                        <a:pt x="938" y="71"/>
                      </a:lnTo>
                      <a:lnTo>
                        <a:pt x="943" y="66"/>
                      </a:lnTo>
                      <a:lnTo>
                        <a:pt x="947" y="69"/>
                      </a:lnTo>
                      <a:lnTo>
                        <a:pt x="954" y="62"/>
                      </a:lnTo>
                      <a:lnTo>
                        <a:pt x="954" y="60"/>
                      </a:lnTo>
                      <a:lnTo>
                        <a:pt x="958" y="60"/>
                      </a:lnTo>
                      <a:lnTo>
                        <a:pt x="965" y="55"/>
                      </a:lnTo>
                      <a:lnTo>
                        <a:pt x="967" y="55"/>
                      </a:lnTo>
                      <a:lnTo>
                        <a:pt x="969" y="57"/>
                      </a:lnTo>
                      <a:lnTo>
                        <a:pt x="976" y="57"/>
                      </a:lnTo>
                      <a:lnTo>
                        <a:pt x="978" y="62"/>
                      </a:lnTo>
                      <a:lnTo>
                        <a:pt x="980" y="64"/>
                      </a:lnTo>
                      <a:lnTo>
                        <a:pt x="983" y="64"/>
                      </a:lnTo>
                      <a:lnTo>
                        <a:pt x="985" y="69"/>
                      </a:lnTo>
                      <a:lnTo>
                        <a:pt x="992" y="73"/>
                      </a:lnTo>
                      <a:lnTo>
                        <a:pt x="992" y="77"/>
                      </a:lnTo>
                      <a:lnTo>
                        <a:pt x="996" y="80"/>
                      </a:lnTo>
                      <a:lnTo>
                        <a:pt x="996" y="84"/>
                      </a:lnTo>
                      <a:lnTo>
                        <a:pt x="994" y="89"/>
                      </a:lnTo>
                      <a:lnTo>
                        <a:pt x="996" y="93"/>
                      </a:lnTo>
                      <a:lnTo>
                        <a:pt x="1001" y="93"/>
                      </a:lnTo>
                      <a:lnTo>
                        <a:pt x="1003" y="89"/>
                      </a:lnTo>
                      <a:lnTo>
                        <a:pt x="1012" y="91"/>
                      </a:lnTo>
                      <a:lnTo>
                        <a:pt x="1014" y="93"/>
                      </a:lnTo>
                      <a:lnTo>
                        <a:pt x="1018" y="95"/>
                      </a:lnTo>
                      <a:lnTo>
                        <a:pt x="1018" y="97"/>
                      </a:lnTo>
                      <a:lnTo>
                        <a:pt x="1021" y="97"/>
                      </a:lnTo>
                      <a:lnTo>
                        <a:pt x="1023" y="100"/>
                      </a:lnTo>
                      <a:lnTo>
                        <a:pt x="1027" y="102"/>
                      </a:lnTo>
                      <a:lnTo>
                        <a:pt x="1032" y="100"/>
                      </a:lnTo>
                      <a:lnTo>
                        <a:pt x="1034" y="102"/>
                      </a:lnTo>
                      <a:lnTo>
                        <a:pt x="1034" y="104"/>
                      </a:lnTo>
                      <a:lnTo>
                        <a:pt x="1029" y="106"/>
                      </a:lnTo>
                      <a:lnTo>
                        <a:pt x="1029" y="111"/>
                      </a:lnTo>
                      <a:lnTo>
                        <a:pt x="1025" y="115"/>
                      </a:lnTo>
                      <a:lnTo>
                        <a:pt x="1016" y="117"/>
                      </a:lnTo>
                      <a:lnTo>
                        <a:pt x="1012" y="117"/>
                      </a:lnTo>
                      <a:lnTo>
                        <a:pt x="1012" y="120"/>
                      </a:lnTo>
                      <a:lnTo>
                        <a:pt x="1003" y="122"/>
                      </a:lnTo>
                      <a:lnTo>
                        <a:pt x="1001" y="128"/>
                      </a:lnTo>
                      <a:lnTo>
                        <a:pt x="1003" y="131"/>
                      </a:lnTo>
                      <a:lnTo>
                        <a:pt x="1001" y="131"/>
                      </a:lnTo>
                      <a:lnTo>
                        <a:pt x="1001" y="133"/>
                      </a:lnTo>
                      <a:lnTo>
                        <a:pt x="1003" y="142"/>
                      </a:lnTo>
                      <a:lnTo>
                        <a:pt x="998" y="144"/>
                      </a:lnTo>
                      <a:lnTo>
                        <a:pt x="1001" y="148"/>
                      </a:lnTo>
                      <a:lnTo>
                        <a:pt x="1003" y="155"/>
                      </a:lnTo>
                      <a:lnTo>
                        <a:pt x="1005" y="157"/>
                      </a:lnTo>
                      <a:lnTo>
                        <a:pt x="1016" y="155"/>
                      </a:lnTo>
                      <a:lnTo>
                        <a:pt x="1018" y="173"/>
                      </a:lnTo>
                      <a:lnTo>
                        <a:pt x="1016" y="175"/>
                      </a:lnTo>
                      <a:lnTo>
                        <a:pt x="1016" y="180"/>
                      </a:lnTo>
                      <a:lnTo>
                        <a:pt x="1018" y="188"/>
                      </a:lnTo>
                      <a:lnTo>
                        <a:pt x="1021" y="191"/>
                      </a:lnTo>
                      <a:lnTo>
                        <a:pt x="1021" y="193"/>
                      </a:lnTo>
                      <a:lnTo>
                        <a:pt x="1012" y="195"/>
                      </a:lnTo>
                      <a:lnTo>
                        <a:pt x="1007" y="200"/>
                      </a:lnTo>
                      <a:lnTo>
                        <a:pt x="1007" y="202"/>
                      </a:lnTo>
                      <a:lnTo>
                        <a:pt x="1009" y="206"/>
                      </a:lnTo>
                      <a:lnTo>
                        <a:pt x="1012" y="206"/>
                      </a:lnTo>
                      <a:lnTo>
                        <a:pt x="1018" y="202"/>
                      </a:lnTo>
                      <a:lnTo>
                        <a:pt x="1027" y="204"/>
                      </a:lnTo>
                      <a:lnTo>
                        <a:pt x="1025" y="204"/>
                      </a:lnTo>
                      <a:lnTo>
                        <a:pt x="1027" y="208"/>
                      </a:lnTo>
                      <a:lnTo>
                        <a:pt x="1025" y="211"/>
                      </a:lnTo>
                      <a:lnTo>
                        <a:pt x="1025" y="224"/>
                      </a:lnTo>
                      <a:lnTo>
                        <a:pt x="1023" y="226"/>
                      </a:lnTo>
                      <a:lnTo>
                        <a:pt x="1025" y="226"/>
                      </a:lnTo>
                      <a:lnTo>
                        <a:pt x="1023" y="233"/>
                      </a:lnTo>
                      <a:lnTo>
                        <a:pt x="1025" y="235"/>
                      </a:lnTo>
                      <a:lnTo>
                        <a:pt x="1027" y="242"/>
                      </a:lnTo>
                      <a:lnTo>
                        <a:pt x="1025" y="244"/>
                      </a:lnTo>
                      <a:lnTo>
                        <a:pt x="1016" y="246"/>
                      </a:lnTo>
                      <a:lnTo>
                        <a:pt x="1012" y="251"/>
                      </a:lnTo>
                      <a:lnTo>
                        <a:pt x="1005" y="251"/>
                      </a:lnTo>
                      <a:lnTo>
                        <a:pt x="994" y="255"/>
                      </a:lnTo>
                      <a:lnTo>
                        <a:pt x="998" y="262"/>
                      </a:lnTo>
                      <a:lnTo>
                        <a:pt x="994" y="264"/>
                      </a:lnTo>
                      <a:lnTo>
                        <a:pt x="994" y="266"/>
                      </a:lnTo>
                      <a:lnTo>
                        <a:pt x="994" y="268"/>
                      </a:lnTo>
                      <a:lnTo>
                        <a:pt x="1001" y="271"/>
                      </a:lnTo>
                      <a:lnTo>
                        <a:pt x="1003" y="268"/>
                      </a:lnTo>
                      <a:lnTo>
                        <a:pt x="1009" y="268"/>
                      </a:lnTo>
                      <a:lnTo>
                        <a:pt x="1009" y="271"/>
                      </a:lnTo>
                      <a:lnTo>
                        <a:pt x="1014" y="271"/>
                      </a:lnTo>
                      <a:lnTo>
                        <a:pt x="1016" y="273"/>
                      </a:lnTo>
                      <a:lnTo>
                        <a:pt x="1014" y="277"/>
                      </a:lnTo>
                      <a:lnTo>
                        <a:pt x="1016" y="280"/>
                      </a:lnTo>
                      <a:lnTo>
                        <a:pt x="1014" y="288"/>
                      </a:lnTo>
                      <a:lnTo>
                        <a:pt x="1016" y="291"/>
                      </a:lnTo>
                      <a:lnTo>
                        <a:pt x="1012" y="299"/>
                      </a:lnTo>
                      <a:lnTo>
                        <a:pt x="1007" y="299"/>
                      </a:lnTo>
                      <a:lnTo>
                        <a:pt x="1005" y="297"/>
                      </a:lnTo>
                      <a:lnTo>
                        <a:pt x="1001" y="295"/>
                      </a:lnTo>
                      <a:lnTo>
                        <a:pt x="996" y="299"/>
                      </a:lnTo>
                      <a:lnTo>
                        <a:pt x="996" y="302"/>
                      </a:lnTo>
                      <a:lnTo>
                        <a:pt x="1001" y="304"/>
                      </a:lnTo>
                      <a:lnTo>
                        <a:pt x="1005" y="302"/>
                      </a:lnTo>
                      <a:lnTo>
                        <a:pt x="1007" y="304"/>
                      </a:lnTo>
                      <a:lnTo>
                        <a:pt x="1009" y="308"/>
                      </a:lnTo>
                      <a:lnTo>
                        <a:pt x="1005" y="308"/>
                      </a:lnTo>
                      <a:lnTo>
                        <a:pt x="1003" y="313"/>
                      </a:lnTo>
                      <a:lnTo>
                        <a:pt x="1001" y="315"/>
                      </a:lnTo>
                      <a:lnTo>
                        <a:pt x="994" y="315"/>
                      </a:lnTo>
                      <a:lnTo>
                        <a:pt x="994" y="317"/>
                      </a:lnTo>
                      <a:lnTo>
                        <a:pt x="1003" y="319"/>
                      </a:lnTo>
                      <a:lnTo>
                        <a:pt x="1007" y="322"/>
                      </a:lnTo>
                      <a:lnTo>
                        <a:pt x="1007" y="317"/>
                      </a:lnTo>
                      <a:lnTo>
                        <a:pt x="1003" y="315"/>
                      </a:lnTo>
                      <a:lnTo>
                        <a:pt x="1005" y="315"/>
                      </a:lnTo>
                      <a:lnTo>
                        <a:pt x="1012" y="313"/>
                      </a:lnTo>
                      <a:lnTo>
                        <a:pt x="1016" y="315"/>
                      </a:lnTo>
                      <a:lnTo>
                        <a:pt x="1016" y="322"/>
                      </a:lnTo>
                      <a:lnTo>
                        <a:pt x="1021" y="324"/>
                      </a:lnTo>
                      <a:lnTo>
                        <a:pt x="1021" y="326"/>
                      </a:lnTo>
                      <a:lnTo>
                        <a:pt x="1029" y="328"/>
                      </a:lnTo>
                      <a:lnTo>
                        <a:pt x="1034" y="333"/>
                      </a:lnTo>
                      <a:lnTo>
                        <a:pt x="1032" y="344"/>
                      </a:lnTo>
                      <a:lnTo>
                        <a:pt x="1041" y="344"/>
                      </a:lnTo>
                      <a:lnTo>
                        <a:pt x="1047" y="348"/>
                      </a:lnTo>
                      <a:lnTo>
                        <a:pt x="1047" y="351"/>
                      </a:lnTo>
                      <a:lnTo>
                        <a:pt x="1050" y="351"/>
                      </a:lnTo>
                      <a:lnTo>
                        <a:pt x="1056" y="351"/>
                      </a:lnTo>
                      <a:lnTo>
                        <a:pt x="1058" y="355"/>
                      </a:lnTo>
                      <a:lnTo>
                        <a:pt x="1063" y="357"/>
                      </a:lnTo>
                      <a:lnTo>
                        <a:pt x="1065" y="359"/>
                      </a:lnTo>
                      <a:lnTo>
                        <a:pt x="1065" y="366"/>
                      </a:lnTo>
                      <a:lnTo>
                        <a:pt x="1063" y="368"/>
                      </a:lnTo>
                      <a:lnTo>
                        <a:pt x="1058" y="368"/>
                      </a:lnTo>
                      <a:lnTo>
                        <a:pt x="1052" y="371"/>
                      </a:lnTo>
                      <a:lnTo>
                        <a:pt x="1054" y="377"/>
                      </a:lnTo>
                      <a:lnTo>
                        <a:pt x="1058" y="379"/>
                      </a:lnTo>
                      <a:lnTo>
                        <a:pt x="1052" y="386"/>
                      </a:lnTo>
                      <a:lnTo>
                        <a:pt x="1050" y="386"/>
                      </a:lnTo>
                      <a:lnTo>
                        <a:pt x="1045" y="391"/>
                      </a:lnTo>
                      <a:lnTo>
                        <a:pt x="1036" y="391"/>
                      </a:lnTo>
                      <a:lnTo>
                        <a:pt x="1036" y="388"/>
                      </a:lnTo>
                      <a:lnTo>
                        <a:pt x="1036" y="386"/>
                      </a:lnTo>
                      <a:lnTo>
                        <a:pt x="1034" y="384"/>
                      </a:lnTo>
                      <a:lnTo>
                        <a:pt x="1025" y="388"/>
                      </a:lnTo>
                      <a:lnTo>
                        <a:pt x="1018" y="375"/>
                      </a:lnTo>
                      <a:lnTo>
                        <a:pt x="1014" y="377"/>
                      </a:lnTo>
                      <a:lnTo>
                        <a:pt x="1012" y="382"/>
                      </a:lnTo>
                      <a:lnTo>
                        <a:pt x="1005" y="384"/>
                      </a:lnTo>
                      <a:lnTo>
                        <a:pt x="1003" y="393"/>
                      </a:lnTo>
                      <a:lnTo>
                        <a:pt x="998" y="395"/>
                      </a:lnTo>
                      <a:lnTo>
                        <a:pt x="994" y="397"/>
                      </a:lnTo>
                      <a:lnTo>
                        <a:pt x="992" y="399"/>
                      </a:lnTo>
                      <a:lnTo>
                        <a:pt x="994" y="404"/>
                      </a:lnTo>
                      <a:lnTo>
                        <a:pt x="985" y="411"/>
                      </a:lnTo>
                      <a:lnTo>
                        <a:pt x="985" y="413"/>
                      </a:lnTo>
                      <a:lnTo>
                        <a:pt x="985" y="417"/>
                      </a:lnTo>
                      <a:lnTo>
                        <a:pt x="983" y="419"/>
                      </a:lnTo>
                      <a:lnTo>
                        <a:pt x="985" y="422"/>
                      </a:lnTo>
                      <a:lnTo>
                        <a:pt x="978" y="424"/>
                      </a:lnTo>
                      <a:lnTo>
                        <a:pt x="980" y="428"/>
                      </a:lnTo>
                      <a:lnTo>
                        <a:pt x="976" y="433"/>
                      </a:lnTo>
                      <a:lnTo>
                        <a:pt x="976" y="442"/>
                      </a:lnTo>
                      <a:lnTo>
                        <a:pt x="985" y="453"/>
                      </a:lnTo>
                      <a:lnTo>
                        <a:pt x="987" y="457"/>
                      </a:lnTo>
                      <a:lnTo>
                        <a:pt x="987" y="459"/>
                      </a:lnTo>
                      <a:lnTo>
                        <a:pt x="980" y="462"/>
                      </a:lnTo>
                      <a:lnTo>
                        <a:pt x="976" y="466"/>
                      </a:lnTo>
                      <a:lnTo>
                        <a:pt x="974" y="464"/>
                      </a:lnTo>
                      <a:lnTo>
                        <a:pt x="972" y="466"/>
                      </a:lnTo>
                      <a:lnTo>
                        <a:pt x="972" y="468"/>
                      </a:lnTo>
                      <a:lnTo>
                        <a:pt x="976" y="473"/>
                      </a:lnTo>
                      <a:lnTo>
                        <a:pt x="974" y="475"/>
                      </a:lnTo>
                      <a:lnTo>
                        <a:pt x="967" y="475"/>
                      </a:lnTo>
                      <a:lnTo>
                        <a:pt x="965" y="477"/>
                      </a:lnTo>
                      <a:lnTo>
                        <a:pt x="963" y="477"/>
                      </a:lnTo>
                      <a:lnTo>
                        <a:pt x="960" y="475"/>
                      </a:lnTo>
                      <a:lnTo>
                        <a:pt x="954" y="477"/>
                      </a:lnTo>
                      <a:lnTo>
                        <a:pt x="947" y="473"/>
                      </a:lnTo>
                      <a:lnTo>
                        <a:pt x="945" y="470"/>
                      </a:lnTo>
                      <a:lnTo>
                        <a:pt x="940" y="464"/>
                      </a:lnTo>
                      <a:lnTo>
                        <a:pt x="929" y="462"/>
                      </a:lnTo>
                      <a:lnTo>
                        <a:pt x="923" y="455"/>
                      </a:lnTo>
                      <a:lnTo>
                        <a:pt x="927" y="455"/>
                      </a:lnTo>
                      <a:lnTo>
                        <a:pt x="929" y="451"/>
                      </a:lnTo>
                      <a:lnTo>
                        <a:pt x="929" y="428"/>
                      </a:lnTo>
                      <a:lnTo>
                        <a:pt x="927" y="426"/>
                      </a:lnTo>
                      <a:lnTo>
                        <a:pt x="927" y="424"/>
                      </a:lnTo>
                      <a:lnTo>
                        <a:pt x="918" y="426"/>
                      </a:lnTo>
                      <a:lnTo>
                        <a:pt x="918" y="417"/>
                      </a:lnTo>
                      <a:lnTo>
                        <a:pt x="920" y="415"/>
                      </a:lnTo>
                      <a:lnTo>
                        <a:pt x="929" y="406"/>
                      </a:lnTo>
                      <a:lnTo>
                        <a:pt x="927" y="402"/>
                      </a:lnTo>
                      <a:lnTo>
                        <a:pt x="927" y="399"/>
                      </a:lnTo>
                      <a:lnTo>
                        <a:pt x="929" y="391"/>
                      </a:lnTo>
                      <a:lnTo>
                        <a:pt x="931" y="388"/>
                      </a:lnTo>
                      <a:lnTo>
                        <a:pt x="931" y="384"/>
                      </a:lnTo>
                      <a:lnTo>
                        <a:pt x="934" y="375"/>
                      </a:lnTo>
                      <a:lnTo>
                        <a:pt x="929" y="368"/>
                      </a:lnTo>
                      <a:lnTo>
                        <a:pt x="929" y="366"/>
                      </a:lnTo>
                      <a:lnTo>
                        <a:pt x="925" y="362"/>
                      </a:lnTo>
                      <a:lnTo>
                        <a:pt x="920" y="359"/>
                      </a:lnTo>
                      <a:lnTo>
                        <a:pt x="914" y="355"/>
                      </a:lnTo>
                      <a:lnTo>
                        <a:pt x="911" y="351"/>
                      </a:lnTo>
                      <a:lnTo>
                        <a:pt x="909" y="348"/>
                      </a:lnTo>
                      <a:lnTo>
                        <a:pt x="907" y="346"/>
                      </a:lnTo>
                      <a:lnTo>
                        <a:pt x="900" y="346"/>
                      </a:lnTo>
                      <a:lnTo>
                        <a:pt x="898" y="348"/>
                      </a:lnTo>
                      <a:lnTo>
                        <a:pt x="887" y="351"/>
                      </a:lnTo>
                      <a:lnTo>
                        <a:pt x="882" y="353"/>
                      </a:lnTo>
                      <a:lnTo>
                        <a:pt x="880" y="359"/>
                      </a:lnTo>
                      <a:lnTo>
                        <a:pt x="878" y="359"/>
                      </a:lnTo>
                      <a:lnTo>
                        <a:pt x="874" y="357"/>
                      </a:lnTo>
                      <a:lnTo>
                        <a:pt x="874" y="353"/>
                      </a:lnTo>
                      <a:lnTo>
                        <a:pt x="869" y="355"/>
                      </a:lnTo>
                      <a:lnTo>
                        <a:pt x="869" y="357"/>
                      </a:lnTo>
                      <a:lnTo>
                        <a:pt x="862" y="362"/>
                      </a:lnTo>
                      <a:lnTo>
                        <a:pt x="858" y="355"/>
                      </a:lnTo>
                      <a:lnTo>
                        <a:pt x="854" y="355"/>
                      </a:lnTo>
                      <a:lnTo>
                        <a:pt x="849" y="351"/>
                      </a:lnTo>
                      <a:lnTo>
                        <a:pt x="847" y="351"/>
                      </a:lnTo>
                      <a:lnTo>
                        <a:pt x="842" y="351"/>
                      </a:lnTo>
                      <a:lnTo>
                        <a:pt x="840" y="351"/>
                      </a:lnTo>
                      <a:lnTo>
                        <a:pt x="838" y="348"/>
                      </a:lnTo>
                      <a:lnTo>
                        <a:pt x="829" y="344"/>
                      </a:lnTo>
                      <a:lnTo>
                        <a:pt x="829" y="346"/>
                      </a:lnTo>
                      <a:lnTo>
                        <a:pt x="831" y="348"/>
                      </a:lnTo>
                      <a:lnTo>
                        <a:pt x="829" y="353"/>
                      </a:lnTo>
                      <a:lnTo>
                        <a:pt x="829" y="357"/>
                      </a:lnTo>
                      <a:lnTo>
                        <a:pt x="827" y="359"/>
                      </a:lnTo>
                      <a:lnTo>
                        <a:pt x="825" y="362"/>
                      </a:lnTo>
                      <a:lnTo>
                        <a:pt x="827" y="364"/>
                      </a:lnTo>
                      <a:lnTo>
                        <a:pt x="820" y="366"/>
                      </a:lnTo>
                      <a:lnTo>
                        <a:pt x="816" y="359"/>
                      </a:lnTo>
                      <a:lnTo>
                        <a:pt x="811" y="359"/>
                      </a:lnTo>
                      <a:lnTo>
                        <a:pt x="809" y="357"/>
                      </a:lnTo>
                      <a:lnTo>
                        <a:pt x="805" y="355"/>
                      </a:lnTo>
                      <a:lnTo>
                        <a:pt x="802" y="353"/>
                      </a:lnTo>
                      <a:lnTo>
                        <a:pt x="798" y="355"/>
                      </a:lnTo>
                      <a:lnTo>
                        <a:pt x="793" y="351"/>
                      </a:lnTo>
                      <a:lnTo>
                        <a:pt x="791" y="353"/>
                      </a:lnTo>
                      <a:lnTo>
                        <a:pt x="789" y="353"/>
                      </a:lnTo>
                      <a:lnTo>
                        <a:pt x="793" y="348"/>
                      </a:lnTo>
                      <a:lnTo>
                        <a:pt x="789" y="344"/>
                      </a:lnTo>
                      <a:lnTo>
                        <a:pt x="791" y="339"/>
                      </a:lnTo>
                      <a:lnTo>
                        <a:pt x="789" y="337"/>
                      </a:lnTo>
                      <a:lnTo>
                        <a:pt x="782" y="337"/>
                      </a:lnTo>
                      <a:lnTo>
                        <a:pt x="780" y="337"/>
                      </a:lnTo>
                      <a:lnTo>
                        <a:pt x="776" y="337"/>
                      </a:lnTo>
                      <a:lnTo>
                        <a:pt x="776" y="333"/>
                      </a:lnTo>
                      <a:lnTo>
                        <a:pt x="773" y="324"/>
                      </a:lnTo>
                      <a:lnTo>
                        <a:pt x="767" y="324"/>
                      </a:lnTo>
                      <a:lnTo>
                        <a:pt x="764" y="319"/>
                      </a:lnTo>
                      <a:lnTo>
                        <a:pt x="758" y="319"/>
                      </a:lnTo>
                      <a:lnTo>
                        <a:pt x="756" y="322"/>
                      </a:lnTo>
                      <a:lnTo>
                        <a:pt x="751" y="319"/>
                      </a:lnTo>
                      <a:lnTo>
                        <a:pt x="738" y="315"/>
                      </a:lnTo>
                      <a:lnTo>
                        <a:pt x="735" y="315"/>
                      </a:lnTo>
                      <a:lnTo>
                        <a:pt x="727" y="315"/>
                      </a:lnTo>
                      <a:lnTo>
                        <a:pt x="724" y="315"/>
                      </a:lnTo>
                      <a:lnTo>
                        <a:pt x="724" y="319"/>
                      </a:lnTo>
                      <a:lnTo>
                        <a:pt x="722" y="319"/>
                      </a:lnTo>
                      <a:lnTo>
                        <a:pt x="720" y="315"/>
                      </a:lnTo>
                      <a:lnTo>
                        <a:pt x="713" y="315"/>
                      </a:lnTo>
                      <a:lnTo>
                        <a:pt x="709" y="313"/>
                      </a:lnTo>
                      <a:lnTo>
                        <a:pt x="707" y="311"/>
                      </a:lnTo>
                      <a:lnTo>
                        <a:pt x="707" y="306"/>
                      </a:lnTo>
                      <a:lnTo>
                        <a:pt x="700" y="306"/>
                      </a:lnTo>
                      <a:lnTo>
                        <a:pt x="698" y="304"/>
                      </a:lnTo>
                      <a:lnTo>
                        <a:pt x="700" y="302"/>
                      </a:lnTo>
                      <a:lnTo>
                        <a:pt x="698" y="302"/>
                      </a:lnTo>
                      <a:lnTo>
                        <a:pt x="693" y="311"/>
                      </a:lnTo>
                      <a:lnTo>
                        <a:pt x="700" y="313"/>
                      </a:lnTo>
                      <a:lnTo>
                        <a:pt x="700" y="315"/>
                      </a:lnTo>
                      <a:lnTo>
                        <a:pt x="704" y="317"/>
                      </a:lnTo>
                      <a:lnTo>
                        <a:pt x="704" y="319"/>
                      </a:lnTo>
                      <a:lnTo>
                        <a:pt x="702" y="326"/>
                      </a:lnTo>
                      <a:lnTo>
                        <a:pt x="702" y="331"/>
                      </a:lnTo>
                      <a:lnTo>
                        <a:pt x="698" y="331"/>
                      </a:lnTo>
                      <a:lnTo>
                        <a:pt x="698" y="333"/>
                      </a:lnTo>
                      <a:lnTo>
                        <a:pt x="693" y="333"/>
                      </a:lnTo>
                      <a:lnTo>
                        <a:pt x="691" y="337"/>
                      </a:lnTo>
                      <a:lnTo>
                        <a:pt x="693" y="337"/>
                      </a:lnTo>
                      <a:lnTo>
                        <a:pt x="698" y="346"/>
                      </a:lnTo>
                      <a:lnTo>
                        <a:pt x="698" y="351"/>
                      </a:lnTo>
                      <a:lnTo>
                        <a:pt x="695" y="353"/>
                      </a:lnTo>
                      <a:lnTo>
                        <a:pt x="693" y="353"/>
                      </a:lnTo>
                      <a:lnTo>
                        <a:pt x="695" y="355"/>
                      </a:lnTo>
                      <a:lnTo>
                        <a:pt x="695" y="359"/>
                      </a:lnTo>
                      <a:lnTo>
                        <a:pt x="698" y="362"/>
                      </a:lnTo>
                      <a:lnTo>
                        <a:pt x="695" y="366"/>
                      </a:lnTo>
                      <a:lnTo>
                        <a:pt x="695" y="368"/>
                      </a:lnTo>
                      <a:lnTo>
                        <a:pt x="691" y="366"/>
                      </a:lnTo>
                      <a:lnTo>
                        <a:pt x="689" y="371"/>
                      </a:lnTo>
                      <a:lnTo>
                        <a:pt x="684" y="371"/>
                      </a:lnTo>
                      <a:lnTo>
                        <a:pt x="680" y="373"/>
                      </a:lnTo>
                      <a:lnTo>
                        <a:pt x="678" y="373"/>
                      </a:lnTo>
                      <a:lnTo>
                        <a:pt x="680" y="375"/>
                      </a:lnTo>
                      <a:lnTo>
                        <a:pt x="678" y="382"/>
                      </a:lnTo>
                      <a:lnTo>
                        <a:pt x="680" y="384"/>
                      </a:lnTo>
                      <a:lnTo>
                        <a:pt x="678" y="393"/>
                      </a:lnTo>
                      <a:lnTo>
                        <a:pt x="680" y="395"/>
                      </a:lnTo>
                      <a:lnTo>
                        <a:pt x="678" y="397"/>
                      </a:lnTo>
                      <a:lnTo>
                        <a:pt x="673" y="399"/>
                      </a:lnTo>
                      <a:lnTo>
                        <a:pt x="671" y="397"/>
                      </a:lnTo>
                      <a:lnTo>
                        <a:pt x="666" y="397"/>
                      </a:lnTo>
                      <a:lnTo>
                        <a:pt x="664" y="395"/>
                      </a:lnTo>
                      <a:lnTo>
                        <a:pt x="660" y="397"/>
                      </a:lnTo>
                      <a:lnTo>
                        <a:pt x="660" y="393"/>
                      </a:lnTo>
                      <a:lnTo>
                        <a:pt x="644" y="384"/>
                      </a:lnTo>
                      <a:lnTo>
                        <a:pt x="644" y="382"/>
                      </a:lnTo>
                      <a:lnTo>
                        <a:pt x="640" y="386"/>
                      </a:lnTo>
                      <a:lnTo>
                        <a:pt x="637" y="386"/>
                      </a:lnTo>
                      <a:lnTo>
                        <a:pt x="633" y="388"/>
                      </a:lnTo>
                      <a:lnTo>
                        <a:pt x="633" y="391"/>
                      </a:lnTo>
                      <a:lnTo>
                        <a:pt x="637" y="393"/>
                      </a:lnTo>
                      <a:lnTo>
                        <a:pt x="640" y="393"/>
                      </a:lnTo>
                      <a:lnTo>
                        <a:pt x="637" y="395"/>
                      </a:lnTo>
                      <a:lnTo>
                        <a:pt x="633" y="395"/>
                      </a:lnTo>
                      <a:lnTo>
                        <a:pt x="631" y="404"/>
                      </a:lnTo>
                      <a:lnTo>
                        <a:pt x="633" y="406"/>
                      </a:lnTo>
                      <a:lnTo>
                        <a:pt x="631" y="408"/>
                      </a:lnTo>
                      <a:lnTo>
                        <a:pt x="629" y="413"/>
                      </a:lnTo>
                      <a:lnTo>
                        <a:pt x="631" y="415"/>
                      </a:lnTo>
                      <a:lnTo>
                        <a:pt x="631" y="419"/>
                      </a:lnTo>
                      <a:lnTo>
                        <a:pt x="629" y="419"/>
                      </a:lnTo>
                      <a:lnTo>
                        <a:pt x="626" y="417"/>
                      </a:lnTo>
                      <a:lnTo>
                        <a:pt x="624" y="417"/>
                      </a:lnTo>
                      <a:lnTo>
                        <a:pt x="622" y="422"/>
                      </a:lnTo>
                      <a:lnTo>
                        <a:pt x="624" y="424"/>
                      </a:lnTo>
                      <a:lnTo>
                        <a:pt x="617" y="422"/>
                      </a:lnTo>
                      <a:lnTo>
                        <a:pt x="617" y="428"/>
                      </a:lnTo>
                      <a:lnTo>
                        <a:pt x="620" y="428"/>
                      </a:lnTo>
                      <a:lnTo>
                        <a:pt x="620" y="435"/>
                      </a:lnTo>
                      <a:lnTo>
                        <a:pt x="622" y="435"/>
                      </a:lnTo>
                      <a:lnTo>
                        <a:pt x="622" y="433"/>
                      </a:lnTo>
                      <a:lnTo>
                        <a:pt x="626" y="435"/>
                      </a:lnTo>
                      <a:lnTo>
                        <a:pt x="626" y="439"/>
                      </a:lnTo>
                      <a:lnTo>
                        <a:pt x="631" y="437"/>
                      </a:lnTo>
                      <a:lnTo>
                        <a:pt x="629" y="444"/>
                      </a:lnTo>
                      <a:lnTo>
                        <a:pt x="635" y="444"/>
                      </a:lnTo>
                      <a:lnTo>
                        <a:pt x="635" y="448"/>
                      </a:lnTo>
                      <a:lnTo>
                        <a:pt x="637" y="448"/>
                      </a:lnTo>
                      <a:lnTo>
                        <a:pt x="637" y="451"/>
                      </a:lnTo>
                      <a:lnTo>
                        <a:pt x="642" y="451"/>
                      </a:lnTo>
                      <a:lnTo>
                        <a:pt x="642" y="453"/>
                      </a:lnTo>
                      <a:lnTo>
                        <a:pt x="644" y="455"/>
                      </a:lnTo>
                      <a:lnTo>
                        <a:pt x="644" y="457"/>
                      </a:lnTo>
                      <a:lnTo>
                        <a:pt x="640" y="455"/>
                      </a:lnTo>
                      <a:lnTo>
                        <a:pt x="629" y="459"/>
                      </a:lnTo>
                      <a:lnTo>
                        <a:pt x="622" y="477"/>
                      </a:lnTo>
                      <a:lnTo>
                        <a:pt x="620" y="475"/>
                      </a:lnTo>
                      <a:lnTo>
                        <a:pt x="617" y="473"/>
                      </a:lnTo>
                      <a:lnTo>
                        <a:pt x="613" y="477"/>
                      </a:lnTo>
                      <a:lnTo>
                        <a:pt x="613" y="482"/>
                      </a:lnTo>
                      <a:lnTo>
                        <a:pt x="615" y="488"/>
                      </a:lnTo>
                      <a:lnTo>
                        <a:pt x="615" y="495"/>
                      </a:lnTo>
                      <a:lnTo>
                        <a:pt x="611" y="495"/>
                      </a:lnTo>
                      <a:lnTo>
                        <a:pt x="604" y="499"/>
                      </a:lnTo>
                      <a:lnTo>
                        <a:pt x="602" y="497"/>
                      </a:lnTo>
                      <a:lnTo>
                        <a:pt x="602" y="495"/>
                      </a:lnTo>
                      <a:lnTo>
                        <a:pt x="600" y="497"/>
                      </a:lnTo>
                      <a:lnTo>
                        <a:pt x="597" y="495"/>
                      </a:lnTo>
                      <a:lnTo>
                        <a:pt x="597" y="497"/>
                      </a:lnTo>
                      <a:lnTo>
                        <a:pt x="595" y="495"/>
                      </a:lnTo>
                      <a:lnTo>
                        <a:pt x="595" y="499"/>
                      </a:lnTo>
                      <a:lnTo>
                        <a:pt x="593" y="502"/>
                      </a:lnTo>
                      <a:lnTo>
                        <a:pt x="595" y="504"/>
                      </a:lnTo>
                      <a:lnTo>
                        <a:pt x="595" y="506"/>
                      </a:lnTo>
                      <a:lnTo>
                        <a:pt x="591" y="506"/>
                      </a:lnTo>
                      <a:lnTo>
                        <a:pt x="591" y="508"/>
                      </a:lnTo>
                      <a:lnTo>
                        <a:pt x="586" y="508"/>
                      </a:lnTo>
                      <a:lnTo>
                        <a:pt x="593" y="510"/>
                      </a:lnTo>
                      <a:lnTo>
                        <a:pt x="588" y="513"/>
                      </a:lnTo>
                      <a:lnTo>
                        <a:pt x="586" y="510"/>
                      </a:lnTo>
                      <a:lnTo>
                        <a:pt x="584" y="513"/>
                      </a:lnTo>
                      <a:lnTo>
                        <a:pt x="588" y="515"/>
                      </a:lnTo>
                      <a:lnTo>
                        <a:pt x="588" y="519"/>
                      </a:lnTo>
                      <a:lnTo>
                        <a:pt x="584" y="522"/>
                      </a:lnTo>
                      <a:lnTo>
                        <a:pt x="584" y="524"/>
                      </a:lnTo>
                      <a:lnTo>
                        <a:pt x="584" y="526"/>
                      </a:lnTo>
                      <a:lnTo>
                        <a:pt x="588" y="526"/>
                      </a:lnTo>
                      <a:lnTo>
                        <a:pt x="591" y="530"/>
                      </a:lnTo>
                      <a:lnTo>
                        <a:pt x="588" y="533"/>
                      </a:lnTo>
                      <a:lnTo>
                        <a:pt x="582" y="530"/>
                      </a:lnTo>
                      <a:lnTo>
                        <a:pt x="582" y="535"/>
                      </a:lnTo>
                      <a:lnTo>
                        <a:pt x="575" y="537"/>
                      </a:lnTo>
                      <a:lnTo>
                        <a:pt x="571" y="535"/>
                      </a:lnTo>
                      <a:lnTo>
                        <a:pt x="571" y="530"/>
                      </a:lnTo>
                      <a:lnTo>
                        <a:pt x="568" y="530"/>
                      </a:lnTo>
                      <a:lnTo>
                        <a:pt x="562" y="530"/>
                      </a:lnTo>
                      <a:lnTo>
                        <a:pt x="559" y="528"/>
                      </a:lnTo>
                      <a:lnTo>
                        <a:pt x="566" y="524"/>
                      </a:lnTo>
                      <a:lnTo>
                        <a:pt x="566" y="522"/>
                      </a:lnTo>
                      <a:lnTo>
                        <a:pt x="568" y="519"/>
                      </a:lnTo>
                      <a:lnTo>
                        <a:pt x="566" y="517"/>
                      </a:lnTo>
                      <a:lnTo>
                        <a:pt x="562" y="517"/>
                      </a:lnTo>
                      <a:lnTo>
                        <a:pt x="562" y="513"/>
                      </a:lnTo>
                      <a:lnTo>
                        <a:pt x="562" y="510"/>
                      </a:lnTo>
                      <a:lnTo>
                        <a:pt x="559" y="510"/>
                      </a:lnTo>
                      <a:lnTo>
                        <a:pt x="557" y="513"/>
                      </a:lnTo>
                      <a:lnTo>
                        <a:pt x="557" y="510"/>
                      </a:lnTo>
                      <a:lnTo>
                        <a:pt x="555" y="508"/>
                      </a:lnTo>
                      <a:lnTo>
                        <a:pt x="555" y="510"/>
                      </a:lnTo>
                      <a:lnTo>
                        <a:pt x="546" y="515"/>
                      </a:lnTo>
                      <a:lnTo>
                        <a:pt x="544" y="515"/>
                      </a:lnTo>
                      <a:lnTo>
                        <a:pt x="542" y="519"/>
                      </a:lnTo>
                      <a:lnTo>
                        <a:pt x="544" y="522"/>
                      </a:lnTo>
                      <a:lnTo>
                        <a:pt x="542" y="522"/>
                      </a:lnTo>
                      <a:lnTo>
                        <a:pt x="539" y="528"/>
                      </a:lnTo>
                      <a:lnTo>
                        <a:pt x="537" y="528"/>
                      </a:lnTo>
                      <a:lnTo>
                        <a:pt x="537" y="530"/>
                      </a:lnTo>
                      <a:lnTo>
                        <a:pt x="539" y="535"/>
                      </a:lnTo>
                      <a:lnTo>
                        <a:pt x="533" y="535"/>
                      </a:lnTo>
                      <a:lnTo>
                        <a:pt x="533" y="537"/>
                      </a:lnTo>
                      <a:lnTo>
                        <a:pt x="531" y="539"/>
                      </a:lnTo>
                      <a:lnTo>
                        <a:pt x="531" y="544"/>
                      </a:lnTo>
                      <a:lnTo>
                        <a:pt x="524" y="546"/>
                      </a:lnTo>
                      <a:lnTo>
                        <a:pt x="526" y="550"/>
                      </a:lnTo>
                      <a:lnTo>
                        <a:pt x="524" y="553"/>
                      </a:lnTo>
                      <a:lnTo>
                        <a:pt x="524" y="550"/>
                      </a:lnTo>
                      <a:lnTo>
                        <a:pt x="522" y="553"/>
                      </a:lnTo>
                      <a:lnTo>
                        <a:pt x="517" y="553"/>
                      </a:lnTo>
                      <a:lnTo>
                        <a:pt x="517" y="548"/>
                      </a:lnTo>
                      <a:lnTo>
                        <a:pt x="515" y="548"/>
                      </a:lnTo>
                      <a:lnTo>
                        <a:pt x="513" y="548"/>
                      </a:lnTo>
                      <a:lnTo>
                        <a:pt x="513" y="550"/>
                      </a:lnTo>
                      <a:lnTo>
                        <a:pt x="508" y="550"/>
                      </a:lnTo>
                      <a:lnTo>
                        <a:pt x="508" y="548"/>
                      </a:lnTo>
                      <a:lnTo>
                        <a:pt x="502" y="548"/>
                      </a:lnTo>
                      <a:lnTo>
                        <a:pt x="502" y="553"/>
                      </a:lnTo>
                      <a:lnTo>
                        <a:pt x="499" y="550"/>
                      </a:lnTo>
                      <a:lnTo>
                        <a:pt x="499" y="553"/>
                      </a:lnTo>
                      <a:lnTo>
                        <a:pt x="499" y="555"/>
                      </a:lnTo>
                      <a:lnTo>
                        <a:pt x="497" y="557"/>
                      </a:lnTo>
                      <a:lnTo>
                        <a:pt x="502" y="559"/>
                      </a:lnTo>
                      <a:lnTo>
                        <a:pt x="504" y="559"/>
                      </a:lnTo>
                      <a:lnTo>
                        <a:pt x="502" y="564"/>
                      </a:lnTo>
                      <a:lnTo>
                        <a:pt x="504" y="568"/>
                      </a:lnTo>
                      <a:lnTo>
                        <a:pt x="497" y="568"/>
                      </a:lnTo>
                      <a:lnTo>
                        <a:pt x="497" y="586"/>
                      </a:lnTo>
                      <a:lnTo>
                        <a:pt x="495" y="586"/>
                      </a:lnTo>
                      <a:lnTo>
                        <a:pt x="493" y="588"/>
                      </a:lnTo>
                      <a:lnTo>
                        <a:pt x="488" y="588"/>
                      </a:lnTo>
                      <a:lnTo>
                        <a:pt x="486" y="590"/>
                      </a:lnTo>
                      <a:lnTo>
                        <a:pt x="482" y="590"/>
                      </a:lnTo>
                      <a:lnTo>
                        <a:pt x="482" y="593"/>
                      </a:lnTo>
                      <a:lnTo>
                        <a:pt x="477" y="593"/>
                      </a:lnTo>
                      <a:lnTo>
                        <a:pt x="475" y="588"/>
                      </a:lnTo>
                      <a:lnTo>
                        <a:pt x="473" y="588"/>
                      </a:lnTo>
                      <a:lnTo>
                        <a:pt x="473" y="595"/>
                      </a:lnTo>
                      <a:lnTo>
                        <a:pt x="475" y="595"/>
                      </a:lnTo>
                      <a:lnTo>
                        <a:pt x="479" y="599"/>
                      </a:lnTo>
                      <a:lnTo>
                        <a:pt x="475" y="604"/>
                      </a:lnTo>
                      <a:lnTo>
                        <a:pt x="473" y="606"/>
                      </a:lnTo>
                      <a:lnTo>
                        <a:pt x="468" y="606"/>
                      </a:lnTo>
                      <a:lnTo>
                        <a:pt x="468" y="610"/>
                      </a:lnTo>
                      <a:lnTo>
                        <a:pt x="470" y="610"/>
                      </a:lnTo>
                      <a:lnTo>
                        <a:pt x="466" y="613"/>
                      </a:lnTo>
                      <a:lnTo>
                        <a:pt x="466" y="615"/>
                      </a:lnTo>
                      <a:lnTo>
                        <a:pt x="466" y="617"/>
                      </a:lnTo>
                      <a:lnTo>
                        <a:pt x="466" y="619"/>
                      </a:lnTo>
                      <a:lnTo>
                        <a:pt x="461" y="619"/>
                      </a:lnTo>
                      <a:lnTo>
                        <a:pt x="459" y="615"/>
                      </a:lnTo>
                      <a:lnTo>
                        <a:pt x="457" y="613"/>
                      </a:lnTo>
                      <a:lnTo>
                        <a:pt x="457" y="608"/>
                      </a:lnTo>
                      <a:lnTo>
                        <a:pt x="455" y="606"/>
                      </a:lnTo>
                      <a:lnTo>
                        <a:pt x="450" y="615"/>
                      </a:lnTo>
                      <a:lnTo>
                        <a:pt x="448" y="617"/>
                      </a:lnTo>
                      <a:lnTo>
                        <a:pt x="448" y="608"/>
                      </a:lnTo>
                      <a:lnTo>
                        <a:pt x="441" y="608"/>
                      </a:lnTo>
                      <a:lnTo>
                        <a:pt x="441" y="615"/>
                      </a:lnTo>
                      <a:lnTo>
                        <a:pt x="435" y="615"/>
                      </a:lnTo>
                      <a:lnTo>
                        <a:pt x="437" y="622"/>
                      </a:lnTo>
                      <a:lnTo>
                        <a:pt x="430" y="624"/>
                      </a:lnTo>
                      <a:lnTo>
                        <a:pt x="430" y="626"/>
                      </a:lnTo>
                      <a:lnTo>
                        <a:pt x="428" y="624"/>
                      </a:lnTo>
                      <a:lnTo>
                        <a:pt x="426" y="630"/>
                      </a:lnTo>
                      <a:lnTo>
                        <a:pt x="415" y="633"/>
                      </a:lnTo>
                      <a:lnTo>
                        <a:pt x="415" y="639"/>
                      </a:lnTo>
                      <a:lnTo>
                        <a:pt x="417" y="639"/>
                      </a:lnTo>
                      <a:lnTo>
                        <a:pt x="419" y="641"/>
                      </a:lnTo>
                      <a:lnTo>
                        <a:pt x="415" y="644"/>
                      </a:lnTo>
                      <a:lnTo>
                        <a:pt x="415" y="646"/>
                      </a:lnTo>
                      <a:lnTo>
                        <a:pt x="419" y="646"/>
                      </a:lnTo>
                      <a:lnTo>
                        <a:pt x="417" y="648"/>
                      </a:lnTo>
                      <a:lnTo>
                        <a:pt x="415" y="650"/>
                      </a:lnTo>
                      <a:lnTo>
                        <a:pt x="415" y="655"/>
                      </a:lnTo>
                      <a:lnTo>
                        <a:pt x="419" y="655"/>
                      </a:lnTo>
                      <a:lnTo>
                        <a:pt x="419" y="664"/>
                      </a:lnTo>
                      <a:lnTo>
                        <a:pt x="424" y="664"/>
                      </a:lnTo>
                      <a:lnTo>
                        <a:pt x="426" y="666"/>
                      </a:lnTo>
                      <a:lnTo>
                        <a:pt x="421" y="668"/>
                      </a:lnTo>
                      <a:lnTo>
                        <a:pt x="421" y="673"/>
                      </a:lnTo>
                      <a:lnTo>
                        <a:pt x="417" y="673"/>
                      </a:lnTo>
                      <a:lnTo>
                        <a:pt x="415" y="666"/>
                      </a:lnTo>
                      <a:lnTo>
                        <a:pt x="410" y="668"/>
                      </a:lnTo>
                      <a:lnTo>
                        <a:pt x="412" y="670"/>
                      </a:lnTo>
                      <a:lnTo>
                        <a:pt x="406" y="670"/>
                      </a:lnTo>
                      <a:lnTo>
                        <a:pt x="406" y="666"/>
                      </a:lnTo>
                      <a:lnTo>
                        <a:pt x="401" y="666"/>
                      </a:lnTo>
                      <a:lnTo>
                        <a:pt x="401" y="664"/>
                      </a:lnTo>
                      <a:lnTo>
                        <a:pt x="399" y="664"/>
                      </a:lnTo>
                      <a:lnTo>
                        <a:pt x="390" y="666"/>
                      </a:lnTo>
                      <a:lnTo>
                        <a:pt x="392" y="673"/>
                      </a:lnTo>
                      <a:lnTo>
                        <a:pt x="392" y="675"/>
                      </a:lnTo>
                      <a:lnTo>
                        <a:pt x="390" y="675"/>
                      </a:lnTo>
                      <a:lnTo>
                        <a:pt x="390" y="668"/>
                      </a:lnTo>
                      <a:lnTo>
                        <a:pt x="384" y="664"/>
                      </a:lnTo>
                      <a:lnTo>
                        <a:pt x="379" y="666"/>
                      </a:lnTo>
                      <a:lnTo>
                        <a:pt x="377" y="670"/>
                      </a:lnTo>
                      <a:lnTo>
                        <a:pt x="375" y="666"/>
                      </a:lnTo>
                      <a:lnTo>
                        <a:pt x="368" y="666"/>
                      </a:lnTo>
                      <a:lnTo>
                        <a:pt x="366" y="668"/>
                      </a:lnTo>
                      <a:lnTo>
                        <a:pt x="357" y="670"/>
                      </a:lnTo>
                      <a:lnTo>
                        <a:pt x="350" y="666"/>
                      </a:lnTo>
                      <a:lnTo>
                        <a:pt x="352" y="659"/>
                      </a:lnTo>
                      <a:lnTo>
                        <a:pt x="350" y="657"/>
                      </a:lnTo>
                      <a:lnTo>
                        <a:pt x="348" y="657"/>
                      </a:lnTo>
                      <a:lnTo>
                        <a:pt x="350" y="659"/>
                      </a:lnTo>
                      <a:lnTo>
                        <a:pt x="346" y="661"/>
                      </a:lnTo>
                      <a:lnTo>
                        <a:pt x="346" y="659"/>
                      </a:lnTo>
                      <a:lnTo>
                        <a:pt x="341" y="657"/>
                      </a:lnTo>
                      <a:lnTo>
                        <a:pt x="339" y="664"/>
                      </a:lnTo>
                      <a:lnTo>
                        <a:pt x="335" y="661"/>
                      </a:lnTo>
                      <a:lnTo>
                        <a:pt x="335" y="659"/>
                      </a:lnTo>
                      <a:lnTo>
                        <a:pt x="328" y="657"/>
                      </a:lnTo>
                      <a:lnTo>
                        <a:pt x="326" y="659"/>
                      </a:lnTo>
                      <a:lnTo>
                        <a:pt x="321" y="657"/>
                      </a:lnTo>
                      <a:lnTo>
                        <a:pt x="321" y="650"/>
                      </a:lnTo>
                      <a:lnTo>
                        <a:pt x="314" y="648"/>
                      </a:lnTo>
                      <a:lnTo>
                        <a:pt x="310" y="657"/>
                      </a:lnTo>
                      <a:lnTo>
                        <a:pt x="312" y="661"/>
                      </a:lnTo>
                      <a:lnTo>
                        <a:pt x="306" y="661"/>
                      </a:lnTo>
                      <a:lnTo>
                        <a:pt x="308" y="666"/>
                      </a:lnTo>
                      <a:lnTo>
                        <a:pt x="310" y="668"/>
                      </a:lnTo>
                      <a:lnTo>
                        <a:pt x="312" y="670"/>
                      </a:lnTo>
                      <a:lnTo>
                        <a:pt x="310" y="673"/>
                      </a:lnTo>
                      <a:lnTo>
                        <a:pt x="312" y="675"/>
                      </a:lnTo>
                      <a:lnTo>
                        <a:pt x="314" y="677"/>
                      </a:lnTo>
                      <a:lnTo>
                        <a:pt x="317" y="677"/>
                      </a:lnTo>
                      <a:lnTo>
                        <a:pt x="317" y="679"/>
                      </a:lnTo>
                      <a:lnTo>
                        <a:pt x="319" y="686"/>
                      </a:lnTo>
                      <a:lnTo>
                        <a:pt x="314" y="690"/>
                      </a:lnTo>
                      <a:lnTo>
                        <a:pt x="312" y="693"/>
                      </a:lnTo>
                      <a:lnTo>
                        <a:pt x="317" y="697"/>
                      </a:lnTo>
                      <a:lnTo>
                        <a:pt x="317" y="701"/>
                      </a:lnTo>
                      <a:lnTo>
                        <a:pt x="319" y="699"/>
                      </a:lnTo>
                      <a:lnTo>
                        <a:pt x="321" y="704"/>
                      </a:lnTo>
                      <a:lnTo>
                        <a:pt x="321" y="708"/>
                      </a:lnTo>
                      <a:lnTo>
                        <a:pt x="319" y="708"/>
                      </a:lnTo>
                      <a:lnTo>
                        <a:pt x="314" y="710"/>
                      </a:lnTo>
                      <a:lnTo>
                        <a:pt x="317" y="713"/>
                      </a:lnTo>
                      <a:lnTo>
                        <a:pt x="319" y="710"/>
                      </a:lnTo>
                      <a:lnTo>
                        <a:pt x="319" y="719"/>
                      </a:lnTo>
                      <a:lnTo>
                        <a:pt x="319" y="721"/>
                      </a:lnTo>
                      <a:lnTo>
                        <a:pt x="314" y="724"/>
                      </a:lnTo>
                      <a:lnTo>
                        <a:pt x="314" y="721"/>
                      </a:lnTo>
                      <a:lnTo>
                        <a:pt x="310" y="721"/>
                      </a:lnTo>
                      <a:lnTo>
                        <a:pt x="310" y="717"/>
                      </a:lnTo>
                      <a:lnTo>
                        <a:pt x="306" y="715"/>
                      </a:lnTo>
                      <a:lnTo>
                        <a:pt x="306" y="721"/>
                      </a:lnTo>
                      <a:lnTo>
                        <a:pt x="299" y="721"/>
                      </a:lnTo>
                      <a:lnTo>
                        <a:pt x="297" y="724"/>
                      </a:lnTo>
                      <a:lnTo>
                        <a:pt x="294" y="724"/>
                      </a:lnTo>
                      <a:lnTo>
                        <a:pt x="294" y="721"/>
                      </a:lnTo>
                      <a:lnTo>
                        <a:pt x="290" y="719"/>
                      </a:lnTo>
                      <a:lnTo>
                        <a:pt x="288" y="719"/>
                      </a:lnTo>
                      <a:lnTo>
                        <a:pt x="285" y="721"/>
                      </a:lnTo>
                      <a:lnTo>
                        <a:pt x="279" y="719"/>
                      </a:lnTo>
                      <a:lnTo>
                        <a:pt x="272" y="724"/>
                      </a:lnTo>
                      <a:lnTo>
                        <a:pt x="265" y="724"/>
                      </a:lnTo>
                      <a:lnTo>
                        <a:pt x="263" y="730"/>
                      </a:lnTo>
                      <a:lnTo>
                        <a:pt x="265" y="730"/>
                      </a:lnTo>
                      <a:lnTo>
                        <a:pt x="263" y="735"/>
                      </a:lnTo>
                      <a:lnTo>
                        <a:pt x="261" y="737"/>
                      </a:lnTo>
                      <a:lnTo>
                        <a:pt x="259" y="735"/>
                      </a:lnTo>
                      <a:lnTo>
                        <a:pt x="257" y="739"/>
                      </a:lnTo>
                      <a:lnTo>
                        <a:pt x="254" y="739"/>
                      </a:lnTo>
                      <a:lnTo>
                        <a:pt x="250" y="739"/>
                      </a:lnTo>
                      <a:lnTo>
                        <a:pt x="250" y="735"/>
                      </a:lnTo>
                      <a:lnTo>
                        <a:pt x="248" y="735"/>
                      </a:lnTo>
                      <a:lnTo>
                        <a:pt x="243" y="735"/>
                      </a:lnTo>
                      <a:lnTo>
                        <a:pt x="243" y="733"/>
                      </a:lnTo>
                      <a:lnTo>
                        <a:pt x="241" y="730"/>
                      </a:lnTo>
                      <a:lnTo>
                        <a:pt x="236" y="728"/>
                      </a:lnTo>
                      <a:lnTo>
                        <a:pt x="236" y="724"/>
                      </a:lnTo>
                      <a:lnTo>
                        <a:pt x="230" y="726"/>
                      </a:lnTo>
                      <a:lnTo>
                        <a:pt x="228" y="728"/>
                      </a:lnTo>
                      <a:lnTo>
                        <a:pt x="228" y="726"/>
                      </a:lnTo>
                      <a:lnTo>
                        <a:pt x="223" y="724"/>
                      </a:lnTo>
                      <a:lnTo>
                        <a:pt x="221" y="726"/>
                      </a:lnTo>
                      <a:lnTo>
                        <a:pt x="219" y="726"/>
                      </a:lnTo>
                      <a:lnTo>
                        <a:pt x="216" y="726"/>
                      </a:lnTo>
                      <a:lnTo>
                        <a:pt x="214" y="726"/>
                      </a:lnTo>
                      <a:lnTo>
                        <a:pt x="212" y="728"/>
                      </a:lnTo>
                      <a:lnTo>
                        <a:pt x="216" y="730"/>
                      </a:lnTo>
                      <a:lnTo>
                        <a:pt x="219" y="730"/>
                      </a:lnTo>
                      <a:lnTo>
                        <a:pt x="219" y="735"/>
                      </a:lnTo>
                      <a:lnTo>
                        <a:pt x="214" y="735"/>
                      </a:lnTo>
                      <a:lnTo>
                        <a:pt x="210" y="737"/>
                      </a:lnTo>
                      <a:lnTo>
                        <a:pt x="212" y="748"/>
                      </a:lnTo>
                      <a:lnTo>
                        <a:pt x="212" y="750"/>
                      </a:lnTo>
                      <a:lnTo>
                        <a:pt x="203" y="748"/>
                      </a:lnTo>
                      <a:lnTo>
                        <a:pt x="203" y="750"/>
                      </a:lnTo>
                      <a:lnTo>
                        <a:pt x="194" y="753"/>
                      </a:lnTo>
                      <a:lnTo>
                        <a:pt x="192" y="753"/>
                      </a:lnTo>
                      <a:lnTo>
                        <a:pt x="185" y="757"/>
                      </a:lnTo>
                      <a:lnTo>
                        <a:pt x="181" y="757"/>
                      </a:lnTo>
                      <a:lnTo>
                        <a:pt x="181" y="761"/>
                      </a:lnTo>
                      <a:lnTo>
                        <a:pt x="179" y="761"/>
                      </a:lnTo>
                      <a:lnTo>
                        <a:pt x="181" y="764"/>
                      </a:lnTo>
                      <a:lnTo>
                        <a:pt x="176" y="764"/>
                      </a:lnTo>
                      <a:lnTo>
                        <a:pt x="174" y="768"/>
                      </a:lnTo>
                      <a:lnTo>
                        <a:pt x="179" y="770"/>
                      </a:lnTo>
                      <a:lnTo>
                        <a:pt x="179" y="773"/>
                      </a:lnTo>
                      <a:lnTo>
                        <a:pt x="172" y="773"/>
                      </a:lnTo>
                      <a:lnTo>
                        <a:pt x="172" y="777"/>
                      </a:lnTo>
                      <a:lnTo>
                        <a:pt x="170" y="777"/>
                      </a:lnTo>
                      <a:lnTo>
                        <a:pt x="163" y="781"/>
                      </a:lnTo>
                      <a:lnTo>
                        <a:pt x="161" y="779"/>
                      </a:lnTo>
                      <a:lnTo>
                        <a:pt x="163" y="777"/>
                      </a:lnTo>
                      <a:lnTo>
                        <a:pt x="161" y="775"/>
                      </a:lnTo>
                      <a:lnTo>
                        <a:pt x="159" y="775"/>
                      </a:lnTo>
                      <a:lnTo>
                        <a:pt x="159" y="768"/>
                      </a:lnTo>
                      <a:lnTo>
                        <a:pt x="152" y="770"/>
                      </a:lnTo>
                      <a:lnTo>
                        <a:pt x="150" y="766"/>
                      </a:lnTo>
                      <a:lnTo>
                        <a:pt x="147" y="768"/>
                      </a:lnTo>
                      <a:lnTo>
                        <a:pt x="147" y="773"/>
                      </a:lnTo>
                      <a:lnTo>
                        <a:pt x="143" y="775"/>
                      </a:lnTo>
                      <a:lnTo>
                        <a:pt x="141" y="777"/>
                      </a:lnTo>
                      <a:lnTo>
                        <a:pt x="138" y="777"/>
                      </a:lnTo>
                      <a:lnTo>
                        <a:pt x="136" y="784"/>
                      </a:lnTo>
                      <a:lnTo>
                        <a:pt x="132" y="781"/>
                      </a:lnTo>
                      <a:lnTo>
                        <a:pt x="132" y="779"/>
                      </a:lnTo>
                      <a:lnTo>
                        <a:pt x="130" y="781"/>
                      </a:lnTo>
                      <a:lnTo>
                        <a:pt x="127" y="779"/>
                      </a:lnTo>
                      <a:lnTo>
                        <a:pt x="127" y="781"/>
                      </a:lnTo>
                      <a:lnTo>
                        <a:pt x="127" y="786"/>
                      </a:lnTo>
                      <a:lnTo>
                        <a:pt x="125" y="788"/>
                      </a:lnTo>
                      <a:lnTo>
                        <a:pt x="125" y="784"/>
                      </a:lnTo>
                      <a:lnTo>
                        <a:pt x="123" y="784"/>
                      </a:lnTo>
                      <a:lnTo>
                        <a:pt x="121" y="781"/>
                      </a:lnTo>
                      <a:lnTo>
                        <a:pt x="118" y="781"/>
                      </a:lnTo>
                      <a:lnTo>
                        <a:pt x="121" y="788"/>
                      </a:lnTo>
                      <a:lnTo>
                        <a:pt x="116" y="788"/>
                      </a:lnTo>
                      <a:lnTo>
                        <a:pt x="118" y="790"/>
                      </a:lnTo>
                      <a:lnTo>
                        <a:pt x="121" y="790"/>
                      </a:lnTo>
                      <a:lnTo>
                        <a:pt x="121" y="788"/>
                      </a:lnTo>
                      <a:lnTo>
                        <a:pt x="123" y="788"/>
                      </a:lnTo>
                      <a:lnTo>
                        <a:pt x="123" y="793"/>
                      </a:lnTo>
                      <a:lnTo>
                        <a:pt x="130" y="795"/>
                      </a:lnTo>
                      <a:lnTo>
                        <a:pt x="130" y="801"/>
                      </a:lnTo>
                      <a:lnTo>
                        <a:pt x="132" y="801"/>
                      </a:lnTo>
                      <a:lnTo>
                        <a:pt x="134" y="804"/>
                      </a:lnTo>
                      <a:lnTo>
                        <a:pt x="132" y="806"/>
                      </a:lnTo>
                      <a:lnTo>
                        <a:pt x="132" y="808"/>
                      </a:lnTo>
                      <a:lnTo>
                        <a:pt x="132" y="806"/>
                      </a:lnTo>
                      <a:lnTo>
                        <a:pt x="130" y="804"/>
                      </a:lnTo>
                      <a:lnTo>
                        <a:pt x="127" y="804"/>
                      </a:lnTo>
                      <a:lnTo>
                        <a:pt x="127" y="806"/>
                      </a:lnTo>
                      <a:lnTo>
                        <a:pt x="127" y="808"/>
                      </a:lnTo>
                      <a:lnTo>
                        <a:pt x="127" y="810"/>
                      </a:lnTo>
                      <a:lnTo>
                        <a:pt x="127" y="812"/>
                      </a:lnTo>
                      <a:lnTo>
                        <a:pt x="130" y="812"/>
                      </a:lnTo>
                      <a:lnTo>
                        <a:pt x="127" y="815"/>
                      </a:lnTo>
                      <a:lnTo>
                        <a:pt x="130" y="815"/>
                      </a:lnTo>
                      <a:lnTo>
                        <a:pt x="130" y="817"/>
                      </a:lnTo>
                      <a:lnTo>
                        <a:pt x="127" y="819"/>
                      </a:lnTo>
                      <a:lnTo>
                        <a:pt x="127" y="821"/>
                      </a:lnTo>
                      <a:lnTo>
                        <a:pt x="132" y="819"/>
                      </a:lnTo>
                      <a:lnTo>
                        <a:pt x="132" y="817"/>
                      </a:lnTo>
                      <a:lnTo>
                        <a:pt x="136" y="817"/>
                      </a:lnTo>
                      <a:lnTo>
                        <a:pt x="136" y="819"/>
                      </a:lnTo>
                      <a:lnTo>
                        <a:pt x="141" y="819"/>
                      </a:lnTo>
                      <a:lnTo>
                        <a:pt x="141" y="821"/>
                      </a:lnTo>
                      <a:lnTo>
                        <a:pt x="147" y="824"/>
                      </a:lnTo>
                      <a:lnTo>
                        <a:pt x="147" y="826"/>
                      </a:lnTo>
                      <a:lnTo>
                        <a:pt x="150" y="824"/>
                      </a:lnTo>
                      <a:lnTo>
                        <a:pt x="154" y="828"/>
                      </a:lnTo>
                      <a:lnTo>
                        <a:pt x="152" y="828"/>
                      </a:lnTo>
                      <a:lnTo>
                        <a:pt x="154" y="830"/>
                      </a:lnTo>
                      <a:lnTo>
                        <a:pt x="154" y="832"/>
                      </a:lnTo>
                      <a:lnTo>
                        <a:pt x="152" y="832"/>
                      </a:lnTo>
                      <a:lnTo>
                        <a:pt x="152" y="837"/>
                      </a:lnTo>
                      <a:lnTo>
                        <a:pt x="150" y="839"/>
                      </a:lnTo>
                      <a:lnTo>
                        <a:pt x="152" y="844"/>
                      </a:lnTo>
                      <a:lnTo>
                        <a:pt x="150" y="846"/>
                      </a:lnTo>
                      <a:lnTo>
                        <a:pt x="143" y="844"/>
                      </a:lnTo>
                      <a:lnTo>
                        <a:pt x="141" y="846"/>
                      </a:lnTo>
                      <a:lnTo>
                        <a:pt x="136" y="846"/>
                      </a:lnTo>
                      <a:lnTo>
                        <a:pt x="136" y="848"/>
                      </a:lnTo>
                      <a:lnTo>
                        <a:pt x="134" y="848"/>
                      </a:lnTo>
                      <a:lnTo>
                        <a:pt x="134" y="852"/>
                      </a:lnTo>
                      <a:lnTo>
                        <a:pt x="134" y="855"/>
                      </a:lnTo>
                      <a:lnTo>
                        <a:pt x="136" y="855"/>
                      </a:lnTo>
                      <a:lnTo>
                        <a:pt x="143" y="850"/>
                      </a:lnTo>
                      <a:lnTo>
                        <a:pt x="147" y="852"/>
                      </a:lnTo>
                      <a:lnTo>
                        <a:pt x="143" y="866"/>
                      </a:lnTo>
                      <a:lnTo>
                        <a:pt x="136" y="872"/>
                      </a:lnTo>
                      <a:lnTo>
                        <a:pt x="138" y="879"/>
                      </a:lnTo>
                      <a:lnTo>
                        <a:pt x="136" y="879"/>
                      </a:lnTo>
                      <a:lnTo>
                        <a:pt x="134" y="875"/>
                      </a:lnTo>
                      <a:lnTo>
                        <a:pt x="132" y="877"/>
                      </a:lnTo>
                      <a:lnTo>
                        <a:pt x="130" y="879"/>
                      </a:lnTo>
                      <a:lnTo>
                        <a:pt x="136" y="881"/>
                      </a:lnTo>
                      <a:lnTo>
                        <a:pt x="132" y="886"/>
                      </a:lnTo>
                      <a:lnTo>
                        <a:pt x="134" y="888"/>
                      </a:lnTo>
                      <a:lnTo>
                        <a:pt x="132" y="890"/>
                      </a:lnTo>
                      <a:lnTo>
                        <a:pt x="130" y="892"/>
                      </a:lnTo>
                      <a:lnTo>
                        <a:pt x="127" y="892"/>
                      </a:lnTo>
                      <a:lnTo>
                        <a:pt x="127" y="895"/>
                      </a:lnTo>
                      <a:lnTo>
                        <a:pt x="123" y="897"/>
                      </a:lnTo>
                      <a:lnTo>
                        <a:pt x="121" y="895"/>
                      </a:lnTo>
                      <a:lnTo>
                        <a:pt x="116" y="897"/>
                      </a:lnTo>
                      <a:lnTo>
                        <a:pt x="114" y="895"/>
                      </a:lnTo>
                      <a:lnTo>
                        <a:pt x="114" y="890"/>
                      </a:lnTo>
                      <a:lnTo>
                        <a:pt x="110" y="895"/>
                      </a:lnTo>
                      <a:lnTo>
                        <a:pt x="105" y="895"/>
                      </a:lnTo>
                      <a:lnTo>
                        <a:pt x="103" y="897"/>
                      </a:lnTo>
                      <a:lnTo>
                        <a:pt x="98" y="899"/>
                      </a:lnTo>
                      <a:lnTo>
                        <a:pt x="101" y="901"/>
                      </a:lnTo>
                      <a:lnTo>
                        <a:pt x="101" y="906"/>
                      </a:lnTo>
                      <a:lnTo>
                        <a:pt x="94" y="906"/>
                      </a:lnTo>
                      <a:lnTo>
                        <a:pt x="98" y="908"/>
                      </a:lnTo>
                      <a:lnTo>
                        <a:pt x="98" y="910"/>
                      </a:lnTo>
                      <a:lnTo>
                        <a:pt x="92" y="912"/>
                      </a:lnTo>
                      <a:lnTo>
                        <a:pt x="85" y="912"/>
                      </a:lnTo>
                      <a:lnTo>
                        <a:pt x="85" y="915"/>
                      </a:lnTo>
                      <a:lnTo>
                        <a:pt x="81" y="915"/>
                      </a:lnTo>
                      <a:lnTo>
                        <a:pt x="76" y="912"/>
                      </a:lnTo>
                      <a:lnTo>
                        <a:pt x="76" y="910"/>
                      </a:lnTo>
                      <a:lnTo>
                        <a:pt x="76" y="908"/>
                      </a:lnTo>
                      <a:lnTo>
                        <a:pt x="76" y="904"/>
                      </a:lnTo>
                      <a:lnTo>
                        <a:pt x="74" y="901"/>
                      </a:lnTo>
                      <a:lnTo>
                        <a:pt x="74" y="899"/>
                      </a:lnTo>
                      <a:lnTo>
                        <a:pt x="72" y="897"/>
                      </a:lnTo>
                      <a:lnTo>
                        <a:pt x="63" y="895"/>
                      </a:lnTo>
                      <a:lnTo>
                        <a:pt x="65" y="892"/>
                      </a:lnTo>
                      <a:lnTo>
                        <a:pt x="63" y="888"/>
                      </a:lnTo>
                      <a:lnTo>
                        <a:pt x="61" y="888"/>
                      </a:lnTo>
                      <a:lnTo>
                        <a:pt x="61" y="890"/>
                      </a:lnTo>
                      <a:lnTo>
                        <a:pt x="58" y="892"/>
                      </a:lnTo>
                      <a:lnTo>
                        <a:pt x="56" y="897"/>
                      </a:lnTo>
                      <a:lnTo>
                        <a:pt x="54" y="897"/>
                      </a:lnTo>
                      <a:lnTo>
                        <a:pt x="52" y="899"/>
                      </a:lnTo>
                      <a:lnTo>
                        <a:pt x="45" y="897"/>
                      </a:lnTo>
                      <a:lnTo>
                        <a:pt x="43" y="899"/>
                      </a:lnTo>
                      <a:lnTo>
                        <a:pt x="34" y="899"/>
                      </a:lnTo>
                      <a:lnTo>
                        <a:pt x="29" y="895"/>
                      </a:lnTo>
                      <a:lnTo>
                        <a:pt x="34" y="895"/>
                      </a:lnTo>
                      <a:lnTo>
                        <a:pt x="32" y="892"/>
                      </a:lnTo>
                      <a:lnTo>
                        <a:pt x="32" y="890"/>
                      </a:lnTo>
                      <a:lnTo>
                        <a:pt x="32" y="886"/>
                      </a:lnTo>
                      <a:lnTo>
                        <a:pt x="32" y="888"/>
                      </a:lnTo>
                      <a:lnTo>
                        <a:pt x="29" y="886"/>
                      </a:lnTo>
                      <a:lnTo>
                        <a:pt x="27" y="881"/>
                      </a:lnTo>
                      <a:lnTo>
                        <a:pt x="27" y="879"/>
                      </a:lnTo>
                      <a:lnTo>
                        <a:pt x="25" y="879"/>
                      </a:lnTo>
                      <a:lnTo>
                        <a:pt x="23" y="872"/>
                      </a:lnTo>
                      <a:lnTo>
                        <a:pt x="18" y="872"/>
                      </a:lnTo>
                      <a:lnTo>
                        <a:pt x="14" y="868"/>
                      </a:lnTo>
                      <a:lnTo>
                        <a:pt x="9" y="868"/>
                      </a:lnTo>
                      <a:lnTo>
                        <a:pt x="9" y="866"/>
                      </a:lnTo>
                      <a:lnTo>
                        <a:pt x="9" y="864"/>
                      </a:lnTo>
                      <a:lnTo>
                        <a:pt x="7" y="861"/>
                      </a:lnTo>
                      <a:lnTo>
                        <a:pt x="7" y="855"/>
                      </a:lnTo>
                      <a:lnTo>
                        <a:pt x="5" y="850"/>
                      </a:lnTo>
                      <a:lnTo>
                        <a:pt x="3" y="850"/>
                      </a:lnTo>
                      <a:lnTo>
                        <a:pt x="5" y="848"/>
                      </a:lnTo>
                      <a:lnTo>
                        <a:pt x="3" y="848"/>
                      </a:lnTo>
                      <a:lnTo>
                        <a:pt x="3" y="846"/>
                      </a:lnTo>
                      <a:lnTo>
                        <a:pt x="3" y="841"/>
                      </a:lnTo>
                      <a:lnTo>
                        <a:pt x="0" y="830"/>
                      </a:lnTo>
                      <a:lnTo>
                        <a:pt x="3" y="830"/>
                      </a:lnTo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 w="14288">
                  <a:noFill/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6" name="Freeform 846"/>
                <p:cNvSpPr>
                  <a:spLocks/>
                </p:cNvSpPr>
                <p:nvPr/>
              </p:nvSpPr>
              <p:spPr bwMode="auto">
                <a:xfrm>
                  <a:off x="1948" y="2250"/>
                  <a:ext cx="256" cy="830"/>
                </a:xfrm>
                <a:custGeom>
                  <a:avLst/>
                  <a:gdLst>
                    <a:gd name="T0" fmla="*/ 107 w 256"/>
                    <a:gd name="T1" fmla="*/ 815 h 830"/>
                    <a:gd name="T2" fmla="*/ 109 w 256"/>
                    <a:gd name="T3" fmla="*/ 801 h 830"/>
                    <a:gd name="T4" fmla="*/ 98 w 256"/>
                    <a:gd name="T5" fmla="*/ 779 h 830"/>
                    <a:gd name="T6" fmla="*/ 107 w 256"/>
                    <a:gd name="T7" fmla="*/ 779 h 830"/>
                    <a:gd name="T8" fmla="*/ 100 w 256"/>
                    <a:gd name="T9" fmla="*/ 770 h 830"/>
                    <a:gd name="T10" fmla="*/ 93 w 256"/>
                    <a:gd name="T11" fmla="*/ 755 h 830"/>
                    <a:gd name="T12" fmla="*/ 93 w 256"/>
                    <a:gd name="T13" fmla="*/ 737 h 830"/>
                    <a:gd name="T14" fmla="*/ 91 w 256"/>
                    <a:gd name="T15" fmla="*/ 717 h 830"/>
                    <a:gd name="T16" fmla="*/ 91 w 256"/>
                    <a:gd name="T17" fmla="*/ 713 h 830"/>
                    <a:gd name="T18" fmla="*/ 93 w 256"/>
                    <a:gd name="T19" fmla="*/ 710 h 830"/>
                    <a:gd name="T20" fmla="*/ 84 w 256"/>
                    <a:gd name="T21" fmla="*/ 688 h 830"/>
                    <a:gd name="T22" fmla="*/ 80 w 256"/>
                    <a:gd name="T23" fmla="*/ 675 h 830"/>
                    <a:gd name="T24" fmla="*/ 73 w 256"/>
                    <a:gd name="T25" fmla="*/ 659 h 830"/>
                    <a:gd name="T26" fmla="*/ 71 w 256"/>
                    <a:gd name="T27" fmla="*/ 635 h 830"/>
                    <a:gd name="T28" fmla="*/ 62 w 256"/>
                    <a:gd name="T29" fmla="*/ 602 h 830"/>
                    <a:gd name="T30" fmla="*/ 58 w 256"/>
                    <a:gd name="T31" fmla="*/ 584 h 830"/>
                    <a:gd name="T32" fmla="*/ 51 w 256"/>
                    <a:gd name="T33" fmla="*/ 570 h 830"/>
                    <a:gd name="T34" fmla="*/ 51 w 256"/>
                    <a:gd name="T35" fmla="*/ 564 h 830"/>
                    <a:gd name="T36" fmla="*/ 44 w 256"/>
                    <a:gd name="T37" fmla="*/ 535 h 830"/>
                    <a:gd name="T38" fmla="*/ 62 w 256"/>
                    <a:gd name="T39" fmla="*/ 550 h 830"/>
                    <a:gd name="T40" fmla="*/ 58 w 256"/>
                    <a:gd name="T41" fmla="*/ 530 h 830"/>
                    <a:gd name="T42" fmla="*/ 53 w 256"/>
                    <a:gd name="T43" fmla="*/ 533 h 830"/>
                    <a:gd name="T44" fmla="*/ 38 w 256"/>
                    <a:gd name="T45" fmla="*/ 524 h 830"/>
                    <a:gd name="T46" fmla="*/ 40 w 256"/>
                    <a:gd name="T47" fmla="*/ 497 h 830"/>
                    <a:gd name="T48" fmla="*/ 38 w 256"/>
                    <a:gd name="T49" fmla="*/ 462 h 830"/>
                    <a:gd name="T50" fmla="*/ 40 w 256"/>
                    <a:gd name="T51" fmla="*/ 444 h 830"/>
                    <a:gd name="T52" fmla="*/ 51 w 256"/>
                    <a:gd name="T53" fmla="*/ 431 h 830"/>
                    <a:gd name="T54" fmla="*/ 29 w 256"/>
                    <a:gd name="T55" fmla="*/ 442 h 830"/>
                    <a:gd name="T56" fmla="*/ 20 w 256"/>
                    <a:gd name="T57" fmla="*/ 439 h 830"/>
                    <a:gd name="T58" fmla="*/ 27 w 256"/>
                    <a:gd name="T59" fmla="*/ 408 h 830"/>
                    <a:gd name="T60" fmla="*/ 22 w 256"/>
                    <a:gd name="T61" fmla="*/ 404 h 830"/>
                    <a:gd name="T62" fmla="*/ 18 w 256"/>
                    <a:gd name="T63" fmla="*/ 399 h 830"/>
                    <a:gd name="T64" fmla="*/ 18 w 256"/>
                    <a:gd name="T65" fmla="*/ 359 h 830"/>
                    <a:gd name="T66" fmla="*/ 9 w 256"/>
                    <a:gd name="T67" fmla="*/ 328 h 830"/>
                    <a:gd name="T68" fmla="*/ 4 w 256"/>
                    <a:gd name="T69" fmla="*/ 311 h 830"/>
                    <a:gd name="T70" fmla="*/ 13 w 256"/>
                    <a:gd name="T71" fmla="*/ 297 h 830"/>
                    <a:gd name="T72" fmla="*/ 24 w 256"/>
                    <a:gd name="T73" fmla="*/ 266 h 830"/>
                    <a:gd name="T74" fmla="*/ 47 w 256"/>
                    <a:gd name="T75" fmla="*/ 264 h 830"/>
                    <a:gd name="T76" fmla="*/ 60 w 256"/>
                    <a:gd name="T77" fmla="*/ 275 h 830"/>
                    <a:gd name="T78" fmla="*/ 84 w 256"/>
                    <a:gd name="T79" fmla="*/ 268 h 830"/>
                    <a:gd name="T80" fmla="*/ 104 w 256"/>
                    <a:gd name="T81" fmla="*/ 260 h 830"/>
                    <a:gd name="T82" fmla="*/ 111 w 256"/>
                    <a:gd name="T83" fmla="*/ 231 h 830"/>
                    <a:gd name="T84" fmla="*/ 109 w 256"/>
                    <a:gd name="T85" fmla="*/ 197 h 830"/>
                    <a:gd name="T86" fmla="*/ 125 w 256"/>
                    <a:gd name="T87" fmla="*/ 193 h 830"/>
                    <a:gd name="T88" fmla="*/ 165 w 256"/>
                    <a:gd name="T89" fmla="*/ 204 h 830"/>
                    <a:gd name="T90" fmla="*/ 187 w 256"/>
                    <a:gd name="T91" fmla="*/ 184 h 830"/>
                    <a:gd name="T92" fmla="*/ 171 w 256"/>
                    <a:gd name="T93" fmla="*/ 146 h 830"/>
                    <a:gd name="T94" fmla="*/ 158 w 256"/>
                    <a:gd name="T95" fmla="*/ 131 h 830"/>
                    <a:gd name="T96" fmla="*/ 136 w 256"/>
                    <a:gd name="T97" fmla="*/ 124 h 830"/>
                    <a:gd name="T98" fmla="*/ 158 w 256"/>
                    <a:gd name="T99" fmla="*/ 124 h 830"/>
                    <a:gd name="T100" fmla="*/ 169 w 256"/>
                    <a:gd name="T101" fmla="*/ 109 h 830"/>
                    <a:gd name="T102" fmla="*/ 209 w 256"/>
                    <a:gd name="T103" fmla="*/ 82 h 830"/>
                    <a:gd name="T104" fmla="*/ 240 w 256"/>
                    <a:gd name="T105" fmla="*/ 75 h 830"/>
                    <a:gd name="T106" fmla="*/ 214 w 256"/>
                    <a:gd name="T107" fmla="*/ 69 h 830"/>
                    <a:gd name="T108" fmla="*/ 185 w 256"/>
                    <a:gd name="T109" fmla="*/ 73 h 830"/>
                    <a:gd name="T110" fmla="*/ 171 w 256"/>
                    <a:gd name="T111" fmla="*/ 55 h 830"/>
                    <a:gd name="T112" fmla="*/ 167 w 256"/>
                    <a:gd name="T113" fmla="*/ 31 h 830"/>
                    <a:gd name="T114" fmla="*/ 236 w 256"/>
                    <a:gd name="T115" fmla="*/ 13 h 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56" h="830">
                      <a:moveTo>
                        <a:pt x="116" y="830"/>
                      </a:moveTo>
                      <a:lnTo>
                        <a:pt x="113" y="830"/>
                      </a:lnTo>
                      <a:lnTo>
                        <a:pt x="113" y="828"/>
                      </a:lnTo>
                      <a:lnTo>
                        <a:pt x="111" y="830"/>
                      </a:lnTo>
                      <a:lnTo>
                        <a:pt x="109" y="819"/>
                      </a:lnTo>
                      <a:lnTo>
                        <a:pt x="113" y="819"/>
                      </a:lnTo>
                      <a:lnTo>
                        <a:pt x="111" y="819"/>
                      </a:lnTo>
                      <a:lnTo>
                        <a:pt x="111" y="817"/>
                      </a:lnTo>
                      <a:lnTo>
                        <a:pt x="109" y="819"/>
                      </a:lnTo>
                      <a:lnTo>
                        <a:pt x="107" y="815"/>
                      </a:lnTo>
                      <a:lnTo>
                        <a:pt x="107" y="812"/>
                      </a:lnTo>
                      <a:lnTo>
                        <a:pt x="104" y="810"/>
                      </a:lnTo>
                      <a:lnTo>
                        <a:pt x="107" y="808"/>
                      </a:lnTo>
                      <a:lnTo>
                        <a:pt x="109" y="808"/>
                      </a:lnTo>
                      <a:lnTo>
                        <a:pt x="102" y="808"/>
                      </a:lnTo>
                      <a:lnTo>
                        <a:pt x="104" y="804"/>
                      </a:lnTo>
                      <a:lnTo>
                        <a:pt x="104" y="806"/>
                      </a:lnTo>
                      <a:lnTo>
                        <a:pt x="107" y="804"/>
                      </a:lnTo>
                      <a:lnTo>
                        <a:pt x="109" y="804"/>
                      </a:lnTo>
                      <a:lnTo>
                        <a:pt x="109" y="801"/>
                      </a:lnTo>
                      <a:lnTo>
                        <a:pt x="102" y="801"/>
                      </a:lnTo>
                      <a:lnTo>
                        <a:pt x="102" y="797"/>
                      </a:lnTo>
                      <a:lnTo>
                        <a:pt x="100" y="795"/>
                      </a:lnTo>
                      <a:lnTo>
                        <a:pt x="98" y="786"/>
                      </a:lnTo>
                      <a:lnTo>
                        <a:pt x="96" y="786"/>
                      </a:lnTo>
                      <a:lnTo>
                        <a:pt x="96" y="784"/>
                      </a:lnTo>
                      <a:lnTo>
                        <a:pt x="96" y="781"/>
                      </a:lnTo>
                      <a:lnTo>
                        <a:pt x="96" y="779"/>
                      </a:lnTo>
                      <a:lnTo>
                        <a:pt x="96" y="781"/>
                      </a:lnTo>
                      <a:lnTo>
                        <a:pt x="98" y="779"/>
                      </a:lnTo>
                      <a:lnTo>
                        <a:pt x="100" y="784"/>
                      </a:lnTo>
                      <a:lnTo>
                        <a:pt x="102" y="786"/>
                      </a:lnTo>
                      <a:lnTo>
                        <a:pt x="100" y="788"/>
                      </a:lnTo>
                      <a:lnTo>
                        <a:pt x="107" y="786"/>
                      </a:lnTo>
                      <a:lnTo>
                        <a:pt x="102" y="784"/>
                      </a:lnTo>
                      <a:lnTo>
                        <a:pt x="102" y="781"/>
                      </a:lnTo>
                      <a:lnTo>
                        <a:pt x="104" y="781"/>
                      </a:lnTo>
                      <a:lnTo>
                        <a:pt x="100" y="781"/>
                      </a:lnTo>
                      <a:lnTo>
                        <a:pt x="100" y="779"/>
                      </a:lnTo>
                      <a:lnTo>
                        <a:pt x="107" y="779"/>
                      </a:lnTo>
                      <a:lnTo>
                        <a:pt x="102" y="779"/>
                      </a:lnTo>
                      <a:lnTo>
                        <a:pt x="102" y="777"/>
                      </a:lnTo>
                      <a:lnTo>
                        <a:pt x="100" y="779"/>
                      </a:lnTo>
                      <a:lnTo>
                        <a:pt x="100" y="777"/>
                      </a:lnTo>
                      <a:lnTo>
                        <a:pt x="98" y="777"/>
                      </a:lnTo>
                      <a:lnTo>
                        <a:pt x="96" y="773"/>
                      </a:lnTo>
                      <a:lnTo>
                        <a:pt x="98" y="773"/>
                      </a:lnTo>
                      <a:lnTo>
                        <a:pt x="100" y="775"/>
                      </a:lnTo>
                      <a:lnTo>
                        <a:pt x="100" y="773"/>
                      </a:lnTo>
                      <a:lnTo>
                        <a:pt x="100" y="770"/>
                      </a:lnTo>
                      <a:lnTo>
                        <a:pt x="98" y="770"/>
                      </a:lnTo>
                      <a:lnTo>
                        <a:pt x="100" y="770"/>
                      </a:lnTo>
                      <a:lnTo>
                        <a:pt x="100" y="768"/>
                      </a:lnTo>
                      <a:lnTo>
                        <a:pt x="98" y="768"/>
                      </a:lnTo>
                      <a:lnTo>
                        <a:pt x="96" y="768"/>
                      </a:lnTo>
                      <a:lnTo>
                        <a:pt x="98" y="766"/>
                      </a:lnTo>
                      <a:lnTo>
                        <a:pt x="98" y="761"/>
                      </a:lnTo>
                      <a:lnTo>
                        <a:pt x="100" y="761"/>
                      </a:lnTo>
                      <a:lnTo>
                        <a:pt x="96" y="759"/>
                      </a:lnTo>
                      <a:lnTo>
                        <a:pt x="93" y="755"/>
                      </a:lnTo>
                      <a:lnTo>
                        <a:pt x="96" y="748"/>
                      </a:lnTo>
                      <a:lnTo>
                        <a:pt x="96" y="744"/>
                      </a:lnTo>
                      <a:lnTo>
                        <a:pt x="98" y="744"/>
                      </a:lnTo>
                      <a:lnTo>
                        <a:pt x="98" y="741"/>
                      </a:lnTo>
                      <a:lnTo>
                        <a:pt x="96" y="744"/>
                      </a:lnTo>
                      <a:lnTo>
                        <a:pt x="93" y="744"/>
                      </a:lnTo>
                      <a:lnTo>
                        <a:pt x="91" y="739"/>
                      </a:lnTo>
                      <a:lnTo>
                        <a:pt x="93" y="737"/>
                      </a:lnTo>
                      <a:lnTo>
                        <a:pt x="91" y="737"/>
                      </a:lnTo>
                      <a:lnTo>
                        <a:pt x="93" y="737"/>
                      </a:lnTo>
                      <a:lnTo>
                        <a:pt x="91" y="733"/>
                      </a:lnTo>
                      <a:lnTo>
                        <a:pt x="93" y="733"/>
                      </a:lnTo>
                      <a:lnTo>
                        <a:pt x="96" y="733"/>
                      </a:lnTo>
                      <a:lnTo>
                        <a:pt x="93" y="730"/>
                      </a:lnTo>
                      <a:lnTo>
                        <a:pt x="91" y="733"/>
                      </a:lnTo>
                      <a:lnTo>
                        <a:pt x="91" y="728"/>
                      </a:lnTo>
                      <a:lnTo>
                        <a:pt x="91" y="724"/>
                      </a:lnTo>
                      <a:lnTo>
                        <a:pt x="93" y="724"/>
                      </a:lnTo>
                      <a:lnTo>
                        <a:pt x="93" y="719"/>
                      </a:lnTo>
                      <a:lnTo>
                        <a:pt x="91" y="717"/>
                      </a:lnTo>
                      <a:lnTo>
                        <a:pt x="89" y="719"/>
                      </a:lnTo>
                      <a:lnTo>
                        <a:pt x="89" y="717"/>
                      </a:lnTo>
                      <a:lnTo>
                        <a:pt x="91" y="717"/>
                      </a:lnTo>
                      <a:lnTo>
                        <a:pt x="91" y="715"/>
                      </a:lnTo>
                      <a:lnTo>
                        <a:pt x="89" y="713"/>
                      </a:lnTo>
                      <a:lnTo>
                        <a:pt x="87" y="715"/>
                      </a:lnTo>
                      <a:lnTo>
                        <a:pt x="87" y="713"/>
                      </a:lnTo>
                      <a:lnTo>
                        <a:pt x="87" y="710"/>
                      </a:lnTo>
                      <a:lnTo>
                        <a:pt x="89" y="710"/>
                      </a:lnTo>
                      <a:lnTo>
                        <a:pt x="91" y="713"/>
                      </a:lnTo>
                      <a:lnTo>
                        <a:pt x="89" y="713"/>
                      </a:lnTo>
                      <a:lnTo>
                        <a:pt x="91" y="715"/>
                      </a:lnTo>
                      <a:lnTo>
                        <a:pt x="91" y="713"/>
                      </a:lnTo>
                      <a:lnTo>
                        <a:pt x="91" y="715"/>
                      </a:lnTo>
                      <a:lnTo>
                        <a:pt x="93" y="713"/>
                      </a:lnTo>
                      <a:lnTo>
                        <a:pt x="91" y="713"/>
                      </a:lnTo>
                      <a:lnTo>
                        <a:pt x="91" y="710"/>
                      </a:lnTo>
                      <a:lnTo>
                        <a:pt x="96" y="713"/>
                      </a:lnTo>
                      <a:lnTo>
                        <a:pt x="96" y="710"/>
                      </a:lnTo>
                      <a:lnTo>
                        <a:pt x="93" y="710"/>
                      </a:lnTo>
                      <a:lnTo>
                        <a:pt x="91" y="710"/>
                      </a:lnTo>
                      <a:lnTo>
                        <a:pt x="91" y="708"/>
                      </a:lnTo>
                      <a:lnTo>
                        <a:pt x="91" y="706"/>
                      </a:lnTo>
                      <a:lnTo>
                        <a:pt x="93" y="706"/>
                      </a:lnTo>
                      <a:lnTo>
                        <a:pt x="91" y="706"/>
                      </a:lnTo>
                      <a:lnTo>
                        <a:pt x="91" y="701"/>
                      </a:lnTo>
                      <a:lnTo>
                        <a:pt x="89" y="701"/>
                      </a:lnTo>
                      <a:lnTo>
                        <a:pt x="89" y="699"/>
                      </a:lnTo>
                      <a:lnTo>
                        <a:pt x="87" y="690"/>
                      </a:lnTo>
                      <a:lnTo>
                        <a:pt x="84" y="688"/>
                      </a:lnTo>
                      <a:lnTo>
                        <a:pt x="87" y="686"/>
                      </a:lnTo>
                      <a:lnTo>
                        <a:pt x="84" y="681"/>
                      </a:lnTo>
                      <a:lnTo>
                        <a:pt x="82" y="681"/>
                      </a:lnTo>
                      <a:lnTo>
                        <a:pt x="82" y="679"/>
                      </a:lnTo>
                      <a:lnTo>
                        <a:pt x="80" y="677"/>
                      </a:lnTo>
                      <a:lnTo>
                        <a:pt x="80" y="679"/>
                      </a:lnTo>
                      <a:lnTo>
                        <a:pt x="80" y="675"/>
                      </a:lnTo>
                      <a:lnTo>
                        <a:pt x="78" y="675"/>
                      </a:lnTo>
                      <a:lnTo>
                        <a:pt x="78" y="673"/>
                      </a:lnTo>
                      <a:lnTo>
                        <a:pt x="80" y="675"/>
                      </a:lnTo>
                      <a:lnTo>
                        <a:pt x="82" y="673"/>
                      </a:lnTo>
                      <a:lnTo>
                        <a:pt x="82" y="677"/>
                      </a:lnTo>
                      <a:lnTo>
                        <a:pt x="84" y="673"/>
                      </a:lnTo>
                      <a:lnTo>
                        <a:pt x="84" y="670"/>
                      </a:lnTo>
                      <a:lnTo>
                        <a:pt x="82" y="670"/>
                      </a:lnTo>
                      <a:lnTo>
                        <a:pt x="82" y="668"/>
                      </a:lnTo>
                      <a:lnTo>
                        <a:pt x="82" y="666"/>
                      </a:lnTo>
                      <a:lnTo>
                        <a:pt x="80" y="661"/>
                      </a:lnTo>
                      <a:lnTo>
                        <a:pt x="76" y="661"/>
                      </a:lnTo>
                      <a:lnTo>
                        <a:pt x="73" y="659"/>
                      </a:lnTo>
                      <a:lnTo>
                        <a:pt x="76" y="659"/>
                      </a:lnTo>
                      <a:lnTo>
                        <a:pt x="78" y="657"/>
                      </a:lnTo>
                      <a:lnTo>
                        <a:pt x="78" y="655"/>
                      </a:lnTo>
                      <a:lnTo>
                        <a:pt x="80" y="655"/>
                      </a:lnTo>
                      <a:lnTo>
                        <a:pt x="78" y="653"/>
                      </a:lnTo>
                      <a:lnTo>
                        <a:pt x="78" y="650"/>
                      </a:lnTo>
                      <a:lnTo>
                        <a:pt x="78" y="644"/>
                      </a:lnTo>
                      <a:lnTo>
                        <a:pt x="73" y="641"/>
                      </a:lnTo>
                      <a:lnTo>
                        <a:pt x="71" y="637"/>
                      </a:lnTo>
                      <a:lnTo>
                        <a:pt x="71" y="635"/>
                      </a:lnTo>
                      <a:lnTo>
                        <a:pt x="73" y="635"/>
                      </a:lnTo>
                      <a:lnTo>
                        <a:pt x="76" y="633"/>
                      </a:lnTo>
                      <a:lnTo>
                        <a:pt x="71" y="630"/>
                      </a:lnTo>
                      <a:lnTo>
                        <a:pt x="69" y="626"/>
                      </a:lnTo>
                      <a:lnTo>
                        <a:pt x="69" y="624"/>
                      </a:lnTo>
                      <a:lnTo>
                        <a:pt x="67" y="617"/>
                      </a:lnTo>
                      <a:lnTo>
                        <a:pt x="69" y="615"/>
                      </a:lnTo>
                      <a:lnTo>
                        <a:pt x="67" y="604"/>
                      </a:lnTo>
                      <a:lnTo>
                        <a:pt x="64" y="602"/>
                      </a:lnTo>
                      <a:lnTo>
                        <a:pt x="62" y="602"/>
                      </a:lnTo>
                      <a:lnTo>
                        <a:pt x="64" y="599"/>
                      </a:lnTo>
                      <a:lnTo>
                        <a:pt x="62" y="597"/>
                      </a:lnTo>
                      <a:lnTo>
                        <a:pt x="69" y="597"/>
                      </a:lnTo>
                      <a:lnTo>
                        <a:pt x="69" y="599"/>
                      </a:lnTo>
                      <a:lnTo>
                        <a:pt x="64" y="597"/>
                      </a:lnTo>
                      <a:lnTo>
                        <a:pt x="60" y="590"/>
                      </a:lnTo>
                      <a:lnTo>
                        <a:pt x="62" y="588"/>
                      </a:lnTo>
                      <a:lnTo>
                        <a:pt x="60" y="590"/>
                      </a:lnTo>
                      <a:lnTo>
                        <a:pt x="58" y="588"/>
                      </a:lnTo>
                      <a:lnTo>
                        <a:pt x="58" y="584"/>
                      </a:lnTo>
                      <a:lnTo>
                        <a:pt x="60" y="584"/>
                      </a:lnTo>
                      <a:lnTo>
                        <a:pt x="64" y="582"/>
                      </a:lnTo>
                      <a:lnTo>
                        <a:pt x="60" y="584"/>
                      </a:lnTo>
                      <a:lnTo>
                        <a:pt x="55" y="584"/>
                      </a:lnTo>
                      <a:lnTo>
                        <a:pt x="55" y="582"/>
                      </a:lnTo>
                      <a:lnTo>
                        <a:pt x="55" y="579"/>
                      </a:lnTo>
                      <a:lnTo>
                        <a:pt x="55" y="577"/>
                      </a:lnTo>
                      <a:lnTo>
                        <a:pt x="53" y="575"/>
                      </a:lnTo>
                      <a:lnTo>
                        <a:pt x="53" y="573"/>
                      </a:lnTo>
                      <a:lnTo>
                        <a:pt x="51" y="570"/>
                      </a:lnTo>
                      <a:lnTo>
                        <a:pt x="53" y="570"/>
                      </a:lnTo>
                      <a:lnTo>
                        <a:pt x="58" y="568"/>
                      </a:lnTo>
                      <a:lnTo>
                        <a:pt x="55" y="570"/>
                      </a:lnTo>
                      <a:lnTo>
                        <a:pt x="53" y="568"/>
                      </a:lnTo>
                      <a:lnTo>
                        <a:pt x="55" y="566"/>
                      </a:lnTo>
                      <a:lnTo>
                        <a:pt x="53" y="566"/>
                      </a:lnTo>
                      <a:lnTo>
                        <a:pt x="53" y="570"/>
                      </a:lnTo>
                      <a:lnTo>
                        <a:pt x="51" y="566"/>
                      </a:lnTo>
                      <a:lnTo>
                        <a:pt x="49" y="566"/>
                      </a:lnTo>
                      <a:lnTo>
                        <a:pt x="51" y="564"/>
                      </a:lnTo>
                      <a:lnTo>
                        <a:pt x="47" y="555"/>
                      </a:lnTo>
                      <a:lnTo>
                        <a:pt x="49" y="555"/>
                      </a:lnTo>
                      <a:lnTo>
                        <a:pt x="49" y="550"/>
                      </a:lnTo>
                      <a:lnTo>
                        <a:pt x="47" y="546"/>
                      </a:lnTo>
                      <a:lnTo>
                        <a:pt x="49" y="546"/>
                      </a:lnTo>
                      <a:lnTo>
                        <a:pt x="44" y="544"/>
                      </a:lnTo>
                      <a:lnTo>
                        <a:pt x="40" y="542"/>
                      </a:lnTo>
                      <a:lnTo>
                        <a:pt x="42" y="539"/>
                      </a:lnTo>
                      <a:lnTo>
                        <a:pt x="42" y="535"/>
                      </a:lnTo>
                      <a:lnTo>
                        <a:pt x="44" y="535"/>
                      </a:lnTo>
                      <a:lnTo>
                        <a:pt x="49" y="539"/>
                      </a:lnTo>
                      <a:lnTo>
                        <a:pt x="53" y="539"/>
                      </a:lnTo>
                      <a:lnTo>
                        <a:pt x="60" y="542"/>
                      </a:lnTo>
                      <a:lnTo>
                        <a:pt x="60" y="544"/>
                      </a:lnTo>
                      <a:lnTo>
                        <a:pt x="58" y="546"/>
                      </a:lnTo>
                      <a:lnTo>
                        <a:pt x="58" y="548"/>
                      </a:lnTo>
                      <a:lnTo>
                        <a:pt x="60" y="550"/>
                      </a:lnTo>
                      <a:lnTo>
                        <a:pt x="62" y="550"/>
                      </a:lnTo>
                      <a:lnTo>
                        <a:pt x="60" y="553"/>
                      </a:lnTo>
                      <a:lnTo>
                        <a:pt x="62" y="550"/>
                      </a:lnTo>
                      <a:lnTo>
                        <a:pt x="62" y="553"/>
                      </a:lnTo>
                      <a:lnTo>
                        <a:pt x="62" y="550"/>
                      </a:lnTo>
                      <a:lnTo>
                        <a:pt x="64" y="550"/>
                      </a:lnTo>
                      <a:lnTo>
                        <a:pt x="60" y="546"/>
                      </a:lnTo>
                      <a:lnTo>
                        <a:pt x="62" y="546"/>
                      </a:lnTo>
                      <a:lnTo>
                        <a:pt x="62" y="542"/>
                      </a:lnTo>
                      <a:lnTo>
                        <a:pt x="60" y="539"/>
                      </a:lnTo>
                      <a:lnTo>
                        <a:pt x="60" y="535"/>
                      </a:lnTo>
                      <a:lnTo>
                        <a:pt x="58" y="533"/>
                      </a:lnTo>
                      <a:lnTo>
                        <a:pt x="58" y="530"/>
                      </a:lnTo>
                      <a:lnTo>
                        <a:pt x="62" y="530"/>
                      </a:lnTo>
                      <a:lnTo>
                        <a:pt x="62" y="533"/>
                      </a:lnTo>
                      <a:lnTo>
                        <a:pt x="62" y="530"/>
                      </a:lnTo>
                      <a:lnTo>
                        <a:pt x="62" y="528"/>
                      </a:lnTo>
                      <a:lnTo>
                        <a:pt x="60" y="530"/>
                      </a:lnTo>
                      <a:lnTo>
                        <a:pt x="58" y="530"/>
                      </a:lnTo>
                      <a:lnTo>
                        <a:pt x="55" y="530"/>
                      </a:lnTo>
                      <a:lnTo>
                        <a:pt x="58" y="535"/>
                      </a:lnTo>
                      <a:lnTo>
                        <a:pt x="55" y="537"/>
                      </a:lnTo>
                      <a:lnTo>
                        <a:pt x="53" y="533"/>
                      </a:lnTo>
                      <a:lnTo>
                        <a:pt x="51" y="533"/>
                      </a:lnTo>
                      <a:lnTo>
                        <a:pt x="49" y="535"/>
                      </a:lnTo>
                      <a:lnTo>
                        <a:pt x="49" y="530"/>
                      </a:lnTo>
                      <a:lnTo>
                        <a:pt x="47" y="530"/>
                      </a:lnTo>
                      <a:lnTo>
                        <a:pt x="44" y="528"/>
                      </a:lnTo>
                      <a:lnTo>
                        <a:pt x="44" y="526"/>
                      </a:lnTo>
                      <a:lnTo>
                        <a:pt x="42" y="526"/>
                      </a:lnTo>
                      <a:lnTo>
                        <a:pt x="42" y="524"/>
                      </a:lnTo>
                      <a:lnTo>
                        <a:pt x="40" y="524"/>
                      </a:lnTo>
                      <a:lnTo>
                        <a:pt x="38" y="524"/>
                      </a:lnTo>
                      <a:lnTo>
                        <a:pt x="38" y="522"/>
                      </a:lnTo>
                      <a:lnTo>
                        <a:pt x="40" y="522"/>
                      </a:lnTo>
                      <a:lnTo>
                        <a:pt x="40" y="519"/>
                      </a:lnTo>
                      <a:lnTo>
                        <a:pt x="38" y="517"/>
                      </a:lnTo>
                      <a:lnTo>
                        <a:pt x="38" y="515"/>
                      </a:lnTo>
                      <a:lnTo>
                        <a:pt x="35" y="506"/>
                      </a:lnTo>
                      <a:lnTo>
                        <a:pt x="38" y="502"/>
                      </a:lnTo>
                      <a:lnTo>
                        <a:pt x="38" y="497"/>
                      </a:lnTo>
                      <a:lnTo>
                        <a:pt x="38" y="499"/>
                      </a:lnTo>
                      <a:lnTo>
                        <a:pt x="40" y="497"/>
                      </a:lnTo>
                      <a:lnTo>
                        <a:pt x="33" y="484"/>
                      </a:lnTo>
                      <a:lnTo>
                        <a:pt x="35" y="484"/>
                      </a:lnTo>
                      <a:lnTo>
                        <a:pt x="35" y="482"/>
                      </a:lnTo>
                      <a:lnTo>
                        <a:pt x="31" y="484"/>
                      </a:lnTo>
                      <a:lnTo>
                        <a:pt x="29" y="475"/>
                      </a:lnTo>
                      <a:lnTo>
                        <a:pt x="31" y="470"/>
                      </a:lnTo>
                      <a:lnTo>
                        <a:pt x="31" y="462"/>
                      </a:lnTo>
                      <a:lnTo>
                        <a:pt x="31" y="459"/>
                      </a:lnTo>
                      <a:lnTo>
                        <a:pt x="35" y="459"/>
                      </a:lnTo>
                      <a:lnTo>
                        <a:pt x="38" y="462"/>
                      </a:lnTo>
                      <a:lnTo>
                        <a:pt x="42" y="455"/>
                      </a:lnTo>
                      <a:lnTo>
                        <a:pt x="47" y="462"/>
                      </a:lnTo>
                      <a:lnTo>
                        <a:pt x="49" y="459"/>
                      </a:lnTo>
                      <a:lnTo>
                        <a:pt x="49" y="453"/>
                      </a:lnTo>
                      <a:lnTo>
                        <a:pt x="49" y="451"/>
                      </a:lnTo>
                      <a:lnTo>
                        <a:pt x="42" y="453"/>
                      </a:lnTo>
                      <a:lnTo>
                        <a:pt x="40" y="453"/>
                      </a:lnTo>
                      <a:lnTo>
                        <a:pt x="38" y="448"/>
                      </a:lnTo>
                      <a:lnTo>
                        <a:pt x="38" y="446"/>
                      </a:lnTo>
                      <a:lnTo>
                        <a:pt x="40" y="444"/>
                      </a:lnTo>
                      <a:lnTo>
                        <a:pt x="42" y="446"/>
                      </a:lnTo>
                      <a:lnTo>
                        <a:pt x="42" y="444"/>
                      </a:lnTo>
                      <a:lnTo>
                        <a:pt x="44" y="444"/>
                      </a:lnTo>
                      <a:lnTo>
                        <a:pt x="44" y="442"/>
                      </a:lnTo>
                      <a:lnTo>
                        <a:pt x="42" y="439"/>
                      </a:lnTo>
                      <a:lnTo>
                        <a:pt x="44" y="435"/>
                      </a:lnTo>
                      <a:lnTo>
                        <a:pt x="47" y="437"/>
                      </a:lnTo>
                      <a:lnTo>
                        <a:pt x="53" y="435"/>
                      </a:lnTo>
                      <a:lnTo>
                        <a:pt x="55" y="431"/>
                      </a:lnTo>
                      <a:lnTo>
                        <a:pt x="51" y="431"/>
                      </a:lnTo>
                      <a:lnTo>
                        <a:pt x="51" y="428"/>
                      </a:lnTo>
                      <a:lnTo>
                        <a:pt x="49" y="424"/>
                      </a:lnTo>
                      <a:lnTo>
                        <a:pt x="44" y="424"/>
                      </a:lnTo>
                      <a:lnTo>
                        <a:pt x="44" y="428"/>
                      </a:lnTo>
                      <a:lnTo>
                        <a:pt x="40" y="431"/>
                      </a:lnTo>
                      <a:lnTo>
                        <a:pt x="38" y="431"/>
                      </a:lnTo>
                      <a:lnTo>
                        <a:pt x="38" y="433"/>
                      </a:lnTo>
                      <a:lnTo>
                        <a:pt x="33" y="431"/>
                      </a:lnTo>
                      <a:lnTo>
                        <a:pt x="31" y="431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2" y="446"/>
                      </a:lnTo>
                      <a:lnTo>
                        <a:pt x="22" y="444"/>
                      </a:lnTo>
                      <a:lnTo>
                        <a:pt x="27" y="444"/>
                      </a:lnTo>
                      <a:lnTo>
                        <a:pt x="24" y="442"/>
                      </a:lnTo>
                      <a:lnTo>
                        <a:pt x="24" y="439"/>
                      </a:lnTo>
                      <a:lnTo>
                        <a:pt x="22" y="437"/>
                      </a:lnTo>
                      <a:lnTo>
                        <a:pt x="20" y="439"/>
                      </a:lnTo>
                      <a:lnTo>
                        <a:pt x="24" y="435"/>
                      </a:lnTo>
                      <a:lnTo>
                        <a:pt x="24" y="428"/>
                      </a:lnTo>
                      <a:lnTo>
                        <a:pt x="27" y="428"/>
                      </a:lnTo>
                      <a:lnTo>
                        <a:pt x="27" y="426"/>
                      </a:lnTo>
                      <a:lnTo>
                        <a:pt x="27" y="424"/>
                      </a:lnTo>
                      <a:lnTo>
                        <a:pt x="24" y="426"/>
                      </a:lnTo>
                      <a:lnTo>
                        <a:pt x="27" y="417"/>
                      </a:lnTo>
                      <a:lnTo>
                        <a:pt x="24" y="415"/>
                      </a:lnTo>
                      <a:lnTo>
                        <a:pt x="22" y="411"/>
                      </a:lnTo>
                      <a:lnTo>
                        <a:pt x="27" y="408"/>
                      </a:lnTo>
                      <a:lnTo>
                        <a:pt x="27" y="406"/>
                      </a:lnTo>
                      <a:lnTo>
                        <a:pt x="22" y="411"/>
                      </a:lnTo>
                      <a:lnTo>
                        <a:pt x="22" y="408"/>
                      </a:lnTo>
                      <a:lnTo>
                        <a:pt x="22" y="411"/>
                      </a:lnTo>
                      <a:lnTo>
                        <a:pt x="22" y="413"/>
                      </a:lnTo>
                      <a:lnTo>
                        <a:pt x="20" y="413"/>
                      </a:lnTo>
                      <a:lnTo>
                        <a:pt x="20" y="411"/>
                      </a:lnTo>
                      <a:lnTo>
                        <a:pt x="20" y="408"/>
                      </a:lnTo>
                      <a:lnTo>
                        <a:pt x="22" y="406"/>
                      </a:lnTo>
                      <a:lnTo>
                        <a:pt x="22" y="404"/>
                      </a:lnTo>
                      <a:lnTo>
                        <a:pt x="27" y="397"/>
                      </a:lnTo>
                      <a:lnTo>
                        <a:pt x="27" y="395"/>
                      </a:lnTo>
                      <a:lnTo>
                        <a:pt x="27" y="393"/>
                      </a:lnTo>
                      <a:lnTo>
                        <a:pt x="27" y="395"/>
                      </a:lnTo>
                      <a:lnTo>
                        <a:pt x="24" y="397"/>
                      </a:lnTo>
                      <a:lnTo>
                        <a:pt x="22" y="399"/>
                      </a:lnTo>
                      <a:lnTo>
                        <a:pt x="22" y="404"/>
                      </a:lnTo>
                      <a:lnTo>
                        <a:pt x="20" y="404"/>
                      </a:lnTo>
                      <a:lnTo>
                        <a:pt x="20" y="402"/>
                      </a:lnTo>
                      <a:lnTo>
                        <a:pt x="18" y="399"/>
                      </a:lnTo>
                      <a:lnTo>
                        <a:pt x="20" y="393"/>
                      </a:lnTo>
                      <a:lnTo>
                        <a:pt x="22" y="384"/>
                      </a:lnTo>
                      <a:lnTo>
                        <a:pt x="15" y="377"/>
                      </a:lnTo>
                      <a:lnTo>
                        <a:pt x="18" y="375"/>
                      </a:lnTo>
                      <a:lnTo>
                        <a:pt x="13" y="366"/>
                      </a:lnTo>
                      <a:lnTo>
                        <a:pt x="20" y="362"/>
                      </a:lnTo>
                      <a:lnTo>
                        <a:pt x="20" y="357"/>
                      </a:lnTo>
                      <a:lnTo>
                        <a:pt x="18" y="357"/>
                      </a:lnTo>
                      <a:lnTo>
                        <a:pt x="20" y="357"/>
                      </a:lnTo>
                      <a:lnTo>
                        <a:pt x="18" y="359"/>
                      </a:lnTo>
                      <a:lnTo>
                        <a:pt x="11" y="355"/>
                      </a:lnTo>
                      <a:lnTo>
                        <a:pt x="11" y="351"/>
                      </a:lnTo>
                      <a:lnTo>
                        <a:pt x="9" y="346"/>
                      </a:lnTo>
                      <a:lnTo>
                        <a:pt x="13" y="346"/>
                      </a:lnTo>
                      <a:lnTo>
                        <a:pt x="11" y="346"/>
                      </a:lnTo>
                      <a:lnTo>
                        <a:pt x="11" y="342"/>
                      </a:lnTo>
                      <a:lnTo>
                        <a:pt x="9" y="339"/>
                      </a:lnTo>
                      <a:lnTo>
                        <a:pt x="9" y="331"/>
                      </a:lnTo>
                      <a:lnTo>
                        <a:pt x="6" y="328"/>
                      </a:lnTo>
                      <a:lnTo>
                        <a:pt x="9" y="328"/>
                      </a:lnTo>
                      <a:lnTo>
                        <a:pt x="11" y="324"/>
                      </a:lnTo>
                      <a:lnTo>
                        <a:pt x="9" y="326"/>
                      </a:lnTo>
                      <a:lnTo>
                        <a:pt x="6" y="326"/>
                      </a:lnTo>
                      <a:lnTo>
                        <a:pt x="6" y="324"/>
                      </a:lnTo>
                      <a:lnTo>
                        <a:pt x="6" y="317"/>
                      </a:lnTo>
                      <a:lnTo>
                        <a:pt x="4" y="315"/>
                      </a:lnTo>
                      <a:lnTo>
                        <a:pt x="2" y="315"/>
                      </a:lnTo>
                      <a:lnTo>
                        <a:pt x="0" y="311"/>
                      </a:lnTo>
                      <a:lnTo>
                        <a:pt x="2" y="308"/>
                      </a:lnTo>
                      <a:lnTo>
                        <a:pt x="4" y="311"/>
                      </a:lnTo>
                      <a:lnTo>
                        <a:pt x="4" y="308"/>
                      </a:lnTo>
                      <a:lnTo>
                        <a:pt x="4" y="299"/>
                      </a:lnTo>
                      <a:lnTo>
                        <a:pt x="2" y="299"/>
                      </a:lnTo>
                      <a:lnTo>
                        <a:pt x="6" y="295"/>
                      </a:lnTo>
                      <a:lnTo>
                        <a:pt x="11" y="293"/>
                      </a:lnTo>
                      <a:lnTo>
                        <a:pt x="13" y="297"/>
                      </a:lnTo>
                      <a:lnTo>
                        <a:pt x="15" y="297"/>
                      </a:lnTo>
                      <a:lnTo>
                        <a:pt x="15" y="299"/>
                      </a:lnTo>
                      <a:lnTo>
                        <a:pt x="15" y="297"/>
                      </a:lnTo>
                      <a:lnTo>
                        <a:pt x="13" y="297"/>
                      </a:lnTo>
                      <a:lnTo>
                        <a:pt x="13" y="295"/>
                      </a:lnTo>
                      <a:lnTo>
                        <a:pt x="11" y="293"/>
                      </a:lnTo>
                      <a:lnTo>
                        <a:pt x="11" y="288"/>
                      </a:lnTo>
                      <a:lnTo>
                        <a:pt x="9" y="280"/>
                      </a:lnTo>
                      <a:lnTo>
                        <a:pt x="9" y="277"/>
                      </a:lnTo>
                      <a:lnTo>
                        <a:pt x="11" y="277"/>
                      </a:lnTo>
                      <a:lnTo>
                        <a:pt x="13" y="271"/>
                      </a:lnTo>
                      <a:lnTo>
                        <a:pt x="22" y="271"/>
                      </a:lnTo>
                      <a:lnTo>
                        <a:pt x="22" y="268"/>
                      </a:lnTo>
                      <a:lnTo>
                        <a:pt x="24" y="266"/>
                      </a:lnTo>
                      <a:lnTo>
                        <a:pt x="27" y="268"/>
                      </a:lnTo>
                      <a:lnTo>
                        <a:pt x="27" y="266"/>
                      </a:lnTo>
                      <a:lnTo>
                        <a:pt x="27" y="262"/>
                      </a:lnTo>
                      <a:lnTo>
                        <a:pt x="29" y="262"/>
                      </a:lnTo>
                      <a:lnTo>
                        <a:pt x="29" y="260"/>
                      </a:lnTo>
                      <a:lnTo>
                        <a:pt x="33" y="260"/>
                      </a:lnTo>
                      <a:lnTo>
                        <a:pt x="33" y="257"/>
                      </a:lnTo>
                      <a:lnTo>
                        <a:pt x="38" y="257"/>
                      </a:lnTo>
                      <a:lnTo>
                        <a:pt x="47" y="260"/>
                      </a:lnTo>
                      <a:lnTo>
                        <a:pt x="47" y="264"/>
                      </a:lnTo>
                      <a:lnTo>
                        <a:pt x="49" y="264"/>
                      </a:lnTo>
                      <a:lnTo>
                        <a:pt x="47" y="271"/>
                      </a:lnTo>
                      <a:lnTo>
                        <a:pt x="49" y="273"/>
                      </a:lnTo>
                      <a:lnTo>
                        <a:pt x="51" y="273"/>
                      </a:lnTo>
                      <a:lnTo>
                        <a:pt x="51" y="268"/>
                      </a:lnTo>
                      <a:lnTo>
                        <a:pt x="53" y="271"/>
                      </a:lnTo>
                      <a:lnTo>
                        <a:pt x="51" y="273"/>
                      </a:lnTo>
                      <a:lnTo>
                        <a:pt x="58" y="280"/>
                      </a:lnTo>
                      <a:lnTo>
                        <a:pt x="60" y="280"/>
                      </a:lnTo>
                      <a:lnTo>
                        <a:pt x="60" y="275"/>
                      </a:lnTo>
                      <a:lnTo>
                        <a:pt x="64" y="275"/>
                      </a:lnTo>
                      <a:lnTo>
                        <a:pt x="67" y="277"/>
                      </a:lnTo>
                      <a:lnTo>
                        <a:pt x="71" y="277"/>
                      </a:lnTo>
                      <a:lnTo>
                        <a:pt x="73" y="280"/>
                      </a:lnTo>
                      <a:lnTo>
                        <a:pt x="76" y="282"/>
                      </a:lnTo>
                      <a:lnTo>
                        <a:pt x="80" y="280"/>
                      </a:lnTo>
                      <a:lnTo>
                        <a:pt x="78" y="277"/>
                      </a:lnTo>
                      <a:lnTo>
                        <a:pt x="82" y="275"/>
                      </a:lnTo>
                      <a:lnTo>
                        <a:pt x="82" y="271"/>
                      </a:lnTo>
                      <a:lnTo>
                        <a:pt x="84" y="268"/>
                      </a:lnTo>
                      <a:lnTo>
                        <a:pt x="84" y="271"/>
                      </a:lnTo>
                      <a:lnTo>
                        <a:pt x="87" y="271"/>
                      </a:lnTo>
                      <a:lnTo>
                        <a:pt x="89" y="268"/>
                      </a:lnTo>
                      <a:lnTo>
                        <a:pt x="93" y="266"/>
                      </a:lnTo>
                      <a:lnTo>
                        <a:pt x="93" y="262"/>
                      </a:lnTo>
                      <a:lnTo>
                        <a:pt x="96" y="260"/>
                      </a:lnTo>
                      <a:lnTo>
                        <a:pt x="100" y="262"/>
                      </a:lnTo>
                      <a:lnTo>
                        <a:pt x="102" y="260"/>
                      </a:lnTo>
                      <a:lnTo>
                        <a:pt x="104" y="262"/>
                      </a:lnTo>
                      <a:lnTo>
                        <a:pt x="104" y="260"/>
                      </a:lnTo>
                      <a:lnTo>
                        <a:pt x="107" y="260"/>
                      </a:lnTo>
                      <a:lnTo>
                        <a:pt x="107" y="262"/>
                      </a:lnTo>
                      <a:lnTo>
                        <a:pt x="111" y="260"/>
                      </a:lnTo>
                      <a:lnTo>
                        <a:pt x="111" y="253"/>
                      </a:lnTo>
                      <a:lnTo>
                        <a:pt x="111" y="251"/>
                      </a:lnTo>
                      <a:lnTo>
                        <a:pt x="113" y="248"/>
                      </a:lnTo>
                      <a:lnTo>
                        <a:pt x="109" y="235"/>
                      </a:lnTo>
                      <a:lnTo>
                        <a:pt x="107" y="235"/>
                      </a:lnTo>
                      <a:lnTo>
                        <a:pt x="107" y="233"/>
                      </a:lnTo>
                      <a:lnTo>
                        <a:pt x="111" y="231"/>
                      </a:lnTo>
                      <a:lnTo>
                        <a:pt x="116" y="222"/>
                      </a:lnTo>
                      <a:lnTo>
                        <a:pt x="118" y="220"/>
                      </a:lnTo>
                      <a:lnTo>
                        <a:pt x="118" y="215"/>
                      </a:lnTo>
                      <a:lnTo>
                        <a:pt x="122" y="213"/>
                      </a:lnTo>
                      <a:lnTo>
                        <a:pt x="120" y="211"/>
                      </a:lnTo>
                      <a:lnTo>
                        <a:pt x="120" y="206"/>
                      </a:lnTo>
                      <a:lnTo>
                        <a:pt x="113" y="204"/>
                      </a:lnTo>
                      <a:lnTo>
                        <a:pt x="111" y="200"/>
                      </a:lnTo>
                      <a:lnTo>
                        <a:pt x="109" y="200"/>
                      </a:lnTo>
                      <a:lnTo>
                        <a:pt x="109" y="197"/>
                      </a:lnTo>
                      <a:lnTo>
                        <a:pt x="113" y="195"/>
                      </a:lnTo>
                      <a:lnTo>
                        <a:pt x="116" y="191"/>
                      </a:lnTo>
                      <a:lnTo>
                        <a:pt x="113" y="188"/>
                      </a:lnTo>
                      <a:lnTo>
                        <a:pt x="116" y="186"/>
                      </a:lnTo>
                      <a:lnTo>
                        <a:pt x="118" y="186"/>
                      </a:lnTo>
                      <a:lnTo>
                        <a:pt x="120" y="186"/>
                      </a:lnTo>
                      <a:lnTo>
                        <a:pt x="122" y="191"/>
                      </a:lnTo>
                      <a:lnTo>
                        <a:pt x="120" y="193"/>
                      </a:lnTo>
                      <a:lnTo>
                        <a:pt x="122" y="195"/>
                      </a:lnTo>
                      <a:lnTo>
                        <a:pt x="125" y="193"/>
                      </a:lnTo>
                      <a:lnTo>
                        <a:pt x="127" y="193"/>
                      </a:lnTo>
                      <a:lnTo>
                        <a:pt x="131" y="197"/>
                      </a:lnTo>
                      <a:lnTo>
                        <a:pt x="133" y="197"/>
                      </a:lnTo>
                      <a:lnTo>
                        <a:pt x="140" y="200"/>
                      </a:lnTo>
                      <a:lnTo>
                        <a:pt x="142" y="206"/>
                      </a:lnTo>
                      <a:lnTo>
                        <a:pt x="147" y="208"/>
                      </a:lnTo>
                      <a:lnTo>
                        <a:pt x="151" y="206"/>
                      </a:lnTo>
                      <a:lnTo>
                        <a:pt x="158" y="208"/>
                      </a:lnTo>
                      <a:lnTo>
                        <a:pt x="162" y="204"/>
                      </a:lnTo>
                      <a:lnTo>
                        <a:pt x="165" y="204"/>
                      </a:lnTo>
                      <a:lnTo>
                        <a:pt x="171" y="202"/>
                      </a:lnTo>
                      <a:lnTo>
                        <a:pt x="171" y="200"/>
                      </a:lnTo>
                      <a:lnTo>
                        <a:pt x="171" y="193"/>
                      </a:lnTo>
                      <a:lnTo>
                        <a:pt x="169" y="193"/>
                      </a:lnTo>
                      <a:lnTo>
                        <a:pt x="169" y="191"/>
                      </a:lnTo>
                      <a:lnTo>
                        <a:pt x="171" y="188"/>
                      </a:lnTo>
                      <a:lnTo>
                        <a:pt x="174" y="191"/>
                      </a:lnTo>
                      <a:lnTo>
                        <a:pt x="178" y="184"/>
                      </a:lnTo>
                      <a:lnTo>
                        <a:pt x="182" y="186"/>
                      </a:lnTo>
                      <a:lnTo>
                        <a:pt x="187" y="184"/>
                      </a:lnTo>
                      <a:lnTo>
                        <a:pt x="187" y="180"/>
                      </a:lnTo>
                      <a:lnTo>
                        <a:pt x="185" y="180"/>
                      </a:lnTo>
                      <a:lnTo>
                        <a:pt x="185" y="168"/>
                      </a:lnTo>
                      <a:lnTo>
                        <a:pt x="182" y="162"/>
                      </a:lnTo>
                      <a:lnTo>
                        <a:pt x="178" y="155"/>
                      </a:lnTo>
                      <a:lnTo>
                        <a:pt x="180" y="153"/>
                      </a:lnTo>
                      <a:lnTo>
                        <a:pt x="182" y="151"/>
                      </a:lnTo>
                      <a:lnTo>
                        <a:pt x="180" y="148"/>
                      </a:lnTo>
                      <a:lnTo>
                        <a:pt x="176" y="148"/>
                      </a:lnTo>
                      <a:lnTo>
                        <a:pt x="171" y="146"/>
                      </a:lnTo>
                      <a:lnTo>
                        <a:pt x="167" y="146"/>
                      </a:lnTo>
                      <a:lnTo>
                        <a:pt x="167" y="144"/>
                      </a:lnTo>
                      <a:lnTo>
                        <a:pt x="162" y="144"/>
                      </a:lnTo>
                      <a:lnTo>
                        <a:pt x="160" y="144"/>
                      </a:lnTo>
                      <a:lnTo>
                        <a:pt x="162" y="142"/>
                      </a:lnTo>
                      <a:lnTo>
                        <a:pt x="160" y="142"/>
                      </a:lnTo>
                      <a:lnTo>
                        <a:pt x="158" y="142"/>
                      </a:lnTo>
                      <a:lnTo>
                        <a:pt x="156" y="140"/>
                      </a:lnTo>
                      <a:lnTo>
                        <a:pt x="156" y="133"/>
                      </a:lnTo>
                      <a:lnTo>
                        <a:pt x="158" y="131"/>
                      </a:lnTo>
                      <a:lnTo>
                        <a:pt x="156" y="133"/>
                      </a:lnTo>
                      <a:lnTo>
                        <a:pt x="153" y="131"/>
                      </a:lnTo>
                      <a:lnTo>
                        <a:pt x="151" y="128"/>
                      </a:lnTo>
                      <a:lnTo>
                        <a:pt x="149" y="133"/>
                      </a:lnTo>
                      <a:lnTo>
                        <a:pt x="145" y="131"/>
                      </a:lnTo>
                      <a:lnTo>
                        <a:pt x="145" y="128"/>
                      </a:lnTo>
                      <a:lnTo>
                        <a:pt x="140" y="128"/>
                      </a:lnTo>
                      <a:lnTo>
                        <a:pt x="140" y="126"/>
                      </a:lnTo>
                      <a:lnTo>
                        <a:pt x="138" y="124"/>
                      </a:lnTo>
                      <a:lnTo>
                        <a:pt x="136" y="124"/>
                      </a:lnTo>
                      <a:lnTo>
                        <a:pt x="136" y="122"/>
                      </a:lnTo>
                      <a:lnTo>
                        <a:pt x="138" y="122"/>
                      </a:lnTo>
                      <a:lnTo>
                        <a:pt x="140" y="124"/>
                      </a:lnTo>
                      <a:lnTo>
                        <a:pt x="142" y="124"/>
                      </a:lnTo>
                      <a:lnTo>
                        <a:pt x="142" y="128"/>
                      </a:lnTo>
                      <a:lnTo>
                        <a:pt x="147" y="124"/>
                      </a:lnTo>
                      <a:lnTo>
                        <a:pt x="153" y="124"/>
                      </a:lnTo>
                      <a:lnTo>
                        <a:pt x="153" y="126"/>
                      </a:lnTo>
                      <a:lnTo>
                        <a:pt x="156" y="126"/>
                      </a:lnTo>
                      <a:lnTo>
                        <a:pt x="158" y="124"/>
                      </a:lnTo>
                      <a:lnTo>
                        <a:pt x="156" y="122"/>
                      </a:lnTo>
                      <a:lnTo>
                        <a:pt x="162" y="124"/>
                      </a:lnTo>
                      <a:lnTo>
                        <a:pt x="165" y="120"/>
                      </a:lnTo>
                      <a:lnTo>
                        <a:pt x="169" y="122"/>
                      </a:lnTo>
                      <a:lnTo>
                        <a:pt x="169" y="120"/>
                      </a:lnTo>
                      <a:lnTo>
                        <a:pt x="167" y="120"/>
                      </a:lnTo>
                      <a:lnTo>
                        <a:pt x="167" y="117"/>
                      </a:lnTo>
                      <a:lnTo>
                        <a:pt x="167" y="115"/>
                      </a:lnTo>
                      <a:lnTo>
                        <a:pt x="169" y="113"/>
                      </a:lnTo>
                      <a:lnTo>
                        <a:pt x="169" y="109"/>
                      </a:lnTo>
                      <a:lnTo>
                        <a:pt x="178" y="109"/>
                      </a:lnTo>
                      <a:lnTo>
                        <a:pt x="187" y="104"/>
                      </a:lnTo>
                      <a:lnTo>
                        <a:pt x="187" y="97"/>
                      </a:lnTo>
                      <a:lnTo>
                        <a:pt x="187" y="89"/>
                      </a:lnTo>
                      <a:lnTo>
                        <a:pt x="189" y="91"/>
                      </a:lnTo>
                      <a:lnTo>
                        <a:pt x="196" y="86"/>
                      </a:lnTo>
                      <a:lnTo>
                        <a:pt x="200" y="86"/>
                      </a:lnTo>
                      <a:lnTo>
                        <a:pt x="202" y="77"/>
                      </a:lnTo>
                      <a:lnTo>
                        <a:pt x="205" y="82"/>
                      </a:lnTo>
                      <a:lnTo>
                        <a:pt x="209" y="82"/>
                      </a:lnTo>
                      <a:lnTo>
                        <a:pt x="211" y="82"/>
                      </a:lnTo>
                      <a:lnTo>
                        <a:pt x="211" y="80"/>
                      </a:lnTo>
                      <a:lnTo>
                        <a:pt x="216" y="82"/>
                      </a:lnTo>
                      <a:lnTo>
                        <a:pt x="220" y="80"/>
                      </a:lnTo>
                      <a:lnTo>
                        <a:pt x="225" y="82"/>
                      </a:lnTo>
                      <a:lnTo>
                        <a:pt x="227" y="77"/>
                      </a:lnTo>
                      <a:lnTo>
                        <a:pt x="229" y="80"/>
                      </a:lnTo>
                      <a:lnTo>
                        <a:pt x="231" y="80"/>
                      </a:lnTo>
                      <a:lnTo>
                        <a:pt x="238" y="77"/>
                      </a:lnTo>
                      <a:lnTo>
                        <a:pt x="240" y="75"/>
                      </a:lnTo>
                      <a:lnTo>
                        <a:pt x="240" y="69"/>
                      </a:lnTo>
                      <a:lnTo>
                        <a:pt x="238" y="69"/>
                      </a:lnTo>
                      <a:lnTo>
                        <a:pt x="238" y="66"/>
                      </a:lnTo>
                      <a:lnTo>
                        <a:pt x="234" y="66"/>
                      </a:lnTo>
                      <a:lnTo>
                        <a:pt x="231" y="71"/>
                      </a:lnTo>
                      <a:lnTo>
                        <a:pt x="229" y="71"/>
                      </a:lnTo>
                      <a:lnTo>
                        <a:pt x="227" y="69"/>
                      </a:lnTo>
                      <a:lnTo>
                        <a:pt x="223" y="71"/>
                      </a:lnTo>
                      <a:lnTo>
                        <a:pt x="220" y="66"/>
                      </a:lnTo>
                      <a:lnTo>
                        <a:pt x="214" y="69"/>
                      </a:lnTo>
                      <a:lnTo>
                        <a:pt x="214" y="66"/>
                      </a:lnTo>
                      <a:lnTo>
                        <a:pt x="202" y="66"/>
                      </a:lnTo>
                      <a:lnTo>
                        <a:pt x="200" y="69"/>
                      </a:lnTo>
                      <a:lnTo>
                        <a:pt x="198" y="69"/>
                      </a:lnTo>
                      <a:lnTo>
                        <a:pt x="194" y="69"/>
                      </a:lnTo>
                      <a:lnTo>
                        <a:pt x="191" y="69"/>
                      </a:lnTo>
                      <a:lnTo>
                        <a:pt x="191" y="73"/>
                      </a:lnTo>
                      <a:lnTo>
                        <a:pt x="189" y="71"/>
                      </a:lnTo>
                      <a:lnTo>
                        <a:pt x="187" y="73"/>
                      </a:lnTo>
                      <a:lnTo>
                        <a:pt x="185" y="73"/>
                      </a:lnTo>
                      <a:lnTo>
                        <a:pt x="180" y="73"/>
                      </a:lnTo>
                      <a:lnTo>
                        <a:pt x="176" y="73"/>
                      </a:lnTo>
                      <a:lnTo>
                        <a:pt x="174" y="75"/>
                      </a:lnTo>
                      <a:lnTo>
                        <a:pt x="171" y="73"/>
                      </a:lnTo>
                      <a:lnTo>
                        <a:pt x="169" y="62"/>
                      </a:lnTo>
                      <a:lnTo>
                        <a:pt x="167" y="60"/>
                      </a:lnTo>
                      <a:lnTo>
                        <a:pt x="162" y="57"/>
                      </a:lnTo>
                      <a:lnTo>
                        <a:pt x="165" y="55"/>
                      </a:lnTo>
                      <a:lnTo>
                        <a:pt x="169" y="55"/>
                      </a:lnTo>
                      <a:lnTo>
                        <a:pt x="171" y="55"/>
                      </a:lnTo>
                      <a:lnTo>
                        <a:pt x="178" y="55"/>
                      </a:lnTo>
                      <a:lnTo>
                        <a:pt x="178" y="51"/>
                      </a:lnTo>
                      <a:lnTo>
                        <a:pt x="178" y="46"/>
                      </a:lnTo>
                      <a:lnTo>
                        <a:pt x="169" y="37"/>
                      </a:lnTo>
                      <a:lnTo>
                        <a:pt x="171" y="37"/>
                      </a:lnTo>
                      <a:lnTo>
                        <a:pt x="171" y="35"/>
                      </a:lnTo>
                      <a:lnTo>
                        <a:pt x="171" y="33"/>
                      </a:lnTo>
                      <a:lnTo>
                        <a:pt x="169" y="33"/>
                      </a:lnTo>
                      <a:lnTo>
                        <a:pt x="169" y="31"/>
                      </a:lnTo>
                      <a:lnTo>
                        <a:pt x="167" y="31"/>
                      </a:lnTo>
                      <a:lnTo>
                        <a:pt x="167" y="29"/>
                      </a:lnTo>
                      <a:lnTo>
                        <a:pt x="171" y="26"/>
                      </a:lnTo>
                      <a:lnTo>
                        <a:pt x="176" y="26"/>
                      </a:lnTo>
                      <a:lnTo>
                        <a:pt x="178" y="24"/>
                      </a:lnTo>
                      <a:lnTo>
                        <a:pt x="185" y="24"/>
                      </a:lnTo>
                      <a:lnTo>
                        <a:pt x="200" y="15"/>
                      </a:lnTo>
                      <a:lnTo>
                        <a:pt x="214" y="11"/>
                      </a:lnTo>
                      <a:lnTo>
                        <a:pt x="216" y="11"/>
                      </a:lnTo>
                      <a:lnTo>
                        <a:pt x="223" y="15"/>
                      </a:lnTo>
                      <a:lnTo>
                        <a:pt x="236" y="13"/>
                      </a:lnTo>
                      <a:lnTo>
                        <a:pt x="236" y="9"/>
                      </a:lnTo>
                      <a:lnTo>
                        <a:pt x="243" y="6"/>
                      </a:lnTo>
                      <a:lnTo>
                        <a:pt x="247" y="4"/>
                      </a:lnTo>
                      <a:lnTo>
                        <a:pt x="249" y="2"/>
                      </a:lnTo>
                      <a:lnTo>
                        <a:pt x="256" y="0"/>
                      </a:lnTo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 w="14288">
                  <a:noFill/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7" name="Freeform 847"/>
                <p:cNvSpPr>
                  <a:spLocks/>
                </p:cNvSpPr>
                <p:nvPr/>
              </p:nvSpPr>
              <p:spPr bwMode="auto">
                <a:xfrm>
                  <a:off x="4852" y="1728"/>
                  <a:ext cx="254" cy="264"/>
                </a:xfrm>
                <a:custGeom>
                  <a:avLst/>
                  <a:gdLst>
                    <a:gd name="T0" fmla="*/ 228 w 254"/>
                    <a:gd name="T1" fmla="*/ 26 h 264"/>
                    <a:gd name="T2" fmla="*/ 241 w 254"/>
                    <a:gd name="T3" fmla="*/ 40 h 264"/>
                    <a:gd name="T4" fmla="*/ 234 w 254"/>
                    <a:gd name="T5" fmla="*/ 71 h 264"/>
                    <a:gd name="T6" fmla="*/ 254 w 254"/>
                    <a:gd name="T7" fmla="*/ 80 h 264"/>
                    <a:gd name="T8" fmla="*/ 250 w 254"/>
                    <a:gd name="T9" fmla="*/ 106 h 264"/>
                    <a:gd name="T10" fmla="*/ 237 w 254"/>
                    <a:gd name="T11" fmla="*/ 129 h 264"/>
                    <a:gd name="T12" fmla="*/ 230 w 254"/>
                    <a:gd name="T13" fmla="*/ 137 h 264"/>
                    <a:gd name="T14" fmla="*/ 221 w 254"/>
                    <a:gd name="T15" fmla="*/ 155 h 264"/>
                    <a:gd name="T16" fmla="*/ 205 w 254"/>
                    <a:gd name="T17" fmla="*/ 175 h 264"/>
                    <a:gd name="T18" fmla="*/ 203 w 254"/>
                    <a:gd name="T19" fmla="*/ 186 h 264"/>
                    <a:gd name="T20" fmla="*/ 190 w 254"/>
                    <a:gd name="T21" fmla="*/ 206 h 264"/>
                    <a:gd name="T22" fmla="*/ 181 w 254"/>
                    <a:gd name="T23" fmla="*/ 231 h 264"/>
                    <a:gd name="T24" fmla="*/ 172 w 254"/>
                    <a:gd name="T25" fmla="*/ 262 h 264"/>
                    <a:gd name="T26" fmla="*/ 156 w 254"/>
                    <a:gd name="T27" fmla="*/ 255 h 264"/>
                    <a:gd name="T28" fmla="*/ 134 w 254"/>
                    <a:gd name="T29" fmla="*/ 246 h 264"/>
                    <a:gd name="T30" fmla="*/ 94 w 254"/>
                    <a:gd name="T31" fmla="*/ 240 h 264"/>
                    <a:gd name="T32" fmla="*/ 85 w 254"/>
                    <a:gd name="T33" fmla="*/ 246 h 264"/>
                    <a:gd name="T34" fmla="*/ 65 w 254"/>
                    <a:gd name="T35" fmla="*/ 231 h 264"/>
                    <a:gd name="T36" fmla="*/ 54 w 254"/>
                    <a:gd name="T37" fmla="*/ 231 h 264"/>
                    <a:gd name="T38" fmla="*/ 43 w 254"/>
                    <a:gd name="T39" fmla="*/ 233 h 264"/>
                    <a:gd name="T40" fmla="*/ 29 w 254"/>
                    <a:gd name="T41" fmla="*/ 233 h 264"/>
                    <a:gd name="T42" fmla="*/ 21 w 254"/>
                    <a:gd name="T43" fmla="*/ 231 h 264"/>
                    <a:gd name="T44" fmla="*/ 0 w 254"/>
                    <a:gd name="T45" fmla="*/ 224 h 264"/>
                    <a:gd name="T46" fmla="*/ 7 w 254"/>
                    <a:gd name="T47" fmla="*/ 215 h 264"/>
                    <a:gd name="T48" fmla="*/ 9 w 254"/>
                    <a:gd name="T49" fmla="*/ 209 h 264"/>
                    <a:gd name="T50" fmla="*/ 12 w 254"/>
                    <a:gd name="T51" fmla="*/ 193 h 264"/>
                    <a:gd name="T52" fmla="*/ 7 w 254"/>
                    <a:gd name="T53" fmla="*/ 182 h 264"/>
                    <a:gd name="T54" fmla="*/ 12 w 254"/>
                    <a:gd name="T55" fmla="*/ 175 h 264"/>
                    <a:gd name="T56" fmla="*/ 14 w 254"/>
                    <a:gd name="T57" fmla="*/ 166 h 264"/>
                    <a:gd name="T58" fmla="*/ 14 w 254"/>
                    <a:gd name="T59" fmla="*/ 160 h 264"/>
                    <a:gd name="T60" fmla="*/ 16 w 254"/>
                    <a:gd name="T61" fmla="*/ 153 h 264"/>
                    <a:gd name="T62" fmla="*/ 18 w 254"/>
                    <a:gd name="T63" fmla="*/ 144 h 264"/>
                    <a:gd name="T64" fmla="*/ 18 w 254"/>
                    <a:gd name="T65" fmla="*/ 135 h 264"/>
                    <a:gd name="T66" fmla="*/ 27 w 254"/>
                    <a:gd name="T67" fmla="*/ 129 h 264"/>
                    <a:gd name="T68" fmla="*/ 32 w 254"/>
                    <a:gd name="T69" fmla="*/ 124 h 264"/>
                    <a:gd name="T70" fmla="*/ 34 w 254"/>
                    <a:gd name="T71" fmla="*/ 120 h 264"/>
                    <a:gd name="T72" fmla="*/ 38 w 254"/>
                    <a:gd name="T73" fmla="*/ 111 h 264"/>
                    <a:gd name="T74" fmla="*/ 41 w 254"/>
                    <a:gd name="T75" fmla="*/ 106 h 264"/>
                    <a:gd name="T76" fmla="*/ 43 w 254"/>
                    <a:gd name="T77" fmla="*/ 98 h 264"/>
                    <a:gd name="T78" fmla="*/ 43 w 254"/>
                    <a:gd name="T79" fmla="*/ 91 h 264"/>
                    <a:gd name="T80" fmla="*/ 56 w 254"/>
                    <a:gd name="T81" fmla="*/ 73 h 264"/>
                    <a:gd name="T82" fmla="*/ 74 w 254"/>
                    <a:gd name="T83" fmla="*/ 55 h 264"/>
                    <a:gd name="T84" fmla="*/ 90 w 254"/>
                    <a:gd name="T85" fmla="*/ 66 h 264"/>
                    <a:gd name="T86" fmla="*/ 103 w 254"/>
                    <a:gd name="T87" fmla="*/ 51 h 264"/>
                    <a:gd name="T88" fmla="*/ 112 w 254"/>
                    <a:gd name="T89" fmla="*/ 40 h 264"/>
                    <a:gd name="T90" fmla="*/ 119 w 254"/>
                    <a:gd name="T91" fmla="*/ 26 h 264"/>
                    <a:gd name="T92" fmla="*/ 127 w 254"/>
                    <a:gd name="T93" fmla="*/ 20 h 264"/>
                    <a:gd name="T94" fmla="*/ 150 w 254"/>
                    <a:gd name="T95" fmla="*/ 15 h 264"/>
                    <a:gd name="T96" fmla="*/ 161 w 254"/>
                    <a:gd name="T97" fmla="*/ 22 h 264"/>
                    <a:gd name="T98" fmla="*/ 176 w 254"/>
                    <a:gd name="T99" fmla="*/ 20 h 264"/>
                    <a:gd name="T100" fmla="*/ 192 w 254"/>
                    <a:gd name="T101" fmla="*/ 29 h 264"/>
                    <a:gd name="T102" fmla="*/ 217 w 254"/>
                    <a:gd name="T103" fmla="*/ 11 h 264"/>
                    <a:gd name="T104" fmla="*/ 234 w 254"/>
                    <a:gd name="T105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4" h="264">
                      <a:moveTo>
                        <a:pt x="230" y="6"/>
                      </a:moveTo>
                      <a:lnTo>
                        <a:pt x="234" y="6"/>
                      </a:lnTo>
                      <a:lnTo>
                        <a:pt x="228" y="15"/>
                      </a:lnTo>
                      <a:lnTo>
                        <a:pt x="230" y="18"/>
                      </a:lnTo>
                      <a:lnTo>
                        <a:pt x="228" y="26"/>
                      </a:lnTo>
                      <a:lnTo>
                        <a:pt x="239" y="33"/>
                      </a:lnTo>
                      <a:lnTo>
                        <a:pt x="243" y="33"/>
                      </a:lnTo>
                      <a:lnTo>
                        <a:pt x="245" y="33"/>
                      </a:lnTo>
                      <a:lnTo>
                        <a:pt x="245" y="40"/>
                      </a:lnTo>
                      <a:lnTo>
                        <a:pt x="241" y="40"/>
                      </a:lnTo>
                      <a:lnTo>
                        <a:pt x="239" y="44"/>
                      </a:lnTo>
                      <a:lnTo>
                        <a:pt x="237" y="51"/>
                      </a:lnTo>
                      <a:lnTo>
                        <a:pt x="234" y="58"/>
                      </a:lnTo>
                      <a:lnTo>
                        <a:pt x="232" y="69"/>
                      </a:lnTo>
                      <a:lnTo>
                        <a:pt x="234" y="71"/>
                      </a:lnTo>
                      <a:lnTo>
                        <a:pt x="239" y="71"/>
                      </a:lnTo>
                      <a:lnTo>
                        <a:pt x="241" y="73"/>
                      </a:lnTo>
                      <a:lnTo>
                        <a:pt x="245" y="75"/>
                      </a:lnTo>
                      <a:lnTo>
                        <a:pt x="248" y="75"/>
                      </a:lnTo>
                      <a:lnTo>
                        <a:pt x="254" y="80"/>
                      </a:lnTo>
                      <a:lnTo>
                        <a:pt x="254" y="89"/>
                      </a:lnTo>
                      <a:lnTo>
                        <a:pt x="254" y="95"/>
                      </a:lnTo>
                      <a:lnTo>
                        <a:pt x="248" y="102"/>
                      </a:lnTo>
                      <a:lnTo>
                        <a:pt x="248" y="104"/>
                      </a:lnTo>
                      <a:lnTo>
                        <a:pt x="250" y="106"/>
                      </a:lnTo>
                      <a:lnTo>
                        <a:pt x="248" y="109"/>
                      </a:lnTo>
                      <a:lnTo>
                        <a:pt x="248" y="113"/>
                      </a:lnTo>
                      <a:lnTo>
                        <a:pt x="241" y="118"/>
                      </a:lnTo>
                      <a:lnTo>
                        <a:pt x="239" y="122"/>
                      </a:lnTo>
                      <a:lnTo>
                        <a:pt x="237" y="129"/>
                      </a:lnTo>
                      <a:lnTo>
                        <a:pt x="239" y="133"/>
                      </a:lnTo>
                      <a:lnTo>
                        <a:pt x="237" y="137"/>
                      </a:lnTo>
                      <a:lnTo>
                        <a:pt x="232" y="140"/>
                      </a:lnTo>
                      <a:lnTo>
                        <a:pt x="232" y="137"/>
                      </a:lnTo>
                      <a:lnTo>
                        <a:pt x="230" y="137"/>
                      </a:lnTo>
                      <a:lnTo>
                        <a:pt x="230" y="140"/>
                      </a:lnTo>
                      <a:lnTo>
                        <a:pt x="228" y="140"/>
                      </a:lnTo>
                      <a:lnTo>
                        <a:pt x="228" y="144"/>
                      </a:lnTo>
                      <a:lnTo>
                        <a:pt x="223" y="151"/>
                      </a:lnTo>
                      <a:lnTo>
                        <a:pt x="221" y="155"/>
                      </a:lnTo>
                      <a:lnTo>
                        <a:pt x="214" y="160"/>
                      </a:lnTo>
                      <a:lnTo>
                        <a:pt x="210" y="171"/>
                      </a:lnTo>
                      <a:lnTo>
                        <a:pt x="205" y="171"/>
                      </a:lnTo>
                      <a:lnTo>
                        <a:pt x="208" y="173"/>
                      </a:lnTo>
                      <a:lnTo>
                        <a:pt x="205" y="175"/>
                      </a:lnTo>
                      <a:lnTo>
                        <a:pt x="208" y="177"/>
                      </a:lnTo>
                      <a:lnTo>
                        <a:pt x="205" y="182"/>
                      </a:lnTo>
                      <a:lnTo>
                        <a:pt x="201" y="184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lnTo>
                        <a:pt x="199" y="193"/>
                      </a:lnTo>
                      <a:lnTo>
                        <a:pt x="194" y="193"/>
                      </a:lnTo>
                      <a:lnTo>
                        <a:pt x="194" y="200"/>
                      </a:lnTo>
                      <a:lnTo>
                        <a:pt x="192" y="204"/>
                      </a:lnTo>
                      <a:lnTo>
                        <a:pt x="190" y="206"/>
                      </a:lnTo>
                      <a:lnTo>
                        <a:pt x="190" y="215"/>
                      </a:lnTo>
                      <a:lnTo>
                        <a:pt x="185" y="217"/>
                      </a:lnTo>
                      <a:lnTo>
                        <a:pt x="185" y="229"/>
                      </a:lnTo>
                      <a:lnTo>
                        <a:pt x="183" y="233"/>
                      </a:lnTo>
                      <a:lnTo>
                        <a:pt x="181" y="231"/>
                      </a:lnTo>
                      <a:lnTo>
                        <a:pt x="183" y="235"/>
                      </a:lnTo>
                      <a:lnTo>
                        <a:pt x="176" y="246"/>
                      </a:lnTo>
                      <a:lnTo>
                        <a:pt x="176" y="251"/>
                      </a:lnTo>
                      <a:lnTo>
                        <a:pt x="172" y="251"/>
                      </a:lnTo>
                      <a:lnTo>
                        <a:pt x="172" y="262"/>
                      </a:lnTo>
                      <a:lnTo>
                        <a:pt x="168" y="262"/>
                      </a:lnTo>
                      <a:lnTo>
                        <a:pt x="168" y="262"/>
                      </a:lnTo>
                      <a:lnTo>
                        <a:pt x="165" y="264"/>
                      </a:lnTo>
                      <a:lnTo>
                        <a:pt x="161" y="255"/>
                      </a:lnTo>
                      <a:lnTo>
                        <a:pt x="156" y="255"/>
                      </a:lnTo>
                      <a:lnTo>
                        <a:pt x="154" y="253"/>
                      </a:lnTo>
                      <a:lnTo>
                        <a:pt x="150" y="251"/>
                      </a:lnTo>
                      <a:lnTo>
                        <a:pt x="143" y="251"/>
                      </a:lnTo>
                      <a:lnTo>
                        <a:pt x="141" y="249"/>
                      </a:lnTo>
                      <a:lnTo>
                        <a:pt x="134" y="246"/>
                      </a:lnTo>
                      <a:lnTo>
                        <a:pt x="130" y="251"/>
                      </a:lnTo>
                      <a:lnTo>
                        <a:pt x="123" y="251"/>
                      </a:lnTo>
                      <a:lnTo>
                        <a:pt x="114" y="240"/>
                      </a:lnTo>
                      <a:lnTo>
                        <a:pt x="112" y="242"/>
                      </a:lnTo>
                      <a:lnTo>
                        <a:pt x="94" y="240"/>
                      </a:lnTo>
                      <a:lnTo>
                        <a:pt x="94" y="242"/>
                      </a:lnTo>
                      <a:lnTo>
                        <a:pt x="92" y="246"/>
                      </a:lnTo>
                      <a:lnTo>
                        <a:pt x="87" y="244"/>
                      </a:lnTo>
                      <a:lnTo>
                        <a:pt x="85" y="242"/>
                      </a:lnTo>
                      <a:lnTo>
                        <a:pt x="85" y="246"/>
                      </a:lnTo>
                      <a:lnTo>
                        <a:pt x="78" y="249"/>
                      </a:lnTo>
                      <a:lnTo>
                        <a:pt x="72" y="244"/>
                      </a:lnTo>
                      <a:lnTo>
                        <a:pt x="72" y="242"/>
                      </a:lnTo>
                      <a:lnTo>
                        <a:pt x="70" y="237"/>
                      </a:lnTo>
                      <a:lnTo>
                        <a:pt x="65" y="231"/>
                      </a:lnTo>
                      <a:lnTo>
                        <a:pt x="58" y="229"/>
                      </a:lnTo>
                      <a:lnTo>
                        <a:pt x="56" y="224"/>
                      </a:lnTo>
                      <a:lnTo>
                        <a:pt x="56" y="226"/>
                      </a:lnTo>
                      <a:lnTo>
                        <a:pt x="54" y="229"/>
                      </a:lnTo>
                      <a:lnTo>
                        <a:pt x="54" y="231"/>
                      </a:lnTo>
                      <a:lnTo>
                        <a:pt x="54" y="233"/>
                      </a:lnTo>
                      <a:lnTo>
                        <a:pt x="47" y="233"/>
                      </a:lnTo>
                      <a:lnTo>
                        <a:pt x="43" y="237"/>
                      </a:lnTo>
                      <a:lnTo>
                        <a:pt x="41" y="235"/>
                      </a:lnTo>
                      <a:lnTo>
                        <a:pt x="43" y="233"/>
                      </a:lnTo>
                      <a:lnTo>
                        <a:pt x="43" y="231"/>
                      </a:lnTo>
                      <a:lnTo>
                        <a:pt x="41" y="229"/>
                      </a:lnTo>
                      <a:lnTo>
                        <a:pt x="38" y="229"/>
                      </a:lnTo>
                      <a:lnTo>
                        <a:pt x="36" y="233"/>
                      </a:lnTo>
                      <a:lnTo>
                        <a:pt x="29" y="233"/>
                      </a:lnTo>
                      <a:lnTo>
                        <a:pt x="29" y="231"/>
                      </a:lnTo>
                      <a:lnTo>
                        <a:pt x="25" y="229"/>
                      </a:lnTo>
                      <a:lnTo>
                        <a:pt x="23" y="231"/>
                      </a:lnTo>
                      <a:lnTo>
                        <a:pt x="21" y="235"/>
                      </a:lnTo>
                      <a:lnTo>
                        <a:pt x="21" y="231"/>
                      </a:lnTo>
                      <a:lnTo>
                        <a:pt x="16" y="226"/>
                      </a:lnTo>
                      <a:lnTo>
                        <a:pt x="14" y="229"/>
                      </a:lnTo>
                      <a:lnTo>
                        <a:pt x="5" y="224"/>
                      </a:lnTo>
                      <a:lnTo>
                        <a:pt x="3" y="224"/>
                      </a:lnTo>
                      <a:lnTo>
                        <a:pt x="0" y="224"/>
                      </a:lnTo>
                      <a:lnTo>
                        <a:pt x="3" y="222"/>
                      </a:lnTo>
                      <a:lnTo>
                        <a:pt x="5" y="220"/>
                      </a:lnTo>
                      <a:lnTo>
                        <a:pt x="5" y="217"/>
                      </a:lnTo>
                      <a:lnTo>
                        <a:pt x="5" y="215"/>
                      </a:lnTo>
                      <a:lnTo>
                        <a:pt x="7" y="215"/>
                      </a:lnTo>
                      <a:lnTo>
                        <a:pt x="5" y="213"/>
                      </a:lnTo>
                      <a:lnTo>
                        <a:pt x="7" y="213"/>
                      </a:lnTo>
                      <a:lnTo>
                        <a:pt x="9" y="211"/>
                      </a:lnTo>
                      <a:lnTo>
                        <a:pt x="7" y="209"/>
                      </a:lnTo>
                      <a:lnTo>
                        <a:pt x="9" y="209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7" y="202"/>
                      </a:lnTo>
                      <a:lnTo>
                        <a:pt x="9" y="195"/>
                      </a:lnTo>
                      <a:lnTo>
                        <a:pt x="12" y="193"/>
                      </a:lnTo>
                      <a:lnTo>
                        <a:pt x="9" y="191"/>
                      </a:lnTo>
                      <a:lnTo>
                        <a:pt x="7" y="186"/>
                      </a:lnTo>
                      <a:lnTo>
                        <a:pt x="9" y="186"/>
                      </a:lnTo>
                      <a:lnTo>
                        <a:pt x="5" y="184"/>
                      </a:lnTo>
                      <a:lnTo>
                        <a:pt x="7" y="182"/>
                      </a:lnTo>
                      <a:lnTo>
                        <a:pt x="7" y="184"/>
                      </a:lnTo>
                      <a:lnTo>
                        <a:pt x="12" y="182"/>
                      </a:lnTo>
                      <a:lnTo>
                        <a:pt x="9" y="180"/>
                      </a:lnTo>
                      <a:lnTo>
                        <a:pt x="12" y="175"/>
                      </a:lnTo>
                      <a:lnTo>
                        <a:pt x="12" y="175"/>
                      </a:lnTo>
                      <a:lnTo>
                        <a:pt x="12" y="173"/>
                      </a:lnTo>
                      <a:lnTo>
                        <a:pt x="9" y="171"/>
                      </a:lnTo>
                      <a:lnTo>
                        <a:pt x="12" y="169"/>
                      </a:lnTo>
                      <a:lnTo>
                        <a:pt x="12" y="169"/>
                      </a:lnTo>
                      <a:lnTo>
                        <a:pt x="14" y="166"/>
                      </a:lnTo>
                      <a:lnTo>
                        <a:pt x="14" y="164"/>
                      </a:lnTo>
                      <a:lnTo>
                        <a:pt x="14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4" y="160"/>
                      </a:lnTo>
                      <a:lnTo>
                        <a:pt x="18" y="160"/>
                      </a:lnTo>
                      <a:lnTo>
                        <a:pt x="21" y="157"/>
                      </a:lnTo>
                      <a:lnTo>
                        <a:pt x="16" y="155"/>
                      </a:lnTo>
                      <a:lnTo>
                        <a:pt x="18" y="153"/>
                      </a:lnTo>
                      <a:lnTo>
                        <a:pt x="16" y="153"/>
                      </a:lnTo>
                      <a:lnTo>
                        <a:pt x="18" y="151"/>
                      </a:lnTo>
                      <a:lnTo>
                        <a:pt x="18" y="149"/>
                      </a:lnTo>
                      <a:lnTo>
                        <a:pt x="18" y="149"/>
                      </a:lnTo>
                      <a:lnTo>
                        <a:pt x="21" y="144"/>
                      </a:lnTo>
                      <a:lnTo>
                        <a:pt x="18" y="144"/>
                      </a:lnTo>
                      <a:lnTo>
                        <a:pt x="18" y="142"/>
                      </a:lnTo>
                      <a:lnTo>
                        <a:pt x="16" y="140"/>
                      </a:lnTo>
                      <a:lnTo>
                        <a:pt x="18" y="140"/>
                      </a:lnTo>
                      <a:lnTo>
                        <a:pt x="21" y="135"/>
                      </a:lnTo>
                      <a:lnTo>
                        <a:pt x="18" y="135"/>
                      </a:lnTo>
                      <a:lnTo>
                        <a:pt x="21" y="126"/>
                      </a:lnTo>
                      <a:lnTo>
                        <a:pt x="23" y="124"/>
                      </a:lnTo>
                      <a:lnTo>
                        <a:pt x="23" y="126"/>
                      </a:lnTo>
                      <a:lnTo>
                        <a:pt x="25" y="126"/>
                      </a:lnTo>
                      <a:lnTo>
                        <a:pt x="27" y="129"/>
                      </a:lnTo>
                      <a:lnTo>
                        <a:pt x="29" y="126"/>
                      </a:lnTo>
                      <a:lnTo>
                        <a:pt x="32" y="129"/>
                      </a:lnTo>
                      <a:lnTo>
                        <a:pt x="32" y="126"/>
                      </a:lnTo>
                      <a:lnTo>
                        <a:pt x="34" y="126"/>
                      </a:lnTo>
                      <a:lnTo>
                        <a:pt x="32" y="124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4" y="120"/>
                      </a:lnTo>
                      <a:lnTo>
                        <a:pt x="34" y="120"/>
                      </a:lnTo>
                      <a:lnTo>
                        <a:pt x="34" y="120"/>
                      </a:lnTo>
                      <a:lnTo>
                        <a:pt x="36" y="120"/>
                      </a:lnTo>
                      <a:lnTo>
                        <a:pt x="38" y="115"/>
                      </a:lnTo>
                      <a:lnTo>
                        <a:pt x="38" y="113"/>
                      </a:lnTo>
                      <a:lnTo>
                        <a:pt x="41" y="113"/>
                      </a:lnTo>
                      <a:lnTo>
                        <a:pt x="38" y="111"/>
                      </a:lnTo>
                      <a:lnTo>
                        <a:pt x="41" y="111"/>
                      </a:lnTo>
                      <a:lnTo>
                        <a:pt x="41" y="109"/>
                      </a:lnTo>
                      <a:lnTo>
                        <a:pt x="41" y="106"/>
                      </a:lnTo>
                      <a:lnTo>
                        <a:pt x="41" y="106"/>
                      </a:lnTo>
                      <a:lnTo>
                        <a:pt x="41" y="106"/>
                      </a:lnTo>
                      <a:lnTo>
                        <a:pt x="41" y="104"/>
                      </a:lnTo>
                      <a:lnTo>
                        <a:pt x="43" y="106"/>
                      </a:lnTo>
                      <a:lnTo>
                        <a:pt x="43" y="104"/>
                      </a:lnTo>
                      <a:lnTo>
                        <a:pt x="41" y="102"/>
                      </a:lnTo>
                      <a:lnTo>
                        <a:pt x="43" y="98"/>
                      </a:lnTo>
                      <a:lnTo>
                        <a:pt x="43" y="98"/>
                      </a:lnTo>
                      <a:lnTo>
                        <a:pt x="41" y="98"/>
                      </a:lnTo>
                      <a:lnTo>
                        <a:pt x="41" y="95"/>
                      </a:lnTo>
                      <a:lnTo>
                        <a:pt x="43" y="95"/>
                      </a:lnTo>
                      <a:lnTo>
                        <a:pt x="43" y="91"/>
                      </a:lnTo>
                      <a:lnTo>
                        <a:pt x="49" y="91"/>
                      </a:lnTo>
                      <a:lnTo>
                        <a:pt x="49" y="86"/>
                      </a:lnTo>
                      <a:lnTo>
                        <a:pt x="54" y="84"/>
                      </a:lnTo>
                      <a:lnTo>
                        <a:pt x="56" y="80"/>
                      </a:lnTo>
                      <a:lnTo>
                        <a:pt x="56" y="73"/>
                      </a:lnTo>
                      <a:lnTo>
                        <a:pt x="63" y="62"/>
                      </a:lnTo>
                      <a:lnTo>
                        <a:pt x="65" y="60"/>
                      </a:lnTo>
                      <a:lnTo>
                        <a:pt x="67" y="58"/>
                      </a:lnTo>
                      <a:lnTo>
                        <a:pt x="72" y="58"/>
                      </a:lnTo>
                      <a:lnTo>
                        <a:pt x="74" y="55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78" y="64"/>
                      </a:lnTo>
                      <a:lnTo>
                        <a:pt x="85" y="62"/>
                      </a:lnTo>
                      <a:lnTo>
                        <a:pt x="90" y="66"/>
                      </a:lnTo>
                      <a:lnTo>
                        <a:pt x="90" y="69"/>
                      </a:lnTo>
                      <a:lnTo>
                        <a:pt x="92" y="69"/>
                      </a:lnTo>
                      <a:lnTo>
                        <a:pt x="101" y="53"/>
                      </a:lnTo>
                      <a:lnTo>
                        <a:pt x="101" y="51"/>
                      </a:lnTo>
                      <a:lnTo>
                        <a:pt x="103" y="51"/>
                      </a:lnTo>
                      <a:lnTo>
                        <a:pt x="105" y="46"/>
                      </a:lnTo>
                      <a:lnTo>
                        <a:pt x="107" y="46"/>
                      </a:lnTo>
                      <a:lnTo>
                        <a:pt x="110" y="44"/>
                      </a:lnTo>
                      <a:lnTo>
                        <a:pt x="112" y="44"/>
                      </a:lnTo>
                      <a:lnTo>
                        <a:pt x="112" y="40"/>
                      </a:lnTo>
                      <a:lnTo>
                        <a:pt x="116" y="38"/>
                      </a:lnTo>
                      <a:lnTo>
                        <a:pt x="121" y="33"/>
                      </a:lnTo>
                      <a:lnTo>
                        <a:pt x="121" y="29"/>
                      </a:lnTo>
                      <a:lnTo>
                        <a:pt x="121" y="26"/>
                      </a:lnTo>
                      <a:lnTo>
                        <a:pt x="119" y="26"/>
                      </a:lnTo>
                      <a:lnTo>
                        <a:pt x="114" y="26"/>
                      </a:lnTo>
                      <a:lnTo>
                        <a:pt x="116" y="22"/>
                      </a:lnTo>
                      <a:lnTo>
                        <a:pt x="123" y="20"/>
                      </a:lnTo>
                      <a:lnTo>
                        <a:pt x="125" y="18"/>
                      </a:lnTo>
                      <a:lnTo>
                        <a:pt x="127" y="20"/>
                      </a:lnTo>
                      <a:lnTo>
                        <a:pt x="134" y="18"/>
                      </a:lnTo>
                      <a:lnTo>
                        <a:pt x="143" y="20"/>
                      </a:lnTo>
                      <a:lnTo>
                        <a:pt x="145" y="18"/>
                      </a:lnTo>
                      <a:lnTo>
                        <a:pt x="150" y="18"/>
                      </a:lnTo>
                      <a:lnTo>
                        <a:pt x="150" y="15"/>
                      </a:lnTo>
                      <a:lnTo>
                        <a:pt x="150" y="13"/>
                      </a:lnTo>
                      <a:lnTo>
                        <a:pt x="156" y="15"/>
                      </a:lnTo>
                      <a:lnTo>
                        <a:pt x="159" y="20"/>
                      </a:lnTo>
                      <a:lnTo>
                        <a:pt x="161" y="20"/>
                      </a:ln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168" y="24"/>
                      </a:lnTo>
                      <a:lnTo>
                        <a:pt x="172" y="20"/>
                      </a:lnTo>
                      <a:lnTo>
                        <a:pt x="172" y="20"/>
                      </a:lnTo>
                      <a:lnTo>
                        <a:pt x="176" y="20"/>
                      </a:lnTo>
                      <a:lnTo>
                        <a:pt x="176" y="22"/>
                      </a:lnTo>
                      <a:lnTo>
                        <a:pt x="179" y="26"/>
                      </a:lnTo>
                      <a:lnTo>
                        <a:pt x="183" y="26"/>
                      </a:lnTo>
                      <a:lnTo>
                        <a:pt x="190" y="26"/>
                      </a:lnTo>
                      <a:lnTo>
                        <a:pt x="192" y="29"/>
                      </a:lnTo>
                      <a:lnTo>
                        <a:pt x="203" y="22"/>
                      </a:lnTo>
                      <a:lnTo>
                        <a:pt x="208" y="22"/>
                      </a:lnTo>
                      <a:lnTo>
                        <a:pt x="210" y="13"/>
                      </a:lnTo>
                      <a:lnTo>
                        <a:pt x="212" y="13"/>
                      </a:lnTo>
                      <a:lnTo>
                        <a:pt x="217" y="11"/>
                      </a:lnTo>
                      <a:lnTo>
                        <a:pt x="221" y="11"/>
                      </a:lnTo>
                      <a:lnTo>
                        <a:pt x="223" y="6"/>
                      </a:lnTo>
                      <a:lnTo>
                        <a:pt x="228" y="4"/>
                      </a:lnTo>
                      <a:lnTo>
                        <a:pt x="230" y="0"/>
                      </a:lnTo>
                      <a:lnTo>
                        <a:pt x="234" y="0"/>
                      </a:lnTo>
                      <a:lnTo>
                        <a:pt x="23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8" name="Freeform 848"/>
                <p:cNvSpPr>
                  <a:spLocks/>
                </p:cNvSpPr>
                <p:nvPr/>
              </p:nvSpPr>
              <p:spPr bwMode="auto">
                <a:xfrm>
                  <a:off x="4403" y="1668"/>
                  <a:ext cx="427" cy="153"/>
                </a:xfrm>
                <a:custGeom>
                  <a:avLst/>
                  <a:gdLst>
                    <a:gd name="T0" fmla="*/ 300 w 427"/>
                    <a:gd name="T1" fmla="*/ 15 h 153"/>
                    <a:gd name="T2" fmla="*/ 331 w 427"/>
                    <a:gd name="T3" fmla="*/ 9 h 153"/>
                    <a:gd name="T4" fmla="*/ 343 w 427"/>
                    <a:gd name="T5" fmla="*/ 15 h 153"/>
                    <a:gd name="T6" fmla="*/ 340 w 427"/>
                    <a:gd name="T7" fmla="*/ 29 h 153"/>
                    <a:gd name="T8" fmla="*/ 336 w 427"/>
                    <a:gd name="T9" fmla="*/ 53 h 153"/>
                    <a:gd name="T10" fmla="*/ 345 w 427"/>
                    <a:gd name="T11" fmla="*/ 58 h 153"/>
                    <a:gd name="T12" fmla="*/ 369 w 427"/>
                    <a:gd name="T13" fmla="*/ 53 h 153"/>
                    <a:gd name="T14" fmla="*/ 378 w 427"/>
                    <a:gd name="T15" fmla="*/ 62 h 153"/>
                    <a:gd name="T16" fmla="*/ 398 w 427"/>
                    <a:gd name="T17" fmla="*/ 80 h 153"/>
                    <a:gd name="T18" fmla="*/ 392 w 427"/>
                    <a:gd name="T19" fmla="*/ 91 h 153"/>
                    <a:gd name="T20" fmla="*/ 405 w 427"/>
                    <a:gd name="T21" fmla="*/ 95 h 153"/>
                    <a:gd name="T22" fmla="*/ 423 w 427"/>
                    <a:gd name="T23" fmla="*/ 111 h 153"/>
                    <a:gd name="T24" fmla="*/ 423 w 427"/>
                    <a:gd name="T25" fmla="*/ 124 h 153"/>
                    <a:gd name="T26" fmla="*/ 405 w 427"/>
                    <a:gd name="T27" fmla="*/ 135 h 153"/>
                    <a:gd name="T28" fmla="*/ 380 w 427"/>
                    <a:gd name="T29" fmla="*/ 142 h 153"/>
                    <a:gd name="T30" fmla="*/ 360 w 427"/>
                    <a:gd name="T31" fmla="*/ 151 h 153"/>
                    <a:gd name="T32" fmla="*/ 343 w 427"/>
                    <a:gd name="T33" fmla="*/ 142 h 153"/>
                    <a:gd name="T34" fmla="*/ 331 w 427"/>
                    <a:gd name="T35" fmla="*/ 135 h 153"/>
                    <a:gd name="T36" fmla="*/ 291 w 427"/>
                    <a:gd name="T37" fmla="*/ 133 h 153"/>
                    <a:gd name="T38" fmla="*/ 267 w 427"/>
                    <a:gd name="T39" fmla="*/ 138 h 153"/>
                    <a:gd name="T40" fmla="*/ 256 w 427"/>
                    <a:gd name="T41" fmla="*/ 133 h 153"/>
                    <a:gd name="T42" fmla="*/ 231 w 427"/>
                    <a:gd name="T43" fmla="*/ 138 h 153"/>
                    <a:gd name="T44" fmla="*/ 216 w 427"/>
                    <a:gd name="T45" fmla="*/ 133 h 153"/>
                    <a:gd name="T46" fmla="*/ 158 w 427"/>
                    <a:gd name="T47" fmla="*/ 135 h 153"/>
                    <a:gd name="T48" fmla="*/ 135 w 427"/>
                    <a:gd name="T49" fmla="*/ 135 h 153"/>
                    <a:gd name="T50" fmla="*/ 124 w 427"/>
                    <a:gd name="T51" fmla="*/ 135 h 153"/>
                    <a:gd name="T52" fmla="*/ 118 w 427"/>
                    <a:gd name="T53" fmla="*/ 133 h 153"/>
                    <a:gd name="T54" fmla="*/ 71 w 427"/>
                    <a:gd name="T55" fmla="*/ 131 h 153"/>
                    <a:gd name="T56" fmla="*/ 31 w 427"/>
                    <a:gd name="T57" fmla="*/ 120 h 153"/>
                    <a:gd name="T58" fmla="*/ 13 w 427"/>
                    <a:gd name="T59" fmla="*/ 115 h 153"/>
                    <a:gd name="T60" fmla="*/ 0 w 427"/>
                    <a:gd name="T61" fmla="*/ 109 h 153"/>
                    <a:gd name="T62" fmla="*/ 8 w 427"/>
                    <a:gd name="T63" fmla="*/ 89 h 153"/>
                    <a:gd name="T64" fmla="*/ 28 w 427"/>
                    <a:gd name="T65" fmla="*/ 71 h 153"/>
                    <a:gd name="T66" fmla="*/ 15 w 427"/>
                    <a:gd name="T67" fmla="*/ 60 h 153"/>
                    <a:gd name="T68" fmla="*/ 17 w 427"/>
                    <a:gd name="T69" fmla="*/ 42 h 153"/>
                    <a:gd name="T70" fmla="*/ 26 w 427"/>
                    <a:gd name="T71" fmla="*/ 33 h 153"/>
                    <a:gd name="T72" fmla="*/ 40 w 427"/>
                    <a:gd name="T73" fmla="*/ 24 h 153"/>
                    <a:gd name="T74" fmla="*/ 55 w 427"/>
                    <a:gd name="T75" fmla="*/ 22 h 153"/>
                    <a:gd name="T76" fmla="*/ 82 w 427"/>
                    <a:gd name="T77" fmla="*/ 13 h 153"/>
                    <a:gd name="T78" fmla="*/ 100 w 427"/>
                    <a:gd name="T79" fmla="*/ 31 h 153"/>
                    <a:gd name="T80" fmla="*/ 115 w 427"/>
                    <a:gd name="T81" fmla="*/ 31 h 153"/>
                    <a:gd name="T82" fmla="*/ 133 w 427"/>
                    <a:gd name="T83" fmla="*/ 22 h 153"/>
                    <a:gd name="T84" fmla="*/ 133 w 427"/>
                    <a:gd name="T85" fmla="*/ 29 h 153"/>
                    <a:gd name="T86" fmla="*/ 147 w 427"/>
                    <a:gd name="T87" fmla="*/ 24 h 153"/>
                    <a:gd name="T88" fmla="*/ 160 w 427"/>
                    <a:gd name="T89" fmla="*/ 24 h 153"/>
                    <a:gd name="T90" fmla="*/ 169 w 427"/>
                    <a:gd name="T91" fmla="*/ 42 h 153"/>
                    <a:gd name="T92" fmla="*/ 178 w 427"/>
                    <a:gd name="T93" fmla="*/ 42 h 153"/>
                    <a:gd name="T94" fmla="*/ 198 w 427"/>
                    <a:gd name="T95" fmla="*/ 38 h 153"/>
                    <a:gd name="T96" fmla="*/ 204 w 427"/>
                    <a:gd name="T97" fmla="*/ 51 h 153"/>
                    <a:gd name="T98" fmla="*/ 245 w 427"/>
                    <a:gd name="T99" fmla="*/ 33 h 153"/>
                    <a:gd name="T100" fmla="*/ 240 w 427"/>
                    <a:gd name="T101" fmla="*/ 29 h 153"/>
                    <a:gd name="T102" fmla="*/ 242 w 427"/>
                    <a:gd name="T103" fmla="*/ 22 h 153"/>
                    <a:gd name="T104" fmla="*/ 258 w 427"/>
                    <a:gd name="T105" fmla="*/ 13 h 153"/>
                    <a:gd name="T106" fmla="*/ 265 w 427"/>
                    <a:gd name="T107" fmla="*/ 29 h 153"/>
                    <a:gd name="T108" fmla="*/ 282 w 427"/>
                    <a:gd name="T109" fmla="*/ 4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27" h="153">
                      <a:moveTo>
                        <a:pt x="291" y="2"/>
                      </a:moveTo>
                      <a:lnTo>
                        <a:pt x="294" y="2"/>
                      </a:lnTo>
                      <a:lnTo>
                        <a:pt x="294" y="9"/>
                      </a:lnTo>
                      <a:lnTo>
                        <a:pt x="294" y="11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2" y="13"/>
                      </a:lnTo>
                      <a:lnTo>
                        <a:pt x="309" y="13"/>
                      </a:lnTo>
                      <a:lnTo>
                        <a:pt x="309" y="11"/>
                      </a:lnTo>
                      <a:lnTo>
                        <a:pt x="318" y="11"/>
                      </a:lnTo>
                      <a:lnTo>
                        <a:pt x="325" y="9"/>
                      </a:lnTo>
                      <a:lnTo>
                        <a:pt x="331" y="9"/>
                      </a:lnTo>
                      <a:lnTo>
                        <a:pt x="336" y="4"/>
                      </a:lnTo>
                      <a:lnTo>
                        <a:pt x="338" y="7"/>
                      </a:lnTo>
                      <a:lnTo>
                        <a:pt x="343" y="7"/>
                      </a:lnTo>
                      <a:lnTo>
                        <a:pt x="345" y="7"/>
                      </a:lnTo>
                      <a:lnTo>
                        <a:pt x="354" y="4"/>
                      </a:lnTo>
                      <a:lnTo>
                        <a:pt x="343" y="15"/>
                      </a:lnTo>
                      <a:lnTo>
                        <a:pt x="336" y="20"/>
                      </a:lnTo>
                      <a:lnTo>
                        <a:pt x="334" y="24"/>
                      </a:lnTo>
                      <a:lnTo>
                        <a:pt x="334" y="29"/>
                      </a:lnTo>
                      <a:lnTo>
                        <a:pt x="338" y="29"/>
                      </a:lnTo>
                      <a:lnTo>
                        <a:pt x="340" y="29"/>
                      </a:lnTo>
                      <a:lnTo>
                        <a:pt x="340" y="29"/>
                      </a:lnTo>
                      <a:lnTo>
                        <a:pt x="343" y="29"/>
                      </a:lnTo>
                      <a:lnTo>
                        <a:pt x="338" y="35"/>
                      </a:lnTo>
                      <a:lnTo>
                        <a:pt x="338" y="38"/>
                      </a:lnTo>
                      <a:lnTo>
                        <a:pt x="334" y="42"/>
                      </a:lnTo>
                      <a:lnTo>
                        <a:pt x="334" y="46"/>
                      </a:lnTo>
                      <a:lnTo>
                        <a:pt x="336" y="53"/>
                      </a:lnTo>
                      <a:lnTo>
                        <a:pt x="334" y="58"/>
                      </a:lnTo>
                      <a:lnTo>
                        <a:pt x="334" y="60"/>
                      </a:lnTo>
                      <a:lnTo>
                        <a:pt x="334" y="62"/>
                      </a:lnTo>
                      <a:lnTo>
                        <a:pt x="336" y="64"/>
                      </a:lnTo>
                      <a:lnTo>
                        <a:pt x="345" y="55"/>
                      </a:lnTo>
                      <a:lnTo>
                        <a:pt x="345" y="58"/>
                      </a:lnTo>
                      <a:lnTo>
                        <a:pt x="349" y="58"/>
                      </a:lnTo>
                      <a:lnTo>
                        <a:pt x="356" y="55"/>
                      </a:lnTo>
                      <a:lnTo>
                        <a:pt x="358" y="55"/>
                      </a:lnTo>
                      <a:lnTo>
                        <a:pt x="367" y="51"/>
                      </a:lnTo>
                      <a:lnTo>
                        <a:pt x="367" y="53"/>
                      </a:lnTo>
                      <a:lnTo>
                        <a:pt x="369" y="53"/>
                      </a:lnTo>
                      <a:lnTo>
                        <a:pt x="372" y="55"/>
                      </a:lnTo>
                      <a:lnTo>
                        <a:pt x="374" y="53"/>
                      </a:lnTo>
                      <a:lnTo>
                        <a:pt x="374" y="55"/>
                      </a:lnTo>
                      <a:lnTo>
                        <a:pt x="372" y="58"/>
                      </a:lnTo>
                      <a:lnTo>
                        <a:pt x="374" y="60"/>
                      </a:lnTo>
                      <a:lnTo>
                        <a:pt x="378" y="62"/>
                      </a:lnTo>
                      <a:lnTo>
                        <a:pt x="383" y="69"/>
                      </a:lnTo>
                      <a:lnTo>
                        <a:pt x="392" y="71"/>
                      </a:lnTo>
                      <a:lnTo>
                        <a:pt x="392" y="78"/>
                      </a:lnTo>
                      <a:lnTo>
                        <a:pt x="394" y="78"/>
                      </a:lnTo>
                      <a:lnTo>
                        <a:pt x="396" y="80"/>
                      </a:lnTo>
                      <a:lnTo>
                        <a:pt x="398" y="80"/>
                      </a:lnTo>
                      <a:lnTo>
                        <a:pt x="405" y="73"/>
                      </a:lnTo>
                      <a:lnTo>
                        <a:pt x="405" y="78"/>
                      </a:lnTo>
                      <a:lnTo>
                        <a:pt x="405" y="78"/>
                      </a:lnTo>
                      <a:lnTo>
                        <a:pt x="403" y="82"/>
                      </a:lnTo>
                      <a:lnTo>
                        <a:pt x="394" y="89"/>
                      </a:lnTo>
                      <a:lnTo>
                        <a:pt x="392" y="91"/>
                      </a:lnTo>
                      <a:lnTo>
                        <a:pt x="396" y="91"/>
                      </a:lnTo>
                      <a:lnTo>
                        <a:pt x="398" y="100"/>
                      </a:lnTo>
                      <a:lnTo>
                        <a:pt x="400" y="98"/>
                      </a:lnTo>
                      <a:lnTo>
                        <a:pt x="400" y="98"/>
                      </a:lnTo>
                      <a:lnTo>
                        <a:pt x="403" y="100"/>
                      </a:lnTo>
                      <a:lnTo>
                        <a:pt x="405" y="95"/>
                      </a:lnTo>
                      <a:lnTo>
                        <a:pt x="405" y="100"/>
                      </a:lnTo>
                      <a:lnTo>
                        <a:pt x="407" y="100"/>
                      </a:lnTo>
                      <a:lnTo>
                        <a:pt x="414" y="104"/>
                      </a:lnTo>
                      <a:lnTo>
                        <a:pt x="416" y="104"/>
                      </a:lnTo>
                      <a:lnTo>
                        <a:pt x="421" y="111"/>
                      </a:lnTo>
                      <a:lnTo>
                        <a:pt x="423" y="111"/>
                      </a:lnTo>
                      <a:lnTo>
                        <a:pt x="423" y="111"/>
                      </a:lnTo>
                      <a:lnTo>
                        <a:pt x="425" y="118"/>
                      </a:lnTo>
                      <a:lnTo>
                        <a:pt x="421" y="120"/>
                      </a:lnTo>
                      <a:lnTo>
                        <a:pt x="423" y="122"/>
                      </a:lnTo>
                      <a:lnTo>
                        <a:pt x="421" y="122"/>
                      </a:lnTo>
                      <a:lnTo>
                        <a:pt x="423" y="124"/>
                      </a:lnTo>
                      <a:lnTo>
                        <a:pt x="427" y="126"/>
                      </a:lnTo>
                      <a:lnTo>
                        <a:pt x="423" y="129"/>
                      </a:lnTo>
                      <a:lnTo>
                        <a:pt x="418" y="129"/>
                      </a:lnTo>
                      <a:lnTo>
                        <a:pt x="412" y="133"/>
                      </a:lnTo>
                      <a:lnTo>
                        <a:pt x="407" y="133"/>
                      </a:lnTo>
                      <a:lnTo>
                        <a:pt x="405" y="135"/>
                      </a:lnTo>
                      <a:lnTo>
                        <a:pt x="403" y="138"/>
                      </a:lnTo>
                      <a:lnTo>
                        <a:pt x="400" y="142"/>
                      </a:lnTo>
                      <a:lnTo>
                        <a:pt x="387" y="138"/>
                      </a:lnTo>
                      <a:lnTo>
                        <a:pt x="387" y="140"/>
                      </a:lnTo>
                      <a:lnTo>
                        <a:pt x="389" y="144"/>
                      </a:lnTo>
                      <a:lnTo>
                        <a:pt x="380" y="142"/>
                      </a:lnTo>
                      <a:lnTo>
                        <a:pt x="378" y="149"/>
                      </a:lnTo>
                      <a:lnTo>
                        <a:pt x="376" y="151"/>
                      </a:lnTo>
                      <a:lnTo>
                        <a:pt x="378" y="153"/>
                      </a:lnTo>
                      <a:lnTo>
                        <a:pt x="376" y="153"/>
                      </a:lnTo>
                      <a:lnTo>
                        <a:pt x="372" y="153"/>
                      </a:lnTo>
                      <a:lnTo>
                        <a:pt x="360" y="151"/>
                      </a:lnTo>
                      <a:lnTo>
                        <a:pt x="363" y="149"/>
                      </a:lnTo>
                      <a:lnTo>
                        <a:pt x="360" y="146"/>
                      </a:lnTo>
                      <a:lnTo>
                        <a:pt x="358" y="146"/>
                      </a:lnTo>
                      <a:lnTo>
                        <a:pt x="356" y="149"/>
                      </a:lnTo>
                      <a:lnTo>
                        <a:pt x="345" y="144"/>
                      </a:lnTo>
                      <a:lnTo>
                        <a:pt x="343" y="142"/>
                      </a:lnTo>
                      <a:lnTo>
                        <a:pt x="345" y="142"/>
                      </a:lnTo>
                      <a:lnTo>
                        <a:pt x="340" y="140"/>
                      </a:lnTo>
                      <a:lnTo>
                        <a:pt x="338" y="142"/>
                      </a:lnTo>
                      <a:lnTo>
                        <a:pt x="331" y="138"/>
                      </a:lnTo>
                      <a:lnTo>
                        <a:pt x="331" y="135"/>
                      </a:lnTo>
                      <a:lnTo>
                        <a:pt x="331" y="135"/>
                      </a:lnTo>
                      <a:lnTo>
                        <a:pt x="322" y="131"/>
                      </a:lnTo>
                      <a:lnTo>
                        <a:pt x="316" y="133"/>
                      </a:lnTo>
                      <a:lnTo>
                        <a:pt x="314" y="131"/>
                      </a:lnTo>
                      <a:lnTo>
                        <a:pt x="309" y="133"/>
                      </a:lnTo>
                      <a:lnTo>
                        <a:pt x="300" y="131"/>
                      </a:lnTo>
                      <a:lnTo>
                        <a:pt x="291" y="133"/>
                      </a:lnTo>
                      <a:lnTo>
                        <a:pt x="287" y="133"/>
                      </a:lnTo>
                      <a:lnTo>
                        <a:pt x="280" y="135"/>
                      </a:lnTo>
                      <a:lnTo>
                        <a:pt x="276" y="133"/>
                      </a:lnTo>
                      <a:lnTo>
                        <a:pt x="276" y="138"/>
                      </a:lnTo>
                      <a:lnTo>
                        <a:pt x="269" y="135"/>
                      </a:lnTo>
                      <a:lnTo>
                        <a:pt x="267" y="138"/>
                      </a:lnTo>
                      <a:lnTo>
                        <a:pt x="260" y="142"/>
                      </a:lnTo>
                      <a:lnTo>
                        <a:pt x="258" y="140"/>
                      </a:lnTo>
                      <a:lnTo>
                        <a:pt x="258" y="138"/>
                      </a:lnTo>
                      <a:lnTo>
                        <a:pt x="256" y="138"/>
                      </a:lnTo>
                      <a:lnTo>
                        <a:pt x="256" y="135"/>
                      </a:lnTo>
                      <a:lnTo>
                        <a:pt x="256" y="133"/>
                      </a:lnTo>
                      <a:lnTo>
                        <a:pt x="251" y="133"/>
                      </a:lnTo>
                      <a:lnTo>
                        <a:pt x="251" y="135"/>
                      </a:lnTo>
                      <a:lnTo>
                        <a:pt x="249" y="138"/>
                      </a:lnTo>
                      <a:lnTo>
                        <a:pt x="236" y="140"/>
                      </a:lnTo>
                      <a:lnTo>
                        <a:pt x="236" y="138"/>
                      </a:lnTo>
                      <a:lnTo>
                        <a:pt x="231" y="138"/>
                      </a:lnTo>
                      <a:lnTo>
                        <a:pt x="229" y="135"/>
                      </a:lnTo>
                      <a:lnTo>
                        <a:pt x="227" y="135"/>
                      </a:lnTo>
                      <a:lnTo>
                        <a:pt x="222" y="135"/>
                      </a:lnTo>
                      <a:lnTo>
                        <a:pt x="220" y="133"/>
                      </a:lnTo>
                      <a:lnTo>
                        <a:pt x="218" y="133"/>
                      </a:lnTo>
                      <a:lnTo>
                        <a:pt x="216" y="133"/>
                      </a:lnTo>
                      <a:lnTo>
                        <a:pt x="211" y="133"/>
                      </a:lnTo>
                      <a:lnTo>
                        <a:pt x="211" y="131"/>
                      </a:lnTo>
                      <a:lnTo>
                        <a:pt x="207" y="129"/>
                      </a:lnTo>
                      <a:lnTo>
                        <a:pt x="204" y="131"/>
                      </a:lnTo>
                      <a:lnTo>
                        <a:pt x="180" y="131"/>
                      </a:lnTo>
                      <a:lnTo>
                        <a:pt x="158" y="135"/>
                      </a:lnTo>
                      <a:lnTo>
                        <a:pt x="151" y="135"/>
                      </a:lnTo>
                      <a:lnTo>
                        <a:pt x="149" y="135"/>
                      </a:lnTo>
                      <a:lnTo>
                        <a:pt x="142" y="135"/>
                      </a:lnTo>
                      <a:lnTo>
                        <a:pt x="142" y="133"/>
                      </a:lnTo>
                      <a:lnTo>
                        <a:pt x="138" y="133"/>
                      </a:lnTo>
                      <a:lnTo>
                        <a:pt x="135" y="135"/>
                      </a:lnTo>
                      <a:lnTo>
                        <a:pt x="131" y="135"/>
                      </a:lnTo>
                      <a:lnTo>
                        <a:pt x="133" y="135"/>
                      </a:lnTo>
                      <a:lnTo>
                        <a:pt x="131" y="138"/>
                      </a:lnTo>
                      <a:lnTo>
                        <a:pt x="129" y="135"/>
                      </a:lnTo>
                      <a:lnTo>
                        <a:pt x="126" y="135"/>
                      </a:lnTo>
                      <a:lnTo>
                        <a:pt x="124" y="135"/>
                      </a:lnTo>
                      <a:lnTo>
                        <a:pt x="124" y="133"/>
                      </a:lnTo>
                      <a:lnTo>
                        <a:pt x="122" y="135"/>
                      </a:lnTo>
                      <a:lnTo>
                        <a:pt x="122" y="131"/>
                      </a:lnTo>
                      <a:lnTo>
                        <a:pt x="120" y="133"/>
                      </a:lnTo>
                      <a:lnTo>
                        <a:pt x="118" y="133"/>
                      </a:lnTo>
                      <a:lnTo>
                        <a:pt x="118" y="133"/>
                      </a:lnTo>
                      <a:lnTo>
                        <a:pt x="100" y="133"/>
                      </a:lnTo>
                      <a:lnTo>
                        <a:pt x="91" y="138"/>
                      </a:lnTo>
                      <a:lnTo>
                        <a:pt x="84" y="135"/>
                      </a:lnTo>
                      <a:lnTo>
                        <a:pt x="80" y="135"/>
                      </a:lnTo>
                      <a:lnTo>
                        <a:pt x="75" y="131"/>
                      </a:lnTo>
                      <a:lnTo>
                        <a:pt x="71" y="131"/>
                      </a:lnTo>
                      <a:lnTo>
                        <a:pt x="60" y="129"/>
                      </a:lnTo>
                      <a:lnTo>
                        <a:pt x="57" y="129"/>
                      </a:lnTo>
                      <a:lnTo>
                        <a:pt x="51" y="126"/>
                      </a:lnTo>
                      <a:lnTo>
                        <a:pt x="42" y="126"/>
                      </a:lnTo>
                      <a:lnTo>
                        <a:pt x="33" y="122"/>
                      </a:lnTo>
                      <a:lnTo>
                        <a:pt x="31" y="120"/>
                      </a:lnTo>
                      <a:lnTo>
                        <a:pt x="26" y="118"/>
                      </a:lnTo>
                      <a:lnTo>
                        <a:pt x="24" y="118"/>
                      </a:lnTo>
                      <a:lnTo>
                        <a:pt x="22" y="115"/>
                      </a:lnTo>
                      <a:lnTo>
                        <a:pt x="20" y="115"/>
                      </a:lnTo>
                      <a:lnTo>
                        <a:pt x="17" y="115"/>
                      </a:lnTo>
                      <a:lnTo>
                        <a:pt x="13" y="115"/>
                      </a:lnTo>
                      <a:lnTo>
                        <a:pt x="8" y="118"/>
                      </a:lnTo>
                      <a:lnTo>
                        <a:pt x="2" y="115"/>
                      </a:lnTo>
                      <a:lnTo>
                        <a:pt x="4" y="115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0" y="109"/>
                      </a:lnTo>
                      <a:lnTo>
                        <a:pt x="0" y="104"/>
                      </a:lnTo>
                      <a:lnTo>
                        <a:pt x="2" y="95"/>
                      </a:lnTo>
                      <a:lnTo>
                        <a:pt x="4" y="93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89"/>
                      </a:lnTo>
                      <a:lnTo>
                        <a:pt x="6" y="82"/>
                      </a:lnTo>
                      <a:lnTo>
                        <a:pt x="8" y="80"/>
                      </a:lnTo>
                      <a:lnTo>
                        <a:pt x="20" y="78"/>
                      </a:lnTo>
                      <a:lnTo>
                        <a:pt x="22" y="75"/>
                      </a:lnTo>
                      <a:lnTo>
                        <a:pt x="26" y="75"/>
                      </a:lnTo>
                      <a:lnTo>
                        <a:pt x="28" y="71"/>
                      </a:lnTo>
                      <a:lnTo>
                        <a:pt x="26" y="69"/>
                      </a:lnTo>
                      <a:lnTo>
                        <a:pt x="24" y="69"/>
                      </a:lnTo>
                      <a:lnTo>
                        <a:pt x="22" y="69"/>
                      </a:lnTo>
                      <a:lnTo>
                        <a:pt x="17" y="64"/>
                      </a:lnTo>
                      <a:lnTo>
                        <a:pt x="17" y="60"/>
                      </a:lnTo>
                      <a:lnTo>
                        <a:pt x="15" y="60"/>
                      </a:lnTo>
                      <a:lnTo>
                        <a:pt x="11" y="55"/>
                      </a:lnTo>
                      <a:lnTo>
                        <a:pt x="11" y="53"/>
                      </a:lnTo>
                      <a:lnTo>
                        <a:pt x="15" y="53"/>
                      </a:lnTo>
                      <a:lnTo>
                        <a:pt x="15" y="53"/>
                      </a:lnTo>
                      <a:lnTo>
                        <a:pt x="20" y="49"/>
                      </a:lnTo>
                      <a:lnTo>
                        <a:pt x="17" y="42"/>
                      </a:lnTo>
                      <a:lnTo>
                        <a:pt x="22" y="40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8" y="35"/>
                      </a:lnTo>
                      <a:lnTo>
                        <a:pt x="26" y="33"/>
                      </a:lnTo>
                      <a:lnTo>
                        <a:pt x="28" y="31"/>
                      </a:lnTo>
                      <a:lnTo>
                        <a:pt x="31" y="31"/>
                      </a:lnTo>
                      <a:lnTo>
                        <a:pt x="35" y="29"/>
                      </a:lnTo>
                      <a:lnTo>
                        <a:pt x="40" y="26"/>
                      </a:lnTo>
                      <a:lnTo>
                        <a:pt x="37" y="24"/>
                      </a:lnTo>
                      <a:lnTo>
                        <a:pt x="40" y="24"/>
                      </a:lnTo>
                      <a:lnTo>
                        <a:pt x="42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51" y="22"/>
                      </a:lnTo>
                      <a:lnTo>
                        <a:pt x="51" y="24"/>
                      </a:lnTo>
                      <a:lnTo>
                        <a:pt x="55" y="22"/>
                      </a:lnTo>
                      <a:lnTo>
                        <a:pt x="55" y="22"/>
                      </a:lnTo>
                      <a:lnTo>
                        <a:pt x="57" y="22"/>
                      </a:lnTo>
                      <a:lnTo>
                        <a:pt x="71" y="20"/>
                      </a:lnTo>
                      <a:lnTo>
                        <a:pt x="73" y="15"/>
                      </a:lnTo>
                      <a:lnTo>
                        <a:pt x="77" y="15"/>
                      </a:lnTo>
                      <a:lnTo>
                        <a:pt x="82" y="13"/>
                      </a:lnTo>
                      <a:lnTo>
                        <a:pt x="86" y="18"/>
                      </a:lnTo>
                      <a:lnTo>
                        <a:pt x="93" y="13"/>
                      </a:lnTo>
                      <a:lnTo>
                        <a:pt x="98" y="18"/>
                      </a:lnTo>
                      <a:lnTo>
                        <a:pt x="102" y="22"/>
                      </a:lnTo>
                      <a:lnTo>
                        <a:pt x="102" y="24"/>
                      </a:lnTo>
                      <a:lnTo>
                        <a:pt x="100" y="31"/>
                      </a:lnTo>
                      <a:lnTo>
                        <a:pt x="106" y="24"/>
                      </a:lnTo>
                      <a:lnTo>
                        <a:pt x="109" y="22"/>
                      </a:lnTo>
                      <a:lnTo>
                        <a:pt x="115" y="24"/>
                      </a:lnTo>
                      <a:lnTo>
                        <a:pt x="113" y="29"/>
                      </a:lnTo>
                      <a:lnTo>
                        <a:pt x="113" y="31"/>
                      </a:lnTo>
                      <a:lnTo>
                        <a:pt x="115" y="31"/>
                      </a:lnTo>
                      <a:lnTo>
                        <a:pt x="115" y="29"/>
                      </a:lnTo>
                      <a:lnTo>
                        <a:pt x="122" y="24"/>
                      </a:lnTo>
                      <a:lnTo>
                        <a:pt x="124" y="22"/>
                      </a:lnTo>
                      <a:lnTo>
                        <a:pt x="129" y="22"/>
                      </a:lnTo>
                      <a:lnTo>
                        <a:pt x="129" y="24"/>
                      </a:lnTo>
                      <a:lnTo>
                        <a:pt x="133" y="22"/>
                      </a:lnTo>
                      <a:lnTo>
                        <a:pt x="131" y="24"/>
                      </a:lnTo>
                      <a:lnTo>
                        <a:pt x="131" y="26"/>
                      </a:lnTo>
                      <a:lnTo>
                        <a:pt x="133" y="24"/>
                      </a:lnTo>
                      <a:lnTo>
                        <a:pt x="131" y="29"/>
                      </a:lnTo>
                      <a:lnTo>
                        <a:pt x="133" y="26"/>
                      </a:lnTo>
                      <a:lnTo>
                        <a:pt x="133" y="29"/>
                      </a:lnTo>
                      <a:lnTo>
                        <a:pt x="138" y="29"/>
                      </a:lnTo>
                      <a:lnTo>
                        <a:pt x="138" y="24"/>
                      </a:lnTo>
                      <a:lnTo>
                        <a:pt x="142" y="22"/>
                      </a:lnTo>
                      <a:lnTo>
                        <a:pt x="144" y="24"/>
                      </a:lnTo>
                      <a:lnTo>
                        <a:pt x="144" y="24"/>
                      </a:lnTo>
                      <a:lnTo>
                        <a:pt x="147" y="24"/>
                      </a:lnTo>
                      <a:lnTo>
                        <a:pt x="151" y="24"/>
                      </a:lnTo>
                      <a:lnTo>
                        <a:pt x="151" y="22"/>
                      </a:lnTo>
                      <a:lnTo>
                        <a:pt x="158" y="29"/>
                      </a:lnTo>
                      <a:lnTo>
                        <a:pt x="155" y="24"/>
                      </a:lnTo>
                      <a:lnTo>
                        <a:pt x="158" y="24"/>
                      </a:lnTo>
                      <a:lnTo>
                        <a:pt x="160" y="24"/>
                      </a:lnTo>
                      <a:lnTo>
                        <a:pt x="162" y="26"/>
                      </a:lnTo>
                      <a:lnTo>
                        <a:pt x="164" y="31"/>
                      </a:lnTo>
                      <a:lnTo>
                        <a:pt x="173" y="31"/>
                      </a:lnTo>
                      <a:lnTo>
                        <a:pt x="173" y="35"/>
                      </a:lnTo>
                      <a:lnTo>
                        <a:pt x="171" y="35"/>
                      </a:lnTo>
                      <a:lnTo>
                        <a:pt x="169" y="42"/>
                      </a:lnTo>
                      <a:lnTo>
                        <a:pt x="171" y="42"/>
                      </a:lnTo>
                      <a:lnTo>
                        <a:pt x="175" y="38"/>
                      </a:lnTo>
                      <a:lnTo>
                        <a:pt x="180" y="38"/>
                      </a:lnTo>
                      <a:lnTo>
                        <a:pt x="178" y="40"/>
                      </a:lnTo>
                      <a:lnTo>
                        <a:pt x="175" y="40"/>
                      </a:lnTo>
                      <a:lnTo>
                        <a:pt x="178" y="42"/>
                      </a:lnTo>
                      <a:lnTo>
                        <a:pt x="180" y="40"/>
                      </a:lnTo>
                      <a:lnTo>
                        <a:pt x="187" y="40"/>
                      </a:lnTo>
                      <a:lnTo>
                        <a:pt x="191" y="38"/>
                      </a:lnTo>
                      <a:lnTo>
                        <a:pt x="193" y="38"/>
                      </a:lnTo>
                      <a:lnTo>
                        <a:pt x="196" y="35"/>
                      </a:lnTo>
                      <a:lnTo>
                        <a:pt x="198" y="38"/>
                      </a:lnTo>
                      <a:lnTo>
                        <a:pt x="196" y="42"/>
                      </a:lnTo>
                      <a:lnTo>
                        <a:pt x="193" y="49"/>
                      </a:lnTo>
                      <a:lnTo>
                        <a:pt x="196" y="49"/>
                      </a:lnTo>
                      <a:lnTo>
                        <a:pt x="196" y="55"/>
                      </a:lnTo>
                      <a:lnTo>
                        <a:pt x="200" y="55"/>
                      </a:lnTo>
                      <a:lnTo>
                        <a:pt x="204" y="51"/>
                      </a:lnTo>
                      <a:lnTo>
                        <a:pt x="207" y="51"/>
                      </a:lnTo>
                      <a:lnTo>
                        <a:pt x="216" y="40"/>
                      </a:lnTo>
                      <a:lnTo>
                        <a:pt x="229" y="38"/>
                      </a:lnTo>
                      <a:lnTo>
                        <a:pt x="231" y="38"/>
                      </a:lnTo>
                      <a:lnTo>
                        <a:pt x="236" y="35"/>
                      </a:lnTo>
                      <a:lnTo>
                        <a:pt x="245" y="33"/>
                      </a:lnTo>
                      <a:lnTo>
                        <a:pt x="245" y="31"/>
                      </a:lnTo>
                      <a:lnTo>
                        <a:pt x="240" y="35"/>
                      </a:lnTo>
                      <a:lnTo>
                        <a:pt x="236" y="35"/>
                      </a:lnTo>
                      <a:lnTo>
                        <a:pt x="238" y="31"/>
                      </a:lnTo>
                      <a:lnTo>
                        <a:pt x="240" y="31"/>
                      </a:lnTo>
                      <a:lnTo>
                        <a:pt x="240" y="29"/>
                      </a:lnTo>
                      <a:lnTo>
                        <a:pt x="245" y="26"/>
                      </a:lnTo>
                      <a:lnTo>
                        <a:pt x="245" y="24"/>
                      </a:lnTo>
                      <a:lnTo>
                        <a:pt x="240" y="29"/>
                      </a:lnTo>
                      <a:lnTo>
                        <a:pt x="240" y="26"/>
                      </a:lnTo>
                      <a:lnTo>
                        <a:pt x="242" y="24"/>
                      </a:lnTo>
                      <a:lnTo>
                        <a:pt x="242" y="22"/>
                      </a:lnTo>
                      <a:lnTo>
                        <a:pt x="247" y="20"/>
                      </a:lnTo>
                      <a:lnTo>
                        <a:pt x="251" y="11"/>
                      </a:lnTo>
                      <a:lnTo>
                        <a:pt x="253" y="11"/>
                      </a:lnTo>
                      <a:lnTo>
                        <a:pt x="253" y="13"/>
                      </a:lnTo>
                      <a:lnTo>
                        <a:pt x="258" y="13"/>
                      </a:lnTo>
                      <a:lnTo>
                        <a:pt x="258" y="13"/>
                      </a:lnTo>
                      <a:lnTo>
                        <a:pt x="258" y="18"/>
                      </a:lnTo>
                      <a:lnTo>
                        <a:pt x="260" y="22"/>
                      </a:lnTo>
                      <a:lnTo>
                        <a:pt x="258" y="24"/>
                      </a:lnTo>
                      <a:lnTo>
                        <a:pt x="256" y="24"/>
                      </a:lnTo>
                      <a:lnTo>
                        <a:pt x="262" y="29"/>
                      </a:lnTo>
                      <a:lnTo>
                        <a:pt x="265" y="29"/>
                      </a:lnTo>
                      <a:lnTo>
                        <a:pt x="271" y="22"/>
                      </a:lnTo>
                      <a:lnTo>
                        <a:pt x="271" y="11"/>
                      </a:lnTo>
                      <a:lnTo>
                        <a:pt x="273" y="7"/>
                      </a:lnTo>
                      <a:lnTo>
                        <a:pt x="278" y="7"/>
                      </a:lnTo>
                      <a:lnTo>
                        <a:pt x="280" y="2"/>
                      </a:lnTo>
                      <a:lnTo>
                        <a:pt x="282" y="4"/>
                      </a:lnTo>
                      <a:lnTo>
                        <a:pt x="285" y="0"/>
                      </a:lnTo>
                      <a:lnTo>
                        <a:pt x="291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39" name="Freeform 849"/>
                <p:cNvSpPr>
                  <a:spLocks/>
                </p:cNvSpPr>
                <p:nvPr/>
              </p:nvSpPr>
              <p:spPr bwMode="auto">
                <a:xfrm>
                  <a:off x="4752" y="1894"/>
                  <a:ext cx="170" cy="367"/>
                </a:xfrm>
                <a:custGeom>
                  <a:avLst/>
                  <a:gdLst>
                    <a:gd name="T0" fmla="*/ 85 w 170"/>
                    <a:gd name="T1" fmla="*/ 18 h 367"/>
                    <a:gd name="T2" fmla="*/ 98 w 170"/>
                    <a:gd name="T3" fmla="*/ 18 h 367"/>
                    <a:gd name="T4" fmla="*/ 109 w 170"/>
                    <a:gd name="T5" fmla="*/ 25 h 367"/>
                    <a:gd name="T6" fmla="*/ 109 w 170"/>
                    <a:gd name="T7" fmla="*/ 43 h 367"/>
                    <a:gd name="T8" fmla="*/ 107 w 170"/>
                    <a:gd name="T9" fmla="*/ 49 h 367"/>
                    <a:gd name="T10" fmla="*/ 100 w 170"/>
                    <a:gd name="T11" fmla="*/ 58 h 367"/>
                    <a:gd name="T12" fmla="*/ 121 w 170"/>
                    <a:gd name="T13" fmla="*/ 65 h 367"/>
                    <a:gd name="T14" fmla="*/ 129 w 170"/>
                    <a:gd name="T15" fmla="*/ 67 h 367"/>
                    <a:gd name="T16" fmla="*/ 143 w 170"/>
                    <a:gd name="T17" fmla="*/ 67 h 367"/>
                    <a:gd name="T18" fmla="*/ 154 w 170"/>
                    <a:gd name="T19" fmla="*/ 69 h 367"/>
                    <a:gd name="T20" fmla="*/ 158 w 170"/>
                    <a:gd name="T21" fmla="*/ 83 h 367"/>
                    <a:gd name="T22" fmla="*/ 165 w 170"/>
                    <a:gd name="T23" fmla="*/ 114 h 367"/>
                    <a:gd name="T24" fmla="*/ 165 w 170"/>
                    <a:gd name="T25" fmla="*/ 136 h 367"/>
                    <a:gd name="T26" fmla="*/ 165 w 170"/>
                    <a:gd name="T27" fmla="*/ 162 h 367"/>
                    <a:gd name="T28" fmla="*/ 158 w 170"/>
                    <a:gd name="T29" fmla="*/ 180 h 367"/>
                    <a:gd name="T30" fmla="*/ 161 w 170"/>
                    <a:gd name="T31" fmla="*/ 198 h 367"/>
                    <a:gd name="T32" fmla="*/ 152 w 170"/>
                    <a:gd name="T33" fmla="*/ 211 h 367"/>
                    <a:gd name="T34" fmla="*/ 134 w 170"/>
                    <a:gd name="T35" fmla="*/ 209 h 367"/>
                    <a:gd name="T36" fmla="*/ 123 w 170"/>
                    <a:gd name="T37" fmla="*/ 218 h 367"/>
                    <a:gd name="T38" fmla="*/ 129 w 170"/>
                    <a:gd name="T39" fmla="*/ 229 h 367"/>
                    <a:gd name="T40" fmla="*/ 121 w 170"/>
                    <a:gd name="T41" fmla="*/ 242 h 367"/>
                    <a:gd name="T42" fmla="*/ 121 w 170"/>
                    <a:gd name="T43" fmla="*/ 260 h 367"/>
                    <a:gd name="T44" fmla="*/ 125 w 170"/>
                    <a:gd name="T45" fmla="*/ 276 h 367"/>
                    <a:gd name="T46" fmla="*/ 123 w 170"/>
                    <a:gd name="T47" fmla="*/ 287 h 367"/>
                    <a:gd name="T48" fmla="*/ 134 w 170"/>
                    <a:gd name="T49" fmla="*/ 307 h 367"/>
                    <a:gd name="T50" fmla="*/ 132 w 170"/>
                    <a:gd name="T51" fmla="*/ 325 h 367"/>
                    <a:gd name="T52" fmla="*/ 125 w 170"/>
                    <a:gd name="T53" fmla="*/ 333 h 367"/>
                    <a:gd name="T54" fmla="*/ 114 w 170"/>
                    <a:gd name="T55" fmla="*/ 336 h 367"/>
                    <a:gd name="T56" fmla="*/ 107 w 170"/>
                    <a:gd name="T57" fmla="*/ 347 h 367"/>
                    <a:gd name="T58" fmla="*/ 100 w 170"/>
                    <a:gd name="T59" fmla="*/ 356 h 367"/>
                    <a:gd name="T60" fmla="*/ 92 w 170"/>
                    <a:gd name="T61" fmla="*/ 367 h 367"/>
                    <a:gd name="T62" fmla="*/ 78 w 170"/>
                    <a:gd name="T63" fmla="*/ 347 h 367"/>
                    <a:gd name="T64" fmla="*/ 60 w 170"/>
                    <a:gd name="T65" fmla="*/ 349 h 367"/>
                    <a:gd name="T66" fmla="*/ 56 w 170"/>
                    <a:gd name="T67" fmla="*/ 358 h 367"/>
                    <a:gd name="T68" fmla="*/ 49 w 170"/>
                    <a:gd name="T69" fmla="*/ 351 h 367"/>
                    <a:gd name="T70" fmla="*/ 49 w 170"/>
                    <a:gd name="T71" fmla="*/ 333 h 367"/>
                    <a:gd name="T72" fmla="*/ 40 w 170"/>
                    <a:gd name="T73" fmla="*/ 287 h 367"/>
                    <a:gd name="T74" fmla="*/ 38 w 170"/>
                    <a:gd name="T75" fmla="*/ 265 h 367"/>
                    <a:gd name="T76" fmla="*/ 31 w 170"/>
                    <a:gd name="T77" fmla="*/ 251 h 367"/>
                    <a:gd name="T78" fmla="*/ 27 w 170"/>
                    <a:gd name="T79" fmla="*/ 236 h 367"/>
                    <a:gd name="T80" fmla="*/ 20 w 170"/>
                    <a:gd name="T81" fmla="*/ 229 h 367"/>
                    <a:gd name="T82" fmla="*/ 18 w 170"/>
                    <a:gd name="T83" fmla="*/ 205 h 367"/>
                    <a:gd name="T84" fmla="*/ 14 w 170"/>
                    <a:gd name="T85" fmla="*/ 189 h 367"/>
                    <a:gd name="T86" fmla="*/ 16 w 170"/>
                    <a:gd name="T87" fmla="*/ 171 h 367"/>
                    <a:gd name="T88" fmla="*/ 16 w 170"/>
                    <a:gd name="T89" fmla="*/ 162 h 367"/>
                    <a:gd name="T90" fmla="*/ 11 w 170"/>
                    <a:gd name="T91" fmla="*/ 156 h 367"/>
                    <a:gd name="T92" fmla="*/ 9 w 170"/>
                    <a:gd name="T93" fmla="*/ 149 h 367"/>
                    <a:gd name="T94" fmla="*/ 7 w 170"/>
                    <a:gd name="T95" fmla="*/ 134 h 367"/>
                    <a:gd name="T96" fmla="*/ 0 w 170"/>
                    <a:gd name="T97" fmla="*/ 114 h 367"/>
                    <a:gd name="T98" fmla="*/ 5 w 170"/>
                    <a:gd name="T99" fmla="*/ 94 h 367"/>
                    <a:gd name="T100" fmla="*/ 9 w 170"/>
                    <a:gd name="T101" fmla="*/ 87 h 367"/>
                    <a:gd name="T102" fmla="*/ 9 w 170"/>
                    <a:gd name="T103" fmla="*/ 67 h 367"/>
                    <a:gd name="T104" fmla="*/ 11 w 170"/>
                    <a:gd name="T105" fmla="*/ 54 h 367"/>
                    <a:gd name="T106" fmla="*/ 5 w 170"/>
                    <a:gd name="T107" fmla="*/ 38 h 367"/>
                    <a:gd name="T108" fmla="*/ 29 w 170"/>
                    <a:gd name="T109" fmla="*/ 56 h 367"/>
                    <a:gd name="T110" fmla="*/ 36 w 170"/>
                    <a:gd name="T111" fmla="*/ 49 h 367"/>
                    <a:gd name="T112" fmla="*/ 51 w 170"/>
                    <a:gd name="T113" fmla="*/ 27 h 367"/>
                    <a:gd name="T114" fmla="*/ 76 w 170"/>
                    <a:gd name="T115" fmla="*/ 16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70" h="367">
                      <a:moveTo>
                        <a:pt x="76" y="16"/>
                      </a:moveTo>
                      <a:lnTo>
                        <a:pt x="80" y="18"/>
                      </a:lnTo>
                      <a:lnTo>
                        <a:pt x="80" y="20"/>
                      </a:lnTo>
                      <a:lnTo>
                        <a:pt x="80" y="20"/>
                      </a:lnTo>
                      <a:lnTo>
                        <a:pt x="85" y="18"/>
                      </a:lnTo>
                      <a:lnTo>
                        <a:pt x="89" y="18"/>
                      </a:lnTo>
                      <a:lnTo>
                        <a:pt x="92" y="18"/>
                      </a:lnTo>
                      <a:lnTo>
                        <a:pt x="92" y="16"/>
                      </a:lnTo>
                      <a:lnTo>
                        <a:pt x="96" y="18"/>
                      </a:lnTo>
                      <a:lnTo>
                        <a:pt x="98" y="18"/>
                      </a:lnTo>
                      <a:lnTo>
                        <a:pt x="100" y="18"/>
                      </a:lnTo>
                      <a:lnTo>
                        <a:pt x="103" y="16"/>
                      </a:lnTo>
                      <a:lnTo>
                        <a:pt x="109" y="20"/>
                      </a:lnTo>
                      <a:lnTo>
                        <a:pt x="107" y="20"/>
                      </a:lnTo>
                      <a:lnTo>
                        <a:pt x="109" y="25"/>
                      </a:lnTo>
                      <a:lnTo>
                        <a:pt x="112" y="27"/>
                      </a:lnTo>
                      <a:lnTo>
                        <a:pt x="109" y="29"/>
                      </a:lnTo>
                      <a:lnTo>
                        <a:pt x="107" y="34"/>
                      </a:lnTo>
                      <a:lnTo>
                        <a:pt x="107" y="38"/>
                      </a:lnTo>
                      <a:lnTo>
                        <a:pt x="109" y="43"/>
                      </a:lnTo>
                      <a:lnTo>
                        <a:pt x="107" y="43"/>
                      </a:lnTo>
                      <a:lnTo>
                        <a:pt x="109" y="45"/>
                      </a:lnTo>
                      <a:lnTo>
                        <a:pt x="107" y="47"/>
                      </a:lnTo>
                      <a:lnTo>
                        <a:pt x="105" y="47"/>
                      </a:lnTo>
                      <a:lnTo>
                        <a:pt x="107" y="49"/>
                      </a:lnTo>
                      <a:lnTo>
                        <a:pt x="105" y="49"/>
                      </a:lnTo>
                      <a:lnTo>
                        <a:pt x="105" y="51"/>
                      </a:lnTo>
                      <a:lnTo>
                        <a:pt x="105" y="54"/>
                      </a:lnTo>
                      <a:lnTo>
                        <a:pt x="103" y="56"/>
                      </a:lnTo>
                      <a:lnTo>
                        <a:pt x="100" y="58"/>
                      </a:lnTo>
                      <a:lnTo>
                        <a:pt x="103" y="58"/>
                      </a:lnTo>
                      <a:lnTo>
                        <a:pt x="105" y="58"/>
                      </a:lnTo>
                      <a:lnTo>
                        <a:pt x="114" y="63"/>
                      </a:lnTo>
                      <a:lnTo>
                        <a:pt x="116" y="60"/>
                      </a:lnTo>
                      <a:lnTo>
                        <a:pt x="121" y="65"/>
                      </a:lnTo>
                      <a:lnTo>
                        <a:pt x="121" y="69"/>
                      </a:lnTo>
                      <a:lnTo>
                        <a:pt x="123" y="65"/>
                      </a:lnTo>
                      <a:lnTo>
                        <a:pt x="127" y="63"/>
                      </a:lnTo>
                      <a:lnTo>
                        <a:pt x="129" y="65"/>
                      </a:lnTo>
                      <a:lnTo>
                        <a:pt x="129" y="67"/>
                      </a:lnTo>
                      <a:lnTo>
                        <a:pt x="136" y="67"/>
                      </a:lnTo>
                      <a:lnTo>
                        <a:pt x="138" y="63"/>
                      </a:lnTo>
                      <a:lnTo>
                        <a:pt x="141" y="63"/>
                      </a:lnTo>
                      <a:lnTo>
                        <a:pt x="143" y="65"/>
                      </a:lnTo>
                      <a:lnTo>
                        <a:pt x="143" y="67"/>
                      </a:lnTo>
                      <a:lnTo>
                        <a:pt x="141" y="69"/>
                      </a:lnTo>
                      <a:lnTo>
                        <a:pt x="143" y="71"/>
                      </a:lnTo>
                      <a:lnTo>
                        <a:pt x="147" y="67"/>
                      </a:lnTo>
                      <a:lnTo>
                        <a:pt x="154" y="67"/>
                      </a:lnTo>
                      <a:lnTo>
                        <a:pt x="154" y="69"/>
                      </a:lnTo>
                      <a:lnTo>
                        <a:pt x="154" y="69"/>
                      </a:lnTo>
                      <a:lnTo>
                        <a:pt x="154" y="71"/>
                      </a:lnTo>
                      <a:lnTo>
                        <a:pt x="154" y="76"/>
                      </a:lnTo>
                      <a:lnTo>
                        <a:pt x="156" y="78"/>
                      </a:lnTo>
                      <a:lnTo>
                        <a:pt x="158" y="83"/>
                      </a:lnTo>
                      <a:lnTo>
                        <a:pt x="163" y="85"/>
                      </a:lnTo>
                      <a:lnTo>
                        <a:pt x="163" y="98"/>
                      </a:lnTo>
                      <a:lnTo>
                        <a:pt x="165" y="103"/>
                      </a:lnTo>
                      <a:lnTo>
                        <a:pt x="163" y="109"/>
                      </a:lnTo>
                      <a:lnTo>
                        <a:pt x="165" y="114"/>
                      </a:lnTo>
                      <a:lnTo>
                        <a:pt x="165" y="116"/>
                      </a:lnTo>
                      <a:lnTo>
                        <a:pt x="170" y="120"/>
                      </a:lnTo>
                      <a:lnTo>
                        <a:pt x="167" y="125"/>
                      </a:lnTo>
                      <a:lnTo>
                        <a:pt x="167" y="134"/>
                      </a:lnTo>
                      <a:lnTo>
                        <a:pt x="165" y="136"/>
                      </a:lnTo>
                      <a:lnTo>
                        <a:pt x="167" y="140"/>
                      </a:lnTo>
                      <a:lnTo>
                        <a:pt x="163" y="145"/>
                      </a:lnTo>
                      <a:lnTo>
                        <a:pt x="163" y="156"/>
                      </a:lnTo>
                      <a:lnTo>
                        <a:pt x="163" y="158"/>
                      </a:lnTo>
                      <a:lnTo>
                        <a:pt x="165" y="162"/>
                      </a:lnTo>
                      <a:lnTo>
                        <a:pt x="163" y="165"/>
                      </a:lnTo>
                      <a:lnTo>
                        <a:pt x="163" y="165"/>
                      </a:lnTo>
                      <a:lnTo>
                        <a:pt x="158" y="167"/>
                      </a:lnTo>
                      <a:lnTo>
                        <a:pt x="158" y="169"/>
                      </a:lnTo>
                      <a:lnTo>
                        <a:pt x="158" y="180"/>
                      </a:lnTo>
                      <a:lnTo>
                        <a:pt x="161" y="185"/>
                      </a:lnTo>
                      <a:lnTo>
                        <a:pt x="158" y="196"/>
                      </a:lnTo>
                      <a:lnTo>
                        <a:pt x="158" y="198"/>
                      </a:lnTo>
                      <a:lnTo>
                        <a:pt x="161" y="196"/>
                      </a:lnTo>
                      <a:lnTo>
                        <a:pt x="161" y="198"/>
                      </a:lnTo>
                      <a:lnTo>
                        <a:pt x="158" y="200"/>
                      </a:lnTo>
                      <a:lnTo>
                        <a:pt x="156" y="207"/>
                      </a:lnTo>
                      <a:lnTo>
                        <a:pt x="156" y="207"/>
                      </a:lnTo>
                      <a:lnTo>
                        <a:pt x="154" y="209"/>
                      </a:lnTo>
                      <a:lnTo>
                        <a:pt x="152" y="211"/>
                      </a:lnTo>
                      <a:lnTo>
                        <a:pt x="147" y="216"/>
                      </a:lnTo>
                      <a:lnTo>
                        <a:pt x="143" y="216"/>
                      </a:lnTo>
                      <a:lnTo>
                        <a:pt x="141" y="216"/>
                      </a:lnTo>
                      <a:lnTo>
                        <a:pt x="136" y="211"/>
                      </a:lnTo>
                      <a:lnTo>
                        <a:pt x="134" y="209"/>
                      </a:lnTo>
                      <a:lnTo>
                        <a:pt x="129" y="211"/>
                      </a:lnTo>
                      <a:lnTo>
                        <a:pt x="125" y="209"/>
                      </a:lnTo>
                      <a:lnTo>
                        <a:pt x="125" y="211"/>
                      </a:lnTo>
                      <a:lnTo>
                        <a:pt x="125" y="216"/>
                      </a:lnTo>
                      <a:lnTo>
                        <a:pt x="123" y="218"/>
                      </a:lnTo>
                      <a:lnTo>
                        <a:pt x="125" y="218"/>
                      </a:lnTo>
                      <a:lnTo>
                        <a:pt x="127" y="220"/>
                      </a:lnTo>
                      <a:lnTo>
                        <a:pt x="125" y="222"/>
                      </a:lnTo>
                      <a:lnTo>
                        <a:pt x="127" y="227"/>
                      </a:lnTo>
                      <a:lnTo>
                        <a:pt x="129" y="229"/>
                      </a:lnTo>
                      <a:lnTo>
                        <a:pt x="125" y="229"/>
                      </a:lnTo>
                      <a:lnTo>
                        <a:pt x="125" y="236"/>
                      </a:lnTo>
                      <a:lnTo>
                        <a:pt x="123" y="238"/>
                      </a:lnTo>
                      <a:lnTo>
                        <a:pt x="123" y="240"/>
                      </a:lnTo>
                      <a:lnTo>
                        <a:pt x="121" y="242"/>
                      </a:lnTo>
                      <a:lnTo>
                        <a:pt x="123" y="245"/>
                      </a:lnTo>
                      <a:lnTo>
                        <a:pt x="121" y="245"/>
                      </a:lnTo>
                      <a:lnTo>
                        <a:pt x="121" y="254"/>
                      </a:lnTo>
                      <a:lnTo>
                        <a:pt x="118" y="258"/>
                      </a:lnTo>
                      <a:lnTo>
                        <a:pt x="121" y="260"/>
                      </a:lnTo>
                      <a:lnTo>
                        <a:pt x="121" y="265"/>
                      </a:lnTo>
                      <a:lnTo>
                        <a:pt x="123" y="267"/>
                      </a:lnTo>
                      <a:lnTo>
                        <a:pt x="123" y="269"/>
                      </a:lnTo>
                      <a:lnTo>
                        <a:pt x="125" y="271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3" y="280"/>
                      </a:lnTo>
                      <a:lnTo>
                        <a:pt x="121" y="285"/>
                      </a:lnTo>
                      <a:lnTo>
                        <a:pt x="125" y="287"/>
                      </a:lnTo>
                      <a:lnTo>
                        <a:pt x="123" y="287"/>
                      </a:lnTo>
                      <a:lnTo>
                        <a:pt x="125" y="294"/>
                      </a:lnTo>
                      <a:lnTo>
                        <a:pt x="127" y="296"/>
                      </a:lnTo>
                      <a:lnTo>
                        <a:pt x="129" y="296"/>
                      </a:lnTo>
                      <a:lnTo>
                        <a:pt x="132" y="300"/>
                      </a:lnTo>
                      <a:lnTo>
                        <a:pt x="134" y="307"/>
                      </a:lnTo>
                      <a:lnTo>
                        <a:pt x="134" y="307"/>
                      </a:lnTo>
                      <a:lnTo>
                        <a:pt x="134" y="313"/>
                      </a:lnTo>
                      <a:lnTo>
                        <a:pt x="134" y="313"/>
                      </a:lnTo>
                      <a:lnTo>
                        <a:pt x="136" y="322"/>
                      </a:lnTo>
                      <a:lnTo>
                        <a:pt x="132" y="325"/>
                      </a:lnTo>
                      <a:lnTo>
                        <a:pt x="127" y="325"/>
                      </a:lnTo>
                      <a:lnTo>
                        <a:pt x="127" y="329"/>
                      </a:lnTo>
                      <a:lnTo>
                        <a:pt x="129" y="331"/>
                      </a:lnTo>
                      <a:lnTo>
                        <a:pt x="127" y="333"/>
                      </a:lnTo>
                      <a:lnTo>
                        <a:pt x="125" y="333"/>
                      </a:lnTo>
                      <a:lnTo>
                        <a:pt x="123" y="331"/>
                      </a:lnTo>
                      <a:lnTo>
                        <a:pt x="118" y="331"/>
                      </a:lnTo>
                      <a:lnTo>
                        <a:pt x="116" y="329"/>
                      </a:lnTo>
                      <a:lnTo>
                        <a:pt x="112" y="331"/>
                      </a:lnTo>
                      <a:lnTo>
                        <a:pt x="114" y="336"/>
                      </a:lnTo>
                      <a:lnTo>
                        <a:pt x="112" y="340"/>
                      </a:lnTo>
                      <a:lnTo>
                        <a:pt x="114" y="342"/>
                      </a:lnTo>
                      <a:lnTo>
                        <a:pt x="114" y="345"/>
                      </a:lnTo>
                      <a:lnTo>
                        <a:pt x="107" y="345"/>
                      </a:lnTo>
                      <a:lnTo>
                        <a:pt x="107" y="347"/>
                      </a:lnTo>
                      <a:lnTo>
                        <a:pt x="105" y="353"/>
                      </a:lnTo>
                      <a:lnTo>
                        <a:pt x="107" y="362"/>
                      </a:lnTo>
                      <a:lnTo>
                        <a:pt x="105" y="362"/>
                      </a:lnTo>
                      <a:lnTo>
                        <a:pt x="103" y="362"/>
                      </a:lnTo>
                      <a:lnTo>
                        <a:pt x="100" y="356"/>
                      </a:lnTo>
                      <a:lnTo>
                        <a:pt x="98" y="356"/>
                      </a:lnTo>
                      <a:lnTo>
                        <a:pt x="96" y="358"/>
                      </a:lnTo>
                      <a:lnTo>
                        <a:pt x="96" y="358"/>
                      </a:lnTo>
                      <a:lnTo>
                        <a:pt x="96" y="360"/>
                      </a:lnTo>
                      <a:lnTo>
                        <a:pt x="92" y="367"/>
                      </a:lnTo>
                      <a:lnTo>
                        <a:pt x="89" y="358"/>
                      </a:lnTo>
                      <a:lnTo>
                        <a:pt x="87" y="356"/>
                      </a:lnTo>
                      <a:lnTo>
                        <a:pt x="87" y="351"/>
                      </a:lnTo>
                      <a:lnTo>
                        <a:pt x="83" y="351"/>
                      </a:lnTo>
                      <a:lnTo>
                        <a:pt x="78" y="347"/>
                      </a:lnTo>
                      <a:lnTo>
                        <a:pt x="74" y="345"/>
                      </a:lnTo>
                      <a:lnTo>
                        <a:pt x="72" y="342"/>
                      </a:lnTo>
                      <a:lnTo>
                        <a:pt x="65" y="338"/>
                      </a:lnTo>
                      <a:lnTo>
                        <a:pt x="63" y="338"/>
                      </a:lnTo>
                      <a:lnTo>
                        <a:pt x="60" y="349"/>
                      </a:lnTo>
                      <a:lnTo>
                        <a:pt x="60" y="345"/>
                      </a:lnTo>
                      <a:lnTo>
                        <a:pt x="60" y="345"/>
                      </a:lnTo>
                      <a:lnTo>
                        <a:pt x="60" y="353"/>
                      </a:lnTo>
                      <a:lnTo>
                        <a:pt x="60" y="358"/>
                      </a:lnTo>
                      <a:lnTo>
                        <a:pt x="56" y="358"/>
                      </a:lnTo>
                      <a:lnTo>
                        <a:pt x="54" y="362"/>
                      </a:lnTo>
                      <a:lnTo>
                        <a:pt x="49" y="362"/>
                      </a:lnTo>
                      <a:lnTo>
                        <a:pt x="49" y="360"/>
                      </a:lnTo>
                      <a:lnTo>
                        <a:pt x="47" y="356"/>
                      </a:lnTo>
                      <a:lnTo>
                        <a:pt x="49" y="351"/>
                      </a:lnTo>
                      <a:lnTo>
                        <a:pt x="45" y="342"/>
                      </a:lnTo>
                      <a:lnTo>
                        <a:pt x="47" y="340"/>
                      </a:lnTo>
                      <a:lnTo>
                        <a:pt x="49" y="342"/>
                      </a:lnTo>
                      <a:lnTo>
                        <a:pt x="49" y="336"/>
                      </a:lnTo>
                      <a:lnTo>
                        <a:pt x="49" y="333"/>
                      </a:lnTo>
                      <a:lnTo>
                        <a:pt x="47" y="322"/>
                      </a:lnTo>
                      <a:lnTo>
                        <a:pt x="47" y="318"/>
                      </a:lnTo>
                      <a:lnTo>
                        <a:pt x="47" y="313"/>
                      </a:lnTo>
                      <a:lnTo>
                        <a:pt x="43" y="305"/>
                      </a:lnTo>
                      <a:lnTo>
                        <a:pt x="40" y="287"/>
                      </a:lnTo>
                      <a:lnTo>
                        <a:pt x="40" y="280"/>
                      </a:lnTo>
                      <a:lnTo>
                        <a:pt x="38" y="280"/>
                      </a:lnTo>
                      <a:lnTo>
                        <a:pt x="40" y="278"/>
                      </a:lnTo>
                      <a:lnTo>
                        <a:pt x="40" y="274"/>
                      </a:lnTo>
                      <a:lnTo>
                        <a:pt x="38" y="265"/>
                      </a:lnTo>
                      <a:lnTo>
                        <a:pt x="34" y="256"/>
                      </a:lnTo>
                      <a:lnTo>
                        <a:pt x="36" y="256"/>
                      </a:lnTo>
                      <a:lnTo>
                        <a:pt x="31" y="254"/>
                      </a:lnTo>
                      <a:lnTo>
                        <a:pt x="34" y="254"/>
                      </a:lnTo>
                      <a:lnTo>
                        <a:pt x="31" y="251"/>
                      </a:lnTo>
                      <a:lnTo>
                        <a:pt x="31" y="249"/>
                      </a:lnTo>
                      <a:lnTo>
                        <a:pt x="31" y="247"/>
                      </a:lnTo>
                      <a:lnTo>
                        <a:pt x="27" y="242"/>
                      </a:lnTo>
                      <a:lnTo>
                        <a:pt x="29" y="238"/>
                      </a:lnTo>
                      <a:lnTo>
                        <a:pt x="27" y="236"/>
                      </a:lnTo>
                      <a:lnTo>
                        <a:pt x="27" y="236"/>
                      </a:lnTo>
                      <a:lnTo>
                        <a:pt x="27" y="234"/>
                      </a:lnTo>
                      <a:lnTo>
                        <a:pt x="25" y="234"/>
                      </a:lnTo>
                      <a:lnTo>
                        <a:pt x="23" y="229"/>
                      </a:lnTo>
                      <a:lnTo>
                        <a:pt x="20" y="229"/>
                      </a:lnTo>
                      <a:lnTo>
                        <a:pt x="18" y="227"/>
                      </a:lnTo>
                      <a:lnTo>
                        <a:pt x="16" y="227"/>
                      </a:lnTo>
                      <a:lnTo>
                        <a:pt x="18" y="211"/>
                      </a:lnTo>
                      <a:lnTo>
                        <a:pt x="18" y="209"/>
                      </a:lnTo>
                      <a:lnTo>
                        <a:pt x="18" y="205"/>
                      </a:lnTo>
                      <a:lnTo>
                        <a:pt x="14" y="202"/>
                      </a:lnTo>
                      <a:lnTo>
                        <a:pt x="16" y="200"/>
                      </a:lnTo>
                      <a:lnTo>
                        <a:pt x="14" y="198"/>
                      </a:lnTo>
                      <a:lnTo>
                        <a:pt x="16" y="196"/>
                      </a:lnTo>
                      <a:lnTo>
                        <a:pt x="14" y="189"/>
                      </a:lnTo>
                      <a:lnTo>
                        <a:pt x="14" y="185"/>
                      </a:lnTo>
                      <a:lnTo>
                        <a:pt x="20" y="182"/>
                      </a:lnTo>
                      <a:lnTo>
                        <a:pt x="18" y="180"/>
                      </a:lnTo>
                      <a:lnTo>
                        <a:pt x="18" y="174"/>
                      </a:lnTo>
                      <a:lnTo>
                        <a:pt x="16" y="171"/>
                      </a:lnTo>
                      <a:lnTo>
                        <a:pt x="18" y="167"/>
                      </a:lnTo>
                      <a:lnTo>
                        <a:pt x="16" y="167"/>
                      </a:lnTo>
                      <a:lnTo>
                        <a:pt x="16" y="165"/>
                      </a:lnTo>
                      <a:lnTo>
                        <a:pt x="14" y="165"/>
                      </a:lnTo>
                      <a:lnTo>
                        <a:pt x="16" y="162"/>
                      </a:lnTo>
                      <a:lnTo>
                        <a:pt x="14" y="162"/>
                      </a:lnTo>
                      <a:lnTo>
                        <a:pt x="14" y="160"/>
                      </a:lnTo>
                      <a:lnTo>
                        <a:pt x="14" y="158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1" y="154"/>
                      </a:lnTo>
                      <a:lnTo>
                        <a:pt x="9" y="151"/>
                      </a:lnTo>
                      <a:lnTo>
                        <a:pt x="11" y="151"/>
                      </a:lnTo>
                      <a:lnTo>
                        <a:pt x="9" y="149"/>
                      </a:lnTo>
                      <a:lnTo>
                        <a:pt x="9" y="149"/>
                      </a:lnTo>
                      <a:lnTo>
                        <a:pt x="9" y="147"/>
                      </a:lnTo>
                      <a:lnTo>
                        <a:pt x="9" y="142"/>
                      </a:lnTo>
                      <a:lnTo>
                        <a:pt x="7" y="142"/>
                      </a:lnTo>
                      <a:lnTo>
                        <a:pt x="7" y="138"/>
                      </a:lnTo>
                      <a:lnTo>
                        <a:pt x="7" y="134"/>
                      </a:lnTo>
                      <a:lnTo>
                        <a:pt x="5" y="134"/>
                      </a:lnTo>
                      <a:lnTo>
                        <a:pt x="5" y="129"/>
                      </a:lnTo>
                      <a:lnTo>
                        <a:pt x="2" y="127"/>
                      </a:lnTo>
                      <a:lnTo>
                        <a:pt x="5" y="118"/>
                      </a:lnTo>
                      <a:lnTo>
                        <a:pt x="0" y="114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2" y="98"/>
                      </a:lnTo>
                      <a:lnTo>
                        <a:pt x="2" y="96"/>
                      </a:lnTo>
                      <a:lnTo>
                        <a:pt x="5" y="94"/>
                      </a:lnTo>
                      <a:lnTo>
                        <a:pt x="5" y="94"/>
                      </a:lnTo>
                      <a:lnTo>
                        <a:pt x="9" y="94"/>
                      </a:lnTo>
                      <a:lnTo>
                        <a:pt x="7" y="91"/>
                      </a:lnTo>
                      <a:lnTo>
                        <a:pt x="9" y="87"/>
                      </a:lnTo>
                      <a:lnTo>
                        <a:pt x="9" y="87"/>
                      </a:lnTo>
                      <a:lnTo>
                        <a:pt x="7" y="85"/>
                      </a:lnTo>
                      <a:lnTo>
                        <a:pt x="7" y="80"/>
                      </a:lnTo>
                      <a:lnTo>
                        <a:pt x="9" y="76"/>
                      </a:lnTo>
                      <a:lnTo>
                        <a:pt x="7" y="69"/>
                      </a:lnTo>
                      <a:lnTo>
                        <a:pt x="9" y="67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9" y="60"/>
                      </a:lnTo>
                      <a:lnTo>
                        <a:pt x="9" y="56"/>
                      </a:lnTo>
                      <a:lnTo>
                        <a:pt x="11" y="54"/>
                      </a:lnTo>
                      <a:lnTo>
                        <a:pt x="9" y="45"/>
                      </a:lnTo>
                      <a:lnTo>
                        <a:pt x="7" y="45"/>
                      </a:lnTo>
                      <a:lnTo>
                        <a:pt x="7" y="43"/>
                      </a:lnTo>
                      <a:lnTo>
                        <a:pt x="5" y="43"/>
                      </a:lnTo>
                      <a:lnTo>
                        <a:pt x="5" y="38"/>
                      </a:lnTo>
                      <a:lnTo>
                        <a:pt x="23" y="38"/>
                      </a:lnTo>
                      <a:lnTo>
                        <a:pt x="23" y="47"/>
                      </a:lnTo>
                      <a:lnTo>
                        <a:pt x="25" y="49"/>
                      </a:lnTo>
                      <a:lnTo>
                        <a:pt x="25" y="54"/>
                      </a:lnTo>
                      <a:lnTo>
                        <a:pt x="29" y="56"/>
                      </a:lnTo>
                      <a:lnTo>
                        <a:pt x="31" y="56"/>
                      </a:lnTo>
                      <a:lnTo>
                        <a:pt x="31" y="51"/>
                      </a:lnTo>
                      <a:lnTo>
                        <a:pt x="36" y="51"/>
                      </a:lnTo>
                      <a:lnTo>
                        <a:pt x="36" y="51"/>
                      </a:lnTo>
                      <a:lnTo>
                        <a:pt x="36" y="49"/>
                      </a:lnTo>
                      <a:lnTo>
                        <a:pt x="38" y="49"/>
                      </a:lnTo>
                      <a:lnTo>
                        <a:pt x="40" y="40"/>
                      </a:lnTo>
                      <a:lnTo>
                        <a:pt x="47" y="40"/>
                      </a:lnTo>
                      <a:lnTo>
                        <a:pt x="49" y="38"/>
                      </a:lnTo>
                      <a:lnTo>
                        <a:pt x="51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60" y="25"/>
                      </a:lnTo>
                      <a:lnTo>
                        <a:pt x="72" y="0"/>
                      </a:lnTo>
                      <a:lnTo>
                        <a:pt x="76" y="16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0" name="Freeform 850"/>
                <p:cNvSpPr>
                  <a:spLocks/>
                </p:cNvSpPr>
                <p:nvPr/>
              </p:nvSpPr>
              <p:spPr bwMode="auto">
                <a:xfrm>
                  <a:off x="4904" y="1535"/>
                  <a:ext cx="274" cy="262"/>
                </a:xfrm>
                <a:custGeom>
                  <a:avLst/>
                  <a:gdLst>
                    <a:gd name="T0" fmla="*/ 265 w 274"/>
                    <a:gd name="T1" fmla="*/ 26 h 262"/>
                    <a:gd name="T2" fmla="*/ 274 w 274"/>
                    <a:gd name="T3" fmla="*/ 37 h 262"/>
                    <a:gd name="T4" fmla="*/ 269 w 274"/>
                    <a:gd name="T5" fmla="*/ 55 h 262"/>
                    <a:gd name="T6" fmla="*/ 258 w 274"/>
                    <a:gd name="T7" fmla="*/ 68 h 262"/>
                    <a:gd name="T8" fmla="*/ 251 w 274"/>
                    <a:gd name="T9" fmla="*/ 84 h 262"/>
                    <a:gd name="T10" fmla="*/ 258 w 274"/>
                    <a:gd name="T11" fmla="*/ 106 h 262"/>
                    <a:gd name="T12" fmla="*/ 256 w 274"/>
                    <a:gd name="T13" fmla="*/ 122 h 262"/>
                    <a:gd name="T14" fmla="*/ 263 w 274"/>
                    <a:gd name="T15" fmla="*/ 135 h 262"/>
                    <a:gd name="T16" fmla="*/ 245 w 274"/>
                    <a:gd name="T17" fmla="*/ 157 h 262"/>
                    <a:gd name="T18" fmla="*/ 247 w 274"/>
                    <a:gd name="T19" fmla="*/ 177 h 262"/>
                    <a:gd name="T20" fmla="*/ 238 w 274"/>
                    <a:gd name="T21" fmla="*/ 191 h 262"/>
                    <a:gd name="T22" fmla="*/ 218 w 274"/>
                    <a:gd name="T23" fmla="*/ 211 h 262"/>
                    <a:gd name="T24" fmla="*/ 202 w 274"/>
                    <a:gd name="T25" fmla="*/ 224 h 262"/>
                    <a:gd name="T26" fmla="*/ 176 w 274"/>
                    <a:gd name="T27" fmla="*/ 208 h 262"/>
                    <a:gd name="T28" fmla="*/ 176 w 274"/>
                    <a:gd name="T29" fmla="*/ 197 h 262"/>
                    <a:gd name="T30" fmla="*/ 158 w 274"/>
                    <a:gd name="T31" fmla="*/ 206 h 262"/>
                    <a:gd name="T32" fmla="*/ 138 w 274"/>
                    <a:gd name="T33" fmla="*/ 219 h 262"/>
                    <a:gd name="T34" fmla="*/ 120 w 274"/>
                    <a:gd name="T35" fmla="*/ 213 h 262"/>
                    <a:gd name="T36" fmla="*/ 109 w 274"/>
                    <a:gd name="T37" fmla="*/ 213 h 262"/>
                    <a:gd name="T38" fmla="*/ 98 w 274"/>
                    <a:gd name="T39" fmla="*/ 211 h 262"/>
                    <a:gd name="T40" fmla="*/ 73 w 274"/>
                    <a:gd name="T41" fmla="*/ 211 h 262"/>
                    <a:gd name="T42" fmla="*/ 69 w 274"/>
                    <a:gd name="T43" fmla="*/ 219 h 262"/>
                    <a:gd name="T44" fmla="*/ 60 w 274"/>
                    <a:gd name="T45" fmla="*/ 237 h 262"/>
                    <a:gd name="T46" fmla="*/ 49 w 274"/>
                    <a:gd name="T47" fmla="*/ 244 h 262"/>
                    <a:gd name="T48" fmla="*/ 33 w 274"/>
                    <a:gd name="T49" fmla="*/ 255 h 262"/>
                    <a:gd name="T50" fmla="*/ 18 w 274"/>
                    <a:gd name="T51" fmla="*/ 246 h 262"/>
                    <a:gd name="T52" fmla="*/ 20 w 274"/>
                    <a:gd name="T53" fmla="*/ 231 h 262"/>
                    <a:gd name="T54" fmla="*/ 6 w 274"/>
                    <a:gd name="T55" fmla="*/ 219 h 262"/>
                    <a:gd name="T56" fmla="*/ 6 w 274"/>
                    <a:gd name="T57" fmla="*/ 211 h 262"/>
                    <a:gd name="T58" fmla="*/ 11 w 274"/>
                    <a:gd name="T59" fmla="*/ 204 h 262"/>
                    <a:gd name="T60" fmla="*/ 24 w 274"/>
                    <a:gd name="T61" fmla="*/ 197 h 262"/>
                    <a:gd name="T62" fmla="*/ 33 w 274"/>
                    <a:gd name="T63" fmla="*/ 186 h 262"/>
                    <a:gd name="T64" fmla="*/ 40 w 274"/>
                    <a:gd name="T65" fmla="*/ 182 h 262"/>
                    <a:gd name="T66" fmla="*/ 53 w 274"/>
                    <a:gd name="T67" fmla="*/ 171 h 262"/>
                    <a:gd name="T68" fmla="*/ 64 w 274"/>
                    <a:gd name="T69" fmla="*/ 153 h 262"/>
                    <a:gd name="T70" fmla="*/ 71 w 274"/>
                    <a:gd name="T71" fmla="*/ 173 h 262"/>
                    <a:gd name="T72" fmla="*/ 87 w 274"/>
                    <a:gd name="T73" fmla="*/ 164 h 262"/>
                    <a:gd name="T74" fmla="*/ 91 w 274"/>
                    <a:gd name="T75" fmla="*/ 148 h 262"/>
                    <a:gd name="T76" fmla="*/ 95 w 274"/>
                    <a:gd name="T77" fmla="*/ 133 h 262"/>
                    <a:gd name="T78" fmla="*/ 95 w 274"/>
                    <a:gd name="T79" fmla="*/ 126 h 262"/>
                    <a:gd name="T80" fmla="*/ 107 w 274"/>
                    <a:gd name="T81" fmla="*/ 108 h 262"/>
                    <a:gd name="T82" fmla="*/ 122 w 274"/>
                    <a:gd name="T83" fmla="*/ 100 h 262"/>
                    <a:gd name="T84" fmla="*/ 120 w 274"/>
                    <a:gd name="T85" fmla="*/ 88 h 262"/>
                    <a:gd name="T86" fmla="*/ 138 w 274"/>
                    <a:gd name="T87" fmla="*/ 80 h 262"/>
                    <a:gd name="T88" fmla="*/ 151 w 274"/>
                    <a:gd name="T89" fmla="*/ 75 h 262"/>
                    <a:gd name="T90" fmla="*/ 160 w 274"/>
                    <a:gd name="T91" fmla="*/ 57 h 262"/>
                    <a:gd name="T92" fmla="*/ 171 w 274"/>
                    <a:gd name="T93" fmla="*/ 48 h 262"/>
                    <a:gd name="T94" fmla="*/ 178 w 274"/>
                    <a:gd name="T95" fmla="*/ 51 h 262"/>
                    <a:gd name="T96" fmla="*/ 180 w 274"/>
                    <a:gd name="T97" fmla="*/ 46 h 262"/>
                    <a:gd name="T98" fmla="*/ 202 w 274"/>
                    <a:gd name="T99" fmla="*/ 40 h 262"/>
                    <a:gd name="T100" fmla="*/ 211 w 274"/>
                    <a:gd name="T101" fmla="*/ 33 h 262"/>
                    <a:gd name="T102" fmla="*/ 220 w 274"/>
                    <a:gd name="T103" fmla="*/ 20 h 262"/>
                    <a:gd name="T104" fmla="*/ 238 w 274"/>
                    <a:gd name="T105" fmla="*/ 17 h 262"/>
                    <a:gd name="T106" fmla="*/ 260 w 274"/>
                    <a:gd name="T107" fmla="*/ 6 h 262"/>
                    <a:gd name="T108" fmla="*/ 269 w 274"/>
                    <a:gd name="T109" fmla="*/ 11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4" h="262">
                      <a:moveTo>
                        <a:pt x="269" y="15"/>
                      </a:moveTo>
                      <a:lnTo>
                        <a:pt x="271" y="17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5" y="26"/>
                      </a:lnTo>
                      <a:lnTo>
                        <a:pt x="267" y="28"/>
                      </a:lnTo>
                      <a:lnTo>
                        <a:pt x="269" y="28"/>
                      </a:lnTo>
                      <a:lnTo>
                        <a:pt x="267" y="28"/>
                      </a:lnTo>
                      <a:lnTo>
                        <a:pt x="269" y="35"/>
                      </a:lnTo>
                      <a:lnTo>
                        <a:pt x="274" y="37"/>
                      </a:lnTo>
                      <a:lnTo>
                        <a:pt x="271" y="40"/>
                      </a:lnTo>
                      <a:lnTo>
                        <a:pt x="269" y="44"/>
                      </a:lnTo>
                      <a:lnTo>
                        <a:pt x="274" y="48"/>
                      </a:lnTo>
                      <a:lnTo>
                        <a:pt x="274" y="51"/>
                      </a:lnTo>
                      <a:lnTo>
                        <a:pt x="269" y="55"/>
                      </a:lnTo>
                      <a:lnTo>
                        <a:pt x="265" y="57"/>
                      </a:lnTo>
                      <a:lnTo>
                        <a:pt x="260" y="62"/>
                      </a:lnTo>
                      <a:lnTo>
                        <a:pt x="260" y="66"/>
                      </a:lnTo>
                      <a:lnTo>
                        <a:pt x="260" y="68"/>
                      </a:lnTo>
                      <a:lnTo>
                        <a:pt x="258" y="68"/>
                      </a:lnTo>
                      <a:lnTo>
                        <a:pt x="256" y="71"/>
                      </a:lnTo>
                      <a:lnTo>
                        <a:pt x="256" y="73"/>
                      </a:lnTo>
                      <a:lnTo>
                        <a:pt x="249" y="84"/>
                      </a:lnTo>
                      <a:lnTo>
                        <a:pt x="249" y="84"/>
                      </a:lnTo>
                      <a:lnTo>
                        <a:pt x="251" y="84"/>
                      </a:lnTo>
                      <a:lnTo>
                        <a:pt x="254" y="88"/>
                      </a:lnTo>
                      <a:lnTo>
                        <a:pt x="254" y="93"/>
                      </a:lnTo>
                      <a:lnTo>
                        <a:pt x="258" y="93"/>
                      </a:lnTo>
                      <a:lnTo>
                        <a:pt x="258" y="97"/>
                      </a:lnTo>
                      <a:lnTo>
                        <a:pt x="258" y="106"/>
                      </a:lnTo>
                      <a:lnTo>
                        <a:pt x="256" y="111"/>
                      </a:lnTo>
                      <a:lnTo>
                        <a:pt x="258" y="113"/>
                      </a:lnTo>
                      <a:lnTo>
                        <a:pt x="256" y="115"/>
                      </a:lnTo>
                      <a:lnTo>
                        <a:pt x="260" y="120"/>
                      </a:lnTo>
                      <a:lnTo>
                        <a:pt x="256" y="122"/>
                      </a:lnTo>
                      <a:lnTo>
                        <a:pt x="256" y="124"/>
                      </a:lnTo>
                      <a:lnTo>
                        <a:pt x="258" y="128"/>
                      </a:lnTo>
                      <a:lnTo>
                        <a:pt x="256" y="133"/>
                      </a:lnTo>
                      <a:lnTo>
                        <a:pt x="258" y="135"/>
                      </a:lnTo>
                      <a:lnTo>
                        <a:pt x="263" y="135"/>
                      </a:lnTo>
                      <a:lnTo>
                        <a:pt x="265" y="137"/>
                      </a:lnTo>
                      <a:lnTo>
                        <a:pt x="263" y="142"/>
                      </a:lnTo>
                      <a:lnTo>
                        <a:pt x="263" y="144"/>
                      </a:lnTo>
                      <a:lnTo>
                        <a:pt x="254" y="153"/>
                      </a:lnTo>
                      <a:lnTo>
                        <a:pt x="245" y="157"/>
                      </a:lnTo>
                      <a:lnTo>
                        <a:pt x="242" y="162"/>
                      </a:lnTo>
                      <a:lnTo>
                        <a:pt x="240" y="166"/>
                      </a:lnTo>
                      <a:lnTo>
                        <a:pt x="245" y="171"/>
                      </a:lnTo>
                      <a:lnTo>
                        <a:pt x="245" y="175"/>
                      </a:lnTo>
                      <a:lnTo>
                        <a:pt x="247" y="177"/>
                      </a:lnTo>
                      <a:lnTo>
                        <a:pt x="245" y="179"/>
                      </a:lnTo>
                      <a:lnTo>
                        <a:pt x="247" y="182"/>
                      </a:lnTo>
                      <a:lnTo>
                        <a:pt x="245" y="186"/>
                      </a:lnTo>
                      <a:lnTo>
                        <a:pt x="240" y="186"/>
                      </a:lnTo>
                      <a:lnTo>
                        <a:pt x="238" y="191"/>
                      </a:lnTo>
                      <a:lnTo>
                        <a:pt x="229" y="195"/>
                      </a:lnTo>
                      <a:lnTo>
                        <a:pt x="227" y="204"/>
                      </a:lnTo>
                      <a:lnTo>
                        <a:pt x="222" y="206"/>
                      </a:lnTo>
                      <a:lnTo>
                        <a:pt x="225" y="211"/>
                      </a:lnTo>
                      <a:lnTo>
                        <a:pt x="218" y="211"/>
                      </a:lnTo>
                      <a:lnTo>
                        <a:pt x="216" y="213"/>
                      </a:lnTo>
                      <a:lnTo>
                        <a:pt x="211" y="222"/>
                      </a:lnTo>
                      <a:lnTo>
                        <a:pt x="207" y="224"/>
                      </a:lnTo>
                      <a:lnTo>
                        <a:pt x="205" y="222"/>
                      </a:lnTo>
                      <a:lnTo>
                        <a:pt x="202" y="224"/>
                      </a:lnTo>
                      <a:lnTo>
                        <a:pt x="191" y="226"/>
                      </a:lnTo>
                      <a:lnTo>
                        <a:pt x="187" y="226"/>
                      </a:lnTo>
                      <a:lnTo>
                        <a:pt x="176" y="219"/>
                      </a:lnTo>
                      <a:lnTo>
                        <a:pt x="178" y="211"/>
                      </a:lnTo>
                      <a:lnTo>
                        <a:pt x="176" y="208"/>
                      </a:lnTo>
                      <a:lnTo>
                        <a:pt x="182" y="199"/>
                      </a:lnTo>
                      <a:lnTo>
                        <a:pt x="178" y="199"/>
                      </a:lnTo>
                      <a:lnTo>
                        <a:pt x="182" y="193"/>
                      </a:lnTo>
                      <a:lnTo>
                        <a:pt x="178" y="193"/>
                      </a:lnTo>
                      <a:lnTo>
                        <a:pt x="176" y="197"/>
                      </a:lnTo>
                      <a:lnTo>
                        <a:pt x="171" y="199"/>
                      </a:lnTo>
                      <a:lnTo>
                        <a:pt x="169" y="204"/>
                      </a:lnTo>
                      <a:lnTo>
                        <a:pt x="165" y="204"/>
                      </a:lnTo>
                      <a:lnTo>
                        <a:pt x="160" y="206"/>
                      </a:lnTo>
                      <a:lnTo>
                        <a:pt x="158" y="206"/>
                      </a:lnTo>
                      <a:lnTo>
                        <a:pt x="156" y="215"/>
                      </a:lnTo>
                      <a:lnTo>
                        <a:pt x="151" y="215"/>
                      </a:lnTo>
                      <a:lnTo>
                        <a:pt x="140" y="222"/>
                      </a:lnTo>
                      <a:lnTo>
                        <a:pt x="140" y="222"/>
                      </a:lnTo>
                      <a:lnTo>
                        <a:pt x="138" y="219"/>
                      </a:lnTo>
                      <a:lnTo>
                        <a:pt x="131" y="219"/>
                      </a:lnTo>
                      <a:lnTo>
                        <a:pt x="127" y="219"/>
                      </a:lnTo>
                      <a:lnTo>
                        <a:pt x="124" y="215"/>
                      </a:lnTo>
                      <a:lnTo>
                        <a:pt x="124" y="213"/>
                      </a:lnTo>
                      <a:lnTo>
                        <a:pt x="120" y="213"/>
                      </a:lnTo>
                      <a:lnTo>
                        <a:pt x="120" y="213"/>
                      </a:lnTo>
                      <a:lnTo>
                        <a:pt x="116" y="217"/>
                      </a:lnTo>
                      <a:lnTo>
                        <a:pt x="109" y="215"/>
                      </a:lnTo>
                      <a:lnTo>
                        <a:pt x="109" y="215"/>
                      </a:lnTo>
                      <a:lnTo>
                        <a:pt x="109" y="213"/>
                      </a:lnTo>
                      <a:lnTo>
                        <a:pt x="107" y="213"/>
                      </a:lnTo>
                      <a:lnTo>
                        <a:pt x="104" y="208"/>
                      </a:lnTo>
                      <a:lnTo>
                        <a:pt x="98" y="206"/>
                      </a:lnTo>
                      <a:lnTo>
                        <a:pt x="98" y="208"/>
                      </a:lnTo>
                      <a:lnTo>
                        <a:pt x="98" y="211"/>
                      </a:lnTo>
                      <a:lnTo>
                        <a:pt x="93" y="211"/>
                      </a:lnTo>
                      <a:lnTo>
                        <a:pt x="91" y="213"/>
                      </a:lnTo>
                      <a:lnTo>
                        <a:pt x="82" y="211"/>
                      </a:lnTo>
                      <a:lnTo>
                        <a:pt x="75" y="213"/>
                      </a:lnTo>
                      <a:lnTo>
                        <a:pt x="73" y="211"/>
                      </a:lnTo>
                      <a:lnTo>
                        <a:pt x="71" y="213"/>
                      </a:lnTo>
                      <a:lnTo>
                        <a:pt x="64" y="215"/>
                      </a:lnTo>
                      <a:lnTo>
                        <a:pt x="62" y="219"/>
                      </a:lnTo>
                      <a:lnTo>
                        <a:pt x="67" y="219"/>
                      </a:lnTo>
                      <a:lnTo>
                        <a:pt x="69" y="219"/>
                      </a:lnTo>
                      <a:lnTo>
                        <a:pt x="69" y="222"/>
                      </a:lnTo>
                      <a:lnTo>
                        <a:pt x="69" y="226"/>
                      </a:lnTo>
                      <a:lnTo>
                        <a:pt x="64" y="231"/>
                      </a:lnTo>
                      <a:lnTo>
                        <a:pt x="60" y="233"/>
                      </a:lnTo>
                      <a:lnTo>
                        <a:pt x="60" y="237"/>
                      </a:lnTo>
                      <a:lnTo>
                        <a:pt x="58" y="237"/>
                      </a:lnTo>
                      <a:lnTo>
                        <a:pt x="55" y="239"/>
                      </a:lnTo>
                      <a:lnTo>
                        <a:pt x="53" y="239"/>
                      </a:lnTo>
                      <a:lnTo>
                        <a:pt x="51" y="244"/>
                      </a:lnTo>
                      <a:lnTo>
                        <a:pt x="49" y="244"/>
                      </a:lnTo>
                      <a:lnTo>
                        <a:pt x="49" y="246"/>
                      </a:lnTo>
                      <a:lnTo>
                        <a:pt x="40" y="262"/>
                      </a:lnTo>
                      <a:lnTo>
                        <a:pt x="38" y="262"/>
                      </a:lnTo>
                      <a:lnTo>
                        <a:pt x="38" y="259"/>
                      </a:lnTo>
                      <a:lnTo>
                        <a:pt x="33" y="255"/>
                      </a:lnTo>
                      <a:lnTo>
                        <a:pt x="26" y="257"/>
                      </a:lnTo>
                      <a:lnTo>
                        <a:pt x="26" y="253"/>
                      </a:lnTo>
                      <a:lnTo>
                        <a:pt x="22" y="253"/>
                      </a:lnTo>
                      <a:lnTo>
                        <a:pt x="22" y="248"/>
                      </a:lnTo>
                      <a:lnTo>
                        <a:pt x="18" y="246"/>
                      </a:lnTo>
                      <a:lnTo>
                        <a:pt x="20" y="244"/>
                      </a:lnTo>
                      <a:lnTo>
                        <a:pt x="18" y="242"/>
                      </a:lnTo>
                      <a:lnTo>
                        <a:pt x="22" y="237"/>
                      </a:lnTo>
                      <a:lnTo>
                        <a:pt x="20" y="233"/>
                      </a:lnTo>
                      <a:lnTo>
                        <a:pt x="20" y="231"/>
                      </a:lnTo>
                      <a:lnTo>
                        <a:pt x="15" y="226"/>
                      </a:lnTo>
                      <a:lnTo>
                        <a:pt x="13" y="226"/>
                      </a:lnTo>
                      <a:lnTo>
                        <a:pt x="11" y="226"/>
                      </a:lnTo>
                      <a:lnTo>
                        <a:pt x="9" y="222"/>
                      </a:lnTo>
                      <a:lnTo>
                        <a:pt x="6" y="219"/>
                      </a:lnTo>
                      <a:lnTo>
                        <a:pt x="4" y="215"/>
                      </a:lnTo>
                      <a:lnTo>
                        <a:pt x="2" y="215"/>
                      </a:lnTo>
                      <a:lnTo>
                        <a:pt x="0" y="213"/>
                      </a:lnTo>
                      <a:lnTo>
                        <a:pt x="2" y="211"/>
                      </a:lnTo>
                      <a:lnTo>
                        <a:pt x="6" y="211"/>
                      </a:lnTo>
                      <a:lnTo>
                        <a:pt x="6" y="211"/>
                      </a:lnTo>
                      <a:lnTo>
                        <a:pt x="9" y="208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1" y="204"/>
                      </a:lnTo>
                      <a:lnTo>
                        <a:pt x="15" y="202"/>
                      </a:lnTo>
                      <a:lnTo>
                        <a:pt x="18" y="199"/>
                      </a:lnTo>
                      <a:lnTo>
                        <a:pt x="20" y="202"/>
                      </a:lnTo>
                      <a:lnTo>
                        <a:pt x="18" y="199"/>
                      </a:lnTo>
                      <a:lnTo>
                        <a:pt x="24" y="197"/>
                      </a:lnTo>
                      <a:lnTo>
                        <a:pt x="29" y="193"/>
                      </a:lnTo>
                      <a:lnTo>
                        <a:pt x="29" y="193"/>
                      </a:lnTo>
                      <a:lnTo>
                        <a:pt x="31" y="191"/>
                      </a:lnTo>
                      <a:lnTo>
                        <a:pt x="31" y="186"/>
                      </a:lnTo>
                      <a:lnTo>
                        <a:pt x="33" y="186"/>
                      </a:lnTo>
                      <a:lnTo>
                        <a:pt x="35" y="184"/>
                      </a:lnTo>
                      <a:lnTo>
                        <a:pt x="38" y="184"/>
                      </a:lnTo>
                      <a:lnTo>
                        <a:pt x="38" y="182"/>
                      </a:lnTo>
                      <a:lnTo>
                        <a:pt x="40" y="182"/>
                      </a:lnTo>
                      <a:lnTo>
                        <a:pt x="40" y="182"/>
                      </a:lnTo>
                      <a:lnTo>
                        <a:pt x="42" y="179"/>
                      </a:lnTo>
                      <a:lnTo>
                        <a:pt x="44" y="175"/>
                      </a:lnTo>
                      <a:lnTo>
                        <a:pt x="51" y="173"/>
                      </a:lnTo>
                      <a:lnTo>
                        <a:pt x="51" y="171"/>
                      </a:lnTo>
                      <a:lnTo>
                        <a:pt x="53" y="171"/>
                      </a:lnTo>
                      <a:lnTo>
                        <a:pt x="51" y="162"/>
                      </a:lnTo>
                      <a:lnTo>
                        <a:pt x="60" y="157"/>
                      </a:lnTo>
                      <a:lnTo>
                        <a:pt x="60" y="157"/>
                      </a:lnTo>
                      <a:lnTo>
                        <a:pt x="64" y="155"/>
                      </a:lnTo>
                      <a:lnTo>
                        <a:pt x="64" y="153"/>
                      </a:lnTo>
                      <a:lnTo>
                        <a:pt x="67" y="155"/>
                      </a:lnTo>
                      <a:lnTo>
                        <a:pt x="67" y="162"/>
                      </a:lnTo>
                      <a:lnTo>
                        <a:pt x="64" y="171"/>
                      </a:lnTo>
                      <a:lnTo>
                        <a:pt x="67" y="175"/>
                      </a:lnTo>
                      <a:lnTo>
                        <a:pt x="71" y="173"/>
                      </a:lnTo>
                      <a:lnTo>
                        <a:pt x="71" y="171"/>
                      </a:lnTo>
                      <a:lnTo>
                        <a:pt x="73" y="168"/>
                      </a:lnTo>
                      <a:lnTo>
                        <a:pt x="80" y="171"/>
                      </a:lnTo>
                      <a:lnTo>
                        <a:pt x="84" y="164"/>
                      </a:lnTo>
                      <a:lnTo>
                        <a:pt x="87" y="164"/>
                      </a:lnTo>
                      <a:lnTo>
                        <a:pt x="87" y="164"/>
                      </a:lnTo>
                      <a:lnTo>
                        <a:pt x="93" y="159"/>
                      </a:lnTo>
                      <a:lnTo>
                        <a:pt x="91" y="155"/>
                      </a:lnTo>
                      <a:lnTo>
                        <a:pt x="89" y="153"/>
                      </a:lnTo>
                      <a:lnTo>
                        <a:pt x="91" y="148"/>
                      </a:lnTo>
                      <a:lnTo>
                        <a:pt x="89" y="148"/>
                      </a:lnTo>
                      <a:lnTo>
                        <a:pt x="91" y="144"/>
                      </a:lnTo>
                      <a:lnTo>
                        <a:pt x="95" y="140"/>
                      </a:lnTo>
                      <a:lnTo>
                        <a:pt x="93" y="137"/>
                      </a:lnTo>
                      <a:lnTo>
                        <a:pt x="95" y="133"/>
                      </a:lnTo>
                      <a:lnTo>
                        <a:pt x="95" y="133"/>
                      </a:lnTo>
                      <a:lnTo>
                        <a:pt x="95" y="131"/>
                      </a:lnTo>
                      <a:lnTo>
                        <a:pt x="95" y="131"/>
                      </a:lnTo>
                      <a:lnTo>
                        <a:pt x="98" y="128"/>
                      </a:lnTo>
                      <a:lnTo>
                        <a:pt x="95" y="126"/>
                      </a:lnTo>
                      <a:lnTo>
                        <a:pt x="98" y="124"/>
                      </a:lnTo>
                      <a:lnTo>
                        <a:pt x="102" y="120"/>
                      </a:lnTo>
                      <a:lnTo>
                        <a:pt x="102" y="113"/>
                      </a:lnTo>
                      <a:lnTo>
                        <a:pt x="107" y="113"/>
                      </a:lnTo>
                      <a:lnTo>
                        <a:pt x="107" y="108"/>
                      </a:lnTo>
                      <a:lnTo>
                        <a:pt x="111" y="104"/>
                      </a:lnTo>
                      <a:lnTo>
                        <a:pt x="111" y="102"/>
                      </a:lnTo>
                      <a:lnTo>
                        <a:pt x="116" y="104"/>
                      </a:lnTo>
                      <a:lnTo>
                        <a:pt x="113" y="102"/>
                      </a:lnTo>
                      <a:lnTo>
                        <a:pt x="122" y="100"/>
                      </a:lnTo>
                      <a:lnTo>
                        <a:pt x="122" y="100"/>
                      </a:lnTo>
                      <a:lnTo>
                        <a:pt x="120" y="100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0" y="88"/>
                      </a:lnTo>
                      <a:lnTo>
                        <a:pt x="122" y="84"/>
                      </a:lnTo>
                      <a:lnTo>
                        <a:pt x="136" y="68"/>
                      </a:lnTo>
                      <a:lnTo>
                        <a:pt x="138" y="68"/>
                      </a:lnTo>
                      <a:lnTo>
                        <a:pt x="138" y="73"/>
                      </a:lnTo>
                      <a:lnTo>
                        <a:pt x="138" y="80"/>
                      </a:lnTo>
                      <a:lnTo>
                        <a:pt x="142" y="84"/>
                      </a:lnTo>
                      <a:lnTo>
                        <a:pt x="142" y="80"/>
                      </a:lnTo>
                      <a:lnTo>
                        <a:pt x="147" y="77"/>
                      </a:lnTo>
                      <a:lnTo>
                        <a:pt x="147" y="77"/>
                      </a:lnTo>
                      <a:lnTo>
                        <a:pt x="151" y="75"/>
                      </a:lnTo>
                      <a:lnTo>
                        <a:pt x="151" y="75"/>
                      </a:lnTo>
                      <a:lnTo>
                        <a:pt x="153" y="73"/>
                      </a:lnTo>
                      <a:lnTo>
                        <a:pt x="156" y="66"/>
                      </a:lnTo>
                      <a:lnTo>
                        <a:pt x="153" y="62"/>
                      </a:lnTo>
                      <a:lnTo>
                        <a:pt x="160" y="57"/>
                      </a:lnTo>
                      <a:lnTo>
                        <a:pt x="162" y="57"/>
                      </a:lnTo>
                      <a:lnTo>
                        <a:pt x="162" y="55"/>
                      </a:lnTo>
                      <a:lnTo>
                        <a:pt x="162" y="53"/>
                      </a:lnTo>
                      <a:lnTo>
                        <a:pt x="167" y="53"/>
                      </a:lnTo>
                      <a:lnTo>
                        <a:pt x="171" y="48"/>
                      </a:lnTo>
                      <a:lnTo>
                        <a:pt x="173" y="48"/>
                      </a:lnTo>
                      <a:lnTo>
                        <a:pt x="176" y="48"/>
                      </a:lnTo>
                      <a:lnTo>
                        <a:pt x="176" y="51"/>
                      </a:lnTo>
                      <a:lnTo>
                        <a:pt x="178" y="51"/>
                      </a:lnTo>
                      <a:lnTo>
                        <a:pt x="178" y="51"/>
                      </a:lnTo>
                      <a:lnTo>
                        <a:pt x="180" y="48"/>
                      </a:lnTo>
                      <a:lnTo>
                        <a:pt x="180" y="48"/>
                      </a:lnTo>
                      <a:lnTo>
                        <a:pt x="182" y="46"/>
                      </a:lnTo>
                      <a:lnTo>
                        <a:pt x="182" y="46"/>
                      </a:lnTo>
                      <a:lnTo>
                        <a:pt x="180" y="46"/>
                      </a:lnTo>
                      <a:lnTo>
                        <a:pt x="182" y="44"/>
                      </a:lnTo>
                      <a:lnTo>
                        <a:pt x="185" y="46"/>
                      </a:lnTo>
                      <a:lnTo>
                        <a:pt x="189" y="46"/>
                      </a:lnTo>
                      <a:lnTo>
                        <a:pt x="193" y="44"/>
                      </a:lnTo>
                      <a:lnTo>
                        <a:pt x="202" y="40"/>
                      </a:lnTo>
                      <a:lnTo>
                        <a:pt x="202" y="37"/>
                      </a:lnTo>
                      <a:lnTo>
                        <a:pt x="205" y="40"/>
                      </a:lnTo>
                      <a:lnTo>
                        <a:pt x="207" y="35"/>
                      </a:lnTo>
                      <a:lnTo>
                        <a:pt x="211" y="35"/>
                      </a:lnTo>
                      <a:lnTo>
                        <a:pt x="211" y="33"/>
                      </a:lnTo>
                      <a:lnTo>
                        <a:pt x="209" y="33"/>
                      </a:lnTo>
                      <a:lnTo>
                        <a:pt x="211" y="31"/>
                      </a:lnTo>
                      <a:lnTo>
                        <a:pt x="214" y="26"/>
                      </a:lnTo>
                      <a:lnTo>
                        <a:pt x="218" y="24"/>
                      </a:lnTo>
                      <a:lnTo>
                        <a:pt x="220" y="20"/>
                      </a:lnTo>
                      <a:lnTo>
                        <a:pt x="222" y="15"/>
                      </a:lnTo>
                      <a:lnTo>
                        <a:pt x="229" y="13"/>
                      </a:lnTo>
                      <a:lnTo>
                        <a:pt x="229" y="15"/>
                      </a:lnTo>
                      <a:lnTo>
                        <a:pt x="234" y="15"/>
                      </a:lnTo>
                      <a:lnTo>
                        <a:pt x="238" y="17"/>
                      </a:lnTo>
                      <a:lnTo>
                        <a:pt x="238" y="17"/>
                      </a:lnTo>
                      <a:lnTo>
                        <a:pt x="242" y="17"/>
                      </a:lnTo>
                      <a:lnTo>
                        <a:pt x="256" y="11"/>
                      </a:lnTo>
                      <a:lnTo>
                        <a:pt x="256" y="8"/>
                      </a:lnTo>
                      <a:lnTo>
                        <a:pt x="260" y="6"/>
                      </a:lnTo>
                      <a:lnTo>
                        <a:pt x="267" y="0"/>
                      </a:lnTo>
                      <a:lnTo>
                        <a:pt x="267" y="8"/>
                      </a:lnTo>
                      <a:lnTo>
                        <a:pt x="269" y="8"/>
                      </a:lnTo>
                      <a:lnTo>
                        <a:pt x="269" y="11"/>
                      </a:lnTo>
                      <a:lnTo>
                        <a:pt x="269" y="11"/>
                      </a:lnTo>
                      <a:lnTo>
                        <a:pt x="269" y="13"/>
                      </a:lnTo>
                      <a:lnTo>
                        <a:pt x="269" y="15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1" name="Freeform 851"/>
                <p:cNvSpPr>
                  <a:spLocks/>
                </p:cNvSpPr>
                <p:nvPr/>
              </p:nvSpPr>
              <p:spPr bwMode="auto">
                <a:xfrm>
                  <a:off x="2547" y="1273"/>
                  <a:ext cx="71" cy="68"/>
                </a:xfrm>
                <a:custGeom>
                  <a:avLst/>
                  <a:gdLst>
                    <a:gd name="T0" fmla="*/ 69 w 71"/>
                    <a:gd name="T1" fmla="*/ 28 h 68"/>
                    <a:gd name="T2" fmla="*/ 71 w 71"/>
                    <a:gd name="T3" fmla="*/ 37 h 68"/>
                    <a:gd name="T4" fmla="*/ 67 w 71"/>
                    <a:gd name="T5" fmla="*/ 42 h 68"/>
                    <a:gd name="T6" fmla="*/ 65 w 71"/>
                    <a:gd name="T7" fmla="*/ 46 h 68"/>
                    <a:gd name="T8" fmla="*/ 67 w 71"/>
                    <a:gd name="T9" fmla="*/ 55 h 68"/>
                    <a:gd name="T10" fmla="*/ 58 w 71"/>
                    <a:gd name="T11" fmla="*/ 57 h 68"/>
                    <a:gd name="T12" fmla="*/ 58 w 71"/>
                    <a:gd name="T13" fmla="*/ 62 h 68"/>
                    <a:gd name="T14" fmla="*/ 53 w 71"/>
                    <a:gd name="T15" fmla="*/ 66 h 68"/>
                    <a:gd name="T16" fmla="*/ 45 w 71"/>
                    <a:gd name="T17" fmla="*/ 64 h 68"/>
                    <a:gd name="T18" fmla="*/ 38 w 71"/>
                    <a:gd name="T19" fmla="*/ 60 h 68"/>
                    <a:gd name="T20" fmla="*/ 33 w 71"/>
                    <a:gd name="T21" fmla="*/ 53 h 68"/>
                    <a:gd name="T22" fmla="*/ 24 w 71"/>
                    <a:gd name="T23" fmla="*/ 48 h 68"/>
                    <a:gd name="T24" fmla="*/ 24 w 71"/>
                    <a:gd name="T25" fmla="*/ 51 h 68"/>
                    <a:gd name="T26" fmla="*/ 18 w 71"/>
                    <a:gd name="T27" fmla="*/ 51 h 68"/>
                    <a:gd name="T28" fmla="*/ 9 w 71"/>
                    <a:gd name="T29" fmla="*/ 53 h 68"/>
                    <a:gd name="T30" fmla="*/ 7 w 71"/>
                    <a:gd name="T31" fmla="*/ 51 h 68"/>
                    <a:gd name="T32" fmla="*/ 0 w 71"/>
                    <a:gd name="T33" fmla="*/ 42 h 68"/>
                    <a:gd name="T34" fmla="*/ 7 w 71"/>
                    <a:gd name="T35" fmla="*/ 35 h 68"/>
                    <a:gd name="T36" fmla="*/ 13 w 71"/>
                    <a:gd name="T37" fmla="*/ 37 h 68"/>
                    <a:gd name="T38" fmla="*/ 11 w 71"/>
                    <a:gd name="T39" fmla="*/ 33 h 68"/>
                    <a:gd name="T40" fmla="*/ 16 w 71"/>
                    <a:gd name="T41" fmla="*/ 28 h 68"/>
                    <a:gd name="T42" fmla="*/ 16 w 71"/>
                    <a:gd name="T43" fmla="*/ 24 h 68"/>
                    <a:gd name="T44" fmla="*/ 13 w 71"/>
                    <a:gd name="T45" fmla="*/ 17 h 68"/>
                    <a:gd name="T46" fmla="*/ 13 w 71"/>
                    <a:gd name="T47" fmla="*/ 11 h 68"/>
                    <a:gd name="T48" fmla="*/ 18 w 71"/>
                    <a:gd name="T49" fmla="*/ 8 h 68"/>
                    <a:gd name="T50" fmla="*/ 20 w 71"/>
                    <a:gd name="T51" fmla="*/ 8 h 68"/>
                    <a:gd name="T52" fmla="*/ 27 w 71"/>
                    <a:gd name="T53" fmla="*/ 6 h 68"/>
                    <a:gd name="T54" fmla="*/ 33 w 71"/>
                    <a:gd name="T55" fmla="*/ 2 h 68"/>
                    <a:gd name="T56" fmla="*/ 36 w 71"/>
                    <a:gd name="T57" fmla="*/ 2 h 68"/>
                    <a:gd name="T58" fmla="*/ 42 w 71"/>
                    <a:gd name="T59" fmla="*/ 6 h 68"/>
                    <a:gd name="T60" fmla="*/ 53 w 71"/>
                    <a:gd name="T61" fmla="*/ 4 h 68"/>
                    <a:gd name="T62" fmla="*/ 53 w 71"/>
                    <a:gd name="T63" fmla="*/ 11 h 68"/>
                    <a:gd name="T64" fmla="*/ 51 w 71"/>
                    <a:gd name="T65" fmla="*/ 13 h 68"/>
                    <a:gd name="T66" fmla="*/ 53 w 71"/>
                    <a:gd name="T67" fmla="*/ 15 h 68"/>
                    <a:gd name="T68" fmla="*/ 60 w 71"/>
                    <a:gd name="T69" fmla="*/ 20 h 68"/>
                    <a:gd name="T70" fmla="*/ 65 w 71"/>
                    <a:gd name="T71" fmla="*/ 24 h 68"/>
                    <a:gd name="T72" fmla="*/ 69 w 71"/>
                    <a:gd name="T73" fmla="*/ 2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1" h="68">
                      <a:moveTo>
                        <a:pt x="69" y="28"/>
                      </a:moveTo>
                      <a:lnTo>
                        <a:pt x="69" y="28"/>
                      </a:lnTo>
                      <a:lnTo>
                        <a:pt x="67" y="35"/>
                      </a:lnTo>
                      <a:lnTo>
                        <a:pt x="71" y="37"/>
                      </a:lnTo>
                      <a:lnTo>
                        <a:pt x="71" y="40"/>
                      </a:lnTo>
                      <a:lnTo>
                        <a:pt x="67" y="42"/>
                      </a:lnTo>
                      <a:lnTo>
                        <a:pt x="65" y="44"/>
                      </a:lnTo>
                      <a:lnTo>
                        <a:pt x="65" y="46"/>
                      </a:lnTo>
                      <a:lnTo>
                        <a:pt x="71" y="53"/>
                      </a:lnTo>
                      <a:lnTo>
                        <a:pt x="67" y="55"/>
                      </a:lnTo>
                      <a:lnTo>
                        <a:pt x="62" y="55"/>
                      </a:lnTo>
                      <a:lnTo>
                        <a:pt x="58" y="57"/>
                      </a:lnTo>
                      <a:lnTo>
                        <a:pt x="56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3" y="66"/>
                      </a:lnTo>
                      <a:lnTo>
                        <a:pt x="47" y="68"/>
                      </a:lnTo>
                      <a:lnTo>
                        <a:pt x="45" y="64"/>
                      </a:lnTo>
                      <a:lnTo>
                        <a:pt x="40" y="64"/>
                      </a:lnTo>
                      <a:lnTo>
                        <a:pt x="38" y="60"/>
                      </a:lnTo>
                      <a:lnTo>
                        <a:pt x="38" y="55"/>
                      </a:lnTo>
                      <a:lnTo>
                        <a:pt x="33" y="53"/>
                      </a:lnTo>
                      <a:lnTo>
                        <a:pt x="31" y="53"/>
                      </a:lnTo>
                      <a:lnTo>
                        <a:pt x="24" y="48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4" y="53"/>
                      </a:lnTo>
                      <a:lnTo>
                        <a:pt x="18" y="51"/>
                      </a:lnTo>
                      <a:lnTo>
                        <a:pt x="16" y="53"/>
                      </a:lnTo>
                      <a:lnTo>
                        <a:pt x="9" y="53"/>
                      </a:lnTo>
                      <a:lnTo>
                        <a:pt x="7" y="53"/>
                      </a:lnTo>
                      <a:lnTo>
                        <a:pt x="7" y="51"/>
                      </a:lnTo>
                      <a:lnTo>
                        <a:pt x="0" y="46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7" y="35"/>
                      </a:lnTo>
                      <a:lnTo>
                        <a:pt x="11" y="35"/>
                      </a:lnTo>
                      <a:lnTo>
                        <a:pt x="13" y="37"/>
                      </a:lnTo>
                      <a:lnTo>
                        <a:pt x="13" y="35"/>
                      </a:lnTo>
                      <a:lnTo>
                        <a:pt x="11" y="33"/>
                      </a:lnTo>
                      <a:lnTo>
                        <a:pt x="13" y="31"/>
                      </a:lnTo>
                      <a:lnTo>
                        <a:pt x="16" y="28"/>
                      </a:lnTo>
                      <a:lnTo>
                        <a:pt x="18" y="26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3" y="17"/>
                      </a:lnTo>
                      <a:lnTo>
                        <a:pt x="16" y="15"/>
                      </a:lnTo>
                      <a:lnTo>
                        <a:pt x="13" y="11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7" y="6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6" y="2"/>
                      </a:lnTo>
                      <a:lnTo>
                        <a:pt x="42" y="2"/>
                      </a:lnTo>
                      <a:lnTo>
                        <a:pt x="42" y="6"/>
                      </a:lnTo>
                      <a:lnTo>
                        <a:pt x="47" y="4"/>
                      </a:lnTo>
                      <a:lnTo>
                        <a:pt x="53" y="4"/>
                      </a:lnTo>
                      <a:lnTo>
                        <a:pt x="53" y="6"/>
                      </a:lnTo>
                      <a:lnTo>
                        <a:pt x="53" y="11"/>
                      </a:lnTo>
                      <a:lnTo>
                        <a:pt x="51" y="11"/>
                      </a:lnTo>
                      <a:lnTo>
                        <a:pt x="51" y="13"/>
                      </a:lnTo>
                      <a:lnTo>
                        <a:pt x="56" y="13"/>
                      </a:lnTo>
                      <a:lnTo>
                        <a:pt x="53" y="15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2"/>
                      </a:lnTo>
                      <a:lnTo>
                        <a:pt x="65" y="24"/>
                      </a:lnTo>
                      <a:lnTo>
                        <a:pt x="69" y="24"/>
                      </a:lnTo>
                      <a:lnTo>
                        <a:pt x="69" y="26"/>
                      </a:lnTo>
                      <a:lnTo>
                        <a:pt x="69" y="28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2" name="Freeform 852"/>
                <p:cNvSpPr>
                  <a:spLocks noEditPoints="1"/>
                </p:cNvSpPr>
                <p:nvPr/>
              </p:nvSpPr>
              <p:spPr bwMode="auto">
                <a:xfrm>
                  <a:off x="3197" y="2174"/>
                  <a:ext cx="871" cy="678"/>
                </a:xfrm>
                <a:custGeom>
                  <a:avLst/>
                  <a:gdLst>
                    <a:gd name="T0" fmla="*/ 718 w 871"/>
                    <a:gd name="T1" fmla="*/ 369 h 678"/>
                    <a:gd name="T2" fmla="*/ 695 w 871"/>
                    <a:gd name="T3" fmla="*/ 362 h 678"/>
                    <a:gd name="T4" fmla="*/ 698 w 871"/>
                    <a:gd name="T5" fmla="*/ 360 h 678"/>
                    <a:gd name="T6" fmla="*/ 738 w 871"/>
                    <a:gd name="T7" fmla="*/ 336 h 678"/>
                    <a:gd name="T8" fmla="*/ 776 w 871"/>
                    <a:gd name="T9" fmla="*/ 300 h 678"/>
                    <a:gd name="T10" fmla="*/ 813 w 871"/>
                    <a:gd name="T11" fmla="*/ 260 h 678"/>
                    <a:gd name="T12" fmla="*/ 787 w 871"/>
                    <a:gd name="T13" fmla="*/ 264 h 678"/>
                    <a:gd name="T14" fmla="*/ 785 w 871"/>
                    <a:gd name="T15" fmla="*/ 256 h 678"/>
                    <a:gd name="T16" fmla="*/ 675 w 871"/>
                    <a:gd name="T17" fmla="*/ 11 h 678"/>
                    <a:gd name="T18" fmla="*/ 733 w 871"/>
                    <a:gd name="T19" fmla="*/ 36 h 678"/>
                    <a:gd name="T20" fmla="*/ 776 w 871"/>
                    <a:gd name="T21" fmla="*/ 65 h 678"/>
                    <a:gd name="T22" fmla="*/ 825 w 871"/>
                    <a:gd name="T23" fmla="*/ 89 h 678"/>
                    <a:gd name="T24" fmla="*/ 856 w 871"/>
                    <a:gd name="T25" fmla="*/ 111 h 678"/>
                    <a:gd name="T26" fmla="*/ 820 w 871"/>
                    <a:gd name="T27" fmla="*/ 149 h 678"/>
                    <a:gd name="T28" fmla="*/ 798 w 871"/>
                    <a:gd name="T29" fmla="*/ 247 h 678"/>
                    <a:gd name="T30" fmla="*/ 793 w 871"/>
                    <a:gd name="T31" fmla="*/ 264 h 678"/>
                    <a:gd name="T32" fmla="*/ 769 w 871"/>
                    <a:gd name="T33" fmla="*/ 313 h 678"/>
                    <a:gd name="T34" fmla="*/ 727 w 871"/>
                    <a:gd name="T35" fmla="*/ 340 h 678"/>
                    <a:gd name="T36" fmla="*/ 733 w 871"/>
                    <a:gd name="T37" fmla="*/ 340 h 678"/>
                    <a:gd name="T38" fmla="*/ 700 w 871"/>
                    <a:gd name="T39" fmla="*/ 358 h 678"/>
                    <a:gd name="T40" fmla="*/ 691 w 871"/>
                    <a:gd name="T41" fmla="*/ 378 h 678"/>
                    <a:gd name="T42" fmla="*/ 526 w 871"/>
                    <a:gd name="T43" fmla="*/ 455 h 678"/>
                    <a:gd name="T44" fmla="*/ 468 w 871"/>
                    <a:gd name="T45" fmla="*/ 484 h 678"/>
                    <a:gd name="T46" fmla="*/ 441 w 871"/>
                    <a:gd name="T47" fmla="*/ 511 h 678"/>
                    <a:gd name="T48" fmla="*/ 421 w 871"/>
                    <a:gd name="T49" fmla="*/ 535 h 678"/>
                    <a:gd name="T50" fmla="*/ 363 w 871"/>
                    <a:gd name="T51" fmla="*/ 535 h 678"/>
                    <a:gd name="T52" fmla="*/ 335 w 871"/>
                    <a:gd name="T53" fmla="*/ 511 h 678"/>
                    <a:gd name="T54" fmla="*/ 310 w 871"/>
                    <a:gd name="T55" fmla="*/ 500 h 678"/>
                    <a:gd name="T56" fmla="*/ 290 w 871"/>
                    <a:gd name="T57" fmla="*/ 511 h 678"/>
                    <a:gd name="T58" fmla="*/ 286 w 871"/>
                    <a:gd name="T59" fmla="*/ 522 h 678"/>
                    <a:gd name="T60" fmla="*/ 261 w 871"/>
                    <a:gd name="T61" fmla="*/ 549 h 678"/>
                    <a:gd name="T62" fmla="*/ 239 w 871"/>
                    <a:gd name="T63" fmla="*/ 573 h 678"/>
                    <a:gd name="T64" fmla="*/ 214 w 871"/>
                    <a:gd name="T65" fmla="*/ 595 h 678"/>
                    <a:gd name="T66" fmla="*/ 181 w 871"/>
                    <a:gd name="T67" fmla="*/ 613 h 678"/>
                    <a:gd name="T68" fmla="*/ 161 w 871"/>
                    <a:gd name="T69" fmla="*/ 584 h 678"/>
                    <a:gd name="T70" fmla="*/ 136 w 871"/>
                    <a:gd name="T71" fmla="*/ 618 h 678"/>
                    <a:gd name="T72" fmla="*/ 127 w 871"/>
                    <a:gd name="T73" fmla="*/ 649 h 678"/>
                    <a:gd name="T74" fmla="*/ 56 w 871"/>
                    <a:gd name="T75" fmla="*/ 662 h 678"/>
                    <a:gd name="T76" fmla="*/ 0 w 871"/>
                    <a:gd name="T77" fmla="*/ 666 h 678"/>
                    <a:gd name="T78" fmla="*/ 67 w 871"/>
                    <a:gd name="T79" fmla="*/ 578 h 678"/>
                    <a:gd name="T80" fmla="*/ 98 w 871"/>
                    <a:gd name="T81" fmla="*/ 549 h 678"/>
                    <a:gd name="T82" fmla="*/ 116 w 871"/>
                    <a:gd name="T83" fmla="*/ 493 h 678"/>
                    <a:gd name="T84" fmla="*/ 114 w 871"/>
                    <a:gd name="T85" fmla="*/ 460 h 678"/>
                    <a:gd name="T86" fmla="*/ 94 w 871"/>
                    <a:gd name="T87" fmla="*/ 407 h 678"/>
                    <a:gd name="T88" fmla="*/ 90 w 871"/>
                    <a:gd name="T89" fmla="*/ 362 h 678"/>
                    <a:gd name="T90" fmla="*/ 154 w 871"/>
                    <a:gd name="T91" fmla="*/ 380 h 678"/>
                    <a:gd name="T92" fmla="*/ 190 w 871"/>
                    <a:gd name="T93" fmla="*/ 373 h 678"/>
                    <a:gd name="T94" fmla="*/ 150 w 871"/>
                    <a:gd name="T95" fmla="*/ 324 h 678"/>
                    <a:gd name="T96" fmla="*/ 141 w 871"/>
                    <a:gd name="T97" fmla="*/ 276 h 678"/>
                    <a:gd name="T98" fmla="*/ 174 w 871"/>
                    <a:gd name="T99" fmla="*/ 213 h 678"/>
                    <a:gd name="T100" fmla="*/ 237 w 871"/>
                    <a:gd name="T101" fmla="*/ 204 h 678"/>
                    <a:gd name="T102" fmla="*/ 281 w 871"/>
                    <a:gd name="T103" fmla="*/ 160 h 678"/>
                    <a:gd name="T104" fmla="*/ 299 w 871"/>
                    <a:gd name="T105" fmla="*/ 116 h 678"/>
                    <a:gd name="T106" fmla="*/ 308 w 871"/>
                    <a:gd name="T107" fmla="*/ 71 h 678"/>
                    <a:gd name="T108" fmla="*/ 379 w 871"/>
                    <a:gd name="T109" fmla="*/ 18 h 678"/>
                    <a:gd name="T110" fmla="*/ 435 w 871"/>
                    <a:gd name="T111" fmla="*/ 29 h 678"/>
                    <a:gd name="T112" fmla="*/ 508 w 871"/>
                    <a:gd name="T113" fmla="*/ 16 h 678"/>
                    <a:gd name="T114" fmla="*/ 519 w 871"/>
                    <a:gd name="T115" fmla="*/ 58 h 678"/>
                    <a:gd name="T116" fmla="*/ 551 w 871"/>
                    <a:gd name="T117" fmla="*/ 80 h 678"/>
                    <a:gd name="T118" fmla="*/ 633 w 871"/>
                    <a:gd name="T119" fmla="*/ 65 h 678"/>
                    <a:gd name="T120" fmla="*/ 660 w 871"/>
                    <a:gd name="T121" fmla="*/ 65 h 678"/>
                    <a:gd name="T122" fmla="*/ 658 w 871"/>
                    <a:gd name="T123" fmla="*/ 7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71" h="678">
                      <a:moveTo>
                        <a:pt x="482" y="491"/>
                      </a:moveTo>
                      <a:lnTo>
                        <a:pt x="484" y="493"/>
                      </a:lnTo>
                      <a:lnTo>
                        <a:pt x="482" y="493"/>
                      </a:lnTo>
                      <a:lnTo>
                        <a:pt x="482" y="491"/>
                      </a:lnTo>
                      <a:close/>
                      <a:moveTo>
                        <a:pt x="486" y="491"/>
                      </a:moveTo>
                      <a:lnTo>
                        <a:pt x="482" y="498"/>
                      </a:lnTo>
                      <a:lnTo>
                        <a:pt x="477" y="495"/>
                      </a:lnTo>
                      <a:lnTo>
                        <a:pt x="482" y="495"/>
                      </a:lnTo>
                      <a:lnTo>
                        <a:pt x="482" y="493"/>
                      </a:lnTo>
                      <a:lnTo>
                        <a:pt x="486" y="491"/>
                      </a:lnTo>
                      <a:close/>
                      <a:moveTo>
                        <a:pt x="713" y="371"/>
                      </a:moveTo>
                      <a:lnTo>
                        <a:pt x="711" y="371"/>
                      </a:lnTo>
                      <a:lnTo>
                        <a:pt x="713" y="371"/>
                      </a:lnTo>
                      <a:close/>
                      <a:moveTo>
                        <a:pt x="715" y="371"/>
                      </a:moveTo>
                      <a:lnTo>
                        <a:pt x="713" y="371"/>
                      </a:lnTo>
                      <a:lnTo>
                        <a:pt x="715" y="371"/>
                      </a:lnTo>
                      <a:close/>
                      <a:moveTo>
                        <a:pt x="715" y="369"/>
                      </a:moveTo>
                      <a:lnTo>
                        <a:pt x="718" y="369"/>
                      </a:lnTo>
                      <a:lnTo>
                        <a:pt x="715" y="369"/>
                      </a:lnTo>
                      <a:close/>
                      <a:moveTo>
                        <a:pt x="713" y="369"/>
                      </a:moveTo>
                      <a:lnTo>
                        <a:pt x="711" y="369"/>
                      </a:lnTo>
                      <a:lnTo>
                        <a:pt x="713" y="369"/>
                      </a:lnTo>
                      <a:close/>
                      <a:moveTo>
                        <a:pt x="707" y="367"/>
                      </a:moveTo>
                      <a:lnTo>
                        <a:pt x="704" y="367"/>
                      </a:lnTo>
                      <a:lnTo>
                        <a:pt x="707" y="367"/>
                      </a:lnTo>
                      <a:close/>
                      <a:moveTo>
                        <a:pt x="707" y="364"/>
                      </a:moveTo>
                      <a:lnTo>
                        <a:pt x="707" y="367"/>
                      </a:lnTo>
                      <a:lnTo>
                        <a:pt x="704" y="364"/>
                      </a:lnTo>
                      <a:lnTo>
                        <a:pt x="707" y="364"/>
                      </a:lnTo>
                      <a:close/>
                      <a:moveTo>
                        <a:pt x="707" y="367"/>
                      </a:moveTo>
                      <a:lnTo>
                        <a:pt x="707" y="364"/>
                      </a:lnTo>
                      <a:lnTo>
                        <a:pt x="707" y="367"/>
                      </a:lnTo>
                      <a:close/>
                      <a:moveTo>
                        <a:pt x="704" y="362"/>
                      </a:moveTo>
                      <a:lnTo>
                        <a:pt x="704" y="364"/>
                      </a:lnTo>
                      <a:lnTo>
                        <a:pt x="704" y="362"/>
                      </a:lnTo>
                      <a:close/>
                      <a:moveTo>
                        <a:pt x="695" y="362"/>
                      </a:moveTo>
                      <a:lnTo>
                        <a:pt x="698" y="362"/>
                      </a:lnTo>
                      <a:lnTo>
                        <a:pt x="695" y="362"/>
                      </a:lnTo>
                      <a:close/>
                      <a:moveTo>
                        <a:pt x="707" y="360"/>
                      </a:moveTo>
                      <a:lnTo>
                        <a:pt x="707" y="362"/>
                      </a:lnTo>
                      <a:lnTo>
                        <a:pt x="707" y="360"/>
                      </a:lnTo>
                      <a:close/>
                      <a:moveTo>
                        <a:pt x="704" y="360"/>
                      </a:moveTo>
                      <a:lnTo>
                        <a:pt x="707" y="362"/>
                      </a:lnTo>
                      <a:lnTo>
                        <a:pt x="707" y="364"/>
                      </a:lnTo>
                      <a:lnTo>
                        <a:pt x="704" y="362"/>
                      </a:lnTo>
                      <a:lnTo>
                        <a:pt x="702" y="362"/>
                      </a:lnTo>
                      <a:lnTo>
                        <a:pt x="704" y="360"/>
                      </a:lnTo>
                      <a:close/>
                      <a:moveTo>
                        <a:pt x="720" y="360"/>
                      </a:moveTo>
                      <a:lnTo>
                        <a:pt x="720" y="358"/>
                      </a:lnTo>
                      <a:lnTo>
                        <a:pt x="720" y="360"/>
                      </a:lnTo>
                      <a:close/>
                      <a:moveTo>
                        <a:pt x="698" y="358"/>
                      </a:moveTo>
                      <a:lnTo>
                        <a:pt x="704" y="360"/>
                      </a:lnTo>
                      <a:lnTo>
                        <a:pt x="700" y="362"/>
                      </a:lnTo>
                      <a:lnTo>
                        <a:pt x="698" y="360"/>
                      </a:lnTo>
                      <a:lnTo>
                        <a:pt x="695" y="360"/>
                      </a:lnTo>
                      <a:lnTo>
                        <a:pt x="695" y="358"/>
                      </a:lnTo>
                      <a:lnTo>
                        <a:pt x="698" y="358"/>
                      </a:lnTo>
                      <a:close/>
                      <a:moveTo>
                        <a:pt x="698" y="358"/>
                      </a:moveTo>
                      <a:lnTo>
                        <a:pt x="695" y="358"/>
                      </a:lnTo>
                      <a:lnTo>
                        <a:pt x="698" y="358"/>
                      </a:lnTo>
                      <a:close/>
                      <a:moveTo>
                        <a:pt x="722" y="356"/>
                      </a:moveTo>
                      <a:lnTo>
                        <a:pt x="722" y="358"/>
                      </a:lnTo>
                      <a:lnTo>
                        <a:pt x="722" y="356"/>
                      </a:lnTo>
                      <a:close/>
                      <a:moveTo>
                        <a:pt x="729" y="344"/>
                      </a:moveTo>
                      <a:lnTo>
                        <a:pt x="731" y="344"/>
                      </a:lnTo>
                      <a:lnTo>
                        <a:pt x="729" y="344"/>
                      </a:lnTo>
                      <a:close/>
                      <a:moveTo>
                        <a:pt x="731" y="340"/>
                      </a:moveTo>
                      <a:lnTo>
                        <a:pt x="733" y="340"/>
                      </a:lnTo>
                      <a:lnTo>
                        <a:pt x="731" y="342"/>
                      </a:lnTo>
                      <a:lnTo>
                        <a:pt x="729" y="340"/>
                      </a:lnTo>
                      <a:lnTo>
                        <a:pt x="731" y="340"/>
                      </a:lnTo>
                      <a:close/>
                      <a:moveTo>
                        <a:pt x="738" y="336"/>
                      </a:moveTo>
                      <a:lnTo>
                        <a:pt x="740" y="336"/>
                      </a:lnTo>
                      <a:lnTo>
                        <a:pt x="738" y="336"/>
                      </a:lnTo>
                      <a:close/>
                      <a:moveTo>
                        <a:pt x="773" y="311"/>
                      </a:moveTo>
                      <a:lnTo>
                        <a:pt x="773" y="313"/>
                      </a:lnTo>
                      <a:lnTo>
                        <a:pt x="773" y="311"/>
                      </a:lnTo>
                      <a:close/>
                      <a:moveTo>
                        <a:pt x="773" y="311"/>
                      </a:moveTo>
                      <a:lnTo>
                        <a:pt x="773" y="309"/>
                      </a:lnTo>
                      <a:lnTo>
                        <a:pt x="773" y="311"/>
                      </a:lnTo>
                      <a:close/>
                      <a:moveTo>
                        <a:pt x="773" y="304"/>
                      </a:moveTo>
                      <a:lnTo>
                        <a:pt x="776" y="307"/>
                      </a:lnTo>
                      <a:lnTo>
                        <a:pt x="776" y="311"/>
                      </a:lnTo>
                      <a:lnTo>
                        <a:pt x="773" y="304"/>
                      </a:lnTo>
                      <a:close/>
                      <a:moveTo>
                        <a:pt x="773" y="309"/>
                      </a:moveTo>
                      <a:lnTo>
                        <a:pt x="773" y="304"/>
                      </a:lnTo>
                      <a:lnTo>
                        <a:pt x="773" y="309"/>
                      </a:lnTo>
                      <a:close/>
                      <a:moveTo>
                        <a:pt x="776" y="296"/>
                      </a:moveTo>
                      <a:lnTo>
                        <a:pt x="776" y="298"/>
                      </a:lnTo>
                      <a:lnTo>
                        <a:pt x="776" y="300"/>
                      </a:lnTo>
                      <a:lnTo>
                        <a:pt x="776" y="296"/>
                      </a:lnTo>
                      <a:close/>
                      <a:moveTo>
                        <a:pt x="773" y="267"/>
                      </a:moveTo>
                      <a:lnTo>
                        <a:pt x="773" y="269"/>
                      </a:lnTo>
                      <a:lnTo>
                        <a:pt x="773" y="264"/>
                      </a:lnTo>
                      <a:lnTo>
                        <a:pt x="773" y="267"/>
                      </a:lnTo>
                      <a:close/>
                      <a:moveTo>
                        <a:pt x="802" y="264"/>
                      </a:moveTo>
                      <a:lnTo>
                        <a:pt x="802" y="262"/>
                      </a:lnTo>
                      <a:lnTo>
                        <a:pt x="805" y="262"/>
                      </a:lnTo>
                      <a:lnTo>
                        <a:pt x="802" y="264"/>
                      </a:lnTo>
                      <a:close/>
                      <a:moveTo>
                        <a:pt x="805" y="264"/>
                      </a:moveTo>
                      <a:lnTo>
                        <a:pt x="802" y="264"/>
                      </a:lnTo>
                      <a:lnTo>
                        <a:pt x="805" y="262"/>
                      </a:lnTo>
                      <a:lnTo>
                        <a:pt x="805" y="264"/>
                      </a:lnTo>
                      <a:close/>
                      <a:moveTo>
                        <a:pt x="811" y="260"/>
                      </a:moveTo>
                      <a:lnTo>
                        <a:pt x="809" y="260"/>
                      </a:lnTo>
                      <a:lnTo>
                        <a:pt x="811" y="258"/>
                      </a:lnTo>
                      <a:lnTo>
                        <a:pt x="811" y="260"/>
                      </a:lnTo>
                      <a:close/>
                      <a:moveTo>
                        <a:pt x="813" y="260"/>
                      </a:moveTo>
                      <a:lnTo>
                        <a:pt x="811" y="260"/>
                      </a:lnTo>
                      <a:lnTo>
                        <a:pt x="813" y="258"/>
                      </a:lnTo>
                      <a:lnTo>
                        <a:pt x="813" y="260"/>
                      </a:lnTo>
                      <a:close/>
                      <a:moveTo>
                        <a:pt x="816" y="258"/>
                      </a:moveTo>
                      <a:lnTo>
                        <a:pt x="813" y="258"/>
                      </a:lnTo>
                      <a:lnTo>
                        <a:pt x="816" y="256"/>
                      </a:lnTo>
                      <a:lnTo>
                        <a:pt x="816" y="258"/>
                      </a:lnTo>
                      <a:close/>
                      <a:moveTo>
                        <a:pt x="785" y="256"/>
                      </a:moveTo>
                      <a:lnTo>
                        <a:pt x="802" y="256"/>
                      </a:lnTo>
                      <a:lnTo>
                        <a:pt x="805" y="260"/>
                      </a:lnTo>
                      <a:lnTo>
                        <a:pt x="802" y="262"/>
                      </a:lnTo>
                      <a:lnTo>
                        <a:pt x="802" y="264"/>
                      </a:lnTo>
                      <a:lnTo>
                        <a:pt x="793" y="262"/>
                      </a:lnTo>
                      <a:lnTo>
                        <a:pt x="787" y="267"/>
                      </a:lnTo>
                      <a:lnTo>
                        <a:pt x="782" y="271"/>
                      </a:lnTo>
                      <a:lnTo>
                        <a:pt x="782" y="269"/>
                      </a:lnTo>
                      <a:lnTo>
                        <a:pt x="782" y="267"/>
                      </a:lnTo>
                      <a:lnTo>
                        <a:pt x="787" y="264"/>
                      </a:lnTo>
                      <a:lnTo>
                        <a:pt x="785" y="262"/>
                      </a:lnTo>
                      <a:lnTo>
                        <a:pt x="785" y="260"/>
                      </a:lnTo>
                      <a:lnTo>
                        <a:pt x="785" y="262"/>
                      </a:lnTo>
                      <a:lnTo>
                        <a:pt x="787" y="264"/>
                      </a:lnTo>
                      <a:lnTo>
                        <a:pt x="782" y="267"/>
                      </a:lnTo>
                      <a:lnTo>
                        <a:pt x="782" y="269"/>
                      </a:lnTo>
                      <a:lnTo>
                        <a:pt x="782" y="271"/>
                      </a:lnTo>
                      <a:lnTo>
                        <a:pt x="780" y="271"/>
                      </a:lnTo>
                      <a:lnTo>
                        <a:pt x="778" y="269"/>
                      </a:lnTo>
                      <a:lnTo>
                        <a:pt x="776" y="269"/>
                      </a:lnTo>
                      <a:lnTo>
                        <a:pt x="773" y="271"/>
                      </a:lnTo>
                      <a:lnTo>
                        <a:pt x="776" y="271"/>
                      </a:lnTo>
                      <a:lnTo>
                        <a:pt x="778" y="273"/>
                      </a:lnTo>
                      <a:lnTo>
                        <a:pt x="771" y="273"/>
                      </a:lnTo>
                      <a:lnTo>
                        <a:pt x="773" y="267"/>
                      </a:lnTo>
                      <a:lnTo>
                        <a:pt x="778" y="256"/>
                      </a:lnTo>
                      <a:lnTo>
                        <a:pt x="782" y="253"/>
                      </a:lnTo>
                      <a:lnTo>
                        <a:pt x="785" y="256"/>
                      </a:lnTo>
                      <a:close/>
                      <a:moveTo>
                        <a:pt x="785" y="253"/>
                      </a:moveTo>
                      <a:lnTo>
                        <a:pt x="785" y="256"/>
                      </a:lnTo>
                      <a:lnTo>
                        <a:pt x="785" y="253"/>
                      </a:lnTo>
                      <a:close/>
                      <a:moveTo>
                        <a:pt x="782" y="253"/>
                      </a:moveTo>
                      <a:lnTo>
                        <a:pt x="785" y="253"/>
                      </a:lnTo>
                      <a:lnTo>
                        <a:pt x="782" y="253"/>
                      </a:lnTo>
                      <a:close/>
                      <a:moveTo>
                        <a:pt x="787" y="253"/>
                      </a:moveTo>
                      <a:lnTo>
                        <a:pt x="796" y="256"/>
                      </a:lnTo>
                      <a:lnTo>
                        <a:pt x="787" y="256"/>
                      </a:lnTo>
                      <a:lnTo>
                        <a:pt x="782" y="253"/>
                      </a:lnTo>
                      <a:lnTo>
                        <a:pt x="787" y="253"/>
                      </a:lnTo>
                      <a:close/>
                      <a:moveTo>
                        <a:pt x="805" y="251"/>
                      </a:moveTo>
                      <a:lnTo>
                        <a:pt x="802" y="249"/>
                      </a:lnTo>
                      <a:lnTo>
                        <a:pt x="802" y="247"/>
                      </a:lnTo>
                      <a:lnTo>
                        <a:pt x="805" y="247"/>
                      </a:lnTo>
                      <a:lnTo>
                        <a:pt x="805" y="251"/>
                      </a:lnTo>
                      <a:close/>
                      <a:moveTo>
                        <a:pt x="671" y="5"/>
                      </a:moveTo>
                      <a:lnTo>
                        <a:pt x="675" y="11"/>
                      </a:lnTo>
                      <a:lnTo>
                        <a:pt x="684" y="11"/>
                      </a:lnTo>
                      <a:lnTo>
                        <a:pt x="689" y="14"/>
                      </a:lnTo>
                      <a:lnTo>
                        <a:pt x="691" y="14"/>
                      </a:lnTo>
                      <a:lnTo>
                        <a:pt x="691" y="16"/>
                      </a:lnTo>
                      <a:lnTo>
                        <a:pt x="698" y="18"/>
                      </a:lnTo>
                      <a:lnTo>
                        <a:pt x="700" y="16"/>
                      </a:lnTo>
                      <a:lnTo>
                        <a:pt x="704" y="27"/>
                      </a:lnTo>
                      <a:lnTo>
                        <a:pt x="709" y="29"/>
                      </a:lnTo>
                      <a:lnTo>
                        <a:pt x="711" y="31"/>
                      </a:lnTo>
                      <a:lnTo>
                        <a:pt x="720" y="36"/>
                      </a:lnTo>
                      <a:lnTo>
                        <a:pt x="722" y="38"/>
                      </a:lnTo>
                      <a:lnTo>
                        <a:pt x="722" y="33"/>
                      </a:lnTo>
                      <a:lnTo>
                        <a:pt x="724" y="33"/>
                      </a:lnTo>
                      <a:lnTo>
                        <a:pt x="729" y="31"/>
                      </a:lnTo>
                      <a:lnTo>
                        <a:pt x="731" y="31"/>
                      </a:lnTo>
                      <a:lnTo>
                        <a:pt x="733" y="33"/>
                      </a:lnTo>
                      <a:lnTo>
                        <a:pt x="735" y="33"/>
                      </a:lnTo>
                      <a:lnTo>
                        <a:pt x="733" y="36"/>
                      </a:lnTo>
                      <a:lnTo>
                        <a:pt x="735" y="38"/>
                      </a:lnTo>
                      <a:lnTo>
                        <a:pt x="738" y="36"/>
                      </a:lnTo>
                      <a:lnTo>
                        <a:pt x="738" y="38"/>
                      </a:lnTo>
                      <a:lnTo>
                        <a:pt x="742" y="38"/>
                      </a:lnTo>
                      <a:lnTo>
                        <a:pt x="744" y="40"/>
                      </a:lnTo>
                      <a:lnTo>
                        <a:pt x="747" y="40"/>
                      </a:lnTo>
                      <a:lnTo>
                        <a:pt x="751" y="42"/>
                      </a:lnTo>
                      <a:lnTo>
                        <a:pt x="753" y="47"/>
                      </a:lnTo>
                      <a:lnTo>
                        <a:pt x="756" y="47"/>
                      </a:lnTo>
                      <a:lnTo>
                        <a:pt x="758" y="49"/>
                      </a:lnTo>
                      <a:lnTo>
                        <a:pt x="762" y="49"/>
                      </a:lnTo>
                      <a:lnTo>
                        <a:pt x="762" y="53"/>
                      </a:lnTo>
                      <a:lnTo>
                        <a:pt x="762" y="60"/>
                      </a:lnTo>
                      <a:lnTo>
                        <a:pt x="773" y="58"/>
                      </a:lnTo>
                      <a:lnTo>
                        <a:pt x="773" y="60"/>
                      </a:lnTo>
                      <a:lnTo>
                        <a:pt x="773" y="62"/>
                      </a:lnTo>
                      <a:lnTo>
                        <a:pt x="776" y="62"/>
                      </a:lnTo>
                      <a:lnTo>
                        <a:pt x="776" y="65"/>
                      </a:lnTo>
                      <a:lnTo>
                        <a:pt x="778" y="65"/>
                      </a:lnTo>
                      <a:lnTo>
                        <a:pt x="778" y="67"/>
                      </a:lnTo>
                      <a:lnTo>
                        <a:pt x="780" y="67"/>
                      </a:lnTo>
                      <a:lnTo>
                        <a:pt x="798" y="69"/>
                      </a:lnTo>
                      <a:lnTo>
                        <a:pt x="802" y="73"/>
                      </a:lnTo>
                      <a:lnTo>
                        <a:pt x="805" y="73"/>
                      </a:lnTo>
                      <a:lnTo>
                        <a:pt x="807" y="76"/>
                      </a:lnTo>
                      <a:lnTo>
                        <a:pt x="807" y="78"/>
                      </a:lnTo>
                      <a:lnTo>
                        <a:pt x="807" y="82"/>
                      </a:lnTo>
                      <a:lnTo>
                        <a:pt x="802" y="89"/>
                      </a:lnTo>
                      <a:lnTo>
                        <a:pt x="802" y="93"/>
                      </a:lnTo>
                      <a:lnTo>
                        <a:pt x="807" y="100"/>
                      </a:lnTo>
                      <a:lnTo>
                        <a:pt x="816" y="100"/>
                      </a:lnTo>
                      <a:lnTo>
                        <a:pt x="816" y="96"/>
                      </a:lnTo>
                      <a:lnTo>
                        <a:pt x="816" y="93"/>
                      </a:lnTo>
                      <a:lnTo>
                        <a:pt x="818" y="91"/>
                      </a:lnTo>
                      <a:lnTo>
                        <a:pt x="822" y="91"/>
                      </a:lnTo>
                      <a:lnTo>
                        <a:pt x="825" y="89"/>
                      </a:lnTo>
                      <a:lnTo>
                        <a:pt x="827" y="85"/>
                      </a:lnTo>
                      <a:lnTo>
                        <a:pt x="831" y="87"/>
                      </a:lnTo>
                      <a:lnTo>
                        <a:pt x="836" y="87"/>
                      </a:lnTo>
                      <a:lnTo>
                        <a:pt x="836" y="89"/>
                      </a:lnTo>
                      <a:lnTo>
                        <a:pt x="838" y="91"/>
                      </a:lnTo>
                      <a:lnTo>
                        <a:pt x="836" y="96"/>
                      </a:lnTo>
                      <a:lnTo>
                        <a:pt x="838" y="98"/>
                      </a:lnTo>
                      <a:lnTo>
                        <a:pt x="838" y="102"/>
                      </a:lnTo>
                      <a:lnTo>
                        <a:pt x="840" y="105"/>
                      </a:lnTo>
                      <a:lnTo>
                        <a:pt x="840" y="107"/>
                      </a:lnTo>
                      <a:lnTo>
                        <a:pt x="842" y="107"/>
                      </a:lnTo>
                      <a:lnTo>
                        <a:pt x="842" y="109"/>
                      </a:lnTo>
                      <a:lnTo>
                        <a:pt x="845" y="107"/>
                      </a:lnTo>
                      <a:lnTo>
                        <a:pt x="845" y="109"/>
                      </a:lnTo>
                      <a:lnTo>
                        <a:pt x="849" y="111"/>
                      </a:lnTo>
                      <a:lnTo>
                        <a:pt x="851" y="111"/>
                      </a:lnTo>
                      <a:lnTo>
                        <a:pt x="854" y="111"/>
                      </a:lnTo>
                      <a:lnTo>
                        <a:pt x="856" y="111"/>
                      </a:lnTo>
                      <a:lnTo>
                        <a:pt x="856" y="113"/>
                      </a:lnTo>
                      <a:lnTo>
                        <a:pt x="858" y="113"/>
                      </a:lnTo>
                      <a:lnTo>
                        <a:pt x="865" y="113"/>
                      </a:lnTo>
                      <a:lnTo>
                        <a:pt x="867" y="118"/>
                      </a:lnTo>
                      <a:lnTo>
                        <a:pt x="869" y="120"/>
                      </a:lnTo>
                      <a:lnTo>
                        <a:pt x="869" y="122"/>
                      </a:lnTo>
                      <a:lnTo>
                        <a:pt x="869" y="125"/>
                      </a:lnTo>
                      <a:lnTo>
                        <a:pt x="869" y="131"/>
                      </a:lnTo>
                      <a:lnTo>
                        <a:pt x="871" y="133"/>
                      </a:lnTo>
                      <a:lnTo>
                        <a:pt x="871" y="136"/>
                      </a:lnTo>
                      <a:lnTo>
                        <a:pt x="869" y="136"/>
                      </a:lnTo>
                      <a:lnTo>
                        <a:pt x="860" y="142"/>
                      </a:lnTo>
                      <a:lnTo>
                        <a:pt x="858" y="142"/>
                      </a:lnTo>
                      <a:lnTo>
                        <a:pt x="858" y="145"/>
                      </a:lnTo>
                      <a:lnTo>
                        <a:pt x="854" y="145"/>
                      </a:lnTo>
                      <a:lnTo>
                        <a:pt x="847" y="142"/>
                      </a:lnTo>
                      <a:lnTo>
                        <a:pt x="831" y="145"/>
                      </a:lnTo>
                      <a:lnTo>
                        <a:pt x="820" y="149"/>
                      </a:lnTo>
                      <a:lnTo>
                        <a:pt x="818" y="149"/>
                      </a:lnTo>
                      <a:lnTo>
                        <a:pt x="816" y="153"/>
                      </a:lnTo>
                      <a:lnTo>
                        <a:pt x="813" y="156"/>
                      </a:lnTo>
                      <a:lnTo>
                        <a:pt x="809" y="156"/>
                      </a:lnTo>
                      <a:lnTo>
                        <a:pt x="811" y="156"/>
                      </a:lnTo>
                      <a:lnTo>
                        <a:pt x="800" y="165"/>
                      </a:lnTo>
                      <a:lnTo>
                        <a:pt x="789" y="173"/>
                      </a:lnTo>
                      <a:lnTo>
                        <a:pt x="782" y="187"/>
                      </a:lnTo>
                      <a:lnTo>
                        <a:pt x="780" y="193"/>
                      </a:lnTo>
                      <a:lnTo>
                        <a:pt x="778" y="196"/>
                      </a:lnTo>
                      <a:lnTo>
                        <a:pt x="776" y="198"/>
                      </a:lnTo>
                      <a:lnTo>
                        <a:pt x="778" y="198"/>
                      </a:lnTo>
                      <a:lnTo>
                        <a:pt x="778" y="202"/>
                      </a:lnTo>
                      <a:lnTo>
                        <a:pt x="780" y="209"/>
                      </a:lnTo>
                      <a:lnTo>
                        <a:pt x="789" y="222"/>
                      </a:lnTo>
                      <a:lnTo>
                        <a:pt x="789" y="229"/>
                      </a:lnTo>
                      <a:lnTo>
                        <a:pt x="798" y="242"/>
                      </a:lnTo>
                      <a:lnTo>
                        <a:pt x="798" y="247"/>
                      </a:lnTo>
                      <a:lnTo>
                        <a:pt x="796" y="253"/>
                      </a:lnTo>
                      <a:lnTo>
                        <a:pt x="787" y="251"/>
                      </a:lnTo>
                      <a:lnTo>
                        <a:pt x="778" y="256"/>
                      </a:lnTo>
                      <a:lnTo>
                        <a:pt x="776" y="258"/>
                      </a:lnTo>
                      <a:lnTo>
                        <a:pt x="776" y="260"/>
                      </a:lnTo>
                      <a:lnTo>
                        <a:pt x="776" y="262"/>
                      </a:lnTo>
                      <a:lnTo>
                        <a:pt x="773" y="267"/>
                      </a:lnTo>
                      <a:lnTo>
                        <a:pt x="767" y="278"/>
                      </a:lnTo>
                      <a:lnTo>
                        <a:pt x="769" y="276"/>
                      </a:lnTo>
                      <a:lnTo>
                        <a:pt x="771" y="273"/>
                      </a:lnTo>
                      <a:lnTo>
                        <a:pt x="778" y="273"/>
                      </a:lnTo>
                      <a:lnTo>
                        <a:pt x="776" y="271"/>
                      </a:lnTo>
                      <a:lnTo>
                        <a:pt x="773" y="271"/>
                      </a:lnTo>
                      <a:lnTo>
                        <a:pt x="773" y="269"/>
                      </a:lnTo>
                      <a:lnTo>
                        <a:pt x="778" y="269"/>
                      </a:lnTo>
                      <a:lnTo>
                        <a:pt x="780" y="273"/>
                      </a:lnTo>
                      <a:lnTo>
                        <a:pt x="789" y="264"/>
                      </a:lnTo>
                      <a:lnTo>
                        <a:pt x="793" y="264"/>
                      </a:lnTo>
                      <a:lnTo>
                        <a:pt x="802" y="264"/>
                      </a:lnTo>
                      <a:lnTo>
                        <a:pt x="800" y="264"/>
                      </a:lnTo>
                      <a:lnTo>
                        <a:pt x="802" y="267"/>
                      </a:lnTo>
                      <a:lnTo>
                        <a:pt x="809" y="264"/>
                      </a:lnTo>
                      <a:lnTo>
                        <a:pt x="787" y="278"/>
                      </a:lnTo>
                      <a:lnTo>
                        <a:pt x="773" y="287"/>
                      </a:lnTo>
                      <a:lnTo>
                        <a:pt x="771" y="293"/>
                      </a:lnTo>
                      <a:lnTo>
                        <a:pt x="767" y="293"/>
                      </a:lnTo>
                      <a:lnTo>
                        <a:pt x="767" y="298"/>
                      </a:lnTo>
                      <a:lnTo>
                        <a:pt x="764" y="298"/>
                      </a:lnTo>
                      <a:lnTo>
                        <a:pt x="764" y="307"/>
                      </a:lnTo>
                      <a:lnTo>
                        <a:pt x="767" y="307"/>
                      </a:lnTo>
                      <a:lnTo>
                        <a:pt x="767" y="309"/>
                      </a:lnTo>
                      <a:lnTo>
                        <a:pt x="764" y="309"/>
                      </a:lnTo>
                      <a:lnTo>
                        <a:pt x="769" y="309"/>
                      </a:lnTo>
                      <a:lnTo>
                        <a:pt x="771" y="309"/>
                      </a:lnTo>
                      <a:lnTo>
                        <a:pt x="771" y="311"/>
                      </a:lnTo>
                      <a:lnTo>
                        <a:pt x="769" y="313"/>
                      </a:lnTo>
                      <a:lnTo>
                        <a:pt x="771" y="311"/>
                      </a:lnTo>
                      <a:lnTo>
                        <a:pt x="771" y="316"/>
                      </a:lnTo>
                      <a:lnTo>
                        <a:pt x="773" y="313"/>
                      </a:lnTo>
                      <a:lnTo>
                        <a:pt x="771" y="316"/>
                      </a:lnTo>
                      <a:lnTo>
                        <a:pt x="769" y="318"/>
                      </a:lnTo>
                      <a:lnTo>
                        <a:pt x="762" y="322"/>
                      </a:lnTo>
                      <a:lnTo>
                        <a:pt x="760" y="322"/>
                      </a:lnTo>
                      <a:lnTo>
                        <a:pt x="762" y="324"/>
                      </a:lnTo>
                      <a:lnTo>
                        <a:pt x="758" y="327"/>
                      </a:lnTo>
                      <a:lnTo>
                        <a:pt x="756" y="324"/>
                      </a:lnTo>
                      <a:lnTo>
                        <a:pt x="756" y="327"/>
                      </a:lnTo>
                      <a:lnTo>
                        <a:pt x="758" y="329"/>
                      </a:lnTo>
                      <a:lnTo>
                        <a:pt x="738" y="336"/>
                      </a:lnTo>
                      <a:lnTo>
                        <a:pt x="733" y="340"/>
                      </a:lnTo>
                      <a:lnTo>
                        <a:pt x="731" y="340"/>
                      </a:lnTo>
                      <a:lnTo>
                        <a:pt x="731" y="338"/>
                      </a:lnTo>
                      <a:lnTo>
                        <a:pt x="731" y="340"/>
                      </a:lnTo>
                      <a:lnTo>
                        <a:pt x="727" y="340"/>
                      </a:lnTo>
                      <a:lnTo>
                        <a:pt x="727" y="344"/>
                      </a:lnTo>
                      <a:lnTo>
                        <a:pt x="724" y="342"/>
                      </a:lnTo>
                      <a:lnTo>
                        <a:pt x="727" y="344"/>
                      </a:lnTo>
                      <a:lnTo>
                        <a:pt x="729" y="340"/>
                      </a:lnTo>
                      <a:lnTo>
                        <a:pt x="729" y="342"/>
                      </a:lnTo>
                      <a:lnTo>
                        <a:pt x="727" y="344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7" y="349"/>
                      </a:lnTo>
                      <a:lnTo>
                        <a:pt x="727" y="351"/>
                      </a:lnTo>
                      <a:lnTo>
                        <a:pt x="727" y="349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31" y="342"/>
                      </a:lnTo>
                      <a:lnTo>
                        <a:pt x="740" y="336"/>
                      </a:lnTo>
                      <a:lnTo>
                        <a:pt x="733" y="340"/>
                      </a:lnTo>
                      <a:lnTo>
                        <a:pt x="731" y="347"/>
                      </a:lnTo>
                      <a:lnTo>
                        <a:pt x="729" y="349"/>
                      </a:lnTo>
                      <a:lnTo>
                        <a:pt x="722" y="356"/>
                      </a:lnTo>
                      <a:lnTo>
                        <a:pt x="720" y="358"/>
                      </a:lnTo>
                      <a:lnTo>
                        <a:pt x="718" y="358"/>
                      </a:lnTo>
                      <a:lnTo>
                        <a:pt x="720" y="358"/>
                      </a:lnTo>
                      <a:lnTo>
                        <a:pt x="720" y="360"/>
                      </a:lnTo>
                      <a:lnTo>
                        <a:pt x="718" y="360"/>
                      </a:lnTo>
                      <a:lnTo>
                        <a:pt x="718" y="364"/>
                      </a:lnTo>
                      <a:lnTo>
                        <a:pt x="715" y="369"/>
                      </a:lnTo>
                      <a:lnTo>
                        <a:pt x="713" y="369"/>
                      </a:lnTo>
                      <a:lnTo>
                        <a:pt x="715" y="367"/>
                      </a:lnTo>
                      <a:lnTo>
                        <a:pt x="713" y="367"/>
                      </a:lnTo>
                      <a:lnTo>
                        <a:pt x="713" y="369"/>
                      </a:lnTo>
                      <a:lnTo>
                        <a:pt x="709" y="367"/>
                      </a:lnTo>
                      <a:lnTo>
                        <a:pt x="707" y="360"/>
                      </a:lnTo>
                      <a:lnTo>
                        <a:pt x="702" y="356"/>
                      </a:lnTo>
                      <a:lnTo>
                        <a:pt x="700" y="358"/>
                      </a:lnTo>
                      <a:lnTo>
                        <a:pt x="698" y="356"/>
                      </a:lnTo>
                      <a:lnTo>
                        <a:pt x="695" y="358"/>
                      </a:lnTo>
                      <a:lnTo>
                        <a:pt x="693" y="362"/>
                      </a:lnTo>
                      <a:lnTo>
                        <a:pt x="698" y="362"/>
                      </a:lnTo>
                      <a:lnTo>
                        <a:pt x="702" y="362"/>
                      </a:lnTo>
                      <a:lnTo>
                        <a:pt x="707" y="367"/>
                      </a:lnTo>
                      <a:lnTo>
                        <a:pt x="702" y="367"/>
                      </a:lnTo>
                      <a:lnTo>
                        <a:pt x="707" y="367"/>
                      </a:lnTo>
                      <a:lnTo>
                        <a:pt x="709" y="369"/>
                      </a:lnTo>
                      <a:lnTo>
                        <a:pt x="704" y="373"/>
                      </a:lnTo>
                      <a:lnTo>
                        <a:pt x="709" y="369"/>
                      </a:lnTo>
                      <a:lnTo>
                        <a:pt x="711" y="371"/>
                      </a:lnTo>
                      <a:lnTo>
                        <a:pt x="702" y="373"/>
                      </a:lnTo>
                      <a:lnTo>
                        <a:pt x="695" y="378"/>
                      </a:lnTo>
                      <a:lnTo>
                        <a:pt x="693" y="375"/>
                      </a:lnTo>
                      <a:lnTo>
                        <a:pt x="693" y="378"/>
                      </a:lnTo>
                      <a:lnTo>
                        <a:pt x="691" y="375"/>
                      </a:lnTo>
                      <a:lnTo>
                        <a:pt x="691" y="378"/>
                      </a:lnTo>
                      <a:lnTo>
                        <a:pt x="689" y="378"/>
                      </a:lnTo>
                      <a:lnTo>
                        <a:pt x="691" y="378"/>
                      </a:lnTo>
                      <a:lnTo>
                        <a:pt x="693" y="380"/>
                      </a:lnTo>
                      <a:lnTo>
                        <a:pt x="673" y="384"/>
                      </a:lnTo>
                      <a:lnTo>
                        <a:pt x="664" y="387"/>
                      </a:lnTo>
                      <a:lnTo>
                        <a:pt x="662" y="387"/>
                      </a:lnTo>
                      <a:lnTo>
                        <a:pt x="664" y="387"/>
                      </a:lnTo>
                      <a:lnTo>
                        <a:pt x="666" y="387"/>
                      </a:lnTo>
                      <a:lnTo>
                        <a:pt x="646" y="391"/>
                      </a:lnTo>
                      <a:lnTo>
                        <a:pt x="646" y="389"/>
                      </a:lnTo>
                      <a:lnTo>
                        <a:pt x="646" y="391"/>
                      </a:lnTo>
                      <a:lnTo>
                        <a:pt x="629" y="395"/>
                      </a:lnTo>
                      <a:lnTo>
                        <a:pt x="629" y="398"/>
                      </a:lnTo>
                      <a:lnTo>
                        <a:pt x="611" y="402"/>
                      </a:lnTo>
                      <a:lnTo>
                        <a:pt x="577" y="418"/>
                      </a:lnTo>
                      <a:lnTo>
                        <a:pt x="557" y="429"/>
                      </a:lnTo>
                      <a:lnTo>
                        <a:pt x="535" y="447"/>
                      </a:lnTo>
                      <a:lnTo>
                        <a:pt x="526" y="455"/>
                      </a:lnTo>
                      <a:lnTo>
                        <a:pt x="517" y="460"/>
                      </a:lnTo>
                      <a:lnTo>
                        <a:pt x="506" y="469"/>
                      </a:lnTo>
                      <a:lnTo>
                        <a:pt x="504" y="471"/>
                      </a:lnTo>
                      <a:lnTo>
                        <a:pt x="504" y="469"/>
                      </a:lnTo>
                      <a:lnTo>
                        <a:pt x="504" y="471"/>
                      </a:lnTo>
                      <a:lnTo>
                        <a:pt x="495" y="480"/>
                      </a:lnTo>
                      <a:lnTo>
                        <a:pt x="486" y="491"/>
                      </a:lnTo>
                      <a:lnTo>
                        <a:pt x="479" y="491"/>
                      </a:lnTo>
                      <a:lnTo>
                        <a:pt x="477" y="493"/>
                      </a:lnTo>
                      <a:lnTo>
                        <a:pt x="479" y="491"/>
                      </a:lnTo>
                      <a:lnTo>
                        <a:pt x="482" y="489"/>
                      </a:lnTo>
                      <a:lnTo>
                        <a:pt x="482" y="487"/>
                      </a:lnTo>
                      <a:lnTo>
                        <a:pt x="479" y="487"/>
                      </a:lnTo>
                      <a:lnTo>
                        <a:pt x="475" y="491"/>
                      </a:lnTo>
                      <a:lnTo>
                        <a:pt x="477" y="493"/>
                      </a:lnTo>
                      <a:lnTo>
                        <a:pt x="473" y="491"/>
                      </a:lnTo>
                      <a:lnTo>
                        <a:pt x="475" y="487"/>
                      </a:lnTo>
                      <a:lnTo>
                        <a:pt x="468" y="484"/>
                      </a:lnTo>
                      <a:lnTo>
                        <a:pt x="468" y="491"/>
                      </a:lnTo>
                      <a:lnTo>
                        <a:pt x="462" y="491"/>
                      </a:lnTo>
                      <a:lnTo>
                        <a:pt x="459" y="489"/>
                      </a:lnTo>
                      <a:lnTo>
                        <a:pt x="462" y="498"/>
                      </a:lnTo>
                      <a:lnTo>
                        <a:pt x="464" y="498"/>
                      </a:lnTo>
                      <a:lnTo>
                        <a:pt x="466" y="495"/>
                      </a:lnTo>
                      <a:lnTo>
                        <a:pt x="468" y="498"/>
                      </a:lnTo>
                      <a:lnTo>
                        <a:pt x="468" y="500"/>
                      </a:lnTo>
                      <a:lnTo>
                        <a:pt x="462" y="500"/>
                      </a:lnTo>
                      <a:lnTo>
                        <a:pt x="457" y="507"/>
                      </a:lnTo>
                      <a:lnTo>
                        <a:pt x="457" y="504"/>
                      </a:lnTo>
                      <a:lnTo>
                        <a:pt x="457" y="498"/>
                      </a:lnTo>
                      <a:lnTo>
                        <a:pt x="455" y="498"/>
                      </a:lnTo>
                      <a:lnTo>
                        <a:pt x="453" y="500"/>
                      </a:lnTo>
                      <a:lnTo>
                        <a:pt x="446" y="502"/>
                      </a:lnTo>
                      <a:lnTo>
                        <a:pt x="444" y="504"/>
                      </a:lnTo>
                      <a:lnTo>
                        <a:pt x="441" y="507"/>
                      </a:lnTo>
                      <a:lnTo>
                        <a:pt x="441" y="511"/>
                      </a:lnTo>
                      <a:lnTo>
                        <a:pt x="433" y="507"/>
                      </a:lnTo>
                      <a:lnTo>
                        <a:pt x="437" y="513"/>
                      </a:lnTo>
                      <a:lnTo>
                        <a:pt x="433" y="515"/>
                      </a:lnTo>
                      <a:lnTo>
                        <a:pt x="435" y="520"/>
                      </a:lnTo>
                      <a:lnTo>
                        <a:pt x="433" y="522"/>
                      </a:lnTo>
                      <a:lnTo>
                        <a:pt x="433" y="520"/>
                      </a:lnTo>
                      <a:lnTo>
                        <a:pt x="433" y="522"/>
                      </a:lnTo>
                      <a:lnTo>
                        <a:pt x="430" y="524"/>
                      </a:lnTo>
                      <a:lnTo>
                        <a:pt x="426" y="522"/>
                      </a:lnTo>
                      <a:lnTo>
                        <a:pt x="428" y="524"/>
                      </a:lnTo>
                      <a:lnTo>
                        <a:pt x="428" y="527"/>
                      </a:lnTo>
                      <a:lnTo>
                        <a:pt x="424" y="524"/>
                      </a:lnTo>
                      <a:lnTo>
                        <a:pt x="426" y="527"/>
                      </a:lnTo>
                      <a:lnTo>
                        <a:pt x="426" y="529"/>
                      </a:lnTo>
                      <a:lnTo>
                        <a:pt x="424" y="529"/>
                      </a:lnTo>
                      <a:lnTo>
                        <a:pt x="421" y="527"/>
                      </a:lnTo>
                      <a:lnTo>
                        <a:pt x="424" y="535"/>
                      </a:lnTo>
                      <a:lnTo>
                        <a:pt x="421" y="535"/>
                      </a:lnTo>
                      <a:lnTo>
                        <a:pt x="421" y="538"/>
                      </a:lnTo>
                      <a:lnTo>
                        <a:pt x="419" y="540"/>
                      </a:lnTo>
                      <a:lnTo>
                        <a:pt x="415" y="538"/>
                      </a:lnTo>
                      <a:lnTo>
                        <a:pt x="410" y="540"/>
                      </a:lnTo>
                      <a:lnTo>
                        <a:pt x="406" y="538"/>
                      </a:lnTo>
                      <a:lnTo>
                        <a:pt x="399" y="540"/>
                      </a:lnTo>
                      <a:lnTo>
                        <a:pt x="395" y="540"/>
                      </a:lnTo>
                      <a:lnTo>
                        <a:pt x="392" y="542"/>
                      </a:lnTo>
                      <a:lnTo>
                        <a:pt x="392" y="544"/>
                      </a:lnTo>
                      <a:lnTo>
                        <a:pt x="390" y="542"/>
                      </a:lnTo>
                      <a:lnTo>
                        <a:pt x="386" y="544"/>
                      </a:lnTo>
                      <a:lnTo>
                        <a:pt x="384" y="542"/>
                      </a:lnTo>
                      <a:lnTo>
                        <a:pt x="381" y="540"/>
                      </a:lnTo>
                      <a:lnTo>
                        <a:pt x="381" y="538"/>
                      </a:lnTo>
                      <a:lnTo>
                        <a:pt x="377" y="535"/>
                      </a:lnTo>
                      <a:lnTo>
                        <a:pt x="368" y="535"/>
                      </a:lnTo>
                      <a:lnTo>
                        <a:pt x="366" y="535"/>
                      </a:lnTo>
                      <a:lnTo>
                        <a:pt x="363" y="535"/>
                      </a:lnTo>
                      <a:lnTo>
                        <a:pt x="359" y="533"/>
                      </a:lnTo>
                      <a:lnTo>
                        <a:pt x="357" y="535"/>
                      </a:lnTo>
                      <a:lnTo>
                        <a:pt x="357" y="533"/>
                      </a:lnTo>
                      <a:lnTo>
                        <a:pt x="355" y="533"/>
                      </a:lnTo>
                      <a:lnTo>
                        <a:pt x="355" y="531"/>
                      </a:lnTo>
                      <a:lnTo>
                        <a:pt x="352" y="529"/>
                      </a:lnTo>
                      <a:lnTo>
                        <a:pt x="350" y="527"/>
                      </a:lnTo>
                      <a:lnTo>
                        <a:pt x="350" y="522"/>
                      </a:lnTo>
                      <a:lnTo>
                        <a:pt x="348" y="520"/>
                      </a:lnTo>
                      <a:lnTo>
                        <a:pt x="348" y="513"/>
                      </a:lnTo>
                      <a:lnTo>
                        <a:pt x="343" y="507"/>
                      </a:lnTo>
                      <a:lnTo>
                        <a:pt x="341" y="507"/>
                      </a:lnTo>
                      <a:lnTo>
                        <a:pt x="337" y="511"/>
                      </a:lnTo>
                      <a:lnTo>
                        <a:pt x="339" y="515"/>
                      </a:lnTo>
                      <a:lnTo>
                        <a:pt x="343" y="520"/>
                      </a:lnTo>
                      <a:lnTo>
                        <a:pt x="341" y="522"/>
                      </a:lnTo>
                      <a:lnTo>
                        <a:pt x="337" y="520"/>
                      </a:lnTo>
                      <a:lnTo>
                        <a:pt x="335" y="511"/>
                      </a:lnTo>
                      <a:lnTo>
                        <a:pt x="332" y="509"/>
                      </a:lnTo>
                      <a:lnTo>
                        <a:pt x="332" y="507"/>
                      </a:lnTo>
                      <a:lnTo>
                        <a:pt x="335" y="507"/>
                      </a:lnTo>
                      <a:lnTo>
                        <a:pt x="330" y="504"/>
                      </a:lnTo>
                      <a:lnTo>
                        <a:pt x="328" y="502"/>
                      </a:lnTo>
                      <a:lnTo>
                        <a:pt x="326" y="498"/>
                      </a:lnTo>
                      <a:lnTo>
                        <a:pt x="323" y="491"/>
                      </a:lnTo>
                      <a:lnTo>
                        <a:pt x="321" y="489"/>
                      </a:lnTo>
                      <a:lnTo>
                        <a:pt x="319" y="487"/>
                      </a:lnTo>
                      <a:lnTo>
                        <a:pt x="319" y="489"/>
                      </a:lnTo>
                      <a:lnTo>
                        <a:pt x="317" y="491"/>
                      </a:lnTo>
                      <a:lnTo>
                        <a:pt x="317" y="495"/>
                      </a:lnTo>
                      <a:lnTo>
                        <a:pt x="314" y="495"/>
                      </a:lnTo>
                      <a:lnTo>
                        <a:pt x="314" y="500"/>
                      </a:lnTo>
                      <a:lnTo>
                        <a:pt x="310" y="500"/>
                      </a:lnTo>
                      <a:lnTo>
                        <a:pt x="310" y="495"/>
                      </a:lnTo>
                      <a:lnTo>
                        <a:pt x="310" y="498"/>
                      </a:lnTo>
                      <a:lnTo>
                        <a:pt x="310" y="500"/>
                      </a:lnTo>
                      <a:lnTo>
                        <a:pt x="308" y="504"/>
                      </a:lnTo>
                      <a:lnTo>
                        <a:pt x="308" y="507"/>
                      </a:lnTo>
                      <a:lnTo>
                        <a:pt x="301" y="507"/>
                      </a:lnTo>
                      <a:lnTo>
                        <a:pt x="301" y="504"/>
                      </a:lnTo>
                      <a:lnTo>
                        <a:pt x="303" y="504"/>
                      </a:lnTo>
                      <a:lnTo>
                        <a:pt x="303" y="498"/>
                      </a:lnTo>
                      <a:lnTo>
                        <a:pt x="301" y="500"/>
                      </a:lnTo>
                      <a:lnTo>
                        <a:pt x="299" y="495"/>
                      </a:lnTo>
                      <a:lnTo>
                        <a:pt x="297" y="498"/>
                      </a:lnTo>
                      <a:lnTo>
                        <a:pt x="297" y="500"/>
                      </a:lnTo>
                      <a:lnTo>
                        <a:pt x="299" y="504"/>
                      </a:lnTo>
                      <a:lnTo>
                        <a:pt x="299" y="507"/>
                      </a:lnTo>
                      <a:lnTo>
                        <a:pt x="294" y="507"/>
                      </a:lnTo>
                      <a:lnTo>
                        <a:pt x="294" y="511"/>
                      </a:lnTo>
                      <a:lnTo>
                        <a:pt x="297" y="511"/>
                      </a:lnTo>
                      <a:lnTo>
                        <a:pt x="297" y="515"/>
                      </a:lnTo>
                      <a:lnTo>
                        <a:pt x="294" y="515"/>
                      </a:lnTo>
                      <a:lnTo>
                        <a:pt x="290" y="511"/>
                      </a:lnTo>
                      <a:lnTo>
                        <a:pt x="290" y="509"/>
                      </a:lnTo>
                      <a:lnTo>
                        <a:pt x="283" y="509"/>
                      </a:lnTo>
                      <a:lnTo>
                        <a:pt x="281" y="507"/>
                      </a:lnTo>
                      <a:lnTo>
                        <a:pt x="279" y="507"/>
                      </a:lnTo>
                      <a:lnTo>
                        <a:pt x="279" y="509"/>
                      </a:lnTo>
                      <a:lnTo>
                        <a:pt x="274" y="509"/>
                      </a:lnTo>
                      <a:lnTo>
                        <a:pt x="279" y="515"/>
                      </a:lnTo>
                      <a:lnTo>
                        <a:pt x="277" y="518"/>
                      </a:lnTo>
                      <a:lnTo>
                        <a:pt x="279" y="520"/>
                      </a:lnTo>
                      <a:lnTo>
                        <a:pt x="281" y="513"/>
                      </a:lnTo>
                      <a:lnTo>
                        <a:pt x="283" y="513"/>
                      </a:lnTo>
                      <a:lnTo>
                        <a:pt x="283" y="515"/>
                      </a:lnTo>
                      <a:lnTo>
                        <a:pt x="286" y="518"/>
                      </a:lnTo>
                      <a:lnTo>
                        <a:pt x="283" y="520"/>
                      </a:lnTo>
                      <a:lnTo>
                        <a:pt x="283" y="518"/>
                      </a:lnTo>
                      <a:lnTo>
                        <a:pt x="281" y="518"/>
                      </a:lnTo>
                      <a:lnTo>
                        <a:pt x="283" y="522"/>
                      </a:lnTo>
                      <a:lnTo>
                        <a:pt x="286" y="522"/>
                      </a:lnTo>
                      <a:lnTo>
                        <a:pt x="283" y="524"/>
                      </a:lnTo>
                      <a:lnTo>
                        <a:pt x="286" y="527"/>
                      </a:lnTo>
                      <a:lnTo>
                        <a:pt x="290" y="527"/>
                      </a:lnTo>
                      <a:lnTo>
                        <a:pt x="288" y="529"/>
                      </a:lnTo>
                      <a:lnTo>
                        <a:pt x="288" y="531"/>
                      </a:lnTo>
                      <a:lnTo>
                        <a:pt x="283" y="533"/>
                      </a:lnTo>
                      <a:lnTo>
                        <a:pt x="281" y="531"/>
                      </a:lnTo>
                      <a:lnTo>
                        <a:pt x="281" y="533"/>
                      </a:lnTo>
                      <a:lnTo>
                        <a:pt x="283" y="535"/>
                      </a:lnTo>
                      <a:lnTo>
                        <a:pt x="281" y="535"/>
                      </a:lnTo>
                      <a:lnTo>
                        <a:pt x="279" y="535"/>
                      </a:lnTo>
                      <a:lnTo>
                        <a:pt x="279" y="538"/>
                      </a:lnTo>
                      <a:lnTo>
                        <a:pt x="274" y="535"/>
                      </a:lnTo>
                      <a:lnTo>
                        <a:pt x="270" y="538"/>
                      </a:lnTo>
                      <a:lnTo>
                        <a:pt x="270" y="542"/>
                      </a:lnTo>
                      <a:lnTo>
                        <a:pt x="263" y="540"/>
                      </a:lnTo>
                      <a:lnTo>
                        <a:pt x="263" y="544"/>
                      </a:lnTo>
                      <a:lnTo>
                        <a:pt x="261" y="549"/>
                      </a:lnTo>
                      <a:lnTo>
                        <a:pt x="259" y="544"/>
                      </a:lnTo>
                      <a:lnTo>
                        <a:pt x="257" y="544"/>
                      </a:lnTo>
                      <a:lnTo>
                        <a:pt x="254" y="542"/>
                      </a:lnTo>
                      <a:lnTo>
                        <a:pt x="252" y="542"/>
                      </a:lnTo>
                      <a:lnTo>
                        <a:pt x="250" y="540"/>
                      </a:lnTo>
                      <a:lnTo>
                        <a:pt x="248" y="542"/>
                      </a:lnTo>
                      <a:lnTo>
                        <a:pt x="248" y="544"/>
                      </a:lnTo>
                      <a:lnTo>
                        <a:pt x="241" y="551"/>
                      </a:lnTo>
                      <a:lnTo>
                        <a:pt x="239" y="558"/>
                      </a:lnTo>
                      <a:lnTo>
                        <a:pt x="232" y="560"/>
                      </a:lnTo>
                      <a:lnTo>
                        <a:pt x="234" y="562"/>
                      </a:lnTo>
                      <a:lnTo>
                        <a:pt x="232" y="566"/>
                      </a:lnTo>
                      <a:lnTo>
                        <a:pt x="234" y="566"/>
                      </a:lnTo>
                      <a:lnTo>
                        <a:pt x="237" y="564"/>
                      </a:lnTo>
                      <a:lnTo>
                        <a:pt x="239" y="566"/>
                      </a:lnTo>
                      <a:lnTo>
                        <a:pt x="234" y="569"/>
                      </a:lnTo>
                      <a:lnTo>
                        <a:pt x="237" y="571"/>
                      </a:lnTo>
                      <a:lnTo>
                        <a:pt x="239" y="573"/>
                      </a:lnTo>
                      <a:lnTo>
                        <a:pt x="241" y="573"/>
                      </a:lnTo>
                      <a:lnTo>
                        <a:pt x="243" y="573"/>
                      </a:lnTo>
                      <a:lnTo>
                        <a:pt x="239" y="582"/>
                      </a:lnTo>
                      <a:lnTo>
                        <a:pt x="232" y="586"/>
                      </a:lnTo>
                      <a:lnTo>
                        <a:pt x="237" y="589"/>
                      </a:lnTo>
                      <a:lnTo>
                        <a:pt x="237" y="591"/>
                      </a:lnTo>
                      <a:lnTo>
                        <a:pt x="239" y="589"/>
                      </a:lnTo>
                      <a:lnTo>
                        <a:pt x="239" y="593"/>
                      </a:lnTo>
                      <a:lnTo>
                        <a:pt x="241" y="593"/>
                      </a:lnTo>
                      <a:lnTo>
                        <a:pt x="239" y="598"/>
                      </a:lnTo>
                      <a:lnTo>
                        <a:pt x="237" y="598"/>
                      </a:lnTo>
                      <a:lnTo>
                        <a:pt x="234" y="595"/>
                      </a:lnTo>
                      <a:lnTo>
                        <a:pt x="230" y="598"/>
                      </a:lnTo>
                      <a:lnTo>
                        <a:pt x="228" y="600"/>
                      </a:lnTo>
                      <a:lnTo>
                        <a:pt x="221" y="600"/>
                      </a:lnTo>
                      <a:lnTo>
                        <a:pt x="221" y="598"/>
                      </a:lnTo>
                      <a:lnTo>
                        <a:pt x="216" y="600"/>
                      </a:lnTo>
                      <a:lnTo>
                        <a:pt x="214" y="595"/>
                      </a:lnTo>
                      <a:lnTo>
                        <a:pt x="214" y="593"/>
                      </a:lnTo>
                      <a:lnTo>
                        <a:pt x="214" y="591"/>
                      </a:lnTo>
                      <a:lnTo>
                        <a:pt x="212" y="593"/>
                      </a:lnTo>
                      <a:lnTo>
                        <a:pt x="210" y="591"/>
                      </a:lnTo>
                      <a:lnTo>
                        <a:pt x="205" y="586"/>
                      </a:lnTo>
                      <a:lnTo>
                        <a:pt x="203" y="586"/>
                      </a:lnTo>
                      <a:lnTo>
                        <a:pt x="199" y="591"/>
                      </a:lnTo>
                      <a:lnTo>
                        <a:pt x="199" y="593"/>
                      </a:lnTo>
                      <a:lnTo>
                        <a:pt x="201" y="593"/>
                      </a:lnTo>
                      <a:lnTo>
                        <a:pt x="199" y="598"/>
                      </a:lnTo>
                      <a:lnTo>
                        <a:pt x="201" y="600"/>
                      </a:lnTo>
                      <a:lnTo>
                        <a:pt x="199" y="602"/>
                      </a:lnTo>
                      <a:lnTo>
                        <a:pt x="194" y="604"/>
                      </a:lnTo>
                      <a:lnTo>
                        <a:pt x="192" y="606"/>
                      </a:lnTo>
                      <a:lnTo>
                        <a:pt x="190" y="606"/>
                      </a:lnTo>
                      <a:lnTo>
                        <a:pt x="188" y="609"/>
                      </a:lnTo>
                      <a:lnTo>
                        <a:pt x="183" y="609"/>
                      </a:lnTo>
                      <a:lnTo>
                        <a:pt x="181" y="613"/>
                      </a:lnTo>
                      <a:lnTo>
                        <a:pt x="181" y="615"/>
                      </a:lnTo>
                      <a:lnTo>
                        <a:pt x="179" y="618"/>
                      </a:lnTo>
                      <a:lnTo>
                        <a:pt x="172" y="611"/>
                      </a:lnTo>
                      <a:lnTo>
                        <a:pt x="172" y="609"/>
                      </a:lnTo>
                      <a:lnTo>
                        <a:pt x="170" y="606"/>
                      </a:lnTo>
                      <a:lnTo>
                        <a:pt x="172" y="604"/>
                      </a:lnTo>
                      <a:lnTo>
                        <a:pt x="174" y="604"/>
                      </a:lnTo>
                      <a:lnTo>
                        <a:pt x="174" y="602"/>
                      </a:lnTo>
                      <a:lnTo>
                        <a:pt x="176" y="600"/>
                      </a:lnTo>
                      <a:lnTo>
                        <a:pt x="174" y="600"/>
                      </a:lnTo>
                      <a:lnTo>
                        <a:pt x="174" y="598"/>
                      </a:lnTo>
                      <a:lnTo>
                        <a:pt x="170" y="595"/>
                      </a:lnTo>
                      <a:lnTo>
                        <a:pt x="165" y="595"/>
                      </a:lnTo>
                      <a:lnTo>
                        <a:pt x="165" y="591"/>
                      </a:lnTo>
                      <a:lnTo>
                        <a:pt x="167" y="589"/>
                      </a:lnTo>
                      <a:lnTo>
                        <a:pt x="165" y="586"/>
                      </a:lnTo>
                      <a:lnTo>
                        <a:pt x="163" y="589"/>
                      </a:lnTo>
                      <a:lnTo>
                        <a:pt x="161" y="584"/>
                      </a:lnTo>
                      <a:lnTo>
                        <a:pt x="163" y="584"/>
                      </a:lnTo>
                      <a:lnTo>
                        <a:pt x="163" y="582"/>
                      </a:lnTo>
                      <a:lnTo>
                        <a:pt x="163" y="578"/>
                      </a:lnTo>
                      <a:lnTo>
                        <a:pt x="161" y="578"/>
                      </a:lnTo>
                      <a:lnTo>
                        <a:pt x="159" y="578"/>
                      </a:lnTo>
                      <a:lnTo>
                        <a:pt x="156" y="578"/>
                      </a:lnTo>
                      <a:lnTo>
                        <a:pt x="156" y="575"/>
                      </a:lnTo>
                      <a:lnTo>
                        <a:pt x="156" y="573"/>
                      </a:lnTo>
                      <a:lnTo>
                        <a:pt x="139" y="591"/>
                      </a:lnTo>
                      <a:lnTo>
                        <a:pt x="143" y="598"/>
                      </a:lnTo>
                      <a:lnTo>
                        <a:pt x="141" y="600"/>
                      </a:lnTo>
                      <a:lnTo>
                        <a:pt x="136" y="604"/>
                      </a:lnTo>
                      <a:lnTo>
                        <a:pt x="139" y="606"/>
                      </a:lnTo>
                      <a:lnTo>
                        <a:pt x="143" y="604"/>
                      </a:lnTo>
                      <a:lnTo>
                        <a:pt x="145" y="606"/>
                      </a:lnTo>
                      <a:lnTo>
                        <a:pt x="141" y="611"/>
                      </a:lnTo>
                      <a:lnTo>
                        <a:pt x="136" y="613"/>
                      </a:lnTo>
                      <a:lnTo>
                        <a:pt x="136" y="618"/>
                      </a:lnTo>
                      <a:lnTo>
                        <a:pt x="134" y="618"/>
                      </a:lnTo>
                      <a:lnTo>
                        <a:pt x="136" y="620"/>
                      </a:lnTo>
                      <a:lnTo>
                        <a:pt x="132" y="622"/>
                      </a:lnTo>
                      <a:lnTo>
                        <a:pt x="132" y="624"/>
                      </a:lnTo>
                      <a:lnTo>
                        <a:pt x="139" y="626"/>
                      </a:lnTo>
                      <a:lnTo>
                        <a:pt x="141" y="631"/>
                      </a:lnTo>
                      <a:lnTo>
                        <a:pt x="139" y="633"/>
                      </a:lnTo>
                      <a:lnTo>
                        <a:pt x="136" y="629"/>
                      </a:lnTo>
                      <a:lnTo>
                        <a:pt x="136" y="638"/>
                      </a:lnTo>
                      <a:lnTo>
                        <a:pt x="136" y="640"/>
                      </a:lnTo>
                      <a:lnTo>
                        <a:pt x="134" y="644"/>
                      </a:lnTo>
                      <a:lnTo>
                        <a:pt x="134" y="642"/>
                      </a:lnTo>
                      <a:lnTo>
                        <a:pt x="132" y="644"/>
                      </a:lnTo>
                      <a:lnTo>
                        <a:pt x="134" y="644"/>
                      </a:lnTo>
                      <a:lnTo>
                        <a:pt x="132" y="644"/>
                      </a:lnTo>
                      <a:lnTo>
                        <a:pt x="130" y="642"/>
                      </a:lnTo>
                      <a:lnTo>
                        <a:pt x="125" y="644"/>
                      </a:lnTo>
                      <a:lnTo>
                        <a:pt x="127" y="649"/>
                      </a:lnTo>
                      <a:lnTo>
                        <a:pt x="125" y="651"/>
                      </a:lnTo>
                      <a:lnTo>
                        <a:pt x="123" y="653"/>
                      </a:lnTo>
                      <a:lnTo>
                        <a:pt x="121" y="651"/>
                      </a:lnTo>
                      <a:lnTo>
                        <a:pt x="114" y="649"/>
                      </a:lnTo>
                      <a:lnTo>
                        <a:pt x="112" y="644"/>
                      </a:lnTo>
                      <a:lnTo>
                        <a:pt x="107" y="644"/>
                      </a:lnTo>
                      <a:lnTo>
                        <a:pt x="107" y="642"/>
                      </a:lnTo>
                      <a:lnTo>
                        <a:pt x="105" y="642"/>
                      </a:lnTo>
                      <a:lnTo>
                        <a:pt x="101" y="642"/>
                      </a:lnTo>
                      <a:lnTo>
                        <a:pt x="98" y="640"/>
                      </a:lnTo>
                      <a:lnTo>
                        <a:pt x="96" y="642"/>
                      </a:lnTo>
                      <a:lnTo>
                        <a:pt x="96" y="644"/>
                      </a:lnTo>
                      <a:lnTo>
                        <a:pt x="92" y="642"/>
                      </a:lnTo>
                      <a:lnTo>
                        <a:pt x="87" y="644"/>
                      </a:lnTo>
                      <a:lnTo>
                        <a:pt x="87" y="646"/>
                      </a:lnTo>
                      <a:lnTo>
                        <a:pt x="81" y="651"/>
                      </a:lnTo>
                      <a:lnTo>
                        <a:pt x="61" y="660"/>
                      </a:lnTo>
                      <a:lnTo>
                        <a:pt x="56" y="662"/>
                      </a:lnTo>
                      <a:lnTo>
                        <a:pt x="45" y="671"/>
                      </a:lnTo>
                      <a:lnTo>
                        <a:pt x="43" y="666"/>
                      </a:lnTo>
                      <a:lnTo>
                        <a:pt x="41" y="669"/>
                      </a:lnTo>
                      <a:lnTo>
                        <a:pt x="38" y="669"/>
                      </a:lnTo>
                      <a:lnTo>
                        <a:pt x="36" y="673"/>
                      </a:lnTo>
                      <a:lnTo>
                        <a:pt x="32" y="675"/>
                      </a:lnTo>
                      <a:lnTo>
                        <a:pt x="27" y="675"/>
                      </a:lnTo>
                      <a:lnTo>
                        <a:pt x="25" y="675"/>
                      </a:lnTo>
                      <a:lnTo>
                        <a:pt x="14" y="678"/>
                      </a:lnTo>
                      <a:lnTo>
                        <a:pt x="12" y="675"/>
                      </a:lnTo>
                      <a:lnTo>
                        <a:pt x="7" y="675"/>
                      </a:lnTo>
                      <a:lnTo>
                        <a:pt x="5" y="675"/>
                      </a:lnTo>
                      <a:lnTo>
                        <a:pt x="3" y="678"/>
                      </a:lnTo>
                      <a:lnTo>
                        <a:pt x="0" y="678"/>
                      </a:lnTo>
                      <a:lnTo>
                        <a:pt x="0" y="675"/>
                      </a:lnTo>
                      <a:lnTo>
                        <a:pt x="3" y="671"/>
                      </a:lnTo>
                      <a:lnTo>
                        <a:pt x="0" y="669"/>
                      </a:lnTo>
                      <a:lnTo>
                        <a:pt x="0" y="666"/>
                      </a:lnTo>
                      <a:lnTo>
                        <a:pt x="3" y="666"/>
                      </a:lnTo>
                      <a:lnTo>
                        <a:pt x="7" y="669"/>
                      </a:lnTo>
                      <a:lnTo>
                        <a:pt x="9" y="664"/>
                      </a:lnTo>
                      <a:lnTo>
                        <a:pt x="9" y="660"/>
                      </a:lnTo>
                      <a:lnTo>
                        <a:pt x="14" y="655"/>
                      </a:lnTo>
                      <a:lnTo>
                        <a:pt x="14" y="646"/>
                      </a:lnTo>
                      <a:lnTo>
                        <a:pt x="18" y="638"/>
                      </a:lnTo>
                      <a:lnTo>
                        <a:pt x="20" y="629"/>
                      </a:lnTo>
                      <a:lnTo>
                        <a:pt x="18" y="624"/>
                      </a:lnTo>
                      <a:lnTo>
                        <a:pt x="20" y="613"/>
                      </a:lnTo>
                      <a:lnTo>
                        <a:pt x="27" y="611"/>
                      </a:lnTo>
                      <a:lnTo>
                        <a:pt x="29" y="606"/>
                      </a:lnTo>
                      <a:lnTo>
                        <a:pt x="38" y="606"/>
                      </a:lnTo>
                      <a:lnTo>
                        <a:pt x="38" y="602"/>
                      </a:lnTo>
                      <a:lnTo>
                        <a:pt x="52" y="600"/>
                      </a:lnTo>
                      <a:lnTo>
                        <a:pt x="54" y="591"/>
                      </a:lnTo>
                      <a:lnTo>
                        <a:pt x="65" y="582"/>
                      </a:lnTo>
                      <a:lnTo>
                        <a:pt x="67" y="578"/>
                      </a:lnTo>
                      <a:lnTo>
                        <a:pt x="72" y="575"/>
                      </a:lnTo>
                      <a:lnTo>
                        <a:pt x="74" y="575"/>
                      </a:lnTo>
                      <a:lnTo>
                        <a:pt x="74" y="571"/>
                      </a:lnTo>
                      <a:lnTo>
                        <a:pt x="74" y="569"/>
                      </a:lnTo>
                      <a:lnTo>
                        <a:pt x="76" y="571"/>
                      </a:lnTo>
                      <a:lnTo>
                        <a:pt x="81" y="571"/>
                      </a:lnTo>
                      <a:lnTo>
                        <a:pt x="81" y="569"/>
                      </a:lnTo>
                      <a:lnTo>
                        <a:pt x="81" y="566"/>
                      </a:lnTo>
                      <a:lnTo>
                        <a:pt x="72" y="562"/>
                      </a:lnTo>
                      <a:lnTo>
                        <a:pt x="72" y="558"/>
                      </a:lnTo>
                      <a:lnTo>
                        <a:pt x="76" y="560"/>
                      </a:lnTo>
                      <a:lnTo>
                        <a:pt x="81" y="560"/>
                      </a:lnTo>
                      <a:lnTo>
                        <a:pt x="81" y="558"/>
                      </a:lnTo>
                      <a:lnTo>
                        <a:pt x="83" y="555"/>
                      </a:lnTo>
                      <a:lnTo>
                        <a:pt x="81" y="553"/>
                      </a:lnTo>
                      <a:lnTo>
                        <a:pt x="83" y="551"/>
                      </a:lnTo>
                      <a:lnTo>
                        <a:pt x="92" y="546"/>
                      </a:lnTo>
                      <a:lnTo>
                        <a:pt x="98" y="549"/>
                      </a:lnTo>
                      <a:lnTo>
                        <a:pt x="101" y="544"/>
                      </a:lnTo>
                      <a:lnTo>
                        <a:pt x="101" y="542"/>
                      </a:lnTo>
                      <a:lnTo>
                        <a:pt x="107" y="542"/>
                      </a:lnTo>
                      <a:lnTo>
                        <a:pt x="107" y="540"/>
                      </a:lnTo>
                      <a:lnTo>
                        <a:pt x="110" y="540"/>
                      </a:lnTo>
                      <a:lnTo>
                        <a:pt x="112" y="538"/>
                      </a:lnTo>
                      <a:lnTo>
                        <a:pt x="110" y="538"/>
                      </a:lnTo>
                      <a:lnTo>
                        <a:pt x="112" y="531"/>
                      </a:lnTo>
                      <a:lnTo>
                        <a:pt x="110" y="527"/>
                      </a:lnTo>
                      <a:lnTo>
                        <a:pt x="112" y="524"/>
                      </a:lnTo>
                      <a:lnTo>
                        <a:pt x="112" y="522"/>
                      </a:lnTo>
                      <a:lnTo>
                        <a:pt x="118" y="520"/>
                      </a:lnTo>
                      <a:lnTo>
                        <a:pt x="121" y="522"/>
                      </a:lnTo>
                      <a:lnTo>
                        <a:pt x="123" y="520"/>
                      </a:lnTo>
                      <a:lnTo>
                        <a:pt x="121" y="507"/>
                      </a:lnTo>
                      <a:lnTo>
                        <a:pt x="116" y="500"/>
                      </a:lnTo>
                      <a:lnTo>
                        <a:pt x="118" y="495"/>
                      </a:lnTo>
                      <a:lnTo>
                        <a:pt x="116" y="493"/>
                      </a:lnTo>
                      <a:lnTo>
                        <a:pt x="116" y="491"/>
                      </a:lnTo>
                      <a:lnTo>
                        <a:pt x="114" y="489"/>
                      </a:lnTo>
                      <a:lnTo>
                        <a:pt x="112" y="491"/>
                      </a:lnTo>
                      <a:lnTo>
                        <a:pt x="112" y="489"/>
                      </a:lnTo>
                      <a:lnTo>
                        <a:pt x="112" y="487"/>
                      </a:lnTo>
                      <a:lnTo>
                        <a:pt x="114" y="487"/>
                      </a:lnTo>
                      <a:lnTo>
                        <a:pt x="112" y="487"/>
                      </a:lnTo>
                      <a:lnTo>
                        <a:pt x="114" y="484"/>
                      </a:lnTo>
                      <a:lnTo>
                        <a:pt x="112" y="484"/>
                      </a:lnTo>
                      <a:lnTo>
                        <a:pt x="112" y="482"/>
                      </a:lnTo>
                      <a:lnTo>
                        <a:pt x="110" y="480"/>
                      </a:lnTo>
                      <a:lnTo>
                        <a:pt x="112" y="478"/>
                      </a:lnTo>
                      <a:lnTo>
                        <a:pt x="110" y="475"/>
                      </a:lnTo>
                      <a:lnTo>
                        <a:pt x="110" y="469"/>
                      </a:lnTo>
                      <a:lnTo>
                        <a:pt x="112" y="467"/>
                      </a:lnTo>
                      <a:lnTo>
                        <a:pt x="112" y="462"/>
                      </a:lnTo>
                      <a:lnTo>
                        <a:pt x="114" y="462"/>
                      </a:lnTo>
                      <a:lnTo>
                        <a:pt x="114" y="460"/>
                      </a:lnTo>
                      <a:lnTo>
                        <a:pt x="107" y="458"/>
                      </a:lnTo>
                      <a:lnTo>
                        <a:pt x="107" y="455"/>
                      </a:lnTo>
                      <a:lnTo>
                        <a:pt x="110" y="455"/>
                      </a:lnTo>
                      <a:lnTo>
                        <a:pt x="112" y="455"/>
                      </a:lnTo>
                      <a:lnTo>
                        <a:pt x="114" y="449"/>
                      </a:lnTo>
                      <a:lnTo>
                        <a:pt x="112" y="447"/>
                      </a:lnTo>
                      <a:lnTo>
                        <a:pt x="105" y="447"/>
                      </a:lnTo>
                      <a:lnTo>
                        <a:pt x="103" y="442"/>
                      </a:lnTo>
                      <a:lnTo>
                        <a:pt x="103" y="440"/>
                      </a:lnTo>
                      <a:lnTo>
                        <a:pt x="101" y="438"/>
                      </a:lnTo>
                      <a:lnTo>
                        <a:pt x="101" y="435"/>
                      </a:lnTo>
                      <a:lnTo>
                        <a:pt x="98" y="433"/>
                      </a:lnTo>
                      <a:lnTo>
                        <a:pt x="96" y="435"/>
                      </a:lnTo>
                      <a:lnTo>
                        <a:pt x="92" y="435"/>
                      </a:lnTo>
                      <a:lnTo>
                        <a:pt x="94" y="431"/>
                      </a:lnTo>
                      <a:lnTo>
                        <a:pt x="92" y="424"/>
                      </a:lnTo>
                      <a:lnTo>
                        <a:pt x="96" y="418"/>
                      </a:lnTo>
                      <a:lnTo>
                        <a:pt x="94" y="407"/>
                      </a:lnTo>
                      <a:lnTo>
                        <a:pt x="94" y="402"/>
                      </a:lnTo>
                      <a:lnTo>
                        <a:pt x="96" y="400"/>
                      </a:lnTo>
                      <a:lnTo>
                        <a:pt x="96" y="395"/>
                      </a:lnTo>
                      <a:lnTo>
                        <a:pt x="85" y="393"/>
                      </a:lnTo>
                      <a:lnTo>
                        <a:pt x="83" y="389"/>
                      </a:lnTo>
                      <a:lnTo>
                        <a:pt x="83" y="387"/>
                      </a:lnTo>
                      <a:lnTo>
                        <a:pt x="74" y="382"/>
                      </a:lnTo>
                      <a:lnTo>
                        <a:pt x="67" y="378"/>
                      </a:lnTo>
                      <a:lnTo>
                        <a:pt x="67" y="373"/>
                      </a:lnTo>
                      <a:lnTo>
                        <a:pt x="65" y="371"/>
                      </a:lnTo>
                      <a:lnTo>
                        <a:pt x="69" y="360"/>
                      </a:lnTo>
                      <a:lnTo>
                        <a:pt x="69" y="358"/>
                      </a:lnTo>
                      <a:lnTo>
                        <a:pt x="72" y="358"/>
                      </a:lnTo>
                      <a:lnTo>
                        <a:pt x="81" y="351"/>
                      </a:lnTo>
                      <a:lnTo>
                        <a:pt x="85" y="353"/>
                      </a:lnTo>
                      <a:lnTo>
                        <a:pt x="85" y="358"/>
                      </a:lnTo>
                      <a:lnTo>
                        <a:pt x="90" y="358"/>
                      </a:lnTo>
                      <a:lnTo>
                        <a:pt x="90" y="362"/>
                      </a:lnTo>
                      <a:lnTo>
                        <a:pt x="92" y="364"/>
                      </a:lnTo>
                      <a:lnTo>
                        <a:pt x="96" y="358"/>
                      </a:lnTo>
                      <a:lnTo>
                        <a:pt x="101" y="360"/>
                      </a:lnTo>
                      <a:lnTo>
                        <a:pt x="105" y="364"/>
                      </a:lnTo>
                      <a:lnTo>
                        <a:pt x="107" y="362"/>
                      </a:lnTo>
                      <a:lnTo>
                        <a:pt x="112" y="364"/>
                      </a:lnTo>
                      <a:lnTo>
                        <a:pt x="114" y="369"/>
                      </a:lnTo>
                      <a:lnTo>
                        <a:pt x="116" y="369"/>
                      </a:lnTo>
                      <a:lnTo>
                        <a:pt x="118" y="367"/>
                      </a:lnTo>
                      <a:lnTo>
                        <a:pt x="121" y="364"/>
                      </a:lnTo>
                      <a:lnTo>
                        <a:pt x="125" y="369"/>
                      </a:lnTo>
                      <a:lnTo>
                        <a:pt x="130" y="382"/>
                      </a:lnTo>
                      <a:lnTo>
                        <a:pt x="136" y="389"/>
                      </a:lnTo>
                      <a:lnTo>
                        <a:pt x="139" y="387"/>
                      </a:lnTo>
                      <a:lnTo>
                        <a:pt x="141" y="387"/>
                      </a:lnTo>
                      <a:lnTo>
                        <a:pt x="143" y="382"/>
                      </a:lnTo>
                      <a:lnTo>
                        <a:pt x="152" y="378"/>
                      </a:lnTo>
                      <a:lnTo>
                        <a:pt x="154" y="380"/>
                      </a:lnTo>
                      <a:lnTo>
                        <a:pt x="159" y="380"/>
                      </a:lnTo>
                      <a:lnTo>
                        <a:pt x="159" y="382"/>
                      </a:lnTo>
                      <a:lnTo>
                        <a:pt x="161" y="382"/>
                      </a:lnTo>
                      <a:lnTo>
                        <a:pt x="163" y="382"/>
                      </a:lnTo>
                      <a:lnTo>
                        <a:pt x="165" y="384"/>
                      </a:lnTo>
                      <a:lnTo>
                        <a:pt x="167" y="382"/>
                      </a:lnTo>
                      <a:lnTo>
                        <a:pt x="172" y="384"/>
                      </a:lnTo>
                      <a:lnTo>
                        <a:pt x="174" y="384"/>
                      </a:lnTo>
                      <a:lnTo>
                        <a:pt x="170" y="391"/>
                      </a:lnTo>
                      <a:lnTo>
                        <a:pt x="170" y="398"/>
                      </a:lnTo>
                      <a:lnTo>
                        <a:pt x="172" y="398"/>
                      </a:lnTo>
                      <a:lnTo>
                        <a:pt x="176" y="395"/>
                      </a:lnTo>
                      <a:lnTo>
                        <a:pt x="181" y="389"/>
                      </a:lnTo>
                      <a:lnTo>
                        <a:pt x="185" y="391"/>
                      </a:lnTo>
                      <a:lnTo>
                        <a:pt x="188" y="389"/>
                      </a:lnTo>
                      <a:lnTo>
                        <a:pt x="190" y="384"/>
                      </a:lnTo>
                      <a:lnTo>
                        <a:pt x="188" y="380"/>
                      </a:lnTo>
                      <a:lnTo>
                        <a:pt x="190" y="373"/>
                      </a:lnTo>
                      <a:lnTo>
                        <a:pt x="190" y="367"/>
                      </a:lnTo>
                      <a:lnTo>
                        <a:pt x="179" y="364"/>
                      </a:lnTo>
                      <a:lnTo>
                        <a:pt x="176" y="367"/>
                      </a:lnTo>
                      <a:lnTo>
                        <a:pt x="174" y="367"/>
                      </a:lnTo>
                      <a:lnTo>
                        <a:pt x="165" y="362"/>
                      </a:lnTo>
                      <a:lnTo>
                        <a:pt x="161" y="362"/>
                      </a:lnTo>
                      <a:lnTo>
                        <a:pt x="154" y="360"/>
                      </a:lnTo>
                      <a:lnTo>
                        <a:pt x="145" y="358"/>
                      </a:lnTo>
                      <a:lnTo>
                        <a:pt x="143" y="356"/>
                      </a:lnTo>
                      <a:lnTo>
                        <a:pt x="143" y="349"/>
                      </a:lnTo>
                      <a:lnTo>
                        <a:pt x="143" y="344"/>
                      </a:lnTo>
                      <a:lnTo>
                        <a:pt x="143" y="342"/>
                      </a:lnTo>
                      <a:lnTo>
                        <a:pt x="145" y="340"/>
                      </a:lnTo>
                      <a:lnTo>
                        <a:pt x="147" y="336"/>
                      </a:lnTo>
                      <a:lnTo>
                        <a:pt x="145" y="331"/>
                      </a:lnTo>
                      <a:lnTo>
                        <a:pt x="147" y="331"/>
                      </a:lnTo>
                      <a:lnTo>
                        <a:pt x="145" y="327"/>
                      </a:lnTo>
                      <a:lnTo>
                        <a:pt x="150" y="324"/>
                      </a:lnTo>
                      <a:lnTo>
                        <a:pt x="147" y="320"/>
                      </a:lnTo>
                      <a:lnTo>
                        <a:pt x="145" y="318"/>
                      </a:lnTo>
                      <a:lnTo>
                        <a:pt x="147" y="311"/>
                      </a:lnTo>
                      <a:lnTo>
                        <a:pt x="147" y="307"/>
                      </a:lnTo>
                      <a:lnTo>
                        <a:pt x="150" y="307"/>
                      </a:lnTo>
                      <a:lnTo>
                        <a:pt x="150" y="304"/>
                      </a:lnTo>
                      <a:lnTo>
                        <a:pt x="147" y="302"/>
                      </a:lnTo>
                      <a:lnTo>
                        <a:pt x="147" y="300"/>
                      </a:lnTo>
                      <a:lnTo>
                        <a:pt x="147" y="298"/>
                      </a:lnTo>
                      <a:lnTo>
                        <a:pt x="145" y="300"/>
                      </a:lnTo>
                      <a:lnTo>
                        <a:pt x="143" y="300"/>
                      </a:lnTo>
                      <a:lnTo>
                        <a:pt x="143" y="293"/>
                      </a:lnTo>
                      <a:lnTo>
                        <a:pt x="139" y="291"/>
                      </a:lnTo>
                      <a:lnTo>
                        <a:pt x="134" y="287"/>
                      </a:lnTo>
                      <a:lnTo>
                        <a:pt x="136" y="284"/>
                      </a:lnTo>
                      <a:lnTo>
                        <a:pt x="136" y="280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1" y="271"/>
                      </a:lnTo>
                      <a:lnTo>
                        <a:pt x="136" y="264"/>
                      </a:lnTo>
                      <a:lnTo>
                        <a:pt x="139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44"/>
                      </a:lnTo>
                      <a:lnTo>
                        <a:pt x="139" y="240"/>
                      </a:lnTo>
                      <a:lnTo>
                        <a:pt x="139" y="242"/>
                      </a:lnTo>
                      <a:lnTo>
                        <a:pt x="143" y="240"/>
                      </a:lnTo>
                      <a:lnTo>
                        <a:pt x="145" y="242"/>
                      </a:lnTo>
                      <a:lnTo>
                        <a:pt x="145" y="247"/>
                      </a:lnTo>
                      <a:lnTo>
                        <a:pt x="147" y="247"/>
                      </a:lnTo>
                      <a:lnTo>
                        <a:pt x="154" y="247"/>
                      </a:lnTo>
                      <a:lnTo>
                        <a:pt x="156" y="242"/>
                      </a:lnTo>
                      <a:lnTo>
                        <a:pt x="156" y="236"/>
                      </a:lnTo>
                      <a:lnTo>
                        <a:pt x="167" y="231"/>
                      </a:lnTo>
                      <a:lnTo>
                        <a:pt x="176" y="218"/>
                      </a:lnTo>
                      <a:lnTo>
                        <a:pt x="174" y="213"/>
                      </a:lnTo>
                      <a:lnTo>
                        <a:pt x="176" y="211"/>
                      </a:lnTo>
                      <a:lnTo>
                        <a:pt x="181" y="209"/>
                      </a:lnTo>
                      <a:lnTo>
                        <a:pt x="179" y="207"/>
                      </a:lnTo>
                      <a:lnTo>
                        <a:pt x="181" y="204"/>
                      </a:lnTo>
                      <a:lnTo>
                        <a:pt x="179" y="202"/>
                      </a:lnTo>
                      <a:lnTo>
                        <a:pt x="196" y="200"/>
                      </a:lnTo>
                      <a:lnTo>
                        <a:pt x="201" y="202"/>
                      </a:lnTo>
                      <a:lnTo>
                        <a:pt x="203" y="200"/>
                      </a:lnTo>
                      <a:lnTo>
                        <a:pt x="212" y="200"/>
                      </a:lnTo>
                      <a:lnTo>
                        <a:pt x="214" y="202"/>
                      </a:lnTo>
                      <a:lnTo>
                        <a:pt x="216" y="200"/>
                      </a:lnTo>
                      <a:lnTo>
                        <a:pt x="221" y="200"/>
                      </a:lnTo>
                      <a:lnTo>
                        <a:pt x="225" y="198"/>
                      </a:lnTo>
                      <a:lnTo>
                        <a:pt x="225" y="200"/>
                      </a:lnTo>
                      <a:lnTo>
                        <a:pt x="228" y="200"/>
                      </a:lnTo>
                      <a:lnTo>
                        <a:pt x="228" y="202"/>
                      </a:lnTo>
                      <a:lnTo>
                        <a:pt x="230" y="200"/>
                      </a:lnTo>
                      <a:lnTo>
                        <a:pt x="237" y="204"/>
                      </a:lnTo>
                      <a:lnTo>
                        <a:pt x="248" y="209"/>
                      </a:lnTo>
                      <a:lnTo>
                        <a:pt x="254" y="204"/>
                      </a:lnTo>
                      <a:lnTo>
                        <a:pt x="259" y="202"/>
                      </a:lnTo>
                      <a:lnTo>
                        <a:pt x="263" y="191"/>
                      </a:lnTo>
                      <a:lnTo>
                        <a:pt x="261" y="185"/>
                      </a:lnTo>
                      <a:lnTo>
                        <a:pt x="265" y="182"/>
                      </a:lnTo>
                      <a:lnTo>
                        <a:pt x="270" y="185"/>
                      </a:lnTo>
                      <a:lnTo>
                        <a:pt x="270" y="180"/>
                      </a:lnTo>
                      <a:lnTo>
                        <a:pt x="268" y="180"/>
                      </a:lnTo>
                      <a:lnTo>
                        <a:pt x="268" y="178"/>
                      </a:lnTo>
                      <a:lnTo>
                        <a:pt x="270" y="171"/>
                      </a:lnTo>
                      <a:lnTo>
                        <a:pt x="270" y="169"/>
                      </a:lnTo>
                      <a:lnTo>
                        <a:pt x="286" y="173"/>
                      </a:lnTo>
                      <a:lnTo>
                        <a:pt x="288" y="173"/>
                      </a:lnTo>
                      <a:lnTo>
                        <a:pt x="288" y="171"/>
                      </a:lnTo>
                      <a:lnTo>
                        <a:pt x="288" y="165"/>
                      </a:lnTo>
                      <a:lnTo>
                        <a:pt x="283" y="160"/>
                      </a:lnTo>
                      <a:lnTo>
                        <a:pt x="281" y="160"/>
                      </a:lnTo>
                      <a:lnTo>
                        <a:pt x="279" y="151"/>
                      </a:lnTo>
                      <a:lnTo>
                        <a:pt x="283" y="145"/>
                      </a:lnTo>
                      <a:lnTo>
                        <a:pt x="283" y="140"/>
                      </a:lnTo>
                      <a:lnTo>
                        <a:pt x="286" y="136"/>
                      </a:lnTo>
                      <a:lnTo>
                        <a:pt x="294" y="129"/>
                      </a:lnTo>
                      <a:lnTo>
                        <a:pt x="294" y="131"/>
                      </a:lnTo>
                      <a:lnTo>
                        <a:pt x="294" y="133"/>
                      </a:lnTo>
                      <a:lnTo>
                        <a:pt x="294" y="136"/>
                      </a:lnTo>
                      <a:lnTo>
                        <a:pt x="297" y="136"/>
                      </a:lnTo>
                      <a:lnTo>
                        <a:pt x="299" y="133"/>
                      </a:lnTo>
                      <a:lnTo>
                        <a:pt x="301" y="133"/>
                      </a:lnTo>
                      <a:lnTo>
                        <a:pt x="299" y="131"/>
                      </a:lnTo>
                      <a:lnTo>
                        <a:pt x="294" y="129"/>
                      </a:lnTo>
                      <a:lnTo>
                        <a:pt x="290" y="127"/>
                      </a:lnTo>
                      <a:lnTo>
                        <a:pt x="292" y="125"/>
                      </a:lnTo>
                      <a:lnTo>
                        <a:pt x="297" y="125"/>
                      </a:lnTo>
                      <a:lnTo>
                        <a:pt x="301" y="118"/>
                      </a:lnTo>
                      <a:lnTo>
                        <a:pt x="299" y="116"/>
                      </a:lnTo>
                      <a:lnTo>
                        <a:pt x="299" y="113"/>
                      </a:lnTo>
                      <a:lnTo>
                        <a:pt x="297" y="111"/>
                      </a:lnTo>
                      <a:lnTo>
                        <a:pt x="301" y="109"/>
                      </a:lnTo>
                      <a:lnTo>
                        <a:pt x="301" y="107"/>
                      </a:lnTo>
                      <a:lnTo>
                        <a:pt x="303" y="109"/>
                      </a:lnTo>
                      <a:lnTo>
                        <a:pt x="308" y="109"/>
                      </a:lnTo>
                      <a:lnTo>
                        <a:pt x="308" y="105"/>
                      </a:lnTo>
                      <a:lnTo>
                        <a:pt x="312" y="105"/>
                      </a:lnTo>
                      <a:lnTo>
                        <a:pt x="314" y="102"/>
                      </a:lnTo>
                      <a:lnTo>
                        <a:pt x="312" y="98"/>
                      </a:lnTo>
                      <a:lnTo>
                        <a:pt x="314" y="96"/>
                      </a:lnTo>
                      <a:lnTo>
                        <a:pt x="317" y="93"/>
                      </a:lnTo>
                      <a:lnTo>
                        <a:pt x="314" y="91"/>
                      </a:lnTo>
                      <a:lnTo>
                        <a:pt x="310" y="89"/>
                      </a:lnTo>
                      <a:lnTo>
                        <a:pt x="308" y="85"/>
                      </a:lnTo>
                      <a:lnTo>
                        <a:pt x="310" y="80"/>
                      </a:lnTo>
                      <a:lnTo>
                        <a:pt x="308" y="76"/>
                      </a:lnTo>
                      <a:lnTo>
                        <a:pt x="308" y="71"/>
                      </a:lnTo>
                      <a:lnTo>
                        <a:pt x="314" y="71"/>
                      </a:lnTo>
                      <a:lnTo>
                        <a:pt x="317" y="71"/>
                      </a:lnTo>
                      <a:lnTo>
                        <a:pt x="310" y="67"/>
                      </a:lnTo>
                      <a:lnTo>
                        <a:pt x="317" y="58"/>
                      </a:lnTo>
                      <a:lnTo>
                        <a:pt x="321" y="51"/>
                      </a:lnTo>
                      <a:lnTo>
                        <a:pt x="323" y="49"/>
                      </a:lnTo>
                      <a:lnTo>
                        <a:pt x="330" y="45"/>
                      </a:lnTo>
                      <a:lnTo>
                        <a:pt x="339" y="45"/>
                      </a:lnTo>
                      <a:lnTo>
                        <a:pt x="343" y="38"/>
                      </a:lnTo>
                      <a:lnTo>
                        <a:pt x="348" y="38"/>
                      </a:lnTo>
                      <a:lnTo>
                        <a:pt x="348" y="33"/>
                      </a:lnTo>
                      <a:lnTo>
                        <a:pt x="355" y="31"/>
                      </a:lnTo>
                      <a:lnTo>
                        <a:pt x="359" y="31"/>
                      </a:lnTo>
                      <a:lnTo>
                        <a:pt x="361" y="29"/>
                      </a:lnTo>
                      <a:lnTo>
                        <a:pt x="370" y="29"/>
                      </a:lnTo>
                      <a:lnTo>
                        <a:pt x="375" y="27"/>
                      </a:lnTo>
                      <a:lnTo>
                        <a:pt x="377" y="20"/>
                      </a:lnTo>
                      <a:lnTo>
                        <a:pt x="379" y="18"/>
                      </a:lnTo>
                      <a:lnTo>
                        <a:pt x="379" y="14"/>
                      </a:lnTo>
                      <a:lnTo>
                        <a:pt x="370" y="9"/>
                      </a:lnTo>
                      <a:lnTo>
                        <a:pt x="370" y="7"/>
                      </a:lnTo>
                      <a:lnTo>
                        <a:pt x="372" y="5"/>
                      </a:lnTo>
                      <a:lnTo>
                        <a:pt x="375" y="7"/>
                      </a:lnTo>
                      <a:lnTo>
                        <a:pt x="381" y="7"/>
                      </a:lnTo>
                      <a:lnTo>
                        <a:pt x="388" y="14"/>
                      </a:lnTo>
                      <a:lnTo>
                        <a:pt x="392" y="14"/>
                      </a:lnTo>
                      <a:lnTo>
                        <a:pt x="392" y="20"/>
                      </a:lnTo>
                      <a:lnTo>
                        <a:pt x="395" y="22"/>
                      </a:lnTo>
                      <a:lnTo>
                        <a:pt x="401" y="27"/>
                      </a:lnTo>
                      <a:lnTo>
                        <a:pt x="408" y="27"/>
                      </a:lnTo>
                      <a:lnTo>
                        <a:pt x="413" y="31"/>
                      </a:lnTo>
                      <a:lnTo>
                        <a:pt x="415" y="31"/>
                      </a:lnTo>
                      <a:lnTo>
                        <a:pt x="426" y="29"/>
                      </a:lnTo>
                      <a:lnTo>
                        <a:pt x="430" y="31"/>
                      </a:lnTo>
                      <a:lnTo>
                        <a:pt x="435" y="31"/>
                      </a:lnTo>
                      <a:lnTo>
                        <a:pt x="435" y="29"/>
                      </a:lnTo>
                      <a:lnTo>
                        <a:pt x="437" y="27"/>
                      </a:lnTo>
                      <a:lnTo>
                        <a:pt x="439" y="27"/>
                      </a:lnTo>
                      <a:lnTo>
                        <a:pt x="441" y="25"/>
                      </a:lnTo>
                      <a:lnTo>
                        <a:pt x="441" y="22"/>
                      </a:lnTo>
                      <a:lnTo>
                        <a:pt x="448" y="20"/>
                      </a:lnTo>
                      <a:lnTo>
                        <a:pt x="464" y="18"/>
                      </a:lnTo>
                      <a:lnTo>
                        <a:pt x="468" y="20"/>
                      </a:lnTo>
                      <a:lnTo>
                        <a:pt x="479" y="20"/>
                      </a:lnTo>
                      <a:lnTo>
                        <a:pt x="482" y="18"/>
                      </a:lnTo>
                      <a:lnTo>
                        <a:pt x="488" y="16"/>
                      </a:lnTo>
                      <a:lnTo>
                        <a:pt x="490" y="18"/>
                      </a:lnTo>
                      <a:lnTo>
                        <a:pt x="493" y="20"/>
                      </a:lnTo>
                      <a:lnTo>
                        <a:pt x="499" y="16"/>
                      </a:lnTo>
                      <a:lnTo>
                        <a:pt x="499" y="20"/>
                      </a:lnTo>
                      <a:lnTo>
                        <a:pt x="502" y="20"/>
                      </a:lnTo>
                      <a:lnTo>
                        <a:pt x="504" y="20"/>
                      </a:lnTo>
                      <a:lnTo>
                        <a:pt x="504" y="18"/>
                      </a:lnTo>
                      <a:lnTo>
                        <a:pt x="508" y="16"/>
                      </a:lnTo>
                      <a:lnTo>
                        <a:pt x="511" y="16"/>
                      </a:lnTo>
                      <a:lnTo>
                        <a:pt x="511" y="18"/>
                      </a:lnTo>
                      <a:lnTo>
                        <a:pt x="522" y="14"/>
                      </a:lnTo>
                      <a:lnTo>
                        <a:pt x="522" y="11"/>
                      </a:lnTo>
                      <a:lnTo>
                        <a:pt x="526" y="11"/>
                      </a:lnTo>
                      <a:lnTo>
                        <a:pt x="528" y="14"/>
                      </a:lnTo>
                      <a:lnTo>
                        <a:pt x="524" y="16"/>
                      </a:lnTo>
                      <a:lnTo>
                        <a:pt x="528" y="22"/>
                      </a:lnTo>
                      <a:lnTo>
                        <a:pt x="528" y="27"/>
                      </a:lnTo>
                      <a:lnTo>
                        <a:pt x="528" y="31"/>
                      </a:lnTo>
                      <a:lnTo>
                        <a:pt x="531" y="31"/>
                      </a:lnTo>
                      <a:lnTo>
                        <a:pt x="528" y="36"/>
                      </a:lnTo>
                      <a:lnTo>
                        <a:pt x="533" y="36"/>
                      </a:lnTo>
                      <a:lnTo>
                        <a:pt x="533" y="38"/>
                      </a:lnTo>
                      <a:lnTo>
                        <a:pt x="526" y="40"/>
                      </a:lnTo>
                      <a:lnTo>
                        <a:pt x="526" y="47"/>
                      </a:lnTo>
                      <a:lnTo>
                        <a:pt x="524" y="56"/>
                      </a:lnTo>
                      <a:lnTo>
                        <a:pt x="519" y="58"/>
                      </a:lnTo>
                      <a:lnTo>
                        <a:pt x="522" y="60"/>
                      </a:lnTo>
                      <a:lnTo>
                        <a:pt x="519" y="65"/>
                      </a:lnTo>
                      <a:lnTo>
                        <a:pt x="515" y="67"/>
                      </a:lnTo>
                      <a:lnTo>
                        <a:pt x="515" y="69"/>
                      </a:lnTo>
                      <a:lnTo>
                        <a:pt x="517" y="69"/>
                      </a:lnTo>
                      <a:lnTo>
                        <a:pt x="519" y="65"/>
                      </a:lnTo>
                      <a:lnTo>
                        <a:pt x="524" y="65"/>
                      </a:lnTo>
                      <a:lnTo>
                        <a:pt x="531" y="67"/>
                      </a:lnTo>
                      <a:lnTo>
                        <a:pt x="531" y="69"/>
                      </a:lnTo>
                      <a:lnTo>
                        <a:pt x="533" y="71"/>
                      </a:lnTo>
                      <a:lnTo>
                        <a:pt x="539" y="69"/>
                      </a:lnTo>
                      <a:lnTo>
                        <a:pt x="542" y="73"/>
                      </a:lnTo>
                      <a:lnTo>
                        <a:pt x="539" y="71"/>
                      </a:lnTo>
                      <a:lnTo>
                        <a:pt x="542" y="71"/>
                      </a:lnTo>
                      <a:lnTo>
                        <a:pt x="544" y="71"/>
                      </a:lnTo>
                      <a:lnTo>
                        <a:pt x="546" y="73"/>
                      </a:lnTo>
                      <a:lnTo>
                        <a:pt x="548" y="78"/>
                      </a:lnTo>
                      <a:lnTo>
                        <a:pt x="551" y="80"/>
                      </a:lnTo>
                      <a:lnTo>
                        <a:pt x="555" y="69"/>
                      </a:lnTo>
                      <a:lnTo>
                        <a:pt x="560" y="65"/>
                      </a:lnTo>
                      <a:lnTo>
                        <a:pt x="564" y="62"/>
                      </a:lnTo>
                      <a:lnTo>
                        <a:pt x="568" y="62"/>
                      </a:lnTo>
                      <a:lnTo>
                        <a:pt x="568" y="58"/>
                      </a:lnTo>
                      <a:lnTo>
                        <a:pt x="575" y="58"/>
                      </a:lnTo>
                      <a:lnTo>
                        <a:pt x="591" y="65"/>
                      </a:lnTo>
                      <a:lnTo>
                        <a:pt x="593" y="67"/>
                      </a:lnTo>
                      <a:lnTo>
                        <a:pt x="595" y="67"/>
                      </a:lnTo>
                      <a:lnTo>
                        <a:pt x="602" y="69"/>
                      </a:lnTo>
                      <a:lnTo>
                        <a:pt x="609" y="67"/>
                      </a:lnTo>
                      <a:lnTo>
                        <a:pt x="613" y="71"/>
                      </a:lnTo>
                      <a:lnTo>
                        <a:pt x="613" y="73"/>
                      </a:lnTo>
                      <a:lnTo>
                        <a:pt x="615" y="73"/>
                      </a:lnTo>
                      <a:lnTo>
                        <a:pt x="624" y="69"/>
                      </a:lnTo>
                      <a:lnTo>
                        <a:pt x="624" y="67"/>
                      </a:lnTo>
                      <a:lnTo>
                        <a:pt x="631" y="65"/>
                      </a:lnTo>
                      <a:lnTo>
                        <a:pt x="633" y="65"/>
                      </a:lnTo>
                      <a:lnTo>
                        <a:pt x="633" y="67"/>
                      </a:lnTo>
                      <a:lnTo>
                        <a:pt x="635" y="67"/>
                      </a:lnTo>
                      <a:lnTo>
                        <a:pt x="635" y="69"/>
                      </a:lnTo>
                      <a:lnTo>
                        <a:pt x="633" y="69"/>
                      </a:lnTo>
                      <a:lnTo>
                        <a:pt x="629" y="69"/>
                      </a:lnTo>
                      <a:lnTo>
                        <a:pt x="626" y="73"/>
                      </a:lnTo>
                      <a:lnTo>
                        <a:pt x="629" y="76"/>
                      </a:lnTo>
                      <a:lnTo>
                        <a:pt x="624" y="78"/>
                      </a:lnTo>
                      <a:lnTo>
                        <a:pt x="626" y="82"/>
                      </a:lnTo>
                      <a:lnTo>
                        <a:pt x="629" y="82"/>
                      </a:lnTo>
                      <a:lnTo>
                        <a:pt x="633" y="82"/>
                      </a:lnTo>
                      <a:lnTo>
                        <a:pt x="633" y="85"/>
                      </a:lnTo>
                      <a:lnTo>
                        <a:pt x="644" y="82"/>
                      </a:lnTo>
                      <a:lnTo>
                        <a:pt x="646" y="85"/>
                      </a:lnTo>
                      <a:lnTo>
                        <a:pt x="646" y="80"/>
                      </a:lnTo>
                      <a:lnTo>
                        <a:pt x="649" y="78"/>
                      </a:lnTo>
                      <a:lnTo>
                        <a:pt x="651" y="78"/>
                      </a:lnTo>
                      <a:lnTo>
                        <a:pt x="660" y="65"/>
                      </a:lnTo>
                      <a:lnTo>
                        <a:pt x="660" y="60"/>
                      </a:lnTo>
                      <a:lnTo>
                        <a:pt x="664" y="53"/>
                      </a:lnTo>
                      <a:lnTo>
                        <a:pt x="655" y="45"/>
                      </a:lnTo>
                      <a:lnTo>
                        <a:pt x="662" y="38"/>
                      </a:lnTo>
                      <a:lnTo>
                        <a:pt x="666" y="36"/>
                      </a:lnTo>
                      <a:lnTo>
                        <a:pt x="662" y="36"/>
                      </a:lnTo>
                      <a:lnTo>
                        <a:pt x="660" y="36"/>
                      </a:lnTo>
                      <a:lnTo>
                        <a:pt x="662" y="33"/>
                      </a:lnTo>
                      <a:lnTo>
                        <a:pt x="660" y="31"/>
                      </a:lnTo>
                      <a:lnTo>
                        <a:pt x="660" y="33"/>
                      </a:lnTo>
                      <a:lnTo>
                        <a:pt x="660" y="31"/>
                      </a:lnTo>
                      <a:lnTo>
                        <a:pt x="662" y="29"/>
                      </a:lnTo>
                      <a:lnTo>
                        <a:pt x="662" y="25"/>
                      </a:lnTo>
                      <a:lnTo>
                        <a:pt x="662" y="20"/>
                      </a:lnTo>
                      <a:lnTo>
                        <a:pt x="660" y="20"/>
                      </a:lnTo>
                      <a:lnTo>
                        <a:pt x="653" y="16"/>
                      </a:lnTo>
                      <a:lnTo>
                        <a:pt x="653" y="11"/>
                      </a:lnTo>
                      <a:lnTo>
                        <a:pt x="658" y="7"/>
                      </a:lnTo>
                      <a:lnTo>
                        <a:pt x="660" y="7"/>
                      </a:lnTo>
                      <a:lnTo>
                        <a:pt x="662" y="5"/>
                      </a:lnTo>
                      <a:lnTo>
                        <a:pt x="662" y="7"/>
                      </a:lnTo>
                      <a:lnTo>
                        <a:pt x="664" y="5"/>
                      </a:lnTo>
                      <a:lnTo>
                        <a:pt x="662" y="2"/>
                      </a:lnTo>
                      <a:lnTo>
                        <a:pt x="664" y="0"/>
                      </a:lnTo>
                      <a:lnTo>
                        <a:pt x="671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3" name="Freeform 853"/>
                <p:cNvSpPr>
                  <a:spLocks/>
                </p:cNvSpPr>
                <p:nvPr/>
              </p:nvSpPr>
              <p:spPr bwMode="auto">
                <a:xfrm>
                  <a:off x="3679" y="266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4" name="Freeform 854"/>
                <p:cNvSpPr>
                  <a:spLocks/>
                </p:cNvSpPr>
                <p:nvPr/>
              </p:nvSpPr>
              <p:spPr bwMode="auto">
                <a:xfrm>
                  <a:off x="3674" y="2665"/>
                  <a:ext cx="9" cy="7"/>
                </a:xfrm>
                <a:custGeom>
                  <a:avLst/>
                  <a:gdLst>
                    <a:gd name="T0" fmla="*/ 9 w 9"/>
                    <a:gd name="T1" fmla="*/ 0 h 7"/>
                    <a:gd name="T2" fmla="*/ 5 w 9"/>
                    <a:gd name="T3" fmla="*/ 7 h 7"/>
                    <a:gd name="T4" fmla="*/ 0 w 9"/>
                    <a:gd name="T5" fmla="*/ 4 h 7"/>
                    <a:gd name="T6" fmla="*/ 5 w 9"/>
                    <a:gd name="T7" fmla="*/ 4 h 7"/>
                    <a:gd name="T8" fmla="*/ 5 w 9"/>
                    <a:gd name="T9" fmla="*/ 2 h 7"/>
                    <a:gd name="T10" fmla="*/ 9 w 9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7">
                      <a:moveTo>
                        <a:pt x="9" y="0"/>
                      </a:moveTo>
                      <a:lnTo>
                        <a:pt x="5" y="7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5" name="Freeform 855"/>
                <p:cNvSpPr>
                  <a:spLocks/>
                </p:cNvSpPr>
                <p:nvPr/>
              </p:nvSpPr>
              <p:spPr bwMode="auto">
                <a:xfrm>
                  <a:off x="3908" y="254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6" name="Freeform 856"/>
                <p:cNvSpPr>
                  <a:spLocks/>
                </p:cNvSpPr>
                <p:nvPr/>
              </p:nvSpPr>
              <p:spPr bwMode="auto">
                <a:xfrm>
                  <a:off x="3910" y="254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7" name="Freeform 857"/>
                <p:cNvSpPr>
                  <a:spLocks/>
                </p:cNvSpPr>
                <p:nvPr/>
              </p:nvSpPr>
              <p:spPr bwMode="auto">
                <a:xfrm>
                  <a:off x="3912" y="2543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8" name="Freeform 858"/>
                <p:cNvSpPr>
                  <a:spLocks/>
                </p:cNvSpPr>
                <p:nvPr/>
              </p:nvSpPr>
              <p:spPr bwMode="auto">
                <a:xfrm>
                  <a:off x="3908" y="254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49" name="Freeform 859"/>
                <p:cNvSpPr>
                  <a:spLocks/>
                </p:cNvSpPr>
                <p:nvPr/>
              </p:nvSpPr>
              <p:spPr bwMode="auto">
                <a:xfrm>
                  <a:off x="3901" y="2541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0" name="Freeform 860"/>
                <p:cNvSpPr>
                  <a:spLocks/>
                </p:cNvSpPr>
                <p:nvPr/>
              </p:nvSpPr>
              <p:spPr bwMode="auto">
                <a:xfrm>
                  <a:off x="3901" y="2538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1" name="Freeform 861"/>
                <p:cNvSpPr>
                  <a:spLocks/>
                </p:cNvSpPr>
                <p:nvPr/>
              </p:nvSpPr>
              <p:spPr bwMode="auto">
                <a:xfrm>
                  <a:off x="3904" y="2538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2" name="Freeform 862"/>
                <p:cNvSpPr>
                  <a:spLocks/>
                </p:cNvSpPr>
                <p:nvPr/>
              </p:nvSpPr>
              <p:spPr bwMode="auto">
                <a:xfrm>
                  <a:off x="3901" y="253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3" name="Freeform 863"/>
                <p:cNvSpPr>
                  <a:spLocks/>
                </p:cNvSpPr>
                <p:nvPr/>
              </p:nvSpPr>
              <p:spPr bwMode="auto">
                <a:xfrm>
                  <a:off x="3892" y="253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4" name="Freeform 864"/>
                <p:cNvSpPr>
                  <a:spLocks/>
                </p:cNvSpPr>
                <p:nvPr/>
              </p:nvSpPr>
              <p:spPr bwMode="auto">
                <a:xfrm>
                  <a:off x="3904" y="253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5" name="Freeform 865"/>
                <p:cNvSpPr>
                  <a:spLocks/>
                </p:cNvSpPr>
                <p:nvPr/>
              </p:nvSpPr>
              <p:spPr bwMode="auto">
                <a:xfrm>
                  <a:off x="3899" y="2534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2 h 4"/>
                    <a:gd name="T4" fmla="*/ 5 w 5"/>
                    <a:gd name="T5" fmla="*/ 4 h 4"/>
                    <a:gd name="T6" fmla="*/ 2 w 5"/>
                    <a:gd name="T7" fmla="*/ 2 h 4"/>
                    <a:gd name="T8" fmla="*/ 0 w 5"/>
                    <a:gd name="T9" fmla="*/ 2 h 4"/>
                    <a:gd name="T10" fmla="*/ 2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6" name="Freeform 866"/>
                <p:cNvSpPr>
                  <a:spLocks/>
                </p:cNvSpPr>
                <p:nvPr/>
              </p:nvSpPr>
              <p:spPr bwMode="auto">
                <a:xfrm>
                  <a:off x="3917" y="2532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7" name="Freeform 867"/>
                <p:cNvSpPr>
                  <a:spLocks/>
                </p:cNvSpPr>
                <p:nvPr/>
              </p:nvSpPr>
              <p:spPr bwMode="auto">
                <a:xfrm>
                  <a:off x="3892" y="2532"/>
                  <a:ext cx="9" cy="4"/>
                </a:xfrm>
                <a:custGeom>
                  <a:avLst/>
                  <a:gdLst>
                    <a:gd name="T0" fmla="*/ 3 w 9"/>
                    <a:gd name="T1" fmla="*/ 0 h 4"/>
                    <a:gd name="T2" fmla="*/ 9 w 9"/>
                    <a:gd name="T3" fmla="*/ 2 h 4"/>
                    <a:gd name="T4" fmla="*/ 5 w 9"/>
                    <a:gd name="T5" fmla="*/ 4 h 4"/>
                    <a:gd name="T6" fmla="*/ 3 w 9"/>
                    <a:gd name="T7" fmla="*/ 2 h 4"/>
                    <a:gd name="T8" fmla="*/ 0 w 9"/>
                    <a:gd name="T9" fmla="*/ 2 h 4"/>
                    <a:gd name="T10" fmla="*/ 0 w 9"/>
                    <a:gd name="T11" fmla="*/ 0 h 4"/>
                    <a:gd name="T12" fmla="*/ 3 w 9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">
                      <a:moveTo>
                        <a:pt x="3" y="0"/>
                      </a:moveTo>
                      <a:lnTo>
                        <a:pt x="9" y="2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8" name="Freeform 868"/>
                <p:cNvSpPr>
                  <a:spLocks/>
                </p:cNvSpPr>
                <p:nvPr/>
              </p:nvSpPr>
              <p:spPr bwMode="auto">
                <a:xfrm>
                  <a:off x="3892" y="253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59" name="Freeform 869"/>
                <p:cNvSpPr>
                  <a:spLocks/>
                </p:cNvSpPr>
                <p:nvPr/>
              </p:nvSpPr>
              <p:spPr bwMode="auto">
                <a:xfrm>
                  <a:off x="3919" y="253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0" name="Freeform 870"/>
                <p:cNvSpPr>
                  <a:spLocks/>
                </p:cNvSpPr>
                <p:nvPr/>
              </p:nvSpPr>
              <p:spPr bwMode="auto">
                <a:xfrm>
                  <a:off x="3926" y="251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1" name="Freeform 871"/>
                <p:cNvSpPr>
                  <a:spLocks/>
                </p:cNvSpPr>
                <p:nvPr/>
              </p:nvSpPr>
              <p:spPr bwMode="auto">
                <a:xfrm>
                  <a:off x="3926" y="2514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0 h 2"/>
                    <a:gd name="T4" fmla="*/ 2 w 4"/>
                    <a:gd name="T5" fmla="*/ 2 h 2"/>
                    <a:gd name="T6" fmla="*/ 0 w 4"/>
                    <a:gd name="T7" fmla="*/ 0 h 2"/>
                    <a:gd name="T8" fmla="*/ 2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2" name="Freeform 872"/>
                <p:cNvSpPr>
                  <a:spLocks/>
                </p:cNvSpPr>
                <p:nvPr/>
              </p:nvSpPr>
              <p:spPr bwMode="auto">
                <a:xfrm>
                  <a:off x="3935" y="251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3" name="Freeform 873"/>
                <p:cNvSpPr>
                  <a:spLocks/>
                </p:cNvSpPr>
                <p:nvPr/>
              </p:nvSpPr>
              <p:spPr bwMode="auto">
                <a:xfrm>
                  <a:off x="3970" y="248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4" name="Freeform 874"/>
                <p:cNvSpPr>
                  <a:spLocks/>
                </p:cNvSpPr>
                <p:nvPr/>
              </p:nvSpPr>
              <p:spPr bwMode="auto">
                <a:xfrm>
                  <a:off x="3970" y="24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5" name="Freeform 875"/>
                <p:cNvSpPr>
                  <a:spLocks/>
                </p:cNvSpPr>
                <p:nvPr/>
              </p:nvSpPr>
              <p:spPr bwMode="auto">
                <a:xfrm>
                  <a:off x="3970" y="2478"/>
                  <a:ext cx="3" cy="7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3 h 7"/>
                    <a:gd name="T4" fmla="*/ 3 w 3"/>
                    <a:gd name="T5" fmla="*/ 7 h 7"/>
                    <a:gd name="T6" fmla="*/ 0 w 3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6" name="Freeform 876"/>
                <p:cNvSpPr>
                  <a:spLocks/>
                </p:cNvSpPr>
                <p:nvPr/>
              </p:nvSpPr>
              <p:spPr bwMode="auto">
                <a:xfrm>
                  <a:off x="3970" y="2478"/>
                  <a:ext cx="0" cy="5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7" name="Freeform 877"/>
                <p:cNvSpPr>
                  <a:spLocks/>
                </p:cNvSpPr>
                <p:nvPr/>
              </p:nvSpPr>
              <p:spPr bwMode="auto">
                <a:xfrm>
                  <a:off x="3973" y="2470"/>
                  <a:ext cx="0" cy="4"/>
                </a:xfrm>
                <a:custGeom>
                  <a:avLst/>
                  <a:gdLst>
                    <a:gd name="T0" fmla="*/ 0 h 4"/>
                    <a:gd name="T1" fmla="*/ 2 h 4"/>
                    <a:gd name="T2" fmla="*/ 4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8" name="Freeform 878"/>
                <p:cNvSpPr>
                  <a:spLocks/>
                </p:cNvSpPr>
                <p:nvPr/>
              </p:nvSpPr>
              <p:spPr bwMode="auto">
                <a:xfrm>
                  <a:off x="3970" y="2438"/>
                  <a:ext cx="0" cy="5"/>
                </a:xfrm>
                <a:custGeom>
                  <a:avLst/>
                  <a:gdLst>
                    <a:gd name="T0" fmla="*/ 3 h 5"/>
                    <a:gd name="T1" fmla="*/ 5 h 5"/>
                    <a:gd name="T2" fmla="*/ 0 h 5"/>
                    <a:gd name="T3" fmla="*/ 3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69" name="Freeform 879"/>
                <p:cNvSpPr>
                  <a:spLocks/>
                </p:cNvSpPr>
                <p:nvPr/>
              </p:nvSpPr>
              <p:spPr bwMode="auto">
                <a:xfrm>
                  <a:off x="3999" y="2436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0" name="Freeform 880"/>
                <p:cNvSpPr>
                  <a:spLocks/>
                </p:cNvSpPr>
                <p:nvPr/>
              </p:nvSpPr>
              <p:spPr bwMode="auto">
                <a:xfrm>
                  <a:off x="3999" y="2436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1" name="Freeform 881"/>
                <p:cNvSpPr>
                  <a:spLocks/>
                </p:cNvSpPr>
                <p:nvPr/>
              </p:nvSpPr>
              <p:spPr bwMode="auto">
                <a:xfrm>
                  <a:off x="4006" y="2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2 h 2"/>
                    <a:gd name="T4" fmla="*/ 2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2" name="Freeform 882"/>
                <p:cNvSpPr>
                  <a:spLocks/>
                </p:cNvSpPr>
                <p:nvPr/>
              </p:nvSpPr>
              <p:spPr bwMode="auto">
                <a:xfrm>
                  <a:off x="4008" y="2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2 h 2"/>
                    <a:gd name="T4" fmla="*/ 2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3" name="Freeform 883"/>
                <p:cNvSpPr>
                  <a:spLocks/>
                </p:cNvSpPr>
                <p:nvPr/>
              </p:nvSpPr>
              <p:spPr bwMode="auto">
                <a:xfrm>
                  <a:off x="4010" y="243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4" name="Freeform 884"/>
                <p:cNvSpPr>
                  <a:spLocks/>
                </p:cNvSpPr>
                <p:nvPr/>
              </p:nvSpPr>
              <p:spPr bwMode="auto">
                <a:xfrm>
                  <a:off x="3968" y="2427"/>
                  <a:ext cx="34" cy="20"/>
                </a:xfrm>
                <a:custGeom>
                  <a:avLst/>
                  <a:gdLst>
                    <a:gd name="T0" fmla="*/ 14 w 34"/>
                    <a:gd name="T1" fmla="*/ 3 h 20"/>
                    <a:gd name="T2" fmla="*/ 31 w 34"/>
                    <a:gd name="T3" fmla="*/ 3 h 20"/>
                    <a:gd name="T4" fmla="*/ 34 w 34"/>
                    <a:gd name="T5" fmla="*/ 7 h 20"/>
                    <a:gd name="T6" fmla="*/ 31 w 34"/>
                    <a:gd name="T7" fmla="*/ 9 h 20"/>
                    <a:gd name="T8" fmla="*/ 31 w 34"/>
                    <a:gd name="T9" fmla="*/ 11 h 20"/>
                    <a:gd name="T10" fmla="*/ 22 w 34"/>
                    <a:gd name="T11" fmla="*/ 9 h 20"/>
                    <a:gd name="T12" fmla="*/ 16 w 34"/>
                    <a:gd name="T13" fmla="*/ 14 h 20"/>
                    <a:gd name="T14" fmla="*/ 11 w 34"/>
                    <a:gd name="T15" fmla="*/ 18 h 20"/>
                    <a:gd name="T16" fmla="*/ 11 w 34"/>
                    <a:gd name="T17" fmla="*/ 16 h 20"/>
                    <a:gd name="T18" fmla="*/ 11 w 34"/>
                    <a:gd name="T19" fmla="*/ 14 h 20"/>
                    <a:gd name="T20" fmla="*/ 16 w 34"/>
                    <a:gd name="T21" fmla="*/ 11 h 20"/>
                    <a:gd name="T22" fmla="*/ 14 w 34"/>
                    <a:gd name="T23" fmla="*/ 9 h 20"/>
                    <a:gd name="T24" fmla="*/ 14 w 34"/>
                    <a:gd name="T25" fmla="*/ 7 h 20"/>
                    <a:gd name="T26" fmla="*/ 14 w 34"/>
                    <a:gd name="T27" fmla="*/ 9 h 20"/>
                    <a:gd name="T28" fmla="*/ 16 w 34"/>
                    <a:gd name="T29" fmla="*/ 11 h 20"/>
                    <a:gd name="T30" fmla="*/ 11 w 34"/>
                    <a:gd name="T31" fmla="*/ 14 h 20"/>
                    <a:gd name="T32" fmla="*/ 11 w 34"/>
                    <a:gd name="T33" fmla="*/ 16 h 20"/>
                    <a:gd name="T34" fmla="*/ 11 w 34"/>
                    <a:gd name="T35" fmla="*/ 18 h 20"/>
                    <a:gd name="T36" fmla="*/ 9 w 34"/>
                    <a:gd name="T37" fmla="*/ 18 h 20"/>
                    <a:gd name="T38" fmla="*/ 7 w 34"/>
                    <a:gd name="T39" fmla="*/ 16 h 20"/>
                    <a:gd name="T40" fmla="*/ 5 w 34"/>
                    <a:gd name="T41" fmla="*/ 16 h 20"/>
                    <a:gd name="T42" fmla="*/ 2 w 34"/>
                    <a:gd name="T43" fmla="*/ 18 h 20"/>
                    <a:gd name="T44" fmla="*/ 5 w 34"/>
                    <a:gd name="T45" fmla="*/ 18 h 20"/>
                    <a:gd name="T46" fmla="*/ 7 w 34"/>
                    <a:gd name="T47" fmla="*/ 20 h 20"/>
                    <a:gd name="T48" fmla="*/ 0 w 34"/>
                    <a:gd name="T49" fmla="*/ 20 h 20"/>
                    <a:gd name="T50" fmla="*/ 2 w 34"/>
                    <a:gd name="T51" fmla="*/ 14 h 20"/>
                    <a:gd name="T52" fmla="*/ 7 w 34"/>
                    <a:gd name="T53" fmla="*/ 3 h 20"/>
                    <a:gd name="T54" fmla="*/ 11 w 34"/>
                    <a:gd name="T55" fmla="*/ 0 h 20"/>
                    <a:gd name="T56" fmla="*/ 14 w 34"/>
                    <a:gd name="T5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4" h="20">
                      <a:moveTo>
                        <a:pt x="14" y="3"/>
                      </a:moveTo>
                      <a:lnTo>
                        <a:pt x="31" y="3"/>
                      </a:lnTo>
                      <a:lnTo>
                        <a:pt x="34" y="7"/>
                      </a:lnTo>
                      <a:lnTo>
                        <a:pt x="31" y="9"/>
                      </a:lnTo>
                      <a:lnTo>
                        <a:pt x="31" y="11"/>
                      </a:lnTo>
                      <a:lnTo>
                        <a:pt x="22" y="9"/>
                      </a:lnTo>
                      <a:lnTo>
                        <a:pt x="16" y="14"/>
                      </a:lnTo>
                      <a:lnTo>
                        <a:pt x="11" y="18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16" y="11"/>
                      </a:lnTo>
                      <a:lnTo>
                        <a:pt x="14" y="9"/>
                      </a:lnTo>
                      <a:lnTo>
                        <a:pt x="14" y="7"/>
                      </a:lnTo>
                      <a:lnTo>
                        <a:pt x="14" y="9"/>
                      </a:lnTo>
                      <a:lnTo>
                        <a:pt x="16" y="11"/>
                      </a:lnTo>
                      <a:lnTo>
                        <a:pt x="11" y="14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9" y="18"/>
                      </a:ln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2" y="18"/>
                      </a:lnTo>
                      <a:lnTo>
                        <a:pt x="5" y="18"/>
                      </a:lnTo>
                      <a:lnTo>
                        <a:pt x="7" y="20"/>
                      </a:lnTo>
                      <a:lnTo>
                        <a:pt x="0" y="20"/>
                      </a:lnTo>
                      <a:lnTo>
                        <a:pt x="2" y="14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14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5" name="Freeform 885"/>
                <p:cNvSpPr>
                  <a:spLocks/>
                </p:cNvSpPr>
                <p:nvPr/>
              </p:nvSpPr>
              <p:spPr bwMode="auto">
                <a:xfrm>
                  <a:off x="3982" y="242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6" name="Freeform 886"/>
                <p:cNvSpPr>
                  <a:spLocks/>
                </p:cNvSpPr>
                <p:nvPr/>
              </p:nvSpPr>
              <p:spPr bwMode="auto">
                <a:xfrm>
                  <a:off x="3979" y="2427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7" name="Freeform 887"/>
                <p:cNvSpPr>
                  <a:spLocks/>
                </p:cNvSpPr>
                <p:nvPr/>
              </p:nvSpPr>
              <p:spPr bwMode="auto">
                <a:xfrm>
                  <a:off x="3979" y="2427"/>
                  <a:ext cx="14" cy="3"/>
                </a:xfrm>
                <a:custGeom>
                  <a:avLst/>
                  <a:gdLst>
                    <a:gd name="T0" fmla="*/ 5 w 14"/>
                    <a:gd name="T1" fmla="*/ 0 h 3"/>
                    <a:gd name="T2" fmla="*/ 14 w 14"/>
                    <a:gd name="T3" fmla="*/ 3 h 3"/>
                    <a:gd name="T4" fmla="*/ 5 w 14"/>
                    <a:gd name="T5" fmla="*/ 3 h 3"/>
                    <a:gd name="T6" fmla="*/ 0 w 14"/>
                    <a:gd name="T7" fmla="*/ 0 h 3"/>
                    <a:gd name="T8" fmla="*/ 5 w 1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">
                      <a:moveTo>
                        <a:pt x="5" y="0"/>
                      </a:moveTo>
                      <a:lnTo>
                        <a:pt x="14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8" name="Freeform 888"/>
                <p:cNvSpPr>
                  <a:spLocks/>
                </p:cNvSpPr>
                <p:nvPr/>
              </p:nvSpPr>
              <p:spPr bwMode="auto">
                <a:xfrm>
                  <a:off x="3999" y="2421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2 h 4"/>
                    <a:gd name="T4" fmla="*/ 0 w 3"/>
                    <a:gd name="T5" fmla="*/ 0 h 4"/>
                    <a:gd name="T6" fmla="*/ 3 w 3"/>
                    <a:gd name="T7" fmla="*/ 0 h 4"/>
                    <a:gd name="T8" fmla="*/ 3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79" name="Freeform 889"/>
                <p:cNvSpPr>
                  <a:spLocks/>
                </p:cNvSpPr>
                <p:nvPr/>
              </p:nvSpPr>
              <p:spPr bwMode="auto">
                <a:xfrm>
                  <a:off x="3197" y="2174"/>
                  <a:ext cx="871" cy="678"/>
                </a:xfrm>
                <a:custGeom>
                  <a:avLst/>
                  <a:gdLst>
                    <a:gd name="T0" fmla="*/ 729 w 871"/>
                    <a:gd name="T1" fmla="*/ 31 h 678"/>
                    <a:gd name="T2" fmla="*/ 762 w 871"/>
                    <a:gd name="T3" fmla="*/ 53 h 678"/>
                    <a:gd name="T4" fmla="*/ 802 w 871"/>
                    <a:gd name="T5" fmla="*/ 89 h 678"/>
                    <a:gd name="T6" fmla="*/ 838 w 871"/>
                    <a:gd name="T7" fmla="*/ 102 h 678"/>
                    <a:gd name="T8" fmla="*/ 869 w 871"/>
                    <a:gd name="T9" fmla="*/ 122 h 678"/>
                    <a:gd name="T10" fmla="*/ 809 w 871"/>
                    <a:gd name="T11" fmla="*/ 156 h 678"/>
                    <a:gd name="T12" fmla="*/ 787 w 871"/>
                    <a:gd name="T13" fmla="*/ 251 h 678"/>
                    <a:gd name="T14" fmla="*/ 793 w 871"/>
                    <a:gd name="T15" fmla="*/ 264 h 678"/>
                    <a:gd name="T16" fmla="*/ 771 w 871"/>
                    <a:gd name="T17" fmla="*/ 309 h 678"/>
                    <a:gd name="T18" fmla="*/ 733 w 871"/>
                    <a:gd name="T19" fmla="*/ 340 h 678"/>
                    <a:gd name="T20" fmla="*/ 729 w 871"/>
                    <a:gd name="T21" fmla="*/ 347 h 678"/>
                    <a:gd name="T22" fmla="*/ 715 w 871"/>
                    <a:gd name="T23" fmla="*/ 369 h 678"/>
                    <a:gd name="T24" fmla="*/ 707 w 871"/>
                    <a:gd name="T25" fmla="*/ 367 h 678"/>
                    <a:gd name="T26" fmla="*/ 662 w 871"/>
                    <a:gd name="T27" fmla="*/ 387 h 678"/>
                    <a:gd name="T28" fmla="*/ 504 w 871"/>
                    <a:gd name="T29" fmla="*/ 469 h 678"/>
                    <a:gd name="T30" fmla="*/ 462 w 871"/>
                    <a:gd name="T31" fmla="*/ 491 h 678"/>
                    <a:gd name="T32" fmla="*/ 441 w 871"/>
                    <a:gd name="T33" fmla="*/ 511 h 678"/>
                    <a:gd name="T34" fmla="*/ 421 w 871"/>
                    <a:gd name="T35" fmla="*/ 527 h 678"/>
                    <a:gd name="T36" fmla="*/ 381 w 871"/>
                    <a:gd name="T37" fmla="*/ 538 h 678"/>
                    <a:gd name="T38" fmla="*/ 341 w 871"/>
                    <a:gd name="T39" fmla="*/ 507 h 678"/>
                    <a:gd name="T40" fmla="*/ 319 w 871"/>
                    <a:gd name="T41" fmla="*/ 489 h 678"/>
                    <a:gd name="T42" fmla="*/ 299 w 871"/>
                    <a:gd name="T43" fmla="*/ 495 h 678"/>
                    <a:gd name="T44" fmla="*/ 274 w 871"/>
                    <a:gd name="T45" fmla="*/ 509 h 678"/>
                    <a:gd name="T46" fmla="*/ 288 w 871"/>
                    <a:gd name="T47" fmla="*/ 529 h 678"/>
                    <a:gd name="T48" fmla="*/ 257 w 871"/>
                    <a:gd name="T49" fmla="*/ 544 h 678"/>
                    <a:gd name="T50" fmla="*/ 239 w 871"/>
                    <a:gd name="T51" fmla="*/ 573 h 678"/>
                    <a:gd name="T52" fmla="*/ 221 w 871"/>
                    <a:gd name="T53" fmla="*/ 598 h 678"/>
                    <a:gd name="T54" fmla="*/ 192 w 871"/>
                    <a:gd name="T55" fmla="*/ 606 h 678"/>
                    <a:gd name="T56" fmla="*/ 170 w 871"/>
                    <a:gd name="T57" fmla="*/ 595 h 678"/>
                    <a:gd name="T58" fmla="*/ 143 w 871"/>
                    <a:gd name="T59" fmla="*/ 598 h 678"/>
                    <a:gd name="T60" fmla="*/ 136 w 871"/>
                    <a:gd name="T61" fmla="*/ 629 h 678"/>
                    <a:gd name="T62" fmla="*/ 107 w 871"/>
                    <a:gd name="T63" fmla="*/ 644 h 678"/>
                    <a:gd name="T64" fmla="*/ 38 w 871"/>
                    <a:gd name="T65" fmla="*/ 669 h 678"/>
                    <a:gd name="T66" fmla="*/ 7 w 871"/>
                    <a:gd name="T67" fmla="*/ 669 h 678"/>
                    <a:gd name="T68" fmla="*/ 67 w 871"/>
                    <a:gd name="T69" fmla="*/ 578 h 678"/>
                    <a:gd name="T70" fmla="*/ 83 w 871"/>
                    <a:gd name="T71" fmla="*/ 551 h 678"/>
                    <a:gd name="T72" fmla="*/ 123 w 871"/>
                    <a:gd name="T73" fmla="*/ 520 h 678"/>
                    <a:gd name="T74" fmla="*/ 112 w 871"/>
                    <a:gd name="T75" fmla="*/ 478 h 678"/>
                    <a:gd name="T76" fmla="*/ 101 w 871"/>
                    <a:gd name="T77" fmla="*/ 438 h 678"/>
                    <a:gd name="T78" fmla="*/ 67 w 871"/>
                    <a:gd name="T79" fmla="*/ 378 h 678"/>
                    <a:gd name="T80" fmla="*/ 112 w 871"/>
                    <a:gd name="T81" fmla="*/ 364 h 678"/>
                    <a:gd name="T82" fmla="*/ 163 w 871"/>
                    <a:gd name="T83" fmla="*/ 382 h 678"/>
                    <a:gd name="T84" fmla="*/ 179 w 871"/>
                    <a:gd name="T85" fmla="*/ 364 h 678"/>
                    <a:gd name="T86" fmla="*/ 150 w 871"/>
                    <a:gd name="T87" fmla="*/ 324 h 678"/>
                    <a:gd name="T88" fmla="*/ 136 w 871"/>
                    <a:gd name="T89" fmla="*/ 280 h 678"/>
                    <a:gd name="T90" fmla="*/ 156 w 871"/>
                    <a:gd name="T91" fmla="*/ 242 h 678"/>
                    <a:gd name="T92" fmla="*/ 221 w 871"/>
                    <a:gd name="T93" fmla="*/ 200 h 678"/>
                    <a:gd name="T94" fmla="*/ 268 w 871"/>
                    <a:gd name="T95" fmla="*/ 178 h 678"/>
                    <a:gd name="T96" fmla="*/ 294 w 871"/>
                    <a:gd name="T97" fmla="*/ 136 h 678"/>
                    <a:gd name="T98" fmla="*/ 308 w 871"/>
                    <a:gd name="T99" fmla="*/ 109 h 678"/>
                    <a:gd name="T100" fmla="*/ 317 w 871"/>
                    <a:gd name="T101" fmla="*/ 58 h 678"/>
                    <a:gd name="T102" fmla="*/ 370 w 871"/>
                    <a:gd name="T103" fmla="*/ 9 h 678"/>
                    <a:gd name="T104" fmla="*/ 435 w 871"/>
                    <a:gd name="T105" fmla="*/ 29 h 678"/>
                    <a:gd name="T106" fmla="*/ 504 w 871"/>
                    <a:gd name="T107" fmla="*/ 20 h 678"/>
                    <a:gd name="T108" fmla="*/ 533 w 871"/>
                    <a:gd name="T109" fmla="*/ 38 h 678"/>
                    <a:gd name="T110" fmla="*/ 542 w 871"/>
                    <a:gd name="T111" fmla="*/ 73 h 678"/>
                    <a:gd name="T112" fmla="*/ 602 w 871"/>
                    <a:gd name="T113" fmla="*/ 69 h 678"/>
                    <a:gd name="T114" fmla="*/ 624 w 871"/>
                    <a:gd name="T115" fmla="*/ 78 h 678"/>
                    <a:gd name="T116" fmla="*/ 662 w 871"/>
                    <a:gd name="T117" fmla="*/ 36 h 678"/>
                    <a:gd name="T118" fmla="*/ 664 w 871"/>
                    <a:gd name="T119" fmla="*/ 5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71" h="678">
                      <a:moveTo>
                        <a:pt x="671" y="5"/>
                      </a:moveTo>
                      <a:lnTo>
                        <a:pt x="675" y="11"/>
                      </a:lnTo>
                      <a:lnTo>
                        <a:pt x="684" y="11"/>
                      </a:lnTo>
                      <a:lnTo>
                        <a:pt x="689" y="14"/>
                      </a:lnTo>
                      <a:lnTo>
                        <a:pt x="691" y="14"/>
                      </a:lnTo>
                      <a:lnTo>
                        <a:pt x="691" y="16"/>
                      </a:lnTo>
                      <a:lnTo>
                        <a:pt x="698" y="18"/>
                      </a:lnTo>
                      <a:lnTo>
                        <a:pt x="700" y="16"/>
                      </a:lnTo>
                      <a:lnTo>
                        <a:pt x="704" y="27"/>
                      </a:lnTo>
                      <a:lnTo>
                        <a:pt x="709" y="29"/>
                      </a:lnTo>
                      <a:lnTo>
                        <a:pt x="711" y="31"/>
                      </a:lnTo>
                      <a:lnTo>
                        <a:pt x="720" y="36"/>
                      </a:lnTo>
                      <a:lnTo>
                        <a:pt x="722" y="38"/>
                      </a:lnTo>
                      <a:lnTo>
                        <a:pt x="722" y="33"/>
                      </a:lnTo>
                      <a:lnTo>
                        <a:pt x="724" y="33"/>
                      </a:lnTo>
                      <a:lnTo>
                        <a:pt x="729" y="31"/>
                      </a:lnTo>
                      <a:lnTo>
                        <a:pt x="731" y="31"/>
                      </a:lnTo>
                      <a:lnTo>
                        <a:pt x="733" y="33"/>
                      </a:lnTo>
                      <a:lnTo>
                        <a:pt x="735" y="33"/>
                      </a:lnTo>
                      <a:lnTo>
                        <a:pt x="733" y="36"/>
                      </a:lnTo>
                      <a:lnTo>
                        <a:pt x="735" y="38"/>
                      </a:lnTo>
                      <a:lnTo>
                        <a:pt x="738" y="36"/>
                      </a:lnTo>
                      <a:lnTo>
                        <a:pt x="738" y="38"/>
                      </a:lnTo>
                      <a:lnTo>
                        <a:pt x="742" y="38"/>
                      </a:lnTo>
                      <a:lnTo>
                        <a:pt x="744" y="40"/>
                      </a:lnTo>
                      <a:lnTo>
                        <a:pt x="747" y="40"/>
                      </a:lnTo>
                      <a:lnTo>
                        <a:pt x="751" y="42"/>
                      </a:lnTo>
                      <a:lnTo>
                        <a:pt x="753" y="47"/>
                      </a:lnTo>
                      <a:lnTo>
                        <a:pt x="756" y="47"/>
                      </a:lnTo>
                      <a:lnTo>
                        <a:pt x="758" y="49"/>
                      </a:lnTo>
                      <a:lnTo>
                        <a:pt x="762" y="49"/>
                      </a:lnTo>
                      <a:lnTo>
                        <a:pt x="762" y="53"/>
                      </a:lnTo>
                      <a:lnTo>
                        <a:pt x="762" y="60"/>
                      </a:lnTo>
                      <a:lnTo>
                        <a:pt x="773" y="58"/>
                      </a:lnTo>
                      <a:lnTo>
                        <a:pt x="773" y="60"/>
                      </a:lnTo>
                      <a:lnTo>
                        <a:pt x="773" y="62"/>
                      </a:lnTo>
                      <a:lnTo>
                        <a:pt x="776" y="62"/>
                      </a:lnTo>
                      <a:lnTo>
                        <a:pt x="776" y="65"/>
                      </a:lnTo>
                      <a:lnTo>
                        <a:pt x="778" y="65"/>
                      </a:lnTo>
                      <a:lnTo>
                        <a:pt x="778" y="67"/>
                      </a:lnTo>
                      <a:lnTo>
                        <a:pt x="780" y="67"/>
                      </a:lnTo>
                      <a:lnTo>
                        <a:pt x="798" y="69"/>
                      </a:lnTo>
                      <a:lnTo>
                        <a:pt x="802" y="73"/>
                      </a:lnTo>
                      <a:lnTo>
                        <a:pt x="805" y="73"/>
                      </a:lnTo>
                      <a:lnTo>
                        <a:pt x="807" y="76"/>
                      </a:lnTo>
                      <a:lnTo>
                        <a:pt x="807" y="78"/>
                      </a:lnTo>
                      <a:lnTo>
                        <a:pt x="807" y="82"/>
                      </a:lnTo>
                      <a:lnTo>
                        <a:pt x="802" y="89"/>
                      </a:lnTo>
                      <a:lnTo>
                        <a:pt x="802" y="93"/>
                      </a:lnTo>
                      <a:lnTo>
                        <a:pt x="807" y="100"/>
                      </a:lnTo>
                      <a:lnTo>
                        <a:pt x="816" y="100"/>
                      </a:lnTo>
                      <a:lnTo>
                        <a:pt x="816" y="96"/>
                      </a:lnTo>
                      <a:lnTo>
                        <a:pt x="816" y="93"/>
                      </a:lnTo>
                      <a:lnTo>
                        <a:pt x="818" y="91"/>
                      </a:lnTo>
                      <a:lnTo>
                        <a:pt x="822" y="91"/>
                      </a:lnTo>
                      <a:lnTo>
                        <a:pt x="825" y="89"/>
                      </a:lnTo>
                      <a:lnTo>
                        <a:pt x="827" y="85"/>
                      </a:lnTo>
                      <a:lnTo>
                        <a:pt x="831" y="87"/>
                      </a:lnTo>
                      <a:lnTo>
                        <a:pt x="836" y="87"/>
                      </a:lnTo>
                      <a:lnTo>
                        <a:pt x="836" y="89"/>
                      </a:lnTo>
                      <a:lnTo>
                        <a:pt x="838" y="91"/>
                      </a:lnTo>
                      <a:lnTo>
                        <a:pt x="836" y="96"/>
                      </a:lnTo>
                      <a:lnTo>
                        <a:pt x="838" y="98"/>
                      </a:lnTo>
                      <a:lnTo>
                        <a:pt x="838" y="102"/>
                      </a:lnTo>
                      <a:lnTo>
                        <a:pt x="840" y="105"/>
                      </a:lnTo>
                      <a:lnTo>
                        <a:pt x="840" y="107"/>
                      </a:lnTo>
                      <a:lnTo>
                        <a:pt x="842" y="107"/>
                      </a:lnTo>
                      <a:lnTo>
                        <a:pt x="842" y="109"/>
                      </a:lnTo>
                      <a:lnTo>
                        <a:pt x="845" y="107"/>
                      </a:lnTo>
                      <a:lnTo>
                        <a:pt x="845" y="109"/>
                      </a:lnTo>
                      <a:lnTo>
                        <a:pt x="849" y="111"/>
                      </a:lnTo>
                      <a:lnTo>
                        <a:pt x="851" y="111"/>
                      </a:lnTo>
                      <a:lnTo>
                        <a:pt x="854" y="111"/>
                      </a:lnTo>
                      <a:lnTo>
                        <a:pt x="856" y="111"/>
                      </a:lnTo>
                      <a:lnTo>
                        <a:pt x="856" y="113"/>
                      </a:lnTo>
                      <a:lnTo>
                        <a:pt x="858" y="113"/>
                      </a:lnTo>
                      <a:lnTo>
                        <a:pt x="865" y="113"/>
                      </a:lnTo>
                      <a:lnTo>
                        <a:pt x="867" y="118"/>
                      </a:lnTo>
                      <a:lnTo>
                        <a:pt x="869" y="120"/>
                      </a:lnTo>
                      <a:lnTo>
                        <a:pt x="869" y="122"/>
                      </a:lnTo>
                      <a:lnTo>
                        <a:pt x="869" y="125"/>
                      </a:lnTo>
                      <a:lnTo>
                        <a:pt x="869" y="131"/>
                      </a:lnTo>
                      <a:lnTo>
                        <a:pt x="871" y="133"/>
                      </a:lnTo>
                      <a:lnTo>
                        <a:pt x="871" y="136"/>
                      </a:lnTo>
                      <a:lnTo>
                        <a:pt x="869" y="136"/>
                      </a:lnTo>
                      <a:lnTo>
                        <a:pt x="860" y="142"/>
                      </a:lnTo>
                      <a:lnTo>
                        <a:pt x="858" y="142"/>
                      </a:lnTo>
                      <a:lnTo>
                        <a:pt x="858" y="145"/>
                      </a:lnTo>
                      <a:lnTo>
                        <a:pt x="854" y="145"/>
                      </a:lnTo>
                      <a:lnTo>
                        <a:pt x="847" y="142"/>
                      </a:lnTo>
                      <a:lnTo>
                        <a:pt x="831" y="145"/>
                      </a:lnTo>
                      <a:lnTo>
                        <a:pt x="820" y="149"/>
                      </a:lnTo>
                      <a:lnTo>
                        <a:pt x="818" y="149"/>
                      </a:lnTo>
                      <a:lnTo>
                        <a:pt x="816" y="153"/>
                      </a:lnTo>
                      <a:lnTo>
                        <a:pt x="813" y="156"/>
                      </a:lnTo>
                      <a:lnTo>
                        <a:pt x="809" y="156"/>
                      </a:lnTo>
                      <a:lnTo>
                        <a:pt x="811" y="156"/>
                      </a:lnTo>
                      <a:lnTo>
                        <a:pt x="800" y="165"/>
                      </a:lnTo>
                      <a:lnTo>
                        <a:pt x="789" y="173"/>
                      </a:lnTo>
                      <a:lnTo>
                        <a:pt x="782" y="187"/>
                      </a:lnTo>
                      <a:lnTo>
                        <a:pt x="780" y="193"/>
                      </a:lnTo>
                      <a:lnTo>
                        <a:pt x="778" y="196"/>
                      </a:lnTo>
                      <a:lnTo>
                        <a:pt x="776" y="198"/>
                      </a:lnTo>
                      <a:lnTo>
                        <a:pt x="778" y="198"/>
                      </a:lnTo>
                      <a:lnTo>
                        <a:pt x="778" y="202"/>
                      </a:lnTo>
                      <a:lnTo>
                        <a:pt x="780" y="209"/>
                      </a:lnTo>
                      <a:lnTo>
                        <a:pt x="789" y="222"/>
                      </a:lnTo>
                      <a:lnTo>
                        <a:pt x="789" y="229"/>
                      </a:lnTo>
                      <a:lnTo>
                        <a:pt x="798" y="242"/>
                      </a:lnTo>
                      <a:lnTo>
                        <a:pt x="798" y="247"/>
                      </a:lnTo>
                      <a:lnTo>
                        <a:pt x="796" y="253"/>
                      </a:lnTo>
                      <a:lnTo>
                        <a:pt x="787" y="251"/>
                      </a:lnTo>
                      <a:lnTo>
                        <a:pt x="778" y="256"/>
                      </a:lnTo>
                      <a:lnTo>
                        <a:pt x="776" y="258"/>
                      </a:lnTo>
                      <a:lnTo>
                        <a:pt x="776" y="260"/>
                      </a:lnTo>
                      <a:lnTo>
                        <a:pt x="776" y="262"/>
                      </a:lnTo>
                      <a:lnTo>
                        <a:pt x="773" y="267"/>
                      </a:lnTo>
                      <a:lnTo>
                        <a:pt x="767" y="278"/>
                      </a:lnTo>
                      <a:lnTo>
                        <a:pt x="769" y="276"/>
                      </a:lnTo>
                      <a:lnTo>
                        <a:pt x="771" y="273"/>
                      </a:lnTo>
                      <a:lnTo>
                        <a:pt x="778" y="273"/>
                      </a:lnTo>
                      <a:lnTo>
                        <a:pt x="776" y="271"/>
                      </a:lnTo>
                      <a:lnTo>
                        <a:pt x="773" y="271"/>
                      </a:lnTo>
                      <a:lnTo>
                        <a:pt x="773" y="269"/>
                      </a:lnTo>
                      <a:lnTo>
                        <a:pt x="778" y="269"/>
                      </a:lnTo>
                      <a:lnTo>
                        <a:pt x="780" y="273"/>
                      </a:lnTo>
                      <a:lnTo>
                        <a:pt x="789" y="264"/>
                      </a:lnTo>
                      <a:lnTo>
                        <a:pt x="793" y="264"/>
                      </a:lnTo>
                      <a:lnTo>
                        <a:pt x="802" y="264"/>
                      </a:lnTo>
                      <a:lnTo>
                        <a:pt x="800" y="264"/>
                      </a:lnTo>
                      <a:lnTo>
                        <a:pt x="802" y="267"/>
                      </a:lnTo>
                      <a:lnTo>
                        <a:pt x="809" y="264"/>
                      </a:lnTo>
                      <a:lnTo>
                        <a:pt x="787" y="278"/>
                      </a:lnTo>
                      <a:lnTo>
                        <a:pt x="773" y="287"/>
                      </a:lnTo>
                      <a:lnTo>
                        <a:pt x="771" y="293"/>
                      </a:lnTo>
                      <a:lnTo>
                        <a:pt x="767" y="293"/>
                      </a:lnTo>
                      <a:lnTo>
                        <a:pt x="767" y="298"/>
                      </a:lnTo>
                      <a:lnTo>
                        <a:pt x="764" y="298"/>
                      </a:lnTo>
                      <a:lnTo>
                        <a:pt x="764" y="307"/>
                      </a:lnTo>
                      <a:lnTo>
                        <a:pt x="767" y="307"/>
                      </a:lnTo>
                      <a:lnTo>
                        <a:pt x="767" y="309"/>
                      </a:lnTo>
                      <a:lnTo>
                        <a:pt x="764" y="309"/>
                      </a:lnTo>
                      <a:lnTo>
                        <a:pt x="769" y="309"/>
                      </a:lnTo>
                      <a:lnTo>
                        <a:pt x="771" y="309"/>
                      </a:lnTo>
                      <a:lnTo>
                        <a:pt x="771" y="311"/>
                      </a:lnTo>
                      <a:lnTo>
                        <a:pt x="769" y="313"/>
                      </a:lnTo>
                      <a:lnTo>
                        <a:pt x="771" y="311"/>
                      </a:lnTo>
                      <a:lnTo>
                        <a:pt x="771" y="316"/>
                      </a:lnTo>
                      <a:lnTo>
                        <a:pt x="773" y="313"/>
                      </a:lnTo>
                      <a:lnTo>
                        <a:pt x="771" y="316"/>
                      </a:lnTo>
                      <a:lnTo>
                        <a:pt x="769" y="318"/>
                      </a:lnTo>
                      <a:lnTo>
                        <a:pt x="762" y="322"/>
                      </a:lnTo>
                      <a:lnTo>
                        <a:pt x="760" y="322"/>
                      </a:lnTo>
                      <a:lnTo>
                        <a:pt x="762" y="324"/>
                      </a:lnTo>
                      <a:lnTo>
                        <a:pt x="758" y="327"/>
                      </a:lnTo>
                      <a:lnTo>
                        <a:pt x="756" y="324"/>
                      </a:lnTo>
                      <a:lnTo>
                        <a:pt x="756" y="327"/>
                      </a:lnTo>
                      <a:lnTo>
                        <a:pt x="758" y="329"/>
                      </a:lnTo>
                      <a:lnTo>
                        <a:pt x="738" y="336"/>
                      </a:lnTo>
                      <a:lnTo>
                        <a:pt x="733" y="340"/>
                      </a:lnTo>
                      <a:lnTo>
                        <a:pt x="731" y="340"/>
                      </a:lnTo>
                      <a:lnTo>
                        <a:pt x="731" y="338"/>
                      </a:lnTo>
                      <a:lnTo>
                        <a:pt x="731" y="340"/>
                      </a:lnTo>
                      <a:lnTo>
                        <a:pt x="727" y="340"/>
                      </a:lnTo>
                      <a:lnTo>
                        <a:pt x="727" y="344"/>
                      </a:lnTo>
                      <a:lnTo>
                        <a:pt x="724" y="342"/>
                      </a:lnTo>
                      <a:lnTo>
                        <a:pt x="727" y="344"/>
                      </a:lnTo>
                      <a:lnTo>
                        <a:pt x="729" y="340"/>
                      </a:lnTo>
                      <a:lnTo>
                        <a:pt x="729" y="342"/>
                      </a:lnTo>
                      <a:lnTo>
                        <a:pt x="727" y="344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7" y="349"/>
                      </a:lnTo>
                      <a:lnTo>
                        <a:pt x="727" y="351"/>
                      </a:lnTo>
                      <a:lnTo>
                        <a:pt x="727" y="349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31" y="342"/>
                      </a:lnTo>
                      <a:lnTo>
                        <a:pt x="740" y="336"/>
                      </a:lnTo>
                      <a:lnTo>
                        <a:pt x="733" y="340"/>
                      </a:lnTo>
                      <a:lnTo>
                        <a:pt x="731" y="347"/>
                      </a:lnTo>
                      <a:lnTo>
                        <a:pt x="729" y="349"/>
                      </a:lnTo>
                      <a:lnTo>
                        <a:pt x="722" y="356"/>
                      </a:lnTo>
                      <a:lnTo>
                        <a:pt x="720" y="358"/>
                      </a:lnTo>
                      <a:lnTo>
                        <a:pt x="718" y="358"/>
                      </a:lnTo>
                      <a:lnTo>
                        <a:pt x="720" y="358"/>
                      </a:lnTo>
                      <a:lnTo>
                        <a:pt x="720" y="360"/>
                      </a:lnTo>
                      <a:lnTo>
                        <a:pt x="718" y="360"/>
                      </a:lnTo>
                      <a:lnTo>
                        <a:pt x="718" y="364"/>
                      </a:lnTo>
                      <a:lnTo>
                        <a:pt x="715" y="369"/>
                      </a:lnTo>
                      <a:lnTo>
                        <a:pt x="713" y="369"/>
                      </a:lnTo>
                      <a:lnTo>
                        <a:pt x="715" y="367"/>
                      </a:lnTo>
                      <a:lnTo>
                        <a:pt x="713" y="367"/>
                      </a:lnTo>
                      <a:lnTo>
                        <a:pt x="713" y="369"/>
                      </a:lnTo>
                      <a:lnTo>
                        <a:pt x="709" y="367"/>
                      </a:lnTo>
                      <a:lnTo>
                        <a:pt x="707" y="360"/>
                      </a:lnTo>
                      <a:lnTo>
                        <a:pt x="702" y="356"/>
                      </a:lnTo>
                      <a:lnTo>
                        <a:pt x="700" y="358"/>
                      </a:lnTo>
                      <a:lnTo>
                        <a:pt x="698" y="356"/>
                      </a:lnTo>
                      <a:lnTo>
                        <a:pt x="695" y="358"/>
                      </a:lnTo>
                      <a:lnTo>
                        <a:pt x="693" y="362"/>
                      </a:lnTo>
                      <a:lnTo>
                        <a:pt x="698" y="362"/>
                      </a:lnTo>
                      <a:lnTo>
                        <a:pt x="702" y="362"/>
                      </a:lnTo>
                      <a:lnTo>
                        <a:pt x="707" y="367"/>
                      </a:lnTo>
                      <a:lnTo>
                        <a:pt x="702" y="367"/>
                      </a:lnTo>
                      <a:lnTo>
                        <a:pt x="707" y="367"/>
                      </a:lnTo>
                      <a:lnTo>
                        <a:pt x="709" y="369"/>
                      </a:lnTo>
                      <a:lnTo>
                        <a:pt x="704" y="373"/>
                      </a:lnTo>
                      <a:lnTo>
                        <a:pt x="709" y="369"/>
                      </a:lnTo>
                      <a:lnTo>
                        <a:pt x="711" y="371"/>
                      </a:lnTo>
                      <a:lnTo>
                        <a:pt x="702" y="373"/>
                      </a:lnTo>
                      <a:lnTo>
                        <a:pt x="695" y="378"/>
                      </a:lnTo>
                      <a:lnTo>
                        <a:pt x="693" y="375"/>
                      </a:lnTo>
                      <a:lnTo>
                        <a:pt x="693" y="378"/>
                      </a:lnTo>
                      <a:lnTo>
                        <a:pt x="691" y="375"/>
                      </a:lnTo>
                      <a:lnTo>
                        <a:pt x="691" y="378"/>
                      </a:lnTo>
                      <a:lnTo>
                        <a:pt x="689" y="378"/>
                      </a:lnTo>
                      <a:lnTo>
                        <a:pt x="691" y="378"/>
                      </a:lnTo>
                      <a:lnTo>
                        <a:pt x="693" y="380"/>
                      </a:lnTo>
                      <a:lnTo>
                        <a:pt x="673" y="384"/>
                      </a:lnTo>
                      <a:lnTo>
                        <a:pt x="664" y="387"/>
                      </a:lnTo>
                      <a:lnTo>
                        <a:pt x="662" y="387"/>
                      </a:lnTo>
                      <a:lnTo>
                        <a:pt x="664" y="387"/>
                      </a:lnTo>
                      <a:lnTo>
                        <a:pt x="666" y="387"/>
                      </a:lnTo>
                      <a:lnTo>
                        <a:pt x="646" y="391"/>
                      </a:lnTo>
                      <a:lnTo>
                        <a:pt x="646" y="389"/>
                      </a:lnTo>
                      <a:lnTo>
                        <a:pt x="646" y="391"/>
                      </a:lnTo>
                      <a:lnTo>
                        <a:pt x="629" y="395"/>
                      </a:lnTo>
                      <a:lnTo>
                        <a:pt x="629" y="398"/>
                      </a:lnTo>
                      <a:lnTo>
                        <a:pt x="611" y="402"/>
                      </a:lnTo>
                      <a:lnTo>
                        <a:pt x="577" y="418"/>
                      </a:lnTo>
                      <a:lnTo>
                        <a:pt x="557" y="429"/>
                      </a:lnTo>
                      <a:lnTo>
                        <a:pt x="535" y="447"/>
                      </a:lnTo>
                      <a:lnTo>
                        <a:pt x="526" y="455"/>
                      </a:lnTo>
                      <a:lnTo>
                        <a:pt x="517" y="460"/>
                      </a:lnTo>
                      <a:lnTo>
                        <a:pt x="506" y="469"/>
                      </a:lnTo>
                      <a:lnTo>
                        <a:pt x="504" y="471"/>
                      </a:lnTo>
                      <a:lnTo>
                        <a:pt x="504" y="469"/>
                      </a:lnTo>
                      <a:lnTo>
                        <a:pt x="504" y="471"/>
                      </a:lnTo>
                      <a:lnTo>
                        <a:pt x="495" y="480"/>
                      </a:lnTo>
                      <a:lnTo>
                        <a:pt x="486" y="491"/>
                      </a:lnTo>
                      <a:lnTo>
                        <a:pt x="479" y="491"/>
                      </a:lnTo>
                      <a:lnTo>
                        <a:pt x="477" y="493"/>
                      </a:lnTo>
                      <a:lnTo>
                        <a:pt x="479" y="491"/>
                      </a:lnTo>
                      <a:lnTo>
                        <a:pt x="482" y="489"/>
                      </a:lnTo>
                      <a:lnTo>
                        <a:pt x="482" y="487"/>
                      </a:lnTo>
                      <a:lnTo>
                        <a:pt x="479" y="487"/>
                      </a:lnTo>
                      <a:lnTo>
                        <a:pt x="475" y="491"/>
                      </a:lnTo>
                      <a:lnTo>
                        <a:pt x="477" y="493"/>
                      </a:lnTo>
                      <a:lnTo>
                        <a:pt x="473" y="491"/>
                      </a:lnTo>
                      <a:lnTo>
                        <a:pt x="475" y="487"/>
                      </a:lnTo>
                      <a:lnTo>
                        <a:pt x="468" y="484"/>
                      </a:lnTo>
                      <a:lnTo>
                        <a:pt x="468" y="491"/>
                      </a:lnTo>
                      <a:lnTo>
                        <a:pt x="462" y="491"/>
                      </a:lnTo>
                      <a:lnTo>
                        <a:pt x="459" y="489"/>
                      </a:lnTo>
                      <a:lnTo>
                        <a:pt x="462" y="498"/>
                      </a:lnTo>
                      <a:lnTo>
                        <a:pt x="464" y="498"/>
                      </a:lnTo>
                      <a:lnTo>
                        <a:pt x="466" y="495"/>
                      </a:lnTo>
                      <a:lnTo>
                        <a:pt x="468" y="498"/>
                      </a:lnTo>
                      <a:lnTo>
                        <a:pt x="468" y="500"/>
                      </a:lnTo>
                      <a:lnTo>
                        <a:pt x="462" y="500"/>
                      </a:lnTo>
                      <a:lnTo>
                        <a:pt x="457" y="507"/>
                      </a:lnTo>
                      <a:lnTo>
                        <a:pt x="457" y="504"/>
                      </a:lnTo>
                      <a:lnTo>
                        <a:pt x="457" y="498"/>
                      </a:lnTo>
                      <a:lnTo>
                        <a:pt x="455" y="498"/>
                      </a:lnTo>
                      <a:lnTo>
                        <a:pt x="453" y="500"/>
                      </a:lnTo>
                      <a:lnTo>
                        <a:pt x="446" y="502"/>
                      </a:lnTo>
                      <a:lnTo>
                        <a:pt x="444" y="504"/>
                      </a:lnTo>
                      <a:lnTo>
                        <a:pt x="441" y="507"/>
                      </a:lnTo>
                      <a:lnTo>
                        <a:pt x="441" y="511"/>
                      </a:lnTo>
                      <a:lnTo>
                        <a:pt x="433" y="507"/>
                      </a:lnTo>
                      <a:lnTo>
                        <a:pt x="437" y="513"/>
                      </a:lnTo>
                      <a:lnTo>
                        <a:pt x="433" y="515"/>
                      </a:lnTo>
                      <a:lnTo>
                        <a:pt x="435" y="520"/>
                      </a:lnTo>
                      <a:lnTo>
                        <a:pt x="433" y="522"/>
                      </a:lnTo>
                      <a:lnTo>
                        <a:pt x="433" y="520"/>
                      </a:lnTo>
                      <a:lnTo>
                        <a:pt x="433" y="522"/>
                      </a:lnTo>
                      <a:lnTo>
                        <a:pt x="430" y="524"/>
                      </a:lnTo>
                      <a:lnTo>
                        <a:pt x="426" y="522"/>
                      </a:lnTo>
                      <a:lnTo>
                        <a:pt x="428" y="524"/>
                      </a:lnTo>
                      <a:lnTo>
                        <a:pt x="428" y="527"/>
                      </a:lnTo>
                      <a:lnTo>
                        <a:pt x="424" y="524"/>
                      </a:lnTo>
                      <a:lnTo>
                        <a:pt x="426" y="527"/>
                      </a:lnTo>
                      <a:lnTo>
                        <a:pt x="426" y="529"/>
                      </a:lnTo>
                      <a:lnTo>
                        <a:pt x="424" y="529"/>
                      </a:lnTo>
                      <a:lnTo>
                        <a:pt x="421" y="527"/>
                      </a:lnTo>
                      <a:lnTo>
                        <a:pt x="424" y="535"/>
                      </a:lnTo>
                      <a:lnTo>
                        <a:pt x="421" y="535"/>
                      </a:lnTo>
                      <a:lnTo>
                        <a:pt x="421" y="538"/>
                      </a:lnTo>
                      <a:lnTo>
                        <a:pt x="419" y="540"/>
                      </a:lnTo>
                      <a:lnTo>
                        <a:pt x="415" y="538"/>
                      </a:lnTo>
                      <a:lnTo>
                        <a:pt x="410" y="540"/>
                      </a:lnTo>
                      <a:lnTo>
                        <a:pt x="406" y="538"/>
                      </a:lnTo>
                      <a:lnTo>
                        <a:pt x="399" y="540"/>
                      </a:lnTo>
                      <a:lnTo>
                        <a:pt x="395" y="540"/>
                      </a:lnTo>
                      <a:lnTo>
                        <a:pt x="392" y="542"/>
                      </a:lnTo>
                      <a:lnTo>
                        <a:pt x="392" y="544"/>
                      </a:lnTo>
                      <a:lnTo>
                        <a:pt x="390" y="542"/>
                      </a:lnTo>
                      <a:lnTo>
                        <a:pt x="386" y="544"/>
                      </a:lnTo>
                      <a:lnTo>
                        <a:pt x="384" y="542"/>
                      </a:lnTo>
                      <a:lnTo>
                        <a:pt x="381" y="540"/>
                      </a:lnTo>
                      <a:lnTo>
                        <a:pt x="381" y="538"/>
                      </a:lnTo>
                      <a:lnTo>
                        <a:pt x="377" y="535"/>
                      </a:lnTo>
                      <a:lnTo>
                        <a:pt x="368" y="535"/>
                      </a:lnTo>
                      <a:lnTo>
                        <a:pt x="366" y="535"/>
                      </a:lnTo>
                      <a:lnTo>
                        <a:pt x="363" y="535"/>
                      </a:lnTo>
                      <a:lnTo>
                        <a:pt x="359" y="533"/>
                      </a:lnTo>
                      <a:lnTo>
                        <a:pt x="357" y="535"/>
                      </a:lnTo>
                      <a:lnTo>
                        <a:pt x="357" y="533"/>
                      </a:lnTo>
                      <a:lnTo>
                        <a:pt x="355" y="533"/>
                      </a:lnTo>
                      <a:lnTo>
                        <a:pt x="355" y="531"/>
                      </a:lnTo>
                      <a:lnTo>
                        <a:pt x="352" y="529"/>
                      </a:lnTo>
                      <a:lnTo>
                        <a:pt x="350" y="527"/>
                      </a:lnTo>
                      <a:lnTo>
                        <a:pt x="350" y="522"/>
                      </a:lnTo>
                      <a:lnTo>
                        <a:pt x="348" y="520"/>
                      </a:lnTo>
                      <a:lnTo>
                        <a:pt x="348" y="513"/>
                      </a:lnTo>
                      <a:lnTo>
                        <a:pt x="343" y="507"/>
                      </a:lnTo>
                      <a:lnTo>
                        <a:pt x="341" y="507"/>
                      </a:lnTo>
                      <a:lnTo>
                        <a:pt x="337" y="511"/>
                      </a:lnTo>
                      <a:lnTo>
                        <a:pt x="339" y="515"/>
                      </a:lnTo>
                      <a:lnTo>
                        <a:pt x="343" y="520"/>
                      </a:lnTo>
                      <a:lnTo>
                        <a:pt x="341" y="522"/>
                      </a:lnTo>
                      <a:lnTo>
                        <a:pt x="337" y="520"/>
                      </a:lnTo>
                      <a:lnTo>
                        <a:pt x="335" y="511"/>
                      </a:lnTo>
                      <a:lnTo>
                        <a:pt x="332" y="509"/>
                      </a:lnTo>
                      <a:lnTo>
                        <a:pt x="332" y="507"/>
                      </a:lnTo>
                      <a:lnTo>
                        <a:pt x="335" y="507"/>
                      </a:lnTo>
                      <a:lnTo>
                        <a:pt x="330" y="504"/>
                      </a:lnTo>
                      <a:lnTo>
                        <a:pt x="328" y="502"/>
                      </a:lnTo>
                      <a:lnTo>
                        <a:pt x="326" y="498"/>
                      </a:lnTo>
                      <a:lnTo>
                        <a:pt x="323" y="491"/>
                      </a:lnTo>
                      <a:lnTo>
                        <a:pt x="321" y="489"/>
                      </a:lnTo>
                      <a:lnTo>
                        <a:pt x="319" y="487"/>
                      </a:lnTo>
                      <a:lnTo>
                        <a:pt x="319" y="489"/>
                      </a:lnTo>
                      <a:lnTo>
                        <a:pt x="317" y="491"/>
                      </a:lnTo>
                      <a:lnTo>
                        <a:pt x="317" y="495"/>
                      </a:lnTo>
                      <a:lnTo>
                        <a:pt x="314" y="495"/>
                      </a:lnTo>
                      <a:lnTo>
                        <a:pt x="314" y="500"/>
                      </a:lnTo>
                      <a:lnTo>
                        <a:pt x="310" y="500"/>
                      </a:lnTo>
                      <a:lnTo>
                        <a:pt x="310" y="495"/>
                      </a:lnTo>
                      <a:lnTo>
                        <a:pt x="310" y="498"/>
                      </a:lnTo>
                      <a:lnTo>
                        <a:pt x="310" y="500"/>
                      </a:lnTo>
                      <a:lnTo>
                        <a:pt x="308" y="504"/>
                      </a:lnTo>
                      <a:lnTo>
                        <a:pt x="308" y="507"/>
                      </a:lnTo>
                      <a:lnTo>
                        <a:pt x="301" y="507"/>
                      </a:lnTo>
                      <a:lnTo>
                        <a:pt x="301" y="504"/>
                      </a:lnTo>
                      <a:lnTo>
                        <a:pt x="303" y="504"/>
                      </a:lnTo>
                      <a:lnTo>
                        <a:pt x="303" y="498"/>
                      </a:lnTo>
                      <a:lnTo>
                        <a:pt x="301" y="500"/>
                      </a:lnTo>
                      <a:lnTo>
                        <a:pt x="299" y="495"/>
                      </a:lnTo>
                      <a:lnTo>
                        <a:pt x="297" y="498"/>
                      </a:lnTo>
                      <a:lnTo>
                        <a:pt x="297" y="500"/>
                      </a:lnTo>
                      <a:lnTo>
                        <a:pt x="299" y="504"/>
                      </a:lnTo>
                      <a:lnTo>
                        <a:pt x="299" y="507"/>
                      </a:lnTo>
                      <a:lnTo>
                        <a:pt x="294" y="507"/>
                      </a:lnTo>
                      <a:lnTo>
                        <a:pt x="294" y="511"/>
                      </a:lnTo>
                      <a:lnTo>
                        <a:pt x="297" y="511"/>
                      </a:lnTo>
                      <a:lnTo>
                        <a:pt x="297" y="515"/>
                      </a:lnTo>
                      <a:lnTo>
                        <a:pt x="294" y="515"/>
                      </a:lnTo>
                      <a:lnTo>
                        <a:pt x="290" y="511"/>
                      </a:lnTo>
                      <a:lnTo>
                        <a:pt x="290" y="509"/>
                      </a:lnTo>
                      <a:lnTo>
                        <a:pt x="283" y="509"/>
                      </a:lnTo>
                      <a:lnTo>
                        <a:pt x="281" y="507"/>
                      </a:lnTo>
                      <a:lnTo>
                        <a:pt x="279" y="507"/>
                      </a:lnTo>
                      <a:lnTo>
                        <a:pt x="279" y="509"/>
                      </a:lnTo>
                      <a:lnTo>
                        <a:pt x="274" y="509"/>
                      </a:lnTo>
                      <a:lnTo>
                        <a:pt x="279" y="515"/>
                      </a:lnTo>
                      <a:lnTo>
                        <a:pt x="277" y="518"/>
                      </a:lnTo>
                      <a:lnTo>
                        <a:pt x="279" y="520"/>
                      </a:lnTo>
                      <a:lnTo>
                        <a:pt x="281" y="513"/>
                      </a:lnTo>
                      <a:lnTo>
                        <a:pt x="283" y="513"/>
                      </a:lnTo>
                      <a:lnTo>
                        <a:pt x="283" y="515"/>
                      </a:lnTo>
                      <a:lnTo>
                        <a:pt x="286" y="518"/>
                      </a:lnTo>
                      <a:lnTo>
                        <a:pt x="283" y="520"/>
                      </a:lnTo>
                      <a:lnTo>
                        <a:pt x="283" y="518"/>
                      </a:lnTo>
                      <a:lnTo>
                        <a:pt x="281" y="518"/>
                      </a:lnTo>
                      <a:lnTo>
                        <a:pt x="283" y="522"/>
                      </a:lnTo>
                      <a:lnTo>
                        <a:pt x="286" y="522"/>
                      </a:lnTo>
                      <a:lnTo>
                        <a:pt x="283" y="524"/>
                      </a:lnTo>
                      <a:lnTo>
                        <a:pt x="286" y="527"/>
                      </a:lnTo>
                      <a:lnTo>
                        <a:pt x="290" y="527"/>
                      </a:lnTo>
                      <a:lnTo>
                        <a:pt x="288" y="529"/>
                      </a:lnTo>
                      <a:lnTo>
                        <a:pt x="288" y="531"/>
                      </a:lnTo>
                      <a:lnTo>
                        <a:pt x="283" y="533"/>
                      </a:lnTo>
                      <a:lnTo>
                        <a:pt x="281" y="531"/>
                      </a:lnTo>
                      <a:lnTo>
                        <a:pt x="281" y="533"/>
                      </a:lnTo>
                      <a:lnTo>
                        <a:pt x="283" y="535"/>
                      </a:lnTo>
                      <a:lnTo>
                        <a:pt x="281" y="535"/>
                      </a:lnTo>
                      <a:lnTo>
                        <a:pt x="279" y="535"/>
                      </a:lnTo>
                      <a:lnTo>
                        <a:pt x="279" y="538"/>
                      </a:lnTo>
                      <a:lnTo>
                        <a:pt x="274" y="535"/>
                      </a:lnTo>
                      <a:lnTo>
                        <a:pt x="270" y="538"/>
                      </a:lnTo>
                      <a:lnTo>
                        <a:pt x="270" y="542"/>
                      </a:lnTo>
                      <a:lnTo>
                        <a:pt x="263" y="540"/>
                      </a:lnTo>
                      <a:lnTo>
                        <a:pt x="263" y="544"/>
                      </a:lnTo>
                      <a:lnTo>
                        <a:pt x="261" y="549"/>
                      </a:lnTo>
                      <a:lnTo>
                        <a:pt x="259" y="544"/>
                      </a:lnTo>
                      <a:lnTo>
                        <a:pt x="257" y="544"/>
                      </a:lnTo>
                      <a:lnTo>
                        <a:pt x="254" y="542"/>
                      </a:lnTo>
                      <a:lnTo>
                        <a:pt x="252" y="542"/>
                      </a:lnTo>
                      <a:lnTo>
                        <a:pt x="250" y="540"/>
                      </a:lnTo>
                      <a:lnTo>
                        <a:pt x="248" y="542"/>
                      </a:lnTo>
                      <a:lnTo>
                        <a:pt x="248" y="544"/>
                      </a:lnTo>
                      <a:lnTo>
                        <a:pt x="241" y="551"/>
                      </a:lnTo>
                      <a:lnTo>
                        <a:pt x="239" y="558"/>
                      </a:lnTo>
                      <a:lnTo>
                        <a:pt x="232" y="560"/>
                      </a:lnTo>
                      <a:lnTo>
                        <a:pt x="234" y="562"/>
                      </a:lnTo>
                      <a:lnTo>
                        <a:pt x="232" y="566"/>
                      </a:lnTo>
                      <a:lnTo>
                        <a:pt x="234" y="566"/>
                      </a:lnTo>
                      <a:lnTo>
                        <a:pt x="237" y="564"/>
                      </a:lnTo>
                      <a:lnTo>
                        <a:pt x="239" y="566"/>
                      </a:lnTo>
                      <a:lnTo>
                        <a:pt x="234" y="569"/>
                      </a:lnTo>
                      <a:lnTo>
                        <a:pt x="237" y="571"/>
                      </a:lnTo>
                      <a:lnTo>
                        <a:pt x="239" y="573"/>
                      </a:lnTo>
                      <a:lnTo>
                        <a:pt x="241" y="573"/>
                      </a:lnTo>
                      <a:lnTo>
                        <a:pt x="243" y="573"/>
                      </a:lnTo>
                      <a:lnTo>
                        <a:pt x="239" y="582"/>
                      </a:lnTo>
                      <a:lnTo>
                        <a:pt x="232" y="586"/>
                      </a:lnTo>
                      <a:lnTo>
                        <a:pt x="237" y="589"/>
                      </a:lnTo>
                      <a:lnTo>
                        <a:pt x="237" y="591"/>
                      </a:lnTo>
                      <a:lnTo>
                        <a:pt x="239" y="589"/>
                      </a:lnTo>
                      <a:lnTo>
                        <a:pt x="239" y="593"/>
                      </a:lnTo>
                      <a:lnTo>
                        <a:pt x="241" y="593"/>
                      </a:lnTo>
                      <a:lnTo>
                        <a:pt x="239" y="598"/>
                      </a:lnTo>
                      <a:lnTo>
                        <a:pt x="237" y="598"/>
                      </a:lnTo>
                      <a:lnTo>
                        <a:pt x="234" y="595"/>
                      </a:lnTo>
                      <a:lnTo>
                        <a:pt x="230" y="598"/>
                      </a:lnTo>
                      <a:lnTo>
                        <a:pt x="228" y="600"/>
                      </a:lnTo>
                      <a:lnTo>
                        <a:pt x="221" y="600"/>
                      </a:lnTo>
                      <a:lnTo>
                        <a:pt x="221" y="598"/>
                      </a:lnTo>
                      <a:lnTo>
                        <a:pt x="216" y="600"/>
                      </a:lnTo>
                      <a:lnTo>
                        <a:pt x="214" y="595"/>
                      </a:lnTo>
                      <a:lnTo>
                        <a:pt x="214" y="593"/>
                      </a:lnTo>
                      <a:lnTo>
                        <a:pt x="214" y="591"/>
                      </a:lnTo>
                      <a:lnTo>
                        <a:pt x="212" y="593"/>
                      </a:lnTo>
                      <a:lnTo>
                        <a:pt x="210" y="591"/>
                      </a:lnTo>
                      <a:lnTo>
                        <a:pt x="205" y="586"/>
                      </a:lnTo>
                      <a:lnTo>
                        <a:pt x="203" y="586"/>
                      </a:lnTo>
                      <a:lnTo>
                        <a:pt x="199" y="591"/>
                      </a:lnTo>
                      <a:lnTo>
                        <a:pt x="199" y="593"/>
                      </a:lnTo>
                      <a:lnTo>
                        <a:pt x="201" y="593"/>
                      </a:lnTo>
                      <a:lnTo>
                        <a:pt x="199" y="598"/>
                      </a:lnTo>
                      <a:lnTo>
                        <a:pt x="201" y="600"/>
                      </a:lnTo>
                      <a:lnTo>
                        <a:pt x="199" y="602"/>
                      </a:lnTo>
                      <a:lnTo>
                        <a:pt x="194" y="604"/>
                      </a:lnTo>
                      <a:lnTo>
                        <a:pt x="192" y="606"/>
                      </a:lnTo>
                      <a:lnTo>
                        <a:pt x="190" y="606"/>
                      </a:lnTo>
                      <a:lnTo>
                        <a:pt x="188" y="609"/>
                      </a:lnTo>
                      <a:lnTo>
                        <a:pt x="183" y="609"/>
                      </a:lnTo>
                      <a:lnTo>
                        <a:pt x="181" y="613"/>
                      </a:lnTo>
                      <a:lnTo>
                        <a:pt x="181" y="615"/>
                      </a:lnTo>
                      <a:lnTo>
                        <a:pt x="179" y="618"/>
                      </a:lnTo>
                      <a:lnTo>
                        <a:pt x="172" y="611"/>
                      </a:lnTo>
                      <a:lnTo>
                        <a:pt x="172" y="609"/>
                      </a:lnTo>
                      <a:lnTo>
                        <a:pt x="170" y="606"/>
                      </a:lnTo>
                      <a:lnTo>
                        <a:pt x="172" y="604"/>
                      </a:lnTo>
                      <a:lnTo>
                        <a:pt x="174" y="604"/>
                      </a:lnTo>
                      <a:lnTo>
                        <a:pt x="174" y="602"/>
                      </a:lnTo>
                      <a:lnTo>
                        <a:pt x="176" y="600"/>
                      </a:lnTo>
                      <a:lnTo>
                        <a:pt x="174" y="600"/>
                      </a:lnTo>
                      <a:lnTo>
                        <a:pt x="174" y="598"/>
                      </a:lnTo>
                      <a:lnTo>
                        <a:pt x="170" y="595"/>
                      </a:lnTo>
                      <a:lnTo>
                        <a:pt x="165" y="595"/>
                      </a:lnTo>
                      <a:lnTo>
                        <a:pt x="165" y="591"/>
                      </a:lnTo>
                      <a:lnTo>
                        <a:pt x="167" y="589"/>
                      </a:lnTo>
                      <a:lnTo>
                        <a:pt x="165" y="586"/>
                      </a:lnTo>
                      <a:lnTo>
                        <a:pt x="163" y="589"/>
                      </a:lnTo>
                      <a:lnTo>
                        <a:pt x="161" y="584"/>
                      </a:lnTo>
                      <a:lnTo>
                        <a:pt x="163" y="584"/>
                      </a:lnTo>
                      <a:lnTo>
                        <a:pt x="163" y="582"/>
                      </a:lnTo>
                      <a:lnTo>
                        <a:pt x="163" y="578"/>
                      </a:lnTo>
                      <a:lnTo>
                        <a:pt x="161" y="578"/>
                      </a:lnTo>
                      <a:lnTo>
                        <a:pt x="159" y="578"/>
                      </a:lnTo>
                      <a:lnTo>
                        <a:pt x="156" y="578"/>
                      </a:lnTo>
                      <a:lnTo>
                        <a:pt x="156" y="575"/>
                      </a:lnTo>
                      <a:lnTo>
                        <a:pt x="156" y="573"/>
                      </a:lnTo>
                      <a:lnTo>
                        <a:pt x="139" y="591"/>
                      </a:lnTo>
                      <a:lnTo>
                        <a:pt x="143" y="598"/>
                      </a:lnTo>
                      <a:lnTo>
                        <a:pt x="141" y="600"/>
                      </a:lnTo>
                      <a:lnTo>
                        <a:pt x="136" y="604"/>
                      </a:lnTo>
                      <a:lnTo>
                        <a:pt x="139" y="606"/>
                      </a:lnTo>
                      <a:lnTo>
                        <a:pt x="143" y="604"/>
                      </a:lnTo>
                      <a:lnTo>
                        <a:pt x="145" y="606"/>
                      </a:lnTo>
                      <a:lnTo>
                        <a:pt x="141" y="611"/>
                      </a:lnTo>
                      <a:lnTo>
                        <a:pt x="136" y="613"/>
                      </a:lnTo>
                      <a:lnTo>
                        <a:pt x="136" y="618"/>
                      </a:lnTo>
                      <a:lnTo>
                        <a:pt x="134" y="618"/>
                      </a:lnTo>
                      <a:lnTo>
                        <a:pt x="136" y="620"/>
                      </a:lnTo>
                      <a:lnTo>
                        <a:pt x="132" y="622"/>
                      </a:lnTo>
                      <a:lnTo>
                        <a:pt x="132" y="624"/>
                      </a:lnTo>
                      <a:lnTo>
                        <a:pt x="139" y="626"/>
                      </a:lnTo>
                      <a:lnTo>
                        <a:pt x="141" y="631"/>
                      </a:lnTo>
                      <a:lnTo>
                        <a:pt x="139" y="633"/>
                      </a:lnTo>
                      <a:lnTo>
                        <a:pt x="136" y="629"/>
                      </a:lnTo>
                      <a:lnTo>
                        <a:pt x="136" y="638"/>
                      </a:lnTo>
                      <a:lnTo>
                        <a:pt x="136" y="640"/>
                      </a:lnTo>
                      <a:lnTo>
                        <a:pt x="134" y="644"/>
                      </a:lnTo>
                      <a:lnTo>
                        <a:pt x="134" y="642"/>
                      </a:lnTo>
                      <a:lnTo>
                        <a:pt x="132" y="644"/>
                      </a:lnTo>
                      <a:lnTo>
                        <a:pt x="134" y="644"/>
                      </a:lnTo>
                      <a:lnTo>
                        <a:pt x="132" y="644"/>
                      </a:lnTo>
                      <a:lnTo>
                        <a:pt x="130" y="642"/>
                      </a:lnTo>
                      <a:lnTo>
                        <a:pt x="125" y="644"/>
                      </a:lnTo>
                      <a:lnTo>
                        <a:pt x="127" y="649"/>
                      </a:lnTo>
                      <a:lnTo>
                        <a:pt x="125" y="651"/>
                      </a:lnTo>
                      <a:lnTo>
                        <a:pt x="123" y="653"/>
                      </a:lnTo>
                      <a:lnTo>
                        <a:pt x="121" y="651"/>
                      </a:lnTo>
                      <a:lnTo>
                        <a:pt x="114" y="649"/>
                      </a:lnTo>
                      <a:lnTo>
                        <a:pt x="112" y="644"/>
                      </a:lnTo>
                      <a:lnTo>
                        <a:pt x="107" y="644"/>
                      </a:lnTo>
                      <a:lnTo>
                        <a:pt x="107" y="642"/>
                      </a:lnTo>
                      <a:lnTo>
                        <a:pt x="105" y="642"/>
                      </a:lnTo>
                      <a:lnTo>
                        <a:pt x="101" y="642"/>
                      </a:lnTo>
                      <a:lnTo>
                        <a:pt x="98" y="640"/>
                      </a:lnTo>
                      <a:lnTo>
                        <a:pt x="96" y="642"/>
                      </a:lnTo>
                      <a:lnTo>
                        <a:pt x="96" y="644"/>
                      </a:lnTo>
                      <a:lnTo>
                        <a:pt x="92" y="642"/>
                      </a:lnTo>
                      <a:lnTo>
                        <a:pt x="87" y="644"/>
                      </a:lnTo>
                      <a:lnTo>
                        <a:pt x="87" y="646"/>
                      </a:lnTo>
                      <a:lnTo>
                        <a:pt x="81" y="651"/>
                      </a:lnTo>
                      <a:lnTo>
                        <a:pt x="61" y="660"/>
                      </a:lnTo>
                      <a:lnTo>
                        <a:pt x="56" y="662"/>
                      </a:lnTo>
                      <a:lnTo>
                        <a:pt x="45" y="671"/>
                      </a:lnTo>
                      <a:lnTo>
                        <a:pt x="43" y="666"/>
                      </a:lnTo>
                      <a:lnTo>
                        <a:pt x="41" y="669"/>
                      </a:lnTo>
                      <a:lnTo>
                        <a:pt x="38" y="669"/>
                      </a:lnTo>
                      <a:lnTo>
                        <a:pt x="36" y="673"/>
                      </a:lnTo>
                      <a:lnTo>
                        <a:pt x="32" y="675"/>
                      </a:lnTo>
                      <a:lnTo>
                        <a:pt x="27" y="675"/>
                      </a:lnTo>
                      <a:lnTo>
                        <a:pt x="25" y="675"/>
                      </a:lnTo>
                      <a:lnTo>
                        <a:pt x="14" y="678"/>
                      </a:lnTo>
                      <a:lnTo>
                        <a:pt x="12" y="675"/>
                      </a:lnTo>
                      <a:lnTo>
                        <a:pt x="7" y="675"/>
                      </a:lnTo>
                      <a:lnTo>
                        <a:pt x="5" y="675"/>
                      </a:lnTo>
                      <a:lnTo>
                        <a:pt x="3" y="678"/>
                      </a:lnTo>
                      <a:lnTo>
                        <a:pt x="0" y="678"/>
                      </a:lnTo>
                      <a:lnTo>
                        <a:pt x="0" y="675"/>
                      </a:lnTo>
                      <a:lnTo>
                        <a:pt x="3" y="671"/>
                      </a:lnTo>
                      <a:lnTo>
                        <a:pt x="0" y="669"/>
                      </a:lnTo>
                      <a:lnTo>
                        <a:pt x="0" y="666"/>
                      </a:lnTo>
                      <a:lnTo>
                        <a:pt x="3" y="666"/>
                      </a:lnTo>
                      <a:lnTo>
                        <a:pt x="7" y="669"/>
                      </a:lnTo>
                      <a:lnTo>
                        <a:pt x="9" y="664"/>
                      </a:lnTo>
                      <a:lnTo>
                        <a:pt x="9" y="660"/>
                      </a:lnTo>
                      <a:lnTo>
                        <a:pt x="14" y="655"/>
                      </a:lnTo>
                      <a:lnTo>
                        <a:pt x="14" y="646"/>
                      </a:lnTo>
                      <a:lnTo>
                        <a:pt x="18" y="638"/>
                      </a:lnTo>
                      <a:lnTo>
                        <a:pt x="20" y="629"/>
                      </a:lnTo>
                      <a:lnTo>
                        <a:pt x="18" y="624"/>
                      </a:lnTo>
                      <a:lnTo>
                        <a:pt x="20" y="613"/>
                      </a:lnTo>
                      <a:lnTo>
                        <a:pt x="27" y="611"/>
                      </a:lnTo>
                      <a:lnTo>
                        <a:pt x="29" y="606"/>
                      </a:lnTo>
                      <a:lnTo>
                        <a:pt x="38" y="606"/>
                      </a:lnTo>
                      <a:lnTo>
                        <a:pt x="38" y="602"/>
                      </a:lnTo>
                      <a:lnTo>
                        <a:pt x="52" y="600"/>
                      </a:lnTo>
                      <a:lnTo>
                        <a:pt x="54" y="591"/>
                      </a:lnTo>
                      <a:lnTo>
                        <a:pt x="65" y="582"/>
                      </a:lnTo>
                      <a:lnTo>
                        <a:pt x="67" y="578"/>
                      </a:lnTo>
                      <a:lnTo>
                        <a:pt x="72" y="575"/>
                      </a:lnTo>
                      <a:lnTo>
                        <a:pt x="74" y="575"/>
                      </a:lnTo>
                      <a:lnTo>
                        <a:pt x="74" y="571"/>
                      </a:lnTo>
                      <a:lnTo>
                        <a:pt x="74" y="569"/>
                      </a:lnTo>
                      <a:lnTo>
                        <a:pt x="76" y="571"/>
                      </a:lnTo>
                      <a:lnTo>
                        <a:pt x="81" y="571"/>
                      </a:lnTo>
                      <a:lnTo>
                        <a:pt x="81" y="569"/>
                      </a:lnTo>
                      <a:lnTo>
                        <a:pt x="81" y="566"/>
                      </a:lnTo>
                      <a:lnTo>
                        <a:pt x="72" y="562"/>
                      </a:lnTo>
                      <a:lnTo>
                        <a:pt x="72" y="558"/>
                      </a:lnTo>
                      <a:lnTo>
                        <a:pt x="76" y="560"/>
                      </a:lnTo>
                      <a:lnTo>
                        <a:pt x="81" y="560"/>
                      </a:lnTo>
                      <a:lnTo>
                        <a:pt x="81" y="558"/>
                      </a:lnTo>
                      <a:lnTo>
                        <a:pt x="83" y="555"/>
                      </a:lnTo>
                      <a:lnTo>
                        <a:pt x="81" y="553"/>
                      </a:lnTo>
                      <a:lnTo>
                        <a:pt x="83" y="551"/>
                      </a:lnTo>
                      <a:lnTo>
                        <a:pt x="92" y="546"/>
                      </a:lnTo>
                      <a:lnTo>
                        <a:pt x="98" y="549"/>
                      </a:lnTo>
                      <a:lnTo>
                        <a:pt x="101" y="544"/>
                      </a:lnTo>
                      <a:lnTo>
                        <a:pt x="101" y="542"/>
                      </a:lnTo>
                      <a:lnTo>
                        <a:pt x="107" y="542"/>
                      </a:lnTo>
                      <a:lnTo>
                        <a:pt x="107" y="540"/>
                      </a:lnTo>
                      <a:lnTo>
                        <a:pt x="110" y="540"/>
                      </a:lnTo>
                      <a:lnTo>
                        <a:pt x="112" y="538"/>
                      </a:lnTo>
                      <a:lnTo>
                        <a:pt x="110" y="538"/>
                      </a:lnTo>
                      <a:lnTo>
                        <a:pt x="112" y="531"/>
                      </a:lnTo>
                      <a:lnTo>
                        <a:pt x="110" y="527"/>
                      </a:lnTo>
                      <a:lnTo>
                        <a:pt x="112" y="524"/>
                      </a:lnTo>
                      <a:lnTo>
                        <a:pt x="112" y="522"/>
                      </a:lnTo>
                      <a:lnTo>
                        <a:pt x="118" y="520"/>
                      </a:lnTo>
                      <a:lnTo>
                        <a:pt x="121" y="522"/>
                      </a:lnTo>
                      <a:lnTo>
                        <a:pt x="123" y="520"/>
                      </a:lnTo>
                      <a:lnTo>
                        <a:pt x="121" y="507"/>
                      </a:lnTo>
                      <a:lnTo>
                        <a:pt x="116" y="500"/>
                      </a:lnTo>
                      <a:lnTo>
                        <a:pt x="118" y="495"/>
                      </a:lnTo>
                      <a:lnTo>
                        <a:pt x="116" y="493"/>
                      </a:lnTo>
                      <a:lnTo>
                        <a:pt x="116" y="491"/>
                      </a:lnTo>
                      <a:lnTo>
                        <a:pt x="114" y="489"/>
                      </a:lnTo>
                      <a:lnTo>
                        <a:pt x="112" y="491"/>
                      </a:lnTo>
                      <a:lnTo>
                        <a:pt x="112" y="489"/>
                      </a:lnTo>
                      <a:lnTo>
                        <a:pt x="112" y="487"/>
                      </a:lnTo>
                      <a:lnTo>
                        <a:pt x="114" y="487"/>
                      </a:lnTo>
                      <a:lnTo>
                        <a:pt x="112" y="487"/>
                      </a:lnTo>
                      <a:lnTo>
                        <a:pt x="114" y="484"/>
                      </a:lnTo>
                      <a:lnTo>
                        <a:pt x="112" y="484"/>
                      </a:lnTo>
                      <a:lnTo>
                        <a:pt x="112" y="482"/>
                      </a:lnTo>
                      <a:lnTo>
                        <a:pt x="110" y="480"/>
                      </a:lnTo>
                      <a:lnTo>
                        <a:pt x="112" y="478"/>
                      </a:lnTo>
                      <a:lnTo>
                        <a:pt x="110" y="475"/>
                      </a:lnTo>
                      <a:lnTo>
                        <a:pt x="110" y="469"/>
                      </a:lnTo>
                      <a:lnTo>
                        <a:pt x="112" y="467"/>
                      </a:lnTo>
                      <a:lnTo>
                        <a:pt x="112" y="462"/>
                      </a:lnTo>
                      <a:lnTo>
                        <a:pt x="114" y="462"/>
                      </a:lnTo>
                      <a:lnTo>
                        <a:pt x="114" y="460"/>
                      </a:lnTo>
                      <a:lnTo>
                        <a:pt x="107" y="458"/>
                      </a:lnTo>
                      <a:lnTo>
                        <a:pt x="107" y="455"/>
                      </a:lnTo>
                      <a:lnTo>
                        <a:pt x="110" y="455"/>
                      </a:lnTo>
                      <a:lnTo>
                        <a:pt x="112" y="455"/>
                      </a:lnTo>
                      <a:lnTo>
                        <a:pt x="114" y="449"/>
                      </a:lnTo>
                      <a:lnTo>
                        <a:pt x="112" y="447"/>
                      </a:lnTo>
                      <a:lnTo>
                        <a:pt x="105" y="447"/>
                      </a:lnTo>
                      <a:lnTo>
                        <a:pt x="103" y="442"/>
                      </a:lnTo>
                      <a:lnTo>
                        <a:pt x="103" y="440"/>
                      </a:lnTo>
                      <a:lnTo>
                        <a:pt x="101" y="438"/>
                      </a:lnTo>
                      <a:lnTo>
                        <a:pt x="101" y="435"/>
                      </a:lnTo>
                      <a:lnTo>
                        <a:pt x="98" y="433"/>
                      </a:lnTo>
                      <a:lnTo>
                        <a:pt x="96" y="435"/>
                      </a:lnTo>
                      <a:lnTo>
                        <a:pt x="92" y="435"/>
                      </a:lnTo>
                      <a:lnTo>
                        <a:pt x="94" y="431"/>
                      </a:lnTo>
                      <a:lnTo>
                        <a:pt x="92" y="424"/>
                      </a:lnTo>
                      <a:lnTo>
                        <a:pt x="96" y="418"/>
                      </a:lnTo>
                      <a:lnTo>
                        <a:pt x="94" y="407"/>
                      </a:lnTo>
                      <a:lnTo>
                        <a:pt x="94" y="402"/>
                      </a:lnTo>
                      <a:lnTo>
                        <a:pt x="96" y="400"/>
                      </a:lnTo>
                      <a:lnTo>
                        <a:pt x="96" y="395"/>
                      </a:lnTo>
                      <a:lnTo>
                        <a:pt x="85" y="393"/>
                      </a:lnTo>
                      <a:lnTo>
                        <a:pt x="83" y="389"/>
                      </a:lnTo>
                      <a:lnTo>
                        <a:pt x="83" y="387"/>
                      </a:lnTo>
                      <a:lnTo>
                        <a:pt x="74" y="382"/>
                      </a:lnTo>
                      <a:lnTo>
                        <a:pt x="67" y="378"/>
                      </a:lnTo>
                      <a:lnTo>
                        <a:pt x="67" y="373"/>
                      </a:lnTo>
                      <a:lnTo>
                        <a:pt x="65" y="371"/>
                      </a:lnTo>
                      <a:lnTo>
                        <a:pt x="69" y="360"/>
                      </a:lnTo>
                      <a:lnTo>
                        <a:pt x="69" y="358"/>
                      </a:lnTo>
                      <a:lnTo>
                        <a:pt x="72" y="358"/>
                      </a:lnTo>
                      <a:lnTo>
                        <a:pt x="81" y="351"/>
                      </a:lnTo>
                      <a:lnTo>
                        <a:pt x="85" y="353"/>
                      </a:lnTo>
                      <a:lnTo>
                        <a:pt x="85" y="358"/>
                      </a:lnTo>
                      <a:lnTo>
                        <a:pt x="90" y="358"/>
                      </a:lnTo>
                      <a:lnTo>
                        <a:pt x="90" y="362"/>
                      </a:lnTo>
                      <a:lnTo>
                        <a:pt x="92" y="364"/>
                      </a:lnTo>
                      <a:lnTo>
                        <a:pt x="96" y="358"/>
                      </a:lnTo>
                      <a:lnTo>
                        <a:pt x="101" y="360"/>
                      </a:lnTo>
                      <a:lnTo>
                        <a:pt x="105" y="364"/>
                      </a:lnTo>
                      <a:lnTo>
                        <a:pt x="107" y="362"/>
                      </a:lnTo>
                      <a:lnTo>
                        <a:pt x="112" y="364"/>
                      </a:lnTo>
                      <a:lnTo>
                        <a:pt x="114" y="369"/>
                      </a:lnTo>
                      <a:lnTo>
                        <a:pt x="116" y="369"/>
                      </a:lnTo>
                      <a:lnTo>
                        <a:pt x="118" y="367"/>
                      </a:lnTo>
                      <a:lnTo>
                        <a:pt x="121" y="364"/>
                      </a:lnTo>
                      <a:lnTo>
                        <a:pt x="125" y="369"/>
                      </a:lnTo>
                      <a:lnTo>
                        <a:pt x="130" y="382"/>
                      </a:lnTo>
                      <a:lnTo>
                        <a:pt x="136" y="389"/>
                      </a:lnTo>
                      <a:lnTo>
                        <a:pt x="139" y="387"/>
                      </a:lnTo>
                      <a:lnTo>
                        <a:pt x="141" y="387"/>
                      </a:lnTo>
                      <a:lnTo>
                        <a:pt x="143" y="382"/>
                      </a:lnTo>
                      <a:lnTo>
                        <a:pt x="152" y="378"/>
                      </a:lnTo>
                      <a:lnTo>
                        <a:pt x="154" y="380"/>
                      </a:lnTo>
                      <a:lnTo>
                        <a:pt x="159" y="380"/>
                      </a:lnTo>
                      <a:lnTo>
                        <a:pt x="159" y="382"/>
                      </a:lnTo>
                      <a:lnTo>
                        <a:pt x="161" y="382"/>
                      </a:lnTo>
                      <a:lnTo>
                        <a:pt x="163" y="382"/>
                      </a:lnTo>
                      <a:lnTo>
                        <a:pt x="165" y="384"/>
                      </a:lnTo>
                      <a:lnTo>
                        <a:pt x="167" y="382"/>
                      </a:lnTo>
                      <a:lnTo>
                        <a:pt x="172" y="384"/>
                      </a:lnTo>
                      <a:lnTo>
                        <a:pt x="174" y="384"/>
                      </a:lnTo>
                      <a:lnTo>
                        <a:pt x="170" y="391"/>
                      </a:lnTo>
                      <a:lnTo>
                        <a:pt x="170" y="398"/>
                      </a:lnTo>
                      <a:lnTo>
                        <a:pt x="172" y="398"/>
                      </a:lnTo>
                      <a:lnTo>
                        <a:pt x="176" y="395"/>
                      </a:lnTo>
                      <a:lnTo>
                        <a:pt x="181" y="389"/>
                      </a:lnTo>
                      <a:lnTo>
                        <a:pt x="185" y="391"/>
                      </a:lnTo>
                      <a:lnTo>
                        <a:pt x="188" y="389"/>
                      </a:lnTo>
                      <a:lnTo>
                        <a:pt x="190" y="384"/>
                      </a:lnTo>
                      <a:lnTo>
                        <a:pt x="188" y="380"/>
                      </a:lnTo>
                      <a:lnTo>
                        <a:pt x="190" y="373"/>
                      </a:lnTo>
                      <a:lnTo>
                        <a:pt x="190" y="367"/>
                      </a:lnTo>
                      <a:lnTo>
                        <a:pt x="179" y="364"/>
                      </a:lnTo>
                      <a:lnTo>
                        <a:pt x="176" y="367"/>
                      </a:lnTo>
                      <a:lnTo>
                        <a:pt x="174" y="367"/>
                      </a:lnTo>
                      <a:lnTo>
                        <a:pt x="165" y="362"/>
                      </a:lnTo>
                      <a:lnTo>
                        <a:pt x="161" y="362"/>
                      </a:lnTo>
                      <a:lnTo>
                        <a:pt x="154" y="360"/>
                      </a:lnTo>
                      <a:lnTo>
                        <a:pt x="145" y="358"/>
                      </a:lnTo>
                      <a:lnTo>
                        <a:pt x="143" y="356"/>
                      </a:lnTo>
                      <a:lnTo>
                        <a:pt x="143" y="349"/>
                      </a:lnTo>
                      <a:lnTo>
                        <a:pt x="143" y="344"/>
                      </a:lnTo>
                      <a:lnTo>
                        <a:pt x="143" y="342"/>
                      </a:lnTo>
                      <a:lnTo>
                        <a:pt x="145" y="340"/>
                      </a:lnTo>
                      <a:lnTo>
                        <a:pt x="147" y="336"/>
                      </a:lnTo>
                      <a:lnTo>
                        <a:pt x="145" y="331"/>
                      </a:lnTo>
                      <a:lnTo>
                        <a:pt x="147" y="331"/>
                      </a:lnTo>
                      <a:lnTo>
                        <a:pt x="145" y="327"/>
                      </a:lnTo>
                      <a:lnTo>
                        <a:pt x="150" y="324"/>
                      </a:lnTo>
                      <a:lnTo>
                        <a:pt x="147" y="320"/>
                      </a:lnTo>
                      <a:lnTo>
                        <a:pt x="145" y="318"/>
                      </a:lnTo>
                      <a:lnTo>
                        <a:pt x="147" y="311"/>
                      </a:lnTo>
                      <a:lnTo>
                        <a:pt x="147" y="307"/>
                      </a:lnTo>
                      <a:lnTo>
                        <a:pt x="150" y="307"/>
                      </a:lnTo>
                      <a:lnTo>
                        <a:pt x="150" y="304"/>
                      </a:lnTo>
                      <a:lnTo>
                        <a:pt x="147" y="302"/>
                      </a:lnTo>
                      <a:lnTo>
                        <a:pt x="147" y="300"/>
                      </a:lnTo>
                      <a:lnTo>
                        <a:pt x="147" y="298"/>
                      </a:lnTo>
                      <a:lnTo>
                        <a:pt x="145" y="300"/>
                      </a:lnTo>
                      <a:lnTo>
                        <a:pt x="143" y="300"/>
                      </a:lnTo>
                      <a:lnTo>
                        <a:pt x="143" y="293"/>
                      </a:lnTo>
                      <a:lnTo>
                        <a:pt x="139" y="291"/>
                      </a:lnTo>
                      <a:lnTo>
                        <a:pt x="134" y="287"/>
                      </a:lnTo>
                      <a:lnTo>
                        <a:pt x="136" y="284"/>
                      </a:lnTo>
                      <a:lnTo>
                        <a:pt x="136" y="280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1" y="271"/>
                      </a:lnTo>
                      <a:lnTo>
                        <a:pt x="136" y="264"/>
                      </a:lnTo>
                      <a:lnTo>
                        <a:pt x="139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44"/>
                      </a:lnTo>
                      <a:lnTo>
                        <a:pt x="139" y="240"/>
                      </a:lnTo>
                      <a:lnTo>
                        <a:pt x="139" y="242"/>
                      </a:lnTo>
                      <a:lnTo>
                        <a:pt x="143" y="240"/>
                      </a:lnTo>
                      <a:lnTo>
                        <a:pt x="145" y="242"/>
                      </a:lnTo>
                      <a:lnTo>
                        <a:pt x="145" y="247"/>
                      </a:lnTo>
                      <a:lnTo>
                        <a:pt x="147" y="247"/>
                      </a:lnTo>
                      <a:lnTo>
                        <a:pt x="154" y="247"/>
                      </a:lnTo>
                      <a:lnTo>
                        <a:pt x="156" y="242"/>
                      </a:lnTo>
                      <a:lnTo>
                        <a:pt x="156" y="236"/>
                      </a:lnTo>
                      <a:lnTo>
                        <a:pt x="167" y="231"/>
                      </a:lnTo>
                      <a:lnTo>
                        <a:pt x="176" y="218"/>
                      </a:lnTo>
                      <a:lnTo>
                        <a:pt x="174" y="213"/>
                      </a:lnTo>
                      <a:lnTo>
                        <a:pt x="176" y="211"/>
                      </a:lnTo>
                      <a:lnTo>
                        <a:pt x="181" y="209"/>
                      </a:lnTo>
                      <a:lnTo>
                        <a:pt x="179" y="207"/>
                      </a:lnTo>
                      <a:lnTo>
                        <a:pt x="181" y="204"/>
                      </a:lnTo>
                      <a:lnTo>
                        <a:pt x="179" y="202"/>
                      </a:lnTo>
                      <a:lnTo>
                        <a:pt x="196" y="200"/>
                      </a:lnTo>
                      <a:lnTo>
                        <a:pt x="201" y="202"/>
                      </a:lnTo>
                      <a:lnTo>
                        <a:pt x="203" y="200"/>
                      </a:lnTo>
                      <a:lnTo>
                        <a:pt x="212" y="200"/>
                      </a:lnTo>
                      <a:lnTo>
                        <a:pt x="214" y="202"/>
                      </a:lnTo>
                      <a:lnTo>
                        <a:pt x="216" y="200"/>
                      </a:lnTo>
                      <a:lnTo>
                        <a:pt x="221" y="200"/>
                      </a:lnTo>
                      <a:lnTo>
                        <a:pt x="225" y="198"/>
                      </a:lnTo>
                      <a:lnTo>
                        <a:pt x="225" y="200"/>
                      </a:lnTo>
                      <a:lnTo>
                        <a:pt x="228" y="200"/>
                      </a:lnTo>
                      <a:lnTo>
                        <a:pt x="228" y="202"/>
                      </a:lnTo>
                      <a:lnTo>
                        <a:pt x="230" y="200"/>
                      </a:lnTo>
                      <a:lnTo>
                        <a:pt x="237" y="204"/>
                      </a:lnTo>
                      <a:lnTo>
                        <a:pt x="248" y="209"/>
                      </a:lnTo>
                      <a:lnTo>
                        <a:pt x="254" y="204"/>
                      </a:lnTo>
                      <a:lnTo>
                        <a:pt x="259" y="202"/>
                      </a:lnTo>
                      <a:lnTo>
                        <a:pt x="263" y="191"/>
                      </a:lnTo>
                      <a:lnTo>
                        <a:pt x="261" y="185"/>
                      </a:lnTo>
                      <a:lnTo>
                        <a:pt x="265" y="182"/>
                      </a:lnTo>
                      <a:lnTo>
                        <a:pt x="270" y="185"/>
                      </a:lnTo>
                      <a:lnTo>
                        <a:pt x="270" y="180"/>
                      </a:lnTo>
                      <a:lnTo>
                        <a:pt x="268" y="180"/>
                      </a:lnTo>
                      <a:lnTo>
                        <a:pt x="268" y="178"/>
                      </a:lnTo>
                      <a:lnTo>
                        <a:pt x="270" y="171"/>
                      </a:lnTo>
                      <a:lnTo>
                        <a:pt x="270" y="169"/>
                      </a:lnTo>
                      <a:lnTo>
                        <a:pt x="286" y="173"/>
                      </a:lnTo>
                      <a:lnTo>
                        <a:pt x="288" y="173"/>
                      </a:lnTo>
                      <a:lnTo>
                        <a:pt x="288" y="171"/>
                      </a:lnTo>
                      <a:lnTo>
                        <a:pt x="288" y="165"/>
                      </a:lnTo>
                      <a:lnTo>
                        <a:pt x="283" y="160"/>
                      </a:lnTo>
                      <a:lnTo>
                        <a:pt x="281" y="160"/>
                      </a:lnTo>
                      <a:lnTo>
                        <a:pt x="279" y="151"/>
                      </a:lnTo>
                      <a:lnTo>
                        <a:pt x="283" y="145"/>
                      </a:lnTo>
                      <a:lnTo>
                        <a:pt x="283" y="140"/>
                      </a:lnTo>
                      <a:lnTo>
                        <a:pt x="286" y="136"/>
                      </a:lnTo>
                      <a:lnTo>
                        <a:pt x="294" y="129"/>
                      </a:lnTo>
                      <a:lnTo>
                        <a:pt x="294" y="131"/>
                      </a:lnTo>
                      <a:lnTo>
                        <a:pt x="294" y="133"/>
                      </a:lnTo>
                      <a:lnTo>
                        <a:pt x="294" y="136"/>
                      </a:lnTo>
                      <a:lnTo>
                        <a:pt x="297" y="136"/>
                      </a:lnTo>
                      <a:lnTo>
                        <a:pt x="299" y="133"/>
                      </a:lnTo>
                      <a:lnTo>
                        <a:pt x="301" y="133"/>
                      </a:lnTo>
                      <a:lnTo>
                        <a:pt x="299" y="131"/>
                      </a:lnTo>
                      <a:lnTo>
                        <a:pt x="294" y="129"/>
                      </a:lnTo>
                      <a:lnTo>
                        <a:pt x="290" y="127"/>
                      </a:lnTo>
                      <a:lnTo>
                        <a:pt x="292" y="125"/>
                      </a:lnTo>
                      <a:lnTo>
                        <a:pt x="297" y="125"/>
                      </a:lnTo>
                      <a:lnTo>
                        <a:pt x="301" y="118"/>
                      </a:lnTo>
                      <a:lnTo>
                        <a:pt x="299" y="116"/>
                      </a:lnTo>
                      <a:lnTo>
                        <a:pt x="299" y="113"/>
                      </a:lnTo>
                      <a:lnTo>
                        <a:pt x="297" y="111"/>
                      </a:lnTo>
                      <a:lnTo>
                        <a:pt x="301" y="109"/>
                      </a:lnTo>
                      <a:lnTo>
                        <a:pt x="301" y="107"/>
                      </a:lnTo>
                      <a:lnTo>
                        <a:pt x="303" y="109"/>
                      </a:lnTo>
                      <a:lnTo>
                        <a:pt x="308" y="109"/>
                      </a:lnTo>
                      <a:lnTo>
                        <a:pt x="308" y="105"/>
                      </a:lnTo>
                      <a:lnTo>
                        <a:pt x="312" y="105"/>
                      </a:lnTo>
                      <a:lnTo>
                        <a:pt x="314" y="102"/>
                      </a:lnTo>
                      <a:lnTo>
                        <a:pt x="312" y="98"/>
                      </a:lnTo>
                      <a:lnTo>
                        <a:pt x="314" y="96"/>
                      </a:lnTo>
                      <a:lnTo>
                        <a:pt x="317" y="93"/>
                      </a:lnTo>
                      <a:lnTo>
                        <a:pt x="314" y="91"/>
                      </a:lnTo>
                      <a:lnTo>
                        <a:pt x="310" y="89"/>
                      </a:lnTo>
                      <a:lnTo>
                        <a:pt x="308" y="85"/>
                      </a:lnTo>
                      <a:lnTo>
                        <a:pt x="310" y="80"/>
                      </a:lnTo>
                      <a:lnTo>
                        <a:pt x="308" y="76"/>
                      </a:lnTo>
                      <a:lnTo>
                        <a:pt x="308" y="71"/>
                      </a:lnTo>
                      <a:lnTo>
                        <a:pt x="314" y="71"/>
                      </a:lnTo>
                      <a:lnTo>
                        <a:pt x="317" y="71"/>
                      </a:lnTo>
                      <a:lnTo>
                        <a:pt x="310" y="67"/>
                      </a:lnTo>
                      <a:lnTo>
                        <a:pt x="317" y="58"/>
                      </a:lnTo>
                      <a:lnTo>
                        <a:pt x="321" y="51"/>
                      </a:lnTo>
                      <a:lnTo>
                        <a:pt x="323" y="49"/>
                      </a:lnTo>
                      <a:lnTo>
                        <a:pt x="330" y="45"/>
                      </a:lnTo>
                      <a:lnTo>
                        <a:pt x="339" y="45"/>
                      </a:lnTo>
                      <a:lnTo>
                        <a:pt x="343" y="38"/>
                      </a:lnTo>
                      <a:lnTo>
                        <a:pt x="348" y="38"/>
                      </a:lnTo>
                      <a:lnTo>
                        <a:pt x="348" y="33"/>
                      </a:lnTo>
                      <a:lnTo>
                        <a:pt x="355" y="31"/>
                      </a:lnTo>
                      <a:lnTo>
                        <a:pt x="359" y="31"/>
                      </a:lnTo>
                      <a:lnTo>
                        <a:pt x="361" y="29"/>
                      </a:lnTo>
                      <a:lnTo>
                        <a:pt x="370" y="29"/>
                      </a:lnTo>
                      <a:lnTo>
                        <a:pt x="375" y="27"/>
                      </a:lnTo>
                      <a:lnTo>
                        <a:pt x="377" y="20"/>
                      </a:lnTo>
                      <a:lnTo>
                        <a:pt x="379" y="18"/>
                      </a:lnTo>
                      <a:lnTo>
                        <a:pt x="379" y="14"/>
                      </a:lnTo>
                      <a:lnTo>
                        <a:pt x="370" y="9"/>
                      </a:lnTo>
                      <a:lnTo>
                        <a:pt x="370" y="7"/>
                      </a:lnTo>
                      <a:lnTo>
                        <a:pt x="372" y="5"/>
                      </a:lnTo>
                      <a:lnTo>
                        <a:pt x="375" y="7"/>
                      </a:lnTo>
                      <a:lnTo>
                        <a:pt x="381" y="7"/>
                      </a:lnTo>
                      <a:lnTo>
                        <a:pt x="388" y="14"/>
                      </a:lnTo>
                      <a:lnTo>
                        <a:pt x="392" y="14"/>
                      </a:lnTo>
                      <a:lnTo>
                        <a:pt x="392" y="20"/>
                      </a:lnTo>
                      <a:lnTo>
                        <a:pt x="395" y="22"/>
                      </a:lnTo>
                      <a:lnTo>
                        <a:pt x="401" y="27"/>
                      </a:lnTo>
                      <a:lnTo>
                        <a:pt x="408" y="27"/>
                      </a:lnTo>
                      <a:lnTo>
                        <a:pt x="413" y="31"/>
                      </a:lnTo>
                      <a:lnTo>
                        <a:pt x="415" y="31"/>
                      </a:lnTo>
                      <a:lnTo>
                        <a:pt x="426" y="29"/>
                      </a:lnTo>
                      <a:lnTo>
                        <a:pt x="430" y="31"/>
                      </a:lnTo>
                      <a:lnTo>
                        <a:pt x="435" y="31"/>
                      </a:lnTo>
                      <a:lnTo>
                        <a:pt x="435" y="29"/>
                      </a:lnTo>
                      <a:lnTo>
                        <a:pt x="437" y="27"/>
                      </a:lnTo>
                      <a:lnTo>
                        <a:pt x="439" y="27"/>
                      </a:lnTo>
                      <a:lnTo>
                        <a:pt x="441" y="25"/>
                      </a:lnTo>
                      <a:lnTo>
                        <a:pt x="441" y="22"/>
                      </a:lnTo>
                      <a:lnTo>
                        <a:pt x="448" y="20"/>
                      </a:lnTo>
                      <a:lnTo>
                        <a:pt x="464" y="18"/>
                      </a:lnTo>
                      <a:lnTo>
                        <a:pt x="468" y="20"/>
                      </a:lnTo>
                      <a:lnTo>
                        <a:pt x="479" y="20"/>
                      </a:lnTo>
                      <a:lnTo>
                        <a:pt x="482" y="18"/>
                      </a:lnTo>
                      <a:lnTo>
                        <a:pt x="488" y="16"/>
                      </a:lnTo>
                      <a:lnTo>
                        <a:pt x="490" y="18"/>
                      </a:lnTo>
                      <a:lnTo>
                        <a:pt x="493" y="20"/>
                      </a:lnTo>
                      <a:lnTo>
                        <a:pt x="499" y="16"/>
                      </a:lnTo>
                      <a:lnTo>
                        <a:pt x="499" y="20"/>
                      </a:lnTo>
                      <a:lnTo>
                        <a:pt x="502" y="20"/>
                      </a:lnTo>
                      <a:lnTo>
                        <a:pt x="504" y="20"/>
                      </a:lnTo>
                      <a:lnTo>
                        <a:pt x="504" y="18"/>
                      </a:lnTo>
                      <a:lnTo>
                        <a:pt x="508" y="16"/>
                      </a:lnTo>
                      <a:lnTo>
                        <a:pt x="511" y="16"/>
                      </a:lnTo>
                      <a:lnTo>
                        <a:pt x="511" y="18"/>
                      </a:lnTo>
                      <a:lnTo>
                        <a:pt x="522" y="14"/>
                      </a:lnTo>
                      <a:lnTo>
                        <a:pt x="522" y="11"/>
                      </a:lnTo>
                      <a:lnTo>
                        <a:pt x="526" y="11"/>
                      </a:lnTo>
                      <a:lnTo>
                        <a:pt x="528" y="14"/>
                      </a:lnTo>
                      <a:lnTo>
                        <a:pt x="524" y="16"/>
                      </a:lnTo>
                      <a:lnTo>
                        <a:pt x="528" y="22"/>
                      </a:lnTo>
                      <a:lnTo>
                        <a:pt x="528" y="27"/>
                      </a:lnTo>
                      <a:lnTo>
                        <a:pt x="528" y="31"/>
                      </a:lnTo>
                      <a:lnTo>
                        <a:pt x="531" y="31"/>
                      </a:lnTo>
                      <a:lnTo>
                        <a:pt x="528" y="36"/>
                      </a:lnTo>
                      <a:lnTo>
                        <a:pt x="533" y="36"/>
                      </a:lnTo>
                      <a:lnTo>
                        <a:pt x="533" y="38"/>
                      </a:lnTo>
                      <a:lnTo>
                        <a:pt x="526" y="40"/>
                      </a:lnTo>
                      <a:lnTo>
                        <a:pt x="526" y="47"/>
                      </a:lnTo>
                      <a:lnTo>
                        <a:pt x="524" y="56"/>
                      </a:lnTo>
                      <a:lnTo>
                        <a:pt x="519" y="58"/>
                      </a:lnTo>
                      <a:lnTo>
                        <a:pt x="522" y="60"/>
                      </a:lnTo>
                      <a:lnTo>
                        <a:pt x="519" y="65"/>
                      </a:lnTo>
                      <a:lnTo>
                        <a:pt x="515" y="67"/>
                      </a:lnTo>
                      <a:lnTo>
                        <a:pt x="515" y="69"/>
                      </a:lnTo>
                      <a:lnTo>
                        <a:pt x="517" y="69"/>
                      </a:lnTo>
                      <a:lnTo>
                        <a:pt x="519" y="65"/>
                      </a:lnTo>
                      <a:lnTo>
                        <a:pt x="524" y="65"/>
                      </a:lnTo>
                      <a:lnTo>
                        <a:pt x="531" y="67"/>
                      </a:lnTo>
                      <a:lnTo>
                        <a:pt x="531" y="69"/>
                      </a:lnTo>
                      <a:lnTo>
                        <a:pt x="533" y="71"/>
                      </a:lnTo>
                      <a:lnTo>
                        <a:pt x="539" y="69"/>
                      </a:lnTo>
                      <a:lnTo>
                        <a:pt x="542" y="73"/>
                      </a:lnTo>
                      <a:lnTo>
                        <a:pt x="539" y="71"/>
                      </a:lnTo>
                      <a:lnTo>
                        <a:pt x="542" y="71"/>
                      </a:lnTo>
                      <a:lnTo>
                        <a:pt x="544" y="71"/>
                      </a:lnTo>
                      <a:lnTo>
                        <a:pt x="546" y="73"/>
                      </a:lnTo>
                      <a:lnTo>
                        <a:pt x="548" y="78"/>
                      </a:lnTo>
                      <a:lnTo>
                        <a:pt x="551" y="80"/>
                      </a:lnTo>
                      <a:lnTo>
                        <a:pt x="555" y="69"/>
                      </a:lnTo>
                      <a:lnTo>
                        <a:pt x="560" y="65"/>
                      </a:lnTo>
                      <a:lnTo>
                        <a:pt x="564" y="62"/>
                      </a:lnTo>
                      <a:lnTo>
                        <a:pt x="568" y="62"/>
                      </a:lnTo>
                      <a:lnTo>
                        <a:pt x="568" y="58"/>
                      </a:lnTo>
                      <a:lnTo>
                        <a:pt x="575" y="58"/>
                      </a:lnTo>
                      <a:lnTo>
                        <a:pt x="591" y="65"/>
                      </a:lnTo>
                      <a:lnTo>
                        <a:pt x="593" y="67"/>
                      </a:lnTo>
                      <a:lnTo>
                        <a:pt x="595" y="67"/>
                      </a:lnTo>
                      <a:lnTo>
                        <a:pt x="602" y="69"/>
                      </a:lnTo>
                      <a:lnTo>
                        <a:pt x="609" y="67"/>
                      </a:lnTo>
                      <a:lnTo>
                        <a:pt x="613" y="71"/>
                      </a:lnTo>
                      <a:lnTo>
                        <a:pt x="613" y="73"/>
                      </a:lnTo>
                      <a:lnTo>
                        <a:pt x="615" y="73"/>
                      </a:lnTo>
                      <a:lnTo>
                        <a:pt x="624" y="69"/>
                      </a:lnTo>
                      <a:lnTo>
                        <a:pt x="624" y="67"/>
                      </a:lnTo>
                      <a:lnTo>
                        <a:pt x="631" y="65"/>
                      </a:lnTo>
                      <a:lnTo>
                        <a:pt x="633" y="65"/>
                      </a:lnTo>
                      <a:lnTo>
                        <a:pt x="633" y="67"/>
                      </a:lnTo>
                      <a:lnTo>
                        <a:pt x="635" y="67"/>
                      </a:lnTo>
                      <a:lnTo>
                        <a:pt x="635" y="69"/>
                      </a:lnTo>
                      <a:lnTo>
                        <a:pt x="633" y="69"/>
                      </a:lnTo>
                      <a:lnTo>
                        <a:pt x="629" y="69"/>
                      </a:lnTo>
                      <a:lnTo>
                        <a:pt x="626" y="73"/>
                      </a:lnTo>
                      <a:lnTo>
                        <a:pt x="629" y="76"/>
                      </a:lnTo>
                      <a:lnTo>
                        <a:pt x="624" y="78"/>
                      </a:lnTo>
                      <a:lnTo>
                        <a:pt x="626" y="82"/>
                      </a:lnTo>
                      <a:lnTo>
                        <a:pt x="629" y="82"/>
                      </a:lnTo>
                      <a:lnTo>
                        <a:pt x="633" y="82"/>
                      </a:lnTo>
                      <a:lnTo>
                        <a:pt x="633" y="85"/>
                      </a:lnTo>
                      <a:lnTo>
                        <a:pt x="644" y="82"/>
                      </a:lnTo>
                      <a:lnTo>
                        <a:pt x="646" y="85"/>
                      </a:lnTo>
                      <a:lnTo>
                        <a:pt x="646" y="80"/>
                      </a:lnTo>
                      <a:lnTo>
                        <a:pt x="649" y="78"/>
                      </a:lnTo>
                      <a:lnTo>
                        <a:pt x="651" y="78"/>
                      </a:lnTo>
                      <a:lnTo>
                        <a:pt x="660" y="65"/>
                      </a:lnTo>
                      <a:lnTo>
                        <a:pt x="660" y="60"/>
                      </a:lnTo>
                      <a:lnTo>
                        <a:pt x="664" y="53"/>
                      </a:lnTo>
                      <a:lnTo>
                        <a:pt x="655" y="45"/>
                      </a:lnTo>
                      <a:lnTo>
                        <a:pt x="662" y="38"/>
                      </a:lnTo>
                      <a:lnTo>
                        <a:pt x="666" y="36"/>
                      </a:lnTo>
                      <a:lnTo>
                        <a:pt x="662" y="36"/>
                      </a:lnTo>
                      <a:lnTo>
                        <a:pt x="660" y="36"/>
                      </a:lnTo>
                      <a:lnTo>
                        <a:pt x="662" y="33"/>
                      </a:lnTo>
                      <a:lnTo>
                        <a:pt x="660" y="31"/>
                      </a:lnTo>
                      <a:lnTo>
                        <a:pt x="660" y="33"/>
                      </a:lnTo>
                      <a:lnTo>
                        <a:pt x="660" y="31"/>
                      </a:lnTo>
                      <a:lnTo>
                        <a:pt x="662" y="29"/>
                      </a:lnTo>
                      <a:lnTo>
                        <a:pt x="662" y="25"/>
                      </a:lnTo>
                      <a:lnTo>
                        <a:pt x="662" y="20"/>
                      </a:lnTo>
                      <a:lnTo>
                        <a:pt x="660" y="20"/>
                      </a:lnTo>
                      <a:lnTo>
                        <a:pt x="653" y="16"/>
                      </a:lnTo>
                      <a:lnTo>
                        <a:pt x="653" y="11"/>
                      </a:lnTo>
                      <a:lnTo>
                        <a:pt x="658" y="7"/>
                      </a:lnTo>
                      <a:lnTo>
                        <a:pt x="660" y="7"/>
                      </a:lnTo>
                      <a:lnTo>
                        <a:pt x="662" y="5"/>
                      </a:lnTo>
                      <a:lnTo>
                        <a:pt x="662" y="7"/>
                      </a:lnTo>
                      <a:lnTo>
                        <a:pt x="664" y="5"/>
                      </a:lnTo>
                      <a:lnTo>
                        <a:pt x="662" y="2"/>
                      </a:lnTo>
                      <a:lnTo>
                        <a:pt x="664" y="0"/>
                      </a:lnTo>
                      <a:lnTo>
                        <a:pt x="671" y="5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0" name="Freeform 890"/>
                <p:cNvSpPr>
                  <a:spLocks noEditPoints="1"/>
                </p:cNvSpPr>
                <p:nvPr/>
              </p:nvSpPr>
              <p:spPr bwMode="auto">
                <a:xfrm>
                  <a:off x="2315" y="3003"/>
                  <a:ext cx="1014" cy="846"/>
                </a:xfrm>
                <a:custGeom>
                  <a:avLst/>
                  <a:gdLst>
                    <a:gd name="T0" fmla="*/ 662 w 1014"/>
                    <a:gd name="T1" fmla="*/ 843 h 846"/>
                    <a:gd name="T2" fmla="*/ 651 w 1014"/>
                    <a:gd name="T3" fmla="*/ 821 h 846"/>
                    <a:gd name="T4" fmla="*/ 664 w 1014"/>
                    <a:gd name="T5" fmla="*/ 821 h 846"/>
                    <a:gd name="T6" fmla="*/ 664 w 1014"/>
                    <a:gd name="T7" fmla="*/ 830 h 846"/>
                    <a:gd name="T8" fmla="*/ 662 w 1014"/>
                    <a:gd name="T9" fmla="*/ 843 h 846"/>
                    <a:gd name="T10" fmla="*/ 657 w 1014"/>
                    <a:gd name="T11" fmla="*/ 843 h 846"/>
                    <a:gd name="T12" fmla="*/ 657 w 1014"/>
                    <a:gd name="T13" fmla="*/ 839 h 846"/>
                    <a:gd name="T14" fmla="*/ 651 w 1014"/>
                    <a:gd name="T15" fmla="*/ 837 h 846"/>
                    <a:gd name="T16" fmla="*/ 651 w 1014"/>
                    <a:gd name="T17" fmla="*/ 835 h 846"/>
                    <a:gd name="T18" fmla="*/ 646 w 1014"/>
                    <a:gd name="T19" fmla="*/ 835 h 846"/>
                    <a:gd name="T20" fmla="*/ 644 w 1014"/>
                    <a:gd name="T21" fmla="*/ 832 h 846"/>
                    <a:gd name="T22" fmla="*/ 644 w 1014"/>
                    <a:gd name="T23" fmla="*/ 828 h 846"/>
                    <a:gd name="T24" fmla="*/ 644 w 1014"/>
                    <a:gd name="T25" fmla="*/ 826 h 846"/>
                    <a:gd name="T26" fmla="*/ 646 w 1014"/>
                    <a:gd name="T27" fmla="*/ 823 h 846"/>
                    <a:gd name="T28" fmla="*/ 646 w 1014"/>
                    <a:gd name="T29" fmla="*/ 821 h 846"/>
                    <a:gd name="T30" fmla="*/ 640 w 1014"/>
                    <a:gd name="T31" fmla="*/ 677 h 846"/>
                    <a:gd name="T32" fmla="*/ 646 w 1014"/>
                    <a:gd name="T33" fmla="*/ 677 h 846"/>
                    <a:gd name="T34" fmla="*/ 646 w 1014"/>
                    <a:gd name="T35" fmla="*/ 681 h 846"/>
                    <a:gd name="T36" fmla="*/ 646 w 1014"/>
                    <a:gd name="T37" fmla="*/ 684 h 846"/>
                    <a:gd name="T38" fmla="*/ 649 w 1014"/>
                    <a:gd name="T39" fmla="*/ 686 h 846"/>
                    <a:gd name="T40" fmla="*/ 653 w 1014"/>
                    <a:gd name="T41" fmla="*/ 686 h 846"/>
                    <a:gd name="T42" fmla="*/ 662 w 1014"/>
                    <a:gd name="T43" fmla="*/ 684 h 846"/>
                    <a:gd name="T44" fmla="*/ 660 w 1014"/>
                    <a:gd name="T45" fmla="*/ 690 h 846"/>
                    <a:gd name="T46" fmla="*/ 660 w 1014"/>
                    <a:gd name="T47" fmla="*/ 692 h 846"/>
                    <a:gd name="T48" fmla="*/ 657 w 1014"/>
                    <a:gd name="T49" fmla="*/ 695 h 846"/>
                    <a:gd name="T50" fmla="*/ 657 w 1014"/>
                    <a:gd name="T51" fmla="*/ 699 h 846"/>
                    <a:gd name="T52" fmla="*/ 655 w 1014"/>
                    <a:gd name="T53" fmla="*/ 704 h 846"/>
                    <a:gd name="T54" fmla="*/ 651 w 1014"/>
                    <a:gd name="T55" fmla="*/ 699 h 846"/>
                    <a:gd name="T56" fmla="*/ 649 w 1014"/>
                    <a:gd name="T57" fmla="*/ 699 h 846"/>
                    <a:gd name="T58" fmla="*/ 646 w 1014"/>
                    <a:gd name="T59" fmla="*/ 697 h 846"/>
                    <a:gd name="T60" fmla="*/ 646 w 1014"/>
                    <a:gd name="T61" fmla="*/ 697 h 846"/>
                    <a:gd name="T62" fmla="*/ 640 w 1014"/>
                    <a:gd name="T63" fmla="*/ 697 h 846"/>
                    <a:gd name="T64" fmla="*/ 635 w 1014"/>
                    <a:gd name="T65" fmla="*/ 692 h 846"/>
                    <a:gd name="T66" fmla="*/ 642 w 1014"/>
                    <a:gd name="T67" fmla="*/ 690 h 846"/>
                    <a:gd name="T68" fmla="*/ 644 w 1014"/>
                    <a:gd name="T69" fmla="*/ 695 h 846"/>
                    <a:gd name="T70" fmla="*/ 642 w 1014"/>
                    <a:gd name="T71" fmla="*/ 688 h 846"/>
                    <a:gd name="T72" fmla="*/ 642 w 1014"/>
                    <a:gd name="T73" fmla="*/ 688 h 846"/>
                    <a:gd name="T74" fmla="*/ 642 w 1014"/>
                    <a:gd name="T75" fmla="*/ 684 h 846"/>
                    <a:gd name="T76" fmla="*/ 637 w 1014"/>
                    <a:gd name="T77" fmla="*/ 679 h 846"/>
                    <a:gd name="T78" fmla="*/ 633 w 1014"/>
                    <a:gd name="T79" fmla="*/ 679 h 846"/>
                    <a:gd name="T80" fmla="*/ 637 w 1014"/>
                    <a:gd name="T81" fmla="*/ 672 h 846"/>
                    <a:gd name="T82" fmla="*/ 23 w 1014"/>
                    <a:gd name="T83" fmla="*/ 655 h 846"/>
                    <a:gd name="T84" fmla="*/ 23 w 1014"/>
                    <a:gd name="T85" fmla="*/ 659 h 846"/>
                    <a:gd name="T86" fmla="*/ 14 w 1014"/>
                    <a:gd name="T87" fmla="*/ 661 h 846"/>
                    <a:gd name="T88" fmla="*/ 14 w 1014"/>
                    <a:gd name="T89" fmla="*/ 668 h 846"/>
                    <a:gd name="T90" fmla="*/ 11 w 1014"/>
                    <a:gd name="T91" fmla="*/ 672 h 846"/>
                    <a:gd name="T92" fmla="*/ 7 w 1014"/>
                    <a:gd name="T93" fmla="*/ 672 h 846"/>
                    <a:gd name="T94" fmla="*/ 14 w 1014"/>
                    <a:gd name="T95" fmla="*/ 684 h 846"/>
                    <a:gd name="T96" fmla="*/ 0 w 1014"/>
                    <a:gd name="T97" fmla="*/ 661 h 846"/>
                    <a:gd name="T98" fmla="*/ 9 w 1014"/>
                    <a:gd name="T99" fmla="*/ 659 h 846"/>
                    <a:gd name="T100" fmla="*/ 16 w 1014"/>
                    <a:gd name="T101" fmla="*/ 655 h 846"/>
                    <a:gd name="T102" fmla="*/ 1007 w 1014"/>
                    <a:gd name="T103" fmla="*/ 6 h 846"/>
                    <a:gd name="T104" fmla="*/ 1007 w 1014"/>
                    <a:gd name="T105" fmla="*/ 6 h 846"/>
                    <a:gd name="T106" fmla="*/ 1003 w 1014"/>
                    <a:gd name="T107" fmla="*/ 4 h 846"/>
                    <a:gd name="T108" fmla="*/ 1012 w 1014"/>
                    <a:gd name="T109" fmla="*/ 0 h 846"/>
                    <a:gd name="T110" fmla="*/ 1005 w 1014"/>
                    <a:gd name="T111" fmla="*/ 4 h 846"/>
                    <a:gd name="T112" fmla="*/ 1007 w 1014"/>
                    <a:gd name="T113" fmla="*/ 8 h 846"/>
                    <a:gd name="T114" fmla="*/ 994 w 1014"/>
                    <a:gd name="T115" fmla="*/ 2 h 8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4" h="846">
                      <a:moveTo>
                        <a:pt x="662" y="843"/>
                      </a:moveTo>
                      <a:lnTo>
                        <a:pt x="662" y="843"/>
                      </a:lnTo>
                      <a:lnTo>
                        <a:pt x="662" y="843"/>
                      </a:lnTo>
                      <a:lnTo>
                        <a:pt x="662" y="843"/>
                      </a:lnTo>
                      <a:close/>
                      <a:moveTo>
                        <a:pt x="649" y="821"/>
                      </a:moveTo>
                      <a:lnTo>
                        <a:pt x="651" y="821"/>
                      </a:lnTo>
                      <a:lnTo>
                        <a:pt x="653" y="823"/>
                      </a:lnTo>
                      <a:lnTo>
                        <a:pt x="655" y="821"/>
                      </a:lnTo>
                      <a:lnTo>
                        <a:pt x="664" y="821"/>
                      </a:lnTo>
                      <a:lnTo>
                        <a:pt x="664" y="830"/>
                      </a:lnTo>
                      <a:lnTo>
                        <a:pt x="662" y="830"/>
                      </a:lnTo>
                      <a:lnTo>
                        <a:pt x="664" y="830"/>
                      </a:lnTo>
                      <a:lnTo>
                        <a:pt x="662" y="843"/>
                      </a:lnTo>
                      <a:lnTo>
                        <a:pt x="660" y="843"/>
                      </a:lnTo>
                      <a:lnTo>
                        <a:pt x="662" y="843"/>
                      </a:lnTo>
                      <a:lnTo>
                        <a:pt x="662" y="846"/>
                      </a:lnTo>
                      <a:lnTo>
                        <a:pt x="657" y="846"/>
                      </a:lnTo>
                      <a:lnTo>
                        <a:pt x="657" y="843"/>
                      </a:lnTo>
                      <a:lnTo>
                        <a:pt x="655" y="843"/>
                      </a:lnTo>
                      <a:lnTo>
                        <a:pt x="655" y="841"/>
                      </a:lnTo>
                      <a:lnTo>
                        <a:pt x="657" y="839"/>
                      </a:lnTo>
                      <a:lnTo>
                        <a:pt x="653" y="839"/>
                      </a:lnTo>
                      <a:lnTo>
                        <a:pt x="657" y="837"/>
                      </a:lnTo>
                      <a:lnTo>
                        <a:pt x="651" y="837"/>
                      </a:lnTo>
                      <a:lnTo>
                        <a:pt x="653" y="835"/>
                      </a:lnTo>
                      <a:lnTo>
                        <a:pt x="651" y="835"/>
                      </a:lnTo>
                      <a:lnTo>
                        <a:pt x="651" y="835"/>
                      </a:lnTo>
                      <a:lnTo>
                        <a:pt x="649" y="835"/>
                      </a:lnTo>
                      <a:lnTo>
                        <a:pt x="649" y="835"/>
                      </a:lnTo>
                      <a:lnTo>
                        <a:pt x="646" y="835"/>
                      </a:lnTo>
                      <a:lnTo>
                        <a:pt x="646" y="832"/>
                      </a:lnTo>
                      <a:lnTo>
                        <a:pt x="644" y="832"/>
                      </a:lnTo>
                      <a:lnTo>
                        <a:pt x="644" y="832"/>
                      </a:lnTo>
                      <a:lnTo>
                        <a:pt x="642" y="830"/>
                      </a:lnTo>
                      <a:lnTo>
                        <a:pt x="644" y="828"/>
                      </a:lnTo>
                      <a:lnTo>
                        <a:pt x="644" y="828"/>
                      </a:lnTo>
                      <a:lnTo>
                        <a:pt x="642" y="828"/>
                      </a:lnTo>
                      <a:lnTo>
                        <a:pt x="642" y="826"/>
                      </a:lnTo>
                      <a:lnTo>
                        <a:pt x="644" y="826"/>
                      </a:lnTo>
                      <a:lnTo>
                        <a:pt x="646" y="828"/>
                      </a:lnTo>
                      <a:lnTo>
                        <a:pt x="649" y="826"/>
                      </a:lnTo>
                      <a:lnTo>
                        <a:pt x="646" y="823"/>
                      </a:lnTo>
                      <a:lnTo>
                        <a:pt x="649" y="823"/>
                      </a:lnTo>
                      <a:lnTo>
                        <a:pt x="646" y="823"/>
                      </a:lnTo>
                      <a:lnTo>
                        <a:pt x="646" y="821"/>
                      </a:lnTo>
                      <a:lnTo>
                        <a:pt x="646" y="819"/>
                      </a:lnTo>
                      <a:lnTo>
                        <a:pt x="649" y="821"/>
                      </a:lnTo>
                      <a:close/>
                      <a:moveTo>
                        <a:pt x="640" y="677"/>
                      </a:moveTo>
                      <a:lnTo>
                        <a:pt x="642" y="679"/>
                      </a:lnTo>
                      <a:lnTo>
                        <a:pt x="644" y="679"/>
                      </a:lnTo>
                      <a:lnTo>
                        <a:pt x="646" y="677"/>
                      </a:lnTo>
                      <a:lnTo>
                        <a:pt x="649" y="679"/>
                      </a:lnTo>
                      <a:lnTo>
                        <a:pt x="649" y="679"/>
                      </a:lnTo>
                      <a:lnTo>
                        <a:pt x="646" y="681"/>
                      </a:lnTo>
                      <a:lnTo>
                        <a:pt x="644" y="681"/>
                      </a:lnTo>
                      <a:lnTo>
                        <a:pt x="644" y="681"/>
                      </a:lnTo>
                      <a:lnTo>
                        <a:pt x="646" y="684"/>
                      </a:lnTo>
                      <a:lnTo>
                        <a:pt x="646" y="690"/>
                      </a:lnTo>
                      <a:lnTo>
                        <a:pt x="649" y="688"/>
                      </a:lnTo>
                      <a:lnTo>
                        <a:pt x="649" y="686"/>
                      </a:lnTo>
                      <a:lnTo>
                        <a:pt x="651" y="686"/>
                      </a:lnTo>
                      <a:lnTo>
                        <a:pt x="651" y="684"/>
                      </a:lnTo>
                      <a:lnTo>
                        <a:pt x="653" y="686"/>
                      </a:lnTo>
                      <a:lnTo>
                        <a:pt x="655" y="681"/>
                      </a:lnTo>
                      <a:lnTo>
                        <a:pt x="657" y="684"/>
                      </a:lnTo>
                      <a:lnTo>
                        <a:pt x="662" y="684"/>
                      </a:lnTo>
                      <a:lnTo>
                        <a:pt x="660" y="690"/>
                      </a:lnTo>
                      <a:lnTo>
                        <a:pt x="660" y="688"/>
                      </a:lnTo>
                      <a:lnTo>
                        <a:pt x="660" y="690"/>
                      </a:lnTo>
                      <a:lnTo>
                        <a:pt x="657" y="690"/>
                      </a:lnTo>
                      <a:lnTo>
                        <a:pt x="660" y="690"/>
                      </a:lnTo>
                      <a:lnTo>
                        <a:pt x="660" y="692"/>
                      </a:lnTo>
                      <a:lnTo>
                        <a:pt x="655" y="692"/>
                      </a:lnTo>
                      <a:lnTo>
                        <a:pt x="655" y="692"/>
                      </a:lnTo>
                      <a:lnTo>
                        <a:pt x="657" y="695"/>
                      </a:lnTo>
                      <a:lnTo>
                        <a:pt x="655" y="695"/>
                      </a:lnTo>
                      <a:lnTo>
                        <a:pt x="657" y="695"/>
                      </a:lnTo>
                      <a:lnTo>
                        <a:pt x="657" y="699"/>
                      </a:lnTo>
                      <a:lnTo>
                        <a:pt x="655" y="699"/>
                      </a:lnTo>
                      <a:lnTo>
                        <a:pt x="655" y="699"/>
                      </a:lnTo>
                      <a:lnTo>
                        <a:pt x="655" y="704"/>
                      </a:lnTo>
                      <a:lnTo>
                        <a:pt x="655" y="701"/>
                      </a:lnTo>
                      <a:lnTo>
                        <a:pt x="653" y="699"/>
                      </a:lnTo>
                      <a:lnTo>
                        <a:pt x="651" y="699"/>
                      </a:lnTo>
                      <a:lnTo>
                        <a:pt x="651" y="701"/>
                      </a:lnTo>
                      <a:lnTo>
                        <a:pt x="649" y="701"/>
                      </a:lnTo>
                      <a:lnTo>
                        <a:pt x="649" y="699"/>
                      </a:lnTo>
                      <a:lnTo>
                        <a:pt x="649" y="697"/>
                      </a:lnTo>
                      <a:lnTo>
                        <a:pt x="649" y="697"/>
                      </a:lnTo>
                      <a:lnTo>
                        <a:pt x="646" y="697"/>
                      </a:lnTo>
                      <a:lnTo>
                        <a:pt x="646" y="699"/>
                      </a:lnTo>
                      <a:lnTo>
                        <a:pt x="644" y="699"/>
                      </a:lnTo>
                      <a:lnTo>
                        <a:pt x="646" y="697"/>
                      </a:lnTo>
                      <a:lnTo>
                        <a:pt x="642" y="697"/>
                      </a:lnTo>
                      <a:lnTo>
                        <a:pt x="642" y="699"/>
                      </a:lnTo>
                      <a:lnTo>
                        <a:pt x="640" y="697"/>
                      </a:lnTo>
                      <a:lnTo>
                        <a:pt x="640" y="695"/>
                      </a:lnTo>
                      <a:lnTo>
                        <a:pt x="635" y="695"/>
                      </a:lnTo>
                      <a:lnTo>
                        <a:pt x="635" y="692"/>
                      </a:lnTo>
                      <a:lnTo>
                        <a:pt x="637" y="692"/>
                      </a:lnTo>
                      <a:lnTo>
                        <a:pt x="640" y="690"/>
                      </a:lnTo>
                      <a:lnTo>
                        <a:pt x="642" y="690"/>
                      </a:lnTo>
                      <a:lnTo>
                        <a:pt x="640" y="690"/>
                      </a:lnTo>
                      <a:lnTo>
                        <a:pt x="640" y="692"/>
                      </a:lnTo>
                      <a:lnTo>
                        <a:pt x="644" y="695"/>
                      </a:lnTo>
                      <a:lnTo>
                        <a:pt x="644" y="692"/>
                      </a:lnTo>
                      <a:lnTo>
                        <a:pt x="644" y="692"/>
                      </a:lnTo>
                      <a:lnTo>
                        <a:pt x="642" y="688"/>
                      </a:lnTo>
                      <a:lnTo>
                        <a:pt x="642" y="686"/>
                      </a:lnTo>
                      <a:lnTo>
                        <a:pt x="640" y="686"/>
                      </a:lnTo>
                      <a:lnTo>
                        <a:pt x="642" y="688"/>
                      </a:lnTo>
                      <a:lnTo>
                        <a:pt x="637" y="686"/>
                      </a:lnTo>
                      <a:lnTo>
                        <a:pt x="640" y="684"/>
                      </a:lnTo>
                      <a:lnTo>
                        <a:pt x="642" y="684"/>
                      </a:lnTo>
                      <a:lnTo>
                        <a:pt x="640" y="681"/>
                      </a:lnTo>
                      <a:lnTo>
                        <a:pt x="642" y="679"/>
                      </a:lnTo>
                      <a:lnTo>
                        <a:pt x="637" y="679"/>
                      </a:lnTo>
                      <a:lnTo>
                        <a:pt x="635" y="681"/>
                      </a:lnTo>
                      <a:lnTo>
                        <a:pt x="635" y="679"/>
                      </a:lnTo>
                      <a:lnTo>
                        <a:pt x="633" y="679"/>
                      </a:lnTo>
                      <a:lnTo>
                        <a:pt x="633" y="677"/>
                      </a:lnTo>
                      <a:lnTo>
                        <a:pt x="635" y="677"/>
                      </a:lnTo>
                      <a:lnTo>
                        <a:pt x="637" y="672"/>
                      </a:lnTo>
                      <a:lnTo>
                        <a:pt x="640" y="672"/>
                      </a:lnTo>
                      <a:lnTo>
                        <a:pt x="640" y="677"/>
                      </a:lnTo>
                      <a:close/>
                      <a:moveTo>
                        <a:pt x="23" y="655"/>
                      </a:moveTo>
                      <a:lnTo>
                        <a:pt x="25" y="655"/>
                      </a:lnTo>
                      <a:lnTo>
                        <a:pt x="27" y="657"/>
                      </a:lnTo>
                      <a:lnTo>
                        <a:pt x="23" y="659"/>
                      </a:lnTo>
                      <a:lnTo>
                        <a:pt x="18" y="661"/>
                      </a:lnTo>
                      <a:lnTo>
                        <a:pt x="16" y="661"/>
                      </a:lnTo>
                      <a:lnTo>
                        <a:pt x="14" y="661"/>
                      </a:lnTo>
                      <a:lnTo>
                        <a:pt x="14" y="664"/>
                      </a:lnTo>
                      <a:lnTo>
                        <a:pt x="11" y="668"/>
                      </a:lnTo>
                      <a:lnTo>
                        <a:pt x="14" y="668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7" y="672"/>
                      </a:lnTo>
                      <a:lnTo>
                        <a:pt x="7" y="672"/>
                      </a:lnTo>
                      <a:lnTo>
                        <a:pt x="7" y="675"/>
                      </a:lnTo>
                      <a:lnTo>
                        <a:pt x="14" y="684"/>
                      </a:lnTo>
                      <a:lnTo>
                        <a:pt x="11" y="684"/>
                      </a:lnTo>
                      <a:lnTo>
                        <a:pt x="3" y="672"/>
                      </a:lnTo>
                      <a:lnTo>
                        <a:pt x="0" y="661"/>
                      </a:lnTo>
                      <a:lnTo>
                        <a:pt x="3" y="661"/>
                      </a:lnTo>
                      <a:lnTo>
                        <a:pt x="9" y="661"/>
                      </a:lnTo>
                      <a:lnTo>
                        <a:pt x="9" y="659"/>
                      </a:lnTo>
                      <a:lnTo>
                        <a:pt x="14" y="659"/>
                      </a:lnTo>
                      <a:lnTo>
                        <a:pt x="14" y="657"/>
                      </a:lnTo>
                      <a:lnTo>
                        <a:pt x="16" y="655"/>
                      </a:lnTo>
                      <a:lnTo>
                        <a:pt x="20" y="657"/>
                      </a:lnTo>
                      <a:lnTo>
                        <a:pt x="23" y="655"/>
                      </a:lnTo>
                      <a:close/>
                      <a:moveTo>
                        <a:pt x="1007" y="6"/>
                      </a:moveTo>
                      <a:lnTo>
                        <a:pt x="1012" y="6"/>
                      </a:lnTo>
                      <a:lnTo>
                        <a:pt x="1007" y="8"/>
                      </a:lnTo>
                      <a:lnTo>
                        <a:pt x="1007" y="6"/>
                      </a:lnTo>
                      <a:lnTo>
                        <a:pt x="1007" y="6"/>
                      </a:lnTo>
                      <a:close/>
                      <a:moveTo>
                        <a:pt x="1000" y="2"/>
                      </a:moveTo>
                      <a:lnTo>
                        <a:pt x="1003" y="4"/>
                      </a:lnTo>
                      <a:lnTo>
                        <a:pt x="1007" y="4"/>
                      </a:lnTo>
                      <a:lnTo>
                        <a:pt x="1009" y="4"/>
                      </a:lnTo>
                      <a:lnTo>
                        <a:pt x="1012" y="0"/>
                      </a:lnTo>
                      <a:lnTo>
                        <a:pt x="1014" y="4"/>
                      </a:lnTo>
                      <a:lnTo>
                        <a:pt x="1012" y="6"/>
                      </a:lnTo>
                      <a:lnTo>
                        <a:pt x="1005" y="4"/>
                      </a:lnTo>
                      <a:lnTo>
                        <a:pt x="1005" y="6"/>
                      </a:lnTo>
                      <a:lnTo>
                        <a:pt x="1007" y="6"/>
                      </a:lnTo>
                      <a:lnTo>
                        <a:pt x="1007" y="8"/>
                      </a:lnTo>
                      <a:lnTo>
                        <a:pt x="1000" y="4"/>
                      </a:lnTo>
                      <a:lnTo>
                        <a:pt x="998" y="4"/>
                      </a:lnTo>
                      <a:lnTo>
                        <a:pt x="994" y="2"/>
                      </a:lnTo>
                      <a:lnTo>
                        <a:pt x="1003" y="0"/>
                      </a:lnTo>
                      <a:lnTo>
                        <a:pt x="1000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1" name="Freeform 891"/>
                <p:cNvSpPr>
                  <a:spLocks/>
                </p:cNvSpPr>
                <p:nvPr/>
              </p:nvSpPr>
              <p:spPr bwMode="auto">
                <a:xfrm>
                  <a:off x="2124" y="746"/>
                  <a:ext cx="436" cy="433"/>
                </a:xfrm>
                <a:custGeom>
                  <a:avLst/>
                  <a:gdLst>
                    <a:gd name="T0" fmla="*/ 249 w 436"/>
                    <a:gd name="T1" fmla="*/ 49 h 433"/>
                    <a:gd name="T2" fmla="*/ 254 w 436"/>
                    <a:gd name="T3" fmla="*/ 71 h 433"/>
                    <a:gd name="T4" fmla="*/ 296 w 436"/>
                    <a:gd name="T5" fmla="*/ 109 h 433"/>
                    <a:gd name="T6" fmla="*/ 309 w 436"/>
                    <a:gd name="T7" fmla="*/ 140 h 433"/>
                    <a:gd name="T8" fmla="*/ 327 w 436"/>
                    <a:gd name="T9" fmla="*/ 182 h 433"/>
                    <a:gd name="T10" fmla="*/ 352 w 436"/>
                    <a:gd name="T11" fmla="*/ 176 h 433"/>
                    <a:gd name="T12" fmla="*/ 358 w 436"/>
                    <a:gd name="T13" fmla="*/ 169 h 433"/>
                    <a:gd name="T14" fmla="*/ 378 w 436"/>
                    <a:gd name="T15" fmla="*/ 189 h 433"/>
                    <a:gd name="T16" fmla="*/ 392 w 436"/>
                    <a:gd name="T17" fmla="*/ 193 h 433"/>
                    <a:gd name="T18" fmla="*/ 392 w 436"/>
                    <a:gd name="T19" fmla="*/ 211 h 433"/>
                    <a:gd name="T20" fmla="*/ 405 w 436"/>
                    <a:gd name="T21" fmla="*/ 231 h 433"/>
                    <a:gd name="T22" fmla="*/ 423 w 436"/>
                    <a:gd name="T23" fmla="*/ 253 h 433"/>
                    <a:gd name="T24" fmla="*/ 414 w 436"/>
                    <a:gd name="T25" fmla="*/ 258 h 433"/>
                    <a:gd name="T26" fmla="*/ 405 w 436"/>
                    <a:gd name="T27" fmla="*/ 264 h 433"/>
                    <a:gd name="T28" fmla="*/ 423 w 436"/>
                    <a:gd name="T29" fmla="*/ 273 h 433"/>
                    <a:gd name="T30" fmla="*/ 432 w 436"/>
                    <a:gd name="T31" fmla="*/ 287 h 433"/>
                    <a:gd name="T32" fmla="*/ 430 w 436"/>
                    <a:gd name="T33" fmla="*/ 304 h 433"/>
                    <a:gd name="T34" fmla="*/ 427 w 436"/>
                    <a:gd name="T35" fmla="*/ 311 h 433"/>
                    <a:gd name="T36" fmla="*/ 410 w 436"/>
                    <a:gd name="T37" fmla="*/ 307 h 433"/>
                    <a:gd name="T38" fmla="*/ 410 w 436"/>
                    <a:gd name="T39" fmla="*/ 318 h 433"/>
                    <a:gd name="T40" fmla="*/ 381 w 436"/>
                    <a:gd name="T41" fmla="*/ 331 h 433"/>
                    <a:gd name="T42" fmla="*/ 392 w 436"/>
                    <a:gd name="T43" fmla="*/ 344 h 433"/>
                    <a:gd name="T44" fmla="*/ 374 w 436"/>
                    <a:gd name="T45" fmla="*/ 353 h 433"/>
                    <a:gd name="T46" fmla="*/ 358 w 436"/>
                    <a:gd name="T47" fmla="*/ 347 h 433"/>
                    <a:gd name="T48" fmla="*/ 343 w 436"/>
                    <a:gd name="T49" fmla="*/ 351 h 433"/>
                    <a:gd name="T50" fmla="*/ 332 w 436"/>
                    <a:gd name="T51" fmla="*/ 362 h 433"/>
                    <a:gd name="T52" fmla="*/ 329 w 436"/>
                    <a:gd name="T53" fmla="*/ 384 h 433"/>
                    <a:gd name="T54" fmla="*/ 323 w 436"/>
                    <a:gd name="T55" fmla="*/ 393 h 433"/>
                    <a:gd name="T56" fmla="*/ 298 w 436"/>
                    <a:gd name="T57" fmla="*/ 407 h 433"/>
                    <a:gd name="T58" fmla="*/ 272 w 436"/>
                    <a:gd name="T59" fmla="*/ 393 h 433"/>
                    <a:gd name="T60" fmla="*/ 247 w 436"/>
                    <a:gd name="T61" fmla="*/ 404 h 433"/>
                    <a:gd name="T62" fmla="*/ 225 w 436"/>
                    <a:gd name="T63" fmla="*/ 398 h 433"/>
                    <a:gd name="T64" fmla="*/ 205 w 436"/>
                    <a:gd name="T65" fmla="*/ 416 h 433"/>
                    <a:gd name="T66" fmla="*/ 191 w 436"/>
                    <a:gd name="T67" fmla="*/ 427 h 433"/>
                    <a:gd name="T68" fmla="*/ 189 w 436"/>
                    <a:gd name="T69" fmla="*/ 407 h 433"/>
                    <a:gd name="T70" fmla="*/ 182 w 436"/>
                    <a:gd name="T71" fmla="*/ 393 h 433"/>
                    <a:gd name="T72" fmla="*/ 176 w 436"/>
                    <a:gd name="T73" fmla="*/ 393 h 433"/>
                    <a:gd name="T74" fmla="*/ 167 w 436"/>
                    <a:gd name="T75" fmla="*/ 384 h 433"/>
                    <a:gd name="T76" fmla="*/ 145 w 436"/>
                    <a:gd name="T77" fmla="*/ 373 h 433"/>
                    <a:gd name="T78" fmla="*/ 109 w 436"/>
                    <a:gd name="T79" fmla="*/ 380 h 433"/>
                    <a:gd name="T80" fmla="*/ 84 w 436"/>
                    <a:gd name="T81" fmla="*/ 376 h 433"/>
                    <a:gd name="T82" fmla="*/ 11 w 436"/>
                    <a:gd name="T83" fmla="*/ 331 h 433"/>
                    <a:gd name="T84" fmla="*/ 13 w 436"/>
                    <a:gd name="T85" fmla="*/ 298 h 433"/>
                    <a:gd name="T86" fmla="*/ 31 w 436"/>
                    <a:gd name="T87" fmla="*/ 280 h 433"/>
                    <a:gd name="T88" fmla="*/ 55 w 436"/>
                    <a:gd name="T89" fmla="*/ 258 h 433"/>
                    <a:gd name="T90" fmla="*/ 71 w 436"/>
                    <a:gd name="T91" fmla="*/ 247 h 433"/>
                    <a:gd name="T92" fmla="*/ 91 w 436"/>
                    <a:gd name="T93" fmla="*/ 227 h 433"/>
                    <a:gd name="T94" fmla="*/ 116 w 436"/>
                    <a:gd name="T95" fmla="*/ 211 h 433"/>
                    <a:gd name="T96" fmla="*/ 102 w 436"/>
                    <a:gd name="T97" fmla="*/ 209 h 433"/>
                    <a:gd name="T98" fmla="*/ 89 w 436"/>
                    <a:gd name="T99" fmla="*/ 200 h 433"/>
                    <a:gd name="T100" fmla="*/ 107 w 436"/>
                    <a:gd name="T101" fmla="*/ 165 h 433"/>
                    <a:gd name="T102" fmla="*/ 104 w 436"/>
                    <a:gd name="T103" fmla="*/ 149 h 433"/>
                    <a:gd name="T104" fmla="*/ 96 w 436"/>
                    <a:gd name="T105" fmla="*/ 111 h 433"/>
                    <a:gd name="T106" fmla="*/ 109 w 436"/>
                    <a:gd name="T107" fmla="*/ 98 h 433"/>
                    <a:gd name="T108" fmla="*/ 124 w 436"/>
                    <a:gd name="T109" fmla="*/ 89 h 433"/>
                    <a:gd name="T110" fmla="*/ 140 w 436"/>
                    <a:gd name="T111" fmla="*/ 80 h 433"/>
                    <a:gd name="T112" fmla="*/ 167 w 436"/>
                    <a:gd name="T113" fmla="*/ 78 h 433"/>
                    <a:gd name="T114" fmla="*/ 191 w 436"/>
                    <a:gd name="T115" fmla="*/ 67 h 433"/>
                    <a:gd name="T116" fmla="*/ 205 w 436"/>
                    <a:gd name="T117" fmla="*/ 51 h 433"/>
                    <a:gd name="T118" fmla="*/ 207 w 436"/>
                    <a:gd name="T119" fmla="*/ 34 h 433"/>
                    <a:gd name="T120" fmla="*/ 236 w 436"/>
                    <a:gd name="T121" fmla="*/ 34 h 433"/>
                    <a:gd name="T122" fmla="*/ 283 w 436"/>
                    <a:gd name="T123" fmla="*/ 9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36" h="433">
                      <a:moveTo>
                        <a:pt x="285" y="14"/>
                      </a:moveTo>
                      <a:lnTo>
                        <a:pt x="292" y="20"/>
                      </a:lnTo>
                      <a:lnTo>
                        <a:pt x="294" y="22"/>
                      </a:lnTo>
                      <a:lnTo>
                        <a:pt x="285" y="27"/>
                      </a:lnTo>
                      <a:lnTo>
                        <a:pt x="280" y="29"/>
                      </a:lnTo>
                      <a:lnTo>
                        <a:pt x="265" y="45"/>
                      </a:lnTo>
                      <a:lnTo>
                        <a:pt x="256" y="45"/>
                      </a:lnTo>
                      <a:lnTo>
                        <a:pt x="249" y="49"/>
                      </a:lnTo>
                      <a:lnTo>
                        <a:pt x="249" y="56"/>
                      </a:lnTo>
                      <a:lnTo>
                        <a:pt x="254" y="58"/>
                      </a:lnTo>
                      <a:lnTo>
                        <a:pt x="256" y="60"/>
                      </a:lnTo>
                      <a:lnTo>
                        <a:pt x="254" y="62"/>
                      </a:lnTo>
                      <a:lnTo>
                        <a:pt x="251" y="67"/>
                      </a:lnTo>
                      <a:lnTo>
                        <a:pt x="243" y="71"/>
                      </a:lnTo>
                      <a:lnTo>
                        <a:pt x="247" y="74"/>
                      </a:lnTo>
                      <a:lnTo>
                        <a:pt x="254" y="71"/>
                      </a:lnTo>
                      <a:lnTo>
                        <a:pt x="258" y="74"/>
                      </a:lnTo>
                      <a:lnTo>
                        <a:pt x="263" y="78"/>
                      </a:lnTo>
                      <a:lnTo>
                        <a:pt x="265" y="78"/>
                      </a:lnTo>
                      <a:lnTo>
                        <a:pt x="272" y="85"/>
                      </a:lnTo>
                      <a:lnTo>
                        <a:pt x="280" y="85"/>
                      </a:lnTo>
                      <a:lnTo>
                        <a:pt x="289" y="89"/>
                      </a:lnTo>
                      <a:lnTo>
                        <a:pt x="298" y="109"/>
                      </a:lnTo>
                      <a:lnTo>
                        <a:pt x="296" y="109"/>
                      </a:lnTo>
                      <a:lnTo>
                        <a:pt x="292" y="109"/>
                      </a:lnTo>
                      <a:lnTo>
                        <a:pt x="298" y="118"/>
                      </a:lnTo>
                      <a:lnTo>
                        <a:pt x="300" y="127"/>
                      </a:lnTo>
                      <a:lnTo>
                        <a:pt x="305" y="131"/>
                      </a:lnTo>
                      <a:lnTo>
                        <a:pt x="303" y="133"/>
                      </a:lnTo>
                      <a:lnTo>
                        <a:pt x="307" y="138"/>
                      </a:lnTo>
                      <a:lnTo>
                        <a:pt x="309" y="140"/>
                      </a:lnTo>
                      <a:lnTo>
                        <a:pt x="309" y="140"/>
                      </a:lnTo>
                      <a:lnTo>
                        <a:pt x="318" y="156"/>
                      </a:lnTo>
                      <a:lnTo>
                        <a:pt x="321" y="160"/>
                      </a:lnTo>
                      <a:lnTo>
                        <a:pt x="325" y="167"/>
                      </a:lnTo>
                      <a:lnTo>
                        <a:pt x="325" y="169"/>
                      </a:lnTo>
                      <a:lnTo>
                        <a:pt x="323" y="171"/>
                      </a:lnTo>
                      <a:lnTo>
                        <a:pt x="323" y="173"/>
                      </a:lnTo>
                      <a:lnTo>
                        <a:pt x="327" y="178"/>
                      </a:lnTo>
                      <a:lnTo>
                        <a:pt x="327" y="182"/>
                      </a:lnTo>
                      <a:lnTo>
                        <a:pt x="341" y="180"/>
                      </a:lnTo>
                      <a:lnTo>
                        <a:pt x="341" y="182"/>
                      </a:lnTo>
                      <a:lnTo>
                        <a:pt x="345" y="180"/>
                      </a:lnTo>
                      <a:lnTo>
                        <a:pt x="347" y="178"/>
                      </a:lnTo>
                      <a:lnTo>
                        <a:pt x="345" y="176"/>
                      </a:lnTo>
                      <a:lnTo>
                        <a:pt x="349" y="176"/>
                      </a:lnTo>
                      <a:lnTo>
                        <a:pt x="349" y="176"/>
                      </a:lnTo>
                      <a:lnTo>
                        <a:pt x="352" y="176"/>
                      </a:lnTo>
                      <a:lnTo>
                        <a:pt x="349" y="171"/>
                      </a:lnTo>
                      <a:lnTo>
                        <a:pt x="349" y="171"/>
                      </a:lnTo>
                      <a:lnTo>
                        <a:pt x="349" y="169"/>
                      </a:lnTo>
                      <a:lnTo>
                        <a:pt x="354" y="167"/>
                      </a:lnTo>
                      <a:lnTo>
                        <a:pt x="354" y="167"/>
                      </a:lnTo>
                      <a:lnTo>
                        <a:pt x="356" y="162"/>
                      </a:lnTo>
                      <a:lnTo>
                        <a:pt x="356" y="167"/>
                      </a:lnTo>
                      <a:lnTo>
                        <a:pt x="358" y="169"/>
                      </a:lnTo>
                      <a:lnTo>
                        <a:pt x="358" y="169"/>
                      </a:lnTo>
                      <a:lnTo>
                        <a:pt x="367" y="182"/>
                      </a:lnTo>
                      <a:lnTo>
                        <a:pt x="365" y="185"/>
                      </a:lnTo>
                      <a:lnTo>
                        <a:pt x="365" y="185"/>
                      </a:lnTo>
                      <a:lnTo>
                        <a:pt x="370" y="182"/>
                      </a:lnTo>
                      <a:lnTo>
                        <a:pt x="374" y="187"/>
                      </a:lnTo>
                      <a:lnTo>
                        <a:pt x="376" y="185"/>
                      </a:lnTo>
                      <a:lnTo>
                        <a:pt x="378" y="189"/>
                      </a:lnTo>
                      <a:lnTo>
                        <a:pt x="381" y="185"/>
                      </a:lnTo>
                      <a:lnTo>
                        <a:pt x="381" y="189"/>
                      </a:lnTo>
                      <a:lnTo>
                        <a:pt x="381" y="189"/>
                      </a:lnTo>
                      <a:lnTo>
                        <a:pt x="385" y="185"/>
                      </a:lnTo>
                      <a:lnTo>
                        <a:pt x="390" y="189"/>
                      </a:lnTo>
                      <a:lnTo>
                        <a:pt x="385" y="193"/>
                      </a:lnTo>
                      <a:lnTo>
                        <a:pt x="387" y="196"/>
                      </a:lnTo>
                      <a:lnTo>
                        <a:pt x="392" y="193"/>
                      </a:lnTo>
                      <a:lnTo>
                        <a:pt x="394" y="196"/>
                      </a:lnTo>
                      <a:lnTo>
                        <a:pt x="387" y="200"/>
                      </a:lnTo>
                      <a:lnTo>
                        <a:pt x="387" y="202"/>
                      </a:lnTo>
                      <a:lnTo>
                        <a:pt x="390" y="205"/>
                      </a:lnTo>
                      <a:lnTo>
                        <a:pt x="387" y="207"/>
                      </a:lnTo>
                      <a:lnTo>
                        <a:pt x="392" y="209"/>
                      </a:lnTo>
                      <a:lnTo>
                        <a:pt x="392" y="209"/>
                      </a:lnTo>
                      <a:lnTo>
                        <a:pt x="392" y="211"/>
                      </a:lnTo>
                      <a:lnTo>
                        <a:pt x="390" y="213"/>
                      </a:lnTo>
                      <a:lnTo>
                        <a:pt x="390" y="218"/>
                      </a:lnTo>
                      <a:lnTo>
                        <a:pt x="390" y="218"/>
                      </a:lnTo>
                      <a:lnTo>
                        <a:pt x="392" y="222"/>
                      </a:lnTo>
                      <a:lnTo>
                        <a:pt x="390" y="225"/>
                      </a:lnTo>
                      <a:lnTo>
                        <a:pt x="398" y="229"/>
                      </a:lnTo>
                      <a:lnTo>
                        <a:pt x="403" y="229"/>
                      </a:lnTo>
                      <a:lnTo>
                        <a:pt x="405" y="231"/>
                      </a:lnTo>
                      <a:lnTo>
                        <a:pt x="407" y="233"/>
                      </a:lnTo>
                      <a:lnTo>
                        <a:pt x="410" y="236"/>
                      </a:lnTo>
                      <a:lnTo>
                        <a:pt x="414" y="238"/>
                      </a:lnTo>
                      <a:lnTo>
                        <a:pt x="412" y="240"/>
                      </a:lnTo>
                      <a:lnTo>
                        <a:pt x="414" y="242"/>
                      </a:lnTo>
                      <a:lnTo>
                        <a:pt x="419" y="249"/>
                      </a:lnTo>
                      <a:lnTo>
                        <a:pt x="421" y="249"/>
                      </a:lnTo>
                      <a:lnTo>
                        <a:pt x="423" y="253"/>
                      </a:lnTo>
                      <a:lnTo>
                        <a:pt x="425" y="256"/>
                      </a:lnTo>
                      <a:lnTo>
                        <a:pt x="421" y="260"/>
                      </a:lnTo>
                      <a:lnTo>
                        <a:pt x="419" y="260"/>
                      </a:lnTo>
                      <a:lnTo>
                        <a:pt x="416" y="258"/>
                      </a:lnTo>
                      <a:lnTo>
                        <a:pt x="419" y="258"/>
                      </a:lnTo>
                      <a:lnTo>
                        <a:pt x="416" y="256"/>
                      </a:lnTo>
                      <a:lnTo>
                        <a:pt x="414" y="258"/>
                      </a:lnTo>
                      <a:lnTo>
                        <a:pt x="414" y="258"/>
                      </a:lnTo>
                      <a:lnTo>
                        <a:pt x="414" y="256"/>
                      </a:lnTo>
                      <a:lnTo>
                        <a:pt x="414" y="256"/>
                      </a:lnTo>
                      <a:lnTo>
                        <a:pt x="410" y="253"/>
                      </a:lnTo>
                      <a:lnTo>
                        <a:pt x="407" y="258"/>
                      </a:lnTo>
                      <a:lnTo>
                        <a:pt x="403" y="260"/>
                      </a:lnTo>
                      <a:lnTo>
                        <a:pt x="403" y="262"/>
                      </a:lnTo>
                      <a:lnTo>
                        <a:pt x="403" y="262"/>
                      </a:lnTo>
                      <a:lnTo>
                        <a:pt x="405" y="264"/>
                      </a:lnTo>
                      <a:lnTo>
                        <a:pt x="405" y="267"/>
                      </a:lnTo>
                      <a:lnTo>
                        <a:pt x="407" y="267"/>
                      </a:lnTo>
                      <a:lnTo>
                        <a:pt x="407" y="269"/>
                      </a:lnTo>
                      <a:lnTo>
                        <a:pt x="410" y="269"/>
                      </a:lnTo>
                      <a:lnTo>
                        <a:pt x="416" y="273"/>
                      </a:lnTo>
                      <a:lnTo>
                        <a:pt x="421" y="271"/>
                      </a:lnTo>
                      <a:lnTo>
                        <a:pt x="421" y="273"/>
                      </a:lnTo>
                      <a:lnTo>
                        <a:pt x="423" y="273"/>
                      </a:lnTo>
                      <a:lnTo>
                        <a:pt x="423" y="273"/>
                      </a:lnTo>
                      <a:lnTo>
                        <a:pt x="427" y="271"/>
                      </a:lnTo>
                      <a:lnTo>
                        <a:pt x="425" y="276"/>
                      </a:lnTo>
                      <a:lnTo>
                        <a:pt x="430" y="278"/>
                      </a:lnTo>
                      <a:lnTo>
                        <a:pt x="434" y="282"/>
                      </a:lnTo>
                      <a:lnTo>
                        <a:pt x="432" y="284"/>
                      </a:lnTo>
                      <a:lnTo>
                        <a:pt x="432" y="284"/>
                      </a:lnTo>
                      <a:lnTo>
                        <a:pt x="432" y="287"/>
                      </a:lnTo>
                      <a:lnTo>
                        <a:pt x="432" y="289"/>
                      </a:lnTo>
                      <a:lnTo>
                        <a:pt x="430" y="291"/>
                      </a:lnTo>
                      <a:lnTo>
                        <a:pt x="434" y="293"/>
                      </a:lnTo>
                      <a:lnTo>
                        <a:pt x="434" y="293"/>
                      </a:lnTo>
                      <a:lnTo>
                        <a:pt x="434" y="298"/>
                      </a:lnTo>
                      <a:lnTo>
                        <a:pt x="430" y="298"/>
                      </a:lnTo>
                      <a:lnTo>
                        <a:pt x="432" y="302"/>
                      </a:lnTo>
                      <a:lnTo>
                        <a:pt x="430" y="304"/>
                      </a:lnTo>
                      <a:lnTo>
                        <a:pt x="432" y="307"/>
                      </a:lnTo>
                      <a:lnTo>
                        <a:pt x="432" y="311"/>
                      </a:lnTo>
                      <a:lnTo>
                        <a:pt x="436" y="311"/>
                      </a:lnTo>
                      <a:lnTo>
                        <a:pt x="436" y="313"/>
                      </a:lnTo>
                      <a:lnTo>
                        <a:pt x="432" y="316"/>
                      </a:lnTo>
                      <a:lnTo>
                        <a:pt x="430" y="316"/>
                      </a:lnTo>
                      <a:lnTo>
                        <a:pt x="430" y="313"/>
                      </a:lnTo>
                      <a:lnTo>
                        <a:pt x="427" y="311"/>
                      </a:lnTo>
                      <a:lnTo>
                        <a:pt x="427" y="309"/>
                      </a:lnTo>
                      <a:lnTo>
                        <a:pt x="423" y="309"/>
                      </a:lnTo>
                      <a:lnTo>
                        <a:pt x="423" y="307"/>
                      </a:lnTo>
                      <a:lnTo>
                        <a:pt x="419" y="309"/>
                      </a:lnTo>
                      <a:lnTo>
                        <a:pt x="414" y="309"/>
                      </a:lnTo>
                      <a:lnTo>
                        <a:pt x="412" y="307"/>
                      </a:lnTo>
                      <a:lnTo>
                        <a:pt x="412" y="304"/>
                      </a:lnTo>
                      <a:lnTo>
                        <a:pt x="410" y="307"/>
                      </a:lnTo>
                      <a:lnTo>
                        <a:pt x="407" y="309"/>
                      </a:lnTo>
                      <a:lnTo>
                        <a:pt x="407" y="311"/>
                      </a:lnTo>
                      <a:lnTo>
                        <a:pt x="403" y="311"/>
                      </a:lnTo>
                      <a:lnTo>
                        <a:pt x="405" y="313"/>
                      </a:lnTo>
                      <a:lnTo>
                        <a:pt x="405" y="313"/>
                      </a:lnTo>
                      <a:lnTo>
                        <a:pt x="405" y="316"/>
                      </a:lnTo>
                      <a:lnTo>
                        <a:pt x="407" y="316"/>
                      </a:lnTo>
                      <a:lnTo>
                        <a:pt x="410" y="318"/>
                      </a:lnTo>
                      <a:lnTo>
                        <a:pt x="405" y="320"/>
                      </a:lnTo>
                      <a:lnTo>
                        <a:pt x="401" y="322"/>
                      </a:lnTo>
                      <a:lnTo>
                        <a:pt x="401" y="322"/>
                      </a:lnTo>
                      <a:lnTo>
                        <a:pt x="398" y="324"/>
                      </a:lnTo>
                      <a:lnTo>
                        <a:pt x="392" y="327"/>
                      </a:lnTo>
                      <a:lnTo>
                        <a:pt x="392" y="327"/>
                      </a:lnTo>
                      <a:lnTo>
                        <a:pt x="390" y="329"/>
                      </a:lnTo>
                      <a:lnTo>
                        <a:pt x="381" y="331"/>
                      </a:lnTo>
                      <a:lnTo>
                        <a:pt x="381" y="333"/>
                      </a:lnTo>
                      <a:lnTo>
                        <a:pt x="378" y="336"/>
                      </a:lnTo>
                      <a:lnTo>
                        <a:pt x="387" y="331"/>
                      </a:lnTo>
                      <a:lnTo>
                        <a:pt x="392" y="336"/>
                      </a:lnTo>
                      <a:lnTo>
                        <a:pt x="390" y="338"/>
                      </a:lnTo>
                      <a:lnTo>
                        <a:pt x="394" y="338"/>
                      </a:lnTo>
                      <a:lnTo>
                        <a:pt x="394" y="340"/>
                      </a:lnTo>
                      <a:lnTo>
                        <a:pt x="392" y="344"/>
                      </a:lnTo>
                      <a:lnTo>
                        <a:pt x="392" y="353"/>
                      </a:lnTo>
                      <a:lnTo>
                        <a:pt x="390" y="356"/>
                      </a:lnTo>
                      <a:lnTo>
                        <a:pt x="385" y="358"/>
                      </a:lnTo>
                      <a:lnTo>
                        <a:pt x="387" y="356"/>
                      </a:lnTo>
                      <a:lnTo>
                        <a:pt x="383" y="353"/>
                      </a:lnTo>
                      <a:lnTo>
                        <a:pt x="381" y="356"/>
                      </a:lnTo>
                      <a:lnTo>
                        <a:pt x="374" y="358"/>
                      </a:lnTo>
                      <a:lnTo>
                        <a:pt x="374" y="353"/>
                      </a:lnTo>
                      <a:lnTo>
                        <a:pt x="367" y="353"/>
                      </a:lnTo>
                      <a:lnTo>
                        <a:pt x="367" y="349"/>
                      </a:lnTo>
                      <a:lnTo>
                        <a:pt x="365" y="347"/>
                      </a:lnTo>
                      <a:lnTo>
                        <a:pt x="365" y="342"/>
                      </a:lnTo>
                      <a:lnTo>
                        <a:pt x="363" y="340"/>
                      </a:lnTo>
                      <a:lnTo>
                        <a:pt x="358" y="342"/>
                      </a:lnTo>
                      <a:lnTo>
                        <a:pt x="361" y="344"/>
                      </a:lnTo>
                      <a:lnTo>
                        <a:pt x="358" y="347"/>
                      </a:lnTo>
                      <a:lnTo>
                        <a:pt x="358" y="349"/>
                      </a:lnTo>
                      <a:lnTo>
                        <a:pt x="356" y="349"/>
                      </a:lnTo>
                      <a:lnTo>
                        <a:pt x="352" y="347"/>
                      </a:lnTo>
                      <a:lnTo>
                        <a:pt x="349" y="347"/>
                      </a:lnTo>
                      <a:lnTo>
                        <a:pt x="354" y="349"/>
                      </a:lnTo>
                      <a:lnTo>
                        <a:pt x="349" y="353"/>
                      </a:lnTo>
                      <a:lnTo>
                        <a:pt x="345" y="351"/>
                      </a:lnTo>
                      <a:lnTo>
                        <a:pt x="343" y="351"/>
                      </a:lnTo>
                      <a:lnTo>
                        <a:pt x="338" y="351"/>
                      </a:lnTo>
                      <a:lnTo>
                        <a:pt x="332" y="344"/>
                      </a:lnTo>
                      <a:lnTo>
                        <a:pt x="334" y="349"/>
                      </a:lnTo>
                      <a:lnTo>
                        <a:pt x="332" y="349"/>
                      </a:lnTo>
                      <a:lnTo>
                        <a:pt x="332" y="349"/>
                      </a:lnTo>
                      <a:lnTo>
                        <a:pt x="336" y="353"/>
                      </a:lnTo>
                      <a:lnTo>
                        <a:pt x="341" y="353"/>
                      </a:lnTo>
                      <a:lnTo>
                        <a:pt x="332" y="362"/>
                      </a:lnTo>
                      <a:lnTo>
                        <a:pt x="334" y="364"/>
                      </a:lnTo>
                      <a:lnTo>
                        <a:pt x="332" y="367"/>
                      </a:lnTo>
                      <a:lnTo>
                        <a:pt x="332" y="373"/>
                      </a:lnTo>
                      <a:lnTo>
                        <a:pt x="332" y="376"/>
                      </a:lnTo>
                      <a:lnTo>
                        <a:pt x="329" y="376"/>
                      </a:lnTo>
                      <a:lnTo>
                        <a:pt x="327" y="378"/>
                      </a:lnTo>
                      <a:lnTo>
                        <a:pt x="329" y="380"/>
                      </a:lnTo>
                      <a:lnTo>
                        <a:pt x="329" y="384"/>
                      </a:lnTo>
                      <a:lnTo>
                        <a:pt x="336" y="384"/>
                      </a:lnTo>
                      <a:lnTo>
                        <a:pt x="338" y="387"/>
                      </a:lnTo>
                      <a:lnTo>
                        <a:pt x="336" y="389"/>
                      </a:lnTo>
                      <a:lnTo>
                        <a:pt x="334" y="389"/>
                      </a:lnTo>
                      <a:lnTo>
                        <a:pt x="334" y="391"/>
                      </a:lnTo>
                      <a:lnTo>
                        <a:pt x="332" y="391"/>
                      </a:lnTo>
                      <a:lnTo>
                        <a:pt x="327" y="393"/>
                      </a:lnTo>
                      <a:lnTo>
                        <a:pt x="323" y="393"/>
                      </a:lnTo>
                      <a:lnTo>
                        <a:pt x="321" y="398"/>
                      </a:lnTo>
                      <a:lnTo>
                        <a:pt x="316" y="396"/>
                      </a:lnTo>
                      <a:lnTo>
                        <a:pt x="314" y="396"/>
                      </a:lnTo>
                      <a:lnTo>
                        <a:pt x="314" y="400"/>
                      </a:lnTo>
                      <a:lnTo>
                        <a:pt x="312" y="400"/>
                      </a:lnTo>
                      <a:lnTo>
                        <a:pt x="309" y="404"/>
                      </a:lnTo>
                      <a:lnTo>
                        <a:pt x="305" y="402"/>
                      </a:lnTo>
                      <a:lnTo>
                        <a:pt x="298" y="407"/>
                      </a:lnTo>
                      <a:lnTo>
                        <a:pt x="292" y="407"/>
                      </a:lnTo>
                      <a:lnTo>
                        <a:pt x="289" y="402"/>
                      </a:lnTo>
                      <a:lnTo>
                        <a:pt x="287" y="404"/>
                      </a:lnTo>
                      <a:lnTo>
                        <a:pt x="285" y="402"/>
                      </a:lnTo>
                      <a:lnTo>
                        <a:pt x="280" y="400"/>
                      </a:lnTo>
                      <a:lnTo>
                        <a:pt x="278" y="396"/>
                      </a:lnTo>
                      <a:lnTo>
                        <a:pt x="274" y="396"/>
                      </a:lnTo>
                      <a:lnTo>
                        <a:pt x="272" y="393"/>
                      </a:lnTo>
                      <a:lnTo>
                        <a:pt x="267" y="396"/>
                      </a:lnTo>
                      <a:lnTo>
                        <a:pt x="260" y="396"/>
                      </a:lnTo>
                      <a:lnTo>
                        <a:pt x="260" y="402"/>
                      </a:lnTo>
                      <a:lnTo>
                        <a:pt x="258" y="404"/>
                      </a:lnTo>
                      <a:lnTo>
                        <a:pt x="254" y="400"/>
                      </a:lnTo>
                      <a:lnTo>
                        <a:pt x="249" y="400"/>
                      </a:lnTo>
                      <a:lnTo>
                        <a:pt x="249" y="402"/>
                      </a:lnTo>
                      <a:lnTo>
                        <a:pt x="247" y="404"/>
                      </a:lnTo>
                      <a:lnTo>
                        <a:pt x="243" y="404"/>
                      </a:lnTo>
                      <a:lnTo>
                        <a:pt x="240" y="402"/>
                      </a:lnTo>
                      <a:lnTo>
                        <a:pt x="236" y="400"/>
                      </a:lnTo>
                      <a:lnTo>
                        <a:pt x="234" y="402"/>
                      </a:lnTo>
                      <a:lnTo>
                        <a:pt x="234" y="400"/>
                      </a:lnTo>
                      <a:lnTo>
                        <a:pt x="225" y="396"/>
                      </a:lnTo>
                      <a:lnTo>
                        <a:pt x="222" y="396"/>
                      </a:lnTo>
                      <a:lnTo>
                        <a:pt x="225" y="398"/>
                      </a:lnTo>
                      <a:lnTo>
                        <a:pt x="218" y="400"/>
                      </a:lnTo>
                      <a:lnTo>
                        <a:pt x="218" y="402"/>
                      </a:lnTo>
                      <a:lnTo>
                        <a:pt x="214" y="409"/>
                      </a:lnTo>
                      <a:lnTo>
                        <a:pt x="211" y="409"/>
                      </a:lnTo>
                      <a:lnTo>
                        <a:pt x="209" y="411"/>
                      </a:lnTo>
                      <a:lnTo>
                        <a:pt x="211" y="416"/>
                      </a:lnTo>
                      <a:lnTo>
                        <a:pt x="207" y="416"/>
                      </a:lnTo>
                      <a:lnTo>
                        <a:pt x="205" y="416"/>
                      </a:lnTo>
                      <a:lnTo>
                        <a:pt x="205" y="420"/>
                      </a:lnTo>
                      <a:lnTo>
                        <a:pt x="200" y="424"/>
                      </a:lnTo>
                      <a:lnTo>
                        <a:pt x="200" y="424"/>
                      </a:lnTo>
                      <a:lnTo>
                        <a:pt x="205" y="427"/>
                      </a:lnTo>
                      <a:lnTo>
                        <a:pt x="202" y="429"/>
                      </a:lnTo>
                      <a:lnTo>
                        <a:pt x="191" y="433"/>
                      </a:lnTo>
                      <a:lnTo>
                        <a:pt x="194" y="431"/>
                      </a:lnTo>
                      <a:lnTo>
                        <a:pt x="191" y="427"/>
                      </a:lnTo>
                      <a:lnTo>
                        <a:pt x="191" y="424"/>
                      </a:lnTo>
                      <a:lnTo>
                        <a:pt x="185" y="420"/>
                      </a:lnTo>
                      <a:lnTo>
                        <a:pt x="185" y="418"/>
                      </a:lnTo>
                      <a:lnTo>
                        <a:pt x="182" y="416"/>
                      </a:lnTo>
                      <a:lnTo>
                        <a:pt x="189" y="413"/>
                      </a:lnTo>
                      <a:lnTo>
                        <a:pt x="189" y="411"/>
                      </a:lnTo>
                      <a:lnTo>
                        <a:pt x="187" y="409"/>
                      </a:lnTo>
                      <a:lnTo>
                        <a:pt x="189" y="407"/>
                      </a:lnTo>
                      <a:lnTo>
                        <a:pt x="189" y="407"/>
                      </a:lnTo>
                      <a:lnTo>
                        <a:pt x="191" y="407"/>
                      </a:lnTo>
                      <a:lnTo>
                        <a:pt x="194" y="402"/>
                      </a:lnTo>
                      <a:lnTo>
                        <a:pt x="191" y="398"/>
                      </a:lnTo>
                      <a:lnTo>
                        <a:pt x="189" y="398"/>
                      </a:lnTo>
                      <a:lnTo>
                        <a:pt x="189" y="391"/>
                      </a:lnTo>
                      <a:lnTo>
                        <a:pt x="187" y="391"/>
                      </a:lnTo>
                      <a:lnTo>
                        <a:pt x="182" y="393"/>
                      </a:lnTo>
                      <a:lnTo>
                        <a:pt x="182" y="398"/>
                      </a:lnTo>
                      <a:lnTo>
                        <a:pt x="182" y="398"/>
                      </a:lnTo>
                      <a:lnTo>
                        <a:pt x="182" y="400"/>
                      </a:lnTo>
                      <a:lnTo>
                        <a:pt x="180" y="400"/>
                      </a:lnTo>
                      <a:lnTo>
                        <a:pt x="178" y="396"/>
                      </a:lnTo>
                      <a:lnTo>
                        <a:pt x="173" y="396"/>
                      </a:lnTo>
                      <a:lnTo>
                        <a:pt x="173" y="393"/>
                      </a:lnTo>
                      <a:lnTo>
                        <a:pt x="176" y="393"/>
                      </a:lnTo>
                      <a:lnTo>
                        <a:pt x="176" y="391"/>
                      </a:lnTo>
                      <a:lnTo>
                        <a:pt x="171" y="389"/>
                      </a:lnTo>
                      <a:lnTo>
                        <a:pt x="176" y="387"/>
                      </a:lnTo>
                      <a:lnTo>
                        <a:pt x="176" y="382"/>
                      </a:lnTo>
                      <a:lnTo>
                        <a:pt x="173" y="380"/>
                      </a:lnTo>
                      <a:lnTo>
                        <a:pt x="169" y="384"/>
                      </a:lnTo>
                      <a:lnTo>
                        <a:pt x="167" y="387"/>
                      </a:lnTo>
                      <a:lnTo>
                        <a:pt x="167" y="384"/>
                      </a:lnTo>
                      <a:lnTo>
                        <a:pt x="158" y="389"/>
                      </a:lnTo>
                      <a:lnTo>
                        <a:pt x="156" y="384"/>
                      </a:lnTo>
                      <a:lnTo>
                        <a:pt x="156" y="384"/>
                      </a:lnTo>
                      <a:lnTo>
                        <a:pt x="151" y="382"/>
                      </a:lnTo>
                      <a:lnTo>
                        <a:pt x="149" y="376"/>
                      </a:lnTo>
                      <a:lnTo>
                        <a:pt x="145" y="376"/>
                      </a:lnTo>
                      <a:lnTo>
                        <a:pt x="145" y="376"/>
                      </a:lnTo>
                      <a:lnTo>
                        <a:pt x="145" y="373"/>
                      </a:lnTo>
                      <a:lnTo>
                        <a:pt x="142" y="373"/>
                      </a:lnTo>
                      <a:lnTo>
                        <a:pt x="138" y="373"/>
                      </a:lnTo>
                      <a:lnTo>
                        <a:pt x="131" y="369"/>
                      </a:lnTo>
                      <a:lnTo>
                        <a:pt x="129" y="371"/>
                      </a:lnTo>
                      <a:lnTo>
                        <a:pt x="120" y="373"/>
                      </a:lnTo>
                      <a:lnTo>
                        <a:pt x="116" y="373"/>
                      </a:lnTo>
                      <a:lnTo>
                        <a:pt x="116" y="376"/>
                      </a:lnTo>
                      <a:lnTo>
                        <a:pt x="109" y="380"/>
                      </a:lnTo>
                      <a:lnTo>
                        <a:pt x="109" y="382"/>
                      </a:lnTo>
                      <a:lnTo>
                        <a:pt x="109" y="382"/>
                      </a:lnTo>
                      <a:lnTo>
                        <a:pt x="102" y="380"/>
                      </a:lnTo>
                      <a:lnTo>
                        <a:pt x="100" y="378"/>
                      </a:lnTo>
                      <a:lnTo>
                        <a:pt x="96" y="378"/>
                      </a:lnTo>
                      <a:lnTo>
                        <a:pt x="93" y="376"/>
                      </a:lnTo>
                      <a:lnTo>
                        <a:pt x="91" y="376"/>
                      </a:lnTo>
                      <a:lnTo>
                        <a:pt x="84" y="376"/>
                      </a:lnTo>
                      <a:lnTo>
                        <a:pt x="26" y="373"/>
                      </a:lnTo>
                      <a:lnTo>
                        <a:pt x="2" y="373"/>
                      </a:lnTo>
                      <a:lnTo>
                        <a:pt x="0" y="367"/>
                      </a:lnTo>
                      <a:lnTo>
                        <a:pt x="2" y="360"/>
                      </a:lnTo>
                      <a:lnTo>
                        <a:pt x="13" y="351"/>
                      </a:lnTo>
                      <a:lnTo>
                        <a:pt x="11" y="347"/>
                      </a:lnTo>
                      <a:lnTo>
                        <a:pt x="13" y="342"/>
                      </a:lnTo>
                      <a:lnTo>
                        <a:pt x="11" y="331"/>
                      </a:lnTo>
                      <a:lnTo>
                        <a:pt x="4" y="320"/>
                      </a:lnTo>
                      <a:lnTo>
                        <a:pt x="0" y="316"/>
                      </a:lnTo>
                      <a:lnTo>
                        <a:pt x="0" y="313"/>
                      </a:lnTo>
                      <a:lnTo>
                        <a:pt x="4" y="309"/>
                      </a:lnTo>
                      <a:lnTo>
                        <a:pt x="6" y="309"/>
                      </a:lnTo>
                      <a:lnTo>
                        <a:pt x="9" y="302"/>
                      </a:lnTo>
                      <a:lnTo>
                        <a:pt x="13" y="302"/>
                      </a:lnTo>
                      <a:lnTo>
                        <a:pt x="13" y="298"/>
                      </a:lnTo>
                      <a:lnTo>
                        <a:pt x="15" y="296"/>
                      </a:lnTo>
                      <a:lnTo>
                        <a:pt x="22" y="291"/>
                      </a:lnTo>
                      <a:lnTo>
                        <a:pt x="26" y="293"/>
                      </a:lnTo>
                      <a:lnTo>
                        <a:pt x="29" y="293"/>
                      </a:lnTo>
                      <a:lnTo>
                        <a:pt x="29" y="291"/>
                      </a:lnTo>
                      <a:lnTo>
                        <a:pt x="26" y="289"/>
                      </a:lnTo>
                      <a:lnTo>
                        <a:pt x="31" y="287"/>
                      </a:lnTo>
                      <a:lnTo>
                        <a:pt x="31" y="280"/>
                      </a:lnTo>
                      <a:lnTo>
                        <a:pt x="31" y="280"/>
                      </a:lnTo>
                      <a:lnTo>
                        <a:pt x="33" y="282"/>
                      </a:lnTo>
                      <a:lnTo>
                        <a:pt x="35" y="278"/>
                      </a:lnTo>
                      <a:lnTo>
                        <a:pt x="40" y="278"/>
                      </a:lnTo>
                      <a:lnTo>
                        <a:pt x="44" y="273"/>
                      </a:lnTo>
                      <a:lnTo>
                        <a:pt x="51" y="264"/>
                      </a:lnTo>
                      <a:lnTo>
                        <a:pt x="58" y="264"/>
                      </a:lnTo>
                      <a:lnTo>
                        <a:pt x="55" y="258"/>
                      </a:lnTo>
                      <a:lnTo>
                        <a:pt x="60" y="256"/>
                      </a:lnTo>
                      <a:lnTo>
                        <a:pt x="60" y="256"/>
                      </a:lnTo>
                      <a:lnTo>
                        <a:pt x="58" y="253"/>
                      </a:lnTo>
                      <a:lnTo>
                        <a:pt x="62" y="251"/>
                      </a:lnTo>
                      <a:lnTo>
                        <a:pt x="62" y="247"/>
                      </a:lnTo>
                      <a:lnTo>
                        <a:pt x="67" y="247"/>
                      </a:lnTo>
                      <a:lnTo>
                        <a:pt x="69" y="247"/>
                      </a:lnTo>
                      <a:lnTo>
                        <a:pt x="71" y="247"/>
                      </a:lnTo>
                      <a:lnTo>
                        <a:pt x="69" y="245"/>
                      </a:lnTo>
                      <a:lnTo>
                        <a:pt x="69" y="242"/>
                      </a:lnTo>
                      <a:lnTo>
                        <a:pt x="73" y="240"/>
                      </a:lnTo>
                      <a:lnTo>
                        <a:pt x="78" y="238"/>
                      </a:lnTo>
                      <a:lnTo>
                        <a:pt x="78" y="236"/>
                      </a:lnTo>
                      <a:lnTo>
                        <a:pt x="84" y="231"/>
                      </a:lnTo>
                      <a:lnTo>
                        <a:pt x="89" y="231"/>
                      </a:lnTo>
                      <a:lnTo>
                        <a:pt x="91" y="227"/>
                      </a:lnTo>
                      <a:lnTo>
                        <a:pt x="93" y="227"/>
                      </a:lnTo>
                      <a:lnTo>
                        <a:pt x="93" y="225"/>
                      </a:lnTo>
                      <a:lnTo>
                        <a:pt x="98" y="216"/>
                      </a:lnTo>
                      <a:lnTo>
                        <a:pt x="100" y="216"/>
                      </a:lnTo>
                      <a:lnTo>
                        <a:pt x="102" y="220"/>
                      </a:lnTo>
                      <a:lnTo>
                        <a:pt x="107" y="218"/>
                      </a:lnTo>
                      <a:lnTo>
                        <a:pt x="113" y="216"/>
                      </a:lnTo>
                      <a:lnTo>
                        <a:pt x="116" y="211"/>
                      </a:lnTo>
                      <a:lnTo>
                        <a:pt x="116" y="209"/>
                      </a:lnTo>
                      <a:lnTo>
                        <a:pt x="113" y="207"/>
                      </a:lnTo>
                      <a:lnTo>
                        <a:pt x="111" y="207"/>
                      </a:lnTo>
                      <a:lnTo>
                        <a:pt x="111" y="207"/>
                      </a:lnTo>
                      <a:lnTo>
                        <a:pt x="107" y="209"/>
                      </a:lnTo>
                      <a:lnTo>
                        <a:pt x="107" y="207"/>
                      </a:lnTo>
                      <a:lnTo>
                        <a:pt x="102" y="207"/>
                      </a:lnTo>
                      <a:lnTo>
                        <a:pt x="102" y="209"/>
                      </a:lnTo>
                      <a:lnTo>
                        <a:pt x="102" y="213"/>
                      </a:lnTo>
                      <a:lnTo>
                        <a:pt x="102" y="211"/>
                      </a:lnTo>
                      <a:lnTo>
                        <a:pt x="98" y="213"/>
                      </a:lnTo>
                      <a:lnTo>
                        <a:pt x="96" y="213"/>
                      </a:lnTo>
                      <a:lnTo>
                        <a:pt x="96" y="209"/>
                      </a:lnTo>
                      <a:lnTo>
                        <a:pt x="93" y="209"/>
                      </a:lnTo>
                      <a:lnTo>
                        <a:pt x="89" y="207"/>
                      </a:lnTo>
                      <a:lnTo>
                        <a:pt x="89" y="200"/>
                      </a:lnTo>
                      <a:lnTo>
                        <a:pt x="91" y="198"/>
                      </a:lnTo>
                      <a:lnTo>
                        <a:pt x="91" y="193"/>
                      </a:lnTo>
                      <a:lnTo>
                        <a:pt x="91" y="191"/>
                      </a:lnTo>
                      <a:lnTo>
                        <a:pt x="91" y="187"/>
                      </a:lnTo>
                      <a:lnTo>
                        <a:pt x="93" y="182"/>
                      </a:lnTo>
                      <a:lnTo>
                        <a:pt x="96" y="182"/>
                      </a:lnTo>
                      <a:lnTo>
                        <a:pt x="102" y="169"/>
                      </a:lnTo>
                      <a:lnTo>
                        <a:pt x="107" y="165"/>
                      </a:lnTo>
                      <a:lnTo>
                        <a:pt x="109" y="160"/>
                      </a:lnTo>
                      <a:lnTo>
                        <a:pt x="107" y="158"/>
                      </a:lnTo>
                      <a:lnTo>
                        <a:pt x="107" y="156"/>
                      </a:lnTo>
                      <a:lnTo>
                        <a:pt x="104" y="156"/>
                      </a:lnTo>
                      <a:lnTo>
                        <a:pt x="102" y="153"/>
                      </a:lnTo>
                      <a:lnTo>
                        <a:pt x="98" y="153"/>
                      </a:lnTo>
                      <a:lnTo>
                        <a:pt x="100" y="151"/>
                      </a:lnTo>
                      <a:lnTo>
                        <a:pt x="104" y="149"/>
                      </a:lnTo>
                      <a:lnTo>
                        <a:pt x="102" y="145"/>
                      </a:lnTo>
                      <a:lnTo>
                        <a:pt x="100" y="136"/>
                      </a:lnTo>
                      <a:lnTo>
                        <a:pt x="91" y="122"/>
                      </a:lnTo>
                      <a:lnTo>
                        <a:pt x="91" y="120"/>
                      </a:lnTo>
                      <a:lnTo>
                        <a:pt x="96" y="118"/>
                      </a:lnTo>
                      <a:lnTo>
                        <a:pt x="96" y="116"/>
                      </a:lnTo>
                      <a:lnTo>
                        <a:pt x="98" y="113"/>
                      </a:lnTo>
                      <a:lnTo>
                        <a:pt x="96" y="111"/>
                      </a:lnTo>
                      <a:lnTo>
                        <a:pt x="98" y="109"/>
                      </a:lnTo>
                      <a:lnTo>
                        <a:pt x="98" y="107"/>
                      </a:lnTo>
                      <a:lnTo>
                        <a:pt x="100" y="105"/>
                      </a:lnTo>
                      <a:lnTo>
                        <a:pt x="100" y="102"/>
                      </a:lnTo>
                      <a:lnTo>
                        <a:pt x="102" y="102"/>
                      </a:lnTo>
                      <a:lnTo>
                        <a:pt x="102" y="100"/>
                      </a:lnTo>
                      <a:lnTo>
                        <a:pt x="107" y="100"/>
                      </a:lnTo>
                      <a:lnTo>
                        <a:pt x="109" y="98"/>
                      </a:lnTo>
                      <a:lnTo>
                        <a:pt x="111" y="98"/>
                      </a:lnTo>
                      <a:lnTo>
                        <a:pt x="111" y="93"/>
                      </a:lnTo>
                      <a:lnTo>
                        <a:pt x="118" y="93"/>
                      </a:lnTo>
                      <a:lnTo>
                        <a:pt x="118" y="89"/>
                      </a:lnTo>
                      <a:lnTo>
                        <a:pt x="120" y="89"/>
                      </a:lnTo>
                      <a:lnTo>
                        <a:pt x="122" y="91"/>
                      </a:lnTo>
                      <a:lnTo>
                        <a:pt x="124" y="91"/>
                      </a:lnTo>
                      <a:lnTo>
                        <a:pt x="124" y="89"/>
                      </a:lnTo>
                      <a:lnTo>
                        <a:pt x="127" y="91"/>
                      </a:lnTo>
                      <a:lnTo>
                        <a:pt x="131" y="89"/>
                      </a:lnTo>
                      <a:lnTo>
                        <a:pt x="133" y="89"/>
                      </a:lnTo>
                      <a:lnTo>
                        <a:pt x="136" y="87"/>
                      </a:lnTo>
                      <a:lnTo>
                        <a:pt x="133" y="82"/>
                      </a:lnTo>
                      <a:lnTo>
                        <a:pt x="138" y="82"/>
                      </a:lnTo>
                      <a:lnTo>
                        <a:pt x="138" y="80"/>
                      </a:lnTo>
                      <a:lnTo>
                        <a:pt x="140" y="80"/>
                      </a:lnTo>
                      <a:lnTo>
                        <a:pt x="140" y="76"/>
                      </a:lnTo>
                      <a:lnTo>
                        <a:pt x="147" y="76"/>
                      </a:lnTo>
                      <a:lnTo>
                        <a:pt x="149" y="74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60" y="78"/>
                      </a:lnTo>
                      <a:lnTo>
                        <a:pt x="165" y="78"/>
                      </a:lnTo>
                      <a:lnTo>
                        <a:pt x="167" y="78"/>
                      </a:lnTo>
                      <a:lnTo>
                        <a:pt x="171" y="74"/>
                      </a:lnTo>
                      <a:lnTo>
                        <a:pt x="173" y="74"/>
                      </a:lnTo>
                      <a:lnTo>
                        <a:pt x="178" y="71"/>
                      </a:lnTo>
                      <a:lnTo>
                        <a:pt x="180" y="71"/>
                      </a:lnTo>
                      <a:lnTo>
                        <a:pt x="185" y="74"/>
                      </a:lnTo>
                      <a:lnTo>
                        <a:pt x="187" y="71"/>
                      </a:lnTo>
                      <a:lnTo>
                        <a:pt x="189" y="67"/>
                      </a:lnTo>
                      <a:lnTo>
                        <a:pt x="191" y="67"/>
                      </a:lnTo>
                      <a:lnTo>
                        <a:pt x="194" y="71"/>
                      </a:lnTo>
                      <a:lnTo>
                        <a:pt x="194" y="71"/>
                      </a:lnTo>
                      <a:lnTo>
                        <a:pt x="200" y="67"/>
                      </a:lnTo>
                      <a:lnTo>
                        <a:pt x="200" y="62"/>
                      </a:lnTo>
                      <a:lnTo>
                        <a:pt x="205" y="60"/>
                      </a:lnTo>
                      <a:lnTo>
                        <a:pt x="205" y="56"/>
                      </a:lnTo>
                      <a:lnTo>
                        <a:pt x="207" y="54"/>
                      </a:lnTo>
                      <a:lnTo>
                        <a:pt x="205" y="51"/>
                      </a:lnTo>
                      <a:lnTo>
                        <a:pt x="209" y="51"/>
                      </a:lnTo>
                      <a:lnTo>
                        <a:pt x="211" y="49"/>
                      </a:lnTo>
                      <a:lnTo>
                        <a:pt x="211" y="47"/>
                      </a:lnTo>
                      <a:lnTo>
                        <a:pt x="214" y="45"/>
                      </a:lnTo>
                      <a:lnTo>
                        <a:pt x="209" y="42"/>
                      </a:lnTo>
                      <a:lnTo>
                        <a:pt x="209" y="38"/>
                      </a:lnTo>
                      <a:lnTo>
                        <a:pt x="207" y="36"/>
                      </a:lnTo>
                      <a:lnTo>
                        <a:pt x="207" y="34"/>
                      </a:lnTo>
                      <a:lnTo>
                        <a:pt x="220" y="36"/>
                      </a:lnTo>
                      <a:lnTo>
                        <a:pt x="227" y="34"/>
                      </a:lnTo>
                      <a:lnTo>
                        <a:pt x="227" y="38"/>
                      </a:lnTo>
                      <a:lnTo>
                        <a:pt x="231" y="38"/>
                      </a:lnTo>
                      <a:lnTo>
                        <a:pt x="231" y="42"/>
                      </a:lnTo>
                      <a:lnTo>
                        <a:pt x="231" y="45"/>
                      </a:lnTo>
                      <a:lnTo>
                        <a:pt x="234" y="40"/>
                      </a:lnTo>
                      <a:lnTo>
                        <a:pt x="236" y="34"/>
                      </a:lnTo>
                      <a:lnTo>
                        <a:pt x="245" y="29"/>
                      </a:lnTo>
                      <a:lnTo>
                        <a:pt x="254" y="27"/>
                      </a:lnTo>
                      <a:lnTo>
                        <a:pt x="263" y="22"/>
                      </a:lnTo>
                      <a:lnTo>
                        <a:pt x="267" y="16"/>
                      </a:lnTo>
                      <a:lnTo>
                        <a:pt x="272" y="16"/>
                      </a:lnTo>
                      <a:lnTo>
                        <a:pt x="276" y="14"/>
                      </a:lnTo>
                      <a:lnTo>
                        <a:pt x="285" y="0"/>
                      </a:lnTo>
                      <a:lnTo>
                        <a:pt x="283" y="9"/>
                      </a:lnTo>
                      <a:lnTo>
                        <a:pt x="283" y="11"/>
                      </a:lnTo>
                      <a:lnTo>
                        <a:pt x="285" y="1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2" name="Freeform 892"/>
                <p:cNvSpPr>
                  <a:spLocks/>
                </p:cNvSpPr>
                <p:nvPr/>
              </p:nvSpPr>
              <p:spPr bwMode="auto">
                <a:xfrm>
                  <a:off x="1496" y="1086"/>
                  <a:ext cx="1254" cy="1017"/>
                </a:xfrm>
                <a:custGeom>
                  <a:avLst/>
                  <a:gdLst>
                    <a:gd name="T0" fmla="*/ 726 w 1254"/>
                    <a:gd name="T1" fmla="*/ 91 h 1017"/>
                    <a:gd name="T2" fmla="*/ 777 w 1254"/>
                    <a:gd name="T3" fmla="*/ 118 h 1017"/>
                    <a:gd name="T4" fmla="*/ 835 w 1254"/>
                    <a:gd name="T5" fmla="*/ 129 h 1017"/>
                    <a:gd name="T6" fmla="*/ 862 w 1254"/>
                    <a:gd name="T7" fmla="*/ 169 h 1017"/>
                    <a:gd name="T8" fmla="*/ 900 w 1254"/>
                    <a:gd name="T9" fmla="*/ 249 h 1017"/>
                    <a:gd name="T10" fmla="*/ 942 w 1254"/>
                    <a:gd name="T11" fmla="*/ 289 h 1017"/>
                    <a:gd name="T12" fmla="*/ 928 w 1254"/>
                    <a:gd name="T13" fmla="*/ 311 h 1017"/>
                    <a:gd name="T14" fmla="*/ 940 w 1254"/>
                    <a:gd name="T15" fmla="*/ 333 h 1017"/>
                    <a:gd name="T16" fmla="*/ 960 w 1254"/>
                    <a:gd name="T17" fmla="*/ 306 h 1017"/>
                    <a:gd name="T18" fmla="*/ 980 w 1254"/>
                    <a:gd name="T19" fmla="*/ 289 h 1017"/>
                    <a:gd name="T20" fmla="*/ 1009 w 1254"/>
                    <a:gd name="T21" fmla="*/ 318 h 1017"/>
                    <a:gd name="T22" fmla="*/ 1069 w 1254"/>
                    <a:gd name="T23" fmla="*/ 293 h 1017"/>
                    <a:gd name="T24" fmla="*/ 1071 w 1254"/>
                    <a:gd name="T25" fmla="*/ 362 h 1017"/>
                    <a:gd name="T26" fmla="*/ 1102 w 1254"/>
                    <a:gd name="T27" fmla="*/ 338 h 1017"/>
                    <a:gd name="T28" fmla="*/ 1129 w 1254"/>
                    <a:gd name="T29" fmla="*/ 382 h 1017"/>
                    <a:gd name="T30" fmla="*/ 1171 w 1254"/>
                    <a:gd name="T31" fmla="*/ 426 h 1017"/>
                    <a:gd name="T32" fmla="*/ 1171 w 1254"/>
                    <a:gd name="T33" fmla="*/ 449 h 1017"/>
                    <a:gd name="T34" fmla="*/ 1136 w 1254"/>
                    <a:gd name="T35" fmla="*/ 489 h 1017"/>
                    <a:gd name="T36" fmla="*/ 1178 w 1254"/>
                    <a:gd name="T37" fmla="*/ 466 h 1017"/>
                    <a:gd name="T38" fmla="*/ 1225 w 1254"/>
                    <a:gd name="T39" fmla="*/ 466 h 1017"/>
                    <a:gd name="T40" fmla="*/ 1238 w 1254"/>
                    <a:gd name="T41" fmla="*/ 484 h 1017"/>
                    <a:gd name="T42" fmla="*/ 1165 w 1254"/>
                    <a:gd name="T43" fmla="*/ 529 h 1017"/>
                    <a:gd name="T44" fmla="*/ 1067 w 1254"/>
                    <a:gd name="T45" fmla="*/ 582 h 1017"/>
                    <a:gd name="T46" fmla="*/ 1000 w 1254"/>
                    <a:gd name="T47" fmla="*/ 642 h 1017"/>
                    <a:gd name="T48" fmla="*/ 1064 w 1254"/>
                    <a:gd name="T49" fmla="*/ 702 h 1017"/>
                    <a:gd name="T50" fmla="*/ 1127 w 1254"/>
                    <a:gd name="T51" fmla="*/ 693 h 1017"/>
                    <a:gd name="T52" fmla="*/ 1073 w 1254"/>
                    <a:gd name="T53" fmla="*/ 728 h 1017"/>
                    <a:gd name="T54" fmla="*/ 1053 w 1254"/>
                    <a:gd name="T55" fmla="*/ 773 h 1017"/>
                    <a:gd name="T56" fmla="*/ 1062 w 1254"/>
                    <a:gd name="T57" fmla="*/ 806 h 1017"/>
                    <a:gd name="T58" fmla="*/ 1062 w 1254"/>
                    <a:gd name="T59" fmla="*/ 855 h 1017"/>
                    <a:gd name="T60" fmla="*/ 1013 w 1254"/>
                    <a:gd name="T61" fmla="*/ 855 h 1017"/>
                    <a:gd name="T62" fmla="*/ 951 w 1254"/>
                    <a:gd name="T63" fmla="*/ 842 h 1017"/>
                    <a:gd name="T64" fmla="*/ 911 w 1254"/>
                    <a:gd name="T65" fmla="*/ 897 h 1017"/>
                    <a:gd name="T66" fmla="*/ 873 w 1254"/>
                    <a:gd name="T67" fmla="*/ 908 h 1017"/>
                    <a:gd name="T68" fmla="*/ 888 w 1254"/>
                    <a:gd name="T69" fmla="*/ 888 h 1017"/>
                    <a:gd name="T70" fmla="*/ 906 w 1254"/>
                    <a:gd name="T71" fmla="*/ 844 h 1017"/>
                    <a:gd name="T72" fmla="*/ 917 w 1254"/>
                    <a:gd name="T73" fmla="*/ 817 h 1017"/>
                    <a:gd name="T74" fmla="*/ 908 w 1254"/>
                    <a:gd name="T75" fmla="*/ 779 h 1017"/>
                    <a:gd name="T76" fmla="*/ 822 w 1254"/>
                    <a:gd name="T77" fmla="*/ 762 h 1017"/>
                    <a:gd name="T78" fmla="*/ 830 w 1254"/>
                    <a:gd name="T79" fmla="*/ 748 h 1017"/>
                    <a:gd name="T80" fmla="*/ 801 w 1254"/>
                    <a:gd name="T81" fmla="*/ 757 h 1017"/>
                    <a:gd name="T82" fmla="*/ 766 w 1254"/>
                    <a:gd name="T83" fmla="*/ 771 h 1017"/>
                    <a:gd name="T84" fmla="*/ 770 w 1254"/>
                    <a:gd name="T85" fmla="*/ 788 h 1017"/>
                    <a:gd name="T86" fmla="*/ 759 w 1254"/>
                    <a:gd name="T87" fmla="*/ 813 h 1017"/>
                    <a:gd name="T88" fmla="*/ 775 w 1254"/>
                    <a:gd name="T89" fmla="*/ 857 h 1017"/>
                    <a:gd name="T90" fmla="*/ 777 w 1254"/>
                    <a:gd name="T91" fmla="*/ 926 h 1017"/>
                    <a:gd name="T92" fmla="*/ 724 w 1254"/>
                    <a:gd name="T93" fmla="*/ 977 h 1017"/>
                    <a:gd name="T94" fmla="*/ 712 w 1254"/>
                    <a:gd name="T95" fmla="*/ 1013 h 1017"/>
                    <a:gd name="T96" fmla="*/ 659 w 1254"/>
                    <a:gd name="T97" fmla="*/ 984 h 1017"/>
                    <a:gd name="T98" fmla="*/ 594 w 1254"/>
                    <a:gd name="T99" fmla="*/ 955 h 1017"/>
                    <a:gd name="T100" fmla="*/ 559 w 1254"/>
                    <a:gd name="T101" fmla="*/ 915 h 1017"/>
                    <a:gd name="T102" fmla="*/ 534 w 1254"/>
                    <a:gd name="T103" fmla="*/ 868 h 1017"/>
                    <a:gd name="T104" fmla="*/ 521 w 1254"/>
                    <a:gd name="T105" fmla="*/ 831 h 1017"/>
                    <a:gd name="T106" fmla="*/ 454 w 1254"/>
                    <a:gd name="T107" fmla="*/ 817 h 1017"/>
                    <a:gd name="T108" fmla="*/ 396 w 1254"/>
                    <a:gd name="T109" fmla="*/ 799 h 1017"/>
                    <a:gd name="T110" fmla="*/ 360 w 1254"/>
                    <a:gd name="T111" fmla="*/ 786 h 1017"/>
                    <a:gd name="T112" fmla="*/ 303 w 1254"/>
                    <a:gd name="T113" fmla="*/ 788 h 1017"/>
                    <a:gd name="T114" fmla="*/ 169 w 1254"/>
                    <a:gd name="T115" fmla="*/ 642 h 1017"/>
                    <a:gd name="T116" fmla="*/ 42 w 1254"/>
                    <a:gd name="T117" fmla="*/ 511 h 1017"/>
                    <a:gd name="T118" fmla="*/ 200 w 1254"/>
                    <a:gd name="T119" fmla="*/ 355 h 1017"/>
                    <a:gd name="T120" fmla="*/ 590 w 1254"/>
                    <a:gd name="T121" fmla="*/ 24 h 10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54" h="1017">
                      <a:moveTo>
                        <a:pt x="630" y="31"/>
                      </a:moveTo>
                      <a:lnTo>
                        <a:pt x="630" y="33"/>
                      </a:lnTo>
                      <a:lnTo>
                        <a:pt x="654" y="33"/>
                      </a:lnTo>
                      <a:lnTo>
                        <a:pt x="719" y="36"/>
                      </a:lnTo>
                      <a:lnTo>
                        <a:pt x="717" y="40"/>
                      </a:lnTo>
                      <a:lnTo>
                        <a:pt x="721" y="42"/>
                      </a:lnTo>
                      <a:lnTo>
                        <a:pt x="724" y="47"/>
                      </a:lnTo>
                      <a:lnTo>
                        <a:pt x="721" y="51"/>
                      </a:lnTo>
                      <a:lnTo>
                        <a:pt x="715" y="53"/>
                      </a:lnTo>
                      <a:lnTo>
                        <a:pt x="712" y="58"/>
                      </a:lnTo>
                      <a:lnTo>
                        <a:pt x="712" y="64"/>
                      </a:lnTo>
                      <a:lnTo>
                        <a:pt x="721" y="64"/>
                      </a:lnTo>
                      <a:lnTo>
                        <a:pt x="721" y="62"/>
                      </a:lnTo>
                      <a:lnTo>
                        <a:pt x="728" y="62"/>
                      </a:lnTo>
                      <a:lnTo>
                        <a:pt x="730" y="60"/>
                      </a:lnTo>
                      <a:lnTo>
                        <a:pt x="732" y="62"/>
                      </a:lnTo>
                      <a:lnTo>
                        <a:pt x="732" y="67"/>
                      </a:lnTo>
                      <a:lnTo>
                        <a:pt x="728" y="78"/>
                      </a:lnTo>
                      <a:lnTo>
                        <a:pt x="730" y="80"/>
                      </a:lnTo>
                      <a:lnTo>
                        <a:pt x="728" y="80"/>
                      </a:lnTo>
                      <a:lnTo>
                        <a:pt x="726" y="91"/>
                      </a:lnTo>
                      <a:lnTo>
                        <a:pt x="732" y="95"/>
                      </a:lnTo>
                      <a:lnTo>
                        <a:pt x="728" y="104"/>
                      </a:lnTo>
                      <a:lnTo>
                        <a:pt x="724" y="104"/>
                      </a:lnTo>
                      <a:lnTo>
                        <a:pt x="721" y="104"/>
                      </a:lnTo>
                      <a:lnTo>
                        <a:pt x="721" y="107"/>
                      </a:lnTo>
                      <a:lnTo>
                        <a:pt x="721" y="109"/>
                      </a:lnTo>
                      <a:lnTo>
                        <a:pt x="726" y="111"/>
                      </a:lnTo>
                      <a:lnTo>
                        <a:pt x="728" y="113"/>
                      </a:lnTo>
                      <a:lnTo>
                        <a:pt x="728" y="115"/>
                      </a:lnTo>
                      <a:lnTo>
                        <a:pt x="730" y="120"/>
                      </a:lnTo>
                      <a:lnTo>
                        <a:pt x="730" y="124"/>
                      </a:lnTo>
                      <a:lnTo>
                        <a:pt x="737" y="122"/>
                      </a:lnTo>
                      <a:lnTo>
                        <a:pt x="739" y="118"/>
                      </a:lnTo>
                      <a:lnTo>
                        <a:pt x="744" y="118"/>
                      </a:lnTo>
                      <a:lnTo>
                        <a:pt x="748" y="118"/>
                      </a:lnTo>
                      <a:lnTo>
                        <a:pt x="750" y="120"/>
                      </a:lnTo>
                      <a:lnTo>
                        <a:pt x="752" y="120"/>
                      </a:lnTo>
                      <a:lnTo>
                        <a:pt x="757" y="120"/>
                      </a:lnTo>
                      <a:lnTo>
                        <a:pt x="761" y="113"/>
                      </a:lnTo>
                      <a:lnTo>
                        <a:pt x="766" y="113"/>
                      </a:lnTo>
                      <a:lnTo>
                        <a:pt x="777" y="118"/>
                      </a:lnTo>
                      <a:lnTo>
                        <a:pt x="779" y="122"/>
                      </a:lnTo>
                      <a:lnTo>
                        <a:pt x="781" y="124"/>
                      </a:lnTo>
                      <a:lnTo>
                        <a:pt x="779" y="127"/>
                      </a:lnTo>
                      <a:lnTo>
                        <a:pt x="781" y="131"/>
                      </a:lnTo>
                      <a:lnTo>
                        <a:pt x="786" y="131"/>
                      </a:lnTo>
                      <a:lnTo>
                        <a:pt x="788" y="131"/>
                      </a:lnTo>
                      <a:lnTo>
                        <a:pt x="793" y="129"/>
                      </a:lnTo>
                      <a:lnTo>
                        <a:pt x="795" y="129"/>
                      </a:lnTo>
                      <a:lnTo>
                        <a:pt x="797" y="135"/>
                      </a:lnTo>
                      <a:lnTo>
                        <a:pt x="799" y="138"/>
                      </a:lnTo>
                      <a:lnTo>
                        <a:pt x="804" y="138"/>
                      </a:lnTo>
                      <a:lnTo>
                        <a:pt x="804" y="135"/>
                      </a:lnTo>
                      <a:lnTo>
                        <a:pt x="810" y="135"/>
                      </a:lnTo>
                      <a:lnTo>
                        <a:pt x="813" y="133"/>
                      </a:lnTo>
                      <a:lnTo>
                        <a:pt x="815" y="133"/>
                      </a:lnTo>
                      <a:lnTo>
                        <a:pt x="817" y="135"/>
                      </a:lnTo>
                      <a:lnTo>
                        <a:pt x="819" y="138"/>
                      </a:lnTo>
                      <a:lnTo>
                        <a:pt x="822" y="135"/>
                      </a:lnTo>
                      <a:lnTo>
                        <a:pt x="828" y="133"/>
                      </a:lnTo>
                      <a:lnTo>
                        <a:pt x="828" y="131"/>
                      </a:lnTo>
                      <a:lnTo>
                        <a:pt x="835" y="129"/>
                      </a:lnTo>
                      <a:lnTo>
                        <a:pt x="835" y="131"/>
                      </a:lnTo>
                      <a:lnTo>
                        <a:pt x="833" y="138"/>
                      </a:lnTo>
                      <a:lnTo>
                        <a:pt x="837" y="138"/>
                      </a:lnTo>
                      <a:lnTo>
                        <a:pt x="839" y="133"/>
                      </a:lnTo>
                      <a:lnTo>
                        <a:pt x="842" y="133"/>
                      </a:lnTo>
                      <a:lnTo>
                        <a:pt x="844" y="133"/>
                      </a:lnTo>
                      <a:lnTo>
                        <a:pt x="846" y="135"/>
                      </a:lnTo>
                      <a:lnTo>
                        <a:pt x="844" y="140"/>
                      </a:lnTo>
                      <a:lnTo>
                        <a:pt x="846" y="140"/>
                      </a:lnTo>
                      <a:lnTo>
                        <a:pt x="846" y="144"/>
                      </a:lnTo>
                      <a:lnTo>
                        <a:pt x="844" y="147"/>
                      </a:lnTo>
                      <a:lnTo>
                        <a:pt x="842" y="147"/>
                      </a:lnTo>
                      <a:lnTo>
                        <a:pt x="839" y="151"/>
                      </a:lnTo>
                      <a:lnTo>
                        <a:pt x="846" y="153"/>
                      </a:lnTo>
                      <a:lnTo>
                        <a:pt x="844" y="155"/>
                      </a:lnTo>
                      <a:lnTo>
                        <a:pt x="844" y="160"/>
                      </a:lnTo>
                      <a:lnTo>
                        <a:pt x="850" y="162"/>
                      </a:lnTo>
                      <a:lnTo>
                        <a:pt x="850" y="164"/>
                      </a:lnTo>
                      <a:lnTo>
                        <a:pt x="850" y="169"/>
                      </a:lnTo>
                      <a:lnTo>
                        <a:pt x="855" y="167"/>
                      </a:lnTo>
                      <a:lnTo>
                        <a:pt x="862" y="169"/>
                      </a:lnTo>
                      <a:lnTo>
                        <a:pt x="862" y="173"/>
                      </a:lnTo>
                      <a:lnTo>
                        <a:pt x="859" y="175"/>
                      </a:lnTo>
                      <a:lnTo>
                        <a:pt x="859" y="180"/>
                      </a:lnTo>
                      <a:lnTo>
                        <a:pt x="855" y="180"/>
                      </a:lnTo>
                      <a:lnTo>
                        <a:pt x="857" y="184"/>
                      </a:lnTo>
                      <a:lnTo>
                        <a:pt x="857" y="191"/>
                      </a:lnTo>
                      <a:lnTo>
                        <a:pt x="862" y="193"/>
                      </a:lnTo>
                      <a:lnTo>
                        <a:pt x="859" y="200"/>
                      </a:lnTo>
                      <a:lnTo>
                        <a:pt x="864" y="207"/>
                      </a:lnTo>
                      <a:lnTo>
                        <a:pt x="866" y="220"/>
                      </a:lnTo>
                      <a:lnTo>
                        <a:pt x="866" y="222"/>
                      </a:lnTo>
                      <a:lnTo>
                        <a:pt x="868" y="224"/>
                      </a:lnTo>
                      <a:lnTo>
                        <a:pt x="871" y="224"/>
                      </a:lnTo>
                      <a:lnTo>
                        <a:pt x="873" y="227"/>
                      </a:lnTo>
                      <a:lnTo>
                        <a:pt x="877" y="227"/>
                      </a:lnTo>
                      <a:lnTo>
                        <a:pt x="877" y="235"/>
                      </a:lnTo>
                      <a:lnTo>
                        <a:pt x="884" y="238"/>
                      </a:lnTo>
                      <a:lnTo>
                        <a:pt x="886" y="242"/>
                      </a:lnTo>
                      <a:lnTo>
                        <a:pt x="893" y="244"/>
                      </a:lnTo>
                      <a:lnTo>
                        <a:pt x="893" y="247"/>
                      </a:lnTo>
                      <a:lnTo>
                        <a:pt x="900" y="249"/>
                      </a:lnTo>
                      <a:lnTo>
                        <a:pt x="900" y="251"/>
                      </a:lnTo>
                      <a:lnTo>
                        <a:pt x="897" y="253"/>
                      </a:lnTo>
                      <a:lnTo>
                        <a:pt x="900" y="255"/>
                      </a:lnTo>
                      <a:lnTo>
                        <a:pt x="902" y="255"/>
                      </a:lnTo>
                      <a:lnTo>
                        <a:pt x="904" y="253"/>
                      </a:lnTo>
                      <a:lnTo>
                        <a:pt x="906" y="255"/>
                      </a:lnTo>
                      <a:lnTo>
                        <a:pt x="908" y="255"/>
                      </a:lnTo>
                      <a:lnTo>
                        <a:pt x="915" y="258"/>
                      </a:lnTo>
                      <a:lnTo>
                        <a:pt x="917" y="260"/>
                      </a:lnTo>
                      <a:lnTo>
                        <a:pt x="920" y="260"/>
                      </a:lnTo>
                      <a:lnTo>
                        <a:pt x="922" y="264"/>
                      </a:lnTo>
                      <a:lnTo>
                        <a:pt x="924" y="264"/>
                      </a:lnTo>
                      <a:lnTo>
                        <a:pt x="924" y="266"/>
                      </a:lnTo>
                      <a:lnTo>
                        <a:pt x="926" y="266"/>
                      </a:lnTo>
                      <a:lnTo>
                        <a:pt x="928" y="271"/>
                      </a:lnTo>
                      <a:lnTo>
                        <a:pt x="933" y="273"/>
                      </a:lnTo>
                      <a:lnTo>
                        <a:pt x="933" y="278"/>
                      </a:lnTo>
                      <a:lnTo>
                        <a:pt x="940" y="282"/>
                      </a:lnTo>
                      <a:lnTo>
                        <a:pt x="937" y="284"/>
                      </a:lnTo>
                      <a:lnTo>
                        <a:pt x="940" y="284"/>
                      </a:lnTo>
                      <a:lnTo>
                        <a:pt x="942" y="289"/>
                      </a:lnTo>
                      <a:lnTo>
                        <a:pt x="944" y="291"/>
                      </a:lnTo>
                      <a:lnTo>
                        <a:pt x="944" y="293"/>
                      </a:lnTo>
                      <a:lnTo>
                        <a:pt x="940" y="293"/>
                      </a:lnTo>
                      <a:lnTo>
                        <a:pt x="942" y="289"/>
                      </a:lnTo>
                      <a:lnTo>
                        <a:pt x="935" y="289"/>
                      </a:lnTo>
                      <a:lnTo>
                        <a:pt x="931" y="291"/>
                      </a:lnTo>
                      <a:lnTo>
                        <a:pt x="931" y="295"/>
                      </a:lnTo>
                      <a:lnTo>
                        <a:pt x="924" y="298"/>
                      </a:lnTo>
                      <a:lnTo>
                        <a:pt x="922" y="300"/>
                      </a:lnTo>
                      <a:lnTo>
                        <a:pt x="928" y="302"/>
                      </a:lnTo>
                      <a:lnTo>
                        <a:pt x="928" y="304"/>
                      </a:lnTo>
                      <a:lnTo>
                        <a:pt x="928" y="306"/>
                      </a:lnTo>
                      <a:lnTo>
                        <a:pt x="931" y="304"/>
                      </a:lnTo>
                      <a:lnTo>
                        <a:pt x="933" y="300"/>
                      </a:lnTo>
                      <a:lnTo>
                        <a:pt x="935" y="302"/>
                      </a:lnTo>
                      <a:lnTo>
                        <a:pt x="937" y="302"/>
                      </a:lnTo>
                      <a:lnTo>
                        <a:pt x="933" y="304"/>
                      </a:lnTo>
                      <a:lnTo>
                        <a:pt x="933" y="309"/>
                      </a:lnTo>
                      <a:lnTo>
                        <a:pt x="928" y="306"/>
                      </a:lnTo>
                      <a:lnTo>
                        <a:pt x="926" y="309"/>
                      </a:lnTo>
                      <a:lnTo>
                        <a:pt x="928" y="311"/>
                      </a:lnTo>
                      <a:lnTo>
                        <a:pt x="931" y="311"/>
                      </a:lnTo>
                      <a:lnTo>
                        <a:pt x="928" y="313"/>
                      </a:lnTo>
                      <a:lnTo>
                        <a:pt x="924" y="313"/>
                      </a:lnTo>
                      <a:lnTo>
                        <a:pt x="924" y="315"/>
                      </a:lnTo>
                      <a:lnTo>
                        <a:pt x="928" y="315"/>
                      </a:lnTo>
                      <a:lnTo>
                        <a:pt x="926" y="318"/>
                      </a:lnTo>
                      <a:lnTo>
                        <a:pt x="928" y="320"/>
                      </a:lnTo>
                      <a:lnTo>
                        <a:pt x="926" y="322"/>
                      </a:lnTo>
                      <a:lnTo>
                        <a:pt x="924" y="322"/>
                      </a:lnTo>
                      <a:lnTo>
                        <a:pt x="922" y="320"/>
                      </a:lnTo>
                      <a:lnTo>
                        <a:pt x="920" y="322"/>
                      </a:lnTo>
                      <a:lnTo>
                        <a:pt x="922" y="324"/>
                      </a:lnTo>
                      <a:lnTo>
                        <a:pt x="924" y="324"/>
                      </a:lnTo>
                      <a:lnTo>
                        <a:pt x="928" y="326"/>
                      </a:lnTo>
                      <a:lnTo>
                        <a:pt x="926" y="326"/>
                      </a:lnTo>
                      <a:lnTo>
                        <a:pt x="928" y="329"/>
                      </a:lnTo>
                      <a:lnTo>
                        <a:pt x="928" y="331"/>
                      </a:lnTo>
                      <a:lnTo>
                        <a:pt x="926" y="333"/>
                      </a:lnTo>
                      <a:lnTo>
                        <a:pt x="933" y="333"/>
                      </a:lnTo>
                      <a:lnTo>
                        <a:pt x="937" y="335"/>
                      </a:lnTo>
                      <a:lnTo>
                        <a:pt x="940" y="333"/>
                      </a:lnTo>
                      <a:lnTo>
                        <a:pt x="942" y="333"/>
                      </a:lnTo>
                      <a:lnTo>
                        <a:pt x="944" y="331"/>
                      </a:lnTo>
                      <a:lnTo>
                        <a:pt x="949" y="333"/>
                      </a:lnTo>
                      <a:lnTo>
                        <a:pt x="949" y="338"/>
                      </a:lnTo>
                      <a:lnTo>
                        <a:pt x="955" y="340"/>
                      </a:lnTo>
                      <a:lnTo>
                        <a:pt x="960" y="338"/>
                      </a:lnTo>
                      <a:lnTo>
                        <a:pt x="962" y="338"/>
                      </a:lnTo>
                      <a:lnTo>
                        <a:pt x="964" y="335"/>
                      </a:lnTo>
                      <a:lnTo>
                        <a:pt x="960" y="333"/>
                      </a:lnTo>
                      <a:lnTo>
                        <a:pt x="957" y="331"/>
                      </a:lnTo>
                      <a:lnTo>
                        <a:pt x="960" y="329"/>
                      </a:lnTo>
                      <a:lnTo>
                        <a:pt x="960" y="326"/>
                      </a:lnTo>
                      <a:lnTo>
                        <a:pt x="955" y="324"/>
                      </a:lnTo>
                      <a:lnTo>
                        <a:pt x="957" y="318"/>
                      </a:lnTo>
                      <a:lnTo>
                        <a:pt x="955" y="315"/>
                      </a:lnTo>
                      <a:lnTo>
                        <a:pt x="953" y="313"/>
                      </a:lnTo>
                      <a:lnTo>
                        <a:pt x="955" y="311"/>
                      </a:lnTo>
                      <a:lnTo>
                        <a:pt x="960" y="311"/>
                      </a:lnTo>
                      <a:lnTo>
                        <a:pt x="962" y="309"/>
                      </a:lnTo>
                      <a:lnTo>
                        <a:pt x="962" y="306"/>
                      </a:lnTo>
                      <a:lnTo>
                        <a:pt x="960" y="306"/>
                      </a:lnTo>
                      <a:lnTo>
                        <a:pt x="960" y="309"/>
                      </a:lnTo>
                      <a:lnTo>
                        <a:pt x="957" y="306"/>
                      </a:lnTo>
                      <a:lnTo>
                        <a:pt x="957" y="304"/>
                      </a:lnTo>
                      <a:lnTo>
                        <a:pt x="964" y="304"/>
                      </a:lnTo>
                      <a:lnTo>
                        <a:pt x="966" y="302"/>
                      </a:lnTo>
                      <a:lnTo>
                        <a:pt x="969" y="304"/>
                      </a:lnTo>
                      <a:lnTo>
                        <a:pt x="973" y="306"/>
                      </a:lnTo>
                      <a:lnTo>
                        <a:pt x="973" y="309"/>
                      </a:lnTo>
                      <a:lnTo>
                        <a:pt x="977" y="311"/>
                      </a:lnTo>
                      <a:lnTo>
                        <a:pt x="980" y="309"/>
                      </a:lnTo>
                      <a:lnTo>
                        <a:pt x="982" y="302"/>
                      </a:lnTo>
                      <a:lnTo>
                        <a:pt x="980" y="302"/>
                      </a:lnTo>
                      <a:lnTo>
                        <a:pt x="977" y="300"/>
                      </a:lnTo>
                      <a:lnTo>
                        <a:pt x="973" y="298"/>
                      </a:lnTo>
                      <a:lnTo>
                        <a:pt x="975" y="298"/>
                      </a:lnTo>
                      <a:lnTo>
                        <a:pt x="980" y="298"/>
                      </a:lnTo>
                      <a:lnTo>
                        <a:pt x="982" y="295"/>
                      </a:lnTo>
                      <a:lnTo>
                        <a:pt x="971" y="289"/>
                      </a:lnTo>
                      <a:lnTo>
                        <a:pt x="971" y="286"/>
                      </a:lnTo>
                      <a:lnTo>
                        <a:pt x="973" y="286"/>
                      </a:lnTo>
                      <a:lnTo>
                        <a:pt x="980" y="289"/>
                      </a:lnTo>
                      <a:lnTo>
                        <a:pt x="982" y="289"/>
                      </a:lnTo>
                      <a:lnTo>
                        <a:pt x="982" y="293"/>
                      </a:lnTo>
                      <a:lnTo>
                        <a:pt x="984" y="293"/>
                      </a:lnTo>
                      <a:lnTo>
                        <a:pt x="989" y="291"/>
                      </a:lnTo>
                      <a:lnTo>
                        <a:pt x="998" y="291"/>
                      </a:lnTo>
                      <a:lnTo>
                        <a:pt x="998" y="293"/>
                      </a:lnTo>
                      <a:lnTo>
                        <a:pt x="1002" y="293"/>
                      </a:lnTo>
                      <a:lnTo>
                        <a:pt x="1002" y="295"/>
                      </a:lnTo>
                      <a:lnTo>
                        <a:pt x="1002" y="298"/>
                      </a:lnTo>
                      <a:lnTo>
                        <a:pt x="998" y="298"/>
                      </a:lnTo>
                      <a:lnTo>
                        <a:pt x="995" y="300"/>
                      </a:lnTo>
                      <a:lnTo>
                        <a:pt x="1002" y="304"/>
                      </a:lnTo>
                      <a:lnTo>
                        <a:pt x="1000" y="304"/>
                      </a:lnTo>
                      <a:lnTo>
                        <a:pt x="998" y="304"/>
                      </a:lnTo>
                      <a:lnTo>
                        <a:pt x="995" y="306"/>
                      </a:lnTo>
                      <a:lnTo>
                        <a:pt x="1002" y="306"/>
                      </a:lnTo>
                      <a:lnTo>
                        <a:pt x="1004" y="309"/>
                      </a:lnTo>
                      <a:lnTo>
                        <a:pt x="1006" y="306"/>
                      </a:lnTo>
                      <a:lnTo>
                        <a:pt x="1009" y="306"/>
                      </a:lnTo>
                      <a:lnTo>
                        <a:pt x="1006" y="315"/>
                      </a:lnTo>
                      <a:lnTo>
                        <a:pt x="1009" y="318"/>
                      </a:lnTo>
                      <a:lnTo>
                        <a:pt x="1018" y="311"/>
                      </a:lnTo>
                      <a:lnTo>
                        <a:pt x="1026" y="311"/>
                      </a:lnTo>
                      <a:lnTo>
                        <a:pt x="1024" y="300"/>
                      </a:lnTo>
                      <a:lnTo>
                        <a:pt x="1029" y="300"/>
                      </a:lnTo>
                      <a:lnTo>
                        <a:pt x="1033" y="293"/>
                      </a:lnTo>
                      <a:lnTo>
                        <a:pt x="1038" y="295"/>
                      </a:lnTo>
                      <a:lnTo>
                        <a:pt x="1040" y="293"/>
                      </a:lnTo>
                      <a:lnTo>
                        <a:pt x="1044" y="291"/>
                      </a:lnTo>
                      <a:lnTo>
                        <a:pt x="1044" y="289"/>
                      </a:lnTo>
                      <a:lnTo>
                        <a:pt x="1044" y="284"/>
                      </a:lnTo>
                      <a:lnTo>
                        <a:pt x="1047" y="284"/>
                      </a:lnTo>
                      <a:lnTo>
                        <a:pt x="1047" y="282"/>
                      </a:lnTo>
                      <a:lnTo>
                        <a:pt x="1049" y="282"/>
                      </a:lnTo>
                      <a:lnTo>
                        <a:pt x="1051" y="280"/>
                      </a:lnTo>
                      <a:lnTo>
                        <a:pt x="1053" y="280"/>
                      </a:lnTo>
                      <a:lnTo>
                        <a:pt x="1055" y="282"/>
                      </a:lnTo>
                      <a:lnTo>
                        <a:pt x="1060" y="284"/>
                      </a:lnTo>
                      <a:lnTo>
                        <a:pt x="1058" y="286"/>
                      </a:lnTo>
                      <a:lnTo>
                        <a:pt x="1062" y="291"/>
                      </a:lnTo>
                      <a:lnTo>
                        <a:pt x="1067" y="291"/>
                      </a:lnTo>
                      <a:lnTo>
                        <a:pt x="1069" y="293"/>
                      </a:lnTo>
                      <a:lnTo>
                        <a:pt x="1067" y="302"/>
                      </a:lnTo>
                      <a:lnTo>
                        <a:pt x="1062" y="313"/>
                      </a:lnTo>
                      <a:lnTo>
                        <a:pt x="1064" y="315"/>
                      </a:lnTo>
                      <a:lnTo>
                        <a:pt x="1062" y="324"/>
                      </a:lnTo>
                      <a:lnTo>
                        <a:pt x="1067" y="324"/>
                      </a:lnTo>
                      <a:lnTo>
                        <a:pt x="1064" y="329"/>
                      </a:lnTo>
                      <a:lnTo>
                        <a:pt x="1064" y="338"/>
                      </a:lnTo>
                      <a:lnTo>
                        <a:pt x="1060" y="338"/>
                      </a:lnTo>
                      <a:lnTo>
                        <a:pt x="1060" y="340"/>
                      </a:lnTo>
                      <a:lnTo>
                        <a:pt x="1058" y="351"/>
                      </a:lnTo>
                      <a:lnTo>
                        <a:pt x="1058" y="353"/>
                      </a:lnTo>
                      <a:lnTo>
                        <a:pt x="1060" y="353"/>
                      </a:lnTo>
                      <a:lnTo>
                        <a:pt x="1062" y="355"/>
                      </a:lnTo>
                      <a:lnTo>
                        <a:pt x="1060" y="358"/>
                      </a:lnTo>
                      <a:lnTo>
                        <a:pt x="1058" y="355"/>
                      </a:lnTo>
                      <a:lnTo>
                        <a:pt x="1060" y="358"/>
                      </a:lnTo>
                      <a:lnTo>
                        <a:pt x="1058" y="358"/>
                      </a:lnTo>
                      <a:lnTo>
                        <a:pt x="1060" y="362"/>
                      </a:lnTo>
                      <a:lnTo>
                        <a:pt x="1064" y="362"/>
                      </a:lnTo>
                      <a:lnTo>
                        <a:pt x="1064" y="360"/>
                      </a:lnTo>
                      <a:lnTo>
                        <a:pt x="1071" y="362"/>
                      </a:lnTo>
                      <a:lnTo>
                        <a:pt x="1073" y="349"/>
                      </a:lnTo>
                      <a:lnTo>
                        <a:pt x="1075" y="351"/>
                      </a:lnTo>
                      <a:lnTo>
                        <a:pt x="1078" y="349"/>
                      </a:lnTo>
                      <a:lnTo>
                        <a:pt x="1082" y="351"/>
                      </a:lnTo>
                      <a:lnTo>
                        <a:pt x="1087" y="351"/>
                      </a:lnTo>
                      <a:lnTo>
                        <a:pt x="1084" y="346"/>
                      </a:lnTo>
                      <a:lnTo>
                        <a:pt x="1082" y="346"/>
                      </a:lnTo>
                      <a:lnTo>
                        <a:pt x="1080" y="344"/>
                      </a:lnTo>
                      <a:lnTo>
                        <a:pt x="1078" y="344"/>
                      </a:lnTo>
                      <a:lnTo>
                        <a:pt x="1080" y="338"/>
                      </a:lnTo>
                      <a:lnTo>
                        <a:pt x="1084" y="340"/>
                      </a:lnTo>
                      <a:lnTo>
                        <a:pt x="1089" y="344"/>
                      </a:lnTo>
                      <a:lnTo>
                        <a:pt x="1091" y="342"/>
                      </a:lnTo>
                      <a:lnTo>
                        <a:pt x="1093" y="344"/>
                      </a:lnTo>
                      <a:lnTo>
                        <a:pt x="1096" y="342"/>
                      </a:lnTo>
                      <a:lnTo>
                        <a:pt x="1096" y="340"/>
                      </a:lnTo>
                      <a:lnTo>
                        <a:pt x="1100" y="340"/>
                      </a:lnTo>
                      <a:lnTo>
                        <a:pt x="1098" y="342"/>
                      </a:lnTo>
                      <a:lnTo>
                        <a:pt x="1098" y="344"/>
                      </a:lnTo>
                      <a:lnTo>
                        <a:pt x="1102" y="342"/>
                      </a:lnTo>
                      <a:lnTo>
                        <a:pt x="1102" y="338"/>
                      </a:lnTo>
                      <a:lnTo>
                        <a:pt x="1104" y="342"/>
                      </a:lnTo>
                      <a:lnTo>
                        <a:pt x="1107" y="342"/>
                      </a:lnTo>
                      <a:lnTo>
                        <a:pt x="1107" y="344"/>
                      </a:lnTo>
                      <a:lnTo>
                        <a:pt x="1111" y="342"/>
                      </a:lnTo>
                      <a:lnTo>
                        <a:pt x="1111" y="340"/>
                      </a:lnTo>
                      <a:lnTo>
                        <a:pt x="1116" y="342"/>
                      </a:lnTo>
                      <a:lnTo>
                        <a:pt x="1118" y="344"/>
                      </a:lnTo>
                      <a:lnTo>
                        <a:pt x="1118" y="349"/>
                      </a:lnTo>
                      <a:lnTo>
                        <a:pt x="1118" y="351"/>
                      </a:lnTo>
                      <a:lnTo>
                        <a:pt x="1116" y="351"/>
                      </a:lnTo>
                      <a:lnTo>
                        <a:pt x="1118" y="353"/>
                      </a:lnTo>
                      <a:lnTo>
                        <a:pt x="1122" y="355"/>
                      </a:lnTo>
                      <a:lnTo>
                        <a:pt x="1122" y="362"/>
                      </a:lnTo>
                      <a:lnTo>
                        <a:pt x="1118" y="369"/>
                      </a:lnTo>
                      <a:lnTo>
                        <a:pt x="1120" y="371"/>
                      </a:lnTo>
                      <a:lnTo>
                        <a:pt x="1122" y="369"/>
                      </a:lnTo>
                      <a:lnTo>
                        <a:pt x="1124" y="371"/>
                      </a:lnTo>
                      <a:lnTo>
                        <a:pt x="1122" y="373"/>
                      </a:lnTo>
                      <a:lnTo>
                        <a:pt x="1122" y="378"/>
                      </a:lnTo>
                      <a:lnTo>
                        <a:pt x="1122" y="380"/>
                      </a:lnTo>
                      <a:lnTo>
                        <a:pt x="1129" y="382"/>
                      </a:lnTo>
                      <a:lnTo>
                        <a:pt x="1131" y="386"/>
                      </a:lnTo>
                      <a:lnTo>
                        <a:pt x="1136" y="389"/>
                      </a:lnTo>
                      <a:lnTo>
                        <a:pt x="1133" y="395"/>
                      </a:lnTo>
                      <a:lnTo>
                        <a:pt x="1136" y="395"/>
                      </a:lnTo>
                      <a:lnTo>
                        <a:pt x="1136" y="398"/>
                      </a:lnTo>
                      <a:lnTo>
                        <a:pt x="1140" y="400"/>
                      </a:lnTo>
                      <a:lnTo>
                        <a:pt x="1145" y="402"/>
                      </a:lnTo>
                      <a:lnTo>
                        <a:pt x="1149" y="404"/>
                      </a:lnTo>
                      <a:lnTo>
                        <a:pt x="1151" y="404"/>
                      </a:lnTo>
                      <a:lnTo>
                        <a:pt x="1151" y="406"/>
                      </a:lnTo>
                      <a:lnTo>
                        <a:pt x="1156" y="409"/>
                      </a:lnTo>
                      <a:lnTo>
                        <a:pt x="1162" y="406"/>
                      </a:lnTo>
                      <a:lnTo>
                        <a:pt x="1162" y="411"/>
                      </a:lnTo>
                      <a:lnTo>
                        <a:pt x="1158" y="413"/>
                      </a:lnTo>
                      <a:lnTo>
                        <a:pt x="1162" y="415"/>
                      </a:lnTo>
                      <a:lnTo>
                        <a:pt x="1160" y="418"/>
                      </a:lnTo>
                      <a:lnTo>
                        <a:pt x="1162" y="418"/>
                      </a:lnTo>
                      <a:lnTo>
                        <a:pt x="1165" y="418"/>
                      </a:lnTo>
                      <a:lnTo>
                        <a:pt x="1167" y="422"/>
                      </a:lnTo>
                      <a:lnTo>
                        <a:pt x="1165" y="424"/>
                      </a:lnTo>
                      <a:lnTo>
                        <a:pt x="1171" y="426"/>
                      </a:lnTo>
                      <a:lnTo>
                        <a:pt x="1167" y="431"/>
                      </a:lnTo>
                      <a:lnTo>
                        <a:pt x="1160" y="431"/>
                      </a:lnTo>
                      <a:lnTo>
                        <a:pt x="1160" y="433"/>
                      </a:lnTo>
                      <a:lnTo>
                        <a:pt x="1160" y="435"/>
                      </a:lnTo>
                      <a:lnTo>
                        <a:pt x="1160" y="437"/>
                      </a:lnTo>
                      <a:lnTo>
                        <a:pt x="1158" y="437"/>
                      </a:lnTo>
                      <a:lnTo>
                        <a:pt x="1151" y="440"/>
                      </a:lnTo>
                      <a:lnTo>
                        <a:pt x="1149" y="440"/>
                      </a:lnTo>
                      <a:lnTo>
                        <a:pt x="1147" y="440"/>
                      </a:lnTo>
                      <a:lnTo>
                        <a:pt x="1145" y="442"/>
                      </a:lnTo>
                      <a:lnTo>
                        <a:pt x="1149" y="442"/>
                      </a:lnTo>
                      <a:lnTo>
                        <a:pt x="1147" y="446"/>
                      </a:lnTo>
                      <a:lnTo>
                        <a:pt x="1149" y="446"/>
                      </a:lnTo>
                      <a:lnTo>
                        <a:pt x="1151" y="444"/>
                      </a:lnTo>
                      <a:lnTo>
                        <a:pt x="1156" y="444"/>
                      </a:lnTo>
                      <a:lnTo>
                        <a:pt x="1153" y="451"/>
                      </a:lnTo>
                      <a:lnTo>
                        <a:pt x="1158" y="451"/>
                      </a:lnTo>
                      <a:lnTo>
                        <a:pt x="1165" y="453"/>
                      </a:lnTo>
                      <a:lnTo>
                        <a:pt x="1165" y="451"/>
                      </a:lnTo>
                      <a:lnTo>
                        <a:pt x="1169" y="453"/>
                      </a:lnTo>
                      <a:lnTo>
                        <a:pt x="1171" y="449"/>
                      </a:lnTo>
                      <a:lnTo>
                        <a:pt x="1171" y="451"/>
                      </a:lnTo>
                      <a:lnTo>
                        <a:pt x="1176" y="455"/>
                      </a:lnTo>
                      <a:lnTo>
                        <a:pt x="1178" y="455"/>
                      </a:lnTo>
                      <a:lnTo>
                        <a:pt x="1178" y="451"/>
                      </a:lnTo>
                      <a:lnTo>
                        <a:pt x="1182" y="453"/>
                      </a:lnTo>
                      <a:lnTo>
                        <a:pt x="1180" y="455"/>
                      </a:lnTo>
                      <a:lnTo>
                        <a:pt x="1180" y="457"/>
                      </a:lnTo>
                      <a:lnTo>
                        <a:pt x="1176" y="457"/>
                      </a:lnTo>
                      <a:lnTo>
                        <a:pt x="1169" y="460"/>
                      </a:lnTo>
                      <a:lnTo>
                        <a:pt x="1167" y="460"/>
                      </a:lnTo>
                      <a:lnTo>
                        <a:pt x="1160" y="464"/>
                      </a:lnTo>
                      <a:lnTo>
                        <a:pt x="1158" y="464"/>
                      </a:lnTo>
                      <a:lnTo>
                        <a:pt x="1158" y="466"/>
                      </a:lnTo>
                      <a:lnTo>
                        <a:pt x="1142" y="469"/>
                      </a:lnTo>
                      <a:lnTo>
                        <a:pt x="1140" y="471"/>
                      </a:lnTo>
                      <a:lnTo>
                        <a:pt x="1140" y="473"/>
                      </a:lnTo>
                      <a:lnTo>
                        <a:pt x="1136" y="475"/>
                      </a:lnTo>
                      <a:lnTo>
                        <a:pt x="1136" y="477"/>
                      </a:lnTo>
                      <a:lnTo>
                        <a:pt x="1133" y="477"/>
                      </a:lnTo>
                      <a:lnTo>
                        <a:pt x="1138" y="482"/>
                      </a:lnTo>
                      <a:lnTo>
                        <a:pt x="1136" y="489"/>
                      </a:lnTo>
                      <a:lnTo>
                        <a:pt x="1138" y="486"/>
                      </a:lnTo>
                      <a:lnTo>
                        <a:pt x="1140" y="489"/>
                      </a:lnTo>
                      <a:lnTo>
                        <a:pt x="1138" y="491"/>
                      </a:lnTo>
                      <a:lnTo>
                        <a:pt x="1142" y="491"/>
                      </a:lnTo>
                      <a:lnTo>
                        <a:pt x="1145" y="489"/>
                      </a:lnTo>
                      <a:lnTo>
                        <a:pt x="1142" y="486"/>
                      </a:lnTo>
                      <a:lnTo>
                        <a:pt x="1145" y="477"/>
                      </a:lnTo>
                      <a:lnTo>
                        <a:pt x="1147" y="477"/>
                      </a:lnTo>
                      <a:lnTo>
                        <a:pt x="1147" y="480"/>
                      </a:lnTo>
                      <a:lnTo>
                        <a:pt x="1149" y="482"/>
                      </a:lnTo>
                      <a:lnTo>
                        <a:pt x="1153" y="482"/>
                      </a:lnTo>
                      <a:lnTo>
                        <a:pt x="1160" y="477"/>
                      </a:lnTo>
                      <a:lnTo>
                        <a:pt x="1160" y="480"/>
                      </a:lnTo>
                      <a:lnTo>
                        <a:pt x="1162" y="477"/>
                      </a:lnTo>
                      <a:lnTo>
                        <a:pt x="1169" y="475"/>
                      </a:lnTo>
                      <a:lnTo>
                        <a:pt x="1171" y="473"/>
                      </a:lnTo>
                      <a:lnTo>
                        <a:pt x="1173" y="473"/>
                      </a:lnTo>
                      <a:lnTo>
                        <a:pt x="1176" y="473"/>
                      </a:lnTo>
                      <a:lnTo>
                        <a:pt x="1178" y="471"/>
                      </a:lnTo>
                      <a:lnTo>
                        <a:pt x="1176" y="469"/>
                      </a:lnTo>
                      <a:lnTo>
                        <a:pt x="1178" y="466"/>
                      </a:lnTo>
                      <a:lnTo>
                        <a:pt x="1180" y="466"/>
                      </a:lnTo>
                      <a:lnTo>
                        <a:pt x="1182" y="464"/>
                      </a:lnTo>
                      <a:lnTo>
                        <a:pt x="1185" y="464"/>
                      </a:lnTo>
                      <a:lnTo>
                        <a:pt x="1187" y="466"/>
                      </a:lnTo>
                      <a:lnTo>
                        <a:pt x="1191" y="466"/>
                      </a:lnTo>
                      <a:lnTo>
                        <a:pt x="1198" y="469"/>
                      </a:lnTo>
                      <a:lnTo>
                        <a:pt x="1202" y="471"/>
                      </a:lnTo>
                      <a:lnTo>
                        <a:pt x="1202" y="469"/>
                      </a:lnTo>
                      <a:lnTo>
                        <a:pt x="1202" y="466"/>
                      </a:lnTo>
                      <a:lnTo>
                        <a:pt x="1209" y="471"/>
                      </a:lnTo>
                      <a:lnTo>
                        <a:pt x="1211" y="469"/>
                      </a:lnTo>
                      <a:lnTo>
                        <a:pt x="1214" y="471"/>
                      </a:lnTo>
                      <a:lnTo>
                        <a:pt x="1216" y="469"/>
                      </a:lnTo>
                      <a:lnTo>
                        <a:pt x="1218" y="469"/>
                      </a:lnTo>
                      <a:lnTo>
                        <a:pt x="1220" y="471"/>
                      </a:lnTo>
                      <a:lnTo>
                        <a:pt x="1220" y="473"/>
                      </a:lnTo>
                      <a:lnTo>
                        <a:pt x="1220" y="475"/>
                      </a:lnTo>
                      <a:lnTo>
                        <a:pt x="1222" y="473"/>
                      </a:lnTo>
                      <a:lnTo>
                        <a:pt x="1225" y="473"/>
                      </a:lnTo>
                      <a:lnTo>
                        <a:pt x="1222" y="469"/>
                      </a:lnTo>
                      <a:lnTo>
                        <a:pt x="1225" y="466"/>
                      </a:lnTo>
                      <a:lnTo>
                        <a:pt x="1229" y="469"/>
                      </a:lnTo>
                      <a:lnTo>
                        <a:pt x="1231" y="469"/>
                      </a:lnTo>
                      <a:lnTo>
                        <a:pt x="1231" y="466"/>
                      </a:lnTo>
                      <a:lnTo>
                        <a:pt x="1234" y="466"/>
                      </a:lnTo>
                      <a:lnTo>
                        <a:pt x="1234" y="462"/>
                      </a:lnTo>
                      <a:lnTo>
                        <a:pt x="1238" y="462"/>
                      </a:lnTo>
                      <a:lnTo>
                        <a:pt x="1247" y="464"/>
                      </a:lnTo>
                      <a:lnTo>
                        <a:pt x="1247" y="462"/>
                      </a:lnTo>
                      <a:lnTo>
                        <a:pt x="1251" y="464"/>
                      </a:lnTo>
                      <a:lnTo>
                        <a:pt x="1254" y="464"/>
                      </a:lnTo>
                      <a:lnTo>
                        <a:pt x="1254" y="466"/>
                      </a:lnTo>
                      <a:lnTo>
                        <a:pt x="1254" y="469"/>
                      </a:lnTo>
                      <a:lnTo>
                        <a:pt x="1249" y="471"/>
                      </a:lnTo>
                      <a:lnTo>
                        <a:pt x="1249" y="473"/>
                      </a:lnTo>
                      <a:lnTo>
                        <a:pt x="1247" y="473"/>
                      </a:lnTo>
                      <a:lnTo>
                        <a:pt x="1245" y="471"/>
                      </a:lnTo>
                      <a:lnTo>
                        <a:pt x="1247" y="477"/>
                      </a:lnTo>
                      <a:lnTo>
                        <a:pt x="1247" y="480"/>
                      </a:lnTo>
                      <a:lnTo>
                        <a:pt x="1240" y="480"/>
                      </a:lnTo>
                      <a:lnTo>
                        <a:pt x="1243" y="484"/>
                      </a:lnTo>
                      <a:lnTo>
                        <a:pt x="1238" y="484"/>
                      </a:lnTo>
                      <a:lnTo>
                        <a:pt x="1234" y="484"/>
                      </a:lnTo>
                      <a:lnTo>
                        <a:pt x="1231" y="484"/>
                      </a:lnTo>
                      <a:lnTo>
                        <a:pt x="1231" y="489"/>
                      </a:lnTo>
                      <a:lnTo>
                        <a:pt x="1234" y="491"/>
                      </a:lnTo>
                      <a:lnTo>
                        <a:pt x="1229" y="493"/>
                      </a:lnTo>
                      <a:lnTo>
                        <a:pt x="1229" y="500"/>
                      </a:lnTo>
                      <a:lnTo>
                        <a:pt x="1227" y="502"/>
                      </a:lnTo>
                      <a:lnTo>
                        <a:pt x="1216" y="497"/>
                      </a:lnTo>
                      <a:lnTo>
                        <a:pt x="1209" y="504"/>
                      </a:lnTo>
                      <a:lnTo>
                        <a:pt x="1202" y="504"/>
                      </a:lnTo>
                      <a:lnTo>
                        <a:pt x="1200" y="509"/>
                      </a:lnTo>
                      <a:lnTo>
                        <a:pt x="1196" y="511"/>
                      </a:lnTo>
                      <a:lnTo>
                        <a:pt x="1191" y="513"/>
                      </a:lnTo>
                      <a:lnTo>
                        <a:pt x="1191" y="517"/>
                      </a:lnTo>
                      <a:lnTo>
                        <a:pt x="1191" y="520"/>
                      </a:lnTo>
                      <a:lnTo>
                        <a:pt x="1185" y="520"/>
                      </a:lnTo>
                      <a:lnTo>
                        <a:pt x="1180" y="520"/>
                      </a:lnTo>
                      <a:lnTo>
                        <a:pt x="1176" y="526"/>
                      </a:lnTo>
                      <a:lnTo>
                        <a:pt x="1173" y="526"/>
                      </a:lnTo>
                      <a:lnTo>
                        <a:pt x="1169" y="526"/>
                      </a:lnTo>
                      <a:lnTo>
                        <a:pt x="1165" y="529"/>
                      </a:lnTo>
                      <a:lnTo>
                        <a:pt x="1162" y="533"/>
                      </a:lnTo>
                      <a:lnTo>
                        <a:pt x="1153" y="535"/>
                      </a:lnTo>
                      <a:lnTo>
                        <a:pt x="1149" y="540"/>
                      </a:lnTo>
                      <a:lnTo>
                        <a:pt x="1136" y="540"/>
                      </a:lnTo>
                      <a:lnTo>
                        <a:pt x="1136" y="542"/>
                      </a:lnTo>
                      <a:lnTo>
                        <a:pt x="1138" y="544"/>
                      </a:lnTo>
                      <a:lnTo>
                        <a:pt x="1136" y="546"/>
                      </a:lnTo>
                      <a:lnTo>
                        <a:pt x="1129" y="546"/>
                      </a:lnTo>
                      <a:lnTo>
                        <a:pt x="1127" y="544"/>
                      </a:lnTo>
                      <a:lnTo>
                        <a:pt x="1122" y="546"/>
                      </a:lnTo>
                      <a:lnTo>
                        <a:pt x="1120" y="549"/>
                      </a:lnTo>
                      <a:lnTo>
                        <a:pt x="1118" y="553"/>
                      </a:lnTo>
                      <a:lnTo>
                        <a:pt x="1116" y="555"/>
                      </a:lnTo>
                      <a:lnTo>
                        <a:pt x="1102" y="564"/>
                      </a:lnTo>
                      <a:lnTo>
                        <a:pt x="1098" y="564"/>
                      </a:lnTo>
                      <a:lnTo>
                        <a:pt x="1091" y="564"/>
                      </a:lnTo>
                      <a:lnTo>
                        <a:pt x="1087" y="571"/>
                      </a:lnTo>
                      <a:lnTo>
                        <a:pt x="1080" y="573"/>
                      </a:lnTo>
                      <a:lnTo>
                        <a:pt x="1075" y="575"/>
                      </a:lnTo>
                      <a:lnTo>
                        <a:pt x="1073" y="580"/>
                      </a:lnTo>
                      <a:lnTo>
                        <a:pt x="1067" y="582"/>
                      </a:lnTo>
                      <a:lnTo>
                        <a:pt x="1058" y="584"/>
                      </a:lnTo>
                      <a:lnTo>
                        <a:pt x="1055" y="591"/>
                      </a:lnTo>
                      <a:lnTo>
                        <a:pt x="1051" y="593"/>
                      </a:lnTo>
                      <a:lnTo>
                        <a:pt x="1051" y="597"/>
                      </a:lnTo>
                      <a:lnTo>
                        <a:pt x="1049" y="600"/>
                      </a:lnTo>
                      <a:lnTo>
                        <a:pt x="1049" y="602"/>
                      </a:lnTo>
                      <a:lnTo>
                        <a:pt x="1047" y="604"/>
                      </a:lnTo>
                      <a:lnTo>
                        <a:pt x="1044" y="606"/>
                      </a:lnTo>
                      <a:lnTo>
                        <a:pt x="1040" y="606"/>
                      </a:lnTo>
                      <a:lnTo>
                        <a:pt x="1040" y="608"/>
                      </a:lnTo>
                      <a:lnTo>
                        <a:pt x="1038" y="611"/>
                      </a:lnTo>
                      <a:lnTo>
                        <a:pt x="1035" y="613"/>
                      </a:lnTo>
                      <a:lnTo>
                        <a:pt x="1029" y="611"/>
                      </a:lnTo>
                      <a:lnTo>
                        <a:pt x="1024" y="611"/>
                      </a:lnTo>
                      <a:lnTo>
                        <a:pt x="1020" y="617"/>
                      </a:lnTo>
                      <a:lnTo>
                        <a:pt x="1015" y="615"/>
                      </a:lnTo>
                      <a:lnTo>
                        <a:pt x="1006" y="626"/>
                      </a:lnTo>
                      <a:lnTo>
                        <a:pt x="1006" y="631"/>
                      </a:lnTo>
                      <a:lnTo>
                        <a:pt x="1006" y="635"/>
                      </a:lnTo>
                      <a:lnTo>
                        <a:pt x="1000" y="637"/>
                      </a:lnTo>
                      <a:lnTo>
                        <a:pt x="1000" y="642"/>
                      </a:lnTo>
                      <a:lnTo>
                        <a:pt x="1004" y="644"/>
                      </a:lnTo>
                      <a:lnTo>
                        <a:pt x="1002" y="648"/>
                      </a:lnTo>
                      <a:lnTo>
                        <a:pt x="1004" y="651"/>
                      </a:lnTo>
                      <a:lnTo>
                        <a:pt x="1004" y="657"/>
                      </a:lnTo>
                      <a:lnTo>
                        <a:pt x="1006" y="662"/>
                      </a:lnTo>
                      <a:lnTo>
                        <a:pt x="1006" y="664"/>
                      </a:lnTo>
                      <a:lnTo>
                        <a:pt x="1011" y="673"/>
                      </a:lnTo>
                      <a:lnTo>
                        <a:pt x="1011" y="677"/>
                      </a:lnTo>
                      <a:lnTo>
                        <a:pt x="1015" y="680"/>
                      </a:lnTo>
                      <a:lnTo>
                        <a:pt x="1018" y="684"/>
                      </a:lnTo>
                      <a:lnTo>
                        <a:pt x="1020" y="686"/>
                      </a:lnTo>
                      <a:lnTo>
                        <a:pt x="1024" y="686"/>
                      </a:lnTo>
                      <a:lnTo>
                        <a:pt x="1029" y="691"/>
                      </a:lnTo>
                      <a:lnTo>
                        <a:pt x="1038" y="691"/>
                      </a:lnTo>
                      <a:lnTo>
                        <a:pt x="1040" y="693"/>
                      </a:lnTo>
                      <a:lnTo>
                        <a:pt x="1040" y="695"/>
                      </a:lnTo>
                      <a:lnTo>
                        <a:pt x="1042" y="695"/>
                      </a:lnTo>
                      <a:lnTo>
                        <a:pt x="1051" y="693"/>
                      </a:lnTo>
                      <a:lnTo>
                        <a:pt x="1060" y="695"/>
                      </a:lnTo>
                      <a:lnTo>
                        <a:pt x="1064" y="697"/>
                      </a:lnTo>
                      <a:lnTo>
                        <a:pt x="1064" y="702"/>
                      </a:lnTo>
                      <a:lnTo>
                        <a:pt x="1067" y="702"/>
                      </a:lnTo>
                      <a:lnTo>
                        <a:pt x="1069" y="697"/>
                      </a:lnTo>
                      <a:lnTo>
                        <a:pt x="1078" y="697"/>
                      </a:lnTo>
                      <a:lnTo>
                        <a:pt x="1080" y="695"/>
                      </a:lnTo>
                      <a:lnTo>
                        <a:pt x="1082" y="695"/>
                      </a:lnTo>
                      <a:lnTo>
                        <a:pt x="1084" y="693"/>
                      </a:lnTo>
                      <a:lnTo>
                        <a:pt x="1091" y="693"/>
                      </a:lnTo>
                      <a:lnTo>
                        <a:pt x="1096" y="695"/>
                      </a:lnTo>
                      <a:lnTo>
                        <a:pt x="1104" y="695"/>
                      </a:lnTo>
                      <a:lnTo>
                        <a:pt x="1102" y="693"/>
                      </a:lnTo>
                      <a:lnTo>
                        <a:pt x="1104" y="693"/>
                      </a:lnTo>
                      <a:lnTo>
                        <a:pt x="1104" y="695"/>
                      </a:lnTo>
                      <a:lnTo>
                        <a:pt x="1107" y="686"/>
                      </a:lnTo>
                      <a:lnTo>
                        <a:pt x="1116" y="680"/>
                      </a:lnTo>
                      <a:lnTo>
                        <a:pt x="1118" y="677"/>
                      </a:lnTo>
                      <a:lnTo>
                        <a:pt x="1124" y="680"/>
                      </a:lnTo>
                      <a:lnTo>
                        <a:pt x="1127" y="682"/>
                      </a:lnTo>
                      <a:lnTo>
                        <a:pt x="1124" y="686"/>
                      </a:lnTo>
                      <a:lnTo>
                        <a:pt x="1124" y="688"/>
                      </a:lnTo>
                      <a:lnTo>
                        <a:pt x="1122" y="695"/>
                      </a:lnTo>
                      <a:lnTo>
                        <a:pt x="1127" y="693"/>
                      </a:lnTo>
                      <a:lnTo>
                        <a:pt x="1127" y="695"/>
                      </a:lnTo>
                      <a:lnTo>
                        <a:pt x="1127" y="700"/>
                      </a:lnTo>
                      <a:lnTo>
                        <a:pt x="1124" y="702"/>
                      </a:lnTo>
                      <a:lnTo>
                        <a:pt x="1127" y="704"/>
                      </a:lnTo>
                      <a:lnTo>
                        <a:pt x="1129" y="704"/>
                      </a:lnTo>
                      <a:lnTo>
                        <a:pt x="1133" y="708"/>
                      </a:lnTo>
                      <a:lnTo>
                        <a:pt x="1133" y="713"/>
                      </a:lnTo>
                      <a:lnTo>
                        <a:pt x="1131" y="713"/>
                      </a:lnTo>
                      <a:lnTo>
                        <a:pt x="1129" y="722"/>
                      </a:lnTo>
                      <a:lnTo>
                        <a:pt x="1131" y="724"/>
                      </a:lnTo>
                      <a:lnTo>
                        <a:pt x="1129" y="724"/>
                      </a:lnTo>
                      <a:lnTo>
                        <a:pt x="1124" y="726"/>
                      </a:lnTo>
                      <a:lnTo>
                        <a:pt x="1118" y="728"/>
                      </a:lnTo>
                      <a:lnTo>
                        <a:pt x="1111" y="724"/>
                      </a:lnTo>
                      <a:lnTo>
                        <a:pt x="1107" y="724"/>
                      </a:lnTo>
                      <a:lnTo>
                        <a:pt x="1098" y="724"/>
                      </a:lnTo>
                      <a:lnTo>
                        <a:pt x="1098" y="728"/>
                      </a:lnTo>
                      <a:lnTo>
                        <a:pt x="1093" y="726"/>
                      </a:lnTo>
                      <a:lnTo>
                        <a:pt x="1091" y="731"/>
                      </a:lnTo>
                      <a:lnTo>
                        <a:pt x="1084" y="733"/>
                      </a:lnTo>
                      <a:lnTo>
                        <a:pt x="1073" y="728"/>
                      </a:lnTo>
                      <a:lnTo>
                        <a:pt x="1071" y="731"/>
                      </a:lnTo>
                      <a:lnTo>
                        <a:pt x="1069" y="733"/>
                      </a:lnTo>
                      <a:lnTo>
                        <a:pt x="1062" y="735"/>
                      </a:lnTo>
                      <a:lnTo>
                        <a:pt x="1058" y="735"/>
                      </a:lnTo>
                      <a:lnTo>
                        <a:pt x="1055" y="740"/>
                      </a:lnTo>
                      <a:lnTo>
                        <a:pt x="1053" y="740"/>
                      </a:lnTo>
                      <a:lnTo>
                        <a:pt x="1055" y="740"/>
                      </a:lnTo>
                      <a:lnTo>
                        <a:pt x="1055" y="746"/>
                      </a:lnTo>
                      <a:lnTo>
                        <a:pt x="1060" y="751"/>
                      </a:lnTo>
                      <a:lnTo>
                        <a:pt x="1058" y="753"/>
                      </a:lnTo>
                      <a:lnTo>
                        <a:pt x="1062" y="751"/>
                      </a:lnTo>
                      <a:lnTo>
                        <a:pt x="1062" y="753"/>
                      </a:lnTo>
                      <a:lnTo>
                        <a:pt x="1064" y="753"/>
                      </a:lnTo>
                      <a:lnTo>
                        <a:pt x="1062" y="755"/>
                      </a:lnTo>
                      <a:lnTo>
                        <a:pt x="1062" y="757"/>
                      </a:lnTo>
                      <a:lnTo>
                        <a:pt x="1067" y="760"/>
                      </a:lnTo>
                      <a:lnTo>
                        <a:pt x="1064" y="762"/>
                      </a:lnTo>
                      <a:lnTo>
                        <a:pt x="1060" y="764"/>
                      </a:lnTo>
                      <a:lnTo>
                        <a:pt x="1051" y="764"/>
                      </a:lnTo>
                      <a:lnTo>
                        <a:pt x="1047" y="766"/>
                      </a:lnTo>
                      <a:lnTo>
                        <a:pt x="1053" y="773"/>
                      </a:lnTo>
                      <a:lnTo>
                        <a:pt x="1053" y="775"/>
                      </a:lnTo>
                      <a:lnTo>
                        <a:pt x="1058" y="775"/>
                      </a:lnTo>
                      <a:lnTo>
                        <a:pt x="1062" y="777"/>
                      </a:lnTo>
                      <a:lnTo>
                        <a:pt x="1067" y="773"/>
                      </a:lnTo>
                      <a:lnTo>
                        <a:pt x="1069" y="775"/>
                      </a:lnTo>
                      <a:lnTo>
                        <a:pt x="1071" y="779"/>
                      </a:lnTo>
                      <a:lnTo>
                        <a:pt x="1073" y="782"/>
                      </a:lnTo>
                      <a:lnTo>
                        <a:pt x="1078" y="782"/>
                      </a:lnTo>
                      <a:lnTo>
                        <a:pt x="1082" y="791"/>
                      </a:lnTo>
                      <a:lnTo>
                        <a:pt x="1084" y="802"/>
                      </a:lnTo>
                      <a:lnTo>
                        <a:pt x="1082" y="808"/>
                      </a:lnTo>
                      <a:lnTo>
                        <a:pt x="1078" y="808"/>
                      </a:lnTo>
                      <a:lnTo>
                        <a:pt x="1078" y="811"/>
                      </a:lnTo>
                      <a:lnTo>
                        <a:pt x="1075" y="813"/>
                      </a:lnTo>
                      <a:lnTo>
                        <a:pt x="1075" y="815"/>
                      </a:lnTo>
                      <a:lnTo>
                        <a:pt x="1071" y="815"/>
                      </a:lnTo>
                      <a:lnTo>
                        <a:pt x="1069" y="817"/>
                      </a:lnTo>
                      <a:lnTo>
                        <a:pt x="1067" y="817"/>
                      </a:lnTo>
                      <a:lnTo>
                        <a:pt x="1062" y="813"/>
                      </a:lnTo>
                      <a:lnTo>
                        <a:pt x="1062" y="808"/>
                      </a:lnTo>
                      <a:lnTo>
                        <a:pt x="1062" y="806"/>
                      </a:lnTo>
                      <a:lnTo>
                        <a:pt x="1060" y="804"/>
                      </a:lnTo>
                      <a:lnTo>
                        <a:pt x="1058" y="808"/>
                      </a:lnTo>
                      <a:lnTo>
                        <a:pt x="1055" y="804"/>
                      </a:lnTo>
                      <a:lnTo>
                        <a:pt x="1053" y="804"/>
                      </a:lnTo>
                      <a:lnTo>
                        <a:pt x="1049" y="806"/>
                      </a:lnTo>
                      <a:lnTo>
                        <a:pt x="1051" y="813"/>
                      </a:lnTo>
                      <a:lnTo>
                        <a:pt x="1053" y="813"/>
                      </a:lnTo>
                      <a:lnTo>
                        <a:pt x="1053" y="815"/>
                      </a:lnTo>
                      <a:lnTo>
                        <a:pt x="1051" y="819"/>
                      </a:lnTo>
                      <a:lnTo>
                        <a:pt x="1053" y="822"/>
                      </a:lnTo>
                      <a:lnTo>
                        <a:pt x="1053" y="824"/>
                      </a:lnTo>
                      <a:lnTo>
                        <a:pt x="1051" y="824"/>
                      </a:lnTo>
                      <a:lnTo>
                        <a:pt x="1053" y="831"/>
                      </a:lnTo>
                      <a:lnTo>
                        <a:pt x="1051" y="831"/>
                      </a:lnTo>
                      <a:lnTo>
                        <a:pt x="1051" y="835"/>
                      </a:lnTo>
                      <a:lnTo>
                        <a:pt x="1055" y="844"/>
                      </a:lnTo>
                      <a:lnTo>
                        <a:pt x="1062" y="851"/>
                      </a:lnTo>
                      <a:lnTo>
                        <a:pt x="1062" y="853"/>
                      </a:lnTo>
                      <a:lnTo>
                        <a:pt x="1067" y="853"/>
                      </a:lnTo>
                      <a:lnTo>
                        <a:pt x="1064" y="857"/>
                      </a:lnTo>
                      <a:lnTo>
                        <a:pt x="1062" y="855"/>
                      </a:lnTo>
                      <a:lnTo>
                        <a:pt x="1060" y="864"/>
                      </a:lnTo>
                      <a:lnTo>
                        <a:pt x="1053" y="864"/>
                      </a:lnTo>
                      <a:lnTo>
                        <a:pt x="1047" y="866"/>
                      </a:lnTo>
                      <a:lnTo>
                        <a:pt x="1044" y="866"/>
                      </a:lnTo>
                      <a:lnTo>
                        <a:pt x="1042" y="859"/>
                      </a:lnTo>
                      <a:lnTo>
                        <a:pt x="1040" y="859"/>
                      </a:lnTo>
                      <a:lnTo>
                        <a:pt x="1035" y="859"/>
                      </a:lnTo>
                      <a:lnTo>
                        <a:pt x="1031" y="859"/>
                      </a:lnTo>
                      <a:lnTo>
                        <a:pt x="1029" y="855"/>
                      </a:lnTo>
                      <a:lnTo>
                        <a:pt x="1029" y="851"/>
                      </a:lnTo>
                      <a:lnTo>
                        <a:pt x="1031" y="848"/>
                      </a:lnTo>
                      <a:lnTo>
                        <a:pt x="1031" y="842"/>
                      </a:lnTo>
                      <a:lnTo>
                        <a:pt x="1026" y="844"/>
                      </a:lnTo>
                      <a:lnTo>
                        <a:pt x="1024" y="844"/>
                      </a:lnTo>
                      <a:lnTo>
                        <a:pt x="1022" y="846"/>
                      </a:lnTo>
                      <a:lnTo>
                        <a:pt x="1020" y="846"/>
                      </a:lnTo>
                      <a:lnTo>
                        <a:pt x="1020" y="848"/>
                      </a:lnTo>
                      <a:lnTo>
                        <a:pt x="1015" y="848"/>
                      </a:lnTo>
                      <a:lnTo>
                        <a:pt x="1018" y="851"/>
                      </a:lnTo>
                      <a:lnTo>
                        <a:pt x="1013" y="853"/>
                      </a:lnTo>
                      <a:lnTo>
                        <a:pt x="1013" y="855"/>
                      </a:lnTo>
                      <a:lnTo>
                        <a:pt x="1013" y="857"/>
                      </a:lnTo>
                      <a:lnTo>
                        <a:pt x="1006" y="859"/>
                      </a:lnTo>
                      <a:lnTo>
                        <a:pt x="1004" y="859"/>
                      </a:lnTo>
                      <a:lnTo>
                        <a:pt x="1004" y="853"/>
                      </a:lnTo>
                      <a:lnTo>
                        <a:pt x="1000" y="853"/>
                      </a:lnTo>
                      <a:lnTo>
                        <a:pt x="998" y="851"/>
                      </a:lnTo>
                      <a:lnTo>
                        <a:pt x="995" y="853"/>
                      </a:lnTo>
                      <a:lnTo>
                        <a:pt x="991" y="851"/>
                      </a:lnTo>
                      <a:lnTo>
                        <a:pt x="991" y="853"/>
                      </a:lnTo>
                      <a:lnTo>
                        <a:pt x="982" y="848"/>
                      </a:lnTo>
                      <a:lnTo>
                        <a:pt x="977" y="846"/>
                      </a:lnTo>
                      <a:lnTo>
                        <a:pt x="973" y="848"/>
                      </a:lnTo>
                      <a:lnTo>
                        <a:pt x="971" y="853"/>
                      </a:lnTo>
                      <a:lnTo>
                        <a:pt x="966" y="851"/>
                      </a:lnTo>
                      <a:lnTo>
                        <a:pt x="962" y="853"/>
                      </a:lnTo>
                      <a:lnTo>
                        <a:pt x="960" y="842"/>
                      </a:lnTo>
                      <a:lnTo>
                        <a:pt x="962" y="839"/>
                      </a:lnTo>
                      <a:lnTo>
                        <a:pt x="957" y="835"/>
                      </a:lnTo>
                      <a:lnTo>
                        <a:pt x="955" y="837"/>
                      </a:lnTo>
                      <a:lnTo>
                        <a:pt x="955" y="842"/>
                      </a:lnTo>
                      <a:lnTo>
                        <a:pt x="951" y="842"/>
                      </a:lnTo>
                      <a:lnTo>
                        <a:pt x="953" y="848"/>
                      </a:lnTo>
                      <a:lnTo>
                        <a:pt x="949" y="855"/>
                      </a:lnTo>
                      <a:lnTo>
                        <a:pt x="949" y="857"/>
                      </a:lnTo>
                      <a:lnTo>
                        <a:pt x="951" y="857"/>
                      </a:lnTo>
                      <a:lnTo>
                        <a:pt x="951" y="864"/>
                      </a:lnTo>
                      <a:lnTo>
                        <a:pt x="951" y="866"/>
                      </a:lnTo>
                      <a:lnTo>
                        <a:pt x="951" y="868"/>
                      </a:lnTo>
                      <a:lnTo>
                        <a:pt x="946" y="868"/>
                      </a:lnTo>
                      <a:lnTo>
                        <a:pt x="944" y="871"/>
                      </a:lnTo>
                      <a:lnTo>
                        <a:pt x="937" y="873"/>
                      </a:lnTo>
                      <a:lnTo>
                        <a:pt x="935" y="875"/>
                      </a:lnTo>
                      <a:lnTo>
                        <a:pt x="931" y="877"/>
                      </a:lnTo>
                      <a:lnTo>
                        <a:pt x="926" y="879"/>
                      </a:lnTo>
                      <a:lnTo>
                        <a:pt x="926" y="884"/>
                      </a:lnTo>
                      <a:lnTo>
                        <a:pt x="928" y="886"/>
                      </a:lnTo>
                      <a:lnTo>
                        <a:pt x="928" y="893"/>
                      </a:lnTo>
                      <a:lnTo>
                        <a:pt x="924" y="895"/>
                      </a:lnTo>
                      <a:lnTo>
                        <a:pt x="922" y="897"/>
                      </a:lnTo>
                      <a:lnTo>
                        <a:pt x="920" y="897"/>
                      </a:lnTo>
                      <a:lnTo>
                        <a:pt x="913" y="899"/>
                      </a:lnTo>
                      <a:lnTo>
                        <a:pt x="911" y="897"/>
                      </a:lnTo>
                      <a:lnTo>
                        <a:pt x="908" y="899"/>
                      </a:lnTo>
                      <a:lnTo>
                        <a:pt x="902" y="902"/>
                      </a:lnTo>
                      <a:lnTo>
                        <a:pt x="900" y="904"/>
                      </a:lnTo>
                      <a:lnTo>
                        <a:pt x="897" y="904"/>
                      </a:lnTo>
                      <a:lnTo>
                        <a:pt x="897" y="899"/>
                      </a:lnTo>
                      <a:lnTo>
                        <a:pt x="895" y="899"/>
                      </a:lnTo>
                      <a:lnTo>
                        <a:pt x="893" y="897"/>
                      </a:lnTo>
                      <a:lnTo>
                        <a:pt x="888" y="897"/>
                      </a:lnTo>
                      <a:lnTo>
                        <a:pt x="888" y="899"/>
                      </a:lnTo>
                      <a:lnTo>
                        <a:pt x="893" y="904"/>
                      </a:lnTo>
                      <a:lnTo>
                        <a:pt x="891" y="906"/>
                      </a:lnTo>
                      <a:lnTo>
                        <a:pt x="891" y="908"/>
                      </a:lnTo>
                      <a:lnTo>
                        <a:pt x="886" y="908"/>
                      </a:lnTo>
                      <a:lnTo>
                        <a:pt x="888" y="913"/>
                      </a:lnTo>
                      <a:lnTo>
                        <a:pt x="886" y="917"/>
                      </a:lnTo>
                      <a:lnTo>
                        <a:pt x="884" y="913"/>
                      </a:lnTo>
                      <a:lnTo>
                        <a:pt x="882" y="913"/>
                      </a:lnTo>
                      <a:lnTo>
                        <a:pt x="882" y="911"/>
                      </a:lnTo>
                      <a:lnTo>
                        <a:pt x="875" y="911"/>
                      </a:lnTo>
                      <a:lnTo>
                        <a:pt x="871" y="911"/>
                      </a:lnTo>
                      <a:lnTo>
                        <a:pt x="873" y="908"/>
                      </a:lnTo>
                      <a:lnTo>
                        <a:pt x="868" y="908"/>
                      </a:lnTo>
                      <a:lnTo>
                        <a:pt x="868" y="906"/>
                      </a:lnTo>
                      <a:lnTo>
                        <a:pt x="871" y="906"/>
                      </a:lnTo>
                      <a:lnTo>
                        <a:pt x="868" y="904"/>
                      </a:lnTo>
                      <a:lnTo>
                        <a:pt x="859" y="899"/>
                      </a:lnTo>
                      <a:lnTo>
                        <a:pt x="857" y="895"/>
                      </a:lnTo>
                      <a:lnTo>
                        <a:pt x="853" y="895"/>
                      </a:lnTo>
                      <a:lnTo>
                        <a:pt x="855" y="886"/>
                      </a:lnTo>
                      <a:lnTo>
                        <a:pt x="857" y="884"/>
                      </a:lnTo>
                      <a:lnTo>
                        <a:pt x="862" y="875"/>
                      </a:lnTo>
                      <a:lnTo>
                        <a:pt x="866" y="879"/>
                      </a:lnTo>
                      <a:lnTo>
                        <a:pt x="868" y="879"/>
                      </a:lnTo>
                      <a:lnTo>
                        <a:pt x="871" y="884"/>
                      </a:lnTo>
                      <a:lnTo>
                        <a:pt x="873" y="884"/>
                      </a:lnTo>
                      <a:lnTo>
                        <a:pt x="879" y="884"/>
                      </a:lnTo>
                      <a:lnTo>
                        <a:pt x="879" y="879"/>
                      </a:lnTo>
                      <a:lnTo>
                        <a:pt x="884" y="877"/>
                      </a:lnTo>
                      <a:lnTo>
                        <a:pt x="886" y="879"/>
                      </a:lnTo>
                      <a:lnTo>
                        <a:pt x="886" y="884"/>
                      </a:lnTo>
                      <a:lnTo>
                        <a:pt x="888" y="884"/>
                      </a:lnTo>
                      <a:lnTo>
                        <a:pt x="888" y="888"/>
                      </a:lnTo>
                      <a:lnTo>
                        <a:pt x="893" y="886"/>
                      </a:lnTo>
                      <a:lnTo>
                        <a:pt x="893" y="884"/>
                      </a:lnTo>
                      <a:lnTo>
                        <a:pt x="897" y="884"/>
                      </a:lnTo>
                      <a:lnTo>
                        <a:pt x="897" y="882"/>
                      </a:lnTo>
                      <a:lnTo>
                        <a:pt x="900" y="882"/>
                      </a:lnTo>
                      <a:lnTo>
                        <a:pt x="900" y="877"/>
                      </a:lnTo>
                      <a:lnTo>
                        <a:pt x="900" y="875"/>
                      </a:lnTo>
                      <a:lnTo>
                        <a:pt x="908" y="873"/>
                      </a:lnTo>
                      <a:lnTo>
                        <a:pt x="908" y="866"/>
                      </a:lnTo>
                      <a:lnTo>
                        <a:pt x="904" y="868"/>
                      </a:lnTo>
                      <a:lnTo>
                        <a:pt x="904" y="866"/>
                      </a:lnTo>
                      <a:lnTo>
                        <a:pt x="902" y="868"/>
                      </a:lnTo>
                      <a:lnTo>
                        <a:pt x="900" y="864"/>
                      </a:lnTo>
                      <a:lnTo>
                        <a:pt x="895" y="864"/>
                      </a:lnTo>
                      <a:lnTo>
                        <a:pt x="900" y="851"/>
                      </a:lnTo>
                      <a:lnTo>
                        <a:pt x="902" y="851"/>
                      </a:lnTo>
                      <a:lnTo>
                        <a:pt x="904" y="851"/>
                      </a:lnTo>
                      <a:lnTo>
                        <a:pt x="904" y="848"/>
                      </a:lnTo>
                      <a:lnTo>
                        <a:pt x="906" y="848"/>
                      </a:lnTo>
                      <a:lnTo>
                        <a:pt x="904" y="846"/>
                      </a:lnTo>
                      <a:lnTo>
                        <a:pt x="906" y="844"/>
                      </a:lnTo>
                      <a:lnTo>
                        <a:pt x="904" y="844"/>
                      </a:lnTo>
                      <a:lnTo>
                        <a:pt x="906" y="842"/>
                      </a:lnTo>
                      <a:lnTo>
                        <a:pt x="904" y="839"/>
                      </a:lnTo>
                      <a:lnTo>
                        <a:pt x="902" y="837"/>
                      </a:lnTo>
                      <a:lnTo>
                        <a:pt x="897" y="839"/>
                      </a:lnTo>
                      <a:lnTo>
                        <a:pt x="893" y="833"/>
                      </a:lnTo>
                      <a:lnTo>
                        <a:pt x="893" y="826"/>
                      </a:lnTo>
                      <a:lnTo>
                        <a:pt x="893" y="828"/>
                      </a:lnTo>
                      <a:lnTo>
                        <a:pt x="893" y="826"/>
                      </a:lnTo>
                      <a:lnTo>
                        <a:pt x="897" y="824"/>
                      </a:lnTo>
                      <a:lnTo>
                        <a:pt x="897" y="822"/>
                      </a:lnTo>
                      <a:lnTo>
                        <a:pt x="895" y="822"/>
                      </a:lnTo>
                      <a:lnTo>
                        <a:pt x="900" y="817"/>
                      </a:lnTo>
                      <a:lnTo>
                        <a:pt x="900" y="819"/>
                      </a:lnTo>
                      <a:lnTo>
                        <a:pt x="902" y="815"/>
                      </a:lnTo>
                      <a:lnTo>
                        <a:pt x="904" y="817"/>
                      </a:lnTo>
                      <a:lnTo>
                        <a:pt x="904" y="822"/>
                      </a:lnTo>
                      <a:lnTo>
                        <a:pt x="906" y="822"/>
                      </a:lnTo>
                      <a:lnTo>
                        <a:pt x="908" y="824"/>
                      </a:lnTo>
                      <a:lnTo>
                        <a:pt x="917" y="819"/>
                      </a:lnTo>
                      <a:lnTo>
                        <a:pt x="917" y="817"/>
                      </a:lnTo>
                      <a:lnTo>
                        <a:pt x="920" y="813"/>
                      </a:lnTo>
                      <a:lnTo>
                        <a:pt x="917" y="811"/>
                      </a:lnTo>
                      <a:lnTo>
                        <a:pt x="915" y="811"/>
                      </a:lnTo>
                      <a:lnTo>
                        <a:pt x="915" y="808"/>
                      </a:lnTo>
                      <a:lnTo>
                        <a:pt x="917" y="811"/>
                      </a:lnTo>
                      <a:lnTo>
                        <a:pt x="920" y="806"/>
                      </a:lnTo>
                      <a:lnTo>
                        <a:pt x="917" y="804"/>
                      </a:lnTo>
                      <a:lnTo>
                        <a:pt x="917" y="802"/>
                      </a:lnTo>
                      <a:lnTo>
                        <a:pt x="920" y="802"/>
                      </a:lnTo>
                      <a:lnTo>
                        <a:pt x="915" y="799"/>
                      </a:lnTo>
                      <a:lnTo>
                        <a:pt x="913" y="797"/>
                      </a:lnTo>
                      <a:lnTo>
                        <a:pt x="913" y="795"/>
                      </a:lnTo>
                      <a:lnTo>
                        <a:pt x="908" y="795"/>
                      </a:lnTo>
                      <a:lnTo>
                        <a:pt x="908" y="797"/>
                      </a:lnTo>
                      <a:lnTo>
                        <a:pt x="906" y="795"/>
                      </a:lnTo>
                      <a:lnTo>
                        <a:pt x="908" y="793"/>
                      </a:lnTo>
                      <a:lnTo>
                        <a:pt x="911" y="791"/>
                      </a:lnTo>
                      <a:lnTo>
                        <a:pt x="908" y="788"/>
                      </a:lnTo>
                      <a:lnTo>
                        <a:pt x="906" y="788"/>
                      </a:lnTo>
                      <a:lnTo>
                        <a:pt x="908" y="782"/>
                      </a:lnTo>
                      <a:lnTo>
                        <a:pt x="908" y="779"/>
                      </a:lnTo>
                      <a:lnTo>
                        <a:pt x="902" y="773"/>
                      </a:lnTo>
                      <a:lnTo>
                        <a:pt x="897" y="775"/>
                      </a:lnTo>
                      <a:lnTo>
                        <a:pt x="886" y="779"/>
                      </a:lnTo>
                      <a:lnTo>
                        <a:pt x="882" y="784"/>
                      </a:lnTo>
                      <a:lnTo>
                        <a:pt x="875" y="784"/>
                      </a:lnTo>
                      <a:lnTo>
                        <a:pt x="871" y="779"/>
                      </a:lnTo>
                      <a:lnTo>
                        <a:pt x="868" y="782"/>
                      </a:lnTo>
                      <a:lnTo>
                        <a:pt x="864" y="779"/>
                      </a:lnTo>
                      <a:lnTo>
                        <a:pt x="857" y="784"/>
                      </a:lnTo>
                      <a:lnTo>
                        <a:pt x="853" y="784"/>
                      </a:lnTo>
                      <a:lnTo>
                        <a:pt x="826" y="779"/>
                      </a:lnTo>
                      <a:lnTo>
                        <a:pt x="819" y="777"/>
                      </a:lnTo>
                      <a:lnTo>
                        <a:pt x="819" y="779"/>
                      </a:lnTo>
                      <a:lnTo>
                        <a:pt x="815" y="773"/>
                      </a:lnTo>
                      <a:lnTo>
                        <a:pt x="815" y="771"/>
                      </a:lnTo>
                      <a:lnTo>
                        <a:pt x="817" y="771"/>
                      </a:lnTo>
                      <a:lnTo>
                        <a:pt x="817" y="768"/>
                      </a:lnTo>
                      <a:lnTo>
                        <a:pt x="819" y="766"/>
                      </a:lnTo>
                      <a:lnTo>
                        <a:pt x="824" y="766"/>
                      </a:lnTo>
                      <a:lnTo>
                        <a:pt x="824" y="764"/>
                      </a:lnTo>
                      <a:lnTo>
                        <a:pt x="822" y="762"/>
                      </a:lnTo>
                      <a:lnTo>
                        <a:pt x="817" y="757"/>
                      </a:lnTo>
                      <a:lnTo>
                        <a:pt x="817" y="753"/>
                      </a:lnTo>
                      <a:lnTo>
                        <a:pt x="819" y="753"/>
                      </a:lnTo>
                      <a:lnTo>
                        <a:pt x="819" y="755"/>
                      </a:lnTo>
                      <a:lnTo>
                        <a:pt x="824" y="755"/>
                      </a:lnTo>
                      <a:lnTo>
                        <a:pt x="824" y="757"/>
                      </a:lnTo>
                      <a:lnTo>
                        <a:pt x="822" y="760"/>
                      </a:lnTo>
                      <a:lnTo>
                        <a:pt x="828" y="762"/>
                      </a:lnTo>
                      <a:lnTo>
                        <a:pt x="833" y="766"/>
                      </a:lnTo>
                      <a:lnTo>
                        <a:pt x="835" y="764"/>
                      </a:lnTo>
                      <a:lnTo>
                        <a:pt x="848" y="760"/>
                      </a:lnTo>
                      <a:lnTo>
                        <a:pt x="848" y="755"/>
                      </a:lnTo>
                      <a:lnTo>
                        <a:pt x="842" y="757"/>
                      </a:lnTo>
                      <a:lnTo>
                        <a:pt x="835" y="757"/>
                      </a:lnTo>
                      <a:lnTo>
                        <a:pt x="833" y="760"/>
                      </a:lnTo>
                      <a:lnTo>
                        <a:pt x="826" y="757"/>
                      </a:lnTo>
                      <a:lnTo>
                        <a:pt x="826" y="753"/>
                      </a:lnTo>
                      <a:lnTo>
                        <a:pt x="830" y="751"/>
                      </a:lnTo>
                      <a:lnTo>
                        <a:pt x="826" y="746"/>
                      </a:lnTo>
                      <a:lnTo>
                        <a:pt x="828" y="744"/>
                      </a:lnTo>
                      <a:lnTo>
                        <a:pt x="830" y="748"/>
                      </a:lnTo>
                      <a:lnTo>
                        <a:pt x="833" y="748"/>
                      </a:lnTo>
                      <a:lnTo>
                        <a:pt x="833" y="755"/>
                      </a:lnTo>
                      <a:lnTo>
                        <a:pt x="837" y="746"/>
                      </a:lnTo>
                      <a:lnTo>
                        <a:pt x="835" y="744"/>
                      </a:lnTo>
                      <a:lnTo>
                        <a:pt x="835" y="740"/>
                      </a:lnTo>
                      <a:lnTo>
                        <a:pt x="839" y="737"/>
                      </a:lnTo>
                      <a:lnTo>
                        <a:pt x="839" y="735"/>
                      </a:lnTo>
                      <a:lnTo>
                        <a:pt x="837" y="735"/>
                      </a:lnTo>
                      <a:lnTo>
                        <a:pt x="817" y="735"/>
                      </a:lnTo>
                      <a:lnTo>
                        <a:pt x="813" y="733"/>
                      </a:lnTo>
                      <a:lnTo>
                        <a:pt x="810" y="735"/>
                      </a:lnTo>
                      <a:lnTo>
                        <a:pt x="810" y="737"/>
                      </a:lnTo>
                      <a:lnTo>
                        <a:pt x="813" y="740"/>
                      </a:lnTo>
                      <a:lnTo>
                        <a:pt x="813" y="742"/>
                      </a:lnTo>
                      <a:lnTo>
                        <a:pt x="808" y="742"/>
                      </a:lnTo>
                      <a:lnTo>
                        <a:pt x="808" y="744"/>
                      </a:lnTo>
                      <a:lnTo>
                        <a:pt x="810" y="744"/>
                      </a:lnTo>
                      <a:lnTo>
                        <a:pt x="806" y="744"/>
                      </a:lnTo>
                      <a:lnTo>
                        <a:pt x="806" y="746"/>
                      </a:lnTo>
                      <a:lnTo>
                        <a:pt x="806" y="757"/>
                      </a:lnTo>
                      <a:lnTo>
                        <a:pt x="801" y="757"/>
                      </a:lnTo>
                      <a:lnTo>
                        <a:pt x="799" y="757"/>
                      </a:lnTo>
                      <a:lnTo>
                        <a:pt x="797" y="757"/>
                      </a:lnTo>
                      <a:lnTo>
                        <a:pt x="795" y="760"/>
                      </a:lnTo>
                      <a:lnTo>
                        <a:pt x="790" y="760"/>
                      </a:lnTo>
                      <a:lnTo>
                        <a:pt x="781" y="757"/>
                      </a:lnTo>
                      <a:lnTo>
                        <a:pt x="781" y="755"/>
                      </a:lnTo>
                      <a:lnTo>
                        <a:pt x="777" y="755"/>
                      </a:lnTo>
                      <a:lnTo>
                        <a:pt x="775" y="753"/>
                      </a:lnTo>
                      <a:lnTo>
                        <a:pt x="777" y="751"/>
                      </a:lnTo>
                      <a:lnTo>
                        <a:pt x="773" y="748"/>
                      </a:lnTo>
                      <a:lnTo>
                        <a:pt x="770" y="748"/>
                      </a:lnTo>
                      <a:lnTo>
                        <a:pt x="768" y="746"/>
                      </a:lnTo>
                      <a:lnTo>
                        <a:pt x="766" y="744"/>
                      </a:lnTo>
                      <a:lnTo>
                        <a:pt x="764" y="746"/>
                      </a:lnTo>
                      <a:lnTo>
                        <a:pt x="764" y="751"/>
                      </a:lnTo>
                      <a:lnTo>
                        <a:pt x="764" y="755"/>
                      </a:lnTo>
                      <a:lnTo>
                        <a:pt x="766" y="755"/>
                      </a:lnTo>
                      <a:lnTo>
                        <a:pt x="768" y="762"/>
                      </a:lnTo>
                      <a:lnTo>
                        <a:pt x="768" y="766"/>
                      </a:lnTo>
                      <a:lnTo>
                        <a:pt x="766" y="768"/>
                      </a:lnTo>
                      <a:lnTo>
                        <a:pt x="766" y="771"/>
                      </a:lnTo>
                      <a:lnTo>
                        <a:pt x="768" y="771"/>
                      </a:lnTo>
                      <a:lnTo>
                        <a:pt x="768" y="766"/>
                      </a:lnTo>
                      <a:lnTo>
                        <a:pt x="770" y="766"/>
                      </a:lnTo>
                      <a:lnTo>
                        <a:pt x="773" y="768"/>
                      </a:lnTo>
                      <a:lnTo>
                        <a:pt x="777" y="771"/>
                      </a:lnTo>
                      <a:lnTo>
                        <a:pt x="779" y="771"/>
                      </a:lnTo>
                      <a:lnTo>
                        <a:pt x="790" y="771"/>
                      </a:lnTo>
                      <a:lnTo>
                        <a:pt x="790" y="773"/>
                      </a:lnTo>
                      <a:lnTo>
                        <a:pt x="790" y="775"/>
                      </a:lnTo>
                      <a:lnTo>
                        <a:pt x="788" y="775"/>
                      </a:lnTo>
                      <a:lnTo>
                        <a:pt x="788" y="779"/>
                      </a:lnTo>
                      <a:lnTo>
                        <a:pt x="788" y="782"/>
                      </a:lnTo>
                      <a:lnTo>
                        <a:pt x="784" y="784"/>
                      </a:lnTo>
                      <a:lnTo>
                        <a:pt x="784" y="786"/>
                      </a:lnTo>
                      <a:lnTo>
                        <a:pt x="781" y="786"/>
                      </a:lnTo>
                      <a:lnTo>
                        <a:pt x="781" y="788"/>
                      </a:lnTo>
                      <a:lnTo>
                        <a:pt x="779" y="788"/>
                      </a:lnTo>
                      <a:lnTo>
                        <a:pt x="775" y="788"/>
                      </a:lnTo>
                      <a:lnTo>
                        <a:pt x="773" y="788"/>
                      </a:lnTo>
                      <a:lnTo>
                        <a:pt x="773" y="791"/>
                      </a:lnTo>
                      <a:lnTo>
                        <a:pt x="770" y="788"/>
                      </a:lnTo>
                      <a:lnTo>
                        <a:pt x="768" y="782"/>
                      </a:lnTo>
                      <a:lnTo>
                        <a:pt x="766" y="784"/>
                      </a:lnTo>
                      <a:lnTo>
                        <a:pt x="761" y="768"/>
                      </a:lnTo>
                      <a:lnTo>
                        <a:pt x="759" y="771"/>
                      </a:lnTo>
                      <a:lnTo>
                        <a:pt x="759" y="775"/>
                      </a:lnTo>
                      <a:lnTo>
                        <a:pt x="757" y="777"/>
                      </a:lnTo>
                      <a:lnTo>
                        <a:pt x="759" y="779"/>
                      </a:lnTo>
                      <a:lnTo>
                        <a:pt x="757" y="784"/>
                      </a:lnTo>
                      <a:lnTo>
                        <a:pt x="759" y="786"/>
                      </a:lnTo>
                      <a:lnTo>
                        <a:pt x="761" y="786"/>
                      </a:lnTo>
                      <a:lnTo>
                        <a:pt x="757" y="793"/>
                      </a:lnTo>
                      <a:lnTo>
                        <a:pt x="759" y="795"/>
                      </a:lnTo>
                      <a:lnTo>
                        <a:pt x="752" y="797"/>
                      </a:lnTo>
                      <a:lnTo>
                        <a:pt x="752" y="804"/>
                      </a:lnTo>
                      <a:lnTo>
                        <a:pt x="752" y="806"/>
                      </a:lnTo>
                      <a:lnTo>
                        <a:pt x="750" y="806"/>
                      </a:lnTo>
                      <a:lnTo>
                        <a:pt x="748" y="811"/>
                      </a:lnTo>
                      <a:lnTo>
                        <a:pt x="750" y="811"/>
                      </a:lnTo>
                      <a:lnTo>
                        <a:pt x="752" y="813"/>
                      </a:lnTo>
                      <a:lnTo>
                        <a:pt x="757" y="815"/>
                      </a:lnTo>
                      <a:lnTo>
                        <a:pt x="759" y="813"/>
                      </a:lnTo>
                      <a:lnTo>
                        <a:pt x="761" y="813"/>
                      </a:lnTo>
                      <a:lnTo>
                        <a:pt x="764" y="815"/>
                      </a:lnTo>
                      <a:lnTo>
                        <a:pt x="761" y="817"/>
                      </a:lnTo>
                      <a:lnTo>
                        <a:pt x="768" y="817"/>
                      </a:lnTo>
                      <a:lnTo>
                        <a:pt x="768" y="819"/>
                      </a:lnTo>
                      <a:lnTo>
                        <a:pt x="764" y="822"/>
                      </a:lnTo>
                      <a:lnTo>
                        <a:pt x="764" y="824"/>
                      </a:lnTo>
                      <a:lnTo>
                        <a:pt x="761" y="824"/>
                      </a:lnTo>
                      <a:lnTo>
                        <a:pt x="757" y="831"/>
                      </a:lnTo>
                      <a:lnTo>
                        <a:pt x="757" y="837"/>
                      </a:lnTo>
                      <a:lnTo>
                        <a:pt x="755" y="842"/>
                      </a:lnTo>
                      <a:lnTo>
                        <a:pt x="752" y="842"/>
                      </a:lnTo>
                      <a:lnTo>
                        <a:pt x="757" y="844"/>
                      </a:lnTo>
                      <a:lnTo>
                        <a:pt x="761" y="844"/>
                      </a:lnTo>
                      <a:lnTo>
                        <a:pt x="768" y="844"/>
                      </a:lnTo>
                      <a:lnTo>
                        <a:pt x="770" y="844"/>
                      </a:lnTo>
                      <a:lnTo>
                        <a:pt x="773" y="846"/>
                      </a:lnTo>
                      <a:lnTo>
                        <a:pt x="775" y="851"/>
                      </a:lnTo>
                      <a:lnTo>
                        <a:pt x="773" y="851"/>
                      </a:lnTo>
                      <a:lnTo>
                        <a:pt x="770" y="853"/>
                      </a:lnTo>
                      <a:lnTo>
                        <a:pt x="775" y="857"/>
                      </a:lnTo>
                      <a:lnTo>
                        <a:pt x="777" y="862"/>
                      </a:lnTo>
                      <a:lnTo>
                        <a:pt x="779" y="864"/>
                      </a:lnTo>
                      <a:lnTo>
                        <a:pt x="779" y="866"/>
                      </a:lnTo>
                      <a:lnTo>
                        <a:pt x="784" y="868"/>
                      </a:lnTo>
                      <a:lnTo>
                        <a:pt x="784" y="871"/>
                      </a:lnTo>
                      <a:lnTo>
                        <a:pt x="786" y="873"/>
                      </a:lnTo>
                      <a:lnTo>
                        <a:pt x="786" y="877"/>
                      </a:lnTo>
                      <a:lnTo>
                        <a:pt x="788" y="879"/>
                      </a:lnTo>
                      <a:lnTo>
                        <a:pt x="786" y="882"/>
                      </a:lnTo>
                      <a:lnTo>
                        <a:pt x="784" y="882"/>
                      </a:lnTo>
                      <a:lnTo>
                        <a:pt x="784" y="886"/>
                      </a:lnTo>
                      <a:lnTo>
                        <a:pt x="777" y="893"/>
                      </a:lnTo>
                      <a:lnTo>
                        <a:pt x="775" y="902"/>
                      </a:lnTo>
                      <a:lnTo>
                        <a:pt x="777" y="904"/>
                      </a:lnTo>
                      <a:lnTo>
                        <a:pt x="775" y="911"/>
                      </a:lnTo>
                      <a:lnTo>
                        <a:pt x="779" y="913"/>
                      </a:lnTo>
                      <a:lnTo>
                        <a:pt x="779" y="915"/>
                      </a:lnTo>
                      <a:lnTo>
                        <a:pt x="779" y="917"/>
                      </a:lnTo>
                      <a:lnTo>
                        <a:pt x="779" y="922"/>
                      </a:lnTo>
                      <a:lnTo>
                        <a:pt x="777" y="924"/>
                      </a:lnTo>
                      <a:lnTo>
                        <a:pt x="777" y="926"/>
                      </a:lnTo>
                      <a:lnTo>
                        <a:pt x="775" y="928"/>
                      </a:lnTo>
                      <a:lnTo>
                        <a:pt x="777" y="931"/>
                      </a:lnTo>
                      <a:lnTo>
                        <a:pt x="779" y="935"/>
                      </a:lnTo>
                      <a:lnTo>
                        <a:pt x="775" y="937"/>
                      </a:lnTo>
                      <a:lnTo>
                        <a:pt x="766" y="946"/>
                      </a:lnTo>
                      <a:lnTo>
                        <a:pt x="759" y="948"/>
                      </a:lnTo>
                      <a:lnTo>
                        <a:pt x="757" y="948"/>
                      </a:lnTo>
                      <a:lnTo>
                        <a:pt x="755" y="950"/>
                      </a:lnTo>
                      <a:lnTo>
                        <a:pt x="752" y="950"/>
                      </a:lnTo>
                      <a:lnTo>
                        <a:pt x="750" y="955"/>
                      </a:lnTo>
                      <a:lnTo>
                        <a:pt x="746" y="953"/>
                      </a:lnTo>
                      <a:lnTo>
                        <a:pt x="744" y="957"/>
                      </a:lnTo>
                      <a:lnTo>
                        <a:pt x="741" y="957"/>
                      </a:lnTo>
                      <a:lnTo>
                        <a:pt x="739" y="959"/>
                      </a:lnTo>
                      <a:lnTo>
                        <a:pt x="732" y="959"/>
                      </a:lnTo>
                      <a:lnTo>
                        <a:pt x="730" y="964"/>
                      </a:lnTo>
                      <a:lnTo>
                        <a:pt x="728" y="966"/>
                      </a:lnTo>
                      <a:lnTo>
                        <a:pt x="728" y="973"/>
                      </a:lnTo>
                      <a:lnTo>
                        <a:pt x="726" y="973"/>
                      </a:lnTo>
                      <a:lnTo>
                        <a:pt x="724" y="973"/>
                      </a:lnTo>
                      <a:lnTo>
                        <a:pt x="724" y="977"/>
                      </a:lnTo>
                      <a:lnTo>
                        <a:pt x="719" y="979"/>
                      </a:lnTo>
                      <a:lnTo>
                        <a:pt x="721" y="979"/>
                      </a:lnTo>
                      <a:lnTo>
                        <a:pt x="724" y="986"/>
                      </a:lnTo>
                      <a:lnTo>
                        <a:pt x="728" y="982"/>
                      </a:lnTo>
                      <a:lnTo>
                        <a:pt x="730" y="986"/>
                      </a:lnTo>
                      <a:lnTo>
                        <a:pt x="735" y="986"/>
                      </a:lnTo>
                      <a:lnTo>
                        <a:pt x="737" y="988"/>
                      </a:lnTo>
                      <a:lnTo>
                        <a:pt x="741" y="986"/>
                      </a:lnTo>
                      <a:lnTo>
                        <a:pt x="746" y="986"/>
                      </a:lnTo>
                      <a:lnTo>
                        <a:pt x="748" y="990"/>
                      </a:lnTo>
                      <a:lnTo>
                        <a:pt x="746" y="993"/>
                      </a:lnTo>
                      <a:lnTo>
                        <a:pt x="748" y="995"/>
                      </a:lnTo>
                      <a:lnTo>
                        <a:pt x="752" y="993"/>
                      </a:lnTo>
                      <a:lnTo>
                        <a:pt x="752" y="995"/>
                      </a:lnTo>
                      <a:lnTo>
                        <a:pt x="748" y="997"/>
                      </a:lnTo>
                      <a:lnTo>
                        <a:pt x="741" y="997"/>
                      </a:lnTo>
                      <a:lnTo>
                        <a:pt x="732" y="1004"/>
                      </a:lnTo>
                      <a:lnTo>
                        <a:pt x="724" y="1006"/>
                      </a:lnTo>
                      <a:lnTo>
                        <a:pt x="724" y="1010"/>
                      </a:lnTo>
                      <a:lnTo>
                        <a:pt x="719" y="1013"/>
                      </a:lnTo>
                      <a:lnTo>
                        <a:pt x="712" y="1013"/>
                      </a:lnTo>
                      <a:lnTo>
                        <a:pt x="708" y="1010"/>
                      </a:lnTo>
                      <a:lnTo>
                        <a:pt x="701" y="1010"/>
                      </a:lnTo>
                      <a:lnTo>
                        <a:pt x="697" y="1013"/>
                      </a:lnTo>
                      <a:lnTo>
                        <a:pt x="697" y="1015"/>
                      </a:lnTo>
                      <a:lnTo>
                        <a:pt x="692" y="1017"/>
                      </a:lnTo>
                      <a:lnTo>
                        <a:pt x="690" y="1015"/>
                      </a:lnTo>
                      <a:lnTo>
                        <a:pt x="686" y="1013"/>
                      </a:lnTo>
                      <a:lnTo>
                        <a:pt x="686" y="1008"/>
                      </a:lnTo>
                      <a:lnTo>
                        <a:pt x="683" y="1002"/>
                      </a:lnTo>
                      <a:lnTo>
                        <a:pt x="681" y="999"/>
                      </a:lnTo>
                      <a:lnTo>
                        <a:pt x="679" y="999"/>
                      </a:lnTo>
                      <a:lnTo>
                        <a:pt x="675" y="997"/>
                      </a:lnTo>
                      <a:lnTo>
                        <a:pt x="672" y="1004"/>
                      </a:lnTo>
                      <a:lnTo>
                        <a:pt x="668" y="1004"/>
                      </a:lnTo>
                      <a:lnTo>
                        <a:pt x="666" y="1002"/>
                      </a:lnTo>
                      <a:lnTo>
                        <a:pt x="663" y="999"/>
                      </a:lnTo>
                      <a:lnTo>
                        <a:pt x="663" y="997"/>
                      </a:lnTo>
                      <a:lnTo>
                        <a:pt x="666" y="993"/>
                      </a:lnTo>
                      <a:lnTo>
                        <a:pt x="666" y="986"/>
                      </a:lnTo>
                      <a:lnTo>
                        <a:pt x="661" y="986"/>
                      </a:lnTo>
                      <a:lnTo>
                        <a:pt x="659" y="984"/>
                      </a:lnTo>
                      <a:lnTo>
                        <a:pt x="652" y="984"/>
                      </a:lnTo>
                      <a:lnTo>
                        <a:pt x="652" y="982"/>
                      </a:lnTo>
                      <a:lnTo>
                        <a:pt x="650" y="982"/>
                      </a:lnTo>
                      <a:lnTo>
                        <a:pt x="650" y="977"/>
                      </a:lnTo>
                      <a:lnTo>
                        <a:pt x="643" y="977"/>
                      </a:lnTo>
                      <a:lnTo>
                        <a:pt x="641" y="973"/>
                      </a:lnTo>
                      <a:lnTo>
                        <a:pt x="641" y="970"/>
                      </a:lnTo>
                      <a:lnTo>
                        <a:pt x="639" y="973"/>
                      </a:lnTo>
                      <a:lnTo>
                        <a:pt x="637" y="977"/>
                      </a:lnTo>
                      <a:lnTo>
                        <a:pt x="630" y="977"/>
                      </a:lnTo>
                      <a:lnTo>
                        <a:pt x="630" y="975"/>
                      </a:lnTo>
                      <a:lnTo>
                        <a:pt x="621" y="964"/>
                      </a:lnTo>
                      <a:lnTo>
                        <a:pt x="621" y="962"/>
                      </a:lnTo>
                      <a:lnTo>
                        <a:pt x="614" y="964"/>
                      </a:lnTo>
                      <a:lnTo>
                        <a:pt x="612" y="959"/>
                      </a:lnTo>
                      <a:lnTo>
                        <a:pt x="605" y="966"/>
                      </a:lnTo>
                      <a:lnTo>
                        <a:pt x="603" y="962"/>
                      </a:lnTo>
                      <a:lnTo>
                        <a:pt x="601" y="959"/>
                      </a:lnTo>
                      <a:lnTo>
                        <a:pt x="597" y="962"/>
                      </a:lnTo>
                      <a:lnTo>
                        <a:pt x="592" y="962"/>
                      </a:lnTo>
                      <a:lnTo>
                        <a:pt x="594" y="955"/>
                      </a:lnTo>
                      <a:lnTo>
                        <a:pt x="597" y="953"/>
                      </a:lnTo>
                      <a:lnTo>
                        <a:pt x="594" y="950"/>
                      </a:lnTo>
                      <a:lnTo>
                        <a:pt x="594" y="948"/>
                      </a:lnTo>
                      <a:lnTo>
                        <a:pt x="597" y="942"/>
                      </a:lnTo>
                      <a:lnTo>
                        <a:pt x="594" y="939"/>
                      </a:lnTo>
                      <a:lnTo>
                        <a:pt x="597" y="937"/>
                      </a:lnTo>
                      <a:lnTo>
                        <a:pt x="590" y="933"/>
                      </a:lnTo>
                      <a:lnTo>
                        <a:pt x="585" y="933"/>
                      </a:lnTo>
                      <a:lnTo>
                        <a:pt x="579" y="937"/>
                      </a:lnTo>
                      <a:lnTo>
                        <a:pt x="577" y="937"/>
                      </a:lnTo>
                      <a:lnTo>
                        <a:pt x="574" y="935"/>
                      </a:lnTo>
                      <a:lnTo>
                        <a:pt x="577" y="933"/>
                      </a:lnTo>
                      <a:lnTo>
                        <a:pt x="574" y="933"/>
                      </a:lnTo>
                      <a:lnTo>
                        <a:pt x="577" y="931"/>
                      </a:lnTo>
                      <a:lnTo>
                        <a:pt x="574" y="926"/>
                      </a:lnTo>
                      <a:lnTo>
                        <a:pt x="572" y="924"/>
                      </a:lnTo>
                      <a:lnTo>
                        <a:pt x="568" y="917"/>
                      </a:lnTo>
                      <a:lnTo>
                        <a:pt x="565" y="917"/>
                      </a:lnTo>
                      <a:lnTo>
                        <a:pt x="563" y="915"/>
                      </a:lnTo>
                      <a:lnTo>
                        <a:pt x="559" y="913"/>
                      </a:lnTo>
                      <a:lnTo>
                        <a:pt x="559" y="915"/>
                      </a:lnTo>
                      <a:lnTo>
                        <a:pt x="556" y="917"/>
                      </a:lnTo>
                      <a:lnTo>
                        <a:pt x="554" y="913"/>
                      </a:lnTo>
                      <a:lnTo>
                        <a:pt x="556" y="908"/>
                      </a:lnTo>
                      <a:lnTo>
                        <a:pt x="554" y="902"/>
                      </a:lnTo>
                      <a:lnTo>
                        <a:pt x="559" y="895"/>
                      </a:lnTo>
                      <a:lnTo>
                        <a:pt x="561" y="895"/>
                      </a:lnTo>
                      <a:lnTo>
                        <a:pt x="563" y="893"/>
                      </a:lnTo>
                      <a:lnTo>
                        <a:pt x="563" y="886"/>
                      </a:lnTo>
                      <a:lnTo>
                        <a:pt x="561" y="884"/>
                      </a:lnTo>
                      <a:lnTo>
                        <a:pt x="561" y="875"/>
                      </a:lnTo>
                      <a:lnTo>
                        <a:pt x="559" y="873"/>
                      </a:lnTo>
                      <a:lnTo>
                        <a:pt x="554" y="871"/>
                      </a:lnTo>
                      <a:lnTo>
                        <a:pt x="556" y="864"/>
                      </a:lnTo>
                      <a:lnTo>
                        <a:pt x="554" y="866"/>
                      </a:lnTo>
                      <a:lnTo>
                        <a:pt x="550" y="866"/>
                      </a:lnTo>
                      <a:lnTo>
                        <a:pt x="550" y="873"/>
                      </a:lnTo>
                      <a:lnTo>
                        <a:pt x="543" y="879"/>
                      </a:lnTo>
                      <a:lnTo>
                        <a:pt x="541" y="879"/>
                      </a:lnTo>
                      <a:lnTo>
                        <a:pt x="539" y="882"/>
                      </a:lnTo>
                      <a:lnTo>
                        <a:pt x="532" y="875"/>
                      </a:lnTo>
                      <a:lnTo>
                        <a:pt x="534" y="868"/>
                      </a:lnTo>
                      <a:lnTo>
                        <a:pt x="530" y="866"/>
                      </a:lnTo>
                      <a:lnTo>
                        <a:pt x="530" y="868"/>
                      </a:lnTo>
                      <a:lnTo>
                        <a:pt x="528" y="866"/>
                      </a:lnTo>
                      <a:lnTo>
                        <a:pt x="521" y="864"/>
                      </a:lnTo>
                      <a:lnTo>
                        <a:pt x="519" y="864"/>
                      </a:lnTo>
                      <a:lnTo>
                        <a:pt x="519" y="862"/>
                      </a:lnTo>
                      <a:lnTo>
                        <a:pt x="514" y="857"/>
                      </a:lnTo>
                      <a:lnTo>
                        <a:pt x="516" y="851"/>
                      </a:lnTo>
                      <a:lnTo>
                        <a:pt x="519" y="851"/>
                      </a:lnTo>
                      <a:lnTo>
                        <a:pt x="516" y="848"/>
                      </a:lnTo>
                      <a:lnTo>
                        <a:pt x="519" y="846"/>
                      </a:lnTo>
                      <a:lnTo>
                        <a:pt x="523" y="844"/>
                      </a:lnTo>
                      <a:lnTo>
                        <a:pt x="523" y="839"/>
                      </a:lnTo>
                      <a:lnTo>
                        <a:pt x="528" y="839"/>
                      </a:lnTo>
                      <a:lnTo>
                        <a:pt x="530" y="835"/>
                      </a:lnTo>
                      <a:lnTo>
                        <a:pt x="532" y="835"/>
                      </a:lnTo>
                      <a:lnTo>
                        <a:pt x="536" y="831"/>
                      </a:lnTo>
                      <a:lnTo>
                        <a:pt x="532" y="831"/>
                      </a:lnTo>
                      <a:lnTo>
                        <a:pt x="530" y="833"/>
                      </a:lnTo>
                      <a:lnTo>
                        <a:pt x="528" y="833"/>
                      </a:lnTo>
                      <a:lnTo>
                        <a:pt x="521" y="831"/>
                      </a:lnTo>
                      <a:lnTo>
                        <a:pt x="519" y="828"/>
                      </a:lnTo>
                      <a:lnTo>
                        <a:pt x="514" y="826"/>
                      </a:lnTo>
                      <a:lnTo>
                        <a:pt x="519" y="822"/>
                      </a:lnTo>
                      <a:lnTo>
                        <a:pt x="516" y="813"/>
                      </a:lnTo>
                      <a:lnTo>
                        <a:pt x="510" y="817"/>
                      </a:lnTo>
                      <a:lnTo>
                        <a:pt x="505" y="817"/>
                      </a:lnTo>
                      <a:lnTo>
                        <a:pt x="505" y="815"/>
                      </a:lnTo>
                      <a:lnTo>
                        <a:pt x="503" y="815"/>
                      </a:lnTo>
                      <a:lnTo>
                        <a:pt x="501" y="819"/>
                      </a:lnTo>
                      <a:lnTo>
                        <a:pt x="501" y="824"/>
                      </a:lnTo>
                      <a:lnTo>
                        <a:pt x="496" y="828"/>
                      </a:lnTo>
                      <a:lnTo>
                        <a:pt x="501" y="828"/>
                      </a:lnTo>
                      <a:lnTo>
                        <a:pt x="501" y="831"/>
                      </a:lnTo>
                      <a:lnTo>
                        <a:pt x="492" y="837"/>
                      </a:lnTo>
                      <a:lnTo>
                        <a:pt x="487" y="833"/>
                      </a:lnTo>
                      <a:lnTo>
                        <a:pt x="483" y="831"/>
                      </a:lnTo>
                      <a:lnTo>
                        <a:pt x="476" y="833"/>
                      </a:lnTo>
                      <a:lnTo>
                        <a:pt x="465" y="831"/>
                      </a:lnTo>
                      <a:lnTo>
                        <a:pt x="458" y="824"/>
                      </a:lnTo>
                      <a:lnTo>
                        <a:pt x="458" y="817"/>
                      </a:lnTo>
                      <a:lnTo>
                        <a:pt x="454" y="817"/>
                      </a:lnTo>
                      <a:lnTo>
                        <a:pt x="443" y="815"/>
                      </a:lnTo>
                      <a:lnTo>
                        <a:pt x="438" y="811"/>
                      </a:lnTo>
                      <a:lnTo>
                        <a:pt x="434" y="817"/>
                      </a:lnTo>
                      <a:lnTo>
                        <a:pt x="432" y="819"/>
                      </a:lnTo>
                      <a:lnTo>
                        <a:pt x="432" y="824"/>
                      </a:lnTo>
                      <a:lnTo>
                        <a:pt x="425" y="824"/>
                      </a:lnTo>
                      <a:lnTo>
                        <a:pt x="425" y="819"/>
                      </a:lnTo>
                      <a:lnTo>
                        <a:pt x="423" y="817"/>
                      </a:lnTo>
                      <a:lnTo>
                        <a:pt x="423" y="813"/>
                      </a:lnTo>
                      <a:lnTo>
                        <a:pt x="423" y="811"/>
                      </a:lnTo>
                      <a:lnTo>
                        <a:pt x="421" y="811"/>
                      </a:lnTo>
                      <a:lnTo>
                        <a:pt x="414" y="811"/>
                      </a:lnTo>
                      <a:lnTo>
                        <a:pt x="412" y="808"/>
                      </a:lnTo>
                      <a:lnTo>
                        <a:pt x="414" y="806"/>
                      </a:lnTo>
                      <a:lnTo>
                        <a:pt x="412" y="804"/>
                      </a:lnTo>
                      <a:lnTo>
                        <a:pt x="407" y="804"/>
                      </a:lnTo>
                      <a:lnTo>
                        <a:pt x="407" y="806"/>
                      </a:lnTo>
                      <a:lnTo>
                        <a:pt x="403" y="806"/>
                      </a:lnTo>
                      <a:lnTo>
                        <a:pt x="401" y="804"/>
                      </a:lnTo>
                      <a:lnTo>
                        <a:pt x="398" y="804"/>
                      </a:lnTo>
                      <a:lnTo>
                        <a:pt x="396" y="799"/>
                      </a:lnTo>
                      <a:lnTo>
                        <a:pt x="401" y="797"/>
                      </a:lnTo>
                      <a:lnTo>
                        <a:pt x="403" y="797"/>
                      </a:lnTo>
                      <a:lnTo>
                        <a:pt x="405" y="799"/>
                      </a:lnTo>
                      <a:lnTo>
                        <a:pt x="407" y="799"/>
                      </a:lnTo>
                      <a:lnTo>
                        <a:pt x="409" y="799"/>
                      </a:lnTo>
                      <a:lnTo>
                        <a:pt x="409" y="795"/>
                      </a:lnTo>
                      <a:lnTo>
                        <a:pt x="407" y="795"/>
                      </a:lnTo>
                      <a:lnTo>
                        <a:pt x="405" y="797"/>
                      </a:lnTo>
                      <a:lnTo>
                        <a:pt x="398" y="795"/>
                      </a:lnTo>
                      <a:lnTo>
                        <a:pt x="396" y="795"/>
                      </a:lnTo>
                      <a:lnTo>
                        <a:pt x="392" y="793"/>
                      </a:lnTo>
                      <a:lnTo>
                        <a:pt x="389" y="795"/>
                      </a:lnTo>
                      <a:lnTo>
                        <a:pt x="383" y="795"/>
                      </a:lnTo>
                      <a:lnTo>
                        <a:pt x="380" y="793"/>
                      </a:lnTo>
                      <a:lnTo>
                        <a:pt x="376" y="793"/>
                      </a:lnTo>
                      <a:lnTo>
                        <a:pt x="372" y="791"/>
                      </a:lnTo>
                      <a:lnTo>
                        <a:pt x="372" y="788"/>
                      </a:lnTo>
                      <a:lnTo>
                        <a:pt x="374" y="786"/>
                      </a:lnTo>
                      <a:lnTo>
                        <a:pt x="372" y="784"/>
                      </a:lnTo>
                      <a:lnTo>
                        <a:pt x="367" y="782"/>
                      </a:lnTo>
                      <a:lnTo>
                        <a:pt x="360" y="786"/>
                      </a:lnTo>
                      <a:lnTo>
                        <a:pt x="358" y="788"/>
                      </a:lnTo>
                      <a:lnTo>
                        <a:pt x="358" y="791"/>
                      </a:lnTo>
                      <a:lnTo>
                        <a:pt x="352" y="793"/>
                      </a:lnTo>
                      <a:lnTo>
                        <a:pt x="349" y="793"/>
                      </a:lnTo>
                      <a:lnTo>
                        <a:pt x="347" y="791"/>
                      </a:lnTo>
                      <a:lnTo>
                        <a:pt x="349" y="788"/>
                      </a:lnTo>
                      <a:lnTo>
                        <a:pt x="347" y="788"/>
                      </a:lnTo>
                      <a:lnTo>
                        <a:pt x="345" y="788"/>
                      </a:lnTo>
                      <a:lnTo>
                        <a:pt x="343" y="786"/>
                      </a:lnTo>
                      <a:lnTo>
                        <a:pt x="340" y="791"/>
                      </a:lnTo>
                      <a:lnTo>
                        <a:pt x="340" y="795"/>
                      </a:lnTo>
                      <a:lnTo>
                        <a:pt x="340" y="797"/>
                      </a:lnTo>
                      <a:lnTo>
                        <a:pt x="338" y="795"/>
                      </a:lnTo>
                      <a:lnTo>
                        <a:pt x="334" y="795"/>
                      </a:lnTo>
                      <a:lnTo>
                        <a:pt x="334" y="791"/>
                      </a:lnTo>
                      <a:lnTo>
                        <a:pt x="331" y="788"/>
                      </a:lnTo>
                      <a:lnTo>
                        <a:pt x="323" y="791"/>
                      </a:lnTo>
                      <a:lnTo>
                        <a:pt x="318" y="791"/>
                      </a:lnTo>
                      <a:lnTo>
                        <a:pt x="311" y="793"/>
                      </a:lnTo>
                      <a:lnTo>
                        <a:pt x="305" y="788"/>
                      </a:lnTo>
                      <a:lnTo>
                        <a:pt x="303" y="788"/>
                      </a:lnTo>
                      <a:lnTo>
                        <a:pt x="298" y="786"/>
                      </a:lnTo>
                      <a:lnTo>
                        <a:pt x="296" y="788"/>
                      </a:lnTo>
                      <a:lnTo>
                        <a:pt x="294" y="786"/>
                      </a:lnTo>
                      <a:lnTo>
                        <a:pt x="287" y="786"/>
                      </a:lnTo>
                      <a:lnTo>
                        <a:pt x="271" y="795"/>
                      </a:lnTo>
                      <a:lnTo>
                        <a:pt x="269" y="793"/>
                      </a:lnTo>
                      <a:lnTo>
                        <a:pt x="267" y="791"/>
                      </a:lnTo>
                      <a:lnTo>
                        <a:pt x="262" y="793"/>
                      </a:lnTo>
                      <a:lnTo>
                        <a:pt x="260" y="797"/>
                      </a:lnTo>
                      <a:lnTo>
                        <a:pt x="233" y="788"/>
                      </a:lnTo>
                      <a:lnTo>
                        <a:pt x="227" y="782"/>
                      </a:lnTo>
                      <a:lnTo>
                        <a:pt x="220" y="766"/>
                      </a:lnTo>
                      <a:lnTo>
                        <a:pt x="209" y="751"/>
                      </a:lnTo>
                      <a:lnTo>
                        <a:pt x="207" y="742"/>
                      </a:lnTo>
                      <a:lnTo>
                        <a:pt x="202" y="720"/>
                      </a:lnTo>
                      <a:lnTo>
                        <a:pt x="182" y="702"/>
                      </a:lnTo>
                      <a:lnTo>
                        <a:pt x="180" y="695"/>
                      </a:lnTo>
                      <a:lnTo>
                        <a:pt x="171" y="684"/>
                      </a:lnTo>
                      <a:lnTo>
                        <a:pt x="171" y="666"/>
                      </a:lnTo>
                      <a:lnTo>
                        <a:pt x="171" y="646"/>
                      </a:lnTo>
                      <a:lnTo>
                        <a:pt x="169" y="642"/>
                      </a:lnTo>
                      <a:lnTo>
                        <a:pt x="167" y="640"/>
                      </a:lnTo>
                      <a:lnTo>
                        <a:pt x="162" y="640"/>
                      </a:lnTo>
                      <a:lnTo>
                        <a:pt x="151" y="644"/>
                      </a:lnTo>
                      <a:lnTo>
                        <a:pt x="131" y="646"/>
                      </a:lnTo>
                      <a:lnTo>
                        <a:pt x="113" y="640"/>
                      </a:lnTo>
                      <a:lnTo>
                        <a:pt x="109" y="631"/>
                      </a:lnTo>
                      <a:lnTo>
                        <a:pt x="100" y="624"/>
                      </a:lnTo>
                      <a:lnTo>
                        <a:pt x="86" y="606"/>
                      </a:lnTo>
                      <a:lnTo>
                        <a:pt x="86" y="589"/>
                      </a:lnTo>
                      <a:lnTo>
                        <a:pt x="95" y="575"/>
                      </a:lnTo>
                      <a:lnTo>
                        <a:pt x="98" y="564"/>
                      </a:lnTo>
                      <a:lnTo>
                        <a:pt x="98" y="557"/>
                      </a:lnTo>
                      <a:lnTo>
                        <a:pt x="100" y="549"/>
                      </a:lnTo>
                      <a:lnTo>
                        <a:pt x="100" y="535"/>
                      </a:lnTo>
                      <a:lnTo>
                        <a:pt x="100" y="529"/>
                      </a:lnTo>
                      <a:lnTo>
                        <a:pt x="98" y="520"/>
                      </a:lnTo>
                      <a:lnTo>
                        <a:pt x="93" y="515"/>
                      </a:lnTo>
                      <a:lnTo>
                        <a:pt x="84" y="513"/>
                      </a:lnTo>
                      <a:lnTo>
                        <a:pt x="57" y="515"/>
                      </a:lnTo>
                      <a:lnTo>
                        <a:pt x="46" y="513"/>
                      </a:lnTo>
                      <a:lnTo>
                        <a:pt x="42" y="511"/>
                      </a:lnTo>
                      <a:lnTo>
                        <a:pt x="33" y="504"/>
                      </a:lnTo>
                      <a:lnTo>
                        <a:pt x="4" y="493"/>
                      </a:lnTo>
                      <a:lnTo>
                        <a:pt x="0" y="484"/>
                      </a:lnTo>
                      <a:lnTo>
                        <a:pt x="4" y="453"/>
                      </a:lnTo>
                      <a:lnTo>
                        <a:pt x="15" y="431"/>
                      </a:lnTo>
                      <a:lnTo>
                        <a:pt x="26" y="420"/>
                      </a:lnTo>
                      <a:lnTo>
                        <a:pt x="53" y="398"/>
                      </a:lnTo>
                      <a:lnTo>
                        <a:pt x="64" y="384"/>
                      </a:lnTo>
                      <a:lnTo>
                        <a:pt x="75" y="375"/>
                      </a:lnTo>
                      <a:lnTo>
                        <a:pt x="89" y="346"/>
                      </a:lnTo>
                      <a:lnTo>
                        <a:pt x="95" y="338"/>
                      </a:lnTo>
                      <a:lnTo>
                        <a:pt x="104" y="329"/>
                      </a:lnTo>
                      <a:lnTo>
                        <a:pt x="118" y="320"/>
                      </a:lnTo>
                      <a:lnTo>
                        <a:pt x="127" y="311"/>
                      </a:lnTo>
                      <a:lnTo>
                        <a:pt x="142" y="309"/>
                      </a:lnTo>
                      <a:lnTo>
                        <a:pt x="149" y="309"/>
                      </a:lnTo>
                      <a:lnTo>
                        <a:pt x="153" y="311"/>
                      </a:lnTo>
                      <a:lnTo>
                        <a:pt x="169" y="324"/>
                      </a:lnTo>
                      <a:lnTo>
                        <a:pt x="171" y="335"/>
                      </a:lnTo>
                      <a:lnTo>
                        <a:pt x="182" y="353"/>
                      </a:lnTo>
                      <a:lnTo>
                        <a:pt x="200" y="355"/>
                      </a:lnTo>
                      <a:lnTo>
                        <a:pt x="202" y="355"/>
                      </a:lnTo>
                      <a:lnTo>
                        <a:pt x="242" y="340"/>
                      </a:lnTo>
                      <a:lnTo>
                        <a:pt x="256" y="335"/>
                      </a:lnTo>
                      <a:lnTo>
                        <a:pt x="276" y="333"/>
                      </a:lnTo>
                      <a:lnTo>
                        <a:pt x="311" y="331"/>
                      </a:lnTo>
                      <a:lnTo>
                        <a:pt x="345" y="320"/>
                      </a:lnTo>
                      <a:lnTo>
                        <a:pt x="349" y="295"/>
                      </a:lnTo>
                      <a:lnTo>
                        <a:pt x="358" y="284"/>
                      </a:lnTo>
                      <a:lnTo>
                        <a:pt x="378" y="269"/>
                      </a:lnTo>
                      <a:lnTo>
                        <a:pt x="385" y="262"/>
                      </a:lnTo>
                      <a:lnTo>
                        <a:pt x="389" y="255"/>
                      </a:lnTo>
                      <a:lnTo>
                        <a:pt x="403" y="218"/>
                      </a:lnTo>
                      <a:lnTo>
                        <a:pt x="414" y="204"/>
                      </a:lnTo>
                      <a:lnTo>
                        <a:pt x="434" y="195"/>
                      </a:lnTo>
                      <a:lnTo>
                        <a:pt x="461" y="180"/>
                      </a:lnTo>
                      <a:lnTo>
                        <a:pt x="494" y="167"/>
                      </a:lnTo>
                      <a:lnTo>
                        <a:pt x="503" y="149"/>
                      </a:lnTo>
                      <a:lnTo>
                        <a:pt x="514" y="135"/>
                      </a:lnTo>
                      <a:lnTo>
                        <a:pt x="541" y="91"/>
                      </a:lnTo>
                      <a:lnTo>
                        <a:pt x="559" y="38"/>
                      </a:lnTo>
                      <a:lnTo>
                        <a:pt x="590" y="24"/>
                      </a:lnTo>
                      <a:lnTo>
                        <a:pt x="614" y="18"/>
                      </a:lnTo>
                      <a:lnTo>
                        <a:pt x="641" y="0"/>
                      </a:lnTo>
                      <a:lnTo>
                        <a:pt x="639" y="7"/>
                      </a:lnTo>
                      <a:lnTo>
                        <a:pt x="641" y="11"/>
                      </a:lnTo>
                      <a:lnTo>
                        <a:pt x="630" y="20"/>
                      </a:lnTo>
                      <a:lnTo>
                        <a:pt x="628" y="27"/>
                      </a:lnTo>
                      <a:lnTo>
                        <a:pt x="630" y="31"/>
                      </a:lnTo>
                      <a:close/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3" name="Freeform 893"/>
                <p:cNvSpPr>
                  <a:spLocks/>
                </p:cNvSpPr>
                <p:nvPr/>
              </p:nvSpPr>
              <p:spPr bwMode="auto">
                <a:xfrm>
                  <a:off x="2126" y="1117"/>
                  <a:ext cx="624" cy="986"/>
                </a:xfrm>
                <a:custGeom>
                  <a:avLst/>
                  <a:gdLst>
                    <a:gd name="T0" fmla="*/ 102 w 624"/>
                    <a:gd name="T1" fmla="*/ 36 h 986"/>
                    <a:gd name="T2" fmla="*/ 109 w 624"/>
                    <a:gd name="T3" fmla="*/ 87 h 986"/>
                    <a:gd name="T4" fmla="*/ 167 w 624"/>
                    <a:gd name="T5" fmla="*/ 104 h 986"/>
                    <a:gd name="T6" fmla="*/ 212 w 624"/>
                    <a:gd name="T7" fmla="*/ 102 h 986"/>
                    <a:gd name="T8" fmla="*/ 232 w 624"/>
                    <a:gd name="T9" fmla="*/ 142 h 986"/>
                    <a:gd name="T10" fmla="*/ 256 w 624"/>
                    <a:gd name="T11" fmla="*/ 211 h 986"/>
                    <a:gd name="T12" fmla="*/ 296 w 624"/>
                    <a:gd name="T13" fmla="*/ 235 h 986"/>
                    <a:gd name="T14" fmla="*/ 298 w 624"/>
                    <a:gd name="T15" fmla="*/ 271 h 986"/>
                    <a:gd name="T16" fmla="*/ 296 w 624"/>
                    <a:gd name="T17" fmla="*/ 287 h 986"/>
                    <a:gd name="T18" fmla="*/ 314 w 624"/>
                    <a:gd name="T19" fmla="*/ 300 h 986"/>
                    <a:gd name="T20" fmla="*/ 332 w 624"/>
                    <a:gd name="T21" fmla="*/ 278 h 986"/>
                    <a:gd name="T22" fmla="*/ 345 w 624"/>
                    <a:gd name="T23" fmla="*/ 267 h 986"/>
                    <a:gd name="T24" fmla="*/ 365 w 624"/>
                    <a:gd name="T25" fmla="*/ 269 h 986"/>
                    <a:gd name="T26" fmla="*/ 410 w 624"/>
                    <a:gd name="T27" fmla="*/ 262 h 986"/>
                    <a:gd name="T28" fmla="*/ 434 w 624"/>
                    <a:gd name="T29" fmla="*/ 284 h 986"/>
                    <a:gd name="T30" fmla="*/ 434 w 624"/>
                    <a:gd name="T31" fmla="*/ 329 h 986"/>
                    <a:gd name="T32" fmla="*/ 466 w 624"/>
                    <a:gd name="T33" fmla="*/ 309 h 986"/>
                    <a:gd name="T34" fmla="*/ 492 w 624"/>
                    <a:gd name="T35" fmla="*/ 324 h 986"/>
                    <a:gd name="T36" fmla="*/ 519 w 624"/>
                    <a:gd name="T37" fmla="*/ 373 h 986"/>
                    <a:gd name="T38" fmla="*/ 530 w 624"/>
                    <a:gd name="T39" fmla="*/ 404 h 986"/>
                    <a:gd name="T40" fmla="*/ 541 w 624"/>
                    <a:gd name="T41" fmla="*/ 418 h 986"/>
                    <a:gd name="T42" fmla="*/ 506 w 624"/>
                    <a:gd name="T43" fmla="*/ 444 h 986"/>
                    <a:gd name="T44" fmla="*/ 530 w 624"/>
                    <a:gd name="T45" fmla="*/ 449 h 986"/>
                    <a:gd name="T46" fmla="*/ 572 w 624"/>
                    <a:gd name="T47" fmla="*/ 435 h 986"/>
                    <a:gd name="T48" fmla="*/ 604 w 624"/>
                    <a:gd name="T49" fmla="*/ 431 h 986"/>
                    <a:gd name="T50" fmla="*/ 604 w 624"/>
                    <a:gd name="T51" fmla="*/ 453 h 986"/>
                    <a:gd name="T52" fmla="*/ 546 w 624"/>
                    <a:gd name="T53" fmla="*/ 495 h 986"/>
                    <a:gd name="T54" fmla="*/ 472 w 624"/>
                    <a:gd name="T55" fmla="*/ 533 h 986"/>
                    <a:gd name="T56" fmla="*/ 410 w 624"/>
                    <a:gd name="T57" fmla="*/ 577 h 986"/>
                    <a:gd name="T58" fmla="*/ 376 w 624"/>
                    <a:gd name="T59" fmla="*/ 633 h 986"/>
                    <a:gd name="T60" fmla="*/ 439 w 624"/>
                    <a:gd name="T61" fmla="*/ 666 h 986"/>
                    <a:gd name="T62" fmla="*/ 494 w 624"/>
                    <a:gd name="T63" fmla="*/ 657 h 986"/>
                    <a:gd name="T64" fmla="*/ 477 w 624"/>
                    <a:gd name="T65" fmla="*/ 693 h 986"/>
                    <a:gd name="T66" fmla="*/ 432 w 624"/>
                    <a:gd name="T67" fmla="*/ 720 h 986"/>
                    <a:gd name="T68" fmla="*/ 443 w 624"/>
                    <a:gd name="T69" fmla="*/ 751 h 986"/>
                    <a:gd name="T70" fmla="*/ 425 w 624"/>
                    <a:gd name="T71" fmla="*/ 773 h 986"/>
                    <a:gd name="T72" fmla="*/ 434 w 624"/>
                    <a:gd name="T73" fmla="*/ 826 h 986"/>
                    <a:gd name="T74" fmla="*/ 390 w 624"/>
                    <a:gd name="T75" fmla="*/ 815 h 986"/>
                    <a:gd name="T76" fmla="*/ 343 w 624"/>
                    <a:gd name="T77" fmla="*/ 817 h 986"/>
                    <a:gd name="T78" fmla="*/ 316 w 624"/>
                    <a:gd name="T79" fmla="*/ 837 h 986"/>
                    <a:gd name="T80" fmla="*/ 267 w 624"/>
                    <a:gd name="T81" fmla="*/ 873 h 986"/>
                    <a:gd name="T82" fmla="*/ 243 w 624"/>
                    <a:gd name="T83" fmla="*/ 877 h 986"/>
                    <a:gd name="T84" fmla="*/ 254 w 624"/>
                    <a:gd name="T85" fmla="*/ 846 h 986"/>
                    <a:gd name="T86" fmla="*/ 270 w 624"/>
                    <a:gd name="T87" fmla="*/ 833 h 986"/>
                    <a:gd name="T88" fmla="*/ 263 w 624"/>
                    <a:gd name="T89" fmla="*/ 795 h 986"/>
                    <a:gd name="T90" fmla="*/ 287 w 624"/>
                    <a:gd name="T91" fmla="*/ 780 h 986"/>
                    <a:gd name="T92" fmla="*/ 272 w 624"/>
                    <a:gd name="T93" fmla="*/ 742 h 986"/>
                    <a:gd name="T94" fmla="*/ 189 w 624"/>
                    <a:gd name="T95" fmla="*/ 735 h 986"/>
                    <a:gd name="T96" fmla="*/ 205 w 624"/>
                    <a:gd name="T97" fmla="*/ 726 h 986"/>
                    <a:gd name="T98" fmla="*/ 183 w 624"/>
                    <a:gd name="T99" fmla="*/ 702 h 986"/>
                    <a:gd name="T100" fmla="*/ 151 w 624"/>
                    <a:gd name="T101" fmla="*/ 724 h 986"/>
                    <a:gd name="T102" fmla="*/ 138 w 624"/>
                    <a:gd name="T103" fmla="*/ 735 h 986"/>
                    <a:gd name="T104" fmla="*/ 143 w 624"/>
                    <a:gd name="T105" fmla="*/ 757 h 986"/>
                    <a:gd name="T106" fmla="*/ 122 w 624"/>
                    <a:gd name="T107" fmla="*/ 775 h 986"/>
                    <a:gd name="T108" fmla="*/ 125 w 624"/>
                    <a:gd name="T109" fmla="*/ 811 h 986"/>
                    <a:gd name="T110" fmla="*/ 156 w 624"/>
                    <a:gd name="T111" fmla="*/ 846 h 986"/>
                    <a:gd name="T112" fmla="*/ 149 w 624"/>
                    <a:gd name="T113" fmla="*/ 904 h 986"/>
                    <a:gd name="T114" fmla="*/ 94 w 624"/>
                    <a:gd name="T115" fmla="*/ 942 h 986"/>
                    <a:gd name="T116" fmla="*/ 111 w 624"/>
                    <a:gd name="T117" fmla="*/ 966 h 986"/>
                    <a:gd name="T118" fmla="*/ 45 w 624"/>
                    <a:gd name="T119" fmla="*/ 966 h 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24" h="9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4" y="2"/>
                      </a:lnTo>
                      <a:lnTo>
                        <a:pt x="89" y="5"/>
                      </a:lnTo>
                      <a:lnTo>
                        <a:pt x="87" y="9"/>
                      </a:lnTo>
                      <a:lnTo>
                        <a:pt x="91" y="11"/>
                      </a:lnTo>
                      <a:lnTo>
                        <a:pt x="94" y="16"/>
                      </a:lnTo>
                      <a:lnTo>
                        <a:pt x="91" y="20"/>
                      </a:lnTo>
                      <a:lnTo>
                        <a:pt x="85" y="22"/>
                      </a:lnTo>
                      <a:lnTo>
                        <a:pt x="82" y="27"/>
                      </a:lnTo>
                      <a:lnTo>
                        <a:pt x="82" y="33"/>
                      </a:lnTo>
                      <a:lnTo>
                        <a:pt x="91" y="33"/>
                      </a:lnTo>
                      <a:lnTo>
                        <a:pt x="91" y="31"/>
                      </a:lnTo>
                      <a:lnTo>
                        <a:pt x="98" y="31"/>
                      </a:lnTo>
                      <a:lnTo>
                        <a:pt x="100" y="29"/>
                      </a:lnTo>
                      <a:lnTo>
                        <a:pt x="102" y="31"/>
                      </a:lnTo>
                      <a:lnTo>
                        <a:pt x="102" y="36"/>
                      </a:lnTo>
                      <a:lnTo>
                        <a:pt x="98" y="47"/>
                      </a:lnTo>
                      <a:lnTo>
                        <a:pt x="100" y="49"/>
                      </a:lnTo>
                      <a:lnTo>
                        <a:pt x="98" y="49"/>
                      </a:lnTo>
                      <a:lnTo>
                        <a:pt x="96" y="60"/>
                      </a:lnTo>
                      <a:lnTo>
                        <a:pt x="102" y="64"/>
                      </a:lnTo>
                      <a:lnTo>
                        <a:pt x="98" y="73"/>
                      </a:lnTo>
                      <a:lnTo>
                        <a:pt x="94" y="73"/>
                      </a:lnTo>
                      <a:lnTo>
                        <a:pt x="91" y="73"/>
                      </a:lnTo>
                      <a:lnTo>
                        <a:pt x="91" y="76"/>
                      </a:lnTo>
                      <a:lnTo>
                        <a:pt x="91" y="78"/>
                      </a:lnTo>
                      <a:lnTo>
                        <a:pt x="96" y="80"/>
                      </a:lnTo>
                      <a:lnTo>
                        <a:pt x="98" y="82"/>
                      </a:lnTo>
                      <a:lnTo>
                        <a:pt x="98" y="84"/>
                      </a:lnTo>
                      <a:lnTo>
                        <a:pt x="100" y="89"/>
                      </a:lnTo>
                      <a:lnTo>
                        <a:pt x="100" y="93"/>
                      </a:lnTo>
                      <a:lnTo>
                        <a:pt x="107" y="91"/>
                      </a:lnTo>
                      <a:lnTo>
                        <a:pt x="109" y="87"/>
                      </a:lnTo>
                      <a:lnTo>
                        <a:pt x="114" y="87"/>
                      </a:lnTo>
                      <a:lnTo>
                        <a:pt x="118" y="87"/>
                      </a:lnTo>
                      <a:lnTo>
                        <a:pt x="120" y="89"/>
                      </a:lnTo>
                      <a:lnTo>
                        <a:pt x="122" y="89"/>
                      </a:lnTo>
                      <a:lnTo>
                        <a:pt x="127" y="89"/>
                      </a:lnTo>
                      <a:lnTo>
                        <a:pt x="131" y="82"/>
                      </a:lnTo>
                      <a:lnTo>
                        <a:pt x="136" y="82"/>
                      </a:lnTo>
                      <a:lnTo>
                        <a:pt x="147" y="87"/>
                      </a:lnTo>
                      <a:lnTo>
                        <a:pt x="149" y="91"/>
                      </a:lnTo>
                      <a:lnTo>
                        <a:pt x="151" y="93"/>
                      </a:lnTo>
                      <a:lnTo>
                        <a:pt x="149" y="96"/>
                      </a:lnTo>
                      <a:lnTo>
                        <a:pt x="151" y="100"/>
                      </a:lnTo>
                      <a:lnTo>
                        <a:pt x="156" y="100"/>
                      </a:lnTo>
                      <a:lnTo>
                        <a:pt x="158" y="100"/>
                      </a:lnTo>
                      <a:lnTo>
                        <a:pt x="163" y="98"/>
                      </a:lnTo>
                      <a:lnTo>
                        <a:pt x="165" y="98"/>
                      </a:lnTo>
                      <a:lnTo>
                        <a:pt x="167" y="104"/>
                      </a:lnTo>
                      <a:lnTo>
                        <a:pt x="169" y="107"/>
                      </a:lnTo>
                      <a:lnTo>
                        <a:pt x="174" y="107"/>
                      </a:lnTo>
                      <a:lnTo>
                        <a:pt x="174" y="104"/>
                      </a:lnTo>
                      <a:lnTo>
                        <a:pt x="180" y="104"/>
                      </a:lnTo>
                      <a:lnTo>
                        <a:pt x="183" y="102"/>
                      </a:lnTo>
                      <a:lnTo>
                        <a:pt x="185" y="102"/>
                      </a:lnTo>
                      <a:lnTo>
                        <a:pt x="187" y="104"/>
                      </a:lnTo>
                      <a:lnTo>
                        <a:pt x="189" y="107"/>
                      </a:lnTo>
                      <a:lnTo>
                        <a:pt x="192" y="104"/>
                      </a:lnTo>
                      <a:lnTo>
                        <a:pt x="198" y="102"/>
                      </a:lnTo>
                      <a:lnTo>
                        <a:pt x="198" y="100"/>
                      </a:lnTo>
                      <a:lnTo>
                        <a:pt x="205" y="98"/>
                      </a:lnTo>
                      <a:lnTo>
                        <a:pt x="205" y="100"/>
                      </a:lnTo>
                      <a:lnTo>
                        <a:pt x="203" y="107"/>
                      </a:lnTo>
                      <a:lnTo>
                        <a:pt x="207" y="107"/>
                      </a:lnTo>
                      <a:lnTo>
                        <a:pt x="209" y="102"/>
                      </a:lnTo>
                      <a:lnTo>
                        <a:pt x="212" y="102"/>
                      </a:lnTo>
                      <a:lnTo>
                        <a:pt x="214" y="102"/>
                      </a:lnTo>
                      <a:lnTo>
                        <a:pt x="216" y="104"/>
                      </a:lnTo>
                      <a:lnTo>
                        <a:pt x="214" y="109"/>
                      </a:lnTo>
                      <a:lnTo>
                        <a:pt x="216" y="109"/>
                      </a:lnTo>
                      <a:lnTo>
                        <a:pt x="216" y="113"/>
                      </a:lnTo>
                      <a:lnTo>
                        <a:pt x="214" y="116"/>
                      </a:lnTo>
                      <a:lnTo>
                        <a:pt x="212" y="116"/>
                      </a:lnTo>
                      <a:lnTo>
                        <a:pt x="209" y="120"/>
                      </a:lnTo>
                      <a:lnTo>
                        <a:pt x="216" y="122"/>
                      </a:lnTo>
                      <a:lnTo>
                        <a:pt x="214" y="124"/>
                      </a:lnTo>
                      <a:lnTo>
                        <a:pt x="214" y="129"/>
                      </a:lnTo>
                      <a:lnTo>
                        <a:pt x="220" y="131"/>
                      </a:lnTo>
                      <a:lnTo>
                        <a:pt x="220" y="133"/>
                      </a:lnTo>
                      <a:lnTo>
                        <a:pt x="220" y="138"/>
                      </a:lnTo>
                      <a:lnTo>
                        <a:pt x="225" y="136"/>
                      </a:lnTo>
                      <a:lnTo>
                        <a:pt x="232" y="138"/>
                      </a:lnTo>
                      <a:lnTo>
                        <a:pt x="232" y="142"/>
                      </a:lnTo>
                      <a:lnTo>
                        <a:pt x="229" y="144"/>
                      </a:lnTo>
                      <a:lnTo>
                        <a:pt x="229" y="149"/>
                      </a:lnTo>
                      <a:lnTo>
                        <a:pt x="225" y="149"/>
                      </a:lnTo>
                      <a:lnTo>
                        <a:pt x="227" y="153"/>
                      </a:lnTo>
                      <a:lnTo>
                        <a:pt x="227" y="160"/>
                      </a:lnTo>
                      <a:lnTo>
                        <a:pt x="232" y="162"/>
                      </a:lnTo>
                      <a:lnTo>
                        <a:pt x="229" y="169"/>
                      </a:lnTo>
                      <a:lnTo>
                        <a:pt x="234" y="176"/>
                      </a:lnTo>
                      <a:lnTo>
                        <a:pt x="236" y="189"/>
                      </a:lnTo>
                      <a:lnTo>
                        <a:pt x="236" y="191"/>
                      </a:lnTo>
                      <a:lnTo>
                        <a:pt x="238" y="193"/>
                      </a:lnTo>
                      <a:lnTo>
                        <a:pt x="241" y="193"/>
                      </a:lnTo>
                      <a:lnTo>
                        <a:pt x="243" y="196"/>
                      </a:lnTo>
                      <a:lnTo>
                        <a:pt x="247" y="196"/>
                      </a:lnTo>
                      <a:lnTo>
                        <a:pt x="247" y="204"/>
                      </a:lnTo>
                      <a:lnTo>
                        <a:pt x="254" y="207"/>
                      </a:lnTo>
                      <a:lnTo>
                        <a:pt x="256" y="211"/>
                      </a:lnTo>
                      <a:lnTo>
                        <a:pt x="263" y="213"/>
                      </a:lnTo>
                      <a:lnTo>
                        <a:pt x="263" y="216"/>
                      </a:lnTo>
                      <a:lnTo>
                        <a:pt x="270" y="218"/>
                      </a:lnTo>
                      <a:lnTo>
                        <a:pt x="270" y="220"/>
                      </a:lnTo>
                      <a:lnTo>
                        <a:pt x="267" y="222"/>
                      </a:lnTo>
                      <a:lnTo>
                        <a:pt x="270" y="224"/>
                      </a:lnTo>
                      <a:lnTo>
                        <a:pt x="272" y="224"/>
                      </a:lnTo>
                      <a:lnTo>
                        <a:pt x="274" y="222"/>
                      </a:lnTo>
                      <a:lnTo>
                        <a:pt x="276" y="224"/>
                      </a:lnTo>
                      <a:lnTo>
                        <a:pt x="278" y="224"/>
                      </a:lnTo>
                      <a:lnTo>
                        <a:pt x="285" y="227"/>
                      </a:lnTo>
                      <a:lnTo>
                        <a:pt x="287" y="229"/>
                      </a:lnTo>
                      <a:lnTo>
                        <a:pt x="290" y="229"/>
                      </a:lnTo>
                      <a:lnTo>
                        <a:pt x="292" y="233"/>
                      </a:lnTo>
                      <a:lnTo>
                        <a:pt x="294" y="233"/>
                      </a:lnTo>
                      <a:lnTo>
                        <a:pt x="294" y="235"/>
                      </a:lnTo>
                      <a:lnTo>
                        <a:pt x="296" y="235"/>
                      </a:lnTo>
                      <a:lnTo>
                        <a:pt x="298" y="240"/>
                      </a:lnTo>
                      <a:lnTo>
                        <a:pt x="303" y="242"/>
                      </a:lnTo>
                      <a:lnTo>
                        <a:pt x="303" y="247"/>
                      </a:lnTo>
                      <a:lnTo>
                        <a:pt x="310" y="251"/>
                      </a:lnTo>
                      <a:lnTo>
                        <a:pt x="307" y="253"/>
                      </a:lnTo>
                      <a:lnTo>
                        <a:pt x="310" y="253"/>
                      </a:lnTo>
                      <a:lnTo>
                        <a:pt x="312" y="258"/>
                      </a:lnTo>
                      <a:lnTo>
                        <a:pt x="314" y="260"/>
                      </a:lnTo>
                      <a:lnTo>
                        <a:pt x="314" y="262"/>
                      </a:lnTo>
                      <a:lnTo>
                        <a:pt x="310" y="262"/>
                      </a:lnTo>
                      <a:lnTo>
                        <a:pt x="312" y="258"/>
                      </a:lnTo>
                      <a:lnTo>
                        <a:pt x="305" y="258"/>
                      </a:lnTo>
                      <a:lnTo>
                        <a:pt x="301" y="260"/>
                      </a:lnTo>
                      <a:lnTo>
                        <a:pt x="301" y="264"/>
                      </a:lnTo>
                      <a:lnTo>
                        <a:pt x="294" y="267"/>
                      </a:lnTo>
                      <a:lnTo>
                        <a:pt x="292" y="269"/>
                      </a:lnTo>
                      <a:lnTo>
                        <a:pt x="298" y="271"/>
                      </a:lnTo>
                      <a:lnTo>
                        <a:pt x="298" y="273"/>
                      </a:lnTo>
                      <a:lnTo>
                        <a:pt x="298" y="275"/>
                      </a:lnTo>
                      <a:lnTo>
                        <a:pt x="301" y="273"/>
                      </a:lnTo>
                      <a:lnTo>
                        <a:pt x="303" y="269"/>
                      </a:lnTo>
                      <a:lnTo>
                        <a:pt x="305" y="271"/>
                      </a:lnTo>
                      <a:lnTo>
                        <a:pt x="307" y="271"/>
                      </a:lnTo>
                      <a:lnTo>
                        <a:pt x="303" y="273"/>
                      </a:lnTo>
                      <a:lnTo>
                        <a:pt x="303" y="278"/>
                      </a:lnTo>
                      <a:lnTo>
                        <a:pt x="298" y="275"/>
                      </a:lnTo>
                      <a:lnTo>
                        <a:pt x="296" y="278"/>
                      </a:lnTo>
                      <a:lnTo>
                        <a:pt x="298" y="280"/>
                      </a:lnTo>
                      <a:lnTo>
                        <a:pt x="301" y="280"/>
                      </a:lnTo>
                      <a:lnTo>
                        <a:pt x="298" y="282"/>
                      </a:lnTo>
                      <a:lnTo>
                        <a:pt x="294" y="282"/>
                      </a:lnTo>
                      <a:lnTo>
                        <a:pt x="294" y="284"/>
                      </a:lnTo>
                      <a:lnTo>
                        <a:pt x="298" y="284"/>
                      </a:lnTo>
                      <a:lnTo>
                        <a:pt x="296" y="287"/>
                      </a:lnTo>
                      <a:lnTo>
                        <a:pt x="298" y="289"/>
                      </a:lnTo>
                      <a:lnTo>
                        <a:pt x="296" y="291"/>
                      </a:lnTo>
                      <a:lnTo>
                        <a:pt x="294" y="291"/>
                      </a:lnTo>
                      <a:lnTo>
                        <a:pt x="292" y="289"/>
                      </a:lnTo>
                      <a:lnTo>
                        <a:pt x="290" y="291"/>
                      </a:lnTo>
                      <a:lnTo>
                        <a:pt x="292" y="293"/>
                      </a:lnTo>
                      <a:lnTo>
                        <a:pt x="294" y="293"/>
                      </a:lnTo>
                      <a:lnTo>
                        <a:pt x="298" y="295"/>
                      </a:lnTo>
                      <a:lnTo>
                        <a:pt x="296" y="295"/>
                      </a:lnTo>
                      <a:lnTo>
                        <a:pt x="298" y="298"/>
                      </a:lnTo>
                      <a:lnTo>
                        <a:pt x="298" y="300"/>
                      </a:lnTo>
                      <a:lnTo>
                        <a:pt x="296" y="302"/>
                      </a:lnTo>
                      <a:lnTo>
                        <a:pt x="303" y="302"/>
                      </a:lnTo>
                      <a:lnTo>
                        <a:pt x="307" y="304"/>
                      </a:lnTo>
                      <a:lnTo>
                        <a:pt x="310" y="302"/>
                      </a:lnTo>
                      <a:lnTo>
                        <a:pt x="312" y="302"/>
                      </a:lnTo>
                      <a:lnTo>
                        <a:pt x="314" y="300"/>
                      </a:lnTo>
                      <a:lnTo>
                        <a:pt x="319" y="302"/>
                      </a:lnTo>
                      <a:lnTo>
                        <a:pt x="319" y="307"/>
                      </a:lnTo>
                      <a:lnTo>
                        <a:pt x="325" y="309"/>
                      </a:lnTo>
                      <a:lnTo>
                        <a:pt x="330" y="307"/>
                      </a:lnTo>
                      <a:lnTo>
                        <a:pt x="332" y="307"/>
                      </a:lnTo>
                      <a:lnTo>
                        <a:pt x="334" y="304"/>
                      </a:lnTo>
                      <a:lnTo>
                        <a:pt x="330" y="302"/>
                      </a:lnTo>
                      <a:lnTo>
                        <a:pt x="327" y="300"/>
                      </a:lnTo>
                      <a:lnTo>
                        <a:pt x="330" y="298"/>
                      </a:lnTo>
                      <a:lnTo>
                        <a:pt x="330" y="295"/>
                      </a:lnTo>
                      <a:lnTo>
                        <a:pt x="325" y="293"/>
                      </a:lnTo>
                      <a:lnTo>
                        <a:pt x="327" y="287"/>
                      </a:lnTo>
                      <a:lnTo>
                        <a:pt x="325" y="284"/>
                      </a:lnTo>
                      <a:lnTo>
                        <a:pt x="323" y="282"/>
                      </a:lnTo>
                      <a:lnTo>
                        <a:pt x="325" y="280"/>
                      </a:lnTo>
                      <a:lnTo>
                        <a:pt x="330" y="280"/>
                      </a:lnTo>
                      <a:lnTo>
                        <a:pt x="332" y="278"/>
                      </a:lnTo>
                      <a:lnTo>
                        <a:pt x="332" y="275"/>
                      </a:lnTo>
                      <a:lnTo>
                        <a:pt x="330" y="275"/>
                      </a:lnTo>
                      <a:lnTo>
                        <a:pt x="330" y="278"/>
                      </a:lnTo>
                      <a:lnTo>
                        <a:pt x="327" y="275"/>
                      </a:lnTo>
                      <a:lnTo>
                        <a:pt x="327" y="273"/>
                      </a:lnTo>
                      <a:lnTo>
                        <a:pt x="334" y="273"/>
                      </a:lnTo>
                      <a:lnTo>
                        <a:pt x="336" y="271"/>
                      </a:lnTo>
                      <a:lnTo>
                        <a:pt x="339" y="273"/>
                      </a:lnTo>
                      <a:lnTo>
                        <a:pt x="343" y="275"/>
                      </a:lnTo>
                      <a:lnTo>
                        <a:pt x="343" y="278"/>
                      </a:lnTo>
                      <a:lnTo>
                        <a:pt x="347" y="280"/>
                      </a:lnTo>
                      <a:lnTo>
                        <a:pt x="350" y="278"/>
                      </a:lnTo>
                      <a:lnTo>
                        <a:pt x="352" y="271"/>
                      </a:lnTo>
                      <a:lnTo>
                        <a:pt x="350" y="271"/>
                      </a:lnTo>
                      <a:lnTo>
                        <a:pt x="347" y="269"/>
                      </a:lnTo>
                      <a:lnTo>
                        <a:pt x="343" y="267"/>
                      </a:lnTo>
                      <a:lnTo>
                        <a:pt x="345" y="267"/>
                      </a:lnTo>
                      <a:lnTo>
                        <a:pt x="350" y="267"/>
                      </a:lnTo>
                      <a:lnTo>
                        <a:pt x="352" y="264"/>
                      </a:lnTo>
                      <a:lnTo>
                        <a:pt x="341" y="258"/>
                      </a:lnTo>
                      <a:lnTo>
                        <a:pt x="341" y="255"/>
                      </a:lnTo>
                      <a:lnTo>
                        <a:pt x="343" y="255"/>
                      </a:lnTo>
                      <a:lnTo>
                        <a:pt x="350" y="258"/>
                      </a:lnTo>
                      <a:lnTo>
                        <a:pt x="352" y="258"/>
                      </a:lnTo>
                      <a:lnTo>
                        <a:pt x="352" y="262"/>
                      </a:lnTo>
                      <a:lnTo>
                        <a:pt x="354" y="262"/>
                      </a:lnTo>
                      <a:lnTo>
                        <a:pt x="359" y="260"/>
                      </a:lnTo>
                      <a:lnTo>
                        <a:pt x="368" y="260"/>
                      </a:lnTo>
                      <a:lnTo>
                        <a:pt x="368" y="262"/>
                      </a:lnTo>
                      <a:lnTo>
                        <a:pt x="372" y="262"/>
                      </a:lnTo>
                      <a:lnTo>
                        <a:pt x="372" y="264"/>
                      </a:lnTo>
                      <a:lnTo>
                        <a:pt x="372" y="267"/>
                      </a:lnTo>
                      <a:lnTo>
                        <a:pt x="368" y="267"/>
                      </a:lnTo>
                      <a:lnTo>
                        <a:pt x="365" y="269"/>
                      </a:lnTo>
                      <a:lnTo>
                        <a:pt x="372" y="273"/>
                      </a:lnTo>
                      <a:lnTo>
                        <a:pt x="370" y="273"/>
                      </a:lnTo>
                      <a:lnTo>
                        <a:pt x="368" y="273"/>
                      </a:lnTo>
                      <a:lnTo>
                        <a:pt x="365" y="275"/>
                      </a:lnTo>
                      <a:lnTo>
                        <a:pt x="372" y="275"/>
                      </a:lnTo>
                      <a:lnTo>
                        <a:pt x="374" y="278"/>
                      </a:lnTo>
                      <a:lnTo>
                        <a:pt x="376" y="275"/>
                      </a:lnTo>
                      <a:lnTo>
                        <a:pt x="379" y="275"/>
                      </a:lnTo>
                      <a:lnTo>
                        <a:pt x="376" y="284"/>
                      </a:lnTo>
                      <a:lnTo>
                        <a:pt x="379" y="287"/>
                      </a:lnTo>
                      <a:lnTo>
                        <a:pt x="388" y="280"/>
                      </a:lnTo>
                      <a:lnTo>
                        <a:pt x="396" y="280"/>
                      </a:lnTo>
                      <a:lnTo>
                        <a:pt x="394" y="269"/>
                      </a:lnTo>
                      <a:lnTo>
                        <a:pt x="399" y="269"/>
                      </a:lnTo>
                      <a:lnTo>
                        <a:pt x="403" y="262"/>
                      </a:lnTo>
                      <a:lnTo>
                        <a:pt x="408" y="264"/>
                      </a:lnTo>
                      <a:lnTo>
                        <a:pt x="410" y="262"/>
                      </a:lnTo>
                      <a:lnTo>
                        <a:pt x="414" y="260"/>
                      </a:lnTo>
                      <a:lnTo>
                        <a:pt x="414" y="258"/>
                      </a:lnTo>
                      <a:lnTo>
                        <a:pt x="414" y="253"/>
                      </a:lnTo>
                      <a:lnTo>
                        <a:pt x="417" y="253"/>
                      </a:lnTo>
                      <a:lnTo>
                        <a:pt x="417" y="251"/>
                      </a:lnTo>
                      <a:lnTo>
                        <a:pt x="419" y="251"/>
                      </a:lnTo>
                      <a:lnTo>
                        <a:pt x="421" y="249"/>
                      </a:lnTo>
                      <a:lnTo>
                        <a:pt x="423" y="249"/>
                      </a:lnTo>
                      <a:lnTo>
                        <a:pt x="425" y="251"/>
                      </a:lnTo>
                      <a:lnTo>
                        <a:pt x="430" y="253"/>
                      </a:lnTo>
                      <a:lnTo>
                        <a:pt x="428" y="255"/>
                      </a:lnTo>
                      <a:lnTo>
                        <a:pt x="432" y="260"/>
                      </a:lnTo>
                      <a:lnTo>
                        <a:pt x="437" y="260"/>
                      </a:lnTo>
                      <a:lnTo>
                        <a:pt x="439" y="262"/>
                      </a:lnTo>
                      <a:lnTo>
                        <a:pt x="437" y="271"/>
                      </a:lnTo>
                      <a:lnTo>
                        <a:pt x="432" y="282"/>
                      </a:lnTo>
                      <a:lnTo>
                        <a:pt x="434" y="284"/>
                      </a:lnTo>
                      <a:lnTo>
                        <a:pt x="432" y="293"/>
                      </a:lnTo>
                      <a:lnTo>
                        <a:pt x="437" y="293"/>
                      </a:lnTo>
                      <a:lnTo>
                        <a:pt x="434" y="298"/>
                      </a:lnTo>
                      <a:lnTo>
                        <a:pt x="434" y="307"/>
                      </a:lnTo>
                      <a:lnTo>
                        <a:pt x="430" y="307"/>
                      </a:lnTo>
                      <a:lnTo>
                        <a:pt x="430" y="309"/>
                      </a:lnTo>
                      <a:lnTo>
                        <a:pt x="428" y="320"/>
                      </a:lnTo>
                      <a:lnTo>
                        <a:pt x="428" y="322"/>
                      </a:lnTo>
                      <a:lnTo>
                        <a:pt x="430" y="322"/>
                      </a:lnTo>
                      <a:lnTo>
                        <a:pt x="432" y="324"/>
                      </a:lnTo>
                      <a:lnTo>
                        <a:pt x="430" y="327"/>
                      </a:lnTo>
                      <a:lnTo>
                        <a:pt x="428" y="324"/>
                      </a:lnTo>
                      <a:lnTo>
                        <a:pt x="430" y="327"/>
                      </a:lnTo>
                      <a:lnTo>
                        <a:pt x="428" y="327"/>
                      </a:lnTo>
                      <a:lnTo>
                        <a:pt x="430" y="331"/>
                      </a:lnTo>
                      <a:lnTo>
                        <a:pt x="434" y="331"/>
                      </a:lnTo>
                      <a:lnTo>
                        <a:pt x="434" y="329"/>
                      </a:lnTo>
                      <a:lnTo>
                        <a:pt x="441" y="331"/>
                      </a:lnTo>
                      <a:lnTo>
                        <a:pt x="443" y="318"/>
                      </a:lnTo>
                      <a:lnTo>
                        <a:pt x="445" y="320"/>
                      </a:lnTo>
                      <a:lnTo>
                        <a:pt x="448" y="318"/>
                      </a:lnTo>
                      <a:lnTo>
                        <a:pt x="452" y="320"/>
                      </a:lnTo>
                      <a:lnTo>
                        <a:pt x="457" y="320"/>
                      </a:lnTo>
                      <a:lnTo>
                        <a:pt x="454" y="315"/>
                      </a:lnTo>
                      <a:lnTo>
                        <a:pt x="452" y="315"/>
                      </a:lnTo>
                      <a:lnTo>
                        <a:pt x="450" y="313"/>
                      </a:lnTo>
                      <a:lnTo>
                        <a:pt x="448" y="313"/>
                      </a:lnTo>
                      <a:lnTo>
                        <a:pt x="450" y="307"/>
                      </a:lnTo>
                      <a:lnTo>
                        <a:pt x="454" y="309"/>
                      </a:lnTo>
                      <a:lnTo>
                        <a:pt x="459" y="313"/>
                      </a:lnTo>
                      <a:lnTo>
                        <a:pt x="461" y="311"/>
                      </a:lnTo>
                      <a:lnTo>
                        <a:pt x="463" y="313"/>
                      </a:lnTo>
                      <a:lnTo>
                        <a:pt x="466" y="311"/>
                      </a:lnTo>
                      <a:lnTo>
                        <a:pt x="466" y="309"/>
                      </a:lnTo>
                      <a:lnTo>
                        <a:pt x="470" y="309"/>
                      </a:lnTo>
                      <a:lnTo>
                        <a:pt x="468" y="311"/>
                      </a:lnTo>
                      <a:lnTo>
                        <a:pt x="468" y="313"/>
                      </a:lnTo>
                      <a:lnTo>
                        <a:pt x="472" y="311"/>
                      </a:lnTo>
                      <a:lnTo>
                        <a:pt x="472" y="307"/>
                      </a:lnTo>
                      <a:lnTo>
                        <a:pt x="474" y="311"/>
                      </a:lnTo>
                      <a:lnTo>
                        <a:pt x="477" y="311"/>
                      </a:lnTo>
                      <a:lnTo>
                        <a:pt x="477" y="313"/>
                      </a:lnTo>
                      <a:lnTo>
                        <a:pt x="481" y="311"/>
                      </a:lnTo>
                      <a:lnTo>
                        <a:pt x="481" y="309"/>
                      </a:lnTo>
                      <a:lnTo>
                        <a:pt x="486" y="311"/>
                      </a:lnTo>
                      <a:lnTo>
                        <a:pt x="488" y="313"/>
                      </a:lnTo>
                      <a:lnTo>
                        <a:pt x="488" y="318"/>
                      </a:lnTo>
                      <a:lnTo>
                        <a:pt x="488" y="320"/>
                      </a:lnTo>
                      <a:lnTo>
                        <a:pt x="486" y="320"/>
                      </a:lnTo>
                      <a:lnTo>
                        <a:pt x="488" y="322"/>
                      </a:lnTo>
                      <a:lnTo>
                        <a:pt x="492" y="324"/>
                      </a:lnTo>
                      <a:lnTo>
                        <a:pt x="492" y="331"/>
                      </a:lnTo>
                      <a:lnTo>
                        <a:pt x="488" y="338"/>
                      </a:lnTo>
                      <a:lnTo>
                        <a:pt x="490" y="340"/>
                      </a:lnTo>
                      <a:lnTo>
                        <a:pt x="492" y="338"/>
                      </a:lnTo>
                      <a:lnTo>
                        <a:pt x="494" y="340"/>
                      </a:lnTo>
                      <a:lnTo>
                        <a:pt x="492" y="342"/>
                      </a:lnTo>
                      <a:lnTo>
                        <a:pt x="492" y="347"/>
                      </a:lnTo>
                      <a:lnTo>
                        <a:pt x="492" y="349"/>
                      </a:lnTo>
                      <a:lnTo>
                        <a:pt x="499" y="351"/>
                      </a:lnTo>
                      <a:lnTo>
                        <a:pt x="501" y="355"/>
                      </a:lnTo>
                      <a:lnTo>
                        <a:pt x="506" y="358"/>
                      </a:lnTo>
                      <a:lnTo>
                        <a:pt x="503" y="364"/>
                      </a:lnTo>
                      <a:lnTo>
                        <a:pt x="506" y="364"/>
                      </a:lnTo>
                      <a:lnTo>
                        <a:pt x="506" y="367"/>
                      </a:lnTo>
                      <a:lnTo>
                        <a:pt x="510" y="369"/>
                      </a:lnTo>
                      <a:lnTo>
                        <a:pt x="515" y="371"/>
                      </a:lnTo>
                      <a:lnTo>
                        <a:pt x="519" y="373"/>
                      </a:lnTo>
                      <a:lnTo>
                        <a:pt x="521" y="373"/>
                      </a:lnTo>
                      <a:lnTo>
                        <a:pt x="521" y="375"/>
                      </a:lnTo>
                      <a:lnTo>
                        <a:pt x="526" y="378"/>
                      </a:lnTo>
                      <a:lnTo>
                        <a:pt x="532" y="375"/>
                      </a:lnTo>
                      <a:lnTo>
                        <a:pt x="532" y="380"/>
                      </a:lnTo>
                      <a:lnTo>
                        <a:pt x="528" y="382"/>
                      </a:lnTo>
                      <a:lnTo>
                        <a:pt x="532" y="384"/>
                      </a:lnTo>
                      <a:lnTo>
                        <a:pt x="530" y="387"/>
                      </a:lnTo>
                      <a:lnTo>
                        <a:pt x="532" y="387"/>
                      </a:lnTo>
                      <a:lnTo>
                        <a:pt x="535" y="387"/>
                      </a:lnTo>
                      <a:lnTo>
                        <a:pt x="537" y="391"/>
                      </a:lnTo>
                      <a:lnTo>
                        <a:pt x="535" y="393"/>
                      </a:lnTo>
                      <a:lnTo>
                        <a:pt x="541" y="395"/>
                      </a:lnTo>
                      <a:lnTo>
                        <a:pt x="537" y="400"/>
                      </a:lnTo>
                      <a:lnTo>
                        <a:pt x="530" y="400"/>
                      </a:lnTo>
                      <a:lnTo>
                        <a:pt x="530" y="402"/>
                      </a:lnTo>
                      <a:lnTo>
                        <a:pt x="530" y="404"/>
                      </a:lnTo>
                      <a:lnTo>
                        <a:pt x="530" y="406"/>
                      </a:lnTo>
                      <a:lnTo>
                        <a:pt x="528" y="406"/>
                      </a:lnTo>
                      <a:lnTo>
                        <a:pt x="521" y="409"/>
                      </a:lnTo>
                      <a:lnTo>
                        <a:pt x="519" y="409"/>
                      </a:lnTo>
                      <a:lnTo>
                        <a:pt x="517" y="409"/>
                      </a:lnTo>
                      <a:lnTo>
                        <a:pt x="515" y="411"/>
                      </a:lnTo>
                      <a:lnTo>
                        <a:pt x="519" y="411"/>
                      </a:lnTo>
                      <a:lnTo>
                        <a:pt x="517" y="415"/>
                      </a:lnTo>
                      <a:lnTo>
                        <a:pt x="519" y="415"/>
                      </a:lnTo>
                      <a:lnTo>
                        <a:pt x="521" y="413"/>
                      </a:lnTo>
                      <a:lnTo>
                        <a:pt x="526" y="413"/>
                      </a:lnTo>
                      <a:lnTo>
                        <a:pt x="523" y="420"/>
                      </a:lnTo>
                      <a:lnTo>
                        <a:pt x="528" y="420"/>
                      </a:lnTo>
                      <a:lnTo>
                        <a:pt x="535" y="422"/>
                      </a:lnTo>
                      <a:lnTo>
                        <a:pt x="535" y="420"/>
                      </a:lnTo>
                      <a:lnTo>
                        <a:pt x="539" y="422"/>
                      </a:lnTo>
                      <a:lnTo>
                        <a:pt x="541" y="418"/>
                      </a:lnTo>
                      <a:lnTo>
                        <a:pt x="541" y="420"/>
                      </a:lnTo>
                      <a:lnTo>
                        <a:pt x="546" y="424"/>
                      </a:lnTo>
                      <a:lnTo>
                        <a:pt x="548" y="424"/>
                      </a:lnTo>
                      <a:lnTo>
                        <a:pt x="548" y="420"/>
                      </a:lnTo>
                      <a:lnTo>
                        <a:pt x="552" y="422"/>
                      </a:lnTo>
                      <a:lnTo>
                        <a:pt x="550" y="424"/>
                      </a:lnTo>
                      <a:lnTo>
                        <a:pt x="550" y="426"/>
                      </a:lnTo>
                      <a:lnTo>
                        <a:pt x="546" y="426"/>
                      </a:lnTo>
                      <a:lnTo>
                        <a:pt x="539" y="429"/>
                      </a:lnTo>
                      <a:lnTo>
                        <a:pt x="537" y="429"/>
                      </a:lnTo>
                      <a:lnTo>
                        <a:pt x="530" y="433"/>
                      </a:lnTo>
                      <a:lnTo>
                        <a:pt x="528" y="433"/>
                      </a:lnTo>
                      <a:lnTo>
                        <a:pt x="528" y="435"/>
                      </a:lnTo>
                      <a:lnTo>
                        <a:pt x="512" y="438"/>
                      </a:lnTo>
                      <a:lnTo>
                        <a:pt x="510" y="440"/>
                      </a:lnTo>
                      <a:lnTo>
                        <a:pt x="510" y="442"/>
                      </a:lnTo>
                      <a:lnTo>
                        <a:pt x="506" y="444"/>
                      </a:lnTo>
                      <a:lnTo>
                        <a:pt x="506" y="446"/>
                      </a:lnTo>
                      <a:lnTo>
                        <a:pt x="503" y="446"/>
                      </a:lnTo>
                      <a:lnTo>
                        <a:pt x="508" y="451"/>
                      </a:lnTo>
                      <a:lnTo>
                        <a:pt x="506" y="458"/>
                      </a:lnTo>
                      <a:lnTo>
                        <a:pt x="508" y="455"/>
                      </a:lnTo>
                      <a:lnTo>
                        <a:pt x="510" y="458"/>
                      </a:lnTo>
                      <a:lnTo>
                        <a:pt x="508" y="460"/>
                      </a:lnTo>
                      <a:lnTo>
                        <a:pt x="512" y="460"/>
                      </a:lnTo>
                      <a:lnTo>
                        <a:pt x="515" y="458"/>
                      </a:lnTo>
                      <a:lnTo>
                        <a:pt x="512" y="455"/>
                      </a:lnTo>
                      <a:lnTo>
                        <a:pt x="515" y="446"/>
                      </a:lnTo>
                      <a:lnTo>
                        <a:pt x="517" y="446"/>
                      </a:lnTo>
                      <a:lnTo>
                        <a:pt x="517" y="449"/>
                      </a:lnTo>
                      <a:lnTo>
                        <a:pt x="519" y="451"/>
                      </a:lnTo>
                      <a:lnTo>
                        <a:pt x="523" y="451"/>
                      </a:lnTo>
                      <a:lnTo>
                        <a:pt x="530" y="446"/>
                      </a:lnTo>
                      <a:lnTo>
                        <a:pt x="530" y="449"/>
                      </a:lnTo>
                      <a:lnTo>
                        <a:pt x="532" y="446"/>
                      </a:lnTo>
                      <a:lnTo>
                        <a:pt x="539" y="444"/>
                      </a:lnTo>
                      <a:lnTo>
                        <a:pt x="541" y="442"/>
                      </a:lnTo>
                      <a:lnTo>
                        <a:pt x="543" y="442"/>
                      </a:lnTo>
                      <a:lnTo>
                        <a:pt x="546" y="442"/>
                      </a:lnTo>
                      <a:lnTo>
                        <a:pt x="548" y="440"/>
                      </a:lnTo>
                      <a:lnTo>
                        <a:pt x="546" y="438"/>
                      </a:lnTo>
                      <a:lnTo>
                        <a:pt x="548" y="435"/>
                      </a:lnTo>
                      <a:lnTo>
                        <a:pt x="550" y="435"/>
                      </a:lnTo>
                      <a:lnTo>
                        <a:pt x="552" y="433"/>
                      </a:lnTo>
                      <a:lnTo>
                        <a:pt x="555" y="433"/>
                      </a:lnTo>
                      <a:lnTo>
                        <a:pt x="557" y="435"/>
                      </a:lnTo>
                      <a:lnTo>
                        <a:pt x="561" y="435"/>
                      </a:lnTo>
                      <a:lnTo>
                        <a:pt x="568" y="438"/>
                      </a:lnTo>
                      <a:lnTo>
                        <a:pt x="572" y="440"/>
                      </a:lnTo>
                      <a:lnTo>
                        <a:pt x="572" y="438"/>
                      </a:lnTo>
                      <a:lnTo>
                        <a:pt x="572" y="435"/>
                      </a:lnTo>
                      <a:lnTo>
                        <a:pt x="579" y="440"/>
                      </a:lnTo>
                      <a:lnTo>
                        <a:pt x="581" y="438"/>
                      </a:lnTo>
                      <a:lnTo>
                        <a:pt x="584" y="440"/>
                      </a:lnTo>
                      <a:lnTo>
                        <a:pt x="586" y="438"/>
                      </a:lnTo>
                      <a:lnTo>
                        <a:pt x="588" y="438"/>
                      </a:lnTo>
                      <a:lnTo>
                        <a:pt x="590" y="440"/>
                      </a:lnTo>
                      <a:lnTo>
                        <a:pt x="590" y="442"/>
                      </a:lnTo>
                      <a:lnTo>
                        <a:pt x="590" y="444"/>
                      </a:lnTo>
                      <a:lnTo>
                        <a:pt x="592" y="442"/>
                      </a:lnTo>
                      <a:lnTo>
                        <a:pt x="595" y="442"/>
                      </a:lnTo>
                      <a:lnTo>
                        <a:pt x="592" y="438"/>
                      </a:lnTo>
                      <a:lnTo>
                        <a:pt x="595" y="435"/>
                      </a:lnTo>
                      <a:lnTo>
                        <a:pt x="599" y="438"/>
                      </a:lnTo>
                      <a:lnTo>
                        <a:pt x="601" y="438"/>
                      </a:lnTo>
                      <a:lnTo>
                        <a:pt x="601" y="435"/>
                      </a:lnTo>
                      <a:lnTo>
                        <a:pt x="604" y="435"/>
                      </a:lnTo>
                      <a:lnTo>
                        <a:pt x="604" y="431"/>
                      </a:lnTo>
                      <a:lnTo>
                        <a:pt x="608" y="431"/>
                      </a:lnTo>
                      <a:lnTo>
                        <a:pt x="617" y="433"/>
                      </a:lnTo>
                      <a:lnTo>
                        <a:pt x="617" y="431"/>
                      </a:lnTo>
                      <a:lnTo>
                        <a:pt x="621" y="433"/>
                      </a:lnTo>
                      <a:lnTo>
                        <a:pt x="624" y="433"/>
                      </a:lnTo>
                      <a:lnTo>
                        <a:pt x="624" y="435"/>
                      </a:lnTo>
                      <a:lnTo>
                        <a:pt x="624" y="438"/>
                      </a:lnTo>
                      <a:lnTo>
                        <a:pt x="619" y="440"/>
                      </a:lnTo>
                      <a:lnTo>
                        <a:pt x="619" y="442"/>
                      </a:lnTo>
                      <a:lnTo>
                        <a:pt x="617" y="442"/>
                      </a:lnTo>
                      <a:lnTo>
                        <a:pt x="615" y="440"/>
                      </a:lnTo>
                      <a:lnTo>
                        <a:pt x="617" y="446"/>
                      </a:lnTo>
                      <a:lnTo>
                        <a:pt x="617" y="449"/>
                      </a:lnTo>
                      <a:lnTo>
                        <a:pt x="610" y="449"/>
                      </a:lnTo>
                      <a:lnTo>
                        <a:pt x="613" y="453"/>
                      </a:lnTo>
                      <a:lnTo>
                        <a:pt x="608" y="453"/>
                      </a:lnTo>
                      <a:lnTo>
                        <a:pt x="604" y="453"/>
                      </a:lnTo>
                      <a:lnTo>
                        <a:pt x="601" y="453"/>
                      </a:lnTo>
                      <a:lnTo>
                        <a:pt x="601" y="458"/>
                      </a:lnTo>
                      <a:lnTo>
                        <a:pt x="604" y="460"/>
                      </a:lnTo>
                      <a:lnTo>
                        <a:pt x="599" y="462"/>
                      </a:lnTo>
                      <a:lnTo>
                        <a:pt x="599" y="469"/>
                      </a:lnTo>
                      <a:lnTo>
                        <a:pt x="597" y="471"/>
                      </a:lnTo>
                      <a:lnTo>
                        <a:pt x="586" y="466"/>
                      </a:lnTo>
                      <a:lnTo>
                        <a:pt x="579" y="473"/>
                      </a:lnTo>
                      <a:lnTo>
                        <a:pt x="572" y="473"/>
                      </a:lnTo>
                      <a:lnTo>
                        <a:pt x="570" y="478"/>
                      </a:lnTo>
                      <a:lnTo>
                        <a:pt x="566" y="480"/>
                      </a:lnTo>
                      <a:lnTo>
                        <a:pt x="561" y="482"/>
                      </a:lnTo>
                      <a:lnTo>
                        <a:pt x="561" y="486"/>
                      </a:lnTo>
                      <a:lnTo>
                        <a:pt x="561" y="489"/>
                      </a:lnTo>
                      <a:lnTo>
                        <a:pt x="555" y="489"/>
                      </a:lnTo>
                      <a:lnTo>
                        <a:pt x="550" y="489"/>
                      </a:lnTo>
                      <a:lnTo>
                        <a:pt x="546" y="495"/>
                      </a:lnTo>
                      <a:lnTo>
                        <a:pt x="543" y="495"/>
                      </a:lnTo>
                      <a:lnTo>
                        <a:pt x="539" y="495"/>
                      </a:lnTo>
                      <a:lnTo>
                        <a:pt x="535" y="498"/>
                      </a:lnTo>
                      <a:lnTo>
                        <a:pt x="532" y="502"/>
                      </a:lnTo>
                      <a:lnTo>
                        <a:pt x="523" y="504"/>
                      </a:lnTo>
                      <a:lnTo>
                        <a:pt x="519" y="509"/>
                      </a:lnTo>
                      <a:lnTo>
                        <a:pt x="506" y="509"/>
                      </a:lnTo>
                      <a:lnTo>
                        <a:pt x="506" y="511"/>
                      </a:lnTo>
                      <a:lnTo>
                        <a:pt x="508" y="513"/>
                      </a:lnTo>
                      <a:lnTo>
                        <a:pt x="506" y="515"/>
                      </a:lnTo>
                      <a:lnTo>
                        <a:pt x="499" y="515"/>
                      </a:lnTo>
                      <a:lnTo>
                        <a:pt x="497" y="513"/>
                      </a:lnTo>
                      <a:lnTo>
                        <a:pt x="492" y="515"/>
                      </a:lnTo>
                      <a:lnTo>
                        <a:pt x="490" y="518"/>
                      </a:lnTo>
                      <a:lnTo>
                        <a:pt x="488" y="522"/>
                      </a:lnTo>
                      <a:lnTo>
                        <a:pt x="486" y="524"/>
                      </a:lnTo>
                      <a:lnTo>
                        <a:pt x="472" y="533"/>
                      </a:lnTo>
                      <a:lnTo>
                        <a:pt x="468" y="533"/>
                      </a:lnTo>
                      <a:lnTo>
                        <a:pt x="461" y="533"/>
                      </a:lnTo>
                      <a:lnTo>
                        <a:pt x="457" y="540"/>
                      </a:lnTo>
                      <a:lnTo>
                        <a:pt x="450" y="542"/>
                      </a:lnTo>
                      <a:lnTo>
                        <a:pt x="445" y="544"/>
                      </a:lnTo>
                      <a:lnTo>
                        <a:pt x="443" y="549"/>
                      </a:lnTo>
                      <a:lnTo>
                        <a:pt x="437" y="551"/>
                      </a:lnTo>
                      <a:lnTo>
                        <a:pt x="428" y="553"/>
                      </a:lnTo>
                      <a:lnTo>
                        <a:pt x="425" y="560"/>
                      </a:lnTo>
                      <a:lnTo>
                        <a:pt x="421" y="562"/>
                      </a:lnTo>
                      <a:lnTo>
                        <a:pt x="421" y="566"/>
                      </a:lnTo>
                      <a:lnTo>
                        <a:pt x="419" y="569"/>
                      </a:lnTo>
                      <a:lnTo>
                        <a:pt x="419" y="571"/>
                      </a:lnTo>
                      <a:lnTo>
                        <a:pt x="417" y="573"/>
                      </a:lnTo>
                      <a:lnTo>
                        <a:pt x="414" y="575"/>
                      </a:lnTo>
                      <a:lnTo>
                        <a:pt x="410" y="575"/>
                      </a:lnTo>
                      <a:lnTo>
                        <a:pt x="410" y="577"/>
                      </a:lnTo>
                      <a:lnTo>
                        <a:pt x="408" y="580"/>
                      </a:lnTo>
                      <a:lnTo>
                        <a:pt x="405" y="582"/>
                      </a:lnTo>
                      <a:lnTo>
                        <a:pt x="399" y="580"/>
                      </a:lnTo>
                      <a:lnTo>
                        <a:pt x="394" y="580"/>
                      </a:lnTo>
                      <a:lnTo>
                        <a:pt x="390" y="586"/>
                      </a:lnTo>
                      <a:lnTo>
                        <a:pt x="385" y="584"/>
                      </a:lnTo>
                      <a:lnTo>
                        <a:pt x="376" y="595"/>
                      </a:lnTo>
                      <a:lnTo>
                        <a:pt x="376" y="600"/>
                      </a:lnTo>
                      <a:lnTo>
                        <a:pt x="376" y="604"/>
                      </a:lnTo>
                      <a:lnTo>
                        <a:pt x="370" y="606"/>
                      </a:lnTo>
                      <a:lnTo>
                        <a:pt x="370" y="611"/>
                      </a:lnTo>
                      <a:lnTo>
                        <a:pt x="374" y="613"/>
                      </a:lnTo>
                      <a:lnTo>
                        <a:pt x="372" y="617"/>
                      </a:lnTo>
                      <a:lnTo>
                        <a:pt x="374" y="620"/>
                      </a:lnTo>
                      <a:lnTo>
                        <a:pt x="374" y="626"/>
                      </a:lnTo>
                      <a:lnTo>
                        <a:pt x="376" y="631"/>
                      </a:lnTo>
                      <a:lnTo>
                        <a:pt x="376" y="633"/>
                      </a:lnTo>
                      <a:lnTo>
                        <a:pt x="381" y="642"/>
                      </a:lnTo>
                      <a:lnTo>
                        <a:pt x="381" y="646"/>
                      </a:lnTo>
                      <a:lnTo>
                        <a:pt x="385" y="649"/>
                      </a:lnTo>
                      <a:lnTo>
                        <a:pt x="388" y="653"/>
                      </a:lnTo>
                      <a:lnTo>
                        <a:pt x="390" y="655"/>
                      </a:lnTo>
                      <a:lnTo>
                        <a:pt x="394" y="655"/>
                      </a:lnTo>
                      <a:lnTo>
                        <a:pt x="399" y="660"/>
                      </a:lnTo>
                      <a:lnTo>
                        <a:pt x="408" y="660"/>
                      </a:lnTo>
                      <a:lnTo>
                        <a:pt x="410" y="662"/>
                      </a:lnTo>
                      <a:lnTo>
                        <a:pt x="410" y="664"/>
                      </a:lnTo>
                      <a:lnTo>
                        <a:pt x="412" y="664"/>
                      </a:lnTo>
                      <a:lnTo>
                        <a:pt x="421" y="662"/>
                      </a:lnTo>
                      <a:lnTo>
                        <a:pt x="430" y="664"/>
                      </a:lnTo>
                      <a:lnTo>
                        <a:pt x="434" y="666"/>
                      </a:lnTo>
                      <a:lnTo>
                        <a:pt x="434" y="671"/>
                      </a:lnTo>
                      <a:lnTo>
                        <a:pt x="437" y="671"/>
                      </a:lnTo>
                      <a:lnTo>
                        <a:pt x="439" y="666"/>
                      </a:lnTo>
                      <a:lnTo>
                        <a:pt x="448" y="666"/>
                      </a:lnTo>
                      <a:lnTo>
                        <a:pt x="450" y="664"/>
                      </a:lnTo>
                      <a:lnTo>
                        <a:pt x="452" y="664"/>
                      </a:lnTo>
                      <a:lnTo>
                        <a:pt x="454" y="662"/>
                      </a:lnTo>
                      <a:lnTo>
                        <a:pt x="461" y="662"/>
                      </a:lnTo>
                      <a:lnTo>
                        <a:pt x="466" y="664"/>
                      </a:lnTo>
                      <a:lnTo>
                        <a:pt x="474" y="664"/>
                      </a:lnTo>
                      <a:lnTo>
                        <a:pt x="472" y="662"/>
                      </a:lnTo>
                      <a:lnTo>
                        <a:pt x="474" y="662"/>
                      </a:lnTo>
                      <a:lnTo>
                        <a:pt x="474" y="664"/>
                      </a:lnTo>
                      <a:lnTo>
                        <a:pt x="477" y="655"/>
                      </a:lnTo>
                      <a:lnTo>
                        <a:pt x="486" y="649"/>
                      </a:lnTo>
                      <a:lnTo>
                        <a:pt x="488" y="646"/>
                      </a:lnTo>
                      <a:lnTo>
                        <a:pt x="494" y="649"/>
                      </a:lnTo>
                      <a:lnTo>
                        <a:pt x="497" y="651"/>
                      </a:lnTo>
                      <a:lnTo>
                        <a:pt x="494" y="655"/>
                      </a:lnTo>
                      <a:lnTo>
                        <a:pt x="494" y="657"/>
                      </a:lnTo>
                      <a:lnTo>
                        <a:pt x="492" y="664"/>
                      </a:lnTo>
                      <a:lnTo>
                        <a:pt x="497" y="662"/>
                      </a:lnTo>
                      <a:lnTo>
                        <a:pt x="497" y="664"/>
                      </a:lnTo>
                      <a:lnTo>
                        <a:pt x="497" y="669"/>
                      </a:lnTo>
                      <a:lnTo>
                        <a:pt x="494" y="671"/>
                      </a:lnTo>
                      <a:lnTo>
                        <a:pt x="497" y="673"/>
                      </a:lnTo>
                      <a:lnTo>
                        <a:pt x="499" y="673"/>
                      </a:lnTo>
                      <a:lnTo>
                        <a:pt x="503" y="677"/>
                      </a:lnTo>
                      <a:lnTo>
                        <a:pt x="503" y="682"/>
                      </a:lnTo>
                      <a:lnTo>
                        <a:pt x="501" y="682"/>
                      </a:lnTo>
                      <a:lnTo>
                        <a:pt x="499" y="691"/>
                      </a:lnTo>
                      <a:lnTo>
                        <a:pt x="501" y="693"/>
                      </a:lnTo>
                      <a:lnTo>
                        <a:pt x="499" y="693"/>
                      </a:lnTo>
                      <a:lnTo>
                        <a:pt x="494" y="695"/>
                      </a:lnTo>
                      <a:lnTo>
                        <a:pt x="488" y="697"/>
                      </a:lnTo>
                      <a:lnTo>
                        <a:pt x="481" y="693"/>
                      </a:lnTo>
                      <a:lnTo>
                        <a:pt x="477" y="693"/>
                      </a:lnTo>
                      <a:lnTo>
                        <a:pt x="468" y="693"/>
                      </a:lnTo>
                      <a:lnTo>
                        <a:pt x="468" y="697"/>
                      </a:lnTo>
                      <a:lnTo>
                        <a:pt x="463" y="695"/>
                      </a:lnTo>
                      <a:lnTo>
                        <a:pt x="461" y="700"/>
                      </a:lnTo>
                      <a:lnTo>
                        <a:pt x="454" y="702"/>
                      </a:lnTo>
                      <a:lnTo>
                        <a:pt x="443" y="697"/>
                      </a:lnTo>
                      <a:lnTo>
                        <a:pt x="441" y="700"/>
                      </a:lnTo>
                      <a:lnTo>
                        <a:pt x="439" y="702"/>
                      </a:lnTo>
                      <a:lnTo>
                        <a:pt x="432" y="704"/>
                      </a:lnTo>
                      <a:lnTo>
                        <a:pt x="428" y="704"/>
                      </a:lnTo>
                      <a:lnTo>
                        <a:pt x="425" y="709"/>
                      </a:lnTo>
                      <a:lnTo>
                        <a:pt x="423" y="709"/>
                      </a:lnTo>
                      <a:lnTo>
                        <a:pt x="425" y="709"/>
                      </a:lnTo>
                      <a:lnTo>
                        <a:pt x="425" y="715"/>
                      </a:lnTo>
                      <a:lnTo>
                        <a:pt x="430" y="720"/>
                      </a:lnTo>
                      <a:lnTo>
                        <a:pt x="428" y="722"/>
                      </a:lnTo>
                      <a:lnTo>
                        <a:pt x="432" y="720"/>
                      </a:lnTo>
                      <a:lnTo>
                        <a:pt x="432" y="722"/>
                      </a:lnTo>
                      <a:lnTo>
                        <a:pt x="434" y="722"/>
                      </a:lnTo>
                      <a:lnTo>
                        <a:pt x="432" y="724"/>
                      </a:lnTo>
                      <a:lnTo>
                        <a:pt x="432" y="726"/>
                      </a:lnTo>
                      <a:lnTo>
                        <a:pt x="437" y="729"/>
                      </a:lnTo>
                      <a:lnTo>
                        <a:pt x="434" y="731"/>
                      </a:lnTo>
                      <a:lnTo>
                        <a:pt x="430" y="733"/>
                      </a:lnTo>
                      <a:lnTo>
                        <a:pt x="421" y="733"/>
                      </a:lnTo>
                      <a:lnTo>
                        <a:pt x="417" y="735"/>
                      </a:lnTo>
                      <a:lnTo>
                        <a:pt x="423" y="742"/>
                      </a:lnTo>
                      <a:lnTo>
                        <a:pt x="423" y="744"/>
                      </a:lnTo>
                      <a:lnTo>
                        <a:pt x="428" y="744"/>
                      </a:lnTo>
                      <a:lnTo>
                        <a:pt x="432" y="746"/>
                      </a:lnTo>
                      <a:lnTo>
                        <a:pt x="437" y="742"/>
                      </a:lnTo>
                      <a:lnTo>
                        <a:pt x="439" y="744"/>
                      </a:lnTo>
                      <a:lnTo>
                        <a:pt x="441" y="748"/>
                      </a:lnTo>
                      <a:lnTo>
                        <a:pt x="443" y="751"/>
                      </a:lnTo>
                      <a:lnTo>
                        <a:pt x="448" y="751"/>
                      </a:lnTo>
                      <a:lnTo>
                        <a:pt x="452" y="760"/>
                      </a:lnTo>
                      <a:lnTo>
                        <a:pt x="454" y="771"/>
                      </a:lnTo>
                      <a:lnTo>
                        <a:pt x="452" y="777"/>
                      </a:lnTo>
                      <a:lnTo>
                        <a:pt x="448" y="777"/>
                      </a:lnTo>
                      <a:lnTo>
                        <a:pt x="448" y="780"/>
                      </a:lnTo>
                      <a:lnTo>
                        <a:pt x="445" y="782"/>
                      </a:lnTo>
                      <a:lnTo>
                        <a:pt x="445" y="784"/>
                      </a:lnTo>
                      <a:lnTo>
                        <a:pt x="441" y="784"/>
                      </a:lnTo>
                      <a:lnTo>
                        <a:pt x="439" y="786"/>
                      </a:lnTo>
                      <a:lnTo>
                        <a:pt x="437" y="786"/>
                      </a:lnTo>
                      <a:lnTo>
                        <a:pt x="432" y="782"/>
                      </a:lnTo>
                      <a:lnTo>
                        <a:pt x="432" y="777"/>
                      </a:lnTo>
                      <a:lnTo>
                        <a:pt x="432" y="775"/>
                      </a:lnTo>
                      <a:lnTo>
                        <a:pt x="430" y="773"/>
                      </a:lnTo>
                      <a:lnTo>
                        <a:pt x="428" y="777"/>
                      </a:lnTo>
                      <a:lnTo>
                        <a:pt x="425" y="773"/>
                      </a:lnTo>
                      <a:lnTo>
                        <a:pt x="423" y="773"/>
                      </a:lnTo>
                      <a:lnTo>
                        <a:pt x="419" y="775"/>
                      </a:lnTo>
                      <a:lnTo>
                        <a:pt x="421" y="782"/>
                      </a:lnTo>
                      <a:lnTo>
                        <a:pt x="423" y="782"/>
                      </a:lnTo>
                      <a:lnTo>
                        <a:pt x="423" y="784"/>
                      </a:lnTo>
                      <a:lnTo>
                        <a:pt x="421" y="788"/>
                      </a:lnTo>
                      <a:lnTo>
                        <a:pt x="423" y="791"/>
                      </a:lnTo>
                      <a:lnTo>
                        <a:pt x="423" y="793"/>
                      </a:lnTo>
                      <a:lnTo>
                        <a:pt x="421" y="793"/>
                      </a:lnTo>
                      <a:lnTo>
                        <a:pt x="423" y="800"/>
                      </a:lnTo>
                      <a:lnTo>
                        <a:pt x="421" y="800"/>
                      </a:lnTo>
                      <a:lnTo>
                        <a:pt x="421" y="804"/>
                      </a:lnTo>
                      <a:lnTo>
                        <a:pt x="425" y="813"/>
                      </a:lnTo>
                      <a:lnTo>
                        <a:pt x="432" y="820"/>
                      </a:lnTo>
                      <a:lnTo>
                        <a:pt x="432" y="822"/>
                      </a:lnTo>
                      <a:lnTo>
                        <a:pt x="437" y="822"/>
                      </a:lnTo>
                      <a:lnTo>
                        <a:pt x="434" y="826"/>
                      </a:lnTo>
                      <a:lnTo>
                        <a:pt x="432" y="824"/>
                      </a:lnTo>
                      <a:lnTo>
                        <a:pt x="430" y="833"/>
                      </a:lnTo>
                      <a:lnTo>
                        <a:pt x="423" y="833"/>
                      </a:lnTo>
                      <a:lnTo>
                        <a:pt x="417" y="835"/>
                      </a:lnTo>
                      <a:lnTo>
                        <a:pt x="414" y="835"/>
                      </a:lnTo>
                      <a:lnTo>
                        <a:pt x="412" y="828"/>
                      </a:lnTo>
                      <a:lnTo>
                        <a:pt x="410" y="828"/>
                      </a:lnTo>
                      <a:lnTo>
                        <a:pt x="405" y="828"/>
                      </a:lnTo>
                      <a:lnTo>
                        <a:pt x="401" y="828"/>
                      </a:lnTo>
                      <a:lnTo>
                        <a:pt x="399" y="824"/>
                      </a:lnTo>
                      <a:lnTo>
                        <a:pt x="399" y="820"/>
                      </a:lnTo>
                      <a:lnTo>
                        <a:pt x="401" y="817"/>
                      </a:lnTo>
                      <a:lnTo>
                        <a:pt x="401" y="811"/>
                      </a:lnTo>
                      <a:lnTo>
                        <a:pt x="396" y="813"/>
                      </a:lnTo>
                      <a:lnTo>
                        <a:pt x="394" y="813"/>
                      </a:lnTo>
                      <a:lnTo>
                        <a:pt x="392" y="815"/>
                      </a:lnTo>
                      <a:lnTo>
                        <a:pt x="390" y="815"/>
                      </a:lnTo>
                      <a:lnTo>
                        <a:pt x="390" y="817"/>
                      </a:lnTo>
                      <a:lnTo>
                        <a:pt x="385" y="817"/>
                      </a:lnTo>
                      <a:lnTo>
                        <a:pt x="388" y="820"/>
                      </a:lnTo>
                      <a:lnTo>
                        <a:pt x="383" y="822"/>
                      </a:lnTo>
                      <a:lnTo>
                        <a:pt x="383" y="824"/>
                      </a:lnTo>
                      <a:lnTo>
                        <a:pt x="383" y="826"/>
                      </a:lnTo>
                      <a:lnTo>
                        <a:pt x="376" y="828"/>
                      </a:lnTo>
                      <a:lnTo>
                        <a:pt x="374" y="828"/>
                      </a:lnTo>
                      <a:lnTo>
                        <a:pt x="374" y="822"/>
                      </a:lnTo>
                      <a:lnTo>
                        <a:pt x="370" y="822"/>
                      </a:lnTo>
                      <a:lnTo>
                        <a:pt x="368" y="820"/>
                      </a:lnTo>
                      <a:lnTo>
                        <a:pt x="365" y="822"/>
                      </a:lnTo>
                      <a:lnTo>
                        <a:pt x="361" y="820"/>
                      </a:lnTo>
                      <a:lnTo>
                        <a:pt x="361" y="822"/>
                      </a:lnTo>
                      <a:lnTo>
                        <a:pt x="352" y="817"/>
                      </a:lnTo>
                      <a:lnTo>
                        <a:pt x="347" y="815"/>
                      </a:lnTo>
                      <a:lnTo>
                        <a:pt x="343" y="817"/>
                      </a:lnTo>
                      <a:lnTo>
                        <a:pt x="341" y="822"/>
                      </a:lnTo>
                      <a:lnTo>
                        <a:pt x="336" y="820"/>
                      </a:lnTo>
                      <a:lnTo>
                        <a:pt x="332" y="822"/>
                      </a:lnTo>
                      <a:lnTo>
                        <a:pt x="330" y="811"/>
                      </a:lnTo>
                      <a:lnTo>
                        <a:pt x="332" y="808"/>
                      </a:lnTo>
                      <a:lnTo>
                        <a:pt x="327" y="804"/>
                      </a:lnTo>
                      <a:lnTo>
                        <a:pt x="325" y="806"/>
                      </a:lnTo>
                      <a:lnTo>
                        <a:pt x="325" y="811"/>
                      </a:lnTo>
                      <a:lnTo>
                        <a:pt x="321" y="811"/>
                      </a:lnTo>
                      <a:lnTo>
                        <a:pt x="323" y="817"/>
                      </a:lnTo>
                      <a:lnTo>
                        <a:pt x="319" y="824"/>
                      </a:lnTo>
                      <a:lnTo>
                        <a:pt x="319" y="826"/>
                      </a:lnTo>
                      <a:lnTo>
                        <a:pt x="321" y="826"/>
                      </a:lnTo>
                      <a:lnTo>
                        <a:pt x="321" y="833"/>
                      </a:lnTo>
                      <a:lnTo>
                        <a:pt x="321" y="835"/>
                      </a:lnTo>
                      <a:lnTo>
                        <a:pt x="321" y="837"/>
                      </a:lnTo>
                      <a:lnTo>
                        <a:pt x="316" y="837"/>
                      </a:lnTo>
                      <a:lnTo>
                        <a:pt x="314" y="840"/>
                      </a:lnTo>
                      <a:lnTo>
                        <a:pt x="307" y="842"/>
                      </a:lnTo>
                      <a:lnTo>
                        <a:pt x="305" y="844"/>
                      </a:lnTo>
                      <a:lnTo>
                        <a:pt x="301" y="846"/>
                      </a:lnTo>
                      <a:lnTo>
                        <a:pt x="296" y="848"/>
                      </a:lnTo>
                      <a:lnTo>
                        <a:pt x="296" y="853"/>
                      </a:lnTo>
                      <a:lnTo>
                        <a:pt x="298" y="855"/>
                      </a:lnTo>
                      <a:lnTo>
                        <a:pt x="298" y="862"/>
                      </a:lnTo>
                      <a:lnTo>
                        <a:pt x="294" y="864"/>
                      </a:lnTo>
                      <a:lnTo>
                        <a:pt x="292" y="866"/>
                      </a:lnTo>
                      <a:lnTo>
                        <a:pt x="290" y="866"/>
                      </a:lnTo>
                      <a:lnTo>
                        <a:pt x="283" y="868"/>
                      </a:lnTo>
                      <a:lnTo>
                        <a:pt x="281" y="866"/>
                      </a:lnTo>
                      <a:lnTo>
                        <a:pt x="278" y="868"/>
                      </a:lnTo>
                      <a:lnTo>
                        <a:pt x="272" y="871"/>
                      </a:lnTo>
                      <a:lnTo>
                        <a:pt x="270" y="873"/>
                      </a:lnTo>
                      <a:lnTo>
                        <a:pt x="267" y="873"/>
                      </a:lnTo>
                      <a:lnTo>
                        <a:pt x="267" y="868"/>
                      </a:lnTo>
                      <a:lnTo>
                        <a:pt x="265" y="868"/>
                      </a:lnTo>
                      <a:lnTo>
                        <a:pt x="263" y="866"/>
                      </a:lnTo>
                      <a:lnTo>
                        <a:pt x="258" y="866"/>
                      </a:lnTo>
                      <a:lnTo>
                        <a:pt x="258" y="868"/>
                      </a:lnTo>
                      <a:lnTo>
                        <a:pt x="263" y="873"/>
                      </a:lnTo>
                      <a:lnTo>
                        <a:pt x="261" y="875"/>
                      </a:lnTo>
                      <a:lnTo>
                        <a:pt x="261" y="877"/>
                      </a:lnTo>
                      <a:lnTo>
                        <a:pt x="256" y="877"/>
                      </a:lnTo>
                      <a:lnTo>
                        <a:pt x="258" y="882"/>
                      </a:lnTo>
                      <a:lnTo>
                        <a:pt x="256" y="886"/>
                      </a:lnTo>
                      <a:lnTo>
                        <a:pt x="254" y="882"/>
                      </a:lnTo>
                      <a:lnTo>
                        <a:pt x="252" y="882"/>
                      </a:lnTo>
                      <a:lnTo>
                        <a:pt x="252" y="880"/>
                      </a:lnTo>
                      <a:lnTo>
                        <a:pt x="245" y="880"/>
                      </a:lnTo>
                      <a:lnTo>
                        <a:pt x="241" y="880"/>
                      </a:lnTo>
                      <a:lnTo>
                        <a:pt x="243" y="877"/>
                      </a:lnTo>
                      <a:lnTo>
                        <a:pt x="238" y="877"/>
                      </a:lnTo>
                      <a:lnTo>
                        <a:pt x="238" y="875"/>
                      </a:lnTo>
                      <a:lnTo>
                        <a:pt x="241" y="875"/>
                      </a:lnTo>
                      <a:lnTo>
                        <a:pt x="238" y="873"/>
                      </a:lnTo>
                      <a:lnTo>
                        <a:pt x="229" y="868"/>
                      </a:lnTo>
                      <a:lnTo>
                        <a:pt x="227" y="864"/>
                      </a:lnTo>
                      <a:lnTo>
                        <a:pt x="223" y="864"/>
                      </a:lnTo>
                      <a:lnTo>
                        <a:pt x="225" y="855"/>
                      </a:lnTo>
                      <a:lnTo>
                        <a:pt x="227" y="853"/>
                      </a:lnTo>
                      <a:lnTo>
                        <a:pt x="232" y="844"/>
                      </a:lnTo>
                      <a:lnTo>
                        <a:pt x="236" y="848"/>
                      </a:lnTo>
                      <a:lnTo>
                        <a:pt x="238" y="848"/>
                      </a:lnTo>
                      <a:lnTo>
                        <a:pt x="241" y="853"/>
                      </a:lnTo>
                      <a:lnTo>
                        <a:pt x="243" y="853"/>
                      </a:lnTo>
                      <a:lnTo>
                        <a:pt x="249" y="853"/>
                      </a:lnTo>
                      <a:lnTo>
                        <a:pt x="249" y="848"/>
                      </a:lnTo>
                      <a:lnTo>
                        <a:pt x="254" y="846"/>
                      </a:lnTo>
                      <a:lnTo>
                        <a:pt x="256" y="848"/>
                      </a:lnTo>
                      <a:lnTo>
                        <a:pt x="256" y="853"/>
                      </a:lnTo>
                      <a:lnTo>
                        <a:pt x="258" y="853"/>
                      </a:lnTo>
                      <a:lnTo>
                        <a:pt x="258" y="857"/>
                      </a:lnTo>
                      <a:lnTo>
                        <a:pt x="263" y="855"/>
                      </a:lnTo>
                      <a:lnTo>
                        <a:pt x="263" y="853"/>
                      </a:lnTo>
                      <a:lnTo>
                        <a:pt x="267" y="853"/>
                      </a:lnTo>
                      <a:lnTo>
                        <a:pt x="267" y="851"/>
                      </a:lnTo>
                      <a:lnTo>
                        <a:pt x="270" y="851"/>
                      </a:lnTo>
                      <a:lnTo>
                        <a:pt x="270" y="846"/>
                      </a:lnTo>
                      <a:lnTo>
                        <a:pt x="270" y="844"/>
                      </a:lnTo>
                      <a:lnTo>
                        <a:pt x="278" y="842"/>
                      </a:lnTo>
                      <a:lnTo>
                        <a:pt x="278" y="835"/>
                      </a:lnTo>
                      <a:lnTo>
                        <a:pt x="274" y="837"/>
                      </a:lnTo>
                      <a:lnTo>
                        <a:pt x="274" y="835"/>
                      </a:lnTo>
                      <a:lnTo>
                        <a:pt x="272" y="837"/>
                      </a:lnTo>
                      <a:lnTo>
                        <a:pt x="270" y="833"/>
                      </a:lnTo>
                      <a:lnTo>
                        <a:pt x="265" y="833"/>
                      </a:lnTo>
                      <a:lnTo>
                        <a:pt x="270" y="820"/>
                      </a:lnTo>
                      <a:lnTo>
                        <a:pt x="272" y="820"/>
                      </a:lnTo>
                      <a:lnTo>
                        <a:pt x="274" y="820"/>
                      </a:lnTo>
                      <a:lnTo>
                        <a:pt x="274" y="817"/>
                      </a:lnTo>
                      <a:lnTo>
                        <a:pt x="276" y="817"/>
                      </a:lnTo>
                      <a:lnTo>
                        <a:pt x="274" y="815"/>
                      </a:lnTo>
                      <a:lnTo>
                        <a:pt x="276" y="813"/>
                      </a:lnTo>
                      <a:lnTo>
                        <a:pt x="274" y="813"/>
                      </a:lnTo>
                      <a:lnTo>
                        <a:pt x="276" y="811"/>
                      </a:lnTo>
                      <a:lnTo>
                        <a:pt x="274" y="808"/>
                      </a:lnTo>
                      <a:lnTo>
                        <a:pt x="272" y="806"/>
                      </a:lnTo>
                      <a:lnTo>
                        <a:pt x="267" y="808"/>
                      </a:lnTo>
                      <a:lnTo>
                        <a:pt x="263" y="802"/>
                      </a:lnTo>
                      <a:lnTo>
                        <a:pt x="263" y="795"/>
                      </a:lnTo>
                      <a:lnTo>
                        <a:pt x="263" y="797"/>
                      </a:lnTo>
                      <a:lnTo>
                        <a:pt x="263" y="795"/>
                      </a:lnTo>
                      <a:lnTo>
                        <a:pt x="267" y="793"/>
                      </a:lnTo>
                      <a:lnTo>
                        <a:pt x="267" y="791"/>
                      </a:lnTo>
                      <a:lnTo>
                        <a:pt x="265" y="791"/>
                      </a:lnTo>
                      <a:lnTo>
                        <a:pt x="270" y="786"/>
                      </a:lnTo>
                      <a:lnTo>
                        <a:pt x="270" y="788"/>
                      </a:lnTo>
                      <a:lnTo>
                        <a:pt x="272" y="784"/>
                      </a:lnTo>
                      <a:lnTo>
                        <a:pt x="274" y="786"/>
                      </a:lnTo>
                      <a:lnTo>
                        <a:pt x="274" y="791"/>
                      </a:lnTo>
                      <a:lnTo>
                        <a:pt x="276" y="791"/>
                      </a:lnTo>
                      <a:lnTo>
                        <a:pt x="278" y="793"/>
                      </a:lnTo>
                      <a:lnTo>
                        <a:pt x="287" y="788"/>
                      </a:lnTo>
                      <a:lnTo>
                        <a:pt x="287" y="786"/>
                      </a:lnTo>
                      <a:lnTo>
                        <a:pt x="290" y="782"/>
                      </a:lnTo>
                      <a:lnTo>
                        <a:pt x="287" y="780"/>
                      </a:lnTo>
                      <a:lnTo>
                        <a:pt x="285" y="780"/>
                      </a:lnTo>
                      <a:lnTo>
                        <a:pt x="285" y="777"/>
                      </a:lnTo>
                      <a:lnTo>
                        <a:pt x="287" y="780"/>
                      </a:lnTo>
                      <a:lnTo>
                        <a:pt x="290" y="775"/>
                      </a:lnTo>
                      <a:lnTo>
                        <a:pt x="287" y="773"/>
                      </a:lnTo>
                      <a:lnTo>
                        <a:pt x="287" y="771"/>
                      </a:lnTo>
                      <a:lnTo>
                        <a:pt x="290" y="771"/>
                      </a:lnTo>
                      <a:lnTo>
                        <a:pt x="285" y="768"/>
                      </a:lnTo>
                      <a:lnTo>
                        <a:pt x="283" y="766"/>
                      </a:lnTo>
                      <a:lnTo>
                        <a:pt x="283" y="764"/>
                      </a:lnTo>
                      <a:lnTo>
                        <a:pt x="278" y="764"/>
                      </a:lnTo>
                      <a:lnTo>
                        <a:pt x="278" y="766"/>
                      </a:lnTo>
                      <a:lnTo>
                        <a:pt x="276" y="764"/>
                      </a:lnTo>
                      <a:lnTo>
                        <a:pt x="278" y="762"/>
                      </a:lnTo>
                      <a:lnTo>
                        <a:pt x="281" y="760"/>
                      </a:lnTo>
                      <a:lnTo>
                        <a:pt x="278" y="757"/>
                      </a:lnTo>
                      <a:lnTo>
                        <a:pt x="276" y="757"/>
                      </a:lnTo>
                      <a:lnTo>
                        <a:pt x="278" y="751"/>
                      </a:lnTo>
                      <a:lnTo>
                        <a:pt x="278" y="748"/>
                      </a:lnTo>
                      <a:lnTo>
                        <a:pt x="272" y="742"/>
                      </a:lnTo>
                      <a:lnTo>
                        <a:pt x="267" y="744"/>
                      </a:lnTo>
                      <a:lnTo>
                        <a:pt x="256" y="748"/>
                      </a:lnTo>
                      <a:lnTo>
                        <a:pt x="252" y="753"/>
                      </a:lnTo>
                      <a:lnTo>
                        <a:pt x="245" y="753"/>
                      </a:lnTo>
                      <a:lnTo>
                        <a:pt x="241" y="748"/>
                      </a:lnTo>
                      <a:lnTo>
                        <a:pt x="238" y="751"/>
                      </a:lnTo>
                      <a:lnTo>
                        <a:pt x="234" y="748"/>
                      </a:lnTo>
                      <a:lnTo>
                        <a:pt x="227" y="753"/>
                      </a:lnTo>
                      <a:lnTo>
                        <a:pt x="223" y="753"/>
                      </a:lnTo>
                      <a:lnTo>
                        <a:pt x="196" y="748"/>
                      </a:lnTo>
                      <a:lnTo>
                        <a:pt x="189" y="746"/>
                      </a:lnTo>
                      <a:lnTo>
                        <a:pt x="189" y="748"/>
                      </a:lnTo>
                      <a:lnTo>
                        <a:pt x="185" y="742"/>
                      </a:lnTo>
                      <a:lnTo>
                        <a:pt x="185" y="740"/>
                      </a:lnTo>
                      <a:lnTo>
                        <a:pt x="187" y="740"/>
                      </a:lnTo>
                      <a:lnTo>
                        <a:pt x="187" y="737"/>
                      </a:lnTo>
                      <a:lnTo>
                        <a:pt x="189" y="735"/>
                      </a:lnTo>
                      <a:lnTo>
                        <a:pt x="194" y="735"/>
                      </a:lnTo>
                      <a:lnTo>
                        <a:pt x="194" y="733"/>
                      </a:lnTo>
                      <a:lnTo>
                        <a:pt x="192" y="731"/>
                      </a:lnTo>
                      <a:lnTo>
                        <a:pt x="187" y="726"/>
                      </a:lnTo>
                      <a:lnTo>
                        <a:pt x="187" y="722"/>
                      </a:lnTo>
                      <a:lnTo>
                        <a:pt x="189" y="722"/>
                      </a:lnTo>
                      <a:lnTo>
                        <a:pt x="189" y="724"/>
                      </a:lnTo>
                      <a:lnTo>
                        <a:pt x="194" y="724"/>
                      </a:lnTo>
                      <a:lnTo>
                        <a:pt x="194" y="726"/>
                      </a:lnTo>
                      <a:lnTo>
                        <a:pt x="192" y="729"/>
                      </a:lnTo>
                      <a:lnTo>
                        <a:pt x="198" y="731"/>
                      </a:lnTo>
                      <a:lnTo>
                        <a:pt x="203" y="735"/>
                      </a:lnTo>
                      <a:lnTo>
                        <a:pt x="205" y="733"/>
                      </a:lnTo>
                      <a:lnTo>
                        <a:pt x="218" y="729"/>
                      </a:lnTo>
                      <a:lnTo>
                        <a:pt x="218" y="724"/>
                      </a:lnTo>
                      <a:lnTo>
                        <a:pt x="212" y="726"/>
                      </a:lnTo>
                      <a:lnTo>
                        <a:pt x="205" y="726"/>
                      </a:lnTo>
                      <a:lnTo>
                        <a:pt x="203" y="729"/>
                      </a:lnTo>
                      <a:lnTo>
                        <a:pt x="196" y="726"/>
                      </a:lnTo>
                      <a:lnTo>
                        <a:pt x="196" y="722"/>
                      </a:lnTo>
                      <a:lnTo>
                        <a:pt x="200" y="720"/>
                      </a:lnTo>
                      <a:lnTo>
                        <a:pt x="196" y="715"/>
                      </a:lnTo>
                      <a:lnTo>
                        <a:pt x="198" y="713"/>
                      </a:lnTo>
                      <a:lnTo>
                        <a:pt x="200" y="717"/>
                      </a:lnTo>
                      <a:lnTo>
                        <a:pt x="203" y="717"/>
                      </a:lnTo>
                      <a:lnTo>
                        <a:pt x="203" y="724"/>
                      </a:lnTo>
                      <a:lnTo>
                        <a:pt x="207" y="715"/>
                      </a:lnTo>
                      <a:lnTo>
                        <a:pt x="205" y="713"/>
                      </a:lnTo>
                      <a:lnTo>
                        <a:pt x="205" y="709"/>
                      </a:lnTo>
                      <a:lnTo>
                        <a:pt x="209" y="706"/>
                      </a:lnTo>
                      <a:lnTo>
                        <a:pt x="209" y="704"/>
                      </a:lnTo>
                      <a:lnTo>
                        <a:pt x="207" y="704"/>
                      </a:lnTo>
                      <a:lnTo>
                        <a:pt x="187" y="704"/>
                      </a:lnTo>
                      <a:lnTo>
                        <a:pt x="183" y="702"/>
                      </a:lnTo>
                      <a:lnTo>
                        <a:pt x="180" y="704"/>
                      </a:lnTo>
                      <a:lnTo>
                        <a:pt x="180" y="706"/>
                      </a:lnTo>
                      <a:lnTo>
                        <a:pt x="183" y="709"/>
                      </a:lnTo>
                      <a:lnTo>
                        <a:pt x="183" y="711"/>
                      </a:lnTo>
                      <a:lnTo>
                        <a:pt x="178" y="711"/>
                      </a:lnTo>
                      <a:lnTo>
                        <a:pt x="178" y="713"/>
                      </a:lnTo>
                      <a:lnTo>
                        <a:pt x="180" y="713"/>
                      </a:lnTo>
                      <a:lnTo>
                        <a:pt x="176" y="713"/>
                      </a:lnTo>
                      <a:lnTo>
                        <a:pt x="176" y="715"/>
                      </a:lnTo>
                      <a:lnTo>
                        <a:pt x="176" y="726"/>
                      </a:lnTo>
                      <a:lnTo>
                        <a:pt x="171" y="726"/>
                      </a:lnTo>
                      <a:lnTo>
                        <a:pt x="169" y="726"/>
                      </a:lnTo>
                      <a:lnTo>
                        <a:pt x="167" y="726"/>
                      </a:lnTo>
                      <a:lnTo>
                        <a:pt x="165" y="729"/>
                      </a:lnTo>
                      <a:lnTo>
                        <a:pt x="160" y="729"/>
                      </a:lnTo>
                      <a:lnTo>
                        <a:pt x="151" y="726"/>
                      </a:lnTo>
                      <a:lnTo>
                        <a:pt x="151" y="724"/>
                      </a:lnTo>
                      <a:lnTo>
                        <a:pt x="147" y="724"/>
                      </a:lnTo>
                      <a:lnTo>
                        <a:pt x="145" y="722"/>
                      </a:lnTo>
                      <a:lnTo>
                        <a:pt x="147" y="720"/>
                      </a:lnTo>
                      <a:lnTo>
                        <a:pt x="143" y="717"/>
                      </a:lnTo>
                      <a:lnTo>
                        <a:pt x="140" y="717"/>
                      </a:lnTo>
                      <a:lnTo>
                        <a:pt x="138" y="715"/>
                      </a:lnTo>
                      <a:lnTo>
                        <a:pt x="136" y="713"/>
                      </a:lnTo>
                      <a:lnTo>
                        <a:pt x="134" y="715"/>
                      </a:lnTo>
                      <a:lnTo>
                        <a:pt x="134" y="720"/>
                      </a:lnTo>
                      <a:lnTo>
                        <a:pt x="134" y="724"/>
                      </a:lnTo>
                      <a:lnTo>
                        <a:pt x="136" y="724"/>
                      </a:lnTo>
                      <a:lnTo>
                        <a:pt x="138" y="731"/>
                      </a:lnTo>
                      <a:lnTo>
                        <a:pt x="138" y="735"/>
                      </a:lnTo>
                      <a:lnTo>
                        <a:pt x="136" y="737"/>
                      </a:lnTo>
                      <a:lnTo>
                        <a:pt x="136" y="740"/>
                      </a:lnTo>
                      <a:lnTo>
                        <a:pt x="138" y="740"/>
                      </a:lnTo>
                      <a:lnTo>
                        <a:pt x="138" y="735"/>
                      </a:lnTo>
                      <a:lnTo>
                        <a:pt x="140" y="735"/>
                      </a:lnTo>
                      <a:lnTo>
                        <a:pt x="143" y="737"/>
                      </a:lnTo>
                      <a:lnTo>
                        <a:pt x="147" y="740"/>
                      </a:lnTo>
                      <a:lnTo>
                        <a:pt x="149" y="740"/>
                      </a:lnTo>
                      <a:lnTo>
                        <a:pt x="160" y="740"/>
                      </a:lnTo>
                      <a:lnTo>
                        <a:pt x="160" y="742"/>
                      </a:lnTo>
                      <a:lnTo>
                        <a:pt x="160" y="744"/>
                      </a:lnTo>
                      <a:lnTo>
                        <a:pt x="158" y="744"/>
                      </a:lnTo>
                      <a:lnTo>
                        <a:pt x="158" y="748"/>
                      </a:lnTo>
                      <a:lnTo>
                        <a:pt x="158" y="751"/>
                      </a:lnTo>
                      <a:lnTo>
                        <a:pt x="154" y="753"/>
                      </a:lnTo>
                      <a:lnTo>
                        <a:pt x="154" y="755"/>
                      </a:lnTo>
                      <a:lnTo>
                        <a:pt x="151" y="755"/>
                      </a:lnTo>
                      <a:lnTo>
                        <a:pt x="151" y="757"/>
                      </a:lnTo>
                      <a:lnTo>
                        <a:pt x="149" y="757"/>
                      </a:lnTo>
                      <a:lnTo>
                        <a:pt x="145" y="757"/>
                      </a:lnTo>
                      <a:lnTo>
                        <a:pt x="143" y="757"/>
                      </a:lnTo>
                      <a:lnTo>
                        <a:pt x="143" y="760"/>
                      </a:lnTo>
                      <a:lnTo>
                        <a:pt x="140" y="757"/>
                      </a:lnTo>
                      <a:lnTo>
                        <a:pt x="138" y="751"/>
                      </a:lnTo>
                      <a:lnTo>
                        <a:pt x="136" y="753"/>
                      </a:lnTo>
                      <a:lnTo>
                        <a:pt x="131" y="737"/>
                      </a:lnTo>
                      <a:lnTo>
                        <a:pt x="129" y="740"/>
                      </a:lnTo>
                      <a:lnTo>
                        <a:pt x="129" y="744"/>
                      </a:lnTo>
                      <a:lnTo>
                        <a:pt x="127" y="746"/>
                      </a:lnTo>
                      <a:lnTo>
                        <a:pt x="129" y="748"/>
                      </a:lnTo>
                      <a:lnTo>
                        <a:pt x="127" y="753"/>
                      </a:lnTo>
                      <a:lnTo>
                        <a:pt x="129" y="755"/>
                      </a:lnTo>
                      <a:lnTo>
                        <a:pt x="131" y="755"/>
                      </a:lnTo>
                      <a:lnTo>
                        <a:pt x="127" y="762"/>
                      </a:lnTo>
                      <a:lnTo>
                        <a:pt x="129" y="764"/>
                      </a:lnTo>
                      <a:lnTo>
                        <a:pt x="122" y="766"/>
                      </a:lnTo>
                      <a:lnTo>
                        <a:pt x="122" y="773"/>
                      </a:lnTo>
                      <a:lnTo>
                        <a:pt x="122" y="775"/>
                      </a:lnTo>
                      <a:lnTo>
                        <a:pt x="120" y="775"/>
                      </a:lnTo>
                      <a:lnTo>
                        <a:pt x="118" y="780"/>
                      </a:lnTo>
                      <a:lnTo>
                        <a:pt x="120" y="780"/>
                      </a:lnTo>
                      <a:lnTo>
                        <a:pt x="122" y="782"/>
                      </a:lnTo>
                      <a:lnTo>
                        <a:pt x="127" y="784"/>
                      </a:lnTo>
                      <a:lnTo>
                        <a:pt x="129" y="782"/>
                      </a:lnTo>
                      <a:lnTo>
                        <a:pt x="131" y="782"/>
                      </a:lnTo>
                      <a:lnTo>
                        <a:pt x="134" y="784"/>
                      </a:lnTo>
                      <a:lnTo>
                        <a:pt x="131" y="786"/>
                      </a:lnTo>
                      <a:lnTo>
                        <a:pt x="138" y="786"/>
                      </a:lnTo>
                      <a:lnTo>
                        <a:pt x="138" y="788"/>
                      </a:lnTo>
                      <a:lnTo>
                        <a:pt x="134" y="791"/>
                      </a:lnTo>
                      <a:lnTo>
                        <a:pt x="134" y="793"/>
                      </a:lnTo>
                      <a:lnTo>
                        <a:pt x="131" y="793"/>
                      </a:lnTo>
                      <a:lnTo>
                        <a:pt x="127" y="800"/>
                      </a:lnTo>
                      <a:lnTo>
                        <a:pt x="127" y="806"/>
                      </a:lnTo>
                      <a:lnTo>
                        <a:pt x="125" y="811"/>
                      </a:lnTo>
                      <a:lnTo>
                        <a:pt x="122" y="811"/>
                      </a:lnTo>
                      <a:lnTo>
                        <a:pt x="127" y="813"/>
                      </a:lnTo>
                      <a:lnTo>
                        <a:pt x="131" y="813"/>
                      </a:lnTo>
                      <a:lnTo>
                        <a:pt x="138" y="813"/>
                      </a:lnTo>
                      <a:lnTo>
                        <a:pt x="140" y="813"/>
                      </a:lnTo>
                      <a:lnTo>
                        <a:pt x="143" y="815"/>
                      </a:lnTo>
                      <a:lnTo>
                        <a:pt x="145" y="820"/>
                      </a:lnTo>
                      <a:lnTo>
                        <a:pt x="143" y="820"/>
                      </a:lnTo>
                      <a:lnTo>
                        <a:pt x="140" y="822"/>
                      </a:lnTo>
                      <a:lnTo>
                        <a:pt x="145" y="826"/>
                      </a:lnTo>
                      <a:lnTo>
                        <a:pt x="147" y="831"/>
                      </a:lnTo>
                      <a:lnTo>
                        <a:pt x="149" y="833"/>
                      </a:lnTo>
                      <a:lnTo>
                        <a:pt x="149" y="835"/>
                      </a:lnTo>
                      <a:lnTo>
                        <a:pt x="154" y="837"/>
                      </a:lnTo>
                      <a:lnTo>
                        <a:pt x="154" y="840"/>
                      </a:lnTo>
                      <a:lnTo>
                        <a:pt x="156" y="842"/>
                      </a:lnTo>
                      <a:lnTo>
                        <a:pt x="156" y="846"/>
                      </a:lnTo>
                      <a:lnTo>
                        <a:pt x="158" y="848"/>
                      </a:lnTo>
                      <a:lnTo>
                        <a:pt x="156" y="851"/>
                      </a:lnTo>
                      <a:lnTo>
                        <a:pt x="154" y="851"/>
                      </a:lnTo>
                      <a:lnTo>
                        <a:pt x="154" y="855"/>
                      </a:lnTo>
                      <a:lnTo>
                        <a:pt x="147" y="862"/>
                      </a:lnTo>
                      <a:lnTo>
                        <a:pt x="145" y="871"/>
                      </a:lnTo>
                      <a:lnTo>
                        <a:pt x="147" y="873"/>
                      </a:lnTo>
                      <a:lnTo>
                        <a:pt x="145" y="880"/>
                      </a:lnTo>
                      <a:lnTo>
                        <a:pt x="149" y="882"/>
                      </a:lnTo>
                      <a:lnTo>
                        <a:pt x="149" y="884"/>
                      </a:lnTo>
                      <a:lnTo>
                        <a:pt x="149" y="886"/>
                      </a:lnTo>
                      <a:lnTo>
                        <a:pt x="149" y="891"/>
                      </a:lnTo>
                      <a:lnTo>
                        <a:pt x="147" y="893"/>
                      </a:lnTo>
                      <a:lnTo>
                        <a:pt x="147" y="895"/>
                      </a:lnTo>
                      <a:lnTo>
                        <a:pt x="145" y="897"/>
                      </a:lnTo>
                      <a:lnTo>
                        <a:pt x="147" y="900"/>
                      </a:lnTo>
                      <a:lnTo>
                        <a:pt x="149" y="904"/>
                      </a:lnTo>
                      <a:lnTo>
                        <a:pt x="145" y="906"/>
                      </a:lnTo>
                      <a:lnTo>
                        <a:pt x="136" y="915"/>
                      </a:lnTo>
                      <a:lnTo>
                        <a:pt x="129" y="917"/>
                      </a:lnTo>
                      <a:lnTo>
                        <a:pt x="127" y="917"/>
                      </a:lnTo>
                      <a:lnTo>
                        <a:pt x="125" y="919"/>
                      </a:lnTo>
                      <a:lnTo>
                        <a:pt x="122" y="919"/>
                      </a:lnTo>
                      <a:lnTo>
                        <a:pt x="120" y="924"/>
                      </a:lnTo>
                      <a:lnTo>
                        <a:pt x="116" y="922"/>
                      </a:lnTo>
                      <a:lnTo>
                        <a:pt x="114" y="926"/>
                      </a:lnTo>
                      <a:lnTo>
                        <a:pt x="111" y="926"/>
                      </a:lnTo>
                      <a:lnTo>
                        <a:pt x="109" y="928"/>
                      </a:lnTo>
                      <a:lnTo>
                        <a:pt x="102" y="928"/>
                      </a:lnTo>
                      <a:lnTo>
                        <a:pt x="100" y="933"/>
                      </a:lnTo>
                      <a:lnTo>
                        <a:pt x="98" y="935"/>
                      </a:lnTo>
                      <a:lnTo>
                        <a:pt x="98" y="942"/>
                      </a:lnTo>
                      <a:lnTo>
                        <a:pt x="96" y="942"/>
                      </a:lnTo>
                      <a:lnTo>
                        <a:pt x="94" y="942"/>
                      </a:lnTo>
                      <a:lnTo>
                        <a:pt x="94" y="946"/>
                      </a:lnTo>
                      <a:lnTo>
                        <a:pt x="89" y="948"/>
                      </a:lnTo>
                      <a:lnTo>
                        <a:pt x="91" y="948"/>
                      </a:lnTo>
                      <a:lnTo>
                        <a:pt x="94" y="955"/>
                      </a:lnTo>
                      <a:lnTo>
                        <a:pt x="98" y="951"/>
                      </a:lnTo>
                      <a:lnTo>
                        <a:pt x="100" y="955"/>
                      </a:lnTo>
                      <a:lnTo>
                        <a:pt x="105" y="955"/>
                      </a:lnTo>
                      <a:lnTo>
                        <a:pt x="107" y="957"/>
                      </a:lnTo>
                      <a:lnTo>
                        <a:pt x="111" y="955"/>
                      </a:lnTo>
                      <a:lnTo>
                        <a:pt x="116" y="955"/>
                      </a:lnTo>
                      <a:lnTo>
                        <a:pt x="118" y="959"/>
                      </a:lnTo>
                      <a:lnTo>
                        <a:pt x="116" y="962"/>
                      </a:lnTo>
                      <a:lnTo>
                        <a:pt x="118" y="964"/>
                      </a:lnTo>
                      <a:lnTo>
                        <a:pt x="122" y="962"/>
                      </a:lnTo>
                      <a:lnTo>
                        <a:pt x="122" y="964"/>
                      </a:lnTo>
                      <a:lnTo>
                        <a:pt x="118" y="966"/>
                      </a:lnTo>
                      <a:lnTo>
                        <a:pt x="111" y="966"/>
                      </a:lnTo>
                      <a:lnTo>
                        <a:pt x="102" y="973"/>
                      </a:lnTo>
                      <a:lnTo>
                        <a:pt x="94" y="975"/>
                      </a:lnTo>
                      <a:lnTo>
                        <a:pt x="94" y="979"/>
                      </a:lnTo>
                      <a:lnTo>
                        <a:pt x="89" y="982"/>
                      </a:lnTo>
                      <a:lnTo>
                        <a:pt x="82" y="982"/>
                      </a:lnTo>
                      <a:lnTo>
                        <a:pt x="78" y="979"/>
                      </a:lnTo>
                      <a:lnTo>
                        <a:pt x="71" y="979"/>
                      </a:lnTo>
                      <a:lnTo>
                        <a:pt x="67" y="982"/>
                      </a:lnTo>
                      <a:lnTo>
                        <a:pt x="67" y="984"/>
                      </a:lnTo>
                      <a:lnTo>
                        <a:pt x="62" y="986"/>
                      </a:lnTo>
                      <a:lnTo>
                        <a:pt x="60" y="984"/>
                      </a:lnTo>
                      <a:lnTo>
                        <a:pt x="56" y="982"/>
                      </a:lnTo>
                      <a:lnTo>
                        <a:pt x="56" y="977"/>
                      </a:lnTo>
                      <a:lnTo>
                        <a:pt x="53" y="971"/>
                      </a:lnTo>
                      <a:lnTo>
                        <a:pt x="51" y="968"/>
                      </a:lnTo>
                      <a:lnTo>
                        <a:pt x="49" y="968"/>
                      </a:lnTo>
                      <a:lnTo>
                        <a:pt x="45" y="966"/>
                      </a:lnTo>
                      <a:lnTo>
                        <a:pt x="42" y="973"/>
                      </a:lnTo>
                      <a:lnTo>
                        <a:pt x="38" y="973"/>
                      </a:lnTo>
                      <a:lnTo>
                        <a:pt x="36" y="971"/>
                      </a:lnTo>
                      <a:lnTo>
                        <a:pt x="33" y="968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4" name="Freeform 894"/>
                <p:cNvSpPr>
                  <a:spLocks/>
                </p:cNvSpPr>
                <p:nvPr/>
              </p:nvSpPr>
              <p:spPr bwMode="auto">
                <a:xfrm>
                  <a:off x="1496" y="1086"/>
                  <a:ext cx="666" cy="999"/>
                </a:xfrm>
                <a:custGeom>
                  <a:avLst/>
                  <a:gdLst>
                    <a:gd name="T0" fmla="*/ 661 w 666"/>
                    <a:gd name="T1" fmla="*/ 986 h 999"/>
                    <a:gd name="T2" fmla="*/ 650 w 666"/>
                    <a:gd name="T3" fmla="*/ 977 h 999"/>
                    <a:gd name="T4" fmla="*/ 637 w 666"/>
                    <a:gd name="T5" fmla="*/ 977 h 999"/>
                    <a:gd name="T6" fmla="*/ 614 w 666"/>
                    <a:gd name="T7" fmla="*/ 964 h 999"/>
                    <a:gd name="T8" fmla="*/ 597 w 666"/>
                    <a:gd name="T9" fmla="*/ 962 h 999"/>
                    <a:gd name="T10" fmla="*/ 594 w 666"/>
                    <a:gd name="T11" fmla="*/ 948 h 999"/>
                    <a:gd name="T12" fmla="*/ 585 w 666"/>
                    <a:gd name="T13" fmla="*/ 933 h 999"/>
                    <a:gd name="T14" fmla="*/ 574 w 666"/>
                    <a:gd name="T15" fmla="*/ 933 h 999"/>
                    <a:gd name="T16" fmla="*/ 565 w 666"/>
                    <a:gd name="T17" fmla="*/ 917 h 999"/>
                    <a:gd name="T18" fmla="*/ 554 w 666"/>
                    <a:gd name="T19" fmla="*/ 913 h 999"/>
                    <a:gd name="T20" fmla="*/ 563 w 666"/>
                    <a:gd name="T21" fmla="*/ 893 h 999"/>
                    <a:gd name="T22" fmla="*/ 554 w 666"/>
                    <a:gd name="T23" fmla="*/ 871 h 999"/>
                    <a:gd name="T24" fmla="*/ 543 w 666"/>
                    <a:gd name="T25" fmla="*/ 879 h 999"/>
                    <a:gd name="T26" fmla="*/ 530 w 666"/>
                    <a:gd name="T27" fmla="*/ 866 h 999"/>
                    <a:gd name="T28" fmla="*/ 519 w 666"/>
                    <a:gd name="T29" fmla="*/ 862 h 999"/>
                    <a:gd name="T30" fmla="*/ 519 w 666"/>
                    <a:gd name="T31" fmla="*/ 846 h 999"/>
                    <a:gd name="T32" fmla="*/ 532 w 666"/>
                    <a:gd name="T33" fmla="*/ 835 h 999"/>
                    <a:gd name="T34" fmla="*/ 521 w 666"/>
                    <a:gd name="T35" fmla="*/ 831 h 999"/>
                    <a:gd name="T36" fmla="*/ 510 w 666"/>
                    <a:gd name="T37" fmla="*/ 817 h 999"/>
                    <a:gd name="T38" fmla="*/ 501 w 666"/>
                    <a:gd name="T39" fmla="*/ 824 h 999"/>
                    <a:gd name="T40" fmla="*/ 487 w 666"/>
                    <a:gd name="T41" fmla="*/ 833 h 999"/>
                    <a:gd name="T42" fmla="*/ 458 w 666"/>
                    <a:gd name="T43" fmla="*/ 817 h 999"/>
                    <a:gd name="T44" fmla="*/ 432 w 666"/>
                    <a:gd name="T45" fmla="*/ 819 h 999"/>
                    <a:gd name="T46" fmla="*/ 423 w 666"/>
                    <a:gd name="T47" fmla="*/ 813 h 999"/>
                    <a:gd name="T48" fmla="*/ 414 w 666"/>
                    <a:gd name="T49" fmla="*/ 806 h 999"/>
                    <a:gd name="T50" fmla="*/ 401 w 666"/>
                    <a:gd name="T51" fmla="*/ 804 h 999"/>
                    <a:gd name="T52" fmla="*/ 405 w 666"/>
                    <a:gd name="T53" fmla="*/ 799 h 999"/>
                    <a:gd name="T54" fmla="*/ 405 w 666"/>
                    <a:gd name="T55" fmla="*/ 797 h 999"/>
                    <a:gd name="T56" fmla="*/ 383 w 666"/>
                    <a:gd name="T57" fmla="*/ 795 h 999"/>
                    <a:gd name="T58" fmla="*/ 374 w 666"/>
                    <a:gd name="T59" fmla="*/ 786 h 999"/>
                    <a:gd name="T60" fmla="*/ 358 w 666"/>
                    <a:gd name="T61" fmla="*/ 791 h 999"/>
                    <a:gd name="T62" fmla="*/ 347 w 666"/>
                    <a:gd name="T63" fmla="*/ 788 h 999"/>
                    <a:gd name="T64" fmla="*/ 340 w 666"/>
                    <a:gd name="T65" fmla="*/ 797 h 999"/>
                    <a:gd name="T66" fmla="*/ 323 w 666"/>
                    <a:gd name="T67" fmla="*/ 791 h 999"/>
                    <a:gd name="T68" fmla="*/ 298 w 666"/>
                    <a:gd name="T69" fmla="*/ 786 h 999"/>
                    <a:gd name="T70" fmla="*/ 269 w 666"/>
                    <a:gd name="T71" fmla="*/ 793 h 999"/>
                    <a:gd name="T72" fmla="*/ 227 w 666"/>
                    <a:gd name="T73" fmla="*/ 782 h 999"/>
                    <a:gd name="T74" fmla="*/ 182 w 666"/>
                    <a:gd name="T75" fmla="*/ 702 h 999"/>
                    <a:gd name="T76" fmla="*/ 169 w 666"/>
                    <a:gd name="T77" fmla="*/ 642 h 999"/>
                    <a:gd name="T78" fmla="*/ 113 w 666"/>
                    <a:gd name="T79" fmla="*/ 640 h 999"/>
                    <a:gd name="T80" fmla="*/ 95 w 666"/>
                    <a:gd name="T81" fmla="*/ 575 h 999"/>
                    <a:gd name="T82" fmla="*/ 100 w 666"/>
                    <a:gd name="T83" fmla="*/ 529 h 999"/>
                    <a:gd name="T84" fmla="*/ 46 w 666"/>
                    <a:gd name="T85" fmla="*/ 513 h 999"/>
                    <a:gd name="T86" fmla="*/ 4 w 666"/>
                    <a:gd name="T87" fmla="*/ 453 h 999"/>
                    <a:gd name="T88" fmla="*/ 75 w 666"/>
                    <a:gd name="T89" fmla="*/ 375 h 999"/>
                    <a:gd name="T90" fmla="*/ 127 w 666"/>
                    <a:gd name="T91" fmla="*/ 311 h 999"/>
                    <a:gd name="T92" fmla="*/ 171 w 666"/>
                    <a:gd name="T93" fmla="*/ 335 h 999"/>
                    <a:gd name="T94" fmla="*/ 256 w 666"/>
                    <a:gd name="T95" fmla="*/ 335 h 999"/>
                    <a:gd name="T96" fmla="*/ 358 w 666"/>
                    <a:gd name="T97" fmla="*/ 284 h 999"/>
                    <a:gd name="T98" fmla="*/ 414 w 666"/>
                    <a:gd name="T99" fmla="*/ 204 h 999"/>
                    <a:gd name="T100" fmla="*/ 514 w 666"/>
                    <a:gd name="T101" fmla="*/ 135 h 999"/>
                    <a:gd name="T102" fmla="*/ 641 w 666"/>
                    <a:gd name="T103" fmla="*/ 0 h 999"/>
                    <a:gd name="T104" fmla="*/ 630 w 666"/>
                    <a:gd name="T105" fmla="*/ 31 h 9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66" h="999">
                      <a:moveTo>
                        <a:pt x="663" y="999"/>
                      </a:moveTo>
                      <a:lnTo>
                        <a:pt x="663" y="997"/>
                      </a:lnTo>
                      <a:lnTo>
                        <a:pt x="666" y="993"/>
                      </a:lnTo>
                      <a:lnTo>
                        <a:pt x="666" y="986"/>
                      </a:lnTo>
                      <a:lnTo>
                        <a:pt x="661" y="986"/>
                      </a:lnTo>
                      <a:lnTo>
                        <a:pt x="659" y="984"/>
                      </a:lnTo>
                      <a:lnTo>
                        <a:pt x="652" y="984"/>
                      </a:lnTo>
                      <a:lnTo>
                        <a:pt x="652" y="982"/>
                      </a:lnTo>
                      <a:lnTo>
                        <a:pt x="650" y="982"/>
                      </a:lnTo>
                      <a:lnTo>
                        <a:pt x="650" y="977"/>
                      </a:lnTo>
                      <a:lnTo>
                        <a:pt x="643" y="977"/>
                      </a:lnTo>
                      <a:lnTo>
                        <a:pt x="641" y="973"/>
                      </a:lnTo>
                      <a:lnTo>
                        <a:pt x="641" y="970"/>
                      </a:lnTo>
                      <a:lnTo>
                        <a:pt x="639" y="973"/>
                      </a:lnTo>
                      <a:lnTo>
                        <a:pt x="637" y="977"/>
                      </a:lnTo>
                      <a:lnTo>
                        <a:pt x="630" y="977"/>
                      </a:lnTo>
                      <a:lnTo>
                        <a:pt x="630" y="975"/>
                      </a:lnTo>
                      <a:lnTo>
                        <a:pt x="621" y="964"/>
                      </a:lnTo>
                      <a:lnTo>
                        <a:pt x="621" y="962"/>
                      </a:lnTo>
                      <a:lnTo>
                        <a:pt x="614" y="964"/>
                      </a:lnTo>
                      <a:lnTo>
                        <a:pt x="612" y="959"/>
                      </a:lnTo>
                      <a:lnTo>
                        <a:pt x="605" y="966"/>
                      </a:lnTo>
                      <a:lnTo>
                        <a:pt x="603" y="962"/>
                      </a:lnTo>
                      <a:lnTo>
                        <a:pt x="601" y="959"/>
                      </a:lnTo>
                      <a:lnTo>
                        <a:pt x="597" y="962"/>
                      </a:lnTo>
                      <a:lnTo>
                        <a:pt x="592" y="962"/>
                      </a:lnTo>
                      <a:lnTo>
                        <a:pt x="594" y="955"/>
                      </a:lnTo>
                      <a:lnTo>
                        <a:pt x="597" y="953"/>
                      </a:lnTo>
                      <a:lnTo>
                        <a:pt x="594" y="950"/>
                      </a:lnTo>
                      <a:lnTo>
                        <a:pt x="594" y="948"/>
                      </a:lnTo>
                      <a:lnTo>
                        <a:pt x="597" y="942"/>
                      </a:lnTo>
                      <a:lnTo>
                        <a:pt x="594" y="939"/>
                      </a:lnTo>
                      <a:lnTo>
                        <a:pt x="597" y="937"/>
                      </a:lnTo>
                      <a:lnTo>
                        <a:pt x="590" y="933"/>
                      </a:lnTo>
                      <a:lnTo>
                        <a:pt x="585" y="933"/>
                      </a:lnTo>
                      <a:lnTo>
                        <a:pt x="579" y="937"/>
                      </a:lnTo>
                      <a:lnTo>
                        <a:pt x="577" y="937"/>
                      </a:lnTo>
                      <a:lnTo>
                        <a:pt x="574" y="935"/>
                      </a:lnTo>
                      <a:lnTo>
                        <a:pt x="577" y="933"/>
                      </a:lnTo>
                      <a:lnTo>
                        <a:pt x="574" y="933"/>
                      </a:lnTo>
                      <a:lnTo>
                        <a:pt x="577" y="931"/>
                      </a:lnTo>
                      <a:lnTo>
                        <a:pt x="574" y="926"/>
                      </a:lnTo>
                      <a:lnTo>
                        <a:pt x="572" y="924"/>
                      </a:lnTo>
                      <a:lnTo>
                        <a:pt x="568" y="917"/>
                      </a:lnTo>
                      <a:lnTo>
                        <a:pt x="565" y="917"/>
                      </a:lnTo>
                      <a:lnTo>
                        <a:pt x="563" y="915"/>
                      </a:lnTo>
                      <a:lnTo>
                        <a:pt x="559" y="913"/>
                      </a:lnTo>
                      <a:lnTo>
                        <a:pt x="559" y="915"/>
                      </a:lnTo>
                      <a:lnTo>
                        <a:pt x="556" y="917"/>
                      </a:lnTo>
                      <a:lnTo>
                        <a:pt x="554" y="913"/>
                      </a:lnTo>
                      <a:lnTo>
                        <a:pt x="556" y="908"/>
                      </a:lnTo>
                      <a:lnTo>
                        <a:pt x="554" y="902"/>
                      </a:lnTo>
                      <a:lnTo>
                        <a:pt x="559" y="895"/>
                      </a:lnTo>
                      <a:lnTo>
                        <a:pt x="561" y="895"/>
                      </a:lnTo>
                      <a:lnTo>
                        <a:pt x="563" y="893"/>
                      </a:lnTo>
                      <a:lnTo>
                        <a:pt x="563" y="886"/>
                      </a:lnTo>
                      <a:lnTo>
                        <a:pt x="561" y="884"/>
                      </a:lnTo>
                      <a:lnTo>
                        <a:pt x="561" y="875"/>
                      </a:lnTo>
                      <a:lnTo>
                        <a:pt x="559" y="873"/>
                      </a:lnTo>
                      <a:lnTo>
                        <a:pt x="554" y="871"/>
                      </a:lnTo>
                      <a:lnTo>
                        <a:pt x="556" y="864"/>
                      </a:lnTo>
                      <a:lnTo>
                        <a:pt x="554" y="866"/>
                      </a:lnTo>
                      <a:lnTo>
                        <a:pt x="550" y="866"/>
                      </a:lnTo>
                      <a:lnTo>
                        <a:pt x="550" y="873"/>
                      </a:lnTo>
                      <a:lnTo>
                        <a:pt x="543" y="879"/>
                      </a:lnTo>
                      <a:lnTo>
                        <a:pt x="541" y="879"/>
                      </a:lnTo>
                      <a:lnTo>
                        <a:pt x="539" y="882"/>
                      </a:lnTo>
                      <a:lnTo>
                        <a:pt x="532" y="875"/>
                      </a:lnTo>
                      <a:lnTo>
                        <a:pt x="534" y="868"/>
                      </a:lnTo>
                      <a:lnTo>
                        <a:pt x="530" y="866"/>
                      </a:lnTo>
                      <a:lnTo>
                        <a:pt x="530" y="868"/>
                      </a:lnTo>
                      <a:lnTo>
                        <a:pt x="528" y="866"/>
                      </a:lnTo>
                      <a:lnTo>
                        <a:pt x="521" y="864"/>
                      </a:lnTo>
                      <a:lnTo>
                        <a:pt x="519" y="864"/>
                      </a:lnTo>
                      <a:lnTo>
                        <a:pt x="519" y="862"/>
                      </a:lnTo>
                      <a:lnTo>
                        <a:pt x="514" y="857"/>
                      </a:lnTo>
                      <a:lnTo>
                        <a:pt x="516" y="851"/>
                      </a:lnTo>
                      <a:lnTo>
                        <a:pt x="519" y="851"/>
                      </a:lnTo>
                      <a:lnTo>
                        <a:pt x="516" y="848"/>
                      </a:lnTo>
                      <a:lnTo>
                        <a:pt x="519" y="846"/>
                      </a:lnTo>
                      <a:lnTo>
                        <a:pt x="523" y="844"/>
                      </a:lnTo>
                      <a:lnTo>
                        <a:pt x="523" y="839"/>
                      </a:lnTo>
                      <a:lnTo>
                        <a:pt x="528" y="839"/>
                      </a:lnTo>
                      <a:lnTo>
                        <a:pt x="530" y="835"/>
                      </a:lnTo>
                      <a:lnTo>
                        <a:pt x="532" y="835"/>
                      </a:lnTo>
                      <a:lnTo>
                        <a:pt x="536" y="831"/>
                      </a:lnTo>
                      <a:lnTo>
                        <a:pt x="532" y="831"/>
                      </a:lnTo>
                      <a:lnTo>
                        <a:pt x="530" y="833"/>
                      </a:lnTo>
                      <a:lnTo>
                        <a:pt x="528" y="833"/>
                      </a:lnTo>
                      <a:lnTo>
                        <a:pt x="521" y="831"/>
                      </a:lnTo>
                      <a:lnTo>
                        <a:pt x="519" y="828"/>
                      </a:lnTo>
                      <a:lnTo>
                        <a:pt x="514" y="826"/>
                      </a:lnTo>
                      <a:lnTo>
                        <a:pt x="519" y="822"/>
                      </a:lnTo>
                      <a:lnTo>
                        <a:pt x="516" y="813"/>
                      </a:lnTo>
                      <a:lnTo>
                        <a:pt x="510" y="817"/>
                      </a:lnTo>
                      <a:lnTo>
                        <a:pt x="505" y="817"/>
                      </a:lnTo>
                      <a:lnTo>
                        <a:pt x="505" y="815"/>
                      </a:lnTo>
                      <a:lnTo>
                        <a:pt x="503" y="815"/>
                      </a:lnTo>
                      <a:lnTo>
                        <a:pt x="501" y="819"/>
                      </a:lnTo>
                      <a:lnTo>
                        <a:pt x="501" y="824"/>
                      </a:lnTo>
                      <a:lnTo>
                        <a:pt x="496" y="828"/>
                      </a:lnTo>
                      <a:lnTo>
                        <a:pt x="501" y="828"/>
                      </a:lnTo>
                      <a:lnTo>
                        <a:pt x="501" y="831"/>
                      </a:lnTo>
                      <a:lnTo>
                        <a:pt x="492" y="837"/>
                      </a:lnTo>
                      <a:lnTo>
                        <a:pt x="487" y="833"/>
                      </a:lnTo>
                      <a:lnTo>
                        <a:pt x="483" y="831"/>
                      </a:lnTo>
                      <a:lnTo>
                        <a:pt x="476" y="833"/>
                      </a:lnTo>
                      <a:lnTo>
                        <a:pt x="465" y="831"/>
                      </a:lnTo>
                      <a:lnTo>
                        <a:pt x="458" y="824"/>
                      </a:lnTo>
                      <a:lnTo>
                        <a:pt x="458" y="817"/>
                      </a:lnTo>
                      <a:lnTo>
                        <a:pt x="454" y="817"/>
                      </a:lnTo>
                      <a:lnTo>
                        <a:pt x="443" y="815"/>
                      </a:lnTo>
                      <a:lnTo>
                        <a:pt x="438" y="811"/>
                      </a:lnTo>
                      <a:lnTo>
                        <a:pt x="434" y="817"/>
                      </a:lnTo>
                      <a:lnTo>
                        <a:pt x="432" y="819"/>
                      </a:lnTo>
                      <a:lnTo>
                        <a:pt x="432" y="824"/>
                      </a:lnTo>
                      <a:lnTo>
                        <a:pt x="425" y="824"/>
                      </a:lnTo>
                      <a:lnTo>
                        <a:pt x="425" y="819"/>
                      </a:lnTo>
                      <a:lnTo>
                        <a:pt x="423" y="817"/>
                      </a:lnTo>
                      <a:lnTo>
                        <a:pt x="423" y="813"/>
                      </a:lnTo>
                      <a:lnTo>
                        <a:pt x="423" y="811"/>
                      </a:lnTo>
                      <a:lnTo>
                        <a:pt x="421" y="811"/>
                      </a:lnTo>
                      <a:lnTo>
                        <a:pt x="414" y="811"/>
                      </a:lnTo>
                      <a:lnTo>
                        <a:pt x="412" y="808"/>
                      </a:lnTo>
                      <a:lnTo>
                        <a:pt x="414" y="806"/>
                      </a:lnTo>
                      <a:lnTo>
                        <a:pt x="412" y="804"/>
                      </a:lnTo>
                      <a:lnTo>
                        <a:pt x="407" y="804"/>
                      </a:lnTo>
                      <a:lnTo>
                        <a:pt x="407" y="806"/>
                      </a:lnTo>
                      <a:lnTo>
                        <a:pt x="403" y="806"/>
                      </a:lnTo>
                      <a:lnTo>
                        <a:pt x="401" y="804"/>
                      </a:lnTo>
                      <a:lnTo>
                        <a:pt x="398" y="804"/>
                      </a:lnTo>
                      <a:lnTo>
                        <a:pt x="396" y="799"/>
                      </a:lnTo>
                      <a:lnTo>
                        <a:pt x="401" y="797"/>
                      </a:lnTo>
                      <a:lnTo>
                        <a:pt x="403" y="797"/>
                      </a:lnTo>
                      <a:lnTo>
                        <a:pt x="405" y="799"/>
                      </a:lnTo>
                      <a:lnTo>
                        <a:pt x="407" y="799"/>
                      </a:lnTo>
                      <a:lnTo>
                        <a:pt x="409" y="799"/>
                      </a:lnTo>
                      <a:lnTo>
                        <a:pt x="409" y="795"/>
                      </a:lnTo>
                      <a:lnTo>
                        <a:pt x="407" y="795"/>
                      </a:lnTo>
                      <a:lnTo>
                        <a:pt x="405" y="797"/>
                      </a:lnTo>
                      <a:lnTo>
                        <a:pt x="398" y="795"/>
                      </a:lnTo>
                      <a:lnTo>
                        <a:pt x="396" y="795"/>
                      </a:lnTo>
                      <a:lnTo>
                        <a:pt x="392" y="793"/>
                      </a:lnTo>
                      <a:lnTo>
                        <a:pt x="389" y="795"/>
                      </a:lnTo>
                      <a:lnTo>
                        <a:pt x="383" y="795"/>
                      </a:lnTo>
                      <a:lnTo>
                        <a:pt x="380" y="793"/>
                      </a:lnTo>
                      <a:lnTo>
                        <a:pt x="376" y="793"/>
                      </a:lnTo>
                      <a:lnTo>
                        <a:pt x="372" y="791"/>
                      </a:lnTo>
                      <a:lnTo>
                        <a:pt x="372" y="788"/>
                      </a:lnTo>
                      <a:lnTo>
                        <a:pt x="374" y="786"/>
                      </a:lnTo>
                      <a:lnTo>
                        <a:pt x="372" y="784"/>
                      </a:lnTo>
                      <a:lnTo>
                        <a:pt x="367" y="782"/>
                      </a:lnTo>
                      <a:lnTo>
                        <a:pt x="360" y="786"/>
                      </a:lnTo>
                      <a:lnTo>
                        <a:pt x="358" y="788"/>
                      </a:lnTo>
                      <a:lnTo>
                        <a:pt x="358" y="791"/>
                      </a:lnTo>
                      <a:lnTo>
                        <a:pt x="352" y="793"/>
                      </a:lnTo>
                      <a:lnTo>
                        <a:pt x="349" y="793"/>
                      </a:lnTo>
                      <a:lnTo>
                        <a:pt x="347" y="791"/>
                      </a:lnTo>
                      <a:lnTo>
                        <a:pt x="349" y="788"/>
                      </a:lnTo>
                      <a:lnTo>
                        <a:pt x="347" y="788"/>
                      </a:lnTo>
                      <a:lnTo>
                        <a:pt x="345" y="788"/>
                      </a:lnTo>
                      <a:lnTo>
                        <a:pt x="343" y="786"/>
                      </a:lnTo>
                      <a:lnTo>
                        <a:pt x="340" y="791"/>
                      </a:lnTo>
                      <a:lnTo>
                        <a:pt x="340" y="795"/>
                      </a:lnTo>
                      <a:lnTo>
                        <a:pt x="340" y="797"/>
                      </a:lnTo>
                      <a:lnTo>
                        <a:pt x="338" y="795"/>
                      </a:lnTo>
                      <a:lnTo>
                        <a:pt x="334" y="795"/>
                      </a:lnTo>
                      <a:lnTo>
                        <a:pt x="334" y="791"/>
                      </a:lnTo>
                      <a:lnTo>
                        <a:pt x="331" y="788"/>
                      </a:lnTo>
                      <a:lnTo>
                        <a:pt x="323" y="791"/>
                      </a:lnTo>
                      <a:lnTo>
                        <a:pt x="318" y="791"/>
                      </a:lnTo>
                      <a:lnTo>
                        <a:pt x="311" y="793"/>
                      </a:lnTo>
                      <a:lnTo>
                        <a:pt x="305" y="788"/>
                      </a:lnTo>
                      <a:lnTo>
                        <a:pt x="303" y="788"/>
                      </a:lnTo>
                      <a:lnTo>
                        <a:pt x="298" y="786"/>
                      </a:lnTo>
                      <a:lnTo>
                        <a:pt x="296" y="788"/>
                      </a:lnTo>
                      <a:lnTo>
                        <a:pt x="294" y="786"/>
                      </a:lnTo>
                      <a:lnTo>
                        <a:pt x="287" y="786"/>
                      </a:lnTo>
                      <a:lnTo>
                        <a:pt x="271" y="795"/>
                      </a:lnTo>
                      <a:lnTo>
                        <a:pt x="269" y="793"/>
                      </a:lnTo>
                      <a:lnTo>
                        <a:pt x="267" y="791"/>
                      </a:lnTo>
                      <a:lnTo>
                        <a:pt x="262" y="793"/>
                      </a:lnTo>
                      <a:lnTo>
                        <a:pt x="260" y="797"/>
                      </a:lnTo>
                      <a:lnTo>
                        <a:pt x="233" y="788"/>
                      </a:lnTo>
                      <a:lnTo>
                        <a:pt x="227" y="782"/>
                      </a:lnTo>
                      <a:lnTo>
                        <a:pt x="220" y="766"/>
                      </a:lnTo>
                      <a:lnTo>
                        <a:pt x="209" y="751"/>
                      </a:lnTo>
                      <a:lnTo>
                        <a:pt x="207" y="742"/>
                      </a:lnTo>
                      <a:lnTo>
                        <a:pt x="202" y="720"/>
                      </a:lnTo>
                      <a:lnTo>
                        <a:pt x="182" y="702"/>
                      </a:lnTo>
                      <a:lnTo>
                        <a:pt x="180" y="695"/>
                      </a:lnTo>
                      <a:lnTo>
                        <a:pt x="171" y="684"/>
                      </a:lnTo>
                      <a:lnTo>
                        <a:pt x="171" y="666"/>
                      </a:lnTo>
                      <a:lnTo>
                        <a:pt x="171" y="646"/>
                      </a:lnTo>
                      <a:lnTo>
                        <a:pt x="169" y="642"/>
                      </a:lnTo>
                      <a:lnTo>
                        <a:pt x="167" y="640"/>
                      </a:lnTo>
                      <a:lnTo>
                        <a:pt x="162" y="640"/>
                      </a:lnTo>
                      <a:lnTo>
                        <a:pt x="151" y="644"/>
                      </a:lnTo>
                      <a:lnTo>
                        <a:pt x="131" y="646"/>
                      </a:lnTo>
                      <a:lnTo>
                        <a:pt x="113" y="640"/>
                      </a:lnTo>
                      <a:lnTo>
                        <a:pt x="109" y="631"/>
                      </a:lnTo>
                      <a:lnTo>
                        <a:pt x="100" y="624"/>
                      </a:lnTo>
                      <a:lnTo>
                        <a:pt x="86" y="606"/>
                      </a:lnTo>
                      <a:lnTo>
                        <a:pt x="86" y="589"/>
                      </a:lnTo>
                      <a:lnTo>
                        <a:pt x="95" y="575"/>
                      </a:lnTo>
                      <a:lnTo>
                        <a:pt x="98" y="564"/>
                      </a:lnTo>
                      <a:lnTo>
                        <a:pt x="98" y="557"/>
                      </a:lnTo>
                      <a:lnTo>
                        <a:pt x="100" y="549"/>
                      </a:lnTo>
                      <a:lnTo>
                        <a:pt x="100" y="535"/>
                      </a:lnTo>
                      <a:lnTo>
                        <a:pt x="100" y="529"/>
                      </a:lnTo>
                      <a:lnTo>
                        <a:pt x="98" y="520"/>
                      </a:lnTo>
                      <a:lnTo>
                        <a:pt x="93" y="515"/>
                      </a:lnTo>
                      <a:lnTo>
                        <a:pt x="84" y="513"/>
                      </a:lnTo>
                      <a:lnTo>
                        <a:pt x="57" y="515"/>
                      </a:lnTo>
                      <a:lnTo>
                        <a:pt x="46" y="513"/>
                      </a:lnTo>
                      <a:lnTo>
                        <a:pt x="42" y="511"/>
                      </a:lnTo>
                      <a:lnTo>
                        <a:pt x="33" y="504"/>
                      </a:lnTo>
                      <a:lnTo>
                        <a:pt x="4" y="493"/>
                      </a:lnTo>
                      <a:lnTo>
                        <a:pt x="0" y="484"/>
                      </a:lnTo>
                      <a:lnTo>
                        <a:pt x="4" y="453"/>
                      </a:lnTo>
                      <a:lnTo>
                        <a:pt x="15" y="431"/>
                      </a:lnTo>
                      <a:lnTo>
                        <a:pt x="26" y="420"/>
                      </a:lnTo>
                      <a:lnTo>
                        <a:pt x="53" y="398"/>
                      </a:lnTo>
                      <a:lnTo>
                        <a:pt x="64" y="384"/>
                      </a:lnTo>
                      <a:lnTo>
                        <a:pt x="75" y="375"/>
                      </a:lnTo>
                      <a:lnTo>
                        <a:pt x="89" y="346"/>
                      </a:lnTo>
                      <a:lnTo>
                        <a:pt x="95" y="338"/>
                      </a:lnTo>
                      <a:lnTo>
                        <a:pt x="104" y="329"/>
                      </a:lnTo>
                      <a:lnTo>
                        <a:pt x="118" y="320"/>
                      </a:lnTo>
                      <a:lnTo>
                        <a:pt x="127" y="311"/>
                      </a:lnTo>
                      <a:lnTo>
                        <a:pt x="142" y="309"/>
                      </a:lnTo>
                      <a:lnTo>
                        <a:pt x="149" y="309"/>
                      </a:lnTo>
                      <a:lnTo>
                        <a:pt x="153" y="311"/>
                      </a:lnTo>
                      <a:lnTo>
                        <a:pt x="169" y="324"/>
                      </a:lnTo>
                      <a:lnTo>
                        <a:pt x="171" y="335"/>
                      </a:lnTo>
                      <a:lnTo>
                        <a:pt x="182" y="353"/>
                      </a:lnTo>
                      <a:lnTo>
                        <a:pt x="200" y="355"/>
                      </a:lnTo>
                      <a:lnTo>
                        <a:pt x="202" y="355"/>
                      </a:lnTo>
                      <a:lnTo>
                        <a:pt x="242" y="340"/>
                      </a:lnTo>
                      <a:lnTo>
                        <a:pt x="256" y="335"/>
                      </a:lnTo>
                      <a:lnTo>
                        <a:pt x="276" y="333"/>
                      </a:lnTo>
                      <a:lnTo>
                        <a:pt x="311" y="331"/>
                      </a:lnTo>
                      <a:lnTo>
                        <a:pt x="345" y="320"/>
                      </a:lnTo>
                      <a:lnTo>
                        <a:pt x="349" y="295"/>
                      </a:lnTo>
                      <a:lnTo>
                        <a:pt x="358" y="284"/>
                      </a:lnTo>
                      <a:lnTo>
                        <a:pt x="378" y="269"/>
                      </a:lnTo>
                      <a:lnTo>
                        <a:pt x="385" y="262"/>
                      </a:lnTo>
                      <a:lnTo>
                        <a:pt x="389" y="255"/>
                      </a:lnTo>
                      <a:lnTo>
                        <a:pt x="403" y="218"/>
                      </a:lnTo>
                      <a:lnTo>
                        <a:pt x="414" y="204"/>
                      </a:lnTo>
                      <a:lnTo>
                        <a:pt x="434" y="195"/>
                      </a:lnTo>
                      <a:lnTo>
                        <a:pt x="461" y="180"/>
                      </a:lnTo>
                      <a:lnTo>
                        <a:pt x="494" y="167"/>
                      </a:lnTo>
                      <a:lnTo>
                        <a:pt x="503" y="149"/>
                      </a:lnTo>
                      <a:lnTo>
                        <a:pt x="514" y="135"/>
                      </a:lnTo>
                      <a:lnTo>
                        <a:pt x="541" y="91"/>
                      </a:lnTo>
                      <a:lnTo>
                        <a:pt x="559" y="38"/>
                      </a:lnTo>
                      <a:lnTo>
                        <a:pt x="590" y="24"/>
                      </a:lnTo>
                      <a:lnTo>
                        <a:pt x="614" y="18"/>
                      </a:lnTo>
                      <a:lnTo>
                        <a:pt x="641" y="0"/>
                      </a:lnTo>
                      <a:lnTo>
                        <a:pt x="639" y="7"/>
                      </a:lnTo>
                      <a:lnTo>
                        <a:pt x="641" y="11"/>
                      </a:lnTo>
                      <a:lnTo>
                        <a:pt x="630" y="20"/>
                      </a:lnTo>
                      <a:lnTo>
                        <a:pt x="628" y="27"/>
                      </a:lnTo>
                      <a:lnTo>
                        <a:pt x="630" y="31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5" name="Freeform 895"/>
                <p:cNvSpPr>
                  <a:spLocks/>
                </p:cNvSpPr>
                <p:nvPr/>
              </p:nvSpPr>
              <p:spPr bwMode="auto">
                <a:xfrm>
                  <a:off x="4144" y="1381"/>
                  <a:ext cx="129" cy="149"/>
                </a:xfrm>
                <a:custGeom>
                  <a:avLst/>
                  <a:gdLst>
                    <a:gd name="T0" fmla="*/ 94 w 129"/>
                    <a:gd name="T1" fmla="*/ 7 h 149"/>
                    <a:gd name="T2" fmla="*/ 105 w 129"/>
                    <a:gd name="T3" fmla="*/ 7 h 149"/>
                    <a:gd name="T4" fmla="*/ 116 w 129"/>
                    <a:gd name="T5" fmla="*/ 16 h 149"/>
                    <a:gd name="T6" fmla="*/ 118 w 129"/>
                    <a:gd name="T7" fmla="*/ 25 h 149"/>
                    <a:gd name="T8" fmla="*/ 123 w 129"/>
                    <a:gd name="T9" fmla="*/ 29 h 149"/>
                    <a:gd name="T10" fmla="*/ 125 w 129"/>
                    <a:gd name="T11" fmla="*/ 40 h 149"/>
                    <a:gd name="T12" fmla="*/ 120 w 129"/>
                    <a:gd name="T13" fmla="*/ 51 h 149"/>
                    <a:gd name="T14" fmla="*/ 118 w 129"/>
                    <a:gd name="T15" fmla="*/ 58 h 149"/>
                    <a:gd name="T16" fmla="*/ 116 w 129"/>
                    <a:gd name="T17" fmla="*/ 69 h 149"/>
                    <a:gd name="T18" fmla="*/ 114 w 129"/>
                    <a:gd name="T19" fmla="*/ 74 h 149"/>
                    <a:gd name="T20" fmla="*/ 109 w 129"/>
                    <a:gd name="T21" fmla="*/ 80 h 149"/>
                    <a:gd name="T22" fmla="*/ 111 w 129"/>
                    <a:gd name="T23" fmla="*/ 85 h 149"/>
                    <a:gd name="T24" fmla="*/ 111 w 129"/>
                    <a:gd name="T25" fmla="*/ 96 h 149"/>
                    <a:gd name="T26" fmla="*/ 118 w 129"/>
                    <a:gd name="T27" fmla="*/ 107 h 149"/>
                    <a:gd name="T28" fmla="*/ 123 w 129"/>
                    <a:gd name="T29" fmla="*/ 107 h 149"/>
                    <a:gd name="T30" fmla="*/ 125 w 129"/>
                    <a:gd name="T31" fmla="*/ 114 h 149"/>
                    <a:gd name="T32" fmla="*/ 129 w 129"/>
                    <a:gd name="T33" fmla="*/ 120 h 149"/>
                    <a:gd name="T34" fmla="*/ 118 w 129"/>
                    <a:gd name="T35" fmla="*/ 123 h 149"/>
                    <a:gd name="T36" fmla="*/ 114 w 129"/>
                    <a:gd name="T37" fmla="*/ 129 h 149"/>
                    <a:gd name="T38" fmla="*/ 107 w 129"/>
                    <a:gd name="T39" fmla="*/ 136 h 149"/>
                    <a:gd name="T40" fmla="*/ 103 w 129"/>
                    <a:gd name="T41" fmla="*/ 140 h 149"/>
                    <a:gd name="T42" fmla="*/ 100 w 129"/>
                    <a:gd name="T43" fmla="*/ 136 h 149"/>
                    <a:gd name="T44" fmla="*/ 96 w 129"/>
                    <a:gd name="T45" fmla="*/ 136 h 149"/>
                    <a:gd name="T46" fmla="*/ 89 w 129"/>
                    <a:gd name="T47" fmla="*/ 136 h 149"/>
                    <a:gd name="T48" fmla="*/ 83 w 129"/>
                    <a:gd name="T49" fmla="*/ 134 h 149"/>
                    <a:gd name="T50" fmla="*/ 74 w 129"/>
                    <a:gd name="T51" fmla="*/ 136 h 149"/>
                    <a:gd name="T52" fmla="*/ 69 w 129"/>
                    <a:gd name="T53" fmla="*/ 142 h 149"/>
                    <a:gd name="T54" fmla="*/ 62 w 129"/>
                    <a:gd name="T55" fmla="*/ 147 h 149"/>
                    <a:gd name="T56" fmla="*/ 54 w 129"/>
                    <a:gd name="T57" fmla="*/ 147 h 149"/>
                    <a:gd name="T58" fmla="*/ 47 w 129"/>
                    <a:gd name="T59" fmla="*/ 145 h 149"/>
                    <a:gd name="T60" fmla="*/ 45 w 129"/>
                    <a:gd name="T61" fmla="*/ 142 h 149"/>
                    <a:gd name="T62" fmla="*/ 38 w 129"/>
                    <a:gd name="T63" fmla="*/ 142 h 149"/>
                    <a:gd name="T64" fmla="*/ 29 w 129"/>
                    <a:gd name="T65" fmla="*/ 140 h 149"/>
                    <a:gd name="T66" fmla="*/ 20 w 129"/>
                    <a:gd name="T67" fmla="*/ 145 h 149"/>
                    <a:gd name="T68" fmla="*/ 9 w 129"/>
                    <a:gd name="T69" fmla="*/ 134 h 149"/>
                    <a:gd name="T70" fmla="*/ 7 w 129"/>
                    <a:gd name="T71" fmla="*/ 129 h 149"/>
                    <a:gd name="T72" fmla="*/ 2 w 129"/>
                    <a:gd name="T73" fmla="*/ 125 h 149"/>
                    <a:gd name="T74" fmla="*/ 5 w 129"/>
                    <a:gd name="T75" fmla="*/ 118 h 149"/>
                    <a:gd name="T76" fmla="*/ 9 w 129"/>
                    <a:gd name="T77" fmla="*/ 114 h 149"/>
                    <a:gd name="T78" fmla="*/ 5 w 129"/>
                    <a:gd name="T79" fmla="*/ 103 h 149"/>
                    <a:gd name="T80" fmla="*/ 11 w 129"/>
                    <a:gd name="T81" fmla="*/ 100 h 149"/>
                    <a:gd name="T82" fmla="*/ 9 w 129"/>
                    <a:gd name="T83" fmla="*/ 96 h 149"/>
                    <a:gd name="T84" fmla="*/ 5 w 129"/>
                    <a:gd name="T85" fmla="*/ 89 h 149"/>
                    <a:gd name="T86" fmla="*/ 7 w 129"/>
                    <a:gd name="T87" fmla="*/ 87 h 149"/>
                    <a:gd name="T88" fmla="*/ 7 w 129"/>
                    <a:gd name="T89" fmla="*/ 85 h 149"/>
                    <a:gd name="T90" fmla="*/ 9 w 129"/>
                    <a:gd name="T91" fmla="*/ 78 h 149"/>
                    <a:gd name="T92" fmla="*/ 16 w 129"/>
                    <a:gd name="T93" fmla="*/ 74 h 149"/>
                    <a:gd name="T94" fmla="*/ 20 w 129"/>
                    <a:gd name="T95" fmla="*/ 65 h 149"/>
                    <a:gd name="T96" fmla="*/ 20 w 129"/>
                    <a:gd name="T97" fmla="*/ 60 h 149"/>
                    <a:gd name="T98" fmla="*/ 25 w 129"/>
                    <a:gd name="T99" fmla="*/ 54 h 149"/>
                    <a:gd name="T100" fmla="*/ 27 w 129"/>
                    <a:gd name="T101" fmla="*/ 47 h 149"/>
                    <a:gd name="T102" fmla="*/ 27 w 129"/>
                    <a:gd name="T103" fmla="*/ 40 h 149"/>
                    <a:gd name="T104" fmla="*/ 18 w 129"/>
                    <a:gd name="T105" fmla="*/ 36 h 149"/>
                    <a:gd name="T106" fmla="*/ 18 w 129"/>
                    <a:gd name="T107" fmla="*/ 27 h 149"/>
                    <a:gd name="T108" fmla="*/ 18 w 129"/>
                    <a:gd name="T109" fmla="*/ 23 h 149"/>
                    <a:gd name="T110" fmla="*/ 27 w 129"/>
                    <a:gd name="T111" fmla="*/ 23 h 149"/>
                    <a:gd name="T112" fmla="*/ 34 w 129"/>
                    <a:gd name="T113" fmla="*/ 25 h 149"/>
                    <a:gd name="T114" fmla="*/ 54 w 129"/>
                    <a:gd name="T115" fmla="*/ 20 h 149"/>
                    <a:gd name="T116" fmla="*/ 65 w 129"/>
                    <a:gd name="T117" fmla="*/ 16 h 149"/>
                    <a:gd name="T118" fmla="*/ 69 w 129"/>
                    <a:gd name="T119" fmla="*/ 11 h 149"/>
                    <a:gd name="T120" fmla="*/ 78 w 129"/>
                    <a:gd name="T121" fmla="*/ 5 h 149"/>
                    <a:gd name="T122" fmla="*/ 87 w 129"/>
                    <a:gd name="T123" fmla="*/ 3 h 149"/>
                    <a:gd name="T124" fmla="*/ 89 w 129"/>
                    <a:gd name="T125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9" h="149">
                      <a:moveTo>
                        <a:pt x="91" y="5"/>
                      </a:move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105" y="7"/>
                      </a:lnTo>
                      <a:lnTo>
                        <a:pt x="114" y="14"/>
                      </a:lnTo>
                      <a:lnTo>
                        <a:pt x="116" y="16"/>
                      </a:lnTo>
                      <a:lnTo>
                        <a:pt x="118" y="18"/>
                      </a:lnTo>
                      <a:lnTo>
                        <a:pt x="118" y="25"/>
                      </a:lnTo>
                      <a:lnTo>
                        <a:pt x="118" y="27"/>
                      </a:lnTo>
                      <a:lnTo>
                        <a:pt x="123" y="29"/>
                      </a:lnTo>
                      <a:lnTo>
                        <a:pt x="125" y="34"/>
                      </a:lnTo>
                      <a:lnTo>
                        <a:pt x="125" y="40"/>
                      </a:lnTo>
                      <a:lnTo>
                        <a:pt x="120" y="45"/>
                      </a:lnTo>
                      <a:lnTo>
                        <a:pt x="120" y="51"/>
                      </a:lnTo>
                      <a:lnTo>
                        <a:pt x="123" y="56"/>
                      </a:lnTo>
                      <a:lnTo>
                        <a:pt x="118" y="58"/>
                      </a:lnTo>
                      <a:lnTo>
                        <a:pt x="120" y="65"/>
                      </a:lnTo>
                      <a:lnTo>
                        <a:pt x="116" y="69"/>
                      </a:lnTo>
                      <a:lnTo>
                        <a:pt x="114" y="69"/>
                      </a:lnTo>
                      <a:lnTo>
                        <a:pt x="114" y="74"/>
                      </a:lnTo>
                      <a:lnTo>
                        <a:pt x="111" y="78"/>
                      </a:lnTo>
                      <a:lnTo>
                        <a:pt x="109" y="80"/>
                      </a:lnTo>
                      <a:lnTo>
                        <a:pt x="109" y="85"/>
                      </a:lnTo>
                      <a:lnTo>
                        <a:pt x="111" y="85"/>
                      </a:lnTo>
                      <a:lnTo>
                        <a:pt x="111" y="96"/>
                      </a:lnTo>
                      <a:lnTo>
                        <a:pt x="111" y="96"/>
                      </a:lnTo>
                      <a:lnTo>
                        <a:pt x="114" y="103"/>
                      </a:lnTo>
                      <a:lnTo>
                        <a:pt x="118" y="107"/>
                      </a:lnTo>
                      <a:lnTo>
                        <a:pt x="120" y="105"/>
                      </a:lnTo>
                      <a:lnTo>
                        <a:pt x="123" y="107"/>
                      </a:lnTo>
                      <a:lnTo>
                        <a:pt x="125" y="109"/>
                      </a:lnTo>
                      <a:lnTo>
                        <a:pt x="125" y="114"/>
                      </a:lnTo>
                      <a:lnTo>
                        <a:pt x="129" y="114"/>
                      </a:lnTo>
                      <a:lnTo>
                        <a:pt x="129" y="120"/>
                      </a:lnTo>
                      <a:lnTo>
                        <a:pt x="125" y="123"/>
                      </a:lnTo>
                      <a:lnTo>
                        <a:pt x="118" y="123"/>
                      </a:lnTo>
                      <a:lnTo>
                        <a:pt x="114" y="125"/>
                      </a:lnTo>
                      <a:lnTo>
                        <a:pt x="114" y="129"/>
                      </a:lnTo>
                      <a:lnTo>
                        <a:pt x="111" y="134"/>
                      </a:lnTo>
                      <a:lnTo>
                        <a:pt x="107" y="136"/>
                      </a:lnTo>
                      <a:lnTo>
                        <a:pt x="107" y="140"/>
                      </a:lnTo>
                      <a:lnTo>
                        <a:pt x="103" y="140"/>
                      </a:lnTo>
                      <a:lnTo>
                        <a:pt x="100" y="140"/>
                      </a:lnTo>
                      <a:lnTo>
                        <a:pt x="100" y="136"/>
                      </a:lnTo>
                      <a:lnTo>
                        <a:pt x="98" y="136"/>
                      </a:lnTo>
                      <a:lnTo>
                        <a:pt x="96" y="136"/>
                      </a:lnTo>
                      <a:lnTo>
                        <a:pt x="91" y="138"/>
                      </a:lnTo>
                      <a:lnTo>
                        <a:pt x="89" y="136"/>
                      </a:lnTo>
                      <a:lnTo>
                        <a:pt x="87" y="134"/>
                      </a:lnTo>
                      <a:lnTo>
                        <a:pt x="83" y="134"/>
                      </a:lnTo>
                      <a:lnTo>
                        <a:pt x="78" y="134"/>
                      </a:lnTo>
                      <a:lnTo>
                        <a:pt x="74" y="136"/>
                      </a:lnTo>
                      <a:lnTo>
                        <a:pt x="74" y="138"/>
                      </a:lnTo>
                      <a:lnTo>
                        <a:pt x="69" y="142"/>
                      </a:lnTo>
                      <a:lnTo>
                        <a:pt x="67" y="142"/>
                      </a:lnTo>
                      <a:lnTo>
                        <a:pt x="62" y="147"/>
                      </a:lnTo>
                      <a:lnTo>
                        <a:pt x="60" y="149"/>
                      </a:lnTo>
                      <a:lnTo>
                        <a:pt x="54" y="147"/>
                      </a:lnTo>
                      <a:lnTo>
                        <a:pt x="49" y="147"/>
                      </a:lnTo>
                      <a:lnTo>
                        <a:pt x="47" y="145"/>
                      </a:lnTo>
                      <a:lnTo>
                        <a:pt x="45" y="145"/>
                      </a:lnTo>
                      <a:lnTo>
                        <a:pt x="45" y="142"/>
                      </a:lnTo>
                      <a:lnTo>
                        <a:pt x="42" y="142"/>
                      </a:lnTo>
                      <a:lnTo>
                        <a:pt x="38" y="142"/>
                      </a:lnTo>
                      <a:lnTo>
                        <a:pt x="31" y="142"/>
                      </a:lnTo>
                      <a:lnTo>
                        <a:pt x="29" y="140"/>
                      </a:lnTo>
                      <a:lnTo>
                        <a:pt x="25" y="140"/>
                      </a:lnTo>
                      <a:lnTo>
                        <a:pt x="20" y="145"/>
                      </a:lnTo>
                      <a:lnTo>
                        <a:pt x="11" y="140"/>
                      </a:lnTo>
                      <a:lnTo>
                        <a:pt x="9" y="134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0" y="129"/>
                      </a:lnTo>
                      <a:lnTo>
                        <a:pt x="2" y="125"/>
                      </a:lnTo>
                      <a:lnTo>
                        <a:pt x="2" y="120"/>
                      </a:lnTo>
                      <a:lnTo>
                        <a:pt x="5" y="118"/>
                      </a:lnTo>
                      <a:lnTo>
                        <a:pt x="5" y="118"/>
                      </a:lnTo>
                      <a:lnTo>
                        <a:pt x="9" y="114"/>
                      </a:lnTo>
                      <a:lnTo>
                        <a:pt x="5" y="107"/>
                      </a:lnTo>
                      <a:lnTo>
                        <a:pt x="5" y="103"/>
                      </a:lnTo>
                      <a:lnTo>
                        <a:pt x="9" y="100"/>
                      </a:lnTo>
                      <a:lnTo>
                        <a:pt x="11" y="100"/>
                      </a:lnTo>
                      <a:lnTo>
                        <a:pt x="9" y="98"/>
                      </a:lnTo>
                      <a:lnTo>
                        <a:pt x="9" y="96"/>
                      </a:lnTo>
                      <a:lnTo>
                        <a:pt x="5" y="91"/>
                      </a:lnTo>
                      <a:lnTo>
                        <a:pt x="5" y="89"/>
                      </a:lnTo>
                      <a:lnTo>
                        <a:pt x="7" y="87"/>
                      </a:lnTo>
                      <a:lnTo>
                        <a:pt x="7" y="87"/>
                      </a:lnTo>
                      <a:lnTo>
                        <a:pt x="9" y="85"/>
                      </a:lnTo>
                      <a:lnTo>
                        <a:pt x="7" y="85"/>
                      </a:lnTo>
                      <a:lnTo>
                        <a:pt x="11" y="80"/>
                      </a:lnTo>
                      <a:lnTo>
                        <a:pt x="9" y="78"/>
                      </a:lnTo>
                      <a:lnTo>
                        <a:pt x="11" y="76"/>
                      </a:lnTo>
                      <a:lnTo>
                        <a:pt x="16" y="74"/>
                      </a:lnTo>
                      <a:lnTo>
                        <a:pt x="16" y="69"/>
                      </a:lnTo>
                      <a:lnTo>
                        <a:pt x="20" y="65"/>
                      </a:lnTo>
                      <a:lnTo>
                        <a:pt x="20" y="63"/>
                      </a:lnTo>
                      <a:lnTo>
                        <a:pt x="20" y="60"/>
                      </a:lnTo>
                      <a:lnTo>
                        <a:pt x="22" y="56"/>
                      </a:lnTo>
                      <a:lnTo>
                        <a:pt x="25" y="54"/>
                      </a:lnTo>
                      <a:lnTo>
                        <a:pt x="25" y="49"/>
                      </a:lnTo>
                      <a:lnTo>
                        <a:pt x="27" y="47"/>
                      </a:lnTo>
                      <a:lnTo>
                        <a:pt x="25" y="43"/>
                      </a:lnTo>
                      <a:lnTo>
                        <a:pt x="27" y="40"/>
                      </a:lnTo>
                      <a:lnTo>
                        <a:pt x="27" y="38"/>
                      </a:lnTo>
                      <a:lnTo>
                        <a:pt x="18" y="36"/>
                      </a:lnTo>
                      <a:lnTo>
                        <a:pt x="16" y="31"/>
                      </a:lnTo>
                      <a:lnTo>
                        <a:pt x="18" y="27"/>
                      </a:lnTo>
                      <a:lnTo>
                        <a:pt x="16" y="25"/>
                      </a:lnTo>
                      <a:lnTo>
                        <a:pt x="18" y="23"/>
                      </a:lnTo>
                      <a:lnTo>
                        <a:pt x="25" y="27"/>
                      </a:lnTo>
                      <a:lnTo>
                        <a:pt x="27" y="23"/>
                      </a:lnTo>
                      <a:lnTo>
                        <a:pt x="31" y="23"/>
                      </a:lnTo>
                      <a:lnTo>
                        <a:pt x="34" y="25"/>
                      </a:lnTo>
                      <a:lnTo>
                        <a:pt x="47" y="20"/>
                      </a:lnTo>
                      <a:lnTo>
                        <a:pt x="54" y="20"/>
                      </a:lnTo>
                      <a:lnTo>
                        <a:pt x="60" y="16"/>
                      </a:lnTo>
                      <a:lnTo>
                        <a:pt x="65" y="16"/>
                      </a:lnTo>
                      <a:lnTo>
                        <a:pt x="67" y="11"/>
                      </a:lnTo>
                      <a:lnTo>
                        <a:pt x="69" y="11"/>
                      </a:lnTo>
                      <a:lnTo>
                        <a:pt x="76" y="11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85" y="0"/>
                      </a:lnTo>
                      <a:lnTo>
                        <a:pt x="89" y="0"/>
                      </a:lnTo>
                      <a:lnTo>
                        <a:pt x="91" y="5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6" name="Freeform 896"/>
                <p:cNvSpPr>
                  <a:spLocks noEditPoints="1"/>
                </p:cNvSpPr>
                <p:nvPr/>
              </p:nvSpPr>
              <p:spPr bwMode="auto">
                <a:xfrm>
                  <a:off x="2460" y="3460"/>
                  <a:ext cx="588" cy="777"/>
                </a:xfrm>
                <a:custGeom>
                  <a:avLst/>
                  <a:gdLst>
                    <a:gd name="T0" fmla="*/ 323 w 588"/>
                    <a:gd name="T1" fmla="*/ 635 h 777"/>
                    <a:gd name="T2" fmla="*/ 370 w 588"/>
                    <a:gd name="T3" fmla="*/ 624 h 777"/>
                    <a:gd name="T4" fmla="*/ 423 w 588"/>
                    <a:gd name="T5" fmla="*/ 613 h 777"/>
                    <a:gd name="T6" fmla="*/ 426 w 588"/>
                    <a:gd name="T7" fmla="*/ 606 h 777"/>
                    <a:gd name="T8" fmla="*/ 495 w 588"/>
                    <a:gd name="T9" fmla="*/ 460 h 777"/>
                    <a:gd name="T10" fmla="*/ 577 w 588"/>
                    <a:gd name="T11" fmla="*/ 13 h 777"/>
                    <a:gd name="T12" fmla="*/ 584 w 588"/>
                    <a:gd name="T13" fmla="*/ 47 h 777"/>
                    <a:gd name="T14" fmla="*/ 573 w 588"/>
                    <a:gd name="T15" fmla="*/ 104 h 777"/>
                    <a:gd name="T16" fmla="*/ 561 w 588"/>
                    <a:gd name="T17" fmla="*/ 153 h 777"/>
                    <a:gd name="T18" fmla="*/ 517 w 588"/>
                    <a:gd name="T19" fmla="*/ 227 h 777"/>
                    <a:gd name="T20" fmla="*/ 495 w 588"/>
                    <a:gd name="T21" fmla="*/ 220 h 777"/>
                    <a:gd name="T22" fmla="*/ 497 w 588"/>
                    <a:gd name="T23" fmla="*/ 229 h 777"/>
                    <a:gd name="T24" fmla="*/ 499 w 588"/>
                    <a:gd name="T25" fmla="*/ 242 h 777"/>
                    <a:gd name="T26" fmla="*/ 512 w 588"/>
                    <a:gd name="T27" fmla="*/ 309 h 777"/>
                    <a:gd name="T28" fmla="*/ 506 w 588"/>
                    <a:gd name="T29" fmla="*/ 364 h 777"/>
                    <a:gd name="T30" fmla="*/ 506 w 588"/>
                    <a:gd name="T31" fmla="*/ 378 h 777"/>
                    <a:gd name="T32" fmla="*/ 504 w 588"/>
                    <a:gd name="T33" fmla="*/ 464 h 777"/>
                    <a:gd name="T34" fmla="*/ 475 w 588"/>
                    <a:gd name="T35" fmla="*/ 460 h 777"/>
                    <a:gd name="T36" fmla="*/ 472 w 588"/>
                    <a:gd name="T37" fmla="*/ 460 h 777"/>
                    <a:gd name="T38" fmla="*/ 448 w 588"/>
                    <a:gd name="T39" fmla="*/ 462 h 777"/>
                    <a:gd name="T40" fmla="*/ 432 w 588"/>
                    <a:gd name="T41" fmla="*/ 497 h 777"/>
                    <a:gd name="T42" fmla="*/ 381 w 588"/>
                    <a:gd name="T43" fmla="*/ 580 h 777"/>
                    <a:gd name="T44" fmla="*/ 357 w 588"/>
                    <a:gd name="T45" fmla="*/ 617 h 777"/>
                    <a:gd name="T46" fmla="*/ 294 w 588"/>
                    <a:gd name="T47" fmla="*/ 644 h 777"/>
                    <a:gd name="T48" fmla="*/ 285 w 588"/>
                    <a:gd name="T49" fmla="*/ 682 h 777"/>
                    <a:gd name="T50" fmla="*/ 267 w 588"/>
                    <a:gd name="T51" fmla="*/ 706 h 777"/>
                    <a:gd name="T52" fmla="*/ 263 w 588"/>
                    <a:gd name="T53" fmla="*/ 737 h 777"/>
                    <a:gd name="T54" fmla="*/ 172 w 588"/>
                    <a:gd name="T55" fmla="*/ 775 h 777"/>
                    <a:gd name="T56" fmla="*/ 129 w 588"/>
                    <a:gd name="T57" fmla="*/ 740 h 777"/>
                    <a:gd name="T58" fmla="*/ 136 w 588"/>
                    <a:gd name="T59" fmla="*/ 691 h 777"/>
                    <a:gd name="T60" fmla="*/ 138 w 588"/>
                    <a:gd name="T61" fmla="*/ 657 h 777"/>
                    <a:gd name="T62" fmla="*/ 149 w 588"/>
                    <a:gd name="T63" fmla="*/ 609 h 777"/>
                    <a:gd name="T64" fmla="*/ 160 w 588"/>
                    <a:gd name="T65" fmla="*/ 569 h 777"/>
                    <a:gd name="T66" fmla="*/ 134 w 588"/>
                    <a:gd name="T67" fmla="*/ 557 h 777"/>
                    <a:gd name="T68" fmla="*/ 147 w 588"/>
                    <a:gd name="T69" fmla="*/ 509 h 777"/>
                    <a:gd name="T70" fmla="*/ 143 w 588"/>
                    <a:gd name="T71" fmla="*/ 455 h 777"/>
                    <a:gd name="T72" fmla="*/ 85 w 588"/>
                    <a:gd name="T73" fmla="*/ 462 h 777"/>
                    <a:gd name="T74" fmla="*/ 94 w 588"/>
                    <a:gd name="T75" fmla="*/ 400 h 777"/>
                    <a:gd name="T76" fmla="*/ 78 w 588"/>
                    <a:gd name="T77" fmla="*/ 358 h 777"/>
                    <a:gd name="T78" fmla="*/ 56 w 588"/>
                    <a:gd name="T79" fmla="*/ 335 h 777"/>
                    <a:gd name="T80" fmla="*/ 40 w 588"/>
                    <a:gd name="T81" fmla="*/ 313 h 777"/>
                    <a:gd name="T82" fmla="*/ 2 w 588"/>
                    <a:gd name="T83" fmla="*/ 286 h 777"/>
                    <a:gd name="T84" fmla="*/ 45 w 588"/>
                    <a:gd name="T85" fmla="*/ 267 h 777"/>
                    <a:gd name="T86" fmla="*/ 105 w 588"/>
                    <a:gd name="T87" fmla="*/ 253 h 777"/>
                    <a:gd name="T88" fmla="*/ 145 w 588"/>
                    <a:gd name="T89" fmla="*/ 249 h 777"/>
                    <a:gd name="T90" fmla="*/ 203 w 588"/>
                    <a:gd name="T91" fmla="*/ 227 h 777"/>
                    <a:gd name="T92" fmla="*/ 176 w 588"/>
                    <a:gd name="T93" fmla="*/ 184 h 777"/>
                    <a:gd name="T94" fmla="*/ 194 w 588"/>
                    <a:gd name="T95" fmla="*/ 127 h 777"/>
                    <a:gd name="T96" fmla="*/ 221 w 588"/>
                    <a:gd name="T97" fmla="*/ 111 h 777"/>
                    <a:gd name="T98" fmla="*/ 241 w 588"/>
                    <a:gd name="T99" fmla="*/ 102 h 777"/>
                    <a:gd name="T100" fmla="*/ 256 w 588"/>
                    <a:gd name="T101" fmla="*/ 100 h 777"/>
                    <a:gd name="T102" fmla="*/ 296 w 588"/>
                    <a:gd name="T103" fmla="*/ 127 h 777"/>
                    <a:gd name="T104" fmla="*/ 328 w 588"/>
                    <a:gd name="T105" fmla="*/ 120 h 777"/>
                    <a:gd name="T106" fmla="*/ 341 w 588"/>
                    <a:gd name="T107" fmla="*/ 80 h 777"/>
                    <a:gd name="T108" fmla="*/ 392 w 588"/>
                    <a:gd name="T109" fmla="*/ 67 h 777"/>
                    <a:gd name="T110" fmla="*/ 432 w 588"/>
                    <a:gd name="T111" fmla="*/ 58 h 777"/>
                    <a:gd name="T112" fmla="*/ 455 w 588"/>
                    <a:gd name="T113" fmla="*/ 47 h 777"/>
                    <a:gd name="T114" fmla="*/ 492 w 588"/>
                    <a:gd name="T115" fmla="*/ 44 h 777"/>
                    <a:gd name="T116" fmla="*/ 526 w 588"/>
                    <a:gd name="T117" fmla="*/ 27 h 777"/>
                    <a:gd name="T118" fmla="*/ 539 w 588"/>
                    <a:gd name="T119" fmla="*/ 0 h 7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88" h="777">
                      <a:moveTo>
                        <a:pt x="270" y="697"/>
                      </a:moveTo>
                      <a:lnTo>
                        <a:pt x="270" y="702"/>
                      </a:lnTo>
                      <a:lnTo>
                        <a:pt x="270" y="700"/>
                      </a:lnTo>
                      <a:lnTo>
                        <a:pt x="270" y="697"/>
                      </a:lnTo>
                      <a:close/>
                      <a:moveTo>
                        <a:pt x="270" y="695"/>
                      </a:moveTo>
                      <a:lnTo>
                        <a:pt x="272" y="697"/>
                      </a:lnTo>
                      <a:lnTo>
                        <a:pt x="270" y="697"/>
                      </a:lnTo>
                      <a:lnTo>
                        <a:pt x="270" y="695"/>
                      </a:lnTo>
                      <a:close/>
                      <a:moveTo>
                        <a:pt x="283" y="668"/>
                      </a:moveTo>
                      <a:lnTo>
                        <a:pt x="283" y="671"/>
                      </a:lnTo>
                      <a:lnTo>
                        <a:pt x="283" y="668"/>
                      </a:lnTo>
                      <a:close/>
                      <a:moveTo>
                        <a:pt x="285" y="664"/>
                      </a:moveTo>
                      <a:lnTo>
                        <a:pt x="285" y="666"/>
                      </a:lnTo>
                      <a:lnTo>
                        <a:pt x="285" y="664"/>
                      </a:lnTo>
                      <a:close/>
                      <a:moveTo>
                        <a:pt x="323" y="633"/>
                      </a:moveTo>
                      <a:lnTo>
                        <a:pt x="323" y="635"/>
                      </a:lnTo>
                      <a:lnTo>
                        <a:pt x="323" y="633"/>
                      </a:lnTo>
                      <a:close/>
                      <a:moveTo>
                        <a:pt x="330" y="631"/>
                      </a:moveTo>
                      <a:lnTo>
                        <a:pt x="330" y="633"/>
                      </a:lnTo>
                      <a:lnTo>
                        <a:pt x="330" y="631"/>
                      </a:lnTo>
                      <a:close/>
                      <a:moveTo>
                        <a:pt x="336" y="631"/>
                      </a:moveTo>
                      <a:lnTo>
                        <a:pt x="334" y="633"/>
                      </a:lnTo>
                      <a:lnTo>
                        <a:pt x="336" y="631"/>
                      </a:lnTo>
                      <a:close/>
                      <a:moveTo>
                        <a:pt x="323" y="626"/>
                      </a:moveTo>
                      <a:lnTo>
                        <a:pt x="323" y="629"/>
                      </a:lnTo>
                      <a:lnTo>
                        <a:pt x="323" y="626"/>
                      </a:lnTo>
                      <a:close/>
                      <a:moveTo>
                        <a:pt x="357" y="624"/>
                      </a:moveTo>
                      <a:lnTo>
                        <a:pt x="359" y="624"/>
                      </a:lnTo>
                      <a:lnTo>
                        <a:pt x="357" y="624"/>
                      </a:lnTo>
                      <a:close/>
                      <a:moveTo>
                        <a:pt x="372" y="622"/>
                      </a:moveTo>
                      <a:lnTo>
                        <a:pt x="372" y="624"/>
                      </a:lnTo>
                      <a:lnTo>
                        <a:pt x="370" y="624"/>
                      </a:lnTo>
                      <a:lnTo>
                        <a:pt x="372" y="622"/>
                      </a:lnTo>
                      <a:close/>
                      <a:moveTo>
                        <a:pt x="388" y="620"/>
                      </a:moveTo>
                      <a:lnTo>
                        <a:pt x="381" y="622"/>
                      </a:lnTo>
                      <a:lnTo>
                        <a:pt x="383" y="620"/>
                      </a:lnTo>
                      <a:lnTo>
                        <a:pt x="388" y="620"/>
                      </a:lnTo>
                      <a:close/>
                      <a:moveTo>
                        <a:pt x="406" y="617"/>
                      </a:moveTo>
                      <a:lnTo>
                        <a:pt x="410" y="620"/>
                      </a:lnTo>
                      <a:lnTo>
                        <a:pt x="406" y="617"/>
                      </a:lnTo>
                      <a:close/>
                      <a:moveTo>
                        <a:pt x="414" y="615"/>
                      </a:moveTo>
                      <a:lnTo>
                        <a:pt x="417" y="615"/>
                      </a:lnTo>
                      <a:lnTo>
                        <a:pt x="414" y="615"/>
                      </a:lnTo>
                      <a:close/>
                      <a:moveTo>
                        <a:pt x="430" y="611"/>
                      </a:moveTo>
                      <a:lnTo>
                        <a:pt x="430" y="613"/>
                      </a:lnTo>
                      <a:lnTo>
                        <a:pt x="430" y="611"/>
                      </a:lnTo>
                      <a:close/>
                      <a:moveTo>
                        <a:pt x="423" y="611"/>
                      </a:moveTo>
                      <a:lnTo>
                        <a:pt x="423" y="613"/>
                      </a:lnTo>
                      <a:lnTo>
                        <a:pt x="426" y="613"/>
                      </a:lnTo>
                      <a:lnTo>
                        <a:pt x="421" y="613"/>
                      </a:lnTo>
                      <a:lnTo>
                        <a:pt x="423" y="611"/>
                      </a:lnTo>
                      <a:close/>
                      <a:moveTo>
                        <a:pt x="428" y="611"/>
                      </a:moveTo>
                      <a:lnTo>
                        <a:pt x="426" y="613"/>
                      </a:lnTo>
                      <a:lnTo>
                        <a:pt x="428" y="611"/>
                      </a:lnTo>
                      <a:close/>
                      <a:moveTo>
                        <a:pt x="441" y="600"/>
                      </a:moveTo>
                      <a:lnTo>
                        <a:pt x="443" y="602"/>
                      </a:lnTo>
                      <a:lnTo>
                        <a:pt x="441" y="606"/>
                      </a:lnTo>
                      <a:lnTo>
                        <a:pt x="443" y="609"/>
                      </a:lnTo>
                      <a:lnTo>
                        <a:pt x="459" y="624"/>
                      </a:lnTo>
                      <a:lnTo>
                        <a:pt x="439" y="611"/>
                      </a:lnTo>
                      <a:lnTo>
                        <a:pt x="432" y="609"/>
                      </a:lnTo>
                      <a:lnTo>
                        <a:pt x="428" y="611"/>
                      </a:lnTo>
                      <a:lnTo>
                        <a:pt x="428" y="609"/>
                      </a:lnTo>
                      <a:lnTo>
                        <a:pt x="426" y="606"/>
                      </a:lnTo>
                      <a:lnTo>
                        <a:pt x="428" y="604"/>
                      </a:lnTo>
                      <a:lnTo>
                        <a:pt x="434" y="604"/>
                      </a:lnTo>
                      <a:lnTo>
                        <a:pt x="437" y="602"/>
                      </a:lnTo>
                      <a:lnTo>
                        <a:pt x="441" y="600"/>
                      </a:lnTo>
                      <a:close/>
                      <a:moveTo>
                        <a:pt x="497" y="462"/>
                      </a:moveTo>
                      <a:lnTo>
                        <a:pt x="497" y="464"/>
                      </a:lnTo>
                      <a:lnTo>
                        <a:pt x="497" y="462"/>
                      </a:lnTo>
                      <a:close/>
                      <a:moveTo>
                        <a:pt x="483" y="460"/>
                      </a:moveTo>
                      <a:lnTo>
                        <a:pt x="486" y="460"/>
                      </a:lnTo>
                      <a:lnTo>
                        <a:pt x="483" y="460"/>
                      </a:lnTo>
                      <a:close/>
                      <a:moveTo>
                        <a:pt x="492" y="460"/>
                      </a:moveTo>
                      <a:lnTo>
                        <a:pt x="495" y="460"/>
                      </a:lnTo>
                      <a:lnTo>
                        <a:pt x="492" y="460"/>
                      </a:lnTo>
                      <a:close/>
                      <a:moveTo>
                        <a:pt x="495" y="458"/>
                      </a:moveTo>
                      <a:lnTo>
                        <a:pt x="499" y="460"/>
                      </a:lnTo>
                      <a:lnTo>
                        <a:pt x="495" y="460"/>
                      </a:lnTo>
                      <a:lnTo>
                        <a:pt x="495" y="458"/>
                      </a:lnTo>
                      <a:close/>
                      <a:moveTo>
                        <a:pt x="537" y="182"/>
                      </a:moveTo>
                      <a:lnTo>
                        <a:pt x="537" y="184"/>
                      </a:lnTo>
                      <a:lnTo>
                        <a:pt x="537" y="182"/>
                      </a:lnTo>
                      <a:close/>
                      <a:moveTo>
                        <a:pt x="586" y="13"/>
                      </a:moveTo>
                      <a:lnTo>
                        <a:pt x="586" y="16"/>
                      </a:lnTo>
                      <a:lnTo>
                        <a:pt x="586" y="13"/>
                      </a:lnTo>
                      <a:close/>
                      <a:moveTo>
                        <a:pt x="550" y="2"/>
                      </a:moveTo>
                      <a:lnTo>
                        <a:pt x="553" y="2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61" y="9"/>
                      </a:lnTo>
                      <a:lnTo>
                        <a:pt x="566" y="9"/>
                      </a:lnTo>
                      <a:lnTo>
                        <a:pt x="570" y="9"/>
                      </a:lnTo>
                      <a:lnTo>
                        <a:pt x="573" y="9"/>
                      </a:lnTo>
                      <a:lnTo>
                        <a:pt x="577" y="13"/>
                      </a:lnTo>
                      <a:lnTo>
                        <a:pt x="577" y="18"/>
                      </a:lnTo>
                      <a:lnTo>
                        <a:pt x="579" y="18"/>
                      </a:lnTo>
                      <a:lnTo>
                        <a:pt x="579" y="20"/>
                      </a:lnTo>
                      <a:lnTo>
                        <a:pt x="584" y="24"/>
                      </a:lnTo>
                      <a:lnTo>
                        <a:pt x="584" y="16"/>
                      </a:lnTo>
                      <a:lnTo>
                        <a:pt x="586" y="24"/>
                      </a:lnTo>
                      <a:lnTo>
                        <a:pt x="586" y="20"/>
                      </a:lnTo>
                      <a:lnTo>
                        <a:pt x="584" y="16"/>
                      </a:lnTo>
                      <a:lnTo>
                        <a:pt x="586" y="13"/>
                      </a:lnTo>
                      <a:lnTo>
                        <a:pt x="588" y="31"/>
                      </a:lnTo>
                      <a:lnTo>
                        <a:pt x="588" y="38"/>
                      </a:lnTo>
                      <a:lnTo>
                        <a:pt x="586" y="42"/>
                      </a:lnTo>
                      <a:lnTo>
                        <a:pt x="584" y="44"/>
                      </a:lnTo>
                      <a:lnTo>
                        <a:pt x="584" y="42"/>
                      </a:lnTo>
                      <a:lnTo>
                        <a:pt x="584" y="44"/>
                      </a:lnTo>
                      <a:lnTo>
                        <a:pt x="584" y="47"/>
                      </a:lnTo>
                      <a:lnTo>
                        <a:pt x="584" y="44"/>
                      </a:lnTo>
                      <a:lnTo>
                        <a:pt x="584" y="47"/>
                      </a:lnTo>
                      <a:lnTo>
                        <a:pt x="586" y="42"/>
                      </a:lnTo>
                      <a:lnTo>
                        <a:pt x="581" y="58"/>
                      </a:lnTo>
                      <a:lnTo>
                        <a:pt x="584" y="62"/>
                      </a:lnTo>
                      <a:lnTo>
                        <a:pt x="581" y="60"/>
                      </a:lnTo>
                      <a:lnTo>
                        <a:pt x="581" y="62"/>
                      </a:lnTo>
                      <a:lnTo>
                        <a:pt x="584" y="62"/>
                      </a:lnTo>
                      <a:lnTo>
                        <a:pt x="581" y="64"/>
                      </a:lnTo>
                      <a:lnTo>
                        <a:pt x="579" y="67"/>
                      </a:lnTo>
                      <a:lnTo>
                        <a:pt x="579" y="73"/>
                      </a:lnTo>
                      <a:lnTo>
                        <a:pt x="577" y="76"/>
                      </a:lnTo>
                      <a:lnTo>
                        <a:pt x="579" y="76"/>
                      </a:lnTo>
                      <a:lnTo>
                        <a:pt x="577" y="87"/>
                      </a:lnTo>
                      <a:lnTo>
                        <a:pt x="575" y="104"/>
                      </a:lnTo>
                      <a:lnTo>
                        <a:pt x="573" y="104"/>
                      </a:lnTo>
                      <a:lnTo>
                        <a:pt x="573" y="98"/>
                      </a:lnTo>
                      <a:lnTo>
                        <a:pt x="573" y="104"/>
                      </a:lnTo>
                      <a:lnTo>
                        <a:pt x="573" y="107"/>
                      </a:lnTo>
                      <a:lnTo>
                        <a:pt x="573" y="104"/>
                      </a:lnTo>
                      <a:lnTo>
                        <a:pt x="575" y="104"/>
                      </a:lnTo>
                      <a:lnTo>
                        <a:pt x="575" y="109"/>
                      </a:lnTo>
                      <a:lnTo>
                        <a:pt x="566" y="138"/>
                      </a:lnTo>
                      <a:lnTo>
                        <a:pt x="564" y="135"/>
                      </a:lnTo>
                      <a:lnTo>
                        <a:pt x="566" y="131"/>
                      </a:lnTo>
                      <a:lnTo>
                        <a:pt x="564" y="133"/>
                      </a:lnTo>
                      <a:lnTo>
                        <a:pt x="561" y="133"/>
                      </a:lnTo>
                      <a:lnTo>
                        <a:pt x="564" y="135"/>
                      </a:lnTo>
                      <a:lnTo>
                        <a:pt x="561" y="135"/>
                      </a:lnTo>
                      <a:lnTo>
                        <a:pt x="566" y="138"/>
                      </a:lnTo>
                      <a:lnTo>
                        <a:pt x="564" y="144"/>
                      </a:lnTo>
                      <a:lnTo>
                        <a:pt x="561" y="153"/>
                      </a:lnTo>
                      <a:lnTo>
                        <a:pt x="546" y="173"/>
                      </a:lnTo>
                      <a:lnTo>
                        <a:pt x="548" y="169"/>
                      </a:lnTo>
                      <a:lnTo>
                        <a:pt x="548" y="167"/>
                      </a:lnTo>
                      <a:lnTo>
                        <a:pt x="541" y="171"/>
                      </a:lnTo>
                      <a:lnTo>
                        <a:pt x="541" y="173"/>
                      </a:lnTo>
                      <a:lnTo>
                        <a:pt x="548" y="169"/>
                      </a:lnTo>
                      <a:lnTo>
                        <a:pt x="541" y="182"/>
                      </a:lnTo>
                      <a:lnTo>
                        <a:pt x="539" y="182"/>
                      </a:lnTo>
                      <a:lnTo>
                        <a:pt x="541" y="180"/>
                      </a:lnTo>
                      <a:lnTo>
                        <a:pt x="539" y="182"/>
                      </a:lnTo>
                      <a:lnTo>
                        <a:pt x="530" y="187"/>
                      </a:lnTo>
                      <a:lnTo>
                        <a:pt x="532" y="189"/>
                      </a:lnTo>
                      <a:lnTo>
                        <a:pt x="539" y="182"/>
                      </a:lnTo>
                      <a:lnTo>
                        <a:pt x="524" y="209"/>
                      </a:lnTo>
                      <a:lnTo>
                        <a:pt x="517" y="220"/>
                      </a:lnTo>
                      <a:lnTo>
                        <a:pt x="517" y="227"/>
                      </a:lnTo>
                      <a:lnTo>
                        <a:pt x="512" y="227"/>
                      </a:lnTo>
                      <a:lnTo>
                        <a:pt x="510" y="224"/>
                      </a:lnTo>
                      <a:lnTo>
                        <a:pt x="508" y="229"/>
                      </a:lnTo>
                      <a:lnTo>
                        <a:pt x="506" y="227"/>
                      </a:lnTo>
                      <a:lnTo>
                        <a:pt x="506" y="229"/>
                      </a:lnTo>
                      <a:lnTo>
                        <a:pt x="504" y="229"/>
                      </a:lnTo>
                      <a:lnTo>
                        <a:pt x="504" y="231"/>
                      </a:lnTo>
                      <a:lnTo>
                        <a:pt x="501" y="233"/>
                      </a:lnTo>
                      <a:lnTo>
                        <a:pt x="501" y="227"/>
                      </a:lnTo>
                      <a:lnTo>
                        <a:pt x="499" y="224"/>
                      </a:lnTo>
                      <a:lnTo>
                        <a:pt x="501" y="224"/>
                      </a:lnTo>
                      <a:lnTo>
                        <a:pt x="504" y="222"/>
                      </a:lnTo>
                      <a:lnTo>
                        <a:pt x="501" y="220"/>
                      </a:lnTo>
                      <a:lnTo>
                        <a:pt x="499" y="222"/>
                      </a:lnTo>
                      <a:lnTo>
                        <a:pt x="497" y="222"/>
                      </a:lnTo>
                      <a:lnTo>
                        <a:pt x="495" y="220"/>
                      </a:lnTo>
                      <a:lnTo>
                        <a:pt x="495" y="215"/>
                      </a:lnTo>
                      <a:lnTo>
                        <a:pt x="492" y="215"/>
                      </a:lnTo>
                      <a:lnTo>
                        <a:pt x="490" y="220"/>
                      </a:lnTo>
                      <a:lnTo>
                        <a:pt x="488" y="220"/>
                      </a:lnTo>
                      <a:lnTo>
                        <a:pt x="488" y="222"/>
                      </a:lnTo>
                      <a:lnTo>
                        <a:pt x="490" y="222"/>
                      </a:lnTo>
                      <a:lnTo>
                        <a:pt x="490" y="224"/>
                      </a:lnTo>
                      <a:lnTo>
                        <a:pt x="492" y="222"/>
                      </a:lnTo>
                      <a:lnTo>
                        <a:pt x="497" y="222"/>
                      </a:lnTo>
                      <a:lnTo>
                        <a:pt x="495" y="224"/>
                      </a:lnTo>
                      <a:lnTo>
                        <a:pt x="497" y="227"/>
                      </a:lnTo>
                      <a:lnTo>
                        <a:pt x="495" y="227"/>
                      </a:lnTo>
                      <a:lnTo>
                        <a:pt x="492" y="229"/>
                      </a:lnTo>
                      <a:lnTo>
                        <a:pt x="497" y="231"/>
                      </a:lnTo>
                      <a:lnTo>
                        <a:pt x="495" y="229"/>
                      </a:lnTo>
                      <a:lnTo>
                        <a:pt x="497" y="229"/>
                      </a:lnTo>
                      <a:lnTo>
                        <a:pt x="497" y="231"/>
                      </a:lnTo>
                      <a:lnTo>
                        <a:pt x="499" y="235"/>
                      </a:lnTo>
                      <a:lnTo>
                        <a:pt x="499" y="238"/>
                      </a:lnTo>
                      <a:lnTo>
                        <a:pt x="495" y="235"/>
                      </a:lnTo>
                      <a:lnTo>
                        <a:pt x="495" y="233"/>
                      </a:lnTo>
                      <a:lnTo>
                        <a:pt x="497" y="233"/>
                      </a:lnTo>
                      <a:lnTo>
                        <a:pt x="495" y="233"/>
                      </a:lnTo>
                      <a:lnTo>
                        <a:pt x="492" y="235"/>
                      </a:lnTo>
                      <a:lnTo>
                        <a:pt x="490" y="235"/>
                      </a:lnTo>
                      <a:lnTo>
                        <a:pt x="490" y="238"/>
                      </a:lnTo>
                      <a:lnTo>
                        <a:pt x="495" y="238"/>
                      </a:lnTo>
                      <a:lnTo>
                        <a:pt x="495" y="240"/>
                      </a:lnTo>
                      <a:lnTo>
                        <a:pt x="497" y="242"/>
                      </a:lnTo>
                      <a:lnTo>
                        <a:pt x="497" y="240"/>
                      </a:lnTo>
                      <a:lnTo>
                        <a:pt x="501" y="240"/>
                      </a:lnTo>
                      <a:lnTo>
                        <a:pt x="499" y="242"/>
                      </a:lnTo>
                      <a:lnTo>
                        <a:pt x="501" y="242"/>
                      </a:lnTo>
                      <a:lnTo>
                        <a:pt x="501" y="240"/>
                      </a:lnTo>
                      <a:lnTo>
                        <a:pt x="504" y="240"/>
                      </a:lnTo>
                      <a:lnTo>
                        <a:pt x="504" y="242"/>
                      </a:lnTo>
                      <a:lnTo>
                        <a:pt x="504" y="244"/>
                      </a:lnTo>
                      <a:lnTo>
                        <a:pt x="506" y="244"/>
                      </a:lnTo>
                      <a:lnTo>
                        <a:pt x="506" y="242"/>
                      </a:lnTo>
                      <a:lnTo>
                        <a:pt x="508" y="242"/>
                      </a:lnTo>
                      <a:lnTo>
                        <a:pt x="510" y="244"/>
                      </a:lnTo>
                      <a:lnTo>
                        <a:pt x="510" y="247"/>
                      </a:lnTo>
                      <a:lnTo>
                        <a:pt x="504" y="273"/>
                      </a:lnTo>
                      <a:lnTo>
                        <a:pt x="504" y="282"/>
                      </a:lnTo>
                      <a:lnTo>
                        <a:pt x="506" y="286"/>
                      </a:lnTo>
                      <a:lnTo>
                        <a:pt x="512" y="298"/>
                      </a:lnTo>
                      <a:lnTo>
                        <a:pt x="515" y="309"/>
                      </a:lnTo>
                      <a:lnTo>
                        <a:pt x="512" y="309"/>
                      </a:lnTo>
                      <a:lnTo>
                        <a:pt x="512" y="306"/>
                      </a:lnTo>
                      <a:lnTo>
                        <a:pt x="512" y="309"/>
                      </a:lnTo>
                      <a:lnTo>
                        <a:pt x="515" y="311"/>
                      </a:lnTo>
                      <a:lnTo>
                        <a:pt x="517" y="311"/>
                      </a:lnTo>
                      <a:lnTo>
                        <a:pt x="517" y="326"/>
                      </a:lnTo>
                      <a:lnTo>
                        <a:pt x="515" y="329"/>
                      </a:lnTo>
                      <a:lnTo>
                        <a:pt x="515" y="326"/>
                      </a:lnTo>
                      <a:lnTo>
                        <a:pt x="512" y="329"/>
                      </a:lnTo>
                      <a:lnTo>
                        <a:pt x="510" y="329"/>
                      </a:lnTo>
                      <a:lnTo>
                        <a:pt x="517" y="329"/>
                      </a:lnTo>
                      <a:lnTo>
                        <a:pt x="517" y="326"/>
                      </a:lnTo>
                      <a:lnTo>
                        <a:pt x="519" y="342"/>
                      </a:lnTo>
                      <a:lnTo>
                        <a:pt x="519" y="364"/>
                      </a:lnTo>
                      <a:lnTo>
                        <a:pt x="510" y="364"/>
                      </a:lnTo>
                      <a:lnTo>
                        <a:pt x="508" y="366"/>
                      </a:lnTo>
                      <a:lnTo>
                        <a:pt x="506" y="364"/>
                      </a:lnTo>
                      <a:lnTo>
                        <a:pt x="501" y="364"/>
                      </a:lnTo>
                      <a:lnTo>
                        <a:pt x="501" y="366"/>
                      </a:lnTo>
                      <a:lnTo>
                        <a:pt x="504" y="366"/>
                      </a:lnTo>
                      <a:lnTo>
                        <a:pt x="501" y="366"/>
                      </a:lnTo>
                      <a:lnTo>
                        <a:pt x="504" y="369"/>
                      </a:lnTo>
                      <a:lnTo>
                        <a:pt x="501" y="371"/>
                      </a:lnTo>
                      <a:lnTo>
                        <a:pt x="499" y="369"/>
                      </a:lnTo>
                      <a:lnTo>
                        <a:pt x="497" y="369"/>
                      </a:lnTo>
                      <a:lnTo>
                        <a:pt x="497" y="371"/>
                      </a:lnTo>
                      <a:lnTo>
                        <a:pt x="499" y="371"/>
                      </a:lnTo>
                      <a:lnTo>
                        <a:pt x="497" y="373"/>
                      </a:lnTo>
                      <a:lnTo>
                        <a:pt x="499" y="375"/>
                      </a:lnTo>
                      <a:lnTo>
                        <a:pt x="501" y="375"/>
                      </a:lnTo>
                      <a:lnTo>
                        <a:pt x="501" y="378"/>
                      </a:lnTo>
                      <a:lnTo>
                        <a:pt x="504" y="378"/>
                      </a:lnTo>
                      <a:lnTo>
                        <a:pt x="506" y="378"/>
                      </a:lnTo>
                      <a:lnTo>
                        <a:pt x="508" y="378"/>
                      </a:lnTo>
                      <a:lnTo>
                        <a:pt x="506" y="380"/>
                      </a:lnTo>
                      <a:lnTo>
                        <a:pt x="512" y="380"/>
                      </a:lnTo>
                      <a:lnTo>
                        <a:pt x="508" y="382"/>
                      </a:lnTo>
                      <a:lnTo>
                        <a:pt x="512" y="382"/>
                      </a:lnTo>
                      <a:lnTo>
                        <a:pt x="510" y="384"/>
                      </a:lnTo>
                      <a:lnTo>
                        <a:pt x="510" y="386"/>
                      </a:lnTo>
                      <a:lnTo>
                        <a:pt x="512" y="386"/>
                      </a:lnTo>
                      <a:lnTo>
                        <a:pt x="512" y="389"/>
                      </a:lnTo>
                      <a:lnTo>
                        <a:pt x="517" y="389"/>
                      </a:lnTo>
                      <a:lnTo>
                        <a:pt x="519" y="444"/>
                      </a:lnTo>
                      <a:lnTo>
                        <a:pt x="521" y="462"/>
                      </a:lnTo>
                      <a:lnTo>
                        <a:pt x="519" y="464"/>
                      </a:lnTo>
                      <a:lnTo>
                        <a:pt x="515" y="464"/>
                      </a:lnTo>
                      <a:lnTo>
                        <a:pt x="501" y="464"/>
                      </a:lnTo>
                      <a:lnTo>
                        <a:pt x="504" y="464"/>
                      </a:lnTo>
                      <a:lnTo>
                        <a:pt x="504" y="462"/>
                      </a:lnTo>
                      <a:lnTo>
                        <a:pt x="508" y="464"/>
                      </a:lnTo>
                      <a:lnTo>
                        <a:pt x="504" y="460"/>
                      </a:lnTo>
                      <a:lnTo>
                        <a:pt x="508" y="462"/>
                      </a:lnTo>
                      <a:lnTo>
                        <a:pt x="506" y="460"/>
                      </a:lnTo>
                      <a:lnTo>
                        <a:pt x="501" y="460"/>
                      </a:lnTo>
                      <a:lnTo>
                        <a:pt x="497" y="458"/>
                      </a:lnTo>
                      <a:lnTo>
                        <a:pt x="488" y="460"/>
                      </a:lnTo>
                      <a:lnTo>
                        <a:pt x="486" y="455"/>
                      </a:lnTo>
                      <a:lnTo>
                        <a:pt x="486" y="453"/>
                      </a:lnTo>
                      <a:lnTo>
                        <a:pt x="486" y="455"/>
                      </a:lnTo>
                      <a:lnTo>
                        <a:pt x="483" y="455"/>
                      </a:lnTo>
                      <a:lnTo>
                        <a:pt x="486" y="458"/>
                      </a:lnTo>
                      <a:lnTo>
                        <a:pt x="483" y="460"/>
                      </a:lnTo>
                      <a:lnTo>
                        <a:pt x="481" y="460"/>
                      </a:lnTo>
                      <a:lnTo>
                        <a:pt x="475" y="460"/>
                      </a:lnTo>
                      <a:lnTo>
                        <a:pt x="490" y="462"/>
                      </a:lnTo>
                      <a:lnTo>
                        <a:pt x="492" y="462"/>
                      </a:lnTo>
                      <a:lnTo>
                        <a:pt x="495" y="462"/>
                      </a:lnTo>
                      <a:lnTo>
                        <a:pt x="501" y="464"/>
                      </a:lnTo>
                      <a:lnTo>
                        <a:pt x="472" y="460"/>
                      </a:lnTo>
                      <a:lnTo>
                        <a:pt x="470" y="460"/>
                      </a:lnTo>
                      <a:lnTo>
                        <a:pt x="475" y="460"/>
                      </a:lnTo>
                      <a:lnTo>
                        <a:pt x="477" y="458"/>
                      </a:lnTo>
                      <a:lnTo>
                        <a:pt x="481" y="458"/>
                      </a:lnTo>
                      <a:lnTo>
                        <a:pt x="479" y="455"/>
                      </a:lnTo>
                      <a:lnTo>
                        <a:pt x="475" y="455"/>
                      </a:lnTo>
                      <a:lnTo>
                        <a:pt x="472" y="455"/>
                      </a:lnTo>
                      <a:lnTo>
                        <a:pt x="475" y="455"/>
                      </a:lnTo>
                      <a:lnTo>
                        <a:pt x="472" y="455"/>
                      </a:lnTo>
                      <a:lnTo>
                        <a:pt x="475" y="458"/>
                      </a:lnTo>
                      <a:lnTo>
                        <a:pt x="472" y="460"/>
                      </a:lnTo>
                      <a:lnTo>
                        <a:pt x="468" y="458"/>
                      </a:lnTo>
                      <a:lnTo>
                        <a:pt x="472" y="458"/>
                      </a:lnTo>
                      <a:lnTo>
                        <a:pt x="470" y="458"/>
                      </a:lnTo>
                      <a:lnTo>
                        <a:pt x="470" y="455"/>
                      </a:lnTo>
                      <a:lnTo>
                        <a:pt x="468" y="458"/>
                      </a:lnTo>
                      <a:lnTo>
                        <a:pt x="468" y="460"/>
                      </a:lnTo>
                      <a:lnTo>
                        <a:pt x="466" y="458"/>
                      </a:lnTo>
                      <a:lnTo>
                        <a:pt x="468" y="458"/>
                      </a:lnTo>
                      <a:lnTo>
                        <a:pt x="466" y="455"/>
                      </a:lnTo>
                      <a:lnTo>
                        <a:pt x="461" y="455"/>
                      </a:lnTo>
                      <a:lnTo>
                        <a:pt x="463" y="455"/>
                      </a:lnTo>
                      <a:lnTo>
                        <a:pt x="466" y="458"/>
                      </a:lnTo>
                      <a:lnTo>
                        <a:pt x="461" y="458"/>
                      </a:lnTo>
                      <a:lnTo>
                        <a:pt x="470" y="460"/>
                      </a:lnTo>
                      <a:lnTo>
                        <a:pt x="452" y="460"/>
                      </a:lnTo>
                      <a:lnTo>
                        <a:pt x="448" y="462"/>
                      </a:lnTo>
                      <a:lnTo>
                        <a:pt x="446" y="464"/>
                      </a:lnTo>
                      <a:lnTo>
                        <a:pt x="446" y="462"/>
                      </a:lnTo>
                      <a:lnTo>
                        <a:pt x="446" y="464"/>
                      </a:lnTo>
                      <a:lnTo>
                        <a:pt x="443" y="464"/>
                      </a:lnTo>
                      <a:lnTo>
                        <a:pt x="439" y="466"/>
                      </a:lnTo>
                      <a:lnTo>
                        <a:pt x="434" y="471"/>
                      </a:lnTo>
                      <a:lnTo>
                        <a:pt x="437" y="473"/>
                      </a:lnTo>
                      <a:lnTo>
                        <a:pt x="430" y="477"/>
                      </a:lnTo>
                      <a:lnTo>
                        <a:pt x="430" y="482"/>
                      </a:lnTo>
                      <a:lnTo>
                        <a:pt x="428" y="484"/>
                      </a:lnTo>
                      <a:lnTo>
                        <a:pt x="430" y="486"/>
                      </a:lnTo>
                      <a:lnTo>
                        <a:pt x="428" y="489"/>
                      </a:lnTo>
                      <a:lnTo>
                        <a:pt x="428" y="491"/>
                      </a:lnTo>
                      <a:lnTo>
                        <a:pt x="430" y="493"/>
                      </a:lnTo>
                      <a:lnTo>
                        <a:pt x="432" y="495"/>
                      </a:lnTo>
                      <a:lnTo>
                        <a:pt x="432" y="497"/>
                      </a:lnTo>
                      <a:lnTo>
                        <a:pt x="434" y="500"/>
                      </a:lnTo>
                      <a:lnTo>
                        <a:pt x="430" y="500"/>
                      </a:lnTo>
                      <a:lnTo>
                        <a:pt x="426" y="509"/>
                      </a:lnTo>
                      <a:lnTo>
                        <a:pt x="419" y="513"/>
                      </a:lnTo>
                      <a:lnTo>
                        <a:pt x="417" y="517"/>
                      </a:lnTo>
                      <a:lnTo>
                        <a:pt x="412" y="522"/>
                      </a:lnTo>
                      <a:lnTo>
                        <a:pt x="414" y="524"/>
                      </a:lnTo>
                      <a:lnTo>
                        <a:pt x="410" y="529"/>
                      </a:lnTo>
                      <a:lnTo>
                        <a:pt x="403" y="537"/>
                      </a:lnTo>
                      <a:lnTo>
                        <a:pt x="401" y="537"/>
                      </a:lnTo>
                      <a:lnTo>
                        <a:pt x="394" y="549"/>
                      </a:lnTo>
                      <a:lnTo>
                        <a:pt x="390" y="557"/>
                      </a:lnTo>
                      <a:lnTo>
                        <a:pt x="385" y="562"/>
                      </a:lnTo>
                      <a:lnTo>
                        <a:pt x="383" y="575"/>
                      </a:lnTo>
                      <a:lnTo>
                        <a:pt x="381" y="577"/>
                      </a:lnTo>
                      <a:lnTo>
                        <a:pt x="381" y="580"/>
                      </a:lnTo>
                      <a:lnTo>
                        <a:pt x="388" y="589"/>
                      </a:lnTo>
                      <a:lnTo>
                        <a:pt x="401" y="602"/>
                      </a:lnTo>
                      <a:lnTo>
                        <a:pt x="406" y="604"/>
                      </a:lnTo>
                      <a:lnTo>
                        <a:pt x="410" y="606"/>
                      </a:lnTo>
                      <a:lnTo>
                        <a:pt x="417" y="604"/>
                      </a:lnTo>
                      <a:lnTo>
                        <a:pt x="423" y="606"/>
                      </a:lnTo>
                      <a:lnTo>
                        <a:pt x="410" y="609"/>
                      </a:lnTo>
                      <a:lnTo>
                        <a:pt x="394" y="606"/>
                      </a:lnTo>
                      <a:lnTo>
                        <a:pt x="390" y="609"/>
                      </a:lnTo>
                      <a:lnTo>
                        <a:pt x="385" y="609"/>
                      </a:lnTo>
                      <a:lnTo>
                        <a:pt x="383" y="611"/>
                      </a:lnTo>
                      <a:lnTo>
                        <a:pt x="379" y="611"/>
                      </a:lnTo>
                      <a:lnTo>
                        <a:pt x="372" y="611"/>
                      </a:lnTo>
                      <a:lnTo>
                        <a:pt x="372" y="609"/>
                      </a:lnTo>
                      <a:lnTo>
                        <a:pt x="372" y="613"/>
                      </a:lnTo>
                      <a:lnTo>
                        <a:pt x="357" y="617"/>
                      </a:lnTo>
                      <a:lnTo>
                        <a:pt x="357" y="620"/>
                      </a:lnTo>
                      <a:lnTo>
                        <a:pt x="350" y="617"/>
                      </a:lnTo>
                      <a:lnTo>
                        <a:pt x="348" y="620"/>
                      </a:lnTo>
                      <a:lnTo>
                        <a:pt x="345" y="622"/>
                      </a:lnTo>
                      <a:lnTo>
                        <a:pt x="348" y="624"/>
                      </a:lnTo>
                      <a:lnTo>
                        <a:pt x="341" y="624"/>
                      </a:lnTo>
                      <a:lnTo>
                        <a:pt x="336" y="629"/>
                      </a:lnTo>
                      <a:lnTo>
                        <a:pt x="330" y="626"/>
                      </a:lnTo>
                      <a:lnTo>
                        <a:pt x="323" y="629"/>
                      </a:lnTo>
                      <a:lnTo>
                        <a:pt x="323" y="624"/>
                      </a:lnTo>
                      <a:lnTo>
                        <a:pt x="323" y="629"/>
                      </a:lnTo>
                      <a:lnTo>
                        <a:pt x="312" y="631"/>
                      </a:lnTo>
                      <a:lnTo>
                        <a:pt x="305" y="635"/>
                      </a:lnTo>
                      <a:lnTo>
                        <a:pt x="305" y="633"/>
                      </a:lnTo>
                      <a:lnTo>
                        <a:pt x="305" y="635"/>
                      </a:lnTo>
                      <a:lnTo>
                        <a:pt x="294" y="644"/>
                      </a:lnTo>
                      <a:lnTo>
                        <a:pt x="292" y="646"/>
                      </a:lnTo>
                      <a:lnTo>
                        <a:pt x="290" y="644"/>
                      </a:lnTo>
                      <a:lnTo>
                        <a:pt x="292" y="646"/>
                      </a:lnTo>
                      <a:lnTo>
                        <a:pt x="283" y="653"/>
                      </a:lnTo>
                      <a:lnTo>
                        <a:pt x="276" y="664"/>
                      </a:lnTo>
                      <a:lnTo>
                        <a:pt x="276" y="671"/>
                      </a:lnTo>
                      <a:lnTo>
                        <a:pt x="276" y="675"/>
                      </a:lnTo>
                      <a:lnTo>
                        <a:pt x="276" y="677"/>
                      </a:lnTo>
                      <a:lnTo>
                        <a:pt x="276" y="680"/>
                      </a:lnTo>
                      <a:lnTo>
                        <a:pt x="279" y="680"/>
                      </a:lnTo>
                      <a:lnTo>
                        <a:pt x="281" y="677"/>
                      </a:lnTo>
                      <a:lnTo>
                        <a:pt x="279" y="680"/>
                      </a:lnTo>
                      <a:lnTo>
                        <a:pt x="281" y="680"/>
                      </a:lnTo>
                      <a:lnTo>
                        <a:pt x="281" y="677"/>
                      </a:lnTo>
                      <a:lnTo>
                        <a:pt x="281" y="680"/>
                      </a:lnTo>
                      <a:lnTo>
                        <a:pt x="285" y="682"/>
                      </a:lnTo>
                      <a:lnTo>
                        <a:pt x="281" y="680"/>
                      </a:lnTo>
                      <a:lnTo>
                        <a:pt x="283" y="682"/>
                      </a:lnTo>
                      <a:lnTo>
                        <a:pt x="285" y="682"/>
                      </a:lnTo>
                      <a:lnTo>
                        <a:pt x="281" y="682"/>
                      </a:lnTo>
                      <a:lnTo>
                        <a:pt x="279" y="682"/>
                      </a:lnTo>
                      <a:lnTo>
                        <a:pt x="272" y="691"/>
                      </a:lnTo>
                      <a:lnTo>
                        <a:pt x="272" y="697"/>
                      </a:lnTo>
                      <a:lnTo>
                        <a:pt x="270" y="695"/>
                      </a:lnTo>
                      <a:lnTo>
                        <a:pt x="267" y="695"/>
                      </a:lnTo>
                      <a:lnTo>
                        <a:pt x="270" y="697"/>
                      </a:lnTo>
                      <a:lnTo>
                        <a:pt x="267" y="697"/>
                      </a:lnTo>
                      <a:lnTo>
                        <a:pt x="270" y="700"/>
                      </a:lnTo>
                      <a:lnTo>
                        <a:pt x="267" y="700"/>
                      </a:lnTo>
                      <a:lnTo>
                        <a:pt x="267" y="702"/>
                      </a:lnTo>
                      <a:lnTo>
                        <a:pt x="267" y="704"/>
                      </a:lnTo>
                      <a:lnTo>
                        <a:pt x="267" y="706"/>
                      </a:lnTo>
                      <a:lnTo>
                        <a:pt x="270" y="706"/>
                      </a:lnTo>
                      <a:lnTo>
                        <a:pt x="272" y="704"/>
                      </a:lnTo>
                      <a:lnTo>
                        <a:pt x="270" y="706"/>
                      </a:lnTo>
                      <a:lnTo>
                        <a:pt x="267" y="704"/>
                      </a:lnTo>
                      <a:lnTo>
                        <a:pt x="270" y="702"/>
                      </a:lnTo>
                      <a:lnTo>
                        <a:pt x="270" y="704"/>
                      </a:lnTo>
                      <a:lnTo>
                        <a:pt x="270" y="702"/>
                      </a:lnTo>
                      <a:lnTo>
                        <a:pt x="272" y="702"/>
                      </a:lnTo>
                      <a:lnTo>
                        <a:pt x="270" y="700"/>
                      </a:lnTo>
                      <a:lnTo>
                        <a:pt x="272" y="697"/>
                      </a:lnTo>
                      <a:lnTo>
                        <a:pt x="274" y="706"/>
                      </a:lnTo>
                      <a:lnTo>
                        <a:pt x="270" y="715"/>
                      </a:lnTo>
                      <a:lnTo>
                        <a:pt x="272" y="717"/>
                      </a:lnTo>
                      <a:lnTo>
                        <a:pt x="263" y="728"/>
                      </a:lnTo>
                      <a:lnTo>
                        <a:pt x="261" y="735"/>
                      </a:lnTo>
                      <a:lnTo>
                        <a:pt x="263" y="737"/>
                      </a:lnTo>
                      <a:lnTo>
                        <a:pt x="250" y="740"/>
                      </a:lnTo>
                      <a:lnTo>
                        <a:pt x="247" y="744"/>
                      </a:lnTo>
                      <a:lnTo>
                        <a:pt x="236" y="751"/>
                      </a:lnTo>
                      <a:lnTo>
                        <a:pt x="225" y="755"/>
                      </a:lnTo>
                      <a:lnTo>
                        <a:pt x="225" y="753"/>
                      </a:lnTo>
                      <a:lnTo>
                        <a:pt x="223" y="757"/>
                      </a:lnTo>
                      <a:lnTo>
                        <a:pt x="223" y="760"/>
                      </a:lnTo>
                      <a:lnTo>
                        <a:pt x="216" y="764"/>
                      </a:lnTo>
                      <a:lnTo>
                        <a:pt x="212" y="766"/>
                      </a:lnTo>
                      <a:lnTo>
                        <a:pt x="203" y="766"/>
                      </a:lnTo>
                      <a:lnTo>
                        <a:pt x="192" y="771"/>
                      </a:lnTo>
                      <a:lnTo>
                        <a:pt x="189" y="773"/>
                      </a:lnTo>
                      <a:lnTo>
                        <a:pt x="189" y="775"/>
                      </a:lnTo>
                      <a:lnTo>
                        <a:pt x="192" y="775"/>
                      </a:lnTo>
                      <a:lnTo>
                        <a:pt x="189" y="777"/>
                      </a:lnTo>
                      <a:lnTo>
                        <a:pt x="172" y="775"/>
                      </a:lnTo>
                      <a:lnTo>
                        <a:pt x="158" y="771"/>
                      </a:lnTo>
                      <a:lnTo>
                        <a:pt x="156" y="773"/>
                      </a:lnTo>
                      <a:lnTo>
                        <a:pt x="152" y="768"/>
                      </a:lnTo>
                      <a:lnTo>
                        <a:pt x="145" y="764"/>
                      </a:lnTo>
                      <a:lnTo>
                        <a:pt x="143" y="762"/>
                      </a:lnTo>
                      <a:lnTo>
                        <a:pt x="136" y="757"/>
                      </a:lnTo>
                      <a:lnTo>
                        <a:pt x="134" y="755"/>
                      </a:lnTo>
                      <a:lnTo>
                        <a:pt x="123" y="746"/>
                      </a:lnTo>
                      <a:lnTo>
                        <a:pt x="125" y="746"/>
                      </a:lnTo>
                      <a:lnTo>
                        <a:pt x="125" y="744"/>
                      </a:lnTo>
                      <a:lnTo>
                        <a:pt x="127" y="744"/>
                      </a:lnTo>
                      <a:lnTo>
                        <a:pt x="132" y="744"/>
                      </a:lnTo>
                      <a:lnTo>
                        <a:pt x="134" y="744"/>
                      </a:lnTo>
                      <a:lnTo>
                        <a:pt x="132" y="742"/>
                      </a:lnTo>
                      <a:lnTo>
                        <a:pt x="132" y="740"/>
                      </a:lnTo>
                      <a:lnTo>
                        <a:pt x="129" y="740"/>
                      </a:lnTo>
                      <a:lnTo>
                        <a:pt x="132" y="737"/>
                      </a:lnTo>
                      <a:lnTo>
                        <a:pt x="129" y="735"/>
                      </a:lnTo>
                      <a:lnTo>
                        <a:pt x="132" y="735"/>
                      </a:lnTo>
                      <a:lnTo>
                        <a:pt x="136" y="731"/>
                      </a:lnTo>
                      <a:lnTo>
                        <a:pt x="138" y="726"/>
                      </a:lnTo>
                      <a:lnTo>
                        <a:pt x="140" y="726"/>
                      </a:lnTo>
                      <a:lnTo>
                        <a:pt x="136" y="720"/>
                      </a:lnTo>
                      <a:lnTo>
                        <a:pt x="140" y="717"/>
                      </a:lnTo>
                      <a:lnTo>
                        <a:pt x="143" y="720"/>
                      </a:lnTo>
                      <a:lnTo>
                        <a:pt x="145" y="717"/>
                      </a:lnTo>
                      <a:lnTo>
                        <a:pt x="147" y="713"/>
                      </a:lnTo>
                      <a:lnTo>
                        <a:pt x="147" y="708"/>
                      </a:lnTo>
                      <a:lnTo>
                        <a:pt x="143" y="704"/>
                      </a:lnTo>
                      <a:lnTo>
                        <a:pt x="143" y="702"/>
                      </a:lnTo>
                      <a:lnTo>
                        <a:pt x="138" y="695"/>
                      </a:lnTo>
                      <a:lnTo>
                        <a:pt x="136" y="691"/>
                      </a:lnTo>
                      <a:lnTo>
                        <a:pt x="134" y="686"/>
                      </a:lnTo>
                      <a:lnTo>
                        <a:pt x="132" y="684"/>
                      </a:lnTo>
                      <a:lnTo>
                        <a:pt x="136" y="684"/>
                      </a:lnTo>
                      <a:lnTo>
                        <a:pt x="136" y="680"/>
                      </a:lnTo>
                      <a:lnTo>
                        <a:pt x="138" y="682"/>
                      </a:lnTo>
                      <a:lnTo>
                        <a:pt x="138" y="680"/>
                      </a:lnTo>
                      <a:lnTo>
                        <a:pt x="140" y="680"/>
                      </a:lnTo>
                      <a:lnTo>
                        <a:pt x="140" y="675"/>
                      </a:lnTo>
                      <a:lnTo>
                        <a:pt x="143" y="675"/>
                      </a:lnTo>
                      <a:lnTo>
                        <a:pt x="145" y="671"/>
                      </a:lnTo>
                      <a:lnTo>
                        <a:pt x="145" y="666"/>
                      </a:lnTo>
                      <a:lnTo>
                        <a:pt x="143" y="664"/>
                      </a:lnTo>
                      <a:lnTo>
                        <a:pt x="143" y="662"/>
                      </a:lnTo>
                      <a:lnTo>
                        <a:pt x="140" y="662"/>
                      </a:lnTo>
                      <a:lnTo>
                        <a:pt x="140" y="657"/>
                      </a:lnTo>
                      <a:lnTo>
                        <a:pt x="138" y="657"/>
                      </a:lnTo>
                      <a:lnTo>
                        <a:pt x="136" y="660"/>
                      </a:lnTo>
                      <a:lnTo>
                        <a:pt x="136" y="655"/>
                      </a:lnTo>
                      <a:lnTo>
                        <a:pt x="132" y="646"/>
                      </a:lnTo>
                      <a:lnTo>
                        <a:pt x="129" y="646"/>
                      </a:lnTo>
                      <a:lnTo>
                        <a:pt x="129" y="644"/>
                      </a:lnTo>
                      <a:lnTo>
                        <a:pt x="132" y="642"/>
                      </a:lnTo>
                      <a:lnTo>
                        <a:pt x="136" y="642"/>
                      </a:lnTo>
                      <a:lnTo>
                        <a:pt x="138" y="633"/>
                      </a:lnTo>
                      <a:lnTo>
                        <a:pt x="143" y="631"/>
                      </a:lnTo>
                      <a:lnTo>
                        <a:pt x="147" y="626"/>
                      </a:lnTo>
                      <a:lnTo>
                        <a:pt x="145" y="622"/>
                      </a:lnTo>
                      <a:lnTo>
                        <a:pt x="145" y="620"/>
                      </a:lnTo>
                      <a:lnTo>
                        <a:pt x="147" y="620"/>
                      </a:lnTo>
                      <a:lnTo>
                        <a:pt x="149" y="617"/>
                      </a:lnTo>
                      <a:lnTo>
                        <a:pt x="147" y="615"/>
                      </a:lnTo>
                      <a:lnTo>
                        <a:pt x="149" y="609"/>
                      </a:lnTo>
                      <a:lnTo>
                        <a:pt x="149" y="604"/>
                      </a:lnTo>
                      <a:lnTo>
                        <a:pt x="152" y="604"/>
                      </a:lnTo>
                      <a:lnTo>
                        <a:pt x="152" y="600"/>
                      </a:lnTo>
                      <a:lnTo>
                        <a:pt x="154" y="600"/>
                      </a:lnTo>
                      <a:lnTo>
                        <a:pt x="156" y="591"/>
                      </a:lnTo>
                      <a:lnTo>
                        <a:pt x="156" y="589"/>
                      </a:lnTo>
                      <a:lnTo>
                        <a:pt x="158" y="584"/>
                      </a:lnTo>
                      <a:lnTo>
                        <a:pt x="160" y="582"/>
                      </a:lnTo>
                      <a:lnTo>
                        <a:pt x="163" y="584"/>
                      </a:lnTo>
                      <a:lnTo>
                        <a:pt x="165" y="582"/>
                      </a:lnTo>
                      <a:lnTo>
                        <a:pt x="165" y="577"/>
                      </a:lnTo>
                      <a:lnTo>
                        <a:pt x="167" y="575"/>
                      </a:lnTo>
                      <a:lnTo>
                        <a:pt x="165" y="573"/>
                      </a:lnTo>
                      <a:lnTo>
                        <a:pt x="163" y="573"/>
                      </a:lnTo>
                      <a:lnTo>
                        <a:pt x="160" y="571"/>
                      </a:lnTo>
                      <a:lnTo>
                        <a:pt x="160" y="569"/>
                      </a:lnTo>
                      <a:lnTo>
                        <a:pt x="158" y="566"/>
                      </a:lnTo>
                      <a:lnTo>
                        <a:pt x="160" y="566"/>
                      </a:lnTo>
                      <a:lnTo>
                        <a:pt x="158" y="564"/>
                      </a:lnTo>
                      <a:lnTo>
                        <a:pt x="160" y="562"/>
                      </a:lnTo>
                      <a:lnTo>
                        <a:pt x="158" y="562"/>
                      </a:lnTo>
                      <a:lnTo>
                        <a:pt x="156" y="566"/>
                      </a:lnTo>
                      <a:lnTo>
                        <a:pt x="154" y="566"/>
                      </a:lnTo>
                      <a:lnTo>
                        <a:pt x="156" y="562"/>
                      </a:lnTo>
                      <a:lnTo>
                        <a:pt x="154" y="562"/>
                      </a:lnTo>
                      <a:lnTo>
                        <a:pt x="147" y="566"/>
                      </a:lnTo>
                      <a:lnTo>
                        <a:pt x="143" y="564"/>
                      </a:lnTo>
                      <a:lnTo>
                        <a:pt x="138" y="562"/>
                      </a:lnTo>
                      <a:lnTo>
                        <a:pt x="138" y="560"/>
                      </a:lnTo>
                      <a:lnTo>
                        <a:pt x="136" y="562"/>
                      </a:lnTo>
                      <a:lnTo>
                        <a:pt x="132" y="560"/>
                      </a:lnTo>
                      <a:lnTo>
                        <a:pt x="134" y="557"/>
                      </a:lnTo>
                      <a:lnTo>
                        <a:pt x="134" y="555"/>
                      </a:lnTo>
                      <a:lnTo>
                        <a:pt x="138" y="549"/>
                      </a:lnTo>
                      <a:lnTo>
                        <a:pt x="138" y="544"/>
                      </a:lnTo>
                      <a:lnTo>
                        <a:pt x="140" y="544"/>
                      </a:lnTo>
                      <a:lnTo>
                        <a:pt x="140" y="542"/>
                      </a:lnTo>
                      <a:lnTo>
                        <a:pt x="140" y="537"/>
                      </a:lnTo>
                      <a:lnTo>
                        <a:pt x="140" y="535"/>
                      </a:lnTo>
                      <a:lnTo>
                        <a:pt x="143" y="535"/>
                      </a:lnTo>
                      <a:lnTo>
                        <a:pt x="143" y="531"/>
                      </a:lnTo>
                      <a:lnTo>
                        <a:pt x="140" y="531"/>
                      </a:lnTo>
                      <a:lnTo>
                        <a:pt x="143" y="526"/>
                      </a:lnTo>
                      <a:lnTo>
                        <a:pt x="138" y="524"/>
                      </a:lnTo>
                      <a:lnTo>
                        <a:pt x="140" y="522"/>
                      </a:lnTo>
                      <a:lnTo>
                        <a:pt x="140" y="520"/>
                      </a:lnTo>
                      <a:lnTo>
                        <a:pt x="145" y="513"/>
                      </a:lnTo>
                      <a:lnTo>
                        <a:pt x="147" y="509"/>
                      </a:lnTo>
                      <a:lnTo>
                        <a:pt x="145" y="509"/>
                      </a:lnTo>
                      <a:lnTo>
                        <a:pt x="145" y="504"/>
                      </a:lnTo>
                      <a:lnTo>
                        <a:pt x="145" y="502"/>
                      </a:lnTo>
                      <a:lnTo>
                        <a:pt x="138" y="493"/>
                      </a:lnTo>
                      <a:lnTo>
                        <a:pt x="138" y="491"/>
                      </a:lnTo>
                      <a:lnTo>
                        <a:pt x="138" y="489"/>
                      </a:lnTo>
                      <a:lnTo>
                        <a:pt x="143" y="486"/>
                      </a:lnTo>
                      <a:lnTo>
                        <a:pt x="147" y="489"/>
                      </a:lnTo>
                      <a:lnTo>
                        <a:pt x="147" y="486"/>
                      </a:lnTo>
                      <a:lnTo>
                        <a:pt x="147" y="477"/>
                      </a:lnTo>
                      <a:lnTo>
                        <a:pt x="149" y="475"/>
                      </a:lnTo>
                      <a:lnTo>
                        <a:pt x="149" y="473"/>
                      </a:lnTo>
                      <a:lnTo>
                        <a:pt x="145" y="473"/>
                      </a:lnTo>
                      <a:lnTo>
                        <a:pt x="147" y="469"/>
                      </a:lnTo>
                      <a:lnTo>
                        <a:pt x="140" y="460"/>
                      </a:lnTo>
                      <a:lnTo>
                        <a:pt x="143" y="455"/>
                      </a:lnTo>
                      <a:lnTo>
                        <a:pt x="134" y="455"/>
                      </a:lnTo>
                      <a:lnTo>
                        <a:pt x="125" y="460"/>
                      </a:lnTo>
                      <a:lnTo>
                        <a:pt x="118" y="464"/>
                      </a:lnTo>
                      <a:lnTo>
                        <a:pt x="116" y="464"/>
                      </a:lnTo>
                      <a:lnTo>
                        <a:pt x="116" y="466"/>
                      </a:lnTo>
                      <a:lnTo>
                        <a:pt x="116" y="469"/>
                      </a:lnTo>
                      <a:lnTo>
                        <a:pt x="111" y="471"/>
                      </a:lnTo>
                      <a:lnTo>
                        <a:pt x="107" y="475"/>
                      </a:lnTo>
                      <a:lnTo>
                        <a:pt x="100" y="471"/>
                      </a:lnTo>
                      <a:lnTo>
                        <a:pt x="96" y="473"/>
                      </a:lnTo>
                      <a:lnTo>
                        <a:pt x="96" y="471"/>
                      </a:lnTo>
                      <a:lnTo>
                        <a:pt x="94" y="469"/>
                      </a:lnTo>
                      <a:lnTo>
                        <a:pt x="91" y="466"/>
                      </a:lnTo>
                      <a:lnTo>
                        <a:pt x="91" y="462"/>
                      </a:lnTo>
                      <a:lnTo>
                        <a:pt x="87" y="464"/>
                      </a:lnTo>
                      <a:lnTo>
                        <a:pt x="85" y="462"/>
                      </a:lnTo>
                      <a:lnTo>
                        <a:pt x="85" y="458"/>
                      </a:lnTo>
                      <a:lnTo>
                        <a:pt x="87" y="453"/>
                      </a:lnTo>
                      <a:lnTo>
                        <a:pt x="85" y="449"/>
                      </a:lnTo>
                      <a:lnTo>
                        <a:pt x="85" y="446"/>
                      </a:lnTo>
                      <a:lnTo>
                        <a:pt x="83" y="444"/>
                      </a:lnTo>
                      <a:lnTo>
                        <a:pt x="87" y="429"/>
                      </a:lnTo>
                      <a:lnTo>
                        <a:pt x="85" y="426"/>
                      </a:lnTo>
                      <a:lnTo>
                        <a:pt x="87" y="420"/>
                      </a:lnTo>
                      <a:lnTo>
                        <a:pt x="83" y="420"/>
                      </a:lnTo>
                      <a:lnTo>
                        <a:pt x="83" y="415"/>
                      </a:lnTo>
                      <a:lnTo>
                        <a:pt x="91" y="415"/>
                      </a:lnTo>
                      <a:lnTo>
                        <a:pt x="91" y="409"/>
                      </a:lnTo>
                      <a:lnTo>
                        <a:pt x="89" y="409"/>
                      </a:lnTo>
                      <a:lnTo>
                        <a:pt x="91" y="404"/>
                      </a:lnTo>
                      <a:lnTo>
                        <a:pt x="94" y="404"/>
                      </a:lnTo>
                      <a:lnTo>
                        <a:pt x="94" y="400"/>
                      </a:lnTo>
                      <a:lnTo>
                        <a:pt x="96" y="393"/>
                      </a:lnTo>
                      <a:lnTo>
                        <a:pt x="94" y="391"/>
                      </a:lnTo>
                      <a:lnTo>
                        <a:pt x="87" y="389"/>
                      </a:lnTo>
                      <a:lnTo>
                        <a:pt x="89" y="386"/>
                      </a:lnTo>
                      <a:lnTo>
                        <a:pt x="85" y="382"/>
                      </a:lnTo>
                      <a:lnTo>
                        <a:pt x="78" y="378"/>
                      </a:lnTo>
                      <a:lnTo>
                        <a:pt x="71" y="378"/>
                      </a:lnTo>
                      <a:lnTo>
                        <a:pt x="60" y="373"/>
                      </a:lnTo>
                      <a:lnTo>
                        <a:pt x="62" y="366"/>
                      </a:lnTo>
                      <a:lnTo>
                        <a:pt x="65" y="364"/>
                      </a:lnTo>
                      <a:lnTo>
                        <a:pt x="65" y="362"/>
                      </a:lnTo>
                      <a:lnTo>
                        <a:pt x="69" y="358"/>
                      </a:lnTo>
                      <a:lnTo>
                        <a:pt x="76" y="358"/>
                      </a:lnTo>
                      <a:lnTo>
                        <a:pt x="78" y="358"/>
                      </a:lnTo>
                      <a:lnTo>
                        <a:pt x="80" y="355"/>
                      </a:lnTo>
                      <a:lnTo>
                        <a:pt x="78" y="358"/>
                      </a:lnTo>
                      <a:lnTo>
                        <a:pt x="74" y="355"/>
                      </a:lnTo>
                      <a:lnTo>
                        <a:pt x="71" y="353"/>
                      </a:lnTo>
                      <a:lnTo>
                        <a:pt x="74" y="351"/>
                      </a:lnTo>
                      <a:lnTo>
                        <a:pt x="71" y="349"/>
                      </a:lnTo>
                      <a:lnTo>
                        <a:pt x="74" y="344"/>
                      </a:lnTo>
                      <a:lnTo>
                        <a:pt x="71" y="344"/>
                      </a:lnTo>
                      <a:lnTo>
                        <a:pt x="69" y="342"/>
                      </a:lnTo>
                      <a:lnTo>
                        <a:pt x="67" y="342"/>
                      </a:lnTo>
                      <a:lnTo>
                        <a:pt x="65" y="338"/>
                      </a:lnTo>
                      <a:lnTo>
                        <a:pt x="71" y="335"/>
                      </a:lnTo>
                      <a:lnTo>
                        <a:pt x="69" y="333"/>
                      </a:lnTo>
                      <a:lnTo>
                        <a:pt x="71" y="331"/>
                      </a:lnTo>
                      <a:lnTo>
                        <a:pt x="67" y="329"/>
                      </a:lnTo>
                      <a:lnTo>
                        <a:pt x="65" y="329"/>
                      </a:lnTo>
                      <a:lnTo>
                        <a:pt x="62" y="331"/>
                      </a:lnTo>
                      <a:lnTo>
                        <a:pt x="56" y="335"/>
                      </a:lnTo>
                      <a:lnTo>
                        <a:pt x="51" y="333"/>
                      </a:lnTo>
                      <a:lnTo>
                        <a:pt x="42" y="335"/>
                      </a:lnTo>
                      <a:lnTo>
                        <a:pt x="40" y="333"/>
                      </a:lnTo>
                      <a:lnTo>
                        <a:pt x="38" y="333"/>
                      </a:lnTo>
                      <a:lnTo>
                        <a:pt x="34" y="333"/>
                      </a:lnTo>
                      <a:lnTo>
                        <a:pt x="34" y="335"/>
                      </a:lnTo>
                      <a:lnTo>
                        <a:pt x="31" y="335"/>
                      </a:lnTo>
                      <a:lnTo>
                        <a:pt x="29" y="333"/>
                      </a:lnTo>
                      <a:lnTo>
                        <a:pt x="31" y="329"/>
                      </a:lnTo>
                      <a:lnTo>
                        <a:pt x="40" y="324"/>
                      </a:lnTo>
                      <a:lnTo>
                        <a:pt x="42" y="322"/>
                      </a:lnTo>
                      <a:lnTo>
                        <a:pt x="45" y="320"/>
                      </a:lnTo>
                      <a:lnTo>
                        <a:pt x="42" y="318"/>
                      </a:lnTo>
                      <a:lnTo>
                        <a:pt x="45" y="315"/>
                      </a:lnTo>
                      <a:lnTo>
                        <a:pt x="45" y="311"/>
                      </a:lnTo>
                      <a:lnTo>
                        <a:pt x="40" y="313"/>
                      </a:lnTo>
                      <a:lnTo>
                        <a:pt x="40" y="311"/>
                      </a:lnTo>
                      <a:lnTo>
                        <a:pt x="31" y="306"/>
                      </a:lnTo>
                      <a:lnTo>
                        <a:pt x="25" y="302"/>
                      </a:lnTo>
                      <a:lnTo>
                        <a:pt x="27" y="300"/>
                      </a:lnTo>
                      <a:lnTo>
                        <a:pt x="22" y="300"/>
                      </a:lnTo>
                      <a:lnTo>
                        <a:pt x="16" y="295"/>
                      </a:lnTo>
                      <a:lnTo>
                        <a:pt x="13" y="298"/>
                      </a:lnTo>
                      <a:lnTo>
                        <a:pt x="9" y="295"/>
                      </a:lnTo>
                      <a:lnTo>
                        <a:pt x="9" y="298"/>
                      </a:lnTo>
                      <a:lnTo>
                        <a:pt x="7" y="293"/>
                      </a:lnTo>
                      <a:lnTo>
                        <a:pt x="5" y="295"/>
                      </a:lnTo>
                      <a:lnTo>
                        <a:pt x="5" y="293"/>
                      </a:lnTo>
                      <a:lnTo>
                        <a:pt x="2" y="295"/>
                      </a:lnTo>
                      <a:lnTo>
                        <a:pt x="2" y="291"/>
                      </a:lnTo>
                      <a:lnTo>
                        <a:pt x="0" y="289"/>
                      </a:lnTo>
                      <a:lnTo>
                        <a:pt x="2" y="286"/>
                      </a:lnTo>
                      <a:lnTo>
                        <a:pt x="0" y="282"/>
                      </a:lnTo>
                      <a:lnTo>
                        <a:pt x="7" y="278"/>
                      </a:lnTo>
                      <a:lnTo>
                        <a:pt x="9" y="280"/>
                      </a:lnTo>
                      <a:lnTo>
                        <a:pt x="9" y="282"/>
                      </a:lnTo>
                      <a:lnTo>
                        <a:pt x="13" y="278"/>
                      </a:lnTo>
                      <a:lnTo>
                        <a:pt x="16" y="280"/>
                      </a:lnTo>
                      <a:lnTo>
                        <a:pt x="18" y="278"/>
                      </a:lnTo>
                      <a:lnTo>
                        <a:pt x="20" y="278"/>
                      </a:lnTo>
                      <a:lnTo>
                        <a:pt x="22" y="273"/>
                      </a:lnTo>
                      <a:lnTo>
                        <a:pt x="29" y="273"/>
                      </a:lnTo>
                      <a:lnTo>
                        <a:pt x="29" y="271"/>
                      </a:lnTo>
                      <a:lnTo>
                        <a:pt x="27" y="267"/>
                      </a:lnTo>
                      <a:lnTo>
                        <a:pt x="31" y="269"/>
                      </a:lnTo>
                      <a:lnTo>
                        <a:pt x="36" y="264"/>
                      </a:lnTo>
                      <a:lnTo>
                        <a:pt x="40" y="262"/>
                      </a:lnTo>
                      <a:lnTo>
                        <a:pt x="45" y="267"/>
                      </a:lnTo>
                      <a:lnTo>
                        <a:pt x="47" y="273"/>
                      </a:lnTo>
                      <a:lnTo>
                        <a:pt x="47" y="275"/>
                      </a:lnTo>
                      <a:lnTo>
                        <a:pt x="54" y="275"/>
                      </a:lnTo>
                      <a:lnTo>
                        <a:pt x="74" y="275"/>
                      </a:lnTo>
                      <a:lnTo>
                        <a:pt x="85" y="275"/>
                      </a:lnTo>
                      <a:lnTo>
                        <a:pt x="87" y="278"/>
                      </a:lnTo>
                      <a:lnTo>
                        <a:pt x="87" y="280"/>
                      </a:lnTo>
                      <a:lnTo>
                        <a:pt x="89" y="275"/>
                      </a:lnTo>
                      <a:lnTo>
                        <a:pt x="87" y="271"/>
                      </a:lnTo>
                      <a:lnTo>
                        <a:pt x="85" y="269"/>
                      </a:lnTo>
                      <a:lnTo>
                        <a:pt x="89" y="262"/>
                      </a:lnTo>
                      <a:lnTo>
                        <a:pt x="94" y="258"/>
                      </a:lnTo>
                      <a:lnTo>
                        <a:pt x="94" y="253"/>
                      </a:lnTo>
                      <a:lnTo>
                        <a:pt x="96" y="251"/>
                      </a:lnTo>
                      <a:lnTo>
                        <a:pt x="103" y="251"/>
                      </a:lnTo>
                      <a:lnTo>
                        <a:pt x="105" y="253"/>
                      </a:lnTo>
                      <a:lnTo>
                        <a:pt x="107" y="249"/>
                      </a:lnTo>
                      <a:lnTo>
                        <a:pt x="107" y="247"/>
                      </a:lnTo>
                      <a:lnTo>
                        <a:pt x="111" y="247"/>
                      </a:lnTo>
                      <a:lnTo>
                        <a:pt x="114" y="249"/>
                      </a:lnTo>
                      <a:lnTo>
                        <a:pt x="114" y="253"/>
                      </a:lnTo>
                      <a:lnTo>
                        <a:pt x="116" y="251"/>
                      </a:lnTo>
                      <a:lnTo>
                        <a:pt x="118" y="251"/>
                      </a:lnTo>
                      <a:lnTo>
                        <a:pt x="118" y="253"/>
                      </a:lnTo>
                      <a:lnTo>
                        <a:pt x="120" y="258"/>
                      </a:lnTo>
                      <a:lnTo>
                        <a:pt x="125" y="258"/>
                      </a:lnTo>
                      <a:lnTo>
                        <a:pt x="125" y="260"/>
                      </a:lnTo>
                      <a:lnTo>
                        <a:pt x="125" y="253"/>
                      </a:lnTo>
                      <a:lnTo>
                        <a:pt x="129" y="253"/>
                      </a:lnTo>
                      <a:lnTo>
                        <a:pt x="129" y="251"/>
                      </a:lnTo>
                      <a:lnTo>
                        <a:pt x="143" y="249"/>
                      </a:lnTo>
                      <a:lnTo>
                        <a:pt x="145" y="249"/>
                      </a:lnTo>
                      <a:lnTo>
                        <a:pt x="145" y="247"/>
                      </a:lnTo>
                      <a:lnTo>
                        <a:pt x="149" y="249"/>
                      </a:lnTo>
                      <a:lnTo>
                        <a:pt x="152" y="249"/>
                      </a:lnTo>
                      <a:lnTo>
                        <a:pt x="156" y="253"/>
                      </a:lnTo>
                      <a:lnTo>
                        <a:pt x="160" y="253"/>
                      </a:lnTo>
                      <a:lnTo>
                        <a:pt x="163" y="251"/>
                      </a:lnTo>
                      <a:lnTo>
                        <a:pt x="169" y="253"/>
                      </a:lnTo>
                      <a:lnTo>
                        <a:pt x="169" y="255"/>
                      </a:lnTo>
                      <a:lnTo>
                        <a:pt x="176" y="242"/>
                      </a:lnTo>
                      <a:lnTo>
                        <a:pt x="174" y="235"/>
                      </a:lnTo>
                      <a:lnTo>
                        <a:pt x="178" y="238"/>
                      </a:lnTo>
                      <a:lnTo>
                        <a:pt x="181" y="229"/>
                      </a:lnTo>
                      <a:lnTo>
                        <a:pt x="185" y="231"/>
                      </a:lnTo>
                      <a:lnTo>
                        <a:pt x="189" y="229"/>
                      </a:lnTo>
                      <a:lnTo>
                        <a:pt x="194" y="229"/>
                      </a:lnTo>
                      <a:lnTo>
                        <a:pt x="203" y="227"/>
                      </a:lnTo>
                      <a:lnTo>
                        <a:pt x="205" y="227"/>
                      </a:lnTo>
                      <a:lnTo>
                        <a:pt x="209" y="218"/>
                      </a:lnTo>
                      <a:lnTo>
                        <a:pt x="212" y="213"/>
                      </a:lnTo>
                      <a:lnTo>
                        <a:pt x="216" y="209"/>
                      </a:lnTo>
                      <a:lnTo>
                        <a:pt x="221" y="204"/>
                      </a:lnTo>
                      <a:lnTo>
                        <a:pt x="216" y="200"/>
                      </a:lnTo>
                      <a:lnTo>
                        <a:pt x="216" y="198"/>
                      </a:lnTo>
                      <a:lnTo>
                        <a:pt x="214" y="195"/>
                      </a:lnTo>
                      <a:lnTo>
                        <a:pt x="196" y="191"/>
                      </a:lnTo>
                      <a:lnTo>
                        <a:pt x="189" y="193"/>
                      </a:lnTo>
                      <a:lnTo>
                        <a:pt x="187" y="191"/>
                      </a:lnTo>
                      <a:lnTo>
                        <a:pt x="183" y="193"/>
                      </a:lnTo>
                      <a:lnTo>
                        <a:pt x="178" y="191"/>
                      </a:lnTo>
                      <a:lnTo>
                        <a:pt x="176" y="191"/>
                      </a:lnTo>
                      <a:lnTo>
                        <a:pt x="178" y="187"/>
                      </a:lnTo>
                      <a:lnTo>
                        <a:pt x="176" y="184"/>
                      </a:lnTo>
                      <a:lnTo>
                        <a:pt x="178" y="180"/>
                      </a:lnTo>
                      <a:lnTo>
                        <a:pt x="185" y="180"/>
                      </a:lnTo>
                      <a:lnTo>
                        <a:pt x="187" y="178"/>
                      </a:lnTo>
                      <a:lnTo>
                        <a:pt x="192" y="173"/>
                      </a:lnTo>
                      <a:lnTo>
                        <a:pt x="196" y="169"/>
                      </a:lnTo>
                      <a:lnTo>
                        <a:pt x="198" y="160"/>
                      </a:lnTo>
                      <a:lnTo>
                        <a:pt x="201" y="151"/>
                      </a:lnTo>
                      <a:lnTo>
                        <a:pt x="198" y="149"/>
                      </a:lnTo>
                      <a:lnTo>
                        <a:pt x="196" y="153"/>
                      </a:lnTo>
                      <a:lnTo>
                        <a:pt x="192" y="153"/>
                      </a:lnTo>
                      <a:lnTo>
                        <a:pt x="196" y="149"/>
                      </a:lnTo>
                      <a:lnTo>
                        <a:pt x="194" y="147"/>
                      </a:lnTo>
                      <a:lnTo>
                        <a:pt x="192" y="140"/>
                      </a:lnTo>
                      <a:lnTo>
                        <a:pt x="194" y="133"/>
                      </a:lnTo>
                      <a:lnTo>
                        <a:pt x="196" y="131"/>
                      </a:lnTo>
                      <a:lnTo>
                        <a:pt x="194" y="127"/>
                      </a:lnTo>
                      <a:lnTo>
                        <a:pt x="194" y="124"/>
                      </a:lnTo>
                      <a:lnTo>
                        <a:pt x="203" y="122"/>
                      </a:lnTo>
                      <a:lnTo>
                        <a:pt x="205" y="124"/>
                      </a:lnTo>
                      <a:lnTo>
                        <a:pt x="205" y="127"/>
                      </a:lnTo>
                      <a:lnTo>
                        <a:pt x="207" y="127"/>
                      </a:lnTo>
                      <a:lnTo>
                        <a:pt x="209" y="127"/>
                      </a:lnTo>
                      <a:lnTo>
                        <a:pt x="212" y="122"/>
                      </a:lnTo>
                      <a:lnTo>
                        <a:pt x="212" y="124"/>
                      </a:lnTo>
                      <a:lnTo>
                        <a:pt x="214" y="124"/>
                      </a:lnTo>
                      <a:lnTo>
                        <a:pt x="214" y="122"/>
                      </a:lnTo>
                      <a:lnTo>
                        <a:pt x="216" y="120"/>
                      </a:lnTo>
                      <a:lnTo>
                        <a:pt x="218" y="122"/>
                      </a:lnTo>
                      <a:lnTo>
                        <a:pt x="218" y="118"/>
                      </a:lnTo>
                      <a:lnTo>
                        <a:pt x="218" y="115"/>
                      </a:lnTo>
                      <a:lnTo>
                        <a:pt x="223" y="113"/>
                      </a:lnTo>
                      <a:lnTo>
                        <a:pt x="221" y="111"/>
                      </a:lnTo>
                      <a:lnTo>
                        <a:pt x="225" y="107"/>
                      </a:lnTo>
                      <a:lnTo>
                        <a:pt x="223" y="107"/>
                      </a:lnTo>
                      <a:lnTo>
                        <a:pt x="225" y="104"/>
                      </a:lnTo>
                      <a:lnTo>
                        <a:pt x="225" y="102"/>
                      </a:lnTo>
                      <a:lnTo>
                        <a:pt x="223" y="102"/>
                      </a:lnTo>
                      <a:lnTo>
                        <a:pt x="223" y="100"/>
                      </a:lnTo>
                      <a:lnTo>
                        <a:pt x="227" y="98"/>
                      </a:lnTo>
                      <a:lnTo>
                        <a:pt x="227" y="96"/>
                      </a:lnTo>
                      <a:lnTo>
                        <a:pt x="236" y="98"/>
                      </a:lnTo>
                      <a:lnTo>
                        <a:pt x="236" y="96"/>
                      </a:lnTo>
                      <a:lnTo>
                        <a:pt x="243" y="93"/>
                      </a:lnTo>
                      <a:lnTo>
                        <a:pt x="243" y="96"/>
                      </a:lnTo>
                      <a:lnTo>
                        <a:pt x="241" y="96"/>
                      </a:lnTo>
                      <a:lnTo>
                        <a:pt x="243" y="98"/>
                      </a:lnTo>
                      <a:lnTo>
                        <a:pt x="241" y="98"/>
                      </a:lnTo>
                      <a:lnTo>
                        <a:pt x="241" y="102"/>
                      </a:lnTo>
                      <a:lnTo>
                        <a:pt x="243" y="102"/>
                      </a:lnTo>
                      <a:lnTo>
                        <a:pt x="245" y="100"/>
                      </a:lnTo>
                      <a:lnTo>
                        <a:pt x="243" y="98"/>
                      </a:lnTo>
                      <a:lnTo>
                        <a:pt x="245" y="98"/>
                      </a:lnTo>
                      <a:lnTo>
                        <a:pt x="245" y="100"/>
                      </a:lnTo>
                      <a:lnTo>
                        <a:pt x="247" y="100"/>
                      </a:lnTo>
                      <a:lnTo>
                        <a:pt x="247" y="102"/>
                      </a:lnTo>
                      <a:lnTo>
                        <a:pt x="250" y="102"/>
                      </a:lnTo>
                      <a:lnTo>
                        <a:pt x="250" y="104"/>
                      </a:lnTo>
                      <a:lnTo>
                        <a:pt x="250" y="107"/>
                      </a:lnTo>
                      <a:lnTo>
                        <a:pt x="254" y="107"/>
                      </a:lnTo>
                      <a:lnTo>
                        <a:pt x="254" y="104"/>
                      </a:lnTo>
                      <a:lnTo>
                        <a:pt x="252" y="102"/>
                      </a:lnTo>
                      <a:lnTo>
                        <a:pt x="254" y="102"/>
                      </a:lnTo>
                      <a:lnTo>
                        <a:pt x="254" y="100"/>
                      </a:lnTo>
                      <a:lnTo>
                        <a:pt x="256" y="100"/>
                      </a:lnTo>
                      <a:lnTo>
                        <a:pt x="256" y="98"/>
                      </a:lnTo>
                      <a:lnTo>
                        <a:pt x="261" y="100"/>
                      </a:lnTo>
                      <a:lnTo>
                        <a:pt x="263" y="100"/>
                      </a:lnTo>
                      <a:lnTo>
                        <a:pt x="263" y="102"/>
                      </a:lnTo>
                      <a:lnTo>
                        <a:pt x="265" y="104"/>
                      </a:lnTo>
                      <a:lnTo>
                        <a:pt x="270" y="107"/>
                      </a:lnTo>
                      <a:lnTo>
                        <a:pt x="270" y="109"/>
                      </a:lnTo>
                      <a:lnTo>
                        <a:pt x="285" y="111"/>
                      </a:lnTo>
                      <a:lnTo>
                        <a:pt x="285" y="118"/>
                      </a:lnTo>
                      <a:lnTo>
                        <a:pt x="281" y="120"/>
                      </a:lnTo>
                      <a:lnTo>
                        <a:pt x="281" y="122"/>
                      </a:lnTo>
                      <a:lnTo>
                        <a:pt x="285" y="122"/>
                      </a:lnTo>
                      <a:lnTo>
                        <a:pt x="287" y="120"/>
                      </a:lnTo>
                      <a:lnTo>
                        <a:pt x="292" y="120"/>
                      </a:lnTo>
                      <a:lnTo>
                        <a:pt x="294" y="127"/>
                      </a:lnTo>
                      <a:lnTo>
                        <a:pt x="296" y="127"/>
                      </a:lnTo>
                      <a:lnTo>
                        <a:pt x="305" y="131"/>
                      </a:lnTo>
                      <a:lnTo>
                        <a:pt x="312" y="131"/>
                      </a:lnTo>
                      <a:lnTo>
                        <a:pt x="319" y="131"/>
                      </a:lnTo>
                      <a:lnTo>
                        <a:pt x="319" y="129"/>
                      </a:lnTo>
                      <a:lnTo>
                        <a:pt x="319" y="124"/>
                      </a:lnTo>
                      <a:lnTo>
                        <a:pt x="323" y="124"/>
                      </a:lnTo>
                      <a:lnTo>
                        <a:pt x="325" y="122"/>
                      </a:lnTo>
                      <a:lnTo>
                        <a:pt x="323" y="120"/>
                      </a:lnTo>
                      <a:lnTo>
                        <a:pt x="323" y="118"/>
                      </a:lnTo>
                      <a:lnTo>
                        <a:pt x="325" y="120"/>
                      </a:lnTo>
                      <a:lnTo>
                        <a:pt x="323" y="115"/>
                      </a:lnTo>
                      <a:lnTo>
                        <a:pt x="323" y="113"/>
                      </a:lnTo>
                      <a:lnTo>
                        <a:pt x="325" y="118"/>
                      </a:lnTo>
                      <a:lnTo>
                        <a:pt x="325" y="115"/>
                      </a:lnTo>
                      <a:lnTo>
                        <a:pt x="325" y="118"/>
                      </a:lnTo>
                      <a:lnTo>
                        <a:pt x="328" y="120"/>
                      </a:lnTo>
                      <a:lnTo>
                        <a:pt x="328" y="122"/>
                      </a:lnTo>
                      <a:lnTo>
                        <a:pt x="332" y="122"/>
                      </a:lnTo>
                      <a:lnTo>
                        <a:pt x="332" y="120"/>
                      </a:lnTo>
                      <a:lnTo>
                        <a:pt x="332" y="118"/>
                      </a:lnTo>
                      <a:lnTo>
                        <a:pt x="332" y="115"/>
                      </a:lnTo>
                      <a:lnTo>
                        <a:pt x="332" y="113"/>
                      </a:lnTo>
                      <a:lnTo>
                        <a:pt x="334" y="111"/>
                      </a:lnTo>
                      <a:lnTo>
                        <a:pt x="336" y="109"/>
                      </a:lnTo>
                      <a:lnTo>
                        <a:pt x="336" y="104"/>
                      </a:lnTo>
                      <a:lnTo>
                        <a:pt x="339" y="104"/>
                      </a:lnTo>
                      <a:lnTo>
                        <a:pt x="339" y="100"/>
                      </a:lnTo>
                      <a:lnTo>
                        <a:pt x="343" y="89"/>
                      </a:lnTo>
                      <a:lnTo>
                        <a:pt x="345" y="89"/>
                      </a:lnTo>
                      <a:lnTo>
                        <a:pt x="343" y="82"/>
                      </a:lnTo>
                      <a:lnTo>
                        <a:pt x="345" y="82"/>
                      </a:lnTo>
                      <a:lnTo>
                        <a:pt x="341" y="80"/>
                      </a:lnTo>
                      <a:lnTo>
                        <a:pt x="345" y="73"/>
                      </a:lnTo>
                      <a:lnTo>
                        <a:pt x="352" y="76"/>
                      </a:lnTo>
                      <a:lnTo>
                        <a:pt x="354" y="69"/>
                      </a:lnTo>
                      <a:lnTo>
                        <a:pt x="359" y="71"/>
                      </a:lnTo>
                      <a:lnTo>
                        <a:pt x="365" y="69"/>
                      </a:lnTo>
                      <a:lnTo>
                        <a:pt x="368" y="64"/>
                      </a:lnTo>
                      <a:lnTo>
                        <a:pt x="377" y="67"/>
                      </a:lnTo>
                      <a:lnTo>
                        <a:pt x="377" y="64"/>
                      </a:lnTo>
                      <a:lnTo>
                        <a:pt x="379" y="64"/>
                      </a:lnTo>
                      <a:lnTo>
                        <a:pt x="379" y="73"/>
                      </a:lnTo>
                      <a:lnTo>
                        <a:pt x="385" y="73"/>
                      </a:lnTo>
                      <a:lnTo>
                        <a:pt x="383" y="71"/>
                      </a:lnTo>
                      <a:lnTo>
                        <a:pt x="381" y="71"/>
                      </a:lnTo>
                      <a:lnTo>
                        <a:pt x="383" y="67"/>
                      </a:lnTo>
                      <a:lnTo>
                        <a:pt x="388" y="67"/>
                      </a:lnTo>
                      <a:lnTo>
                        <a:pt x="392" y="67"/>
                      </a:lnTo>
                      <a:lnTo>
                        <a:pt x="397" y="69"/>
                      </a:lnTo>
                      <a:lnTo>
                        <a:pt x="399" y="69"/>
                      </a:lnTo>
                      <a:lnTo>
                        <a:pt x="403" y="71"/>
                      </a:lnTo>
                      <a:lnTo>
                        <a:pt x="406" y="76"/>
                      </a:lnTo>
                      <a:lnTo>
                        <a:pt x="408" y="76"/>
                      </a:lnTo>
                      <a:lnTo>
                        <a:pt x="410" y="73"/>
                      </a:lnTo>
                      <a:lnTo>
                        <a:pt x="419" y="76"/>
                      </a:lnTo>
                      <a:lnTo>
                        <a:pt x="421" y="73"/>
                      </a:lnTo>
                      <a:lnTo>
                        <a:pt x="421" y="71"/>
                      </a:lnTo>
                      <a:lnTo>
                        <a:pt x="421" y="69"/>
                      </a:lnTo>
                      <a:lnTo>
                        <a:pt x="423" y="64"/>
                      </a:lnTo>
                      <a:lnTo>
                        <a:pt x="428" y="62"/>
                      </a:lnTo>
                      <a:lnTo>
                        <a:pt x="428" y="58"/>
                      </a:lnTo>
                      <a:lnTo>
                        <a:pt x="430" y="58"/>
                      </a:lnTo>
                      <a:lnTo>
                        <a:pt x="432" y="56"/>
                      </a:lnTo>
                      <a:lnTo>
                        <a:pt x="432" y="58"/>
                      </a:lnTo>
                      <a:lnTo>
                        <a:pt x="434" y="56"/>
                      </a:lnTo>
                      <a:lnTo>
                        <a:pt x="434" y="60"/>
                      </a:lnTo>
                      <a:lnTo>
                        <a:pt x="439" y="60"/>
                      </a:lnTo>
                      <a:lnTo>
                        <a:pt x="439" y="62"/>
                      </a:lnTo>
                      <a:lnTo>
                        <a:pt x="441" y="62"/>
                      </a:lnTo>
                      <a:lnTo>
                        <a:pt x="441" y="60"/>
                      </a:lnTo>
                      <a:lnTo>
                        <a:pt x="448" y="58"/>
                      </a:lnTo>
                      <a:lnTo>
                        <a:pt x="446" y="58"/>
                      </a:lnTo>
                      <a:lnTo>
                        <a:pt x="446" y="53"/>
                      </a:lnTo>
                      <a:lnTo>
                        <a:pt x="448" y="53"/>
                      </a:lnTo>
                      <a:lnTo>
                        <a:pt x="450" y="51"/>
                      </a:lnTo>
                      <a:lnTo>
                        <a:pt x="457" y="49"/>
                      </a:lnTo>
                      <a:lnTo>
                        <a:pt x="457" y="47"/>
                      </a:lnTo>
                      <a:lnTo>
                        <a:pt x="459" y="47"/>
                      </a:lnTo>
                      <a:lnTo>
                        <a:pt x="459" y="44"/>
                      </a:lnTo>
                      <a:lnTo>
                        <a:pt x="455" y="47"/>
                      </a:lnTo>
                      <a:lnTo>
                        <a:pt x="455" y="42"/>
                      </a:lnTo>
                      <a:lnTo>
                        <a:pt x="457" y="36"/>
                      </a:lnTo>
                      <a:lnTo>
                        <a:pt x="450" y="33"/>
                      </a:lnTo>
                      <a:lnTo>
                        <a:pt x="457" y="31"/>
                      </a:lnTo>
                      <a:lnTo>
                        <a:pt x="472" y="31"/>
                      </a:lnTo>
                      <a:lnTo>
                        <a:pt x="475" y="38"/>
                      </a:lnTo>
                      <a:lnTo>
                        <a:pt x="477" y="40"/>
                      </a:lnTo>
                      <a:lnTo>
                        <a:pt x="479" y="42"/>
                      </a:lnTo>
                      <a:lnTo>
                        <a:pt x="481" y="38"/>
                      </a:lnTo>
                      <a:lnTo>
                        <a:pt x="486" y="40"/>
                      </a:lnTo>
                      <a:lnTo>
                        <a:pt x="488" y="38"/>
                      </a:lnTo>
                      <a:lnTo>
                        <a:pt x="490" y="38"/>
                      </a:lnTo>
                      <a:lnTo>
                        <a:pt x="492" y="36"/>
                      </a:lnTo>
                      <a:lnTo>
                        <a:pt x="495" y="40"/>
                      </a:lnTo>
                      <a:lnTo>
                        <a:pt x="492" y="42"/>
                      </a:lnTo>
                      <a:lnTo>
                        <a:pt x="492" y="44"/>
                      </a:lnTo>
                      <a:lnTo>
                        <a:pt x="495" y="42"/>
                      </a:lnTo>
                      <a:lnTo>
                        <a:pt x="495" y="47"/>
                      </a:lnTo>
                      <a:lnTo>
                        <a:pt x="497" y="47"/>
                      </a:lnTo>
                      <a:lnTo>
                        <a:pt x="499" y="44"/>
                      </a:lnTo>
                      <a:lnTo>
                        <a:pt x="504" y="49"/>
                      </a:lnTo>
                      <a:lnTo>
                        <a:pt x="508" y="44"/>
                      </a:lnTo>
                      <a:lnTo>
                        <a:pt x="499" y="38"/>
                      </a:lnTo>
                      <a:lnTo>
                        <a:pt x="504" y="36"/>
                      </a:lnTo>
                      <a:lnTo>
                        <a:pt x="504" y="33"/>
                      </a:lnTo>
                      <a:lnTo>
                        <a:pt x="508" y="36"/>
                      </a:lnTo>
                      <a:lnTo>
                        <a:pt x="510" y="33"/>
                      </a:lnTo>
                      <a:lnTo>
                        <a:pt x="517" y="33"/>
                      </a:lnTo>
                      <a:lnTo>
                        <a:pt x="519" y="31"/>
                      </a:lnTo>
                      <a:lnTo>
                        <a:pt x="521" y="31"/>
                      </a:lnTo>
                      <a:lnTo>
                        <a:pt x="524" y="31"/>
                      </a:lnTo>
                      <a:lnTo>
                        <a:pt x="526" y="27"/>
                      </a:lnTo>
                      <a:lnTo>
                        <a:pt x="528" y="29"/>
                      </a:lnTo>
                      <a:lnTo>
                        <a:pt x="530" y="24"/>
                      </a:lnTo>
                      <a:lnTo>
                        <a:pt x="532" y="22"/>
                      </a:lnTo>
                      <a:lnTo>
                        <a:pt x="530" y="22"/>
                      </a:lnTo>
                      <a:lnTo>
                        <a:pt x="530" y="20"/>
                      </a:lnTo>
                      <a:lnTo>
                        <a:pt x="535" y="18"/>
                      </a:lnTo>
                      <a:lnTo>
                        <a:pt x="535" y="11"/>
                      </a:lnTo>
                      <a:lnTo>
                        <a:pt x="539" y="11"/>
                      </a:lnTo>
                      <a:lnTo>
                        <a:pt x="539" y="7"/>
                      </a:lnTo>
                      <a:lnTo>
                        <a:pt x="544" y="7"/>
                      </a:lnTo>
                      <a:lnTo>
                        <a:pt x="544" y="4"/>
                      </a:lnTo>
                      <a:lnTo>
                        <a:pt x="541" y="4"/>
                      </a:lnTo>
                      <a:lnTo>
                        <a:pt x="539" y="2"/>
                      </a:lnTo>
                      <a:lnTo>
                        <a:pt x="537" y="4"/>
                      </a:lnTo>
                      <a:lnTo>
                        <a:pt x="537" y="2"/>
                      </a:lnTo>
                      <a:lnTo>
                        <a:pt x="539" y="0"/>
                      </a:lnTo>
                      <a:lnTo>
                        <a:pt x="546" y="2"/>
                      </a:lnTo>
                      <a:lnTo>
                        <a:pt x="548" y="0"/>
                      </a:lnTo>
                      <a:lnTo>
                        <a:pt x="550" y="2"/>
                      </a:lnTo>
                      <a:close/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7" name="Freeform 897"/>
                <p:cNvSpPr>
                  <a:spLocks/>
                </p:cNvSpPr>
                <p:nvPr/>
              </p:nvSpPr>
              <p:spPr bwMode="auto">
                <a:xfrm>
                  <a:off x="2605" y="2552"/>
                  <a:ext cx="650" cy="582"/>
                </a:xfrm>
                <a:custGeom>
                  <a:avLst/>
                  <a:gdLst>
                    <a:gd name="T0" fmla="*/ 183 w 650"/>
                    <a:gd name="T1" fmla="*/ 13 h 582"/>
                    <a:gd name="T2" fmla="*/ 232 w 650"/>
                    <a:gd name="T3" fmla="*/ 26 h 582"/>
                    <a:gd name="T4" fmla="*/ 247 w 650"/>
                    <a:gd name="T5" fmla="*/ 51 h 582"/>
                    <a:gd name="T6" fmla="*/ 281 w 650"/>
                    <a:gd name="T7" fmla="*/ 60 h 582"/>
                    <a:gd name="T8" fmla="*/ 303 w 650"/>
                    <a:gd name="T9" fmla="*/ 49 h 582"/>
                    <a:gd name="T10" fmla="*/ 336 w 650"/>
                    <a:gd name="T11" fmla="*/ 57 h 582"/>
                    <a:gd name="T12" fmla="*/ 381 w 650"/>
                    <a:gd name="T13" fmla="*/ 60 h 582"/>
                    <a:gd name="T14" fmla="*/ 376 w 650"/>
                    <a:gd name="T15" fmla="*/ 113 h 582"/>
                    <a:gd name="T16" fmla="*/ 385 w 650"/>
                    <a:gd name="T17" fmla="*/ 160 h 582"/>
                    <a:gd name="T18" fmla="*/ 432 w 650"/>
                    <a:gd name="T19" fmla="*/ 171 h 582"/>
                    <a:gd name="T20" fmla="*/ 485 w 650"/>
                    <a:gd name="T21" fmla="*/ 197 h 582"/>
                    <a:gd name="T22" fmla="*/ 508 w 650"/>
                    <a:gd name="T23" fmla="*/ 235 h 582"/>
                    <a:gd name="T24" fmla="*/ 519 w 650"/>
                    <a:gd name="T25" fmla="*/ 242 h 582"/>
                    <a:gd name="T26" fmla="*/ 532 w 650"/>
                    <a:gd name="T27" fmla="*/ 268 h 582"/>
                    <a:gd name="T28" fmla="*/ 595 w 650"/>
                    <a:gd name="T29" fmla="*/ 300 h 582"/>
                    <a:gd name="T30" fmla="*/ 633 w 650"/>
                    <a:gd name="T31" fmla="*/ 291 h 582"/>
                    <a:gd name="T32" fmla="*/ 624 w 650"/>
                    <a:gd name="T33" fmla="*/ 308 h 582"/>
                    <a:gd name="T34" fmla="*/ 592 w 650"/>
                    <a:gd name="T35" fmla="*/ 364 h 582"/>
                    <a:gd name="T36" fmla="*/ 561 w 650"/>
                    <a:gd name="T37" fmla="*/ 382 h 582"/>
                    <a:gd name="T38" fmla="*/ 519 w 650"/>
                    <a:gd name="T39" fmla="*/ 397 h 582"/>
                    <a:gd name="T40" fmla="*/ 488 w 650"/>
                    <a:gd name="T41" fmla="*/ 402 h 582"/>
                    <a:gd name="T42" fmla="*/ 454 w 650"/>
                    <a:gd name="T43" fmla="*/ 411 h 582"/>
                    <a:gd name="T44" fmla="*/ 470 w 650"/>
                    <a:gd name="T45" fmla="*/ 422 h 582"/>
                    <a:gd name="T46" fmla="*/ 474 w 650"/>
                    <a:gd name="T47" fmla="*/ 448 h 582"/>
                    <a:gd name="T48" fmla="*/ 439 w 650"/>
                    <a:gd name="T49" fmla="*/ 433 h 582"/>
                    <a:gd name="T50" fmla="*/ 405 w 650"/>
                    <a:gd name="T51" fmla="*/ 419 h 582"/>
                    <a:gd name="T52" fmla="*/ 387 w 650"/>
                    <a:gd name="T53" fmla="*/ 466 h 582"/>
                    <a:gd name="T54" fmla="*/ 336 w 650"/>
                    <a:gd name="T55" fmla="*/ 462 h 582"/>
                    <a:gd name="T56" fmla="*/ 281 w 650"/>
                    <a:gd name="T57" fmla="*/ 502 h 582"/>
                    <a:gd name="T58" fmla="*/ 240 w 650"/>
                    <a:gd name="T59" fmla="*/ 539 h 582"/>
                    <a:gd name="T60" fmla="*/ 218 w 650"/>
                    <a:gd name="T61" fmla="*/ 553 h 582"/>
                    <a:gd name="T62" fmla="*/ 156 w 650"/>
                    <a:gd name="T63" fmla="*/ 550 h 582"/>
                    <a:gd name="T64" fmla="*/ 125 w 650"/>
                    <a:gd name="T65" fmla="*/ 582 h 582"/>
                    <a:gd name="T66" fmla="*/ 89 w 650"/>
                    <a:gd name="T67" fmla="*/ 573 h 582"/>
                    <a:gd name="T68" fmla="*/ 40 w 650"/>
                    <a:gd name="T69" fmla="*/ 564 h 582"/>
                    <a:gd name="T70" fmla="*/ 36 w 650"/>
                    <a:gd name="T71" fmla="*/ 526 h 582"/>
                    <a:gd name="T72" fmla="*/ 49 w 650"/>
                    <a:gd name="T73" fmla="*/ 510 h 582"/>
                    <a:gd name="T74" fmla="*/ 2 w 650"/>
                    <a:gd name="T75" fmla="*/ 493 h 582"/>
                    <a:gd name="T76" fmla="*/ 22 w 650"/>
                    <a:gd name="T77" fmla="*/ 479 h 582"/>
                    <a:gd name="T78" fmla="*/ 31 w 650"/>
                    <a:gd name="T79" fmla="*/ 459 h 582"/>
                    <a:gd name="T80" fmla="*/ 31 w 650"/>
                    <a:gd name="T81" fmla="*/ 422 h 582"/>
                    <a:gd name="T82" fmla="*/ 18 w 650"/>
                    <a:gd name="T83" fmla="*/ 388 h 582"/>
                    <a:gd name="T84" fmla="*/ 31 w 650"/>
                    <a:gd name="T85" fmla="*/ 366 h 582"/>
                    <a:gd name="T86" fmla="*/ 42 w 650"/>
                    <a:gd name="T87" fmla="*/ 351 h 582"/>
                    <a:gd name="T88" fmla="*/ 64 w 650"/>
                    <a:gd name="T89" fmla="*/ 344 h 582"/>
                    <a:gd name="T90" fmla="*/ 38 w 650"/>
                    <a:gd name="T91" fmla="*/ 337 h 582"/>
                    <a:gd name="T92" fmla="*/ 36 w 650"/>
                    <a:gd name="T93" fmla="*/ 313 h 582"/>
                    <a:gd name="T94" fmla="*/ 44 w 650"/>
                    <a:gd name="T95" fmla="*/ 297 h 582"/>
                    <a:gd name="T96" fmla="*/ 58 w 650"/>
                    <a:gd name="T97" fmla="*/ 277 h 582"/>
                    <a:gd name="T98" fmla="*/ 47 w 650"/>
                    <a:gd name="T99" fmla="*/ 262 h 582"/>
                    <a:gd name="T100" fmla="*/ 47 w 650"/>
                    <a:gd name="T101" fmla="*/ 228 h 582"/>
                    <a:gd name="T102" fmla="*/ 42 w 650"/>
                    <a:gd name="T103" fmla="*/ 206 h 582"/>
                    <a:gd name="T104" fmla="*/ 56 w 650"/>
                    <a:gd name="T105" fmla="*/ 195 h 582"/>
                    <a:gd name="T106" fmla="*/ 76 w 650"/>
                    <a:gd name="T107" fmla="*/ 173 h 582"/>
                    <a:gd name="T108" fmla="*/ 91 w 650"/>
                    <a:gd name="T109" fmla="*/ 146 h 582"/>
                    <a:gd name="T110" fmla="*/ 73 w 650"/>
                    <a:gd name="T111" fmla="*/ 126 h 582"/>
                    <a:gd name="T112" fmla="*/ 87 w 650"/>
                    <a:gd name="T113" fmla="*/ 106 h 582"/>
                    <a:gd name="T114" fmla="*/ 96 w 650"/>
                    <a:gd name="T115" fmla="*/ 84 h 582"/>
                    <a:gd name="T116" fmla="*/ 136 w 650"/>
                    <a:gd name="T117" fmla="*/ 93 h 582"/>
                    <a:gd name="T118" fmla="*/ 151 w 650"/>
                    <a:gd name="T119" fmla="*/ 66 h 582"/>
                    <a:gd name="T120" fmla="*/ 147 w 650"/>
                    <a:gd name="T121" fmla="*/ 35 h 582"/>
                    <a:gd name="T122" fmla="*/ 149 w 650"/>
                    <a:gd name="T123" fmla="*/ 9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50" h="582">
                      <a:moveTo>
                        <a:pt x="156" y="4"/>
                      </a:moveTo>
                      <a:lnTo>
                        <a:pt x="163" y="4"/>
                      </a:lnTo>
                      <a:lnTo>
                        <a:pt x="163" y="9"/>
                      </a:lnTo>
                      <a:lnTo>
                        <a:pt x="165" y="11"/>
                      </a:lnTo>
                      <a:lnTo>
                        <a:pt x="169" y="13"/>
                      </a:lnTo>
                      <a:lnTo>
                        <a:pt x="176" y="13"/>
                      </a:lnTo>
                      <a:lnTo>
                        <a:pt x="178" y="17"/>
                      </a:lnTo>
                      <a:lnTo>
                        <a:pt x="180" y="17"/>
                      </a:lnTo>
                      <a:lnTo>
                        <a:pt x="180" y="13"/>
                      </a:lnTo>
                      <a:lnTo>
                        <a:pt x="183" y="13"/>
                      </a:lnTo>
                      <a:lnTo>
                        <a:pt x="191" y="13"/>
                      </a:lnTo>
                      <a:lnTo>
                        <a:pt x="194" y="13"/>
                      </a:lnTo>
                      <a:lnTo>
                        <a:pt x="207" y="17"/>
                      </a:lnTo>
                      <a:lnTo>
                        <a:pt x="212" y="20"/>
                      </a:lnTo>
                      <a:lnTo>
                        <a:pt x="214" y="17"/>
                      </a:lnTo>
                      <a:lnTo>
                        <a:pt x="218" y="17"/>
                      </a:lnTo>
                      <a:lnTo>
                        <a:pt x="220" y="17"/>
                      </a:lnTo>
                      <a:lnTo>
                        <a:pt x="223" y="22"/>
                      </a:lnTo>
                      <a:lnTo>
                        <a:pt x="227" y="22"/>
                      </a:lnTo>
                      <a:lnTo>
                        <a:pt x="232" y="26"/>
                      </a:lnTo>
                      <a:lnTo>
                        <a:pt x="232" y="31"/>
                      </a:lnTo>
                      <a:lnTo>
                        <a:pt x="232" y="35"/>
                      </a:lnTo>
                      <a:lnTo>
                        <a:pt x="236" y="35"/>
                      </a:lnTo>
                      <a:lnTo>
                        <a:pt x="238" y="35"/>
                      </a:lnTo>
                      <a:lnTo>
                        <a:pt x="245" y="35"/>
                      </a:lnTo>
                      <a:lnTo>
                        <a:pt x="247" y="37"/>
                      </a:lnTo>
                      <a:lnTo>
                        <a:pt x="245" y="42"/>
                      </a:lnTo>
                      <a:lnTo>
                        <a:pt x="249" y="46"/>
                      </a:lnTo>
                      <a:lnTo>
                        <a:pt x="245" y="51"/>
                      </a:lnTo>
                      <a:lnTo>
                        <a:pt x="247" y="51"/>
                      </a:lnTo>
                      <a:lnTo>
                        <a:pt x="249" y="49"/>
                      </a:lnTo>
                      <a:lnTo>
                        <a:pt x="254" y="53"/>
                      </a:lnTo>
                      <a:lnTo>
                        <a:pt x="258" y="51"/>
                      </a:lnTo>
                      <a:lnTo>
                        <a:pt x="261" y="53"/>
                      </a:lnTo>
                      <a:lnTo>
                        <a:pt x="265" y="55"/>
                      </a:lnTo>
                      <a:lnTo>
                        <a:pt x="267" y="57"/>
                      </a:lnTo>
                      <a:lnTo>
                        <a:pt x="272" y="57"/>
                      </a:lnTo>
                      <a:lnTo>
                        <a:pt x="276" y="64"/>
                      </a:lnTo>
                      <a:lnTo>
                        <a:pt x="283" y="62"/>
                      </a:lnTo>
                      <a:lnTo>
                        <a:pt x="281" y="60"/>
                      </a:lnTo>
                      <a:lnTo>
                        <a:pt x="283" y="57"/>
                      </a:lnTo>
                      <a:lnTo>
                        <a:pt x="285" y="55"/>
                      </a:lnTo>
                      <a:lnTo>
                        <a:pt x="285" y="51"/>
                      </a:lnTo>
                      <a:lnTo>
                        <a:pt x="287" y="46"/>
                      </a:lnTo>
                      <a:lnTo>
                        <a:pt x="285" y="44"/>
                      </a:lnTo>
                      <a:lnTo>
                        <a:pt x="285" y="42"/>
                      </a:lnTo>
                      <a:lnTo>
                        <a:pt x="294" y="46"/>
                      </a:lnTo>
                      <a:lnTo>
                        <a:pt x="296" y="49"/>
                      </a:lnTo>
                      <a:lnTo>
                        <a:pt x="298" y="49"/>
                      </a:lnTo>
                      <a:lnTo>
                        <a:pt x="303" y="49"/>
                      </a:lnTo>
                      <a:lnTo>
                        <a:pt x="305" y="49"/>
                      </a:lnTo>
                      <a:lnTo>
                        <a:pt x="310" y="53"/>
                      </a:lnTo>
                      <a:lnTo>
                        <a:pt x="314" y="53"/>
                      </a:lnTo>
                      <a:lnTo>
                        <a:pt x="318" y="60"/>
                      </a:lnTo>
                      <a:lnTo>
                        <a:pt x="325" y="55"/>
                      </a:lnTo>
                      <a:lnTo>
                        <a:pt x="325" y="53"/>
                      </a:lnTo>
                      <a:lnTo>
                        <a:pt x="330" y="51"/>
                      </a:lnTo>
                      <a:lnTo>
                        <a:pt x="330" y="55"/>
                      </a:lnTo>
                      <a:lnTo>
                        <a:pt x="334" y="57"/>
                      </a:lnTo>
                      <a:lnTo>
                        <a:pt x="336" y="57"/>
                      </a:lnTo>
                      <a:lnTo>
                        <a:pt x="338" y="51"/>
                      </a:lnTo>
                      <a:lnTo>
                        <a:pt x="343" y="49"/>
                      </a:lnTo>
                      <a:lnTo>
                        <a:pt x="354" y="46"/>
                      </a:lnTo>
                      <a:lnTo>
                        <a:pt x="356" y="44"/>
                      </a:lnTo>
                      <a:lnTo>
                        <a:pt x="363" y="44"/>
                      </a:lnTo>
                      <a:lnTo>
                        <a:pt x="365" y="46"/>
                      </a:lnTo>
                      <a:lnTo>
                        <a:pt x="367" y="49"/>
                      </a:lnTo>
                      <a:lnTo>
                        <a:pt x="370" y="53"/>
                      </a:lnTo>
                      <a:lnTo>
                        <a:pt x="376" y="57"/>
                      </a:lnTo>
                      <a:lnTo>
                        <a:pt x="381" y="60"/>
                      </a:lnTo>
                      <a:lnTo>
                        <a:pt x="385" y="64"/>
                      </a:lnTo>
                      <a:lnTo>
                        <a:pt x="385" y="66"/>
                      </a:lnTo>
                      <a:lnTo>
                        <a:pt x="390" y="73"/>
                      </a:lnTo>
                      <a:lnTo>
                        <a:pt x="387" y="82"/>
                      </a:lnTo>
                      <a:lnTo>
                        <a:pt x="387" y="86"/>
                      </a:lnTo>
                      <a:lnTo>
                        <a:pt x="385" y="89"/>
                      </a:lnTo>
                      <a:lnTo>
                        <a:pt x="383" y="97"/>
                      </a:lnTo>
                      <a:lnTo>
                        <a:pt x="383" y="100"/>
                      </a:lnTo>
                      <a:lnTo>
                        <a:pt x="385" y="104"/>
                      </a:lnTo>
                      <a:lnTo>
                        <a:pt x="376" y="113"/>
                      </a:lnTo>
                      <a:lnTo>
                        <a:pt x="374" y="115"/>
                      </a:lnTo>
                      <a:lnTo>
                        <a:pt x="374" y="124"/>
                      </a:lnTo>
                      <a:lnTo>
                        <a:pt x="383" y="122"/>
                      </a:lnTo>
                      <a:lnTo>
                        <a:pt x="383" y="124"/>
                      </a:lnTo>
                      <a:lnTo>
                        <a:pt x="385" y="126"/>
                      </a:lnTo>
                      <a:lnTo>
                        <a:pt x="385" y="149"/>
                      </a:lnTo>
                      <a:lnTo>
                        <a:pt x="383" y="153"/>
                      </a:lnTo>
                      <a:lnTo>
                        <a:pt x="379" y="153"/>
                      </a:lnTo>
                      <a:lnTo>
                        <a:pt x="381" y="157"/>
                      </a:lnTo>
                      <a:lnTo>
                        <a:pt x="385" y="160"/>
                      </a:lnTo>
                      <a:lnTo>
                        <a:pt x="396" y="162"/>
                      </a:lnTo>
                      <a:lnTo>
                        <a:pt x="401" y="168"/>
                      </a:lnTo>
                      <a:lnTo>
                        <a:pt x="403" y="171"/>
                      </a:lnTo>
                      <a:lnTo>
                        <a:pt x="410" y="175"/>
                      </a:lnTo>
                      <a:lnTo>
                        <a:pt x="416" y="173"/>
                      </a:lnTo>
                      <a:lnTo>
                        <a:pt x="419" y="175"/>
                      </a:lnTo>
                      <a:lnTo>
                        <a:pt x="421" y="175"/>
                      </a:lnTo>
                      <a:lnTo>
                        <a:pt x="423" y="173"/>
                      </a:lnTo>
                      <a:lnTo>
                        <a:pt x="430" y="173"/>
                      </a:lnTo>
                      <a:lnTo>
                        <a:pt x="432" y="171"/>
                      </a:lnTo>
                      <a:lnTo>
                        <a:pt x="436" y="175"/>
                      </a:lnTo>
                      <a:lnTo>
                        <a:pt x="439" y="184"/>
                      </a:lnTo>
                      <a:lnTo>
                        <a:pt x="443" y="188"/>
                      </a:lnTo>
                      <a:lnTo>
                        <a:pt x="445" y="186"/>
                      </a:lnTo>
                      <a:lnTo>
                        <a:pt x="448" y="188"/>
                      </a:lnTo>
                      <a:lnTo>
                        <a:pt x="459" y="182"/>
                      </a:lnTo>
                      <a:lnTo>
                        <a:pt x="463" y="182"/>
                      </a:lnTo>
                      <a:lnTo>
                        <a:pt x="468" y="184"/>
                      </a:lnTo>
                      <a:lnTo>
                        <a:pt x="470" y="188"/>
                      </a:lnTo>
                      <a:lnTo>
                        <a:pt x="485" y="197"/>
                      </a:lnTo>
                      <a:lnTo>
                        <a:pt x="485" y="202"/>
                      </a:lnTo>
                      <a:lnTo>
                        <a:pt x="488" y="204"/>
                      </a:lnTo>
                      <a:lnTo>
                        <a:pt x="494" y="211"/>
                      </a:lnTo>
                      <a:lnTo>
                        <a:pt x="492" y="213"/>
                      </a:lnTo>
                      <a:lnTo>
                        <a:pt x="497" y="215"/>
                      </a:lnTo>
                      <a:lnTo>
                        <a:pt x="499" y="213"/>
                      </a:lnTo>
                      <a:lnTo>
                        <a:pt x="497" y="217"/>
                      </a:lnTo>
                      <a:lnTo>
                        <a:pt x="501" y="226"/>
                      </a:lnTo>
                      <a:lnTo>
                        <a:pt x="501" y="228"/>
                      </a:lnTo>
                      <a:lnTo>
                        <a:pt x="508" y="235"/>
                      </a:lnTo>
                      <a:lnTo>
                        <a:pt x="506" y="237"/>
                      </a:lnTo>
                      <a:lnTo>
                        <a:pt x="499" y="242"/>
                      </a:lnTo>
                      <a:lnTo>
                        <a:pt x="499" y="248"/>
                      </a:lnTo>
                      <a:lnTo>
                        <a:pt x="503" y="248"/>
                      </a:lnTo>
                      <a:lnTo>
                        <a:pt x="508" y="248"/>
                      </a:lnTo>
                      <a:lnTo>
                        <a:pt x="510" y="246"/>
                      </a:lnTo>
                      <a:lnTo>
                        <a:pt x="510" y="240"/>
                      </a:lnTo>
                      <a:lnTo>
                        <a:pt x="512" y="240"/>
                      </a:lnTo>
                      <a:lnTo>
                        <a:pt x="517" y="240"/>
                      </a:lnTo>
                      <a:lnTo>
                        <a:pt x="519" y="242"/>
                      </a:lnTo>
                      <a:lnTo>
                        <a:pt x="514" y="244"/>
                      </a:lnTo>
                      <a:lnTo>
                        <a:pt x="517" y="253"/>
                      </a:lnTo>
                      <a:lnTo>
                        <a:pt x="523" y="253"/>
                      </a:lnTo>
                      <a:lnTo>
                        <a:pt x="530" y="248"/>
                      </a:lnTo>
                      <a:lnTo>
                        <a:pt x="532" y="248"/>
                      </a:lnTo>
                      <a:lnTo>
                        <a:pt x="532" y="251"/>
                      </a:lnTo>
                      <a:lnTo>
                        <a:pt x="530" y="255"/>
                      </a:lnTo>
                      <a:lnTo>
                        <a:pt x="530" y="260"/>
                      </a:lnTo>
                      <a:lnTo>
                        <a:pt x="532" y="266"/>
                      </a:lnTo>
                      <a:lnTo>
                        <a:pt x="532" y="268"/>
                      </a:lnTo>
                      <a:lnTo>
                        <a:pt x="534" y="284"/>
                      </a:lnTo>
                      <a:lnTo>
                        <a:pt x="537" y="284"/>
                      </a:lnTo>
                      <a:lnTo>
                        <a:pt x="537" y="295"/>
                      </a:lnTo>
                      <a:lnTo>
                        <a:pt x="541" y="302"/>
                      </a:lnTo>
                      <a:lnTo>
                        <a:pt x="548" y="302"/>
                      </a:lnTo>
                      <a:lnTo>
                        <a:pt x="550" y="300"/>
                      </a:lnTo>
                      <a:lnTo>
                        <a:pt x="559" y="293"/>
                      </a:lnTo>
                      <a:lnTo>
                        <a:pt x="563" y="293"/>
                      </a:lnTo>
                      <a:lnTo>
                        <a:pt x="575" y="300"/>
                      </a:lnTo>
                      <a:lnTo>
                        <a:pt x="595" y="300"/>
                      </a:lnTo>
                      <a:lnTo>
                        <a:pt x="597" y="297"/>
                      </a:lnTo>
                      <a:lnTo>
                        <a:pt x="599" y="297"/>
                      </a:lnTo>
                      <a:lnTo>
                        <a:pt x="604" y="297"/>
                      </a:lnTo>
                      <a:lnTo>
                        <a:pt x="606" y="300"/>
                      </a:lnTo>
                      <a:lnTo>
                        <a:pt x="617" y="297"/>
                      </a:lnTo>
                      <a:lnTo>
                        <a:pt x="619" y="297"/>
                      </a:lnTo>
                      <a:lnTo>
                        <a:pt x="624" y="297"/>
                      </a:lnTo>
                      <a:lnTo>
                        <a:pt x="628" y="295"/>
                      </a:lnTo>
                      <a:lnTo>
                        <a:pt x="630" y="291"/>
                      </a:lnTo>
                      <a:lnTo>
                        <a:pt x="633" y="291"/>
                      </a:lnTo>
                      <a:lnTo>
                        <a:pt x="635" y="288"/>
                      </a:lnTo>
                      <a:lnTo>
                        <a:pt x="637" y="293"/>
                      </a:lnTo>
                      <a:lnTo>
                        <a:pt x="646" y="286"/>
                      </a:lnTo>
                      <a:lnTo>
                        <a:pt x="650" y="291"/>
                      </a:lnTo>
                      <a:lnTo>
                        <a:pt x="650" y="295"/>
                      </a:lnTo>
                      <a:lnTo>
                        <a:pt x="644" y="297"/>
                      </a:lnTo>
                      <a:lnTo>
                        <a:pt x="641" y="297"/>
                      </a:lnTo>
                      <a:lnTo>
                        <a:pt x="635" y="304"/>
                      </a:lnTo>
                      <a:lnTo>
                        <a:pt x="626" y="306"/>
                      </a:lnTo>
                      <a:lnTo>
                        <a:pt x="624" y="308"/>
                      </a:lnTo>
                      <a:lnTo>
                        <a:pt x="619" y="311"/>
                      </a:lnTo>
                      <a:lnTo>
                        <a:pt x="619" y="317"/>
                      </a:lnTo>
                      <a:lnTo>
                        <a:pt x="608" y="331"/>
                      </a:lnTo>
                      <a:lnTo>
                        <a:pt x="612" y="333"/>
                      </a:lnTo>
                      <a:lnTo>
                        <a:pt x="608" y="339"/>
                      </a:lnTo>
                      <a:lnTo>
                        <a:pt x="608" y="351"/>
                      </a:lnTo>
                      <a:lnTo>
                        <a:pt x="599" y="362"/>
                      </a:lnTo>
                      <a:lnTo>
                        <a:pt x="597" y="362"/>
                      </a:lnTo>
                      <a:lnTo>
                        <a:pt x="597" y="364"/>
                      </a:lnTo>
                      <a:lnTo>
                        <a:pt x="592" y="364"/>
                      </a:lnTo>
                      <a:lnTo>
                        <a:pt x="588" y="362"/>
                      </a:lnTo>
                      <a:lnTo>
                        <a:pt x="586" y="359"/>
                      </a:lnTo>
                      <a:lnTo>
                        <a:pt x="584" y="359"/>
                      </a:lnTo>
                      <a:lnTo>
                        <a:pt x="579" y="366"/>
                      </a:lnTo>
                      <a:lnTo>
                        <a:pt x="575" y="368"/>
                      </a:lnTo>
                      <a:lnTo>
                        <a:pt x="563" y="368"/>
                      </a:lnTo>
                      <a:lnTo>
                        <a:pt x="561" y="373"/>
                      </a:lnTo>
                      <a:lnTo>
                        <a:pt x="561" y="377"/>
                      </a:lnTo>
                      <a:lnTo>
                        <a:pt x="563" y="377"/>
                      </a:lnTo>
                      <a:lnTo>
                        <a:pt x="561" y="382"/>
                      </a:lnTo>
                      <a:lnTo>
                        <a:pt x="546" y="386"/>
                      </a:lnTo>
                      <a:lnTo>
                        <a:pt x="543" y="384"/>
                      </a:lnTo>
                      <a:lnTo>
                        <a:pt x="541" y="388"/>
                      </a:lnTo>
                      <a:lnTo>
                        <a:pt x="534" y="388"/>
                      </a:lnTo>
                      <a:lnTo>
                        <a:pt x="528" y="386"/>
                      </a:lnTo>
                      <a:lnTo>
                        <a:pt x="523" y="386"/>
                      </a:lnTo>
                      <a:lnTo>
                        <a:pt x="526" y="393"/>
                      </a:lnTo>
                      <a:lnTo>
                        <a:pt x="521" y="395"/>
                      </a:lnTo>
                      <a:lnTo>
                        <a:pt x="519" y="393"/>
                      </a:lnTo>
                      <a:lnTo>
                        <a:pt x="519" y="397"/>
                      </a:lnTo>
                      <a:lnTo>
                        <a:pt x="517" y="399"/>
                      </a:lnTo>
                      <a:lnTo>
                        <a:pt x="517" y="402"/>
                      </a:lnTo>
                      <a:lnTo>
                        <a:pt x="517" y="408"/>
                      </a:lnTo>
                      <a:lnTo>
                        <a:pt x="512" y="411"/>
                      </a:lnTo>
                      <a:lnTo>
                        <a:pt x="512" y="408"/>
                      </a:lnTo>
                      <a:lnTo>
                        <a:pt x="499" y="406"/>
                      </a:lnTo>
                      <a:lnTo>
                        <a:pt x="492" y="404"/>
                      </a:lnTo>
                      <a:lnTo>
                        <a:pt x="485" y="406"/>
                      </a:lnTo>
                      <a:lnTo>
                        <a:pt x="485" y="404"/>
                      </a:lnTo>
                      <a:lnTo>
                        <a:pt x="488" y="402"/>
                      </a:lnTo>
                      <a:lnTo>
                        <a:pt x="483" y="399"/>
                      </a:lnTo>
                      <a:lnTo>
                        <a:pt x="474" y="395"/>
                      </a:lnTo>
                      <a:lnTo>
                        <a:pt x="472" y="397"/>
                      </a:lnTo>
                      <a:lnTo>
                        <a:pt x="468" y="399"/>
                      </a:lnTo>
                      <a:lnTo>
                        <a:pt x="465" y="399"/>
                      </a:lnTo>
                      <a:lnTo>
                        <a:pt x="463" y="408"/>
                      </a:lnTo>
                      <a:lnTo>
                        <a:pt x="461" y="408"/>
                      </a:lnTo>
                      <a:lnTo>
                        <a:pt x="459" y="408"/>
                      </a:lnTo>
                      <a:lnTo>
                        <a:pt x="459" y="413"/>
                      </a:lnTo>
                      <a:lnTo>
                        <a:pt x="454" y="411"/>
                      </a:lnTo>
                      <a:lnTo>
                        <a:pt x="450" y="404"/>
                      </a:lnTo>
                      <a:lnTo>
                        <a:pt x="448" y="406"/>
                      </a:lnTo>
                      <a:lnTo>
                        <a:pt x="450" y="413"/>
                      </a:lnTo>
                      <a:lnTo>
                        <a:pt x="448" y="415"/>
                      </a:lnTo>
                      <a:lnTo>
                        <a:pt x="445" y="419"/>
                      </a:lnTo>
                      <a:lnTo>
                        <a:pt x="457" y="422"/>
                      </a:lnTo>
                      <a:lnTo>
                        <a:pt x="463" y="426"/>
                      </a:lnTo>
                      <a:lnTo>
                        <a:pt x="463" y="422"/>
                      </a:lnTo>
                      <a:lnTo>
                        <a:pt x="468" y="424"/>
                      </a:lnTo>
                      <a:lnTo>
                        <a:pt x="470" y="422"/>
                      </a:lnTo>
                      <a:lnTo>
                        <a:pt x="474" y="424"/>
                      </a:lnTo>
                      <a:lnTo>
                        <a:pt x="477" y="424"/>
                      </a:lnTo>
                      <a:lnTo>
                        <a:pt x="479" y="426"/>
                      </a:lnTo>
                      <a:lnTo>
                        <a:pt x="477" y="428"/>
                      </a:lnTo>
                      <a:lnTo>
                        <a:pt x="479" y="433"/>
                      </a:lnTo>
                      <a:lnTo>
                        <a:pt x="474" y="433"/>
                      </a:lnTo>
                      <a:lnTo>
                        <a:pt x="474" y="437"/>
                      </a:lnTo>
                      <a:lnTo>
                        <a:pt x="474" y="439"/>
                      </a:lnTo>
                      <a:lnTo>
                        <a:pt x="481" y="444"/>
                      </a:lnTo>
                      <a:lnTo>
                        <a:pt x="474" y="448"/>
                      </a:lnTo>
                      <a:lnTo>
                        <a:pt x="468" y="448"/>
                      </a:lnTo>
                      <a:lnTo>
                        <a:pt x="459" y="444"/>
                      </a:lnTo>
                      <a:lnTo>
                        <a:pt x="459" y="442"/>
                      </a:lnTo>
                      <a:lnTo>
                        <a:pt x="452" y="435"/>
                      </a:lnTo>
                      <a:lnTo>
                        <a:pt x="452" y="439"/>
                      </a:lnTo>
                      <a:lnTo>
                        <a:pt x="448" y="442"/>
                      </a:lnTo>
                      <a:lnTo>
                        <a:pt x="445" y="435"/>
                      </a:lnTo>
                      <a:lnTo>
                        <a:pt x="441" y="435"/>
                      </a:lnTo>
                      <a:lnTo>
                        <a:pt x="443" y="433"/>
                      </a:lnTo>
                      <a:lnTo>
                        <a:pt x="439" y="433"/>
                      </a:lnTo>
                      <a:lnTo>
                        <a:pt x="436" y="422"/>
                      </a:lnTo>
                      <a:lnTo>
                        <a:pt x="432" y="413"/>
                      </a:lnTo>
                      <a:lnTo>
                        <a:pt x="428" y="415"/>
                      </a:lnTo>
                      <a:lnTo>
                        <a:pt x="425" y="413"/>
                      </a:lnTo>
                      <a:lnTo>
                        <a:pt x="423" y="413"/>
                      </a:lnTo>
                      <a:lnTo>
                        <a:pt x="421" y="408"/>
                      </a:lnTo>
                      <a:lnTo>
                        <a:pt x="414" y="417"/>
                      </a:lnTo>
                      <a:lnTo>
                        <a:pt x="410" y="417"/>
                      </a:lnTo>
                      <a:lnTo>
                        <a:pt x="408" y="417"/>
                      </a:lnTo>
                      <a:lnTo>
                        <a:pt x="405" y="419"/>
                      </a:lnTo>
                      <a:lnTo>
                        <a:pt x="401" y="419"/>
                      </a:lnTo>
                      <a:lnTo>
                        <a:pt x="399" y="424"/>
                      </a:lnTo>
                      <a:lnTo>
                        <a:pt x="396" y="428"/>
                      </a:lnTo>
                      <a:lnTo>
                        <a:pt x="392" y="435"/>
                      </a:lnTo>
                      <a:lnTo>
                        <a:pt x="399" y="435"/>
                      </a:lnTo>
                      <a:lnTo>
                        <a:pt x="401" y="439"/>
                      </a:lnTo>
                      <a:lnTo>
                        <a:pt x="403" y="442"/>
                      </a:lnTo>
                      <a:lnTo>
                        <a:pt x="401" y="451"/>
                      </a:lnTo>
                      <a:lnTo>
                        <a:pt x="392" y="459"/>
                      </a:lnTo>
                      <a:lnTo>
                        <a:pt x="387" y="466"/>
                      </a:lnTo>
                      <a:lnTo>
                        <a:pt x="383" y="466"/>
                      </a:lnTo>
                      <a:lnTo>
                        <a:pt x="381" y="466"/>
                      </a:lnTo>
                      <a:lnTo>
                        <a:pt x="374" y="457"/>
                      </a:lnTo>
                      <a:lnTo>
                        <a:pt x="367" y="459"/>
                      </a:lnTo>
                      <a:lnTo>
                        <a:pt x="363" y="453"/>
                      </a:lnTo>
                      <a:lnTo>
                        <a:pt x="359" y="455"/>
                      </a:lnTo>
                      <a:lnTo>
                        <a:pt x="354" y="457"/>
                      </a:lnTo>
                      <a:lnTo>
                        <a:pt x="347" y="459"/>
                      </a:lnTo>
                      <a:lnTo>
                        <a:pt x="343" y="462"/>
                      </a:lnTo>
                      <a:lnTo>
                        <a:pt x="336" y="462"/>
                      </a:lnTo>
                      <a:lnTo>
                        <a:pt x="330" y="466"/>
                      </a:lnTo>
                      <a:lnTo>
                        <a:pt x="323" y="466"/>
                      </a:lnTo>
                      <a:lnTo>
                        <a:pt x="316" y="471"/>
                      </a:lnTo>
                      <a:lnTo>
                        <a:pt x="312" y="475"/>
                      </a:lnTo>
                      <a:lnTo>
                        <a:pt x="298" y="475"/>
                      </a:lnTo>
                      <a:lnTo>
                        <a:pt x="289" y="477"/>
                      </a:lnTo>
                      <a:lnTo>
                        <a:pt x="283" y="484"/>
                      </a:lnTo>
                      <a:lnTo>
                        <a:pt x="285" y="493"/>
                      </a:lnTo>
                      <a:lnTo>
                        <a:pt x="283" y="495"/>
                      </a:lnTo>
                      <a:lnTo>
                        <a:pt x="281" y="502"/>
                      </a:lnTo>
                      <a:lnTo>
                        <a:pt x="281" y="506"/>
                      </a:lnTo>
                      <a:lnTo>
                        <a:pt x="283" y="508"/>
                      </a:lnTo>
                      <a:lnTo>
                        <a:pt x="285" y="515"/>
                      </a:lnTo>
                      <a:lnTo>
                        <a:pt x="283" y="524"/>
                      </a:lnTo>
                      <a:lnTo>
                        <a:pt x="276" y="526"/>
                      </a:lnTo>
                      <a:lnTo>
                        <a:pt x="269" y="524"/>
                      </a:lnTo>
                      <a:lnTo>
                        <a:pt x="256" y="522"/>
                      </a:lnTo>
                      <a:lnTo>
                        <a:pt x="240" y="528"/>
                      </a:lnTo>
                      <a:lnTo>
                        <a:pt x="238" y="530"/>
                      </a:lnTo>
                      <a:lnTo>
                        <a:pt x="240" y="539"/>
                      </a:lnTo>
                      <a:lnTo>
                        <a:pt x="238" y="542"/>
                      </a:lnTo>
                      <a:lnTo>
                        <a:pt x="236" y="544"/>
                      </a:lnTo>
                      <a:lnTo>
                        <a:pt x="234" y="542"/>
                      </a:lnTo>
                      <a:lnTo>
                        <a:pt x="232" y="535"/>
                      </a:lnTo>
                      <a:lnTo>
                        <a:pt x="227" y="535"/>
                      </a:lnTo>
                      <a:lnTo>
                        <a:pt x="227" y="537"/>
                      </a:lnTo>
                      <a:lnTo>
                        <a:pt x="229" y="542"/>
                      </a:lnTo>
                      <a:lnTo>
                        <a:pt x="227" y="544"/>
                      </a:lnTo>
                      <a:lnTo>
                        <a:pt x="223" y="550"/>
                      </a:lnTo>
                      <a:lnTo>
                        <a:pt x="218" y="553"/>
                      </a:lnTo>
                      <a:lnTo>
                        <a:pt x="209" y="553"/>
                      </a:lnTo>
                      <a:lnTo>
                        <a:pt x="205" y="550"/>
                      </a:lnTo>
                      <a:lnTo>
                        <a:pt x="198" y="544"/>
                      </a:lnTo>
                      <a:lnTo>
                        <a:pt x="196" y="544"/>
                      </a:lnTo>
                      <a:lnTo>
                        <a:pt x="194" y="544"/>
                      </a:lnTo>
                      <a:lnTo>
                        <a:pt x="187" y="548"/>
                      </a:lnTo>
                      <a:lnTo>
                        <a:pt x="174" y="546"/>
                      </a:lnTo>
                      <a:lnTo>
                        <a:pt x="167" y="546"/>
                      </a:lnTo>
                      <a:lnTo>
                        <a:pt x="160" y="548"/>
                      </a:lnTo>
                      <a:lnTo>
                        <a:pt x="156" y="550"/>
                      </a:lnTo>
                      <a:lnTo>
                        <a:pt x="154" y="553"/>
                      </a:lnTo>
                      <a:lnTo>
                        <a:pt x="145" y="553"/>
                      </a:lnTo>
                      <a:lnTo>
                        <a:pt x="145" y="557"/>
                      </a:lnTo>
                      <a:lnTo>
                        <a:pt x="142" y="566"/>
                      </a:lnTo>
                      <a:lnTo>
                        <a:pt x="134" y="570"/>
                      </a:lnTo>
                      <a:lnTo>
                        <a:pt x="134" y="573"/>
                      </a:lnTo>
                      <a:lnTo>
                        <a:pt x="131" y="579"/>
                      </a:lnTo>
                      <a:lnTo>
                        <a:pt x="127" y="579"/>
                      </a:lnTo>
                      <a:lnTo>
                        <a:pt x="127" y="582"/>
                      </a:lnTo>
                      <a:lnTo>
                        <a:pt x="125" y="582"/>
                      </a:lnTo>
                      <a:lnTo>
                        <a:pt x="118" y="579"/>
                      </a:lnTo>
                      <a:lnTo>
                        <a:pt x="116" y="575"/>
                      </a:lnTo>
                      <a:lnTo>
                        <a:pt x="113" y="575"/>
                      </a:lnTo>
                      <a:lnTo>
                        <a:pt x="113" y="570"/>
                      </a:lnTo>
                      <a:lnTo>
                        <a:pt x="111" y="573"/>
                      </a:lnTo>
                      <a:lnTo>
                        <a:pt x="109" y="577"/>
                      </a:lnTo>
                      <a:lnTo>
                        <a:pt x="105" y="575"/>
                      </a:lnTo>
                      <a:lnTo>
                        <a:pt x="98" y="575"/>
                      </a:lnTo>
                      <a:lnTo>
                        <a:pt x="91" y="573"/>
                      </a:lnTo>
                      <a:lnTo>
                        <a:pt x="89" y="573"/>
                      </a:lnTo>
                      <a:lnTo>
                        <a:pt x="87" y="575"/>
                      </a:lnTo>
                      <a:lnTo>
                        <a:pt x="80" y="577"/>
                      </a:lnTo>
                      <a:lnTo>
                        <a:pt x="67" y="573"/>
                      </a:lnTo>
                      <a:lnTo>
                        <a:pt x="64" y="575"/>
                      </a:lnTo>
                      <a:lnTo>
                        <a:pt x="60" y="575"/>
                      </a:lnTo>
                      <a:lnTo>
                        <a:pt x="56" y="573"/>
                      </a:lnTo>
                      <a:lnTo>
                        <a:pt x="51" y="570"/>
                      </a:lnTo>
                      <a:lnTo>
                        <a:pt x="49" y="570"/>
                      </a:lnTo>
                      <a:lnTo>
                        <a:pt x="38" y="568"/>
                      </a:lnTo>
                      <a:lnTo>
                        <a:pt x="40" y="564"/>
                      </a:lnTo>
                      <a:lnTo>
                        <a:pt x="38" y="562"/>
                      </a:lnTo>
                      <a:lnTo>
                        <a:pt x="38" y="557"/>
                      </a:lnTo>
                      <a:lnTo>
                        <a:pt x="36" y="553"/>
                      </a:lnTo>
                      <a:lnTo>
                        <a:pt x="38" y="546"/>
                      </a:lnTo>
                      <a:lnTo>
                        <a:pt x="36" y="546"/>
                      </a:lnTo>
                      <a:lnTo>
                        <a:pt x="38" y="542"/>
                      </a:lnTo>
                      <a:lnTo>
                        <a:pt x="36" y="542"/>
                      </a:lnTo>
                      <a:lnTo>
                        <a:pt x="33" y="535"/>
                      </a:lnTo>
                      <a:lnTo>
                        <a:pt x="36" y="530"/>
                      </a:lnTo>
                      <a:lnTo>
                        <a:pt x="36" y="526"/>
                      </a:lnTo>
                      <a:lnTo>
                        <a:pt x="38" y="526"/>
                      </a:lnTo>
                      <a:lnTo>
                        <a:pt x="36" y="526"/>
                      </a:lnTo>
                      <a:lnTo>
                        <a:pt x="36" y="522"/>
                      </a:lnTo>
                      <a:lnTo>
                        <a:pt x="38" y="519"/>
                      </a:lnTo>
                      <a:lnTo>
                        <a:pt x="40" y="519"/>
                      </a:lnTo>
                      <a:lnTo>
                        <a:pt x="42" y="519"/>
                      </a:lnTo>
                      <a:lnTo>
                        <a:pt x="42" y="517"/>
                      </a:lnTo>
                      <a:lnTo>
                        <a:pt x="47" y="515"/>
                      </a:lnTo>
                      <a:lnTo>
                        <a:pt x="49" y="517"/>
                      </a:lnTo>
                      <a:lnTo>
                        <a:pt x="49" y="510"/>
                      </a:lnTo>
                      <a:lnTo>
                        <a:pt x="49" y="508"/>
                      </a:lnTo>
                      <a:lnTo>
                        <a:pt x="44" y="508"/>
                      </a:lnTo>
                      <a:lnTo>
                        <a:pt x="40" y="504"/>
                      </a:lnTo>
                      <a:lnTo>
                        <a:pt x="36" y="504"/>
                      </a:lnTo>
                      <a:lnTo>
                        <a:pt x="29" y="504"/>
                      </a:lnTo>
                      <a:lnTo>
                        <a:pt x="24" y="506"/>
                      </a:lnTo>
                      <a:lnTo>
                        <a:pt x="18" y="504"/>
                      </a:lnTo>
                      <a:lnTo>
                        <a:pt x="13" y="504"/>
                      </a:lnTo>
                      <a:lnTo>
                        <a:pt x="7" y="499"/>
                      </a:lnTo>
                      <a:lnTo>
                        <a:pt x="2" y="493"/>
                      </a:lnTo>
                      <a:lnTo>
                        <a:pt x="0" y="491"/>
                      </a:lnTo>
                      <a:lnTo>
                        <a:pt x="7" y="491"/>
                      </a:lnTo>
                      <a:lnTo>
                        <a:pt x="7" y="486"/>
                      </a:lnTo>
                      <a:lnTo>
                        <a:pt x="11" y="488"/>
                      </a:lnTo>
                      <a:lnTo>
                        <a:pt x="18" y="488"/>
                      </a:lnTo>
                      <a:lnTo>
                        <a:pt x="18" y="486"/>
                      </a:lnTo>
                      <a:lnTo>
                        <a:pt x="20" y="484"/>
                      </a:lnTo>
                      <a:lnTo>
                        <a:pt x="24" y="484"/>
                      </a:lnTo>
                      <a:lnTo>
                        <a:pt x="24" y="479"/>
                      </a:lnTo>
                      <a:lnTo>
                        <a:pt x="22" y="479"/>
                      </a:lnTo>
                      <a:lnTo>
                        <a:pt x="22" y="477"/>
                      </a:lnTo>
                      <a:lnTo>
                        <a:pt x="24" y="477"/>
                      </a:lnTo>
                      <a:lnTo>
                        <a:pt x="27" y="475"/>
                      </a:lnTo>
                      <a:lnTo>
                        <a:pt x="31" y="473"/>
                      </a:lnTo>
                      <a:lnTo>
                        <a:pt x="31" y="471"/>
                      </a:lnTo>
                      <a:lnTo>
                        <a:pt x="33" y="464"/>
                      </a:lnTo>
                      <a:lnTo>
                        <a:pt x="27" y="466"/>
                      </a:lnTo>
                      <a:lnTo>
                        <a:pt x="24" y="464"/>
                      </a:lnTo>
                      <a:lnTo>
                        <a:pt x="24" y="462"/>
                      </a:lnTo>
                      <a:lnTo>
                        <a:pt x="31" y="459"/>
                      </a:lnTo>
                      <a:lnTo>
                        <a:pt x="31" y="455"/>
                      </a:lnTo>
                      <a:lnTo>
                        <a:pt x="29" y="457"/>
                      </a:lnTo>
                      <a:lnTo>
                        <a:pt x="27" y="455"/>
                      </a:lnTo>
                      <a:lnTo>
                        <a:pt x="29" y="446"/>
                      </a:lnTo>
                      <a:lnTo>
                        <a:pt x="33" y="446"/>
                      </a:lnTo>
                      <a:lnTo>
                        <a:pt x="33" y="444"/>
                      </a:lnTo>
                      <a:lnTo>
                        <a:pt x="31" y="439"/>
                      </a:lnTo>
                      <a:lnTo>
                        <a:pt x="31" y="428"/>
                      </a:lnTo>
                      <a:lnTo>
                        <a:pt x="31" y="426"/>
                      </a:lnTo>
                      <a:lnTo>
                        <a:pt x="31" y="422"/>
                      </a:lnTo>
                      <a:lnTo>
                        <a:pt x="33" y="419"/>
                      </a:lnTo>
                      <a:lnTo>
                        <a:pt x="33" y="415"/>
                      </a:lnTo>
                      <a:lnTo>
                        <a:pt x="36" y="413"/>
                      </a:lnTo>
                      <a:lnTo>
                        <a:pt x="33" y="404"/>
                      </a:lnTo>
                      <a:lnTo>
                        <a:pt x="31" y="402"/>
                      </a:lnTo>
                      <a:lnTo>
                        <a:pt x="31" y="399"/>
                      </a:lnTo>
                      <a:lnTo>
                        <a:pt x="20" y="395"/>
                      </a:lnTo>
                      <a:lnTo>
                        <a:pt x="20" y="393"/>
                      </a:lnTo>
                      <a:lnTo>
                        <a:pt x="18" y="391"/>
                      </a:lnTo>
                      <a:lnTo>
                        <a:pt x="18" y="388"/>
                      </a:lnTo>
                      <a:lnTo>
                        <a:pt x="22" y="386"/>
                      </a:lnTo>
                      <a:lnTo>
                        <a:pt x="22" y="384"/>
                      </a:lnTo>
                      <a:lnTo>
                        <a:pt x="20" y="384"/>
                      </a:lnTo>
                      <a:lnTo>
                        <a:pt x="22" y="382"/>
                      </a:lnTo>
                      <a:lnTo>
                        <a:pt x="24" y="382"/>
                      </a:lnTo>
                      <a:lnTo>
                        <a:pt x="27" y="379"/>
                      </a:lnTo>
                      <a:lnTo>
                        <a:pt x="31" y="375"/>
                      </a:lnTo>
                      <a:lnTo>
                        <a:pt x="29" y="373"/>
                      </a:lnTo>
                      <a:lnTo>
                        <a:pt x="27" y="373"/>
                      </a:lnTo>
                      <a:lnTo>
                        <a:pt x="31" y="366"/>
                      </a:lnTo>
                      <a:lnTo>
                        <a:pt x="29" y="362"/>
                      </a:lnTo>
                      <a:lnTo>
                        <a:pt x="33" y="362"/>
                      </a:lnTo>
                      <a:lnTo>
                        <a:pt x="33" y="364"/>
                      </a:lnTo>
                      <a:lnTo>
                        <a:pt x="36" y="364"/>
                      </a:lnTo>
                      <a:lnTo>
                        <a:pt x="40" y="362"/>
                      </a:lnTo>
                      <a:lnTo>
                        <a:pt x="40" y="359"/>
                      </a:lnTo>
                      <a:lnTo>
                        <a:pt x="42" y="357"/>
                      </a:lnTo>
                      <a:lnTo>
                        <a:pt x="38" y="355"/>
                      </a:lnTo>
                      <a:lnTo>
                        <a:pt x="38" y="353"/>
                      </a:lnTo>
                      <a:lnTo>
                        <a:pt x="42" y="351"/>
                      </a:lnTo>
                      <a:lnTo>
                        <a:pt x="47" y="353"/>
                      </a:lnTo>
                      <a:lnTo>
                        <a:pt x="47" y="351"/>
                      </a:lnTo>
                      <a:lnTo>
                        <a:pt x="51" y="351"/>
                      </a:lnTo>
                      <a:lnTo>
                        <a:pt x="53" y="351"/>
                      </a:lnTo>
                      <a:lnTo>
                        <a:pt x="53" y="348"/>
                      </a:lnTo>
                      <a:lnTo>
                        <a:pt x="58" y="346"/>
                      </a:lnTo>
                      <a:lnTo>
                        <a:pt x="58" y="342"/>
                      </a:lnTo>
                      <a:lnTo>
                        <a:pt x="58" y="346"/>
                      </a:lnTo>
                      <a:lnTo>
                        <a:pt x="62" y="346"/>
                      </a:lnTo>
                      <a:lnTo>
                        <a:pt x="64" y="344"/>
                      </a:lnTo>
                      <a:lnTo>
                        <a:pt x="62" y="342"/>
                      </a:lnTo>
                      <a:lnTo>
                        <a:pt x="60" y="342"/>
                      </a:lnTo>
                      <a:lnTo>
                        <a:pt x="60" y="339"/>
                      </a:lnTo>
                      <a:lnTo>
                        <a:pt x="53" y="339"/>
                      </a:lnTo>
                      <a:lnTo>
                        <a:pt x="49" y="339"/>
                      </a:lnTo>
                      <a:lnTo>
                        <a:pt x="49" y="335"/>
                      </a:lnTo>
                      <a:lnTo>
                        <a:pt x="44" y="337"/>
                      </a:lnTo>
                      <a:lnTo>
                        <a:pt x="42" y="333"/>
                      </a:lnTo>
                      <a:lnTo>
                        <a:pt x="40" y="333"/>
                      </a:lnTo>
                      <a:lnTo>
                        <a:pt x="38" y="337"/>
                      </a:lnTo>
                      <a:lnTo>
                        <a:pt x="36" y="333"/>
                      </a:lnTo>
                      <a:lnTo>
                        <a:pt x="33" y="335"/>
                      </a:lnTo>
                      <a:lnTo>
                        <a:pt x="31" y="333"/>
                      </a:lnTo>
                      <a:lnTo>
                        <a:pt x="29" y="331"/>
                      </a:lnTo>
                      <a:lnTo>
                        <a:pt x="29" y="328"/>
                      </a:lnTo>
                      <a:lnTo>
                        <a:pt x="31" y="324"/>
                      </a:lnTo>
                      <a:lnTo>
                        <a:pt x="29" y="322"/>
                      </a:lnTo>
                      <a:lnTo>
                        <a:pt x="29" y="315"/>
                      </a:lnTo>
                      <a:lnTo>
                        <a:pt x="36" y="315"/>
                      </a:lnTo>
                      <a:lnTo>
                        <a:pt x="36" y="313"/>
                      </a:lnTo>
                      <a:lnTo>
                        <a:pt x="42" y="311"/>
                      </a:lnTo>
                      <a:lnTo>
                        <a:pt x="47" y="308"/>
                      </a:lnTo>
                      <a:lnTo>
                        <a:pt x="47" y="306"/>
                      </a:lnTo>
                      <a:lnTo>
                        <a:pt x="44" y="306"/>
                      </a:lnTo>
                      <a:lnTo>
                        <a:pt x="38" y="304"/>
                      </a:lnTo>
                      <a:lnTo>
                        <a:pt x="38" y="300"/>
                      </a:lnTo>
                      <a:lnTo>
                        <a:pt x="40" y="300"/>
                      </a:lnTo>
                      <a:lnTo>
                        <a:pt x="40" y="297"/>
                      </a:lnTo>
                      <a:lnTo>
                        <a:pt x="42" y="297"/>
                      </a:lnTo>
                      <a:lnTo>
                        <a:pt x="44" y="297"/>
                      </a:lnTo>
                      <a:lnTo>
                        <a:pt x="47" y="291"/>
                      </a:lnTo>
                      <a:lnTo>
                        <a:pt x="51" y="291"/>
                      </a:lnTo>
                      <a:lnTo>
                        <a:pt x="49" y="284"/>
                      </a:lnTo>
                      <a:lnTo>
                        <a:pt x="53" y="286"/>
                      </a:lnTo>
                      <a:lnTo>
                        <a:pt x="53" y="282"/>
                      </a:lnTo>
                      <a:lnTo>
                        <a:pt x="56" y="280"/>
                      </a:lnTo>
                      <a:lnTo>
                        <a:pt x="53" y="277"/>
                      </a:lnTo>
                      <a:lnTo>
                        <a:pt x="56" y="277"/>
                      </a:lnTo>
                      <a:lnTo>
                        <a:pt x="58" y="280"/>
                      </a:lnTo>
                      <a:lnTo>
                        <a:pt x="58" y="277"/>
                      </a:lnTo>
                      <a:lnTo>
                        <a:pt x="58" y="275"/>
                      </a:lnTo>
                      <a:lnTo>
                        <a:pt x="58" y="273"/>
                      </a:lnTo>
                      <a:lnTo>
                        <a:pt x="56" y="273"/>
                      </a:lnTo>
                      <a:lnTo>
                        <a:pt x="51" y="268"/>
                      </a:lnTo>
                      <a:lnTo>
                        <a:pt x="49" y="271"/>
                      </a:lnTo>
                      <a:lnTo>
                        <a:pt x="49" y="268"/>
                      </a:lnTo>
                      <a:lnTo>
                        <a:pt x="44" y="266"/>
                      </a:lnTo>
                      <a:lnTo>
                        <a:pt x="42" y="264"/>
                      </a:lnTo>
                      <a:lnTo>
                        <a:pt x="44" y="264"/>
                      </a:lnTo>
                      <a:lnTo>
                        <a:pt x="47" y="262"/>
                      </a:lnTo>
                      <a:lnTo>
                        <a:pt x="51" y="260"/>
                      </a:lnTo>
                      <a:lnTo>
                        <a:pt x="51" y="251"/>
                      </a:lnTo>
                      <a:lnTo>
                        <a:pt x="49" y="248"/>
                      </a:lnTo>
                      <a:lnTo>
                        <a:pt x="47" y="244"/>
                      </a:lnTo>
                      <a:lnTo>
                        <a:pt x="49" y="242"/>
                      </a:lnTo>
                      <a:lnTo>
                        <a:pt x="47" y="237"/>
                      </a:lnTo>
                      <a:lnTo>
                        <a:pt x="51" y="233"/>
                      </a:lnTo>
                      <a:lnTo>
                        <a:pt x="47" y="231"/>
                      </a:lnTo>
                      <a:lnTo>
                        <a:pt x="44" y="231"/>
                      </a:lnTo>
                      <a:lnTo>
                        <a:pt x="47" y="228"/>
                      </a:lnTo>
                      <a:lnTo>
                        <a:pt x="47" y="226"/>
                      </a:lnTo>
                      <a:lnTo>
                        <a:pt x="40" y="222"/>
                      </a:lnTo>
                      <a:lnTo>
                        <a:pt x="40" y="220"/>
                      </a:lnTo>
                      <a:lnTo>
                        <a:pt x="44" y="217"/>
                      </a:lnTo>
                      <a:lnTo>
                        <a:pt x="44" y="213"/>
                      </a:lnTo>
                      <a:lnTo>
                        <a:pt x="40" y="211"/>
                      </a:lnTo>
                      <a:lnTo>
                        <a:pt x="42" y="208"/>
                      </a:lnTo>
                      <a:lnTo>
                        <a:pt x="44" y="211"/>
                      </a:lnTo>
                      <a:lnTo>
                        <a:pt x="49" y="208"/>
                      </a:lnTo>
                      <a:lnTo>
                        <a:pt x="42" y="206"/>
                      </a:lnTo>
                      <a:lnTo>
                        <a:pt x="47" y="206"/>
                      </a:lnTo>
                      <a:lnTo>
                        <a:pt x="47" y="204"/>
                      </a:lnTo>
                      <a:lnTo>
                        <a:pt x="51" y="204"/>
                      </a:lnTo>
                      <a:lnTo>
                        <a:pt x="51" y="202"/>
                      </a:lnTo>
                      <a:lnTo>
                        <a:pt x="49" y="200"/>
                      </a:lnTo>
                      <a:lnTo>
                        <a:pt x="51" y="197"/>
                      </a:lnTo>
                      <a:lnTo>
                        <a:pt x="51" y="193"/>
                      </a:lnTo>
                      <a:lnTo>
                        <a:pt x="53" y="195"/>
                      </a:lnTo>
                      <a:lnTo>
                        <a:pt x="53" y="193"/>
                      </a:lnTo>
                      <a:lnTo>
                        <a:pt x="56" y="195"/>
                      </a:lnTo>
                      <a:lnTo>
                        <a:pt x="58" y="193"/>
                      </a:lnTo>
                      <a:lnTo>
                        <a:pt x="58" y="195"/>
                      </a:lnTo>
                      <a:lnTo>
                        <a:pt x="60" y="197"/>
                      </a:lnTo>
                      <a:lnTo>
                        <a:pt x="67" y="193"/>
                      </a:lnTo>
                      <a:lnTo>
                        <a:pt x="71" y="193"/>
                      </a:lnTo>
                      <a:lnTo>
                        <a:pt x="71" y="186"/>
                      </a:lnTo>
                      <a:lnTo>
                        <a:pt x="69" y="180"/>
                      </a:lnTo>
                      <a:lnTo>
                        <a:pt x="69" y="177"/>
                      </a:lnTo>
                      <a:lnTo>
                        <a:pt x="73" y="171"/>
                      </a:lnTo>
                      <a:lnTo>
                        <a:pt x="76" y="173"/>
                      </a:lnTo>
                      <a:lnTo>
                        <a:pt x="78" y="175"/>
                      </a:lnTo>
                      <a:lnTo>
                        <a:pt x="85" y="157"/>
                      </a:lnTo>
                      <a:lnTo>
                        <a:pt x="96" y="153"/>
                      </a:lnTo>
                      <a:lnTo>
                        <a:pt x="100" y="155"/>
                      </a:lnTo>
                      <a:lnTo>
                        <a:pt x="100" y="153"/>
                      </a:lnTo>
                      <a:lnTo>
                        <a:pt x="98" y="151"/>
                      </a:lnTo>
                      <a:lnTo>
                        <a:pt x="98" y="149"/>
                      </a:lnTo>
                      <a:lnTo>
                        <a:pt x="93" y="149"/>
                      </a:lnTo>
                      <a:lnTo>
                        <a:pt x="93" y="146"/>
                      </a:lnTo>
                      <a:lnTo>
                        <a:pt x="91" y="146"/>
                      </a:lnTo>
                      <a:lnTo>
                        <a:pt x="91" y="142"/>
                      </a:lnTo>
                      <a:lnTo>
                        <a:pt x="85" y="142"/>
                      </a:lnTo>
                      <a:lnTo>
                        <a:pt x="87" y="135"/>
                      </a:lnTo>
                      <a:lnTo>
                        <a:pt x="82" y="137"/>
                      </a:lnTo>
                      <a:lnTo>
                        <a:pt x="82" y="133"/>
                      </a:lnTo>
                      <a:lnTo>
                        <a:pt x="78" y="131"/>
                      </a:lnTo>
                      <a:lnTo>
                        <a:pt x="78" y="133"/>
                      </a:lnTo>
                      <a:lnTo>
                        <a:pt x="76" y="133"/>
                      </a:lnTo>
                      <a:lnTo>
                        <a:pt x="76" y="126"/>
                      </a:lnTo>
                      <a:lnTo>
                        <a:pt x="73" y="126"/>
                      </a:lnTo>
                      <a:lnTo>
                        <a:pt x="73" y="120"/>
                      </a:lnTo>
                      <a:lnTo>
                        <a:pt x="80" y="122"/>
                      </a:lnTo>
                      <a:lnTo>
                        <a:pt x="78" y="120"/>
                      </a:lnTo>
                      <a:lnTo>
                        <a:pt x="80" y="115"/>
                      </a:lnTo>
                      <a:lnTo>
                        <a:pt x="82" y="115"/>
                      </a:lnTo>
                      <a:lnTo>
                        <a:pt x="85" y="117"/>
                      </a:lnTo>
                      <a:lnTo>
                        <a:pt x="87" y="117"/>
                      </a:lnTo>
                      <a:lnTo>
                        <a:pt x="87" y="113"/>
                      </a:lnTo>
                      <a:lnTo>
                        <a:pt x="85" y="111"/>
                      </a:lnTo>
                      <a:lnTo>
                        <a:pt x="87" y="106"/>
                      </a:lnTo>
                      <a:lnTo>
                        <a:pt x="89" y="104"/>
                      </a:lnTo>
                      <a:lnTo>
                        <a:pt x="87" y="102"/>
                      </a:lnTo>
                      <a:lnTo>
                        <a:pt x="89" y="93"/>
                      </a:lnTo>
                      <a:lnTo>
                        <a:pt x="93" y="93"/>
                      </a:lnTo>
                      <a:lnTo>
                        <a:pt x="96" y="91"/>
                      </a:lnTo>
                      <a:lnTo>
                        <a:pt x="93" y="91"/>
                      </a:lnTo>
                      <a:lnTo>
                        <a:pt x="89" y="89"/>
                      </a:lnTo>
                      <a:lnTo>
                        <a:pt x="89" y="86"/>
                      </a:lnTo>
                      <a:lnTo>
                        <a:pt x="93" y="84"/>
                      </a:lnTo>
                      <a:lnTo>
                        <a:pt x="96" y="84"/>
                      </a:lnTo>
                      <a:lnTo>
                        <a:pt x="100" y="80"/>
                      </a:lnTo>
                      <a:lnTo>
                        <a:pt x="100" y="82"/>
                      </a:lnTo>
                      <a:lnTo>
                        <a:pt x="116" y="91"/>
                      </a:lnTo>
                      <a:lnTo>
                        <a:pt x="116" y="95"/>
                      </a:lnTo>
                      <a:lnTo>
                        <a:pt x="120" y="93"/>
                      </a:lnTo>
                      <a:lnTo>
                        <a:pt x="122" y="95"/>
                      </a:lnTo>
                      <a:lnTo>
                        <a:pt x="127" y="95"/>
                      </a:lnTo>
                      <a:lnTo>
                        <a:pt x="129" y="97"/>
                      </a:lnTo>
                      <a:lnTo>
                        <a:pt x="134" y="95"/>
                      </a:lnTo>
                      <a:lnTo>
                        <a:pt x="136" y="93"/>
                      </a:lnTo>
                      <a:lnTo>
                        <a:pt x="134" y="91"/>
                      </a:lnTo>
                      <a:lnTo>
                        <a:pt x="136" y="82"/>
                      </a:lnTo>
                      <a:lnTo>
                        <a:pt x="134" y="80"/>
                      </a:lnTo>
                      <a:lnTo>
                        <a:pt x="136" y="73"/>
                      </a:lnTo>
                      <a:lnTo>
                        <a:pt x="134" y="71"/>
                      </a:lnTo>
                      <a:lnTo>
                        <a:pt x="136" y="71"/>
                      </a:lnTo>
                      <a:lnTo>
                        <a:pt x="140" y="69"/>
                      </a:lnTo>
                      <a:lnTo>
                        <a:pt x="145" y="69"/>
                      </a:lnTo>
                      <a:lnTo>
                        <a:pt x="147" y="64"/>
                      </a:lnTo>
                      <a:lnTo>
                        <a:pt x="151" y="66"/>
                      </a:lnTo>
                      <a:lnTo>
                        <a:pt x="151" y="64"/>
                      </a:lnTo>
                      <a:lnTo>
                        <a:pt x="154" y="60"/>
                      </a:lnTo>
                      <a:lnTo>
                        <a:pt x="151" y="57"/>
                      </a:lnTo>
                      <a:lnTo>
                        <a:pt x="151" y="53"/>
                      </a:lnTo>
                      <a:lnTo>
                        <a:pt x="149" y="51"/>
                      </a:lnTo>
                      <a:lnTo>
                        <a:pt x="151" y="51"/>
                      </a:lnTo>
                      <a:lnTo>
                        <a:pt x="154" y="49"/>
                      </a:lnTo>
                      <a:lnTo>
                        <a:pt x="154" y="44"/>
                      </a:lnTo>
                      <a:lnTo>
                        <a:pt x="149" y="35"/>
                      </a:lnTo>
                      <a:lnTo>
                        <a:pt x="147" y="35"/>
                      </a:lnTo>
                      <a:lnTo>
                        <a:pt x="149" y="31"/>
                      </a:lnTo>
                      <a:lnTo>
                        <a:pt x="154" y="31"/>
                      </a:lnTo>
                      <a:lnTo>
                        <a:pt x="154" y="29"/>
                      </a:lnTo>
                      <a:lnTo>
                        <a:pt x="158" y="29"/>
                      </a:lnTo>
                      <a:lnTo>
                        <a:pt x="158" y="24"/>
                      </a:lnTo>
                      <a:lnTo>
                        <a:pt x="160" y="22"/>
                      </a:lnTo>
                      <a:lnTo>
                        <a:pt x="160" y="15"/>
                      </a:lnTo>
                      <a:lnTo>
                        <a:pt x="156" y="13"/>
                      </a:lnTo>
                      <a:lnTo>
                        <a:pt x="156" y="11"/>
                      </a:lnTo>
                      <a:lnTo>
                        <a:pt x="149" y="9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4" y="2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8" name="Freeform 898"/>
                <p:cNvSpPr>
                  <a:spLocks/>
                </p:cNvSpPr>
                <p:nvPr/>
              </p:nvSpPr>
              <p:spPr bwMode="auto">
                <a:xfrm>
                  <a:off x="4594" y="1892"/>
                  <a:ext cx="169" cy="227"/>
                </a:xfrm>
                <a:custGeom>
                  <a:avLst/>
                  <a:gdLst>
                    <a:gd name="T0" fmla="*/ 154 w 169"/>
                    <a:gd name="T1" fmla="*/ 9 h 227"/>
                    <a:gd name="T2" fmla="*/ 152 w 169"/>
                    <a:gd name="T3" fmla="*/ 42 h 227"/>
                    <a:gd name="T4" fmla="*/ 167 w 169"/>
                    <a:gd name="T5" fmla="*/ 47 h 227"/>
                    <a:gd name="T6" fmla="*/ 167 w 169"/>
                    <a:gd name="T7" fmla="*/ 58 h 227"/>
                    <a:gd name="T8" fmla="*/ 165 w 169"/>
                    <a:gd name="T9" fmla="*/ 71 h 227"/>
                    <a:gd name="T10" fmla="*/ 165 w 169"/>
                    <a:gd name="T11" fmla="*/ 93 h 227"/>
                    <a:gd name="T12" fmla="*/ 160 w 169"/>
                    <a:gd name="T13" fmla="*/ 102 h 227"/>
                    <a:gd name="T14" fmla="*/ 156 w 169"/>
                    <a:gd name="T15" fmla="*/ 120 h 227"/>
                    <a:gd name="T16" fmla="*/ 145 w 169"/>
                    <a:gd name="T17" fmla="*/ 113 h 227"/>
                    <a:gd name="T18" fmla="*/ 131 w 169"/>
                    <a:gd name="T19" fmla="*/ 127 h 227"/>
                    <a:gd name="T20" fmla="*/ 114 w 169"/>
                    <a:gd name="T21" fmla="*/ 120 h 227"/>
                    <a:gd name="T22" fmla="*/ 114 w 169"/>
                    <a:gd name="T23" fmla="*/ 142 h 227"/>
                    <a:gd name="T24" fmla="*/ 111 w 169"/>
                    <a:gd name="T25" fmla="*/ 153 h 227"/>
                    <a:gd name="T26" fmla="*/ 98 w 169"/>
                    <a:gd name="T27" fmla="*/ 164 h 227"/>
                    <a:gd name="T28" fmla="*/ 91 w 169"/>
                    <a:gd name="T29" fmla="*/ 187 h 227"/>
                    <a:gd name="T30" fmla="*/ 94 w 169"/>
                    <a:gd name="T31" fmla="*/ 202 h 227"/>
                    <a:gd name="T32" fmla="*/ 89 w 169"/>
                    <a:gd name="T33" fmla="*/ 209 h 227"/>
                    <a:gd name="T34" fmla="*/ 78 w 169"/>
                    <a:gd name="T35" fmla="*/ 220 h 227"/>
                    <a:gd name="T36" fmla="*/ 71 w 169"/>
                    <a:gd name="T37" fmla="*/ 222 h 227"/>
                    <a:gd name="T38" fmla="*/ 62 w 169"/>
                    <a:gd name="T39" fmla="*/ 224 h 227"/>
                    <a:gd name="T40" fmla="*/ 56 w 169"/>
                    <a:gd name="T41" fmla="*/ 220 h 227"/>
                    <a:gd name="T42" fmla="*/ 56 w 169"/>
                    <a:gd name="T43" fmla="*/ 213 h 227"/>
                    <a:gd name="T44" fmla="*/ 51 w 169"/>
                    <a:gd name="T45" fmla="*/ 204 h 227"/>
                    <a:gd name="T46" fmla="*/ 49 w 169"/>
                    <a:gd name="T47" fmla="*/ 198 h 227"/>
                    <a:gd name="T48" fmla="*/ 51 w 169"/>
                    <a:gd name="T49" fmla="*/ 193 h 227"/>
                    <a:gd name="T50" fmla="*/ 45 w 169"/>
                    <a:gd name="T51" fmla="*/ 187 h 227"/>
                    <a:gd name="T52" fmla="*/ 38 w 169"/>
                    <a:gd name="T53" fmla="*/ 180 h 227"/>
                    <a:gd name="T54" fmla="*/ 33 w 169"/>
                    <a:gd name="T55" fmla="*/ 193 h 227"/>
                    <a:gd name="T56" fmla="*/ 31 w 169"/>
                    <a:gd name="T57" fmla="*/ 211 h 227"/>
                    <a:gd name="T58" fmla="*/ 25 w 169"/>
                    <a:gd name="T59" fmla="*/ 184 h 227"/>
                    <a:gd name="T60" fmla="*/ 22 w 169"/>
                    <a:gd name="T61" fmla="*/ 176 h 227"/>
                    <a:gd name="T62" fmla="*/ 25 w 169"/>
                    <a:gd name="T63" fmla="*/ 169 h 227"/>
                    <a:gd name="T64" fmla="*/ 18 w 169"/>
                    <a:gd name="T65" fmla="*/ 167 h 227"/>
                    <a:gd name="T66" fmla="*/ 11 w 169"/>
                    <a:gd name="T67" fmla="*/ 147 h 227"/>
                    <a:gd name="T68" fmla="*/ 7 w 169"/>
                    <a:gd name="T69" fmla="*/ 142 h 227"/>
                    <a:gd name="T70" fmla="*/ 0 w 169"/>
                    <a:gd name="T71" fmla="*/ 125 h 227"/>
                    <a:gd name="T72" fmla="*/ 7 w 169"/>
                    <a:gd name="T73" fmla="*/ 122 h 227"/>
                    <a:gd name="T74" fmla="*/ 9 w 169"/>
                    <a:gd name="T75" fmla="*/ 113 h 227"/>
                    <a:gd name="T76" fmla="*/ 11 w 169"/>
                    <a:gd name="T77" fmla="*/ 91 h 227"/>
                    <a:gd name="T78" fmla="*/ 18 w 169"/>
                    <a:gd name="T79" fmla="*/ 80 h 227"/>
                    <a:gd name="T80" fmla="*/ 31 w 169"/>
                    <a:gd name="T81" fmla="*/ 76 h 227"/>
                    <a:gd name="T82" fmla="*/ 47 w 169"/>
                    <a:gd name="T83" fmla="*/ 62 h 227"/>
                    <a:gd name="T84" fmla="*/ 67 w 169"/>
                    <a:gd name="T85" fmla="*/ 62 h 227"/>
                    <a:gd name="T86" fmla="*/ 71 w 169"/>
                    <a:gd name="T87" fmla="*/ 51 h 227"/>
                    <a:gd name="T88" fmla="*/ 76 w 169"/>
                    <a:gd name="T89" fmla="*/ 53 h 227"/>
                    <a:gd name="T90" fmla="*/ 91 w 169"/>
                    <a:gd name="T91" fmla="*/ 45 h 227"/>
                    <a:gd name="T92" fmla="*/ 100 w 169"/>
                    <a:gd name="T93" fmla="*/ 47 h 227"/>
                    <a:gd name="T94" fmla="*/ 103 w 169"/>
                    <a:gd name="T95" fmla="*/ 56 h 227"/>
                    <a:gd name="T96" fmla="*/ 109 w 169"/>
                    <a:gd name="T97" fmla="*/ 29 h 227"/>
                    <a:gd name="T98" fmla="*/ 120 w 169"/>
                    <a:gd name="T99" fmla="*/ 29 h 227"/>
                    <a:gd name="T100" fmla="*/ 120 w 169"/>
                    <a:gd name="T101" fmla="*/ 20 h 227"/>
                    <a:gd name="T102" fmla="*/ 140 w 169"/>
                    <a:gd name="T103" fmla="*/ 16 h 227"/>
                    <a:gd name="T104" fmla="*/ 143 w 169"/>
                    <a:gd name="T105" fmla="*/ 5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9" h="227">
                      <a:moveTo>
                        <a:pt x="147" y="2"/>
                      </a:moveTo>
                      <a:lnTo>
                        <a:pt x="149" y="5"/>
                      </a:lnTo>
                      <a:lnTo>
                        <a:pt x="154" y="5"/>
                      </a:lnTo>
                      <a:lnTo>
                        <a:pt x="154" y="7"/>
                      </a:lnTo>
                      <a:lnTo>
                        <a:pt x="154" y="9"/>
                      </a:lnTo>
                      <a:lnTo>
                        <a:pt x="154" y="11"/>
                      </a:lnTo>
                      <a:lnTo>
                        <a:pt x="156" y="16"/>
                      </a:lnTo>
                      <a:lnTo>
                        <a:pt x="156" y="18"/>
                      </a:lnTo>
                      <a:lnTo>
                        <a:pt x="158" y="22"/>
                      </a:lnTo>
                      <a:lnTo>
                        <a:pt x="152" y="42"/>
                      </a:lnTo>
                      <a:lnTo>
                        <a:pt x="163" y="40"/>
                      </a:lnTo>
                      <a:lnTo>
                        <a:pt x="163" y="45"/>
                      </a:lnTo>
                      <a:lnTo>
                        <a:pt x="165" y="45"/>
                      </a:lnTo>
                      <a:lnTo>
                        <a:pt x="165" y="47"/>
                      </a:lnTo>
                      <a:lnTo>
                        <a:pt x="167" y="47"/>
                      </a:lnTo>
                      <a:lnTo>
                        <a:pt x="167" y="49"/>
                      </a:lnTo>
                      <a:lnTo>
                        <a:pt x="167" y="49"/>
                      </a:lnTo>
                      <a:lnTo>
                        <a:pt x="167" y="53"/>
                      </a:lnTo>
                      <a:lnTo>
                        <a:pt x="169" y="56"/>
                      </a:lnTo>
                      <a:lnTo>
                        <a:pt x="167" y="58"/>
                      </a:lnTo>
                      <a:lnTo>
                        <a:pt x="167" y="62"/>
                      </a:lnTo>
                      <a:lnTo>
                        <a:pt x="167" y="67"/>
                      </a:lnTo>
                      <a:lnTo>
                        <a:pt x="165" y="67"/>
                      </a:lnTo>
                      <a:lnTo>
                        <a:pt x="167" y="69"/>
                      </a:lnTo>
                      <a:lnTo>
                        <a:pt x="165" y="71"/>
                      </a:lnTo>
                      <a:lnTo>
                        <a:pt x="167" y="78"/>
                      </a:lnTo>
                      <a:lnTo>
                        <a:pt x="165" y="82"/>
                      </a:lnTo>
                      <a:lnTo>
                        <a:pt x="165" y="87"/>
                      </a:lnTo>
                      <a:lnTo>
                        <a:pt x="167" y="89"/>
                      </a:lnTo>
                      <a:lnTo>
                        <a:pt x="165" y="93"/>
                      </a:lnTo>
                      <a:lnTo>
                        <a:pt x="167" y="96"/>
                      </a:lnTo>
                      <a:lnTo>
                        <a:pt x="165" y="96"/>
                      </a:lnTo>
                      <a:lnTo>
                        <a:pt x="163" y="96"/>
                      </a:lnTo>
                      <a:lnTo>
                        <a:pt x="160" y="98"/>
                      </a:lnTo>
                      <a:lnTo>
                        <a:pt x="160" y="102"/>
                      </a:lnTo>
                      <a:lnTo>
                        <a:pt x="158" y="102"/>
                      </a:lnTo>
                      <a:lnTo>
                        <a:pt x="158" y="116"/>
                      </a:lnTo>
                      <a:lnTo>
                        <a:pt x="156" y="116"/>
                      </a:lnTo>
                      <a:lnTo>
                        <a:pt x="154" y="118"/>
                      </a:lnTo>
                      <a:lnTo>
                        <a:pt x="156" y="120"/>
                      </a:lnTo>
                      <a:lnTo>
                        <a:pt x="152" y="127"/>
                      </a:lnTo>
                      <a:lnTo>
                        <a:pt x="152" y="125"/>
                      </a:lnTo>
                      <a:lnTo>
                        <a:pt x="152" y="120"/>
                      </a:lnTo>
                      <a:lnTo>
                        <a:pt x="147" y="118"/>
                      </a:lnTo>
                      <a:lnTo>
                        <a:pt x="145" y="113"/>
                      </a:lnTo>
                      <a:lnTo>
                        <a:pt x="143" y="116"/>
                      </a:lnTo>
                      <a:lnTo>
                        <a:pt x="136" y="122"/>
                      </a:lnTo>
                      <a:lnTo>
                        <a:pt x="134" y="122"/>
                      </a:lnTo>
                      <a:lnTo>
                        <a:pt x="134" y="127"/>
                      </a:lnTo>
                      <a:lnTo>
                        <a:pt x="131" y="127"/>
                      </a:lnTo>
                      <a:lnTo>
                        <a:pt x="125" y="125"/>
                      </a:lnTo>
                      <a:lnTo>
                        <a:pt x="123" y="127"/>
                      </a:lnTo>
                      <a:lnTo>
                        <a:pt x="118" y="116"/>
                      </a:lnTo>
                      <a:lnTo>
                        <a:pt x="116" y="116"/>
                      </a:lnTo>
                      <a:lnTo>
                        <a:pt x="114" y="120"/>
                      </a:lnTo>
                      <a:lnTo>
                        <a:pt x="111" y="122"/>
                      </a:lnTo>
                      <a:lnTo>
                        <a:pt x="114" y="131"/>
                      </a:lnTo>
                      <a:lnTo>
                        <a:pt x="114" y="136"/>
                      </a:lnTo>
                      <a:lnTo>
                        <a:pt x="116" y="138"/>
                      </a:lnTo>
                      <a:lnTo>
                        <a:pt x="114" y="142"/>
                      </a:lnTo>
                      <a:lnTo>
                        <a:pt x="116" y="144"/>
                      </a:lnTo>
                      <a:lnTo>
                        <a:pt x="114" y="144"/>
                      </a:lnTo>
                      <a:lnTo>
                        <a:pt x="116" y="147"/>
                      </a:lnTo>
                      <a:lnTo>
                        <a:pt x="116" y="151"/>
                      </a:lnTo>
                      <a:lnTo>
                        <a:pt x="111" y="153"/>
                      </a:lnTo>
                      <a:lnTo>
                        <a:pt x="114" y="156"/>
                      </a:lnTo>
                      <a:lnTo>
                        <a:pt x="111" y="158"/>
                      </a:lnTo>
                      <a:lnTo>
                        <a:pt x="107" y="156"/>
                      </a:lnTo>
                      <a:lnTo>
                        <a:pt x="98" y="162"/>
                      </a:lnTo>
                      <a:lnTo>
                        <a:pt x="98" y="164"/>
                      </a:lnTo>
                      <a:lnTo>
                        <a:pt x="98" y="164"/>
                      </a:lnTo>
                      <a:lnTo>
                        <a:pt x="94" y="171"/>
                      </a:lnTo>
                      <a:lnTo>
                        <a:pt x="87" y="182"/>
                      </a:lnTo>
                      <a:lnTo>
                        <a:pt x="89" y="184"/>
                      </a:lnTo>
                      <a:lnTo>
                        <a:pt x="91" y="187"/>
                      </a:lnTo>
                      <a:lnTo>
                        <a:pt x="89" y="189"/>
                      </a:lnTo>
                      <a:lnTo>
                        <a:pt x="91" y="189"/>
                      </a:lnTo>
                      <a:lnTo>
                        <a:pt x="91" y="191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6" y="204"/>
                      </a:lnTo>
                      <a:lnTo>
                        <a:pt x="96" y="207"/>
                      </a:lnTo>
                      <a:lnTo>
                        <a:pt x="94" y="209"/>
                      </a:lnTo>
                      <a:lnTo>
                        <a:pt x="89" y="209"/>
                      </a:lnTo>
                      <a:lnTo>
                        <a:pt x="89" y="216"/>
                      </a:lnTo>
                      <a:lnTo>
                        <a:pt x="87" y="213"/>
                      </a:lnTo>
                      <a:lnTo>
                        <a:pt x="85" y="218"/>
                      </a:lnTo>
                      <a:lnTo>
                        <a:pt x="80" y="220"/>
                      </a:lnTo>
                      <a:lnTo>
                        <a:pt x="78" y="220"/>
                      </a:lnTo>
                      <a:lnTo>
                        <a:pt x="76" y="222"/>
                      </a:lnTo>
                      <a:lnTo>
                        <a:pt x="76" y="220"/>
                      </a:lnTo>
                      <a:lnTo>
                        <a:pt x="74" y="222"/>
                      </a:lnTo>
                      <a:lnTo>
                        <a:pt x="71" y="220"/>
                      </a:lnTo>
                      <a:lnTo>
                        <a:pt x="71" y="222"/>
                      </a:lnTo>
                      <a:lnTo>
                        <a:pt x="67" y="227"/>
                      </a:lnTo>
                      <a:lnTo>
                        <a:pt x="67" y="224"/>
                      </a:lnTo>
                      <a:lnTo>
                        <a:pt x="65" y="227"/>
                      </a:lnTo>
                      <a:lnTo>
                        <a:pt x="65" y="222"/>
                      </a:lnTo>
                      <a:lnTo>
                        <a:pt x="62" y="224"/>
                      </a:lnTo>
                      <a:lnTo>
                        <a:pt x="62" y="222"/>
                      </a:lnTo>
                      <a:lnTo>
                        <a:pt x="60" y="224"/>
                      </a:lnTo>
                      <a:lnTo>
                        <a:pt x="58" y="222"/>
                      </a:lnTo>
                      <a:lnTo>
                        <a:pt x="58" y="220"/>
                      </a:lnTo>
                      <a:lnTo>
                        <a:pt x="56" y="220"/>
                      </a:lnTo>
                      <a:lnTo>
                        <a:pt x="56" y="218"/>
                      </a:lnTo>
                      <a:lnTo>
                        <a:pt x="56" y="218"/>
                      </a:lnTo>
                      <a:lnTo>
                        <a:pt x="56" y="216"/>
                      </a:lnTo>
                      <a:lnTo>
                        <a:pt x="54" y="216"/>
                      </a:lnTo>
                      <a:lnTo>
                        <a:pt x="56" y="213"/>
                      </a:lnTo>
                      <a:lnTo>
                        <a:pt x="54" y="211"/>
                      </a:lnTo>
                      <a:lnTo>
                        <a:pt x="54" y="211"/>
                      </a:lnTo>
                      <a:lnTo>
                        <a:pt x="54" y="209"/>
                      </a:lnTo>
                      <a:lnTo>
                        <a:pt x="54" y="207"/>
                      </a:lnTo>
                      <a:lnTo>
                        <a:pt x="51" y="204"/>
                      </a:lnTo>
                      <a:lnTo>
                        <a:pt x="51" y="202"/>
                      </a:lnTo>
                      <a:lnTo>
                        <a:pt x="49" y="202"/>
                      </a:lnTo>
                      <a:lnTo>
                        <a:pt x="51" y="200"/>
                      </a:lnTo>
                      <a:lnTo>
                        <a:pt x="49" y="200"/>
                      </a:lnTo>
                      <a:lnTo>
                        <a:pt x="49" y="198"/>
                      </a:lnTo>
                      <a:lnTo>
                        <a:pt x="51" y="198"/>
                      </a:lnTo>
                      <a:lnTo>
                        <a:pt x="49" y="198"/>
                      </a:lnTo>
                      <a:lnTo>
                        <a:pt x="49" y="196"/>
                      </a:lnTo>
                      <a:lnTo>
                        <a:pt x="49" y="196"/>
                      </a:lnTo>
                      <a:lnTo>
                        <a:pt x="51" y="193"/>
                      </a:lnTo>
                      <a:lnTo>
                        <a:pt x="45" y="193"/>
                      </a:lnTo>
                      <a:lnTo>
                        <a:pt x="47" y="191"/>
                      </a:lnTo>
                      <a:lnTo>
                        <a:pt x="47" y="189"/>
                      </a:lnTo>
                      <a:lnTo>
                        <a:pt x="42" y="189"/>
                      </a:lnTo>
                      <a:lnTo>
                        <a:pt x="45" y="187"/>
                      </a:lnTo>
                      <a:lnTo>
                        <a:pt x="45" y="184"/>
                      </a:lnTo>
                      <a:lnTo>
                        <a:pt x="42" y="184"/>
                      </a:lnTo>
                      <a:lnTo>
                        <a:pt x="42" y="182"/>
                      </a:lnTo>
                      <a:lnTo>
                        <a:pt x="38" y="182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36" y="182"/>
                      </a:lnTo>
                      <a:lnTo>
                        <a:pt x="36" y="184"/>
                      </a:lnTo>
                      <a:lnTo>
                        <a:pt x="33" y="187"/>
                      </a:lnTo>
                      <a:lnTo>
                        <a:pt x="33" y="193"/>
                      </a:lnTo>
                      <a:lnTo>
                        <a:pt x="36" y="207"/>
                      </a:lnTo>
                      <a:lnTo>
                        <a:pt x="38" y="209"/>
                      </a:lnTo>
                      <a:lnTo>
                        <a:pt x="38" y="211"/>
                      </a:lnTo>
                      <a:lnTo>
                        <a:pt x="36" y="211"/>
                      </a:lnTo>
                      <a:lnTo>
                        <a:pt x="31" y="211"/>
                      </a:lnTo>
                      <a:lnTo>
                        <a:pt x="29" y="207"/>
                      </a:lnTo>
                      <a:lnTo>
                        <a:pt x="27" y="198"/>
                      </a:lnTo>
                      <a:lnTo>
                        <a:pt x="25" y="198"/>
                      </a:lnTo>
                      <a:lnTo>
                        <a:pt x="25" y="184"/>
                      </a:lnTo>
                      <a:lnTo>
                        <a:pt x="25" y="184"/>
                      </a:lnTo>
                      <a:lnTo>
                        <a:pt x="25" y="182"/>
                      </a:lnTo>
                      <a:lnTo>
                        <a:pt x="22" y="180"/>
                      </a:lnTo>
                      <a:lnTo>
                        <a:pt x="25" y="180"/>
                      </a:lnTo>
                      <a:lnTo>
                        <a:pt x="20" y="178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0" y="173"/>
                      </a:lnTo>
                      <a:lnTo>
                        <a:pt x="20" y="171"/>
                      </a:lnTo>
                      <a:lnTo>
                        <a:pt x="22" y="171"/>
                      </a:lnTo>
                      <a:lnTo>
                        <a:pt x="25" y="169"/>
                      </a:lnTo>
                      <a:lnTo>
                        <a:pt x="20" y="169"/>
                      </a:lnTo>
                      <a:lnTo>
                        <a:pt x="20" y="169"/>
                      </a:lnTo>
                      <a:lnTo>
                        <a:pt x="18" y="167"/>
                      </a:lnTo>
                      <a:lnTo>
                        <a:pt x="20" y="164"/>
                      </a:lnTo>
                      <a:lnTo>
                        <a:pt x="18" y="167"/>
                      </a:lnTo>
                      <a:lnTo>
                        <a:pt x="18" y="160"/>
                      </a:lnTo>
                      <a:lnTo>
                        <a:pt x="16" y="156"/>
                      </a:lnTo>
                      <a:lnTo>
                        <a:pt x="13" y="149"/>
                      </a:lnTo>
                      <a:lnTo>
                        <a:pt x="11" y="149"/>
                      </a:lnTo>
                      <a:lnTo>
                        <a:pt x="11" y="147"/>
                      </a:lnTo>
                      <a:lnTo>
                        <a:pt x="9" y="149"/>
                      </a:lnTo>
                      <a:lnTo>
                        <a:pt x="9" y="147"/>
                      </a:lnTo>
                      <a:lnTo>
                        <a:pt x="7" y="147"/>
                      </a:lnTo>
                      <a:lnTo>
                        <a:pt x="9" y="142"/>
                      </a:lnTo>
                      <a:lnTo>
                        <a:pt x="7" y="142"/>
                      </a:lnTo>
                      <a:lnTo>
                        <a:pt x="7" y="138"/>
                      </a:lnTo>
                      <a:lnTo>
                        <a:pt x="2" y="136"/>
                      </a:lnTo>
                      <a:lnTo>
                        <a:pt x="2" y="136"/>
                      </a:lnTo>
                      <a:lnTo>
                        <a:pt x="2" y="133"/>
                      </a:lnTo>
                      <a:lnTo>
                        <a:pt x="0" y="125"/>
                      </a:lnTo>
                      <a:lnTo>
                        <a:pt x="2" y="127"/>
                      </a:lnTo>
                      <a:lnTo>
                        <a:pt x="5" y="127"/>
                      </a:lnTo>
                      <a:lnTo>
                        <a:pt x="7" y="127"/>
                      </a:lnTo>
                      <a:lnTo>
                        <a:pt x="7" y="127"/>
                      </a:lnTo>
                      <a:lnTo>
                        <a:pt x="7" y="122"/>
                      </a:lnTo>
                      <a:lnTo>
                        <a:pt x="0" y="120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5" y="111"/>
                      </a:lnTo>
                      <a:lnTo>
                        <a:pt x="9" y="113"/>
                      </a:lnTo>
                      <a:lnTo>
                        <a:pt x="11" y="109"/>
                      </a:lnTo>
                      <a:lnTo>
                        <a:pt x="11" y="107"/>
                      </a:lnTo>
                      <a:lnTo>
                        <a:pt x="13" y="100"/>
                      </a:lnTo>
                      <a:lnTo>
                        <a:pt x="11" y="93"/>
                      </a:lnTo>
                      <a:lnTo>
                        <a:pt x="11" y="91"/>
                      </a:lnTo>
                      <a:lnTo>
                        <a:pt x="13" y="89"/>
                      </a:lnTo>
                      <a:lnTo>
                        <a:pt x="11" y="87"/>
                      </a:lnTo>
                      <a:lnTo>
                        <a:pt x="18" y="87"/>
                      </a:lnTo>
                      <a:lnTo>
                        <a:pt x="16" y="85"/>
                      </a:lnTo>
                      <a:lnTo>
                        <a:pt x="18" y="80"/>
                      </a:lnTo>
                      <a:lnTo>
                        <a:pt x="18" y="82"/>
                      </a:lnTo>
                      <a:lnTo>
                        <a:pt x="20" y="80"/>
                      </a:lnTo>
                      <a:lnTo>
                        <a:pt x="20" y="78"/>
                      </a:lnTo>
                      <a:lnTo>
                        <a:pt x="31" y="80"/>
                      </a:lnTo>
                      <a:lnTo>
                        <a:pt x="31" y="76"/>
                      </a:lnTo>
                      <a:lnTo>
                        <a:pt x="33" y="73"/>
                      </a:lnTo>
                      <a:lnTo>
                        <a:pt x="33" y="69"/>
                      </a:lnTo>
                      <a:lnTo>
                        <a:pt x="31" y="65"/>
                      </a:lnTo>
                      <a:lnTo>
                        <a:pt x="31" y="62"/>
                      </a:lnTo>
                      <a:lnTo>
                        <a:pt x="47" y="62"/>
                      </a:lnTo>
                      <a:lnTo>
                        <a:pt x="49" y="65"/>
                      </a:lnTo>
                      <a:lnTo>
                        <a:pt x="56" y="67"/>
                      </a:lnTo>
                      <a:lnTo>
                        <a:pt x="62" y="65"/>
                      </a:lnTo>
                      <a:lnTo>
                        <a:pt x="62" y="62"/>
                      </a:lnTo>
                      <a:lnTo>
                        <a:pt x="67" y="62"/>
                      </a:lnTo>
                      <a:lnTo>
                        <a:pt x="69" y="62"/>
                      </a:lnTo>
                      <a:lnTo>
                        <a:pt x="69" y="58"/>
                      </a:lnTo>
                      <a:lnTo>
                        <a:pt x="69" y="56"/>
                      </a:lnTo>
                      <a:lnTo>
                        <a:pt x="69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9" y="47"/>
                      </a:lnTo>
                      <a:lnTo>
                        <a:pt x="74" y="45"/>
                      </a:lnTo>
                      <a:lnTo>
                        <a:pt x="74" y="47"/>
                      </a:lnTo>
                      <a:lnTo>
                        <a:pt x="76" y="53"/>
                      </a:lnTo>
                      <a:lnTo>
                        <a:pt x="78" y="53"/>
                      </a:lnTo>
                      <a:lnTo>
                        <a:pt x="82" y="56"/>
                      </a:lnTo>
                      <a:lnTo>
                        <a:pt x="87" y="58"/>
                      </a:lnTo>
                      <a:lnTo>
                        <a:pt x="85" y="42"/>
                      </a:lnTo>
                      <a:lnTo>
                        <a:pt x="91" y="45"/>
                      </a:lnTo>
                      <a:lnTo>
                        <a:pt x="94" y="47"/>
                      </a:lnTo>
                      <a:lnTo>
                        <a:pt x="94" y="47"/>
                      </a:lnTo>
                      <a:lnTo>
                        <a:pt x="98" y="45"/>
                      </a:lnTo>
                      <a:lnTo>
                        <a:pt x="98" y="45"/>
                      </a:lnTo>
                      <a:lnTo>
                        <a:pt x="100" y="47"/>
                      </a:lnTo>
                      <a:lnTo>
                        <a:pt x="98" y="47"/>
                      </a:lnTo>
                      <a:lnTo>
                        <a:pt x="98" y="49"/>
                      </a:lnTo>
                      <a:lnTo>
                        <a:pt x="98" y="49"/>
                      </a:lnTo>
                      <a:lnTo>
                        <a:pt x="103" y="51"/>
                      </a:lnTo>
                      <a:lnTo>
                        <a:pt x="103" y="56"/>
                      </a:lnTo>
                      <a:lnTo>
                        <a:pt x="107" y="58"/>
                      </a:lnTo>
                      <a:lnTo>
                        <a:pt x="107" y="56"/>
                      </a:lnTo>
                      <a:lnTo>
                        <a:pt x="107" y="53"/>
                      </a:lnTo>
                      <a:lnTo>
                        <a:pt x="111" y="38"/>
                      </a:lnTo>
                      <a:lnTo>
                        <a:pt x="109" y="29"/>
                      </a:lnTo>
                      <a:lnTo>
                        <a:pt x="114" y="27"/>
                      </a:lnTo>
                      <a:lnTo>
                        <a:pt x="116" y="27"/>
                      </a:lnTo>
                      <a:lnTo>
                        <a:pt x="116" y="29"/>
                      </a:lnTo>
                      <a:lnTo>
                        <a:pt x="120" y="31"/>
                      </a:lnTo>
                      <a:lnTo>
                        <a:pt x="120" y="29"/>
                      </a:lnTo>
                      <a:lnTo>
                        <a:pt x="116" y="22"/>
                      </a:lnTo>
                      <a:lnTo>
                        <a:pt x="116" y="22"/>
                      </a:lnTo>
                      <a:lnTo>
                        <a:pt x="118" y="22"/>
                      </a:lnTo>
                      <a:lnTo>
                        <a:pt x="118" y="22"/>
                      </a:lnTo>
                      <a:lnTo>
                        <a:pt x="120" y="20"/>
                      </a:lnTo>
                      <a:lnTo>
                        <a:pt x="120" y="22"/>
                      </a:lnTo>
                      <a:lnTo>
                        <a:pt x="127" y="22"/>
                      </a:lnTo>
                      <a:lnTo>
                        <a:pt x="134" y="25"/>
                      </a:lnTo>
                      <a:lnTo>
                        <a:pt x="138" y="22"/>
                      </a:lnTo>
                      <a:lnTo>
                        <a:pt x="140" y="16"/>
                      </a:lnTo>
                      <a:lnTo>
                        <a:pt x="145" y="18"/>
                      </a:lnTo>
                      <a:lnTo>
                        <a:pt x="145" y="16"/>
                      </a:lnTo>
                      <a:lnTo>
                        <a:pt x="143" y="11"/>
                      </a:lnTo>
                      <a:lnTo>
                        <a:pt x="143" y="11"/>
                      </a:lnTo>
                      <a:lnTo>
                        <a:pt x="143" y="5"/>
                      </a:lnTo>
                      <a:lnTo>
                        <a:pt x="143" y="5"/>
                      </a:lnTo>
                      <a:lnTo>
                        <a:pt x="143" y="2"/>
                      </a:lnTo>
                      <a:lnTo>
                        <a:pt x="145" y="0"/>
                      </a:lnTo>
                      <a:lnTo>
                        <a:pt x="147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89" name="Freeform 899"/>
                <p:cNvSpPr>
                  <a:spLocks/>
                </p:cNvSpPr>
                <p:nvPr/>
              </p:nvSpPr>
              <p:spPr bwMode="auto">
                <a:xfrm>
                  <a:off x="2583" y="1055"/>
                  <a:ext cx="1078" cy="933"/>
                </a:xfrm>
                <a:custGeom>
                  <a:avLst/>
                  <a:gdLst>
                    <a:gd name="T0" fmla="*/ 93 w 1078"/>
                    <a:gd name="T1" fmla="*/ 87 h 933"/>
                    <a:gd name="T2" fmla="*/ 135 w 1078"/>
                    <a:gd name="T3" fmla="*/ 120 h 933"/>
                    <a:gd name="T4" fmla="*/ 254 w 1078"/>
                    <a:gd name="T5" fmla="*/ 146 h 933"/>
                    <a:gd name="T6" fmla="*/ 258 w 1078"/>
                    <a:gd name="T7" fmla="*/ 180 h 933"/>
                    <a:gd name="T8" fmla="*/ 316 w 1078"/>
                    <a:gd name="T9" fmla="*/ 209 h 933"/>
                    <a:gd name="T10" fmla="*/ 385 w 1078"/>
                    <a:gd name="T11" fmla="*/ 226 h 933"/>
                    <a:gd name="T12" fmla="*/ 452 w 1078"/>
                    <a:gd name="T13" fmla="*/ 240 h 933"/>
                    <a:gd name="T14" fmla="*/ 516 w 1078"/>
                    <a:gd name="T15" fmla="*/ 258 h 933"/>
                    <a:gd name="T16" fmla="*/ 554 w 1078"/>
                    <a:gd name="T17" fmla="*/ 282 h 933"/>
                    <a:gd name="T18" fmla="*/ 628 w 1078"/>
                    <a:gd name="T19" fmla="*/ 333 h 933"/>
                    <a:gd name="T20" fmla="*/ 804 w 1078"/>
                    <a:gd name="T21" fmla="*/ 391 h 933"/>
                    <a:gd name="T22" fmla="*/ 900 w 1078"/>
                    <a:gd name="T23" fmla="*/ 424 h 933"/>
                    <a:gd name="T24" fmla="*/ 993 w 1078"/>
                    <a:gd name="T25" fmla="*/ 480 h 933"/>
                    <a:gd name="T26" fmla="*/ 1029 w 1078"/>
                    <a:gd name="T27" fmla="*/ 522 h 933"/>
                    <a:gd name="T28" fmla="*/ 984 w 1078"/>
                    <a:gd name="T29" fmla="*/ 566 h 933"/>
                    <a:gd name="T30" fmla="*/ 1000 w 1078"/>
                    <a:gd name="T31" fmla="*/ 615 h 933"/>
                    <a:gd name="T32" fmla="*/ 1067 w 1078"/>
                    <a:gd name="T33" fmla="*/ 666 h 933"/>
                    <a:gd name="T34" fmla="*/ 1002 w 1078"/>
                    <a:gd name="T35" fmla="*/ 668 h 933"/>
                    <a:gd name="T36" fmla="*/ 944 w 1078"/>
                    <a:gd name="T37" fmla="*/ 719 h 933"/>
                    <a:gd name="T38" fmla="*/ 895 w 1078"/>
                    <a:gd name="T39" fmla="*/ 751 h 933"/>
                    <a:gd name="T40" fmla="*/ 917 w 1078"/>
                    <a:gd name="T41" fmla="*/ 819 h 933"/>
                    <a:gd name="T42" fmla="*/ 891 w 1078"/>
                    <a:gd name="T43" fmla="*/ 899 h 933"/>
                    <a:gd name="T44" fmla="*/ 808 w 1078"/>
                    <a:gd name="T45" fmla="*/ 902 h 933"/>
                    <a:gd name="T46" fmla="*/ 808 w 1078"/>
                    <a:gd name="T47" fmla="*/ 837 h 933"/>
                    <a:gd name="T48" fmla="*/ 739 w 1078"/>
                    <a:gd name="T49" fmla="*/ 817 h 933"/>
                    <a:gd name="T50" fmla="*/ 721 w 1078"/>
                    <a:gd name="T51" fmla="*/ 799 h 933"/>
                    <a:gd name="T52" fmla="*/ 648 w 1078"/>
                    <a:gd name="T53" fmla="*/ 764 h 933"/>
                    <a:gd name="T54" fmla="*/ 632 w 1078"/>
                    <a:gd name="T55" fmla="*/ 757 h 933"/>
                    <a:gd name="T56" fmla="*/ 594 w 1078"/>
                    <a:gd name="T57" fmla="*/ 757 h 933"/>
                    <a:gd name="T58" fmla="*/ 552 w 1078"/>
                    <a:gd name="T59" fmla="*/ 782 h 933"/>
                    <a:gd name="T60" fmla="*/ 536 w 1078"/>
                    <a:gd name="T61" fmla="*/ 746 h 933"/>
                    <a:gd name="T62" fmla="*/ 503 w 1078"/>
                    <a:gd name="T63" fmla="*/ 753 h 933"/>
                    <a:gd name="T64" fmla="*/ 472 w 1078"/>
                    <a:gd name="T65" fmla="*/ 768 h 933"/>
                    <a:gd name="T66" fmla="*/ 452 w 1078"/>
                    <a:gd name="T67" fmla="*/ 711 h 933"/>
                    <a:gd name="T68" fmla="*/ 394 w 1078"/>
                    <a:gd name="T69" fmla="*/ 742 h 933"/>
                    <a:gd name="T70" fmla="*/ 332 w 1078"/>
                    <a:gd name="T71" fmla="*/ 751 h 933"/>
                    <a:gd name="T72" fmla="*/ 309 w 1078"/>
                    <a:gd name="T73" fmla="*/ 733 h 933"/>
                    <a:gd name="T74" fmla="*/ 307 w 1078"/>
                    <a:gd name="T75" fmla="*/ 751 h 933"/>
                    <a:gd name="T76" fmla="*/ 271 w 1078"/>
                    <a:gd name="T77" fmla="*/ 733 h 933"/>
                    <a:gd name="T78" fmla="*/ 256 w 1078"/>
                    <a:gd name="T79" fmla="*/ 724 h 933"/>
                    <a:gd name="T80" fmla="*/ 262 w 1078"/>
                    <a:gd name="T81" fmla="*/ 711 h 933"/>
                    <a:gd name="T82" fmla="*/ 240 w 1078"/>
                    <a:gd name="T83" fmla="*/ 711 h 933"/>
                    <a:gd name="T84" fmla="*/ 211 w 1078"/>
                    <a:gd name="T85" fmla="*/ 715 h 933"/>
                    <a:gd name="T86" fmla="*/ 222 w 1078"/>
                    <a:gd name="T87" fmla="*/ 766 h 933"/>
                    <a:gd name="T88" fmla="*/ 260 w 1078"/>
                    <a:gd name="T89" fmla="*/ 848 h 933"/>
                    <a:gd name="T90" fmla="*/ 220 w 1078"/>
                    <a:gd name="T91" fmla="*/ 870 h 933"/>
                    <a:gd name="T92" fmla="*/ 160 w 1078"/>
                    <a:gd name="T93" fmla="*/ 797 h 933"/>
                    <a:gd name="T94" fmla="*/ 178 w 1078"/>
                    <a:gd name="T95" fmla="*/ 724 h 933"/>
                    <a:gd name="T96" fmla="*/ 242 w 1078"/>
                    <a:gd name="T97" fmla="*/ 673 h 933"/>
                    <a:gd name="T98" fmla="*/ 265 w 1078"/>
                    <a:gd name="T99" fmla="*/ 624 h 933"/>
                    <a:gd name="T100" fmla="*/ 287 w 1078"/>
                    <a:gd name="T101" fmla="*/ 584 h 933"/>
                    <a:gd name="T102" fmla="*/ 269 w 1078"/>
                    <a:gd name="T103" fmla="*/ 546 h 933"/>
                    <a:gd name="T104" fmla="*/ 180 w 1078"/>
                    <a:gd name="T105" fmla="*/ 504 h 933"/>
                    <a:gd name="T106" fmla="*/ 133 w 1078"/>
                    <a:gd name="T107" fmla="*/ 504 h 933"/>
                    <a:gd name="T108" fmla="*/ 62 w 1078"/>
                    <a:gd name="T109" fmla="*/ 513 h 933"/>
                    <a:gd name="T110" fmla="*/ 91 w 1078"/>
                    <a:gd name="T111" fmla="*/ 482 h 933"/>
                    <a:gd name="T112" fmla="*/ 78 w 1078"/>
                    <a:gd name="T113" fmla="*/ 455 h 933"/>
                    <a:gd name="T114" fmla="*/ 31 w 1078"/>
                    <a:gd name="T115" fmla="*/ 400 h 933"/>
                    <a:gd name="T116" fmla="*/ 60 w 1078"/>
                    <a:gd name="T117" fmla="*/ 349 h 933"/>
                    <a:gd name="T118" fmla="*/ 55 w 1078"/>
                    <a:gd name="T119" fmla="*/ 284 h 933"/>
                    <a:gd name="T120" fmla="*/ 13 w 1078"/>
                    <a:gd name="T121" fmla="*/ 218 h 933"/>
                    <a:gd name="T122" fmla="*/ 2 w 1078"/>
                    <a:gd name="T123" fmla="*/ 129 h 933"/>
                    <a:gd name="T124" fmla="*/ 46 w 1078"/>
                    <a:gd name="T125" fmla="*/ 40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78" h="933">
                      <a:moveTo>
                        <a:pt x="71" y="0"/>
                      </a:moveTo>
                      <a:lnTo>
                        <a:pt x="75" y="2"/>
                      </a:lnTo>
                      <a:lnTo>
                        <a:pt x="78" y="0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9" y="11"/>
                      </a:lnTo>
                      <a:lnTo>
                        <a:pt x="104" y="18"/>
                      </a:lnTo>
                      <a:lnTo>
                        <a:pt x="115" y="22"/>
                      </a:lnTo>
                      <a:lnTo>
                        <a:pt x="120" y="24"/>
                      </a:lnTo>
                      <a:lnTo>
                        <a:pt x="115" y="29"/>
                      </a:lnTo>
                      <a:lnTo>
                        <a:pt x="115" y="33"/>
                      </a:lnTo>
                      <a:lnTo>
                        <a:pt x="107" y="42"/>
                      </a:lnTo>
                      <a:lnTo>
                        <a:pt x="104" y="47"/>
                      </a:lnTo>
                      <a:lnTo>
                        <a:pt x="100" y="44"/>
                      </a:lnTo>
                      <a:lnTo>
                        <a:pt x="95" y="51"/>
                      </a:lnTo>
                      <a:lnTo>
                        <a:pt x="98" y="55"/>
                      </a:lnTo>
                      <a:lnTo>
                        <a:pt x="95" y="58"/>
                      </a:lnTo>
                      <a:lnTo>
                        <a:pt x="91" y="60"/>
                      </a:lnTo>
                      <a:lnTo>
                        <a:pt x="93" y="64"/>
                      </a:lnTo>
                      <a:lnTo>
                        <a:pt x="89" y="69"/>
                      </a:lnTo>
                      <a:lnTo>
                        <a:pt x="91" y="69"/>
                      </a:lnTo>
                      <a:lnTo>
                        <a:pt x="91" y="71"/>
                      </a:lnTo>
                      <a:lnTo>
                        <a:pt x="89" y="75"/>
                      </a:lnTo>
                      <a:lnTo>
                        <a:pt x="86" y="78"/>
                      </a:lnTo>
                      <a:lnTo>
                        <a:pt x="89" y="80"/>
                      </a:lnTo>
                      <a:lnTo>
                        <a:pt x="91" y="80"/>
                      </a:lnTo>
                      <a:lnTo>
                        <a:pt x="93" y="87"/>
                      </a:lnTo>
                      <a:lnTo>
                        <a:pt x="98" y="89"/>
                      </a:lnTo>
                      <a:lnTo>
                        <a:pt x="95" y="93"/>
                      </a:lnTo>
                      <a:lnTo>
                        <a:pt x="98" y="98"/>
                      </a:lnTo>
                      <a:lnTo>
                        <a:pt x="95" y="100"/>
                      </a:lnTo>
                      <a:lnTo>
                        <a:pt x="100" y="102"/>
                      </a:lnTo>
                      <a:lnTo>
                        <a:pt x="100" y="104"/>
                      </a:lnTo>
                      <a:lnTo>
                        <a:pt x="107" y="107"/>
                      </a:lnTo>
                      <a:lnTo>
                        <a:pt x="113" y="102"/>
                      </a:lnTo>
                      <a:lnTo>
                        <a:pt x="118" y="102"/>
                      </a:lnTo>
                      <a:lnTo>
                        <a:pt x="120" y="100"/>
                      </a:lnTo>
                      <a:lnTo>
                        <a:pt x="124" y="100"/>
                      </a:lnTo>
                      <a:lnTo>
                        <a:pt x="122" y="102"/>
                      </a:lnTo>
                      <a:lnTo>
                        <a:pt x="124" y="107"/>
                      </a:lnTo>
                      <a:lnTo>
                        <a:pt x="127" y="104"/>
                      </a:lnTo>
                      <a:lnTo>
                        <a:pt x="124" y="109"/>
                      </a:lnTo>
                      <a:lnTo>
                        <a:pt x="127" y="111"/>
                      </a:lnTo>
                      <a:lnTo>
                        <a:pt x="127" y="113"/>
                      </a:lnTo>
                      <a:lnTo>
                        <a:pt x="124" y="115"/>
                      </a:lnTo>
                      <a:lnTo>
                        <a:pt x="124" y="113"/>
                      </a:lnTo>
                      <a:lnTo>
                        <a:pt x="122" y="118"/>
                      </a:lnTo>
                      <a:lnTo>
                        <a:pt x="127" y="118"/>
                      </a:lnTo>
                      <a:lnTo>
                        <a:pt x="129" y="118"/>
                      </a:lnTo>
                      <a:lnTo>
                        <a:pt x="127" y="122"/>
                      </a:lnTo>
                      <a:lnTo>
                        <a:pt x="129" y="124"/>
                      </a:lnTo>
                      <a:lnTo>
                        <a:pt x="129" y="122"/>
                      </a:lnTo>
                      <a:lnTo>
                        <a:pt x="135" y="122"/>
                      </a:lnTo>
                      <a:lnTo>
                        <a:pt x="135" y="120"/>
                      </a:lnTo>
                      <a:lnTo>
                        <a:pt x="135" y="118"/>
                      </a:lnTo>
                      <a:lnTo>
                        <a:pt x="142" y="115"/>
                      </a:lnTo>
                      <a:lnTo>
                        <a:pt x="142" y="113"/>
                      </a:lnTo>
                      <a:lnTo>
                        <a:pt x="149" y="107"/>
                      </a:lnTo>
                      <a:lnTo>
                        <a:pt x="151" y="104"/>
                      </a:lnTo>
                      <a:lnTo>
                        <a:pt x="153" y="104"/>
                      </a:lnTo>
                      <a:lnTo>
                        <a:pt x="158" y="100"/>
                      </a:lnTo>
                      <a:lnTo>
                        <a:pt x="162" y="100"/>
                      </a:lnTo>
                      <a:lnTo>
                        <a:pt x="162" y="102"/>
                      </a:lnTo>
                      <a:lnTo>
                        <a:pt x="173" y="93"/>
                      </a:lnTo>
                      <a:lnTo>
                        <a:pt x="178" y="89"/>
                      </a:lnTo>
                      <a:lnTo>
                        <a:pt x="185" y="91"/>
                      </a:lnTo>
                      <a:lnTo>
                        <a:pt x="189" y="91"/>
                      </a:lnTo>
                      <a:lnTo>
                        <a:pt x="191" y="93"/>
                      </a:lnTo>
                      <a:lnTo>
                        <a:pt x="200" y="95"/>
                      </a:lnTo>
                      <a:lnTo>
                        <a:pt x="202" y="102"/>
                      </a:lnTo>
                      <a:lnTo>
                        <a:pt x="202" y="109"/>
                      </a:lnTo>
                      <a:lnTo>
                        <a:pt x="205" y="113"/>
                      </a:lnTo>
                      <a:lnTo>
                        <a:pt x="216" y="122"/>
                      </a:lnTo>
                      <a:lnTo>
                        <a:pt x="222" y="124"/>
                      </a:lnTo>
                      <a:lnTo>
                        <a:pt x="229" y="129"/>
                      </a:lnTo>
                      <a:lnTo>
                        <a:pt x="236" y="129"/>
                      </a:lnTo>
                      <a:lnTo>
                        <a:pt x="242" y="133"/>
                      </a:lnTo>
                      <a:lnTo>
                        <a:pt x="262" y="135"/>
                      </a:lnTo>
                      <a:lnTo>
                        <a:pt x="258" y="138"/>
                      </a:lnTo>
                      <a:lnTo>
                        <a:pt x="258" y="142"/>
                      </a:lnTo>
                      <a:lnTo>
                        <a:pt x="254" y="146"/>
                      </a:lnTo>
                      <a:lnTo>
                        <a:pt x="249" y="146"/>
                      </a:lnTo>
                      <a:lnTo>
                        <a:pt x="249" y="149"/>
                      </a:lnTo>
                      <a:lnTo>
                        <a:pt x="247" y="149"/>
                      </a:lnTo>
                      <a:lnTo>
                        <a:pt x="247" y="146"/>
                      </a:lnTo>
                      <a:lnTo>
                        <a:pt x="242" y="151"/>
                      </a:lnTo>
                      <a:lnTo>
                        <a:pt x="245" y="153"/>
                      </a:lnTo>
                      <a:lnTo>
                        <a:pt x="242" y="155"/>
                      </a:lnTo>
                      <a:lnTo>
                        <a:pt x="242" y="153"/>
                      </a:lnTo>
                      <a:lnTo>
                        <a:pt x="240" y="153"/>
                      </a:lnTo>
                      <a:lnTo>
                        <a:pt x="238" y="151"/>
                      </a:lnTo>
                      <a:lnTo>
                        <a:pt x="236" y="153"/>
                      </a:lnTo>
                      <a:lnTo>
                        <a:pt x="234" y="153"/>
                      </a:lnTo>
                      <a:lnTo>
                        <a:pt x="234" y="155"/>
                      </a:lnTo>
                      <a:lnTo>
                        <a:pt x="231" y="155"/>
                      </a:lnTo>
                      <a:lnTo>
                        <a:pt x="238" y="160"/>
                      </a:lnTo>
                      <a:lnTo>
                        <a:pt x="240" y="160"/>
                      </a:lnTo>
                      <a:lnTo>
                        <a:pt x="238" y="160"/>
                      </a:lnTo>
                      <a:lnTo>
                        <a:pt x="245" y="164"/>
                      </a:lnTo>
                      <a:lnTo>
                        <a:pt x="247" y="166"/>
                      </a:lnTo>
                      <a:lnTo>
                        <a:pt x="251" y="164"/>
                      </a:lnTo>
                      <a:lnTo>
                        <a:pt x="256" y="166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lnTo>
                        <a:pt x="258" y="173"/>
                      </a:lnTo>
                      <a:lnTo>
                        <a:pt x="260" y="175"/>
                      </a:lnTo>
                      <a:lnTo>
                        <a:pt x="260" y="178"/>
                      </a:lnTo>
                      <a:lnTo>
                        <a:pt x="258" y="180"/>
                      </a:lnTo>
                      <a:lnTo>
                        <a:pt x="260" y="180"/>
                      </a:lnTo>
                      <a:lnTo>
                        <a:pt x="262" y="180"/>
                      </a:lnTo>
                      <a:lnTo>
                        <a:pt x="265" y="180"/>
                      </a:lnTo>
                      <a:lnTo>
                        <a:pt x="267" y="178"/>
                      </a:lnTo>
                      <a:lnTo>
                        <a:pt x="269" y="180"/>
                      </a:lnTo>
                      <a:lnTo>
                        <a:pt x="274" y="184"/>
                      </a:lnTo>
                      <a:lnTo>
                        <a:pt x="276" y="184"/>
                      </a:lnTo>
                      <a:lnTo>
                        <a:pt x="278" y="182"/>
                      </a:lnTo>
                      <a:lnTo>
                        <a:pt x="274" y="182"/>
                      </a:lnTo>
                      <a:lnTo>
                        <a:pt x="274" y="180"/>
                      </a:lnTo>
                      <a:lnTo>
                        <a:pt x="276" y="180"/>
                      </a:lnTo>
                      <a:lnTo>
                        <a:pt x="276" y="178"/>
                      </a:lnTo>
                      <a:lnTo>
                        <a:pt x="278" y="178"/>
                      </a:lnTo>
                      <a:lnTo>
                        <a:pt x="280" y="180"/>
                      </a:lnTo>
                      <a:lnTo>
                        <a:pt x="283" y="180"/>
                      </a:lnTo>
                      <a:lnTo>
                        <a:pt x="287" y="182"/>
                      </a:lnTo>
                      <a:lnTo>
                        <a:pt x="291" y="182"/>
                      </a:lnTo>
                      <a:lnTo>
                        <a:pt x="294" y="184"/>
                      </a:lnTo>
                      <a:lnTo>
                        <a:pt x="294" y="186"/>
                      </a:lnTo>
                      <a:lnTo>
                        <a:pt x="294" y="191"/>
                      </a:lnTo>
                      <a:lnTo>
                        <a:pt x="296" y="193"/>
                      </a:lnTo>
                      <a:lnTo>
                        <a:pt x="296" y="198"/>
                      </a:lnTo>
                      <a:lnTo>
                        <a:pt x="298" y="200"/>
                      </a:lnTo>
                      <a:lnTo>
                        <a:pt x="300" y="200"/>
                      </a:lnTo>
                      <a:lnTo>
                        <a:pt x="300" y="198"/>
                      </a:lnTo>
                      <a:lnTo>
                        <a:pt x="303" y="198"/>
                      </a:lnTo>
                      <a:lnTo>
                        <a:pt x="316" y="209"/>
                      </a:lnTo>
                      <a:lnTo>
                        <a:pt x="316" y="206"/>
                      </a:lnTo>
                      <a:lnTo>
                        <a:pt x="323" y="209"/>
                      </a:lnTo>
                      <a:lnTo>
                        <a:pt x="325" y="206"/>
                      </a:lnTo>
                      <a:lnTo>
                        <a:pt x="327" y="211"/>
                      </a:lnTo>
                      <a:lnTo>
                        <a:pt x="332" y="211"/>
                      </a:lnTo>
                      <a:lnTo>
                        <a:pt x="329" y="218"/>
                      </a:lnTo>
                      <a:lnTo>
                        <a:pt x="332" y="222"/>
                      </a:lnTo>
                      <a:lnTo>
                        <a:pt x="338" y="222"/>
                      </a:lnTo>
                      <a:lnTo>
                        <a:pt x="340" y="220"/>
                      </a:lnTo>
                      <a:lnTo>
                        <a:pt x="345" y="222"/>
                      </a:lnTo>
                      <a:lnTo>
                        <a:pt x="349" y="218"/>
                      </a:lnTo>
                      <a:lnTo>
                        <a:pt x="352" y="220"/>
                      </a:lnTo>
                      <a:lnTo>
                        <a:pt x="352" y="224"/>
                      </a:lnTo>
                      <a:lnTo>
                        <a:pt x="356" y="222"/>
                      </a:lnTo>
                      <a:lnTo>
                        <a:pt x="358" y="220"/>
                      </a:lnTo>
                      <a:lnTo>
                        <a:pt x="360" y="220"/>
                      </a:lnTo>
                      <a:lnTo>
                        <a:pt x="369" y="222"/>
                      </a:lnTo>
                      <a:lnTo>
                        <a:pt x="374" y="218"/>
                      </a:lnTo>
                      <a:lnTo>
                        <a:pt x="378" y="218"/>
                      </a:lnTo>
                      <a:lnTo>
                        <a:pt x="381" y="218"/>
                      </a:lnTo>
                      <a:lnTo>
                        <a:pt x="383" y="218"/>
                      </a:lnTo>
                      <a:lnTo>
                        <a:pt x="387" y="220"/>
                      </a:lnTo>
                      <a:lnTo>
                        <a:pt x="389" y="222"/>
                      </a:lnTo>
                      <a:lnTo>
                        <a:pt x="387" y="222"/>
                      </a:lnTo>
                      <a:lnTo>
                        <a:pt x="387" y="226"/>
                      </a:lnTo>
                      <a:lnTo>
                        <a:pt x="387" y="229"/>
                      </a:lnTo>
                      <a:lnTo>
                        <a:pt x="385" y="226"/>
                      </a:lnTo>
                      <a:lnTo>
                        <a:pt x="385" y="229"/>
                      </a:lnTo>
                      <a:lnTo>
                        <a:pt x="389" y="229"/>
                      </a:lnTo>
                      <a:lnTo>
                        <a:pt x="389" y="226"/>
                      </a:lnTo>
                      <a:lnTo>
                        <a:pt x="392" y="224"/>
                      </a:lnTo>
                      <a:lnTo>
                        <a:pt x="396" y="224"/>
                      </a:lnTo>
                      <a:lnTo>
                        <a:pt x="398" y="226"/>
                      </a:lnTo>
                      <a:lnTo>
                        <a:pt x="394" y="226"/>
                      </a:lnTo>
                      <a:lnTo>
                        <a:pt x="394" y="229"/>
                      </a:lnTo>
                      <a:lnTo>
                        <a:pt x="396" y="231"/>
                      </a:lnTo>
                      <a:lnTo>
                        <a:pt x="403" y="229"/>
                      </a:lnTo>
                      <a:lnTo>
                        <a:pt x="401" y="231"/>
                      </a:lnTo>
                      <a:lnTo>
                        <a:pt x="403" y="235"/>
                      </a:lnTo>
                      <a:lnTo>
                        <a:pt x="405" y="240"/>
                      </a:lnTo>
                      <a:lnTo>
                        <a:pt x="412" y="242"/>
                      </a:lnTo>
                      <a:lnTo>
                        <a:pt x="416" y="240"/>
                      </a:lnTo>
                      <a:lnTo>
                        <a:pt x="421" y="235"/>
                      </a:lnTo>
                      <a:lnTo>
                        <a:pt x="423" y="233"/>
                      </a:lnTo>
                      <a:lnTo>
                        <a:pt x="421" y="231"/>
                      </a:lnTo>
                      <a:lnTo>
                        <a:pt x="425" y="224"/>
                      </a:lnTo>
                      <a:lnTo>
                        <a:pt x="427" y="226"/>
                      </a:lnTo>
                      <a:lnTo>
                        <a:pt x="434" y="226"/>
                      </a:lnTo>
                      <a:lnTo>
                        <a:pt x="441" y="233"/>
                      </a:lnTo>
                      <a:lnTo>
                        <a:pt x="447" y="235"/>
                      </a:lnTo>
                      <a:lnTo>
                        <a:pt x="452" y="235"/>
                      </a:lnTo>
                      <a:lnTo>
                        <a:pt x="454" y="238"/>
                      </a:lnTo>
                      <a:lnTo>
                        <a:pt x="454" y="240"/>
                      </a:lnTo>
                      <a:lnTo>
                        <a:pt x="452" y="240"/>
                      </a:lnTo>
                      <a:lnTo>
                        <a:pt x="456" y="242"/>
                      </a:lnTo>
                      <a:lnTo>
                        <a:pt x="458" y="242"/>
                      </a:lnTo>
                      <a:lnTo>
                        <a:pt x="461" y="244"/>
                      </a:lnTo>
                      <a:lnTo>
                        <a:pt x="463" y="249"/>
                      </a:lnTo>
                      <a:lnTo>
                        <a:pt x="467" y="253"/>
                      </a:lnTo>
                      <a:lnTo>
                        <a:pt x="470" y="255"/>
                      </a:lnTo>
                      <a:lnTo>
                        <a:pt x="476" y="253"/>
                      </a:lnTo>
                      <a:lnTo>
                        <a:pt x="481" y="255"/>
                      </a:lnTo>
                      <a:lnTo>
                        <a:pt x="483" y="255"/>
                      </a:lnTo>
                      <a:lnTo>
                        <a:pt x="483" y="262"/>
                      </a:lnTo>
                      <a:lnTo>
                        <a:pt x="485" y="260"/>
                      </a:lnTo>
                      <a:lnTo>
                        <a:pt x="490" y="266"/>
                      </a:lnTo>
                      <a:lnTo>
                        <a:pt x="492" y="262"/>
                      </a:lnTo>
                      <a:lnTo>
                        <a:pt x="487" y="249"/>
                      </a:lnTo>
                      <a:lnTo>
                        <a:pt x="494" y="246"/>
                      </a:lnTo>
                      <a:lnTo>
                        <a:pt x="499" y="246"/>
                      </a:lnTo>
                      <a:lnTo>
                        <a:pt x="501" y="246"/>
                      </a:lnTo>
                      <a:lnTo>
                        <a:pt x="499" y="249"/>
                      </a:lnTo>
                      <a:lnTo>
                        <a:pt x="501" y="251"/>
                      </a:lnTo>
                      <a:lnTo>
                        <a:pt x="503" y="251"/>
                      </a:lnTo>
                      <a:lnTo>
                        <a:pt x="503" y="253"/>
                      </a:lnTo>
                      <a:lnTo>
                        <a:pt x="507" y="253"/>
                      </a:lnTo>
                      <a:lnTo>
                        <a:pt x="510" y="253"/>
                      </a:lnTo>
                      <a:lnTo>
                        <a:pt x="512" y="253"/>
                      </a:lnTo>
                      <a:lnTo>
                        <a:pt x="514" y="255"/>
                      </a:lnTo>
                      <a:lnTo>
                        <a:pt x="514" y="258"/>
                      </a:lnTo>
                      <a:lnTo>
                        <a:pt x="516" y="258"/>
                      </a:lnTo>
                      <a:lnTo>
                        <a:pt x="514" y="260"/>
                      </a:lnTo>
                      <a:lnTo>
                        <a:pt x="519" y="262"/>
                      </a:lnTo>
                      <a:lnTo>
                        <a:pt x="521" y="262"/>
                      </a:lnTo>
                      <a:lnTo>
                        <a:pt x="521" y="264"/>
                      </a:lnTo>
                      <a:lnTo>
                        <a:pt x="521" y="262"/>
                      </a:lnTo>
                      <a:lnTo>
                        <a:pt x="525" y="264"/>
                      </a:lnTo>
                      <a:lnTo>
                        <a:pt x="525" y="266"/>
                      </a:lnTo>
                      <a:lnTo>
                        <a:pt x="530" y="266"/>
                      </a:lnTo>
                      <a:lnTo>
                        <a:pt x="530" y="269"/>
                      </a:lnTo>
                      <a:lnTo>
                        <a:pt x="532" y="271"/>
                      </a:lnTo>
                      <a:lnTo>
                        <a:pt x="536" y="273"/>
                      </a:lnTo>
                      <a:lnTo>
                        <a:pt x="541" y="275"/>
                      </a:lnTo>
                      <a:lnTo>
                        <a:pt x="539" y="273"/>
                      </a:lnTo>
                      <a:lnTo>
                        <a:pt x="541" y="271"/>
                      </a:lnTo>
                      <a:lnTo>
                        <a:pt x="545" y="273"/>
                      </a:lnTo>
                      <a:lnTo>
                        <a:pt x="545" y="275"/>
                      </a:lnTo>
                      <a:lnTo>
                        <a:pt x="545" y="278"/>
                      </a:lnTo>
                      <a:lnTo>
                        <a:pt x="548" y="280"/>
                      </a:lnTo>
                      <a:lnTo>
                        <a:pt x="548" y="278"/>
                      </a:lnTo>
                      <a:lnTo>
                        <a:pt x="550" y="280"/>
                      </a:lnTo>
                      <a:lnTo>
                        <a:pt x="552" y="278"/>
                      </a:lnTo>
                      <a:lnTo>
                        <a:pt x="550" y="278"/>
                      </a:lnTo>
                      <a:lnTo>
                        <a:pt x="552" y="280"/>
                      </a:lnTo>
                      <a:lnTo>
                        <a:pt x="554" y="280"/>
                      </a:lnTo>
                      <a:lnTo>
                        <a:pt x="556" y="280"/>
                      </a:lnTo>
                      <a:lnTo>
                        <a:pt x="554" y="280"/>
                      </a:lnTo>
                      <a:lnTo>
                        <a:pt x="554" y="282"/>
                      </a:lnTo>
                      <a:lnTo>
                        <a:pt x="556" y="282"/>
                      </a:lnTo>
                      <a:lnTo>
                        <a:pt x="559" y="282"/>
                      </a:lnTo>
                      <a:lnTo>
                        <a:pt x="559" y="280"/>
                      </a:lnTo>
                      <a:lnTo>
                        <a:pt x="561" y="280"/>
                      </a:lnTo>
                      <a:lnTo>
                        <a:pt x="561" y="282"/>
                      </a:lnTo>
                      <a:lnTo>
                        <a:pt x="563" y="282"/>
                      </a:lnTo>
                      <a:lnTo>
                        <a:pt x="561" y="284"/>
                      </a:lnTo>
                      <a:lnTo>
                        <a:pt x="563" y="286"/>
                      </a:lnTo>
                      <a:lnTo>
                        <a:pt x="563" y="284"/>
                      </a:lnTo>
                      <a:lnTo>
                        <a:pt x="570" y="289"/>
                      </a:lnTo>
                      <a:lnTo>
                        <a:pt x="590" y="293"/>
                      </a:lnTo>
                      <a:lnTo>
                        <a:pt x="592" y="297"/>
                      </a:lnTo>
                      <a:lnTo>
                        <a:pt x="592" y="302"/>
                      </a:lnTo>
                      <a:lnTo>
                        <a:pt x="606" y="315"/>
                      </a:lnTo>
                      <a:lnTo>
                        <a:pt x="606" y="320"/>
                      </a:lnTo>
                      <a:lnTo>
                        <a:pt x="603" y="320"/>
                      </a:lnTo>
                      <a:lnTo>
                        <a:pt x="603" y="322"/>
                      </a:lnTo>
                      <a:lnTo>
                        <a:pt x="606" y="322"/>
                      </a:lnTo>
                      <a:lnTo>
                        <a:pt x="606" y="324"/>
                      </a:lnTo>
                      <a:lnTo>
                        <a:pt x="612" y="324"/>
                      </a:lnTo>
                      <a:lnTo>
                        <a:pt x="614" y="322"/>
                      </a:lnTo>
                      <a:lnTo>
                        <a:pt x="612" y="320"/>
                      </a:lnTo>
                      <a:lnTo>
                        <a:pt x="619" y="320"/>
                      </a:lnTo>
                      <a:lnTo>
                        <a:pt x="623" y="322"/>
                      </a:lnTo>
                      <a:lnTo>
                        <a:pt x="623" y="324"/>
                      </a:lnTo>
                      <a:lnTo>
                        <a:pt x="628" y="326"/>
                      </a:lnTo>
                      <a:lnTo>
                        <a:pt x="628" y="333"/>
                      </a:lnTo>
                      <a:lnTo>
                        <a:pt x="648" y="344"/>
                      </a:lnTo>
                      <a:lnTo>
                        <a:pt x="659" y="346"/>
                      </a:lnTo>
                      <a:lnTo>
                        <a:pt x="675" y="357"/>
                      </a:lnTo>
                      <a:lnTo>
                        <a:pt x="679" y="360"/>
                      </a:lnTo>
                      <a:lnTo>
                        <a:pt x="686" y="364"/>
                      </a:lnTo>
                      <a:lnTo>
                        <a:pt x="692" y="364"/>
                      </a:lnTo>
                      <a:lnTo>
                        <a:pt x="692" y="362"/>
                      </a:lnTo>
                      <a:lnTo>
                        <a:pt x="697" y="353"/>
                      </a:lnTo>
                      <a:lnTo>
                        <a:pt x="712" y="355"/>
                      </a:lnTo>
                      <a:lnTo>
                        <a:pt x="719" y="364"/>
                      </a:lnTo>
                      <a:lnTo>
                        <a:pt x="724" y="364"/>
                      </a:lnTo>
                      <a:lnTo>
                        <a:pt x="732" y="366"/>
                      </a:lnTo>
                      <a:lnTo>
                        <a:pt x="746" y="377"/>
                      </a:lnTo>
                      <a:lnTo>
                        <a:pt x="755" y="380"/>
                      </a:lnTo>
                      <a:lnTo>
                        <a:pt x="759" y="386"/>
                      </a:lnTo>
                      <a:lnTo>
                        <a:pt x="766" y="391"/>
                      </a:lnTo>
                      <a:lnTo>
                        <a:pt x="770" y="391"/>
                      </a:lnTo>
                      <a:lnTo>
                        <a:pt x="777" y="389"/>
                      </a:lnTo>
                      <a:lnTo>
                        <a:pt x="779" y="389"/>
                      </a:lnTo>
                      <a:lnTo>
                        <a:pt x="788" y="386"/>
                      </a:lnTo>
                      <a:lnTo>
                        <a:pt x="790" y="386"/>
                      </a:lnTo>
                      <a:lnTo>
                        <a:pt x="797" y="384"/>
                      </a:lnTo>
                      <a:lnTo>
                        <a:pt x="799" y="384"/>
                      </a:lnTo>
                      <a:lnTo>
                        <a:pt x="804" y="384"/>
                      </a:lnTo>
                      <a:lnTo>
                        <a:pt x="804" y="386"/>
                      </a:lnTo>
                      <a:lnTo>
                        <a:pt x="806" y="389"/>
                      </a:lnTo>
                      <a:lnTo>
                        <a:pt x="804" y="391"/>
                      </a:lnTo>
                      <a:lnTo>
                        <a:pt x="808" y="395"/>
                      </a:lnTo>
                      <a:lnTo>
                        <a:pt x="806" y="397"/>
                      </a:lnTo>
                      <a:lnTo>
                        <a:pt x="808" y="400"/>
                      </a:lnTo>
                      <a:lnTo>
                        <a:pt x="810" y="402"/>
                      </a:lnTo>
                      <a:lnTo>
                        <a:pt x="808" y="406"/>
                      </a:lnTo>
                      <a:lnTo>
                        <a:pt x="808" y="409"/>
                      </a:lnTo>
                      <a:lnTo>
                        <a:pt x="810" y="413"/>
                      </a:lnTo>
                      <a:lnTo>
                        <a:pt x="808" y="413"/>
                      </a:lnTo>
                      <a:lnTo>
                        <a:pt x="808" y="415"/>
                      </a:lnTo>
                      <a:lnTo>
                        <a:pt x="817" y="415"/>
                      </a:lnTo>
                      <a:lnTo>
                        <a:pt x="835" y="415"/>
                      </a:lnTo>
                      <a:lnTo>
                        <a:pt x="839" y="420"/>
                      </a:lnTo>
                      <a:lnTo>
                        <a:pt x="851" y="422"/>
                      </a:lnTo>
                      <a:lnTo>
                        <a:pt x="873" y="422"/>
                      </a:lnTo>
                      <a:lnTo>
                        <a:pt x="877" y="426"/>
                      </a:lnTo>
                      <a:lnTo>
                        <a:pt x="884" y="431"/>
                      </a:lnTo>
                      <a:lnTo>
                        <a:pt x="884" y="435"/>
                      </a:lnTo>
                      <a:lnTo>
                        <a:pt x="886" y="440"/>
                      </a:lnTo>
                      <a:lnTo>
                        <a:pt x="891" y="440"/>
                      </a:lnTo>
                      <a:lnTo>
                        <a:pt x="891" y="437"/>
                      </a:lnTo>
                      <a:lnTo>
                        <a:pt x="893" y="440"/>
                      </a:lnTo>
                      <a:lnTo>
                        <a:pt x="897" y="437"/>
                      </a:lnTo>
                      <a:lnTo>
                        <a:pt x="900" y="435"/>
                      </a:lnTo>
                      <a:lnTo>
                        <a:pt x="900" y="433"/>
                      </a:lnTo>
                      <a:lnTo>
                        <a:pt x="900" y="431"/>
                      </a:lnTo>
                      <a:lnTo>
                        <a:pt x="904" y="429"/>
                      </a:lnTo>
                      <a:lnTo>
                        <a:pt x="900" y="424"/>
                      </a:lnTo>
                      <a:lnTo>
                        <a:pt x="902" y="422"/>
                      </a:lnTo>
                      <a:lnTo>
                        <a:pt x="902" y="417"/>
                      </a:lnTo>
                      <a:lnTo>
                        <a:pt x="933" y="420"/>
                      </a:lnTo>
                      <a:lnTo>
                        <a:pt x="964" y="433"/>
                      </a:lnTo>
                      <a:lnTo>
                        <a:pt x="969" y="437"/>
                      </a:lnTo>
                      <a:lnTo>
                        <a:pt x="966" y="440"/>
                      </a:lnTo>
                      <a:lnTo>
                        <a:pt x="964" y="440"/>
                      </a:lnTo>
                      <a:lnTo>
                        <a:pt x="966" y="442"/>
                      </a:lnTo>
                      <a:lnTo>
                        <a:pt x="973" y="440"/>
                      </a:lnTo>
                      <a:lnTo>
                        <a:pt x="975" y="440"/>
                      </a:lnTo>
                      <a:lnTo>
                        <a:pt x="977" y="444"/>
                      </a:lnTo>
                      <a:lnTo>
                        <a:pt x="973" y="446"/>
                      </a:lnTo>
                      <a:lnTo>
                        <a:pt x="973" y="449"/>
                      </a:lnTo>
                      <a:lnTo>
                        <a:pt x="975" y="451"/>
                      </a:lnTo>
                      <a:lnTo>
                        <a:pt x="982" y="453"/>
                      </a:lnTo>
                      <a:lnTo>
                        <a:pt x="986" y="460"/>
                      </a:lnTo>
                      <a:lnTo>
                        <a:pt x="980" y="466"/>
                      </a:lnTo>
                      <a:lnTo>
                        <a:pt x="982" y="468"/>
                      </a:lnTo>
                      <a:lnTo>
                        <a:pt x="980" y="471"/>
                      </a:lnTo>
                      <a:lnTo>
                        <a:pt x="980" y="473"/>
                      </a:lnTo>
                      <a:lnTo>
                        <a:pt x="982" y="475"/>
                      </a:lnTo>
                      <a:lnTo>
                        <a:pt x="989" y="471"/>
                      </a:lnTo>
                      <a:lnTo>
                        <a:pt x="991" y="473"/>
                      </a:lnTo>
                      <a:lnTo>
                        <a:pt x="989" y="475"/>
                      </a:lnTo>
                      <a:lnTo>
                        <a:pt x="986" y="477"/>
                      </a:lnTo>
                      <a:lnTo>
                        <a:pt x="991" y="480"/>
                      </a:lnTo>
                      <a:lnTo>
                        <a:pt x="993" y="480"/>
                      </a:lnTo>
                      <a:lnTo>
                        <a:pt x="993" y="484"/>
                      </a:lnTo>
                      <a:lnTo>
                        <a:pt x="995" y="488"/>
                      </a:lnTo>
                      <a:lnTo>
                        <a:pt x="993" y="488"/>
                      </a:lnTo>
                      <a:lnTo>
                        <a:pt x="995" y="493"/>
                      </a:lnTo>
                      <a:lnTo>
                        <a:pt x="991" y="495"/>
                      </a:lnTo>
                      <a:lnTo>
                        <a:pt x="995" y="495"/>
                      </a:lnTo>
                      <a:lnTo>
                        <a:pt x="995" y="500"/>
                      </a:lnTo>
                      <a:lnTo>
                        <a:pt x="993" y="500"/>
                      </a:lnTo>
                      <a:lnTo>
                        <a:pt x="995" y="502"/>
                      </a:lnTo>
                      <a:lnTo>
                        <a:pt x="1000" y="504"/>
                      </a:lnTo>
                      <a:lnTo>
                        <a:pt x="1000" y="502"/>
                      </a:lnTo>
                      <a:lnTo>
                        <a:pt x="1000" y="504"/>
                      </a:lnTo>
                      <a:lnTo>
                        <a:pt x="1002" y="500"/>
                      </a:lnTo>
                      <a:lnTo>
                        <a:pt x="1006" y="502"/>
                      </a:lnTo>
                      <a:lnTo>
                        <a:pt x="1009" y="502"/>
                      </a:lnTo>
                      <a:lnTo>
                        <a:pt x="1006" y="506"/>
                      </a:lnTo>
                      <a:lnTo>
                        <a:pt x="1011" y="511"/>
                      </a:lnTo>
                      <a:lnTo>
                        <a:pt x="1013" y="506"/>
                      </a:lnTo>
                      <a:lnTo>
                        <a:pt x="1018" y="504"/>
                      </a:lnTo>
                      <a:lnTo>
                        <a:pt x="1022" y="506"/>
                      </a:lnTo>
                      <a:lnTo>
                        <a:pt x="1024" y="508"/>
                      </a:lnTo>
                      <a:lnTo>
                        <a:pt x="1022" y="513"/>
                      </a:lnTo>
                      <a:lnTo>
                        <a:pt x="1024" y="513"/>
                      </a:lnTo>
                      <a:lnTo>
                        <a:pt x="1022" y="517"/>
                      </a:lnTo>
                      <a:lnTo>
                        <a:pt x="1020" y="522"/>
                      </a:lnTo>
                      <a:lnTo>
                        <a:pt x="1022" y="524"/>
                      </a:lnTo>
                      <a:lnTo>
                        <a:pt x="1029" y="522"/>
                      </a:lnTo>
                      <a:lnTo>
                        <a:pt x="1031" y="522"/>
                      </a:lnTo>
                      <a:lnTo>
                        <a:pt x="1033" y="526"/>
                      </a:lnTo>
                      <a:lnTo>
                        <a:pt x="1035" y="531"/>
                      </a:lnTo>
                      <a:lnTo>
                        <a:pt x="1044" y="533"/>
                      </a:lnTo>
                      <a:lnTo>
                        <a:pt x="1047" y="537"/>
                      </a:lnTo>
                      <a:lnTo>
                        <a:pt x="1047" y="540"/>
                      </a:lnTo>
                      <a:lnTo>
                        <a:pt x="1040" y="542"/>
                      </a:lnTo>
                      <a:lnTo>
                        <a:pt x="1031" y="542"/>
                      </a:lnTo>
                      <a:lnTo>
                        <a:pt x="1027" y="544"/>
                      </a:lnTo>
                      <a:lnTo>
                        <a:pt x="1018" y="540"/>
                      </a:lnTo>
                      <a:lnTo>
                        <a:pt x="1009" y="540"/>
                      </a:lnTo>
                      <a:lnTo>
                        <a:pt x="1009" y="537"/>
                      </a:lnTo>
                      <a:lnTo>
                        <a:pt x="1002" y="540"/>
                      </a:lnTo>
                      <a:lnTo>
                        <a:pt x="1000" y="537"/>
                      </a:lnTo>
                      <a:lnTo>
                        <a:pt x="1000" y="544"/>
                      </a:lnTo>
                      <a:lnTo>
                        <a:pt x="995" y="548"/>
                      </a:lnTo>
                      <a:lnTo>
                        <a:pt x="995" y="551"/>
                      </a:lnTo>
                      <a:lnTo>
                        <a:pt x="989" y="555"/>
                      </a:lnTo>
                      <a:lnTo>
                        <a:pt x="984" y="553"/>
                      </a:lnTo>
                      <a:lnTo>
                        <a:pt x="982" y="557"/>
                      </a:lnTo>
                      <a:lnTo>
                        <a:pt x="980" y="557"/>
                      </a:lnTo>
                      <a:lnTo>
                        <a:pt x="980" y="555"/>
                      </a:lnTo>
                      <a:lnTo>
                        <a:pt x="977" y="555"/>
                      </a:lnTo>
                      <a:lnTo>
                        <a:pt x="973" y="555"/>
                      </a:lnTo>
                      <a:lnTo>
                        <a:pt x="975" y="557"/>
                      </a:lnTo>
                      <a:lnTo>
                        <a:pt x="973" y="564"/>
                      </a:lnTo>
                      <a:lnTo>
                        <a:pt x="984" y="566"/>
                      </a:lnTo>
                      <a:lnTo>
                        <a:pt x="986" y="566"/>
                      </a:lnTo>
                      <a:lnTo>
                        <a:pt x="989" y="564"/>
                      </a:lnTo>
                      <a:lnTo>
                        <a:pt x="993" y="571"/>
                      </a:lnTo>
                      <a:lnTo>
                        <a:pt x="998" y="575"/>
                      </a:lnTo>
                      <a:lnTo>
                        <a:pt x="1002" y="573"/>
                      </a:lnTo>
                      <a:lnTo>
                        <a:pt x="1013" y="575"/>
                      </a:lnTo>
                      <a:lnTo>
                        <a:pt x="1011" y="582"/>
                      </a:lnTo>
                      <a:lnTo>
                        <a:pt x="1013" y="584"/>
                      </a:lnTo>
                      <a:lnTo>
                        <a:pt x="1011" y="586"/>
                      </a:lnTo>
                      <a:lnTo>
                        <a:pt x="1013" y="591"/>
                      </a:lnTo>
                      <a:lnTo>
                        <a:pt x="1011" y="593"/>
                      </a:lnTo>
                      <a:lnTo>
                        <a:pt x="1009" y="591"/>
                      </a:lnTo>
                      <a:lnTo>
                        <a:pt x="1004" y="591"/>
                      </a:lnTo>
                      <a:lnTo>
                        <a:pt x="1004" y="595"/>
                      </a:lnTo>
                      <a:lnTo>
                        <a:pt x="1000" y="595"/>
                      </a:lnTo>
                      <a:lnTo>
                        <a:pt x="1000" y="597"/>
                      </a:lnTo>
                      <a:lnTo>
                        <a:pt x="989" y="595"/>
                      </a:lnTo>
                      <a:lnTo>
                        <a:pt x="989" y="597"/>
                      </a:lnTo>
                      <a:lnTo>
                        <a:pt x="991" y="597"/>
                      </a:lnTo>
                      <a:lnTo>
                        <a:pt x="991" y="600"/>
                      </a:lnTo>
                      <a:lnTo>
                        <a:pt x="989" y="600"/>
                      </a:lnTo>
                      <a:lnTo>
                        <a:pt x="989" y="604"/>
                      </a:lnTo>
                      <a:lnTo>
                        <a:pt x="991" y="606"/>
                      </a:lnTo>
                      <a:lnTo>
                        <a:pt x="991" y="608"/>
                      </a:lnTo>
                      <a:lnTo>
                        <a:pt x="993" y="611"/>
                      </a:lnTo>
                      <a:lnTo>
                        <a:pt x="995" y="615"/>
                      </a:lnTo>
                      <a:lnTo>
                        <a:pt x="1000" y="615"/>
                      </a:lnTo>
                      <a:lnTo>
                        <a:pt x="1006" y="622"/>
                      </a:lnTo>
                      <a:lnTo>
                        <a:pt x="1011" y="626"/>
                      </a:lnTo>
                      <a:lnTo>
                        <a:pt x="1011" y="631"/>
                      </a:lnTo>
                      <a:lnTo>
                        <a:pt x="1013" y="628"/>
                      </a:lnTo>
                      <a:lnTo>
                        <a:pt x="1015" y="631"/>
                      </a:lnTo>
                      <a:lnTo>
                        <a:pt x="1018" y="628"/>
                      </a:lnTo>
                      <a:lnTo>
                        <a:pt x="1031" y="637"/>
                      </a:lnTo>
                      <a:lnTo>
                        <a:pt x="1038" y="635"/>
                      </a:lnTo>
                      <a:lnTo>
                        <a:pt x="1047" y="639"/>
                      </a:lnTo>
                      <a:lnTo>
                        <a:pt x="1049" y="644"/>
                      </a:lnTo>
                      <a:lnTo>
                        <a:pt x="1055" y="646"/>
                      </a:lnTo>
                      <a:lnTo>
                        <a:pt x="1058" y="644"/>
                      </a:lnTo>
                      <a:lnTo>
                        <a:pt x="1060" y="646"/>
                      </a:lnTo>
                      <a:lnTo>
                        <a:pt x="1064" y="646"/>
                      </a:lnTo>
                      <a:lnTo>
                        <a:pt x="1064" y="648"/>
                      </a:lnTo>
                      <a:lnTo>
                        <a:pt x="1062" y="648"/>
                      </a:lnTo>
                      <a:lnTo>
                        <a:pt x="1062" y="653"/>
                      </a:lnTo>
                      <a:lnTo>
                        <a:pt x="1067" y="653"/>
                      </a:lnTo>
                      <a:lnTo>
                        <a:pt x="1067" y="651"/>
                      </a:lnTo>
                      <a:lnTo>
                        <a:pt x="1067" y="653"/>
                      </a:lnTo>
                      <a:lnTo>
                        <a:pt x="1076" y="657"/>
                      </a:lnTo>
                      <a:lnTo>
                        <a:pt x="1076" y="662"/>
                      </a:lnTo>
                      <a:lnTo>
                        <a:pt x="1073" y="664"/>
                      </a:lnTo>
                      <a:lnTo>
                        <a:pt x="1078" y="664"/>
                      </a:lnTo>
                      <a:lnTo>
                        <a:pt x="1078" y="668"/>
                      </a:lnTo>
                      <a:lnTo>
                        <a:pt x="1073" y="666"/>
                      </a:lnTo>
                      <a:lnTo>
                        <a:pt x="1067" y="666"/>
                      </a:lnTo>
                      <a:lnTo>
                        <a:pt x="1067" y="671"/>
                      </a:lnTo>
                      <a:lnTo>
                        <a:pt x="1067" y="675"/>
                      </a:lnTo>
                      <a:lnTo>
                        <a:pt x="1064" y="673"/>
                      </a:lnTo>
                      <a:lnTo>
                        <a:pt x="1064" y="668"/>
                      </a:lnTo>
                      <a:lnTo>
                        <a:pt x="1062" y="675"/>
                      </a:lnTo>
                      <a:lnTo>
                        <a:pt x="1058" y="675"/>
                      </a:lnTo>
                      <a:lnTo>
                        <a:pt x="1058" y="673"/>
                      </a:lnTo>
                      <a:lnTo>
                        <a:pt x="1055" y="673"/>
                      </a:lnTo>
                      <a:lnTo>
                        <a:pt x="1051" y="671"/>
                      </a:lnTo>
                      <a:lnTo>
                        <a:pt x="1049" y="671"/>
                      </a:lnTo>
                      <a:lnTo>
                        <a:pt x="1049" y="673"/>
                      </a:lnTo>
                      <a:lnTo>
                        <a:pt x="1044" y="673"/>
                      </a:lnTo>
                      <a:lnTo>
                        <a:pt x="1044" y="668"/>
                      </a:lnTo>
                      <a:lnTo>
                        <a:pt x="1042" y="666"/>
                      </a:lnTo>
                      <a:lnTo>
                        <a:pt x="1044" y="666"/>
                      </a:lnTo>
                      <a:lnTo>
                        <a:pt x="1042" y="664"/>
                      </a:lnTo>
                      <a:lnTo>
                        <a:pt x="1040" y="666"/>
                      </a:lnTo>
                      <a:lnTo>
                        <a:pt x="1035" y="666"/>
                      </a:lnTo>
                      <a:lnTo>
                        <a:pt x="1033" y="675"/>
                      </a:lnTo>
                      <a:lnTo>
                        <a:pt x="1029" y="675"/>
                      </a:lnTo>
                      <a:lnTo>
                        <a:pt x="1029" y="677"/>
                      </a:lnTo>
                      <a:lnTo>
                        <a:pt x="1018" y="675"/>
                      </a:lnTo>
                      <a:lnTo>
                        <a:pt x="1015" y="671"/>
                      </a:lnTo>
                      <a:lnTo>
                        <a:pt x="1009" y="668"/>
                      </a:lnTo>
                      <a:lnTo>
                        <a:pt x="1006" y="668"/>
                      </a:lnTo>
                      <a:lnTo>
                        <a:pt x="1006" y="666"/>
                      </a:lnTo>
                      <a:lnTo>
                        <a:pt x="1002" y="668"/>
                      </a:lnTo>
                      <a:lnTo>
                        <a:pt x="998" y="673"/>
                      </a:lnTo>
                      <a:lnTo>
                        <a:pt x="1000" y="682"/>
                      </a:lnTo>
                      <a:lnTo>
                        <a:pt x="991" y="684"/>
                      </a:lnTo>
                      <a:lnTo>
                        <a:pt x="980" y="691"/>
                      </a:lnTo>
                      <a:lnTo>
                        <a:pt x="975" y="693"/>
                      </a:lnTo>
                      <a:lnTo>
                        <a:pt x="973" y="697"/>
                      </a:lnTo>
                      <a:lnTo>
                        <a:pt x="969" y="697"/>
                      </a:lnTo>
                      <a:lnTo>
                        <a:pt x="969" y="702"/>
                      </a:lnTo>
                      <a:lnTo>
                        <a:pt x="966" y="704"/>
                      </a:lnTo>
                      <a:lnTo>
                        <a:pt x="964" y="706"/>
                      </a:lnTo>
                      <a:lnTo>
                        <a:pt x="960" y="706"/>
                      </a:lnTo>
                      <a:lnTo>
                        <a:pt x="964" y="708"/>
                      </a:lnTo>
                      <a:lnTo>
                        <a:pt x="957" y="711"/>
                      </a:lnTo>
                      <a:lnTo>
                        <a:pt x="960" y="711"/>
                      </a:lnTo>
                      <a:lnTo>
                        <a:pt x="960" y="713"/>
                      </a:lnTo>
                      <a:lnTo>
                        <a:pt x="957" y="715"/>
                      </a:lnTo>
                      <a:lnTo>
                        <a:pt x="953" y="715"/>
                      </a:lnTo>
                      <a:lnTo>
                        <a:pt x="953" y="717"/>
                      </a:lnTo>
                      <a:lnTo>
                        <a:pt x="953" y="715"/>
                      </a:lnTo>
                      <a:lnTo>
                        <a:pt x="951" y="715"/>
                      </a:lnTo>
                      <a:lnTo>
                        <a:pt x="949" y="713"/>
                      </a:lnTo>
                      <a:lnTo>
                        <a:pt x="949" y="715"/>
                      </a:lnTo>
                      <a:lnTo>
                        <a:pt x="946" y="715"/>
                      </a:lnTo>
                      <a:lnTo>
                        <a:pt x="946" y="717"/>
                      </a:lnTo>
                      <a:lnTo>
                        <a:pt x="944" y="715"/>
                      </a:lnTo>
                      <a:lnTo>
                        <a:pt x="942" y="717"/>
                      </a:lnTo>
                      <a:lnTo>
                        <a:pt x="944" y="719"/>
                      </a:lnTo>
                      <a:lnTo>
                        <a:pt x="940" y="719"/>
                      </a:lnTo>
                      <a:lnTo>
                        <a:pt x="937" y="719"/>
                      </a:lnTo>
                      <a:lnTo>
                        <a:pt x="937" y="724"/>
                      </a:lnTo>
                      <a:lnTo>
                        <a:pt x="935" y="722"/>
                      </a:lnTo>
                      <a:lnTo>
                        <a:pt x="933" y="724"/>
                      </a:lnTo>
                      <a:lnTo>
                        <a:pt x="931" y="724"/>
                      </a:lnTo>
                      <a:lnTo>
                        <a:pt x="928" y="726"/>
                      </a:lnTo>
                      <a:lnTo>
                        <a:pt x="926" y="728"/>
                      </a:lnTo>
                      <a:lnTo>
                        <a:pt x="926" y="726"/>
                      </a:lnTo>
                      <a:lnTo>
                        <a:pt x="922" y="726"/>
                      </a:lnTo>
                      <a:lnTo>
                        <a:pt x="924" y="726"/>
                      </a:lnTo>
                      <a:lnTo>
                        <a:pt x="920" y="728"/>
                      </a:lnTo>
                      <a:lnTo>
                        <a:pt x="917" y="731"/>
                      </a:lnTo>
                      <a:lnTo>
                        <a:pt x="913" y="731"/>
                      </a:lnTo>
                      <a:lnTo>
                        <a:pt x="911" y="735"/>
                      </a:lnTo>
                      <a:lnTo>
                        <a:pt x="908" y="735"/>
                      </a:lnTo>
                      <a:lnTo>
                        <a:pt x="906" y="737"/>
                      </a:lnTo>
                      <a:lnTo>
                        <a:pt x="904" y="735"/>
                      </a:lnTo>
                      <a:lnTo>
                        <a:pt x="904" y="737"/>
                      </a:lnTo>
                      <a:lnTo>
                        <a:pt x="904" y="735"/>
                      </a:lnTo>
                      <a:lnTo>
                        <a:pt x="900" y="742"/>
                      </a:lnTo>
                      <a:lnTo>
                        <a:pt x="897" y="744"/>
                      </a:lnTo>
                      <a:lnTo>
                        <a:pt x="895" y="744"/>
                      </a:lnTo>
                      <a:lnTo>
                        <a:pt x="893" y="746"/>
                      </a:lnTo>
                      <a:lnTo>
                        <a:pt x="895" y="746"/>
                      </a:lnTo>
                      <a:lnTo>
                        <a:pt x="893" y="748"/>
                      </a:lnTo>
                      <a:lnTo>
                        <a:pt x="895" y="751"/>
                      </a:lnTo>
                      <a:lnTo>
                        <a:pt x="895" y="753"/>
                      </a:lnTo>
                      <a:lnTo>
                        <a:pt x="895" y="755"/>
                      </a:lnTo>
                      <a:lnTo>
                        <a:pt x="893" y="755"/>
                      </a:lnTo>
                      <a:lnTo>
                        <a:pt x="891" y="764"/>
                      </a:lnTo>
                      <a:lnTo>
                        <a:pt x="893" y="764"/>
                      </a:lnTo>
                      <a:lnTo>
                        <a:pt x="891" y="764"/>
                      </a:lnTo>
                      <a:lnTo>
                        <a:pt x="891" y="768"/>
                      </a:lnTo>
                      <a:lnTo>
                        <a:pt x="895" y="771"/>
                      </a:lnTo>
                      <a:lnTo>
                        <a:pt x="893" y="777"/>
                      </a:lnTo>
                      <a:lnTo>
                        <a:pt x="895" y="777"/>
                      </a:lnTo>
                      <a:lnTo>
                        <a:pt x="895" y="784"/>
                      </a:lnTo>
                      <a:lnTo>
                        <a:pt x="895" y="786"/>
                      </a:lnTo>
                      <a:lnTo>
                        <a:pt x="897" y="786"/>
                      </a:lnTo>
                      <a:lnTo>
                        <a:pt x="895" y="788"/>
                      </a:lnTo>
                      <a:lnTo>
                        <a:pt x="897" y="788"/>
                      </a:lnTo>
                      <a:lnTo>
                        <a:pt x="895" y="791"/>
                      </a:lnTo>
                      <a:lnTo>
                        <a:pt x="897" y="791"/>
                      </a:lnTo>
                      <a:lnTo>
                        <a:pt x="902" y="795"/>
                      </a:lnTo>
                      <a:lnTo>
                        <a:pt x="902" y="799"/>
                      </a:lnTo>
                      <a:lnTo>
                        <a:pt x="900" y="802"/>
                      </a:lnTo>
                      <a:lnTo>
                        <a:pt x="904" y="804"/>
                      </a:lnTo>
                      <a:lnTo>
                        <a:pt x="911" y="810"/>
                      </a:lnTo>
                      <a:lnTo>
                        <a:pt x="913" y="808"/>
                      </a:lnTo>
                      <a:lnTo>
                        <a:pt x="913" y="813"/>
                      </a:lnTo>
                      <a:lnTo>
                        <a:pt x="915" y="813"/>
                      </a:lnTo>
                      <a:lnTo>
                        <a:pt x="917" y="817"/>
                      </a:lnTo>
                      <a:lnTo>
                        <a:pt x="917" y="819"/>
                      </a:lnTo>
                      <a:lnTo>
                        <a:pt x="915" y="822"/>
                      </a:lnTo>
                      <a:lnTo>
                        <a:pt x="920" y="822"/>
                      </a:lnTo>
                      <a:lnTo>
                        <a:pt x="920" y="824"/>
                      </a:lnTo>
                      <a:lnTo>
                        <a:pt x="922" y="826"/>
                      </a:lnTo>
                      <a:lnTo>
                        <a:pt x="920" y="828"/>
                      </a:lnTo>
                      <a:lnTo>
                        <a:pt x="920" y="833"/>
                      </a:lnTo>
                      <a:lnTo>
                        <a:pt x="920" y="835"/>
                      </a:lnTo>
                      <a:lnTo>
                        <a:pt x="915" y="837"/>
                      </a:lnTo>
                      <a:lnTo>
                        <a:pt x="915" y="839"/>
                      </a:lnTo>
                      <a:lnTo>
                        <a:pt x="902" y="842"/>
                      </a:lnTo>
                      <a:lnTo>
                        <a:pt x="900" y="848"/>
                      </a:lnTo>
                      <a:lnTo>
                        <a:pt x="900" y="853"/>
                      </a:lnTo>
                      <a:lnTo>
                        <a:pt x="902" y="853"/>
                      </a:lnTo>
                      <a:lnTo>
                        <a:pt x="902" y="855"/>
                      </a:lnTo>
                      <a:lnTo>
                        <a:pt x="906" y="857"/>
                      </a:lnTo>
                      <a:lnTo>
                        <a:pt x="908" y="862"/>
                      </a:lnTo>
                      <a:lnTo>
                        <a:pt x="906" y="866"/>
                      </a:lnTo>
                      <a:lnTo>
                        <a:pt x="902" y="866"/>
                      </a:lnTo>
                      <a:lnTo>
                        <a:pt x="900" y="868"/>
                      </a:lnTo>
                      <a:lnTo>
                        <a:pt x="900" y="870"/>
                      </a:lnTo>
                      <a:lnTo>
                        <a:pt x="902" y="873"/>
                      </a:lnTo>
                      <a:lnTo>
                        <a:pt x="902" y="877"/>
                      </a:lnTo>
                      <a:lnTo>
                        <a:pt x="902" y="879"/>
                      </a:lnTo>
                      <a:lnTo>
                        <a:pt x="900" y="879"/>
                      </a:lnTo>
                      <a:lnTo>
                        <a:pt x="900" y="886"/>
                      </a:lnTo>
                      <a:lnTo>
                        <a:pt x="895" y="895"/>
                      </a:lnTo>
                      <a:lnTo>
                        <a:pt x="891" y="899"/>
                      </a:lnTo>
                      <a:lnTo>
                        <a:pt x="888" y="902"/>
                      </a:lnTo>
                      <a:lnTo>
                        <a:pt x="886" y="904"/>
                      </a:lnTo>
                      <a:lnTo>
                        <a:pt x="884" y="906"/>
                      </a:lnTo>
                      <a:lnTo>
                        <a:pt x="884" y="910"/>
                      </a:lnTo>
                      <a:lnTo>
                        <a:pt x="882" y="913"/>
                      </a:lnTo>
                      <a:lnTo>
                        <a:pt x="879" y="913"/>
                      </a:lnTo>
                      <a:lnTo>
                        <a:pt x="879" y="915"/>
                      </a:lnTo>
                      <a:lnTo>
                        <a:pt x="875" y="915"/>
                      </a:lnTo>
                      <a:lnTo>
                        <a:pt x="875" y="919"/>
                      </a:lnTo>
                      <a:lnTo>
                        <a:pt x="873" y="926"/>
                      </a:lnTo>
                      <a:lnTo>
                        <a:pt x="866" y="926"/>
                      </a:lnTo>
                      <a:lnTo>
                        <a:pt x="864" y="930"/>
                      </a:lnTo>
                      <a:lnTo>
                        <a:pt x="857" y="930"/>
                      </a:lnTo>
                      <a:lnTo>
                        <a:pt x="853" y="933"/>
                      </a:lnTo>
                      <a:lnTo>
                        <a:pt x="851" y="930"/>
                      </a:lnTo>
                      <a:lnTo>
                        <a:pt x="837" y="933"/>
                      </a:lnTo>
                      <a:lnTo>
                        <a:pt x="833" y="928"/>
                      </a:lnTo>
                      <a:lnTo>
                        <a:pt x="828" y="926"/>
                      </a:lnTo>
                      <a:lnTo>
                        <a:pt x="824" y="922"/>
                      </a:lnTo>
                      <a:lnTo>
                        <a:pt x="819" y="919"/>
                      </a:lnTo>
                      <a:lnTo>
                        <a:pt x="817" y="919"/>
                      </a:lnTo>
                      <a:lnTo>
                        <a:pt x="815" y="913"/>
                      </a:lnTo>
                      <a:lnTo>
                        <a:pt x="808" y="913"/>
                      </a:lnTo>
                      <a:lnTo>
                        <a:pt x="808" y="910"/>
                      </a:lnTo>
                      <a:lnTo>
                        <a:pt x="810" y="908"/>
                      </a:lnTo>
                      <a:lnTo>
                        <a:pt x="810" y="904"/>
                      </a:lnTo>
                      <a:lnTo>
                        <a:pt x="808" y="902"/>
                      </a:lnTo>
                      <a:lnTo>
                        <a:pt x="808" y="904"/>
                      </a:lnTo>
                      <a:lnTo>
                        <a:pt x="804" y="902"/>
                      </a:lnTo>
                      <a:lnTo>
                        <a:pt x="802" y="899"/>
                      </a:lnTo>
                      <a:lnTo>
                        <a:pt x="797" y="897"/>
                      </a:lnTo>
                      <a:lnTo>
                        <a:pt x="795" y="895"/>
                      </a:lnTo>
                      <a:lnTo>
                        <a:pt x="797" y="890"/>
                      </a:lnTo>
                      <a:lnTo>
                        <a:pt x="799" y="893"/>
                      </a:lnTo>
                      <a:lnTo>
                        <a:pt x="806" y="895"/>
                      </a:lnTo>
                      <a:lnTo>
                        <a:pt x="806" y="893"/>
                      </a:lnTo>
                      <a:lnTo>
                        <a:pt x="808" y="890"/>
                      </a:lnTo>
                      <a:lnTo>
                        <a:pt x="806" y="882"/>
                      </a:lnTo>
                      <a:lnTo>
                        <a:pt x="808" y="879"/>
                      </a:lnTo>
                      <a:lnTo>
                        <a:pt x="808" y="875"/>
                      </a:lnTo>
                      <a:lnTo>
                        <a:pt x="810" y="873"/>
                      </a:lnTo>
                      <a:lnTo>
                        <a:pt x="810" y="862"/>
                      </a:lnTo>
                      <a:lnTo>
                        <a:pt x="810" y="859"/>
                      </a:lnTo>
                      <a:lnTo>
                        <a:pt x="808" y="862"/>
                      </a:lnTo>
                      <a:lnTo>
                        <a:pt x="804" y="862"/>
                      </a:lnTo>
                      <a:lnTo>
                        <a:pt x="804" y="859"/>
                      </a:lnTo>
                      <a:lnTo>
                        <a:pt x="806" y="853"/>
                      </a:lnTo>
                      <a:lnTo>
                        <a:pt x="806" y="850"/>
                      </a:lnTo>
                      <a:lnTo>
                        <a:pt x="806" y="846"/>
                      </a:lnTo>
                      <a:lnTo>
                        <a:pt x="808" y="844"/>
                      </a:lnTo>
                      <a:lnTo>
                        <a:pt x="804" y="842"/>
                      </a:lnTo>
                      <a:lnTo>
                        <a:pt x="804" y="835"/>
                      </a:lnTo>
                      <a:lnTo>
                        <a:pt x="808" y="835"/>
                      </a:lnTo>
                      <a:lnTo>
                        <a:pt x="808" y="837"/>
                      </a:lnTo>
                      <a:lnTo>
                        <a:pt x="817" y="835"/>
                      </a:lnTo>
                      <a:lnTo>
                        <a:pt x="815" y="828"/>
                      </a:lnTo>
                      <a:lnTo>
                        <a:pt x="810" y="828"/>
                      </a:lnTo>
                      <a:lnTo>
                        <a:pt x="813" y="826"/>
                      </a:lnTo>
                      <a:lnTo>
                        <a:pt x="810" y="822"/>
                      </a:lnTo>
                      <a:lnTo>
                        <a:pt x="802" y="822"/>
                      </a:lnTo>
                      <a:lnTo>
                        <a:pt x="802" y="817"/>
                      </a:lnTo>
                      <a:lnTo>
                        <a:pt x="797" y="815"/>
                      </a:lnTo>
                      <a:lnTo>
                        <a:pt x="784" y="819"/>
                      </a:lnTo>
                      <a:lnTo>
                        <a:pt x="777" y="822"/>
                      </a:lnTo>
                      <a:lnTo>
                        <a:pt x="777" y="817"/>
                      </a:lnTo>
                      <a:lnTo>
                        <a:pt x="773" y="817"/>
                      </a:lnTo>
                      <a:lnTo>
                        <a:pt x="770" y="817"/>
                      </a:lnTo>
                      <a:lnTo>
                        <a:pt x="766" y="817"/>
                      </a:lnTo>
                      <a:lnTo>
                        <a:pt x="766" y="815"/>
                      </a:lnTo>
                      <a:lnTo>
                        <a:pt x="764" y="813"/>
                      </a:lnTo>
                      <a:lnTo>
                        <a:pt x="761" y="813"/>
                      </a:lnTo>
                      <a:lnTo>
                        <a:pt x="759" y="817"/>
                      </a:lnTo>
                      <a:lnTo>
                        <a:pt x="761" y="819"/>
                      </a:lnTo>
                      <a:lnTo>
                        <a:pt x="759" y="824"/>
                      </a:lnTo>
                      <a:lnTo>
                        <a:pt x="761" y="828"/>
                      </a:lnTo>
                      <a:lnTo>
                        <a:pt x="753" y="828"/>
                      </a:lnTo>
                      <a:lnTo>
                        <a:pt x="750" y="826"/>
                      </a:lnTo>
                      <a:lnTo>
                        <a:pt x="748" y="826"/>
                      </a:lnTo>
                      <a:lnTo>
                        <a:pt x="744" y="826"/>
                      </a:lnTo>
                      <a:lnTo>
                        <a:pt x="744" y="819"/>
                      </a:lnTo>
                      <a:lnTo>
                        <a:pt x="739" y="817"/>
                      </a:lnTo>
                      <a:lnTo>
                        <a:pt x="739" y="819"/>
                      </a:lnTo>
                      <a:lnTo>
                        <a:pt x="737" y="817"/>
                      </a:lnTo>
                      <a:lnTo>
                        <a:pt x="735" y="817"/>
                      </a:lnTo>
                      <a:lnTo>
                        <a:pt x="735" y="819"/>
                      </a:lnTo>
                      <a:lnTo>
                        <a:pt x="735" y="815"/>
                      </a:lnTo>
                      <a:lnTo>
                        <a:pt x="737" y="815"/>
                      </a:lnTo>
                      <a:lnTo>
                        <a:pt x="737" y="808"/>
                      </a:lnTo>
                      <a:lnTo>
                        <a:pt x="737" y="806"/>
                      </a:lnTo>
                      <a:lnTo>
                        <a:pt x="737" y="804"/>
                      </a:lnTo>
                      <a:lnTo>
                        <a:pt x="737" y="806"/>
                      </a:lnTo>
                      <a:lnTo>
                        <a:pt x="732" y="804"/>
                      </a:lnTo>
                      <a:lnTo>
                        <a:pt x="735" y="806"/>
                      </a:lnTo>
                      <a:lnTo>
                        <a:pt x="732" y="806"/>
                      </a:lnTo>
                      <a:lnTo>
                        <a:pt x="730" y="806"/>
                      </a:lnTo>
                      <a:lnTo>
                        <a:pt x="732" y="808"/>
                      </a:lnTo>
                      <a:lnTo>
                        <a:pt x="732" y="810"/>
                      </a:lnTo>
                      <a:lnTo>
                        <a:pt x="730" y="808"/>
                      </a:lnTo>
                      <a:lnTo>
                        <a:pt x="726" y="808"/>
                      </a:lnTo>
                      <a:lnTo>
                        <a:pt x="730" y="806"/>
                      </a:lnTo>
                      <a:lnTo>
                        <a:pt x="728" y="802"/>
                      </a:lnTo>
                      <a:lnTo>
                        <a:pt x="732" y="802"/>
                      </a:lnTo>
                      <a:lnTo>
                        <a:pt x="732" y="799"/>
                      </a:lnTo>
                      <a:lnTo>
                        <a:pt x="728" y="799"/>
                      </a:lnTo>
                      <a:lnTo>
                        <a:pt x="730" y="797"/>
                      </a:lnTo>
                      <a:lnTo>
                        <a:pt x="726" y="799"/>
                      </a:lnTo>
                      <a:lnTo>
                        <a:pt x="726" y="802"/>
                      </a:lnTo>
                      <a:lnTo>
                        <a:pt x="721" y="799"/>
                      </a:lnTo>
                      <a:lnTo>
                        <a:pt x="719" y="802"/>
                      </a:lnTo>
                      <a:lnTo>
                        <a:pt x="717" y="802"/>
                      </a:lnTo>
                      <a:lnTo>
                        <a:pt x="715" y="797"/>
                      </a:lnTo>
                      <a:lnTo>
                        <a:pt x="708" y="795"/>
                      </a:lnTo>
                      <a:lnTo>
                        <a:pt x="704" y="793"/>
                      </a:lnTo>
                      <a:lnTo>
                        <a:pt x="697" y="793"/>
                      </a:lnTo>
                      <a:lnTo>
                        <a:pt x="697" y="795"/>
                      </a:lnTo>
                      <a:lnTo>
                        <a:pt x="692" y="791"/>
                      </a:lnTo>
                      <a:lnTo>
                        <a:pt x="688" y="786"/>
                      </a:lnTo>
                      <a:lnTo>
                        <a:pt x="690" y="782"/>
                      </a:lnTo>
                      <a:lnTo>
                        <a:pt x="688" y="779"/>
                      </a:lnTo>
                      <a:lnTo>
                        <a:pt x="688" y="775"/>
                      </a:lnTo>
                      <a:lnTo>
                        <a:pt x="688" y="773"/>
                      </a:lnTo>
                      <a:lnTo>
                        <a:pt x="688" y="771"/>
                      </a:lnTo>
                      <a:lnTo>
                        <a:pt x="686" y="771"/>
                      </a:lnTo>
                      <a:lnTo>
                        <a:pt x="686" y="773"/>
                      </a:lnTo>
                      <a:lnTo>
                        <a:pt x="677" y="768"/>
                      </a:lnTo>
                      <a:lnTo>
                        <a:pt x="672" y="771"/>
                      </a:lnTo>
                      <a:lnTo>
                        <a:pt x="663" y="764"/>
                      </a:lnTo>
                      <a:lnTo>
                        <a:pt x="661" y="764"/>
                      </a:lnTo>
                      <a:lnTo>
                        <a:pt x="661" y="766"/>
                      </a:lnTo>
                      <a:lnTo>
                        <a:pt x="659" y="766"/>
                      </a:lnTo>
                      <a:lnTo>
                        <a:pt x="657" y="766"/>
                      </a:lnTo>
                      <a:lnTo>
                        <a:pt x="657" y="764"/>
                      </a:lnTo>
                      <a:lnTo>
                        <a:pt x="655" y="762"/>
                      </a:lnTo>
                      <a:lnTo>
                        <a:pt x="652" y="759"/>
                      </a:lnTo>
                      <a:lnTo>
                        <a:pt x="648" y="764"/>
                      </a:lnTo>
                      <a:lnTo>
                        <a:pt x="646" y="764"/>
                      </a:lnTo>
                      <a:lnTo>
                        <a:pt x="646" y="762"/>
                      </a:lnTo>
                      <a:lnTo>
                        <a:pt x="643" y="759"/>
                      </a:lnTo>
                      <a:lnTo>
                        <a:pt x="650" y="757"/>
                      </a:lnTo>
                      <a:lnTo>
                        <a:pt x="648" y="755"/>
                      </a:lnTo>
                      <a:lnTo>
                        <a:pt x="646" y="757"/>
                      </a:lnTo>
                      <a:lnTo>
                        <a:pt x="646" y="755"/>
                      </a:lnTo>
                      <a:lnTo>
                        <a:pt x="643" y="755"/>
                      </a:lnTo>
                      <a:lnTo>
                        <a:pt x="643" y="753"/>
                      </a:lnTo>
                      <a:lnTo>
                        <a:pt x="648" y="751"/>
                      </a:lnTo>
                      <a:lnTo>
                        <a:pt x="648" y="748"/>
                      </a:lnTo>
                      <a:lnTo>
                        <a:pt x="646" y="746"/>
                      </a:lnTo>
                      <a:lnTo>
                        <a:pt x="646" y="748"/>
                      </a:lnTo>
                      <a:lnTo>
                        <a:pt x="641" y="748"/>
                      </a:lnTo>
                      <a:lnTo>
                        <a:pt x="643" y="746"/>
                      </a:lnTo>
                      <a:lnTo>
                        <a:pt x="639" y="744"/>
                      </a:lnTo>
                      <a:lnTo>
                        <a:pt x="637" y="744"/>
                      </a:lnTo>
                      <a:lnTo>
                        <a:pt x="632" y="744"/>
                      </a:lnTo>
                      <a:lnTo>
                        <a:pt x="632" y="746"/>
                      </a:lnTo>
                      <a:lnTo>
                        <a:pt x="634" y="748"/>
                      </a:lnTo>
                      <a:lnTo>
                        <a:pt x="632" y="751"/>
                      </a:lnTo>
                      <a:lnTo>
                        <a:pt x="634" y="751"/>
                      </a:lnTo>
                      <a:lnTo>
                        <a:pt x="630" y="751"/>
                      </a:lnTo>
                      <a:lnTo>
                        <a:pt x="630" y="753"/>
                      </a:lnTo>
                      <a:lnTo>
                        <a:pt x="626" y="753"/>
                      </a:lnTo>
                      <a:lnTo>
                        <a:pt x="628" y="755"/>
                      </a:lnTo>
                      <a:lnTo>
                        <a:pt x="632" y="757"/>
                      </a:lnTo>
                      <a:lnTo>
                        <a:pt x="630" y="757"/>
                      </a:lnTo>
                      <a:lnTo>
                        <a:pt x="630" y="759"/>
                      </a:lnTo>
                      <a:lnTo>
                        <a:pt x="628" y="759"/>
                      </a:lnTo>
                      <a:lnTo>
                        <a:pt x="628" y="762"/>
                      </a:lnTo>
                      <a:lnTo>
                        <a:pt x="626" y="759"/>
                      </a:lnTo>
                      <a:lnTo>
                        <a:pt x="626" y="757"/>
                      </a:lnTo>
                      <a:lnTo>
                        <a:pt x="617" y="757"/>
                      </a:lnTo>
                      <a:lnTo>
                        <a:pt x="621" y="755"/>
                      </a:lnTo>
                      <a:lnTo>
                        <a:pt x="621" y="753"/>
                      </a:lnTo>
                      <a:lnTo>
                        <a:pt x="617" y="753"/>
                      </a:lnTo>
                      <a:lnTo>
                        <a:pt x="617" y="755"/>
                      </a:lnTo>
                      <a:lnTo>
                        <a:pt x="614" y="755"/>
                      </a:lnTo>
                      <a:lnTo>
                        <a:pt x="614" y="753"/>
                      </a:lnTo>
                      <a:lnTo>
                        <a:pt x="612" y="753"/>
                      </a:lnTo>
                      <a:lnTo>
                        <a:pt x="610" y="748"/>
                      </a:lnTo>
                      <a:lnTo>
                        <a:pt x="606" y="746"/>
                      </a:lnTo>
                      <a:lnTo>
                        <a:pt x="603" y="748"/>
                      </a:lnTo>
                      <a:lnTo>
                        <a:pt x="603" y="751"/>
                      </a:lnTo>
                      <a:lnTo>
                        <a:pt x="606" y="755"/>
                      </a:lnTo>
                      <a:lnTo>
                        <a:pt x="603" y="755"/>
                      </a:lnTo>
                      <a:lnTo>
                        <a:pt x="603" y="751"/>
                      </a:lnTo>
                      <a:lnTo>
                        <a:pt x="603" y="748"/>
                      </a:lnTo>
                      <a:lnTo>
                        <a:pt x="597" y="748"/>
                      </a:lnTo>
                      <a:lnTo>
                        <a:pt x="599" y="751"/>
                      </a:lnTo>
                      <a:lnTo>
                        <a:pt x="597" y="751"/>
                      </a:lnTo>
                      <a:lnTo>
                        <a:pt x="597" y="755"/>
                      </a:lnTo>
                      <a:lnTo>
                        <a:pt x="594" y="757"/>
                      </a:lnTo>
                      <a:lnTo>
                        <a:pt x="597" y="759"/>
                      </a:lnTo>
                      <a:lnTo>
                        <a:pt x="594" y="759"/>
                      </a:lnTo>
                      <a:lnTo>
                        <a:pt x="597" y="762"/>
                      </a:lnTo>
                      <a:lnTo>
                        <a:pt x="592" y="768"/>
                      </a:lnTo>
                      <a:lnTo>
                        <a:pt x="588" y="773"/>
                      </a:lnTo>
                      <a:lnTo>
                        <a:pt x="590" y="775"/>
                      </a:lnTo>
                      <a:lnTo>
                        <a:pt x="588" y="777"/>
                      </a:lnTo>
                      <a:lnTo>
                        <a:pt x="590" y="782"/>
                      </a:lnTo>
                      <a:lnTo>
                        <a:pt x="588" y="782"/>
                      </a:lnTo>
                      <a:lnTo>
                        <a:pt x="585" y="782"/>
                      </a:lnTo>
                      <a:lnTo>
                        <a:pt x="588" y="782"/>
                      </a:lnTo>
                      <a:lnTo>
                        <a:pt x="583" y="777"/>
                      </a:lnTo>
                      <a:lnTo>
                        <a:pt x="581" y="777"/>
                      </a:lnTo>
                      <a:lnTo>
                        <a:pt x="581" y="784"/>
                      </a:lnTo>
                      <a:lnTo>
                        <a:pt x="579" y="784"/>
                      </a:lnTo>
                      <a:lnTo>
                        <a:pt x="579" y="786"/>
                      </a:lnTo>
                      <a:lnTo>
                        <a:pt x="572" y="782"/>
                      </a:lnTo>
                      <a:lnTo>
                        <a:pt x="570" y="777"/>
                      </a:lnTo>
                      <a:lnTo>
                        <a:pt x="563" y="777"/>
                      </a:lnTo>
                      <a:lnTo>
                        <a:pt x="561" y="779"/>
                      </a:lnTo>
                      <a:lnTo>
                        <a:pt x="561" y="777"/>
                      </a:lnTo>
                      <a:lnTo>
                        <a:pt x="561" y="779"/>
                      </a:lnTo>
                      <a:lnTo>
                        <a:pt x="561" y="782"/>
                      </a:lnTo>
                      <a:lnTo>
                        <a:pt x="559" y="779"/>
                      </a:lnTo>
                      <a:lnTo>
                        <a:pt x="556" y="782"/>
                      </a:lnTo>
                      <a:lnTo>
                        <a:pt x="554" y="779"/>
                      </a:lnTo>
                      <a:lnTo>
                        <a:pt x="552" y="782"/>
                      </a:lnTo>
                      <a:lnTo>
                        <a:pt x="552" y="779"/>
                      </a:lnTo>
                      <a:lnTo>
                        <a:pt x="552" y="775"/>
                      </a:lnTo>
                      <a:lnTo>
                        <a:pt x="550" y="775"/>
                      </a:lnTo>
                      <a:lnTo>
                        <a:pt x="545" y="777"/>
                      </a:lnTo>
                      <a:lnTo>
                        <a:pt x="545" y="779"/>
                      </a:lnTo>
                      <a:lnTo>
                        <a:pt x="543" y="779"/>
                      </a:lnTo>
                      <a:lnTo>
                        <a:pt x="541" y="779"/>
                      </a:lnTo>
                      <a:lnTo>
                        <a:pt x="536" y="782"/>
                      </a:lnTo>
                      <a:lnTo>
                        <a:pt x="530" y="779"/>
                      </a:lnTo>
                      <a:lnTo>
                        <a:pt x="530" y="777"/>
                      </a:lnTo>
                      <a:lnTo>
                        <a:pt x="530" y="775"/>
                      </a:lnTo>
                      <a:lnTo>
                        <a:pt x="532" y="775"/>
                      </a:lnTo>
                      <a:lnTo>
                        <a:pt x="534" y="773"/>
                      </a:lnTo>
                      <a:lnTo>
                        <a:pt x="536" y="773"/>
                      </a:lnTo>
                      <a:lnTo>
                        <a:pt x="534" y="766"/>
                      </a:lnTo>
                      <a:lnTo>
                        <a:pt x="541" y="762"/>
                      </a:lnTo>
                      <a:lnTo>
                        <a:pt x="541" y="759"/>
                      </a:lnTo>
                      <a:lnTo>
                        <a:pt x="539" y="759"/>
                      </a:lnTo>
                      <a:lnTo>
                        <a:pt x="541" y="757"/>
                      </a:lnTo>
                      <a:lnTo>
                        <a:pt x="539" y="753"/>
                      </a:lnTo>
                      <a:lnTo>
                        <a:pt x="541" y="751"/>
                      </a:lnTo>
                      <a:lnTo>
                        <a:pt x="543" y="751"/>
                      </a:lnTo>
                      <a:lnTo>
                        <a:pt x="545" y="748"/>
                      </a:lnTo>
                      <a:lnTo>
                        <a:pt x="541" y="744"/>
                      </a:lnTo>
                      <a:lnTo>
                        <a:pt x="539" y="744"/>
                      </a:lnTo>
                      <a:lnTo>
                        <a:pt x="536" y="744"/>
                      </a:lnTo>
                      <a:lnTo>
                        <a:pt x="536" y="746"/>
                      </a:lnTo>
                      <a:lnTo>
                        <a:pt x="534" y="751"/>
                      </a:lnTo>
                      <a:lnTo>
                        <a:pt x="536" y="753"/>
                      </a:lnTo>
                      <a:lnTo>
                        <a:pt x="534" y="755"/>
                      </a:lnTo>
                      <a:lnTo>
                        <a:pt x="532" y="753"/>
                      </a:lnTo>
                      <a:lnTo>
                        <a:pt x="530" y="751"/>
                      </a:lnTo>
                      <a:lnTo>
                        <a:pt x="528" y="753"/>
                      </a:lnTo>
                      <a:lnTo>
                        <a:pt x="528" y="751"/>
                      </a:lnTo>
                      <a:lnTo>
                        <a:pt x="521" y="753"/>
                      </a:lnTo>
                      <a:lnTo>
                        <a:pt x="519" y="751"/>
                      </a:lnTo>
                      <a:lnTo>
                        <a:pt x="516" y="753"/>
                      </a:lnTo>
                      <a:lnTo>
                        <a:pt x="519" y="755"/>
                      </a:lnTo>
                      <a:lnTo>
                        <a:pt x="519" y="757"/>
                      </a:lnTo>
                      <a:lnTo>
                        <a:pt x="523" y="757"/>
                      </a:lnTo>
                      <a:lnTo>
                        <a:pt x="523" y="759"/>
                      </a:lnTo>
                      <a:lnTo>
                        <a:pt x="528" y="759"/>
                      </a:lnTo>
                      <a:lnTo>
                        <a:pt x="528" y="762"/>
                      </a:lnTo>
                      <a:lnTo>
                        <a:pt x="521" y="762"/>
                      </a:lnTo>
                      <a:lnTo>
                        <a:pt x="512" y="764"/>
                      </a:lnTo>
                      <a:lnTo>
                        <a:pt x="514" y="759"/>
                      </a:lnTo>
                      <a:lnTo>
                        <a:pt x="512" y="759"/>
                      </a:lnTo>
                      <a:lnTo>
                        <a:pt x="510" y="762"/>
                      </a:lnTo>
                      <a:lnTo>
                        <a:pt x="507" y="757"/>
                      </a:lnTo>
                      <a:lnTo>
                        <a:pt x="505" y="759"/>
                      </a:lnTo>
                      <a:lnTo>
                        <a:pt x="503" y="757"/>
                      </a:lnTo>
                      <a:lnTo>
                        <a:pt x="507" y="755"/>
                      </a:lnTo>
                      <a:lnTo>
                        <a:pt x="505" y="753"/>
                      </a:lnTo>
                      <a:lnTo>
                        <a:pt x="503" y="753"/>
                      </a:lnTo>
                      <a:lnTo>
                        <a:pt x="503" y="751"/>
                      </a:lnTo>
                      <a:lnTo>
                        <a:pt x="501" y="748"/>
                      </a:lnTo>
                      <a:lnTo>
                        <a:pt x="501" y="753"/>
                      </a:lnTo>
                      <a:lnTo>
                        <a:pt x="503" y="755"/>
                      </a:lnTo>
                      <a:lnTo>
                        <a:pt x="501" y="755"/>
                      </a:lnTo>
                      <a:lnTo>
                        <a:pt x="503" y="762"/>
                      </a:lnTo>
                      <a:lnTo>
                        <a:pt x="496" y="759"/>
                      </a:lnTo>
                      <a:lnTo>
                        <a:pt x="496" y="762"/>
                      </a:lnTo>
                      <a:lnTo>
                        <a:pt x="494" y="762"/>
                      </a:lnTo>
                      <a:lnTo>
                        <a:pt x="490" y="759"/>
                      </a:lnTo>
                      <a:lnTo>
                        <a:pt x="490" y="757"/>
                      </a:lnTo>
                      <a:lnTo>
                        <a:pt x="485" y="757"/>
                      </a:lnTo>
                      <a:lnTo>
                        <a:pt x="487" y="759"/>
                      </a:lnTo>
                      <a:lnTo>
                        <a:pt x="485" y="759"/>
                      </a:lnTo>
                      <a:lnTo>
                        <a:pt x="487" y="762"/>
                      </a:lnTo>
                      <a:lnTo>
                        <a:pt x="487" y="766"/>
                      </a:lnTo>
                      <a:lnTo>
                        <a:pt x="483" y="766"/>
                      </a:lnTo>
                      <a:lnTo>
                        <a:pt x="481" y="762"/>
                      </a:lnTo>
                      <a:lnTo>
                        <a:pt x="479" y="759"/>
                      </a:lnTo>
                      <a:lnTo>
                        <a:pt x="476" y="762"/>
                      </a:lnTo>
                      <a:lnTo>
                        <a:pt x="474" y="762"/>
                      </a:lnTo>
                      <a:lnTo>
                        <a:pt x="474" y="764"/>
                      </a:lnTo>
                      <a:lnTo>
                        <a:pt x="472" y="762"/>
                      </a:lnTo>
                      <a:lnTo>
                        <a:pt x="470" y="764"/>
                      </a:lnTo>
                      <a:lnTo>
                        <a:pt x="467" y="764"/>
                      </a:lnTo>
                      <a:lnTo>
                        <a:pt x="470" y="766"/>
                      </a:lnTo>
                      <a:lnTo>
                        <a:pt x="472" y="768"/>
                      </a:lnTo>
                      <a:lnTo>
                        <a:pt x="470" y="771"/>
                      </a:lnTo>
                      <a:lnTo>
                        <a:pt x="470" y="768"/>
                      </a:lnTo>
                      <a:lnTo>
                        <a:pt x="467" y="768"/>
                      </a:lnTo>
                      <a:lnTo>
                        <a:pt x="465" y="768"/>
                      </a:lnTo>
                      <a:lnTo>
                        <a:pt x="463" y="771"/>
                      </a:lnTo>
                      <a:lnTo>
                        <a:pt x="461" y="771"/>
                      </a:lnTo>
                      <a:lnTo>
                        <a:pt x="456" y="768"/>
                      </a:lnTo>
                      <a:lnTo>
                        <a:pt x="454" y="766"/>
                      </a:lnTo>
                      <a:lnTo>
                        <a:pt x="456" y="762"/>
                      </a:lnTo>
                      <a:lnTo>
                        <a:pt x="461" y="759"/>
                      </a:lnTo>
                      <a:lnTo>
                        <a:pt x="461" y="757"/>
                      </a:lnTo>
                      <a:lnTo>
                        <a:pt x="465" y="753"/>
                      </a:lnTo>
                      <a:lnTo>
                        <a:pt x="465" y="751"/>
                      </a:lnTo>
                      <a:lnTo>
                        <a:pt x="472" y="748"/>
                      </a:lnTo>
                      <a:lnTo>
                        <a:pt x="476" y="748"/>
                      </a:lnTo>
                      <a:lnTo>
                        <a:pt x="476" y="746"/>
                      </a:lnTo>
                      <a:lnTo>
                        <a:pt x="474" y="737"/>
                      </a:lnTo>
                      <a:lnTo>
                        <a:pt x="470" y="737"/>
                      </a:lnTo>
                      <a:lnTo>
                        <a:pt x="467" y="735"/>
                      </a:lnTo>
                      <a:lnTo>
                        <a:pt x="465" y="733"/>
                      </a:lnTo>
                      <a:lnTo>
                        <a:pt x="458" y="731"/>
                      </a:lnTo>
                      <a:lnTo>
                        <a:pt x="461" y="724"/>
                      </a:lnTo>
                      <a:lnTo>
                        <a:pt x="458" y="719"/>
                      </a:lnTo>
                      <a:lnTo>
                        <a:pt x="461" y="719"/>
                      </a:lnTo>
                      <a:lnTo>
                        <a:pt x="461" y="717"/>
                      </a:lnTo>
                      <a:lnTo>
                        <a:pt x="456" y="711"/>
                      </a:lnTo>
                      <a:lnTo>
                        <a:pt x="452" y="711"/>
                      </a:lnTo>
                      <a:lnTo>
                        <a:pt x="452" y="713"/>
                      </a:lnTo>
                      <a:lnTo>
                        <a:pt x="450" y="713"/>
                      </a:lnTo>
                      <a:lnTo>
                        <a:pt x="447" y="715"/>
                      </a:lnTo>
                      <a:lnTo>
                        <a:pt x="443" y="713"/>
                      </a:lnTo>
                      <a:lnTo>
                        <a:pt x="443" y="717"/>
                      </a:lnTo>
                      <a:lnTo>
                        <a:pt x="438" y="717"/>
                      </a:lnTo>
                      <a:lnTo>
                        <a:pt x="438" y="719"/>
                      </a:lnTo>
                      <a:lnTo>
                        <a:pt x="436" y="722"/>
                      </a:lnTo>
                      <a:lnTo>
                        <a:pt x="434" y="724"/>
                      </a:lnTo>
                      <a:lnTo>
                        <a:pt x="427" y="722"/>
                      </a:lnTo>
                      <a:lnTo>
                        <a:pt x="425" y="722"/>
                      </a:lnTo>
                      <a:lnTo>
                        <a:pt x="418" y="722"/>
                      </a:lnTo>
                      <a:lnTo>
                        <a:pt x="418" y="726"/>
                      </a:lnTo>
                      <a:lnTo>
                        <a:pt x="418" y="728"/>
                      </a:lnTo>
                      <a:lnTo>
                        <a:pt x="414" y="731"/>
                      </a:lnTo>
                      <a:lnTo>
                        <a:pt x="416" y="733"/>
                      </a:lnTo>
                      <a:lnTo>
                        <a:pt x="409" y="733"/>
                      </a:lnTo>
                      <a:lnTo>
                        <a:pt x="407" y="733"/>
                      </a:lnTo>
                      <a:lnTo>
                        <a:pt x="407" y="735"/>
                      </a:lnTo>
                      <a:lnTo>
                        <a:pt x="405" y="735"/>
                      </a:lnTo>
                      <a:lnTo>
                        <a:pt x="403" y="737"/>
                      </a:lnTo>
                      <a:lnTo>
                        <a:pt x="403" y="735"/>
                      </a:lnTo>
                      <a:lnTo>
                        <a:pt x="401" y="737"/>
                      </a:lnTo>
                      <a:lnTo>
                        <a:pt x="398" y="735"/>
                      </a:lnTo>
                      <a:lnTo>
                        <a:pt x="394" y="737"/>
                      </a:lnTo>
                      <a:lnTo>
                        <a:pt x="396" y="739"/>
                      </a:lnTo>
                      <a:lnTo>
                        <a:pt x="394" y="742"/>
                      </a:lnTo>
                      <a:lnTo>
                        <a:pt x="396" y="746"/>
                      </a:lnTo>
                      <a:lnTo>
                        <a:pt x="396" y="748"/>
                      </a:lnTo>
                      <a:lnTo>
                        <a:pt x="398" y="751"/>
                      </a:lnTo>
                      <a:lnTo>
                        <a:pt x="394" y="753"/>
                      </a:lnTo>
                      <a:lnTo>
                        <a:pt x="394" y="755"/>
                      </a:lnTo>
                      <a:lnTo>
                        <a:pt x="396" y="757"/>
                      </a:lnTo>
                      <a:lnTo>
                        <a:pt x="392" y="757"/>
                      </a:lnTo>
                      <a:lnTo>
                        <a:pt x="389" y="755"/>
                      </a:lnTo>
                      <a:lnTo>
                        <a:pt x="383" y="753"/>
                      </a:lnTo>
                      <a:lnTo>
                        <a:pt x="381" y="751"/>
                      </a:lnTo>
                      <a:lnTo>
                        <a:pt x="376" y="753"/>
                      </a:lnTo>
                      <a:lnTo>
                        <a:pt x="369" y="753"/>
                      </a:lnTo>
                      <a:lnTo>
                        <a:pt x="365" y="753"/>
                      </a:lnTo>
                      <a:lnTo>
                        <a:pt x="363" y="751"/>
                      </a:lnTo>
                      <a:lnTo>
                        <a:pt x="358" y="753"/>
                      </a:lnTo>
                      <a:lnTo>
                        <a:pt x="358" y="748"/>
                      </a:lnTo>
                      <a:lnTo>
                        <a:pt x="358" y="751"/>
                      </a:lnTo>
                      <a:lnTo>
                        <a:pt x="354" y="746"/>
                      </a:lnTo>
                      <a:lnTo>
                        <a:pt x="347" y="753"/>
                      </a:lnTo>
                      <a:lnTo>
                        <a:pt x="347" y="757"/>
                      </a:lnTo>
                      <a:lnTo>
                        <a:pt x="345" y="757"/>
                      </a:lnTo>
                      <a:lnTo>
                        <a:pt x="343" y="759"/>
                      </a:lnTo>
                      <a:lnTo>
                        <a:pt x="338" y="757"/>
                      </a:lnTo>
                      <a:lnTo>
                        <a:pt x="340" y="753"/>
                      </a:lnTo>
                      <a:lnTo>
                        <a:pt x="334" y="757"/>
                      </a:lnTo>
                      <a:lnTo>
                        <a:pt x="334" y="753"/>
                      </a:lnTo>
                      <a:lnTo>
                        <a:pt x="332" y="751"/>
                      </a:lnTo>
                      <a:lnTo>
                        <a:pt x="332" y="755"/>
                      </a:lnTo>
                      <a:lnTo>
                        <a:pt x="329" y="755"/>
                      </a:lnTo>
                      <a:lnTo>
                        <a:pt x="327" y="751"/>
                      </a:lnTo>
                      <a:lnTo>
                        <a:pt x="327" y="746"/>
                      </a:lnTo>
                      <a:lnTo>
                        <a:pt x="332" y="744"/>
                      </a:lnTo>
                      <a:lnTo>
                        <a:pt x="332" y="742"/>
                      </a:lnTo>
                      <a:lnTo>
                        <a:pt x="336" y="742"/>
                      </a:lnTo>
                      <a:lnTo>
                        <a:pt x="336" y="739"/>
                      </a:lnTo>
                      <a:lnTo>
                        <a:pt x="334" y="739"/>
                      </a:lnTo>
                      <a:lnTo>
                        <a:pt x="338" y="733"/>
                      </a:lnTo>
                      <a:lnTo>
                        <a:pt x="343" y="733"/>
                      </a:lnTo>
                      <a:lnTo>
                        <a:pt x="338" y="731"/>
                      </a:lnTo>
                      <a:lnTo>
                        <a:pt x="334" y="735"/>
                      </a:lnTo>
                      <a:lnTo>
                        <a:pt x="332" y="735"/>
                      </a:lnTo>
                      <a:lnTo>
                        <a:pt x="332" y="733"/>
                      </a:lnTo>
                      <a:lnTo>
                        <a:pt x="325" y="731"/>
                      </a:lnTo>
                      <a:lnTo>
                        <a:pt x="325" y="733"/>
                      </a:lnTo>
                      <a:lnTo>
                        <a:pt x="323" y="733"/>
                      </a:lnTo>
                      <a:lnTo>
                        <a:pt x="323" y="731"/>
                      </a:lnTo>
                      <a:lnTo>
                        <a:pt x="320" y="731"/>
                      </a:lnTo>
                      <a:lnTo>
                        <a:pt x="323" y="728"/>
                      </a:lnTo>
                      <a:lnTo>
                        <a:pt x="320" y="726"/>
                      </a:lnTo>
                      <a:lnTo>
                        <a:pt x="323" y="724"/>
                      </a:lnTo>
                      <a:lnTo>
                        <a:pt x="316" y="724"/>
                      </a:lnTo>
                      <a:lnTo>
                        <a:pt x="314" y="724"/>
                      </a:lnTo>
                      <a:lnTo>
                        <a:pt x="309" y="728"/>
                      </a:lnTo>
                      <a:lnTo>
                        <a:pt x="309" y="733"/>
                      </a:lnTo>
                      <a:lnTo>
                        <a:pt x="311" y="733"/>
                      </a:lnTo>
                      <a:lnTo>
                        <a:pt x="314" y="731"/>
                      </a:lnTo>
                      <a:lnTo>
                        <a:pt x="318" y="735"/>
                      </a:lnTo>
                      <a:lnTo>
                        <a:pt x="320" y="733"/>
                      </a:lnTo>
                      <a:lnTo>
                        <a:pt x="323" y="733"/>
                      </a:lnTo>
                      <a:lnTo>
                        <a:pt x="323" y="739"/>
                      </a:lnTo>
                      <a:lnTo>
                        <a:pt x="320" y="739"/>
                      </a:lnTo>
                      <a:lnTo>
                        <a:pt x="323" y="742"/>
                      </a:lnTo>
                      <a:lnTo>
                        <a:pt x="320" y="744"/>
                      </a:lnTo>
                      <a:lnTo>
                        <a:pt x="320" y="739"/>
                      </a:lnTo>
                      <a:lnTo>
                        <a:pt x="318" y="739"/>
                      </a:lnTo>
                      <a:lnTo>
                        <a:pt x="316" y="737"/>
                      </a:lnTo>
                      <a:lnTo>
                        <a:pt x="311" y="737"/>
                      </a:lnTo>
                      <a:lnTo>
                        <a:pt x="314" y="739"/>
                      </a:lnTo>
                      <a:lnTo>
                        <a:pt x="314" y="744"/>
                      </a:lnTo>
                      <a:lnTo>
                        <a:pt x="318" y="751"/>
                      </a:lnTo>
                      <a:lnTo>
                        <a:pt x="316" y="753"/>
                      </a:lnTo>
                      <a:lnTo>
                        <a:pt x="314" y="753"/>
                      </a:lnTo>
                      <a:lnTo>
                        <a:pt x="314" y="755"/>
                      </a:lnTo>
                      <a:lnTo>
                        <a:pt x="311" y="753"/>
                      </a:lnTo>
                      <a:lnTo>
                        <a:pt x="309" y="755"/>
                      </a:lnTo>
                      <a:lnTo>
                        <a:pt x="309" y="753"/>
                      </a:lnTo>
                      <a:lnTo>
                        <a:pt x="311" y="751"/>
                      </a:lnTo>
                      <a:lnTo>
                        <a:pt x="309" y="751"/>
                      </a:lnTo>
                      <a:lnTo>
                        <a:pt x="307" y="748"/>
                      </a:lnTo>
                      <a:lnTo>
                        <a:pt x="305" y="751"/>
                      </a:lnTo>
                      <a:lnTo>
                        <a:pt x="307" y="751"/>
                      </a:lnTo>
                      <a:lnTo>
                        <a:pt x="307" y="755"/>
                      </a:lnTo>
                      <a:lnTo>
                        <a:pt x="305" y="755"/>
                      </a:lnTo>
                      <a:lnTo>
                        <a:pt x="303" y="755"/>
                      </a:lnTo>
                      <a:lnTo>
                        <a:pt x="300" y="751"/>
                      </a:lnTo>
                      <a:lnTo>
                        <a:pt x="296" y="751"/>
                      </a:lnTo>
                      <a:lnTo>
                        <a:pt x="298" y="753"/>
                      </a:lnTo>
                      <a:lnTo>
                        <a:pt x="298" y="755"/>
                      </a:lnTo>
                      <a:lnTo>
                        <a:pt x="296" y="755"/>
                      </a:lnTo>
                      <a:lnTo>
                        <a:pt x="294" y="755"/>
                      </a:lnTo>
                      <a:lnTo>
                        <a:pt x="291" y="755"/>
                      </a:lnTo>
                      <a:lnTo>
                        <a:pt x="289" y="755"/>
                      </a:lnTo>
                      <a:lnTo>
                        <a:pt x="291" y="753"/>
                      </a:lnTo>
                      <a:lnTo>
                        <a:pt x="289" y="751"/>
                      </a:lnTo>
                      <a:lnTo>
                        <a:pt x="291" y="748"/>
                      </a:lnTo>
                      <a:lnTo>
                        <a:pt x="287" y="746"/>
                      </a:lnTo>
                      <a:lnTo>
                        <a:pt x="285" y="744"/>
                      </a:lnTo>
                      <a:lnTo>
                        <a:pt x="280" y="753"/>
                      </a:lnTo>
                      <a:lnTo>
                        <a:pt x="276" y="751"/>
                      </a:lnTo>
                      <a:lnTo>
                        <a:pt x="278" y="746"/>
                      </a:lnTo>
                      <a:lnTo>
                        <a:pt x="276" y="744"/>
                      </a:lnTo>
                      <a:lnTo>
                        <a:pt x="280" y="739"/>
                      </a:lnTo>
                      <a:lnTo>
                        <a:pt x="276" y="737"/>
                      </a:lnTo>
                      <a:lnTo>
                        <a:pt x="278" y="735"/>
                      </a:lnTo>
                      <a:lnTo>
                        <a:pt x="276" y="735"/>
                      </a:lnTo>
                      <a:lnTo>
                        <a:pt x="276" y="733"/>
                      </a:lnTo>
                      <a:lnTo>
                        <a:pt x="274" y="733"/>
                      </a:lnTo>
                      <a:lnTo>
                        <a:pt x="271" y="733"/>
                      </a:lnTo>
                      <a:lnTo>
                        <a:pt x="269" y="737"/>
                      </a:lnTo>
                      <a:lnTo>
                        <a:pt x="271" y="737"/>
                      </a:lnTo>
                      <a:lnTo>
                        <a:pt x="274" y="742"/>
                      </a:lnTo>
                      <a:lnTo>
                        <a:pt x="274" y="744"/>
                      </a:lnTo>
                      <a:lnTo>
                        <a:pt x="271" y="744"/>
                      </a:lnTo>
                      <a:lnTo>
                        <a:pt x="267" y="739"/>
                      </a:lnTo>
                      <a:lnTo>
                        <a:pt x="265" y="739"/>
                      </a:lnTo>
                      <a:lnTo>
                        <a:pt x="262" y="742"/>
                      </a:lnTo>
                      <a:lnTo>
                        <a:pt x="258" y="746"/>
                      </a:lnTo>
                      <a:lnTo>
                        <a:pt x="256" y="748"/>
                      </a:lnTo>
                      <a:lnTo>
                        <a:pt x="254" y="744"/>
                      </a:lnTo>
                      <a:lnTo>
                        <a:pt x="256" y="742"/>
                      </a:lnTo>
                      <a:lnTo>
                        <a:pt x="254" y="739"/>
                      </a:lnTo>
                      <a:lnTo>
                        <a:pt x="256" y="735"/>
                      </a:lnTo>
                      <a:lnTo>
                        <a:pt x="258" y="737"/>
                      </a:lnTo>
                      <a:lnTo>
                        <a:pt x="260" y="733"/>
                      </a:lnTo>
                      <a:lnTo>
                        <a:pt x="265" y="735"/>
                      </a:lnTo>
                      <a:lnTo>
                        <a:pt x="265" y="733"/>
                      </a:lnTo>
                      <a:lnTo>
                        <a:pt x="265" y="731"/>
                      </a:lnTo>
                      <a:lnTo>
                        <a:pt x="269" y="731"/>
                      </a:lnTo>
                      <a:lnTo>
                        <a:pt x="267" y="726"/>
                      </a:lnTo>
                      <a:lnTo>
                        <a:pt x="267" y="722"/>
                      </a:lnTo>
                      <a:lnTo>
                        <a:pt x="262" y="724"/>
                      </a:lnTo>
                      <a:lnTo>
                        <a:pt x="262" y="722"/>
                      </a:lnTo>
                      <a:lnTo>
                        <a:pt x="260" y="724"/>
                      </a:lnTo>
                      <a:lnTo>
                        <a:pt x="256" y="722"/>
                      </a:lnTo>
                      <a:lnTo>
                        <a:pt x="256" y="724"/>
                      </a:lnTo>
                      <a:lnTo>
                        <a:pt x="254" y="726"/>
                      </a:lnTo>
                      <a:lnTo>
                        <a:pt x="256" y="731"/>
                      </a:lnTo>
                      <a:lnTo>
                        <a:pt x="254" y="731"/>
                      </a:lnTo>
                      <a:lnTo>
                        <a:pt x="251" y="739"/>
                      </a:lnTo>
                      <a:lnTo>
                        <a:pt x="245" y="733"/>
                      </a:lnTo>
                      <a:lnTo>
                        <a:pt x="247" y="728"/>
                      </a:lnTo>
                      <a:lnTo>
                        <a:pt x="245" y="731"/>
                      </a:lnTo>
                      <a:lnTo>
                        <a:pt x="242" y="728"/>
                      </a:lnTo>
                      <a:lnTo>
                        <a:pt x="242" y="726"/>
                      </a:lnTo>
                      <a:lnTo>
                        <a:pt x="247" y="726"/>
                      </a:lnTo>
                      <a:lnTo>
                        <a:pt x="249" y="724"/>
                      </a:lnTo>
                      <a:lnTo>
                        <a:pt x="251" y="724"/>
                      </a:lnTo>
                      <a:lnTo>
                        <a:pt x="249" y="722"/>
                      </a:lnTo>
                      <a:lnTo>
                        <a:pt x="256" y="717"/>
                      </a:lnTo>
                      <a:lnTo>
                        <a:pt x="258" y="715"/>
                      </a:lnTo>
                      <a:lnTo>
                        <a:pt x="262" y="715"/>
                      </a:lnTo>
                      <a:lnTo>
                        <a:pt x="267" y="715"/>
                      </a:lnTo>
                      <a:lnTo>
                        <a:pt x="262" y="717"/>
                      </a:lnTo>
                      <a:lnTo>
                        <a:pt x="258" y="717"/>
                      </a:lnTo>
                      <a:lnTo>
                        <a:pt x="258" y="719"/>
                      </a:lnTo>
                      <a:lnTo>
                        <a:pt x="262" y="722"/>
                      </a:lnTo>
                      <a:lnTo>
                        <a:pt x="265" y="722"/>
                      </a:lnTo>
                      <a:lnTo>
                        <a:pt x="265" y="719"/>
                      </a:lnTo>
                      <a:lnTo>
                        <a:pt x="269" y="717"/>
                      </a:lnTo>
                      <a:lnTo>
                        <a:pt x="267" y="708"/>
                      </a:lnTo>
                      <a:lnTo>
                        <a:pt x="265" y="708"/>
                      </a:lnTo>
                      <a:lnTo>
                        <a:pt x="262" y="711"/>
                      </a:lnTo>
                      <a:lnTo>
                        <a:pt x="260" y="708"/>
                      </a:lnTo>
                      <a:lnTo>
                        <a:pt x="265" y="704"/>
                      </a:lnTo>
                      <a:lnTo>
                        <a:pt x="265" y="702"/>
                      </a:lnTo>
                      <a:lnTo>
                        <a:pt x="260" y="697"/>
                      </a:lnTo>
                      <a:lnTo>
                        <a:pt x="265" y="695"/>
                      </a:lnTo>
                      <a:lnTo>
                        <a:pt x="265" y="693"/>
                      </a:lnTo>
                      <a:lnTo>
                        <a:pt x="262" y="693"/>
                      </a:lnTo>
                      <a:lnTo>
                        <a:pt x="260" y="695"/>
                      </a:lnTo>
                      <a:lnTo>
                        <a:pt x="260" y="693"/>
                      </a:lnTo>
                      <a:lnTo>
                        <a:pt x="256" y="693"/>
                      </a:lnTo>
                      <a:lnTo>
                        <a:pt x="254" y="695"/>
                      </a:lnTo>
                      <a:lnTo>
                        <a:pt x="256" y="697"/>
                      </a:lnTo>
                      <a:lnTo>
                        <a:pt x="249" y="699"/>
                      </a:lnTo>
                      <a:lnTo>
                        <a:pt x="254" y="704"/>
                      </a:lnTo>
                      <a:lnTo>
                        <a:pt x="251" y="706"/>
                      </a:lnTo>
                      <a:lnTo>
                        <a:pt x="249" y="711"/>
                      </a:lnTo>
                      <a:lnTo>
                        <a:pt x="247" y="708"/>
                      </a:lnTo>
                      <a:lnTo>
                        <a:pt x="251" y="706"/>
                      </a:lnTo>
                      <a:lnTo>
                        <a:pt x="249" y="706"/>
                      </a:lnTo>
                      <a:lnTo>
                        <a:pt x="242" y="702"/>
                      </a:lnTo>
                      <a:lnTo>
                        <a:pt x="238" y="704"/>
                      </a:lnTo>
                      <a:lnTo>
                        <a:pt x="236" y="702"/>
                      </a:lnTo>
                      <a:lnTo>
                        <a:pt x="236" y="699"/>
                      </a:lnTo>
                      <a:lnTo>
                        <a:pt x="234" y="706"/>
                      </a:lnTo>
                      <a:lnTo>
                        <a:pt x="238" y="708"/>
                      </a:lnTo>
                      <a:lnTo>
                        <a:pt x="238" y="711"/>
                      </a:lnTo>
                      <a:lnTo>
                        <a:pt x="240" y="711"/>
                      </a:lnTo>
                      <a:lnTo>
                        <a:pt x="242" y="708"/>
                      </a:lnTo>
                      <a:lnTo>
                        <a:pt x="247" y="711"/>
                      </a:lnTo>
                      <a:lnTo>
                        <a:pt x="236" y="713"/>
                      </a:lnTo>
                      <a:lnTo>
                        <a:pt x="236" y="715"/>
                      </a:lnTo>
                      <a:lnTo>
                        <a:pt x="238" y="713"/>
                      </a:lnTo>
                      <a:lnTo>
                        <a:pt x="238" y="715"/>
                      </a:lnTo>
                      <a:lnTo>
                        <a:pt x="238" y="717"/>
                      </a:lnTo>
                      <a:lnTo>
                        <a:pt x="240" y="719"/>
                      </a:lnTo>
                      <a:lnTo>
                        <a:pt x="236" y="722"/>
                      </a:lnTo>
                      <a:lnTo>
                        <a:pt x="231" y="722"/>
                      </a:lnTo>
                      <a:lnTo>
                        <a:pt x="231" y="719"/>
                      </a:lnTo>
                      <a:lnTo>
                        <a:pt x="231" y="717"/>
                      </a:lnTo>
                      <a:lnTo>
                        <a:pt x="229" y="717"/>
                      </a:lnTo>
                      <a:lnTo>
                        <a:pt x="227" y="717"/>
                      </a:lnTo>
                      <a:lnTo>
                        <a:pt x="227" y="715"/>
                      </a:lnTo>
                      <a:lnTo>
                        <a:pt x="225" y="717"/>
                      </a:lnTo>
                      <a:lnTo>
                        <a:pt x="225" y="711"/>
                      </a:lnTo>
                      <a:lnTo>
                        <a:pt x="227" y="715"/>
                      </a:lnTo>
                      <a:lnTo>
                        <a:pt x="231" y="711"/>
                      </a:lnTo>
                      <a:lnTo>
                        <a:pt x="229" y="708"/>
                      </a:lnTo>
                      <a:lnTo>
                        <a:pt x="227" y="708"/>
                      </a:lnTo>
                      <a:lnTo>
                        <a:pt x="222" y="708"/>
                      </a:lnTo>
                      <a:lnTo>
                        <a:pt x="220" y="708"/>
                      </a:lnTo>
                      <a:lnTo>
                        <a:pt x="220" y="713"/>
                      </a:lnTo>
                      <a:lnTo>
                        <a:pt x="216" y="713"/>
                      </a:lnTo>
                      <a:lnTo>
                        <a:pt x="213" y="715"/>
                      </a:lnTo>
                      <a:lnTo>
                        <a:pt x="211" y="715"/>
                      </a:lnTo>
                      <a:lnTo>
                        <a:pt x="209" y="717"/>
                      </a:lnTo>
                      <a:lnTo>
                        <a:pt x="213" y="717"/>
                      </a:lnTo>
                      <a:lnTo>
                        <a:pt x="213" y="722"/>
                      </a:lnTo>
                      <a:lnTo>
                        <a:pt x="209" y="722"/>
                      </a:lnTo>
                      <a:lnTo>
                        <a:pt x="207" y="719"/>
                      </a:lnTo>
                      <a:lnTo>
                        <a:pt x="205" y="719"/>
                      </a:lnTo>
                      <a:lnTo>
                        <a:pt x="207" y="724"/>
                      </a:lnTo>
                      <a:lnTo>
                        <a:pt x="205" y="728"/>
                      </a:lnTo>
                      <a:lnTo>
                        <a:pt x="202" y="728"/>
                      </a:lnTo>
                      <a:lnTo>
                        <a:pt x="200" y="726"/>
                      </a:lnTo>
                      <a:lnTo>
                        <a:pt x="198" y="731"/>
                      </a:lnTo>
                      <a:lnTo>
                        <a:pt x="193" y="728"/>
                      </a:lnTo>
                      <a:lnTo>
                        <a:pt x="191" y="731"/>
                      </a:lnTo>
                      <a:lnTo>
                        <a:pt x="193" y="733"/>
                      </a:lnTo>
                      <a:lnTo>
                        <a:pt x="196" y="733"/>
                      </a:lnTo>
                      <a:lnTo>
                        <a:pt x="200" y="731"/>
                      </a:lnTo>
                      <a:lnTo>
                        <a:pt x="202" y="731"/>
                      </a:lnTo>
                      <a:lnTo>
                        <a:pt x="205" y="731"/>
                      </a:lnTo>
                      <a:lnTo>
                        <a:pt x="207" y="733"/>
                      </a:lnTo>
                      <a:lnTo>
                        <a:pt x="209" y="733"/>
                      </a:lnTo>
                      <a:lnTo>
                        <a:pt x="211" y="735"/>
                      </a:lnTo>
                      <a:lnTo>
                        <a:pt x="211" y="739"/>
                      </a:lnTo>
                      <a:lnTo>
                        <a:pt x="216" y="748"/>
                      </a:lnTo>
                      <a:lnTo>
                        <a:pt x="216" y="757"/>
                      </a:lnTo>
                      <a:lnTo>
                        <a:pt x="218" y="759"/>
                      </a:lnTo>
                      <a:lnTo>
                        <a:pt x="222" y="762"/>
                      </a:lnTo>
                      <a:lnTo>
                        <a:pt x="222" y="766"/>
                      </a:lnTo>
                      <a:lnTo>
                        <a:pt x="220" y="777"/>
                      </a:lnTo>
                      <a:lnTo>
                        <a:pt x="222" y="777"/>
                      </a:lnTo>
                      <a:lnTo>
                        <a:pt x="222" y="779"/>
                      </a:lnTo>
                      <a:lnTo>
                        <a:pt x="225" y="779"/>
                      </a:lnTo>
                      <a:lnTo>
                        <a:pt x="227" y="786"/>
                      </a:lnTo>
                      <a:lnTo>
                        <a:pt x="240" y="791"/>
                      </a:lnTo>
                      <a:lnTo>
                        <a:pt x="242" y="797"/>
                      </a:lnTo>
                      <a:lnTo>
                        <a:pt x="240" y="802"/>
                      </a:lnTo>
                      <a:lnTo>
                        <a:pt x="240" y="813"/>
                      </a:lnTo>
                      <a:lnTo>
                        <a:pt x="236" y="819"/>
                      </a:lnTo>
                      <a:lnTo>
                        <a:pt x="238" y="828"/>
                      </a:lnTo>
                      <a:lnTo>
                        <a:pt x="240" y="830"/>
                      </a:lnTo>
                      <a:lnTo>
                        <a:pt x="245" y="828"/>
                      </a:lnTo>
                      <a:lnTo>
                        <a:pt x="249" y="828"/>
                      </a:lnTo>
                      <a:lnTo>
                        <a:pt x="249" y="824"/>
                      </a:lnTo>
                      <a:lnTo>
                        <a:pt x="251" y="826"/>
                      </a:lnTo>
                      <a:lnTo>
                        <a:pt x="254" y="822"/>
                      </a:lnTo>
                      <a:lnTo>
                        <a:pt x="256" y="824"/>
                      </a:lnTo>
                      <a:lnTo>
                        <a:pt x="260" y="830"/>
                      </a:lnTo>
                      <a:lnTo>
                        <a:pt x="265" y="835"/>
                      </a:lnTo>
                      <a:lnTo>
                        <a:pt x="265" y="842"/>
                      </a:lnTo>
                      <a:lnTo>
                        <a:pt x="269" y="844"/>
                      </a:lnTo>
                      <a:lnTo>
                        <a:pt x="262" y="846"/>
                      </a:lnTo>
                      <a:lnTo>
                        <a:pt x="262" y="844"/>
                      </a:lnTo>
                      <a:lnTo>
                        <a:pt x="260" y="842"/>
                      </a:lnTo>
                      <a:lnTo>
                        <a:pt x="258" y="844"/>
                      </a:lnTo>
                      <a:lnTo>
                        <a:pt x="260" y="848"/>
                      </a:lnTo>
                      <a:lnTo>
                        <a:pt x="262" y="848"/>
                      </a:lnTo>
                      <a:lnTo>
                        <a:pt x="265" y="850"/>
                      </a:lnTo>
                      <a:lnTo>
                        <a:pt x="271" y="850"/>
                      </a:lnTo>
                      <a:lnTo>
                        <a:pt x="271" y="853"/>
                      </a:lnTo>
                      <a:lnTo>
                        <a:pt x="269" y="857"/>
                      </a:lnTo>
                      <a:lnTo>
                        <a:pt x="269" y="864"/>
                      </a:lnTo>
                      <a:lnTo>
                        <a:pt x="260" y="870"/>
                      </a:lnTo>
                      <a:lnTo>
                        <a:pt x="260" y="875"/>
                      </a:lnTo>
                      <a:lnTo>
                        <a:pt x="256" y="877"/>
                      </a:lnTo>
                      <a:lnTo>
                        <a:pt x="256" y="882"/>
                      </a:lnTo>
                      <a:lnTo>
                        <a:pt x="254" y="884"/>
                      </a:lnTo>
                      <a:lnTo>
                        <a:pt x="249" y="884"/>
                      </a:lnTo>
                      <a:lnTo>
                        <a:pt x="249" y="886"/>
                      </a:lnTo>
                      <a:lnTo>
                        <a:pt x="247" y="884"/>
                      </a:lnTo>
                      <a:lnTo>
                        <a:pt x="245" y="888"/>
                      </a:lnTo>
                      <a:lnTo>
                        <a:pt x="242" y="888"/>
                      </a:lnTo>
                      <a:lnTo>
                        <a:pt x="238" y="882"/>
                      </a:lnTo>
                      <a:lnTo>
                        <a:pt x="240" y="879"/>
                      </a:lnTo>
                      <a:lnTo>
                        <a:pt x="238" y="877"/>
                      </a:lnTo>
                      <a:lnTo>
                        <a:pt x="236" y="879"/>
                      </a:lnTo>
                      <a:lnTo>
                        <a:pt x="236" y="877"/>
                      </a:lnTo>
                      <a:lnTo>
                        <a:pt x="234" y="879"/>
                      </a:lnTo>
                      <a:lnTo>
                        <a:pt x="229" y="882"/>
                      </a:lnTo>
                      <a:lnTo>
                        <a:pt x="227" y="879"/>
                      </a:lnTo>
                      <a:lnTo>
                        <a:pt x="225" y="875"/>
                      </a:lnTo>
                      <a:lnTo>
                        <a:pt x="220" y="873"/>
                      </a:lnTo>
                      <a:lnTo>
                        <a:pt x="220" y="870"/>
                      </a:lnTo>
                      <a:lnTo>
                        <a:pt x="216" y="868"/>
                      </a:lnTo>
                      <a:lnTo>
                        <a:pt x="213" y="864"/>
                      </a:lnTo>
                      <a:lnTo>
                        <a:pt x="209" y="862"/>
                      </a:lnTo>
                      <a:lnTo>
                        <a:pt x="202" y="857"/>
                      </a:lnTo>
                      <a:lnTo>
                        <a:pt x="198" y="862"/>
                      </a:lnTo>
                      <a:lnTo>
                        <a:pt x="198" y="866"/>
                      </a:lnTo>
                      <a:lnTo>
                        <a:pt x="193" y="868"/>
                      </a:lnTo>
                      <a:lnTo>
                        <a:pt x="193" y="870"/>
                      </a:lnTo>
                      <a:lnTo>
                        <a:pt x="189" y="873"/>
                      </a:lnTo>
                      <a:lnTo>
                        <a:pt x="189" y="875"/>
                      </a:lnTo>
                      <a:lnTo>
                        <a:pt x="185" y="875"/>
                      </a:lnTo>
                      <a:lnTo>
                        <a:pt x="180" y="870"/>
                      </a:lnTo>
                      <a:lnTo>
                        <a:pt x="176" y="866"/>
                      </a:lnTo>
                      <a:lnTo>
                        <a:pt x="182" y="859"/>
                      </a:lnTo>
                      <a:lnTo>
                        <a:pt x="169" y="850"/>
                      </a:lnTo>
                      <a:lnTo>
                        <a:pt x="167" y="848"/>
                      </a:lnTo>
                      <a:lnTo>
                        <a:pt x="169" y="846"/>
                      </a:lnTo>
                      <a:lnTo>
                        <a:pt x="164" y="844"/>
                      </a:lnTo>
                      <a:lnTo>
                        <a:pt x="164" y="842"/>
                      </a:lnTo>
                      <a:lnTo>
                        <a:pt x="162" y="837"/>
                      </a:lnTo>
                      <a:lnTo>
                        <a:pt x="167" y="835"/>
                      </a:lnTo>
                      <a:lnTo>
                        <a:pt x="169" y="826"/>
                      </a:lnTo>
                      <a:lnTo>
                        <a:pt x="167" y="822"/>
                      </a:lnTo>
                      <a:lnTo>
                        <a:pt x="169" y="819"/>
                      </a:lnTo>
                      <a:lnTo>
                        <a:pt x="162" y="808"/>
                      </a:lnTo>
                      <a:lnTo>
                        <a:pt x="162" y="804"/>
                      </a:lnTo>
                      <a:lnTo>
                        <a:pt x="160" y="797"/>
                      </a:lnTo>
                      <a:lnTo>
                        <a:pt x="158" y="795"/>
                      </a:lnTo>
                      <a:lnTo>
                        <a:pt x="153" y="793"/>
                      </a:lnTo>
                      <a:lnTo>
                        <a:pt x="153" y="788"/>
                      </a:lnTo>
                      <a:lnTo>
                        <a:pt x="158" y="786"/>
                      </a:lnTo>
                      <a:lnTo>
                        <a:pt x="160" y="784"/>
                      </a:lnTo>
                      <a:lnTo>
                        <a:pt x="178" y="771"/>
                      </a:lnTo>
                      <a:lnTo>
                        <a:pt x="178" y="768"/>
                      </a:lnTo>
                      <a:lnTo>
                        <a:pt x="176" y="762"/>
                      </a:lnTo>
                      <a:lnTo>
                        <a:pt x="178" y="759"/>
                      </a:lnTo>
                      <a:lnTo>
                        <a:pt x="185" y="755"/>
                      </a:lnTo>
                      <a:lnTo>
                        <a:pt x="187" y="753"/>
                      </a:lnTo>
                      <a:lnTo>
                        <a:pt x="193" y="753"/>
                      </a:lnTo>
                      <a:lnTo>
                        <a:pt x="189" y="751"/>
                      </a:lnTo>
                      <a:lnTo>
                        <a:pt x="193" y="748"/>
                      </a:lnTo>
                      <a:lnTo>
                        <a:pt x="189" y="746"/>
                      </a:lnTo>
                      <a:lnTo>
                        <a:pt x="189" y="744"/>
                      </a:lnTo>
                      <a:lnTo>
                        <a:pt x="185" y="744"/>
                      </a:lnTo>
                      <a:lnTo>
                        <a:pt x="185" y="742"/>
                      </a:lnTo>
                      <a:lnTo>
                        <a:pt x="187" y="739"/>
                      </a:lnTo>
                      <a:lnTo>
                        <a:pt x="185" y="739"/>
                      </a:lnTo>
                      <a:lnTo>
                        <a:pt x="182" y="737"/>
                      </a:lnTo>
                      <a:lnTo>
                        <a:pt x="180" y="737"/>
                      </a:lnTo>
                      <a:lnTo>
                        <a:pt x="182" y="733"/>
                      </a:lnTo>
                      <a:lnTo>
                        <a:pt x="180" y="731"/>
                      </a:lnTo>
                      <a:lnTo>
                        <a:pt x="180" y="728"/>
                      </a:lnTo>
                      <a:lnTo>
                        <a:pt x="173" y="726"/>
                      </a:lnTo>
                      <a:lnTo>
                        <a:pt x="178" y="724"/>
                      </a:lnTo>
                      <a:lnTo>
                        <a:pt x="176" y="722"/>
                      </a:lnTo>
                      <a:lnTo>
                        <a:pt x="173" y="719"/>
                      </a:lnTo>
                      <a:lnTo>
                        <a:pt x="173" y="717"/>
                      </a:lnTo>
                      <a:lnTo>
                        <a:pt x="178" y="715"/>
                      </a:lnTo>
                      <a:lnTo>
                        <a:pt x="180" y="706"/>
                      </a:lnTo>
                      <a:lnTo>
                        <a:pt x="182" y="708"/>
                      </a:lnTo>
                      <a:lnTo>
                        <a:pt x="185" y="708"/>
                      </a:lnTo>
                      <a:lnTo>
                        <a:pt x="187" y="704"/>
                      </a:lnTo>
                      <a:lnTo>
                        <a:pt x="191" y="704"/>
                      </a:lnTo>
                      <a:lnTo>
                        <a:pt x="189" y="699"/>
                      </a:lnTo>
                      <a:lnTo>
                        <a:pt x="189" y="697"/>
                      </a:lnTo>
                      <a:lnTo>
                        <a:pt x="189" y="695"/>
                      </a:lnTo>
                      <a:lnTo>
                        <a:pt x="191" y="691"/>
                      </a:lnTo>
                      <a:lnTo>
                        <a:pt x="196" y="693"/>
                      </a:lnTo>
                      <a:lnTo>
                        <a:pt x="196" y="691"/>
                      </a:lnTo>
                      <a:lnTo>
                        <a:pt x="200" y="688"/>
                      </a:lnTo>
                      <a:lnTo>
                        <a:pt x="207" y="691"/>
                      </a:lnTo>
                      <a:lnTo>
                        <a:pt x="213" y="691"/>
                      </a:lnTo>
                      <a:lnTo>
                        <a:pt x="218" y="688"/>
                      </a:lnTo>
                      <a:lnTo>
                        <a:pt x="220" y="691"/>
                      </a:lnTo>
                      <a:lnTo>
                        <a:pt x="222" y="691"/>
                      </a:lnTo>
                      <a:lnTo>
                        <a:pt x="227" y="686"/>
                      </a:lnTo>
                      <a:lnTo>
                        <a:pt x="231" y="686"/>
                      </a:lnTo>
                      <a:lnTo>
                        <a:pt x="236" y="686"/>
                      </a:lnTo>
                      <a:lnTo>
                        <a:pt x="245" y="682"/>
                      </a:lnTo>
                      <a:lnTo>
                        <a:pt x="247" y="675"/>
                      </a:lnTo>
                      <a:lnTo>
                        <a:pt x="242" y="673"/>
                      </a:lnTo>
                      <a:lnTo>
                        <a:pt x="242" y="671"/>
                      </a:lnTo>
                      <a:lnTo>
                        <a:pt x="238" y="668"/>
                      </a:lnTo>
                      <a:lnTo>
                        <a:pt x="238" y="664"/>
                      </a:lnTo>
                      <a:lnTo>
                        <a:pt x="240" y="664"/>
                      </a:lnTo>
                      <a:lnTo>
                        <a:pt x="245" y="657"/>
                      </a:lnTo>
                      <a:lnTo>
                        <a:pt x="247" y="657"/>
                      </a:lnTo>
                      <a:lnTo>
                        <a:pt x="247" y="655"/>
                      </a:lnTo>
                      <a:lnTo>
                        <a:pt x="245" y="655"/>
                      </a:lnTo>
                      <a:lnTo>
                        <a:pt x="247" y="653"/>
                      </a:lnTo>
                      <a:lnTo>
                        <a:pt x="251" y="655"/>
                      </a:lnTo>
                      <a:lnTo>
                        <a:pt x="251" y="657"/>
                      </a:lnTo>
                      <a:lnTo>
                        <a:pt x="254" y="657"/>
                      </a:lnTo>
                      <a:lnTo>
                        <a:pt x="254" y="653"/>
                      </a:lnTo>
                      <a:lnTo>
                        <a:pt x="251" y="651"/>
                      </a:lnTo>
                      <a:lnTo>
                        <a:pt x="251" y="653"/>
                      </a:lnTo>
                      <a:lnTo>
                        <a:pt x="251" y="648"/>
                      </a:lnTo>
                      <a:lnTo>
                        <a:pt x="254" y="646"/>
                      </a:lnTo>
                      <a:lnTo>
                        <a:pt x="256" y="648"/>
                      </a:lnTo>
                      <a:lnTo>
                        <a:pt x="258" y="644"/>
                      </a:lnTo>
                      <a:lnTo>
                        <a:pt x="256" y="642"/>
                      </a:lnTo>
                      <a:lnTo>
                        <a:pt x="260" y="637"/>
                      </a:lnTo>
                      <a:lnTo>
                        <a:pt x="262" y="637"/>
                      </a:lnTo>
                      <a:lnTo>
                        <a:pt x="262" y="633"/>
                      </a:lnTo>
                      <a:lnTo>
                        <a:pt x="262" y="631"/>
                      </a:lnTo>
                      <a:lnTo>
                        <a:pt x="265" y="631"/>
                      </a:lnTo>
                      <a:lnTo>
                        <a:pt x="267" y="626"/>
                      </a:lnTo>
                      <a:lnTo>
                        <a:pt x="265" y="624"/>
                      </a:lnTo>
                      <a:lnTo>
                        <a:pt x="269" y="620"/>
                      </a:lnTo>
                      <a:lnTo>
                        <a:pt x="271" y="620"/>
                      </a:lnTo>
                      <a:lnTo>
                        <a:pt x="274" y="620"/>
                      </a:lnTo>
                      <a:lnTo>
                        <a:pt x="274" y="617"/>
                      </a:lnTo>
                      <a:lnTo>
                        <a:pt x="274" y="615"/>
                      </a:lnTo>
                      <a:lnTo>
                        <a:pt x="269" y="613"/>
                      </a:lnTo>
                      <a:lnTo>
                        <a:pt x="269" y="611"/>
                      </a:lnTo>
                      <a:lnTo>
                        <a:pt x="265" y="608"/>
                      </a:lnTo>
                      <a:lnTo>
                        <a:pt x="269" y="606"/>
                      </a:lnTo>
                      <a:lnTo>
                        <a:pt x="274" y="606"/>
                      </a:lnTo>
                      <a:lnTo>
                        <a:pt x="274" y="604"/>
                      </a:lnTo>
                      <a:lnTo>
                        <a:pt x="269" y="602"/>
                      </a:lnTo>
                      <a:lnTo>
                        <a:pt x="271" y="600"/>
                      </a:lnTo>
                      <a:lnTo>
                        <a:pt x="276" y="602"/>
                      </a:lnTo>
                      <a:lnTo>
                        <a:pt x="274" y="600"/>
                      </a:lnTo>
                      <a:lnTo>
                        <a:pt x="276" y="600"/>
                      </a:lnTo>
                      <a:lnTo>
                        <a:pt x="276" y="595"/>
                      </a:lnTo>
                      <a:lnTo>
                        <a:pt x="280" y="595"/>
                      </a:lnTo>
                      <a:lnTo>
                        <a:pt x="283" y="593"/>
                      </a:lnTo>
                      <a:lnTo>
                        <a:pt x="278" y="591"/>
                      </a:lnTo>
                      <a:lnTo>
                        <a:pt x="280" y="591"/>
                      </a:lnTo>
                      <a:lnTo>
                        <a:pt x="280" y="588"/>
                      </a:lnTo>
                      <a:lnTo>
                        <a:pt x="283" y="588"/>
                      </a:lnTo>
                      <a:lnTo>
                        <a:pt x="285" y="588"/>
                      </a:lnTo>
                      <a:lnTo>
                        <a:pt x="285" y="591"/>
                      </a:lnTo>
                      <a:lnTo>
                        <a:pt x="285" y="586"/>
                      </a:lnTo>
                      <a:lnTo>
                        <a:pt x="287" y="584"/>
                      </a:lnTo>
                      <a:lnTo>
                        <a:pt x="289" y="584"/>
                      </a:lnTo>
                      <a:lnTo>
                        <a:pt x="291" y="584"/>
                      </a:lnTo>
                      <a:lnTo>
                        <a:pt x="289" y="582"/>
                      </a:lnTo>
                      <a:lnTo>
                        <a:pt x="291" y="582"/>
                      </a:lnTo>
                      <a:lnTo>
                        <a:pt x="291" y="580"/>
                      </a:lnTo>
                      <a:lnTo>
                        <a:pt x="285" y="577"/>
                      </a:lnTo>
                      <a:lnTo>
                        <a:pt x="287" y="575"/>
                      </a:lnTo>
                      <a:lnTo>
                        <a:pt x="285" y="571"/>
                      </a:lnTo>
                      <a:lnTo>
                        <a:pt x="285" y="568"/>
                      </a:lnTo>
                      <a:lnTo>
                        <a:pt x="287" y="571"/>
                      </a:lnTo>
                      <a:lnTo>
                        <a:pt x="289" y="568"/>
                      </a:lnTo>
                      <a:lnTo>
                        <a:pt x="291" y="566"/>
                      </a:lnTo>
                      <a:lnTo>
                        <a:pt x="287" y="564"/>
                      </a:lnTo>
                      <a:lnTo>
                        <a:pt x="285" y="564"/>
                      </a:lnTo>
                      <a:lnTo>
                        <a:pt x="285" y="566"/>
                      </a:lnTo>
                      <a:lnTo>
                        <a:pt x="280" y="564"/>
                      </a:lnTo>
                      <a:lnTo>
                        <a:pt x="283" y="560"/>
                      </a:lnTo>
                      <a:lnTo>
                        <a:pt x="283" y="557"/>
                      </a:lnTo>
                      <a:lnTo>
                        <a:pt x="280" y="557"/>
                      </a:lnTo>
                      <a:lnTo>
                        <a:pt x="278" y="555"/>
                      </a:lnTo>
                      <a:lnTo>
                        <a:pt x="278" y="553"/>
                      </a:lnTo>
                      <a:lnTo>
                        <a:pt x="276" y="553"/>
                      </a:lnTo>
                      <a:lnTo>
                        <a:pt x="276" y="551"/>
                      </a:lnTo>
                      <a:lnTo>
                        <a:pt x="274" y="551"/>
                      </a:lnTo>
                      <a:lnTo>
                        <a:pt x="274" y="548"/>
                      </a:lnTo>
                      <a:lnTo>
                        <a:pt x="271" y="546"/>
                      </a:lnTo>
                      <a:lnTo>
                        <a:pt x="269" y="546"/>
                      </a:lnTo>
                      <a:lnTo>
                        <a:pt x="269" y="544"/>
                      </a:lnTo>
                      <a:lnTo>
                        <a:pt x="274" y="542"/>
                      </a:lnTo>
                      <a:lnTo>
                        <a:pt x="274" y="540"/>
                      </a:lnTo>
                      <a:lnTo>
                        <a:pt x="271" y="537"/>
                      </a:lnTo>
                      <a:lnTo>
                        <a:pt x="274" y="533"/>
                      </a:lnTo>
                      <a:lnTo>
                        <a:pt x="271" y="531"/>
                      </a:lnTo>
                      <a:lnTo>
                        <a:pt x="269" y="531"/>
                      </a:lnTo>
                      <a:lnTo>
                        <a:pt x="265" y="535"/>
                      </a:lnTo>
                      <a:lnTo>
                        <a:pt x="265" y="531"/>
                      </a:lnTo>
                      <a:lnTo>
                        <a:pt x="260" y="526"/>
                      </a:lnTo>
                      <a:lnTo>
                        <a:pt x="254" y="528"/>
                      </a:lnTo>
                      <a:lnTo>
                        <a:pt x="247" y="520"/>
                      </a:lnTo>
                      <a:lnTo>
                        <a:pt x="240" y="520"/>
                      </a:lnTo>
                      <a:lnTo>
                        <a:pt x="236" y="515"/>
                      </a:lnTo>
                      <a:lnTo>
                        <a:pt x="234" y="517"/>
                      </a:lnTo>
                      <a:lnTo>
                        <a:pt x="234" y="515"/>
                      </a:lnTo>
                      <a:lnTo>
                        <a:pt x="227" y="515"/>
                      </a:lnTo>
                      <a:lnTo>
                        <a:pt x="225" y="520"/>
                      </a:lnTo>
                      <a:lnTo>
                        <a:pt x="218" y="520"/>
                      </a:lnTo>
                      <a:lnTo>
                        <a:pt x="216" y="522"/>
                      </a:lnTo>
                      <a:lnTo>
                        <a:pt x="211" y="522"/>
                      </a:lnTo>
                      <a:lnTo>
                        <a:pt x="205" y="517"/>
                      </a:lnTo>
                      <a:lnTo>
                        <a:pt x="196" y="515"/>
                      </a:lnTo>
                      <a:lnTo>
                        <a:pt x="191" y="511"/>
                      </a:lnTo>
                      <a:lnTo>
                        <a:pt x="187" y="511"/>
                      </a:lnTo>
                      <a:lnTo>
                        <a:pt x="182" y="506"/>
                      </a:lnTo>
                      <a:lnTo>
                        <a:pt x="180" y="504"/>
                      </a:lnTo>
                      <a:lnTo>
                        <a:pt x="171" y="506"/>
                      </a:lnTo>
                      <a:lnTo>
                        <a:pt x="169" y="508"/>
                      </a:lnTo>
                      <a:lnTo>
                        <a:pt x="167" y="513"/>
                      </a:lnTo>
                      <a:lnTo>
                        <a:pt x="160" y="511"/>
                      </a:lnTo>
                      <a:lnTo>
                        <a:pt x="160" y="508"/>
                      </a:lnTo>
                      <a:lnTo>
                        <a:pt x="158" y="502"/>
                      </a:lnTo>
                      <a:lnTo>
                        <a:pt x="160" y="504"/>
                      </a:lnTo>
                      <a:lnTo>
                        <a:pt x="162" y="504"/>
                      </a:lnTo>
                      <a:lnTo>
                        <a:pt x="162" y="502"/>
                      </a:lnTo>
                      <a:lnTo>
                        <a:pt x="167" y="500"/>
                      </a:lnTo>
                      <a:lnTo>
                        <a:pt x="167" y="497"/>
                      </a:lnTo>
                      <a:lnTo>
                        <a:pt x="167" y="495"/>
                      </a:lnTo>
                      <a:lnTo>
                        <a:pt x="164" y="495"/>
                      </a:lnTo>
                      <a:lnTo>
                        <a:pt x="160" y="493"/>
                      </a:lnTo>
                      <a:lnTo>
                        <a:pt x="160" y="495"/>
                      </a:lnTo>
                      <a:lnTo>
                        <a:pt x="151" y="493"/>
                      </a:lnTo>
                      <a:lnTo>
                        <a:pt x="147" y="493"/>
                      </a:lnTo>
                      <a:lnTo>
                        <a:pt x="147" y="497"/>
                      </a:lnTo>
                      <a:lnTo>
                        <a:pt x="144" y="497"/>
                      </a:lnTo>
                      <a:lnTo>
                        <a:pt x="144" y="500"/>
                      </a:lnTo>
                      <a:lnTo>
                        <a:pt x="142" y="500"/>
                      </a:lnTo>
                      <a:lnTo>
                        <a:pt x="138" y="497"/>
                      </a:lnTo>
                      <a:lnTo>
                        <a:pt x="135" y="500"/>
                      </a:lnTo>
                      <a:lnTo>
                        <a:pt x="138" y="504"/>
                      </a:lnTo>
                      <a:lnTo>
                        <a:pt x="135" y="504"/>
                      </a:lnTo>
                      <a:lnTo>
                        <a:pt x="133" y="506"/>
                      </a:lnTo>
                      <a:lnTo>
                        <a:pt x="133" y="504"/>
                      </a:lnTo>
                      <a:lnTo>
                        <a:pt x="133" y="502"/>
                      </a:lnTo>
                      <a:lnTo>
                        <a:pt x="131" y="500"/>
                      </a:lnTo>
                      <a:lnTo>
                        <a:pt x="129" y="500"/>
                      </a:lnTo>
                      <a:lnTo>
                        <a:pt x="127" y="502"/>
                      </a:lnTo>
                      <a:lnTo>
                        <a:pt x="124" y="500"/>
                      </a:lnTo>
                      <a:lnTo>
                        <a:pt x="122" y="502"/>
                      </a:lnTo>
                      <a:lnTo>
                        <a:pt x="115" y="497"/>
                      </a:lnTo>
                      <a:lnTo>
                        <a:pt x="115" y="500"/>
                      </a:lnTo>
                      <a:lnTo>
                        <a:pt x="115" y="502"/>
                      </a:lnTo>
                      <a:lnTo>
                        <a:pt x="111" y="500"/>
                      </a:lnTo>
                      <a:lnTo>
                        <a:pt x="104" y="497"/>
                      </a:lnTo>
                      <a:lnTo>
                        <a:pt x="100" y="497"/>
                      </a:lnTo>
                      <a:lnTo>
                        <a:pt x="98" y="495"/>
                      </a:lnTo>
                      <a:lnTo>
                        <a:pt x="95" y="495"/>
                      </a:lnTo>
                      <a:lnTo>
                        <a:pt x="93" y="497"/>
                      </a:lnTo>
                      <a:lnTo>
                        <a:pt x="91" y="497"/>
                      </a:lnTo>
                      <a:lnTo>
                        <a:pt x="89" y="500"/>
                      </a:lnTo>
                      <a:lnTo>
                        <a:pt x="91" y="502"/>
                      </a:lnTo>
                      <a:lnTo>
                        <a:pt x="89" y="504"/>
                      </a:lnTo>
                      <a:lnTo>
                        <a:pt x="86" y="504"/>
                      </a:lnTo>
                      <a:lnTo>
                        <a:pt x="84" y="504"/>
                      </a:lnTo>
                      <a:lnTo>
                        <a:pt x="82" y="506"/>
                      </a:lnTo>
                      <a:lnTo>
                        <a:pt x="75" y="508"/>
                      </a:lnTo>
                      <a:lnTo>
                        <a:pt x="73" y="511"/>
                      </a:lnTo>
                      <a:lnTo>
                        <a:pt x="73" y="508"/>
                      </a:lnTo>
                      <a:lnTo>
                        <a:pt x="66" y="513"/>
                      </a:lnTo>
                      <a:lnTo>
                        <a:pt x="62" y="513"/>
                      </a:lnTo>
                      <a:lnTo>
                        <a:pt x="60" y="511"/>
                      </a:lnTo>
                      <a:lnTo>
                        <a:pt x="60" y="508"/>
                      </a:lnTo>
                      <a:lnTo>
                        <a:pt x="58" y="508"/>
                      </a:lnTo>
                      <a:lnTo>
                        <a:pt x="55" y="517"/>
                      </a:lnTo>
                      <a:lnTo>
                        <a:pt x="58" y="520"/>
                      </a:lnTo>
                      <a:lnTo>
                        <a:pt x="55" y="522"/>
                      </a:lnTo>
                      <a:lnTo>
                        <a:pt x="51" y="522"/>
                      </a:lnTo>
                      <a:lnTo>
                        <a:pt x="53" y="520"/>
                      </a:lnTo>
                      <a:lnTo>
                        <a:pt x="53" y="517"/>
                      </a:lnTo>
                      <a:lnTo>
                        <a:pt x="49" y="520"/>
                      </a:lnTo>
                      <a:lnTo>
                        <a:pt x="51" y="513"/>
                      </a:lnTo>
                      <a:lnTo>
                        <a:pt x="46" y="508"/>
                      </a:lnTo>
                      <a:lnTo>
                        <a:pt x="49" y="508"/>
                      </a:lnTo>
                      <a:lnTo>
                        <a:pt x="49" y="506"/>
                      </a:lnTo>
                      <a:lnTo>
                        <a:pt x="53" y="504"/>
                      </a:lnTo>
                      <a:lnTo>
                        <a:pt x="53" y="502"/>
                      </a:lnTo>
                      <a:lnTo>
                        <a:pt x="55" y="500"/>
                      </a:lnTo>
                      <a:lnTo>
                        <a:pt x="71" y="497"/>
                      </a:lnTo>
                      <a:lnTo>
                        <a:pt x="71" y="495"/>
                      </a:lnTo>
                      <a:lnTo>
                        <a:pt x="73" y="495"/>
                      </a:lnTo>
                      <a:lnTo>
                        <a:pt x="80" y="491"/>
                      </a:lnTo>
                      <a:lnTo>
                        <a:pt x="82" y="491"/>
                      </a:lnTo>
                      <a:lnTo>
                        <a:pt x="89" y="488"/>
                      </a:lnTo>
                      <a:lnTo>
                        <a:pt x="93" y="488"/>
                      </a:lnTo>
                      <a:lnTo>
                        <a:pt x="93" y="486"/>
                      </a:lnTo>
                      <a:lnTo>
                        <a:pt x="95" y="484"/>
                      </a:lnTo>
                      <a:lnTo>
                        <a:pt x="91" y="482"/>
                      </a:lnTo>
                      <a:lnTo>
                        <a:pt x="91" y="486"/>
                      </a:lnTo>
                      <a:lnTo>
                        <a:pt x="89" y="486"/>
                      </a:lnTo>
                      <a:lnTo>
                        <a:pt x="86" y="486"/>
                      </a:lnTo>
                      <a:lnTo>
                        <a:pt x="84" y="480"/>
                      </a:lnTo>
                      <a:lnTo>
                        <a:pt x="82" y="484"/>
                      </a:lnTo>
                      <a:lnTo>
                        <a:pt x="78" y="482"/>
                      </a:lnTo>
                      <a:lnTo>
                        <a:pt x="78" y="484"/>
                      </a:lnTo>
                      <a:lnTo>
                        <a:pt x="71" y="482"/>
                      </a:lnTo>
                      <a:lnTo>
                        <a:pt x="66" y="482"/>
                      </a:lnTo>
                      <a:lnTo>
                        <a:pt x="69" y="475"/>
                      </a:lnTo>
                      <a:lnTo>
                        <a:pt x="64" y="475"/>
                      </a:lnTo>
                      <a:lnTo>
                        <a:pt x="62" y="477"/>
                      </a:lnTo>
                      <a:lnTo>
                        <a:pt x="60" y="477"/>
                      </a:lnTo>
                      <a:lnTo>
                        <a:pt x="62" y="473"/>
                      </a:lnTo>
                      <a:lnTo>
                        <a:pt x="58" y="473"/>
                      </a:lnTo>
                      <a:lnTo>
                        <a:pt x="60" y="473"/>
                      </a:lnTo>
                      <a:lnTo>
                        <a:pt x="60" y="471"/>
                      </a:lnTo>
                      <a:lnTo>
                        <a:pt x="62" y="471"/>
                      </a:lnTo>
                      <a:lnTo>
                        <a:pt x="64" y="471"/>
                      </a:lnTo>
                      <a:lnTo>
                        <a:pt x="71" y="468"/>
                      </a:lnTo>
                      <a:lnTo>
                        <a:pt x="73" y="468"/>
                      </a:lnTo>
                      <a:lnTo>
                        <a:pt x="73" y="466"/>
                      </a:lnTo>
                      <a:lnTo>
                        <a:pt x="73" y="464"/>
                      </a:lnTo>
                      <a:lnTo>
                        <a:pt x="73" y="462"/>
                      </a:lnTo>
                      <a:lnTo>
                        <a:pt x="80" y="462"/>
                      </a:lnTo>
                      <a:lnTo>
                        <a:pt x="84" y="457"/>
                      </a:lnTo>
                      <a:lnTo>
                        <a:pt x="78" y="455"/>
                      </a:lnTo>
                      <a:lnTo>
                        <a:pt x="80" y="453"/>
                      </a:lnTo>
                      <a:lnTo>
                        <a:pt x="78" y="449"/>
                      </a:lnTo>
                      <a:lnTo>
                        <a:pt x="75" y="449"/>
                      </a:lnTo>
                      <a:lnTo>
                        <a:pt x="73" y="449"/>
                      </a:lnTo>
                      <a:lnTo>
                        <a:pt x="75" y="446"/>
                      </a:lnTo>
                      <a:lnTo>
                        <a:pt x="71" y="444"/>
                      </a:lnTo>
                      <a:lnTo>
                        <a:pt x="75" y="442"/>
                      </a:lnTo>
                      <a:lnTo>
                        <a:pt x="75" y="437"/>
                      </a:lnTo>
                      <a:lnTo>
                        <a:pt x="69" y="440"/>
                      </a:lnTo>
                      <a:lnTo>
                        <a:pt x="64" y="437"/>
                      </a:lnTo>
                      <a:lnTo>
                        <a:pt x="64" y="435"/>
                      </a:lnTo>
                      <a:lnTo>
                        <a:pt x="62" y="435"/>
                      </a:lnTo>
                      <a:lnTo>
                        <a:pt x="58" y="433"/>
                      </a:lnTo>
                      <a:lnTo>
                        <a:pt x="53" y="431"/>
                      </a:lnTo>
                      <a:lnTo>
                        <a:pt x="49" y="429"/>
                      </a:lnTo>
                      <a:lnTo>
                        <a:pt x="49" y="426"/>
                      </a:lnTo>
                      <a:lnTo>
                        <a:pt x="46" y="426"/>
                      </a:lnTo>
                      <a:lnTo>
                        <a:pt x="49" y="420"/>
                      </a:lnTo>
                      <a:lnTo>
                        <a:pt x="44" y="417"/>
                      </a:lnTo>
                      <a:lnTo>
                        <a:pt x="42" y="413"/>
                      </a:lnTo>
                      <a:lnTo>
                        <a:pt x="35" y="411"/>
                      </a:lnTo>
                      <a:lnTo>
                        <a:pt x="35" y="409"/>
                      </a:lnTo>
                      <a:lnTo>
                        <a:pt x="35" y="404"/>
                      </a:lnTo>
                      <a:lnTo>
                        <a:pt x="37" y="402"/>
                      </a:lnTo>
                      <a:lnTo>
                        <a:pt x="35" y="400"/>
                      </a:lnTo>
                      <a:lnTo>
                        <a:pt x="33" y="402"/>
                      </a:lnTo>
                      <a:lnTo>
                        <a:pt x="31" y="400"/>
                      </a:lnTo>
                      <a:lnTo>
                        <a:pt x="35" y="393"/>
                      </a:lnTo>
                      <a:lnTo>
                        <a:pt x="35" y="386"/>
                      </a:lnTo>
                      <a:lnTo>
                        <a:pt x="35" y="384"/>
                      </a:lnTo>
                      <a:lnTo>
                        <a:pt x="31" y="384"/>
                      </a:lnTo>
                      <a:lnTo>
                        <a:pt x="29" y="382"/>
                      </a:lnTo>
                      <a:lnTo>
                        <a:pt x="31" y="382"/>
                      </a:lnTo>
                      <a:lnTo>
                        <a:pt x="31" y="380"/>
                      </a:lnTo>
                      <a:lnTo>
                        <a:pt x="31" y="375"/>
                      </a:lnTo>
                      <a:lnTo>
                        <a:pt x="29" y="373"/>
                      </a:lnTo>
                      <a:lnTo>
                        <a:pt x="26" y="371"/>
                      </a:lnTo>
                      <a:lnTo>
                        <a:pt x="29" y="371"/>
                      </a:lnTo>
                      <a:lnTo>
                        <a:pt x="29" y="369"/>
                      </a:lnTo>
                      <a:lnTo>
                        <a:pt x="33" y="366"/>
                      </a:lnTo>
                      <a:lnTo>
                        <a:pt x="35" y="364"/>
                      </a:lnTo>
                      <a:lnTo>
                        <a:pt x="46" y="364"/>
                      </a:lnTo>
                      <a:lnTo>
                        <a:pt x="44" y="360"/>
                      </a:lnTo>
                      <a:lnTo>
                        <a:pt x="46" y="360"/>
                      </a:lnTo>
                      <a:lnTo>
                        <a:pt x="51" y="362"/>
                      </a:lnTo>
                      <a:lnTo>
                        <a:pt x="53" y="360"/>
                      </a:lnTo>
                      <a:lnTo>
                        <a:pt x="55" y="357"/>
                      </a:lnTo>
                      <a:lnTo>
                        <a:pt x="55" y="353"/>
                      </a:lnTo>
                      <a:lnTo>
                        <a:pt x="58" y="353"/>
                      </a:lnTo>
                      <a:lnTo>
                        <a:pt x="60" y="353"/>
                      </a:lnTo>
                      <a:lnTo>
                        <a:pt x="62" y="353"/>
                      </a:lnTo>
                      <a:lnTo>
                        <a:pt x="64" y="351"/>
                      </a:lnTo>
                      <a:lnTo>
                        <a:pt x="64" y="349"/>
                      </a:lnTo>
                      <a:lnTo>
                        <a:pt x="60" y="349"/>
                      </a:lnTo>
                      <a:lnTo>
                        <a:pt x="64" y="344"/>
                      </a:lnTo>
                      <a:lnTo>
                        <a:pt x="55" y="337"/>
                      </a:lnTo>
                      <a:lnTo>
                        <a:pt x="55" y="335"/>
                      </a:lnTo>
                      <a:lnTo>
                        <a:pt x="55" y="331"/>
                      </a:lnTo>
                      <a:lnTo>
                        <a:pt x="55" y="329"/>
                      </a:lnTo>
                      <a:lnTo>
                        <a:pt x="58" y="331"/>
                      </a:lnTo>
                      <a:lnTo>
                        <a:pt x="60" y="326"/>
                      </a:lnTo>
                      <a:lnTo>
                        <a:pt x="58" y="324"/>
                      </a:lnTo>
                      <a:lnTo>
                        <a:pt x="58" y="322"/>
                      </a:lnTo>
                      <a:lnTo>
                        <a:pt x="64" y="320"/>
                      </a:lnTo>
                      <a:lnTo>
                        <a:pt x="64" y="317"/>
                      </a:lnTo>
                      <a:lnTo>
                        <a:pt x="60" y="315"/>
                      </a:lnTo>
                      <a:lnTo>
                        <a:pt x="58" y="317"/>
                      </a:lnTo>
                      <a:lnTo>
                        <a:pt x="58" y="313"/>
                      </a:lnTo>
                      <a:lnTo>
                        <a:pt x="62" y="315"/>
                      </a:lnTo>
                      <a:lnTo>
                        <a:pt x="62" y="311"/>
                      </a:lnTo>
                      <a:lnTo>
                        <a:pt x="64" y="309"/>
                      </a:lnTo>
                      <a:lnTo>
                        <a:pt x="60" y="309"/>
                      </a:lnTo>
                      <a:lnTo>
                        <a:pt x="53" y="306"/>
                      </a:lnTo>
                      <a:lnTo>
                        <a:pt x="53" y="304"/>
                      </a:lnTo>
                      <a:lnTo>
                        <a:pt x="55" y="304"/>
                      </a:lnTo>
                      <a:lnTo>
                        <a:pt x="58" y="304"/>
                      </a:lnTo>
                      <a:lnTo>
                        <a:pt x="58" y="300"/>
                      </a:lnTo>
                      <a:lnTo>
                        <a:pt x="53" y="295"/>
                      </a:lnTo>
                      <a:lnTo>
                        <a:pt x="58" y="293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49" y="282"/>
                      </a:lnTo>
                      <a:lnTo>
                        <a:pt x="49" y="280"/>
                      </a:lnTo>
                      <a:lnTo>
                        <a:pt x="44" y="278"/>
                      </a:lnTo>
                      <a:lnTo>
                        <a:pt x="40" y="275"/>
                      </a:lnTo>
                      <a:lnTo>
                        <a:pt x="40" y="273"/>
                      </a:lnTo>
                      <a:lnTo>
                        <a:pt x="35" y="273"/>
                      </a:lnTo>
                      <a:lnTo>
                        <a:pt x="29" y="264"/>
                      </a:lnTo>
                      <a:lnTo>
                        <a:pt x="29" y="262"/>
                      </a:lnTo>
                      <a:lnTo>
                        <a:pt x="31" y="260"/>
                      </a:lnTo>
                      <a:lnTo>
                        <a:pt x="35" y="258"/>
                      </a:lnTo>
                      <a:lnTo>
                        <a:pt x="35" y="255"/>
                      </a:lnTo>
                      <a:lnTo>
                        <a:pt x="31" y="253"/>
                      </a:lnTo>
                      <a:lnTo>
                        <a:pt x="33" y="246"/>
                      </a:lnTo>
                      <a:lnTo>
                        <a:pt x="33" y="244"/>
                      </a:lnTo>
                      <a:lnTo>
                        <a:pt x="33" y="242"/>
                      </a:lnTo>
                      <a:lnTo>
                        <a:pt x="29" y="242"/>
                      </a:lnTo>
                      <a:lnTo>
                        <a:pt x="26" y="240"/>
                      </a:lnTo>
                      <a:lnTo>
                        <a:pt x="24" y="238"/>
                      </a:lnTo>
                      <a:lnTo>
                        <a:pt x="17" y="233"/>
                      </a:lnTo>
                      <a:lnTo>
                        <a:pt x="20" y="231"/>
                      </a:lnTo>
                      <a:lnTo>
                        <a:pt x="15" y="231"/>
                      </a:lnTo>
                      <a:lnTo>
                        <a:pt x="15" y="229"/>
                      </a:lnTo>
                      <a:lnTo>
                        <a:pt x="17" y="229"/>
                      </a:lnTo>
                      <a:lnTo>
                        <a:pt x="17" y="224"/>
                      </a:lnTo>
                      <a:lnTo>
                        <a:pt x="17" y="222"/>
                      </a:lnTo>
                      <a:lnTo>
                        <a:pt x="13" y="220"/>
                      </a:lnTo>
                      <a:lnTo>
                        <a:pt x="13" y="218"/>
                      </a:lnTo>
                      <a:lnTo>
                        <a:pt x="20" y="215"/>
                      </a:lnTo>
                      <a:lnTo>
                        <a:pt x="15" y="213"/>
                      </a:lnTo>
                      <a:lnTo>
                        <a:pt x="17" y="211"/>
                      </a:lnTo>
                      <a:lnTo>
                        <a:pt x="15" y="209"/>
                      </a:lnTo>
                      <a:lnTo>
                        <a:pt x="17" y="200"/>
                      </a:lnTo>
                      <a:lnTo>
                        <a:pt x="11" y="195"/>
                      </a:lnTo>
                      <a:lnTo>
                        <a:pt x="11" y="191"/>
                      </a:lnTo>
                      <a:lnTo>
                        <a:pt x="4" y="186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5"/>
                      </a:lnTo>
                      <a:lnTo>
                        <a:pt x="4" y="169"/>
                      </a:lnTo>
                      <a:lnTo>
                        <a:pt x="9" y="166"/>
                      </a:lnTo>
                      <a:lnTo>
                        <a:pt x="6" y="162"/>
                      </a:lnTo>
                      <a:lnTo>
                        <a:pt x="9" y="155"/>
                      </a:lnTo>
                      <a:lnTo>
                        <a:pt x="9" y="153"/>
                      </a:lnTo>
                      <a:lnTo>
                        <a:pt x="4" y="153"/>
                      </a:lnTo>
                      <a:lnTo>
                        <a:pt x="4" y="151"/>
                      </a:lnTo>
                      <a:lnTo>
                        <a:pt x="4" y="149"/>
                      </a:lnTo>
                      <a:lnTo>
                        <a:pt x="9" y="146"/>
                      </a:lnTo>
                      <a:lnTo>
                        <a:pt x="6" y="142"/>
                      </a:lnTo>
                      <a:lnTo>
                        <a:pt x="4" y="142"/>
                      </a:lnTo>
                      <a:lnTo>
                        <a:pt x="6" y="138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4" y="131"/>
                      </a:lnTo>
                      <a:lnTo>
                        <a:pt x="2" y="129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2" y="122"/>
                      </a:lnTo>
                      <a:lnTo>
                        <a:pt x="0" y="115"/>
                      </a:lnTo>
                      <a:lnTo>
                        <a:pt x="2" y="109"/>
                      </a:lnTo>
                      <a:lnTo>
                        <a:pt x="6" y="107"/>
                      </a:lnTo>
                      <a:lnTo>
                        <a:pt x="4" y="104"/>
                      </a:lnTo>
                      <a:lnTo>
                        <a:pt x="9" y="100"/>
                      </a:lnTo>
                      <a:lnTo>
                        <a:pt x="4" y="95"/>
                      </a:lnTo>
                      <a:lnTo>
                        <a:pt x="4" y="91"/>
                      </a:lnTo>
                      <a:lnTo>
                        <a:pt x="9" y="89"/>
                      </a:lnTo>
                      <a:lnTo>
                        <a:pt x="9" y="87"/>
                      </a:lnTo>
                      <a:lnTo>
                        <a:pt x="11" y="84"/>
                      </a:lnTo>
                      <a:lnTo>
                        <a:pt x="11" y="80"/>
                      </a:lnTo>
                      <a:lnTo>
                        <a:pt x="13" y="78"/>
                      </a:lnTo>
                      <a:lnTo>
                        <a:pt x="13" y="73"/>
                      </a:lnTo>
                      <a:lnTo>
                        <a:pt x="15" y="71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4" y="58"/>
                      </a:lnTo>
                      <a:lnTo>
                        <a:pt x="26" y="51"/>
                      </a:lnTo>
                      <a:lnTo>
                        <a:pt x="35" y="49"/>
                      </a:lnTo>
                      <a:lnTo>
                        <a:pt x="40" y="47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4" y="42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9" y="35"/>
                      </a:lnTo>
                      <a:lnTo>
                        <a:pt x="51" y="35"/>
                      </a:lnTo>
                      <a:lnTo>
                        <a:pt x="55" y="31"/>
                      </a:lnTo>
                      <a:lnTo>
                        <a:pt x="62" y="18"/>
                      </a:lnTo>
                      <a:lnTo>
                        <a:pt x="69" y="15"/>
                      </a:lnTo>
                      <a:lnTo>
                        <a:pt x="69" y="11"/>
                      </a:lnTo>
                      <a:lnTo>
                        <a:pt x="71" y="7"/>
                      </a:lnTo>
                      <a:lnTo>
                        <a:pt x="69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0" name="Freeform 900"/>
                <p:cNvSpPr>
                  <a:spLocks/>
                </p:cNvSpPr>
                <p:nvPr/>
              </p:nvSpPr>
              <p:spPr bwMode="auto">
                <a:xfrm>
                  <a:off x="2654" y="1055"/>
                  <a:ext cx="1007" cy="933"/>
                </a:xfrm>
                <a:custGeom>
                  <a:avLst/>
                  <a:gdLst>
                    <a:gd name="T0" fmla="*/ 24 w 1007"/>
                    <a:gd name="T1" fmla="*/ 58 h 933"/>
                    <a:gd name="T2" fmla="*/ 36 w 1007"/>
                    <a:gd name="T3" fmla="*/ 107 h 933"/>
                    <a:gd name="T4" fmla="*/ 58 w 1007"/>
                    <a:gd name="T5" fmla="*/ 124 h 933"/>
                    <a:gd name="T6" fmla="*/ 120 w 1007"/>
                    <a:gd name="T7" fmla="*/ 93 h 933"/>
                    <a:gd name="T8" fmla="*/ 176 w 1007"/>
                    <a:gd name="T9" fmla="*/ 146 h 933"/>
                    <a:gd name="T10" fmla="*/ 185 w 1007"/>
                    <a:gd name="T11" fmla="*/ 166 h 933"/>
                    <a:gd name="T12" fmla="*/ 205 w 1007"/>
                    <a:gd name="T13" fmla="*/ 180 h 933"/>
                    <a:gd name="T14" fmla="*/ 245 w 1007"/>
                    <a:gd name="T15" fmla="*/ 206 h 933"/>
                    <a:gd name="T16" fmla="*/ 303 w 1007"/>
                    <a:gd name="T17" fmla="*/ 218 h 933"/>
                    <a:gd name="T18" fmla="*/ 323 w 1007"/>
                    <a:gd name="T19" fmla="*/ 229 h 933"/>
                    <a:gd name="T20" fmla="*/ 383 w 1007"/>
                    <a:gd name="T21" fmla="*/ 238 h 933"/>
                    <a:gd name="T22" fmla="*/ 423 w 1007"/>
                    <a:gd name="T23" fmla="*/ 246 h 933"/>
                    <a:gd name="T24" fmla="*/ 450 w 1007"/>
                    <a:gd name="T25" fmla="*/ 262 h 933"/>
                    <a:gd name="T26" fmla="*/ 479 w 1007"/>
                    <a:gd name="T27" fmla="*/ 278 h 933"/>
                    <a:gd name="T28" fmla="*/ 521 w 1007"/>
                    <a:gd name="T29" fmla="*/ 297 h 933"/>
                    <a:gd name="T30" fmla="*/ 588 w 1007"/>
                    <a:gd name="T31" fmla="*/ 346 h 933"/>
                    <a:gd name="T32" fmla="*/ 708 w 1007"/>
                    <a:gd name="T33" fmla="*/ 389 h 933"/>
                    <a:gd name="T34" fmla="*/ 737 w 1007"/>
                    <a:gd name="T35" fmla="*/ 415 h 933"/>
                    <a:gd name="T36" fmla="*/ 833 w 1007"/>
                    <a:gd name="T37" fmla="*/ 429 h 933"/>
                    <a:gd name="T38" fmla="*/ 915 w 1007"/>
                    <a:gd name="T39" fmla="*/ 460 h 933"/>
                    <a:gd name="T40" fmla="*/ 924 w 1007"/>
                    <a:gd name="T41" fmla="*/ 495 h 933"/>
                    <a:gd name="T42" fmla="*/ 953 w 1007"/>
                    <a:gd name="T43" fmla="*/ 513 h 933"/>
                    <a:gd name="T44" fmla="*/ 931 w 1007"/>
                    <a:gd name="T45" fmla="*/ 540 h 933"/>
                    <a:gd name="T46" fmla="*/ 922 w 1007"/>
                    <a:gd name="T47" fmla="*/ 571 h 933"/>
                    <a:gd name="T48" fmla="*/ 920 w 1007"/>
                    <a:gd name="T49" fmla="*/ 600 h 933"/>
                    <a:gd name="T50" fmla="*/ 978 w 1007"/>
                    <a:gd name="T51" fmla="*/ 644 h 933"/>
                    <a:gd name="T52" fmla="*/ 996 w 1007"/>
                    <a:gd name="T53" fmla="*/ 666 h 933"/>
                    <a:gd name="T54" fmla="*/ 969 w 1007"/>
                    <a:gd name="T55" fmla="*/ 666 h 933"/>
                    <a:gd name="T56" fmla="*/ 898 w 1007"/>
                    <a:gd name="T57" fmla="*/ 697 h 933"/>
                    <a:gd name="T58" fmla="*/ 875 w 1007"/>
                    <a:gd name="T59" fmla="*/ 717 h 933"/>
                    <a:gd name="T60" fmla="*/ 842 w 1007"/>
                    <a:gd name="T61" fmla="*/ 731 h 933"/>
                    <a:gd name="T62" fmla="*/ 820 w 1007"/>
                    <a:gd name="T63" fmla="*/ 764 h 933"/>
                    <a:gd name="T64" fmla="*/ 833 w 1007"/>
                    <a:gd name="T65" fmla="*/ 804 h 933"/>
                    <a:gd name="T66" fmla="*/ 829 w 1007"/>
                    <a:gd name="T67" fmla="*/ 848 h 933"/>
                    <a:gd name="T68" fmla="*/ 817 w 1007"/>
                    <a:gd name="T69" fmla="*/ 902 h 933"/>
                    <a:gd name="T70" fmla="*/ 757 w 1007"/>
                    <a:gd name="T71" fmla="*/ 926 h 933"/>
                    <a:gd name="T72" fmla="*/ 735 w 1007"/>
                    <a:gd name="T73" fmla="*/ 895 h 933"/>
                    <a:gd name="T74" fmla="*/ 733 w 1007"/>
                    <a:gd name="T75" fmla="*/ 835 h 933"/>
                    <a:gd name="T76" fmla="*/ 695 w 1007"/>
                    <a:gd name="T77" fmla="*/ 815 h 933"/>
                    <a:gd name="T78" fmla="*/ 664 w 1007"/>
                    <a:gd name="T79" fmla="*/ 815 h 933"/>
                    <a:gd name="T80" fmla="*/ 661 w 1007"/>
                    <a:gd name="T81" fmla="*/ 799 h 933"/>
                    <a:gd name="T82" fmla="*/ 617 w 1007"/>
                    <a:gd name="T83" fmla="*/ 775 h 933"/>
                    <a:gd name="T84" fmla="*/ 575 w 1007"/>
                    <a:gd name="T85" fmla="*/ 762 h 933"/>
                    <a:gd name="T86" fmla="*/ 561 w 1007"/>
                    <a:gd name="T87" fmla="*/ 746 h 933"/>
                    <a:gd name="T88" fmla="*/ 550 w 1007"/>
                    <a:gd name="T89" fmla="*/ 753 h 933"/>
                    <a:gd name="T90" fmla="*/ 526 w 1007"/>
                    <a:gd name="T91" fmla="*/ 755 h 933"/>
                    <a:gd name="T92" fmla="*/ 508 w 1007"/>
                    <a:gd name="T93" fmla="*/ 786 h 933"/>
                    <a:gd name="T94" fmla="*/ 472 w 1007"/>
                    <a:gd name="T95" fmla="*/ 779 h 933"/>
                    <a:gd name="T96" fmla="*/ 474 w 1007"/>
                    <a:gd name="T97" fmla="*/ 748 h 933"/>
                    <a:gd name="T98" fmla="*/ 452 w 1007"/>
                    <a:gd name="T99" fmla="*/ 757 h 933"/>
                    <a:gd name="T100" fmla="*/ 430 w 1007"/>
                    <a:gd name="T101" fmla="*/ 753 h 933"/>
                    <a:gd name="T102" fmla="*/ 405 w 1007"/>
                    <a:gd name="T103" fmla="*/ 762 h 933"/>
                    <a:gd name="T104" fmla="*/ 390 w 1007"/>
                    <a:gd name="T105" fmla="*/ 759 h 933"/>
                    <a:gd name="T106" fmla="*/ 381 w 1007"/>
                    <a:gd name="T107" fmla="*/ 711 h 933"/>
                    <a:gd name="T108" fmla="*/ 338 w 1007"/>
                    <a:gd name="T109" fmla="*/ 733 h 933"/>
                    <a:gd name="T110" fmla="*/ 321 w 1007"/>
                    <a:gd name="T111" fmla="*/ 757 h 933"/>
                    <a:gd name="T112" fmla="*/ 269 w 1007"/>
                    <a:gd name="T113" fmla="*/ 753 h 933"/>
                    <a:gd name="T114" fmla="*/ 261 w 1007"/>
                    <a:gd name="T115" fmla="*/ 735 h 933"/>
                    <a:gd name="T116" fmla="*/ 249 w 1007"/>
                    <a:gd name="T117" fmla="*/ 733 h 933"/>
                    <a:gd name="T118" fmla="*/ 238 w 1007"/>
                    <a:gd name="T119" fmla="*/ 755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7" h="933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8" y="11"/>
                      </a:lnTo>
                      <a:lnTo>
                        <a:pt x="33" y="18"/>
                      </a:lnTo>
                      <a:lnTo>
                        <a:pt x="44" y="22"/>
                      </a:lnTo>
                      <a:lnTo>
                        <a:pt x="49" y="24"/>
                      </a:lnTo>
                      <a:lnTo>
                        <a:pt x="44" y="29"/>
                      </a:lnTo>
                      <a:lnTo>
                        <a:pt x="44" y="33"/>
                      </a:lnTo>
                      <a:lnTo>
                        <a:pt x="36" y="42"/>
                      </a:lnTo>
                      <a:lnTo>
                        <a:pt x="33" y="47"/>
                      </a:lnTo>
                      <a:lnTo>
                        <a:pt x="29" y="44"/>
                      </a:lnTo>
                      <a:lnTo>
                        <a:pt x="24" y="51"/>
                      </a:lnTo>
                      <a:lnTo>
                        <a:pt x="27" y="55"/>
                      </a:lnTo>
                      <a:lnTo>
                        <a:pt x="24" y="58"/>
                      </a:lnTo>
                      <a:lnTo>
                        <a:pt x="20" y="60"/>
                      </a:lnTo>
                      <a:lnTo>
                        <a:pt x="22" y="64"/>
                      </a:lnTo>
                      <a:lnTo>
                        <a:pt x="18" y="69"/>
                      </a:lnTo>
                      <a:lnTo>
                        <a:pt x="20" y="69"/>
                      </a:lnTo>
                      <a:lnTo>
                        <a:pt x="20" y="71"/>
                      </a:lnTo>
                      <a:lnTo>
                        <a:pt x="18" y="75"/>
                      </a:lnTo>
                      <a:lnTo>
                        <a:pt x="15" y="78"/>
                      </a:lnTo>
                      <a:lnTo>
                        <a:pt x="18" y="80"/>
                      </a:lnTo>
                      <a:lnTo>
                        <a:pt x="20" y="80"/>
                      </a:lnTo>
                      <a:lnTo>
                        <a:pt x="22" y="87"/>
                      </a:lnTo>
                      <a:lnTo>
                        <a:pt x="27" y="89"/>
                      </a:lnTo>
                      <a:lnTo>
                        <a:pt x="24" y="93"/>
                      </a:lnTo>
                      <a:lnTo>
                        <a:pt x="27" y="98"/>
                      </a:lnTo>
                      <a:lnTo>
                        <a:pt x="24" y="100"/>
                      </a:lnTo>
                      <a:lnTo>
                        <a:pt x="29" y="102"/>
                      </a:lnTo>
                      <a:lnTo>
                        <a:pt x="29" y="104"/>
                      </a:lnTo>
                      <a:lnTo>
                        <a:pt x="36" y="107"/>
                      </a:lnTo>
                      <a:lnTo>
                        <a:pt x="42" y="102"/>
                      </a:lnTo>
                      <a:lnTo>
                        <a:pt x="47" y="102"/>
                      </a:lnTo>
                      <a:lnTo>
                        <a:pt x="49" y="100"/>
                      </a:lnTo>
                      <a:lnTo>
                        <a:pt x="53" y="100"/>
                      </a:lnTo>
                      <a:lnTo>
                        <a:pt x="51" y="102"/>
                      </a:lnTo>
                      <a:lnTo>
                        <a:pt x="53" y="107"/>
                      </a:lnTo>
                      <a:lnTo>
                        <a:pt x="56" y="104"/>
                      </a:lnTo>
                      <a:lnTo>
                        <a:pt x="53" y="109"/>
                      </a:lnTo>
                      <a:lnTo>
                        <a:pt x="56" y="111"/>
                      </a:lnTo>
                      <a:lnTo>
                        <a:pt x="56" y="113"/>
                      </a:lnTo>
                      <a:lnTo>
                        <a:pt x="53" y="115"/>
                      </a:lnTo>
                      <a:lnTo>
                        <a:pt x="53" y="113"/>
                      </a:lnTo>
                      <a:lnTo>
                        <a:pt x="51" y="118"/>
                      </a:lnTo>
                      <a:lnTo>
                        <a:pt x="56" y="118"/>
                      </a:lnTo>
                      <a:lnTo>
                        <a:pt x="58" y="118"/>
                      </a:lnTo>
                      <a:lnTo>
                        <a:pt x="56" y="122"/>
                      </a:lnTo>
                      <a:lnTo>
                        <a:pt x="58" y="124"/>
                      </a:lnTo>
                      <a:lnTo>
                        <a:pt x="58" y="122"/>
                      </a:lnTo>
                      <a:lnTo>
                        <a:pt x="64" y="122"/>
                      </a:lnTo>
                      <a:lnTo>
                        <a:pt x="64" y="120"/>
                      </a:lnTo>
                      <a:lnTo>
                        <a:pt x="64" y="118"/>
                      </a:lnTo>
                      <a:lnTo>
                        <a:pt x="71" y="115"/>
                      </a:lnTo>
                      <a:lnTo>
                        <a:pt x="71" y="113"/>
                      </a:lnTo>
                      <a:lnTo>
                        <a:pt x="78" y="107"/>
                      </a:lnTo>
                      <a:lnTo>
                        <a:pt x="80" y="104"/>
                      </a:lnTo>
                      <a:lnTo>
                        <a:pt x="82" y="104"/>
                      </a:lnTo>
                      <a:lnTo>
                        <a:pt x="87" y="100"/>
                      </a:lnTo>
                      <a:lnTo>
                        <a:pt x="91" y="100"/>
                      </a:lnTo>
                      <a:lnTo>
                        <a:pt x="91" y="102"/>
                      </a:lnTo>
                      <a:lnTo>
                        <a:pt x="102" y="93"/>
                      </a:lnTo>
                      <a:lnTo>
                        <a:pt x="107" y="89"/>
                      </a:lnTo>
                      <a:lnTo>
                        <a:pt x="114" y="91"/>
                      </a:lnTo>
                      <a:lnTo>
                        <a:pt x="118" y="91"/>
                      </a:lnTo>
                      <a:lnTo>
                        <a:pt x="120" y="93"/>
                      </a:lnTo>
                      <a:lnTo>
                        <a:pt x="129" y="95"/>
                      </a:lnTo>
                      <a:lnTo>
                        <a:pt x="131" y="102"/>
                      </a:lnTo>
                      <a:lnTo>
                        <a:pt x="131" y="109"/>
                      </a:lnTo>
                      <a:lnTo>
                        <a:pt x="134" y="113"/>
                      </a:lnTo>
                      <a:lnTo>
                        <a:pt x="145" y="122"/>
                      </a:lnTo>
                      <a:lnTo>
                        <a:pt x="151" y="124"/>
                      </a:lnTo>
                      <a:lnTo>
                        <a:pt x="158" y="129"/>
                      </a:lnTo>
                      <a:lnTo>
                        <a:pt x="165" y="129"/>
                      </a:lnTo>
                      <a:lnTo>
                        <a:pt x="171" y="133"/>
                      </a:lnTo>
                      <a:lnTo>
                        <a:pt x="191" y="135"/>
                      </a:lnTo>
                      <a:lnTo>
                        <a:pt x="187" y="138"/>
                      </a:lnTo>
                      <a:lnTo>
                        <a:pt x="187" y="142"/>
                      </a:lnTo>
                      <a:lnTo>
                        <a:pt x="183" y="146"/>
                      </a:lnTo>
                      <a:lnTo>
                        <a:pt x="178" y="146"/>
                      </a:lnTo>
                      <a:lnTo>
                        <a:pt x="178" y="149"/>
                      </a:lnTo>
                      <a:lnTo>
                        <a:pt x="176" y="149"/>
                      </a:lnTo>
                      <a:lnTo>
                        <a:pt x="176" y="146"/>
                      </a:lnTo>
                      <a:lnTo>
                        <a:pt x="171" y="151"/>
                      </a:lnTo>
                      <a:lnTo>
                        <a:pt x="174" y="153"/>
                      </a:lnTo>
                      <a:lnTo>
                        <a:pt x="171" y="155"/>
                      </a:lnTo>
                      <a:lnTo>
                        <a:pt x="171" y="153"/>
                      </a:lnTo>
                      <a:lnTo>
                        <a:pt x="169" y="153"/>
                      </a:lnTo>
                      <a:lnTo>
                        <a:pt x="167" y="151"/>
                      </a:lnTo>
                      <a:lnTo>
                        <a:pt x="165" y="153"/>
                      </a:lnTo>
                      <a:lnTo>
                        <a:pt x="163" y="153"/>
                      </a:lnTo>
                      <a:lnTo>
                        <a:pt x="163" y="155"/>
                      </a:lnTo>
                      <a:lnTo>
                        <a:pt x="160" y="155"/>
                      </a:lnTo>
                      <a:lnTo>
                        <a:pt x="167" y="160"/>
                      </a:lnTo>
                      <a:lnTo>
                        <a:pt x="169" y="160"/>
                      </a:lnTo>
                      <a:lnTo>
                        <a:pt x="167" y="160"/>
                      </a:lnTo>
                      <a:lnTo>
                        <a:pt x="174" y="164"/>
                      </a:lnTo>
                      <a:lnTo>
                        <a:pt x="176" y="166"/>
                      </a:lnTo>
                      <a:lnTo>
                        <a:pt x="180" y="164"/>
                      </a:lnTo>
                      <a:lnTo>
                        <a:pt x="185" y="166"/>
                      </a:lnTo>
                      <a:lnTo>
                        <a:pt x="183" y="169"/>
                      </a:lnTo>
                      <a:lnTo>
                        <a:pt x="185" y="169"/>
                      </a:lnTo>
                      <a:lnTo>
                        <a:pt x="187" y="173"/>
                      </a:lnTo>
                      <a:lnTo>
                        <a:pt x="189" y="175"/>
                      </a:lnTo>
                      <a:lnTo>
                        <a:pt x="189" y="178"/>
                      </a:lnTo>
                      <a:lnTo>
                        <a:pt x="187" y="180"/>
                      </a:lnTo>
                      <a:lnTo>
                        <a:pt x="189" y="180"/>
                      </a:lnTo>
                      <a:lnTo>
                        <a:pt x="191" y="180"/>
                      </a:lnTo>
                      <a:lnTo>
                        <a:pt x="194" y="180"/>
                      </a:lnTo>
                      <a:lnTo>
                        <a:pt x="196" y="178"/>
                      </a:lnTo>
                      <a:lnTo>
                        <a:pt x="198" y="180"/>
                      </a:lnTo>
                      <a:lnTo>
                        <a:pt x="203" y="184"/>
                      </a:lnTo>
                      <a:lnTo>
                        <a:pt x="205" y="184"/>
                      </a:lnTo>
                      <a:lnTo>
                        <a:pt x="207" y="182"/>
                      </a:lnTo>
                      <a:lnTo>
                        <a:pt x="203" y="182"/>
                      </a:lnTo>
                      <a:lnTo>
                        <a:pt x="203" y="180"/>
                      </a:lnTo>
                      <a:lnTo>
                        <a:pt x="205" y="180"/>
                      </a:lnTo>
                      <a:lnTo>
                        <a:pt x="205" y="178"/>
                      </a:lnTo>
                      <a:lnTo>
                        <a:pt x="207" y="178"/>
                      </a:lnTo>
                      <a:lnTo>
                        <a:pt x="209" y="180"/>
                      </a:lnTo>
                      <a:lnTo>
                        <a:pt x="212" y="180"/>
                      </a:lnTo>
                      <a:lnTo>
                        <a:pt x="216" y="182"/>
                      </a:lnTo>
                      <a:lnTo>
                        <a:pt x="220" y="182"/>
                      </a:lnTo>
                      <a:lnTo>
                        <a:pt x="223" y="184"/>
                      </a:lnTo>
                      <a:lnTo>
                        <a:pt x="223" y="186"/>
                      </a:lnTo>
                      <a:lnTo>
                        <a:pt x="223" y="191"/>
                      </a:lnTo>
                      <a:lnTo>
                        <a:pt x="225" y="193"/>
                      </a:lnTo>
                      <a:lnTo>
                        <a:pt x="225" y="198"/>
                      </a:lnTo>
                      <a:lnTo>
                        <a:pt x="227" y="200"/>
                      </a:lnTo>
                      <a:lnTo>
                        <a:pt x="229" y="200"/>
                      </a:lnTo>
                      <a:lnTo>
                        <a:pt x="229" y="198"/>
                      </a:lnTo>
                      <a:lnTo>
                        <a:pt x="232" y="198"/>
                      </a:lnTo>
                      <a:lnTo>
                        <a:pt x="245" y="209"/>
                      </a:lnTo>
                      <a:lnTo>
                        <a:pt x="245" y="206"/>
                      </a:lnTo>
                      <a:lnTo>
                        <a:pt x="252" y="209"/>
                      </a:lnTo>
                      <a:lnTo>
                        <a:pt x="254" y="206"/>
                      </a:lnTo>
                      <a:lnTo>
                        <a:pt x="256" y="211"/>
                      </a:lnTo>
                      <a:lnTo>
                        <a:pt x="261" y="211"/>
                      </a:lnTo>
                      <a:lnTo>
                        <a:pt x="258" y="218"/>
                      </a:lnTo>
                      <a:lnTo>
                        <a:pt x="261" y="222"/>
                      </a:lnTo>
                      <a:lnTo>
                        <a:pt x="267" y="222"/>
                      </a:lnTo>
                      <a:lnTo>
                        <a:pt x="269" y="220"/>
                      </a:lnTo>
                      <a:lnTo>
                        <a:pt x="274" y="222"/>
                      </a:lnTo>
                      <a:lnTo>
                        <a:pt x="278" y="218"/>
                      </a:lnTo>
                      <a:lnTo>
                        <a:pt x="281" y="220"/>
                      </a:lnTo>
                      <a:lnTo>
                        <a:pt x="281" y="224"/>
                      </a:lnTo>
                      <a:lnTo>
                        <a:pt x="285" y="222"/>
                      </a:lnTo>
                      <a:lnTo>
                        <a:pt x="287" y="220"/>
                      </a:lnTo>
                      <a:lnTo>
                        <a:pt x="289" y="220"/>
                      </a:lnTo>
                      <a:lnTo>
                        <a:pt x="298" y="222"/>
                      </a:lnTo>
                      <a:lnTo>
                        <a:pt x="303" y="218"/>
                      </a:lnTo>
                      <a:lnTo>
                        <a:pt x="307" y="218"/>
                      </a:lnTo>
                      <a:lnTo>
                        <a:pt x="310" y="218"/>
                      </a:lnTo>
                      <a:lnTo>
                        <a:pt x="312" y="218"/>
                      </a:lnTo>
                      <a:lnTo>
                        <a:pt x="316" y="220"/>
                      </a:lnTo>
                      <a:lnTo>
                        <a:pt x="318" y="222"/>
                      </a:lnTo>
                      <a:lnTo>
                        <a:pt x="316" y="222"/>
                      </a:lnTo>
                      <a:lnTo>
                        <a:pt x="316" y="226"/>
                      </a:lnTo>
                      <a:lnTo>
                        <a:pt x="316" y="229"/>
                      </a:lnTo>
                      <a:lnTo>
                        <a:pt x="314" y="226"/>
                      </a:lnTo>
                      <a:lnTo>
                        <a:pt x="314" y="229"/>
                      </a:lnTo>
                      <a:lnTo>
                        <a:pt x="318" y="229"/>
                      </a:lnTo>
                      <a:lnTo>
                        <a:pt x="318" y="226"/>
                      </a:lnTo>
                      <a:lnTo>
                        <a:pt x="321" y="224"/>
                      </a:lnTo>
                      <a:lnTo>
                        <a:pt x="325" y="224"/>
                      </a:lnTo>
                      <a:lnTo>
                        <a:pt x="327" y="226"/>
                      </a:lnTo>
                      <a:lnTo>
                        <a:pt x="323" y="226"/>
                      </a:lnTo>
                      <a:lnTo>
                        <a:pt x="323" y="229"/>
                      </a:lnTo>
                      <a:lnTo>
                        <a:pt x="325" y="231"/>
                      </a:lnTo>
                      <a:lnTo>
                        <a:pt x="332" y="229"/>
                      </a:lnTo>
                      <a:lnTo>
                        <a:pt x="330" y="231"/>
                      </a:lnTo>
                      <a:lnTo>
                        <a:pt x="332" y="235"/>
                      </a:lnTo>
                      <a:lnTo>
                        <a:pt x="334" y="240"/>
                      </a:lnTo>
                      <a:lnTo>
                        <a:pt x="341" y="242"/>
                      </a:lnTo>
                      <a:lnTo>
                        <a:pt x="345" y="240"/>
                      </a:lnTo>
                      <a:lnTo>
                        <a:pt x="350" y="235"/>
                      </a:lnTo>
                      <a:lnTo>
                        <a:pt x="352" y="233"/>
                      </a:lnTo>
                      <a:lnTo>
                        <a:pt x="350" y="231"/>
                      </a:lnTo>
                      <a:lnTo>
                        <a:pt x="354" y="224"/>
                      </a:lnTo>
                      <a:lnTo>
                        <a:pt x="356" y="226"/>
                      </a:lnTo>
                      <a:lnTo>
                        <a:pt x="363" y="226"/>
                      </a:lnTo>
                      <a:lnTo>
                        <a:pt x="370" y="233"/>
                      </a:lnTo>
                      <a:lnTo>
                        <a:pt x="376" y="235"/>
                      </a:lnTo>
                      <a:lnTo>
                        <a:pt x="381" y="235"/>
                      </a:lnTo>
                      <a:lnTo>
                        <a:pt x="383" y="238"/>
                      </a:lnTo>
                      <a:lnTo>
                        <a:pt x="383" y="240"/>
                      </a:lnTo>
                      <a:lnTo>
                        <a:pt x="381" y="240"/>
                      </a:lnTo>
                      <a:lnTo>
                        <a:pt x="385" y="242"/>
                      </a:lnTo>
                      <a:lnTo>
                        <a:pt x="387" y="242"/>
                      </a:lnTo>
                      <a:lnTo>
                        <a:pt x="390" y="244"/>
                      </a:lnTo>
                      <a:lnTo>
                        <a:pt x="392" y="249"/>
                      </a:lnTo>
                      <a:lnTo>
                        <a:pt x="396" y="253"/>
                      </a:lnTo>
                      <a:lnTo>
                        <a:pt x="399" y="255"/>
                      </a:lnTo>
                      <a:lnTo>
                        <a:pt x="405" y="253"/>
                      </a:lnTo>
                      <a:lnTo>
                        <a:pt x="410" y="255"/>
                      </a:lnTo>
                      <a:lnTo>
                        <a:pt x="412" y="255"/>
                      </a:lnTo>
                      <a:lnTo>
                        <a:pt x="412" y="262"/>
                      </a:lnTo>
                      <a:lnTo>
                        <a:pt x="414" y="260"/>
                      </a:lnTo>
                      <a:lnTo>
                        <a:pt x="419" y="266"/>
                      </a:lnTo>
                      <a:lnTo>
                        <a:pt x="421" y="262"/>
                      </a:lnTo>
                      <a:lnTo>
                        <a:pt x="416" y="249"/>
                      </a:lnTo>
                      <a:lnTo>
                        <a:pt x="423" y="246"/>
                      </a:lnTo>
                      <a:lnTo>
                        <a:pt x="428" y="246"/>
                      </a:lnTo>
                      <a:lnTo>
                        <a:pt x="430" y="246"/>
                      </a:lnTo>
                      <a:lnTo>
                        <a:pt x="428" y="249"/>
                      </a:lnTo>
                      <a:lnTo>
                        <a:pt x="430" y="251"/>
                      </a:lnTo>
                      <a:lnTo>
                        <a:pt x="432" y="251"/>
                      </a:lnTo>
                      <a:lnTo>
                        <a:pt x="432" y="253"/>
                      </a:lnTo>
                      <a:lnTo>
                        <a:pt x="436" y="253"/>
                      </a:lnTo>
                      <a:lnTo>
                        <a:pt x="439" y="253"/>
                      </a:lnTo>
                      <a:lnTo>
                        <a:pt x="441" y="253"/>
                      </a:lnTo>
                      <a:lnTo>
                        <a:pt x="443" y="255"/>
                      </a:lnTo>
                      <a:lnTo>
                        <a:pt x="443" y="258"/>
                      </a:lnTo>
                      <a:lnTo>
                        <a:pt x="445" y="258"/>
                      </a:lnTo>
                      <a:lnTo>
                        <a:pt x="443" y="260"/>
                      </a:lnTo>
                      <a:lnTo>
                        <a:pt x="448" y="262"/>
                      </a:lnTo>
                      <a:lnTo>
                        <a:pt x="450" y="262"/>
                      </a:lnTo>
                      <a:lnTo>
                        <a:pt x="450" y="264"/>
                      </a:lnTo>
                      <a:lnTo>
                        <a:pt x="450" y="262"/>
                      </a:lnTo>
                      <a:lnTo>
                        <a:pt x="454" y="264"/>
                      </a:lnTo>
                      <a:lnTo>
                        <a:pt x="454" y="266"/>
                      </a:lnTo>
                      <a:lnTo>
                        <a:pt x="459" y="266"/>
                      </a:lnTo>
                      <a:lnTo>
                        <a:pt x="459" y="269"/>
                      </a:lnTo>
                      <a:lnTo>
                        <a:pt x="461" y="271"/>
                      </a:lnTo>
                      <a:lnTo>
                        <a:pt x="465" y="273"/>
                      </a:lnTo>
                      <a:lnTo>
                        <a:pt x="470" y="275"/>
                      </a:lnTo>
                      <a:lnTo>
                        <a:pt x="468" y="273"/>
                      </a:lnTo>
                      <a:lnTo>
                        <a:pt x="470" y="271"/>
                      </a:lnTo>
                      <a:lnTo>
                        <a:pt x="474" y="273"/>
                      </a:lnTo>
                      <a:lnTo>
                        <a:pt x="474" y="275"/>
                      </a:lnTo>
                      <a:lnTo>
                        <a:pt x="474" y="278"/>
                      </a:lnTo>
                      <a:lnTo>
                        <a:pt x="477" y="280"/>
                      </a:lnTo>
                      <a:lnTo>
                        <a:pt x="477" y="278"/>
                      </a:lnTo>
                      <a:lnTo>
                        <a:pt x="479" y="280"/>
                      </a:lnTo>
                      <a:lnTo>
                        <a:pt x="481" y="278"/>
                      </a:lnTo>
                      <a:lnTo>
                        <a:pt x="479" y="278"/>
                      </a:lnTo>
                      <a:lnTo>
                        <a:pt x="481" y="280"/>
                      </a:lnTo>
                      <a:lnTo>
                        <a:pt x="483" y="280"/>
                      </a:lnTo>
                      <a:lnTo>
                        <a:pt x="485" y="280"/>
                      </a:lnTo>
                      <a:lnTo>
                        <a:pt x="483" y="280"/>
                      </a:lnTo>
                      <a:lnTo>
                        <a:pt x="483" y="282"/>
                      </a:lnTo>
                      <a:lnTo>
                        <a:pt x="485" y="282"/>
                      </a:lnTo>
                      <a:lnTo>
                        <a:pt x="488" y="282"/>
                      </a:lnTo>
                      <a:lnTo>
                        <a:pt x="488" y="280"/>
                      </a:lnTo>
                      <a:lnTo>
                        <a:pt x="490" y="280"/>
                      </a:lnTo>
                      <a:lnTo>
                        <a:pt x="490" y="282"/>
                      </a:lnTo>
                      <a:lnTo>
                        <a:pt x="492" y="282"/>
                      </a:lnTo>
                      <a:lnTo>
                        <a:pt x="490" y="284"/>
                      </a:lnTo>
                      <a:lnTo>
                        <a:pt x="492" y="286"/>
                      </a:lnTo>
                      <a:lnTo>
                        <a:pt x="492" y="284"/>
                      </a:lnTo>
                      <a:lnTo>
                        <a:pt x="499" y="289"/>
                      </a:lnTo>
                      <a:lnTo>
                        <a:pt x="519" y="293"/>
                      </a:lnTo>
                      <a:lnTo>
                        <a:pt x="521" y="297"/>
                      </a:lnTo>
                      <a:lnTo>
                        <a:pt x="521" y="302"/>
                      </a:lnTo>
                      <a:lnTo>
                        <a:pt x="535" y="315"/>
                      </a:lnTo>
                      <a:lnTo>
                        <a:pt x="535" y="320"/>
                      </a:lnTo>
                      <a:lnTo>
                        <a:pt x="532" y="320"/>
                      </a:lnTo>
                      <a:lnTo>
                        <a:pt x="532" y="322"/>
                      </a:lnTo>
                      <a:lnTo>
                        <a:pt x="535" y="322"/>
                      </a:lnTo>
                      <a:lnTo>
                        <a:pt x="535" y="324"/>
                      </a:lnTo>
                      <a:lnTo>
                        <a:pt x="541" y="324"/>
                      </a:lnTo>
                      <a:lnTo>
                        <a:pt x="543" y="322"/>
                      </a:lnTo>
                      <a:lnTo>
                        <a:pt x="541" y="320"/>
                      </a:lnTo>
                      <a:lnTo>
                        <a:pt x="548" y="320"/>
                      </a:lnTo>
                      <a:lnTo>
                        <a:pt x="552" y="322"/>
                      </a:lnTo>
                      <a:lnTo>
                        <a:pt x="552" y="324"/>
                      </a:lnTo>
                      <a:lnTo>
                        <a:pt x="557" y="326"/>
                      </a:lnTo>
                      <a:lnTo>
                        <a:pt x="557" y="333"/>
                      </a:lnTo>
                      <a:lnTo>
                        <a:pt x="577" y="344"/>
                      </a:lnTo>
                      <a:lnTo>
                        <a:pt x="588" y="346"/>
                      </a:lnTo>
                      <a:lnTo>
                        <a:pt x="604" y="357"/>
                      </a:lnTo>
                      <a:lnTo>
                        <a:pt x="608" y="360"/>
                      </a:lnTo>
                      <a:lnTo>
                        <a:pt x="615" y="364"/>
                      </a:lnTo>
                      <a:lnTo>
                        <a:pt x="621" y="364"/>
                      </a:lnTo>
                      <a:lnTo>
                        <a:pt x="621" y="362"/>
                      </a:lnTo>
                      <a:lnTo>
                        <a:pt x="626" y="353"/>
                      </a:lnTo>
                      <a:lnTo>
                        <a:pt x="641" y="355"/>
                      </a:lnTo>
                      <a:lnTo>
                        <a:pt x="648" y="364"/>
                      </a:lnTo>
                      <a:lnTo>
                        <a:pt x="653" y="364"/>
                      </a:lnTo>
                      <a:lnTo>
                        <a:pt x="661" y="366"/>
                      </a:lnTo>
                      <a:lnTo>
                        <a:pt x="675" y="377"/>
                      </a:lnTo>
                      <a:lnTo>
                        <a:pt x="684" y="380"/>
                      </a:lnTo>
                      <a:lnTo>
                        <a:pt x="688" y="386"/>
                      </a:lnTo>
                      <a:lnTo>
                        <a:pt x="695" y="391"/>
                      </a:lnTo>
                      <a:lnTo>
                        <a:pt x="699" y="391"/>
                      </a:lnTo>
                      <a:lnTo>
                        <a:pt x="706" y="389"/>
                      </a:lnTo>
                      <a:lnTo>
                        <a:pt x="708" y="389"/>
                      </a:lnTo>
                      <a:lnTo>
                        <a:pt x="717" y="386"/>
                      </a:lnTo>
                      <a:lnTo>
                        <a:pt x="719" y="386"/>
                      </a:lnTo>
                      <a:lnTo>
                        <a:pt x="726" y="384"/>
                      </a:lnTo>
                      <a:lnTo>
                        <a:pt x="728" y="384"/>
                      </a:lnTo>
                      <a:lnTo>
                        <a:pt x="733" y="384"/>
                      </a:lnTo>
                      <a:lnTo>
                        <a:pt x="733" y="386"/>
                      </a:lnTo>
                      <a:lnTo>
                        <a:pt x="735" y="389"/>
                      </a:lnTo>
                      <a:lnTo>
                        <a:pt x="733" y="391"/>
                      </a:lnTo>
                      <a:lnTo>
                        <a:pt x="737" y="395"/>
                      </a:lnTo>
                      <a:lnTo>
                        <a:pt x="735" y="397"/>
                      </a:lnTo>
                      <a:lnTo>
                        <a:pt x="737" y="400"/>
                      </a:lnTo>
                      <a:lnTo>
                        <a:pt x="739" y="402"/>
                      </a:lnTo>
                      <a:lnTo>
                        <a:pt x="737" y="406"/>
                      </a:lnTo>
                      <a:lnTo>
                        <a:pt x="737" y="409"/>
                      </a:lnTo>
                      <a:lnTo>
                        <a:pt x="739" y="413"/>
                      </a:lnTo>
                      <a:lnTo>
                        <a:pt x="737" y="413"/>
                      </a:lnTo>
                      <a:lnTo>
                        <a:pt x="737" y="415"/>
                      </a:lnTo>
                      <a:lnTo>
                        <a:pt x="746" y="415"/>
                      </a:lnTo>
                      <a:lnTo>
                        <a:pt x="764" y="415"/>
                      </a:lnTo>
                      <a:lnTo>
                        <a:pt x="768" y="420"/>
                      </a:lnTo>
                      <a:lnTo>
                        <a:pt x="780" y="422"/>
                      </a:lnTo>
                      <a:lnTo>
                        <a:pt x="802" y="422"/>
                      </a:lnTo>
                      <a:lnTo>
                        <a:pt x="806" y="426"/>
                      </a:lnTo>
                      <a:lnTo>
                        <a:pt x="813" y="431"/>
                      </a:lnTo>
                      <a:lnTo>
                        <a:pt x="813" y="435"/>
                      </a:lnTo>
                      <a:lnTo>
                        <a:pt x="815" y="440"/>
                      </a:lnTo>
                      <a:lnTo>
                        <a:pt x="820" y="440"/>
                      </a:lnTo>
                      <a:lnTo>
                        <a:pt x="820" y="437"/>
                      </a:lnTo>
                      <a:lnTo>
                        <a:pt x="822" y="440"/>
                      </a:lnTo>
                      <a:lnTo>
                        <a:pt x="826" y="437"/>
                      </a:lnTo>
                      <a:lnTo>
                        <a:pt x="829" y="435"/>
                      </a:lnTo>
                      <a:lnTo>
                        <a:pt x="829" y="433"/>
                      </a:lnTo>
                      <a:lnTo>
                        <a:pt x="829" y="431"/>
                      </a:lnTo>
                      <a:lnTo>
                        <a:pt x="833" y="429"/>
                      </a:lnTo>
                      <a:lnTo>
                        <a:pt x="829" y="424"/>
                      </a:lnTo>
                      <a:lnTo>
                        <a:pt x="831" y="422"/>
                      </a:lnTo>
                      <a:lnTo>
                        <a:pt x="831" y="417"/>
                      </a:lnTo>
                      <a:lnTo>
                        <a:pt x="862" y="420"/>
                      </a:lnTo>
                      <a:lnTo>
                        <a:pt x="893" y="433"/>
                      </a:lnTo>
                      <a:lnTo>
                        <a:pt x="898" y="437"/>
                      </a:lnTo>
                      <a:lnTo>
                        <a:pt x="895" y="440"/>
                      </a:lnTo>
                      <a:lnTo>
                        <a:pt x="893" y="440"/>
                      </a:lnTo>
                      <a:lnTo>
                        <a:pt x="895" y="442"/>
                      </a:lnTo>
                      <a:lnTo>
                        <a:pt x="902" y="440"/>
                      </a:lnTo>
                      <a:lnTo>
                        <a:pt x="904" y="440"/>
                      </a:lnTo>
                      <a:lnTo>
                        <a:pt x="906" y="444"/>
                      </a:lnTo>
                      <a:lnTo>
                        <a:pt x="902" y="446"/>
                      </a:lnTo>
                      <a:lnTo>
                        <a:pt x="902" y="449"/>
                      </a:lnTo>
                      <a:lnTo>
                        <a:pt x="904" y="451"/>
                      </a:lnTo>
                      <a:lnTo>
                        <a:pt x="911" y="453"/>
                      </a:lnTo>
                      <a:lnTo>
                        <a:pt x="915" y="460"/>
                      </a:lnTo>
                      <a:lnTo>
                        <a:pt x="909" y="466"/>
                      </a:lnTo>
                      <a:lnTo>
                        <a:pt x="911" y="468"/>
                      </a:lnTo>
                      <a:lnTo>
                        <a:pt x="909" y="471"/>
                      </a:lnTo>
                      <a:lnTo>
                        <a:pt x="909" y="473"/>
                      </a:lnTo>
                      <a:lnTo>
                        <a:pt x="911" y="475"/>
                      </a:lnTo>
                      <a:lnTo>
                        <a:pt x="918" y="471"/>
                      </a:lnTo>
                      <a:lnTo>
                        <a:pt x="920" y="473"/>
                      </a:lnTo>
                      <a:lnTo>
                        <a:pt x="918" y="475"/>
                      </a:lnTo>
                      <a:lnTo>
                        <a:pt x="915" y="477"/>
                      </a:lnTo>
                      <a:lnTo>
                        <a:pt x="920" y="480"/>
                      </a:lnTo>
                      <a:lnTo>
                        <a:pt x="922" y="480"/>
                      </a:lnTo>
                      <a:lnTo>
                        <a:pt x="922" y="484"/>
                      </a:lnTo>
                      <a:lnTo>
                        <a:pt x="924" y="488"/>
                      </a:lnTo>
                      <a:lnTo>
                        <a:pt x="922" y="488"/>
                      </a:lnTo>
                      <a:lnTo>
                        <a:pt x="924" y="493"/>
                      </a:lnTo>
                      <a:lnTo>
                        <a:pt x="920" y="495"/>
                      </a:lnTo>
                      <a:lnTo>
                        <a:pt x="924" y="495"/>
                      </a:lnTo>
                      <a:lnTo>
                        <a:pt x="924" y="500"/>
                      </a:lnTo>
                      <a:lnTo>
                        <a:pt x="922" y="500"/>
                      </a:lnTo>
                      <a:lnTo>
                        <a:pt x="924" y="502"/>
                      </a:lnTo>
                      <a:lnTo>
                        <a:pt x="929" y="504"/>
                      </a:lnTo>
                      <a:lnTo>
                        <a:pt x="929" y="502"/>
                      </a:lnTo>
                      <a:lnTo>
                        <a:pt x="929" y="504"/>
                      </a:lnTo>
                      <a:lnTo>
                        <a:pt x="931" y="500"/>
                      </a:lnTo>
                      <a:lnTo>
                        <a:pt x="935" y="502"/>
                      </a:lnTo>
                      <a:lnTo>
                        <a:pt x="938" y="502"/>
                      </a:lnTo>
                      <a:lnTo>
                        <a:pt x="935" y="506"/>
                      </a:lnTo>
                      <a:lnTo>
                        <a:pt x="940" y="511"/>
                      </a:lnTo>
                      <a:lnTo>
                        <a:pt x="942" y="506"/>
                      </a:lnTo>
                      <a:lnTo>
                        <a:pt x="947" y="504"/>
                      </a:lnTo>
                      <a:lnTo>
                        <a:pt x="951" y="506"/>
                      </a:lnTo>
                      <a:lnTo>
                        <a:pt x="953" y="508"/>
                      </a:lnTo>
                      <a:lnTo>
                        <a:pt x="951" y="513"/>
                      </a:lnTo>
                      <a:lnTo>
                        <a:pt x="953" y="513"/>
                      </a:lnTo>
                      <a:lnTo>
                        <a:pt x="951" y="517"/>
                      </a:lnTo>
                      <a:lnTo>
                        <a:pt x="949" y="522"/>
                      </a:lnTo>
                      <a:lnTo>
                        <a:pt x="951" y="524"/>
                      </a:lnTo>
                      <a:lnTo>
                        <a:pt x="958" y="522"/>
                      </a:lnTo>
                      <a:lnTo>
                        <a:pt x="960" y="522"/>
                      </a:lnTo>
                      <a:lnTo>
                        <a:pt x="962" y="526"/>
                      </a:lnTo>
                      <a:lnTo>
                        <a:pt x="964" y="531"/>
                      </a:lnTo>
                      <a:lnTo>
                        <a:pt x="973" y="533"/>
                      </a:lnTo>
                      <a:lnTo>
                        <a:pt x="976" y="537"/>
                      </a:lnTo>
                      <a:lnTo>
                        <a:pt x="976" y="540"/>
                      </a:lnTo>
                      <a:lnTo>
                        <a:pt x="969" y="542"/>
                      </a:lnTo>
                      <a:lnTo>
                        <a:pt x="960" y="542"/>
                      </a:lnTo>
                      <a:lnTo>
                        <a:pt x="956" y="544"/>
                      </a:lnTo>
                      <a:lnTo>
                        <a:pt x="947" y="540"/>
                      </a:lnTo>
                      <a:lnTo>
                        <a:pt x="938" y="540"/>
                      </a:lnTo>
                      <a:lnTo>
                        <a:pt x="938" y="537"/>
                      </a:lnTo>
                      <a:lnTo>
                        <a:pt x="931" y="540"/>
                      </a:lnTo>
                      <a:lnTo>
                        <a:pt x="929" y="537"/>
                      </a:lnTo>
                      <a:lnTo>
                        <a:pt x="929" y="544"/>
                      </a:lnTo>
                      <a:lnTo>
                        <a:pt x="924" y="548"/>
                      </a:lnTo>
                      <a:lnTo>
                        <a:pt x="924" y="551"/>
                      </a:lnTo>
                      <a:lnTo>
                        <a:pt x="918" y="555"/>
                      </a:lnTo>
                      <a:lnTo>
                        <a:pt x="913" y="553"/>
                      </a:lnTo>
                      <a:lnTo>
                        <a:pt x="911" y="557"/>
                      </a:lnTo>
                      <a:lnTo>
                        <a:pt x="909" y="557"/>
                      </a:lnTo>
                      <a:lnTo>
                        <a:pt x="909" y="555"/>
                      </a:lnTo>
                      <a:lnTo>
                        <a:pt x="906" y="555"/>
                      </a:lnTo>
                      <a:lnTo>
                        <a:pt x="902" y="555"/>
                      </a:lnTo>
                      <a:lnTo>
                        <a:pt x="904" y="557"/>
                      </a:lnTo>
                      <a:lnTo>
                        <a:pt x="902" y="564"/>
                      </a:lnTo>
                      <a:lnTo>
                        <a:pt x="913" y="566"/>
                      </a:lnTo>
                      <a:lnTo>
                        <a:pt x="915" y="566"/>
                      </a:lnTo>
                      <a:lnTo>
                        <a:pt x="918" y="564"/>
                      </a:lnTo>
                      <a:lnTo>
                        <a:pt x="922" y="571"/>
                      </a:lnTo>
                      <a:lnTo>
                        <a:pt x="927" y="575"/>
                      </a:lnTo>
                      <a:lnTo>
                        <a:pt x="931" y="573"/>
                      </a:lnTo>
                      <a:lnTo>
                        <a:pt x="942" y="575"/>
                      </a:lnTo>
                      <a:lnTo>
                        <a:pt x="940" y="582"/>
                      </a:lnTo>
                      <a:lnTo>
                        <a:pt x="942" y="584"/>
                      </a:lnTo>
                      <a:lnTo>
                        <a:pt x="940" y="586"/>
                      </a:lnTo>
                      <a:lnTo>
                        <a:pt x="942" y="591"/>
                      </a:lnTo>
                      <a:lnTo>
                        <a:pt x="940" y="593"/>
                      </a:lnTo>
                      <a:lnTo>
                        <a:pt x="938" y="591"/>
                      </a:lnTo>
                      <a:lnTo>
                        <a:pt x="933" y="591"/>
                      </a:lnTo>
                      <a:lnTo>
                        <a:pt x="933" y="595"/>
                      </a:lnTo>
                      <a:lnTo>
                        <a:pt x="929" y="595"/>
                      </a:lnTo>
                      <a:lnTo>
                        <a:pt x="929" y="597"/>
                      </a:lnTo>
                      <a:lnTo>
                        <a:pt x="918" y="595"/>
                      </a:lnTo>
                      <a:lnTo>
                        <a:pt x="918" y="597"/>
                      </a:lnTo>
                      <a:lnTo>
                        <a:pt x="920" y="597"/>
                      </a:lnTo>
                      <a:lnTo>
                        <a:pt x="920" y="600"/>
                      </a:lnTo>
                      <a:lnTo>
                        <a:pt x="918" y="600"/>
                      </a:lnTo>
                      <a:lnTo>
                        <a:pt x="918" y="604"/>
                      </a:lnTo>
                      <a:lnTo>
                        <a:pt x="920" y="606"/>
                      </a:lnTo>
                      <a:lnTo>
                        <a:pt x="920" y="608"/>
                      </a:lnTo>
                      <a:lnTo>
                        <a:pt x="922" y="611"/>
                      </a:lnTo>
                      <a:lnTo>
                        <a:pt x="924" y="615"/>
                      </a:lnTo>
                      <a:lnTo>
                        <a:pt x="929" y="615"/>
                      </a:lnTo>
                      <a:lnTo>
                        <a:pt x="935" y="622"/>
                      </a:lnTo>
                      <a:lnTo>
                        <a:pt x="940" y="626"/>
                      </a:lnTo>
                      <a:lnTo>
                        <a:pt x="940" y="631"/>
                      </a:lnTo>
                      <a:lnTo>
                        <a:pt x="942" y="628"/>
                      </a:lnTo>
                      <a:lnTo>
                        <a:pt x="944" y="631"/>
                      </a:lnTo>
                      <a:lnTo>
                        <a:pt x="947" y="628"/>
                      </a:lnTo>
                      <a:lnTo>
                        <a:pt x="960" y="637"/>
                      </a:lnTo>
                      <a:lnTo>
                        <a:pt x="967" y="635"/>
                      </a:lnTo>
                      <a:lnTo>
                        <a:pt x="976" y="639"/>
                      </a:lnTo>
                      <a:lnTo>
                        <a:pt x="978" y="644"/>
                      </a:lnTo>
                      <a:lnTo>
                        <a:pt x="984" y="646"/>
                      </a:lnTo>
                      <a:lnTo>
                        <a:pt x="987" y="644"/>
                      </a:lnTo>
                      <a:lnTo>
                        <a:pt x="989" y="646"/>
                      </a:lnTo>
                      <a:lnTo>
                        <a:pt x="993" y="646"/>
                      </a:lnTo>
                      <a:lnTo>
                        <a:pt x="993" y="648"/>
                      </a:lnTo>
                      <a:lnTo>
                        <a:pt x="991" y="648"/>
                      </a:lnTo>
                      <a:lnTo>
                        <a:pt x="991" y="653"/>
                      </a:lnTo>
                      <a:lnTo>
                        <a:pt x="996" y="653"/>
                      </a:lnTo>
                      <a:lnTo>
                        <a:pt x="996" y="651"/>
                      </a:lnTo>
                      <a:lnTo>
                        <a:pt x="996" y="653"/>
                      </a:lnTo>
                      <a:lnTo>
                        <a:pt x="1005" y="657"/>
                      </a:lnTo>
                      <a:lnTo>
                        <a:pt x="1005" y="662"/>
                      </a:lnTo>
                      <a:lnTo>
                        <a:pt x="1002" y="664"/>
                      </a:lnTo>
                      <a:lnTo>
                        <a:pt x="1007" y="664"/>
                      </a:lnTo>
                      <a:lnTo>
                        <a:pt x="1007" y="668"/>
                      </a:lnTo>
                      <a:lnTo>
                        <a:pt x="1002" y="666"/>
                      </a:lnTo>
                      <a:lnTo>
                        <a:pt x="996" y="666"/>
                      </a:lnTo>
                      <a:lnTo>
                        <a:pt x="996" y="671"/>
                      </a:lnTo>
                      <a:lnTo>
                        <a:pt x="996" y="675"/>
                      </a:lnTo>
                      <a:lnTo>
                        <a:pt x="993" y="673"/>
                      </a:lnTo>
                      <a:lnTo>
                        <a:pt x="993" y="668"/>
                      </a:lnTo>
                      <a:lnTo>
                        <a:pt x="991" y="675"/>
                      </a:lnTo>
                      <a:lnTo>
                        <a:pt x="987" y="675"/>
                      </a:lnTo>
                      <a:lnTo>
                        <a:pt x="987" y="673"/>
                      </a:lnTo>
                      <a:lnTo>
                        <a:pt x="984" y="673"/>
                      </a:lnTo>
                      <a:lnTo>
                        <a:pt x="980" y="671"/>
                      </a:lnTo>
                      <a:lnTo>
                        <a:pt x="978" y="671"/>
                      </a:lnTo>
                      <a:lnTo>
                        <a:pt x="978" y="673"/>
                      </a:lnTo>
                      <a:lnTo>
                        <a:pt x="973" y="673"/>
                      </a:lnTo>
                      <a:lnTo>
                        <a:pt x="973" y="668"/>
                      </a:lnTo>
                      <a:lnTo>
                        <a:pt x="971" y="666"/>
                      </a:lnTo>
                      <a:lnTo>
                        <a:pt x="973" y="666"/>
                      </a:lnTo>
                      <a:lnTo>
                        <a:pt x="971" y="664"/>
                      </a:lnTo>
                      <a:lnTo>
                        <a:pt x="969" y="666"/>
                      </a:lnTo>
                      <a:lnTo>
                        <a:pt x="964" y="666"/>
                      </a:lnTo>
                      <a:lnTo>
                        <a:pt x="962" y="675"/>
                      </a:lnTo>
                      <a:lnTo>
                        <a:pt x="958" y="675"/>
                      </a:lnTo>
                      <a:lnTo>
                        <a:pt x="958" y="677"/>
                      </a:lnTo>
                      <a:lnTo>
                        <a:pt x="947" y="675"/>
                      </a:lnTo>
                      <a:lnTo>
                        <a:pt x="944" y="671"/>
                      </a:lnTo>
                      <a:lnTo>
                        <a:pt x="938" y="668"/>
                      </a:lnTo>
                      <a:lnTo>
                        <a:pt x="935" y="668"/>
                      </a:lnTo>
                      <a:lnTo>
                        <a:pt x="935" y="666"/>
                      </a:lnTo>
                      <a:lnTo>
                        <a:pt x="931" y="668"/>
                      </a:lnTo>
                      <a:lnTo>
                        <a:pt x="927" y="673"/>
                      </a:lnTo>
                      <a:lnTo>
                        <a:pt x="929" y="682"/>
                      </a:lnTo>
                      <a:lnTo>
                        <a:pt x="920" y="684"/>
                      </a:lnTo>
                      <a:lnTo>
                        <a:pt x="909" y="691"/>
                      </a:lnTo>
                      <a:lnTo>
                        <a:pt x="904" y="693"/>
                      </a:lnTo>
                      <a:lnTo>
                        <a:pt x="902" y="697"/>
                      </a:lnTo>
                      <a:lnTo>
                        <a:pt x="898" y="697"/>
                      </a:lnTo>
                      <a:lnTo>
                        <a:pt x="898" y="702"/>
                      </a:lnTo>
                      <a:lnTo>
                        <a:pt x="895" y="704"/>
                      </a:lnTo>
                      <a:lnTo>
                        <a:pt x="893" y="706"/>
                      </a:lnTo>
                      <a:lnTo>
                        <a:pt x="889" y="706"/>
                      </a:lnTo>
                      <a:lnTo>
                        <a:pt x="893" y="708"/>
                      </a:lnTo>
                      <a:lnTo>
                        <a:pt x="886" y="711"/>
                      </a:lnTo>
                      <a:lnTo>
                        <a:pt x="889" y="711"/>
                      </a:lnTo>
                      <a:lnTo>
                        <a:pt x="889" y="713"/>
                      </a:lnTo>
                      <a:lnTo>
                        <a:pt x="886" y="715"/>
                      </a:lnTo>
                      <a:lnTo>
                        <a:pt x="882" y="715"/>
                      </a:lnTo>
                      <a:lnTo>
                        <a:pt x="882" y="717"/>
                      </a:lnTo>
                      <a:lnTo>
                        <a:pt x="882" y="715"/>
                      </a:lnTo>
                      <a:lnTo>
                        <a:pt x="880" y="715"/>
                      </a:lnTo>
                      <a:lnTo>
                        <a:pt x="878" y="713"/>
                      </a:lnTo>
                      <a:lnTo>
                        <a:pt x="878" y="715"/>
                      </a:lnTo>
                      <a:lnTo>
                        <a:pt x="875" y="715"/>
                      </a:lnTo>
                      <a:lnTo>
                        <a:pt x="875" y="717"/>
                      </a:lnTo>
                      <a:lnTo>
                        <a:pt x="873" y="715"/>
                      </a:lnTo>
                      <a:lnTo>
                        <a:pt x="871" y="717"/>
                      </a:lnTo>
                      <a:lnTo>
                        <a:pt x="873" y="719"/>
                      </a:lnTo>
                      <a:lnTo>
                        <a:pt x="869" y="719"/>
                      </a:lnTo>
                      <a:lnTo>
                        <a:pt x="866" y="719"/>
                      </a:lnTo>
                      <a:lnTo>
                        <a:pt x="866" y="724"/>
                      </a:lnTo>
                      <a:lnTo>
                        <a:pt x="864" y="722"/>
                      </a:lnTo>
                      <a:lnTo>
                        <a:pt x="862" y="724"/>
                      </a:lnTo>
                      <a:lnTo>
                        <a:pt x="860" y="724"/>
                      </a:lnTo>
                      <a:lnTo>
                        <a:pt x="857" y="726"/>
                      </a:lnTo>
                      <a:lnTo>
                        <a:pt x="855" y="728"/>
                      </a:lnTo>
                      <a:lnTo>
                        <a:pt x="855" y="726"/>
                      </a:lnTo>
                      <a:lnTo>
                        <a:pt x="851" y="726"/>
                      </a:lnTo>
                      <a:lnTo>
                        <a:pt x="853" y="726"/>
                      </a:lnTo>
                      <a:lnTo>
                        <a:pt x="849" y="728"/>
                      </a:lnTo>
                      <a:lnTo>
                        <a:pt x="846" y="731"/>
                      </a:lnTo>
                      <a:lnTo>
                        <a:pt x="842" y="731"/>
                      </a:lnTo>
                      <a:lnTo>
                        <a:pt x="840" y="735"/>
                      </a:lnTo>
                      <a:lnTo>
                        <a:pt x="837" y="735"/>
                      </a:lnTo>
                      <a:lnTo>
                        <a:pt x="835" y="737"/>
                      </a:lnTo>
                      <a:lnTo>
                        <a:pt x="833" y="735"/>
                      </a:lnTo>
                      <a:lnTo>
                        <a:pt x="833" y="737"/>
                      </a:lnTo>
                      <a:lnTo>
                        <a:pt x="833" y="735"/>
                      </a:lnTo>
                      <a:lnTo>
                        <a:pt x="829" y="742"/>
                      </a:lnTo>
                      <a:lnTo>
                        <a:pt x="826" y="744"/>
                      </a:lnTo>
                      <a:lnTo>
                        <a:pt x="824" y="744"/>
                      </a:lnTo>
                      <a:lnTo>
                        <a:pt x="822" y="746"/>
                      </a:lnTo>
                      <a:lnTo>
                        <a:pt x="824" y="746"/>
                      </a:lnTo>
                      <a:lnTo>
                        <a:pt x="822" y="748"/>
                      </a:lnTo>
                      <a:lnTo>
                        <a:pt x="824" y="751"/>
                      </a:lnTo>
                      <a:lnTo>
                        <a:pt x="824" y="753"/>
                      </a:lnTo>
                      <a:lnTo>
                        <a:pt x="824" y="755"/>
                      </a:lnTo>
                      <a:lnTo>
                        <a:pt x="822" y="755"/>
                      </a:lnTo>
                      <a:lnTo>
                        <a:pt x="820" y="764"/>
                      </a:lnTo>
                      <a:lnTo>
                        <a:pt x="822" y="764"/>
                      </a:lnTo>
                      <a:lnTo>
                        <a:pt x="820" y="764"/>
                      </a:lnTo>
                      <a:lnTo>
                        <a:pt x="820" y="768"/>
                      </a:lnTo>
                      <a:lnTo>
                        <a:pt x="824" y="771"/>
                      </a:lnTo>
                      <a:lnTo>
                        <a:pt x="822" y="777"/>
                      </a:lnTo>
                      <a:lnTo>
                        <a:pt x="824" y="777"/>
                      </a:lnTo>
                      <a:lnTo>
                        <a:pt x="824" y="784"/>
                      </a:lnTo>
                      <a:lnTo>
                        <a:pt x="824" y="786"/>
                      </a:lnTo>
                      <a:lnTo>
                        <a:pt x="826" y="786"/>
                      </a:lnTo>
                      <a:lnTo>
                        <a:pt x="824" y="788"/>
                      </a:lnTo>
                      <a:lnTo>
                        <a:pt x="826" y="788"/>
                      </a:lnTo>
                      <a:lnTo>
                        <a:pt x="824" y="791"/>
                      </a:lnTo>
                      <a:lnTo>
                        <a:pt x="826" y="791"/>
                      </a:lnTo>
                      <a:lnTo>
                        <a:pt x="831" y="795"/>
                      </a:lnTo>
                      <a:lnTo>
                        <a:pt x="831" y="799"/>
                      </a:lnTo>
                      <a:lnTo>
                        <a:pt x="829" y="802"/>
                      </a:lnTo>
                      <a:lnTo>
                        <a:pt x="833" y="804"/>
                      </a:lnTo>
                      <a:lnTo>
                        <a:pt x="840" y="810"/>
                      </a:lnTo>
                      <a:lnTo>
                        <a:pt x="842" y="808"/>
                      </a:lnTo>
                      <a:lnTo>
                        <a:pt x="842" y="813"/>
                      </a:lnTo>
                      <a:lnTo>
                        <a:pt x="844" y="813"/>
                      </a:lnTo>
                      <a:lnTo>
                        <a:pt x="846" y="817"/>
                      </a:lnTo>
                      <a:lnTo>
                        <a:pt x="846" y="819"/>
                      </a:lnTo>
                      <a:lnTo>
                        <a:pt x="844" y="822"/>
                      </a:lnTo>
                      <a:lnTo>
                        <a:pt x="849" y="822"/>
                      </a:lnTo>
                      <a:lnTo>
                        <a:pt x="849" y="824"/>
                      </a:lnTo>
                      <a:lnTo>
                        <a:pt x="851" y="826"/>
                      </a:lnTo>
                      <a:lnTo>
                        <a:pt x="849" y="828"/>
                      </a:lnTo>
                      <a:lnTo>
                        <a:pt x="849" y="833"/>
                      </a:lnTo>
                      <a:lnTo>
                        <a:pt x="849" y="835"/>
                      </a:lnTo>
                      <a:lnTo>
                        <a:pt x="844" y="837"/>
                      </a:lnTo>
                      <a:lnTo>
                        <a:pt x="844" y="839"/>
                      </a:lnTo>
                      <a:lnTo>
                        <a:pt x="831" y="842"/>
                      </a:lnTo>
                      <a:lnTo>
                        <a:pt x="829" y="848"/>
                      </a:lnTo>
                      <a:lnTo>
                        <a:pt x="829" y="853"/>
                      </a:lnTo>
                      <a:lnTo>
                        <a:pt x="831" y="853"/>
                      </a:lnTo>
                      <a:lnTo>
                        <a:pt x="831" y="855"/>
                      </a:lnTo>
                      <a:lnTo>
                        <a:pt x="835" y="857"/>
                      </a:lnTo>
                      <a:lnTo>
                        <a:pt x="837" y="862"/>
                      </a:lnTo>
                      <a:lnTo>
                        <a:pt x="835" y="866"/>
                      </a:lnTo>
                      <a:lnTo>
                        <a:pt x="831" y="866"/>
                      </a:lnTo>
                      <a:lnTo>
                        <a:pt x="829" y="868"/>
                      </a:lnTo>
                      <a:lnTo>
                        <a:pt x="829" y="870"/>
                      </a:lnTo>
                      <a:lnTo>
                        <a:pt x="831" y="873"/>
                      </a:lnTo>
                      <a:lnTo>
                        <a:pt x="831" y="877"/>
                      </a:lnTo>
                      <a:lnTo>
                        <a:pt x="831" y="879"/>
                      </a:lnTo>
                      <a:lnTo>
                        <a:pt x="829" y="879"/>
                      </a:lnTo>
                      <a:lnTo>
                        <a:pt x="829" y="886"/>
                      </a:lnTo>
                      <a:lnTo>
                        <a:pt x="824" y="895"/>
                      </a:lnTo>
                      <a:lnTo>
                        <a:pt x="820" y="899"/>
                      </a:lnTo>
                      <a:lnTo>
                        <a:pt x="817" y="902"/>
                      </a:lnTo>
                      <a:lnTo>
                        <a:pt x="815" y="904"/>
                      </a:lnTo>
                      <a:lnTo>
                        <a:pt x="813" y="906"/>
                      </a:lnTo>
                      <a:lnTo>
                        <a:pt x="813" y="910"/>
                      </a:lnTo>
                      <a:lnTo>
                        <a:pt x="811" y="913"/>
                      </a:lnTo>
                      <a:lnTo>
                        <a:pt x="808" y="913"/>
                      </a:lnTo>
                      <a:lnTo>
                        <a:pt x="808" y="915"/>
                      </a:lnTo>
                      <a:lnTo>
                        <a:pt x="804" y="915"/>
                      </a:lnTo>
                      <a:lnTo>
                        <a:pt x="804" y="919"/>
                      </a:lnTo>
                      <a:lnTo>
                        <a:pt x="802" y="926"/>
                      </a:lnTo>
                      <a:lnTo>
                        <a:pt x="795" y="926"/>
                      </a:lnTo>
                      <a:lnTo>
                        <a:pt x="793" y="930"/>
                      </a:lnTo>
                      <a:lnTo>
                        <a:pt x="786" y="930"/>
                      </a:lnTo>
                      <a:lnTo>
                        <a:pt x="782" y="933"/>
                      </a:lnTo>
                      <a:lnTo>
                        <a:pt x="780" y="930"/>
                      </a:lnTo>
                      <a:lnTo>
                        <a:pt x="766" y="933"/>
                      </a:lnTo>
                      <a:lnTo>
                        <a:pt x="762" y="928"/>
                      </a:lnTo>
                      <a:lnTo>
                        <a:pt x="757" y="926"/>
                      </a:lnTo>
                      <a:lnTo>
                        <a:pt x="753" y="922"/>
                      </a:lnTo>
                      <a:lnTo>
                        <a:pt x="748" y="919"/>
                      </a:lnTo>
                      <a:lnTo>
                        <a:pt x="746" y="919"/>
                      </a:lnTo>
                      <a:lnTo>
                        <a:pt x="744" y="913"/>
                      </a:lnTo>
                      <a:lnTo>
                        <a:pt x="737" y="913"/>
                      </a:lnTo>
                      <a:lnTo>
                        <a:pt x="737" y="910"/>
                      </a:lnTo>
                      <a:lnTo>
                        <a:pt x="739" y="908"/>
                      </a:lnTo>
                      <a:lnTo>
                        <a:pt x="739" y="904"/>
                      </a:lnTo>
                      <a:lnTo>
                        <a:pt x="737" y="902"/>
                      </a:lnTo>
                      <a:lnTo>
                        <a:pt x="737" y="904"/>
                      </a:lnTo>
                      <a:lnTo>
                        <a:pt x="733" y="902"/>
                      </a:lnTo>
                      <a:lnTo>
                        <a:pt x="731" y="899"/>
                      </a:lnTo>
                      <a:lnTo>
                        <a:pt x="726" y="897"/>
                      </a:lnTo>
                      <a:lnTo>
                        <a:pt x="724" y="895"/>
                      </a:lnTo>
                      <a:lnTo>
                        <a:pt x="726" y="890"/>
                      </a:lnTo>
                      <a:lnTo>
                        <a:pt x="728" y="893"/>
                      </a:lnTo>
                      <a:lnTo>
                        <a:pt x="735" y="895"/>
                      </a:lnTo>
                      <a:lnTo>
                        <a:pt x="735" y="893"/>
                      </a:lnTo>
                      <a:lnTo>
                        <a:pt x="737" y="890"/>
                      </a:lnTo>
                      <a:lnTo>
                        <a:pt x="735" y="882"/>
                      </a:lnTo>
                      <a:lnTo>
                        <a:pt x="737" y="879"/>
                      </a:lnTo>
                      <a:lnTo>
                        <a:pt x="737" y="875"/>
                      </a:lnTo>
                      <a:lnTo>
                        <a:pt x="739" y="873"/>
                      </a:lnTo>
                      <a:lnTo>
                        <a:pt x="739" y="862"/>
                      </a:lnTo>
                      <a:lnTo>
                        <a:pt x="739" y="859"/>
                      </a:lnTo>
                      <a:lnTo>
                        <a:pt x="737" y="862"/>
                      </a:lnTo>
                      <a:lnTo>
                        <a:pt x="733" y="862"/>
                      </a:lnTo>
                      <a:lnTo>
                        <a:pt x="733" y="859"/>
                      </a:lnTo>
                      <a:lnTo>
                        <a:pt x="735" y="853"/>
                      </a:lnTo>
                      <a:lnTo>
                        <a:pt x="735" y="850"/>
                      </a:lnTo>
                      <a:lnTo>
                        <a:pt x="735" y="846"/>
                      </a:lnTo>
                      <a:lnTo>
                        <a:pt x="737" y="844"/>
                      </a:lnTo>
                      <a:lnTo>
                        <a:pt x="733" y="842"/>
                      </a:lnTo>
                      <a:lnTo>
                        <a:pt x="733" y="835"/>
                      </a:lnTo>
                      <a:lnTo>
                        <a:pt x="737" y="835"/>
                      </a:lnTo>
                      <a:lnTo>
                        <a:pt x="737" y="837"/>
                      </a:lnTo>
                      <a:lnTo>
                        <a:pt x="746" y="835"/>
                      </a:lnTo>
                      <a:lnTo>
                        <a:pt x="744" y="828"/>
                      </a:lnTo>
                      <a:lnTo>
                        <a:pt x="739" y="828"/>
                      </a:lnTo>
                      <a:lnTo>
                        <a:pt x="742" y="826"/>
                      </a:lnTo>
                      <a:lnTo>
                        <a:pt x="739" y="822"/>
                      </a:lnTo>
                      <a:lnTo>
                        <a:pt x="731" y="822"/>
                      </a:lnTo>
                      <a:lnTo>
                        <a:pt x="731" y="817"/>
                      </a:lnTo>
                      <a:lnTo>
                        <a:pt x="726" y="815"/>
                      </a:lnTo>
                      <a:lnTo>
                        <a:pt x="713" y="819"/>
                      </a:lnTo>
                      <a:lnTo>
                        <a:pt x="706" y="822"/>
                      </a:lnTo>
                      <a:lnTo>
                        <a:pt x="706" y="817"/>
                      </a:lnTo>
                      <a:lnTo>
                        <a:pt x="702" y="817"/>
                      </a:lnTo>
                      <a:lnTo>
                        <a:pt x="699" y="817"/>
                      </a:lnTo>
                      <a:lnTo>
                        <a:pt x="695" y="817"/>
                      </a:lnTo>
                      <a:lnTo>
                        <a:pt x="695" y="815"/>
                      </a:lnTo>
                      <a:lnTo>
                        <a:pt x="693" y="813"/>
                      </a:lnTo>
                      <a:lnTo>
                        <a:pt x="690" y="813"/>
                      </a:lnTo>
                      <a:lnTo>
                        <a:pt x="688" y="817"/>
                      </a:lnTo>
                      <a:lnTo>
                        <a:pt x="690" y="819"/>
                      </a:lnTo>
                      <a:lnTo>
                        <a:pt x="688" y="824"/>
                      </a:lnTo>
                      <a:lnTo>
                        <a:pt x="690" y="828"/>
                      </a:lnTo>
                      <a:lnTo>
                        <a:pt x="682" y="828"/>
                      </a:lnTo>
                      <a:lnTo>
                        <a:pt x="679" y="826"/>
                      </a:lnTo>
                      <a:lnTo>
                        <a:pt x="677" y="826"/>
                      </a:lnTo>
                      <a:lnTo>
                        <a:pt x="673" y="826"/>
                      </a:lnTo>
                      <a:lnTo>
                        <a:pt x="673" y="819"/>
                      </a:lnTo>
                      <a:lnTo>
                        <a:pt x="668" y="817"/>
                      </a:lnTo>
                      <a:lnTo>
                        <a:pt x="668" y="819"/>
                      </a:lnTo>
                      <a:lnTo>
                        <a:pt x="666" y="817"/>
                      </a:lnTo>
                      <a:lnTo>
                        <a:pt x="664" y="817"/>
                      </a:lnTo>
                      <a:lnTo>
                        <a:pt x="664" y="819"/>
                      </a:lnTo>
                      <a:lnTo>
                        <a:pt x="664" y="815"/>
                      </a:lnTo>
                      <a:lnTo>
                        <a:pt x="666" y="815"/>
                      </a:lnTo>
                      <a:lnTo>
                        <a:pt x="666" y="808"/>
                      </a:lnTo>
                      <a:lnTo>
                        <a:pt x="666" y="806"/>
                      </a:lnTo>
                      <a:lnTo>
                        <a:pt x="666" y="804"/>
                      </a:lnTo>
                      <a:lnTo>
                        <a:pt x="666" y="806"/>
                      </a:lnTo>
                      <a:lnTo>
                        <a:pt x="661" y="804"/>
                      </a:lnTo>
                      <a:lnTo>
                        <a:pt x="664" y="806"/>
                      </a:lnTo>
                      <a:lnTo>
                        <a:pt x="661" y="806"/>
                      </a:lnTo>
                      <a:lnTo>
                        <a:pt x="659" y="806"/>
                      </a:lnTo>
                      <a:lnTo>
                        <a:pt x="661" y="808"/>
                      </a:lnTo>
                      <a:lnTo>
                        <a:pt x="661" y="810"/>
                      </a:lnTo>
                      <a:lnTo>
                        <a:pt x="659" y="808"/>
                      </a:lnTo>
                      <a:lnTo>
                        <a:pt x="655" y="808"/>
                      </a:lnTo>
                      <a:lnTo>
                        <a:pt x="659" y="806"/>
                      </a:lnTo>
                      <a:lnTo>
                        <a:pt x="657" y="802"/>
                      </a:lnTo>
                      <a:lnTo>
                        <a:pt x="661" y="802"/>
                      </a:lnTo>
                      <a:lnTo>
                        <a:pt x="661" y="799"/>
                      </a:lnTo>
                      <a:lnTo>
                        <a:pt x="657" y="799"/>
                      </a:lnTo>
                      <a:lnTo>
                        <a:pt x="659" y="797"/>
                      </a:lnTo>
                      <a:lnTo>
                        <a:pt x="655" y="799"/>
                      </a:lnTo>
                      <a:lnTo>
                        <a:pt x="655" y="802"/>
                      </a:lnTo>
                      <a:lnTo>
                        <a:pt x="650" y="799"/>
                      </a:lnTo>
                      <a:lnTo>
                        <a:pt x="648" y="802"/>
                      </a:lnTo>
                      <a:lnTo>
                        <a:pt x="646" y="802"/>
                      </a:lnTo>
                      <a:lnTo>
                        <a:pt x="644" y="797"/>
                      </a:lnTo>
                      <a:lnTo>
                        <a:pt x="637" y="795"/>
                      </a:lnTo>
                      <a:lnTo>
                        <a:pt x="633" y="793"/>
                      </a:lnTo>
                      <a:lnTo>
                        <a:pt x="626" y="793"/>
                      </a:lnTo>
                      <a:lnTo>
                        <a:pt x="626" y="795"/>
                      </a:lnTo>
                      <a:lnTo>
                        <a:pt x="621" y="791"/>
                      </a:lnTo>
                      <a:lnTo>
                        <a:pt x="617" y="786"/>
                      </a:lnTo>
                      <a:lnTo>
                        <a:pt x="619" y="782"/>
                      </a:lnTo>
                      <a:lnTo>
                        <a:pt x="617" y="779"/>
                      </a:lnTo>
                      <a:lnTo>
                        <a:pt x="617" y="775"/>
                      </a:lnTo>
                      <a:lnTo>
                        <a:pt x="617" y="773"/>
                      </a:lnTo>
                      <a:lnTo>
                        <a:pt x="617" y="771"/>
                      </a:lnTo>
                      <a:lnTo>
                        <a:pt x="615" y="771"/>
                      </a:lnTo>
                      <a:lnTo>
                        <a:pt x="615" y="773"/>
                      </a:lnTo>
                      <a:lnTo>
                        <a:pt x="606" y="768"/>
                      </a:lnTo>
                      <a:lnTo>
                        <a:pt x="601" y="771"/>
                      </a:lnTo>
                      <a:lnTo>
                        <a:pt x="592" y="764"/>
                      </a:lnTo>
                      <a:lnTo>
                        <a:pt x="590" y="764"/>
                      </a:lnTo>
                      <a:lnTo>
                        <a:pt x="590" y="766"/>
                      </a:lnTo>
                      <a:lnTo>
                        <a:pt x="588" y="766"/>
                      </a:lnTo>
                      <a:lnTo>
                        <a:pt x="586" y="766"/>
                      </a:lnTo>
                      <a:lnTo>
                        <a:pt x="586" y="764"/>
                      </a:lnTo>
                      <a:lnTo>
                        <a:pt x="584" y="762"/>
                      </a:lnTo>
                      <a:lnTo>
                        <a:pt x="581" y="759"/>
                      </a:lnTo>
                      <a:lnTo>
                        <a:pt x="577" y="764"/>
                      </a:lnTo>
                      <a:lnTo>
                        <a:pt x="575" y="764"/>
                      </a:lnTo>
                      <a:lnTo>
                        <a:pt x="575" y="762"/>
                      </a:lnTo>
                      <a:lnTo>
                        <a:pt x="572" y="759"/>
                      </a:lnTo>
                      <a:lnTo>
                        <a:pt x="579" y="757"/>
                      </a:lnTo>
                      <a:lnTo>
                        <a:pt x="577" y="755"/>
                      </a:lnTo>
                      <a:lnTo>
                        <a:pt x="575" y="757"/>
                      </a:lnTo>
                      <a:lnTo>
                        <a:pt x="575" y="755"/>
                      </a:lnTo>
                      <a:lnTo>
                        <a:pt x="572" y="755"/>
                      </a:lnTo>
                      <a:lnTo>
                        <a:pt x="572" y="753"/>
                      </a:lnTo>
                      <a:lnTo>
                        <a:pt x="577" y="751"/>
                      </a:lnTo>
                      <a:lnTo>
                        <a:pt x="577" y="748"/>
                      </a:lnTo>
                      <a:lnTo>
                        <a:pt x="575" y="746"/>
                      </a:lnTo>
                      <a:lnTo>
                        <a:pt x="575" y="748"/>
                      </a:lnTo>
                      <a:lnTo>
                        <a:pt x="570" y="748"/>
                      </a:lnTo>
                      <a:lnTo>
                        <a:pt x="572" y="746"/>
                      </a:lnTo>
                      <a:lnTo>
                        <a:pt x="568" y="744"/>
                      </a:lnTo>
                      <a:lnTo>
                        <a:pt x="566" y="744"/>
                      </a:lnTo>
                      <a:lnTo>
                        <a:pt x="561" y="744"/>
                      </a:lnTo>
                      <a:lnTo>
                        <a:pt x="561" y="746"/>
                      </a:lnTo>
                      <a:lnTo>
                        <a:pt x="563" y="748"/>
                      </a:lnTo>
                      <a:lnTo>
                        <a:pt x="561" y="751"/>
                      </a:lnTo>
                      <a:lnTo>
                        <a:pt x="563" y="751"/>
                      </a:lnTo>
                      <a:lnTo>
                        <a:pt x="559" y="751"/>
                      </a:lnTo>
                      <a:lnTo>
                        <a:pt x="559" y="753"/>
                      </a:lnTo>
                      <a:lnTo>
                        <a:pt x="555" y="753"/>
                      </a:lnTo>
                      <a:lnTo>
                        <a:pt x="557" y="755"/>
                      </a:lnTo>
                      <a:lnTo>
                        <a:pt x="561" y="757"/>
                      </a:lnTo>
                      <a:lnTo>
                        <a:pt x="559" y="757"/>
                      </a:lnTo>
                      <a:lnTo>
                        <a:pt x="559" y="759"/>
                      </a:lnTo>
                      <a:lnTo>
                        <a:pt x="557" y="759"/>
                      </a:lnTo>
                      <a:lnTo>
                        <a:pt x="557" y="762"/>
                      </a:lnTo>
                      <a:lnTo>
                        <a:pt x="555" y="759"/>
                      </a:lnTo>
                      <a:lnTo>
                        <a:pt x="555" y="757"/>
                      </a:lnTo>
                      <a:lnTo>
                        <a:pt x="546" y="757"/>
                      </a:lnTo>
                      <a:lnTo>
                        <a:pt x="550" y="755"/>
                      </a:lnTo>
                      <a:lnTo>
                        <a:pt x="550" y="753"/>
                      </a:lnTo>
                      <a:lnTo>
                        <a:pt x="546" y="753"/>
                      </a:lnTo>
                      <a:lnTo>
                        <a:pt x="546" y="755"/>
                      </a:lnTo>
                      <a:lnTo>
                        <a:pt x="543" y="755"/>
                      </a:lnTo>
                      <a:lnTo>
                        <a:pt x="543" y="753"/>
                      </a:lnTo>
                      <a:lnTo>
                        <a:pt x="541" y="753"/>
                      </a:lnTo>
                      <a:lnTo>
                        <a:pt x="539" y="748"/>
                      </a:lnTo>
                      <a:lnTo>
                        <a:pt x="535" y="746"/>
                      </a:lnTo>
                      <a:lnTo>
                        <a:pt x="532" y="748"/>
                      </a:lnTo>
                      <a:lnTo>
                        <a:pt x="532" y="751"/>
                      </a:lnTo>
                      <a:lnTo>
                        <a:pt x="535" y="755"/>
                      </a:lnTo>
                      <a:lnTo>
                        <a:pt x="532" y="755"/>
                      </a:lnTo>
                      <a:lnTo>
                        <a:pt x="532" y="751"/>
                      </a:lnTo>
                      <a:lnTo>
                        <a:pt x="532" y="748"/>
                      </a:lnTo>
                      <a:lnTo>
                        <a:pt x="526" y="748"/>
                      </a:lnTo>
                      <a:lnTo>
                        <a:pt x="528" y="751"/>
                      </a:lnTo>
                      <a:lnTo>
                        <a:pt x="526" y="751"/>
                      </a:lnTo>
                      <a:lnTo>
                        <a:pt x="526" y="755"/>
                      </a:lnTo>
                      <a:lnTo>
                        <a:pt x="523" y="757"/>
                      </a:lnTo>
                      <a:lnTo>
                        <a:pt x="526" y="759"/>
                      </a:lnTo>
                      <a:lnTo>
                        <a:pt x="523" y="759"/>
                      </a:lnTo>
                      <a:lnTo>
                        <a:pt x="526" y="762"/>
                      </a:lnTo>
                      <a:lnTo>
                        <a:pt x="521" y="768"/>
                      </a:lnTo>
                      <a:lnTo>
                        <a:pt x="517" y="773"/>
                      </a:lnTo>
                      <a:lnTo>
                        <a:pt x="519" y="775"/>
                      </a:lnTo>
                      <a:lnTo>
                        <a:pt x="517" y="777"/>
                      </a:lnTo>
                      <a:lnTo>
                        <a:pt x="519" y="782"/>
                      </a:lnTo>
                      <a:lnTo>
                        <a:pt x="517" y="782"/>
                      </a:lnTo>
                      <a:lnTo>
                        <a:pt x="514" y="782"/>
                      </a:lnTo>
                      <a:lnTo>
                        <a:pt x="517" y="782"/>
                      </a:lnTo>
                      <a:lnTo>
                        <a:pt x="512" y="777"/>
                      </a:lnTo>
                      <a:lnTo>
                        <a:pt x="510" y="777"/>
                      </a:lnTo>
                      <a:lnTo>
                        <a:pt x="510" y="784"/>
                      </a:lnTo>
                      <a:lnTo>
                        <a:pt x="508" y="784"/>
                      </a:lnTo>
                      <a:lnTo>
                        <a:pt x="508" y="786"/>
                      </a:lnTo>
                      <a:lnTo>
                        <a:pt x="501" y="782"/>
                      </a:lnTo>
                      <a:lnTo>
                        <a:pt x="499" y="777"/>
                      </a:lnTo>
                      <a:lnTo>
                        <a:pt x="492" y="777"/>
                      </a:lnTo>
                      <a:lnTo>
                        <a:pt x="490" y="779"/>
                      </a:lnTo>
                      <a:lnTo>
                        <a:pt x="490" y="777"/>
                      </a:lnTo>
                      <a:lnTo>
                        <a:pt x="490" y="779"/>
                      </a:lnTo>
                      <a:lnTo>
                        <a:pt x="490" y="782"/>
                      </a:lnTo>
                      <a:lnTo>
                        <a:pt x="488" y="779"/>
                      </a:lnTo>
                      <a:lnTo>
                        <a:pt x="485" y="782"/>
                      </a:lnTo>
                      <a:lnTo>
                        <a:pt x="483" y="779"/>
                      </a:lnTo>
                      <a:lnTo>
                        <a:pt x="481" y="782"/>
                      </a:lnTo>
                      <a:lnTo>
                        <a:pt x="481" y="779"/>
                      </a:lnTo>
                      <a:lnTo>
                        <a:pt x="481" y="775"/>
                      </a:lnTo>
                      <a:lnTo>
                        <a:pt x="479" y="775"/>
                      </a:lnTo>
                      <a:lnTo>
                        <a:pt x="474" y="777"/>
                      </a:lnTo>
                      <a:lnTo>
                        <a:pt x="474" y="779"/>
                      </a:lnTo>
                      <a:lnTo>
                        <a:pt x="472" y="779"/>
                      </a:lnTo>
                      <a:lnTo>
                        <a:pt x="470" y="779"/>
                      </a:lnTo>
                      <a:lnTo>
                        <a:pt x="465" y="782"/>
                      </a:lnTo>
                      <a:lnTo>
                        <a:pt x="459" y="779"/>
                      </a:lnTo>
                      <a:lnTo>
                        <a:pt x="459" y="777"/>
                      </a:lnTo>
                      <a:lnTo>
                        <a:pt x="459" y="775"/>
                      </a:lnTo>
                      <a:lnTo>
                        <a:pt x="461" y="775"/>
                      </a:lnTo>
                      <a:lnTo>
                        <a:pt x="463" y="773"/>
                      </a:lnTo>
                      <a:lnTo>
                        <a:pt x="465" y="773"/>
                      </a:lnTo>
                      <a:lnTo>
                        <a:pt x="463" y="766"/>
                      </a:lnTo>
                      <a:lnTo>
                        <a:pt x="470" y="762"/>
                      </a:lnTo>
                      <a:lnTo>
                        <a:pt x="470" y="759"/>
                      </a:lnTo>
                      <a:lnTo>
                        <a:pt x="468" y="759"/>
                      </a:lnTo>
                      <a:lnTo>
                        <a:pt x="470" y="757"/>
                      </a:lnTo>
                      <a:lnTo>
                        <a:pt x="468" y="753"/>
                      </a:lnTo>
                      <a:lnTo>
                        <a:pt x="470" y="751"/>
                      </a:lnTo>
                      <a:lnTo>
                        <a:pt x="472" y="751"/>
                      </a:lnTo>
                      <a:lnTo>
                        <a:pt x="474" y="748"/>
                      </a:lnTo>
                      <a:lnTo>
                        <a:pt x="470" y="744"/>
                      </a:lnTo>
                      <a:lnTo>
                        <a:pt x="468" y="744"/>
                      </a:lnTo>
                      <a:lnTo>
                        <a:pt x="465" y="744"/>
                      </a:lnTo>
                      <a:lnTo>
                        <a:pt x="465" y="746"/>
                      </a:lnTo>
                      <a:lnTo>
                        <a:pt x="463" y="751"/>
                      </a:lnTo>
                      <a:lnTo>
                        <a:pt x="465" y="753"/>
                      </a:lnTo>
                      <a:lnTo>
                        <a:pt x="463" y="755"/>
                      </a:lnTo>
                      <a:lnTo>
                        <a:pt x="461" y="753"/>
                      </a:lnTo>
                      <a:lnTo>
                        <a:pt x="459" y="751"/>
                      </a:lnTo>
                      <a:lnTo>
                        <a:pt x="457" y="753"/>
                      </a:lnTo>
                      <a:lnTo>
                        <a:pt x="457" y="751"/>
                      </a:lnTo>
                      <a:lnTo>
                        <a:pt x="450" y="753"/>
                      </a:lnTo>
                      <a:lnTo>
                        <a:pt x="448" y="751"/>
                      </a:lnTo>
                      <a:lnTo>
                        <a:pt x="445" y="753"/>
                      </a:lnTo>
                      <a:lnTo>
                        <a:pt x="448" y="755"/>
                      </a:lnTo>
                      <a:lnTo>
                        <a:pt x="448" y="757"/>
                      </a:lnTo>
                      <a:lnTo>
                        <a:pt x="452" y="757"/>
                      </a:lnTo>
                      <a:lnTo>
                        <a:pt x="452" y="759"/>
                      </a:lnTo>
                      <a:lnTo>
                        <a:pt x="457" y="759"/>
                      </a:lnTo>
                      <a:lnTo>
                        <a:pt x="457" y="762"/>
                      </a:lnTo>
                      <a:lnTo>
                        <a:pt x="450" y="762"/>
                      </a:lnTo>
                      <a:lnTo>
                        <a:pt x="441" y="764"/>
                      </a:lnTo>
                      <a:lnTo>
                        <a:pt x="443" y="759"/>
                      </a:lnTo>
                      <a:lnTo>
                        <a:pt x="441" y="759"/>
                      </a:lnTo>
                      <a:lnTo>
                        <a:pt x="439" y="762"/>
                      </a:lnTo>
                      <a:lnTo>
                        <a:pt x="436" y="757"/>
                      </a:lnTo>
                      <a:lnTo>
                        <a:pt x="434" y="759"/>
                      </a:lnTo>
                      <a:lnTo>
                        <a:pt x="432" y="757"/>
                      </a:lnTo>
                      <a:lnTo>
                        <a:pt x="436" y="755"/>
                      </a:lnTo>
                      <a:lnTo>
                        <a:pt x="434" y="753"/>
                      </a:lnTo>
                      <a:lnTo>
                        <a:pt x="432" y="753"/>
                      </a:lnTo>
                      <a:lnTo>
                        <a:pt x="432" y="751"/>
                      </a:lnTo>
                      <a:lnTo>
                        <a:pt x="430" y="748"/>
                      </a:lnTo>
                      <a:lnTo>
                        <a:pt x="430" y="753"/>
                      </a:lnTo>
                      <a:lnTo>
                        <a:pt x="432" y="755"/>
                      </a:lnTo>
                      <a:lnTo>
                        <a:pt x="430" y="755"/>
                      </a:lnTo>
                      <a:lnTo>
                        <a:pt x="432" y="762"/>
                      </a:lnTo>
                      <a:lnTo>
                        <a:pt x="425" y="759"/>
                      </a:lnTo>
                      <a:lnTo>
                        <a:pt x="425" y="762"/>
                      </a:lnTo>
                      <a:lnTo>
                        <a:pt x="423" y="762"/>
                      </a:lnTo>
                      <a:lnTo>
                        <a:pt x="419" y="759"/>
                      </a:lnTo>
                      <a:lnTo>
                        <a:pt x="419" y="757"/>
                      </a:lnTo>
                      <a:lnTo>
                        <a:pt x="414" y="757"/>
                      </a:lnTo>
                      <a:lnTo>
                        <a:pt x="416" y="759"/>
                      </a:lnTo>
                      <a:lnTo>
                        <a:pt x="414" y="759"/>
                      </a:lnTo>
                      <a:lnTo>
                        <a:pt x="416" y="762"/>
                      </a:lnTo>
                      <a:lnTo>
                        <a:pt x="416" y="766"/>
                      </a:lnTo>
                      <a:lnTo>
                        <a:pt x="412" y="766"/>
                      </a:lnTo>
                      <a:lnTo>
                        <a:pt x="410" y="762"/>
                      </a:lnTo>
                      <a:lnTo>
                        <a:pt x="408" y="759"/>
                      </a:lnTo>
                      <a:lnTo>
                        <a:pt x="405" y="762"/>
                      </a:lnTo>
                      <a:lnTo>
                        <a:pt x="403" y="762"/>
                      </a:lnTo>
                      <a:lnTo>
                        <a:pt x="403" y="764"/>
                      </a:lnTo>
                      <a:lnTo>
                        <a:pt x="401" y="762"/>
                      </a:lnTo>
                      <a:lnTo>
                        <a:pt x="399" y="764"/>
                      </a:lnTo>
                      <a:lnTo>
                        <a:pt x="396" y="764"/>
                      </a:lnTo>
                      <a:lnTo>
                        <a:pt x="399" y="766"/>
                      </a:lnTo>
                      <a:lnTo>
                        <a:pt x="401" y="768"/>
                      </a:lnTo>
                      <a:lnTo>
                        <a:pt x="399" y="771"/>
                      </a:lnTo>
                      <a:lnTo>
                        <a:pt x="399" y="768"/>
                      </a:lnTo>
                      <a:lnTo>
                        <a:pt x="396" y="768"/>
                      </a:lnTo>
                      <a:lnTo>
                        <a:pt x="394" y="768"/>
                      </a:lnTo>
                      <a:lnTo>
                        <a:pt x="392" y="771"/>
                      </a:lnTo>
                      <a:lnTo>
                        <a:pt x="390" y="771"/>
                      </a:lnTo>
                      <a:lnTo>
                        <a:pt x="385" y="768"/>
                      </a:lnTo>
                      <a:lnTo>
                        <a:pt x="383" y="766"/>
                      </a:lnTo>
                      <a:lnTo>
                        <a:pt x="385" y="762"/>
                      </a:lnTo>
                      <a:lnTo>
                        <a:pt x="390" y="759"/>
                      </a:lnTo>
                      <a:lnTo>
                        <a:pt x="390" y="757"/>
                      </a:lnTo>
                      <a:lnTo>
                        <a:pt x="394" y="753"/>
                      </a:lnTo>
                      <a:lnTo>
                        <a:pt x="394" y="751"/>
                      </a:lnTo>
                      <a:lnTo>
                        <a:pt x="401" y="748"/>
                      </a:lnTo>
                      <a:lnTo>
                        <a:pt x="405" y="748"/>
                      </a:lnTo>
                      <a:lnTo>
                        <a:pt x="405" y="746"/>
                      </a:lnTo>
                      <a:lnTo>
                        <a:pt x="403" y="737"/>
                      </a:lnTo>
                      <a:lnTo>
                        <a:pt x="399" y="737"/>
                      </a:lnTo>
                      <a:lnTo>
                        <a:pt x="396" y="735"/>
                      </a:lnTo>
                      <a:lnTo>
                        <a:pt x="394" y="733"/>
                      </a:lnTo>
                      <a:lnTo>
                        <a:pt x="387" y="731"/>
                      </a:lnTo>
                      <a:lnTo>
                        <a:pt x="390" y="724"/>
                      </a:lnTo>
                      <a:lnTo>
                        <a:pt x="387" y="719"/>
                      </a:lnTo>
                      <a:lnTo>
                        <a:pt x="390" y="719"/>
                      </a:lnTo>
                      <a:lnTo>
                        <a:pt x="390" y="717"/>
                      </a:lnTo>
                      <a:lnTo>
                        <a:pt x="385" y="711"/>
                      </a:lnTo>
                      <a:lnTo>
                        <a:pt x="381" y="711"/>
                      </a:lnTo>
                      <a:lnTo>
                        <a:pt x="381" y="713"/>
                      </a:lnTo>
                      <a:lnTo>
                        <a:pt x="379" y="713"/>
                      </a:lnTo>
                      <a:lnTo>
                        <a:pt x="376" y="715"/>
                      </a:lnTo>
                      <a:lnTo>
                        <a:pt x="372" y="713"/>
                      </a:lnTo>
                      <a:lnTo>
                        <a:pt x="372" y="717"/>
                      </a:lnTo>
                      <a:lnTo>
                        <a:pt x="367" y="717"/>
                      </a:lnTo>
                      <a:lnTo>
                        <a:pt x="367" y="719"/>
                      </a:lnTo>
                      <a:lnTo>
                        <a:pt x="365" y="722"/>
                      </a:lnTo>
                      <a:lnTo>
                        <a:pt x="363" y="724"/>
                      </a:lnTo>
                      <a:lnTo>
                        <a:pt x="356" y="722"/>
                      </a:lnTo>
                      <a:lnTo>
                        <a:pt x="354" y="722"/>
                      </a:lnTo>
                      <a:lnTo>
                        <a:pt x="347" y="722"/>
                      </a:lnTo>
                      <a:lnTo>
                        <a:pt x="347" y="726"/>
                      </a:lnTo>
                      <a:lnTo>
                        <a:pt x="347" y="728"/>
                      </a:lnTo>
                      <a:lnTo>
                        <a:pt x="343" y="731"/>
                      </a:lnTo>
                      <a:lnTo>
                        <a:pt x="345" y="733"/>
                      </a:lnTo>
                      <a:lnTo>
                        <a:pt x="338" y="733"/>
                      </a:lnTo>
                      <a:lnTo>
                        <a:pt x="336" y="733"/>
                      </a:lnTo>
                      <a:lnTo>
                        <a:pt x="336" y="735"/>
                      </a:lnTo>
                      <a:lnTo>
                        <a:pt x="334" y="735"/>
                      </a:lnTo>
                      <a:lnTo>
                        <a:pt x="332" y="737"/>
                      </a:lnTo>
                      <a:lnTo>
                        <a:pt x="332" y="735"/>
                      </a:lnTo>
                      <a:lnTo>
                        <a:pt x="330" y="737"/>
                      </a:lnTo>
                      <a:lnTo>
                        <a:pt x="327" y="735"/>
                      </a:lnTo>
                      <a:lnTo>
                        <a:pt x="323" y="737"/>
                      </a:lnTo>
                      <a:lnTo>
                        <a:pt x="325" y="739"/>
                      </a:lnTo>
                      <a:lnTo>
                        <a:pt x="323" y="742"/>
                      </a:lnTo>
                      <a:lnTo>
                        <a:pt x="325" y="746"/>
                      </a:lnTo>
                      <a:lnTo>
                        <a:pt x="325" y="748"/>
                      </a:lnTo>
                      <a:lnTo>
                        <a:pt x="327" y="751"/>
                      </a:lnTo>
                      <a:lnTo>
                        <a:pt x="323" y="753"/>
                      </a:lnTo>
                      <a:lnTo>
                        <a:pt x="323" y="755"/>
                      </a:lnTo>
                      <a:lnTo>
                        <a:pt x="325" y="757"/>
                      </a:lnTo>
                      <a:lnTo>
                        <a:pt x="321" y="757"/>
                      </a:lnTo>
                      <a:lnTo>
                        <a:pt x="318" y="755"/>
                      </a:lnTo>
                      <a:lnTo>
                        <a:pt x="312" y="753"/>
                      </a:lnTo>
                      <a:lnTo>
                        <a:pt x="310" y="751"/>
                      </a:lnTo>
                      <a:lnTo>
                        <a:pt x="305" y="753"/>
                      </a:lnTo>
                      <a:lnTo>
                        <a:pt x="298" y="753"/>
                      </a:lnTo>
                      <a:lnTo>
                        <a:pt x="294" y="753"/>
                      </a:lnTo>
                      <a:lnTo>
                        <a:pt x="292" y="751"/>
                      </a:lnTo>
                      <a:lnTo>
                        <a:pt x="287" y="753"/>
                      </a:lnTo>
                      <a:lnTo>
                        <a:pt x="287" y="748"/>
                      </a:lnTo>
                      <a:lnTo>
                        <a:pt x="287" y="751"/>
                      </a:lnTo>
                      <a:lnTo>
                        <a:pt x="283" y="746"/>
                      </a:lnTo>
                      <a:lnTo>
                        <a:pt x="276" y="753"/>
                      </a:lnTo>
                      <a:lnTo>
                        <a:pt x="276" y="757"/>
                      </a:lnTo>
                      <a:lnTo>
                        <a:pt x="274" y="757"/>
                      </a:lnTo>
                      <a:lnTo>
                        <a:pt x="272" y="759"/>
                      </a:lnTo>
                      <a:lnTo>
                        <a:pt x="267" y="757"/>
                      </a:lnTo>
                      <a:lnTo>
                        <a:pt x="269" y="753"/>
                      </a:lnTo>
                      <a:lnTo>
                        <a:pt x="263" y="757"/>
                      </a:lnTo>
                      <a:lnTo>
                        <a:pt x="263" y="753"/>
                      </a:lnTo>
                      <a:lnTo>
                        <a:pt x="261" y="751"/>
                      </a:lnTo>
                      <a:lnTo>
                        <a:pt x="261" y="755"/>
                      </a:lnTo>
                      <a:lnTo>
                        <a:pt x="258" y="755"/>
                      </a:lnTo>
                      <a:lnTo>
                        <a:pt x="256" y="751"/>
                      </a:lnTo>
                      <a:lnTo>
                        <a:pt x="256" y="746"/>
                      </a:lnTo>
                      <a:lnTo>
                        <a:pt x="261" y="744"/>
                      </a:lnTo>
                      <a:lnTo>
                        <a:pt x="261" y="742"/>
                      </a:lnTo>
                      <a:lnTo>
                        <a:pt x="265" y="742"/>
                      </a:lnTo>
                      <a:lnTo>
                        <a:pt x="265" y="739"/>
                      </a:lnTo>
                      <a:lnTo>
                        <a:pt x="263" y="739"/>
                      </a:lnTo>
                      <a:lnTo>
                        <a:pt x="267" y="733"/>
                      </a:lnTo>
                      <a:lnTo>
                        <a:pt x="272" y="733"/>
                      </a:lnTo>
                      <a:lnTo>
                        <a:pt x="267" y="731"/>
                      </a:lnTo>
                      <a:lnTo>
                        <a:pt x="263" y="735"/>
                      </a:lnTo>
                      <a:lnTo>
                        <a:pt x="261" y="735"/>
                      </a:lnTo>
                      <a:lnTo>
                        <a:pt x="261" y="733"/>
                      </a:lnTo>
                      <a:lnTo>
                        <a:pt x="254" y="731"/>
                      </a:lnTo>
                      <a:lnTo>
                        <a:pt x="254" y="733"/>
                      </a:lnTo>
                      <a:lnTo>
                        <a:pt x="252" y="733"/>
                      </a:lnTo>
                      <a:lnTo>
                        <a:pt x="252" y="731"/>
                      </a:lnTo>
                      <a:lnTo>
                        <a:pt x="249" y="731"/>
                      </a:lnTo>
                      <a:lnTo>
                        <a:pt x="252" y="728"/>
                      </a:lnTo>
                      <a:lnTo>
                        <a:pt x="249" y="726"/>
                      </a:lnTo>
                      <a:lnTo>
                        <a:pt x="252" y="724"/>
                      </a:lnTo>
                      <a:lnTo>
                        <a:pt x="245" y="724"/>
                      </a:lnTo>
                      <a:lnTo>
                        <a:pt x="243" y="724"/>
                      </a:lnTo>
                      <a:lnTo>
                        <a:pt x="238" y="728"/>
                      </a:lnTo>
                      <a:lnTo>
                        <a:pt x="238" y="733"/>
                      </a:lnTo>
                      <a:lnTo>
                        <a:pt x="240" y="733"/>
                      </a:lnTo>
                      <a:lnTo>
                        <a:pt x="243" y="731"/>
                      </a:lnTo>
                      <a:lnTo>
                        <a:pt x="247" y="735"/>
                      </a:lnTo>
                      <a:lnTo>
                        <a:pt x="249" y="733"/>
                      </a:lnTo>
                      <a:lnTo>
                        <a:pt x="252" y="733"/>
                      </a:lnTo>
                      <a:lnTo>
                        <a:pt x="252" y="739"/>
                      </a:lnTo>
                      <a:lnTo>
                        <a:pt x="249" y="739"/>
                      </a:lnTo>
                      <a:lnTo>
                        <a:pt x="252" y="742"/>
                      </a:lnTo>
                      <a:lnTo>
                        <a:pt x="249" y="744"/>
                      </a:lnTo>
                      <a:lnTo>
                        <a:pt x="249" y="739"/>
                      </a:lnTo>
                      <a:lnTo>
                        <a:pt x="247" y="739"/>
                      </a:lnTo>
                      <a:lnTo>
                        <a:pt x="245" y="737"/>
                      </a:lnTo>
                      <a:lnTo>
                        <a:pt x="240" y="737"/>
                      </a:lnTo>
                      <a:lnTo>
                        <a:pt x="243" y="739"/>
                      </a:lnTo>
                      <a:lnTo>
                        <a:pt x="243" y="744"/>
                      </a:lnTo>
                      <a:lnTo>
                        <a:pt x="247" y="751"/>
                      </a:lnTo>
                      <a:lnTo>
                        <a:pt x="245" y="753"/>
                      </a:lnTo>
                      <a:lnTo>
                        <a:pt x="243" y="753"/>
                      </a:lnTo>
                      <a:lnTo>
                        <a:pt x="243" y="755"/>
                      </a:lnTo>
                      <a:lnTo>
                        <a:pt x="240" y="753"/>
                      </a:lnTo>
                      <a:lnTo>
                        <a:pt x="238" y="755"/>
                      </a:lnTo>
                      <a:lnTo>
                        <a:pt x="238" y="753"/>
                      </a:lnTo>
                      <a:lnTo>
                        <a:pt x="240" y="751"/>
                      </a:lnTo>
                      <a:lnTo>
                        <a:pt x="238" y="751"/>
                      </a:lnTo>
                      <a:lnTo>
                        <a:pt x="236" y="748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1" name="Freeform 901"/>
                <p:cNvSpPr>
                  <a:spLocks/>
                </p:cNvSpPr>
                <p:nvPr/>
              </p:nvSpPr>
              <p:spPr bwMode="auto">
                <a:xfrm>
                  <a:off x="2583" y="1055"/>
                  <a:ext cx="307" cy="888"/>
                </a:xfrm>
                <a:custGeom>
                  <a:avLst/>
                  <a:gdLst>
                    <a:gd name="T0" fmla="*/ 296 w 307"/>
                    <a:gd name="T1" fmla="*/ 755 h 888"/>
                    <a:gd name="T2" fmla="*/ 278 w 307"/>
                    <a:gd name="T3" fmla="*/ 746 h 888"/>
                    <a:gd name="T4" fmla="*/ 274 w 307"/>
                    <a:gd name="T5" fmla="*/ 742 h 888"/>
                    <a:gd name="T6" fmla="*/ 256 w 307"/>
                    <a:gd name="T7" fmla="*/ 735 h 888"/>
                    <a:gd name="T8" fmla="*/ 260 w 307"/>
                    <a:gd name="T9" fmla="*/ 724 h 888"/>
                    <a:gd name="T10" fmla="*/ 242 w 307"/>
                    <a:gd name="T11" fmla="*/ 726 h 888"/>
                    <a:gd name="T12" fmla="*/ 258 w 307"/>
                    <a:gd name="T13" fmla="*/ 719 h 888"/>
                    <a:gd name="T14" fmla="*/ 260 w 307"/>
                    <a:gd name="T15" fmla="*/ 697 h 888"/>
                    <a:gd name="T16" fmla="*/ 251 w 307"/>
                    <a:gd name="T17" fmla="*/ 706 h 888"/>
                    <a:gd name="T18" fmla="*/ 238 w 307"/>
                    <a:gd name="T19" fmla="*/ 711 h 888"/>
                    <a:gd name="T20" fmla="*/ 231 w 307"/>
                    <a:gd name="T21" fmla="*/ 722 h 888"/>
                    <a:gd name="T22" fmla="*/ 227 w 307"/>
                    <a:gd name="T23" fmla="*/ 708 h 888"/>
                    <a:gd name="T24" fmla="*/ 207 w 307"/>
                    <a:gd name="T25" fmla="*/ 719 h 888"/>
                    <a:gd name="T26" fmla="*/ 200 w 307"/>
                    <a:gd name="T27" fmla="*/ 731 h 888"/>
                    <a:gd name="T28" fmla="*/ 222 w 307"/>
                    <a:gd name="T29" fmla="*/ 766 h 888"/>
                    <a:gd name="T30" fmla="*/ 238 w 307"/>
                    <a:gd name="T31" fmla="*/ 828 h 888"/>
                    <a:gd name="T32" fmla="*/ 269 w 307"/>
                    <a:gd name="T33" fmla="*/ 844 h 888"/>
                    <a:gd name="T34" fmla="*/ 269 w 307"/>
                    <a:gd name="T35" fmla="*/ 864 h 888"/>
                    <a:gd name="T36" fmla="*/ 238 w 307"/>
                    <a:gd name="T37" fmla="*/ 882 h 888"/>
                    <a:gd name="T38" fmla="*/ 216 w 307"/>
                    <a:gd name="T39" fmla="*/ 868 h 888"/>
                    <a:gd name="T40" fmla="*/ 180 w 307"/>
                    <a:gd name="T41" fmla="*/ 870 h 888"/>
                    <a:gd name="T42" fmla="*/ 167 w 307"/>
                    <a:gd name="T43" fmla="*/ 822 h 888"/>
                    <a:gd name="T44" fmla="*/ 178 w 307"/>
                    <a:gd name="T45" fmla="*/ 768 h 888"/>
                    <a:gd name="T46" fmla="*/ 185 w 307"/>
                    <a:gd name="T47" fmla="*/ 742 h 888"/>
                    <a:gd name="T48" fmla="*/ 173 w 307"/>
                    <a:gd name="T49" fmla="*/ 719 h 888"/>
                    <a:gd name="T50" fmla="*/ 191 w 307"/>
                    <a:gd name="T51" fmla="*/ 691 h 888"/>
                    <a:gd name="T52" fmla="*/ 236 w 307"/>
                    <a:gd name="T53" fmla="*/ 686 h 888"/>
                    <a:gd name="T54" fmla="*/ 245 w 307"/>
                    <a:gd name="T55" fmla="*/ 655 h 888"/>
                    <a:gd name="T56" fmla="*/ 258 w 307"/>
                    <a:gd name="T57" fmla="*/ 644 h 888"/>
                    <a:gd name="T58" fmla="*/ 274 w 307"/>
                    <a:gd name="T59" fmla="*/ 620 h 888"/>
                    <a:gd name="T60" fmla="*/ 276 w 307"/>
                    <a:gd name="T61" fmla="*/ 602 h 888"/>
                    <a:gd name="T62" fmla="*/ 285 w 307"/>
                    <a:gd name="T63" fmla="*/ 591 h 888"/>
                    <a:gd name="T64" fmla="*/ 285 w 307"/>
                    <a:gd name="T65" fmla="*/ 568 h 888"/>
                    <a:gd name="T66" fmla="*/ 278 w 307"/>
                    <a:gd name="T67" fmla="*/ 555 h 888"/>
                    <a:gd name="T68" fmla="*/ 271 w 307"/>
                    <a:gd name="T69" fmla="*/ 537 h 888"/>
                    <a:gd name="T70" fmla="*/ 234 w 307"/>
                    <a:gd name="T71" fmla="*/ 517 h 888"/>
                    <a:gd name="T72" fmla="*/ 182 w 307"/>
                    <a:gd name="T73" fmla="*/ 506 h 888"/>
                    <a:gd name="T74" fmla="*/ 167 w 307"/>
                    <a:gd name="T75" fmla="*/ 500 h 888"/>
                    <a:gd name="T76" fmla="*/ 142 w 307"/>
                    <a:gd name="T77" fmla="*/ 500 h 888"/>
                    <a:gd name="T78" fmla="*/ 124 w 307"/>
                    <a:gd name="T79" fmla="*/ 500 h 888"/>
                    <a:gd name="T80" fmla="*/ 91 w 307"/>
                    <a:gd name="T81" fmla="*/ 497 h 888"/>
                    <a:gd name="T82" fmla="*/ 62 w 307"/>
                    <a:gd name="T83" fmla="*/ 513 h 888"/>
                    <a:gd name="T84" fmla="*/ 51 w 307"/>
                    <a:gd name="T85" fmla="*/ 513 h 888"/>
                    <a:gd name="T86" fmla="*/ 82 w 307"/>
                    <a:gd name="T87" fmla="*/ 491 h 888"/>
                    <a:gd name="T88" fmla="*/ 78 w 307"/>
                    <a:gd name="T89" fmla="*/ 482 h 888"/>
                    <a:gd name="T90" fmla="*/ 60 w 307"/>
                    <a:gd name="T91" fmla="*/ 471 h 888"/>
                    <a:gd name="T92" fmla="*/ 80 w 307"/>
                    <a:gd name="T93" fmla="*/ 453 h 888"/>
                    <a:gd name="T94" fmla="*/ 62 w 307"/>
                    <a:gd name="T95" fmla="*/ 435 h 888"/>
                    <a:gd name="T96" fmla="*/ 35 w 307"/>
                    <a:gd name="T97" fmla="*/ 404 h 888"/>
                    <a:gd name="T98" fmla="*/ 31 w 307"/>
                    <a:gd name="T99" fmla="*/ 380 h 888"/>
                    <a:gd name="T100" fmla="*/ 51 w 307"/>
                    <a:gd name="T101" fmla="*/ 362 h 888"/>
                    <a:gd name="T102" fmla="*/ 55 w 307"/>
                    <a:gd name="T103" fmla="*/ 337 h 888"/>
                    <a:gd name="T104" fmla="*/ 58 w 307"/>
                    <a:gd name="T105" fmla="*/ 317 h 888"/>
                    <a:gd name="T106" fmla="*/ 53 w 307"/>
                    <a:gd name="T107" fmla="*/ 295 h 888"/>
                    <a:gd name="T108" fmla="*/ 29 w 307"/>
                    <a:gd name="T109" fmla="*/ 262 h 888"/>
                    <a:gd name="T110" fmla="*/ 17 w 307"/>
                    <a:gd name="T111" fmla="*/ 233 h 888"/>
                    <a:gd name="T112" fmla="*/ 17 w 307"/>
                    <a:gd name="T113" fmla="*/ 211 h 888"/>
                    <a:gd name="T114" fmla="*/ 6 w 307"/>
                    <a:gd name="T115" fmla="*/ 162 h 888"/>
                    <a:gd name="T116" fmla="*/ 4 w 307"/>
                    <a:gd name="T117" fmla="*/ 133 h 888"/>
                    <a:gd name="T118" fmla="*/ 4 w 307"/>
                    <a:gd name="T119" fmla="*/ 95 h 888"/>
                    <a:gd name="T120" fmla="*/ 24 w 307"/>
                    <a:gd name="T121" fmla="*/ 58 h 888"/>
                    <a:gd name="T122" fmla="*/ 55 w 307"/>
                    <a:gd name="T123" fmla="*/ 31 h 8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07" h="888">
                      <a:moveTo>
                        <a:pt x="307" y="748"/>
                      </a:moveTo>
                      <a:lnTo>
                        <a:pt x="305" y="751"/>
                      </a:lnTo>
                      <a:lnTo>
                        <a:pt x="307" y="751"/>
                      </a:lnTo>
                      <a:lnTo>
                        <a:pt x="307" y="755"/>
                      </a:lnTo>
                      <a:lnTo>
                        <a:pt x="305" y="755"/>
                      </a:lnTo>
                      <a:lnTo>
                        <a:pt x="303" y="755"/>
                      </a:lnTo>
                      <a:lnTo>
                        <a:pt x="300" y="751"/>
                      </a:lnTo>
                      <a:lnTo>
                        <a:pt x="296" y="751"/>
                      </a:lnTo>
                      <a:lnTo>
                        <a:pt x="298" y="753"/>
                      </a:lnTo>
                      <a:lnTo>
                        <a:pt x="298" y="755"/>
                      </a:lnTo>
                      <a:lnTo>
                        <a:pt x="296" y="755"/>
                      </a:lnTo>
                      <a:lnTo>
                        <a:pt x="294" y="755"/>
                      </a:lnTo>
                      <a:lnTo>
                        <a:pt x="291" y="755"/>
                      </a:lnTo>
                      <a:lnTo>
                        <a:pt x="289" y="755"/>
                      </a:lnTo>
                      <a:lnTo>
                        <a:pt x="291" y="753"/>
                      </a:lnTo>
                      <a:lnTo>
                        <a:pt x="289" y="751"/>
                      </a:lnTo>
                      <a:lnTo>
                        <a:pt x="291" y="748"/>
                      </a:lnTo>
                      <a:lnTo>
                        <a:pt x="287" y="746"/>
                      </a:lnTo>
                      <a:lnTo>
                        <a:pt x="285" y="744"/>
                      </a:lnTo>
                      <a:lnTo>
                        <a:pt x="280" y="753"/>
                      </a:lnTo>
                      <a:lnTo>
                        <a:pt x="276" y="751"/>
                      </a:lnTo>
                      <a:lnTo>
                        <a:pt x="278" y="746"/>
                      </a:lnTo>
                      <a:lnTo>
                        <a:pt x="276" y="744"/>
                      </a:lnTo>
                      <a:lnTo>
                        <a:pt x="280" y="739"/>
                      </a:lnTo>
                      <a:lnTo>
                        <a:pt x="276" y="737"/>
                      </a:lnTo>
                      <a:lnTo>
                        <a:pt x="278" y="735"/>
                      </a:lnTo>
                      <a:lnTo>
                        <a:pt x="276" y="735"/>
                      </a:lnTo>
                      <a:lnTo>
                        <a:pt x="276" y="733"/>
                      </a:lnTo>
                      <a:lnTo>
                        <a:pt x="274" y="733"/>
                      </a:lnTo>
                      <a:lnTo>
                        <a:pt x="271" y="733"/>
                      </a:lnTo>
                      <a:lnTo>
                        <a:pt x="269" y="737"/>
                      </a:lnTo>
                      <a:lnTo>
                        <a:pt x="271" y="737"/>
                      </a:lnTo>
                      <a:lnTo>
                        <a:pt x="274" y="742"/>
                      </a:lnTo>
                      <a:lnTo>
                        <a:pt x="274" y="744"/>
                      </a:lnTo>
                      <a:lnTo>
                        <a:pt x="271" y="744"/>
                      </a:lnTo>
                      <a:lnTo>
                        <a:pt x="267" y="739"/>
                      </a:lnTo>
                      <a:lnTo>
                        <a:pt x="265" y="739"/>
                      </a:lnTo>
                      <a:lnTo>
                        <a:pt x="262" y="742"/>
                      </a:lnTo>
                      <a:lnTo>
                        <a:pt x="258" y="746"/>
                      </a:lnTo>
                      <a:lnTo>
                        <a:pt x="256" y="748"/>
                      </a:lnTo>
                      <a:lnTo>
                        <a:pt x="254" y="744"/>
                      </a:lnTo>
                      <a:lnTo>
                        <a:pt x="256" y="742"/>
                      </a:lnTo>
                      <a:lnTo>
                        <a:pt x="254" y="739"/>
                      </a:lnTo>
                      <a:lnTo>
                        <a:pt x="256" y="735"/>
                      </a:lnTo>
                      <a:lnTo>
                        <a:pt x="258" y="737"/>
                      </a:lnTo>
                      <a:lnTo>
                        <a:pt x="260" y="733"/>
                      </a:lnTo>
                      <a:lnTo>
                        <a:pt x="265" y="735"/>
                      </a:lnTo>
                      <a:lnTo>
                        <a:pt x="265" y="733"/>
                      </a:lnTo>
                      <a:lnTo>
                        <a:pt x="265" y="731"/>
                      </a:lnTo>
                      <a:lnTo>
                        <a:pt x="269" y="731"/>
                      </a:lnTo>
                      <a:lnTo>
                        <a:pt x="267" y="726"/>
                      </a:lnTo>
                      <a:lnTo>
                        <a:pt x="267" y="722"/>
                      </a:lnTo>
                      <a:lnTo>
                        <a:pt x="262" y="724"/>
                      </a:lnTo>
                      <a:lnTo>
                        <a:pt x="262" y="722"/>
                      </a:lnTo>
                      <a:lnTo>
                        <a:pt x="260" y="724"/>
                      </a:lnTo>
                      <a:lnTo>
                        <a:pt x="256" y="722"/>
                      </a:lnTo>
                      <a:lnTo>
                        <a:pt x="256" y="724"/>
                      </a:lnTo>
                      <a:lnTo>
                        <a:pt x="254" y="726"/>
                      </a:lnTo>
                      <a:lnTo>
                        <a:pt x="256" y="731"/>
                      </a:lnTo>
                      <a:lnTo>
                        <a:pt x="254" y="731"/>
                      </a:lnTo>
                      <a:lnTo>
                        <a:pt x="251" y="739"/>
                      </a:lnTo>
                      <a:lnTo>
                        <a:pt x="245" y="733"/>
                      </a:lnTo>
                      <a:lnTo>
                        <a:pt x="247" y="728"/>
                      </a:lnTo>
                      <a:lnTo>
                        <a:pt x="245" y="731"/>
                      </a:lnTo>
                      <a:lnTo>
                        <a:pt x="242" y="728"/>
                      </a:lnTo>
                      <a:lnTo>
                        <a:pt x="242" y="726"/>
                      </a:lnTo>
                      <a:lnTo>
                        <a:pt x="247" y="726"/>
                      </a:lnTo>
                      <a:lnTo>
                        <a:pt x="249" y="724"/>
                      </a:lnTo>
                      <a:lnTo>
                        <a:pt x="251" y="724"/>
                      </a:lnTo>
                      <a:lnTo>
                        <a:pt x="249" y="722"/>
                      </a:lnTo>
                      <a:lnTo>
                        <a:pt x="256" y="717"/>
                      </a:lnTo>
                      <a:lnTo>
                        <a:pt x="258" y="715"/>
                      </a:lnTo>
                      <a:lnTo>
                        <a:pt x="262" y="715"/>
                      </a:lnTo>
                      <a:lnTo>
                        <a:pt x="267" y="715"/>
                      </a:lnTo>
                      <a:lnTo>
                        <a:pt x="262" y="717"/>
                      </a:lnTo>
                      <a:lnTo>
                        <a:pt x="258" y="717"/>
                      </a:lnTo>
                      <a:lnTo>
                        <a:pt x="258" y="719"/>
                      </a:lnTo>
                      <a:lnTo>
                        <a:pt x="262" y="722"/>
                      </a:lnTo>
                      <a:lnTo>
                        <a:pt x="265" y="722"/>
                      </a:lnTo>
                      <a:lnTo>
                        <a:pt x="265" y="719"/>
                      </a:lnTo>
                      <a:lnTo>
                        <a:pt x="269" y="717"/>
                      </a:lnTo>
                      <a:lnTo>
                        <a:pt x="267" y="708"/>
                      </a:lnTo>
                      <a:lnTo>
                        <a:pt x="265" y="708"/>
                      </a:lnTo>
                      <a:lnTo>
                        <a:pt x="262" y="711"/>
                      </a:lnTo>
                      <a:lnTo>
                        <a:pt x="260" y="708"/>
                      </a:lnTo>
                      <a:lnTo>
                        <a:pt x="265" y="704"/>
                      </a:lnTo>
                      <a:lnTo>
                        <a:pt x="265" y="702"/>
                      </a:lnTo>
                      <a:lnTo>
                        <a:pt x="260" y="697"/>
                      </a:lnTo>
                      <a:lnTo>
                        <a:pt x="265" y="695"/>
                      </a:lnTo>
                      <a:lnTo>
                        <a:pt x="265" y="693"/>
                      </a:lnTo>
                      <a:lnTo>
                        <a:pt x="262" y="693"/>
                      </a:lnTo>
                      <a:lnTo>
                        <a:pt x="260" y="695"/>
                      </a:lnTo>
                      <a:lnTo>
                        <a:pt x="260" y="693"/>
                      </a:lnTo>
                      <a:lnTo>
                        <a:pt x="256" y="693"/>
                      </a:lnTo>
                      <a:lnTo>
                        <a:pt x="254" y="695"/>
                      </a:lnTo>
                      <a:lnTo>
                        <a:pt x="256" y="697"/>
                      </a:lnTo>
                      <a:lnTo>
                        <a:pt x="249" y="699"/>
                      </a:lnTo>
                      <a:lnTo>
                        <a:pt x="254" y="704"/>
                      </a:lnTo>
                      <a:lnTo>
                        <a:pt x="251" y="706"/>
                      </a:lnTo>
                      <a:lnTo>
                        <a:pt x="249" y="711"/>
                      </a:lnTo>
                      <a:lnTo>
                        <a:pt x="247" y="708"/>
                      </a:lnTo>
                      <a:lnTo>
                        <a:pt x="251" y="706"/>
                      </a:lnTo>
                      <a:lnTo>
                        <a:pt x="249" y="706"/>
                      </a:lnTo>
                      <a:lnTo>
                        <a:pt x="242" y="702"/>
                      </a:lnTo>
                      <a:lnTo>
                        <a:pt x="238" y="704"/>
                      </a:lnTo>
                      <a:lnTo>
                        <a:pt x="236" y="702"/>
                      </a:lnTo>
                      <a:lnTo>
                        <a:pt x="236" y="699"/>
                      </a:lnTo>
                      <a:lnTo>
                        <a:pt x="234" y="706"/>
                      </a:lnTo>
                      <a:lnTo>
                        <a:pt x="238" y="708"/>
                      </a:lnTo>
                      <a:lnTo>
                        <a:pt x="238" y="711"/>
                      </a:lnTo>
                      <a:lnTo>
                        <a:pt x="240" y="711"/>
                      </a:lnTo>
                      <a:lnTo>
                        <a:pt x="242" y="708"/>
                      </a:lnTo>
                      <a:lnTo>
                        <a:pt x="247" y="711"/>
                      </a:lnTo>
                      <a:lnTo>
                        <a:pt x="236" y="713"/>
                      </a:lnTo>
                      <a:lnTo>
                        <a:pt x="236" y="715"/>
                      </a:lnTo>
                      <a:lnTo>
                        <a:pt x="238" y="713"/>
                      </a:lnTo>
                      <a:lnTo>
                        <a:pt x="238" y="715"/>
                      </a:lnTo>
                      <a:lnTo>
                        <a:pt x="238" y="717"/>
                      </a:lnTo>
                      <a:lnTo>
                        <a:pt x="240" y="719"/>
                      </a:lnTo>
                      <a:lnTo>
                        <a:pt x="236" y="722"/>
                      </a:lnTo>
                      <a:lnTo>
                        <a:pt x="231" y="722"/>
                      </a:lnTo>
                      <a:lnTo>
                        <a:pt x="231" y="719"/>
                      </a:lnTo>
                      <a:lnTo>
                        <a:pt x="231" y="717"/>
                      </a:lnTo>
                      <a:lnTo>
                        <a:pt x="229" y="717"/>
                      </a:lnTo>
                      <a:lnTo>
                        <a:pt x="227" y="717"/>
                      </a:lnTo>
                      <a:lnTo>
                        <a:pt x="227" y="715"/>
                      </a:lnTo>
                      <a:lnTo>
                        <a:pt x="225" y="717"/>
                      </a:lnTo>
                      <a:lnTo>
                        <a:pt x="225" y="711"/>
                      </a:lnTo>
                      <a:lnTo>
                        <a:pt x="227" y="715"/>
                      </a:lnTo>
                      <a:lnTo>
                        <a:pt x="231" y="711"/>
                      </a:lnTo>
                      <a:lnTo>
                        <a:pt x="229" y="708"/>
                      </a:lnTo>
                      <a:lnTo>
                        <a:pt x="227" y="708"/>
                      </a:lnTo>
                      <a:lnTo>
                        <a:pt x="222" y="708"/>
                      </a:lnTo>
                      <a:lnTo>
                        <a:pt x="220" y="708"/>
                      </a:lnTo>
                      <a:lnTo>
                        <a:pt x="220" y="713"/>
                      </a:lnTo>
                      <a:lnTo>
                        <a:pt x="216" y="713"/>
                      </a:lnTo>
                      <a:lnTo>
                        <a:pt x="213" y="715"/>
                      </a:lnTo>
                      <a:lnTo>
                        <a:pt x="211" y="715"/>
                      </a:lnTo>
                      <a:lnTo>
                        <a:pt x="209" y="717"/>
                      </a:lnTo>
                      <a:lnTo>
                        <a:pt x="213" y="717"/>
                      </a:lnTo>
                      <a:lnTo>
                        <a:pt x="213" y="722"/>
                      </a:lnTo>
                      <a:lnTo>
                        <a:pt x="209" y="722"/>
                      </a:lnTo>
                      <a:lnTo>
                        <a:pt x="207" y="719"/>
                      </a:lnTo>
                      <a:lnTo>
                        <a:pt x="205" y="719"/>
                      </a:lnTo>
                      <a:lnTo>
                        <a:pt x="207" y="724"/>
                      </a:lnTo>
                      <a:lnTo>
                        <a:pt x="205" y="728"/>
                      </a:lnTo>
                      <a:lnTo>
                        <a:pt x="202" y="728"/>
                      </a:lnTo>
                      <a:lnTo>
                        <a:pt x="200" y="726"/>
                      </a:lnTo>
                      <a:lnTo>
                        <a:pt x="198" y="731"/>
                      </a:lnTo>
                      <a:lnTo>
                        <a:pt x="193" y="728"/>
                      </a:lnTo>
                      <a:lnTo>
                        <a:pt x="191" y="731"/>
                      </a:lnTo>
                      <a:lnTo>
                        <a:pt x="193" y="733"/>
                      </a:lnTo>
                      <a:lnTo>
                        <a:pt x="196" y="733"/>
                      </a:lnTo>
                      <a:lnTo>
                        <a:pt x="200" y="731"/>
                      </a:lnTo>
                      <a:lnTo>
                        <a:pt x="202" y="731"/>
                      </a:lnTo>
                      <a:lnTo>
                        <a:pt x="205" y="731"/>
                      </a:lnTo>
                      <a:lnTo>
                        <a:pt x="207" y="733"/>
                      </a:lnTo>
                      <a:lnTo>
                        <a:pt x="209" y="733"/>
                      </a:lnTo>
                      <a:lnTo>
                        <a:pt x="211" y="735"/>
                      </a:lnTo>
                      <a:lnTo>
                        <a:pt x="211" y="739"/>
                      </a:lnTo>
                      <a:lnTo>
                        <a:pt x="216" y="748"/>
                      </a:lnTo>
                      <a:lnTo>
                        <a:pt x="216" y="757"/>
                      </a:lnTo>
                      <a:lnTo>
                        <a:pt x="218" y="759"/>
                      </a:lnTo>
                      <a:lnTo>
                        <a:pt x="222" y="762"/>
                      </a:lnTo>
                      <a:lnTo>
                        <a:pt x="222" y="766"/>
                      </a:lnTo>
                      <a:lnTo>
                        <a:pt x="220" y="777"/>
                      </a:lnTo>
                      <a:lnTo>
                        <a:pt x="222" y="777"/>
                      </a:lnTo>
                      <a:lnTo>
                        <a:pt x="222" y="779"/>
                      </a:lnTo>
                      <a:lnTo>
                        <a:pt x="225" y="779"/>
                      </a:lnTo>
                      <a:lnTo>
                        <a:pt x="227" y="786"/>
                      </a:lnTo>
                      <a:lnTo>
                        <a:pt x="240" y="791"/>
                      </a:lnTo>
                      <a:lnTo>
                        <a:pt x="242" y="797"/>
                      </a:lnTo>
                      <a:lnTo>
                        <a:pt x="240" y="802"/>
                      </a:lnTo>
                      <a:lnTo>
                        <a:pt x="240" y="813"/>
                      </a:lnTo>
                      <a:lnTo>
                        <a:pt x="236" y="819"/>
                      </a:lnTo>
                      <a:lnTo>
                        <a:pt x="238" y="828"/>
                      </a:lnTo>
                      <a:lnTo>
                        <a:pt x="240" y="830"/>
                      </a:lnTo>
                      <a:lnTo>
                        <a:pt x="245" y="828"/>
                      </a:lnTo>
                      <a:lnTo>
                        <a:pt x="249" y="828"/>
                      </a:lnTo>
                      <a:lnTo>
                        <a:pt x="249" y="824"/>
                      </a:lnTo>
                      <a:lnTo>
                        <a:pt x="251" y="826"/>
                      </a:lnTo>
                      <a:lnTo>
                        <a:pt x="254" y="822"/>
                      </a:lnTo>
                      <a:lnTo>
                        <a:pt x="256" y="824"/>
                      </a:lnTo>
                      <a:lnTo>
                        <a:pt x="260" y="830"/>
                      </a:lnTo>
                      <a:lnTo>
                        <a:pt x="265" y="835"/>
                      </a:lnTo>
                      <a:lnTo>
                        <a:pt x="265" y="842"/>
                      </a:lnTo>
                      <a:lnTo>
                        <a:pt x="269" y="844"/>
                      </a:lnTo>
                      <a:lnTo>
                        <a:pt x="262" y="846"/>
                      </a:lnTo>
                      <a:lnTo>
                        <a:pt x="262" y="844"/>
                      </a:lnTo>
                      <a:lnTo>
                        <a:pt x="260" y="842"/>
                      </a:lnTo>
                      <a:lnTo>
                        <a:pt x="258" y="844"/>
                      </a:lnTo>
                      <a:lnTo>
                        <a:pt x="260" y="848"/>
                      </a:lnTo>
                      <a:lnTo>
                        <a:pt x="262" y="848"/>
                      </a:lnTo>
                      <a:lnTo>
                        <a:pt x="265" y="850"/>
                      </a:lnTo>
                      <a:lnTo>
                        <a:pt x="271" y="850"/>
                      </a:lnTo>
                      <a:lnTo>
                        <a:pt x="271" y="853"/>
                      </a:lnTo>
                      <a:lnTo>
                        <a:pt x="269" y="857"/>
                      </a:lnTo>
                      <a:lnTo>
                        <a:pt x="269" y="864"/>
                      </a:lnTo>
                      <a:lnTo>
                        <a:pt x="260" y="870"/>
                      </a:lnTo>
                      <a:lnTo>
                        <a:pt x="260" y="875"/>
                      </a:lnTo>
                      <a:lnTo>
                        <a:pt x="256" y="877"/>
                      </a:lnTo>
                      <a:lnTo>
                        <a:pt x="256" y="882"/>
                      </a:lnTo>
                      <a:lnTo>
                        <a:pt x="254" y="884"/>
                      </a:lnTo>
                      <a:lnTo>
                        <a:pt x="249" y="884"/>
                      </a:lnTo>
                      <a:lnTo>
                        <a:pt x="249" y="886"/>
                      </a:lnTo>
                      <a:lnTo>
                        <a:pt x="247" y="884"/>
                      </a:lnTo>
                      <a:lnTo>
                        <a:pt x="245" y="888"/>
                      </a:lnTo>
                      <a:lnTo>
                        <a:pt x="242" y="888"/>
                      </a:lnTo>
                      <a:lnTo>
                        <a:pt x="238" y="882"/>
                      </a:lnTo>
                      <a:lnTo>
                        <a:pt x="240" y="879"/>
                      </a:lnTo>
                      <a:lnTo>
                        <a:pt x="238" y="877"/>
                      </a:lnTo>
                      <a:lnTo>
                        <a:pt x="236" y="879"/>
                      </a:lnTo>
                      <a:lnTo>
                        <a:pt x="236" y="877"/>
                      </a:lnTo>
                      <a:lnTo>
                        <a:pt x="234" y="879"/>
                      </a:lnTo>
                      <a:lnTo>
                        <a:pt x="229" y="882"/>
                      </a:lnTo>
                      <a:lnTo>
                        <a:pt x="227" y="879"/>
                      </a:lnTo>
                      <a:lnTo>
                        <a:pt x="225" y="875"/>
                      </a:lnTo>
                      <a:lnTo>
                        <a:pt x="220" y="873"/>
                      </a:lnTo>
                      <a:lnTo>
                        <a:pt x="220" y="870"/>
                      </a:lnTo>
                      <a:lnTo>
                        <a:pt x="216" y="868"/>
                      </a:lnTo>
                      <a:lnTo>
                        <a:pt x="213" y="864"/>
                      </a:lnTo>
                      <a:lnTo>
                        <a:pt x="209" y="862"/>
                      </a:lnTo>
                      <a:lnTo>
                        <a:pt x="202" y="857"/>
                      </a:lnTo>
                      <a:lnTo>
                        <a:pt x="198" y="862"/>
                      </a:lnTo>
                      <a:lnTo>
                        <a:pt x="198" y="866"/>
                      </a:lnTo>
                      <a:lnTo>
                        <a:pt x="193" y="868"/>
                      </a:lnTo>
                      <a:lnTo>
                        <a:pt x="193" y="870"/>
                      </a:lnTo>
                      <a:lnTo>
                        <a:pt x="189" y="873"/>
                      </a:lnTo>
                      <a:lnTo>
                        <a:pt x="189" y="875"/>
                      </a:lnTo>
                      <a:lnTo>
                        <a:pt x="185" y="875"/>
                      </a:lnTo>
                      <a:lnTo>
                        <a:pt x="180" y="870"/>
                      </a:lnTo>
                      <a:lnTo>
                        <a:pt x="176" y="866"/>
                      </a:lnTo>
                      <a:lnTo>
                        <a:pt x="182" y="859"/>
                      </a:lnTo>
                      <a:lnTo>
                        <a:pt x="169" y="850"/>
                      </a:lnTo>
                      <a:lnTo>
                        <a:pt x="167" y="848"/>
                      </a:lnTo>
                      <a:lnTo>
                        <a:pt x="169" y="846"/>
                      </a:lnTo>
                      <a:lnTo>
                        <a:pt x="164" y="844"/>
                      </a:lnTo>
                      <a:lnTo>
                        <a:pt x="164" y="842"/>
                      </a:lnTo>
                      <a:lnTo>
                        <a:pt x="162" y="837"/>
                      </a:lnTo>
                      <a:lnTo>
                        <a:pt x="167" y="835"/>
                      </a:lnTo>
                      <a:lnTo>
                        <a:pt x="169" y="826"/>
                      </a:lnTo>
                      <a:lnTo>
                        <a:pt x="167" y="822"/>
                      </a:lnTo>
                      <a:lnTo>
                        <a:pt x="169" y="819"/>
                      </a:lnTo>
                      <a:lnTo>
                        <a:pt x="162" y="808"/>
                      </a:lnTo>
                      <a:lnTo>
                        <a:pt x="162" y="804"/>
                      </a:lnTo>
                      <a:lnTo>
                        <a:pt x="160" y="797"/>
                      </a:lnTo>
                      <a:lnTo>
                        <a:pt x="158" y="795"/>
                      </a:lnTo>
                      <a:lnTo>
                        <a:pt x="153" y="793"/>
                      </a:lnTo>
                      <a:lnTo>
                        <a:pt x="153" y="788"/>
                      </a:lnTo>
                      <a:lnTo>
                        <a:pt x="158" y="786"/>
                      </a:lnTo>
                      <a:lnTo>
                        <a:pt x="160" y="784"/>
                      </a:lnTo>
                      <a:lnTo>
                        <a:pt x="178" y="771"/>
                      </a:lnTo>
                      <a:lnTo>
                        <a:pt x="178" y="768"/>
                      </a:lnTo>
                      <a:lnTo>
                        <a:pt x="176" y="762"/>
                      </a:lnTo>
                      <a:lnTo>
                        <a:pt x="178" y="759"/>
                      </a:lnTo>
                      <a:lnTo>
                        <a:pt x="185" y="755"/>
                      </a:lnTo>
                      <a:lnTo>
                        <a:pt x="187" y="753"/>
                      </a:lnTo>
                      <a:lnTo>
                        <a:pt x="193" y="753"/>
                      </a:lnTo>
                      <a:lnTo>
                        <a:pt x="189" y="751"/>
                      </a:lnTo>
                      <a:lnTo>
                        <a:pt x="193" y="748"/>
                      </a:lnTo>
                      <a:lnTo>
                        <a:pt x="189" y="746"/>
                      </a:lnTo>
                      <a:lnTo>
                        <a:pt x="189" y="744"/>
                      </a:lnTo>
                      <a:lnTo>
                        <a:pt x="185" y="744"/>
                      </a:lnTo>
                      <a:lnTo>
                        <a:pt x="185" y="742"/>
                      </a:lnTo>
                      <a:lnTo>
                        <a:pt x="187" y="739"/>
                      </a:lnTo>
                      <a:lnTo>
                        <a:pt x="185" y="739"/>
                      </a:lnTo>
                      <a:lnTo>
                        <a:pt x="182" y="737"/>
                      </a:lnTo>
                      <a:lnTo>
                        <a:pt x="180" y="737"/>
                      </a:lnTo>
                      <a:lnTo>
                        <a:pt x="182" y="733"/>
                      </a:lnTo>
                      <a:lnTo>
                        <a:pt x="180" y="731"/>
                      </a:lnTo>
                      <a:lnTo>
                        <a:pt x="180" y="728"/>
                      </a:lnTo>
                      <a:lnTo>
                        <a:pt x="173" y="726"/>
                      </a:lnTo>
                      <a:lnTo>
                        <a:pt x="178" y="724"/>
                      </a:lnTo>
                      <a:lnTo>
                        <a:pt x="176" y="722"/>
                      </a:lnTo>
                      <a:lnTo>
                        <a:pt x="173" y="719"/>
                      </a:lnTo>
                      <a:lnTo>
                        <a:pt x="173" y="717"/>
                      </a:lnTo>
                      <a:lnTo>
                        <a:pt x="178" y="715"/>
                      </a:lnTo>
                      <a:lnTo>
                        <a:pt x="180" y="706"/>
                      </a:lnTo>
                      <a:lnTo>
                        <a:pt x="182" y="708"/>
                      </a:lnTo>
                      <a:lnTo>
                        <a:pt x="185" y="708"/>
                      </a:lnTo>
                      <a:lnTo>
                        <a:pt x="187" y="704"/>
                      </a:lnTo>
                      <a:lnTo>
                        <a:pt x="191" y="704"/>
                      </a:lnTo>
                      <a:lnTo>
                        <a:pt x="189" y="699"/>
                      </a:lnTo>
                      <a:lnTo>
                        <a:pt x="189" y="697"/>
                      </a:lnTo>
                      <a:lnTo>
                        <a:pt x="189" y="695"/>
                      </a:lnTo>
                      <a:lnTo>
                        <a:pt x="191" y="691"/>
                      </a:lnTo>
                      <a:lnTo>
                        <a:pt x="196" y="693"/>
                      </a:lnTo>
                      <a:lnTo>
                        <a:pt x="196" y="691"/>
                      </a:lnTo>
                      <a:lnTo>
                        <a:pt x="200" y="688"/>
                      </a:lnTo>
                      <a:lnTo>
                        <a:pt x="207" y="691"/>
                      </a:lnTo>
                      <a:lnTo>
                        <a:pt x="213" y="691"/>
                      </a:lnTo>
                      <a:lnTo>
                        <a:pt x="218" y="688"/>
                      </a:lnTo>
                      <a:lnTo>
                        <a:pt x="220" y="691"/>
                      </a:lnTo>
                      <a:lnTo>
                        <a:pt x="222" y="691"/>
                      </a:lnTo>
                      <a:lnTo>
                        <a:pt x="227" y="686"/>
                      </a:lnTo>
                      <a:lnTo>
                        <a:pt x="231" y="686"/>
                      </a:lnTo>
                      <a:lnTo>
                        <a:pt x="236" y="686"/>
                      </a:lnTo>
                      <a:lnTo>
                        <a:pt x="245" y="682"/>
                      </a:lnTo>
                      <a:lnTo>
                        <a:pt x="247" y="675"/>
                      </a:lnTo>
                      <a:lnTo>
                        <a:pt x="242" y="673"/>
                      </a:lnTo>
                      <a:lnTo>
                        <a:pt x="242" y="671"/>
                      </a:lnTo>
                      <a:lnTo>
                        <a:pt x="238" y="668"/>
                      </a:lnTo>
                      <a:lnTo>
                        <a:pt x="238" y="664"/>
                      </a:lnTo>
                      <a:lnTo>
                        <a:pt x="240" y="664"/>
                      </a:lnTo>
                      <a:lnTo>
                        <a:pt x="245" y="657"/>
                      </a:lnTo>
                      <a:lnTo>
                        <a:pt x="247" y="657"/>
                      </a:lnTo>
                      <a:lnTo>
                        <a:pt x="247" y="655"/>
                      </a:lnTo>
                      <a:lnTo>
                        <a:pt x="245" y="655"/>
                      </a:lnTo>
                      <a:lnTo>
                        <a:pt x="247" y="653"/>
                      </a:lnTo>
                      <a:lnTo>
                        <a:pt x="251" y="655"/>
                      </a:lnTo>
                      <a:lnTo>
                        <a:pt x="251" y="657"/>
                      </a:lnTo>
                      <a:lnTo>
                        <a:pt x="254" y="657"/>
                      </a:lnTo>
                      <a:lnTo>
                        <a:pt x="254" y="653"/>
                      </a:lnTo>
                      <a:lnTo>
                        <a:pt x="251" y="651"/>
                      </a:lnTo>
                      <a:lnTo>
                        <a:pt x="251" y="653"/>
                      </a:lnTo>
                      <a:lnTo>
                        <a:pt x="251" y="648"/>
                      </a:lnTo>
                      <a:lnTo>
                        <a:pt x="254" y="646"/>
                      </a:lnTo>
                      <a:lnTo>
                        <a:pt x="256" y="648"/>
                      </a:lnTo>
                      <a:lnTo>
                        <a:pt x="258" y="644"/>
                      </a:lnTo>
                      <a:lnTo>
                        <a:pt x="256" y="642"/>
                      </a:lnTo>
                      <a:lnTo>
                        <a:pt x="260" y="637"/>
                      </a:lnTo>
                      <a:lnTo>
                        <a:pt x="262" y="637"/>
                      </a:lnTo>
                      <a:lnTo>
                        <a:pt x="262" y="633"/>
                      </a:lnTo>
                      <a:lnTo>
                        <a:pt x="262" y="631"/>
                      </a:lnTo>
                      <a:lnTo>
                        <a:pt x="265" y="631"/>
                      </a:lnTo>
                      <a:lnTo>
                        <a:pt x="267" y="626"/>
                      </a:lnTo>
                      <a:lnTo>
                        <a:pt x="265" y="624"/>
                      </a:lnTo>
                      <a:lnTo>
                        <a:pt x="269" y="620"/>
                      </a:lnTo>
                      <a:lnTo>
                        <a:pt x="271" y="620"/>
                      </a:lnTo>
                      <a:lnTo>
                        <a:pt x="274" y="620"/>
                      </a:lnTo>
                      <a:lnTo>
                        <a:pt x="274" y="617"/>
                      </a:lnTo>
                      <a:lnTo>
                        <a:pt x="274" y="615"/>
                      </a:lnTo>
                      <a:lnTo>
                        <a:pt x="269" y="613"/>
                      </a:lnTo>
                      <a:lnTo>
                        <a:pt x="269" y="611"/>
                      </a:lnTo>
                      <a:lnTo>
                        <a:pt x="265" y="608"/>
                      </a:lnTo>
                      <a:lnTo>
                        <a:pt x="269" y="606"/>
                      </a:lnTo>
                      <a:lnTo>
                        <a:pt x="274" y="606"/>
                      </a:lnTo>
                      <a:lnTo>
                        <a:pt x="274" y="604"/>
                      </a:lnTo>
                      <a:lnTo>
                        <a:pt x="269" y="602"/>
                      </a:lnTo>
                      <a:lnTo>
                        <a:pt x="271" y="600"/>
                      </a:lnTo>
                      <a:lnTo>
                        <a:pt x="276" y="602"/>
                      </a:lnTo>
                      <a:lnTo>
                        <a:pt x="274" y="600"/>
                      </a:lnTo>
                      <a:lnTo>
                        <a:pt x="276" y="600"/>
                      </a:lnTo>
                      <a:lnTo>
                        <a:pt x="276" y="595"/>
                      </a:lnTo>
                      <a:lnTo>
                        <a:pt x="280" y="595"/>
                      </a:lnTo>
                      <a:lnTo>
                        <a:pt x="283" y="593"/>
                      </a:lnTo>
                      <a:lnTo>
                        <a:pt x="278" y="591"/>
                      </a:lnTo>
                      <a:lnTo>
                        <a:pt x="280" y="591"/>
                      </a:lnTo>
                      <a:lnTo>
                        <a:pt x="280" y="588"/>
                      </a:lnTo>
                      <a:lnTo>
                        <a:pt x="283" y="588"/>
                      </a:lnTo>
                      <a:lnTo>
                        <a:pt x="285" y="588"/>
                      </a:lnTo>
                      <a:lnTo>
                        <a:pt x="285" y="591"/>
                      </a:lnTo>
                      <a:lnTo>
                        <a:pt x="285" y="586"/>
                      </a:lnTo>
                      <a:lnTo>
                        <a:pt x="287" y="584"/>
                      </a:lnTo>
                      <a:lnTo>
                        <a:pt x="289" y="584"/>
                      </a:lnTo>
                      <a:lnTo>
                        <a:pt x="291" y="584"/>
                      </a:lnTo>
                      <a:lnTo>
                        <a:pt x="289" y="582"/>
                      </a:lnTo>
                      <a:lnTo>
                        <a:pt x="291" y="582"/>
                      </a:lnTo>
                      <a:lnTo>
                        <a:pt x="291" y="580"/>
                      </a:lnTo>
                      <a:lnTo>
                        <a:pt x="285" y="577"/>
                      </a:lnTo>
                      <a:lnTo>
                        <a:pt x="287" y="575"/>
                      </a:lnTo>
                      <a:lnTo>
                        <a:pt x="285" y="571"/>
                      </a:lnTo>
                      <a:lnTo>
                        <a:pt x="285" y="568"/>
                      </a:lnTo>
                      <a:lnTo>
                        <a:pt x="287" y="571"/>
                      </a:lnTo>
                      <a:lnTo>
                        <a:pt x="289" y="568"/>
                      </a:lnTo>
                      <a:lnTo>
                        <a:pt x="291" y="566"/>
                      </a:lnTo>
                      <a:lnTo>
                        <a:pt x="287" y="564"/>
                      </a:lnTo>
                      <a:lnTo>
                        <a:pt x="285" y="564"/>
                      </a:lnTo>
                      <a:lnTo>
                        <a:pt x="285" y="566"/>
                      </a:lnTo>
                      <a:lnTo>
                        <a:pt x="280" y="564"/>
                      </a:lnTo>
                      <a:lnTo>
                        <a:pt x="283" y="560"/>
                      </a:lnTo>
                      <a:lnTo>
                        <a:pt x="283" y="557"/>
                      </a:lnTo>
                      <a:lnTo>
                        <a:pt x="280" y="557"/>
                      </a:lnTo>
                      <a:lnTo>
                        <a:pt x="278" y="555"/>
                      </a:lnTo>
                      <a:lnTo>
                        <a:pt x="278" y="553"/>
                      </a:lnTo>
                      <a:lnTo>
                        <a:pt x="276" y="553"/>
                      </a:lnTo>
                      <a:lnTo>
                        <a:pt x="276" y="551"/>
                      </a:lnTo>
                      <a:lnTo>
                        <a:pt x="274" y="551"/>
                      </a:lnTo>
                      <a:lnTo>
                        <a:pt x="274" y="548"/>
                      </a:lnTo>
                      <a:lnTo>
                        <a:pt x="271" y="546"/>
                      </a:lnTo>
                      <a:lnTo>
                        <a:pt x="269" y="546"/>
                      </a:lnTo>
                      <a:lnTo>
                        <a:pt x="269" y="544"/>
                      </a:lnTo>
                      <a:lnTo>
                        <a:pt x="274" y="542"/>
                      </a:lnTo>
                      <a:lnTo>
                        <a:pt x="274" y="540"/>
                      </a:lnTo>
                      <a:lnTo>
                        <a:pt x="271" y="537"/>
                      </a:lnTo>
                      <a:lnTo>
                        <a:pt x="274" y="533"/>
                      </a:lnTo>
                      <a:lnTo>
                        <a:pt x="271" y="531"/>
                      </a:lnTo>
                      <a:lnTo>
                        <a:pt x="269" y="531"/>
                      </a:lnTo>
                      <a:lnTo>
                        <a:pt x="265" y="535"/>
                      </a:lnTo>
                      <a:lnTo>
                        <a:pt x="265" y="531"/>
                      </a:lnTo>
                      <a:lnTo>
                        <a:pt x="260" y="526"/>
                      </a:lnTo>
                      <a:lnTo>
                        <a:pt x="254" y="528"/>
                      </a:lnTo>
                      <a:lnTo>
                        <a:pt x="247" y="520"/>
                      </a:lnTo>
                      <a:lnTo>
                        <a:pt x="240" y="520"/>
                      </a:lnTo>
                      <a:lnTo>
                        <a:pt x="236" y="515"/>
                      </a:lnTo>
                      <a:lnTo>
                        <a:pt x="234" y="517"/>
                      </a:lnTo>
                      <a:lnTo>
                        <a:pt x="234" y="515"/>
                      </a:lnTo>
                      <a:lnTo>
                        <a:pt x="227" y="515"/>
                      </a:lnTo>
                      <a:lnTo>
                        <a:pt x="225" y="520"/>
                      </a:lnTo>
                      <a:lnTo>
                        <a:pt x="218" y="520"/>
                      </a:lnTo>
                      <a:lnTo>
                        <a:pt x="216" y="522"/>
                      </a:lnTo>
                      <a:lnTo>
                        <a:pt x="211" y="522"/>
                      </a:lnTo>
                      <a:lnTo>
                        <a:pt x="205" y="517"/>
                      </a:lnTo>
                      <a:lnTo>
                        <a:pt x="196" y="515"/>
                      </a:lnTo>
                      <a:lnTo>
                        <a:pt x="191" y="511"/>
                      </a:lnTo>
                      <a:lnTo>
                        <a:pt x="187" y="511"/>
                      </a:lnTo>
                      <a:lnTo>
                        <a:pt x="182" y="506"/>
                      </a:lnTo>
                      <a:lnTo>
                        <a:pt x="180" y="504"/>
                      </a:lnTo>
                      <a:lnTo>
                        <a:pt x="171" y="506"/>
                      </a:lnTo>
                      <a:lnTo>
                        <a:pt x="169" y="508"/>
                      </a:lnTo>
                      <a:lnTo>
                        <a:pt x="167" y="513"/>
                      </a:lnTo>
                      <a:lnTo>
                        <a:pt x="160" y="511"/>
                      </a:lnTo>
                      <a:lnTo>
                        <a:pt x="160" y="508"/>
                      </a:lnTo>
                      <a:lnTo>
                        <a:pt x="158" y="502"/>
                      </a:lnTo>
                      <a:lnTo>
                        <a:pt x="160" y="504"/>
                      </a:lnTo>
                      <a:lnTo>
                        <a:pt x="162" y="504"/>
                      </a:lnTo>
                      <a:lnTo>
                        <a:pt x="162" y="502"/>
                      </a:lnTo>
                      <a:lnTo>
                        <a:pt x="167" y="500"/>
                      </a:lnTo>
                      <a:lnTo>
                        <a:pt x="167" y="497"/>
                      </a:lnTo>
                      <a:lnTo>
                        <a:pt x="167" y="495"/>
                      </a:lnTo>
                      <a:lnTo>
                        <a:pt x="164" y="495"/>
                      </a:lnTo>
                      <a:lnTo>
                        <a:pt x="160" y="493"/>
                      </a:lnTo>
                      <a:lnTo>
                        <a:pt x="160" y="495"/>
                      </a:lnTo>
                      <a:lnTo>
                        <a:pt x="151" y="493"/>
                      </a:lnTo>
                      <a:lnTo>
                        <a:pt x="147" y="493"/>
                      </a:lnTo>
                      <a:lnTo>
                        <a:pt x="147" y="497"/>
                      </a:lnTo>
                      <a:lnTo>
                        <a:pt x="144" y="497"/>
                      </a:lnTo>
                      <a:lnTo>
                        <a:pt x="144" y="500"/>
                      </a:lnTo>
                      <a:lnTo>
                        <a:pt x="142" y="500"/>
                      </a:lnTo>
                      <a:lnTo>
                        <a:pt x="138" y="497"/>
                      </a:lnTo>
                      <a:lnTo>
                        <a:pt x="135" y="500"/>
                      </a:lnTo>
                      <a:lnTo>
                        <a:pt x="138" y="504"/>
                      </a:lnTo>
                      <a:lnTo>
                        <a:pt x="135" y="504"/>
                      </a:lnTo>
                      <a:lnTo>
                        <a:pt x="133" y="506"/>
                      </a:lnTo>
                      <a:lnTo>
                        <a:pt x="133" y="504"/>
                      </a:lnTo>
                      <a:lnTo>
                        <a:pt x="133" y="502"/>
                      </a:lnTo>
                      <a:lnTo>
                        <a:pt x="131" y="500"/>
                      </a:lnTo>
                      <a:lnTo>
                        <a:pt x="129" y="500"/>
                      </a:lnTo>
                      <a:lnTo>
                        <a:pt x="127" y="502"/>
                      </a:lnTo>
                      <a:lnTo>
                        <a:pt x="124" y="500"/>
                      </a:lnTo>
                      <a:lnTo>
                        <a:pt x="122" y="502"/>
                      </a:lnTo>
                      <a:lnTo>
                        <a:pt x="115" y="497"/>
                      </a:lnTo>
                      <a:lnTo>
                        <a:pt x="115" y="500"/>
                      </a:lnTo>
                      <a:lnTo>
                        <a:pt x="115" y="502"/>
                      </a:lnTo>
                      <a:lnTo>
                        <a:pt x="111" y="500"/>
                      </a:lnTo>
                      <a:lnTo>
                        <a:pt x="104" y="497"/>
                      </a:lnTo>
                      <a:lnTo>
                        <a:pt x="100" y="497"/>
                      </a:lnTo>
                      <a:lnTo>
                        <a:pt x="98" y="495"/>
                      </a:lnTo>
                      <a:lnTo>
                        <a:pt x="95" y="495"/>
                      </a:lnTo>
                      <a:lnTo>
                        <a:pt x="93" y="497"/>
                      </a:lnTo>
                      <a:lnTo>
                        <a:pt x="91" y="497"/>
                      </a:lnTo>
                      <a:lnTo>
                        <a:pt x="89" y="500"/>
                      </a:lnTo>
                      <a:lnTo>
                        <a:pt x="91" y="502"/>
                      </a:lnTo>
                      <a:lnTo>
                        <a:pt x="89" y="504"/>
                      </a:lnTo>
                      <a:lnTo>
                        <a:pt x="86" y="504"/>
                      </a:lnTo>
                      <a:lnTo>
                        <a:pt x="84" y="504"/>
                      </a:lnTo>
                      <a:lnTo>
                        <a:pt x="82" y="506"/>
                      </a:lnTo>
                      <a:lnTo>
                        <a:pt x="75" y="508"/>
                      </a:lnTo>
                      <a:lnTo>
                        <a:pt x="73" y="511"/>
                      </a:lnTo>
                      <a:lnTo>
                        <a:pt x="73" y="508"/>
                      </a:lnTo>
                      <a:lnTo>
                        <a:pt x="66" y="513"/>
                      </a:lnTo>
                      <a:lnTo>
                        <a:pt x="62" y="513"/>
                      </a:lnTo>
                      <a:lnTo>
                        <a:pt x="60" y="511"/>
                      </a:lnTo>
                      <a:lnTo>
                        <a:pt x="60" y="508"/>
                      </a:lnTo>
                      <a:lnTo>
                        <a:pt x="58" y="508"/>
                      </a:lnTo>
                      <a:lnTo>
                        <a:pt x="55" y="517"/>
                      </a:lnTo>
                      <a:lnTo>
                        <a:pt x="58" y="520"/>
                      </a:lnTo>
                      <a:lnTo>
                        <a:pt x="55" y="522"/>
                      </a:lnTo>
                      <a:lnTo>
                        <a:pt x="51" y="522"/>
                      </a:lnTo>
                      <a:lnTo>
                        <a:pt x="53" y="520"/>
                      </a:lnTo>
                      <a:lnTo>
                        <a:pt x="53" y="517"/>
                      </a:lnTo>
                      <a:lnTo>
                        <a:pt x="49" y="520"/>
                      </a:lnTo>
                      <a:lnTo>
                        <a:pt x="51" y="513"/>
                      </a:lnTo>
                      <a:lnTo>
                        <a:pt x="46" y="508"/>
                      </a:lnTo>
                      <a:lnTo>
                        <a:pt x="49" y="508"/>
                      </a:lnTo>
                      <a:lnTo>
                        <a:pt x="49" y="506"/>
                      </a:lnTo>
                      <a:lnTo>
                        <a:pt x="53" y="504"/>
                      </a:lnTo>
                      <a:lnTo>
                        <a:pt x="53" y="502"/>
                      </a:lnTo>
                      <a:lnTo>
                        <a:pt x="55" y="500"/>
                      </a:lnTo>
                      <a:lnTo>
                        <a:pt x="71" y="497"/>
                      </a:lnTo>
                      <a:lnTo>
                        <a:pt x="71" y="495"/>
                      </a:lnTo>
                      <a:lnTo>
                        <a:pt x="73" y="495"/>
                      </a:lnTo>
                      <a:lnTo>
                        <a:pt x="80" y="491"/>
                      </a:lnTo>
                      <a:lnTo>
                        <a:pt x="82" y="491"/>
                      </a:lnTo>
                      <a:lnTo>
                        <a:pt x="89" y="488"/>
                      </a:lnTo>
                      <a:lnTo>
                        <a:pt x="93" y="488"/>
                      </a:lnTo>
                      <a:lnTo>
                        <a:pt x="93" y="486"/>
                      </a:lnTo>
                      <a:lnTo>
                        <a:pt x="95" y="484"/>
                      </a:lnTo>
                      <a:lnTo>
                        <a:pt x="91" y="482"/>
                      </a:lnTo>
                      <a:lnTo>
                        <a:pt x="91" y="486"/>
                      </a:lnTo>
                      <a:lnTo>
                        <a:pt x="89" y="486"/>
                      </a:lnTo>
                      <a:lnTo>
                        <a:pt x="86" y="486"/>
                      </a:lnTo>
                      <a:lnTo>
                        <a:pt x="84" y="480"/>
                      </a:lnTo>
                      <a:lnTo>
                        <a:pt x="82" y="484"/>
                      </a:lnTo>
                      <a:lnTo>
                        <a:pt x="78" y="482"/>
                      </a:lnTo>
                      <a:lnTo>
                        <a:pt x="78" y="484"/>
                      </a:lnTo>
                      <a:lnTo>
                        <a:pt x="71" y="482"/>
                      </a:lnTo>
                      <a:lnTo>
                        <a:pt x="66" y="482"/>
                      </a:lnTo>
                      <a:lnTo>
                        <a:pt x="69" y="475"/>
                      </a:lnTo>
                      <a:lnTo>
                        <a:pt x="64" y="475"/>
                      </a:lnTo>
                      <a:lnTo>
                        <a:pt x="62" y="477"/>
                      </a:lnTo>
                      <a:lnTo>
                        <a:pt x="60" y="477"/>
                      </a:lnTo>
                      <a:lnTo>
                        <a:pt x="62" y="473"/>
                      </a:lnTo>
                      <a:lnTo>
                        <a:pt x="58" y="473"/>
                      </a:lnTo>
                      <a:lnTo>
                        <a:pt x="60" y="473"/>
                      </a:lnTo>
                      <a:lnTo>
                        <a:pt x="60" y="471"/>
                      </a:lnTo>
                      <a:lnTo>
                        <a:pt x="62" y="471"/>
                      </a:lnTo>
                      <a:lnTo>
                        <a:pt x="64" y="471"/>
                      </a:lnTo>
                      <a:lnTo>
                        <a:pt x="71" y="468"/>
                      </a:lnTo>
                      <a:lnTo>
                        <a:pt x="73" y="468"/>
                      </a:lnTo>
                      <a:lnTo>
                        <a:pt x="73" y="466"/>
                      </a:lnTo>
                      <a:lnTo>
                        <a:pt x="73" y="464"/>
                      </a:lnTo>
                      <a:lnTo>
                        <a:pt x="73" y="462"/>
                      </a:lnTo>
                      <a:lnTo>
                        <a:pt x="80" y="462"/>
                      </a:lnTo>
                      <a:lnTo>
                        <a:pt x="84" y="457"/>
                      </a:lnTo>
                      <a:lnTo>
                        <a:pt x="78" y="455"/>
                      </a:lnTo>
                      <a:lnTo>
                        <a:pt x="80" y="453"/>
                      </a:lnTo>
                      <a:lnTo>
                        <a:pt x="78" y="449"/>
                      </a:lnTo>
                      <a:lnTo>
                        <a:pt x="75" y="449"/>
                      </a:lnTo>
                      <a:lnTo>
                        <a:pt x="73" y="449"/>
                      </a:lnTo>
                      <a:lnTo>
                        <a:pt x="75" y="446"/>
                      </a:lnTo>
                      <a:lnTo>
                        <a:pt x="71" y="444"/>
                      </a:lnTo>
                      <a:lnTo>
                        <a:pt x="75" y="442"/>
                      </a:lnTo>
                      <a:lnTo>
                        <a:pt x="75" y="437"/>
                      </a:lnTo>
                      <a:lnTo>
                        <a:pt x="69" y="440"/>
                      </a:lnTo>
                      <a:lnTo>
                        <a:pt x="64" y="437"/>
                      </a:lnTo>
                      <a:lnTo>
                        <a:pt x="64" y="435"/>
                      </a:lnTo>
                      <a:lnTo>
                        <a:pt x="62" y="435"/>
                      </a:lnTo>
                      <a:lnTo>
                        <a:pt x="58" y="433"/>
                      </a:lnTo>
                      <a:lnTo>
                        <a:pt x="53" y="431"/>
                      </a:lnTo>
                      <a:lnTo>
                        <a:pt x="49" y="429"/>
                      </a:lnTo>
                      <a:lnTo>
                        <a:pt x="49" y="426"/>
                      </a:lnTo>
                      <a:lnTo>
                        <a:pt x="46" y="426"/>
                      </a:lnTo>
                      <a:lnTo>
                        <a:pt x="49" y="420"/>
                      </a:lnTo>
                      <a:lnTo>
                        <a:pt x="44" y="417"/>
                      </a:lnTo>
                      <a:lnTo>
                        <a:pt x="42" y="413"/>
                      </a:lnTo>
                      <a:lnTo>
                        <a:pt x="35" y="411"/>
                      </a:lnTo>
                      <a:lnTo>
                        <a:pt x="35" y="409"/>
                      </a:lnTo>
                      <a:lnTo>
                        <a:pt x="35" y="404"/>
                      </a:lnTo>
                      <a:lnTo>
                        <a:pt x="37" y="402"/>
                      </a:lnTo>
                      <a:lnTo>
                        <a:pt x="35" y="400"/>
                      </a:lnTo>
                      <a:lnTo>
                        <a:pt x="33" y="402"/>
                      </a:lnTo>
                      <a:lnTo>
                        <a:pt x="31" y="400"/>
                      </a:lnTo>
                      <a:lnTo>
                        <a:pt x="35" y="393"/>
                      </a:lnTo>
                      <a:lnTo>
                        <a:pt x="35" y="386"/>
                      </a:lnTo>
                      <a:lnTo>
                        <a:pt x="35" y="384"/>
                      </a:lnTo>
                      <a:lnTo>
                        <a:pt x="31" y="384"/>
                      </a:lnTo>
                      <a:lnTo>
                        <a:pt x="29" y="382"/>
                      </a:lnTo>
                      <a:lnTo>
                        <a:pt x="31" y="382"/>
                      </a:lnTo>
                      <a:lnTo>
                        <a:pt x="31" y="380"/>
                      </a:lnTo>
                      <a:lnTo>
                        <a:pt x="31" y="375"/>
                      </a:lnTo>
                      <a:lnTo>
                        <a:pt x="29" y="373"/>
                      </a:lnTo>
                      <a:lnTo>
                        <a:pt x="26" y="371"/>
                      </a:lnTo>
                      <a:lnTo>
                        <a:pt x="29" y="371"/>
                      </a:lnTo>
                      <a:lnTo>
                        <a:pt x="29" y="369"/>
                      </a:lnTo>
                      <a:lnTo>
                        <a:pt x="33" y="366"/>
                      </a:lnTo>
                      <a:lnTo>
                        <a:pt x="35" y="364"/>
                      </a:lnTo>
                      <a:lnTo>
                        <a:pt x="46" y="364"/>
                      </a:lnTo>
                      <a:lnTo>
                        <a:pt x="44" y="360"/>
                      </a:lnTo>
                      <a:lnTo>
                        <a:pt x="46" y="360"/>
                      </a:lnTo>
                      <a:lnTo>
                        <a:pt x="51" y="362"/>
                      </a:lnTo>
                      <a:lnTo>
                        <a:pt x="53" y="360"/>
                      </a:lnTo>
                      <a:lnTo>
                        <a:pt x="55" y="357"/>
                      </a:lnTo>
                      <a:lnTo>
                        <a:pt x="55" y="353"/>
                      </a:lnTo>
                      <a:lnTo>
                        <a:pt x="58" y="353"/>
                      </a:lnTo>
                      <a:lnTo>
                        <a:pt x="60" y="353"/>
                      </a:lnTo>
                      <a:lnTo>
                        <a:pt x="62" y="353"/>
                      </a:lnTo>
                      <a:lnTo>
                        <a:pt x="64" y="351"/>
                      </a:lnTo>
                      <a:lnTo>
                        <a:pt x="64" y="349"/>
                      </a:lnTo>
                      <a:lnTo>
                        <a:pt x="60" y="349"/>
                      </a:lnTo>
                      <a:lnTo>
                        <a:pt x="64" y="344"/>
                      </a:lnTo>
                      <a:lnTo>
                        <a:pt x="55" y="337"/>
                      </a:lnTo>
                      <a:lnTo>
                        <a:pt x="55" y="335"/>
                      </a:lnTo>
                      <a:lnTo>
                        <a:pt x="55" y="331"/>
                      </a:lnTo>
                      <a:lnTo>
                        <a:pt x="55" y="329"/>
                      </a:lnTo>
                      <a:lnTo>
                        <a:pt x="58" y="331"/>
                      </a:lnTo>
                      <a:lnTo>
                        <a:pt x="60" y="326"/>
                      </a:lnTo>
                      <a:lnTo>
                        <a:pt x="58" y="324"/>
                      </a:lnTo>
                      <a:lnTo>
                        <a:pt x="58" y="322"/>
                      </a:lnTo>
                      <a:lnTo>
                        <a:pt x="64" y="320"/>
                      </a:lnTo>
                      <a:lnTo>
                        <a:pt x="64" y="317"/>
                      </a:lnTo>
                      <a:lnTo>
                        <a:pt x="60" y="315"/>
                      </a:lnTo>
                      <a:lnTo>
                        <a:pt x="58" y="317"/>
                      </a:lnTo>
                      <a:lnTo>
                        <a:pt x="58" y="313"/>
                      </a:lnTo>
                      <a:lnTo>
                        <a:pt x="62" y="315"/>
                      </a:lnTo>
                      <a:lnTo>
                        <a:pt x="62" y="311"/>
                      </a:lnTo>
                      <a:lnTo>
                        <a:pt x="64" y="309"/>
                      </a:lnTo>
                      <a:lnTo>
                        <a:pt x="60" y="309"/>
                      </a:lnTo>
                      <a:lnTo>
                        <a:pt x="53" y="306"/>
                      </a:lnTo>
                      <a:lnTo>
                        <a:pt x="53" y="304"/>
                      </a:lnTo>
                      <a:lnTo>
                        <a:pt x="55" y="304"/>
                      </a:lnTo>
                      <a:lnTo>
                        <a:pt x="58" y="304"/>
                      </a:lnTo>
                      <a:lnTo>
                        <a:pt x="58" y="300"/>
                      </a:lnTo>
                      <a:lnTo>
                        <a:pt x="53" y="295"/>
                      </a:lnTo>
                      <a:lnTo>
                        <a:pt x="58" y="293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49" y="282"/>
                      </a:lnTo>
                      <a:lnTo>
                        <a:pt x="49" y="280"/>
                      </a:lnTo>
                      <a:lnTo>
                        <a:pt x="44" y="278"/>
                      </a:lnTo>
                      <a:lnTo>
                        <a:pt x="40" y="275"/>
                      </a:lnTo>
                      <a:lnTo>
                        <a:pt x="40" y="273"/>
                      </a:lnTo>
                      <a:lnTo>
                        <a:pt x="35" y="273"/>
                      </a:lnTo>
                      <a:lnTo>
                        <a:pt x="29" y="264"/>
                      </a:lnTo>
                      <a:lnTo>
                        <a:pt x="29" y="262"/>
                      </a:lnTo>
                      <a:lnTo>
                        <a:pt x="31" y="260"/>
                      </a:lnTo>
                      <a:lnTo>
                        <a:pt x="35" y="258"/>
                      </a:lnTo>
                      <a:lnTo>
                        <a:pt x="35" y="255"/>
                      </a:lnTo>
                      <a:lnTo>
                        <a:pt x="31" y="253"/>
                      </a:lnTo>
                      <a:lnTo>
                        <a:pt x="33" y="246"/>
                      </a:lnTo>
                      <a:lnTo>
                        <a:pt x="33" y="244"/>
                      </a:lnTo>
                      <a:lnTo>
                        <a:pt x="33" y="242"/>
                      </a:lnTo>
                      <a:lnTo>
                        <a:pt x="29" y="242"/>
                      </a:lnTo>
                      <a:lnTo>
                        <a:pt x="26" y="240"/>
                      </a:lnTo>
                      <a:lnTo>
                        <a:pt x="24" y="238"/>
                      </a:lnTo>
                      <a:lnTo>
                        <a:pt x="17" y="233"/>
                      </a:lnTo>
                      <a:lnTo>
                        <a:pt x="20" y="231"/>
                      </a:lnTo>
                      <a:lnTo>
                        <a:pt x="15" y="231"/>
                      </a:lnTo>
                      <a:lnTo>
                        <a:pt x="15" y="229"/>
                      </a:lnTo>
                      <a:lnTo>
                        <a:pt x="17" y="229"/>
                      </a:lnTo>
                      <a:lnTo>
                        <a:pt x="17" y="224"/>
                      </a:lnTo>
                      <a:lnTo>
                        <a:pt x="17" y="222"/>
                      </a:lnTo>
                      <a:lnTo>
                        <a:pt x="13" y="220"/>
                      </a:lnTo>
                      <a:lnTo>
                        <a:pt x="13" y="218"/>
                      </a:lnTo>
                      <a:lnTo>
                        <a:pt x="20" y="215"/>
                      </a:lnTo>
                      <a:lnTo>
                        <a:pt x="15" y="213"/>
                      </a:lnTo>
                      <a:lnTo>
                        <a:pt x="17" y="211"/>
                      </a:lnTo>
                      <a:lnTo>
                        <a:pt x="15" y="209"/>
                      </a:lnTo>
                      <a:lnTo>
                        <a:pt x="17" y="200"/>
                      </a:lnTo>
                      <a:lnTo>
                        <a:pt x="11" y="195"/>
                      </a:lnTo>
                      <a:lnTo>
                        <a:pt x="11" y="191"/>
                      </a:lnTo>
                      <a:lnTo>
                        <a:pt x="4" y="186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5"/>
                      </a:lnTo>
                      <a:lnTo>
                        <a:pt x="4" y="169"/>
                      </a:lnTo>
                      <a:lnTo>
                        <a:pt x="9" y="166"/>
                      </a:lnTo>
                      <a:lnTo>
                        <a:pt x="6" y="162"/>
                      </a:lnTo>
                      <a:lnTo>
                        <a:pt x="9" y="155"/>
                      </a:lnTo>
                      <a:lnTo>
                        <a:pt x="9" y="153"/>
                      </a:lnTo>
                      <a:lnTo>
                        <a:pt x="4" y="153"/>
                      </a:lnTo>
                      <a:lnTo>
                        <a:pt x="4" y="151"/>
                      </a:lnTo>
                      <a:lnTo>
                        <a:pt x="4" y="149"/>
                      </a:lnTo>
                      <a:lnTo>
                        <a:pt x="9" y="146"/>
                      </a:lnTo>
                      <a:lnTo>
                        <a:pt x="6" y="142"/>
                      </a:lnTo>
                      <a:lnTo>
                        <a:pt x="4" y="142"/>
                      </a:lnTo>
                      <a:lnTo>
                        <a:pt x="6" y="138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4" y="131"/>
                      </a:lnTo>
                      <a:lnTo>
                        <a:pt x="2" y="129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2" y="122"/>
                      </a:lnTo>
                      <a:lnTo>
                        <a:pt x="0" y="115"/>
                      </a:lnTo>
                      <a:lnTo>
                        <a:pt x="2" y="109"/>
                      </a:lnTo>
                      <a:lnTo>
                        <a:pt x="6" y="107"/>
                      </a:lnTo>
                      <a:lnTo>
                        <a:pt x="4" y="104"/>
                      </a:lnTo>
                      <a:lnTo>
                        <a:pt x="9" y="100"/>
                      </a:lnTo>
                      <a:lnTo>
                        <a:pt x="4" y="95"/>
                      </a:lnTo>
                      <a:lnTo>
                        <a:pt x="4" y="91"/>
                      </a:lnTo>
                      <a:lnTo>
                        <a:pt x="9" y="89"/>
                      </a:lnTo>
                      <a:lnTo>
                        <a:pt x="9" y="87"/>
                      </a:lnTo>
                      <a:lnTo>
                        <a:pt x="11" y="84"/>
                      </a:lnTo>
                      <a:lnTo>
                        <a:pt x="11" y="80"/>
                      </a:lnTo>
                      <a:lnTo>
                        <a:pt x="13" y="78"/>
                      </a:lnTo>
                      <a:lnTo>
                        <a:pt x="13" y="73"/>
                      </a:lnTo>
                      <a:lnTo>
                        <a:pt x="15" y="71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4" y="58"/>
                      </a:lnTo>
                      <a:lnTo>
                        <a:pt x="26" y="51"/>
                      </a:lnTo>
                      <a:lnTo>
                        <a:pt x="35" y="49"/>
                      </a:lnTo>
                      <a:lnTo>
                        <a:pt x="40" y="47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4" y="42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9" y="35"/>
                      </a:lnTo>
                      <a:lnTo>
                        <a:pt x="51" y="35"/>
                      </a:lnTo>
                      <a:lnTo>
                        <a:pt x="55" y="31"/>
                      </a:lnTo>
                      <a:lnTo>
                        <a:pt x="62" y="18"/>
                      </a:lnTo>
                      <a:lnTo>
                        <a:pt x="69" y="15"/>
                      </a:lnTo>
                      <a:lnTo>
                        <a:pt x="69" y="11"/>
                      </a:lnTo>
                      <a:lnTo>
                        <a:pt x="71" y="7"/>
                      </a:lnTo>
                      <a:lnTo>
                        <a:pt x="69" y="2"/>
                      </a:lnTo>
                      <a:lnTo>
                        <a:pt x="7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2" name="Freeform 902"/>
                <p:cNvSpPr>
                  <a:spLocks/>
                </p:cNvSpPr>
                <p:nvPr/>
              </p:nvSpPr>
              <p:spPr bwMode="auto">
                <a:xfrm>
                  <a:off x="2652" y="904"/>
                  <a:ext cx="492" cy="393"/>
                </a:xfrm>
                <a:custGeom>
                  <a:avLst/>
                  <a:gdLst>
                    <a:gd name="T0" fmla="*/ 245 w 492"/>
                    <a:gd name="T1" fmla="*/ 40 h 393"/>
                    <a:gd name="T2" fmla="*/ 276 w 492"/>
                    <a:gd name="T3" fmla="*/ 64 h 393"/>
                    <a:gd name="T4" fmla="*/ 298 w 492"/>
                    <a:gd name="T5" fmla="*/ 69 h 393"/>
                    <a:gd name="T6" fmla="*/ 334 w 492"/>
                    <a:gd name="T7" fmla="*/ 82 h 393"/>
                    <a:gd name="T8" fmla="*/ 367 w 492"/>
                    <a:gd name="T9" fmla="*/ 95 h 393"/>
                    <a:gd name="T10" fmla="*/ 378 w 492"/>
                    <a:gd name="T11" fmla="*/ 111 h 393"/>
                    <a:gd name="T12" fmla="*/ 381 w 492"/>
                    <a:gd name="T13" fmla="*/ 129 h 393"/>
                    <a:gd name="T14" fmla="*/ 405 w 492"/>
                    <a:gd name="T15" fmla="*/ 133 h 393"/>
                    <a:gd name="T16" fmla="*/ 452 w 492"/>
                    <a:gd name="T17" fmla="*/ 153 h 393"/>
                    <a:gd name="T18" fmla="*/ 481 w 492"/>
                    <a:gd name="T19" fmla="*/ 175 h 393"/>
                    <a:gd name="T20" fmla="*/ 463 w 492"/>
                    <a:gd name="T21" fmla="*/ 195 h 393"/>
                    <a:gd name="T22" fmla="*/ 434 w 492"/>
                    <a:gd name="T23" fmla="*/ 215 h 393"/>
                    <a:gd name="T24" fmla="*/ 412 w 492"/>
                    <a:gd name="T25" fmla="*/ 238 h 393"/>
                    <a:gd name="T26" fmla="*/ 401 w 492"/>
                    <a:gd name="T27" fmla="*/ 251 h 393"/>
                    <a:gd name="T28" fmla="*/ 403 w 492"/>
                    <a:gd name="T29" fmla="*/ 271 h 393"/>
                    <a:gd name="T30" fmla="*/ 396 w 492"/>
                    <a:gd name="T31" fmla="*/ 277 h 393"/>
                    <a:gd name="T32" fmla="*/ 385 w 492"/>
                    <a:gd name="T33" fmla="*/ 289 h 393"/>
                    <a:gd name="T34" fmla="*/ 387 w 492"/>
                    <a:gd name="T35" fmla="*/ 302 h 393"/>
                    <a:gd name="T36" fmla="*/ 387 w 492"/>
                    <a:gd name="T37" fmla="*/ 324 h 393"/>
                    <a:gd name="T38" fmla="*/ 378 w 492"/>
                    <a:gd name="T39" fmla="*/ 335 h 393"/>
                    <a:gd name="T40" fmla="*/ 365 w 492"/>
                    <a:gd name="T41" fmla="*/ 355 h 393"/>
                    <a:gd name="T42" fmla="*/ 345 w 492"/>
                    <a:gd name="T43" fmla="*/ 393 h 393"/>
                    <a:gd name="T44" fmla="*/ 325 w 492"/>
                    <a:gd name="T45" fmla="*/ 377 h 393"/>
                    <a:gd name="T46" fmla="*/ 316 w 492"/>
                    <a:gd name="T47" fmla="*/ 377 h 393"/>
                    <a:gd name="T48" fmla="*/ 314 w 492"/>
                    <a:gd name="T49" fmla="*/ 369 h 393"/>
                    <a:gd name="T50" fmla="*/ 283 w 492"/>
                    <a:gd name="T51" fmla="*/ 375 h 393"/>
                    <a:gd name="T52" fmla="*/ 263 w 492"/>
                    <a:gd name="T53" fmla="*/ 362 h 393"/>
                    <a:gd name="T54" fmla="*/ 231 w 492"/>
                    <a:gd name="T55" fmla="*/ 349 h 393"/>
                    <a:gd name="T56" fmla="*/ 225 w 492"/>
                    <a:gd name="T57" fmla="*/ 335 h 393"/>
                    <a:gd name="T58" fmla="*/ 205 w 492"/>
                    <a:gd name="T59" fmla="*/ 331 h 393"/>
                    <a:gd name="T60" fmla="*/ 193 w 492"/>
                    <a:gd name="T61" fmla="*/ 331 h 393"/>
                    <a:gd name="T62" fmla="*/ 187 w 492"/>
                    <a:gd name="T63" fmla="*/ 320 h 393"/>
                    <a:gd name="T64" fmla="*/ 169 w 492"/>
                    <a:gd name="T65" fmla="*/ 311 h 393"/>
                    <a:gd name="T66" fmla="*/ 173 w 492"/>
                    <a:gd name="T67" fmla="*/ 304 h 393"/>
                    <a:gd name="T68" fmla="*/ 180 w 492"/>
                    <a:gd name="T69" fmla="*/ 300 h 393"/>
                    <a:gd name="T70" fmla="*/ 160 w 492"/>
                    <a:gd name="T71" fmla="*/ 280 h 393"/>
                    <a:gd name="T72" fmla="*/ 109 w 492"/>
                    <a:gd name="T73" fmla="*/ 240 h 393"/>
                    <a:gd name="T74" fmla="*/ 73 w 492"/>
                    <a:gd name="T75" fmla="*/ 264 h 393"/>
                    <a:gd name="T76" fmla="*/ 58 w 492"/>
                    <a:gd name="T77" fmla="*/ 273 h 393"/>
                    <a:gd name="T78" fmla="*/ 55 w 492"/>
                    <a:gd name="T79" fmla="*/ 260 h 393"/>
                    <a:gd name="T80" fmla="*/ 49 w 492"/>
                    <a:gd name="T81" fmla="*/ 253 h 393"/>
                    <a:gd name="T82" fmla="*/ 29 w 492"/>
                    <a:gd name="T83" fmla="*/ 240 h 393"/>
                    <a:gd name="T84" fmla="*/ 22 w 492"/>
                    <a:gd name="T85" fmla="*/ 220 h 393"/>
                    <a:gd name="T86" fmla="*/ 35 w 492"/>
                    <a:gd name="T87" fmla="*/ 198 h 393"/>
                    <a:gd name="T88" fmla="*/ 15 w 492"/>
                    <a:gd name="T89" fmla="*/ 155 h 393"/>
                    <a:gd name="T90" fmla="*/ 9 w 492"/>
                    <a:gd name="T91" fmla="*/ 149 h 393"/>
                    <a:gd name="T92" fmla="*/ 26 w 492"/>
                    <a:gd name="T93" fmla="*/ 129 h 393"/>
                    <a:gd name="T94" fmla="*/ 29 w 492"/>
                    <a:gd name="T95" fmla="*/ 118 h 393"/>
                    <a:gd name="T96" fmla="*/ 22 w 492"/>
                    <a:gd name="T97" fmla="*/ 89 h 393"/>
                    <a:gd name="T98" fmla="*/ 24 w 492"/>
                    <a:gd name="T99" fmla="*/ 78 h 393"/>
                    <a:gd name="T100" fmla="*/ 35 w 492"/>
                    <a:gd name="T101" fmla="*/ 67 h 393"/>
                    <a:gd name="T102" fmla="*/ 44 w 492"/>
                    <a:gd name="T103" fmla="*/ 49 h 393"/>
                    <a:gd name="T104" fmla="*/ 66 w 492"/>
                    <a:gd name="T105" fmla="*/ 42 h 393"/>
                    <a:gd name="T106" fmla="*/ 89 w 492"/>
                    <a:gd name="T107" fmla="*/ 35 h 393"/>
                    <a:gd name="T108" fmla="*/ 118 w 492"/>
                    <a:gd name="T109" fmla="*/ 33 h 393"/>
                    <a:gd name="T110" fmla="*/ 147 w 492"/>
                    <a:gd name="T111" fmla="*/ 33 h 393"/>
                    <a:gd name="T112" fmla="*/ 178 w 492"/>
                    <a:gd name="T113" fmla="*/ 44 h 393"/>
                    <a:gd name="T114" fmla="*/ 200 w 492"/>
                    <a:gd name="T115" fmla="*/ 47 h 393"/>
                    <a:gd name="T116" fmla="*/ 191 w 492"/>
                    <a:gd name="T117" fmla="*/ 29 h 393"/>
                    <a:gd name="T118" fmla="*/ 211 w 492"/>
                    <a:gd name="T119" fmla="*/ 0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92" h="393">
                      <a:moveTo>
                        <a:pt x="231" y="18"/>
                      </a:moveTo>
                      <a:lnTo>
                        <a:pt x="236" y="20"/>
                      </a:lnTo>
                      <a:lnTo>
                        <a:pt x="236" y="22"/>
                      </a:lnTo>
                      <a:lnTo>
                        <a:pt x="240" y="24"/>
                      </a:lnTo>
                      <a:lnTo>
                        <a:pt x="238" y="31"/>
                      </a:lnTo>
                      <a:lnTo>
                        <a:pt x="242" y="33"/>
                      </a:lnTo>
                      <a:lnTo>
                        <a:pt x="242" y="35"/>
                      </a:lnTo>
                      <a:lnTo>
                        <a:pt x="245" y="40"/>
                      </a:lnTo>
                      <a:lnTo>
                        <a:pt x="245" y="42"/>
                      </a:lnTo>
                      <a:lnTo>
                        <a:pt x="251" y="49"/>
                      </a:lnTo>
                      <a:lnTo>
                        <a:pt x="258" y="51"/>
                      </a:lnTo>
                      <a:lnTo>
                        <a:pt x="260" y="55"/>
                      </a:lnTo>
                      <a:lnTo>
                        <a:pt x="263" y="58"/>
                      </a:lnTo>
                      <a:lnTo>
                        <a:pt x="263" y="62"/>
                      </a:lnTo>
                      <a:lnTo>
                        <a:pt x="276" y="62"/>
                      </a:lnTo>
                      <a:lnTo>
                        <a:pt x="276" y="64"/>
                      </a:lnTo>
                      <a:lnTo>
                        <a:pt x="278" y="67"/>
                      </a:lnTo>
                      <a:lnTo>
                        <a:pt x="278" y="69"/>
                      </a:lnTo>
                      <a:lnTo>
                        <a:pt x="280" y="69"/>
                      </a:lnTo>
                      <a:lnTo>
                        <a:pt x="280" y="71"/>
                      </a:lnTo>
                      <a:lnTo>
                        <a:pt x="287" y="75"/>
                      </a:lnTo>
                      <a:lnTo>
                        <a:pt x="291" y="73"/>
                      </a:lnTo>
                      <a:lnTo>
                        <a:pt x="296" y="71"/>
                      </a:lnTo>
                      <a:lnTo>
                        <a:pt x="298" y="69"/>
                      </a:lnTo>
                      <a:lnTo>
                        <a:pt x="305" y="69"/>
                      </a:lnTo>
                      <a:lnTo>
                        <a:pt x="309" y="67"/>
                      </a:lnTo>
                      <a:lnTo>
                        <a:pt x="318" y="71"/>
                      </a:lnTo>
                      <a:lnTo>
                        <a:pt x="323" y="69"/>
                      </a:lnTo>
                      <a:lnTo>
                        <a:pt x="327" y="71"/>
                      </a:lnTo>
                      <a:lnTo>
                        <a:pt x="329" y="78"/>
                      </a:lnTo>
                      <a:lnTo>
                        <a:pt x="332" y="78"/>
                      </a:lnTo>
                      <a:lnTo>
                        <a:pt x="334" y="82"/>
                      </a:lnTo>
                      <a:lnTo>
                        <a:pt x="340" y="84"/>
                      </a:lnTo>
                      <a:lnTo>
                        <a:pt x="349" y="89"/>
                      </a:lnTo>
                      <a:lnTo>
                        <a:pt x="354" y="89"/>
                      </a:lnTo>
                      <a:lnTo>
                        <a:pt x="356" y="93"/>
                      </a:lnTo>
                      <a:lnTo>
                        <a:pt x="358" y="95"/>
                      </a:lnTo>
                      <a:lnTo>
                        <a:pt x="363" y="100"/>
                      </a:lnTo>
                      <a:lnTo>
                        <a:pt x="367" y="95"/>
                      </a:lnTo>
                      <a:lnTo>
                        <a:pt x="367" y="95"/>
                      </a:lnTo>
                      <a:lnTo>
                        <a:pt x="369" y="93"/>
                      </a:lnTo>
                      <a:lnTo>
                        <a:pt x="374" y="98"/>
                      </a:lnTo>
                      <a:lnTo>
                        <a:pt x="374" y="102"/>
                      </a:lnTo>
                      <a:lnTo>
                        <a:pt x="376" y="102"/>
                      </a:lnTo>
                      <a:lnTo>
                        <a:pt x="378" y="100"/>
                      </a:lnTo>
                      <a:lnTo>
                        <a:pt x="378" y="102"/>
                      </a:lnTo>
                      <a:lnTo>
                        <a:pt x="381" y="104"/>
                      </a:lnTo>
                      <a:lnTo>
                        <a:pt x="378" y="111"/>
                      </a:lnTo>
                      <a:lnTo>
                        <a:pt x="374" y="113"/>
                      </a:lnTo>
                      <a:lnTo>
                        <a:pt x="374" y="115"/>
                      </a:lnTo>
                      <a:lnTo>
                        <a:pt x="376" y="118"/>
                      </a:lnTo>
                      <a:lnTo>
                        <a:pt x="376" y="122"/>
                      </a:lnTo>
                      <a:lnTo>
                        <a:pt x="378" y="122"/>
                      </a:lnTo>
                      <a:lnTo>
                        <a:pt x="376" y="124"/>
                      </a:lnTo>
                      <a:lnTo>
                        <a:pt x="378" y="126"/>
                      </a:lnTo>
                      <a:lnTo>
                        <a:pt x="381" y="129"/>
                      </a:lnTo>
                      <a:lnTo>
                        <a:pt x="383" y="129"/>
                      </a:lnTo>
                      <a:lnTo>
                        <a:pt x="385" y="129"/>
                      </a:lnTo>
                      <a:lnTo>
                        <a:pt x="387" y="129"/>
                      </a:lnTo>
                      <a:lnTo>
                        <a:pt x="392" y="129"/>
                      </a:lnTo>
                      <a:lnTo>
                        <a:pt x="392" y="131"/>
                      </a:lnTo>
                      <a:lnTo>
                        <a:pt x="401" y="135"/>
                      </a:lnTo>
                      <a:lnTo>
                        <a:pt x="401" y="135"/>
                      </a:lnTo>
                      <a:lnTo>
                        <a:pt x="405" y="133"/>
                      </a:lnTo>
                      <a:lnTo>
                        <a:pt x="407" y="138"/>
                      </a:lnTo>
                      <a:lnTo>
                        <a:pt x="416" y="140"/>
                      </a:lnTo>
                      <a:lnTo>
                        <a:pt x="423" y="144"/>
                      </a:lnTo>
                      <a:lnTo>
                        <a:pt x="423" y="144"/>
                      </a:lnTo>
                      <a:lnTo>
                        <a:pt x="427" y="144"/>
                      </a:lnTo>
                      <a:lnTo>
                        <a:pt x="427" y="140"/>
                      </a:lnTo>
                      <a:lnTo>
                        <a:pt x="430" y="140"/>
                      </a:lnTo>
                      <a:lnTo>
                        <a:pt x="452" y="153"/>
                      </a:lnTo>
                      <a:lnTo>
                        <a:pt x="459" y="162"/>
                      </a:lnTo>
                      <a:lnTo>
                        <a:pt x="463" y="164"/>
                      </a:lnTo>
                      <a:lnTo>
                        <a:pt x="490" y="171"/>
                      </a:lnTo>
                      <a:lnTo>
                        <a:pt x="492" y="173"/>
                      </a:lnTo>
                      <a:lnTo>
                        <a:pt x="492" y="175"/>
                      </a:lnTo>
                      <a:lnTo>
                        <a:pt x="490" y="175"/>
                      </a:lnTo>
                      <a:lnTo>
                        <a:pt x="487" y="175"/>
                      </a:lnTo>
                      <a:lnTo>
                        <a:pt x="481" y="175"/>
                      </a:lnTo>
                      <a:lnTo>
                        <a:pt x="476" y="178"/>
                      </a:lnTo>
                      <a:lnTo>
                        <a:pt x="470" y="186"/>
                      </a:lnTo>
                      <a:lnTo>
                        <a:pt x="472" y="186"/>
                      </a:lnTo>
                      <a:lnTo>
                        <a:pt x="472" y="191"/>
                      </a:lnTo>
                      <a:lnTo>
                        <a:pt x="467" y="193"/>
                      </a:lnTo>
                      <a:lnTo>
                        <a:pt x="467" y="195"/>
                      </a:lnTo>
                      <a:lnTo>
                        <a:pt x="467" y="195"/>
                      </a:lnTo>
                      <a:lnTo>
                        <a:pt x="463" y="195"/>
                      </a:lnTo>
                      <a:lnTo>
                        <a:pt x="459" y="202"/>
                      </a:lnTo>
                      <a:lnTo>
                        <a:pt x="456" y="202"/>
                      </a:lnTo>
                      <a:lnTo>
                        <a:pt x="454" y="209"/>
                      </a:lnTo>
                      <a:lnTo>
                        <a:pt x="450" y="211"/>
                      </a:lnTo>
                      <a:lnTo>
                        <a:pt x="443" y="215"/>
                      </a:lnTo>
                      <a:lnTo>
                        <a:pt x="441" y="215"/>
                      </a:lnTo>
                      <a:lnTo>
                        <a:pt x="436" y="215"/>
                      </a:lnTo>
                      <a:lnTo>
                        <a:pt x="434" y="215"/>
                      </a:lnTo>
                      <a:lnTo>
                        <a:pt x="430" y="220"/>
                      </a:lnTo>
                      <a:lnTo>
                        <a:pt x="430" y="224"/>
                      </a:lnTo>
                      <a:lnTo>
                        <a:pt x="427" y="231"/>
                      </a:lnTo>
                      <a:lnTo>
                        <a:pt x="425" y="231"/>
                      </a:lnTo>
                      <a:lnTo>
                        <a:pt x="423" y="235"/>
                      </a:lnTo>
                      <a:lnTo>
                        <a:pt x="421" y="235"/>
                      </a:lnTo>
                      <a:lnTo>
                        <a:pt x="418" y="240"/>
                      </a:lnTo>
                      <a:lnTo>
                        <a:pt x="412" y="238"/>
                      </a:lnTo>
                      <a:lnTo>
                        <a:pt x="410" y="238"/>
                      </a:lnTo>
                      <a:lnTo>
                        <a:pt x="405" y="240"/>
                      </a:lnTo>
                      <a:lnTo>
                        <a:pt x="405" y="244"/>
                      </a:lnTo>
                      <a:lnTo>
                        <a:pt x="403" y="244"/>
                      </a:lnTo>
                      <a:lnTo>
                        <a:pt x="403" y="246"/>
                      </a:lnTo>
                      <a:lnTo>
                        <a:pt x="401" y="246"/>
                      </a:lnTo>
                      <a:lnTo>
                        <a:pt x="401" y="249"/>
                      </a:lnTo>
                      <a:lnTo>
                        <a:pt x="401" y="251"/>
                      </a:lnTo>
                      <a:lnTo>
                        <a:pt x="403" y="255"/>
                      </a:lnTo>
                      <a:lnTo>
                        <a:pt x="405" y="258"/>
                      </a:lnTo>
                      <a:lnTo>
                        <a:pt x="407" y="260"/>
                      </a:lnTo>
                      <a:lnTo>
                        <a:pt x="407" y="262"/>
                      </a:lnTo>
                      <a:lnTo>
                        <a:pt x="407" y="262"/>
                      </a:lnTo>
                      <a:lnTo>
                        <a:pt x="405" y="264"/>
                      </a:lnTo>
                      <a:lnTo>
                        <a:pt x="405" y="269"/>
                      </a:lnTo>
                      <a:lnTo>
                        <a:pt x="403" y="271"/>
                      </a:lnTo>
                      <a:lnTo>
                        <a:pt x="401" y="271"/>
                      </a:lnTo>
                      <a:lnTo>
                        <a:pt x="401" y="273"/>
                      </a:lnTo>
                      <a:lnTo>
                        <a:pt x="398" y="273"/>
                      </a:lnTo>
                      <a:lnTo>
                        <a:pt x="398" y="273"/>
                      </a:lnTo>
                      <a:lnTo>
                        <a:pt x="396" y="273"/>
                      </a:lnTo>
                      <a:lnTo>
                        <a:pt x="396" y="275"/>
                      </a:lnTo>
                      <a:lnTo>
                        <a:pt x="398" y="277"/>
                      </a:lnTo>
                      <a:lnTo>
                        <a:pt x="396" y="277"/>
                      </a:lnTo>
                      <a:lnTo>
                        <a:pt x="392" y="282"/>
                      </a:lnTo>
                      <a:lnTo>
                        <a:pt x="392" y="284"/>
                      </a:lnTo>
                      <a:lnTo>
                        <a:pt x="389" y="282"/>
                      </a:lnTo>
                      <a:lnTo>
                        <a:pt x="387" y="284"/>
                      </a:lnTo>
                      <a:lnTo>
                        <a:pt x="389" y="289"/>
                      </a:lnTo>
                      <a:lnTo>
                        <a:pt x="387" y="289"/>
                      </a:lnTo>
                      <a:lnTo>
                        <a:pt x="387" y="286"/>
                      </a:lnTo>
                      <a:lnTo>
                        <a:pt x="385" y="289"/>
                      </a:lnTo>
                      <a:lnTo>
                        <a:pt x="387" y="289"/>
                      </a:lnTo>
                      <a:lnTo>
                        <a:pt x="383" y="289"/>
                      </a:lnTo>
                      <a:lnTo>
                        <a:pt x="383" y="293"/>
                      </a:lnTo>
                      <a:lnTo>
                        <a:pt x="387" y="297"/>
                      </a:lnTo>
                      <a:lnTo>
                        <a:pt x="387" y="297"/>
                      </a:lnTo>
                      <a:lnTo>
                        <a:pt x="385" y="300"/>
                      </a:lnTo>
                      <a:lnTo>
                        <a:pt x="387" y="302"/>
                      </a:lnTo>
                      <a:lnTo>
                        <a:pt x="387" y="302"/>
                      </a:lnTo>
                      <a:lnTo>
                        <a:pt x="389" y="306"/>
                      </a:lnTo>
                      <a:lnTo>
                        <a:pt x="392" y="306"/>
                      </a:lnTo>
                      <a:lnTo>
                        <a:pt x="392" y="309"/>
                      </a:lnTo>
                      <a:lnTo>
                        <a:pt x="392" y="311"/>
                      </a:lnTo>
                      <a:lnTo>
                        <a:pt x="389" y="317"/>
                      </a:lnTo>
                      <a:lnTo>
                        <a:pt x="389" y="320"/>
                      </a:lnTo>
                      <a:lnTo>
                        <a:pt x="389" y="324"/>
                      </a:lnTo>
                      <a:lnTo>
                        <a:pt x="387" y="324"/>
                      </a:lnTo>
                      <a:lnTo>
                        <a:pt x="383" y="322"/>
                      </a:lnTo>
                      <a:lnTo>
                        <a:pt x="383" y="324"/>
                      </a:lnTo>
                      <a:lnTo>
                        <a:pt x="385" y="326"/>
                      </a:lnTo>
                      <a:lnTo>
                        <a:pt x="385" y="329"/>
                      </a:lnTo>
                      <a:lnTo>
                        <a:pt x="385" y="333"/>
                      </a:lnTo>
                      <a:lnTo>
                        <a:pt x="383" y="333"/>
                      </a:lnTo>
                      <a:lnTo>
                        <a:pt x="381" y="335"/>
                      </a:lnTo>
                      <a:lnTo>
                        <a:pt x="378" y="335"/>
                      </a:lnTo>
                      <a:lnTo>
                        <a:pt x="374" y="333"/>
                      </a:lnTo>
                      <a:lnTo>
                        <a:pt x="367" y="337"/>
                      </a:lnTo>
                      <a:lnTo>
                        <a:pt x="365" y="344"/>
                      </a:lnTo>
                      <a:lnTo>
                        <a:pt x="367" y="344"/>
                      </a:lnTo>
                      <a:lnTo>
                        <a:pt x="365" y="351"/>
                      </a:lnTo>
                      <a:lnTo>
                        <a:pt x="367" y="351"/>
                      </a:lnTo>
                      <a:lnTo>
                        <a:pt x="365" y="351"/>
                      </a:lnTo>
                      <a:lnTo>
                        <a:pt x="365" y="355"/>
                      </a:lnTo>
                      <a:lnTo>
                        <a:pt x="361" y="355"/>
                      </a:lnTo>
                      <a:lnTo>
                        <a:pt x="356" y="364"/>
                      </a:lnTo>
                      <a:lnTo>
                        <a:pt x="358" y="377"/>
                      </a:lnTo>
                      <a:lnTo>
                        <a:pt x="356" y="375"/>
                      </a:lnTo>
                      <a:lnTo>
                        <a:pt x="352" y="382"/>
                      </a:lnTo>
                      <a:lnTo>
                        <a:pt x="354" y="384"/>
                      </a:lnTo>
                      <a:lnTo>
                        <a:pt x="352" y="386"/>
                      </a:lnTo>
                      <a:lnTo>
                        <a:pt x="345" y="393"/>
                      </a:lnTo>
                      <a:lnTo>
                        <a:pt x="340" y="393"/>
                      </a:lnTo>
                      <a:lnTo>
                        <a:pt x="336" y="391"/>
                      </a:lnTo>
                      <a:lnTo>
                        <a:pt x="334" y="386"/>
                      </a:lnTo>
                      <a:lnTo>
                        <a:pt x="332" y="382"/>
                      </a:lnTo>
                      <a:lnTo>
                        <a:pt x="334" y="380"/>
                      </a:lnTo>
                      <a:lnTo>
                        <a:pt x="327" y="382"/>
                      </a:lnTo>
                      <a:lnTo>
                        <a:pt x="325" y="380"/>
                      </a:lnTo>
                      <a:lnTo>
                        <a:pt x="325" y="377"/>
                      </a:lnTo>
                      <a:lnTo>
                        <a:pt x="329" y="377"/>
                      </a:lnTo>
                      <a:lnTo>
                        <a:pt x="329" y="377"/>
                      </a:lnTo>
                      <a:lnTo>
                        <a:pt x="327" y="375"/>
                      </a:lnTo>
                      <a:lnTo>
                        <a:pt x="323" y="375"/>
                      </a:lnTo>
                      <a:lnTo>
                        <a:pt x="320" y="377"/>
                      </a:lnTo>
                      <a:lnTo>
                        <a:pt x="320" y="380"/>
                      </a:lnTo>
                      <a:lnTo>
                        <a:pt x="316" y="380"/>
                      </a:lnTo>
                      <a:lnTo>
                        <a:pt x="316" y="377"/>
                      </a:lnTo>
                      <a:lnTo>
                        <a:pt x="318" y="380"/>
                      </a:lnTo>
                      <a:lnTo>
                        <a:pt x="318" y="377"/>
                      </a:lnTo>
                      <a:lnTo>
                        <a:pt x="318" y="373"/>
                      </a:lnTo>
                      <a:lnTo>
                        <a:pt x="320" y="373"/>
                      </a:lnTo>
                      <a:lnTo>
                        <a:pt x="320" y="373"/>
                      </a:lnTo>
                      <a:lnTo>
                        <a:pt x="318" y="371"/>
                      </a:lnTo>
                      <a:lnTo>
                        <a:pt x="318" y="371"/>
                      </a:lnTo>
                      <a:lnTo>
                        <a:pt x="314" y="369"/>
                      </a:lnTo>
                      <a:lnTo>
                        <a:pt x="312" y="369"/>
                      </a:lnTo>
                      <a:lnTo>
                        <a:pt x="309" y="369"/>
                      </a:lnTo>
                      <a:lnTo>
                        <a:pt x="305" y="369"/>
                      </a:lnTo>
                      <a:lnTo>
                        <a:pt x="300" y="373"/>
                      </a:lnTo>
                      <a:lnTo>
                        <a:pt x="291" y="371"/>
                      </a:lnTo>
                      <a:lnTo>
                        <a:pt x="289" y="371"/>
                      </a:lnTo>
                      <a:lnTo>
                        <a:pt x="287" y="373"/>
                      </a:lnTo>
                      <a:lnTo>
                        <a:pt x="283" y="375"/>
                      </a:lnTo>
                      <a:lnTo>
                        <a:pt x="283" y="371"/>
                      </a:lnTo>
                      <a:lnTo>
                        <a:pt x="280" y="369"/>
                      </a:lnTo>
                      <a:lnTo>
                        <a:pt x="276" y="373"/>
                      </a:lnTo>
                      <a:lnTo>
                        <a:pt x="271" y="371"/>
                      </a:lnTo>
                      <a:lnTo>
                        <a:pt x="269" y="373"/>
                      </a:lnTo>
                      <a:lnTo>
                        <a:pt x="263" y="373"/>
                      </a:lnTo>
                      <a:lnTo>
                        <a:pt x="260" y="369"/>
                      </a:lnTo>
                      <a:lnTo>
                        <a:pt x="263" y="362"/>
                      </a:lnTo>
                      <a:lnTo>
                        <a:pt x="258" y="362"/>
                      </a:lnTo>
                      <a:lnTo>
                        <a:pt x="256" y="357"/>
                      </a:lnTo>
                      <a:lnTo>
                        <a:pt x="254" y="360"/>
                      </a:lnTo>
                      <a:lnTo>
                        <a:pt x="247" y="357"/>
                      </a:lnTo>
                      <a:lnTo>
                        <a:pt x="247" y="360"/>
                      </a:lnTo>
                      <a:lnTo>
                        <a:pt x="234" y="349"/>
                      </a:lnTo>
                      <a:lnTo>
                        <a:pt x="231" y="349"/>
                      </a:lnTo>
                      <a:lnTo>
                        <a:pt x="231" y="349"/>
                      </a:lnTo>
                      <a:lnTo>
                        <a:pt x="231" y="351"/>
                      </a:lnTo>
                      <a:lnTo>
                        <a:pt x="229" y="351"/>
                      </a:lnTo>
                      <a:lnTo>
                        <a:pt x="227" y="349"/>
                      </a:lnTo>
                      <a:lnTo>
                        <a:pt x="227" y="349"/>
                      </a:lnTo>
                      <a:lnTo>
                        <a:pt x="227" y="344"/>
                      </a:lnTo>
                      <a:lnTo>
                        <a:pt x="225" y="342"/>
                      </a:lnTo>
                      <a:lnTo>
                        <a:pt x="225" y="337"/>
                      </a:lnTo>
                      <a:lnTo>
                        <a:pt x="225" y="335"/>
                      </a:lnTo>
                      <a:lnTo>
                        <a:pt x="222" y="333"/>
                      </a:lnTo>
                      <a:lnTo>
                        <a:pt x="218" y="333"/>
                      </a:lnTo>
                      <a:lnTo>
                        <a:pt x="214" y="331"/>
                      </a:lnTo>
                      <a:lnTo>
                        <a:pt x="211" y="331"/>
                      </a:lnTo>
                      <a:lnTo>
                        <a:pt x="209" y="329"/>
                      </a:lnTo>
                      <a:lnTo>
                        <a:pt x="207" y="329"/>
                      </a:lnTo>
                      <a:lnTo>
                        <a:pt x="207" y="331"/>
                      </a:lnTo>
                      <a:lnTo>
                        <a:pt x="205" y="331"/>
                      </a:lnTo>
                      <a:lnTo>
                        <a:pt x="205" y="333"/>
                      </a:lnTo>
                      <a:lnTo>
                        <a:pt x="209" y="333"/>
                      </a:lnTo>
                      <a:lnTo>
                        <a:pt x="207" y="335"/>
                      </a:lnTo>
                      <a:lnTo>
                        <a:pt x="205" y="335"/>
                      </a:lnTo>
                      <a:lnTo>
                        <a:pt x="200" y="331"/>
                      </a:lnTo>
                      <a:lnTo>
                        <a:pt x="198" y="329"/>
                      </a:lnTo>
                      <a:lnTo>
                        <a:pt x="196" y="331"/>
                      </a:lnTo>
                      <a:lnTo>
                        <a:pt x="193" y="331"/>
                      </a:lnTo>
                      <a:lnTo>
                        <a:pt x="191" y="331"/>
                      </a:lnTo>
                      <a:lnTo>
                        <a:pt x="189" y="331"/>
                      </a:lnTo>
                      <a:lnTo>
                        <a:pt x="189" y="331"/>
                      </a:lnTo>
                      <a:lnTo>
                        <a:pt x="191" y="329"/>
                      </a:lnTo>
                      <a:lnTo>
                        <a:pt x="191" y="326"/>
                      </a:lnTo>
                      <a:lnTo>
                        <a:pt x="189" y="324"/>
                      </a:lnTo>
                      <a:lnTo>
                        <a:pt x="189" y="324"/>
                      </a:lnTo>
                      <a:lnTo>
                        <a:pt x="187" y="320"/>
                      </a:lnTo>
                      <a:lnTo>
                        <a:pt x="185" y="320"/>
                      </a:lnTo>
                      <a:lnTo>
                        <a:pt x="187" y="317"/>
                      </a:lnTo>
                      <a:lnTo>
                        <a:pt x="182" y="315"/>
                      </a:lnTo>
                      <a:lnTo>
                        <a:pt x="178" y="317"/>
                      </a:lnTo>
                      <a:lnTo>
                        <a:pt x="176" y="315"/>
                      </a:lnTo>
                      <a:lnTo>
                        <a:pt x="169" y="311"/>
                      </a:lnTo>
                      <a:lnTo>
                        <a:pt x="171" y="311"/>
                      </a:lnTo>
                      <a:lnTo>
                        <a:pt x="169" y="311"/>
                      </a:lnTo>
                      <a:lnTo>
                        <a:pt x="162" y="306"/>
                      </a:lnTo>
                      <a:lnTo>
                        <a:pt x="165" y="306"/>
                      </a:lnTo>
                      <a:lnTo>
                        <a:pt x="165" y="304"/>
                      </a:lnTo>
                      <a:lnTo>
                        <a:pt x="167" y="304"/>
                      </a:lnTo>
                      <a:lnTo>
                        <a:pt x="169" y="302"/>
                      </a:lnTo>
                      <a:lnTo>
                        <a:pt x="171" y="304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73" y="306"/>
                      </a:lnTo>
                      <a:lnTo>
                        <a:pt x="176" y="304"/>
                      </a:lnTo>
                      <a:lnTo>
                        <a:pt x="173" y="302"/>
                      </a:lnTo>
                      <a:lnTo>
                        <a:pt x="178" y="297"/>
                      </a:lnTo>
                      <a:lnTo>
                        <a:pt x="178" y="297"/>
                      </a:lnTo>
                      <a:lnTo>
                        <a:pt x="178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297"/>
                      </a:lnTo>
                      <a:lnTo>
                        <a:pt x="185" y="297"/>
                      </a:lnTo>
                      <a:lnTo>
                        <a:pt x="189" y="293"/>
                      </a:lnTo>
                      <a:lnTo>
                        <a:pt x="189" y="289"/>
                      </a:lnTo>
                      <a:lnTo>
                        <a:pt x="193" y="286"/>
                      </a:lnTo>
                      <a:lnTo>
                        <a:pt x="173" y="284"/>
                      </a:lnTo>
                      <a:lnTo>
                        <a:pt x="167" y="280"/>
                      </a:lnTo>
                      <a:lnTo>
                        <a:pt x="160" y="280"/>
                      </a:lnTo>
                      <a:lnTo>
                        <a:pt x="153" y="275"/>
                      </a:lnTo>
                      <a:lnTo>
                        <a:pt x="147" y="273"/>
                      </a:lnTo>
                      <a:lnTo>
                        <a:pt x="136" y="264"/>
                      </a:lnTo>
                      <a:lnTo>
                        <a:pt x="133" y="260"/>
                      </a:lnTo>
                      <a:lnTo>
                        <a:pt x="133" y="251"/>
                      </a:lnTo>
                      <a:lnTo>
                        <a:pt x="131" y="246"/>
                      </a:lnTo>
                      <a:lnTo>
                        <a:pt x="129" y="246"/>
                      </a:lnTo>
                      <a:lnTo>
                        <a:pt x="109" y="240"/>
                      </a:lnTo>
                      <a:lnTo>
                        <a:pt x="104" y="244"/>
                      </a:lnTo>
                      <a:lnTo>
                        <a:pt x="93" y="253"/>
                      </a:lnTo>
                      <a:lnTo>
                        <a:pt x="93" y="251"/>
                      </a:lnTo>
                      <a:lnTo>
                        <a:pt x="89" y="251"/>
                      </a:lnTo>
                      <a:lnTo>
                        <a:pt x="84" y="255"/>
                      </a:lnTo>
                      <a:lnTo>
                        <a:pt x="82" y="255"/>
                      </a:lnTo>
                      <a:lnTo>
                        <a:pt x="80" y="258"/>
                      </a:lnTo>
                      <a:lnTo>
                        <a:pt x="73" y="264"/>
                      </a:lnTo>
                      <a:lnTo>
                        <a:pt x="73" y="266"/>
                      </a:lnTo>
                      <a:lnTo>
                        <a:pt x="66" y="269"/>
                      </a:lnTo>
                      <a:lnTo>
                        <a:pt x="66" y="269"/>
                      </a:lnTo>
                      <a:lnTo>
                        <a:pt x="66" y="271"/>
                      </a:lnTo>
                      <a:lnTo>
                        <a:pt x="66" y="273"/>
                      </a:lnTo>
                      <a:lnTo>
                        <a:pt x="60" y="273"/>
                      </a:lnTo>
                      <a:lnTo>
                        <a:pt x="60" y="275"/>
                      </a:lnTo>
                      <a:lnTo>
                        <a:pt x="58" y="273"/>
                      </a:lnTo>
                      <a:lnTo>
                        <a:pt x="60" y="269"/>
                      </a:lnTo>
                      <a:lnTo>
                        <a:pt x="58" y="269"/>
                      </a:lnTo>
                      <a:lnTo>
                        <a:pt x="53" y="269"/>
                      </a:lnTo>
                      <a:lnTo>
                        <a:pt x="55" y="264"/>
                      </a:lnTo>
                      <a:lnTo>
                        <a:pt x="55" y="266"/>
                      </a:lnTo>
                      <a:lnTo>
                        <a:pt x="58" y="264"/>
                      </a:lnTo>
                      <a:lnTo>
                        <a:pt x="58" y="262"/>
                      </a:lnTo>
                      <a:lnTo>
                        <a:pt x="55" y="260"/>
                      </a:lnTo>
                      <a:lnTo>
                        <a:pt x="58" y="255"/>
                      </a:lnTo>
                      <a:lnTo>
                        <a:pt x="55" y="258"/>
                      </a:lnTo>
                      <a:lnTo>
                        <a:pt x="53" y="253"/>
                      </a:lnTo>
                      <a:lnTo>
                        <a:pt x="53" y="253"/>
                      </a:lnTo>
                      <a:lnTo>
                        <a:pt x="55" y="251"/>
                      </a:lnTo>
                      <a:lnTo>
                        <a:pt x="51" y="251"/>
                      </a:lnTo>
                      <a:lnTo>
                        <a:pt x="49" y="253"/>
                      </a:lnTo>
                      <a:lnTo>
                        <a:pt x="49" y="253"/>
                      </a:lnTo>
                      <a:lnTo>
                        <a:pt x="44" y="253"/>
                      </a:lnTo>
                      <a:lnTo>
                        <a:pt x="38" y="258"/>
                      </a:lnTo>
                      <a:lnTo>
                        <a:pt x="31" y="255"/>
                      </a:lnTo>
                      <a:lnTo>
                        <a:pt x="31" y="253"/>
                      </a:lnTo>
                      <a:lnTo>
                        <a:pt x="26" y="251"/>
                      </a:lnTo>
                      <a:lnTo>
                        <a:pt x="29" y="249"/>
                      </a:lnTo>
                      <a:lnTo>
                        <a:pt x="26" y="244"/>
                      </a:lnTo>
                      <a:lnTo>
                        <a:pt x="29" y="240"/>
                      </a:lnTo>
                      <a:lnTo>
                        <a:pt x="24" y="238"/>
                      </a:lnTo>
                      <a:lnTo>
                        <a:pt x="22" y="231"/>
                      </a:lnTo>
                      <a:lnTo>
                        <a:pt x="20" y="231"/>
                      </a:lnTo>
                      <a:lnTo>
                        <a:pt x="17" y="229"/>
                      </a:lnTo>
                      <a:lnTo>
                        <a:pt x="20" y="226"/>
                      </a:lnTo>
                      <a:lnTo>
                        <a:pt x="20" y="226"/>
                      </a:lnTo>
                      <a:lnTo>
                        <a:pt x="22" y="222"/>
                      </a:lnTo>
                      <a:lnTo>
                        <a:pt x="22" y="220"/>
                      </a:lnTo>
                      <a:lnTo>
                        <a:pt x="20" y="220"/>
                      </a:lnTo>
                      <a:lnTo>
                        <a:pt x="24" y="215"/>
                      </a:lnTo>
                      <a:lnTo>
                        <a:pt x="22" y="211"/>
                      </a:lnTo>
                      <a:lnTo>
                        <a:pt x="26" y="209"/>
                      </a:lnTo>
                      <a:lnTo>
                        <a:pt x="29" y="206"/>
                      </a:lnTo>
                      <a:lnTo>
                        <a:pt x="26" y="202"/>
                      </a:lnTo>
                      <a:lnTo>
                        <a:pt x="31" y="195"/>
                      </a:lnTo>
                      <a:lnTo>
                        <a:pt x="35" y="198"/>
                      </a:lnTo>
                      <a:lnTo>
                        <a:pt x="38" y="193"/>
                      </a:lnTo>
                      <a:lnTo>
                        <a:pt x="46" y="184"/>
                      </a:lnTo>
                      <a:lnTo>
                        <a:pt x="46" y="180"/>
                      </a:lnTo>
                      <a:lnTo>
                        <a:pt x="51" y="175"/>
                      </a:lnTo>
                      <a:lnTo>
                        <a:pt x="46" y="173"/>
                      </a:lnTo>
                      <a:lnTo>
                        <a:pt x="35" y="169"/>
                      </a:lnTo>
                      <a:lnTo>
                        <a:pt x="20" y="162"/>
                      </a:lnTo>
                      <a:lnTo>
                        <a:pt x="15" y="155"/>
                      </a:lnTo>
                      <a:lnTo>
                        <a:pt x="13" y="155"/>
                      </a:lnTo>
                      <a:lnTo>
                        <a:pt x="9" y="151"/>
                      </a:lnTo>
                      <a:lnTo>
                        <a:pt x="6" y="153"/>
                      </a:lnTo>
                      <a:lnTo>
                        <a:pt x="2" y="151"/>
                      </a:lnTo>
                      <a:lnTo>
                        <a:pt x="0" y="153"/>
                      </a:lnTo>
                      <a:lnTo>
                        <a:pt x="0" y="151"/>
                      </a:lnTo>
                      <a:lnTo>
                        <a:pt x="2" y="149"/>
                      </a:lnTo>
                      <a:lnTo>
                        <a:pt x="9" y="149"/>
                      </a:lnTo>
                      <a:lnTo>
                        <a:pt x="11" y="146"/>
                      </a:lnTo>
                      <a:lnTo>
                        <a:pt x="15" y="146"/>
                      </a:lnTo>
                      <a:lnTo>
                        <a:pt x="20" y="142"/>
                      </a:lnTo>
                      <a:lnTo>
                        <a:pt x="33" y="138"/>
                      </a:lnTo>
                      <a:lnTo>
                        <a:pt x="33" y="133"/>
                      </a:lnTo>
                      <a:lnTo>
                        <a:pt x="33" y="129"/>
                      </a:lnTo>
                      <a:lnTo>
                        <a:pt x="29" y="131"/>
                      </a:lnTo>
                      <a:lnTo>
                        <a:pt x="26" y="129"/>
                      </a:lnTo>
                      <a:lnTo>
                        <a:pt x="22" y="124"/>
                      </a:lnTo>
                      <a:lnTo>
                        <a:pt x="24" y="124"/>
                      </a:lnTo>
                      <a:lnTo>
                        <a:pt x="26" y="124"/>
                      </a:lnTo>
                      <a:lnTo>
                        <a:pt x="26" y="122"/>
                      </a:lnTo>
                      <a:lnTo>
                        <a:pt x="31" y="122"/>
                      </a:lnTo>
                      <a:lnTo>
                        <a:pt x="29" y="120"/>
                      </a:lnTo>
                      <a:lnTo>
                        <a:pt x="29" y="120"/>
                      </a:lnTo>
                      <a:lnTo>
                        <a:pt x="29" y="118"/>
                      </a:lnTo>
                      <a:lnTo>
                        <a:pt x="29" y="115"/>
                      </a:lnTo>
                      <a:lnTo>
                        <a:pt x="24" y="113"/>
                      </a:lnTo>
                      <a:lnTo>
                        <a:pt x="24" y="109"/>
                      </a:lnTo>
                      <a:lnTo>
                        <a:pt x="22" y="104"/>
                      </a:lnTo>
                      <a:lnTo>
                        <a:pt x="17" y="104"/>
                      </a:lnTo>
                      <a:lnTo>
                        <a:pt x="17" y="100"/>
                      </a:lnTo>
                      <a:lnTo>
                        <a:pt x="24" y="91"/>
                      </a:lnTo>
                      <a:lnTo>
                        <a:pt x="22" y="89"/>
                      </a:lnTo>
                      <a:lnTo>
                        <a:pt x="24" y="84"/>
                      </a:lnTo>
                      <a:lnTo>
                        <a:pt x="26" y="84"/>
                      </a:lnTo>
                      <a:lnTo>
                        <a:pt x="29" y="87"/>
                      </a:lnTo>
                      <a:lnTo>
                        <a:pt x="31" y="87"/>
                      </a:lnTo>
                      <a:lnTo>
                        <a:pt x="31" y="84"/>
                      </a:lnTo>
                      <a:lnTo>
                        <a:pt x="33" y="80"/>
                      </a:lnTo>
                      <a:lnTo>
                        <a:pt x="31" y="78"/>
                      </a:lnTo>
                      <a:lnTo>
                        <a:pt x="24" y="78"/>
                      </a:lnTo>
                      <a:lnTo>
                        <a:pt x="24" y="73"/>
                      </a:lnTo>
                      <a:lnTo>
                        <a:pt x="26" y="71"/>
                      </a:lnTo>
                      <a:lnTo>
                        <a:pt x="35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5" y="67"/>
                      </a:lnTo>
                      <a:lnTo>
                        <a:pt x="33" y="67"/>
                      </a:lnTo>
                      <a:lnTo>
                        <a:pt x="35" y="67"/>
                      </a:lnTo>
                      <a:lnTo>
                        <a:pt x="35" y="64"/>
                      </a:lnTo>
                      <a:lnTo>
                        <a:pt x="35" y="62"/>
                      </a:lnTo>
                      <a:lnTo>
                        <a:pt x="33" y="58"/>
                      </a:lnTo>
                      <a:lnTo>
                        <a:pt x="35" y="60"/>
                      </a:lnTo>
                      <a:lnTo>
                        <a:pt x="35" y="58"/>
                      </a:lnTo>
                      <a:lnTo>
                        <a:pt x="40" y="55"/>
                      </a:lnTo>
                      <a:lnTo>
                        <a:pt x="40" y="51"/>
                      </a:lnTo>
                      <a:lnTo>
                        <a:pt x="44" y="49"/>
                      </a:lnTo>
                      <a:lnTo>
                        <a:pt x="44" y="44"/>
                      </a:lnTo>
                      <a:lnTo>
                        <a:pt x="49" y="44"/>
                      </a:lnTo>
                      <a:lnTo>
                        <a:pt x="55" y="42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4" y="44"/>
                      </a:lnTo>
                      <a:lnTo>
                        <a:pt x="64" y="42"/>
                      </a:lnTo>
                      <a:lnTo>
                        <a:pt x="66" y="42"/>
                      </a:lnTo>
                      <a:lnTo>
                        <a:pt x="69" y="40"/>
                      </a:lnTo>
                      <a:lnTo>
                        <a:pt x="73" y="40"/>
                      </a:lnTo>
                      <a:lnTo>
                        <a:pt x="78" y="38"/>
                      </a:lnTo>
                      <a:lnTo>
                        <a:pt x="80" y="38"/>
                      </a:lnTo>
                      <a:lnTo>
                        <a:pt x="82" y="35"/>
                      </a:lnTo>
                      <a:lnTo>
                        <a:pt x="87" y="35"/>
                      </a:lnTo>
                      <a:lnTo>
                        <a:pt x="89" y="35"/>
                      </a:lnTo>
                      <a:lnTo>
                        <a:pt x="89" y="35"/>
                      </a:lnTo>
                      <a:lnTo>
                        <a:pt x="91" y="33"/>
                      </a:lnTo>
                      <a:lnTo>
                        <a:pt x="95" y="33"/>
                      </a:lnTo>
                      <a:lnTo>
                        <a:pt x="100" y="29"/>
                      </a:lnTo>
                      <a:lnTo>
                        <a:pt x="102" y="29"/>
                      </a:lnTo>
                      <a:lnTo>
                        <a:pt x="104" y="27"/>
                      </a:lnTo>
                      <a:lnTo>
                        <a:pt x="111" y="27"/>
                      </a:lnTo>
                      <a:lnTo>
                        <a:pt x="116" y="27"/>
                      </a:lnTo>
                      <a:lnTo>
                        <a:pt x="118" y="33"/>
                      </a:lnTo>
                      <a:lnTo>
                        <a:pt x="120" y="31"/>
                      </a:lnTo>
                      <a:lnTo>
                        <a:pt x="122" y="31"/>
                      </a:lnTo>
                      <a:lnTo>
                        <a:pt x="124" y="33"/>
                      </a:lnTo>
                      <a:lnTo>
                        <a:pt x="129" y="35"/>
                      </a:lnTo>
                      <a:lnTo>
                        <a:pt x="129" y="38"/>
                      </a:lnTo>
                      <a:lnTo>
                        <a:pt x="138" y="38"/>
                      </a:lnTo>
                      <a:lnTo>
                        <a:pt x="142" y="33"/>
                      </a:lnTo>
                      <a:lnTo>
                        <a:pt x="147" y="33"/>
                      </a:lnTo>
                      <a:lnTo>
                        <a:pt x="151" y="35"/>
                      </a:lnTo>
                      <a:lnTo>
                        <a:pt x="153" y="40"/>
                      </a:lnTo>
                      <a:lnTo>
                        <a:pt x="156" y="38"/>
                      </a:lnTo>
                      <a:lnTo>
                        <a:pt x="169" y="40"/>
                      </a:lnTo>
                      <a:lnTo>
                        <a:pt x="176" y="38"/>
                      </a:lnTo>
                      <a:lnTo>
                        <a:pt x="176" y="40"/>
                      </a:lnTo>
                      <a:lnTo>
                        <a:pt x="176" y="42"/>
                      </a:lnTo>
                      <a:lnTo>
                        <a:pt x="178" y="44"/>
                      </a:lnTo>
                      <a:lnTo>
                        <a:pt x="178" y="47"/>
                      </a:lnTo>
                      <a:lnTo>
                        <a:pt x="185" y="51"/>
                      </a:lnTo>
                      <a:lnTo>
                        <a:pt x="187" y="53"/>
                      </a:lnTo>
                      <a:lnTo>
                        <a:pt x="191" y="51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5" y="51"/>
                      </a:lnTo>
                      <a:lnTo>
                        <a:pt x="200" y="47"/>
                      </a:lnTo>
                      <a:lnTo>
                        <a:pt x="200" y="42"/>
                      </a:lnTo>
                      <a:lnTo>
                        <a:pt x="196" y="40"/>
                      </a:lnTo>
                      <a:lnTo>
                        <a:pt x="196" y="38"/>
                      </a:lnTo>
                      <a:lnTo>
                        <a:pt x="196" y="35"/>
                      </a:lnTo>
                      <a:lnTo>
                        <a:pt x="193" y="35"/>
                      </a:lnTo>
                      <a:lnTo>
                        <a:pt x="191" y="33"/>
                      </a:lnTo>
                      <a:lnTo>
                        <a:pt x="191" y="31"/>
                      </a:lnTo>
                      <a:lnTo>
                        <a:pt x="191" y="29"/>
                      </a:lnTo>
                      <a:lnTo>
                        <a:pt x="193" y="22"/>
                      </a:lnTo>
                      <a:lnTo>
                        <a:pt x="196" y="18"/>
                      </a:lnTo>
                      <a:lnTo>
                        <a:pt x="202" y="15"/>
                      </a:lnTo>
                      <a:lnTo>
                        <a:pt x="205" y="11"/>
                      </a:lnTo>
                      <a:lnTo>
                        <a:pt x="209" y="7"/>
                      </a:lnTo>
                      <a:lnTo>
                        <a:pt x="209" y="2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22" y="4"/>
                      </a:lnTo>
                      <a:lnTo>
                        <a:pt x="231" y="18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3" name="Freeform 903"/>
                <p:cNvSpPr>
                  <a:spLocks noEditPoints="1"/>
                </p:cNvSpPr>
                <p:nvPr/>
              </p:nvSpPr>
              <p:spPr bwMode="auto">
                <a:xfrm>
                  <a:off x="3832" y="1510"/>
                  <a:ext cx="579" cy="809"/>
                </a:xfrm>
                <a:custGeom>
                  <a:avLst/>
                  <a:gdLst>
                    <a:gd name="T0" fmla="*/ 383 w 579"/>
                    <a:gd name="T1" fmla="*/ 800 h 809"/>
                    <a:gd name="T2" fmla="*/ 452 w 579"/>
                    <a:gd name="T3" fmla="*/ 791 h 809"/>
                    <a:gd name="T4" fmla="*/ 419 w 579"/>
                    <a:gd name="T5" fmla="*/ 793 h 809"/>
                    <a:gd name="T6" fmla="*/ 388 w 579"/>
                    <a:gd name="T7" fmla="*/ 782 h 809"/>
                    <a:gd name="T8" fmla="*/ 370 w 579"/>
                    <a:gd name="T9" fmla="*/ 782 h 809"/>
                    <a:gd name="T10" fmla="*/ 457 w 579"/>
                    <a:gd name="T11" fmla="*/ 780 h 809"/>
                    <a:gd name="T12" fmla="*/ 354 w 579"/>
                    <a:gd name="T13" fmla="*/ 784 h 809"/>
                    <a:gd name="T14" fmla="*/ 370 w 579"/>
                    <a:gd name="T15" fmla="*/ 777 h 809"/>
                    <a:gd name="T16" fmla="*/ 370 w 579"/>
                    <a:gd name="T17" fmla="*/ 771 h 809"/>
                    <a:gd name="T18" fmla="*/ 439 w 579"/>
                    <a:gd name="T19" fmla="*/ 775 h 809"/>
                    <a:gd name="T20" fmla="*/ 361 w 579"/>
                    <a:gd name="T21" fmla="*/ 764 h 809"/>
                    <a:gd name="T22" fmla="*/ 334 w 579"/>
                    <a:gd name="T23" fmla="*/ 771 h 809"/>
                    <a:gd name="T24" fmla="*/ 448 w 579"/>
                    <a:gd name="T25" fmla="*/ 773 h 809"/>
                    <a:gd name="T26" fmla="*/ 379 w 579"/>
                    <a:gd name="T27" fmla="*/ 760 h 809"/>
                    <a:gd name="T28" fmla="*/ 377 w 579"/>
                    <a:gd name="T29" fmla="*/ 755 h 809"/>
                    <a:gd name="T30" fmla="*/ 430 w 579"/>
                    <a:gd name="T31" fmla="*/ 755 h 809"/>
                    <a:gd name="T32" fmla="*/ 410 w 579"/>
                    <a:gd name="T33" fmla="*/ 749 h 809"/>
                    <a:gd name="T34" fmla="*/ 423 w 579"/>
                    <a:gd name="T35" fmla="*/ 740 h 809"/>
                    <a:gd name="T36" fmla="*/ 430 w 579"/>
                    <a:gd name="T37" fmla="*/ 737 h 809"/>
                    <a:gd name="T38" fmla="*/ 432 w 579"/>
                    <a:gd name="T39" fmla="*/ 729 h 809"/>
                    <a:gd name="T40" fmla="*/ 448 w 579"/>
                    <a:gd name="T41" fmla="*/ 733 h 809"/>
                    <a:gd name="T42" fmla="*/ 457 w 579"/>
                    <a:gd name="T43" fmla="*/ 722 h 809"/>
                    <a:gd name="T44" fmla="*/ 432 w 579"/>
                    <a:gd name="T45" fmla="*/ 717 h 809"/>
                    <a:gd name="T46" fmla="*/ 419 w 579"/>
                    <a:gd name="T47" fmla="*/ 711 h 809"/>
                    <a:gd name="T48" fmla="*/ 430 w 579"/>
                    <a:gd name="T49" fmla="*/ 713 h 809"/>
                    <a:gd name="T50" fmla="*/ 439 w 579"/>
                    <a:gd name="T51" fmla="*/ 693 h 809"/>
                    <a:gd name="T52" fmla="*/ 435 w 579"/>
                    <a:gd name="T53" fmla="*/ 666 h 809"/>
                    <a:gd name="T54" fmla="*/ 366 w 579"/>
                    <a:gd name="T55" fmla="*/ 18 h 809"/>
                    <a:gd name="T56" fmla="*/ 493 w 579"/>
                    <a:gd name="T57" fmla="*/ 56 h 809"/>
                    <a:gd name="T58" fmla="*/ 573 w 579"/>
                    <a:gd name="T59" fmla="*/ 118 h 809"/>
                    <a:gd name="T60" fmla="*/ 544 w 579"/>
                    <a:gd name="T61" fmla="*/ 142 h 809"/>
                    <a:gd name="T62" fmla="*/ 521 w 579"/>
                    <a:gd name="T63" fmla="*/ 173 h 809"/>
                    <a:gd name="T64" fmla="*/ 452 w 579"/>
                    <a:gd name="T65" fmla="*/ 109 h 809"/>
                    <a:gd name="T66" fmla="*/ 448 w 579"/>
                    <a:gd name="T67" fmla="*/ 138 h 809"/>
                    <a:gd name="T68" fmla="*/ 363 w 579"/>
                    <a:gd name="T69" fmla="*/ 93 h 809"/>
                    <a:gd name="T70" fmla="*/ 343 w 579"/>
                    <a:gd name="T71" fmla="*/ 149 h 809"/>
                    <a:gd name="T72" fmla="*/ 368 w 579"/>
                    <a:gd name="T73" fmla="*/ 220 h 809"/>
                    <a:gd name="T74" fmla="*/ 437 w 579"/>
                    <a:gd name="T75" fmla="*/ 269 h 809"/>
                    <a:gd name="T76" fmla="*/ 374 w 579"/>
                    <a:gd name="T77" fmla="*/ 289 h 809"/>
                    <a:gd name="T78" fmla="*/ 325 w 579"/>
                    <a:gd name="T79" fmla="*/ 349 h 809"/>
                    <a:gd name="T80" fmla="*/ 421 w 579"/>
                    <a:gd name="T81" fmla="*/ 462 h 809"/>
                    <a:gd name="T82" fmla="*/ 419 w 579"/>
                    <a:gd name="T83" fmla="*/ 542 h 809"/>
                    <a:gd name="T84" fmla="*/ 439 w 579"/>
                    <a:gd name="T85" fmla="*/ 615 h 809"/>
                    <a:gd name="T86" fmla="*/ 439 w 579"/>
                    <a:gd name="T87" fmla="*/ 664 h 809"/>
                    <a:gd name="T88" fmla="*/ 423 w 579"/>
                    <a:gd name="T89" fmla="*/ 704 h 809"/>
                    <a:gd name="T90" fmla="*/ 397 w 579"/>
                    <a:gd name="T91" fmla="*/ 735 h 809"/>
                    <a:gd name="T92" fmla="*/ 374 w 579"/>
                    <a:gd name="T93" fmla="*/ 753 h 809"/>
                    <a:gd name="T94" fmla="*/ 348 w 579"/>
                    <a:gd name="T95" fmla="*/ 762 h 809"/>
                    <a:gd name="T96" fmla="*/ 303 w 579"/>
                    <a:gd name="T97" fmla="*/ 693 h 809"/>
                    <a:gd name="T98" fmla="*/ 248 w 579"/>
                    <a:gd name="T99" fmla="*/ 795 h 809"/>
                    <a:gd name="T100" fmla="*/ 143 w 579"/>
                    <a:gd name="T101" fmla="*/ 731 h 809"/>
                    <a:gd name="T102" fmla="*/ 116 w 579"/>
                    <a:gd name="T103" fmla="*/ 660 h 809"/>
                    <a:gd name="T104" fmla="*/ 45 w 579"/>
                    <a:gd name="T105" fmla="*/ 593 h 809"/>
                    <a:gd name="T106" fmla="*/ 45 w 579"/>
                    <a:gd name="T107" fmla="*/ 531 h 809"/>
                    <a:gd name="T108" fmla="*/ 141 w 579"/>
                    <a:gd name="T109" fmla="*/ 491 h 809"/>
                    <a:gd name="T110" fmla="*/ 210 w 579"/>
                    <a:gd name="T111" fmla="*/ 473 h 809"/>
                    <a:gd name="T112" fmla="*/ 268 w 579"/>
                    <a:gd name="T113" fmla="*/ 438 h 809"/>
                    <a:gd name="T114" fmla="*/ 297 w 579"/>
                    <a:gd name="T115" fmla="*/ 371 h 809"/>
                    <a:gd name="T116" fmla="*/ 276 w 579"/>
                    <a:gd name="T117" fmla="*/ 258 h 809"/>
                    <a:gd name="T118" fmla="*/ 314 w 579"/>
                    <a:gd name="T119" fmla="*/ 218 h 809"/>
                    <a:gd name="T120" fmla="*/ 319 w 579"/>
                    <a:gd name="T121" fmla="*/ 149 h 809"/>
                    <a:gd name="T122" fmla="*/ 330 w 579"/>
                    <a:gd name="T123" fmla="*/ 87 h 8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79" h="809">
                      <a:moveTo>
                        <a:pt x="312" y="804"/>
                      </a:moveTo>
                      <a:lnTo>
                        <a:pt x="314" y="806"/>
                      </a:lnTo>
                      <a:lnTo>
                        <a:pt x="312" y="804"/>
                      </a:lnTo>
                      <a:close/>
                      <a:moveTo>
                        <a:pt x="381" y="802"/>
                      </a:moveTo>
                      <a:lnTo>
                        <a:pt x="388" y="804"/>
                      </a:lnTo>
                      <a:lnTo>
                        <a:pt x="386" y="809"/>
                      </a:lnTo>
                      <a:lnTo>
                        <a:pt x="383" y="809"/>
                      </a:lnTo>
                      <a:lnTo>
                        <a:pt x="383" y="806"/>
                      </a:lnTo>
                      <a:lnTo>
                        <a:pt x="383" y="809"/>
                      </a:lnTo>
                      <a:lnTo>
                        <a:pt x="379" y="809"/>
                      </a:lnTo>
                      <a:lnTo>
                        <a:pt x="379" y="802"/>
                      </a:lnTo>
                      <a:lnTo>
                        <a:pt x="381" y="802"/>
                      </a:lnTo>
                      <a:close/>
                      <a:moveTo>
                        <a:pt x="337" y="802"/>
                      </a:moveTo>
                      <a:lnTo>
                        <a:pt x="337" y="804"/>
                      </a:lnTo>
                      <a:lnTo>
                        <a:pt x="337" y="806"/>
                      </a:lnTo>
                      <a:lnTo>
                        <a:pt x="334" y="806"/>
                      </a:lnTo>
                      <a:lnTo>
                        <a:pt x="334" y="802"/>
                      </a:lnTo>
                      <a:lnTo>
                        <a:pt x="337" y="802"/>
                      </a:lnTo>
                      <a:close/>
                      <a:moveTo>
                        <a:pt x="430" y="800"/>
                      </a:moveTo>
                      <a:lnTo>
                        <a:pt x="437" y="802"/>
                      </a:lnTo>
                      <a:lnTo>
                        <a:pt x="439" y="804"/>
                      </a:lnTo>
                      <a:lnTo>
                        <a:pt x="439" y="806"/>
                      </a:lnTo>
                      <a:lnTo>
                        <a:pt x="435" y="809"/>
                      </a:lnTo>
                      <a:lnTo>
                        <a:pt x="430" y="809"/>
                      </a:lnTo>
                      <a:lnTo>
                        <a:pt x="428" y="804"/>
                      </a:lnTo>
                      <a:lnTo>
                        <a:pt x="430" y="800"/>
                      </a:lnTo>
                      <a:close/>
                      <a:moveTo>
                        <a:pt x="415" y="795"/>
                      </a:moveTo>
                      <a:lnTo>
                        <a:pt x="417" y="800"/>
                      </a:lnTo>
                      <a:lnTo>
                        <a:pt x="419" y="802"/>
                      </a:lnTo>
                      <a:lnTo>
                        <a:pt x="417" y="804"/>
                      </a:lnTo>
                      <a:lnTo>
                        <a:pt x="412" y="804"/>
                      </a:lnTo>
                      <a:lnTo>
                        <a:pt x="412" y="802"/>
                      </a:lnTo>
                      <a:lnTo>
                        <a:pt x="412" y="797"/>
                      </a:lnTo>
                      <a:lnTo>
                        <a:pt x="415" y="795"/>
                      </a:lnTo>
                      <a:close/>
                      <a:moveTo>
                        <a:pt x="388" y="795"/>
                      </a:moveTo>
                      <a:lnTo>
                        <a:pt x="392" y="797"/>
                      </a:lnTo>
                      <a:lnTo>
                        <a:pt x="395" y="800"/>
                      </a:lnTo>
                      <a:lnTo>
                        <a:pt x="392" y="804"/>
                      </a:lnTo>
                      <a:lnTo>
                        <a:pt x="390" y="806"/>
                      </a:lnTo>
                      <a:lnTo>
                        <a:pt x="388" y="802"/>
                      </a:lnTo>
                      <a:lnTo>
                        <a:pt x="390" y="800"/>
                      </a:lnTo>
                      <a:lnTo>
                        <a:pt x="388" y="802"/>
                      </a:lnTo>
                      <a:lnTo>
                        <a:pt x="383" y="800"/>
                      </a:lnTo>
                      <a:lnTo>
                        <a:pt x="386" y="797"/>
                      </a:lnTo>
                      <a:lnTo>
                        <a:pt x="386" y="793"/>
                      </a:lnTo>
                      <a:lnTo>
                        <a:pt x="388" y="795"/>
                      </a:lnTo>
                      <a:close/>
                      <a:moveTo>
                        <a:pt x="439" y="793"/>
                      </a:moveTo>
                      <a:lnTo>
                        <a:pt x="437" y="793"/>
                      </a:lnTo>
                      <a:lnTo>
                        <a:pt x="439" y="793"/>
                      </a:lnTo>
                      <a:close/>
                      <a:moveTo>
                        <a:pt x="421" y="793"/>
                      </a:moveTo>
                      <a:lnTo>
                        <a:pt x="421" y="797"/>
                      </a:lnTo>
                      <a:lnTo>
                        <a:pt x="423" y="800"/>
                      </a:lnTo>
                      <a:lnTo>
                        <a:pt x="421" y="802"/>
                      </a:lnTo>
                      <a:lnTo>
                        <a:pt x="423" y="802"/>
                      </a:lnTo>
                      <a:lnTo>
                        <a:pt x="426" y="802"/>
                      </a:lnTo>
                      <a:lnTo>
                        <a:pt x="423" y="804"/>
                      </a:lnTo>
                      <a:lnTo>
                        <a:pt x="419" y="804"/>
                      </a:lnTo>
                      <a:lnTo>
                        <a:pt x="417" y="802"/>
                      </a:lnTo>
                      <a:lnTo>
                        <a:pt x="419" y="802"/>
                      </a:lnTo>
                      <a:lnTo>
                        <a:pt x="417" y="800"/>
                      </a:lnTo>
                      <a:lnTo>
                        <a:pt x="415" y="795"/>
                      </a:lnTo>
                      <a:lnTo>
                        <a:pt x="421" y="793"/>
                      </a:lnTo>
                      <a:close/>
                      <a:moveTo>
                        <a:pt x="448" y="795"/>
                      </a:moveTo>
                      <a:lnTo>
                        <a:pt x="452" y="795"/>
                      </a:lnTo>
                      <a:lnTo>
                        <a:pt x="452" y="800"/>
                      </a:lnTo>
                      <a:lnTo>
                        <a:pt x="448" y="797"/>
                      </a:lnTo>
                      <a:lnTo>
                        <a:pt x="446" y="795"/>
                      </a:lnTo>
                      <a:lnTo>
                        <a:pt x="448" y="791"/>
                      </a:lnTo>
                      <a:lnTo>
                        <a:pt x="448" y="795"/>
                      </a:lnTo>
                      <a:close/>
                      <a:moveTo>
                        <a:pt x="401" y="793"/>
                      </a:moveTo>
                      <a:lnTo>
                        <a:pt x="401" y="791"/>
                      </a:lnTo>
                      <a:lnTo>
                        <a:pt x="401" y="793"/>
                      </a:lnTo>
                      <a:close/>
                      <a:moveTo>
                        <a:pt x="392" y="789"/>
                      </a:moveTo>
                      <a:lnTo>
                        <a:pt x="397" y="797"/>
                      </a:lnTo>
                      <a:lnTo>
                        <a:pt x="395" y="797"/>
                      </a:lnTo>
                      <a:lnTo>
                        <a:pt x="390" y="795"/>
                      </a:lnTo>
                      <a:lnTo>
                        <a:pt x="392" y="791"/>
                      </a:lnTo>
                      <a:lnTo>
                        <a:pt x="392" y="789"/>
                      </a:lnTo>
                      <a:close/>
                      <a:moveTo>
                        <a:pt x="395" y="789"/>
                      </a:moveTo>
                      <a:lnTo>
                        <a:pt x="397" y="789"/>
                      </a:lnTo>
                      <a:lnTo>
                        <a:pt x="395" y="793"/>
                      </a:lnTo>
                      <a:lnTo>
                        <a:pt x="395" y="789"/>
                      </a:lnTo>
                      <a:lnTo>
                        <a:pt x="395" y="786"/>
                      </a:lnTo>
                      <a:lnTo>
                        <a:pt x="395" y="789"/>
                      </a:lnTo>
                      <a:close/>
                      <a:moveTo>
                        <a:pt x="450" y="786"/>
                      </a:moveTo>
                      <a:lnTo>
                        <a:pt x="452" y="791"/>
                      </a:lnTo>
                      <a:lnTo>
                        <a:pt x="452" y="793"/>
                      </a:lnTo>
                      <a:lnTo>
                        <a:pt x="457" y="793"/>
                      </a:lnTo>
                      <a:lnTo>
                        <a:pt x="457" y="795"/>
                      </a:lnTo>
                      <a:lnTo>
                        <a:pt x="459" y="797"/>
                      </a:lnTo>
                      <a:lnTo>
                        <a:pt x="457" y="800"/>
                      </a:lnTo>
                      <a:lnTo>
                        <a:pt x="452" y="800"/>
                      </a:lnTo>
                      <a:lnTo>
                        <a:pt x="452" y="795"/>
                      </a:lnTo>
                      <a:lnTo>
                        <a:pt x="448" y="795"/>
                      </a:lnTo>
                      <a:lnTo>
                        <a:pt x="446" y="786"/>
                      </a:lnTo>
                      <a:lnTo>
                        <a:pt x="450" y="786"/>
                      </a:lnTo>
                      <a:close/>
                      <a:moveTo>
                        <a:pt x="426" y="786"/>
                      </a:moveTo>
                      <a:lnTo>
                        <a:pt x="426" y="791"/>
                      </a:lnTo>
                      <a:lnTo>
                        <a:pt x="423" y="793"/>
                      </a:lnTo>
                      <a:lnTo>
                        <a:pt x="423" y="791"/>
                      </a:lnTo>
                      <a:lnTo>
                        <a:pt x="419" y="793"/>
                      </a:lnTo>
                      <a:lnTo>
                        <a:pt x="415" y="789"/>
                      </a:lnTo>
                      <a:lnTo>
                        <a:pt x="417" y="789"/>
                      </a:lnTo>
                      <a:lnTo>
                        <a:pt x="419" y="789"/>
                      </a:lnTo>
                      <a:lnTo>
                        <a:pt x="426" y="786"/>
                      </a:lnTo>
                      <a:close/>
                      <a:moveTo>
                        <a:pt x="354" y="786"/>
                      </a:moveTo>
                      <a:lnTo>
                        <a:pt x="357" y="786"/>
                      </a:lnTo>
                      <a:lnTo>
                        <a:pt x="361" y="789"/>
                      </a:lnTo>
                      <a:lnTo>
                        <a:pt x="361" y="793"/>
                      </a:lnTo>
                      <a:lnTo>
                        <a:pt x="361" y="795"/>
                      </a:lnTo>
                      <a:lnTo>
                        <a:pt x="359" y="797"/>
                      </a:lnTo>
                      <a:lnTo>
                        <a:pt x="357" y="800"/>
                      </a:lnTo>
                      <a:lnTo>
                        <a:pt x="354" y="800"/>
                      </a:lnTo>
                      <a:lnTo>
                        <a:pt x="354" y="797"/>
                      </a:lnTo>
                      <a:lnTo>
                        <a:pt x="357" y="791"/>
                      </a:lnTo>
                      <a:lnTo>
                        <a:pt x="354" y="786"/>
                      </a:lnTo>
                      <a:close/>
                      <a:moveTo>
                        <a:pt x="374" y="786"/>
                      </a:moveTo>
                      <a:lnTo>
                        <a:pt x="379" y="791"/>
                      </a:lnTo>
                      <a:lnTo>
                        <a:pt x="377" y="791"/>
                      </a:lnTo>
                      <a:lnTo>
                        <a:pt x="374" y="797"/>
                      </a:lnTo>
                      <a:lnTo>
                        <a:pt x="374" y="800"/>
                      </a:lnTo>
                      <a:lnTo>
                        <a:pt x="372" y="795"/>
                      </a:lnTo>
                      <a:lnTo>
                        <a:pt x="370" y="793"/>
                      </a:lnTo>
                      <a:lnTo>
                        <a:pt x="370" y="789"/>
                      </a:lnTo>
                      <a:lnTo>
                        <a:pt x="372" y="786"/>
                      </a:lnTo>
                      <a:lnTo>
                        <a:pt x="374" y="786"/>
                      </a:lnTo>
                      <a:close/>
                      <a:moveTo>
                        <a:pt x="410" y="784"/>
                      </a:moveTo>
                      <a:lnTo>
                        <a:pt x="412" y="789"/>
                      </a:lnTo>
                      <a:lnTo>
                        <a:pt x="419" y="793"/>
                      </a:lnTo>
                      <a:lnTo>
                        <a:pt x="415" y="795"/>
                      </a:lnTo>
                      <a:lnTo>
                        <a:pt x="412" y="793"/>
                      </a:lnTo>
                      <a:lnTo>
                        <a:pt x="408" y="789"/>
                      </a:lnTo>
                      <a:lnTo>
                        <a:pt x="410" y="784"/>
                      </a:lnTo>
                      <a:close/>
                      <a:moveTo>
                        <a:pt x="339" y="784"/>
                      </a:moveTo>
                      <a:lnTo>
                        <a:pt x="341" y="786"/>
                      </a:lnTo>
                      <a:lnTo>
                        <a:pt x="339" y="789"/>
                      </a:lnTo>
                      <a:lnTo>
                        <a:pt x="339" y="791"/>
                      </a:lnTo>
                      <a:lnTo>
                        <a:pt x="343" y="791"/>
                      </a:lnTo>
                      <a:lnTo>
                        <a:pt x="343" y="795"/>
                      </a:lnTo>
                      <a:lnTo>
                        <a:pt x="341" y="797"/>
                      </a:lnTo>
                      <a:lnTo>
                        <a:pt x="341" y="800"/>
                      </a:lnTo>
                      <a:lnTo>
                        <a:pt x="339" y="797"/>
                      </a:lnTo>
                      <a:lnTo>
                        <a:pt x="337" y="789"/>
                      </a:lnTo>
                      <a:lnTo>
                        <a:pt x="337" y="786"/>
                      </a:lnTo>
                      <a:lnTo>
                        <a:pt x="339" y="784"/>
                      </a:lnTo>
                      <a:close/>
                      <a:moveTo>
                        <a:pt x="461" y="784"/>
                      </a:moveTo>
                      <a:lnTo>
                        <a:pt x="464" y="786"/>
                      </a:lnTo>
                      <a:lnTo>
                        <a:pt x="464" y="789"/>
                      </a:lnTo>
                      <a:lnTo>
                        <a:pt x="466" y="791"/>
                      </a:lnTo>
                      <a:lnTo>
                        <a:pt x="468" y="795"/>
                      </a:lnTo>
                      <a:lnTo>
                        <a:pt x="466" y="797"/>
                      </a:lnTo>
                      <a:lnTo>
                        <a:pt x="461" y="797"/>
                      </a:lnTo>
                      <a:lnTo>
                        <a:pt x="459" y="795"/>
                      </a:lnTo>
                      <a:lnTo>
                        <a:pt x="457" y="795"/>
                      </a:lnTo>
                      <a:lnTo>
                        <a:pt x="457" y="793"/>
                      </a:lnTo>
                      <a:lnTo>
                        <a:pt x="459" y="793"/>
                      </a:lnTo>
                      <a:lnTo>
                        <a:pt x="457" y="793"/>
                      </a:lnTo>
                      <a:lnTo>
                        <a:pt x="457" y="789"/>
                      </a:lnTo>
                      <a:lnTo>
                        <a:pt x="455" y="786"/>
                      </a:lnTo>
                      <a:lnTo>
                        <a:pt x="457" y="784"/>
                      </a:lnTo>
                      <a:lnTo>
                        <a:pt x="461" y="784"/>
                      </a:lnTo>
                      <a:close/>
                      <a:moveTo>
                        <a:pt x="450" y="782"/>
                      </a:moveTo>
                      <a:lnTo>
                        <a:pt x="457" y="784"/>
                      </a:lnTo>
                      <a:lnTo>
                        <a:pt x="455" y="786"/>
                      </a:lnTo>
                      <a:lnTo>
                        <a:pt x="457" y="789"/>
                      </a:lnTo>
                      <a:lnTo>
                        <a:pt x="457" y="793"/>
                      </a:lnTo>
                      <a:lnTo>
                        <a:pt x="455" y="793"/>
                      </a:lnTo>
                      <a:lnTo>
                        <a:pt x="452" y="793"/>
                      </a:lnTo>
                      <a:lnTo>
                        <a:pt x="452" y="786"/>
                      </a:lnTo>
                      <a:lnTo>
                        <a:pt x="450" y="784"/>
                      </a:lnTo>
                      <a:lnTo>
                        <a:pt x="450" y="782"/>
                      </a:lnTo>
                      <a:close/>
                      <a:moveTo>
                        <a:pt x="388" y="782"/>
                      </a:moveTo>
                      <a:lnTo>
                        <a:pt x="392" y="782"/>
                      </a:lnTo>
                      <a:lnTo>
                        <a:pt x="395" y="786"/>
                      </a:lnTo>
                      <a:lnTo>
                        <a:pt x="395" y="789"/>
                      </a:lnTo>
                      <a:lnTo>
                        <a:pt x="392" y="784"/>
                      </a:lnTo>
                      <a:lnTo>
                        <a:pt x="388" y="784"/>
                      </a:lnTo>
                      <a:lnTo>
                        <a:pt x="392" y="786"/>
                      </a:lnTo>
                      <a:lnTo>
                        <a:pt x="392" y="789"/>
                      </a:lnTo>
                      <a:lnTo>
                        <a:pt x="390" y="786"/>
                      </a:lnTo>
                      <a:lnTo>
                        <a:pt x="392" y="786"/>
                      </a:lnTo>
                      <a:lnTo>
                        <a:pt x="392" y="791"/>
                      </a:lnTo>
                      <a:lnTo>
                        <a:pt x="390" y="795"/>
                      </a:lnTo>
                      <a:lnTo>
                        <a:pt x="386" y="793"/>
                      </a:lnTo>
                      <a:lnTo>
                        <a:pt x="388" y="791"/>
                      </a:lnTo>
                      <a:lnTo>
                        <a:pt x="383" y="784"/>
                      </a:lnTo>
                      <a:lnTo>
                        <a:pt x="388" y="782"/>
                      </a:lnTo>
                      <a:close/>
                      <a:moveTo>
                        <a:pt x="339" y="784"/>
                      </a:moveTo>
                      <a:lnTo>
                        <a:pt x="339" y="782"/>
                      </a:lnTo>
                      <a:lnTo>
                        <a:pt x="339" y="784"/>
                      </a:lnTo>
                      <a:close/>
                      <a:moveTo>
                        <a:pt x="437" y="780"/>
                      </a:moveTo>
                      <a:lnTo>
                        <a:pt x="441" y="782"/>
                      </a:lnTo>
                      <a:lnTo>
                        <a:pt x="441" y="784"/>
                      </a:lnTo>
                      <a:lnTo>
                        <a:pt x="446" y="786"/>
                      </a:lnTo>
                      <a:lnTo>
                        <a:pt x="441" y="797"/>
                      </a:lnTo>
                      <a:lnTo>
                        <a:pt x="437" y="793"/>
                      </a:lnTo>
                      <a:lnTo>
                        <a:pt x="435" y="789"/>
                      </a:lnTo>
                      <a:lnTo>
                        <a:pt x="435" y="784"/>
                      </a:lnTo>
                      <a:lnTo>
                        <a:pt x="437" y="780"/>
                      </a:lnTo>
                      <a:close/>
                      <a:moveTo>
                        <a:pt x="370" y="782"/>
                      </a:moveTo>
                      <a:lnTo>
                        <a:pt x="372" y="786"/>
                      </a:lnTo>
                      <a:lnTo>
                        <a:pt x="370" y="789"/>
                      </a:lnTo>
                      <a:lnTo>
                        <a:pt x="370" y="793"/>
                      </a:lnTo>
                      <a:lnTo>
                        <a:pt x="372" y="797"/>
                      </a:lnTo>
                      <a:lnTo>
                        <a:pt x="370" y="797"/>
                      </a:lnTo>
                      <a:lnTo>
                        <a:pt x="368" y="802"/>
                      </a:lnTo>
                      <a:lnTo>
                        <a:pt x="366" y="800"/>
                      </a:lnTo>
                      <a:lnTo>
                        <a:pt x="366" y="789"/>
                      </a:lnTo>
                      <a:lnTo>
                        <a:pt x="368" y="786"/>
                      </a:lnTo>
                      <a:lnTo>
                        <a:pt x="368" y="784"/>
                      </a:lnTo>
                      <a:lnTo>
                        <a:pt x="366" y="782"/>
                      </a:lnTo>
                      <a:lnTo>
                        <a:pt x="363" y="782"/>
                      </a:lnTo>
                      <a:lnTo>
                        <a:pt x="366" y="782"/>
                      </a:lnTo>
                      <a:lnTo>
                        <a:pt x="368" y="780"/>
                      </a:lnTo>
                      <a:lnTo>
                        <a:pt x="370" y="782"/>
                      </a:lnTo>
                      <a:close/>
                      <a:moveTo>
                        <a:pt x="341" y="777"/>
                      </a:moveTo>
                      <a:lnTo>
                        <a:pt x="350" y="780"/>
                      </a:lnTo>
                      <a:lnTo>
                        <a:pt x="348" y="782"/>
                      </a:lnTo>
                      <a:lnTo>
                        <a:pt x="350" y="784"/>
                      </a:lnTo>
                      <a:lnTo>
                        <a:pt x="354" y="791"/>
                      </a:lnTo>
                      <a:lnTo>
                        <a:pt x="352" y="797"/>
                      </a:lnTo>
                      <a:lnTo>
                        <a:pt x="352" y="802"/>
                      </a:lnTo>
                      <a:lnTo>
                        <a:pt x="354" y="804"/>
                      </a:lnTo>
                      <a:lnTo>
                        <a:pt x="352" y="806"/>
                      </a:lnTo>
                      <a:lnTo>
                        <a:pt x="350" y="806"/>
                      </a:lnTo>
                      <a:lnTo>
                        <a:pt x="346" y="806"/>
                      </a:lnTo>
                      <a:lnTo>
                        <a:pt x="346" y="804"/>
                      </a:lnTo>
                      <a:lnTo>
                        <a:pt x="346" y="802"/>
                      </a:lnTo>
                      <a:lnTo>
                        <a:pt x="341" y="800"/>
                      </a:lnTo>
                      <a:lnTo>
                        <a:pt x="343" y="795"/>
                      </a:lnTo>
                      <a:lnTo>
                        <a:pt x="343" y="791"/>
                      </a:lnTo>
                      <a:lnTo>
                        <a:pt x="339" y="791"/>
                      </a:lnTo>
                      <a:lnTo>
                        <a:pt x="339" y="789"/>
                      </a:lnTo>
                      <a:lnTo>
                        <a:pt x="341" y="786"/>
                      </a:lnTo>
                      <a:lnTo>
                        <a:pt x="341" y="782"/>
                      </a:lnTo>
                      <a:lnTo>
                        <a:pt x="341" y="777"/>
                      </a:lnTo>
                      <a:close/>
                      <a:moveTo>
                        <a:pt x="444" y="777"/>
                      </a:moveTo>
                      <a:lnTo>
                        <a:pt x="448" y="780"/>
                      </a:lnTo>
                      <a:lnTo>
                        <a:pt x="448" y="782"/>
                      </a:lnTo>
                      <a:lnTo>
                        <a:pt x="452" y="780"/>
                      </a:lnTo>
                      <a:lnTo>
                        <a:pt x="450" y="784"/>
                      </a:lnTo>
                      <a:lnTo>
                        <a:pt x="450" y="786"/>
                      </a:lnTo>
                      <a:lnTo>
                        <a:pt x="446" y="786"/>
                      </a:lnTo>
                      <a:lnTo>
                        <a:pt x="444" y="784"/>
                      </a:lnTo>
                      <a:lnTo>
                        <a:pt x="444" y="782"/>
                      </a:lnTo>
                      <a:lnTo>
                        <a:pt x="444" y="777"/>
                      </a:lnTo>
                      <a:close/>
                      <a:moveTo>
                        <a:pt x="363" y="777"/>
                      </a:moveTo>
                      <a:lnTo>
                        <a:pt x="361" y="782"/>
                      </a:lnTo>
                      <a:lnTo>
                        <a:pt x="363" y="784"/>
                      </a:lnTo>
                      <a:lnTo>
                        <a:pt x="368" y="784"/>
                      </a:lnTo>
                      <a:lnTo>
                        <a:pt x="361" y="789"/>
                      </a:lnTo>
                      <a:lnTo>
                        <a:pt x="359" y="784"/>
                      </a:lnTo>
                      <a:lnTo>
                        <a:pt x="361" y="784"/>
                      </a:lnTo>
                      <a:lnTo>
                        <a:pt x="359" y="780"/>
                      </a:lnTo>
                      <a:lnTo>
                        <a:pt x="361" y="777"/>
                      </a:lnTo>
                      <a:lnTo>
                        <a:pt x="363" y="777"/>
                      </a:lnTo>
                      <a:close/>
                      <a:moveTo>
                        <a:pt x="455" y="777"/>
                      </a:moveTo>
                      <a:lnTo>
                        <a:pt x="457" y="780"/>
                      </a:lnTo>
                      <a:lnTo>
                        <a:pt x="461" y="784"/>
                      </a:lnTo>
                      <a:lnTo>
                        <a:pt x="457" y="784"/>
                      </a:lnTo>
                      <a:lnTo>
                        <a:pt x="457" y="782"/>
                      </a:lnTo>
                      <a:lnTo>
                        <a:pt x="455" y="780"/>
                      </a:lnTo>
                      <a:lnTo>
                        <a:pt x="452" y="777"/>
                      </a:lnTo>
                      <a:lnTo>
                        <a:pt x="455" y="777"/>
                      </a:lnTo>
                      <a:close/>
                      <a:moveTo>
                        <a:pt x="430" y="777"/>
                      </a:moveTo>
                      <a:lnTo>
                        <a:pt x="435" y="777"/>
                      </a:lnTo>
                      <a:lnTo>
                        <a:pt x="432" y="782"/>
                      </a:lnTo>
                      <a:lnTo>
                        <a:pt x="430" y="786"/>
                      </a:lnTo>
                      <a:lnTo>
                        <a:pt x="432" y="795"/>
                      </a:lnTo>
                      <a:lnTo>
                        <a:pt x="430" y="797"/>
                      </a:lnTo>
                      <a:lnTo>
                        <a:pt x="430" y="795"/>
                      </a:lnTo>
                      <a:lnTo>
                        <a:pt x="428" y="793"/>
                      </a:lnTo>
                      <a:lnTo>
                        <a:pt x="430" y="795"/>
                      </a:lnTo>
                      <a:lnTo>
                        <a:pt x="432" y="797"/>
                      </a:lnTo>
                      <a:lnTo>
                        <a:pt x="428" y="797"/>
                      </a:lnTo>
                      <a:lnTo>
                        <a:pt x="426" y="795"/>
                      </a:lnTo>
                      <a:lnTo>
                        <a:pt x="428" y="791"/>
                      </a:lnTo>
                      <a:lnTo>
                        <a:pt x="428" y="786"/>
                      </a:lnTo>
                      <a:lnTo>
                        <a:pt x="426" y="784"/>
                      </a:lnTo>
                      <a:lnTo>
                        <a:pt x="419" y="786"/>
                      </a:lnTo>
                      <a:lnTo>
                        <a:pt x="421" y="784"/>
                      </a:lnTo>
                      <a:lnTo>
                        <a:pt x="421" y="782"/>
                      </a:lnTo>
                      <a:lnTo>
                        <a:pt x="423" y="782"/>
                      </a:lnTo>
                      <a:lnTo>
                        <a:pt x="423" y="780"/>
                      </a:lnTo>
                      <a:lnTo>
                        <a:pt x="426" y="780"/>
                      </a:lnTo>
                      <a:lnTo>
                        <a:pt x="430" y="777"/>
                      </a:lnTo>
                      <a:close/>
                      <a:moveTo>
                        <a:pt x="366" y="777"/>
                      </a:moveTo>
                      <a:lnTo>
                        <a:pt x="366" y="782"/>
                      </a:lnTo>
                      <a:lnTo>
                        <a:pt x="363" y="782"/>
                      </a:lnTo>
                      <a:lnTo>
                        <a:pt x="361" y="780"/>
                      </a:lnTo>
                      <a:lnTo>
                        <a:pt x="363" y="777"/>
                      </a:lnTo>
                      <a:lnTo>
                        <a:pt x="366" y="777"/>
                      </a:lnTo>
                      <a:close/>
                      <a:moveTo>
                        <a:pt x="395" y="775"/>
                      </a:moveTo>
                      <a:lnTo>
                        <a:pt x="395" y="780"/>
                      </a:lnTo>
                      <a:lnTo>
                        <a:pt x="399" y="782"/>
                      </a:lnTo>
                      <a:lnTo>
                        <a:pt x="395" y="784"/>
                      </a:lnTo>
                      <a:lnTo>
                        <a:pt x="392" y="784"/>
                      </a:lnTo>
                      <a:lnTo>
                        <a:pt x="395" y="780"/>
                      </a:lnTo>
                      <a:lnTo>
                        <a:pt x="392" y="777"/>
                      </a:lnTo>
                      <a:lnTo>
                        <a:pt x="395" y="775"/>
                      </a:lnTo>
                      <a:close/>
                      <a:moveTo>
                        <a:pt x="354" y="784"/>
                      </a:moveTo>
                      <a:lnTo>
                        <a:pt x="352" y="786"/>
                      </a:lnTo>
                      <a:lnTo>
                        <a:pt x="350" y="782"/>
                      </a:lnTo>
                      <a:lnTo>
                        <a:pt x="352" y="775"/>
                      </a:lnTo>
                      <a:lnTo>
                        <a:pt x="354" y="780"/>
                      </a:lnTo>
                      <a:lnTo>
                        <a:pt x="354" y="784"/>
                      </a:lnTo>
                      <a:close/>
                      <a:moveTo>
                        <a:pt x="383" y="775"/>
                      </a:moveTo>
                      <a:lnTo>
                        <a:pt x="381" y="775"/>
                      </a:lnTo>
                      <a:lnTo>
                        <a:pt x="383" y="775"/>
                      </a:lnTo>
                      <a:close/>
                      <a:moveTo>
                        <a:pt x="452" y="775"/>
                      </a:moveTo>
                      <a:lnTo>
                        <a:pt x="455" y="775"/>
                      </a:lnTo>
                      <a:lnTo>
                        <a:pt x="452" y="777"/>
                      </a:lnTo>
                      <a:lnTo>
                        <a:pt x="455" y="784"/>
                      </a:lnTo>
                      <a:lnTo>
                        <a:pt x="450" y="782"/>
                      </a:lnTo>
                      <a:lnTo>
                        <a:pt x="452" y="780"/>
                      </a:lnTo>
                      <a:lnTo>
                        <a:pt x="448" y="782"/>
                      </a:lnTo>
                      <a:lnTo>
                        <a:pt x="448" y="780"/>
                      </a:lnTo>
                      <a:lnTo>
                        <a:pt x="446" y="777"/>
                      </a:lnTo>
                      <a:lnTo>
                        <a:pt x="452" y="773"/>
                      </a:lnTo>
                      <a:lnTo>
                        <a:pt x="452" y="775"/>
                      </a:lnTo>
                      <a:close/>
                      <a:moveTo>
                        <a:pt x="397" y="773"/>
                      </a:moveTo>
                      <a:lnTo>
                        <a:pt x="399" y="775"/>
                      </a:lnTo>
                      <a:lnTo>
                        <a:pt x="401" y="780"/>
                      </a:lnTo>
                      <a:lnTo>
                        <a:pt x="397" y="786"/>
                      </a:lnTo>
                      <a:lnTo>
                        <a:pt x="397" y="784"/>
                      </a:lnTo>
                      <a:lnTo>
                        <a:pt x="399" y="784"/>
                      </a:lnTo>
                      <a:lnTo>
                        <a:pt x="399" y="782"/>
                      </a:lnTo>
                      <a:lnTo>
                        <a:pt x="395" y="780"/>
                      </a:lnTo>
                      <a:lnTo>
                        <a:pt x="395" y="775"/>
                      </a:lnTo>
                      <a:lnTo>
                        <a:pt x="397" y="773"/>
                      </a:lnTo>
                      <a:close/>
                      <a:moveTo>
                        <a:pt x="350" y="773"/>
                      </a:moveTo>
                      <a:lnTo>
                        <a:pt x="352" y="775"/>
                      </a:lnTo>
                      <a:lnTo>
                        <a:pt x="350" y="777"/>
                      </a:lnTo>
                      <a:lnTo>
                        <a:pt x="348" y="773"/>
                      </a:lnTo>
                      <a:lnTo>
                        <a:pt x="350" y="773"/>
                      </a:lnTo>
                      <a:close/>
                      <a:moveTo>
                        <a:pt x="337" y="775"/>
                      </a:moveTo>
                      <a:lnTo>
                        <a:pt x="337" y="773"/>
                      </a:lnTo>
                      <a:lnTo>
                        <a:pt x="337" y="775"/>
                      </a:lnTo>
                      <a:close/>
                      <a:moveTo>
                        <a:pt x="377" y="773"/>
                      </a:moveTo>
                      <a:lnTo>
                        <a:pt x="379" y="773"/>
                      </a:lnTo>
                      <a:lnTo>
                        <a:pt x="377" y="782"/>
                      </a:lnTo>
                      <a:lnTo>
                        <a:pt x="377" y="784"/>
                      </a:lnTo>
                      <a:lnTo>
                        <a:pt x="372" y="786"/>
                      </a:lnTo>
                      <a:lnTo>
                        <a:pt x="370" y="777"/>
                      </a:lnTo>
                      <a:lnTo>
                        <a:pt x="374" y="773"/>
                      </a:lnTo>
                      <a:lnTo>
                        <a:pt x="377" y="773"/>
                      </a:lnTo>
                      <a:close/>
                      <a:moveTo>
                        <a:pt x="412" y="771"/>
                      </a:moveTo>
                      <a:lnTo>
                        <a:pt x="415" y="775"/>
                      </a:lnTo>
                      <a:lnTo>
                        <a:pt x="419" y="777"/>
                      </a:lnTo>
                      <a:lnTo>
                        <a:pt x="419" y="782"/>
                      </a:lnTo>
                      <a:lnTo>
                        <a:pt x="421" y="784"/>
                      </a:lnTo>
                      <a:lnTo>
                        <a:pt x="417" y="786"/>
                      </a:lnTo>
                      <a:lnTo>
                        <a:pt x="417" y="784"/>
                      </a:lnTo>
                      <a:lnTo>
                        <a:pt x="417" y="786"/>
                      </a:lnTo>
                      <a:lnTo>
                        <a:pt x="419" y="786"/>
                      </a:lnTo>
                      <a:lnTo>
                        <a:pt x="419" y="789"/>
                      </a:lnTo>
                      <a:lnTo>
                        <a:pt x="417" y="789"/>
                      </a:lnTo>
                      <a:lnTo>
                        <a:pt x="415" y="789"/>
                      </a:lnTo>
                      <a:lnTo>
                        <a:pt x="419" y="791"/>
                      </a:lnTo>
                      <a:lnTo>
                        <a:pt x="417" y="793"/>
                      </a:lnTo>
                      <a:lnTo>
                        <a:pt x="412" y="789"/>
                      </a:lnTo>
                      <a:lnTo>
                        <a:pt x="410" y="780"/>
                      </a:lnTo>
                      <a:lnTo>
                        <a:pt x="412" y="771"/>
                      </a:lnTo>
                      <a:close/>
                      <a:moveTo>
                        <a:pt x="334" y="771"/>
                      </a:moveTo>
                      <a:lnTo>
                        <a:pt x="334" y="773"/>
                      </a:lnTo>
                      <a:lnTo>
                        <a:pt x="334" y="771"/>
                      </a:lnTo>
                      <a:close/>
                      <a:moveTo>
                        <a:pt x="388" y="771"/>
                      </a:moveTo>
                      <a:lnTo>
                        <a:pt x="392" y="775"/>
                      </a:lnTo>
                      <a:lnTo>
                        <a:pt x="390" y="777"/>
                      </a:lnTo>
                      <a:lnTo>
                        <a:pt x="392" y="782"/>
                      </a:lnTo>
                      <a:lnTo>
                        <a:pt x="390" y="782"/>
                      </a:lnTo>
                      <a:lnTo>
                        <a:pt x="388" y="782"/>
                      </a:lnTo>
                      <a:lnTo>
                        <a:pt x="386" y="784"/>
                      </a:lnTo>
                      <a:lnTo>
                        <a:pt x="383" y="777"/>
                      </a:lnTo>
                      <a:lnTo>
                        <a:pt x="388" y="773"/>
                      </a:lnTo>
                      <a:lnTo>
                        <a:pt x="386" y="777"/>
                      </a:lnTo>
                      <a:lnTo>
                        <a:pt x="383" y="777"/>
                      </a:lnTo>
                      <a:lnTo>
                        <a:pt x="386" y="773"/>
                      </a:lnTo>
                      <a:lnTo>
                        <a:pt x="388" y="771"/>
                      </a:lnTo>
                      <a:close/>
                      <a:moveTo>
                        <a:pt x="370" y="771"/>
                      </a:moveTo>
                      <a:lnTo>
                        <a:pt x="372" y="773"/>
                      </a:lnTo>
                      <a:lnTo>
                        <a:pt x="374" y="773"/>
                      </a:lnTo>
                      <a:lnTo>
                        <a:pt x="370" y="777"/>
                      </a:lnTo>
                      <a:lnTo>
                        <a:pt x="370" y="784"/>
                      </a:lnTo>
                      <a:lnTo>
                        <a:pt x="368" y="782"/>
                      </a:lnTo>
                      <a:lnTo>
                        <a:pt x="366" y="775"/>
                      </a:lnTo>
                      <a:lnTo>
                        <a:pt x="370" y="771"/>
                      </a:lnTo>
                      <a:close/>
                      <a:moveTo>
                        <a:pt x="452" y="771"/>
                      </a:moveTo>
                      <a:lnTo>
                        <a:pt x="457" y="771"/>
                      </a:lnTo>
                      <a:lnTo>
                        <a:pt x="455" y="773"/>
                      </a:lnTo>
                      <a:lnTo>
                        <a:pt x="457" y="777"/>
                      </a:lnTo>
                      <a:lnTo>
                        <a:pt x="452" y="777"/>
                      </a:lnTo>
                      <a:lnTo>
                        <a:pt x="455" y="775"/>
                      </a:lnTo>
                      <a:lnTo>
                        <a:pt x="452" y="773"/>
                      </a:lnTo>
                      <a:lnTo>
                        <a:pt x="452" y="771"/>
                      </a:lnTo>
                      <a:close/>
                      <a:moveTo>
                        <a:pt x="417" y="773"/>
                      </a:moveTo>
                      <a:lnTo>
                        <a:pt x="419" y="775"/>
                      </a:lnTo>
                      <a:lnTo>
                        <a:pt x="417" y="777"/>
                      </a:lnTo>
                      <a:lnTo>
                        <a:pt x="415" y="775"/>
                      </a:lnTo>
                      <a:lnTo>
                        <a:pt x="415" y="773"/>
                      </a:lnTo>
                      <a:lnTo>
                        <a:pt x="417" y="771"/>
                      </a:lnTo>
                      <a:lnTo>
                        <a:pt x="417" y="773"/>
                      </a:lnTo>
                      <a:close/>
                      <a:moveTo>
                        <a:pt x="428" y="773"/>
                      </a:moveTo>
                      <a:lnTo>
                        <a:pt x="428" y="775"/>
                      </a:lnTo>
                      <a:lnTo>
                        <a:pt x="430" y="777"/>
                      </a:lnTo>
                      <a:lnTo>
                        <a:pt x="426" y="780"/>
                      </a:lnTo>
                      <a:lnTo>
                        <a:pt x="423" y="780"/>
                      </a:lnTo>
                      <a:lnTo>
                        <a:pt x="423" y="777"/>
                      </a:lnTo>
                      <a:lnTo>
                        <a:pt x="428" y="769"/>
                      </a:lnTo>
                      <a:lnTo>
                        <a:pt x="428" y="773"/>
                      </a:lnTo>
                      <a:close/>
                      <a:moveTo>
                        <a:pt x="423" y="780"/>
                      </a:moveTo>
                      <a:lnTo>
                        <a:pt x="421" y="782"/>
                      </a:lnTo>
                      <a:lnTo>
                        <a:pt x="419" y="782"/>
                      </a:lnTo>
                      <a:lnTo>
                        <a:pt x="419" y="780"/>
                      </a:lnTo>
                      <a:lnTo>
                        <a:pt x="419" y="777"/>
                      </a:lnTo>
                      <a:lnTo>
                        <a:pt x="417" y="777"/>
                      </a:lnTo>
                      <a:lnTo>
                        <a:pt x="419" y="775"/>
                      </a:lnTo>
                      <a:lnTo>
                        <a:pt x="421" y="769"/>
                      </a:lnTo>
                      <a:lnTo>
                        <a:pt x="423" y="771"/>
                      </a:lnTo>
                      <a:lnTo>
                        <a:pt x="423" y="773"/>
                      </a:lnTo>
                      <a:lnTo>
                        <a:pt x="423" y="775"/>
                      </a:lnTo>
                      <a:lnTo>
                        <a:pt x="421" y="777"/>
                      </a:lnTo>
                      <a:lnTo>
                        <a:pt x="423" y="780"/>
                      </a:lnTo>
                      <a:close/>
                      <a:moveTo>
                        <a:pt x="441" y="769"/>
                      </a:moveTo>
                      <a:lnTo>
                        <a:pt x="444" y="771"/>
                      </a:lnTo>
                      <a:lnTo>
                        <a:pt x="441" y="773"/>
                      </a:lnTo>
                      <a:lnTo>
                        <a:pt x="444" y="775"/>
                      </a:lnTo>
                      <a:lnTo>
                        <a:pt x="441" y="780"/>
                      </a:lnTo>
                      <a:lnTo>
                        <a:pt x="439" y="780"/>
                      </a:lnTo>
                      <a:lnTo>
                        <a:pt x="439" y="775"/>
                      </a:lnTo>
                      <a:lnTo>
                        <a:pt x="439" y="773"/>
                      </a:lnTo>
                      <a:lnTo>
                        <a:pt x="439" y="775"/>
                      </a:lnTo>
                      <a:lnTo>
                        <a:pt x="437" y="771"/>
                      </a:lnTo>
                      <a:lnTo>
                        <a:pt x="441" y="769"/>
                      </a:lnTo>
                      <a:close/>
                      <a:moveTo>
                        <a:pt x="337" y="769"/>
                      </a:moveTo>
                      <a:lnTo>
                        <a:pt x="337" y="771"/>
                      </a:lnTo>
                      <a:lnTo>
                        <a:pt x="337" y="769"/>
                      </a:lnTo>
                      <a:close/>
                      <a:moveTo>
                        <a:pt x="379" y="769"/>
                      </a:moveTo>
                      <a:lnTo>
                        <a:pt x="381" y="769"/>
                      </a:lnTo>
                      <a:lnTo>
                        <a:pt x="381" y="771"/>
                      </a:lnTo>
                      <a:lnTo>
                        <a:pt x="379" y="773"/>
                      </a:lnTo>
                      <a:lnTo>
                        <a:pt x="374" y="771"/>
                      </a:lnTo>
                      <a:lnTo>
                        <a:pt x="379" y="769"/>
                      </a:lnTo>
                      <a:close/>
                      <a:moveTo>
                        <a:pt x="446" y="766"/>
                      </a:moveTo>
                      <a:lnTo>
                        <a:pt x="448" y="769"/>
                      </a:lnTo>
                      <a:lnTo>
                        <a:pt x="450" y="769"/>
                      </a:lnTo>
                      <a:lnTo>
                        <a:pt x="450" y="773"/>
                      </a:lnTo>
                      <a:lnTo>
                        <a:pt x="448" y="771"/>
                      </a:lnTo>
                      <a:lnTo>
                        <a:pt x="446" y="773"/>
                      </a:lnTo>
                      <a:lnTo>
                        <a:pt x="446" y="775"/>
                      </a:lnTo>
                      <a:lnTo>
                        <a:pt x="448" y="777"/>
                      </a:lnTo>
                      <a:lnTo>
                        <a:pt x="446" y="777"/>
                      </a:lnTo>
                      <a:lnTo>
                        <a:pt x="441" y="777"/>
                      </a:lnTo>
                      <a:lnTo>
                        <a:pt x="441" y="780"/>
                      </a:lnTo>
                      <a:lnTo>
                        <a:pt x="444" y="775"/>
                      </a:lnTo>
                      <a:lnTo>
                        <a:pt x="441" y="773"/>
                      </a:lnTo>
                      <a:lnTo>
                        <a:pt x="446" y="771"/>
                      </a:lnTo>
                      <a:lnTo>
                        <a:pt x="444" y="769"/>
                      </a:lnTo>
                      <a:lnTo>
                        <a:pt x="444" y="766"/>
                      </a:lnTo>
                      <a:lnTo>
                        <a:pt x="446" y="766"/>
                      </a:lnTo>
                      <a:close/>
                      <a:moveTo>
                        <a:pt x="395" y="766"/>
                      </a:moveTo>
                      <a:lnTo>
                        <a:pt x="399" y="769"/>
                      </a:lnTo>
                      <a:lnTo>
                        <a:pt x="397" y="771"/>
                      </a:lnTo>
                      <a:lnTo>
                        <a:pt x="399" y="773"/>
                      </a:lnTo>
                      <a:lnTo>
                        <a:pt x="395" y="773"/>
                      </a:lnTo>
                      <a:lnTo>
                        <a:pt x="392" y="771"/>
                      </a:lnTo>
                      <a:lnTo>
                        <a:pt x="395" y="766"/>
                      </a:lnTo>
                      <a:close/>
                      <a:moveTo>
                        <a:pt x="386" y="764"/>
                      </a:moveTo>
                      <a:lnTo>
                        <a:pt x="386" y="769"/>
                      </a:lnTo>
                      <a:lnTo>
                        <a:pt x="383" y="766"/>
                      </a:lnTo>
                      <a:lnTo>
                        <a:pt x="386" y="764"/>
                      </a:lnTo>
                      <a:close/>
                      <a:moveTo>
                        <a:pt x="359" y="764"/>
                      </a:moveTo>
                      <a:lnTo>
                        <a:pt x="361" y="764"/>
                      </a:lnTo>
                      <a:lnTo>
                        <a:pt x="361" y="769"/>
                      </a:lnTo>
                      <a:lnTo>
                        <a:pt x="361" y="773"/>
                      </a:lnTo>
                      <a:lnTo>
                        <a:pt x="366" y="775"/>
                      </a:lnTo>
                      <a:lnTo>
                        <a:pt x="363" y="777"/>
                      </a:lnTo>
                      <a:lnTo>
                        <a:pt x="359" y="777"/>
                      </a:lnTo>
                      <a:lnTo>
                        <a:pt x="359" y="784"/>
                      </a:lnTo>
                      <a:lnTo>
                        <a:pt x="357" y="786"/>
                      </a:lnTo>
                      <a:lnTo>
                        <a:pt x="354" y="784"/>
                      </a:lnTo>
                      <a:lnTo>
                        <a:pt x="354" y="782"/>
                      </a:lnTo>
                      <a:lnTo>
                        <a:pt x="352" y="775"/>
                      </a:lnTo>
                      <a:lnTo>
                        <a:pt x="354" y="775"/>
                      </a:lnTo>
                      <a:lnTo>
                        <a:pt x="354" y="773"/>
                      </a:lnTo>
                      <a:lnTo>
                        <a:pt x="352" y="773"/>
                      </a:lnTo>
                      <a:lnTo>
                        <a:pt x="354" y="773"/>
                      </a:lnTo>
                      <a:lnTo>
                        <a:pt x="354" y="775"/>
                      </a:lnTo>
                      <a:lnTo>
                        <a:pt x="352" y="775"/>
                      </a:lnTo>
                      <a:lnTo>
                        <a:pt x="352" y="773"/>
                      </a:lnTo>
                      <a:lnTo>
                        <a:pt x="348" y="773"/>
                      </a:lnTo>
                      <a:lnTo>
                        <a:pt x="348" y="771"/>
                      </a:lnTo>
                      <a:lnTo>
                        <a:pt x="350" y="771"/>
                      </a:lnTo>
                      <a:lnTo>
                        <a:pt x="354" y="769"/>
                      </a:lnTo>
                      <a:lnTo>
                        <a:pt x="357" y="766"/>
                      </a:lnTo>
                      <a:lnTo>
                        <a:pt x="354" y="764"/>
                      </a:lnTo>
                      <a:lnTo>
                        <a:pt x="359" y="764"/>
                      </a:lnTo>
                      <a:close/>
                      <a:moveTo>
                        <a:pt x="432" y="764"/>
                      </a:moveTo>
                      <a:lnTo>
                        <a:pt x="437" y="764"/>
                      </a:lnTo>
                      <a:lnTo>
                        <a:pt x="437" y="773"/>
                      </a:lnTo>
                      <a:lnTo>
                        <a:pt x="439" y="775"/>
                      </a:lnTo>
                      <a:lnTo>
                        <a:pt x="437" y="780"/>
                      </a:lnTo>
                      <a:lnTo>
                        <a:pt x="441" y="780"/>
                      </a:lnTo>
                      <a:lnTo>
                        <a:pt x="441" y="782"/>
                      </a:lnTo>
                      <a:lnTo>
                        <a:pt x="437" y="780"/>
                      </a:lnTo>
                      <a:lnTo>
                        <a:pt x="437" y="777"/>
                      </a:lnTo>
                      <a:lnTo>
                        <a:pt x="435" y="775"/>
                      </a:lnTo>
                      <a:lnTo>
                        <a:pt x="430" y="775"/>
                      </a:lnTo>
                      <a:lnTo>
                        <a:pt x="430" y="771"/>
                      </a:lnTo>
                      <a:lnTo>
                        <a:pt x="430" y="766"/>
                      </a:lnTo>
                      <a:lnTo>
                        <a:pt x="432" y="764"/>
                      </a:lnTo>
                      <a:close/>
                      <a:moveTo>
                        <a:pt x="395" y="764"/>
                      </a:moveTo>
                      <a:lnTo>
                        <a:pt x="395" y="762"/>
                      </a:lnTo>
                      <a:lnTo>
                        <a:pt x="395" y="764"/>
                      </a:lnTo>
                      <a:close/>
                      <a:moveTo>
                        <a:pt x="330" y="762"/>
                      </a:moveTo>
                      <a:lnTo>
                        <a:pt x="334" y="771"/>
                      </a:lnTo>
                      <a:lnTo>
                        <a:pt x="334" y="773"/>
                      </a:lnTo>
                      <a:lnTo>
                        <a:pt x="334" y="780"/>
                      </a:lnTo>
                      <a:lnTo>
                        <a:pt x="332" y="789"/>
                      </a:lnTo>
                      <a:lnTo>
                        <a:pt x="332" y="793"/>
                      </a:lnTo>
                      <a:lnTo>
                        <a:pt x="330" y="797"/>
                      </a:lnTo>
                      <a:lnTo>
                        <a:pt x="325" y="797"/>
                      </a:lnTo>
                      <a:lnTo>
                        <a:pt x="317" y="793"/>
                      </a:lnTo>
                      <a:lnTo>
                        <a:pt x="317" y="791"/>
                      </a:lnTo>
                      <a:lnTo>
                        <a:pt x="317" y="784"/>
                      </a:lnTo>
                      <a:lnTo>
                        <a:pt x="319" y="782"/>
                      </a:lnTo>
                      <a:lnTo>
                        <a:pt x="321" y="775"/>
                      </a:lnTo>
                      <a:lnTo>
                        <a:pt x="328" y="764"/>
                      </a:lnTo>
                      <a:lnTo>
                        <a:pt x="330" y="762"/>
                      </a:lnTo>
                      <a:close/>
                      <a:moveTo>
                        <a:pt x="423" y="762"/>
                      </a:moveTo>
                      <a:lnTo>
                        <a:pt x="423" y="764"/>
                      </a:lnTo>
                      <a:lnTo>
                        <a:pt x="426" y="762"/>
                      </a:lnTo>
                      <a:lnTo>
                        <a:pt x="428" y="762"/>
                      </a:lnTo>
                      <a:lnTo>
                        <a:pt x="430" y="764"/>
                      </a:lnTo>
                      <a:lnTo>
                        <a:pt x="428" y="766"/>
                      </a:lnTo>
                      <a:lnTo>
                        <a:pt x="428" y="764"/>
                      </a:lnTo>
                      <a:lnTo>
                        <a:pt x="428" y="769"/>
                      </a:lnTo>
                      <a:lnTo>
                        <a:pt x="423" y="773"/>
                      </a:lnTo>
                      <a:lnTo>
                        <a:pt x="423" y="769"/>
                      </a:lnTo>
                      <a:lnTo>
                        <a:pt x="419" y="769"/>
                      </a:lnTo>
                      <a:lnTo>
                        <a:pt x="421" y="764"/>
                      </a:lnTo>
                      <a:lnTo>
                        <a:pt x="421" y="762"/>
                      </a:lnTo>
                      <a:lnTo>
                        <a:pt x="423" y="762"/>
                      </a:lnTo>
                      <a:close/>
                      <a:moveTo>
                        <a:pt x="450" y="760"/>
                      </a:moveTo>
                      <a:lnTo>
                        <a:pt x="457" y="764"/>
                      </a:lnTo>
                      <a:lnTo>
                        <a:pt x="457" y="766"/>
                      </a:lnTo>
                      <a:lnTo>
                        <a:pt x="455" y="764"/>
                      </a:lnTo>
                      <a:lnTo>
                        <a:pt x="452" y="762"/>
                      </a:lnTo>
                      <a:lnTo>
                        <a:pt x="455" y="764"/>
                      </a:lnTo>
                      <a:lnTo>
                        <a:pt x="457" y="766"/>
                      </a:lnTo>
                      <a:lnTo>
                        <a:pt x="457" y="769"/>
                      </a:lnTo>
                      <a:lnTo>
                        <a:pt x="457" y="771"/>
                      </a:lnTo>
                      <a:lnTo>
                        <a:pt x="455" y="769"/>
                      </a:lnTo>
                      <a:lnTo>
                        <a:pt x="455" y="771"/>
                      </a:lnTo>
                      <a:lnTo>
                        <a:pt x="452" y="771"/>
                      </a:lnTo>
                      <a:lnTo>
                        <a:pt x="452" y="775"/>
                      </a:lnTo>
                      <a:lnTo>
                        <a:pt x="450" y="775"/>
                      </a:lnTo>
                      <a:lnTo>
                        <a:pt x="446" y="775"/>
                      </a:lnTo>
                      <a:lnTo>
                        <a:pt x="448" y="773"/>
                      </a:lnTo>
                      <a:lnTo>
                        <a:pt x="450" y="771"/>
                      </a:lnTo>
                      <a:lnTo>
                        <a:pt x="450" y="769"/>
                      </a:lnTo>
                      <a:lnTo>
                        <a:pt x="448" y="769"/>
                      </a:lnTo>
                      <a:lnTo>
                        <a:pt x="446" y="766"/>
                      </a:lnTo>
                      <a:lnTo>
                        <a:pt x="450" y="762"/>
                      </a:lnTo>
                      <a:lnTo>
                        <a:pt x="448" y="760"/>
                      </a:lnTo>
                      <a:lnTo>
                        <a:pt x="450" y="760"/>
                      </a:lnTo>
                      <a:close/>
                      <a:moveTo>
                        <a:pt x="399" y="757"/>
                      </a:moveTo>
                      <a:lnTo>
                        <a:pt x="401" y="762"/>
                      </a:lnTo>
                      <a:lnTo>
                        <a:pt x="403" y="762"/>
                      </a:lnTo>
                      <a:lnTo>
                        <a:pt x="401" y="775"/>
                      </a:lnTo>
                      <a:lnTo>
                        <a:pt x="399" y="773"/>
                      </a:lnTo>
                      <a:lnTo>
                        <a:pt x="399" y="771"/>
                      </a:lnTo>
                      <a:lnTo>
                        <a:pt x="399" y="769"/>
                      </a:lnTo>
                      <a:lnTo>
                        <a:pt x="395" y="764"/>
                      </a:lnTo>
                      <a:lnTo>
                        <a:pt x="399" y="757"/>
                      </a:lnTo>
                      <a:close/>
                      <a:moveTo>
                        <a:pt x="330" y="760"/>
                      </a:moveTo>
                      <a:lnTo>
                        <a:pt x="330" y="757"/>
                      </a:lnTo>
                      <a:lnTo>
                        <a:pt x="330" y="760"/>
                      </a:lnTo>
                      <a:close/>
                      <a:moveTo>
                        <a:pt x="428" y="757"/>
                      </a:moveTo>
                      <a:lnTo>
                        <a:pt x="430" y="760"/>
                      </a:lnTo>
                      <a:lnTo>
                        <a:pt x="430" y="764"/>
                      </a:lnTo>
                      <a:lnTo>
                        <a:pt x="428" y="762"/>
                      </a:lnTo>
                      <a:lnTo>
                        <a:pt x="426" y="762"/>
                      </a:lnTo>
                      <a:lnTo>
                        <a:pt x="428" y="757"/>
                      </a:lnTo>
                      <a:close/>
                      <a:moveTo>
                        <a:pt x="390" y="760"/>
                      </a:moveTo>
                      <a:lnTo>
                        <a:pt x="392" y="757"/>
                      </a:lnTo>
                      <a:lnTo>
                        <a:pt x="392" y="760"/>
                      </a:lnTo>
                      <a:lnTo>
                        <a:pt x="392" y="764"/>
                      </a:lnTo>
                      <a:lnTo>
                        <a:pt x="390" y="769"/>
                      </a:lnTo>
                      <a:lnTo>
                        <a:pt x="390" y="771"/>
                      </a:lnTo>
                      <a:lnTo>
                        <a:pt x="388" y="769"/>
                      </a:lnTo>
                      <a:lnTo>
                        <a:pt x="386" y="766"/>
                      </a:lnTo>
                      <a:lnTo>
                        <a:pt x="388" y="764"/>
                      </a:lnTo>
                      <a:lnTo>
                        <a:pt x="388" y="762"/>
                      </a:lnTo>
                      <a:lnTo>
                        <a:pt x="390" y="762"/>
                      </a:lnTo>
                      <a:lnTo>
                        <a:pt x="388" y="757"/>
                      </a:lnTo>
                      <a:lnTo>
                        <a:pt x="390" y="760"/>
                      </a:lnTo>
                      <a:close/>
                      <a:moveTo>
                        <a:pt x="372" y="757"/>
                      </a:moveTo>
                      <a:lnTo>
                        <a:pt x="370" y="757"/>
                      </a:lnTo>
                      <a:lnTo>
                        <a:pt x="372" y="757"/>
                      </a:lnTo>
                      <a:close/>
                      <a:moveTo>
                        <a:pt x="374" y="757"/>
                      </a:moveTo>
                      <a:lnTo>
                        <a:pt x="379" y="760"/>
                      </a:lnTo>
                      <a:lnTo>
                        <a:pt x="381" y="764"/>
                      </a:lnTo>
                      <a:lnTo>
                        <a:pt x="381" y="766"/>
                      </a:lnTo>
                      <a:lnTo>
                        <a:pt x="379" y="766"/>
                      </a:lnTo>
                      <a:lnTo>
                        <a:pt x="374" y="771"/>
                      </a:lnTo>
                      <a:lnTo>
                        <a:pt x="377" y="773"/>
                      </a:lnTo>
                      <a:lnTo>
                        <a:pt x="374" y="773"/>
                      </a:lnTo>
                      <a:lnTo>
                        <a:pt x="372" y="773"/>
                      </a:lnTo>
                      <a:lnTo>
                        <a:pt x="372" y="771"/>
                      </a:lnTo>
                      <a:lnTo>
                        <a:pt x="368" y="773"/>
                      </a:lnTo>
                      <a:lnTo>
                        <a:pt x="366" y="769"/>
                      </a:lnTo>
                      <a:lnTo>
                        <a:pt x="368" y="762"/>
                      </a:lnTo>
                      <a:lnTo>
                        <a:pt x="370" y="760"/>
                      </a:lnTo>
                      <a:lnTo>
                        <a:pt x="370" y="757"/>
                      </a:lnTo>
                      <a:lnTo>
                        <a:pt x="374" y="757"/>
                      </a:lnTo>
                      <a:close/>
                      <a:moveTo>
                        <a:pt x="412" y="757"/>
                      </a:moveTo>
                      <a:lnTo>
                        <a:pt x="417" y="760"/>
                      </a:lnTo>
                      <a:lnTo>
                        <a:pt x="421" y="764"/>
                      </a:lnTo>
                      <a:lnTo>
                        <a:pt x="419" y="769"/>
                      </a:lnTo>
                      <a:lnTo>
                        <a:pt x="421" y="769"/>
                      </a:lnTo>
                      <a:lnTo>
                        <a:pt x="419" y="775"/>
                      </a:lnTo>
                      <a:lnTo>
                        <a:pt x="419" y="771"/>
                      </a:lnTo>
                      <a:lnTo>
                        <a:pt x="415" y="773"/>
                      </a:lnTo>
                      <a:lnTo>
                        <a:pt x="412" y="771"/>
                      </a:lnTo>
                      <a:lnTo>
                        <a:pt x="412" y="769"/>
                      </a:lnTo>
                      <a:lnTo>
                        <a:pt x="415" y="766"/>
                      </a:lnTo>
                      <a:lnTo>
                        <a:pt x="410" y="769"/>
                      </a:lnTo>
                      <a:lnTo>
                        <a:pt x="410" y="766"/>
                      </a:lnTo>
                      <a:lnTo>
                        <a:pt x="410" y="764"/>
                      </a:lnTo>
                      <a:lnTo>
                        <a:pt x="412" y="764"/>
                      </a:lnTo>
                      <a:lnTo>
                        <a:pt x="410" y="764"/>
                      </a:lnTo>
                      <a:lnTo>
                        <a:pt x="410" y="766"/>
                      </a:lnTo>
                      <a:lnTo>
                        <a:pt x="412" y="757"/>
                      </a:lnTo>
                      <a:close/>
                      <a:moveTo>
                        <a:pt x="325" y="760"/>
                      </a:moveTo>
                      <a:lnTo>
                        <a:pt x="325" y="757"/>
                      </a:lnTo>
                      <a:lnTo>
                        <a:pt x="328" y="757"/>
                      </a:lnTo>
                      <a:lnTo>
                        <a:pt x="325" y="760"/>
                      </a:lnTo>
                      <a:close/>
                      <a:moveTo>
                        <a:pt x="383" y="757"/>
                      </a:moveTo>
                      <a:lnTo>
                        <a:pt x="381" y="760"/>
                      </a:lnTo>
                      <a:lnTo>
                        <a:pt x="379" y="757"/>
                      </a:lnTo>
                      <a:lnTo>
                        <a:pt x="381" y="757"/>
                      </a:lnTo>
                      <a:lnTo>
                        <a:pt x="383" y="757"/>
                      </a:lnTo>
                      <a:close/>
                      <a:moveTo>
                        <a:pt x="374" y="757"/>
                      </a:moveTo>
                      <a:lnTo>
                        <a:pt x="377" y="755"/>
                      </a:lnTo>
                      <a:lnTo>
                        <a:pt x="374" y="757"/>
                      </a:lnTo>
                      <a:close/>
                      <a:moveTo>
                        <a:pt x="401" y="755"/>
                      </a:moveTo>
                      <a:lnTo>
                        <a:pt x="406" y="757"/>
                      </a:lnTo>
                      <a:lnTo>
                        <a:pt x="403" y="762"/>
                      </a:lnTo>
                      <a:lnTo>
                        <a:pt x="401" y="762"/>
                      </a:lnTo>
                      <a:lnTo>
                        <a:pt x="399" y="757"/>
                      </a:lnTo>
                      <a:lnTo>
                        <a:pt x="401" y="755"/>
                      </a:lnTo>
                      <a:close/>
                      <a:moveTo>
                        <a:pt x="330" y="755"/>
                      </a:moveTo>
                      <a:lnTo>
                        <a:pt x="332" y="755"/>
                      </a:lnTo>
                      <a:lnTo>
                        <a:pt x="330" y="757"/>
                      </a:lnTo>
                      <a:lnTo>
                        <a:pt x="328" y="755"/>
                      </a:lnTo>
                      <a:lnTo>
                        <a:pt x="330" y="755"/>
                      </a:lnTo>
                      <a:close/>
                      <a:moveTo>
                        <a:pt x="430" y="755"/>
                      </a:moveTo>
                      <a:lnTo>
                        <a:pt x="432" y="757"/>
                      </a:lnTo>
                      <a:lnTo>
                        <a:pt x="437" y="755"/>
                      </a:lnTo>
                      <a:lnTo>
                        <a:pt x="441" y="755"/>
                      </a:lnTo>
                      <a:lnTo>
                        <a:pt x="450" y="757"/>
                      </a:lnTo>
                      <a:lnTo>
                        <a:pt x="448" y="760"/>
                      </a:lnTo>
                      <a:lnTo>
                        <a:pt x="450" y="762"/>
                      </a:lnTo>
                      <a:lnTo>
                        <a:pt x="448" y="764"/>
                      </a:lnTo>
                      <a:lnTo>
                        <a:pt x="446" y="764"/>
                      </a:lnTo>
                      <a:lnTo>
                        <a:pt x="448" y="762"/>
                      </a:lnTo>
                      <a:lnTo>
                        <a:pt x="446" y="760"/>
                      </a:lnTo>
                      <a:lnTo>
                        <a:pt x="448" y="762"/>
                      </a:lnTo>
                      <a:lnTo>
                        <a:pt x="446" y="766"/>
                      </a:lnTo>
                      <a:lnTo>
                        <a:pt x="446" y="764"/>
                      </a:lnTo>
                      <a:lnTo>
                        <a:pt x="444" y="764"/>
                      </a:lnTo>
                      <a:lnTo>
                        <a:pt x="441" y="764"/>
                      </a:lnTo>
                      <a:lnTo>
                        <a:pt x="441" y="762"/>
                      </a:lnTo>
                      <a:lnTo>
                        <a:pt x="439" y="762"/>
                      </a:lnTo>
                      <a:lnTo>
                        <a:pt x="441" y="762"/>
                      </a:lnTo>
                      <a:lnTo>
                        <a:pt x="441" y="764"/>
                      </a:lnTo>
                      <a:lnTo>
                        <a:pt x="446" y="766"/>
                      </a:lnTo>
                      <a:lnTo>
                        <a:pt x="444" y="766"/>
                      </a:lnTo>
                      <a:lnTo>
                        <a:pt x="444" y="769"/>
                      </a:lnTo>
                      <a:lnTo>
                        <a:pt x="441" y="769"/>
                      </a:lnTo>
                      <a:lnTo>
                        <a:pt x="437" y="771"/>
                      </a:lnTo>
                      <a:lnTo>
                        <a:pt x="437" y="769"/>
                      </a:lnTo>
                      <a:lnTo>
                        <a:pt x="437" y="764"/>
                      </a:lnTo>
                      <a:lnTo>
                        <a:pt x="432" y="764"/>
                      </a:lnTo>
                      <a:lnTo>
                        <a:pt x="432" y="760"/>
                      </a:lnTo>
                      <a:lnTo>
                        <a:pt x="428" y="755"/>
                      </a:lnTo>
                      <a:lnTo>
                        <a:pt x="430" y="755"/>
                      </a:lnTo>
                      <a:close/>
                      <a:moveTo>
                        <a:pt x="415" y="753"/>
                      </a:moveTo>
                      <a:lnTo>
                        <a:pt x="417" y="755"/>
                      </a:lnTo>
                      <a:lnTo>
                        <a:pt x="419" y="755"/>
                      </a:lnTo>
                      <a:lnTo>
                        <a:pt x="426" y="755"/>
                      </a:lnTo>
                      <a:lnTo>
                        <a:pt x="428" y="757"/>
                      </a:lnTo>
                      <a:lnTo>
                        <a:pt x="426" y="760"/>
                      </a:lnTo>
                      <a:lnTo>
                        <a:pt x="423" y="764"/>
                      </a:lnTo>
                      <a:lnTo>
                        <a:pt x="423" y="762"/>
                      </a:lnTo>
                      <a:lnTo>
                        <a:pt x="421" y="762"/>
                      </a:lnTo>
                      <a:lnTo>
                        <a:pt x="419" y="762"/>
                      </a:lnTo>
                      <a:lnTo>
                        <a:pt x="417" y="760"/>
                      </a:lnTo>
                      <a:lnTo>
                        <a:pt x="412" y="757"/>
                      </a:lnTo>
                      <a:lnTo>
                        <a:pt x="415" y="753"/>
                      </a:lnTo>
                      <a:close/>
                      <a:moveTo>
                        <a:pt x="334" y="753"/>
                      </a:moveTo>
                      <a:lnTo>
                        <a:pt x="334" y="755"/>
                      </a:lnTo>
                      <a:lnTo>
                        <a:pt x="334" y="753"/>
                      </a:lnTo>
                      <a:close/>
                      <a:moveTo>
                        <a:pt x="417" y="746"/>
                      </a:moveTo>
                      <a:lnTo>
                        <a:pt x="419" y="749"/>
                      </a:lnTo>
                      <a:lnTo>
                        <a:pt x="417" y="751"/>
                      </a:lnTo>
                      <a:lnTo>
                        <a:pt x="421" y="753"/>
                      </a:lnTo>
                      <a:lnTo>
                        <a:pt x="423" y="751"/>
                      </a:lnTo>
                      <a:lnTo>
                        <a:pt x="423" y="753"/>
                      </a:lnTo>
                      <a:lnTo>
                        <a:pt x="426" y="753"/>
                      </a:lnTo>
                      <a:lnTo>
                        <a:pt x="426" y="755"/>
                      </a:lnTo>
                      <a:lnTo>
                        <a:pt x="423" y="755"/>
                      </a:lnTo>
                      <a:lnTo>
                        <a:pt x="419" y="753"/>
                      </a:lnTo>
                      <a:lnTo>
                        <a:pt x="415" y="755"/>
                      </a:lnTo>
                      <a:lnTo>
                        <a:pt x="415" y="753"/>
                      </a:lnTo>
                      <a:lnTo>
                        <a:pt x="415" y="749"/>
                      </a:lnTo>
                      <a:lnTo>
                        <a:pt x="417" y="746"/>
                      </a:lnTo>
                      <a:close/>
                      <a:moveTo>
                        <a:pt x="419" y="744"/>
                      </a:moveTo>
                      <a:lnTo>
                        <a:pt x="417" y="746"/>
                      </a:lnTo>
                      <a:lnTo>
                        <a:pt x="419" y="742"/>
                      </a:lnTo>
                      <a:lnTo>
                        <a:pt x="419" y="744"/>
                      </a:lnTo>
                      <a:close/>
                      <a:moveTo>
                        <a:pt x="406" y="742"/>
                      </a:moveTo>
                      <a:lnTo>
                        <a:pt x="412" y="744"/>
                      </a:lnTo>
                      <a:lnTo>
                        <a:pt x="410" y="749"/>
                      </a:lnTo>
                      <a:lnTo>
                        <a:pt x="408" y="749"/>
                      </a:lnTo>
                      <a:lnTo>
                        <a:pt x="410" y="746"/>
                      </a:lnTo>
                      <a:lnTo>
                        <a:pt x="408" y="746"/>
                      </a:lnTo>
                      <a:lnTo>
                        <a:pt x="410" y="746"/>
                      </a:lnTo>
                      <a:lnTo>
                        <a:pt x="408" y="749"/>
                      </a:lnTo>
                      <a:lnTo>
                        <a:pt x="410" y="749"/>
                      </a:lnTo>
                      <a:lnTo>
                        <a:pt x="406" y="751"/>
                      </a:lnTo>
                      <a:lnTo>
                        <a:pt x="408" y="751"/>
                      </a:lnTo>
                      <a:lnTo>
                        <a:pt x="408" y="753"/>
                      </a:lnTo>
                      <a:lnTo>
                        <a:pt x="401" y="751"/>
                      </a:lnTo>
                      <a:lnTo>
                        <a:pt x="401" y="744"/>
                      </a:lnTo>
                      <a:lnTo>
                        <a:pt x="406" y="742"/>
                      </a:lnTo>
                      <a:close/>
                      <a:moveTo>
                        <a:pt x="330" y="740"/>
                      </a:moveTo>
                      <a:lnTo>
                        <a:pt x="323" y="753"/>
                      </a:lnTo>
                      <a:lnTo>
                        <a:pt x="317" y="757"/>
                      </a:lnTo>
                      <a:lnTo>
                        <a:pt x="319" y="751"/>
                      </a:lnTo>
                      <a:lnTo>
                        <a:pt x="321" y="744"/>
                      </a:lnTo>
                      <a:lnTo>
                        <a:pt x="323" y="742"/>
                      </a:lnTo>
                      <a:lnTo>
                        <a:pt x="330" y="740"/>
                      </a:lnTo>
                      <a:close/>
                      <a:moveTo>
                        <a:pt x="426" y="742"/>
                      </a:moveTo>
                      <a:lnTo>
                        <a:pt x="432" y="742"/>
                      </a:lnTo>
                      <a:lnTo>
                        <a:pt x="435" y="740"/>
                      </a:lnTo>
                      <a:lnTo>
                        <a:pt x="435" y="742"/>
                      </a:lnTo>
                      <a:lnTo>
                        <a:pt x="439" y="742"/>
                      </a:lnTo>
                      <a:lnTo>
                        <a:pt x="441" y="753"/>
                      </a:lnTo>
                      <a:lnTo>
                        <a:pt x="432" y="755"/>
                      </a:lnTo>
                      <a:lnTo>
                        <a:pt x="428" y="753"/>
                      </a:lnTo>
                      <a:lnTo>
                        <a:pt x="423" y="753"/>
                      </a:lnTo>
                      <a:lnTo>
                        <a:pt x="423" y="751"/>
                      </a:lnTo>
                      <a:lnTo>
                        <a:pt x="421" y="753"/>
                      </a:lnTo>
                      <a:lnTo>
                        <a:pt x="419" y="751"/>
                      </a:lnTo>
                      <a:lnTo>
                        <a:pt x="419" y="746"/>
                      </a:lnTo>
                      <a:lnTo>
                        <a:pt x="421" y="746"/>
                      </a:lnTo>
                      <a:lnTo>
                        <a:pt x="423" y="746"/>
                      </a:lnTo>
                      <a:lnTo>
                        <a:pt x="421" y="749"/>
                      </a:lnTo>
                      <a:lnTo>
                        <a:pt x="426" y="749"/>
                      </a:lnTo>
                      <a:lnTo>
                        <a:pt x="421" y="749"/>
                      </a:lnTo>
                      <a:lnTo>
                        <a:pt x="423" y="746"/>
                      </a:lnTo>
                      <a:lnTo>
                        <a:pt x="421" y="746"/>
                      </a:lnTo>
                      <a:lnTo>
                        <a:pt x="419" y="746"/>
                      </a:lnTo>
                      <a:lnTo>
                        <a:pt x="419" y="744"/>
                      </a:lnTo>
                      <a:lnTo>
                        <a:pt x="421" y="742"/>
                      </a:lnTo>
                      <a:lnTo>
                        <a:pt x="419" y="742"/>
                      </a:lnTo>
                      <a:lnTo>
                        <a:pt x="421" y="742"/>
                      </a:lnTo>
                      <a:lnTo>
                        <a:pt x="426" y="740"/>
                      </a:lnTo>
                      <a:lnTo>
                        <a:pt x="426" y="742"/>
                      </a:lnTo>
                      <a:close/>
                      <a:moveTo>
                        <a:pt x="419" y="737"/>
                      </a:moveTo>
                      <a:lnTo>
                        <a:pt x="421" y="737"/>
                      </a:lnTo>
                      <a:lnTo>
                        <a:pt x="423" y="740"/>
                      </a:lnTo>
                      <a:lnTo>
                        <a:pt x="421" y="742"/>
                      </a:lnTo>
                      <a:lnTo>
                        <a:pt x="419" y="742"/>
                      </a:lnTo>
                      <a:lnTo>
                        <a:pt x="419" y="737"/>
                      </a:lnTo>
                      <a:close/>
                      <a:moveTo>
                        <a:pt x="439" y="737"/>
                      </a:moveTo>
                      <a:lnTo>
                        <a:pt x="439" y="742"/>
                      </a:lnTo>
                      <a:lnTo>
                        <a:pt x="437" y="742"/>
                      </a:lnTo>
                      <a:lnTo>
                        <a:pt x="432" y="737"/>
                      </a:lnTo>
                      <a:lnTo>
                        <a:pt x="437" y="737"/>
                      </a:lnTo>
                      <a:lnTo>
                        <a:pt x="437" y="735"/>
                      </a:lnTo>
                      <a:lnTo>
                        <a:pt x="439" y="737"/>
                      </a:lnTo>
                      <a:close/>
                      <a:moveTo>
                        <a:pt x="457" y="737"/>
                      </a:moveTo>
                      <a:lnTo>
                        <a:pt x="459" y="737"/>
                      </a:lnTo>
                      <a:lnTo>
                        <a:pt x="464" y="744"/>
                      </a:lnTo>
                      <a:lnTo>
                        <a:pt x="464" y="746"/>
                      </a:lnTo>
                      <a:lnTo>
                        <a:pt x="464" y="749"/>
                      </a:lnTo>
                      <a:lnTo>
                        <a:pt x="464" y="746"/>
                      </a:lnTo>
                      <a:lnTo>
                        <a:pt x="464" y="751"/>
                      </a:lnTo>
                      <a:lnTo>
                        <a:pt x="461" y="753"/>
                      </a:lnTo>
                      <a:lnTo>
                        <a:pt x="459" y="753"/>
                      </a:lnTo>
                      <a:lnTo>
                        <a:pt x="459" y="751"/>
                      </a:lnTo>
                      <a:lnTo>
                        <a:pt x="459" y="753"/>
                      </a:lnTo>
                      <a:lnTo>
                        <a:pt x="461" y="753"/>
                      </a:lnTo>
                      <a:lnTo>
                        <a:pt x="457" y="755"/>
                      </a:lnTo>
                      <a:lnTo>
                        <a:pt x="452" y="751"/>
                      </a:lnTo>
                      <a:lnTo>
                        <a:pt x="457" y="749"/>
                      </a:lnTo>
                      <a:lnTo>
                        <a:pt x="455" y="746"/>
                      </a:lnTo>
                      <a:lnTo>
                        <a:pt x="459" y="744"/>
                      </a:lnTo>
                      <a:lnTo>
                        <a:pt x="452" y="749"/>
                      </a:lnTo>
                      <a:lnTo>
                        <a:pt x="452" y="746"/>
                      </a:lnTo>
                      <a:lnTo>
                        <a:pt x="450" y="744"/>
                      </a:lnTo>
                      <a:lnTo>
                        <a:pt x="452" y="742"/>
                      </a:lnTo>
                      <a:lnTo>
                        <a:pt x="450" y="744"/>
                      </a:lnTo>
                      <a:lnTo>
                        <a:pt x="448" y="742"/>
                      </a:lnTo>
                      <a:lnTo>
                        <a:pt x="452" y="735"/>
                      </a:lnTo>
                      <a:lnTo>
                        <a:pt x="455" y="735"/>
                      </a:lnTo>
                      <a:lnTo>
                        <a:pt x="455" y="737"/>
                      </a:lnTo>
                      <a:lnTo>
                        <a:pt x="455" y="735"/>
                      </a:lnTo>
                      <a:lnTo>
                        <a:pt x="457" y="737"/>
                      </a:lnTo>
                      <a:close/>
                      <a:moveTo>
                        <a:pt x="401" y="737"/>
                      </a:moveTo>
                      <a:lnTo>
                        <a:pt x="401" y="735"/>
                      </a:lnTo>
                      <a:lnTo>
                        <a:pt x="401" y="737"/>
                      </a:lnTo>
                      <a:close/>
                      <a:moveTo>
                        <a:pt x="426" y="735"/>
                      </a:moveTo>
                      <a:lnTo>
                        <a:pt x="430" y="737"/>
                      </a:lnTo>
                      <a:lnTo>
                        <a:pt x="430" y="740"/>
                      </a:lnTo>
                      <a:lnTo>
                        <a:pt x="426" y="740"/>
                      </a:lnTo>
                      <a:lnTo>
                        <a:pt x="421" y="740"/>
                      </a:lnTo>
                      <a:lnTo>
                        <a:pt x="423" y="735"/>
                      </a:lnTo>
                      <a:lnTo>
                        <a:pt x="426" y="735"/>
                      </a:lnTo>
                      <a:close/>
                      <a:moveTo>
                        <a:pt x="435" y="733"/>
                      </a:moveTo>
                      <a:lnTo>
                        <a:pt x="435" y="735"/>
                      </a:lnTo>
                      <a:lnTo>
                        <a:pt x="437" y="737"/>
                      </a:lnTo>
                      <a:lnTo>
                        <a:pt x="432" y="737"/>
                      </a:lnTo>
                      <a:lnTo>
                        <a:pt x="432" y="740"/>
                      </a:lnTo>
                      <a:lnTo>
                        <a:pt x="430" y="740"/>
                      </a:lnTo>
                      <a:lnTo>
                        <a:pt x="430" y="737"/>
                      </a:lnTo>
                      <a:lnTo>
                        <a:pt x="432" y="735"/>
                      </a:lnTo>
                      <a:lnTo>
                        <a:pt x="430" y="737"/>
                      </a:lnTo>
                      <a:lnTo>
                        <a:pt x="428" y="735"/>
                      </a:lnTo>
                      <a:lnTo>
                        <a:pt x="435" y="733"/>
                      </a:lnTo>
                      <a:close/>
                      <a:moveTo>
                        <a:pt x="439" y="733"/>
                      </a:moveTo>
                      <a:lnTo>
                        <a:pt x="437" y="735"/>
                      </a:lnTo>
                      <a:lnTo>
                        <a:pt x="435" y="735"/>
                      </a:lnTo>
                      <a:lnTo>
                        <a:pt x="435" y="731"/>
                      </a:lnTo>
                      <a:lnTo>
                        <a:pt x="439" y="733"/>
                      </a:lnTo>
                      <a:close/>
                      <a:moveTo>
                        <a:pt x="415" y="731"/>
                      </a:moveTo>
                      <a:lnTo>
                        <a:pt x="410" y="733"/>
                      </a:lnTo>
                      <a:lnTo>
                        <a:pt x="410" y="731"/>
                      </a:lnTo>
                      <a:lnTo>
                        <a:pt x="415" y="731"/>
                      </a:lnTo>
                      <a:close/>
                      <a:moveTo>
                        <a:pt x="426" y="731"/>
                      </a:moveTo>
                      <a:lnTo>
                        <a:pt x="428" y="733"/>
                      </a:lnTo>
                      <a:lnTo>
                        <a:pt x="428" y="731"/>
                      </a:lnTo>
                      <a:lnTo>
                        <a:pt x="430" y="735"/>
                      </a:lnTo>
                      <a:lnTo>
                        <a:pt x="428" y="733"/>
                      </a:lnTo>
                      <a:lnTo>
                        <a:pt x="426" y="735"/>
                      </a:lnTo>
                      <a:lnTo>
                        <a:pt x="423" y="735"/>
                      </a:lnTo>
                      <a:lnTo>
                        <a:pt x="423" y="733"/>
                      </a:lnTo>
                      <a:lnTo>
                        <a:pt x="421" y="737"/>
                      </a:lnTo>
                      <a:lnTo>
                        <a:pt x="417" y="735"/>
                      </a:lnTo>
                      <a:lnTo>
                        <a:pt x="419" y="733"/>
                      </a:lnTo>
                      <a:lnTo>
                        <a:pt x="421" y="731"/>
                      </a:lnTo>
                      <a:lnTo>
                        <a:pt x="423" y="729"/>
                      </a:lnTo>
                      <a:lnTo>
                        <a:pt x="426" y="729"/>
                      </a:lnTo>
                      <a:lnTo>
                        <a:pt x="426" y="731"/>
                      </a:lnTo>
                      <a:close/>
                      <a:moveTo>
                        <a:pt x="428" y="726"/>
                      </a:moveTo>
                      <a:lnTo>
                        <a:pt x="432" y="726"/>
                      </a:lnTo>
                      <a:lnTo>
                        <a:pt x="432" y="729"/>
                      </a:lnTo>
                      <a:lnTo>
                        <a:pt x="435" y="731"/>
                      </a:lnTo>
                      <a:lnTo>
                        <a:pt x="430" y="731"/>
                      </a:lnTo>
                      <a:lnTo>
                        <a:pt x="435" y="733"/>
                      </a:lnTo>
                      <a:lnTo>
                        <a:pt x="430" y="733"/>
                      </a:lnTo>
                      <a:lnTo>
                        <a:pt x="428" y="729"/>
                      </a:lnTo>
                      <a:lnTo>
                        <a:pt x="428" y="731"/>
                      </a:lnTo>
                      <a:lnTo>
                        <a:pt x="426" y="731"/>
                      </a:lnTo>
                      <a:lnTo>
                        <a:pt x="426" y="729"/>
                      </a:lnTo>
                      <a:lnTo>
                        <a:pt x="426" y="726"/>
                      </a:lnTo>
                      <a:lnTo>
                        <a:pt x="428" y="726"/>
                      </a:lnTo>
                      <a:close/>
                      <a:moveTo>
                        <a:pt x="415" y="729"/>
                      </a:moveTo>
                      <a:lnTo>
                        <a:pt x="415" y="726"/>
                      </a:lnTo>
                      <a:lnTo>
                        <a:pt x="417" y="726"/>
                      </a:lnTo>
                      <a:lnTo>
                        <a:pt x="415" y="729"/>
                      </a:lnTo>
                      <a:close/>
                      <a:moveTo>
                        <a:pt x="435" y="720"/>
                      </a:moveTo>
                      <a:lnTo>
                        <a:pt x="437" y="720"/>
                      </a:lnTo>
                      <a:lnTo>
                        <a:pt x="439" y="722"/>
                      </a:lnTo>
                      <a:lnTo>
                        <a:pt x="444" y="729"/>
                      </a:lnTo>
                      <a:lnTo>
                        <a:pt x="441" y="731"/>
                      </a:lnTo>
                      <a:lnTo>
                        <a:pt x="439" y="731"/>
                      </a:lnTo>
                      <a:lnTo>
                        <a:pt x="439" y="729"/>
                      </a:lnTo>
                      <a:lnTo>
                        <a:pt x="439" y="731"/>
                      </a:lnTo>
                      <a:lnTo>
                        <a:pt x="435" y="731"/>
                      </a:lnTo>
                      <a:lnTo>
                        <a:pt x="432" y="729"/>
                      </a:lnTo>
                      <a:lnTo>
                        <a:pt x="432" y="726"/>
                      </a:lnTo>
                      <a:lnTo>
                        <a:pt x="430" y="726"/>
                      </a:lnTo>
                      <a:lnTo>
                        <a:pt x="432" y="724"/>
                      </a:lnTo>
                      <a:lnTo>
                        <a:pt x="432" y="720"/>
                      </a:lnTo>
                      <a:lnTo>
                        <a:pt x="435" y="720"/>
                      </a:lnTo>
                      <a:close/>
                      <a:moveTo>
                        <a:pt x="446" y="717"/>
                      </a:moveTo>
                      <a:lnTo>
                        <a:pt x="448" y="717"/>
                      </a:lnTo>
                      <a:lnTo>
                        <a:pt x="450" y="722"/>
                      </a:lnTo>
                      <a:lnTo>
                        <a:pt x="450" y="724"/>
                      </a:lnTo>
                      <a:lnTo>
                        <a:pt x="450" y="722"/>
                      </a:lnTo>
                      <a:lnTo>
                        <a:pt x="446" y="722"/>
                      </a:lnTo>
                      <a:lnTo>
                        <a:pt x="448" y="722"/>
                      </a:lnTo>
                      <a:lnTo>
                        <a:pt x="448" y="724"/>
                      </a:lnTo>
                      <a:lnTo>
                        <a:pt x="450" y="726"/>
                      </a:lnTo>
                      <a:lnTo>
                        <a:pt x="452" y="724"/>
                      </a:lnTo>
                      <a:lnTo>
                        <a:pt x="450" y="726"/>
                      </a:lnTo>
                      <a:lnTo>
                        <a:pt x="448" y="733"/>
                      </a:lnTo>
                      <a:lnTo>
                        <a:pt x="446" y="729"/>
                      </a:lnTo>
                      <a:lnTo>
                        <a:pt x="448" y="733"/>
                      </a:lnTo>
                      <a:lnTo>
                        <a:pt x="444" y="735"/>
                      </a:lnTo>
                      <a:lnTo>
                        <a:pt x="444" y="740"/>
                      </a:lnTo>
                      <a:lnTo>
                        <a:pt x="444" y="744"/>
                      </a:lnTo>
                      <a:lnTo>
                        <a:pt x="446" y="744"/>
                      </a:lnTo>
                      <a:lnTo>
                        <a:pt x="444" y="740"/>
                      </a:lnTo>
                      <a:lnTo>
                        <a:pt x="444" y="735"/>
                      </a:lnTo>
                      <a:lnTo>
                        <a:pt x="446" y="735"/>
                      </a:lnTo>
                      <a:lnTo>
                        <a:pt x="448" y="735"/>
                      </a:lnTo>
                      <a:lnTo>
                        <a:pt x="448" y="737"/>
                      </a:lnTo>
                      <a:lnTo>
                        <a:pt x="450" y="737"/>
                      </a:lnTo>
                      <a:lnTo>
                        <a:pt x="448" y="742"/>
                      </a:lnTo>
                      <a:lnTo>
                        <a:pt x="450" y="744"/>
                      </a:lnTo>
                      <a:lnTo>
                        <a:pt x="450" y="746"/>
                      </a:lnTo>
                      <a:lnTo>
                        <a:pt x="452" y="746"/>
                      </a:lnTo>
                      <a:lnTo>
                        <a:pt x="452" y="749"/>
                      </a:lnTo>
                      <a:lnTo>
                        <a:pt x="455" y="746"/>
                      </a:lnTo>
                      <a:lnTo>
                        <a:pt x="452" y="751"/>
                      </a:lnTo>
                      <a:lnTo>
                        <a:pt x="457" y="755"/>
                      </a:lnTo>
                      <a:lnTo>
                        <a:pt x="455" y="757"/>
                      </a:lnTo>
                      <a:lnTo>
                        <a:pt x="448" y="755"/>
                      </a:lnTo>
                      <a:lnTo>
                        <a:pt x="450" y="755"/>
                      </a:lnTo>
                      <a:lnTo>
                        <a:pt x="448" y="753"/>
                      </a:lnTo>
                      <a:lnTo>
                        <a:pt x="450" y="753"/>
                      </a:lnTo>
                      <a:lnTo>
                        <a:pt x="450" y="751"/>
                      </a:lnTo>
                      <a:lnTo>
                        <a:pt x="448" y="753"/>
                      </a:lnTo>
                      <a:lnTo>
                        <a:pt x="450" y="755"/>
                      </a:lnTo>
                      <a:lnTo>
                        <a:pt x="448" y="755"/>
                      </a:lnTo>
                      <a:lnTo>
                        <a:pt x="444" y="753"/>
                      </a:lnTo>
                      <a:lnTo>
                        <a:pt x="441" y="744"/>
                      </a:lnTo>
                      <a:lnTo>
                        <a:pt x="441" y="737"/>
                      </a:lnTo>
                      <a:lnTo>
                        <a:pt x="439" y="735"/>
                      </a:lnTo>
                      <a:lnTo>
                        <a:pt x="444" y="731"/>
                      </a:lnTo>
                      <a:lnTo>
                        <a:pt x="444" y="726"/>
                      </a:lnTo>
                      <a:lnTo>
                        <a:pt x="446" y="726"/>
                      </a:lnTo>
                      <a:lnTo>
                        <a:pt x="444" y="724"/>
                      </a:lnTo>
                      <a:lnTo>
                        <a:pt x="446" y="726"/>
                      </a:lnTo>
                      <a:lnTo>
                        <a:pt x="441" y="726"/>
                      </a:lnTo>
                      <a:lnTo>
                        <a:pt x="439" y="720"/>
                      </a:lnTo>
                      <a:lnTo>
                        <a:pt x="441" y="722"/>
                      </a:lnTo>
                      <a:lnTo>
                        <a:pt x="444" y="720"/>
                      </a:lnTo>
                      <a:lnTo>
                        <a:pt x="446" y="717"/>
                      </a:lnTo>
                      <a:close/>
                      <a:moveTo>
                        <a:pt x="455" y="715"/>
                      </a:moveTo>
                      <a:lnTo>
                        <a:pt x="457" y="722"/>
                      </a:lnTo>
                      <a:lnTo>
                        <a:pt x="461" y="726"/>
                      </a:lnTo>
                      <a:lnTo>
                        <a:pt x="459" y="729"/>
                      </a:lnTo>
                      <a:lnTo>
                        <a:pt x="457" y="729"/>
                      </a:lnTo>
                      <a:lnTo>
                        <a:pt x="457" y="726"/>
                      </a:lnTo>
                      <a:lnTo>
                        <a:pt x="455" y="729"/>
                      </a:lnTo>
                      <a:lnTo>
                        <a:pt x="459" y="729"/>
                      </a:lnTo>
                      <a:lnTo>
                        <a:pt x="457" y="731"/>
                      </a:lnTo>
                      <a:lnTo>
                        <a:pt x="459" y="737"/>
                      </a:lnTo>
                      <a:lnTo>
                        <a:pt x="457" y="735"/>
                      </a:lnTo>
                      <a:lnTo>
                        <a:pt x="457" y="733"/>
                      </a:lnTo>
                      <a:lnTo>
                        <a:pt x="457" y="737"/>
                      </a:lnTo>
                      <a:lnTo>
                        <a:pt x="455" y="735"/>
                      </a:lnTo>
                      <a:lnTo>
                        <a:pt x="455" y="737"/>
                      </a:lnTo>
                      <a:lnTo>
                        <a:pt x="455" y="735"/>
                      </a:lnTo>
                      <a:lnTo>
                        <a:pt x="452" y="735"/>
                      </a:lnTo>
                      <a:lnTo>
                        <a:pt x="450" y="737"/>
                      </a:lnTo>
                      <a:lnTo>
                        <a:pt x="448" y="737"/>
                      </a:lnTo>
                      <a:lnTo>
                        <a:pt x="448" y="735"/>
                      </a:lnTo>
                      <a:lnTo>
                        <a:pt x="450" y="733"/>
                      </a:lnTo>
                      <a:lnTo>
                        <a:pt x="452" y="724"/>
                      </a:lnTo>
                      <a:lnTo>
                        <a:pt x="450" y="720"/>
                      </a:lnTo>
                      <a:lnTo>
                        <a:pt x="450" y="717"/>
                      </a:lnTo>
                      <a:lnTo>
                        <a:pt x="455" y="715"/>
                      </a:lnTo>
                      <a:close/>
                      <a:moveTo>
                        <a:pt x="410" y="715"/>
                      </a:moveTo>
                      <a:lnTo>
                        <a:pt x="415" y="715"/>
                      </a:lnTo>
                      <a:lnTo>
                        <a:pt x="419" y="717"/>
                      </a:lnTo>
                      <a:lnTo>
                        <a:pt x="421" y="717"/>
                      </a:lnTo>
                      <a:lnTo>
                        <a:pt x="423" y="720"/>
                      </a:lnTo>
                      <a:lnTo>
                        <a:pt x="419" y="724"/>
                      </a:lnTo>
                      <a:lnTo>
                        <a:pt x="417" y="724"/>
                      </a:lnTo>
                      <a:lnTo>
                        <a:pt x="408" y="733"/>
                      </a:lnTo>
                      <a:lnTo>
                        <a:pt x="410" y="735"/>
                      </a:lnTo>
                      <a:lnTo>
                        <a:pt x="417" y="740"/>
                      </a:lnTo>
                      <a:lnTo>
                        <a:pt x="417" y="742"/>
                      </a:lnTo>
                      <a:lnTo>
                        <a:pt x="415" y="744"/>
                      </a:lnTo>
                      <a:lnTo>
                        <a:pt x="406" y="740"/>
                      </a:lnTo>
                      <a:lnTo>
                        <a:pt x="403" y="733"/>
                      </a:lnTo>
                      <a:lnTo>
                        <a:pt x="401" y="729"/>
                      </a:lnTo>
                      <a:lnTo>
                        <a:pt x="403" y="720"/>
                      </a:lnTo>
                      <a:lnTo>
                        <a:pt x="408" y="717"/>
                      </a:lnTo>
                      <a:lnTo>
                        <a:pt x="408" y="715"/>
                      </a:lnTo>
                      <a:lnTo>
                        <a:pt x="410" y="715"/>
                      </a:lnTo>
                      <a:close/>
                      <a:moveTo>
                        <a:pt x="432" y="717"/>
                      </a:moveTo>
                      <a:lnTo>
                        <a:pt x="432" y="715"/>
                      </a:lnTo>
                      <a:lnTo>
                        <a:pt x="435" y="715"/>
                      </a:lnTo>
                      <a:lnTo>
                        <a:pt x="435" y="720"/>
                      </a:lnTo>
                      <a:lnTo>
                        <a:pt x="432" y="720"/>
                      </a:lnTo>
                      <a:lnTo>
                        <a:pt x="430" y="720"/>
                      </a:lnTo>
                      <a:lnTo>
                        <a:pt x="432" y="722"/>
                      </a:lnTo>
                      <a:lnTo>
                        <a:pt x="432" y="724"/>
                      </a:lnTo>
                      <a:lnTo>
                        <a:pt x="428" y="726"/>
                      </a:lnTo>
                      <a:lnTo>
                        <a:pt x="426" y="726"/>
                      </a:lnTo>
                      <a:lnTo>
                        <a:pt x="423" y="729"/>
                      </a:lnTo>
                      <a:lnTo>
                        <a:pt x="421" y="729"/>
                      </a:lnTo>
                      <a:lnTo>
                        <a:pt x="421" y="731"/>
                      </a:lnTo>
                      <a:lnTo>
                        <a:pt x="417" y="733"/>
                      </a:lnTo>
                      <a:lnTo>
                        <a:pt x="417" y="735"/>
                      </a:lnTo>
                      <a:lnTo>
                        <a:pt x="412" y="735"/>
                      </a:lnTo>
                      <a:lnTo>
                        <a:pt x="410" y="733"/>
                      </a:lnTo>
                      <a:lnTo>
                        <a:pt x="415" y="729"/>
                      </a:lnTo>
                      <a:lnTo>
                        <a:pt x="417" y="724"/>
                      </a:lnTo>
                      <a:lnTo>
                        <a:pt x="421" y="724"/>
                      </a:lnTo>
                      <a:lnTo>
                        <a:pt x="426" y="717"/>
                      </a:lnTo>
                      <a:lnTo>
                        <a:pt x="430" y="720"/>
                      </a:lnTo>
                      <a:lnTo>
                        <a:pt x="428" y="715"/>
                      </a:lnTo>
                      <a:lnTo>
                        <a:pt x="432" y="717"/>
                      </a:lnTo>
                      <a:close/>
                      <a:moveTo>
                        <a:pt x="444" y="711"/>
                      </a:moveTo>
                      <a:lnTo>
                        <a:pt x="448" y="713"/>
                      </a:lnTo>
                      <a:lnTo>
                        <a:pt x="448" y="715"/>
                      </a:lnTo>
                      <a:lnTo>
                        <a:pt x="446" y="717"/>
                      </a:lnTo>
                      <a:lnTo>
                        <a:pt x="444" y="720"/>
                      </a:lnTo>
                      <a:lnTo>
                        <a:pt x="441" y="715"/>
                      </a:lnTo>
                      <a:lnTo>
                        <a:pt x="441" y="711"/>
                      </a:lnTo>
                      <a:lnTo>
                        <a:pt x="444" y="711"/>
                      </a:lnTo>
                      <a:close/>
                      <a:moveTo>
                        <a:pt x="426" y="704"/>
                      </a:moveTo>
                      <a:lnTo>
                        <a:pt x="428" y="706"/>
                      </a:lnTo>
                      <a:lnTo>
                        <a:pt x="428" y="709"/>
                      </a:lnTo>
                      <a:lnTo>
                        <a:pt x="426" y="711"/>
                      </a:lnTo>
                      <a:lnTo>
                        <a:pt x="426" y="715"/>
                      </a:lnTo>
                      <a:lnTo>
                        <a:pt x="428" y="715"/>
                      </a:lnTo>
                      <a:lnTo>
                        <a:pt x="430" y="720"/>
                      </a:lnTo>
                      <a:lnTo>
                        <a:pt x="426" y="717"/>
                      </a:lnTo>
                      <a:lnTo>
                        <a:pt x="423" y="720"/>
                      </a:lnTo>
                      <a:lnTo>
                        <a:pt x="421" y="715"/>
                      </a:lnTo>
                      <a:lnTo>
                        <a:pt x="417" y="715"/>
                      </a:lnTo>
                      <a:lnTo>
                        <a:pt x="419" y="711"/>
                      </a:lnTo>
                      <a:lnTo>
                        <a:pt x="423" y="706"/>
                      </a:lnTo>
                      <a:lnTo>
                        <a:pt x="423" y="704"/>
                      </a:lnTo>
                      <a:lnTo>
                        <a:pt x="426" y="704"/>
                      </a:lnTo>
                      <a:close/>
                      <a:moveTo>
                        <a:pt x="432" y="693"/>
                      </a:moveTo>
                      <a:lnTo>
                        <a:pt x="439" y="695"/>
                      </a:lnTo>
                      <a:lnTo>
                        <a:pt x="441" y="700"/>
                      </a:lnTo>
                      <a:lnTo>
                        <a:pt x="444" y="702"/>
                      </a:lnTo>
                      <a:lnTo>
                        <a:pt x="444" y="706"/>
                      </a:lnTo>
                      <a:lnTo>
                        <a:pt x="446" y="709"/>
                      </a:lnTo>
                      <a:lnTo>
                        <a:pt x="448" y="711"/>
                      </a:lnTo>
                      <a:lnTo>
                        <a:pt x="441" y="711"/>
                      </a:lnTo>
                      <a:lnTo>
                        <a:pt x="441" y="713"/>
                      </a:lnTo>
                      <a:lnTo>
                        <a:pt x="437" y="711"/>
                      </a:lnTo>
                      <a:lnTo>
                        <a:pt x="439" y="709"/>
                      </a:lnTo>
                      <a:lnTo>
                        <a:pt x="437" y="706"/>
                      </a:lnTo>
                      <a:lnTo>
                        <a:pt x="437" y="704"/>
                      </a:lnTo>
                      <a:lnTo>
                        <a:pt x="435" y="706"/>
                      </a:lnTo>
                      <a:lnTo>
                        <a:pt x="430" y="702"/>
                      </a:lnTo>
                      <a:lnTo>
                        <a:pt x="435" y="706"/>
                      </a:lnTo>
                      <a:lnTo>
                        <a:pt x="437" y="704"/>
                      </a:lnTo>
                      <a:lnTo>
                        <a:pt x="437" y="706"/>
                      </a:lnTo>
                      <a:lnTo>
                        <a:pt x="439" y="709"/>
                      </a:lnTo>
                      <a:lnTo>
                        <a:pt x="437" y="711"/>
                      </a:lnTo>
                      <a:lnTo>
                        <a:pt x="441" y="713"/>
                      </a:lnTo>
                      <a:lnTo>
                        <a:pt x="439" y="715"/>
                      </a:lnTo>
                      <a:lnTo>
                        <a:pt x="441" y="720"/>
                      </a:lnTo>
                      <a:lnTo>
                        <a:pt x="439" y="720"/>
                      </a:lnTo>
                      <a:lnTo>
                        <a:pt x="437" y="720"/>
                      </a:lnTo>
                      <a:lnTo>
                        <a:pt x="435" y="720"/>
                      </a:lnTo>
                      <a:lnTo>
                        <a:pt x="435" y="715"/>
                      </a:lnTo>
                      <a:lnTo>
                        <a:pt x="437" y="715"/>
                      </a:lnTo>
                      <a:lnTo>
                        <a:pt x="437" y="713"/>
                      </a:lnTo>
                      <a:lnTo>
                        <a:pt x="430" y="713"/>
                      </a:lnTo>
                      <a:lnTo>
                        <a:pt x="432" y="709"/>
                      </a:lnTo>
                      <a:lnTo>
                        <a:pt x="437" y="709"/>
                      </a:lnTo>
                      <a:lnTo>
                        <a:pt x="432" y="709"/>
                      </a:lnTo>
                      <a:lnTo>
                        <a:pt x="430" y="713"/>
                      </a:lnTo>
                      <a:lnTo>
                        <a:pt x="437" y="713"/>
                      </a:lnTo>
                      <a:lnTo>
                        <a:pt x="437" y="715"/>
                      </a:lnTo>
                      <a:lnTo>
                        <a:pt x="435" y="715"/>
                      </a:lnTo>
                      <a:lnTo>
                        <a:pt x="432" y="715"/>
                      </a:lnTo>
                      <a:lnTo>
                        <a:pt x="430" y="717"/>
                      </a:lnTo>
                      <a:lnTo>
                        <a:pt x="430" y="713"/>
                      </a:lnTo>
                      <a:lnTo>
                        <a:pt x="428" y="715"/>
                      </a:lnTo>
                      <a:lnTo>
                        <a:pt x="426" y="711"/>
                      </a:lnTo>
                      <a:lnTo>
                        <a:pt x="428" y="711"/>
                      </a:lnTo>
                      <a:lnTo>
                        <a:pt x="430" y="709"/>
                      </a:lnTo>
                      <a:lnTo>
                        <a:pt x="428" y="704"/>
                      </a:lnTo>
                      <a:lnTo>
                        <a:pt x="426" y="704"/>
                      </a:lnTo>
                      <a:lnTo>
                        <a:pt x="426" y="700"/>
                      </a:lnTo>
                      <a:lnTo>
                        <a:pt x="426" y="697"/>
                      </a:lnTo>
                      <a:lnTo>
                        <a:pt x="428" y="693"/>
                      </a:lnTo>
                      <a:lnTo>
                        <a:pt x="432" y="693"/>
                      </a:lnTo>
                      <a:close/>
                      <a:moveTo>
                        <a:pt x="450" y="689"/>
                      </a:moveTo>
                      <a:lnTo>
                        <a:pt x="450" y="697"/>
                      </a:lnTo>
                      <a:lnTo>
                        <a:pt x="452" y="697"/>
                      </a:lnTo>
                      <a:lnTo>
                        <a:pt x="457" y="702"/>
                      </a:lnTo>
                      <a:lnTo>
                        <a:pt x="452" y="702"/>
                      </a:lnTo>
                      <a:lnTo>
                        <a:pt x="452" y="704"/>
                      </a:lnTo>
                      <a:lnTo>
                        <a:pt x="457" y="706"/>
                      </a:lnTo>
                      <a:lnTo>
                        <a:pt x="455" y="709"/>
                      </a:lnTo>
                      <a:lnTo>
                        <a:pt x="459" y="706"/>
                      </a:lnTo>
                      <a:lnTo>
                        <a:pt x="459" y="711"/>
                      </a:lnTo>
                      <a:lnTo>
                        <a:pt x="464" y="715"/>
                      </a:lnTo>
                      <a:lnTo>
                        <a:pt x="461" y="720"/>
                      </a:lnTo>
                      <a:lnTo>
                        <a:pt x="464" y="722"/>
                      </a:lnTo>
                      <a:lnTo>
                        <a:pt x="468" y="722"/>
                      </a:lnTo>
                      <a:lnTo>
                        <a:pt x="461" y="726"/>
                      </a:lnTo>
                      <a:lnTo>
                        <a:pt x="461" y="724"/>
                      </a:lnTo>
                      <a:lnTo>
                        <a:pt x="457" y="720"/>
                      </a:lnTo>
                      <a:lnTo>
                        <a:pt x="457" y="717"/>
                      </a:lnTo>
                      <a:lnTo>
                        <a:pt x="457" y="715"/>
                      </a:lnTo>
                      <a:lnTo>
                        <a:pt x="450" y="713"/>
                      </a:lnTo>
                      <a:lnTo>
                        <a:pt x="448" y="709"/>
                      </a:lnTo>
                      <a:lnTo>
                        <a:pt x="446" y="709"/>
                      </a:lnTo>
                      <a:lnTo>
                        <a:pt x="448" y="693"/>
                      </a:lnTo>
                      <a:lnTo>
                        <a:pt x="448" y="691"/>
                      </a:lnTo>
                      <a:lnTo>
                        <a:pt x="450" y="689"/>
                      </a:lnTo>
                      <a:lnTo>
                        <a:pt x="448" y="686"/>
                      </a:lnTo>
                      <a:lnTo>
                        <a:pt x="452" y="689"/>
                      </a:lnTo>
                      <a:lnTo>
                        <a:pt x="450" y="689"/>
                      </a:lnTo>
                      <a:close/>
                      <a:moveTo>
                        <a:pt x="435" y="686"/>
                      </a:moveTo>
                      <a:lnTo>
                        <a:pt x="435" y="689"/>
                      </a:lnTo>
                      <a:lnTo>
                        <a:pt x="437" y="686"/>
                      </a:lnTo>
                      <a:lnTo>
                        <a:pt x="435" y="689"/>
                      </a:lnTo>
                      <a:lnTo>
                        <a:pt x="439" y="693"/>
                      </a:lnTo>
                      <a:lnTo>
                        <a:pt x="439" y="695"/>
                      </a:lnTo>
                      <a:lnTo>
                        <a:pt x="435" y="691"/>
                      </a:lnTo>
                      <a:lnTo>
                        <a:pt x="432" y="689"/>
                      </a:lnTo>
                      <a:lnTo>
                        <a:pt x="435" y="686"/>
                      </a:lnTo>
                      <a:close/>
                      <a:moveTo>
                        <a:pt x="441" y="684"/>
                      </a:moveTo>
                      <a:lnTo>
                        <a:pt x="441" y="682"/>
                      </a:lnTo>
                      <a:lnTo>
                        <a:pt x="441" y="684"/>
                      </a:lnTo>
                      <a:close/>
                      <a:moveTo>
                        <a:pt x="301" y="684"/>
                      </a:moveTo>
                      <a:lnTo>
                        <a:pt x="299" y="682"/>
                      </a:lnTo>
                      <a:lnTo>
                        <a:pt x="301" y="684"/>
                      </a:lnTo>
                      <a:close/>
                      <a:moveTo>
                        <a:pt x="299" y="682"/>
                      </a:moveTo>
                      <a:lnTo>
                        <a:pt x="297" y="682"/>
                      </a:lnTo>
                      <a:lnTo>
                        <a:pt x="299" y="682"/>
                      </a:lnTo>
                      <a:close/>
                      <a:moveTo>
                        <a:pt x="421" y="673"/>
                      </a:moveTo>
                      <a:lnTo>
                        <a:pt x="426" y="675"/>
                      </a:lnTo>
                      <a:lnTo>
                        <a:pt x="426" y="680"/>
                      </a:lnTo>
                      <a:lnTo>
                        <a:pt x="428" y="680"/>
                      </a:lnTo>
                      <a:lnTo>
                        <a:pt x="428" y="682"/>
                      </a:lnTo>
                      <a:lnTo>
                        <a:pt x="430" y="682"/>
                      </a:lnTo>
                      <a:lnTo>
                        <a:pt x="428" y="682"/>
                      </a:lnTo>
                      <a:lnTo>
                        <a:pt x="426" y="680"/>
                      </a:lnTo>
                      <a:lnTo>
                        <a:pt x="421" y="673"/>
                      </a:lnTo>
                      <a:close/>
                      <a:moveTo>
                        <a:pt x="439" y="666"/>
                      </a:moveTo>
                      <a:lnTo>
                        <a:pt x="439" y="669"/>
                      </a:lnTo>
                      <a:lnTo>
                        <a:pt x="439" y="673"/>
                      </a:lnTo>
                      <a:lnTo>
                        <a:pt x="439" y="671"/>
                      </a:lnTo>
                      <a:lnTo>
                        <a:pt x="439" y="673"/>
                      </a:lnTo>
                      <a:lnTo>
                        <a:pt x="439" y="675"/>
                      </a:lnTo>
                      <a:lnTo>
                        <a:pt x="439" y="678"/>
                      </a:lnTo>
                      <a:lnTo>
                        <a:pt x="441" y="682"/>
                      </a:lnTo>
                      <a:lnTo>
                        <a:pt x="439" y="684"/>
                      </a:lnTo>
                      <a:lnTo>
                        <a:pt x="441" y="686"/>
                      </a:lnTo>
                      <a:lnTo>
                        <a:pt x="437" y="691"/>
                      </a:lnTo>
                      <a:lnTo>
                        <a:pt x="439" y="691"/>
                      </a:lnTo>
                      <a:lnTo>
                        <a:pt x="437" y="689"/>
                      </a:lnTo>
                      <a:lnTo>
                        <a:pt x="437" y="686"/>
                      </a:lnTo>
                      <a:lnTo>
                        <a:pt x="432" y="684"/>
                      </a:lnTo>
                      <a:lnTo>
                        <a:pt x="432" y="675"/>
                      </a:lnTo>
                      <a:lnTo>
                        <a:pt x="435" y="675"/>
                      </a:lnTo>
                      <a:lnTo>
                        <a:pt x="432" y="673"/>
                      </a:lnTo>
                      <a:lnTo>
                        <a:pt x="430" y="671"/>
                      </a:lnTo>
                      <a:lnTo>
                        <a:pt x="435" y="669"/>
                      </a:lnTo>
                      <a:lnTo>
                        <a:pt x="435" y="666"/>
                      </a:lnTo>
                      <a:lnTo>
                        <a:pt x="435" y="669"/>
                      </a:lnTo>
                      <a:lnTo>
                        <a:pt x="437" y="664"/>
                      </a:lnTo>
                      <a:lnTo>
                        <a:pt x="439" y="666"/>
                      </a:lnTo>
                      <a:close/>
                      <a:moveTo>
                        <a:pt x="441" y="664"/>
                      </a:moveTo>
                      <a:lnTo>
                        <a:pt x="448" y="666"/>
                      </a:lnTo>
                      <a:lnTo>
                        <a:pt x="450" y="675"/>
                      </a:lnTo>
                      <a:lnTo>
                        <a:pt x="452" y="678"/>
                      </a:lnTo>
                      <a:lnTo>
                        <a:pt x="452" y="680"/>
                      </a:lnTo>
                      <a:lnTo>
                        <a:pt x="452" y="682"/>
                      </a:lnTo>
                      <a:lnTo>
                        <a:pt x="448" y="686"/>
                      </a:lnTo>
                      <a:lnTo>
                        <a:pt x="450" y="689"/>
                      </a:lnTo>
                      <a:lnTo>
                        <a:pt x="448" y="693"/>
                      </a:lnTo>
                      <a:lnTo>
                        <a:pt x="446" y="691"/>
                      </a:lnTo>
                      <a:lnTo>
                        <a:pt x="444" y="689"/>
                      </a:lnTo>
                      <a:lnTo>
                        <a:pt x="446" y="684"/>
                      </a:lnTo>
                      <a:lnTo>
                        <a:pt x="444" y="689"/>
                      </a:lnTo>
                      <a:lnTo>
                        <a:pt x="446" y="691"/>
                      </a:lnTo>
                      <a:lnTo>
                        <a:pt x="446" y="700"/>
                      </a:lnTo>
                      <a:lnTo>
                        <a:pt x="444" y="700"/>
                      </a:lnTo>
                      <a:lnTo>
                        <a:pt x="441" y="695"/>
                      </a:lnTo>
                      <a:lnTo>
                        <a:pt x="439" y="691"/>
                      </a:lnTo>
                      <a:lnTo>
                        <a:pt x="441" y="689"/>
                      </a:lnTo>
                      <a:lnTo>
                        <a:pt x="444" y="689"/>
                      </a:lnTo>
                      <a:lnTo>
                        <a:pt x="441" y="689"/>
                      </a:lnTo>
                      <a:lnTo>
                        <a:pt x="444" y="686"/>
                      </a:lnTo>
                      <a:lnTo>
                        <a:pt x="441" y="684"/>
                      </a:lnTo>
                      <a:lnTo>
                        <a:pt x="439" y="678"/>
                      </a:lnTo>
                      <a:lnTo>
                        <a:pt x="439" y="671"/>
                      </a:lnTo>
                      <a:lnTo>
                        <a:pt x="441" y="671"/>
                      </a:lnTo>
                      <a:lnTo>
                        <a:pt x="439" y="664"/>
                      </a:lnTo>
                      <a:lnTo>
                        <a:pt x="441" y="664"/>
                      </a:lnTo>
                      <a:close/>
                      <a:moveTo>
                        <a:pt x="328" y="13"/>
                      </a:moveTo>
                      <a:lnTo>
                        <a:pt x="332" y="16"/>
                      </a:lnTo>
                      <a:lnTo>
                        <a:pt x="337" y="11"/>
                      </a:lnTo>
                      <a:lnTo>
                        <a:pt x="341" y="11"/>
                      </a:lnTo>
                      <a:lnTo>
                        <a:pt x="343" y="13"/>
                      </a:lnTo>
                      <a:lnTo>
                        <a:pt x="350" y="13"/>
                      </a:lnTo>
                      <a:lnTo>
                        <a:pt x="354" y="13"/>
                      </a:lnTo>
                      <a:lnTo>
                        <a:pt x="357" y="13"/>
                      </a:lnTo>
                      <a:lnTo>
                        <a:pt x="357" y="16"/>
                      </a:lnTo>
                      <a:lnTo>
                        <a:pt x="359" y="16"/>
                      </a:lnTo>
                      <a:lnTo>
                        <a:pt x="361" y="18"/>
                      </a:lnTo>
                      <a:lnTo>
                        <a:pt x="366" y="18"/>
                      </a:lnTo>
                      <a:lnTo>
                        <a:pt x="372" y="20"/>
                      </a:lnTo>
                      <a:lnTo>
                        <a:pt x="374" y="18"/>
                      </a:lnTo>
                      <a:lnTo>
                        <a:pt x="379" y="13"/>
                      </a:lnTo>
                      <a:lnTo>
                        <a:pt x="381" y="13"/>
                      </a:lnTo>
                      <a:lnTo>
                        <a:pt x="386" y="9"/>
                      </a:lnTo>
                      <a:lnTo>
                        <a:pt x="386" y="7"/>
                      </a:lnTo>
                      <a:lnTo>
                        <a:pt x="395" y="5"/>
                      </a:lnTo>
                      <a:lnTo>
                        <a:pt x="399" y="5"/>
                      </a:lnTo>
                      <a:lnTo>
                        <a:pt x="401" y="7"/>
                      </a:lnTo>
                      <a:lnTo>
                        <a:pt x="403" y="9"/>
                      </a:lnTo>
                      <a:lnTo>
                        <a:pt x="408" y="7"/>
                      </a:lnTo>
                      <a:lnTo>
                        <a:pt x="410" y="7"/>
                      </a:lnTo>
                      <a:lnTo>
                        <a:pt x="412" y="7"/>
                      </a:lnTo>
                      <a:lnTo>
                        <a:pt x="415" y="11"/>
                      </a:lnTo>
                      <a:lnTo>
                        <a:pt x="417" y="11"/>
                      </a:lnTo>
                      <a:lnTo>
                        <a:pt x="419" y="11"/>
                      </a:lnTo>
                      <a:lnTo>
                        <a:pt x="426" y="11"/>
                      </a:lnTo>
                      <a:lnTo>
                        <a:pt x="428" y="13"/>
                      </a:lnTo>
                      <a:lnTo>
                        <a:pt x="430" y="16"/>
                      </a:lnTo>
                      <a:lnTo>
                        <a:pt x="435" y="16"/>
                      </a:lnTo>
                      <a:lnTo>
                        <a:pt x="437" y="22"/>
                      </a:lnTo>
                      <a:lnTo>
                        <a:pt x="435" y="31"/>
                      </a:lnTo>
                      <a:lnTo>
                        <a:pt x="437" y="40"/>
                      </a:lnTo>
                      <a:lnTo>
                        <a:pt x="441" y="31"/>
                      </a:lnTo>
                      <a:lnTo>
                        <a:pt x="446" y="36"/>
                      </a:lnTo>
                      <a:lnTo>
                        <a:pt x="446" y="38"/>
                      </a:lnTo>
                      <a:lnTo>
                        <a:pt x="446" y="40"/>
                      </a:lnTo>
                      <a:lnTo>
                        <a:pt x="450" y="42"/>
                      </a:lnTo>
                      <a:lnTo>
                        <a:pt x="457" y="40"/>
                      </a:lnTo>
                      <a:lnTo>
                        <a:pt x="457" y="42"/>
                      </a:lnTo>
                      <a:lnTo>
                        <a:pt x="461" y="42"/>
                      </a:lnTo>
                      <a:lnTo>
                        <a:pt x="461" y="47"/>
                      </a:lnTo>
                      <a:lnTo>
                        <a:pt x="464" y="45"/>
                      </a:lnTo>
                      <a:lnTo>
                        <a:pt x="468" y="47"/>
                      </a:lnTo>
                      <a:lnTo>
                        <a:pt x="466" y="49"/>
                      </a:lnTo>
                      <a:lnTo>
                        <a:pt x="468" y="51"/>
                      </a:lnTo>
                      <a:lnTo>
                        <a:pt x="468" y="53"/>
                      </a:lnTo>
                      <a:lnTo>
                        <a:pt x="472" y="58"/>
                      </a:lnTo>
                      <a:lnTo>
                        <a:pt x="479" y="58"/>
                      </a:lnTo>
                      <a:lnTo>
                        <a:pt x="481" y="58"/>
                      </a:lnTo>
                      <a:lnTo>
                        <a:pt x="488" y="58"/>
                      </a:lnTo>
                      <a:lnTo>
                        <a:pt x="490" y="58"/>
                      </a:lnTo>
                      <a:lnTo>
                        <a:pt x="493" y="56"/>
                      </a:lnTo>
                      <a:lnTo>
                        <a:pt x="499" y="53"/>
                      </a:lnTo>
                      <a:lnTo>
                        <a:pt x="508" y="51"/>
                      </a:lnTo>
                      <a:lnTo>
                        <a:pt x="508" y="53"/>
                      </a:lnTo>
                      <a:lnTo>
                        <a:pt x="517" y="53"/>
                      </a:lnTo>
                      <a:lnTo>
                        <a:pt x="517" y="56"/>
                      </a:lnTo>
                      <a:lnTo>
                        <a:pt x="517" y="58"/>
                      </a:lnTo>
                      <a:lnTo>
                        <a:pt x="521" y="60"/>
                      </a:lnTo>
                      <a:lnTo>
                        <a:pt x="533" y="58"/>
                      </a:lnTo>
                      <a:lnTo>
                        <a:pt x="535" y="60"/>
                      </a:lnTo>
                      <a:lnTo>
                        <a:pt x="542" y="62"/>
                      </a:lnTo>
                      <a:lnTo>
                        <a:pt x="544" y="62"/>
                      </a:lnTo>
                      <a:lnTo>
                        <a:pt x="546" y="62"/>
                      </a:lnTo>
                      <a:lnTo>
                        <a:pt x="546" y="67"/>
                      </a:lnTo>
                      <a:lnTo>
                        <a:pt x="544" y="69"/>
                      </a:lnTo>
                      <a:lnTo>
                        <a:pt x="542" y="69"/>
                      </a:lnTo>
                      <a:lnTo>
                        <a:pt x="542" y="71"/>
                      </a:lnTo>
                      <a:lnTo>
                        <a:pt x="544" y="71"/>
                      </a:lnTo>
                      <a:lnTo>
                        <a:pt x="548" y="71"/>
                      </a:lnTo>
                      <a:lnTo>
                        <a:pt x="550" y="69"/>
                      </a:lnTo>
                      <a:lnTo>
                        <a:pt x="553" y="69"/>
                      </a:lnTo>
                      <a:lnTo>
                        <a:pt x="557" y="71"/>
                      </a:lnTo>
                      <a:lnTo>
                        <a:pt x="562" y="69"/>
                      </a:lnTo>
                      <a:lnTo>
                        <a:pt x="562" y="71"/>
                      </a:lnTo>
                      <a:lnTo>
                        <a:pt x="564" y="73"/>
                      </a:lnTo>
                      <a:lnTo>
                        <a:pt x="571" y="73"/>
                      </a:lnTo>
                      <a:lnTo>
                        <a:pt x="577" y="73"/>
                      </a:lnTo>
                      <a:lnTo>
                        <a:pt x="577" y="76"/>
                      </a:lnTo>
                      <a:lnTo>
                        <a:pt x="577" y="80"/>
                      </a:lnTo>
                      <a:lnTo>
                        <a:pt x="579" y="82"/>
                      </a:lnTo>
                      <a:lnTo>
                        <a:pt x="575" y="85"/>
                      </a:lnTo>
                      <a:lnTo>
                        <a:pt x="577" y="87"/>
                      </a:lnTo>
                      <a:lnTo>
                        <a:pt x="579" y="87"/>
                      </a:lnTo>
                      <a:lnTo>
                        <a:pt x="577" y="89"/>
                      </a:lnTo>
                      <a:lnTo>
                        <a:pt x="579" y="91"/>
                      </a:lnTo>
                      <a:lnTo>
                        <a:pt x="577" y="91"/>
                      </a:lnTo>
                      <a:lnTo>
                        <a:pt x="577" y="96"/>
                      </a:lnTo>
                      <a:lnTo>
                        <a:pt x="575" y="105"/>
                      </a:lnTo>
                      <a:lnTo>
                        <a:pt x="577" y="107"/>
                      </a:lnTo>
                      <a:lnTo>
                        <a:pt x="577" y="109"/>
                      </a:lnTo>
                      <a:lnTo>
                        <a:pt x="575" y="113"/>
                      </a:lnTo>
                      <a:lnTo>
                        <a:pt x="575" y="116"/>
                      </a:lnTo>
                      <a:lnTo>
                        <a:pt x="573" y="116"/>
                      </a:lnTo>
                      <a:lnTo>
                        <a:pt x="573" y="118"/>
                      </a:lnTo>
                      <a:lnTo>
                        <a:pt x="575" y="116"/>
                      </a:lnTo>
                      <a:lnTo>
                        <a:pt x="575" y="120"/>
                      </a:lnTo>
                      <a:lnTo>
                        <a:pt x="571" y="120"/>
                      </a:lnTo>
                      <a:lnTo>
                        <a:pt x="571" y="125"/>
                      </a:lnTo>
                      <a:lnTo>
                        <a:pt x="571" y="122"/>
                      </a:lnTo>
                      <a:lnTo>
                        <a:pt x="571" y="120"/>
                      </a:lnTo>
                      <a:lnTo>
                        <a:pt x="566" y="125"/>
                      </a:lnTo>
                      <a:lnTo>
                        <a:pt x="566" y="127"/>
                      </a:lnTo>
                      <a:lnTo>
                        <a:pt x="562" y="129"/>
                      </a:lnTo>
                      <a:lnTo>
                        <a:pt x="562" y="133"/>
                      </a:lnTo>
                      <a:lnTo>
                        <a:pt x="557" y="131"/>
                      </a:lnTo>
                      <a:lnTo>
                        <a:pt x="555" y="131"/>
                      </a:lnTo>
                      <a:lnTo>
                        <a:pt x="559" y="136"/>
                      </a:lnTo>
                      <a:lnTo>
                        <a:pt x="557" y="138"/>
                      </a:lnTo>
                      <a:lnTo>
                        <a:pt x="555" y="136"/>
                      </a:lnTo>
                      <a:lnTo>
                        <a:pt x="553" y="138"/>
                      </a:lnTo>
                      <a:lnTo>
                        <a:pt x="555" y="138"/>
                      </a:lnTo>
                      <a:lnTo>
                        <a:pt x="557" y="140"/>
                      </a:lnTo>
                      <a:lnTo>
                        <a:pt x="555" y="142"/>
                      </a:lnTo>
                      <a:lnTo>
                        <a:pt x="553" y="142"/>
                      </a:lnTo>
                      <a:lnTo>
                        <a:pt x="557" y="145"/>
                      </a:lnTo>
                      <a:lnTo>
                        <a:pt x="555" y="145"/>
                      </a:lnTo>
                      <a:lnTo>
                        <a:pt x="557" y="147"/>
                      </a:lnTo>
                      <a:lnTo>
                        <a:pt x="555" y="147"/>
                      </a:lnTo>
                      <a:lnTo>
                        <a:pt x="553" y="147"/>
                      </a:lnTo>
                      <a:lnTo>
                        <a:pt x="555" y="149"/>
                      </a:lnTo>
                      <a:lnTo>
                        <a:pt x="559" y="149"/>
                      </a:lnTo>
                      <a:lnTo>
                        <a:pt x="555" y="151"/>
                      </a:lnTo>
                      <a:lnTo>
                        <a:pt x="553" y="151"/>
                      </a:lnTo>
                      <a:lnTo>
                        <a:pt x="550" y="151"/>
                      </a:lnTo>
                      <a:lnTo>
                        <a:pt x="555" y="149"/>
                      </a:lnTo>
                      <a:lnTo>
                        <a:pt x="553" y="149"/>
                      </a:lnTo>
                      <a:lnTo>
                        <a:pt x="553" y="147"/>
                      </a:lnTo>
                      <a:lnTo>
                        <a:pt x="550" y="145"/>
                      </a:lnTo>
                      <a:lnTo>
                        <a:pt x="553" y="145"/>
                      </a:lnTo>
                      <a:lnTo>
                        <a:pt x="550" y="142"/>
                      </a:lnTo>
                      <a:lnTo>
                        <a:pt x="553" y="142"/>
                      </a:lnTo>
                      <a:lnTo>
                        <a:pt x="550" y="142"/>
                      </a:lnTo>
                      <a:lnTo>
                        <a:pt x="553" y="142"/>
                      </a:lnTo>
                      <a:lnTo>
                        <a:pt x="550" y="140"/>
                      </a:lnTo>
                      <a:lnTo>
                        <a:pt x="550" y="142"/>
                      </a:lnTo>
                      <a:lnTo>
                        <a:pt x="548" y="142"/>
                      </a:lnTo>
                      <a:lnTo>
                        <a:pt x="544" y="142"/>
                      </a:lnTo>
                      <a:lnTo>
                        <a:pt x="544" y="145"/>
                      </a:lnTo>
                      <a:lnTo>
                        <a:pt x="546" y="147"/>
                      </a:lnTo>
                      <a:lnTo>
                        <a:pt x="544" y="147"/>
                      </a:lnTo>
                      <a:lnTo>
                        <a:pt x="548" y="149"/>
                      </a:lnTo>
                      <a:lnTo>
                        <a:pt x="546" y="151"/>
                      </a:lnTo>
                      <a:lnTo>
                        <a:pt x="544" y="149"/>
                      </a:lnTo>
                      <a:lnTo>
                        <a:pt x="542" y="149"/>
                      </a:lnTo>
                      <a:lnTo>
                        <a:pt x="542" y="151"/>
                      </a:lnTo>
                      <a:lnTo>
                        <a:pt x="539" y="151"/>
                      </a:lnTo>
                      <a:lnTo>
                        <a:pt x="539" y="158"/>
                      </a:lnTo>
                      <a:lnTo>
                        <a:pt x="542" y="156"/>
                      </a:lnTo>
                      <a:lnTo>
                        <a:pt x="542" y="158"/>
                      </a:lnTo>
                      <a:lnTo>
                        <a:pt x="544" y="156"/>
                      </a:lnTo>
                      <a:lnTo>
                        <a:pt x="544" y="158"/>
                      </a:lnTo>
                      <a:lnTo>
                        <a:pt x="542" y="158"/>
                      </a:lnTo>
                      <a:lnTo>
                        <a:pt x="539" y="158"/>
                      </a:lnTo>
                      <a:lnTo>
                        <a:pt x="539" y="160"/>
                      </a:lnTo>
                      <a:lnTo>
                        <a:pt x="542" y="162"/>
                      </a:lnTo>
                      <a:lnTo>
                        <a:pt x="542" y="160"/>
                      </a:lnTo>
                      <a:lnTo>
                        <a:pt x="544" y="160"/>
                      </a:lnTo>
                      <a:lnTo>
                        <a:pt x="544" y="158"/>
                      </a:lnTo>
                      <a:lnTo>
                        <a:pt x="546" y="160"/>
                      </a:lnTo>
                      <a:lnTo>
                        <a:pt x="544" y="162"/>
                      </a:lnTo>
                      <a:lnTo>
                        <a:pt x="546" y="165"/>
                      </a:lnTo>
                      <a:lnTo>
                        <a:pt x="544" y="165"/>
                      </a:lnTo>
                      <a:lnTo>
                        <a:pt x="542" y="167"/>
                      </a:lnTo>
                      <a:lnTo>
                        <a:pt x="542" y="165"/>
                      </a:lnTo>
                      <a:lnTo>
                        <a:pt x="542" y="167"/>
                      </a:lnTo>
                      <a:lnTo>
                        <a:pt x="539" y="167"/>
                      </a:lnTo>
                      <a:lnTo>
                        <a:pt x="539" y="169"/>
                      </a:lnTo>
                      <a:lnTo>
                        <a:pt x="537" y="169"/>
                      </a:lnTo>
                      <a:lnTo>
                        <a:pt x="537" y="171"/>
                      </a:lnTo>
                      <a:lnTo>
                        <a:pt x="537" y="178"/>
                      </a:lnTo>
                      <a:lnTo>
                        <a:pt x="537" y="176"/>
                      </a:lnTo>
                      <a:lnTo>
                        <a:pt x="535" y="178"/>
                      </a:lnTo>
                      <a:lnTo>
                        <a:pt x="533" y="180"/>
                      </a:lnTo>
                      <a:lnTo>
                        <a:pt x="530" y="178"/>
                      </a:lnTo>
                      <a:lnTo>
                        <a:pt x="530" y="176"/>
                      </a:lnTo>
                      <a:lnTo>
                        <a:pt x="533" y="173"/>
                      </a:lnTo>
                      <a:lnTo>
                        <a:pt x="528" y="173"/>
                      </a:lnTo>
                      <a:lnTo>
                        <a:pt x="526" y="173"/>
                      </a:lnTo>
                      <a:lnTo>
                        <a:pt x="524" y="173"/>
                      </a:lnTo>
                      <a:lnTo>
                        <a:pt x="521" y="173"/>
                      </a:lnTo>
                      <a:lnTo>
                        <a:pt x="519" y="173"/>
                      </a:lnTo>
                      <a:lnTo>
                        <a:pt x="515" y="171"/>
                      </a:lnTo>
                      <a:lnTo>
                        <a:pt x="517" y="169"/>
                      </a:lnTo>
                      <a:lnTo>
                        <a:pt x="515" y="167"/>
                      </a:lnTo>
                      <a:lnTo>
                        <a:pt x="510" y="171"/>
                      </a:lnTo>
                      <a:lnTo>
                        <a:pt x="510" y="173"/>
                      </a:lnTo>
                      <a:lnTo>
                        <a:pt x="504" y="173"/>
                      </a:lnTo>
                      <a:lnTo>
                        <a:pt x="501" y="169"/>
                      </a:lnTo>
                      <a:lnTo>
                        <a:pt x="497" y="167"/>
                      </a:lnTo>
                      <a:lnTo>
                        <a:pt x="495" y="167"/>
                      </a:lnTo>
                      <a:lnTo>
                        <a:pt x="495" y="165"/>
                      </a:lnTo>
                      <a:lnTo>
                        <a:pt x="490" y="165"/>
                      </a:lnTo>
                      <a:lnTo>
                        <a:pt x="493" y="160"/>
                      </a:lnTo>
                      <a:lnTo>
                        <a:pt x="490" y="160"/>
                      </a:lnTo>
                      <a:lnTo>
                        <a:pt x="486" y="156"/>
                      </a:lnTo>
                      <a:lnTo>
                        <a:pt x="481" y="156"/>
                      </a:lnTo>
                      <a:lnTo>
                        <a:pt x="477" y="156"/>
                      </a:lnTo>
                      <a:lnTo>
                        <a:pt x="475" y="151"/>
                      </a:lnTo>
                      <a:lnTo>
                        <a:pt x="477" y="151"/>
                      </a:lnTo>
                      <a:lnTo>
                        <a:pt x="472" y="149"/>
                      </a:lnTo>
                      <a:lnTo>
                        <a:pt x="475" y="145"/>
                      </a:lnTo>
                      <a:lnTo>
                        <a:pt x="475" y="140"/>
                      </a:lnTo>
                      <a:lnTo>
                        <a:pt x="472" y="138"/>
                      </a:lnTo>
                      <a:lnTo>
                        <a:pt x="472" y="136"/>
                      </a:lnTo>
                      <a:lnTo>
                        <a:pt x="468" y="133"/>
                      </a:lnTo>
                      <a:lnTo>
                        <a:pt x="470" y="133"/>
                      </a:lnTo>
                      <a:lnTo>
                        <a:pt x="470" y="129"/>
                      </a:lnTo>
                      <a:lnTo>
                        <a:pt x="472" y="133"/>
                      </a:lnTo>
                      <a:lnTo>
                        <a:pt x="475" y="129"/>
                      </a:lnTo>
                      <a:lnTo>
                        <a:pt x="470" y="129"/>
                      </a:lnTo>
                      <a:lnTo>
                        <a:pt x="468" y="127"/>
                      </a:lnTo>
                      <a:lnTo>
                        <a:pt x="466" y="129"/>
                      </a:lnTo>
                      <a:lnTo>
                        <a:pt x="468" y="127"/>
                      </a:lnTo>
                      <a:lnTo>
                        <a:pt x="468" y="122"/>
                      </a:lnTo>
                      <a:lnTo>
                        <a:pt x="466" y="122"/>
                      </a:lnTo>
                      <a:lnTo>
                        <a:pt x="468" y="120"/>
                      </a:lnTo>
                      <a:lnTo>
                        <a:pt x="468" y="118"/>
                      </a:lnTo>
                      <a:lnTo>
                        <a:pt x="466" y="118"/>
                      </a:lnTo>
                      <a:lnTo>
                        <a:pt x="459" y="118"/>
                      </a:lnTo>
                      <a:lnTo>
                        <a:pt x="457" y="116"/>
                      </a:lnTo>
                      <a:lnTo>
                        <a:pt x="452" y="113"/>
                      </a:lnTo>
                      <a:lnTo>
                        <a:pt x="452" y="111"/>
                      </a:lnTo>
                      <a:lnTo>
                        <a:pt x="452" y="109"/>
                      </a:lnTo>
                      <a:lnTo>
                        <a:pt x="448" y="109"/>
                      </a:lnTo>
                      <a:lnTo>
                        <a:pt x="450" y="109"/>
                      </a:lnTo>
                      <a:lnTo>
                        <a:pt x="446" y="109"/>
                      </a:lnTo>
                      <a:lnTo>
                        <a:pt x="448" y="111"/>
                      </a:lnTo>
                      <a:lnTo>
                        <a:pt x="446" y="113"/>
                      </a:lnTo>
                      <a:lnTo>
                        <a:pt x="444" y="111"/>
                      </a:lnTo>
                      <a:lnTo>
                        <a:pt x="446" y="113"/>
                      </a:lnTo>
                      <a:lnTo>
                        <a:pt x="444" y="113"/>
                      </a:lnTo>
                      <a:lnTo>
                        <a:pt x="444" y="116"/>
                      </a:lnTo>
                      <a:lnTo>
                        <a:pt x="441" y="116"/>
                      </a:lnTo>
                      <a:lnTo>
                        <a:pt x="444" y="116"/>
                      </a:lnTo>
                      <a:lnTo>
                        <a:pt x="441" y="120"/>
                      </a:lnTo>
                      <a:lnTo>
                        <a:pt x="444" y="120"/>
                      </a:lnTo>
                      <a:lnTo>
                        <a:pt x="441" y="122"/>
                      </a:lnTo>
                      <a:lnTo>
                        <a:pt x="446" y="122"/>
                      </a:lnTo>
                      <a:lnTo>
                        <a:pt x="448" y="122"/>
                      </a:lnTo>
                      <a:lnTo>
                        <a:pt x="446" y="125"/>
                      </a:lnTo>
                      <a:lnTo>
                        <a:pt x="448" y="125"/>
                      </a:lnTo>
                      <a:lnTo>
                        <a:pt x="448" y="127"/>
                      </a:lnTo>
                      <a:lnTo>
                        <a:pt x="448" y="125"/>
                      </a:lnTo>
                      <a:lnTo>
                        <a:pt x="452" y="125"/>
                      </a:lnTo>
                      <a:lnTo>
                        <a:pt x="452" y="127"/>
                      </a:lnTo>
                      <a:lnTo>
                        <a:pt x="455" y="127"/>
                      </a:lnTo>
                      <a:lnTo>
                        <a:pt x="452" y="127"/>
                      </a:lnTo>
                      <a:lnTo>
                        <a:pt x="455" y="129"/>
                      </a:lnTo>
                      <a:lnTo>
                        <a:pt x="452" y="129"/>
                      </a:lnTo>
                      <a:lnTo>
                        <a:pt x="452" y="131"/>
                      </a:lnTo>
                      <a:lnTo>
                        <a:pt x="455" y="131"/>
                      </a:lnTo>
                      <a:lnTo>
                        <a:pt x="457" y="131"/>
                      </a:lnTo>
                      <a:lnTo>
                        <a:pt x="457" y="129"/>
                      </a:lnTo>
                      <a:lnTo>
                        <a:pt x="459" y="131"/>
                      </a:lnTo>
                      <a:lnTo>
                        <a:pt x="459" y="133"/>
                      </a:lnTo>
                      <a:lnTo>
                        <a:pt x="461" y="133"/>
                      </a:lnTo>
                      <a:lnTo>
                        <a:pt x="461" y="131"/>
                      </a:lnTo>
                      <a:lnTo>
                        <a:pt x="464" y="131"/>
                      </a:lnTo>
                      <a:lnTo>
                        <a:pt x="464" y="133"/>
                      </a:lnTo>
                      <a:lnTo>
                        <a:pt x="461" y="133"/>
                      </a:lnTo>
                      <a:lnTo>
                        <a:pt x="464" y="138"/>
                      </a:lnTo>
                      <a:lnTo>
                        <a:pt x="461" y="138"/>
                      </a:lnTo>
                      <a:lnTo>
                        <a:pt x="461" y="140"/>
                      </a:lnTo>
                      <a:lnTo>
                        <a:pt x="459" y="138"/>
                      </a:lnTo>
                      <a:lnTo>
                        <a:pt x="450" y="140"/>
                      </a:lnTo>
                      <a:lnTo>
                        <a:pt x="448" y="138"/>
                      </a:lnTo>
                      <a:lnTo>
                        <a:pt x="444" y="133"/>
                      </a:lnTo>
                      <a:lnTo>
                        <a:pt x="437" y="133"/>
                      </a:lnTo>
                      <a:lnTo>
                        <a:pt x="435" y="133"/>
                      </a:lnTo>
                      <a:lnTo>
                        <a:pt x="435" y="138"/>
                      </a:lnTo>
                      <a:lnTo>
                        <a:pt x="437" y="140"/>
                      </a:lnTo>
                      <a:lnTo>
                        <a:pt x="432" y="140"/>
                      </a:lnTo>
                      <a:lnTo>
                        <a:pt x="430" y="138"/>
                      </a:lnTo>
                      <a:lnTo>
                        <a:pt x="428" y="138"/>
                      </a:lnTo>
                      <a:lnTo>
                        <a:pt x="428" y="131"/>
                      </a:lnTo>
                      <a:lnTo>
                        <a:pt x="426" y="129"/>
                      </a:lnTo>
                      <a:lnTo>
                        <a:pt x="419" y="131"/>
                      </a:lnTo>
                      <a:lnTo>
                        <a:pt x="419" y="127"/>
                      </a:lnTo>
                      <a:lnTo>
                        <a:pt x="417" y="125"/>
                      </a:lnTo>
                      <a:lnTo>
                        <a:pt x="415" y="122"/>
                      </a:lnTo>
                      <a:lnTo>
                        <a:pt x="410" y="127"/>
                      </a:lnTo>
                      <a:lnTo>
                        <a:pt x="410" y="122"/>
                      </a:lnTo>
                      <a:lnTo>
                        <a:pt x="408" y="120"/>
                      </a:lnTo>
                      <a:lnTo>
                        <a:pt x="410" y="118"/>
                      </a:lnTo>
                      <a:lnTo>
                        <a:pt x="406" y="118"/>
                      </a:lnTo>
                      <a:lnTo>
                        <a:pt x="408" y="118"/>
                      </a:lnTo>
                      <a:lnTo>
                        <a:pt x="408" y="116"/>
                      </a:lnTo>
                      <a:lnTo>
                        <a:pt x="406" y="116"/>
                      </a:lnTo>
                      <a:lnTo>
                        <a:pt x="403" y="113"/>
                      </a:lnTo>
                      <a:lnTo>
                        <a:pt x="399" y="111"/>
                      </a:lnTo>
                      <a:lnTo>
                        <a:pt x="399" y="107"/>
                      </a:lnTo>
                      <a:lnTo>
                        <a:pt x="395" y="107"/>
                      </a:lnTo>
                      <a:lnTo>
                        <a:pt x="397" y="109"/>
                      </a:lnTo>
                      <a:lnTo>
                        <a:pt x="390" y="109"/>
                      </a:lnTo>
                      <a:lnTo>
                        <a:pt x="390" y="107"/>
                      </a:lnTo>
                      <a:lnTo>
                        <a:pt x="390" y="105"/>
                      </a:lnTo>
                      <a:lnTo>
                        <a:pt x="386" y="105"/>
                      </a:lnTo>
                      <a:lnTo>
                        <a:pt x="386" y="102"/>
                      </a:lnTo>
                      <a:lnTo>
                        <a:pt x="381" y="100"/>
                      </a:lnTo>
                      <a:lnTo>
                        <a:pt x="379" y="98"/>
                      </a:lnTo>
                      <a:lnTo>
                        <a:pt x="377" y="96"/>
                      </a:lnTo>
                      <a:lnTo>
                        <a:pt x="374" y="98"/>
                      </a:lnTo>
                      <a:lnTo>
                        <a:pt x="372" y="96"/>
                      </a:lnTo>
                      <a:lnTo>
                        <a:pt x="370" y="93"/>
                      </a:lnTo>
                      <a:lnTo>
                        <a:pt x="370" y="85"/>
                      </a:lnTo>
                      <a:lnTo>
                        <a:pt x="366" y="87"/>
                      </a:lnTo>
                      <a:lnTo>
                        <a:pt x="368" y="89"/>
                      </a:lnTo>
                      <a:lnTo>
                        <a:pt x="366" y="89"/>
                      </a:lnTo>
                      <a:lnTo>
                        <a:pt x="363" y="93"/>
                      </a:lnTo>
                      <a:lnTo>
                        <a:pt x="361" y="96"/>
                      </a:lnTo>
                      <a:lnTo>
                        <a:pt x="361" y="100"/>
                      </a:lnTo>
                      <a:lnTo>
                        <a:pt x="359" y="105"/>
                      </a:lnTo>
                      <a:lnTo>
                        <a:pt x="359" y="107"/>
                      </a:lnTo>
                      <a:lnTo>
                        <a:pt x="361" y="107"/>
                      </a:lnTo>
                      <a:lnTo>
                        <a:pt x="361" y="111"/>
                      </a:lnTo>
                      <a:lnTo>
                        <a:pt x="363" y="105"/>
                      </a:lnTo>
                      <a:lnTo>
                        <a:pt x="366" y="107"/>
                      </a:lnTo>
                      <a:lnTo>
                        <a:pt x="368" y="105"/>
                      </a:lnTo>
                      <a:lnTo>
                        <a:pt x="370" y="107"/>
                      </a:lnTo>
                      <a:lnTo>
                        <a:pt x="372" y="107"/>
                      </a:lnTo>
                      <a:lnTo>
                        <a:pt x="379" y="109"/>
                      </a:lnTo>
                      <a:lnTo>
                        <a:pt x="381" y="111"/>
                      </a:lnTo>
                      <a:lnTo>
                        <a:pt x="381" y="113"/>
                      </a:lnTo>
                      <a:lnTo>
                        <a:pt x="381" y="116"/>
                      </a:lnTo>
                      <a:lnTo>
                        <a:pt x="383" y="113"/>
                      </a:lnTo>
                      <a:lnTo>
                        <a:pt x="381" y="116"/>
                      </a:lnTo>
                      <a:lnTo>
                        <a:pt x="383" y="116"/>
                      </a:lnTo>
                      <a:lnTo>
                        <a:pt x="383" y="118"/>
                      </a:lnTo>
                      <a:lnTo>
                        <a:pt x="386" y="118"/>
                      </a:lnTo>
                      <a:lnTo>
                        <a:pt x="383" y="120"/>
                      </a:lnTo>
                      <a:lnTo>
                        <a:pt x="386" y="120"/>
                      </a:lnTo>
                      <a:lnTo>
                        <a:pt x="383" y="122"/>
                      </a:lnTo>
                      <a:lnTo>
                        <a:pt x="386" y="122"/>
                      </a:lnTo>
                      <a:lnTo>
                        <a:pt x="383" y="125"/>
                      </a:lnTo>
                      <a:lnTo>
                        <a:pt x="383" y="122"/>
                      </a:lnTo>
                      <a:lnTo>
                        <a:pt x="381" y="122"/>
                      </a:lnTo>
                      <a:lnTo>
                        <a:pt x="381" y="125"/>
                      </a:lnTo>
                      <a:lnTo>
                        <a:pt x="377" y="122"/>
                      </a:lnTo>
                      <a:lnTo>
                        <a:pt x="377" y="120"/>
                      </a:lnTo>
                      <a:lnTo>
                        <a:pt x="372" y="127"/>
                      </a:lnTo>
                      <a:lnTo>
                        <a:pt x="368" y="127"/>
                      </a:lnTo>
                      <a:lnTo>
                        <a:pt x="370" y="129"/>
                      </a:lnTo>
                      <a:lnTo>
                        <a:pt x="366" y="129"/>
                      </a:lnTo>
                      <a:lnTo>
                        <a:pt x="361" y="133"/>
                      </a:lnTo>
                      <a:lnTo>
                        <a:pt x="361" y="140"/>
                      </a:lnTo>
                      <a:lnTo>
                        <a:pt x="361" y="142"/>
                      </a:lnTo>
                      <a:lnTo>
                        <a:pt x="357" y="145"/>
                      </a:lnTo>
                      <a:lnTo>
                        <a:pt x="354" y="147"/>
                      </a:lnTo>
                      <a:lnTo>
                        <a:pt x="352" y="145"/>
                      </a:lnTo>
                      <a:lnTo>
                        <a:pt x="350" y="147"/>
                      </a:lnTo>
                      <a:lnTo>
                        <a:pt x="346" y="147"/>
                      </a:lnTo>
                      <a:lnTo>
                        <a:pt x="343" y="149"/>
                      </a:lnTo>
                      <a:lnTo>
                        <a:pt x="346" y="149"/>
                      </a:lnTo>
                      <a:lnTo>
                        <a:pt x="343" y="151"/>
                      </a:lnTo>
                      <a:lnTo>
                        <a:pt x="339" y="151"/>
                      </a:lnTo>
                      <a:lnTo>
                        <a:pt x="339" y="153"/>
                      </a:lnTo>
                      <a:lnTo>
                        <a:pt x="337" y="153"/>
                      </a:lnTo>
                      <a:lnTo>
                        <a:pt x="337" y="156"/>
                      </a:lnTo>
                      <a:lnTo>
                        <a:pt x="334" y="160"/>
                      </a:lnTo>
                      <a:lnTo>
                        <a:pt x="334" y="162"/>
                      </a:lnTo>
                      <a:lnTo>
                        <a:pt x="337" y="165"/>
                      </a:lnTo>
                      <a:lnTo>
                        <a:pt x="334" y="169"/>
                      </a:lnTo>
                      <a:lnTo>
                        <a:pt x="337" y="171"/>
                      </a:lnTo>
                      <a:lnTo>
                        <a:pt x="332" y="171"/>
                      </a:lnTo>
                      <a:lnTo>
                        <a:pt x="332" y="173"/>
                      </a:lnTo>
                      <a:lnTo>
                        <a:pt x="328" y="178"/>
                      </a:lnTo>
                      <a:lnTo>
                        <a:pt x="330" y="178"/>
                      </a:lnTo>
                      <a:lnTo>
                        <a:pt x="328" y="180"/>
                      </a:lnTo>
                      <a:lnTo>
                        <a:pt x="328" y="182"/>
                      </a:lnTo>
                      <a:lnTo>
                        <a:pt x="323" y="184"/>
                      </a:lnTo>
                      <a:lnTo>
                        <a:pt x="323" y="187"/>
                      </a:lnTo>
                      <a:lnTo>
                        <a:pt x="325" y="189"/>
                      </a:lnTo>
                      <a:lnTo>
                        <a:pt x="323" y="189"/>
                      </a:lnTo>
                      <a:lnTo>
                        <a:pt x="325" y="189"/>
                      </a:lnTo>
                      <a:lnTo>
                        <a:pt x="325" y="191"/>
                      </a:lnTo>
                      <a:lnTo>
                        <a:pt x="328" y="196"/>
                      </a:lnTo>
                      <a:lnTo>
                        <a:pt x="325" y="196"/>
                      </a:lnTo>
                      <a:lnTo>
                        <a:pt x="325" y="198"/>
                      </a:lnTo>
                      <a:lnTo>
                        <a:pt x="325" y="200"/>
                      </a:lnTo>
                      <a:lnTo>
                        <a:pt x="328" y="200"/>
                      </a:lnTo>
                      <a:lnTo>
                        <a:pt x="328" y="202"/>
                      </a:lnTo>
                      <a:lnTo>
                        <a:pt x="330" y="202"/>
                      </a:lnTo>
                      <a:lnTo>
                        <a:pt x="332" y="207"/>
                      </a:lnTo>
                      <a:lnTo>
                        <a:pt x="337" y="202"/>
                      </a:lnTo>
                      <a:lnTo>
                        <a:pt x="341" y="204"/>
                      </a:lnTo>
                      <a:lnTo>
                        <a:pt x="341" y="202"/>
                      </a:lnTo>
                      <a:lnTo>
                        <a:pt x="343" y="202"/>
                      </a:lnTo>
                      <a:lnTo>
                        <a:pt x="346" y="202"/>
                      </a:lnTo>
                      <a:lnTo>
                        <a:pt x="350" y="202"/>
                      </a:lnTo>
                      <a:lnTo>
                        <a:pt x="350" y="204"/>
                      </a:lnTo>
                      <a:lnTo>
                        <a:pt x="357" y="209"/>
                      </a:lnTo>
                      <a:lnTo>
                        <a:pt x="357" y="211"/>
                      </a:lnTo>
                      <a:lnTo>
                        <a:pt x="366" y="216"/>
                      </a:lnTo>
                      <a:lnTo>
                        <a:pt x="363" y="218"/>
                      </a:lnTo>
                      <a:lnTo>
                        <a:pt x="368" y="220"/>
                      </a:lnTo>
                      <a:lnTo>
                        <a:pt x="377" y="222"/>
                      </a:lnTo>
                      <a:lnTo>
                        <a:pt x="377" y="227"/>
                      </a:lnTo>
                      <a:lnTo>
                        <a:pt x="374" y="231"/>
                      </a:lnTo>
                      <a:lnTo>
                        <a:pt x="377" y="231"/>
                      </a:lnTo>
                      <a:lnTo>
                        <a:pt x="379" y="233"/>
                      </a:lnTo>
                      <a:lnTo>
                        <a:pt x="381" y="233"/>
                      </a:lnTo>
                      <a:lnTo>
                        <a:pt x="381" y="238"/>
                      </a:lnTo>
                      <a:lnTo>
                        <a:pt x="383" y="240"/>
                      </a:lnTo>
                      <a:lnTo>
                        <a:pt x="386" y="240"/>
                      </a:lnTo>
                      <a:lnTo>
                        <a:pt x="388" y="240"/>
                      </a:lnTo>
                      <a:lnTo>
                        <a:pt x="388" y="244"/>
                      </a:lnTo>
                      <a:lnTo>
                        <a:pt x="390" y="242"/>
                      </a:lnTo>
                      <a:lnTo>
                        <a:pt x="392" y="244"/>
                      </a:lnTo>
                      <a:lnTo>
                        <a:pt x="397" y="244"/>
                      </a:lnTo>
                      <a:lnTo>
                        <a:pt x="397" y="242"/>
                      </a:lnTo>
                      <a:lnTo>
                        <a:pt x="399" y="247"/>
                      </a:lnTo>
                      <a:lnTo>
                        <a:pt x="403" y="247"/>
                      </a:lnTo>
                      <a:lnTo>
                        <a:pt x="403" y="249"/>
                      </a:lnTo>
                      <a:lnTo>
                        <a:pt x="410" y="249"/>
                      </a:lnTo>
                      <a:lnTo>
                        <a:pt x="412" y="249"/>
                      </a:lnTo>
                      <a:lnTo>
                        <a:pt x="412" y="247"/>
                      </a:lnTo>
                      <a:lnTo>
                        <a:pt x="417" y="244"/>
                      </a:lnTo>
                      <a:lnTo>
                        <a:pt x="417" y="247"/>
                      </a:lnTo>
                      <a:lnTo>
                        <a:pt x="421" y="247"/>
                      </a:lnTo>
                      <a:lnTo>
                        <a:pt x="421" y="244"/>
                      </a:lnTo>
                      <a:lnTo>
                        <a:pt x="419" y="244"/>
                      </a:lnTo>
                      <a:lnTo>
                        <a:pt x="419" y="242"/>
                      </a:lnTo>
                      <a:lnTo>
                        <a:pt x="421" y="244"/>
                      </a:lnTo>
                      <a:lnTo>
                        <a:pt x="426" y="242"/>
                      </a:lnTo>
                      <a:lnTo>
                        <a:pt x="428" y="247"/>
                      </a:lnTo>
                      <a:lnTo>
                        <a:pt x="430" y="247"/>
                      </a:lnTo>
                      <a:lnTo>
                        <a:pt x="430" y="249"/>
                      </a:lnTo>
                      <a:lnTo>
                        <a:pt x="430" y="251"/>
                      </a:lnTo>
                      <a:lnTo>
                        <a:pt x="428" y="253"/>
                      </a:lnTo>
                      <a:lnTo>
                        <a:pt x="430" y="256"/>
                      </a:lnTo>
                      <a:lnTo>
                        <a:pt x="430" y="258"/>
                      </a:lnTo>
                      <a:lnTo>
                        <a:pt x="428" y="258"/>
                      </a:lnTo>
                      <a:lnTo>
                        <a:pt x="432" y="260"/>
                      </a:lnTo>
                      <a:lnTo>
                        <a:pt x="430" y="264"/>
                      </a:lnTo>
                      <a:lnTo>
                        <a:pt x="435" y="267"/>
                      </a:lnTo>
                      <a:lnTo>
                        <a:pt x="435" y="269"/>
                      </a:lnTo>
                      <a:lnTo>
                        <a:pt x="437" y="271"/>
                      </a:lnTo>
                      <a:lnTo>
                        <a:pt x="437" y="269"/>
                      </a:lnTo>
                      <a:lnTo>
                        <a:pt x="439" y="269"/>
                      </a:lnTo>
                      <a:lnTo>
                        <a:pt x="444" y="273"/>
                      </a:lnTo>
                      <a:lnTo>
                        <a:pt x="444" y="271"/>
                      </a:lnTo>
                      <a:lnTo>
                        <a:pt x="446" y="273"/>
                      </a:lnTo>
                      <a:lnTo>
                        <a:pt x="450" y="273"/>
                      </a:lnTo>
                      <a:lnTo>
                        <a:pt x="452" y="273"/>
                      </a:lnTo>
                      <a:lnTo>
                        <a:pt x="455" y="276"/>
                      </a:lnTo>
                      <a:lnTo>
                        <a:pt x="455" y="278"/>
                      </a:lnTo>
                      <a:lnTo>
                        <a:pt x="452" y="276"/>
                      </a:lnTo>
                      <a:lnTo>
                        <a:pt x="448" y="280"/>
                      </a:lnTo>
                      <a:lnTo>
                        <a:pt x="446" y="282"/>
                      </a:lnTo>
                      <a:lnTo>
                        <a:pt x="448" y="284"/>
                      </a:lnTo>
                      <a:lnTo>
                        <a:pt x="446" y="287"/>
                      </a:lnTo>
                      <a:lnTo>
                        <a:pt x="444" y="284"/>
                      </a:lnTo>
                      <a:lnTo>
                        <a:pt x="446" y="291"/>
                      </a:lnTo>
                      <a:lnTo>
                        <a:pt x="444" y="291"/>
                      </a:lnTo>
                      <a:lnTo>
                        <a:pt x="444" y="293"/>
                      </a:lnTo>
                      <a:lnTo>
                        <a:pt x="439" y="291"/>
                      </a:lnTo>
                      <a:lnTo>
                        <a:pt x="437" y="291"/>
                      </a:lnTo>
                      <a:lnTo>
                        <a:pt x="435" y="289"/>
                      </a:lnTo>
                      <a:lnTo>
                        <a:pt x="432" y="289"/>
                      </a:lnTo>
                      <a:lnTo>
                        <a:pt x="432" y="287"/>
                      </a:lnTo>
                      <a:lnTo>
                        <a:pt x="430" y="287"/>
                      </a:lnTo>
                      <a:lnTo>
                        <a:pt x="428" y="291"/>
                      </a:lnTo>
                      <a:lnTo>
                        <a:pt x="426" y="291"/>
                      </a:lnTo>
                      <a:lnTo>
                        <a:pt x="421" y="291"/>
                      </a:lnTo>
                      <a:lnTo>
                        <a:pt x="421" y="289"/>
                      </a:lnTo>
                      <a:lnTo>
                        <a:pt x="419" y="291"/>
                      </a:lnTo>
                      <a:lnTo>
                        <a:pt x="415" y="289"/>
                      </a:lnTo>
                      <a:lnTo>
                        <a:pt x="412" y="287"/>
                      </a:lnTo>
                      <a:lnTo>
                        <a:pt x="408" y="287"/>
                      </a:lnTo>
                      <a:lnTo>
                        <a:pt x="406" y="289"/>
                      </a:lnTo>
                      <a:lnTo>
                        <a:pt x="399" y="287"/>
                      </a:lnTo>
                      <a:lnTo>
                        <a:pt x="395" y="289"/>
                      </a:lnTo>
                      <a:lnTo>
                        <a:pt x="395" y="291"/>
                      </a:lnTo>
                      <a:lnTo>
                        <a:pt x="392" y="291"/>
                      </a:lnTo>
                      <a:lnTo>
                        <a:pt x="390" y="291"/>
                      </a:lnTo>
                      <a:lnTo>
                        <a:pt x="390" y="289"/>
                      </a:lnTo>
                      <a:lnTo>
                        <a:pt x="388" y="289"/>
                      </a:lnTo>
                      <a:lnTo>
                        <a:pt x="381" y="287"/>
                      </a:lnTo>
                      <a:lnTo>
                        <a:pt x="379" y="287"/>
                      </a:lnTo>
                      <a:lnTo>
                        <a:pt x="379" y="289"/>
                      </a:lnTo>
                      <a:lnTo>
                        <a:pt x="374" y="289"/>
                      </a:lnTo>
                      <a:lnTo>
                        <a:pt x="374" y="291"/>
                      </a:lnTo>
                      <a:lnTo>
                        <a:pt x="377" y="293"/>
                      </a:lnTo>
                      <a:lnTo>
                        <a:pt x="377" y="296"/>
                      </a:lnTo>
                      <a:lnTo>
                        <a:pt x="374" y="298"/>
                      </a:lnTo>
                      <a:lnTo>
                        <a:pt x="374" y="304"/>
                      </a:lnTo>
                      <a:lnTo>
                        <a:pt x="372" y="309"/>
                      </a:lnTo>
                      <a:lnTo>
                        <a:pt x="374" y="311"/>
                      </a:lnTo>
                      <a:lnTo>
                        <a:pt x="372" y="316"/>
                      </a:lnTo>
                      <a:lnTo>
                        <a:pt x="370" y="318"/>
                      </a:lnTo>
                      <a:lnTo>
                        <a:pt x="370" y="320"/>
                      </a:lnTo>
                      <a:lnTo>
                        <a:pt x="368" y="320"/>
                      </a:lnTo>
                      <a:lnTo>
                        <a:pt x="368" y="322"/>
                      </a:lnTo>
                      <a:lnTo>
                        <a:pt x="368" y="324"/>
                      </a:lnTo>
                      <a:lnTo>
                        <a:pt x="366" y="324"/>
                      </a:lnTo>
                      <a:lnTo>
                        <a:pt x="363" y="324"/>
                      </a:lnTo>
                      <a:lnTo>
                        <a:pt x="359" y="324"/>
                      </a:lnTo>
                      <a:lnTo>
                        <a:pt x="359" y="329"/>
                      </a:lnTo>
                      <a:lnTo>
                        <a:pt x="357" y="329"/>
                      </a:lnTo>
                      <a:lnTo>
                        <a:pt x="361" y="331"/>
                      </a:lnTo>
                      <a:lnTo>
                        <a:pt x="357" y="336"/>
                      </a:lnTo>
                      <a:lnTo>
                        <a:pt x="357" y="333"/>
                      </a:lnTo>
                      <a:lnTo>
                        <a:pt x="354" y="336"/>
                      </a:lnTo>
                      <a:lnTo>
                        <a:pt x="354" y="333"/>
                      </a:lnTo>
                      <a:lnTo>
                        <a:pt x="350" y="333"/>
                      </a:lnTo>
                      <a:lnTo>
                        <a:pt x="350" y="331"/>
                      </a:lnTo>
                      <a:lnTo>
                        <a:pt x="348" y="333"/>
                      </a:lnTo>
                      <a:lnTo>
                        <a:pt x="348" y="329"/>
                      </a:lnTo>
                      <a:lnTo>
                        <a:pt x="343" y="322"/>
                      </a:lnTo>
                      <a:lnTo>
                        <a:pt x="337" y="322"/>
                      </a:lnTo>
                      <a:lnTo>
                        <a:pt x="332" y="327"/>
                      </a:lnTo>
                      <a:lnTo>
                        <a:pt x="330" y="327"/>
                      </a:lnTo>
                      <a:lnTo>
                        <a:pt x="330" y="329"/>
                      </a:lnTo>
                      <a:lnTo>
                        <a:pt x="334" y="331"/>
                      </a:lnTo>
                      <a:lnTo>
                        <a:pt x="332" y="333"/>
                      </a:lnTo>
                      <a:lnTo>
                        <a:pt x="334" y="336"/>
                      </a:lnTo>
                      <a:lnTo>
                        <a:pt x="337" y="336"/>
                      </a:lnTo>
                      <a:lnTo>
                        <a:pt x="334" y="338"/>
                      </a:lnTo>
                      <a:lnTo>
                        <a:pt x="332" y="338"/>
                      </a:lnTo>
                      <a:lnTo>
                        <a:pt x="330" y="340"/>
                      </a:lnTo>
                      <a:lnTo>
                        <a:pt x="330" y="344"/>
                      </a:lnTo>
                      <a:lnTo>
                        <a:pt x="328" y="342"/>
                      </a:lnTo>
                      <a:lnTo>
                        <a:pt x="325" y="344"/>
                      </a:lnTo>
                      <a:lnTo>
                        <a:pt x="325" y="349"/>
                      </a:lnTo>
                      <a:lnTo>
                        <a:pt x="323" y="347"/>
                      </a:lnTo>
                      <a:lnTo>
                        <a:pt x="321" y="349"/>
                      </a:lnTo>
                      <a:lnTo>
                        <a:pt x="321" y="351"/>
                      </a:lnTo>
                      <a:lnTo>
                        <a:pt x="321" y="353"/>
                      </a:lnTo>
                      <a:lnTo>
                        <a:pt x="319" y="355"/>
                      </a:lnTo>
                      <a:lnTo>
                        <a:pt x="312" y="364"/>
                      </a:lnTo>
                      <a:lnTo>
                        <a:pt x="317" y="369"/>
                      </a:lnTo>
                      <a:lnTo>
                        <a:pt x="325" y="380"/>
                      </a:lnTo>
                      <a:lnTo>
                        <a:pt x="332" y="387"/>
                      </a:lnTo>
                      <a:lnTo>
                        <a:pt x="337" y="389"/>
                      </a:lnTo>
                      <a:lnTo>
                        <a:pt x="339" y="393"/>
                      </a:lnTo>
                      <a:lnTo>
                        <a:pt x="350" y="395"/>
                      </a:lnTo>
                      <a:lnTo>
                        <a:pt x="359" y="404"/>
                      </a:lnTo>
                      <a:lnTo>
                        <a:pt x="363" y="407"/>
                      </a:lnTo>
                      <a:lnTo>
                        <a:pt x="372" y="404"/>
                      </a:lnTo>
                      <a:lnTo>
                        <a:pt x="374" y="404"/>
                      </a:lnTo>
                      <a:lnTo>
                        <a:pt x="383" y="409"/>
                      </a:lnTo>
                      <a:lnTo>
                        <a:pt x="386" y="411"/>
                      </a:lnTo>
                      <a:lnTo>
                        <a:pt x="390" y="418"/>
                      </a:lnTo>
                      <a:lnTo>
                        <a:pt x="392" y="413"/>
                      </a:lnTo>
                      <a:lnTo>
                        <a:pt x="395" y="413"/>
                      </a:lnTo>
                      <a:lnTo>
                        <a:pt x="399" y="413"/>
                      </a:lnTo>
                      <a:lnTo>
                        <a:pt x="401" y="415"/>
                      </a:lnTo>
                      <a:lnTo>
                        <a:pt x="408" y="413"/>
                      </a:lnTo>
                      <a:lnTo>
                        <a:pt x="410" y="415"/>
                      </a:lnTo>
                      <a:lnTo>
                        <a:pt x="415" y="418"/>
                      </a:lnTo>
                      <a:lnTo>
                        <a:pt x="415" y="420"/>
                      </a:lnTo>
                      <a:lnTo>
                        <a:pt x="415" y="431"/>
                      </a:lnTo>
                      <a:lnTo>
                        <a:pt x="412" y="431"/>
                      </a:lnTo>
                      <a:lnTo>
                        <a:pt x="412" y="433"/>
                      </a:lnTo>
                      <a:lnTo>
                        <a:pt x="410" y="435"/>
                      </a:lnTo>
                      <a:lnTo>
                        <a:pt x="412" y="442"/>
                      </a:lnTo>
                      <a:lnTo>
                        <a:pt x="410" y="442"/>
                      </a:lnTo>
                      <a:lnTo>
                        <a:pt x="410" y="447"/>
                      </a:lnTo>
                      <a:lnTo>
                        <a:pt x="415" y="444"/>
                      </a:lnTo>
                      <a:lnTo>
                        <a:pt x="415" y="449"/>
                      </a:lnTo>
                      <a:lnTo>
                        <a:pt x="417" y="451"/>
                      </a:lnTo>
                      <a:lnTo>
                        <a:pt x="415" y="451"/>
                      </a:lnTo>
                      <a:lnTo>
                        <a:pt x="415" y="453"/>
                      </a:lnTo>
                      <a:lnTo>
                        <a:pt x="417" y="453"/>
                      </a:lnTo>
                      <a:lnTo>
                        <a:pt x="415" y="460"/>
                      </a:lnTo>
                      <a:lnTo>
                        <a:pt x="419" y="458"/>
                      </a:lnTo>
                      <a:lnTo>
                        <a:pt x="421" y="462"/>
                      </a:lnTo>
                      <a:lnTo>
                        <a:pt x="417" y="462"/>
                      </a:lnTo>
                      <a:lnTo>
                        <a:pt x="415" y="462"/>
                      </a:lnTo>
                      <a:lnTo>
                        <a:pt x="417" y="469"/>
                      </a:lnTo>
                      <a:lnTo>
                        <a:pt x="415" y="469"/>
                      </a:lnTo>
                      <a:lnTo>
                        <a:pt x="415" y="471"/>
                      </a:lnTo>
                      <a:lnTo>
                        <a:pt x="410" y="471"/>
                      </a:lnTo>
                      <a:lnTo>
                        <a:pt x="410" y="473"/>
                      </a:lnTo>
                      <a:lnTo>
                        <a:pt x="408" y="475"/>
                      </a:lnTo>
                      <a:lnTo>
                        <a:pt x="406" y="475"/>
                      </a:lnTo>
                      <a:lnTo>
                        <a:pt x="406" y="478"/>
                      </a:lnTo>
                      <a:lnTo>
                        <a:pt x="401" y="478"/>
                      </a:lnTo>
                      <a:lnTo>
                        <a:pt x="399" y="478"/>
                      </a:lnTo>
                      <a:lnTo>
                        <a:pt x="397" y="478"/>
                      </a:lnTo>
                      <a:lnTo>
                        <a:pt x="395" y="478"/>
                      </a:lnTo>
                      <a:lnTo>
                        <a:pt x="392" y="480"/>
                      </a:lnTo>
                      <a:lnTo>
                        <a:pt x="397" y="484"/>
                      </a:lnTo>
                      <a:lnTo>
                        <a:pt x="395" y="487"/>
                      </a:lnTo>
                      <a:lnTo>
                        <a:pt x="395" y="489"/>
                      </a:lnTo>
                      <a:lnTo>
                        <a:pt x="390" y="489"/>
                      </a:lnTo>
                      <a:lnTo>
                        <a:pt x="392" y="493"/>
                      </a:lnTo>
                      <a:lnTo>
                        <a:pt x="392" y="500"/>
                      </a:lnTo>
                      <a:lnTo>
                        <a:pt x="392" y="507"/>
                      </a:lnTo>
                      <a:lnTo>
                        <a:pt x="390" y="511"/>
                      </a:lnTo>
                      <a:lnTo>
                        <a:pt x="395" y="511"/>
                      </a:lnTo>
                      <a:lnTo>
                        <a:pt x="395" y="515"/>
                      </a:lnTo>
                      <a:lnTo>
                        <a:pt x="397" y="515"/>
                      </a:lnTo>
                      <a:lnTo>
                        <a:pt x="403" y="515"/>
                      </a:lnTo>
                      <a:lnTo>
                        <a:pt x="401" y="518"/>
                      </a:lnTo>
                      <a:lnTo>
                        <a:pt x="406" y="522"/>
                      </a:lnTo>
                      <a:lnTo>
                        <a:pt x="408" y="524"/>
                      </a:lnTo>
                      <a:lnTo>
                        <a:pt x="410" y="529"/>
                      </a:lnTo>
                      <a:lnTo>
                        <a:pt x="415" y="529"/>
                      </a:lnTo>
                      <a:lnTo>
                        <a:pt x="417" y="533"/>
                      </a:lnTo>
                      <a:lnTo>
                        <a:pt x="419" y="533"/>
                      </a:lnTo>
                      <a:lnTo>
                        <a:pt x="421" y="533"/>
                      </a:lnTo>
                      <a:lnTo>
                        <a:pt x="421" y="531"/>
                      </a:lnTo>
                      <a:lnTo>
                        <a:pt x="426" y="531"/>
                      </a:lnTo>
                      <a:lnTo>
                        <a:pt x="426" y="533"/>
                      </a:lnTo>
                      <a:lnTo>
                        <a:pt x="423" y="535"/>
                      </a:lnTo>
                      <a:lnTo>
                        <a:pt x="423" y="538"/>
                      </a:lnTo>
                      <a:lnTo>
                        <a:pt x="421" y="540"/>
                      </a:lnTo>
                      <a:lnTo>
                        <a:pt x="419" y="538"/>
                      </a:lnTo>
                      <a:lnTo>
                        <a:pt x="419" y="542"/>
                      </a:lnTo>
                      <a:lnTo>
                        <a:pt x="419" y="546"/>
                      </a:lnTo>
                      <a:lnTo>
                        <a:pt x="419" y="551"/>
                      </a:lnTo>
                      <a:lnTo>
                        <a:pt x="415" y="553"/>
                      </a:lnTo>
                      <a:lnTo>
                        <a:pt x="417" y="558"/>
                      </a:lnTo>
                      <a:lnTo>
                        <a:pt x="415" y="555"/>
                      </a:lnTo>
                      <a:lnTo>
                        <a:pt x="415" y="560"/>
                      </a:lnTo>
                      <a:lnTo>
                        <a:pt x="412" y="558"/>
                      </a:lnTo>
                      <a:lnTo>
                        <a:pt x="410" y="560"/>
                      </a:lnTo>
                      <a:lnTo>
                        <a:pt x="415" y="562"/>
                      </a:lnTo>
                      <a:lnTo>
                        <a:pt x="415" y="566"/>
                      </a:lnTo>
                      <a:lnTo>
                        <a:pt x="417" y="569"/>
                      </a:lnTo>
                      <a:lnTo>
                        <a:pt x="421" y="566"/>
                      </a:lnTo>
                      <a:lnTo>
                        <a:pt x="423" y="571"/>
                      </a:lnTo>
                      <a:lnTo>
                        <a:pt x="428" y="571"/>
                      </a:lnTo>
                      <a:lnTo>
                        <a:pt x="426" y="566"/>
                      </a:lnTo>
                      <a:lnTo>
                        <a:pt x="428" y="566"/>
                      </a:lnTo>
                      <a:lnTo>
                        <a:pt x="430" y="566"/>
                      </a:lnTo>
                      <a:lnTo>
                        <a:pt x="428" y="569"/>
                      </a:lnTo>
                      <a:lnTo>
                        <a:pt x="430" y="566"/>
                      </a:lnTo>
                      <a:lnTo>
                        <a:pt x="432" y="569"/>
                      </a:lnTo>
                      <a:lnTo>
                        <a:pt x="441" y="569"/>
                      </a:lnTo>
                      <a:lnTo>
                        <a:pt x="441" y="571"/>
                      </a:lnTo>
                      <a:lnTo>
                        <a:pt x="444" y="571"/>
                      </a:lnTo>
                      <a:lnTo>
                        <a:pt x="446" y="573"/>
                      </a:lnTo>
                      <a:lnTo>
                        <a:pt x="450" y="571"/>
                      </a:lnTo>
                      <a:lnTo>
                        <a:pt x="452" y="571"/>
                      </a:lnTo>
                      <a:lnTo>
                        <a:pt x="450" y="575"/>
                      </a:lnTo>
                      <a:lnTo>
                        <a:pt x="448" y="575"/>
                      </a:lnTo>
                      <a:lnTo>
                        <a:pt x="444" y="578"/>
                      </a:lnTo>
                      <a:lnTo>
                        <a:pt x="444" y="582"/>
                      </a:lnTo>
                      <a:lnTo>
                        <a:pt x="441" y="584"/>
                      </a:lnTo>
                      <a:lnTo>
                        <a:pt x="439" y="586"/>
                      </a:lnTo>
                      <a:lnTo>
                        <a:pt x="435" y="589"/>
                      </a:lnTo>
                      <a:lnTo>
                        <a:pt x="435" y="591"/>
                      </a:lnTo>
                      <a:lnTo>
                        <a:pt x="437" y="595"/>
                      </a:lnTo>
                      <a:lnTo>
                        <a:pt x="435" y="600"/>
                      </a:lnTo>
                      <a:lnTo>
                        <a:pt x="432" y="602"/>
                      </a:lnTo>
                      <a:lnTo>
                        <a:pt x="435" y="602"/>
                      </a:lnTo>
                      <a:lnTo>
                        <a:pt x="435" y="609"/>
                      </a:lnTo>
                      <a:lnTo>
                        <a:pt x="439" y="609"/>
                      </a:lnTo>
                      <a:lnTo>
                        <a:pt x="439" y="611"/>
                      </a:lnTo>
                      <a:lnTo>
                        <a:pt x="441" y="613"/>
                      </a:lnTo>
                      <a:lnTo>
                        <a:pt x="439" y="615"/>
                      </a:lnTo>
                      <a:lnTo>
                        <a:pt x="441" y="620"/>
                      </a:lnTo>
                      <a:lnTo>
                        <a:pt x="444" y="620"/>
                      </a:lnTo>
                      <a:lnTo>
                        <a:pt x="446" y="620"/>
                      </a:lnTo>
                      <a:lnTo>
                        <a:pt x="448" y="624"/>
                      </a:lnTo>
                      <a:lnTo>
                        <a:pt x="448" y="631"/>
                      </a:lnTo>
                      <a:lnTo>
                        <a:pt x="444" y="633"/>
                      </a:lnTo>
                      <a:lnTo>
                        <a:pt x="441" y="635"/>
                      </a:lnTo>
                      <a:lnTo>
                        <a:pt x="441" y="640"/>
                      </a:lnTo>
                      <a:lnTo>
                        <a:pt x="448" y="646"/>
                      </a:lnTo>
                      <a:lnTo>
                        <a:pt x="446" y="651"/>
                      </a:lnTo>
                      <a:lnTo>
                        <a:pt x="444" y="653"/>
                      </a:lnTo>
                      <a:lnTo>
                        <a:pt x="439" y="646"/>
                      </a:lnTo>
                      <a:lnTo>
                        <a:pt x="435" y="649"/>
                      </a:lnTo>
                      <a:lnTo>
                        <a:pt x="435" y="644"/>
                      </a:lnTo>
                      <a:lnTo>
                        <a:pt x="432" y="644"/>
                      </a:lnTo>
                      <a:lnTo>
                        <a:pt x="432" y="642"/>
                      </a:lnTo>
                      <a:lnTo>
                        <a:pt x="426" y="642"/>
                      </a:lnTo>
                      <a:lnTo>
                        <a:pt x="426" y="638"/>
                      </a:lnTo>
                      <a:lnTo>
                        <a:pt x="428" y="640"/>
                      </a:lnTo>
                      <a:lnTo>
                        <a:pt x="430" y="638"/>
                      </a:lnTo>
                      <a:lnTo>
                        <a:pt x="430" y="640"/>
                      </a:lnTo>
                      <a:lnTo>
                        <a:pt x="432" y="638"/>
                      </a:lnTo>
                      <a:lnTo>
                        <a:pt x="430" y="638"/>
                      </a:lnTo>
                      <a:lnTo>
                        <a:pt x="432" y="638"/>
                      </a:lnTo>
                      <a:lnTo>
                        <a:pt x="430" y="640"/>
                      </a:lnTo>
                      <a:lnTo>
                        <a:pt x="430" y="638"/>
                      </a:lnTo>
                      <a:lnTo>
                        <a:pt x="428" y="640"/>
                      </a:lnTo>
                      <a:lnTo>
                        <a:pt x="426" y="638"/>
                      </a:lnTo>
                      <a:lnTo>
                        <a:pt x="426" y="640"/>
                      </a:lnTo>
                      <a:lnTo>
                        <a:pt x="426" y="642"/>
                      </a:lnTo>
                      <a:lnTo>
                        <a:pt x="432" y="644"/>
                      </a:lnTo>
                      <a:lnTo>
                        <a:pt x="432" y="646"/>
                      </a:lnTo>
                      <a:lnTo>
                        <a:pt x="435" y="644"/>
                      </a:lnTo>
                      <a:lnTo>
                        <a:pt x="432" y="646"/>
                      </a:lnTo>
                      <a:lnTo>
                        <a:pt x="435" y="649"/>
                      </a:lnTo>
                      <a:lnTo>
                        <a:pt x="441" y="649"/>
                      </a:lnTo>
                      <a:lnTo>
                        <a:pt x="444" y="653"/>
                      </a:lnTo>
                      <a:lnTo>
                        <a:pt x="444" y="655"/>
                      </a:lnTo>
                      <a:lnTo>
                        <a:pt x="448" y="655"/>
                      </a:lnTo>
                      <a:lnTo>
                        <a:pt x="448" y="658"/>
                      </a:lnTo>
                      <a:lnTo>
                        <a:pt x="444" y="660"/>
                      </a:lnTo>
                      <a:lnTo>
                        <a:pt x="444" y="662"/>
                      </a:lnTo>
                      <a:lnTo>
                        <a:pt x="439" y="664"/>
                      </a:lnTo>
                      <a:lnTo>
                        <a:pt x="437" y="666"/>
                      </a:lnTo>
                      <a:lnTo>
                        <a:pt x="435" y="666"/>
                      </a:lnTo>
                      <a:lnTo>
                        <a:pt x="435" y="669"/>
                      </a:lnTo>
                      <a:lnTo>
                        <a:pt x="430" y="671"/>
                      </a:lnTo>
                      <a:lnTo>
                        <a:pt x="435" y="675"/>
                      </a:lnTo>
                      <a:lnTo>
                        <a:pt x="432" y="675"/>
                      </a:lnTo>
                      <a:lnTo>
                        <a:pt x="432" y="680"/>
                      </a:lnTo>
                      <a:lnTo>
                        <a:pt x="432" y="682"/>
                      </a:lnTo>
                      <a:lnTo>
                        <a:pt x="428" y="682"/>
                      </a:lnTo>
                      <a:lnTo>
                        <a:pt x="430" y="680"/>
                      </a:lnTo>
                      <a:lnTo>
                        <a:pt x="428" y="680"/>
                      </a:lnTo>
                      <a:lnTo>
                        <a:pt x="426" y="675"/>
                      </a:lnTo>
                      <a:lnTo>
                        <a:pt x="421" y="671"/>
                      </a:lnTo>
                      <a:lnTo>
                        <a:pt x="423" y="669"/>
                      </a:lnTo>
                      <a:lnTo>
                        <a:pt x="419" y="669"/>
                      </a:lnTo>
                      <a:lnTo>
                        <a:pt x="419" y="664"/>
                      </a:lnTo>
                      <a:lnTo>
                        <a:pt x="419" y="666"/>
                      </a:lnTo>
                      <a:lnTo>
                        <a:pt x="421" y="669"/>
                      </a:lnTo>
                      <a:lnTo>
                        <a:pt x="419" y="669"/>
                      </a:lnTo>
                      <a:lnTo>
                        <a:pt x="423" y="669"/>
                      </a:lnTo>
                      <a:lnTo>
                        <a:pt x="421" y="671"/>
                      </a:lnTo>
                      <a:lnTo>
                        <a:pt x="415" y="671"/>
                      </a:lnTo>
                      <a:lnTo>
                        <a:pt x="410" y="669"/>
                      </a:lnTo>
                      <a:lnTo>
                        <a:pt x="408" y="666"/>
                      </a:lnTo>
                      <a:lnTo>
                        <a:pt x="408" y="660"/>
                      </a:lnTo>
                      <a:lnTo>
                        <a:pt x="406" y="666"/>
                      </a:lnTo>
                      <a:lnTo>
                        <a:pt x="410" y="669"/>
                      </a:lnTo>
                      <a:lnTo>
                        <a:pt x="412" y="669"/>
                      </a:lnTo>
                      <a:lnTo>
                        <a:pt x="415" y="671"/>
                      </a:lnTo>
                      <a:lnTo>
                        <a:pt x="419" y="671"/>
                      </a:lnTo>
                      <a:lnTo>
                        <a:pt x="421" y="671"/>
                      </a:lnTo>
                      <a:lnTo>
                        <a:pt x="426" y="680"/>
                      </a:lnTo>
                      <a:lnTo>
                        <a:pt x="428" y="682"/>
                      </a:lnTo>
                      <a:lnTo>
                        <a:pt x="432" y="682"/>
                      </a:lnTo>
                      <a:lnTo>
                        <a:pt x="432" y="686"/>
                      </a:lnTo>
                      <a:lnTo>
                        <a:pt x="432" y="689"/>
                      </a:lnTo>
                      <a:lnTo>
                        <a:pt x="437" y="693"/>
                      </a:lnTo>
                      <a:lnTo>
                        <a:pt x="432" y="693"/>
                      </a:lnTo>
                      <a:lnTo>
                        <a:pt x="428" y="693"/>
                      </a:lnTo>
                      <a:lnTo>
                        <a:pt x="426" y="697"/>
                      </a:lnTo>
                      <a:lnTo>
                        <a:pt x="426" y="700"/>
                      </a:lnTo>
                      <a:lnTo>
                        <a:pt x="426" y="704"/>
                      </a:lnTo>
                      <a:lnTo>
                        <a:pt x="423" y="704"/>
                      </a:lnTo>
                      <a:lnTo>
                        <a:pt x="423" y="706"/>
                      </a:lnTo>
                      <a:lnTo>
                        <a:pt x="417" y="711"/>
                      </a:lnTo>
                      <a:lnTo>
                        <a:pt x="417" y="715"/>
                      </a:lnTo>
                      <a:lnTo>
                        <a:pt x="417" y="713"/>
                      </a:lnTo>
                      <a:lnTo>
                        <a:pt x="417" y="715"/>
                      </a:lnTo>
                      <a:lnTo>
                        <a:pt x="415" y="715"/>
                      </a:lnTo>
                      <a:lnTo>
                        <a:pt x="406" y="713"/>
                      </a:lnTo>
                      <a:lnTo>
                        <a:pt x="403" y="713"/>
                      </a:lnTo>
                      <a:lnTo>
                        <a:pt x="401" y="713"/>
                      </a:lnTo>
                      <a:lnTo>
                        <a:pt x="406" y="711"/>
                      </a:lnTo>
                      <a:lnTo>
                        <a:pt x="408" y="702"/>
                      </a:lnTo>
                      <a:lnTo>
                        <a:pt x="408" y="697"/>
                      </a:lnTo>
                      <a:lnTo>
                        <a:pt x="410" y="697"/>
                      </a:lnTo>
                      <a:lnTo>
                        <a:pt x="406" y="697"/>
                      </a:lnTo>
                      <a:lnTo>
                        <a:pt x="406" y="695"/>
                      </a:lnTo>
                      <a:lnTo>
                        <a:pt x="408" y="702"/>
                      </a:lnTo>
                      <a:lnTo>
                        <a:pt x="403" y="709"/>
                      </a:lnTo>
                      <a:lnTo>
                        <a:pt x="401" y="713"/>
                      </a:lnTo>
                      <a:lnTo>
                        <a:pt x="401" y="715"/>
                      </a:lnTo>
                      <a:lnTo>
                        <a:pt x="406" y="715"/>
                      </a:lnTo>
                      <a:lnTo>
                        <a:pt x="401" y="722"/>
                      </a:lnTo>
                      <a:lnTo>
                        <a:pt x="401" y="724"/>
                      </a:lnTo>
                      <a:lnTo>
                        <a:pt x="399" y="729"/>
                      </a:lnTo>
                      <a:lnTo>
                        <a:pt x="397" y="729"/>
                      </a:lnTo>
                      <a:lnTo>
                        <a:pt x="397" y="726"/>
                      </a:lnTo>
                      <a:lnTo>
                        <a:pt x="397" y="722"/>
                      </a:lnTo>
                      <a:lnTo>
                        <a:pt x="395" y="720"/>
                      </a:lnTo>
                      <a:lnTo>
                        <a:pt x="392" y="717"/>
                      </a:lnTo>
                      <a:lnTo>
                        <a:pt x="392" y="715"/>
                      </a:lnTo>
                      <a:lnTo>
                        <a:pt x="392" y="717"/>
                      </a:lnTo>
                      <a:lnTo>
                        <a:pt x="395" y="720"/>
                      </a:lnTo>
                      <a:lnTo>
                        <a:pt x="397" y="722"/>
                      </a:lnTo>
                      <a:lnTo>
                        <a:pt x="397" y="726"/>
                      </a:lnTo>
                      <a:lnTo>
                        <a:pt x="397" y="729"/>
                      </a:lnTo>
                      <a:lnTo>
                        <a:pt x="399" y="729"/>
                      </a:lnTo>
                      <a:lnTo>
                        <a:pt x="401" y="735"/>
                      </a:lnTo>
                      <a:lnTo>
                        <a:pt x="401" y="737"/>
                      </a:lnTo>
                      <a:lnTo>
                        <a:pt x="399" y="742"/>
                      </a:lnTo>
                      <a:lnTo>
                        <a:pt x="397" y="740"/>
                      </a:lnTo>
                      <a:lnTo>
                        <a:pt x="397" y="737"/>
                      </a:lnTo>
                      <a:lnTo>
                        <a:pt x="397" y="735"/>
                      </a:lnTo>
                      <a:lnTo>
                        <a:pt x="397" y="733"/>
                      </a:lnTo>
                      <a:lnTo>
                        <a:pt x="397" y="735"/>
                      </a:lnTo>
                      <a:lnTo>
                        <a:pt x="397" y="737"/>
                      </a:lnTo>
                      <a:lnTo>
                        <a:pt x="397" y="740"/>
                      </a:lnTo>
                      <a:lnTo>
                        <a:pt x="399" y="742"/>
                      </a:lnTo>
                      <a:lnTo>
                        <a:pt x="397" y="749"/>
                      </a:lnTo>
                      <a:lnTo>
                        <a:pt x="399" y="753"/>
                      </a:lnTo>
                      <a:lnTo>
                        <a:pt x="397" y="753"/>
                      </a:lnTo>
                      <a:lnTo>
                        <a:pt x="397" y="755"/>
                      </a:lnTo>
                      <a:lnTo>
                        <a:pt x="397" y="757"/>
                      </a:lnTo>
                      <a:lnTo>
                        <a:pt x="392" y="760"/>
                      </a:lnTo>
                      <a:lnTo>
                        <a:pt x="392" y="757"/>
                      </a:lnTo>
                      <a:lnTo>
                        <a:pt x="395" y="755"/>
                      </a:lnTo>
                      <a:lnTo>
                        <a:pt x="392" y="757"/>
                      </a:lnTo>
                      <a:lnTo>
                        <a:pt x="390" y="755"/>
                      </a:lnTo>
                      <a:lnTo>
                        <a:pt x="388" y="749"/>
                      </a:lnTo>
                      <a:lnTo>
                        <a:pt x="390" y="749"/>
                      </a:lnTo>
                      <a:lnTo>
                        <a:pt x="392" y="751"/>
                      </a:lnTo>
                      <a:lnTo>
                        <a:pt x="390" y="749"/>
                      </a:lnTo>
                      <a:lnTo>
                        <a:pt x="388" y="749"/>
                      </a:lnTo>
                      <a:lnTo>
                        <a:pt x="390" y="755"/>
                      </a:lnTo>
                      <a:lnTo>
                        <a:pt x="392" y="757"/>
                      </a:lnTo>
                      <a:lnTo>
                        <a:pt x="388" y="757"/>
                      </a:lnTo>
                      <a:lnTo>
                        <a:pt x="388" y="762"/>
                      </a:lnTo>
                      <a:lnTo>
                        <a:pt x="388" y="764"/>
                      </a:lnTo>
                      <a:lnTo>
                        <a:pt x="386" y="764"/>
                      </a:lnTo>
                      <a:lnTo>
                        <a:pt x="381" y="762"/>
                      </a:lnTo>
                      <a:lnTo>
                        <a:pt x="386" y="755"/>
                      </a:lnTo>
                      <a:lnTo>
                        <a:pt x="386" y="753"/>
                      </a:lnTo>
                      <a:lnTo>
                        <a:pt x="381" y="751"/>
                      </a:lnTo>
                      <a:lnTo>
                        <a:pt x="381" y="749"/>
                      </a:lnTo>
                      <a:lnTo>
                        <a:pt x="386" y="746"/>
                      </a:lnTo>
                      <a:lnTo>
                        <a:pt x="388" y="746"/>
                      </a:lnTo>
                      <a:lnTo>
                        <a:pt x="390" y="740"/>
                      </a:lnTo>
                      <a:lnTo>
                        <a:pt x="388" y="746"/>
                      </a:lnTo>
                      <a:lnTo>
                        <a:pt x="386" y="746"/>
                      </a:lnTo>
                      <a:lnTo>
                        <a:pt x="381" y="749"/>
                      </a:lnTo>
                      <a:lnTo>
                        <a:pt x="381" y="751"/>
                      </a:lnTo>
                      <a:lnTo>
                        <a:pt x="386" y="753"/>
                      </a:lnTo>
                      <a:lnTo>
                        <a:pt x="386" y="755"/>
                      </a:lnTo>
                      <a:lnTo>
                        <a:pt x="379" y="757"/>
                      </a:lnTo>
                      <a:lnTo>
                        <a:pt x="379" y="760"/>
                      </a:lnTo>
                      <a:lnTo>
                        <a:pt x="377" y="757"/>
                      </a:lnTo>
                      <a:lnTo>
                        <a:pt x="377" y="755"/>
                      </a:lnTo>
                      <a:lnTo>
                        <a:pt x="374" y="753"/>
                      </a:lnTo>
                      <a:lnTo>
                        <a:pt x="377" y="751"/>
                      </a:lnTo>
                      <a:lnTo>
                        <a:pt x="374" y="749"/>
                      </a:lnTo>
                      <a:lnTo>
                        <a:pt x="374" y="746"/>
                      </a:lnTo>
                      <a:lnTo>
                        <a:pt x="374" y="742"/>
                      </a:lnTo>
                      <a:lnTo>
                        <a:pt x="377" y="742"/>
                      </a:lnTo>
                      <a:lnTo>
                        <a:pt x="374" y="742"/>
                      </a:lnTo>
                      <a:lnTo>
                        <a:pt x="374" y="746"/>
                      </a:lnTo>
                      <a:lnTo>
                        <a:pt x="374" y="749"/>
                      </a:lnTo>
                      <a:lnTo>
                        <a:pt x="377" y="751"/>
                      </a:lnTo>
                      <a:lnTo>
                        <a:pt x="374" y="753"/>
                      </a:lnTo>
                      <a:lnTo>
                        <a:pt x="377" y="755"/>
                      </a:lnTo>
                      <a:lnTo>
                        <a:pt x="372" y="757"/>
                      </a:lnTo>
                      <a:lnTo>
                        <a:pt x="370" y="757"/>
                      </a:lnTo>
                      <a:lnTo>
                        <a:pt x="370" y="760"/>
                      </a:lnTo>
                      <a:lnTo>
                        <a:pt x="366" y="757"/>
                      </a:lnTo>
                      <a:lnTo>
                        <a:pt x="368" y="755"/>
                      </a:lnTo>
                      <a:lnTo>
                        <a:pt x="368" y="753"/>
                      </a:lnTo>
                      <a:lnTo>
                        <a:pt x="368" y="751"/>
                      </a:lnTo>
                      <a:lnTo>
                        <a:pt x="363" y="749"/>
                      </a:lnTo>
                      <a:lnTo>
                        <a:pt x="368" y="749"/>
                      </a:lnTo>
                      <a:lnTo>
                        <a:pt x="363" y="749"/>
                      </a:lnTo>
                      <a:lnTo>
                        <a:pt x="368" y="751"/>
                      </a:lnTo>
                      <a:lnTo>
                        <a:pt x="368" y="753"/>
                      </a:lnTo>
                      <a:lnTo>
                        <a:pt x="368" y="755"/>
                      </a:lnTo>
                      <a:lnTo>
                        <a:pt x="366" y="757"/>
                      </a:lnTo>
                      <a:lnTo>
                        <a:pt x="368" y="760"/>
                      </a:lnTo>
                      <a:lnTo>
                        <a:pt x="366" y="766"/>
                      </a:lnTo>
                      <a:lnTo>
                        <a:pt x="366" y="773"/>
                      </a:lnTo>
                      <a:lnTo>
                        <a:pt x="363" y="773"/>
                      </a:lnTo>
                      <a:lnTo>
                        <a:pt x="361" y="769"/>
                      </a:lnTo>
                      <a:lnTo>
                        <a:pt x="361" y="764"/>
                      </a:lnTo>
                      <a:lnTo>
                        <a:pt x="363" y="760"/>
                      </a:lnTo>
                      <a:lnTo>
                        <a:pt x="361" y="755"/>
                      </a:lnTo>
                      <a:lnTo>
                        <a:pt x="363" y="760"/>
                      </a:lnTo>
                      <a:lnTo>
                        <a:pt x="361" y="764"/>
                      </a:lnTo>
                      <a:lnTo>
                        <a:pt x="357" y="764"/>
                      </a:lnTo>
                      <a:lnTo>
                        <a:pt x="354" y="764"/>
                      </a:lnTo>
                      <a:lnTo>
                        <a:pt x="354" y="762"/>
                      </a:lnTo>
                      <a:lnTo>
                        <a:pt x="354" y="764"/>
                      </a:lnTo>
                      <a:lnTo>
                        <a:pt x="348" y="764"/>
                      </a:lnTo>
                      <a:lnTo>
                        <a:pt x="348" y="762"/>
                      </a:lnTo>
                      <a:lnTo>
                        <a:pt x="348" y="760"/>
                      </a:lnTo>
                      <a:lnTo>
                        <a:pt x="348" y="762"/>
                      </a:lnTo>
                      <a:lnTo>
                        <a:pt x="348" y="764"/>
                      </a:lnTo>
                      <a:lnTo>
                        <a:pt x="354" y="764"/>
                      </a:lnTo>
                      <a:lnTo>
                        <a:pt x="354" y="766"/>
                      </a:lnTo>
                      <a:lnTo>
                        <a:pt x="354" y="769"/>
                      </a:lnTo>
                      <a:lnTo>
                        <a:pt x="348" y="771"/>
                      </a:lnTo>
                      <a:lnTo>
                        <a:pt x="350" y="777"/>
                      </a:lnTo>
                      <a:lnTo>
                        <a:pt x="348" y="775"/>
                      </a:lnTo>
                      <a:lnTo>
                        <a:pt x="346" y="773"/>
                      </a:lnTo>
                      <a:lnTo>
                        <a:pt x="348" y="775"/>
                      </a:lnTo>
                      <a:lnTo>
                        <a:pt x="350" y="777"/>
                      </a:lnTo>
                      <a:lnTo>
                        <a:pt x="350" y="782"/>
                      </a:lnTo>
                      <a:lnTo>
                        <a:pt x="348" y="782"/>
                      </a:lnTo>
                      <a:lnTo>
                        <a:pt x="350" y="780"/>
                      </a:lnTo>
                      <a:lnTo>
                        <a:pt x="341" y="777"/>
                      </a:lnTo>
                      <a:lnTo>
                        <a:pt x="341" y="773"/>
                      </a:lnTo>
                      <a:lnTo>
                        <a:pt x="334" y="762"/>
                      </a:lnTo>
                      <a:lnTo>
                        <a:pt x="337" y="755"/>
                      </a:lnTo>
                      <a:lnTo>
                        <a:pt x="332" y="751"/>
                      </a:lnTo>
                      <a:lnTo>
                        <a:pt x="341" y="740"/>
                      </a:lnTo>
                      <a:lnTo>
                        <a:pt x="343" y="733"/>
                      </a:lnTo>
                      <a:lnTo>
                        <a:pt x="339" y="720"/>
                      </a:lnTo>
                      <a:lnTo>
                        <a:pt x="337" y="717"/>
                      </a:lnTo>
                      <a:lnTo>
                        <a:pt x="334" y="715"/>
                      </a:lnTo>
                      <a:lnTo>
                        <a:pt x="321" y="713"/>
                      </a:lnTo>
                      <a:lnTo>
                        <a:pt x="323" y="711"/>
                      </a:lnTo>
                      <a:lnTo>
                        <a:pt x="325" y="700"/>
                      </a:lnTo>
                      <a:lnTo>
                        <a:pt x="323" y="700"/>
                      </a:lnTo>
                      <a:lnTo>
                        <a:pt x="321" y="709"/>
                      </a:lnTo>
                      <a:lnTo>
                        <a:pt x="317" y="713"/>
                      </a:lnTo>
                      <a:lnTo>
                        <a:pt x="314" y="713"/>
                      </a:lnTo>
                      <a:lnTo>
                        <a:pt x="308" y="709"/>
                      </a:lnTo>
                      <a:lnTo>
                        <a:pt x="305" y="704"/>
                      </a:lnTo>
                      <a:lnTo>
                        <a:pt x="305" y="693"/>
                      </a:lnTo>
                      <a:lnTo>
                        <a:pt x="303" y="686"/>
                      </a:lnTo>
                      <a:lnTo>
                        <a:pt x="301" y="684"/>
                      </a:lnTo>
                      <a:lnTo>
                        <a:pt x="299" y="682"/>
                      </a:lnTo>
                      <a:lnTo>
                        <a:pt x="297" y="682"/>
                      </a:lnTo>
                      <a:lnTo>
                        <a:pt x="294" y="682"/>
                      </a:lnTo>
                      <a:lnTo>
                        <a:pt x="294" y="684"/>
                      </a:lnTo>
                      <a:lnTo>
                        <a:pt x="299" y="684"/>
                      </a:lnTo>
                      <a:lnTo>
                        <a:pt x="301" y="686"/>
                      </a:lnTo>
                      <a:lnTo>
                        <a:pt x="303" y="691"/>
                      </a:lnTo>
                      <a:lnTo>
                        <a:pt x="303" y="693"/>
                      </a:lnTo>
                      <a:lnTo>
                        <a:pt x="301" y="693"/>
                      </a:lnTo>
                      <a:lnTo>
                        <a:pt x="303" y="693"/>
                      </a:lnTo>
                      <a:lnTo>
                        <a:pt x="303" y="697"/>
                      </a:lnTo>
                      <a:lnTo>
                        <a:pt x="301" y="700"/>
                      </a:lnTo>
                      <a:lnTo>
                        <a:pt x="301" y="697"/>
                      </a:lnTo>
                      <a:lnTo>
                        <a:pt x="301" y="706"/>
                      </a:lnTo>
                      <a:lnTo>
                        <a:pt x="305" y="711"/>
                      </a:lnTo>
                      <a:lnTo>
                        <a:pt x="308" y="713"/>
                      </a:lnTo>
                      <a:lnTo>
                        <a:pt x="312" y="715"/>
                      </a:lnTo>
                      <a:lnTo>
                        <a:pt x="314" y="715"/>
                      </a:lnTo>
                      <a:lnTo>
                        <a:pt x="317" y="713"/>
                      </a:lnTo>
                      <a:lnTo>
                        <a:pt x="321" y="717"/>
                      </a:lnTo>
                      <a:lnTo>
                        <a:pt x="325" y="717"/>
                      </a:lnTo>
                      <a:lnTo>
                        <a:pt x="330" y="717"/>
                      </a:lnTo>
                      <a:lnTo>
                        <a:pt x="339" y="729"/>
                      </a:lnTo>
                      <a:lnTo>
                        <a:pt x="337" y="731"/>
                      </a:lnTo>
                      <a:lnTo>
                        <a:pt x="332" y="735"/>
                      </a:lnTo>
                      <a:lnTo>
                        <a:pt x="319" y="742"/>
                      </a:lnTo>
                      <a:lnTo>
                        <a:pt x="314" y="737"/>
                      </a:lnTo>
                      <a:lnTo>
                        <a:pt x="314" y="735"/>
                      </a:lnTo>
                      <a:lnTo>
                        <a:pt x="310" y="729"/>
                      </a:lnTo>
                      <a:lnTo>
                        <a:pt x="305" y="729"/>
                      </a:lnTo>
                      <a:lnTo>
                        <a:pt x="305" y="731"/>
                      </a:lnTo>
                      <a:lnTo>
                        <a:pt x="308" y="731"/>
                      </a:lnTo>
                      <a:lnTo>
                        <a:pt x="312" y="733"/>
                      </a:lnTo>
                      <a:lnTo>
                        <a:pt x="312" y="737"/>
                      </a:lnTo>
                      <a:lnTo>
                        <a:pt x="319" y="742"/>
                      </a:lnTo>
                      <a:lnTo>
                        <a:pt x="308" y="764"/>
                      </a:lnTo>
                      <a:lnTo>
                        <a:pt x="301" y="769"/>
                      </a:lnTo>
                      <a:lnTo>
                        <a:pt x="301" y="773"/>
                      </a:lnTo>
                      <a:lnTo>
                        <a:pt x="297" y="773"/>
                      </a:lnTo>
                      <a:lnTo>
                        <a:pt x="294" y="773"/>
                      </a:lnTo>
                      <a:lnTo>
                        <a:pt x="297" y="775"/>
                      </a:lnTo>
                      <a:lnTo>
                        <a:pt x="292" y="777"/>
                      </a:lnTo>
                      <a:lnTo>
                        <a:pt x="294" y="775"/>
                      </a:lnTo>
                      <a:lnTo>
                        <a:pt x="281" y="789"/>
                      </a:lnTo>
                      <a:lnTo>
                        <a:pt x="274" y="786"/>
                      </a:lnTo>
                      <a:lnTo>
                        <a:pt x="274" y="791"/>
                      </a:lnTo>
                      <a:lnTo>
                        <a:pt x="265" y="793"/>
                      </a:lnTo>
                      <a:lnTo>
                        <a:pt x="261" y="793"/>
                      </a:lnTo>
                      <a:lnTo>
                        <a:pt x="259" y="793"/>
                      </a:lnTo>
                      <a:lnTo>
                        <a:pt x="259" y="795"/>
                      </a:lnTo>
                      <a:lnTo>
                        <a:pt x="248" y="795"/>
                      </a:lnTo>
                      <a:lnTo>
                        <a:pt x="236" y="800"/>
                      </a:lnTo>
                      <a:lnTo>
                        <a:pt x="236" y="797"/>
                      </a:lnTo>
                      <a:lnTo>
                        <a:pt x="234" y="795"/>
                      </a:lnTo>
                      <a:lnTo>
                        <a:pt x="234" y="786"/>
                      </a:lnTo>
                      <a:lnTo>
                        <a:pt x="234" y="784"/>
                      </a:lnTo>
                      <a:lnTo>
                        <a:pt x="234" y="782"/>
                      </a:lnTo>
                      <a:lnTo>
                        <a:pt x="232" y="782"/>
                      </a:lnTo>
                      <a:lnTo>
                        <a:pt x="232" y="780"/>
                      </a:lnTo>
                      <a:lnTo>
                        <a:pt x="232" y="777"/>
                      </a:lnTo>
                      <a:lnTo>
                        <a:pt x="223" y="777"/>
                      </a:lnTo>
                      <a:lnTo>
                        <a:pt x="221" y="777"/>
                      </a:lnTo>
                      <a:lnTo>
                        <a:pt x="221" y="775"/>
                      </a:lnTo>
                      <a:lnTo>
                        <a:pt x="219" y="775"/>
                      </a:lnTo>
                      <a:lnTo>
                        <a:pt x="216" y="775"/>
                      </a:lnTo>
                      <a:lnTo>
                        <a:pt x="214" y="775"/>
                      </a:lnTo>
                      <a:lnTo>
                        <a:pt x="210" y="773"/>
                      </a:lnTo>
                      <a:lnTo>
                        <a:pt x="210" y="771"/>
                      </a:lnTo>
                      <a:lnTo>
                        <a:pt x="207" y="773"/>
                      </a:lnTo>
                      <a:lnTo>
                        <a:pt x="207" y="771"/>
                      </a:lnTo>
                      <a:lnTo>
                        <a:pt x="205" y="771"/>
                      </a:lnTo>
                      <a:lnTo>
                        <a:pt x="205" y="769"/>
                      </a:lnTo>
                      <a:lnTo>
                        <a:pt x="203" y="766"/>
                      </a:lnTo>
                      <a:lnTo>
                        <a:pt x="203" y="762"/>
                      </a:lnTo>
                      <a:lnTo>
                        <a:pt x="201" y="760"/>
                      </a:lnTo>
                      <a:lnTo>
                        <a:pt x="203" y="755"/>
                      </a:lnTo>
                      <a:lnTo>
                        <a:pt x="201" y="753"/>
                      </a:lnTo>
                      <a:lnTo>
                        <a:pt x="201" y="751"/>
                      </a:lnTo>
                      <a:lnTo>
                        <a:pt x="196" y="751"/>
                      </a:lnTo>
                      <a:lnTo>
                        <a:pt x="192" y="749"/>
                      </a:lnTo>
                      <a:lnTo>
                        <a:pt x="190" y="753"/>
                      </a:lnTo>
                      <a:lnTo>
                        <a:pt x="187" y="755"/>
                      </a:lnTo>
                      <a:lnTo>
                        <a:pt x="183" y="755"/>
                      </a:lnTo>
                      <a:lnTo>
                        <a:pt x="181" y="757"/>
                      </a:lnTo>
                      <a:lnTo>
                        <a:pt x="181" y="760"/>
                      </a:lnTo>
                      <a:lnTo>
                        <a:pt x="181" y="764"/>
                      </a:lnTo>
                      <a:lnTo>
                        <a:pt x="172" y="764"/>
                      </a:lnTo>
                      <a:lnTo>
                        <a:pt x="167" y="757"/>
                      </a:lnTo>
                      <a:lnTo>
                        <a:pt x="167" y="753"/>
                      </a:lnTo>
                      <a:lnTo>
                        <a:pt x="172" y="746"/>
                      </a:lnTo>
                      <a:lnTo>
                        <a:pt x="170" y="737"/>
                      </a:lnTo>
                      <a:lnTo>
                        <a:pt x="167" y="737"/>
                      </a:lnTo>
                      <a:lnTo>
                        <a:pt x="161" y="733"/>
                      </a:lnTo>
                      <a:lnTo>
                        <a:pt x="143" y="731"/>
                      </a:lnTo>
                      <a:lnTo>
                        <a:pt x="143" y="729"/>
                      </a:lnTo>
                      <a:lnTo>
                        <a:pt x="141" y="729"/>
                      </a:lnTo>
                      <a:lnTo>
                        <a:pt x="141" y="726"/>
                      </a:lnTo>
                      <a:lnTo>
                        <a:pt x="138" y="726"/>
                      </a:lnTo>
                      <a:lnTo>
                        <a:pt x="138" y="724"/>
                      </a:lnTo>
                      <a:lnTo>
                        <a:pt x="138" y="722"/>
                      </a:lnTo>
                      <a:lnTo>
                        <a:pt x="127" y="724"/>
                      </a:lnTo>
                      <a:lnTo>
                        <a:pt x="127" y="717"/>
                      </a:lnTo>
                      <a:lnTo>
                        <a:pt x="127" y="713"/>
                      </a:lnTo>
                      <a:lnTo>
                        <a:pt x="132" y="715"/>
                      </a:lnTo>
                      <a:lnTo>
                        <a:pt x="134" y="713"/>
                      </a:lnTo>
                      <a:lnTo>
                        <a:pt x="136" y="713"/>
                      </a:lnTo>
                      <a:lnTo>
                        <a:pt x="136" y="711"/>
                      </a:lnTo>
                      <a:lnTo>
                        <a:pt x="138" y="713"/>
                      </a:lnTo>
                      <a:lnTo>
                        <a:pt x="136" y="711"/>
                      </a:lnTo>
                      <a:lnTo>
                        <a:pt x="136" y="713"/>
                      </a:lnTo>
                      <a:lnTo>
                        <a:pt x="138" y="713"/>
                      </a:lnTo>
                      <a:lnTo>
                        <a:pt x="141" y="711"/>
                      </a:lnTo>
                      <a:lnTo>
                        <a:pt x="138" y="711"/>
                      </a:lnTo>
                      <a:lnTo>
                        <a:pt x="138" y="706"/>
                      </a:lnTo>
                      <a:lnTo>
                        <a:pt x="138" y="709"/>
                      </a:lnTo>
                      <a:lnTo>
                        <a:pt x="141" y="709"/>
                      </a:lnTo>
                      <a:lnTo>
                        <a:pt x="141" y="706"/>
                      </a:lnTo>
                      <a:lnTo>
                        <a:pt x="141" y="709"/>
                      </a:lnTo>
                      <a:lnTo>
                        <a:pt x="143" y="706"/>
                      </a:lnTo>
                      <a:lnTo>
                        <a:pt x="152" y="709"/>
                      </a:lnTo>
                      <a:lnTo>
                        <a:pt x="152" y="702"/>
                      </a:lnTo>
                      <a:lnTo>
                        <a:pt x="143" y="697"/>
                      </a:lnTo>
                      <a:lnTo>
                        <a:pt x="145" y="689"/>
                      </a:lnTo>
                      <a:lnTo>
                        <a:pt x="141" y="684"/>
                      </a:lnTo>
                      <a:lnTo>
                        <a:pt x="134" y="684"/>
                      </a:lnTo>
                      <a:lnTo>
                        <a:pt x="132" y="675"/>
                      </a:lnTo>
                      <a:lnTo>
                        <a:pt x="138" y="675"/>
                      </a:lnTo>
                      <a:lnTo>
                        <a:pt x="138" y="673"/>
                      </a:lnTo>
                      <a:lnTo>
                        <a:pt x="136" y="669"/>
                      </a:lnTo>
                      <a:lnTo>
                        <a:pt x="136" y="666"/>
                      </a:lnTo>
                      <a:lnTo>
                        <a:pt x="134" y="666"/>
                      </a:lnTo>
                      <a:lnTo>
                        <a:pt x="134" y="662"/>
                      </a:lnTo>
                      <a:lnTo>
                        <a:pt x="125" y="662"/>
                      </a:lnTo>
                      <a:lnTo>
                        <a:pt x="121" y="662"/>
                      </a:lnTo>
                      <a:lnTo>
                        <a:pt x="118" y="662"/>
                      </a:lnTo>
                      <a:lnTo>
                        <a:pt x="118" y="660"/>
                      </a:lnTo>
                      <a:lnTo>
                        <a:pt x="116" y="660"/>
                      </a:lnTo>
                      <a:lnTo>
                        <a:pt x="116" y="651"/>
                      </a:lnTo>
                      <a:lnTo>
                        <a:pt x="114" y="649"/>
                      </a:lnTo>
                      <a:lnTo>
                        <a:pt x="107" y="646"/>
                      </a:lnTo>
                      <a:lnTo>
                        <a:pt x="103" y="642"/>
                      </a:lnTo>
                      <a:lnTo>
                        <a:pt x="98" y="642"/>
                      </a:lnTo>
                      <a:lnTo>
                        <a:pt x="96" y="644"/>
                      </a:lnTo>
                      <a:lnTo>
                        <a:pt x="94" y="642"/>
                      </a:lnTo>
                      <a:lnTo>
                        <a:pt x="89" y="635"/>
                      </a:lnTo>
                      <a:lnTo>
                        <a:pt x="87" y="635"/>
                      </a:lnTo>
                      <a:lnTo>
                        <a:pt x="85" y="633"/>
                      </a:lnTo>
                      <a:lnTo>
                        <a:pt x="83" y="631"/>
                      </a:lnTo>
                      <a:lnTo>
                        <a:pt x="87" y="626"/>
                      </a:lnTo>
                      <a:lnTo>
                        <a:pt x="87" y="622"/>
                      </a:lnTo>
                      <a:lnTo>
                        <a:pt x="89" y="622"/>
                      </a:lnTo>
                      <a:lnTo>
                        <a:pt x="89" y="618"/>
                      </a:lnTo>
                      <a:lnTo>
                        <a:pt x="92" y="615"/>
                      </a:lnTo>
                      <a:lnTo>
                        <a:pt x="87" y="613"/>
                      </a:lnTo>
                      <a:lnTo>
                        <a:pt x="89" y="611"/>
                      </a:lnTo>
                      <a:lnTo>
                        <a:pt x="92" y="609"/>
                      </a:lnTo>
                      <a:lnTo>
                        <a:pt x="94" y="611"/>
                      </a:lnTo>
                      <a:lnTo>
                        <a:pt x="96" y="609"/>
                      </a:lnTo>
                      <a:lnTo>
                        <a:pt x="98" y="609"/>
                      </a:lnTo>
                      <a:lnTo>
                        <a:pt x="100" y="606"/>
                      </a:lnTo>
                      <a:lnTo>
                        <a:pt x="103" y="606"/>
                      </a:lnTo>
                      <a:lnTo>
                        <a:pt x="103" y="604"/>
                      </a:lnTo>
                      <a:lnTo>
                        <a:pt x="98" y="606"/>
                      </a:lnTo>
                      <a:lnTo>
                        <a:pt x="96" y="606"/>
                      </a:lnTo>
                      <a:lnTo>
                        <a:pt x="98" y="606"/>
                      </a:lnTo>
                      <a:lnTo>
                        <a:pt x="96" y="602"/>
                      </a:lnTo>
                      <a:lnTo>
                        <a:pt x="89" y="604"/>
                      </a:lnTo>
                      <a:lnTo>
                        <a:pt x="85" y="602"/>
                      </a:lnTo>
                      <a:lnTo>
                        <a:pt x="80" y="604"/>
                      </a:lnTo>
                      <a:lnTo>
                        <a:pt x="78" y="602"/>
                      </a:lnTo>
                      <a:lnTo>
                        <a:pt x="72" y="602"/>
                      </a:lnTo>
                      <a:lnTo>
                        <a:pt x="69" y="602"/>
                      </a:lnTo>
                      <a:lnTo>
                        <a:pt x="67" y="600"/>
                      </a:lnTo>
                      <a:lnTo>
                        <a:pt x="65" y="600"/>
                      </a:lnTo>
                      <a:lnTo>
                        <a:pt x="63" y="602"/>
                      </a:lnTo>
                      <a:lnTo>
                        <a:pt x="54" y="602"/>
                      </a:lnTo>
                      <a:lnTo>
                        <a:pt x="54" y="600"/>
                      </a:lnTo>
                      <a:lnTo>
                        <a:pt x="49" y="600"/>
                      </a:lnTo>
                      <a:lnTo>
                        <a:pt x="47" y="595"/>
                      </a:lnTo>
                      <a:lnTo>
                        <a:pt x="45" y="593"/>
                      </a:lnTo>
                      <a:lnTo>
                        <a:pt x="45" y="589"/>
                      </a:lnTo>
                      <a:lnTo>
                        <a:pt x="40" y="589"/>
                      </a:lnTo>
                      <a:lnTo>
                        <a:pt x="38" y="589"/>
                      </a:lnTo>
                      <a:lnTo>
                        <a:pt x="36" y="586"/>
                      </a:lnTo>
                      <a:lnTo>
                        <a:pt x="31" y="586"/>
                      </a:lnTo>
                      <a:lnTo>
                        <a:pt x="31" y="582"/>
                      </a:lnTo>
                      <a:lnTo>
                        <a:pt x="29" y="582"/>
                      </a:lnTo>
                      <a:lnTo>
                        <a:pt x="23" y="580"/>
                      </a:lnTo>
                      <a:lnTo>
                        <a:pt x="16" y="582"/>
                      </a:lnTo>
                      <a:lnTo>
                        <a:pt x="14" y="582"/>
                      </a:lnTo>
                      <a:lnTo>
                        <a:pt x="11" y="580"/>
                      </a:lnTo>
                      <a:lnTo>
                        <a:pt x="7" y="580"/>
                      </a:lnTo>
                      <a:lnTo>
                        <a:pt x="7" y="578"/>
                      </a:lnTo>
                      <a:lnTo>
                        <a:pt x="5" y="573"/>
                      </a:lnTo>
                      <a:lnTo>
                        <a:pt x="0" y="573"/>
                      </a:lnTo>
                      <a:lnTo>
                        <a:pt x="0" y="564"/>
                      </a:lnTo>
                      <a:lnTo>
                        <a:pt x="0" y="562"/>
                      </a:lnTo>
                      <a:lnTo>
                        <a:pt x="5" y="558"/>
                      </a:lnTo>
                      <a:lnTo>
                        <a:pt x="7" y="555"/>
                      </a:lnTo>
                      <a:lnTo>
                        <a:pt x="5" y="549"/>
                      </a:lnTo>
                      <a:lnTo>
                        <a:pt x="9" y="549"/>
                      </a:lnTo>
                      <a:lnTo>
                        <a:pt x="9" y="546"/>
                      </a:lnTo>
                      <a:lnTo>
                        <a:pt x="7" y="546"/>
                      </a:lnTo>
                      <a:lnTo>
                        <a:pt x="7" y="544"/>
                      </a:lnTo>
                      <a:lnTo>
                        <a:pt x="5" y="542"/>
                      </a:lnTo>
                      <a:lnTo>
                        <a:pt x="5" y="538"/>
                      </a:lnTo>
                      <a:lnTo>
                        <a:pt x="5" y="535"/>
                      </a:lnTo>
                      <a:lnTo>
                        <a:pt x="9" y="533"/>
                      </a:lnTo>
                      <a:lnTo>
                        <a:pt x="16" y="538"/>
                      </a:lnTo>
                      <a:lnTo>
                        <a:pt x="31" y="531"/>
                      </a:lnTo>
                      <a:lnTo>
                        <a:pt x="29" y="529"/>
                      </a:lnTo>
                      <a:lnTo>
                        <a:pt x="27" y="524"/>
                      </a:lnTo>
                      <a:lnTo>
                        <a:pt x="27" y="522"/>
                      </a:lnTo>
                      <a:lnTo>
                        <a:pt x="29" y="520"/>
                      </a:lnTo>
                      <a:lnTo>
                        <a:pt x="29" y="518"/>
                      </a:lnTo>
                      <a:lnTo>
                        <a:pt x="36" y="520"/>
                      </a:lnTo>
                      <a:lnTo>
                        <a:pt x="43" y="520"/>
                      </a:lnTo>
                      <a:lnTo>
                        <a:pt x="45" y="520"/>
                      </a:lnTo>
                      <a:lnTo>
                        <a:pt x="47" y="522"/>
                      </a:lnTo>
                      <a:lnTo>
                        <a:pt x="45" y="526"/>
                      </a:lnTo>
                      <a:lnTo>
                        <a:pt x="47" y="526"/>
                      </a:lnTo>
                      <a:lnTo>
                        <a:pt x="47" y="529"/>
                      </a:lnTo>
                      <a:lnTo>
                        <a:pt x="45" y="531"/>
                      </a:lnTo>
                      <a:lnTo>
                        <a:pt x="45" y="533"/>
                      </a:lnTo>
                      <a:lnTo>
                        <a:pt x="49" y="533"/>
                      </a:lnTo>
                      <a:lnTo>
                        <a:pt x="49" y="535"/>
                      </a:lnTo>
                      <a:lnTo>
                        <a:pt x="56" y="538"/>
                      </a:lnTo>
                      <a:lnTo>
                        <a:pt x="56" y="535"/>
                      </a:lnTo>
                      <a:lnTo>
                        <a:pt x="58" y="535"/>
                      </a:lnTo>
                      <a:lnTo>
                        <a:pt x="56" y="540"/>
                      </a:lnTo>
                      <a:lnTo>
                        <a:pt x="58" y="540"/>
                      </a:lnTo>
                      <a:lnTo>
                        <a:pt x="60" y="542"/>
                      </a:lnTo>
                      <a:lnTo>
                        <a:pt x="60" y="540"/>
                      </a:lnTo>
                      <a:lnTo>
                        <a:pt x="65" y="538"/>
                      </a:lnTo>
                      <a:lnTo>
                        <a:pt x="65" y="540"/>
                      </a:lnTo>
                      <a:lnTo>
                        <a:pt x="67" y="542"/>
                      </a:lnTo>
                      <a:lnTo>
                        <a:pt x="69" y="540"/>
                      </a:lnTo>
                      <a:lnTo>
                        <a:pt x="67" y="538"/>
                      </a:lnTo>
                      <a:lnTo>
                        <a:pt x="72" y="535"/>
                      </a:lnTo>
                      <a:lnTo>
                        <a:pt x="72" y="538"/>
                      </a:lnTo>
                      <a:lnTo>
                        <a:pt x="74" y="538"/>
                      </a:lnTo>
                      <a:lnTo>
                        <a:pt x="74" y="535"/>
                      </a:lnTo>
                      <a:lnTo>
                        <a:pt x="76" y="535"/>
                      </a:lnTo>
                      <a:lnTo>
                        <a:pt x="76" y="533"/>
                      </a:lnTo>
                      <a:lnTo>
                        <a:pt x="78" y="533"/>
                      </a:lnTo>
                      <a:lnTo>
                        <a:pt x="78" y="531"/>
                      </a:lnTo>
                      <a:lnTo>
                        <a:pt x="76" y="531"/>
                      </a:lnTo>
                      <a:lnTo>
                        <a:pt x="78" y="526"/>
                      </a:lnTo>
                      <a:lnTo>
                        <a:pt x="76" y="524"/>
                      </a:lnTo>
                      <a:lnTo>
                        <a:pt x="80" y="520"/>
                      </a:lnTo>
                      <a:lnTo>
                        <a:pt x="78" y="518"/>
                      </a:lnTo>
                      <a:lnTo>
                        <a:pt x="83" y="518"/>
                      </a:lnTo>
                      <a:lnTo>
                        <a:pt x="85" y="515"/>
                      </a:lnTo>
                      <a:lnTo>
                        <a:pt x="87" y="515"/>
                      </a:lnTo>
                      <a:lnTo>
                        <a:pt x="87" y="511"/>
                      </a:lnTo>
                      <a:lnTo>
                        <a:pt x="94" y="511"/>
                      </a:lnTo>
                      <a:lnTo>
                        <a:pt x="100" y="511"/>
                      </a:lnTo>
                      <a:lnTo>
                        <a:pt x="109" y="507"/>
                      </a:lnTo>
                      <a:lnTo>
                        <a:pt x="114" y="507"/>
                      </a:lnTo>
                      <a:lnTo>
                        <a:pt x="123" y="502"/>
                      </a:lnTo>
                      <a:lnTo>
                        <a:pt x="129" y="502"/>
                      </a:lnTo>
                      <a:lnTo>
                        <a:pt x="129" y="504"/>
                      </a:lnTo>
                      <a:lnTo>
                        <a:pt x="138" y="504"/>
                      </a:lnTo>
                      <a:lnTo>
                        <a:pt x="141" y="495"/>
                      </a:lnTo>
                      <a:lnTo>
                        <a:pt x="143" y="493"/>
                      </a:lnTo>
                      <a:lnTo>
                        <a:pt x="141" y="491"/>
                      </a:lnTo>
                      <a:lnTo>
                        <a:pt x="138" y="489"/>
                      </a:lnTo>
                      <a:lnTo>
                        <a:pt x="138" y="487"/>
                      </a:lnTo>
                      <a:lnTo>
                        <a:pt x="138" y="482"/>
                      </a:lnTo>
                      <a:lnTo>
                        <a:pt x="141" y="482"/>
                      </a:lnTo>
                      <a:lnTo>
                        <a:pt x="141" y="487"/>
                      </a:lnTo>
                      <a:lnTo>
                        <a:pt x="143" y="487"/>
                      </a:lnTo>
                      <a:lnTo>
                        <a:pt x="150" y="482"/>
                      </a:lnTo>
                      <a:lnTo>
                        <a:pt x="150" y="487"/>
                      </a:lnTo>
                      <a:lnTo>
                        <a:pt x="152" y="484"/>
                      </a:lnTo>
                      <a:lnTo>
                        <a:pt x="150" y="478"/>
                      </a:lnTo>
                      <a:lnTo>
                        <a:pt x="152" y="475"/>
                      </a:lnTo>
                      <a:lnTo>
                        <a:pt x="156" y="478"/>
                      </a:lnTo>
                      <a:lnTo>
                        <a:pt x="158" y="482"/>
                      </a:lnTo>
                      <a:lnTo>
                        <a:pt x="161" y="480"/>
                      </a:lnTo>
                      <a:lnTo>
                        <a:pt x="163" y="478"/>
                      </a:lnTo>
                      <a:lnTo>
                        <a:pt x="172" y="482"/>
                      </a:lnTo>
                      <a:lnTo>
                        <a:pt x="176" y="484"/>
                      </a:lnTo>
                      <a:lnTo>
                        <a:pt x="181" y="487"/>
                      </a:lnTo>
                      <a:lnTo>
                        <a:pt x="183" y="487"/>
                      </a:lnTo>
                      <a:lnTo>
                        <a:pt x="185" y="487"/>
                      </a:lnTo>
                      <a:lnTo>
                        <a:pt x="183" y="487"/>
                      </a:lnTo>
                      <a:lnTo>
                        <a:pt x="185" y="489"/>
                      </a:lnTo>
                      <a:lnTo>
                        <a:pt x="187" y="487"/>
                      </a:lnTo>
                      <a:lnTo>
                        <a:pt x="190" y="489"/>
                      </a:lnTo>
                      <a:lnTo>
                        <a:pt x="192" y="484"/>
                      </a:lnTo>
                      <a:lnTo>
                        <a:pt x="185" y="480"/>
                      </a:lnTo>
                      <a:lnTo>
                        <a:pt x="187" y="478"/>
                      </a:lnTo>
                      <a:lnTo>
                        <a:pt x="190" y="478"/>
                      </a:lnTo>
                      <a:lnTo>
                        <a:pt x="194" y="480"/>
                      </a:lnTo>
                      <a:lnTo>
                        <a:pt x="196" y="480"/>
                      </a:lnTo>
                      <a:lnTo>
                        <a:pt x="194" y="482"/>
                      </a:lnTo>
                      <a:lnTo>
                        <a:pt x="199" y="480"/>
                      </a:lnTo>
                      <a:lnTo>
                        <a:pt x="201" y="480"/>
                      </a:lnTo>
                      <a:lnTo>
                        <a:pt x="199" y="482"/>
                      </a:lnTo>
                      <a:lnTo>
                        <a:pt x="201" y="484"/>
                      </a:lnTo>
                      <a:lnTo>
                        <a:pt x="203" y="484"/>
                      </a:lnTo>
                      <a:lnTo>
                        <a:pt x="205" y="482"/>
                      </a:lnTo>
                      <a:lnTo>
                        <a:pt x="203" y="475"/>
                      </a:lnTo>
                      <a:lnTo>
                        <a:pt x="203" y="473"/>
                      </a:lnTo>
                      <a:lnTo>
                        <a:pt x="205" y="473"/>
                      </a:lnTo>
                      <a:lnTo>
                        <a:pt x="205" y="475"/>
                      </a:lnTo>
                      <a:lnTo>
                        <a:pt x="205" y="478"/>
                      </a:lnTo>
                      <a:lnTo>
                        <a:pt x="210" y="473"/>
                      </a:lnTo>
                      <a:lnTo>
                        <a:pt x="207" y="469"/>
                      </a:lnTo>
                      <a:lnTo>
                        <a:pt x="210" y="469"/>
                      </a:lnTo>
                      <a:lnTo>
                        <a:pt x="210" y="464"/>
                      </a:lnTo>
                      <a:lnTo>
                        <a:pt x="205" y="464"/>
                      </a:lnTo>
                      <a:lnTo>
                        <a:pt x="205" y="462"/>
                      </a:lnTo>
                      <a:lnTo>
                        <a:pt x="205" y="458"/>
                      </a:lnTo>
                      <a:lnTo>
                        <a:pt x="203" y="460"/>
                      </a:lnTo>
                      <a:lnTo>
                        <a:pt x="203" y="458"/>
                      </a:lnTo>
                      <a:lnTo>
                        <a:pt x="201" y="455"/>
                      </a:lnTo>
                      <a:lnTo>
                        <a:pt x="201" y="453"/>
                      </a:lnTo>
                      <a:lnTo>
                        <a:pt x="207" y="455"/>
                      </a:lnTo>
                      <a:lnTo>
                        <a:pt x="214" y="455"/>
                      </a:lnTo>
                      <a:lnTo>
                        <a:pt x="212" y="458"/>
                      </a:lnTo>
                      <a:lnTo>
                        <a:pt x="214" y="460"/>
                      </a:lnTo>
                      <a:lnTo>
                        <a:pt x="216" y="460"/>
                      </a:lnTo>
                      <a:lnTo>
                        <a:pt x="219" y="458"/>
                      </a:lnTo>
                      <a:lnTo>
                        <a:pt x="227" y="460"/>
                      </a:lnTo>
                      <a:lnTo>
                        <a:pt x="230" y="462"/>
                      </a:lnTo>
                      <a:lnTo>
                        <a:pt x="234" y="462"/>
                      </a:lnTo>
                      <a:lnTo>
                        <a:pt x="234" y="460"/>
                      </a:lnTo>
                      <a:lnTo>
                        <a:pt x="230" y="458"/>
                      </a:lnTo>
                      <a:lnTo>
                        <a:pt x="232" y="458"/>
                      </a:lnTo>
                      <a:lnTo>
                        <a:pt x="230" y="458"/>
                      </a:lnTo>
                      <a:lnTo>
                        <a:pt x="232" y="458"/>
                      </a:lnTo>
                      <a:lnTo>
                        <a:pt x="236" y="458"/>
                      </a:lnTo>
                      <a:lnTo>
                        <a:pt x="239" y="455"/>
                      </a:lnTo>
                      <a:lnTo>
                        <a:pt x="241" y="453"/>
                      </a:lnTo>
                      <a:lnTo>
                        <a:pt x="239" y="451"/>
                      </a:lnTo>
                      <a:lnTo>
                        <a:pt x="239" y="449"/>
                      </a:lnTo>
                      <a:lnTo>
                        <a:pt x="241" y="447"/>
                      </a:lnTo>
                      <a:lnTo>
                        <a:pt x="239" y="447"/>
                      </a:lnTo>
                      <a:lnTo>
                        <a:pt x="239" y="444"/>
                      </a:lnTo>
                      <a:lnTo>
                        <a:pt x="239" y="442"/>
                      </a:lnTo>
                      <a:lnTo>
                        <a:pt x="241" y="442"/>
                      </a:lnTo>
                      <a:lnTo>
                        <a:pt x="245" y="447"/>
                      </a:lnTo>
                      <a:lnTo>
                        <a:pt x="250" y="447"/>
                      </a:lnTo>
                      <a:lnTo>
                        <a:pt x="250" y="444"/>
                      </a:lnTo>
                      <a:lnTo>
                        <a:pt x="250" y="442"/>
                      </a:lnTo>
                      <a:lnTo>
                        <a:pt x="254" y="440"/>
                      </a:lnTo>
                      <a:lnTo>
                        <a:pt x="250" y="438"/>
                      </a:lnTo>
                      <a:lnTo>
                        <a:pt x="254" y="435"/>
                      </a:lnTo>
                      <a:lnTo>
                        <a:pt x="265" y="438"/>
                      </a:lnTo>
                      <a:lnTo>
                        <a:pt x="268" y="438"/>
                      </a:lnTo>
                      <a:lnTo>
                        <a:pt x="268" y="433"/>
                      </a:lnTo>
                      <a:lnTo>
                        <a:pt x="265" y="431"/>
                      </a:lnTo>
                      <a:lnTo>
                        <a:pt x="263" y="429"/>
                      </a:lnTo>
                      <a:lnTo>
                        <a:pt x="259" y="429"/>
                      </a:lnTo>
                      <a:lnTo>
                        <a:pt x="259" y="427"/>
                      </a:lnTo>
                      <a:lnTo>
                        <a:pt x="259" y="424"/>
                      </a:lnTo>
                      <a:lnTo>
                        <a:pt x="261" y="424"/>
                      </a:lnTo>
                      <a:lnTo>
                        <a:pt x="263" y="424"/>
                      </a:lnTo>
                      <a:lnTo>
                        <a:pt x="265" y="424"/>
                      </a:lnTo>
                      <a:lnTo>
                        <a:pt x="268" y="422"/>
                      </a:lnTo>
                      <a:lnTo>
                        <a:pt x="270" y="418"/>
                      </a:lnTo>
                      <a:lnTo>
                        <a:pt x="272" y="418"/>
                      </a:lnTo>
                      <a:lnTo>
                        <a:pt x="276" y="415"/>
                      </a:lnTo>
                      <a:lnTo>
                        <a:pt x="276" y="411"/>
                      </a:lnTo>
                      <a:lnTo>
                        <a:pt x="281" y="404"/>
                      </a:lnTo>
                      <a:lnTo>
                        <a:pt x="281" y="402"/>
                      </a:lnTo>
                      <a:lnTo>
                        <a:pt x="283" y="402"/>
                      </a:lnTo>
                      <a:lnTo>
                        <a:pt x="283" y="400"/>
                      </a:lnTo>
                      <a:lnTo>
                        <a:pt x="281" y="400"/>
                      </a:lnTo>
                      <a:lnTo>
                        <a:pt x="279" y="400"/>
                      </a:lnTo>
                      <a:lnTo>
                        <a:pt x="281" y="398"/>
                      </a:lnTo>
                      <a:lnTo>
                        <a:pt x="283" y="395"/>
                      </a:lnTo>
                      <a:lnTo>
                        <a:pt x="285" y="393"/>
                      </a:lnTo>
                      <a:lnTo>
                        <a:pt x="283" y="391"/>
                      </a:lnTo>
                      <a:lnTo>
                        <a:pt x="285" y="389"/>
                      </a:lnTo>
                      <a:lnTo>
                        <a:pt x="283" y="389"/>
                      </a:lnTo>
                      <a:lnTo>
                        <a:pt x="283" y="387"/>
                      </a:lnTo>
                      <a:lnTo>
                        <a:pt x="281" y="389"/>
                      </a:lnTo>
                      <a:lnTo>
                        <a:pt x="281" y="382"/>
                      </a:lnTo>
                      <a:lnTo>
                        <a:pt x="283" y="382"/>
                      </a:lnTo>
                      <a:lnTo>
                        <a:pt x="281" y="378"/>
                      </a:lnTo>
                      <a:lnTo>
                        <a:pt x="276" y="378"/>
                      </a:lnTo>
                      <a:lnTo>
                        <a:pt x="279" y="375"/>
                      </a:lnTo>
                      <a:lnTo>
                        <a:pt x="283" y="378"/>
                      </a:lnTo>
                      <a:lnTo>
                        <a:pt x="285" y="380"/>
                      </a:lnTo>
                      <a:lnTo>
                        <a:pt x="290" y="380"/>
                      </a:lnTo>
                      <a:lnTo>
                        <a:pt x="294" y="378"/>
                      </a:lnTo>
                      <a:lnTo>
                        <a:pt x="294" y="375"/>
                      </a:lnTo>
                      <a:lnTo>
                        <a:pt x="297" y="375"/>
                      </a:lnTo>
                      <a:lnTo>
                        <a:pt x="299" y="373"/>
                      </a:lnTo>
                      <a:lnTo>
                        <a:pt x="297" y="373"/>
                      </a:lnTo>
                      <a:lnTo>
                        <a:pt x="292" y="371"/>
                      </a:lnTo>
                      <a:lnTo>
                        <a:pt x="297" y="371"/>
                      </a:lnTo>
                      <a:lnTo>
                        <a:pt x="297" y="369"/>
                      </a:lnTo>
                      <a:lnTo>
                        <a:pt x="294" y="369"/>
                      </a:lnTo>
                      <a:lnTo>
                        <a:pt x="297" y="369"/>
                      </a:lnTo>
                      <a:lnTo>
                        <a:pt x="299" y="364"/>
                      </a:lnTo>
                      <a:lnTo>
                        <a:pt x="294" y="362"/>
                      </a:lnTo>
                      <a:lnTo>
                        <a:pt x="297" y="358"/>
                      </a:lnTo>
                      <a:lnTo>
                        <a:pt x="297" y="355"/>
                      </a:lnTo>
                      <a:lnTo>
                        <a:pt x="294" y="355"/>
                      </a:lnTo>
                      <a:lnTo>
                        <a:pt x="292" y="353"/>
                      </a:lnTo>
                      <a:lnTo>
                        <a:pt x="292" y="355"/>
                      </a:lnTo>
                      <a:lnTo>
                        <a:pt x="288" y="353"/>
                      </a:lnTo>
                      <a:lnTo>
                        <a:pt x="283" y="351"/>
                      </a:lnTo>
                      <a:lnTo>
                        <a:pt x="285" y="349"/>
                      </a:lnTo>
                      <a:lnTo>
                        <a:pt x="288" y="347"/>
                      </a:lnTo>
                      <a:lnTo>
                        <a:pt x="288" y="351"/>
                      </a:lnTo>
                      <a:lnTo>
                        <a:pt x="290" y="351"/>
                      </a:lnTo>
                      <a:lnTo>
                        <a:pt x="292" y="347"/>
                      </a:lnTo>
                      <a:lnTo>
                        <a:pt x="292" y="342"/>
                      </a:lnTo>
                      <a:lnTo>
                        <a:pt x="297" y="342"/>
                      </a:lnTo>
                      <a:lnTo>
                        <a:pt x="297" y="340"/>
                      </a:lnTo>
                      <a:lnTo>
                        <a:pt x="294" y="338"/>
                      </a:lnTo>
                      <a:lnTo>
                        <a:pt x="305" y="333"/>
                      </a:lnTo>
                      <a:lnTo>
                        <a:pt x="308" y="331"/>
                      </a:lnTo>
                      <a:lnTo>
                        <a:pt x="305" y="327"/>
                      </a:lnTo>
                      <a:lnTo>
                        <a:pt x="297" y="318"/>
                      </a:lnTo>
                      <a:lnTo>
                        <a:pt x="292" y="313"/>
                      </a:lnTo>
                      <a:lnTo>
                        <a:pt x="290" y="309"/>
                      </a:lnTo>
                      <a:lnTo>
                        <a:pt x="281" y="307"/>
                      </a:lnTo>
                      <a:lnTo>
                        <a:pt x="279" y="302"/>
                      </a:lnTo>
                      <a:lnTo>
                        <a:pt x="279" y="296"/>
                      </a:lnTo>
                      <a:lnTo>
                        <a:pt x="281" y="284"/>
                      </a:lnTo>
                      <a:lnTo>
                        <a:pt x="288" y="289"/>
                      </a:lnTo>
                      <a:lnTo>
                        <a:pt x="285" y="282"/>
                      </a:lnTo>
                      <a:lnTo>
                        <a:pt x="288" y="280"/>
                      </a:lnTo>
                      <a:lnTo>
                        <a:pt x="290" y="280"/>
                      </a:lnTo>
                      <a:lnTo>
                        <a:pt x="290" y="278"/>
                      </a:lnTo>
                      <a:lnTo>
                        <a:pt x="290" y="273"/>
                      </a:lnTo>
                      <a:lnTo>
                        <a:pt x="281" y="271"/>
                      </a:lnTo>
                      <a:lnTo>
                        <a:pt x="279" y="269"/>
                      </a:lnTo>
                      <a:lnTo>
                        <a:pt x="281" y="264"/>
                      </a:lnTo>
                      <a:lnTo>
                        <a:pt x="276" y="262"/>
                      </a:lnTo>
                      <a:lnTo>
                        <a:pt x="276" y="260"/>
                      </a:lnTo>
                      <a:lnTo>
                        <a:pt x="276" y="258"/>
                      </a:lnTo>
                      <a:lnTo>
                        <a:pt x="279" y="258"/>
                      </a:lnTo>
                      <a:lnTo>
                        <a:pt x="276" y="256"/>
                      </a:lnTo>
                      <a:lnTo>
                        <a:pt x="279" y="256"/>
                      </a:lnTo>
                      <a:lnTo>
                        <a:pt x="281" y="253"/>
                      </a:lnTo>
                      <a:lnTo>
                        <a:pt x="283" y="256"/>
                      </a:lnTo>
                      <a:lnTo>
                        <a:pt x="285" y="253"/>
                      </a:lnTo>
                      <a:lnTo>
                        <a:pt x="288" y="251"/>
                      </a:lnTo>
                      <a:lnTo>
                        <a:pt x="292" y="251"/>
                      </a:lnTo>
                      <a:lnTo>
                        <a:pt x="290" y="247"/>
                      </a:lnTo>
                      <a:lnTo>
                        <a:pt x="292" y="244"/>
                      </a:lnTo>
                      <a:lnTo>
                        <a:pt x="294" y="244"/>
                      </a:lnTo>
                      <a:lnTo>
                        <a:pt x="294" y="242"/>
                      </a:lnTo>
                      <a:lnTo>
                        <a:pt x="297" y="244"/>
                      </a:lnTo>
                      <a:lnTo>
                        <a:pt x="297" y="242"/>
                      </a:lnTo>
                      <a:lnTo>
                        <a:pt x="299" y="240"/>
                      </a:lnTo>
                      <a:lnTo>
                        <a:pt x="303" y="240"/>
                      </a:lnTo>
                      <a:lnTo>
                        <a:pt x="308" y="242"/>
                      </a:lnTo>
                      <a:lnTo>
                        <a:pt x="308" y="244"/>
                      </a:lnTo>
                      <a:lnTo>
                        <a:pt x="312" y="247"/>
                      </a:lnTo>
                      <a:lnTo>
                        <a:pt x="312" y="244"/>
                      </a:lnTo>
                      <a:lnTo>
                        <a:pt x="314" y="247"/>
                      </a:lnTo>
                      <a:lnTo>
                        <a:pt x="317" y="247"/>
                      </a:lnTo>
                      <a:lnTo>
                        <a:pt x="321" y="249"/>
                      </a:lnTo>
                      <a:lnTo>
                        <a:pt x="321" y="244"/>
                      </a:lnTo>
                      <a:lnTo>
                        <a:pt x="319" y="244"/>
                      </a:lnTo>
                      <a:lnTo>
                        <a:pt x="321" y="244"/>
                      </a:lnTo>
                      <a:lnTo>
                        <a:pt x="319" y="240"/>
                      </a:lnTo>
                      <a:lnTo>
                        <a:pt x="317" y="240"/>
                      </a:lnTo>
                      <a:lnTo>
                        <a:pt x="317" y="238"/>
                      </a:lnTo>
                      <a:lnTo>
                        <a:pt x="314" y="238"/>
                      </a:lnTo>
                      <a:lnTo>
                        <a:pt x="317" y="236"/>
                      </a:lnTo>
                      <a:lnTo>
                        <a:pt x="314" y="236"/>
                      </a:lnTo>
                      <a:lnTo>
                        <a:pt x="314" y="233"/>
                      </a:lnTo>
                      <a:lnTo>
                        <a:pt x="317" y="231"/>
                      </a:lnTo>
                      <a:lnTo>
                        <a:pt x="314" y="231"/>
                      </a:lnTo>
                      <a:lnTo>
                        <a:pt x="317" y="231"/>
                      </a:lnTo>
                      <a:lnTo>
                        <a:pt x="317" y="229"/>
                      </a:lnTo>
                      <a:lnTo>
                        <a:pt x="319" y="227"/>
                      </a:lnTo>
                      <a:lnTo>
                        <a:pt x="317" y="227"/>
                      </a:lnTo>
                      <a:lnTo>
                        <a:pt x="317" y="224"/>
                      </a:lnTo>
                      <a:lnTo>
                        <a:pt x="317" y="220"/>
                      </a:lnTo>
                      <a:lnTo>
                        <a:pt x="317" y="218"/>
                      </a:lnTo>
                      <a:lnTo>
                        <a:pt x="314" y="218"/>
                      </a:lnTo>
                      <a:lnTo>
                        <a:pt x="312" y="218"/>
                      </a:lnTo>
                      <a:lnTo>
                        <a:pt x="312" y="216"/>
                      </a:lnTo>
                      <a:lnTo>
                        <a:pt x="310" y="213"/>
                      </a:lnTo>
                      <a:lnTo>
                        <a:pt x="308" y="213"/>
                      </a:lnTo>
                      <a:lnTo>
                        <a:pt x="305" y="213"/>
                      </a:lnTo>
                      <a:lnTo>
                        <a:pt x="301" y="209"/>
                      </a:lnTo>
                      <a:lnTo>
                        <a:pt x="301" y="207"/>
                      </a:lnTo>
                      <a:lnTo>
                        <a:pt x="297" y="207"/>
                      </a:lnTo>
                      <a:lnTo>
                        <a:pt x="297" y="202"/>
                      </a:lnTo>
                      <a:lnTo>
                        <a:pt x="299" y="200"/>
                      </a:lnTo>
                      <a:lnTo>
                        <a:pt x="297" y="198"/>
                      </a:lnTo>
                      <a:lnTo>
                        <a:pt x="294" y="198"/>
                      </a:lnTo>
                      <a:lnTo>
                        <a:pt x="299" y="196"/>
                      </a:lnTo>
                      <a:lnTo>
                        <a:pt x="294" y="193"/>
                      </a:lnTo>
                      <a:lnTo>
                        <a:pt x="292" y="193"/>
                      </a:lnTo>
                      <a:lnTo>
                        <a:pt x="285" y="193"/>
                      </a:lnTo>
                      <a:lnTo>
                        <a:pt x="283" y="191"/>
                      </a:lnTo>
                      <a:lnTo>
                        <a:pt x="285" y="187"/>
                      </a:lnTo>
                      <a:lnTo>
                        <a:pt x="283" y="187"/>
                      </a:lnTo>
                      <a:lnTo>
                        <a:pt x="283" y="184"/>
                      </a:lnTo>
                      <a:lnTo>
                        <a:pt x="285" y="182"/>
                      </a:lnTo>
                      <a:lnTo>
                        <a:pt x="285" y="180"/>
                      </a:lnTo>
                      <a:lnTo>
                        <a:pt x="285" y="176"/>
                      </a:lnTo>
                      <a:lnTo>
                        <a:pt x="288" y="171"/>
                      </a:lnTo>
                      <a:lnTo>
                        <a:pt x="288" y="167"/>
                      </a:lnTo>
                      <a:lnTo>
                        <a:pt x="292" y="167"/>
                      </a:lnTo>
                      <a:lnTo>
                        <a:pt x="292" y="165"/>
                      </a:lnTo>
                      <a:lnTo>
                        <a:pt x="299" y="160"/>
                      </a:lnTo>
                      <a:lnTo>
                        <a:pt x="301" y="165"/>
                      </a:lnTo>
                      <a:lnTo>
                        <a:pt x="301" y="162"/>
                      </a:lnTo>
                      <a:lnTo>
                        <a:pt x="305" y="162"/>
                      </a:lnTo>
                      <a:lnTo>
                        <a:pt x="305" y="160"/>
                      </a:lnTo>
                      <a:lnTo>
                        <a:pt x="303" y="160"/>
                      </a:lnTo>
                      <a:lnTo>
                        <a:pt x="305" y="158"/>
                      </a:lnTo>
                      <a:lnTo>
                        <a:pt x="308" y="156"/>
                      </a:lnTo>
                      <a:lnTo>
                        <a:pt x="305" y="156"/>
                      </a:lnTo>
                      <a:lnTo>
                        <a:pt x="305" y="153"/>
                      </a:lnTo>
                      <a:lnTo>
                        <a:pt x="308" y="151"/>
                      </a:lnTo>
                      <a:lnTo>
                        <a:pt x="310" y="153"/>
                      </a:lnTo>
                      <a:lnTo>
                        <a:pt x="312" y="153"/>
                      </a:lnTo>
                      <a:lnTo>
                        <a:pt x="312" y="151"/>
                      </a:lnTo>
                      <a:lnTo>
                        <a:pt x="317" y="149"/>
                      </a:lnTo>
                      <a:lnTo>
                        <a:pt x="319" y="149"/>
                      </a:lnTo>
                      <a:lnTo>
                        <a:pt x="321" y="149"/>
                      </a:lnTo>
                      <a:lnTo>
                        <a:pt x="323" y="145"/>
                      </a:lnTo>
                      <a:lnTo>
                        <a:pt x="328" y="142"/>
                      </a:lnTo>
                      <a:lnTo>
                        <a:pt x="325" y="142"/>
                      </a:lnTo>
                      <a:lnTo>
                        <a:pt x="330" y="140"/>
                      </a:lnTo>
                      <a:lnTo>
                        <a:pt x="332" y="138"/>
                      </a:lnTo>
                      <a:lnTo>
                        <a:pt x="337" y="136"/>
                      </a:lnTo>
                      <a:lnTo>
                        <a:pt x="341" y="133"/>
                      </a:lnTo>
                      <a:lnTo>
                        <a:pt x="346" y="127"/>
                      </a:lnTo>
                      <a:lnTo>
                        <a:pt x="348" y="127"/>
                      </a:lnTo>
                      <a:lnTo>
                        <a:pt x="350" y="127"/>
                      </a:lnTo>
                      <a:lnTo>
                        <a:pt x="350" y="125"/>
                      </a:lnTo>
                      <a:lnTo>
                        <a:pt x="352" y="125"/>
                      </a:lnTo>
                      <a:lnTo>
                        <a:pt x="348" y="120"/>
                      </a:lnTo>
                      <a:lnTo>
                        <a:pt x="346" y="120"/>
                      </a:lnTo>
                      <a:lnTo>
                        <a:pt x="343" y="118"/>
                      </a:lnTo>
                      <a:lnTo>
                        <a:pt x="348" y="113"/>
                      </a:lnTo>
                      <a:lnTo>
                        <a:pt x="346" y="109"/>
                      </a:lnTo>
                      <a:lnTo>
                        <a:pt x="343" y="111"/>
                      </a:lnTo>
                      <a:lnTo>
                        <a:pt x="341" y="107"/>
                      </a:lnTo>
                      <a:lnTo>
                        <a:pt x="343" y="107"/>
                      </a:lnTo>
                      <a:lnTo>
                        <a:pt x="339" y="107"/>
                      </a:lnTo>
                      <a:lnTo>
                        <a:pt x="339" y="105"/>
                      </a:lnTo>
                      <a:lnTo>
                        <a:pt x="337" y="105"/>
                      </a:lnTo>
                      <a:lnTo>
                        <a:pt x="343" y="98"/>
                      </a:lnTo>
                      <a:lnTo>
                        <a:pt x="343" y="96"/>
                      </a:lnTo>
                      <a:lnTo>
                        <a:pt x="341" y="93"/>
                      </a:lnTo>
                      <a:lnTo>
                        <a:pt x="341" y="96"/>
                      </a:lnTo>
                      <a:lnTo>
                        <a:pt x="341" y="98"/>
                      </a:lnTo>
                      <a:lnTo>
                        <a:pt x="339" y="96"/>
                      </a:lnTo>
                      <a:lnTo>
                        <a:pt x="337" y="96"/>
                      </a:lnTo>
                      <a:lnTo>
                        <a:pt x="337" y="98"/>
                      </a:lnTo>
                      <a:lnTo>
                        <a:pt x="334" y="98"/>
                      </a:lnTo>
                      <a:lnTo>
                        <a:pt x="334" y="100"/>
                      </a:lnTo>
                      <a:lnTo>
                        <a:pt x="332" y="100"/>
                      </a:lnTo>
                      <a:lnTo>
                        <a:pt x="330" y="100"/>
                      </a:lnTo>
                      <a:lnTo>
                        <a:pt x="325" y="98"/>
                      </a:lnTo>
                      <a:lnTo>
                        <a:pt x="328" y="96"/>
                      </a:lnTo>
                      <a:lnTo>
                        <a:pt x="325" y="93"/>
                      </a:lnTo>
                      <a:lnTo>
                        <a:pt x="328" y="93"/>
                      </a:lnTo>
                      <a:lnTo>
                        <a:pt x="330" y="91"/>
                      </a:lnTo>
                      <a:lnTo>
                        <a:pt x="330" y="89"/>
                      </a:lnTo>
                      <a:lnTo>
                        <a:pt x="330" y="87"/>
                      </a:lnTo>
                      <a:lnTo>
                        <a:pt x="332" y="85"/>
                      </a:lnTo>
                      <a:lnTo>
                        <a:pt x="334" y="82"/>
                      </a:lnTo>
                      <a:lnTo>
                        <a:pt x="334" y="73"/>
                      </a:lnTo>
                      <a:lnTo>
                        <a:pt x="337" y="71"/>
                      </a:lnTo>
                      <a:lnTo>
                        <a:pt x="339" y="65"/>
                      </a:lnTo>
                      <a:lnTo>
                        <a:pt x="337" y="56"/>
                      </a:lnTo>
                      <a:lnTo>
                        <a:pt x="334" y="56"/>
                      </a:lnTo>
                      <a:lnTo>
                        <a:pt x="337" y="51"/>
                      </a:lnTo>
                      <a:lnTo>
                        <a:pt x="330" y="47"/>
                      </a:lnTo>
                      <a:lnTo>
                        <a:pt x="332" y="42"/>
                      </a:lnTo>
                      <a:lnTo>
                        <a:pt x="328" y="38"/>
                      </a:lnTo>
                      <a:lnTo>
                        <a:pt x="330" y="33"/>
                      </a:lnTo>
                      <a:lnTo>
                        <a:pt x="328" y="33"/>
                      </a:lnTo>
                      <a:lnTo>
                        <a:pt x="323" y="31"/>
                      </a:lnTo>
                      <a:lnTo>
                        <a:pt x="321" y="27"/>
                      </a:lnTo>
                      <a:lnTo>
                        <a:pt x="319" y="27"/>
                      </a:lnTo>
                      <a:lnTo>
                        <a:pt x="317" y="27"/>
                      </a:lnTo>
                      <a:lnTo>
                        <a:pt x="314" y="20"/>
                      </a:lnTo>
                      <a:lnTo>
                        <a:pt x="314" y="18"/>
                      </a:lnTo>
                      <a:lnTo>
                        <a:pt x="310" y="16"/>
                      </a:lnTo>
                      <a:lnTo>
                        <a:pt x="310" y="13"/>
                      </a:lnTo>
                      <a:lnTo>
                        <a:pt x="312" y="11"/>
                      </a:lnTo>
                      <a:lnTo>
                        <a:pt x="312" y="7"/>
                      </a:lnTo>
                      <a:lnTo>
                        <a:pt x="314" y="7"/>
                      </a:lnTo>
                      <a:lnTo>
                        <a:pt x="312" y="7"/>
                      </a:lnTo>
                      <a:lnTo>
                        <a:pt x="312" y="0"/>
                      </a:lnTo>
                      <a:lnTo>
                        <a:pt x="319" y="0"/>
                      </a:lnTo>
                      <a:lnTo>
                        <a:pt x="321" y="2"/>
                      </a:lnTo>
                      <a:lnTo>
                        <a:pt x="321" y="5"/>
                      </a:lnTo>
                      <a:lnTo>
                        <a:pt x="323" y="7"/>
                      </a:lnTo>
                      <a:lnTo>
                        <a:pt x="323" y="11"/>
                      </a:lnTo>
                      <a:lnTo>
                        <a:pt x="328" y="13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4" name="Freeform 904"/>
                <p:cNvSpPr>
                  <a:spLocks/>
                </p:cNvSpPr>
                <p:nvPr/>
              </p:nvSpPr>
              <p:spPr bwMode="auto">
                <a:xfrm>
                  <a:off x="4144" y="231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5" name="Freeform 905"/>
                <p:cNvSpPr>
                  <a:spLocks/>
                </p:cNvSpPr>
                <p:nvPr/>
              </p:nvSpPr>
              <p:spPr bwMode="auto">
                <a:xfrm>
                  <a:off x="4211" y="2312"/>
                  <a:ext cx="9" cy="7"/>
                </a:xfrm>
                <a:custGeom>
                  <a:avLst/>
                  <a:gdLst>
                    <a:gd name="T0" fmla="*/ 2 w 9"/>
                    <a:gd name="T1" fmla="*/ 0 h 7"/>
                    <a:gd name="T2" fmla="*/ 9 w 9"/>
                    <a:gd name="T3" fmla="*/ 2 h 7"/>
                    <a:gd name="T4" fmla="*/ 7 w 9"/>
                    <a:gd name="T5" fmla="*/ 7 h 7"/>
                    <a:gd name="T6" fmla="*/ 4 w 9"/>
                    <a:gd name="T7" fmla="*/ 7 h 7"/>
                    <a:gd name="T8" fmla="*/ 4 w 9"/>
                    <a:gd name="T9" fmla="*/ 4 h 7"/>
                    <a:gd name="T10" fmla="*/ 4 w 9"/>
                    <a:gd name="T11" fmla="*/ 7 h 7"/>
                    <a:gd name="T12" fmla="*/ 0 w 9"/>
                    <a:gd name="T13" fmla="*/ 7 h 7"/>
                    <a:gd name="T14" fmla="*/ 0 w 9"/>
                    <a:gd name="T15" fmla="*/ 0 h 7"/>
                    <a:gd name="T16" fmla="*/ 2 w 9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7">
                      <a:moveTo>
                        <a:pt x="2" y="0"/>
                      </a:moveTo>
                      <a:lnTo>
                        <a:pt x="9" y="2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6" name="Freeform 906"/>
                <p:cNvSpPr>
                  <a:spLocks/>
                </p:cNvSpPr>
                <p:nvPr/>
              </p:nvSpPr>
              <p:spPr bwMode="auto">
                <a:xfrm>
                  <a:off x="4166" y="2312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4 h 4"/>
                    <a:gd name="T8" fmla="*/ 0 w 3"/>
                    <a:gd name="T9" fmla="*/ 0 h 4"/>
                    <a:gd name="T10" fmla="*/ 3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7" name="Freeform 907"/>
                <p:cNvSpPr>
                  <a:spLocks/>
                </p:cNvSpPr>
                <p:nvPr/>
              </p:nvSpPr>
              <p:spPr bwMode="auto">
                <a:xfrm>
                  <a:off x="4260" y="2310"/>
                  <a:ext cx="11" cy="9"/>
                </a:xfrm>
                <a:custGeom>
                  <a:avLst/>
                  <a:gdLst>
                    <a:gd name="T0" fmla="*/ 2 w 11"/>
                    <a:gd name="T1" fmla="*/ 0 h 9"/>
                    <a:gd name="T2" fmla="*/ 9 w 11"/>
                    <a:gd name="T3" fmla="*/ 2 h 9"/>
                    <a:gd name="T4" fmla="*/ 11 w 11"/>
                    <a:gd name="T5" fmla="*/ 4 h 9"/>
                    <a:gd name="T6" fmla="*/ 11 w 11"/>
                    <a:gd name="T7" fmla="*/ 6 h 9"/>
                    <a:gd name="T8" fmla="*/ 7 w 11"/>
                    <a:gd name="T9" fmla="*/ 9 h 9"/>
                    <a:gd name="T10" fmla="*/ 2 w 11"/>
                    <a:gd name="T11" fmla="*/ 9 h 9"/>
                    <a:gd name="T12" fmla="*/ 0 w 11"/>
                    <a:gd name="T13" fmla="*/ 4 h 9"/>
                    <a:gd name="T14" fmla="*/ 2 w 11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lnTo>
                        <a:pt x="9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8" name="Freeform 908"/>
                <p:cNvSpPr>
                  <a:spLocks/>
                </p:cNvSpPr>
                <p:nvPr/>
              </p:nvSpPr>
              <p:spPr bwMode="auto">
                <a:xfrm>
                  <a:off x="4244" y="2305"/>
                  <a:ext cx="7" cy="9"/>
                </a:xfrm>
                <a:custGeom>
                  <a:avLst/>
                  <a:gdLst>
                    <a:gd name="T0" fmla="*/ 3 w 7"/>
                    <a:gd name="T1" fmla="*/ 0 h 9"/>
                    <a:gd name="T2" fmla="*/ 5 w 7"/>
                    <a:gd name="T3" fmla="*/ 5 h 9"/>
                    <a:gd name="T4" fmla="*/ 7 w 7"/>
                    <a:gd name="T5" fmla="*/ 7 h 9"/>
                    <a:gd name="T6" fmla="*/ 5 w 7"/>
                    <a:gd name="T7" fmla="*/ 9 h 9"/>
                    <a:gd name="T8" fmla="*/ 0 w 7"/>
                    <a:gd name="T9" fmla="*/ 9 h 9"/>
                    <a:gd name="T10" fmla="*/ 0 w 7"/>
                    <a:gd name="T11" fmla="*/ 7 h 9"/>
                    <a:gd name="T12" fmla="*/ 0 w 7"/>
                    <a:gd name="T13" fmla="*/ 2 h 9"/>
                    <a:gd name="T14" fmla="*/ 3 w 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9">
                      <a:moveTo>
                        <a:pt x="3" y="0"/>
                      </a:moveTo>
                      <a:lnTo>
                        <a:pt x="5" y="5"/>
                      </a:lnTo>
                      <a:lnTo>
                        <a:pt x="7" y="7"/>
                      </a:lnTo>
                      <a:lnTo>
                        <a:pt x="5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899" name="Freeform 909"/>
                <p:cNvSpPr>
                  <a:spLocks/>
                </p:cNvSpPr>
                <p:nvPr/>
              </p:nvSpPr>
              <p:spPr bwMode="auto">
                <a:xfrm>
                  <a:off x="4215" y="2303"/>
                  <a:ext cx="12" cy="13"/>
                </a:xfrm>
                <a:custGeom>
                  <a:avLst/>
                  <a:gdLst>
                    <a:gd name="T0" fmla="*/ 5 w 12"/>
                    <a:gd name="T1" fmla="*/ 2 h 13"/>
                    <a:gd name="T2" fmla="*/ 9 w 12"/>
                    <a:gd name="T3" fmla="*/ 4 h 13"/>
                    <a:gd name="T4" fmla="*/ 12 w 12"/>
                    <a:gd name="T5" fmla="*/ 7 h 13"/>
                    <a:gd name="T6" fmla="*/ 9 w 12"/>
                    <a:gd name="T7" fmla="*/ 11 h 13"/>
                    <a:gd name="T8" fmla="*/ 7 w 12"/>
                    <a:gd name="T9" fmla="*/ 13 h 13"/>
                    <a:gd name="T10" fmla="*/ 5 w 12"/>
                    <a:gd name="T11" fmla="*/ 9 h 13"/>
                    <a:gd name="T12" fmla="*/ 7 w 12"/>
                    <a:gd name="T13" fmla="*/ 7 h 13"/>
                    <a:gd name="T14" fmla="*/ 5 w 12"/>
                    <a:gd name="T15" fmla="*/ 9 h 13"/>
                    <a:gd name="T16" fmla="*/ 0 w 12"/>
                    <a:gd name="T17" fmla="*/ 7 h 13"/>
                    <a:gd name="T18" fmla="*/ 3 w 12"/>
                    <a:gd name="T19" fmla="*/ 4 h 13"/>
                    <a:gd name="T20" fmla="*/ 3 w 12"/>
                    <a:gd name="T21" fmla="*/ 0 h 13"/>
                    <a:gd name="T22" fmla="*/ 5 w 12"/>
                    <a:gd name="T23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3">
                      <a:moveTo>
                        <a:pt x="5" y="2"/>
                      </a:moveTo>
                      <a:lnTo>
                        <a:pt x="9" y="4"/>
                      </a:lnTo>
                      <a:lnTo>
                        <a:pt x="12" y="7"/>
                      </a:lnTo>
                      <a:lnTo>
                        <a:pt x="9" y="11"/>
                      </a:lnTo>
                      <a:lnTo>
                        <a:pt x="7" y="13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5" y="9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5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1900" name="Freeform 910"/>
                <p:cNvSpPr>
                  <a:spLocks/>
                </p:cNvSpPr>
                <p:nvPr/>
              </p:nvSpPr>
              <p:spPr bwMode="auto">
                <a:xfrm>
                  <a:off x="4269" y="230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</p:grpSp>
          <p:sp>
            <p:nvSpPr>
              <p:cNvPr id="1601" name="Freeform 912"/>
              <p:cNvSpPr>
                <a:spLocks/>
              </p:cNvSpPr>
              <p:nvPr/>
            </p:nvSpPr>
            <p:spPr bwMode="auto">
              <a:xfrm>
                <a:off x="6742113" y="3656013"/>
                <a:ext cx="17463" cy="17463"/>
              </a:xfrm>
              <a:custGeom>
                <a:avLst/>
                <a:gdLst>
                  <a:gd name="T0" fmla="*/ 6 w 11"/>
                  <a:gd name="T1" fmla="*/ 0 h 11"/>
                  <a:gd name="T2" fmla="*/ 6 w 11"/>
                  <a:gd name="T3" fmla="*/ 4 h 11"/>
                  <a:gd name="T4" fmla="*/ 8 w 11"/>
                  <a:gd name="T5" fmla="*/ 7 h 11"/>
                  <a:gd name="T6" fmla="*/ 6 w 11"/>
                  <a:gd name="T7" fmla="*/ 9 h 11"/>
                  <a:gd name="T8" fmla="*/ 8 w 11"/>
                  <a:gd name="T9" fmla="*/ 9 h 11"/>
                  <a:gd name="T10" fmla="*/ 11 w 11"/>
                  <a:gd name="T11" fmla="*/ 9 h 11"/>
                  <a:gd name="T12" fmla="*/ 8 w 11"/>
                  <a:gd name="T13" fmla="*/ 11 h 11"/>
                  <a:gd name="T14" fmla="*/ 4 w 11"/>
                  <a:gd name="T15" fmla="*/ 11 h 11"/>
                  <a:gd name="T16" fmla="*/ 2 w 11"/>
                  <a:gd name="T17" fmla="*/ 9 h 11"/>
                  <a:gd name="T18" fmla="*/ 4 w 11"/>
                  <a:gd name="T19" fmla="*/ 9 h 11"/>
                  <a:gd name="T20" fmla="*/ 2 w 11"/>
                  <a:gd name="T21" fmla="*/ 7 h 11"/>
                  <a:gd name="T22" fmla="*/ 0 w 11"/>
                  <a:gd name="T23" fmla="*/ 2 h 11"/>
                  <a:gd name="T24" fmla="*/ 6 w 1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lnTo>
                      <a:pt x="6" y="4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02" name="Freeform 913"/>
              <p:cNvSpPr>
                <a:spLocks/>
              </p:cNvSpPr>
              <p:nvPr/>
            </p:nvSpPr>
            <p:spPr bwMode="auto">
              <a:xfrm>
                <a:off x="6791325" y="3652838"/>
                <a:ext cx="9525" cy="14288"/>
              </a:xfrm>
              <a:custGeom>
                <a:avLst/>
                <a:gdLst>
                  <a:gd name="T0" fmla="*/ 2 w 6"/>
                  <a:gd name="T1" fmla="*/ 4 h 9"/>
                  <a:gd name="T2" fmla="*/ 6 w 6"/>
                  <a:gd name="T3" fmla="*/ 4 h 9"/>
                  <a:gd name="T4" fmla="*/ 6 w 6"/>
                  <a:gd name="T5" fmla="*/ 9 h 9"/>
                  <a:gd name="T6" fmla="*/ 2 w 6"/>
                  <a:gd name="T7" fmla="*/ 6 h 9"/>
                  <a:gd name="T8" fmla="*/ 0 w 6"/>
                  <a:gd name="T9" fmla="*/ 4 h 9"/>
                  <a:gd name="T10" fmla="*/ 2 w 6"/>
                  <a:gd name="T11" fmla="*/ 0 h 9"/>
                  <a:gd name="T12" fmla="*/ 2 w 6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2" y="4"/>
                    </a:moveTo>
                    <a:lnTo>
                      <a:pt x="6" y="4"/>
                    </a:lnTo>
                    <a:lnTo>
                      <a:pt x="6" y="9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03" name="Freeform 914"/>
              <p:cNvSpPr>
                <a:spLocks/>
              </p:cNvSpPr>
              <p:nvPr/>
            </p:nvSpPr>
            <p:spPr bwMode="auto">
              <a:xfrm>
                <a:off x="6719888" y="365283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04" name="Freeform 915"/>
              <p:cNvSpPr>
                <a:spLocks/>
              </p:cNvSpPr>
              <p:nvPr/>
            </p:nvSpPr>
            <p:spPr bwMode="auto">
              <a:xfrm>
                <a:off x="6702425" y="3649663"/>
                <a:ext cx="11113" cy="12700"/>
              </a:xfrm>
              <a:custGeom>
                <a:avLst/>
                <a:gdLst>
                  <a:gd name="T0" fmla="*/ 2 w 7"/>
                  <a:gd name="T1" fmla="*/ 0 h 8"/>
                  <a:gd name="T2" fmla="*/ 7 w 7"/>
                  <a:gd name="T3" fmla="*/ 8 h 8"/>
                  <a:gd name="T4" fmla="*/ 5 w 7"/>
                  <a:gd name="T5" fmla="*/ 8 h 8"/>
                  <a:gd name="T6" fmla="*/ 0 w 7"/>
                  <a:gd name="T7" fmla="*/ 6 h 8"/>
                  <a:gd name="T8" fmla="*/ 2 w 7"/>
                  <a:gd name="T9" fmla="*/ 2 h 8"/>
                  <a:gd name="T10" fmla="*/ 2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7" y="8"/>
                    </a:lnTo>
                    <a:lnTo>
                      <a:pt x="5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05" name="Freeform 916"/>
              <p:cNvSpPr>
                <a:spLocks/>
              </p:cNvSpPr>
              <p:nvPr/>
            </p:nvSpPr>
            <p:spPr bwMode="auto">
              <a:xfrm>
                <a:off x="6710363" y="3644900"/>
                <a:ext cx="3175" cy="11113"/>
              </a:xfrm>
              <a:custGeom>
                <a:avLst/>
                <a:gdLst>
                  <a:gd name="T0" fmla="*/ 0 w 2"/>
                  <a:gd name="T1" fmla="*/ 3 h 7"/>
                  <a:gd name="T2" fmla="*/ 2 w 2"/>
                  <a:gd name="T3" fmla="*/ 3 h 7"/>
                  <a:gd name="T4" fmla="*/ 0 w 2"/>
                  <a:gd name="T5" fmla="*/ 7 h 7"/>
                  <a:gd name="T6" fmla="*/ 0 w 2"/>
                  <a:gd name="T7" fmla="*/ 3 h 7"/>
                  <a:gd name="T8" fmla="*/ 0 w 2"/>
                  <a:gd name="T9" fmla="*/ 0 h 7"/>
                  <a:gd name="T10" fmla="*/ 0 w 2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0" y="3"/>
                    </a:moveTo>
                    <a:lnTo>
                      <a:pt x="2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06" name="Freeform 917"/>
              <p:cNvSpPr>
                <a:spLocks/>
              </p:cNvSpPr>
              <p:nvPr/>
            </p:nvSpPr>
            <p:spPr bwMode="auto">
              <a:xfrm>
                <a:off x="6791325" y="3644900"/>
                <a:ext cx="20638" cy="22225"/>
              </a:xfrm>
              <a:custGeom>
                <a:avLst/>
                <a:gdLst>
                  <a:gd name="T0" fmla="*/ 4 w 13"/>
                  <a:gd name="T1" fmla="*/ 0 h 14"/>
                  <a:gd name="T2" fmla="*/ 6 w 13"/>
                  <a:gd name="T3" fmla="*/ 5 h 14"/>
                  <a:gd name="T4" fmla="*/ 6 w 13"/>
                  <a:gd name="T5" fmla="*/ 7 h 14"/>
                  <a:gd name="T6" fmla="*/ 11 w 13"/>
                  <a:gd name="T7" fmla="*/ 7 h 14"/>
                  <a:gd name="T8" fmla="*/ 11 w 13"/>
                  <a:gd name="T9" fmla="*/ 9 h 14"/>
                  <a:gd name="T10" fmla="*/ 13 w 13"/>
                  <a:gd name="T11" fmla="*/ 11 h 14"/>
                  <a:gd name="T12" fmla="*/ 11 w 13"/>
                  <a:gd name="T13" fmla="*/ 14 h 14"/>
                  <a:gd name="T14" fmla="*/ 6 w 13"/>
                  <a:gd name="T15" fmla="*/ 14 h 14"/>
                  <a:gd name="T16" fmla="*/ 6 w 13"/>
                  <a:gd name="T17" fmla="*/ 9 h 14"/>
                  <a:gd name="T18" fmla="*/ 2 w 13"/>
                  <a:gd name="T19" fmla="*/ 9 h 14"/>
                  <a:gd name="T20" fmla="*/ 0 w 13"/>
                  <a:gd name="T21" fmla="*/ 0 h 14"/>
                  <a:gd name="T22" fmla="*/ 4 w 13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4">
                    <a:moveTo>
                      <a:pt x="4" y="0"/>
                    </a:moveTo>
                    <a:lnTo>
                      <a:pt x="6" y="5"/>
                    </a:lnTo>
                    <a:lnTo>
                      <a:pt x="6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07" name="Freeform 918"/>
              <p:cNvSpPr>
                <a:spLocks/>
              </p:cNvSpPr>
              <p:nvPr/>
            </p:nvSpPr>
            <p:spPr bwMode="auto">
              <a:xfrm>
                <a:off x="6742113" y="3644900"/>
                <a:ext cx="17463" cy="11113"/>
              </a:xfrm>
              <a:custGeom>
                <a:avLst/>
                <a:gdLst>
                  <a:gd name="T0" fmla="*/ 11 w 11"/>
                  <a:gd name="T1" fmla="*/ 0 h 7"/>
                  <a:gd name="T2" fmla="*/ 11 w 11"/>
                  <a:gd name="T3" fmla="*/ 5 h 7"/>
                  <a:gd name="T4" fmla="*/ 8 w 11"/>
                  <a:gd name="T5" fmla="*/ 7 h 7"/>
                  <a:gd name="T6" fmla="*/ 8 w 11"/>
                  <a:gd name="T7" fmla="*/ 5 h 7"/>
                  <a:gd name="T8" fmla="*/ 4 w 11"/>
                  <a:gd name="T9" fmla="*/ 7 h 7"/>
                  <a:gd name="T10" fmla="*/ 0 w 11"/>
                  <a:gd name="T11" fmla="*/ 3 h 7"/>
                  <a:gd name="T12" fmla="*/ 2 w 11"/>
                  <a:gd name="T13" fmla="*/ 3 h 7"/>
                  <a:gd name="T14" fmla="*/ 4 w 11"/>
                  <a:gd name="T15" fmla="*/ 3 h 7"/>
                  <a:gd name="T16" fmla="*/ 11 w 11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lnTo>
                      <a:pt x="11" y="5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08" name="Freeform 919"/>
              <p:cNvSpPr>
                <a:spLocks/>
              </p:cNvSpPr>
              <p:nvPr/>
            </p:nvSpPr>
            <p:spPr bwMode="auto">
              <a:xfrm>
                <a:off x="6645275" y="3644900"/>
                <a:ext cx="11113" cy="22225"/>
              </a:xfrm>
              <a:custGeom>
                <a:avLst/>
                <a:gdLst>
                  <a:gd name="T0" fmla="*/ 0 w 7"/>
                  <a:gd name="T1" fmla="*/ 0 h 14"/>
                  <a:gd name="T2" fmla="*/ 3 w 7"/>
                  <a:gd name="T3" fmla="*/ 0 h 14"/>
                  <a:gd name="T4" fmla="*/ 7 w 7"/>
                  <a:gd name="T5" fmla="*/ 3 h 14"/>
                  <a:gd name="T6" fmla="*/ 7 w 7"/>
                  <a:gd name="T7" fmla="*/ 7 h 14"/>
                  <a:gd name="T8" fmla="*/ 7 w 7"/>
                  <a:gd name="T9" fmla="*/ 9 h 14"/>
                  <a:gd name="T10" fmla="*/ 5 w 7"/>
                  <a:gd name="T11" fmla="*/ 11 h 14"/>
                  <a:gd name="T12" fmla="*/ 3 w 7"/>
                  <a:gd name="T13" fmla="*/ 14 h 14"/>
                  <a:gd name="T14" fmla="*/ 0 w 7"/>
                  <a:gd name="T15" fmla="*/ 14 h 14"/>
                  <a:gd name="T16" fmla="*/ 0 w 7"/>
                  <a:gd name="T17" fmla="*/ 11 h 14"/>
                  <a:gd name="T18" fmla="*/ 3 w 7"/>
                  <a:gd name="T19" fmla="*/ 5 h 14"/>
                  <a:gd name="T20" fmla="*/ 0 w 7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lnTo>
                      <a:pt x="3" y="0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09" name="Freeform 920"/>
              <p:cNvSpPr>
                <a:spLocks/>
              </p:cNvSpPr>
              <p:nvPr/>
            </p:nvSpPr>
            <p:spPr bwMode="auto">
              <a:xfrm>
                <a:off x="6670675" y="3644900"/>
                <a:ext cx="14288" cy="22225"/>
              </a:xfrm>
              <a:custGeom>
                <a:avLst/>
                <a:gdLst>
                  <a:gd name="T0" fmla="*/ 4 w 9"/>
                  <a:gd name="T1" fmla="*/ 0 h 14"/>
                  <a:gd name="T2" fmla="*/ 9 w 9"/>
                  <a:gd name="T3" fmla="*/ 5 h 14"/>
                  <a:gd name="T4" fmla="*/ 7 w 9"/>
                  <a:gd name="T5" fmla="*/ 5 h 14"/>
                  <a:gd name="T6" fmla="*/ 4 w 9"/>
                  <a:gd name="T7" fmla="*/ 11 h 14"/>
                  <a:gd name="T8" fmla="*/ 4 w 9"/>
                  <a:gd name="T9" fmla="*/ 14 h 14"/>
                  <a:gd name="T10" fmla="*/ 2 w 9"/>
                  <a:gd name="T11" fmla="*/ 9 h 14"/>
                  <a:gd name="T12" fmla="*/ 0 w 9"/>
                  <a:gd name="T13" fmla="*/ 7 h 14"/>
                  <a:gd name="T14" fmla="*/ 0 w 9"/>
                  <a:gd name="T15" fmla="*/ 3 h 14"/>
                  <a:gd name="T16" fmla="*/ 2 w 9"/>
                  <a:gd name="T17" fmla="*/ 0 h 14"/>
                  <a:gd name="T18" fmla="*/ 4 w 9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lnTo>
                      <a:pt x="9" y="5"/>
                    </a:lnTo>
                    <a:lnTo>
                      <a:pt x="7" y="5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0" name="Freeform 921"/>
              <p:cNvSpPr>
                <a:spLocks/>
              </p:cNvSpPr>
              <p:nvPr/>
            </p:nvSpPr>
            <p:spPr bwMode="auto">
              <a:xfrm>
                <a:off x="6731000" y="3641725"/>
                <a:ext cx="17463" cy="17463"/>
              </a:xfrm>
              <a:custGeom>
                <a:avLst/>
                <a:gdLst>
                  <a:gd name="T0" fmla="*/ 2 w 11"/>
                  <a:gd name="T1" fmla="*/ 0 h 11"/>
                  <a:gd name="T2" fmla="*/ 4 w 11"/>
                  <a:gd name="T3" fmla="*/ 5 h 11"/>
                  <a:gd name="T4" fmla="*/ 11 w 11"/>
                  <a:gd name="T5" fmla="*/ 9 h 11"/>
                  <a:gd name="T6" fmla="*/ 7 w 11"/>
                  <a:gd name="T7" fmla="*/ 11 h 11"/>
                  <a:gd name="T8" fmla="*/ 4 w 11"/>
                  <a:gd name="T9" fmla="*/ 9 h 11"/>
                  <a:gd name="T10" fmla="*/ 0 w 11"/>
                  <a:gd name="T11" fmla="*/ 5 h 11"/>
                  <a:gd name="T12" fmla="*/ 2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lnTo>
                      <a:pt x="4" y="5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1" name="Freeform 922"/>
              <p:cNvSpPr>
                <a:spLocks/>
              </p:cNvSpPr>
              <p:nvPr/>
            </p:nvSpPr>
            <p:spPr bwMode="auto">
              <a:xfrm>
                <a:off x="6618288" y="3641725"/>
                <a:ext cx="9525" cy="25400"/>
              </a:xfrm>
              <a:custGeom>
                <a:avLst/>
                <a:gdLst>
                  <a:gd name="T0" fmla="*/ 2 w 6"/>
                  <a:gd name="T1" fmla="*/ 0 h 16"/>
                  <a:gd name="T2" fmla="*/ 4 w 6"/>
                  <a:gd name="T3" fmla="*/ 2 h 16"/>
                  <a:gd name="T4" fmla="*/ 2 w 6"/>
                  <a:gd name="T5" fmla="*/ 5 h 16"/>
                  <a:gd name="T6" fmla="*/ 2 w 6"/>
                  <a:gd name="T7" fmla="*/ 7 h 16"/>
                  <a:gd name="T8" fmla="*/ 6 w 6"/>
                  <a:gd name="T9" fmla="*/ 7 h 16"/>
                  <a:gd name="T10" fmla="*/ 6 w 6"/>
                  <a:gd name="T11" fmla="*/ 11 h 16"/>
                  <a:gd name="T12" fmla="*/ 4 w 6"/>
                  <a:gd name="T13" fmla="*/ 13 h 16"/>
                  <a:gd name="T14" fmla="*/ 4 w 6"/>
                  <a:gd name="T15" fmla="*/ 16 h 16"/>
                  <a:gd name="T16" fmla="*/ 2 w 6"/>
                  <a:gd name="T17" fmla="*/ 13 h 16"/>
                  <a:gd name="T18" fmla="*/ 0 w 6"/>
                  <a:gd name="T19" fmla="*/ 5 h 16"/>
                  <a:gd name="T20" fmla="*/ 0 w 6"/>
                  <a:gd name="T21" fmla="*/ 2 h 16"/>
                  <a:gd name="T22" fmla="*/ 2 w 6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lnTo>
                      <a:pt x="4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2" name="Freeform 923"/>
              <p:cNvSpPr>
                <a:spLocks/>
              </p:cNvSpPr>
              <p:nvPr/>
            </p:nvSpPr>
            <p:spPr bwMode="auto">
              <a:xfrm>
                <a:off x="6805613" y="3641725"/>
                <a:ext cx="20638" cy="20638"/>
              </a:xfrm>
              <a:custGeom>
                <a:avLst/>
                <a:gdLst>
                  <a:gd name="T0" fmla="*/ 6 w 13"/>
                  <a:gd name="T1" fmla="*/ 0 h 13"/>
                  <a:gd name="T2" fmla="*/ 9 w 13"/>
                  <a:gd name="T3" fmla="*/ 2 h 13"/>
                  <a:gd name="T4" fmla="*/ 9 w 13"/>
                  <a:gd name="T5" fmla="*/ 5 h 13"/>
                  <a:gd name="T6" fmla="*/ 11 w 13"/>
                  <a:gd name="T7" fmla="*/ 7 h 13"/>
                  <a:gd name="T8" fmla="*/ 13 w 13"/>
                  <a:gd name="T9" fmla="*/ 11 h 13"/>
                  <a:gd name="T10" fmla="*/ 11 w 13"/>
                  <a:gd name="T11" fmla="*/ 13 h 13"/>
                  <a:gd name="T12" fmla="*/ 6 w 13"/>
                  <a:gd name="T13" fmla="*/ 13 h 13"/>
                  <a:gd name="T14" fmla="*/ 4 w 13"/>
                  <a:gd name="T15" fmla="*/ 11 h 13"/>
                  <a:gd name="T16" fmla="*/ 2 w 13"/>
                  <a:gd name="T17" fmla="*/ 11 h 13"/>
                  <a:gd name="T18" fmla="*/ 2 w 13"/>
                  <a:gd name="T19" fmla="*/ 9 h 13"/>
                  <a:gd name="T20" fmla="*/ 4 w 13"/>
                  <a:gd name="T21" fmla="*/ 9 h 13"/>
                  <a:gd name="T22" fmla="*/ 2 w 13"/>
                  <a:gd name="T23" fmla="*/ 9 h 13"/>
                  <a:gd name="T24" fmla="*/ 2 w 13"/>
                  <a:gd name="T25" fmla="*/ 5 h 13"/>
                  <a:gd name="T26" fmla="*/ 0 w 13"/>
                  <a:gd name="T27" fmla="*/ 2 h 13"/>
                  <a:gd name="T28" fmla="*/ 2 w 13"/>
                  <a:gd name="T29" fmla="*/ 0 h 13"/>
                  <a:gd name="T30" fmla="*/ 6 w 13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3" name="Freeform 924"/>
              <p:cNvSpPr>
                <a:spLocks/>
              </p:cNvSpPr>
              <p:nvPr/>
            </p:nvSpPr>
            <p:spPr bwMode="auto">
              <a:xfrm>
                <a:off x="6797675" y="3638550"/>
                <a:ext cx="11113" cy="17463"/>
              </a:xfrm>
              <a:custGeom>
                <a:avLst/>
                <a:gdLst>
                  <a:gd name="T0" fmla="*/ 0 w 7"/>
                  <a:gd name="T1" fmla="*/ 0 h 11"/>
                  <a:gd name="T2" fmla="*/ 7 w 7"/>
                  <a:gd name="T3" fmla="*/ 2 h 11"/>
                  <a:gd name="T4" fmla="*/ 5 w 7"/>
                  <a:gd name="T5" fmla="*/ 4 h 11"/>
                  <a:gd name="T6" fmla="*/ 7 w 7"/>
                  <a:gd name="T7" fmla="*/ 7 h 11"/>
                  <a:gd name="T8" fmla="*/ 7 w 7"/>
                  <a:gd name="T9" fmla="*/ 11 h 11"/>
                  <a:gd name="T10" fmla="*/ 5 w 7"/>
                  <a:gd name="T11" fmla="*/ 11 h 11"/>
                  <a:gd name="T12" fmla="*/ 2 w 7"/>
                  <a:gd name="T13" fmla="*/ 11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4" name="Freeform 925"/>
              <p:cNvSpPr>
                <a:spLocks/>
              </p:cNvSpPr>
              <p:nvPr/>
            </p:nvSpPr>
            <p:spPr bwMode="auto">
              <a:xfrm>
                <a:off x="6691313" y="3638550"/>
                <a:ext cx="19050" cy="20638"/>
              </a:xfrm>
              <a:custGeom>
                <a:avLst/>
                <a:gdLst>
                  <a:gd name="T0" fmla="*/ 5 w 12"/>
                  <a:gd name="T1" fmla="*/ 0 h 13"/>
                  <a:gd name="T2" fmla="*/ 9 w 12"/>
                  <a:gd name="T3" fmla="*/ 0 h 13"/>
                  <a:gd name="T4" fmla="*/ 12 w 12"/>
                  <a:gd name="T5" fmla="*/ 4 h 13"/>
                  <a:gd name="T6" fmla="*/ 12 w 12"/>
                  <a:gd name="T7" fmla="*/ 7 h 13"/>
                  <a:gd name="T8" fmla="*/ 9 w 12"/>
                  <a:gd name="T9" fmla="*/ 2 h 13"/>
                  <a:gd name="T10" fmla="*/ 5 w 12"/>
                  <a:gd name="T11" fmla="*/ 2 h 13"/>
                  <a:gd name="T12" fmla="*/ 9 w 12"/>
                  <a:gd name="T13" fmla="*/ 4 h 13"/>
                  <a:gd name="T14" fmla="*/ 9 w 12"/>
                  <a:gd name="T15" fmla="*/ 7 h 13"/>
                  <a:gd name="T16" fmla="*/ 7 w 12"/>
                  <a:gd name="T17" fmla="*/ 4 h 13"/>
                  <a:gd name="T18" fmla="*/ 9 w 12"/>
                  <a:gd name="T19" fmla="*/ 4 h 13"/>
                  <a:gd name="T20" fmla="*/ 9 w 12"/>
                  <a:gd name="T21" fmla="*/ 9 h 13"/>
                  <a:gd name="T22" fmla="*/ 7 w 12"/>
                  <a:gd name="T23" fmla="*/ 13 h 13"/>
                  <a:gd name="T24" fmla="*/ 3 w 12"/>
                  <a:gd name="T25" fmla="*/ 11 h 13"/>
                  <a:gd name="T26" fmla="*/ 5 w 12"/>
                  <a:gd name="T27" fmla="*/ 9 h 13"/>
                  <a:gd name="T28" fmla="*/ 0 w 12"/>
                  <a:gd name="T29" fmla="*/ 2 h 13"/>
                  <a:gd name="T30" fmla="*/ 5 w 12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9"/>
                    </a:lnTo>
                    <a:lnTo>
                      <a:pt x="7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0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5" name="Freeform 926"/>
              <p:cNvSpPr>
                <a:spLocks/>
              </p:cNvSpPr>
              <p:nvPr/>
            </p:nvSpPr>
            <p:spPr bwMode="auto">
              <a:xfrm>
                <a:off x="6621463" y="363855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6" name="Freeform 927"/>
              <p:cNvSpPr>
                <a:spLocks/>
              </p:cNvSpPr>
              <p:nvPr/>
            </p:nvSpPr>
            <p:spPr bwMode="auto">
              <a:xfrm>
                <a:off x="6773863" y="3635375"/>
                <a:ext cx="17463" cy="26988"/>
              </a:xfrm>
              <a:custGeom>
                <a:avLst/>
                <a:gdLst>
                  <a:gd name="T0" fmla="*/ 2 w 11"/>
                  <a:gd name="T1" fmla="*/ 0 h 17"/>
                  <a:gd name="T2" fmla="*/ 6 w 11"/>
                  <a:gd name="T3" fmla="*/ 2 h 17"/>
                  <a:gd name="T4" fmla="*/ 6 w 11"/>
                  <a:gd name="T5" fmla="*/ 4 h 17"/>
                  <a:gd name="T6" fmla="*/ 11 w 11"/>
                  <a:gd name="T7" fmla="*/ 6 h 17"/>
                  <a:gd name="T8" fmla="*/ 6 w 11"/>
                  <a:gd name="T9" fmla="*/ 17 h 17"/>
                  <a:gd name="T10" fmla="*/ 2 w 11"/>
                  <a:gd name="T11" fmla="*/ 13 h 17"/>
                  <a:gd name="T12" fmla="*/ 0 w 11"/>
                  <a:gd name="T13" fmla="*/ 9 h 17"/>
                  <a:gd name="T14" fmla="*/ 0 w 11"/>
                  <a:gd name="T15" fmla="*/ 4 h 17"/>
                  <a:gd name="T16" fmla="*/ 2 w 11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7">
                    <a:moveTo>
                      <a:pt x="2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11" y="6"/>
                    </a:lnTo>
                    <a:lnTo>
                      <a:pt x="6" y="17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7" name="Freeform 928"/>
              <p:cNvSpPr>
                <a:spLocks/>
              </p:cNvSpPr>
              <p:nvPr/>
            </p:nvSpPr>
            <p:spPr bwMode="auto">
              <a:xfrm>
                <a:off x="6659563" y="3635375"/>
                <a:ext cx="14288" cy="34925"/>
              </a:xfrm>
              <a:custGeom>
                <a:avLst/>
                <a:gdLst>
                  <a:gd name="T0" fmla="*/ 7 w 9"/>
                  <a:gd name="T1" fmla="*/ 2 h 22"/>
                  <a:gd name="T2" fmla="*/ 9 w 9"/>
                  <a:gd name="T3" fmla="*/ 6 h 22"/>
                  <a:gd name="T4" fmla="*/ 7 w 9"/>
                  <a:gd name="T5" fmla="*/ 9 h 22"/>
                  <a:gd name="T6" fmla="*/ 7 w 9"/>
                  <a:gd name="T7" fmla="*/ 13 h 22"/>
                  <a:gd name="T8" fmla="*/ 9 w 9"/>
                  <a:gd name="T9" fmla="*/ 17 h 22"/>
                  <a:gd name="T10" fmla="*/ 7 w 9"/>
                  <a:gd name="T11" fmla="*/ 17 h 22"/>
                  <a:gd name="T12" fmla="*/ 5 w 9"/>
                  <a:gd name="T13" fmla="*/ 22 h 22"/>
                  <a:gd name="T14" fmla="*/ 3 w 9"/>
                  <a:gd name="T15" fmla="*/ 20 h 22"/>
                  <a:gd name="T16" fmla="*/ 3 w 9"/>
                  <a:gd name="T17" fmla="*/ 9 h 22"/>
                  <a:gd name="T18" fmla="*/ 5 w 9"/>
                  <a:gd name="T19" fmla="*/ 6 h 22"/>
                  <a:gd name="T20" fmla="*/ 5 w 9"/>
                  <a:gd name="T21" fmla="*/ 4 h 22"/>
                  <a:gd name="T22" fmla="*/ 3 w 9"/>
                  <a:gd name="T23" fmla="*/ 2 h 22"/>
                  <a:gd name="T24" fmla="*/ 0 w 9"/>
                  <a:gd name="T25" fmla="*/ 2 h 22"/>
                  <a:gd name="T26" fmla="*/ 3 w 9"/>
                  <a:gd name="T27" fmla="*/ 2 h 22"/>
                  <a:gd name="T28" fmla="*/ 5 w 9"/>
                  <a:gd name="T29" fmla="*/ 0 h 22"/>
                  <a:gd name="T30" fmla="*/ 7 w 9"/>
                  <a:gd name="T3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22">
                    <a:moveTo>
                      <a:pt x="7" y="2"/>
                    </a:moveTo>
                    <a:lnTo>
                      <a:pt x="9" y="6"/>
                    </a:lnTo>
                    <a:lnTo>
                      <a:pt x="7" y="9"/>
                    </a:lnTo>
                    <a:lnTo>
                      <a:pt x="7" y="13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8" name="Freeform 929"/>
              <p:cNvSpPr>
                <a:spLocks/>
              </p:cNvSpPr>
              <p:nvPr/>
            </p:nvSpPr>
            <p:spPr bwMode="auto">
              <a:xfrm>
                <a:off x="6621463" y="3630613"/>
                <a:ext cx="23813" cy="46038"/>
              </a:xfrm>
              <a:custGeom>
                <a:avLst/>
                <a:gdLst>
                  <a:gd name="T0" fmla="*/ 2 w 15"/>
                  <a:gd name="T1" fmla="*/ 0 h 29"/>
                  <a:gd name="T2" fmla="*/ 11 w 15"/>
                  <a:gd name="T3" fmla="*/ 3 h 29"/>
                  <a:gd name="T4" fmla="*/ 9 w 15"/>
                  <a:gd name="T5" fmla="*/ 5 h 29"/>
                  <a:gd name="T6" fmla="*/ 11 w 15"/>
                  <a:gd name="T7" fmla="*/ 7 h 29"/>
                  <a:gd name="T8" fmla="*/ 15 w 15"/>
                  <a:gd name="T9" fmla="*/ 14 h 29"/>
                  <a:gd name="T10" fmla="*/ 13 w 15"/>
                  <a:gd name="T11" fmla="*/ 20 h 29"/>
                  <a:gd name="T12" fmla="*/ 13 w 15"/>
                  <a:gd name="T13" fmla="*/ 25 h 29"/>
                  <a:gd name="T14" fmla="*/ 15 w 15"/>
                  <a:gd name="T15" fmla="*/ 27 h 29"/>
                  <a:gd name="T16" fmla="*/ 13 w 15"/>
                  <a:gd name="T17" fmla="*/ 29 h 29"/>
                  <a:gd name="T18" fmla="*/ 11 w 15"/>
                  <a:gd name="T19" fmla="*/ 29 h 29"/>
                  <a:gd name="T20" fmla="*/ 7 w 15"/>
                  <a:gd name="T21" fmla="*/ 29 h 29"/>
                  <a:gd name="T22" fmla="*/ 7 w 15"/>
                  <a:gd name="T23" fmla="*/ 27 h 29"/>
                  <a:gd name="T24" fmla="*/ 7 w 15"/>
                  <a:gd name="T25" fmla="*/ 25 h 29"/>
                  <a:gd name="T26" fmla="*/ 2 w 15"/>
                  <a:gd name="T27" fmla="*/ 23 h 29"/>
                  <a:gd name="T28" fmla="*/ 4 w 15"/>
                  <a:gd name="T29" fmla="*/ 18 h 29"/>
                  <a:gd name="T30" fmla="*/ 4 w 15"/>
                  <a:gd name="T31" fmla="*/ 14 h 29"/>
                  <a:gd name="T32" fmla="*/ 0 w 15"/>
                  <a:gd name="T33" fmla="*/ 14 h 29"/>
                  <a:gd name="T34" fmla="*/ 0 w 15"/>
                  <a:gd name="T35" fmla="*/ 12 h 29"/>
                  <a:gd name="T36" fmla="*/ 2 w 15"/>
                  <a:gd name="T37" fmla="*/ 9 h 29"/>
                  <a:gd name="T38" fmla="*/ 2 w 15"/>
                  <a:gd name="T39" fmla="*/ 5 h 29"/>
                  <a:gd name="T40" fmla="*/ 2 w 15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9">
                    <a:moveTo>
                      <a:pt x="2" y="0"/>
                    </a:moveTo>
                    <a:lnTo>
                      <a:pt x="11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5" y="14"/>
                    </a:lnTo>
                    <a:lnTo>
                      <a:pt x="13" y="20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2" y="23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19" name="Freeform 930"/>
              <p:cNvSpPr>
                <a:spLocks/>
              </p:cNvSpPr>
              <p:nvPr/>
            </p:nvSpPr>
            <p:spPr bwMode="auto">
              <a:xfrm>
                <a:off x="6788150" y="3630613"/>
                <a:ext cx="12700" cy="14288"/>
              </a:xfrm>
              <a:custGeom>
                <a:avLst/>
                <a:gdLst>
                  <a:gd name="T0" fmla="*/ 0 w 8"/>
                  <a:gd name="T1" fmla="*/ 0 h 9"/>
                  <a:gd name="T2" fmla="*/ 4 w 8"/>
                  <a:gd name="T3" fmla="*/ 3 h 9"/>
                  <a:gd name="T4" fmla="*/ 4 w 8"/>
                  <a:gd name="T5" fmla="*/ 5 h 9"/>
                  <a:gd name="T6" fmla="*/ 8 w 8"/>
                  <a:gd name="T7" fmla="*/ 3 h 9"/>
                  <a:gd name="T8" fmla="*/ 6 w 8"/>
                  <a:gd name="T9" fmla="*/ 7 h 9"/>
                  <a:gd name="T10" fmla="*/ 6 w 8"/>
                  <a:gd name="T11" fmla="*/ 9 h 9"/>
                  <a:gd name="T12" fmla="*/ 2 w 8"/>
                  <a:gd name="T13" fmla="*/ 9 h 9"/>
                  <a:gd name="T14" fmla="*/ 0 w 8"/>
                  <a:gd name="T15" fmla="*/ 7 h 9"/>
                  <a:gd name="T16" fmla="*/ 0 w 8"/>
                  <a:gd name="T17" fmla="*/ 5 h 9"/>
                  <a:gd name="T18" fmla="*/ 0 w 8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0" name="Freeform 931"/>
              <p:cNvSpPr>
                <a:spLocks/>
              </p:cNvSpPr>
              <p:nvPr/>
            </p:nvSpPr>
            <p:spPr bwMode="auto">
              <a:xfrm>
                <a:off x="6653213" y="3630613"/>
                <a:ext cx="14288" cy="19050"/>
              </a:xfrm>
              <a:custGeom>
                <a:avLst/>
                <a:gdLst>
                  <a:gd name="T0" fmla="*/ 4 w 9"/>
                  <a:gd name="T1" fmla="*/ 0 h 12"/>
                  <a:gd name="T2" fmla="*/ 2 w 9"/>
                  <a:gd name="T3" fmla="*/ 5 h 12"/>
                  <a:gd name="T4" fmla="*/ 4 w 9"/>
                  <a:gd name="T5" fmla="*/ 7 h 12"/>
                  <a:gd name="T6" fmla="*/ 9 w 9"/>
                  <a:gd name="T7" fmla="*/ 7 h 12"/>
                  <a:gd name="T8" fmla="*/ 2 w 9"/>
                  <a:gd name="T9" fmla="*/ 12 h 12"/>
                  <a:gd name="T10" fmla="*/ 0 w 9"/>
                  <a:gd name="T11" fmla="*/ 7 h 12"/>
                  <a:gd name="T12" fmla="*/ 2 w 9"/>
                  <a:gd name="T13" fmla="*/ 7 h 12"/>
                  <a:gd name="T14" fmla="*/ 0 w 9"/>
                  <a:gd name="T15" fmla="*/ 3 h 12"/>
                  <a:gd name="T16" fmla="*/ 2 w 9"/>
                  <a:gd name="T17" fmla="*/ 0 h 12"/>
                  <a:gd name="T18" fmla="*/ 4 w 9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">
                    <a:moveTo>
                      <a:pt x="4" y="0"/>
                    </a:moveTo>
                    <a:lnTo>
                      <a:pt x="2" y="5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2" y="1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1" name="Freeform 932"/>
              <p:cNvSpPr>
                <a:spLocks/>
              </p:cNvSpPr>
              <p:nvPr/>
            </p:nvSpPr>
            <p:spPr bwMode="auto">
              <a:xfrm>
                <a:off x="6800850" y="3630613"/>
                <a:ext cx="14288" cy="11113"/>
              </a:xfrm>
              <a:custGeom>
                <a:avLst/>
                <a:gdLst>
                  <a:gd name="T0" fmla="*/ 3 w 9"/>
                  <a:gd name="T1" fmla="*/ 0 h 7"/>
                  <a:gd name="T2" fmla="*/ 5 w 9"/>
                  <a:gd name="T3" fmla="*/ 3 h 7"/>
                  <a:gd name="T4" fmla="*/ 9 w 9"/>
                  <a:gd name="T5" fmla="*/ 7 h 7"/>
                  <a:gd name="T6" fmla="*/ 5 w 9"/>
                  <a:gd name="T7" fmla="*/ 7 h 7"/>
                  <a:gd name="T8" fmla="*/ 5 w 9"/>
                  <a:gd name="T9" fmla="*/ 5 h 7"/>
                  <a:gd name="T10" fmla="*/ 3 w 9"/>
                  <a:gd name="T11" fmla="*/ 3 h 7"/>
                  <a:gd name="T12" fmla="*/ 0 w 9"/>
                  <a:gd name="T13" fmla="*/ 0 h 7"/>
                  <a:gd name="T14" fmla="*/ 3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lnTo>
                      <a:pt x="5" y="3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2" name="Freeform 933"/>
              <p:cNvSpPr>
                <a:spLocks/>
              </p:cNvSpPr>
              <p:nvPr/>
            </p:nvSpPr>
            <p:spPr bwMode="auto">
              <a:xfrm>
                <a:off x="6748463" y="3630613"/>
                <a:ext cx="25400" cy="31750"/>
              </a:xfrm>
              <a:custGeom>
                <a:avLst/>
                <a:gdLst>
                  <a:gd name="T0" fmla="*/ 11 w 16"/>
                  <a:gd name="T1" fmla="*/ 0 h 20"/>
                  <a:gd name="T2" fmla="*/ 16 w 16"/>
                  <a:gd name="T3" fmla="*/ 0 h 20"/>
                  <a:gd name="T4" fmla="*/ 13 w 16"/>
                  <a:gd name="T5" fmla="*/ 5 h 20"/>
                  <a:gd name="T6" fmla="*/ 11 w 16"/>
                  <a:gd name="T7" fmla="*/ 9 h 20"/>
                  <a:gd name="T8" fmla="*/ 13 w 16"/>
                  <a:gd name="T9" fmla="*/ 18 h 20"/>
                  <a:gd name="T10" fmla="*/ 11 w 16"/>
                  <a:gd name="T11" fmla="*/ 20 h 20"/>
                  <a:gd name="T12" fmla="*/ 11 w 16"/>
                  <a:gd name="T13" fmla="*/ 18 h 20"/>
                  <a:gd name="T14" fmla="*/ 9 w 16"/>
                  <a:gd name="T15" fmla="*/ 16 h 20"/>
                  <a:gd name="T16" fmla="*/ 11 w 16"/>
                  <a:gd name="T17" fmla="*/ 18 h 20"/>
                  <a:gd name="T18" fmla="*/ 13 w 16"/>
                  <a:gd name="T19" fmla="*/ 20 h 20"/>
                  <a:gd name="T20" fmla="*/ 9 w 16"/>
                  <a:gd name="T21" fmla="*/ 20 h 20"/>
                  <a:gd name="T22" fmla="*/ 7 w 16"/>
                  <a:gd name="T23" fmla="*/ 18 h 20"/>
                  <a:gd name="T24" fmla="*/ 9 w 16"/>
                  <a:gd name="T25" fmla="*/ 14 h 20"/>
                  <a:gd name="T26" fmla="*/ 9 w 16"/>
                  <a:gd name="T27" fmla="*/ 9 h 20"/>
                  <a:gd name="T28" fmla="*/ 7 w 16"/>
                  <a:gd name="T29" fmla="*/ 7 h 20"/>
                  <a:gd name="T30" fmla="*/ 0 w 16"/>
                  <a:gd name="T31" fmla="*/ 9 h 20"/>
                  <a:gd name="T32" fmla="*/ 2 w 16"/>
                  <a:gd name="T33" fmla="*/ 7 h 20"/>
                  <a:gd name="T34" fmla="*/ 2 w 16"/>
                  <a:gd name="T35" fmla="*/ 5 h 20"/>
                  <a:gd name="T36" fmla="*/ 4 w 16"/>
                  <a:gd name="T37" fmla="*/ 5 h 20"/>
                  <a:gd name="T38" fmla="*/ 4 w 16"/>
                  <a:gd name="T39" fmla="*/ 3 h 20"/>
                  <a:gd name="T40" fmla="*/ 7 w 16"/>
                  <a:gd name="T41" fmla="*/ 3 h 20"/>
                  <a:gd name="T42" fmla="*/ 11 w 16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20">
                    <a:moveTo>
                      <a:pt x="11" y="0"/>
                    </a:moveTo>
                    <a:lnTo>
                      <a:pt x="16" y="0"/>
                    </a:lnTo>
                    <a:lnTo>
                      <a:pt x="13" y="5"/>
                    </a:lnTo>
                    <a:lnTo>
                      <a:pt x="11" y="9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3" name="Freeform 934"/>
              <p:cNvSpPr>
                <a:spLocks/>
              </p:cNvSpPr>
              <p:nvPr/>
            </p:nvSpPr>
            <p:spPr bwMode="auto">
              <a:xfrm>
                <a:off x="6656388" y="3630613"/>
                <a:ext cx="7938" cy="7938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5 h 5"/>
                  <a:gd name="T4" fmla="*/ 2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4" name="Freeform 935"/>
              <p:cNvSpPr>
                <a:spLocks/>
              </p:cNvSpPr>
              <p:nvPr/>
            </p:nvSpPr>
            <p:spPr bwMode="auto">
              <a:xfrm>
                <a:off x="6705600" y="3627438"/>
                <a:ext cx="11113" cy="14288"/>
              </a:xfrm>
              <a:custGeom>
                <a:avLst/>
                <a:gdLst>
                  <a:gd name="T0" fmla="*/ 3 w 7"/>
                  <a:gd name="T1" fmla="*/ 0 h 9"/>
                  <a:gd name="T2" fmla="*/ 3 w 7"/>
                  <a:gd name="T3" fmla="*/ 5 h 9"/>
                  <a:gd name="T4" fmla="*/ 7 w 7"/>
                  <a:gd name="T5" fmla="*/ 7 h 9"/>
                  <a:gd name="T6" fmla="*/ 3 w 7"/>
                  <a:gd name="T7" fmla="*/ 9 h 9"/>
                  <a:gd name="T8" fmla="*/ 0 w 7"/>
                  <a:gd name="T9" fmla="*/ 9 h 9"/>
                  <a:gd name="T10" fmla="*/ 3 w 7"/>
                  <a:gd name="T11" fmla="*/ 5 h 9"/>
                  <a:gd name="T12" fmla="*/ 0 w 7"/>
                  <a:gd name="T13" fmla="*/ 2 h 9"/>
                  <a:gd name="T14" fmla="*/ 3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3" y="5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5" name="Freeform 936"/>
              <p:cNvSpPr>
                <a:spLocks/>
              </p:cNvSpPr>
              <p:nvPr/>
            </p:nvSpPr>
            <p:spPr bwMode="auto">
              <a:xfrm>
                <a:off x="6638925" y="3627438"/>
                <a:ext cx="6350" cy="17463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11 h 11"/>
                  <a:gd name="T4" fmla="*/ 0 w 4"/>
                  <a:gd name="T5" fmla="*/ 7 h 11"/>
                  <a:gd name="T6" fmla="*/ 2 w 4"/>
                  <a:gd name="T7" fmla="*/ 0 h 11"/>
                  <a:gd name="T8" fmla="*/ 4 w 4"/>
                  <a:gd name="T9" fmla="*/ 5 h 11"/>
                  <a:gd name="T10" fmla="*/ 4 w 4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lnTo>
                      <a:pt x="2" y="11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4" y="9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6" name="Freeform 937"/>
              <p:cNvSpPr>
                <a:spLocks/>
              </p:cNvSpPr>
              <p:nvPr/>
            </p:nvSpPr>
            <p:spPr bwMode="auto">
              <a:xfrm>
                <a:off x="6688138" y="3627438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7" name="Freeform 938"/>
              <p:cNvSpPr>
                <a:spLocks/>
              </p:cNvSpPr>
              <p:nvPr/>
            </p:nvSpPr>
            <p:spPr bwMode="auto">
              <a:xfrm>
                <a:off x="6791325" y="3624263"/>
                <a:ext cx="14288" cy="17463"/>
              </a:xfrm>
              <a:custGeom>
                <a:avLst/>
                <a:gdLst>
                  <a:gd name="T0" fmla="*/ 6 w 9"/>
                  <a:gd name="T1" fmla="*/ 2 h 11"/>
                  <a:gd name="T2" fmla="*/ 9 w 9"/>
                  <a:gd name="T3" fmla="*/ 2 h 11"/>
                  <a:gd name="T4" fmla="*/ 6 w 9"/>
                  <a:gd name="T5" fmla="*/ 4 h 11"/>
                  <a:gd name="T6" fmla="*/ 9 w 9"/>
                  <a:gd name="T7" fmla="*/ 11 h 11"/>
                  <a:gd name="T8" fmla="*/ 4 w 9"/>
                  <a:gd name="T9" fmla="*/ 9 h 11"/>
                  <a:gd name="T10" fmla="*/ 6 w 9"/>
                  <a:gd name="T11" fmla="*/ 7 h 11"/>
                  <a:gd name="T12" fmla="*/ 2 w 9"/>
                  <a:gd name="T13" fmla="*/ 9 h 11"/>
                  <a:gd name="T14" fmla="*/ 2 w 9"/>
                  <a:gd name="T15" fmla="*/ 7 h 11"/>
                  <a:gd name="T16" fmla="*/ 0 w 9"/>
                  <a:gd name="T17" fmla="*/ 4 h 11"/>
                  <a:gd name="T18" fmla="*/ 6 w 9"/>
                  <a:gd name="T19" fmla="*/ 0 h 11"/>
                  <a:gd name="T20" fmla="*/ 6 w 9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lnTo>
                      <a:pt x="9" y="2"/>
                    </a:lnTo>
                    <a:lnTo>
                      <a:pt x="6" y="4"/>
                    </a:lnTo>
                    <a:lnTo>
                      <a:pt x="9" y="11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8" name="Freeform 939"/>
              <p:cNvSpPr>
                <a:spLocks/>
              </p:cNvSpPr>
              <p:nvPr/>
            </p:nvSpPr>
            <p:spPr bwMode="auto">
              <a:xfrm>
                <a:off x="6710363" y="3624263"/>
                <a:ext cx="9525" cy="20638"/>
              </a:xfrm>
              <a:custGeom>
                <a:avLst/>
                <a:gdLst>
                  <a:gd name="T0" fmla="*/ 2 w 6"/>
                  <a:gd name="T1" fmla="*/ 0 h 13"/>
                  <a:gd name="T2" fmla="*/ 4 w 6"/>
                  <a:gd name="T3" fmla="*/ 2 h 13"/>
                  <a:gd name="T4" fmla="*/ 6 w 6"/>
                  <a:gd name="T5" fmla="*/ 7 h 13"/>
                  <a:gd name="T6" fmla="*/ 2 w 6"/>
                  <a:gd name="T7" fmla="*/ 13 h 13"/>
                  <a:gd name="T8" fmla="*/ 2 w 6"/>
                  <a:gd name="T9" fmla="*/ 11 h 13"/>
                  <a:gd name="T10" fmla="*/ 4 w 6"/>
                  <a:gd name="T11" fmla="*/ 11 h 13"/>
                  <a:gd name="T12" fmla="*/ 4 w 6"/>
                  <a:gd name="T13" fmla="*/ 9 h 13"/>
                  <a:gd name="T14" fmla="*/ 0 w 6"/>
                  <a:gd name="T15" fmla="*/ 7 h 13"/>
                  <a:gd name="T16" fmla="*/ 0 w 6"/>
                  <a:gd name="T17" fmla="*/ 2 h 13"/>
                  <a:gd name="T18" fmla="*/ 2 w 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3">
                    <a:moveTo>
                      <a:pt x="2" y="0"/>
                    </a:moveTo>
                    <a:lnTo>
                      <a:pt x="4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29" name="Freeform 940"/>
              <p:cNvSpPr>
                <a:spLocks/>
              </p:cNvSpPr>
              <p:nvPr/>
            </p:nvSpPr>
            <p:spPr bwMode="auto">
              <a:xfrm>
                <a:off x="6635750" y="3624263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0" name="Freeform 941"/>
              <p:cNvSpPr>
                <a:spLocks/>
              </p:cNvSpPr>
              <p:nvPr/>
            </p:nvSpPr>
            <p:spPr bwMode="auto">
              <a:xfrm>
                <a:off x="6618288" y="3624263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1" name="Freeform 942"/>
              <p:cNvSpPr>
                <a:spLocks/>
              </p:cNvSpPr>
              <p:nvPr/>
            </p:nvSpPr>
            <p:spPr bwMode="auto">
              <a:xfrm>
                <a:off x="6670675" y="3624263"/>
                <a:ext cx="14288" cy="20638"/>
              </a:xfrm>
              <a:custGeom>
                <a:avLst/>
                <a:gdLst>
                  <a:gd name="T0" fmla="*/ 7 w 9"/>
                  <a:gd name="T1" fmla="*/ 0 h 13"/>
                  <a:gd name="T2" fmla="*/ 9 w 9"/>
                  <a:gd name="T3" fmla="*/ 0 h 13"/>
                  <a:gd name="T4" fmla="*/ 7 w 9"/>
                  <a:gd name="T5" fmla="*/ 9 h 13"/>
                  <a:gd name="T6" fmla="*/ 7 w 9"/>
                  <a:gd name="T7" fmla="*/ 11 h 13"/>
                  <a:gd name="T8" fmla="*/ 2 w 9"/>
                  <a:gd name="T9" fmla="*/ 13 h 13"/>
                  <a:gd name="T10" fmla="*/ 0 w 9"/>
                  <a:gd name="T11" fmla="*/ 4 h 13"/>
                  <a:gd name="T12" fmla="*/ 4 w 9"/>
                  <a:gd name="T13" fmla="*/ 0 h 13"/>
                  <a:gd name="T14" fmla="*/ 7 w 9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3">
                    <a:moveTo>
                      <a:pt x="7" y="0"/>
                    </a:moveTo>
                    <a:lnTo>
                      <a:pt x="9" y="0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2" y="13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2" name="Freeform 943"/>
              <p:cNvSpPr>
                <a:spLocks/>
              </p:cNvSpPr>
              <p:nvPr/>
            </p:nvSpPr>
            <p:spPr bwMode="auto">
              <a:xfrm>
                <a:off x="6734175" y="3621088"/>
                <a:ext cx="17463" cy="34925"/>
              </a:xfrm>
              <a:custGeom>
                <a:avLst/>
                <a:gdLst>
                  <a:gd name="T0" fmla="*/ 2 w 11"/>
                  <a:gd name="T1" fmla="*/ 0 h 22"/>
                  <a:gd name="T2" fmla="*/ 5 w 11"/>
                  <a:gd name="T3" fmla="*/ 4 h 22"/>
                  <a:gd name="T4" fmla="*/ 9 w 11"/>
                  <a:gd name="T5" fmla="*/ 6 h 22"/>
                  <a:gd name="T6" fmla="*/ 9 w 11"/>
                  <a:gd name="T7" fmla="*/ 11 h 22"/>
                  <a:gd name="T8" fmla="*/ 11 w 11"/>
                  <a:gd name="T9" fmla="*/ 13 h 22"/>
                  <a:gd name="T10" fmla="*/ 7 w 11"/>
                  <a:gd name="T11" fmla="*/ 15 h 22"/>
                  <a:gd name="T12" fmla="*/ 7 w 11"/>
                  <a:gd name="T13" fmla="*/ 13 h 22"/>
                  <a:gd name="T14" fmla="*/ 7 w 11"/>
                  <a:gd name="T15" fmla="*/ 15 h 22"/>
                  <a:gd name="T16" fmla="*/ 9 w 11"/>
                  <a:gd name="T17" fmla="*/ 15 h 22"/>
                  <a:gd name="T18" fmla="*/ 9 w 11"/>
                  <a:gd name="T19" fmla="*/ 18 h 22"/>
                  <a:gd name="T20" fmla="*/ 7 w 11"/>
                  <a:gd name="T21" fmla="*/ 18 h 22"/>
                  <a:gd name="T22" fmla="*/ 5 w 11"/>
                  <a:gd name="T23" fmla="*/ 18 h 22"/>
                  <a:gd name="T24" fmla="*/ 9 w 11"/>
                  <a:gd name="T25" fmla="*/ 20 h 22"/>
                  <a:gd name="T26" fmla="*/ 7 w 11"/>
                  <a:gd name="T27" fmla="*/ 22 h 22"/>
                  <a:gd name="T28" fmla="*/ 2 w 11"/>
                  <a:gd name="T29" fmla="*/ 18 h 22"/>
                  <a:gd name="T30" fmla="*/ 0 w 11"/>
                  <a:gd name="T31" fmla="*/ 9 h 22"/>
                  <a:gd name="T32" fmla="*/ 2 w 11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22">
                    <a:moveTo>
                      <a:pt x="2" y="0"/>
                    </a:moveTo>
                    <a:lnTo>
                      <a:pt x="5" y="4"/>
                    </a:lnTo>
                    <a:lnTo>
                      <a:pt x="9" y="6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2" y="18"/>
                    </a:lnTo>
                    <a:lnTo>
                      <a:pt x="0" y="9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3" name="Freeform 944"/>
              <p:cNvSpPr>
                <a:spLocks/>
              </p:cNvSpPr>
              <p:nvPr/>
            </p:nvSpPr>
            <p:spPr bwMode="auto">
              <a:xfrm>
                <a:off x="6613525" y="3621088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4" name="Freeform 945"/>
              <p:cNvSpPr>
                <a:spLocks/>
              </p:cNvSpPr>
              <p:nvPr/>
            </p:nvSpPr>
            <p:spPr bwMode="auto">
              <a:xfrm>
                <a:off x="6691313" y="3621088"/>
                <a:ext cx="14288" cy="20638"/>
              </a:xfrm>
              <a:custGeom>
                <a:avLst/>
                <a:gdLst>
                  <a:gd name="T0" fmla="*/ 5 w 9"/>
                  <a:gd name="T1" fmla="*/ 0 h 13"/>
                  <a:gd name="T2" fmla="*/ 9 w 9"/>
                  <a:gd name="T3" fmla="*/ 4 h 13"/>
                  <a:gd name="T4" fmla="*/ 7 w 9"/>
                  <a:gd name="T5" fmla="*/ 6 h 13"/>
                  <a:gd name="T6" fmla="*/ 9 w 9"/>
                  <a:gd name="T7" fmla="*/ 11 h 13"/>
                  <a:gd name="T8" fmla="*/ 7 w 9"/>
                  <a:gd name="T9" fmla="*/ 11 h 13"/>
                  <a:gd name="T10" fmla="*/ 5 w 9"/>
                  <a:gd name="T11" fmla="*/ 11 h 13"/>
                  <a:gd name="T12" fmla="*/ 3 w 9"/>
                  <a:gd name="T13" fmla="*/ 13 h 13"/>
                  <a:gd name="T14" fmla="*/ 0 w 9"/>
                  <a:gd name="T15" fmla="*/ 6 h 13"/>
                  <a:gd name="T16" fmla="*/ 5 w 9"/>
                  <a:gd name="T17" fmla="*/ 2 h 13"/>
                  <a:gd name="T18" fmla="*/ 3 w 9"/>
                  <a:gd name="T19" fmla="*/ 6 h 13"/>
                  <a:gd name="T20" fmla="*/ 0 w 9"/>
                  <a:gd name="T21" fmla="*/ 6 h 13"/>
                  <a:gd name="T22" fmla="*/ 3 w 9"/>
                  <a:gd name="T23" fmla="*/ 2 h 13"/>
                  <a:gd name="T24" fmla="*/ 5 w 9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lnTo>
                      <a:pt x="9" y="4"/>
                    </a:lnTo>
                    <a:lnTo>
                      <a:pt x="7" y="6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5" name="Freeform 946"/>
              <p:cNvSpPr>
                <a:spLocks/>
              </p:cNvSpPr>
              <p:nvPr/>
            </p:nvSpPr>
            <p:spPr bwMode="auto">
              <a:xfrm>
                <a:off x="6664325" y="3621088"/>
                <a:ext cx="12700" cy="20638"/>
              </a:xfrm>
              <a:custGeom>
                <a:avLst/>
                <a:gdLst>
                  <a:gd name="T0" fmla="*/ 4 w 8"/>
                  <a:gd name="T1" fmla="*/ 0 h 13"/>
                  <a:gd name="T2" fmla="*/ 6 w 8"/>
                  <a:gd name="T3" fmla="*/ 2 h 13"/>
                  <a:gd name="T4" fmla="*/ 8 w 8"/>
                  <a:gd name="T5" fmla="*/ 2 h 13"/>
                  <a:gd name="T6" fmla="*/ 4 w 8"/>
                  <a:gd name="T7" fmla="*/ 6 h 13"/>
                  <a:gd name="T8" fmla="*/ 4 w 8"/>
                  <a:gd name="T9" fmla="*/ 13 h 13"/>
                  <a:gd name="T10" fmla="*/ 2 w 8"/>
                  <a:gd name="T11" fmla="*/ 11 h 13"/>
                  <a:gd name="T12" fmla="*/ 0 w 8"/>
                  <a:gd name="T13" fmla="*/ 4 h 13"/>
                  <a:gd name="T14" fmla="*/ 4 w 8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6" name="Freeform 947"/>
              <p:cNvSpPr>
                <a:spLocks/>
              </p:cNvSpPr>
              <p:nvPr/>
            </p:nvSpPr>
            <p:spPr bwMode="auto">
              <a:xfrm>
                <a:off x="6800850" y="3621088"/>
                <a:ext cx="7938" cy="9525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0 h 6"/>
                  <a:gd name="T4" fmla="*/ 3 w 5"/>
                  <a:gd name="T5" fmla="*/ 2 h 6"/>
                  <a:gd name="T6" fmla="*/ 5 w 5"/>
                  <a:gd name="T7" fmla="*/ 6 h 6"/>
                  <a:gd name="T8" fmla="*/ 0 w 5"/>
                  <a:gd name="T9" fmla="*/ 6 h 6"/>
                  <a:gd name="T10" fmla="*/ 3 w 5"/>
                  <a:gd name="T11" fmla="*/ 4 h 6"/>
                  <a:gd name="T12" fmla="*/ 0 w 5"/>
                  <a:gd name="T13" fmla="*/ 2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7" name="Freeform 948"/>
              <p:cNvSpPr>
                <a:spLocks/>
              </p:cNvSpPr>
              <p:nvPr/>
            </p:nvSpPr>
            <p:spPr bwMode="auto">
              <a:xfrm>
                <a:off x="6742113" y="3621088"/>
                <a:ext cx="6350" cy="9525"/>
              </a:xfrm>
              <a:custGeom>
                <a:avLst/>
                <a:gdLst>
                  <a:gd name="T0" fmla="*/ 2 w 4"/>
                  <a:gd name="T1" fmla="*/ 2 h 6"/>
                  <a:gd name="T2" fmla="*/ 4 w 4"/>
                  <a:gd name="T3" fmla="*/ 4 h 6"/>
                  <a:gd name="T4" fmla="*/ 2 w 4"/>
                  <a:gd name="T5" fmla="*/ 6 h 6"/>
                  <a:gd name="T6" fmla="*/ 0 w 4"/>
                  <a:gd name="T7" fmla="*/ 4 h 6"/>
                  <a:gd name="T8" fmla="*/ 0 w 4"/>
                  <a:gd name="T9" fmla="*/ 2 h 6"/>
                  <a:gd name="T10" fmla="*/ 2 w 4"/>
                  <a:gd name="T11" fmla="*/ 0 h 6"/>
                  <a:gd name="T12" fmla="*/ 2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8" name="Freeform 949"/>
              <p:cNvSpPr>
                <a:spLocks/>
              </p:cNvSpPr>
              <p:nvPr/>
            </p:nvSpPr>
            <p:spPr bwMode="auto">
              <a:xfrm>
                <a:off x="6754813" y="3617913"/>
                <a:ext cx="11113" cy="17463"/>
              </a:xfrm>
              <a:custGeom>
                <a:avLst/>
                <a:gdLst>
                  <a:gd name="T0" fmla="*/ 5 w 7"/>
                  <a:gd name="T1" fmla="*/ 4 h 11"/>
                  <a:gd name="T2" fmla="*/ 5 w 7"/>
                  <a:gd name="T3" fmla="*/ 6 h 11"/>
                  <a:gd name="T4" fmla="*/ 7 w 7"/>
                  <a:gd name="T5" fmla="*/ 8 h 11"/>
                  <a:gd name="T6" fmla="*/ 3 w 7"/>
                  <a:gd name="T7" fmla="*/ 11 h 11"/>
                  <a:gd name="T8" fmla="*/ 0 w 7"/>
                  <a:gd name="T9" fmla="*/ 11 h 11"/>
                  <a:gd name="T10" fmla="*/ 0 w 7"/>
                  <a:gd name="T11" fmla="*/ 8 h 11"/>
                  <a:gd name="T12" fmla="*/ 5 w 7"/>
                  <a:gd name="T13" fmla="*/ 0 h 11"/>
                  <a:gd name="T14" fmla="*/ 5 w 7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5" y="4"/>
                    </a:moveTo>
                    <a:lnTo>
                      <a:pt x="5" y="6"/>
                    </a:lnTo>
                    <a:lnTo>
                      <a:pt x="7" y="8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5" y="0"/>
                    </a:lnTo>
                    <a:lnTo>
                      <a:pt x="5" y="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39" name="Freeform 950"/>
              <p:cNvSpPr>
                <a:spLocks/>
              </p:cNvSpPr>
              <p:nvPr/>
            </p:nvSpPr>
            <p:spPr bwMode="auto">
              <a:xfrm>
                <a:off x="6745288" y="3617913"/>
                <a:ext cx="9525" cy="20638"/>
              </a:xfrm>
              <a:custGeom>
                <a:avLst/>
                <a:gdLst>
                  <a:gd name="T0" fmla="*/ 6 w 6"/>
                  <a:gd name="T1" fmla="*/ 11 h 13"/>
                  <a:gd name="T2" fmla="*/ 4 w 6"/>
                  <a:gd name="T3" fmla="*/ 13 h 13"/>
                  <a:gd name="T4" fmla="*/ 2 w 6"/>
                  <a:gd name="T5" fmla="*/ 13 h 13"/>
                  <a:gd name="T6" fmla="*/ 2 w 6"/>
                  <a:gd name="T7" fmla="*/ 11 h 13"/>
                  <a:gd name="T8" fmla="*/ 2 w 6"/>
                  <a:gd name="T9" fmla="*/ 8 h 13"/>
                  <a:gd name="T10" fmla="*/ 0 w 6"/>
                  <a:gd name="T11" fmla="*/ 8 h 13"/>
                  <a:gd name="T12" fmla="*/ 2 w 6"/>
                  <a:gd name="T13" fmla="*/ 6 h 13"/>
                  <a:gd name="T14" fmla="*/ 4 w 6"/>
                  <a:gd name="T15" fmla="*/ 0 h 13"/>
                  <a:gd name="T16" fmla="*/ 6 w 6"/>
                  <a:gd name="T17" fmla="*/ 2 h 13"/>
                  <a:gd name="T18" fmla="*/ 6 w 6"/>
                  <a:gd name="T19" fmla="*/ 4 h 13"/>
                  <a:gd name="T20" fmla="*/ 6 w 6"/>
                  <a:gd name="T21" fmla="*/ 6 h 13"/>
                  <a:gd name="T22" fmla="*/ 4 w 6"/>
                  <a:gd name="T23" fmla="*/ 8 h 13"/>
                  <a:gd name="T24" fmla="*/ 6 w 6"/>
                  <a:gd name="T2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3">
                    <a:moveTo>
                      <a:pt x="6" y="11"/>
                    </a:move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6" y="11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0" name="Freeform 951"/>
              <p:cNvSpPr>
                <a:spLocks/>
              </p:cNvSpPr>
              <p:nvPr/>
            </p:nvSpPr>
            <p:spPr bwMode="auto">
              <a:xfrm>
                <a:off x="6777038" y="3617913"/>
                <a:ext cx="11113" cy="17463"/>
              </a:xfrm>
              <a:custGeom>
                <a:avLst/>
                <a:gdLst>
                  <a:gd name="T0" fmla="*/ 4 w 7"/>
                  <a:gd name="T1" fmla="*/ 0 h 11"/>
                  <a:gd name="T2" fmla="*/ 7 w 7"/>
                  <a:gd name="T3" fmla="*/ 2 h 11"/>
                  <a:gd name="T4" fmla="*/ 4 w 7"/>
                  <a:gd name="T5" fmla="*/ 4 h 11"/>
                  <a:gd name="T6" fmla="*/ 7 w 7"/>
                  <a:gd name="T7" fmla="*/ 6 h 11"/>
                  <a:gd name="T8" fmla="*/ 4 w 7"/>
                  <a:gd name="T9" fmla="*/ 11 h 11"/>
                  <a:gd name="T10" fmla="*/ 2 w 7"/>
                  <a:gd name="T11" fmla="*/ 11 h 11"/>
                  <a:gd name="T12" fmla="*/ 2 w 7"/>
                  <a:gd name="T13" fmla="*/ 6 h 11"/>
                  <a:gd name="T14" fmla="*/ 2 w 7"/>
                  <a:gd name="T15" fmla="*/ 4 h 11"/>
                  <a:gd name="T16" fmla="*/ 2 w 7"/>
                  <a:gd name="T17" fmla="*/ 6 h 11"/>
                  <a:gd name="T18" fmla="*/ 0 w 7"/>
                  <a:gd name="T19" fmla="*/ 2 h 11"/>
                  <a:gd name="T20" fmla="*/ 4 w 7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1">
                    <a:moveTo>
                      <a:pt x="4" y="0"/>
                    </a:moveTo>
                    <a:lnTo>
                      <a:pt x="7" y="2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1" name="Freeform 952"/>
              <p:cNvSpPr>
                <a:spLocks/>
              </p:cNvSpPr>
              <p:nvPr/>
            </p:nvSpPr>
            <p:spPr bwMode="auto">
              <a:xfrm>
                <a:off x="6618288" y="36179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2" name="Freeform 953"/>
              <p:cNvSpPr>
                <a:spLocks/>
              </p:cNvSpPr>
              <p:nvPr/>
            </p:nvSpPr>
            <p:spPr bwMode="auto">
              <a:xfrm>
                <a:off x="6677025" y="3617913"/>
                <a:ext cx="11113" cy="6350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0 h 4"/>
                  <a:gd name="T4" fmla="*/ 7 w 7"/>
                  <a:gd name="T5" fmla="*/ 2 h 4"/>
                  <a:gd name="T6" fmla="*/ 5 w 7"/>
                  <a:gd name="T7" fmla="*/ 4 h 4"/>
                  <a:gd name="T8" fmla="*/ 0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3" name="Freeform 954"/>
              <p:cNvSpPr>
                <a:spLocks/>
              </p:cNvSpPr>
              <p:nvPr/>
            </p:nvSpPr>
            <p:spPr bwMode="auto">
              <a:xfrm>
                <a:off x="6783388" y="3613150"/>
                <a:ext cx="14288" cy="22225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3 h 14"/>
                  <a:gd name="T4" fmla="*/ 9 w 9"/>
                  <a:gd name="T5" fmla="*/ 3 h 14"/>
                  <a:gd name="T6" fmla="*/ 9 w 9"/>
                  <a:gd name="T7" fmla="*/ 7 h 14"/>
                  <a:gd name="T8" fmla="*/ 7 w 9"/>
                  <a:gd name="T9" fmla="*/ 5 h 14"/>
                  <a:gd name="T10" fmla="*/ 5 w 9"/>
                  <a:gd name="T11" fmla="*/ 7 h 14"/>
                  <a:gd name="T12" fmla="*/ 5 w 9"/>
                  <a:gd name="T13" fmla="*/ 9 h 14"/>
                  <a:gd name="T14" fmla="*/ 7 w 9"/>
                  <a:gd name="T15" fmla="*/ 11 h 14"/>
                  <a:gd name="T16" fmla="*/ 5 w 9"/>
                  <a:gd name="T17" fmla="*/ 11 h 14"/>
                  <a:gd name="T18" fmla="*/ 0 w 9"/>
                  <a:gd name="T19" fmla="*/ 11 h 14"/>
                  <a:gd name="T20" fmla="*/ 0 w 9"/>
                  <a:gd name="T21" fmla="*/ 14 h 14"/>
                  <a:gd name="T22" fmla="*/ 3 w 9"/>
                  <a:gd name="T23" fmla="*/ 9 h 14"/>
                  <a:gd name="T24" fmla="*/ 0 w 9"/>
                  <a:gd name="T25" fmla="*/ 7 h 14"/>
                  <a:gd name="T26" fmla="*/ 5 w 9"/>
                  <a:gd name="T27" fmla="*/ 5 h 14"/>
                  <a:gd name="T28" fmla="*/ 3 w 9"/>
                  <a:gd name="T29" fmla="*/ 3 h 14"/>
                  <a:gd name="T30" fmla="*/ 3 w 9"/>
                  <a:gd name="T31" fmla="*/ 0 h 14"/>
                  <a:gd name="T32" fmla="*/ 5 w 9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lnTo>
                      <a:pt x="7" y="3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4" name="Freeform 955"/>
              <p:cNvSpPr>
                <a:spLocks/>
              </p:cNvSpPr>
              <p:nvPr/>
            </p:nvSpPr>
            <p:spPr bwMode="auto">
              <a:xfrm>
                <a:off x="6705600" y="3613150"/>
                <a:ext cx="11113" cy="11113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5 w 7"/>
                  <a:gd name="T5" fmla="*/ 5 h 7"/>
                  <a:gd name="T6" fmla="*/ 7 w 7"/>
                  <a:gd name="T7" fmla="*/ 7 h 7"/>
                  <a:gd name="T8" fmla="*/ 3 w 7"/>
                  <a:gd name="T9" fmla="*/ 7 h 7"/>
                  <a:gd name="T10" fmla="*/ 0 w 7"/>
                  <a:gd name="T11" fmla="*/ 5 h 7"/>
                  <a:gd name="T12" fmla="*/ 3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7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5" name="Freeform 956"/>
              <p:cNvSpPr>
                <a:spLocks/>
              </p:cNvSpPr>
              <p:nvPr/>
            </p:nvSpPr>
            <p:spPr bwMode="auto">
              <a:xfrm>
                <a:off x="6691313" y="3609975"/>
                <a:ext cx="4763" cy="7938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0 w 3"/>
                  <a:gd name="T5" fmla="*/ 2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5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6" name="Freeform 957"/>
              <p:cNvSpPr>
                <a:spLocks/>
              </p:cNvSpPr>
              <p:nvPr/>
            </p:nvSpPr>
            <p:spPr bwMode="auto">
              <a:xfrm>
                <a:off x="6635750" y="3609975"/>
                <a:ext cx="28575" cy="34925"/>
              </a:xfrm>
              <a:custGeom>
                <a:avLst/>
                <a:gdLst>
                  <a:gd name="T0" fmla="*/ 11 w 18"/>
                  <a:gd name="T1" fmla="*/ 0 h 22"/>
                  <a:gd name="T2" fmla="*/ 13 w 18"/>
                  <a:gd name="T3" fmla="*/ 0 h 22"/>
                  <a:gd name="T4" fmla="*/ 13 w 18"/>
                  <a:gd name="T5" fmla="*/ 5 h 22"/>
                  <a:gd name="T6" fmla="*/ 13 w 18"/>
                  <a:gd name="T7" fmla="*/ 9 h 22"/>
                  <a:gd name="T8" fmla="*/ 18 w 18"/>
                  <a:gd name="T9" fmla="*/ 11 h 22"/>
                  <a:gd name="T10" fmla="*/ 15 w 18"/>
                  <a:gd name="T11" fmla="*/ 13 h 22"/>
                  <a:gd name="T12" fmla="*/ 11 w 18"/>
                  <a:gd name="T13" fmla="*/ 13 h 22"/>
                  <a:gd name="T14" fmla="*/ 11 w 18"/>
                  <a:gd name="T15" fmla="*/ 20 h 22"/>
                  <a:gd name="T16" fmla="*/ 9 w 18"/>
                  <a:gd name="T17" fmla="*/ 22 h 22"/>
                  <a:gd name="T18" fmla="*/ 6 w 18"/>
                  <a:gd name="T19" fmla="*/ 20 h 22"/>
                  <a:gd name="T20" fmla="*/ 6 w 18"/>
                  <a:gd name="T21" fmla="*/ 18 h 22"/>
                  <a:gd name="T22" fmla="*/ 4 w 18"/>
                  <a:gd name="T23" fmla="*/ 11 h 22"/>
                  <a:gd name="T24" fmla="*/ 6 w 18"/>
                  <a:gd name="T25" fmla="*/ 11 h 22"/>
                  <a:gd name="T26" fmla="*/ 6 w 18"/>
                  <a:gd name="T27" fmla="*/ 9 h 22"/>
                  <a:gd name="T28" fmla="*/ 4 w 18"/>
                  <a:gd name="T29" fmla="*/ 9 h 22"/>
                  <a:gd name="T30" fmla="*/ 6 w 18"/>
                  <a:gd name="T31" fmla="*/ 9 h 22"/>
                  <a:gd name="T32" fmla="*/ 6 w 18"/>
                  <a:gd name="T33" fmla="*/ 11 h 22"/>
                  <a:gd name="T34" fmla="*/ 4 w 18"/>
                  <a:gd name="T35" fmla="*/ 11 h 22"/>
                  <a:gd name="T36" fmla="*/ 4 w 18"/>
                  <a:gd name="T37" fmla="*/ 9 h 22"/>
                  <a:gd name="T38" fmla="*/ 0 w 18"/>
                  <a:gd name="T39" fmla="*/ 9 h 22"/>
                  <a:gd name="T40" fmla="*/ 0 w 18"/>
                  <a:gd name="T41" fmla="*/ 7 h 22"/>
                  <a:gd name="T42" fmla="*/ 2 w 18"/>
                  <a:gd name="T43" fmla="*/ 7 h 22"/>
                  <a:gd name="T44" fmla="*/ 6 w 18"/>
                  <a:gd name="T45" fmla="*/ 5 h 22"/>
                  <a:gd name="T46" fmla="*/ 9 w 18"/>
                  <a:gd name="T47" fmla="*/ 2 h 22"/>
                  <a:gd name="T48" fmla="*/ 6 w 18"/>
                  <a:gd name="T49" fmla="*/ 0 h 22"/>
                  <a:gd name="T50" fmla="*/ 11 w 18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22">
                    <a:moveTo>
                      <a:pt x="11" y="0"/>
                    </a:moveTo>
                    <a:lnTo>
                      <a:pt x="13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8" y="11"/>
                    </a:lnTo>
                    <a:lnTo>
                      <a:pt x="15" y="13"/>
                    </a:lnTo>
                    <a:lnTo>
                      <a:pt x="11" y="13"/>
                    </a:lnTo>
                    <a:lnTo>
                      <a:pt x="11" y="20"/>
                    </a:lnTo>
                    <a:lnTo>
                      <a:pt x="9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7" name="Freeform 958"/>
              <p:cNvSpPr>
                <a:spLocks/>
              </p:cNvSpPr>
              <p:nvPr/>
            </p:nvSpPr>
            <p:spPr bwMode="auto">
              <a:xfrm>
                <a:off x="6765925" y="3609975"/>
                <a:ext cx="17463" cy="28575"/>
              </a:xfrm>
              <a:custGeom>
                <a:avLst/>
                <a:gdLst>
                  <a:gd name="T0" fmla="*/ 2 w 11"/>
                  <a:gd name="T1" fmla="*/ 0 h 18"/>
                  <a:gd name="T2" fmla="*/ 7 w 11"/>
                  <a:gd name="T3" fmla="*/ 0 h 18"/>
                  <a:gd name="T4" fmla="*/ 7 w 11"/>
                  <a:gd name="T5" fmla="*/ 9 h 18"/>
                  <a:gd name="T6" fmla="*/ 9 w 11"/>
                  <a:gd name="T7" fmla="*/ 11 h 18"/>
                  <a:gd name="T8" fmla="*/ 7 w 11"/>
                  <a:gd name="T9" fmla="*/ 16 h 18"/>
                  <a:gd name="T10" fmla="*/ 11 w 11"/>
                  <a:gd name="T11" fmla="*/ 16 h 18"/>
                  <a:gd name="T12" fmla="*/ 11 w 11"/>
                  <a:gd name="T13" fmla="*/ 18 h 18"/>
                  <a:gd name="T14" fmla="*/ 7 w 11"/>
                  <a:gd name="T15" fmla="*/ 16 h 18"/>
                  <a:gd name="T16" fmla="*/ 7 w 11"/>
                  <a:gd name="T17" fmla="*/ 13 h 18"/>
                  <a:gd name="T18" fmla="*/ 5 w 11"/>
                  <a:gd name="T19" fmla="*/ 11 h 18"/>
                  <a:gd name="T20" fmla="*/ 0 w 11"/>
                  <a:gd name="T21" fmla="*/ 11 h 18"/>
                  <a:gd name="T22" fmla="*/ 0 w 11"/>
                  <a:gd name="T23" fmla="*/ 7 h 18"/>
                  <a:gd name="T24" fmla="*/ 0 w 11"/>
                  <a:gd name="T25" fmla="*/ 2 h 18"/>
                  <a:gd name="T26" fmla="*/ 2 w 11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lnTo>
                      <a:pt x="7" y="0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7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8" name="Freeform 959"/>
              <p:cNvSpPr>
                <a:spLocks/>
              </p:cNvSpPr>
              <p:nvPr/>
            </p:nvSpPr>
            <p:spPr bwMode="auto">
              <a:xfrm>
                <a:off x="6710363" y="360680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49" name="Freeform 960"/>
              <p:cNvSpPr>
                <a:spLocks/>
              </p:cNvSpPr>
              <p:nvPr/>
            </p:nvSpPr>
            <p:spPr bwMode="auto">
              <a:xfrm>
                <a:off x="6586538" y="3606800"/>
                <a:ext cx="26988" cy="55563"/>
              </a:xfrm>
              <a:custGeom>
                <a:avLst/>
                <a:gdLst>
                  <a:gd name="T0" fmla="*/ 13 w 17"/>
                  <a:gd name="T1" fmla="*/ 0 h 35"/>
                  <a:gd name="T2" fmla="*/ 17 w 17"/>
                  <a:gd name="T3" fmla="*/ 9 h 35"/>
                  <a:gd name="T4" fmla="*/ 17 w 17"/>
                  <a:gd name="T5" fmla="*/ 11 h 35"/>
                  <a:gd name="T6" fmla="*/ 17 w 17"/>
                  <a:gd name="T7" fmla="*/ 18 h 35"/>
                  <a:gd name="T8" fmla="*/ 15 w 17"/>
                  <a:gd name="T9" fmla="*/ 27 h 35"/>
                  <a:gd name="T10" fmla="*/ 15 w 17"/>
                  <a:gd name="T11" fmla="*/ 31 h 35"/>
                  <a:gd name="T12" fmla="*/ 13 w 17"/>
                  <a:gd name="T13" fmla="*/ 35 h 35"/>
                  <a:gd name="T14" fmla="*/ 8 w 17"/>
                  <a:gd name="T15" fmla="*/ 35 h 35"/>
                  <a:gd name="T16" fmla="*/ 0 w 17"/>
                  <a:gd name="T17" fmla="*/ 31 h 35"/>
                  <a:gd name="T18" fmla="*/ 0 w 17"/>
                  <a:gd name="T19" fmla="*/ 29 h 35"/>
                  <a:gd name="T20" fmla="*/ 0 w 17"/>
                  <a:gd name="T21" fmla="*/ 22 h 35"/>
                  <a:gd name="T22" fmla="*/ 2 w 17"/>
                  <a:gd name="T23" fmla="*/ 20 h 35"/>
                  <a:gd name="T24" fmla="*/ 4 w 17"/>
                  <a:gd name="T25" fmla="*/ 13 h 35"/>
                  <a:gd name="T26" fmla="*/ 11 w 17"/>
                  <a:gd name="T27" fmla="*/ 2 h 35"/>
                  <a:gd name="T28" fmla="*/ 13 w 17"/>
                  <a:gd name="T2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35">
                    <a:moveTo>
                      <a:pt x="13" y="0"/>
                    </a:moveTo>
                    <a:lnTo>
                      <a:pt x="17" y="9"/>
                    </a:lnTo>
                    <a:lnTo>
                      <a:pt x="17" y="11"/>
                    </a:lnTo>
                    <a:lnTo>
                      <a:pt x="17" y="18"/>
                    </a:lnTo>
                    <a:lnTo>
                      <a:pt x="15" y="27"/>
                    </a:lnTo>
                    <a:lnTo>
                      <a:pt x="15" y="31"/>
                    </a:lnTo>
                    <a:lnTo>
                      <a:pt x="13" y="35"/>
                    </a:lnTo>
                    <a:lnTo>
                      <a:pt x="8" y="35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11" y="2"/>
                    </a:lnTo>
                    <a:lnTo>
                      <a:pt x="1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0" name="Freeform 961"/>
              <p:cNvSpPr>
                <a:spLocks/>
              </p:cNvSpPr>
              <p:nvPr/>
            </p:nvSpPr>
            <p:spPr bwMode="auto">
              <a:xfrm>
                <a:off x="6748463" y="3606800"/>
                <a:ext cx="17463" cy="17463"/>
              </a:xfrm>
              <a:custGeom>
                <a:avLst/>
                <a:gdLst>
                  <a:gd name="T0" fmla="*/ 4 w 11"/>
                  <a:gd name="T1" fmla="*/ 0 h 11"/>
                  <a:gd name="T2" fmla="*/ 4 w 11"/>
                  <a:gd name="T3" fmla="*/ 2 h 11"/>
                  <a:gd name="T4" fmla="*/ 7 w 11"/>
                  <a:gd name="T5" fmla="*/ 0 h 11"/>
                  <a:gd name="T6" fmla="*/ 9 w 11"/>
                  <a:gd name="T7" fmla="*/ 0 h 11"/>
                  <a:gd name="T8" fmla="*/ 11 w 11"/>
                  <a:gd name="T9" fmla="*/ 2 h 11"/>
                  <a:gd name="T10" fmla="*/ 9 w 11"/>
                  <a:gd name="T11" fmla="*/ 4 h 11"/>
                  <a:gd name="T12" fmla="*/ 9 w 11"/>
                  <a:gd name="T13" fmla="*/ 2 h 11"/>
                  <a:gd name="T14" fmla="*/ 9 w 11"/>
                  <a:gd name="T15" fmla="*/ 7 h 11"/>
                  <a:gd name="T16" fmla="*/ 4 w 11"/>
                  <a:gd name="T17" fmla="*/ 11 h 11"/>
                  <a:gd name="T18" fmla="*/ 4 w 11"/>
                  <a:gd name="T19" fmla="*/ 7 h 11"/>
                  <a:gd name="T20" fmla="*/ 0 w 11"/>
                  <a:gd name="T21" fmla="*/ 7 h 11"/>
                  <a:gd name="T22" fmla="*/ 2 w 11"/>
                  <a:gd name="T23" fmla="*/ 2 h 11"/>
                  <a:gd name="T24" fmla="*/ 2 w 11"/>
                  <a:gd name="T25" fmla="*/ 0 h 11"/>
                  <a:gd name="T26" fmla="*/ 4 w 11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lnTo>
                      <a:pt x="4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1" name="Freeform 962"/>
              <p:cNvSpPr>
                <a:spLocks/>
              </p:cNvSpPr>
              <p:nvPr/>
            </p:nvSpPr>
            <p:spPr bwMode="auto">
              <a:xfrm>
                <a:off x="6791325" y="3603625"/>
                <a:ext cx="17463" cy="23813"/>
              </a:xfrm>
              <a:custGeom>
                <a:avLst/>
                <a:gdLst>
                  <a:gd name="T0" fmla="*/ 4 w 11"/>
                  <a:gd name="T1" fmla="*/ 0 h 15"/>
                  <a:gd name="T2" fmla="*/ 11 w 11"/>
                  <a:gd name="T3" fmla="*/ 4 h 15"/>
                  <a:gd name="T4" fmla="*/ 11 w 11"/>
                  <a:gd name="T5" fmla="*/ 6 h 15"/>
                  <a:gd name="T6" fmla="*/ 9 w 11"/>
                  <a:gd name="T7" fmla="*/ 4 h 15"/>
                  <a:gd name="T8" fmla="*/ 6 w 11"/>
                  <a:gd name="T9" fmla="*/ 2 h 15"/>
                  <a:gd name="T10" fmla="*/ 9 w 11"/>
                  <a:gd name="T11" fmla="*/ 4 h 15"/>
                  <a:gd name="T12" fmla="*/ 11 w 11"/>
                  <a:gd name="T13" fmla="*/ 6 h 15"/>
                  <a:gd name="T14" fmla="*/ 11 w 11"/>
                  <a:gd name="T15" fmla="*/ 9 h 15"/>
                  <a:gd name="T16" fmla="*/ 11 w 11"/>
                  <a:gd name="T17" fmla="*/ 11 h 15"/>
                  <a:gd name="T18" fmla="*/ 9 w 11"/>
                  <a:gd name="T19" fmla="*/ 9 h 15"/>
                  <a:gd name="T20" fmla="*/ 9 w 11"/>
                  <a:gd name="T21" fmla="*/ 11 h 15"/>
                  <a:gd name="T22" fmla="*/ 6 w 11"/>
                  <a:gd name="T23" fmla="*/ 11 h 15"/>
                  <a:gd name="T24" fmla="*/ 6 w 11"/>
                  <a:gd name="T25" fmla="*/ 15 h 15"/>
                  <a:gd name="T26" fmla="*/ 4 w 11"/>
                  <a:gd name="T27" fmla="*/ 15 h 15"/>
                  <a:gd name="T28" fmla="*/ 0 w 11"/>
                  <a:gd name="T29" fmla="*/ 15 h 15"/>
                  <a:gd name="T30" fmla="*/ 2 w 11"/>
                  <a:gd name="T31" fmla="*/ 13 h 15"/>
                  <a:gd name="T32" fmla="*/ 4 w 11"/>
                  <a:gd name="T33" fmla="*/ 11 h 15"/>
                  <a:gd name="T34" fmla="*/ 4 w 11"/>
                  <a:gd name="T35" fmla="*/ 9 h 15"/>
                  <a:gd name="T36" fmla="*/ 2 w 11"/>
                  <a:gd name="T37" fmla="*/ 9 h 15"/>
                  <a:gd name="T38" fmla="*/ 0 w 11"/>
                  <a:gd name="T39" fmla="*/ 6 h 15"/>
                  <a:gd name="T40" fmla="*/ 4 w 11"/>
                  <a:gd name="T41" fmla="*/ 2 h 15"/>
                  <a:gd name="T42" fmla="*/ 2 w 11"/>
                  <a:gd name="T43" fmla="*/ 0 h 15"/>
                  <a:gd name="T44" fmla="*/ 4 w 11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lnTo>
                      <a:pt x="11" y="4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2" name="Freeform 963"/>
              <p:cNvSpPr>
                <a:spLocks/>
              </p:cNvSpPr>
              <p:nvPr/>
            </p:nvSpPr>
            <p:spPr bwMode="auto">
              <a:xfrm>
                <a:off x="6710363" y="3598863"/>
                <a:ext cx="12700" cy="28575"/>
              </a:xfrm>
              <a:custGeom>
                <a:avLst/>
                <a:gdLst>
                  <a:gd name="T0" fmla="*/ 4 w 8"/>
                  <a:gd name="T1" fmla="*/ 0 h 18"/>
                  <a:gd name="T2" fmla="*/ 6 w 8"/>
                  <a:gd name="T3" fmla="*/ 5 h 18"/>
                  <a:gd name="T4" fmla="*/ 8 w 8"/>
                  <a:gd name="T5" fmla="*/ 5 h 18"/>
                  <a:gd name="T6" fmla="*/ 6 w 8"/>
                  <a:gd name="T7" fmla="*/ 18 h 18"/>
                  <a:gd name="T8" fmla="*/ 4 w 8"/>
                  <a:gd name="T9" fmla="*/ 16 h 18"/>
                  <a:gd name="T10" fmla="*/ 4 w 8"/>
                  <a:gd name="T11" fmla="*/ 14 h 18"/>
                  <a:gd name="T12" fmla="*/ 4 w 8"/>
                  <a:gd name="T13" fmla="*/ 12 h 18"/>
                  <a:gd name="T14" fmla="*/ 0 w 8"/>
                  <a:gd name="T15" fmla="*/ 7 h 18"/>
                  <a:gd name="T16" fmla="*/ 4 w 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4" y="0"/>
                    </a:moveTo>
                    <a:lnTo>
                      <a:pt x="6" y="5"/>
                    </a:lnTo>
                    <a:lnTo>
                      <a:pt x="8" y="5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3" name="Freeform 964"/>
              <p:cNvSpPr>
                <a:spLocks/>
              </p:cNvSpPr>
              <p:nvPr/>
            </p:nvSpPr>
            <p:spPr bwMode="auto">
              <a:xfrm>
                <a:off x="6607175" y="3598863"/>
                <a:ext cx="0" cy="476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4" name="Freeform 965"/>
              <p:cNvSpPr>
                <a:spLocks/>
              </p:cNvSpPr>
              <p:nvPr/>
            </p:nvSpPr>
            <p:spPr bwMode="auto">
              <a:xfrm>
                <a:off x="6759575" y="3598863"/>
                <a:ext cx="6350" cy="11113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3 h 7"/>
                  <a:gd name="T4" fmla="*/ 4 w 4"/>
                  <a:gd name="T5" fmla="*/ 7 h 7"/>
                  <a:gd name="T6" fmla="*/ 2 w 4"/>
                  <a:gd name="T7" fmla="*/ 5 h 7"/>
                  <a:gd name="T8" fmla="*/ 0 w 4"/>
                  <a:gd name="T9" fmla="*/ 5 h 7"/>
                  <a:gd name="T10" fmla="*/ 2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5" name="Freeform 966"/>
              <p:cNvSpPr>
                <a:spLocks/>
              </p:cNvSpPr>
              <p:nvPr/>
            </p:nvSpPr>
            <p:spPr bwMode="auto">
              <a:xfrm>
                <a:off x="6696075" y="3598863"/>
                <a:ext cx="9525" cy="22225"/>
              </a:xfrm>
              <a:custGeom>
                <a:avLst/>
                <a:gdLst>
                  <a:gd name="T0" fmla="*/ 4 w 6"/>
                  <a:gd name="T1" fmla="*/ 3 h 14"/>
                  <a:gd name="T2" fmla="*/ 6 w 6"/>
                  <a:gd name="T3" fmla="*/ 0 h 14"/>
                  <a:gd name="T4" fmla="*/ 6 w 6"/>
                  <a:gd name="T5" fmla="*/ 3 h 14"/>
                  <a:gd name="T6" fmla="*/ 6 w 6"/>
                  <a:gd name="T7" fmla="*/ 7 h 14"/>
                  <a:gd name="T8" fmla="*/ 4 w 6"/>
                  <a:gd name="T9" fmla="*/ 12 h 14"/>
                  <a:gd name="T10" fmla="*/ 4 w 6"/>
                  <a:gd name="T11" fmla="*/ 14 h 14"/>
                  <a:gd name="T12" fmla="*/ 2 w 6"/>
                  <a:gd name="T13" fmla="*/ 12 h 14"/>
                  <a:gd name="T14" fmla="*/ 0 w 6"/>
                  <a:gd name="T15" fmla="*/ 9 h 14"/>
                  <a:gd name="T16" fmla="*/ 2 w 6"/>
                  <a:gd name="T17" fmla="*/ 7 h 14"/>
                  <a:gd name="T18" fmla="*/ 2 w 6"/>
                  <a:gd name="T19" fmla="*/ 5 h 14"/>
                  <a:gd name="T20" fmla="*/ 4 w 6"/>
                  <a:gd name="T21" fmla="*/ 5 h 14"/>
                  <a:gd name="T22" fmla="*/ 2 w 6"/>
                  <a:gd name="T23" fmla="*/ 0 h 14"/>
                  <a:gd name="T24" fmla="*/ 4 w 6"/>
                  <a:gd name="T2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4">
                    <a:moveTo>
                      <a:pt x="4" y="3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0"/>
                    </a:lnTo>
                    <a:lnTo>
                      <a:pt x="4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6" name="Freeform 967"/>
              <p:cNvSpPr>
                <a:spLocks/>
              </p:cNvSpPr>
              <p:nvPr/>
            </p:nvSpPr>
            <p:spPr bwMode="auto">
              <a:xfrm>
                <a:off x="6670675" y="3598863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7" name="Freeform 968"/>
              <p:cNvSpPr>
                <a:spLocks/>
              </p:cNvSpPr>
              <p:nvPr/>
            </p:nvSpPr>
            <p:spPr bwMode="auto">
              <a:xfrm>
                <a:off x="6664325" y="3598863"/>
                <a:ext cx="23813" cy="25400"/>
              </a:xfrm>
              <a:custGeom>
                <a:avLst/>
                <a:gdLst>
                  <a:gd name="T0" fmla="*/ 8 w 15"/>
                  <a:gd name="T1" fmla="*/ 0 h 16"/>
                  <a:gd name="T2" fmla="*/ 13 w 15"/>
                  <a:gd name="T3" fmla="*/ 3 h 16"/>
                  <a:gd name="T4" fmla="*/ 15 w 15"/>
                  <a:gd name="T5" fmla="*/ 7 h 16"/>
                  <a:gd name="T6" fmla="*/ 15 w 15"/>
                  <a:gd name="T7" fmla="*/ 9 h 16"/>
                  <a:gd name="T8" fmla="*/ 13 w 15"/>
                  <a:gd name="T9" fmla="*/ 9 h 16"/>
                  <a:gd name="T10" fmla="*/ 8 w 15"/>
                  <a:gd name="T11" fmla="*/ 14 h 16"/>
                  <a:gd name="T12" fmla="*/ 11 w 15"/>
                  <a:gd name="T13" fmla="*/ 16 h 16"/>
                  <a:gd name="T14" fmla="*/ 8 w 15"/>
                  <a:gd name="T15" fmla="*/ 16 h 16"/>
                  <a:gd name="T16" fmla="*/ 6 w 15"/>
                  <a:gd name="T17" fmla="*/ 16 h 16"/>
                  <a:gd name="T18" fmla="*/ 6 w 15"/>
                  <a:gd name="T19" fmla="*/ 14 h 16"/>
                  <a:gd name="T20" fmla="*/ 2 w 15"/>
                  <a:gd name="T21" fmla="*/ 16 h 16"/>
                  <a:gd name="T22" fmla="*/ 0 w 15"/>
                  <a:gd name="T23" fmla="*/ 12 h 16"/>
                  <a:gd name="T24" fmla="*/ 2 w 15"/>
                  <a:gd name="T25" fmla="*/ 5 h 16"/>
                  <a:gd name="T26" fmla="*/ 4 w 15"/>
                  <a:gd name="T27" fmla="*/ 3 h 16"/>
                  <a:gd name="T28" fmla="*/ 4 w 15"/>
                  <a:gd name="T29" fmla="*/ 0 h 16"/>
                  <a:gd name="T30" fmla="*/ 8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8" y="0"/>
                    </a:moveTo>
                    <a:lnTo>
                      <a:pt x="13" y="3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8" name="Freeform 969"/>
              <p:cNvSpPr>
                <a:spLocks/>
              </p:cNvSpPr>
              <p:nvPr/>
            </p:nvSpPr>
            <p:spPr bwMode="auto">
              <a:xfrm>
                <a:off x="6734175" y="3598863"/>
                <a:ext cx="17463" cy="28575"/>
              </a:xfrm>
              <a:custGeom>
                <a:avLst/>
                <a:gdLst>
                  <a:gd name="T0" fmla="*/ 2 w 11"/>
                  <a:gd name="T1" fmla="*/ 0 h 18"/>
                  <a:gd name="T2" fmla="*/ 7 w 11"/>
                  <a:gd name="T3" fmla="*/ 3 h 18"/>
                  <a:gd name="T4" fmla="*/ 11 w 11"/>
                  <a:gd name="T5" fmla="*/ 7 h 18"/>
                  <a:gd name="T6" fmla="*/ 9 w 11"/>
                  <a:gd name="T7" fmla="*/ 12 h 18"/>
                  <a:gd name="T8" fmla="*/ 11 w 11"/>
                  <a:gd name="T9" fmla="*/ 12 h 18"/>
                  <a:gd name="T10" fmla="*/ 9 w 11"/>
                  <a:gd name="T11" fmla="*/ 18 h 18"/>
                  <a:gd name="T12" fmla="*/ 9 w 11"/>
                  <a:gd name="T13" fmla="*/ 14 h 18"/>
                  <a:gd name="T14" fmla="*/ 5 w 11"/>
                  <a:gd name="T15" fmla="*/ 16 h 18"/>
                  <a:gd name="T16" fmla="*/ 2 w 11"/>
                  <a:gd name="T17" fmla="*/ 14 h 18"/>
                  <a:gd name="T18" fmla="*/ 2 w 11"/>
                  <a:gd name="T19" fmla="*/ 12 h 18"/>
                  <a:gd name="T20" fmla="*/ 5 w 11"/>
                  <a:gd name="T21" fmla="*/ 9 h 18"/>
                  <a:gd name="T22" fmla="*/ 0 w 11"/>
                  <a:gd name="T23" fmla="*/ 12 h 18"/>
                  <a:gd name="T24" fmla="*/ 0 w 11"/>
                  <a:gd name="T25" fmla="*/ 9 h 18"/>
                  <a:gd name="T26" fmla="*/ 0 w 11"/>
                  <a:gd name="T27" fmla="*/ 7 h 18"/>
                  <a:gd name="T28" fmla="*/ 2 w 11"/>
                  <a:gd name="T29" fmla="*/ 7 h 18"/>
                  <a:gd name="T30" fmla="*/ 0 w 11"/>
                  <a:gd name="T31" fmla="*/ 7 h 18"/>
                  <a:gd name="T32" fmla="*/ 0 w 11"/>
                  <a:gd name="T33" fmla="*/ 9 h 18"/>
                  <a:gd name="T34" fmla="*/ 2 w 11"/>
                  <a:gd name="T3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lnTo>
                      <a:pt x="7" y="3"/>
                    </a:lnTo>
                    <a:lnTo>
                      <a:pt x="11" y="7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59" name="Freeform 970"/>
              <p:cNvSpPr>
                <a:spLocks/>
              </p:cNvSpPr>
              <p:nvPr/>
            </p:nvSpPr>
            <p:spPr bwMode="auto">
              <a:xfrm>
                <a:off x="6599238" y="3598863"/>
                <a:ext cx="4763" cy="476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0" name="Freeform 971"/>
              <p:cNvSpPr>
                <a:spLocks/>
              </p:cNvSpPr>
              <p:nvPr/>
            </p:nvSpPr>
            <p:spPr bwMode="auto">
              <a:xfrm>
                <a:off x="6684963" y="3598863"/>
                <a:ext cx="6350" cy="476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3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1" name="Freeform 972"/>
              <p:cNvSpPr>
                <a:spLocks/>
              </p:cNvSpPr>
              <p:nvPr/>
            </p:nvSpPr>
            <p:spPr bwMode="auto">
              <a:xfrm>
                <a:off x="6677025" y="3595688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2" name="Freeform 973"/>
              <p:cNvSpPr>
                <a:spLocks/>
              </p:cNvSpPr>
              <p:nvPr/>
            </p:nvSpPr>
            <p:spPr bwMode="auto">
              <a:xfrm>
                <a:off x="6716713" y="3595688"/>
                <a:ext cx="11113" cy="11113"/>
              </a:xfrm>
              <a:custGeom>
                <a:avLst/>
                <a:gdLst>
                  <a:gd name="T0" fmla="*/ 2 w 7"/>
                  <a:gd name="T1" fmla="*/ 0 h 7"/>
                  <a:gd name="T2" fmla="*/ 7 w 7"/>
                  <a:gd name="T3" fmla="*/ 2 h 7"/>
                  <a:gd name="T4" fmla="*/ 4 w 7"/>
                  <a:gd name="T5" fmla="*/ 7 h 7"/>
                  <a:gd name="T6" fmla="*/ 2 w 7"/>
                  <a:gd name="T7" fmla="*/ 7 h 7"/>
                  <a:gd name="T8" fmla="*/ 0 w 7"/>
                  <a:gd name="T9" fmla="*/ 2 h 7"/>
                  <a:gd name="T10" fmla="*/ 2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7" y="2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3" name="Freeform 974"/>
              <p:cNvSpPr>
                <a:spLocks/>
              </p:cNvSpPr>
              <p:nvPr/>
            </p:nvSpPr>
            <p:spPr bwMode="auto">
              <a:xfrm>
                <a:off x="6604000" y="3595688"/>
                <a:ext cx="6350" cy="3175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4" name="Freeform 975"/>
              <p:cNvSpPr>
                <a:spLocks/>
              </p:cNvSpPr>
              <p:nvPr/>
            </p:nvSpPr>
            <p:spPr bwMode="auto">
              <a:xfrm>
                <a:off x="6762750" y="3595688"/>
                <a:ext cx="34925" cy="25400"/>
              </a:xfrm>
              <a:custGeom>
                <a:avLst/>
                <a:gdLst>
                  <a:gd name="T0" fmla="*/ 2 w 22"/>
                  <a:gd name="T1" fmla="*/ 0 h 16"/>
                  <a:gd name="T2" fmla="*/ 4 w 22"/>
                  <a:gd name="T3" fmla="*/ 2 h 16"/>
                  <a:gd name="T4" fmla="*/ 9 w 22"/>
                  <a:gd name="T5" fmla="*/ 0 h 16"/>
                  <a:gd name="T6" fmla="*/ 13 w 22"/>
                  <a:gd name="T7" fmla="*/ 0 h 16"/>
                  <a:gd name="T8" fmla="*/ 22 w 22"/>
                  <a:gd name="T9" fmla="*/ 2 h 16"/>
                  <a:gd name="T10" fmla="*/ 20 w 22"/>
                  <a:gd name="T11" fmla="*/ 5 h 16"/>
                  <a:gd name="T12" fmla="*/ 22 w 22"/>
                  <a:gd name="T13" fmla="*/ 7 h 16"/>
                  <a:gd name="T14" fmla="*/ 20 w 22"/>
                  <a:gd name="T15" fmla="*/ 9 h 16"/>
                  <a:gd name="T16" fmla="*/ 18 w 22"/>
                  <a:gd name="T17" fmla="*/ 9 h 16"/>
                  <a:gd name="T18" fmla="*/ 20 w 22"/>
                  <a:gd name="T19" fmla="*/ 7 h 16"/>
                  <a:gd name="T20" fmla="*/ 18 w 22"/>
                  <a:gd name="T21" fmla="*/ 5 h 16"/>
                  <a:gd name="T22" fmla="*/ 20 w 22"/>
                  <a:gd name="T23" fmla="*/ 7 h 16"/>
                  <a:gd name="T24" fmla="*/ 18 w 22"/>
                  <a:gd name="T25" fmla="*/ 11 h 16"/>
                  <a:gd name="T26" fmla="*/ 18 w 22"/>
                  <a:gd name="T27" fmla="*/ 9 h 16"/>
                  <a:gd name="T28" fmla="*/ 16 w 22"/>
                  <a:gd name="T29" fmla="*/ 9 h 16"/>
                  <a:gd name="T30" fmla="*/ 13 w 22"/>
                  <a:gd name="T31" fmla="*/ 9 h 16"/>
                  <a:gd name="T32" fmla="*/ 13 w 22"/>
                  <a:gd name="T33" fmla="*/ 7 h 16"/>
                  <a:gd name="T34" fmla="*/ 11 w 22"/>
                  <a:gd name="T35" fmla="*/ 7 h 16"/>
                  <a:gd name="T36" fmla="*/ 13 w 22"/>
                  <a:gd name="T37" fmla="*/ 7 h 16"/>
                  <a:gd name="T38" fmla="*/ 13 w 22"/>
                  <a:gd name="T39" fmla="*/ 9 h 16"/>
                  <a:gd name="T40" fmla="*/ 18 w 22"/>
                  <a:gd name="T41" fmla="*/ 11 h 16"/>
                  <a:gd name="T42" fmla="*/ 16 w 22"/>
                  <a:gd name="T43" fmla="*/ 11 h 16"/>
                  <a:gd name="T44" fmla="*/ 16 w 22"/>
                  <a:gd name="T45" fmla="*/ 14 h 16"/>
                  <a:gd name="T46" fmla="*/ 13 w 22"/>
                  <a:gd name="T47" fmla="*/ 14 h 16"/>
                  <a:gd name="T48" fmla="*/ 9 w 22"/>
                  <a:gd name="T49" fmla="*/ 16 h 16"/>
                  <a:gd name="T50" fmla="*/ 9 w 22"/>
                  <a:gd name="T51" fmla="*/ 14 h 16"/>
                  <a:gd name="T52" fmla="*/ 9 w 22"/>
                  <a:gd name="T53" fmla="*/ 9 h 16"/>
                  <a:gd name="T54" fmla="*/ 4 w 22"/>
                  <a:gd name="T55" fmla="*/ 9 h 16"/>
                  <a:gd name="T56" fmla="*/ 4 w 22"/>
                  <a:gd name="T57" fmla="*/ 5 h 16"/>
                  <a:gd name="T58" fmla="*/ 0 w 22"/>
                  <a:gd name="T59" fmla="*/ 0 h 16"/>
                  <a:gd name="T60" fmla="*/ 2 w 22"/>
                  <a:gd name="T6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6">
                    <a:moveTo>
                      <a:pt x="2" y="0"/>
                    </a:moveTo>
                    <a:lnTo>
                      <a:pt x="4" y="2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22" y="2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3" y="14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5" name="Freeform 976"/>
              <p:cNvSpPr>
                <a:spLocks/>
              </p:cNvSpPr>
              <p:nvPr/>
            </p:nvSpPr>
            <p:spPr bwMode="auto">
              <a:xfrm>
                <a:off x="6737350" y="3592513"/>
                <a:ext cx="25400" cy="17463"/>
              </a:xfrm>
              <a:custGeom>
                <a:avLst/>
                <a:gdLst>
                  <a:gd name="T0" fmla="*/ 3 w 16"/>
                  <a:gd name="T1" fmla="*/ 0 h 11"/>
                  <a:gd name="T2" fmla="*/ 5 w 16"/>
                  <a:gd name="T3" fmla="*/ 2 h 11"/>
                  <a:gd name="T4" fmla="*/ 7 w 16"/>
                  <a:gd name="T5" fmla="*/ 2 h 11"/>
                  <a:gd name="T6" fmla="*/ 14 w 16"/>
                  <a:gd name="T7" fmla="*/ 2 h 11"/>
                  <a:gd name="T8" fmla="*/ 16 w 16"/>
                  <a:gd name="T9" fmla="*/ 4 h 11"/>
                  <a:gd name="T10" fmla="*/ 14 w 16"/>
                  <a:gd name="T11" fmla="*/ 7 h 11"/>
                  <a:gd name="T12" fmla="*/ 11 w 16"/>
                  <a:gd name="T13" fmla="*/ 11 h 11"/>
                  <a:gd name="T14" fmla="*/ 11 w 16"/>
                  <a:gd name="T15" fmla="*/ 9 h 11"/>
                  <a:gd name="T16" fmla="*/ 9 w 16"/>
                  <a:gd name="T17" fmla="*/ 9 h 11"/>
                  <a:gd name="T18" fmla="*/ 7 w 16"/>
                  <a:gd name="T19" fmla="*/ 9 h 11"/>
                  <a:gd name="T20" fmla="*/ 5 w 16"/>
                  <a:gd name="T21" fmla="*/ 7 h 11"/>
                  <a:gd name="T22" fmla="*/ 0 w 16"/>
                  <a:gd name="T23" fmla="*/ 4 h 11"/>
                  <a:gd name="T24" fmla="*/ 3 w 16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1">
                    <a:moveTo>
                      <a:pt x="3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4" y="7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6" name="Freeform 977"/>
              <p:cNvSpPr>
                <a:spLocks/>
              </p:cNvSpPr>
              <p:nvPr/>
            </p:nvSpPr>
            <p:spPr bwMode="auto">
              <a:xfrm>
                <a:off x="6613525" y="35925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7" name="Freeform 978"/>
              <p:cNvSpPr>
                <a:spLocks/>
              </p:cNvSpPr>
              <p:nvPr/>
            </p:nvSpPr>
            <p:spPr bwMode="auto">
              <a:xfrm>
                <a:off x="6742113" y="3581400"/>
                <a:ext cx="17463" cy="14288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3 h 9"/>
                  <a:gd name="T4" fmla="*/ 2 w 11"/>
                  <a:gd name="T5" fmla="*/ 5 h 9"/>
                  <a:gd name="T6" fmla="*/ 6 w 11"/>
                  <a:gd name="T7" fmla="*/ 7 h 9"/>
                  <a:gd name="T8" fmla="*/ 8 w 11"/>
                  <a:gd name="T9" fmla="*/ 5 h 9"/>
                  <a:gd name="T10" fmla="*/ 8 w 11"/>
                  <a:gd name="T11" fmla="*/ 7 h 9"/>
                  <a:gd name="T12" fmla="*/ 11 w 11"/>
                  <a:gd name="T13" fmla="*/ 7 h 9"/>
                  <a:gd name="T14" fmla="*/ 11 w 11"/>
                  <a:gd name="T15" fmla="*/ 9 h 9"/>
                  <a:gd name="T16" fmla="*/ 8 w 11"/>
                  <a:gd name="T17" fmla="*/ 9 h 9"/>
                  <a:gd name="T18" fmla="*/ 4 w 11"/>
                  <a:gd name="T19" fmla="*/ 7 h 9"/>
                  <a:gd name="T20" fmla="*/ 0 w 11"/>
                  <a:gd name="T21" fmla="*/ 9 h 9"/>
                  <a:gd name="T22" fmla="*/ 0 w 11"/>
                  <a:gd name="T23" fmla="*/ 7 h 9"/>
                  <a:gd name="T24" fmla="*/ 0 w 11"/>
                  <a:gd name="T25" fmla="*/ 3 h 9"/>
                  <a:gd name="T26" fmla="*/ 2 w 11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lnTo>
                      <a:pt x="4" y="3"/>
                    </a:lnTo>
                    <a:lnTo>
                      <a:pt x="2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8" name="Freeform 979"/>
              <p:cNvSpPr>
                <a:spLocks/>
              </p:cNvSpPr>
              <p:nvPr/>
            </p:nvSpPr>
            <p:spPr bwMode="auto">
              <a:xfrm>
                <a:off x="6745288" y="3575050"/>
                <a:ext cx="3175" cy="6350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69" name="Freeform 980"/>
              <p:cNvSpPr>
                <a:spLocks/>
              </p:cNvSpPr>
              <p:nvPr/>
            </p:nvSpPr>
            <p:spPr bwMode="auto">
              <a:xfrm>
                <a:off x="6719888" y="3575050"/>
                <a:ext cx="17463" cy="17463"/>
              </a:xfrm>
              <a:custGeom>
                <a:avLst/>
                <a:gdLst>
                  <a:gd name="T0" fmla="*/ 5 w 11"/>
                  <a:gd name="T1" fmla="*/ 0 h 11"/>
                  <a:gd name="T2" fmla="*/ 11 w 11"/>
                  <a:gd name="T3" fmla="*/ 2 h 11"/>
                  <a:gd name="T4" fmla="*/ 9 w 11"/>
                  <a:gd name="T5" fmla="*/ 7 h 11"/>
                  <a:gd name="T6" fmla="*/ 7 w 11"/>
                  <a:gd name="T7" fmla="*/ 7 h 11"/>
                  <a:gd name="T8" fmla="*/ 9 w 11"/>
                  <a:gd name="T9" fmla="*/ 4 h 11"/>
                  <a:gd name="T10" fmla="*/ 7 w 11"/>
                  <a:gd name="T11" fmla="*/ 4 h 11"/>
                  <a:gd name="T12" fmla="*/ 9 w 11"/>
                  <a:gd name="T13" fmla="*/ 4 h 11"/>
                  <a:gd name="T14" fmla="*/ 7 w 11"/>
                  <a:gd name="T15" fmla="*/ 7 h 11"/>
                  <a:gd name="T16" fmla="*/ 9 w 11"/>
                  <a:gd name="T17" fmla="*/ 7 h 11"/>
                  <a:gd name="T18" fmla="*/ 5 w 11"/>
                  <a:gd name="T19" fmla="*/ 9 h 11"/>
                  <a:gd name="T20" fmla="*/ 7 w 11"/>
                  <a:gd name="T21" fmla="*/ 9 h 11"/>
                  <a:gd name="T22" fmla="*/ 7 w 11"/>
                  <a:gd name="T23" fmla="*/ 11 h 11"/>
                  <a:gd name="T24" fmla="*/ 0 w 11"/>
                  <a:gd name="T25" fmla="*/ 9 h 11"/>
                  <a:gd name="T26" fmla="*/ 0 w 11"/>
                  <a:gd name="T27" fmla="*/ 2 h 11"/>
                  <a:gd name="T28" fmla="*/ 5 w 11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lnTo>
                      <a:pt x="11" y="2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0" name="Freeform 981"/>
              <p:cNvSpPr>
                <a:spLocks/>
              </p:cNvSpPr>
              <p:nvPr/>
            </p:nvSpPr>
            <p:spPr bwMode="auto">
              <a:xfrm>
                <a:off x="6586538" y="3571875"/>
                <a:ext cx="20638" cy="26988"/>
              </a:xfrm>
              <a:custGeom>
                <a:avLst/>
                <a:gdLst>
                  <a:gd name="T0" fmla="*/ 13 w 13"/>
                  <a:gd name="T1" fmla="*/ 0 h 17"/>
                  <a:gd name="T2" fmla="*/ 6 w 13"/>
                  <a:gd name="T3" fmla="*/ 13 h 17"/>
                  <a:gd name="T4" fmla="*/ 0 w 13"/>
                  <a:gd name="T5" fmla="*/ 17 h 17"/>
                  <a:gd name="T6" fmla="*/ 2 w 13"/>
                  <a:gd name="T7" fmla="*/ 11 h 17"/>
                  <a:gd name="T8" fmla="*/ 4 w 13"/>
                  <a:gd name="T9" fmla="*/ 4 h 17"/>
                  <a:gd name="T10" fmla="*/ 6 w 13"/>
                  <a:gd name="T11" fmla="*/ 2 h 17"/>
                  <a:gd name="T12" fmla="*/ 13 w 1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13" y="0"/>
                    </a:moveTo>
                    <a:lnTo>
                      <a:pt x="6" y="13"/>
                    </a:lnTo>
                    <a:lnTo>
                      <a:pt x="0" y="17"/>
                    </a:lnTo>
                    <a:lnTo>
                      <a:pt x="2" y="11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1" name="Freeform 982"/>
              <p:cNvSpPr>
                <a:spLocks/>
              </p:cNvSpPr>
              <p:nvPr/>
            </p:nvSpPr>
            <p:spPr bwMode="auto">
              <a:xfrm>
                <a:off x="6748463" y="3571875"/>
                <a:ext cx="34925" cy="23813"/>
              </a:xfrm>
              <a:custGeom>
                <a:avLst/>
                <a:gdLst>
                  <a:gd name="T0" fmla="*/ 7 w 22"/>
                  <a:gd name="T1" fmla="*/ 2 h 15"/>
                  <a:gd name="T2" fmla="*/ 13 w 22"/>
                  <a:gd name="T3" fmla="*/ 2 h 15"/>
                  <a:gd name="T4" fmla="*/ 16 w 22"/>
                  <a:gd name="T5" fmla="*/ 0 h 15"/>
                  <a:gd name="T6" fmla="*/ 16 w 22"/>
                  <a:gd name="T7" fmla="*/ 2 h 15"/>
                  <a:gd name="T8" fmla="*/ 20 w 22"/>
                  <a:gd name="T9" fmla="*/ 2 h 15"/>
                  <a:gd name="T10" fmla="*/ 22 w 22"/>
                  <a:gd name="T11" fmla="*/ 13 h 15"/>
                  <a:gd name="T12" fmla="*/ 13 w 22"/>
                  <a:gd name="T13" fmla="*/ 15 h 15"/>
                  <a:gd name="T14" fmla="*/ 9 w 22"/>
                  <a:gd name="T15" fmla="*/ 13 h 15"/>
                  <a:gd name="T16" fmla="*/ 4 w 22"/>
                  <a:gd name="T17" fmla="*/ 13 h 15"/>
                  <a:gd name="T18" fmla="*/ 4 w 22"/>
                  <a:gd name="T19" fmla="*/ 11 h 15"/>
                  <a:gd name="T20" fmla="*/ 2 w 22"/>
                  <a:gd name="T21" fmla="*/ 13 h 15"/>
                  <a:gd name="T22" fmla="*/ 0 w 22"/>
                  <a:gd name="T23" fmla="*/ 11 h 15"/>
                  <a:gd name="T24" fmla="*/ 0 w 22"/>
                  <a:gd name="T25" fmla="*/ 6 h 15"/>
                  <a:gd name="T26" fmla="*/ 2 w 22"/>
                  <a:gd name="T27" fmla="*/ 6 h 15"/>
                  <a:gd name="T28" fmla="*/ 4 w 22"/>
                  <a:gd name="T29" fmla="*/ 6 h 15"/>
                  <a:gd name="T30" fmla="*/ 2 w 22"/>
                  <a:gd name="T31" fmla="*/ 9 h 15"/>
                  <a:gd name="T32" fmla="*/ 7 w 22"/>
                  <a:gd name="T33" fmla="*/ 9 h 15"/>
                  <a:gd name="T34" fmla="*/ 2 w 22"/>
                  <a:gd name="T35" fmla="*/ 9 h 15"/>
                  <a:gd name="T36" fmla="*/ 4 w 22"/>
                  <a:gd name="T37" fmla="*/ 6 h 15"/>
                  <a:gd name="T38" fmla="*/ 2 w 22"/>
                  <a:gd name="T39" fmla="*/ 6 h 15"/>
                  <a:gd name="T40" fmla="*/ 0 w 22"/>
                  <a:gd name="T41" fmla="*/ 6 h 15"/>
                  <a:gd name="T42" fmla="*/ 0 w 22"/>
                  <a:gd name="T43" fmla="*/ 4 h 15"/>
                  <a:gd name="T44" fmla="*/ 2 w 22"/>
                  <a:gd name="T45" fmla="*/ 2 h 15"/>
                  <a:gd name="T46" fmla="*/ 0 w 22"/>
                  <a:gd name="T47" fmla="*/ 2 h 15"/>
                  <a:gd name="T48" fmla="*/ 2 w 22"/>
                  <a:gd name="T49" fmla="*/ 2 h 15"/>
                  <a:gd name="T50" fmla="*/ 7 w 22"/>
                  <a:gd name="T51" fmla="*/ 0 h 15"/>
                  <a:gd name="T52" fmla="*/ 7 w 22"/>
                  <a:gd name="T5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7" y="2"/>
                    </a:moveTo>
                    <a:lnTo>
                      <a:pt x="13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13"/>
                    </a:lnTo>
                    <a:lnTo>
                      <a:pt x="13" y="15"/>
                    </a:lnTo>
                    <a:lnTo>
                      <a:pt x="9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2" name="Freeform 983"/>
              <p:cNvSpPr>
                <a:spLocks/>
              </p:cNvSpPr>
              <p:nvPr/>
            </p:nvSpPr>
            <p:spPr bwMode="auto">
              <a:xfrm>
                <a:off x="6748463" y="3567113"/>
                <a:ext cx="6350" cy="7938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0 h 5"/>
                  <a:gd name="T4" fmla="*/ 4 w 4"/>
                  <a:gd name="T5" fmla="*/ 3 h 5"/>
                  <a:gd name="T6" fmla="*/ 2 w 4"/>
                  <a:gd name="T7" fmla="*/ 5 h 5"/>
                  <a:gd name="T8" fmla="*/ 0 w 4"/>
                  <a:gd name="T9" fmla="*/ 5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3" name="Freeform 984"/>
              <p:cNvSpPr>
                <a:spLocks/>
              </p:cNvSpPr>
              <p:nvPr/>
            </p:nvSpPr>
            <p:spPr bwMode="auto">
              <a:xfrm>
                <a:off x="6769100" y="3563938"/>
                <a:ext cx="11113" cy="11113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7 h 7"/>
                  <a:gd name="T4" fmla="*/ 5 w 7"/>
                  <a:gd name="T5" fmla="*/ 7 h 7"/>
                  <a:gd name="T6" fmla="*/ 0 w 7"/>
                  <a:gd name="T7" fmla="*/ 2 h 7"/>
                  <a:gd name="T8" fmla="*/ 5 w 7"/>
                  <a:gd name="T9" fmla="*/ 2 h 7"/>
                  <a:gd name="T10" fmla="*/ 5 w 7"/>
                  <a:gd name="T11" fmla="*/ 0 h 7"/>
                  <a:gd name="T12" fmla="*/ 7 w 7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4" name="Freeform 985"/>
              <p:cNvSpPr>
                <a:spLocks/>
              </p:cNvSpPr>
              <p:nvPr/>
            </p:nvSpPr>
            <p:spPr bwMode="auto">
              <a:xfrm>
                <a:off x="6794500" y="3563938"/>
                <a:ext cx="25400" cy="31750"/>
              </a:xfrm>
              <a:custGeom>
                <a:avLst/>
                <a:gdLst>
                  <a:gd name="T0" fmla="*/ 9 w 16"/>
                  <a:gd name="T1" fmla="*/ 2 h 20"/>
                  <a:gd name="T2" fmla="*/ 11 w 16"/>
                  <a:gd name="T3" fmla="*/ 2 h 20"/>
                  <a:gd name="T4" fmla="*/ 16 w 16"/>
                  <a:gd name="T5" fmla="*/ 9 h 20"/>
                  <a:gd name="T6" fmla="*/ 16 w 16"/>
                  <a:gd name="T7" fmla="*/ 11 h 20"/>
                  <a:gd name="T8" fmla="*/ 16 w 16"/>
                  <a:gd name="T9" fmla="*/ 14 h 20"/>
                  <a:gd name="T10" fmla="*/ 16 w 16"/>
                  <a:gd name="T11" fmla="*/ 11 h 20"/>
                  <a:gd name="T12" fmla="*/ 16 w 16"/>
                  <a:gd name="T13" fmla="*/ 16 h 20"/>
                  <a:gd name="T14" fmla="*/ 13 w 16"/>
                  <a:gd name="T15" fmla="*/ 18 h 20"/>
                  <a:gd name="T16" fmla="*/ 11 w 16"/>
                  <a:gd name="T17" fmla="*/ 18 h 20"/>
                  <a:gd name="T18" fmla="*/ 11 w 16"/>
                  <a:gd name="T19" fmla="*/ 16 h 20"/>
                  <a:gd name="T20" fmla="*/ 11 w 16"/>
                  <a:gd name="T21" fmla="*/ 18 h 20"/>
                  <a:gd name="T22" fmla="*/ 13 w 16"/>
                  <a:gd name="T23" fmla="*/ 18 h 20"/>
                  <a:gd name="T24" fmla="*/ 9 w 16"/>
                  <a:gd name="T25" fmla="*/ 20 h 20"/>
                  <a:gd name="T26" fmla="*/ 4 w 16"/>
                  <a:gd name="T27" fmla="*/ 16 h 20"/>
                  <a:gd name="T28" fmla="*/ 9 w 16"/>
                  <a:gd name="T29" fmla="*/ 14 h 20"/>
                  <a:gd name="T30" fmla="*/ 7 w 16"/>
                  <a:gd name="T31" fmla="*/ 11 h 20"/>
                  <a:gd name="T32" fmla="*/ 11 w 16"/>
                  <a:gd name="T33" fmla="*/ 9 h 20"/>
                  <a:gd name="T34" fmla="*/ 4 w 16"/>
                  <a:gd name="T35" fmla="*/ 14 h 20"/>
                  <a:gd name="T36" fmla="*/ 4 w 16"/>
                  <a:gd name="T37" fmla="*/ 11 h 20"/>
                  <a:gd name="T38" fmla="*/ 2 w 16"/>
                  <a:gd name="T39" fmla="*/ 9 h 20"/>
                  <a:gd name="T40" fmla="*/ 4 w 16"/>
                  <a:gd name="T41" fmla="*/ 7 h 20"/>
                  <a:gd name="T42" fmla="*/ 2 w 16"/>
                  <a:gd name="T43" fmla="*/ 9 h 20"/>
                  <a:gd name="T44" fmla="*/ 0 w 16"/>
                  <a:gd name="T45" fmla="*/ 7 h 20"/>
                  <a:gd name="T46" fmla="*/ 4 w 16"/>
                  <a:gd name="T47" fmla="*/ 0 h 20"/>
                  <a:gd name="T48" fmla="*/ 7 w 16"/>
                  <a:gd name="T49" fmla="*/ 0 h 20"/>
                  <a:gd name="T50" fmla="*/ 7 w 16"/>
                  <a:gd name="T51" fmla="*/ 2 h 20"/>
                  <a:gd name="T52" fmla="*/ 7 w 16"/>
                  <a:gd name="T53" fmla="*/ 0 h 20"/>
                  <a:gd name="T54" fmla="*/ 9 w 16"/>
                  <a:gd name="T5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0">
                    <a:moveTo>
                      <a:pt x="9" y="2"/>
                    </a:moveTo>
                    <a:lnTo>
                      <a:pt x="11" y="2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9" y="20"/>
                    </a:lnTo>
                    <a:lnTo>
                      <a:pt x="4" y="16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11" y="9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5" name="Freeform 986"/>
              <p:cNvSpPr>
                <a:spLocks/>
              </p:cNvSpPr>
              <p:nvPr/>
            </p:nvSpPr>
            <p:spPr bwMode="auto">
              <a:xfrm>
                <a:off x="6719888" y="356393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6" name="Freeform 987"/>
              <p:cNvSpPr>
                <a:spLocks/>
              </p:cNvSpPr>
              <p:nvPr/>
            </p:nvSpPr>
            <p:spPr bwMode="auto">
              <a:xfrm>
                <a:off x="6751638" y="3563938"/>
                <a:ext cx="14288" cy="7938"/>
              </a:xfrm>
              <a:custGeom>
                <a:avLst/>
                <a:gdLst>
                  <a:gd name="T0" fmla="*/ 5 w 9"/>
                  <a:gd name="T1" fmla="*/ 0 h 5"/>
                  <a:gd name="T2" fmla="*/ 9 w 9"/>
                  <a:gd name="T3" fmla="*/ 2 h 5"/>
                  <a:gd name="T4" fmla="*/ 9 w 9"/>
                  <a:gd name="T5" fmla="*/ 5 h 5"/>
                  <a:gd name="T6" fmla="*/ 5 w 9"/>
                  <a:gd name="T7" fmla="*/ 5 h 5"/>
                  <a:gd name="T8" fmla="*/ 0 w 9"/>
                  <a:gd name="T9" fmla="*/ 5 h 5"/>
                  <a:gd name="T10" fmla="*/ 2 w 9"/>
                  <a:gd name="T11" fmla="*/ 0 h 5"/>
                  <a:gd name="T12" fmla="*/ 5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7" name="Freeform 988"/>
              <p:cNvSpPr>
                <a:spLocks/>
              </p:cNvSpPr>
              <p:nvPr/>
            </p:nvSpPr>
            <p:spPr bwMode="auto">
              <a:xfrm>
                <a:off x="6762750" y="3560763"/>
                <a:ext cx="14288" cy="11113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4 w 9"/>
                  <a:gd name="T7" fmla="*/ 4 h 7"/>
                  <a:gd name="T8" fmla="*/ 4 w 9"/>
                  <a:gd name="T9" fmla="*/ 7 h 7"/>
                  <a:gd name="T10" fmla="*/ 2 w 9"/>
                  <a:gd name="T11" fmla="*/ 7 h 7"/>
                  <a:gd name="T12" fmla="*/ 2 w 9"/>
                  <a:gd name="T13" fmla="*/ 4 h 7"/>
                  <a:gd name="T14" fmla="*/ 4 w 9"/>
                  <a:gd name="T15" fmla="*/ 2 h 7"/>
                  <a:gd name="T16" fmla="*/ 2 w 9"/>
                  <a:gd name="T17" fmla="*/ 4 h 7"/>
                  <a:gd name="T18" fmla="*/ 0 w 9"/>
                  <a:gd name="T19" fmla="*/ 2 h 7"/>
                  <a:gd name="T20" fmla="*/ 7 w 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8" name="Freeform 989"/>
              <p:cNvSpPr>
                <a:spLocks/>
              </p:cNvSpPr>
              <p:nvPr/>
            </p:nvSpPr>
            <p:spPr bwMode="auto">
              <a:xfrm>
                <a:off x="6773863" y="3557588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4 h 4"/>
                  <a:gd name="T6" fmla="*/ 0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79" name="Freeform 990"/>
              <p:cNvSpPr>
                <a:spLocks/>
              </p:cNvSpPr>
              <p:nvPr/>
            </p:nvSpPr>
            <p:spPr bwMode="auto">
              <a:xfrm>
                <a:off x="6734175" y="3557588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0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0" name="Freeform 991"/>
              <p:cNvSpPr>
                <a:spLocks/>
              </p:cNvSpPr>
              <p:nvPr/>
            </p:nvSpPr>
            <p:spPr bwMode="auto">
              <a:xfrm>
                <a:off x="6745288" y="3554413"/>
                <a:ext cx="20638" cy="12700"/>
              </a:xfrm>
              <a:custGeom>
                <a:avLst/>
                <a:gdLst>
                  <a:gd name="T0" fmla="*/ 9 w 13"/>
                  <a:gd name="T1" fmla="*/ 2 h 8"/>
                  <a:gd name="T2" fmla="*/ 11 w 13"/>
                  <a:gd name="T3" fmla="*/ 4 h 8"/>
                  <a:gd name="T4" fmla="*/ 11 w 13"/>
                  <a:gd name="T5" fmla="*/ 2 h 8"/>
                  <a:gd name="T6" fmla="*/ 13 w 13"/>
                  <a:gd name="T7" fmla="*/ 6 h 8"/>
                  <a:gd name="T8" fmla="*/ 11 w 13"/>
                  <a:gd name="T9" fmla="*/ 4 h 8"/>
                  <a:gd name="T10" fmla="*/ 9 w 13"/>
                  <a:gd name="T11" fmla="*/ 6 h 8"/>
                  <a:gd name="T12" fmla="*/ 6 w 13"/>
                  <a:gd name="T13" fmla="*/ 6 h 8"/>
                  <a:gd name="T14" fmla="*/ 6 w 13"/>
                  <a:gd name="T15" fmla="*/ 4 h 8"/>
                  <a:gd name="T16" fmla="*/ 4 w 13"/>
                  <a:gd name="T17" fmla="*/ 8 h 8"/>
                  <a:gd name="T18" fmla="*/ 0 w 13"/>
                  <a:gd name="T19" fmla="*/ 6 h 8"/>
                  <a:gd name="T20" fmla="*/ 2 w 13"/>
                  <a:gd name="T21" fmla="*/ 4 h 8"/>
                  <a:gd name="T22" fmla="*/ 4 w 13"/>
                  <a:gd name="T23" fmla="*/ 2 h 8"/>
                  <a:gd name="T24" fmla="*/ 6 w 13"/>
                  <a:gd name="T25" fmla="*/ 0 h 8"/>
                  <a:gd name="T26" fmla="*/ 9 w 13"/>
                  <a:gd name="T27" fmla="*/ 0 h 8"/>
                  <a:gd name="T28" fmla="*/ 9 w 13"/>
                  <a:gd name="T2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9" y="2"/>
                    </a:moveTo>
                    <a:lnTo>
                      <a:pt x="11" y="4"/>
                    </a:lnTo>
                    <a:lnTo>
                      <a:pt x="11" y="2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1" name="Freeform 992"/>
              <p:cNvSpPr>
                <a:spLocks/>
              </p:cNvSpPr>
              <p:nvPr/>
            </p:nvSpPr>
            <p:spPr bwMode="auto">
              <a:xfrm>
                <a:off x="6759575" y="3549650"/>
                <a:ext cx="14288" cy="11113"/>
              </a:xfrm>
              <a:custGeom>
                <a:avLst/>
                <a:gdLst>
                  <a:gd name="T0" fmla="*/ 2 w 9"/>
                  <a:gd name="T1" fmla="*/ 0 h 7"/>
                  <a:gd name="T2" fmla="*/ 6 w 9"/>
                  <a:gd name="T3" fmla="*/ 0 h 7"/>
                  <a:gd name="T4" fmla="*/ 6 w 9"/>
                  <a:gd name="T5" fmla="*/ 3 h 7"/>
                  <a:gd name="T6" fmla="*/ 9 w 9"/>
                  <a:gd name="T7" fmla="*/ 5 h 7"/>
                  <a:gd name="T8" fmla="*/ 4 w 9"/>
                  <a:gd name="T9" fmla="*/ 5 h 7"/>
                  <a:gd name="T10" fmla="*/ 9 w 9"/>
                  <a:gd name="T11" fmla="*/ 7 h 7"/>
                  <a:gd name="T12" fmla="*/ 4 w 9"/>
                  <a:gd name="T13" fmla="*/ 7 h 7"/>
                  <a:gd name="T14" fmla="*/ 2 w 9"/>
                  <a:gd name="T15" fmla="*/ 3 h 7"/>
                  <a:gd name="T16" fmla="*/ 2 w 9"/>
                  <a:gd name="T17" fmla="*/ 5 h 7"/>
                  <a:gd name="T18" fmla="*/ 0 w 9"/>
                  <a:gd name="T19" fmla="*/ 5 h 7"/>
                  <a:gd name="T20" fmla="*/ 0 w 9"/>
                  <a:gd name="T21" fmla="*/ 3 h 7"/>
                  <a:gd name="T22" fmla="*/ 0 w 9"/>
                  <a:gd name="T23" fmla="*/ 0 h 7"/>
                  <a:gd name="T24" fmla="*/ 2 w 9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2" name="Freeform 993"/>
              <p:cNvSpPr>
                <a:spLocks/>
              </p:cNvSpPr>
              <p:nvPr/>
            </p:nvSpPr>
            <p:spPr bwMode="auto">
              <a:xfrm>
                <a:off x="6742113" y="3549650"/>
                <a:ext cx="3175" cy="476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3" name="Freeform 994"/>
              <p:cNvSpPr>
                <a:spLocks/>
              </p:cNvSpPr>
              <p:nvPr/>
            </p:nvSpPr>
            <p:spPr bwMode="auto">
              <a:xfrm>
                <a:off x="6765925" y="3540125"/>
                <a:ext cx="22225" cy="17463"/>
              </a:xfrm>
              <a:custGeom>
                <a:avLst/>
                <a:gdLst>
                  <a:gd name="T0" fmla="*/ 5 w 14"/>
                  <a:gd name="T1" fmla="*/ 0 h 11"/>
                  <a:gd name="T2" fmla="*/ 7 w 14"/>
                  <a:gd name="T3" fmla="*/ 0 h 11"/>
                  <a:gd name="T4" fmla="*/ 9 w 14"/>
                  <a:gd name="T5" fmla="*/ 2 h 11"/>
                  <a:gd name="T6" fmla="*/ 14 w 14"/>
                  <a:gd name="T7" fmla="*/ 9 h 11"/>
                  <a:gd name="T8" fmla="*/ 11 w 14"/>
                  <a:gd name="T9" fmla="*/ 11 h 11"/>
                  <a:gd name="T10" fmla="*/ 9 w 14"/>
                  <a:gd name="T11" fmla="*/ 11 h 11"/>
                  <a:gd name="T12" fmla="*/ 9 w 14"/>
                  <a:gd name="T13" fmla="*/ 9 h 11"/>
                  <a:gd name="T14" fmla="*/ 9 w 14"/>
                  <a:gd name="T15" fmla="*/ 11 h 11"/>
                  <a:gd name="T16" fmla="*/ 5 w 14"/>
                  <a:gd name="T17" fmla="*/ 11 h 11"/>
                  <a:gd name="T18" fmla="*/ 2 w 14"/>
                  <a:gd name="T19" fmla="*/ 9 h 11"/>
                  <a:gd name="T20" fmla="*/ 2 w 14"/>
                  <a:gd name="T21" fmla="*/ 6 h 11"/>
                  <a:gd name="T22" fmla="*/ 0 w 14"/>
                  <a:gd name="T23" fmla="*/ 6 h 11"/>
                  <a:gd name="T24" fmla="*/ 2 w 14"/>
                  <a:gd name="T25" fmla="*/ 4 h 11"/>
                  <a:gd name="T26" fmla="*/ 2 w 14"/>
                  <a:gd name="T27" fmla="*/ 0 h 11"/>
                  <a:gd name="T28" fmla="*/ 5 w 14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5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4" name="Freeform 995"/>
              <p:cNvSpPr>
                <a:spLocks/>
              </p:cNvSpPr>
              <p:nvPr/>
            </p:nvSpPr>
            <p:spPr bwMode="auto">
              <a:xfrm>
                <a:off x="6780213" y="3535363"/>
                <a:ext cx="28575" cy="63500"/>
              </a:xfrm>
              <a:custGeom>
                <a:avLst/>
                <a:gdLst>
                  <a:gd name="T0" fmla="*/ 7 w 18"/>
                  <a:gd name="T1" fmla="*/ 0 h 40"/>
                  <a:gd name="T2" fmla="*/ 9 w 18"/>
                  <a:gd name="T3" fmla="*/ 0 h 40"/>
                  <a:gd name="T4" fmla="*/ 11 w 18"/>
                  <a:gd name="T5" fmla="*/ 5 h 40"/>
                  <a:gd name="T6" fmla="*/ 11 w 18"/>
                  <a:gd name="T7" fmla="*/ 7 h 40"/>
                  <a:gd name="T8" fmla="*/ 11 w 18"/>
                  <a:gd name="T9" fmla="*/ 5 h 40"/>
                  <a:gd name="T10" fmla="*/ 7 w 18"/>
                  <a:gd name="T11" fmla="*/ 5 h 40"/>
                  <a:gd name="T12" fmla="*/ 9 w 18"/>
                  <a:gd name="T13" fmla="*/ 5 h 40"/>
                  <a:gd name="T14" fmla="*/ 9 w 18"/>
                  <a:gd name="T15" fmla="*/ 7 h 40"/>
                  <a:gd name="T16" fmla="*/ 11 w 18"/>
                  <a:gd name="T17" fmla="*/ 9 h 40"/>
                  <a:gd name="T18" fmla="*/ 13 w 18"/>
                  <a:gd name="T19" fmla="*/ 7 h 40"/>
                  <a:gd name="T20" fmla="*/ 11 w 18"/>
                  <a:gd name="T21" fmla="*/ 9 h 40"/>
                  <a:gd name="T22" fmla="*/ 9 w 18"/>
                  <a:gd name="T23" fmla="*/ 16 h 40"/>
                  <a:gd name="T24" fmla="*/ 7 w 18"/>
                  <a:gd name="T25" fmla="*/ 12 h 40"/>
                  <a:gd name="T26" fmla="*/ 9 w 18"/>
                  <a:gd name="T27" fmla="*/ 16 h 40"/>
                  <a:gd name="T28" fmla="*/ 5 w 18"/>
                  <a:gd name="T29" fmla="*/ 18 h 40"/>
                  <a:gd name="T30" fmla="*/ 5 w 18"/>
                  <a:gd name="T31" fmla="*/ 23 h 40"/>
                  <a:gd name="T32" fmla="*/ 5 w 18"/>
                  <a:gd name="T33" fmla="*/ 27 h 40"/>
                  <a:gd name="T34" fmla="*/ 7 w 18"/>
                  <a:gd name="T35" fmla="*/ 27 h 40"/>
                  <a:gd name="T36" fmla="*/ 5 w 18"/>
                  <a:gd name="T37" fmla="*/ 23 h 40"/>
                  <a:gd name="T38" fmla="*/ 5 w 18"/>
                  <a:gd name="T39" fmla="*/ 18 h 40"/>
                  <a:gd name="T40" fmla="*/ 7 w 18"/>
                  <a:gd name="T41" fmla="*/ 18 h 40"/>
                  <a:gd name="T42" fmla="*/ 9 w 18"/>
                  <a:gd name="T43" fmla="*/ 18 h 40"/>
                  <a:gd name="T44" fmla="*/ 9 w 18"/>
                  <a:gd name="T45" fmla="*/ 20 h 40"/>
                  <a:gd name="T46" fmla="*/ 11 w 18"/>
                  <a:gd name="T47" fmla="*/ 20 h 40"/>
                  <a:gd name="T48" fmla="*/ 9 w 18"/>
                  <a:gd name="T49" fmla="*/ 25 h 40"/>
                  <a:gd name="T50" fmla="*/ 11 w 18"/>
                  <a:gd name="T51" fmla="*/ 27 h 40"/>
                  <a:gd name="T52" fmla="*/ 11 w 18"/>
                  <a:gd name="T53" fmla="*/ 29 h 40"/>
                  <a:gd name="T54" fmla="*/ 13 w 18"/>
                  <a:gd name="T55" fmla="*/ 29 h 40"/>
                  <a:gd name="T56" fmla="*/ 13 w 18"/>
                  <a:gd name="T57" fmla="*/ 32 h 40"/>
                  <a:gd name="T58" fmla="*/ 16 w 18"/>
                  <a:gd name="T59" fmla="*/ 29 h 40"/>
                  <a:gd name="T60" fmla="*/ 13 w 18"/>
                  <a:gd name="T61" fmla="*/ 34 h 40"/>
                  <a:gd name="T62" fmla="*/ 18 w 18"/>
                  <a:gd name="T63" fmla="*/ 38 h 40"/>
                  <a:gd name="T64" fmla="*/ 16 w 18"/>
                  <a:gd name="T65" fmla="*/ 40 h 40"/>
                  <a:gd name="T66" fmla="*/ 9 w 18"/>
                  <a:gd name="T67" fmla="*/ 38 h 40"/>
                  <a:gd name="T68" fmla="*/ 11 w 18"/>
                  <a:gd name="T69" fmla="*/ 38 h 40"/>
                  <a:gd name="T70" fmla="*/ 9 w 18"/>
                  <a:gd name="T71" fmla="*/ 36 h 40"/>
                  <a:gd name="T72" fmla="*/ 11 w 18"/>
                  <a:gd name="T73" fmla="*/ 36 h 40"/>
                  <a:gd name="T74" fmla="*/ 11 w 18"/>
                  <a:gd name="T75" fmla="*/ 34 h 40"/>
                  <a:gd name="T76" fmla="*/ 9 w 18"/>
                  <a:gd name="T77" fmla="*/ 36 h 40"/>
                  <a:gd name="T78" fmla="*/ 11 w 18"/>
                  <a:gd name="T79" fmla="*/ 38 h 40"/>
                  <a:gd name="T80" fmla="*/ 9 w 18"/>
                  <a:gd name="T81" fmla="*/ 38 h 40"/>
                  <a:gd name="T82" fmla="*/ 5 w 18"/>
                  <a:gd name="T83" fmla="*/ 36 h 40"/>
                  <a:gd name="T84" fmla="*/ 2 w 18"/>
                  <a:gd name="T85" fmla="*/ 27 h 40"/>
                  <a:gd name="T86" fmla="*/ 2 w 18"/>
                  <a:gd name="T87" fmla="*/ 20 h 40"/>
                  <a:gd name="T88" fmla="*/ 0 w 18"/>
                  <a:gd name="T89" fmla="*/ 18 h 40"/>
                  <a:gd name="T90" fmla="*/ 5 w 18"/>
                  <a:gd name="T91" fmla="*/ 14 h 40"/>
                  <a:gd name="T92" fmla="*/ 5 w 18"/>
                  <a:gd name="T93" fmla="*/ 9 h 40"/>
                  <a:gd name="T94" fmla="*/ 7 w 18"/>
                  <a:gd name="T95" fmla="*/ 9 h 40"/>
                  <a:gd name="T96" fmla="*/ 5 w 18"/>
                  <a:gd name="T97" fmla="*/ 7 h 40"/>
                  <a:gd name="T98" fmla="*/ 7 w 18"/>
                  <a:gd name="T99" fmla="*/ 9 h 40"/>
                  <a:gd name="T100" fmla="*/ 2 w 18"/>
                  <a:gd name="T101" fmla="*/ 9 h 40"/>
                  <a:gd name="T102" fmla="*/ 0 w 18"/>
                  <a:gd name="T103" fmla="*/ 3 h 40"/>
                  <a:gd name="T104" fmla="*/ 2 w 18"/>
                  <a:gd name="T105" fmla="*/ 5 h 40"/>
                  <a:gd name="T106" fmla="*/ 5 w 18"/>
                  <a:gd name="T107" fmla="*/ 3 h 40"/>
                  <a:gd name="T108" fmla="*/ 7 w 18"/>
                  <a:gd name="T10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" h="40">
                    <a:moveTo>
                      <a:pt x="7" y="0"/>
                    </a:moveTo>
                    <a:lnTo>
                      <a:pt x="9" y="0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9" y="16"/>
                    </a:lnTo>
                    <a:lnTo>
                      <a:pt x="7" y="12"/>
                    </a:lnTo>
                    <a:lnTo>
                      <a:pt x="9" y="16"/>
                    </a:lnTo>
                    <a:lnTo>
                      <a:pt x="5" y="18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9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6" y="29"/>
                    </a:lnTo>
                    <a:lnTo>
                      <a:pt x="13" y="34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5" y="36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5" name="Freeform 996"/>
              <p:cNvSpPr>
                <a:spLocks/>
              </p:cNvSpPr>
              <p:nvPr/>
            </p:nvSpPr>
            <p:spPr bwMode="auto">
              <a:xfrm>
                <a:off x="6794500" y="3532188"/>
                <a:ext cx="20638" cy="34925"/>
              </a:xfrm>
              <a:custGeom>
                <a:avLst/>
                <a:gdLst>
                  <a:gd name="T0" fmla="*/ 7 w 13"/>
                  <a:gd name="T1" fmla="*/ 0 h 22"/>
                  <a:gd name="T2" fmla="*/ 9 w 13"/>
                  <a:gd name="T3" fmla="*/ 7 h 22"/>
                  <a:gd name="T4" fmla="*/ 13 w 13"/>
                  <a:gd name="T5" fmla="*/ 11 h 22"/>
                  <a:gd name="T6" fmla="*/ 11 w 13"/>
                  <a:gd name="T7" fmla="*/ 14 h 22"/>
                  <a:gd name="T8" fmla="*/ 9 w 13"/>
                  <a:gd name="T9" fmla="*/ 14 h 22"/>
                  <a:gd name="T10" fmla="*/ 9 w 13"/>
                  <a:gd name="T11" fmla="*/ 11 h 22"/>
                  <a:gd name="T12" fmla="*/ 7 w 13"/>
                  <a:gd name="T13" fmla="*/ 14 h 22"/>
                  <a:gd name="T14" fmla="*/ 11 w 13"/>
                  <a:gd name="T15" fmla="*/ 14 h 22"/>
                  <a:gd name="T16" fmla="*/ 9 w 13"/>
                  <a:gd name="T17" fmla="*/ 16 h 22"/>
                  <a:gd name="T18" fmla="*/ 11 w 13"/>
                  <a:gd name="T19" fmla="*/ 22 h 22"/>
                  <a:gd name="T20" fmla="*/ 9 w 13"/>
                  <a:gd name="T21" fmla="*/ 20 h 22"/>
                  <a:gd name="T22" fmla="*/ 9 w 13"/>
                  <a:gd name="T23" fmla="*/ 18 h 22"/>
                  <a:gd name="T24" fmla="*/ 9 w 13"/>
                  <a:gd name="T25" fmla="*/ 22 h 22"/>
                  <a:gd name="T26" fmla="*/ 7 w 13"/>
                  <a:gd name="T27" fmla="*/ 20 h 22"/>
                  <a:gd name="T28" fmla="*/ 7 w 13"/>
                  <a:gd name="T29" fmla="*/ 22 h 22"/>
                  <a:gd name="T30" fmla="*/ 7 w 13"/>
                  <a:gd name="T31" fmla="*/ 20 h 22"/>
                  <a:gd name="T32" fmla="*/ 4 w 13"/>
                  <a:gd name="T33" fmla="*/ 20 h 22"/>
                  <a:gd name="T34" fmla="*/ 2 w 13"/>
                  <a:gd name="T35" fmla="*/ 22 h 22"/>
                  <a:gd name="T36" fmla="*/ 0 w 13"/>
                  <a:gd name="T37" fmla="*/ 22 h 22"/>
                  <a:gd name="T38" fmla="*/ 0 w 13"/>
                  <a:gd name="T39" fmla="*/ 20 h 22"/>
                  <a:gd name="T40" fmla="*/ 2 w 13"/>
                  <a:gd name="T41" fmla="*/ 18 h 22"/>
                  <a:gd name="T42" fmla="*/ 4 w 13"/>
                  <a:gd name="T43" fmla="*/ 9 h 22"/>
                  <a:gd name="T44" fmla="*/ 2 w 13"/>
                  <a:gd name="T45" fmla="*/ 5 h 22"/>
                  <a:gd name="T46" fmla="*/ 2 w 13"/>
                  <a:gd name="T47" fmla="*/ 2 h 22"/>
                  <a:gd name="T48" fmla="*/ 7 w 13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2">
                    <a:moveTo>
                      <a:pt x="7" y="0"/>
                    </a:moveTo>
                    <a:lnTo>
                      <a:pt x="9" y="7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6" name="Freeform 997"/>
              <p:cNvSpPr>
                <a:spLocks/>
              </p:cNvSpPr>
              <p:nvPr/>
            </p:nvSpPr>
            <p:spPr bwMode="auto">
              <a:xfrm>
                <a:off x="6719888" y="3532188"/>
                <a:ext cx="34925" cy="46038"/>
              </a:xfrm>
              <a:custGeom>
                <a:avLst/>
                <a:gdLst>
                  <a:gd name="T0" fmla="*/ 9 w 22"/>
                  <a:gd name="T1" fmla="*/ 0 h 29"/>
                  <a:gd name="T2" fmla="*/ 14 w 22"/>
                  <a:gd name="T3" fmla="*/ 0 h 29"/>
                  <a:gd name="T4" fmla="*/ 18 w 22"/>
                  <a:gd name="T5" fmla="*/ 2 h 29"/>
                  <a:gd name="T6" fmla="*/ 20 w 22"/>
                  <a:gd name="T7" fmla="*/ 2 h 29"/>
                  <a:gd name="T8" fmla="*/ 22 w 22"/>
                  <a:gd name="T9" fmla="*/ 5 h 29"/>
                  <a:gd name="T10" fmla="*/ 18 w 22"/>
                  <a:gd name="T11" fmla="*/ 9 h 29"/>
                  <a:gd name="T12" fmla="*/ 16 w 22"/>
                  <a:gd name="T13" fmla="*/ 9 h 29"/>
                  <a:gd name="T14" fmla="*/ 7 w 22"/>
                  <a:gd name="T15" fmla="*/ 18 h 29"/>
                  <a:gd name="T16" fmla="*/ 9 w 22"/>
                  <a:gd name="T17" fmla="*/ 20 h 29"/>
                  <a:gd name="T18" fmla="*/ 16 w 22"/>
                  <a:gd name="T19" fmla="*/ 25 h 29"/>
                  <a:gd name="T20" fmla="*/ 16 w 22"/>
                  <a:gd name="T21" fmla="*/ 27 h 29"/>
                  <a:gd name="T22" fmla="*/ 14 w 22"/>
                  <a:gd name="T23" fmla="*/ 29 h 29"/>
                  <a:gd name="T24" fmla="*/ 5 w 22"/>
                  <a:gd name="T25" fmla="*/ 25 h 29"/>
                  <a:gd name="T26" fmla="*/ 2 w 22"/>
                  <a:gd name="T27" fmla="*/ 18 h 29"/>
                  <a:gd name="T28" fmla="*/ 0 w 22"/>
                  <a:gd name="T29" fmla="*/ 14 h 29"/>
                  <a:gd name="T30" fmla="*/ 2 w 22"/>
                  <a:gd name="T31" fmla="*/ 5 h 29"/>
                  <a:gd name="T32" fmla="*/ 7 w 22"/>
                  <a:gd name="T33" fmla="*/ 2 h 29"/>
                  <a:gd name="T34" fmla="*/ 7 w 22"/>
                  <a:gd name="T35" fmla="*/ 0 h 29"/>
                  <a:gd name="T36" fmla="*/ 9 w 22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9">
                    <a:moveTo>
                      <a:pt x="9" y="0"/>
                    </a:moveTo>
                    <a:lnTo>
                      <a:pt x="14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7" y="18"/>
                    </a:lnTo>
                    <a:lnTo>
                      <a:pt x="9" y="2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4" y="29"/>
                    </a:lnTo>
                    <a:lnTo>
                      <a:pt x="5" y="25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2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7" name="Freeform 998"/>
              <p:cNvSpPr>
                <a:spLocks/>
              </p:cNvSpPr>
              <p:nvPr/>
            </p:nvSpPr>
            <p:spPr bwMode="auto">
              <a:xfrm>
                <a:off x="6734175" y="3532188"/>
                <a:ext cx="39688" cy="31750"/>
              </a:xfrm>
              <a:custGeom>
                <a:avLst/>
                <a:gdLst>
                  <a:gd name="T0" fmla="*/ 22 w 25"/>
                  <a:gd name="T1" fmla="*/ 2 h 20"/>
                  <a:gd name="T2" fmla="*/ 22 w 25"/>
                  <a:gd name="T3" fmla="*/ 0 h 20"/>
                  <a:gd name="T4" fmla="*/ 25 w 25"/>
                  <a:gd name="T5" fmla="*/ 0 h 20"/>
                  <a:gd name="T6" fmla="*/ 25 w 25"/>
                  <a:gd name="T7" fmla="*/ 5 h 20"/>
                  <a:gd name="T8" fmla="*/ 22 w 25"/>
                  <a:gd name="T9" fmla="*/ 5 h 20"/>
                  <a:gd name="T10" fmla="*/ 20 w 25"/>
                  <a:gd name="T11" fmla="*/ 5 h 20"/>
                  <a:gd name="T12" fmla="*/ 22 w 25"/>
                  <a:gd name="T13" fmla="*/ 7 h 20"/>
                  <a:gd name="T14" fmla="*/ 22 w 25"/>
                  <a:gd name="T15" fmla="*/ 9 h 20"/>
                  <a:gd name="T16" fmla="*/ 18 w 25"/>
                  <a:gd name="T17" fmla="*/ 11 h 20"/>
                  <a:gd name="T18" fmla="*/ 16 w 25"/>
                  <a:gd name="T19" fmla="*/ 11 h 20"/>
                  <a:gd name="T20" fmla="*/ 13 w 25"/>
                  <a:gd name="T21" fmla="*/ 14 h 20"/>
                  <a:gd name="T22" fmla="*/ 11 w 25"/>
                  <a:gd name="T23" fmla="*/ 14 h 20"/>
                  <a:gd name="T24" fmla="*/ 11 w 25"/>
                  <a:gd name="T25" fmla="*/ 16 h 20"/>
                  <a:gd name="T26" fmla="*/ 7 w 25"/>
                  <a:gd name="T27" fmla="*/ 18 h 20"/>
                  <a:gd name="T28" fmla="*/ 7 w 25"/>
                  <a:gd name="T29" fmla="*/ 20 h 20"/>
                  <a:gd name="T30" fmla="*/ 2 w 25"/>
                  <a:gd name="T31" fmla="*/ 20 h 20"/>
                  <a:gd name="T32" fmla="*/ 0 w 25"/>
                  <a:gd name="T33" fmla="*/ 18 h 20"/>
                  <a:gd name="T34" fmla="*/ 5 w 25"/>
                  <a:gd name="T35" fmla="*/ 14 h 20"/>
                  <a:gd name="T36" fmla="*/ 7 w 25"/>
                  <a:gd name="T37" fmla="*/ 9 h 20"/>
                  <a:gd name="T38" fmla="*/ 11 w 25"/>
                  <a:gd name="T39" fmla="*/ 9 h 20"/>
                  <a:gd name="T40" fmla="*/ 16 w 25"/>
                  <a:gd name="T41" fmla="*/ 2 h 20"/>
                  <a:gd name="T42" fmla="*/ 20 w 25"/>
                  <a:gd name="T43" fmla="*/ 5 h 20"/>
                  <a:gd name="T44" fmla="*/ 18 w 25"/>
                  <a:gd name="T45" fmla="*/ 0 h 20"/>
                  <a:gd name="T46" fmla="*/ 22 w 25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20">
                    <a:moveTo>
                      <a:pt x="22" y="2"/>
                    </a:moveTo>
                    <a:lnTo>
                      <a:pt x="22" y="0"/>
                    </a:lnTo>
                    <a:lnTo>
                      <a:pt x="25" y="0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11" y="9"/>
                    </a:lnTo>
                    <a:lnTo>
                      <a:pt x="16" y="2"/>
                    </a:lnTo>
                    <a:lnTo>
                      <a:pt x="20" y="5"/>
                    </a:lnTo>
                    <a:lnTo>
                      <a:pt x="18" y="0"/>
                    </a:lnTo>
                    <a:lnTo>
                      <a:pt x="2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8" name="Freeform 999"/>
              <p:cNvSpPr>
                <a:spLocks/>
              </p:cNvSpPr>
              <p:nvPr/>
            </p:nvSpPr>
            <p:spPr bwMode="auto">
              <a:xfrm>
                <a:off x="6783388" y="3525838"/>
                <a:ext cx="11113" cy="14288"/>
              </a:xfrm>
              <a:custGeom>
                <a:avLst/>
                <a:gdLst>
                  <a:gd name="T0" fmla="*/ 3 w 7"/>
                  <a:gd name="T1" fmla="*/ 0 h 9"/>
                  <a:gd name="T2" fmla="*/ 7 w 7"/>
                  <a:gd name="T3" fmla="*/ 2 h 9"/>
                  <a:gd name="T4" fmla="*/ 7 w 7"/>
                  <a:gd name="T5" fmla="*/ 4 h 9"/>
                  <a:gd name="T6" fmla="*/ 5 w 7"/>
                  <a:gd name="T7" fmla="*/ 6 h 9"/>
                  <a:gd name="T8" fmla="*/ 3 w 7"/>
                  <a:gd name="T9" fmla="*/ 9 h 9"/>
                  <a:gd name="T10" fmla="*/ 0 w 7"/>
                  <a:gd name="T11" fmla="*/ 4 h 9"/>
                  <a:gd name="T12" fmla="*/ 0 w 7"/>
                  <a:gd name="T13" fmla="*/ 0 h 9"/>
                  <a:gd name="T14" fmla="*/ 3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7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89" name="Freeform 1000"/>
              <p:cNvSpPr>
                <a:spLocks/>
              </p:cNvSpPr>
              <p:nvPr/>
            </p:nvSpPr>
            <p:spPr bwMode="auto">
              <a:xfrm>
                <a:off x="6745288" y="3514725"/>
                <a:ext cx="20638" cy="25400"/>
              </a:xfrm>
              <a:custGeom>
                <a:avLst/>
                <a:gdLst>
                  <a:gd name="T0" fmla="*/ 9 w 13"/>
                  <a:gd name="T1" fmla="*/ 0 h 16"/>
                  <a:gd name="T2" fmla="*/ 11 w 13"/>
                  <a:gd name="T3" fmla="*/ 2 h 16"/>
                  <a:gd name="T4" fmla="*/ 11 w 13"/>
                  <a:gd name="T5" fmla="*/ 5 h 16"/>
                  <a:gd name="T6" fmla="*/ 9 w 13"/>
                  <a:gd name="T7" fmla="*/ 7 h 16"/>
                  <a:gd name="T8" fmla="*/ 9 w 13"/>
                  <a:gd name="T9" fmla="*/ 11 h 16"/>
                  <a:gd name="T10" fmla="*/ 11 w 13"/>
                  <a:gd name="T11" fmla="*/ 11 h 16"/>
                  <a:gd name="T12" fmla="*/ 13 w 13"/>
                  <a:gd name="T13" fmla="*/ 16 h 16"/>
                  <a:gd name="T14" fmla="*/ 9 w 13"/>
                  <a:gd name="T15" fmla="*/ 13 h 16"/>
                  <a:gd name="T16" fmla="*/ 6 w 13"/>
                  <a:gd name="T17" fmla="*/ 16 h 16"/>
                  <a:gd name="T18" fmla="*/ 4 w 13"/>
                  <a:gd name="T19" fmla="*/ 11 h 16"/>
                  <a:gd name="T20" fmla="*/ 0 w 13"/>
                  <a:gd name="T21" fmla="*/ 11 h 16"/>
                  <a:gd name="T22" fmla="*/ 2 w 13"/>
                  <a:gd name="T23" fmla="*/ 7 h 16"/>
                  <a:gd name="T24" fmla="*/ 6 w 13"/>
                  <a:gd name="T25" fmla="*/ 2 h 16"/>
                  <a:gd name="T26" fmla="*/ 6 w 13"/>
                  <a:gd name="T27" fmla="*/ 0 h 16"/>
                  <a:gd name="T28" fmla="*/ 9 w 13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6">
                    <a:moveTo>
                      <a:pt x="9" y="0"/>
                    </a:moveTo>
                    <a:lnTo>
                      <a:pt x="11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16"/>
                    </a:lnTo>
                    <a:lnTo>
                      <a:pt x="9" y="13"/>
                    </a:lnTo>
                    <a:lnTo>
                      <a:pt x="6" y="16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0" name="Freeform 1001"/>
              <p:cNvSpPr>
                <a:spLocks/>
              </p:cNvSpPr>
              <p:nvPr/>
            </p:nvSpPr>
            <p:spPr bwMode="auto">
              <a:xfrm>
                <a:off x="6759575" y="3497263"/>
                <a:ext cx="34925" cy="42863"/>
              </a:xfrm>
              <a:custGeom>
                <a:avLst/>
                <a:gdLst>
                  <a:gd name="T0" fmla="*/ 6 w 22"/>
                  <a:gd name="T1" fmla="*/ 0 h 27"/>
                  <a:gd name="T2" fmla="*/ 13 w 22"/>
                  <a:gd name="T3" fmla="*/ 2 h 27"/>
                  <a:gd name="T4" fmla="*/ 15 w 22"/>
                  <a:gd name="T5" fmla="*/ 7 h 27"/>
                  <a:gd name="T6" fmla="*/ 18 w 22"/>
                  <a:gd name="T7" fmla="*/ 9 h 27"/>
                  <a:gd name="T8" fmla="*/ 18 w 22"/>
                  <a:gd name="T9" fmla="*/ 13 h 27"/>
                  <a:gd name="T10" fmla="*/ 20 w 22"/>
                  <a:gd name="T11" fmla="*/ 16 h 27"/>
                  <a:gd name="T12" fmla="*/ 22 w 22"/>
                  <a:gd name="T13" fmla="*/ 18 h 27"/>
                  <a:gd name="T14" fmla="*/ 15 w 22"/>
                  <a:gd name="T15" fmla="*/ 18 h 27"/>
                  <a:gd name="T16" fmla="*/ 15 w 22"/>
                  <a:gd name="T17" fmla="*/ 20 h 27"/>
                  <a:gd name="T18" fmla="*/ 11 w 22"/>
                  <a:gd name="T19" fmla="*/ 18 h 27"/>
                  <a:gd name="T20" fmla="*/ 13 w 22"/>
                  <a:gd name="T21" fmla="*/ 16 h 27"/>
                  <a:gd name="T22" fmla="*/ 11 w 22"/>
                  <a:gd name="T23" fmla="*/ 13 h 27"/>
                  <a:gd name="T24" fmla="*/ 11 w 22"/>
                  <a:gd name="T25" fmla="*/ 11 h 27"/>
                  <a:gd name="T26" fmla="*/ 9 w 22"/>
                  <a:gd name="T27" fmla="*/ 13 h 27"/>
                  <a:gd name="T28" fmla="*/ 4 w 22"/>
                  <a:gd name="T29" fmla="*/ 9 h 27"/>
                  <a:gd name="T30" fmla="*/ 9 w 22"/>
                  <a:gd name="T31" fmla="*/ 13 h 27"/>
                  <a:gd name="T32" fmla="*/ 11 w 22"/>
                  <a:gd name="T33" fmla="*/ 11 h 27"/>
                  <a:gd name="T34" fmla="*/ 11 w 22"/>
                  <a:gd name="T35" fmla="*/ 13 h 27"/>
                  <a:gd name="T36" fmla="*/ 13 w 22"/>
                  <a:gd name="T37" fmla="*/ 16 h 27"/>
                  <a:gd name="T38" fmla="*/ 11 w 22"/>
                  <a:gd name="T39" fmla="*/ 18 h 27"/>
                  <a:gd name="T40" fmla="*/ 15 w 22"/>
                  <a:gd name="T41" fmla="*/ 20 h 27"/>
                  <a:gd name="T42" fmla="*/ 13 w 22"/>
                  <a:gd name="T43" fmla="*/ 22 h 27"/>
                  <a:gd name="T44" fmla="*/ 15 w 22"/>
                  <a:gd name="T45" fmla="*/ 27 h 27"/>
                  <a:gd name="T46" fmla="*/ 13 w 22"/>
                  <a:gd name="T47" fmla="*/ 27 h 27"/>
                  <a:gd name="T48" fmla="*/ 11 w 22"/>
                  <a:gd name="T49" fmla="*/ 27 h 27"/>
                  <a:gd name="T50" fmla="*/ 9 w 22"/>
                  <a:gd name="T51" fmla="*/ 27 h 27"/>
                  <a:gd name="T52" fmla="*/ 9 w 22"/>
                  <a:gd name="T53" fmla="*/ 22 h 27"/>
                  <a:gd name="T54" fmla="*/ 11 w 22"/>
                  <a:gd name="T55" fmla="*/ 22 h 27"/>
                  <a:gd name="T56" fmla="*/ 11 w 22"/>
                  <a:gd name="T57" fmla="*/ 20 h 27"/>
                  <a:gd name="T58" fmla="*/ 4 w 22"/>
                  <a:gd name="T59" fmla="*/ 20 h 27"/>
                  <a:gd name="T60" fmla="*/ 6 w 22"/>
                  <a:gd name="T61" fmla="*/ 16 h 27"/>
                  <a:gd name="T62" fmla="*/ 11 w 22"/>
                  <a:gd name="T63" fmla="*/ 16 h 27"/>
                  <a:gd name="T64" fmla="*/ 6 w 22"/>
                  <a:gd name="T65" fmla="*/ 16 h 27"/>
                  <a:gd name="T66" fmla="*/ 4 w 22"/>
                  <a:gd name="T67" fmla="*/ 20 h 27"/>
                  <a:gd name="T68" fmla="*/ 11 w 22"/>
                  <a:gd name="T69" fmla="*/ 20 h 27"/>
                  <a:gd name="T70" fmla="*/ 11 w 22"/>
                  <a:gd name="T71" fmla="*/ 22 h 27"/>
                  <a:gd name="T72" fmla="*/ 9 w 22"/>
                  <a:gd name="T73" fmla="*/ 22 h 27"/>
                  <a:gd name="T74" fmla="*/ 6 w 22"/>
                  <a:gd name="T75" fmla="*/ 22 h 27"/>
                  <a:gd name="T76" fmla="*/ 4 w 22"/>
                  <a:gd name="T77" fmla="*/ 24 h 27"/>
                  <a:gd name="T78" fmla="*/ 4 w 22"/>
                  <a:gd name="T79" fmla="*/ 20 h 27"/>
                  <a:gd name="T80" fmla="*/ 2 w 22"/>
                  <a:gd name="T81" fmla="*/ 22 h 27"/>
                  <a:gd name="T82" fmla="*/ 0 w 22"/>
                  <a:gd name="T83" fmla="*/ 18 h 27"/>
                  <a:gd name="T84" fmla="*/ 2 w 22"/>
                  <a:gd name="T85" fmla="*/ 18 h 27"/>
                  <a:gd name="T86" fmla="*/ 4 w 22"/>
                  <a:gd name="T87" fmla="*/ 16 h 27"/>
                  <a:gd name="T88" fmla="*/ 2 w 22"/>
                  <a:gd name="T89" fmla="*/ 11 h 27"/>
                  <a:gd name="T90" fmla="*/ 0 w 22"/>
                  <a:gd name="T91" fmla="*/ 11 h 27"/>
                  <a:gd name="T92" fmla="*/ 0 w 22"/>
                  <a:gd name="T93" fmla="*/ 7 h 27"/>
                  <a:gd name="T94" fmla="*/ 0 w 22"/>
                  <a:gd name="T95" fmla="*/ 4 h 27"/>
                  <a:gd name="T96" fmla="*/ 2 w 22"/>
                  <a:gd name="T97" fmla="*/ 0 h 27"/>
                  <a:gd name="T98" fmla="*/ 6 w 22"/>
                  <a:gd name="T9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" h="27">
                    <a:moveTo>
                      <a:pt x="6" y="0"/>
                    </a:moveTo>
                    <a:lnTo>
                      <a:pt x="13" y="2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8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3" y="22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1" name="Freeform 1002"/>
              <p:cNvSpPr>
                <a:spLocks/>
              </p:cNvSpPr>
              <p:nvPr/>
            </p:nvSpPr>
            <p:spPr bwMode="auto">
              <a:xfrm>
                <a:off x="6791325" y="3486150"/>
                <a:ext cx="34925" cy="63500"/>
              </a:xfrm>
              <a:custGeom>
                <a:avLst/>
                <a:gdLst>
                  <a:gd name="T0" fmla="*/ 4 w 22"/>
                  <a:gd name="T1" fmla="*/ 3 h 40"/>
                  <a:gd name="T2" fmla="*/ 4 w 22"/>
                  <a:gd name="T3" fmla="*/ 11 h 40"/>
                  <a:gd name="T4" fmla="*/ 6 w 22"/>
                  <a:gd name="T5" fmla="*/ 11 h 40"/>
                  <a:gd name="T6" fmla="*/ 11 w 22"/>
                  <a:gd name="T7" fmla="*/ 16 h 40"/>
                  <a:gd name="T8" fmla="*/ 6 w 22"/>
                  <a:gd name="T9" fmla="*/ 16 h 40"/>
                  <a:gd name="T10" fmla="*/ 6 w 22"/>
                  <a:gd name="T11" fmla="*/ 18 h 40"/>
                  <a:gd name="T12" fmla="*/ 11 w 22"/>
                  <a:gd name="T13" fmla="*/ 20 h 40"/>
                  <a:gd name="T14" fmla="*/ 9 w 22"/>
                  <a:gd name="T15" fmla="*/ 23 h 40"/>
                  <a:gd name="T16" fmla="*/ 13 w 22"/>
                  <a:gd name="T17" fmla="*/ 20 h 40"/>
                  <a:gd name="T18" fmla="*/ 13 w 22"/>
                  <a:gd name="T19" fmla="*/ 25 h 40"/>
                  <a:gd name="T20" fmla="*/ 18 w 22"/>
                  <a:gd name="T21" fmla="*/ 29 h 40"/>
                  <a:gd name="T22" fmla="*/ 15 w 22"/>
                  <a:gd name="T23" fmla="*/ 34 h 40"/>
                  <a:gd name="T24" fmla="*/ 18 w 22"/>
                  <a:gd name="T25" fmla="*/ 36 h 40"/>
                  <a:gd name="T26" fmla="*/ 22 w 22"/>
                  <a:gd name="T27" fmla="*/ 36 h 40"/>
                  <a:gd name="T28" fmla="*/ 15 w 22"/>
                  <a:gd name="T29" fmla="*/ 40 h 40"/>
                  <a:gd name="T30" fmla="*/ 15 w 22"/>
                  <a:gd name="T31" fmla="*/ 38 h 40"/>
                  <a:gd name="T32" fmla="*/ 11 w 22"/>
                  <a:gd name="T33" fmla="*/ 34 h 40"/>
                  <a:gd name="T34" fmla="*/ 11 w 22"/>
                  <a:gd name="T35" fmla="*/ 31 h 40"/>
                  <a:gd name="T36" fmla="*/ 11 w 22"/>
                  <a:gd name="T37" fmla="*/ 29 h 40"/>
                  <a:gd name="T38" fmla="*/ 4 w 22"/>
                  <a:gd name="T39" fmla="*/ 27 h 40"/>
                  <a:gd name="T40" fmla="*/ 2 w 22"/>
                  <a:gd name="T41" fmla="*/ 23 h 40"/>
                  <a:gd name="T42" fmla="*/ 0 w 22"/>
                  <a:gd name="T43" fmla="*/ 23 h 40"/>
                  <a:gd name="T44" fmla="*/ 2 w 22"/>
                  <a:gd name="T45" fmla="*/ 7 h 40"/>
                  <a:gd name="T46" fmla="*/ 2 w 22"/>
                  <a:gd name="T47" fmla="*/ 5 h 40"/>
                  <a:gd name="T48" fmla="*/ 4 w 22"/>
                  <a:gd name="T49" fmla="*/ 3 h 40"/>
                  <a:gd name="T50" fmla="*/ 2 w 22"/>
                  <a:gd name="T51" fmla="*/ 0 h 40"/>
                  <a:gd name="T52" fmla="*/ 6 w 22"/>
                  <a:gd name="T53" fmla="*/ 3 h 40"/>
                  <a:gd name="T54" fmla="*/ 4 w 22"/>
                  <a:gd name="T55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40">
                    <a:moveTo>
                      <a:pt x="4" y="3"/>
                    </a:moveTo>
                    <a:lnTo>
                      <a:pt x="4" y="11"/>
                    </a:lnTo>
                    <a:lnTo>
                      <a:pt x="6" y="11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11" y="20"/>
                    </a:lnTo>
                    <a:lnTo>
                      <a:pt x="9" y="23"/>
                    </a:lnTo>
                    <a:lnTo>
                      <a:pt x="13" y="20"/>
                    </a:lnTo>
                    <a:lnTo>
                      <a:pt x="13" y="25"/>
                    </a:lnTo>
                    <a:lnTo>
                      <a:pt x="18" y="29"/>
                    </a:lnTo>
                    <a:lnTo>
                      <a:pt x="15" y="34"/>
                    </a:lnTo>
                    <a:lnTo>
                      <a:pt x="18" y="36"/>
                    </a:lnTo>
                    <a:lnTo>
                      <a:pt x="22" y="36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1" y="34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4" y="27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4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2" name="Freeform 1003"/>
              <p:cNvSpPr>
                <a:spLocks/>
              </p:cNvSpPr>
              <p:nvPr/>
            </p:nvSpPr>
            <p:spPr bwMode="auto">
              <a:xfrm>
                <a:off x="6769100" y="3486150"/>
                <a:ext cx="11113" cy="14288"/>
              </a:xfrm>
              <a:custGeom>
                <a:avLst/>
                <a:gdLst>
                  <a:gd name="T0" fmla="*/ 3 w 7"/>
                  <a:gd name="T1" fmla="*/ 0 h 9"/>
                  <a:gd name="T2" fmla="*/ 3 w 7"/>
                  <a:gd name="T3" fmla="*/ 3 h 9"/>
                  <a:gd name="T4" fmla="*/ 5 w 7"/>
                  <a:gd name="T5" fmla="*/ 0 h 9"/>
                  <a:gd name="T6" fmla="*/ 3 w 7"/>
                  <a:gd name="T7" fmla="*/ 3 h 9"/>
                  <a:gd name="T8" fmla="*/ 7 w 7"/>
                  <a:gd name="T9" fmla="*/ 7 h 9"/>
                  <a:gd name="T10" fmla="*/ 7 w 7"/>
                  <a:gd name="T11" fmla="*/ 9 h 9"/>
                  <a:gd name="T12" fmla="*/ 3 w 7"/>
                  <a:gd name="T13" fmla="*/ 5 h 9"/>
                  <a:gd name="T14" fmla="*/ 0 w 7"/>
                  <a:gd name="T15" fmla="*/ 3 h 9"/>
                  <a:gd name="T16" fmla="*/ 3 w 7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3" y="3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3" name="Freeform 1004"/>
              <p:cNvSpPr>
                <a:spLocks/>
              </p:cNvSpPr>
              <p:nvPr/>
            </p:nvSpPr>
            <p:spPr bwMode="auto">
              <a:xfrm>
                <a:off x="6783388" y="347980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4" name="Freeform 1005"/>
              <p:cNvSpPr>
                <a:spLocks/>
              </p:cNvSpPr>
              <p:nvPr/>
            </p:nvSpPr>
            <p:spPr bwMode="auto">
              <a:xfrm>
                <a:off x="6557963" y="3479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5" name="Freeform 1006"/>
              <p:cNvSpPr>
                <a:spLocks/>
              </p:cNvSpPr>
              <p:nvPr/>
            </p:nvSpPr>
            <p:spPr bwMode="auto">
              <a:xfrm>
                <a:off x="6554788" y="3479800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6" name="Freeform 1007"/>
              <p:cNvSpPr>
                <a:spLocks/>
              </p:cNvSpPr>
              <p:nvPr/>
            </p:nvSpPr>
            <p:spPr bwMode="auto">
              <a:xfrm>
                <a:off x="6751638" y="3465513"/>
                <a:ext cx="14288" cy="14288"/>
              </a:xfrm>
              <a:custGeom>
                <a:avLst/>
                <a:gdLst>
                  <a:gd name="T0" fmla="*/ 0 w 9"/>
                  <a:gd name="T1" fmla="*/ 0 h 9"/>
                  <a:gd name="T2" fmla="*/ 5 w 9"/>
                  <a:gd name="T3" fmla="*/ 2 h 9"/>
                  <a:gd name="T4" fmla="*/ 5 w 9"/>
                  <a:gd name="T5" fmla="*/ 7 h 9"/>
                  <a:gd name="T6" fmla="*/ 7 w 9"/>
                  <a:gd name="T7" fmla="*/ 7 h 9"/>
                  <a:gd name="T8" fmla="*/ 7 w 9"/>
                  <a:gd name="T9" fmla="*/ 9 h 9"/>
                  <a:gd name="T10" fmla="*/ 9 w 9"/>
                  <a:gd name="T11" fmla="*/ 9 h 9"/>
                  <a:gd name="T12" fmla="*/ 7 w 9"/>
                  <a:gd name="T13" fmla="*/ 9 h 9"/>
                  <a:gd name="T14" fmla="*/ 5 w 9"/>
                  <a:gd name="T15" fmla="*/ 7 h 9"/>
                  <a:gd name="T16" fmla="*/ 0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lnTo>
                      <a:pt x="5" y="2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7" name="Freeform 1008"/>
              <p:cNvSpPr>
                <a:spLocks/>
              </p:cNvSpPr>
              <p:nvPr/>
            </p:nvSpPr>
            <p:spPr bwMode="auto">
              <a:xfrm>
                <a:off x="6765925" y="3451225"/>
                <a:ext cx="17463" cy="42863"/>
              </a:xfrm>
              <a:custGeom>
                <a:avLst/>
                <a:gdLst>
                  <a:gd name="T0" fmla="*/ 9 w 11"/>
                  <a:gd name="T1" fmla="*/ 2 h 27"/>
                  <a:gd name="T2" fmla="*/ 9 w 11"/>
                  <a:gd name="T3" fmla="*/ 5 h 27"/>
                  <a:gd name="T4" fmla="*/ 9 w 11"/>
                  <a:gd name="T5" fmla="*/ 9 h 27"/>
                  <a:gd name="T6" fmla="*/ 9 w 11"/>
                  <a:gd name="T7" fmla="*/ 7 h 27"/>
                  <a:gd name="T8" fmla="*/ 9 w 11"/>
                  <a:gd name="T9" fmla="*/ 9 h 27"/>
                  <a:gd name="T10" fmla="*/ 9 w 11"/>
                  <a:gd name="T11" fmla="*/ 11 h 27"/>
                  <a:gd name="T12" fmla="*/ 9 w 11"/>
                  <a:gd name="T13" fmla="*/ 14 h 27"/>
                  <a:gd name="T14" fmla="*/ 11 w 11"/>
                  <a:gd name="T15" fmla="*/ 18 h 27"/>
                  <a:gd name="T16" fmla="*/ 9 w 11"/>
                  <a:gd name="T17" fmla="*/ 20 h 27"/>
                  <a:gd name="T18" fmla="*/ 11 w 11"/>
                  <a:gd name="T19" fmla="*/ 22 h 27"/>
                  <a:gd name="T20" fmla="*/ 7 w 11"/>
                  <a:gd name="T21" fmla="*/ 27 h 27"/>
                  <a:gd name="T22" fmla="*/ 9 w 11"/>
                  <a:gd name="T23" fmla="*/ 27 h 27"/>
                  <a:gd name="T24" fmla="*/ 7 w 11"/>
                  <a:gd name="T25" fmla="*/ 25 h 27"/>
                  <a:gd name="T26" fmla="*/ 7 w 11"/>
                  <a:gd name="T27" fmla="*/ 22 h 27"/>
                  <a:gd name="T28" fmla="*/ 2 w 11"/>
                  <a:gd name="T29" fmla="*/ 20 h 27"/>
                  <a:gd name="T30" fmla="*/ 2 w 11"/>
                  <a:gd name="T31" fmla="*/ 11 h 27"/>
                  <a:gd name="T32" fmla="*/ 5 w 11"/>
                  <a:gd name="T33" fmla="*/ 11 h 27"/>
                  <a:gd name="T34" fmla="*/ 2 w 11"/>
                  <a:gd name="T35" fmla="*/ 9 h 27"/>
                  <a:gd name="T36" fmla="*/ 0 w 11"/>
                  <a:gd name="T37" fmla="*/ 7 h 27"/>
                  <a:gd name="T38" fmla="*/ 5 w 11"/>
                  <a:gd name="T39" fmla="*/ 5 h 27"/>
                  <a:gd name="T40" fmla="*/ 5 w 11"/>
                  <a:gd name="T41" fmla="*/ 2 h 27"/>
                  <a:gd name="T42" fmla="*/ 5 w 11"/>
                  <a:gd name="T43" fmla="*/ 5 h 27"/>
                  <a:gd name="T44" fmla="*/ 7 w 11"/>
                  <a:gd name="T45" fmla="*/ 0 h 27"/>
                  <a:gd name="T46" fmla="*/ 9 w 11"/>
                  <a:gd name="T4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27">
                    <a:moveTo>
                      <a:pt x="9" y="2"/>
                    </a:moveTo>
                    <a:lnTo>
                      <a:pt x="9" y="5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11" y="22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0"/>
                    </a:lnTo>
                    <a:lnTo>
                      <a:pt x="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8" name="Freeform 1009"/>
              <p:cNvSpPr>
                <a:spLocks/>
              </p:cNvSpPr>
              <p:nvPr/>
            </p:nvSpPr>
            <p:spPr bwMode="auto">
              <a:xfrm>
                <a:off x="6780213" y="3451225"/>
                <a:ext cx="20638" cy="57150"/>
              </a:xfrm>
              <a:custGeom>
                <a:avLst/>
                <a:gdLst>
                  <a:gd name="T0" fmla="*/ 2 w 13"/>
                  <a:gd name="T1" fmla="*/ 0 h 36"/>
                  <a:gd name="T2" fmla="*/ 9 w 13"/>
                  <a:gd name="T3" fmla="*/ 2 h 36"/>
                  <a:gd name="T4" fmla="*/ 11 w 13"/>
                  <a:gd name="T5" fmla="*/ 11 h 36"/>
                  <a:gd name="T6" fmla="*/ 13 w 13"/>
                  <a:gd name="T7" fmla="*/ 14 h 36"/>
                  <a:gd name="T8" fmla="*/ 13 w 13"/>
                  <a:gd name="T9" fmla="*/ 16 h 36"/>
                  <a:gd name="T10" fmla="*/ 13 w 13"/>
                  <a:gd name="T11" fmla="*/ 18 h 36"/>
                  <a:gd name="T12" fmla="*/ 9 w 13"/>
                  <a:gd name="T13" fmla="*/ 22 h 36"/>
                  <a:gd name="T14" fmla="*/ 11 w 13"/>
                  <a:gd name="T15" fmla="*/ 25 h 36"/>
                  <a:gd name="T16" fmla="*/ 9 w 13"/>
                  <a:gd name="T17" fmla="*/ 29 h 36"/>
                  <a:gd name="T18" fmla="*/ 7 w 13"/>
                  <a:gd name="T19" fmla="*/ 27 h 36"/>
                  <a:gd name="T20" fmla="*/ 5 w 13"/>
                  <a:gd name="T21" fmla="*/ 25 h 36"/>
                  <a:gd name="T22" fmla="*/ 7 w 13"/>
                  <a:gd name="T23" fmla="*/ 20 h 36"/>
                  <a:gd name="T24" fmla="*/ 5 w 13"/>
                  <a:gd name="T25" fmla="*/ 25 h 36"/>
                  <a:gd name="T26" fmla="*/ 7 w 13"/>
                  <a:gd name="T27" fmla="*/ 27 h 36"/>
                  <a:gd name="T28" fmla="*/ 7 w 13"/>
                  <a:gd name="T29" fmla="*/ 36 h 36"/>
                  <a:gd name="T30" fmla="*/ 5 w 13"/>
                  <a:gd name="T31" fmla="*/ 36 h 36"/>
                  <a:gd name="T32" fmla="*/ 2 w 13"/>
                  <a:gd name="T33" fmla="*/ 31 h 36"/>
                  <a:gd name="T34" fmla="*/ 0 w 13"/>
                  <a:gd name="T35" fmla="*/ 27 h 36"/>
                  <a:gd name="T36" fmla="*/ 2 w 13"/>
                  <a:gd name="T37" fmla="*/ 25 h 36"/>
                  <a:gd name="T38" fmla="*/ 5 w 13"/>
                  <a:gd name="T39" fmla="*/ 25 h 36"/>
                  <a:gd name="T40" fmla="*/ 2 w 13"/>
                  <a:gd name="T41" fmla="*/ 25 h 36"/>
                  <a:gd name="T42" fmla="*/ 5 w 13"/>
                  <a:gd name="T43" fmla="*/ 22 h 36"/>
                  <a:gd name="T44" fmla="*/ 2 w 13"/>
                  <a:gd name="T45" fmla="*/ 20 h 36"/>
                  <a:gd name="T46" fmla="*/ 0 w 13"/>
                  <a:gd name="T47" fmla="*/ 14 h 36"/>
                  <a:gd name="T48" fmla="*/ 0 w 13"/>
                  <a:gd name="T49" fmla="*/ 7 h 36"/>
                  <a:gd name="T50" fmla="*/ 2 w 13"/>
                  <a:gd name="T51" fmla="*/ 7 h 36"/>
                  <a:gd name="T52" fmla="*/ 0 w 13"/>
                  <a:gd name="T53" fmla="*/ 0 h 36"/>
                  <a:gd name="T54" fmla="*/ 2 w 13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6">
                    <a:moveTo>
                      <a:pt x="2" y="0"/>
                    </a:moveTo>
                    <a:lnTo>
                      <a:pt x="9" y="2"/>
                    </a:lnTo>
                    <a:lnTo>
                      <a:pt x="11" y="11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11" y="25"/>
                    </a:lnTo>
                    <a:lnTo>
                      <a:pt x="9" y="29"/>
                    </a:lnTo>
                    <a:lnTo>
                      <a:pt x="7" y="27"/>
                    </a:lnTo>
                    <a:lnTo>
                      <a:pt x="5" y="25"/>
                    </a:lnTo>
                    <a:lnTo>
                      <a:pt x="7" y="20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5" y="22"/>
                    </a:lnTo>
                    <a:lnTo>
                      <a:pt x="2" y="20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699" name="Freeform 1010"/>
              <p:cNvSpPr>
                <a:spLocks/>
              </p:cNvSpPr>
              <p:nvPr/>
            </p:nvSpPr>
            <p:spPr bwMode="auto">
              <a:xfrm>
                <a:off x="6284913" y="2405063"/>
                <a:ext cx="717550" cy="1262063"/>
              </a:xfrm>
              <a:custGeom>
                <a:avLst/>
                <a:gdLst>
                  <a:gd name="T0" fmla="*/ 259 w 452"/>
                  <a:gd name="T1" fmla="*/ 4 h 795"/>
                  <a:gd name="T2" fmla="*/ 308 w 452"/>
                  <a:gd name="T3" fmla="*/ 26 h 795"/>
                  <a:gd name="T4" fmla="*/ 352 w 452"/>
                  <a:gd name="T5" fmla="*/ 53 h 795"/>
                  <a:gd name="T6" fmla="*/ 419 w 452"/>
                  <a:gd name="T7" fmla="*/ 62 h 795"/>
                  <a:gd name="T8" fmla="*/ 448 w 452"/>
                  <a:gd name="T9" fmla="*/ 80 h 795"/>
                  <a:gd name="T10" fmla="*/ 444 w 452"/>
                  <a:gd name="T11" fmla="*/ 120 h 795"/>
                  <a:gd name="T12" fmla="*/ 430 w 452"/>
                  <a:gd name="T13" fmla="*/ 140 h 795"/>
                  <a:gd name="T14" fmla="*/ 423 w 452"/>
                  <a:gd name="T15" fmla="*/ 137 h 795"/>
                  <a:gd name="T16" fmla="*/ 415 w 452"/>
                  <a:gd name="T17" fmla="*/ 153 h 795"/>
                  <a:gd name="T18" fmla="*/ 412 w 452"/>
                  <a:gd name="T19" fmla="*/ 162 h 795"/>
                  <a:gd name="T20" fmla="*/ 390 w 452"/>
                  <a:gd name="T21" fmla="*/ 164 h 795"/>
                  <a:gd name="T22" fmla="*/ 345 w 452"/>
                  <a:gd name="T23" fmla="*/ 144 h 795"/>
                  <a:gd name="T24" fmla="*/ 341 w 452"/>
                  <a:gd name="T25" fmla="*/ 113 h 795"/>
                  <a:gd name="T26" fmla="*/ 317 w 452"/>
                  <a:gd name="T27" fmla="*/ 111 h 795"/>
                  <a:gd name="T28" fmla="*/ 328 w 452"/>
                  <a:gd name="T29" fmla="*/ 126 h 795"/>
                  <a:gd name="T30" fmla="*/ 310 w 452"/>
                  <a:gd name="T31" fmla="*/ 128 h 795"/>
                  <a:gd name="T32" fmla="*/ 279 w 452"/>
                  <a:gd name="T33" fmla="*/ 113 h 795"/>
                  <a:gd name="T34" fmla="*/ 247 w 452"/>
                  <a:gd name="T35" fmla="*/ 93 h 795"/>
                  <a:gd name="T36" fmla="*/ 243 w 452"/>
                  <a:gd name="T37" fmla="*/ 102 h 795"/>
                  <a:gd name="T38" fmla="*/ 254 w 452"/>
                  <a:gd name="T39" fmla="*/ 117 h 795"/>
                  <a:gd name="T40" fmla="*/ 219 w 452"/>
                  <a:gd name="T41" fmla="*/ 144 h 795"/>
                  <a:gd name="T42" fmla="*/ 196 w 452"/>
                  <a:gd name="T43" fmla="*/ 179 h 795"/>
                  <a:gd name="T44" fmla="*/ 216 w 452"/>
                  <a:gd name="T45" fmla="*/ 197 h 795"/>
                  <a:gd name="T46" fmla="*/ 259 w 452"/>
                  <a:gd name="T47" fmla="*/ 235 h 795"/>
                  <a:gd name="T48" fmla="*/ 292 w 452"/>
                  <a:gd name="T49" fmla="*/ 239 h 795"/>
                  <a:gd name="T50" fmla="*/ 310 w 452"/>
                  <a:gd name="T51" fmla="*/ 264 h 795"/>
                  <a:gd name="T52" fmla="*/ 317 w 452"/>
                  <a:gd name="T53" fmla="*/ 288 h 795"/>
                  <a:gd name="T54" fmla="*/ 268 w 452"/>
                  <a:gd name="T55" fmla="*/ 284 h 795"/>
                  <a:gd name="T56" fmla="*/ 245 w 452"/>
                  <a:gd name="T57" fmla="*/ 311 h 795"/>
                  <a:gd name="T58" fmla="*/ 223 w 452"/>
                  <a:gd name="T59" fmla="*/ 326 h 795"/>
                  <a:gd name="T60" fmla="*/ 198 w 452"/>
                  <a:gd name="T61" fmla="*/ 339 h 795"/>
                  <a:gd name="T62" fmla="*/ 247 w 452"/>
                  <a:gd name="T63" fmla="*/ 399 h 795"/>
                  <a:gd name="T64" fmla="*/ 283 w 452"/>
                  <a:gd name="T65" fmla="*/ 437 h 795"/>
                  <a:gd name="T66" fmla="*/ 283 w 452"/>
                  <a:gd name="T67" fmla="*/ 468 h 795"/>
                  <a:gd name="T68" fmla="*/ 268 w 452"/>
                  <a:gd name="T69" fmla="*/ 506 h 795"/>
                  <a:gd name="T70" fmla="*/ 294 w 452"/>
                  <a:gd name="T71" fmla="*/ 535 h 795"/>
                  <a:gd name="T72" fmla="*/ 299 w 452"/>
                  <a:gd name="T73" fmla="*/ 561 h 795"/>
                  <a:gd name="T74" fmla="*/ 312 w 452"/>
                  <a:gd name="T75" fmla="*/ 581 h 795"/>
                  <a:gd name="T76" fmla="*/ 317 w 452"/>
                  <a:gd name="T77" fmla="*/ 628 h 795"/>
                  <a:gd name="T78" fmla="*/ 303 w 452"/>
                  <a:gd name="T79" fmla="*/ 633 h 795"/>
                  <a:gd name="T80" fmla="*/ 321 w 452"/>
                  <a:gd name="T81" fmla="*/ 653 h 795"/>
                  <a:gd name="T82" fmla="*/ 296 w 452"/>
                  <a:gd name="T83" fmla="*/ 664 h 795"/>
                  <a:gd name="T84" fmla="*/ 294 w 452"/>
                  <a:gd name="T85" fmla="*/ 666 h 795"/>
                  <a:gd name="T86" fmla="*/ 290 w 452"/>
                  <a:gd name="T87" fmla="*/ 710 h 795"/>
                  <a:gd name="T88" fmla="*/ 274 w 452"/>
                  <a:gd name="T89" fmla="*/ 719 h 795"/>
                  <a:gd name="T90" fmla="*/ 270 w 452"/>
                  <a:gd name="T91" fmla="*/ 735 h 795"/>
                  <a:gd name="T92" fmla="*/ 263 w 452"/>
                  <a:gd name="T93" fmla="*/ 750 h 795"/>
                  <a:gd name="T94" fmla="*/ 259 w 452"/>
                  <a:gd name="T95" fmla="*/ 741 h 795"/>
                  <a:gd name="T96" fmla="*/ 247 w 452"/>
                  <a:gd name="T97" fmla="*/ 737 h 795"/>
                  <a:gd name="T98" fmla="*/ 236 w 452"/>
                  <a:gd name="T99" fmla="*/ 744 h 795"/>
                  <a:gd name="T100" fmla="*/ 227 w 452"/>
                  <a:gd name="T101" fmla="*/ 757 h 795"/>
                  <a:gd name="T102" fmla="*/ 221 w 452"/>
                  <a:gd name="T103" fmla="*/ 777 h 795"/>
                  <a:gd name="T104" fmla="*/ 190 w 452"/>
                  <a:gd name="T105" fmla="*/ 708 h 795"/>
                  <a:gd name="T106" fmla="*/ 176 w 452"/>
                  <a:gd name="T107" fmla="*/ 692 h 795"/>
                  <a:gd name="T108" fmla="*/ 187 w 452"/>
                  <a:gd name="T109" fmla="*/ 730 h 795"/>
                  <a:gd name="T110" fmla="*/ 147 w 452"/>
                  <a:gd name="T111" fmla="*/ 781 h 795"/>
                  <a:gd name="T112" fmla="*/ 94 w 452"/>
                  <a:gd name="T113" fmla="*/ 772 h 795"/>
                  <a:gd name="T114" fmla="*/ 69 w 452"/>
                  <a:gd name="T115" fmla="*/ 746 h 795"/>
                  <a:gd name="T116" fmla="*/ 14 w 452"/>
                  <a:gd name="T117" fmla="*/ 724 h 795"/>
                  <a:gd name="T118" fmla="*/ 11 w 452"/>
                  <a:gd name="T119" fmla="*/ 706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2" h="795">
                    <a:moveTo>
                      <a:pt x="201" y="8"/>
                    </a:moveTo>
                    <a:lnTo>
                      <a:pt x="205" y="11"/>
                    </a:lnTo>
                    <a:lnTo>
                      <a:pt x="210" y="6"/>
                    </a:lnTo>
                    <a:lnTo>
                      <a:pt x="214" y="6"/>
                    </a:lnTo>
                    <a:lnTo>
                      <a:pt x="216" y="8"/>
                    </a:lnTo>
                    <a:lnTo>
                      <a:pt x="223" y="8"/>
                    </a:lnTo>
                    <a:lnTo>
                      <a:pt x="227" y="8"/>
                    </a:lnTo>
                    <a:lnTo>
                      <a:pt x="230" y="8"/>
                    </a:lnTo>
                    <a:lnTo>
                      <a:pt x="230" y="11"/>
                    </a:lnTo>
                    <a:lnTo>
                      <a:pt x="232" y="11"/>
                    </a:lnTo>
                    <a:lnTo>
                      <a:pt x="234" y="13"/>
                    </a:lnTo>
                    <a:lnTo>
                      <a:pt x="239" y="13"/>
                    </a:lnTo>
                    <a:lnTo>
                      <a:pt x="245" y="15"/>
                    </a:lnTo>
                    <a:lnTo>
                      <a:pt x="247" y="13"/>
                    </a:lnTo>
                    <a:lnTo>
                      <a:pt x="252" y="8"/>
                    </a:lnTo>
                    <a:lnTo>
                      <a:pt x="254" y="8"/>
                    </a:lnTo>
                    <a:lnTo>
                      <a:pt x="259" y="4"/>
                    </a:lnTo>
                    <a:lnTo>
                      <a:pt x="259" y="2"/>
                    </a:lnTo>
                    <a:lnTo>
                      <a:pt x="268" y="0"/>
                    </a:lnTo>
                    <a:lnTo>
                      <a:pt x="272" y="0"/>
                    </a:lnTo>
                    <a:lnTo>
                      <a:pt x="274" y="2"/>
                    </a:lnTo>
                    <a:lnTo>
                      <a:pt x="276" y="4"/>
                    </a:lnTo>
                    <a:lnTo>
                      <a:pt x="281" y="2"/>
                    </a:lnTo>
                    <a:lnTo>
                      <a:pt x="283" y="2"/>
                    </a:lnTo>
                    <a:lnTo>
                      <a:pt x="285" y="2"/>
                    </a:lnTo>
                    <a:lnTo>
                      <a:pt x="288" y="6"/>
                    </a:lnTo>
                    <a:lnTo>
                      <a:pt x="290" y="6"/>
                    </a:lnTo>
                    <a:lnTo>
                      <a:pt x="292" y="6"/>
                    </a:lnTo>
                    <a:lnTo>
                      <a:pt x="299" y="6"/>
                    </a:lnTo>
                    <a:lnTo>
                      <a:pt x="301" y="8"/>
                    </a:lnTo>
                    <a:lnTo>
                      <a:pt x="303" y="11"/>
                    </a:lnTo>
                    <a:lnTo>
                      <a:pt x="308" y="11"/>
                    </a:lnTo>
                    <a:lnTo>
                      <a:pt x="310" y="17"/>
                    </a:lnTo>
                    <a:lnTo>
                      <a:pt x="308" y="26"/>
                    </a:lnTo>
                    <a:lnTo>
                      <a:pt x="310" y="35"/>
                    </a:lnTo>
                    <a:lnTo>
                      <a:pt x="314" y="26"/>
                    </a:lnTo>
                    <a:lnTo>
                      <a:pt x="319" y="31"/>
                    </a:lnTo>
                    <a:lnTo>
                      <a:pt x="319" y="33"/>
                    </a:lnTo>
                    <a:lnTo>
                      <a:pt x="319" y="35"/>
                    </a:lnTo>
                    <a:lnTo>
                      <a:pt x="323" y="37"/>
                    </a:lnTo>
                    <a:lnTo>
                      <a:pt x="330" y="35"/>
                    </a:lnTo>
                    <a:lnTo>
                      <a:pt x="330" y="37"/>
                    </a:lnTo>
                    <a:lnTo>
                      <a:pt x="334" y="37"/>
                    </a:lnTo>
                    <a:lnTo>
                      <a:pt x="334" y="42"/>
                    </a:lnTo>
                    <a:lnTo>
                      <a:pt x="337" y="40"/>
                    </a:lnTo>
                    <a:lnTo>
                      <a:pt x="341" y="42"/>
                    </a:lnTo>
                    <a:lnTo>
                      <a:pt x="339" y="44"/>
                    </a:lnTo>
                    <a:lnTo>
                      <a:pt x="341" y="46"/>
                    </a:lnTo>
                    <a:lnTo>
                      <a:pt x="341" y="48"/>
                    </a:lnTo>
                    <a:lnTo>
                      <a:pt x="345" y="53"/>
                    </a:lnTo>
                    <a:lnTo>
                      <a:pt x="352" y="53"/>
                    </a:lnTo>
                    <a:lnTo>
                      <a:pt x="354" y="53"/>
                    </a:lnTo>
                    <a:lnTo>
                      <a:pt x="361" y="53"/>
                    </a:lnTo>
                    <a:lnTo>
                      <a:pt x="363" y="53"/>
                    </a:lnTo>
                    <a:lnTo>
                      <a:pt x="366" y="51"/>
                    </a:lnTo>
                    <a:lnTo>
                      <a:pt x="372" y="48"/>
                    </a:lnTo>
                    <a:lnTo>
                      <a:pt x="381" y="46"/>
                    </a:lnTo>
                    <a:lnTo>
                      <a:pt x="381" y="48"/>
                    </a:lnTo>
                    <a:lnTo>
                      <a:pt x="390" y="48"/>
                    </a:lnTo>
                    <a:lnTo>
                      <a:pt x="390" y="51"/>
                    </a:lnTo>
                    <a:lnTo>
                      <a:pt x="390" y="53"/>
                    </a:lnTo>
                    <a:lnTo>
                      <a:pt x="394" y="55"/>
                    </a:lnTo>
                    <a:lnTo>
                      <a:pt x="406" y="53"/>
                    </a:lnTo>
                    <a:lnTo>
                      <a:pt x="408" y="55"/>
                    </a:lnTo>
                    <a:lnTo>
                      <a:pt x="415" y="57"/>
                    </a:lnTo>
                    <a:lnTo>
                      <a:pt x="417" y="57"/>
                    </a:lnTo>
                    <a:lnTo>
                      <a:pt x="419" y="57"/>
                    </a:lnTo>
                    <a:lnTo>
                      <a:pt x="419" y="62"/>
                    </a:lnTo>
                    <a:lnTo>
                      <a:pt x="417" y="64"/>
                    </a:lnTo>
                    <a:lnTo>
                      <a:pt x="415" y="64"/>
                    </a:lnTo>
                    <a:lnTo>
                      <a:pt x="415" y="66"/>
                    </a:lnTo>
                    <a:lnTo>
                      <a:pt x="417" y="66"/>
                    </a:lnTo>
                    <a:lnTo>
                      <a:pt x="421" y="66"/>
                    </a:lnTo>
                    <a:lnTo>
                      <a:pt x="423" y="64"/>
                    </a:lnTo>
                    <a:lnTo>
                      <a:pt x="426" y="64"/>
                    </a:lnTo>
                    <a:lnTo>
                      <a:pt x="430" y="66"/>
                    </a:lnTo>
                    <a:lnTo>
                      <a:pt x="435" y="64"/>
                    </a:lnTo>
                    <a:lnTo>
                      <a:pt x="435" y="66"/>
                    </a:lnTo>
                    <a:lnTo>
                      <a:pt x="437" y="68"/>
                    </a:lnTo>
                    <a:lnTo>
                      <a:pt x="444" y="68"/>
                    </a:lnTo>
                    <a:lnTo>
                      <a:pt x="450" y="68"/>
                    </a:lnTo>
                    <a:lnTo>
                      <a:pt x="450" y="71"/>
                    </a:lnTo>
                    <a:lnTo>
                      <a:pt x="450" y="75"/>
                    </a:lnTo>
                    <a:lnTo>
                      <a:pt x="452" y="77"/>
                    </a:lnTo>
                    <a:lnTo>
                      <a:pt x="448" y="80"/>
                    </a:lnTo>
                    <a:lnTo>
                      <a:pt x="450" y="82"/>
                    </a:lnTo>
                    <a:lnTo>
                      <a:pt x="452" y="82"/>
                    </a:lnTo>
                    <a:lnTo>
                      <a:pt x="450" y="84"/>
                    </a:lnTo>
                    <a:lnTo>
                      <a:pt x="452" y="86"/>
                    </a:lnTo>
                    <a:lnTo>
                      <a:pt x="450" y="86"/>
                    </a:lnTo>
                    <a:lnTo>
                      <a:pt x="450" y="91"/>
                    </a:lnTo>
                    <a:lnTo>
                      <a:pt x="448" y="100"/>
                    </a:lnTo>
                    <a:lnTo>
                      <a:pt x="450" y="102"/>
                    </a:lnTo>
                    <a:lnTo>
                      <a:pt x="450" y="104"/>
                    </a:lnTo>
                    <a:lnTo>
                      <a:pt x="448" y="108"/>
                    </a:lnTo>
                    <a:lnTo>
                      <a:pt x="448" y="111"/>
                    </a:lnTo>
                    <a:lnTo>
                      <a:pt x="446" y="111"/>
                    </a:lnTo>
                    <a:lnTo>
                      <a:pt x="446" y="113"/>
                    </a:lnTo>
                    <a:lnTo>
                      <a:pt x="448" y="111"/>
                    </a:lnTo>
                    <a:lnTo>
                      <a:pt x="448" y="115"/>
                    </a:lnTo>
                    <a:lnTo>
                      <a:pt x="444" y="115"/>
                    </a:lnTo>
                    <a:lnTo>
                      <a:pt x="444" y="120"/>
                    </a:lnTo>
                    <a:lnTo>
                      <a:pt x="444" y="117"/>
                    </a:lnTo>
                    <a:lnTo>
                      <a:pt x="444" y="115"/>
                    </a:lnTo>
                    <a:lnTo>
                      <a:pt x="439" y="120"/>
                    </a:lnTo>
                    <a:lnTo>
                      <a:pt x="439" y="122"/>
                    </a:lnTo>
                    <a:lnTo>
                      <a:pt x="435" y="124"/>
                    </a:lnTo>
                    <a:lnTo>
                      <a:pt x="435" y="128"/>
                    </a:lnTo>
                    <a:lnTo>
                      <a:pt x="430" y="126"/>
                    </a:lnTo>
                    <a:lnTo>
                      <a:pt x="428" y="126"/>
                    </a:lnTo>
                    <a:lnTo>
                      <a:pt x="432" y="131"/>
                    </a:lnTo>
                    <a:lnTo>
                      <a:pt x="430" y="133"/>
                    </a:lnTo>
                    <a:lnTo>
                      <a:pt x="428" y="131"/>
                    </a:lnTo>
                    <a:lnTo>
                      <a:pt x="426" y="133"/>
                    </a:lnTo>
                    <a:lnTo>
                      <a:pt x="428" y="133"/>
                    </a:lnTo>
                    <a:lnTo>
                      <a:pt x="430" y="135"/>
                    </a:lnTo>
                    <a:lnTo>
                      <a:pt x="428" y="137"/>
                    </a:lnTo>
                    <a:lnTo>
                      <a:pt x="426" y="137"/>
                    </a:lnTo>
                    <a:lnTo>
                      <a:pt x="430" y="140"/>
                    </a:lnTo>
                    <a:lnTo>
                      <a:pt x="428" y="140"/>
                    </a:lnTo>
                    <a:lnTo>
                      <a:pt x="430" y="142"/>
                    </a:lnTo>
                    <a:lnTo>
                      <a:pt x="428" y="142"/>
                    </a:lnTo>
                    <a:lnTo>
                      <a:pt x="426" y="142"/>
                    </a:lnTo>
                    <a:lnTo>
                      <a:pt x="428" y="144"/>
                    </a:lnTo>
                    <a:lnTo>
                      <a:pt x="432" y="144"/>
                    </a:lnTo>
                    <a:lnTo>
                      <a:pt x="428" y="146"/>
                    </a:lnTo>
                    <a:lnTo>
                      <a:pt x="426" y="146"/>
                    </a:lnTo>
                    <a:lnTo>
                      <a:pt x="423" y="146"/>
                    </a:lnTo>
                    <a:lnTo>
                      <a:pt x="428" y="144"/>
                    </a:lnTo>
                    <a:lnTo>
                      <a:pt x="426" y="144"/>
                    </a:lnTo>
                    <a:lnTo>
                      <a:pt x="426" y="142"/>
                    </a:lnTo>
                    <a:lnTo>
                      <a:pt x="423" y="140"/>
                    </a:lnTo>
                    <a:lnTo>
                      <a:pt x="426" y="140"/>
                    </a:lnTo>
                    <a:lnTo>
                      <a:pt x="423" y="137"/>
                    </a:lnTo>
                    <a:lnTo>
                      <a:pt x="426" y="137"/>
                    </a:lnTo>
                    <a:lnTo>
                      <a:pt x="423" y="137"/>
                    </a:lnTo>
                    <a:lnTo>
                      <a:pt x="426" y="137"/>
                    </a:lnTo>
                    <a:lnTo>
                      <a:pt x="423" y="135"/>
                    </a:lnTo>
                    <a:lnTo>
                      <a:pt x="423" y="137"/>
                    </a:lnTo>
                    <a:lnTo>
                      <a:pt x="421" y="137"/>
                    </a:lnTo>
                    <a:lnTo>
                      <a:pt x="417" y="137"/>
                    </a:lnTo>
                    <a:lnTo>
                      <a:pt x="417" y="140"/>
                    </a:lnTo>
                    <a:lnTo>
                      <a:pt x="419" y="142"/>
                    </a:lnTo>
                    <a:lnTo>
                      <a:pt x="417" y="142"/>
                    </a:lnTo>
                    <a:lnTo>
                      <a:pt x="421" y="144"/>
                    </a:lnTo>
                    <a:lnTo>
                      <a:pt x="419" y="146"/>
                    </a:lnTo>
                    <a:lnTo>
                      <a:pt x="417" y="144"/>
                    </a:lnTo>
                    <a:lnTo>
                      <a:pt x="415" y="144"/>
                    </a:lnTo>
                    <a:lnTo>
                      <a:pt x="415" y="146"/>
                    </a:lnTo>
                    <a:lnTo>
                      <a:pt x="412" y="146"/>
                    </a:lnTo>
                    <a:lnTo>
                      <a:pt x="412" y="153"/>
                    </a:lnTo>
                    <a:lnTo>
                      <a:pt x="415" y="151"/>
                    </a:lnTo>
                    <a:lnTo>
                      <a:pt x="415" y="153"/>
                    </a:lnTo>
                    <a:lnTo>
                      <a:pt x="417" y="151"/>
                    </a:lnTo>
                    <a:lnTo>
                      <a:pt x="417" y="153"/>
                    </a:lnTo>
                    <a:lnTo>
                      <a:pt x="415" y="153"/>
                    </a:lnTo>
                    <a:lnTo>
                      <a:pt x="412" y="153"/>
                    </a:lnTo>
                    <a:lnTo>
                      <a:pt x="412" y="155"/>
                    </a:lnTo>
                    <a:lnTo>
                      <a:pt x="415" y="157"/>
                    </a:lnTo>
                    <a:lnTo>
                      <a:pt x="415" y="155"/>
                    </a:lnTo>
                    <a:lnTo>
                      <a:pt x="417" y="155"/>
                    </a:lnTo>
                    <a:lnTo>
                      <a:pt x="417" y="153"/>
                    </a:lnTo>
                    <a:lnTo>
                      <a:pt x="419" y="155"/>
                    </a:lnTo>
                    <a:lnTo>
                      <a:pt x="417" y="157"/>
                    </a:lnTo>
                    <a:lnTo>
                      <a:pt x="419" y="160"/>
                    </a:lnTo>
                    <a:lnTo>
                      <a:pt x="417" y="160"/>
                    </a:lnTo>
                    <a:lnTo>
                      <a:pt x="415" y="162"/>
                    </a:lnTo>
                    <a:lnTo>
                      <a:pt x="415" y="160"/>
                    </a:lnTo>
                    <a:lnTo>
                      <a:pt x="415" y="162"/>
                    </a:lnTo>
                    <a:lnTo>
                      <a:pt x="412" y="162"/>
                    </a:lnTo>
                    <a:lnTo>
                      <a:pt x="412" y="164"/>
                    </a:lnTo>
                    <a:lnTo>
                      <a:pt x="410" y="164"/>
                    </a:lnTo>
                    <a:lnTo>
                      <a:pt x="410" y="166"/>
                    </a:lnTo>
                    <a:lnTo>
                      <a:pt x="410" y="173"/>
                    </a:lnTo>
                    <a:lnTo>
                      <a:pt x="410" y="171"/>
                    </a:lnTo>
                    <a:lnTo>
                      <a:pt x="408" y="173"/>
                    </a:lnTo>
                    <a:lnTo>
                      <a:pt x="406" y="175"/>
                    </a:lnTo>
                    <a:lnTo>
                      <a:pt x="403" y="173"/>
                    </a:lnTo>
                    <a:lnTo>
                      <a:pt x="403" y="171"/>
                    </a:lnTo>
                    <a:lnTo>
                      <a:pt x="406" y="168"/>
                    </a:lnTo>
                    <a:lnTo>
                      <a:pt x="401" y="168"/>
                    </a:lnTo>
                    <a:lnTo>
                      <a:pt x="399" y="168"/>
                    </a:lnTo>
                    <a:lnTo>
                      <a:pt x="397" y="168"/>
                    </a:lnTo>
                    <a:lnTo>
                      <a:pt x="394" y="168"/>
                    </a:lnTo>
                    <a:lnTo>
                      <a:pt x="392" y="168"/>
                    </a:lnTo>
                    <a:lnTo>
                      <a:pt x="388" y="166"/>
                    </a:lnTo>
                    <a:lnTo>
                      <a:pt x="390" y="164"/>
                    </a:lnTo>
                    <a:lnTo>
                      <a:pt x="388" y="162"/>
                    </a:lnTo>
                    <a:lnTo>
                      <a:pt x="383" y="166"/>
                    </a:lnTo>
                    <a:lnTo>
                      <a:pt x="383" y="168"/>
                    </a:lnTo>
                    <a:lnTo>
                      <a:pt x="377" y="168"/>
                    </a:lnTo>
                    <a:lnTo>
                      <a:pt x="374" y="164"/>
                    </a:lnTo>
                    <a:lnTo>
                      <a:pt x="370" y="162"/>
                    </a:lnTo>
                    <a:lnTo>
                      <a:pt x="368" y="162"/>
                    </a:lnTo>
                    <a:lnTo>
                      <a:pt x="368" y="160"/>
                    </a:lnTo>
                    <a:lnTo>
                      <a:pt x="363" y="160"/>
                    </a:lnTo>
                    <a:lnTo>
                      <a:pt x="366" y="155"/>
                    </a:lnTo>
                    <a:lnTo>
                      <a:pt x="363" y="155"/>
                    </a:lnTo>
                    <a:lnTo>
                      <a:pt x="359" y="151"/>
                    </a:lnTo>
                    <a:lnTo>
                      <a:pt x="354" y="151"/>
                    </a:lnTo>
                    <a:lnTo>
                      <a:pt x="350" y="151"/>
                    </a:lnTo>
                    <a:lnTo>
                      <a:pt x="348" y="146"/>
                    </a:lnTo>
                    <a:lnTo>
                      <a:pt x="350" y="146"/>
                    </a:lnTo>
                    <a:lnTo>
                      <a:pt x="345" y="144"/>
                    </a:lnTo>
                    <a:lnTo>
                      <a:pt x="348" y="140"/>
                    </a:lnTo>
                    <a:lnTo>
                      <a:pt x="348" y="135"/>
                    </a:lnTo>
                    <a:lnTo>
                      <a:pt x="345" y="133"/>
                    </a:lnTo>
                    <a:lnTo>
                      <a:pt x="345" y="131"/>
                    </a:lnTo>
                    <a:lnTo>
                      <a:pt x="341" y="128"/>
                    </a:lnTo>
                    <a:lnTo>
                      <a:pt x="343" y="128"/>
                    </a:lnTo>
                    <a:lnTo>
                      <a:pt x="343" y="124"/>
                    </a:lnTo>
                    <a:lnTo>
                      <a:pt x="345" y="128"/>
                    </a:lnTo>
                    <a:lnTo>
                      <a:pt x="348" y="124"/>
                    </a:lnTo>
                    <a:lnTo>
                      <a:pt x="343" y="124"/>
                    </a:lnTo>
                    <a:lnTo>
                      <a:pt x="341" y="122"/>
                    </a:lnTo>
                    <a:lnTo>
                      <a:pt x="339" y="124"/>
                    </a:lnTo>
                    <a:lnTo>
                      <a:pt x="341" y="122"/>
                    </a:lnTo>
                    <a:lnTo>
                      <a:pt x="341" y="117"/>
                    </a:lnTo>
                    <a:lnTo>
                      <a:pt x="339" y="117"/>
                    </a:lnTo>
                    <a:lnTo>
                      <a:pt x="341" y="115"/>
                    </a:lnTo>
                    <a:lnTo>
                      <a:pt x="341" y="113"/>
                    </a:lnTo>
                    <a:lnTo>
                      <a:pt x="339" y="113"/>
                    </a:lnTo>
                    <a:lnTo>
                      <a:pt x="332" y="113"/>
                    </a:lnTo>
                    <a:lnTo>
                      <a:pt x="330" y="111"/>
                    </a:lnTo>
                    <a:lnTo>
                      <a:pt x="325" y="108"/>
                    </a:lnTo>
                    <a:lnTo>
                      <a:pt x="325" y="106"/>
                    </a:lnTo>
                    <a:lnTo>
                      <a:pt x="325" y="104"/>
                    </a:lnTo>
                    <a:lnTo>
                      <a:pt x="321" y="104"/>
                    </a:lnTo>
                    <a:lnTo>
                      <a:pt x="323" y="104"/>
                    </a:lnTo>
                    <a:lnTo>
                      <a:pt x="319" y="104"/>
                    </a:lnTo>
                    <a:lnTo>
                      <a:pt x="321" y="106"/>
                    </a:lnTo>
                    <a:lnTo>
                      <a:pt x="319" y="108"/>
                    </a:lnTo>
                    <a:lnTo>
                      <a:pt x="317" y="106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7" y="111"/>
                    </a:lnTo>
                    <a:lnTo>
                      <a:pt x="314" y="111"/>
                    </a:lnTo>
                    <a:lnTo>
                      <a:pt x="317" y="111"/>
                    </a:lnTo>
                    <a:lnTo>
                      <a:pt x="314" y="115"/>
                    </a:lnTo>
                    <a:lnTo>
                      <a:pt x="317" y="115"/>
                    </a:lnTo>
                    <a:lnTo>
                      <a:pt x="314" y="117"/>
                    </a:lnTo>
                    <a:lnTo>
                      <a:pt x="319" y="117"/>
                    </a:lnTo>
                    <a:lnTo>
                      <a:pt x="321" y="117"/>
                    </a:lnTo>
                    <a:lnTo>
                      <a:pt x="319" y="120"/>
                    </a:lnTo>
                    <a:lnTo>
                      <a:pt x="321" y="120"/>
                    </a:lnTo>
                    <a:lnTo>
                      <a:pt x="321" y="122"/>
                    </a:lnTo>
                    <a:lnTo>
                      <a:pt x="321" y="120"/>
                    </a:lnTo>
                    <a:lnTo>
                      <a:pt x="325" y="120"/>
                    </a:lnTo>
                    <a:lnTo>
                      <a:pt x="325" y="122"/>
                    </a:lnTo>
                    <a:lnTo>
                      <a:pt x="328" y="122"/>
                    </a:lnTo>
                    <a:lnTo>
                      <a:pt x="325" y="122"/>
                    </a:lnTo>
                    <a:lnTo>
                      <a:pt x="328" y="124"/>
                    </a:lnTo>
                    <a:lnTo>
                      <a:pt x="325" y="124"/>
                    </a:lnTo>
                    <a:lnTo>
                      <a:pt x="325" y="126"/>
                    </a:lnTo>
                    <a:lnTo>
                      <a:pt x="328" y="126"/>
                    </a:lnTo>
                    <a:lnTo>
                      <a:pt x="330" y="126"/>
                    </a:lnTo>
                    <a:lnTo>
                      <a:pt x="330" y="124"/>
                    </a:lnTo>
                    <a:lnTo>
                      <a:pt x="332" y="126"/>
                    </a:lnTo>
                    <a:lnTo>
                      <a:pt x="332" y="128"/>
                    </a:lnTo>
                    <a:lnTo>
                      <a:pt x="334" y="128"/>
                    </a:lnTo>
                    <a:lnTo>
                      <a:pt x="334" y="126"/>
                    </a:lnTo>
                    <a:lnTo>
                      <a:pt x="337" y="126"/>
                    </a:lnTo>
                    <a:lnTo>
                      <a:pt x="337" y="128"/>
                    </a:lnTo>
                    <a:lnTo>
                      <a:pt x="334" y="128"/>
                    </a:lnTo>
                    <a:lnTo>
                      <a:pt x="337" y="133"/>
                    </a:lnTo>
                    <a:lnTo>
                      <a:pt x="334" y="133"/>
                    </a:lnTo>
                    <a:lnTo>
                      <a:pt x="334" y="135"/>
                    </a:lnTo>
                    <a:lnTo>
                      <a:pt x="332" y="133"/>
                    </a:lnTo>
                    <a:lnTo>
                      <a:pt x="323" y="135"/>
                    </a:lnTo>
                    <a:lnTo>
                      <a:pt x="321" y="133"/>
                    </a:lnTo>
                    <a:lnTo>
                      <a:pt x="317" y="128"/>
                    </a:lnTo>
                    <a:lnTo>
                      <a:pt x="310" y="128"/>
                    </a:lnTo>
                    <a:lnTo>
                      <a:pt x="308" y="128"/>
                    </a:lnTo>
                    <a:lnTo>
                      <a:pt x="308" y="133"/>
                    </a:lnTo>
                    <a:lnTo>
                      <a:pt x="310" y="135"/>
                    </a:lnTo>
                    <a:lnTo>
                      <a:pt x="305" y="135"/>
                    </a:lnTo>
                    <a:lnTo>
                      <a:pt x="303" y="133"/>
                    </a:lnTo>
                    <a:lnTo>
                      <a:pt x="301" y="133"/>
                    </a:lnTo>
                    <a:lnTo>
                      <a:pt x="301" y="126"/>
                    </a:lnTo>
                    <a:lnTo>
                      <a:pt x="299" y="124"/>
                    </a:lnTo>
                    <a:lnTo>
                      <a:pt x="292" y="126"/>
                    </a:lnTo>
                    <a:lnTo>
                      <a:pt x="292" y="122"/>
                    </a:lnTo>
                    <a:lnTo>
                      <a:pt x="290" y="120"/>
                    </a:lnTo>
                    <a:lnTo>
                      <a:pt x="288" y="117"/>
                    </a:lnTo>
                    <a:lnTo>
                      <a:pt x="283" y="122"/>
                    </a:lnTo>
                    <a:lnTo>
                      <a:pt x="283" y="117"/>
                    </a:lnTo>
                    <a:lnTo>
                      <a:pt x="281" y="115"/>
                    </a:lnTo>
                    <a:lnTo>
                      <a:pt x="283" y="113"/>
                    </a:lnTo>
                    <a:lnTo>
                      <a:pt x="279" y="113"/>
                    </a:lnTo>
                    <a:lnTo>
                      <a:pt x="281" y="113"/>
                    </a:lnTo>
                    <a:lnTo>
                      <a:pt x="281" y="111"/>
                    </a:lnTo>
                    <a:lnTo>
                      <a:pt x="279" y="111"/>
                    </a:lnTo>
                    <a:lnTo>
                      <a:pt x="276" y="108"/>
                    </a:lnTo>
                    <a:lnTo>
                      <a:pt x="272" y="106"/>
                    </a:lnTo>
                    <a:lnTo>
                      <a:pt x="272" y="102"/>
                    </a:lnTo>
                    <a:lnTo>
                      <a:pt x="268" y="102"/>
                    </a:lnTo>
                    <a:lnTo>
                      <a:pt x="270" y="104"/>
                    </a:lnTo>
                    <a:lnTo>
                      <a:pt x="263" y="104"/>
                    </a:lnTo>
                    <a:lnTo>
                      <a:pt x="263" y="102"/>
                    </a:lnTo>
                    <a:lnTo>
                      <a:pt x="263" y="100"/>
                    </a:lnTo>
                    <a:lnTo>
                      <a:pt x="259" y="100"/>
                    </a:lnTo>
                    <a:lnTo>
                      <a:pt x="259" y="97"/>
                    </a:lnTo>
                    <a:lnTo>
                      <a:pt x="254" y="95"/>
                    </a:lnTo>
                    <a:lnTo>
                      <a:pt x="252" y="93"/>
                    </a:lnTo>
                    <a:lnTo>
                      <a:pt x="250" y="91"/>
                    </a:lnTo>
                    <a:lnTo>
                      <a:pt x="247" y="93"/>
                    </a:lnTo>
                    <a:lnTo>
                      <a:pt x="245" y="91"/>
                    </a:lnTo>
                    <a:lnTo>
                      <a:pt x="243" y="88"/>
                    </a:lnTo>
                    <a:lnTo>
                      <a:pt x="243" y="80"/>
                    </a:lnTo>
                    <a:lnTo>
                      <a:pt x="239" y="82"/>
                    </a:lnTo>
                    <a:lnTo>
                      <a:pt x="241" y="84"/>
                    </a:lnTo>
                    <a:lnTo>
                      <a:pt x="239" y="84"/>
                    </a:lnTo>
                    <a:lnTo>
                      <a:pt x="236" y="88"/>
                    </a:lnTo>
                    <a:lnTo>
                      <a:pt x="234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2" y="102"/>
                    </a:lnTo>
                    <a:lnTo>
                      <a:pt x="234" y="102"/>
                    </a:lnTo>
                    <a:lnTo>
                      <a:pt x="234" y="106"/>
                    </a:lnTo>
                    <a:lnTo>
                      <a:pt x="236" y="100"/>
                    </a:lnTo>
                    <a:lnTo>
                      <a:pt x="239" y="102"/>
                    </a:lnTo>
                    <a:lnTo>
                      <a:pt x="241" y="100"/>
                    </a:lnTo>
                    <a:lnTo>
                      <a:pt x="243" y="102"/>
                    </a:lnTo>
                    <a:lnTo>
                      <a:pt x="245" y="102"/>
                    </a:lnTo>
                    <a:lnTo>
                      <a:pt x="252" y="104"/>
                    </a:lnTo>
                    <a:lnTo>
                      <a:pt x="254" y="106"/>
                    </a:lnTo>
                    <a:lnTo>
                      <a:pt x="254" y="108"/>
                    </a:lnTo>
                    <a:lnTo>
                      <a:pt x="254" y="111"/>
                    </a:lnTo>
                    <a:lnTo>
                      <a:pt x="256" y="108"/>
                    </a:lnTo>
                    <a:lnTo>
                      <a:pt x="254" y="111"/>
                    </a:lnTo>
                    <a:lnTo>
                      <a:pt x="256" y="111"/>
                    </a:lnTo>
                    <a:lnTo>
                      <a:pt x="256" y="113"/>
                    </a:lnTo>
                    <a:lnTo>
                      <a:pt x="259" y="113"/>
                    </a:lnTo>
                    <a:lnTo>
                      <a:pt x="256" y="115"/>
                    </a:lnTo>
                    <a:lnTo>
                      <a:pt x="259" y="115"/>
                    </a:lnTo>
                    <a:lnTo>
                      <a:pt x="256" y="117"/>
                    </a:lnTo>
                    <a:lnTo>
                      <a:pt x="259" y="117"/>
                    </a:lnTo>
                    <a:lnTo>
                      <a:pt x="256" y="120"/>
                    </a:lnTo>
                    <a:lnTo>
                      <a:pt x="256" y="117"/>
                    </a:lnTo>
                    <a:lnTo>
                      <a:pt x="254" y="117"/>
                    </a:lnTo>
                    <a:lnTo>
                      <a:pt x="254" y="120"/>
                    </a:lnTo>
                    <a:lnTo>
                      <a:pt x="250" y="117"/>
                    </a:lnTo>
                    <a:lnTo>
                      <a:pt x="250" y="115"/>
                    </a:lnTo>
                    <a:lnTo>
                      <a:pt x="245" y="122"/>
                    </a:lnTo>
                    <a:lnTo>
                      <a:pt x="241" y="122"/>
                    </a:lnTo>
                    <a:lnTo>
                      <a:pt x="243" y="124"/>
                    </a:lnTo>
                    <a:lnTo>
                      <a:pt x="239" y="124"/>
                    </a:lnTo>
                    <a:lnTo>
                      <a:pt x="234" y="128"/>
                    </a:lnTo>
                    <a:lnTo>
                      <a:pt x="234" y="135"/>
                    </a:lnTo>
                    <a:lnTo>
                      <a:pt x="234" y="137"/>
                    </a:lnTo>
                    <a:lnTo>
                      <a:pt x="230" y="140"/>
                    </a:lnTo>
                    <a:lnTo>
                      <a:pt x="227" y="142"/>
                    </a:lnTo>
                    <a:lnTo>
                      <a:pt x="225" y="140"/>
                    </a:lnTo>
                    <a:lnTo>
                      <a:pt x="223" y="142"/>
                    </a:lnTo>
                    <a:lnTo>
                      <a:pt x="219" y="142"/>
                    </a:lnTo>
                    <a:lnTo>
                      <a:pt x="216" y="144"/>
                    </a:lnTo>
                    <a:lnTo>
                      <a:pt x="219" y="144"/>
                    </a:lnTo>
                    <a:lnTo>
                      <a:pt x="216" y="146"/>
                    </a:lnTo>
                    <a:lnTo>
                      <a:pt x="212" y="146"/>
                    </a:lnTo>
                    <a:lnTo>
                      <a:pt x="212" y="148"/>
                    </a:lnTo>
                    <a:lnTo>
                      <a:pt x="210" y="148"/>
                    </a:lnTo>
                    <a:lnTo>
                      <a:pt x="210" y="151"/>
                    </a:lnTo>
                    <a:lnTo>
                      <a:pt x="207" y="155"/>
                    </a:lnTo>
                    <a:lnTo>
                      <a:pt x="207" y="157"/>
                    </a:lnTo>
                    <a:lnTo>
                      <a:pt x="210" y="160"/>
                    </a:lnTo>
                    <a:lnTo>
                      <a:pt x="207" y="164"/>
                    </a:lnTo>
                    <a:lnTo>
                      <a:pt x="210" y="166"/>
                    </a:lnTo>
                    <a:lnTo>
                      <a:pt x="205" y="166"/>
                    </a:lnTo>
                    <a:lnTo>
                      <a:pt x="205" y="168"/>
                    </a:lnTo>
                    <a:lnTo>
                      <a:pt x="201" y="173"/>
                    </a:lnTo>
                    <a:lnTo>
                      <a:pt x="203" y="173"/>
                    </a:lnTo>
                    <a:lnTo>
                      <a:pt x="201" y="175"/>
                    </a:lnTo>
                    <a:lnTo>
                      <a:pt x="201" y="177"/>
                    </a:lnTo>
                    <a:lnTo>
                      <a:pt x="196" y="179"/>
                    </a:lnTo>
                    <a:lnTo>
                      <a:pt x="196" y="182"/>
                    </a:lnTo>
                    <a:lnTo>
                      <a:pt x="198" y="184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201" y="191"/>
                    </a:lnTo>
                    <a:lnTo>
                      <a:pt x="198" y="191"/>
                    </a:lnTo>
                    <a:lnTo>
                      <a:pt x="198" y="193"/>
                    </a:lnTo>
                    <a:lnTo>
                      <a:pt x="198" y="195"/>
                    </a:lnTo>
                    <a:lnTo>
                      <a:pt x="201" y="195"/>
                    </a:lnTo>
                    <a:lnTo>
                      <a:pt x="201" y="197"/>
                    </a:lnTo>
                    <a:lnTo>
                      <a:pt x="203" y="197"/>
                    </a:lnTo>
                    <a:lnTo>
                      <a:pt x="205" y="202"/>
                    </a:lnTo>
                    <a:lnTo>
                      <a:pt x="210" y="197"/>
                    </a:lnTo>
                    <a:lnTo>
                      <a:pt x="214" y="199"/>
                    </a:lnTo>
                    <a:lnTo>
                      <a:pt x="214" y="197"/>
                    </a:lnTo>
                    <a:lnTo>
                      <a:pt x="216" y="197"/>
                    </a:lnTo>
                    <a:lnTo>
                      <a:pt x="219" y="197"/>
                    </a:lnTo>
                    <a:lnTo>
                      <a:pt x="223" y="197"/>
                    </a:lnTo>
                    <a:lnTo>
                      <a:pt x="223" y="199"/>
                    </a:lnTo>
                    <a:lnTo>
                      <a:pt x="230" y="204"/>
                    </a:lnTo>
                    <a:lnTo>
                      <a:pt x="230" y="206"/>
                    </a:lnTo>
                    <a:lnTo>
                      <a:pt x="239" y="211"/>
                    </a:lnTo>
                    <a:lnTo>
                      <a:pt x="236" y="213"/>
                    </a:lnTo>
                    <a:lnTo>
                      <a:pt x="241" y="215"/>
                    </a:lnTo>
                    <a:lnTo>
                      <a:pt x="250" y="217"/>
                    </a:lnTo>
                    <a:lnTo>
                      <a:pt x="250" y="222"/>
                    </a:lnTo>
                    <a:lnTo>
                      <a:pt x="247" y="226"/>
                    </a:lnTo>
                    <a:lnTo>
                      <a:pt x="250" y="226"/>
                    </a:lnTo>
                    <a:lnTo>
                      <a:pt x="252" y="228"/>
                    </a:lnTo>
                    <a:lnTo>
                      <a:pt x="254" y="228"/>
                    </a:lnTo>
                    <a:lnTo>
                      <a:pt x="254" y="233"/>
                    </a:lnTo>
                    <a:lnTo>
                      <a:pt x="256" y="235"/>
                    </a:lnTo>
                    <a:lnTo>
                      <a:pt x="259" y="235"/>
                    </a:lnTo>
                    <a:lnTo>
                      <a:pt x="261" y="235"/>
                    </a:lnTo>
                    <a:lnTo>
                      <a:pt x="261" y="239"/>
                    </a:lnTo>
                    <a:lnTo>
                      <a:pt x="263" y="237"/>
                    </a:lnTo>
                    <a:lnTo>
                      <a:pt x="265" y="239"/>
                    </a:lnTo>
                    <a:lnTo>
                      <a:pt x="270" y="239"/>
                    </a:lnTo>
                    <a:lnTo>
                      <a:pt x="270" y="237"/>
                    </a:lnTo>
                    <a:lnTo>
                      <a:pt x="272" y="242"/>
                    </a:lnTo>
                    <a:lnTo>
                      <a:pt x="276" y="242"/>
                    </a:lnTo>
                    <a:lnTo>
                      <a:pt x="276" y="244"/>
                    </a:lnTo>
                    <a:lnTo>
                      <a:pt x="283" y="244"/>
                    </a:lnTo>
                    <a:lnTo>
                      <a:pt x="285" y="244"/>
                    </a:lnTo>
                    <a:lnTo>
                      <a:pt x="285" y="242"/>
                    </a:lnTo>
                    <a:lnTo>
                      <a:pt x="290" y="239"/>
                    </a:lnTo>
                    <a:lnTo>
                      <a:pt x="290" y="242"/>
                    </a:lnTo>
                    <a:lnTo>
                      <a:pt x="294" y="242"/>
                    </a:lnTo>
                    <a:lnTo>
                      <a:pt x="294" y="239"/>
                    </a:lnTo>
                    <a:lnTo>
                      <a:pt x="292" y="239"/>
                    </a:lnTo>
                    <a:lnTo>
                      <a:pt x="292" y="237"/>
                    </a:lnTo>
                    <a:lnTo>
                      <a:pt x="294" y="239"/>
                    </a:lnTo>
                    <a:lnTo>
                      <a:pt x="299" y="237"/>
                    </a:lnTo>
                    <a:lnTo>
                      <a:pt x="301" y="242"/>
                    </a:lnTo>
                    <a:lnTo>
                      <a:pt x="303" y="242"/>
                    </a:lnTo>
                    <a:lnTo>
                      <a:pt x="303" y="244"/>
                    </a:lnTo>
                    <a:lnTo>
                      <a:pt x="303" y="246"/>
                    </a:lnTo>
                    <a:lnTo>
                      <a:pt x="301" y="248"/>
                    </a:lnTo>
                    <a:lnTo>
                      <a:pt x="303" y="251"/>
                    </a:lnTo>
                    <a:lnTo>
                      <a:pt x="303" y="253"/>
                    </a:lnTo>
                    <a:lnTo>
                      <a:pt x="301" y="253"/>
                    </a:lnTo>
                    <a:lnTo>
                      <a:pt x="305" y="255"/>
                    </a:lnTo>
                    <a:lnTo>
                      <a:pt x="303" y="259"/>
                    </a:lnTo>
                    <a:lnTo>
                      <a:pt x="308" y="262"/>
                    </a:lnTo>
                    <a:lnTo>
                      <a:pt x="308" y="264"/>
                    </a:lnTo>
                    <a:lnTo>
                      <a:pt x="310" y="266"/>
                    </a:lnTo>
                    <a:lnTo>
                      <a:pt x="310" y="264"/>
                    </a:lnTo>
                    <a:lnTo>
                      <a:pt x="312" y="264"/>
                    </a:lnTo>
                    <a:lnTo>
                      <a:pt x="317" y="268"/>
                    </a:lnTo>
                    <a:lnTo>
                      <a:pt x="317" y="266"/>
                    </a:lnTo>
                    <a:lnTo>
                      <a:pt x="319" y="268"/>
                    </a:lnTo>
                    <a:lnTo>
                      <a:pt x="323" y="268"/>
                    </a:lnTo>
                    <a:lnTo>
                      <a:pt x="325" y="268"/>
                    </a:lnTo>
                    <a:lnTo>
                      <a:pt x="328" y="271"/>
                    </a:lnTo>
                    <a:lnTo>
                      <a:pt x="328" y="273"/>
                    </a:lnTo>
                    <a:lnTo>
                      <a:pt x="325" y="271"/>
                    </a:lnTo>
                    <a:lnTo>
                      <a:pt x="321" y="275"/>
                    </a:lnTo>
                    <a:lnTo>
                      <a:pt x="319" y="277"/>
                    </a:lnTo>
                    <a:lnTo>
                      <a:pt x="321" y="279"/>
                    </a:lnTo>
                    <a:lnTo>
                      <a:pt x="319" y="282"/>
                    </a:lnTo>
                    <a:lnTo>
                      <a:pt x="317" y="279"/>
                    </a:lnTo>
                    <a:lnTo>
                      <a:pt x="319" y="286"/>
                    </a:lnTo>
                    <a:lnTo>
                      <a:pt x="317" y="286"/>
                    </a:lnTo>
                    <a:lnTo>
                      <a:pt x="317" y="288"/>
                    </a:lnTo>
                    <a:lnTo>
                      <a:pt x="312" y="286"/>
                    </a:lnTo>
                    <a:lnTo>
                      <a:pt x="310" y="286"/>
                    </a:lnTo>
                    <a:lnTo>
                      <a:pt x="308" y="284"/>
                    </a:lnTo>
                    <a:lnTo>
                      <a:pt x="305" y="284"/>
                    </a:lnTo>
                    <a:lnTo>
                      <a:pt x="305" y="282"/>
                    </a:lnTo>
                    <a:lnTo>
                      <a:pt x="303" y="282"/>
                    </a:lnTo>
                    <a:lnTo>
                      <a:pt x="301" y="286"/>
                    </a:lnTo>
                    <a:lnTo>
                      <a:pt x="299" y="286"/>
                    </a:lnTo>
                    <a:lnTo>
                      <a:pt x="294" y="286"/>
                    </a:lnTo>
                    <a:lnTo>
                      <a:pt x="294" y="284"/>
                    </a:lnTo>
                    <a:lnTo>
                      <a:pt x="292" y="286"/>
                    </a:lnTo>
                    <a:lnTo>
                      <a:pt x="288" y="284"/>
                    </a:lnTo>
                    <a:lnTo>
                      <a:pt x="285" y="282"/>
                    </a:lnTo>
                    <a:lnTo>
                      <a:pt x="281" y="282"/>
                    </a:lnTo>
                    <a:lnTo>
                      <a:pt x="279" y="284"/>
                    </a:lnTo>
                    <a:lnTo>
                      <a:pt x="272" y="282"/>
                    </a:lnTo>
                    <a:lnTo>
                      <a:pt x="268" y="284"/>
                    </a:lnTo>
                    <a:lnTo>
                      <a:pt x="268" y="286"/>
                    </a:lnTo>
                    <a:lnTo>
                      <a:pt x="265" y="286"/>
                    </a:lnTo>
                    <a:lnTo>
                      <a:pt x="263" y="286"/>
                    </a:lnTo>
                    <a:lnTo>
                      <a:pt x="263" y="284"/>
                    </a:lnTo>
                    <a:lnTo>
                      <a:pt x="261" y="284"/>
                    </a:lnTo>
                    <a:lnTo>
                      <a:pt x="254" y="282"/>
                    </a:lnTo>
                    <a:lnTo>
                      <a:pt x="252" y="282"/>
                    </a:lnTo>
                    <a:lnTo>
                      <a:pt x="252" y="284"/>
                    </a:lnTo>
                    <a:lnTo>
                      <a:pt x="247" y="284"/>
                    </a:lnTo>
                    <a:lnTo>
                      <a:pt x="247" y="286"/>
                    </a:lnTo>
                    <a:lnTo>
                      <a:pt x="250" y="288"/>
                    </a:lnTo>
                    <a:lnTo>
                      <a:pt x="250" y="291"/>
                    </a:lnTo>
                    <a:lnTo>
                      <a:pt x="247" y="293"/>
                    </a:lnTo>
                    <a:lnTo>
                      <a:pt x="247" y="299"/>
                    </a:lnTo>
                    <a:lnTo>
                      <a:pt x="245" y="304"/>
                    </a:lnTo>
                    <a:lnTo>
                      <a:pt x="247" y="306"/>
                    </a:lnTo>
                    <a:lnTo>
                      <a:pt x="245" y="311"/>
                    </a:lnTo>
                    <a:lnTo>
                      <a:pt x="243" y="313"/>
                    </a:lnTo>
                    <a:lnTo>
                      <a:pt x="243" y="315"/>
                    </a:lnTo>
                    <a:lnTo>
                      <a:pt x="241" y="315"/>
                    </a:lnTo>
                    <a:lnTo>
                      <a:pt x="241" y="317"/>
                    </a:lnTo>
                    <a:lnTo>
                      <a:pt x="241" y="319"/>
                    </a:lnTo>
                    <a:lnTo>
                      <a:pt x="239" y="319"/>
                    </a:lnTo>
                    <a:lnTo>
                      <a:pt x="236" y="319"/>
                    </a:lnTo>
                    <a:lnTo>
                      <a:pt x="232" y="319"/>
                    </a:lnTo>
                    <a:lnTo>
                      <a:pt x="232" y="324"/>
                    </a:lnTo>
                    <a:lnTo>
                      <a:pt x="230" y="324"/>
                    </a:lnTo>
                    <a:lnTo>
                      <a:pt x="234" y="326"/>
                    </a:lnTo>
                    <a:lnTo>
                      <a:pt x="230" y="331"/>
                    </a:lnTo>
                    <a:lnTo>
                      <a:pt x="230" y="328"/>
                    </a:lnTo>
                    <a:lnTo>
                      <a:pt x="227" y="331"/>
                    </a:lnTo>
                    <a:lnTo>
                      <a:pt x="227" y="328"/>
                    </a:lnTo>
                    <a:lnTo>
                      <a:pt x="223" y="328"/>
                    </a:lnTo>
                    <a:lnTo>
                      <a:pt x="223" y="326"/>
                    </a:lnTo>
                    <a:lnTo>
                      <a:pt x="221" y="328"/>
                    </a:lnTo>
                    <a:lnTo>
                      <a:pt x="221" y="324"/>
                    </a:lnTo>
                    <a:lnTo>
                      <a:pt x="216" y="317"/>
                    </a:lnTo>
                    <a:lnTo>
                      <a:pt x="210" y="317"/>
                    </a:lnTo>
                    <a:lnTo>
                      <a:pt x="205" y="322"/>
                    </a:lnTo>
                    <a:lnTo>
                      <a:pt x="203" y="322"/>
                    </a:lnTo>
                    <a:lnTo>
                      <a:pt x="203" y="324"/>
                    </a:lnTo>
                    <a:lnTo>
                      <a:pt x="207" y="326"/>
                    </a:lnTo>
                    <a:lnTo>
                      <a:pt x="205" y="328"/>
                    </a:lnTo>
                    <a:lnTo>
                      <a:pt x="207" y="331"/>
                    </a:lnTo>
                    <a:lnTo>
                      <a:pt x="210" y="331"/>
                    </a:lnTo>
                    <a:lnTo>
                      <a:pt x="207" y="333"/>
                    </a:lnTo>
                    <a:lnTo>
                      <a:pt x="205" y="333"/>
                    </a:lnTo>
                    <a:lnTo>
                      <a:pt x="203" y="335"/>
                    </a:lnTo>
                    <a:lnTo>
                      <a:pt x="203" y="339"/>
                    </a:lnTo>
                    <a:lnTo>
                      <a:pt x="201" y="337"/>
                    </a:lnTo>
                    <a:lnTo>
                      <a:pt x="198" y="339"/>
                    </a:lnTo>
                    <a:lnTo>
                      <a:pt x="198" y="344"/>
                    </a:lnTo>
                    <a:lnTo>
                      <a:pt x="196" y="342"/>
                    </a:lnTo>
                    <a:lnTo>
                      <a:pt x="194" y="344"/>
                    </a:lnTo>
                    <a:lnTo>
                      <a:pt x="194" y="346"/>
                    </a:lnTo>
                    <a:lnTo>
                      <a:pt x="194" y="348"/>
                    </a:lnTo>
                    <a:lnTo>
                      <a:pt x="192" y="350"/>
                    </a:lnTo>
                    <a:lnTo>
                      <a:pt x="185" y="359"/>
                    </a:lnTo>
                    <a:lnTo>
                      <a:pt x="190" y="364"/>
                    </a:lnTo>
                    <a:lnTo>
                      <a:pt x="198" y="375"/>
                    </a:lnTo>
                    <a:lnTo>
                      <a:pt x="205" y="382"/>
                    </a:lnTo>
                    <a:lnTo>
                      <a:pt x="210" y="384"/>
                    </a:lnTo>
                    <a:lnTo>
                      <a:pt x="212" y="388"/>
                    </a:lnTo>
                    <a:lnTo>
                      <a:pt x="223" y="390"/>
                    </a:lnTo>
                    <a:lnTo>
                      <a:pt x="232" y="399"/>
                    </a:lnTo>
                    <a:lnTo>
                      <a:pt x="236" y="402"/>
                    </a:lnTo>
                    <a:lnTo>
                      <a:pt x="245" y="399"/>
                    </a:lnTo>
                    <a:lnTo>
                      <a:pt x="247" y="399"/>
                    </a:lnTo>
                    <a:lnTo>
                      <a:pt x="256" y="404"/>
                    </a:lnTo>
                    <a:lnTo>
                      <a:pt x="259" y="406"/>
                    </a:lnTo>
                    <a:lnTo>
                      <a:pt x="263" y="413"/>
                    </a:lnTo>
                    <a:lnTo>
                      <a:pt x="265" y="408"/>
                    </a:lnTo>
                    <a:lnTo>
                      <a:pt x="268" y="408"/>
                    </a:lnTo>
                    <a:lnTo>
                      <a:pt x="272" y="408"/>
                    </a:lnTo>
                    <a:lnTo>
                      <a:pt x="274" y="410"/>
                    </a:lnTo>
                    <a:lnTo>
                      <a:pt x="281" y="408"/>
                    </a:lnTo>
                    <a:lnTo>
                      <a:pt x="283" y="410"/>
                    </a:lnTo>
                    <a:lnTo>
                      <a:pt x="288" y="413"/>
                    </a:lnTo>
                    <a:lnTo>
                      <a:pt x="288" y="415"/>
                    </a:lnTo>
                    <a:lnTo>
                      <a:pt x="288" y="426"/>
                    </a:lnTo>
                    <a:lnTo>
                      <a:pt x="285" y="426"/>
                    </a:lnTo>
                    <a:lnTo>
                      <a:pt x="285" y="428"/>
                    </a:lnTo>
                    <a:lnTo>
                      <a:pt x="283" y="430"/>
                    </a:lnTo>
                    <a:lnTo>
                      <a:pt x="285" y="437"/>
                    </a:lnTo>
                    <a:lnTo>
                      <a:pt x="283" y="437"/>
                    </a:lnTo>
                    <a:lnTo>
                      <a:pt x="283" y="442"/>
                    </a:lnTo>
                    <a:lnTo>
                      <a:pt x="288" y="439"/>
                    </a:lnTo>
                    <a:lnTo>
                      <a:pt x="288" y="444"/>
                    </a:lnTo>
                    <a:lnTo>
                      <a:pt x="290" y="446"/>
                    </a:lnTo>
                    <a:lnTo>
                      <a:pt x="288" y="446"/>
                    </a:lnTo>
                    <a:lnTo>
                      <a:pt x="288" y="448"/>
                    </a:lnTo>
                    <a:lnTo>
                      <a:pt x="290" y="448"/>
                    </a:lnTo>
                    <a:lnTo>
                      <a:pt x="288" y="455"/>
                    </a:lnTo>
                    <a:lnTo>
                      <a:pt x="292" y="453"/>
                    </a:lnTo>
                    <a:lnTo>
                      <a:pt x="294" y="457"/>
                    </a:lnTo>
                    <a:lnTo>
                      <a:pt x="290" y="457"/>
                    </a:lnTo>
                    <a:lnTo>
                      <a:pt x="288" y="457"/>
                    </a:lnTo>
                    <a:lnTo>
                      <a:pt x="290" y="464"/>
                    </a:lnTo>
                    <a:lnTo>
                      <a:pt x="288" y="464"/>
                    </a:lnTo>
                    <a:lnTo>
                      <a:pt x="288" y="466"/>
                    </a:lnTo>
                    <a:lnTo>
                      <a:pt x="283" y="466"/>
                    </a:lnTo>
                    <a:lnTo>
                      <a:pt x="283" y="468"/>
                    </a:lnTo>
                    <a:lnTo>
                      <a:pt x="281" y="470"/>
                    </a:lnTo>
                    <a:lnTo>
                      <a:pt x="279" y="470"/>
                    </a:lnTo>
                    <a:lnTo>
                      <a:pt x="279" y="473"/>
                    </a:lnTo>
                    <a:lnTo>
                      <a:pt x="274" y="473"/>
                    </a:lnTo>
                    <a:lnTo>
                      <a:pt x="272" y="473"/>
                    </a:lnTo>
                    <a:lnTo>
                      <a:pt x="270" y="473"/>
                    </a:lnTo>
                    <a:lnTo>
                      <a:pt x="268" y="473"/>
                    </a:lnTo>
                    <a:lnTo>
                      <a:pt x="265" y="475"/>
                    </a:lnTo>
                    <a:lnTo>
                      <a:pt x="270" y="479"/>
                    </a:lnTo>
                    <a:lnTo>
                      <a:pt x="268" y="482"/>
                    </a:lnTo>
                    <a:lnTo>
                      <a:pt x="268" y="484"/>
                    </a:lnTo>
                    <a:lnTo>
                      <a:pt x="263" y="484"/>
                    </a:lnTo>
                    <a:lnTo>
                      <a:pt x="265" y="488"/>
                    </a:lnTo>
                    <a:lnTo>
                      <a:pt x="265" y="495"/>
                    </a:lnTo>
                    <a:lnTo>
                      <a:pt x="265" y="502"/>
                    </a:lnTo>
                    <a:lnTo>
                      <a:pt x="263" y="506"/>
                    </a:lnTo>
                    <a:lnTo>
                      <a:pt x="268" y="506"/>
                    </a:lnTo>
                    <a:lnTo>
                      <a:pt x="268" y="510"/>
                    </a:lnTo>
                    <a:lnTo>
                      <a:pt x="270" y="510"/>
                    </a:lnTo>
                    <a:lnTo>
                      <a:pt x="276" y="510"/>
                    </a:lnTo>
                    <a:lnTo>
                      <a:pt x="274" y="513"/>
                    </a:lnTo>
                    <a:lnTo>
                      <a:pt x="279" y="517"/>
                    </a:lnTo>
                    <a:lnTo>
                      <a:pt x="281" y="519"/>
                    </a:lnTo>
                    <a:lnTo>
                      <a:pt x="283" y="524"/>
                    </a:lnTo>
                    <a:lnTo>
                      <a:pt x="288" y="524"/>
                    </a:lnTo>
                    <a:lnTo>
                      <a:pt x="290" y="528"/>
                    </a:lnTo>
                    <a:lnTo>
                      <a:pt x="292" y="528"/>
                    </a:lnTo>
                    <a:lnTo>
                      <a:pt x="294" y="528"/>
                    </a:lnTo>
                    <a:lnTo>
                      <a:pt x="294" y="526"/>
                    </a:lnTo>
                    <a:lnTo>
                      <a:pt x="299" y="526"/>
                    </a:lnTo>
                    <a:lnTo>
                      <a:pt x="299" y="528"/>
                    </a:lnTo>
                    <a:lnTo>
                      <a:pt x="296" y="530"/>
                    </a:lnTo>
                    <a:lnTo>
                      <a:pt x="296" y="533"/>
                    </a:lnTo>
                    <a:lnTo>
                      <a:pt x="294" y="535"/>
                    </a:lnTo>
                    <a:lnTo>
                      <a:pt x="292" y="533"/>
                    </a:lnTo>
                    <a:lnTo>
                      <a:pt x="292" y="537"/>
                    </a:lnTo>
                    <a:lnTo>
                      <a:pt x="292" y="541"/>
                    </a:lnTo>
                    <a:lnTo>
                      <a:pt x="292" y="546"/>
                    </a:lnTo>
                    <a:lnTo>
                      <a:pt x="288" y="548"/>
                    </a:lnTo>
                    <a:lnTo>
                      <a:pt x="290" y="553"/>
                    </a:lnTo>
                    <a:lnTo>
                      <a:pt x="288" y="550"/>
                    </a:lnTo>
                    <a:lnTo>
                      <a:pt x="288" y="555"/>
                    </a:lnTo>
                    <a:lnTo>
                      <a:pt x="285" y="553"/>
                    </a:lnTo>
                    <a:lnTo>
                      <a:pt x="283" y="555"/>
                    </a:lnTo>
                    <a:lnTo>
                      <a:pt x="288" y="557"/>
                    </a:lnTo>
                    <a:lnTo>
                      <a:pt x="288" y="561"/>
                    </a:lnTo>
                    <a:lnTo>
                      <a:pt x="290" y="564"/>
                    </a:lnTo>
                    <a:lnTo>
                      <a:pt x="294" y="561"/>
                    </a:lnTo>
                    <a:lnTo>
                      <a:pt x="296" y="566"/>
                    </a:lnTo>
                    <a:lnTo>
                      <a:pt x="301" y="566"/>
                    </a:lnTo>
                    <a:lnTo>
                      <a:pt x="299" y="561"/>
                    </a:lnTo>
                    <a:lnTo>
                      <a:pt x="301" y="561"/>
                    </a:lnTo>
                    <a:lnTo>
                      <a:pt x="303" y="561"/>
                    </a:lnTo>
                    <a:lnTo>
                      <a:pt x="301" y="564"/>
                    </a:lnTo>
                    <a:lnTo>
                      <a:pt x="303" y="561"/>
                    </a:lnTo>
                    <a:lnTo>
                      <a:pt x="305" y="564"/>
                    </a:lnTo>
                    <a:lnTo>
                      <a:pt x="314" y="564"/>
                    </a:lnTo>
                    <a:lnTo>
                      <a:pt x="314" y="566"/>
                    </a:lnTo>
                    <a:lnTo>
                      <a:pt x="317" y="566"/>
                    </a:lnTo>
                    <a:lnTo>
                      <a:pt x="319" y="568"/>
                    </a:lnTo>
                    <a:lnTo>
                      <a:pt x="323" y="566"/>
                    </a:lnTo>
                    <a:lnTo>
                      <a:pt x="325" y="566"/>
                    </a:lnTo>
                    <a:lnTo>
                      <a:pt x="323" y="570"/>
                    </a:lnTo>
                    <a:lnTo>
                      <a:pt x="321" y="570"/>
                    </a:lnTo>
                    <a:lnTo>
                      <a:pt x="317" y="573"/>
                    </a:lnTo>
                    <a:lnTo>
                      <a:pt x="317" y="577"/>
                    </a:lnTo>
                    <a:lnTo>
                      <a:pt x="314" y="579"/>
                    </a:lnTo>
                    <a:lnTo>
                      <a:pt x="312" y="581"/>
                    </a:lnTo>
                    <a:lnTo>
                      <a:pt x="308" y="584"/>
                    </a:lnTo>
                    <a:lnTo>
                      <a:pt x="308" y="586"/>
                    </a:lnTo>
                    <a:lnTo>
                      <a:pt x="310" y="590"/>
                    </a:lnTo>
                    <a:lnTo>
                      <a:pt x="308" y="595"/>
                    </a:lnTo>
                    <a:lnTo>
                      <a:pt x="305" y="597"/>
                    </a:lnTo>
                    <a:lnTo>
                      <a:pt x="308" y="597"/>
                    </a:lnTo>
                    <a:lnTo>
                      <a:pt x="308" y="604"/>
                    </a:lnTo>
                    <a:lnTo>
                      <a:pt x="312" y="604"/>
                    </a:lnTo>
                    <a:lnTo>
                      <a:pt x="312" y="606"/>
                    </a:lnTo>
                    <a:lnTo>
                      <a:pt x="314" y="608"/>
                    </a:lnTo>
                    <a:lnTo>
                      <a:pt x="312" y="610"/>
                    </a:lnTo>
                    <a:lnTo>
                      <a:pt x="314" y="615"/>
                    </a:lnTo>
                    <a:lnTo>
                      <a:pt x="317" y="615"/>
                    </a:lnTo>
                    <a:lnTo>
                      <a:pt x="319" y="615"/>
                    </a:lnTo>
                    <a:lnTo>
                      <a:pt x="321" y="619"/>
                    </a:lnTo>
                    <a:lnTo>
                      <a:pt x="321" y="626"/>
                    </a:lnTo>
                    <a:lnTo>
                      <a:pt x="317" y="628"/>
                    </a:lnTo>
                    <a:lnTo>
                      <a:pt x="314" y="630"/>
                    </a:lnTo>
                    <a:lnTo>
                      <a:pt x="314" y="635"/>
                    </a:lnTo>
                    <a:lnTo>
                      <a:pt x="321" y="641"/>
                    </a:lnTo>
                    <a:lnTo>
                      <a:pt x="319" y="646"/>
                    </a:lnTo>
                    <a:lnTo>
                      <a:pt x="317" y="648"/>
                    </a:lnTo>
                    <a:lnTo>
                      <a:pt x="312" y="641"/>
                    </a:lnTo>
                    <a:lnTo>
                      <a:pt x="308" y="644"/>
                    </a:lnTo>
                    <a:lnTo>
                      <a:pt x="308" y="639"/>
                    </a:lnTo>
                    <a:lnTo>
                      <a:pt x="305" y="639"/>
                    </a:lnTo>
                    <a:lnTo>
                      <a:pt x="305" y="637"/>
                    </a:lnTo>
                    <a:lnTo>
                      <a:pt x="299" y="637"/>
                    </a:lnTo>
                    <a:lnTo>
                      <a:pt x="299" y="633"/>
                    </a:lnTo>
                    <a:lnTo>
                      <a:pt x="301" y="635"/>
                    </a:lnTo>
                    <a:lnTo>
                      <a:pt x="303" y="633"/>
                    </a:lnTo>
                    <a:lnTo>
                      <a:pt x="303" y="635"/>
                    </a:lnTo>
                    <a:lnTo>
                      <a:pt x="305" y="633"/>
                    </a:lnTo>
                    <a:lnTo>
                      <a:pt x="303" y="633"/>
                    </a:lnTo>
                    <a:lnTo>
                      <a:pt x="305" y="633"/>
                    </a:lnTo>
                    <a:lnTo>
                      <a:pt x="303" y="635"/>
                    </a:lnTo>
                    <a:lnTo>
                      <a:pt x="303" y="633"/>
                    </a:lnTo>
                    <a:lnTo>
                      <a:pt x="301" y="635"/>
                    </a:lnTo>
                    <a:lnTo>
                      <a:pt x="299" y="633"/>
                    </a:lnTo>
                    <a:lnTo>
                      <a:pt x="299" y="635"/>
                    </a:lnTo>
                    <a:lnTo>
                      <a:pt x="299" y="637"/>
                    </a:lnTo>
                    <a:lnTo>
                      <a:pt x="305" y="639"/>
                    </a:lnTo>
                    <a:lnTo>
                      <a:pt x="305" y="641"/>
                    </a:lnTo>
                    <a:lnTo>
                      <a:pt x="308" y="639"/>
                    </a:lnTo>
                    <a:lnTo>
                      <a:pt x="305" y="641"/>
                    </a:lnTo>
                    <a:lnTo>
                      <a:pt x="308" y="644"/>
                    </a:lnTo>
                    <a:lnTo>
                      <a:pt x="314" y="644"/>
                    </a:lnTo>
                    <a:lnTo>
                      <a:pt x="317" y="648"/>
                    </a:lnTo>
                    <a:lnTo>
                      <a:pt x="317" y="650"/>
                    </a:lnTo>
                    <a:lnTo>
                      <a:pt x="321" y="650"/>
                    </a:lnTo>
                    <a:lnTo>
                      <a:pt x="321" y="653"/>
                    </a:lnTo>
                    <a:lnTo>
                      <a:pt x="317" y="655"/>
                    </a:lnTo>
                    <a:lnTo>
                      <a:pt x="317" y="657"/>
                    </a:lnTo>
                    <a:lnTo>
                      <a:pt x="312" y="659"/>
                    </a:lnTo>
                    <a:lnTo>
                      <a:pt x="310" y="661"/>
                    </a:lnTo>
                    <a:lnTo>
                      <a:pt x="308" y="661"/>
                    </a:lnTo>
                    <a:lnTo>
                      <a:pt x="308" y="664"/>
                    </a:lnTo>
                    <a:lnTo>
                      <a:pt x="303" y="666"/>
                    </a:lnTo>
                    <a:lnTo>
                      <a:pt x="308" y="670"/>
                    </a:lnTo>
                    <a:lnTo>
                      <a:pt x="305" y="670"/>
                    </a:lnTo>
                    <a:lnTo>
                      <a:pt x="305" y="675"/>
                    </a:lnTo>
                    <a:lnTo>
                      <a:pt x="305" y="677"/>
                    </a:lnTo>
                    <a:lnTo>
                      <a:pt x="301" y="677"/>
                    </a:lnTo>
                    <a:lnTo>
                      <a:pt x="303" y="675"/>
                    </a:lnTo>
                    <a:lnTo>
                      <a:pt x="301" y="675"/>
                    </a:lnTo>
                    <a:lnTo>
                      <a:pt x="299" y="670"/>
                    </a:lnTo>
                    <a:lnTo>
                      <a:pt x="294" y="666"/>
                    </a:lnTo>
                    <a:lnTo>
                      <a:pt x="296" y="664"/>
                    </a:lnTo>
                    <a:lnTo>
                      <a:pt x="292" y="664"/>
                    </a:lnTo>
                    <a:lnTo>
                      <a:pt x="292" y="659"/>
                    </a:lnTo>
                    <a:lnTo>
                      <a:pt x="292" y="661"/>
                    </a:lnTo>
                    <a:lnTo>
                      <a:pt x="294" y="664"/>
                    </a:lnTo>
                    <a:lnTo>
                      <a:pt x="292" y="664"/>
                    </a:lnTo>
                    <a:lnTo>
                      <a:pt x="296" y="664"/>
                    </a:lnTo>
                    <a:lnTo>
                      <a:pt x="294" y="666"/>
                    </a:lnTo>
                    <a:lnTo>
                      <a:pt x="288" y="666"/>
                    </a:lnTo>
                    <a:lnTo>
                      <a:pt x="283" y="664"/>
                    </a:lnTo>
                    <a:lnTo>
                      <a:pt x="281" y="661"/>
                    </a:lnTo>
                    <a:lnTo>
                      <a:pt x="281" y="655"/>
                    </a:lnTo>
                    <a:lnTo>
                      <a:pt x="279" y="661"/>
                    </a:lnTo>
                    <a:lnTo>
                      <a:pt x="283" y="664"/>
                    </a:lnTo>
                    <a:lnTo>
                      <a:pt x="285" y="664"/>
                    </a:lnTo>
                    <a:lnTo>
                      <a:pt x="288" y="666"/>
                    </a:lnTo>
                    <a:lnTo>
                      <a:pt x="292" y="666"/>
                    </a:lnTo>
                    <a:lnTo>
                      <a:pt x="294" y="666"/>
                    </a:lnTo>
                    <a:lnTo>
                      <a:pt x="299" y="675"/>
                    </a:lnTo>
                    <a:lnTo>
                      <a:pt x="301" y="677"/>
                    </a:lnTo>
                    <a:lnTo>
                      <a:pt x="305" y="677"/>
                    </a:lnTo>
                    <a:lnTo>
                      <a:pt x="305" y="681"/>
                    </a:lnTo>
                    <a:lnTo>
                      <a:pt x="305" y="684"/>
                    </a:lnTo>
                    <a:lnTo>
                      <a:pt x="310" y="688"/>
                    </a:lnTo>
                    <a:lnTo>
                      <a:pt x="305" y="688"/>
                    </a:lnTo>
                    <a:lnTo>
                      <a:pt x="301" y="688"/>
                    </a:lnTo>
                    <a:lnTo>
                      <a:pt x="299" y="692"/>
                    </a:lnTo>
                    <a:lnTo>
                      <a:pt x="299" y="695"/>
                    </a:lnTo>
                    <a:lnTo>
                      <a:pt x="299" y="699"/>
                    </a:lnTo>
                    <a:lnTo>
                      <a:pt x="296" y="699"/>
                    </a:lnTo>
                    <a:lnTo>
                      <a:pt x="296" y="701"/>
                    </a:lnTo>
                    <a:lnTo>
                      <a:pt x="290" y="706"/>
                    </a:lnTo>
                    <a:lnTo>
                      <a:pt x="290" y="710"/>
                    </a:lnTo>
                    <a:lnTo>
                      <a:pt x="290" y="708"/>
                    </a:lnTo>
                    <a:lnTo>
                      <a:pt x="290" y="710"/>
                    </a:lnTo>
                    <a:lnTo>
                      <a:pt x="288" y="710"/>
                    </a:lnTo>
                    <a:lnTo>
                      <a:pt x="279" y="708"/>
                    </a:lnTo>
                    <a:lnTo>
                      <a:pt x="276" y="708"/>
                    </a:lnTo>
                    <a:lnTo>
                      <a:pt x="274" y="708"/>
                    </a:lnTo>
                    <a:lnTo>
                      <a:pt x="279" y="706"/>
                    </a:lnTo>
                    <a:lnTo>
                      <a:pt x="281" y="697"/>
                    </a:lnTo>
                    <a:lnTo>
                      <a:pt x="281" y="692"/>
                    </a:lnTo>
                    <a:lnTo>
                      <a:pt x="283" y="692"/>
                    </a:lnTo>
                    <a:lnTo>
                      <a:pt x="279" y="692"/>
                    </a:lnTo>
                    <a:lnTo>
                      <a:pt x="279" y="690"/>
                    </a:lnTo>
                    <a:lnTo>
                      <a:pt x="281" y="697"/>
                    </a:lnTo>
                    <a:lnTo>
                      <a:pt x="276" y="704"/>
                    </a:lnTo>
                    <a:lnTo>
                      <a:pt x="274" y="708"/>
                    </a:lnTo>
                    <a:lnTo>
                      <a:pt x="274" y="710"/>
                    </a:lnTo>
                    <a:lnTo>
                      <a:pt x="279" y="710"/>
                    </a:lnTo>
                    <a:lnTo>
                      <a:pt x="274" y="717"/>
                    </a:lnTo>
                    <a:lnTo>
                      <a:pt x="274" y="719"/>
                    </a:lnTo>
                    <a:lnTo>
                      <a:pt x="272" y="724"/>
                    </a:lnTo>
                    <a:lnTo>
                      <a:pt x="270" y="724"/>
                    </a:lnTo>
                    <a:lnTo>
                      <a:pt x="270" y="721"/>
                    </a:lnTo>
                    <a:lnTo>
                      <a:pt x="270" y="717"/>
                    </a:lnTo>
                    <a:lnTo>
                      <a:pt x="268" y="715"/>
                    </a:lnTo>
                    <a:lnTo>
                      <a:pt x="265" y="712"/>
                    </a:lnTo>
                    <a:lnTo>
                      <a:pt x="265" y="710"/>
                    </a:lnTo>
                    <a:lnTo>
                      <a:pt x="265" y="712"/>
                    </a:lnTo>
                    <a:lnTo>
                      <a:pt x="268" y="715"/>
                    </a:lnTo>
                    <a:lnTo>
                      <a:pt x="270" y="717"/>
                    </a:lnTo>
                    <a:lnTo>
                      <a:pt x="270" y="721"/>
                    </a:lnTo>
                    <a:lnTo>
                      <a:pt x="270" y="724"/>
                    </a:lnTo>
                    <a:lnTo>
                      <a:pt x="272" y="724"/>
                    </a:lnTo>
                    <a:lnTo>
                      <a:pt x="274" y="730"/>
                    </a:lnTo>
                    <a:lnTo>
                      <a:pt x="274" y="732"/>
                    </a:lnTo>
                    <a:lnTo>
                      <a:pt x="272" y="737"/>
                    </a:lnTo>
                    <a:lnTo>
                      <a:pt x="270" y="735"/>
                    </a:lnTo>
                    <a:lnTo>
                      <a:pt x="270" y="732"/>
                    </a:lnTo>
                    <a:lnTo>
                      <a:pt x="270" y="730"/>
                    </a:lnTo>
                    <a:lnTo>
                      <a:pt x="270" y="728"/>
                    </a:lnTo>
                    <a:lnTo>
                      <a:pt x="270" y="730"/>
                    </a:lnTo>
                    <a:lnTo>
                      <a:pt x="270" y="732"/>
                    </a:lnTo>
                    <a:lnTo>
                      <a:pt x="270" y="735"/>
                    </a:lnTo>
                    <a:lnTo>
                      <a:pt x="272" y="737"/>
                    </a:lnTo>
                    <a:lnTo>
                      <a:pt x="270" y="744"/>
                    </a:lnTo>
                    <a:lnTo>
                      <a:pt x="272" y="748"/>
                    </a:lnTo>
                    <a:lnTo>
                      <a:pt x="270" y="748"/>
                    </a:lnTo>
                    <a:lnTo>
                      <a:pt x="270" y="750"/>
                    </a:lnTo>
                    <a:lnTo>
                      <a:pt x="270" y="752"/>
                    </a:lnTo>
                    <a:lnTo>
                      <a:pt x="265" y="755"/>
                    </a:lnTo>
                    <a:lnTo>
                      <a:pt x="265" y="752"/>
                    </a:lnTo>
                    <a:lnTo>
                      <a:pt x="268" y="750"/>
                    </a:lnTo>
                    <a:lnTo>
                      <a:pt x="265" y="752"/>
                    </a:lnTo>
                    <a:lnTo>
                      <a:pt x="263" y="750"/>
                    </a:lnTo>
                    <a:lnTo>
                      <a:pt x="261" y="744"/>
                    </a:lnTo>
                    <a:lnTo>
                      <a:pt x="263" y="744"/>
                    </a:lnTo>
                    <a:lnTo>
                      <a:pt x="265" y="746"/>
                    </a:lnTo>
                    <a:lnTo>
                      <a:pt x="263" y="744"/>
                    </a:lnTo>
                    <a:lnTo>
                      <a:pt x="261" y="744"/>
                    </a:lnTo>
                    <a:lnTo>
                      <a:pt x="263" y="750"/>
                    </a:lnTo>
                    <a:lnTo>
                      <a:pt x="265" y="752"/>
                    </a:lnTo>
                    <a:lnTo>
                      <a:pt x="261" y="752"/>
                    </a:lnTo>
                    <a:lnTo>
                      <a:pt x="261" y="757"/>
                    </a:lnTo>
                    <a:lnTo>
                      <a:pt x="261" y="759"/>
                    </a:lnTo>
                    <a:lnTo>
                      <a:pt x="259" y="759"/>
                    </a:lnTo>
                    <a:lnTo>
                      <a:pt x="254" y="757"/>
                    </a:lnTo>
                    <a:lnTo>
                      <a:pt x="259" y="750"/>
                    </a:lnTo>
                    <a:lnTo>
                      <a:pt x="259" y="748"/>
                    </a:lnTo>
                    <a:lnTo>
                      <a:pt x="254" y="746"/>
                    </a:lnTo>
                    <a:lnTo>
                      <a:pt x="254" y="744"/>
                    </a:lnTo>
                    <a:lnTo>
                      <a:pt x="259" y="741"/>
                    </a:lnTo>
                    <a:lnTo>
                      <a:pt x="261" y="741"/>
                    </a:lnTo>
                    <a:lnTo>
                      <a:pt x="263" y="735"/>
                    </a:lnTo>
                    <a:lnTo>
                      <a:pt x="261" y="741"/>
                    </a:lnTo>
                    <a:lnTo>
                      <a:pt x="259" y="741"/>
                    </a:lnTo>
                    <a:lnTo>
                      <a:pt x="254" y="744"/>
                    </a:lnTo>
                    <a:lnTo>
                      <a:pt x="254" y="746"/>
                    </a:lnTo>
                    <a:lnTo>
                      <a:pt x="259" y="748"/>
                    </a:lnTo>
                    <a:lnTo>
                      <a:pt x="259" y="750"/>
                    </a:lnTo>
                    <a:lnTo>
                      <a:pt x="252" y="752"/>
                    </a:lnTo>
                    <a:lnTo>
                      <a:pt x="252" y="755"/>
                    </a:lnTo>
                    <a:lnTo>
                      <a:pt x="250" y="752"/>
                    </a:lnTo>
                    <a:lnTo>
                      <a:pt x="250" y="750"/>
                    </a:lnTo>
                    <a:lnTo>
                      <a:pt x="247" y="748"/>
                    </a:lnTo>
                    <a:lnTo>
                      <a:pt x="250" y="746"/>
                    </a:lnTo>
                    <a:lnTo>
                      <a:pt x="247" y="744"/>
                    </a:lnTo>
                    <a:lnTo>
                      <a:pt x="247" y="741"/>
                    </a:lnTo>
                    <a:lnTo>
                      <a:pt x="247" y="737"/>
                    </a:lnTo>
                    <a:lnTo>
                      <a:pt x="250" y="737"/>
                    </a:lnTo>
                    <a:lnTo>
                      <a:pt x="247" y="737"/>
                    </a:lnTo>
                    <a:lnTo>
                      <a:pt x="247" y="741"/>
                    </a:lnTo>
                    <a:lnTo>
                      <a:pt x="247" y="744"/>
                    </a:lnTo>
                    <a:lnTo>
                      <a:pt x="250" y="746"/>
                    </a:lnTo>
                    <a:lnTo>
                      <a:pt x="247" y="748"/>
                    </a:lnTo>
                    <a:lnTo>
                      <a:pt x="250" y="750"/>
                    </a:lnTo>
                    <a:lnTo>
                      <a:pt x="245" y="752"/>
                    </a:lnTo>
                    <a:lnTo>
                      <a:pt x="243" y="752"/>
                    </a:lnTo>
                    <a:lnTo>
                      <a:pt x="243" y="755"/>
                    </a:lnTo>
                    <a:lnTo>
                      <a:pt x="239" y="752"/>
                    </a:lnTo>
                    <a:lnTo>
                      <a:pt x="241" y="750"/>
                    </a:lnTo>
                    <a:lnTo>
                      <a:pt x="241" y="748"/>
                    </a:lnTo>
                    <a:lnTo>
                      <a:pt x="241" y="746"/>
                    </a:lnTo>
                    <a:lnTo>
                      <a:pt x="236" y="744"/>
                    </a:lnTo>
                    <a:lnTo>
                      <a:pt x="241" y="744"/>
                    </a:lnTo>
                    <a:lnTo>
                      <a:pt x="236" y="744"/>
                    </a:lnTo>
                    <a:lnTo>
                      <a:pt x="241" y="746"/>
                    </a:lnTo>
                    <a:lnTo>
                      <a:pt x="241" y="748"/>
                    </a:lnTo>
                    <a:lnTo>
                      <a:pt x="241" y="750"/>
                    </a:lnTo>
                    <a:lnTo>
                      <a:pt x="239" y="752"/>
                    </a:lnTo>
                    <a:lnTo>
                      <a:pt x="241" y="755"/>
                    </a:lnTo>
                    <a:lnTo>
                      <a:pt x="239" y="761"/>
                    </a:lnTo>
                    <a:lnTo>
                      <a:pt x="239" y="768"/>
                    </a:lnTo>
                    <a:lnTo>
                      <a:pt x="236" y="768"/>
                    </a:lnTo>
                    <a:lnTo>
                      <a:pt x="234" y="764"/>
                    </a:lnTo>
                    <a:lnTo>
                      <a:pt x="234" y="759"/>
                    </a:lnTo>
                    <a:lnTo>
                      <a:pt x="236" y="755"/>
                    </a:lnTo>
                    <a:lnTo>
                      <a:pt x="234" y="750"/>
                    </a:lnTo>
                    <a:lnTo>
                      <a:pt x="236" y="755"/>
                    </a:lnTo>
                    <a:lnTo>
                      <a:pt x="234" y="759"/>
                    </a:lnTo>
                    <a:lnTo>
                      <a:pt x="230" y="759"/>
                    </a:lnTo>
                    <a:lnTo>
                      <a:pt x="227" y="759"/>
                    </a:lnTo>
                    <a:lnTo>
                      <a:pt x="227" y="757"/>
                    </a:lnTo>
                    <a:lnTo>
                      <a:pt x="227" y="759"/>
                    </a:lnTo>
                    <a:lnTo>
                      <a:pt x="221" y="759"/>
                    </a:lnTo>
                    <a:lnTo>
                      <a:pt x="221" y="757"/>
                    </a:lnTo>
                    <a:lnTo>
                      <a:pt x="221" y="755"/>
                    </a:lnTo>
                    <a:lnTo>
                      <a:pt x="221" y="757"/>
                    </a:lnTo>
                    <a:lnTo>
                      <a:pt x="221" y="759"/>
                    </a:lnTo>
                    <a:lnTo>
                      <a:pt x="227" y="759"/>
                    </a:lnTo>
                    <a:lnTo>
                      <a:pt x="227" y="761"/>
                    </a:lnTo>
                    <a:lnTo>
                      <a:pt x="227" y="764"/>
                    </a:lnTo>
                    <a:lnTo>
                      <a:pt x="221" y="766"/>
                    </a:lnTo>
                    <a:lnTo>
                      <a:pt x="223" y="772"/>
                    </a:lnTo>
                    <a:lnTo>
                      <a:pt x="221" y="770"/>
                    </a:lnTo>
                    <a:lnTo>
                      <a:pt x="219" y="768"/>
                    </a:lnTo>
                    <a:lnTo>
                      <a:pt x="221" y="770"/>
                    </a:lnTo>
                    <a:lnTo>
                      <a:pt x="223" y="772"/>
                    </a:lnTo>
                    <a:lnTo>
                      <a:pt x="223" y="777"/>
                    </a:lnTo>
                    <a:lnTo>
                      <a:pt x="221" y="777"/>
                    </a:lnTo>
                    <a:lnTo>
                      <a:pt x="223" y="775"/>
                    </a:lnTo>
                    <a:lnTo>
                      <a:pt x="214" y="772"/>
                    </a:lnTo>
                    <a:lnTo>
                      <a:pt x="214" y="768"/>
                    </a:lnTo>
                    <a:lnTo>
                      <a:pt x="207" y="757"/>
                    </a:lnTo>
                    <a:lnTo>
                      <a:pt x="210" y="750"/>
                    </a:lnTo>
                    <a:lnTo>
                      <a:pt x="205" y="746"/>
                    </a:lnTo>
                    <a:lnTo>
                      <a:pt x="214" y="735"/>
                    </a:lnTo>
                    <a:lnTo>
                      <a:pt x="216" y="728"/>
                    </a:lnTo>
                    <a:lnTo>
                      <a:pt x="212" y="715"/>
                    </a:lnTo>
                    <a:lnTo>
                      <a:pt x="210" y="712"/>
                    </a:lnTo>
                    <a:lnTo>
                      <a:pt x="207" y="710"/>
                    </a:lnTo>
                    <a:lnTo>
                      <a:pt x="194" y="708"/>
                    </a:lnTo>
                    <a:lnTo>
                      <a:pt x="196" y="706"/>
                    </a:lnTo>
                    <a:lnTo>
                      <a:pt x="198" y="695"/>
                    </a:lnTo>
                    <a:lnTo>
                      <a:pt x="196" y="695"/>
                    </a:lnTo>
                    <a:lnTo>
                      <a:pt x="194" y="704"/>
                    </a:lnTo>
                    <a:lnTo>
                      <a:pt x="190" y="708"/>
                    </a:lnTo>
                    <a:lnTo>
                      <a:pt x="187" y="708"/>
                    </a:lnTo>
                    <a:lnTo>
                      <a:pt x="181" y="704"/>
                    </a:lnTo>
                    <a:lnTo>
                      <a:pt x="178" y="699"/>
                    </a:lnTo>
                    <a:lnTo>
                      <a:pt x="178" y="688"/>
                    </a:lnTo>
                    <a:lnTo>
                      <a:pt x="176" y="681"/>
                    </a:lnTo>
                    <a:lnTo>
                      <a:pt x="174" y="679"/>
                    </a:lnTo>
                    <a:lnTo>
                      <a:pt x="172" y="677"/>
                    </a:lnTo>
                    <a:lnTo>
                      <a:pt x="170" y="677"/>
                    </a:lnTo>
                    <a:lnTo>
                      <a:pt x="167" y="677"/>
                    </a:lnTo>
                    <a:lnTo>
                      <a:pt x="167" y="679"/>
                    </a:lnTo>
                    <a:lnTo>
                      <a:pt x="172" y="679"/>
                    </a:lnTo>
                    <a:lnTo>
                      <a:pt x="174" y="681"/>
                    </a:lnTo>
                    <a:lnTo>
                      <a:pt x="176" y="686"/>
                    </a:lnTo>
                    <a:lnTo>
                      <a:pt x="176" y="688"/>
                    </a:lnTo>
                    <a:lnTo>
                      <a:pt x="174" y="688"/>
                    </a:lnTo>
                    <a:lnTo>
                      <a:pt x="176" y="688"/>
                    </a:lnTo>
                    <a:lnTo>
                      <a:pt x="176" y="692"/>
                    </a:lnTo>
                    <a:lnTo>
                      <a:pt x="174" y="695"/>
                    </a:lnTo>
                    <a:lnTo>
                      <a:pt x="174" y="692"/>
                    </a:lnTo>
                    <a:lnTo>
                      <a:pt x="174" y="701"/>
                    </a:lnTo>
                    <a:lnTo>
                      <a:pt x="178" y="706"/>
                    </a:lnTo>
                    <a:lnTo>
                      <a:pt x="181" y="708"/>
                    </a:lnTo>
                    <a:lnTo>
                      <a:pt x="185" y="710"/>
                    </a:lnTo>
                    <a:lnTo>
                      <a:pt x="187" y="710"/>
                    </a:lnTo>
                    <a:lnTo>
                      <a:pt x="190" y="708"/>
                    </a:lnTo>
                    <a:lnTo>
                      <a:pt x="194" y="712"/>
                    </a:lnTo>
                    <a:lnTo>
                      <a:pt x="198" y="712"/>
                    </a:lnTo>
                    <a:lnTo>
                      <a:pt x="203" y="712"/>
                    </a:lnTo>
                    <a:lnTo>
                      <a:pt x="212" y="724"/>
                    </a:lnTo>
                    <a:lnTo>
                      <a:pt x="210" y="726"/>
                    </a:lnTo>
                    <a:lnTo>
                      <a:pt x="205" y="730"/>
                    </a:lnTo>
                    <a:lnTo>
                      <a:pt x="192" y="737"/>
                    </a:lnTo>
                    <a:lnTo>
                      <a:pt x="187" y="732"/>
                    </a:lnTo>
                    <a:lnTo>
                      <a:pt x="187" y="730"/>
                    </a:lnTo>
                    <a:lnTo>
                      <a:pt x="183" y="724"/>
                    </a:lnTo>
                    <a:lnTo>
                      <a:pt x="178" y="724"/>
                    </a:lnTo>
                    <a:lnTo>
                      <a:pt x="178" y="726"/>
                    </a:lnTo>
                    <a:lnTo>
                      <a:pt x="181" y="726"/>
                    </a:lnTo>
                    <a:lnTo>
                      <a:pt x="185" y="728"/>
                    </a:lnTo>
                    <a:lnTo>
                      <a:pt x="185" y="732"/>
                    </a:lnTo>
                    <a:lnTo>
                      <a:pt x="192" y="737"/>
                    </a:lnTo>
                    <a:lnTo>
                      <a:pt x="181" y="759"/>
                    </a:lnTo>
                    <a:lnTo>
                      <a:pt x="174" y="764"/>
                    </a:lnTo>
                    <a:lnTo>
                      <a:pt x="174" y="768"/>
                    </a:lnTo>
                    <a:lnTo>
                      <a:pt x="170" y="768"/>
                    </a:lnTo>
                    <a:lnTo>
                      <a:pt x="167" y="768"/>
                    </a:lnTo>
                    <a:lnTo>
                      <a:pt x="170" y="770"/>
                    </a:lnTo>
                    <a:lnTo>
                      <a:pt x="165" y="772"/>
                    </a:lnTo>
                    <a:lnTo>
                      <a:pt x="167" y="770"/>
                    </a:lnTo>
                    <a:lnTo>
                      <a:pt x="154" y="784"/>
                    </a:lnTo>
                    <a:lnTo>
                      <a:pt x="147" y="781"/>
                    </a:lnTo>
                    <a:lnTo>
                      <a:pt x="147" y="786"/>
                    </a:lnTo>
                    <a:lnTo>
                      <a:pt x="138" y="788"/>
                    </a:lnTo>
                    <a:lnTo>
                      <a:pt x="134" y="788"/>
                    </a:lnTo>
                    <a:lnTo>
                      <a:pt x="132" y="788"/>
                    </a:lnTo>
                    <a:lnTo>
                      <a:pt x="132" y="790"/>
                    </a:lnTo>
                    <a:lnTo>
                      <a:pt x="121" y="790"/>
                    </a:lnTo>
                    <a:lnTo>
                      <a:pt x="109" y="795"/>
                    </a:lnTo>
                    <a:lnTo>
                      <a:pt x="109" y="792"/>
                    </a:lnTo>
                    <a:lnTo>
                      <a:pt x="107" y="790"/>
                    </a:lnTo>
                    <a:lnTo>
                      <a:pt x="107" y="781"/>
                    </a:lnTo>
                    <a:lnTo>
                      <a:pt x="107" y="779"/>
                    </a:lnTo>
                    <a:lnTo>
                      <a:pt x="107" y="777"/>
                    </a:lnTo>
                    <a:lnTo>
                      <a:pt x="105" y="777"/>
                    </a:lnTo>
                    <a:lnTo>
                      <a:pt x="105" y="775"/>
                    </a:lnTo>
                    <a:lnTo>
                      <a:pt x="105" y="772"/>
                    </a:lnTo>
                    <a:lnTo>
                      <a:pt x="96" y="772"/>
                    </a:lnTo>
                    <a:lnTo>
                      <a:pt x="94" y="772"/>
                    </a:lnTo>
                    <a:lnTo>
                      <a:pt x="94" y="770"/>
                    </a:lnTo>
                    <a:lnTo>
                      <a:pt x="92" y="770"/>
                    </a:lnTo>
                    <a:lnTo>
                      <a:pt x="89" y="770"/>
                    </a:lnTo>
                    <a:lnTo>
                      <a:pt x="87" y="770"/>
                    </a:lnTo>
                    <a:lnTo>
                      <a:pt x="83" y="768"/>
                    </a:lnTo>
                    <a:lnTo>
                      <a:pt x="83" y="766"/>
                    </a:lnTo>
                    <a:lnTo>
                      <a:pt x="80" y="768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4"/>
                    </a:lnTo>
                    <a:lnTo>
                      <a:pt x="76" y="761"/>
                    </a:lnTo>
                    <a:lnTo>
                      <a:pt x="76" y="757"/>
                    </a:lnTo>
                    <a:lnTo>
                      <a:pt x="74" y="755"/>
                    </a:lnTo>
                    <a:lnTo>
                      <a:pt x="76" y="750"/>
                    </a:lnTo>
                    <a:lnTo>
                      <a:pt x="74" y="748"/>
                    </a:lnTo>
                    <a:lnTo>
                      <a:pt x="74" y="746"/>
                    </a:lnTo>
                    <a:lnTo>
                      <a:pt x="69" y="746"/>
                    </a:lnTo>
                    <a:lnTo>
                      <a:pt x="65" y="744"/>
                    </a:lnTo>
                    <a:lnTo>
                      <a:pt x="63" y="748"/>
                    </a:lnTo>
                    <a:lnTo>
                      <a:pt x="60" y="750"/>
                    </a:lnTo>
                    <a:lnTo>
                      <a:pt x="56" y="750"/>
                    </a:lnTo>
                    <a:lnTo>
                      <a:pt x="54" y="752"/>
                    </a:lnTo>
                    <a:lnTo>
                      <a:pt x="54" y="755"/>
                    </a:lnTo>
                    <a:lnTo>
                      <a:pt x="54" y="759"/>
                    </a:lnTo>
                    <a:lnTo>
                      <a:pt x="45" y="759"/>
                    </a:lnTo>
                    <a:lnTo>
                      <a:pt x="40" y="752"/>
                    </a:lnTo>
                    <a:lnTo>
                      <a:pt x="40" y="748"/>
                    </a:lnTo>
                    <a:lnTo>
                      <a:pt x="45" y="741"/>
                    </a:lnTo>
                    <a:lnTo>
                      <a:pt x="43" y="732"/>
                    </a:lnTo>
                    <a:lnTo>
                      <a:pt x="40" y="732"/>
                    </a:lnTo>
                    <a:lnTo>
                      <a:pt x="34" y="728"/>
                    </a:lnTo>
                    <a:lnTo>
                      <a:pt x="16" y="726"/>
                    </a:lnTo>
                    <a:lnTo>
                      <a:pt x="16" y="724"/>
                    </a:lnTo>
                    <a:lnTo>
                      <a:pt x="14" y="724"/>
                    </a:lnTo>
                    <a:lnTo>
                      <a:pt x="14" y="721"/>
                    </a:lnTo>
                    <a:lnTo>
                      <a:pt x="11" y="721"/>
                    </a:lnTo>
                    <a:lnTo>
                      <a:pt x="11" y="719"/>
                    </a:lnTo>
                    <a:lnTo>
                      <a:pt x="11" y="717"/>
                    </a:lnTo>
                    <a:lnTo>
                      <a:pt x="0" y="719"/>
                    </a:lnTo>
                    <a:lnTo>
                      <a:pt x="0" y="712"/>
                    </a:lnTo>
                    <a:lnTo>
                      <a:pt x="0" y="708"/>
                    </a:lnTo>
                    <a:lnTo>
                      <a:pt x="5" y="710"/>
                    </a:lnTo>
                    <a:lnTo>
                      <a:pt x="7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11" y="708"/>
                    </a:lnTo>
                    <a:lnTo>
                      <a:pt x="9" y="706"/>
                    </a:lnTo>
                    <a:lnTo>
                      <a:pt x="9" y="708"/>
                    </a:lnTo>
                    <a:lnTo>
                      <a:pt x="11" y="708"/>
                    </a:lnTo>
                    <a:lnTo>
                      <a:pt x="14" y="706"/>
                    </a:lnTo>
                    <a:lnTo>
                      <a:pt x="11" y="706"/>
                    </a:lnTo>
                    <a:lnTo>
                      <a:pt x="11" y="701"/>
                    </a:lnTo>
                    <a:lnTo>
                      <a:pt x="11" y="704"/>
                    </a:lnTo>
                    <a:lnTo>
                      <a:pt x="14" y="704"/>
                    </a:lnTo>
                    <a:lnTo>
                      <a:pt x="14" y="701"/>
                    </a:lnTo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1700" name="Freeform 1011"/>
              <p:cNvSpPr>
                <a:spLocks/>
              </p:cNvSpPr>
              <p:nvPr/>
            </p:nvSpPr>
            <p:spPr bwMode="auto">
              <a:xfrm>
                <a:off x="6083300" y="2397125"/>
                <a:ext cx="558800" cy="1125538"/>
              </a:xfrm>
              <a:custGeom>
                <a:avLst/>
                <a:gdLst>
                  <a:gd name="T0" fmla="*/ 141 w 352"/>
                  <a:gd name="T1" fmla="*/ 684 h 709"/>
                  <a:gd name="T2" fmla="*/ 134 w 352"/>
                  <a:gd name="T3" fmla="*/ 662 h 709"/>
                  <a:gd name="T4" fmla="*/ 107 w 352"/>
                  <a:gd name="T5" fmla="*/ 646 h 709"/>
                  <a:gd name="T6" fmla="*/ 83 w 352"/>
                  <a:gd name="T7" fmla="*/ 631 h 709"/>
                  <a:gd name="T8" fmla="*/ 92 w 352"/>
                  <a:gd name="T9" fmla="*/ 609 h 709"/>
                  <a:gd name="T10" fmla="*/ 96 w 352"/>
                  <a:gd name="T11" fmla="*/ 606 h 709"/>
                  <a:gd name="T12" fmla="*/ 69 w 352"/>
                  <a:gd name="T13" fmla="*/ 602 h 709"/>
                  <a:gd name="T14" fmla="*/ 45 w 352"/>
                  <a:gd name="T15" fmla="*/ 593 h 709"/>
                  <a:gd name="T16" fmla="*/ 23 w 352"/>
                  <a:gd name="T17" fmla="*/ 580 h 709"/>
                  <a:gd name="T18" fmla="*/ 0 w 352"/>
                  <a:gd name="T19" fmla="*/ 564 h 709"/>
                  <a:gd name="T20" fmla="*/ 7 w 352"/>
                  <a:gd name="T21" fmla="*/ 544 h 709"/>
                  <a:gd name="T22" fmla="*/ 27 w 352"/>
                  <a:gd name="T23" fmla="*/ 524 h 709"/>
                  <a:gd name="T24" fmla="*/ 45 w 352"/>
                  <a:gd name="T25" fmla="*/ 526 h 709"/>
                  <a:gd name="T26" fmla="*/ 56 w 352"/>
                  <a:gd name="T27" fmla="*/ 535 h 709"/>
                  <a:gd name="T28" fmla="*/ 67 w 352"/>
                  <a:gd name="T29" fmla="*/ 542 h 709"/>
                  <a:gd name="T30" fmla="*/ 76 w 352"/>
                  <a:gd name="T31" fmla="*/ 533 h 709"/>
                  <a:gd name="T32" fmla="*/ 83 w 352"/>
                  <a:gd name="T33" fmla="*/ 518 h 709"/>
                  <a:gd name="T34" fmla="*/ 123 w 352"/>
                  <a:gd name="T35" fmla="*/ 502 h 709"/>
                  <a:gd name="T36" fmla="*/ 138 w 352"/>
                  <a:gd name="T37" fmla="*/ 487 h 709"/>
                  <a:gd name="T38" fmla="*/ 150 w 352"/>
                  <a:gd name="T39" fmla="*/ 478 h 709"/>
                  <a:gd name="T40" fmla="*/ 181 w 352"/>
                  <a:gd name="T41" fmla="*/ 487 h 709"/>
                  <a:gd name="T42" fmla="*/ 185 w 352"/>
                  <a:gd name="T43" fmla="*/ 480 h 709"/>
                  <a:gd name="T44" fmla="*/ 199 w 352"/>
                  <a:gd name="T45" fmla="*/ 482 h 709"/>
                  <a:gd name="T46" fmla="*/ 205 w 352"/>
                  <a:gd name="T47" fmla="*/ 478 h 709"/>
                  <a:gd name="T48" fmla="*/ 203 w 352"/>
                  <a:gd name="T49" fmla="*/ 460 h 709"/>
                  <a:gd name="T50" fmla="*/ 216 w 352"/>
                  <a:gd name="T51" fmla="*/ 460 h 709"/>
                  <a:gd name="T52" fmla="*/ 230 w 352"/>
                  <a:gd name="T53" fmla="*/ 458 h 709"/>
                  <a:gd name="T54" fmla="*/ 239 w 352"/>
                  <a:gd name="T55" fmla="*/ 447 h 709"/>
                  <a:gd name="T56" fmla="*/ 254 w 352"/>
                  <a:gd name="T57" fmla="*/ 440 h 709"/>
                  <a:gd name="T58" fmla="*/ 259 w 352"/>
                  <a:gd name="T59" fmla="*/ 429 h 709"/>
                  <a:gd name="T60" fmla="*/ 272 w 352"/>
                  <a:gd name="T61" fmla="*/ 418 h 709"/>
                  <a:gd name="T62" fmla="*/ 279 w 352"/>
                  <a:gd name="T63" fmla="*/ 400 h 709"/>
                  <a:gd name="T64" fmla="*/ 281 w 352"/>
                  <a:gd name="T65" fmla="*/ 389 h 709"/>
                  <a:gd name="T66" fmla="*/ 290 w 352"/>
                  <a:gd name="T67" fmla="*/ 380 h 709"/>
                  <a:gd name="T68" fmla="*/ 297 w 352"/>
                  <a:gd name="T69" fmla="*/ 369 h 709"/>
                  <a:gd name="T70" fmla="*/ 292 w 352"/>
                  <a:gd name="T71" fmla="*/ 353 h 709"/>
                  <a:gd name="T72" fmla="*/ 292 w 352"/>
                  <a:gd name="T73" fmla="*/ 347 h 709"/>
                  <a:gd name="T74" fmla="*/ 297 w 352"/>
                  <a:gd name="T75" fmla="*/ 318 h 709"/>
                  <a:gd name="T76" fmla="*/ 285 w 352"/>
                  <a:gd name="T77" fmla="*/ 282 h 709"/>
                  <a:gd name="T78" fmla="*/ 276 w 352"/>
                  <a:gd name="T79" fmla="*/ 262 h 709"/>
                  <a:gd name="T80" fmla="*/ 285 w 352"/>
                  <a:gd name="T81" fmla="*/ 253 h 709"/>
                  <a:gd name="T82" fmla="*/ 297 w 352"/>
                  <a:gd name="T83" fmla="*/ 242 h 709"/>
                  <a:gd name="T84" fmla="*/ 317 w 352"/>
                  <a:gd name="T85" fmla="*/ 247 h 709"/>
                  <a:gd name="T86" fmla="*/ 314 w 352"/>
                  <a:gd name="T87" fmla="*/ 238 h 709"/>
                  <a:gd name="T88" fmla="*/ 319 w 352"/>
                  <a:gd name="T89" fmla="*/ 227 h 709"/>
                  <a:gd name="T90" fmla="*/ 310 w 352"/>
                  <a:gd name="T91" fmla="*/ 213 h 709"/>
                  <a:gd name="T92" fmla="*/ 297 w 352"/>
                  <a:gd name="T93" fmla="*/ 198 h 709"/>
                  <a:gd name="T94" fmla="*/ 283 w 352"/>
                  <a:gd name="T95" fmla="*/ 187 h 709"/>
                  <a:gd name="T96" fmla="*/ 292 w 352"/>
                  <a:gd name="T97" fmla="*/ 165 h 709"/>
                  <a:gd name="T98" fmla="*/ 308 w 352"/>
                  <a:gd name="T99" fmla="*/ 156 h 709"/>
                  <a:gd name="T100" fmla="*/ 319 w 352"/>
                  <a:gd name="T101" fmla="*/ 149 h 709"/>
                  <a:gd name="T102" fmla="*/ 341 w 352"/>
                  <a:gd name="T103" fmla="*/ 133 h 709"/>
                  <a:gd name="T104" fmla="*/ 343 w 352"/>
                  <a:gd name="T105" fmla="*/ 118 h 709"/>
                  <a:gd name="T106" fmla="*/ 337 w 352"/>
                  <a:gd name="T107" fmla="*/ 105 h 709"/>
                  <a:gd name="T108" fmla="*/ 337 w 352"/>
                  <a:gd name="T109" fmla="*/ 98 h 709"/>
                  <a:gd name="T110" fmla="*/ 328 w 352"/>
                  <a:gd name="T111" fmla="*/ 93 h 709"/>
                  <a:gd name="T112" fmla="*/ 339 w 352"/>
                  <a:gd name="T113" fmla="*/ 65 h 709"/>
                  <a:gd name="T114" fmla="*/ 328 w 352"/>
                  <a:gd name="T115" fmla="*/ 33 h 709"/>
                  <a:gd name="T116" fmla="*/ 310 w 352"/>
                  <a:gd name="T117" fmla="*/ 13 h 709"/>
                  <a:gd name="T118" fmla="*/ 321 w 352"/>
                  <a:gd name="T119" fmla="*/ 5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2" h="709">
                    <a:moveTo>
                      <a:pt x="141" y="706"/>
                    </a:moveTo>
                    <a:lnTo>
                      <a:pt x="141" y="709"/>
                    </a:lnTo>
                    <a:lnTo>
                      <a:pt x="143" y="706"/>
                    </a:lnTo>
                    <a:lnTo>
                      <a:pt x="152" y="709"/>
                    </a:lnTo>
                    <a:lnTo>
                      <a:pt x="152" y="702"/>
                    </a:lnTo>
                    <a:lnTo>
                      <a:pt x="143" y="697"/>
                    </a:lnTo>
                    <a:lnTo>
                      <a:pt x="145" y="689"/>
                    </a:lnTo>
                    <a:lnTo>
                      <a:pt x="141" y="684"/>
                    </a:lnTo>
                    <a:lnTo>
                      <a:pt x="134" y="684"/>
                    </a:lnTo>
                    <a:lnTo>
                      <a:pt x="132" y="675"/>
                    </a:lnTo>
                    <a:lnTo>
                      <a:pt x="138" y="675"/>
                    </a:lnTo>
                    <a:lnTo>
                      <a:pt x="138" y="673"/>
                    </a:lnTo>
                    <a:lnTo>
                      <a:pt x="136" y="669"/>
                    </a:lnTo>
                    <a:lnTo>
                      <a:pt x="136" y="666"/>
                    </a:lnTo>
                    <a:lnTo>
                      <a:pt x="134" y="666"/>
                    </a:lnTo>
                    <a:lnTo>
                      <a:pt x="134" y="662"/>
                    </a:lnTo>
                    <a:lnTo>
                      <a:pt x="125" y="662"/>
                    </a:lnTo>
                    <a:lnTo>
                      <a:pt x="121" y="662"/>
                    </a:lnTo>
                    <a:lnTo>
                      <a:pt x="118" y="662"/>
                    </a:lnTo>
                    <a:lnTo>
                      <a:pt x="118" y="660"/>
                    </a:lnTo>
                    <a:lnTo>
                      <a:pt x="116" y="660"/>
                    </a:lnTo>
                    <a:lnTo>
                      <a:pt x="116" y="651"/>
                    </a:lnTo>
                    <a:lnTo>
                      <a:pt x="114" y="649"/>
                    </a:lnTo>
                    <a:lnTo>
                      <a:pt x="107" y="646"/>
                    </a:lnTo>
                    <a:lnTo>
                      <a:pt x="103" y="642"/>
                    </a:lnTo>
                    <a:lnTo>
                      <a:pt x="98" y="642"/>
                    </a:lnTo>
                    <a:lnTo>
                      <a:pt x="96" y="644"/>
                    </a:lnTo>
                    <a:lnTo>
                      <a:pt x="94" y="642"/>
                    </a:lnTo>
                    <a:lnTo>
                      <a:pt x="89" y="635"/>
                    </a:lnTo>
                    <a:lnTo>
                      <a:pt x="87" y="635"/>
                    </a:lnTo>
                    <a:lnTo>
                      <a:pt x="85" y="633"/>
                    </a:lnTo>
                    <a:lnTo>
                      <a:pt x="83" y="631"/>
                    </a:lnTo>
                    <a:lnTo>
                      <a:pt x="87" y="626"/>
                    </a:lnTo>
                    <a:lnTo>
                      <a:pt x="87" y="622"/>
                    </a:lnTo>
                    <a:lnTo>
                      <a:pt x="89" y="622"/>
                    </a:lnTo>
                    <a:lnTo>
                      <a:pt x="89" y="618"/>
                    </a:lnTo>
                    <a:lnTo>
                      <a:pt x="92" y="615"/>
                    </a:lnTo>
                    <a:lnTo>
                      <a:pt x="87" y="613"/>
                    </a:lnTo>
                    <a:lnTo>
                      <a:pt x="89" y="611"/>
                    </a:lnTo>
                    <a:lnTo>
                      <a:pt x="92" y="609"/>
                    </a:lnTo>
                    <a:lnTo>
                      <a:pt x="94" y="611"/>
                    </a:lnTo>
                    <a:lnTo>
                      <a:pt x="96" y="609"/>
                    </a:lnTo>
                    <a:lnTo>
                      <a:pt x="98" y="609"/>
                    </a:lnTo>
                    <a:lnTo>
                      <a:pt x="100" y="606"/>
                    </a:lnTo>
                    <a:lnTo>
                      <a:pt x="103" y="606"/>
                    </a:lnTo>
                    <a:lnTo>
                      <a:pt x="103" y="604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96" y="602"/>
                    </a:lnTo>
                    <a:lnTo>
                      <a:pt x="89" y="604"/>
                    </a:lnTo>
                    <a:lnTo>
                      <a:pt x="85" y="602"/>
                    </a:lnTo>
                    <a:lnTo>
                      <a:pt x="80" y="604"/>
                    </a:lnTo>
                    <a:lnTo>
                      <a:pt x="78" y="602"/>
                    </a:lnTo>
                    <a:lnTo>
                      <a:pt x="72" y="602"/>
                    </a:lnTo>
                    <a:lnTo>
                      <a:pt x="69" y="602"/>
                    </a:lnTo>
                    <a:lnTo>
                      <a:pt x="67" y="600"/>
                    </a:lnTo>
                    <a:lnTo>
                      <a:pt x="65" y="600"/>
                    </a:lnTo>
                    <a:lnTo>
                      <a:pt x="63" y="602"/>
                    </a:lnTo>
                    <a:lnTo>
                      <a:pt x="54" y="602"/>
                    </a:lnTo>
                    <a:lnTo>
                      <a:pt x="54" y="600"/>
                    </a:lnTo>
                    <a:lnTo>
                      <a:pt x="49" y="600"/>
                    </a:lnTo>
                    <a:lnTo>
                      <a:pt x="47" y="595"/>
                    </a:lnTo>
                    <a:lnTo>
                      <a:pt x="45" y="593"/>
                    </a:lnTo>
                    <a:lnTo>
                      <a:pt x="45" y="589"/>
                    </a:lnTo>
                    <a:lnTo>
                      <a:pt x="40" y="589"/>
                    </a:lnTo>
                    <a:lnTo>
                      <a:pt x="38" y="589"/>
                    </a:lnTo>
                    <a:lnTo>
                      <a:pt x="36" y="586"/>
                    </a:lnTo>
                    <a:lnTo>
                      <a:pt x="31" y="586"/>
                    </a:lnTo>
                    <a:lnTo>
                      <a:pt x="31" y="582"/>
                    </a:lnTo>
                    <a:lnTo>
                      <a:pt x="29" y="582"/>
                    </a:lnTo>
                    <a:lnTo>
                      <a:pt x="23" y="580"/>
                    </a:lnTo>
                    <a:lnTo>
                      <a:pt x="16" y="582"/>
                    </a:lnTo>
                    <a:lnTo>
                      <a:pt x="14" y="582"/>
                    </a:lnTo>
                    <a:lnTo>
                      <a:pt x="11" y="580"/>
                    </a:lnTo>
                    <a:lnTo>
                      <a:pt x="7" y="580"/>
                    </a:lnTo>
                    <a:lnTo>
                      <a:pt x="7" y="578"/>
                    </a:lnTo>
                    <a:lnTo>
                      <a:pt x="5" y="573"/>
                    </a:lnTo>
                    <a:lnTo>
                      <a:pt x="0" y="573"/>
                    </a:lnTo>
                    <a:lnTo>
                      <a:pt x="0" y="564"/>
                    </a:lnTo>
                    <a:lnTo>
                      <a:pt x="0" y="562"/>
                    </a:lnTo>
                    <a:lnTo>
                      <a:pt x="5" y="558"/>
                    </a:lnTo>
                    <a:lnTo>
                      <a:pt x="7" y="555"/>
                    </a:lnTo>
                    <a:lnTo>
                      <a:pt x="5" y="549"/>
                    </a:lnTo>
                    <a:lnTo>
                      <a:pt x="9" y="549"/>
                    </a:lnTo>
                    <a:lnTo>
                      <a:pt x="9" y="546"/>
                    </a:lnTo>
                    <a:lnTo>
                      <a:pt x="7" y="546"/>
                    </a:lnTo>
                    <a:lnTo>
                      <a:pt x="7" y="544"/>
                    </a:lnTo>
                    <a:lnTo>
                      <a:pt x="5" y="542"/>
                    </a:lnTo>
                    <a:lnTo>
                      <a:pt x="5" y="538"/>
                    </a:lnTo>
                    <a:lnTo>
                      <a:pt x="5" y="535"/>
                    </a:lnTo>
                    <a:lnTo>
                      <a:pt x="9" y="533"/>
                    </a:lnTo>
                    <a:lnTo>
                      <a:pt x="16" y="538"/>
                    </a:lnTo>
                    <a:lnTo>
                      <a:pt x="31" y="531"/>
                    </a:lnTo>
                    <a:lnTo>
                      <a:pt x="29" y="529"/>
                    </a:lnTo>
                    <a:lnTo>
                      <a:pt x="27" y="524"/>
                    </a:lnTo>
                    <a:lnTo>
                      <a:pt x="27" y="522"/>
                    </a:lnTo>
                    <a:lnTo>
                      <a:pt x="29" y="520"/>
                    </a:lnTo>
                    <a:lnTo>
                      <a:pt x="29" y="518"/>
                    </a:lnTo>
                    <a:lnTo>
                      <a:pt x="36" y="520"/>
                    </a:lnTo>
                    <a:lnTo>
                      <a:pt x="43" y="520"/>
                    </a:lnTo>
                    <a:lnTo>
                      <a:pt x="45" y="520"/>
                    </a:lnTo>
                    <a:lnTo>
                      <a:pt x="47" y="522"/>
                    </a:lnTo>
                    <a:lnTo>
                      <a:pt x="45" y="526"/>
                    </a:lnTo>
                    <a:lnTo>
                      <a:pt x="47" y="526"/>
                    </a:lnTo>
                    <a:lnTo>
                      <a:pt x="47" y="529"/>
                    </a:lnTo>
                    <a:lnTo>
                      <a:pt x="45" y="531"/>
                    </a:lnTo>
                    <a:lnTo>
                      <a:pt x="45" y="533"/>
                    </a:lnTo>
                    <a:lnTo>
                      <a:pt x="49" y="533"/>
                    </a:lnTo>
                    <a:lnTo>
                      <a:pt x="49" y="535"/>
                    </a:lnTo>
                    <a:lnTo>
                      <a:pt x="56" y="538"/>
                    </a:lnTo>
                    <a:lnTo>
                      <a:pt x="56" y="535"/>
                    </a:lnTo>
                    <a:lnTo>
                      <a:pt x="58" y="535"/>
                    </a:lnTo>
                    <a:lnTo>
                      <a:pt x="56" y="540"/>
                    </a:lnTo>
                    <a:lnTo>
                      <a:pt x="58" y="540"/>
                    </a:lnTo>
                    <a:lnTo>
                      <a:pt x="60" y="542"/>
                    </a:lnTo>
                    <a:lnTo>
                      <a:pt x="60" y="540"/>
                    </a:lnTo>
                    <a:lnTo>
                      <a:pt x="65" y="538"/>
                    </a:lnTo>
                    <a:lnTo>
                      <a:pt x="65" y="540"/>
                    </a:lnTo>
                    <a:lnTo>
                      <a:pt x="67" y="542"/>
                    </a:lnTo>
                    <a:lnTo>
                      <a:pt x="69" y="540"/>
                    </a:lnTo>
                    <a:lnTo>
                      <a:pt x="67" y="538"/>
                    </a:lnTo>
                    <a:lnTo>
                      <a:pt x="72" y="535"/>
                    </a:lnTo>
                    <a:lnTo>
                      <a:pt x="72" y="538"/>
                    </a:lnTo>
                    <a:lnTo>
                      <a:pt x="74" y="538"/>
                    </a:lnTo>
                    <a:lnTo>
                      <a:pt x="74" y="535"/>
                    </a:lnTo>
                    <a:lnTo>
                      <a:pt x="76" y="535"/>
                    </a:lnTo>
                    <a:lnTo>
                      <a:pt x="76" y="533"/>
                    </a:lnTo>
                    <a:lnTo>
                      <a:pt x="78" y="533"/>
                    </a:lnTo>
                    <a:lnTo>
                      <a:pt x="78" y="531"/>
                    </a:lnTo>
                    <a:lnTo>
                      <a:pt x="76" y="531"/>
                    </a:lnTo>
                    <a:lnTo>
                      <a:pt x="78" y="526"/>
                    </a:lnTo>
                    <a:lnTo>
                      <a:pt x="76" y="524"/>
                    </a:lnTo>
                    <a:lnTo>
                      <a:pt x="80" y="520"/>
                    </a:lnTo>
                    <a:lnTo>
                      <a:pt x="78" y="518"/>
                    </a:lnTo>
                    <a:lnTo>
                      <a:pt x="83" y="518"/>
                    </a:lnTo>
                    <a:lnTo>
                      <a:pt x="85" y="515"/>
                    </a:lnTo>
                    <a:lnTo>
                      <a:pt x="87" y="515"/>
                    </a:lnTo>
                    <a:lnTo>
                      <a:pt x="87" y="511"/>
                    </a:lnTo>
                    <a:lnTo>
                      <a:pt x="94" y="511"/>
                    </a:lnTo>
                    <a:lnTo>
                      <a:pt x="100" y="511"/>
                    </a:lnTo>
                    <a:lnTo>
                      <a:pt x="109" y="507"/>
                    </a:lnTo>
                    <a:lnTo>
                      <a:pt x="114" y="507"/>
                    </a:lnTo>
                    <a:lnTo>
                      <a:pt x="123" y="502"/>
                    </a:lnTo>
                    <a:lnTo>
                      <a:pt x="129" y="502"/>
                    </a:lnTo>
                    <a:lnTo>
                      <a:pt x="129" y="504"/>
                    </a:lnTo>
                    <a:lnTo>
                      <a:pt x="138" y="504"/>
                    </a:lnTo>
                    <a:lnTo>
                      <a:pt x="141" y="495"/>
                    </a:lnTo>
                    <a:lnTo>
                      <a:pt x="143" y="493"/>
                    </a:lnTo>
                    <a:lnTo>
                      <a:pt x="141" y="491"/>
                    </a:lnTo>
                    <a:lnTo>
                      <a:pt x="138" y="489"/>
                    </a:lnTo>
                    <a:lnTo>
                      <a:pt x="138" y="487"/>
                    </a:lnTo>
                    <a:lnTo>
                      <a:pt x="138" y="482"/>
                    </a:lnTo>
                    <a:lnTo>
                      <a:pt x="141" y="482"/>
                    </a:lnTo>
                    <a:lnTo>
                      <a:pt x="141" y="487"/>
                    </a:lnTo>
                    <a:lnTo>
                      <a:pt x="143" y="487"/>
                    </a:lnTo>
                    <a:lnTo>
                      <a:pt x="150" y="482"/>
                    </a:lnTo>
                    <a:lnTo>
                      <a:pt x="150" y="487"/>
                    </a:lnTo>
                    <a:lnTo>
                      <a:pt x="152" y="484"/>
                    </a:lnTo>
                    <a:lnTo>
                      <a:pt x="150" y="478"/>
                    </a:lnTo>
                    <a:lnTo>
                      <a:pt x="152" y="475"/>
                    </a:lnTo>
                    <a:lnTo>
                      <a:pt x="156" y="478"/>
                    </a:lnTo>
                    <a:lnTo>
                      <a:pt x="158" y="482"/>
                    </a:lnTo>
                    <a:lnTo>
                      <a:pt x="161" y="480"/>
                    </a:lnTo>
                    <a:lnTo>
                      <a:pt x="163" y="478"/>
                    </a:lnTo>
                    <a:lnTo>
                      <a:pt x="172" y="482"/>
                    </a:lnTo>
                    <a:lnTo>
                      <a:pt x="176" y="484"/>
                    </a:lnTo>
                    <a:lnTo>
                      <a:pt x="181" y="487"/>
                    </a:lnTo>
                    <a:lnTo>
                      <a:pt x="183" y="487"/>
                    </a:lnTo>
                    <a:lnTo>
                      <a:pt x="185" y="487"/>
                    </a:lnTo>
                    <a:lnTo>
                      <a:pt x="183" y="487"/>
                    </a:lnTo>
                    <a:lnTo>
                      <a:pt x="185" y="489"/>
                    </a:lnTo>
                    <a:lnTo>
                      <a:pt x="187" y="487"/>
                    </a:lnTo>
                    <a:lnTo>
                      <a:pt x="190" y="489"/>
                    </a:lnTo>
                    <a:lnTo>
                      <a:pt x="192" y="484"/>
                    </a:lnTo>
                    <a:lnTo>
                      <a:pt x="185" y="480"/>
                    </a:lnTo>
                    <a:lnTo>
                      <a:pt x="187" y="478"/>
                    </a:lnTo>
                    <a:lnTo>
                      <a:pt x="190" y="478"/>
                    </a:lnTo>
                    <a:lnTo>
                      <a:pt x="194" y="480"/>
                    </a:lnTo>
                    <a:lnTo>
                      <a:pt x="196" y="480"/>
                    </a:lnTo>
                    <a:lnTo>
                      <a:pt x="194" y="482"/>
                    </a:lnTo>
                    <a:lnTo>
                      <a:pt x="199" y="480"/>
                    </a:lnTo>
                    <a:lnTo>
                      <a:pt x="201" y="480"/>
                    </a:lnTo>
                    <a:lnTo>
                      <a:pt x="199" y="482"/>
                    </a:lnTo>
                    <a:lnTo>
                      <a:pt x="201" y="484"/>
                    </a:lnTo>
                    <a:lnTo>
                      <a:pt x="203" y="484"/>
                    </a:lnTo>
                    <a:lnTo>
                      <a:pt x="205" y="482"/>
                    </a:lnTo>
                    <a:lnTo>
                      <a:pt x="203" y="475"/>
                    </a:lnTo>
                    <a:lnTo>
                      <a:pt x="203" y="473"/>
                    </a:lnTo>
                    <a:lnTo>
                      <a:pt x="205" y="473"/>
                    </a:lnTo>
                    <a:lnTo>
                      <a:pt x="205" y="475"/>
                    </a:lnTo>
                    <a:lnTo>
                      <a:pt x="205" y="478"/>
                    </a:lnTo>
                    <a:lnTo>
                      <a:pt x="210" y="473"/>
                    </a:lnTo>
                    <a:lnTo>
                      <a:pt x="207" y="469"/>
                    </a:lnTo>
                    <a:lnTo>
                      <a:pt x="210" y="469"/>
                    </a:lnTo>
                    <a:lnTo>
                      <a:pt x="210" y="464"/>
                    </a:lnTo>
                    <a:lnTo>
                      <a:pt x="205" y="464"/>
                    </a:lnTo>
                    <a:lnTo>
                      <a:pt x="205" y="462"/>
                    </a:lnTo>
                    <a:lnTo>
                      <a:pt x="205" y="458"/>
                    </a:lnTo>
                    <a:lnTo>
                      <a:pt x="203" y="460"/>
                    </a:lnTo>
                    <a:lnTo>
                      <a:pt x="203" y="458"/>
                    </a:lnTo>
                    <a:lnTo>
                      <a:pt x="201" y="455"/>
                    </a:lnTo>
                    <a:lnTo>
                      <a:pt x="201" y="453"/>
                    </a:lnTo>
                    <a:lnTo>
                      <a:pt x="207" y="455"/>
                    </a:lnTo>
                    <a:lnTo>
                      <a:pt x="214" y="455"/>
                    </a:lnTo>
                    <a:lnTo>
                      <a:pt x="212" y="458"/>
                    </a:lnTo>
                    <a:lnTo>
                      <a:pt x="214" y="460"/>
                    </a:lnTo>
                    <a:lnTo>
                      <a:pt x="216" y="460"/>
                    </a:lnTo>
                    <a:lnTo>
                      <a:pt x="219" y="458"/>
                    </a:lnTo>
                    <a:lnTo>
                      <a:pt x="227" y="460"/>
                    </a:lnTo>
                    <a:lnTo>
                      <a:pt x="230" y="462"/>
                    </a:lnTo>
                    <a:lnTo>
                      <a:pt x="234" y="462"/>
                    </a:lnTo>
                    <a:lnTo>
                      <a:pt x="234" y="460"/>
                    </a:lnTo>
                    <a:lnTo>
                      <a:pt x="230" y="458"/>
                    </a:lnTo>
                    <a:lnTo>
                      <a:pt x="232" y="458"/>
                    </a:lnTo>
                    <a:lnTo>
                      <a:pt x="230" y="458"/>
                    </a:lnTo>
                    <a:lnTo>
                      <a:pt x="232" y="458"/>
                    </a:lnTo>
                    <a:lnTo>
                      <a:pt x="236" y="458"/>
                    </a:lnTo>
                    <a:lnTo>
                      <a:pt x="239" y="455"/>
                    </a:lnTo>
                    <a:lnTo>
                      <a:pt x="241" y="453"/>
                    </a:lnTo>
                    <a:lnTo>
                      <a:pt x="239" y="451"/>
                    </a:lnTo>
                    <a:lnTo>
                      <a:pt x="239" y="449"/>
                    </a:lnTo>
                    <a:lnTo>
                      <a:pt x="241" y="447"/>
                    </a:lnTo>
                    <a:lnTo>
                      <a:pt x="239" y="447"/>
                    </a:lnTo>
                    <a:lnTo>
                      <a:pt x="239" y="444"/>
                    </a:lnTo>
                    <a:lnTo>
                      <a:pt x="239" y="442"/>
                    </a:lnTo>
                    <a:lnTo>
                      <a:pt x="241" y="442"/>
                    </a:lnTo>
                    <a:lnTo>
                      <a:pt x="245" y="447"/>
                    </a:lnTo>
                    <a:lnTo>
                      <a:pt x="250" y="447"/>
                    </a:lnTo>
                    <a:lnTo>
                      <a:pt x="250" y="444"/>
                    </a:lnTo>
                    <a:lnTo>
                      <a:pt x="250" y="442"/>
                    </a:lnTo>
                    <a:lnTo>
                      <a:pt x="254" y="440"/>
                    </a:lnTo>
                    <a:lnTo>
                      <a:pt x="250" y="438"/>
                    </a:lnTo>
                    <a:lnTo>
                      <a:pt x="254" y="435"/>
                    </a:lnTo>
                    <a:lnTo>
                      <a:pt x="265" y="438"/>
                    </a:lnTo>
                    <a:lnTo>
                      <a:pt x="268" y="438"/>
                    </a:lnTo>
                    <a:lnTo>
                      <a:pt x="268" y="433"/>
                    </a:lnTo>
                    <a:lnTo>
                      <a:pt x="265" y="431"/>
                    </a:lnTo>
                    <a:lnTo>
                      <a:pt x="263" y="429"/>
                    </a:lnTo>
                    <a:lnTo>
                      <a:pt x="259" y="429"/>
                    </a:lnTo>
                    <a:lnTo>
                      <a:pt x="259" y="427"/>
                    </a:lnTo>
                    <a:lnTo>
                      <a:pt x="259" y="424"/>
                    </a:lnTo>
                    <a:lnTo>
                      <a:pt x="261" y="424"/>
                    </a:lnTo>
                    <a:lnTo>
                      <a:pt x="263" y="424"/>
                    </a:lnTo>
                    <a:lnTo>
                      <a:pt x="265" y="424"/>
                    </a:lnTo>
                    <a:lnTo>
                      <a:pt x="268" y="422"/>
                    </a:lnTo>
                    <a:lnTo>
                      <a:pt x="270" y="418"/>
                    </a:lnTo>
                    <a:lnTo>
                      <a:pt x="272" y="418"/>
                    </a:lnTo>
                    <a:lnTo>
                      <a:pt x="276" y="415"/>
                    </a:lnTo>
                    <a:lnTo>
                      <a:pt x="276" y="411"/>
                    </a:lnTo>
                    <a:lnTo>
                      <a:pt x="281" y="404"/>
                    </a:lnTo>
                    <a:lnTo>
                      <a:pt x="281" y="402"/>
                    </a:lnTo>
                    <a:lnTo>
                      <a:pt x="283" y="402"/>
                    </a:lnTo>
                    <a:lnTo>
                      <a:pt x="283" y="400"/>
                    </a:lnTo>
                    <a:lnTo>
                      <a:pt x="281" y="400"/>
                    </a:lnTo>
                    <a:lnTo>
                      <a:pt x="279" y="400"/>
                    </a:lnTo>
                    <a:lnTo>
                      <a:pt x="281" y="398"/>
                    </a:lnTo>
                    <a:lnTo>
                      <a:pt x="283" y="395"/>
                    </a:lnTo>
                    <a:lnTo>
                      <a:pt x="285" y="393"/>
                    </a:lnTo>
                    <a:lnTo>
                      <a:pt x="283" y="391"/>
                    </a:lnTo>
                    <a:lnTo>
                      <a:pt x="285" y="389"/>
                    </a:lnTo>
                    <a:lnTo>
                      <a:pt x="283" y="389"/>
                    </a:lnTo>
                    <a:lnTo>
                      <a:pt x="283" y="387"/>
                    </a:lnTo>
                    <a:lnTo>
                      <a:pt x="281" y="389"/>
                    </a:lnTo>
                    <a:lnTo>
                      <a:pt x="281" y="382"/>
                    </a:lnTo>
                    <a:lnTo>
                      <a:pt x="283" y="382"/>
                    </a:lnTo>
                    <a:lnTo>
                      <a:pt x="281" y="378"/>
                    </a:lnTo>
                    <a:lnTo>
                      <a:pt x="276" y="378"/>
                    </a:lnTo>
                    <a:lnTo>
                      <a:pt x="279" y="375"/>
                    </a:lnTo>
                    <a:lnTo>
                      <a:pt x="283" y="378"/>
                    </a:lnTo>
                    <a:lnTo>
                      <a:pt x="285" y="380"/>
                    </a:lnTo>
                    <a:lnTo>
                      <a:pt x="290" y="380"/>
                    </a:lnTo>
                    <a:lnTo>
                      <a:pt x="294" y="378"/>
                    </a:lnTo>
                    <a:lnTo>
                      <a:pt x="294" y="375"/>
                    </a:lnTo>
                    <a:lnTo>
                      <a:pt x="297" y="375"/>
                    </a:lnTo>
                    <a:lnTo>
                      <a:pt x="299" y="373"/>
                    </a:lnTo>
                    <a:lnTo>
                      <a:pt x="297" y="373"/>
                    </a:lnTo>
                    <a:lnTo>
                      <a:pt x="292" y="371"/>
                    </a:lnTo>
                    <a:lnTo>
                      <a:pt x="297" y="371"/>
                    </a:lnTo>
                    <a:lnTo>
                      <a:pt x="297" y="369"/>
                    </a:lnTo>
                    <a:lnTo>
                      <a:pt x="294" y="369"/>
                    </a:lnTo>
                    <a:lnTo>
                      <a:pt x="297" y="369"/>
                    </a:lnTo>
                    <a:lnTo>
                      <a:pt x="299" y="364"/>
                    </a:lnTo>
                    <a:lnTo>
                      <a:pt x="294" y="362"/>
                    </a:lnTo>
                    <a:lnTo>
                      <a:pt x="297" y="358"/>
                    </a:lnTo>
                    <a:lnTo>
                      <a:pt x="297" y="355"/>
                    </a:lnTo>
                    <a:lnTo>
                      <a:pt x="294" y="355"/>
                    </a:lnTo>
                    <a:lnTo>
                      <a:pt x="292" y="353"/>
                    </a:lnTo>
                    <a:lnTo>
                      <a:pt x="292" y="355"/>
                    </a:lnTo>
                    <a:lnTo>
                      <a:pt x="288" y="353"/>
                    </a:lnTo>
                    <a:lnTo>
                      <a:pt x="283" y="351"/>
                    </a:lnTo>
                    <a:lnTo>
                      <a:pt x="285" y="349"/>
                    </a:lnTo>
                    <a:lnTo>
                      <a:pt x="288" y="347"/>
                    </a:lnTo>
                    <a:lnTo>
                      <a:pt x="288" y="351"/>
                    </a:lnTo>
                    <a:lnTo>
                      <a:pt x="290" y="351"/>
                    </a:lnTo>
                    <a:lnTo>
                      <a:pt x="292" y="347"/>
                    </a:lnTo>
                    <a:lnTo>
                      <a:pt x="292" y="342"/>
                    </a:lnTo>
                    <a:lnTo>
                      <a:pt x="297" y="342"/>
                    </a:lnTo>
                    <a:lnTo>
                      <a:pt x="297" y="340"/>
                    </a:lnTo>
                    <a:lnTo>
                      <a:pt x="294" y="338"/>
                    </a:lnTo>
                    <a:lnTo>
                      <a:pt x="305" y="333"/>
                    </a:lnTo>
                    <a:lnTo>
                      <a:pt x="308" y="331"/>
                    </a:lnTo>
                    <a:lnTo>
                      <a:pt x="305" y="327"/>
                    </a:lnTo>
                    <a:lnTo>
                      <a:pt x="297" y="318"/>
                    </a:lnTo>
                    <a:lnTo>
                      <a:pt x="292" y="313"/>
                    </a:lnTo>
                    <a:lnTo>
                      <a:pt x="290" y="309"/>
                    </a:lnTo>
                    <a:lnTo>
                      <a:pt x="281" y="307"/>
                    </a:lnTo>
                    <a:lnTo>
                      <a:pt x="279" y="302"/>
                    </a:lnTo>
                    <a:lnTo>
                      <a:pt x="279" y="296"/>
                    </a:lnTo>
                    <a:lnTo>
                      <a:pt x="281" y="284"/>
                    </a:lnTo>
                    <a:lnTo>
                      <a:pt x="288" y="289"/>
                    </a:lnTo>
                    <a:lnTo>
                      <a:pt x="285" y="282"/>
                    </a:lnTo>
                    <a:lnTo>
                      <a:pt x="288" y="280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3"/>
                    </a:lnTo>
                    <a:lnTo>
                      <a:pt x="281" y="271"/>
                    </a:lnTo>
                    <a:lnTo>
                      <a:pt x="279" y="269"/>
                    </a:lnTo>
                    <a:lnTo>
                      <a:pt x="281" y="264"/>
                    </a:lnTo>
                    <a:lnTo>
                      <a:pt x="276" y="262"/>
                    </a:lnTo>
                    <a:lnTo>
                      <a:pt x="276" y="260"/>
                    </a:lnTo>
                    <a:lnTo>
                      <a:pt x="276" y="258"/>
                    </a:lnTo>
                    <a:lnTo>
                      <a:pt x="279" y="258"/>
                    </a:lnTo>
                    <a:lnTo>
                      <a:pt x="276" y="256"/>
                    </a:lnTo>
                    <a:lnTo>
                      <a:pt x="279" y="256"/>
                    </a:lnTo>
                    <a:lnTo>
                      <a:pt x="281" y="253"/>
                    </a:lnTo>
                    <a:lnTo>
                      <a:pt x="283" y="256"/>
                    </a:lnTo>
                    <a:lnTo>
                      <a:pt x="285" y="253"/>
                    </a:lnTo>
                    <a:lnTo>
                      <a:pt x="288" y="251"/>
                    </a:lnTo>
                    <a:lnTo>
                      <a:pt x="292" y="251"/>
                    </a:lnTo>
                    <a:lnTo>
                      <a:pt x="290" y="247"/>
                    </a:lnTo>
                    <a:lnTo>
                      <a:pt x="292" y="244"/>
                    </a:lnTo>
                    <a:lnTo>
                      <a:pt x="294" y="244"/>
                    </a:lnTo>
                    <a:lnTo>
                      <a:pt x="294" y="242"/>
                    </a:lnTo>
                    <a:lnTo>
                      <a:pt x="297" y="244"/>
                    </a:lnTo>
                    <a:lnTo>
                      <a:pt x="297" y="242"/>
                    </a:lnTo>
                    <a:lnTo>
                      <a:pt x="299" y="240"/>
                    </a:lnTo>
                    <a:lnTo>
                      <a:pt x="303" y="240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2" y="247"/>
                    </a:lnTo>
                    <a:lnTo>
                      <a:pt x="312" y="244"/>
                    </a:lnTo>
                    <a:lnTo>
                      <a:pt x="314" y="247"/>
                    </a:lnTo>
                    <a:lnTo>
                      <a:pt x="317" y="247"/>
                    </a:lnTo>
                    <a:lnTo>
                      <a:pt x="321" y="249"/>
                    </a:lnTo>
                    <a:lnTo>
                      <a:pt x="321" y="244"/>
                    </a:lnTo>
                    <a:lnTo>
                      <a:pt x="319" y="244"/>
                    </a:lnTo>
                    <a:lnTo>
                      <a:pt x="321" y="244"/>
                    </a:lnTo>
                    <a:lnTo>
                      <a:pt x="319" y="240"/>
                    </a:lnTo>
                    <a:lnTo>
                      <a:pt x="317" y="240"/>
                    </a:lnTo>
                    <a:lnTo>
                      <a:pt x="317" y="238"/>
                    </a:lnTo>
                    <a:lnTo>
                      <a:pt x="314" y="238"/>
                    </a:lnTo>
                    <a:lnTo>
                      <a:pt x="317" y="236"/>
                    </a:lnTo>
                    <a:lnTo>
                      <a:pt x="314" y="236"/>
                    </a:lnTo>
                    <a:lnTo>
                      <a:pt x="314" y="233"/>
                    </a:lnTo>
                    <a:lnTo>
                      <a:pt x="317" y="231"/>
                    </a:lnTo>
                    <a:lnTo>
                      <a:pt x="314" y="231"/>
                    </a:lnTo>
                    <a:lnTo>
                      <a:pt x="317" y="231"/>
                    </a:lnTo>
                    <a:lnTo>
                      <a:pt x="317" y="229"/>
                    </a:lnTo>
                    <a:lnTo>
                      <a:pt x="319" y="227"/>
                    </a:lnTo>
                    <a:lnTo>
                      <a:pt x="317" y="227"/>
                    </a:lnTo>
                    <a:lnTo>
                      <a:pt x="317" y="224"/>
                    </a:lnTo>
                    <a:lnTo>
                      <a:pt x="317" y="220"/>
                    </a:lnTo>
                    <a:lnTo>
                      <a:pt x="317" y="218"/>
                    </a:lnTo>
                    <a:lnTo>
                      <a:pt x="314" y="218"/>
                    </a:lnTo>
                    <a:lnTo>
                      <a:pt x="312" y="218"/>
                    </a:lnTo>
                    <a:lnTo>
                      <a:pt x="312" y="216"/>
                    </a:lnTo>
                    <a:lnTo>
                      <a:pt x="310" y="213"/>
                    </a:lnTo>
                    <a:lnTo>
                      <a:pt x="308" y="213"/>
                    </a:lnTo>
                    <a:lnTo>
                      <a:pt x="305" y="213"/>
                    </a:lnTo>
                    <a:lnTo>
                      <a:pt x="301" y="209"/>
                    </a:lnTo>
                    <a:lnTo>
                      <a:pt x="301" y="207"/>
                    </a:lnTo>
                    <a:lnTo>
                      <a:pt x="297" y="207"/>
                    </a:lnTo>
                    <a:lnTo>
                      <a:pt x="297" y="202"/>
                    </a:lnTo>
                    <a:lnTo>
                      <a:pt x="299" y="200"/>
                    </a:lnTo>
                    <a:lnTo>
                      <a:pt x="297" y="198"/>
                    </a:lnTo>
                    <a:lnTo>
                      <a:pt x="294" y="198"/>
                    </a:lnTo>
                    <a:lnTo>
                      <a:pt x="299" y="196"/>
                    </a:lnTo>
                    <a:lnTo>
                      <a:pt x="294" y="193"/>
                    </a:lnTo>
                    <a:lnTo>
                      <a:pt x="292" y="193"/>
                    </a:lnTo>
                    <a:lnTo>
                      <a:pt x="285" y="193"/>
                    </a:lnTo>
                    <a:lnTo>
                      <a:pt x="283" y="191"/>
                    </a:lnTo>
                    <a:lnTo>
                      <a:pt x="285" y="187"/>
                    </a:lnTo>
                    <a:lnTo>
                      <a:pt x="283" y="187"/>
                    </a:lnTo>
                    <a:lnTo>
                      <a:pt x="283" y="184"/>
                    </a:lnTo>
                    <a:lnTo>
                      <a:pt x="285" y="182"/>
                    </a:lnTo>
                    <a:lnTo>
                      <a:pt x="285" y="180"/>
                    </a:lnTo>
                    <a:lnTo>
                      <a:pt x="285" y="176"/>
                    </a:lnTo>
                    <a:lnTo>
                      <a:pt x="288" y="171"/>
                    </a:lnTo>
                    <a:lnTo>
                      <a:pt x="288" y="167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9" y="160"/>
                    </a:lnTo>
                    <a:lnTo>
                      <a:pt x="301" y="165"/>
                    </a:lnTo>
                    <a:lnTo>
                      <a:pt x="301" y="162"/>
                    </a:lnTo>
                    <a:lnTo>
                      <a:pt x="305" y="162"/>
                    </a:lnTo>
                    <a:lnTo>
                      <a:pt x="305" y="160"/>
                    </a:lnTo>
                    <a:lnTo>
                      <a:pt x="303" y="160"/>
                    </a:lnTo>
                    <a:lnTo>
                      <a:pt x="305" y="158"/>
                    </a:lnTo>
                    <a:lnTo>
                      <a:pt x="308" y="156"/>
                    </a:lnTo>
                    <a:lnTo>
                      <a:pt x="305" y="156"/>
                    </a:lnTo>
                    <a:lnTo>
                      <a:pt x="305" y="153"/>
                    </a:lnTo>
                    <a:lnTo>
                      <a:pt x="308" y="151"/>
                    </a:lnTo>
                    <a:lnTo>
                      <a:pt x="310" y="153"/>
                    </a:lnTo>
                    <a:lnTo>
                      <a:pt x="312" y="153"/>
                    </a:lnTo>
                    <a:lnTo>
                      <a:pt x="312" y="151"/>
                    </a:lnTo>
                    <a:lnTo>
                      <a:pt x="317" y="149"/>
                    </a:lnTo>
                    <a:lnTo>
                      <a:pt x="319" y="149"/>
                    </a:lnTo>
                    <a:lnTo>
                      <a:pt x="321" y="149"/>
                    </a:lnTo>
                    <a:lnTo>
                      <a:pt x="323" y="145"/>
                    </a:lnTo>
                    <a:lnTo>
                      <a:pt x="328" y="142"/>
                    </a:lnTo>
                    <a:lnTo>
                      <a:pt x="325" y="142"/>
                    </a:lnTo>
                    <a:lnTo>
                      <a:pt x="330" y="140"/>
                    </a:lnTo>
                    <a:lnTo>
                      <a:pt x="332" y="138"/>
                    </a:lnTo>
                    <a:lnTo>
                      <a:pt x="337" y="136"/>
                    </a:lnTo>
                    <a:lnTo>
                      <a:pt x="341" y="133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5"/>
                    </a:lnTo>
                    <a:lnTo>
                      <a:pt x="352" y="125"/>
                    </a:lnTo>
                    <a:lnTo>
                      <a:pt x="348" y="120"/>
                    </a:lnTo>
                    <a:lnTo>
                      <a:pt x="346" y="120"/>
                    </a:lnTo>
                    <a:lnTo>
                      <a:pt x="343" y="118"/>
                    </a:lnTo>
                    <a:lnTo>
                      <a:pt x="348" y="113"/>
                    </a:lnTo>
                    <a:lnTo>
                      <a:pt x="346" y="109"/>
                    </a:lnTo>
                    <a:lnTo>
                      <a:pt x="343" y="111"/>
                    </a:lnTo>
                    <a:lnTo>
                      <a:pt x="341" y="107"/>
                    </a:lnTo>
                    <a:lnTo>
                      <a:pt x="343" y="107"/>
                    </a:lnTo>
                    <a:lnTo>
                      <a:pt x="339" y="107"/>
                    </a:lnTo>
                    <a:lnTo>
                      <a:pt x="339" y="105"/>
                    </a:lnTo>
                    <a:lnTo>
                      <a:pt x="337" y="105"/>
                    </a:lnTo>
                    <a:lnTo>
                      <a:pt x="343" y="98"/>
                    </a:lnTo>
                    <a:lnTo>
                      <a:pt x="343" y="96"/>
                    </a:lnTo>
                    <a:lnTo>
                      <a:pt x="341" y="93"/>
                    </a:lnTo>
                    <a:lnTo>
                      <a:pt x="341" y="96"/>
                    </a:lnTo>
                    <a:lnTo>
                      <a:pt x="341" y="98"/>
                    </a:lnTo>
                    <a:lnTo>
                      <a:pt x="339" y="96"/>
                    </a:lnTo>
                    <a:lnTo>
                      <a:pt x="337" y="96"/>
                    </a:lnTo>
                    <a:lnTo>
                      <a:pt x="337" y="98"/>
                    </a:lnTo>
                    <a:lnTo>
                      <a:pt x="334" y="98"/>
                    </a:lnTo>
                    <a:lnTo>
                      <a:pt x="334" y="100"/>
                    </a:lnTo>
                    <a:lnTo>
                      <a:pt x="332" y="100"/>
                    </a:lnTo>
                    <a:lnTo>
                      <a:pt x="330" y="100"/>
                    </a:lnTo>
                    <a:lnTo>
                      <a:pt x="325" y="98"/>
                    </a:lnTo>
                    <a:lnTo>
                      <a:pt x="328" y="96"/>
                    </a:lnTo>
                    <a:lnTo>
                      <a:pt x="325" y="93"/>
                    </a:lnTo>
                    <a:lnTo>
                      <a:pt x="328" y="93"/>
                    </a:lnTo>
                    <a:lnTo>
                      <a:pt x="330" y="91"/>
                    </a:lnTo>
                    <a:lnTo>
                      <a:pt x="330" y="89"/>
                    </a:lnTo>
                    <a:lnTo>
                      <a:pt x="330" y="87"/>
                    </a:lnTo>
                    <a:lnTo>
                      <a:pt x="332" y="85"/>
                    </a:lnTo>
                    <a:lnTo>
                      <a:pt x="334" y="82"/>
                    </a:lnTo>
                    <a:lnTo>
                      <a:pt x="334" y="73"/>
                    </a:lnTo>
                    <a:lnTo>
                      <a:pt x="337" y="71"/>
                    </a:lnTo>
                    <a:lnTo>
                      <a:pt x="339" y="65"/>
                    </a:lnTo>
                    <a:lnTo>
                      <a:pt x="337" y="56"/>
                    </a:lnTo>
                    <a:lnTo>
                      <a:pt x="334" y="56"/>
                    </a:lnTo>
                    <a:lnTo>
                      <a:pt x="337" y="51"/>
                    </a:lnTo>
                    <a:lnTo>
                      <a:pt x="330" y="47"/>
                    </a:lnTo>
                    <a:lnTo>
                      <a:pt x="332" y="42"/>
                    </a:lnTo>
                    <a:lnTo>
                      <a:pt x="328" y="38"/>
                    </a:lnTo>
                    <a:lnTo>
                      <a:pt x="330" y="33"/>
                    </a:lnTo>
                    <a:lnTo>
                      <a:pt x="328" y="33"/>
                    </a:lnTo>
                    <a:lnTo>
                      <a:pt x="323" y="31"/>
                    </a:lnTo>
                    <a:lnTo>
                      <a:pt x="321" y="27"/>
                    </a:lnTo>
                    <a:lnTo>
                      <a:pt x="319" y="27"/>
                    </a:lnTo>
                    <a:lnTo>
                      <a:pt x="317" y="27"/>
                    </a:lnTo>
                    <a:lnTo>
                      <a:pt x="314" y="20"/>
                    </a:lnTo>
                    <a:lnTo>
                      <a:pt x="314" y="18"/>
                    </a:lnTo>
                    <a:lnTo>
                      <a:pt x="310" y="16"/>
                    </a:lnTo>
                    <a:lnTo>
                      <a:pt x="310" y="13"/>
                    </a:lnTo>
                    <a:lnTo>
                      <a:pt x="312" y="11"/>
                    </a:lnTo>
                    <a:lnTo>
                      <a:pt x="312" y="7"/>
                    </a:lnTo>
                    <a:lnTo>
                      <a:pt x="314" y="7"/>
                    </a:lnTo>
                    <a:lnTo>
                      <a:pt x="312" y="7"/>
                    </a:lnTo>
                    <a:lnTo>
                      <a:pt x="312" y="0"/>
                    </a:lnTo>
                    <a:lnTo>
                      <a:pt x="319" y="0"/>
                    </a:lnTo>
                    <a:lnTo>
                      <a:pt x="321" y="2"/>
                    </a:lnTo>
                    <a:lnTo>
                      <a:pt x="321" y="5"/>
                    </a:lnTo>
                    <a:lnTo>
                      <a:pt x="323" y="7"/>
                    </a:lnTo>
                    <a:lnTo>
                      <a:pt x="323" y="11"/>
                    </a:lnTo>
                    <a:lnTo>
                      <a:pt x="328" y="13"/>
                    </a:lnTo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</p:grpSp>
        <p:sp>
          <p:nvSpPr>
            <p:cNvPr id="2101" name="Rectangle 2100"/>
            <p:cNvSpPr/>
            <p:nvPr/>
          </p:nvSpPr>
          <p:spPr>
            <a:xfrm>
              <a:off x="7385442" y="4739180"/>
              <a:ext cx="420429" cy="807061"/>
            </a:xfrm>
            <a:prstGeom prst="rect">
              <a:avLst/>
            </a:prstGeom>
            <a:noFill/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2102" name="Oval 2101"/>
            <p:cNvSpPr/>
            <p:nvPr/>
          </p:nvSpPr>
          <p:spPr>
            <a:xfrm>
              <a:off x="5171983" y="2138490"/>
              <a:ext cx="96834" cy="96834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2103" name="Oval 2102"/>
            <p:cNvSpPr/>
            <p:nvPr/>
          </p:nvSpPr>
          <p:spPr>
            <a:xfrm>
              <a:off x="5578412" y="5152200"/>
              <a:ext cx="96834" cy="96834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2104" name="TextBox 2103"/>
            <p:cNvSpPr txBox="1"/>
            <p:nvPr/>
          </p:nvSpPr>
          <p:spPr>
            <a:xfrm>
              <a:off x="3961629" y="106661"/>
              <a:ext cx="2566326" cy="45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246" b="1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000971" y="1616232"/>
            <a:ext cx="2830532" cy="3718444"/>
            <a:chOff x="3991134" y="259061"/>
            <a:chExt cx="4509384" cy="5923937"/>
          </a:xfrm>
        </p:grpSpPr>
        <p:grpSp>
          <p:nvGrpSpPr>
            <p:cNvPr id="2114" name="Group 2113"/>
            <p:cNvGrpSpPr/>
            <p:nvPr/>
          </p:nvGrpSpPr>
          <p:grpSpPr>
            <a:xfrm>
              <a:off x="3991134" y="1033613"/>
              <a:ext cx="4509384" cy="5149385"/>
              <a:chOff x="2070100" y="0"/>
              <a:chExt cx="6640513" cy="7026276"/>
            </a:xfrm>
          </p:grpSpPr>
          <p:sp>
            <p:nvSpPr>
              <p:cNvPr id="2115" name="AutoShape 508"/>
              <p:cNvSpPr>
                <a:spLocks noChangeAspect="1" noChangeArrowheads="1" noTextEdit="1"/>
              </p:cNvSpPr>
              <p:nvPr/>
            </p:nvSpPr>
            <p:spPr bwMode="auto">
              <a:xfrm>
                <a:off x="2070100" y="0"/>
                <a:ext cx="6629400" cy="6858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grpSp>
            <p:nvGrpSpPr>
              <p:cNvPr id="2116" name="Group 710"/>
              <p:cNvGrpSpPr>
                <a:grpSpLocks/>
              </p:cNvGrpSpPr>
              <p:nvPr/>
            </p:nvGrpSpPr>
            <p:grpSpPr bwMode="auto">
              <a:xfrm>
                <a:off x="2081213" y="1585913"/>
                <a:ext cx="6629400" cy="5440363"/>
                <a:chOff x="1311" y="999"/>
                <a:chExt cx="4176" cy="3427"/>
              </a:xfrm>
            </p:grpSpPr>
            <p:sp>
              <p:nvSpPr>
                <p:cNvPr id="2418" name="Freeform 510"/>
                <p:cNvSpPr>
                  <a:spLocks noEditPoints="1"/>
                </p:cNvSpPr>
                <p:nvPr/>
              </p:nvSpPr>
              <p:spPr bwMode="auto">
                <a:xfrm>
                  <a:off x="4743" y="3260"/>
                  <a:ext cx="297" cy="1166"/>
                </a:xfrm>
                <a:custGeom>
                  <a:avLst/>
                  <a:gdLst>
                    <a:gd name="T0" fmla="*/ 245 w 297"/>
                    <a:gd name="T1" fmla="*/ 1144 h 1166"/>
                    <a:gd name="T2" fmla="*/ 221 w 297"/>
                    <a:gd name="T3" fmla="*/ 1144 h 1166"/>
                    <a:gd name="T4" fmla="*/ 223 w 297"/>
                    <a:gd name="T5" fmla="*/ 1102 h 1166"/>
                    <a:gd name="T6" fmla="*/ 210 w 297"/>
                    <a:gd name="T7" fmla="*/ 1095 h 1166"/>
                    <a:gd name="T8" fmla="*/ 170 w 297"/>
                    <a:gd name="T9" fmla="*/ 986 h 1166"/>
                    <a:gd name="T10" fmla="*/ 161 w 297"/>
                    <a:gd name="T11" fmla="*/ 988 h 1166"/>
                    <a:gd name="T12" fmla="*/ 196 w 297"/>
                    <a:gd name="T13" fmla="*/ 971 h 1166"/>
                    <a:gd name="T14" fmla="*/ 187 w 297"/>
                    <a:gd name="T15" fmla="*/ 980 h 1166"/>
                    <a:gd name="T16" fmla="*/ 145 w 297"/>
                    <a:gd name="T17" fmla="*/ 955 h 1166"/>
                    <a:gd name="T18" fmla="*/ 121 w 297"/>
                    <a:gd name="T19" fmla="*/ 922 h 1166"/>
                    <a:gd name="T20" fmla="*/ 87 w 297"/>
                    <a:gd name="T21" fmla="*/ 829 h 1166"/>
                    <a:gd name="T22" fmla="*/ 85 w 297"/>
                    <a:gd name="T23" fmla="*/ 811 h 1166"/>
                    <a:gd name="T24" fmla="*/ 36 w 297"/>
                    <a:gd name="T25" fmla="*/ 626 h 1166"/>
                    <a:gd name="T26" fmla="*/ 45 w 297"/>
                    <a:gd name="T27" fmla="*/ 575 h 1166"/>
                    <a:gd name="T28" fmla="*/ 72 w 297"/>
                    <a:gd name="T29" fmla="*/ 520 h 1166"/>
                    <a:gd name="T30" fmla="*/ 67 w 297"/>
                    <a:gd name="T31" fmla="*/ 491 h 1166"/>
                    <a:gd name="T32" fmla="*/ 58 w 297"/>
                    <a:gd name="T33" fmla="*/ 484 h 1166"/>
                    <a:gd name="T34" fmla="*/ 58 w 297"/>
                    <a:gd name="T35" fmla="*/ 482 h 1166"/>
                    <a:gd name="T36" fmla="*/ 72 w 297"/>
                    <a:gd name="T37" fmla="*/ 467 h 1166"/>
                    <a:gd name="T38" fmla="*/ 56 w 297"/>
                    <a:gd name="T39" fmla="*/ 433 h 1166"/>
                    <a:gd name="T40" fmla="*/ 81 w 297"/>
                    <a:gd name="T41" fmla="*/ 415 h 1166"/>
                    <a:gd name="T42" fmla="*/ 114 w 297"/>
                    <a:gd name="T43" fmla="*/ 411 h 1166"/>
                    <a:gd name="T44" fmla="*/ 123 w 297"/>
                    <a:gd name="T45" fmla="*/ 409 h 1166"/>
                    <a:gd name="T46" fmla="*/ 121 w 297"/>
                    <a:gd name="T47" fmla="*/ 402 h 1166"/>
                    <a:gd name="T48" fmla="*/ 74 w 297"/>
                    <a:gd name="T49" fmla="*/ 393 h 1166"/>
                    <a:gd name="T50" fmla="*/ 76 w 297"/>
                    <a:gd name="T51" fmla="*/ 424 h 1166"/>
                    <a:gd name="T52" fmla="*/ 74 w 297"/>
                    <a:gd name="T53" fmla="*/ 460 h 1166"/>
                    <a:gd name="T54" fmla="*/ 81 w 297"/>
                    <a:gd name="T55" fmla="*/ 469 h 1166"/>
                    <a:gd name="T56" fmla="*/ 63 w 297"/>
                    <a:gd name="T57" fmla="*/ 471 h 1166"/>
                    <a:gd name="T58" fmla="*/ 52 w 297"/>
                    <a:gd name="T59" fmla="*/ 429 h 1166"/>
                    <a:gd name="T60" fmla="*/ 72 w 297"/>
                    <a:gd name="T61" fmla="*/ 384 h 1166"/>
                    <a:gd name="T62" fmla="*/ 101 w 297"/>
                    <a:gd name="T63" fmla="*/ 387 h 1166"/>
                    <a:gd name="T64" fmla="*/ 81 w 297"/>
                    <a:gd name="T65" fmla="*/ 380 h 1166"/>
                    <a:gd name="T66" fmla="*/ 105 w 297"/>
                    <a:gd name="T67" fmla="*/ 378 h 1166"/>
                    <a:gd name="T68" fmla="*/ 85 w 297"/>
                    <a:gd name="T69" fmla="*/ 400 h 1166"/>
                    <a:gd name="T70" fmla="*/ 236 w 297"/>
                    <a:gd name="T71" fmla="*/ 378 h 1166"/>
                    <a:gd name="T72" fmla="*/ 101 w 297"/>
                    <a:gd name="T73" fmla="*/ 362 h 1166"/>
                    <a:gd name="T74" fmla="*/ 105 w 297"/>
                    <a:gd name="T75" fmla="*/ 369 h 1166"/>
                    <a:gd name="T76" fmla="*/ 74 w 297"/>
                    <a:gd name="T77" fmla="*/ 309 h 1166"/>
                    <a:gd name="T78" fmla="*/ 78 w 297"/>
                    <a:gd name="T79" fmla="*/ 291 h 1166"/>
                    <a:gd name="T80" fmla="*/ 107 w 297"/>
                    <a:gd name="T81" fmla="*/ 300 h 1166"/>
                    <a:gd name="T82" fmla="*/ 103 w 297"/>
                    <a:gd name="T83" fmla="*/ 358 h 1166"/>
                    <a:gd name="T84" fmla="*/ 89 w 297"/>
                    <a:gd name="T85" fmla="*/ 358 h 1166"/>
                    <a:gd name="T86" fmla="*/ 72 w 297"/>
                    <a:gd name="T87" fmla="*/ 353 h 1166"/>
                    <a:gd name="T88" fmla="*/ 76 w 297"/>
                    <a:gd name="T89" fmla="*/ 320 h 1166"/>
                    <a:gd name="T90" fmla="*/ 85 w 297"/>
                    <a:gd name="T91" fmla="*/ 296 h 1166"/>
                    <a:gd name="T92" fmla="*/ 96 w 297"/>
                    <a:gd name="T93" fmla="*/ 287 h 1166"/>
                    <a:gd name="T94" fmla="*/ 67 w 297"/>
                    <a:gd name="T95" fmla="*/ 293 h 1166"/>
                    <a:gd name="T96" fmla="*/ 107 w 297"/>
                    <a:gd name="T97" fmla="*/ 280 h 1166"/>
                    <a:gd name="T98" fmla="*/ 76 w 297"/>
                    <a:gd name="T99" fmla="*/ 262 h 1166"/>
                    <a:gd name="T100" fmla="*/ 87 w 297"/>
                    <a:gd name="T101" fmla="*/ 218 h 1166"/>
                    <a:gd name="T102" fmla="*/ 103 w 297"/>
                    <a:gd name="T103" fmla="*/ 202 h 1166"/>
                    <a:gd name="T104" fmla="*/ 121 w 297"/>
                    <a:gd name="T105" fmla="*/ 220 h 1166"/>
                    <a:gd name="T106" fmla="*/ 109 w 297"/>
                    <a:gd name="T107" fmla="*/ 224 h 1166"/>
                    <a:gd name="T108" fmla="*/ 112 w 297"/>
                    <a:gd name="T109" fmla="*/ 276 h 1166"/>
                    <a:gd name="T110" fmla="*/ 101 w 297"/>
                    <a:gd name="T111" fmla="*/ 278 h 1166"/>
                    <a:gd name="T112" fmla="*/ 85 w 297"/>
                    <a:gd name="T113" fmla="*/ 264 h 1166"/>
                    <a:gd name="T114" fmla="*/ 92 w 297"/>
                    <a:gd name="T115" fmla="*/ 236 h 1166"/>
                    <a:gd name="T116" fmla="*/ 103 w 297"/>
                    <a:gd name="T117" fmla="*/ 202 h 1166"/>
                    <a:gd name="T118" fmla="*/ 116 w 297"/>
                    <a:gd name="T119" fmla="*/ 184 h 1166"/>
                    <a:gd name="T120" fmla="*/ 167 w 297"/>
                    <a:gd name="T121" fmla="*/ 109 h 1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97" h="1166">
                      <a:moveTo>
                        <a:pt x="216" y="1102"/>
                      </a:moveTo>
                      <a:lnTo>
                        <a:pt x="216" y="1099"/>
                      </a:lnTo>
                      <a:lnTo>
                        <a:pt x="216" y="1102"/>
                      </a:lnTo>
                      <a:close/>
                      <a:moveTo>
                        <a:pt x="236" y="1097"/>
                      </a:moveTo>
                      <a:lnTo>
                        <a:pt x="234" y="1099"/>
                      </a:lnTo>
                      <a:lnTo>
                        <a:pt x="239" y="1102"/>
                      </a:lnTo>
                      <a:lnTo>
                        <a:pt x="241" y="1102"/>
                      </a:lnTo>
                      <a:lnTo>
                        <a:pt x="241" y="1113"/>
                      </a:lnTo>
                      <a:lnTo>
                        <a:pt x="241" y="1115"/>
                      </a:lnTo>
                      <a:lnTo>
                        <a:pt x="241" y="1119"/>
                      </a:lnTo>
                      <a:lnTo>
                        <a:pt x="243" y="1122"/>
                      </a:lnTo>
                      <a:lnTo>
                        <a:pt x="245" y="1124"/>
                      </a:lnTo>
                      <a:lnTo>
                        <a:pt x="245" y="1128"/>
                      </a:lnTo>
                      <a:lnTo>
                        <a:pt x="248" y="1128"/>
                      </a:lnTo>
                      <a:lnTo>
                        <a:pt x="250" y="1133"/>
                      </a:lnTo>
                      <a:lnTo>
                        <a:pt x="248" y="1131"/>
                      </a:lnTo>
                      <a:lnTo>
                        <a:pt x="245" y="1131"/>
                      </a:lnTo>
                      <a:lnTo>
                        <a:pt x="250" y="1137"/>
                      </a:lnTo>
                      <a:lnTo>
                        <a:pt x="245" y="1139"/>
                      </a:lnTo>
                      <a:lnTo>
                        <a:pt x="245" y="1142"/>
                      </a:lnTo>
                      <a:lnTo>
                        <a:pt x="243" y="1142"/>
                      </a:lnTo>
                      <a:lnTo>
                        <a:pt x="245" y="1144"/>
                      </a:lnTo>
                      <a:lnTo>
                        <a:pt x="243" y="1146"/>
                      </a:lnTo>
                      <a:lnTo>
                        <a:pt x="243" y="1151"/>
                      </a:lnTo>
                      <a:lnTo>
                        <a:pt x="241" y="1151"/>
                      </a:lnTo>
                      <a:lnTo>
                        <a:pt x="241" y="1153"/>
                      </a:lnTo>
                      <a:lnTo>
                        <a:pt x="245" y="1155"/>
                      </a:lnTo>
                      <a:lnTo>
                        <a:pt x="243" y="1157"/>
                      </a:lnTo>
                      <a:lnTo>
                        <a:pt x="241" y="1162"/>
                      </a:lnTo>
                      <a:lnTo>
                        <a:pt x="239" y="1157"/>
                      </a:lnTo>
                      <a:lnTo>
                        <a:pt x="236" y="1157"/>
                      </a:lnTo>
                      <a:lnTo>
                        <a:pt x="236" y="1164"/>
                      </a:lnTo>
                      <a:lnTo>
                        <a:pt x="232" y="1166"/>
                      </a:lnTo>
                      <a:lnTo>
                        <a:pt x="230" y="1166"/>
                      </a:lnTo>
                      <a:lnTo>
                        <a:pt x="230" y="1164"/>
                      </a:lnTo>
                      <a:lnTo>
                        <a:pt x="230" y="1159"/>
                      </a:lnTo>
                      <a:lnTo>
                        <a:pt x="230" y="1157"/>
                      </a:lnTo>
                      <a:lnTo>
                        <a:pt x="228" y="1155"/>
                      </a:lnTo>
                      <a:lnTo>
                        <a:pt x="228" y="1153"/>
                      </a:lnTo>
                      <a:lnTo>
                        <a:pt x="225" y="1153"/>
                      </a:lnTo>
                      <a:lnTo>
                        <a:pt x="225" y="1148"/>
                      </a:lnTo>
                      <a:lnTo>
                        <a:pt x="223" y="1146"/>
                      </a:lnTo>
                      <a:lnTo>
                        <a:pt x="223" y="1144"/>
                      </a:lnTo>
                      <a:lnTo>
                        <a:pt x="221" y="1144"/>
                      </a:lnTo>
                      <a:lnTo>
                        <a:pt x="221" y="1142"/>
                      </a:lnTo>
                      <a:lnTo>
                        <a:pt x="221" y="1137"/>
                      </a:lnTo>
                      <a:lnTo>
                        <a:pt x="219" y="1137"/>
                      </a:lnTo>
                      <a:lnTo>
                        <a:pt x="219" y="1133"/>
                      </a:lnTo>
                      <a:lnTo>
                        <a:pt x="214" y="1133"/>
                      </a:lnTo>
                      <a:lnTo>
                        <a:pt x="214" y="1131"/>
                      </a:lnTo>
                      <a:lnTo>
                        <a:pt x="214" y="1128"/>
                      </a:lnTo>
                      <a:lnTo>
                        <a:pt x="212" y="1128"/>
                      </a:lnTo>
                      <a:lnTo>
                        <a:pt x="210" y="1131"/>
                      </a:lnTo>
                      <a:lnTo>
                        <a:pt x="210" y="1128"/>
                      </a:lnTo>
                      <a:lnTo>
                        <a:pt x="210" y="1126"/>
                      </a:lnTo>
                      <a:lnTo>
                        <a:pt x="210" y="1122"/>
                      </a:lnTo>
                      <a:lnTo>
                        <a:pt x="210" y="1119"/>
                      </a:lnTo>
                      <a:lnTo>
                        <a:pt x="207" y="1117"/>
                      </a:lnTo>
                      <a:lnTo>
                        <a:pt x="210" y="1115"/>
                      </a:lnTo>
                      <a:lnTo>
                        <a:pt x="207" y="1115"/>
                      </a:lnTo>
                      <a:lnTo>
                        <a:pt x="207" y="1113"/>
                      </a:lnTo>
                      <a:lnTo>
                        <a:pt x="212" y="1111"/>
                      </a:lnTo>
                      <a:lnTo>
                        <a:pt x="210" y="1106"/>
                      </a:lnTo>
                      <a:lnTo>
                        <a:pt x="212" y="1104"/>
                      </a:lnTo>
                      <a:lnTo>
                        <a:pt x="219" y="1104"/>
                      </a:lnTo>
                      <a:lnTo>
                        <a:pt x="223" y="1102"/>
                      </a:lnTo>
                      <a:lnTo>
                        <a:pt x="225" y="1102"/>
                      </a:lnTo>
                      <a:lnTo>
                        <a:pt x="228" y="1102"/>
                      </a:lnTo>
                      <a:lnTo>
                        <a:pt x="230" y="1104"/>
                      </a:lnTo>
                      <a:lnTo>
                        <a:pt x="230" y="1102"/>
                      </a:lnTo>
                      <a:lnTo>
                        <a:pt x="230" y="1097"/>
                      </a:lnTo>
                      <a:lnTo>
                        <a:pt x="236" y="1097"/>
                      </a:lnTo>
                      <a:close/>
                      <a:moveTo>
                        <a:pt x="236" y="1091"/>
                      </a:moveTo>
                      <a:lnTo>
                        <a:pt x="234" y="1091"/>
                      </a:lnTo>
                      <a:lnTo>
                        <a:pt x="236" y="1091"/>
                      </a:lnTo>
                      <a:close/>
                      <a:moveTo>
                        <a:pt x="223" y="1075"/>
                      </a:moveTo>
                      <a:lnTo>
                        <a:pt x="225" y="1075"/>
                      </a:lnTo>
                      <a:lnTo>
                        <a:pt x="223" y="1075"/>
                      </a:lnTo>
                      <a:close/>
                      <a:moveTo>
                        <a:pt x="212" y="1073"/>
                      </a:moveTo>
                      <a:lnTo>
                        <a:pt x="212" y="1075"/>
                      </a:lnTo>
                      <a:lnTo>
                        <a:pt x="212" y="1073"/>
                      </a:lnTo>
                      <a:close/>
                      <a:moveTo>
                        <a:pt x="216" y="1068"/>
                      </a:moveTo>
                      <a:lnTo>
                        <a:pt x="216" y="1075"/>
                      </a:lnTo>
                      <a:lnTo>
                        <a:pt x="223" y="1077"/>
                      </a:lnTo>
                      <a:lnTo>
                        <a:pt x="223" y="1079"/>
                      </a:lnTo>
                      <a:lnTo>
                        <a:pt x="219" y="1088"/>
                      </a:lnTo>
                      <a:lnTo>
                        <a:pt x="212" y="1091"/>
                      </a:lnTo>
                      <a:lnTo>
                        <a:pt x="210" y="1095"/>
                      </a:lnTo>
                      <a:lnTo>
                        <a:pt x="207" y="1097"/>
                      </a:lnTo>
                      <a:lnTo>
                        <a:pt x="205" y="1093"/>
                      </a:lnTo>
                      <a:lnTo>
                        <a:pt x="205" y="1091"/>
                      </a:lnTo>
                      <a:lnTo>
                        <a:pt x="203" y="1088"/>
                      </a:lnTo>
                      <a:lnTo>
                        <a:pt x="205" y="1086"/>
                      </a:lnTo>
                      <a:lnTo>
                        <a:pt x="205" y="1079"/>
                      </a:lnTo>
                      <a:lnTo>
                        <a:pt x="207" y="1079"/>
                      </a:lnTo>
                      <a:lnTo>
                        <a:pt x="210" y="1077"/>
                      </a:lnTo>
                      <a:lnTo>
                        <a:pt x="210" y="1079"/>
                      </a:lnTo>
                      <a:lnTo>
                        <a:pt x="212" y="1077"/>
                      </a:lnTo>
                      <a:lnTo>
                        <a:pt x="216" y="1075"/>
                      </a:lnTo>
                      <a:lnTo>
                        <a:pt x="214" y="1075"/>
                      </a:lnTo>
                      <a:lnTo>
                        <a:pt x="216" y="1071"/>
                      </a:lnTo>
                      <a:lnTo>
                        <a:pt x="214" y="1068"/>
                      </a:lnTo>
                      <a:lnTo>
                        <a:pt x="216" y="1068"/>
                      </a:lnTo>
                      <a:close/>
                      <a:moveTo>
                        <a:pt x="207" y="1064"/>
                      </a:moveTo>
                      <a:lnTo>
                        <a:pt x="205" y="1064"/>
                      </a:lnTo>
                      <a:lnTo>
                        <a:pt x="207" y="1064"/>
                      </a:lnTo>
                      <a:close/>
                      <a:moveTo>
                        <a:pt x="192" y="1057"/>
                      </a:moveTo>
                      <a:lnTo>
                        <a:pt x="192" y="1059"/>
                      </a:lnTo>
                      <a:lnTo>
                        <a:pt x="192" y="1057"/>
                      </a:lnTo>
                      <a:close/>
                      <a:moveTo>
                        <a:pt x="170" y="986"/>
                      </a:moveTo>
                      <a:lnTo>
                        <a:pt x="172" y="988"/>
                      </a:lnTo>
                      <a:lnTo>
                        <a:pt x="172" y="993"/>
                      </a:lnTo>
                      <a:lnTo>
                        <a:pt x="174" y="995"/>
                      </a:lnTo>
                      <a:lnTo>
                        <a:pt x="176" y="993"/>
                      </a:lnTo>
                      <a:lnTo>
                        <a:pt x="181" y="1000"/>
                      </a:lnTo>
                      <a:lnTo>
                        <a:pt x="183" y="1004"/>
                      </a:lnTo>
                      <a:lnTo>
                        <a:pt x="181" y="1006"/>
                      </a:lnTo>
                      <a:lnTo>
                        <a:pt x="176" y="1004"/>
                      </a:lnTo>
                      <a:lnTo>
                        <a:pt x="174" y="1002"/>
                      </a:lnTo>
                      <a:lnTo>
                        <a:pt x="172" y="1004"/>
                      </a:lnTo>
                      <a:lnTo>
                        <a:pt x="170" y="1006"/>
                      </a:lnTo>
                      <a:lnTo>
                        <a:pt x="165" y="1004"/>
                      </a:lnTo>
                      <a:lnTo>
                        <a:pt x="163" y="1004"/>
                      </a:lnTo>
                      <a:lnTo>
                        <a:pt x="163" y="1002"/>
                      </a:lnTo>
                      <a:lnTo>
                        <a:pt x="165" y="997"/>
                      </a:lnTo>
                      <a:lnTo>
                        <a:pt x="163" y="1000"/>
                      </a:lnTo>
                      <a:lnTo>
                        <a:pt x="163" y="997"/>
                      </a:lnTo>
                      <a:lnTo>
                        <a:pt x="161" y="1000"/>
                      </a:lnTo>
                      <a:lnTo>
                        <a:pt x="158" y="1000"/>
                      </a:lnTo>
                      <a:lnTo>
                        <a:pt x="158" y="995"/>
                      </a:lnTo>
                      <a:lnTo>
                        <a:pt x="161" y="993"/>
                      </a:lnTo>
                      <a:lnTo>
                        <a:pt x="161" y="988"/>
                      </a:lnTo>
                      <a:lnTo>
                        <a:pt x="163" y="986"/>
                      </a:lnTo>
                      <a:lnTo>
                        <a:pt x="165" y="988"/>
                      </a:lnTo>
                      <a:lnTo>
                        <a:pt x="170" y="986"/>
                      </a:lnTo>
                      <a:close/>
                      <a:moveTo>
                        <a:pt x="192" y="984"/>
                      </a:moveTo>
                      <a:lnTo>
                        <a:pt x="194" y="986"/>
                      </a:lnTo>
                      <a:lnTo>
                        <a:pt x="199" y="991"/>
                      </a:lnTo>
                      <a:lnTo>
                        <a:pt x="196" y="1000"/>
                      </a:lnTo>
                      <a:lnTo>
                        <a:pt x="187" y="991"/>
                      </a:lnTo>
                      <a:lnTo>
                        <a:pt x="190" y="988"/>
                      </a:lnTo>
                      <a:lnTo>
                        <a:pt x="190" y="986"/>
                      </a:lnTo>
                      <a:lnTo>
                        <a:pt x="192" y="991"/>
                      </a:lnTo>
                      <a:lnTo>
                        <a:pt x="192" y="984"/>
                      </a:lnTo>
                      <a:close/>
                      <a:moveTo>
                        <a:pt x="196" y="971"/>
                      </a:moveTo>
                      <a:lnTo>
                        <a:pt x="199" y="973"/>
                      </a:lnTo>
                      <a:lnTo>
                        <a:pt x="199" y="980"/>
                      </a:lnTo>
                      <a:lnTo>
                        <a:pt x="201" y="982"/>
                      </a:lnTo>
                      <a:lnTo>
                        <a:pt x="199" y="984"/>
                      </a:lnTo>
                      <a:lnTo>
                        <a:pt x="196" y="980"/>
                      </a:lnTo>
                      <a:lnTo>
                        <a:pt x="196" y="975"/>
                      </a:lnTo>
                      <a:lnTo>
                        <a:pt x="196" y="973"/>
                      </a:lnTo>
                      <a:lnTo>
                        <a:pt x="194" y="973"/>
                      </a:lnTo>
                      <a:lnTo>
                        <a:pt x="196" y="971"/>
                      </a:lnTo>
                      <a:close/>
                      <a:moveTo>
                        <a:pt x="190" y="955"/>
                      </a:moveTo>
                      <a:lnTo>
                        <a:pt x="192" y="957"/>
                      </a:lnTo>
                      <a:lnTo>
                        <a:pt x="192" y="962"/>
                      </a:lnTo>
                      <a:lnTo>
                        <a:pt x="190" y="964"/>
                      </a:lnTo>
                      <a:lnTo>
                        <a:pt x="187" y="964"/>
                      </a:lnTo>
                      <a:lnTo>
                        <a:pt x="185" y="968"/>
                      </a:lnTo>
                      <a:lnTo>
                        <a:pt x="190" y="971"/>
                      </a:lnTo>
                      <a:lnTo>
                        <a:pt x="190" y="975"/>
                      </a:lnTo>
                      <a:lnTo>
                        <a:pt x="192" y="977"/>
                      </a:lnTo>
                      <a:lnTo>
                        <a:pt x="192" y="984"/>
                      </a:lnTo>
                      <a:lnTo>
                        <a:pt x="190" y="982"/>
                      </a:lnTo>
                      <a:lnTo>
                        <a:pt x="190" y="984"/>
                      </a:lnTo>
                      <a:lnTo>
                        <a:pt x="187" y="984"/>
                      </a:lnTo>
                      <a:lnTo>
                        <a:pt x="187" y="986"/>
                      </a:lnTo>
                      <a:lnTo>
                        <a:pt x="185" y="988"/>
                      </a:lnTo>
                      <a:lnTo>
                        <a:pt x="183" y="986"/>
                      </a:lnTo>
                      <a:lnTo>
                        <a:pt x="183" y="982"/>
                      </a:lnTo>
                      <a:lnTo>
                        <a:pt x="185" y="984"/>
                      </a:lnTo>
                      <a:lnTo>
                        <a:pt x="185" y="982"/>
                      </a:lnTo>
                      <a:lnTo>
                        <a:pt x="187" y="984"/>
                      </a:lnTo>
                      <a:lnTo>
                        <a:pt x="185" y="982"/>
                      </a:lnTo>
                      <a:lnTo>
                        <a:pt x="187" y="980"/>
                      </a:lnTo>
                      <a:lnTo>
                        <a:pt x="187" y="982"/>
                      </a:lnTo>
                      <a:lnTo>
                        <a:pt x="190" y="977"/>
                      </a:lnTo>
                      <a:lnTo>
                        <a:pt x="187" y="977"/>
                      </a:lnTo>
                      <a:lnTo>
                        <a:pt x="187" y="980"/>
                      </a:lnTo>
                      <a:lnTo>
                        <a:pt x="185" y="980"/>
                      </a:lnTo>
                      <a:lnTo>
                        <a:pt x="185" y="982"/>
                      </a:lnTo>
                      <a:lnTo>
                        <a:pt x="183" y="982"/>
                      </a:lnTo>
                      <a:lnTo>
                        <a:pt x="183" y="977"/>
                      </a:lnTo>
                      <a:lnTo>
                        <a:pt x="185" y="975"/>
                      </a:lnTo>
                      <a:lnTo>
                        <a:pt x="183" y="975"/>
                      </a:lnTo>
                      <a:lnTo>
                        <a:pt x="181" y="973"/>
                      </a:lnTo>
                      <a:lnTo>
                        <a:pt x="181" y="971"/>
                      </a:lnTo>
                      <a:lnTo>
                        <a:pt x="181" y="968"/>
                      </a:lnTo>
                      <a:lnTo>
                        <a:pt x="179" y="968"/>
                      </a:lnTo>
                      <a:lnTo>
                        <a:pt x="179" y="964"/>
                      </a:lnTo>
                      <a:lnTo>
                        <a:pt x="185" y="962"/>
                      </a:lnTo>
                      <a:lnTo>
                        <a:pt x="185" y="957"/>
                      </a:lnTo>
                      <a:lnTo>
                        <a:pt x="190" y="955"/>
                      </a:lnTo>
                      <a:close/>
                      <a:moveTo>
                        <a:pt x="147" y="951"/>
                      </a:moveTo>
                      <a:lnTo>
                        <a:pt x="150" y="955"/>
                      </a:lnTo>
                      <a:lnTo>
                        <a:pt x="150" y="957"/>
                      </a:lnTo>
                      <a:lnTo>
                        <a:pt x="145" y="955"/>
                      </a:lnTo>
                      <a:lnTo>
                        <a:pt x="145" y="953"/>
                      </a:lnTo>
                      <a:lnTo>
                        <a:pt x="147" y="951"/>
                      </a:lnTo>
                      <a:close/>
                      <a:moveTo>
                        <a:pt x="132" y="937"/>
                      </a:moveTo>
                      <a:lnTo>
                        <a:pt x="134" y="940"/>
                      </a:lnTo>
                      <a:lnTo>
                        <a:pt x="132" y="951"/>
                      </a:lnTo>
                      <a:lnTo>
                        <a:pt x="136" y="955"/>
                      </a:lnTo>
                      <a:lnTo>
                        <a:pt x="143" y="957"/>
                      </a:lnTo>
                      <a:lnTo>
                        <a:pt x="143" y="962"/>
                      </a:lnTo>
                      <a:lnTo>
                        <a:pt x="136" y="960"/>
                      </a:lnTo>
                      <a:lnTo>
                        <a:pt x="132" y="957"/>
                      </a:lnTo>
                      <a:lnTo>
                        <a:pt x="127" y="951"/>
                      </a:lnTo>
                      <a:lnTo>
                        <a:pt x="125" y="946"/>
                      </a:lnTo>
                      <a:lnTo>
                        <a:pt x="127" y="942"/>
                      </a:lnTo>
                      <a:lnTo>
                        <a:pt x="132" y="937"/>
                      </a:lnTo>
                      <a:close/>
                      <a:moveTo>
                        <a:pt x="207" y="933"/>
                      </a:moveTo>
                      <a:lnTo>
                        <a:pt x="205" y="933"/>
                      </a:lnTo>
                      <a:lnTo>
                        <a:pt x="207" y="933"/>
                      </a:lnTo>
                      <a:close/>
                      <a:moveTo>
                        <a:pt x="121" y="922"/>
                      </a:moveTo>
                      <a:lnTo>
                        <a:pt x="123" y="924"/>
                      </a:lnTo>
                      <a:lnTo>
                        <a:pt x="123" y="926"/>
                      </a:lnTo>
                      <a:lnTo>
                        <a:pt x="118" y="926"/>
                      </a:lnTo>
                      <a:lnTo>
                        <a:pt x="121" y="922"/>
                      </a:lnTo>
                      <a:close/>
                      <a:moveTo>
                        <a:pt x="201" y="920"/>
                      </a:moveTo>
                      <a:lnTo>
                        <a:pt x="203" y="920"/>
                      </a:lnTo>
                      <a:lnTo>
                        <a:pt x="201" y="920"/>
                      </a:lnTo>
                      <a:close/>
                      <a:moveTo>
                        <a:pt x="203" y="906"/>
                      </a:moveTo>
                      <a:lnTo>
                        <a:pt x="203" y="913"/>
                      </a:lnTo>
                      <a:lnTo>
                        <a:pt x="205" y="915"/>
                      </a:lnTo>
                      <a:lnTo>
                        <a:pt x="205" y="917"/>
                      </a:lnTo>
                      <a:lnTo>
                        <a:pt x="205" y="922"/>
                      </a:lnTo>
                      <a:lnTo>
                        <a:pt x="203" y="922"/>
                      </a:lnTo>
                      <a:lnTo>
                        <a:pt x="203" y="928"/>
                      </a:lnTo>
                      <a:lnTo>
                        <a:pt x="203" y="924"/>
                      </a:lnTo>
                      <a:lnTo>
                        <a:pt x="203" y="920"/>
                      </a:lnTo>
                      <a:lnTo>
                        <a:pt x="203" y="915"/>
                      </a:lnTo>
                      <a:lnTo>
                        <a:pt x="201" y="911"/>
                      </a:lnTo>
                      <a:lnTo>
                        <a:pt x="203" y="906"/>
                      </a:lnTo>
                      <a:close/>
                      <a:moveTo>
                        <a:pt x="94" y="873"/>
                      </a:moveTo>
                      <a:lnTo>
                        <a:pt x="94" y="871"/>
                      </a:lnTo>
                      <a:lnTo>
                        <a:pt x="94" y="873"/>
                      </a:lnTo>
                      <a:close/>
                      <a:moveTo>
                        <a:pt x="85" y="829"/>
                      </a:moveTo>
                      <a:lnTo>
                        <a:pt x="85" y="831"/>
                      </a:lnTo>
                      <a:lnTo>
                        <a:pt x="85" y="829"/>
                      </a:lnTo>
                      <a:close/>
                      <a:moveTo>
                        <a:pt x="87" y="829"/>
                      </a:moveTo>
                      <a:lnTo>
                        <a:pt x="85" y="829"/>
                      </a:lnTo>
                      <a:lnTo>
                        <a:pt x="85" y="831"/>
                      </a:lnTo>
                      <a:lnTo>
                        <a:pt x="87" y="829"/>
                      </a:lnTo>
                      <a:close/>
                      <a:moveTo>
                        <a:pt x="85" y="811"/>
                      </a:moveTo>
                      <a:lnTo>
                        <a:pt x="87" y="815"/>
                      </a:lnTo>
                      <a:lnTo>
                        <a:pt x="89" y="820"/>
                      </a:lnTo>
                      <a:lnTo>
                        <a:pt x="94" y="817"/>
                      </a:lnTo>
                      <a:lnTo>
                        <a:pt x="89" y="820"/>
                      </a:lnTo>
                      <a:lnTo>
                        <a:pt x="89" y="826"/>
                      </a:lnTo>
                      <a:lnTo>
                        <a:pt x="87" y="826"/>
                      </a:lnTo>
                      <a:lnTo>
                        <a:pt x="87" y="829"/>
                      </a:lnTo>
                      <a:lnTo>
                        <a:pt x="83" y="829"/>
                      </a:lnTo>
                      <a:lnTo>
                        <a:pt x="85" y="831"/>
                      </a:lnTo>
                      <a:lnTo>
                        <a:pt x="81" y="829"/>
                      </a:lnTo>
                      <a:lnTo>
                        <a:pt x="76" y="829"/>
                      </a:lnTo>
                      <a:lnTo>
                        <a:pt x="74" y="824"/>
                      </a:lnTo>
                      <a:lnTo>
                        <a:pt x="74" y="815"/>
                      </a:lnTo>
                      <a:lnTo>
                        <a:pt x="76" y="815"/>
                      </a:lnTo>
                      <a:lnTo>
                        <a:pt x="78" y="817"/>
                      </a:lnTo>
                      <a:lnTo>
                        <a:pt x="81" y="815"/>
                      </a:lnTo>
                      <a:lnTo>
                        <a:pt x="83" y="811"/>
                      </a:lnTo>
                      <a:lnTo>
                        <a:pt x="85" y="811"/>
                      </a:lnTo>
                      <a:close/>
                      <a:moveTo>
                        <a:pt x="45" y="575"/>
                      </a:moveTo>
                      <a:lnTo>
                        <a:pt x="47" y="578"/>
                      </a:lnTo>
                      <a:lnTo>
                        <a:pt x="47" y="580"/>
                      </a:lnTo>
                      <a:lnTo>
                        <a:pt x="47" y="578"/>
                      </a:lnTo>
                      <a:lnTo>
                        <a:pt x="52" y="582"/>
                      </a:lnTo>
                      <a:lnTo>
                        <a:pt x="52" y="591"/>
                      </a:lnTo>
                      <a:lnTo>
                        <a:pt x="54" y="589"/>
                      </a:lnTo>
                      <a:lnTo>
                        <a:pt x="56" y="591"/>
                      </a:lnTo>
                      <a:lnTo>
                        <a:pt x="54" y="598"/>
                      </a:lnTo>
                      <a:lnTo>
                        <a:pt x="56" y="604"/>
                      </a:lnTo>
                      <a:lnTo>
                        <a:pt x="56" y="606"/>
                      </a:lnTo>
                      <a:lnTo>
                        <a:pt x="54" y="609"/>
                      </a:lnTo>
                      <a:lnTo>
                        <a:pt x="54" y="611"/>
                      </a:lnTo>
                      <a:lnTo>
                        <a:pt x="49" y="613"/>
                      </a:lnTo>
                      <a:lnTo>
                        <a:pt x="49" y="618"/>
                      </a:lnTo>
                      <a:lnTo>
                        <a:pt x="49" y="620"/>
                      </a:lnTo>
                      <a:lnTo>
                        <a:pt x="54" y="622"/>
                      </a:lnTo>
                      <a:lnTo>
                        <a:pt x="49" y="626"/>
                      </a:lnTo>
                      <a:lnTo>
                        <a:pt x="47" y="631"/>
                      </a:lnTo>
                      <a:lnTo>
                        <a:pt x="45" y="631"/>
                      </a:lnTo>
                      <a:lnTo>
                        <a:pt x="40" y="631"/>
                      </a:lnTo>
                      <a:lnTo>
                        <a:pt x="36" y="626"/>
                      </a:lnTo>
                      <a:lnTo>
                        <a:pt x="34" y="626"/>
                      </a:lnTo>
                      <a:lnTo>
                        <a:pt x="32" y="626"/>
                      </a:lnTo>
                      <a:lnTo>
                        <a:pt x="29" y="629"/>
                      </a:lnTo>
                      <a:lnTo>
                        <a:pt x="27" y="629"/>
                      </a:lnTo>
                      <a:lnTo>
                        <a:pt x="25" y="626"/>
                      </a:lnTo>
                      <a:lnTo>
                        <a:pt x="32" y="618"/>
                      </a:lnTo>
                      <a:lnTo>
                        <a:pt x="29" y="611"/>
                      </a:lnTo>
                      <a:lnTo>
                        <a:pt x="25" y="609"/>
                      </a:lnTo>
                      <a:lnTo>
                        <a:pt x="25" y="593"/>
                      </a:lnTo>
                      <a:lnTo>
                        <a:pt x="27" y="591"/>
                      </a:lnTo>
                      <a:lnTo>
                        <a:pt x="27" y="595"/>
                      </a:lnTo>
                      <a:lnTo>
                        <a:pt x="27" y="593"/>
                      </a:lnTo>
                      <a:lnTo>
                        <a:pt x="32" y="591"/>
                      </a:lnTo>
                      <a:lnTo>
                        <a:pt x="32" y="586"/>
                      </a:lnTo>
                      <a:lnTo>
                        <a:pt x="36" y="584"/>
                      </a:lnTo>
                      <a:lnTo>
                        <a:pt x="36" y="582"/>
                      </a:lnTo>
                      <a:lnTo>
                        <a:pt x="43" y="578"/>
                      </a:lnTo>
                      <a:lnTo>
                        <a:pt x="45" y="580"/>
                      </a:lnTo>
                      <a:lnTo>
                        <a:pt x="43" y="580"/>
                      </a:lnTo>
                      <a:lnTo>
                        <a:pt x="45" y="580"/>
                      </a:lnTo>
                      <a:lnTo>
                        <a:pt x="43" y="578"/>
                      </a:lnTo>
                      <a:lnTo>
                        <a:pt x="45" y="575"/>
                      </a:lnTo>
                      <a:close/>
                      <a:moveTo>
                        <a:pt x="58" y="571"/>
                      </a:moveTo>
                      <a:lnTo>
                        <a:pt x="60" y="571"/>
                      </a:lnTo>
                      <a:lnTo>
                        <a:pt x="58" y="571"/>
                      </a:lnTo>
                      <a:close/>
                      <a:moveTo>
                        <a:pt x="5" y="564"/>
                      </a:moveTo>
                      <a:lnTo>
                        <a:pt x="3" y="566"/>
                      </a:lnTo>
                      <a:lnTo>
                        <a:pt x="3" y="564"/>
                      </a:lnTo>
                      <a:lnTo>
                        <a:pt x="5" y="564"/>
                      </a:lnTo>
                      <a:close/>
                      <a:moveTo>
                        <a:pt x="67" y="564"/>
                      </a:moveTo>
                      <a:lnTo>
                        <a:pt x="65" y="562"/>
                      </a:lnTo>
                      <a:lnTo>
                        <a:pt x="67" y="564"/>
                      </a:lnTo>
                      <a:close/>
                      <a:moveTo>
                        <a:pt x="76" y="542"/>
                      </a:moveTo>
                      <a:lnTo>
                        <a:pt x="74" y="542"/>
                      </a:lnTo>
                      <a:lnTo>
                        <a:pt x="76" y="542"/>
                      </a:lnTo>
                      <a:close/>
                      <a:moveTo>
                        <a:pt x="76" y="540"/>
                      </a:moveTo>
                      <a:lnTo>
                        <a:pt x="76" y="542"/>
                      </a:lnTo>
                      <a:lnTo>
                        <a:pt x="76" y="540"/>
                      </a:lnTo>
                      <a:close/>
                      <a:moveTo>
                        <a:pt x="72" y="520"/>
                      </a:moveTo>
                      <a:lnTo>
                        <a:pt x="72" y="524"/>
                      </a:lnTo>
                      <a:lnTo>
                        <a:pt x="69" y="526"/>
                      </a:lnTo>
                      <a:lnTo>
                        <a:pt x="72" y="524"/>
                      </a:lnTo>
                      <a:lnTo>
                        <a:pt x="69" y="522"/>
                      </a:lnTo>
                      <a:lnTo>
                        <a:pt x="72" y="520"/>
                      </a:lnTo>
                      <a:close/>
                      <a:moveTo>
                        <a:pt x="72" y="518"/>
                      </a:moveTo>
                      <a:lnTo>
                        <a:pt x="74" y="518"/>
                      </a:lnTo>
                      <a:lnTo>
                        <a:pt x="72" y="518"/>
                      </a:lnTo>
                      <a:close/>
                      <a:moveTo>
                        <a:pt x="74" y="515"/>
                      </a:moveTo>
                      <a:lnTo>
                        <a:pt x="74" y="518"/>
                      </a:lnTo>
                      <a:lnTo>
                        <a:pt x="74" y="513"/>
                      </a:lnTo>
                      <a:lnTo>
                        <a:pt x="74" y="515"/>
                      </a:lnTo>
                      <a:close/>
                      <a:moveTo>
                        <a:pt x="49" y="506"/>
                      </a:moveTo>
                      <a:lnTo>
                        <a:pt x="49" y="504"/>
                      </a:lnTo>
                      <a:lnTo>
                        <a:pt x="49" y="506"/>
                      </a:lnTo>
                      <a:close/>
                      <a:moveTo>
                        <a:pt x="52" y="506"/>
                      </a:moveTo>
                      <a:lnTo>
                        <a:pt x="52" y="504"/>
                      </a:lnTo>
                      <a:lnTo>
                        <a:pt x="52" y="506"/>
                      </a:lnTo>
                      <a:close/>
                      <a:moveTo>
                        <a:pt x="67" y="493"/>
                      </a:moveTo>
                      <a:lnTo>
                        <a:pt x="67" y="491"/>
                      </a:lnTo>
                      <a:lnTo>
                        <a:pt x="67" y="493"/>
                      </a:lnTo>
                      <a:close/>
                      <a:moveTo>
                        <a:pt x="58" y="489"/>
                      </a:moveTo>
                      <a:lnTo>
                        <a:pt x="60" y="489"/>
                      </a:lnTo>
                      <a:lnTo>
                        <a:pt x="58" y="489"/>
                      </a:lnTo>
                      <a:close/>
                      <a:moveTo>
                        <a:pt x="63" y="489"/>
                      </a:moveTo>
                      <a:lnTo>
                        <a:pt x="63" y="491"/>
                      </a:lnTo>
                      <a:lnTo>
                        <a:pt x="67" y="491"/>
                      </a:lnTo>
                      <a:lnTo>
                        <a:pt x="69" y="500"/>
                      </a:lnTo>
                      <a:lnTo>
                        <a:pt x="67" y="500"/>
                      </a:lnTo>
                      <a:lnTo>
                        <a:pt x="67" y="502"/>
                      </a:lnTo>
                      <a:lnTo>
                        <a:pt x="65" y="504"/>
                      </a:lnTo>
                      <a:lnTo>
                        <a:pt x="67" y="504"/>
                      </a:lnTo>
                      <a:lnTo>
                        <a:pt x="69" y="506"/>
                      </a:lnTo>
                      <a:lnTo>
                        <a:pt x="69" y="509"/>
                      </a:lnTo>
                      <a:lnTo>
                        <a:pt x="67" y="511"/>
                      </a:lnTo>
                      <a:lnTo>
                        <a:pt x="65" y="511"/>
                      </a:lnTo>
                      <a:lnTo>
                        <a:pt x="63" y="513"/>
                      </a:lnTo>
                      <a:lnTo>
                        <a:pt x="56" y="513"/>
                      </a:lnTo>
                      <a:lnTo>
                        <a:pt x="54" y="509"/>
                      </a:lnTo>
                      <a:lnTo>
                        <a:pt x="56" y="506"/>
                      </a:lnTo>
                      <a:lnTo>
                        <a:pt x="56" y="504"/>
                      </a:lnTo>
                      <a:lnTo>
                        <a:pt x="60" y="504"/>
                      </a:lnTo>
                      <a:lnTo>
                        <a:pt x="60" y="500"/>
                      </a:lnTo>
                      <a:lnTo>
                        <a:pt x="58" y="495"/>
                      </a:lnTo>
                      <a:lnTo>
                        <a:pt x="58" y="493"/>
                      </a:lnTo>
                      <a:lnTo>
                        <a:pt x="63" y="489"/>
                      </a:lnTo>
                      <a:close/>
                      <a:moveTo>
                        <a:pt x="58" y="484"/>
                      </a:moveTo>
                      <a:lnTo>
                        <a:pt x="58" y="486"/>
                      </a:lnTo>
                      <a:lnTo>
                        <a:pt x="58" y="484"/>
                      </a:lnTo>
                      <a:close/>
                      <a:moveTo>
                        <a:pt x="52" y="484"/>
                      </a:moveTo>
                      <a:lnTo>
                        <a:pt x="52" y="486"/>
                      </a:lnTo>
                      <a:lnTo>
                        <a:pt x="52" y="489"/>
                      </a:lnTo>
                      <a:lnTo>
                        <a:pt x="49" y="486"/>
                      </a:lnTo>
                      <a:lnTo>
                        <a:pt x="49" y="484"/>
                      </a:lnTo>
                      <a:lnTo>
                        <a:pt x="52" y="484"/>
                      </a:lnTo>
                      <a:close/>
                      <a:moveTo>
                        <a:pt x="58" y="482"/>
                      </a:moveTo>
                      <a:lnTo>
                        <a:pt x="60" y="482"/>
                      </a:lnTo>
                      <a:lnTo>
                        <a:pt x="58" y="486"/>
                      </a:lnTo>
                      <a:lnTo>
                        <a:pt x="58" y="482"/>
                      </a:lnTo>
                      <a:close/>
                      <a:moveTo>
                        <a:pt x="54" y="482"/>
                      </a:moveTo>
                      <a:lnTo>
                        <a:pt x="54" y="480"/>
                      </a:lnTo>
                      <a:lnTo>
                        <a:pt x="54" y="482"/>
                      </a:lnTo>
                      <a:close/>
                      <a:moveTo>
                        <a:pt x="56" y="484"/>
                      </a:moveTo>
                      <a:lnTo>
                        <a:pt x="56" y="486"/>
                      </a:lnTo>
                      <a:lnTo>
                        <a:pt x="56" y="484"/>
                      </a:lnTo>
                      <a:lnTo>
                        <a:pt x="54" y="484"/>
                      </a:lnTo>
                      <a:lnTo>
                        <a:pt x="56" y="480"/>
                      </a:lnTo>
                      <a:lnTo>
                        <a:pt x="56" y="484"/>
                      </a:lnTo>
                      <a:close/>
                      <a:moveTo>
                        <a:pt x="58" y="478"/>
                      </a:moveTo>
                      <a:lnTo>
                        <a:pt x="60" y="480"/>
                      </a:lnTo>
                      <a:lnTo>
                        <a:pt x="58" y="482"/>
                      </a:lnTo>
                      <a:lnTo>
                        <a:pt x="58" y="480"/>
                      </a:lnTo>
                      <a:lnTo>
                        <a:pt x="58" y="478"/>
                      </a:lnTo>
                      <a:close/>
                      <a:moveTo>
                        <a:pt x="3" y="478"/>
                      </a:moveTo>
                      <a:lnTo>
                        <a:pt x="9" y="478"/>
                      </a:lnTo>
                      <a:lnTo>
                        <a:pt x="9" y="486"/>
                      </a:lnTo>
                      <a:lnTo>
                        <a:pt x="9" y="489"/>
                      </a:lnTo>
                      <a:lnTo>
                        <a:pt x="7" y="486"/>
                      </a:lnTo>
                      <a:lnTo>
                        <a:pt x="3" y="486"/>
                      </a:lnTo>
                      <a:lnTo>
                        <a:pt x="0" y="482"/>
                      </a:lnTo>
                      <a:lnTo>
                        <a:pt x="3" y="480"/>
                      </a:lnTo>
                      <a:lnTo>
                        <a:pt x="0" y="478"/>
                      </a:lnTo>
                      <a:lnTo>
                        <a:pt x="3" y="478"/>
                      </a:lnTo>
                      <a:close/>
                      <a:moveTo>
                        <a:pt x="49" y="475"/>
                      </a:moveTo>
                      <a:lnTo>
                        <a:pt x="49" y="478"/>
                      </a:lnTo>
                      <a:lnTo>
                        <a:pt x="54" y="478"/>
                      </a:lnTo>
                      <a:lnTo>
                        <a:pt x="52" y="482"/>
                      </a:lnTo>
                      <a:lnTo>
                        <a:pt x="47" y="482"/>
                      </a:lnTo>
                      <a:lnTo>
                        <a:pt x="47" y="478"/>
                      </a:lnTo>
                      <a:lnTo>
                        <a:pt x="49" y="475"/>
                      </a:lnTo>
                      <a:close/>
                      <a:moveTo>
                        <a:pt x="72" y="467"/>
                      </a:moveTo>
                      <a:lnTo>
                        <a:pt x="69" y="467"/>
                      </a:lnTo>
                      <a:lnTo>
                        <a:pt x="72" y="467"/>
                      </a:lnTo>
                      <a:close/>
                      <a:moveTo>
                        <a:pt x="81" y="467"/>
                      </a:moveTo>
                      <a:lnTo>
                        <a:pt x="81" y="464"/>
                      </a:lnTo>
                      <a:lnTo>
                        <a:pt x="81" y="467"/>
                      </a:lnTo>
                      <a:close/>
                      <a:moveTo>
                        <a:pt x="74" y="464"/>
                      </a:moveTo>
                      <a:lnTo>
                        <a:pt x="76" y="464"/>
                      </a:lnTo>
                      <a:lnTo>
                        <a:pt x="74" y="464"/>
                      </a:lnTo>
                      <a:close/>
                      <a:moveTo>
                        <a:pt x="49" y="460"/>
                      </a:moveTo>
                      <a:lnTo>
                        <a:pt x="49" y="458"/>
                      </a:lnTo>
                      <a:lnTo>
                        <a:pt x="49" y="460"/>
                      </a:lnTo>
                      <a:close/>
                      <a:moveTo>
                        <a:pt x="125" y="451"/>
                      </a:moveTo>
                      <a:lnTo>
                        <a:pt x="127" y="449"/>
                      </a:lnTo>
                      <a:lnTo>
                        <a:pt x="125" y="451"/>
                      </a:lnTo>
                      <a:close/>
                      <a:moveTo>
                        <a:pt x="116" y="442"/>
                      </a:moveTo>
                      <a:lnTo>
                        <a:pt x="118" y="442"/>
                      </a:lnTo>
                      <a:lnTo>
                        <a:pt x="123" y="442"/>
                      </a:lnTo>
                      <a:lnTo>
                        <a:pt x="125" y="442"/>
                      </a:lnTo>
                      <a:lnTo>
                        <a:pt x="123" y="444"/>
                      </a:lnTo>
                      <a:lnTo>
                        <a:pt x="121" y="447"/>
                      </a:lnTo>
                      <a:lnTo>
                        <a:pt x="116" y="444"/>
                      </a:lnTo>
                      <a:lnTo>
                        <a:pt x="116" y="440"/>
                      </a:lnTo>
                      <a:lnTo>
                        <a:pt x="116" y="442"/>
                      </a:lnTo>
                      <a:close/>
                      <a:moveTo>
                        <a:pt x="56" y="433"/>
                      </a:moveTo>
                      <a:lnTo>
                        <a:pt x="56" y="431"/>
                      </a:lnTo>
                      <a:lnTo>
                        <a:pt x="58" y="431"/>
                      </a:lnTo>
                      <a:lnTo>
                        <a:pt x="56" y="433"/>
                      </a:lnTo>
                      <a:close/>
                      <a:moveTo>
                        <a:pt x="76" y="427"/>
                      </a:moveTo>
                      <a:lnTo>
                        <a:pt x="74" y="427"/>
                      </a:lnTo>
                      <a:lnTo>
                        <a:pt x="76" y="424"/>
                      </a:lnTo>
                      <a:lnTo>
                        <a:pt x="76" y="427"/>
                      </a:lnTo>
                      <a:close/>
                      <a:moveTo>
                        <a:pt x="78" y="424"/>
                      </a:moveTo>
                      <a:lnTo>
                        <a:pt x="81" y="424"/>
                      </a:lnTo>
                      <a:lnTo>
                        <a:pt x="78" y="427"/>
                      </a:lnTo>
                      <a:lnTo>
                        <a:pt x="76" y="427"/>
                      </a:lnTo>
                      <a:lnTo>
                        <a:pt x="78" y="424"/>
                      </a:lnTo>
                      <a:close/>
                      <a:moveTo>
                        <a:pt x="56" y="422"/>
                      </a:moveTo>
                      <a:lnTo>
                        <a:pt x="58" y="427"/>
                      </a:lnTo>
                      <a:lnTo>
                        <a:pt x="56" y="429"/>
                      </a:lnTo>
                      <a:lnTo>
                        <a:pt x="56" y="422"/>
                      </a:lnTo>
                      <a:close/>
                      <a:moveTo>
                        <a:pt x="54" y="422"/>
                      </a:moveTo>
                      <a:lnTo>
                        <a:pt x="56" y="422"/>
                      </a:lnTo>
                      <a:lnTo>
                        <a:pt x="54" y="422"/>
                      </a:lnTo>
                      <a:close/>
                      <a:moveTo>
                        <a:pt x="83" y="415"/>
                      </a:moveTo>
                      <a:lnTo>
                        <a:pt x="81" y="418"/>
                      </a:lnTo>
                      <a:lnTo>
                        <a:pt x="81" y="415"/>
                      </a:lnTo>
                      <a:lnTo>
                        <a:pt x="83" y="415"/>
                      </a:lnTo>
                      <a:close/>
                      <a:moveTo>
                        <a:pt x="109" y="413"/>
                      </a:moveTo>
                      <a:lnTo>
                        <a:pt x="112" y="413"/>
                      </a:lnTo>
                      <a:lnTo>
                        <a:pt x="116" y="415"/>
                      </a:lnTo>
                      <a:lnTo>
                        <a:pt x="116" y="420"/>
                      </a:lnTo>
                      <a:lnTo>
                        <a:pt x="123" y="433"/>
                      </a:lnTo>
                      <a:lnTo>
                        <a:pt x="121" y="435"/>
                      </a:lnTo>
                      <a:lnTo>
                        <a:pt x="118" y="435"/>
                      </a:lnTo>
                      <a:lnTo>
                        <a:pt x="114" y="427"/>
                      </a:lnTo>
                      <a:lnTo>
                        <a:pt x="109" y="427"/>
                      </a:lnTo>
                      <a:lnTo>
                        <a:pt x="109" y="422"/>
                      </a:lnTo>
                      <a:lnTo>
                        <a:pt x="105" y="422"/>
                      </a:lnTo>
                      <a:lnTo>
                        <a:pt x="103" y="420"/>
                      </a:lnTo>
                      <a:lnTo>
                        <a:pt x="105" y="418"/>
                      </a:lnTo>
                      <a:lnTo>
                        <a:pt x="107" y="418"/>
                      </a:lnTo>
                      <a:lnTo>
                        <a:pt x="109" y="411"/>
                      </a:lnTo>
                      <a:lnTo>
                        <a:pt x="109" y="413"/>
                      </a:lnTo>
                      <a:close/>
                      <a:moveTo>
                        <a:pt x="109" y="411"/>
                      </a:moveTo>
                      <a:lnTo>
                        <a:pt x="109" y="409"/>
                      </a:lnTo>
                      <a:lnTo>
                        <a:pt x="109" y="411"/>
                      </a:lnTo>
                      <a:close/>
                      <a:moveTo>
                        <a:pt x="114" y="404"/>
                      </a:moveTo>
                      <a:lnTo>
                        <a:pt x="114" y="411"/>
                      </a:lnTo>
                      <a:lnTo>
                        <a:pt x="114" y="413"/>
                      </a:lnTo>
                      <a:lnTo>
                        <a:pt x="109" y="409"/>
                      </a:lnTo>
                      <a:lnTo>
                        <a:pt x="109" y="407"/>
                      </a:lnTo>
                      <a:lnTo>
                        <a:pt x="109" y="404"/>
                      </a:lnTo>
                      <a:lnTo>
                        <a:pt x="114" y="404"/>
                      </a:lnTo>
                      <a:close/>
                      <a:moveTo>
                        <a:pt x="114" y="404"/>
                      </a:moveTo>
                      <a:lnTo>
                        <a:pt x="114" y="402"/>
                      </a:lnTo>
                      <a:lnTo>
                        <a:pt x="114" y="404"/>
                      </a:lnTo>
                      <a:close/>
                      <a:moveTo>
                        <a:pt x="78" y="402"/>
                      </a:moveTo>
                      <a:lnTo>
                        <a:pt x="76" y="404"/>
                      </a:lnTo>
                      <a:lnTo>
                        <a:pt x="78" y="402"/>
                      </a:lnTo>
                      <a:close/>
                      <a:moveTo>
                        <a:pt x="107" y="402"/>
                      </a:moveTo>
                      <a:lnTo>
                        <a:pt x="107" y="404"/>
                      </a:lnTo>
                      <a:lnTo>
                        <a:pt x="107" y="407"/>
                      </a:lnTo>
                      <a:lnTo>
                        <a:pt x="107" y="402"/>
                      </a:lnTo>
                      <a:close/>
                      <a:moveTo>
                        <a:pt x="132" y="398"/>
                      </a:moveTo>
                      <a:lnTo>
                        <a:pt x="132" y="400"/>
                      </a:lnTo>
                      <a:lnTo>
                        <a:pt x="130" y="398"/>
                      </a:lnTo>
                      <a:lnTo>
                        <a:pt x="132" y="398"/>
                      </a:lnTo>
                      <a:close/>
                      <a:moveTo>
                        <a:pt x="118" y="398"/>
                      </a:moveTo>
                      <a:lnTo>
                        <a:pt x="118" y="404"/>
                      </a:lnTo>
                      <a:lnTo>
                        <a:pt x="123" y="409"/>
                      </a:lnTo>
                      <a:lnTo>
                        <a:pt x="121" y="413"/>
                      </a:lnTo>
                      <a:lnTo>
                        <a:pt x="118" y="409"/>
                      </a:lnTo>
                      <a:lnTo>
                        <a:pt x="116" y="409"/>
                      </a:lnTo>
                      <a:lnTo>
                        <a:pt x="116" y="404"/>
                      </a:lnTo>
                      <a:lnTo>
                        <a:pt x="109" y="402"/>
                      </a:lnTo>
                      <a:lnTo>
                        <a:pt x="107" y="398"/>
                      </a:lnTo>
                      <a:lnTo>
                        <a:pt x="109" y="398"/>
                      </a:lnTo>
                      <a:lnTo>
                        <a:pt x="112" y="398"/>
                      </a:lnTo>
                      <a:lnTo>
                        <a:pt x="114" y="402"/>
                      </a:lnTo>
                      <a:lnTo>
                        <a:pt x="116" y="398"/>
                      </a:lnTo>
                      <a:lnTo>
                        <a:pt x="118" y="395"/>
                      </a:lnTo>
                      <a:lnTo>
                        <a:pt x="118" y="398"/>
                      </a:lnTo>
                      <a:close/>
                      <a:moveTo>
                        <a:pt x="81" y="393"/>
                      </a:moveTo>
                      <a:lnTo>
                        <a:pt x="81" y="395"/>
                      </a:lnTo>
                      <a:lnTo>
                        <a:pt x="81" y="393"/>
                      </a:lnTo>
                      <a:close/>
                      <a:moveTo>
                        <a:pt x="125" y="389"/>
                      </a:moveTo>
                      <a:lnTo>
                        <a:pt x="127" y="391"/>
                      </a:lnTo>
                      <a:lnTo>
                        <a:pt x="127" y="398"/>
                      </a:lnTo>
                      <a:lnTo>
                        <a:pt x="127" y="400"/>
                      </a:lnTo>
                      <a:lnTo>
                        <a:pt x="127" y="404"/>
                      </a:lnTo>
                      <a:lnTo>
                        <a:pt x="125" y="407"/>
                      </a:lnTo>
                      <a:lnTo>
                        <a:pt x="121" y="402"/>
                      </a:lnTo>
                      <a:lnTo>
                        <a:pt x="123" y="402"/>
                      </a:lnTo>
                      <a:lnTo>
                        <a:pt x="121" y="402"/>
                      </a:lnTo>
                      <a:lnTo>
                        <a:pt x="121" y="400"/>
                      </a:lnTo>
                      <a:lnTo>
                        <a:pt x="121" y="398"/>
                      </a:lnTo>
                      <a:lnTo>
                        <a:pt x="121" y="395"/>
                      </a:lnTo>
                      <a:lnTo>
                        <a:pt x="125" y="389"/>
                      </a:lnTo>
                      <a:close/>
                      <a:moveTo>
                        <a:pt x="69" y="389"/>
                      </a:moveTo>
                      <a:lnTo>
                        <a:pt x="69" y="387"/>
                      </a:lnTo>
                      <a:lnTo>
                        <a:pt x="69" y="389"/>
                      </a:lnTo>
                      <a:close/>
                      <a:moveTo>
                        <a:pt x="116" y="387"/>
                      </a:moveTo>
                      <a:lnTo>
                        <a:pt x="118" y="387"/>
                      </a:lnTo>
                      <a:lnTo>
                        <a:pt x="116" y="387"/>
                      </a:lnTo>
                      <a:close/>
                      <a:moveTo>
                        <a:pt x="105" y="387"/>
                      </a:moveTo>
                      <a:lnTo>
                        <a:pt x="105" y="391"/>
                      </a:lnTo>
                      <a:lnTo>
                        <a:pt x="103" y="389"/>
                      </a:lnTo>
                      <a:lnTo>
                        <a:pt x="105" y="387"/>
                      </a:lnTo>
                      <a:close/>
                      <a:moveTo>
                        <a:pt x="72" y="384"/>
                      </a:moveTo>
                      <a:lnTo>
                        <a:pt x="74" y="391"/>
                      </a:lnTo>
                      <a:lnTo>
                        <a:pt x="72" y="395"/>
                      </a:lnTo>
                      <a:lnTo>
                        <a:pt x="74" y="393"/>
                      </a:lnTo>
                      <a:lnTo>
                        <a:pt x="74" y="395"/>
                      </a:lnTo>
                      <a:lnTo>
                        <a:pt x="74" y="393"/>
                      </a:lnTo>
                      <a:lnTo>
                        <a:pt x="81" y="393"/>
                      </a:lnTo>
                      <a:lnTo>
                        <a:pt x="76" y="404"/>
                      </a:lnTo>
                      <a:lnTo>
                        <a:pt x="78" y="409"/>
                      </a:lnTo>
                      <a:lnTo>
                        <a:pt x="76" y="409"/>
                      </a:lnTo>
                      <a:lnTo>
                        <a:pt x="78" y="409"/>
                      </a:lnTo>
                      <a:lnTo>
                        <a:pt x="81" y="409"/>
                      </a:lnTo>
                      <a:lnTo>
                        <a:pt x="78" y="411"/>
                      </a:lnTo>
                      <a:lnTo>
                        <a:pt x="83" y="413"/>
                      </a:lnTo>
                      <a:lnTo>
                        <a:pt x="83" y="415"/>
                      </a:lnTo>
                      <a:lnTo>
                        <a:pt x="81" y="415"/>
                      </a:lnTo>
                      <a:lnTo>
                        <a:pt x="76" y="413"/>
                      </a:lnTo>
                      <a:lnTo>
                        <a:pt x="76" y="418"/>
                      </a:lnTo>
                      <a:lnTo>
                        <a:pt x="78" y="418"/>
                      </a:lnTo>
                      <a:lnTo>
                        <a:pt x="81" y="418"/>
                      </a:lnTo>
                      <a:lnTo>
                        <a:pt x="81" y="420"/>
                      </a:lnTo>
                      <a:lnTo>
                        <a:pt x="78" y="420"/>
                      </a:lnTo>
                      <a:lnTo>
                        <a:pt x="81" y="420"/>
                      </a:lnTo>
                      <a:lnTo>
                        <a:pt x="78" y="422"/>
                      </a:lnTo>
                      <a:lnTo>
                        <a:pt x="76" y="422"/>
                      </a:lnTo>
                      <a:lnTo>
                        <a:pt x="76" y="420"/>
                      </a:lnTo>
                      <a:lnTo>
                        <a:pt x="74" y="422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4" y="429"/>
                      </a:lnTo>
                      <a:lnTo>
                        <a:pt x="76" y="429"/>
                      </a:lnTo>
                      <a:lnTo>
                        <a:pt x="74" y="440"/>
                      </a:lnTo>
                      <a:lnTo>
                        <a:pt x="72" y="444"/>
                      </a:lnTo>
                      <a:lnTo>
                        <a:pt x="69" y="444"/>
                      </a:lnTo>
                      <a:lnTo>
                        <a:pt x="69" y="447"/>
                      </a:lnTo>
                      <a:lnTo>
                        <a:pt x="74" y="444"/>
                      </a:lnTo>
                      <a:lnTo>
                        <a:pt x="76" y="440"/>
                      </a:lnTo>
                      <a:lnTo>
                        <a:pt x="76" y="433"/>
                      </a:lnTo>
                      <a:lnTo>
                        <a:pt x="78" y="429"/>
                      </a:lnTo>
                      <a:lnTo>
                        <a:pt x="81" y="427"/>
                      </a:lnTo>
                      <a:lnTo>
                        <a:pt x="83" y="429"/>
                      </a:lnTo>
                      <a:lnTo>
                        <a:pt x="85" y="433"/>
                      </a:lnTo>
                      <a:lnTo>
                        <a:pt x="83" y="435"/>
                      </a:lnTo>
                      <a:lnTo>
                        <a:pt x="85" y="435"/>
                      </a:lnTo>
                      <a:lnTo>
                        <a:pt x="83" y="440"/>
                      </a:lnTo>
                      <a:lnTo>
                        <a:pt x="83" y="442"/>
                      </a:lnTo>
                      <a:lnTo>
                        <a:pt x="78" y="462"/>
                      </a:lnTo>
                      <a:lnTo>
                        <a:pt x="78" y="460"/>
                      </a:lnTo>
                      <a:lnTo>
                        <a:pt x="78" y="464"/>
                      </a:lnTo>
                      <a:lnTo>
                        <a:pt x="74" y="460"/>
                      </a:lnTo>
                      <a:lnTo>
                        <a:pt x="74" y="462"/>
                      </a:lnTo>
                      <a:lnTo>
                        <a:pt x="72" y="460"/>
                      </a:lnTo>
                      <a:lnTo>
                        <a:pt x="72" y="462"/>
                      </a:lnTo>
                      <a:lnTo>
                        <a:pt x="72" y="464"/>
                      </a:lnTo>
                      <a:lnTo>
                        <a:pt x="72" y="467"/>
                      </a:lnTo>
                      <a:lnTo>
                        <a:pt x="69" y="467"/>
                      </a:lnTo>
                      <a:lnTo>
                        <a:pt x="69" y="469"/>
                      </a:lnTo>
                      <a:lnTo>
                        <a:pt x="67" y="469"/>
                      </a:lnTo>
                      <a:lnTo>
                        <a:pt x="67" y="473"/>
                      </a:lnTo>
                      <a:lnTo>
                        <a:pt x="69" y="471"/>
                      </a:lnTo>
                      <a:lnTo>
                        <a:pt x="72" y="473"/>
                      </a:lnTo>
                      <a:lnTo>
                        <a:pt x="69" y="471"/>
                      </a:lnTo>
                      <a:lnTo>
                        <a:pt x="72" y="471"/>
                      </a:lnTo>
                      <a:lnTo>
                        <a:pt x="72" y="469"/>
                      </a:lnTo>
                      <a:lnTo>
                        <a:pt x="74" y="469"/>
                      </a:lnTo>
                      <a:lnTo>
                        <a:pt x="76" y="467"/>
                      </a:lnTo>
                      <a:lnTo>
                        <a:pt x="74" y="467"/>
                      </a:lnTo>
                      <a:lnTo>
                        <a:pt x="74" y="464"/>
                      </a:lnTo>
                      <a:lnTo>
                        <a:pt x="76" y="467"/>
                      </a:lnTo>
                      <a:lnTo>
                        <a:pt x="78" y="464"/>
                      </a:lnTo>
                      <a:lnTo>
                        <a:pt x="81" y="467"/>
                      </a:lnTo>
                      <a:lnTo>
                        <a:pt x="81" y="469"/>
                      </a:lnTo>
                      <a:lnTo>
                        <a:pt x="78" y="471"/>
                      </a:lnTo>
                      <a:lnTo>
                        <a:pt x="78" y="475"/>
                      </a:lnTo>
                      <a:lnTo>
                        <a:pt x="78" y="478"/>
                      </a:lnTo>
                      <a:lnTo>
                        <a:pt x="74" y="486"/>
                      </a:lnTo>
                      <a:lnTo>
                        <a:pt x="76" y="489"/>
                      </a:lnTo>
                      <a:lnTo>
                        <a:pt x="74" y="493"/>
                      </a:lnTo>
                      <a:lnTo>
                        <a:pt x="72" y="489"/>
                      </a:lnTo>
                      <a:lnTo>
                        <a:pt x="69" y="489"/>
                      </a:lnTo>
                      <a:lnTo>
                        <a:pt x="67" y="489"/>
                      </a:lnTo>
                      <a:lnTo>
                        <a:pt x="63" y="486"/>
                      </a:lnTo>
                      <a:lnTo>
                        <a:pt x="63" y="484"/>
                      </a:lnTo>
                      <a:lnTo>
                        <a:pt x="65" y="482"/>
                      </a:lnTo>
                      <a:lnTo>
                        <a:pt x="63" y="482"/>
                      </a:lnTo>
                      <a:lnTo>
                        <a:pt x="65" y="480"/>
                      </a:lnTo>
                      <a:lnTo>
                        <a:pt x="63" y="480"/>
                      </a:lnTo>
                      <a:lnTo>
                        <a:pt x="60" y="482"/>
                      </a:lnTo>
                      <a:lnTo>
                        <a:pt x="60" y="478"/>
                      </a:lnTo>
                      <a:lnTo>
                        <a:pt x="58" y="478"/>
                      </a:lnTo>
                      <a:lnTo>
                        <a:pt x="58" y="473"/>
                      </a:lnTo>
                      <a:lnTo>
                        <a:pt x="60" y="473"/>
                      </a:lnTo>
                      <a:lnTo>
                        <a:pt x="63" y="473"/>
                      </a:lnTo>
                      <a:lnTo>
                        <a:pt x="63" y="471"/>
                      </a:lnTo>
                      <a:lnTo>
                        <a:pt x="63" y="469"/>
                      </a:lnTo>
                      <a:lnTo>
                        <a:pt x="60" y="471"/>
                      </a:lnTo>
                      <a:lnTo>
                        <a:pt x="58" y="471"/>
                      </a:lnTo>
                      <a:lnTo>
                        <a:pt x="56" y="467"/>
                      </a:lnTo>
                      <a:lnTo>
                        <a:pt x="56" y="462"/>
                      </a:lnTo>
                      <a:lnTo>
                        <a:pt x="56" y="460"/>
                      </a:lnTo>
                      <a:lnTo>
                        <a:pt x="54" y="460"/>
                      </a:lnTo>
                      <a:lnTo>
                        <a:pt x="54" y="462"/>
                      </a:lnTo>
                      <a:lnTo>
                        <a:pt x="52" y="462"/>
                      </a:lnTo>
                      <a:lnTo>
                        <a:pt x="49" y="460"/>
                      </a:lnTo>
                      <a:lnTo>
                        <a:pt x="49" y="453"/>
                      </a:lnTo>
                      <a:lnTo>
                        <a:pt x="52" y="451"/>
                      </a:lnTo>
                      <a:lnTo>
                        <a:pt x="49" y="444"/>
                      </a:lnTo>
                      <a:lnTo>
                        <a:pt x="49" y="442"/>
                      </a:lnTo>
                      <a:lnTo>
                        <a:pt x="49" y="444"/>
                      </a:lnTo>
                      <a:lnTo>
                        <a:pt x="47" y="442"/>
                      </a:lnTo>
                      <a:lnTo>
                        <a:pt x="47" y="444"/>
                      </a:lnTo>
                      <a:lnTo>
                        <a:pt x="45" y="440"/>
                      </a:lnTo>
                      <a:lnTo>
                        <a:pt x="47" y="433"/>
                      </a:lnTo>
                      <a:lnTo>
                        <a:pt x="47" y="431"/>
                      </a:lnTo>
                      <a:lnTo>
                        <a:pt x="49" y="431"/>
                      </a:lnTo>
                      <a:lnTo>
                        <a:pt x="52" y="429"/>
                      </a:lnTo>
                      <a:lnTo>
                        <a:pt x="52" y="427"/>
                      </a:lnTo>
                      <a:lnTo>
                        <a:pt x="54" y="429"/>
                      </a:lnTo>
                      <a:lnTo>
                        <a:pt x="56" y="435"/>
                      </a:lnTo>
                      <a:lnTo>
                        <a:pt x="56" y="433"/>
                      </a:lnTo>
                      <a:lnTo>
                        <a:pt x="58" y="433"/>
                      </a:lnTo>
                      <a:lnTo>
                        <a:pt x="58" y="440"/>
                      </a:lnTo>
                      <a:lnTo>
                        <a:pt x="58" y="438"/>
                      </a:lnTo>
                      <a:lnTo>
                        <a:pt x="58" y="431"/>
                      </a:lnTo>
                      <a:lnTo>
                        <a:pt x="60" y="420"/>
                      </a:lnTo>
                      <a:lnTo>
                        <a:pt x="58" y="418"/>
                      </a:lnTo>
                      <a:lnTo>
                        <a:pt x="60" y="415"/>
                      </a:lnTo>
                      <a:lnTo>
                        <a:pt x="60" y="413"/>
                      </a:lnTo>
                      <a:lnTo>
                        <a:pt x="60" y="411"/>
                      </a:lnTo>
                      <a:lnTo>
                        <a:pt x="60" y="404"/>
                      </a:lnTo>
                      <a:lnTo>
                        <a:pt x="63" y="402"/>
                      </a:lnTo>
                      <a:lnTo>
                        <a:pt x="63" y="393"/>
                      </a:lnTo>
                      <a:lnTo>
                        <a:pt x="65" y="389"/>
                      </a:lnTo>
                      <a:lnTo>
                        <a:pt x="65" y="393"/>
                      </a:lnTo>
                      <a:lnTo>
                        <a:pt x="67" y="389"/>
                      </a:lnTo>
                      <a:lnTo>
                        <a:pt x="69" y="391"/>
                      </a:lnTo>
                      <a:lnTo>
                        <a:pt x="69" y="387"/>
                      </a:lnTo>
                      <a:lnTo>
                        <a:pt x="72" y="384"/>
                      </a:lnTo>
                      <a:close/>
                      <a:moveTo>
                        <a:pt x="76" y="384"/>
                      </a:moveTo>
                      <a:lnTo>
                        <a:pt x="76" y="389"/>
                      </a:lnTo>
                      <a:lnTo>
                        <a:pt x="76" y="387"/>
                      </a:lnTo>
                      <a:lnTo>
                        <a:pt x="78" y="389"/>
                      </a:lnTo>
                      <a:lnTo>
                        <a:pt x="76" y="384"/>
                      </a:lnTo>
                      <a:lnTo>
                        <a:pt x="78" y="387"/>
                      </a:lnTo>
                      <a:lnTo>
                        <a:pt x="81" y="387"/>
                      </a:lnTo>
                      <a:lnTo>
                        <a:pt x="81" y="393"/>
                      </a:lnTo>
                      <a:lnTo>
                        <a:pt x="78" y="393"/>
                      </a:lnTo>
                      <a:lnTo>
                        <a:pt x="76" y="391"/>
                      </a:lnTo>
                      <a:lnTo>
                        <a:pt x="74" y="393"/>
                      </a:lnTo>
                      <a:lnTo>
                        <a:pt x="74" y="387"/>
                      </a:lnTo>
                      <a:lnTo>
                        <a:pt x="76" y="384"/>
                      </a:lnTo>
                      <a:close/>
                      <a:moveTo>
                        <a:pt x="96" y="384"/>
                      </a:moveTo>
                      <a:lnTo>
                        <a:pt x="98" y="384"/>
                      </a:lnTo>
                      <a:lnTo>
                        <a:pt x="96" y="384"/>
                      </a:lnTo>
                      <a:close/>
                      <a:moveTo>
                        <a:pt x="96" y="384"/>
                      </a:moveTo>
                      <a:lnTo>
                        <a:pt x="94" y="384"/>
                      </a:lnTo>
                      <a:lnTo>
                        <a:pt x="96" y="384"/>
                      </a:lnTo>
                      <a:close/>
                      <a:moveTo>
                        <a:pt x="101" y="382"/>
                      </a:moveTo>
                      <a:lnTo>
                        <a:pt x="103" y="387"/>
                      </a:lnTo>
                      <a:lnTo>
                        <a:pt x="101" y="387"/>
                      </a:lnTo>
                      <a:lnTo>
                        <a:pt x="98" y="387"/>
                      </a:lnTo>
                      <a:lnTo>
                        <a:pt x="96" y="389"/>
                      </a:lnTo>
                      <a:lnTo>
                        <a:pt x="96" y="384"/>
                      </a:lnTo>
                      <a:lnTo>
                        <a:pt x="98" y="384"/>
                      </a:lnTo>
                      <a:lnTo>
                        <a:pt x="98" y="382"/>
                      </a:lnTo>
                      <a:lnTo>
                        <a:pt x="101" y="382"/>
                      </a:lnTo>
                      <a:close/>
                      <a:moveTo>
                        <a:pt x="125" y="382"/>
                      </a:moveTo>
                      <a:lnTo>
                        <a:pt x="127" y="384"/>
                      </a:lnTo>
                      <a:lnTo>
                        <a:pt x="130" y="382"/>
                      </a:lnTo>
                      <a:lnTo>
                        <a:pt x="130" y="391"/>
                      </a:lnTo>
                      <a:lnTo>
                        <a:pt x="127" y="387"/>
                      </a:lnTo>
                      <a:lnTo>
                        <a:pt x="123" y="387"/>
                      </a:lnTo>
                      <a:lnTo>
                        <a:pt x="125" y="382"/>
                      </a:lnTo>
                      <a:close/>
                      <a:moveTo>
                        <a:pt x="78" y="378"/>
                      </a:moveTo>
                      <a:lnTo>
                        <a:pt x="78" y="382"/>
                      </a:lnTo>
                      <a:lnTo>
                        <a:pt x="76" y="384"/>
                      </a:lnTo>
                      <a:lnTo>
                        <a:pt x="76" y="380"/>
                      </a:lnTo>
                      <a:lnTo>
                        <a:pt x="78" y="378"/>
                      </a:lnTo>
                      <a:close/>
                      <a:moveTo>
                        <a:pt x="76" y="378"/>
                      </a:moveTo>
                      <a:lnTo>
                        <a:pt x="76" y="380"/>
                      </a:lnTo>
                      <a:lnTo>
                        <a:pt x="76" y="378"/>
                      </a:lnTo>
                      <a:close/>
                      <a:moveTo>
                        <a:pt x="81" y="380"/>
                      </a:moveTo>
                      <a:lnTo>
                        <a:pt x="81" y="382"/>
                      </a:lnTo>
                      <a:lnTo>
                        <a:pt x="78" y="380"/>
                      </a:lnTo>
                      <a:lnTo>
                        <a:pt x="81" y="378"/>
                      </a:lnTo>
                      <a:lnTo>
                        <a:pt x="81" y="380"/>
                      </a:lnTo>
                      <a:close/>
                      <a:moveTo>
                        <a:pt x="74" y="378"/>
                      </a:moveTo>
                      <a:lnTo>
                        <a:pt x="74" y="387"/>
                      </a:lnTo>
                      <a:lnTo>
                        <a:pt x="72" y="380"/>
                      </a:lnTo>
                      <a:lnTo>
                        <a:pt x="72" y="375"/>
                      </a:lnTo>
                      <a:lnTo>
                        <a:pt x="74" y="378"/>
                      </a:lnTo>
                      <a:close/>
                      <a:moveTo>
                        <a:pt x="81" y="375"/>
                      </a:moveTo>
                      <a:lnTo>
                        <a:pt x="81" y="378"/>
                      </a:lnTo>
                      <a:lnTo>
                        <a:pt x="81" y="375"/>
                      </a:lnTo>
                      <a:close/>
                      <a:moveTo>
                        <a:pt x="105" y="380"/>
                      </a:moveTo>
                      <a:lnTo>
                        <a:pt x="103" y="387"/>
                      </a:lnTo>
                      <a:lnTo>
                        <a:pt x="103" y="382"/>
                      </a:lnTo>
                      <a:lnTo>
                        <a:pt x="103" y="380"/>
                      </a:lnTo>
                      <a:lnTo>
                        <a:pt x="101" y="380"/>
                      </a:lnTo>
                      <a:lnTo>
                        <a:pt x="101" y="378"/>
                      </a:lnTo>
                      <a:lnTo>
                        <a:pt x="103" y="378"/>
                      </a:lnTo>
                      <a:lnTo>
                        <a:pt x="103" y="380"/>
                      </a:lnTo>
                      <a:lnTo>
                        <a:pt x="105" y="375"/>
                      </a:lnTo>
                      <a:lnTo>
                        <a:pt x="105" y="378"/>
                      </a:lnTo>
                      <a:lnTo>
                        <a:pt x="105" y="380"/>
                      </a:lnTo>
                      <a:close/>
                      <a:moveTo>
                        <a:pt x="83" y="375"/>
                      </a:moveTo>
                      <a:lnTo>
                        <a:pt x="85" y="375"/>
                      </a:lnTo>
                      <a:lnTo>
                        <a:pt x="87" y="375"/>
                      </a:lnTo>
                      <a:lnTo>
                        <a:pt x="89" y="375"/>
                      </a:lnTo>
                      <a:lnTo>
                        <a:pt x="96" y="375"/>
                      </a:lnTo>
                      <a:lnTo>
                        <a:pt x="96" y="378"/>
                      </a:lnTo>
                      <a:lnTo>
                        <a:pt x="98" y="378"/>
                      </a:lnTo>
                      <a:lnTo>
                        <a:pt x="96" y="380"/>
                      </a:lnTo>
                      <a:lnTo>
                        <a:pt x="98" y="382"/>
                      </a:lnTo>
                      <a:lnTo>
                        <a:pt x="96" y="382"/>
                      </a:lnTo>
                      <a:lnTo>
                        <a:pt x="94" y="384"/>
                      </a:lnTo>
                      <a:lnTo>
                        <a:pt x="96" y="391"/>
                      </a:lnTo>
                      <a:lnTo>
                        <a:pt x="94" y="391"/>
                      </a:lnTo>
                      <a:lnTo>
                        <a:pt x="92" y="391"/>
                      </a:lnTo>
                      <a:lnTo>
                        <a:pt x="94" y="391"/>
                      </a:lnTo>
                      <a:lnTo>
                        <a:pt x="94" y="398"/>
                      </a:lnTo>
                      <a:lnTo>
                        <a:pt x="92" y="395"/>
                      </a:lnTo>
                      <a:lnTo>
                        <a:pt x="89" y="395"/>
                      </a:lnTo>
                      <a:lnTo>
                        <a:pt x="89" y="398"/>
                      </a:lnTo>
                      <a:lnTo>
                        <a:pt x="87" y="400"/>
                      </a:lnTo>
                      <a:lnTo>
                        <a:pt x="85" y="400"/>
                      </a:lnTo>
                      <a:lnTo>
                        <a:pt x="87" y="404"/>
                      </a:lnTo>
                      <a:lnTo>
                        <a:pt x="85" y="404"/>
                      </a:lnTo>
                      <a:lnTo>
                        <a:pt x="85" y="407"/>
                      </a:lnTo>
                      <a:lnTo>
                        <a:pt x="81" y="411"/>
                      </a:lnTo>
                      <a:lnTo>
                        <a:pt x="78" y="409"/>
                      </a:lnTo>
                      <a:lnTo>
                        <a:pt x="76" y="407"/>
                      </a:lnTo>
                      <a:lnTo>
                        <a:pt x="81" y="393"/>
                      </a:lnTo>
                      <a:lnTo>
                        <a:pt x="81" y="384"/>
                      </a:lnTo>
                      <a:lnTo>
                        <a:pt x="78" y="387"/>
                      </a:lnTo>
                      <a:lnTo>
                        <a:pt x="78" y="384"/>
                      </a:lnTo>
                      <a:lnTo>
                        <a:pt x="78" y="380"/>
                      </a:lnTo>
                      <a:lnTo>
                        <a:pt x="81" y="382"/>
                      </a:lnTo>
                      <a:lnTo>
                        <a:pt x="83" y="378"/>
                      </a:lnTo>
                      <a:lnTo>
                        <a:pt x="83" y="375"/>
                      </a:lnTo>
                      <a:lnTo>
                        <a:pt x="81" y="378"/>
                      </a:lnTo>
                      <a:lnTo>
                        <a:pt x="81" y="375"/>
                      </a:lnTo>
                      <a:lnTo>
                        <a:pt x="83" y="375"/>
                      </a:lnTo>
                      <a:close/>
                      <a:moveTo>
                        <a:pt x="125" y="373"/>
                      </a:moveTo>
                      <a:lnTo>
                        <a:pt x="123" y="373"/>
                      </a:lnTo>
                      <a:lnTo>
                        <a:pt x="125" y="373"/>
                      </a:lnTo>
                      <a:close/>
                      <a:moveTo>
                        <a:pt x="234" y="373"/>
                      </a:moveTo>
                      <a:lnTo>
                        <a:pt x="236" y="378"/>
                      </a:lnTo>
                      <a:lnTo>
                        <a:pt x="239" y="378"/>
                      </a:lnTo>
                      <a:lnTo>
                        <a:pt x="241" y="384"/>
                      </a:lnTo>
                      <a:lnTo>
                        <a:pt x="239" y="387"/>
                      </a:lnTo>
                      <a:lnTo>
                        <a:pt x="236" y="382"/>
                      </a:lnTo>
                      <a:lnTo>
                        <a:pt x="236" y="387"/>
                      </a:lnTo>
                      <a:lnTo>
                        <a:pt x="234" y="384"/>
                      </a:lnTo>
                      <a:lnTo>
                        <a:pt x="236" y="380"/>
                      </a:lnTo>
                      <a:lnTo>
                        <a:pt x="232" y="384"/>
                      </a:lnTo>
                      <a:lnTo>
                        <a:pt x="230" y="378"/>
                      </a:lnTo>
                      <a:lnTo>
                        <a:pt x="232" y="375"/>
                      </a:lnTo>
                      <a:lnTo>
                        <a:pt x="236" y="378"/>
                      </a:lnTo>
                      <a:lnTo>
                        <a:pt x="232" y="375"/>
                      </a:lnTo>
                      <a:lnTo>
                        <a:pt x="234" y="373"/>
                      </a:lnTo>
                      <a:close/>
                      <a:moveTo>
                        <a:pt x="103" y="371"/>
                      </a:moveTo>
                      <a:lnTo>
                        <a:pt x="101" y="371"/>
                      </a:lnTo>
                      <a:lnTo>
                        <a:pt x="103" y="371"/>
                      </a:lnTo>
                      <a:close/>
                      <a:moveTo>
                        <a:pt x="101" y="371"/>
                      </a:moveTo>
                      <a:lnTo>
                        <a:pt x="103" y="369"/>
                      </a:lnTo>
                      <a:lnTo>
                        <a:pt x="101" y="371"/>
                      </a:lnTo>
                      <a:close/>
                      <a:moveTo>
                        <a:pt x="101" y="362"/>
                      </a:moveTo>
                      <a:lnTo>
                        <a:pt x="98" y="362"/>
                      </a:lnTo>
                      <a:lnTo>
                        <a:pt x="101" y="362"/>
                      </a:lnTo>
                      <a:close/>
                      <a:moveTo>
                        <a:pt x="94" y="360"/>
                      </a:moveTo>
                      <a:lnTo>
                        <a:pt x="98" y="362"/>
                      </a:lnTo>
                      <a:lnTo>
                        <a:pt x="98" y="360"/>
                      </a:lnTo>
                      <a:lnTo>
                        <a:pt x="98" y="362"/>
                      </a:lnTo>
                      <a:lnTo>
                        <a:pt x="98" y="364"/>
                      </a:lnTo>
                      <a:lnTo>
                        <a:pt x="98" y="367"/>
                      </a:lnTo>
                      <a:lnTo>
                        <a:pt x="96" y="364"/>
                      </a:lnTo>
                      <a:lnTo>
                        <a:pt x="92" y="362"/>
                      </a:lnTo>
                      <a:lnTo>
                        <a:pt x="94" y="360"/>
                      </a:lnTo>
                      <a:close/>
                      <a:moveTo>
                        <a:pt x="96" y="360"/>
                      </a:moveTo>
                      <a:lnTo>
                        <a:pt x="94" y="360"/>
                      </a:lnTo>
                      <a:lnTo>
                        <a:pt x="96" y="360"/>
                      </a:lnTo>
                      <a:close/>
                      <a:moveTo>
                        <a:pt x="101" y="360"/>
                      </a:moveTo>
                      <a:lnTo>
                        <a:pt x="101" y="358"/>
                      </a:lnTo>
                      <a:lnTo>
                        <a:pt x="101" y="360"/>
                      </a:lnTo>
                      <a:close/>
                      <a:moveTo>
                        <a:pt x="89" y="358"/>
                      </a:moveTo>
                      <a:lnTo>
                        <a:pt x="92" y="360"/>
                      </a:lnTo>
                      <a:lnTo>
                        <a:pt x="89" y="360"/>
                      </a:lnTo>
                      <a:lnTo>
                        <a:pt x="89" y="358"/>
                      </a:lnTo>
                      <a:close/>
                      <a:moveTo>
                        <a:pt x="107" y="360"/>
                      </a:moveTo>
                      <a:lnTo>
                        <a:pt x="107" y="362"/>
                      </a:lnTo>
                      <a:lnTo>
                        <a:pt x="105" y="369"/>
                      </a:lnTo>
                      <a:lnTo>
                        <a:pt x="103" y="367"/>
                      </a:lnTo>
                      <a:lnTo>
                        <a:pt x="105" y="360"/>
                      </a:lnTo>
                      <a:lnTo>
                        <a:pt x="107" y="360"/>
                      </a:lnTo>
                      <a:lnTo>
                        <a:pt x="107" y="358"/>
                      </a:lnTo>
                      <a:lnTo>
                        <a:pt x="109" y="360"/>
                      </a:lnTo>
                      <a:lnTo>
                        <a:pt x="107" y="360"/>
                      </a:lnTo>
                      <a:close/>
                      <a:moveTo>
                        <a:pt x="69" y="342"/>
                      </a:moveTo>
                      <a:lnTo>
                        <a:pt x="67" y="344"/>
                      </a:lnTo>
                      <a:lnTo>
                        <a:pt x="67" y="342"/>
                      </a:lnTo>
                      <a:lnTo>
                        <a:pt x="69" y="342"/>
                      </a:lnTo>
                      <a:close/>
                      <a:moveTo>
                        <a:pt x="74" y="313"/>
                      </a:moveTo>
                      <a:lnTo>
                        <a:pt x="76" y="315"/>
                      </a:lnTo>
                      <a:lnTo>
                        <a:pt x="74" y="313"/>
                      </a:lnTo>
                      <a:close/>
                      <a:moveTo>
                        <a:pt x="74" y="311"/>
                      </a:moveTo>
                      <a:lnTo>
                        <a:pt x="74" y="309"/>
                      </a:lnTo>
                      <a:lnTo>
                        <a:pt x="74" y="307"/>
                      </a:lnTo>
                      <a:lnTo>
                        <a:pt x="74" y="311"/>
                      </a:lnTo>
                      <a:close/>
                      <a:moveTo>
                        <a:pt x="74" y="304"/>
                      </a:moveTo>
                      <a:lnTo>
                        <a:pt x="74" y="307"/>
                      </a:lnTo>
                      <a:lnTo>
                        <a:pt x="74" y="304"/>
                      </a:lnTo>
                      <a:close/>
                      <a:moveTo>
                        <a:pt x="74" y="300"/>
                      </a:moveTo>
                      <a:lnTo>
                        <a:pt x="74" y="309"/>
                      </a:lnTo>
                      <a:lnTo>
                        <a:pt x="76" y="313"/>
                      </a:lnTo>
                      <a:lnTo>
                        <a:pt x="74" y="313"/>
                      </a:lnTo>
                      <a:lnTo>
                        <a:pt x="74" y="311"/>
                      </a:lnTo>
                      <a:lnTo>
                        <a:pt x="74" y="315"/>
                      </a:lnTo>
                      <a:lnTo>
                        <a:pt x="72" y="315"/>
                      </a:lnTo>
                      <a:lnTo>
                        <a:pt x="72" y="309"/>
                      </a:lnTo>
                      <a:lnTo>
                        <a:pt x="72" y="304"/>
                      </a:lnTo>
                      <a:lnTo>
                        <a:pt x="74" y="300"/>
                      </a:lnTo>
                      <a:close/>
                      <a:moveTo>
                        <a:pt x="76" y="296"/>
                      </a:moveTo>
                      <a:lnTo>
                        <a:pt x="74" y="300"/>
                      </a:lnTo>
                      <a:lnTo>
                        <a:pt x="74" y="296"/>
                      </a:lnTo>
                      <a:lnTo>
                        <a:pt x="76" y="296"/>
                      </a:lnTo>
                      <a:close/>
                      <a:moveTo>
                        <a:pt x="81" y="298"/>
                      </a:moveTo>
                      <a:lnTo>
                        <a:pt x="81" y="296"/>
                      </a:lnTo>
                      <a:lnTo>
                        <a:pt x="81" y="298"/>
                      </a:lnTo>
                      <a:close/>
                      <a:moveTo>
                        <a:pt x="83" y="291"/>
                      </a:moveTo>
                      <a:lnTo>
                        <a:pt x="85" y="291"/>
                      </a:lnTo>
                      <a:lnTo>
                        <a:pt x="83" y="293"/>
                      </a:lnTo>
                      <a:lnTo>
                        <a:pt x="83" y="291"/>
                      </a:lnTo>
                      <a:close/>
                      <a:moveTo>
                        <a:pt x="78" y="289"/>
                      </a:moveTo>
                      <a:lnTo>
                        <a:pt x="78" y="293"/>
                      </a:lnTo>
                      <a:lnTo>
                        <a:pt x="78" y="291"/>
                      </a:lnTo>
                      <a:lnTo>
                        <a:pt x="78" y="289"/>
                      </a:lnTo>
                      <a:close/>
                      <a:moveTo>
                        <a:pt x="85" y="289"/>
                      </a:moveTo>
                      <a:lnTo>
                        <a:pt x="85" y="291"/>
                      </a:lnTo>
                      <a:lnTo>
                        <a:pt x="83" y="291"/>
                      </a:lnTo>
                      <a:lnTo>
                        <a:pt x="85" y="291"/>
                      </a:lnTo>
                      <a:lnTo>
                        <a:pt x="83" y="289"/>
                      </a:lnTo>
                      <a:lnTo>
                        <a:pt x="85" y="289"/>
                      </a:lnTo>
                      <a:close/>
                      <a:moveTo>
                        <a:pt x="103" y="289"/>
                      </a:moveTo>
                      <a:lnTo>
                        <a:pt x="101" y="289"/>
                      </a:lnTo>
                      <a:lnTo>
                        <a:pt x="103" y="289"/>
                      </a:lnTo>
                      <a:close/>
                      <a:moveTo>
                        <a:pt x="81" y="287"/>
                      </a:moveTo>
                      <a:lnTo>
                        <a:pt x="81" y="289"/>
                      </a:lnTo>
                      <a:lnTo>
                        <a:pt x="81" y="287"/>
                      </a:lnTo>
                      <a:close/>
                      <a:moveTo>
                        <a:pt x="101" y="289"/>
                      </a:moveTo>
                      <a:lnTo>
                        <a:pt x="103" y="289"/>
                      </a:lnTo>
                      <a:lnTo>
                        <a:pt x="101" y="291"/>
                      </a:lnTo>
                      <a:lnTo>
                        <a:pt x="101" y="293"/>
                      </a:lnTo>
                      <a:lnTo>
                        <a:pt x="105" y="293"/>
                      </a:lnTo>
                      <a:lnTo>
                        <a:pt x="105" y="296"/>
                      </a:lnTo>
                      <a:lnTo>
                        <a:pt x="105" y="298"/>
                      </a:lnTo>
                      <a:lnTo>
                        <a:pt x="105" y="300"/>
                      </a:lnTo>
                      <a:lnTo>
                        <a:pt x="107" y="300"/>
                      </a:lnTo>
                      <a:lnTo>
                        <a:pt x="107" y="302"/>
                      </a:lnTo>
                      <a:lnTo>
                        <a:pt x="107" y="304"/>
                      </a:lnTo>
                      <a:lnTo>
                        <a:pt x="105" y="309"/>
                      </a:lnTo>
                      <a:lnTo>
                        <a:pt x="107" y="309"/>
                      </a:lnTo>
                      <a:lnTo>
                        <a:pt x="107" y="311"/>
                      </a:lnTo>
                      <a:lnTo>
                        <a:pt x="109" y="311"/>
                      </a:lnTo>
                      <a:lnTo>
                        <a:pt x="109" y="315"/>
                      </a:lnTo>
                      <a:lnTo>
                        <a:pt x="112" y="318"/>
                      </a:lnTo>
                      <a:lnTo>
                        <a:pt x="109" y="318"/>
                      </a:lnTo>
                      <a:lnTo>
                        <a:pt x="109" y="320"/>
                      </a:lnTo>
                      <a:lnTo>
                        <a:pt x="107" y="331"/>
                      </a:lnTo>
                      <a:lnTo>
                        <a:pt x="107" y="335"/>
                      </a:lnTo>
                      <a:lnTo>
                        <a:pt x="112" y="342"/>
                      </a:lnTo>
                      <a:lnTo>
                        <a:pt x="109" y="349"/>
                      </a:lnTo>
                      <a:lnTo>
                        <a:pt x="107" y="349"/>
                      </a:lnTo>
                      <a:lnTo>
                        <a:pt x="105" y="351"/>
                      </a:lnTo>
                      <a:lnTo>
                        <a:pt x="105" y="353"/>
                      </a:lnTo>
                      <a:lnTo>
                        <a:pt x="107" y="351"/>
                      </a:lnTo>
                      <a:lnTo>
                        <a:pt x="107" y="353"/>
                      </a:lnTo>
                      <a:lnTo>
                        <a:pt x="105" y="355"/>
                      </a:lnTo>
                      <a:lnTo>
                        <a:pt x="103" y="355"/>
                      </a:lnTo>
                      <a:lnTo>
                        <a:pt x="103" y="358"/>
                      </a:lnTo>
                      <a:lnTo>
                        <a:pt x="103" y="362"/>
                      </a:lnTo>
                      <a:lnTo>
                        <a:pt x="101" y="360"/>
                      </a:lnTo>
                      <a:lnTo>
                        <a:pt x="96" y="355"/>
                      </a:lnTo>
                      <a:lnTo>
                        <a:pt x="98" y="353"/>
                      </a:lnTo>
                      <a:lnTo>
                        <a:pt x="96" y="355"/>
                      </a:lnTo>
                      <a:lnTo>
                        <a:pt x="94" y="353"/>
                      </a:lnTo>
                      <a:lnTo>
                        <a:pt x="92" y="349"/>
                      </a:lnTo>
                      <a:lnTo>
                        <a:pt x="89" y="349"/>
                      </a:lnTo>
                      <a:lnTo>
                        <a:pt x="92" y="353"/>
                      </a:lnTo>
                      <a:lnTo>
                        <a:pt x="98" y="358"/>
                      </a:lnTo>
                      <a:lnTo>
                        <a:pt x="101" y="360"/>
                      </a:lnTo>
                      <a:lnTo>
                        <a:pt x="98" y="358"/>
                      </a:lnTo>
                      <a:lnTo>
                        <a:pt x="96" y="360"/>
                      </a:lnTo>
                      <a:lnTo>
                        <a:pt x="94" y="358"/>
                      </a:lnTo>
                      <a:lnTo>
                        <a:pt x="92" y="358"/>
                      </a:lnTo>
                      <a:lnTo>
                        <a:pt x="89" y="358"/>
                      </a:lnTo>
                      <a:lnTo>
                        <a:pt x="85" y="358"/>
                      </a:lnTo>
                      <a:lnTo>
                        <a:pt x="85" y="353"/>
                      </a:lnTo>
                      <a:lnTo>
                        <a:pt x="85" y="351"/>
                      </a:lnTo>
                      <a:lnTo>
                        <a:pt x="85" y="353"/>
                      </a:lnTo>
                      <a:lnTo>
                        <a:pt x="85" y="358"/>
                      </a:lnTo>
                      <a:lnTo>
                        <a:pt x="89" y="358"/>
                      </a:lnTo>
                      <a:lnTo>
                        <a:pt x="89" y="360"/>
                      </a:lnTo>
                      <a:lnTo>
                        <a:pt x="92" y="362"/>
                      </a:lnTo>
                      <a:lnTo>
                        <a:pt x="94" y="367"/>
                      </a:lnTo>
                      <a:lnTo>
                        <a:pt x="98" y="369"/>
                      </a:lnTo>
                      <a:lnTo>
                        <a:pt x="98" y="371"/>
                      </a:lnTo>
                      <a:lnTo>
                        <a:pt x="96" y="371"/>
                      </a:lnTo>
                      <a:lnTo>
                        <a:pt x="101" y="373"/>
                      </a:lnTo>
                      <a:lnTo>
                        <a:pt x="98" y="373"/>
                      </a:lnTo>
                      <a:lnTo>
                        <a:pt x="96" y="375"/>
                      </a:lnTo>
                      <a:lnTo>
                        <a:pt x="94" y="373"/>
                      </a:lnTo>
                      <a:lnTo>
                        <a:pt x="89" y="375"/>
                      </a:lnTo>
                      <a:lnTo>
                        <a:pt x="87" y="373"/>
                      </a:lnTo>
                      <a:lnTo>
                        <a:pt x="85" y="375"/>
                      </a:lnTo>
                      <a:lnTo>
                        <a:pt x="81" y="373"/>
                      </a:lnTo>
                      <a:lnTo>
                        <a:pt x="78" y="378"/>
                      </a:lnTo>
                      <a:lnTo>
                        <a:pt x="76" y="375"/>
                      </a:lnTo>
                      <a:lnTo>
                        <a:pt x="74" y="375"/>
                      </a:lnTo>
                      <a:lnTo>
                        <a:pt x="72" y="373"/>
                      </a:lnTo>
                      <a:lnTo>
                        <a:pt x="72" y="367"/>
                      </a:lnTo>
                      <a:lnTo>
                        <a:pt x="72" y="360"/>
                      </a:lnTo>
                      <a:lnTo>
                        <a:pt x="72" y="355"/>
                      </a:lnTo>
                      <a:lnTo>
                        <a:pt x="72" y="353"/>
                      </a:lnTo>
                      <a:lnTo>
                        <a:pt x="72" y="349"/>
                      </a:lnTo>
                      <a:lnTo>
                        <a:pt x="72" y="347"/>
                      </a:lnTo>
                      <a:lnTo>
                        <a:pt x="72" y="340"/>
                      </a:lnTo>
                      <a:lnTo>
                        <a:pt x="72" y="333"/>
                      </a:lnTo>
                      <a:lnTo>
                        <a:pt x="69" y="333"/>
                      </a:lnTo>
                      <a:lnTo>
                        <a:pt x="69" y="331"/>
                      </a:lnTo>
                      <a:lnTo>
                        <a:pt x="72" y="333"/>
                      </a:lnTo>
                      <a:lnTo>
                        <a:pt x="74" y="327"/>
                      </a:lnTo>
                      <a:lnTo>
                        <a:pt x="74" y="329"/>
                      </a:lnTo>
                      <a:lnTo>
                        <a:pt x="76" y="329"/>
                      </a:lnTo>
                      <a:lnTo>
                        <a:pt x="76" y="324"/>
                      </a:lnTo>
                      <a:lnTo>
                        <a:pt x="78" y="324"/>
                      </a:lnTo>
                      <a:lnTo>
                        <a:pt x="83" y="324"/>
                      </a:lnTo>
                      <a:lnTo>
                        <a:pt x="83" y="329"/>
                      </a:lnTo>
                      <a:lnTo>
                        <a:pt x="83" y="331"/>
                      </a:lnTo>
                      <a:lnTo>
                        <a:pt x="83" y="327"/>
                      </a:lnTo>
                      <a:lnTo>
                        <a:pt x="85" y="322"/>
                      </a:lnTo>
                      <a:lnTo>
                        <a:pt x="83" y="318"/>
                      </a:lnTo>
                      <a:lnTo>
                        <a:pt x="83" y="320"/>
                      </a:lnTo>
                      <a:lnTo>
                        <a:pt x="81" y="322"/>
                      </a:lnTo>
                      <a:lnTo>
                        <a:pt x="76" y="322"/>
                      </a:lnTo>
                      <a:lnTo>
                        <a:pt x="76" y="320"/>
                      </a:lnTo>
                      <a:lnTo>
                        <a:pt x="78" y="320"/>
                      </a:lnTo>
                      <a:lnTo>
                        <a:pt x="76" y="318"/>
                      </a:lnTo>
                      <a:lnTo>
                        <a:pt x="78" y="315"/>
                      </a:lnTo>
                      <a:lnTo>
                        <a:pt x="76" y="313"/>
                      </a:lnTo>
                      <a:lnTo>
                        <a:pt x="74" y="307"/>
                      </a:lnTo>
                      <a:lnTo>
                        <a:pt x="74" y="302"/>
                      </a:lnTo>
                      <a:lnTo>
                        <a:pt x="76" y="300"/>
                      </a:lnTo>
                      <a:lnTo>
                        <a:pt x="76" y="304"/>
                      </a:lnTo>
                      <a:lnTo>
                        <a:pt x="76" y="300"/>
                      </a:lnTo>
                      <a:lnTo>
                        <a:pt x="78" y="302"/>
                      </a:lnTo>
                      <a:lnTo>
                        <a:pt x="78" y="300"/>
                      </a:lnTo>
                      <a:lnTo>
                        <a:pt x="81" y="298"/>
                      </a:lnTo>
                      <a:lnTo>
                        <a:pt x="81" y="296"/>
                      </a:lnTo>
                      <a:lnTo>
                        <a:pt x="83" y="300"/>
                      </a:lnTo>
                      <a:lnTo>
                        <a:pt x="83" y="304"/>
                      </a:lnTo>
                      <a:lnTo>
                        <a:pt x="83" y="302"/>
                      </a:lnTo>
                      <a:lnTo>
                        <a:pt x="83" y="300"/>
                      </a:lnTo>
                      <a:lnTo>
                        <a:pt x="81" y="296"/>
                      </a:lnTo>
                      <a:lnTo>
                        <a:pt x="83" y="296"/>
                      </a:lnTo>
                      <a:lnTo>
                        <a:pt x="83" y="298"/>
                      </a:lnTo>
                      <a:lnTo>
                        <a:pt x="83" y="296"/>
                      </a:lnTo>
                      <a:lnTo>
                        <a:pt x="85" y="296"/>
                      </a:lnTo>
                      <a:lnTo>
                        <a:pt x="85" y="293"/>
                      </a:lnTo>
                      <a:lnTo>
                        <a:pt x="87" y="291"/>
                      </a:lnTo>
                      <a:lnTo>
                        <a:pt x="89" y="291"/>
                      </a:lnTo>
                      <a:lnTo>
                        <a:pt x="89" y="293"/>
                      </a:lnTo>
                      <a:lnTo>
                        <a:pt x="92" y="291"/>
                      </a:lnTo>
                      <a:lnTo>
                        <a:pt x="92" y="293"/>
                      </a:lnTo>
                      <a:lnTo>
                        <a:pt x="96" y="293"/>
                      </a:lnTo>
                      <a:lnTo>
                        <a:pt x="96" y="291"/>
                      </a:lnTo>
                      <a:lnTo>
                        <a:pt x="98" y="291"/>
                      </a:lnTo>
                      <a:lnTo>
                        <a:pt x="101" y="287"/>
                      </a:lnTo>
                      <a:lnTo>
                        <a:pt x="101" y="289"/>
                      </a:lnTo>
                      <a:close/>
                      <a:moveTo>
                        <a:pt x="83" y="287"/>
                      </a:moveTo>
                      <a:lnTo>
                        <a:pt x="83" y="289"/>
                      </a:lnTo>
                      <a:lnTo>
                        <a:pt x="81" y="287"/>
                      </a:lnTo>
                      <a:lnTo>
                        <a:pt x="83" y="287"/>
                      </a:lnTo>
                      <a:close/>
                      <a:moveTo>
                        <a:pt x="96" y="287"/>
                      </a:moveTo>
                      <a:lnTo>
                        <a:pt x="98" y="287"/>
                      </a:lnTo>
                      <a:lnTo>
                        <a:pt x="96" y="287"/>
                      </a:lnTo>
                      <a:lnTo>
                        <a:pt x="96" y="289"/>
                      </a:lnTo>
                      <a:lnTo>
                        <a:pt x="94" y="289"/>
                      </a:lnTo>
                      <a:lnTo>
                        <a:pt x="94" y="287"/>
                      </a:lnTo>
                      <a:lnTo>
                        <a:pt x="96" y="287"/>
                      </a:lnTo>
                      <a:close/>
                      <a:moveTo>
                        <a:pt x="98" y="284"/>
                      </a:moveTo>
                      <a:lnTo>
                        <a:pt x="98" y="287"/>
                      </a:lnTo>
                      <a:lnTo>
                        <a:pt x="98" y="284"/>
                      </a:lnTo>
                      <a:close/>
                      <a:moveTo>
                        <a:pt x="67" y="282"/>
                      </a:moveTo>
                      <a:lnTo>
                        <a:pt x="67" y="284"/>
                      </a:lnTo>
                      <a:lnTo>
                        <a:pt x="67" y="282"/>
                      </a:lnTo>
                      <a:close/>
                      <a:moveTo>
                        <a:pt x="72" y="278"/>
                      </a:moveTo>
                      <a:lnTo>
                        <a:pt x="74" y="280"/>
                      </a:lnTo>
                      <a:lnTo>
                        <a:pt x="74" y="284"/>
                      </a:lnTo>
                      <a:lnTo>
                        <a:pt x="74" y="287"/>
                      </a:lnTo>
                      <a:lnTo>
                        <a:pt x="74" y="293"/>
                      </a:lnTo>
                      <a:lnTo>
                        <a:pt x="72" y="293"/>
                      </a:lnTo>
                      <a:lnTo>
                        <a:pt x="74" y="296"/>
                      </a:lnTo>
                      <a:lnTo>
                        <a:pt x="72" y="300"/>
                      </a:lnTo>
                      <a:lnTo>
                        <a:pt x="67" y="300"/>
                      </a:lnTo>
                      <a:lnTo>
                        <a:pt x="67" y="302"/>
                      </a:lnTo>
                      <a:lnTo>
                        <a:pt x="69" y="300"/>
                      </a:lnTo>
                      <a:lnTo>
                        <a:pt x="69" y="302"/>
                      </a:lnTo>
                      <a:lnTo>
                        <a:pt x="67" y="304"/>
                      </a:lnTo>
                      <a:lnTo>
                        <a:pt x="67" y="307"/>
                      </a:lnTo>
                      <a:lnTo>
                        <a:pt x="65" y="296"/>
                      </a:lnTo>
                      <a:lnTo>
                        <a:pt x="67" y="293"/>
                      </a:lnTo>
                      <a:lnTo>
                        <a:pt x="60" y="293"/>
                      </a:lnTo>
                      <a:lnTo>
                        <a:pt x="67" y="293"/>
                      </a:lnTo>
                      <a:lnTo>
                        <a:pt x="67" y="289"/>
                      </a:lnTo>
                      <a:lnTo>
                        <a:pt x="63" y="289"/>
                      </a:lnTo>
                      <a:lnTo>
                        <a:pt x="67" y="289"/>
                      </a:lnTo>
                      <a:lnTo>
                        <a:pt x="69" y="284"/>
                      </a:lnTo>
                      <a:lnTo>
                        <a:pt x="67" y="284"/>
                      </a:lnTo>
                      <a:lnTo>
                        <a:pt x="67" y="282"/>
                      </a:lnTo>
                      <a:lnTo>
                        <a:pt x="69" y="278"/>
                      </a:lnTo>
                      <a:lnTo>
                        <a:pt x="72" y="278"/>
                      </a:lnTo>
                      <a:close/>
                      <a:moveTo>
                        <a:pt x="116" y="278"/>
                      </a:moveTo>
                      <a:lnTo>
                        <a:pt x="112" y="282"/>
                      </a:lnTo>
                      <a:lnTo>
                        <a:pt x="112" y="284"/>
                      </a:lnTo>
                      <a:lnTo>
                        <a:pt x="112" y="287"/>
                      </a:lnTo>
                      <a:lnTo>
                        <a:pt x="109" y="284"/>
                      </a:lnTo>
                      <a:lnTo>
                        <a:pt x="107" y="284"/>
                      </a:lnTo>
                      <a:lnTo>
                        <a:pt x="109" y="284"/>
                      </a:lnTo>
                      <a:lnTo>
                        <a:pt x="109" y="282"/>
                      </a:lnTo>
                      <a:lnTo>
                        <a:pt x="107" y="282"/>
                      </a:lnTo>
                      <a:lnTo>
                        <a:pt x="107" y="280"/>
                      </a:lnTo>
                      <a:lnTo>
                        <a:pt x="109" y="280"/>
                      </a:lnTo>
                      <a:lnTo>
                        <a:pt x="107" y="280"/>
                      </a:lnTo>
                      <a:lnTo>
                        <a:pt x="109" y="278"/>
                      </a:lnTo>
                      <a:lnTo>
                        <a:pt x="109" y="280"/>
                      </a:lnTo>
                      <a:lnTo>
                        <a:pt x="112" y="278"/>
                      </a:lnTo>
                      <a:lnTo>
                        <a:pt x="116" y="278"/>
                      </a:lnTo>
                      <a:close/>
                      <a:moveTo>
                        <a:pt x="112" y="278"/>
                      </a:moveTo>
                      <a:lnTo>
                        <a:pt x="112" y="276"/>
                      </a:lnTo>
                      <a:lnTo>
                        <a:pt x="112" y="278"/>
                      </a:lnTo>
                      <a:close/>
                      <a:moveTo>
                        <a:pt x="103" y="276"/>
                      </a:moveTo>
                      <a:lnTo>
                        <a:pt x="101" y="276"/>
                      </a:lnTo>
                      <a:lnTo>
                        <a:pt x="103" y="276"/>
                      </a:lnTo>
                      <a:close/>
                      <a:moveTo>
                        <a:pt x="103" y="273"/>
                      </a:moveTo>
                      <a:lnTo>
                        <a:pt x="105" y="273"/>
                      </a:lnTo>
                      <a:lnTo>
                        <a:pt x="105" y="278"/>
                      </a:lnTo>
                      <a:lnTo>
                        <a:pt x="103" y="276"/>
                      </a:lnTo>
                      <a:lnTo>
                        <a:pt x="103" y="273"/>
                      </a:lnTo>
                      <a:close/>
                      <a:moveTo>
                        <a:pt x="103" y="271"/>
                      </a:moveTo>
                      <a:lnTo>
                        <a:pt x="103" y="269"/>
                      </a:lnTo>
                      <a:lnTo>
                        <a:pt x="103" y="271"/>
                      </a:lnTo>
                      <a:close/>
                      <a:moveTo>
                        <a:pt x="103" y="269"/>
                      </a:moveTo>
                      <a:lnTo>
                        <a:pt x="103" y="267"/>
                      </a:lnTo>
                      <a:lnTo>
                        <a:pt x="103" y="269"/>
                      </a:lnTo>
                      <a:close/>
                      <a:moveTo>
                        <a:pt x="76" y="262"/>
                      </a:moveTo>
                      <a:lnTo>
                        <a:pt x="76" y="264"/>
                      </a:lnTo>
                      <a:lnTo>
                        <a:pt x="76" y="262"/>
                      </a:lnTo>
                      <a:close/>
                      <a:moveTo>
                        <a:pt x="74" y="262"/>
                      </a:moveTo>
                      <a:lnTo>
                        <a:pt x="72" y="267"/>
                      </a:lnTo>
                      <a:lnTo>
                        <a:pt x="72" y="262"/>
                      </a:lnTo>
                      <a:lnTo>
                        <a:pt x="74" y="262"/>
                      </a:lnTo>
                      <a:close/>
                      <a:moveTo>
                        <a:pt x="85" y="251"/>
                      </a:moveTo>
                      <a:lnTo>
                        <a:pt x="85" y="253"/>
                      </a:lnTo>
                      <a:lnTo>
                        <a:pt x="85" y="251"/>
                      </a:lnTo>
                      <a:close/>
                      <a:moveTo>
                        <a:pt x="116" y="229"/>
                      </a:moveTo>
                      <a:lnTo>
                        <a:pt x="118" y="229"/>
                      </a:lnTo>
                      <a:lnTo>
                        <a:pt x="118" y="233"/>
                      </a:lnTo>
                      <a:lnTo>
                        <a:pt x="116" y="231"/>
                      </a:lnTo>
                      <a:lnTo>
                        <a:pt x="116" y="229"/>
                      </a:lnTo>
                      <a:close/>
                      <a:moveTo>
                        <a:pt x="121" y="229"/>
                      </a:moveTo>
                      <a:lnTo>
                        <a:pt x="118" y="227"/>
                      </a:lnTo>
                      <a:lnTo>
                        <a:pt x="121" y="227"/>
                      </a:lnTo>
                      <a:lnTo>
                        <a:pt x="121" y="229"/>
                      </a:lnTo>
                      <a:close/>
                      <a:moveTo>
                        <a:pt x="96" y="218"/>
                      </a:moveTo>
                      <a:lnTo>
                        <a:pt x="94" y="218"/>
                      </a:lnTo>
                      <a:lnTo>
                        <a:pt x="96" y="218"/>
                      </a:lnTo>
                      <a:close/>
                      <a:moveTo>
                        <a:pt x="87" y="218"/>
                      </a:moveTo>
                      <a:lnTo>
                        <a:pt x="89" y="218"/>
                      </a:lnTo>
                      <a:lnTo>
                        <a:pt x="87" y="220"/>
                      </a:lnTo>
                      <a:lnTo>
                        <a:pt x="87" y="218"/>
                      </a:lnTo>
                      <a:close/>
                      <a:moveTo>
                        <a:pt x="125" y="216"/>
                      </a:moveTo>
                      <a:lnTo>
                        <a:pt x="125" y="218"/>
                      </a:lnTo>
                      <a:lnTo>
                        <a:pt x="125" y="216"/>
                      </a:lnTo>
                      <a:close/>
                      <a:moveTo>
                        <a:pt x="127" y="213"/>
                      </a:moveTo>
                      <a:lnTo>
                        <a:pt x="130" y="216"/>
                      </a:lnTo>
                      <a:lnTo>
                        <a:pt x="127" y="216"/>
                      </a:lnTo>
                      <a:lnTo>
                        <a:pt x="127" y="213"/>
                      </a:lnTo>
                      <a:close/>
                      <a:moveTo>
                        <a:pt x="92" y="213"/>
                      </a:moveTo>
                      <a:lnTo>
                        <a:pt x="92" y="216"/>
                      </a:lnTo>
                      <a:lnTo>
                        <a:pt x="89" y="216"/>
                      </a:lnTo>
                      <a:lnTo>
                        <a:pt x="89" y="213"/>
                      </a:lnTo>
                      <a:lnTo>
                        <a:pt x="92" y="213"/>
                      </a:lnTo>
                      <a:close/>
                      <a:moveTo>
                        <a:pt x="297" y="211"/>
                      </a:moveTo>
                      <a:lnTo>
                        <a:pt x="297" y="213"/>
                      </a:lnTo>
                      <a:lnTo>
                        <a:pt x="294" y="216"/>
                      </a:lnTo>
                      <a:lnTo>
                        <a:pt x="292" y="213"/>
                      </a:lnTo>
                      <a:lnTo>
                        <a:pt x="294" y="211"/>
                      </a:lnTo>
                      <a:lnTo>
                        <a:pt x="297" y="211"/>
                      </a:lnTo>
                      <a:close/>
                      <a:moveTo>
                        <a:pt x="103" y="202"/>
                      </a:moveTo>
                      <a:lnTo>
                        <a:pt x="103" y="204"/>
                      </a:lnTo>
                      <a:lnTo>
                        <a:pt x="103" y="202"/>
                      </a:lnTo>
                      <a:close/>
                      <a:moveTo>
                        <a:pt x="101" y="200"/>
                      </a:moveTo>
                      <a:lnTo>
                        <a:pt x="103" y="200"/>
                      </a:lnTo>
                      <a:lnTo>
                        <a:pt x="101" y="200"/>
                      </a:lnTo>
                      <a:close/>
                      <a:moveTo>
                        <a:pt x="116" y="198"/>
                      </a:moveTo>
                      <a:lnTo>
                        <a:pt x="114" y="198"/>
                      </a:lnTo>
                      <a:lnTo>
                        <a:pt x="116" y="198"/>
                      </a:lnTo>
                      <a:close/>
                      <a:moveTo>
                        <a:pt x="123" y="196"/>
                      </a:moveTo>
                      <a:lnTo>
                        <a:pt x="123" y="198"/>
                      </a:lnTo>
                      <a:lnTo>
                        <a:pt x="121" y="196"/>
                      </a:lnTo>
                      <a:lnTo>
                        <a:pt x="123" y="196"/>
                      </a:lnTo>
                      <a:close/>
                      <a:moveTo>
                        <a:pt x="118" y="196"/>
                      </a:moveTo>
                      <a:lnTo>
                        <a:pt x="121" y="202"/>
                      </a:lnTo>
                      <a:lnTo>
                        <a:pt x="118" y="211"/>
                      </a:lnTo>
                      <a:lnTo>
                        <a:pt x="116" y="211"/>
                      </a:lnTo>
                      <a:lnTo>
                        <a:pt x="118" y="211"/>
                      </a:lnTo>
                      <a:lnTo>
                        <a:pt x="118" y="216"/>
                      </a:lnTo>
                      <a:lnTo>
                        <a:pt x="116" y="216"/>
                      </a:lnTo>
                      <a:lnTo>
                        <a:pt x="121" y="216"/>
                      </a:lnTo>
                      <a:lnTo>
                        <a:pt x="118" y="218"/>
                      </a:lnTo>
                      <a:lnTo>
                        <a:pt x="121" y="220"/>
                      </a:lnTo>
                      <a:lnTo>
                        <a:pt x="123" y="216"/>
                      </a:lnTo>
                      <a:lnTo>
                        <a:pt x="123" y="220"/>
                      </a:lnTo>
                      <a:lnTo>
                        <a:pt x="125" y="218"/>
                      </a:lnTo>
                      <a:lnTo>
                        <a:pt x="123" y="220"/>
                      </a:lnTo>
                      <a:lnTo>
                        <a:pt x="121" y="222"/>
                      </a:lnTo>
                      <a:lnTo>
                        <a:pt x="118" y="224"/>
                      </a:lnTo>
                      <a:lnTo>
                        <a:pt x="121" y="222"/>
                      </a:lnTo>
                      <a:lnTo>
                        <a:pt x="123" y="222"/>
                      </a:lnTo>
                      <a:lnTo>
                        <a:pt x="125" y="227"/>
                      </a:lnTo>
                      <a:lnTo>
                        <a:pt x="127" y="229"/>
                      </a:lnTo>
                      <a:lnTo>
                        <a:pt x="125" y="229"/>
                      </a:lnTo>
                      <a:lnTo>
                        <a:pt x="123" y="233"/>
                      </a:lnTo>
                      <a:lnTo>
                        <a:pt x="123" y="229"/>
                      </a:lnTo>
                      <a:lnTo>
                        <a:pt x="121" y="231"/>
                      </a:lnTo>
                      <a:lnTo>
                        <a:pt x="121" y="227"/>
                      </a:lnTo>
                      <a:lnTo>
                        <a:pt x="121" y="224"/>
                      </a:lnTo>
                      <a:lnTo>
                        <a:pt x="118" y="224"/>
                      </a:lnTo>
                      <a:lnTo>
                        <a:pt x="121" y="227"/>
                      </a:lnTo>
                      <a:lnTo>
                        <a:pt x="118" y="227"/>
                      </a:lnTo>
                      <a:lnTo>
                        <a:pt x="114" y="227"/>
                      </a:lnTo>
                      <a:lnTo>
                        <a:pt x="112" y="229"/>
                      </a:lnTo>
                      <a:lnTo>
                        <a:pt x="109" y="224"/>
                      </a:lnTo>
                      <a:lnTo>
                        <a:pt x="107" y="227"/>
                      </a:lnTo>
                      <a:lnTo>
                        <a:pt x="109" y="231"/>
                      </a:lnTo>
                      <a:lnTo>
                        <a:pt x="114" y="233"/>
                      </a:lnTo>
                      <a:lnTo>
                        <a:pt x="116" y="231"/>
                      </a:lnTo>
                      <a:lnTo>
                        <a:pt x="116" y="233"/>
                      </a:lnTo>
                      <a:lnTo>
                        <a:pt x="118" y="236"/>
                      </a:lnTo>
                      <a:lnTo>
                        <a:pt x="116" y="236"/>
                      </a:lnTo>
                      <a:lnTo>
                        <a:pt x="116" y="238"/>
                      </a:lnTo>
                      <a:lnTo>
                        <a:pt x="121" y="236"/>
                      </a:lnTo>
                      <a:lnTo>
                        <a:pt x="121" y="238"/>
                      </a:lnTo>
                      <a:lnTo>
                        <a:pt x="121" y="240"/>
                      </a:lnTo>
                      <a:lnTo>
                        <a:pt x="123" y="238"/>
                      </a:lnTo>
                      <a:lnTo>
                        <a:pt x="123" y="244"/>
                      </a:lnTo>
                      <a:lnTo>
                        <a:pt x="121" y="244"/>
                      </a:lnTo>
                      <a:lnTo>
                        <a:pt x="121" y="247"/>
                      </a:lnTo>
                      <a:lnTo>
                        <a:pt x="118" y="251"/>
                      </a:lnTo>
                      <a:lnTo>
                        <a:pt x="118" y="264"/>
                      </a:lnTo>
                      <a:lnTo>
                        <a:pt x="114" y="273"/>
                      </a:lnTo>
                      <a:lnTo>
                        <a:pt x="114" y="271"/>
                      </a:lnTo>
                      <a:lnTo>
                        <a:pt x="112" y="273"/>
                      </a:lnTo>
                      <a:lnTo>
                        <a:pt x="109" y="271"/>
                      </a:lnTo>
                      <a:lnTo>
                        <a:pt x="112" y="276"/>
                      </a:lnTo>
                      <a:lnTo>
                        <a:pt x="109" y="273"/>
                      </a:lnTo>
                      <a:lnTo>
                        <a:pt x="105" y="271"/>
                      </a:lnTo>
                      <a:lnTo>
                        <a:pt x="105" y="269"/>
                      </a:lnTo>
                      <a:lnTo>
                        <a:pt x="105" y="264"/>
                      </a:lnTo>
                      <a:lnTo>
                        <a:pt x="105" y="269"/>
                      </a:lnTo>
                      <a:lnTo>
                        <a:pt x="103" y="269"/>
                      </a:lnTo>
                      <a:lnTo>
                        <a:pt x="103" y="267"/>
                      </a:lnTo>
                      <a:lnTo>
                        <a:pt x="101" y="269"/>
                      </a:lnTo>
                      <a:lnTo>
                        <a:pt x="98" y="269"/>
                      </a:lnTo>
                      <a:lnTo>
                        <a:pt x="98" y="271"/>
                      </a:lnTo>
                      <a:lnTo>
                        <a:pt x="101" y="269"/>
                      </a:lnTo>
                      <a:lnTo>
                        <a:pt x="103" y="269"/>
                      </a:lnTo>
                      <a:lnTo>
                        <a:pt x="101" y="273"/>
                      </a:lnTo>
                      <a:lnTo>
                        <a:pt x="101" y="276"/>
                      </a:lnTo>
                      <a:lnTo>
                        <a:pt x="103" y="276"/>
                      </a:lnTo>
                      <a:lnTo>
                        <a:pt x="103" y="278"/>
                      </a:lnTo>
                      <a:lnTo>
                        <a:pt x="105" y="278"/>
                      </a:lnTo>
                      <a:lnTo>
                        <a:pt x="105" y="280"/>
                      </a:lnTo>
                      <a:lnTo>
                        <a:pt x="105" y="282"/>
                      </a:lnTo>
                      <a:lnTo>
                        <a:pt x="103" y="282"/>
                      </a:lnTo>
                      <a:lnTo>
                        <a:pt x="103" y="284"/>
                      </a:lnTo>
                      <a:lnTo>
                        <a:pt x="101" y="278"/>
                      </a:lnTo>
                      <a:lnTo>
                        <a:pt x="98" y="280"/>
                      </a:lnTo>
                      <a:lnTo>
                        <a:pt x="96" y="284"/>
                      </a:lnTo>
                      <a:lnTo>
                        <a:pt x="94" y="287"/>
                      </a:lnTo>
                      <a:lnTo>
                        <a:pt x="94" y="291"/>
                      </a:lnTo>
                      <a:lnTo>
                        <a:pt x="96" y="289"/>
                      </a:lnTo>
                      <a:lnTo>
                        <a:pt x="96" y="293"/>
                      </a:lnTo>
                      <a:lnTo>
                        <a:pt x="92" y="293"/>
                      </a:lnTo>
                      <a:lnTo>
                        <a:pt x="92" y="291"/>
                      </a:lnTo>
                      <a:lnTo>
                        <a:pt x="89" y="293"/>
                      </a:lnTo>
                      <a:lnTo>
                        <a:pt x="89" y="291"/>
                      </a:lnTo>
                      <a:lnTo>
                        <a:pt x="85" y="291"/>
                      </a:lnTo>
                      <a:lnTo>
                        <a:pt x="85" y="289"/>
                      </a:lnTo>
                      <a:lnTo>
                        <a:pt x="85" y="287"/>
                      </a:lnTo>
                      <a:lnTo>
                        <a:pt x="85" y="284"/>
                      </a:lnTo>
                      <a:lnTo>
                        <a:pt x="85" y="282"/>
                      </a:lnTo>
                      <a:lnTo>
                        <a:pt x="85" y="278"/>
                      </a:lnTo>
                      <a:lnTo>
                        <a:pt x="87" y="280"/>
                      </a:lnTo>
                      <a:lnTo>
                        <a:pt x="87" y="278"/>
                      </a:lnTo>
                      <a:lnTo>
                        <a:pt x="89" y="276"/>
                      </a:lnTo>
                      <a:lnTo>
                        <a:pt x="87" y="276"/>
                      </a:lnTo>
                      <a:lnTo>
                        <a:pt x="85" y="273"/>
                      </a:lnTo>
                      <a:lnTo>
                        <a:pt x="85" y="264"/>
                      </a:lnTo>
                      <a:lnTo>
                        <a:pt x="87" y="267"/>
                      </a:lnTo>
                      <a:lnTo>
                        <a:pt x="87" y="262"/>
                      </a:lnTo>
                      <a:lnTo>
                        <a:pt x="89" y="262"/>
                      </a:lnTo>
                      <a:lnTo>
                        <a:pt x="89" y="260"/>
                      </a:lnTo>
                      <a:lnTo>
                        <a:pt x="87" y="260"/>
                      </a:lnTo>
                      <a:lnTo>
                        <a:pt x="87" y="258"/>
                      </a:lnTo>
                      <a:lnTo>
                        <a:pt x="89" y="258"/>
                      </a:lnTo>
                      <a:lnTo>
                        <a:pt x="92" y="258"/>
                      </a:lnTo>
                      <a:lnTo>
                        <a:pt x="87" y="256"/>
                      </a:lnTo>
                      <a:lnTo>
                        <a:pt x="87" y="251"/>
                      </a:lnTo>
                      <a:lnTo>
                        <a:pt x="92" y="251"/>
                      </a:lnTo>
                      <a:lnTo>
                        <a:pt x="89" y="251"/>
                      </a:lnTo>
                      <a:lnTo>
                        <a:pt x="89" y="249"/>
                      </a:lnTo>
                      <a:lnTo>
                        <a:pt x="87" y="249"/>
                      </a:lnTo>
                      <a:lnTo>
                        <a:pt x="89" y="247"/>
                      </a:lnTo>
                      <a:lnTo>
                        <a:pt x="89" y="242"/>
                      </a:lnTo>
                      <a:lnTo>
                        <a:pt x="92" y="242"/>
                      </a:lnTo>
                      <a:lnTo>
                        <a:pt x="94" y="240"/>
                      </a:lnTo>
                      <a:lnTo>
                        <a:pt x="92" y="240"/>
                      </a:lnTo>
                      <a:lnTo>
                        <a:pt x="89" y="238"/>
                      </a:lnTo>
                      <a:lnTo>
                        <a:pt x="89" y="236"/>
                      </a:lnTo>
                      <a:lnTo>
                        <a:pt x="92" y="236"/>
                      </a:lnTo>
                      <a:lnTo>
                        <a:pt x="92" y="233"/>
                      </a:lnTo>
                      <a:lnTo>
                        <a:pt x="89" y="233"/>
                      </a:lnTo>
                      <a:lnTo>
                        <a:pt x="89" y="231"/>
                      </a:lnTo>
                      <a:lnTo>
                        <a:pt x="89" y="229"/>
                      </a:lnTo>
                      <a:lnTo>
                        <a:pt x="92" y="229"/>
                      </a:lnTo>
                      <a:lnTo>
                        <a:pt x="92" y="222"/>
                      </a:lnTo>
                      <a:lnTo>
                        <a:pt x="94" y="224"/>
                      </a:lnTo>
                      <a:lnTo>
                        <a:pt x="96" y="222"/>
                      </a:lnTo>
                      <a:lnTo>
                        <a:pt x="92" y="220"/>
                      </a:lnTo>
                      <a:lnTo>
                        <a:pt x="94" y="218"/>
                      </a:lnTo>
                      <a:lnTo>
                        <a:pt x="96" y="220"/>
                      </a:lnTo>
                      <a:lnTo>
                        <a:pt x="96" y="218"/>
                      </a:lnTo>
                      <a:lnTo>
                        <a:pt x="96" y="216"/>
                      </a:lnTo>
                      <a:lnTo>
                        <a:pt x="98" y="216"/>
                      </a:lnTo>
                      <a:lnTo>
                        <a:pt x="96" y="213"/>
                      </a:lnTo>
                      <a:lnTo>
                        <a:pt x="96" y="209"/>
                      </a:lnTo>
                      <a:lnTo>
                        <a:pt x="101" y="209"/>
                      </a:lnTo>
                      <a:lnTo>
                        <a:pt x="101" y="207"/>
                      </a:lnTo>
                      <a:lnTo>
                        <a:pt x="105" y="204"/>
                      </a:lnTo>
                      <a:lnTo>
                        <a:pt x="103" y="204"/>
                      </a:lnTo>
                      <a:lnTo>
                        <a:pt x="105" y="202"/>
                      </a:lnTo>
                      <a:lnTo>
                        <a:pt x="103" y="202"/>
                      </a:lnTo>
                      <a:lnTo>
                        <a:pt x="103" y="200"/>
                      </a:lnTo>
                      <a:lnTo>
                        <a:pt x="109" y="200"/>
                      </a:lnTo>
                      <a:lnTo>
                        <a:pt x="112" y="202"/>
                      </a:lnTo>
                      <a:lnTo>
                        <a:pt x="114" y="200"/>
                      </a:lnTo>
                      <a:lnTo>
                        <a:pt x="112" y="198"/>
                      </a:lnTo>
                      <a:lnTo>
                        <a:pt x="112" y="196"/>
                      </a:lnTo>
                      <a:lnTo>
                        <a:pt x="114" y="196"/>
                      </a:lnTo>
                      <a:lnTo>
                        <a:pt x="116" y="200"/>
                      </a:lnTo>
                      <a:lnTo>
                        <a:pt x="116" y="196"/>
                      </a:lnTo>
                      <a:lnTo>
                        <a:pt x="118" y="193"/>
                      </a:lnTo>
                      <a:lnTo>
                        <a:pt x="118" y="196"/>
                      </a:lnTo>
                      <a:close/>
                      <a:moveTo>
                        <a:pt x="101" y="191"/>
                      </a:moveTo>
                      <a:lnTo>
                        <a:pt x="98" y="196"/>
                      </a:lnTo>
                      <a:lnTo>
                        <a:pt x="98" y="193"/>
                      </a:lnTo>
                      <a:lnTo>
                        <a:pt x="101" y="191"/>
                      </a:lnTo>
                      <a:close/>
                      <a:moveTo>
                        <a:pt x="123" y="182"/>
                      </a:moveTo>
                      <a:lnTo>
                        <a:pt x="121" y="189"/>
                      </a:lnTo>
                      <a:lnTo>
                        <a:pt x="121" y="187"/>
                      </a:lnTo>
                      <a:lnTo>
                        <a:pt x="123" y="182"/>
                      </a:lnTo>
                      <a:close/>
                      <a:moveTo>
                        <a:pt x="116" y="180"/>
                      </a:moveTo>
                      <a:lnTo>
                        <a:pt x="118" y="187"/>
                      </a:lnTo>
                      <a:lnTo>
                        <a:pt x="116" y="184"/>
                      </a:lnTo>
                      <a:lnTo>
                        <a:pt x="114" y="184"/>
                      </a:lnTo>
                      <a:lnTo>
                        <a:pt x="112" y="184"/>
                      </a:lnTo>
                      <a:lnTo>
                        <a:pt x="112" y="182"/>
                      </a:lnTo>
                      <a:lnTo>
                        <a:pt x="116" y="182"/>
                      </a:lnTo>
                      <a:lnTo>
                        <a:pt x="116" y="180"/>
                      </a:lnTo>
                      <a:close/>
                      <a:moveTo>
                        <a:pt x="147" y="131"/>
                      </a:moveTo>
                      <a:lnTo>
                        <a:pt x="147" y="136"/>
                      </a:lnTo>
                      <a:lnTo>
                        <a:pt x="145" y="138"/>
                      </a:lnTo>
                      <a:lnTo>
                        <a:pt x="147" y="131"/>
                      </a:lnTo>
                      <a:close/>
                      <a:moveTo>
                        <a:pt x="167" y="127"/>
                      </a:moveTo>
                      <a:lnTo>
                        <a:pt x="165" y="127"/>
                      </a:lnTo>
                      <a:lnTo>
                        <a:pt x="167" y="127"/>
                      </a:lnTo>
                      <a:close/>
                      <a:moveTo>
                        <a:pt x="167" y="111"/>
                      </a:moveTo>
                      <a:lnTo>
                        <a:pt x="167" y="113"/>
                      </a:lnTo>
                      <a:lnTo>
                        <a:pt x="167" y="118"/>
                      </a:lnTo>
                      <a:lnTo>
                        <a:pt x="167" y="127"/>
                      </a:lnTo>
                      <a:lnTo>
                        <a:pt x="165" y="122"/>
                      </a:lnTo>
                      <a:lnTo>
                        <a:pt x="165" y="120"/>
                      </a:lnTo>
                      <a:lnTo>
                        <a:pt x="165" y="113"/>
                      </a:lnTo>
                      <a:lnTo>
                        <a:pt x="167" y="111"/>
                      </a:lnTo>
                      <a:close/>
                      <a:moveTo>
                        <a:pt x="167" y="107"/>
                      </a:moveTo>
                      <a:lnTo>
                        <a:pt x="167" y="109"/>
                      </a:lnTo>
                      <a:lnTo>
                        <a:pt x="165" y="107"/>
                      </a:lnTo>
                      <a:lnTo>
                        <a:pt x="167" y="107"/>
                      </a:lnTo>
                      <a:close/>
                      <a:moveTo>
                        <a:pt x="196" y="9"/>
                      </a:moveTo>
                      <a:lnTo>
                        <a:pt x="196" y="11"/>
                      </a:lnTo>
                      <a:lnTo>
                        <a:pt x="196" y="9"/>
                      </a:lnTo>
                      <a:close/>
                      <a:moveTo>
                        <a:pt x="205" y="5"/>
                      </a:moveTo>
                      <a:lnTo>
                        <a:pt x="205" y="9"/>
                      </a:lnTo>
                      <a:lnTo>
                        <a:pt x="203" y="11"/>
                      </a:lnTo>
                      <a:lnTo>
                        <a:pt x="201" y="16"/>
                      </a:lnTo>
                      <a:lnTo>
                        <a:pt x="201" y="9"/>
                      </a:lnTo>
                      <a:lnTo>
                        <a:pt x="203" y="7"/>
                      </a:lnTo>
                      <a:lnTo>
                        <a:pt x="205" y="5"/>
                      </a:lnTo>
                      <a:close/>
                      <a:moveTo>
                        <a:pt x="207" y="0"/>
                      </a:moveTo>
                      <a:lnTo>
                        <a:pt x="207" y="2"/>
                      </a:lnTo>
                      <a:lnTo>
                        <a:pt x="207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19" name="Freeform 511"/>
                <p:cNvSpPr>
                  <a:spLocks/>
                </p:cNvSpPr>
                <p:nvPr/>
              </p:nvSpPr>
              <p:spPr bwMode="auto">
                <a:xfrm>
                  <a:off x="4959" y="4359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0" name="Freeform 512"/>
                <p:cNvSpPr>
                  <a:spLocks/>
                </p:cNvSpPr>
                <p:nvPr/>
              </p:nvSpPr>
              <p:spPr bwMode="auto">
                <a:xfrm>
                  <a:off x="4950" y="4357"/>
                  <a:ext cx="43" cy="69"/>
                </a:xfrm>
                <a:custGeom>
                  <a:avLst/>
                  <a:gdLst>
                    <a:gd name="T0" fmla="*/ 27 w 43"/>
                    <a:gd name="T1" fmla="*/ 2 h 69"/>
                    <a:gd name="T2" fmla="*/ 34 w 43"/>
                    <a:gd name="T3" fmla="*/ 5 h 69"/>
                    <a:gd name="T4" fmla="*/ 34 w 43"/>
                    <a:gd name="T5" fmla="*/ 18 h 69"/>
                    <a:gd name="T6" fmla="*/ 36 w 43"/>
                    <a:gd name="T7" fmla="*/ 25 h 69"/>
                    <a:gd name="T8" fmla="*/ 38 w 43"/>
                    <a:gd name="T9" fmla="*/ 31 h 69"/>
                    <a:gd name="T10" fmla="*/ 43 w 43"/>
                    <a:gd name="T11" fmla="*/ 36 h 69"/>
                    <a:gd name="T12" fmla="*/ 38 w 43"/>
                    <a:gd name="T13" fmla="*/ 34 h 69"/>
                    <a:gd name="T14" fmla="*/ 38 w 43"/>
                    <a:gd name="T15" fmla="*/ 42 h 69"/>
                    <a:gd name="T16" fmla="*/ 36 w 43"/>
                    <a:gd name="T17" fmla="*/ 45 h 69"/>
                    <a:gd name="T18" fmla="*/ 36 w 43"/>
                    <a:gd name="T19" fmla="*/ 49 h 69"/>
                    <a:gd name="T20" fmla="*/ 34 w 43"/>
                    <a:gd name="T21" fmla="*/ 54 h 69"/>
                    <a:gd name="T22" fmla="*/ 38 w 43"/>
                    <a:gd name="T23" fmla="*/ 58 h 69"/>
                    <a:gd name="T24" fmla="*/ 34 w 43"/>
                    <a:gd name="T25" fmla="*/ 65 h 69"/>
                    <a:gd name="T26" fmla="*/ 29 w 43"/>
                    <a:gd name="T27" fmla="*/ 60 h 69"/>
                    <a:gd name="T28" fmla="*/ 25 w 43"/>
                    <a:gd name="T29" fmla="*/ 69 h 69"/>
                    <a:gd name="T30" fmla="*/ 23 w 43"/>
                    <a:gd name="T31" fmla="*/ 67 h 69"/>
                    <a:gd name="T32" fmla="*/ 23 w 43"/>
                    <a:gd name="T33" fmla="*/ 60 h 69"/>
                    <a:gd name="T34" fmla="*/ 21 w 43"/>
                    <a:gd name="T35" fmla="*/ 56 h 69"/>
                    <a:gd name="T36" fmla="*/ 18 w 43"/>
                    <a:gd name="T37" fmla="*/ 51 h 69"/>
                    <a:gd name="T38" fmla="*/ 16 w 43"/>
                    <a:gd name="T39" fmla="*/ 47 h 69"/>
                    <a:gd name="T40" fmla="*/ 14 w 43"/>
                    <a:gd name="T41" fmla="*/ 45 h 69"/>
                    <a:gd name="T42" fmla="*/ 12 w 43"/>
                    <a:gd name="T43" fmla="*/ 40 h 69"/>
                    <a:gd name="T44" fmla="*/ 7 w 43"/>
                    <a:gd name="T45" fmla="*/ 36 h 69"/>
                    <a:gd name="T46" fmla="*/ 7 w 43"/>
                    <a:gd name="T47" fmla="*/ 31 h 69"/>
                    <a:gd name="T48" fmla="*/ 3 w 43"/>
                    <a:gd name="T49" fmla="*/ 34 h 69"/>
                    <a:gd name="T50" fmla="*/ 3 w 43"/>
                    <a:gd name="T51" fmla="*/ 29 h 69"/>
                    <a:gd name="T52" fmla="*/ 3 w 43"/>
                    <a:gd name="T53" fmla="*/ 22 h 69"/>
                    <a:gd name="T54" fmla="*/ 3 w 43"/>
                    <a:gd name="T55" fmla="*/ 18 h 69"/>
                    <a:gd name="T56" fmla="*/ 0 w 43"/>
                    <a:gd name="T57" fmla="*/ 16 h 69"/>
                    <a:gd name="T58" fmla="*/ 3 w 43"/>
                    <a:gd name="T59" fmla="*/ 9 h 69"/>
                    <a:gd name="T60" fmla="*/ 12 w 43"/>
                    <a:gd name="T61" fmla="*/ 7 h 69"/>
                    <a:gd name="T62" fmla="*/ 18 w 43"/>
                    <a:gd name="T63" fmla="*/ 5 h 69"/>
                    <a:gd name="T64" fmla="*/ 23 w 43"/>
                    <a:gd name="T65" fmla="*/ 7 h 69"/>
                    <a:gd name="T66" fmla="*/ 23 w 43"/>
                    <a:gd name="T67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3" h="69">
                      <a:moveTo>
                        <a:pt x="29" y="0"/>
                      </a:moveTo>
                      <a:lnTo>
                        <a:pt x="27" y="2"/>
                      </a:lnTo>
                      <a:lnTo>
                        <a:pt x="32" y="5"/>
                      </a:lnTo>
                      <a:lnTo>
                        <a:pt x="34" y="5"/>
                      </a:lnTo>
                      <a:lnTo>
                        <a:pt x="34" y="16"/>
                      </a:lnTo>
                      <a:lnTo>
                        <a:pt x="34" y="18"/>
                      </a:lnTo>
                      <a:lnTo>
                        <a:pt x="34" y="22"/>
                      </a:lnTo>
                      <a:lnTo>
                        <a:pt x="36" y="25"/>
                      </a:lnTo>
                      <a:lnTo>
                        <a:pt x="38" y="27"/>
                      </a:lnTo>
                      <a:lnTo>
                        <a:pt x="38" y="31"/>
                      </a:lnTo>
                      <a:lnTo>
                        <a:pt x="41" y="31"/>
                      </a:lnTo>
                      <a:lnTo>
                        <a:pt x="43" y="36"/>
                      </a:lnTo>
                      <a:lnTo>
                        <a:pt x="41" y="34"/>
                      </a:lnTo>
                      <a:lnTo>
                        <a:pt x="38" y="34"/>
                      </a:lnTo>
                      <a:lnTo>
                        <a:pt x="43" y="40"/>
                      </a:lnTo>
                      <a:lnTo>
                        <a:pt x="38" y="42"/>
                      </a:lnTo>
                      <a:lnTo>
                        <a:pt x="38" y="45"/>
                      </a:lnTo>
                      <a:lnTo>
                        <a:pt x="36" y="45"/>
                      </a:lnTo>
                      <a:lnTo>
                        <a:pt x="38" y="47"/>
                      </a:lnTo>
                      <a:lnTo>
                        <a:pt x="36" y="49"/>
                      </a:lnTo>
                      <a:lnTo>
                        <a:pt x="36" y="54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8" y="58"/>
                      </a:lnTo>
                      <a:lnTo>
                        <a:pt x="36" y="60"/>
                      </a:lnTo>
                      <a:lnTo>
                        <a:pt x="34" y="65"/>
                      </a:lnTo>
                      <a:lnTo>
                        <a:pt x="32" y="60"/>
                      </a:lnTo>
                      <a:lnTo>
                        <a:pt x="29" y="60"/>
                      </a:lnTo>
                      <a:lnTo>
                        <a:pt x="29" y="67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3" y="67"/>
                      </a:lnTo>
                      <a:lnTo>
                        <a:pt x="23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lnTo>
                        <a:pt x="21" y="56"/>
                      </a:lnTo>
                      <a:lnTo>
                        <a:pt x="18" y="56"/>
                      </a:lnTo>
                      <a:lnTo>
                        <a:pt x="18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4" y="47"/>
                      </a:lnTo>
                      <a:lnTo>
                        <a:pt x="14" y="45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2" y="36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7" y="31"/>
                      </a:lnTo>
                      <a:lnTo>
                        <a:pt x="5" y="31"/>
                      </a:lnTo>
                      <a:lnTo>
                        <a:pt x="3" y="34"/>
                      </a:lnTo>
                      <a:lnTo>
                        <a:pt x="3" y="31"/>
                      </a:lnTo>
                      <a:lnTo>
                        <a:pt x="3" y="29"/>
                      </a:lnTo>
                      <a:lnTo>
                        <a:pt x="3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3" y="18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5" y="14"/>
                      </a:lnTo>
                      <a:lnTo>
                        <a:pt x="3" y="9"/>
                      </a:lnTo>
                      <a:lnTo>
                        <a:pt x="5" y="7"/>
                      </a:lnTo>
                      <a:lnTo>
                        <a:pt x="12" y="7"/>
                      </a:lnTo>
                      <a:lnTo>
                        <a:pt x="16" y="5"/>
                      </a:lnTo>
                      <a:lnTo>
                        <a:pt x="18" y="5"/>
                      </a:lnTo>
                      <a:lnTo>
                        <a:pt x="21" y="5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3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1" name="Freeform 513"/>
                <p:cNvSpPr>
                  <a:spLocks/>
                </p:cNvSpPr>
                <p:nvPr/>
              </p:nvSpPr>
              <p:spPr bwMode="auto">
                <a:xfrm>
                  <a:off x="4977" y="43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2" name="Freeform 514"/>
                <p:cNvSpPr>
                  <a:spLocks/>
                </p:cNvSpPr>
                <p:nvPr/>
              </p:nvSpPr>
              <p:spPr bwMode="auto">
                <a:xfrm>
                  <a:off x="4966" y="433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3" name="Freeform 515"/>
                <p:cNvSpPr>
                  <a:spLocks/>
                </p:cNvSpPr>
                <p:nvPr/>
              </p:nvSpPr>
              <p:spPr bwMode="auto">
                <a:xfrm>
                  <a:off x="4955" y="433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4" name="Freeform 516"/>
                <p:cNvSpPr>
                  <a:spLocks/>
                </p:cNvSpPr>
                <p:nvPr/>
              </p:nvSpPr>
              <p:spPr bwMode="auto">
                <a:xfrm>
                  <a:off x="4946" y="4328"/>
                  <a:ext cx="20" cy="29"/>
                </a:xfrm>
                <a:custGeom>
                  <a:avLst/>
                  <a:gdLst>
                    <a:gd name="T0" fmla="*/ 13 w 20"/>
                    <a:gd name="T1" fmla="*/ 0 h 29"/>
                    <a:gd name="T2" fmla="*/ 13 w 20"/>
                    <a:gd name="T3" fmla="*/ 7 h 29"/>
                    <a:gd name="T4" fmla="*/ 20 w 20"/>
                    <a:gd name="T5" fmla="*/ 9 h 29"/>
                    <a:gd name="T6" fmla="*/ 20 w 20"/>
                    <a:gd name="T7" fmla="*/ 11 h 29"/>
                    <a:gd name="T8" fmla="*/ 16 w 20"/>
                    <a:gd name="T9" fmla="*/ 20 h 29"/>
                    <a:gd name="T10" fmla="*/ 9 w 20"/>
                    <a:gd name="T11" fmla="*/ 23 h 29"/>
                    <a:gd name="T12" fmla="*/ 7 w 20"/>
                    <a:gd name="T13" fmla="*/ 27 h 29"/>
                    <a:gd name="T14" fmla="*/ 4 w 20"/>
                    <a:gd name="T15" fmla="*/ 29 h 29"/>
                    <a:gd name="T16" fmla="*/ 2 w 20"/>
                    <a:gd name="T17" fmla="*/ 25 h 29"/>
                    <a:gd name="T18" fmla="*/ 2 w 20"/>
                    <a:gd name="T19" fmla="*/ 23 h 29"/>
                    <a:gd name="T20" fmla="*/ 0 w 20"/>
                    <a:gd name="T21" fmla="*/ 20 h 29"/>
                    <a:gd name="T22" fmla="*/ 2 w 20"/>
                    <a:gd name="T23" fmla="*/ 18 h 29"/>
                    <a:gd name="T24" fmla="*/ 2 w 20"/>
                    <a:gd name="T25" fmla="*/ 11 h 29"/>
                    <a:gd name="T26" fmla="*/ 4 w 20"/>
                    <a:gd name="T27" fmla="*/ 11 h 29"/>
                    <a:gd name="T28" fmla="*/ 7 w 20"/>
                    <a:gd name="T29" fmla="*/ 9 h 29"/>
                    <a:gd name="T30" fmla="*/ 7 w 20"/>
                    <a:gd name="T31" fmla="*/ 11 h 29"/>
                    <a:gd name="T32" fmla="*/ 9 w 20"/>
                    <a:gd name="T33" fmla="*/ 9 h 29"/>
                    <a:gd name="T34" fmla="*/ 13 w 20"/>
                    <a:gd name="T35" fmla="*/ 7 h 29"/>
                    <a:gd name="T36" fmla="*/ 11 w 20"/>
                    <a:gd name="T37" fmla="*/ 7 h 29"/>
                    <a:gd name="T38" fmla="*/ 13 w 20"/>
                    <a:gd name="T39" fmla="*/ 3 h 29"/>
                    <a:gd name="T40" fmla="*/ 11 w 20"/>
                    <a:gd name="T41" fmla="*/ 0 h 29"/>
                    <a:gd name="T42" fmla="*/ 13 w 20"/>
                    <a:gd name="T4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9">
                      <a:moveTo>
                        <a:pt x="13" y="0"/>
                      </a:moveTo>
                      <a:lnTo>
                        <a:pt x="13" y="7"/>
                      </a:lnTo>
                      <a:lnTo>
                        <a:pt x="20" y="9"/>
                      </a:lnTo>
                      <a:lnTo>
                        <a:pt x="20" y="11"/>
                      </a:lnTo>
                      <a:lnTo>
                        <a:pt x="16" y="20"/>
                      </a:lnTo>
                      <a:lnTo>
                        <a:pt x="9" y="23"/>
                      </a:lnTo>
                      <a:lnTo>
                        <a:pt x="7" y="27"/>
                      </a:lnTo>
                      <a:lnTo>
                        <a:pt x="4" y="29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9" y="9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13" y="3"/>
                      </a:lnTo>
                      <a:lnTo>
                        <a:pt x="11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5" name="Freeform 517"/>
                <p:cNvSpPr>
                  <a:spLocks/>
                </p:cNvSpPr>
                <p:nvPr/>
              </p:nvSpPr>
              <p:spPr bwMode="auto">
                <a:xfrm>
                  <a:off x="4948" y="432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6" name="Freeform 518"/>
                <p:cNvSpPr>
                  <a:spLocks/>
                </p:cNvSpPr>
                <p:nvPr/>
              </p:nvSpPr>
              <p:spPr bwMode="auto">
                <a:xfrm>
                  <a:off x="4935" y="43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7" name="Freeform 519"/>
                <p:cNvSpPr>
                  <a:spLocks/>
                </p:cNvSpPr>
                <p:nvPr/>
              </p:nvSpPr>
              <p:spPr bwMode="auto">
                <a:xfrm>
                  <a:off x="4901" y="4246"/>
                  <a:ext cx="25" cy="20"/>
                </a:xfrm>
                <a:custGeom>
                  <a:avLst/>
                  <a:gdLst>
                    <a:gd name="T0" fmla="*/ 12 w 25"/>
                    <a:gd name="T1" fmla="*/ 0 h 20"/>
                    <a:gd name="T2" fmla="*/ 14 w 25"/>
                    <a:gd name="T3" fmla="*/ 2 h 20"/>
                    <a:gd name="T4" fmla="*/ 14 w 25"/>
                    <a:gd name="T5" fmla="*/ 7 h 20"/>
                    <a:gd name="T6" fmla="*/ 16 w 25"/>
                    <a:gd name="T7" fmla="*/ 9 h 20"/>
                    <a:gd name="T8" fmla="*/ 18 w 25"/>
                    <a:gd name="T9" fmla="*/ 7 h 20"/>
                    <a:gd name="T10" fmla="*/ 23 w 25"/>
                    <a:gd name="T11" fmla="*/ 14 h 20"/>
                    <a:gd name="T12" fmla="*/ 25 w 25"/>
                    <a:gd name="T13" fmla="*/ 18 h 20"/>
                    <a:gd name="T14" fmla="*/ 23 w 25"/>
                    <a:gd name="T15" fmla="*/ 20 h 20"/>
                    <a:gd name="T16" fmla="*/ 18 w 25"/>
                    <a:gd name="T17" fmla="*/ 18 h 20"/>
                    <a:gd name="T18" fmla="*/ 16 w 25"/>
                    <a:gd name="T19" fmla="*/ 16 h 20"/>
                    <a:gd name="T20" fmla="*/ 14 w 25"/>
                    <a:gd name="T21" fmla="*/ 18 h 20"/>
                    <a:gd name="T22" fmla="*/ 12 w 25"/>
                    <a:gd name="T23" fmla="*/ 20 h 20"/>
                    <a:gd name="T24" fmla="*/ 7 w 25"/>
                    <a:gd name="T25" fmla="*/ 18 h 20"/>
                    <a:gd name="T26" fmla="*/ 5 w 25"/>
                    <a:gd name="T27" fmla="*/ 18 h 20"/>
                    <a:gd name="T28" fmla="*/ 5 w 25"/>
                    <a:gd name="T29" fmla="*/ 16 h 20"/>
                    <a:gd name="T30" fmla="*/ 7 w 25"/>
                    <a:gd name="T31" fmla="*/ 11 h 20"/>
                    <a:gd name="T32" fmla="*/ 5 w 25"/>
                    <a:gd name="T33" fmla="*/ 14 h 20"/>
                    <a:gd name="T34" fmla="*/ 5 w 25"/>
                    <a:gd name="T35" fmla="*/ 11 h 20"/>
                    <a:gd name="T36" fmla="*/ 3 w 25"/>
                    <a:gd name="T37" fmla="*/ 14 h 20"/>
                    <a:gd name="T38" fmla="*/ 0 w 25"/>
                    <a:gd name="T39" fmla="*/ 14 h 20"/>
                    <a:gd name="T40" fmla="*/ 0 w 25"/>
                    <a:gd name="T41" fmla="*/ 9 h 20"/>
                    <a:gd name="T42" fmla="*/ 3 w 25"/>
                    <a:gd name="T43" fmla="*/ 7 h 20"/>
                    <a:gd name="T44" fmla="*/ 3 w 25"/>
                    <a:gd name="T45" fmla="*/ 2 h 20"/>
                    <a:gd name="T46" fmla="*/ 5 w 25"/>
                    <a:gd name="T47" fmla="*/ 0 h 20"/>
                    <a:gd name="T48" fmla="*/ 7 w 25"/>
                    <a:gd name="T49" fmla="*/ 2 h 20"/>
                    <a:gd name="T50" fmla="*/ 12 w 25"/>
                    <a:gd name="T5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" h="20">
                      <a:moveTo>
                        <a:pt x="12" y="0"/>
                      </a:moveTo>
                      <a:lnTo>
                        <a:pt x="14" y="2"/>
                      </a:lnTo>
                      <a:lnTo>
                        <a:pt x="14" y="7"/>
                      </a:lnTo>
                      <a:lnTo>
                        <a:pt x="16" y="9"/>
                      </a:lnTo>
                      <a:lnTo>
                        <a:pt x="18" y="7"/>
                      </a:lnTo>
                      <a:lnTo>
                        <a:pt x="23" y="14"/>
                      </a:lnTo>
                      <a:lnTo>
                        <a:pt x="25" y="18"/>
                      </a:lnTo>
                      <a:lnTo>
                        <a:pt x="23" y="20"/>
                      </a:lnTo>
                      <a:lnTo>
                        <a:pt x="18" y="18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2" y="20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5" y="14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0" y="9"/>
                      </a:lnTo>
                      <a:lnTo>
                        <a:pt x="3" y="7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8" name="Freeform 520"/>
                <p:cNvSpPr>
                  <a:spLocks/>
                </p:cNvSpPr>
                <p:nvPr/>
              </p:nvSpPr>
              <p:spPr bwMode="auto">
                <a:xfrm>
                  <a:off x="4930" y="4244"/>
                  <a:ext cx="12" cy="16"/>
                </a:xfrm>
                <a:custGeom>
                  <a:avLst/>
                  <a:gdLst>
                    <a:gd name="T0" fmla="*/ 5 w 12"/>
                    <a:gd name="T1" fmla="*/ 0 h 16"/>
                    <a:gd name="T2" fmla="*/ 7 w 12"/>
                    <a:gd name="T3" fmla="*/ 2 h 16"/>
                    <a:gd name="T4" fmla="*/ 12 w 12"/>
                    <a:gd name="T5" fmla="*/ 7 h 16"/>
                    <a:gd name="T6" fmla="*/ 9 w 12"/>
                    <a:gd name="T7" fmla="*/ 16 h 16"/>
                    <a:gd name="T8" fmla="*/ 0 w 12"/>
                    <a:gd name="T9" fmla="*/ 7 h 16"/>
                    <a:gd name="T10" fmla="*/ 3 w 12"/>
                    <a:gd name="T11" fmla="*/ 4 h 16"/>
                    <a:gd name="T12" fmla="*/ 3 w 12"/>
                    <a:gd name="T13" fmla="*/ 2 h 16"/>
                    <a:gd name="T14" fmla="*/ 5 w 12"/>
                    <a:gd name="T15" fmla="*/ 7 h 16"/>
                    <a:gd name="T16" fmla="*/ 5 w 12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12" y="7"/>
                      </a:lnTo>
                      <a:lnTo>
                        <a:pt x="9" y="16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5" y="7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29" name="Freeform 521"/>
                <p:cNvSpPr>
                  <a:spLocks/>
                </p:cNvSpPr>
                <p:nvPr/>
              </p:nvSpPr>
              <p:spPr bwMode="auto">
                <a:xfrm>
                  <a:off x="4937" y="4231"/>
                  <a:ext cx="7" cy="13"/>
                </a:xfrm>
                <a:custGeom>
                  <a:avLst/>
                  <a:gdLst>
                    <a:gd name="T0" fmla="*/ 2 w 7"/>
                    <a:gd name="T1" fmla="*/ 0 h 13"/>
                    <a:gd name="T2" fmla="*/ 5 w 7"/>
                    <a:gd name="T3" fmla="*/ 2 h 13"/>
                    <a:gd name="T4" fmla="*/ 5 w 7"/>
                    <a:gd name="T5" fmla="*/ 9 h 13"/>
                    <a:gd name="T6" fmla="*/ 7 w 7"/>
                    <a:gd name="T7" fmla="*/ 11 h 13"/>
                    <a:gd name="T8" fmla="*/ 5 w 7"/>
                    <a:gd name="T9" fmla="*/ 13 h 13"/>
                    <a:gd name="T10" fmla="*/ 2 w 7"/>
                    <a:gd name="T11" fmla="*/ 9 h 13"/>
                    <a:gd name="T12" fmla="*/ 2 w 7"/>
                    <a:gd name="T13" fmla="*/ 4 h 13"/>
                    <a:gd name="T14" fmla="*/ 2 w 7"/>
                    <a:gd name="T15" fmla="*/ 2 h 13"/>
                    <a:gd name="T16" fmla="*/ 0 w 7"/>
                    <a:gd name="T17" fmla="*/ 2 h 13"/>
                    <a:gd name="T18" fmla="*/ 2 w 7"/>
                    <a:gd name="T1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5" y="9"/>
                      </a:lnTo>
                      <a:lnTo>
                        <a:pt x="7" y="11"/>
                      </a:lnTo>
                      <a:lnTo>
                        <a:pt x="5" y="13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0" name="Freeform 522"/>
                <p:cNvSpPr>
                  <a:spLocks/>
                </p:cNvSpPr>
                <p:nvPr/>
              </p:nvSpPr>
              <p:spPr bwMode="auto">
                <a:xfrm>
                  <a:off x="4922" y="4215"/>
                  <a:ext cx="13" cy="33"/>
                </a:xfrm>
                <a:custGeom>
                  <a:avLst/>
                  <a:gdLst>
                    <a:gd name="T0" fmla="*/ 11 w 13"/>
                    <a:gd name="T1" fmla="*/ 0 h 33"/>
                    <a:gd name="T2" fmla="*/ 13 w 13"/>
                    <a:gd name="T3" fmla="*/ 2 h 33"/>
                    <a:gd name="T4" fmla="*/ 13 w 13"/>
                    <a:gd name="T5" fmla="*/ 7 h 33"/>
                    <a:gd name="T6" fmla="*/ 11 w 13"/>
                    <a:gd name="T7" fmla="*/ 9 h 33"/>
                    <a:gd name="T8" fmla="*/ 8 w 13"/>
                    <a:gd name="T9" fmla="*/ 9 h 33"/>
                    <a:gd name="T10" fmla="*/ 6 w 13"/>
                    <a:gd name="T11" fmla="*/ 13 h 33"/>
                    <a:gd name="T12" fmla="*/ 11 w 13"/>
                    <a:gd name="T13" fmla="*/ 16 h 33"/>
                    <a:gd name="T14" fmla="*/ 11 w 13"/>
                    <a:gd name="T15" fmla="*/ 20 h 33"/>
                    <a:gd name="T16" fmla="*/ 13 w 13"/>
                    <a:gd name="T17" fmla="*/ 22 h 33"/>
                    <a:gd name="T18" fmla="*/ 13 w 13"/>
                    <a:gd name="T19" fmla="*/ 29 h 33"/>
                    <a:gd name="T20" fmla="*/ 11 w 13"/>
                    <a:gd name="T21" fmla="*/ 27 h 33"/>
                    <a:gd name="T22" fmla="*/ 11 w 13"/>
                    <a:gd name="T23" fmla="*/ 29 h 33"/>
                    <a:gd name="T24" fmla="*/ 8 w 13"/>
                    <a:gd name="T25" fmla="*/ 29 h 33"/>
                    <a:gd name="T26" fmla="*/ 8 w 13"/>
                    <a:gd name="T27" fmla="*/ 31 h 33"/>
                    <a:gd name="T28" fmla="*/ 6 w 13"/>
                    <a:gd name="T29" fmla="*/ 33 h 33"/>
                    <a:gd name="T30" fmla="*/ 4 w 13"/>
                    <a:gd name="T31" fmla="*/ 31 h 33"/>
                    <a:gd name="T32" fmla="*/ 4 w 13"/>
                    <a:gd name="T33" fmla="*/ 27 h 33"/>
                    <a:gd name="T34" fmla="*/ 6 w 13"/>
                    <a:gd name="T35" fmla="*/ 29 h 33"/>
                    <a:gd name="T36" fmla="*/ 6 w 13"/>
                    <a:gd name="T37" fmla="*/ 27 h 33"/>
                    <a:gd name="T38" fmla="*/ 8 w 13"/>
                    <a:gd name="T39" fmla="*/ 29 h 33"/>
                    <a:gd name="T40" fmla="*/ 6 w 13"/>
                    <a:gd name="T41" fmla="*/ 27 h 33"/>
                    <a:gd name="T42" fmla="*/ 8 w 13"/>
                    <a:gd name="T43" fmla="*/ 25 h 33"/>
                    <a:gd name="T44" fmla="*/ 8 w 13"/>
                    <a:gd name="T45" fmla="*/ 27 h 33"/>
                    <a:gd name="T46" fmla="*/ 11 w 13"/>
                    <a:gd name="T47" fmla="*/ 22 h 33"/>
                    <a:gd name="T48" fmla="*/ 8 w 13"/>
                    <a:gd name="T49" fmla="*/ 22 h 33"/>
                    <a:gd name="T50" fmla="*/ 8 w 13"/>
                    <a:gd name="T51" fmla="*/ 25 h 33"/>
                    <a:gd name="T52" fmla="*/ 6 w 13"/>
                    <a:gd name="T53" fmla="*/ 25 h 33"/>
                    <a:gd name="T54" fmla="*/ 6 w 13"/>
                    <a:gd name="T55" fmla="*/ 27 h 33"/>
                    <a:gd name="T56" fmla="*/ 4 w 13"/>
                    <a:gd name="T57" fmla="*/ 27 h 33"/>
                    <a:gd name="T58" fmla="*/ 4 w 13"/>
                    <a:gd name="T59" fmla="*/ 22 h 33"/>
                    <a:gd name="T60" fmla="*/ 6 w 13"/>
                    <a:gd name="T61" fmla="*/ 20 h 33"/>
                    <a:gd name="T62" fmla="*/ 4 w 13"/>
                    <a:gd name="T63" fmla="*/ 20 h 33"/>
                    <a:gd name="T64" fmla="*/ 2 w 13"/>
                    <a:gd name="T65" fmla="*/ 18 h 33"/>
                    <a:gd name="T66" fmla="*/ 2 w 13"/>
                    <a:gd name="T67" fmla="*/ 16 h 33"/>
                    <a:gd name="T68" fmla="*/ 2 w 13"/>
                    <a:gd name="T69" fmla="*/ 13 h 33"/>
                    <a:gd name="T70" fmla="*/ 0 w 13"/>
                    <a:gd name="T71" fmla="*/ 13 h 33"/>
                    <a:gd name="T72" fmla="*/ 0 w 13"/>
                    <a:gd name="T73" fmla="*/ 9 h 33"/>
                    <a:gd name="T74" fmla="*/ 6 w 13"/>
                    <a:gd name="T75" fmla="*/ 7 h 33"/>
                    <a:gd name="T76" fmla="*/ 6 w 13"/>
                    <a:gd name="T77" fmla="*/ 2 h 33"/>
                    <a:gd name="T78" fmla="*/ 11 w 13"/>
                    <a:gd name="T7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" h="33">
                      <a:moveTo>
                        <a:pt x="11" y="0"/>
                      </a:moveTo>
                      <a:lnTo>
                        <a:pt x="13" y="2"/>
                      </a:lnTo>
                      <a:lnTo>
                        <a:pt x="13" y="7"/>
                      </a:lnTo>
                      <a:lnTo>
                        <a:pt x="11" y="9"/>
                      </a:lnTo>
                      <a:lnTo>
                        <a:pt x="8" y="9"/>
                      </a:lnTo>
                      <a:lnTo>
                        <a:pt x="6" y="13"/>
                      </a:lnTo>
                      <a:lnTo>
                        <a:pt x="11" y="16"/>
                      </a:lnTo>
                      <a:lnTo>
                        <a:pt x="11" y="20"/>
                      </a:lnTo>
                      <a:lnTo>
                        <a:pt x="13" y="22"/>
                      </a:lnTo>
                      <a:lnTo>
                        <a:pt x="13" y="29"/>
                      </a:lnTo>
                      <a:lnTo>
                        <a:pt x="11" y="27"/>
                      </a:lnTo>
                      <a:lnTo>
                        <a:pt x="11" y="29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6" y="33"/>
                      </a:lnTo>
                      <a:lnTo>
                        <a:pt x="4" y="31"/>
                      </a:lnTo>
                      <a:lnTo>
                        <a:pt x="4" y="27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8" y="29"/>
                      </a:lnTo>
                      <a:lnTo>
                        <a:pt x="6" y="27"/>
                      </a:lnTo>
                      <a:lnTo>
                        <a:pt x="8" y="25"/>
                      </a:lnTo>
                      <a:lnTo>
                        <a:pt x="8" y="27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2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6" y="7"/>
                      </a:lnTo>
                      <a:lnTo>
                        <a:pt x="6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1" name="Freeform 523"/>
                <p:cNvSpPr>
                  <a:spLocks/>
                </p:cNvSpPr>
                <p:nvPr/>
              </p:nvSpPr>
              <p:spPr bwMode="auto">
                <a:xfrm>
                  <a:off x="4888" y="4211"/>
                  <a:ext cx="5" cy="6"/>
                </a:xfrm>
                <a:custGeom>
                  <a:avLst/>
                  <a:gdLst>
                    <a:gd name="T0" fmla="*/ 2 w 5"/>
                    <a:gd name="T1" fmla="*/ 0 h 6"/>
                    <a:gd name="T2" fmla="*/ 5 w 5"/>
                    <a:gd name="T3" fmla="*/ 4 h 6"/>
                    <a:gd name="T4" fmla="*/ 5 w 5"/>
                    <a:gd name="T5" fmla="*/ 6 h 6"/>
                    <a:gd name="T6" fmla="*/ 0 w 5"/>
                    <a:gd name="T7" fmla="*/ 4 h 6"/>
                    <a:gd name="T8" fmla="*/ 0 w 5"/>
                    <a:gd name="T9" fmla="*/ 2 h 6"/>
                    <a:gd name="T10" fmla="*/ 2 w 5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0"/>
                      </a:move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2" name="Freeform 524"/>
                <p:cNvSpPr>
                  <a:spLocks/>
                </p:cNvSpPr>
                <p:nvPr/>
              </p:nvSpPr>
              <p:spPr bwMode="auto">
                <a:xfrm>
                  <a:off x="4868" y="4197"/>
                  <a:ext cx="18" cy="25"/>
                </a:xfrm>
                <a:custGeom>
                  <a:avLst/>
                  <a:gdLst>
                    <a:gd name="T0" fmla="*/ 7 w 18"/>
                    <a:gd name="T1" fmla="*/ 0 h 25"/>
                    <a:gd name="T2" fmla="*/ 9 w 18"/>
                    <a:gd name="T3" fmla="*/ 3 h 25"/>
                    <a:gd name="T4" fmla="*/ 7 w 18"/>
                    <a:gd name="T5" fmla="*/ 14 h 25"/>
                    <a:gd name="T6" fmla="*/ 11 w 18"/>
                    <a:gd name="T7" fmla="*/ 18 h 25"/>
                    <a:gd name="T8" fmla="*/ 18 w 18"/>
                    <a:gd name="T9" fmla="*/ 20 h 25"/>
                    <a:gd name="T10" fmla="*/ 18 w 18"/>
                    <a:gd name="T11" fmla="*/ 25 h 25"/>
                    <a:gd name="T12" fmla="*/ 11 w 18"/>
                    <a:gd name="T13" fmla="*/ 23 h 25"/>
                    <a:gd name="T14" fmla="*/ 7 w 18"/>
                    <a:gd name="T15" fmla="*/ 20 h 25"/>
                    <a:gd name="T16" fmla="*/ 2 w 18"/>
                    <a:gd name="T17" fmla="*/ 14 h 25"/>
                    <a:gd name="T18" fmla="*/ 0 w 18"/>
                    <a:gd name="T19" fmla="*/ 9 h 25"/>
                    <a:gd name="T20" fmla="*/ 2 w 18"/>
                    <a:gd name="T21" fmla="*/ 5 h 25"/>
                    <a:gd name="T22" fmla="*/ 7 w 18"/>
                    <a:gd name="T2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5">
                      <a:moveTo>
                        <a:pt x="7" y="0"/>
                      </a:moveTo>
                      <a:lnTo>
                        <a:pt x="9" y="3"/>
                      </a:lnTo>
                      <a:lnTo>
                        <a:pt x="7" y="14"/>
                      </a:lnTo>
                      <a:lnTo>
                        <a:pt x="11" y="18"/>
                      </a:lnTo>
                      <a:lnTo>
                        <a:pt x="18" y="20"/>
                      </a:lnTo>
                      <a:lnTo>
                        <a:pt x="18" y="25"/>
                      </a:lnTo>
                      <a:lnTo>
                        <a:pt x="11" y="23"/>
                      </a:lnTo>
                      <a:lnTo>
                        <a:pt x="7" y="20"/>
                      </a:lnTo>
                      <a:lnTo>
                        <a:pt x="2" y="14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3" name="Freeform 525"/>
                <p:cNvSpPr>
                  <a:spLocks/>
                </p:cNvSpPr>
                <p:nvPr/>
              </p:nvSpPr>
              <p:spPr bwMode="auto">
                <a:xfrm>
                  <a:off x="4948" y="419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4" name="Freeform 526"/>
                <p:cNvSpPr>
                  <a:spLocks/>
                </p:cNvSpPr>
                <p:nvPr/>
              </p:nvSpPr>
              <p:spPr bwMode="auto">
                <a:xfrm>
                  <a:off x="4861" y="4182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5 w 5"/>
                    <a:gd name="T3" fmla="*/ 2 h 4"/>
                    <a:gd name="T4" fmla="*/ 5 w 5"/>
                    <a:gd name="T5" fmla="*/ 4 h 4"/>
                    <a:gd name="T6" fmla="*/ 0 w 5"/>
                    <a:gd name="T7" fmla="*/ 4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0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5" name="Freeform 527"/>
                <p:cNvSpPr>
                  <a:spLocks/>
                </p:cNvSpPr>
                <p:nvPr/>
              </p:nvSpPr>
              <p:spPr bwMode="auto">
                <a:xfrm>
                  <a:off x="4944" y="418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6" name="Freeform 528"/>
                <p:cNvSpPr>
                  <a:spLocks/>
                </p:cNvSpPr>
                <p:nvPr/>
              </p:nvSpPr>
              <p:spPr bwMode="auto">
                <a:xfrm>
                  <a:off x="4944" y="4166"/>
                  <a:ext cx="4" cy="22"/>
                </a:xfrm>
                <a:custGeom>
                  <a:avLst/>
                  <a:gdLst>
                    <a:gd name="T0" fmla="*/ 2 w 4"/>
                    <a:gd name="T1" fmla="*/ 0 h 22"/>
                    <a:gd name="T2" fmla="*/ 2 w 4"/>
                    <a:gd name="T3" fmla="*/ 7 h 22"/>
                    <a:gd name="T4" fmla="*/ 4 w 4"/>
                    <a:gd name="T5" fmla="*/ 9 h 22"/>
                    <a:gd name="T6" fmla="*/ 4 w 4"/>
                    <a:gd name="T7" fmla="*/ 11 h 22"/>
                    <a:gd name="T8" fmla="*/ 4 w 4"/>
                    <a:gd name="T9" fmla="*/ 16 h 22"/>
                    <a:gd name="T10" fmla="*/ 2 w 4"/>
                    <a:gd name="T11" fmla="*/ 16 h 22"/>
                    <a:gd name="T12" fmla="*/ 2 w 4"/>
                    <a:gd name="T13" fmla="*/ 22 h 22"/>
                    <a:gd name="T14" fmla="*/ 2 w 4"/>
                    <a:gd name="T15" fmla="*/ 18 h 22"/>
                    <a:gd name="T16" fmla="*/ 2 w 4"/>
                    <a:gd name="T17" fmla="*/ 14 h 22"/>
                    <a:gd name="T18" fmla="*/ 2 w 4"/>
                    <a:gd name="T19" fmla="*/ 9 h 22"/>
                    <a:gd name="T20" fmla="*/ 0 w 4"/>
                    <a:gd name="T21" fmla="*/ 5 h 22"/>
                    <a:gd name="T22" fmla="*/ 2 w 4"/>
                    <a:gd name="T2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22">
                      <a:moveTo>
                        <a:pt x="2" y="0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4" y="11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18"/>
                      </a:ln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7" name="Freeform 529"/>
                <p:cNvSpPr>
                  <a:spLocks/>
                </p:cNvSpPr>
                <p:nvPr/>
              </p:nvSpPr>
              <p:spPr bwMode="auto">
                <a:xfrm>
                  <a:off x="4837" y="413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8" name="Freeform 530"/>
                <p:cNvSpPr>
                  <a:spLocks/>
                </p:cNvSpPr>
                <p:nvPr/>
              </p:nvSpPr>
              <p:spPr bwMode="auto">
                <a:xfrm>
                  <a:off x="4828" y="408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39" name="Freeform 531"/>
                <p:cNvSpPr>
                  <a:spLocks/>
                </p:cNvSpPr>
                <p:nvPr/>
              </p:nvSpPr>
              <p:spPr bwMode="auto">
                <a:xfrm>
                  <a:off x="4828" y="4089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0" name="Freeform 532"/>
                <p:cNvSpPr>
                  <a:spLocks/>
                </p:cNvSpPr>
                <p:nvPr/>
              </p:nvSpPr>
              <p:spPr bwMode="auto">
                <a:xfrm>
                  <a:off x="4817" y="4071"/>
                  <a:ext cx="20" cy="20"/>
                </a:xfrm>
                <a:custGeom>
                  <a:avLst/>
                  <a:gdLst>
                    <a:gd name="T0" fmla="*/ 11 w 20"/>
                    <a:gd name="T1" fmla="*/ 0 h 20"/>
                    <a:gd name="T2" fmla="*/ 13 w 20"/>
                    <a:gd name="T3" fmla="*/ 4 h 20"/>
                    <a:gd name="T4" fmla="*/ 15 w 20"/>
                    <a:gd name="T5" fmla="*/ 9 h 20"/>
                    <a:gd name="T6" fmla="*/ 20 w 20"/>
                    <a:gd name="T7" fmla="*/ 6 h 20"/>
                    <a:gd name="T8" fmla="*/ 15 w 20"/>
                    <a:gd name="T9" fmla="*/ 9 h 20"/>
                    <a:gd name="T10" fmla="*/ 15 w 20"/>
                    <a:gd name="T11" fmla="*/ 15 h 20"/>
                    <a:gd name="T12" fmla="*/ 13 w 20"/>
                    <a:gd name="T13" fmla="*/ 15 h 20"/>
                    <a:gd name="T14" fmla="*/ 13 w 20"/>
                    <a:gd name="T15" fmla="*/ 18 h 20"/>
                    <a:gd name="T16" fmla="*/ 9 w 20"/>
                    <a:gd name="T17" fmla="*/ 18 h 20"/>
                    <a:gd name="T18" fmla="*/ 11 w 20"/>
                    <a:gd name="T19" fmla="*/ 20 h 20"/>
                    <a:gd name="T20" fmla="*/ 7 w 20"/>
                    <a:gd name="T21" fmla="*/ 18 h 20"/>
                    <a:gd name="T22" fmla="*/ 2 w 20"/>
                    <a:gd name="T23" fmla="*/ 18 h 20"/>
                    <a:gd name="T24" fmla="*/ 0 w 20"/>
                    <a:gd name="T25" fmla="*/ 13 h 20"/>
                    <a:gd name="T26" fmla="*/ 0 w 20"/>
                    <a:gd name="T27" fmla="*/ 4 h 20"/>
                    <a:gd name="T28" fmla="*/ 2 w 20"/>
                    <a:gd name="T29" fmla="*/ 4 h 20"/>
                    <a:gd name="T30" fmla="*/ 4 w 20"/>
                    <a:gd name="T31" fmla="*/ 6 h 20"/>
                    <a:gd name="T32" fmla="*/ 7 w 20"/>
                    <a:gd name="T33" fmla="*/ 4 h 20"/>
                    <a:gd name="T34" fmla="*/ 9 w 20"/>
                    <a:gd name="T35" fmla="*/ 0 h 20"/>
                    <a:gd name="T36" fmla="*/ 11 w 20"/>
                    <a:gd name="T3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" h="20">
                      <a:moveTo>
                        <a:pt x="11" y="0"/>
                      </a:moveTo>
                      <a:lnTo>
                        <a:pt x="13" y="4"/>
                      </a:lnTo>
                      <a:lnTo>
                        <a:pt x="15" y="9"/>
                      </a:lnTo>
                      <a:lnTo>
                        <a:pt x="20" y="6"/>
                      </a:lnTo>
                      <a:lnTo>
                        <a:pt x="15" y="9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13" y="18"/>
                      </a:lnTo>
                      <a:lnTo>
                        <a:pt x="9" y="18"/>
                      </a:lnTo>
                      <a:lnTo>
                        <a:pt x="11" y="20"/>
                      </a:lnTo>
                      <a:lnTo>
                        <a:pt x="7" y="18"/>
                      </a:lnTo>
                      <a:lnTo>
                        <a:pt x="2" y="18"/>
                      </a:lnTo>
                      <a:lnTo>
                        <a:pt x="0" y="1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7" y="4"/>
                      </a:lnTo>
                      <a:lnTo>
                        <a:pt x="9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1" name="Freeform 533"/>
                <p:cNvSpPr>
                  <a:spLocks/>
                </p:cNvSpPr>
                <p:nvPr/>
              </p:nvSpPr>
              <p:spPr bwMode="auto">
                <a:xfrm>
                  <a:off x="4768" y="3835"/>
                  <a:ext cx="31" cy="56"/>
                </a:xfrm>
                <a:custGeom>
                  <a:avLst/>
                  <a:gdLst>
                    <a:gd name="T0" fmla="*/ 20 w 31"/>
                    <a:gd name="T1" fmla="*/ 0 h 56"/>
                    <a:gd name="T2" fmla="*/ 22 w 31"/>
                    <a:gd name="T3" fmla="*/ 3 h 56"/>
                    <a:gd name="T4" fmla="*/ 22 w 31"/>
                    <a:gd name="T5" fmla="*/ 5 h 56"/>
                    <a:gd name="T6" fmla="*/ 22 w 31"/>
                    <a:gd name="T7" fmla="*/ 3 h 56"/>
                    <a:gd name="T8" fmla="*/ 27 w 31"/>
                    <a:gd name="T9" fmla="*/ 7 h 56"/>
                    <a:gd name="T10" fmla="*/ 27 w 31"/>
                    <a:gd name="T11" fmla="*/ 16 h 56"/>
                    <a:gd name="T12" fmla="*/ 29 w 31"/>
                    <a:gd name="T13" fmla="*/ 14 h 56"/>
                    <a:gd name="T14" fmla="*/ 31 w 31"/>
                    <a:gd name="T15" fmla="*/ 16 h 56"/>
                    <a:gd name="T16" fmla="*/ 29 w 31"/>
                    <a:gd name="T17" fmla="*/ 23 h 56"/>
                    <a:gd name="T18" fmla="*/ 31 w 31"/>
                    <a:gd name="T19" fmla="*/ 29 h 56"/>
                    <a:gd name="T20" fmla="*/ 31 w 31"/>
                    <a:gd name="T21" fmla="*/ 31 h 56"/>
                    <a:gd name="T22" fmla="*/ 29 w 31"/>
                    <a:gd name="T23" fmla="*/ 34 h 56"/>
                    <a:gd name="T24" fmla="*/ 29 w 31"/>
                    <a:gd name="T25" fmla="*/ 36 h 56"/>
                    <a:gd name="T26" fmla="*/ 24 w 31"/>
                    <a:gd name="T27" fmla="*/ 38 h 56"/>
                    <a:gd name="T28" fmla="*/ 24 w 31"/>
                    <a:gd name="T29" fmla="*/ 43 h 56"/>
                    <a:gd name="T30" fmla="*/ 24 w 31"/>
                    <a:gd name="T31" fmla="*/ 45 h 56"/>
                    <a:gd name="T32" fmla="*/ 29 w 31"/>
                    <a:gd name="T33" fmla="*/ 47 h 56"/>
                    <a:gd name="T34" fmla="*/ 24 w 31"/>
                    <a:gd name="T35" fmla="*/ 51 h 56"/>
                    <a:gd name="T36" fmla="*/ 22 w 31"/>
                    <a:gd name="T37" fmla="*/ 56 h 56"/>
                    <a:gd name="T38" fmla="*/ 20 w 31"/>
                    <a:gd name="T39" fmla="*/ 56 h 56"/>
                    <a:gd name="T40" fmla="*/ 15 w 31"/>
                    <a:gd name="T41" fmla="*/ 56 h 56"/>
                    <a:gd name="T42" fmla="*/ 11 w 31"/>
                    <a:gd name="T43" fmla="*/ 51 h 56"/>
                    <a:gd name="T44" fmla="*/ 9 w 31"/>
                    <a:gd name="T45" fmla="*/ 51 h 56"/>
                    <a:gd name="T46" fmla="*/ 7 w 31"/>
                    <a:gd name="T47" fmla="*/ 51 h 56"/>
                    <a:gd name="T48" fmla="*/ 4 w 31"/>
                    <a:gd name="T49" fmla="*/ 54 h 56"/>
                    <a:gd name="T50" fmla="*/ 2 w 31"/>
                    <a:gd name="T51" fmla="*/ 54 h 56"/>
                    <a:gd name="T52" fmla="*/ 0 w 31"/>
                    <a:gd name="T53" fmla="*/ 51 h 56"/>
                    <a:gd name="T54" fmla="*/ 7 w 31"/>
                    <a:gd name="T55" fmla="*/ 43 h 56"/>
                    <a:gd name="T56" fmla="*/ 4 w 31"/>
                    <a:gd name="T57" fmla="*/ 36 h 56"/>
                    <a:gd name="T58" fmla="*/ 0 w 31"/>
                    <a:gd name="T59" fmla="*/ 34 h 56"/>
                    <a:gd name="T60" fmla="*/ 0 w 31"/>
                    <a:gd name="T61" fmla="*/ 18 h 56"/>
                    <a:gd name="T62" fmla="*/ 2 w 31"/>
                    <a:gd name="T63" fmla="*/ 16 h 56"/>
                    <a:gd name="T64" fmla="*/ 2 w 31"/>
                    <a:gd name="T65" fmla="*/ 20 h 56"/>
                    <a:gd name="T66" fmla="*/ 2 w 31"/>
                    <a:gd name="T67" fmla="*/ 18 h 56"/>
                    <a:gd name="T68" fmla="*/ 7 w 31"/>
                    <a:gd name="T69" fmla="*/ 16 h 56"/>
                    <a:gd name="T70" fmla="*/ 7 w 31"/>
                    <a:gd name="T71" fmla="*/ 11 h 56"/>
                    <a:gd name="T72" fmla="*/ 11 w 31"/>
                    <a:gd name="T73" fmla="*/ 9 h 56"/>
                    <a:gd name="T74" fmla="*/ 11 w 31"/>
                    <a:gd name="T75" fmla="*/ 7 h 56"/>
                    <a:gd name="T76" fmla="*/ 18 w 31"/>
                    <a:gd name="T77" fmla="*/ 3 h 56"/>
                    <a:gd name="T78" fmla="*/ 20 w 31"/>
                    <a:gd name="T79" fmla="*/ 5 h 56"/>
                    <a:gd name="T80" fmla="*/ 18 w 31"/>
                    <a:gd name="T81" fmla="*/ 5 h 56"/>
                    <a:gd name="T82" fmla="*/ 20 w 31"/>
                    <a:gd name="T83" fmla="*/ 5 h 56"/>
                    <a:gd name="T84" fmla="*/ 18 w 31"/>
                    <a:gd name="T85" fmla="*/ 3 h 56"/>
                    <a:gd name="T86" fmla="*/ 20 w 31"/>
                    <a:gd name="T87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1" h="56">
                      <a:moveTo>
                        <a:pt x="20" y="0"/>
                      </a:moveTo>
                      <a:lnTo>
                        <a:pt x="22" y="3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7" y="7"/>
                      </a:lnTo>
                      <a:lnTo>
                        <a:pt x="27" y="16"/>
                      </a:lnTo>
                      <a:lnTo>
                        <a:pt x="29" y="14"/>
                      </a:lnTo>
                      <a:lnTo>
                        <a:pt x="31" y="16"/>
                      </a:lnTo>
                      <a:lnTo>
                        <a:pt x="29" y="23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29" y="34"/>
                      </a:lnTo>
                      <a:lnTo>
                        <a:pt x="29" y="36"/>
                      </a:lnTo>
                      <a:lnTo>
                        <a:pt x="24" y="38"/>
                      </a:lnTo>
                      <a:lnTo>
                        <a:pt x="24" y="43"/>
                      </a:lnTo>
                      <a:lnTo>
                        <a:pt x="24" y="45"/>
                      </a:lnTo>
                      <a:lnTo>
                        <a:pt x="29" y="47"/>
                      </a:lnTo>
                      <a:lnTo>
                        <a:pt x="24" y="51"/>
                      </a:lnTo>
                      <a:lnTo>
                        <a:pt x="22" y="56"/>
                      </a:lnTo>
                      <a:lnTo>
                        <a:pt x="20" y="56"/>
                      </a:lnTo>
                      <a:lnTo>
                        <a:pt x="15" y="56"/>
                      </a:lnTo>
                      <a:lnTo>
                        <a:pt x="11" y="51"/>
                      </a:lnTo>
                      <a:lnTo>
                        <a:pt x="9" y="51"/>
                      </a:lnTo>
                      <a:lnTo>
                        <a:pt x="7" y="51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7" y="43"/>
                      </a:lnTo>
                      <a:lnTo>
                        <a:pt x="4" y="36"/>
                      </a:lnTo>
                      <a:lnTo>
                        <a:pt x="0" y="34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18" y="3"/>
                      </a:lnTo>
                      <a:lnTo>
                        <a:pt x="20" y="5"/>
                      </a:lnTo>
                      <a:lnTo>
                        <a:pt x="18" y="5"/>
                      </a:lnTo>
                      <a:lnTo>
                        <a:pt x="20" y="5"/>
                      </a:lnTo>
                      <a:lnTo>
                        <a:pt x="18" y="3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2" name="Freeform 534"/>
                <p:cNvSpPr>
                  <a:spLocks/>
                </p:cNvSpPr>
                <p:nvPr/>
              </p:nvSpPr>
              <p:spPr bwMode="auto">
                <a:xfrm>
                  <a:off x="4801" y="383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3" name="Freeform 535"/>
                <p:cNvSpPr>
                  <a:spLocks/>
                </p:cNvSpPr>
                <p:nvPr/>
              </p:nvSpPr>
              <p:spPr bwMode="auto">
                <a:xfrm>
                  <a:off x="4746" y="382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4" name="Freeform 536"/>
                <p:cNvSpPr>
                  <a:spLocks/>
                </p:cNvSpPr>
                <p:nvPr/>
              </p:nvSpPr>
              <p:spPr bwMode="auto">
                <a:xfrm>
                  <a:off x="4808" y="382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5" name="Freeform 537"/>
                <p:cNvSpPr>
                  <a:spLocks/>
                </p:cNvSpPr>
                <p:nvPr/>
              </p:nvSpPr>
              <p:spPr bwMode="auto">
                <a:xfrm>
                  <a:off x="4817" y="380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6" name="Freeform 538"/>
                <p:cNvSpPr>
                  <a:spLocks/>
                </p:cNvSpPr>
                <p:nvPr/>
              </p:nvSpPr>
              <p:spPr bwMode="auto">
                <a:xfrm>
                  <a:off x="4819" y="380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7" name="Freeform 539"/>
                <p:cNvSpPr>
                  <a:spLocks/>
                </p:cNvSpPr>
                <p:nvPr/>
              </p:nvSpPr>
              <p:spPr bwMode="auto">
                <a:xfrm>
                  <a:off x="4812" y="3780"/>
                  <a:ext cx="3" cy="6"/>
                </a:xfrm>
                <a:custGeom>
                  <a:avLst/>
                  <a:gdLst>
                    <a:gd name="T0" fmla="*/ 3 w 3"/>
                    <a:gd name="T1" fmla="*/ 0 h 6"/>
                    <a:gd name="T2" fmla="*/ 3 w 3"/>
                    <a:gd name="T3" fmla="*/ 4 h 6"/>
                    <a:gd name="T4" fmla="*/ 0 w 3"/>
                    <a:gd name="T5" fmla="*/ 6 h 6"/>
                    <a:gd name="T6" fmla="*/ 3 w 3"/>
                    <a:gd name="T7" fmla="*/ 4 h 6"/>
                    <a:gd name="T8" fmla="*/ 0 w 3"/>
                    <a:gd name="T9" fmla="*/ 2 h 6"/>
                    <a:gd name="T10" fmla="*/ 3 w 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0"/>
                      </a:move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8" name="Freeform 540"/>
                <p:cNvSpPr>
                  <a:spLocks/>
                </p:cNvSpPr>
                <p:nvPr/>
              </p:nvSpPr>
              <p:spPr bwMode="auto">
                <a:xfrm>
                  <a:off x="4815" y="377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49" name="Freeform 541"/>
                <p:cNvSpPr>
                  <a:spLocks/>
                </p:cNvSpPr>
                <p:nvPr/>
              </p:nvSpPr>
              <p:spPr bwMode="auto">
                <a:xfrm>
                  <a:off x="4817" y="3773"/>
                  <a:ext cx="0" cy="5"/>
                </a:xfrm>
                <a:custGeom>
                  <a:avLst/>
                  <a:gdLst>
                    <a:gd name="T0" fmla="*/ 2 h 5"/>
                    <a:gd name="T1" fmla="*/ 5 h 5"/>
                    <a:gd name="T2" fmla="*/ 0 h 5"/>
                    <a:gd name="T3" fmla="*/ 2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0" name="Freeform 542"/>
                <p:cNvSpPr>
                  <a:spLocks/>
                </p:cNvSpPr>
                <p:nvPr/>
              </p:nvSpPr>
              <p:spPr bwMode="auto">
                <a:xfrm>
                  <a:off x="4792" y="3764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1" name="Freeform 543"/>
                <p:cNvSpPr>
                  <a:spLocks/>
                </p:cNvSpPr>
                <p:nvPr/>
              </p:nvSpPr>
              <p:spPr bwMode="auto">
                <a:xfrm>
                  <a:off x="4795" y="3764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2" name="Freeform 544"/>
                <p:cNvSpPr>
                  <a:spLocks/>
                </p:cNvSpPr>
                <p:nvPr/>
              </p:nvSpPr>
              <p:spPr bwMode="auto">
                <a:xfrm>
                  <a:off x="4810" y="37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3" name="Freeform 545"/>
                <p:cNvSpPr>
                  <a:spLocks/>
                </p:cNvSpPr>
                <p:nvPr/>
              </p:nvSpPr>
              <p:spPr bwMode="auto">
                <a:xfrm>
                  <a:off x="4801" y="3749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4" name="Freeform 546"/>
                <p:cNvSpPr>
                  <a:spLocks/>
                </p:cNvSpPr>
                <p:nvPr/>
              </p:nvSpPr>
              <p:spPr bwMode="auto">
                <a:xfrm>
                  <a:off x="4797" y="3749"/>
                  <a:ext cx="15" cy="24"/>
                </a:xfrm>
                <a:custGeom>
                  <a:avLst/>
                  <a:gdLst>
                    <a:gd name="T0" fmla="*/ 9 w 15"/>
                    <a:gd name="T1" fmla="*/ 0 h 24"/>
                    <a:gd name="T2" fmla="*/ 9 w 15"/>
                    <a:gd name="T3" fmla="*/ 2 h 24"/>
                    <a:gd name="T4" fmla="*/ 13 w 15"/>
                    <a:gd name="T5" fmla="*/ 2 h 24"/>
                    <a:gd name="T6" fmla="*/ 15 w 15"/>
                    <a:gd name="T7" fmla="*/ 11 h 24"/>
                    <a:gd name="T8" fmla="*/ 13 w 15"/>
                    <a:gd name="T9" fmla="*/ 11 h 24"/>
                    <a:gd name="T10" fmla="*/ 13 w 15"/>
                    <a:gd name="T11" fmla="*/ 13 h 24"/>
                    <a:gd name="T12" fmla="*/ 11 w 15"/>
                    <a:gd name="T13" fmla="*/ 15 h 24"/>
                    <a:gd name="T14" fmla="*/ 13 w 15"/>
                    <a:gd name="T15" fmla="*/ 15 h 24"/>
                    <a:gd name="T16" fmla="*/ 15 w 15"/>
                    <a:gd name="T17" fmla="*/ 17 h 24"/>
                    <a:gd name="T18" fmla="*/ 15 w 15"/>
                    <a:gd name="T19" fmla="*/ 20 h 24"/>
                    <a:gd name="T20" fmla="*/ 13 w 15"/>
                    <a:gd name="T21" fmla="*/ 22 h 24"/>
                    <a:gd name="T22" fmla="*/ 11 w 15"/>
                    <a:gd name="T23" fmla="*/ 22 h 24"/>
                    <a:gd name="T24" fmla="*/ 9 w 15"/>
                    <a:gd name="T25" fmla="*/ 24 h 24"/>
                    <a:gd name="T26" fmla="*/ 2 w 15"/>
                    <a:gd name="T27" fmla="*/ 24 h 24"/>
                    <a:gd name="T28" fmla="*/ 0 w 15"/>
                    <a:gd name="T29" fmla="*/ 20 h 24"/>
                    <a:gd name="T30" fmla="*/ 2 w 15"/>
                    <a:gd name="T31" fmla="*/ 17 h 24"/>
                    <a:gd name="T32" fmla="*/ 2 w 15"/>
                    <a:gd name="T33" fmla="*/ 15 h 24"/>
                    <a:gd name="T34" fmla="*/ 6 w 15"/>
                    <a:gd name="T35" fmla="*/ 15 h 24"/>
                    <a:gd name="T36" fmla="*/ 6 w 15"/>
                    <a:gd name="T37" fmla="*/ 11 h 24"/>
                    <a:gd name="T38" fmla="*/ 4 w 15"/>
                    <a:gd name="T39" fmla="*/ 6 h 24"/>
                    <a:gd name="T40" fmla="*/ 4 w 15"/>
                    <a:gd name="T41" fmla="*/ 4 h 24"/>
                    <a:gd name="T42" fmla="*/ 9 w 15"/>
                    <a:gd name="T4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4">
                      <a:moveTo>
                        <a:pt x="9" y="0"/>
                      </a:moveTo>
                      <a:lnTo>
                        <a:pt x="9" y="2"/>
                      </a:lnTo>
                      <a:lnTo>
                        <a:pt x="13" y="2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5" y="17"/>
                      </a:lnTo>
                      <a:lnTo>
                        <a:pt x="15" y="20"/>
                      </a:lnTo>
                      <a:lnTo>
                        <a:pt x="13" y="22"/>
                      </a:lnTo>
                      <a:lnTo>
                        <a:pt x="11" y="22"/>
                      </a:lnTo>
                      <a:lnTo>
                        <a:pt x="9" y="24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6" y="15"/>
                      </a:lnTo>
                      <a:lnTo>
                        <a:pt x="6" y="11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5" name="Freeform 547"/>
                <p:cNvSpPr>
                  <a:spLocks/>
                </p:cNvSpPr>
                <p:nvPr/>
              </p:nvSpPr>
              <p:spPr bwMode="auto">
                <a:xfrm>
                  <a:off x="4801" y="37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6" name="Freeform 548"/>
                <p:cNvSpPr>
                  <a:spLocks/>
                </p:cNvSpPr>
                <p:nvPr/>
              </p:nvSpPr>
              <p:spPr bwMode="auto">
                <a:xfrm>
                  <a:off x="4792" y="3744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3 w 3"/>
                    <a:gd name="T3" fmla="*/ 2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  <a:gd name="T10" fmla="*/ 3 w 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7" name="Freeform 549"/>
                <p:cNvSpPr>
                  <a:spLocks/>
                </p:cNvSpPr>
                <p:nvPr/>
              </p:nvSpPr>
              <p:spPr bwMode="auto">
                <a:xfrm>
                  <a:off x="4801" y="37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0 h 4"/>
                    <a:gd name="T4" fmla="*/ 0 w 2"/>
                    <a:gd name="T5" fmla="*/ 4 h 4"/>
                    <a:gd name="T6" fmla="*/ 0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8" name="Freeform 550"/>
                <p:cNvSpPr>
                  <a:spLocks/>
                </p:cNvSpPr>
                <p:nvPr/>
              </p:nvSpPr>
              <p:spPr bwMode="auto">
                <a:xfrm>
                  <a:off x="4797" y="374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59" name="Freeform 551"/>
                <p:cNvSpPr>
                  <a:spLocks/>
                </p:cNvSpPr>
                <p:nvPr/>
              </p:nvSpPr>
              <p:spPr bwMode="auto">
                <a:xfrm>
                  <a:off x="4797" y="3740"/>
                  <a:ext cx="2" cy="6"/>
                </a:xfrm>
                <a:custGeom>
                  <a:avLst/>
                  <a:gdLst>
                    <a:gd name="T0" fmla="*/ 2 w 2"/>
                    <a:gd name="T1" fmla="*/ 4 h 6"/>
                    <a:gd name="T2" fmla="*/ 2 w 2"/>
                    <a:gd name="T3" fmla="*/ 6 h 6"/>
                    <a:gd name="T4" fmla="*/ 2 w 2"/>
                    <a:gd name="T5" fmla="*/ 4 h 6"/>
                    <a:gd name="T6" fmla="*/ 0 w 2"/>
                    <a:gd name="T7" fmla="*/ 4 h 6"/>
                    <a:gd name="T8" fmla="*/ 2 w 2"/>
                    <a:gd name="T9" fmla="*/ 0 h 6"/>
                    <a:gd name="T10" fmla="*/ 2 w 2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4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0" name="Freeform 552"/>
                <p:cNvSpPr>
                  <a:spLocks/>
                </p:cNvSpPr>
                <p:nvPr/>
              </p:nvSpPr>
              <p:spPr bwMode="auto">
                <a:xfrm>
                  <a:off x="4801" y="3738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2 h 4"/>
                    <a:gd name="T4" fmla="*/ 0 w 2"/>
                    <a:gd name="T5" fmla="*/ 4 h 4"/>
                    <a:gd name="T6" fmla="*/ 0 w 2"/>
                    <a:gd name="T7" fmla="*/ 2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1" name="Freeform 553"/>
                <p:cNvSpPr>
                  <a:spLocks/>
                </p:cNvSpPr>
                <p:nvPr/>
              </p:nvSpPr>
              <p:spPr bwMode="auto">
                <a:xfrm>
                  <a:off x="4743" y="3738"/>
                  <a:ext cx="9" cy="11"/>
                </a:xfrm>
                <a:custGeom>
                  <a:avLst/>
                  <a:gdLst>
                    <a:gd name="T0" fmla="*/ 3 w 9"/>
                    <a:gd name="T1" fmla="*/ 0 h 11"/>
                    <a:gd name="T2" fmla="*/ 9 w 9"/>
                    <a:gd name="T3" fmla="*/ 0 h 11"/>
                    <a:gd name="T4" fmla="*/ 9 w 9"/>
                    <a:gd name="T5" fmla="*/ 8 h 11"/>
                    <a:gd name="T6" fmla="*/ 9 w 9"/>
                    <a:gd name="T7" fmla="*/ 11 h 11"/>
                    <a:gd name="T8" fmla="*/ 7 w 9"/>
                    <a:gd name="T9" fmla="*/ 8 h 11"/>
                    <a:gd name="T10" fmla="*/ 3 w 9"/>
                    <a:gd name="T11" fmla="*/ 8 h 11"/>
                    <a:gd name="T12" fmla="*/ 0 w 9"/>
                    <a:gd name="T13" fmla="*/ 4 h 11"/>
                    <a:gd name="T14" fmla="*/ 3 w 9"/>
                    <a:gd name="T15" fmla="*/ 2 h 11"/>
                    <a:gd name="T16" fmla="*/ 0 w 9"/>
                    <a:gd name="T17" fmla="*/ 0 h 11"/>
                    <a:gd name="T18" fmla="*/ 3 w 9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1">
                      <a:moveTo>
                        <a:pt x="3" y="0"/>
                      </a:moveTo>
                      <a:lnTo>
                        <a:pt x="9" y="0"/>
                      </a:lnTo>
                      <a:lnTo>
                        <a:pt x="9" y="8"/>
                      </a:lnTo>
                      <a:lnTo>
                        <a:pt x="9" y="11"/>
                      </a:lnTo>
                      <a:lnTo>
                        <a:pt x="7" y="8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2" name="Freeform 554"/>
                <p:cNvSpPr>
                  <a:spLocks/>
                </p:cNvSpPr>
                <p:nvPr/>
              </p:nvSpPr>
              <p:spPr bwMode="auto">
                <a:xfrm>
                  <a:off x="4790" y="3735"/>
                  <a:ext cx="7" cy="7"/>
                </a:xfrm>
                <a:custGeom>
                  <a:avLst/>
                  <a:gdLst>
                    <a:gd name="T0" fmla="*/ 2 w 7"/>
                    <a:gd name="T1" fmla="*/ 0 h 7"/>
                    <a:gd name="T2" fmla="*/ 2 w 7"/>
                    <a:gd name="T3" fmla="*/ 3 h 7"/>
                    <a:gd name="T4" fmla="*/ 7 w 7"/>
                    <a:gd name="T5" fmla="*/ 3 h 7"/>
                    <a:gd name="T6" fmla="*/ 5 w 7"/>
                    <a:gd name="T7" fmla="*/ 7 h 7"/>
                    <a:gd name="T8" fmla="*/ 0 w 7"/>
                    <a:gd name="T9" fmla="*/ 7 h 7"/>
                    <a:gd name="T10" fmla="*/ 0 w 7"/>
                    <a:gd name="T11" fmla="*/ 3 h 7"/>
                    <a:gd name="T12" fmla="*/ 2 w 7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7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7" y="3"/>
                      </a:lnTo>
                      <a:lnTo>
                        <a:pt x="5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3" name="Freeform 555"/>
                <p:cNvSpPr>
                  <a:spLocks/>
                </p:cNvSpPr>
                <p:nvPr/>
              </p:nvSpPr>
              <p:spPr bwMode="auto">
                <a:xfrm>
                  <a:off x="4812" y="372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4" name="Freeform 556"/>
                <p:cNvSpPr>
                  <a:spLocks/>
                </p:cNvSpPr>
                <p:nvPr/>
              </p:nvSpPr>
              <p:spPr bwMode="auto">
                <a:xfrm>
                  <a:off x="4824" y="3724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5" name="Freeform 557"/>
                <p:cNvSpPr>
                  <a:spLocks/>
                </p:cNvSpPr>
                <p:nvPr/>
              </p:nvSpPr>
              <p:spPr bwMode="auto">
                <a:xfrm>
                  <a:off x="4817" y="372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6" name="Freeform 558"/>
                <p:cNvSpPr>
                  <a:spLocks/>
                </p:cNvSpPr>
                <p:nvPr/>
              </p:nvSpPr>
              <p:spPr bwMode="auto">
                <a:xfrm>
                  <a:off x="4792" y="37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7" name="Freeform 559"/>
                <p:cNvSpPr>
                  <a:spLocks/>
                </p:cNvSpPr>
                <p:nvPr/>
              </p:nvSpPr>
              <p:spPr bwMode="auto">
                <a:xfrm>
                  <a:off x="4868" y="370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8" name="Freeform 560"/>
                <p:cNvSpPr>
                  <a:spLocks/>
                </p:cNvSpPr>
                <p:nvPr/>
              </p:nvSpPr>
              <p:spPr bwMode="auto">
                <a:xfrm>
                  <a:off x="4859" y="3700"/>
                  <a:ext cx="9" cy="7"/>
                </a:xfrm>
                <a:custGeom>
                  <a:avLst/>
                  <a:gdLst>
                    <a:gd name="T0" fmla="*/ 0 w 9"/>
                    <a:gd name="T1" fmla="*/ 2 h 7"/>
                    <a:gd name="T2" fmla="*/ 2 w 9"/>
                    <a:gd name="T3" fmla="*/ 2 h 7"/>
                    <a:gd name="T4" fmla="*/ 7 w 9"/>
                    <a:gd name="T5" fmla="*/ 2 h 7"/>
                    <a:gd name="T6" fmla="*/ 9 w 9"/>
                    <a:gd name="T7" fmla="*/ 2 h 7"/>
                    <a:gd name="T8" fmla="*/ 7 w 9"/>
                    <a:gd name="T9" fmla="*/ 4 h 7"/>
                    <a:gd name="T10" fmla="*/ 5 w 9"/>
                    <a:gd name="T11" fmla="*/ 7 h 7"/>
                    <a:gd name="T12" fmla="*/ 0 w 9"/>
                    <a:gd name="T13" fmla="*/ 4 h 7"/>
                    <a:gd name="T14" fmla="*/ 0 w 9"/>
                    <a:gd name="T15" fmla="*/ 0 h 7"/>
                    <a:gd name="T16" fmla="*/ 0 w 9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7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69" name="Freeform 561"/>
                <p:cNvSpPr>
                  <a:spLocks/>
                </p:cNvSpPr>
                <p:nvPr/>
              </p:nvSpPr>
              <p:spPr bwMode="auto">
                <a:xfrm>
                  <a:off x="4799" y="369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0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0" name="Freeform 562"/>
                <p:cNvSpPr>
                  <a:spLocks/>
                </p:cNvSpPr>
                <p:nvPr/>
              </p:nvSpPr>
              <p:spPr bwMode="auto">
                <a:xfrm>
                  <a:off x="4817" y="36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3 h 3"/>
                    <a:gd name="T4" fmla="*/ 2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1" name="Freeform 563"/>
                <p:cNvSpPr>
                  <a:spLocks/>
                </p:cNvSpPr>
                <p:nvPr/>
              </p:nvSpPr>
              <p:spPr bwMode="auto">
                <a:xfrm>
                  <a:off x="4819" y="3684"/>
                  <a:ext cx="5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0 h 3"/>
                    <a:gd name="T4" fmla="*/ 2 w 5"/>
                    <a:gd name="T5" fmla="*/ 3 h 3"/>
                    <a:gd name="T6" fmla="*/ 0 w 5"/>
                    <a:gd name="T7" fmla="*/ 3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2" name="Freeform 564"/>
                <p:cNvSpPr>
                  <a:spLocks/>
                </p:cNvSpPr>
                <p:nvPr/>
              </p:nvSpPr>
              <p:spPr bwMode="auto">
                <a:xfrm>
                  <a:off x="4799" y="3682"/>
                  <a:ext cx="2" cy="7"/>
                </a:xfrm>
                <a:custGeom>
                  <a:avLst/>
                  <a:gdLst>
                    <a:gd name="T0" fmla="*/ 0 w 2"/>
                    <a:gd name="T1" fmla="*/ 0 h 7"/>
                    <a:gd name="T2" fmla="*/ 2 w 2"/>
                    <a:gd name="T3" fmla="*/ 5 h 7"/>
                    <a:gd name="T4" fmla="*/ 0 w 2"/>
                    <a:gd name="T5" fmla="*/ 7 h 7"/>
                    <a:gd name="T6" fmla="*/ 0 w 2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0"/>
                      </a:move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3" name="Freeform 565"/>
                <p:cNvSpPr>
                  <a:spLocks/>
                </p:cNvSpPr>
                <p:nvPr/>
              </p:nvSpPr>
              <p:spPr bwMode="auto">
                <a:xfrm>
                  <a:off x="4797" y="368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4" name="Freeform 566"/>
                <p:cNvSpPr>
                  <a:spLocks/>
                </p:cNvSpPr>
                <p:nvPr/>
              </p:nvSpPr>
              <p:spPr bwMode="auto">
                <a:xfrm>
                  <a:off x="4824" y="367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0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5" name="Freeform 567"/>
                <p:cNvSpPr>
                  <a:spLocks/>
                </p:cNvSpPr>
                <p:nvPr/>
              </p:nvSpPr>
              <p:spPr bwMode="auto">
                <a:xfrm>
                  <a:off x="4846" y="3671"/>
                  <a:ext cx="20" cy="24"/>
                </a:xfrm>
                <a:custGeom>
                  <a:avLst/>
                  <a:gdLst>
                    <a:gd name="T0" fmla="*/ 6 w 20"/>
                    <a:gd name="T1" fmla="*/ 2 h 24"/>
                    <a:gd name="T2" fmla="*/ 9 w 20"/>
                    <a:gd name="T3" fmla="*/ 2 h 24"/>
                    <a:gd name="T4" fmla="*/ 13 w 20"/>
                    <a:gd name="T5" fmla="*/ 4 h 24"/>
                    <a:gd name="T6" fmla="*/ 13 w 20"/>
                    <a:gd name="T7" fmla="*/ 9 h 24"/>
                    <a:gd name="T8" fmla="*/ 20 w 20"/>
                    <a:gd name="T9" fmla="*/ 22 h 24"/>
                    <a:gd name="T10" fmla="*/ 18 w 20"/>
                    <a:gd name="T11" fmla="*/ 24 h 24"/>
                    <a:gd name="T12" fmla="*/ 15 w 20"/>
                    <a:gd name="T13" fmla="*/ 24 h 24"/>
                    <a:gd name="T14" fmla="*/ 11 w 20"/>
                    <a:gd name="T15" fmla="*/ 16 h 24"/>
                    <a:gd name="T16" fmla="*/ 6 w 20"/>
                    <a:gd name="T17" fmla="*/ 16 h 24"/>
                    <a:gd name="T18" fmla="*/ 6 w 20"/>
                    <a:gd name="T19" fmla="*/ 11 h 24"/>
                    <a:gd name="T20" fmla="*/ 2 w 20"/>
                    <a:gd name="T21" fmla="*/ 11 h 24"/>
                    <a:gd name="T22" fmla="*/ 0 w 20"/>
                    <a:gd name="T23" fmla="*/ 9 h 24"/>
                    <a:gd name="T24" fmla="*/ 2 w 20"/>
                    <a:gd name="T25" fmla="*/ 7 h 24"/>
                    <a:gd name="T26" fmla="*/ 4 w 20"/>
                    <a:gd name="T27" fmla="*/ 7 h 24"/>
                    <a:gd name="T28" fmla="*/ 6 w 20"/>
                    <a:gd name="T29" fmla="*/ 0 h 24"/>
                    <a:gd name="T30" fmla="*/ 6 w 20"/>
                    <a:gd name="T31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" h="24">
                      <a:moveTo>
                        <a:pt x="6" y="2"/>
                      </a:moveTo>
                      <a:lnTo>
                        <a:pt x="9" y="2"/>
                      </a:lnTo>
                      <a:lnTo>
                        <a:pt x="13" y="4"/>
                      </a:lnTo>
                      <a:lnTo>
                        <a:pt x="13" y="9"/>
                      </a:lnTo>
                      <a:lnTo>
                        <a:pt x="20" y="22"/>
                      </a:lnTo>
                      <a:lnTo>
                        <a:pt x="18" y="24"/>
                      </a:lnTo>
                      <a:lnTo>
                        <a:pt x="15" y="24"/>
                      </a:lnTo>
                      <a:lnTo>
                        <a:pt x="11" y="16"/>
                      </a:lnTo>
                      <a:lnTo>
                        <a:pt x="6" y="16"/>
                      </a:lnTo>
                      <a:lnTo>
                        <a:pt x="6" y="11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0"/>
                      </a:lnTo>
                      <a:lnTo>
                        <a:pt x="6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6" name="Freeform 568"/>
                <p:cNvSpPr>
                  <a:spLocks/>
                </p:cNvSpPr>
                <p:nvPr/>
              </p:nvSpPr>
              <p:spPr bwMode="auto">
                <a:xfrm>
                  <a:off x="4852" y="366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7" name="Freeform 569"/>
                <p:cNvSpPr>
                  <a:spLocks/>
                </p:cNvSpPr>
                <p:nvPr/>
              </p:nvSpPr>
              <p:spPr bwMode="auto">
                <a:xfrm>
                  <a:off x="4852" y="3664"/>
                  <a:ext cx="5" cy="9"/>
                </a:xfrm>
                <a:custGeom>
                  <a:avLst/>
                  <a:gdLst>
                    <a:gd name="T0" fmla="*/ 5 w 5"/>
                    <a:gd name="T1" fmla="*/ 0 h 9"/>
                    <a:gd name="T2" fmla="*/ 5 w 5"/>
                    <a:gd name="T3" fmla="*/ 7 h 9"/>
                    <a:gd name="T4" fmla="*/ 5 w 5"/>
                    <a:gd name="T5" fmla="*/ 9 h 9"/>
                    <a:gd name="T6" fmla="*/ 0 w 5"/>
                    <a:gd name="T7" fmla="*/ 5 h 9"/>
                    <a:gd name="T8" fmla="*/ 0 w 5"/>
                    <a:gd name="T9" fmla="*/ 3 h 9"/>
                    <a:gd name="T10" fmla="*/ 0 w 5"/>
                    <a:gd name="T11" fmla="*/ 0 h 9"/>
                    <a:gd name="T12" fmla="*/ 5 w 5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8" name="Freeform 570"/>
                <p:cNvSpPr>
                  <a:spLocks/>
                </p:cNvSpPr>
                <p:nvPr/>
              </p:nvSpPr>
              <p:spPr bwMode="auto">
                <a:xfrm>
                  <a:off x="4857" y="3662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79" name="Freeform 571"/>
                <p:cNvSpPr>
                  <a:spLocks/>
                </p:cNvSpPr>
                <p:nvPr/>
              </p:nvSpPr>
              <p:spPr bwMode="auto">
                <a:xfrm>
                  <a:off x="4819" y="366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0" name="Freeform 572"/>
                <p:cNvSpPr>
                  <a:spLocks/>
                </p:cNvSpPr>
                <p:nvPr/>
              </p:nvSpPr>
              <p:spPr bwMode="auto">
                <a:xfrm>
                  <a:off x="4850" y="3662"/>
                  <a:ext cx="0" cy="5"/>
                </a:xfrm>
                <a:custGeom>
                  <a:avLst/>
                  <a:gdLst>
                    <a:gd name="T0" fmla="*/ 0 h 5"/>
                    <a:gd name="T1" fmla="*/ 2 h 5"/>
                    <a:gd name="T2" fmla="*/ 5 h 5"/>
                    <a:gd name="T3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1" name="Freeform 573"/>
                <p:cNvSpPr>
                  <a:spLocks/>
                </p:cNvSpPr>
                <p:nvPr/>
              </p:nvSpPr>
              <p:spPr bwMode="auto">
                <a:xfrm>
                  <a:off x="4873" y="365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2" name="Freeform 574"/>
                <p:cNvSpPr>
                  <a:spLocks/>
                </p:cNvSpPr>
                <p:nvPr/>
              </p:nvSpPr>
              <p:spPr bwMode="auto">
                <a:xfrm>
                  <a:off x="4850" y="3655"/>
                  <a:ext cx="16" cy="18"/>
                </a:xfrm>
                <a:custGeom>
                  <a:avLst/>
                  <a:gdLst>
                    <a:gd name="T0" fmla="*/ 11 w 16"/>
                    <a:gd name="T1" fmla="*/ 3 h 18"/>
                    <a:gd name="T2" fmla="*/ 11 w 16"/>
                    <a:gd name="T3" fmla="*/ 9 h 18"/>
                    <a:gd name="T4" fmla="*/ 16 w 16"/>
                    <a:gd name="T5" fmla="*/ 14 h 18"/>
                    <a:gd name="T6" fmla="*/ 14 w 16"/>
                    <a:gd name="T7" fmla="*/ 18 h 18"/>
                    <a:gd name="T8" fmla="*/ 11 w 16"/>
                    <a:gd name="T9" fmla="*/ 14 h 18"/>
                    <a:gd name="T10" fmla="*/ 9 w 16"/>
                    <a:gd name="T11" fmla="*/ 14 h 18"/>
                    <a:gd name="T12" fmla="*/ 9 w 16"/>
                    <a:gd name="T13" fmla="*/ 9 h 18"/>
                    <a:gd name="T14" fmla="*/ 2 w 16"/>
                    <a:gd name="T15" fmla="*/ 7 h 18"/>
                    <a:gd name="T16" fmla="*/ 0 w 16"/>
                    <a:gd name="T17" fmla="*/ 3 h 18"/>
                    <a:gd name="T18" fmla="*/ 2 w 16"/>
                    <a:gd name="T19" fmla="*/ 3 h 18"/>
                    <a:gd name="T20" fmla="*/ 5 w 16"/>
                    <a:gd name="T21" fmla="*/ 3 h 18"/>
                    <a:gd name="T22" fmla="*/ 7 w 16"/>
                    <a:gd name="T23" fmla="*/ 7 h 18"/>
                    <a:gd name="T24" fmla="*/ 9 w 16"/>
                    <a:gd name="T25" fmla="*/ 3 h 18"/>
                    <a:gd name="T26" fmla="*/ 11 w 16"/>
                    <a:gd name="T27" fmla="*/ 0 h 18"/>
                    <a:gd name="T28" fmla="*/ 11 w 16"/>
                    <a:gd name="T29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8">
                      <a:moveTo>
                        <a:pt x="11" y="3"/>
                      </a:moveTo>
                      <a:lnTo>
                        <a:pt x="11" y="9"/>
                      </a:lnTo>
                      <a:lnTo>
                        <a:pt x="16" y="14"/>
                      </a:lnTo>
                      <a:lnTo>
                        <a:pt x="14" y="18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7" y="7"/>
                      </a:lnTo>
                      <a:lnTo>
                        <a:pt x="9" y="3"/>
                      </a:lnTo>
                      <a:lnTo>
                        <a:pt x="11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3" name="Freeform 575"/>
                <p:cNvSpPr>
                  <a:spLocks/>
                </p:cNvSpPr>
                <p:nvPr/>
              </p:nvSpPr>
              <p:spPr bwMode="auto">
                <a:xfrm>
                  <a:off x="4824" y="36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4" name="Freeform 576"/>
                <p:cNvSpPr>
                  <a:spLocks/>
                </p:cNvSpPr>
                <p:nvPr/>
              </p:nvSpPr>
              <p:spPr bwMode="auto">
                <a:xfrm>
                  <a:off x="4864" y="3649"/>
                  <a:ext cx="6" cy="18"/>
                </a:xfrm>
                <a:custGeom>
                  <a:avLst/>
                  <a:gdLst>
                    <a:gd name="T0" fmla="*/ 4 w 6"/>
                    <a:gd name="T1" fmla="*/ 0 h 18"/>
                    <a:gd name="T2" fmla="*/ 6 w 6"/>
                    <a:gd name="T3" fmla="*/ 2 h 18"/>
                    <a:gd name="T4" fmla="*/ 6 w 6"/>
                    <a:gd name="T5" fmla="*/ 9 h 18"/>
                    <a:gd name="T6" fmla="*/ 6 w 6"/>
                    <a:gd name="T7" fmla="*/ 11 h 18"/>
                    <a:gd name="T8" fmla="*/ 6 w 6"/>
                    <a:gd name="T9" fmla="*/ 15 h 18"/>
                    <a:gd name="T10" fmla="*/ 4 w 6"/>
                    <a:gd name="T11" fmla="*/ 18 h 18"/>
                    <a:gd name="T12" fmla="*/ 0 w 6"/>
                    <a:gd name="T13" fmla="*/ 13 h 18"/>
                    <a:gd name="T14" fmla="*/ 2 w 6"/>
                    <a:gd name="T15" fmla="*/ 13 h 18"/>
                    <a:gd name="T16" fmla="*/ 0 w 6"/>
                    <a:gd name="T17" fmla="*/ 13 h 18"/>
                    <a:gd name="T18" fmla="*/ 0 w 6"/>
                    <a:gd name="T19" fmla="*/ 11 h 18"/>
                    <a:gd name="T20" fmla="*/ 0 w 6"/>
                    <a:gd name="T21" fmla="*/ 9 h 18"/>
                    <a:gd name="T22" fmla="*/ 0 w 6"/>
                    <a:gd name="T23" fmla="*/ 6 h 18"/>
                    <a:gd name="T24" fmla="*/ 4 w 6"/>
                    <a:gd name="T2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8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5" name="Freeform 577"/>
                <p:cNvSpPr>
                  <a:spLocks/>
                </p:cNvSpPr>
                <p:nvPr/>
              </p:nvSpPr>
              <p:spPr bwMode="auto">
                <a:xfrm>
                  <a:off x="4812" y="3647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6" name="Freeform 578"/>
                <p:cNvSpPr>
                  <a:spLocks/>
                </p:cNvSpPr>
                <p:nvPr/>
              </p:nvSpPr>
              <p:spPr bwMode="auto">
                <a:xfrm>
                  <a:off x="4859" y="364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7" name="Freeform 579"/>
                <p:cNvSpPr>
                  <a:spLocks/>
                </p:cNvSpPr>
                <p:nvPr/>
              </p:nvSpPr>
              <p:spPr bwMode="auto">
                <a:xfrm>
                  <a:off x="4846" y="3647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4 h 4"/>
                    <a:gd name="T4" fmla="*/ 0 w 2"/>
                    <a:gd name="T5" fmla="*/ 2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8" name="Freeform 580"/>
                <p:cNvSpPr>
                  <a:spLocks/>
                </p:cNvSpPr>
                <p:nvPr/>
              </p:nvSpPr>
              <p:spPr bwMode="auto">
                <a:xfrm>
                  <a:off x="4788" y="3644"/>
                  <a:ext cx="40" cy="109"/>
                </a:xfrm>
                <a:custGeom>
                  <a:avLst/>
                  <a:gdLst>
                    <a:gd name="T0" fmla="*/ 27 w 40"/>
                    <a:gd name="T1" fmla="*/ 11 h 109"/>
                    <a:gd name="T2" fmla="*/ 29 w 40"/>
                    <a:gd name="T3" fmla="*/ 9 h 109"/>
                    <a:gd name="T4" fmla="*/ 33 w 40"/>
                    <a:gd name="T5" fmla="*/ 25 h 109"/>
                    <a:gd name="T6" fmla="*/ 36 w 40"/>
                    <a:gd name="T7" fmla="*/ 25 h 109"/>
                    <a:gd name="T8" fmla="*/ 38 w 40"/>
                    <a:gd name="T9" fmla="*/ 31 h 109"/>
                    <a:gd name="T10" fmla="*/ 31 w 40"/>
                    <a:gd name="T11" fmla="*/ 34 h 109"/>
                    <a:gd name="T12" fmla="*/ 36 w 40"/>
                    <a:gd name="T13" fmla="*/ 36 h 109"/>
                    <a:gd name="T14" fmla="*/ 33 w 40"/>
                    <a:gd name="T15" fmla="*/ 38 h 109"/>
                    <a:gd name="T16" fmla="*/ 29 w 40"/>
                    <a:gd name="T17" fmla="*/ 38 h 109"/>
                    <a:gd name="T18" fmla="*/ 29 w 40"/>
                    <a:gd name="T19" fmla="*/ 45 h 109"/>
                    <a:gd name="T20" fmla="*/ 27 w 40"/>
                    <a:gd name="T21" fmla="*/ 60 h 109"/>
                    <a:gd name="T22" fmla="*/ 29 w 40"/>
                    <a:gd name="T23" fmla="*/ 60 h 109"/>
                    <a:gd name="T24" fmla="*/ 33 w 40"/>
                    <a:gd name="T25" fmla="*/ 45 h 109"/>
                    <a:gd name="T26" fmla="*/ 40 w 40"/>
                    <a:gd name="T27" fmla="*/ 49 h 109"/>
                    <a:gd name="T28" fmla="*/ 38 w 40"/>
                    <a:gd name="T29" fmla="*/ 56 h 109"/>
                    <a:gd name="T30" fmla="*/ 33 w 40"/>
                    <a:gd name="T31" fmla="*/ 76 h 109"/>
                    <a:gd name="T32" fmla="*/ 29 w 40"/>
                    <a:gd name="T33" fmla="*/ 78 h 109"/>
                    <a:gd name="T34" fmla="*/ 27 w 40"/>
                    <a:gd name="T35" fmla="*/ 80 h 109"/>
                    <a:gd name="T36" fmla="*/ 24 w 40"/>
                    <a:gd name="T37" fmla="*/ 85 h 109"/>
                    <a:gd name="T38" fmla="*/ 24 w 40"/>
                    <a:gd name="T39" fmla="*/ 87 h 109"/>
                    <a:gd name="T40" fmla="*/ 27 w 40"/>
                    <a:gd name="T41" fmla="*/ 87 h 109"/>
                    <a:gd name="T42" fmla="*/ 31 w 40"/>
                    <a:gd name="T43" fmla="*/ 83 h 109"/>
                    <a:gd name="T44" fmla="*/ 31 w 40"/>
                    <a:gd name="T45" fmla="*/ 83 h 109"/>
                    <a:gd name="T46" fmla="*/ 36 w 40"/>
                    <a:gd name="T47" fmla="*/ 85 h 109"/>
                    <a:gd name="T48" fmla="*/ 33 w 40"/>
                    <a:gd name="T49" fmla="*/ 94 h 109"/>
                    <a:gd name="T50" fmla="*/ 29 w 40"/>
                    <a:gd name="T51" fmla="*/ 109 h 109"/>
                    <a:gd name="T52" fmla="*/ 22 w 40"/>
                    <a:gd name="T53" fmla="*/ 105 h 109"/>
                    <a:gd name="T54" fmla="*/ 20 w 40"/>
                    <a:gd name="T55" fmla="*/ 98 h 109"/>
                    <a:gd name="T56" fmla="*/ 18 w 40"/>
                    <a:gd name="T57" fmla="*/ 96 h 109"/>
                    <a:gd name="T58" fmla="*/ 13 w 40"/>
                    <a:gd name="T59" fmla="*/ 94 h 109"/>
                    <a:gd name="T60" fmla="*/ 18 w 40"/>
                    <a:gd name="T61" fmla="*/ 89 h 109"/>
                    <a:gd name="T62" fmla="*/ 15 w 40"/>
                    <a:gd name="T63" fmla="*/ 87 h 109"/>
                    <a:gd name="T64" fmla="*/ 11 w 40"/>
                    <a:gd name="T65" fmla="*/ 78 h 109"/>
                    <a:gd name="T66" fmla="*/ 9 w 40"/>
                    <a:gd name="T67" fmla="*/ 78 h 109"/>
                    <a:gd name="T68" fmla="*/ 4 w 40"/>
                    <a:gd name="T69" fmla="*/ 69 h 109"/>
                    <a:gd name="T70" fmla="*/ 4 w 40"/>
                    <a:gd name="T71" fmla="*/ 58 h 109"/>
                    <a:gd name="T72" fmla="*/ 2 w 40"/>
                    <a:gd name="T73" fmla="*/ 60 h 109"/>
                    <a:gd name="T74" fmla="*/ 2 w 40"/>
                    <a:gd name="T75" fmla="*/ 47 h 109"/>
                    <a:gd name="T76" fmla="*/ 7 w 40"/>
                    <a:gd name="T77" fmla="*/ 43 h 109"/>
                    <a:gd name="T78" fmla="*/ 11 w 40"/>
                    <a:gd name="T79" fmla="*/ 49 h 109"/>
                    <a:gd name="T80" fmla="*/ 13 w 40"/>
                    <a:gd name="T81" fmla="*/ 54 h 109"/>
                    <a:gd name="T82" fmla="*/ 13 w 40"/>
                    <a:gd name="T83" fmla="*/ 34 h 109"/>
                    <a:gd name="T84" fmla="*/ 15 w 40"/>
                    <a:gd name="T85" fmla="*/ 27 h 109"/>
                    <a:gd name="T86" fmla="*/ 18 w 40"/>
                    <a:gd name="T87" fmla="*/ 9 h 109"/>
                    <a:gd name="T88" fmla="*/ 22 w 40"/>
                    <a:gd name="T89" fmla="*/ 5 h 109"/>
                    <a:gd name="T90" fmla="*/ 27 w 40"/>
                    <a:gd name="T91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0" h="109">
                      <a:moveTo>
                        <a:pt x="27" y="0"/>
                      </a:moveTo>
                      <a:lnTo>
                        <a:pt x="29" y="7"/>
                      </a:lnTo>
                      <a:lnTo>
                        <a:pt x="27" y="11"/>
                      </a:lnTo>
                      <a:lnTo>
                        <a:pt x="29" y="9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36" y="9"/>
                      </a:lnTo>
                      <a:lnTo>
                        <a:pt x="31" y="20"/>
                      </a:ln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6" y="25"/>
                      </a:lnTo>
                      <a:lnTo>
                        <a:pt x="33" y="27"/>
                      </a:ln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6" y="31"/>
                      </a:lnTo>
                      <a:lnTo>
                        <a:pt x="31" y="29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6" y="34"/>
                      </a:lnTo>
                      <a:lnTo>
                        <a:pt x="36" y="36"/>
                      </a:lnTo>
                      <a:lnTo>
                        <a:pt x="33" y="36"/>
                      </a:lnTo>
                      <a:lnTo>
                        <a:pt x="36" y="36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31" y="36"/>
                      </a:lnTo>
                      <a:lnTo>
                        <a:pt x="29" y="38"/>
                      </a:lnTo>
                      <a:lnTo>
                        <a:pt x="31" y="40"/>
                      </a:lnTo>
                      <a:lnTo>
                        <a:pt x="29" y="40"/>
                      </a:lnTo>
                      <a:lnTo>
                        <a:pt x="29" y="45"/>
                      </a:lnTo>
                      <a:lnTo>
                        <a:pt x="31" y="45"/>
                      </a:lnTo>
                      <a:lnTo>
                        <a:pt x="29" y="56"/>
                      </a:lnTo>
                      <a:lnTo>
                        <a:pt x="27" y="60"/>
                      </a:lnTo>
                      <a:lnTo>
                        <a:pt x="24" y="60"/>
                      </a:lnTo>
                      <a:lnTo>
                        <a:pt x="24" y="63"/>
                      </a:lnTo>
                      <a:lnTo>
                        <a:pt x="29" y="60"/>
                      </a:lnTo>
                      <a:lnTo>
                        <a:pt x="31" y="56"/>
                      </a:lnTo>
                      <a:lnTo>
                        <a:pt x="31" y="49"/>
                      </a:lnTo>
                      <a:lnTo>
                        <a:pt x="33" y="45"/>
                      </a:lnTo>
                      <a:lnTo>
                        <a:pt x="36" y="43"/>
                      </a:lnTo>
                      <a:lnTo>
                        <a:pt x="38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1"/>
                      </a:lnTo>
                      <a:lnTo>
                        <a:pt x="38" y="56"/>
                      </a:lnTo>
                      <a:lnTo>
                        <a:pt x="38" y="58"/>
                      </a:lnTo>
                      <a:lnTo>
                        <a:pt x="33" y="78"/>
                      </a:lnTo>
                      <a:lnTo>
                        <a:pt x="33" y="76"/>
                      </a:lnTo>
                      <a:lnTo>
                        <a:pt x="33" y="80"/>
                      </a:lnTo>
                      <a:lnTo>
                        <a:pt x="29" y="76"/>
                      </a:lnTo>
                      <a:lnTo>
                        <a:pt x="29" y="78"/>
                      </a:lnTo>
                      <a:lnTo>
                        <a:pt x="27" y="76"/>
                      </a:lnTo>
                      <a:lnTo>
                        <a:pt x="27" y="78"/>
                      </a:lnTo>
                      <a:lnTo>
                        <a:pt x="27" y="80"/>
                      </a:lnTo>
                      <a:lnTo>
                        <a:pt x="27" y="83"/>
                      </a:lnTo>
                      <a:lnTo>
                        <a:pt x="24" y="83"/>
                      </a:lnTo>
                      <a:lnTo>
                        <a:pt x="24" y="85"/>
                      </a:lnTo>
                      <a:lnTo>
                        <a:pt x="22" y="85"/>
                      </a:lnTo>
                      <a:lnTo>
                        <a:pt x="22" y="89"/>
                      </a:lnTo>
                      <a:lnTo>
                        <a:pt x="24" y="87"/>
                      </a:lnTo>
                      <a:lnTo>
                        <a:pt x="27" y="89"/>
                      </a:lnTo>
                      <a:lnTo>
                        <a:pt x="24" y="87"/>
                      </a:lnTo>
                      <a:lnTo>
                        <a:pt x="27" y="87"/>
                      </a:lnTo>
                      <a:lnTo>
                        <a:pt x="27" y="85"/>
                      </a:lnTo>
                      <a:lnTo>
                        <a:pt x="29" y="85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9" y="80"/>
                      </a:lnTo>
                      <a:lnTo>
                        <a:pt x="31" y="83"/>
                      </a:lnTo>
                      <a:lnTo>
                        <a:pt x="33" y="80"/>
                      </a:lnTo>
                      <a:lnTo>
                        <a:pt x="36" y="83"/>
                      </a:lnTo>
                      <a:lnTo>
                        <a:pt x="36" y="85"/>
                      </a:lnTo>
                      <a:lnTo>
                        <a:pt x="33" y="87"/>
                      </a:lnTo>
                      <a:lnTo>
                        <a:pt x="33" y="91"/>
                      </a:lnTo>
                      <a:lnTo>
                        <a:pt x="33" y="94"/>
                      </a:lnTo>
                      <a:lnTo>
                        <a:pt x="29" y="102"/>
                      </a:lnTo>
                      <a:lnTo>
                        <a:pt x="31" y="105"/>
                      </a:lnTo>
                      <a:lnTo>
                        <a:pt x="29" y="109"/>
                      </a:lnTo>
                      <a:lnTo>
                        <a:pt x="27" y="105"/>
                      </a:lnTo>
                      <a:lnTo>
                        <a:pt x="24" y="105"/>
                      </a:lnTo>
                      <a:lnTo>
                        <a:pt x="22" y="105"/>
                      </a:lnTo>
                      <a:lnTo>
                        <a:pt x="18" y="102"/>
                      </a:lnTo>
                      <a:lnTo>
                        <a:pt x="18" y="100"/>
                      </a:lnTo>
                      <a:lnTo>
                        <a:pt x="20" y="98"/>
                      </a:lnTo>
                      <a:lnTo>
                        <a:pt x="18" y="98"/>
                      </a:lnTo>
                      <a:lnTo>
                        <a:pt x="20" y="96"/>
                      </a:lnTo>
                      <a:lnTo>
                        <a:pt x="18" y="96"/>
                      </a:lnTo>
                      <a:lnTo>
                        <a:pt x="15" y="98"/>
                      </a:lnTo>
                      <a:lnTo>
                        <a:pt x="15" y="94"/>
                      </a:lnTo>
                      <a:lnTo>
                        <a:pt x="13" y="94"/>
                      </a:lnTo>
                      <a:lnTo>
                        <a:pt x="13" y="89"/>
                      </a:lnTo>
                      <a:lnTo>
                        <a:pt x="15" y="89"/>
                      </a:lnTo>
                      <a:lnTo>
                        <a:pt x="18" y="89"/>
                      </a:lnTo>
                      <a:lnTo>
                        <a:pt x="18" y="87"/>
                      </a:lnTo>
                      <a:lnTo>
                        <a:pt x="18" y="85"/>
                      </a:lnTo>
                      <a:lnTo>
                        <a:pt x="15" y="87"/>
                      </a:lnTo>
                      <a:lnTo>
                        <a:pt x="13" y="87"/>
                      </a:lnTo>
                      <a:lnTo>
                        <a:pt x="11" y="83"/>
                      </a:lnTo>
                      <a:lnTo>
                        <a:pt x="11" y="78"/>
                      </a:lnTo>
                      <a:lnTo>
                        <a:pt x="11" y="76"/>
                      </a:lnTo>
                      <a:lnTo>
                        <a:pt x="9" y="76"/>
                      </a:lnTo>
                      <a:lnTo>
                        <a:pt x="9" y="78"/>
                      </a:lnTo>
                      <a:lnTo>
                        <a:pt x="7" y="78"/>
                      </a:lnTo>
                      <a:lnTo>
                        <a:pt x="4" y="76"/>
                      </a:lnTo>
                      <a:lnTo>
                        <a:pt x="4" y="69"/>
                      </a:lnTo>
                      <a:lnTo>
                        <a:pt x="7" y="67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4" y="60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0" y="56"/>
                      </a:lnTo>
                      <a:lnTo>
                        <a:pt x="2" y="49"/>
                      </a:lnTo>
                      <a:lnTo>
                        <a:pt x="2" y="47"/>
                      </a:lnTo>
                      <a:lnTo>
                        <a:pt x="4" y="47"/>
                      </a:lnTo>
                      <a:lnTo>
                        <a:pt x="7" y="45"/>
                      </a:lnTo>
                      <a:lnTo>
                        <a:pt x="7" y="43"/>
                      </a:lnTo>
                      <a:lnTo>
                        <a:pt x="9" y="45"/>
                      </a:lnTo>
                      <a:lnTo>
                        <a:pt x="11" y="51"/>
                      </a:lnTo>
                      <a:lnTo>
                        <a:pt x="11" y="49"/>
                      </a:lnTo>
                      <a:lnTo>
                        <a:pt x="13" y="49"/>
                      </a:lnTo>
                      <a:lnTo>
                        <a:pt x="13" y="56"/>
                      </a:lnTo>
                      <a:lnTo>
                        <a:pt x="13" y="54"/>
                      </a:lnTo>
                      <a:lnTo>
                        <a:pt x="13" y="47"/>
                      </a:lnTo>
                      <a:lnTo>
                        <a:pt x="15" y="36"/>
                      </a:lnTo>
                      <a:lnTo>
                        <a:pt x="13" y="34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5" y="27"/>
                      </a:lnTo>
                      <a:lnTo>
                        <a:pt x="15" y="20"/>
                      </a:lnTo>
                      <a:lnTo>
                        <a:pt x="18" y="18"/>
                      </a:lnTo>
                      <a:lnTo>
                        <a:pt x="18" y="9"/>
                      </a:lnTo>
                      <a:lnTo>
                        <a:pt x="20" y="5"/>
                      </a:lnTo>
                      <a:lnTo>
                        <a:pt x="20" y="9"/>
                      </a:lnTo>
                      <a:lnTo>
                        <a:pt x="22" y="5"/>
                      </a:lnTo>
                      <a:lnTo>
                        <a:pt x="24" y="7"/>
                      </a:lnTo>
                      <a:lnTo>
                        <a:pt x="24" y="3"/>
                      </a:lnTo>
                      <a:lnTo>
                        <a:pt x="2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89" name="Freeform 581"/>
                <p:cNvSpPr>
                  <a:spLocks/>
                </p:cNvSpPr>
                <p:nvPr/>
              </p:nvSpPr>
              <p:spPr bwMode="auto">
                <a:xfrm>
                  <a:off x="4817" y="3644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2 w 7"/>
                    <a:gd name="T3" fmla="*/ 5 h 9"/>
                    <a:gd name="T4" fmla="*/ 2 w 7"/>
                    <a:gd name="T5" fmla="*/ 3 h 9"/>
                    <a:gd name="T6" fmla="*/ 4 w 7"/>
                    <a:gd name="T7" fmla="*/ 5 h 9"/>
                    <a:gd name="T8" fmla="*/ 2 w 7"/>
                    <a:gd name="T9" fmla="*/ 0 h 9"/>
                    <a:gd name="T10" fmla="*/ 4 w 7"/>
                    <a:gd name="T11" fmla="*/ 3 h 9"/>
                    <a:gd name="T12" fmla="*/ 7 w 7"/>
                    <a:gd name="T13" fmla="*/ 3 h 9"/>
                    <a:gd name="T14" fmla="*/ 7 w 7"/>
                    <a:gd name="T15" fmla="*/ 9 h 9"/>
                    <a:gd name="T16" fmla="*/ 4 w 7"/>
                    <a:gd name="T17" fmla="*/ 9 h 9"/>
                    <a:gd name="T18" fmla="*/ 2 w 7"/>
                    <a:gd name="T19" fmla="*/ 7 h 9"/>
                    <a:gd name="T20" fmla="*/ 0 w 7"/>
                    <a:gd name="T21" fmla="*/ 9 h 9"/>
                    <a:gd name="T22" fmla="*/ 0 w 7"/>
                    <a:gd name="T23" fmla="*/ 3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0" name="Freeform 582"/>
                <p:cNvSpPr>
                  <a:spLocks/>
                </p:cNvSpPr>
                <p:nvPr/>
              </p:nvSpPr>
              <p:spPr bwMode="auto">
                <a:xfrm>
                  <a:off x="4839" y="364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1" name="Freeform 583"/>
                <p:cNvSpPr>
                  <a:spLocks/>
                </p:cNvSpPr>
                <p:nvPr/>
              </p:nvSpPr>
              <p:spPr bwMode="auto">
                <a:xfrm>
                  <a:off x="4837" y="364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2" name="Freeform 584"/>
                <p:cNvSpPr>
                  <a:spLocks/>
                </p:cNvSpPr>
                <p:nvPr/>
              </p:nvSpPr>
              <p:spPr bwMode="auto">
                <a:xfrm>
                  <a:off x="4839" y="3642"/>
                  <a:ext cx="7" cy="7"/>
                </a:xfrm>
                <a:custGeom>
                  <a:avLst/>
                  <a:gdLst>
                    <a:gd name="T0" fmla="*/ 5 w 7"/>
                    <a:gd name="T1" fmla="*/ 0 h 7"/>
                    <a:gd name="T2" fmla="*/ 7 w 7"/>
                    <a:gd name="T3" fmla="*/ 5 h 7"/>
                    <a:gd name="T4" fmla="*/ 5 w 7"/>
                    <a:gd name="T5" fmla="*/ 5 h 7"/>
                    <a:gd name="T6" fmla="*/ 2 w 7"/>
                    <a:gd name="T7" fmla="*/ 5 h 7"/>
                    <a:gd name="T8" fmla="*/ 0 w 7"/>
                    <a:gd name="T9" fmla="*/ 7 h 7"/>
                    <a:gd name="T10" fmla="*/ 0 w 7"/>
                    <a:gd name="T11" fmla="*/ 2 h 7"/>
                    <a:gd name="T12" fmla="*/ 2 w 7"/>
                    <a:gd name="T13" fmla="*/ 2 h 7"/>
                    <a:gd name="T14" fmla="*/ 2 w 7"/>
                    <a:gd name="T15" fmla="*/ 0 h 7"/>
                    <a:gd name="T16" fmla="*/ 5 w 7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5" y="0"/>
                      </a:move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3" name="Freeform 585"/>
                <p:cNvSpPr>
                  <a:spLocks/>
                </p:cNvSpPr>
                <p:nvPr/>
              </p:nvSpPr>
              <p:spPr bwMode="auto">
                <a:xfrm>
                  <a:off x="4866" y="3642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4 w 7"/>
                    <a:gd name="T3" fmla="*/ 2 h 9"/>
                    <a:gd name="T4" fmla="*/ 7 w 7"/>
                    <a:gd name="T5" fmla="*/ 0 h 9"/>
                    <a:gd name="T6" fmla="*/ 7 w 7"/>
                    <a:gd name="T7" fmla="*/ 9 h 9"/>
                    <a:gd name="T8" fmla="*/ 4 w 7"/>
                    <a:gd name="T9" fmla="*/ 5 h 9"/>
                    <a:gd name="T10" fmla="*/ 0 w 7"/>
                    <a:gd name="T11" fmla="*/ 5 h 9"/>
                    <a:gd name="T12" fmla="*/ 2 w 7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4" name="Freeform 586"/>
                <p:cNvSpPr>
                  <a:spLocks/>
                </p:cNvSpPr>
                <p:nvPr/>
              </p:nvSpPr>
              <p:spPr bwMode="auto">
                <a:xfrm>
                  <a:off x="4819" y="3638"/>
                  <a:ext cx="2" cy="6"/>
                </a:xfrm>
                <a:custGeom>
                  <a:avLst/>
                  <a:gdLst>
                    <a:gd name="T0" fmla="*/ 2 w 2"/>
                    <a:gd name="T1" fmla="*/ 0 h 6"/>
                    <a:gd name="T2" fmla="*/ 2 w 2"/>
                    <a:gd name="T3" fmla="*/ 4 h 6"/>
                    <a:gd name="T4" fmla="*/ 0 w 2"/>
                    <a:gd name="T5" fmla="*/ 6 h 6"/>
                    <a:gd name="T6" fmla="*/ 0 w 2"/>
                    <a:gd name="T7" fmla="*/ 2 h 6"/>
                    <a:gd name="T8" fmla="*/ 2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5" name="Freeform 587"/>
                <p:cNvSpPr>
                  <a:spLocks/>
                </p:cNvSpPr>
                <p:nvPr/>
              </p:nvSpPr>
              <p:spPr bwMode="auto">
                <a:xfrm>
                  <a:off x="4819" y="363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6" name="Freeform 588"/>
                <p:cNvSpPr>
                  <a:spLocks/>
                </p:cNvSpPr>
                <p:nvPr/>
              </p:nvSpPr>
              <p:spPr bwMode="auto">
                <a:xfrm>
                  <a:off x="4821" y="3638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4 h 4"/>
                    <a:gd name="T4" fmla="*/ 0 w 3"/>
                    <a:gd name="T5" fmla="*/ 2 h 4"/>
                    <a:gd name="T6" fmla="*/ 3 w 3"/>
                    <a:gd name="T7" fmla="*/ 0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7" name="Freeform 589"/>
                <p:cNvSpPr>
                  <a:spLocks/>
                </p:cNvSpPr>
                <p:nvPr/>
              </p:nvSpPr>
              <p:spPr bwMode="auto">
                <a:xfrm>
                  <a:off x="4815" y="3635"/>
                  <a:ext cx="2" cy="12"/>
                </a:xfrm>
                <a:custGeom>
                  <a:avLst/>
                  <a:gdLst>
                    <a:gd name="T0" fmla="*/ 2 w 2"/>
                    <a:gd name="T1" fmla="*/ 3 h 12"/>
                    <a:gd name="T2" fmla="*/ 2 w 2"/>
                    <a:gd name="T3" fmla="*/ 12 h 12"/>
                    <a:gd name="T4" fmla="*/ 0 w 2"/>
                    <a:gd name="T5" fmla="*/ 5 h 12"/>
                    <a:gd name="T6" fmla="*/ 0 w 2"/>
                    <a:gd name="T7" fmla="*/ 0 h 12"/>
                    <a:gd name="T8" fmla="*/ 2 w 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2">
                      <a:moveTo>
                        <a:pt x="2" y="3"/>
                      </a:moveTo>
                      <a:lnTo>
                        <a:pt x="2" y="12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8" name="Freeform 590"/>
                <p:cNvSpPr>
                  <a:spLocks/>
                </p:cNvSpPr>
                <p:nvPr/>
              </p:nvSpPr>
              <p:spPr bwMode="auto">
                <a:xfrm>
                  <a:off x="4824" y="363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99" name="Freeform 591"/>
                <p:cNvSpPr>
                  <a:spLocks/>
                </p:cNvSpPr>
                <p:nvPr/>
              </p:nvSpPr>
              <p:spPr bwMode="auto">
                <a:xfrm>
                  <a:off x="4844" y="3635"/>
                  <a:ext cx="4" cy="12"/>
                </a:xfrm>
                <a:custGeom>
                  <a:avLst/>
                  <a:gdLst>
                    <a:gd name="T0" fmla="*/ 4 w 4"/>
                    <a:gd name="T1" fmla="*/ 5 h 12"/>
                    <a:gd name="T2" fmla="*/ 2 w 4"/>
                    <a:gd name="T3" fmla="*/ 12 h 12"/>
                    <a:gd name="T4" fmla="*/ 2 w 4"/>
                    <a:gd name="T5" fmla="*/ 7 h 12"/>
                    <a:gd name="T6" fmla="*/ 2 w 4"/>
                    <a:gd name="T7" fmla="*/ 5 h 12"/>
                    <a:gd name="T8" fmla="*/ 0 w 4"/>
                    <a:gd name="T9" fmla="*/ 5 h 12"/>
                    <a:gd name="T10" fmla="*/ 0 w 4"/>
                    <a:gd name="T11" fmla="*/ 3 h 12"/>
                    <a:gd name="T12" fmla="*/ 2 w 4"/>
                    <a:gd name="T13" fmla="*/ 3 h 12"/>
                    <a:gd name="T14" fmla="*/ 2 w 4"/>
                    <a:gd name="T15" fmla="*/ 5 h 12"/>
                    <a:gd name="T16" fmla="*/ 4 w 4"/>
                    <a:gd name="T17" fmla="*/ 0 h 12"/>
                    <a:gd name="T18" fmla="*/ 4 w 4"/>
                    <a:gd name="T19" fmla="*/ 3 h 12"/>
                    <a:gd name="T20" fmla="*/ 4 w 4"/>
                    <a:gd name="T21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4" y="5"/>
                      </a:moveTo>
                      <a:lnTo>
                        <a:pt x="2" y="12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0" name="Freeform 592"/>
                <p:cNvSpPr>
                  <a:spLocks/>
                </p:cNvSpPr>
                <p:nvPr/>
              </p:nvSpPr>
              <p:spPr bwMode="auto">
                <a:xfrm>
                  <a:off x="4819" y="3635"/>
                  <a:ext cx="22" cy="36"/>
                </a:xfrm>
                <a:custGeom>
                  <a:avLst/>
                  <a:gdLst>
                    <a:gd name="T0" fmla="*/ 7 w 22"/>
                    <a:gd name="T1" fmla="*/ 0 h 36"/>
                    <a:gd name="T2" fmla="*/ 9 w 22"/>
                    <a:gd name="T3" fmla="*/ 0 h 36"/>
                    <a:gd name="T4" fmla="*/ 11 w 22"/>
                    <a:gd name="T5" fmla="*/ 0 h 36"/>
                    <a:gd name="T6" fmla="*/ 13 w 22"/>
                    <a:gd name="T7" fmla="*/ 0 h 36"/>
                    <a:gd name="T8" fmla="*/ 20 w 22"/>
                    <a:gd name="T9" fmla="*/ 0 h 36"/>
                    <a:gd name="T10" fmla="*/ 20 w 22"/>
                    <a:gd name="T11" fmla="*/ 3 h 36"/>
                    <a:gd name="T12" fmla="*/ 22 w 22"/>
                    <a:gd name="T13" fmla="*/ 3 h 36"/>
                    <a:gd name="T14" fmla="*/ 20 w 22"/>
                    <a:gd name="T15" fmla="*/ 5 h 36"/>
                    <a:gd name="T16" fmla="*/ 22 w 22"/>
                    <a:gd name="T17" fmla="*/ 7 h 36"/>
                    <a:gd name="T18" fmla="*/ 20 w 22"/>
                    <a:gd name="T19" fmla="*/ 7 h 36"/>
                    <a:gd name="T20" fmla="*/ 18 w 22"/>
                    <a:gd name="T21" fmla="*/ 9 h 36"/>
                    <a:gd name="T22" fmla="*/ 20 w 22"/>
                    <a:gd name="T23" fmla="*/ 16 h 36"/>
                    <a:gd name="T24" fmla="*/ 18 w 22"/>
                    <a:gd name="T25" fmla="*/ 16 h 36"/>
                    <a:gd name="T26" fmla="*/ 16 w 22"/>
                    <a:gd name="T27" fmla="*/ 16 h 36"/>
                    <a:gd name="T28" fmla="*/ 18 w 22"/>
                    <a:gd name="T29" fmla="*/ 16 h 36"/>
                    <a:gd name="T30" fmla="*/ 18 w 22"/>
                    <a:gd name="T31" fmla="*/ 23 h 36"/>
                    <a:gd name="T32" fmla="*/ 16 w 22"/>
                    <a:gd name="T33" fmla="*/ 20 h 36"/>
                    <a:gd name="T34" fmla="*/ 13 w 22"/>
                    <a:gd name="T35" fmla="*/ 20 h 36"/>
                    <a:gd name="T36" fmla="*/ 13 w 22"/>
                    <a:gd name="T37" fmla="*/ 23 h 36"/>
                    <a:gd name="T38" fmla="*/ 11 w 22"/>
                    <a:gd name="T39" fmla="*/ 25 h 36"/>
                    <a:gd name="T40" fmla="*/ 9 w 22"/>
                    <a:gd name="T41" fmla="*/ 25 h 36"/>
                    <a:gd name="T42" fmla="*/ 11 w 22"/>
                    <a:gd name="T43" fmla="*/ 29 h 36"/>
                    <a:gd name="T44" fmla="*/ 9 w 22"/>
                    <a:gd name="T45" fmla="*/ 29 h 36"/>
                    <a:gd name="T46" fmla="*/ 9 w 22"/>
                    <a:gd name="T47" fmla="*/ 32 h 36"/>
                    <a:gd name="T48" fmla="*/ 5 w 22"/>
                    <a:gd name="T49" fmla="*/ 36 h 36"/>
                    <a:gd name="T50" fmla="*/ 2 w 22"/>
                    <a:gd name="T51" fmla="*/ 34 h 36"/>
                    <a:gd name="T52" fmla="*/ 0 w 22"/>
                    <a:gd name="T53" fmla="*/ 32 h 36"/>
                    <a:gd name="T54" fmla="*/ 5 w 22"/>
                    <a:gd name="T55" fmla="*/ 18 h 36"/>
                    <a:gd name="T56" fmla="*/ 5 w 22"/>
                    <a:gd name="T57" fmla="*/ 9 h 36"/>
                    <a:gd name="T58" fmla="*/ 2 w 22"/>
                    <a:gd name="T59" fmla="*/ 12 h 36"/>
                    <a:gd name="T60" fmla="*/ 2 w 22"/>
                    <a:gd name="T61" fmla="*/ 9 h 36"/>
                    <a:gd name="T62" fmla="*/ 2 w 22"/>
                    <a:gd name="T63" fmla="*/ 5 h 36"/>
                    <a:gd name="T64" fmla="*/ 5 w 22"/>
                    <a:gd name="T65" fmla="*/ 7 h 36"/>
                    <a:gd name="T66" fmla="*/ 7 w 22"/>
                    <a:gd name="T67" fmla="*/ 3 h 36"/>
                    <a:gd name="T68" fmla="*/ 7 w 22"/>
                    <a:gd name="T69" fmla="*/ 0 h 36"/>
                    <a:gd name="T70" fmla="*/ 5 w 22"/>
                    <a:gd name="T71" fmla="*/ 3 h 36"/>
                    <a:gd name="T72" fmla="*/ 5 w 22"/>
                    <a:gd name="T73" fmla="*/ 0 h 36"/>
                    <a:gd name="T74" fmla="*/ 7 w 22"/>
                    <a:gd name="T7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2" h="36"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2" y="3"/>
                      </a:lnTo>
                      <a:lnTo>
                        <a:pt x="20" y="5"/>
                      </a:lnTo>
                      <a:lnTo>
                        <a:pt x="22" y="7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20" y="16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23"/>
                      </a:lnTo>
                      <a:lnTo>
                        <a:pt x="16" y="20"/>
                      </a:lnTo>
                      <a:lnTo>
                        <a:pt x="13" y="20"/>
                      </a:lnTo>
                      <a:lnTo>
                        <a:pt x="13" y="23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11" y="29"/>
                      </a:lnTo>
                      <a:lnTo>
                        <a:pt x="9" y="29"/>
                      </a:lnTo>
                      <a:lnTo>
                        <a:pt x="9" y="32"/>
                      </a:lnTo>
                      <a:lnTo>
                        <a:pt x="5" y="36"/>
                      </a:ln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5" y="18"/>
                      </a:lnTo>
                      <a:lnTo>
                        <a:pt x="5" y="9"/>
                      </a:lnTo>
                      <a:lnTo>
                        <a:pt x="2" y="12"/>
                      </a:lnTo>
                      <a:lnTo>
                        <a:pt x="2" y="9"/>
                      </a:lnTo>
                      <a:lnTo>
                        <a:pt x="2" y="5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1" name="Freeform 593"/>
                <p:cNvSpPr>
                  <a:spLocks/>
                </p:cNvSpPr>
                <p:nvPr/>
              </p:nvSpPr>
              <p:spPr bwMode="auto">
                <a:xfrm>
                  <a:off x="4866" y="363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2" name="Freeform 594"/>
                <p:cNvSpPr>
                  <a:spLocks/>
                </p:cNvSpPr>
                <p:nvPr/>
              </p:nvSpPr>
              <p:spPr bwMode="auto">
                <a:xfrm>
                  <a:off x="4973" y="3633"/>
                  <a:ext cx="11" cy="14"/>
                </a:xfrm>
                <a:custGeom>
                  <a:avLst/>
                  <a:gdLst>
                    <a:gd name="T0" fmla="*/ 4 w 11"/>
                    <a:gd name="T1" fmla="*/ 0 h 14"/>
                    <a:gd name="T2" fmla="*/ 6 w 11"/>
                    <a:gd name="T3" fmla="*/ 5 h 14"/>
                    <a:gd name="T4" fmla="*/ 9 w 11"/>
                    <a:gd name="T5" fmla="*/ 5 h 14"/>
                    <a:gd name="T6" fmla="*/ 11 w 11"/>
                    <a:gd name="T7" fmla="*/ 11 h 14"/>
                    <a:gd name="T8" fmla="*/ 9 w 11"/>
                    <a:gd name="T9" fmla="*/ 14 h 14"/>
                    <a:gd name="T10" fmla="*/ 6 w 11"/>
                    <a:gd name="T11" fmla="*/ 9 h 14"/>
                    <a:gd name="T12" fmla="*/ 6 w 11"/>
                    <a:gd name="T13" fmla="*/ 14 h 14"/>
                    <a:gd name="T14" fmla="*/ 4 w 11"/>
                    <a:gd name="T15" fmla="*/ 11 h 14"/>
                    <a:gd name="T16" fmla="*/ 6 w 11"/>
                    <a:gd name="T17" fmla="*/ 7 h 14"/>
                    <a:gd name="T18" fmla="*/ 2 w 11"/>
                    <a:gd name="T19" fmla="*/ 11 h 14"/>
                    <a:gd name="T20" fmla="*/ 0 w 11"/>
                    <a:gd name="T21" fmla="*/ 5 h 14"/>
                    <a:gd name="T22" fmla="*/ 2 w 11"/>
                    <a:gd name="T23" fmla="*/ 2 h 14"/>
                    <a:gd name="T24" fmla="*/ 6 w 11"/>
                    <a:gd name="T25" fmla="*/ 5 h 14"/>
                    <a:gd name="T26" fmla="*/ 2 w 11"/>
                    <a:gd name="T27" fmla="*/ 2 h 14"/>
                    <a:gd name="T28" fmla="*/ 4 w 11"/>
                    <a:gd name="T2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4">
                      <a:moveTo>
                        <a:pt x="4" y="0"/>
                      </a:move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6" y="9"/>
                      </a:lnTo>
                      <a:lnTo>
                        <a:pt x="6" y="14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2" y="11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3" name="Freeform 595"/>
                <p:cNvSpPr>
                  <a:spLocks/>
                </p:cNvSpPr>
                <p:nvPr/>
              </p:nvSpPr>
              <p:spPr bwMode="auto">
                <a:xfrm>
                  <a:off x="4844" y="363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4" name="Freeform 596"/>
                <p:cNvSpPr>
                  <a:spLocks/>
                </p:cNvSpPr>
                <p:nvPr/>
              </p:nvSpPr>
              <p:spPr bwMode="auto">
                <a:xfrm>
                  <a:off x="4844" y="362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5" name="Freeform 597"/>
                <p:cNvSpPr>
                  <a:spLocks/>
                </p:cNvSpPr>
                <p:nvPr/>
              </p:nvSpPr>
              <p:spPr bwMode="auto">
                <a:xfrm>
                  <a:off x="4841" y="362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6" name="Freeform 598"/>
                <p:cNvSpPr>
                  <a:spLocks/>
                </p:cNvSpPr>
                <p:nvPr/>
              </p:nvSpPr>
              <p:spPr bwMode="auto">
                <a:xfrm>
                  <a:off x="4835" y="3620"/>
                  <a:ext cx="6" cy="7"/>
                </a:xfrm>
                <a:custGeom>
                  <a:avLst/>
                  <a:gdLst>
                    <a:gd name="T0" fmla="*/ 2 w 6"/>
                    <a:gd name="T1" fmla="*/ 0 h 7"/>
                    <a:gd name="T2" fmla="*/ 6 w 6"/>
                    <a:gd name="T3" fmla="*/ 2 h 7"/>
                    <a:gd name="T4" fmla="*/ 6 w 6"/>
                    <a:gd name="T5" fmla="*/ 0 h 7"/>
                    <a:gd name="T6" fmla="*/ 6 w 6"/>
                    <a:gd name="T7" fmla="*/ 2 h 7"/>
                    <a:gd name="T8" fmla="*/ 6 w 6"/>
                    <a:gd name="T9" fmla="*/ 4 h 7"/>
                    <a:gd name="T10" fmla="*/ 6 w 6"/>
                    <a:gd name="T11" fmla="*/ 7 h 7"/>
                    <a:gd name="T12" fmla="*/ 4 w 6"/>
                    <a:gd name="T13" fmla="*/ 4 h 7"/>
                    <a:gd name="T14" fmla="*/ 0 w 6"/>
                    <a:gd name="T15" fmla="*/ 2 h 7"/>
                    <a:gd name="T16" fmla="*/ 2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2" y="0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7" name="Freeform 599"/>
                <p:cNvSpPr>
                  <a:spLocks/>
                </p:cNvSpPr>
                <p:nvPr/>
              </p:nvSpPr>
              <p:spPr bwMode="auto">
                <a:xfrm>
                  <a:off x="4837" y="362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8" name="Freeform 600"/>
                <p:cNvSpPr>
                  <a:spLocks/>
                </p:cNvSpPr>
                <p:nvPr/>
              </p:nvSpPr>
              <p:spPr bwMode="auto">
                <a:xfrm>
                  <a:off x="4844" y="36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09" name="Freeform 601"/>
                <p:cNvSpPr>
                  <a:spLocks/>
                </p:cNvSpPr>
                <p:nvPr/>
              </p:nvSpPr>
              <p:spPr bwMode="auto">
                <a:xfrm>
                  <a:off x="4832" y="36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0" name="Freeform 602"/>
                <p:cNvSpPr>
                  <a:spLocks/>
                </p:cNvSpPr>
                <p:nvPr/>
              </p:nvSpPr>
              <p:spPr bwMode="auto">
                <a:xfrm>
                  <a:off x="4846" y="3618"/>
                  <a:ext cx="6" cy="11"/>
                </a:xfrm>
                <a:custGeom>
                  <a:avLst/>
                  <a:gdLst>
                    <a:gd name="T0" fmla="*/ 4 w 6"/>
                    <a:gd name="T1" fmla="*/ 2 h 11"/>
                    <a:gd name="T2" fmla="*/ 4 w 6"/>
                    <a:gd name="T3" fmla="*/ 4 h 11"/>
                    <a:gd name="T4" fmla="*/ 2 w 6"/>
                    <a:gd name="T5" fmla="*/ 11 h 11"/>
                    <a:gd name="T6" fmla="*/ 0 w 6"/>
                    <a:gd name="T7" fmla="*/ 9 h 11"/>
                    <a:gd name="T8" fmla="*/ 2 w 6"/>
                    <a:gd name="T9" fmla="*/ 2 h 11"/>
                    <a:gd name="T10" fmla="*/ 4 w 6"/>
                    <a:gd name="T11" fmla="*/ 2 h 11"/>
                    <a:gd name="T12" fmla="*/ 4 w 6"/>
                    <a:gd name="T13" fmla="*/ 0 h 11"/>
                    <a:gd name="T14" fmla="*/ 6 w 6"/>
                    <a:gd name="T15" fmla="*/ 2 h 11"/>
                    <a:gd name="T16" fmla="*/ 4 w 6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4" y="2"/>
                      </a:moveTo>
                      <a:lnTo>
                        <a:pt x="4" y="4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4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1" name="Freeform 603"/>
                <p:cNvSpPr>
                  <a:spLocks/>
                </p:cNvSpPr>
                <p:nvPr/>
              </p:nvSpPr>
              <p:spPr bwMode="auto">
                <a:xfrm>
                  <a:off x="4810" y="360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2" name="Freeform 604"/>
                <p:cNvSpPr>
                  <a:spLocks/>
                </p:cNvSpPr>
                <p:nvPr/>
              </p:nvSpPr>
              <p:spPr bwMode="auto">
                <a:xfrm>
                  <a:off x="4817" y="3573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3" name="Freeform 605"/>
                <p:cNvSpPr>
                  <a:spLocks/>
                </p:cNvSpPr>
                <p:nvPr/>
              </p:nvSpPr>
              <p:spPr bwMode="auto">
                <a:xfrm>
                  <a:off x="4817" y="3567"/>
                  <a:ext cx="0" cy="4"/>
                </a:xfrm>
                <a:custGeom>
                  <a:avLst/>
                  <a:gdLst>
                    <a:gd name="T0" fmla="*/ 4 h 4"/>
                    <a:gd name="T1" fmla="*/ 2 h 4"/>
                    <a:gd name="T2" fmla="*/ 0 h 4"/>
                    <a:gd name="T3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4" name="Freeform 606"/>
                <p:cNvSpPr>
                  <a:spLocks/>
                </p:cNvSpPr>
                <p:nvPr/>
              </p:nvSpPr>
              <p:spPr bwMode="auto">
                <a:xfrm>
                  <a:off x="4817" y="356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5" name="Freeform 607"/>
                <p:cNvSpPr>
                  <a:spLocks/>
                </p:cNvSpPr>
                <p:nvPr/>
              </p:nvSpPr>
              <p:spPr bwMode="auto">
                <a:xfrm>
                  <a:off x="4815" y="3560"/>
                  <a:ext cx="4" cy="15"/>
                </a:xfrm>
                <a:custGeom>
                  <a:avLst/>
                  <a:gdLst>
                    <a:gd name="T0" fmla="*/ 2 w 4"/>
                    <a:gd name="T1" fmla="*/ 0 h 15"/>
                    <a:gd name="T2" fmla="*/ 2 w 4"/>
                    <a:gd name="T3" fmla="*/ 9 h 15"/>
                    <a:gd name="T4" fmla="*/ 4 w 4"/>
                    <a:gd name="T5" fmla="*/ 13 h 15"/>
                    <a:gd name="T6" fmla="*/ 2 w 4"/>
                    <a:gd name="T7" fmla="*/ 13 h 15"/>
                    <a:gd name="T8" fmla="*/ 2 w 4"/>
                    <a:gd name="T9" fmla="*/ 11 h 15"/>
                    <a:gd name="T10" fmla="*/ 2 w 4"/>
                    <a:gd name="T11" fmla="*/ 15 h 15"/>
                    <a:gd name="T12" fmla="*/ 0 w 4"/>
                    <a:gd name="T13" fmla="*/ 15 h 15"/>
                    <a:gd name="T14" fmla="*/ 0 w 4"/>
                    <a:gd name="T15" fmla="*/ 9 h 15"/>
                    <a:gd name="T16" fmla="*/ 0 w 4"/>
                    <a:gd name="T17" fmla="*/ 4 h 15"/>
                    <a:gd name="T18" fmla="*/ 2 w 4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15">
                      <a:moveTo>
                        <a:pt x="2" y="0"/>
                      </a:moveTo>
                      <a:lnTo>
                        <a:pt x="2" y="9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9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6" name="Freeform 608"/>
                <p:cNvSpPr>
                  <a:spLocks/>
                </p:cNvSpPr>
                <p:nvPr/>
              </p:nvSpPr>
              <p:spPr bwMode="auto">
                <a:xfrm>
                  <a:off x="4817" y="3556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4 h 4"/>
                    <a:gd name="T4" fmla="*/ 0 w 2"/>
                    <a:gd name="T5" fmla="*/ 0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7" name="Freeform 609"/>
                <p:cNvSpPr>
                  <a:spLocks/>
                </p:cNvSpPr>
                <p:nvPr/>
              </p:nvSpPr>
              <p:spPr bwMode="auto">
                <a:xfrm>
                  <a:off x="4824" y="3556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8" name="Freeform 610"/>
                <p:cNvSpPr>
                  <a:spLocks/>
                </p:cNvSpPr>
                <p:nvPr/>
              </p:nvSpPr>
              <p:spPr bwMode="auto">
                <a:xfrm>
                  <a:off x="4826" y="3551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19" name="Freeform 611"/>
                <p:cNvSpPr>
                  <a:spLocks/>
                </p:cNvSpPr>
                <p:nvPr/>
              </p:nvSpPr>
              <p:spPr bwMode="auto">
                <a:xfrm>
                  <a:off x="4821" y="3549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2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0" name="Freeform 612"/>
                <p:cNvSpPr>
                  <a:spLocks/>
                </p:cNvSpPr>
                <p:nvPr/>
              </p:nvSpPr>
              <p:spPr bwMode="auto">
                <a:xfrm>
                  <a:off x="4826" y="3549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1" name="Freeform 613"/>
                <p:cNvSpPr>
                  <a:spLocks/>
                </p:cNvSpPr>
                <p:nvPr/>
              </p:nvSpPr>
              <p:spPr bwMode="auto">
                <a:xfrm>
                  <a:off x="4844" y="354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2" name="Freeform 614"/>
                <p:cNvSpPr>
                  <a:spLocks/>
                </p:cNvSpPr>
                <p:nvPr/>
              </p:nvSpPr>
              <p:spPr bwMode="auto">
                <a:xfrm>
                  <a:off x="4824" y="354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3" name="Freeform 615"/>
                <p:cNvSpPr>
                  <a:spLocks/>
                </p:cNvSpPr>
                <p:nvPr/>
              </p:nvSpPr>
              <p:spPr bwMode="auto">
                <a:xfrm>
                  <a:off x="4812" y="3547"/>
                  <a:ext cx="43" cy="91"/>
                </a:xfrm>
                <a:custGeom>
                  <a:avLst/>
                  <a:gdLst>
                    <a:gd name="T0" fmla="*/ 32 w 43"/>
                    <a:gd name="T1" fmla="*/ 4 h 91"/>
                    <a:gd name="T2" fmla="*/ 36 w 43"/>
                    <a:gd name="T3" fmla="*/ 9 h 91"/>
                    <a:gd name="T4" fmla="*/ 38 w 43"/>
                    <a:gd name="T5" fmla="*/ 13 h 91"/>
                    <a:gd name="T6" fmla="*/ 36 w 43"/>
                    <a:gd name="T7" fmla="*/ 22 h 91"/>
                    <a:gd name="T8" fmla="*/ 40 w 43"/>
                    <a:gd name="T9" fmla="*/ 24 h 91"/>
                    <a:gd name="T10" fmla="*/ 40 w 43"/>
                    <a:gd name="T11" fmla="*/ 31 h 91"/>
                    <a:gd name="T12" fmla="*/ 38 w 43"/>
                    <a:gd name="T13" fmla="*/ 48 h 91"/>
                    <a:gd name="T14" fmla="*/ 38 w 43"/>
                    <a:gd name="T15" fmla="*/ 62 h 91"/>
                    <a:gd name="T16" fmla="*/ 38 w 43"/>
                    <a:gd name="T17" fmla="*/ 64 h 91"/>
                    <a:gd name="T18" fmla="*/ 34 w 43"/>
                    <a:gd name="T19" fmla="*/ 68 h 91"/>
                    <a:gd name="T20" fmla="*/ 32 w 43"/>
                    <a:gd name="T21" fmla="*/ 73 h 91"/>
                    <a:gd name="T22" fmla="*/ 27 w 43"/>
                    <a:gd name="T23" fmla="*/ 68 h 91"/>
                    <a:gd name="T24" fmla="*/ 20 w 43"/>
                    <a:gd name="T25" fmla="*/ 62 h 91"/>
                    <a:gd name="T26" fmla="*/ 32 w 43"/>
                    <a:gd name="T27" fmla="*/ 73 h 91"/>
                    <a:gd name="T28" fmla="*/ 25 w 43"/>
                    <a:gd name="T29" fmla="*/ 71 h 91"/>
                    <a:gd name="T30" fmla="*/ 16 w 43"/>
                    <a:gd name="T31" fmla="*/ 71 h 91"/>
                    <a:gd name="T32" fmla="*/ 16 w 43"/>
                    <a:gd name="T33" fmla="*/ 66 h 91"/>
                    <a:gd name="T34" fmla="*/ 20 w 43"/>
                    <a:gd name="T35" fmla="*/ 73 h 91"/>
                    <a:gd name="T36" fmla="*/ 29 w 43"/>
                    <a:gd name="T37" fmla="*/ 82 h 91"/>
                    <a:gd name="T38" fmla="*/ 32 w 43"/>
                    <a:gd name="T39" fmla="*/ 86 h 91"/>
                    <a:gd name="T40" fmla="*/ 25 w 43"/>
                    <a:gd name="T41" fmla="*/ 86 h 91"/>
                    <a:gd name="T42" fmla="*/ 16 w 43"/>
                    <a:gd name="T43" fmla="*/ 88 h 91"/>
                    <a:gd name="T44" fmla="*/ 7 w 43"/>
                    <a:gd name="T45" fmla="*/ 88 h 91"/>
                    <a:gd name="T46" fmla="*/ 3 w 43"/>
                    <a:gd name="T47" fmla="*/ 80 h 91"/>
                    <a:gd name="T48" fmla="*/ 3 w 43"/>
                    <a:gd name="T49" fmla="*/ 66 h 91"/>
                    <a:gd name="T50" fmla="*/ 3 w 43"/>
                    <a:gd name="T51" fmla="*/ 53 h 91"/>
                    <a:gd name="T52" fmla="*/ 0 w 43"/>
                    <a:gd name="T53" fmla="*/ 44 h 91"/>
                    <a:gd name="T54" fmla="*/ 5 w 43"/>
                    <a:gd name="T55" fmla="*/ 42 h 91"/>
                    <a:gd name="T56" fmla="*/ 9 w 43"/>
                    <a:gd name="T57" fmla="*/ 37 h 91"/>
                    <a:gd name="T58" fmla="*/ 14 w 43"/>
                    <a:gd name="T59" fmla="*/ 44 h 91"/>
                    <a:gd name="T60" fmla="*/ 14 w 43"/>
                    <a:gd name="T61" fmla="*/ 31 h 91"/>
                    <a:gd name="T62" fmla="*/ 7 w 43"/>
                    <a:gd name="T63" fmla="*/ 35 h 91"/>
                    <a:gd name="T64" fmla="*/ 7 w 43"/>
                    <a:gd name="T65" fmla="*/ 31 h 91"/>
                    <a:gd name="T66" fmla="*/ 5 w 43"/>
                    <a:gd name="T67" fmla="*/ 20 h 91"/>
                    <a:gd name="T68" fmla="*/ 7 w 43"/>
                    <a:gd name="T69" fmla="*/ 17 h 91"/>
                    <a:gd name="T70" fmla="*/ 9 w 43"/>
                    <a:gd name="T71" fmla="*/ 13 h 91"/>
                    <a:gd name="T72" fmla="*/ 14 w 43"/>
                    <a:gd name="T73" fmla="*/ 13 h 91"/>
                    <a:gd name="T74" fmla="*/ 14 w 43"/>
                    <a:gd name="T75" fmla="*/ 13 h 91"/>
                    <a:gd name="T76" fmla="*/ 14 w 43"/>
                    <a:gd name="T77" fmla="*/ 11 h 91"/>
                    <a:gd name="T78" fmla="*/ 16 w 43"/>
                    <a:gd name="T79" fmla="*/ 6 h 91"/>
                    <a:gd name="T80" fmla="*/ 20 w 43"/>
                    <a:gd name="T81" fmla="*/ 6 h 91"/>
                    <a:gd name="T82" fmla="*/ 27 w 43"/>
                    <a:gd name="T83" fmla="*/ 6 h 91"/>
                    <a:gd name="T84" fmla="*/ 32 w 43"/>
                    <a:gd name="T8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3" h="91">
                      <a:moveTo>
                        <a:pt x="32" y="2"/>
                      </a:move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6" y="6"/>
                      </a:lnTo>
                      <a:lnTo>
                        <a:pt x="36" y="9"/>
                      </a:lnTo>
                      <a:lnTo>
                        <a:pt x="36" y="11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36" y="22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43" y="31"/>
                      </a:lnTo>
                      <a:lnTo>
                        <a:pt x="40" y="31"/>
                      </a:lnTo>
                      <a:lnTo>
                        <a:pt x="40" y="33"/>
                      </a:lnTo>
                      <a:lnTo>
                        <a:pt x="38" y="44"/>
                      </a:lnTo>
                      <a:lnTo>
                        <a:pt x="38" y="48"/>
                      </a:lnTo>
                      <a:lnTo>
                        <a:pt x="43" y="55"/>
                      </a:lnTo>
                      <a:lnTo>
                        <a:pt x="40" y="62"/>
                      </a:lnTo>
                      <a:lnTo>
                        <a:pt x="38" y="62"/>
                      </a:lnTo>
                      <a:lnTo>
                        <a:pt x="36" y="64"/>
                      </a:lnTo>
                      <a:lnTo>
                        <a:pt x="36" y="66"/>
                      </a:lnTo>
                      <a:lnTo>
                        <a:pt x="38" y="64"/>
                      </a:lnTo>
                      <a:lnTo>
                        <a:pt x="38" y="66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4" y="71"/>
                      </a:lnTo>
                      <a:lnTo>
                        <a:pt x="34" y="75"/>
                      </a:lnTo>
                      <a:lnTo>
                        <a:pt x="32" y="73"/>
                      </a:lnTo>
                      <a:lnTo>
                        <a:pt x="27" y="68"/>
                      </a:lnTo>
                      <a:lnTo>
                        <a:pt x="29" y="66"/>
                      </a:lnTo>
                      <a:lnTo>
                        <a:pt x="27" y="68"/>
                      </a:lnTo>
                      <a:lnTo>
                        <a:pt x="25" y="66"/>
                      </a:lnTo>
                      <a:lnTo>
                        <a:pt x="23" y="62"/>
                      </a:lnTo>
                      <a:lnTo>
                        <a:pt x="20" y="62"/>
                      </a:lnTo>
                      <a:lnTo>
                        <a:pt x="23" y="66"/>
                      </a:lnTo>
                      <a:lnTo>
                        <a:pt x="29" y="71"/>
                      </a:lnTo>
                      <a:lnTo>
                        <a:pt x="32" y="73"/>
                      </a:lnTo>
                      <a:lnTo>
                        <a:pt x="29" y="71"/>
                      </a:lnTo>
                      <a:lnTo>
                        <a:pt x="27" y="73"/>
                      </a:lnTo>
                      <a:lnTo>
                        <a:pt x="25" y="71"/>
                      </a:lnTo>
                      <a:lnTo>
                        <a:pt x="23" y="71"/>
                      </a:lnTo>
                      <a:lnTo>
                        <a:pt x="20" y="71"/>
                      </a:lnTo>
                      <a:lnTo>
                        <a:pt x="16" y="71"/>
                      </a:lnTo>
                      <a:lnTo>
                        <a:pt x="16" y="66"/>
                      </a:lnTo>
                      <a:lnTo>
                        <a:pt x="16" y="64"/>
                      </a:lnTo>
                      <a:lnTo>
                        <a:pt x="16" y="66"/>
                      </a:lnTo>
                      <a:lnTo>
                        <a:pt x="16" y="71"/>
                      </a:lnTo>
                      <a:lnTo>
                        <a:pt x="20" y="71"/>
                      </a:lnTo>
                      <a:lnTo>
                        <a:pt x="20" y="73"/>
                      </a:lnTo>
                      <a:lnTo>
                        <a:pt x="23" y="75"/>
                      </a:lnTo>
                      <a:lnTo>
                        <a:pt x="25" y="80"/>
                      </a:lnTo>
                      <a:lnTo>
                        <a:pt x="29" y="82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32" y="86"/>
                      </a:lnTo>
                      <a:lnTo>
                        <a:pt x="29" y="86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0" y="88"/>
                      </a:lnTo>
                      <a:lnTo>
                        <a:pt x="18" y="86"/>
                      </a:lnTo>
                      <a:lnTo>
                        <a:pt x="16" y="88"/>
                      </a:lnTo>
                      <a:lnTo>
                        <a:pt x="12" y="86"/>
                      </a:lnTo>
                      <a:lnTo>
                        <a:pt x="9" y="91"/>
                      </a:lnTo>
                      <a:lnTo>
                        <a:pt x="7" y="88"/>
                      </a:lnTo>
                      <a:lnTo>
                        <a:pt x="5" y="88"/>
                      </a:lnTo>
                      <a:lnTo>
                        <a:pt x="3" y="86"/>
                      </a:lnTo>
                      <a:lnTo>
                        <a:pt x="3" y="80"/>
                      </a:lnTo>
                      <a:lnTo>
                        <a:pt x="3" y="73"/>
                      </a:lnTo>
                      <a:lnTo>
                        <a:pt x="3" y="68"/>
                      </a:lnTo>
                      <a:lnTo>
                        <a:pt x="3" y="66"/>
                      </a:lnTo>
                      <a:lnTo>
                        <a:pt x="3" y="62"/>
                      </a:lnTo>
                      <a:lnTo>
                        <a:pt x="3" y="60"/>
                      </a:lnTo>
                      <a:lnTo>
                        <a:pt x="3" y="53"/>
                      </a:lnTo>
                      <a:lnTo>
                        <a:pt x="3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3" y="46"/>
                      </a:lnTo>
                      <a:lnTo>
                        <a:pt x="5" y="40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7" y="37"/>
                      </a:lnTo>
                      <a:lnTo>
                        <a:pt x="9" y="37"/>
                      </a:lnTo>
                      <a:lnTo>
                        <a:pt x="14" y="37"/>
                      </a:lnTo>
                      <a:lnTo>
                        <a:pt x="14" y="42"/>
                      </a:lnTo>
                      <a:lnTo>
                        <a:pt x="14" y="44"/>
                      </a:lnTo>
                      <a:lnTo>
                        <a:pt x="14" y="40"/>
                      </a:lnTo>
                      <a:lnTo>
                        <a:pt x="16" y="35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7" y="35"/>
                      </a:lnTo>
                      <a:lnTo>
                        <a:pt x="7" y="33"/>
                      </a:lnTo>
                      <a:lnTo>
                        <a:pt x="9" y="33"/>
                      </a:lnTo>
                      <a:lnTo>
                        <a:pt x="7" y="31"/>
                      </a:lnTo>
                      <a:lnTo>
                        <a:pt x="9" y="28"/>
                      </a:lnTo>
                      <a:lnTo>
                        <a:pt x="7" y="26"/>
                      </a:lnTo>
                      <a:lnTo>
                        <a:pt x="5" y="20"/>
                      </a:lnTo>
                      <a:lnTo>
                        <a:pt x="5" y="15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2" y="9"/>
                      </a:lnTo>
                      <a:lnTo>
                        <a:pt x="14" y="13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9"/>
                      </a:lnTo>
                      <a:lnTo>
                        <a:pt x="14" y="9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3" y="4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2" y="0"/>
                      </a:lnTo>
                      <a:lnTo>
                        <a:pt x="3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4" name="Freeform 616"/>
                <p:cNvSpPr>
                  <a:spLocks/>
                </p:cNvSpPr>
                <p:nvPr/>
              </p:nvSpPr>
              <p:spPr bwMode="auto">
                <a:xfrm>
                  <a:off x="4824" y="354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5" name="Freeform 617"/>
                <p:cNvSpPr>
                  <a:spLocks/>
                </p:cNvSpPr>
                <p:nvPr/>
              </p:nvSpPr>
              <p:spPr bwMode="auto">
                <a:xfrm>
                  <a:off x="4837" y="3547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0 h 2"/>
                    <a:gd name="T4" fmla="*/ 2 w 4"/>
                    <a:gd name="T5" fmla="*/ 0 h 2"/>
                    <a:gd name="T6" fmla="*/ 2 w 4"/>
                    <a:gd name="T7" fmla="*/ 2 h 2"/>
                    <a:gd name="T8" fmla="*/ 0 w 4"/>
                    <a:gd name="T9" fmla="*/ 2 h 2"/>
                    <a:gd name="T10" fmla="*/ 0 w 4"/>
                    <a:gd name="T11" fmla="*/ 0 h 2"/>
                    <a:gd name="T12" fmla="*/ 2 w 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6" name="Freeform 618"/>
                <p:cNvSpPr>
                  <a:spLocks/>
                </p:cNvSpPr>
                <p:nvPr/>
              </p:nvSpPr>
              <p:spPr bwMode="auto">
                <a:xfrm>
                  <a:off x="4841" y="354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7" name="Freeform 619"/>
                <p:cNvSpPr>
                  <a:spLocks/>
                </p:cNvSpPr>
                <p:nvPr/>
              </p:nvSpPr>
              <p:spPr bwMode="auto">
                <a:xfrm>
                  <a:off x="4810" y="354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8" name="Freeform 620"/>
                <p:cNvSpPr>
                  <a:spLocks/>
                </p:cNvSpPr>
                <p:nvPr/>
              </p:nvSpPr>
              <p:spPr bwMode="auto">
                <a:xfrm>
                  <a:off x="4803" y="3538"/>
                  <a:ext cx="14" cy="29"/>
                </a:xfrm>
                <a:custGeom>
                  <a:avLst/>
                  <a:gdLst>
                    <a:gd name="T0" fmla="*/ 12 w 14"/>
                    <a:gd name="T1" fmla="*/ 0 h 29"/>
                    <a:gd name="T2" fmla="*/ 14 w 14"/>
                    <a:gd name="T3" fmla="*/ 2 h 29"/>
                    <a:gd name="T4" fmla="*/ 14 w 14"/>
                    <a:gd name="T5" fmla="*/ 6 h 29"/>
                    <a:gd name="T6" fmla="*/ 14 w 14"/>
                    <a:gd name="T7" fmla="*/ 9 h 29"/>
                    <a:gd name="T8" fmla="*/ 14 w 14"/>
                    <a:gd name="T9" fmla="*/ 15 h 29"/>
                    <a:gd name="T10" fmla="*/ 12 w 14"/>
                    <a:gd name="T11" fmla="*/ 15 h 29"/>
                    <a:gd name="T12" fmla="*/ 14 w 14"/>
                    <a:gd name="T13" fmla="*/ 18 h 29"/>
                    <a:gd name="T14" fmla="*/ 12 w 14"/>
                    <a:gd name="T15" fmla="*/ 22 h 29"/>
                    <a:gd name="T16" fmla="*/ 7 w 14"/>
                    <a:gd name="T17" fmla="*/ 22 h 29"/>
                    <a:gd name="T18" fmla="*/ 7 w 14"/>
                    <a:gd name="T19" fmla="*/ 24 h 29"/>
                    <a:gd name="T20" fmla="*/ 9 w 14"/>
                    <a:gd name="T21" fmla="*/ 22 h 29"/>
                    <a:gd name="T22" fmla="*/ 9 w 14"/>
                    <a:gd name="T23" fmla="*/ 24 h 29"/>
                    <a:gd name="T24" fmla="*/ 7 w 14"/>
                    <a:gd name="T25" fmla="*/ 26 h 29"/>
                    <a:gd name="T26" fmla="*/ 7 w 14"/>
                    <a:gd name="T27" fmla="*/ 29 h 29"/>
                    <a:gd name="T28" fmla="*/ 5 w 14"/>
                    <a:gd name="T29" fmla="*/ 18 h 29"/>
                    <a:gd name="T30" fmla="*/ 7 w 14"/>
                    <a:gd name="T31" fmla="*/ 15 h 29"/>
                    <a:gd name="T32" fmla="*/ 0 w 14"/>
                    <a:gd name="T33" fmla="*/ 15 h 29"/>
                    <a:gd name="T34" fmla="*/ 7 w 14"/>
                    <a:gd name="T35" fmla="*/ 15 h 29"/>
                    <a:gd name="T36" fmla="*/ 7 w 14"/>
                    <a:gd name="T37" fmla="*/ 11 h 29"/>
                    <a:gd name="T38" fmla="*/ 3 w 14"/>
                    <a:gd name="T39" fmla="*/ 11 h 29"/>
                    <a:gd name="T40" fmla="*/ 7 w 14"/>
                    <a:gd name="T41" fmla="*/ 11 h 29"/>
                    <a:gd name="T42" fmla="*/ 9 w 14"/>
                    <a:gd name="T43" fmla="*/ 6 h 29"/>
                    <a:gd name="T44" fmla="*/ 7 w 14"/>
                    <a:gd name="T45" fmla="*/ 6 h 29"/>
                    <a:gd name="T46" fmla="*/ 7 w 14"/>
                    <a:gd name="T47" fmla="*/ 4 h 29"/>
                    <a:gd name="T48" fmla="*/ 9 w 14"/>
                    <a:gd name="T49" fmla="*/ 0 h 29"/>
                    <a:gd name="T50" fmla="*/ 12 w 14"/>
                    <a:gd name="T5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" h="29">
                      <a:moveTo>
                        <a:pt x="12" y="0"/>
                      </a:moveTo>
                      <a:lnTo>
                        <a:pt x="14" y="2"/>
                      </a:lnTo>
                      <a:lnTo>
                        <a:pt x="14" y="6"/>
                      </a:lnTo>
                      <a:lnTo>
                        <a:pt x="14" y="9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4" y="18"/>
                      </a:lnTo>
                      <a:lnTo>
                        <a:pt x="12" y="22"/>
                      </a:lnTo>
                      <a:lnTo>
                        <a:pt x="7" y="22"/>
                      </a:lnTo>
                      <a:lnTo>
                        <a:pt x="7" y="24"/>
                      </a:lnTo>
                      <a:lnTo>
                        <a:pt x="9" y="22"/>
                      </a:lnTo>
                      <a:lnTo>
                        <a:pt x="9" y="24"/>
                      </a:lnTo>
                      <a:lnTo>
                        <a:pt x="7" y="26"/>
                      </a:lnTo>
                      <a:lnTo>
                        <a:pt x="7" y="29"/>
                      </a:lnTo>
                      <a:lnTo>
                        <a:pt x="5" y="1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9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29" name="Freeform 621"/>
                <p:cNvSpPr>
                  <a:spLocks/>
                </p:cNvSpPr>
                <p:nvPr/>
              </p:nvSpPr>
              <p:spPr bwMode="auto">
                <a:xfrm>
                  <a:off x="4850" y="3538"/>
                  <a:ext cx="9" cy="9"/>
                </a:xfrm>
                <a:custGeom>
                  <a:avLst/>
                  <a:gdLst>
                    <a:gd name="T0" fmla="*/ 9 w 9"/>
                    <a:gd name="T1" fmla="*/ 0 h 9"/>
                    <a:gd name="T2" fmla="*/ 5 w 9"/>
                    <a:gd name="T3" fmla="*/ 4 h 9"/>
                    <a:gd name="T4" fmla="*/ 5 w 9"/>
                    <a:gd name="T5" fmla="*/ 6 h 9"/>
                    <a:gd name="T6" fmla="*/ 5 w 9"/>
                    <a:gd name="T7" fmla="*/ 9 h 9"/>
                    <a:gd name="T8" fmla="*/ 2 w 9"/>
                    <a:gd name="T9" fmla="*/ 6 h 9"/>
                    <a:gd name="T10" fmla="*/ 0 w 9"/>
                    <a:gd name="T11" fmla="*/ 6 h 9"/>
                    <a:gd name="T12" fmla="*/ 2 w 9"/>
                    <a:gd name="T13" fmla="*/ 6 h 9"/>
                    <a:gd name="T14" fmla="*/ 2 w 9"/>
                    <a:gd name="T15" fmla="*/ 4 h 9"/>
                    <a:gd name="T16" fmla="*/ 0 w 9"/>
                    <a:gd name="T17" fmla="*/ 4 h 9"/>
                    <a:gd name="T18" fmla="*/ 0 w 9"/>
                    <a:gd name="T19" fmla="*/ 2 h 9"/>
                    <a:gd name="T20" fmla="*/ 2 w 9"/>
                    <a:gd name="T21" fmla="*/ 2 h 9"/>
                    <a:gd name="T22" fmla="*/ 0 w 9"/>
                    <a:gd name="T23" fmla="*/ 2 h 9"/>
                    <a:gd name="T24" fmla="*/ 2 w 9"/>
                    <a:gd name="T25" fmla="*/ 0 h 9"/>
                    <a:gd name="T26" fmla="*/ 2 w 9"/>
                    <a:gd name="T27" fmla="*/ 2 h 9"/>
                    <a:gd name="T28" fmla="*/ 5 w 9"/>
                    <a:gd name="T29" fmla="*/ 0 h 9"/>
                    <a:gd name="T30" fmla="*/ 9 w 9"/>
                    <a:gd name="T3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9">
                      <a:moveTo>
                        <a:pt x="9" y="0"/>
                      </a:move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5" y="9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0" name="Freeform 622"/>
                <p:cNvSpPr>
                  <a:spLocks/>
                </p:cNvSpPr>
                <p:nvPr/>
              </p:nvSpPr>
              <p:spPr bwMode="auto">
                <a:xfrm>
                  <a:off x="4855" y="3536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1" name="Freeform 623"/>
                <p:cNvSpPr>
                  <a:spLocks/>
                </p:cNvSpPr>
                <p:nvPr/>
              </p:nvSpPr>
              <p:spPr bwMode="auto">
                <a:xfrm>
                  <a:off x="4844" y="353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2" name="Freeform 624"/>
                <p:cNvSpPr>
                  <a:spLocks/>
                </p:cNvSpPr>
                <p:nvPr/>
              </p:nvSpPr>
              <p:spPr bwMode="auto">
                <a:xfrm>
                  <a:off x="4846" y="3533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0 h 5"/>
                    <a:gd name="T4" fmla="*/ 2 w 2"/>
                    <a:gd name="T5" fmla="*/ 5 h 5"/>
                    <a:gd name="T6" fmla="*/ 0 w 2"/>
                    <a:gd name="T7" fmla="*/ 3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3" name="Freeform 625"/>
                <p:cNvSpPr>
                  <a:spLocks/>
                </p:cNvSpPr>
                <p:nvPr/>
              </p:nvSpPr>
              <p:spPr bwMode="auto">
                <a:xfrm>
                  <a:off x="4846" y="352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4" name="Freeform 626"/>
                <p:cNvSpPr>
                  <a:spLocks/>
                </p:cNvSpPr>
                <p:nvPr/>
              </p:nvSpPr>
              <p:spPr bwMode="auto">
                <a:xfrm>
                  <a:off x="4846" y="3527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5" name="Freeform 627"/>
                <p:cNvSpPr>
                  <a:spLocks/>
                </p:cNvSpPr>
                <p:nvPr/>
              </p:nvSpPr>
              <p:spPr bwMode="auto">
                <a:xfrm>
                  <a:off x="4819" y="352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6" name="Freeform 628"/>
                <p:cNvSpPr>
                  <a:spLocks/>
                </p:cNvSpPr>
                <p:nvPr/>
              </p:nvSpPr>
              <p:spPr bwMode="auto">
                <a:xfrm>
                  <a:off x="4815" y="3522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0 w 2"/>
                    <a:gd name="T3" fmla="*/ 5 h 5"/>
                    <a:gd name="T4" fmla="*/ 0 w 2"/>
                    <a:gd name="T5" fmla="*/ 0 h 5"/>
                    <a:gd name="T6" fmla="*/ 2 w 2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7" name="Freeform 629"/>
                <p:cNvSpPr>
                  <a:spLocks/>
                </p:cNvSpPr>
                <p:nvPr/>
              </p:nvSpPr>
              <p:spPr bwMode="auto">
                <a:xfrm>
                  <a:off x="4828" y="351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8" name="Freeform 630"/>
                <p:cNvSpPr>
                  <a:spLocks/>
                </p:cNvSpPr>
                <p:nvPr/>
              </p:nvSpPr>
              <p:spPr bwMode="auto">
                <a:xfrm>
                  <a:off x="4859" y="3489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0 h 4"/>
                    <a:gd name="T4" fmla="*/ 2 w 2"/>
                    <a:gd name="T5" fmla="*/ 4 h 4"/>
                    <a:gd name="T6" fmla="*/ 0 w 2"/>
                    <a:gd name="T7" fmla="*/ 2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39" name="Freeform 631"/>
                <p:cNvSpPr>
                  <a:spLocks/>
                </p:cNvSpPr>
                <p:nvPr/>
              </p:nvSpPr>
              <p:spPr bwMode="auto">
                <a:xfrm>
                  <a:off x="4861" y="3487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0" name="Freeform 632"/>
                <p:cNvSpPr>
                  <a:spLocks/>
                </p:cNvSpPr>
                <p:nvPr/>
              </p:nvSpPr>
              <p:spPr bwMode="auto">
                <a:xfrm>
                  <a:off x="4837" y="3478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1" name="Freeform 633"/>
                <p:cNvSpPr>
                  <a:spLocks/>
                </p:cNvSpPr>
                <p:nvPr/>
              </p:nvSpPr>
              <p:spPr bwMode="auto">
                <a:xfrm>
                  <a:off x="4830" y="347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2" name="Freeform 634"/>
                <p:cNvSpPr>
                  <a:spLocks/>
                </p:cNvSpPr>
                <p:nvPr/>
              </p:nvSpPr>
              <p:spPr bwMode="auto">
                <a:xfrm>
                  <a:off x="4868" y="34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3" name="Freeform 635"/>
                <p:cNvSpPr>
                  <a:spLocks/>
                </p:cNvSpPr>
                <p:nvPr/>
              </p:nvSpPr>
              <p:spPr bwMode="auto">
                <a:xfrm>
                  <a:off x="4870" y="347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4" name="Rectangle 636"/>
                <p:cNvSpPr>
                  <a:spLocks noChangeArrowheads="1"/>
                </p:cNvSpPr>
                <p:nvPr/>
              </p:nvSpPr>
              <p:spPr bwMode="auto">
                <a:xfrm>
                  <a:off x="4832" y="3473"/>
                  <a:ext cx="3" cy="3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5" name="Freeform 637"/>
                <p:cNvSpPr>
                  <a:spLocks/>
                </p:cNvSpPr>
                <p:nvPr/>
              </p:nvSpPr>
              <p:spPr bwMode="auto">
                <a:xfrm>
                  <a:off x="5035" y="3471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5 w 5"/>
                    <a:gd name="T3" fmla="*/ 2 h 5"/>
                    <a:gd name="T4" fmla="*/ 2 w 5"/>
                    <a:gd name="T5" fmla="*/ 5 h 5"/>
                    <a:gd name="T6" fmla="*/ 0 w 5"/>
                    <a:gd name="T7" fmla="*/ 2 h 5"/>
                    <a:gd name="T8" fmla="*/ 2 w 5"/>
                    <a:gd name="T9" fmla="*/ 0 h 5"/>
                    <a:gd name="T10" fmla="*/ 5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6" name="Freeform 638"/>
                <p:cNvSpPr>
                  <a:spLocks/>
                </p:cNvSpPr>
                <p:nvPr/>
              </p:nvSpPr>
              <p:spPr bwMode="auto">
                <a:xfrm>
                  <a:off x="4846" y="34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7" name="Freeform 639"/>
                <p:cNvSpPr>
                  <a:spLocks/>
                </p:cNvSpPr>
                <p:nvPr/>
              </p:nvSpPr>
              <p:spPr bwMode="auto">
                <a:xfrm>
                  <a:off x="4844" y="34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8" name="Freeform 640"/>
                <p:cNvSpPr>
                  <a:spLocks/>
                </p:cNvSpPr>
                <p:nvPr/>
              </p:nvSpPr>
              <p:spPr bwMode="auto">
                <a:xfrm>
                  <a:off x="4857" y="3458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49" name="Freeform 641"/>
                <p:cNvSpPr>
                  <a:spLocks/>
                </p:cNvSpPr>
                <p:nvPr/>
              </p:nvSpPr>
              <p:spPr bwMode="auto">
                <a:xfrm>
                  <a:off x="4864" y="3456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0" name="Freeform 642"/>
                <p:cNvSpPr>
                  <a:spLocks/>
                </p:cNvSpPr>
                <p:nvPr/>
              </p:nvSpPr>
              <p:spPr bwMode="auto">
                <a:xfrm>
                  <a:off x="4828" y="3453"/>
                  <a:ext cx="42" cy="100"/>
                </a:xfrm>
                <a:custGeom>
                  <a:avLst/>
                  <a:gdLst>
                    <a:gd name="T0" fmla="*/ 33 w 42"/>
                    <a:gd name="T1" fmla="*/ 18 h 100"/>
                    <a:gd name="T2" fmla="*/ 33 w 42"/>
                    <a:gd name="T3" fmla="*/ 23 h 100"/>
                    <a:gd name="T4" fmla="*/ 33 w 42"/>
                    <a:gd name="T5" fmla="*/ 25 h 100"/>
                    <a:gd name="T6" fmla="*/ 38 w 42"/>
                    <a:gd name="T7" fmla="*/ 27 h 100"/>
                    <a:gd name="T8" fmla="*/ 36 w 42"/>
                    <a:gd name="T9" fmla="*/ 29 h 100"/>
                    <a:gd name="T10" fmla="*/ 38 w 42"/>
                    <a:gd name="T11" fmla="*/ 29 h 100"/>
                    <a:gd name="T12" fmla="*/ 40 w 42"/>
                    <a:gd name="T13" fmla="*/ 36 h 100"/>
                    <a:gd name="T14" fmla="*/ 36 w 42"/>
                    <a:gd name="T15" fmla="*/ 38 h 100"/>
                    <a:gd name="T16" fmla="*/ 33 w 42"/>
                    <a:gd name="T17" fmla="*/ 31 h 100"/>
                    <a:gd name="T18" fmla="*/ 29 w 42"/>
                    <a:gd name="T19" fmla="*/ 34 h 100"/>
                    <a:gd name="T20" fmla="*/ 22 w 42"/>
                    <a:gd name="T21" fmla="*/ 34 h 100"/>
                    <a:gd name="T22" fmla="*/ 31 w 42"/>
                    <a:gd name="T23" fmla="*/ 38 h 100"/>
                    <a:gd name="T24" fmla="*/ 31 w 42"/>
                    <a:gd name="T25" fmla="*/ 43 h 100"/>
                    <a:gd name="T26" fmla="*/ 36 w 42"/>
                    <a:gd name="T27" fmla="*/ 45 h 100"/>
                    <a:gd name="T28" fmla="*/ 38 w 42"/>
                    <a:gd name="T29" fmla="*/ 51 h 100"/>
                    <a:gd name="T30" fmla="*/ 33 w 42"/>
                    <a:gd name="T31" fmla="*/ 58 h 100"/>
                    <a:gd name="T32" fmla="*/ 29 w 42"/>
                    <a:gd name="T33" fmla="*/ 78 h 100"/>
                    <a:gd name="T34" fmla="*/ 27 w 42"/>
                    <a:gd name="T35" fmla="*/ 83 h 100"/>
                    <a:gd name="T36" fmla="*/ 20 w 42"/>
                    <a:gd name="T37" fmla="*/ 76 h 100"/>
                    <a:gd name="T38" fmla="*/ 18 w 42"/>
                    <a:gd name="T39" fmla="*/ 76 h 100"/>
                    <a:gd name="T40" fmla="*/ 13 w 42"/>
                    <a:gd name="T41" fmla="*/ 76 h 100"/>
                    <a:gd name="T42" fmla="*/ 18 w 42"/>
                    <a:gd name="T43" fmla="*/ 76 h 100"/>
                    <a:gd name="T44" fmla="*/ 18 w 42"/>
                    <a:gd name="T45" fmla="*/ 83 h 100"/>
                    <a:gd name="T46" fmla="*/ 20 w 42"/>
                    <a:gd name="T47" fmla="*/ 87 h 100"/>
                    <a:gd name="T48" fmla="*/ 18 w 42"/>
                    <a:gd name="T49" fmla="*/ 91 h 100"/>
                    <a:gd name="T50" fmla="*/ 11 w 42"/>
                    <a:gd name="T51" fmla="*/ 91 h 100"/>
                    <a:gd name="T52" fmla="*/ 11 w 42"/>
                    <a:gd name="T53" fmla="*/ 96 h 100"/>
                    <a:gd name="T54" fmla="*/ 7 w 42"/>
                    <a:gd name="T55" fmla="*/ 98 h 100"/>
                    <a:gd name="T56" fmla="*/ 0 w 42"/>
                    <a:gd name="T57" fmla="*/ 98 h 100"/>
                    <a:gd name="T58" fmla="*/ 0 w 42"/>
                    <a:gd name="T59" fmla="*/ 91 h 100"/>
                    <a:gd name="T60" fmla="*/ 2 w 42"/>
                    <a:gd name="T61" fmla="*/ 87 h 100"/>
                    <a:gd name="T62" fmla="*/ 2 w 42"/>
                    <a:gd name="T63" fmla="*/ 83 h 100"/>
                    <a:gd name="T64" fmla="*/ 2 w 42"/>
                    <a:gd name="T65" fmla="*/ 74 h 100"/>
                    <a:gd name="T66" fmla="*/ 4 w 42"/>
                    <a:gd name="T67" fmla="*/ 67 h 100"/>
                    <a:gd name="T68" fmla="*/ 4 w 42"/>
                    <a:gd name="T69" fmla="*/ 65 h 100"/>
                    <a:gd name="T70" fmla="*/ 2 w 42"/>
                    <a:gd name="T71" fmla="*/ 58 h 100"/>
                    <a:gd name="T72" fmla="*/ 4 w 42"/>
                    <a:gd name="T73" fmla="*/ 56 h 100"/>
                    <a:gd name="T74" fmla="*/ 4 w 42"/>
                    <a:gd name="T75" fmla="*/ 49 h 100"/>
                    <a:gd name="T76" fmla="*/ 7 w 42"/>
                    <a:gd name="T77" fmla="*/ 47 h 100"/>
                    <a:gd name="T78" fmla="*/ 7 w 42"/>
                    <a:gd name="T79" fmla="*/ 43 h 100"/>
                    <a:gd name="T80" fmla="*/ 4 w 42"/>
                    <a:gd name="T81" fmla="*/ 38 h 100"/>
                    <a:gd name="T82" fmla="*/ 7 w 42"/>
                    <a:gd name="T83" fmla="*/ 29 h 100"/>
                    <a:gd name="T84" fmla="*/ 7 w 42"/>
                    <a:gd name="T85" fmla="*/ 27 h 100"/>
                    <a:gd name="T86" fmla="*/ 11 w 42"/>
                    <a:gd name="T87" fmla="*/ 25 h 100"/>
                    <a:gd name="T88" fmla="*/ 11 w 42"/>
                    <a:gd name="T89" fmla="*/ 20 h 100"/>
                    <a:gd name="T90" fmla="*/ 16 w 42"/>
                    <a:gd name="T91" fmla="*/ 14 h 100"/>
                    <a:gd name="T92" fmla="*/ 20 w 42"/>
                    <a:gd name="T93" fmla="*/ 9 h 100"/>
                    <a:gd name="T94" fmla="*/ 24 w 42"/>
                    <a:gd name="T95" fmla="*/ 7 h 100"/>
                    <a:gd name="T96" fmla="*/ 27 w 42"/>
                    <a:gd name="T97" fmla="*/ 5 h 100"/>
                    <a:gd name="T98" fmla="*/ 31 w 42"/>
                    <a:gd name="T99" fmla="*/ 7 h 100"/>
                    <a:gd name="T100" fmla="*/ 33 w 42"/>
                    <a:gd name="T101" fmla="*/ 3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2" h="100">
                      <a:moveTo>
                        <a:pt x="33" y="3"/>
                      </a:moveTo>
                      <a:lnTo>
                        <a:pt x="36" y="9"/>
                      </a:lnTo>
                      <a:lnTo>
                        <a:pt x="33" y="18"/>
                      </a:lnTo>
                      <a:lnTo>
                        <a:pt x="31" y="18"/>
                      </a:lnTo>
                      <a:lnTo>
                        <a:pt x="33" y="18"/>
                      </a:lnTo>
                      <a:lnTo>
                        <a:pt x="33" y="23"/>
                      </a:lnTo>
                      <a:lnTo>
                        <a:pt x="31" y="23"/>
                      </a:lnTo>
                      <a:lnTo>
                        <a:pt x="36" y="23"/>
                      </a:lnTo>
                      <a:lnTo>
                        <a:pt x="33" y="25"/>
                      </a:lnTo>
                      <a:lnTo>
                        <a:pt x="36" y="27"/>
                      </a:lnTo>
                      <a:lnTo>
                        <a:pt x="38" y="23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38" y="27"/>
                      </a:lnTo>
                      <a:lnTo>
                        <a:pt x="36" y="29"/>
                      </a:lnTo>
                      <a:lnTo>
                        <a:pt x="33" y="31"/>
                      </a:lnTo>
                      <a:lnTo>
                        <a:pt x="36" y="29"/>
                      </a:lnTo>
                      <a:lnTo>
                        <a:pt x="38" y="29"/>
                      </a:lnTo>
                      <a:lnTo>
                        <a:pt x="40" y="34"/>
                      </a:lnTo>
                      <a:lnTo>
                        <a:pt x="42" y="36"/>
                      </a:lnTo>
                      <a:lnTo>
                        <a:pt x="40" y="36"/>
                      </a:lnTo>
                      <a:lnTo>
                        <a:pt x="38" y="40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3" y="31"/>
                      </a:lnTo>
                      <a:lnTo>
                        <a:pt x="36" y="34"/>
                      </a:lnTo>
                      <a:lnTo>
                        <a:pt x="33" y="34"/>
                      </a:lnTo>
                      <a:lnTo>
                        <a:pt x="29" y="34"/>
                      </a:lnTo>
                      <a:lnTo>
                        <a:pt x="27" y="36"/>
                      </a:lnTo>
                      <a:lnTo>
                        <a:pt x="24" y="31"/>
                      </a:lnTo>
                      <a:lnTo>
                        <a:pt x="22" y="34"/>
                      </a:lnTo>
                      <a:lnTo>
                        <a:pt x="24" y="38"/>
                      </a:lnTo>
                      <a:lnTo>
                        <a:pt x="29" y="40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3" y="43"/>
                      </a:lnTo>
                      <a:lnTo>
                        <a:pt x="31" y="43"/>
                      </a:lnTo>
                      <a:lnTo>
                        <a:pt x="31" y="45"/>
                      </a:lnTo>
                      <a:lnTo>
                        <a:pt x="36" y="43"/>
                      </a:lnTo>
                      <a:lnTo>
                        <a:pt x="36" y="45"/>
                      </a:lnTo>
                      <a:lnTo>
                        <a:pt x="36" y="47"/>
                      </a:lnTo>
                      <a:lnTo>
                        <a:pt x="38" y="45"/>
                      </a:lnTo>
                      <a:lnTo>
                        <a:pt x="38" y="51"/>
                      </a:lnTo>
                      <a:lnTo>
                        <a:pt x="36" y="51"/>
                      </a:lnTo>
                      <a:lnTo>
                        <a:pt x="36" y="54"/>
                      </a:lnTo>
                      <a:lnTo>
                        <a:pt x="33" y="58"/>
                      </a:lnTo>
                      <a:lnTo>
                        <a:pt x="33" y="71"/>
                      </a:lnTo>
                      <a:lnTo>
                        <a:pt x="29" y="80"/>
                      </a:lnTo>
                      <a:lnTo>
                        <a:pt x="29" y="78"/>
                      </a:lnTo>
                      <a:lnTo>
                        <a:pt x="27" y="80"/>
                      </a:lnTo>
                      <a:lnTo>
                        <a:pt x="24" y="78"/>
                      </a:lnTo>
                      <a:lnTo>
                        <a:pt x="27" y="83"/>
                      </a:lnTo>
                      <a:lnTo>
                        <a:pt x="24" y="80"/>
                      </a:lnTo>
                      <a:lnTo>
                        <a:pt x="20" y="78"/>
                      </a:lnTo>
                      <a:lnTo>
                        <a:pt x="20" y="76"/>
                      </a:lnTo>
                      <a:lnTo>
                        <a:pt x="20" y="71"/>
                      </a:lnTo>
                      <a:lnTo>
                        <a:pt x="20" y="76"/>
                      </a:lnTo>
                      <a:lnTo>
                        <a:pt x="18" y="76"/>
                      </a:lnTo>
                      <a:lnTo>
                        <a:pt x="18" y="74"/>
                      </a:lnTo>
                      <a:lnTo>
                        <a:pt x="16" y="76"/>
                      </a:lnTo>
                      <a:lnTo>
                        <a:pt x="13" y="76"/>
                      </a:lnTo>
                      <a:lnTo>
                        <a:pt x="13" y="78"/>
                      </a:lnTo>
                      <a:lnTo>
                        <a:pt x="16" y="76"/>
                      </a:lnTo>
                      <a:lnTo>
                        <a:pt x="18" y="76"/>
                      </a:lnTo>
                      <a:lnTo>
                        <a:pt x="16" y="80"/>
                      </a:lnTo>
                      <a:lnTo>
                        <a:pt x="16" y="83"/>
                      </a:lnTo>
                      <a:lnTo>
                        <a:pt x="18" y="83"/>
                      </a:lnTo>
                      <a:lnTo>
                        <a:pt x="18" y="85"/>
                      </a:lnTo>
                      <a:lnTo>
                        <a:pt x="20" y="85"/>
                      </a:lnTo>
                      <a:lnTo>
                        <a:pt x="20" y="87"/>
                      </a:lnTo>
                      <a:lnTo>
                        <a:pt x="20" y="89"/>
                      </a:lnTo>
                      <a:lnTo>
                        <a:pt x="18" y="89"/>
                      </a:lnTo>
                      <a:lnTo>
                        <a:pt x="18" y="91"/>
                      </a:lnTo>
                      <a:lnTo>
                        <a:pt x="16" y="85"/>
                      </a:lnTo>
                      <a:lnTo>
                        <a:pt x="13" y="87"/>
                      </a:lnTo>
                      <a:lnTo>
                        <a:pt x="11" y="91"/>
                      </a:lnTo>
                      <a:lnTo>
                        <a:pt x="9" y="94"/>
                      </a:lnTo>
                      <a:lnTo>
                        <a:pt x="9" y="98"/>
                      </a:lnTo>
                      <a:lnTo>
                        <a:pt x="11" y="96"/>
                      </a:lnTo>
                      <a:lnTo>
                        <a:pt x="11" y="100"/>
                      </a:lnTo>
                      <a:lnTo>
                        <a:pt x="7" y="100"/>
                      </a:lnTo>
                      <a:lnTo>
                        <a:pt x="7" y="98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1"/>
                      </a:lnTo>
                      <a:lnTo>
                        <a:pt x="0" y="89"/>
                      </a:lnTo>
                      <a:lnTo>
                        <a:pt x="0" y="85"/>
                      </a:lnTo>
                      <a:lnTo>
                        <a:pt x="2" y="87"/>
                      </a:lnTo>
                      <a:lnTo>
                        <a:pt x="2" y="85"/>
                      </a:lnTo>
                      <a:lnTo>
                        <a:pt x="4" y="83"/>
                      </a:lnTo>
                      <a:lnTo>
                        <a:pt x="2" y="83"/>
                      </a:lnTo>
                      <a:lnTo>
                        <a:pt x="0" y="80"/>
                      </a:lnTo>
                      <a:lnTo>
                        <a:pt x="0" y="71"/>
                      </a:lnTo>
                      <a:lnTo>
                        <a:pt x="2" y="74"/>
                      </a:lnTo>
                      <a:lnTo>
                        <a:pt x="2" y="69"/>
                      </a:lnTo>
                      <a:lnTo>
                        <a:pt x="4" y="69"/>
                      </a:lnTo>
                      <a:lnTo>
                        <a:pt x="4" y="67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4" y="65"/>
                      </a:lnTo>
                      <a:lnTo>
                        <a:pt x="7" y="65"/>
                      </a:lnTo>
                      <a:lnTo>
                        <a:pt x="2" y="63"/>
                      </a:lnTo>
                      <a:lnTo>
                        <a:pt x="2" y="58"/>
                      </a:lnTo>
                      <a:lnTo>
                        <a:pt x="7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4" y="54"/>
                      </a:lnTo>
                      <a:lnTo>
                        <a:pt x="4" y="49"/>
                      </a:lnTo>
                      <a:lnTo>
                        <a:pt x="7" y="49"/>
                      </a:lnTo>
                      <a:lnTo>
                        <a:pt x="9" y="47"/>
                      </a:lnTo>
                      <a:lnTo>
                        <a:pt x="7" y="47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7" y="43"/>
                      </a:lnTo>
                      <a:lnTo>
                        <a:pt x="7" y="40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7" y="36"/>
                      </a:lnTo>
                      <a:lnTo>
                        <a:pt x="7" y="29"/>
                      </a:lnTo>
                      <a:lnTo>
                        <a:pt x="9" y="31"/>
                      </a:lnTo>
                      <a:lnTo>
                        <a:pt x="11" y="29"/>
                      </a:lnTo>
                      <a:lnTo>
                        <a:pt x="7" y="27"/>
                      </a:lnTo>
                      <a:lnTo>
                        <a:pt x="9" y="25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3" y="23"/>
                      </a:lnTo>
                      <a:lnTo>
                        <a:pt x="11" y="20"/>
                      </a:lnTo>
                      <a:lnTo>
                        <a:pt x="11" y="16"/>
                      </a:lnTo>
                      <a:lnTo>
                        <a:pt x="16" y="16"/>
                      </a:lnTo>
                      <a:lnTo>
                        <a:pt x="16" y="14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20" y="9"/>
                      </a:lnTo>
                      <a:lnTo>
                        <a:pt x="18" y="9"/>
                      </a:lnTo>
                      <a:lnTo>
                        <a:pt x="18" y="7"/>
                      </a:lnTo>
                      <a:lnTo>
                        <a:pt x="24" y="7"/>
                      </a:lnTo>
                      <a:lnTo>
                        <a:pt x="27" y="9"/>
                      </a:lnTo>
                      <a:lnTo>
                        <a:pt x="29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7"/>
                      </a:lnTo>
                      <a:lnTo>
                        <a:pt x="31" y="3"/>
                      </a:lnTo>
                      <a:lnTo>
                        <a:pt x="33" y="0"/>
                      </a:lnTo>
                      <a:lnTo>
                        <a:pt x="33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1" name="Freeform 643"/>
                <p:cNvSpPr>
                  <a:spLocks/>
                </p:cNvSpPr>
                <p:nvPr/>
              </p:nvSpPr>
              <p:spPr bwMode="auto">
                <a:xfrm>
                  <a:off x="4841" y="3451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0 w 3"/>
                    <a:gd name="T5" fmla="*/ 2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2" name="Freeform 644"/>
                <p:cNvSpPr>
                  <a:spLocks/>
                </p:cNvSpPr>
                <p:nvPr/>
              </p:nvSpPr>
              <p:spPr bwMode="auto">
                <a:xfrm>
                  <a:off x="4864" y="3442"/>
                  <a:ext cx="2" cy="7"/>
                </a:xfrm>
                <a:custGeom>
                  <a:avLst/>
                  <a:gdLst>
                    <a:gd name="T0" fmla="*/ 2 w 2"/>
                    <a:gd name="T1" fmla="*/ 0 h 7"/>
                    <a:gd name="T2" fmla="*/ 0 w 2"/>
                    <a:gd name="T3" fmla="*/ 7 h 7"/>
                    <a:gd name="T4" fmla="*/ 0 w 2"/>
                    <a:gd name="T5" fmla="*/ 5 h 7"/>
                    <a:gd name="T6" fmla="*/ 2 w 2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3" name="Freeform 645"/>
                <p:cNvSpPr>
                  <a:spLocks/>
                </p:cNvSpPr>
                <p:nvPr/>
              </p:nvSpPr>
              <p:spPr bwMode="auto">
                <a:xfrm>
                  <a:off x="4855" y="3440"/>
                  <a:ext cx="6" cy="7"/>
                </a:xfrm>
                <a:custGeom>
                  <a:avLst/>
                  <a:gdLst>
                    <a:gd name="T0" fmla="*/ 4 w 6"/>
                    <a:gd name="T1" fmla="*/ 0 h 7"/>
                    <a:gd name="T2" fmla="*/ 6 w 6"/>
                    <a:gd name="T3" fmla="*/ 7 h 7"/>
                    <a:gd name="T4" fmla="*/ 4 w 6"/>
                    <a:gd name="T5" fmla="*/ 4 h 7"/>
                    <a:gd name="T6" fmla="*/ 2 w 6"/>
                    <a:gd name="T7" fmla="*/ 4 h 7"/>
                    <a:gd name="T8" fmla="*/ 0 w 6"/>
                    <a:gd name="T9" fmla="*/ 4 h 7"/>
                    <a:gd name="T10" fmla="*/ 0 w 6"/>
                    <a:gd name="T11" fmla="*/ 2 h 7"/>
                    <a:gd name="T12" fmla="*/ 4 w 6"/>
                    <a:gd name="T13" fmla="*/ 2 h 7"/>
                    <a:gd name="T14" fmla="*/ 4 w 6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4" name="Freeform 646"/>
                <p:cNvSpPr>
                  <a:spLocks/>
                </p:cNvSpPr>
                <p:nvPr/>
              </p:nvSpPr>
              <p:spPr bwMode="auto">
                <a:xfrm>
                  <a:off x="4888" y="3391"/>
                  <a:ext cx="2" cy="7"/>
                </a:xfrm>
                <a:custGeom>
                  <a:avLst/>
                  <a:gdLst>
                    <a:gd name="T0" fmla="*/ 2 w 2"/>
                    <a:gd name="T1" fmla="*/ 0 h 7"/>
                    <a:gd name="T2" fmla="*/ 2 w 2"/>
                    <a:gd name="T3" fmla="*/ 5 h 7"/>
                    <a:gd name="T4" fmla="*/ 0 w 2"/>
                    <a:gd name="T5" fmla="*/ 7 h 7"/>
                    <a:gd name="T6" fmla="*/ 2 w 2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5" name="Freeform 647"/>
                <p:cNvSpPr>
                  <a:spLocks/>
                </p:cNvSpPr>
                <p:nvPr/>
              </p:nvSpPr>
              <p:spPr bwMode="auto">
                <a:xfrm>
                  <a:off x="4908" y="33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6" name="Freeform 648"/>
                <p:cNvSpPr>
                  <a:spLocks/>
                </p:cNvSpPr>
                <p:nvPr/>
              </p:nvSpPr>
              <p:spPr bwMode="auto">
                <a:xfrm>
                  <a:off x="4908" y="3371"/>
                  <a:ext cx="2" cy="16"/>
                </a:xfrm>
                <a:custGeom>
                  <a:avLst/>
                  <a:gdLst>
                    <a:gd name="T0" fmla="*/ 2 w 2"/>
                    <a:gd name="T1" fmla="*/ 0 h 16"/>
                    <a:gd name="T2" fmla="*/ 2 w 2"/>
                    <a:gd name="T3" fmla="*/ 2 h 16"/>
                    <a:gd name="T4" fmla="*/ 2 w 2"/>
                    <a:gd name="T5" fmla="*/ 7 h 16"/>
                    <a:gd name="T6" fmla="*/ 2 w 2"/>
                    <a:gd name="T7" fmla="*/ 16 h 16"/>
                    <a:gd name="T8" fmla="*/ 0 w 2"/>
                    <a:gd name="T9" fmla="*/ 11 h 16"/>
                    <a:gd name="T10" fmla="*/ 0 w 2"/>
                    <a:gd name="T11" fmla="*/ 9 h 16"/>
                    <a:gd name="T12" fmla="*/ 0 w 2"/>
                    <a:gd name="T13" fmla="*/ 2 h 16"/>
                    <a:gd name="T14" fmla="*/ 2 w 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6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2" y="7"/>
                      </a:lnTo>
                      <a:lnTo>
                        <a:pt x="2" y="16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7" name="Freeform 649"/>
                <p:cNvSpPr>
                  <a:spLocks/>
                </p:cNvSpPr>
                <p:nvPr/>
              </p:nvSpPr>
              <p:spPr bwMode="auto">
                <a:xfrm>
                  <a:off x="4908" y="336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8" name="Freeform 650"/>
                <p:cNvSpPr>
                  <a:spLocks/>
                </p:cNvSpPr>
                <p:nvPr/>
              </p:nvSpPr>
              <p:spPr bwMode="auto">
                <a:xfrm>
                  <a:off x="4939" y="326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59" name="Freeform 651"/>
                <p:cNvSpPr>
                  <a:spLocks/>
                </p:cNvSpPr>
                <p:nvPr/>
              </p:nvSpPr>
              <p:spPr bwMode="auto">
                <a:xfrm>
                  <a:off x="4944" y="3265"/>
                  <a:ext cx="4" cy="11"/>
                </a:xfrm>
                <a:custGeom>
                  <a:avLst/>
                  <a:gdLst>
                    <a:gd name="T0" fmla="*/ 4 w 4"/>
                    <a:gd name="T1" fmla="*/ 0 h 11"/>
                    <a:gd name="T2" fmla="*/ 4 w 4"/>
                    <a:gd name="T3" fmla="*/ 4 h 11"/>
                    <a:gd name="T4" fmla="*/ 2 w 4"/>
                    <a:gd name="T5" fmla="*/ 6 h 11"/>
                    <a:gd name="T6" fmla="*/ 0 w 4"/>
                    <a:gd name="T7" fmla="*/ 11 h 11"/>
                    <a:gd name="T8" fmla="*/ 0 w 4"/>
                    <a:gd name="T9" fmla="*/ 4 h 11"/>
                    <a:gd name="T10" fmla="*/ 2 w 4"/>
                    <a:gd name="T11" fmla="*/ 2 h 11"/>
                    <a:gd name="T12" fmla="*/ 4 w 4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11">
                      <a:moveTo>
                        <a:pt x="4" y="0"/>
                      </a:move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1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0" name="Freeform 652"/>
                <p:cNvSpPr>
                  <a:spLocks/>
                </p:cNvSpPr>
                <p:nvPr/>
              </p:nvSpPr>
              <p:spPr bwMode="auto">
                <a:xfrm>
                  <a:off x="4950" y="326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1" name="Freeform 653"/>
                <p:cNvSpPr>
                  <a:spLocks noEditPoints="1"/>
                </p:cNvSpPr>
                <p:nvPr/>
              </p:nvSpPr>
              <p:spPr bwMode="auto">
                <a:xfrm>
                  <a:off x="2536" y="2658"/>
                  <a:ext cx="1143" cy="933"/>
                </a:xfrm>
                <a:custGeom>
                  <a:avLst/>
                  <a:gdLst>
                    <a:gd name="T0" fmla="*/ 488 w 1143"/>
                    <a:gd name="T1" fmla="*/ 795 h 933"/>
                    <a:gd name="T2" fmla="*/ 492 w 1143"/>
                    <a:gd name="T3" fmla="*/ 522 h 933"/>
                    <a:gd name="T4" fmla="*/ 786 w 1143"/>
                    <a:gd name="T5" fmla="*/ 356 h 933"/>
                    <a:gd name="T6" fmla="*/ 791 w 1143"/>
                    <a:gd name="T7" fmla="*/ 365 h 933"/>
                    <a:gd name="T8" fmla="*/ 786 w 1143"/>
                    <a:gd name="T9" fmla="*/ 360 h 933"/>
                    <a:gd name="T10" fmla="*/ 664 w 1143"/>
                    <a:gd name="T11" fmla="*/ 402 h 933"/>
                    <a:gd name="T12" fmla="*/ 606 w 1143"/>
                    <a:gd name="T13" fmla="*/ 473 h 933"/>
                    <a:gd name="T14" fmla="*/ 494 w 1143"/>
                    <a:gd name="T15" fmla="*/ 518 h 933"/>
                    <a:gd name="T16" fmla="*/ 477 w 1143"/>
                    <a:gd name="T17" fmla="*/ 620 h 933"/>
                    <a:gd name="T18" fmla="*/ 499 w 1143"/>
                    <a:gd name="T19" fmla="*/ 766 h 933"/>
                    <a:gd name="T20" fmla="*/ 483 w 1143"/>
                    <a:gd name="T21" fmla="*/ 784 h 933"/>
                    <a:gd name="T22" fmla="*/ 470 w 1143"/>
                    <a:gd name="T23" fmla="*/ 795 h 933"/>
                    <a:gd name="T24" fmla="*/ 485 w 1143"/>
                    <a:gd name="T25" fmla="*/ 811 h 933"/>
                    <a:gd name="T26" fmla="*/ 452 w 1143"/>
                    <a:gd name="T27" fmla="*/ 831 h 933"/>
                    <a:gd name="T28" fmla="*/ 412 w 1143"/>
                    <a:gd name="T29" fmla="*/ 840 h 933"/>
                    <a:gd name="T30" fmla="*/ 365 w 1143"/>
                    <a:gd name="T31" fmla="*/ 864 h 933"/>
                    <a:gd name="T32" fmla="*/ 312 w 1143"/>
                    <a:gd name="T33" fmla="*/ 869 h 933"/>
                    <a:gd name="T34" fmla="*/ 260 w 1143"/>
                    <a:gd name="T35" fmla="*/ 906 h 933"/>
                    <a:gd name="T36" fmla="*/ 243 w 1143"/>
                    <a:gd name="T37" fmla="*/ 933 h 933"/>
                    <a:gd name="T38" fmla="*/ 225 w 1143"/>
                    <a:gd name="T39" fmla="*/ 895 h 933"/>
                    <a:gd name="T40" fmla="*/ 258 w 1143"/>
                    <a:gd name="T41" fmla="*/ 855 h 933"/>
                    <a:gd name="T42" fmla="*/ 232 w 1143"/>
                    <a:gd name="T43" fmla="*/ 829 h 933"/>
                    <a:gd name="T44" fmla="*/ 187 w 1143"/>
                    <a:gd name="T45" fmla="*/ 780 h 933"/>
                    <a:gd name="T46" fmla="*/ 162 w 1143"/>
                    <a:gd name="T47" fmla="*/ 749 h 933"/>
                    <a:gd name="T48" fmla="*/ 125 w 1143"/>
                    <a:gd name="T49" fmla="*/ 773 h 933"/>
                    <a:gd name="T50" fmla="*/ 96 w 1143"/>
                    <a:gd name="T51" fmla="*/ 766 h 933"/>
                    <a:gd name="T52" fmla="*/ 51 w 1143"/>
                    <a:gd name="T53" fmla="*/ 758 h 933"/>
                    <a:gd name="T54" fmla="*/ 33 w 1143"/>
                    <a:gd name="T55" fmla="*/ 738 h 933"/>
                    <a:gd name="T56" fmla="*/ 44 w 1143"/>
                    <a:gd name="T57" fmla="*/ 729 h 933"/>
                    <a:gd name="T58" fmla="*/ 93 w 1143"/>
                    <a:gd name="T59" fmla="*/ 744 h 933"/>
                    <a:gd name="T60" fmla="*/ 100 w 1143"/>
                    <a:gd name="T61" fmla="*/ 698 h 933"/>
                    <a:gd name="T62" fmla="*/ 53 w 1143"/>
                    <a:gd name="T63" fmla="*/ 693 h 933"/>
                    <a:gd name="T64" fmla="*/ 9 w 1143"/>
                    <a:gd name="T65" fmla="*/ 662 h 933"/>
                    <a:gd name="T66" fmla="*/ 2 w 1143"/>
                    <a:gd name="T67" fmla="*/ 587 h 933"/>
                    <a:gd name="T68" fmla="*/ 58 w 1143"/>
                    <a:gd name="T69" fmla="*/ 558 h 933"/>
                    <a:gd name="T70" fmla="*/ 44 w 1143"/>
                    <a:gd name="T71" fmla="*/ 496 h 933"/>
                    <a:gd name="T72" fmla="*/ 129 w 1143"/>
                    <a:gd name="T73" fmla="*/ 469 h 933"/>
                    <a:gd name="T74" fmla="*/ 211 w 1143"/>
                    <a:gd name="T75" fmla="*/ 460 h 933"/>
                    <a:gd name="T76" fmla="*/ 305 w 1143"/>
                    <a:gd name="T77" fmla="*/ 438 h 933"/>
                    <a:gd name="T78" fmla="*/ 405 w 1143"/>
                    <a:gd name="T79" fmla="*/ 356 h 933"/>
                    <a:gd name="T80" fmla="*/ 479 w 1143"/>
                    <a:gd name="T81" fmla="*/ 311 h 933"/>
                    <a:gd name="T82" fmla="*/ 543 w 1143"/>
                    <a:gd name="T83" fmla="*/ 327 h 933"/>
                    <a:gd name="T84" fmla="*/ 537 w 1143"/>
                    <a:gd name="T85" fmla="*/ 293 h 933"/>
                    <a:gd name="T86" fmla="*/ 610 w 1143"/>
                    <a:gd name="T87" fmla="*/ 282 h 933"/>
                    <a:gd name="T88" fmla="*/ 688 w 1143"/>
                    <a:gd name="T89" fmla="*/ 205 h 933"/>
                    <a:gd name="T90" fmla="*/ 766 w 1143"/>
                    <a:gd name="T91" fmla="*/ 158 h 933"/>
                    <a:gd name="T92" fmla="*/ 793 w 1143"/>
                    <a:gd name="T93" fmla="*/ 138 h 933"/>
                    <a:gd name="T94" fmla="*/ 824 w 1143"/>
                    <a:gd name="T95" fmla="*/ 105 h 933"/>
                    <a:gd name="T96" fmla="*/ 853 w 1143"/>
                    <a:gd name="T97" fmla="*/ 122 h 933"/>
                    <a:gd name="T98" fmla="*/ 900 w 1143"/>
                    <a:gd name="T99" fmla="*/ 111 h 933"/>
                    <a:gd name="T100" fmla="*/ 909 w 1143"/>
                    <a:gd name="T101" fmla="*/ 58 h 933"/>
                    <a:gd name="T102" fmla="*/ 947 w 1143"/>
                    <a:gd name="T103" fmla="*/ 43 h 933"/>
                    <a:gd name="T104" fmla="*/ 958 w 1143"/>
                    <a:gd name="T105" fmla="*/ 31 h 933"/>
                    <a:gd name="T106" fmla="*/ 978 w 1143"/>
                    <a:gd name="T107" fmla="*/ 11 h 933"/>
                    <a:gd name="T108" fmla="*/ 1011 w 1143"/>
                    <a:gd name="T109" fmla="*/ 36 h 933"/>
                    <a:gd name="T110" fmla="*/ 1071 w 1143"/>
                    <a:gd name="T111" fmla="*/ 56 h 933"/>
                    <a:gd name="T112" fmla="*/ 1102 w 1143"/>
                    <a:gd name="T113" fmla="*/ 27 h 933"/>
                    <a:gd name="T114" fmla="*/ 1143 w 1143"/>
                    <a:gd name="T115" fmla="*/ 16 h 933"/>
                    <a:gd name="T116" fmla="*/ 1053 w 1143"/>
                    <a:gd name="T117" fmla="*/ 122 h 933"/>
                    <a:gd name="T118" fmla="*/ 933 w 1143"/>
                    <a:gd name="T119" fmla="*/ 211 h 933"/>
                    <a:gd name="T120" fmla="*/ 802 w 1143"/>
                    <a:gd name="T121" fmla="*/ 291 h 933"/>
                    <a:gd name="T122" fmla="*/ 795 w 1143"/>
                    <a:gd name="T123" fmla="*/ 309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3" h="933">
                      <a:moveTo>
                        <a:pt x="503" y="813"/>
                      </a:moveTo>
                      <a:lnTo>
                        <a:pt x="503" y="815"/>
                      </a:lnTo>
                      <a:lnTo>
                        <a:pt x="503" y="813"/>
                      </a:lnTo>
                      <a:close/>
                      <a:moveTo>
                        <a:pt x="497" y="809"/>
                      </a:moveTo>
                      <a:lnTo>
                        <a:pt x="494" y="809"/>
                      </a:lnTo>
                      <a:lnTo>
                        <a:pt x="497" y="809"/>
                      </a:lnTo>
                      <a:close/>
                      <a:moveTo>
                        <a:pt x="501" y="804"/>
                      </a:moveTo>
                      <a:lnTo>
                        <a:pt x="501" y="806"/>
                      </a:lnTo>
                      <a:lnTo>
                        <a:pt x="501" y="804"/>
                      </a:lnTo>
                      <a:close/>
                      <a:moveTo>
                        <a:pt x="490" y="804"/>
                      </a:moveTo>
                      <a:lnTo>
                        <a:pt x="492" y="806"/>
                      </a:lnTo>
                      <a:lnTo>
                        <a:pt x="490" y="804"/>
                      </a:lnTo>
                      <a:close/>
                      <a:moveTo>
                        <a:pt x="490" y="802"/>
                      </a:moveTo>
                      <a:lnTo>
                        <a:pt x="488" y="802"/>
                      </a:lnTo>
                      <a:lnTo>
                        <a:pt x="490" y="802"/>
                      </a:lnTo>
                      <a:close/>
                      <a:moveTo>
                        <a:pt x="470" y="795"/>
                      </a:moveTo>
                      <a:lnTo>
                        <a:pt x="472" y="795"/>
                      </a:lnTo>
                      <a:lnTo>
                        <a:pt x="470" y="795"/>
                      </a:lnTo>
                      <a:close/>
                      <a:moveTo>
                        <a:pt x="485" y="791"/>
                      </a:moveTo>
                      <a:lnTo>
                        <a:pt x="483" y="791"/>
                      </a:lnTo>
                      <a:lnTo>
                        <a:pt x="485" y="793"/>
                      </a:lnTo>
                      <a:lnTo>
                        <a:pt x="488" y="795"/>
                      </a:lnTo>
                      <a:lnTo>
                        <a:pt x="485" y="800"/>
                      </a:lnTo>
                      <a:lnTo>
                        <a:pt x="483" y="800"/>
                      </a:lnTo>
                      <a:lnTo>
                        <a:pt x="483" y="798"/>
                      </a:lnTo>
                      <a:lnTo>
                        <a:pt x="481" y="795"/>
                      </a:lnTo>
                      <a:lnTo>
                        <a:pt x="485" y="795"/>
                      </a:lnTo>
                      <a:lnTo>
                        <a:pt x="481" y="793"/>
                      </a:lnTo>
                      <a:lnTo>
                        <a:pt x="481" y="795"/>
                      </a:lnTo>
                      <a:lnTo>
                        <a:pt x="481" y="793"/>
                      </a:lnTo>
                      <a:lnTo>
                        <a:pt x="483" y="791"/>
                      </a:lnTo>
                      <a:lnTo>
                        <a:pt x="485" y="791"/>
                      </a:lnTo>
                      <a:close/>
                      <a:moveTo>
                        <a:pt x="477" y="786"/>
                      </a:moveTo>
                      <a:lnTo>
                        <a:pt x="477" y="789"/>
                      </a:lnTo>
                      <a:lnTo>
                        <a:pt x="477" y="786"/>
                      </a:lnTo>
                      <a:close/>
                      <a:moveTo>
                        <a:pt x="479" y="786"/>
                      </a:moveTo>
                      <a:lnTo>
                        <a:pt x="477" y="789"/>
                      </a:lnTo>
                      <a:lnTo>
                        <a:pt x="479" y="786"/>
                      </a:lnTo>
                      <a:close/>
                      <a:moveTo>
                        <a:pt x="479" y="782"/>
                      </a:moveTo>
                      <a:lnTo>
                        <a:pt x="479" y="784"/>
                      </a:lnTo>
                      <a:lnTo>
                        <a:pt x="479" y="782"/>
                      </a:lnTo>
                      <a:close/>
                      <a:moveTo>
                        <a:pt x="492" y="522"/>
                      </a:moveTo>
                      <a:lnTo>
                        <a:pt x="494" y="522"/>
                      </a:lnTo>
                      <a:lnTo>
                        <a:pt x="492" y="522"/>
                      </a:lnTo>
                      <a:close/>
                      <a:moveTo>
                        <a:pt x="610" y="484"/>
                      </a:moveTo>
                      <a:lnTo>
                        <a:pt x="608" y="484"/>
                      </a:lnTo>
                      <a:lnTo>
                        <a:pt x="610" y="484"/>
                      </a:lnTo>
                      <a:close/>
                      <a:moveTo>
                        <a:pt x="575" y="473"/>
                      </a:moveTo>
                      <a:lnTo>
                        <a:pt x="577" y="476"/>
                      </a:lnTo>
                      <a:lnTo>
                        <a:pt x="575" y="473"/>
                      </a:lnTo>
                      <a:close/>
                      <a:moveTo>
                        <a:pt x="575" y="471"/>
                      </a:moveTo>
                      <a:lnTo>
                        <a:pt x="575" y="473"/>
                      </a:lnTo>
                      <a:lnTo>
                        <a:pt x="575" y="471"/>
                      </a:lnTo>
                      <a:close/>
                      <a:moveTo>
                        <a:pt x="575" y="471"/>
                      </a:moveTo>
                      <a:lnTo>
                        <a:pt x="575" y="473"/>
                      </a:lnTo>
                      <a:lnTo>
                        <a:pt x="572" y="471"/>
                      </a:lnTo>
                      <a:lnTo>
                        <a:pt x="575" y="471"/>
                      </a:lnTo>
                      <a:close/>
                      <a:moveTo>
                        <a:pt x="684" y="400"/>
                      </a:moveTo>
                      <a:lnTo>
                        <a:pt x="684" y="402"/>
                      </a:lnTo>
                      <a:lnTo>
                        <a:pt x="679" y="400"/>
                      </a:lnTo>
                      <a:lnTo>
                        <a:pt x="684" y="400"/>
                      </a:lnTo>
                      <a:close/>
                      <a:moveTo>
                        <a:pt x="795" y="369"/>
                      </a:moveTo>
                      <a:lnTo>
                        <a:pt x="793" y="369"/>
                      </a:lnTo>
                      <a:lnTo>
                        <a:pt x="795" y="369"/>
                      </a:lnTo>
                      <a:close/>
                      <a:moveTo>
                        <a:pt x="786" y="353"/>
                      </a:moveTo>
                      <a:lnTo>
                        <a:pt x="786" y="356"/>
                      </a:lnTo>
                      <a:lnTo>
                        <a:pt x="786" y="353"/>
                      </a:lnTo>
                      <a:close/>
                      <a:moveTo>
                        <a:pt x="793" y="349"/>
                      </a:moveTo>
                      <a:lnTo>
                        <a:pt x="791" y="349"/>
                      </a:lnTo>
                      <a:lnTo>
                        <a:pt x="793" y="349"/>
                      </a:lnTo>
                      <a:close/>
                      <a:moveTo>
                        <a:pt x="793" y="347"/>
                      </a:moveTo>
                      <a:lnTo>
                        <a:pt x="793" y="349"/>
                      </a:lnTo>
                      <a:lnTo>
                        <a:pt x="793" y="347"/>
                      </a:lnTo>
                      <a:close/>
                      <a:moveTo>
                        <a:pt x="797" y="347"/>
                      </a:moveTo>
                      <a:lnTo>
                        <a:pt x="797" y="351"/>
                      </a:lnTo>
                      <a:lnTo>
                        <a:pt x="797" y="353"/>
                      </a:lnTo>
                      <a:lnTo>
                        <a:pt x="800" y="351"/>
                      </a:lnTo>
                      <a:lnTo>
                        <a:pt x="797" y="349"/>
                      </a:lnTo>
                      <a:lnTo>
                        <a:pt x="800" y="349"/>
                      </a:lnTo>
                      <a:lnTo>
                        <a:pt x="802" y="349"/>
                      </a:lnTo>
                      <a:lnTo>
                        <a:pt x="800" y="347"/>
                      </a:lnTo>
                      <a:lnTo>
                        <a:pt x="802" y="349"/>
                      </a:lnTo>
                      <a:lnTo>
                        <a:pt x="795" y="356"/>
                      </a:lnTo>
                      <a:lnTo>
                        <a:pt x="795" y="362"/>
                      </a:lnTo>
                      <a:lnTo>
                        <a:pt x="793" y="358"/>
                      </a:lnTo>
                      <a:lnTo>
                        <a:pt x="795" y="362"/>
                      </a:lnTo>
                      <a:lnTo>
                        <a:pt x="793" y="365"/>
                      </a:lnTo>
                      <a:lnTo>
                        <a:pt x="791" y="365"/>
                      </a:lnTo>
                      <a:lnTo>
                        <a:pt x="788" y="360"/>
                      </a:lnTo>
                      <a:lnTo>
                        <a:pt x="786" y="358"/>
                      </a:lnTo>
                      <a:lnTo>
                        <a:pt x="786" y="356"/>
                      </a:lnTo>
                      <a:lnTo>
                        <a:pt x="786" y="353"/>
                      </a:lnTo>
                      <a:lnTo>
                        <a:pt x="793" y="351"/>
                      </a:lnTo>
                      <a:lnTo>
                        <a:pt x="797" y="347"/>
                      </a:lnTo>
                      <a:close/>
                      <a:moveTo>
                        <a:pt x="915" y="227"/>
                      </a:moveTo>
                      <a:lnTo>
                        <a:pt x="918" y="227"/>
                      </a:lnTo>
                      <a:lnTo>
                        <a:pt x="915" y="227"/>
                      </a:lnTo>
                      <a:close/>
                      <a:moveTo>
                        <a:pt x="793" y="349"/>
                      </a:moveTo>
                      <a:lnTo>
                        <a:pt x="793" y="347"/>
                      </a:lnTo>
                      <a:lnTo>
                        <a:pt x="791" y="345"/>
                      </a:lnTo>
                      <a:lnTo>
                        <a:pt x="788" y="349"/>
                      </a:lnTo>
                      <a:lnTo>
                        <a:pt x="779" y="349"/>
                      </a:lnTo>
                      <a:lnTo>
                        <a:pt x="779" y="347"/>
                      </a:lnTo>
                      <a:lnTo>
                        <a:pt x="779" y="345"/>
                      </a:lnTo>
                      <a:lnTo>
                        <a:pt x="775" y="347"/>
                      </a:lnTo>
                      <a:lnTo>
                        <a:pt x="773" y="347"/>
                      </a:lnTo>
                      <a:lnTo>
                        <a:pt x="777" y="349"/>
                      </a:lnTo>
                      <a:lnTo>
                        <a:pt x="779" y="349"/>
                      </a:lnTo>
                      <a:lnTo>
                        <a:pt x="786" y="353"/>
                      </a:lnTo>
                      <a:lnTo>
                        <a:pt x="786" y="360"/>
                      </a:lnTo>
                      <a:lnTo>
                        <a:pt x="788" y="360"/>
                      </a:lnTo>
                      <a:lnTo>
                        <a:pt x="791" y="365"/>
                      </a:lnTo>
                      <a:lnTo>
                        <a:pt x="786" y="367"/>
                      </a:lnTo>
                      <a:lnTo>
                        <a:pt x="791" y="365"/>
                      </a:lnTo>
                      <a:lnTo>
                        <a:pt x="793" y="367"/>
                      </a:lnTo>
                      <a:lnTo>
                        <a:pt x="791" y="369"/>
                      </a:lnTo>
                      <a:lnTo>
                        <a:pt x="786" y="371"/>
                      </a:lnTo>
                      <a:lnTo>
                        <a:pt x="791" y="371"/>
                      </a:lnTo>
                      <a:lnTo>
                        <a:pt x="793" y="369"/>
                      </a:lnTo>
                      <a:lnTo>
                        <a:pt x="793" y="371"/>
                      </a:lnTo>
                      <a:lnTo>
                        <a:pt x="782" y="373"/>
                      </a:lnTo>
                      <a:lnTo>
                        <a:pt x="766" y="382"/>
                      </a:lnTo>
                      <a:lnTo>
                        <a:pt x="764" y="382"/>
                      </a:lnTo>
                      <a:lnTo>
                        <a:pt x="753" y="387"/>
                      </a:lnTo>
                      <a:lnTo>
                        <a:pt x="753" y="389"/>
                      </a:lnTo>
                      <a:lnTo>
                        <a:pt x="742" y="396"/>
                      </a:lnTo>
                      <a:lnTo>
                        <a:pt x="728" y="398"/>
                      </a:lnTo>
                      <a:lnTo>
                        <a:pt x="708" y="407"/>
                      </a:lnTo>
                      <a:lnTo>
                        <a:pt x="704" y="404"/>
                      </a:lnTo>
                      <a:lnTo>
                        <a:pt x="686" y="402"/>
                      </a:lnTo>
                      <a:lnTo>
                        <a:pt x="684" y="400"/>
                      </a:lnTo>
                      <a:lnTo>
                        <a:pt x="664" y="402"/>
                      </a:lnTo>
                      <a:lnTo>
                        <a:pt x="664" y="400"/>
                      </a:lnTo>
                      <a:lnTo>
                        <a:pt x="664" y="402"/>
                      </a:lnTo>
                      <a:lnTo>
                        <a:pt x="661" y="402"/>
                      </a:lnTo>
                      <a:lnTo>
                        <a:pt x="661" y="400"/>
                      </a:lnTo>
                      <a:lnTo>
                        <a:pt x="659" y="400"/>
                      </a:lnTo>
                      <a:lnTo>
                        <a:pt x="655" y="404"/>
                      </a:lnTo>
                      <a:lnTo>
                        <a:pt x="659" y="400"/>
                      </a:lnTo>
                      <a:lnTo>
                        <a:pt x="661" y="402"/>
                      </a:lnTo>
                      <a:lnTo>
                        <a:pt x="653" y="407"/>
                      </a:lnTo>
                      <a:lnTo>
                        <a:pt x="644" y="411"/>
                      </a:lnTo>
                      <a:lnTo>
                        <a:pt x="639" y="418"/>
                      </a:lnTo>
                      <a:lnTo>
                        <a:pt x="635" y="427"/>
                      </a:lnTo>
                      <a:lnTo>
                        <a:pt x="635" y="431"/>
                      </a:lnTo>
                      <a:lnTo>
                        <a:pt x="632" y="431"/>
                      </a:lnTo>
                      <a:lnTo>
                        <a:pt x="635" y="431"/>
                      </a:lnTo>
                      <a:lnTo>
                        <a:pt x="632" y="436"/>
                      </a:lnTo>
                      <a:lnTo>
                        <a:pt x="626" y="449"/>
                      </a:lnTo>
                      <a:lnTo>
                        <a:pt x="626" y="456"/>
                      </a:lnTo>
                      <a:lnTo>
                        <a:pt x="619" y="460"/>
                      </a:lnTo>
                      <a:lnTo>
                        <a:pt x="608" y="471"/>
                      </a:lnTo>
                      <a:lnTo>
                        <a:pt x="608" y="476"/>
                      </a:lnTo>
                      <a:lnTo>
                        <a:pt x="606" y="473"/>
                      </a:lnTo>
                      <a:lnTo>
                        <a:pt x="606" y="478"/>
                      </a:lnTo>
                      <a:lnTo>
                        <a:pt x="608" y="484"/>
                      </a:lnTo>
                      <a:lnTo>
                        <a:pt x="606" y="487"/>
                      </a:lnTo>
                      <a:lnTo>
                        <a:pt x="601" y="489"/>
                      </a:lnTo>
                      <a:lnTo>
                        <a:pt x="597" y="491"/>
                      </a:lnTo>
                      <a:lnTo>
                        <a:pt x="583" y="493"/>
                      </a:lnTo>
                      <a:lnTo>
                        <a:pt x="581" y="491"/>
                      </a:lnTo>
                      <a:lnTo>
                        <a:pt x="575" y="482"/>
                      </a:lnTo>
                      <a:lnTo>
                        <a:pt x="575" y="480"/>
                      </a:lnTo>
                      <a:lnTo>
                        <a:pt x="577" y="484"/>
                      </a:lnTo>
                      <a:lnTo>
                        <a:pt x="579" y="489"/>
                      </a:lnTo>
                      <a:lnTo>
                        <a:pt x="577" y="478"/>
                      </a:lnTo>
                      <a:lnTo>
                        <a:pt x="579" y="478"/>
                      </a:lnTo>
                      <a:lnTo>
                        <a:pt x="579" y="473"/>
                      </a:lnTo>
                      <a:lnTo>
                        <a:pt x="575" y="471"/>
                      </a:lnTo>
                      <a:lnTo>
                        <a:pt x="561" y="467"/>
                      </a:lnTo>
                      <a:lnTo>
                        <a:pt x="539" y="471"/>
                      </a:lnTo>
                      <a:lnTo>
                        <a:pt x="526" y="478"/>
                      </a:lnTo>
                      <a:lnTo>
                        <a:pt x="512" y="487"/>
                      </a:lnTo>
                      <a:lnTo>
                        <a:pt x="501" y="498"/>
                      </a:lnTo>
                      <a:lnTo>
                        <a:pt x="497" y="509"/>
                      </a:lnTo>
                      <a:lnTo>
                        <a:pt x="494" y="518"/>
                      </a:lnTo>
                      <a:lnTo>
                        <a:pt x="494" y="522"/>
                      </a:lnTo>
                      <a:lnTo>
                        <a:pt x="492" y="522"/>
                      </a:lnTo>
                      <a:lnTo>
                        <a:pt x="494" y="522"/>
                      </a:lnTo>
                      <a:lnTo>
                        <a:pt x="492" y="527"/>
                      </a:lnTo>
                      <a:lnTo>
                        <a:pt x="481" y="540"/>
                      </a:lnTo>
                      <a:lnTo>
                        <a:pt x="477" y="549"/>
                      </a:lnTo>
                      <a:lnTo>
                        <a:pt x="474" y="549"/>
                      </a:lnTo>
                      <a:lnTo>
                        <a:pt x="477" y="549"/>
                      </a:lnTo>
                      <a:lnTo>
                        <a:pt x="474" y="556"/>
                      </a:lnTo>
                      <a:lnTo>
                        <a:pt x="477" y="562"/>
                      </a:lnTo>
                      <a:lnTo>
                        <a:pt x="474" y="567"/>
                      </a:lnTo>
                      <a:lnTo>
                        <a:pt x="470" y="564"/>
                      </a:lnTo>
                      <a:lnTo>
                        <a:pt x="472" y="567"/>
                      </a:lnTo>
                      <a:lnTo>
                        <a:pt x="474" y="567"/>
                      </a:lnTo>
                      <a:lnTo>
                        <a:pt x="470" y="578"/>
                      </a:lnTo>
                      <a:lnTo>
                        <a:pt x="470" y="582"/>
                      </a:lnTo>
                      <a:lnTo>
                        <a:pt x="470" y="593"/>
                      </a:lnTo>
                      <a:lnTo>
                        <a:pt x="474" y="611"/>
                      </a:lnTo>
                      <a:lnTo>
                        <a:pt x="477" y="620"/>
                      </a:lnTo>
                      <a:lnTo>
                        <a:pt x="472" y="620"/>
                      </a:lnTo>
                      <a:lnTo>
                        <a:pt x="474" y="620"/>
                      </a:lnTo>
                      <a:lnTo>
                        <a:pt x="477" y="620"/>
                      </a:lnTo>
                      <a:lnTo>
                        <a:pt x="479" y="631"/>
                      </a:lnTo>
                      <a:lnTo>
                        <a:pt x="483" y="635"/>
                      </a:lnTo>
                      <a:lnTo>
                        <a:pt x="481" y="638"/>
                      </a:lnTo>
                      <a:lnTo>
                        <a:pt x="483" y="635"/>
                      </a:lnTo>
                      <a:lnTo>
                        <a:pt x="483" y="633"/>
                      </a:lnTo>
                      <a:lnTo>
                        <a:pt x="488" y="649"/>
                      </a:lnTo>
                      <a:lnTo>
                        <a:pt x="490" y="651"/>
                      </a:lnTo>
                      <a:lnTo>
                        <a:pt x="492" y="653"/>
                      </a:lnTo>
                      <a:lnTo>
                        <a:pt x="490" y="660"/>
                      </a:lnTo>
                      <a:lnTo>
                        <a:pt x="488" y="660"/>
                      </a:lnTo>
                      <a:lnTo>
                        <a:pt x="490" y="660"/>
                      </a:lnTo>
                      <a:lnTo>
                        <a:pt x="488" y="684"/>
                      </a:lnTo>
                      <a:lnTo>
                        <a:pt x="483" y="698"/>
                      </a:lnTo>
                      <a:lnTo>
                        <a:pt x="481" y="709"/>
                      </a:lnTo>
                      <a:lnTo>
                        <a:pt x="481" y="718"/>
                      </a:lnTo>
                      <a:lnTo>
                        <a:pt x="481" y="720"/>
                      </a:lnTo>
                      <a:lnTo>
                        <a:pt x="485" y="733"/>
                      </a:lnTo>
                      <a:lnTo>
                        <a:pt x="485" y="731"/>
                      </a:lnTo>
                      <a:lnTo>
                        <a:pt x="488" y="742"/>
                      </a:lnTo>
                      <a:lnTo>
                        <a:pt x="485" y="733"/>
                      </a:lnTo>
                      <a:lnTo>
                        <a:pt x="499" y="762"/>
                      </a:lnTo>
                      <a:lnTo>
                        <a:pt x="499" y="766"/>
                      </a:lnTo>
                      <a:lnTo>
                        <a:pt x="497" y="780"/>
                      </a:lnTo>
                      <a:lnTo>
                        <a:pt x="497" y="786"/>
                      </a:lnTo>
                      <a:lnTo>
                        <a:pt x="508" y="813"/>
                      </a:lnTo>
                      <a:lnTo>
                        <a:pt x="508" y="818"/>
                      </a:lnTo>
                      <a:lnTo>
                        <a:pt x="503" y="813"/>
                      </a:lnTo>
                      <a:lnTo>
                        <a:pt x="503" y="804"/>
                      </a:lnTo>
                      <a:lnTo>
                        <a:pt x="501" y="804"/>
                      </a:lnTo>
                      <a:lnTo>
                        <a:pt x="501" y="798"/>
                      </a:lnTo>
                      <a:lnTo>
                        <a:pt x="499" y="798"/>
                      </a:lnTo>
                      <a:lnTo>
                        <a:pt x="497" y="793"/>
                      </a:lnTo>
                      <a:lnTo>
                        <a:pt x="494" y="789"/>
                      </a:lnTo>
                      <a:lnTo>
                        <a:pt x="490" y="786"/>
                      </a:lnTo>
                      <a:lnTo>
                        <a:pt x="490" y="784"/>
                      </a:lnTo>
                      <a:lnTo>
                        <a:pt x="488" y="780"/>
                      </a:lnTo>
                      <a:lnTo>
                        <a:pt x="485" y="778"/>
                      </a:lnTo>
                      <a:lnTo>
                        <a:pt x="483" y="778"/>
                      </a:lnTo>
                      <a:lnTo>
                        <a:pt x="483" y="775"/>
                      </a:lnTo>
                      <a:lnTo>
                        <a:pt x="483" y="778"/>
                      </a:lnTo>
                      <a:lnTo>
                        <a:pt x="483" y="775"/>
                      </a:lnTo>
                      <a:lnTo>
                        <a:pt x="481" y="775"/>
                      </a:lnTo>
                      <a:lnTo>
                        <a:pt x="483" y="778"/>
                      </a:lnTo>
                      <a:lnTo>
                        <a:pt x="483" y="784"/>
                      </a:lnTo>
                      <a:lnTo>
                        <a:pt x="483" y="791"/>
                      </a:lnTo>
                      <a:lnTo>
                        <a:pt x="481" y="791"/>
                      </a:lnTo>
                      <a:lnTo>
                        <a:pt x="479" y="786"/>
                      </a:lnTo>
                      <a:lnTo>
                        <a:pt x="479" y="784"/>
                      </a:lnTo>
                      <a:lnTo>
                        <a:pt x="481" y="784"/>
                      </a:lnTo>
                      <a:lnTo>
                        <a:pt x="481" y="786"/>
                      </a:lnTo>
                      <a:lnTo>
                        <a:pt x="479" y="786"/>
                      </a:lnTo>
                      <a:lnTo>
                        <a:pt x="481" y="786"/>
                      </a:lnTo>
                      <a:lnTo>
                        <a:pt x="481" y="782"/>
                      </a:lnTo>
                      <a:lnTo>
                        <a:pt x="479" y="782"/>
                      </a:lnTo>
                      <a:lnTo>
                        <a:pt x="479" y="778"/>
                      </a:lnTo>
                      <a:lnTo>
                        <a:pt x="477" y="778"/>
                      </a:lnTo>
                      <a:lnTo>
                        <a:pt x="479" y="780"/>
                      </a:lnTo>
                      <a:lnTo>
                        <a:pt x="477" y="780"/>
                      </a:lnTo>
                      <a:lnTo>
                        <a:pt x="479" y="784"/>
                      </a:lnTo>
                      <a:lnTo>
                        <a:pt x="477" y="786"/>
                      </a:lnTo>
                      <a:lnTo>
                        <a:pt x="477" y="784"/>
                      </a:lnTo>
                      <a:lnTo>
                        <a:pt x="474" y="784"/>
                      </a:lnTo>
                      <a:lnTo>
                        <a:pt x="477" y="786"/>
                      </a:lnTo>
                      <a:lnTo>
                        <a:pt x="474" y="789"/>
                      </a:lnTo>
                      <a:lnTo>
                        <a:pt x="474" y="791"/>
                      </a:lnTo>
                      <a:lnTo>
                        <a:pt x="470" y="795"/>
                      </a:lnTo>
                      <a:lnTo>
                        <a:pt x="481" y="804"/>
                      </a:lnTo>
                      <a:lnTo>
                        <a:pt x="479" y="806"/>
                      </a:lnTo>
                      <a:lnTo>
                        <a:pt x="481" y="806"/>
                      </a:lnTo>
                      <a:lnTo>
                        <a:pt x="481" y="804"/>
                      </a:lnTo>
                      <a:lnTo>
                        <a:pt x="485" y="809"/>
                      </a:lnTo>
                      <a:lnTo>
                        <a:pt x="488" y="809"/>
                      </a:lnTo>
                      <a:lnTo>
                        <a:pt x="497" y="809"/>
                      </a:lnTo>
                      <a:lnTo>
                        <a:pt x="499" y="811"/>
                      </a:lnTo>
                      <a:lnTo>
                        <a:pt x="501" y="811"/>
                      </a:lnTo>
                      <a:lnTo>
                        <a:pt x="503" y="815"/>
                      </a:lnTo>
                      <a:lnTo>
                        <a:pt x="501" y="820"/>
                      </a:lnTo>
                      <a:lnTo>
                        <a:pt x="503" y="815"/>
                      </a:lnTo>
                      <a:lnTo>
                        <a:pt x="505" y="818"/>
                      </a:lnTo>
                      <a:lnTo>
                        <a:pt x="505" y="820"/>
                      </a:lnTo>
                      <a:lnTo>
                        <a:pt x="505" y="818"/>
                      </a:lnTo>
                      <a:lnTo>
                        <a:pt x="508" y="818"/>
                      </a:lnTo>
                      <a:lnTo>
                        <a:pt x="508" y="826"/>
                      </a:lnTo>
                      <a:lnTo>
                        <a:pt x="503" y="822"/>
                      </a:lnTo>
                      <a:lnTo>
                        <a:pt x="501" y="820"/>
                      </a:lnTo>
                      <a:lnTo>
                        <a:pt x="501" y="815"/>
                      </a:lnTo>
                      <a:lnTo>
                        <a:pt x="497" y="811"/>
                      </a:lnTo>
                      <a:lnTo>
                        <a:pt x="485" y="811"/>
                      </a:lnTo>
                      <a:lnTo>
                        <a:pt x="481" y="806"/>
                      </a:lnTo>
                      <a:lnTo>
                        <a:pt x="477" y="806"/>
                      </a:lnTo>
                      <a:lnTo>
                        <a:pt x="477" y="804"/>
                      </a:lnTo>
                      <a:lnTo>
                        <a:pt x="474" y="804"/>
                      </a:lnTo>
                      <a:lnTo>
                        <a:pt x="472" y="802"/>
                      </a:lnTo>
                      <a:lnTo>
                        <a:pt x="470" y="804"/>
                      </a:lnTo>
                      <a:lnTo>
                        <a:pt x="463" y="802"/>
                      </a:lnTo>
                      <a:lnTo>
                        <a:pt x="461" y="804"/>
                      </a:lnTo>
                      <a:lnTo>
                        <a:pt x="461" y="806"/>
                      </a:lnTo>
                      <a:lnTo>
                        <a:pt x="463" y="804"/>
                      </a:lnTo>
                      <a:lnTo>
                        <a:pt x="465" y="806"/>
                      </a:lnTo>
                      <a:lnTo>
                        <a:pt x="468" y="806"/>
                      </a:lnTo>
                      <a:lnTo>
                        <a:pt x="468" y="809"/>
                      </a:lnTo>
                      <a:lnTo>
                        <a:pt x="463" y="809"/>
                      </a:lnTo>
                      <a:lnTo>
                        <a:pt x="463" y="813"/>
                      </a:lnTo>
                      <a:lnTo>
                        <a:pt x="459" y="813"/>
                      </a:lnTo>
                      <a:lnTo>
                        <a:pt x="459" y="820"/>
                      </a:lnTo>
                      <a:lnTo>
                        <a:pt x="454" y="822"/>
                      </a:lnTo>
                      <a:lnTo>
                        <a:pt x="454" y="824"/>
                      </a:lnTo>
                      <a:lnTo>
                        <a:pt x="456" y="824"/>
                      </a:lnTo>
                      <a:lnTo>
                        <a:pt x="454" y="826"/>
                      </a:lnTo>
                      <a:lnTo>
                        <a:pt x="452" y="831"/>
                      </a:lnTo>
                      <a:lnTo>
                        <a:pt x="450" y="829"/>
                      </a:lnTo>
                      <a:lnTo>
                        <a:pt x="448" y="833"/>
                      </a:lnTo>
                      <a:lnTo>
                        <a:pt x="445" y="833"/>
                      </a:lnTo>
                      <a:lnTo>
                        <a:pt x="443" y="833"/>
                      </a:lnTo>
                      <a:lnTo>
                        <a:pt x="441" y="835"/>
                      </a:lnTo>
                      <a:lnTo>
                        <a:pt x="434" y="835"/>
                      </a:lnTo>
                      <a:lnTo>
                        <a:pt x="432" y="838"/>
                      </a:lnTo>
                      <a:lnTo>
                        <a:pt x="428" y="835"/>
                      </a:lnTo>
                      <a:lnTo>
                        <a:pt x="428" y="838"/>
                      </a:lnTo>
                      <a:lnTo>
                        <a:pt x="423" y="840"/>
                      </a:lnTo>
                      <a:lnTo>
                        <a:pt x="432" y="846"/>
                      </a:lnTo>
                      <a:lnTo>
                        <a:pt x="428" y="851"/>
                      </a:lnTo>
                      <a:lnTo>
                        <a:pt x="423" y="846"/>
                      </a:lnTo>
                      <a:lnTo>
                        <a:pt x="421" y="849"/>
                      </a:lnTo>
                      <a:lnTo>
                        <a:pt x="419" y="849"/>
                      </a:lnTo>
                      <a:lnTo>
                        <a:pt x="419" y="844"/>
                      </a:lnTo>
                      <a:lnTo>
                        <a:pt x="416" y="846"/>
                      </a:lnTo>
                      <a:lnTo>
                        <a:pt x="416" y="844"/>
                      </a:lnTo>
                      <a:lnTo>
                        <a:pt x="419" y="842"/>
                      </a:lnTo>
                      <a:lnTo>
                        <a:pt x="416" y="838"/>
                      </a:lnTo>
                      <a:lnTo>
                        <a:pt x="414" y="840"/>
                      </a:lnTo>
                      <a:lnTo>
                        <a:pt x="412" y="840"/>
                      </a:lnTo>
                      <a:lnTo>
                        <a:pt x="410" y="842"/>
                      </a:lnTo>
                      <a:lnTo>
                        <a:pt x="405" y="840"/>
                      </a:lnTo>
                      <a:lnTo>
                        <a:pt x="403" y="844"/>
                      </a:lnTo>
                      <a:lnTo>
                        <a:pt x="401" y="842"/>
                      </a:lnTo>
                      <a:lnTo>
                        <a:pt x="399" y="840"/>
                      </a:lnTo>
                      <a:lnTo>
                        <a:pt x="396" y="833"/>
                      </a:lnTo>
                      <a:lnTo>
                        <a:pt x="381" y="833"/>
                      </a:lnTo>
                      <a:lnTo>
                        <a:pt x="374" y="835"/>
                      </a:lnTo>
                      <a:lnTo>
                        <a:pt x="381" y="838"/>
                      </a:lnTo>
                      <a:lnTo>
                        <a:pt x="379" y="844"/>
                      </a:lnTo>
                      <a:lnTo>
                        <a:pt x="379" y="849"/>
                      </a:lnTo>
                      <a:lnTo>
                        <a:pt x="383" y="846"/>
                      </a:lnTo>
                      <a:lnTo>
                        <a:pt x="383" y="849"/>
                      </a:lnTo>
                      <a:lnTo>
                        <a:pt x="381" y="849"/>
                      </a:lnTo>
                      <a:lnTo>
                        <a:pt x="381" y="851"/>
                      </a:lnTo>
                      <a:lnTo>
                        <a:pt x="374" y="853"/>
                      </a:lnTo>
                      <a:lnTo>
                        <a:pt x="372" y="855"/>
                      </a:lnTo>
                      <a:lnTo>
                        <a:pt x="370" y="855"/>
                      </a:lnTo>
                      <a:lnTo>
                        <a:pt x="370" y="860"/>
                      </a:lnTo>
                      <a:lnTo>
                        <a:pt x="372" y="860"/>
                      </a:lnTo>
                      <a:lnTo>
                        <a:pt x="365" y="862"/>
                      </a:lnTo>
                      <a:lnTo>
                        <a:pt x="365" y="864"/>
                      </a:lnTo>
                      <a:lnTo>
                        <a:pt x="363" y="864"/>
                      </a:lnTo>
                      <a:lnTo>
                        <a:pt x="363" y="862"/>
                      </a:lnTo>
                      <a:lnTo>
                        <a:pt x="358" y="862"/>
                      </a:lnTo>
                      <a:lnTo>
                        <a:pt x="358" y="858"/>
                      </a:lnTo>
                      <a:lnTo>
                        <a:pt x="356" y="860"/>
                      </a:lnTo>
                      <a:lnTo>
                        <a:pt x="356" y="858"/>
                      </a:lnTo>
                      <a:lnTo>
                        <a:pt x="354" y="860"/>
                      </a:lnTo>
                      <a:lnTo>
                        <a:pt x="352" y="860"/>
                      </a:lnTo>
                      <a:lnTo>
                        <a:pt x="352" y="864"/>
                      </a:lnTo>
                      <a:lnTo>
                        <a:pt x="347" y="866"/>
                      </a:lnTo>
                      <a:lnTo>
                        <a:pt x="345" y="871"/>
                      </a:lnTo>
                      <a:lnTo>
                        <a:pt x="345" y="873"/>
                      </a:lnTo>
                      <a:lnTo>
                        <a:pt x="345" y="875"/>
                      </a:lnTo>
                      <a:lnTo>
                        <a:pt x="343" y="878"/>
                      </a:lnTo>
                      <a:lnTo>
                        <a:pt x="334" y="875"/>
                      </a:lnTo>
                      <a:lnTo>
                        <a:pt x="332" y="878"/>
                      </a:lnTo>
                      <a:lnTo>
                        <a:pt x="330" y="878"/>
                      </a:lnTo>
                      <a:lnTo>
                        <a:pt x="327" y="873"/>
                      </a:lnTo>
                      <a:lnTo>
                        <a:pt x="323" y="871"/>
                      </a:lnTo>
                      <a:lnTo>
                        <a:pt x="321" y="871"/>
                      </a:lnTo>
                      <a:lnTo>
                        <a:pt x="316" y="869"/>
                      </a:lnTo>
                      <a:lnTo>
                        <a:pt x="312" y="869"/>
                      </a:lnTo>
                      <a:lnTo>
                        <a:pt x="307" y="869"/>
                      </a:lnTo>
                      <a:lnTo>
                        <a:pt x="305" y="873"/>
                      </a:lnTo>
                      <a:lnTo>
                        <a:pt x="307" y="873"/>
                      </a:lnTo>
                      <a:lnTo>
                        <a:pt x="309" y="875"/>
                      </a:lnTo>
                      <a:lnTo>
                        <a:pt x="303" y="875"/>
                      </a:lnTo>
                      <a:lnTo>
                        <a:pt x="303" y="866"/>
                      </a:lnTo>
                      <a:lnTo>
                        <a:pt x="301" y="866"/>
                      </a:lnTo>
                      <a:lnTo>
                        <a:pt x="301" y="869"/>
                      </a:lnTo>
                      <a:lnTo>
                        <a:pt x="292" y="866"/>
                      </a:lnTo>
                      <a:lnTo>
                        <a:pt x="289" y="871"/>
                      </a:lnTo>
                      <a:lnTo>
                        <a:pt x="283" y="873"/>
                      </a:lnTo>
                      <a:lnTo>
                        <a:pt x="278" y="871"/>
                      </a:lnTo>
                      <a:lnTo>
                        <a:pt x="276" y="878"/>
                      </a:lnTo>
                      <a:lnTo>
                        <a:pt x="269" y="875"/>
                      </a:lnTo>
                      <a:lnTo>
                        <a:pt x="265" y="882"/>
                      </a:lnTo>
                      <a:lnTo>
                        <a:pt x="269" y="884"/>
                      </a:lnTo>
                      <a:lnTo>
                        <a:pt x="267" y="884"/>
                      </a:lnTo>
                      <a:lnTo>
                        <a:pt x="269" y="891"/>
                      </a:lnTo>
                      <a:lnTo>
                        <a:pt x="267" y="891"/>
                      </a:lnTo>
                      <a:lnTo>
                        <a:pt x="263" y="902"/>
                      </a:lnTo>
                      <a:lnTo>
                        <a:pt x="263" y="906"/>
                      </a:lnTo>
                      <a:lnTo>
                        <a:pt x="260" y="906"/>
                      </a:lnTo>
                      <a:lnTo>
                        <a:pt x="260" y="911"/>
                      </a:lnTo>
                      <a:lnTo>
                        <a:pt x="258" y="913"/>
                      </a:lnTo>
                      <a:lnTo>
                        <a:pt x="256" y="915"/>
                      </a:lnTo>
                      <a:lnTo>
                        <a:pt x="256" y="917"/>
                      </a:lnTo>
                      <a:lnTo>
                        <a:pt x="256" y="920"/>
                      </a:lnTo>
                      <a:lnTo>
                        <a:pt x="256" y="922"/>
                      </a:lnTo>
                      <a:lnTo>
                        <a:pt x="256" y="924"/>
                      </a:lnTo>
                      <a:lnTo>
                        <a:pt x="252" y="924"/>
                      </a:lnTo>
                      <a:lnTo>
                        <a:pt x="252" y="922"/>
                      </a:lnTo>
                      <a:lnTo>
                        <a:pt x="249" y="920"/>
                      </a:lnTo>
                      <a:lnTo>
                        <a:pt x="249" y="917"/>
                      </a:lnTo>
                      <a:lnTo>
                        <a:pt x="249" y="920"/>
                      </a:lnTo>
                      <a:lnTo>
                        <a:pt x="247" y="915"/>
                      </a:lnTo>
                      <a:lnTo>
                        <a:pt x="247" y="917"/>
                      </a:lnTo>
                      <a:lnTo>
                        <a:pt x="249" y="922"/>
                      </a:lnTo>
                      <a:lnTo>
                        <a:pt x="247" y="920"/>
                      </a:lnTo>
                      <a:lnTo>
                        <a:pt x="247" y="922"/>
                      </a:lnTo>
                      <a:lnTo>
                        <a:pt x="249" y="924"/>
                      </a:lnTo>
                      <a:lnTo>
                        <a:pt x="247" y="926"/>
                      </a:lnTo>
                      <a:lnTo>
                        <a:pt x="243" y="926"/>
                      </a:lnTo>
                      <a:lnTo>
                        <a:pt x="243" y="931"/>
                      </a:lnTo>
                      <a:lnTo>
                        <a:pt x="243" y="933"/>
                      </a:lnTo>
                      <a:lnTo>
                        <a:pt x="236" y="933"/>
                      </a:lnTo>
                      <a:lnTo>
                        <a:pt x="229" y="933"/>
                      </a:lnTo>
                      <a:lnTo>
                        <a:pt x="220" y="929"/>
                      </a:lnTo>
                      <a:lnTo>
                        <a:pt x="218" y="929"/>
                      </a:lnTo>
                      <a:lnTo>
                        <a:pt x="216" y="922"/>
                      </a:lnTo>
                      <a:lnTo>
                        <a:pt x="211" y="922"/>
                      </a:lnTo>
                      <a:lnTo>
                        <a:pt x="209" y="924"/>
                      </a:lnTo>
                      <a:lnTo>
                        <a:pt x="205" y="924"/>
                      </a:lnTo>
                      <a:lnTo>
                        <a:pt x="205" y="922"/>
                      </a:lnTo>
                      <a:lnTo>
                        <a:pt x="209" y="920"/>
                      </a:lnTo>
                      <a:lnTo>
                        <a:pt x="209" y="917"/>
                      </a:lnTo>
                      <a:lnTo>
                        <a:pt x="209" y="915"/>
                      </a:lnTo>
                      <a:lnTo>
                        <a:pt x="211" y="906"/>
                      </a:lnTo>
                      <a:lnTo>
                        <a:pt x="211" y="900"/>
                      </a:lnTo>
                      <a:lnTo>
                        <a:pt x="214" y="900"/>
                      </a:lnTo>
                      <a:lnTo>
                        <a:pt x="220" y="900"/>
                      </a:lnTo>
                      <a:lnTo>
                        <a:pt x="220" y="898"/>
                      </a:lnTo>
                      <a:lnTo>
                        <a:pt x="223" y="898"/>
                      </a:lnTo>
                      <a:lnTo>
                        <a:pt x="225" y="898"/>
                      </a:lnTo>
                      <a:lnTo>
                        <a:pt x="223" y="898"/>
                      </a:lnTo>
                      <a:lnTo>
                        <a:pt x="223" y="895"/>
                      </a:lnTo>
                      <a:lnTo>
                        <a:pt x="225" y="895"/>
                      </a:lnTo>
                      <a:lnTo>
                        <a:pt x="227" y="889"/>
                      </a:lnTo>
                      <a:lnTo>
                        <a:pt x="232" y="893"/>
                      </a:lnTo>
                      <a:lnTo>
                        <a:pt x="234" y="893"/>
                      </a:lnTo>
                      <a:lnTo>
                        <a:pt x="236" y="895"/>
                      </a:lnTo>
                      <a:lnTo>
                        <a:pt x="238" y="893"/>
                      </a:lnTo>
                      <a:lnTo>
                        <a:pt x="240" y="893"/>
                      </a:lnTo>
                      <a:lnTo>
                        <a:pt x="240" y="895"/>
                      </a:lnTo>
                      <a:lnTo>
                        <a:pt x="243" y="900"/>
                      </a:lnTo>
                      <a:lnTo>
                        <a:pt x="243" y="893"/>
                      </a:lnTo>
                      <a:lnTo>
                        <a:pt x="238" y="889"/>
                      </a:lnTo>
                      <a:lnTo>
                        <a:pt x="238" y="886"/>
                      </a:lnTo>
                      <a:lnTo>
                        <a:pt x="238" y="882"/>
                      </a:lnTo>
                      <a:lnTo>
                        <a:pt x="243" y="884"/>
                      </a:lnTo>
                      <a:lnTo>
                        <a:pt x="243" y="873"/>
                      </a:lnTo>
                      <a:lnTo>
                        <a:pt x="249" y="871"/>
                      </a:lnTo>
                      <a:lnTo>
                        <a:pt x="249" y="866"/>
                      </a:lnTo>
                      <a:lnTo>
                        <a:pt x="252" y="864"/>
                      </a:lnTo>
                      <a:lnTo>
                        <a:pt x="249" y="864"/>
                      </a:lnTo>
                      <a:lnTo>
                        <a:pt x="249" y="862"/>
                      </a:lnTo>
                      <a:lnTo>
                        <a:pt x="254" y="860"/>
                      </a:lnTo>
                      <a:lnTo>
                        <a:pt x="254" y="858"/>
                      </a:lnTo>
                      <a:lnTo>
                        <a:pt x="258" y="855"/>
                      </a:lnTo>
                      <a:lnTo>
                        <a:pt x="258" y="853"/>
                      </a:lnTo>
                      <a:lnTo>
                        <a:pt x="254" y="853"/>
                      </a:lnTo>
                      <a:lnTo>
                        <a:pt x="254" y="851"/>
                      </a:lnTo>
                      <a:lnTo>
                        <a:pt x="258" y="849"/>
                      </a:lnTo>
                      <a:lnTo>
                        <a:pt x="256" y="849"/>
                      </a:lnTo>
                      <a:lnTo>
                        <a:pt x="256" y="846"/>
                      </a:lnTo>
                      <a:lnTo>
                        <a:pt x="260" y="842"/>
                      </a:lnTo>
                      <a:lnTo>
                        <a:pt x="256" y="835"/>
                      </a:lnTo>
                      <a:lnTo>
                        <a:pt x="256" y="840"/>
                      </a:lnTo>
                      <a:lnTo>
                        <a:pt x="254" y="840"/>
                      </a:lnTo>
                      <a:lnTo>
                        <a:pt x="252" y="842"/>
                      </a:lnTo>
                      <a:lnTo>
                        <a:pt x="249" y="840"/>
                      </a:lnTo>
                      <a:lnTo>
                        <a:pt x="245" y="838"/>
                      </a:lnTo>
                      <a:lnTo>
                        <a:pt x="245" y="835"/>
                      </a:lnTo>
                      <a:lnTo>
                        <a:pt x="240" y="835"/>
                      </a:lnTo>
                      <a:lnTo>
                        <a:pt x="238" y="833"/>
                      </a:lnTo>
                      <a:lnTo>
                        <a:pt x="234" y="835"/>
                      </a:lnTo>
                      <a:lnTo>
                        <a:pt x="229" y="833"/>
                      </a:lnTo>
                      <a:lnTo>
                        <a:pt x="229" y="831"/>
                      </a:lnTo>
                      <a:lnTo>
                        <a:pt x="234" y="833"/>
                      </a:lnTo>
                      <a:lnTo>
                        <a:pt x="234" y="831"/>
                      </a:lnTo>
                      <a:lnTo>
                        <a:pt x="232" y="829"/>
                      </a:lnTo>
                      <a:lnTo>
                        <a:pt x="227" y="829"/>
                      </a:lnTo>
                      <a:lnTo>
                        <a:pt x="229" y="822"/>
                      </a:lnTo>
                      <a:lnTo>
                        <a:pt x="229" y="813"/>
                      </a:lnTo>
                      <a:lnTo>
                        <a:pt x="229" y="809"/>
                      </a:lnTo>
                      <a:lnTo>
                        <a:pt x="234" y="798"/>
                      </a:lnTo>
                      <a:lnTo>
                        <a:pt x="234" y="795"/>
                      </a:lnTo>
                      <a:lnTo>
                        <a:pt x="223" y="795"/>
                      </a:lnTo>
                      <a:lnTo>
                        <a:pt x="214" y="798"/>
                      </a:lnTo>
                      <a:lnTo>
                        <a:pt x="209" y="795"/>
                      </a:lnTo>
                      <a:lnTo>
                        <a:pt x="207" y="795"/>
                      </a:lnTo>
                      <a:lnTo>
                        <a:pt x="205" y="798"/>
                      </a:lnTo>
                      <a:lnTo>
                        <a:pt x="203" y="800"/>
                      </a:lnTo>
                      <a:lnTo>
                        <a:pt x="203" y="795"/>
                      </a:lnTo>
                      <a:lnTo>
                        <a:pt x="205" y="793"/>
                      </a:lnTo>
                      <a:lnTo>
                        <a:pt x="205" y="791"/>
                      </a:lnTo>
                      <a:lnTo>
                        <a:pt x="200" y="789"/>
                      </a:lnTo>
                      <a:lnTo>
                        <a:pt x="200" y="786"/>
                      </a:lnTo>
                      <a:lnTo>
                        <a:pt x="194" y="786"/>
                      </a:lnTo>
                      <a:lnTo>
                        <a:pt x="189" y="789"/>
                      </a:lnTo>
                      <a:lnTo>
                        <a:pt x="189" y="786"/>
                      </a:lnTo>
                      <a:lnTo>
                        <a:pt x="185" y="784"/>
                      </a:lnTo>
                      <a:lnTo>
                        <a:pt x="187" y="780"/>
                      </a:lnTo>
                      <a:lnTo>
                        <a:pt x="189" y="782"/>
                      </a:lnTo>
                      <a:lnTo>
                        <a:pt x="191" y="782"/>
                      </a:lnTo>
                      <a:lnTo>
                        <a:pt x="194" y="778"/>
                      </a:lnTo>
                      <a:lnTo>
                        <a:pt x="189" y="773"/>
                      </a:lnTo>
                      <a:lnTo>
                        <a:pt x="194" y="769"/>
                      </a:lnTo>
                      <a:lnTo>
                        <a:pt x="194" y="764"/>
                      </a:lnTo>
                      <a:lnTo>
                        <a:pt x="194" y="762"/>
                      </a:lnTo>
                      <a:lnTo>
                        <a:pt x="191" y="758"/>
                      </a:lnTo>
                      <a:lnTo>
                        <a:pt x="187" y="758"/>
                      </a:lnTo>
                      <a:lnTo>
                        <a:pt x="187" y="753"/>
                      </a:lnTo>
                      <a:lnTo>
                        <a:pt x="182" y="753"/>
                      </a:lnTo>
                      <a:lnTo>
                        <a:pt x="182" y="758"/>
                      </a:lnTo>
                      <a:lnTo>
                        <a:pt x="176" y="755"/>
                      </a:lnTo>
                      <a:lnTo>
                        <a:pt x="171" y="762"/>
                      </a:lnTo>
                      <a:lnTo>
                        <a:pt x="169" y="762"/>
                      </a:lnTo>
                      <a:lnTo>
                        <a:pt x="169" y="753"/>
                      </a:lnTo>
                      <a:lnTo>
                        <a:pt x="174" y="751"/>
                      </a:lnTo>
                      <a:lnTo>
                        <a:pt x="174" y="744"/>
                      </a:lnTo>
                      <a:lnTo>
                        <a:pt x="171" y="742"/>
                      </a:lnTo>
                      <a:lnTo>
                        <a:pt x="169" y="746"/>
                      </a:lnTo>
                      <a:lnTo>
                        <a:pt x="165" y="751"/>
                      </a:lnTo>
                      <a:lnTo>
                        <a:pt x="162" y="749"/>
                      </a:lnTo>
                      <a:lnTo>
                        <a:pt x="160" y="746"/>
                      </a:lnTo>
                      <a:lnTo>
                        <a:pt x="154" y="746"/>
                      </a:lnTo>
                      <a:lnTo>
                        <a:pt x="151" y="744"/>
                      </a:lnTo>
                      <a:lnTo>
                        <a:pt x="149" y="749"/>
                      </a:lnTo>
                      <a:lnTo>
                        <a:pt x="151" y="753"/>
                      </a:lnTo>
                      <a:lnTo>
                        <a:pt x="154" y="755"/>
                      </a:lnTo>
                      <a:lnTo>
                        <a:pt x="151" y="755"/>
                      </a:lnTo>
                      <a:lnTo>
                        <a:pt x="154" y="755"/>
                      </a:lnTo>
                      <a:lnTo>
                        <a:pt x="149" y="760"/>
                      </a:lnTo>
                      <a:lnTo>
                        <a:pt x="145" y="760"/>
                      </a:lnTo>
                      <a:lnTo>
                        <a:pt x="145" y="762"/>
                      </a:lnTo>
                      <a:lnTo>
                        <a:pt x="138" y="764"/>
                      </a:lnTo>
                      <a:lnTo>
                        <a:pt x="136" y="766"/>
                      </a:lnTo>
                      <a:lnTo>
                        <a:pt x="136" y="773"/>
                      </a:lnTo>
                      <a:lnTo>
                        <a:pt x="136" y="775"/>
                      </a:lnTo>
                      <a:lnTo>
                        <a:pt x="133" y="771"/>
                      </a:lnTo>
                      <a:lnTo>
                        <a:pt x="129" y="771"/>
                      </a:lnTo>
                      <a:lnTo>
                        <a:pt x="129" y="769"/>
                      </a:lnTo>
                      <a:lnTo>
                        <a:pt x="127" y="769"/>
                      </a:lnTo>
                      <a:lnTo>
                        <a:pt x="122" y="771"/>
                      </a:lnTo>
                      <a:lnTo>
                        <a:pt x="122" y="773"/>
                      </a:lnTo>
                      <a:lnTo>
                        <a:pt x="125" y="773"/>
                      </a:lnTo>
                      <a:lnTo>
                        <a:pt x="125" y="775"/>
                      </a:lnTo>
                      <a:lnTo>
                        <a:pt x="122" y="775"/>
                      </a:lnTo>
                      <a:lnTo>
                        <a:pt x="120" y="773"/>
                      </a:lnTo>
                      <a:lnTo>
                        <a:pt x="113" y="775"/>
                      </a:lnTo>
                      <a:lnTo>
                        <a:pt x="111" y="773"/>
                      </a:lnTo>
                      <a:lnTo>
                        <a:pt x="109" y="773"/>
                      </a:lnTo>
                      <a:lnTo>
                        <a:pt x="107" y="773"/>
                      </a:lnTo>
                      <a:lnTo>
                        <a:pt x="109" y="775"/>
                      </a:lnTo>
                      <a:lnTo>
                        <a:pt x="109" y="780"/>
                      </a:lnTo>
                      <a:lnTo>
                        <a:pt x="107" y="780"/>
                      </a:lnTo>
                      <a:lnTo>
                        <a:pt x="107" y="778"/>
                      </a:lnTo>
                      <a:lnTo>
                        <a:pt x="105" y="778"/>
                      </a:lnTo>
                      <a:lnTo>
                        <a:pt x="102" y="778"/>
                      </a:lnTo>
                      <a:lnTo>
                        <a:pt x="102" y="782"/>
                      </a:lnTo>
                      <a:lnTo>
                        <a:pt x="98" y="782"/>
                      </a:lnTo>
                      <a:lnTo>
                        <a:pt x="98" y="780"/>
                      </a:lnTo>
                      <a:lnTo>
                        <a:pt x="100" y="778"/>
                      </a:lnTo>
                      <a:lnTo>
                        <a:pt x="100" y="773"/>
                      </a:lnTo>
                      <a:lnTo>
                        <a:pt x="98" y="766"/>
                      </a:lnTo>
                      <a:lnTo>
                        <a:pt x="100" y="764"/>
                      </a:lnTo>
                      <a:lnTo>
                        <a:pt x="98" y="764"/>
                      </a:lnTo>
                      <a:lnTo>
                        <a:pt x="96" y="766"/>
                      </a:lnTo>
                      <a:lnTo>
                        <a:pt x="93" y="766"/>
                      </a:lnTo>
                      <a:lnTo>
                        <a:pt x="93" y="764"/>
                      </a:lnTo>
                      <a:lnTo>
                        <a:pt x="96" y="760"/>
                      </a:lnTo>
                      <a:lnTo>
                        <a:pt x="87" y="760"/>
                      </a:lnTo>
                      <a:lnTo>
                        <a:pt x="87" y="758"/>
                      </a:lnTo>
                      <a:lnTo>
                        <a:pt x="80" y="760"/>
                      </a:lnTo>
                      <a:lnTo>
                        <a:pt x="78" y="755"/>
                      </a:lnTo>
                      <a:lnTo>
                        <a:pt x="76" y="758"/>
                      </a:lnTo>
                      <a:lnTo>
                        <a:pt x="71" y="760"/>
                      </a:lnTo>
                      <a:lnTo>
                        <a:pt x="71" y="758"/>
                      </a:lnTo>
                      <a:lnTo>
                        <a:pt x="69" y="755"/>
                      </a:lnTo>
                      <a:lnTo>
                        <a:pt x="69" y="751"/>
                      </a:lnTo>
                      <a:lnTo>
                        <a:pt x="67" y="751"/>
                      </a:lnTo>
                      <a:lnTo>
                        <a:pt x="64" y="755"/>
                      </a:lnTo>
                      <a:lnTo>
                        <a:pt x="64" y="753"/>
                      </a:lnTo>
                      <a:lnTo>
                        <a:pt x="62" y="755"/>
                      </a:lnTo>
                      <a:lnTo>
                        <a:pt x="60" y="755"/>
                      </a:lnTo>
                      <a:lnTo>
                        <a:pt x="60" y="749"/>
                      </a:lnTo>
                      <a:lnTo>
                        <a:pt x="56" y="751"/>
                      </a:lnTo>
                      <a:lnTo>
                        <a:pt x="58" y="755"/>
                      </a:lnTo>
                      <a:lnTo>
                        <a:pt x="53" y="755"/>
                      </a:lnTo>
                      <a:lnTo>
                        <a:pt x="51" y="758"/>
                      </a:lnTo>
                      <a:lnTo>
                        <a:pt x="58" y="762"/>
                      </a:lnTo>
                      <a:lnTo>
                        <a:pt x="56" y="764"/>
                      </a:lnTo>
                      <a:lnTo>
                        <a:pt x="58" y="769"/>
                      </a:lnTo>
                      <a:lnTo>
                        <a:pt x="58" y="771"/>
                      </a:lnTo>
                      <a:lnTo>
                        <a:pt x="51" y="771"/>
                      </a:lnTo>
                      <a:lnTo>
                        <a:pt x="49" y="771"/>
                      </a:lnTo>
                      <a:lnTo>
                        <a:pt x="47" y="771"/>
                      </a:lnTo>
                      <a:lnTo>
                        <a:pt x="47" y="773"/>
                      </a:lnTo>
                      <a:lnTo>
                        <a:pt x="42" y="773"/>
                      </a:lnTo>
                      <a:lnTo>
                        <a:pt x="38" y="769"/>
                      </a:lnTo>
                      <a:lnTo>
                        <a:pt x="35" y="773"/>
                      </a:lnTo>
                      <a:lnTo>
                        <a:pt x="33" y="773"/>
                      </a:lnTo>
                      <a:lnTo>
                        <a:pt x="31" y="766"/>
                      </a:lnTo>
                      <a:lnTo>
                        <a:pt x="31" y="764"/>
                      </a:lnTo>
                      <a:lnTo>
                        <a:pt x="29" y="762"/>
                      </a:lnTo>
                      <a:lnTo>
                        <a:pt x="33" y="760"/>
                      </a:lnTo>
                      <a:lnTo>
                        <a:pt x="35" y="758"/>
                      </a:lnTo>
                      <a:lnTo>
                        <a:pt x="38" y="751"/>
                      </a:lnTo>
                      <a:lnTo>
                        <a:pt x="40" y="751"/>
                      </a:lnTo>
                      <a:lnTo>
                        <a:pt x="40" y="746"/>
                      </a:lnTo>
                      <a:lnTo>
                        <a:pt x="33" y="742"/>
                      </a:lnTo>
                      <a:lnTo>
                        <a:pt x="33" y="738"/>
                      </a:lnTo>
                      <a:lnTo>
                        <a:pt x="24" y="733"/>
                      </a:lnTo>
                      <a:lnTo>
                        <a:pt x="24" y="729"/>
                      </a:lnTo>
                      <a:lnTo>
                        <a:pt x="31" y="729"/>
                      </a:lnTo>
                      <a:lnTo>
                        <a:pt x="31" y="727"/>
                      </a:lnTo>
                      <a:lnTo>
                        <a:pt x="29" y="724"/>
                      </a:lnTo>
                      <a:lnTo>
                        <a:pt x="27" y="724"/>
                      </a:lnTo>
                      <a:lnTo>
                        <a:pt x="27" y="720"/>
                      </a:lnTo>
                      <a:lnTo>
                        <a:pt x="24" y="718"/>
                      </a:lnTo>
                      <a:lnTo>
                        <a:pt x="22" y="718"/>
                      </a:lnTo>
                      <a:lnTo>
                        <a:pt x="18" y="718"/>
                      </a:lnTo>
                      <a:lnTo>
                        <a:pt x="18" y="713"/>
                      </a:lnTo>
                      <a:lnTo>
                        <a:pt x="22" y="713"/>
                      </a:lnTo>
                      <a:lnTo>
                        <a:pt x="24" y="713"/>
                      </a:lnTo>
                      <a:lnTo>
                        <a:pt x="27" y="709"/>
                      </a:lnTo>
                      <a:lnTo>
                        <a:pt x="29" y="711"/>
                      </a:lnTo>
                      <a:lnTo>
                        <a:pt x="38" y="711"/>
                      </a:lnTo>
                      <a:lnTo>
                        <a:pt x="35" y="718"/>
                      </a:lnTo>
                      <a:lnTo>
                        <a:pt x="38" y="718"/>
                      </a:lnTo>
                      <a:lnTo>
                        <a:pt x="35" y="722"/>
                      </a:lnTo>
                      <a:lnTo>
                        <a:pt x="38" y="724"/>
                      </a:lnTo>
                      <a:lnTo>
                        <a:pt x="38" y="729"/>
                      </a:lnTo>
                      <a:lnTo>
                        <a:pt x="44" y="729"/>
                      </a:lnTo>
                      <a:lnTo>
                        <a:pt x="44" y="731"/>
                      </a:lnTo>
                      <a:lnTo>
                        <a:pt x="51" y="731"/>
                      </a:lnTo>
                      <a:lnTo>
                        <a:pt x="53" y="735"/>
                      </a:lnTo>
                      <a:lnTo>
                        <a:pt x="56" y="738"/>
                      </a:lnTo>
                      <a:lnTo>
                        <a:pt x="58" y="735"/>
                      </a:lnTo>
                      <a:lnTo>
                        <a:pt x="69" y="735"/>
                      </a:lnTo>
                      <a:lnTo>
                        <a:pt x="73" y="731"/>
                      </a:lnTo>
                      <a:lnTo>
                        <a:pt x="73" y="735"/>
                      </a:lnTo>
                      <a:lnTo>
                        <a:pt x="78" y="733"/>
                      </a:lnTo>
                      <a:lnTo>
                        <a:pt x="80" y="733"/>
                      </a:lnTo>
                      <a:lnTo>
                        <a:pt x="82" y="738"/>
                      </a:lnTo>
                      <a:lnTo>
                        <a:pt x="84" y="738"/>
                      </a:lnTo>
                      <a:lnTo>
                        <a:pt x="84" y="742"/>
                      </a:lnTo>
                      <a:lnTo>
                        <a:pt x="87" y="744"/>
                      </a:lnTo>
                      <a:lnTo>
                        <a:pt x="82" y="749"/>
                      </a:lnTo>
                      <a:lnTo>
                        <a:pt x="84" y="751"/>
                      </a:lnTo>
                      <a:lnTo>
                        <a:pt x="89" y="751"/>
                      </a:lnTo>
                      <a:lnTo>
                        <a:pt x="91" y="753"/>
                      </a:lnTo>
                      <a:lnTo>
                        <a:pt x="96" y="751"/>
                      </a:lnTo>
                      <a:lnTo>
                        <a:pt x="96" y="749"/>
                      </a:lnTo>
                      <a:lnTo>
                        <a:pt x="93" y="749"/>
                      </a:lnTo>
                      <a:lnTo>
                        <a:pt x="93" y="744"/>
                      </a:lnTo>
                      <a:lnTo>
                        <a:pt x="96" y="744"/>
                      </a:lnTo>
                      <a:lnTo>
                        <a:pt x="96" y="740"/>
                      </a:lnTo>
                      <a:lnTo>
                        <a:pt x="93" y="740"/>
                      </a:lnTo>
                      <a:lnTo>
                        <a:pt x="89" y="740"/>
                      </a:lnTo>
                      <a:lnTo>
                        <a:pt x="89" y="735"/>
                      </a:lnTo>
                      <a:lnTo>
                        <a:pt x="80" y="733"/>
                      </a:lnTo>
                      <a:lnTo>
                        <a:pt x="82" y="729"/>
                      </a:lnTo>
                      <a:lnTo>
                        <a:pt x="84" y="727"/>
                      </a:lnTo>
                      <a:lnTo>
                        <a:pt x="91" y="722"/>
                      </a:lnTo>
                      <a:lnTo>
                        <a:pt x="89" y="720"/>
                      </a:lnTo>
                      <a:lnTo>
                        <a:pt x="84" y="722"/>
                      </a:lnTo>
                      <a:lnTo>
                        <a:pt x="84" y="718"/>
                      </a:lnTo>
                      <a:lnTo>
                        <a:pt x="89" y="718"/>
                      </a:lnTo>
                      <a:lnTo>
                        <a:pt x="89" y="713"/>
                      </a:lnTo>
                      <a:lnTo>
                        <a:pt x="100" y="713"/>
                      </a:lnTo>
                      <a:lnTo>
                        <a:pt x="107" y="715"/>
                      </a:lnTo>
                      <a:lnTo>
                        <a:pt x="107" y="711"/>
                      </a:lnTo>
                      <a:lnTo>
                        <a:pt x="105" y="704"/>
                      </a:lnTo>
                      <a:lnTo>
                        <a:pt x="105" y="700"/>
                      </a:lnTo>
                      <a:lnTo>
                        <a:pt x="105" y="698"/>
                      </a:lnTo>
                      <a:lnTo>
                        <a:pt x="102" y="695"/>
                      </a:lnTo>
                      <a:lnTo>
                        <a:pt x="100" y="698"/>
                      </a:lnTo>
                      <a:lnTo>
                        <a:pt x="98" y="695"/>
                      </a:lnTo>
                      <a:lnTo>
                        <a:pt x="98" y="691"/>
                      </a:lnTo>
                      <a:lnTo>
                        <a:pt x="96" y="693"/>
                      </a:lnTo>
                      <a:lnTo>
                        <a:pt x="96" y="691"/>
                      </a:lnTo>
                      <a:lnTo>
                        <a:pt x="91" y="689"/>
                      </a:lnTo>
                      <a:lnTo>
                        <a:pt x="89" y="691"/>
                      </a:lnTo>
                      <a:lnTo>
                        <a:pt x="89" y="693"/>
                      </a:lnTo>
                      <a:lnTo>
                        <a:pt x="89" y="698"/>
                      </a:lnTo>
                      <a:lnTo>
                        <a:pt x="91" y="700"/>
                      </a:lnTo>
                      <a:lnTo>
                        <a:pt x="93" y="707"/>
                      </a:lnTo>
                      <a:lnTo>
                        <a:pt x="91" y="709"/>
                      </a:lnTo>
                      <a:lnTo>
                        <a:pt x="89" y="709"/>
                      </a:lnTo>
                      <a:lnTo>
                        <a:pt x="89" y="704"/>
                      </a:lnTo>
                      <a:lnTo>
                        <a:pt x="84" y="704"/>
                      </a:lnTo>
                      <a:lnTo>
                        <a:pt x="84" y="698"/>
                      </a:lnTo>
                      <a:lnTo>
                        <a:pt x="73" y="698"/>
                      </a:lnTo>
                      <a:lnTo>
                        <a:pt x="73" y="689"/>
                      </a:lnTo>
                      <a:lnTo>
                        <a:pt x="67" y="691"/>
                      </a:lnTo>
                      <a:lnTo>
                        <a:pt x="62" y="691"/>
                      </a:lnTo>
                      <a:lnTo>
                        <a:pt x="58" y="689"/>
                      </a:lnTo>
                      <a:lnTo>
                        <a:pt x="53" y="689"/>
                      </a:lnTo>
                      <a:lnTo>
                        <a:pt x="53" y="693"/>
                      </a:lnTo>
                      <a:lnTo>
                        <a:pt x="51" y="695"/>
                      </a:lnTo>
                      <a:lnTo>
                        <a:pt x="49" y="704"/>
                      </a:lnTo>
                      <a:lnTo>
                        <a:pt x="49" y="707"/>
                      </a:lnTo>
                      <a:lnTo>
                        <a:pt x="44" y="707"/>
                      </a:lnTo>
                      <a:lnTo>
                        <a:pt x="42" y="702"/>
                      </a:lnTo>
                      <a:lnTo>
                        <a:pt x="35" y="702"/>
                      </a:lnTo>
                      <a:lnTo>
                        <a:pt x="27" y="702"/>
                      </a:lnTo>
                      <a:lnTo>
                        <a:pt x="24" y="698"/>
                      </a:lnTo>
                      <a:lnTo>
                        <a:pt x="27" y="695"/>
                      </a:lnTo>
                      <a:lnTo>
                        <a:pt x="27" y="693"/>
                      </a:lnTo>
                      <a:lnTo>
                        <a:pt x="20" y="691"/>
                      </a:lnTo>
                      <a:lnTo>
                        <a:pt x="18" y="687"/>
                      </a:lnTo>
                      <a:lnTo>
                        <a:pt x="18" y="680"/>
                      </a:lnTo>
                      <a:lnTo>
                        <a:pt x="22" y="678"/>
                      </a:lnTo>
                      <a:lnTo>
                        <a:pt x="27" y="680"/>
                      </a:lnTo>
                      <a:lnTo>
                        <a:pt x="27" y="673"/>
                      </a:lnTo>
                      <a:lnTo>
                        <a:pt x="29" y="671"/>
                      </a:lnTo>
                      <a:lnTo>
                        <a:pt x="31" y="669"/>
                      </a:lnTo>
                      <a:lnTo>
                        <a:pt x="20" y="667"/>
                      </a:lnTo>
                      <a:lnTo>
                        <a:pt x="15" y="669"/>
                      </a:lnTo>
                      <a:lnTo>
                        <a:pt x="13" y="664"/>
                      </a:lnTo>
                      <a:lnTo>
                        <a:pt x="9" y="662"/>
                      </a:lnTo>
                      <a:lnTo>
                        <a:pt x="7" y="660"/>
                      </a:lnTo>
                      <a:lnTo>
                        <a:pt x="2" y="651"/>
                      </a:lnTo>
                      <a:lnTo>
                        <a:pt x="0" y="651"/>
                      </a:lnTo>
                      <a:lnTo>
                        <a:pt x="2" y="640"/>
                      </a:lnTo>
                      <a:lnTo>
                        <a:pt x="4" y="631"/>
                      </a:lnTo>
                      <a:lnTo>
                        <a:pt x="2" y="624"/>
                      </a:lnTo>
                      <a:lnTo>
                        <a:pt x="11" y="624"/>
                      </a:lnTo>
                      <a:lnTo>
                        <a:pt x="11" y="622"/>
                      </a:lnTo>
                      <a:lnTo>
                        <a:pt x="13" y="622"/>
                      </a:lnTo>
                      <a:lnTo>
                        <a:pt x="11" y="618"/>
                      </a:lnTo>
                      <a:lnTo>
                        <a:pt x="13" y="613"/>
                      </a:lnTo>
                      <a:lnTo>
                        <a:pt x="11" y="609"/>
                      </a:lnTo>
                      <a:lnTo>
                        <a:pt x="13" y="609"/>
                      </a:lnTo>
                      <a:lnTo>
                        <a:pt x="15" y="602"/>
                      </a:lnTo>
                      <a:lnTo>
                        <a:pt x="15" y="598"/>
                      </a:lnTo>
                      <a:lnTo>
                        <a:pt x="11" y="600"/>
                      </a:lnTo>
                      <a:lnTo>
                        <a:pt x="9" y="600"/>
                      </a:lnTo>
                      <a:lnTo>
                        <a:pt x="9" y="598"/>
                      </a:lnTo>
                      <a:lnTo>
                        <a:pt x="0" y="598"/>
                      </a:lnTo>
                      <a:lnTo>
                        <a:pt x="0" y="595"/>
                      </a:lnTo>
                      <a:lnTo>
                        <a:pt x="4" y="591"/>
                      </a:lnTo>
                      <a:lnTo>
                        <a:pt x="2" y="587"/>
                      </a:lnTo>
                      <a:lnTo>
                        <a:pt x="2" y="584"/>
                      </a:lnTo>
                      <a:lnTo>
                        <a:pt x="4" y="580"/>
                      </a:lnTo>
                      <a:lnTo>
                        <a:pt x="13" y="584"/>
                      </a:lnTo>
                      <a:lnTo>
                        <a:pt x="18" y="589"/>
                      </a:lnTo>
                      <a:lnTo>
                        <a:pt x="27" y="589"/>
                      </a:lnTo>
                      <a:lnTo>
                        <a:pt x="31" y="591"/>
                      </a:lnTo>
                      <a:lnTo>
                        <a:pt x="33" y="589"/>
                      </a:lnTo>
                      <a:lnTo>
                        <a:pt x="40" y="589"/>
                      </a:lnTo>
                      <a:lnTo>
                        <a:pt x="40" y="593"/>
                      </a:lnTo>
                      <a:lnTo>
                        <a:pt x="47" y="593"/>
                      </a:lnTo>
                      <a:lnTo>
                        <a:pt x="47" y="591"/>
                      </a:lnTo>
                      <a:lnTo>
                        <a:pt x="49" y="589"/>
                      </a:lnTo>
                      <a:lnTo>
                        <a:pt x="53" y="580"/>
                      </a:lnTo>
                      <a:lnTo>
                        <a:pt x="56" y="575"/>
                      </a:lnTo>
                      <a:lnTo>
                        <a:pt x="53" y="573"/>
                      </a:lnTo>
                      <a:lnTo>
                        <a:pt x="58" y="573"/>
                      </a:lnTo>
                      <a:lnTo>
                        <a:pt x="58" y="569"/>
                      </a:lnTo>
                      <a:lnTo>
                        <a:pt x="58" y="567"/>
                      </a:lnTo>
                      <a:lnTo>
                        <a:pt x="56" y="562"/>
                      </a:lnTo>
                      <a:lnTo>
                        <a:pt x="51" y="562"/>
                      </a:lnTo>
                      <a:lnTo>
                        <a:pt x="53" y="558"/>
                      </a:lnTo>
                      <a:lnTo>
                        <a:pt x="58" y="558"/>
                      </a:lnTo>
                      <a:lnTo>
                        <a:pt x="58" y="556"/>
                      </a:lnTo>
                      <a:lnTo>
                        <a:pt x="56" y="556"/>
                      </a:lnTo>
                      <a:lnTo>
                        <a:pt x="56" y="553"/>
                      </a:lnTo>
                      <a:lnTo>
                        <a:pt x="51" y="553"/>
                      </a:lnTo>
                      <a:lnTo>
                        <a:pt x="49" y="547"/>
                      </a:lnTo>
                      <a:lnTo>
                        <a:pt x="42" y="547"/>
                      </a:lnTo>
                      <a:lnTo>
                        <a:pt x="42" y="544"/>
                      </a:lnTo>
                      <a:lnTo>
                        <a:pt x="40" y="542"/>
                      </a:lnTo>
                      <a:lnTo>
                        <a:pt x="40" y="538"/>
                      </a:lnTo>
                      <a:lnTo>
                        <a:pt x="38" y="536"/>
                      </a:lnTo>
                      <a:lnTo>
                        <a:pt x="38" y="531"/>
                      </a:lnTo>
                      <a:lnTo>
                        <a:pt x="35" y="529"/>
                      </a:lnTo>
                      <a:lnTo>
                        <a:pt x="31" y="524"/>
                      </a:lnTo>
                      <a:lnTo>
                        <a:pt x="31" y="522"/>
                      </a:lnTo>
                      <a:lnTo>
                        <a:pt x="38" y="522"/>
                      </a:lnTo>
                      <a:lnTo>
                        <a:pt x="38" y="502"/>
                      </a:lnTo>
                      <a:lnTo>
                        <a:pt x="44" y="502"/>
                      </a:lnTo>
                      <a:lnTo>
                        <a:pt x="47" y="500"/>
                      </a:lnTo>
                      <a:lnTo>
                        <a:pt x="51" y="504"/>
                      </a:lnTo>
                      <a:lnTo>
                        <a:pt x="51" y="502"/>
                      </a:lnTo>
                      <a:lnTo>
                        <a:pt x="51" y="500"/>
                      </a:lnTo>
                      <a:lnTo>
                        <a:pt x="44" y="496"/>
                      </a:lnTo>
                      <a:lnTo>
                        <a:pt x="47" y="493"/>
                      </a:lnTo>
                      <a:lnTo>
                        <a:pt x="44" y="493"/>
                      </a:lnTo>
                      <a:lnTo>
                        <a:pt x="44" y="491"/>
                      </a:lnTo>
                      <a:lnTo>
                        <a:pt x="40" y="491"/>
                      </a:lnTo>
                      <a:lnTo>
                        <a:pt x="40" y="489"/>
                      </a:lnTo>
                      <a:lnTo>
                        <a:pt x="44" y="480"/>
                      </a:lnTo>
                      <a:lnTo>
                        <a:pt x="42" y="480"/>
                      </a:lnTo>
                      <a:lnTo>
                        <a:pt x="44" y="476"/>
                      </a:lnTo>
                      <a:lnTo>
                        <a:pt x="40" y="476"/>
                      </a:lnTo>
                      <a:lnTo>
                        <a:pt x="38" y="476"/>
                      </a:lnTo>
                      <a:lnTo>
                        <a:pt x="44" y="464"/>
                      </a:lnTo>
                      <a:lnTo>
                        <a:pt x="58" y="460"/>
                      </a:lnTo>
                      <a:lnTo>
                        <a:pt x="69" y="458"/>
                      </a:lnTo>
                      <a:lnTo>
                        <a:pt x="76" y="458"/>
                      </a:lnTo>
                      <a:lnTo>
                        <a:pt x="84" y="460"/>
                      </a:lnTo>
                      <a:lnTo>
                        <a:pt x="89" y="460"/>
                      </a:lnTo>
                      <a:lnTo>
                        <a:pt x="96" y="460"/>
                      </a:lnTo>
                      <a:lnTo>
                        <a:pt x="111" y="462"/>
                      </a:lnTo>
                      <a:lnTo>
                        <a:pt x="118" y="464"/>
                      </a:lnTo>
                      <a:lnTo>
                        <a:pt x="120" y="464"/>
                      </a:lnTo>
                      <a:lnTo>
                        <a:pt x="125" y="467"/>
                      </a:lnTo>
                      <a:lnTo>
                        <a:pt x="129" y="469"/>
                      </a:lnTo>
                      <a:lnTo>
                        <a:pt x="133" y="469"/>
                      </a:lnTo>
                      <a:lnTo>
                        <a:pt x="136" y="467"/>
                      </a:lnTo>
                      <a:lnTo>
                        <a:pt x="149" y="471"/>
                      </a:lnTo>
                      <a:lnTo>
                        <a:pt x="156" y="469"/>
                      </a:lnTo>
                      <a:lnTo>
                        <a:pt x="158" y="467"/>
                      </a:lnTo>
                      <a:lnTo>
                        <a:pt x="160" y="467"/>
                      </a:lnTo>
                      <a:lnTo>
                        <a:pt x="167" y="469"/>
                      </a:lnTo>
                      <a:lnTo>
                        <a:pt x="174" y="469"/>
                      </a:lnTo>
                      <a:lnTo>
                        <a:pt x="178" y="471"/>
                      </a:lnTo>
                      <a:lnTo>
                        <a:pt x="180" y="467"/>
                      </a:lnTo>
                      <a:lnTo>
                        <a:pt x="180" y="464"/>
                      </a:lnTo>
                      <a:lnTo>
                        <a:pt x="182" y="464"/>
                      </a:lnTo>
                      <a:lnTo>
                        <a:pt x="182" y="469"/>
                      </a:lnTo>
                      <a:lnTo>
                        <a:pt x="185" y="469"/>
                      </a:lnTo>
                      <a:lnTo>
                        <a:pt x="187" y="473"/>
                      </a:lnTo>
                      <a:lnTo>
                        <a:pt x="194" y="476"/>
                      </a:lnTo>
                      <a:lnTo>
                        <a:pt x="196" y="476"/>
                      </a:lnTo>
                      <a:lnTo>
                        <a:pt x="196" y="473"/>
                      </a:lnTo>
                      <a:lnTo>
                        <a:pt x="200" y="473"/>
                      </a:lnTo>
                      <a:lnTo>
                        <a:pt x="203" y="467"/>
                      </a:lnTo>
                      <a:lnTo>
                        <a:pt x="203" y="464"/>
                      </a:lnTo>
                      <a:lnTo>
                        <a:pt x="211" y="460"/>
                      </a:lnTo>
                      <a:lnTo>
                        <a:pt x="214" y="451"/>
                      </a:lnTo>
                      <a:lnTo>
                        <a:pt x="214" y="447"/>
                      </a:lnTo>
                      <a:lnTo>
                        <a:pt x="223" y="447"/>
                      </a:lnTo>
                      <a:lnTo>
                        <a:pt x="225" y="444"/>
                      </a:lnTo>
                      <a:lnTo>
                        <a:pt x="229" y="442"/>
                      </a:lnTo>
                      <a:lnTo>
                        <a:pt x="236" y="440"/>
                      </a:lnTo>
                      <a:lnTo>
                        <a:pt x="243" y="440"/>
                      </a:lnTo>
                      <a:lnTo>
                        <a:pt x="256" y="442"/>
                      </a:lnTo>
                      <a:lnTo>
                        <a:pt x="263" y="438"/>
                      </a:lnTo>
                      <a:lnTo>
                        <a:pt x="265" y="438"/>
                      </a:lnTo>
                      <a:lnTo>
                        <a:pt x="267" y="438"/>
                      </a:lnTo>
                      <a:lnTo>
                        <a:pt x="274" y="444"/>
                      </a:lnTo>
                      <a:lnTo>
                        <a:pt x="278" y="447"/>
                      </a:lnTo>
                      <a:lnTo>
                        <a:pt x="287" y="447"/>
                      </a:lnTo>
                      <a:lnTo>
                        <a:pt x="292" y="444"/>
                      </a:lnTo>
                      <a:lnTo>
                        <a:pt x="296" y="438"/>
                      </a:lnTo>
                      <a:lnTo>
                        <a:pt x="298" y="436"/>
                      </a:lnTo>
                      <a:lnTo>
                        <a:pt x="296" y="431"/>
                      </a:lnTo>
                      <a:lnTo>
                        <a:pt x="296" y="429"/>
                      </a:lnTo>
                      <a:lnTo>
                        <a:pt x="301" y="429"/>
                      </a:lnTo>
                      <a:lnTo>
                        <a:pt x="303" y="436"/>
                      </a:lnTo>
                      <a:lnTo>
                        <a:pt x="305" y="438"/>
                      </a:lnTo>
                      <a:lnTo>
                        <a:pt x="307" y="436"/>
                      </a:lnTo>
                      <a:lnTo>
                        <a:pt x="309" y="433"/>
                      </a:lnTo>
                      <a:lnTo>
                        <a:pt x="307" y="424"/>
                      </a:lnTo>
                      <a:lnTo>
                        <a:pt x="309" y="422"/>
                      </a:lnTo>
                      <a:lnTo>
                        <a:pt x="325" y="416"/>
                      </a:lnTo>
                      <a:lnTo>
                        <a:pt x="338" y="418"/>
                      </a:lnTo>
                      <a:lnTo>
                        <a:pt x="345" y="420"/>
                      </a:lnTo>
                      <a:lnTo>
                        <a:pt x="352" y="418"/>
                      </a:lnTo>
                      <a:lnTo>
                        <a:pt x="354" y="409"/>
                      </a:lnTo>
                      <a:lnTo>
                        <a:pt x="352" y="402"/>
                      </a:lnTo>
                      <a:lnTo>
                        <a:pt x="350" y="400"/>
                      </a:lnTo>
                      <a:lnTo>
                        <a:pt x="350" y="396"/>
                      </a:lnTo>
                      <a:lnTo>
                        <a:pt x="352" y="389"/>
                      </a:lnTo>
                      <a:lnTo>
                        <a:pt x="354" y="387"/>
                      </a:lnTo>
                      <a:lnTo>
                        <a:pt x="352" y="378"/>
                      </a:lnTo>
                      <a:lnTo>
                        <a:pt x="358" y="371"/>
                      </a:lnTo>
                      <a:lnTo>
                        <a:pt x="367" y="369"/>
                      </a:lnTo>
                      <a:lnTo>
                        <a:pt x="381" y="369"/>
                      </a:lnTo>
                      <a:lnTo>
                        <a:pt x="385" y="365"/>
                      </a:lnTo>
                      <a:lnTo>
                        <a:pt x="392" y="360"/>
                      </a:lnTo>
                      <a:lnTo>
                        <a:pt x="399" y="360"/>
                      </a:lnTo>
                      <a:lnTo>
                        <a:pt x="405" y="356"/>
                      </a:lnTo>
                      <a:lnTo>
                        <a:pt x="412" y="356"/>
                      </a:lnTo>
                      <a:lnTo>
                        <a:pt x="416" y="353"/>
                      </a:lnTo>
                      <a:lnTo>
                        <a:pt x="423" y="351"/>
                      </a:lnTo>
                      <a:lnTo>
                        <a:pt x="428" y="349"/>
                      </a:lnTo>
                      <a:lnTo>
                        <a:pt x="432" y="347"/>
                      </a:lnTo>
                      <a:lnTo>
                        <a:pt x="436" y="353"/>
                      </a:lnTo>
                      <a:lnTo>
                        <a:pt x="443" y="351"/>
                      </a:lnTo>
                      <a:lnTo>
                        <a:pt x="450" y="360"/>
                      </a:lnTo>
                      <a:lnTo>
                        <a:pt x="452" y="360"/>
                      </a:lnTo>
                      <a:lnTo>
                        <a:pt x="456" y="360"/>
                      </a:lnTo>
                      <a:lnTo>
                        <a:pt x="461" y="353"/>
                      </a:lnTo>
                      <a:lnTo>
                        <a:pt x="470" y="345"/>
                      </a:lnTo>
                      <a:lnTo>
                        <a:pt x="472" y="336"/>
                      </a:lnTo>
                      <a:lnTo>
                        <a:pt x="470" y="333"/>
                      </a:lnTo>
                      <a:lnTo>
                        <a:pt x="468" y="329"/>
                      </a:lnTo>
                      <a:lnTo>
                        <a:pt x="461" y="329"/>
                      </a:lnTo>
                      <a:lnTo>
                        <a:pt x="465" y="322"/>
                      </a:lnTo>
                      <a:lnTo>
                        <a:pt x="468" y="318"/>
                      </a:lnTo>
                      <a:lnTo>
                        <a:pt x="470" y="313"/>
                      </a:lnTo>
                      <a:lnTo>
                        <a:pt x="474" y="313"/>
                      </a:lnTo>
                      <a:lnTo>
                        <a:pt x="477" y="311"/>
                      </a:lnTo>
                      <a:lnTo>
                        <a:pt x="479" y="311"/>
                      </a:lnTo>
                      <a:lnTo>
                        <a:pt x="483" y="311"/>
                      </a:lnTo>
                      <a:lnTo>
                        <a:pt x="490" y="302"/>
                      </a:lnTo>
                      <a:lnTo>
                        <a:pt x="492" y="307"/>
                      </a:lnTo>
                      <a:lnTo>
                        <a:pt x="494" y="307"/>
                      </a:lnTo>
                      <a:lnTo>
                        <a:pt x="497" y="309"/>
                      </a:lnTo>
                      <a:lnTo>
                        <a:pt x="501" y="307"/>
                      </a:lnTo>
                      <a:lnTo>
                        <a:pt x="505" y="316"/>
                      </a:lnTo>
                      <a:lnTo>
                        <a:pt x="508" y="327"/>
                      </a:lnTo>
                      <a:lnTo>
                        <a:pt x="512" y="327"/>
                      </a:lnTo>
                      <a:lnTo>
                        <a:pt x="510" y="329"/>
                      </a:lnTo>
                      <a:lnTo>
                        <a:pt x="514" y="329"/>
                      </a:lnTo>
                      <a:lnTo>
                        <a:pt x="517" y="336"/>
                      </a:lnTo>
                      <a:lnTo>
                        <a:pt x="521" y="333"/>
                      </a:lnTo>
                      <a:lnTo>
                        <a:pt x="521" y="329"/>
                      </a:lnTo>
                      <a:lnTo>
                        <a:pt x="528" y="336"/>
                      </a:lnTo>
                      <a:lnTo>
                        <a:pt x="528" y="338"/>
                      </a:lnTo>
                      <a:lnTo>
                        <a:pt x="537" y="342"/>
                      </a:lnTo>
                      <a:lnTo>
                        <a:pt x="543" y="342"/>
                      </a:lnTo>
                      <a:lnTo>
                        <a:pt x="550" y="338"/>
                      </a:lnTo>
                      <a:lnTo>
                        <a:pt x="543" y="333"/>
                      </a:lnTo>
                      <a:lnTo>
                        <a:pt x="543" y="331"/>
                      </a:lnTo>
                      <a:lnTo>
                        <a:pt x="543" y="327"/>
                      </a:lnTo>
                      <a:lnTo>
                        <a:pt x="548" y="327"/>
                      </a:lnTo>
                      <a:lnTo>
                        <a:pt x="546" y="322"/>
                      </a:lnTo>
                      <a:lnTo>
                        <a:pt x="548" y="320"/>
                      </a:lnTo>
                      <a:lnTo>
                        <a:pt x="546" y="318"/>
                      </a:lnTo>
                      <a:lnTo>
                        <a:pt x="543" y="318"/>
                      </a:lnTo>
                      <a:lnTo>
                        <a:pt x="539" y="316"/>
                      </a:lnTo>
                      <a:lnTo>
                        <a:pt x="537" y="318"/>
                      </a:lnTo>
                      <a:lnTo>
                        <a:pt x="532" y="316"/>
                      </a:lnTo>
                      <a:lnTo>
                        <a:pt x="532" y="320"/>
                      </a:lnTo>
                      <a:lnTo>
                        <a:pt x="526" y="316"/>
                      </a:lnTo>
                      <a:lnTo>
                        <a:pt x="514" y="313"/>
                      </a:lnTo>
                      <a:lnTo>
                        <a:pt x="519" y="307"/>
                      </a:lnTo>
                      <a:lnTo>
                        <a:pt x="517" y="305"/>
                      </a:lnTo>
                      <a:lnTo>
                        <a:pt x="514" y="300"/>
                      </a:lnTo>
                      <a:lnTo>
                        <a:pt x="519" y="298"/>
                      </a:lnTo>
                      <a:lnTo>
                        <a:pt x="523" y="305"/>
                      </a:lnTo>
                      <a:lnTo>
                        <a:pt x="528" y="307"/>
                      </a:lnTo>
                      <a:lnTo>
                        <a:pt x="528" y="302"/>
                      </a:lnTo>
                      <a:lnTo>
                        <a:pt x="530" y="302"/>
                      </a:lnTo>
                      <a:lnTo>
                        <a:pt x="532" y="302"/>
                      </a:lnTo>
                      <a:lnTo>
                        <a:pt x="534" y="293"/>
                      </a:lnTo>
                      <a:lnTo>
                        <a:pt x="537" y="293"/>
                      </a:lnTo>
                      <a:lnTo>
                        <a:pt x="541" y="291"/>
                      </a:lnTo>
                      <a:lnTo>
                        <a:pt x="543" y="289"/>
                      </a:lnTo>
                      <a:lnTo>
                        <a:pt x="552" y="293"/>
                      </a:lnTo>
                      <a:lnTo>
                        <a:pt x="557" y="296"/>
                      </a:lnTo>
                      <a:lnTo>
                        <a:pt x="554" y="298"/>
                      </a:lnTo>
                      <a:lnTo>
                        <a:pt x="554" y="300"/>
                      </a:lnTo>
                      <a:lnTo>
                        <a:pt x="561" y="298"/>
                      </a:lnTo>
                      <a:lnTo>
                        <a:pt x="568" y="300"/>
                      </a:lnTo>
                      <a:lnTo>
                        <a:pt x="581" y="302"/>
                      </a:lnTo>
                      <a:lnTo>
                        <a:pt x="581" y="305"/>
                      </a:lnTo>
                      <a:lnTo>
                        <a:pt x="586" y="302"/>
                      </a:lnTo>
                      <a:lnTo>
                        <a:pt x="586" y="296"/>
                      </a:lnTo>
                      <a:lnTo>
                        <a:pt x="586" y="293"/>
                      </a:lnTo>
                      <a:lnTo>
                        <a:pt x="588" y="291"/>
                      </a:lnTo>
                      <a:lnTo>
                        <a:pt x="588" y="287"/>
                      </a:lnTo>
                      <a:lnTo>
                        <a:pt x="590" y="289"/>
                      </a:lnTo>
                      <a:lnTo>
                        <a:pt x="595" y="287"/>
                      </a:lnTo>
                      <a:lnTo>
                        <a:pt x="592" y="280"/>
                      </a:lnTo>
                      <a:lnTo>
                        <a:pt x="597" y="280"/>
                      </a:lnTo>
                      <a:lnTo>
                        <a:pt x="599" y="282"/>
                      </a:lnTo>
                      <a:lnTo>
                        <a:pt x="606" y="282"/>
                      </a:lnTo>
                      <a:lnTo>
                        <a:pt x="610" y="282"/>
                      </a:lnTo>
                      <a:lnTo>
                        <a:pt x="612" y="278"/>
                      </a:lnTo>
                      <a:lnTo>
                        <a:pt x="615" y="280"/>
                      </a:lnTo>
                      <a:lnTo>
                        <a:pt x="630" y="276"/>
                      </a:lnTo>
                      <a:lnTo>
                        <a:pt x="632" y="271"/>
                      </a:lnTo>
                      <a:lnTo>
                        <a:pt x="630" y="271"/>
                      </a:lnTo>
                      <a:lnTo>
                        <a:pt x="630" y="267"/>
                      </a:lnTo>
                      <a:lnTo>
                        <a:pt x="632" y="262"/>
                      </a:lnTo>
                      <a:lnTo>
                        <a:pt x="644" y="262"/>
                      </a:lnTo>
                      <a:lnTo>
                        <a:pt x="648" y="260"/>
                      </a:lnTo>
                      <a:lnTo>
                        <a:pt x="653" y="253"/>
                      </a:lnTo>
                      <a:lnTo>
                        <a:pt x="655" y="253"/>
                      </a:lnTo>
                      <a:lnTo>
                        <a:pt x="657" y="256"/>
                      </a:lnTo>
                      <a:lnTo>
                        <a:pt x="659" y="258"/>
                      </a:lnTo>
                      <a:lnTo>
                        <a:pt x="666" y="258"/>
                      </a:lnTo>
                      <a:lnTo>
                        <a:pt x="666" y="256"/>
                      </a:lnTo>
                      <a:lnTo>
                        <a:pt x="668" y="253"/>
                      </a:lnTo>
                      <a:lnTo>
                        <a:pt x="677" y="245"/>
                      </a:lnTo>
                      <a:lnTo>
                        <a:pt x="677" y="233"/>
                      </a:lnTo>
                      <a:lnTo>
                        <a:pt x="681" y="227"/>
                      </a:lnTo>
                      <a:lnTo>
                        <a:pt x="677" y="225"/>
                      </a:lnTo>
                      <a:lnTo>
                        <a:pt x="688" y="211"/>
                      </a:lnTo>
                      <a:lnTo>
                        <a:pt x="688" y="205"/>
                      </a:lnTo>
                      <a:lnTo>
                        <a:pt x="693" y="202"/>
                      </a:lnTo>
                      <a:lnTo>
                        <a:pt x="695" y="200"/>
                      </a:lnTo>
                      <a:lnTo>
                        <a:pt x="704" y="198"/>
                      </a:lnTo>
                      <a:lnTo>
                        <a:pt x="706" y="194"/>
                      </a:lnTo>
                      <a:lnTo>
                        <a:pt x="710" y="191"/>
                      </a:lnTo>
                      <a:lnTo>
                        <a:pt x="713" y="191"/>
                      </a:lnTo>
                      <a:lnTo>
                        <a:pt x="715" y="191"/>
                      </a:lnTo>
                      <a:lnTo>
                        <a:pt x="717" y="189"/>
                      </a:lnTo>
                      <a:lnTo>
                        <a:pt x="719" y="189"/>
                      </a:lnTo>
                      <a:lnTo>
                        <a:pt x="719" y="187"/>
                      </a:lnTo>
                      <a:lnTo>
                        <a:pt x="715" y="180"/>
                      </a:lnTo>
                      <a:lnTo>
                        <a:pt x="717" y="178"/>
                      </a:lnTo>
                      <a:lnTo>
                        <a:pt x="722" y="176"/>
                      </a:lnTo>
                      <a:lnTo>
                        <a:pt x="742" y="167"/>
                      </a:lnTo>
                      <a:lnTo>
                        <a:pt x="748" y="162"/>
                      </a:lnTo>
                      <a:lnTo>
                        <a:pt x="748" y="160"/>
                      </a:lnTo>
                      <a:lnTo>
                        <a:pt x="753" y="158"/>
                      </a:lnTo>
                      <a:lnTo>
                        <a:pt x="757" y="160"/>
                      </a:lnTo>
                      <a:lnTo>
                        <a:pt x="757" y="158"/>
                      </a:lnTo>
                      <a:lnTo>
                        <a:pt x="759" y="156"/>
                      </a:lnTo>
                      <a:lnTo>
                        <a:pt x="762" y="158"/>
                      </a:lnTo>
                      <a:lnTo>
                        <a:pt x="766" y="158"/>
                      </a:lnTo>
                      <a:lnTo>
                        <a:pt x="768" y="160"/>
                      </a:lnTo>
                      <a:lnTo>
                        <a:pt x="773" y="160"/>
                      </a:lnTo>
                      <a:lnTo>
                        <a:pt x="775" y="165"/>
                      </a:lnTo>
                      <a:lnTo>
                        <a:pt x="782" y="167"/>
                      </a:lnTo>
                      <a:lnTo>
                        <a:pt x="784" y="169"/>
                      </a:lnTo>
                      <a:lnTo>
                        <a:pt x="786" y="167"/>
                      </a:lnTo>
                      <a:lnTo>
                        <a:pt x="788" y="165"/>
                      </a:lnTo>
                      <a:lnTo>
                        <a:pt x="786" y="160"/>
                      </a:lnTo>
                      <a:lnTo>
                        <a:pt x="791" y="158"/>
                      </a:lnTo>
                      <a:lnTo>
                        <a:pt x="791" y="160"/>
                      </a:lnTo>
                      <a:lnTo>
                        <a:pt x="793" y="160"/>
                      </a:lnTo>
                      <a:lnTo>
                        <a:pt x="795" y="158"/>
                      </a:lnTo>
                      <a:lnTo>
                        <a:pt x="795" y="160"/>
                      </a:lnTo>
                      <a:lnTo>
                        <a:pt x="797" y="160"/>
                      </a:lnTo>
                      <a:lnTo>
                        <a:pt x="797" y="156"/>
                      </a:lnTo>
                      <a:lnTo>
                        <a:pt x="797" y="154"/>
                      </a:lnTo>
                      <a:lnTo>
                        <a:pt x="797" y="145"/>
                      </a:lnTo>
                      <a:lnTo>
                        <a:pt x="800" y="149"/>
                      </a:lnTo>
                      <a:lnTo>
                        <a:pt x="802" y="147"/>
                      </a:lnTo>
                      <a:lnTo>
                        <a:pt x="800" y="142"/>
                      </a:lnTo>
                      <a:lnTo>
                        <a:pt x="793" y="140"/>
                      </a:lnTo>
                      <a:lnTo>
                        <a:pt x="793" y="138"/>
                      </a:lnTo>
                      <a:lnTo>
                        <a:pt x="797" y="136"/>
                      </a:lnTo>
                      <a:lnTo>
                        <a:pt x="795" y="134"/>
                      </a:lnTo>
                      <a:lnTo>
                        <a:pt x="797" y="134"/>
                      </a:lnTo>
                      <a:lnTo>
                        <a:pt x="797" y="129"/>
                      </a:lnTo>
                      <a:lnTo>
                        <a:pt x="802" y="127"/>
                      </a:lnTo>
                      <a:lnTo>
                        <a:pt x="806" y="122"/>
                      </a:lnTo>
                      <a:lnTo>
                        <a:pt x="804" y="120"/>
                      </a:lnTo>
                      <a:lnTo>
                        <a:pt x="800" y="122"/>
                      </a:lnTo>
                      <a:lnTo>
                        <a:pt x="797" y="120"/>
                      </a:lnTo>
                      <a:lnTo>
                        <a:pt x="802" y="116"/>
                      </a:lnTo>
                      <a:lnTo>
                        <a:pt x="804" y="114"/>
                      </a:lnTo>
                      <a:lnTo>
                        <a:pt x="800" y="107"/>
                      </a:lnTo>
                      <a:lnTo>
                        <a:pt x="817" y="89"/>
                      </a:lnTo>
                      <a:lnTo>
                        <a:pt x="817" y="91"/>
                      </a:lnTo>
                      <a:lnTo>
                        <a:pt x="817" y="94"/>
                      </a:lnTo>
                      <a:lnTo>
                        <a:pt x="820" y="94"/>
                      </a:lnTo>
                      <a:lnTo>
                        <a:pt x="822" y="94"/>
                      </a:lnTo>
                      <a:lnTo>
                        <a:pt x="824" y="94"/>
                      </a:lnTo>
                      <a:lnTo>
                        <a:pt x="824" y="98"/>
                      </a:lnTo>
                      <a:lnTo>
                        <a:pt x="824" y="100"/>
                      </a:lnTo>
                      <a:lnTo>
                        <a:pt x="822" y="100"/>
                      </a:lnTo>
                      <a:lnTo>
                        <a:pt x="824" y="105"/>
                      </a:lnTo>
                      <a:lnTo>
                        <a:pt x="826" y="102"/>
                      </a:lnTo>
                      <a:lnTo>
                        <a:pt x="828" y="105"/>
                      </a:lnTo>
                      <a:lnTo>
                        <a:pt x="826" y="107"/>
                      </a:lnTo>
                      <a:lnTo>
                        <a:pt x="826" y="111"/>
                      </a:lnTo>
                      <a:lnTo>
                        <a:pt x="831" y="111"/>
                      </a:lnTo>
                      <a:lnTo>
                        <a:pt x="835" y="114"/>
                      </a:lnTo>
                      <a:lnTo>
                        <a:pt x="835" y="116"/>
                      </a:lnTo>
                      <a:lnTo>
                        <a:pt x="837" y="116"/>
                      </a:lnTo>
                      <a:lnTo>
                        <a:pt x="835" y="118"/>
                      </a:lnTo>
                      <a:lnTo>
                        <a:pt x="835" y="120"/>
                      </a:lnTo>
                      <a:lnTo>
                        <a:pt x="833" y="120"/>
                      </a:lnTo>
                      <a:lnTo>
                        <a:pt x="831" y="122"/>
                      </a:lnTo>
                      <a:lnTo>
                        <a:pt x="833" y="125"/>
                      </a:lnTo>
                      <a:lnTo>
                        <a:pt x="833" y="127"/>
                      </a:lnTo>
                      <a:lnTo>
                        <a:pt x="833" y="129"/>
                      </a:lnTo>
                      <a:lnTo>
                        <a:pt x="840" y="134"/>
                      </a:lnTo>
                      <a:lnTo>
                        <a:pt x="842" y="131"/>
                      </a:lnTo>
                      <a:lnTo>
                        <a:pt x="842" y="129"/>
                      </a:lnTo>
                      <a:lnTo>
                        <a:pt x="844" y="125"/>
                      </a:lnTo>
                      <a:lnTo>
                        <a:pt x="849" y="125"/>
                      </a:lnTo>
                      <a:lnTo>
                        <a:pt x="851" y="122"/>
                      </a:lnTo>
                      <a:lnTo>
                        <a:pt x="853" y="122"/>
                      </a:lnTo>
                      <a:lnTo>
                        <a:pt x="855" y="120"/>
                      </a:lnTo>
                      <a:lnTo>
                        <a:pt x="860" y="118"/>
                      </a:lnTo>
                      <a:lnTo>
                        <a:pt x="862" y="116"/>
                      </a:lnTo>
                      <a:lnTo>
                        <a:pt x="860" y="114"/>
                      </a:lnTo>
                      <a:lnTo>
                        <a:pt x="862" y="109"/>
                      </a:lnTo>
                      <a:lnTo>
                        <a:pt x="860" y="109"/>
                      </a:lnTo>
                      <a:lnTo>
                        <a:pt x="860" y="107"/>
                      </a:lnTo>
                      <a:lnTo>
                        <a:pt x="864" y="102"/>
                      </a:lnTo>
                      <a:lnTo>
                        <a:pt x="866" y="102"/>
                      </a:lnTo>
                      <a:lnTo>
                        <a:pt x="871" y="107"/>
                      </a:lnTo>
                      <a:lnTo>
                        <a:pt x="873" y="109"/>
                      </a:lnTo>
                      <a:lnTo>
                        <a:pt x="875" y="107"/>
                      </a:lnTo>
                      <a:lnTo>
                        <a:pt x="875" y="109"/>
                      </a:lnTo>
                      <a:lnTo>
                        <a:pt x="875" y="111"/>
                      </a:lnTo>
                      <a:lnTo>
                        <a:pt x="877" y="116"/>
                      </a:lnTo>
                      <a:lnTo>
                        <a:pt x="882" y="114"/>
                      </a:lnTo>
                      <a:lnTo>
                        <a:pt x="882" y="116"/>
                      </a:lnTo>
                      <a:lnTo>
                        <a:pt x="889" y="116"/>
                      </a:lnTo>
                      <a:lnTo>
                        <a:pt x="891" y="114"/>
                      </a:lnTo>
                      <a:lnTo>
                        <a:pt x="895" y="111"/>
                      </a:lnTo>
                      <a:lnTo>
                        <a:pt x="898" y="114"/>
                      </a:lnTo>
                      <a:lnTo>
                        <a:pt x="900" y="111"/>
                      </a:lnTo>
                      <a:lnTo>
                        <a:pt x="902" y="109"/>
                      </a:lnTo>
                      <a:lnTo>
                        <a:pt x="900" y="109"/>
                      </a:lnTo>
                      <a:lnTo>
                        <a:pt x="900" y="105"/>
                      </a:lnTo>
                      <a:lnTo>
                        <a:pt x="898" y="107"/>
                      </a:lnTo>
                      <a:lnTo>
                        <a:pt x="898" y="105"/>
                      </a:lnTo>
                      <a:lnTo>
                        <a:pt x="893" y="102"/>
                      </a:lnTo>
                      <a:lnTo>
                        <a:pt x="900" y="98"/>
                      </a:lnTo>
                      <a:lnTo>
                        <a:pt x="904" y="89"/>
                      </a:lnTo>
                      <a:lnTo>
                        <a:pt x="902" y="89"/>
                      </a:lnTo>
                      <a:lnTo>
                        <a:pt x="900" y="89"/>
                      </a:lnTo>
                      <a:lnTo>
                        <a:pt x="898" y="87"/>
                      </a:lnTo>
                      <a:lnTo>
                        <a:pt x="895" y="85"/>
                      </a:lnTo>
                      <a:lnTo>
                        <a:pt x="900" y="82"/>
                      </a:lnTo>
                      <a:lnTo>
                        <a:pt x="898" y="80"/>
                      </a:lnTo>
                      <a:lnTo>
                        <a:pt x="895" y="82"/>
                      </a:lnTo>
                      <a:lnTo>
                        <a:pt x="893" y="82"/>
                      </a:lnTo>
                      <a:lnTo>
                        <a:pt x="895" y="78"/>
                      </a:lnTo>
                      <a:lnTo>
                        <a:pt x="893" y="76"/>
                      </a:lnTo>
                      <a:lnTo>
                        <a:pt x="900" y="74"/>
                      </a:lnTo>
                      <a:lnTo>
                        <a:pt x="902" y="67"/>
                      </a:lnTo>
                      <a:lnTo>
                        <a:pt x="909" y="60"/>
                      </a:lnTo>
                      <a:lnTo>
                        <a:pt x="909" y="58"/>
                      </a:lnTo>
                      <a:lnTo>
                        <a:pt x="911" y="56"/>
                      </a:lnTo>
                      <a:lnTo>
                        <a:pt x="913" y="58"/>
                      </a:lnTo>
                      <a:lnTo>
                        <a:pt x="915" y="58"/>
                      </a:lnTo>
                      <a:lnTo>
                        <a:pt x="918" y="60"/>
                      </a:lnTo>
                      <a:lnTo>
                        <a:pt x="920" y="60"/>
                      </a:lnTo>
                      <a:lnTo>
                        <a:pt x="922" y="65"/>
                      </a:lnTo>
                      <a:lnTo>
                        <a:pt x="924" y="60"/>
                      </a:lnTo>
                      <a:lnTo>
                        <a:pt x="924" y="56"/>
                      </a:lnTo>
                      <a:lnTo>
                        <a:pt x="931" y="58"/>
                      </a:lnTo>
                      <a:lnTo>
                        <a:pt x="931" y="54"/>
                      </a:lnTo>
                      <a:lnTo>
                        <a:pt x="935" y="51"/>
                      </a:lnTo>
                      <a:lnTo>
                        <a:pt x="940" y="54"/>
                      </a:lnTo>
                      <a:lnTo>
                        <a:pt x="940" y="51"/>
                      </a:lnTo>
                      <a:lnTo>
                        <a:pt x="942" y="51"/>
                      </a:lnTo>
                      <a:lnTo>
                        <a:pt x="944" y="51"/>
                      </a:lnTo>
                      <a:lnTo>
                        <a:pt x="942" y="49"/>
                      </a:lnTo>
                      <a:lnTo>
                        <a:pt x="942" y="47"/>
                      </a:lnTo>
                      <a:lnTo>
                        <a:pt x="944" y="49"/>
                      </a:lnTo>
                      <a:lnTo>
                        <a:pt x="949" y="47"/>
                      </a:lnTo>
                      <a:lnTo>
                        <a:pt x="949" y="45"/>
                      </a:lnTo>
                      <a:lnTo>
                        <a:pt x="951" y="43"/>
                      </a:lnTo>
                      <a:lnTo>
                        <a:pt x="947" y="43"/>
                      </a:lnTo>
                      <a:lnTo>
                        <a:pt x="944" y="40"/>
                      </a:lnTo>
                      <a:lnTo>
                        <a:pt x="947" y="38"/>
                      </a:lnTo>
                      <a:lnTo>
                        <a:pt x="944" y="38"/>
                      </a:lnTo>
                      <a:lnTo>
                        <a:pt x="942" y="34"/>
                      </a:lnTo>
                      <a:lnTo>
                        <a:pt x="944" y="34"/>
                      </a:lnTo>
                      <a:lnTo>
                        <a:pt x="944" y="36"/>
                      </a:lnTo>
                      <a:lnTo>
                        <a:pt x="947" y="34"/>
                      </a:lnTo>
                      <a:lnTo>
                        <a:pt x="944" y="31"/>
                      </a:lnTo>
                      <a:lnTo>
                        <a:pt x="944" y="29"/>
                      </a:lnTo>
                      <a:lnTo>
                        <a:pt x="942" y="29"/>
                      </a:lnTo>
                      <a:lnTo>
                        <a:pt x="940" y="36"/>
                      </a:lnTo>
                      <a:lnTo>
                        <a:pt x="938" y="34"/>
                      </a:lnTo>
                      <a:lnTo>
                        <a:pt x="940" y="31"/>
                      </a:lnTo>
                      <a:lnTo>
                        <a:pt x="935" y="25"/>
                      </a:lnTo>
                      <a:lnTo>
                        <a:pt x="940" y="25"/>
                      </a:lnTo>
                      <a:lnTo>
                        <a:pt x="940" y="23"/>
                      </a:lnTo>
                      <a:lnTo>
                        <a:pt x="942" y="23"/>
                      </a:lnTo>
                      <a:lnTo>
                        <a:pt x="944" y="25"/>
                      </a:lnTo>
                      <a:lnTo>
                        <a:pt x="951" y="25"/>
                      </a:lnTo>
                      <a:lnTo>
                        <a:pt x="951" y="27"/>
                      </a:lnTo>
                      <a:lnTo>
                        <a:pt x="955" y="31"/>
                      </a:lnTo>
                      <a:lnTo>
                        <a:pt x="958" y="31"/>
                      </a:lnTo>
                      <a:lnTo>
                        <a:pt x="958" y="27"/>
                      </a:lnTo>
                      <a:lnTo>
                        <a:pt x="955" y="27"/>
                      </a:lnTo>
                      <a:lnTo>
                        <a:pt x="955" y="23"/>
                      </a:lnTo>
                      <a:lnTo>
                        <a:pt x="960" y="23"/>
                      </a:lnTo>
                      <a:lnTo>
                        <a:pt x="960" y="20"/>
                      </a:lnTo>
                      <a:lnTo>
                        <a:pt x="958" y="16"/>
                      </a:lnTo>
                      <a:lnTo>
                        <a:pt x="958" y="14"/>
                      </a:lnTo>
                      <a:lnTo>
                        <a:pt x="960" y="11"/>
                      </a:lnTo>
                      <a:lnTo>
                        <a:pt x="962" y="16"/>
                      </a:lnTo>
                      <a:lnTo>
                        <a:pt x="964" y="14"/>
                      </a:lnTo>
                      <a:lnTo>
                        <a:pt x="964" y="20"/>
                      </a:lnTo>
                      <a:lnTo>
                        <a:pt x="962" y="20"/>
                      </a:lnTo>
                      <a:lnTo>
                        <a:pt x="962" y="23"/>
                      </a:lnTo>
                      <a:lnTo>
                        <a:pt x="969" y="23"/>
                      </a:lnTo>
                      <a:lnTo>
                        <a:pt x="969" y="20"/>
                      </a:lnTo>
                      <a:lnTo>
                        <a:pt x="971" y="16"/>
                      </a:lnTo>
                      <a:lnTo>
                        <a:pt x="971" y="14"/>
                      </a:lnTo>
                      <a:lnTo>
                        <a:pt x="971" y="11"/>
                      </a:lnTo>
                      <a:lnTo>
                        <a:pt x="971" y="16"/>
                      </a:lnTo>
                      <a:lnTo>
                        <a:pt x="975" y="16"/>
                      </a:lnTo>
                      <a:lnTo>
                        <a:pt x="975" y="11"/>
                      </a:lnTo>
                      <a:lnTo>
                        <a:pt x="978" y="11"/>
                      </a:lnTo>
                      <a:lnTo>
                        <a:pt x="978" y="7"/>
                      </a:lnTo>
                      <a:lnTo>
                        <a:pt x="980" y="5"/>
                      </a:lnTo>
                      <a:lnTo>
                        <a:pt x="980" y="3"/>
                      </a:lnTo>
                      <a:lnTo>
                        <a:pt x="982" y="5"/>
                      </a:lnTo>
                      <a:lnTo>
                        <a:pt x="984" y="7"/>
                      </a:lnTo>
                      <a:lnTo>
                        <a:pt x="987" y="14"/>
                      </a:lnTo>
                      <a:lnTo>
                        <a:pt x="989" y="18"/>
                      </a:lnTo>
                      <a:lnTo>
                        <a:pt x="991" y="20"/>
                      </a:lnTo>
                      <a:lnTo>
                        <a:pt x="996" y="23"/>
                      </a:lnTo>
                      <a:lnTo>
                        <a:pt x="993" y="23"/>
                      </a:lnTo>
                      <a:lnTo>
                        <a:pt x="993" y="25"/>
                      </a:lnTo>
                      <a:lnTo>
                        <a:pt x="996" y="27"/>
                      </a:lnTo>
                      <a:lnTo>
                        <a:pt x="998" y="36"/>
                      </a:lnTo>
                      <a:lnTo>
                        <a:pt x="1002" y="38"/>
                      </a:lnTo>
                      <a:lnTo>
                        <a:pt x="1004" y="36"/>
                      </a:lnTo>
                      <a:lnTo>
                        <a:pt x="1000" y="31"/>
                      </a:lnTo>
                      <a:lnTo>
                        <a:pt x="998" y="27"/>
                      </a:lnTo>
                      <a:lnTo>
                        <a:pt x="1002" y="23"/>
                      </a:lnTo>
                      <a:lnTo>
                        <a:pt x="1004" y="23"/>
                      </a:lnTo>
                      <a:lnTo>
                        <a:pt x="1009" y="29"/>
                      </a:lnTo>
                      <a:lnTo>
                        <a:pt x="1009" y="36"/>
                      </a:lnTo>
                      <a:lnTo>
                        <a:pt x="1011" y="36"/>
                      </a:lnTo>
                      <a:lnTo>
                        <a:pt x="1011" y="43"/>
                      </a:lnTo>
                      <a:lnTo>
                        <a:pt x="1013" y="45"/>
                      </a:lnTo>
                      <a:lnTo>
                        <a:pt x="1016" y="47"/>
                      </a:lnTo>
                      <a:lnTo>
                        <a:pt x="1016" y="49"/>
                      </a:lnTo>
                      <a:lnTo>
                        <a:pt x="1018" y="49"/>
                      </a:lnTo>
                      <a:lnTo>
                        <a:pt x="1018" y="51"/>
                      </a:lnTo>
                      <a:lnTo>
                        <a:pt x="1022" y="49"/>
                      </a:lnTo>
                      <a:lnTo>
                        <a:pt x="1024" y="51"/>
                      </a:lnTo>
                      <a:lnTo>
                        <a:pt x="1027" y="51"/>
                      </a:lnTo>
                      <a:lnTo>
                        <a:pt x="1029" y="51"/>
                      </a:lnTo>
                      <a:lnTo>
                        <a:pt x="1038" y="51"/>
                      </a:lnTo>
                      <a:lnTo>
                        <a:pt x="1042" y="54"/>
                      </a:lnTo>
                      <a:lnTo>
                        <a:pt x="1042" y="56"/>
                      </a:lnTo>
                      <a:lnTo>
                        <a:pt x="1045" y="58"/>
                      </a:lnTo>
                      <a:lnTo>
                        <a:pt x="1047" y="60"/>
                      </a:lnTo>
                      <a:lnTo>
                        <a:pt x="1051" y="58"/>
                      </a:lnTo>
                      <a:lnTo>
                        <a:pt x="1053" y="60"/>
                      </a:lnTo>
                      <a:lnTo>
                        <a:pt x="1053" y="58"/>
                      </a:lnTo>
                      <a:lnTo>
                        <a:pt x="1056" y="56"/>
                      </a:lnTo>
                      <a:lnTo>
                        <a:pt x="1060" y="56"/>
                      </a:lnTo>
                      <a:lnTo>
                        <a:pt x="1067" y="54"/>
                      </a:lnTo>
                      <a:lnTo>
                        <a:pt x="1071" y="56"/>
                      </a:lnTo>
                      <a:lnTo>
                        <a:pt x="1076" y="54"/>
                      </a:lnTo>
                      <a:lnTo>
                        <a:pt x="1080" y="56"/>
                      </a:lnTo>
                      <a:lnTo>
                        <a:pt x="1082" y="54"/>
                      </a:lnTo>
                      <a:lnTo>
                        <a:pt x="1082" y="51"/>
                      </a:lnTo>
                      <a:lnTo>
                        <a:pt x="1085" y="51"/>
                      </a:lnTo>
                      <a:lnTo>
                        <a:pt x="1082" y="43"/>
                      </a:lnTo>
                      <a:lnTo>
                        <a:pt x="1085" y="45"/>
                      </a:lnTo>
                      <a:lnTo>
                        <a:pt x="1087" y="45"/>
                      </a:lnTo>
                      <a:lnTo>
                        <a:pt x="1087" y="43"/>
                      </a:lnTo>
                      <a:lnTo>
                        <a:pt x="1085" y="40"/>
                      </a:lnTo>
                      <a:lnTo>
                        <a:pt x="1089" y="43"/>
                      </a:lnTo>
                      <a:lnTo>
                        <a:pt x="1089" y="40"/>
                      </a:lnTo>
                      <a:lnTo>
                        <a:pt x="1087" y="38"/>
                      </a:lnTo>
                      <a:lnTo>
                        <a:pt x="1091" y="40"/>
                      </a:lnTo>
                      <a:lnTo>
                        <a:pt x="1094" y="38"/>
                      </a:lnTo>
                      <a:lnTo>
                        <a:pt x="1094" y="36"/>
                      </a:lnTo>
                      <a:lnTo>
                        <a:pt x="1094" y="38"/>
                      </a:lnTo>
                      <a:lnTo>
                        <a:pt x="1096" y="36"/>
                      </a:lnTo>
                      <a:lnTo>
                        <a:pt x="1094" y="31"/>
                      </a:lnTo>
                      <a:lnTo>
                        <a:pt x="1098" y="29"/>
                      </a:lnTo>
                      <a:lnTo>
                        <a:pt x="1094" y="23"/>
                      </a:lnTo>
                      <a:lnTo>
                        <a:pt x="1102" y="27"/>
                      </a:lnTo>
                      <a:lnTo>
                        <a:pt x="1102" y="23"/>
                      </a:lnTo>
                      <a:lnTo>
                        <a:pt x="1105" y="20"/>
                      </a:lnTo>
                      <a:lnTo>
                        <a:pt x="1107" y="18"/>
                      </a:lnTo>
                      <a:lnTo>
                        <a:pt x="1114" y="16"/>
                      </a:lnTo>
                      <a:lnTo>
                        <a:pt x="1116" y="14"/>
                      </a:lnTo>
                      <a:lnTo>
                        <a:pt x="1118" y="14"/>
                      </a:lnTo>
                      <a:lnTo>
                        <a:pt x="1118" y="20"/>
                      </a:lnTo>
                      <a:lnTo>
                        <a:pt x="1118" y="23"/>
                      </a:lnTo>
                      <a:lnTo>
                        <a:pt x="1123" y="16"/>
                      </a:lnTo>
                      <a:lnTo>
                        <a:pt x="1129" y="16"/>
                      </a:lnTo>
                      <a:lnTo>
                        <a:pt x="1129" y="14"/>
                      </a:lnTo>
                      <a:lnTo>
                        <a:pt x="1127" y="11"/>
                      </a:lnTo>
                      <a:lnTo>
                        <a:pt x="1125" y="14"/>
                      </a:lnTo>
                      <a:lnTo>
                        <a:pt x="1123" y="14"/>
                      </a:lnTo>
                      <a:lnTo>
                        <a:pt x="1120" y="5"/>
                      </a:lnTo>
                      <a:lnTo>
                        <a:pt x="1123" y="7"/>
                      </a:lnTo>
                      <a:lnTo>
                        <a:pt x="1129" y="7"/>
                      </a:lnTo>
                      <a:lnTo>
                        <a:pt x="1129" y="0"/>
                      </a:lnTo>
                      <a:lnTo>
                        <a:pt x="1136" y="3"/>
                      </a:lnTo>
                      <a:lnTo>
                        <a:pt x="1134" y="7"/>
                      </a:lnTo>
                      <a:lnTo>
                        <a:pt x="1143" y="14"/>
                      </a:lnTo>
                      <a:lnTo>
                        <a:pt x="1143" y="16"/>
                      </a:lnTo>
                      <a:lnTo>
                        <a:pt x="1134" y="27"/>
                      </a:lnTo>
                      <a:lnTo>
                        <a:pt x="1129" y="29"/>
                      </a:lnTo>
                      <a:lnTo>
                        <a:pt x="1131" y="29"/>
                      </a:lnTo>
                      <a:lnTo>
                        <a:pt x="1131" y="31"/>
                      </a:lnTo>
                      <a:lnTo>
                        <a:pt x="1118" y="43"/>
                      </a:lnTo>
                      <a:lnTo>
                        <a:pt x="1118" y="40"/>
                      </a:lnTo>
                      <a:lnTo>
                        <a:pt x="1118" y="47"/>
                      </a:lnTo>
                      <a:lnTo>
                        <a:pt x="1114" y="49"/>
                      </a:lnTo>
                      <a:lnTo>
                        <a:pt x="1114" y="54"/>
                      </a:lnTo>
                      <a:lnTo>
                        <a:pt x="1102" y="65"/>
                      </a:lnTo>
                      <a:lnTo>
                        <a:pt x="1098" y="69"/>
                      </a:lnTo>
                      <a:lnTo>
                        <a:pt x="1098" y="71"/>
                      </a:lnTo>
                      <a:lnTo>
                        <a:pt x="1089" y="80"/>
                      </a:lnTo>
                      <a:lnTo>
                        <a:pt x="1085" y="85"/>
                      </a:lnTo>
                      <a:lnTo>
                        <a:pt x="1082" y="87"/>
                      </a:lnTo>
                      <a:lnTo>
                        <a:pt x="1085" y="85"/>
                      </a:lnTo>
                      <a:lnTo>
                        <a:pt x="1085" y="87"/>
                      </a:lnTo>
                      <a:lnTo>
                        <a:pt x="1065" y="105"/>
                      </a:lnTo>
                      <a:lnTo>
                        <a:pt x="1056" y="114"/>
                      </a:lnTo>
                      <a:lnTo>
                        <a:pt x="1053" y="116"/>
                      </a:lnTo>
                      <a:lnTo>
                        <a:pt x="1053" y="120"/>
                      </a:lnTo>
                      <a:lnTo>
                        <a:pt x="1053" y="122"/>
                      </a:lnTo>
                      <a:lnTo>
                        <a:pt x="1045" y="127"/>
                      </a:lnTo>
                      <a:lnTo>
                        <a:pt x="1027" y="136"/>
                      </a:lnTo>
                      <a:lnTo>
                        <a:pt x="1020" y="138"/>
                      </a:lnTo>
                      <a:lnTo>
                        <a:pt x="1016" y="140"/>
                      </a:lnTo>
                      <a:lnTo>
                        <a:pt x="1004" y="145"/>
                      </a:lnTo>
                      <a:lnTo>
                        <a:pt x="993" y="151"/>
                      </a:lnTo>
                      <a:lnTo>
                        <a:pt x="973" y="162"/>
                      </a:lnTo>
                      <a:lnTo>
                        <a:pt x="971" y="167"/>
                      </a:lnTo>
                      <a:lnTo>
                        <a:pt x="971" y="169"/>
                      </a:lnTo>
                      <a:lnTo>
                        <a:pt x="967" y="174"/>
                      </a:lnTo>
                      <a:lnTo>
                        <a:pt x="958" y="180"/>
                      </a:lnTo>
                      <a:lnTo>
                        <a:pt x="958" y="178"/>
                      </a:lnTo>
                      <a:lnTo>
                        <a:pt x="958" y="182"/>
                      </a:lnTo>
                      <a:lnTo>
                        <a:pt x="951" y="189"/>
                      </a:lnTo>
                      <a:lnTo>
                        <a:pt x="951" y="194"/>
                      </a:lnTo>
                      <a:lnTo>
                        <a:pt x="947" y="198"/>
                      </a:lnTo>
                      <a:lnTo>
                        <a:pt x="942" y="202"/>
                      </a:lnTo>
                      <a:lnTo>
                        <a:pt x="942" y="205"/>
                      </a:lnTo>
                      <a:lnTo>
                        <a:pt x="935" y="209"/>
                      </a:lnTo>
                      <a:lnTo>
                        <a:pt x="935" y="211"/>
                      </a:lnTo>
                      <a:lnTo>
                        <a:pt x="935" y="209"/>
                      </a:lnTo>
                      <a:lnTo>
                        <a:pt x="933" y="211"/>
                      </a:lnTo>
                      <a:lnTo>
                        <a:pt x="931" y="207"/>
                      </a:lnTo>
                      <a:lnTo>
                        <a:pt x="929" y="207"/>
                      </a:lnTo>
                      <a:lnTo>
                        <a:pt x="933" y="211"/>
                      </a:lnTo>
                      <a:lnTo>
                        <a:pt x="935" y="211"/>
                      </a:lnTo>
                      <a:lnTo>
                        <a:pt x="933" y="211"/>
                      </a:lnTo>
                      <a:lnTo>
                        <a:pt x="926" y="218"/>
                      </a:lnTo>
                      <a:lnTo>
                        <a:pt x="926" y="222"/>
                      </a:lnTo>
                      <a:lnTo>
                        <a:pt x="922" y="225"/>
                      </a:lnTo>
                      <a:lnTo>
                        <a:pt x="918" y="227"/>
                      </a:lnTo>
                      <a:lnTo>
                        <a:pt x="915" y="229"/>
                      </a:lnTo>
                      <a:lnTo>
                        <a:pt x="898" y="236"/>
                      </a:lnTo>
                      <a:lnTo>
                        <a:pt x="893" y="238"/>
                      </a:lnTo>
                      <a:lnTo>
                        <a:pt x="891" y="240"/>
                      </a:lnTo>
                      <a:lnTo>
                        <a:pt x="873" y="249"/>
                      </a:lnTo>
                      <a:lnTo>
                        <a:pt x="875" y="247"/>
                      </a:lnTo>
                      <a:lnTo>
                        <a:pt x="873" y="249"/>
                      </a:lnTo>
                      <a:lnTo>
                        <a:pt x="855" y="258"/>
                      </a:lnTo>
                      <a:lnTo>
                        <a:pt x="837" y="267"/>
                      </a:lnTo>
                      <a:lnTo>
                        <a:pt x="835" y="267"/>
                      </a:lnTo>
                      <a:lnTo>
                        <a:pt x="817" y="280"/>
                      </a:lnTo>
                      <a:lnTo>
                        <a:pt x="802" y="293"/>
                      </a:lnTo>
                      <a:lnTo>
                        <a:pt x="802" y="291"/>
                      </a:lnTo>
                      <a:lnTo>
                        <a:pt x="802" y="293"/>
                      </a:lnTo>
                      <a:lnTo>
                        <a:pt x="800" y="296"/>
                      </a:lnTo>
                      <a:lnTo>
                        <a:pt x="800" y="293"/>
                      </a:lnTo>
                      <a:lnTo>
                        <a:pt x="791" y="305"/>
                      </a:lnTo>
                      <a:lnTo>
                        <a:pt x="788" y="309"/>
                      </a:lnTo>
                      <a:lnTo>
                        <a:pt x="791" y="311"/>
                      </a:lnTo>
                      <a:lnTo>
                        <a:pt x="788" y="311"/>
                      </a:lnTo>
                      <a:lnTo>
                        <a:pt x="791" y="311"/>
                      </a:lnTo>
                      <a:lnTo>
                        <a:pt x="788" y="313"/>
                      </a:lnTo>
                      <a:lnTo>
                        <a:pt x="788" y="318"/>
                      </a:lnTo>
                      <a:lnTo>
                        <a:pt x="784" y="318"/>
                      </a:lnTo>
                      <a:lnTo>
                        <a:pt x="786" y="325"/>
                      </a:lnTo>
                      <a:lnTo>
                        <a:pt x="788" y="327"/>
                      </a:lnTo>
                      <a:lnTo>
                        <a:pt x="791" y="327"/>
                      </a:lnTo>
                      <a:lnTo>
                        <a:pt x="793" y="327"/>
                      </a:lnTo>
                      <a:lnTo>
                        <a:pt x="793" y="329"/>
                      </a:lnTo>
                      <a:lnTo>
                        <a:pt x="793" y="331"/>
                      </a:lnTo>
                      <a:lnTo>
                        <a:pt x="795" y="329"/>
                      </a:lnTo>
                      <a:lnTo>
                        <a:pt x="800" y="329"/>
                      </a:lnTo>
                      <a:lnTo>
                        <a:pt x="802" y="322"/>
                      </a:lnTo>
                      <a:lnTo>
                        <a:pt x="800" y="316"/>
                      </a:lnTo>
                      <a:lnTo>
                        <a:pt x="795" y="309"/>
                      </a:lnTo>
                      <a:lnTo>
                        <a:pt x="797" y="311"/>
                      </a:lnTo>
                      <a:lnTo>
                        <a:pt x="800" y="313"/>
                      </a:lnTo>
                      <a:lnTo>
                        <a:pt x="802" y="322"/>
                      </a:lnTo>
                      <a:lnTo>
                        <a:pt x="797" y="347"/>
                      </a:lnTo>
                      <a:lnTo>
                        <a:pt x="793" y="347"/>
                      </a:lnTo>
                      <a:lnTo>
                        <a:pt x="793" y="34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2" name="Freeform 654"/>
                <p:cNvSpPr>
                  <a:spLocks/>
                </p:cNvSpPr>
                <p:nvPr/>
              </p:nvSpPr>
              <p:spPr bwMode="auto">
                <a:xfrm>
                  <a:off x="3039" y="34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3" name="Freeform 655"/>
                <p:cNvSpPr>
                  <a:spLocks/>
                </p:cNvSpPr>
                <p:nvPr/>
              </p:nvSpPr>
              <p:spPr bwMode="auto">
                <a:xfrm>
                  <a:off x="3030" y="346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4" name="Freeform 656"/>
                <p:cNvSpPr>
                  <a:spLocks/>
                </p:cNvSpPr>
                <p:nvPr/>
              </p:nvSpPr>
              <p:spPr bwMode="auto">
                <a:xfrm>
                  <a:off x="3037" y="34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5" name="Freeform 657"/>
                <p:cNvSpPr>
                  <a:spLocks/>
                </p:cNvSpPr>
                <p:nvPr/>
              </p:nvSpPr>
              <p:spPr bwMode="auto">
                <a:xfrm>
                  <a:off x="3026" y="346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6" name="Freeform 658"/>
                <p:cNvSpPr>
                  <a:spLocks/>
                </p:cNvSpPr>
                <p:nvPr/>
              </p:nvSpPr>
              <p:spPr bwMode="auto">
                <a:xfrm>
                  <a:off x="3024" y="346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7" name="Freeform 659"/>
                <p:cNvSpPr>
                  <a:spLocks/>
                </p:cNvSpPr>
                <p:nvPr/>
              </p:nvSpPr>
              <p:spPr bwMode="auto">
                <a:xfrm>
                  <a:off x="3006" y="34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8" name="Freeform 660"/>
                <p:cNvSpPr>
                  <a:spLocks/>
                </p:cNvSpPr>
                <p:nvPr/>
              </p:nvSpPr>
              <p:spPr bwMode="auto">
                <a:xfrm>
                  <a:off x="3017" y="3449"/>
                  <a:ext cx="7" cy="9"/>
                </a:xfrm>
                <a:custGeom>
                  <a:avLst/>
                  <a:gdLst>
                    <a:gd name="T0" fmla="*/ 4 w 7"/>
                    <a:gd name="T1" fmla="*/ 0 h 9"/>
                    <a:gd name="T2" fmla="*/ 2 w 7"/>
                    <a:gd name="T3" fmla="*/ 0 h 9"/>
                    <a:gd name="T4" fmla="*/ 4 w 7"/>
                    <a:gd name="T5" fmla="*/ 2 h 9"/>
                    <a:gd name="T6" fmla="*/ 7 w 7"/>
                    <a:gd name="T7" fmla="*/ 4 h 9"/>
                    <a:gd name="T8" fmla="*/ 4 w 7"/>
                    <a:gd name="T9" fmla="*/ 9 h 9"/>
                    <a:gd name="T10" fmla="*/ 2 w 7"/>
                    <a:gd name="T11" fmla="*/ 9 h 9"/>
                    <a:gd name="T12" fmla="*/ 2 w 7"/>
                    <a:gd name="T13" fmla="*/ 7 h 9"/>
                    <a:gd name="T14" fmla="*/ 0 w 7"/>
                    <a:gd name="T15" fmla="*/ 4 h 9"/>
                    <a:gd name="T16" fmla="*/ 4 w 7"/>
                    <a:gd name="T17" fmla="*/ 4 h 9"/>
                    <a:gd name="T18" fmla="*/ 0 w 7"/>
                    <a:gd name="T19" fmla="*/ 2 h 9"/>
                    <a:gd name="T20" fmla="*/ 0 w 7"/>
                    <a:gd name="T21" fmla="*/ 4 h 9"/>
                    <a:gd name="T22" fmla="*/ 0 w 7"/>
                    <a:gd name="T23" fmla="*/ 2 h 9"/>
                    <a:gd name="T24" fmla="*/ 2 w 7"/>
                    <a:gd name="T25" fmla="*/ 0 h 9"/>
                    <a:gd name="T26" fmla="*/ 4 w 7"/>
                    <a:gd name="T2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69" name="Freeform 661"/>
                <p:cNvSpPr>
                  <a:spLocks/>
                </p:cNvSpPr>
                <p:nvPr/>
              </p:nvSpPr>
              <p:spPr bwMode="auto">
                <a:xfrm>
                  <a:off x="3013" y="344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0" name="Freeform 662"/>
                <p:cNvSpPr>
                  <a:spLocks/>
                </p:cNvSpPr>
                <p:nvPr/>
              </p:nvSpPr>
              <p:spPr bwMode="auto">
                <a:xfrm>
                  <a:off x="3013" y="3444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2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1" name="Freeform 663"/>
                <p:cNvSpPr>
                  <a:spLocks/>
                </p:cNvSpPr>
                <p:nvPr/>
              </p:nvSpPr>
              <p:spPr bwMode="auto">
                <a:xfrm>
                  <a:off x="3015" y="344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2" name="Freeform 664"/>
                <p:cNvSpPr>
                  <a:spLocks/>
                </p:cNvSpPr>
                <p:nvPr/>
              </p:nvSpPr>
              <p:spPr bwMode="auto">
                <a:xfrm>
                  <a:off x="3028" y="318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3" name="Freeform 665"/>
                <p:cNvSpPr>
                  <a:spLocks/>
                </p:cNvSpPr>
                <p:nvPr/>
              </p:nvSpPr>
              <p:spPr bwMode="auto">
                <a:xfrm>
                  <a:off x="3144" y="314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4" name="Freeform 666"/>
                <p:cNvSpPr>
                  <a:spLocks/>
                </p:cNvSpPr>
                <p:nvPr/>
              </p:nvSpPr>
              <p:spPr bwMode="auto">
                <a:xfrm>
                  <a:off x="3111" y="31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5" name="Freeform 667"/>
                <p:cNvSpPr>
                  <a:spLocks/>
                </p:cNvSpPr>
                <p:nvPr/>
              </p:nvSpPr>
              <p:spPr bwMode="auto">
                <a:xfrm>
                  <a:off x="3111" y="312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6" name="Freeform 668"/>
                <p:cNvSpPr>
                  <a:spLocks/>
                </p:cNvSpPr>
                <p:nvPr/>
              </p:nvSpPr>
              <p:spPr bwMode="auto">
                <a:xfrm>
                  <a:off x="3108" y="3129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7" name="Freeform 669"/>
                <p:cNvSpPr>
                  <a:spLocks/>
                </p:cNvSpPr>
                <p:nvPr/>
              </p:nvSpPr>
              <p:spPr bwMode="auto">
                <a:xfrm>
                  <a:off x="3215" y="3058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5 w 5"/>
                    <a:gd name="T3" fmla="*/ 2 h 2"/>
                    <a:gd name="T4" fmla="*/ 0 w 5"/>
                    <a:gd name="T5" fmla="*/ 0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8" name="Freeform 670"/>
                <p:cNvSpPr>
                  <a:spLocks/>
                </p:cNvSpPr>
                <p:nvPr/>
              </p:nvSpPr>
              <p:spPr bwMode="auto">
                <a:xfrm>
                  <a:off x="3329" y="302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79" name="Freeform 671"/>
                <p:cNvSpPr>
                  <a:spLocks/>
                </p:cNvSpPr>
                <p:nvPr/>
              </p:nvSpPr>
              <p:spPr bwMode="auto">
                <a:xfrm>
                  <a:off x="3322" y="3011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0" name="Freeform 672"/>
                <p:cNvSpPr>
                  <a:spLocks/>
                </p:cNvSpPr>
                <p:nvPr/>
              </p:nvSpPr>
              <p:spPr bwMode="auto">
                <a:xfrm>
                  <a:off x="3327" y="300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1" name="Freeform 673"/>
                <p:cNvSpPr>
                  <a:spLocks/>
                </p:cNvSpPr>
                <p:nvPr/>
              </p:nvSpPr>
              <p:spPr bwMode="auto">
                <a:xfrm>
                  <a:off x="3329" y="300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2" name="Freeform 674"/>
                <p:cNvSpPr>
                  <a:spLocks/>
                </p:cNvSpPr>
                <p:nvPr/>
              </p:nvSpPr>
              <p:spPr bwMode="auto">
                <a:xfrm>
                  <a:off x="3322" y="3005"/>
                  <a:ext cx="16" cy="18"/>
                </a:xfrm>
                <a:custGeom>
                  <a:avLst/>
                  <a:gdLst>
                    <a:gd name="T0" fmla="*/ 11 w 16"/>
                    <a:gd name="T1" fmla="*/ 0 h 18"/>
                    <a:gd name="T2" fmla="*/ 11 w 16"/>
                    <a:gd name="T3" fmla="*/ 4 h 18"/>
                    <a:gd name="T4" fmla="*/ 11 w 16"/>
                    <a:gd name="T5" fmla="*/ 6 h 18"/>
                    <a:gd name="T6" fmla="*/ 14 w 16"/>
                    <a:gd name="T7" fmla="*/ 4 h 18"/>
                    <a:gd name="T8" fmla="*/ 11 w 16"/>
                    <a:gd name="T9" fmla="*/ 2 h 18"/>
                    <a:gd name="T10" fmla="*/ 14 w 16"/>
                    <a:gd name="T11" fmla="*/ 2 h 18"/>
                    <a:gd name="T12" fmla="*/ 16 w 16"/>
                    <a:gd name="T13" fmla="*/ 2 h 18"/>
                    <a:gd name="T14" fmla="*/ 14 w 16"/>
                    <a:gd name="T15" fmla="*/ 0 h 18"/>
                    <a:gd name="T16" fmla="*/ 16 w 16"/>
                    <a:gd name="T17" fmla="*/ 2 h 18"/>
                    <a:gd name="T18" fmla="*/ 9 w 16"/>
                    <a:gd name="T19" fmla="*/ 9 h 18"/>
                    <a:gd name="T20" fmla="*/ 9 w 16"/>
                    <a:gd name="T21" fmla="*/ 15 h 18"/>
                    <a:gd name="T22" fmla="*/ 7 w 16"/>
                    <a:gd name="T23" fmla="*/ 11 h 18"/>
                    <a:gd name="T24" fmla="*/ 9 w 16"/>
                    <a:gd name="T25" fmla="*/ 15 h 18"/>
                    <a:gd name="T26" fmla="*/ 7 w 16"/>
                    <a:gd name="T27" fmla="*/ 18 h 18"/>
                    <a:gd name="T28" fmla="*/ 5 w 16"/>
                    <a:gd name="T29" fmla="*/ 18 h 18"/>
                    <a:gd name="T30" fmla="*/ 2 w 16"/>
                    <a:gd name="T31" fmla="*/ 13 h 18"/>
                    <a:gd name="T32" fmla="*/ 0 w 16"/>
                    <a:gd name="T33" fmla="*/ 11 h 18"/>
                    <a:gd name="T34" fmla="*/ 0 w 16"/>
                    <a:gd name="T35" fmla="*/ 9 h 18"/>
                    <a:gd name="T36" fmla="*/ 0 w 16"/>
                    <a:gd name="T37" fmla="*/ 6 h 18"/>
                    <a:gd name="T38" fmla="*/ 7 w 16"/>
                    <a:gd name="T39" fmla="*/ 4 h 18"/>
                    <a:gd name="T40" fmla="*/ 11 w 16"/>
                    <a:gd name="T4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6" h="18">
                      <a:moveTo>
                        <a:pt x="11" y="0"/>
                      </a:move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4" y="4"/>
                      </a:lnTo>
                      <a:lnTo>
                        <a:pt x="11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6" y="2"/>
                      </a:lnTo>
                      <a:lnTo>
                        <a:pt x="9" y="9"/>
                      </a:lnTo>
                      <a:lnTo>
                        <a:pt x="9" y="15"/>
                      </a:lnTo>
                      <a:lnTo>
                        <a:pt x="7" y="11"/>
                      </a:lnTo>
                      <a:lnTo>
                        <a:pt x="9" y="15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2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7" y="4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3" name="Freeform 675"/>
                <p:cNvSpPr>
                  <a:spLocks/>
                </p:cNvSpPr>
                <p:nvPr/>
              </p:nvSpPr>
              <p:spPr bwMode="auto">
                <a:xfrm>
                  <a:off x="3451" y="2885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4" name="Freeform 676"/>
                <p:cNvSpPr>
                  <a:spLocks/>
                </p:cNvSpPr>
                <p:nvPr/>
              </p:nvSpPr>
              <p:spPr bwMode="auto">
                <a:xfrm>
                  <a:off x="2536" y="2718"/>
                  <a:ext cx="909" cy="873"/>
                </a:xfrm>
                <a:custGeom>
                  <a:avLst/>
                  <a:gdLst>
                    <a:gd name="T0" fmla="*/ 791 w 909"/>
                    <a:gd name="T1" fmla="*/ 305 h 873"/>
                    <a:gd name="T2" fmla="*/ 684 w 909"/>
                    <a:gd name="T3" fmla="*/ 340 h 873"/>
                    <a:gd name="T4" fmla="*/ 632 w 909"/>
                    <a:gd name="T5" fmla="*/ 376 h 873"/>
                    <a:gd name="T6" fmla="*/ 579 w 909"/>
                    <a:gd name="T7" fmla="*/ 429 h 873"/>
                    <a:gd name="T8" fmla="*/ 477 w 909"/>
                    <a:gd name="T9" fmla="*/ 489 h 873"/>
                    <a:gd name="T10" fmla="*/ 479 w 909"/>
                    <a:gd name="T11" fmla="*/ 571 h 873"/>
                    <a:gd name="T12" fmla="*/ 485 w 909"/>
                    <a:gd name="T13" fmla="*/ 671 h 873"/>
                    <a:gd name="T14" fmla="*/ 490 w 909"/>
                    <a:gd name="T15" fmla="*/ 724 h 873"/>
                    <a:gd name="T16" fmla="*/ 481 w 909"/>
                    <a:gd name="T17" fmla="*/ 726 h 873"/>
                    <a:gd name="T18" fmla="*/ 481 w 909"/>
                    <a:gd name="T19" fmla="*/ 746 h 873"/>
                    <a:gd name="T20" fmla="*/ 501 w 909"/>
                    <a:gd name="T21" fmla="*/ 755 h 873"/>
                    <a:gd name="T22" fmla="*/ 463 w 909"/>
                    <a:gd name="T23" fmla="*/ 753 h 873"/>
                    <a:gd name="T24" fmla="*/ 423 w 909"/>
                    <a:gd name="T25" fmla="*/ 780 h 873"/>
                    <a:gd name="T26" fmla="*/ 399 w 909"/>
                    <a:gd name="T27" fmla="*/ 780 h 873"/>
                    <a:gd name="T28" fmla="*/ 365 w 909"/>
                    <a:gd name="T29" fmla="*/ 804 h 873"/>
                    <a:gd name="T30" fmla="*/ 330 w 909"/>
                    <a:gd name="T31" fmla="*/ 818 h 873"/>
                    <a:gd name="T32" fmla="*/ 278 w 909"/>
                    <a:gd name="T33" fmla="*/ 811 h 873"/>
                    <a:gd name="T34" fmla="*/ 256 w 909"/>
                    <a:gd name="T35" fmla="*/ 864 h 873"/>
                    <a:gd name="T36" fmla="*/ 229 w 909"/>
                    <a:gd name="T37" fmla="*/ 873 h 873"/>
                    <a:gd name="T38" fmla="*/ 225 w 909"/>
                    <a:gd name="T39" fmla="*/ 838 h 873"/>
                    <a:gd name="T40" fmla="*/ 243 w 909"/>
                    <a:gd name="T41" fmla="*/ 813 h 873"/>
                    <a:gd name="T42" fmla="*/ 256 w 909"/>
                    <a:gd name="T43" fmla="*/ 780 h 873"/>
                    <a:gd name="T44" fmla="*/ 229 w 909"/>
                    <a:gd name="T45" fmla="*/ 749 h 873"/>
                    <a:gd name="T46" fmla="*/ 185 w 909"/>
                    <a:gd name="T47" fmla="*/ 724 h 873"/>
                    <a:gd name="T48" fmla="*/ 169 w 909"/>
                    <a:gd name="T49" fmla="*/ 693 h 873"/>
                    <a:gd name="T50" fmla="*/ 145 w 909"/>
                    <a:gd name="T51" fmla="*/ 702 h 873"/>
                    <a:gd name="T52" fmla="*/ 109 w 909"/>
                    <a:gd name="T53" fmla="*/ 713 h 873"/>
                    <a:gd name="T54" fmla="*/ 93 w 909"/>
                    <a:gd name="T55" fmla="*/ 706 h 873"/>
                    <a:gd name="T56" fmla="*/ 60 w 909"/>
                    <a:gd name="T57" fmla="*/ 689 h 873"/>
                    <a:gd name="T58" fmla="*/ 31 w 909"/>
                    <a:gd name="T59" fmla="*/ 706 h 873"/>
                    <a:gd name="T60" fmla="*/ 24 w 909"/>
                    <a:gd name="T61" fmla="*/ 658 h 873"/>
                    <a:gd name="T62" fmla="*/ 53 w 909"/>
                    <a:gd name="T63" fmla="*/ 675 h 873"/>
                    <a:gd name="T64" fmla="*/ 96 w 909"/>
                    <a:gd name="T65" fmla="*/ 689 h 873"/>
                    <a:gd name="T66" fmla="*/ 100 w 909"/>
                    <a:gd name="T67" fmla="*/ 653 h 873"/>
                    <a:gd name="T68" fmla="*/ 93 w 909"/>
                    <a:gd name="T69" fmla="*/ 647 h 873"/>
                    <a:gd name="T70" fmla="*/ 42 w 909"/>
                    <a:gd name="T71" fmla="*/ 642 h 873"/>
                    <a:gd name="T72" fmla="*/ 9 w 909"/>
                    <a:gd name="T73" fmla="*/ 602 h 873"/>
                    <a:gd name="T74" fmla="*/ 9 w 909"/>
                    <a:gd name="T75" fmla="*/ 540 h 873"/>
                    <a:gd name="T76" fmla="*/ 49 w 909"/>
                    <a:gd name="T77" fmla="*/ 529 h 873"/>
                    <a:gd name="T78" fmla="*/ 42 w 909"/>
                    <a:gd name="T79" fmla="*/ 484 h 873"/>
                    <a:gd name="T80" fmla="*/ 44 w 909"/>
                    <a:gd name="T81" fmla="*/ 433 h 873"/>
                    <a:gd name="T82" fmla="*/ 118 w 909"/>
                    <a:gd name="T83" fmla="*/ 404 h 873"/>
                    <a:gd name="T84" fmla="*/ 185 w 909"/>
                    <a:gd name="T85" fmla="*/ 409 h 873"/>
                    <a:gd name="T86" fmla="*/ 263 w 909"/>
                    <a:gd name="T87" fmla="*/ 378 h 873"/>
                    <a:gd name="T88" fmla="*/ 309 w 909"/>
                    <a:gd name="T89" fmla="*/ 362 h 873"/>
                    <a:gd name="T90" fmla="*/ 399 w 909"/>
                    <a:gd name="T91" fmla="*/ 300 h 873"/>
                    <a:gd name="T92" fmla="*/ 461 w 909"/>
                    <a:gd name="T93" fmla="*/ 269 h 873"/>
                    <a:gd name="T94" fmla="*/ 514 w 909"/>
                    <a:gd name="T95" fmla="*/ 269 h 873"/>
                    <a:gd name="T96" fmla="*/ 539 w 909"/>
                    <a:gd name="T97" fmla="*/ 256 h 873"/>
                    <a:gd name="T98" fmla="*/ 541 w 909"/>
                    <a:gd name="T99" fmla="*/ 231 h 873"/>
                    <a:gd name="T100" fmla="*/ 592 w 909"/>
                    <a:gd name="T101" fmla="*/ 220 h 873"/>
                    <a:gd name="T102" fmla="*/ 659 w 909"/>
                    <a:gd name="T103" fmla="*/ 198 h 873"/>
                    <a:gd name="T104" fmla="*/ 717 w 909"/>
                    <a:gd name="T105" fmla="*/ 129 h 873"/>
                    <a:gd name="T106" fmla="*/ 775 w 909"/>
                    <a:gd name="T107" fmla="*/ 105 h 873"/>
                    <a:gd name="T108" fmla="*/ 800 w 909"/>
                    <a:gd name="T109" fmla="*/ 82 h 873"/>
                    <a:gd name="T110" fmla="*/ 817 w 909"/>
                    <a:gd name="T111" fmla="*/ 34 h 873"/>
                    <a:gd name="T112" fmla="*/ 835 w 909"/>
                    <a:gd name="T113" fmla="*/ 60 h 873"/>
                    <a:gd name="T114" fmla="*/ 862 w 909"/>
                    <a:gd name="T115" fmla="*/ 49 h 873"/>
                    <a:gd name="T116" fmla="*/ 900 w 909"/>
                    <a:gd name="T117" fmla="*/ 51 h 873"/>
                    <a:gd name="T118" fmla="*/ 895 w 909"/>
                    <a:gd name="T119" fmla="*/ 18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9" h="873">
                      <a:moveTo>
                        <a:pt x="793" y="289"/>
                      </a:moveTo>
                      <a:lnTo>
                        <a:pt x="793" y="287"/>
                      </a:lnTo>
                      <a:lnTo>
                        <a:pt x="791" y="285"/>
                      </a:lnTo>
                      <a:lnTo>
                        <a:pt x="788" y="289"/>
                      </a:lnTo>
                      <a:lnTo>
                        <a:pt x="779" y="289"/>
                      </a:lnTo>
                      <a:lnTo>
                        <a:pt x="779" y="287"/>
                      </a:lnTo>
                      <a:lnTo>
                        <a:pt x="779" y="285"/>
                      </a:lnTo>
                      <a:lnTo>
                        <a:pt x="775" y="287"/>
                      </a:lnTo>
                      <a:lnTo>
                        <a:pt x="773" y="287"/>
                      </a:lnTo>
                      <a:lnTo>
                        <a:pt x="777" y="289"/>
                      </a:lnTo>
                      <a:lnTo>
                        <a:pt x="779" y="289"/>
                      </a:lnTo>
                      <a:lnTo>
                        <a:pt x="786" y="293"/>
                      </a:lnTo>
                      <a:lnTo>
                        <a:pt x="786" y="300"/>
                      </a:lnTo>
                      <a:lnTo>
                        <a:pt x="788" y="300"/>
                      </a:lnTo>
                      <a:lnTo>
                        <a:pt x="791" y="305"/>
                      </a:lnTo>
                      <a:lnTo>
                        <a:pt x="786" y="307"/>
                      </a:lnTo>
                      <a:lnTo>
                        <a:pt x="791" y="305"/>
                      </a:lnTo>
                      <a:lnTo>
                        <a:pt x="793" y="307"/>
                      </a:lnTo>
                      <a:lnTo>
                        <a:pt x="791" y="309"/>
                      </a:lnTo>
                      <a:lnTo>
                        <a:pt x="786" y="311"/>
                      </a:lnTo>
                      <a:lnTo>
                        <a:pt x="791" y="311"/>
                      </a:lnTo>
                      <a:lnTo>
                        <a:pt x="793" y="309"/>
                      </a:lnTo>
                      <a:lnTo>
                        <a:pt x="793" y="311"/>
                      </a:lnTo>
                      <a:lnTo>
                        <a:pt x="782" y="313"/>
                      </a:lnTo>
                      <a:lnTo>
                        <a:pt x="766" y="322"/>
                      </a:lnTo>
                      <a:lnTo>
                        <a:pt x="764" y="322"/>
                      </a:lnTo>
                      <a:lnTo>
                        <a:pt x="753" y="327"/>
                      </a:lnTo>
                      <a:lnTo>
                        <a:pt x="753" y="329"/>
                      </a:lnTo>
                      <a:lnTo>
                        <a:pt x="742" y="336"/>
                      </a:lnTo>
                      <a:lnTo>
                        <a:pt x="728" y="338"/>
                      </a:lnTo>
                      <a:lnTo>
                        <a:pt x="708" y="347"/>
                      </a:lnTo>
                      <a:lnTo>
                        <a:pt x="704" y="344"/>
                      </a:lnTo>
                      <a:lnTo>
                        <a:pt x="686" y="342"/>
                      </a:lnTo>
                      <a:lnTo>
                        <a:pt x="684" y="340"/>
                      </a:lnTo>
                      <a:lnTo>
                        <a:pt x="664" y="342"/>
                      </a:lnTo>
                      <a:lnTo>
                        <a:pt x="664" y="340"/>
                      </a:lnTo>
                      <a:lnTo>
                        <a:pt x="664" y="342"/>
                      </a:lnTo>
                      <a:lnTo>
                        <a:pt x="661" y="342"/>
                      </a:lnTo>
                      <a:lnTo>
                        <a:pt x="661" y="340"/>
                      </a:lnTo>
                      <a:lnTo>
                        <a:pt x="659" y="340"/>
                      </a:lnTo>
                      <a:lnTo>
                        <a:pt x="655" y="344"/>
                      </a:lnTo>
                      <a:lnTo>
                        <a:pt x="659" y="340"/>
                      </a:lnTo>
                      <a:lnTo>
                        <a:pt x="661" y="342"/>
                      </a:lnTo>
                      <a:lnTo>
                        <a:pt x="653" y="347"/>
                      </a:lnTo>
                      <a:lnTo>
                        <a:pt x="644" y="351"/>
                      </a:lnTo>
                      <a:lnTo>
                        <a:pt x="639" y="358"/>
                      </a:lnTo>
                      <a:lnTo>
                        <a:pt x="635" y="367"/>
                      </a:lnTo>
                      <a:lnTo>
                        <a:pt x="635" y="371"/>
                      </a:lnTo>
                      <a:lnTo>
                        <a:pt x="632" y="371"/>
                      </a:lnTo>
                      <a:lnTo>
                        <a:pt x="635" y="371"/>
                      </a:lnTo>
                      <a:lnTo>
                        <a:pt x="632" y="376"/>
                      </a:lnTo>
                      <a:lnTo>
                        <a:pt x="626" y="389"/>
                      </a:lnTo>
                      <a:lnTo>
                        <a:pt x="626" y="396"/>
                      </a:lnTo>
                      <a:lnTo>
                        <a:pt x="619" y="400"/>
                      </a:lnTo>
                      <a:lnTo>
                        <a:pt x="608" y="411"/>
                      </a:lnTo>
                      <a:lnTo>
                        <a:pt x="608" y="416"/>
                      </a:lnTo>
                      <a:lnTo>
                        <a:pt x="606" y="413"/>
                      </a:lnTo>
                      <a:lnTo>
                        <a:pt x="606" y="418"/>
                      </a:lnTo>
                      <a:lnTo>
                        <a:pt x="608" y="424"/>
                      </a:lnTo>
                      <a:lnTo>
                        <a:pt x="606" y="427"/>
                      </a:lnTo>
                      <a:lnTo>
                        <a:pt x="601" y="429"/>
                      </a:lnTo>
                      <a:lnTo>
                        <a:pt x="597" y="431"/>
                      </a:lnTo>
                      <a:lnTo>
                        <a:pt x="583" y="433"/>
                      </a:lnTo>
                      <a:lnTo>
                        <a:pt x="581" y="431"/>
                      </a:lnTo>
                      <a:lnTo>
                        <a:pt x="575" y="422"/>
                      </a:lnTo>
                      <a:lnTo>
                        <a:pt x="575" y="420"/>
                      </a:lnTo>
                      <a:lnTo>
                        <a:pt x="577" y="424"/>
                      </a:lnTo>
                      <a:lnTo>
                        <a:pt x="579" y="429"/>
                      </a:lnTo>
                      <a:lnTo>
                        <a:pt x="577" y="418"/>
                      </a:lnTo>
                      <a:lnTo>
                        <a:pt x="579" y="418"/>
                      </a:lnTo>
                      <a:lnTo>
                        <a:pt x="579" y="413"/>
                      </a:lnTo>
                      <a:lnTo>
                        <a:pt x="575" y="411"/>
                      </a:lnTo>
                      <a:lnTo>
                        <a:pt x="561" y="407"/>
                      </a:lnTo>
                      <a:lnTo>
                        <a:pt x="539" y="411"/>
                      </a:lnTo>
                      <a:lnTo>
                        <a:pt x="526" y="418"/>
                      </a:lnTo>
                      <a:lnTo>
                        <a:pt x="512" y="427"/>
                      </a:lnTo>
                      <a:lnTo>
                        <a:pt x="501" y="438"/>
                      </a:lnTo>
                      <a:lnTo>
                        <a:pt x="497" y="449"/>
                      </a:lnTo>
                      <a:lnTo>
                        <a:pt x="494" y="458"/>
                      </a:lnTo>
                      <a:lnTo>
                        <a:pt x="494" y="462"/>
                      </a:lnTo>
                      <a:lnTo>
                        <a:pt x="492" y="462"/>
                      </a:lnTo>
                      <a:lnTo>
                        <a:pt x="494" y="462"/>
                      </a:lnTo>
                      <a:lnTo>
                        <a:pt x="492" y="467"/>
                      </a:lnTo>
                      <a:lnTo>
                        <a:pt x="481" y="480"/>
                      </a:lnTo>
                      <a:lnTo>
                        <a:pt x="477" y="489"/>
                      </a:lnTo>
                      <a:lnTo>
                        <a:pt x="474" y="489"/>
                      </a:lnTo>
                      <a:lnTo>
                        <a:pt x="477" y="489"/>
                      </a:lnTo>
                      <a:lnTo>
                        <a:pt x="474" y="496"/>
                      </a:lnTo>
                      <a:lnTo>
                        <a:pt x="477" y="502"/>
                      </a:lnTo>
                      <a:lnTo>
                        <a:pt x="474" y="507"/>
                      </a:lnTo>
                      <a:lnTo>
                        <a:pt x="470" y="504"/>
                      </a:lnTo>
                      <a:lnTo>
                        <a:pt x="472" y="507"/>
                      </a:lnTo>
                      <a:lnTo>
                        <a:pt x="474" y="507"/>
                      </a:lnTo>
                      <a:lnTo>
                        <a:pt x="470" y="518"/>
                      </a:lnTo>
                      <a:lnTo>
                        <a:pt x="470" y="522"/>
                      </a:lnTo>
                      <a:lnTo>
                        <a:pt x="470" y="533"/>
                      </a:lnTo>
                      <a:lnTo>
                        <a:pt x="474" y="551"/>
                      </a:lnTo>
                      <a:lnTo>
                        <a:pt x="477" y="560"/>
                      </a:lnTo>
                      <a:lnTo>
                        <a:pt x="472" y="560"/>
                      </a:lnTo>
                      <a:lnTo>
                        <a:pt x="474" y="560"/>
                      </a:lnTo>
                      <a:lnTo>
                        <a:pt x="477" y="560"/>
                      </a:lnTo>
                      <a:lnTo>
                        <a:pt x="479" y="571"/>
                      </a:lnTo>
                      <a:lnTo>
                        <a:pt x="483" y="575"/>
                      </a:lnTo>
                      <a:lnTo>
                        <a:pt x="481" y="578"/>
                      </a:lnTo>
                      <a:lnTo>
                        <a:pt x="483" y="575"/>
                      </a:lnTo>
                      <a:lnTo>
                        <a:pt x="483" y="573"/>
                      </a:lnTo>
                      <a:lnTo>
                        <a:pt x="488" y="589"/>
                      </a:lnTo>
                      <a:lnTo>
                        <a:pt x="490" y="591"/>
                      </a:lnTo>
                      <a:lnTo>
                        <a:pt x="492" y="593"/>
                      </a:lnTo>
                      <a:lnTo>
                        <a:pt x="490" y="600"/>
                      </a:lnTo>
                      <a:lnTo>
                        <a:pt x="488" y="600"/>
                      </a:lnTo>
                      <a:lnTo>
                        <a:pt x="490" y="600"/>
                      </a:lnTo>
                      <a:lnTo>
                        <a:pt x="488" y="624"/>
                      </a:lnTo>
                      <a:lnTo>
                        <a:pt x="483" y="638"/>
                      </a:lnTo>
                      <a:lnTo>
                        <a:pt x="481" y="649"/>
                      </a:lnTo>
                      <a:lnTo>
                        <a:pt x="481" y="658"/>
                      </a:lnTo>
                      <a:lnTo>
                        <a:pt x="481" y="660"/>
                      </a:lnTo>
                      <a:lnTo>
                        <a:pt x="485" y="673"/>
                      </a:lnTo>
                      <a:lnTo>
                        <a:pt x="485" y="671"/>
                      </a:lnTo>
                      <a:lnTo>
                        <a:pt x="488" y="682"/>
                      </a:lnTo>
                      <a:lnTo>
                        <a:pt x="485" y="673"/>
                      </a:lnTo>
                      <a:lnTo>
                        <a:pt x="499" y="702"/>
                      </a:lnTo>
                      <a:lnTo>
                        <a:pt x="499" y="706"/>
                      </a:lnTo>
                      <a:lnTo>
                        <a:pt x="497" y="720"/>
                      </a:lnTo>
                      <a:lnTo>
                        <a:pt x="497" y="726"/>
                      </a:lnTo>
                      <a:lnTo>
                        <a:pt x="508" y="753"/>
                      </a:lnTo>
                      <a:lnTo>
                        <a:pt x="508" y="758"/>
                      </a:lnTo>
                      <a:lnTo>
                        <a:pt x="503" y="753"/>
                      </a:lnTo>
                      <a:lnTo>
                        <a:pt x="503" y="744"/>
                      </a:lnTo>
                      <a:lnTo>
                        <a:pt x="501" y="744"/>
                      </a:lnTo>
                      <a:lnTo>
                        <a:pt x="501" y="738"/>
                      </a:lnTo>
                      <a:lnTo>
                        <a:pt x="499" y="738"/>
                      </a:lnTo>
                      <a:lnTo>
                        <a:pt x="497" y="733"/>
                      </a:lnTo>
                      <a:lnTo>
                        <a:pt x="494" y="729"/>
                      </a:lnTo>
                      <a:lnTo>
                        <a:pt x="490" y="726"/>
                      </a:lnTo>
                      <a:lnTo>
                        <a:pt x="490" y="724"/>
                      </a:lnTo>
                      <a:lnTo>
                        <a:pt x="488" y="720"/>
                      </a:lnTo>
                      <a:lnTo>
                        <a:pt x="485" y="718"/>
                      </a:lnTo>
                      <a:lnTo>
                        <a:pt x="483" y="718"/>
                      </a:lnTo>
                      <a:lnTo>
                        <a:pt x="483" y="715"/>
                      </a:lnTo>
                      <a:lnTo>
                        <a:pt x="483" y="718"/>
                      </a:lnTo>
                      <a:lnTo>
                        <a:pt x="483" y="715"/>
                      </a:lnTo>
                      <a:lnTo>
                        <a:pt x="481" y="715"/>
                      </a:lnTo>
                      <a:lnTo>
                        <a:pt x="483" y="718"/>
                      </a:lnTo>
                      <a:lnTo>
                        <a:pt x="483" y="724"/>
                      </a:lnTo>
                      <a:lnTo>
                        <a:pt x="483" y="731"/>
                      </a:lnTo>
                      <a:lnTo>
                        <a:pt x="481" y="731"/>
                      </a:lnTo>
                      <a:lnTo>
                        <a:pt x="479" y="726"/>
                      </a:lnTo>
                      <a:lnTo>
                        <a:pt x="479" y="724"/>
                      </a:lnTo>
                      <a:lnTo>
                        <a:pt x="481" y="724"/>
                      </a:lnTo>
                      <a:lnTo>
                        <a:pt x="481" y="726"/>
                      </a:lnTo>
                      <a:lnTo>
                        <a:pt x="479" y="726"/>
                      </a:lnTo>
                      <a:lnTo>
                        <a:pt x="481" y="726"/>
                      </a:lnTo>
                      <a:lnTo>
                        <a:pt x="481" y="722"/>
                      </a:lnTo>
                      <a:lnTo>
                        <a:pt x="479" y="722"/>
                      </a:lnTo>
                      <a:lnTo>
                        <a:pt x="479" y="718"/>
                      </a:lnTo>
                      <a:lnTo>
                        <a:pt x="477" y="718"/>
                      </a:lnTo>
                      <a:lnTo>
                        <a:pt x="479" y="720"/>
                      </a:lnTo>
                      <a:lnTo>
                        <a:pt x="477" y="720"/>
                      </a:lnTo>
                      <a:lnTo>
                        <a:pt x="479" y="724"/>
                      </a:lnTo>
                      <a:lnTo>
                        <a:pt x="477" y="726"/>
                      </a:lnTo>
                      <a:lnTo>
                        <a:pt x="477" y="724"/>
                      </a:lnTo>
                      <a:lnTo>
                        <a:pt x="474" y="724"/>
                      </a:lnTo>
                      <a:lnTo>
                        <a:pt x="477" y="726"/>
                      </a:lnTo>
                      <a:lnTo>
                        <a:pt x="474" y="729"/>
                      </a:lnTo>
                      <a:lnTo>
                        <a:pt x="474" y="731"/>
                      </a:lnTo>
                      <a:lnTo>
                        <a:pt x="470" y="735"/>
                      </a:lnTo>
                      <a:lnTo>
                        <a:pt x="481" y="744"/>
                      </a:lnTo>
                      <a:lnTo>
                        <a:pt x="479" y="746"/>
                      </a:lnTo>
                      <a:lnTo>
                        <a:pt x="481" y="746"/>
                      </a:lnTo>
                      <a:lnTo>
                        <a:pt x="481" y="744"/>
                      </a:lnTo>
                      <a:lnTo>
                        <a:pt x="485" y="749"/>
                      </a:lnTo>
                      <a:lnTo>
                        <a:pt x="488" y="749"/>
                      </a:lnTo>
                      <a:lnTo>
                        <a:pt x="497" y="749"/>
                      </a:lnTo>
                      <a:lnTo>
                        <a:pt x="499" y="751"/>
                      </a:lnTo>
                      <a:lnTo>
                        <a:pt x="501" y="751"/>
                      </a:lnTo>
                      <a:lnTo>
                        <a:pt x="503" y="755"/>
                      </a:lnTo>
                      <a:lnTo>
                        <a:pt x="501" y="760"/>
                      </a:lnTo>
                      <a:lnTo>
                        <a:pt x="503" y="755"/>
                      </a:lnTo>
                      <a:lnTo>
                        <a:pt x="505" y="758"/>
                      </a:lnTo>
                      <a:lnTo>
                        <a:pt x="505" y="760"/>
                      </a:lnTo>
                      <a:lnTo>
                        <a:pt x="505" y="758"/>
                      </a:lnTo>
                      <a:lnTo>
                        <a:pt x="508" y="758"/>
                      </a:lnTo>
                      <a:lnTo>
                        <a:pt x="508" y="766"/>
                      </a:lnTo>
                      <a:lnTo>
                        <a:pt x="503" y="762"/>
                      </a:lnTo>
                      <a:lnTo>
                        <a:pt x="501" y="760"/>
                      </a:lnTo>
                      <a:lnTo>
                        <a:pt x="501" y="755"/>
                      </a:lnTo>
                      <a:lnTo>
                        <a:pt x="497" y="751"/>
                      </a:lnTo>
                      <a:lnTo>
                        <a:pt x="485" y="751"/>
                      </a:lnTo>
                      <a:lnTo>
                        <a:pt x="481" y="746"/>
                      </a:lnTo>
                      <a:lnTo>
                        <a:pt x="477" y="746"/>
                      </a:lnTo>
                      <a:lnTo>
                        <a:pt x="477" y="744"/>
                      </a:lnTo>
                      <a:lnTo>
                        <a:pt x="474" y="744"/>
                      </a:lnTo>
                      <a:lnTo>
                        <a:pt x="472" y="742"/>
                      </a:lnTo>
                      <a:lnTo>
                        <a:pt x="470" y="744"/>
                      </a:lnTo>
                      <a:lnTo>
                        <a:pt x="463" y="742"/>
                      </a:lnTo>
                      <a:lnTo>
                        <a:pt x="461" y="744"/>
                      </a:lnTo>
                      <a:lnTo>
                        <a:pt x="461" y="746"/>
                      </a:lnTo>
                      <a:lnTo>
                        <a:pt x="463" y="744"/>
                      </a:lnTo>
                      <a:lnTo>
                        <a:pt x="465" y="746"/>
                      </a:lnTo>
                      <a:lnTo>
                        <a:pt x="468" y="746"/>
                      </a:lnTo>
                      <a:lnTo>
                        <a:pt x="468" y="749"/>
                      </a:lnTo>
                      <a:lnTo>
                        <a:pt x="463" y="749"/>
                      </a:lnTo>
                      <a:lnTo>
                        <a:pt x="463" y="753"/>
                      </a:lnTo>
                      <a:lnTo>
                        <a:pt x="459" y="753"/>
                      </a:lnTo>
                      <a:lnTo>
                        <a:pt x="459" y="760"/>
                      </a:lnTo>
                      <a:lnTo>
                        <a:pt x="454" y="762"/>
                      </a:lnTo>
                      <a:lnTo>
                        <a:pt x="454" y="764"/>
                      </a:lnTo>
                      <a:lnTo>
                        <a:pt x="456" y="764"/>
                      </a:lnTo>
                      <a:lnTo>
                        <a:pt x="454" y="766"/>
                      </a:lnTo>
                      <a:lnTo>
                        <a:pt x="452" y="771"/>
                      </a:lnTo>
                      <a:lnTo>
                        <a:pt x="450" y="769"/>
                      </a:lnTo>
                      <a:lnTo>
                        <a:pt x="448" y="773"/>
                      </a:lnTo>
                      <a:lnTo>
                        <a:pt x="445" y="773"/>
                      </a:lnTo>
                      <a:lnTo>
                        <a:pt x="443" y="773"/>
                      </a:lnTo>
                      <a:lnTo>
                        <a:pt x="441" y="775"/>
                      </a:lnTo>
                      <a:lnTo>
                        <a:pt x="434" y="775"/>
                      </a:lnTo>
                      <a:lnTo>
                        <a:pt x="432" y="778"/>
                      </a:lnTo>
                      <a:lnTo>
                        <a:pt x="428" y="775"/>
                      </a:lnTo>
                      <a:lnTo>
                        <a:pt x="428" y="778"/>
                      </a:lnTo>
                      <a:lnTo>
                        <a:pt x="423" y="780"/>
                      </a:lnTo>
                      <a:lnTo>
                        <a:pt x="432" y="786"/>
                      </a:lnTo>
                      <a:lnTo>
                        <a:pt x="428" y="791"/>
                      </a:lnTo>
                      <a:lnTo>
                        <a:pt x="423" y="786"/>
                      </a:lnTo>
                      <a:lnTo>
                        <a:pt x="421" y="789"/>
                      </a:lnTo>
                      <a:lnTo>
                        <a:pt x="419" y="789"/>
                      </a:lnTo>
                      <a:lnTo>
                        <a:pt x="419" y="784"/>
                      </a:lnTo>
                      <a:lnTo>
                        <a:pt x="416" y="786"/>
                      </a:lnTo>
                      <a:lnTo>
                        <a:pt x="416" y="784"/>
                      </a:lnTo>
                      <a:lnTo>
                        <a:pt x="419" y="782"/>
                      </a:lnTo>
                      <a:lnTo>
                        <a:pt x="416" y="778"/>
                      </a:lnTo>
                      <a:lnTo>
                        <a:pt x="414" y="780"/>
                      </a:lnTo>
                      <a:lnTo>
                        <a:pt x="412" y="780"/>
                      </a:lnTo>
                      <a:lnTo>
                        <a:pt x="410" y="782"/>
                      </a:lnTo>
                      <a:lnTo>
                        <a:pt x="405" y="780"/>
                      </a:lnTo>
                      <a:lnTo>
                        <a:pt x="403" y="784"/>
                      </a:lnTo>
                      <a:lnTo>
                        <a:pt x="401" y="782"/>
                      </a:lnTo>
                      <a:lnTo>
                        <a:pt x="399" y="780"/>
                      </a:lnTo>
                      <a:lnTo>
                        <a:pt x="396" y="773"/>
                      </a:lnTo>
                      <a:lnTo>
                        <a:pt x="381" y="773"/>
                      </a:lnTo>
                      <a:lnTo>
                        <a:pt x="374" y="775"/>
                      </a:lnTo>
                      <a:lnTo>
                        <a:pt x="381" y="778"/>
                      </a:lnTo>
                      <a:lnTo>
                        <a:pt x="379" y="784"/>
                      </a:lnTo>
                      <a:lnTo>
                        <a:pt x="379" y="789"/>
                      </a:lnTo>
                      <a:lnTo>
                        <a:pt x="383" y="786"/>
                      </a:lnTo>
                      <a:lnTo>
                        <a:pt x="383" y="789"/>
                      </a:lnTo>
                      <a:lnTo>
                        <a:pt x="381" y="789"/>
                      </a:lnTo>
                      <a:lnTo>
                        <a:pt x="381" y="791"/>
                      </a:lnTo>
                      <a:lnTo>
                        <a:pt x="374" y="793"/>
                      </a:lnTo>
                      <a:lnTo>
                        <a:pt x="372" y="795"/>
                      </a:lnTo>
                      <a:lnTo>
                        <a:pt x="370" y="795"/>
                      </a:lnTo>
                      <a:lnTo>
                        <a:pt x="370" y="800"/>
                      </a:lnTo>
                      <a:lnTo>
                        <a:pt x="372" y="800"/>
                      </a:lnTo>
                      <a:lnTo>
                        <a:pt x="365" y="802"/>
                      </a:lnTo>
                      <a:lnTo>
                        <a:pt x="365" y="804"/>
                      </a:lnTo>
                      <a:lnTo>
                        <a:pt x="363" y="804"/>
                      </a:lnTo>
                      <a:lnTo>
                        <a:pt x="363" y="802"/>
                      </a:lnTo>
                      <a:lnTo>
                        <a:pt x="358" y="802"/>
                      </a:lnTo>
                      <a:lnTo>
                        <a:pt x="358" y="798"/>
                      </a:lnTo>
                      <a:lnTo>
                        <a:pt x="356" y="800"/>
                      </a:lnTo>
                      <a:lnTo>
                        <a:pt x="356" y="798"/>
                      </a:lnTo>
                      <a:lnTo>
                        <a:pt x="354" y="800"/>
                      </a:lnTo>
                      <a:lnTo>
                        <a:pt x="352" y="800"/>
                      </a:lnTo>
                      <a:lnTo>
                        <a:pt x="352" y="804"/>
                      </a:lnTo>
                      <a:lnTo>
                        <a:pt x="347" y="806"/>
                      </a:lnTo>
                      <a:lnTo>
                        <a:pt x="345" y="811"/>
                      </a:lnTo>
                      <a:lnTo>
                        <a:pt x="345" y="813"/>
                      </a:lnTo>
                      <a:lnTo>
                        <a:pt x="345" y="815"/>
                      </a:lnTo>
                      <a:lnTo>
                        <a:pt x="343" y="818"/>
                      </a:lnTo>
                      <a:lnTo>
                        <a:pt x="334" y="815"/>
                      </a:lnTo>
                      <a:lnTo>
                        <a:pt x="332" y="818"/>
                      </a:lnTo>
                      <a:lnTo>
                        <a:pt x="330" y="818"/>
                      </a:lnTo>
                      <a:lnTo>
                        <a:pt x="327" y="813"/>
                      </a:lnTo>
                      <a:lnTo>
                        <a:pt x="323" y="811"/>
                      </a:lnTo>
                      <a:lnTo>
                        <a:pt x="321" y="811"/>
                      </a:lnTo>
                      <a:lnTo>
                        <a:pt x="316" y="809"/>
                      </a:lnTo>
                      <a:lnTo>
                        <a:pt x="312" y="809"/>
                      </a:lnTo>
                      <a:lnTo>
                        <a:pt x="307" y="809"/>
                      </a:lnTo>
                      <a:lnTo>
                        <a:pt x="305" y="813"/>
                      </a:lnTo>
                      <a:lnTo>
                        <a:pt x="307" y="813"/>
                      </a:lnTo>
                      <a:lnTo>
                        <a:pt x="309" y="815"/>
                      </a:lnTo>
                      <a:lnTo>
                        <a:pt x="303" y="815"/>
                      </a:lnTo>
                      <a:lnTo>
                        <a:pt x="303" y="806"/>
                      </a:lnTo>
                      <a:lnTo>
                        <a:pt x="301" y="806"/>
                      </a:lnTo>
                      <a:lnTo>
                        <a:pt x="301" y="809"/>
                      </a:lnTo>
                      <a:lnTo>
                        <a:pt x="292" y="806"/>
                      </a:lnTo>
                      <a:lnTo>
                        <a:pt x="289" y="811"/>
                      </a:lnTo>
                      <a:lnTo>
                        <a:pt x="283" y="813"/>
                      </a:lnTo>
                      <a:lnTo>
                        <a:pt x="278" y="811"/>
                      </a:lnTo>
                      <a:lnTo>
                        <a:pt x="276" y="818"/>
                      </a:lnTo>
                      <a:lnTo>
                        <a:pt x="269" y="815"/>
                      </a:lnTo>
                      <a:lnTo>
                        <a:pt x="265" y="822"/>
                      </a:lnTo>
                      <a:lnTo>
                        <a:pt x="269" y="824"/>
                      </a:lnTo>
                      <a:lnTo>
                        <a:pt x="267" y="824"/>
                      </a:lnTo>
                      <a:lnTo>
                        <a:pt x="269" y="831"/>
                      </a:lnTo>
                      <a:lnTo>
                        <a:pt x="267" y="831"/>
                      </a:lnTo>
                      <a:lnTo>
                        <a:pt x="263" y="842"/>
                      </a:lnTo>
                      <a:lnTo>
                        <a:pt x="263" y="846"/>
                      </a:lnTo>
                      <a:lnTo>
                        <a:pt x="260" y="846"/>
                      </a:lnTo>
                      <a:lnTo>
                        <a:pt x="260" y="851"/>
                      </a:lnTo>
                      <a:lnTo>
                        <a:pt x="258" y="853"/>
                      </a:lnTo>
                      <a:lnTo>
                        <a:pt x="256" y="855"/>
                      </a:lnTo>
                      <a:lnTo>
                        <a:pt x="256" y="857"/>
                      </a:lnTo>
                      <a:lnTo>
                        <a:pt x="256" y="860"/>
                      </a:lnTo>
                      <a:lnTo>
                        <a:pt x="256" y="862"/>
                      </a:lnTo>
                      <a:lnTo>
                        <a:pt x="256" y="864"/>
                      </a:lnTo>
                      <a:lnTo>
                        <a:pt x="252" y="864"/>
                      </a:lnTo>
                      <a:lnTo>
                        <a:pt x="252" y="862"/>
                      </a:lnTo>
                      <a:lnTo>
                        <a:pt x="249" y="860"/>
                      </a:lnTo>
                      <a:lnTo>
                        <a:pt x="249" y="857"/>
                      </a:lnTo>
                      <a:lnTo>
                        <a:pt x="249" y="860"/>
                      </a:lnTo>
                      <a:lnTo>
                        <a:pt x="247" y="855"/>
                      </a:lnTo>
                      <a:lnTo>
                        <a:pt x="247" y="857"/>
                      </a:lnTo>
                      <a:lnTo>
                        <a:pt x="249" y="862"/>
                      </a:lnTo>
                      <a:lnTo>
                        <a:pt x="247" y="860"/>
                      </a:lnTo>
                      <a:lnTo>
                        <a:pt x="247" y="862"/>
                      </a:lnTo>
                      <a:lnTo>
                        <a:pt x="249" y="864"/>
                      </a:lnTo>
                      <a:lnTo>
                        <a:pt x="247" y="866"/>
                      </a:lnTo>
                      <a:lnTo>
                        <a:pt x="243" y="866"/>
                      </a:lnTo>
                      <a:lnTo>
                        <a:pt x="243" y="871"/>
                      </a:lnTo>
                      <a:lnTo>
                        <a:pt x="243" y="873"/>
                      </a:lnTo>
                      <a:lnTo>
                        <a:pt x="236" y="873"/>
                      </a:lnTo>
                      <a:lnTo>
                        <a:pt x="229" y="873"/>
                      </a:lnTo>
                      <a:lnTo>
                        <a:pt x="220" y="869"/>
                      </a:lnTo>
                      <a:lnTo>
                        <a:pt x="218" y="869"/>
                      </a:lnTo>
                      <a:lnTo>
                        <a:pt x="216" y="862"/>
                      </a:lnTo>
                      <a:lnTo>
                        <a:pt x="211" y="862"/>
                      </a:lnTo>
                      <a:lnTo>
                        <a:pt x="209" y="864"/>
                      </a:lnTo>
                      <a:lnTo>
                        <a:pt x="205" y="864"/>
                      </a:lnTo>
                      <a:lnTo>
                        <a:pt x="205" y="862"/>
                      </a:lnTo>
                      <a:lnTo>
                        <a:pt x="209" y="860"/>
                      </a:lnTo>
                      <a:lnTo>
                        <a:pt x="209" y="857"/>
                      </a:lnTo>
                      <a:lnTo>
                        <a:pt x="209" y="855"/>
                      </a:lnTo>
                      <a:lnTo>
                        <a:pt x="211" y="846"/>
                      </a:lnTo>
                      <a:lnTo>
                        <a:pt x="211" y="840"/>
                      </a:lnTo>
                      <a:lnTo>
                        <a:pt x="214" y="840"/>
                      </a:lnTo>
                      <a:lnTo>
                        <a:pt x="220" y="840"/>
                      </a:lnTo>
                      <a:lnTo>
                        <a:pt x="220" y="838"/>
                      </a:lnTo>
                      <a:lnTo>
                        <a:pt x="223" y="838"/>
                      </a:lnTo>
                      <a:lnTo>
                        <a:pt x="225" y="838"/>
                      </a:lnTo>
                      <a:lnTo>
                        <a:pt x="223" y="838"/>
                      </a:lnTo>
                      <a:lnTo>
                        <a:pt x="223" y="835"/>
                      </a:lnTo>
                      <a:lnTo>
                        <a:pt x="225" y="835"/>
                      </a:lnTo>
                      <a:lnTo>
                        <a:pt x="227" y="829"/>
                      </a:lnTo>
                      <a:lnTo>
                        <a:pt x="232" y="833"/>
                      </a:lnTo>
                      <a:lnTo>
                        <a:pt x="234" y="833"/>
                      </a:lnTo>
                      <a:lnTo>
                        <a:pt x="236" y="835"/>
                      </a:lnTo>
                      <a:lnTo>
                        <a:pt x="238" y="833"/>
                      </a:lnTo>
                      <a:lnTo>
                        <a:pt x="240" y="833"/>
                      </a:lnTo>
                      <a:lnTo>
                        <a:pt x="240" y="835"/>
                      </a:lnTo>
                      <a:lnTo>
                        <a:pt x="243" y="840"/>
                      </a:lnTo>
                      <a:lnTo>
                        <a:pt x="243" y="833"/>
                      </a:lnTo>
                      <a:lnTo>
                        <a:pt x="238" y="829"/>
                      </a:lnTo>
                      <a:lnTo>
                        <a:pt x="238" y="826"/>
                      </a:lnTo>
                      <a:lnTo>
                        <a:pt x="238" y="822"/>
                      </a:lnTo>
                      <a:lnTo>
                        <a:pt x="243" y="824"/>
                      </a:lnTo>
                      <a:lnTo>
                        <a:pt x="243" y="813"/>
                      </a:lnTo>
                      <a:lnTo>
                        <a:pt x="249" y="811"/>
                      </a:lnTo>
                      <a:lnTo>
                        <a:pt x="249" y="806"/>
                      </a:lnTo>
                      <a:lnTo>
                        <a:pt x="252" y="804"/>
                      </a:lnTo>
                      <a:lnTo>
                        <a:pt x="249" y="804"/>
                      </a:lnTo>
                      <a:lnTo>
                        <a:pt x="249" y="802"/>
                      </a:lnTo>
                      <a:lnTo>
                        <a:pt x="254" y="800"/>
                      </a:lnTo>
                      <a:lnTo>
                        <a:pt x="254" y="798"/>
                      </a:lnTo>
                      <a:lnTo>
                        <a:pt x="258" y="795"/>
                      </a:lnTo>
                      <a:lnTo>
                        <a:pt x="258" y="793"/>
                      </a:lnTo>
                      <a:lnTo>
                        <a:pt x="254" y="793"/>
                      </a:lnTo>
                      <a:lnTo>
                        <a:pt x="254" y="791"/>
                      </a:lnTo>
                      <a:lnTo>
                        <a:pt x="258" y="789"/>
                      </a:lnTo>
                      <a:lnTo>
                        <a:pt x="256" y="789"/>
                      </a:lnTo>
                      <a:lnTo>
                        <a:pt x="256" y="786"/>
                      </a:lnTo>
                      <a:lnTo>
                        <a:pt x="260" y="782"/>
                      </a:lnTo>
                      <a:lnTo>
                        <a:pt x="256" y="775"/>
                      </a:lnTo>
                      <a:lnTo>
                        <a:pt x="256" y="780"/>
                      </a:lnTo>
                      <a:lnTo>
                        <a:pt x="254" y="780"/>
                      </a:lnTo>
                      <a:lnTo>
                        <a:pt x="252" y="782"/>
                      </a:lnTo>
                      <a:lnTo>
                        <a:pt x="249" y="780"/>
                      </a:lnTo>
                      <a:lnTo>
                        <a:pt x="245" y="778"/>
                      </a:lnTo>
                      <a:lnTo>
                        <a:pt x="245" y="775"/>
                      </a:lnTo>
                      <a:lnTo>
                        <a:pt x="240" y="775"/>
                      </a:lnTo>
                      <a:lnTo>
                        <a:pt x="238" y="773"/>
                      </a:lnTo>
                      <a:lnTo>
                        <a:pt x="234" y="775"/>
                      </a:lnTo>
                      <a:lnTo>
                        <a:pt x="229" y="773"/>
                      </a:lnTo>
                      <a:lnTo>
                        <a:pt x="229" y="771"/>
                      </a:lnTo>
                      <a:lnTo>
                        <a:pt x="234" y="773"/>
                      </a:lnTo>
                      <a:lnTo>
                        <a:pt x="234" y="771"/>
                      </a:lnTo>
                      <a:lnTo>
                        <a:pt x="232" y="769"/>
                      </a:lnTo>
                      <a:lnTo>
                        <a:pt x="227" y="769"/>
                      </a:lnTo>
                      <a:lnTo>
                        <a:pt x="229" y="762"/>
                      </a:lnTo>
                      <a:lnTo>
                        <a:pt x="229" y="753"/>
                      </a:lnTo>
                      <a:lnTo>
                        <a:pt x="229" y="749"/>
                      </a:lnTo>
                      <a:lnTo>
                        <a:pt x="234" y="738"/>
                      </a:lnTo>
                      <a:lnTo>
                        <a:pt x="234" y="735"/>
                      </a:lnTo>
                      <a:lnTo>
                        <a:pt x="223" y="735"/>
                      </a:lnTo>
                      <a:lnTo>
                        <a:pt x="214" y="738"/>
                      </a:lnTo>
                      <a:lnTo>
                        <a:pt x="209" y="735"/>
                      </a:lnTo>
                      <a:lnTo>
                        <a:pt x="207" y="735"/>
                      </a:lnTo>
                      <a:lnTo>
                        <a:pt x="205" y="738"/>
                      </a:lnTo>
                      <a:lnTo>
                        <a:pt x="203" y="740"/>
                      </a:lnTo>
                      <a:lnTo>
                        <a:pt x="203" y="735"/>
                      </a:lnTo>
                      <a:lnTo>
                        <a:pt x="205" y="733"/>
                      </a:lnTo>
                      <a:lnTo>
                        <a:pt x="205" y="731"/>
                      </a:lnTo>
                      <a:lnTo>
                        <a:pt x="200" y="729"/>
                      </a:lnTo>
                      <a:lnTo>
                        <a:pt x="200" y="726"/>
                      </a:lnTo>
                      <a:lnTo>
                        <a:pt x="194" y="726"/>
                      </a:lnTo>
                      <a:lnTo>
                        <a:pt x="189" y="729"/>
                      </a:lnTo>
                      <a:lnTo>
                        <a:pt x="189" y="726"/>
                      </a:lnTo>
                      <a:lnTo>
                        <a:pt x="185" y="724"/>
                      </a:lnTo>
                      <a:lnTo>
                        <a:pt x="187" y="720"/>
                      </a:lnTo>
                      <a:lnTo>
                        <a:pt x="189" y="722"/>
                      </a:lnTo>
                      <a:lnTo>
                        <a:pt x="191" y="722"/>
                      </a:lnTo>
                      <a:lnTo>
                        <a:pt x="194" y="718"/>
                      </a:lnTo>
                      <a:lnTo>
                        <a:pt x="189" y="713"/>
                      </a:lnTo>
                      <a:lnTo>
                        <a:pt x="194" y="709"/>
                      </a:lnTo>
                      <a:lnTo>
                        <a:pt x="194" y="704"/>
                      </a:lnTo>
                      <a:lnTo>
                        <a:pt x="194" y="702"/>
                      </a:lnTo>
                      <a:lnTo>
                        <a:pt x="191" y="698"/>
                      </a:lnTo>
                      <a:lnTo>
                        <a:pt x="187" y="698"/>
                      </a:lnTo>
                      <a:lnTo>
                        <a:pt x="187" y="693"/>
                      </a:lnTo>
                      <a:lnTo>
                        <a:pt x="182" y="693"/>
                      </a:lnTo>
                      <a:lnTo>
                        <a:pt x="182" y="698"/>
                      </a:lnTo>
                      <a:lnTo>
                        <a:pt x="176" y="695"/>
                      </a:lnTo>
                      <a:lnTo>
                        <a:pt x="171" y="702"/>
                      </a:lnTo>
                      <a:lnTo>
                        <a:pt x="169" y="702"/>
                      </a:lnTo>
                      <a:lnTo>
                        <a:pt x="169" y="693"/>
                      </a:lnTo>
                      <a:lnTo>
                        <a:pt x="174" y="691"/>
                      </a:lnTo>
                      <a:lnTo>
                        <a:pt x="174" y="684"/>
                      </a:lnTo>
                      <a:lnTo>
                        <a:pt x="171" y="682"/>
                      </a:lnTo>
                      <a:lnTo>
                        <a:pt x="169" y="686"/>
                      </a:lnTo>
                      <a:lnTo>
                        <a:pt x="165" y="691"/>
                      </a:lnTo>
                      <a:lnTo>
                        <a:pt x="162" y="689"/>
                      </a:lnTo>
                      <a:lnTo>
                        <a:pt x="160" y="686"/>
                      </a:lnTo>
                      <a:lnTo>
                        <a:pt x="154" y="686"/>
                      </a:lnTo>
                      <a:lnTo>
                        <a:pt x="151" y="684"/>
                      </a:lnTo>
                      <a:lnTo>
                        <a:pt x="149" y="689"/>
                      </a:lnTo>
                      <a:lnTo>
                        <a:pt x="151" y="693"/>
                      </a:lnTo>
                      <a:lnTo>
                        <a:pt x="154" y="695"/>
                      </a:lnTo>
                      <a:lnTo>
                        <a:pt x="151" y="695"/>
                      </a:lnTo>
                      <a:lnTo>
                        <a:pt x="154" y="695"/>
                      </a:lnTo>
                      <a:lnTo>
                        <a:pt x="149" y="700"/>
                      </a:lnTo>
                      <a:lnTo>
                        <a:pt x="145" y="700"/>
                      </a:lnTo>
                      <a:lnTo>
                        <a:pt x="145" y="702"/>
                      </a:lnTo>
                      <a:lnTo>
                        <a:pt x="138" y="704"/>
                      </a:lnTo>
                      <a:lnTo>
                        <a:pt x="136" y="706"/>
                      </a:lnTo>
                      <a:lnTo>
                        <a:pt x="136" y="713"/>
                      </a:lnTo>
                      <a:lnTo>
                        <a:pt x="136" y="715"/>
                      </a:lnTo>
                      <a:lnTo>
                        <a:pt x="133" y="711"/>
                      </a:lnTo>
                      <a:lnTo>
                        <a:pt x="129" y="711"/>
                      </a:lnTo>
                      <a:lnTo>
                        <a:pt x="129" y="709"/>
                      </a:lnTo>
                      <a:lnTo>
                        <a:pt x="127" y="709"/>
                      </a:lnTo>
                      <a:lnTo>
                        <a:pt x="122" y="711"/>
                      </a:lnTo>
                      <a:lnTo>
                        <a:pt x="122" y="713"/>
                      </a:lnTo>
                      <a:lnTo>
                        <a:pt x="125" y="713"/>
                      </a:lnTo>
                      <a:lnTo>
                        <a:pt x="125" y="715"/>
                      </a:lnTo>
                      <a:lnTo>
                        <a:pt x="122" y="715"/>
                      </a:lnTo>
                      <a:lnTo>
                        <a:pt x="120" y="713"/>
                      </a:lnTo>
                      <a:lnTo>
                        <a:pt x="113" y="715"/>
                      </a:lnTo>
                      <a:lnTo>
                        <a:pt x="111" y="713"/>
                      </a:lnTo>
                      <a:lnTo>
                        <a:pt x="109" y="713"/>
                      </a:lnTo>
                      <a:lnTo>
                        <a:pt x="107" y="713"/>
                      </a:lnTo>
                      <a:lnTo>
                        <a:pt x="109" y="715"/>
                      </a:lnTo>
                      <a:lnTo>
                        <a:pt x="109" y="720"/>
                      </a:lnTo>
                      <a:lnTo>
                        <a:pt x="107" y="720"/>
                      </a:lnTo>
                      <a:lnTo>
                        <a:pt x="107" y="718"/>
                      </a:lnTo>
                      <a:lnTo>
                        <a:pt x="105" y="718"/>
                      </a:lnTo>
                      <a:lnTo>
                        <a:pt x="102" y="718"/>
                      </a:lnTo>
                      <a:lnTo>
                        <a:pt x="102" y="722"/>
                      </a:lnTo>
                      <a:lnTo>
                        <a:pt x="98" y="722"/>
                      </a:lnTo>
                      <a:lnTo>
                        <a:pt x="98" y="720"/>
                      </a:lnTo>
                      <a:lnTo>
                        <a:pt x="100" y="718"/>
                      </a:lnTo>
                      <a:lnTo>
                        <a:pt x="100" y="713"/>
                      </a:lnTo>
                      <a:lnTo>
                        <a:pt x="98" y="706"/>
                      </a:lnTo>
                      <a:lnTo>
                        <a:pt x="100" y="704"/>
                      </a:lnTo>
                      <a:lnTo>
                        <a:pt x="98" y="704"/>
                      </a:lnTo>
                      <a:lnTo>
                        <a:pt x="96" y="706"/>
                      </a:lnTo>
                      <a:lnTo>
                        <a:pt x="93" y="706"/>
                      </a:lnTo>
                      <a:lnTo>
                        <a:pt x="93" y="704"/>
                      </a:lnTo>
                      <a:lnTo>
                        <a:pt x="96" y="700"/>
                      </a:lnTo>
                      <a:lnTo>
                        <a:pt x="87" y="700"/>
                      </a:lnTo>
                      <a:lnTo>
                        <a:pt x="87" y="698"/>
                      </a:lnTo>
                      <a:lnTo>
                        <a:pt x="80" y="700"/>
                      </a:lnTo>
                      <a:lnTo>
                        <a:pt x="78" y="695"/>
                      </a:lnTo>
                      <a:lnTo>
                        <a:pt x="76" y="698"/>
                      </a:lnTo>
                      <a:lnTo>
                        <a:pt x="71" y="700"/>
                      </a:lnTo>
                      <a:lnTo>
                        <a:pt x="71" y="698"/>
                      </a:lnTo>
                      <a:lnTo>
                        <a:pt x="69" y="695"/>
                      </a:lnTo>
                      <a:lnTo>
                        <a:pt x="69" y="691"/>
                      </a:lnTo>
                      <a:lnTo>
                        <a:pt x="67" y="691"/>
                      </a:lnTo>
                      <a:lnTo>
                        <a:pt x="64" y="695"/>
                      </a:lnTo>
                      <a:lnTo>
                        <a:pt x="64" y="693"/>
                      </a:lnTo>
                      <a:lnTo>
                        <a:pt x="62" y="695"/>
                      </a:lnTo>
                      <a:lnTo>
                        <a:pt x="60" y="695"/>
                      </a:lnTo>
                      <a:lnTo>
                        <a:pt x="60" y="689"/>
                      </a:lnTo>
                      <a:lnTo>
                        <a:pt x="56" y="691"/>
                      </a:lnTo>
                      <a:lnTo>
                        <a:pt x="58" y="695"/>
                      </a:lnTo>
                      <a:lnTo>
                        <a:pt x="53" y="695"/>
                      </a:lnTo>
                      <a:lnTo>
                        <a:pt x="51" y="698"/>
                      </a:lnTo>
                      <a:lnTo>
                        <a:pt x="58" y="702"/>
                      </a:lnTo>
                      <a:lnTo>
                        <a:pt x="56" y="704"/>
                      </a:lnTo>
                      <a:lnTo>
                        <a:pt x="58" y="709"/>
                      </a:lnTo>
                      <a:lnTo>
                        <a:pt x="58" y="711"/>
                      </a:lnTo>
                      <a:lnTo>
                        <a:pt x="51" y="711"/>
                      </a:lnTo>
                      <a:lnTo>
                        <a:pt x="49" y="711"/>
                      </a:lnTo>
                      <a:lnTo>
                        <a:pt x="47" y="711"/>
                      </a:lnTo>
                      <a:lnTo>
                        <a:pt x="47" y="713"/>
                      </a:lnTo>
                      <a:lnTo>
                        <a:pt x="42" y="713"/>
                      </a:lnTo>
                      <a:lnTo>
                        <a:pt x="38" y="709"/>
                      </a:lnTo>
                      <a:lnTo>
                        <a:pt x="35" y="713"/>
                      </a:lnTo>
                      <a:lnTo>
                        <a:pt x="33" y="713"/>
                      </a:lnTo>
                      <a:lnTo>
                        <a:pt x="31" y="706"/>
                      </a:lnTo>
                      <a:lnTo>
                        <a:pt x="31" y="704"/>
                      </a:lnTo>
                      <a:lnTo>
                        <a:pt x="29" y="702"/>
                      </a:lnTo>
                      <a:lnTo>
                        <a:pt x="33" y="700"/>
                      </a:lnTo>
                      <a:lnTo>
                        <a:pt x="35" y="698"/>
                      </a:lnTo>
                      <a:lnTo>
                        <a:pt x="38" y="691"/>
                      </a:lnTo>
                      <a:lnTo>
                        <a:pt x="40" y="691"/>
                      </a:lnTo>
                      <a:lnTo>
                        <a:pt x="40" y="686"/>
                      </a:lnTo>
                      <a:lnTo>
                        <a:pt x="33" y="682"/>
                      </a:lnTo>
                      <a:lnTo>
                        <a:pt x="33" y="678"/>
                      </a:lnTo>
                      <a:lnTo>
                        <a:pt x="24" y="673"/>
                      </a:lnTo>
                      <a:lnTo>
                        <a:pt x="24" y="669"/>
                      </a:lnTo>
                      <a:lnTo>
                        <a:pt x="31" y="669"/>
                      </a:lnTo>
                      <a:lnTo>
                        <a:pt x="31" y="667"/>
                      </a:lnTo>
                      <a:lnTo>
                        <a:pt x="29" y="664"/>
                      </a:lnTo>
                      <a:lnTo>
                        <a:pt x="27" y="664"/>
                      </a:lnTo>
                      <a:lnTo>
                        <a:pt x="27" y="660"/>
                      </a:lnTo>
                      <a:lnTo>
                        <a:pt x="24" y="658"/>
                      </a:lnTo>
                      <a:lnTo>
                        <a:pt x="22" y="658"/>
                      </a:lnTo>
                      <a:lnTo>
                        <a:pt x="18" y="658"/>
                      </a:lnTo>
                      <a:lnTo>
                        <a:pt x="18" y="653"/>
                      </a:lnTo>
                      <a:lnTo>
                        <a:pt x="22" y="653"/>
                      </a:lnTo>
                      <a:lnTo>
                        <a:pt x="24" y="653"/>
                      </a:lnTo>
                      <a:lnTo>
                        <a:pt x="27" y="649"/>
                      </a:lnTo>
                      <a:lnTo>
                        <a:pt x="29" y="651"/>
                      </a:lnTo>
                      <a:lnTo>
                        <a:pt x="38" y="651"/>
                      </a:lnTo>
                      <a:lnTo>
                        <a:pt x="35" y="658"/>
                      </a:lnTo>
                      <a:lnTo>
                        <a:pt x="38" y="658"/>
                      </a:lnTo>
                      <a:lnTo>
                        <a:pt x="35" y="662"/>
                      </a:lnTo>
                      <a:lnTo>
                        <a:pt x="38" y="664"/>
                      </a:lnTo>
                      <a:lnTo>
                        <a:pt x="38" y="669"/>
                      </a:lnTo>
                      <a:lnTo>
                        <a:pt x="44" y="669"/>
                      </a:lnTo>
                      <a:lnTo>
                        <a:pt x="44" y="671"/>
                      </a:lnTo>
                      <a:lnTo>
                        <a:pt x="51" y="671"/>
                      </a:lnTo>
                      <a:lnTo>
                        <a:pt x="53" y="675"/>
                      </a:lnTo>
                      <a:lnTo>
                        <a:pt x="56" y="678"/>
                      </a:lnTo>
                      <a:lnTo>
                        <a:pt x="58" y="675"/>
                      </a:lnTo>
                      <a:lnTo>
                        <a:pt x="69" y="675"/>
                      </a:lnTo>
                      <a:lnTo>
                        <a:pt x="73" y="671"/>
                      </a:lnTo>
                      <a:lnTo>
                        <a:pt x="73" y="675"/>
                      </a:lnTo>
                      <a:lnTo>
                        <a:pt x="78" y="673"/>
                      </a:lnTo>
                      <a:lnTo>
                        <a:pt x="80" y="673"/>
                      </a:lnTo>
                      <a:lnTo>
                        <a:pt x="82" y="678"/>
                      </a:lnTo>
                      <a:lnTo>
                        <a:pt x="84" y="678"/>
                      </a:lnTo>
                      <a:lnTo>
                        <a:pt x="84" y="682"/>
                      </a:lnTo>
                      <a:lnTo>
                        <a:pt x="87" y="684"/>
                      </a:lnTo>
                      <a:lnTo>
                        <a:pt x="82" y="689"/>
                      </a:lnTo>
                      <a:lnTo>
                        <a:pt x="84" y="691"/>
                      </a:lnTo>
                      <a:lnTo>
                        <a:pt x="89" y="691"/>
                      </a:lnTo>
                      <a:lnTo>
                        <a:pt x="91" y="693"/>
                      </a:lnTo>
                      <a:lnTo>
                        <a:pt x="96" y="691"/>
                      </a:lnTo>
                      <a:lnTo>
                        <a:pt x="96" y="689"/>
                      </a:lnTo>
                      <a:lnTo>
                        <a:pt x="93" y="689"/>
                      </a:lnTo>
                      <a:lnTo>
                        <a:pt x="93" y="684"/>
                      </a:lnTo>
                      <a:lnTo>
                        <a:pt x="96" y="684"/>
                      </a:lnTo>
                      <a:lnTo>
                        <a:pt x="96" y="680"/>
                      </a:lnTo>
                      <a:lnTo>
                        <a:pt x="93" y="680"/>
                      </a:lnTo>
                      <a:lnTo>
                        <a:pt x="89" y="680"/>
                      </a:lnTo>
                      <a:lnTo>
                        <a:pt x="89" y="675"/>
                      </a:lnTo>
                      <a:lnTo>
                        <a:pt x="80" y="673"/>
                      </a:lnTo>
                      <a:lnTo>
                        <a:pt x="82" y="669"/>
                      </a:lnTo>
                      <a:lnTo>
                        <a:pt x="84" y="667"/>
                      </a:lnTo>
                      <a:lnTo>
                        <a:pt x="91" y="662"/>
                      </a:lnTo>
                      <a:lnTo>
                        <a:pt x="89" y="660"/>
                      </a:lnTo>
                      <a:lnTo>
                        <a:pt x="84" y="662"/>
                      </a:lnTo>
                      <a:lnTo>
                        <a:pt x="84" y="658"/>
                      </a:lnTo>
                      <a:lnTo>
                        <a:pt x="89" y="658"/>
                      </a:lnTo>
                      <a:lnTo>
                        <a:pt x="89" y="653"/>
                      </a:lnTo>
                      <a:lnTo>
                        <a:pt x="100" y="653"/>
                      </a:lnTo>
                      <a:lnTo>
                        <a:pt x="107" y="655"/>
                      </a:lnTo>
                      <a:lnTo>
                        <a:pt x="107" y="651"/>
                      </a:lnTo>
                      <a:lnTo>
                        <a:pt x="105" y="644"/>
                      </a:lnTo>
                      <a:lnTo>
                        <a:pt x="105" y="640"/>
                      </a:lnTo>
                      <a:lnTo>
                        <a:pt x="105" y="638"/>
                      </a:lnTo>
                      <a:lnTo>
                        <a:pt x="102" y="635"/>
                      </a:lnTo>
                      <a:lnTo>
                        <a:pt x="100" y="638"/>
                      </a:lnTo>
                      <a:lnTo>
                        <a:pt x="98" y="635"/>
                      </a:lnTo>
                      <a:lnTo>
                        <a:pt x="98" y="631"/>
                      </a:lnTo>
                      <a:lnTo>
                        <a:pt x="96" y="633"/>
                      </a:lnTo>
                      <a:lnTo>
                        <a:pt x="96" y="631"/>
                      </a:lnTo>
                      <a:lnTo>
                        <a:pt x="91" y="629"/>
                      </a:lnTo>
                      <a:lnTo>
                        <a:pt x="89" y="631"/>
                      </a:lnTo>
                      <a:lnTo>
                        <a:pt x="89" y="633"/>
                      </a:lnTo>
                      <a:lnTo>
                        <a:pt x="89" y="638"/>
                      </a:lnTo>
                      <a:lnTo>
                        <a:pt x="91" y="640"/>
                      </a:lnTo>
                      <a:lnTo>
                        <a:pt x="93" y="647"/>
                      </a:lnTo>
                      <a:lnTo>
                        <a:pt x="91" y="649"/>
                      </a:lnTo>
                      <a:lnTo>
                        <a:pt x="89" y="649"/>
                      </a:lnTo>
                      <a:lnTo>
                        <a:pt x="89" y="644"/>
                      </a:lnTo>
                      <a:lnTo>
                        <a:pt x="84" y="644"/>
                      </a:lnTo>
                      <a:lnTo>
                        <a:pt x="84" y="638"/>
                      </a:lnTo>
                      <a:lnTo>
                        <a:pt x="73" y="638"/>
                      </a:lnTo>
                      <a:lnTo>
                        <a:pt x="73" y="629"/>
                      </a:lnTo>
                      <a:lnTo>
                        <a:pt x="67" y="631"/>
                      </a:lnTo>
                      <a:lnTo>
                        <a:pt x="62" y="631"/>
                      </a:lnTo>
                      <a:lnTo>
                        <a:pt x="58" y="629"/>
                      </a:lnTo>
                      <a:lnTo>
                        <a:pt x="53" y="629"/>
                      </a:lnTo>
                      <a:lnTo>
                        <a:pt x="53" y="633"/>
                      </a:lnTo>
                      <a:lnTo>
                        <a:pt x="51" y="635"/>
                      </a:lnTo>
                      <a:lnTo>
                        <a:pt x="49" y="644"/>
                      </a:lnTo>
                      <a:lnTo>
                        <a:pt x="49" y="647"/>
                      </a:lnTo>
                      <a:lnTo>
                        <a:pt x="44" y="647"/>
                      </a:lnTo>
                      <a:lnTo>
                        <a:pt x="42" y="642"/>
                      </a:lnTo>
                      <a:lnTo>
                        <a:pt x="35" y="642"/>
                      </a:lnTo>
                      <a:lnTo>
                        <a:pt x="27" y="642"/>
                      </a:lnTo>
                      <a:lnTo>
                        <a:pt x="24" y="638"/>
                      </a:lnTo>
                      <a:lnTo>
                        <a:pt x="27" y="635"/>
                      </a:lnTo>
                      <a:lnTo>
                        <a:pt x="27" y="633"/>
                      </a:lnTo>
                      <a:lnTo>
                        <a:pt x="20" y="631"/>
                      </a:lnTo>
                      <a:lnTo>
                        <a:pt x="18" y="627"/>
                      </a:lnTo>
                      <a:lnTo>
                        <a:pt x="18" y="620"/>
                      </a:lnTo>
                      <a:lnTo>
                        <a:pt x="22" y="618"/>
                      </a:lnTo>
                      <a:lnTo>
                        <a:pt x="27" y="620"/>
                      </a:lnTo>
                      <a:lnTo>
                        <a:pt x="27" y="613"/>
                      </a:lnTo>
                      <a:lnTo>
                        <a:pt x="29" y="611"/>
                      </a:lnTo>
                      <a:lnTo>
                        <a:pt x="31" y="609"/>
                      </a:lnTo>
                      <a:lnTo>
                        <a:pt x="20" y="607"/>
                      </a:lnTo>
                      <a:lnTo>
                        <a:pt x="15" y="609"/>
                      </a:lnTo>
                      <a:lnTo>
                        <a:pt x="13" y="604"/>
                      </a:lnTo>
                      <a:lnTo>
                        <a:pt x="9" y="602"/>
                      </a:lnTo>
                      <a:lnTo>
                        <a:pt x="7" y="600"/>
                      </a:lnTo>
                      <a:lnTo>
                        <a:pt x="2" y="591"/>
                      </a:lnTo>
                      <a:lnTo>
                        <a:pt x="0" y="591"/>
                      </a:lnTo>
                      <a:lnTo>
                        <a:pt x="2" y="580"/>
                      </a:lnTo>
                      <a:lnTo>
                        <a:pt x="4" y="571"/>
                      </a:lnTo>
                      <a:lnTo>
                        <a:pt x="2" y="564"/>
                      </a:lnTo>
                      <a:lnTo>
                        <a:pt x="11" y="564"/>
                      </a:lnTo>
                      <a:lnTo>
                        <a:pt x="11" y="562"/>
                      </a:lnTo>
                      <a:lnTo>
                        <a:pt x="13" y="562"/>
                      </a:lnTo>
                      <a:lnTo>
                        <a:pt x="11" y="558"/>
                      </a:lnTo>
                      <a:lnTo>
                        <a:pt x="13" y="553"/>
                      </a:lnTo>
                      <a:lnTo>
                        <a:pt x="11" y="549"/>
                      </a:lnTo>
                      <a:lnTo>
                        <a:pt x="13" y="549"/>
                      </a:lnTo>
                      <a:lnTo>
                        <a:pt x="15" y="542"/>
                      </a:lnTo>
                      <a:lnTo>
                        <a:pt x="15" y="538"/>
                      </a:lnTo>
                      <a:lnTo>
                        <a:pt x="11" y="540"/>
                      </a:lnTo>
                      <a:lnTo>
                        <a:pt x="9" y="540"/>
                      </a:lnTo>
                      <a:lnTo>
                        <a:pt x="9" y="538"/>
                      </a:lnTo>
                      <a:lnTo>
                        <a:pt x="0" y="538"/>
                      </a:lnTo>
                      <a:lnTo>
                        <a:pt x="0" y="535"/>
                      </a:lnTo>
                      <a:lnTo>
                        <a:pt x="4" y="531"/>
                      </a:lnTo>
                      <a:lnTo>
                        <a:pt x="2" y="527"/>
                      </a:lnTo>
                      <a:lnTo>
                        <a:pt x="2" y="524"/>
                      </a:lnTo>
                      <a:lnTo>
                        <a:pt x="4" y="520"/>
                      </a:lnTo>
                      <a:lnTo>
                        <a:pt x="13" y="524"/>
                      </a:lnTo>
                      <a:lnTo>
                        <a:pt x="18" y="529"/>
                      </a:lnTo>
                      <a:lnTo>
                        <a:pt x="27" y="529"/>
                      </a:lnTo>
                      <a:lnTo>
                        <a:pt x="31" y="531"/>
                      </a:lnTo>
                      <a:lnTo>
                        <a:pt x="33" y="529"/>
                      </a:lnTo>
                      <a:lnTo>
                        <a:pt x="40" y="529"/>
                      </a:lnTo>
                      <a:lnTo>
                        <a:pt x="40" y="533"/>
                      </a:lnTo>
                      <a:lnTo>
                        <a:pt x="47" y="533"/>
                      </a:lnTo>
                      <a:lnTo>
                        <a:pt x="47" y="531"/>
                      </a:lnTo>
                      <a:lnTo>
                        <a:pt x="49" y="529"/>
                      </a:lnTo>
                      <a:lnTo>
                        <a:pt x="53" y="520"/>
                      </a:lnTo>
                      <a:lnTo>
                        <a:pt x="56" y="515"/>
                      </a:lnTo>
                      <a:lnTo>
                        <a:pt x="53" y="513"/>
                      </a:lnTo>
                      <a:lnTo>
                        <a:pt x="58" y="513"/>
                      </a:lnTo>
                      <a:lnTo>
                        <a:pt x="58" y="509"/>
                      </a:lnTo>
                      <a:lnTo>
                        <a:pt x="58" y="507"/>
                      </a:lnTo>
                      <a:lnTo>
                        <a:pt x="56" y="502"/>
                      </a:lnTo>
                      <a:lnTo>
                        <a:pt x="51" y="502"/>
                      </a:lnTo>
                      <a:lnTo>
                        <a:pt x="53" y="498"/>
                      </a:lnTo>
                      <a:lnTo>
                        <a:pt x="58" y="498"/>
                      </a:lnTo>
                      <a:lnTo>
                        <a:pt x="58" y="496"/>
                      </a:lnTo>
                      <a:lnTo>
                        <a:pt x="56" y="496"/>
                      </a:lnTo>
                      <a:lnTo>
                        <a:pt x="56" y="493"/>
                      </a:lnTo>
                      <a:lnTo>
                        <a:pt x="51" y="493"/>
                      </a:lnTo>
                      <a:lnTo>
                        <a:pt x="49" y="487"/>
                      </a:lnTo>
                      <a:lnTo>
                        <a:pt x="42" y="487"/>
                      </a:lnTo>
                      <a:lnTo>
                        <a:pt x="42" y="484"/>
                      </a:lnTo>
                      <a:lnTo>
                        <a:pt x="40" y="482"/>
                      </a:lnTo>
                      <a:lnTo>
                        <a:pt x="40" y="478"/>
                      </a:lnTo>
                      <a:lnTo>
                        <a:pt x="38" y="476"/>
                      </a:lnTo>
                      <a:lnTo>
                        <a:pt x="38" y="471"/>
                      </a:lnTo>
                      <a:lnTo>
                        <a:pt x="35" y="469"/>
                      </a:lnTo>
                      <a:lnTo>
                        <a:pt x="31" y="464"/>
                      </a:lnTo>
                      <a:lnTo>
                        <a:pt x="31" y="462"/>
                      </a:lnTo>
                      <a:lnTo>
                        <a:pt x="38" y="462"/>
                      </a:lnTo>
                      <a:lnTo>
                        <a:pt x="38" y="442"/>
                      </a:lnTo>
                      <a:lnTo>
                        <a:pt x="44" y="442"/>
                      </a:lnTo>
                      <a:lnTo>
                        <a:pt x="47" y="440"/>
                      </a:lnTo>
                      <a:lnTo>
                        <a:pt x="51" y="444"/>
                      </a:lnTo>
                      <a:lnTo>
                        <a:pt x="51" y="442"/>
                      </a:lnTo>
                      <a:lnTo>
                        <a:pt x="51" y="440"/>
                      </a:lnTo>
                      <a:lnTo>
                        <a:pt x="44" y="436"/>
                      </a:lnTo>
                      <a:lnTo>
                        <a:pt x="47" y="433"/>
                      </a:lnTo>
                      <a:lnTo>
                        <a:pt x="44" y="433"/>
                      </a:lnTo>
                      <a:lnTo>
                        <a:pt x="44" y="431"/>
                      </a:lnTo>
                      <a:lnTo>
                        <a:pt x="40" y="431"/>
                      </a:lnTo>
                      <a:lnTo>
                        <a:pt x="40" y="429"/>
                      </a:lnTo>
                      <a:lnTo>
                        <a:pt x="44" y="420"/>
                      </a:lnTo>
                      <a:lnTo>
                        <a:pt x="42" y="420"/>
                      </a:lnTo>
                      <a:lnTo>
                        <a:pt x="44" y="416"/>
                      </a:lnTo>
                      <a:lnTo>
                        <a:pt x="40" y="416"/>
                      </a:lnTo>
                      <a:lnTo>
                        <a:pt x="38" y="416"/>
                      </a:lnTo>
                      <a:lnTo>
                        <a:pt x="44" y="404"/>
                      </a:lnTo>
                      <a:lnTo>
                        <a:pt x="58" y="400"/>
                      </a:lnTo>
                      <a:lnTo>
                        <a:pt x="69" y="398"/>
                      </a:lnTo>
                      <a:lnTo>
                        <a:pt x="76" y="398"/>
                      </a:lnTo>
                      <a:lnTo>
                        <a:pt x="84" y="400"/>
                      </a:lnTo>
                      <a:lnTo>
                        <a:pt x="89" y="400"/>
                      </a:lnTo>
                      <a:lnTo>
                        <a:pt x="96" y="400"/>
                      </a:lnTo>
                      <a:lnTo>
                        <a:pt x="111" y="402"/>
                      </a:lnTo>
                      <a:lnTo>
                        <a:pt x="118" y="404"/>
                      </a:lnTo>
                      <a:lnTo>
                        <a:pt x="120" y="404"/>
                      </a:lnTo>
                      <a:lnTo>
                        <a:pt x="125" y="407"/>
                      </a:lnTo>
                      <a:lnTo>
                        <a:pt x="129" y="409"/>
                      </a:lnTo>
                      <a:lnTo>
                        <a:pt x="133" y="409"/>
                      </a:lnTo>
                      <a:lnTo>
                        <a:pt x="136" y="407"/>
                      </a:lnTo>
                      <a:lnTo>
                        <a:pt x="149" y="411"/>
                      </a:lnTo>
                      <a:lnTo>
                        <a:pt x="156" y="409"/>
                      </a:lnTo>
                      <a:lnTo>
                        <a:pt x="158" y="407"/>
                      </a:lnTo>
                      <a:lnTo>
                        <a:pt x="160" y="407"/>
                      </a:lnTo>
                      <a:lnTo>
                        <a:pt x="167" y="409"/>
                      </a:lnTo>
                      <a:lnTo>
                        <a:pt x="174" y="409"/>
                      </a:lnTo>
                      <a:lnTo>
                        <a:pt x="178" y="411"/>
                      </a:lnTo>
                      <a:lnTo>
                        <a:pt x="180" y="407"/>
                      </a:lnTo>
                      <a:lnTo>
                        <a:pt x="180" y="404"/>
                      </a:lnTo>
                      <a:lnTo>
                        <a:pt x="182" y="404"/>
                      </a:lnTo>
                      <a:lnTo>
                        <a:pt x="182" y="409"/>
                      </a:lnTo>
                      <a:lnTo>
                        <a:pt x="185" y="409"/>
                      </a:lnTo>
                      <a:lnTo>
                        <a:pt x="187" y="413"/>
                      </a:lnTo>
                      <a:lnTo>
                        <a:pt x="194" y="416"/>
                      </a:lnTo>
                      <a:lnTo>
                        <a:pt x="196" y="416"/>
                      </a:lnTo>
                      <a:lnTo>
                        <a:pt x="196" y="413"/>
                      </a:lnTo>
                      <a:lnTo>
                        <a:pt x="200" y="413"/>
                      </a:lnTo>
                      <a:lnTo>
                        <a:pt x="203" y="407"/>
                      </a:lnTo>
                      <a:lnTo>
                        <a:pt x="203" y="404"/>
                      </a:lnTo>
                      <a:lnTo>
                        <a:pt x="211" y="400"/>
                      </a:lnTo>
                      <a:lnTo>
                        <a:pt x="214" y="391"/>
                      </a:lnTo>
                      <a:lnTo>
                        <a:pt x="214" y="387"/>
                      </a:lnTo>
                      <a:lnTo>
                        <a:pt x="223" y="387"/>
                      </a:lnTo>
                      <a:lnTo>
                        <a:pt x="225" y="384"/>
                      </a:lnTo>
                      <a:lnTo>
                        <a:pt x="229" y="382"/>
                      </a:lnTo>
                      <a:lnTo>
                        <a:pt x="236" y="380"/>
                      </a:lnTo>
                      <a:lnTo>
                        <a:pt x="243" y="380"/>
                      </a:lnTo>
                      <a:lnTo>
                        <a:pt x="256" y="382"/>
                      </a:lnTo>
                      <a:lnTo>
                        <a:pt x="263" y="378"/>
                      </a:lnTo>
                      <a:lnTo>
                        <a:pt x="265" y="378"/>
                      </a:lnTo>
                      <a:lnTo>
                        <a:pt x="267" y="378"/>
                      </a:lnTo>
                      <a:lnTo>
                        <a:pt x="274" y="384"/>
                      </a:lnTo>
                      <a:lnTo>
                        <a:pt x="278" y="387"/>
                      </a:lnTo>
                      <a:lnTo>
                        <a:pt x="287" y="387"/>
                      </a:lnTo>
                      <a:lnTo>
                        <a:pt x="292" y="384"/>
                      </a:lnTo>
                      <a:lnTo>
                        <a:pt x="296" y="378"/>
                      </a:lnTo>
                      <a:lnTo>
                        <a:pt x="298" y="376"/>
                      </a:lnTo>
                      <a:lnTo>
                        <a:pt x="296" y="371"/>
                      </a:lnTo>
                      <a:lnTo>
                        <a:pt x="296" y="369"/>
                      </a:lnTo>
                      <a:lnTo>
                        <a:pt x="301" y="369"/>
                      </a:lnTo>
                      <a:lnTo>
                        <a:pt x="303" y="376"/>
                      </a:lnTo>
                      <a:lnTo>
                        <a:pt x="305" y="378"/>
                      </a:lnTo>
                      <a:lnTo>
                        <a:pt x="307" y="376"/>
                      </a:lnTo>
                      <a:lnTo>
                        <a:pt x="309" y="373"/>
                      </a:lnTo>
                      <a:lnTo>
                        <a:pt x="307" y="364"/>
                      </a:lnTo>
                      <a:lnTo>
                        <a:pt x="309" y="362"/>
                      </a:lnTo>
                      <a:lnTo>
                        <a:pt x="325" y="356"/>
                      </a:lnTo>
                      <a:lnTo>
                        <a:pt x="338" y="358"/>
                      </a:lnTo>
                      <a:lnTo>
                        <a:pt x="345" y="360"/>
                      </a:lnTo>
                      <a:lnTo>
                        <a:pt x="352" y="358"/>
                      </a:lnTo>
                      <a:lnTo>
                        <a:pt x="354" y="349"/>
                      </a:lnTo>
                      <a:lnTo>
                        <a:pt x="352" y="342"/>
                      </a:lnTo>
                      <a:lnTo>
                        <a:pt x="350" y="340"/>
                      </a:lnTo>
                      <a:lnTo>
                        <a:pt x="350" y="336"/>
                      </a:lnTo>
                      <a:lnTo>
                        <a:pt x="352" y="329"/>
                      </a:lnTo>
                      <a:lnTo>
                        <a:pt x="354" y="327"/>
                      </a:lnTo>
                      <a:lnTo>
                        <a:pt x="352" y="318"/>
                      </a:lnTo>
                      <a:lnTo>
                        <a:pt x="358" y="311"/>
                      </a:lnTo>
                      <a:lnTo>
                        <a:pt x="367" y="309"/>
                      </a:lnTo>
                      <a:lnTo>
                        <a:pt x="381" y="309"/>
                      </a:lnTo>
                      <a:lnTo>
                        <a:pt x="385" y="305"/>
                      </a:lnTo>
                      <a:lnTo>
                        <a:pt x="392" y="300"/>
                      </a:lnTo>
                      <a:lnTo>
                        <a:pt x="399" y="300"/>
                      </a:lnTo>
                      <a:lnTo>
                        <a:pt x="405" y="296"/>
                      </a:lnTo>
                      <a:lnTo>
                        <a:pt x="412" y="296"/>
                      </a:lnTo>
                      <a:lnTo>
                        <a:pt x="416" y="293"/>
                      </a:lnTo>
                      <a:lnTo>
                        <a:pt x="423" y="291"/>
                      </a:lnTo>
                      <a:lnTo>
                        <a:pt x="428" y="289"/>
                      </a:lnTo>
                      <a:lnTo>
                        <a:pt x="432" y="287"/>
                      </a:lnTo>
                      <a:lnTo>
                        <a:pt x="436" y="293"/>
                      </a:lnTo>
                      <a:lnTo>
                        <a:pt x="443" y="291"/>
                      </a:lnTo>
                      <a:lnTo>
                        <a:pt x="450" y="300"/>
                      </a:lnTo>
                      <a:lnTo>
                        <a:pt x="452" y="300"/>
                      </a:lnTo>
                      <a:lnTo>
                        <a:pt x="456" y="300"/>
                      </a:lnTo>
                      <a:lnTo>
                        <a:pt x="461" y="293"/>
                      </a:lnTo>
                      <a:lnTo>
                        <a:pt x="470" y="285"/>
                      </a:lnTo>
                      <a:lnTo>
                        <a:pt x="472" y="276"/>
                      </a:lnTo>
                      <a:lnTo>
                        <a:pt x="470" y="273"/>
                      </a:lnTo>
                      <a:lnTo>
                        <a:pt x="468" y="269"/>
                      </a:lnTo>
                      <a:lnTo>
                        <a:pt x="461" y="269"/>
                      </a:lnTo>
                      <a:lnTo>
                        <a:pt x="465" y="262"/>
                      </a:lnTo>
                      <a:lnTo>
                        <a:pt x="468" y="258"/>
                      </a:lnTo>
                      <a:lnTo>
                        <a:pt x="470" y="253"/>
                      </a:lnTo>
                      <a:lnTo>
                        <a:pt x="474" y="253"/>
                      </a:lnTo>
                      <a:lnTo>
                        <a:pt x="477" y="251"/>
                      </a:lnTo>
                      <a:lnTo>
                        <a:pt x="479" y="251"/>
                      </a:lnTo>
                      <a:lnTo>
                        <a:pt x="483" y="251"/>
                      </a:lnTo>
                      <a:lnTo>
                        <a:pt x="490" y="242"/>
                      </a:lnTo>
                      <a:lnTo>
                        <a:pt x="492" y="247"/>
                      </a:lnTo>
                      <a:lnTo>
                        <a:pt x="494" y="247"/>
                      </a:lnTo>
                      <a:lnTo>
                        <a:pt x="497" y="249"/>
                      </a:lnTo>
                      <a:lnTo>
                        <a:pt x="501" y="247"/>
                      </a:lnTo>
                      <a:lnTo>
                        <a:pt x="505" y="256"/>
                      </a:lnTo>
                      <a:lnTo>
                        <a:pt x="508" y="267"/>
                      </a:lnTo>
                      <a:lnTo>
                        <a:pt x="512" y="267"/>
                      </a:lnTo>
                      <a:lnTo>
                        <a:pt x="510" y="269"/>
                      </a:lnTo>
                      <a:lnTo>
                        <a:pt x="514" y="269"/>
                      </a:lnTo>
                      <a:lnTo>
                        <a:pt x="517" y="276"/>
                      </a:lnTo>
                      <a:lnTo>
                        <a:pt x="521" y="273"/>
                      </a:lnTo>
                      <a:lnTo>
                        <a:pt x="521" y="269"/>
                      </a:lnTo>
                      <a:lnTo>
                        <a:pt x="528" y="276"/>
                      </a:lnTo>
                      <a:lnTo>
                        <a:pt x="528" y="278"/>
                      </a:lnTo>
                      <a:lnTo>
                        <a:pt x="537" y="282"/>
                      </a:lnTo>
                      <a:lnTo>
                        <a:pt x="543" y="282"/>
                      </a:lnTo>
                      <a:lnTo>
                        <a:pt x="550" y="278"/>
                      </a:lnTo>
                      <a:lnTo>
                        <a:pt x="543" y="273"/>
                      </a:lnTo>
                      <a:lnTo>
                        <a:pt x="543" y="271"/>
                      </a:lnTo>
                      <a:lnTo>
                        <a:pt x="543" y="267"/>
                      </a:lnTo>
                      <a:lnTo>
                        <a:pt x="548" y="267"/>
                      </a:lnTo>
                      <a:lnTo>
                        <a:pt x="546" y="262"/>
                      </a:lnTo>
                      <a:lnTo>
                        <a:pt x="548" y="260"/>
                      </a:lnTo>
                      <a:lnTo>
                        <a:pt x="546" y="258"/>
                      </a:lnTo>
                      <a:lnTo>
                        <a:pt x="543" y="258"/>
                      </a:lnTo>
                      <a:lnTo>
                        <a:pt x="539" y="256"/>
                      </a:lnTo>
                      <a:lnTo>
                        <a:pt x="537" y="258"/>
                      </a:lnTo>
                      <a:lnTo>
                        <a:pt x="532" y="256"/>
                      </a:lnTo>
                      <a:lnTo>
                        <a:pt x="532" y="260"/>
                      </a:lnTo>
                      <a:lnTo>
                        <a:pt x="526" y="256"/>
                      </a:lnTo>
                      <a:lnTo>
                        <a:pt x="514" y="253"/>
                      </a:lnTo>
                      <a:lnTo>
                        <a:pt x="519" y="247"/>
                      </a:lnTo>
                      <a:lnTo>
                        <a:pt x="517" y="245"/>
                      </a:lnTo>
                      <a:lnTo>
                        <a:pt x="514" y="240"/>
                      </a:lnTo>
                      <a:lnTo>
                        <a:pt x="519" y="238"/>
                      </a:lnTo>
                      <a:lnTo>
                        <a:pt x="523" y="245"/>
                      </a:lnTo>
                      <a:lnTo>
                        <a:pt x="528" y="247"/>
                      </a:lnTo>
                      <a:lnTo>
                        <a:pt x="528" y="242"/>
                      </a:lnTo>
                      <a:lnTo>
                        <a:pt x="530" y="242"/>
                      </a:lnTo>
                      <a:lnTo>
                        <a:pt x="532" y="242"/>
                      </a:lnTo>
                      <a:lnTo>
                        <a:pt x="534" y="233"/>
                      </a:lnTo>
                      <a:lnTo>
                        <a:pt x="537" y="233"/>
                      </a:lnTo>
                      <a:lnTo>
                        <a:pt x="541" y="231"/>
                      </a:lnTo>
                      <a:lnTo>
                        <a:pt x="543" y="229"/>
                      </a:lnTo>
                      <a:lnTo>
                        <a:pt x="552" y="233"/>
                      </a:lnTo>
                      <a:lnTo>
                        <a:pt x="557" y="236"/>
                      </a:lnTo>
                      <a:lnTo>
                        <a:pt x="554" y="238"/>
                      </a:lnTo>
                      <a:lnTo>
                        <a:pt x="554" y="240"/>
                      </a:lnTo>
                      <a:lnTo>
                        <a:pt x="561" y="238"/>
                      </a:lnTo>
                      <a:lnTo>
                        <a:pt x="568" y="240"/>
                      </a:lnTo>
                      <a:lnTo>
                        <a:pt x="581" y="242"/>
                      </a:lnTo>
                      <a:lnTo>
                        <a:pt x="581" y="245"/>
                      </a:lnTo>
                      <a:lnTo>
                        <a:pt x="586" y="242"/>
                      </a:lnTo>
                      <a:lnTo>
                        <a:pt x="586" y="236"/>
                      </a:lnTo>
                      <a:lnTo>
                        <a:pt x="586" y="233"/>
                      </a:lnTo>
                      <a:lnTo>
                        <a:pt x="588" y="231"/>
                      </a:lnTo>
                      <a:lnTo>
                        <a:pt x="588" y="227"/>
                      </a:lnTo>
                      <a:lnTo>
                        <a:pt x="590" y="229"/>
                      </a:lnTo>
                      <a:lnTo>
                        <a:pt x="595" y="227"/>
                      </a:lnTo>
                      <a:lnTo>
                        <a:pt x="592" y="220"/>
                      </a:lnTo>
                      <a:lnTo>
                        <a:pt x="597" y="220"/>
                      </a:lnTo>
                      <a:lnTo>
                        <a:pt x="599" y="222"/>
                      </a:lnTo>
                      <a:lnTo>
                        <a:pt x="606" y="222"/>
                      </a:lnTo>
                      <a:lnTo>
                        <a:pt x="610" y="222"/>
                      </a:lnTo>
                      <a:lnTo>
                        <a:pt x="612" y="218"/>
                      </a:lnTo>
                      <a:lnTo>
                        <a:pt x="615" y="220"/>
                      </a:lnTo>
                      <a:lnTo>
                        <a:pt x="630" y="216"/>
                      </a:lnTo>
                      <a:lnTo>
                        <a:pt x="632" y="211"/>
                      </a:lnTo>
                      <a:lnTo>
                        <a:pt x="630" y="211"/>
                      </a:lnTo>
                      <a:lnTo>
                        <a:pt x="630" y="207"/>
                      </a:lnTo>
                      <a:lnTo>
                        <a:pt x="632" y="202"/>
                      </a:lnTo>
                      <a:lnTo>
                        <a:pt x="644" y="202"/>
                      </a:lnTo>
                      <a:lnTo>
                        <a:pt x="648" y="200"/>
                      </a:lnTo>
                      <a:lnTo>
                        <a:pt x="653" y="193"/>
                      </a:lnTo>
                      <a:lnTo>
                        <a:pt x="655" y="193"/>
                      </a:lnTo>
                      <a:lnTo>
                        <a:pt x="657" y="196"/>
                      </a:lnTo>
                      <a:lnTo>
                        <a:pt x="659" y="198"/>
                      </a:lnTo>
                      <a:lnTo>
                        <a:pt x="666" y="198"/>
                      </a:lnTo>
                      <a:lnTo>
                        <a:pt x="666" y="196"/>
                      </a:lnTo>
                      <a:lnTo>
                        <a:pt x="668" y="193"/>
                      </a:lnTo>
                      <a:lnTo>
                        <a:pt x="677" y="185"/>
                      </a:lnTo>
                      <a:lnTo>
                        <a:pt x="677" y="173"/>
                      </a:lnTo>
                      <a:lnTo>
                        <a:pt x="681" y="167"/>
                      </a:lnTo>
                      <a:lnTo>
                        <a:pt x="677" y="165"/>
                      </a:lnTo>
                      <a:lnTo>
                        <a:pt x="688" y="151"/>
                      </a:lnTo>
                      <a:lnTo>
                        <a:pt x="688" y="145"/>
                      </a:lnTo>
                      <a:lnTo>
                        <a:pt x="693" y="142"/>
                      </a:lnTo>
                      <a:lnTo>
                        <a:pt x="695" y="140"/>
                      </a:lnTo>
                      <a:lnTo>
                        <a:pt x="704" y="138"/>
                      </a:lnTo>
                      <a:lnTo>
                        <a:pt x="706" y="134"/>
                      </a:lnTo>
                      <a:lnTo>
                        <a:pt x="710" y="131"/>
                      </a:lnTo>
                      <a:lnTo>
                        <a:pt x="713" y="131"/>
                      </a:lnTo>
                      <a:lnTo>
                        <a:pt x="715" y="131"/>
                      </a:lnTo>
                      <a:lnTo>
                        <a:pt x="717" y="129"/>
                      </a:lnTo>
                      <a:lnTo>
                        <a:pt x="719" y="129"/>
                      </a:lnTo>
                      <a:lnTo>
                        <a:pt x="719" y="127"/>
                      </a:lnTo>
                      <a:lnTo>
                        <a:pt x="715" y="120"/>
                      </a:lnTo>
                      <a:lnTo>
                        <a:pt x="717" y="118"/>
                      </a:lnTo>
                      <a:lnTo>
                        <a:pt x="722" y="116"/>
                      </a:lnTo>
                      <a:lnTo>
                        <a:pt x="742" y="107"/>
                      </a:lnTo>
                      <a:lnTo>
                        <a:pt x="748" y="102"/>
                      </a:lnTo>
                      <a:lnTo>
                        <a:pt x="748" y="100"/>
                      </a:lnTo>
                      <a:lnTo>
                        <a:pt x="753" y="98"/>
                      </a:lnTo>
                      <a:lnTo>
                        <a:pt x="757" y="100"/>
                      </a:lnTo>
                      <a:lnTo>
                        <a:pt x="757" y="98"/>
                      </a:lnTo>
                      <a:lnTo>
                        <a:pt x="759" y="96"/>
                      </a:lnTo>
                      <a:lnTo>
                        <a:pt x="762" y="98"/>
                      </a:lnTo>
                      <a:lnTo>
                        <a:pt x="766" y="98"/>
                      </a:lnTo>
                      <a:lnTo>
                        <a:pt x="768" y="100"/>
                      </a:lnTo>
                      <a:lnTo>
                        <a:pt x="773" y="100"/>
                      </a:lnTo>
                      <a:lnTo>
                        <a:pt x="775" y="105"/>
                      </a:lnTo>
                      <a:lnTo>
                        <a:pt x="782" y="107"/>
                      </a:lnTo>
                      <a:lnTo>
                        <a:pt x="784" y="109"/>
                      </a:lnTo>
                      <a:lnTo>
                        <a:pt x="786" y="107"/>
                      </a:lnTo>
                      <a:lnTo>
                        <a:pt x="788" y="105"/>
                      </a:lnTo>
                      <a:lnTo>
                        <a:pt x="786" y="100"/>
                      </a:lnTo>
                      <a:lnTo>
                        <a:pt x="791" y="98"/>
                      </a:lnTo>
                      <a:lnTo>
                        <a:pt x="791" y="100"/>
                      </a:lnTo>
                      <a:lnTo>
                        <a:pt x="793" y="100"/>
                      </a:lnTo>
                      <a:lnTo>
                        <a:pt x="795" y="98"/>
                      </a:lnTo>
                      <a:lnTo>
                        <a:pt x="795" y="100"/>
                      </a:lnTo>
                      <a:lnTo>
                        <a:pt x="797" y="100"/>
                      </a:lnTo>
                      <a:lnTo>
                        <a:pt x="797" y="96"/>
                      </a:lnTo>
                      <a:lnTo>
                        <a:pt x="797" y="94"/>
                      </a:lnTo>
                      <a:lnTo>
                        <a:pt x="797" y="85"/>
                      </a:lnTo>
                      <a:lnTo>
                        <a:pt x="800" y="89"/>
                      </a:lnTo>
                      <a:lnTo>
                        <a:pt x="802" y="87"/>
                      </a:lnTo>
                      <a:lnTo>
                        <a:pt x="800" y="82"/>
                      </a:lnTo>
                      <a:lnTo>
                        <a:pt x="793" y="80"/>
                      </a:lnTo>
                      <a:lnTo>
                        <a:pt x="793" y="78"/>
                      </a:lnTo>
                      <a:lnTo>
                        <a:pt x="797" y="76"/>
                      </a:lnTo>
                      <a:lnTo>
                        <a:pt x="795" y="74"/>
                      </a:lnTo>
                      <a:lnTo>
                        <a:pt x="797" y="74"/>
                      </a:lnTo>
                      <a:lnTo>
                        <a:pt x="797" y="69"/>
                      </a:lnTo>
                      <a:lnTo>
                        <a:pt x="802" y="67"/>
                      </a:lnTo>
                      <a:lnTo>
                        <a:pt x="806" y="62"/>
                      </a:lnTo>
                      <a:lnTo>
                        <a:pt x="804" y="60"/>
                      </a:lnTo>
                      <a:lnTo>
                        <a:pt x="800" y="62"/>
                      </a:lnTo>
                      <a:lnTo>
                        <a:pt x="797" y="60"/>
                      </a:lnTo>
                      <a:lnTo>
                        <a:pt x="802" y="56"/>
                      </a:lnTo>
                      <a:lnTo>
                        <a:pt x="804" y="54"/>
                      </a:lnTo>
                      <a:lnTo>
                        <a:pt x="800" y="47"/>
                      </a:lnTo>
                      <a:lnTo>
                        <a:pt x="817" y="29"/>
                      </a:lnTo>
                      <a:lnTo>
                        <a:pt x="817" y="31"/>
                      </a:lnTo>
                      <a:lnTo>
                        <a:pt x="817" y="34"/>
                      </a:lnTo>
                      <a:lnTo>
                        <a:pt x="820" y="34"/>
                      </a:lnTo>
                      <a:lnTo>
                        <a:pt x="822" y="34"/>
                      </a:lnTo>
                      <a:lnTo>
                        <a:pt x="824" y="34"/>
                      </a:lnTo>
                      <a:lnTo>
                        <a:pt x="824" y="38"/>
                      </a:lnTo>
                      <a:lnTo>
                        <a:pt x="824" y="40"/>
                      </a:lnTo>
                      <a:lnTo>
                        <a:pt x="822" y="40"/>
                      </a:lnTo>
                      <a:lnTo>
                        <a:pt x="824" y="45"/>
                      </a:lnTo>
                      <a:lnTo>
                        <a:pt x="826" y="42"/>
                      </a:lnTo>
                      <a:lnTo>
                        <a:pt x="828" y="45"/>
                      </a:lnTo>
                      <a:lnTo>
                        <a:pt x="826" y="47"/>
                      </a:lnTo>
                      <a:lnTo>
                        <a:pt x="826" y="51"/>
                      </a:lnTo>
                      <a:lnTo>
                        <a:pt x="831" y="51"/>
                      </a:lnTo>
                      <a:lnTo>
                        <a:pt x="835" y="54"/>
                      </a:lnTo>
                      <a:lnTo>
                        <a:pt x="835" y="56"/>
                      </a:lnTo>
                      <a:lnTo>
                        <a:pt x="837" y="56"/>
                      </a:lnTo>
                      <a:lnTo>
                        <a:pt x="835" y="58"/>
                      </a:lnTo>
                      <a:lnTo>
                        <a:pt x="835" y="60"/>
                      </a:lnTo>
                      <a:lnTo>
                        <a:pt x="833" y="60"/>
                      </a:lnTo>
                      <a:lnTo>
                        <a:pt x="831" y="62"/>
                      </a:lnTo>
                      <a:lnTo>
                        <a:pt x="833" y="65"/>
                      </a:lnTo>
                      <a:lnTo>
                        <a:pt x="833" y="67"/>
                      </a:lnTo>
                      <a:lnTo>
                        <a:pt x="833" y="69"/>
                      </a:lnTo>
                      <a:lnTo>
                        <a:pt x="840" y="74"/>
                      </a:lnTo>
                      <a:lnTo>
                        <a:pt x="842" y="71"/>
                      </a:lnTo>
                      <a:lnTo>
                        <a:pt x="842" y="69"/>
                      </a:lnTo>
                      <a:lnTo>
                        <a:pt x="844" y="65"/>
                      </a:lnTo>
                      <a:lnTo>
                        <a:pt x="849" y="65"/>
                      </a:lnTo>
                      <a:lnTo>
                        <a:pt x="851" y="62"/>
                      </a:lnTo>
                      <a:lnTo>
                        <a:pt x="853" y="62"/>
                      </a:lnTo>
                      <a:lnTo>
                        <a:pt x="855" y="60"/>
                      </a:lnTo>
                      <a:lnTo>
                        <a:pt x="860" y="58"/>
                      </a:lnTo>
                      <a:lnTo>
                        <a:pt x="862" y="56"/>
                      </a:lnTo>
                      <a:lnTo>
                        <a:pt x="860" y="54"/>
                      </a:lnTo>
                      <a:lnTo>
                        <a:pt x="862" y="49"/>
                      </a:lnTo>
                      <a:lnTo>
                        <a:pt x="860" y="49"/>
                      </a:lnTo>
                      <a:lnTo>
                        <a:pt x="860" y="47"/>
                      </a:lnTo>
                      <a:lnTo>
                        <a:pt x="864" y="42"/>
                      </a:lnTo>
                      <a:lnTo>
                        <a:pt x="866" y="42"/>
                      </a:lnTo>
                      <a:lnTo>
                        <a:pt x="871" y="47"/>
                      </a:lnTo>
                      <a:lnTo>
                        <a:pt x="873" y="49"/>
                      </a:lnTo>
                      <a:lnTo>
                        <a:pt x="875" y="47"/>
                      </a:lnTo>
                      <a:lnTo>
                        <a:pt x="875" y="49"/>
                      </a:lnTo>
                      <a:lnTo>
                        <a:pt x="875" y="51"/>
                      </a:lnTo>
                      <a:lnTo>
                        <a:pt x="877" y="56"/>
                      </a:lnTo>
                      <a:lnTo>
                        <a:pt x="882" y="54"/>
                      </a:lnTo>
                      <a:lnTo>
                        <a:pt x="882" y="56"/>
                      </a:lnTo>
                      <a:lnTo>
                        <a:pt x="889" y="56"/>
                      </a:lnTo>
                      <a:lnTo>
                        <a:pt x="891" y="54"/>
                      </a:lnTo>
                      <a:lnTo>
                        <a:pt x="895" y="51"/>
                      </a:lnTo>
                      <a:lnTo>
                        <a:pt x="898" y="54"/>
                      </a:lnTo>
                      <a:lnTo>
                        <a:pt x="900" y="51"/>
                      </a:lnTo>
                      <a:lnTo>
                        <a:pt x="902" y="49"/>
                      </a:lnTo>
                      <a:lnTo>
                        <a:pt x="900" y="49"/>
                      </a:lnTo>
                      <a:lnTo>
                        <a:pt x="900" y="45"/>
                      </a:lnTo>
                      <a:lnTo>
                        <a:pt x="898" y="47"/>
                      </a:lnTo>
                      <a:lnTo>
                        <a:pt x="898" y="45"/>
                      </a:lnTo>
                      <a:lnTo>
                        <a:pt x="893" y="42"/>
                      </a:lnTo>
                      <a:lnTo>
                        <a:pt x="900" y="38"/>
                      </a:lnTo>
                      <a:lnTo>
                        <a:pt x="904" y="29"/>
                      </a:lnTo>
                      <a:lnTo>
                        <a:pt x="902" y="29"/>
                      </a:lnTo>
                      <a:lnTo>
                        <a:pt x="900" y="29"/>
                      </a:lnTo>
                      <a:lnTo>
                        <a:pt x="898" y="27"/>
                      </a:lnTo>
                      <a:lnTo>
                        <a:pt x="895" y="25"/>
                      </a:lnTo>
                      <a:lnTo>
                        <a:pt x="900" y="22"/>
                      </a:lnTo>
                      <a:lnTo>
                        <a:pt x="898" y="20"/>
                      </a:lnTo>
                      <a:lnTo>
                        <a:pt x="895" y="22"/>
                      </a:lnTo>
                      <a:lnTo>
                        <a:pt x="893" y="22"/>
                      </a:lnTo>
                      <a:lnTo>
                        <a:pt x="895" y="18"/>
                      </a:lnTo>
                      <a:lnTo>
                        <a:pt x="893" y="16"/>
                      </a:lnTo>
                      <a:lnTo>
                        <a:pt x="900" y="14"/>
                      </a:lnTo>
                      <a:lnTo>
                        <a:pt x="902" y="7"/>
                      </a:lnTo>
                      <a:lnTo>
                        <a:pt x="909" y="0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5" name="Freeform 677"/>
                <p:cNvSpPr>
                  <a:spLocks/>
                </p:cNvSpPr>
                <p:nvPr/>
              </p:nvSpPr>
              <p:spPr bwMode="auto">
                <a:xfrm>
                  <a:off x="3320" y="2658"/>
                  <a:ext cx="359" cy="349"/>
                </a:xfrm>
                <a:custGeom>
                  <a:avLst/>
                  <a:gdLst>
                    <a:gd name="T0" fmla="*/ 129 w 359"/>
                    <a:gd name="T1" fmla="*/ 58 h 349"/>
                    <a:gd name="T2" fmla="*/ 138 w 359"/>
                    <a:gd name="T3" fmla="*/ 65 h 349"/>
                    <a:gd name="T4" fmla="*/ 147 w 359"/>
                    <a:gd name="T5" fmla="*/ 54 h 349"/>
                    <a:gd name="T6" fmla="*/ 158 w 359"/>
                    <a:gd name="T7" fmla="*/ 51 h 349"/>
                    <a:gd name="T8" fmla="*/ 160 w 359"/>
                    <a:gd name="T9" fmla="*/ 49 h 349"/>
                    <a:gd name="T10" fmla="*/ 163 w 359"/>
                    <a:gd name="T11" fmla="*/ 43 h 349"/>
                    <a:gd name="T12" fmla="*/ 158 w 359"/>
                    <a:gd name="T13" fmla="*/ 34 h 349"/>
                    <a:gd name="T14" fmla="*/ 160 w 359"/>
                    <a:gd name="T15" fmla="*/ 31 h 349"/>
                    <a:gd name="T16" fmla="*/ 154 w 359"/>
                    <a:gd name="T17" fmla="*/ 34 h 349"/>
                    <a:gd name="T18" fmla="*/ 156 w 359"/>
                    <a:gd name="T19" fmla="*/ 23 h 349"/>
                    <a:gd name="T20" fmla="*/ 167 w 359"/>
                    <a:gd name="T21" fmla="*/ 27 h 349"/>
                    <a:gd name="T22" fmla="*/ 171 w 359"/>
                    <a:gd name="T23" fmla="*/ 27 h 349"/>
                    <a:gd name="T24" fmla="*/ 174 w 359"/>
                    <a:gd name="T25" fmla="*/ 16 h 349"/>
                    <a:gd name="T26" fmla="*/ 180 w 359"/>
                    <a:gd name="T27" fmla="*/ 14 h 349"/>
                    <a:gd name="T28" fmla="*/ 185 w 359"/>
                    <a:gd name="T29" fmla="*/ 23 h 349"/>
                    <a:gd name="T30" fmla="*/ 187 w 359"/>
                    <a:gd name="T31" fmla="*/ 11 h 349"/>
                    <a:gd name="T32" fmla="*/ 194 w 359"/>
                    <a:gd name="T33" fmla="*/ 11 h 349"/>
                    <a:gd name="T34" fmla="*/ 198 w 359"/>
                    <a:gd name="T35" fmla="*/ 5 h 349"/>
                    <a:gd name="T36" fmla="*/ 207 w 359"/>
                    <a:gd name="T37" fmla="*/ 20 h 349"/>
                    <a:gd name="T38" fmla="*/ 212 w 359"/>
                    <a:gd name="T39" fmla="*/ 27 h 349"/>
                    <a:gd name="T40" fmla="*/ 216 w 359"/>
                    <a:gd name="T41" fmla="*/ 31 h 349"/>
                    <a:gd name="T42" fmla="*/ 225 w 359"/>
                    <a:gd name="T43" fmla="*/ 29 h 349"/>
                    <a:gd name="T44" fmla="*/ 229 w 359"/>
                    <a:gd name="T45" fmla="*/ 45 h 349"/>
                    <a:gd name="T46" fmla="*/ 234 w 359"/>
                    <a:gd name="T47" fmla="*/ 51 h 349"/>
                    <a:gd name="T48" fmla="*/ 245 w 359"/>
                    <a:gd name="T49" fmla="*/ 51 h 349"/>
                    <a:gd name="T50" fmla="*/ 261 w 359"/>
                    <a:gd name="T51" fmla="*/ 58 h 349"/>
                    <a:gd name="T52" fmla="*/ 269 w 359"/>
                    <a:gd name="T53" fmla="*/ 58 h 349"/>
                    <a:gd name="T54" fmla="*/ 287 w 359"/>
                    <a:gd name="T55" fmla="*/ 56 h 349"/>
                    <a:gd name="T56" fmla="*/ 298 w 359"/>
                    <a:gd name="T57" fmla="*/ 51 h 349"/>
                    <a:gd name="T58" fmla="*/ 303 w 359"/>
                    <a:gd name="T59" fmla="*/ 45 h 349"/>
                    <a:gd name="T60" fmla="*/ 305 w 359"/>
                    <a:gd name="T61" fmla="*/ 40 h 349"/>
                    <a:gd name="T62" fmla="*/ 310 w 359"/>
                    <a:gd name="T63" fmla="*/ 36 h 349"/>
                    <a:gd name="T64" fmla="*/ 314 w 359"/>
                    <a:gd name="T65" fmla="*/ 29 h 349"/>
                    <a:gd name="T66" fmla="*/ 321 w 359"/>
                    <a:gd name="T67" fmla="*/ 20 h 349"/>
                    <a:gd name="T68" fmla="*/ 334 w 359"/>
                    <a:gd name="T69" fmla="*/ 14 h 349"/>
                    <a:gd name="T70" fmla="*/ 345 w 359"/>
                    <a:gd name="T71" fmla="*/ 16 h 349"/>
                    <a:gd name="T72" fmla="*/ 339 w 359"/>
                    <a:gd name="T73" fmla="*/ 14 h 349"/>
                    <a:gd name="T74" fmla="*/ 345 w 359"/>
                    <a:gd name="T75" fmla="*/ 0 h 349"/>
                    <a:gd name="T76" fmla="*/ 359 w 359"/>
                    <a:gd name="T77" fmla="*/ 16 h 349"/>
                    <a:gd name="T78" fmla="*/ 347 w 359"/>
                    <a:gd name="T79" fmla="*/ 31 h 349"/>
                    <a:gd name="T80" fmla="*/ 330 w 359"/>
                    <a:gd name="T81" fmla="*/ 49 h 349"/>
                    <a:gd name="T82" fmla="*/ 314 w 359"/>
                    <a:gd name="T83" fmla="*/ 71 h 349"/>
                    <a:gd name="T84" fmla="*/ 301 w 359"/>
                    <a:gd name="T85" fmla="*/ 85 h 349"/>
                    <a:gd name="T86" fmla="*/ 269 w 359"/>
                    <a:gd name="T87" fmla="*/ 116 h 349"/>
                    <a:gd name="T88" fmla="*/ 243 w 359"/>
                    <a:gd name="T89" fmla="*/ 136 h 349"/>
                    <a:gd name="T90" fmla="*/ 209 w 359"/>
                    <a:gd name="T91" fmla="*/ 151 h 349"/>
                    <a:gd name="T92" fmla="*/ 183 w 359"/>
                    <a:gd name="T93" fmla="*/ 174 h 349"/>
                    <a:gd name="T94" fmla="*/ 167 w 359"/>
                    <a:gd name="T95" fmla="*/ 189 h 349"/>
                    <a:gd name="T96" fmla="*/ 158 w 359"/>
                    <a:gd name="T97" fmla="*/ 205 h 349"/>
                    <a:gd name="T98" fmla="*/ 149 w 359"/>
                    <a:gd name="T99" fmla="*/ 211 h 349"/>
                    <a:gd name="T100" fmla="*/ 151 w 359"/>
                    <a:gd name="T101" fmla="*/ 211 h 349"/>
                    <a:gd name="T102" fmla="*/ 138 w 359"/>
                    <a:gd name="T103" fmla="*/ 225 h 349"/>
                    <a:gd name="T104" fmla="*/ 109 w 359"/>
                    <a:gd name="T105" fmla="*/ 238 h 349"/>
                    <a:gd name="T106" fmla="*/ 89 w 359"/>
                    <a:gd name="T107" fmla="*/ 249 h 349"/>
                    <a:gd name="T108" fmla="*/ 33 w 359"/>
                    <a:gd name="T109" fmla="*/ 280 h 349"/>
                    <a:gd name="T110" fmla="*/ 16 w 359"/>
                    <a:gd name="T111" fmla="*/ 296 h 349"/>
                    <a:gd name="T112" fmla="*/ 7 w 359"/>
                    <a:gd name="T113" fmla="*/ 311 h 349"/>
                    <a:gd name="T114" fmla="*/ 4 w 359"/>
                    <a:gd name="T115" fmla="*/ 318 h 349"/>
                    <a:gd name="T116" fmla="*/ 7 w 359"/>
                    <a:gd name="T117" fmla="*/ 327 h 349"/>
                    <a:gd name="T118" fmla="*/ 11 w 359"/>
                    <a:gd name="T119" fmla="*/ 329 h 349"/>
                    <a:gd name="T120" fmla="*/ 11 w 359"/>
                    <a:gd name="T121" fmla="*/ 309 h 349"/>
                    <a:gd name="T122" fmla="*/ 13 w 359"/>
                    <a:gd name="T123" fmla="*/ 347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59" h="349">
                      <a:moveTo>
                        <a:pt x="125" y="60"/>
                      </a:moveTo>
                      <a:lnTo>
                        <a:pt x="125" y="58"/>
                      </a:lnTo>
                      <a:lnTo>
                        <a:pt x="127" y="56"/>
                      </a:lnTo>
                      <a:lnTo>
                        <a:pt x="129" y="58"/>
                      </a:lnTo>
                      <a:lnTo>
                        <a:pt x="131" y="58"/>
                      </a:lnTo>
                      <a:lnTo>
                        <a:pt x="134" y="60"/>
                      </a:lnTo>
                      <a:lnTo>
                        <a:pt x="136" y="60"/>
                      </a:lnTo>
                      <a:lnTo>
                        <a:pt x="138" y="65"/>
                      </a:lnTo>
                      <a:lnTo>
                        <a:pt x="140" y="60"/>
                      </a:lnTo>
                      <a:lnTo>
                        <a:pt x="140" y="56"/>
                      </a:lnTo>
                      <a:lnTo>
                        <a:pt x="147" y="58"/>
                      </a:lnTo>
                      <a:lnTo>
                        <a:pt x="147" y="54"/>
                      </a:lnTo>
                      <a:lnTo>
                        <a:pt x="151" y="51"/>
                      </a:lnTo>
                      <a:lnTo>
                        <a:pt x="156" y="54"/>
                      </a:lnTo>
                      <a:lnTo>
                        <a:pt x="156" y="51"/>
                      </a:lnTo>
                      <a:lnTo>
                        <a:pt x="158" y="51"/>
                      </a:lnTo>
                      <a:lnTo>
                        <a:pt x="160" y="51"/>
                      </a:lnTo>
                      <a:lnTo>
                        <a:pt x="158" y="49"/>
                      </a:lnTo>
                      <a:lnTo>
                        <a:pt x="158" y="47"/>
                      </a:lnTo>
                      <a:lnTo>
                        <a:pt x="160" y="49"/>
                      </a:lnTo>
                      <a:lnTo>
                        <a:pt x="165" y="47"/>
                      </a:lnTo>
                      <a:lnTo>
                        <a:pt x="165" y="45"/>
                      </a:lnTo>
                      <a:lnTo>
                        <a:pt x="167" y="43"/>
                      </a:lnTo>
                      <a:lnTo>
                        <a:pt x="163" y="43"/>
                      </a:lnTo>
                      <a:lnTo>
                        <a:pt x="160" y="40"/>
                      </a:lnTo>
                      <a:lnTo>
                        <a:pt x="163" y="38"/>
                      </a:lnTo>
                      <a:lnTo>
                        <a:pt x="160" y="38"/>
                      </a:lnTo>
                      <a:lnTo>
                        <a:pt x="158" y="34"/>
                      </a:lnTo>
                      <a:lnTo>
                        <a:pt x="160" y="34"/>
                      </a:lnTo>
                      <a:lnTo>
                        <a:pt x="160" y="36"/>
                      </a:lnTo>
                      <a:lnTo>
                        <a:pt x="163" y="34"/>
                      </a:lnTo>
                      <a:lnTo>
                        <a:pt x="160" y="31"/>
                      </a:lnTo>
                      <a:lnTo>
                        <a:pt x="160" y="29"/>
                      </a:lnTo>
                      <a:lnTo>
                        <a:pt x="158" y="29"/>
                      </a:lnTo>
                      <a:lnTo>
                        <a:pt x="156" y="36"/>
                      </a:lnTo>
                      <a:lnTo>
                        <a:pt x="154" y="34"/>
                      </a:lnTo>
                      <a:lnTo>
                        <a:pt x="156" y="31"/>
                      </a:lnTo>
                      <a:lnTo>
                        <a:pt x="151" y="25"/>
                      </a:lnTo>
                      <a:lnTo>
                        <a:pt x="156" y="25"/>
                      </a:lnTo>
                      <a:lnTo>
                        <a:pt x="156" y="23"/>
                      </a:lnTo>
                      <a:lnTo>
                        <a:pt x="158" y="23"/>
                      </a:lnTo>
                      <a:lnTo>
                        <a:pt x="160" y="25"/>
                      </a:lnTo>
                      <a:lnTo>
                        <a:pt x="167" y="25"/>
                      </a:lnTo>
                      <a:lnTo>
                        <a:pt x="167" y="27"/>
                      </a:lnTo>
                      <a:lnTo>
                        <a:pt x="171" y="31"/>
                      </a:lnTo>
                      <a:lnTo>
                        <a:pt x="174" y="31"/>
                      </a:lnTo>
                      <a:lnTo>
                        <a:pt x="174" y="27"/>
                      </a:lnTo>
                      <a:lnTo>
                        <a:pt x="171" y="27"/>
                      </a:lnTo>
                      <a:lnTo>
                        <a:pt x="171" y="23"/>
                      </a:lnTo>
                      <a:lnTo>
                        <a:pt x="176" y="23"/>
                      </a:lnTo>
                      <a:lnTo>
                        <a:pt x="176" y="20"/>
                      </a:lnTo>
                      <a:lnTo>
                        <a:pt x="174" y="16"/>
                      </a:lnTo>
                      <a:lnTo>
                        <a:pt x="174" y="14"/>
                      </a:lnTo>
                      <a:lnTo>
                        <a:pt x="176" y="11"/>
                      </a:lnTo>
                      <a:lnTo>
                        <a:pt x="178" y="16"/>
                      </a:lnTo>
                      <a:lnTo>
                        <a:pt x="180" y="14"/>
                      </a:lnTo>
                      <a:lnTo>
                        <a:pt x="180" y="20"/>
                      </a:lnTo>
                      <a:lnTo>
                        <a:pt x="178" y="20"/>
                      </a:lnTo>
                      <a:lnTo>
                        <a:pt x="178" y="23"/>
                      </a:lnTo>
                      <a:lnTo>
                        <a:pt x="185" y="23"/>
                      </a:lnTo>
                      <a:lnTo>
                        <a:pt x="185" y="20"/>
                      </a:lnTo>
                      <a:lnTo>
                        <a:pt x="187" y="16"/>
                      </a:lnTo>
                      <a:lnTo>
                        <a:pt x="187" y="14"/>
                      </a:lnTo>
                      <a:lnTo>
                        <a:pt x="187" y="11"/>
                      </a:lnTo>
                      <a:lnTo>
                        <a:pt x="187" y="16"/>
                      </a:lnTo>
                      <a:lnTo>
                        <a:pt x="191" y="16"/>
                      </a:lnTo>
                      <a:lnTo>
                        <a:pt x="191" y="11"/>
                      </a:lnTo>
                      <a:lnTo>
                        <a:pt x="194" y="11"/>
                      </a:lnTo>
                      <a:lnTo>
                        <a:pt x="194" y="7"/>
                      </a:lnTo>
                      <a:lnTo>
                        <a:pt x="196" y="5"/>
                      </a:lnTo>
                      <a:lnTo>
                        <a:pt x="196" y="3"/>
                      </a:lnTo>
                      <a:lnTo>
                        <a:pt x="198" y="5"/>
                      </a:lnTo>
                      <a:lnTo>
                        <a:pt x="200" y="7"/>
                      </a:lnTo>
                      <a:lnTo>
                        <a:pt x="203" y="14"/>
                      </a:lnTo>
                      <a:lnTo>
                        <a:pt x="205" y="18"/>
                      </a:lnTo>
                      <a:lnTo>
                        <a:pt x="207" y="20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25"/>
                      </a:lnTo>
                      <a:lnTo>
                        <a:pt x="212" y="27"/>
                      </a:lnTo>
                      <a:lnTo>
                        <a:pt x="214" y="36"/>
                      </a:lnTo>
                      <a:lnTo>
                        <a:pt x="218" y="38"/>
                      </a:lnTo>
                      <a:lnTo>
                        <a:pt x="220" y="36"/>
                      </a:lnTo>
                      <a:lnTo>
                        <a:pt x="216" y="31"/>
                      </a:lnTo>
                      <a:lnTo>
                        <a:pt x="214" y="27"/>
                      </a:lnTo>
                      <a:lnTo>
                        <a:pt x="218" y="23"/>
                      </a:lnTo>
                      <a:lnTo>
                        <a:pt x="220" y="23"/>
                      </a:lnTo>
                      <a:lnTo>
                        <a:pt x="225" y="29"/>
                      </a:lnTo>
                      <a:lnTo>
                        <a:pt x="225" y="36"/>
                      </a:lnTo>
                      <a:lnTo>
                        <a:pt x="227" y="36"/>
                      </a:lnTo>
                      <a:lnTo>
                        <a:pt x="227" y="43"/>
                      </a:lnTo>
                      <a:lnTo>
                        <a:pt x="229" y="45"/>
                      </a:lnTo>
                      <a:lnTo>
                        <a:pt x="232" y="47"/>
                      </a:lnTo>
                      <a:lnTo>
                        <a:pt x="232" y="49"/>
                      </a:lnTo>
                      <a:lnTo>
                        <a:pt x="234" y="49"/>
                      </a:lnTo>
                      <a:lnTo>
                        <a:pt x="234" y="51"/>
                      </a:lnTo>
                      <a:lnTo>
                        <a:pt x="238" y="49"/>
                      </a:lnTo>
                      <a:lnTo>
                        <a:pt x="240" y="51"/>
                      </a:lnTo>
                      <a:lnTo>
                        <a:pt x="243" y="51"/>
                      </a:lnTo>
                      <a:lnTo>
                        <a:pt x="245" y="51"/>
                      </a:lnTo>
                      <a:lnTo>
                        <a:pt x="254" y="51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61" y="58"/>
                      </a:lnTo>
                      <a:lnTo>
                        <a:pt x="263" y="60"/>
                      </a:lnTo>
                      <a:lnTo>
                        <a:pt x="267" y="58"/>
                      </a:lnTo>
                      <a:lnTo>
                        <a:pt x="269" y="60"/>
                      </a:lnTo>
                      <a:lnTo>
                        <a:pt x="269" y="58"/>
                      </a:lnTo>
                      <a:lnTo>
                        <a:pt x="272" y="56"/>
                      </a:lnTo>
                      <a:lnTo>
                        <a:pt x="276" y="56"/>
                      </a:lnTo>
                      <a:lnTo>
                        <a:pt x="283" y="54"/>
                      </a:lnTo>
                      <a:lnTo>
                        <a:pt x="287" y="56"/>
                      </a:lnTo>
                      <a:lnTo>
                        <a:pt x="292" y="54"/>
                      </a:lnTo>
                      <a:lnTo>
                        <a:pt x="296" y="56"/>
                      </a:lnTo>
                      <a:lnTo>
                        <a:pt x="298" y="54"/>
                      </a:lnTo>
                      <a:lnTo>
                        <a:pt x="298" y="51"/>
                      </a:lnTo>
                      <a:lnTo>
                        <a:pt x="301" y="51"/>
                      </a:lnTo>
                      <a:lnTo>
                        <a:pt x="298" y="43"/>
                      </a:lnTo>
                      <a:lnTo>
                        <a:pt x="301" y="45"/>
                      </a:lnTo>
                      <a:lnTo>
                        <a:pt x="303" y="45"/>
                      </a:lnTo>
                      <a:lnTo>
                        <a:pt x="303" y="43"/>
                      </a:lnTo>
                      <a:lnTo>
                        <a:pt x="301" y="40"/>
                      </a:lnTo>
                      <a:lnTo>
                        <a:pt x="305" y="43"/>
                      </a:lnTo>
                      <a:lnTo>
                        <a:pt x="305" y="40"/>
                      </a:lnTo>
                      <a:lnTo>
                        <a:pt x="303" y="38"/>
                      </a:lnTo>
                      <a:lnTo>
                        <a:pt x="307" y="40"/>
                      </a:lnTo>
                      <a:lnTo>
                        <a:pt x="310" y="38"/>
                      </a:lnTo>
                      <a:lnTo>
                        <a:pt x="310" y="36"/>
                      </a:lnTo>
                      <a:lnTo>
                        <a:pt x="310" y="38"/>
                      </a:lnTo>
                      <a:lnTo>
                        <a:pt x="312" y="36"/>
                      </a:lnTo>
                      <a:lnTo>
                        <a:pt x="310" y="31"/>
                      </a:lnTo>
                      <a:lnTo>
                        <a:pt x="314" y="29"/>
                      </a:lnTo>
                      <a:lnTo>
                        <a:pt x="310" y="23"/>
                      </a:lnTo>
                      <a:lnTo>
                        <a:pt x="318" y="27"/>
                      </a:lnTo>
                      <a:lnTo>
                        <a:pt x="318" y="23"/>
                      </a:lnTo>
                      <a:lnTo>
                        <a:pt x="321" y="20"/>
                      </a:lnTo>
                      <a:lnTo>
                        <a:pt x="323" y="18"/>
                      </a:lnTo>
                      <a:lnTo>
                        <a:pt x="330" y="16"/>
                      </a:lnTo>
                      <a:lnTo>
                        <a:pt x="332" y="14"/>
                      </a:lnTo>
                      <a:lnTo>
                        <a:pt x="334" y="14"/>
                      </a:lnTo>
                      <a:lnTo>
                        <a:pt x="334" y="20"/>
                      </a:lnTo>
                      <a:lnTo>
                        <a:pt x="334" y="23"/>
                      </a:lnTo>
                      <a:lnTo>
                        <a:pt x="339" y="16"/>
                      </a:lnTo>
                      <a:lnTo>
                        <a:pt x="345" y="16"/>
                      </a:lnTo>
                      <a:lnTo>
                        <a:pt x="345" y="14"/>
                      </a:lnTo>
                      <a:lnTo>
                        <a:pt x="343" y="11"/>
                      </a:lnTo>
                      <a:lnTo>
                        <a:pt x="341" y="14"/>
                      </a:lnTo>
                      <a:lnTo>
                        <a:pt x="339" y="14"/>
                      </a:lnTo>
                      <a:lnTo>
                        <a:pt x="336" y="5"/>
                      </a:lnTo>
                      <a:lnTo>
                        <a:pt x="339" y="7"/>
                      </a:lnTo>
                      <a:lnTo>
                        <a:pt x="345" y="7"/>
                      </a:lnTo>
                      <a:lnTo>
                        <a:pt x="345" y="0"/>
                      </a:lnTo>
                      <a:lnTo>
                        <a:pt x="352" y="3"/>
                      </a:lnTo>
                      <a:lnTo>
                        <a:pt x="350" y="7"/>
                      </a:lnTo>
                      <a:lnTo>
                        <a:pt x="359" y="14"/>
                      </a:lnTo>
                      <a:lnTo>
                        <a:pt x="359" y="16"/>
                      </a:lnTo>
                      <a:lnTo>
                        <a:pt x="350" y="27"/>
                      </a:lnTo>
                      <a:lnTo>
                        <a:pt x="345" y="29"/>
                      </a:lnTo>
                      <a:lnTo>
                        <a:pt x="347" y="29"/>
                      </a:lnTo>
                      <a:lnTo>
                        <a:pt x="347" y="31"/>
                      </a:lnTo>
                      <a:lnTo>
                        <a:pt x="334" y="43"/>
                      </a:lnTo>
                      <a:lnTo>
                        <a:pt x="334" y="40"/>
                      </a:lnTo>
                      <a:lnTo>
                        <a:pt x="334" y="47"/>
                      </a:lnTo>
                      <a:lnTo>
                        <a:pt x="330" y="49"/>
                      </a:lnTo>
                      <a:lnTo>
                        <a:pt x="330" y="54"/>
                      </a:lnTo>
                      <a:lnTo>
                        <a:pt x="318" y="65"/>
                      </a:lnTo>
                      <a:lnTo>
                        <a:pt x="314" y="69"/>
                      </a:lnTo>
                      <a:lnTo>
                        <a:pt x="314" y="71"/>
                      </a:lnTo>
                      <a:lnTo>
                        <a:pt x="305" y="80"/>
                      </a:lnTo>
                      <a:lnTo>
                        <a:pt x="301" y="85"/>
                      </a:lnTo>
                      <a:lnTo>
                        <a:pt x="298" y="87"/>
                      </a:lnTo>
                      <a:lnTo>
                        <a:pt x="301" y="85"/>
                      </a:lnTo>
                      <a:lnTo>
                        <a:pt x="301" y="87"/>
                      </a:lnTo>
                      <a:lnTo>
                        <a:pt x="281" y="105"/>
                      </a:lnTo>
                      <a:lnTo>
                        <a:pt x="272" y="114"/>
                      </a:lnTo>
                      <a:lnTo>
                        <a:pt x="269" y="116"/>
                      </a:lnTo>
                      <a:lnTo>
                        <a:pt x="269" y="120"/>
                      </a:lnTo>
                      <a:lnTo>
                        <a:pt x="269" y="122"/>
                      </a:lnTo>
                      <a:lnTo>
                        <a:pt x="261" y="127"/>
                      </a:lnTo>
                      <a:lnTo>
                        <a:pt x="243" y="136"/>
                      </a:lnTo>
                      <a:lnTo>
                        <a:pt x="236" y="138"/>
                      </a:lnTo>
                      <a:lnTo>
                        <a:pt x="232" y="140"/>
                      </a:lnTo>
                      <a:lnTo>
                        <a:pt x="220" y="145"/>
                      </a:lnTo>
                      <a:lnTo>
                        <a:pt x="209" y="151"/>
                      </a:lnTo>
                      <a:lnTo>
                        <a:pt x="189" y="162"/>
                      </a:lnTo>
                      <a:lnTo>
                        <a:pt x="187" y="167"/>
                      </a:lnTo>
                      <a:lnTo>
                        <a:pt x="187" y="169"/>
                      </a:lnTo>
                      <a:lnTo>
                        <a:pt x="183" y="174"/>
                      </a:lnTo>
                      <a:lnTo>
                        <a:pt x="174" y="180"/>
                      </a:lnTo>
                      <a:lnTo>
                        <a:pt x="174" y="178"/>
                      </a:lnTo>
                      <a:lnTo>
                        <a:pt x="174" y="182"/>
                      </a:lnTo>
                      <a:lnTo>
                        <a:pt x="167" y="189"/>
                      </a:lnTo>
                      <a:lnTo>
                        <a:pt x="167" y="194"/>
                      </a:lnTo>
                      <a:lnTo>
                        <a:pt x="163" y="198"/>
                      </a:lnTo>
                      <a:lnTo>
                        <a:pt x="158" y="202"/>
                      </a:lnTo>
                      <a:lnTo>
                        <a:pt x="158" y="205"/>
                      </a:lnTo>
                      <a:lnTo>
                        <a:pt x="151" y="209"/>
                      </a:lnTo>
                      <a:lnTo>
                        <a:pt x="151" y="211"/>
                      </a:lnTo>
                      <a:lnTo>
                        <a:pt x="151" y="209"/>
                      </a:lnTo>
                      <a:lnTo>
                        <a:pt x="149" y="211"/>
                      </a:lnTo>
                      <a:lnTo>
                        <a:pt x="147" y="207"/>
                      </a:lnTo>
                      <a:lnTo>
                        <a:pt x="145" y="207"/>
                      </a:lnTo>
                      <a:lnTo>
                        <a:pt x="149" y="211"/>
                      </a:lnTo>
                      <a:lnTo>
                        <a:pt x="151" y="211"/>
                      </a:lnTo>
                      <a:lnTo>
                        <a:pt x="149" y="211"/>
                      </a:lnTo>
                      <a:lnTo>
                        <a:pt x="142" y="218"/>
                      </a:lnTo>
                      <a:lnTo>
                        <a:pt x="142" y="222"/>
                      </a:lnTo>
                      <a:lnTo>
                        <a:pt x="138" y="225"/>
                      </a:lnTo>
                      <a:lnTo>
                        <a:pt x="134" y="227"/>
                      </a:lnTo>
                      <a:lnTo>
                        <a:pt x="131" y="229"/>
                      </a:lnTo>
                      <a:lnTo>
                        <a:pt x="114" y="236"/>
                      </a:lnTo>
                      <a:lnTo>
                        <a:pt x="109" y="238"/>
                      </a:lnTo>
                      <a:lnTo>
                        <a:pt x="107" y="240"/>
                      </a:lnTo>
                      <a:lnTo>
                        <a:pt x="89" y="249"/>
                      </a:lnTo>
                      <a:lnTo>
                        <a:pt x="91" y="247"/>
                      </a:lnTo>
                      <a:lnTo>
                        <a:pt x="89" y="249"/>
                      </a:lnTo>
                      <a:lnTo>
                        <a:pt x="71" y="258"/>
                      </a:lnTo>
                      <a:lnTo>
                        <a:pt x="53" y="267"/>
                      </a:lnTo>
                      <a:lnTo>
                        <a:pt x="51" y="267"/>
                      </a:lnTo>
                      <a:lnTo>
                        <a:pt x="33" y="280"/>
                      </a:lnTo>
                      <a:lnTo>
                        <a:pt x="18" y="293"/>
                      </a:lnTo>
                      <a:lnTo>
                        <a:pt x="18" y="291"/>
                      </a:lnTo>
                      <a:lnTo>
                        <a:pt x="18" y="293"/>
                      </a:lnTo>
                      <a:lnTo>
                        <a:pt x="16" y="296"/>
                      </a:lnTo>
                      <a:lnTo>
                        <a:pt x="16" y="293"/>
                      </a:lnTo>
                      <a:lnTo>
                        <a:pt x="7" y="305"/>
                      </a:lnTo>
                      <a:lnTo>
                        <a:pt x="4" y="309"/>
                      </a:lnTo>
                      <a:lnTo>
                        <a:pt x="7" y="311"/>
                      </a:lnTo>
                      <a:lnTo>
                        <a:pt x="4" y="311"/>
                      </a:lnTo>
                      <a:lnTo>
                        <a:pt x="7" y="311"/>
                      </a:lnTo>
                      <a:lnTo>
                        <a:pt x="4" y="313"/>
                      </a:lnTo>
                      <a:lnTo>
                        <a:pt x="4" y="318"/>
                      </a:lnTo>
                      <a:lnTo>
                        <a:pt x="0" y="318"/>
                      </a:lnTo>
                      <a:lnTo>
                        <a:pt x="2" y="325"/>
                      </a:lnTo>
                      <a:lnTo>
                        <a:pt x="4" y="327"/>
                      </a:lnTo>
                      <a:lnTo>
                        <a:pt x="7" y="327"/>
                      </a:lnTo>
                      <a:lnTo>
                        <a:pt x="9" y="327"/>
                      </a:lnTo>
                      <a:lnTo>
                        <a:pt x="9" y="329"/>
                      </a:lnTo>
                      <a:lnTo>
                        <a:pt x="9" y="331"/>
                      </a:lnTo>
                      <a:lnTo>
                        <a:pt x="11" y="329"/>
                      </a:lnTo>
                      <a:lnTo>
                        <a:pt x="16" y="329"/>
                      </a:lnTo>
                      <a:lnTo>
                        <a:pt x="18" y="322"/>
                      </a:lnTo>
                      <a:lnTo>
                        <a:pt x="16" y="316"/>
                      </a:lnTo>
                      <a:lnTo>
                        <a:pt x="11" y="309"/>
                      </a:lnTo>
                      <a:lnTo>
                        <a:pt x="13" y="311"/>
                      </a:lnTo>
                      <a:lnTo>
                        <a:pt x="16" y="313"/>
                      </a:lnTo>
                      <a:lnTo>
                        <a:pt x="18" y="322"/>
                      </a:lnTo>
                      <a:lnTo>
                        <a:pt x="13" y="347"/>
                      </a:lnTo>
                      <a:lnTo>
                        <a:pt x="9" y="347"/>
                      </a:lnTo>
                      <a:lnTo>
                        <a:pt x="9" y="349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6" name="Freeform 678"/>
                <p:cNvSpPr>
                  <a:spLocks/>
                </p:cNvSpPr>
                <p:nvPr/>
              </p:nvSpPr>
              <p:spPr bwMode="auto">
                <a:xfrm>
                  <a:off x="4650" y="1190"/>
                  <a:ext cx="837" cy="400"/>
                </a:xfrm>
                <a:custGeom>
                  <a:avLst/>
                  <a:gdLst>
                    <a:gd name="T0" fmla="*/ 688 w 837"/>
                    <a:gd name="T1" fmla="*/ 25 h 400"/>
                    <a:gd name="T2" fmla="*/ 664 w 837"/>
                    <a:gd name="T3" fmla="*/ 54 h 400"/>
                    <a:gd name="T4" fmla="*/ 677 w 837"/>
                    <a:gd name="T5" fmla="*/ 67 h 400"/>
                    <a:gd name="T6" fmla="*/ 724 w 837"/>
                    <a:gd name="T7" fmla="*/ 98 h 400"/>
                    <a:gd name="T8" fmla="*/ 686 w 837"/>
                    <a:gd name="T9" fmla="*/ 129 h 400"/>
                    <a:gd name="T10" fmla="*/ 693 w 837"/>
                    <a:gd name="T11" fmla="*/ 160 h 400"/>
                    <a:gd name="T12" fmla="*/ 746 w 837"/>
                    <a:gd name="T13" fmla="*/ 156 h 400"/>
                    <a:gd name="T14" fmla="*/ 793 w 837"/>
                    <a:gd name="T15" fmla="*/ 156 h 400"/>
                    <a:gd name="T16" fmla="*/ 837 w 837"/>
                    <a:gd name="T17" fmla="*/ 180 h 400"/>
                    <a:gd name="T18" fmla="*/ 833 w 837"/>
                    <a:gd name="T19" fmla="*/ 198 h 400"/>
                    <a:gd name="T20" fmla="*/ 835 w 837"/>
                    <a:gd name="T21" fmla="*/ 225 h 400"/>
                    <a:gd name="T22" fmla="*/ 797 w 837"/>
                    <a:gd name="T23" fmla="*/ 238 h 400"/>
                    <a:gd name="T24" fmla="*/ 764 w 837"/>
                    <a:gd name="T25" fmla="*/ 262 h 400"/>
                    <a:gd name="T26" fmla="*/ 775 w 837"/>
                    <a:gd name="T27" fmla="*/ 296 h 400"/>
                    <a:gd name="T28" fmla="*/ 797 w 837"/>
                    <a:gd name="T29" fmla="*/ 325 h 400"/>
                    <a:gd name="T30" fmla="*/ 777 w 837"/>
                    <a:gd name="T31" fmla="*/ 327 h 400"/>
                    <a:gd name="T32" fmla="*/ 746 w 837"/>
                    <a:gd name="T33" fmla="*/ 300 h 400"/>
                    <a:gd name="T34" fmla="*/ 704 w 837"/>
                    <a:gd name="T35" fmla="*/ 307 h 400"/>
                    <a:gd name="T36" fmla="*/ 659 w 837"/>
                    <a:gd name="T37" fmla="*/ 316 h 400"/>
                    <a:gd name="T38" fmla="*/ 601 w 837"/>
                    <a:gd name="T39" fmla="*/ 360 h 400"/>
                    <a:gd name="T40" fmla="*/ 574 w 837"/>
                    <a:gd name="T41" fmla="*/ 376 h 400"/>
                    <a:gd name="T42" fmla="*/ 530 w 837"/>
                    <a:gd name="T43" fmla="*/ 396 h 400"/>
                    <a:gd name="T44" fmla="*/ 519 w 837"/>
                    <a:gd name="T45" fmla="*/ 371 h 400"/>
                    <a:gd name="T46" fmla="*/ 521 w 837"/>
                    <a:gd name="T47" fmla="*/ 345 h 400"/>
                    <a:gd name="T48" fmla="*/ 561 w 837"/>
                    <a:gd name="T49" fmla="*/ 325 h 400"/>
                    <a:gd name="T50" fmla="*/ 608 w 837"/>
                    <a:gd name="T51" fmla="*/ 309 h 400"/>
                    <a:gd name="T52" fmla="*/ 632 w 837"/>
                    <a:gd name="T53" fmla="*/ 302 h 400"/>
                    <a:gd name="T54" fmla="*/ 628 w 837"/>
                    <a:gd name="T55" fmla="*/ 289 h 400"/>
                    <a:gd name="T56" fmla="*/ 621 w 837"/>
                    <a:gd name="T57" fmla="*/ 280 h 400"/>
                    <a:gd name="T58" fmla="*/ 608 w 837"/>
                    <a:gd name="T59" fmla="*/ 258 h 400"/>
                    <a:gd name="T60" fmla="*/ 615 w 837"/>
                    <a:gd name="T61" fmla="*/ 234 h 400"/>
                    <a:gd name="T62" fmla="*/ 579 w 837"/>
                    <a:gd name="T63" fmla="*/ 216 h 400"/>
                    <a:gd name="T64" fmla="*/ 501 w 837"/>
                    <a:gd name="T65" fmla="*/ 238 h 400"/>
                    <a:gd name="T66" fmla="*/ 454 w 837"/>
                    <a:gd name="T67" fmla="*/ 256 h 400"/>
                    <a:gd name="T68" fmla="*/ 419 w 837"/>
                    <a:gd name="T69" fmla="*/ 269 h 400"/>
                    <a:gd name="T70" fmla="*/ 387 w 837"/>
                    <a:gd name="T71" fmla="*/ 262 h 400"/>
                    <a:gd name="T72" fmla="*/ 363 w 837"/>
                    <a:gd name="T73" fmla="*/ 294 h 400"/>
                    <a:gd name="T74" fmla="*/ 325 w 837"/>
                    <a:gd name="T75" fmla="*/ 342 h 400"/>
                    <a:gd name="T76" fmla="*/ 278 w 837"/>
                    <a:gd name="T77" fmla="*/ 360 h 400"/>
                    <a:gd name="T78" fmla="*/ 196 w 837"/>
                    <a:gd name="T79" fmla="*/ 353 h 400"/>
                    <a:gd name="T80" fmla="*/ 122 w 837"/>
                    <a:gd name="T81" fmla="*/ 360 h 400"/>
                    <a:gd name="T82" fmla="*/ 80 w 837"/>
                    <a:gd name="T83" fmla="*/ 358 h 400"/>
                    <a:gd name="T84" fmla="*/ 69 w 837"/>
                    <a:gd name="T85" fmla="*/ 327 h 400"/>
                    <a:gd name="T86" fmla="*/ 73 w 837"/>
                    <a:gd name="T87" fmla="*/ 305 h 400"/>
                    <a:gd name="T88" fmla="*/ 55 w 837"/>
                    <a:gd name="T89" fmla="*/ 287 h 400"/>
                    <a:gd name="T90" fmla="*/ 20 w 837"/>
                    <a:gd name="T91" fmla="*/ 280 h 400"/>
                    <a:gd name="T92" fmla="*/ 4 w 837"/>
                    <a:gd name="T93" fmla="*/ 258 h 400"/>
                    <a:gd name="T94" fmla="*/ 2 w 837"/>
                    <a:gd name="T95" fmla="*/ 231 h 400"/>
                    <a:gd name="T96" fmla="*/ 42 w 837"/>
                    <a:gd name="T97" fmla="*/ 240 h 400"/>
                    <a:gd name="T98" fmla="*/ 87 w 837"/>
                    <a:gd name="T99" fmla="*/ 231 h 400"/>
                    <a:gd name="T100" fmla="*/ 129 w 837"/>
                    <a:gd name="T101" fmla="*/ 238 h 400"/>
                    <a:gd name="T102" fmla="*/ 162 w 837"/>
                    <a:gd name="T103" fmla="*/ 191 h 400"/>
                    <a:gd name="T104" fmla="*/ 211 w 837"/>
                    <a:gd name="T105" fmla="*/ 171 h 400"/>
                    <a:gd name="T106" fmla="*/ 247 w 837"/>
                    <a:gd name="T107" fmla="*/ 138 h 400"/>
                    <a:gd name="T108" fmla="*/ 278 w 837"/>
                    <a:gd name="T109" fmla="*/ 111 h 400"/>
                    <a:gd name="T110" fmla="*/ 345 w 837"/>
                    <a:gd name="T111" fmla="*/ 109 h 400"/>
                    <a:gd name="T112" fmla="*/ 374 w 837"/>
                    <a:gd name="T113" fmla="*/ 67 h 400"/>
                    <a:gd name="T114" fmla="*/ 432 w 837"/>
                    <a:gd name="T115" fmla="*/ 31 h 400"/>
                    <a:gd name="T116" fmla="*/ 474 w 837"/>
                    <a:gd name="T117" fmla="*/ 40 h 400"/>
                    <a:gd name="T118" fmla="*/ 532 w 837"/>
                    <a:gd name="T119" fmla="*/ 58 h 400"/>
                    <a:gd name="T120" fmla="*/ 577 w 837"/>
                    <a:gd name="T121" fmla="*/ 36 h 400"/>
                    <a:gd name="T122" fmla="*/ 615 w 837"/>
                    <a:gd name="T123" fmla="*/ 16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37" h="400">
                      <a:moveTo>
                        <a:pt x="659" y="11"/>
                      </a:moveTo>
                      <a:lnTo>
                        <a:pt x="664" y="18"/>
                      </a:lnTo>
                      <a:lnTo>
                        <a:pt x="661" y="23"/>
                      </a:lnTo>
                      <a:lnTo>
                        <a:pt x="666" y="25"/>
                      </a:lnTo>
                      <a:lnTo>
                        <a:pt x="666" y="27"/>
                      </a:lnTo>
                      <a:lnTo>
                        <a:pt x="670" y="34"/>
                      </a:lnTo>
                      <a:lnTo>
                        <a:pt x="677" y="34"/>
                      </a:lnTo>
                      <a:lnTo>
                        <a:pt x="681" y="29"/>
                      </a:lnTo>
                      <a:lnTo>
                        <a:pt x="686" y="29"/>
                      </a:lnTo>
                      <a:lnTo>
                        <a:pt x="688" y="25"/>
                      </a:lnTo>
                      <a:lnTo>
                        <a:pt x="690" y="27"/>
                      </a:lnTo>
                      <a:lnTo>
                        <a:pt x="693" y="29"/>
                      </a:lnTo>
                      <a:lnTo>
                        <a:pt x="693" y="34"/>
                      </a:lnTo>
                      <a:lnTo>
                        <a:pt x="688" y="36"/>
                      </a:lnTo>
                      <a:lnTo>
                        <a:pt x="688" y="40"/>
                      </a:lnTo>
                      <a:lnTo>
                        <a:pt x="686" y="43"/>
                      </a:lnTo>
                      <a:lnTo>
                        <a:pt x="672" y="43"/>
                      </a:lnTo>
                      <a:lnTo>
                        <a:pt x="668" y="47"/>
                      </a:lnTo>
                      <a:lnTo>
                        <a:pt x="666" y="51"/>
                      </a:lnTo>
                      <a:lnTo>
                        <a:pt x="664" y="54"/>
                      </a:lnTo>
                      <a:lnTo>
                        <a:pt x="652" y="56"/>
                      </a:lnTo>
                      <a:lnTo>
                        <a:pt x="657" y="58"/>
                      </a:lnTo>
                      <a:lnTo>
                        <a:pt x="664" y="69"/>
                      </a:lnTo>
                      <a:lnTo>
                        <a:pt x="661" y="71"/>
                      </a:lnTo>
                      <a:lnTo>
                        <a:pt x="659" y="74"/>
                      </a:lnTo>
                      <a:lnTo>
                        <a:pt x="657" y="76"/>
                      </a:lnTo>
                      <a:lnTo>
                        <a:pt x="659" y="78"/>
                      </a:lnTo>
                      <a:lnTo>
                        <a:pt x="659" y="80"/>
                      </a:lnTo>
                      <a:lnTo>
                        <a:pt x="672" y="74"/>
                      </a:lnTo>
                      <a:lnTo>
                        <a:pt x="677" y="67"/>
                      </a:lnTo>
                      <a:lnTo>
                        <a:pt x="686" y="63"/>
                      </a:lnTo>
                      <a:lnTo>
                        <a:pt x="699" y="60"/>
                      </a:lnTo>
                      <a:lnTo>
                        <a:pt x="710" y="56"/>
                      </a:lnTo>
                      <a:lnTo>
                        <a:pt x="704" y="67"/>
                      </a:lnTo>
                      <a:lnTo>
                        <a:pt x="706" y="71"/>
                      </a:lnTo>
                      <a:lnTo>
                        <a:pt x="710" y="71"/>
                      </a:lnTo>
                      <a:lnTo>
                        <a:pt x="713" y="78"/>
                      </a:lnTo>
                      <a:lnTo>
                        <a:pt x="713" y="83"/>
                      </a:lnTo>
                      <a:lnTo>
                        <a:pt x="721" y="94"/>
                      </a:lnTo>
                      <a:lnTo>
                        <a:pt x="724" y="98"/>
                      </a:lnTo>
                      <a:lnTo>
                        <a:pt x="724" y="100"/>
                      </a:lnTo>
                      <a:lnTo>
                        <a:pt x="719" y="107"/>
                      </a:lnTo>
                      <a:lnTo>
                        <a:pt x="710" y="107"/>
                      </a:lnTo>
                      <a:lnTo>
                        <a:pt x="706" y="111"/>
                      </a:lnTo>
                      <a:lnTo>
                        <a:pt x="704" y="111"/>
                      </a:lnTo>
                      <a:lnTo>
                        <a:pt x="706" y="118"/>
                      </a:lnTo>
                      <a:lnTo>
                        <a:pt x="697" y="125"/>
                      </a:lnTo>
                      <a:lnTo>
                        <a:pt x="693" y="125"/>
                      </a:lnTo>
                      <a:lnTo>
                        <a:pt x="695" y="129"/>
                      </a:lnTo>
                      <a:lnTo>
                        <a:pt x="686" y="129"/>
                      </a:lnTo>
                      <a:lnTo>
                        <a:pt x="684" y="134"/>
                      </a:lnTo>
                      <a:lnTo>
                        <a:pt x="688" y="138"/>
                      </a:lnTo>
                      <a:lnTo>
                        <a:pt x="690" y="140"/>
                      </a:lnTo>
                      <a:lnTo>
                        <a:pt x="675" y="149"/>
                      </a:lnTo>
                      <a:lnTo>
                        <a:pt x="679" y="151"/>
                      </a:lnTo>
                      <a:lnTo>
                        <a:pt x="681" y="154"/>
                      </a:lnTo>
                      <a:lnTo>
                        <a:pt x="688" y="154"/>
                      </a:lnTo>
                      <a:lnTo>
                        <a:pt x="690" y="158"/>
                      </a:lnTo>
                      <a:lnTo>
                        <a:pt x="693" y="158"/>
                      </a:lnTo>
                      <a:lnTo>
                        <a:pt x="693" y="160"/>
                      </a:lnTo>
                      <a:lnTo>
                        <a:pt x="697" y="158"/>
                      </a:lnTo>
                      <a:lnTo>
                        <a:pt x="697" y="154"/>
                      </a:lnTo>
                      <a:lnTo>
                        <a:pt x="701" y="149"/>
                      </a:lnTo>
                      <a:lnTo>
                        <a:pt x="704" y="149"/>
                      </a:lnTo>
                      <a:lnTo>
                        <a:pt x="708" y="149"/>
                      </a:lnTo>
                      <a:lnTo>
                        <a:pt x="719" y="143"/>
                      </a:lnTo>
                      <a:lnTo>
                        <a:pt x="730" y="143"/>
                      </a:lnTo>
                      <a:lnTo>
                        <a:pt x="737" y="147"/>
                      </a:lnTo>
                      <a:lnTo>
                        <a:pt x="744" y="149"/>
                      </a:lnTo>
                      <a:lnTo>
                        <a:pt x="746" y="156"/>
                      </a:lnTo>
                      <a:lnTo>
                        <a:pt x="757" y="156"/>
                      </a:lnTo>
                      <a:lnTo>
                        <a:pt x="759" y="156"/>
                      </a:lnTo>
                      <a:lnTo>
                        <a:pt x="764" y="154"/>
                      </a:lnTo>
                      <a:lnTo>
                        <a:pt x="768" y="158"/>
                      </a:lnTo>
                      <a:lnTo>
                        <a:pt x="768" y="160"/>
                      </a:lnTo>
                      <a:lnTo>
                        <a:pt x="773" y="160"/>
                      </a:lnTo>
                      <a:lnTo>
                        <a:pt x="779" y="165"/>
                      </a:lnTo>
                      <a:lnTo>
                        <a:pt x="782" y="162"/>
                      </a:lnTo>
                      <a:lnTo>
                        <a:pt x="786" y="158"/>
                      </a:lnTo>
                      <a:lnTo>
                        <a:pt x="793" y="156"/>
                      </a:lnTo>
                      <a:lnTo>
                        <a:pt x="797" y="158"/>
                      </a:lnTo>
                      <a:lnTo>
                        <a:pt x="802" y="160"/>
                      </a:lnTo>
                      <a:lnTo>
                        <a:pt x="804" y="167"/>
                      </a:lnTo>
                      <a:lnTo>
                        <a:pt x="811" y="167"/>
                      </a:lnTo>
                      <a:lnTo>
                        <a:pt x="813" y="169"/>
                      </a:lnTo>
                      <a:lnTo>
                        <a:pt x="819" y="169"/>
                      </a:lnTo>
                      <a:lnTo>
                        <a:pt x="822" y="171"/>
                      </a:lnTo>
                      <a:lnTo>
                        <a:pt x="824" y="174"/>
                      </a:lnTo>
                      <a:lnTo>
                        <a:pt x="833" y="176"/>
                      </a:lnTo>
                      <a:lnTo>
                        <a:pt x="837" y="180"/>
                      </a:lnTo>
                      <a:lnTo>
                        <a:pt x="835" y="182"/>
                      </a:lnTo>
                      <a:lnTo>
                        <a:pt x="833" y="180"/>
                      </a:lnTo>
                      <a:lnTo>
                        <a:pt x="831" y="180"/>
                      </a:lnTo>
                      <a:lnTo>
                        <a:pt x="826" y="185"/>
                      </a:lnTo>
                      <a:lnTo>
                        <a:pt x="826" y="187"/>
                      </a:lnTo>
                      <a:lnTo>
                        <a:pt x="828" y="191"/>
                      </a:lnTo>
                      <a:lnTo>
                        <a:pt x="824" y="196"/>
                      </a:lnTo>
                      <a:lnTo>
                        <a:pt x="824" y="198"/>
                      </a:lnTo>
                      <a:lnTo>
                        <a:pt x="826" y="200"/>
                      </a:lnTo>
                      <a:lnTo>
                        <a:pt x="833" y="198"/>
                      </a:lnTo>
                      <a:lnTo>
                        <a:pt x="831" y="202"/>
                      </a:lnTo>
                      <a:lnTo>
                        <a:pt x="833" y="202"/>
                      </a:lnTo>
                      <a:lnTo>
                        <a:pt x="837" y="205"/>
                      </a:lnTo>
                      <a:lnTo>
                        <a:pt x="837" y="207"/>
                      </a:lnTo>
                      <a:lnTo>
                        <a:pt x="835" y="207"/>
                      </a:lnTo>
                      <a:lnTo>
                        <a:pt x="833" y="211"/>
                      </a:lnTo>
                      <a:lnTo>
                        <a:pt x="833" y="216"/>
                      </a:lnTo>
                      <a:lnTo>
                        <a:pt x="835" y="220"/>
                      </a:lnTo>
                      <a:lnTo>
                        <a:pt x="833" y="220"/>
                      </a:lnTo>
                      <a:lnTo>
                        <a:pt x="835" y="225"/>
                      </a:lnTo>
                      <a:lnTo>
                        <a:pt x="831" y="225"/>
                      </a:lnTo>
                      <a:lnTo>
                        <a:pt x="828" y="225"/>
                      </a:lnTo>
                      <a:lnTo>
                        <a:pt x="824" y="225"/>
                      </a:lnTo>
                      <a:lnTo>
                        <a:pt x="826" y="222"/>
                      </a:lnTo>
                      <a:lnTo>
                        <a:pt x="824" y="218"/>
                      </a:lnTo>
                      <a:lnTo>
                        <a:pt x="815" y="222"/>
                      </a:lnTo>
                      <a:lnTo>
                        <a:pt x="804" y="231"/>
                      </a:lnTo>
                      <a:lnTo>
                        <a:pt x="802" y="234"/>
                      </a:lnTo>
                      <a:lnTo>
                        <a:pt x="799" y="236"/>
                      </a:lnTo>
                      <a:lnTo>
                        <a:pt x="797" y="238"/>
                      </a:lnTo>
                      <a:lnTo>
                        <a:pt x="793" y="238"/>
                      </a:lnTo>
                      <a:lnTo>
                        <a:pt x="793" y="245"/>
                      </a:lnTo>
                      <a:lnTo>
                        <a:pt x="788" y="242"/>
                      </a:lnTo>
                      <a:lnTo>
                        <a:pt x="784" y="245"/>
                      </a:lnTo>
                      <a:lnTo>
                        <a:pt x="782" y="247"/>
                      </a:lnTo>
                      <a:lnTo>
                        <a:pt x="775" y="256"/>
                      </a:lnTo>
                      <a:lnTo>
                        <a:pt x="770" y="256"/>
                      </a:lnTo>
                      <a:lnTo>
                        <a:pt x="768" y="258"/>
                      </a:lnTo>
                      <a:lnTo>
                        <a:pt x="768" y="262"/>
                      </a:lnTo>
                      <a:lnTo>
                        <a:pt x="764" y="262"/>
                      </a:lnTo>
                      <a:lnTo>
                        <a:pt x="764" y="267"/>
                      </a:lnTo>
                      <a:lnTo>
                        <a:pt x="766" y="267"/>
                      </a:lnTo>
                      <a:lnTo>
                        <a:pt x="766" y="271"/>
                      </a:lnTo>
                      <a:lnTo>
                        <a:pt x="770" y="276"/>
                      </a:lnTo>
                      <a:lnTo>
                        <a:pt x="766" y="282"/>
                      </a:lnTo>
                      <a:lnTo>
                        <a:pt x="766" y="285"/>
                      </a:lnTo>
                      <a:lnTo>
                        <a:pt x="770" y="287"/>
                      </a:lnTo>
                      <a:lnTo>
                        <a:pt x="770" y="291"/>
                      </a:lnTo>
                      <a:lnTo>
                        <a:pt x="775" y="291"/>
                      </a:lnTo>
                      <a:lnTo>
                        <a:pt x="775" y="296"/>
                      </a:lnTo>
                      <a:lnTo>
                        <a:pt x="775" y="298"/>
                      </a:lnTo>
                      <a:lnTo>
                        <a:pt x="779" y="300"/>
                      </a:lnTo>
                      <a:lnTo>
                        <a:pt x="779" y="305"/>
                      </a:lnTo>
                      <a:lnTo>
                        <a:pt x="784" y="307"/>
                      </a:lnTo>
                      <a:lnTo>
                        <a:pt x="786" y="309"/>
                      </a:lnTo>
                      <a:lnTo>
                        <a:pt x="786" y="311"/>
                      </a:lnTo>
                      <a:lnTo>
                        <a:pt x="793" y="316"/>
                      </a:lnTo>
                      <a:lnTo>
                        <a:pt x="793" y="320"/>
                      </a:lnTo>
                      <a:lnTo>
                        <a:pt x="795" y="322"/>
                      </a:lnTo>
                      <a:lnTo>
                        <a:pt x="797" y="325"/>
                      </a:lnTo>
                      <a:lnTo>
                        <a:pt x="799" y="327"/>
                      </a:lnTo>
                      <a:lnTo>
                        <a:pt x="804" y="329"/>
                      </a:lnTo>
                      <a:lnTo>
                        <a:pt x="804" y="331"/>
                      </a:lnTo>
                      <a:lnTo>
                        <a:pt x="802" y="333"/>
                      </a:lnTo>
                      <a:lnTo>
                        <a:pt x="799" y="336"/>
                      </a:lnTo>
                      <a:lnTo>
                        <a:pt x="797" y="336"/>
                      </a:lnTo>
                      <a:lnTo>
                        <a:pt x="795" y="333"/>
                      </a:lnTo>
                      <a:lnTo>
                        <a:pt x="788" y="336"/>
                      </a:lnTo>
                      <a:lnTo>
                        <a:pt x="784" y="331"/>
                      </a:lnTo>
                      <a:lnTo>
                        <a:pt x="777" y="327"/>
                      </a:lnTo>
                      <a:lnTo>
                        <a:pt x="768" y="327"/>
                      </a:lnTo>
                      <a:lnTo>
                        <a:pt x="759" y="322"/>
                      </a:lnTo>
                      <a:lnTo>
                        <a:pt x="759" y="320"/>
                      </a:lnTo>
                      <a:lnTo>
                        <a:pt x="764" y="318"/>
                      </a:lnTo>
                      <a:lnTo>
                        <a:pt x="764" y="314"/>
                      </a:lnTo>
                      <a:lnTo>
                        <a:pt x="759" y="314"/>
                      </a:lnTo>
                      <a:lnTo>
                        <a:pt x="757" y="307"/>
                      </a:lnTo>
                      <a:lnTo>
                        <a:pt x="755" y="307"/>
                      </a:lnTo>
                      <a:lnTo>
                        <a:pt x="750" y="300"/>
                      </a:lnTo>
                      <a:lnTo>
                        <a:pt x="746" y="300"/>
                      </a:lnTo>
                      <a:lnTo>
                        <a:pt x="742" y="300"/>
                      </a:lnTo>
                      <a:lnTo>
                        <a:pt x="737" y="298"/>
                      </a:lnTo>
                      <a:lnTo>
                        <a:pt x="737" y="300"/>
                      </a:lnTo>
                      <a:lnTo>
                        <a:pt x="724" y="298"/>
                      </a:lnTo>
                      <a:lnTo>
                        <a:pt x="721" y="300"/>
                      </a:lnTo>
                      <a:lnTo>
                        <a:pt x="721" y="302"/>
                      </a:lnTo>
                      <a:lnTo>
                        <a:pt x="710" y="309"/>
                      </a:lnTo>
                      <a:lnTo>
                        <a:pt x="708" y="307"/>
                      </a:lnTo>
                      <a:lnTo>
                        <a:pt x="706" y="309"/>
                      </a:lnTo>
                      <a:lnTo>
                        <a:pt x="704" y="307"/>
                      </a:lnTo>
                      <a:lnTo>
                        <a:pt x="697" y="307"/>
                      </a:lnTo>
                      <a:lnTo>
                        <a:pt x="693" y="309"/>
                      </a:lnTo>
                      <a:lnTo>
                        <a:pt x="688" y="309"/>
                      </a:lnTo>
                      <a:lnTo>
                        <a:pt x="686" y="311"/>
                      </a:lnTo>
                      <a:lnTo>
                        <a:pt x="681" y="309"/>
                      </a:lnTo>
                      <a:lnTo>
                        <a:pt x="677" y="309"/>
                      </a:lnTo>
                      <a:lnTo>
                        <a:pt x="677" y="311"/>
                      </a:lnTo>
                      <a:lnTo>
                        <a:pt x="670" y="311"/>
                      </a:lnTo>
                      <a:lnTo>
                        <a:pt x="661" y="316"/>
                      </a:lnTo>
                      <a:lnTo>
                        <a:pt x="659" y="316"/>
                      </a:lnTo>
                      <a:lnTo>
                        <a:pt x="650" y="318"/>
                      </a:lnTo>
                      <a:lnTo>
                        <a:pt x="648" y="320"/>
                      </a:lnTo>
                      <a:lnTo>
                        <a:pt x="641" y="325"/>
                      </a:lnTo>
                      <a:lnTo>
                        <a:pt x="639" y="329"/>
                      </a:lnTo>
                      <a:lnTo>
                        <a:pt x="628" y="342"/>
                      </a:lnTo>
                      <a:lnTo>
                        <a:pt x="619" y="349"/>
                      </a:lnTo>
                      <a:lnTo>
                        <a:pt x="612" y="349"/>
                      </a:lnTo>
                      <a:lnTo>
                        <a:pt x="608" y="349"/>
                      </a:lnTo>
                      <a:lnTo>
                        <a:pt x="601" y="356"/>
                      </a:lnTo>
                      <a:lnTo>
                        <a:pt x="601" y="360"/>
                      </a:lnTo>
                      <a:lnTo>
                        <a:pt x="601" y="362"/>
                      </a:lnTo>
                      <a:lnTo>
                        <a:pt x="601" y="365"/>
                      </a:lnTo>
                      <a:lnTo>
                        <a:pt x="597" y="367"/>
                      </a:lnTo>
                      <a:lnTo>
                        <a:pt x="595" y="367"/>
                      </a:lnTo>
                      <a:lnTo>
                        <a:pt x="590" y="365"/>
                      </a:lnTo>
                      <a:lnTo>
                        <a:pt x="586" y="369"/>
                      </a:lnTo>
                      <a:lnTo>
                        <a:pt x="583" y="369"/>
                      </a:lnTo>
                      <a:lnTo>
                        <a:pt x="583" y="373"/>
                      </a:lnTo>
                      <a:lnTo>
                        <a:pt x="581" y="378"/>
                      </a:lnTo>
                      <a:lnTo>
                        <a:pt x="574" y="376"/>
                      </a:lnTo>
                      <a:lnTo>
                        <a:pt x="572" y="373"/>
                      </a:lnTo>
                      <a:lnTo>
                        <a:pt x="570" y="376"/>
                      </a:lnTo>
                      <a:lnTo>
                        <a:pt x="568" y="378"/>
                      </a:lnTo>
                      <a:lnTo>
                        <a:pt x="563" y="385"/>
                      </a:lnTo>
                      <a:lnTo>
                        <a:pt x="559" y="387"/>
                      </a:lnTo>
                      <a:lnTo>
                        <a:pt x="554" y="396"/>
                      </a:lnTo>
                      <a:lnTo>
                        <a:pt x="543" y="398"/>
                      </a:lnTo>
                      <a:lnTo>
                        <a:pt x="537" y="400"/>
                      </a:lnTo>
                      <a:lnTo>
                        <a:pt x="532" y="400"/>
                      </a:lnTo>
                      <a:lnTo>
                        <a:pt x="530" y="396"/>
                      </a:lnTo>
                      <a:lnTo>
                        <a:pt x="528" y="396"/>
                      </a:lnTo>
                      <a:lnTo>
                        <a:pt x="528" y="393"/>
                      </a:lnTo>
                      <a:lnTo>
                        <a:pt x="523" y="389"/>
                      </a:lnTo>
                      <a:lnTo>
                        <a:pt x="525" y="385"/>
                      </a:lnTo>
                      <a:lnTo>
                        <a:pt x="528" y="382"/>
                      </a:lnTo>
                      <a:lnTo>
                        <a:pt x="523" y="380"/>
                      </a:lnTo>
                      <a:lnTo>
                        <a:pt x="521" y="373"/>
                      </a:lnTo>
                      <a:lnTo>
                        <a:pt x="523" y="373"/>
                      </a:lnTo>
                      <a:lnTo>
                        <a:pt x="521" y="373"/>
                      </a:lnTo>
                      <a:lnTo>
                        <a:pt x="519" y="371"/>
                      </a:lnTo>
                      <a:lnTo>
                        <a:pt x="523" y="367"/>
                      </a:lnTo>
                      <a:lnTo>
                        <a:pt x="525" y="367"/>
                      </a:lnTo>
                      <a:lnTo>
                        <a:pt x="525" y="362"/>
                      </a:lnTo>
                      <a:lnTo>
                        <a:pt x="525" y="360"/>
                      </a:lnTo>
                      <a:lnTo>
                        <a:pt x="523" y="360"/>
                      </a:lnTo>
                      <a:lnTo>
                        <a:pt x="523" y="358"/>
                      </a:lnTo>
                      <a:lnTo>
                        <a:pt x="523" y="356"/>
                      </a:lnTo>
                      <a:lnTo>
                        <a:pt x="523" y="353"/>
                      </a:lnTo>
                      <a:lnTo>
                        <a:pt x="521" y="353"/>
                      </a:lnTo>
                      <a:lnTo>
                        <a:pt x="521" y="345"/>
                      </a:lnTo>
                      <a:lnTo>
                        <a:pt x="523" y="347"/>
                      </a:lnTo>
                      <a:lnTo>
                        <a:pt x="525" y="345"/>
                      </a:lnTo>
                      <a:lnTo>
                        <a:pt x="528" y="347"/>
                      </a:lnTo>
                      <a:lnTo>
                        <a:pt x="539" y="340"/>
                      </a:lnTo>
                      <a:lnTo>
                        <a:pt x="543" y="336"/>
                      </a:lnTo>
                      <a:lnTo>
                        <a:pt x="546" y="336"/>
                      </a:lnTo>
                      <a:lnTo>
                        <a:pt x="548" y="338"/>
                      </a:lnTo>
                      <a:lnTo>
                        <a:pt x="552" y="333"/>
                      </a:lnTo>
                      <a:lnTo>
                        <a:pt x="559" y="331"/>
                      </a:lnTo>
                      <a:lnTo>
                        <a:pt x="561" y="325"/>
                      </a:lnTo>
                      <a:lnTo>
                        <a:pt x="559" y="320"/>
                      </a:lnTo>
                      <a:lnTo>
                        <a:pt x="568" y="314"/>
                      </a:lnTo>
                      <a:lnTo>
                        <a:pt x="570" y="314"/>
                      </a:lnTo>
                      <a:lnTo>
                        <a:pt x="572" y="316"/>
                      </a:lnTo>
                      <a:lnTo>
                        <a:pt x="574" y="316"/>
                      </a:lnTo>
                      <a:lnTo>
                        <a:pt x="577" y="318"/>
                      </a:lnTo>
                      <a:lnTo>
                        <a:pt x="583" y="318"/>
                      </a:lnTo>
                      <a:lnTo>
                        <a:pt x="590" y="316"/>
                      </a:lnTo>
                      <a:lnTo>
                        <a:pt x="597" y="316"/>
                      </a:lnTo>
                      <a:lnTo>
                        <a:pt x="608" y="309"/>
                      </a:lnTo>
                      <a:lnTo>
                        <a:pt x="608" y="311"/>
                      </a:lnTo>
                      <a:lnTo>
                        <a:pt x="617" y="309"/>
                      </a:lnTo>
                      <a:lnTo>
                        <a:pt x="617" y="311"/>
                      </a:lnTo>
                      <a:lnTo>
                        <a:pt x="617" y="314"/>
                      </a:lnTo>
                      <a:lnTo>
                        <a:pt x="621" y="314"/>
                      </a:lnTo>
                      <a:lnTo>
                        <a:pt x="623" y="309"/>
                      </a:lnTo>
                      <a:lnTo>
                        <a:pt x="630" y="307"/>
                      </a:lnTo>
                      <a:lnTo>
                        <a:pt x="632" y="305"/>
                      </a:lnTo>
                      <a:lnTo>
                        <a:pt x="635" y="305"/>
                      </a:lnTo>
                      <a:lnTo>
                        <a:pt x="632" y="302"/>
                      </a:lnTo>
                      <a:lnTo>
                        <a:pt x="635" y="302"/>
                      </a:lnTo>
                      <a:lnTo>
                        <a:pt x="635" y="300"/>
                      </a:lnTo>
                      <a:lnTo>
                        <a:pt x="639" y="298"/>
                      </a:lnTo>
                      <a:lnTo>
                        <a:pt x="635" y="291"/>
                      </a:lnTo>
                      <a:lnTo>
                        <a:pt x="632" y="291"/>
                      </a:lnTo>
                      <a:lnTo>
                        <a:pt x="632" y="289"/>
                      </a:lnTo>
                      <a:lnTo>
                        <a:pt x="632" y="291"/>
                      </a:lnTo>
                      <a:lnTo>
                        <a:pt x="632" y="289"/>
                      </a:lnTo>
                      <a:lnTo>
                        <a:pt x="630" y="291"/>
                      </a:lnTo>
                      <a:lnTo>
                        <a:pt x="628" y="289"/>
                      </a:lnTo>
                      <a:lnTo>
                        <a:pt x="623" y="289"/>
                      </a:lnTo>
                      <a:lnTo>
                        <a:pt x="621" y="294"/>
                      </a:lnTo>
                      <a:lnTo>
                        <a:pt x="621" y="289"/>
                      </a:lnTo>
                      <a:lnTo>
                        <a:pt x="617" y="291"/>
                      </a:lnTo>
                      <a:lnTo>
                        <a:pt x="615" y="289"/>
                      </a:lnTo>
                      <a:lnTo>
                        <a:pt x="617" y="287"/>
                      </a:lnTo>
                      <a:lnTo>
                        <a:pt x="617" y="285"/>
                      </a:lnTo>
                      <a:lnTo>
                        <a:pt x="619" y="285"/>
                      </a:lnTo>
                      <a:lnTo>
                        <a:pt x="619" y="280"/>
                      </a:lnTo>
                      <a:lnTo>
                        <a:pt x="621" y="280"/>
                      </a:lnTo>
                      <a:lnTo>
                        <a:pt x="619" y="278"/>
                      </a:lnTo>
                      <a:lnTo>
                        <a:pt x="619" y="274"/>
                      </a:lnTo>
                      <a:lnTo>
                        <a:pt x="617" y="274"/>
                      </a:lnTo>
                      <a:lnTo>
                        <a:pt x="615" y="271"/>
                      </a:lnTo>
                      <a:lnTo>
                        <a:pt x="612" y="271"/>
                      </a:lnTo>
                      <a:lnTo>
                        <a:pt x="610" y="269"/>
                      </a:lnTo>
                      <a:lnTo>
                        <a:pt x="610" y="265"/>
                      </a:lnTo>
                      <a:lnTo>
                        <a:pt x="608" y="265"/>
                      </a:lnTo>
                      <a:lnTo>
                        <a:pt x="606" y="262"/>
                      </a:lnTo>
                      <a:lnTo>
                        <a:pt x="608" y="258"/>
                      </a:lnTo>
                      <a:lnTo>
                        <a:pt x="603" y="258"/>
                      </a:lnTo>
                      <a:lnTo>
                        <a:pt x="603" y="256"/>
                      </a:lnTo>
                      <a:lnTo>
                        <a:pt x="608" y="254"/>
                      </a:lnTo>
                      <a:lnTo>
                        <a:pt x="603" y="251"/>
                      </a:lnTo>
                      <a:lnTo>
                        <a:pt x="603" y="249"/>
                      </a:lnTo>
                      <a:lnTo>
                        <a:pt x="601" y="247"/>
                      </a:lnTo>
                      <a:lnTo>
                        <a:pt x="606" y="245"/>
                      </a:lnTo>
                      <a:lnTo>
                        <a:pt x="606" y="242"/>
                      </a:lnTo>
                      <a:lnTo>
                        <a:pt x="610" y="236"/>
                      </a:lnTo>
                      <a:lnTo>
                        <a:pt x="615" y="234"/>
                      </a:lnTo>
                      <a:lnTo>
                        <a:pt x="619" y="231"/>
                      </a:lnTo>
                      <a:lnTo>
                        <a:pt x="621" y="227"/>
                      </a:lnTo>
                      <a:lnTo>
                        <a:pt x="623" y="227"/>
                      </a:lnTo>
                      <a:lnTo>
                        <a:pt x="626" y="225"/>
                      </a:lnTo>
                      <a:lnTo>
                        <a:pt x="626" y="222"/>
                      </a:lnTo>
                      <a:lnTo>
                        <a:pt x="628" y="222"/>
                      </a:lnTo>
                      <a:lnTo>
                        <a:pt x="630" y="218"/>
                      </a:lnTo>
                      <a:lnTo>
                        <a:pt x="632" y="214"/>
                      </a:lnTo>
                      <a:lnTo>
                        <a:pt x="610" y="211"/>
                      </a:lnTo>
                      <a:lnTo>
                        <a:pt x="579" y="216"/>
                      </a:lnTo>
                      <a:lnTo>
                        <a:pt x="577" y="218"/>
                      </a:lnTo>
                      <a:lnTo>
                        <a:pt x="574" y="218"/>
                      </a:lnTo>
                      <a:lnTo>
                        <a:pt x="574" y="220"/>
                      </a:lnTo>
                      <a:lnTo>
                        <a:pt x="570" y="220"/>
                      </a:lnTo>
                      <a:lnTo>
                        <a:pt x="570" y="222"/>
                      </a:lnTo>
                      <a:lnTo>
                        <a:pt x="568" y="222"/>
                      </a:lnTo>
                      <a:lnTo>
                        <a:pt x="568" y="227"/>
                      </a:lnTo>
                      <a:lnTo>
                        <a:pt x="548" y="231"/>
                      </a:lnTo>
                      <a:lnTo>
                        <a:pt x="539" y="227"/>
                      </a:lnTo>
                      <a:lnTo>
                        <a:pt x="501" y="238"/>
                      </a:lnTo>
                      <a:lnTo>
                        <a:pt x="496" y="240"/>
                      </a:lnTo>
                      <a:lnTo>
                        <a:pt x="492" y="240"/>
                      </a:lnTo>
                      <a:lnTo>
                        <a:pt x="474" y="247"/>
                      </a:lnTo>
                      <a:lnTo>
                        <a:pt x="472" y="247"/>
                      </a:lnTo>
                      <a:lnTo>
                        <a:pt x="472" y="249"/>
                      </a:lnTo>
                      <a:lnTo>
                        <a:pt x="470" y="251"/>
                      </a:lnTo>
                      <a:lnTo>
                        <a:pt x="468" y="251"/>
                      </a:lnTo>
                      <a:lnTo>
                        <a:pt x="463" y="251"/>
                      </a:lnTo>
                      <a:lnTo>
                        <a:pt x="459" y="256"/>
                      </a:lnTo>
                      <a:lnTo>
                        <a:pt x="454" y="256"/>
                      </a:lnTo>
                      <a:lnTo>
                        <a:pt x="452" y="258"/>
                      </a:lnTo>
                      <a:lnTo>
                        <a:pt x="450" y="256"/>
                      </a:lnTo>
                      <a:lnTo>
                        <a:pt x="447" y="258"/>
                      </a:lnTo>
                      <a:lnTo>
                        <a:pt x="443" y="260"/>
                      </a:lnTo>
                      <a:lnTo>
                        <a:pt x="441" y="262"/>
                      </a:lnTo>
                      <a:lnTo>
                        <a:pt x="434" y="262"/>
                      </a:lnTo>
                      <a:lnTo>
                        <a:pt x="432" y="265"/>
                      </a:lnTo>
                      <a:lnTo>
                        <a:pt x="425" y="267"/>
                      </a:lnTo>
                      <a:lnTo>
                        <a:pt x="421" y="269"/>
                      </a:lnTo>
                      <a:lnTo>
                        <a:pt x="419" y="269"/>
                      </a:lnTo>
                      <a:lnTo>
                        <a:pt x="416" y="271"/>
                      </a:lnTo>
                      <a:lnTo>
                        <a:pt x="412" y="269"/>
                      </a:lnTo>
                      <a:lnTo>
                        <a:pt x="412" y="265"/>
                      </a:lnTo>
                      <a:lnTo>
                        <a:pt x="403" y="269"/>
                      </a:lnTo>
                      <a:lnTo>
                        <a:pt x="394" y="267"/>
                      </a:lnTo>
                      <a:lnTo>
                        <a:pt x="392" y="265"/>
                      </a:lnTo>
                      <a:lnTo>
                        <a:pt x="392" y="267"/>
                      </a:lnTo>
                      <a:lnTo>
                        <a:pt x="390" y="267"/>
                      </a:lnTo>
                      <a:lnTo>
                        <a:pt x="387" y="265"/>
                      </a:lnTo>
                      <a:lnTo>
                        <a:pt x="387" y="262"/>
                      </a:lnTo>
                      <a:lnTo>
                        <a:pt x="385" y="260"/>
                      </a:lnTo>
                      <a:lnTo>
                        <a:pt x="383" y="260"/>
                      </a:lnTo>
                      <a:lnTo>
                        <a:pt x="381" y="265"/>
                      </a:lnTo>
                      <a:lnTo>
                        <a:pt x="383" y="267"/>
                      </a:lnTo>
                      <a:lnTo>
                        <a:pt x="383" y="269"/>
                      </a:lnTo>
                      <a:lnTo>
                        <a:pt x="387" y="271"/>
                      </a:lnTo>
                      <a:lnTo>
                        <a:pt x="387" y="276"/>
                      </a:lnTo>
                      <a:lnTo>
                        <a:pt x="372" y="282"/>
                      </a:lnTo>
                      <a:lnTo>
                        <a:pt x="374" y="285"/>
                      </a:lnTo>
                      <a:lnTo>
                        <a:pt x="363" y="294"/>
                      </a:lnTo>
                      <a:lnTo>
                        <a:pt x="358" y="300"/>
                      </a:lnTo>
                      <a:lnTo>
                        <a:pt x="349" y="305"/>
                      </a:lnTo>
                      <a:lnTo>
                        <a:pt x="336" y="318"/>
                      </a:lnTo>
                      <a:lnTo>
                        <a:pt x="332" y="322"/>
                      </a:lnTo>
                      <a:lnTo>
                        <a:pt x="323" y="329"/>
                      </a:lnTo>
                      <a:lnTo>
                        <a:pt x="323" y="331"/>
                      </a:lnTo>
                      <a:lnTo>
                        <a:pt x="321" y="331"/>
                      </a:lnTo>
                      <a:lnTo>
                        <a:pt x="325" y="333"/>
                      </a:lnTo>
                      <a:lnTo>
                        <a:pt x="327" y="340"/>
                      </a:lnTo>
                      <a:lnTo>
                        <a:pt x="325" y="342"/>
                      </a:lnTo>
                      <a:lnTo>
                        <a:pt x="323" y="342"/>
                      </a:lnTo>
                      <a:lnTo>
                        <a:pt x="321" y="342"/>
                      </a:lnTo>
                      <a:lnTo>
                        <a:pt x="321" y="345"/>
                      </a:lnTo>
                      <a:lnTo>
                        <a:pt x="318" y="342"/>
                      </a:lnTo>
                      <a:lnTo>
                        <a:pt x="318" y="345"/>
                      </a:lnTo>
                      <a:lnTo>
                        <a:pt x="318" y="342"/>
                      </a:lnTo>
                      <a:lnTo>
                        <a:pt x="316" y="345"/>
                      </a:lnTo>
                      <a:lnTo>
                        <a:pt x="309" y="349"/>
                      </a:lnTo>
                      <a:lnTo>
                        <a:pt x="305" y="356"/>
                      </a:lnTo>
                      <a:lnTo>
                        <a:pt x="278" y="360"/>
                      </a:lnTo>
                      <a:lnTo>
                        <a:pt x="274" y="360"/>
                      </a:lnTo>
                      <a:lnTo>
                        <a:pt x="272" y="358"/>
                      </a:lnTo>
                      <a:lnTo>
                        <a:pt x="256" y="356"/>
                      </a:lnTo>
                      <a:lnTo>
                        <a:pt x="238" y="358"/>
                      </a:lnTo>
                      <a:lnTo>
                        <a:pt x="223" y="362"/>
                      </a:lnTo>
                      <a:lnTo>
                        <a:pt x="220" y="365"/>
                      </a:lnTo>
                      <a:lnTo>
                        <a:pt x="218" y="362"/>
                      </a:lnTo>
                      <a:lnTo>
                        <a:pt x="209" y="362"/>
                      </a:lnTo>
                      <a:lnTo>
                        <a:pt x="196" y="356"/>
                      </a:lnTo>
                      <a:lnTo>
                        <a:pt x="196" y="353"/>
                      </a:lnTo>
                      <a:lnTo>
                        <a:pt x="189" y="351"/>
                      </a:lnTo>
                      <a:lnTo>
                        <a:pt x="174" y="347"/>
                      </a:lnTo>
                      <a:lnTo>
                        <a:pt x="167" y="347"/>
                      </a:lnTo>
                      <a:lnTo>
                        <a:pt x="158" y="347"/>
                      </a:lnTo>
                      <a:lnTo>
                        <a:pt x="156" y="349"/>
                      </a:lnTo>
                      <a:lnTo>
                        <a:pt x="156" y="353"/>
                      </a:lnTo>
                      <a:lnTo>
                        <a:pt x="149" y="358"/>
                      </a:lnTo>
                      <a:lnTo>
                        <a:pt x="129" y="356"/>
                      </a:lnTo>
                      <a:lnTo>
                        <a:pt x="125" y="360"/>
                      </a:lnTo>
                      <a:lnTo>
                        <a:pt x="122" y="360"/>
                      </a:lnTo>
                      <a:lnTo>
                        <a:pt x="122" y="362"/>
                      </a:lnTo>
                      <a:lnTo>
                        <a:pt x="116" y="360"/>
                      </a:lnTo>
                      <a:lnTo>
                        <a:pt x="107" y="362"/>
                      </a:lnTo>
                      <a:lnTo>
                        <a:pt x="107" y="365"/>
                      </a:lnTo>
                      <a:lnTo>
                        <a:pt x="104" y="365"/>
                      </a:lnTo>
                      <a:lnTo>
                        <a:pt x="100" y="365"/>
                      </a:lnTo>
                      <a:lnTo>
                        <a:pt x="91" y="367"/>
                      </a:lnTo>
                      <a:lnTo>
                        <a:pt x="80" y="367"/>
                      </a:lnTo>
                      <a:lnTo>
                        <a:pt x="82" y="365"/>
                      </a:lnTo>
                      <a:lnTo>
                        <a:pt x="80" y="358"/>
                      </a:lnTo>
                      <a:lnTo>
                        <a:pt x="82" y="358"/>
                      </a:lnTo>
                      <a:lnTo>
                        <a:pt x="82" y="356"/>
                      </a:lnTo>
                      <a:lnTo>
                        <a:pt x="80" y="353"/>
                      </a:lnTo>
                      <a:lnTo>
                        <a:pt x="78" y="351"/>
                      </a:lnTo>
                      <a:lnTo>
                        <a:pt x="75" y="349"/>
                      </a:lnTo>
                      <a:lnTo>
                        <a:pt x="75" y="345"/>
                      </a:lnTo>
                      <a:lnTo>
                        <a:pt x="71" y="345"/>
                      </a:lnTo>
                      <a:lnTo>
                        <a:pt x="69" y="336"/>
                      </a:lnTo>
                      <a:lnTo>
                        <a:pt x="69" y="331"/>
                      </a:lnTo>
                      <a:lnTo>
                        <a:pt x="69" y="327"/>
                      </a:lnTo>
                      <a:lnTo>
                        <a:pt x="71" y="325"/>
                      </a:lnTo>
                      <a:lnTo>
                        <a:pt x="75" y="320"/>
                      </a:lnTo>
                      <a:lnTo>
                        <a:pt x="73" y="316"/>
                      </a:lnTo>
                      <a:lnTo>
                        <a:pt x="69" y="316"/>
                      </a:lnTo>
                      <a:lnTo>
                        <a:pt x="71" y="314"/>
                      </a:lnTo>
                      <a:lnTo>
                        <a:pt x="75" y="311"/>
                      </a:lnTo>
                      <a:lnTo>
                        <a:pt x="78" y="314"/>
                      </a:lnTo>
                      <a:lnTo>
                        <a:pt x="80" y="314"/>
                      </a:lnTo>
                      <a:lnTo>
                        <a:pt x="82" y="311"/>
                      </a:lnTo>
                      <a:lnTo>
                        <a:pt x="73" y="305"/>
                      </a:lnTo>
                      <a:lnTo>
                        <a:pt x="71" y="300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71" y="289"/>
                      </a:lnTo>
                      <a:lnTo>
                        <a:pt x="67" y="287"/>
                      </a:lnTo>
                      <a:lnTo>
                        <a:pt x="67" y="282"/>
                      </a:lnTo>
                      <a:lnTo>
                        <a:pt x="64" y="282"/>
                      </a:lnTo>
                      <a:lnTo>
                        <a:pt x="62" y="285"/>
                      </a:lnTo>
                      <a:lnTo>
                        <a:pt x="58" y="287"/>
                      </a:lnTo>
                      <a:lnTo>
                        <a:pt x="55" y="287"/>
                      </a:lnTo>
                      <a:lnTo>
                        <a:pt x="53" y="285"/>
                      </a:lnTo>
                      <a:lnTo>
                        <a:pt x="47" y="285"/>
                      </a:lnTo>
                      <a:lnTo>
                        <a:pt x="44" y="282"/>
                      </a:lnTo>
                      <a:lnTo>
                        <a:pt x="42" y="282"/>
                      </a:lnTo>
                      <a:lnTo>
                        <a:pt x="40" y="285"/>
                      </a:lnTo>
                      <a:lnTo>
                        <a:pt x="35" y="285"/>
                      </a:lnTo>
                      <a:lnTo>
                        <a:pt x="31" y="285"/>
                      </a:lnTo>
                      <a:lnTo>
                        <a:pt x="24" y="285"/>
                      </a:lnTo>
                      <a:lnTo>
                        <a:pt x="24" y="280"/>
                      </a:lnTo>
                      <a:lnTo>
                        <a:pt x="20" y="280"/>
                      </a:lnTo>
                      <a:lnTo>
                        <a:pt x="15" y="282"/>
                      </a:lnTo>
                      <a:lnTo>
                        <a:pt x="13" y="280"/>
                      </a:lnTo>
                      <a:lnTo>
                        <a:pt x="11" y="278"/>
                      </a:lnTo>
                      <a:lnTo>
                        <a:pt x="9" y="274"/>
                      </a:lnTo>
                      <a:lnTo>
                        <a:pt x="6" y="274"/>
                      </a:lnTo>
                      <a:lnTo>
                        <a:pt x="2" y="269"/>
                      </a:lnTo>
                      <a:lnTo>
                        <a:pt x="4" y="265"/>
                      </a:lnTo>
                      <a:lnTo>
                        <a:pt x="2" y="262"/>
                      </a:lnTo>
                      <a:lnTo>
                        <a:pt x="2" y="260"/>
                      </a:lnTo>
                      <a:lnTo>
                        <a:pt x="4" y="258"/>
                      </a:lnTo>
                      <a:lnTo>
                        <a:pt x="11" y="251"/>
                      </a:lnTo>
                      <a:lnTo>
                        <a:pt x="13" y="247"/>
                      </a:lnTo>
                      <a:lnTo>
                        <a:pt x="13" y="245"/>
                      </a:lnTo>
                      <a:lnTo>
                        <a:pt x="13" y="242"/>
                      </a:lnTo>
                      <a:lnTo>
                        <a:pt x="13" y="238"/>
                      </a:lnTo>
                      <a:lnTo>
                        <a:pt x="9" y="234"/>
                      </a:lnTo>
                      <a:lnTo>
                        <a:pt x="4" y="236"/>
                      </a:lnTo>
                      <a:lnTo>
                        <a:pt x="2" y="234"/>
                      </a:lnTo>
                      <a:lnTo>
                        <a:pt x="0" y="231"/>
                      </a:lnTo>
                      <a:lnTo>
                        <a:pt x="2" y="231"/>
                      </a:lnTo>
                      <a:lnTo>
                        <a:pt x="4" y="229"/>
                      </a:lnTo>
                      <a:lnTo>
                        <a:pt x="9" y="229"/>
                      </a:lnTo>
                      <a:lnTo>
                        <a:pt x="18" y="229"/>
                      </a:lnTo>
                      <a:lnTo>
                        <a:pt x="20" y="234"/>
                      </a:lnTo>
                      <a:lnTo>
                        <a:pt x="29" y="238"/>
                      </a:lnTo>
                      <a:lnTo>
                        <a:pt x="35" y="236"/>
                      </a:lnTo>
                      <a:lnTo>
                        <a:pt x="38" y="238"/>
                      </a:lnTo>
                      <a:lnTo>
                        <a:pt x="40" y="236"/>
                      </a:lnTo>
                      <a:lnTo>
                        <a:pt x="40" y="240"/>
                      </a:lnTo>
                      <a:lnTo>
                        <a:pt x="42" y="240"/>
                      </a:lnTo>
                      <a:lnTo>
                        <a:pt x="44" y="247"/>
                      </a:lnTo>
                      <a:lnTo>
                        <a:pt x="47" y="249"/>
                      </a:lnTo>
                      <a:lnTo>
                        <a:pt x="51" y="247"/>
                      </a:lnTo>
                      <a:lnTo>
                        <a:pt x="53" y="249"/>
                      </a:lnTo>
                      <a:lnTo>
                        <a:pt x="55" y="247"/>
                      </a:lnTo>
                      <a:lnTo>
                        <a:pt x="58" y="245"/>
                      </a:lnTo>
                      <a:lnTo>
                        <a:pt x="60" y="245"/>
                      </a:lnTo>
                      <a:lnTo>
                        <a:pt x="62" y="242"/>
                      </a:lnTo>
                      <a:lnTo>
                        <a:pt x="73" y="242"/>
                      </a:lnTo>
                      <a:lnTo>
                        <a:pt x="87" y="231"/>
                      </a:lnTo>
                      <a:lnTo>
                        <a:pt x="93" y="229"/>
                      </a:lnTo>
                      <a:lnTo>
                        <a:pt x="100" y="229"/>
                      </a:lnTo>
                      <a:lnTo>
                        <a:pt x="102" y="229"/>
                      </a:lnTo>
                      <a:lnTo>
                        <a:pt x="104" y="236"/>
                      </a:lnTo>
                      <a:lnTo>
                        <a:pt x="109" y="240"/>
                      </a:lnTo>
                      <a:lnTo>
                        <a:pt x="118" y="238"/>
                      </a:lnTo>
                      <a:lnTo>
                        <a:pt x="120" y="236"/>
                      </a:lnTo>
                      <a:lnTo>
                        <a:pt x="122" y="234"/>
                      </a:lnTo>
                      <a:lnTo>
                        <a:pt x="127" y="238"/>
                      </a:lnTo>
                      <a:lnTo>
                        <a:pt x="129" y="238"/>
                      </a:lnTo>
                      <a:lnTo>
                        <a:pt x="136" y="231"/>
                      </a:lnTo>
                      <a:lnTo>
                        <a:pt x="138" y="231"/>
                      </a:lnTo>
                      <a:lnTo>
                        <a:pt x="142" y="236"/>
                      </a:lnTo>
                      <a:lnTo>
                        <a:pt x="145" y="234"/>
                      </a:lnTo>
                      <a:lnTo>
                        <a:pt x="151" y="227"/>
                      </a:lnTo>
                      <a:lnTo>
                        <a:pt x="160" y="222"/>
                      </a:lnTo>
                      <a:lnTo>
                        <a:pt x="169" y="211"/>
                      </a:lnTo>
                      <a:lnTo>
                        <a:pt x="165" y="202"/>
                      </a:lnTo>
                      <a:lnTo>
                        <a:pt x="160" y="200"/>
                      </a:lnTo>
                      <a:lnTo>
                        <a:pt x="162" y="191"/>
                      </a:lnTo>
                      <a:lnTo>
                        <a:pt x="169" y="187"/>
                      </a:lnTo>
                      <a:lnTo>
                        <a:pt x="178" y="180"/>
                      </a:lnTo>
                      <a:lnTo>
                        <a:pt x="180" y="180"/>
                      </a:lnTo>
                      <a:lnTo>
                        <a:pt x="182" y="185"/>
                      </a:lnTo>
                      <a:lnTo>
                        <a:pt x="191" y="180"/>
                      </a:lnTo>
                      <a:lnTo>
                        <a:pt x="196" y="176"/>
                      </a:lnTo>
                      <a:lnTo>
                        <a:pt x="202" y="171"/>
                      </a:lnTo>
                      <a:lnTo>
                        <a:pt x="205" y="174"/>
                      </a:lnTo>
                      <a:lnTo>
                        <a:pt x="207" y="176"/>
                      </a:lnTo>
                      <a:lnTo>
                        <a:pt x="211" y="171"/>
                      </a:lnTo>
                      <a:lnTo>
                        <a:pt x="211" y="165"/>
                      </a:lnTo>
                      <a:lnTo>
                        <a:pt x="220" y="165"/>
                      </a:lnTo>
                      <a:lnTo>
                        <a:pt x="225" y="162"/>
                      </a:lnTo>
                      <a:lnTo>
                        <a:pt x="236" y="165"/>
                      </a:lnTo>
                      <a:lnTo>
                        <a:pt x="238" y="162"/>
                      </a:lnTo>
                      <a:lnTo>
                        <a:pt x="240" y="151"/>
                      </a:lnTo>
                      <a:lnTo>
                        <a:pt x="234" y="147"/>
                      </a:lnTo>
                      <a:lnTo>
                        <a:pt x="236" y="145"/>
                      </a:lnTo>
                      <a:lnTo>
                        <a:pt x="240" y="140"/>
                      </a:lnTo>
                      <a:lnTo>
                        <a:pt x="247" y="138"/>
                      </a:lnTo>
                      <a:lnTo>
                        <a:pt x="251" y="129"/>
                      </a:lnTo>
                      <a:lnTo>
                        <a:pt x="249" y="123"/>
                      </a:lnTo>
                      <a:lnTo>
                        <a:pt x="254" y="123"/>
                      </a:lnTo>
                      <a:lnTo>
                        <a:pt x="256" y="118"/>
                      </a:lnTo>
                      <a:lnTo>
                        <a:pt x="267" y="116"/>
                      </a:lnTo>
                      <a:lnTo>
                        <a:pt x="272" y="114"/>
                      </a:lnTo>
                      <a:lnTo>
                        <a:pt x="274" y="116"/>
                      </a:lnTo>
                      <a:lnTo>
                        <a:pt x="276" y="116"/>
                      </a:lnTo>
                      <a:lnTo>
                        <a:pt x="276" y="114"/>
                      </a:lnTo>
                      <a:lnTo>
                        <a:pt x="278" y="111"/>
                      </a:lnTo>
                      <a:lnTo>
                        <a:pt x="280" y="111"/>
                      </a:lnTo>
                      <a:lnTo>
                        <a:pt x="283" y="116"/>
                      </a:lnTo>
                      <a:lnTo>
                        <a:pt x="296" y="116"/>
                      </a:lnTo>
                      <a:lnTo>
                        <a:pt x="312" y="111"/>
                      </a:lnTo>
                      <a:lnTo>
                        <a:pt x="318" y="114"/>
                      </a:lnTo>
                      <a:lnTo>
                        <a:pt x="327" y="109"/>
                      </a:lnTo>
                      <a:lnTo>
                        <a:pt x="332" y="109"/>
                      </a:lnTo>
                      <a:lnTo>
                        <a:pt x="336" y="111"/>
                      </a:lnTo>
                      <a:lnTo>
                        <a:pt x="341" y="114"/>
                      </a:lnTo>
                      <a:lnTo>
                        <a:pt x="345" y="109"/>
                      </a:lnTo>
                      <a:lnTo>
                        <a:pt x="345" y="103"/>
                      </a:lnTo>
                      <a:lnTo>
                        <a:pt x="349" y="98"/>
                      </a:lnTo>
                      <a:lnTo>
                        <a:pt x="347" y="96"/>
                      </a:lnTo>
                      <a:lnTo>
                        <a:pt x="349" y="91"/>
                      </a:lnTo>
                      <a:lnTo>
                        <a:pt x="349" y="89"/>
                      </a:lnTo>
                      <a:lnTo>
                        <a:pt x="354" y="87"/>
                      </a:lnTo>
                      <a:lnTo>
                        <a:pt x="361" y="80"/>
                      </a:lnTo>
                      <a:lnTo>
                        <a:pt x="372" y="74"/>
                      </a:lnTo>
                      <a:lnTo>
                        <a:pt x="372" y="69"/>
                      </a:lnTo>
                      <a:lnTo>
                        <a:pt x="374" y="67"/>
                      </a:lnTo>
                      <a:lnTo>
                        <a:pt x="376" y="63"/>
                      </a:lnTo>
                      <a:lnTo>
                        <a:pt x="381" y="54"/>
                      </a:lnTo>
                      <a:lnTo>
                        <a:pt x="392" y="45"/>
                      </a:lnTo>
                      <a:lnTo>
                        <a:pt x="401" y="45"/>
                      </a:lnTo>
                      <a:lnTo>
                        <a:pt x="403" y="40"/>
                      </a:lnTo>
                      <a:lnTo>
                        <a:pt x="412" y="34"/>
                      </a:lnTo>
                      <a:lnTo>
                        <a:pt x="421" y="36"/>
                      </a:lnTo>
                      <a:lnTo>
                        <a:pt x="427" y="36"/>
                      </a:lnTo>
                      <a:lnTo>
                        <a:pt x="430" y="34"/>
                      </a:lnTo>
                      <a:lnTo>
                        <a:pt x="432" y="31"/>
                      </a:lnTo>
                      <a:lnTo>
                        <a:pt x="432" y="27"/>
                      </a:lnTo>
                      <a:lnTo>
                        <a:pt x="439" y="23"/>
                      </a:lnTo>
                      <a:lnTo>
                        <a:pt x="441" y="16"/>
                      </a:lnTo>
                      <a:lnTo>
                        <a:pt x="452" y="23"/>
                      </a:lnTo>
                      <a:lnTo>
                        <a:pt x="461" y="31"/>
                      </a:lnTo>
                      <a:lnTo>
                        <a:pt x="465" y="36"/>
                      </a:lnTo>
                      <a:lnTo>
                        <a:pt x="463" y="40"/>
                      </a:lnTo>
                      <a:lnTo>
                        <a:pt x="465" y="43"/>
                      </a:lnTo>
                      <a:lnTo>
                        <a:pt x="472" y="40"/>
                      </a:lnTo>
                      <a:lnTo>
                        <a:pt x="474" y="40"/>
                      </a:lnTo>
                      <a:lnTo>
                        <a:pt x="481" y="43"/>
                      </a:lnTo>
                      <a:lnTo>
                        <a:pt x="488" y="43"/>
                      </a:lnTo>
                      <a:lnTo>
                        <a:pt x="496" y="47"/>
                      </a:lnTo>
                      <a:lnTo>
                        <a:pt x="492" y="43"/>
                      </a:lnTo>
                      <a:lnTo>
                        <a:pt x="499" y="45"/>
                      </a:lnTo>
                      <a:lnTo>
                        <a:pt x="508" y="47"/>
                      </a:lnTo>
                      <a:lnTo>
                        <a:pt x="510" y="49"/>
                      </a:lnTo>
                      <a:lnTo>
                        <a:pt x="530" y="51"/>
                      </a:lnTo>
                      <a:lnTo>
                        <a:pt x="530" y="56"/>
                      </a:lnTo>
                      <a:lnTo>
                        <a:pt x="532" y="58"/>
                      </a:lnTo>
                      <a:lnTo>
                        <a:pt x="537" y="58"/>
                      </a:lnTo>
                      <a:lnTo>
                        <a:pt x="543" y="60"/>
                      </a:lnTo>
                      <a:lnTo>
                        <a:pt x="552" y="63"/>
                      </a:lnTo>
                      <a:lnTo>
                        <a:pt x="554" y="60"/>
                      </a:lnTo>
                      <a:lnTo>
                        <a:pt x="559" y="60"/>
                      </a:lnTo>
                      <a:lnTo>
                        <a:pt x="561" y="56"/>
                      </a:lnTo>
                      <a:lnTo>
                        <a:pt x="563" y="47"/>
                      </a:lnTo>
                      <a:lnTo>
                        <a:pt x="572" y="47"/>
                      </a:lnTo>
                      <a:lnTo>
                        <a:pt x="570" y="36"/>
                      </a:lnTo>
                      <a:lnTo>
                        <a:pt x="577" y="36"/>
                      </a:lnTo>
                      <a:lnTo>
                        <a:pt x="577" y="31"/>
                      </a:lnTo>
                      <a:lnTo>
                        <a:pt x="579" y="29"/>
                      </a:lnTo>
                      <a:lnTo>
                        <a:pt x="583" y="31"/>
                      </a:lnTo>
                      <a:lnTo>
                        <a:pt x="590" y="27"/>
                      </a:lnTo>
                      <a:lnTo>
                        <a:pt x="595" y="23"/>
                      </a:lnTo>
                      <a:lnTo>
                        <a:pt x="597" y="23"/>
                      </a:lnTo>
                      <a:lnTo>
                        <a:pt x="603" y="16"/>
                      </a:lnTo>
                      <a:lnTo>
                        <a:pt x="608" y="18"/>
                      </a:lnTo>
                      <a:lnTo>
                        <a:pt x="612" y="16"/>
                      </a:lnTo>
                      <a:lnTo>
                        <a:pt x="615" y="16"/>
                      </a:lnTo>
                      <a:lnTo>
                        <a:pt x="619" y="11"/>
                      </a:lnTo>
                      <a:lnTo>
                        <a:pt x="630" y="11"/>
                      </a:lnTo>
                      <a:lnTo>
                        <a:pt x="644" y="0"/>
                      </a:lnTo>
                      <a:lnTo>
                        <a:pt x="648" y="0"/>
                      </a:lnTo>
                      <a:lnTo>
                        <a:pt x="657" y="9"/>
                      </a:lnTo>
                      <a:lnTo>
                        <a:pt x="659" y="11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7" name="Freeform 679"/>
                <p:cNvSpPr>
                  <a:spLocks noEditPoints="1"/>
                </p:cNvSpPr>
                <p:nvPr/>
              </p:nvSpPr>
              <p:spPr bwMode="auto">
                <a:xfrm>
                  <a:off x="4385" y="1401"/>
                  <a:ext cx="904" cy="549"/>
                </a:xfrm>
                <a:custGeom>
                  <a:avLst/>
                  <a:gdLst>
                    <a:gd name="T0" fmla="*/ 891 w 904"/>
                    <a:gd name="T1" fmla="*/ 11 h 549"/>
                    <a:gd name="T2" fmla="*/ 871 w 904"/>
                    <a:gd name="T3" fmla="*/ 45 h 549"/>
                    <a:gd name="T4" fmla="*/ 884 w 904"/>
                    <a:gd name="T5" fmla="*/ 69 h 549"/>
                    <a:gd name="T6" fmla="*/ 897 w 904"/>
                    <a:gd name="T7" fmla="*/ 78 h 549"/>
                    <a:gd name="T8" fmla="*/ 882 w 904"/>
                    <a:gd name="T9" fmla="*/ 100 h 549"/>
                    <a:gd name="T10" fmla="*/ 826 w 904"/>
                    <a:gd name="T11" fmla="*/ 114 h 549"/>
                    <a:gd name="T12" fmla="*/ 775 w 904"/>
                    <a:gd name="T13" fmla="*/ 145 h 549"/>
                    <a:gd name="T14" fmla="*/ 724 w 904"/>
                    <a:gd name="T15" fmla="*/ 174 h 549"/>
                    <a:gd name="T16" fmla="*/ 692 w 904"/>
                    <a:gd name="T17" fmla="*/ 182 h 549"/>
                    <a:gd name="T18" fmla="*/ 661 w 904"/>
                    <a:gd name="T19" fmla="*/ 218 h 549"/>
                    <a:gd name="T20" fmla="*/ 630 w 904"/>
                    <a:gd name="T21" fmla="*/ 236 h 549"/>
                    <a:gd name="T22" fmla="*/ 610 w 904"/>
                    <a:gd name="T23" fmla="*/ 278 h 549"/>
                    <a:gd name="T24" fmla="*/ 583 w 904"/>
                    <a:gd name="T25" fmla="*/ 305 h 549"/>
                    <a:gd name="T26" fmla="*/ 557 w 904"/>
                    <a:gd name="T27" fmla="*/ 316 h 549"/>
                    <a:gd name="T28" fmla="*/ 530 w 904"/>
                    <a:gd name="T29" fmla="*/ 340 h 549"/>
                    <a:gd name="T30" fmla="*/ 539 w 904"/>
                    <a:gd name="T31" fmla="*/ 365 h 549"/>
                    <a:gd name="T32" fmla="*/ 523 w 904"/>
                    <a:gd name="T33" fmla="*/ 400 h 549"/>
                    <a:gd name="T34" fmla="*/ 508 w 904"/>
                    <a:gd name="T35" fmla="*/ 431 h 549"/>
                    <a:gd name="T36" fmla="*/ 499 w 904"/>
                    <a:gd name="T37" fmla="*/ 453 h 549"/>
                    <a:gd name="T38" fmla="*/ 485 w 904"/>
                    <a:gd name="T39" fmla="*/ 471 h 549"/>
                    <a:gd name="T40" fmla="*/ 481 w 904"/>
                    <a:gd name="T41" fmla="*/ 493 h 549"/>
                    <a:gd name="T42" fmla="*/ 463 w 904"/>
                    <a:gd name="T43" fmla="*/ 511 h 549"/>
                    <a:gd name="T44" fmla="*/ 416 w 904"/>
                    <a:gd name="T45" fmla="*/ 531 h 549"/>
                    <a:gd name="T46" fmla="*/ 361 w 904"/>
                    <a:gd name="T47" fmla="*/ 533 h 549"/>
                    <a:gd name="T48" fmla="*/ 369 w 904"/>
                    <a:gd name="T49" fmla="*/ 458 h 549"/>
                    <a:gd name="T50" fmla="*/ 374 w 904"/>
                    <a:gd name="T51" fmla="*/ 440 h 549"/>
                    <a:gd name="T52" fmla="*/ 401 w 904"/>
                    <a:gd name="T53" fmla="*/ 445 h 549"/>
                    <a:gd name="T54" fmla="*/ 390 w 904"/>
                    <a:gd name="T55" fmla="*/ 420 h 549"/>
                    <a:gd name="T56" fmla="*/ 441 w 904"/>
                    <a:gd name="T57" fmla="*/ 396 h 549"/>
                    <a:gd name="T58" fmla="*/ 423 w 904"/>
                    <a:gd name="T59" fmla="*/ 362 h 549"/>
                    <a:gd name="T60" fmla="*/ 410 w 904"/>
                    <a:gd name="T61" fmla="*/ 345 h 549"/>
                    <a:gd name="T62" fmla="*/ 374 w 904"/>
                    <a:gd name="T63" fmla="*/ 322 h 549"/>
                    <a:gd name="T64" fmla="*/ 361 w 904"/>
                    <a:gd name="T65" fmla="*/ 296 h 549"/>
                    <a:gd name="T66" fmla="*/ 349 w 904"/>
                    <a:gd name="T67" fmla="*/ 276 h 549"/>
                    <a:gd name="T68" fmla="*/ 298 w 904"/>
                    <a:gd name="T69" fmla="*/ 269 h 549"/>
                    <a:gd name="T70" fmla="*/ 271 w 904"/>
                    <a:gd name="T71" fmla="*/ 278 h 549"/>
                    <a:gd name="T72" fmla="*/ 258 w 904"/>
                    <a:gd name="T73" fmla="*/ 302 h 549"/>
                    <a:gd name="T74" fmla="*/ 214 w 904"/>
                    <a:gd name="T75" fmla="*/ 309 h 549"/>
                    <a:gd name="T76" fmla="*/ 187 w 904"/>
                    <a:gd name="T77" fmla="*/ 309 h 549"/>
                    <a:gd name="T78" fmla="*/ 162 w 904"/>
                    <a:gd name="T79" fmla="*/ 291 h 549"/>
                    <a:gd name="T80" fmla="*/ 142 w 904"/>
                    <a:gd name="T81" fmla="*/ 289 h 549"/>
                    <a:gd name="T82" fmla="*/ 111 w 904"/>
                    <a:gd name="T83" fmla="*/ 280 h 549"/>
                    <a:gd name="T84" fmla="*/ 55 w 904"/>
                    <a:gd name="T85" fmla="*/ 291 h 549"/>
                    <a:gd name="T86" fmla="*/ 33 w 904"/>
                    <a:gd name="T87" fmla="*/ 327 h 549"/>
                    <a:gd name="T88" fmla="*/ 22 w 904"/>
                    <a:gd name="T89" fmla="*/ 327 h 549"/>
                    <a:gd name="T90" fmla="*/ 20 w 904"/>
                    <a:gd name="T91" fmla="*/ 291 h 549"/>
                    <a:gd name="T92" fmla="*/ 15 w 904"/>
                    <a:gd name="T93" fmla="*/ 278 h 549"/>
                    <a:gd name="T94" fmla="*/ 0 w 904"/>
                    <a:gd name="T95" fmla="*/ 256 h 549"/>
                    <a:gd name="T96" fmla="*/ 2 w 904"/>
                    <a:gd name="T97" fmla="*/ 240 h 549"/>
                    <a:gd name="T98" fmla="*/ 20 w 904"/>
                    <a:gd name="T99" fmla="*/ 225 h 549"/>
                    <a:gd name="T100" fmla="*/ 26 w 904"/>
                    <a:gd name="T101" fmla="*/ 191 h 549"/>
                    <a:gd name="T102" fmla="*/ 75 w 904"/>
                    <a:gd name="T103" fmla="*/ 160 h 549"/>
                    <a:gd name="T104" fmla="*/ 193 w 904"/>
                    <a:gd name="T105" fmla="*/ 171 h 549"/>
                    <a:gd name="T106" fmla="*/ 289 w 904"/>
                    <a:gd name="T107" fmla="*/ 167 h 549"/>
                    <a:gd name="T108" fmla="*/ 372 w 904"/>
                    <a:gd name="T109" fmla="*/ 154 h 549"/>
                    <a:gd name="T110" fmla="*/ 454 w 904"/>
                    <a:gd name="T111" fmla="*/ 140 h 549"/>
                    <a:gd name="T112" fmla="*/ 570 w 904"/>
                    <a:gd name="T113" fmla="*/ 145 h 549"/>
                    <a:gd name="T114" fmla="*/ 588 w 904"/>
                    <a:gd name="T115" fmla="*/ 120 h 549"/>
                    <a:gd name="T116" fmla="*/ 646 w 904"/>
                    <a:gd name="T117" fmla="*/ 54 h 549"/>
                    <a:gd name="T118" fmla="*/ 684 w 904"/>
                    <a:gd name="T119" fmla="*/ 58 h 549"/>
                    <a:gd name="T120" fmla="*/ 733 w 904"/>
                    <a:gd name="T121" fmla="*/ 40 h 549"/>
                    <a:gd name="T122" fmla="*/ 835 w 904"/>
                    <a:gd name="T123" fmla="*/ 9 h 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04" h="549">
                      <a:moveTo>
                        <a:pt x="24" y="349"/>
                      </a:moveTo>
                      <a:lnTo>
                        <a:pt x="26" y="356"/>
                      </a:lnTo>
                      <a:lnTo>
                        <a:pt x="24" y="358"/>
                      </a:lnTo>
                      <a:lnTo>
                        <a:pt x="22" y="356"/>
                      </a:lnTo>
                      <a:lnTo>
                        <a:pt x="24" y="353"/>
                      </a:lnTo>
                      <a:lnTo>
                        <a:pt x="24" y="349"/>
                      </a:lnTo>
                      <a:close/>
                      <a:moveTo>
                        <a:pt x="24" y="349"/>
                      </a:moveTo>
                      <a:lnTo>
                        <a:pt x="26" y="349"/>
                      </a:lnTo>
                      <a:lnTo>
                        <a:pt x="24" y="349"/>
                      </a:lnTo>
                      <a:close/>
                      <a:moveTo>
                        <a:pt x="895" y="7"/>
                      </a:moveTo>
                      <a:lnTo>
                        <a:pt x="895" y="9"/>
                      </a:lnTo>
                      <a:lnTo>
                        <a:pt x="893" y="11"/>
                      </a:lnTo>
                      <a:lnTo>
                        <a:pt x="891" y="11"/>
                      </a:lnTo>
                      <a:lnTo>
                        <a:pt x="891" y="14"/>
                      </a:lnTo>
                      <a:lnTo>
                        <a:pt x="888" y="16"/>
                      </a:lnTo>
                      <a:lnTo>
                        <a:pt x="886" y="16"/>
                      </a:lnTo>
                      <a:lnTo>
                        <a:pt x="884" y="20"/>
                      </a:lnTo>
                      <a:lnTo>
                        <a:pt x="880" y="23"/>
                      </a:lnTo>
                      <a:lnTo>
                        <a:pt x="875" y="25"/>
                      </a:lnTo>
                      <a:lnTo>
                        <a:pt x="871" y="31"/>
                      </a:lnTo>
                      <a:lnTo>
                        <a:pt x="871" y="34"/>
                      </a:lnTo>
                      <a:lnTo>
                        <a:pt x="866" y="36"/>
                      </a:lnTo>
                      <a:lnTo>
                        <a:pt x="868" y="38"/>
                      </a:lnTo>
                      <a:lnTo>
                        <a:pt x="868" y="40"/>
                      </a:lnTo>
                      <a:lnTo>
                        <a:pt x="873" y="43"/>
                      </a:lnTo>
                      <a:lnTo>
                        <a:pt x="871" y="45"/>
                      </a:lnTo>
                      <a:lnTo>
                        <a:pt x="868" y="45"/>
                      </a:lnTo>
                      <a:lnTo>
                        <a:pt x="873" y="47"/>
                      </a:lnTo>
                      <a:lnTo>
                        <a:pt x="871" y="51"/>
                      </a:lnTo>
                      <a:lnTo>
                        <a:pt x="873" y="54"/>
                      </a:lnTo>
                      <a:lnTo>
                        <a:pt x="875" y="54"/>
                      </a:lnTo>
                      <a:lnTo>
                        <a:pt x="875" y="58"/>
                      </a:lnTo>
                      <a:lnTo>
                        <a:pt x="877" y="60"/>
                      </a:lnTo>
                      <a:lnTo>
                        <a:pt x="880" y="60"/>
                      </a:lnTo>
                      <a:lnTo>
                        <a:pt x="882" y="63"/>
                      </a:lnTo>
                      <a:lnTo>
                        <a:pt x="884" y="63"/>
                      </a:lnTo>
                      <a:lnTo>
                        <a:pt x="884" y="67"/>
                      </a:lnTo>
                      <a:lnTo>
                        <a:pt x="886" y="69"/>
                      </a:lnTo>
                      <a:lnTo>
                        <a:pt x="884" y="69"/>
                      </a:lnTo>
                      <a:lnTo>
                        <a:pt x="884" y="74"/>
                      </a:lnTo>
                      <a:lnTo>
                        <a:pt x="882" y="74"/>
                      </a:lnTo>
                      <a:lnTo>
                        <a:pt x="882" y="76"/>
                      </a:lnTo>
                      <a:lnTo>
                        <a:pt x="880" y="78"/>
                      </a:lnTo>
                      <a:lnTo>
                        <a:pt x="882" y="80"/>
                      </a:lnTo>
                      <a:lnTo>
                        <a:pt x="886" y="78"/>
                      </a:lnTo>
                      <a:lnTo>
                        <a:pt x="886" y="83"/>
                      </a:lnTo>
                      <a:lnTo>
                        <a:pt x="888" y="78"/>
                      </a:lnTo>
                      <a:lnTo>
                        <a:pt x="893" y="78"/>
                      </a:lnTo>
                      <a:lnTo>
                        <a:pt x="895" y="80"/>
                      </a:lnTo>
                      <a:lnTo>
                        <a:pt x="897" y="78"/>
                      </a:lnTo>
                      <a:lnTo>
                        <a:pt x="897" y="80"/>
                      </a:lnTo>
                      <a:lnTo>
                        <a:pt x="897" y="78"/>
                      </a:lnTo>
                      <a:lnTo>
                        <a:pt x="897" y="80"/>
                      </a:lnTo>
                      <a:lnTo>
                        <a:pt x="900" y="80"/>
                      </a:lnTo>
                      <a:lnTo>
                        <a:pt x="904" y="87"/>
                      </a:lnTo>
                      <a:lnTo>
                        <a:pt x="900" y="89"/>
                      </a:lnTo>
                      <a:lnTo>
                        <a:pt x="900" y="91"/>
                      </a:lnTo>
                      <a:lnTo>
                        <a:pt x="897" y="91"/>
                      </a:lnTo>
                      <a:lnTo>
                        <a:pt x="900" y="94"/>
                      </a:lnTo>
                      <a:lnTo>
                        <a:pt x="897" y="94"/>
                      </a:lnTo>
                      <a:lnTo>
                        <a:pt x="895" y="96"/>
                      </a:lnTo>
                      <a:lnTo>
                        <a:pt x="888" y="98"/>
                      </a:lnTo>
                      <a:lnTo>
                        <a:pt x="886" y="103"/>
                      </a:lnTo>
                      <a:lnTo>
                        <a:pt x="882" y="103"/>
                      </a:lnTo>
                      <a:lnTo>
                        <a:pt x="882" y="100"/>
                      </a:lnTo>
                      <a:lnTo>
                        <a:pt x="882" y="98"/>
                      </a:lnTo>
                      <a:lnTo>
                        <a:pt x="873" y="100"/>
                      </a:lnTo>
                      <a:lnTo>
                        <a:pt x="873" y="98"/>
                      </a:lnTo>
                      <a:lnTo>
                        <a:pt x="862" y="105"/>
                      </a:lnTo>
                      <a:lnTo>
                        <a:pt x="855" y="105"/>
                      </a:lnTo>
                      <a:lnTo>
                        <a:pt x="848" y="107"/>
                      </a:lnTo>
                      <a:lnTo>
                        <a:pt x="842" y="107"/>
                      </a:lnTo>
                      <a:lnTo>
                        <a:pt x="839" y="105"/>
                      </a:lnTo>
                      <a:lnTo>
                        <a:pt x="837" y="105"/>
                      </a:lnTo>
                      <a:lnTo>
                        <a:pt x="835" y="103"/>
                      </a:lnTo>
                      <a:lnTo>
                        <a:pt x="831" y="103"/>
                      </a:lnTo>
                      <a:lnTo>
                        <a:pt x="824" y="109"/>
                      </a:lnTo>
                      <a:lnTo>
                        <a:pt x="826" y="114"/>
                      </a:lnTo>
                      <a:lnTo>
                        <a:pt x="824" y="120"/>
                      </a:lnTo>
                      <a:lnTo>
                        <a:pt x="817" y="122"/>
                      </a:lnTo>
                      <a:lnTo>
                        <a:pt x="813" y="127"/>
                      </a:lnTo>
                      <a:lnTo>
                        <a:pt x="811" y="125"/>
                      </a:lnTo>
                      <a:lnTo>
                        <a:pt x="808" y="125"/>
                      </a:lnTo>
                      <a:lnTo>
                        <a:pt x="804" y="129"/>
                      </a:lnTo>
                      <a:lnTo>
                        <a:pt x="793" y="136"/>
                      </a:lnTo>
                      <a:lnTo>
                        <a:pt x="790" y="134"/>
                      </a:lnTo>
                      <a:lnTo>
                        <a:pt x="788" y="136"/>
                      </a:lnTo>
                      <a:lnTo>
                        <a:pt x="786" y="134"/>
                      </a:lnTo>
                      <a:lnTo>
                        <a:pt x="779" y="140"/>
                      </a:lnTo>
                      <a:lnTo>
                        <a:pt x="775" y="142"/>
                      </a:lnTo>
                      <a:lnTo>
                        <a:pt x="775" y="145"/>
                      </a:lnTo>
                      <a:lnTo>
                        <a:pt x="761" y="151"/>
                      </a:lnTo>
                      <a:lnTo>
                        <a:pt x="757" y="151"/>
                      </a:lnTo>
                      <a:lnTo>
                        <a:pt x="753" y="149"/>
                      </a:lnTo>
                      <a:lnTo>
                        <a:pt x="748" y="149"/>
                      </a:lnTo>
                      <a:lnTo>
                        <a:pt x="748" y="147"/>
                      </a:lnTo>
                      <a:lnTo>
                        <a:pt x="744" y="149"/>
                      </a:lnTo>
                      <a:lnTo>
                        <a:pt x="733" y="160"/>
                      </a:lnTo>
                      <a:lnTo>
                        <a:pt x="730" y="165"/>
                      </a:lnTo>
                      <a:lnTo>
                        <a:pt x="728" y="167"/>
                      </a:lnTo>
                      <a:lnTo>
                        <a:pt x="730" y="167"/>
                      </a:lnTo>
                      <a:lnTo>
                        <a:pt x="730" y="169"/>
                      </a:lnTo>
                      <a:lnTo>
                        <a:pt x="726" y="169"/>
                      </a:lnTo>
                      <a:lnTo>
                        <a:pt x="724" y="174"/>
                      </a:lnTo>
                      <a:lnTo>
                        <a:pt x="721" y="171"/>
                      </a:lnTo>
                      <a:lnTo>
                        <a:pt x="721" y="174"/>
                      </a:lnTo>
                      <a:lnTo>
                        <a:pt x="712" y="178"/>
                      </a:lnTo>
                      <a:lnTo>
                        <a:pt x="708" y="180"/>
                      </a:lnTo>
                      <a:lnTo>
                        <a:pt x="704" y="180"/>
                      </a:lnTo>
                      <a:lnTo>
                        <a:pt x="701" y="178"/>
                      </a:lnTo>
                      <a:lnTo>
                        <a:pt x="699" y="180"/>
                      </a:lnTo>
                      <a:lnTo>
                        <a:pt x="701" y="180"/>
                      </a:lnTo>
                      <a:lnTo>
                        <a:pt x="699" y="182"/>
                      </a:lnTo>
                      <a:lnTo>
                        <a:pt x="697" y="185"/>
                      </a:lnTo>
                      <a:lnTo>
                        <a:pt x="695" y="185"/>
                      </a:lnTo>
                      <a:lnTo>
                        <a:pt x="695" y="182"/>
                      </a:lnTo>
                      <a:lnTo>
                        <a:pt x="692" y="182"/>
                      </a:lnTo>
                      <a:lnTo>
                        <a:pt x="690" y="182"/>
                      </a:lnTo>
                      <a:lnTo>
                        <a:pt x="686" y="187"/>
                      </a:lnTo>
                      <a:lnTo>
                        <a:pt x="681" y="187"/>
                      </a:lnTo>
                      <a:lnTo>
                        <a:pt x="681" y="189"/>
                      </a:lnTo>
                      <a:lnTo>
                        <a:pt x="681" y="191"/>
                      </a:lnTo>
                      <a:lnTo>
                        <a:pt x="679" y="191"/>
                      </a:lnTo>
                      <a:lnTo>
                        <a:pt x="672" y="196"/>
                      </a:lnTo>
                      <a:lnTo>
                        <a:pt x="675" y="200"/>
                      </a:lnTo>
                      <a:lnTo>
                        <a:pt x="672" y="207"/>
                      </a:lnTo>
                      <a:lnTo>
                        <a:pt x="670" y="209"/>
                      </a:lnTo>
                      <a:lnTo>
                        <a:pt x="666" y="211"/>
                      </a:lnTo>
                      <a:lnTo>
                        <a:pt x="661" y="214"/>
                      </a:lnTo>
                      <a:lnTo>
                        <a:pt x="661" y="218"/>
                      </a:lnTo>
                      <a:lnTo>
                        <a:pt x="657" y="214"/>
                      </a:lnTo>
                      <a:lnTo>
                        <a:pt x="657" y="207"/>
                      </a:lnTo>
                      <a:lnTo>
                        <a:pt x="657" y="202"/>
                      </a:lnTo>
                      <a:lnTo>
                        <a:pt x="655" y="202"/>
                      </a:lnTo>
                      <a:lnTo>
                        <a:pt x="641" y="218"/>
                      </a:lnTo>
                      <a:lnTo>
                        <a:pt x="639" y="222"/>
                      </a:lnTo>
                      <a:lnTo>
                        <a:pt x="641" y="229"/>
                      </a:lnTo>
                      <a:lnTo>
                        <a:pt x="639" y="231"/>
                      </a:lnTo>
                      <a:lnTo>
                        <a:pt x="639" y="234"/>
                      </a:lnTo>
                      <a:lnTo>
                        <a:pt x="641" y="234"/>
                      </a:lnTo>
                      <a:lnTo>
                        <a:pt x="632" y="236"/>
                      </a:lnTo>
                      <a:lnTo>
                        <a:pt x="635" y="238"/>
                      </a:lnTo>
                      <a:lnTo>
                        <a:pt x="630" y="236"/>
                      </a:lnTo>
                      <a:lnTo>
                        <a:pt x="630" y="238"/>
                      </a:lnTo>
                      <a:lnTo>
                        <a:pt x="626" y="242"/>
                      </a:lnTo>
                      <a:lnTo>
                        <a:pt x="626" y="247"/>
                      </a:lnTo>
                      <a:lnTo>
                        <a:pt x="621" y="247"/>
                      </a:lnTo>
                      <a:lnTo>
                        <a:pt x="621" y="254"/>
                      </a:lnTo>
                      <a:lnTo>
                        <a:pt x="617" y="258"/>
                      </a:lnTo>
                      <a:lnTo>
                        <a:pt x="614" y="260"/>
                      </a:lnTo>
                      <a:lnTo>
                        <a:pt x="617" y="262"/>
                      </a:lnTo>
                      <a:lnTo>
                        <a:pt x="614" y="265"/>
                      </a:lnTo>
                      <a:lnTo>
                        <a:pt x="614" y="267"/>
                      </a:lnTo>
                      <a:lnTo>
                        <a:pt x="612" y="271"/>
                      </a:lnTo>
                      <a:lnTo>
                        <a:pt x="614" y="274"/>
                      </a:lnTo>
                      <a:lnTo>
                        <a:pt x="610" y="278"/>
                      </a:lnTo>
                      <a:lnTo>
                        <a:pt x="608" y="282"/>
                      </a:lnTo>
                      <a:lnTo>
                        <a:pt x="610" y="282"/>
                      </a:lnTo>
                      <a:lnTo>
                        <a:pt x="608" y="287"/>
                      </a:lnTo>
                      <a:lnTo>
                        <a:pt x="610" y="289"/>
                      </a:lnTo>
                      <a:lnTo>
                        <a:pt x="612" y="293"/>
                      </a:lnTo>
                      <a:lnTo>
                        <a:pt x="606" y="298"/>
                      </a:lnTo>
                      <a:lnTo>
                        <a:pt x="603" y="298"/>
                      </a:lnTo>
                      <a:lnTo>
                        <a:pt x="599" y="305"/>
                      </a:lnTo>
                      <a:lnTo>
                        <a:pt x="592" y="302"/>
                      </a:lnTo>
                      <a:lnTo>
                        <a:pt x="590" y="305"/>
                      </a:lnTo>
                      <a:lnTo>
                        <a:pt x="590" y="307"/>
                      </a:lnTo>
                      <a:lnTo>
                        <a:pt x="586" y="309"/>
                      </a:lnTo>
                      <a:lnTo>
                        <a:pt x="583" y="305"/>
                      </a:lnTo>
                      <a:lnTo>
                        <a:pt x="586" y="296"/>
                      </a:lnTo>
                      <a:lnTo>
                        <a:pt x="586" y="289"/>
                      </a:lnTo>
                      <a:lnTo>
                        <a:pt x="583" y="287"/>
                      </a:lnTo>
                      <a:lnTo>
                        <a:pt x="583" y="289"/>
                      </a:lnTo>
                      <a:lnTo>
                        <a:pt x="579" y="291"/>
                      </a:lnTo>
                      <a:lnTo>
                        <a:pt x="570" y="296"/>
                      </a:lnTo>
                      <a:lnTo>
                        <a:pt x="572" y="305"/>
                      </a:lnTo>
                      <a:lnTo>
                        <a:pt x="570" y="305"/>
                      </a:lnTo>
                      <a:lnTo>
                        <a:pt x="570" y="307"/>
                      </a:lnTo>
                      <a:lnTo>
                        <a:pt x="563" y="309"/>
                      </a:lnTo>
                      <a:lnTo>
                        <a:pt x="561" y="313"/>
                      </a:lnTo>
                      <a:lnTo>
                        <a:pt x="559" y="316"/>
                      </a:lnTo>
                      <a:lnTo>
                        <a:pt x="557" y="316"/>
                      </a:lnTo>
                      <a:lnTo>
                        <a:pt x="557" y="318"/>
                      </a:lnTo>
                      <a:lnTo>
                        <a:pt x="554" y="318"/>
                      </a:lnTo>
                      <a:lnTo>
                        <a:pt x="552" y="320"/>
                      </a:lnTo>
                      <a:lnTo>
                        <a:pt x="550" y="320"/>
                      </a:lnTo>
                      <a:lnTo>
                        <a:pt x="550" y="325"/>
                      </a:lnTo>
                      <a:lnTo>
                        <a:pt x="548" y="327"/>
                      </a:lnTo>
                      <a:lnTo>
                        <a:pt x="543" y="331"/>
                      </a:lnTo>
                      <a:lnTo>
                        <a:pt x="537" y="333"/>
                      </a:lnTo>
                      <a:lnTo>
                        <a:pt x="539" y="336"/>
                      </a:lnTo>
                      <a:lnTo>
                        <a:pt x="537" y="333"/>
                      </a:lnTo>
                      <a:lnTo>
                        <a:pt x="534" y="336"/>
                      </a:lnTo>
                      <a:lnTo>
                        <a:pt x="530" y="338"/>
                      </a:lnTo>
                      <a:lnTo>
                        <a:pt x="530" y="340"/>
                      </a:lnTo>
                      <a:lnTo>
                        <a:pt x="528" y="340"/>
                      </a:lnTo>
                      <a:lnTo>
                        <a:pt x="528" y="342"/>
                      </a:lnTo>
                      <a:lnTo>
                        <a:pt x="525" y="345"/>
                      </a:lnTo>
                      <a:lnTo>
                        <a:pt x="521" y="345"/>
                      </a:lnTo>
                      <a:lnTo>
                        <a:pt x="519" y="347"/>
                      </a:lnTo>
                      <a:lnTo>
                        <a:pt x="521" y="349"/>
                      </a:lnTo>
                      <a:lnTo>
                        <a:pt x="523" y="349"/>
                      </a:lnTo>
                      <a:lnTo>
                        <a:pt x="525" y="353"/>
                      </a:lnTo>
                      <a:lnTo>
                        <a:pt x="528" y="356"/>
                      </a:lnTo>
                      <a:lnTo>
                        <a:pt x="530" y="360"/>
                      </a:lnTo>
                      <a:lnTo>
                        <a:pt x="532" y="360"/>
                      </a:lnTo>
                      <a:lnTo>
                        <a:pt x="534" y="360"/>
                      </a:lnTo>
                      <a:lnTo>
                        <a:pt x="539" y="365"/>
                      </a:lnTo>
                      <a:lnTo>
                        <a:pt x="539" y="367"/>
                      </a:lnTo>
                      <a:lnTo>
                        <a:pt x="541" y="371"/>
                      </a:lnTo>
                      <a:lnTo>
                        <a:pt x="537" y="376"/>
                      </a:lnTo>
                      <a:lnTo>
                        <a:pt x="539" y="378"/>
                      </a:lnTo>
                      <a:lnTo>
                        <a:pt x="537" y="380"/>
                      </a:lnTo>
                      <a:lnTo>
                        <a:pt x="541" y="382"/>
                      </a:lnTo>
                      <a:lnTo>
                        <a:pt x="539" y="385"/>
                      </a:lnTo>
                      <a:lnTo>
                        <a:pt x="534" y="385"/>
                      </a:lnTo>
                      <a:lnTo>
                        <a:pt x="532" y="387"/>
                      </a:lnTo>
                      <a:lnTo>
                        <a:pt x="530" y="389"/>
                      </a:lnTo>
                      <a:lnTo>
                        <a:pt x="528" y="391"/>
                      </a:lnTo>
                      <a:lnTo>
                        <a:pt x="528" y="393"/>
                      </a:lnTo>
                      <a:lnTo>
                        <a:pt x="523" y="400"/>
                      </a:lnTo>
                      <a:lnTo>
                        <a:pt x="523" y="407"/>
                      </a:lnTo>
                      <a:lnTo>
                        <a:pt x="521" y="411"/>
                      </a:lnTo>
                      <a:lnTo>
                        <a:pt x="516" y="413"/>
                      </a:lnTo>
                      <a:lnTo>
                        <a:pt x="516" y="418"/>
                      </a:lnTo>
                      <a:lnTo>
                        <a:pt x="510" y="418"/>
                      </a:lnTo>
                      <a:lnTo>
                        <a:pt x="510" y="422"/>
                      </a:lnTo>
                      <a:lnTo>
                        <a:pt x="508" y="422"/>
                      </a:lnTo>
                      <a:lnTo>
                        <a:pt x="508" y="425"/>
                      </a:lnTo>
                      <a:lnTo>
                        <a:pt x="510" y="425"/>
                      </a:lnTo>
                      <a:lnTo>
                        <a:pt x="508" y="429"/>
                      </a:lnTo>
                      <a:lnTo>
                        <a:pt x="510" y="431"/>
                      </a:lnTo>
                      <a:lnTo>
                        <a:pt x="510" y="433"/>
                      </a:lnTo>
                      <a:lnTo>
                        <a:pt x="508" y="431"/>
                      </a:lnTo>
                      <a:lnTo>
                        <a:pt x="508" y="433"/>
                      </a:lnTo>
                      <a:lnTo>
                        <a:pt x="508" y="436"/>
                      </a:lnTo>
                      <a:lnTo>
                        <a:pt x="508" y="438"/>
                      </a:lnTo>
                      <a:lnTo>
                        <a:pt x="505" y="438"/>
                      </a:lnTo>
                      <a:lnTo>
                        <a:pt x="508" y="440"/>
                      </a:lnTo>
                      <a:lnTo>
                        <a:pt x="505" y="440"/>
                      </a:lnTo>
                      <a:lnTo>
                        <a:pt x="505" y="442"/>
                      </a:lnTo>
                      <a:lnTo>
                        <a:pt x="503" y="447"/>
                      </a:lnTo>
                      <a:lnTo>
                        <a:pt x="501" y="447"/>
                      </a:lnTo>
                      <a:lnTo>
                        <a:pt x="501" y="449"/>
                      </a:lnTo>
                      <a:lnTo>
                        <a:pt x="499" y="451"/>
                      </a:lnTo>
                      <a:lnTo>
                        <a:pt x="501" y="453"/>
                      </a:lnTo>
                      <a:lnTo>
                        <a:pt x="499" y="453"/>
                      </a:lnTo>
                      <a:lnTo>
                        <a:pt x="499" y="456"/>
                      </a:lnTo>
                      <a:lnTo>
                        <a:pt x="496" y="453"/>
                      </a:lnTo>
                      <a:lnTo>
                        <a:pt x="494" y="456"/>
                      </a:lnTo>
                      <a:lnTo>
                        <a:pt x="492" y="453"/>
                      </a:lnTo>
                      <a:lnTo>
                        <a:pt x="490" y="453"/>
                      </a:lnTo>
                      <a:lnTo>
                        <a:pt x="490" y="451"/>
                      </a:lnTo>
                      <a:lnTo>
                        <a:pt x="488" y="453"/>
                      </a:lnTo>
                      <a:lnTo>
                        <a:pt x="485" y="462"/>
                      </a:lnTo>
                      <a:lnTo>
                        <a:pt x="488" y="462"/>
                      </a:lnTo>
                      <a:lnTo>
                        <a:pt x="485" y="467"/>
                      </a:lnTo>
                      <a:lnTo>
                        <a:pt x="483" y="467"/>
                      </a:lnTo>
                      <a:lnTo>
                        <a:pt x="485" y="469"/>
                      </a:lnTo>
                      <a:lnTo>
                        <a:pt x="485" y="471"/>
                      </a:lnTo>
                      <a:lnTo>
                        <a:pt x="488" y="471"/>
                      </a:lnTo>
                      <a:lnTo>
                        <a:pt x="485" y="476"/>
                      </a:lnTo>
                      <a:lnTo>
                        <a:pt x="485" y="478"/>
                      </a:lnTo>
                      <a:lnTo>
                        <a:pt x="483" y="480"/>
                      </a:lnTo>
                      <a:lnTo>
                        <a:pt x="485" y="480"/>
                      </a:lnTo>
                      <a:lnTo>
                        <a:pt x="483" y="482"/>
                      </a:lnTo>
                      <a:lnTo>
                        <a:pt x="488" y="484"/>
                      </a:lnTo>
                      <a:lnTo>
                        <a:pt x="485" y="487"/>
                      </a:lnTo>
                      <a:lnTo>
                        <a:pt x="481" y="487"/>
                      </a:lnTo>
                      <a:lnTo>
                        <a:pt x="483" y="489"/>
                      </a:lnTo>
                      <a:lnTo>
                        <a:pt x="481" y="489"/>
                      </a:lnTo>
                      <a:lnTo>
                        <a:pt x="481" y="491"/>
                      </a:lnTo>
                      <a:lnTo>
                        <a:pt x="481" y="493"/>
                      </a:lnTo>
                      <a:lnTo>
                        <a:pt x="479" y="496"/>
                      </a:lnTo>
                      <a:lnTo>
                        <a:pt x="476" y="498"/>
                      </a:lnTo>
                      <a:lnTo>
                        <a:pt x="479" y="500"/>
                      </a:lnTo>
                      <a:lnTo>
                        <a:pt x="479" y="502"/>
                      </a:lnTo>
                      <a:lnTo>
                        <a:pt x="476" y="507"/>
                      </a:lnTo>
                      <a:lnTo>
                        <a:pt x="479" y="509"/>
                      </a:lnTo>
                      <a:lnTo>
                        <a:pt x="474" y="511"/>
                      </a:lnTo>
                      <a:lnTo>
                        <a:pt x="474" y="509"/>
                      </a:lnTo>
                      <a:lnTo>
                        <a:pt x="472" y="511"/>
                      </a:lnTo>
                      <a:lnTo>
                        <a:pt x="470" y="509"/>
                      </a:lnTo>
                      <a:lnTo>
                        <a:pt x="467" y="511"/>
                      </a:lnTo>
                      <a:lnTo>
                        <a:pt x="465" y="511"/>
                      </a:lnTo>
                      <a:lnTo>
                        <a:pt x="463" y="511"/>
                      </a:lnTo>
                      <a:lnTo>
                        <a:pt x="459" y="509"/>
                      </a:lnTo>
                      <a:lnTo>
                        <a:pt x="459" y="511"/>
                      </a:lnTo>
                      <a:lnTo>
                        <a:pt x="456" y="511"/>
                      </a:lnTo>
                      <a:lnTo>
                        <a:pt x="452" y="511"/>
                      </a:lnTo>
                      <a:lnTo>
                        <a:pt x="450" y="513"/>
                      </a:lnTo>
                      <a:lnTo>
                        <a:pt x="447" y="513"/>
                      </a:lnTo>
                      <a:lnTo>
                        <a:pt x="447" y="511"/>
                      </a:lnTo>
                      <a:lnTo>
                        <a:pt x="443" y="509"/>
                      </a:lnTo>
                      <a:lnTo>
                        <a:pt x="439" y="493"/>
                      </a:lnTo>
                      <a:lnTo>
                        <a:pt x="427" y="518"/>
                      </a:lnTo>
                      <a:lnTo>
                        <a:pt x="423" y="520"/>
                      </a:lnTo>
                      <a:lnTo>
                        <a:pt x="418" y="520"/>
                      </a:lnTo>
                      <a:lnTo>
                        <a:pt x="416" y="531"/>
                      </a:lnTo>
                      <a:lnTo>
                        <a:pt x="414" y="533"/>
                      </a:lnTo>
                      <a:lnTo>
                        <a:pt x="407" y="533"/>
                      </a:lnTo>
                      <a:lnTo>
                        <a:pt x="405" y="542"/>
                      </a:lnTo>
                      <a:lnTo>
                        <a:pt x="403" y="542"/>
                      </a:lnTo>
                      <a:lnTo>
                        <a:pt x="403" y="544"/>
                      </a:lnTo>
                      <a:lnTo>
                        <a:pt x="398" y="544"/>
                      </a:lnTo>
                      <a:lnTo>
                        <a:pt x="398" y="549"/>
                      </a:lnTo>
                      <a:lnTo>
                        <a:pt x="396" y="549"/>
                      </a:lnTo>
                      <a:lnTo>
                        <a:pt x="392" y="547"/>
                      </a:lnTo>
                      <a:lnTo>
                        <a:pt x="392" y="542"/>
                      </a:lnTo>
                      <a:lnTo>
                        <a:pt x="390" y="540"/>
                      </a:lnTo>
                      <a:lnTo>
                        <a:pt x="390" y="531"/>
                      </a:lnTo>
                      <a:lnTo>
                        <a:pt x="361" y="533"/>
                      </a:lnTo>
                      <a:lnTo>
                        <a:pt x="367" y="513"/>
                      </a:lnTo>
                      <a:lnTo>
                        <a:pt x="365" y="509"/>
                      </a:lnTo>
                      <a:lnTo>
                        <a:pt x="365" y="507"/>
                      </a:lnTo>
                      <a:lnTo>
                        <a:pt x="363" y="502"/>
                      </a:lnTo>
                      <a:lnTo>
                        <a:pt x="363" y="500"/>
                      </a:lnTo>
                      <a:lnTo>
                        <a:pt x="363" y="498"/>
                      </a:lnTo>
                      <a:lnTo>
                        <a:pt x="363" y="496"/>
                      </a:lnTo>
                      <a:lnTo>
                        <a:pt x="363" y="489"/>
                      </a:lnTo>
                      <a:lnTo>
                        <a:pt x="367" y="471"/>
                      </a:lnTo>
                      <a:lnTo>
                        <a:pt x="372" y="462"/>
                      </a:lnTo>
                      <a:lnTo>
                        <a:pt x="369" y="462"/>
                      </a:lnTo>
                      <a:lnTo>
                        <a:pt x="372" y="460"/>
                      </a:lnTo>
                      <a:lnTo>
                        <a:pt x="369" y="458"/>
                      </a:lnTo>
                      <a:lnTo>
                        <a:pt x="372" y="456"/>
                      </a:lnTo>
                      <a:lnTo>
                        <a:pt x="369" y="456"/>
                      </a:lnTo>
                      <a:lnTo>
                        <a:pt x="369" y="449"/>
                      </a:lnTo>
                      <a:lnTo>
                        <a:pt x="365" y="449"/>
                      </a:lnTo>
                      <a:lnTo>
                        <a:pt x="365" y="447"/>
                      </a:lnTo>
                      <a:lnTo>
                        <a:pt x="363" y="445"/>
                      </a:lnTo>
                      <a:lnTo>
                        <a:pt x="365" y="442"/>
                      </a:lnTo>
                      <a:lnTo>
                        <a:pt x="363" y="440"/>
                      </a:lnTo>
                      <a:lnTo>
                        <a:pt x="365" y="438"/>
                      </a:lnTo>
                      <a:lnTo>
                        <a:pt x="367" y="438"/>
                      </a:lnTo>
                      <a:lnTo>
                        <a:pt x="369" y="438"/>
                      </a:lnTo>
                      <a:lnTo>
                        <a:pt x="372" y="438"/>
                      </a:lnTo>
                      <a:lnTo>
                        <a:pt x="374" y="440"/>
                      </a:lnTo>
                      <a:lnTo>
                        <a:pt x="378" y="440"/>
                      </a:lnTo>
                      <a:lnTo>
                        <a:pt x="378" y="442"/>
                      </a:lnTo>
                      <a:lnTo>
                        <a:pt x="378" y="440"/>
                      </a:lnTo>
                      <a:lnTo>
                        <a:pt x="381" y="442"/>
                      </a:lnTo>
                      <a:lnTo>
                        <a:pt x="385" y="445"/>
                      </a:lnTo>
                      <a:lnTo>
                        <a:pt x="385" y="447"/>
                      </a:lnTo>
                      <a:lnTo>
                        <a:pt x="387" y="447"/>
                      </a:lnTo>
                      <a:lnTo>
                        <a:pt x="390" y="445"/>
                      </a:lnTo>
                      <a:lnTo>
                        <a:pt x="392" y="447"/>
                      </a:lnTo>
                      <a:lnTo>
                        <a:pt x="392" y="445"/>
                      </a:lnTo>
                      <a:lnTo>
                        <a:pt x="394" y="445"/>
                      </a:lnTo>
                      <a:lnTo>
                        <a:pt x="394" y="442"/>
                      </a:lnTo>
                      <a:lnTo>
                        <a:pt x="401" y="445"/>
                      </a:lnTo>
                      <a:lnTo>
                        <a:pt x="401" y="442"/>
                      </a:lnTo>
                      <a:lnTo>
                        <a:pt x="401" y="440"/>
                      </a:lnTo>
                      <a:lnTo>
                        <a:pt x="401" y="436"/>
                      </a:lnTo>
                      <a:lnTo>
                        <a:pt x="398" y="431"/>
                      </a:lnTo>
                      <a:lnTo>
                        <a:pt x="398" y="433"/>
                      </a:lnTo>
                      <a:lnTo>
                        <a:pt x="394" y="433"/>
                      </a:lnTo>
                      <a:lnTo>
                        <a:pt x="394" y="431"/>
                      </a:lnTo>
                      <a:lnTo>
                        <a:pt x="396" y="431"/>
                      </a:lnTo>
                      <a:lnTo>
                        <a:pt x="396" y="429"/>
                      </a:lnTo>
                      <a:lnTo>
                        <a:pt x="392" y="431"/>
                      </a:lnTo>
                      <a:lnTo>
                        <a:pt x="390" y="427"/>
                      </a:lnTo>
                      <a:lnTo>
                        <a:pt x="392" y="422"/>
                      </a:lnTo>
                      <a:lnTo>
                        <a:pt x="390" y="420"/>
                      </a:lnTo>
                      <a:lnTo>
                        <a:pt x="394" y="420"/>
                      </a:lnTo>
                      <a:lnTo>
                        <a:pt x="396" y="420"/>
                      </a:lnTo>
                      <a:lnTo>
                        <a:pt x="394" y="418"/>
                      </a:lnTo>
                      <a:lnTo>
                        <a:pt x="396" y="416"/>
                      </a:lnTo>
                      <a:lnTo>
                        <a:pt x="398" y="409"/>
                      </a:lnTo>
                      <a:lnTo>
                        <a:pt x="407" y="411"/>
                      </a:lnTo>
                      <a:lnTo>
                        <a:pt x="405" y="407"/>
                      </a:lnTo>
                      <a:lnTo>
                        <a:pt x="405" y="405"/>
                      </a:lnTo>
                      <a:lnTo>
                        <a:pt x="418" y="409"/>
                      </a:lnTo>
                      <a:lnTo>
                        <a:pt x="425" y="400"/>
                      </a:lnTo>
                      <a:lnTo>
                        <a:pt x="430" y="400"/>
                      </a:lnTo>
                      <a:lnTo>
                        <a:pt x="436" y="396"/>
                      </a:lnTo>
                      <a:lnTo>
                        <a:pt x="441" y="396"/>
                      </a:lnTo>
                      <a:lnTo>
                        <a:pt x="445" y="393"/>
                      </a:lnTo>
                      <a:lnTo>
                        <a:pt x="441" y="391"/>
                      </a:lnTo>
                      <a:lnTo>
                        <a:pt x="439" y="389"/>
                      </a:lnTo>
                      <a:lnTo>
                        <a:pt x="441" y="389"/>
                      </a:lnTo>
                      <a:lnTo>
                        <a:pt x="439" y="387"/>
                      </a:lnTo>
                      <a:lnTo>
                        <a:pt x="443" y="385"/>
                      </a:lnTo>
                      <a:lnTo>
                        <a:pt x="441" y="378"/>
                      </a:lnTo>
                      <a:lnTo>
                        <a:pt x="439" y="378"/>
                      </a:lnTo>
                      <a:lnTo>
                        <a:pt x="434" y="371"/>
                      </a:lnTo>
                      <a:lnTo>
                        <a:pt x="432" y="371"/>
                      </a:lnTo>
                      <a:lnTo>
                        <a:pt x="425" y="367"/>
                      </a:lnTo>
                      <a:lnTo>
                        <a:pt x="423" y="367"/>
                      </a:lnTo>
                      <a:lnTo>
                        <a:pt x="423" y="362"/>
                      </a:lnTo>
                      <a:lnTo>
                        <a:pt x="421" y="367"/>
                      </a:lnTo>
                      <a:lnTo>
                        <a:pt x="418" y="365"/>
                      </a:lnTo>
                      <a:lnTo>
                        <a:pt x="416" y="367"/>
                      </a:lnTo>
                      <a:lnTo>
                        <a:pt x="414" y="358"/>
                      </a:lnTo>
                      <a:lnTo>
                        <a:pt x="410" y="358"/>
                      </a:lnTo>
                      <a:lnTo>
                        <a:pt x="412" y="356"/>
                      </a:lnTo>
                      <a:lnTo>
                        <a:pt x="421" y="349"/>
                      </a:lnTo>
                      <a:lnTo>
                        <a:pt x="423" y="345"/>
                      </a:lnTo>
                      <a:lnTo>
                        <a:pt x="423" y="340"/>
                      </a:lnTo>
                      <a:lnTo>
                        <a:pt x="416" y="347"/>
                      </a:lnTo>
                      <a:lnTo>
                        <a:pt x="414" y="347"/>
                      </a:lnTo>
                      <a:lnTo>
                        <a:pt x="412" y="345"/>
                      </a:lnTo>
                      <a:lnTo>
                        <a:pt x="410" y="345"/>
                      </a:lnTo>
                      <a:lnTo>
                        <a:pt x="410" y="338"/>
                      </a:lnTo>
                      <a:lnTo>
                        <a:pt x="401" y="336"/>
                      </a:lnTo>
                      <a:lnTo>
                        <a:pt x="396" y="329"/>
                      </a:lnTo>
                      <a:lnTo>
                        <a:pt x="392" y="327"/>
                      </a:lnTo>
                      <a:lnTo>
                        <a:pt x="390" y="325"/>
                      </a:lnTo>
                      <a:lnTo>
                        <a:pt x="392" y="322"/>
                      </a:lnTo>
                      <a:lnTo>
                        <a:pt x="392" y="320"/>
                      </a:lnTo>
                      <a:lnTo>
                        <a:pt x="390" y="322"/>
                      </a:lnTo>
                      <a:lnTo>
                        <a:pt x="387" y="320"/>
                      </a:lnTo>
                      <a:lnTo>
                        <a:pt x="385" y="320"/>
                      </a:lnTo>
                      <a:lnTo>
                        <a:pt x="385" y="318"/>
                      </a:lnTo>
                      <a:lnTo>
                        <a:pt x="376" y="322"/>
                      </a:lnTo>
                      <a:lnTo>
                        <a:pt x="374" y="322"/>
                      </a:lnTo>
                      <a:lnTo>
                        <a:pt x="367" y="325"/>
                      </a:lnTo>
                      <a:lnTo>
                        <a:pt x="363" y="325"/>
                      </a:lnTo>
                      <a:lnTo>
                        <a:pt x="363" y="322"/>
                      </a:lnTo>
                      <a:lnTo>
                        <a:pt x="354" y="331"/>
                      </a:lnTo>
                      <a:lnTo>
                        <a:pt x="352" y="329"/>
                      </a:lnTo>
                      <a:lnTo>
                        <a:pt x="352" y="327"/>
                      </a:lnTo>
                      <a:lnTo>
                        <a:pt x="352" y="325"/>
                      </a:lnTo>
                      <a:lnTo>
                        <a:pt x="354" y="320"/>
                      </a:lnTo>
                      <a:lnTo>
                        <a:pt x="352" y="313"/>
                      </a:lnTo>
                      <a:lnTo>
                        <a:pt x="352" y="309"/>
                      </a:lnTo>
                      <a:lnTo>
                        <a:pt x="356" y="305"/>
                      </a:lnTo>
                      <a:lnTo>
                        <a:pt x="356" y="302"/>
                      </a:lnTo>
                      <a:lnTo>
                        <a:pt x="361" y="296"/>
                      </a:lnTo>
                      <a:lnTo>
                        <a:pt x="358" y="296"/>
                      </a:lnTo>
                      <a:lnTo>
                        <a:pt x="356" y="296"/>
                      </a:lnTo>
                      <a:lnTo>
                        <a:pt x="352" y="296"/>
                      </a:lnTo>
                      <a:lnTo>
                        <a:pt x="352" y="291"/>
                      </a:lnTo>
                      <a:lnTo>
                        <a:pt x="354" y="287"/>
                      </a:lnTo>
                      <a:lnTo>
                        <a:pt x="361" y="282"/>
                      </a:lnTo>
                      <a:lnTo>
                        <a:pt x="372" y="271"/>
                      </a:lnTo>
                      <a:lnTo>
                        <a:pt x="369" y="274"/>
                      </a:lnTo>
                      <a:lnTo>
                        <a:pt x="363" y="274"/>
                      </a:lnTo>
                      <a:lnTo>
                        <a:pt x="361" y="274"/>
                      </a:lnTo>
                      <a:lnTo>
                        <a:pt x="356" y="274"/>
                      </a:lnTo>
                      <a:lnTo>
                        <a:pt x="354" y="271"/>
                      </a:lnTo>
                      <a:lnTo>
                        <a:pt x="349" y="276"/>
                      </a:lnTo>
                      <a:lnTo>
                        <a:pt x="343" y="276"/>
                      </a:lnTo>
                      <a:lnTo>
                        <a:pt x="336" y="278"/>
                      </a:lnTo>
                      <a:lnTo>
                        <a:pt x="327" y="278"/>
                      </a:lnTo>
                      <a:lnTo>
                        <a:pt x="327" y="280"/>
                      </a:lnTo>
                      <a:lnTo>
                        <a:pt x="320" y="280"/>
                      </a:lnTo>
                      <a:lnTo>
                        <a:pt x="318" y="282"/>
                      </a:lnTo>
                      <a:lnTo>
                        <a:pt x="318" y="280"/>
                      </a:lnTo>
                      <a:lnTo>
                        <a:pt x="312" y="278"/>
                      </a:lnTo>
                      <a:lnTo>
                        <a:pt x="312" y="276"/>
                      </a:lnTo>
                      <a:lnTo>
                        <a:pt x="312" y="269"/>
                      </a:lnTo>
                      <a:lnTo>
                        <a:pt x="303" y="267"/>
                      </a:lnTo>
                      <a:lnTo>
                        <a:pt x="300" y="271"/>
                      </a:lnTo>
                      <a:lnTo>
                        <a:pt x="298" y="269"/>
                      </a:lnTo>
                      <a:lnTo>
                        <a:pt x="296" y="274"/>
                      </a:lnTo>
                      <a:lnTo>
                        <a:pt x="291" y="274"/>
                      </a:lnTo>
                      <a:lnTo>
                        <a:pt x="289" y="278"/>
                      </a:lnTo>
                      <a:lnTo>
                        <a:pt x="289" y="289"/>
                      </a:lnTo>
                      <a:lnTo>
                        <a:pt x="283" y="296"/>
                      </a:lnTo>
                      <a:lnTo>
                        <a:pt x="280" y="296"/>
                      </a:lnTo>
                      <a:lnTo>
                        <a:pt x="274" y="291"/>
                      </a:lnTo>
                      <a:lnTo>
                        <a:pt x="276" y="291"/>
                      </a:lnTo>
                      <a:lnTo>
                        <a:pt x="278" y="289"/>
                      </a:lnTo>
                      <a:lnTo>
                        <a:pt x="276" y="285"/>
                      </a:lnTo>
                      <a:lnTo>
                        <a:pt x="276" y="280"/>
                      </a:lnTo>
                      <a:lnTo>
                        <a:pt x="271" y="280"/>
                      </a:lnTo>
                      <a:lnTo>
                        <a:pt x="271" y="278"/>
                      </a:lnTo>
                      <a:lnTo>
                        <a:pt x="269" y="278"/>
                      </a:lnTo>
                      <a:lnTo>
                        <a:pt x="265" y="287"/>
                      </a:lnTo>
                      <a:lnTo>
                        <a:pt x="260" y="289"/>
                      </a:lnTo>
                      <a:lnTo>
                        <a:pt x="260" y="291"/>
                      </a:lnTo>
                      <a:lnTo>
                        <a:pt x="258" y="293"/>
                      </a:lnTo>
                      <a:lnTo>
                        <a:pt x="258" y="296"/>
                      </a:lnTo>
                      <a:lnTo>
                        <a:pt x="263" y="291"/>
                      </a:lnTo>
                      <a:lnTo>
                        <a:pt x="263" y="293"/>
                      </a:lnTo>
                      <a:lnTo>
                        <a:pt x="258" y="296"/>
                      </a:lnTo>
                      <a:lnTo>
                        <a:pt x="258" y="298"/>
                      </a:lnTo>
                      <a:lnTo>
                        <a:pt x="256" y="298"/>
                      </a:lnTo>
                      <a:lnTo>
                        <a:pt x="254" y="302"/>
                      </a:lnTo>
                      <a:lnTo>
                        <a:pt x="258" y="302"/>
                      </a:lnTo>
                      <a:lnTo>
                        <a:pt x="263" y="298"/>
                      </a:lnTo>
                      <a:lnTo>
                        <a:pt x="263" y="300"/>
                      </a:lnTo>
                      <a:lnTo>
                        <a:pt x="254" y="302"/>
                      </a:lnTo>
                      <a:lnTo>
                        <a:pt x="249" y="305"/>
                      </a:lnTo>
                      <a:lnTo>
                        <a:pt x="247" y="305"/>
                      </a:lnTo>
                      <a:lnTo>
                        <a:pt x="234" y="307"/>
                      </a:lnTo>
                      <a:lnTo>
                        <a:pt x="225" y="318"/>
                      </a:lnTo>
                      <a:lnTo>
                        <a:pt x="222" y="318"/>
                      </a:lnTo>
                      <a:lnTo>
                        <a:pt x="218" y="322"/>
                      </a:lnTo>
                      <a:lnTo>
                        <a:pt x="214" y="322"/>
                      </a:lnTo>
                      <a:lnTo>
                        <a:pt x="214" y="316"/>
                      </a:lnTo>
                      <a:lnTo>
                        <a:pt x="211" y="316"/>
                      </a:lnTo>
                      <a:lnTo>
                        <a:pt x="214" y="309"/>
                      </a:lnTo>
                      <a:lnTo>
                        <a:pt x="216" y="305"/>
                      </a:lnTo>
                      <a:lnTo>
                        <a:pt x="214" y="302"/>
                      </a:lnTo>
                      <a:lnTo>
                        <a:pt x="211" y="305"/>
                      </a:lnTo>
                      <a:lnTo>
                        <a:pt x="209" y="305"/>
                      </a:lnTo>
                      <a:lnTo>
                        <a:pt x="205" y="307"/>
                      </a:lnTo>
                      <a:lnTo>
                        <a:pt x="198" y="307"/>
                      </a:lnTo>
                      <a:lnTo>
                        <a:pt x="196" y="309"/>
                      </a:lnTo>
                      <a:lnTo>
                        <a:pt x="193" y="307"/>
                      </a:lnTo>
                      <a:lnTo>
                        <a:pt x="196" y="307"/>
                      </a:lnTo>
                      <a:lnTo>
                        <a:pt x="198" y="305"/>
                      </a:lnTo>
                      <a:lnTo>
                        <a:pt x="193" y="305"/>
                      </a:lnTo>
                      <a:lnTo>
                        <a:pt x="189" y="309"/>
                      </a:lnTo>
                      <a:lnTo>
                        <a:pt x="187" y="309"/>
                      </a:lnTo>
                      <a:lnTo>
                        <a:pt x="189" y="302"/>
                      </a:lnTo>
                      <a:lnTo>
                        <a:pt x="191" y="302"/>
                      </a:lnTo>
                      <a:lnTo>
                        <a:pt x="191" y="298"/>
                      </a:lnTo>
                      <a:lnTo>
                        <a:pt x="182" y="298"/>
                      </a:lnTo>
                      <a:lnTo>
                        <a:pt x="180" y="293"/>
                      </a:lnTo>
                      <a:lnTo>
                        <a:pt x="178" y="291"/>
                      </a:lnTo>
                      <a:lnTo>
                        <a:pt x="176" y="291"/>
                      </a:lnTo>
                      <a:lnTo>
                        <a:pt x="173" y="291"/>
                      </a:lnTo>
                      <a:lnTo>
                        <a:pt x="176" y="296"/>
                      </a:lnTo>
                      <a:lnTo>
                        <a:pt x="169" y="289"/>
                      </a:lnTo>
                      <a:lnTo>
                        <a:pt x="169" y="291"/>
                      </a:lnTo>
                      <a:lnTo>
                        <a:pt x="165" y="291"/>
                      </a:lnTo>
                      <a:lnTo>
                        <a:pt x="162" y="291"/>
                      </a:lnTo>
                      <a:lnTo>
                        <a:pt x="160" y="289"/>
                      </a:lnTo>
                      <a:lnTo>
                        <a:pt x="156" y="291"/>
                      </a:lnTo>
                      <a:lnTo>
                        <a:pt x="156" y="296"/>
                      </a:lnTo>
                      <a:lnTo>
                        <a:pt x="151" y="296"/>
                      </a:lnTo>
                      <a:lnTo>
                        <a:pt x="151" y="293"/>
                      </a:lnTo>
                      <a:lnTo>
                        <a:pt x="149" y="296"/>
                      </a:lnTo>
                      <a:lnTo>
                        <a:pt x="151" y="291"/>
                      </a:lnTo>
                      <a:lnTo>
                        <a:pt x="149" y="293"/>
                      </a:lnTo>
                      <a:lnTo>
                        <a:pt x="149" y="291"/>
                      </a:lnTo>
                      <a:lnTo>
                        <a:pt x="151" y="289"/>
                      </a:lnTo>
                      <a:lnTo>
                        <a:pt x="147" y="291"/>
                      </a:lnTo>
                      <a:lnTo>
                        <a:pt x="147" y="289"/>
                      </a:lnTo>
                      <a:lnTo>
                        <a:pt x="142" y="289"/>
                      </a:lnTo>
                      <a:lnTo>
                        <a:pt x="140" y="291"/>
                      </a:lnTo>
                      <a:lnTo>
                        <a:pt x="133" y="296"/>
                      </a:lnTo>
                      <a:lnTo>
                        <a:pt x="133" y="298"/>
                      </a:lnTo>
                      <a:lnTo>
                        <a:pt x="131" y="298"/>
                      </a:lnTo>
                      <a:lnTo>
                        <a:pt x="131" y="296"/>
                      </a:lnTo>
                      <a:lnTo>
                        <a:pt x="133" y="291"/>
                      </a:lnTo>
                      <a:lnTo>
                        <a:pt x="127" y="289"/>
                      </a:lnTo>
                      <a:lnTo>
                        <a:pt x="124" y="291"/>
                      </a:lnTo>
                      <a:lnTo>
                        <a:pt x="118" y="298"/>
                      </a:lnTo>
                      <a:lnTo>
                        <a:pt x="120" y="291"/>
                      </a:lnTo>
                      <a:lnTo>
                        <a:pt x="120" y="289"/>
                      </a:lnTo>
                      <a:lnTo>
                        <a:pt x="116" y="285"/>
                      </a:lnTo>
                      <a:lnTo>
                        <a:pt x="111" y="280"/>
                      </a:lnTo>
                      <a:lnTo>
                        <a:pt x="104" y="285"/>
                      </a:lnTo>
                      <a:lnTo>
                        <a:pt x="100" y="280"/>
                      </a:lnTo>
                      <a:lnTo>
                        <a:pt x="95" y="282"/>
                      </a:lnTo>
                      <a:lnTo>
                        <a:pt x="91" y="282"/>
                      </a:lnTo>
                      <a:lnTo>
                        <a:pt x="89" y="287"/>
                      </a:lnTo>
                      <a:lnTo>
                        <a:pt x="75" y="289"/>
                      </a:lnTo>
                      <a:lnTo>
                        <a:pt x="73" y="289"/>
                      </a:lnTo>
                      <a:lnTo>
                        <a:pt x="69" y="291"/>
                      </a:lnTo>
                      <a:lnTo>
                        <a:pt x="69" y="289"/>
                      </a:lnTo>
                      <a:lnTo>
                        <a:pt x="64" y="289"/>
                      </a:lnTo>
                      <a:lnTo>
                        <a:pt x="60" y="289"/>
                      </a:lnTo>
                      <a:lnTo>
                        <a:pt x="58" y="291"/>
                      </a:lnTo>
                      <a:lnTo>
                        <a:pt x="55" y="291"/>
                      </a:lnTo>
                      <a:lnTo>
                        <a:pt x="58" y="293"/>
                      </a:lnTo>
                      <a:lnTo>
                        <a:pt x="53" y="296"/>
                      </a:lnTo>
                      <a:lnTo>
                        <a:pt x="49" y="298"/>
                      </a:lnTo>
                      <a:lnTo>
                        <a:pt x="46" y="298"/>
                      </a:lnTo>
                      <a:lnTo>
                        <a:pt x="44" y="300"/>
                      </a:lnTo>
                      <a:lnTo>
                        <a:pt x="46" y="302"/>
                      </a:lnTo>
                      <a:lnTo>
                        <a:pt x="44" y="305"/>
                      </a:lnTo>
                      <a:lnTo>
                        <a:pt x="40" y="307"/>
                      </a:lnTo>
                      <a:lnTo>
                        <a:pt x="35" y="309"/>
                      </a:lnTo>
                      <a:lnTo>
                        <a:pt x="38" y="316"/>
                      </a:lnTo>
                      <a:lnTo>
                        <a:pt x="33" y="320"/>
                      </a:lnTo>
                      <a:lnTo>
                        <a:pt x="29" y="320"/>
                      </a:lnTo>
                      <a:lnTo>
                        <a:pt x="33" y="327"/>
                      </a:lnTo>
                      <a:lnTo>
                        <a:pt x="35" y="327"/>
                      </a:lnTo>
                      <a:lnTo>
                        <a:pt x="35" y="331"/>
                      </a:lnTo>
                      <a:lnTo>
                        <a:pt x="40" y="336"/>
                      </a:lnTo>
                      <a:lnTo>
                        <a:pt x="42" y="336"/>
                      </a:lnTo>
                      <a:lnTo>
                        <a:pt x="44" y="336"/>
                      </a:lnTo>
                      <a:lnTo>
                        <a:pt x="46" y="340"/>
                      </a:lnTo>
                      <a:lnTo>
                        <a:pt x="44" y="342"/>
                      </a:lnTo>
                      <a:lnTo>
                        <a:pt x="40" y="342"/>
                      </a:lnTo>
                      <a:lnTo>
                        <a:pt x="38" y="345"/>
                      </a:lnTo>
                      <a:lnTo>
                        <a:pt x="26" y="347"/>
                      </a:lnTo>
                      <a:lnTo>
                        <a:pt x="24" y="349"/>
                      </a:lnTo>
                      <a:lnTo>
                        <a:pt x="26" y="336"/>
                      </a:lnTo>
                      <a:lnTo>
                        <a:pt x="22" y="327"/>
                      </a:lnTo>
                      <a:lnTo>
                        <a:pt x="22" y="325"/>
                      </a:lnTo>
                      <a:lnTo>
                        <a:pt x="20" y="325"/>
                      </a:lnTo>
                      <a:lnTo>
                        <a:pt x="20" y="322"/>
                      </a:lnTo>
                      <a:lnTo>
                        <a:pt x="22" y="316"/>
                      </a:lnTo>
                      <a:lnTo>
                        <a:pt x="20" y="311"/>
                      </a:lnTo>
                      <a:lnTo>
                        <a:pt x="18" y="309"/>
                      </a:lnTo>
                      <a:lnTo>
                        <a:pt x="20" y="307"/>
                      </a:lnTo>
                      <a:lnTo>
                        <a:pt x="20" y="305"/>
                      </a:lnTo>
                      <a:lnTo>
                        <a:pt x="20" y="302"/>
                      </a:lnTo>
                      <a:lnTo>
                        <a:pt x="26" y="293"/>
                      </a:lnTo>
                      <a:lnTo>
                        <a:pt x="29" y="291"/>
                      </a:lnTo>
                      <a:lnTo>
                        <a:pt x="22" y="291"/>
                      </a:lnTo>
                      <a:lnTo>
                        <a:pt x="20" y="291"/>
                      </a:lnTo>
                      <a:lnTo>
                        <a:pt x="20" y="289"/>
                      </a:lnTo>
                      <a:lnTo>
                        <a:pt x="22" y="291"/>
                      </a:lnTo>
                      <a:lnTo>
                        <a:pt x="20" y="289"/>
                      </a:lnTo>
                      <a:lnTo>
                        <a:pt x="24" y="287"/>
                      </a:lnTo>
                      <a:lnTo>
                        <a:pt x="26" y="287"/>
                      </a:lnTo>
                      <a:lnTo>
                        <a:pt x="22" y="285"/>
                      </a:lnTo>
                      <a:lnTo>
                        <a:pt x="20" y="282"/>
                      </a:lnTo>
                      <a:lnTo>
                        <a:pt x="20" y="285"/>
                      </a:lnTo>
                      <a:lnTo>
                        <a:pt x="18" y="285"/>
                      </a:lnTo>
                      <a:lnTo>
                        <a:pt x="18" y="282"/>
                      </a:lnTo>
                      <a:lnTo>
                        <a:pt x="18" y="278"/>
                      </a:lnTo>
                      <a:lnTo>
                        <a:pt x="13" y="280"/>
                      </a:lnTo>
                      <a:lnTo>
                        <a:pt x="15" y="278"/>
                      </a:lnTo>
                      <a:lnTo>
                        <a:pt x="11" y="278"/>
                      </a:lnTo>
                      <a:lnTo>
                        <a:pt x="13" y="276"/>
                      </a:lnTo>
                      <a:lnTo>
                        <a:pt x="15" y="274"/>
                      </a:lnTo>
                      <a:lnTo>
                        <a:pt x="15" y="271"/>
                      </a:lnTo>
                      <a:lnTo>
                        <a:pt x="13" y="271"/>
                      </a:lnTo>
                      <a:lnTo>
                        <a:pt x="13" y="269"/>
                      </a:lnTo>
                      <a:lnTo>
                        <a:pt x="9" y="267"/>
                      </a:lnTo>
                      <a:lnTo>
                        <a:pt x="11" y="265"/>
                      </a:lnTo>
                      <a:lnTo>
                        <a:pt x="6" y="260"/>
                      </a:lnTo>
                      <a:lnTo>
                        <a:pt x="4" y="260"/>
                      </a:lnTo>
                      <a:lnTo>
                        <a:pt x="6" y="258"/>
                      </a:lnTo>
                      <a:lnTo>
                        <a:pt x="2" y="258"/>
                      </a:lnTo>
                      <a:lnTo>
                        <a:pt x="0" y="256"/>
                      </a:lnTo>
                      <a:lnTo>
                        <a:pt x="2" y="256"/>
                      </a:lnTo>
                      <a:lnTo>
                        <a:pt x="4" y="256"/>
                      </a:lnTo>
                      <a:lnTo>
                        <a:pt x="2" y="254"/>
                      </a:lnTo>
                      <a:lnTo>
                        <a:pt x="4" y="254"/>
                      </a:lnTo>
                      <a:lnTo>
                        <a:pt x="0" y="251"/>
                      </a:lnTo>
                      <a:lnTo>
                        <a:pt x="2" y="251"/>
                      </a:lnTo>
                      <a:lnTo>
                        <a:pt x="4" y="249"/>
                      </a:lnTo>
                      <a:lnTo>
                        <a:pt x="2" y="247"/>
                      </a:lnTo>
                      <a:lnTo>
                        <a:pt x="0" y="247"/>
                      </a:lnTo>
                      <a:lnTo>
                        <a:pt x="2" y="245"/>
                      </a:lnTo>
                      <a:lnTo>
                        <a:pt x="4" y="247"/>
                      </a:lnTo>
                      <a:lnTo>
                        <a:pt x="6" y="245"/>
                      </a:lnTo>
                      <a:lnTo>
                        <a:pt x="2" y="240"/>
                      </a:lnTo>
                      <a:lnTo>
                        <a:pt x="4" y="240"/>
                      </a:lnTo>
                      <a:lnTo>
                        <a:pt x="9" y="242"/>
                      </a:lnTo>
                      <a:lnTo>
                        <a:pt x="9" y="238"/>
                      </a:lnTo>
                      <a:lnTo>
                        <a:pt x="13" y="236"/>
                      </a:lnTo>
                      <a:lnTo>
                        <a:pt x="13" y="234"/>
                      </a:lnTo>
                      <a:lnTo>
                        <a:pt x="18" y="229"/>
                      </a:lnTo>
                      <a:lnTo>
                        <a:pt x="18" y="231"/>
                      </a:lnTo>
                      <a:lnTo>
                        <a:pt x="18" y="234"/>
                      </a:lnTo>
                      <a:lnTo>
                        <a:pt x="18" y="229"/>
                      </a:lnTo>
                      <a:lnTo>
                        <a:pt x="22" y="229"/>
                      </a:lnTo>
                      <a:lnTo>
                        <a:pt x="22" y="225"/>
                      </a:lnTo>
                      <a:lnTo>
                        <a:pt x="20" y="227"/>
                      </a:lnTo>
                      <a:lnTo>
                        <a:pt x="20" y="225"/>
                      </a:lnTo>
                      <a:lnTo>
                        <a:pt x="22" y="225"/>
                      </a:lnTo>
                      <a:lnTo>
                        <a:pt x="22" y="222"/>
                      </a:lnTo>
                      <a:lnTo>
                        <a:pt x="24" y="218"/>
                      </a:lnTo>
                      <a:lnTo>
                        <a:pt x="24" y="216"/>
                      </a:lnTo>
                      <a:lnTo>
                        <a:pt x="22" y="214"/>
                      </a:lnTo>
                      <a:lnTo>
                        <a:pt x="24" y="205"/>
                      </a:lnTo>
                      <a:lnTo>
                        <a:pt x="24" y="200"/>
                      </a:lnTo>
                      <a:lnTo>
                        <a:pt x="26" y="200"/>
                      </a:lnTo>
                      <a:lnTo>
                        <a:pt x="24" y="198"/>
                      </a:lnTo>
                      <a:lnTo>
                        <a:pt x="26" y="196"/>
                      </a:lnTo>
                      <a:lnTo>
                        <a:pt x="24" y="196"/>
                      </a:lnTo>
                      <a:lnTo>
                        <a:pt x="22" y="194"/>
                      </a:lnTo>
                      <a:lnTo>
                        <a:pt x="26" y="191"/>
                      </a:lnTo>
                      <a:lnTo>
                        <a:pt x="24" y="189"/>
                      </a:lnTo>
                      <a:lnTo>
                        <a:pt x="24" y="185"/>
                      </a:lnTo>
                      <a:lnTo>
                        <a:pt x="24" y="182"/>
                      </a:lnTo>
                      <a:lnTo>
                        <a:pt x="24" y="178"/>
                      </a:lnTo>
                      <a:lnTo>
                        <a:pt x="29" y="180"/>
                      </a:lnTo>
                      <a:lnTo>
                        <a:pt x="40" y="180"/>
                      </a:lnTo>
                      <a:lnTo>
                        <a:pt x="44" y="178"/>
                      </a:lnTo>
                      <a:lnTo>
                        <a:pt x="51" y="178"/>
                      </a:lnTo>
                      <a:lnTo>
                        <a:pt x="64" y="176"/>
                      </a:lnTo>
                      <a:lnTo>
                        <a:pt x="71" y="174"/>
                      </a:lnTo>
                      <a:lnTo>
                        <a:pt x="71" y="167"/>
                      </a:lnTo>
                      <a:lnTo>
                        <a:pt x="73" y="165"/>
                      </a:lnTo>
                      <a:lnTo>
                        <a:pt x="75" y="160"/>
                      </a:lnTo>
                      <a:lnTo>
                        <a:pt x="87" y="162"/>
                      </a:lnTo>
                      <a:lnTo>
                        <a:pt x="93" y="158"/>
                      </a:lnTo>
                      <a:lnTo>
                        <a:pt x="95" y="154"/>
                      </a:lnTo>
                      <a:lnTo>
                        <a:pt x="102" y="154"/>
                      </a:lnTo>
                      <a:lnTo>
                        <a:pt x="122" y="167"/>
                      </a:lnTo>
                      <a:lnTo>
                        <a:pt x="133" y="169"/>
                      </a:lnTo>
                      <a:lnTo>
                        <a:pt x="136" y="171"/>
                      </a:lnTo>
                      <a:lnTo>
                        <a:pt x="140" y="171"/>
                      </a:lnTo>
                      <a:lnTo>
                        <a:pt x="142" y="174"/>
                      </a:lnTo>
                      <a:lnTo>
                        <a:pt x="147" y="174"/>
                      </a:lnTo>
                      <a:lnTo>
                        <a:pt x="180" y="171"/>
                      </a:lnTo>
                      <a:lnTo>
                        <a:pt x="185" y="171"/>
                      </a:lnTo>
                      <a:lnTo>
                        <a:pt x="193" y="171"/>
                      </a:lnTo>
                      <a:lnTo>
                        <a:pt x="200" y="165"/>
                      </a:lnTo>
                      <a:lnTo>
                        <a:pt x="207" y="167"/>
                      </a:lnTo>
                      <a:lnTo>
                        <a:pt x="220" y="167"/>
                      </a:lnTo>
                      <a:lnTo>
                        <a:pt x="229" y="171"/>
                      </a:lnTo>
                      <a:lnTo>
                        <a:pt x="234" y="171"/>
                      </a:lnTo>
                      <a:lnTo>
                        <a:pt x="240" y="169"/>
                      </a:lnTo>
                      <a:lnTo>
                        <a:pt x="245" y="162"/>
                      </a:lnTo>
                      <a:lnTo>
                        <a:pt x="251" y="167"/>
                      </a:lnTo>
                      <a:lnTo>
                        <a:pt x="258" y="169"/>
                      </a:lnTo>
                      <a:lnTo>
                        <a:pt x="271" y="169"/>
                      </a:lnTo>
                      <a:lnTo>
                        <a:pt x="276" y="167"/>
                      </a:lnTo>
                      <a:lnTo>
                        <a:pt x="285" y="167"/>
                      </a:lnTo>
                      <a:lnTo>
                        <a:pt x="289" y="167"/>
                      </a:lnTo>
                      <a:lnTo>
                        <a:pt x="305" y="160"/>
                      </a:lnTo>
                      <a:lnTo>
                        <a:pt x="309" y="154"/>
                      </a:lnTo>
                      <a:lnTo>
                        <a:pt x="314" y="151"/>
                      </a:lnTo>
                      <a:lnTo>
                        <a:pt x="325" y="158"/>
                      </a:lnTo>
                      <a:lnTo>
                        <a:pt x="327" y="160"/>
                      </a:lnTo>
                      <a:lnTo>
                        <a:pt x="338" y="162"/>
                      </a:lnTo>
                      <a:lnTo>
                        <a:pt x="345" y="160"/>
                      </a:lnTo>
                      <a:lnTo>
                        <a:pt x="345" y="158"/>
                      </a:lnTo>
                      <a:lnTo>
                        <a:pt x="345" y="156"/>
                      </a:lnTo>
                      <a:lnTo>
                        <a:pt x="356" y="156"/>
                      </a:lnTo>
                      <a:lnTo>
                        <a:pt x="365" y="154"/>
                      </a:lnTo>
                      <a:lnTo>
                        <a:pt x="369" y="154"/>
                      </a:lnTo>
                      <a:lnTo>
                        <a:pt x="372" y="154"/>
                      </a:lnTo>
                      <a:lnTo>
                        <a:pt x="372" y="151"/>
                      </a:lnTo>
                      <a:lnTo>
                        <a:pt x="381" y="149"/>
                      </a:lnTo>
                      <a:lnTo>
                        <a:pt x="387" y="151"/>
                      </a:lnTo>
                      <a:lnTo>
                        <a:pt x="387" y="149"/>
                      </a:lnTo>
                      <a:lnTo>
                        <a:pt x="390" y="149"/>
                      </a:lnTo>
                      <a:lnTo>
                        <a:pt x="394" y="145"/>
                      </a:lnTo>
                      <a:lnTo>
                        <a:pt x="414" y="147"/>
                      </a:lnTo>
                      <a:lnTo>
                        <a:pt x="421" y="142"/>
                      </a:lnTo>
                      <a:lnTo>
                        <a:pt x="421" y="138"/>
                      </a:lnTo>
                      <a:lnTo>
                        <a:pt x="423" y="136"/>
                      </a:lnTo>
                      <a:lnTo>
                        <a:pt x="432" y="136"/>
                      </a:lnTo>
                      <a:lnTo>
                        <a:pt x="439" y="136"/>
                      </a:lnTo>
                      <a:lnTo>
                        <a:pt x="454" y="140"/>
                      </a:lnTo>
                      <a:lnTo>
                        <a:pt x="461" y="142"/>
                      </a:lnTo>
                      <a:lnTo>
                        <a:pt x="461" y="145"/>
                      </a:lnTo>
                      <a:lnTo>
                        <a:pt x="474" y="151"/>
                      </a:lnTo>
                      <a:lnTo>
                        <a:pt x="483" y="151"/>
                      </a:lnTo>
                      <a:lnTo>
                        <a:pt x="485" y="154"/>
                      </a:lnTo>
                      <a:lnTo>
                        <a:pt x="488" y="151"/>
                      </a:lnTo>
                      <a:lnTo>
                        <a:pt x="503" y="147"/>
                      </a:lnTo>
                      <a:lnTo>
                        <a:pt x="521" y="145"/>
                      </a:lnTo>
                      <a:lnTo>
                        <a:pt x="537" y="147"/>
                      </a:lnTo>
                      <a:lnTo>
                        <a:pt x="539" y="149"/>
                      </a:lnTo>
                      <a:lnTo>
                        <a:pt x="543" y="149"/>
                      </a:lnTo>
                      <a:lnTo>
                        <a:pt x="565" y="145"/>
                      </a:lnTo>
                      <a:lnTo>
                        <a:pt x="570" y="145"/>
                      </a:lnTo>
                      <a:lnTo>
                        <a:pt x="574" y="138"/>
                      </a:lnTo>
                      <a:lnTo>
                        <a:pt x="581" y="134"/>
                      </a:lnTo>
                      <a:lnTo>
                        <a:pt x="583" y="131"/>
                      </a:lnTo>
                      <a:lnTo>
                        <a:pt x="583" y="134"/>
                      </a:lnTo>
                      <a:lnTo>
                        <a:pt x="583" y="131"/>
                      </a:lnTo>
                      <a:lnTo>
                        <a:pt x="586" y="134"/>
                      </a:lnTo>
                      <a:lnTo>
                        <a:pt x="586" y="131"/>
                      </a:lnTo>
                      <a:lnTo>
                        <a:pt x="588" y="131"/>
                      </a:lnTo>
                      <a:lnTo>
                        <a:pt x="590" y="131"/>
                      </a:lnTo>
                      <a:lnTo>
                        <a:pt x="592" y="129"/>
                      </a:lnTo>
                      <a:lnTo>
                        <a:pt x="590" y="122"/>
                      </a:lnTo>
                      <a:lnTo>
                        <a:pt x="586" y="120"/>
                      </a:lnTo>
                      <a:lnTo>
                        <a:pt x="588" y="120"/>
                      </a:lnTo>
                      <a:lnTo>
                        <a:pt x="588" y="118"/>
                      </a:lnTo>
                      <a:lnTo>
                        <a:pt x="597" y="111"/>
                      </a:lnTo>
                      <a:lnTo>
                        <a:pt x="601" y="107"/>
                      </a:lnTo>
                      <a:lnTo>
                        <a:pt x="614" y="94"/>
                      </a:lnTo>
                      <a:lnTo>
                        <a:pt x="623" y="89"/>
                      </a:lnTo>
                      <a:lnTo>
                        <a:pt x="628" y="83"/>
                      </a:lnTo>
                      <a:lnTo>
                        <a:pt x="639" y="74"/>
                      </a:lnTo>
                      <a:lnTo>
                        <a:pt x="637" y="71"/>
                      </a:lnTo>
                      <a:lnTo>
                        <a:pt x="652" y="67"/>
                      </a:lnTo>
                      <a:lnTo>
                        <a:pt x="652" y="60"/>
                      </a:lnTo>
                      <a:lnTo>
                        <a:pt x="648" y="58"/>
                      </a:lnTo>
                      <a:lnTo>
                        <a:pt x="648" y="56"/>
                      </a:lnTo>
                      <a:lnTo>
                        <a:pt x="646" y="54"/>
                      </a:lnTo>
                      <a:lnTo>
                        <a:pt x="648" y="49"/>
                      </a:lnTo>
                      <a:lnTo>
                        <a:pt x="650" y="49"/>
                      </a:lnTo>
                      <a:lnTo>
                        <a:pt x="652" y="51"/>
                      </a:lnTo>
                      <a:lnTo>
                        <a:pt x="652" y="54"/>
                      </a:lnTo>
                      <a:lnTo>
                        <a:pt x="655" y="56"/>
                      </a:lnTo>
                      <a:lnTo>
                        <a:pt x="657" y="56"/>
                      </a:lnTo>
                      <a:lnTo>
                        <a:pt x="657" y="54"/>
                      </a:lnTo>
                      <a:lnTo>
                        <a:pt x="659" y="56"/>
                      </a:lnTo>
                      <a:lnTo>
                        <a:pt x="668" y="58"/>
                      </a:lnTo>
                      <a:lnTo>
                        <a:pt x="677" y="54"/>
                      </a:lnTo>
                      <a:lnTo>
                        <a:pt x="677" y="58"/>
                      </a:lnTo>
                      <a:lnTo>
                        <a:pt x="681" y="60"/>
                      </a:lnTo>
                      <a:lnTo>
                        <a:pt x="684" y="58"/>
                      </a:lnTo>
                      <a:lnTo>
                        <a:pt x="686" y="58"/>
                      </a:lnTo>
                      <a:lnTo>
                        <a:pt x="690" y="56"/>
                      </a:lnTo>
                      <a:lnTo>
                        <a:pt x="697" y="54"/>
                      </a:lnTo>
                      <a:lnTo>
                        <a:pt x="699" y="51"/>
                      </a:lnTo>
                      <a:lnTo>
                        <a:pt x="706" y="51"/>
                      </a:lnTo>
                      <a:lnTo>
                        <a:pt x="708" y="49"/>
                      </a:lnTo>
                      <a:lnTo>
                        <a:pt x="712" y="47"/>
                      </a:lnTo>
                      <a:lnTo>
                        <a:pt x="715" y="45"/>
                      </a:lnTo>
                      <a:lnTo>
                        <a:pt x="717" y="47"/>
                      </a:lnTo>
                      <a:lnTo>
                        <a:pt x="719" y="45"/>
                      </a:lnTo>
                      <a:lnTo>
                        <a:pt x="724" y="45"/>
                      </a:lnTo>
                      <a:lnTo>
                        <a:pt x="728" y="40"/>
                      </a:lnTo>
                      <a:lnTo>
                        <a:pt x="733" y="40"/>
                      </a:lnTo>
                      <a:lnTo>
                        <a:pt x="735" y="40"/>
                      </a:lnTo>
                      <a:lnTo>
                        <a:pt x="737" y="38"/>
                      </a:lnTo>
                      <a:lnTo>
                        <a:pt x="737" y="36"/>
                      </a:lnTo>
                      <a:lnTo>
                        <a:pt x="739" y="36"/>
                      </a:lnTo>
                      <a:lnTo>
                        <a:pt x="757" y="29"/>
                      </a:lnTo>
                      <a:lnTo>
                        <a:pt x="761" y="29"/>
                      </a:lnTo>
                      <a:lnTo>
                        <a:pt x="766" y="27"/>
                      </a:lnTo>
                      <a:lnTo>
                        <a:pt x="804" y="16"/>
                      </a:lnTo>
                      <a:lnTo>
                        <a:pt x="813" y="20"/>
                      </a:lnTo>
                      <a:lnTo>
                        <a:pt x="833" y="16"/>
                      </a:lnTo>
                      <a:lnTo>
                        <a:pt x="833" y="11"/>
                      </a:lnTo>
                      <a:lnTo>
                        <a:pt x="835" y="11"/>
                      </a:lnTo>
                      <a:lnTo>
                        <a:pt x="835" y="9"/>
                      </a:lnTo>
                      <a:lnTo>
                        <a:pt x="839" y="9"/>
                      </a:lnTo>
                      <a:lnTo>
                        <a:pt x="839" y="7"/>
                      </a:lnTo>
                      <a:lnTo>
                        <a:pt x="842" y="7"/>
                      </a:lnTo>
                      <a:lnTo>
                        <a:pt x="844" y="5"/>
                      </a:lnTo>
                      <a:lnTo>
                        <a:pt x="875" y="0"/>
                      </a:lnTo>
                      <a:lnTo>
                        <a:pt x="897" y="3"/>
                      </a:lnTo>
                      <a:lnTo>
                        <a:pt x="895" y="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8" name="Freeform 680"/>
                <p:cNvSpPr>
                  <a:spLocks noEditPoints="1"/>
                </p:cNvSpPr>
                <p:nvPr/>
              </p:nvSpPr>
              <p:spPr bwMode="auto">
                <a:xfrm>
                  <a:off x="3474" y="1419"/>
                  <a:ext cx="710" cy="509"/>
                </a:xfrm>
                <a:custGeom>
                  <a:avLst/>
                  <a:gdLst>
                    <a:gd name="T0" fmla="*/ 164 w 710"/>
                    <a:gd name="T1" fmla="*/ 71 h 509"/>
                    <a:gd name="T2" fmla="*/ 211 w 710"/>
                    <a:gd name="T3" fmla="*/ 122 h 509"/>
                    <a:gd name="T4" fmla="*/ 242 w 710"/>
                    <a:gd name="T5" fmla="*/ 142 h 509"/>
                    <a:gd name="T6" fmla="*/ 269 w 710"/>
                    <a:gd name="T7" fmla="*/ 158 h 509"/>
                    <a:gd name="T8" fmla="*/ 323 w 710"/>
                    <a:gd name="T9" fmla="*/ 142 h 509"/>
                    <a:gd name="T10" fmla="*/ 354 w 710"/>
                    <a:gd name="T11" fmla="*/ 176 h 509"/>
                    <a:gd name="T12" fmla="*/ 387 w 710"/>
                    <a:gd name="T13" fmla="*/ 169 h 509"/>
                    <a:gd name="T14" fmla="*/ 438 w 710"/>
                    <a:gd name="T15" fmla="*/ 180 h 509"/>
                    <a:gd name="T16" fmla="*/ 492 w 710"/>
                    <a:gd name="T17" fmla="*/ 200 h 509"/>
                    <a:gd name="T18" fmla="*/ 550 w 710"/>
                    <a:gd name="T19" fmla="*/ 207 h 509"/>
                    <a:gd name="T20" fmla="*/ 606 w 710"/>
                    <a:gd name="T21" fmla="*/ 207 h 509"/>
                    <a:gd name="T22" fmla="*/ 637 w 710"/>
                    <a:gd name="T23" fmla="*/ 202 h 509"/>
                    <a:gd name="T24" fmla="*/ 659 w 710"/>
                    <a:gd name="T25" fmla="*/ 204 h 509"/>
                    <a:gd name="T26" fmla="*/ 681 w 710"/>
                    <a:gd name="T27" fmla="*/ 193 h 509"/>
                    <a:gd name="T28" fmla="*/ 701 w 710"/>
                    <a:gd name="T29" fmla="*/ 189 h 509"/>
                    <a:gd name="T30" fmla="*/ 708 w 710"/>
                    <a:gd name="T31" fmla="*/ 218 h 509"/>
                    <a:gd name="T32" fmla="*/ 668 w 710"/>
                    <a:gd name="T33" fmla="*/ 244 h 509"/>
                    <a:gd name="T34" fmla="*/ 646 w 710"/>
                    <a:gd name="T35" fmla="*/ 262 h 509"/>
                    <a:gd name="T36" fmla="*/ 657 w 710"/>
                    <a:gd name="T37" fmla="*/ 291 h 509"/>
                    <a:gd name="T38" fmla="*/ 675 w 710"/>
                    <a:gd name="T39" fmla="*/ 318 h 509"/>
                    <a:gd name="T40" fmla="*/ 677 w 710"/>
                    <a:gd name="T41" fmla="*/ 335 h 509"/>
                    <a:gd name="T42" fmla="*/ 655 w 710"/>
                    <a:gd name="T43" fmla="*/ 335 h 509"/>
                    <a:gd name="T44" fmla="*/ 634 w 710"/>
                    <a:gd name="T45" fmla="*/ 349 h 509"/>
                    <a:gd name="T46" fmla="*/ 623 w 710"/>
                    <a:gd name="T47" fmla="*/ 367 h 509"/>
                    <a:gd name="T48" fmla="*/ 594 w 710"/>
                    <a:gd name="T49" fmla="*/ 364 h 509"/>
                    <a:gd name="T50" fmla="*/ 557 w 710"/>
                    <a:gd name="T51" fmla="*/ 395 h 509"/>
                    <a:gd name="T52" fmla="*/ 536 w 710"/>
                    <a:gd name="T53" fmla="*/ 433 h 509"/>
                    <a:gd name="T54" fmla="*/ 519 w 710"/>
                    <a:gd name="T55" fmla="*/ 458 h 509"/>
                    <a:gd name="T56" fmla="*/ 494 w 710"/>
                    <a:gd name="T57" fmla="*/ 464 h 509"/>
                    <a:gd name="T58" fmla="*/ 454 w 710"/>
                    <a:gd name="T59" fmla="*/ 475 h 509"/>
                    <a:gd name="T60" fmla="*/ 427 w 710"/>
                    <a:gd name="T61" fmla="*/ 471 h 509"/>
                    <a:gd name="T62" fmla="*/ 401 w 710"/>
                    <a:gd name="T63" fmla="*/ 458 h 509"/>
                    <a:gd name="T64" fmla="*/ 376 w 710"/>
                    <a:gd name="T65" fmla="*/ 446 h 509"/>
                    <a:gd name="T66" fmla="*/ 334 w 710"/>
                    <a:gd name="T67" fmla="*/ 458 h 509"/>
                    <a:gd name="T68" fmla="*/ 311 w 710"/>
                    <a:gd name="T69" fmla="*/ 471 h 509"/>
                    <a:gd name="T70" fmla="*/ 249 w 710"/>
                    <a:gd name="T71" fmla="*/ 495 h 509"/>
                    <a:gd name="T72" fmla="*/ 216 w 710"/>
                    <a:gd name="T73" fmla="*/ 478 h 509"/>
                    <a:gd name="T74" fmla="*/ 176 w 710"/>
                    <a:gd name="T75" fmla="*/ 498 h 509"/>
                    <a:gd name="T76" fmla="*/ 151 w 710"/>
                    <a:gd name="T77" fmla="*/ 495 h 509"/>
                    <a:gd name="T78" fmla="*/ 138 w 710"/>
                    <a:gd name="T79" fmla="*/ 471 h 509"/>
                    <a:gd name="T80" fmla="*/ 115 w 710"/>
                    <a:gd name="T81" fmla="*/ 475 h 509"/>
                    <a:gd name="T82" fmla="*/ 78 w 710"/>
                    <a:gd name="T83" fmla="*/ 473 h 509"/>
                    <a:gd name="T84" fmla="*/ 29 w 710"/>
                    <a:gd name="T85" fmla="*/ 458 h 509"/>
                    <a:gd name="T86" fmla="*/ 6 w 710"/>
                    <a:gd name="T87" fmla="*/ 424 h 509"/>
                    <a:gd name="T88" fmla="*/ 4 w 710"/>
                    <a:gd name="T89" fmla="*/ 389 h 509"/>
                    <a:gd name="T90" fmla="*/ 22 w 710"/>
                    <a:gd name="T91" fmla="*/ 367 h 509"/>
                    <a:gd name="T92" fmla="*/ 51 w 710"/>
                    <a:gd name="T93" fmla="*/ 353 h 509"/>
                    <a:gd name="T94" fmla="*/ 73 w 710"/>
                    <a:gd name="T95" fmla="*/ 344 h 509"/>
                    <a:gd name="T96" fmla="*/ 115 w 710"/>
                    <a:gd name="T97" fmla="*/ 304 h 509"/>
                    <a:gd name="T98" fmla="*/ 158 w 710"/>
                    <a:gd name="T99" fmla="*/ 309 h 509"/>
                    <a:gd name="T100" fmla="*/ 187 w 710"/>
                    <a:gd name="T101" fmla="*/ 300 h 509"/>
                    <a:gd name="T102" fmla="*/ 158 w 710"/>
                    <a:gd name="T103" fmla="*/ 280 h 509"/>
                    <a:gd name="T104" fmla="*/ 100 w 710"/>
                    <a:gd name="T105" fmla="*/ 244 h 509"/>
                    <a:gd name="T106" fmla="*/ 118 w 710"/>
                    <a:gd name="T107" fmla="*/ 227 h 509"/>
                    <a:gd name="T108" fmla="*/ 82 w 710"/>
                    <a:gd name="T109" fmla="*/ 200 h 509"/>
                    <a:gd name="T110" fmla="*/ 118 w 710"/>
                    <a:gd name="T111" fmla="*/ 173 h 509"/>
                    <a:gd name="T112" fmla="*/ 129 w 710"/>
                    <a:gd name="T113" fmla="*/ 158 h 509"/>
                    <a:gd name="T114" fmla="*/ 109 w 710"/>
                    <a:gd name="T115" fmla="*/ 138 h 509"/>
                    <a:gd name="T116" fmla="*/ 98 w 710"/>
                    <a:gd name="T117" fmla="*/ 111 h 509"/>
                    <a:gd name="T118" fmla="*/ 86 w 710"/>
                    <a:gd name="T119" fmla="*/ 78 h 509"/>
                    <a:gd name="T120" fmla="*/ 93 w 710"/>
                    <a:gd name="T121" fmla="*/ 60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10" h="509">
                      <a:moveTo>
                        <a:pt x="113" y="49"/>
                      </a:moveTo>
                      <a:lnTo>
                        <a:pt x="118" y="49"/>
                      </a:lnTo>
                      <a:lnTo>
                        <a:pt x="118" y="53"/>
                      </a:lnTo>
                      <a:lnTo>
                        <a:pt x="127" y="56"/>
                      </a:lnTo>
                      <a:lnTo>
                        <a:pt x="127" y="60"/>
                      </a:lnTo>
                      <a:lnTo>
                        <a:pt x="129" y="60"/>
                      </a:lnTo>
                      <a:lnTo>
                        <a:pt x="131" y="58"/>
                      </a:lnTo>
                      <a:lnTo>
                        <a:pt x="133" y="58"/>
                      </a:lnTo>
                      <a:lnTo>
                        <a:pt x="138" y="62"/>
                      </a:lnTo>
                      <a:lnTo>
                        <a:pt x="138" y="67"/>
                      </a:lnTo>
                      <a:lnTo>
                        <a:pt x="140" y="67"/>
                      </a:lnTo>
                      <a:lnTo>
                        <a:pt x="147" y="69"/>
                      </a:lnTo>
                      <a:lnTo>
                        <a:pt x="160" y="69"/>
                      </a:lnTo>
                      <a:lnTo>
                        <a:pt x="164" y="71"/>
                      </a:lnTo>
                      <a:lnTo>
                        <a:pt x="187" y="73"/>
                      </a:lnTo>
                      <a:lnTo>
                        <a:pt x="196" y="91"/>
                      </a:lnTo>
                      <a:lnTo>
                        <a:pt x="193" y="93"/>
                      </a:lnTo>
                      <a:lnTo>
                        <a:pt x="196" y="98"/>
                      </a:lnTo>
                      <a:lnTo>
                        <a:pt x="193" y="98"/>
                      </a:lnTo>
                      <a:lnTo>
                        <a:pt x="196" y="100"/>
                      </a:lnTo>
                      <a:lnTo>
                        <a:pt x="193" y="107"/>
                      </a:lnTo>
                      <a:lnTo>
                        <a:pt x="193" y="109"/>
                      </a:lnTo>
                      <a:lnTo>
                        <a:pt x="189" y="111"/>
                      </a:lnTo>
                      <a:lnTo>
                        <a:pt x="189" y="116"/>
                      </a:lnTo>
                      <a:lnTo>
                        <a:pt x="205" y="122"/>
                      </a:lnTo>
                      <a:lnTo>
                        <a:pt x="207" y="120"/>
                      </a:lnTo>
                      <a:lnTo>
                        <a:pt x="209" y="122"/>
                      </a:lnTo>
                      <a:lnTo>
                        <a:pt x="211" y="122"/>
                      </a:lnTo>
                      <a:lnTo>
                        <a:pt x="213" y="120"/>
                      </a:lnTo>
                      <a:lnTo>
                        <a:pt x="216" y="120"/>
                      </a:lnTo>
                      <a:lnTo>
                        <a:pt x="220" y="122"/>
                      </a:lnTo>
                      <a:lnTo>
                        <a:pt x="220" y="124"/>
                      </a:lnTo>
                      <a:lnTo>
                        <a:pt x="225" y="127"/>
                      </a:lnTo>
                      <a:lnTo>
                        <a:pt x="236" y="129"/>
                      </a:lnTo>
                      <a:lnTo>
                        <a:pt x="238" y="131"/>
                      </a:lnTo>
                      <a:lnTo>
                        <a:pt x="236" y="133"/>
                      </a:lnTo>
                      <a:lnTo>
                        <a:pt x="240" y="136"/>
                      </a:lnTo>
                      <a:lnTo>
                        <a:pt x="238" y="136"/>
                      </a:lnTo>
                      <a:lnTo>
                        <a:pt x="240" y="138"/>
                      </a:lnTo>
                      <a:lnTo>
                        <a:pt x="249" y="138"/>
                      </a:lnTo>
                      <a:lnTo>
                        <a:pt x="245" y="140"/>
                      </a:lnTo>
                      <a:lnTo>
                        <a:pt x="242" y="142"/>
                      </a:lnTo>
                      <a:lnTo>
                        <a:pt x="249" y="144"/>
                      </a:lnTo>
                      <a:lnTo>
                        <a:pt x="249" y="142"/>
                      </a:lnTo>
                      <a:lnTo>
                        <a:pt x="249" y="144"/>
                      </a:lnTo>
                      <a:lnTo>
                        <a:pt x="251" y="142"/>
                      </a:lnTo>
                      <a:lnTo>
                        <a:pt x="254" y="142"/>
                      </a:lnTo>
                      <a:lnTo>
                        <a:pt x="251" y="142"/>
                      </a:lnTo>
                      <a:lnTo>
                        <a:pt x="256" y="140"/>
                      </a:lnTo>
                      <a:lnTo>
                        <a:pt x="267" y="142"/>
                      </a:lnTo>
                      <a:lnTo>
                        <a:pt x="267" y="147"/>
                      </a:lnTo>
                      <a:lnTo>
                        <a:pt x="265" y="149"/>
                      </a:lnTo>
                      <a:lnTo>
                        <a:pt x="267" y="151"/>
                      </a:lnTo>
                      <a:lnTo>
                        <a:pt x="267" y="153"/>
                      </a:lnTo>
                      <a:lnTo>
                        <a:pt x="269" y="156"/>
                      </a:lnTo>
                      <a:lnTo>
                        <a:pt x="269" y="158"/>
                      </a:lnTo>
                      <a:lnTo>
                        <a:pt x="276" y="156"/>
                      </a:lnTo>
                      <a:lnTo>
                        <a:pt x="287" y="160"/>
                      </a:lnTo>
                      <a:lnTo>
                        <a:pt x="291" y="156"/>
                      </a:lnTo>
                      <a:lnTo>
                        <a:pt x="294" y="156"/>
                      </a:lnTo>
                      <a:lnTo>
                        <a:pt x="298" y="151"/>
                      </a:lnTo>
                      <a:lnTo>
                        <a:pt x="305" y="153"/>
                      </a:lnTo>
                      <a:lnTo>
                        <a:pt x="309" y="151"/>
                      </a:lnTo>
                      <a:lnTo>
                        <a:pt x="311" y="151"/>
                      </a:lnTo>
                      <a:lnTo>
                        <a:pt x="311" y="149"/>
                      </a:lnTo>
                      <a:lnTo>
                        <a:pt x="314" y="149"/>
                      </a:lnTo>
                      <a:lnTo>
                        <a:pt x="318" y="144"/>
                      </a:lnTo>
                      <a:lnTo>
                        <a:pt x="318" y="147"/>
                      </a:lnTo>
                      <a:lnTo>
                        <a:pt x="320" y="144"/>
                      </a:lnTo>
                      <a:lnTo>
                        <a:pt x="323" y="142"/>
                      </a:lnTo>
                      <a:lnTo>
                        <a:pt x="323" y="144"/>
                      </a:lnTo>
                      <a:lnTo>
                        <a:pt x="329" y="140"/>
                      </a:lnTo>
                      <a:lnTo>
                        <a:pt x="332" y="140"/>
                      </a:lnTo>
                      <a:lnTo>
                        <a:pt x="332" y="144"/>
                      </a:lnTo>
                      <a:lnTo>
                        <a:pt x="338" y="144"/>
                      </a:lnTo>
                      <a:lnTo>
                        <a:pt x="343" y="149"/>
                      </a:lnTo>
                      <a:lnTo>
                        <a:pt x="345" y="151"/>
                      </a:lnTo>
                      <a:lnTo>
                        <a:pt x="345" y="158"/>
                      </a:lnTo>
                      <a:lnTo>
                        <a:pt x="345" y="160"/>
                      </a:lnTo>
                      <a:lnTo>
                        <a:pt x="343" y="164"/>
                      </a:lnTo>
                      <a:lnTo>
                        <a:pt x="343" y="169"/>
                      </a:lnTo>
                      <a:lnTo>
                        <a:pt x="345" y="171"/>
                      </a:lnTo>
                      <a:lnTo>
                        <a:pt x="347" y="173"/>
                      </a:lnTo>
                      <a:lnTo>
                        <a:pt x="354" y="176"/>
                      </a:lnTo>
                      <a:lnTo>
                        <a:pt x="356" y="180"/>
                      </a:lnTo>
                      <a:lnTo>
                        <a:pt x="358" y="180"/>
                      </a:lnTo>
                      <a:lnTo>
                        <a:pt x="358" y="178"/>
                      </a:lnTo>
                      <a:lnTo>
                        <a:pt x="363" y="178"/>
                      </a:lnTo>
                      <a:lnTo>
                        <a:pt x="363" y="180"/>
                      </a:lnTo>
                      <a:lnTo>
                        <a:pt x="360" y="184"/>
                      </a:lnTo>
                      <a:lnTo>
                        <a:pt x="367" y="182"/>
                      </a:lnTo>
                      <a:lnTo>
                        <a:pt x="367" y="180"/>
                      </a:lnTo>
                      <a:lnTo>
                        <a:pt x="374" y="178"/>
                      </a:lnTo>
                      <a:lnTo>
                        <a:pt x="376" y="178"/>
                      </a:lnTo>
                      <a:lnTo>
                        <a:pt x="378" y="171"/>
                      </a:lnTo>
                      <a:lnTo>
                        <a:pt x="381" y="171"/>
                      </a:lnTo>
                      <a:lnTo>
                        <a:pt x="385" y="171"/>
                      </a:lnTo>
                      <a:lnTo>
                        <a:pt x="387" y="169"/>
                      </a:lnTo>
                      <a:lnTo>
                        <a:pt x="394" y="171"/>
                      </a:lnTo>
                      <a:lnTo>
                        <a:pt x="401" y="176"/>
                      </a:lnTo>
                      <a:lnTo>
                        <a:pt x="403" y="176"/>
                      </a:lnTo>
                      <a:lnTo>
                        <a:pt x="403" y="178"/>
                      </a:lnTo>
                      <a:lnTo>
                        <a:pt x="407" y="178"/>
                      </a:lnTo>
                      <a:lnTo>
                        <a:pt x="409" y="178"/>
                      </a:lnTo>
                      <a:lnTo>
                        <a:pt x="412" y="180"/>
                      </a:lnTo>
                      <a:lnTo>
                        <a:pt x="414" y="182"/>
                      </a:lnTo>
                      <a:lnTo>
                        <a:pt x="416" y="180"/>
                      </a:lnTo>
                      <a:lnTo>
                        <a:pt x="418" y="178"/>
                      </a:lnTo>
                      <a:lnTo>
                        <a:pt x="425" y="178"/>
                      </a:lnTo>
                      <a:lnTo>
                        <a:pt x="430" y="178"/>
                      </a:lnTo>
                      <a:lnTo>
                        <a:pt x="432" y="178"/>
                      </a:lnTo>
                      <a:lnTo>
                        <a:pt x="438" y="180"/>
                      </a:lnTo>
                      <a:lnTo>
                        <a:pt x="438" y="182"/>
                      </a:lnTo>
                      <a:lnTo>
                        <a:pt x="447" y="184"/>
                      </a:lnTo>
                      <a:lnTo>
                        <a:pt x="454" y="189"/>
                      </a:lnTo>
                      <a:lnTo>
                        <a:pt x="461" y="189"/>
                      </a:lnTo>
                      <a:lnTo>
                        <a:pt x="465" y="193"/>
                      </a:lnTo>
                      <a:lnTo>
                        <a:pt x="472" y="196"/>
                      </a:lnTo>
                      <a:lnTo>
                        <a:pt x="474" y="198"/>
                      </a:lnTo>
                      <a:lnTo>
                        <a:pt x="483" y="200"/>
                      </a:lnTo>
                      <a:lnTo>
                        <a:pt x="483" y="202"/>
                      </a:lnTo>
                      <a:lnTo>
                        <a:pt x="485" y="202"/>
                      </a:lnTo>
                      <a:lnTo>
                        <a:pt x="487" y="204"/>
                      </a:lnTo>
                      <a:lnTo>
                        <a:pt x="490" y="204"/>
                      </a:lnTo>
                      <a:lnTo>
                        <a:pt x="490" y="202"/>
                      </a:lnTo>
                      <a:lnTo>
                        <a:pt x="492" y="200"/>
                      </a:lnTo>
                      <a:lnTo>
                        <a:pt x="503" y="202"/>
                      </a:lnTo>
                      <a:lnTo>
                        <a:pt x="505" y="200"/>
                      </a:lnTo>
                      <a:lnTo>
                        <a:pt x="508" y="200"/>
                      </a:lnTo>
                      <a:lnTo>
                        <a:pt x="510" y="200"/>
                      </a:lnTo>
                      <a:lnTo>
                        <a:pt x="510" y="196"/>
                      </a:lnTo>
                      <a:lnTo>
                        <a:pt x="516" y="196"/>
                      </a:lnTo>
                      <a:lnTo>
                        <a:pt x="516" y="191"/>
                      </a:lnTo>
                      <a:lnTo>
                        <a:pt x="528" y="189"/>
                      </a:lnTo>
                      <a:lnTo>
                        <a:pt x="532" y="184"/>
                      </a:lnTo>
                      <a:lnTo>
                        <a:pt x="532" y="182"/>
                      </a:lnTo>
                      <a:lnTo>
                        <a:pt x="536" y="182"/>
                      </a:lnTo>
                      <a:lnTo>
                        <a:pt x="536" y="189"/>
                      </a:lnTo>
                      <a:lnTo>
                        <a:pt x="539" y="200"/>
                      </a:lnTo>
                      <a:lnTo>
                        <a:pt x="550" y="207"/>
                      </a:lnTo>
                      <a:lnTo>
                        <a:pt x="552" y="207"/>
                      </a:lnTo>
                      <a:lnTo>
                        <a:pt x="557" y="207"/>
                      </a:lnTo>
                      <a:lnTo>
                        <a:pt x="559" y="207"/>
                      </a:lnTo>
                      <a:lnTo>
                        <a:pt x="563" y="207"/>
                      </a:lnTo>
                      <a:lnTo>
                        <a:pt x="563" y="211"/>
                      </a:lnTo>
                      <a:lnTo>
                        <a:pt x="570" y="213"/>
                      </a:lnTo>
                      <a:lnTo>
                        <a:pt x="570" y="211"/>
                      </a:lnTo>
                      <a:lnTo>
                        <a:pt x="574" y="216"/>
                      </a:lnTo>
                      <a:lnTo>
                        <a:pt x="577" y="213"/>
                      </a:lnTo>
                      <a:lnTo>
                        <a:pt x="577" y="209"/>
                      </a:lnTo>
                      <a:lnTo>
                        <a:pt x="579" y="207"/>
                      </a:lnTo>
                      <a:lnTo>
                        <a:pt x="592" y="202"/>
                      </a:lnTo>
                      <a:lnTo>
                        <a:pt x="603" y="204"/>
                      </a:lnTo>
                      <a:lnTo>
                        <a:pt x="606" y="207"/>
                      </a:lnTo>
                      <a:lnTo>
                        <a:pt x="610" y="209"/>
                      </a:lnTo>
                      <a:lnTo>
                        <a:pt x="610" y="211"/>
                      </a:lnTo>
                      <a:lnTo>
                        <a:pt x="612" y="211"/>
                      </a:lnTo>
                      <a:lnTo>
                        <a:pt x="614" y="209"/>
                      </a:lnTo>
                      <a:lnTo>
                        <a:pt x="619" y="209"/>
                      </a:lnTo>
                      <a:lnTo>
                        <a:pt x="619" y="207"/>
                      </a:lnTo>
                      <a:lnTo>
                        <a:pt x="623" y="207"/>
                      </a:lnTo>
                      <a:lnTo>
                        <a:pt x="623" y="202"/>
                      </a:lnTo>
                      <a:lnTo>
                        <a:pt x="628" y="204"/>
                      </a:lnTo>
                      <a:lnTo>
                        <a:pt x="630" y="207"/>
                      </a:lnTo>
                      <a:lnTo>
                        <a:pt x="632" y="204"/>
                      </a:lnTo>
                      <a:lnTo>
                        <a:pt x="634" y="207"/>
                      </a:lnTo>
                      <a:lnTo>
                        <a:pt x="637" y="204"/>
                      </a:lnTo>
                      <a:lnTo>
                        <a:pt x="637" y="202"/>
                      </a:lnTo>
                      <a:lnTo>
                        <a:pt x="637" y="200"/>
                      </a:lnTo>
                      <a:lnTo>
                        <a:pt x="639" y="198"/>
                      </a:lnTo>
                      <a:lnTo>
                        <a:pt x="646" y="200"/>
                      </a:lnTo>
                      <a:lnTo>
                        <a:pt x="643" y="202"/>
                      </a:lnTo>
                      <a:lnTo>
                        <a:pt x="648" y="202"/>
                      </a:lnTo>
                      <a:lnTo>
                        <a:pt x="650" y="200"/>
                      </a:lnTo>
                      <a:lnTo>
                        <a:pt x="648" y="200"/>
                      </a:lnTo>
                      <a:lnTo>
                        <a:pt x="652" y="198"/>
                      </a:lnTo>
                      <a:lnTo>
                        <a:pt x="652" y="196"/>
                      </a:lnTo>
                      <a:lnTo>
                        <a:pt x="657" y="200"/>
                      </a:lnTo>
                      <a:lnTo>
                        <a:pt x="655" y="200"/>
                      </a:lnTo>
                      <a:lnTo>
                        <a:pt x="659" y="202"/>
                      </a:lnTo>
                      <a:lnTo>
                        <a:pt x="657" y="204"/>
                      </a:lnTo>
                      <a:lnTo>
                        <a:pt x="659" y="204"/>
                      </a:lnTo>
                      <a:lnTo>
                        <a:pt x="663" y="209"/>
                      </a:lnTo>
                      <a:lnTo>
                        <a:pt x="668" y="209"/>
                      </a:lnTo>
                      <a:lnTo>
                        <a:pt x="668" y="213"/>
                      </a:lnTo>
                      <a:lnTo>
                        <a:pt x="672" y="213"/>
                      </a:lnTo>
                      <a:lnTo>
                        <a:pt x="672" y="211"/>
                      </a:lnTo>
                      <a:lnTo>
                        <a:pt x="675" y="209"/>
                      </a:lnTo>
                      <a:lnTo>
                        <a:pt x="677" y="207"/>
                      </a:lnTo>
                      <a:lnTo>
                        <a:pt x="679" y="207"/>
                      </a:lnTo>
                      <a:lnTo>
                        <a:pt x="683" y="202"/>
                      </a:lnTo>
                      <a:lnTo>
                        <a:pt x="681" y="200"/>
                      </a:lnTo>
                      <a:lnTo>
                        <a:pt x="683" y="198"/>
                      </a:lnTo>
                      <a:lnTo>
                        <a:pt x="683" y="196"/>
                      </a:lnTo>
                      <a:lnTo>
                        <a:pt x="683" y="193"/>
                      </a:lnTo>
                      <a:lnTo>
                        <a:pt x="681" y="193"/>
                      </a:lnTo>
                      <a:lnTo>
                        <a:pt x="683" y="191"/>
                      </a:lnTo>
                      <a:lnTo>
                        <a:pt x="683" y="189"/>
                      </a:lnTo>
                      <a:lnTo>
                        <a:pt x="688" y="191"/>
                      </a:lnTo>
                      <a:lnTo>
                        <a:pt x="690" y="191"/>
                      </a:lnTo>
                      <a:lnTo>
                        <a:pt x="692" y="191"/>
                      </a:lnTo>
                      <a:lnTo>
                        <a:pt x="692" y="189"/>
                      </a:lnTo>
                      <a:lnTo>
                        <a:pt x="695" y="189"/>
                      </a:lnTo>
                      <a:lnTo>
                        <a:pt x="695" y="187"/>
                      </a:lnTo>
                      <a:lnTo>
                        <a:pt x="697" y="187"/>
                      </a:lnTo>
                      <a:lnTo>
                        <a:pt x="699" y="189"/>
                      </a:lnTo>
                      <a:lnTo>
                        <a:pt x="699" y="187"/>
                      </a:lnTo>
                      <a:lnTo>
                        <a:pt x="699" y="184"/>
                      </a:lnTo>
                      <a:lnTo>
                        <a:pt x="701" y="187"/>
                      </a:lnTo>
                      <a:lnTo>
                        <a:pt x="701" y="189"/>
                      </a:lnTo>
                      <a:lnTo>
                        <a:pt x="695" y="196"/>
                      </a:lnTo>
                      <a:lnTo>
                        <a:pt x="697" y="196"/>
                      </a:lnTo>
                      <a:lnTo>
                        <a:pt x="697" y="198"/>
                      </a:lnTo>
                      <a:lnTo>
                        <a:pt x="701" y="198"/>
                      </a:lnTo>
                      <a:lnTo>
                        <a:pt x="699" y="198"/>
                      </a:lnTo>
                      <a:lnTo>
                        <a:pt x="701" y="202"/>
                      </a:lnTo>
                      <a:lnTo>
                        <a:pt x="704" y="200"/>
                      </a:lnTo>
                      <a:lnTo>
                        <a:pt x="706" y="204"/>
                      </a:lnTo>
                      <a:lnTo>
                        <a:pt x="701" y="209"/>
                      </a:lnTo>
                      <a:lnTo>
                        <a:pt x="704" y="211"/>
                      </a:lnTo>
                      <a:lnTo>
                        <a:pt x="708" y="211"/>
                      </a:lnTo>
                      <a:lnTo>
                        <a:pt x="710" y="216"/>
                      </a:lnTo>
                      <a:lnTo>
                        <a:pt x="708" y="216"/>
                      </a:lnTo>
                      <a:lnTo>
                        <a:pt x="708" y="218"/>
                      </a:lnTo>
                      <a:lnTo>
                        <a:pt x="706" y="218"/>
                      </a:lnTo>
                      <a:lnTo>
                        <a:pt x="699" y="224"/>
                      </a:lnTo>
                      <a:lnTo>
                        <a:pt x="695" y="227"/>
                      </a:lnTo>
                      <a:lnTo>
                        <a:pt x="690" y="229"/>
                      </a:lnTo>
                      <a:lnTo>
                        <a:pt x="688" y="231"/>
                      </a:lnTo>
                      <a:lnTo>
                        <a:pt x="683" y="233"/>
                      </a:lnTo>
                      <a:lnTo>
                        <a:pt x="686" y="233"/>
                      </a:lnTo>
                      <a:lnTo>
                        <a:pt x="681" y="236"/>
                      </a:lnTo>
                      <a:lnTo>
                        <a:pt x="679" y="240"/>
                      </a:lnTo>
                      <a:lnTo>
                        <a:pt x="677" y="240"/>
                      </a:lnTo>
                      <a:lnTo>
                        <a:pt x="675" y="240"/>
                      </a:lnTo>
                      <a:lnTo>
                        <a:pt x="670" y="242"/>
                      </a:lnTo>
                      <a:lnTo>
                        <a:pt x="670" y="244"/>
                      </a:lnTo>
                      <a:lnTo>
                        <a:pt x="668" y="244"/>
                      </a:lnTo>
                      <a:lnTo>
                        <a:pt x="666" y="242"/>
                      </a:lnTo>
                      <a:lnTo>
                        <a:pt x="663" y="244"/>
                      </a:lnTo>
                      <a:lnTo>
                        <a:pt x="663" y="247"/>
                      </a:lnTo>
                      <a:lnTo>
                        <a:pt x="666" y="247"/>
                      </a:lnTo>
                      <a:lnTo>
                        <a:pt x="663" y="249"/>
                      </a:lnTo>
                      <a:lnTo>
                        <a:pt x="661" y="251"/>
                      </a:lnTo>
                      <a:lnTo>
                        <a:pt x="666" y="253"/>
                      </a:lnTo>
                      <a:lnTo>
                        <a:pt x="659" y="253"/>
                      </a:lnTo>
                      <a:lnTo>
                        <a:pt x="659" y="256"/>
                      </a:lnTo>
                      <a:lnTo>
                        <a:pt x="657" y="251"/>
                      </a:lnTo>
                      <a:lnTo>
                        <a:pt x="650" y="256"/>
                      </a:lnTo>
                      <a:lnTo>
                        <a:pt x="650" y="258"/>
                      </a:lnTo>
                      <a:lnTo>
                        <a:pt x="646" y="258"/>
                      </a:lnTo>
                      <a:lnTo>
                        <a:pt x="646" y="262"/>
                      </a:lnTo>
                      <a:lnTo>
                        <a:pt x="643" y="267"/>
                      </a:lnTo>
                      <a:lnTo>
                        <a:pt x="643" y="271"/>
                      </a:lnTo>
                      <a:lnTo>
                        <a:pt x="643" y="273"/>
                      </a:lnTo>
                      <a:lnTo>
                        <a:pt x="641" y="275"/>
                      </a:lnTo>
                      <a:lnTo>
                        <a:pt x="641" y="278"/>
                      </a:lnTo>
                      <a:lnTo>
                        <a:pt x="643" y="278"/>
                      </a:lnTo>
                      <a:lnTo>
                        <a:pt x="641" y="282"/>
                      </a:lnTo>
                      <a:lnTo>
                        <a:pt x="643" y="284"/>
                      </a:lnTo>
                      <a:lnTo>
                        <a:pt x="650" y="284"/>
                      </a:lnTo>
                      <a:lnTo>
                        <a:pt x="652" y="284"/>
                      </a:lnTo>
                      <a:lnTo>
                        <a:pt x="657" y="287"/>
                      </a:lnTo>
                      <a:lnTo>
                        <a:pt x="652" y="289"/>
                      </a:lnTo>
                      <a:lnTo>
                        <a:pt x="655" y="289"/>
                      </a:lnTo>
                      <a:lnTo>
                        <a:pt x="657" y="291"/>
                      </a:lnTo>
                      <a:lnTo>
                        <a:pt x="655" y="293"/>
                      </a:lnTo>
                      <a:lnTo>
                        <a:pt x="655" y="298"/>
                      </a:lnTo>
                      <a:lnTo>
                        <a:pt x="659" y="298"/>
                      </a:lnTo>
                      <a:lnTo>
                        <a:pt x="659" y="300"/>
                      </a:lnTo>
                      <a:lnTo>
                        <a:pt x="663" y="304"/>
                      </a:lnTo>
                      <a:lnTo>
                        <a:pt x="666" y="304"/>
                      </a:lnTo>
                      <a:lnTo>
                        <a:pt x="668" y="304"/>
                      </a:lnTo>
                      <a:lnTo>
                        <a:pt x="670" y="307"/>
                      </a:lnTo>
                      <a:lnTo>
                        <a:pt x="670" y="309"/>
                      </a:lnTo>
                      <a:lnTo>
                        <a:pt x="672" y="309"/>
                      </a:lnTo>
                      <a:lnTo>
                        <a:pt x="675" y="309"/>
                      </a:lnTo>
                      <a:lnTo>
                        <a:pt x="675" y="311"/>
                      </a:lnTo>
                      <a:lnTo>
                        <a:pt x="675" y="315"/>
                      </a:lnTo>
                      <a:lnTo>
                        <a:pt x="675" y="318"/>
                      </a:lnTo>
                      <a:lnTo>
                        <a:pt x="677" y="318"/>
                      </a:lnTo>
                      <a:lnTo>
                        <a:pt x="675" y="320"/>
                      </a:lnTo>
                      <a:lnTo>
                        <a:pt x="675" y="322"/>
                      </a:lnTo>
                      <a:lnTo>
                        <a:pt x="672" y="322"/>
                      </a:lnTo>
                      <a:lnTo>
                        <a:pt x="675" y="322"/>
                      </a:lnTo>
                      <a:lnTo>
                        <a:pt x="672" y="324"/>
                      </a:lnTo>
                      <a:lnTo>
                        <a:pt x="672" y="327"/>
                      </a:lnTo>
                      <a:lnTo>
                        <a:pt x="675" y="327"/>
                      </a:lnTo>
                      <a:lnTo>
                        <a:pt x="672" y="329"/>
                      </a:lnTo>
                      <a:lnTo>
                        <a:pt x="675" y="329"/>
                      </a:lnTo>
                      <a:lnTo>
                        <a:pt x="675" y="331"/>
                      </a:lnTo>
                      <a:lnTo>
                        <a:pt x="677" y="331"/>
                      </a:lnTo>
                      <a:lnTo>
                        <a:pt x="679" y="335"/>
                      </a:lnTo>
                      <a:lnTo>
                        <a:pt x="677" y="335"/>
                      </a:lnTo>
                      <a:lnTo>
                        <a:pt x="679" y="335"/>
                      </a:lnTo>
                      <a:lnTo>
                        <a:pt x="679" y="340"/>
                      </a:lnTo>
                      <a:lnTo>
                        <a:pt x="675" y="338"/>
                      </a:lnTo>
                      <a:lnTo>
                        <a:pt x="672" y="338"/>
                      </a:lnTo>
                      <a:lnTo>
                        <a:pt x="670" y="335"/>
                      </a:lnTo>
                      <a:lnTo>
                        <a:pt x="670" y="338"/>
                      </a:lnTo>
                      <a:lnTo>
                        <a:pt x="668" y="335"/>
                      </a:lnTo>
                      <a:lnTo>
                        <a:pt x="666" y="333"/>
                      </a:lnTo>
                      <a:lnTo>
                        <a:pt x="668" y="333"/>
                      </a:lnTo>
                      <a:lnTo>
                        <a:pt x="666" y="333"/>
                      </a:lnTo>
                      <a:lnTo>
                        <a:pt x="661" y="331"/>
                      </a:lnTo>
                      <a:lnTo>
                        <a:pt x="659" y="331"/>
                      </a:lnTo>
                      <a:lnTo>
                        <a:pt x="655" y="333"/>
                      </a:lnTo>
                      <a:lnTo>
                        <a:pt x="655" y="335"/>
                      </a:lnTo>
                      <a:lnTo>
                        <a:pt x="652" y="333"/>
                      </a:lnTo>
                      <a:lnTo>
                        <a:pt x="652" y="335"/>
                      </a:lnTo>
                      <a:lnTo>
                        <a:pt x="650" y="335"/>
                      </a:lnTo>
                      <a:lnTo>
                        <a:pt x="648" y="338"/>
                      </a:lnTo>
                      <a:lnTo>
                        <a:pt x="650" y="342"/>
                      </a:lnTo>
                      <a:lnTo>
                        <a:pt x="646" y="342"/>
                      </a:lnTo>
                      <a:lnTo>
                        <a:pt x="643" y="344"/>
                      </a:lnTo>
                      <a:lnTo>
                        <a:pt x="641" y="347"/>
                      </a:lnTo>
                      <a:lnTo>
                        <a:pt x="639" y="344"/>
                      </a:lnTo>
                      <a:lnTo>
                        <a:pt x="637" y="344"/>
                      </a:lnTo>
                      <a:lnTo>
                        <a:pt x="637" y="347"/>
                      </a:lnTo>
                      <a:lnTo>
                        <a:pt x="634" y="347"/>
                      </a:lnTo>
                      <a:lnTo>
                        <a:pt x="637" y="349"/>
                      </a:lnTo>
                      <a:lnTo>
                        <a:pt x="634" y="349"/>
                      </a:lnTo>
                      <a:lnTo>
                        <a:pt x="634" y="351"/>
                      </a:lnTo>
                      <a:lnTo>
                        <a:pt x="634" y="353"/>
                      </a:lnTo>
                      <a:lnTo>
                        <a:pt x="639" y="355"/>
                      </a:lnTo>
                      <a:lnTo>
                        <a:pt x="637" y="360"/>
                      </a:lnTo>
                      <a:lnTo>
                        <a:pt x="648" y="367"/>
                      </a:lnTo>
                      <a:lnTo>
                        <a:pt x="648" y="371"/>
                      </a:lnTo>
                      <a:lnTo>
                        <a:pt x="646" y="371"/>
                      </a:lnTo>
                      <a:lnTo>
                        <a:pt x="643" y="373"/>
                      </a:lnTo>
                      <a:lnTo>
                        <a:pt x="646" y="380"/>
                      </a:lnTo>
                      <a:lnTo>
                        <a:pt x="639" y="375"/>
                      </a:lnTo>
                      <a:lnTo>
                        <a:pt x="637" y="373"/>
                      </a:lnTo>
                      <a:lnTo>
                        <a:pt x="628" y="371"/>
                      </a:lnTo>
                      <a:lnTo>
                        <a:pt x="628" y="369"/>
                      </a:lnTo>
                      <a:lnTo>
                        <a:pt x="623" y="367"/>
                      </a:lnTo>
                      <a:lnTo>
                        <a:pt x="626" y="364"/>
                      </a:lnTo>
                      <a:lnTo>
                        <a:pt x="623" y="364"/>
                      </a:lnTo>
                      <a:lnTo>
                        <a:pt x="619" y="364"/>
                      </a:lnTo>
                      <a:lnTo>
                        <a:pt x="614" y="362"/>
                      </a:lnTo>
                      <a:lnTo>
                        <a:pt x="612" y="362"/>
                      </a:lnTo>
                      <a:lnTo>
                        <a:pt x="608" y="360"/>
                      </a:lnTo>
                      <a:lnTo>
                        <a:pt x="610" y="360"/>
                      </a:lnTo>
                      <a:lnTo>
                        <a:pt x="608" y="358"/>
                      </a:lnTo>
                      <a:lnTo>
                        <a:pt x="608" y="360"/>
                      </a:lnTo>
                      <a:lnTo>
                        <a:pt x="603" y="360"/>
                      </a:lnTo>
                      <a:lnTo>
                        <a:pt x="603" y="367"/>
                      </a:lnTo>
                      <a:lnTo>
                        <a:pt x="597" y="367"/>
                      </a:lnTo>
                      <a:lnTo>
                        <a:pt x="597" y="364"/>
                      </a:lnTo>
                      <a:lnTo>
                        <a:pt x="594" y="364"/>
                      </a:lnTo>
                      <a:lnTo>
                        <a:pt x="597" y="371"/>
                      </a:lnTo>
                      <a:lnTo>
                        <a:pt x="594" y="371"/>
                      </a:lnTo>
                      <a:lnTo>
                        <a:pt x="592" y="373"/>
                      </a:lnTo>
                      <a:lnTo>
                        <a:pt x="592" y="380"/>
                      </a:lnTo>
                      <a:lnTo>
                        <a:pt x="581" y="375"/>
                      </a:lnTo>
                      <a:lnTo>
                        <a:pt x="579" y="375"/>
                      </a:lnTo>
                      <a:lnTo>
                        <a:pt x="579" y="378"/>
                      </a:lnTo>
                      <a:lnTo>
                        <a:pt x="572" y="375"/>
                      </a:lnTo>
                      <a:lnTo>
                        <a:pt x="570" y="384"/>
                      </a:lnTo>
                      <a:lnTo>
                        <a:pt x="568" y="389"/>
                      </a:lnTo>
                      <a:lnTo>
                        <a:pt x="568" y="395"/>
                      </a:lnTo>
                      <a:lnTo>
                        <a:pt x="561" y="393"/>
                      </a:lnTo>
                      <a:lnTo>
                        <a:pt x="559" y="395"/>
                      </a:lnTo>
                      <a:lnTo>
                        <a:pt x="557" y="395"/>
                      </a:lnTo>
                      <a:lnTo>
                        <a:pt x="550" y="398"/>
                      </a:lnTo>
                      <a:lnTo>
                        <a:pt x="548" y="402"/>
                      </a:lnTo>
                      <a:lnTo>
                        <a:pt x="548" y="404"/>
                      </a:lnTo>
                      <a:lnTo>
                        <a:pt x="545" y="407"/>
                      </a:lnTo>
                      <a:lnTo>
                        <a:pt x="548" y="409"/>
                      </a:lnTo>
                      <a:lnTo>
                        <a:pt x="548" y="415"/>
                      </a:lnTo>
                      <a:lnTo>
                        <a:pt x="548" y="418"/>
                      </a:lnTo>
                      <a:lnTo>
                        <a:pt x="548" y="420"/>
                      </a:lnTo>
                      <a:lnTo>
                        <a:pt x="548" y="424"/>
                      </a:lnTo>
                      <a:lnTo>
                        <a:pt x="548" y="427"/>
                      </a:lnTo>
                      <a:lnTo>
                        <a:pt x="548" y="429"/>
                      </a:lnTo>
                      <a:lnTo>
                        <a:pt x="541" y="429"/>
                      </a:lnTo>
                      <a:lnTo>
                        <a:pt x="539" y="433"/>
                      </a:lnTo>
                      <a:lnTo>
                        <a:pt x="536" y="433"/>
                      </a:lnTo>
                      <a:lnTo>
                        <a:pt x="536" y="435"/>
                      </a:lnTo>
                      <a:lnTo>
                        <a:pt x="539" y="435"/>
                      </a:lnTo>
                      <a:lnTo>
                        <a:pt x="536" y="440"/>
                      </a:lnTo>
                      <a:lnTo>
                        <a:pt x="539" y="442"/>
                      </a:lnTo>
                      <a:lnTo>
                        <a:pt x="536" y="444"/>
                      </a:lnTo>
                      <a:lnTo>
                        <a:pt x="536" y="446"/>
                      </a:lnTo>
                      <a:lnTo>
                        <a:pt x="534" y="455"/>
                      </a:lnTo>
                      <a:lnTo>
                        <a:pt x="532" y="462"/>
                      </a:lnTo>
                      <a:lnTo>
                        <a:pt x="532" y="464"/>
                      </a:lnTo>
                      <a:lnTo>
                        <a:pt x="530" y="462"/>
                      </a:lnTo>
                      <a:lnTo>
                        <a:pt x="528" y="464"/>
                      </a:lnTo>
                      <a:lnTo>
                        <a:pt x="521" y="460"/>
                      </a:lnTo>
                      <a:lnTo>
                        <a:pt x="519" y="460"/>
                      </a:lnTo>
                      <a:lnTo>
                        <a:pt x="519" y="458"/>
                      </a:lnTo>
                      <a:lnTo>
                        <a:pt x="516" y="458"/>
                      </a:lnTo>
                      <a:lnTo>
                        <a:pt x="516" y="460"/>
                      </a:lnTo>
                      <a:lnTo>
                        <a:pt x="514" y="462"/>
                      </a:lnTo>
                      <a:lnTo>
                        <a:pt x="512" y="466"/>
                      </a:lnTo>
                      <a:lnTo>
                        <a:pt x="512" y="473"/>
                      </a:lnTo>
                      <a:lnTo>
                        <a:pt x="508" y="469"/>
                      </a:lnTo>
                      <a:lnTo>
                        <a:pt x="505" y="471"/>
                      </a:lnTo>
                      <a:lnTo>
                        <a:pt x="503" y="471"/>
                      </a:lnTo>
                      <a:lnTo>
                        <a:pt x="503" y="469"/>
                      </a:lnTo>
                      <a:lnTo>
                        <a:pt x="496" y="469"/>
                      </a:lnTo>
                      <a:lnTo>
                        <a:pt x="499" y="464"/>
                      </a:lnTo>
                      <a:lnTo>
                        <a:pt x="494" y="462"/>
                      </a:lnTo>
                      <a:lnTo>
                        <a:pt x="496" y="464"/>
                      </a:lnTo>
                      <a:lnTo>
                        <a:pt x="494" y="464"/>
                      </a:lnTo>
                      <a:lnTo>
                        <a:pt x="494" y="462"/>
                      </a:lnTo>
                      <a:lnTo>
                        <a:pt x="490" y="462"/>
                      </a:lnTo>
                      <a:lnTo>
                        <a:pt x="490" y="466"/>
                      </a:lnTo>
                      <a:lnTo>
                        <a:pt x="487" y="469"/>
                      </a:lnTo>
                      <a:lnTo>
                        <a:pt x="485" y="466"/>
                      </a:lnTo>
                      <a:lnTo>
                        <a:pt x="479" y="471"/>
                      </a:lnTo>
                      <a:lnTo>
                        <a:pt x="472" y="466"/>
                      </a:lnTo>
                      <a:lnTo>
                        <a:pt x="472" y="464"/>
                      </a:lnTo>
                      <a:lnTo>
                        <a:pt x="470" y="464"/>
                      </a:lnTo>
                      <a:lnTo>
                        <a:pt x="465" y="469"/>
                      </a:lnTo>
                      <a:lnTo>
                        <a:pt x="463" y="471"/>
                      </a:lnTo>
                      <a:lnTo>
                        <a:pt x="461" y="473"/>
                      </a:lnTo>
                      <a:lnTo>
                        <a:pt x="458" y="473"/>
                      </a:lnTo>
                      <a:lnTo>
                        <a:pt x="454" y="475"/>
                      </a:lnTo>
                      <a:lnTo>
                        <a:pt x="452" y="484"/>
                      </a:lnTo>
                      <a:lnTo>
                        <a:pt x="452" y="489"/>
                      </a:lnTo>
                      <a:lnTo>
                        <a:pt x="450" y="491"/>
                      </a:lnTo>
                      <a:lnTo>
                        <a:pt x="450" y="495"/>
                      </a:lnTo>
                      <a:lnTo>
                        <a:pt x="447" y="498"/>
                      </a:lnTo>
                      <a:lnTo>
                        <a:pt x="443" y="495"/>
                      </a:lnTo>
                      <a:lnTo>
                        <a:pt x="432" y="486"/>
                      </a:lnTo>
                      <a:lnTo>
                        <a:pt x="427" y="486"/>
                      </a:lnTo>
                      <a:lnTo>
                        <a:pt x="425" y="486"/>
                      </a:lnTo>
                      <a:lnTo>
                        <a:pt x="425" y="484"/>
                      </a:lnTo>
                      <a:lnTo>
                        <a:pt x="423" y="484"/>
                      </a:lnTo>
                      <a:lnTo>
                        <a:pt x="427" y="478"/>
                      </a:lnTo>
                      <a:lnTo>
                        <a:pt x="425" y="473"/>
                      </a:lnTo>
                      <a:lnTo>
                        <a:pt x="427" y="471"/>
                      </a:lnTo>
                      <a:lnTo>
                        <a:pt x="425" y="471"/>
                      </a:lnTo>
                      <a:lnTo>
                        <a:pt x="430" y="466"/>
                      </a:lnTo>
                      <a:lnTo>
                        <a:pt x="425" y="466"/>
                      </a:lnTo>
                      <a:lnTo>
                        <a:pt x="423" y="466"/>
                      </a:lnTo>
                      <a:lnTo>
                        <a:pt x="423" y="469"/>
                      </a:lnTo>
                      <a:lnTo>
                        <a:pt x="421" y="466"/>
                      </a:lnTo>
                      <a:lnTo>
                        <a:pt x="421" y="469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09" y="466"/>
                      </a:lnTo>
                      <a:lnTo>
                        <a:pt x="407" y="466"/>
                      </a:lnTo>
                      <a:lnTo>
                        <a:pt x="405" y="464"/>
                      </a:lnTo>
                      <a:lnTo>
                        <a:pt x="403" y="464"/>
                      </a:lnTo>
                      <a:lnTo>
                        <a:pt x="401" y="458"/>
                      </a:lnTo>
                      <a:lnTo>
                        <a:pt x="401" y="455"/>
                      </a:lnTo>
                      <a:lnTo>
                        <a:pt x="403" y="453"/>
                      </a:lnTo>
                      <a:lnTo>
                        <a:pt x="401" y="449"/>
                      </a:lnTo>
                      <a:lnTo>
                        <a:pt x="398" y="446"/>
                      </a:lnTo>
                      <a:lnTo>
                        <a:pt x="396" y="444"/>
                      </a:lnTo>
                      <a:lnTo>
                        <a:pt x="392" y="442"/>
                      </a:lnTo>
                      <a:lnTo>
                        <a:pt x="387" y="444"/>
                      </a:lnTo>
                      <a:lnTo>
                        <a:pt x="389" y="442"/>
                      </a:lnTo>
                      <a:lnTo>
                        <a:pt x="389" y="440"/>
                      </a:lnTo>
                      <a:lnTo>
                        <a:pt x="385" y="440"/>
                      </a:lnTo>
                      <a:lnTo>
                        <a:pt x="383" y="442"/>
                      </a:lnTo>
                      <a:lnTo>
                        <a:pt x="381" y="444"/>
                      </a:lnTo>
                      <a:lnTo>
                        <a:pt x="378" y="446"/>
                      </a:lnTo>
                      <a:lnTo>
                        <a:pt x="376" y="446"/>
                      </a:lnTo>
                      <a:lnTo>
                        <a:pt x="369" y="442"/>
                      </a:lnTo>
                      <a:lnTo>
                        <a:pt x="365" y="435"/>
                      </a:lnTo>
                      <a:lnTo>
                        <a:pt x="358" y="435"/>
                      </a:lnTo>
                      <a:lnTo>
                        <a:pt x="356" y="438"/>
                      </a:lnTo>
                      <a:lnTo>
                        <a:pt x="352" y="435"/>
                      </a:lnTo>
                      <a:lnTo>
                        <a:pt x="349" y="433"/>
                      </a:lnTo>
                      <a:lnTo>
                        <a:pt x="345" y="433"/>
                      </a:lnTo>
                      <a:lnTo>
                        <a:pt x="340" y="440"/>
                      </a:lnTo>
                      <a:lnTo>
                        <a:pt x="340" y="444"/>
                      </a:lnTo>
                      <a:lnTo>
                        <a:pt x="338" y="449"/>
                      </a:lnTo>
                      <a:lnTo>
                        <a:pt x="336" y="451"/>
                      </a:lnTo>
                      <a:lnTo>
                        <a:pt x="332" y="453"/>
                      </a:lnTo>
                      <a:lnTo>
                        <a:pt x="334" y="455"/>
                      </a:lnTo>
                      <a:lnTo>
                        <a:pt x="334" y="458"/>
                      </a:lnTo>
                      <a:lnTo>
                        <a:pt x="336" y="462"/>
                      </a:lnTo>
                      <a:lnTo>
                        <a:pt x="336" y="466"/>
                      </a:lnTo>
                      <a:lnTo>
                        <a:pt x="334" y="466"/>
                      </a:lnTo>
                      <a:lnTo>
                        <a:pt x="327" y="466"/>
                      </a:lnTo>
                      <a:lnTo>
                        <a:pt x="325" y="464"/>
                      </a:lnTo>
                      <a:lnTo>
                        <a:pt x="323" y="464"/>
                      </a:lnTo>
                      <a:lnTo>
                        <a:pt x="320" y="466"/>
                      </a:lnTo>
                      <a:lnTo>
                        <a:pt x="320" y="469"/>
                      </a:lnTo>
                      <a:lnTo>
                        <a:pt x="318" y="471"/>
                      </a:lnTo>
                      <a:lnTo>
                        <a:pt x="316" y="469"/>
                      </a:lnTo>
                      <a:lnTo>
                        <a:pt x="316" y="473"/>
                      </a:lnTo>
                      <a:lnTo>
                        <a:pt x="314" y="475"/>
                      </a:lnTo>
                      <a:lnTo>
                        <a:pt x="311" y="473"/>
                      </a:lnTo>
                      <a:lnTo>
                        <a:pt x="311" y="471"/>
                      </a:lnTo>
                      <a:lnTo>
                        <a:pt x="309" y="471"/>
                      </a:lnTo>
                      <a:lnTo>
                        <a:pt x="303" y="473"/>
                      </a:lnTo>
                      <a:lnTo>
                        <a:pt x="298" y="473"/>
                      </a:lnTo>
                      <a:lnTo>
                        <a:pt x="294" y="475"/>
                      </a:lnTo>
                      <a:lnTo>
                        <a:pt x="280" y="475"/>
                      </a:lnTo>
                      <a:lnTo>
                        <a:pt x="280" y="480"/>
                      </a:lnTo>
                      <a:lnTo>
                        <a:pt x="276" y="480"/>
                      </a:lnTo>
                      <a:lnTo>
                        <a:pt x="271" y="482"/>
                      </a:lnTo>
                      <a:lnTo>
                        <a:pt x="260" y="484"/>
                      </a:lnTo>
                      <a:lnTo>
                        <a:pt x="265" y="489"/>
                      </a:lnTo>
                      <a:lnTo>
                        <a:pt x="262" y="491"/>
                      </a:lnTo>
                      <a:lnTo>
                        <a:pt x="256" y="491"/>
                      </a:lnTo>
                      <a:lnTo>
                        <a:pt x="254" y="495"/>
                      </a:lnTo>
                      <a:lnTo>
                        <a:pt x="249" y="495"/>
                      </a:lnTo>
                      <a:lnTo>
                        <a:pt x="251" y="486"/>
                      </a:lnTo>
                      <a:lnTo>
                        <a:pt x="247" y="491"/>
                      </a:lnTo>
                      <a:lnTo>
                        <a:pt x="245" y="489"/>
                      </a:lnTo>
                      <a:lnTo>
                        <a:pt x="238" y="491"/>
                      </a:lnTo>
                      <a:lnTo>
                        <a:pt x="236" y="495"/>
                      </a:lnTo>
                      <a:lnTo>
                        <a:pt x="225" y="498"/>
                      </a:lnTo>
                      <a:lnTo>
                        <a:pt x="225" y="493"/>
                      </a:lnTo>
                      <a:lnTo>
                        <a:pt x="222" y="489"/>
                      </a:lnTo>
                      <a:lnTo>
                        <a:pt x="222" y="484"/>
                      </a:lnTo>
                      <a:lnTo>
                        <a:pt x="220" y="484"/>
                      </a:lnTo>
                      <a:lnTo>
                        <a:pt x="218" y="484"/>
                      </a:lnTo>
                      <a:lnTo>
                        <a:pt x="216" y="486"/>
                      </a:lnTo>
                      <a:lnTo>
                        <a:pt x="216" y="482"/>
                      </a:lnTo>
                      <a:lnTo>
                        <a:pt x="216" y="478"/>
                      </a:lnTo>
                      <a:lnTo>
                        <a:pt x="213" y="475"/>
                      </a:lnTo>
                      <a:lnTo>
                        <a:pt x="211" y="475"/>
                      </a:lnTo>
                      <a:lnTo>
                        <a:pt x="209" y="478"/>
                      </a:lnTo>
                      <a:lnTo>
                        <a:pt x="202" y="480"/>
                      </a:lnTo>
                      <a:lnTo>
                        <a:pt x="200" y="482"/>
                      </a:lnTo>
                      <a:lnTo>
                        <a:pt x="198" y="482"/>
                      </a:lnTo>
                      <a:lnTo>
                        <a:pt x="193" y="484"/>
                      </a:lnTo>
                      <a:lnTo>
                        <a:pt x="191" y="493"/>
                      </a:lnTo>
                      <a:lnTo>
                        <a:pt x="187" y="493"/>
                      </a:lnTo>
                      <a:lnTo>
                        <a:pt x="180" y="493"/>
                      </a:lnTo>
                      <a:lnTo>
                        <a:pt x="178" y="491"/>
                      </a:lnTo>
                      <a:lnTo>
                        <a:pt x="178" y="493"/>
                      </a:lnTo>
                      <a:lnTo>
                        <a:pt x="178" y="495"/>
                      </a:lnTo>
                      <a:lnTo>
                        <a:pt x="176" y="498"/>
                      </a:lnTo>
                      <a:lnTo>
                        <a:pt x="171" y="495"/>
                      </a:lnTo>
                      <a:lnTo>
                        <a:pt x="173" y="498"/>
                      </a:lnTo>
                      <a:lnTo>
                        <a:pt x="171" y="500"/>
                      </a:lnTo>
                      <a:lnTo>
                        <a:pt x="171" y="502"/>
                      </a:lnTo>
                      <a:lnTo>
                        <a:pt x="169" y="504"/>
                      </a:lnTo>
                      <a:lnTo>
                        <a:pt x="169" y="509"/>
                      </a:lnTo>
                      <a:lnTo>
                        <a:pt x="167" y="509"/>
                      </a:lnTo>
                      <a:lnTo>
                        <a:pt x="167" y="506"/>
                      </a:lnTo>
                      <a:lnTo>
                        <a:pt x="162" y="506"/>
                      </a:lnTo>
                      <a:lnTo>
                        <a:pt x="162" y="502"/>
                      </a:lnTo>
                      <a:lnTo>
                        <a:pt x="156" y="502"/>
                      </a:lnTo>
                      <a:lnTo>
                        <a:pt x="158" y="500"/>
                      </a:lnTo>
                      <a:lnTo>
                        <a:pt x="153" y="498"/>
                      </a:lnTo>
                      <a:lnTo>
                        <a:pt x="151" y="495"/>
                      </a:lnTo>
                      <a:lnTo>
                        <a:pt x="149" y="495"/>
                      </a:lnTo>
                      <a:lnTo>
                        <a:pt x="144" y="493"/>
                      </a:lnTo>
                      <a:lnTo>
                        <a:pt x="144" y="491"/>
                      </a:lnTo>
                      <a:lnTo>
                        <a:pt x="142" y="489"/>
                      </a:lnTo>
                      <a:lnTo>
                        <a:pt x="144" y="489"/>
                      </a:lnTo>
                      <a:lnTo>
                        <a:pt x="142" y="486"/>
                      </a:lnTo>
                      <a:lnTo>
                        <a:pt x="138" y="486"/>
                      </a:lnTo>
                      <a:lnTo>
                        <a:pt x="138" y="484"/>
                      </a:lnTo>
                      <a:lnTo>
                        <a:pt x="140" y="482"/>
                      </a:lnTo>
                      <a:lnTo>
                        <a:pt x="142" y="480"/>
                      </a:lnTo>
                      <a:lnTo>
                        <a:pt x="144" y="478"/>
                      </a:lnTo>
                      <a:lnTo>
                        <a:pt x="138" y="469"/>
                      </a:lnTo>
                      <a:lnTo>
                        <a:pt x="136" y="469"/>
                      </a:lnTo>
                      <a:lnTo>
                        <a:pt x="138" y="471"/>
                      </a:lnTo>
                      <a:lnTo>
                        <a:pt x="133" y="475"/>
                      </a:lnTo>
                      <a:lnTo>
                        <a:pt x="131" y="473"/>
                      </a:lnTo>
                      <a:lnTo>
                        <a:pt x="131" y="471"/>
                      </a:lnTo>
                      <a:lnTo>
                        <a:pt x="129" y="471"/>
                      </a:lnTo>
                      <a:lnTo>
                        <a:pt x="129" y="473"/>
                      </a:lnTo>
                      <a:lnTo>
                        <a:pt x="127" y="473"/>
                      </a:lnTo>
                      <a:lnTo>
                        <a:pt x="124" y="471"/>
                      </a:lnTo>
                      <a:lnTo>
                        <a:pt x="122" y="471"/>
                      </a:lnTo>
                      <a:lnTo>
                        <a:pt x="124" y="475"/>
                      </a:lnTo>
                      <a:lnTo>
                        <a:pt x="122" y="478"/>
                      </a:lnTo>
                      <a:lnTo>
                        <a:pt x="118" y="475"/>
                      </a:lnTo>
                      <a:lnTo>
                        <a:pt x="120" y="473"/>
                      </a:lnTo>
                      <a:lnTo>
                        <a:pt x="118" y="473"/>
                      </a:lnTo>
                      <a:lnTo>
                        <a:pt x="115" y="475"/>
                      </a:lnTo>
                      <a:lnTo>
                        <a:pt x="118" y="478"/>
                      </a:lnTo>
                      <a:lnTo>
                        <a:pt x="113" y="482"/>
                      </a:lnTo>
                      <a:lnTo>
                        <a:pt x="109" y="478"/>
                      </a:lnTo>
                      <a:lnTo>
                        <a:pt x="109" y="473"/>
                      </a:lnTo>
                      <a:lnTo>
                        <a:pt x="107" y="469"/>
                      </a:lnTo>
                      <a:lnTo>
                        <a:pt x="104" y="469"/>
                      </a:lnTo>
                      <a:lnTo>
                        <a:pt x="107" y="466"/>
                      </a:lnTo>
                      <a:lnTo>
                        <a:pt x="104" y="466"/>
                      </a:lnTo>
                      <a:lnTo>
                        <a:pt x="104" y="462"/>
                      </a:lnTo>
                      <a:lnTo>
                        <a:pt x="100" y="460"/>
                      </a:lnTo>
                      <a:lnTo>
                        <a:pt x="95" y="460"/>
                      </a:lnTo>
                      <a:lnTo>
                        <a:pt x="93" y="464"/>
                      </a:lnTo>
                      <a:lnTo>
                        <a:pt x="86" y="471"/>
                      </a:lnTo>
                      <a:lnTo>
                        <a:pt x="78" y="473"/>
                      </a:lnTo>
                      <a:lnTo>
                        <a:pt x="75" y="473"/>
                      </a:lnTo>
                      <a:lnTo>
                        <a:pt x="66" y="475"/>
                      </a:lnTo>
                      <a:lnTo>
                        <a:pt x="55" y="478"/>
                      </a:lnTo>
                      <a:lnTo>
                        <a:pt x="51" y="478"/>
                      </a:lnTo>
                      <a:lnTo>
                        <a:pt x="40" y="478"/>
                      </a:lnTo>
                      <a:lnTo>
                        <a:pt x="31" y="475"/>
                      </a:lnTo>
                      <a:lnTo>
                        <a:pt x="24" y="475"/>
                      </a:lnTo>
                      <a:lnTo>
                        <a:pt x="24" y="473"/>
                      </a:lnTo>
                      <a:lnTo>
                        <a:pt x="29" y="471"/>
                      </a:lnTo>
                      <a:lnTo>
                        <a:pt x="29" y="469"/>
                      </a:lnTo>
                      <a:lnTo>
                        <a:pt x="29" y="464"/>
                      </a:lnTo>
                      <a:lnTo>
                        <a:pt x="31" y="460"/>
                      </a:lnTo>
                      <a:lnTo>
                        <a:pt x="29" y="460"/>
                      </a:lnTo>
                      <a:lnTo>
                        <a:pt x="29" y="458"/>
                      </a:lnTo>
                      <a:lnTo>
                        <a:pt x="24" y="458"/>
                      </a:lnTo>
                      <a:lnTo>
                        <a:pt x="26" y="455"/>
                      </a:lnTo>
                      <a:lnTo>
                        <a:pt x="26" y="453"/>
                      </a:lnTo>
                      <a:lnTo>
                        <a:pt x="24" y="449"/>
                      </a:lnTo>
                      <a:lnTo>
                        <a:pt x="22" y="449"/>
                      </a:lnTo>
                      <a:lnTo>
                        <a:pt x="22" y="444"/>
                      </a:lnTo>
                      <a:lnTo>
                        <a:pt x="20" y="446"/>
                      </a:lnTo>
                      <a:lnTo>
                        <a:pt x="13" y="440"/>
                      </a:lnTo>
                      <a:lnTo>
                        <a:pt x="9" y="438"/>
                      </a:lnTo>
                      <a:lnTo>
                        <a:pt x="11" y="435"/>
                      </a:lnTo>
                      <a:lnTo>
                        <a:pt x="11" y="431"/>
                      </a:lnTo>
                      <a:lnTo>
                        <a:pt x="6" y="427"/>
                      </a:lnTo>
                      <a:lnTo>
                        <a:pt x="4" y="427"/>
                      </a:lnTo>
                      <a:lnTo>
                        <a:pt x="6" y="424"/>
                      </a:lnTo>
                      <a:lnTo>
                        <a:pt x="4" y="424"/>
                      </a:lnTo>
                      <a:lnTo>
                        <a:pt x="6" y="422"/>
                      </a:lnTo>
                      <a:lnTo>
                        <a:pt x="4" y="422"/>
                      </a:lnTo>
                      <a:lnTo>
                        <a:pt x="4" y="420"/>
                      </a:lnTo>
                      <a:lnTo>
                        <a:pt x="4" y="413"/>
                      </a:lnTo>
                      <a:lnTo>
                        <a:pt x="2" y="413"/>
                      </a:lnTo>
                      <a:lnTo>
                        <a:pt x="4" y="407"/>
                      </a:lnTo>
                      <a:lnTo>
                        <a:pt x="0" y="404"/>
                      </a:lnTo>
                      <a:lnTo>
                        <a:pt x="0" y="400"/>
                      </a:lnTo>
                      <a:lnTo>
                        <a:pt x="2" y="400"/>
                      </a:lnTo>
                      <a:lnTo>
                        <a:pt x="0" y="400"/>
                      </a:lnTo>
                      <a:lnTo>
                        <a:pt x="2" y="391"/>
                      </a:lnTo>
                      <a:lnTo>
                        <a:pt x="4" y="391"/>
                      </a:lnTo>
                      <a:lnTo>
                        <a:pt x="4" y="389"/>
                      </a:lnTo>
                      <a:lnTo>
                        <a:pt x="4" y="387"/>
                      </a:lnTo>
                      <a:lnTo>
                        <a:pt x="2" y="384"/>
                      </a:lnTo>
                      <a:lnTo>
                        <a:pt x="4" y="382"/>
                      </a:lnTo>
                      <a:lnTo>
                        <a:pt x="2" y="382"/>
                      </a:lnTo>
                      <a:lnTo>
                        <a:pt x="4" y="380"/>
                      </a:lnTo>
                      <a:lnTo>
                        <a:pt x="6" y="380"/>
                      </a:lnTo>
                      <a:lnTo>
                        <a:pt x="9" y="378"/>
                      </a:lnTo>
                      <a:lnTo>
                        <a:pt x="13" y="371"/>
                      </a:lnTo>
                      <a:lnTo>
                        <a:pt x="13" y="373"/>
                      </a:lnTo>
                      <a:lnTo>
                        <a:pt x="13" y="371"/>
                      </a:lnTo>
                      <a:lnTo>
                        <a:pt x="15" y="373"/>
                      </a:lnTo>
                      <a:lnTo>
                        <a:pt x="17" y="371"/>
                      </a:lnTo>
                      <a:lnTo>
                        <a:pt x="20" y="371"/>
                      </a:lnTo>
                      <a:lnTo>
                        <a:pt x="22" y="367"/>
                      </a:lnTo>
                      <a:lnTo>
                        <a:pt x="26" y="367"/>
                      </a:lnTo>
                      <a:lnTo>
                        <a:pt x="29" y="364"/>
                      </a:lnTo>
                      <a:lnTo>
                        <a:pt x="31" y="364"/>
                      </a:lnTo>
                      <a:lnTo>
                        <a:pt x="31" y="362"/>
                      </a:lnTo>
                      <a:lnTo>
                        <a:pt x="35" y="362"/>
                      </a:lnTo>
                      <a:lnTo>
                        <a:pt x="35" y="364"/>
                      </a:lnTo>
                      <a:lnTo>
                        <a:pt x="37" y="360"/>
                      </a:lnTo>
                      <a:lnTo>
                        <a:pt x="42" y="360"/>
                      </a:lnTo>
                      <a:lnTo>
                        <a:pt x="44" y="358"/>
                      </a:lnTo>
                      <a:lnTo>
                        <a:pt x="46" y="360"/>
                      </a:lnTo>
                      <a:lnTo>
                        <a:pt x="46" y="355"/>
                      </a:lnTo>
                      <a:lnTo>
                        <a:pt x="49" y="355"/>
                      </a:lnTo>
                      <a:lnTo>
                        <a:pt x="53" y="355"/>
                      </a:lnTo>
                      <a:lnTo>
                        <a:pt x="51" y="353"/>
                      </a:lnTo>
                      <a:lnTo>
                        <a:pt x="53" y="351"/>
                      </a:lnTo>
                      <a:lnTo>
                        <a:pt x="55" y="353"/>
                      </a:lnTo>
                      <a:lnTo>
                        <a:pt x="55" y="351"/>
                      </a:lnTo>
                      <a:lnTo>
                        <a:pt x="58" y="351"/>
                      </a:lnTo>
                      <a:lnTo>
                        <a:pt x="58" y="349"/>
                      </a:lnTo>
                      <a:lnTo>
                        <a:pt x="60" y="351"/>
                      </a:lnTo>
                      <a:lnTo>
                        <a:pt x="62" y="351"/>
                      </a:lnTo>
                      <a:lnTo>
                        <a:pt x="62" y="353"/>
                      </a:lnTo>
                      <a:lnTo>
                        <a:pt x="62" y="351"/>
                      </a:lnTo>
                      <a:lnTo>
                        <a:pt x="66" y="351"/>
                      </a:lnTo>
                      <a:lnTo>
                        <a:pt x="69" y="349"/>
                      </a:lnTo>
                      <a:lnTo>
                        <a:pt x="69" y="347"/>
                      </a:lnTo>
                      <a:lnTo>
                        <a:pt x="66" y="347"/>
                      </a:lnTo>
                      <a:lnTo>
                        <a:pt x="73" y="344"/>
                      </a:lnTo>
                      <a:lnTo>
                        <a:pt x="69" y="342"/>
                      </a:lnTo>
                      <a:lnTo>
                        <a:pt x="73" y="342"/>
                      </a:lnTo>
                      <a:lnTo>
                        <a:pt x="75" y="340"/>
                      </a:lnTo>
                      <a:lnTo>
                        <a:pt x="78" y="338"/>
                      </a:lnTo>
                      <a:lnTo>
                        <a:pt x="78" y="333"/>
                      </a:lnTo>
                      <a:lnTo>
                        <a:pt x="82" y="333"/>
                      </a:lnTo>
                      <a:lnTo>
                        <a:pt x="84" y="329"/>
                      </a:lnTo>
                      <a:lnTo>
                        <a:pt x="89" y="327"/>
                      </a:lnTo>
                      <a:lnTo>
                        <a:pt x="100" y="320"/>
                      </a:lnTo>
                      <a:lnTo>
                        <a:pt x="109" y="318"/>
                      </a:lnTo>
                      <a:lnTo>
                        <a:pt x="107" y="309"/>
                      </a:lnTo>
                      <a:lnTo>
                        <a:pt x="111" y="304"/>
                      </a:lnTo>
                      <a:lnTo>
                        <a:pt x="115" y="302"/>
                      </a:lnTo>
                      <a:lnTo>
                        <a:pt x="115" y="304"/>
                      </a:lnTo>
                      <a:lnTo>
                        <a:pt x="118" y="304"/>
                      </a:lnTo>
                      <a:lnTo>
                        <a:pt x="124" y="307"/>
                      </a:lnTo>
                      <a:lnTo>
                        <a:pt x="127" y="311"/>
                      </a:lnTo>
                      <a:lnTo>
                        <a:pt x="138" y="313"/>
                      </a:lnTo>
                      <a:lnTo>
                        <a:pt x="138" y="311"/>
                      </a:lnTo>
                      <a:lnTo>
                        <a:pt x="142" y="311"/>
                      </a:lnTo>
                      <a:lnTo>
                        <a:pt x="144" y="302"/>
                      </a:lnTo>
                      <a:lnTo>
                        <a:pt x="149" y="302"/>
                      </a:lnTo>
                      <a:lnTo>
                        <a:pt x="151" y="300"/>
                      </a:lnTo>
                      <a:lnTo>
                        <a:pt x="153" y="302"/>
                      </a:lnTo>
                      <a:lnTo>
                        <a:pt x="151" y="302"/>
                      </a:lnTo>
                      <a:lnTo>
                        <a:pt x="153" y="304"/>
                      </a:lnTo>
                      <a:lnTo>
                        <a:pt x="153" y="309"/>
                      </a:lnTo>
                      <a:lnTo>
                        <a:pt x="158" y="309"/>
                      </a:lnTo>
                      <a:lnTo>
                        <a:pt x="158" y="307"/>
                      </a:lnTo>
                      <a:lnTo>
                        <a:pt x="160" y="307"/>
                      </a:lnTo>
                      <a:lnTo>
                        <a:pt x="164" y="309"/>
                      </a:lnTo>
                      <a:lnTo>
                        <a:pt x="167" y="309"/>
                      </a:lnTo>
                      <a:lnTo>
                        <a:pt x="167" y="311"/>
                      </a:lnTo>
                      <a:lnTo>
                        <a:pt x="171" y="311"/>
                      </a:lnTo>
                      <a:lnTo>
                        <a:pt x="173" y="304"/>
                      </a:lnTo>
                      <a:lnTo>
                        <a:pt x="173" y="309"/>
                      </a:lnTo>
                      <a:lnTo>
                        <a:pt x="176" y="311"/>
                      </a:lnTo>
                      <a:lnTo>
                        <a:pt x="176" y="307"/>
                      </a:lnTo>
                      <a:lnTo>
                        <a:pt x="176" y="302"/>
                      </a:lnTo>
                      <a:lnTo>
                        <a:pt x="182" y="302"/>
                      </a:lnTo>
                      <a:lnTo>
                        <a:pt x="187" y="304"/>
                      </a:lnTo>
                      <a:lnTo>
                        <a:pt x="187" y="300"/>
                      </a:lnTo>
                      <a:lnTo>
                        <a:pt x="182" y="300"/>
                      </a:lnTo>
                      <a:lnTo>
                        <a:pt x="185" y="298"/>
                      </a:lnTo>
                      <a:lnTo>
                        <a:pt x="185" y="293"/>
                      </a:lnTo>
                      <a:lnTo>
                        <a:pt x="176" y="289"/>
                      </a:lnTo>
                      <a:lnTo>
                        <a:pt x="176" y="287"/>
                      </a:lnTo>
                      <a:lnTo>
                        <a:pt x="176" y="289"/>
                      </a:lnTo>
                      <a:lnTo>
                        <a:pt x="171" y="289"/>
                      </a:lnTo>
                      <a:lnTo>
                        <a:pt x="171" y="284"/>
                      </a:lnTo>
                      <a:lnTo>
                        <a:pt x="173" y="284"/>
                      </a:lnTo>
                      <a:lnTo>
                        <a:pt x="173" y="282"/>
                      </a:lnTo>
                      <a:lnTo>
                        <a:pt x="169" y="282"/>
                      </a:lnTo>
                      <a:lnTo>
                        <a:pt x="167" y="280"/>
                      </a:lnTo>
                      <a:lnTo>
                        <a:pt x="164" y="282"/>
                      </a:lnTo>
                      <a:lnTo>
                        <a:pt x="158" y="280"/>
                      </a:lnTo>
                      <a:lnTo>
                        <a:pt x="156" y="275"/>
                      </a:lnTo>
                      <a:lnTo>
                        <a:pt x="147" y="271"/>
                      </a:lnTo>
                      <a:lnTo>
                        <a:pt x="140" y="273"/>
                      </a:lnTo>
                      <a:lnTo>
                        <a:pt x="127" y="264"/>
                      </a:lnTo>
                      <a:lnTo>
                        <a:pt x="124" y="267"/>
                      </a:lnTo>
                      <a:lnTo>
                        <a:pt x="122" y="264"/>
                      </a:lnTo>
                      <a:lnTo>
                        <a:pt x="120" y="267"/>
                      </a:lnTo>
                      <a:lnTo>
                        <a:pt x="120" y="262"/>
                      </a:lnTo>
                      <a:lnTo>
                        <a:pt x="115" y="258"/>
                      </a:lnTo>
                      <a:lnTo>
                        <a:pt x="113" y="253"/>
                      </a:lnTo>
                      <a:lnTo>
                        <a:pt x="109" y="251"/>
                      </a:lnTo>
                      <a:lnTo>
                        <a:pt x="104" y="251"/>
                      </a:lnTo>
                      <a:lnTo>
                        <a:pt x="102" y="247"/>
                      </a:lnTo>
                      <a:lnTo>
                        <a:pt x="100" y="244"/>
                      </a:lnTo>
                      <a:lnTo>
                        <a:pt x="100" y="242"/>
                      </a:lnTo>
                      <a:lnTo>
                        <a:pt x="98" y="240"/>
                      </a:lnTo>
                      <a:lnTo>
                        <a:pt x="98" y="236"/>
                      </a:lnTo>
                      <a:lnTo>
                        <a:pt x="100" y="236"/>
                      </a:lnTo>
                      <a:lnTo>
                        <a:pt x="100" y="233"/>
                      </a:lnTo>
                      <a:lnTo>
                        <a:pt x="98" y="233"/>
                      </a:lnTo>
                      <a:lnTo>
                        <a:pt x="98" y="231"/>
                      </a:lnTo>
                      <a:lnTo>
                        <a:pt x="100" y="231"/>
                      </a:lnTo>
                      <a:lnTo>
                        <a:pt x="104" y="233"/>
                      </a:lnTo>
                      <a:lnTo>
                        <a:pt x="109" y="233"/>
                      </a:lnTo>
                      <a:lnTo>
                        <a:pt x="109" y="231"/>
                      </a:lnTo>
                      <a:lnTo>
                        <a:pt x="113" y="231"/>
                      </a:lnTo>
                      <a:lnTo>
                        <a:pt x="113" y="227"/>
                      </a:lnTo>
                      <a:lnTo>
                        <a:pt x="118" y="227"/>
                      </a:lnTo>
                      <a:lnTo>
                        <a:pt x="120" y="231"/>
                      </a:lnTo>
                      <a:lnTo>
                        <a:pt x="120" y="229"/>
                      </a:lnTo>
                      <a:lnTo>
                        <a:pt x="122" y="227"/>
                      </a:lnTo>
                      <a:lnTo>
                        <a:pt x="120" y="222"/>
                      </a:lnTo>
                      <a:lnTo>
                        <a:pt x="122" y="220"/>
                      </a:lnTo>
                      <a:lnTo>
                        <a:pt x="120" y="218"/>
                      </a:lnTo>
                      <a:lnTo>
                        <a:pt x="122" y="211"/>
                      </a:lnTo>
                      <a:lnTo>
                        <a:pt x="111" y="209"/>
                      </a:lnTo>
                      <a:lnTo>
                        <a:pt x="107" y="211"/>
                      </a:lnTo>
                      <a:lnTo>
                        <a:pt x="102" y="207"/>
                      </a:lnTo>
                      <a:lnTo>
                        <a:pt x="98" y="200"/>
                      </a:lnTo>
                      <a:lnTo>
                        <a:pt x="95" y="202"/>
                      </a:lnTo>
                      <a:lnTo>
                        <a:pt x="93" y="202"/>
                      </a:lnTo>
                      <a:lnTo>
                        <a:pt x="82" y="200"/>
                      </a:lnTo>
                      <a:lnTo>
                        <a:pt x="84" y="193"/>
                      </a:lnTo>
                      <a:lnTo>
                        <a:pt x="82" y="191"/>
                      </a:lnTo>
                      <a:lnTo>
                        <a:pt x="86" y="191"/>
                      </a:lnTo>
                      <a:lnTo>
                        <a:pt x="89" y="191"/>
                      </a:lnTo>
                      <a:lnTo>
                        <a:pt x="89" y="193"/>
                      </a:lnTo>
                      <a:lnTo>
                        <a:pt x="91" y="193"/>
                      </a:lnTo>
                      <a:lnTo>
                        <a:pt x="93" y="189"/>
                      </a:lnTo>
                      <a:lnTo>
                        <a:pt x="98" y="191"/>
                      </a:lnTo>
                      <a:lnTo>
                        <a:pt x="104" y="187"/>
                      </a:lnTo>
                      <a:lnTo>
                        <a:pt x="104" y="184"/>
                      </a:lnTo>
                      <a:lnTo>
                        <a:pt x="109" y="180"/>
                      </a:lnTo>
                      <a:lnTo>
                        <a:pt x="109" y="173"/>
                      </a:lnTo>
                      <a:lnTo>
                        <a:pt x="111" y="176"/>
                      </a:lnTo>
                      <a:lnTo>
                        <a:pt x="118" y="173"/>
                      </a:lnTo>
                      <a:lnTo>
                        <a:pt x="118" y="176"/>
                      </a:lnTo>
                      <a:lnTo>
                        <a:pt x="127" y="176"/>
                      </a:lnTo>
                      <a:lnTo>
                        <a:pt x="136" y="180"/>
                      </a:lnTo>
                      <a:lnTo>
                        <a:pt x="140" y="178"/>
                      </a:lnTo>
                      <a:lnTo>
                        <a:pt x="149" y="178"/>
                      </a:lnTo>
                      <a:lnTo>
                        <a:pt x="156" y="176"/>
                      </a:lnTo>
                      <a:lnTo>
                        <a:pt x="156" y="173"/>
                      </a:lnTo>
                      <a:lnTo>
                        <a:pt x="153" y="169"/>
                      </a:lnTo>
                      <a:lnTo>
                        <a:pt x="144" y="167"/>
                      </a:lnTo>
                      <a:lnTo>
                        <a:pt x="142" y="162"/>
                      </a:lnTo>
                      <a:lnTo>
                        <a:pt x="140" y="158"/>
                      </a:lnTo>
                      <a:lnTo>
                        <a:pt x="138" y="158"/>
                      </a:lnTo>
                      <a:lnTo>
                        <a:pt x="131" y="160"/>
                      </a:lnTo>
                      <a:lnTo>
                        <a:pt x="129" y="158"/>
                      </a:lnTo>
                      <a:lnTo>
                        <a:pt x="131" y="153"/>
                      </a:lnTo>
                      <a:lnTo>
                        <a:pt x="133" y="149"/>
                      </a:lnTo>
                      <a:lnTo>
                        <a:pt x="131" y="149"/>
                      </a:lnTo>
                      <a:lnTo>
                        <a:pt x="133" y="144"/>
                      </a:lnTo>
                      <a:lnTo>
                        <a:pt x="131" y="142"/>
                      </a:lnTo>
                      <a:lnTo>
                        <a:pt x="127" y="140"/>
                      </a:lnTo>
                      <a:lnTo>
                        <a:pt x="122" y="142"/>
                      </a:lnTo>
                      <a:lnTo>
                        <a:pt x="120" y="147"/>
                      </a:lnTo>
                      <a:lnTo>
                        <a:pt x="115" y="142"/>
                      </a:lnTo>
                      <a:lnTo>
                        <a:pt x="118" y="138"/>
                      </a:lnTo>
                      <a:lnTo>
                        <a:pt x="115" y="138"/>
                      </a:lnTo>
                      <a:lnTo>
                        <a:pt x="111" y="136"/>
                      </a:lnTo>
                      <a:lnTo>
                        <a:pt x="109" y="140"/>
                      </a:lnTo>
                      <a:lnTo>
                        <a:pt x="109" y="138"/>
                      </a:lnTo>
                      <a:lnTo>
                        <a:pt x="109" y="140"/>
                      </a:lnTo>
                      <a:lnTo>
                        <a:pt x="104" y="138"/>
                      </a:lnTo>
                      <a:lnTo>
                        <a:pt x="102" y="136"/>
                      </a:lnTo>
                      <a:lnTo>
                        <a:pt x="104" y="136"/>
                      </a:lnTo>
                      <a:lnTo>
                        <a:pt x="104" y="131"/>
                      </a:lnTo>
                      <a:lnTo>
                        <a:pt x="100" y="131"/>
                      </a:lnTo>
                      <a:lnTo>
                        <a:pt x="104" y="129"/>
                      </a:lnTo>
                      <a:lnTo>
                        <a:pt x="102" y="124"/>
                      </a:lnTo>
                      <a:lnTo>
                        <a:pt x="104" y="124"/>
                      </a:lnTo>
                      <a:lnTo>
                        <a:pt x="102" y="120"/>
                      </a:lnTo>
                      <a:lnTo>
                        <a:pt x="102" y="116"/>
                      </a:lnTo>
                      <a:lnTo>
                        <a:pt x="100" y="116"/>
                      </a:lnTo>
                      <a:lnTo>
                        <a:pt x="95" y="113"/>
                      </a:lnTo>
                      <a:lnTo>
                        <a:pt x="98" y="111"/>
                      </a:lnTo>
                      <a:lnTo>
                        <a:pt x="100" y="109"/>
                      </a:lnTo>
                      <a:lnTo>
                        <a:pt x="98" y="107"/>
                      </a:lnTo>
                      <a:lnTo>
                        <a:pt x="91" y="111"/>
                      </a:lnTo>
                      <a:lnTo>
                        <a:pt x="89" y="109"/>
                      </a:lnTo>
                      <a:lnTo>
                        <a:pt x="89" y="107"/>
                      </a:lnTo>
                      <a:lnTo>
                        <a:pt x="91" y="104"/>
                      </a:lnTo>
                      <a:lnTo>
                        <a:pt x="89" y="102"/>
                      </a:lnTo>
                      <a:lnTo>
                        <a:pt x="95" y="96"/>
                      </a:lnTo>
                      <a:lnTo>
                        <a:pt x="91" y="89"/>
                      </a:lnTo>
                      <a:lnTo>
                        <a:pt x="84" y="87"/>
                      </a:lnTo>
                      <a:lnTo>
                        <a:pt x="82" y="85"/>
                      </a:lnTo>
                      <a:lnTo>
                        <a:pt x="82" y="82"/>
                      </a:lnTo>
                      <a:lnTo>
                        <a:pt x="86" y="80"/>
                      </a:lnTo>
                      <a:lnTo>
                        <a:pt x="86" y="78"/>
                      </a:lnTo>
                      <a:lnTo>
                        <a:pt x="84" y="76"/>
                      </a:lnTo>
                      <a:lnTo>
                        <a:pt x="75" y="78"/>
                      </a:lnTo>
                      <a:lnTo>
                        <a:pt x="73" y="76"/>
                      </a:lnTo>
                      <a:lnTo>
                        <a:pt x="75" y="73"/>
                      </a:lnTo>
                      <a:lnTo>
                        <a:pt x="78" y="73"/>
                      </a:lnTo>
                      <a:lnTo>
                        <a:pt x="82" y="71"/>
                      </a:lnTo>
                      <a:lnTo>
                        <a:pt x="84" y="69"/>
                      </a:lnTo>
                      <a:lnTo>
                        <a:pt x="84" y="67"/>
                      </a:lnTo>
                      <a:lnTo>
                        <a:pt x="80" y="67"/>
                      </a:lnTo>
                      <a:lnTo>
                        <a:pt x="78" y="62"/>
                      </a:lnTo>
                      <a:lnTo>
                        <a:pt x="86" y="58"/>
                      </a:lnTo>
                      <a:lnTo>
                        <a:pt x="89" y="60"/>
                      </a:lnTo>
                      <a:lnTo>
                        <a:pt x="93" y="58"/>
                      </a:lnTo>
                      <a:lnTo>
                        <a:pt x="93" y="60"/>
                      </a:lnTo>
                      <a:lnTo>
                        <a:pt x="98" y="58"/>
                      </a:lnTo>
                      <a:lnTo>
                        <a:pt x="102" y="60"/>
                      </a:lnTo>
                      <a:lnTo>
                        <a:pt x="104" y="60"/>
                      </a:lnTo>
                      <a:lnTo>
                        <a:pt x="107" y="53"/>
                      </a:lnTo>
                      <a:lnTo>
                        <a:pt x="111" y="53"/>
                      </a:lnTo>
                      <a:lnTo>
                        <a:pt x="111" y="49"/>
                      </a:lnTo>
                      <a:lnTo>
                        <a:pt x="113" y="49"/>
                      </a:lnTo>
                      <a:close/>
                      <a:moveTo>
                        <a:pt x="563" y="0"/>
                      </a:moveTo>
                      <a:lnTo>
                        <a:pt x="561" y="2"/>
                      </a:lnTo>
                      <a:lnTo>
                        <a:pt x="563" y="0"/>
                      </a:lnTo>
                      <a:close/>
                      <a:moveTo>
                        <a:pt x="563" y="0"/>
                      </a:moveTo>
                      <a:lnTo>
                        <a:pt x="563" y="2"/>
                      </a:lnTo>
                      <a:lnTo>
                        <a:pt x="563" y="0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89" name="Freeform 681"/>
                <p:cNvSpPr>
                  <a:spLocks/>
                </p:cNvSpPr>
                <p:nvPr/>
              </p:nvSpPr>
              <p:spPr bwMode="auto">
                <a:xfrm>
                  <a:off x="2527" y="999"/>
                  <a:ext cx="20" cy="20"/>
                </a:xfrm>
                <a:custGeom>
                  <a:avLst/>
                  <a:gdLst>
                    <a:gd name="T0" fmla="*/ 16 w 20"/>
                    <a:gd name="T1" fmla="*/ 18 h 20"/>
                    <a:gd name="T2" fmla="*/ 13 w 20"/>
                    <a:gd name="T3" fmla="*/ 20 h 20"/>
                    <a:gd name="T4" fmla="*/ 4 w 20"/>
                    <a:gd name="T5" fmla="*/ 16 h 20"/>
                    <a:gd name="T6" fmla="*/ 4 w 20"/>
                    <a:gd name="T7" fmla="*/ 14 h 20"/>
                    <a:gd name="T8" fmla="*/ 2 w 20"/>
                    <a:gd name="T9" fmla="*/ 14 h 20"/>
                    <a:gd name="T10" fmla="*/ 2 w 20"/>
                    <a:gd name="T11" fmla="*/ 11 h 20"/>
                    <a:gd name="T12" fmla="*/ 0 w 20"/>
                    <a:gd name="T13" fmla="*/ 9 h 20"/>
                    <a:gd name="T14" fmla="*/ 0 w 20"/>
                    <a:gd name="T15" fmla="*/ 9 h 20"/>
                    <a:gd name="T16" fmla="*/ 0 w 20"/>
                    <a:gd name="T17" fmla="*/ 7 h 20"/>
                    <a:gd name="T18" fmla="*/ 4 w 20"/>
                    <a:gd name="T19" fmla="*/ 5 h 20"/>
                    <a:gd name="T20" fmla="*/ 7 w 20"/>
                    <a:gd name="T21" fmla="*/ 3 h 20"/>
                    <a:gd name="T22" fmla="*/ 9 w 20"/>
                    <a:gd name="T23" fmla="*/ 0 h 20"/>
                    <a:gd name="T24" fmla="*/ 11 w 20"/>
                    <a:gd name="T25" fmla="*/ 3 h 20"/>
                    <a:gd name="T26" fmla="*/ 11 w 20"/>
                    <a:gd name="T27" fmla="*/ 5 h 20"/>
                    <a:gd name="T28" fmla="*/ 11 w 20"/>
                    <a:gd name="T29" fmla="*/ 5 h 20"/>
                    <a:gd name="T30" fmla="*/ 13 w 20"/>
                    <a:gd name="T31" fmla="*/ 3 h 20"/>
                    <a:gd name="T32" fmla="*/ 16 w 20"/>
                    <a:gd name="T33" fmla="*/ 5 h 20"/>
                    <a:gd name="T34" fmla="*/ 13 w 20"/>
                    <a:gd name="T35" fmla="*/ 5 h 20"/>
                    <a:gd name="T36" fmla="*/ 18 w 20"/>
                    <a:gd name="T37" fmla="*/ 7 h 20"/>
                    <a:gd name="T38" fmla="*/ 18 w 20"/>
                    <a:gd name="T39" fmla="*/ 9 h 20"/>
                    <a:gd name="T40" fmla="*/ 20 w 20"/>
                    <a:gd name="T41" fmla="*/ 14 h 20"/>
                    <a:gd name="T42" fmla="*/ 18 w 20"/>
                    <a:gd name="T43" fmla="*/ 18 h 20"/>
                    <a:gd name="T44" fmla="*/ 16 w 20"/>
                    <a:gd name="T45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0" h="20">
                      <a:moveTo>
                        <a:pt x="16" y="18"/>
                      </a:moveTo>
                      <a:lnTo>
                        <a:pt x="13" y="20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4" y="5"/>
                      </a:lnTo>
                      <a:lnTo>
                        <a:pt x="7" y="3"/>
                      </a:lnTo>
                      <a:lnTo>
                        <a:pt x="9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3" y="3"/>
                      </a:lnTo>
                      <a:lnTo>
                        <a:pt x="16" y="5"/>
                      </a:lnTo>
                      <a:lnTo>
                        <a:pt x="13" y="5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20" y="14"/>
                      </a:lnTo>
                      <a:lnTo>
                        <a:pt x="18" y="18"/>
                      </a:lnTo>
                      <a:lnTo>
                        <a:pt x="16" y="1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0" name="Freeform 682"/>
                <p:cNvSpPr>
                  <a:spLocks/>
                </p:cNvSpPr>
                <p:nvPr/>
              </p:nvSpPr>
              <p:spPr bwMode="auto">
                <a:xfrm>
                  <a:off x="3033" y="1954"/>
                  <a:ext cx="594" cy="900"/>
                </a:xfrm>
                <a:custGeom>
                  <a:avLst/>
                  <a:gdLst>
                    <a:gd name="T0" fmla="*/ 476 w 594"/>
                    <a:gd name="T1" fmla="*/ 31 h 900"/>
                    <a:gd name="T2" fmla="*/ 505 w 594"/>
                    <a:gd name="T3" fmla="*/ 71 h 900"/>
                    <a:gd name="T4" fmla="*/ 534 w 594"/>
                    <a:gd name="T5" fmla="*/ 105 h 900"/>
                    <a:gd name="T6" fmla="*/ 550 w 594"/>
                    <a:gd name="T7" fmla="*/ 142 h 900"/>
                    <a:gd name="T8" fmla="*/ 590 w 594"/>
                    <a:gd name="T9" fmla="*/ 160 h 900"/>
                    <a:gd name="T10" fmla="*/ 570 w 594"/>
                    <a:gd name="T11" fmla="*/ 196 h 900"/>
                    <a:gd name="T12" fmla="*/ 534 w 594"/>
                    <a:gd name="T13" fmla="*/ 229 h 900"/>
                    <a:gd name="T14" fmla="*/ 494 w 594"/>
                    <a:gd name="T15" fmla="*/ 265 h 900"/>
                    <a:gd name="T16" fmla="*/ 481 w 594"/>
                    <a:gd name="T17" fmla="*/ 313 h 900"/>
                    <a:gd name="T18" fmla="*/ 465 w 594"/>
                    <a:gd name="T19" fmla="*/ 338 h 900"/>
                    <a:gd name="T20" fmla="*/ 450 w 594"/>
                    <a:gd name="T21" fmla="*/ 356 h 900"/>
                    <a:gd name="T22" fmla="*/ 434 w 594"/>
                    <a:gd name="T23" fmla="*/ 405 h 900"/>
                    <a:gd name="T24" fmla="*/ 385 w 594"/>
                    <a:gd name="T25" fmla="*/ 420 h 900"/>
                    <a:gd name="T26" fmla="*/ 340 w 594"/>
                    <a:gd name="T27" fmla="*/ 438 h 900"/>
                    <a:gd name="T28" fmla="*/ 300 w 594"/>
                    <a:gd name="T29" fmla="*/ 482 h 900"/>
                    <a:gd name="T30" fmla="*/ 311 w 594"/>
                    <a:gd name="T31" fmla="*/ 518 h 900"/>
                    <a:gd name="T32" fmla="*/ 311 w 594"/>
                    <a:gd name="T33" fmla="*/ 556 h 900"/>
                    <a:gd name="T34" fmla="*/ 354 w 594"/>
                    <a:gd name="T35" fmla="*/ 587 h 900"/>
                    <a:gd name="T36" fmla="*/ 334 w 594"/>
                    <a:gd name="T37" fmla="*/ 604 h 900"/>
                    <a:gd name="T38" fmla="*/ 294 w 594"/>
                    <a:gd name="T39" fmla="*/ 602 h 900"/>
                    <a:gd name="T40" fmla="*/ 254 w 594"/>
                    <a:gd name="T41" fmla="*/ 578 h 900"/>
                    <a:gd name="T42" fmla="*/ 260 w 594"/>
                    <a:gd name="T43" fmla="*/ 615 h 900"/>
                    <a:gd name="T44" fmla="*/ 267 w 594"/>
                    <a:gd name="T45" fmla="*/ 662 h 900"/>
                    <a:gd name="T46" fmla="*/ 274 w 594"/>
                    <a:gd name="T47" fmla="*/ 695 h 900"/>
                    <a:gd name="T48" fmla="*/ 280 w 594"/>
                    <a:gd name="T49" fmla="*/ 713 h 900"/>
                    <a:gd name="T50" fmla="*/ 274 w 594"/>
                    <a:gd name="T51" fmla="*/ 760 h 900"/>
                    <a:gd name="T52" fmla="*/ 236 w 594"/>
                    <a:gd name="T53" fmla="*/ 778 h 900"/>
                    <a:gd name="T54" fmla="*/ 216 w 594"/>
                    <a:gd name="T55" fmla="*/ 820 h 900"/>
                    <a:gd name="T56" fmla="*/ 171 w 594"/>
                    <a:gd name="T57" fmla="*/ 889 h 900"/>
                    <a:gd name="T58" fmla="*/ 115 w 594"/>
                    <a:gd name="T59" fmla="*/ 900 h 900"/>
                    <a:gd name="T60" fmla="*/ 86 w 594"/>
                    <a:gd name="T61" fmla="*/ 842 h 900"/>
                    <a:gd name="T62" fmla="*/ 69 w 594"/>
                    <a:gd name="T63" fmla="*/ 815 h 900"/>
                    <a:gd name="T64" fmla="*/ 17 w 594"/>
                    <a:gd name="T65" fmla="*/ 784 h 900"/>
                    <a:gd name="T66" fmla="*/ 6 w 594"/>
                    <a:gd name="T67" fmla="*/ 720 h 900"/>
                    <a:gd name="T68" fmla="*/ 46 w 594"/>
                    <a:gd name="T69" fmla="*/ 671 h 900"/>
                    <a:gd name="T70" fmla="*/ 91 w 594"/>
                    <a:gd name="T71" fmla="*/ 664 h 900"/>
                    <a:gd name="T72" fmla="*/ 49 w 594"/>
                    <a:gd name="T73" fmla="*/ 622 h 900"/>
                    <a:gd name="T74" fmla="*/ 31 w 594"/>
                    <a:gd name="T75" fmla="*/ 609 h 900"/>
                    <a:gd name="T76" fmla="*/ 42 w 594"/>
                    <a:gd name="T77" fmla="*/ 584 h 900"/>
                    <a:gd name="T78" fmla="*/ 22 w 594"/>
                    <a:gd name="T79" fmla="*/ 551 h 900"/>
                    <a:gd name="T80" fmla="*/ 53 w 594"/>
                    <a:gd name="T81" fmla="*/ 500 h 900"/>
                    <a:gd name="T82" fmla="*/ 46 w 594"/>
                    <a:gd name="T83" fmla="*/ 469 h 900"/>
                    <a:gd name="T84" fmla="*/ 40 w 594"/>
                    <a:gd name="T85" fmla="*/ 413 h 900"/>
                    <a:gd name="T86" fmla="*/ 71 w 594"/>
                    <a:gd name="T87" fmla="*/ 367 h 900"/>
                    <a:gd name="T88" fmla="*/ 86 w 594"/>
                    <a:gd name="T89" fmla="*/ 325 h 900"/>
                    <a:gd name="T90" fmla="*/ 102 w 594"/>
                    <a:gd name="T91" fmla="*/ 285 h 900"/>
                    <a:gd name="T92" fmla="*/ 113 w 594"/>
                    <a:gd name="T93" fmla="*/ 273 h 900"/>
                    <a:gd name="T94" fmla="*/ 133 w 594"/>
                    <a:gd name="T95" fmla="*/ 231 h 900"/>
                    <a:gd name="T96" fmla="*/ 164 w 594"/>
                    <a:gd name="T97" fmla="*/ 236 h 900"/>
                    <a:gd name="T98" fmla="*/ 189 w 594"/>
                    <a:gd name="T99" fmla="*/ 225 h 900"/>
                    <a:gd name="T100" fmla="*/ 218 w 594"/>
                    <a:gd name="T101" fmla="*/ 205 h 900"/>
                    <a:gd name="T102" fmla="*/ 240 w 594"/>
                    <a:gd name="T103" fmla="*/ 151 h 900"/>
                    <a:gd name="T104" fmla="*/ 276 w 594"/>
                    <a:gd name="T105" fmla="*/ 118 h 900"/>
                    <a:gd name="T106" fmla="*/ 249 w 594"/>
                    <a:gd name="T107" fmla="*/ 98 h 900"/>
                    <a:gd name="T108" fmla="*/ 209 w 594"/>
                    <a:gd name="T109" fmla="*/ 82 h 900"/>
                    <a:gd name="T110" fmla="*/ 207 w 594"/>
                    <a:gd name="T111" fmla="*/ 54 h 900"/>
                    <a:gd name="T112" fmla="*/ 205 w 594"/>
                    <a:gd name="T113" fmla="*/ 25 h 900"/>
                    <a:gd name="T114" fmla="*/ 245 w 594"/>
                    <a:gd name="T115" fmla="*/ 36 h 900"/>
                    <a:gd name="T116" fmla="*/ 305 w 594"/>
                    <a:gd name="T117" fmla="*/ 43 h 900"/>
                    <a:gd name="T118" fmla="*/ 345 w 594"/>
                    <a:gd name="T119" fmla="*/ 29 h 900"/>
                    <a:gd name="T120" fmla="*/ 414 w 594"/>
                    <a:gd name="T121" fmla="*/ 31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94" h="900">
                      <a:moveTo>
                        <a:pt x="441" y="0"/>
                      </a:moveTo>
                      <a:lnTo>
                        <a:pt x="450" y="0"/>
                      </a:lnTo>
                      <a:lnTo>
                        <a:pt x="452" y="3"/>
                      </a:lnTo>
                      <a:lnTo>
                        <a:pt x="456" y="3"/>
                      </a:lnTo>
                      <a:lnTo>
                        <a:pt x="456" y="7"/>
                      </a:lnTo>
                      <a:lnTo>
                        <a:pt x="458" y="9"/>
                      </a:lnTo>
                      <a:lnTo>
                        <a:pt x="467" y="11"/>
                      </a:lnTo>
                      <a:lnTo>
                        <a:pt x="470" y="14"/>
                      </a:lnTo>
                      <a:lnTo>
                        <a:pt x="467" y="16"/>
                      </a:lnTo>
                      <a:lnTo>
                        <a:pt x="467" y="18"/>
                      </a:lnTo>
                      <a:lnTo>
                        <a:pt x="472" y="25"/>
                      </a:lnTo>
                      <a:lnTo>
                        <a:pt x="472" y="29"/>
                      </a:lnTo>
                      <a:lnTo>
                        <a:pt x="476" y="31"/>
                      </a:lnTo>
                      <a:lnTo>
                        <a:pt x="474" y="34"/>
                      </a:lnTo>
                      <a:lnTo>
                        <a:pt x="487" y="36"/>
                      </a:lnTo>
                      <a:lnTo>
                        <a:pt x="490" y="40"/>
                      </a:lnTo>
                      <a:lnTo>
                        <a:pt x="494" y="40"/>
                      </a:lnTo>
                      <a:lnTo>
                        <a:pt x="496" y="47"/>
                      </a:lnTo>
                      <a:lnTo>
                        <a:pt x="499" y="49"/>
                      </a:lnTo>
                      <a:lnTo>
                        <a:pt x="501" y="56"/>
                      </a:lnTo>
                      <a:lnTo>
                        <a:pt x="496" y="60"/>
                      </a:lnTo>
                      <a:lnTo>
                        <a:pt x="503" y="65"/>
                      </a:lnTo>
                      <a:lnTo>
                        <a:pt x="501" y="67"/>
                      </a:lnTo>
                      <a:lnTo>
                        <a:pt x="501" y="69"/>
                      </a:lnTo>
                      <a:lnTo>
                        <a:pt x="505" y="69"/>
                      </a:lnTo>
                      <a:lnTo>
                        <a:pt x="505" y="71"/>
                      </a:lnTo>
                      <a:lnTo>
                        <a:pt x="510" y="74"/>
                      </a:lnTo>
                      <a:lnTo>
                        <a:pt x="527" y="78"/>
                      </a:lnTo>
                      <a:lnTo>
                        <a:pt x="527" y="74"/>
                      </a:lnTo>
                      <a:lnTo>
                        <a:pt x="530" y="69"/>
                      </a:lnTo>
                      <a:lnTo>
                        <a:pt x="539" y="67"/>
                      </a:lnTo>
                      <a:lnTo>
                        <a:pt x="539" y="69"/>
                      </a:lnTo>
                      <a:lnTo>
                        <a:pt x="541" y="74"/>
                      </a:lnTo>
                      <a:lnTo>
                        <a:pt x="541" y="80"/>
                      </a:lnTo>
                      <a:lnTo>
                        <a:pt x="539" y="87"/>
                      </a:lnTo>
                      <a:lnTo>
                        <a:pt x="534" y="94"/>
                      </a:lnTo>
                      <a:lnTo>
                        <a:pt x="534" y="96"/>
                      </a:lnTo>
                      <a:lnTo>
                        <a:pt x="532" y="102"/>
                      </a:lnTo>
                      <a:lnTo>
                        <a:pt x="534" y="105"/>
                      </a:lnTo>
                      <a:lnTo>
                        <a:pt x="539" y="107"/>
                      </a:lnTo>
                      <a:lnTo>
                        <a:pt x="541" y="105"/>
                      </a:lnTo>
                      <a:lnTo>
                        <a:pt x="543" y="105"/>
                      </a:lnTo>
                      <a:lnTo>
                        <a:pt x="545" y="107"/>
                      </a:lnTo>
                      <a:lnTo>
                        <a:pt x="548" y="111"/>
                      </a:lnTo>
                      <a:lnTo>
                        <a:pt x="545" y="114"/>
                      </a:lnTo>
                      <a:lnTo>
                        <a:pt x="548" y="116"/>
                      </a:lnTo>
                      <a:lnTo>
                        <a:pt x="545" y="122"/>
                      </a:lnTo>
                      <a:lnTo>
                        <a:pt x="545" y="129"/>
                      </a:lnTo>
                      <a:lnTo>
                        <a:pt x="543" y="134"/>
                      </a:lnTo>
                      <a:lnTo>
                        <a:pt x="543" y="138"/>
                      </a:lnTo>
                      <a:lnTo>
                        <a:pt x="548" y="142"/>
                      </a:lnTo>
                      <a:lnTo>
                        <a:pt x="550" y="142"/>
                      </a:lnTo>
                      <a:lnTo>
                        <a:pt x="556" y="147"/>
                      </a:lnTo>
                      <a:lnTo>
                        <a:pt x="556" y="151"/>
                      </a:lnTo>
                      <a:lnTo>
                        <a:pt x="559" y="162"/>
                      </a:lnTo>
                      <a:lnTo>
                        <a:pt x="561" y="162"/>
                      </a:lnTo>
                      <a:lnTo>
                        <a:pt x="563" y="154"/>
                      </a:lnTo>
                      <a:lnTo>
                        <a:pt x="565" y="154"/>
                      </a:lnTo>
                      <a:lnTo>
                        <a:pt x="570" y="160"/>
                      </a:lnTo>
                      <a:lnTo>
                        <a:pt x="572" y="160"/>
                      </a:lnTo>
                      <a:lnTo>
                        <a:pt x="574" y="162"/>
                      </a:lnTo>
                      <a:lnTo>
                        <a:pt x="577" y="158"/>
                      </a:lnTo>
                      <a:lnTo>
                        <a:pt x="577" y="162"/>
                      </a:lnTo>
                      <a:lnTo>
                        <a:pt x="583" y="160"/>
                      </a:lnTo>
                      <a:lnTo>
                        <a:pt x="590" y="160"/>
                      </a:lnTo>
                      <a:lnTo>
                        <a:pt x="594" y="167"/>
                      </a:lnTo>
                      <a:lnTo>
                        <a:pt x="592" y="169"/>
                      </a:lnTo>
                      <a:lnTo>
                        <a:pt x="590" y="171"/>
                      </a:lnTo>
                      <a:lnTo>
                        <a:pt x="592" y="174"/>
                      </a:lnTo>
                      <a:lnTo>
                        <a:pt x="592" y="176"/>
                      </a:lnTo>
                      <a:lnTo>
                        <a:pt x="590" y="176"/>
                      </a:lnTo>
                      <a:lnTo>
                        <a:pt x="585" y="178"/>
                      </a:lnTo>
                      <a:lnTo>
                        <a:pt x="583" y="180"/>
                      </a:lnTo>
                      <a:lnTo>
                        <a:pt x="583" y="187"/>
                      </a:lnTo>
                      <a:lnTo>
                        <a:pt x="579" y="187"/>
                      </a:lnTo>
                      <a:lnTo>
                        <a:pt x="579" y="191"/>
                      </a:lnTo>
                      <a:lnTo>
                        <a:pt x="574" y="191"/>
                      </a:lnTo>
                      <a:lnTo>
                        <a:pt x="570" y="196"/>
                      </a:lnTo>
                      <a:lnTo>
                        <a:pt x="572" y="202"/>
                      </a:lnTo>
                      <a:lnTo>
                        <a:pt x="570" y="205"/>
                      </a:lnTo>
                      <a:lnTo>
                        <a:pt x="565" y="205"/>
                      </a:lnTo>
                      <a:lnTo>
                        <a:pt x="559" y="209"/>
                      </a:lnTo>
                      <a:lnTo>
                        <a:pt x="550" y="209"/>
                      </a:lnTo>
                      <a:lnTo>
                        <a:pt x="545" y="216"/>
                      </a:lnTo>
                      <a:lnTo>
                        <a:pt x="541" y="216"/>
                      </a:lnTo>
                      <a:lnTo>
                        <a:pt x="539" y="218"/>
                      </a:lnTo>
                      <a:lnTo>
                        <a:pt x="539" y="222"/>
                      </a:lnTo>
                      <a:lnTo>
                        <a:pt x="539" y="225"/>
                      </a:lnTo>
                      <a:lnTo>
                        <a:pt x="536" y="225"/>
                      </a:lnTo>
                      <a:lnTo>
                        <a:pt x="534" y="225"/>
                      </a:lnTo>
                      <a:lnTo>
                        <a:pt x="534" y="229"/>
                      </a:lnTo>
                      <a:lnTo>
                        <a:pt x="543" y="234"/>
                      </a:lnTo>
                      <a:lnTo>
                        <a:pt x="543" y="238"/>
                      </a:lnTo>
                      <a:lnTo>
                        <a:pt x="541" y="240"/>
                      </a:lnTo>
                      <a:lnTo>
                        <a:pt x="539" y="247"/>
                      </a:lnTo>
                      <a:lnTo>
                        <a:pt x="534" y="249"/>
                      </a:lnTo>
                      <a:lnTo>
                        <a:pt x="525" y="249"/>
                      </a:lnTo>
                      <a:lnTo>
                        <a:pt x="523" y="251"/>
                      </a:lnTo>
                      <a:lnTo>
                        <a:pt x="519" y="251"/>
                      </a:lnTo>
                      <a:lnTo>
                        <a:pt x="512" y="253"/>
                      </a:lnTo>
                      <a:lnTo>
                        <a:pt x="512" y="258"/>
                      </a:lnTo>
                      <a:lnTo>
                        <a:pt x="507" y="258"/>
                      </a:lnTo>
                      <a:lnTo>
                        <a:pt x="503" y="265"/>
                      </a:lnTo>
                      <a:lnTo>
                        <a:pt x="494" y="265"/>
                      </a:lnTo>
                      <a:lnTo>
                        <a:pt x="487" y="269"/>
                      </a:lnTo>
                      <a:lnTo>
                        <a:pt x="483" y="271"/>
                      </a:lnTo>
                      <a:lnTo>
                        <a:pt x="481" y="278"/>
                      </a:lnTo>
                      <a:lnTo>
                        <a:pt x="474" y="287"/>
                      </a:lnTo>
                      <a:lnTo>
                        <a:pt x="481" y="291"/>
                      </a:lnTo>
                      <a:lnTo>
                        <a:pt x="478" y="291"/>
                      </a:lnTo>
                      <a:lnTo>
                        <a:pt x="472" y="291"/>
                      </a:lnTo>
                      <a:lnTo>
                        <a:pt x="472" y="296"/>
                      </a:lnTo>
                      <a:lnTo>
                        <a:pt x="474" y="300"/>
                      </a:lnTo>
                      <a:lnTo>
                        <a:pt x="472" y="305"/>
                      </a:lnTo>
                      <a:lnTo>
                        <a:pt x="474" y="309"/>
                      </a:lnTo>
                      <a:lnTo>
                        <a:pt x="478" y="311"/>
                      </a:lnTo>
                      <a:lnTo>
                        <a:pt x="481" y="313"/>
                      </a:lnTo>
                      <a:lnTo>
                        <a:pt x="478" y="316"/>
                      </a:lnTo>
                      <a:lnTo>
                        <a:pt x="476" y="318"/>
                      </a:lnTo>
                      <a:lnTo>
                        <a:pt x="478" y="322"/>
                      </a:lnTo>
                      <a:lnTo>
                        <a:pt x="476" y="325"/>
                      </a:lnTo>
                      <a:lnTo>
                        <a:pt x="472" y="325"/>
                      </a:lnTo>
                      <a:lnTo>
                        <a:pt x="472" y="329"/>
                      </a:lnTo>
                      <a:lnTo>
                        <a:pt x="467" y="329"/>
                      </a:lnTo>
                      <a:lnTo>
                        <a:pt x="465" y="327"/>
                      </a:lnTo>
                      <a:lnTo>
                        <a:pt x="465" y="329"/>
                      </a:lnTo>
                      <a:lnTo>
                        <a:pt x="461" y="331"/>
                      </a:lnTo>
                      <a:lnTo>
                        <a:pt x="463" y="333"/>
                      </a:lnTo>
                      <a:lnTo>
                        <a:pt x="463" y="336"/>
                      </a:lnTo>
                      <a:lnTo>
                        <a:pt x="465" y="338"/>
                      </a:lnTo>
                      <a:lnTo>
                        <a:pt x="461" y="345"/>
                      </a:lnTo>
                      <a:lnTo>
                        <a:pt x="456" y="345"/>
                      </a:lnTo>
                      <a:lnTo>
                        <a:pt x="454" y="347"/>
                      </a:lnTo>
                      <a:lnTo>
                        <a:pt x="458" y="349"/>
                      </a:lnTo>
                      <a:lnTo>
                        <a:pt x="463" y="351"/>
                      </a:lnTo>
                      <a:lnTo>
                        <a:pt x="465" y="353"/>
                      </a:lnTo>
                      <a:lnTo>
                        <a:pt x="463" y="353"/>
                      </a:lnTo>
                      <a:lnTo>
                        <a:pt x="461" y="356"/>
                      </a:lnTo>
                      <a:lnTo>
                        <a:pt x="458" y="356"/>
                      </a:lnTo>
                      <a:lnTo>
                        <a:pt x="458" y="353"/>
                      </a:lnTo>
                      <a:lnTo>
                        <a:pt x="458" y="351"/>
                      </a:lnTo>
                      <a:lnTo>
                        <a:pt x="458" y="349"/>
                      </a:lnTo>
                      <a:lnTo>
                        <a:pt x="450" y="356"/>
                      </a:lnTo>
                      <a:lnTo>
                        <a:pt x="447" y="360"/>
                      </a:lnTo>
                      <a:lnTo>
                        <a:pt x="447" y="365"/>
                      </a:lnTo>
                      <a:lnTo>
                        <a:pt x="443" y="371"/>
                      </a:lnTo>
                      <a:lnTo>
                        <a:pt x="445" y="380"/>
                      </a:lnTo>
                      <a:lnTo>
                        <a:pt x="447" y="380"/>
                      </a:lnTo>
                      <a:lnTo>
                        <a:pt x="452" y="385"/>
                      </a:lnTo>
                      <a:lnTo>
                        <a:pt x="452" y="391"/>
                      </a:lnTo>
                      <a:lnTo>
                        <a:pt x="452" y="393"/>
                      </a:lnTo>
                      <a:lnTo>
                        <a:pt x="450" y="393"/>
                      </a:lnTo>
                      <a:lnTo>
                        <a:pt x="434" y="389"/>
                      </a:lnTo>
                      <a:lnTo>
                        <a:pt x="432" y="398"/>
                      </a:lnTo>
                      <a:lnTo>
                        <a:pt x="434" y="402"/>
                      </a:lnTo>
                      <a:lnTo>
                        <a:pt x="434" y="405"/>
                      </a:lnTo>
                      <a:lnTo>
                        <a:pt x="429" y="402"/>
                      </a:lnTo>
                      <a:lnTo>
                        <a:pt x="425" y="405"/>
                      </a:lnTo>
                      <a:lnTo>
                        <a:pt x="427" y="411"/>
                      </a:lnTo>
                      <a:lnTo>
                        <a:pt x="423" y="422"/>
                      </a:lnTo>
                      <a:lnTo>
                        <a:pt x="418" y="424"/>
                      </a:lnTo>
                      <a:lnTo>
                        <a:pt x="412" y="429"/>
                      </a:lnTo>
                      <a:lnTo>
                        <a:pt x="401" y="424"/>
                      </a:lnTo>
                      <a:lnTo>
                        <a:pt x="394" y="420"/>
                      </a:lnTo>
                      <a:lnTo>
                        <a:pt x="392" y="422"/>
                      </a:lnTo>
                      <a:lnTo>
                        <a:pt x="392" y="420"/>
                      </a:lnTo>
                      <a:lnTo>
                        <a:pt x="389" y="420"/>
                      </a:lnTo>
                      <a:lnTo>
                        <a:pt x="389" y="418"/>
                      </a:lnTo>
                      <a:lnTo>
                        <a:pt x="385" y="420"/>
                      </a:lnTo>
                      <a:lnTo>
                        <a:pt x="380" y="420"/>
                      </a:lnTo>
                      <a:lnTo>
                        <a:pt x="378" y="422"/>
                      </a:lnTo>
                      <a:lnTo>
                        <a:pt x="376" y="420"/>
                      </a:lnTo>
                      <a:lnTo>
                        <a:pt x="367" y="420"/>
                      </a:lnTo>
                      <a:lnTo>
                        <a:pt x="365" y="422"/>
                      </a:lnTo>
                      <a:lnTo>
                        <a:pt x="360" y="420"/>
                      </a:lnTo>
                      <a:lnTo>
                        <a:pt x="343" y="422"/>
                      </a:lnTo>
                      <a:lnTo>
                        <a:pt x="345" y="424"/>
                      </a:lnTo>
                      <a:lnTo>
                        <a:pt x="343" y="427"/>
                      </a:lnTo>
                      <a:lnTo>
                        <a:pt x="345" y="429"/>
                      </a:lnTo>
                      <a:lnTo>
                        <a:pt x="340" y="431"/>
                      </a:lnTo>
                      <a:lnTo>
                        <a:pt x="338" y="433"/>
                      </a:lnTo>
                      <a:lnTo>
                        <a:pt x="340" y="438"/>
                      </a:lnTo>
                      <a:lnTo>
                        <a:pt x="331" y="451"/>
                      </a:lnTo>
                      <a:lnTo>
                        <a:pt x="320" y="456"/>
                      </a:lnTo>
                      <a:lnTo>
                        <a:pt x="320" y="462"/>
                      </a:lnTo>
                      <a:lnTo>
                        <a:pt x="318" y="467"/>
                      </a:lnTo>
                      <a:lnTo>
                        <a:pt x="311" y="467"/>
                      </a:lnTo>
                      <a:lnTo>
                        <a:pt x="309" y="467"/>
                      </a:lnTo>
                      <a:lnTo>
                        <a:pt x="309" y="462"/>
                      </a:lnTo>
                      <a:lnTo>
                        <a:pt x="307" y="460"/>
                      </a:lnTo>
                      <a:lnTo>
                        <a:pt x="303" y="462"/>
                      </a:lnTo>
                      <a:lnTo>
                        <a:pt x="303" y="460"/>
                      </a:lnTo>
                      <a:lnTo>
                        <a:pt x="300" y="464"/>
                      </a:lnTo>
                      <a:lnTo>
                        <a:pt x="300" y="478"/>
                      </a:lnTo>
                      <a:lnTo>
                        <a:pt x="300" y="482"/>
                      </a:lnTo>
                      <a:lnTo>
                        <a:pt x="303" y="482"/>
                      </a:lnTo>
                      <a:lnTo>
                        <a:pt x="300" y="484"/>
                      </a:lnTo>
                      <a:lnTo>
                        <a:pt x="305" y="491"/>
                      </a:lnTo>
                      <a:lnTo>
                        <a:pt x="305" y="496"/>
                      </a:lnTo>
                      <a:lnTo>
                        <a:pt x="303" y="500"/>
                      </a:lnTo>
                      <a:lnTo>
                        <a:pt x="300" y="500"/>
                      </a:lnTo>
                      <a:lnTo>
                        <a:pt x="300" y="504"/>
                      </a:lnTo>
                      <a:lnTo>
                        <a:pt x="298" y="507"/>
                      </a:lnTo>
                      <a:lnTo>
                        <a:pt x="303" y="511"/>
                      </a:lnTo>
                      <a:lnTo>
                        <a:pt x="307" y="513"/>
                      </a:lnTo>
                      <a:lnTo>
                        <a:pt x="307" y="520"/>
                      </a:lnTo>
                      <a:lnTo>
                        <a:pt x="309" y="520"/>
                      </a:lnTo>
                      <a:lnTo>
                        <a:pt x="311" y="518"/>
                      </a:lnTo>
                      <a:lnTo>
                        <a:pt x="311" y="520"/>
                      </a:lnTo>
                      <a:lnTo>
                        <a:pt x="311" y="522"/>
                      </a:lnTo>
                      <a:lnTo>
                        <a:pt x="314" y="524"/>
                      </a:lnTo>
                      <a:lnTo>
                        <a:pt x="314" y="527"/>
                      </a:lnTo>
                      <a:lnTo>
                        <a:pt x="311" y="527"/>
                      </a:lnTo>
                      <a:lnTo>
                        <a:pt x="311" y="531"/>
                      </a:lnTo>
                      <a:lnTo>
                        <a:pt x="309" y="538"/>
                      </a:lnTo>
                      <a:lnTo>
                        <a:pt x="311" y="540"/>
                      </a:lnTo>
                      <a:lnTo>
                        <a:pt x="314" y="544"/>
                      </a:lnTo>
                      <a:lnTo>
                        <a:pt x="309" y="547"/>
                      </a:lnTo>
                      <a:lnTo>
                        <a:pt x="311" y="551"/>
                      </a:lnTo>
                      <a:lnTo>
                        <a:pt x="309" y="551"/>
                      </a:lnTo>
                      <a:lnTo>
                        <a:pt x="311" y="556"/>
                      </a:lnTo>
                      <a:lnTo>
                        <a:pt x="309" y="560"/>
                      </a:lnTo>
                      <a:lnTo>
                        <a:pt x="307" y="562"/>
                      </a:lnTo>
                      <a:lnTo>
                        <a:pt x="307" y="564"/>
                      </a:lnTo>
                      <a:lnTo>
                        <a:pt x="307" y="569"/>
                      </a:lnTo>
                      <a:lnTo>
                        <a:pt x="307" y="576"/>
                      </a:lnTo>
                      <a:lnTo>
                        <a:pt x="309" y="578"/>
                      </a:lnTo>
                      <a:lnTo>
                        <a:pt x="318" y="580"/>
                      </a:lnTo>
                      <a:lnTo>
                        <a:pt x="325" y="582"/>
                      </a:lnTo>
                      <a:lnTo>
                        <a:pt x="329" y="582"/>
                      </a:lnTo>
                      <a:lnTo>
                        <a:pt x="338" y="587"/>
                      </a:lnTo>
                      <a:lnTo>
                        <a:pt x="340" y="587"/>
                      </a:lnTo>
                      <a:lnTo>
                        <a:pt x="343" y="584"/>
                      </a:lnTo>
                      <a:lnTo>
                        <a:pt x="354" y="587"/>
                      </a:lnTo>
                      <a:lnTo>
                        <a:pt x="354" y="593"/>
                      </a:lnTo>
                      <a:lnTo>
                        <a:pt x="352" y="600"/>
                      </a:lnTo>
                      <a:lnTo>
                        <a:pt x="354" y="604"/>
                      </a:lnTo>
                      <a:lnTo>
                        <a:pt x="354" y="607"/>
                      </a:lnTo>
                      <a:lnTo>
                        <a:pt x="352" y="609"/>
                      </a:lnTo>
                      <a:lnTo>
                        <a:pt x="345" y="609"/>
                      </a:lnTo>
                      <a:lnTo>
                        <a:pt x="340" y="615"/>
                      </a:lnTo>
                      <a:lnTo>
                        <a:pt x="336" y="618"/>
                      </a:lnTo>
                      <a:lnTo>
                        <a:pt x="334" y="618"/>
                      </a:lnTo>
                      <a:lnTo>
                        <a:pt x="334" y="611"/>
                      </a:lnTo>
                      <a:lnTo>
                        <a:pt x="338" y="604"/>
                      </a:lnTo>
                      <a:lnTo>
                        <a:pt x="336" y="604"/>
                      </a:lnTo>
                      <a:lnTo>
                        <a:pt x="334" y="604"/>
                      </a:lnTo>
                      <a:lnTo>
                        <a:pt x="331" y="602"/>
                      </a:lnTo>
                      <a:lnTo>
                        <a:pt x="329" y="604"/>
                      </a:lnTo>
                      <a:lnTo>
                        <a:pt x="327" y="602"/>
                      </a:lnTo>
                      <a:lnTo>
                        <a:pt x="325" y="602"/>
                      </a:lnTo>
                      <a:lnTo>
                        <a:pt x="323" y="602"/>
                      </a:lnTo>
                      <a:lnTo>
                        <a:pt x="323" y="600"/>
                      </a:lnTo>
                      <a:lnTo>
                        <a:pt x="318" y="600"/>
                      </a:lnTo>
                      <a:lnTo>
                        <a:pt x="314" y="598"/>
                      </a:lnTo>
                      <a:lnTo>
                        <a:pt x="307" y="602"/>
                      </a:lnTo>
                      <a:lnTo>
                        <a:pt x="305" y="607"/>
                      </a:lnTo>
                      <a:lnTo>
                        <a:pt x="303" y="607"/>
                      </a:lnTo>
                      <a:lnTo>
                        <a:pt x="300" y="609"/>
                      </a:lnTo>
                      <a:lnTo>
                        <a:pt x="294" y="602"/>
                      </a:lnTo>
                      <a:lnTo>
                        <a:pt x="289" y="589"/>
                      </a:lnTo>
                      <a:lnTo>
                        <a:pt x="285" y="584"/>
                      </a:lnTo>
                      <a:lnTo>
                        <a:pt x="282" y="587"/>
                      </a:lnTo>
                      <a:lnTo>
                        <a:pt x="280" y="589"/>
                      </a:lnTo>
                      <a:lnTo>
                        <a:pt x="278" y="589"/>
                      </a:lnTo>
                      <a:lnTo>
                        <a:pt x="276" y="584"/>
                      </a:lnTo>
                      <a:lnTo>
                        <a:pt x="271" y="582"/>
                      </a:lnTo>
                      <a:lnTo>
                        <a:pt x="269" y="584"/>
                      </a:lnTo>
                      <a:lnTo>
                        <a:pt x="265" y="580"/>
                      </a:lnTo>
                      <a:lnTo>
                        <a:pt x="260" y="578"/>
                      </a:lnTo>
                      <a:lnTo>
                        <a:pt x="256" y="584"/>
                      </a:lnTo>
                      <a:lnTo>
                        <a:pt x="254" y="582"/>
                      </a:lnTo>
                      <a:lnTo>
                        <a:pt x="254" y="578"/>
                      </a:lnTo>
                      <a:lnTo>
                        <a:pt x="249" y="578"/>
                      </a:lnTo>
                      <a:lnTo>
                        <a:pt x="249" y="573"/>
                      </a:lnTo>
                      <a:lnTo>
                        <a:pt x="245" y="571"/>
                      </a:lnTo>
                      <a:lnTo>
                        <a:pt x="236" y="578"/>
                      </a:lnTo>
                      <a:lnTo>
                        <a:pt x="233" y="578"/>
                      </a:lnTo>
                      <a:lnTo>
                        <a:pt x="229" y="591"/>
                      </a:lnTo>
                      <a:lnTo>
                        <a:pt x="231" y="593"/>
                      </a:lnTo>
                      <a:lnTo>
                        <a:pt x="231" y="598"/>
                      </a:lnTo>
                      <a:lnTo>
                        <a:pt x="238" y="602"/>
                      </a:lnTo>
                      <a:lnTo>
                        <a:pt x="247" y="607"/>
                      </a:lnTo>
                      <a:lnTo>
                        <a:pt x="247" y="609"/>
                      </a:lnTo>
                      <a:lnTo>
                        <a:pt x="249" y="613"/>
                      </a:lnTo>
                      <a:lnTo>
                        <a:pt x="260" y="615"/>
                      </a:lnTo>
                      <a:lnTo>
                        <a:pt x="260" y="620"/>
                      </a:lnTo>
                      <a:lnTo>
                        <a:pt x="258" y="622"/>
                      </a:lnTo>
                      <a:lnTo>
                        <a:pt x="258" y="627"/>
                      </a:lnTo>
                      <a:lnTo>
                        <a:pt x="260" y="638"/>
                      </a:lnTo>
                      <a:lnTo>
                        <a:pt x="256" y="644"/>
                      </a:lnTo>
                      <a:lnTo>
                        <a:pt x="258" y="651"/>
                      </a:lnTo>
                      <a:lnTo>
                        <a:pt x="256" y="655"/>
                      </a:lnTo>
                      <a:lnTo>
                        <a:pt x="260" y="655"/>
                      </a:lnTo>
                      <a:lnTo>
                        <a:pt x="262" y="653"/>
                      </a:lnTo>
                      <a:lnTo>
                        <a:pt x="265" y="655"/>
                      </a:lnTo>
                      <a:lnTo>
                        <a:pt x="265" y="658"/>
                      </a:lnTo>
                      <a:lnTo>
                        <a:pt x="267" y="660"/>
                      </a:lnTo>
                      <a:lnTo>
                        <a:pt x="267" y="662"/>
                      </a:lnTo>
                      <a:lnTo>
                        <a:pt x="269" y="667"/>
                      </a:lnTo>
                      <a:lnTo>
                        <a:pt x="276" y="667"/>
                      </a:lnTo>
                      <a:lnTo>
                        <a:pt x="278" y="669"/>
                      </a:lnTo>
                      <a:lnTo>
                        <a:pt x="276" y="675"/>
                      </a:lnTo>
                      <a:lnTo>
                        <a:pt x="274" y="675"/>
                      </a:lnTo>
                      <a:lnTo>
                        <a:pt x="271" y="675"/>
                      </a:lnTo>
                      <a:lnTo>
                        <a:pt x="271" y="678"/>
                      </a:lnTo>
                      <a:lnTo>
                        <a:pt x="278" y="680"/>
                      </a:lnTo>
                      <a:lnTo>
                        <a:pt x="278" y="682"/>
                      </a:lnTo>
                      <a:lnTo>
                        <a:pt x="276" y="682"/>
                      </a:lnTo>
                      <a:lnTo>
                        <a:pt x="276" y="687"/>
                      </a:lnTo>
                      <a:lnTo>
                        <a:pt x="274" y="689"/>
                      </a:lnTo>
                      <a:lnTo>
                        <a:pt x="274" y="695"/>
                      </a:lnTo>
                      <a:lnTo>
                        <a:pt x="276" y="698"/>
                      </a:lnTo>
                      <a:lnTo>
                        <a:pt x="274" y="700"/>
                      </a:lnTo>
                      <a:lnTo>
                        <a:pt x="276" y="702"/>
                      </a:lnTo>
                      <a:lnTo>
                        <a:pt x="276" y="704"/>
                      </a:lnTo>
                      <a:lnTo>
                        <a:pt x="278" y="704"/>
                      </a:lnTo>
                      <a:lnTo>
                        <a:pt x="276" y="707"/>
                      </a:lnTo>
                      <a:lnTo>
                        <a:pt x="278" y="707"/>
                      </a:lnTo>
                      <a:lnTo>
                        <a:pt x="276" y="707"/>
                      </a:lnTo>
                      <a:lnTo>
                        <a:pt x="276" y="709"/>
                      </a:lnTo>
                      <a:lnTo>
                        <a:pt x="276" y="711"/>
                      </a:lnTo>
                      <a:lnTo>
                        <a:pt x="278" y="709"/>
                      </a:lnTo>
                      <a:lnTo>
                        <a:pt x="280" y="711"/>
                      </a:lnTo>
                      <a:lnTo>
                        <a:pt x="280" y="713"/>
                      </a:lnTo>
                      <a:lnTo>
                        <a:pt x="282" y="715"/>
                      </a:lnTo>
                      <a:lnTo>
                        <a:pt x="280" y="720"/>
                      </a:lnTo>
                      <a:lnTo>
                        <a:pt x="285" y="727"/>
                      </a:lnTo>
                      <a:lnTo>
                        <a:pt x="287" y="740"/>
                      </a:lnTo>
                      <a:lnTo>
                        <a:pt x="285" y="742"/>
                      </a:lnTo>
                      <a:lnTo>
                        <a:pt x="282" y="740"/>
                      </a:lnTo>
                      <a:lnTo>
                        <a:pt x="276" y="742"/>
                      </a:lnTo>
                      <a:lnTo>
                        <a:pt x="276" y="744"/>
                      </a:lnTo>
                      <a:lnTo>
                        <a:pt x="274" y="747"/>
                      </a:lnTo>
                      <a:lnTo>
                        <a:pt x="276" y="751"/>
                      </a:lnTo>
                      <a:lnTo>
                        <a:pt x="274" y="758"/>
                      </a:lnTo>
                      <a:lnTo>
                        <a:pt x="276" y="758"/>
                      </a:lnTo>
                      <a:lnTo>
                        <a:pt x="274" y="760"/>
                      </a:lnTo>
                      <a:lnTo>
                        <a:pt x="271" y="760"/>
                      </a:lnTo>
                      <a:lnTo>
                        <a:pt x="271" y="762"/>
                      </a:lnTo>
                      <a:lnTo>
                        <a:pt x="265" y="762"/>
                      </a:lnTo>
                      <a:lnTo>
                        <a:pt x="265" y="764"/>
                      </a:lnTo>
                      <a:lnTo>
                        <a:pt x="262" y="769"/>
                      </a:lnTo>
                      <a:lnTo>
                        <a:pt x="256" y="766"/>
                      </a:lnTo>
                      <a:lnTo>
                        <a:pt x="247" y="771"/>
                      </a:lnTo>
                      <a:lnTo>
                        <a:pt x="245" y="773"/>
                      </a:lnTo>
                      <a:lnTo>
                        <a:pt x="247" y="775"/>
                      </a:lnTo>
                      <a:lnTo>
                        <a:pt x="245" y="778"/>
                      </a:lnTo>
                      <a:lnTo>
                        <a:pt x="245" y="780"/>
                      </a:lnTo>
                      <a:lnTo>
                        <a:pt x="240" y="780"/>
                      </a:lnTo>
                      <a:lnTo>
                        <a:pt x="236" y="778"/>
                      </a:lnTo>
                      <a:lnTo>
                        <a:pt x="236" y="782"/>
                      </a:lnTo>
                      <a:lnTo>
                        <a:pt x="245" y="786"/>
                      </a:lnTo>
                      <a:lnTo>
                        <a:pt x="245" y="789"/>
                      </a:lnTo>
                      <a:lnTo>
                        <a:pt x="245" y="791"/>
                      </a:lnTo>
                      <a:lnTo>
                        <a:pt x="240" y="791"/>
                      </a:lnTo>
                      <a:lnTo>
                        <a:pt x="238" y="789"/>
                      </a:lnTo>
                      <a:lnTo>
                        <a:pt x="238" y="791"/>
                      </a:lnTo>
                      <a:lnTo>
                        <a:pt x="238" y="795"/>
                      </a:lnTo>
                      <a:lnTo>
                        <a:pt x="236" y="795"/>
                      </a:lnTo>
                      <a:lnTo>
                        <a:pt x="231" y="798"/>
                      </a:lnTo>
                      <a:lnTo>
                        <a:pt x="229" y="802"/>
                      </a:lnTo>
                      <a:lnTo>
                        <a:pt x="218" y="811"/>
                      </a:lnTo>
                      <a:lnTo>
                        <a:pt x="216" y="820"/>
                      </a:lnTo>
                      <a:lnTo>
                        <a:pt x="202" y="822"/>
                      </a:lnTo>
                      <a:lnTo>
                        <a:pt x="202" y="826"/>
                      </a:lnTo>
                      <a:lnTo>
                        <a:pt x="193" y="826"/>
                      </a:lnTo>
                      <a:lnTo>
                        <a:pt x="191" y="831"/>
                      </a:lnTo>
                      <a:lnTo>
                        <a:pt x="184" y="833"/>
                      </a:lnTo>
                      <a:lnTo>
                        <a:pt x="182" y="844"/>
                      </a:lnTo>
                      <a:lnTo>
                        <a:pt x="184" y="849"/>
                      </a:lnTo>
                      <a:lnTo>
                        <a:pt x="182" y="858"/>
                      </a:lnTo>
                      <a:lnTo>
                        <a:pt x="178" y="866"/>
                      </a:lnTo>
                      <a:lnTo>
                        <a:pt x="178" y="875"/>
                      </a:lnTo>
                      <a:lnTo>
                        <a:pt x="173" y="880"/>
                      </a:lnTo>
                      <a:lnTo>
                        <a:pt x="173" y="884"/>
                      </a:lnTo>
                      <a:lnTo>
                        <a:pt x="171" y="889"/>
                      </a:lnTo>
                      <a:lnTo>
                        <a:pt x="167" y="886"/>
                      </a:lnTo>
                      <a:lnTo>
                        <a:pt x="164" y="886"/>
                      </a:lnTo>
                      <a:lnTo>
                        <a:pt x="164" y="889"/>
                      </a:lnTo>
                      <a:lnTo>
                        <a:pt x="167" y="891"/>
                      </a:lnTo>
                      <a:lnTo>
                        <a:pt x="164" y="895"/>
                      </a:lnTo>
                      <a:lnTo>
                        <a:pt x="164" y="898"/>
                      </a:lnTo>
                      <a:lnTo>
                        <a:pt x="158" y="898"/>
                      </a:lnTo>
                      <a:lnTo>
                        <a:pt x="144" y="898"/>
                      </a:lnTo>
                      <a:lnTo>
                        <a:pt x="135" y="891"/>
                      </a:lnTo>
                      <a:lnTo>
                        <a:pt x="131" y="891"/>
                      </a:lnTo>
                      <a:lnTo>
                        <a:pt x="122" y="898"/>
                      </a:lnTo>
                      <a:lnTo>
                        <a:pt x="120" y="900"/>
                      </a:lnTo>
                      <a:lnTo>
                        <a:pt x="115" y="900"/>
                      </a:lnTo>
                      <a:lnTo>
                        <a:pt x="109" y="893"/>
                      </a:lnTo>
                      <a:lnTo>
                        <a:pt x="109" y="882"/>
                      </a:lnTo>
                      <a:lnTo>
                        <a:pt x="106" y="882"/>
                      </a:lnTo>
                      <a:lnTo>
                        <a:pt x="104" y="866"/>
                      </a:lnTo>
                      <a:lnTo>
                        <a:pt x="104" y="864"/>
                      </a:lnTo>
                      <a:lnTo>
                        <a:pt x="102" y="858"/>
                      </a:lnTo>
                      <a:lnTo>
                        <a:pt x="102" y="853"/>
                      </a:lnTo>
                      <a:lnTo>
                        <a:pt x="104" y="849"/>
                      </a:lnTo>
                      <a:lnTo>
                        <a:pt x="104" y="846"/>
                      </a:lnTo>
                      <a:lnTo>
                        <a:pt x="102" y="846"/>
                      </a:lnTo>
                      <a:lnTo>
                        <a:pt x="95" y="851"/>
                      </a:lnTo>
                      <a:lnTo>
                        <a:pt x="89" y="851"/>
                      </a:lnTo>
                      <a:lnTo>
                        <a:pt x="86" y="842"/>
                      </a:lnTo>
                      <a:lnTo>
                        <a:pt x="91" y="840"/>
                      </a:lnTo>
                      <a:lnTo>
                        <a:pt x="89" y="838"/>
                      </a:lnTo>
                      <a:lnTo>
                        <a:pt x="84" y="838"/>
                      </a:lnTo>
                      <a:lnTo>
                        <a:pt x="82" y="838"/>
                      </a:lnTo>
                      <a:lnTo>
                        <a:pt x="82" y="844"/>
                      </a:lnTo>
                      <a:lnTo>
                        <a:pt x="80" y="846"/>
                      </a:lnTo>
                      <a:lnTo>
                        <a:pt x="75" y="846"/>
                      </a:lnTo>
                      <a:lnTo>
                        <a:pt x="71" y="846"/>
                      </a:lnTo>
                      <a:lnTo>
                        <a:pt x="71" y="840"/>
                      </a:lnTo>
                      <a:lnTo>
                        <a:pt x="80" y="835"/>
                      </a:lnTo>
                      <a:lnTo>
                        <a:pt x="73" y="826"/>
                      </a:lnTo>
                      <a:lnTo>
                        <a:pt x="73" y="824"/>
                      </a:lnTo>
                      <a:lnTo>
                        <a:pt x="69" y="815"/>
                      </a:lnTo>
                      <a:lnTo>
                        <a:pt x="71" y="811"/>
                      </a:lnTo>
                      <a:lnTo>
                        <a:pt x="69" y="813"/>
                      </a:lnTo>
                      <a:lnTo>
                        <a:pt x="64" y="811"/>
                      </a:lnTo>
                      <a:lnTo>
                        <a:pt x="66" y="809"/>
                      </a:lnTo>
                      <a:lnTo>
                        <a:pt x="60" y="802"/>
                      </a:lnTo>
                      <a:lnTo>
                        <a:pt x="57" y="800"/>
                      </a:lnTo>
                      <a:lnTo>
                        <a:pt x="57" y="795"/>
                      </a:lnTo>
                      <a:lnTo>
                        <a:pt x="42" y="786"/>
                      </a:lnTo>
                      <a:lnTo>
                        <a:pt x="40" y="782"/>
                      </a:lnTo>
                      <a:lnTo>
                        <a:pt x="35" y="780"/>
                      </a:lnTo>
                      <a:lnTo>
                        <a:pt x="31" y="780"/>
                      </a:lnTo>
                      <a:lnTo>
                        <a:pt x="20" y="786"/>
                      </a:lnTo>
                      <a:lnTo>
                        <a:pt x="17" y="784"/>
                      </a:lnTo>
                      <a:lnTo>
                        <a:pt x="15" y="786"/>
                      </a:lnTo>
                      <a:lnTo>
                        <a:pt x="8" y="773"/>
                      </a:lnTo>
                      <a:lnTo>
                        <a:pt x="0" y="762"/>
                      </a:lnTo>
                      <a:lnTo>
                        <a:pt x="2" y="762"/>
                      </a:lnTo>
                      <a:lnTo>
                        <a:pt x="6" y="762"/>
                      </a:lnTo>
                      <a:lnTo>
                        <a:pt x="8" y="758"/>
                      </a:lnTo>
                      <a:lnTo>
                        <a:pt x="11" y="758"/>
                      </a:lnTo>
                      <a:lnTo>
                        <a:pt x="15" y="753"/>
                      </a:lnTo>
                      <a:lnTo>
                        <a:pt x="13" y="749"/>
                      </a:lnTo>
                      <a:lnTo>
                        <a:pt x="4" y="738"/>
                      </a:lnTo>
                      <a:lnTo>
                        <a:pt x="4" y="729"/>
                      </a:lnTo>
                      <a:lnTo>
                        <a:pt x="8" y="724"/>
                      </a:lnTo>
                      <a:lnTo>
                        <a:pt x="6" y="720"/>
                      </a:lnTo>
                      <a:lnTo>
                        <a:pt x="13" y="718"/>
                      </a:lnTo>
                      <a:lnTo>
                        <a:pt x="11" y="715"/>
                      </a:lnTo>
                      <a:lnTo>
                        <a:pt x="13" y="713"/>
                      </a:lnTo>
                      <a:lnTo>
                        <a:pt x="13" y="709"/>
                      </a:lnTo>
                      <a:lnTo>
                        <a:pt x="13" y="707"/>
                      </a:lnTo>
                      <a:lnTo>
                        <a:pt x="22" y="700"/>
                      </a:lnTo>
                      <a:lnTo>
                        <a:pt x="20" y="695"/>
                      </a:lnTo>
                      <a:lnTo>
                        <a:pt x="22" y="693"/>
                      </a:lnTo>
                      <a:lnTo>
                        <a:pt x="29" y="691"/>
                      </a:lnTo>
                      <a:lnTo>
                        <a:pt x="33" y="680"/>
                      </a:lnTo>
                      <a:lnTo>
                        <a:pt x="40" y="678"/>
                      </a:lnTo>
                      <a:lnTo>
                        <a:pt x="42" y="673"/>
                      </a:lnTo>
                      <a:lnTo>
                        <a:pt x="46" y="671"/>
                      </a:lnTo>
                      <a:lnTo>
                        <a:pt x="53" y="684"/>
                      </a:lnTo>
                      <a:lnTo>
                        <a:pt x="62" y="680"/>
                      </a:lnTo>
                      <a:lnTo>
                        <a:pt x="64" y="682"/>
                      </a:lnTo>
                      <a:lnTo>
                        <a:pt x="64" y="684"/>
                      </a:lnTo>
                      <a:lnTo>
                        <a:pt x="64" y="687"/>
                      </a:lnTo>
                      <a:lnTo>
                        <a:pt x="73" y="687"/>
                      </a:lnTo>
                      <a:lnTo>
                        <a:pt x="78" y="682"/>
                      </a:lnTo>
                      <a:lnTo>
                        <a:pt x="80" y="682"/>
                      </a:lnTo>
                      <a:lnTo>
                        <a:pt x="86" y="675"/>
                      </a:lnTo>
                      <a:lnTo>
                        <a:pt x="82" y="673"/>
                      </a:lnTo>
                      <a:lnTo>
                        <a:pt x="80" y="667"/>
                      </a:lnTo>
                      <a:lnTo>
                        <a:pt x="86" y="664"/>
                      </a:lnTo>
                      <a:lnTo>
                        <a:pt x="91" y="664"/>
                      </a:lnTo>
                      <a:lnTo>
                        <a:pt x="93" y="662"/>
                      </a:lnTo>
                      <a:lnTo>
                        <a:pt x="93" y="655"/>
                      </a:lnTo>
                      <a:lnTo>
                        <a:pt x="91" y="653"/>
                      </a:lnTo>
                      <a:lnTo>
                        <a:pt x="86" y="651"/>
                      </a:lnTo>
                      <a:lnTo>
                        <a:pt x="84" y="647"/>
                      </a:lnTo>
                      <a:lnTo>
                        <a:pt x="78" y="647"/>
                      </a:lnTo>
                      <a:lnTo>
                        <a:pt x="75" y="647"/>
                      </a:lnTo>
                      <a:lnTo>
                        <a:pt x="75" y="644"/>
                      </a:lnTo>
                      <a:lnTo>
                        <a:pt x="69" y="640"/>
                      </a:lnTo>
                      <a:lnTo>
                        <a:pt x="60" y="640"/>
                      </a:lnTo>
                      <a:lnTo>
                        <a:pt x="62" y="629"/>
                      </a:lnTo>
                      <a:lnTo>
                        <a:pt x="57" y="624"/>
                      </a:lnTo>
                      <a:lnTo>
                        <a:pt x="49" y="622"/>
                      </a:lnTo>
                      <a:lnTo>
                        <a:pt x="49" y="620"/>
                      </a:lnTo>
                      <a:lnTo>
                        <a:pt x="44" y="618"/>
                      </a:lnTo>
                      <a:lnTo>
                        <a:pt x="44" y="611"/>
                      </a:lnTo>
                      <a:lnTo>
                        <a:pt x="40" y="609"/>
                      </a:lnTo>
                      <a:lnTo>
                        <a:pt x="33" y="611"/>
                      </a:lnTo>
                      <a:lnTo>
                        <a:pt x="31" y="611"/>
                      </a:lnTo>
                      <a:lnTo>
                        <a:pt x="35" y="613"/>
                      </a:lnTo>
                      <a:lnTo>
                        <a:pt x="35" y="618"/>
                      </a:lnTo>
                      <a:lnTo>
                        <a:pt x="31" y="615"/>
                      </a:lnTo>
                      <a:lnTo>
                        <a:pt x="22" y="613"/>
                      </a:lnTo>
                      <a:lnTo>
                        <a:pt x="22" y="611"/>
                      </a:lnTo>
                      <a:lnTo>
                        <a:pt x="29" y="611"/>
                      </a:lnTo>
                      <a:lnTo>
                        <a:pt x="31" y="609"/>
                      </a:lnTo>
                      <a:lnTo>
                        <a:pt x="33" y="604"/>
                      </a:lnTo>
                      <a:lnTo>
                        <a:pt x="37" y="604"/>
                      </a:lnTo>
                      <a:lnTo>
                        <a:pt x="35" y="600"/>
                      </a:lnTo>
                      <a:lnTo>
                        <a:pt x="33" y="598"/>
                      </a:lnTo>
                      <a:lnTo>
                        <a:pt x="29" y="600"/>
                      </a:lnTo>
                      <a:lnTo>
                        <a:pt x="24" y="598"/>
                      </a:lnTo>
                      <a:lnTo>
                        <a:pt x="24" y="595"/>
                      </a:lnTo>
                      <a:lnTo>
                        <a:pt x="29" y="591"/>
                      </a:lnTo>
                      <a:lnTo>
                        <a:pt x="33" y="593"/>
                      </a:lnTo>
                      <a:lnTo>
                        <a:pt x="35" y="595"/>
                      </a:lnTo>
                      <a:lnTo>
                        <a:pt x="40" y="595"/>
                      </a:lnTo>
                      <a:lnTo>
                        <a:pt x="44" y="587"/>
                      </a:lnTo>
                      <a:lnTo>
                        <a:pt x="42" y="584"/>
                      </a:lnTo>
                      <a:lnTo>
                        <a:pt x="44" y="576"/>
                      </a:lnTo>
                      <a:lnTo>
                        <a:pt x="42" y="573"/>
                      </a:lnTo>
                      <a:lnTo>
                        <a:pt x="44" y="569"/>
                      </a:lnTo>
                      <a:lnTo>
                        <a:pt x="42" y="567"/>
                      </a:lnTo>
                      <a:lnTo>
                        <a:pt x="37" y="567"/>
                      </a:lnTo>
                      <a:lnTo>
                        <a:pt x="37" y="564"/>
                      </a:lnTo>
                      <a:lnTo>
                        <a:pt x="31" y="564"/>
                      </a:lnTo>
                      <a:lnTo>
                        <a:pt x="29" y="567"/>
                      </a:lnTo>
                      <a:lnTo>
                        <a:pt x="22" y="564"/>
                      </a:lnTo>
                      <a:lnTo>
                        <a:pt x="22" y="562"/>
                      </a:lnTo>
                      <a:lnTo>
                        <a:pt x="22" y="560"/>
                      </a:lnTo>
                      <a:lnTo>
                        <a:pt x="26" y="558"/>
                      </a:lnTo>
                      <a:lnTo>
                        <a:pt x="22" y="551"/>
                      </a:lnTo>
                      <a:lnTo>
                        <a:pt x="33" y="547"/>
                      </a:lnTo>
                      <a:lnTo>
                        <a:pt x="40" y="547"/>
                      </a:lnTo>
                      <a:lnTo>
                        <a:pt x="44" y="542"/>
                      </a:lnTo>
                      <a:lnTo>
                        <a:pt x="53" y="540"/>
                      </a:lnTo>
                      <a:lnTo>
                        <a:pt x="55" y="538"/>
                      </a:lnTo>
                      <a:lnTo>
                        <a:pt x="53" y="531"/>
                      </a:lnTo>
                      <a:lnTo>
                        <a:pt x="51" y="529"/>
                      </a:lnTo>
                      <a:lnTo>
                        <a:pt x="53" y="522"/>
                      </a:lnTo>
                      <a:lnTo>
                        <a:pt x="51" y="522"/>
                      </a:lnTo>
                      <a:lnTo>
                        <a:pt x="53" y="520"/>
                      </a:lnTo>
                      <a:lnTo>
                        <a:pt x="53" y="507"/>
                      </a:lnTo>
                      <a:lnTo>
                        <a:pt x="55" y="504"/>
                      </a:lnTo>
                      <a:lnTo>
                        <a:pt x="53" y="500"/>
                      </a:lnTo>
                      <a:lnTo>
                        <a:pt x="55" y="500"/>
                      </a:lnTo>
                      <a:lnTo>
                        <a:pt x="46" y="498"/>
                      </a:lnTo>
                      <a:lnTo>
                        <a:pt x="40" y="502"/>
                      </a:lnTo>
                      <a:lnTo>
                        <a:pt x="37" y="502"/>
                      </a:lnTo>
                      <a:lnTo>
                        <a:pt x="35" y="498"/>
                      </a:lnTo>
                      <a:lnTo>
                        <a:pt x="35" y="496"/>
                      </a:lnTo>
                      <a:lnTo>
                        <a:pt x="40" y="491"/>
                      </a:lnTo>
                      <a:lnTo>
                        <a:pt x="49" y="489"/>
                      </a:lnTo>
                      <a:lnTo>
                        <a:pt x="49" y="487"/>
                      </a:lnTo>
                      <a:lnTo>
                        <a:pt x="46" y="484"/>
                      </a:lnTo>
                      <a:lnTo>
                        <a:pt x="44" y="476"/>
                      </a:lnTo>
                      <a:lnTo>
                        <a:pt x="44" y="471"/>
                      </a:lnTo>
                      <a:lnTo>
                        <a:pt x="46" y="469"/>
                      </a:lnTo>
                      <a:lnTo>
                        <a:pt x="44" y="451"/>
                      </a:lnTo>
                      <a:lnTo>
                        <a:pt x="31" y="453"/>
                      </a:lnTo>
                      <a:lnTo>
                        <a:pt x="29" y="447"/>
                      </a:lnTo>
                      <a:lnTo>
                        <a:pt x="29" y="444"/>
                      </a:lnTo>
                      <a:lnTo>
                        <a:pt x="26" y="440"/>
                      </a:lnTo>
                      <a:lnTo>
                        <a:pt x="31" y="438"/>
                      </a:lnTo>
                      <a:lnTo>
                        <a:pt x="29" y="429"/>
                      </a:lnTo>
                      <a:lnTo>
                        <a:pt x="29" y="427"/>
                      </a:lnTo>
                      <a:lnTo>
                        <a:pt x="31" y="427"/>
                      </a:lnTo>
                      <a:lnTo>
                        <a:pt x="29" y="424"/>
                      </a:lnTo>
                      <a:lnTo>
                        <a:pt x="31" y="418"/>
                      </a:lnTo>
                      <a:lnTo>
                        <a:pt x="40" y="416"/>
                      </a:lnTo>
                      <a:lnTo>
                        <a:pt x="40" y="413"/>
                      </a:lnTo>
                      <a:lnTo>
                        <a:pt x="44" y="413"/>
                      </a:lnTo>
                      <a:lnTo>
                        <a:pt x="53" y="411"/>
                      </a:lnTo>
                      <a:lnTo>
                        <a:pt x="57" y="407"/>
                      </a:lnTo>
                      <a:lnTo>
                        <a:pt x="60" y="402"/>
                      </a:lnTo>
                      <a:lnTo>
                        <a:pt x="62" y="400"/>
                      </a:lnTo>
                      <a:lnTo>
                        <a:pt x="62" y="398"/>
                      </a:lnTo>
                      <a:lnTo>
                        <a:pt x="60" y="396"/>
                      </a:lnTo>
                      <a:lnTo>
                        <a:pt x="64" y="387"/>
                      </a:lnTo>
                      <a:lnTo>
                        <a:pt x="66" y="382"/>
                      </a:lnTo>
                      <a:lnTo>
                        <a:pt x="69" y="378"/>
                      </a:lnTo>
                      <a:lnTo>
                        <a:pt x="71" y="376"/>
                      </a:lnTo>
                      <a:lnTo>
                        <a:pt x="69" y="371"/>
                      </a:lnTo>
                      <a:lnTo>
                        <a:pt x="71" y="367"/>
                      </a:lnTo>
                      <a:lnTo>
                        <a:pt x="69" y="362"/>
                      </a:lnTo>
                      <a:lnTo>
                        <a:pt x="69" y="360"/>
                      </a:lnTo>
                      <a:lnTo>
                        <a:pt x="66" y="358"/>
                      </a:lnTo>
                      <a:lnTo>
                        <a:pt x="66" y="356"/>
                      </a:lnTo>
                      <a:lnTo>
                        <a:pt x="69" y="353"/>
                      </a:lnTo>
                      <a:lnTo>
                        <a:pt x="66" y="347"/>
                      </a:lnTo>
                      <a:lnTo>
                        <a:pt x="69" y="342"/>
                      </a:lnTo>
                      <a:lnTo>
                        <a:pt x="69" y="340"/>
                      </a:lnTo>
                      <a:lnTo>
                        <a:pt x="73" y="333"/>
                      </a:lnTo>
                      <a:lnTo>
                        <a:pt x="75" y="333"/>
                      </a:lnTo>
                      <a:lnTo>
                        <a:pt x="78" y="338"/>
                      </a:lnTo>
                      <a:lnTo>
                        <a:pt x="82" y="336"/>
                      </a:lnTo>
                      <a:lnTo>
                        <a:pt x="86" y="325"/>
                      </a:lnTo>
                      <a:lnTo>
                        <a:pt x="84" y="322"/>
                      </a:lnTo>
                      <a:lnTo>
                        <a:pt x="86" y="320"/>
                      </a:lnTo>
                      <a:lnTo>
                        <a:pt x="86" y="318"/>
                      </a:lnTo>
                      <a:lnTo>
                        <a:pt x="84" y="316"/>
                      </a:lnTo>
                      <a:lnTo>
                        <a:pt x="86" y="309"/>
                      </a:lnTo>
                      <a:lnTo>
                        <a:pt x="82" y="307"/>
                      </a:lnTo>
                      <a:lnTo>
                        <a:pt x="86" y="305"/>
                      </a:lnTo>
                      <a:lnTo>
                        <a:pt x="91" y="298"/>
                      </a:lnTo>
                      <a:lnTo>
                        <a:pt x="91" y="291"/>
                      </a:lnTo>
                      <a:lnTo>
                        <a:pt x="93" y="291"/>
                      </a:lnTo>
                      <a:lnTo>
                        <a:pt x="95" y="285"/>
                      </a:lnTo>
                      <a:lnTo>
                        <a:pt x="98" y="282"/>
                      </a:lnTo>
                      <a:lnTo>
                        <a:pt x="102" y="285"/>
                      </a:lnTo>
                      <a:lnTo>
                        <a:pt x="104" y="289"/>
                      </a:lnTo>
                      <a:lnTo>
                        <a:pt x="104" y="291"/>
                      </a:lnTo>
                      <a:lnTo>
                        <a:pt x="106" y="293"/>
                      </a:lnTo>
                      <a:lnTo>
                        <a:pt x="109" y="289"/>
                      </a:lnTo>
                      <a:lnTo>
                        <a:pt x="109" y="287"/>
                      </a:lnTo>
                      <a:lnTo>
                        <a:pt x="106" y="285"/>
                      </a:lnTo>
                      <a:lnTo>
                        <a:pt x="104" y="285"/>
                      </a:lnTo>
                      <a:lnTo>
                        <a:pt x="104" y="282"/>
                      </a:lnTo>
                      <a:lnTo>
                        <a:pt x="106" y="282"/>
                      </a:lnTo>
                      <a:lnTo>
                        <a:pt x="111" y="280"/>
                      </a:lnTo>
                      <a:lnTo>
                        <a:pt x="111" y="276"/>
                      </a:lnTo>
                      <a:lnTo>
                        <a:pt x="111" y="273"/>
                      </a:lnTo>
                      <a:lnTo>
                        <a:pt x="113" y="273"/>
                      </a:lnTo>
                      <a:lnTo>
                        <a:pt x="113" y="271"/>
                      </a:lnTo>
                      <a:lnTo>
                        <a:pt x="111" y="269"/>
                      </a:lnTo>
                      <a:lnTo>
                        <a:pt x="111" y="267"/>
                      </a:lnTo>
                      <a:lnTo>
                        <a:pt x="115" y="265"/>
                      </a:lnTo>
                      <a:lnTo>
                        <a:pt x="122" y="265"/>
                      </a:lnTo>
                      <a:lnTo>
                        <a:pt x="122" y="260"/>
                      </a:lnTo>
                      <a:lnTo>
                        <a:pt x="124" y="258"/>
                      </a:lnTo>
                      <a:lnTo>
                        <a:pt x="124" y="253"/>
                      </a:lnTo>
                      <a:lnTo>
                        <a:pt x="127" y="251"/>
                      </a:lnTo>
                      <a:lnTo>
                        <a:pt x="124" y="245"/>
                      </a:lnTo>
                      <a:lnTo>
                        <a:pt x="124" y="238"/>
                      </a:lnTo>
                      <a:lnTo>
                        <a:pt x="131" y="236"/>
                      </a:lnTo>
                      <a:lnTo>
                        <a:pt x="133" y="231"/>
                      </a:lnTo>
                      <a:lnTo>
                        <a:pt x="135" y="229"/>
                      </a:lnTo>
                      <a:lnTo>
                        <a:pt x="135" y="231"/>
                      </a:lnTo>
                      <a:lnTo>
                        <a:pt x="138" y="234"/>
                      </a:lnTo>
                      <a:lnTo>
                        <a:pt x="140" y="236"/>
                      </a:lnTo>
                      <a:lnTo>
                        <a:pt x="144" y="234"/>
                      </a:lnTo>
                      <a:lnTo>
                        <a:pt x="147" y="234"/>
                      </a:lnTo>
                      <a:lnTo>
                        <a:pt x="147" y="229"/>
                      </a:lnTo>
                      <a:lnTo>
                        <a:pt x="149" y="229"/>
                      </a:lnTo>
                      <a:lnTo>
                        <a:pt x="153" y="231"/>
                      </a:lnTo>
                      <a:lnTo>
                        <a:pt x="153" y="227"/>
                      </a:lnTo>
                      <a:lnTo>
                        <a:pt x="156" y="225"/>
                      </a:lnTo>
                      <a:lnTo>
                        <a:pt x="162" y="229"/>
                      </a:lnTo>
                      <a:lnTo>
                        <a:pt x="164" y="236"/>
                      </a:lnTo>
                      <a:lnTo>
                        <a:pt x="167" y="238"/>
                      </a:lnTo>
                      <a:lnTo>
                        <a:pt x="169" y="236"/>
                      </a:lnTo>
                      <a:lnTo>
                        <a:pt x="169" y="234"/>
                      </a:lnTo>
                      <a:lnTo>
                        <a:pt x="169" y="231"/>
                      </a:lnTo>
                      <a:lnTo>
                        <a:pt x="173" y="234"/>
                      </a:lnTo>
                      <a:lnTo>
                        <a:pt x="171" y="229"/>
                      </a:lnTo>
                      <a:lnTo>
                        <a:pt x="178" y="229"/>
                      </a:lnTo>
                      <a:lnTo>
                        <a:pt x="180" y="227"/>
                      </a:lnTo>
                      <a:lnTo>
                        <a:pt x="180" y="225"/>
                      </a:lnTo>
                      <a:lnTo>
                        <a:pt x="182" y="225"/>
                      </a:lnTo>
                      <a:lnTo>
                        <a:pt x="182" y="222"/>
                      </a:lnTo>
                      <a:lnTo>
                        <a:pt x="187" y="225"/>
                      </a:lnTo>
                      <a:lnTo>
                        <a:pt x="189" y="225"/>
                      </a:lnTo>
                      <a:lnTo>
                        <a:pt x="189" y="222"/>
                      </a:lnTo>
                      <a:lnTo>
                        <a:pt x="196" y="225"/>
                      </a:lnTo>
                      <a:lnTo>
                        <a:pt x="198" y="222"/>
                      </a:lnTo>
                      <a:lnTo>
                        <a:pt x="198" y="220"/>
                      </a:lnTo>
                      <a:lnTo>
                        <a:pt x="202" y="218"/>
                      </a:lnTo>
                      <a:lnTo>
                        <a:pt x="200" y="216"/>
                      </a:lnTo>
                      <a:lnTo>
                        <a:pt x="200" y="214"/>
                      </a:lnTo>
                      <a:lnTo>
                        <a:pt x="202" y="209"/>
                      </a:lnTo>
                      <a:lnTo>
                        <a:pt x="207" y="207"/>
                      </a:lnTo>
                      <a:lnTo>
                        <a:pt x="209" y="207"/>
                      </a:lnTo>
                      <a:lnTo>
                        <a:pt x="213" y="205"/>
                      </a:lnTo>
                      <a:lnTo>
                        <a:pt x="216" y="207"/>
                      </a:lnTo>
                      <a:lnTo>
                        <a:pt x="218" y="205"/>
                      </a:lnTo>
                      <a:lnTo>
                        <a:pt x="216" y="196"/>
                      </a:lnTo>
                      <a:lnTo>
                        <a:pt x="218" y="196"/>
                      </a:lnTo>
                      <a:lnTo>
                        <a:pt x="218" y="194"/>
                      </a:lnTo>
                      <a:lnTo>
                        <a:pt x="220" y="191"/>
                      </a:lnTo>
                      <a:lnTo>
                        <a:pt x="218" y="180"/>
                      </a:lnTo>
                      <a:lnTo>
                        <a:pt x="218" y="176"/>
                      </a:lnTo>
                      <a:lnTo>
                        <a:pt x="231" y="174"/>
                      </a:lnTo>
                      <a:lnTo>
                        <a:pt x="231" y="169"/>
                      </a:lnTo>
                      <a:lnTo>
                        <a:pt x="233" y="169"/>
                      </a:lnTo>
                      <a:lnTo>
                        <a:pt x="240" y="165"/>
                      </a:lnTo>
                      <a:lnTo>
                        <a:pt x="242" y="165"/>
                      </a:lnTo>
                      <a:lnTo>
                        <a:pt x="242" y="156"/>
                      </a:lnTo>
                      <a:lnTo>
                        <a:pt x="240" y="151"/>
                      </a:lnTo>
                      <a:lnTo>
                        <a:pt x="242" y="147"/>
                      </a:lnTo>
                      <a:lnTo>
                        <a:pt x="249" y="145"/>
                      </a:lnTo>
                      <a:lnTo>
                        <a:pt x="256" y="147"/>
                      </a:lnTo>
                      <a:lnTo>
                        <a:pt x="262" y="140"/>
                      </a:lnTo>
                      <a:lnTo>
                        <a:pt x="269" y="142"/>
                      </a:lnTo>
                      <a:lnTo>
                        <a:pt x="271" y="142"/>
                      </a:lnTo>
                      <a:lnTo>
                        <a:pt x="271" y="138"/>
                      </a:lnTo>
                      <a:lnTo>
                        <a:pt x="274" y="138"/>
                      </a:lnTo>
                      <a:lnTo>
                        <a:pt x="274" y="136"/>
                      </a:lnTo>
                      <a:lnTo>
                        <a:pt x="271" y="134"/>
                      </a:lnTo>
                      <a:lnTo>
                        <a:pt x="274" y="127"/>
                      </a:lnTo>
                      <a:lnTo>
                        <a:pt x="271" y="125"/>
                      </a:lnTo>
                      <a:lnTo>
                        <a:pt x="276" y="118"/>
                      </a:lnTo>
                      <a:lnTo>
                        <a:pt x="278" y="118"/>
                      </a:lnTo>
                      <a:lnTo>
                        <a:pt x="278" y="111"/>
                      </a:lnTo>
                      <a:lnTo>
                        <a:pt x="274" y="109"/>
                      </a:lnTo>
                      <a:lnTo>
                        <a:pt x="271" y="107"/>
                      </a:lnTo>
                      <a:lnTo>
                        <a:pt x="267" y="107"/>
                      </a:lnTo>
                      <a:lnTo>
                        <a:pt x="267" y="100"/>
                      </a:lnTo>
                      <a:lnTo>
                        <a:pt x="260" y="102"/>
                      </a:lnTo>
                      <a:lnTo>
                        <a:pt x="258" y="105"/>
                      </a:lnTo>
                      <a:lnTo>
                        <a:pt x="254" y="102"/>
                      </a:lnTo>
                      <a:lnTo>
                        <a:pt x="256" y="98"/>
                      </a:lnTo>
                      <a:lnTo>
                        <a:pt x="254" y="98"/>
                      </a:lnTo>
                      <a:lnTo>
                        <a:pt x="251" y="98"/>
                      </a:lnTo>
                      <a:lnTo>
                        <a:pt x="249" y="98"/>
                      </a:lnTo>
                      <a:lnTo>
                        <a:pt x="247" y="94"/>
                      </a:lnTo>
                      <a:lnTo>
                        <a:pt x="245" y="89"/>
                      </a:lnTo>
                      <a:lnTo>
                        <a:pt x="245" y="87"/>
                      </a:lnTo>
                      <a:lnTo>
                        <a:pt x="240" y="82"/>
                      </a:lnTo>
                      <a:lnTo>
                        <a:pt x="238" y="80"/>
                      </a:lnTo>
                      <a:lnTo>
                        <a:pt x="233" y="85"/>
                      </a:lnTo>
                      <a:lnTo>
                        <a:pt x="227" y="85"/>
                      </a:lnTo>
                      <a:lnTo>
                        <a:pt x="225" y="85"/>
                      </a:lnTo>
                      <a:lnTo>
                        <a:pt x="225" y="80"/>
                      </a:lnTo>
                      <a:lnTo>
                        <a:pt x="218" y="78"/>
                      </a:lnTo>
                      <a:lnTo>
                        <a:pt x="216" y="76"/>
                      </a:lnTo>
                      <a:lnTo>
                        <a:pt x="213" y="76"/>
                      </a:lnTo>
                      <a:lnTo>
                        <a:pt x="209" y="82"/>
                      </a:lnTo>
                      <a:lnTo>
                        <a:pt x="202" y="82"/>
                      </a:lnTo>
                      <a:lnTo>
                        <a:pt x="202" y="87"/>
                      </a:lnTo>
                      <a:lnTo>
                        <a:pt x="198" y="87"/>
                      </a:lnTo>
                      <a:lnTo>
                        <a:pt x="196" y="85"/>
                      </a:lnTo>
                      <a:lnTo>
                        <a:pt x="196" y="78"/>
                      </a:lnTo>
                      <a:lnTo>
                        <a:pt x="191" y="78"/>
                      </a:lnTo>
                      <a:lnTo>
                        <a:pt x="191" y="74"/>
                      </a:lnTo>
                      <a:lnTo>
                        <a:pt x="196" y="71"/>
                      </a:lnTo>
                      <a:lnTo>
                        <a:pt x="196" y="63"/>
                      </a:lnTo>
                      <a:lnTo>
                        <a:pt x="200" y="63"/>
                      </a:lnTo>
                      <a:lnTo>
                        <a:pt x="202" y="60"/>
                      </a:lnTo>
                      <a:lnTo>
                        <a:pt x="205" y="58"/>
                      </a:lnTo>
                      <a:lnTo>
                        <a:pt x="207" y="54"/>
                      </a:lnTo>
                      <a:lnTo>
                        <a:pt x="205" y="51"/>
                      </a:lnTo>
                      <a:lnTo>
                        <a:pt x="205" y="49"/>
                      </a:lnTo>
                      <a:lnTo>
                        <a:pt x="200" y="47"/>
                      </a:lnTo>
                      <a:lnTo>
                        <a:pt x="200" y="43"/>
                      </a:lnTo>
                      <a:lnTo>
                        <a:pt x="200" y="38"/>
                      </a:lnTo>
                      <a:lnTo>
                        <a:pt x="196" y="38"/>
                      </a:lnTo>
                      <a:lnTo>
                        <a:pt x="196" y="36"/>
                      </a:lnTo>
                      <a:lnTo>
                        <a:pt x="196" y="34"/>
                      </a:lnTo>
                      <a:lnTo>
                        <a:pt x="198" y="34"/>
                      </a:lnTo>
                      <a:lnTo>
                        <a:pt x="193" y="31"/>
                      </a:lnTo>
                      <a:lnTo>
                        <a:pt x="196" y="29"/>
                      </a:lnTo>
                      <a:lnTo>
                        <a:pt x="198" y="29"/>
                      </a:lnTo>
                      <a:lnTo>
                        <a:pt x="205" y="25"/>
                      </a:lnTo>
                      <a:lnTo>
                        <a:pt x="207" y="29"/>
                      </a:lnTo>
                      <a:lnTo>
                        <a:pt x="207" y="31"/>
                      </a:lnTo>
                      <a:lnTo>
                        <a:pt x="209" y="31"/>
                      </a:lnTo>
                      <a:lnTo>
                        <a:pt x="209" y="34"/>
                      </a:lnTo>
                      <a:lnTo>
                        <a:pt x="213" y="36"/>
                      </a:lnTo>
                      <a:lnTo>
                        <a:pt x="211" y="38"/>
                      </a:lnTo>
                      <a:lnTo>
                        <a:pt x="220" y="43"/>
                      </a:lnTo>
                      <a:lnTo>
                        <a:pt x="225" y="43"/>
                      </a:lnTo>
                      <a:lnTo>
                        <a:pt x="231" y="40"/>
                      </a:lnTo>
                      <a:lnTo>
                        <a:pt x="231" y="38"/>
                      </a:lnTo>
                      <a:lnTo>
                        <a:pt x="236" y="38"/>
                      </a:lnTo>
                      <a:lnTo>
                        <a:pt x="240" y="34"/>
                      </a:lnTo>
                      <a:lnTo>
                        <a:pt x="245" y="36"/>
                      </a:lnTo>
                      <a:lnTo>
                        <a:pt x="251" y="34"/>
                      </a:lnTo>
                      <a:lnTo>
                        <a:pt x="256" y="38"/>
                      </a:lnTo>
                      <a:lnTo>
                        <a:pt x="256" y="40"/>
                      </a:lnTo>
                      <a:lnTo>
                        <a:pt x="258" y="40"/>
                      </a:lnTo>
                      <a:lnTo>
                        <a:pt x="276" y="40"/>
                      </a:lnTo>
                      <a:lnTo>
                        <a:pt x="276" y="38"/>
                      </a:lnTo>
                      <a:lnTo>
                        <a:pt x="280" y="36"/>
                      </a:lnTo>
                      <a:lnTo>
                        <a:pt x="282" y="38"/>
                      </a:lnTo>
                      <a:lnTo>
                        <a:pt x="280" y="38"/>
                      </a:lnTo>
                      <a:lnTo>
                        <a:pt x="285" y="43"/>
                      </a:lnTo>
                      <a:lnTo>
                        <a:pt x="289" y="40"/>
                      </a:lnTo>
                      <a:lnTo>
                        <a:pt x="298" y="43"/>
                      </a:lnTo>
                      <a:lnTo>
                        <a:pt x="305" y="43"/>
                      </a:lnTo>
                      <a:lnTo>
                        <a:pt x="307" y="43"/>
                      </a:lnTo>
                      <a:lnTo>
                        <a:pt x="318" y="43"/>
                      </a:lnTo>
                      <a:lnTo>
                        <a:pt x="320" y="45"/>
                      </a:lnTo>
                      <a:lnTo>
                        <a:pt x="325" y="45"/>
                      </a:lnTo>
                      <a:lnTo>
                        <a:pt x="329" y="45"/>
                      </a:lnTo>
                      <a:lnTo>
                        <a:pt x="327" y="40"/>
                      </a:lnTo>
                      <a:lnTo>
                        <a:pt x="336" y="40"/>
                      </a:lnTo>
                      <a:lnTo>
                        <a:pt x="338" y="38"/>
                      </a:lnTo>
                      <a:lnTo>
                        <a:pt x="343" y="38"/>
                      </a:lnTo>
                      <a:lnTo>
                        <a:pt x="345" y="36"/>
                      </a:lnTo>
                      <a:lnTo>
                        <a:pt x="347" y="34"/>
                      </a:lnTo>
                      <a:lnTo>
                        <a:pt x="345" y="31"/>
                      </a:lnTo>
                      <a:lnTo>
                        <a:pt x="345" y="29"/>
                      </a:lnTo>
                      <a:lnTo>
                        <a:pt x="349" y="27"/>
                      </a:lnTo>
                      <a:lnTo>
                        <a:pt x="352" y="25"/>
                      </a:lnTo>
                      <a:lnTo>
                        <a:pt x="358" y="27"/>
                      </a:lnTo>
                      <a:lnTo>
                        <a:pt x="360" y="25"/>
                      </a:lnTo>
                      <a:lnTo>
                        <a:pt x="363" y="25"/>
                      </a:lnTo>
                      <a:lnTo>
                        <a:pt x="367" y="20"/>
                      </a:lnTo>
                      <a:lnTo>
                        <a:pt x="369" y="20"/>
                      </a:lnTo>
                      <a:lnTo>
                        <a:pt x="374" y="23"/>
                      </a:lnTo>
                      <a:lnTo>
                        <a:pt x="378" y="27"/>
                      </a:lnTo>
                      <a:lnTo>
                        <a:pt x="387" y="34"/>
                      </a:lnTo>
                      <a:lnTo>
                        <a:pt x="401" y="31"/>
                      </a:lnTo>
                      <a:lnTo>
                        <a:pt x="403" y="34"/>
                      </a:lnTo>
                      <a:lnTo>
                        <a:pt x="414" y="31"/>
                      </a:lnTo>
                      <a:lnTo>
                        <a:pt x="416" y="27"/>
                      </a:lnTo>
                      <a:lnTo>
                        <a:pt x="423" y="27"/>
                      </a:lnTo>
                      <a:lnTo>
                        <a:pt x="425" y="20"/>
                      </a:lnTo>
                      <a:lnTo>
                        <a:pt x="425" y="16"/>
                      </a:lnTo>
                      <a:lnTo>
                        <a:pt x="429" y="16"/>
                      </a:lnTo>
                      <a:lnTo>
                        <a:pt x="429" y="14"/>
                      </a:lnTo>
                      <a:lnTo>
                        <a:pt x="432" y="14"/>
                      </a:lnTo>
                      <a:lnTo>
                        <a:pt x="434" y="11"/>
                      </a:lnTo>
                      <a:lnTo>
                        <a:pt x="434" y="7"/>
                      </a:lnTo>
                      <a:lnTo>
                        <a:pt x="436" y="5"/>
                      </a:lnTo>
                      <a:lnTo>
                        <a:pt x="438" y="3"/>
                      </a:lnTo>
                      <a:lnTo>
                        <a:pt x="441" y="0"/>
                      </a:lnTo>
                      <a:close/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1" name="Freeform 683"/>
                <p:cNvSpPr>
                  <a:spLocks/>
                </p:cNvSpPr>
                <p:nvPr/>
              </p:nvSpPr>
              <p:spPr bwMode="auto">
                <a:xfrm>
                  <a:off x="1988" y="2487"/>
                  <a:ext cx="42" cy="45"/>
                </a:xfrm>
                <a:custGeom>
                  <a:avLst/>
                  <a:gdLst>
                    <a:gd name="T0" fmla="*/ 11 w 42"/>
                    <a:gd name="T1" fmla="*/ 36 h 45"/>
                    <a:gd name="T2" fmla="*/ 11 w 42"/>
                    <a:gd name="T3" fmla="*/ 31 h 45"/>
                    <a:gd name="T4" fmla="*/ 9 w 42"/>
                    <a:gd name="T5" fmla="*/ 36 h 45"/>
                    <a:gd name="T6" fmla="*/ 7 w 42"/>
                    <a:gd name="T7" fmla="*/ 34 h 45"/>
                    <a:gd name="T8" fmla="*/ 7 w 42"/>
                    <a:gd name="T9" fmla="*/ 27 h 45"/>
                    <a:gd name="T10" fmla="*/ 2 w 42"/>
                    <a:gd name="T11" fmla="*/ 16 h 45"/>
                    <a:gd name="T12" fmla="*/ 2 w 42"/>
                    <a:gd name="T13" fmla="*/ 9 h 45"/>
                    <a:gd name="T14" fmla="*/ 9 w 42"/>
                    <a:gd name="T15" fmla="*/ 11 h 45"/>
                    <a:gd name="T16" fmla="*/ 13 w 42"/>
                    <a:gd name="T17" fmla="*/ 7 h 45"/>
                    <a:gd name="T18" fmla="*/ 18 w 42"/>
                    <a:gd name="T19" fmla="*/ 11 h 45"/>
                    <a:gd name="T20" fmla="*/ 24 w 42"/>
                    <a:gd name="T21" fmla="*/ 5 h 45"/>
                    <a:gd name="T22" fmla="*/ 29 w 42"/>
                    <a:gd name="T23" fmla="*/ 5 h 45"/>
                    <a:gd name="T24" fmla="*/ 29 w 42"/>
                    <a:gd name="T25" fmla="*/ 9 h 45"/>
                    <a:gd name="T26" fmla="*/ 33 w 42"/>
                    <a:gd name="T27" fmla="*/ 7 h 45"/>
                    <a:gd name="T28" fmla="*/ 36 w 42"/>
                    <a:gd name="T29" fmla="*/ 11 h 45"/>
                    <a:gd name="T30" fmla="*/ 33 w 42"/>
                    <a:gd name="T31" fmla="*/ 11 h 45"/>
                    <a:gd name="T32" fmla="*/ 31 w 42"/>
                    <a:gd name="T33" fmla="*/ 11 h 45"/>
                    <a:gd name="T34" fmla="*/ 27 w 42"/>
                    <a:gd name="T35" fmla="*/ 18 h 45"/>
                    <a:gd name="T36" fmla="*/ 22 w 42"/>
                    <a:gd name="T37" fmla="*/ 20 h 45"/>
                    <a:gd name="T38" fmla="*/ 22 w 42"/>
                    <a:gd name="T39" fmla="*/ 25 h 45"/>
                    <a:gd name="T40" fmla="*/ 22 w 42"/>
                    <a:gd name="T41" fmla="*/ 29 h 45"/>
                    <a:gd name="T42" fmla="*/ 27 w 42"/>
                    <a:gd name="T43" fmla="*/ 29 h 45"/>
                    <a:gd name="T44" fmla="*/ 29 w 42"/>
                    <a:gd name="T45" fmla="*/ 27 h 45"/>
                    <a:gd name="T46" fmla="*/ 31 w 42"/>
                    <a:gd name="T47" fmla="*/ 23 h 45"/>
                    <a:gd name="T48" fmla="*/ 36 w 42"/>
                    <a:gd name="T49" fmla="*/ 23 h 45"/>
                    <a:gd name="T50" fmla="*/ 36 w 42"/>
                    <a:gd name="T51" fmla="*/ 23 h 45"/>
                    <a:gd name="T52" fmla="*/ 42 w 42"/>
                    <a:gd name="T53" fmla="*/ 27 h 45"/>
                    <a:gd name="T54" fmla="*/ 38 w 42"/>
                    <a:gd name="T55" fmla="*/ 31 h 45"/>
                    <a:gd name="T56" fmla="*/ 42 w 42"/>
                    <a:gd name="T57" fmla="*/ 38 h 45"/>
                    <a:gd name="T58" fmla="*/ 40 w 42"/>
                    <a:gd name="T59" fmla="*/ 43 h 45"/>
                    <a:gd name="T60" fmla="*/ 33 w 42"/>
                    <a:gd name="T61" fmla="*/ 43 h 45"/>
                    <a:gd name="T62" fmla="*/ 27 w 42"/>
                    <a:gd name="T63" fmla="*/ 40 h 45"/>
                    <a:gd name="T64" fmla="*/ 20 w 42"/>
                    <a:gd name="T65" fmla="*/ 38 h 45"/>
                    <a:gd name="T66" fmla="*/ 18 w 42"/>
                    <a:gd name="T6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" h="45">
                      <a:moveTo>
                        <a:pt x="13" y="38"/>
                      </a:moveTo>
                      <a:lnTo>
                        <a:pt x="11" y="36"/>
                      </a:lnTo>
                      <a:lnTo>
                        <a:pt x="13" y="34"/>
                      </a:lnTo>
                      <a:lnTo>
                        <a:pt x="11" y="31"/>
                      </a:lnTo>
                      <a:lnTo>
                        <a:pt x="11" y="34"/>
                      </a:lnTo>
                      <a:lnTo>
                        <a:pt x="9" y="36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7" y="20"/>
                      </a:lnTo>
                      <a:lnTo>
                        <a:pt x="2" y="16"/>
                      </a:lnTo>
                      <a:lnTo>
                        <a:pt x="0" y="14"/>
                      </a:lnTo>
                      <a:lnTo>
                        <a:pt x="2" y="9"/>
                      </a:lnTo>
                      <a:lnTo>
                        <a:pt x="9" y="14"/>
                      </a:lnTo>
                      <a:lnTo>
                        <a:pt x="9" y="11"/>
                      </a:lnTo>
                      <a:lnTo>
                        <a:pt x="13" y="11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8" y="11"/>
                      </a:lnTo>
                      <a:lnTo>
                        <a:pt x="18" y="7"/>
                      </a:lnTo>
                      <a:lnTo>
                        <a:pt x="24" y="5"/>
                      </a:lnTo>
                      <a:lnTo>
                        <a:pt x="27" y="0"/>
                      </a:lnTo>
                      <a:lnTo>
                        <a:pt x="29" y="5"/>
                      </a:lnTo>
                      <a:lnTo>
                        <a:pt x="27" y="9"/>
                      </a:lnTo>
                      <a:lnTo>
                        <a:pt x="29" y="9"/>
                      </a:lnTo>
                      <a:lnTo>
                        <a:pt x="31" y="7"/>
                      </a:lnTo>
                      <a:lnTo>
                        <a:pt x="33" y="7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3" y="11"/>
                      </a:lnTo>
                      <a:lnTo>
                        <a:pt x="33" y="11"/>
                      </a:lnTo>
                      <a:lnTo>
                        <a:pt x="31" y="11"/>
                      </a:lnTo>
                      <a:lnTo>
                        <a:pt x="31" y="16"/>
                      </a:lnTo>
                      <a:lnTo>
                        <a:pt x="27" y="18"/>
                      </a:lnTo>
                      <a:lnTo>
                        <a:pt x="27" y="18"/>
                      </a:lnTo>
                      <a:lnTo>
                        <a:pt x="22" y="20"/>
                      </a:lnTo>
                      <a:lnTo>
                        <a:pt x="20" y="23"/>
                      </a:lnTo>
                      <a:lnTo>
                        <a:pt x="22" y="25"/>
                      </a:lnTo>
                      <a:lnTo>
                        <a:pt x="20" y="29"/>
                      </a:lnTo>
                      <a:lnTo>
                        <a:pt x="22" y="29"/>
                      </a:lnTo>
                      <a:lnTo>
                        <a:pt x="24" y="27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29" y="27"/>
                      </a:lnTo>
                      <a:lnTo>
                        <a:pt x="33" y="27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6" y="23"/>
                      </a:lnTo>
                      <a:lnTo>
                        <a:pt x="36" y="23"/>
                      </a:lnTo>
                      <a:lnTo>
                        <a:pt x="36" y="23"/>
                      </a:lnTo>
                      <a:lnTo>
                        <a:pt x="40" y="25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8" y="31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38" y="40"/>
                      </a:lnTo>
                      <a:lnTo>
                        <a:pt x="40" y="43"/>
                      </a:lnTo>
                      <a:lnTo>
                        <a:pt x="36" y="45"/>
                      </a:lnTo>
                      <a:lnTo>
                        <a:pt x="33" y="43"/>
                      </a:lnTo>
                      <a:lnTo>
                        <a:pt x="31" y="40"/>
                      </a:lnTo>
                      <a:lnTo>
                        <a:pt x="27" y="40"/>
                      </a:lnTo>
                      <a:lnTo>
                        <a:pt x="24" y="38"/>
                      </a:lnTo>
                      <a:lnTo>
                        <a:pt x="20" y="38"/>
                      </a:lnTo>
                      <a:lnTo>
                        <a:pt x="20" y="43"/>
                      </a:lnTo>
                      <a:lnTo>
                        <a:pt x="18" y="43"/>
                      </a:lnTo>
                      <a:lnTo>
                        <a:pt x="13" y="3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2" name="Freeform 684"/>
                <p:cNvSpPr>
                  <a:spLocks noEditPoints="1"/>
                </p:cNvSpPr>
                <p:nvPr/>
              </p:nvSpPr>
              <p:spPr bwMode="auto">
                <a:xfrm>
                  <a:off x="1698" y="2434"/>
                  <a:ext cx="288" cy="53"/>
                </a:xfrm>
                <a:custGeom>
                  <a:avLst/>
                  <a:gdLst>
                    <a:gd name="T0" fmla="*/ 281 w 288"/>
                    <a:gd name="T1" fmla="*/ 38 h 53"/>
                    <a:gd name="T2" fmla="*/ 283 w 288"/>
                    <a:gd name="T3" fmla="*/ 40 h 53"/>
                    <a:gd name="T4" fmla="*/ 285 w 288"/>
                    <a:gd name="T5" fmla="*/ 42 h 53"/>
                    <a:gd name="T6" fmla="*/ 285 w 288"/>
                    <a:gd name="T7" fmla="*/ 42 h 53"/>
                    <a:gd name="T8" fmla="*/ 283 w 288"/>
                    <a:gd name="T9" fmla="*/ 42 h 53"/>
                    <a:gd name="T10" fmla="*/ 281 w 288"/>
                    <a:gd name="T11" fmla="*/ 44 h 53"/>
                    <a:gd name="T12" fmla="*/ 281 w 288"/>
                    <a:gd name="T13" fmla="*/ 47 h 53"/>
                    <a:gd name="T14" fmla="*/ 285 w 288"/>
                    <a:gd name="T15" fmla="*/ 44 h 53"/>
                    <a:gd name="T16" fmla="*/ 288 w 288"/>
                    <a:gd name="T17" fmla="*/ 47 h 53"/>
                    <a:gd name="T18" fmla="*/ 283 w 288"/>
                    <a:gd name="T19" fmla="*/ 49 h 53"/>
                    <a:gd name="T20" fmla="*/ 285 w 288"/>
                    <a:gd name="T21" fmla="*/ 51 h 53"/>
                    <a:gd name="T22" fmla="*/ 283 w 288"/>
                    <a:gd name="T23" fmla="*/ 53 h 53"/>
                    <a:gd name="T24" fmla="*/ 277 w 288"/>
                    <a:gd name="T25" fmla="*/ 51 h 53"/>
                    <a:gd name="T26" fmla="*/ 277 w 288"/>
                    <a:gd name="T27" fmla="*/ 53 h 53"/>
                    <a:gd name="T28" fmla="*/ 274 w 288"/>
                    <a:gd name="T29" fmla="*/ 51 h 53"/>
                    <a:gd name="T30" fmla="*/ 277 w 288"/>
                    <a:gd name="T31" fmla="*/ 42 h 53"/>
                    <a:gd name="T32" fmla="*/ 281 w 288"/>
                    <a:gd name="T33" fmla="*/ 38 h 53"/>
                    <a:gd name="T34" fmla="*/ 7 w 288"/>
                    <a:gd name="T35" fmla="*/ 0 h 53"/>
                    <a:gd name="T36" fmla="*/ 9 w 288"/>
                    <a:gd name="T37" fmla="*/ 0 h 53"/>
                    <a:gd name="T38" fmla="*/ 9 w 288"/>
                    <a:gd name="T39" fmla="*/ 2 h 53"/>
                    <a:gd name="T40" fmla="*/ 9 w 288"/>
                    <a:gd name="T41" fmla="*/ 2 h 53"/>
                    <a:gd name="T42" fmla="*/ 14 w 288"/>
                    <a:gd name="T43" fmla="*/ 2 h 53"/>
                    <a:gd name="T44" fmla="*/ 11 w 288"/>
                    <a:gd name="T45" fmla="*/ 4 h 53"/>
                    <a:gd name="T46" fmla="*/ 5 w 288"/>
                    <a:gd name="T47" fmla="*/ 4 h 53"/>
                    <a:gd name="T48" fmla="*/ 3 w 288"/>
                    <a:gd name="T49" fmla="*/ 4 h 53"/>
                    <a:gd name="T50" fmla="*/ 0 w 288"/>
                    <a:gd name="T51" fmla="*/ 4 h 53"/>
                    <a:gd name="T52" fmla="*/ 0 w 288"/>
                    <a:gd name="T53" fmla="*/ 4 h 53"/>
                    <a:gd name="T54" fmla="*/ 0 w 288"/>
                    <a:gd name="T55" fmla="*/ 2 h 53"/>
                    <a:gd name="T56" fmla="*/ 7 w 288"/>
                    <a:gd name="T57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8" h="53">
                      <a:moveTo>
                        <a:pt x="281" y="38"/>
                      </a:moveTo>
                      <a:lnTo>
                        <a:pt x="283" y="40"/>
                      </a:lnTo>
                      <a:lnTo>
                        <a:pt x="285" y="42"/>
                      </a:lnTo>
                      <a:lnTo>
                        <a:pt x="285" y="42"/>
                      </a:lnTo>
                      <a:lnTo>
                        <a:pt x="283" y="42"/>
                      </a:lnTo>
                      <a:lnTo>
                        <a:pt x="281" y="44"/>
                      </a:lnTo>
                      <a:lnTo>
                        <a:pt x="281" y="47"/>
                      </a:lnTo>
                      <a:lnTo>
                        <a:pt x="285" y="44"/>
                      </a:lnTo>
                      <a:lnTo>
                        <a:pt x="288" y="47"/>
                      </a:lnTo>
                      <a:lnTo>
                        <a:pt x="283" y="49"/>
                      </a:lnTo>
                      <a:lnTo>
                        <a:pt x="285" y="51"/>
                      </a:lnTo>
                      <a:lnTo>
                        <a:pt x="283" y="53"/>
                      </a:lnTo>
                      <a:lnTo>
                        <a:pt x="277" y="51"/>
                      </a:lnTo>
                      <a:lnTo>
                        <a:pt x="277" y="53"/>
                      </a:lnTo>
                      <a:lnTo>
                        <a:pt x="274" y="51"/>
                      </a:lnTo>
                      <a:lnTo>
                        <a:pt x="277" y="42"/>
                      </a:lnTo>
                      <a:lnTo>
                        <a:pt x="281" y="38"/>
                      </a:lnTo>
                      <a:close/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4" y="2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3" name="Freeform 685"/>
                <p:cNvSpPr>
                  <a:spLocks noEditPoints="1"/>
                </p:cNvSpPr>
                <p:nvPr/>
              </p:nvSpPr>
              <p:spPr bwMode="auto">
                <a:xfrm>
                  <a:off x="2095" y="3138"/>
                  <a:ext cx="96" cy="129"/>
                </a:xfrm>
                <a:custGeom>
                  <a:avLst/>
                  <a:gdLst>
                    <a:gd name="T0" fmla="*/ 13 w 96"/>
                    <a:gd name="T1" fmla="*/ 64 h 129"/>
                    <a:gd name="T2" fmla="*/ 18 w 96"/>
                    <a:gd name="T3" fmla="*/ 60 h 129"/>
                    <a:gd name="T4" fmla="*/ 27 w 96"/>
                    <a:gd name="T5" fmla="*/ 56 h 129"/>
                    <a:gd name="T6" fmla="*/ 27 w 96"/>
                    <a:gd name="T7" fmla="*/ 56 h 129"/>
                    <a:gd name="T8" fmla="*/ 29 w 96"/>
                    <a:gd name="T9" fmla="*/ 7 h 129"/>
                    <a:gd name="T10" fmla="*/ 40 w 96"/>
                    <a:gd name="T11" fmla="*/ 11 h 129"/>
                    <a:gd name="T12" fmla="*/ 42 w 96"/>
                    <a:gd name="T13" fmla="*/ 20 h 129"/>
                    <a:gd name="T14" fmla="*/ 47 w 96"/>
                    <a:gd name="T15" fmla="*/ 27 h 129"/>
                    <a:gd name="T16" fmla="*/ 58 w 96"/>
                    <a:gd name="T17" fmla="*/ 24 h 129"/>
                    <a:gd name="T18" fmla="*/ 71 w 96"/>
                    <a:gd name="T19" fmla="*/ 18 h 129"/>
                    <a:gd name="T20" fmla="*/ 76 w 96"/>
                    <a:gd name="T21" fmla="*/ 18 h 129"/>
                    <a:gd name="T22" fmla="*/ 80 w 96"/>
                    <a:gd name="T23" fmla="*/ 20 h 129"/>
                    <a:gd name="T24" fmla="*/ 82 w 96"/>
                    <a:gd name="T25" fmla="*/ 18 h 129"/>
                    <a:gd name="T26" fmla="*/ 84 w 96"/>
                    <a:gd name="T27" fmla="*/ 24 h 129"/>
                    <a:gd name="T28" fmla="*/ 84 w 96"/>
                    <a:gd name="T29" fmla="*/ 33 h 129"/>
                    <a:gd name="T30" fmla="*/ 87 w 96"/>
                    <a:gd name="T31" fmla="*/ 51 h 129"/>
                    <a:gd name="T32" fmla="*/ 93 w 96"/>
                    <a:gd name="T33" fmla="*/ 62 h 129"/>
                    <a:gd name="T34" fmla="*/ 93 w 96"/>
                    <a:gd name="T35" fmla="*/ 73 h 129"/>
                    <a:gd name="T36" fmla="*/ 82 w 96"/>
                    <a:gd name="T37" fmla="*/ 78 h 129"/>
                    <a:gd name="T38" fmla="*/ 93 w 96"/>
                    <a:gd name="T39" fmla="*/ 87 h 129"/>
                    <a:gd name="T40" fmla="*/ 89 w 96"/>
                    <a:gd name="T41" fmla="*/ 95 h 129"/>
                    <a:gd name="T42" fmla="*/ 84 w 96"/>
                    <a:gd name="T43" fmla="*/ 115 h 129"/>
                    <a:gd name="T44" fmla="*/ 84 w 96"/>
                    <a:gd name="T45" fmla="*/ 120 h 129"/>
                    <a:gd name="T46" fmla="*/ 78 w 96"/>
                    <a:gd name="T47" fmla="*/ 122 h 129"/>
                    <a:gd name="T48" fmla="*/ 71 w 96"/>
                    <a:gd name="T49" fmla="*/ 120 h 129"/>
                    <a:gd name="T50" fmla="*/ 67 w 96"/>
                    <a:gd name="T51" fmla="*/ 124 h 129"/>
                    <a:gd name="T52" fmla="*/ 58 w 96"/>
                    <a:gd name="T53" fmla="*/ 127 h 129"/>
                    <a:gd name="T54" fmla="*/ 53 w 96"/>
                    <a:gd name="T55" fmla="*/ 120 h 129"/>
                    <a:gd name="T56" fmla="*/ 53 w 96"/>
                    <a:gd name="T57" fmla="*/ 115 h 129"/>
                    <a:gd name="T58" fmla="*/ 49 w 96"/>
                    <a:gd name="T59" fmla="*/ 113 h 129"/>
                    <a:gd name="T60" fmla="*/ 44 w 96"/>
                    <a:gd name="T61" fmla="*/ 107 h 129"/>
                    <a:gd name="T62" fmla="*/ 35 w 96"/>
                    <a:gd name="T63" fmla="*/ 102 h 129"/>
                    <a:gd name="T64" fmla="*/ 35 w 96"/>
                    <a:gd name="T65" fmla="*/ 98 h 129"/>
                    <a:gd name="T66" fmla="*/ 38 w 96"/>
                    <a:gd name="T67" fmla="*/ 95 h 129"/>
                    <a:gd name="T68" fmla="*/ 29 w 96"/>
                    <a:gd name="T69" fmla="*/ 60 h 129"/>
                    <a:gd name="T70" fmla="*/ 20 w 96"/>
                    <a:gd name="T71" fmla="*/ 60 h 129"/>
                    <a:gd name="T72" fmla="*/ 15 w 96"/>
                    <a:gd name="T73" fmla="*/ 56 h 129"/>
                    <a:gd name="T74" fmla="*/ 20 w 96"/>
                    <a:gd name="T75" fmla="*/ 56 h 129"/>
                    <a:gd name="T76" fmla="*/ 24 w 96"/>
                    <a:gd name="T77" fmla="*/ 56 h 129"/>
                    <a:gd name="T78" fmla="*/ 31 w 96"/>
                    <a:gd name="T79" fmla="*/ 51 h 129"/>
                    <a:gd name="T80" fmla="*/ 24 w 96"/>
                    <a:gd name="T81" fmla="*/ 49 h 129"/>
                    <a:gd name="T82" fmla="*/ 15 w 96"/>
                    <a:gd name="T83" fmla="*/ 47 h 129"/>
                    <a:gd name="T84" fmla="*/ 15 w 96"/>
                    <a:gd name="T85" fmla="*/ 42 h 129"/>
                    <a:gd name="T86" fmla="*/ 11 w 96"/>
                    <a:gd name="T87" fmla="*/ 33 h 129"/>
                    <a:gd name="T88" fmla="*/ 9 w 96"/>
                    <a:gd name="T89" fmla="*/ 27 h 129"/>
                    <a:gd name="T90" fmla="*/ 11 w 96"/>
                    <a:gd name="T91" fmla="*/ 24 h 129"/>
                    <a:gd name="T92" fmla="*/ 2 w 96"/>
                    <a:gd name="T93" fmla="*/ 11 h 129"/>
                    <a:gd name="T94" fmla="*/ 9 w 96"/>
                    <a:gd name="T95" fmla="*/ 11 h 129"/>
                    <a:gd name="T96" fmla="*/ 20 w 96"/>
                    <a:gd name="T97" fmla="*/ 9 h 129"/>
                    <a:gd name="T98" fmla="*/ 27 w 96"/>
                    <a:gd name="T99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6" h="129">
                      <a:moveTo>
                        <a:pt x="15" y="62"/>
                      </a:moveTo>
                      <a:lnTo>
                        <a:pt x="15" y="64"/>
                      </a:lnTo>
                      <a:lnTo>
                        <a:pt x="13" y="64"/>
                      </a:lnTo>
                      <a:lnTo>
                        <a:pt x="15" y="62"/>
                      </a:lnTo>
                      <a:close/>
                      <a:moveTo>
                        <a:pt x="18" y="60"/>
                      </a:move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18" y="60"/>
                      </a:lnTo>
                      <a:close/>
                      <a:moveTo>
                        <a:pt x="27" y="56"/>
                      </a:moveTo>
                      <a:lnTo>
                        <a:pt x="27" y="56"/>
                      </a:lnTo>
                      <a:lnTo>
                        <a:pt x="27" y="56"/>
                      </a:lnTo>
                      <a:lnTo>
                        <a:pt x="27" y="56"/>
                      </a:lnTo>
                      <a:close/>
                      <a:moveTo>
                        <a:pt x="29" y="2"/>
                      </a:moveTo>
                      <a:lnTo>
                        <a:pt x="31" y="4"/>
                      </a:lnTo>
                      <a:lnTo>
                        <a:pt x="29" y="7"/>
                      </a:lnTo>
                      <a:lnTo>
                        <a:pt x="31" y="7"/>
                      </a:lnTo>
                      <a:lnTo>
                        <a:pt x="38" y="9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2" y="16"/>
                      </a:lnTo>
                      <a:lnTo>
                        <a:pt x="42" y="20"/>
                      </a:lnTo>
                      <a:lnTo>
                        <a:pt x="42" y="22"/>
                      </a:lnTo>
                      <a:lnTo>
                        <a:pt x="42" y="24"/>
                      </a:lnTo>
                      <a:lnTo>
                        <a:pt x="47" y="27"/>
                      </a:lnTo>
                      <a:lnTo>
                        <a:pt x="51" y="27"/>
                      </a:lnTo>
                      <a:lnTo>
                        <a:pt x="51" y="24"/>
                      </a:lnTo>
                      <a:lnTo>
                        <a:pt x="58" y="24"/>
                      </a:lnTo>
                      <a:lnTo>
                        <a:pt x="64" y="20"/>
                      </a:lnTo>
                      <a:lnTo>
                        <a:pt x="71" y="20"/>
                      </a:lnTo>
                      <a:lnTo>
                        <a:pt x="71" y="18"/>
                      </a:lnTo>
                      <a:lnTo>
                        <a:pt x="73" y="16"/>
                      </a:lnTo>
                      <a:lnTo>
                        <a:pt x="76" y="18"/>
                      </a:lnTo>
                      <a:lnTo>
                        <a:pt x="76" y="18"/>
                      </a:lnTo>
                      <a:lnTo>
                        <a:pt x="78" y="20"/>
                      </a:lnTo>
                      <a:lnTo>
                        <a:pt x="78" y="20"/>
                      </a:lnTo>
                      <a:lnTo>
                        <a:pt x="80" y="20"/>
                      </a:lnTo>
                      <a:lnTo>
                        <a:pt x="78" y="20"/>
                      </a:lnTo>
                      <a:lnTo>
                        <a:pt x="80" y="18"/>
                      </a:lnTo>
                      <a:lnTo>
                        <a:pt x="82" y="18"/>
                      </a:lnTo>
                      <a:lnTo>
                        <a:pt x="82" y="20"/>
                      </a:lnTo>
                      <a:lnTo>
                        <a:pt x="82" y="24"/>
                      </a:lnTo>
                      <a:lnTo>
                        <a:pt x="84" y="24"/>
                      </a:lnTo>
                      <a:lnTo>
                        <a:pt x="84" y="27"/>
                      </a:lnTo>
                      <a:lnTo>
                        <a:pt x="82" y="33"/>
                      </a:lnTo>
                      <a:lnTo>
                        <a:pt x="84" y="33"/>
                      </a:lnTo>
                      <a:lnTo>
                        <a:pt x="87" y="38"/>
                      </a:lnTo>
                      <a:lnTo>
                        <a:pt x="82" y="44"/>
                      </a:lnTo>
                      <a:lnTo>
                        <a:pt x="87" y="51"/>
                      </a:lnTo>
                      <a:lnTo>
                        <a:pt x="87" y="53"/>
                      </a:lnTo>
                      <a:lnTo>
                        <a:pt x="87" y="58"/>
                      </a:lnTo>
                      <a:lnTo>
                        <a:pt x="93" y="62"/>
                      </a:lnTo>
                      <a:lnTo>
                        <a:pt x="93" y="67"/>
                      </a:lnTo>
                      <a:lnTo>
                        <a:pt x="96" y="71"/>
                      </a:lnTo>
                      <a:lnTo>
                        <a:pt x="93" y="73"/>
                      </a:lnTo>
                      <a:lnTo>
                        <a:pt x="87" y="73"/>
                      </a:lnTo>
                      <a:lnTo>
                        <a:pt x="84" y="78"/>
                      </a:lnTo>
                      <a:lnTo>
                        <a:pt x="82" y="78"/>
                      </a:lnTo>
                      <a:lnTo>
                        <a:pt x="84" y="80"/>
                      </a:lnTo>
                      <a:lnTo>
                        <a:pt x="91" y="82"/>
                      </a:lnTo>
                      <a:lnTo>
                        <a:pt x="93" y="87"/>
                      </a:lnTo>
                      <a:lnTo>
                        <a:pt x="89" y="91"/>
                      </a:lnTo>
                      <a:lnTo>
                        <a:pt x="89" y="93"/>
                      </a:lnTo>
                      <a:lnTo>
                        <a:pt x="89" y="95"/>
                      </a:lnTo>
                      <a:lnTo>
                        <a:pt x="87" y="100"/>
                      </a:lnTo>
                      <a:lnTo>
                        <a:pt x="89" y="109"/>
                      </a:lnTo>
                      <a:lnTo>
                        <a:pt x="84" y="115"/>
                      </a:lnTo>
                      <a:lnTo>
                        <a:pt x="87" y="118"/>
                      </a:lnTo>
                      <a:lnTo>
                        <a:pt x="84" y="118"/>
                      </a:lnTo>
                      <a:lnTo>
                        <a:pt x="84" y="120"/>
                      </a:lnTo>
                      <a:lnTo>
                        <a:pt x="82" y="120"/>
                      </a:lnTo>
                      <a:lnTo>
                        <a:pt x="80" y="122"/>
                      </a:lnTo>
                      <a:lnTo>
                        <a:pt x="78" y="122"/>
                      </a:lnTo>
                      <a:lnTo>
                        <a:pt x="78" y="124"/>
                      </a:lnTo>
                      <a:lnTo>
                        <a:pt x="73" y="120"/>
                      </a:lnTo>
                      <a:lnTo>
                        <a:pt x="71" y="120"/>
                      </a:lnTo>
                      <a:lnTo>
                        <a:pt x="71" y="122"/>
                      </a:lnTo>
                      <a:lnTo>
                        <a:pt x="71" y="127"/>
                      </a:lnTo>
                      <a:lnTo>
                        <a:pt x="67" y="124"/>
                      </a:lnTo>
                      <a:lnTo>
                        <a:pt x="62" y="127"/>
                      </a:lnTo>
                      <a:lnTo>
                        <a:pt x="60" y="129"/>
                      </a:lnTo>
                      <a:lnTo>
                        <a:pt x="58" y="127"/>
                      </a:lnTo>
                      <a:lnTo>
                        <a:pt x="55" y="127"/>
                      </a:lnTo>
                      <a:lnTo>
                        <a:pt x="53" y="124"/>
                      </a:lnTo>
                      <a:lnTo>
                        <a:pt x="53" y="120"/>
                      </a:lnTo>
                      <a:lnTo>
                        <a:pt x="53" y="120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1" y="115"/>
                      </a:lnTo>
                      <a:lnTo>
                        <a:pt x="49" y="111"/>
                      </a:lnTo>
                      <a:lnTo>
                        <a:pt x="49" y="113"/>
                      </a:lnTo>
                      <a:lnTo>
                        <a:pt x="47" y="111"/>
                      </a:lnTo>
                      <a:lnTo>
                        <a:pt x="44" y="111"/>
                      </a:lnTo>
                      <a:lnTo>
                        <a:pt x="44" y="107"/>
                      </a:lnTo>
                      <a:lnTo>
                        <a:pt x="42" y="107"/>
                      </a:lnTo>
                      <a:lnTo>
                        <a:pt x="42" y="104"/>
                      </a:lnTo>
                      <a:lnTo>
                        <a:pt x="35" y="102"/>
                      </a:lnTo>
                      <a:lnTo>
                        <a:pt x="33" y="102"/>
                      </a:lnTo>
                      <a:lnTo>
                        <a:pt x="35" y="100"/>
                      </a:lnTo>
                      <a:lnTo>
                        <a:pt x="35" y="98"/>
                      </a:lnTo>
                      <a:lnTo>
                        <a:pt x="38" y="98"/>
                      </a:lnTo>
                      <a:lnTo>
                        <a:pt x="38" y="95"/>
                      </a:lnTo>
                      <a:lnTo>
                        <a:pt x="38" y="95"/>
                      </a:lnTo>
                      <a:lnTo>
                        <a:pt x="40" y="93"/>
                      </a:lnTo>
                      <a:lnTo>
                        <a:pt x="31" y="64"/>
                      </a:lnTo>
                      <a:lnTo>
                        <a:pt x="29" y="60"/>
                      </a:lnTo>
                      <a:lnTo>
                        <a:pt x="24" y="62"/>
                      </a:lnTo>
                      <a:lnTo>
                        <a:pt x="22" y="60"/>
                      </a:lnTo>
                      <a:lnTo>
                        <a:pt x="20" y="60"/>
                      </a:lnTo>
                      <a:lnTo>
                        <a:pt x="20" y="58"/>
                      </a:lnTo>
                      <a:lnTo>
                        <a:pt x="18" y="58"/>
                      </a:lnTo>
                      <a:lnTo>
                        <a:pt x="15" y="56"/>
                      </a:lnTo>
                      <a:lnTo>
                        <a:pt x="18" y="53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9" y="58"/>
                      </a:lnTo>
                      <a:lnTo>
                        <a:pt x="31" y="53"/>
                      </a:lnTo>
                      <a:lnTo>
                        <a:pt x="31" y="51"/>
                      </a:lnTo>
                      <a:lnTo>
                        <a:pt x="27" y="53"/>
                      </a:lnTo>
                      <a:lnTo>
                        <a:pt x="24" y="49"/>
                      </a:lnTo>
                      <a:lnTo>
                        <a:pt x="24" y="49"/>
                      </a:lnTo>
                      <a:lnTo>
                        <a:pt x="20" y="49"/>
                      </a:lnTo>
                      <a:lnTo>
                        <a:pt x="18" y="49"/>
                      </a:lnTo>
                      <a:lnTo>
                        <a:pt x="15" y="47"/>
                      </a:lnTo>
                      <a:lnTo>
                        <a:pt x="18" y="47"/>
                      </a:lnTo>
                      <a:lnTo>
                        <a:pt x="18" y="42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3" y="42"/>
                      </a:lnTo>
                      <a:lnTo>
                        <a:pt x="11" y="33"/>
                      </a:lnTo>
                      <a:lnTo>
                        <a:pt x="9" y="33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9" y="27"/>
                      </a:lnTo>
                      <a:lnTo>
                        <a:pt x="6" y="24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2" y="9"/>
                      </a:lnTo>
                      <a:lnTo>
                        <a:pt x="9" y="11"/>
                      </a:lnTo>
                      <a:lnTo>
                        <a:pt x="11" y="9"/>
                      </a:lnTo>
                      <a:lnTo>
                        <a:pt x="18" y="11"/>
                      </a:lnTo>
                      <a:lnTo>
                        <a:pt x="20" y="9"/>
                      </a:lnTo>
                      <a:lnTo>
                        <a:pt x="22" y="9"/>
                      </a:lnTo>
                      <a:lnTo>
                        <a:pt x="24" y="4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4" name="Freeform 686"/>
                <p:cNvSpPr>
                  <a:spLocks noEditPoints="1"/>
                </p:cNvSpPr>
                <p:nvPr/>
              </p:nvSpPr>
              <p:spPr bwMode="auto">
                <a:xfrm>
                  <a:off x="1311" y="1868"/>
                  <a:ext cx="900" cy="655"/>
                </a:xfrm>
                <a:custGeom>
                  <a:avLst/>
                  <a:gdLst>
                    <a:gd name="T0" fmla="*/ 628 w 900"/>
                    <a:gd name="T1" fmla="*/ 479 h 655"/>
                    <a:gd name="T2" fmla="*/ 632 w 900"/>
                    <a:gd name="T3" fmla="*/ 437 h 655"/>
                    <a:gd name="T4" fmla="*/ 162 w 900"/>
                    <a:gd name="T5" fmla="*/ 333 h 655"/>
                    <a:gd name="T6" fmla="*/ 167 w 900"/>
                    <a:gd name="T7" fmla="*/ 315 h 655"/>
                    <a:gd name="T8" fmla="*/ 260 w 900"/>
                    <a:gd name="T9" fmla="*/ 306 h 655"/>
                    <a:gd name="T10" fmla="*/ 207 w 900"/>
                    <a:gd name="T11" fmla="*/ 277 h 655"/>
                    <a:gd name="T12" fmla="*/ 55 w 900"/>
                    <a:gd name="T13" fmla="*/ 200 h 655"/>
                    <a:gd name="T14" fmla="*/ 53 w 900"/>
                    <a:gd name="T15" fmla="*/ 195 h 655"/>
                    <a:gd name="T16" fmla="*/ 49 w 900"/>
                    <a:gd name="T17" fmla="*/ 188 h 655"/>
                    <a:gd name="T18" fmla="*/ 51 w 900"/>
                    <a:gd name="T19" fmla="*/ 186 h 655"/>
                    <a:gd name="T20" fmla="*/ 44 w 900"/>
                    <a:gd name="T21" fmla="*/ 180 h 655"/>
                    <a:gd name="T22" fmla="*/ 42 w 900"/>
                    <a:gd name="T23" fmla="*/ 173 h 655"/>
                    <a:gd name="T24" fmla="*/ 40 w 900"/>
                    <a:gd name="T25" fmla="*/ 164 h 655"/>
                    <a:gd name="T26" fmla="*/ 42 w 900"/>
                    <a:gd name="T27" fmla="*/ 140 h 655"/>
                    <a:gd name="T28" fmla="*/ 13 w 900"/>
                    <a:gd name="T29" fmla="*/ 160 h 655"/>
                    <a:gd name="T30" fmla="*/ 22 w 900"/>
                    <a:gd name="T31" fmla="*/ 137 h 655"/>
                    <a:gd name="T32" fmla="*/ 46 w 900"/>
                    <a:gd name="T33" fmla="*/ 131 h 655"/>
                    <a:gd name="T34" fmla="*/ 29 w 900"/>
                    <a:gd name="T35" fmla="*/ 124 h 655"/>
                    <a:gd name="T36" fmla="*/ 22 w 900"/>
                    <a:gd name="T37" fmla="*/ 122 h 655"/>
                    <a:gd name="T38" fmla="*/ 46 w 900"/>
                    <a:gd name="T39" fmla="*/ 111 h 655"/>
                    <a:gd name="T40" fmla="*/ 11 w 900"/>
                    <a:gd name="T41" fmla="*/ 137 h 655"/>
                    <a:gd name="T42" fmla="*/ 22 w 900"/>
                    <a:gd name="T43" fmla="*/ 106 h 655"/>
                    <a:gd name="T44" fmla="*/ 608 w 900"/>
                    <a:gd name="T45" fmla="*/ 31 h 655"/>
                    <a:gd name="T46" fmla="*/ 717 w 900"/>
                    <a:gd name="T47" fmla="*/ 49 h 655"/>
                    <a:gd name="T48" fmla="*/ 744 w 900"/>
                    <a:gd name="T49" fmla="*/ 113 h 655"/>
                    <a:gd name="T50" fmla="*/ 806 w 900"/>
                    <a:gd name="T51" fmla="*/ 180 h 655"/>
                    <a:gd name="T52" fmla="*/ 882 w 900"/>
                    <a:gd name="T53" fmla="*/ 253 h 655"/>
                    <a:gd name="T54" fmla="*/ 848 w 900"/>
                    <a:gd name="T55" fmla="*/ 326 h 655"/>
                    <a:gd name="T56" fmla="*/ 848 w 900"/>
                    <a:gd name="T57" fmla="*/ 362 h 655"/>
                    <a:gd name="T58" fmla="*/ 808 w 900"/>
                    <a:gd name="T59" fmla="*/ 437 h 655"/>
                    <a:gd name="T60" fmla="*/ 862 w 900"/>
                    <a:gd name="T61" fmla="*/ 462 h 655"/>
                    <a:gd name="T62" fmla="*/ 775 w 900"/>
                    <a:gd name="T63" fmla="*/ 504 h 655"/>
                    <a:gd name="T64" fmla="*/ 815 w 900"/>
                    <a:gd name="T65" fmla="*/ 566 h 655"/>
                    <a:gd name="T66" fmla="*/ 757 w 900"/>
                    <a:gd name="T67" fmla="*/ 593 h 655"/>
                    <a:gd name="T68" fmla="*/ 708 w 900"/>
                    <a:gd name="T69" fmla="*/ 642 h 655"/>
                    <a:gd name="T70" fmla="*/ 679 w 900"/>
                    <a:gd name="T71" fmla="*/ 635 h 655"/>
                    <a:gd name="T72" fmla="*/ 670 w 900"/>
                    <a:gd name="T73" fmla="*/ 606 h 655"/>
                    <a:gd name="T74" fmla="*/ 646 w 900"/>
                    <a:gd name="T75" fmla="*/ 517 h 655"/>
                    <a:gd name="T76" fmla="*/ 643 w 900"/>
                    <a:gd name="T77" fmla="*/ 462 h 655"/>
                    <a:gd name="T78" fmla="*/ 626 w 900"/>
                    <a:gd name="T79" fmla="*/ 435 h 655"/>
                    <a:gd name="T80" fmla="*/ 639 w 900"/>
                    <a:gd name="T81" fmla="*/ 346 h 655"/>
                    <a:gd name="T82" fmla="*/ 601 w 900"/>
                    <a:gd name="T83" fmla="*/ 357 h 655"/>
                    <a:gd name="T84" fmla="*/ 579 w 900"/>
                    <a:gd name="T85" fmla="*/ 379 h 655"/>
                    <a:gd name="T86" fmla="*/ 583 w 900"/>
                    <a:gd name="T87" fmla="*/ 424 h 655"/>
                    <a:gd name="T88" fmla="*/ 545 w 900"/>
                    <a:gd name="T89" fmla="*/ 510 h 655"/>
                    <a:gd name="T90" fmla="*/ 470 w 900"/>
                    <a:gd name="T91" fmla="*/ 544 h 655"/>
                    <a:gd name="T92" fmla="*/ 383 w 900"/>
                    <a:gd name="T93" fmla="*/ 568 h 655"/>
                    <a:gd name="T94" fmla="*/ 278 w 900"/>
                    <a:gd name="T95" fmla="*/ 517 h 655"/>
                    <a:gd name="T96" fmla="*/ 200 w 900"/>
                    <a:gd name="T97" fmla="*/ 437 h 655"/>
                    <a:gd name="T98" fmla="*/ 140 w 900"/>
                    <a:gd name="T99" fmla="*/ 339 h 655"/>
                    <a:gd name="T100" fmla="*/ 202 w 900"/>
                    <a:gd name="T101" fmla="*/ 339 h 655"/>
                    <a:gd name="T102" fmla="*/ 251 w 900"/>
                    <a:gd name="T103" fmla="*/ 315 h 655"/>
                    <a:gd name="T104" fmla="*/ 303 w 900"/>
                    <a:gd name="T105" fmla="*/ 275 h 655"/>
                    <a:gd name="T106" fmla="*/ 283 w 900"/>
                    <a:gd name="T107" fmla="*/ 251 h 655"/>
                    <a:gd name="T108" fmla="*/ 202 w 900"/>
                    <a:gd name="T109" fmla="*/ 277 h 655"/>
                    <a:gd name="T110" fmla="*/ 62 w 900"/>
                    <a:gd name="T111" fmla="*/ 213 h 655"/>
                    <a:gd name="T112" fmla="*/ 53 w 900"/>
                    <a:gd name="T113" fmla="*/ 188 h 655"/>
                    <a:gd name="T114" fmla="*/ 49 w 900"/>
                    <a:gd name="T115" fmla="*/ 144 h 655"/>
                    <a:gd name="T116" fmla="*/ 64 w 900"/>
                    <a:gd name="T117" fmla="*/ 115 h 655"/>
                    <a:gd name="T118" fmla="*/ 258 w 900"/>
                    <a:gd name="T119" fmla="*/ 77 h 655"/>
                    <a:gd name="T120" fmla="*/ 403 w 900"/>
                    <a:gd name="T121" fmla="*/ 26 h 655"/>
                    <a:gd name="T122" fmla="*/ 537 w 900"/>
                    <a:gd name="T123" fmla="*/ 11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00" h="655">
                      <a:moveTo>
                        <a:pt x="666" y="562"/>
                      </a:moveTo>
                      <a:lnTo>
                        <a:pt x="668" y="564"/>
                      </a:lnTo>
                      <a:lnTo>
                        <a:pt x="666" y="564"/>
                      </a:lnTo>
                      <a:lnTo>
                        <a:pt x="666" y="562"/>
                      </a:lnTo>
                      <a:close/>
                      <a:moveTo>
                        <a:pt x="476" y="542"/>
                      </a:moveTo>
                      <a:lnTo>
                        <a:pt x="474" y="542"/>
                      </a:lnTo>
                      <a:lnTo>
                        <a:pt x="476" y="542"/>
                      </a:lnTo>
                      <a:close/>
                      <a:moveTo>
                        <a:pt x="499" y="528"/>
                      </a:moveTo>
                      <a:lnTo>
                        <a:pt x="499" y="530"/>
                      </a:lnTo>
                      <a:lnTo>
                        <a:pt x="499" y="528"/>
                      </a:lnTo>
                      <a:close/>
                      <a:moveTo>
                        <a:pt x="503" y="528"/>
                      </a:moveTo>
                      <a:lnTo>
                        <a:pt x="501" y="528"/>
                      </a:lnTo>
                      <a:lnTo>
                        <a:pt x="503" y="528"/>
                      </a:lnTo>
                      <a:close/>
                      <a:moveTo>
                        <a:pt x="637" y="517"/>
                      </a:moveTo>
                      <a:lnTo>
                        <a:pt x="639" y="519"/>
                      </a:lnTo>
                      <a:lnTo>
                        <a:pt x="637" y="519"/>
                      </a:lnTo>
                      <a:lnTo>
                        <a:pt x="637" y="517"/>
                      </a:lnTo>
                      <a:close/>
                      <a:moveTo>
                        <a:pt x="641" y="513"/>
                      </a:moveTo>
                      <a:lnTo>
                        <a:pt x="641" y="515"/>
                      </a:lnTo>
                      <a:lnTo>
                        <a:pt x="641" y="513"/>
                      </a:lnTo>
                      <a:close/>
                      <a:moveTo>
                        <a:pt x="646" y="510"/>
                      </a:moveTo>
                      <a:lnTo>
                        <a:pt x="646" y="513"/>
                      </a:lnTo>
                      <a:lnTo>
                        <a:pt x="643" y="513"/>
                      </a:lnTo>
                      <a:lnTo>
                        <a:pt x="646" y="510"/>
                      </a:lnTo>
                      <a:close/>
                      <a:moveTo>
                        <a:pt x="641" y="506"/>
                      </a:moveTo>
                      <a:lnTo>
                        <a:pt x="646" y="508"/>
                      </a:lnTo>
                      <a:lnTo>
                        <a:pt x="643" y="515"/>
                      </a:lnTo>
                      <a:lnTo>
                        <a:pt x="641" y="513"/>
                      </a:lnTo>
                      <a:lnTo>
                        <a:pt x="639" y="508"/>
                      </a:lnTo>
                      <a:lnTo>
                        <a:pt x="641" y="506"/>
                      </a:lnTo>
                      <a:close/>
                      <a:moveTo>
                        <a:pt x="559" y="488"/>
                      </a:moveTo>
                      <a:lnTo>
                        <a:pt x="559" y="491"/>
                      </a:lnTo>
                      <a:lnTo>
                        <a:pt x="559" y="488"/>
                      </a:lnTo>
                      <a:close/>
                      <a:moveTo>
                        <a:pt x="628" y="479"/>
                      </a:moveTo>
                      <a:lnTo>
                        <a:pt x="628" y="482"/>
                      </a:lnTo>
                      <a:lnTo>
                        <a:pt x="628" y="479"/>
                      </a:lnTo>
                      <a:close/>
                      <a:moveTo>
                        <a:pt x="630" y="473"/>
                      </a:moveTo>
                      <a:lnTo>
                        <a:pt x="630" y="475"/>
                      </a:lnTo>
                      <a:lnTo>
                        <a:pt x="628" y="477"/>
                      </a:lnTo>
                      <a:lnTo>
                        <a:pt x="630" y="473"/>
                      </a:lnTo>
                      <a:close/>
                      <a:moveTo>
                        <a:pt x="635" y="468"/>
                      </a:moveTo>
                      <a:lnTo>
                        <a:pt x="632" y="471"/>
                      </a:lnTo>
                      <a:lnTo>
                        <a:pt x="632" y="473"/>
                      </a:lnTo>
                      <a:lnTo>
                        <a:pt x="635" y="468"/>
                      </a:lnTo>
                      <a:close/>
                      <a:moveTo>
                        <a:pt x="635" y="468"/>
                      </a:moveTo>
                      <a:lnTo>
                        <a:pt x="635" y="471"/>
                      </a:lnTo>
                      <a:lnTo>
                        <a:pt x="635" y="468"/>
                      </a:lnTo>
                      <a:close/>
                      <a:moveTo>
                        <a:pt x="641" y="464"/>
                      </a:moveTo>
                      <a:lnTo>
                        <a:pt x="641" y="466"/>
                      </a:lnTo>
                      <a:lnTo>
                        <a:pt x="639" y="466"/>
                      </a:lnTo>
                      <a:lnTo>
                        <a:pt x="641" y="464"/>
                      </a:lnTo>
                      <a:close/>
                      <a:moveTo>
                        <a:pt x="220" y="448"/>
                      </a:moveTo>
                      <a:lnTo>
                        <a:pt x="218" y="451"/>
                      </a:lnTo>
                      <a:lnTo>
                        <a:pt x="218" y="448"/>
                      </a:lnTo>
                      <a:lnTo>
                        <a:pt x="220" y="448"/>
                      </a:lnTo>
                      <a:close/>
                      <a:moveTo>
                        <a:pt x="220" y="442"/>
                      </a:moveTo>
                      <a:lnTo>
                        <a:pt x="222" y="444"/>
                      </a:lnTo>
                      <a:lnTo>
                        <a:pt x="220" y="442"/>
                      </a:lnTo>
                      <a:close/>
                      <a:moveTo>
                        <a:pt x="594" y="442"/>
                      </a:moveTo>
                      <a:lnTo>
                        <a:pt x="597" y="444"/>
                      </a:lnTo>
                      <a:lnTo>
                        <a:pt x="597" y="446"/>
                      </a:lnTo>
                      <a:lnTo>
                        <a:pt x="594" y="442"/>
                      </a:lnTo>
                      <a:close/>
                      <a:moveTo>
                        <a:pt x="632" y="439"/>
                      </a:moveTo>
                      <a:lnTo>
                        <a:pt x="630" y="439"/>
                      </a:lnTo>
                      <a:lnTo>
                        <a:pt x="632" y="439"/>
                      </a:lnTo>
                      <a:close/>
                      <a:moveTo>
                        <a:pt x="630" y="437"/>
                      </a:moveTo>
                      <a:lnTo>
                        <a:pt x="630" y="439"/>
                      </a:lnTo>
                      <a:lnTo>
                        <a:pt x="632" y="437"/>
                      </a:lnTo>
                      <a:lnTo>
                        <a:pt x="630" y="439"/>
                      </a:lnTo>
                      <a:lnTo>
                        <a:pt x="628" y="439"/>
                      </a:lnTo>
                      <a:lnTo>
                        <a:pt x="630" y="437"/>
                      </a:lnTo>
                      <a:close/>
                      <a:moveTo>
                        <a:pt x="648" y="433"/>
                      </a:moveTo>
                      <a:lnTo>
                        <a:pt x="652" y="435"/>
                      </a:lnTo>
                      <a:lnTo>
                        <a:pt x="650" y="437"/>
                      </a:lnTo>
                      <a:lnTo>
                        <a:pt x="648" y="437"/>
                      </a:lnTo>
                      <a:lnTo>
                        <a:pt x="646" y="435"/>
                      </a:lnTo>
                      <a:lnTo>
                        <a:pt x="648" y="433"/>
                      </a:lnTo>
                      <a:close/>
                      <a:moveTo>
                        <a:pt x="583" y="422"/>
                      </a:moveTo>
                      <a:lnTo>
                        <a:pt x="586" y="428"/>
                      </a:lnTo>
                      <a:lnTo>
                        <a:pt x="583" y="424"/>
                      </a:lnTo>
                      <a:lnTo>
                        <a:pt x="583" y="422"/>
                      </a:lnTo>
                      <a:close/>
                      <a:moveTo>
                        <a:pt x="594" y="395"/>
                      </a:moveTo>
                      <a:lnTo>
                        <a:pt x="597" y="397"/>
                      </a:lnTo>
                      <a:lnTo>
                        <a:pt x="594" y="395"/>
                      </a:lnTo>
                      <a:close/>
                      <a:moveTo>
                        <a:pt x="599" y="355"/>
                      </a:moveTo>
                      <a:lnTo>
                        <a:pt x="601" y="355"/>
                      </a:lnTo>
                      <a:lnTo>
                        <a:pt x="599" y="355"/>
                      </a:lnTo>
                      <a:close/>
                      <a:moveTo>
                        <a:pt x="597" y="353"/>
                      </a:moveTo>
                      <a:lnTo>
                        <a:pt x="599" y="357"/>
                      </a:lnTo>
                      <a:lnTo>
                        <a:pt x="597" y="355"/>
                      </a:lnTo>
                      <a:lnTo>
                        <a:pt x="597" y="353"/>
                      </a:lnTo>
                      <a:close/>
                      <a:moveTo>
                        <a:pt x="180" y="335"/>
                      </a:moveTo>
                      <a:lnTo>
                        <a:pt x="178" y="335"/>
                      </a:lnTo>
                      <a:lnTo>
                        <a:pt x="180" y="335"/>
                      </a:lnTo>
                      <a:close/>
                      <a:moveTo>
                        <a:pt x="142" y="333"/>
                      </a:moveTo>
                      <a:lnTo>
                        <a:pt x="142" y="335"/>
                      </a:lnTo>
                      <a:lnTo>
                        <a:pt x="142" y="333"/>
                      </a:lnTo>
                      <a:close/>
                      <a:moveTo>
                        <a:pt x="144" y="333"/>
                      </a:moveTo>
                      <a:lnTo>
                        <a:pt x="142" y="333"/>
                      </a:lnTo>
                      <a:lnTo>
                        <a:pt x="144" y="333"/>
                      </a:lnTo>
                      <a:close/>
                      <a:moveTo>
                        <a:pt x="165" y="331"/>
                      </a:moveTo>
                      <a:lnTo>
                        <a:pt x="162" y="333"/>
                      </a:lnTo>
                      <a:lnTo>
                        <a:pt x="162" y="331"/>
                      </a:lnTo>
                      <a:lnTo>
                        <a:pt x="165" y="331"/>
                      </a:lnTo>
                      <a:close/>
                      <a:moveTo>
                        <a:pt x="185" y="328"/>
                      </a:moveTo>
                      <a:lnTo>
                        <a:pt x="185" y="331"/>
                      </a:lnTo>
                      <a:lnTo>
                        <a:pt x="185" y="328"/>
                      </a:lnTo>
                      <a:close/>
                      <a:moveTo>
                        <a:pt x="205" y="320"/>
                      </a:moveTo>
                      <a:lnTo>
                        <a:pt x="207" y="322"/>
                      </a:lnTo>
                      <a:lnTo>
                        <a:pt x="207" y="324"/>
                      </a:lnTo>
                      <a:lnTo>
                        <a:pt x="209" y="324"/>
                      </a:lnTo>
                      <a:lnTo>
                        <a:pt x="207" y="328"/>
                      </a:lnTo>
                      <a:lnTo>
                        <a:pt x="200" y="326"/>
                      </a:lnTo>
                      <a:lnTo>
                        <a:pt x="200" y="324"/>
                      </a:lnTo>
                      <a:lnTo>
                        <a:pt x="205" y="320"/>
                      </a:lnTo>
                      <a:close/>
                      <a:moveTo>
                        <a:pt x="158" y="320"/>
                      </a:moveTo>
                      <a:lnTo>
                        <a:pt x="162" y="320"/>
                      </a:lnTo>
                      <a:lnTo>
                        <a:pt x="162" y="322"/>
                      </a:lnTo>
                      <a:lnTo>
                        <a:pt x="158" y="322"/>
                      </a:lnTo>
                      <a:lnTo>
                        <a:pt x="158" y="320"/>
                      </a:lnTo>
                      <a:close/>
                      <a:moveTo>
                        <a:pt x="136" y="317"/>
                      </a:moveTo>
                      <a:lnTo>
                        <a:pt x="138" y="320"/>
                      </a:lnTo>
                      <a:lnTo>
                        <a:pt x="131" y="320"/>
                      </a:lnTo>
                      <a:lnTo>
                        <a:pt x="131" y="324"/>
                      </a:lnTo>
                      <a:lnTo>
                        <a:pt x="129" y="326"/>
                      </a:lnTo>
                      <a:lnTo>
                        <a:pt x="129" y="324"/>
                      </a:lnTo>
                      <a:lnTo>
                        <a:pt x="129" y="320"/>
                      </a:lnTo>
                      <a:lnTo>
                        <a:pt x="136" y="317"/>
                      </a:lnTo>
                      <a:close/>
                      <a:moveTo>
                        <a:pt x="129" y="315"/>
                      </a:moveTo>
                      <a:lnTo>
                        <a:pt x="127" y="317"/>
                      </a:lnTo>
                      <a:lnTo>
                        <a:pt x="129" y="317"/>
                      </a:lnTo>
                      <a:lnTo>
                        <a:pt x="129" y="315"/>
                      </a:lnTo>
                      <a:close/>
                      <a:moveTo>
                        <a:pt x="162" y="311"/>
                      </a:moveTo>
                      <a:lnTo>
                        <a:pt x="167" y="311"/>
                      </a:lnTo>
                      <a:lnTo>
                        <a:pt x="167" y="313"/>
                      </a:lnTo>
                      <a:lnTo>
                        <a:pt x="167" y="315"/>
                      </a:lnTo>
                      <a:lnTo>
                        <a:pt x="165" y="313"/>
                      </a:lnTo>
                      <a:lnTo>
                        <a:pt x="160" y="313"/>
                      </a:lnTo>
                      <a:lnTo>
                        <a:pt x="162" y="311"/>
                      </a:lnTo>
                      <a:close/>
                      <a:moveTo>
                        <a:pt x="254" y="311"/>
                      </a:moveTo>
                      <a:lnTo>
                        <a:pt x="251" y="311"/>
                      </a:lnTo>
                      <a:lnTo>
                        <a:pt x="254" y="311"/>
                      </a:lnTo>
                      <a:close/>
                      <a:moveTo>
                        <a:pt x="254" y="308"/>
                      </a:moveTo>
                      <a:lnTo>
                        <a:pt x="251" y="311"/>
                      </a:lnTo>
                      <a:lnTo>
                        <a:pt x="254" y="308"/>
                      </a:lnTo>
                      <a:close/>
                      <a:moveTo>
                        <a:pt x="251" y="308"/>
                      </a:moveTo>
                      <a:lnTo>
                        <a:pt x="254" y="308"/>
                      </a:lnTo>
                      <a:lnTo>
                        <a:pt x="251" y="308"/>
                      </a:lnTo>
                      <a:lnTo>
                        <a:pt x="249" y="308"/>
                      </a:lnTo>
                      <a:lnTo>
                        <a:pt x="251" y="308"/>
                      </a:lnTo>
                      <a:close/>
                      <a:moveTo>
                        <a:pt x="247" y="306"/>
                      </a:moveTo>
                      <a:lnTo>
                        <a:pt x="249" y="308"/>
                      </a:lnTo>
                      <a:lnTo>
                        <a:pt x="249" y="311"/>
                      </a:lnTo>
                      <a:lnTo>
                        <a:pt x="251" y="311"/>
                      </a:lnTo>
                      <a:lnTo>
                        <a:pt x="251" y="313"/>
                      </a:lnTo>
                      <a:lnTo>
                        <a:pt x="245" y="313"/>
                      </a:lnTo>
                      <a:lnTo>
                        <a:pt x="238" y="311"/>
                      </a:lnTo>
                      <a:lnTo>
                        <a:pt x="245" y="311"/>
                      </a:lnTo>
                      <a:lnTo>
                        <a:pt x="245" y="308"/>
                      </a:lnTo>
                      <a:lnTo>
                        <a:pt x="247" y="306"/>
                      </a:lnTo>
                      <a:close/>
                      <a:moveTo>
                        <a:pt x="263" y="306"/>
                      </a:moveTo>
                      <a:lnTo>
                        <a:pt x="263" y="308"/>
                      </a:lnTo>
                      <a:lnTo>
                        <a:pt x="260" y="308"/>
                      </a:lnTo>
                      <a:lnTo>
                        <a:pt x="263" y="306"/>
                      </a:lnTo>
                      <a:close/>
                      <a:moveTo>
                        <a:pt x="260" y="306"/>
                      </a:moveTo>
                      <a:lnTo>
                        <a:pt x="260" y="308"/>
                      </a:lnTo>
                      <a:lnTo>
                        <a:pt x="258" y="308"/>
                      </a:lnTo>
                      <a:lnTo>
                        <a:pt x="260" y="306"/>
                      </a:lnTo>
                      <a:close/>
                      <a:moveTo>
                        <a:pt x="263" y="306"/>
                      </a:moveTo>
                      <a:lnTo>
                        <a:pt x="260" y="306"/>
                      </a:lnTo>
                      <a:lnTo>
                        <a:pt x="263" y="306"/>
                      </a:lnTo>
                      <a:close/>
                      <a:moveTo>
                        <a:pt x="265" y="304"/>
                      </a:moveTo>
                      <a:lnTo>
                        <a:pt x="265" y="306"/>
                      </a:lnTo>
                      <a:lnTo>
                        <a:pt x="265" y="304"/>
                      </a:lnTo>
                      <a:close/>
                      <a:moveTo>
                        <a:pt x="265" y="304"/>
                      </a:moveTo>
                      <a:lnTo>
                        <a:pt x="265" y="306"/>
                      </a:lnTo>
                      <a:lnTo>
                        <a:pt x="265" y="304"/>
                      </a:lnTo>
                      <a:close/>
                      <a:moveTo>
                        <a:pt x="285" y="302"/>
                      </a:moveTo>
                      <a:lnTo>
                        <a:pt x="285" y="304"/>
                      </a:lnTo>
                      <a:lnTo>
                        <a:pt x="285" y="302"/>
                      </a:lnTo>
                      <a:close/>
                      <a:moveTo>
                        <a:pt x="260" y="302"/>
                      </a:moveTo>
                      <a:lnTo>
                        <a:pt x="263" y="302"/>
                      </a:lnTo>
                      <a:lnTo>
                        <a:pt x="263" y="304"/>
                      </a:lnTo>
                      <a:lnTo>
                        <a:pt x="258" y="308"/>
                      </a:lnTo>
                      <a:lnTo>
                        <a:pt x="254" y="308"/>
                      </a:lnTo>
                      <a:lnTo>
                        <a:pt x="254" y="304"/>
                      </a:lnTo>
                      <a:lnTo>
                        <a:pt x="260" y="302"/>
                      </a:lnTo>
                      <a:close/>
                      <a:moveTo>
                        <a:pt x="285" y="300"/>
                      </a:moveTo>
                      <a:lnTo>
                        <a:pt x="287" y="302"/>
                      </a:lnTo>
                      <a:lnTo>
                        <a:pt x="285" y="302"/>
                      </a:lnTo>
                      <a:lnTo>
                        <a:pt x="285" y="300"/>
                      </a:lnTo>
                      <a:close/>
                      <a:moveTo>
                        <a:pt x="251" y="300"/>
                      </a:moveTo>
                      <a:lnTo>
                        <a:pt x="254" y="300"/>
                      </a:lnTo>
                      <a:lnTo>
                        <a:pt x="251" y="302"/>
                      </a:lnTo>
                      <a:lnTo>
                        <a:pt x="251" y="300"/>
                      </a:lnTo>
                      <a:close/>
                      <a:moveTo>
                        <a:pt x="289" y="293"/>
                      </a:moveTo>
                      <a:lnTo>
                        <a:pt x="289" y="295"/>
                      </a:lnTo>
                      <a:lnTo>
                        <a:pt x="289" y="293"/>
                      </a:lnTo>
                      <a:close/>
                      <a:moveTo>
                        <a:pt x="292" y="288"/>
                      </a:moveTo>
                      <a:lnTo>
                        <a:pt x="294" y="288"/>
                      </a:lnTo>
                      <a:lnTo>
                        <a:pt x="292" y="288"/>
                      </a:lnTo>
                      <a:close/>
                      <a:moveTo>
                        <a:pt x="207" y="277"/>
                      </a:moveTo>
                      <a:lnTo>
                        <a:pt x="211" y="280"/>
                      </a:lnTo>
                      <a:lnTo>
                        <a:pt x="207" y="277"/>
                      </a:lnTo>
                      <a:close/>
                      <a:moveTo>
                        <a:pt x="323" y="244"/>
                      </a:moveTo>
                      <a:lnTo>
                        <a:pt x="323" y="246"/>
                      </a:lnTo>
                      <a:lnTo>
                        <a:pt x="320" y="246"/>
                      </a:lnTo>
                      <a:lnTo>
                        <a:pt x="323" y="244"/>
                      </a:lnTo>
                      <a:close/>
                      <a:moveTo>
                        <a:pt x="323" y="237"/>
                      </a:moveTo>
                      <a:lnTo>
                        <a:pt x="318" y="240"/>
                      </a:lnTo>
                      <a:lnTo>
                        <a:pt x="320" y="237"/>
                      </a:lnTo>
                      <a:lnTo>
                        <a:pt x="323" y="237"/>
                      </a:lnTo>
                      <a:close/>
                      <a:moveTo>
                        <a:pt x="323" y="235"/>
                      </a:moveTo>
                      <a:lnTo>
                        <a:pt x="320" y="242"/>
                      </a:lnTo>
                      <a:lnTo>
                        <a:pt x="318" y="244"/>
                      </a:lnTo>
                      <a:lnTo>
                        <a:pt x="318" y="242"/>
                      </a:lnTo>
                      <a:lnTo>
                        <a:pt x="323" y="235"/>
                      </a:lnTo>
                      <a:close/>
                      <a:moveTo>
                        <a:pt x="323" y="235"/>
                      </a:moveTo>
                      <a:lnTo>
                        <a:pt x="323" y="237"/>
                      </a:lnTo>
                      <a:lnTo>
                        <a:pt x="323" y="235"/>
                      </a:lnTo>
                      <a:close/>
                      <a:moveTo>
                        <a:pt x="325" y="235"/>
                      </a:moveTo>
                      <a:lnTo>
                        <a:pt x="323" y="237"/>
                      </a:lnTo>
                      <a:lnTo>
                        <a:pt x="325" y="235"/>
                      </a:lnTo>
                      <a:lnTo>
                        <a:pt x="323" y="235"/>
                      </a:lnTo>
                      <a:lnTo>
                        <a:pt x="325" y="235"/>
                      </a:lnTo>
                      <a:close/>
                      <a:moveTo>
                        <a:pt x="327" y="235"/>
                      </a:moveTo>
                      <a:lnTo>
                        <a:pt x="323" y="240"/>
                      </a:lnTo>
                      <a:lnTo>
                        <a:pt x="325" y="237"/>
                      </a:lnTo>
                      <a:lnTo>
                        <a:pt x="327" y="235"/>
                      </a:lnTo>
                      <a:close/>
                      <a:moveTo>
                        <a:pt x="60" y="211"/>
                      </a:moveTo>
                      <a:lnTo>
                        <a:pt x="60" y="213"/>
                      </a:lnTo>
                      <a:lnTo>
                        <a:pt x="60" y="211"/>
                      </a:lnTo>
                      <a:close/>
                      <a:moveTo>
                        <a:pt x="67" y="204"/>
                      </a:moveTo>
                      <a:lnTo>
                        <a:pt x="67" y="206"/>
                      </a:lnTo>
                      <a:lnTo>
                        <a:pt x="67" y="204"/>
                      </a:lnTo>
                      <a:close/>
                      <a:moveTo>
                        <a:pt x="53" y="200"/>
                      </a:moveTo>
                      <a:lnTo>
                        <a:pt x="55" y="202"/>
                      </a:lnTo>
                      <a:lnTo>
                        <a:pt x="55" y="200"/>
                      </a:lnTo>
                      <a:lnTo>
                        <a:pt x="58" y="202"/>
                      </a:lnTo>
                      <a:lnTo>
                        <a:pt x="55" y="200"/>
                      </a:lnTo>
                      <a:lnTo>
                        <a:pt x="60" y="202"/>
                      </a:lnTo>
                      <a:lnTo>
                        <a:pt x="60" y="204"/>
                      </a:lnTo>
                      <a:lnTo>
                        <a:pt x="55" y="206"/>
                      </a:lnTo>
                      <a:lnTo>
                        <a:pt x="55" y="208"/>
                      </a:lnTo>
                      <a:lnTo>
                        <a:pt x="51" y="206"/>
                      </a:lnTo>
                      <a:lnTo>
                        <a:pt x="51" y="202"/>
                      </a:lnTo>
                      <a:lnTo>
                        <a:pt x="53" y="204"/>
                      </a:lnTo>
                      <a:lnTo>
                        <a:pt x="51" y="202"/>
                      </a:lnTo>
                      <a:lnTo>
                        <a:pt x="53" y="200"/>
                      </a:lnTo>
                      <a:close/>
                      <a:moveTo>
                        <a:pt x="64" y="197"/>
                      </a:moveTo>
                      <a:lnTo>
                        <a:pt x="64" y="200"/>
                      </a:lnTo>
                      <a:lnTo>
                        <a:pt x="62" y="200"/>
                      </a:lnTo>
                      <a:lnTo>
                        <a:pt x="64" y="197"/>
                      </a:lnTo>
                      <a:close/>
                      <a:moveTo>
                        <a:pt x="64" y="197"/>
                      </a:moveTo>
                      <a:lnTo>
                        <a:pt x="64" y="200"/>
                      </a:lnTo>
                      <a:lnTo>
                        <a:pt x="64" y="197"/>
                      </a:lnTo>
                      <a:close/>
                      <a:moveTo>
                        <a:pt x="58" y="197"/>
                      </a:moveTo>
                      <a:lnTo>
                        <a:pt x="60" y="200"/>
                      </a:lnTo>
                      <a:lnTo>
                        <a:pt x="60" y="197"/>
                      </a:lnTo>
                      <a:lnTo>
                        <a:pt x="62" y="202"/>
                      </a:lnTo>
                      <a:lnTo>
                        <a:pt x="58" y="200"/>
                      </a:lnTo>
                      <a:lnTo>
                        <a:pt x="55" y="200"/>
                      </a:lnTo>
                      <a:lnTo>
                        <a:pt x="58" y="197"/>
                      </a:lnTo>
                      <a:close/>
                      <a:moveTo>
                        <a:pt x="62" y="197"/>
                      </a:moveTo>
                      <a:lnTo>
                        <a:pt x="64" y="197"/>
                      </a:lnTo>
                      <a:lnTo>
                        <a:pt x="62" y="197"/>
                      </a:lnTo>
                      <a:close/>
                      <a:moveTo>
                        <a:pt x="62" y="197"/>
                      </a:moveTo>
                      <a:lnTo>
                        <a:pt x="62" y="200"/>
                      </a:lnTo>
                      <a:lnTo>
                        <a:pt x="62" y="197"/>
                      </a:lnTo>
                      <a:close/>
                      <a:moveTo>
                        <a:pt x="53" y="195"/>
                      </a:moveTo>
                      <a:lnTo>
                        <a:pt x="51" y="195"/>
                      </a:lnTo>
                      <a:lnTo>
                        <a:pt x="53" y="195"/>
                      </a:lnTo>
                      <a:close/>
                      <a:moveTo>
                        <a:pt x="44" y="195"/>
                      </a:moveTo>
                      <a:lnTo>
                        <a:pt x="49" y="195"/>
                      </a:lnTo>
                      <a:lnTo>
                        <a:pt x="49" y="197"/>
                      </a:lnTo>
                      <a:lnTo>
                        <a:pt x="44" y="197"/>
                      </a:lnTo>
                      <a:lnTo>
                        <a:pt x="44" y="195"/>
                      </a:lnTo>
                      <a:close/>
                      <a:moveTo>
                        <a:pt x="49" y="195"/>
                      </a:moveTo>
                      <a:lnTo>
                        <a:pt x="46" y="195"/>
                      </a:lnTo>
                      <a:lnTo>
                        <a:pt x="49" y="195"/>
                      </a:lnTo>
                      <a:close/>
                      <a:moveTo>
                        <a:pt x="62" y="193"/>
                      </a:moveTo>
                      <a:lnTo>
                        <a:pt x="64" y="195"/>
                      </a:lnTo>
                      <a:lnTo>
                        <a:pt x="62" y="193"/>
                      </a:lnTo>
                      <a:close/>
                      <a:moveTo>
                        <a:pt x="55" y="193"/>
                      </a:moveTo>
                      <a:lnTo>
                        <a:pt x="53" y="193"/>
                      </a:lnTo>
                      <a:lnTo>
                        <a:pt x="55" y="193"/>
                      </a:lnTo>
                      <a:close/>
                      <a:moveTo>
                        <a:pt x="58" y="191"/>
                      </a:moveTo>
                      <a:lnTo>
                        <a:pt x="58" y="193"/>
                      </a:lnTo>
                      <a:lnTo>
                        <a:pt x="60" y="193"/>
                      </a:lnTo>
                      <a:lnTo>
                        <a:pt x="60" y="191"/>
                      </a:lnTo>
                      <a:lnTo>
                        <a:pt x="62" y="193"/>
                      </a:lnTo>
                      <a:lnTo>
                        <a:pt x="62" y="197"/>
                      </a:lnTo>
                      <a:lnTo>
                        <a:pt x="58" y="195"/>
                      </a:lnTo>
                      <a:lnTo>
                        <a:pt x="60" y="195"/>
                      </a:lnTo>
                      <a:lnTo>
                        <a:pt x="55" y="193"/>
                      </a:lnTo>
                      <a:lnTo>
                        <a:pt x="53" y="191"/>
                      </a:lnTo>
                      <a:lnTo>
                        <a:pt x="58" y="191"/>
                      </a:lnTo>
                      <a:close/>
                      <a:moveTo>
                        <a:pt x="51" y="191"/>
                      </a:moveTo>
                      <a:lnTo>
                        <a:pt x="49" y="191"/>
                      </a:lnTo>
                      <a:lnTo>
                        <a:pt x="51" y="191"/>
                      </a:lnTo>
                      <a:close/>
                      <a:moveTo>
                        <a:pt x="44" y="188"/>
                      </a:moveTo>
                      <a:lnTo>
                        <a:pt x="44" y="191"/>
                      </a:lnTo>
                      <a:lnTo>
                        <a:pt x="44" y="188"/>
                      </a:lnTo>
                      <a:close/>
                      <a:moveTo>
                        <a:pt x="49" y="188"/>
                      </a:moveTo>
                      <a:lnTo>
                        <a:pt x="51" y="188"/>
                      </a:lnTo>
                      <a:lnTo>
                        <a:pt x="49" y="188"/>
                      </a:lnTo>
                      <a:close/>
                      <a:moveTo>
                        <a:pt x="55" y="188"/>
                      </a:moveTo>
                      <a:lnTo>
                        <a:pt x="58" y="188"/>
                      </a:lnTo>
                      <a:lnTo>
                        <a:pt x="58" y="191"/>
                      </a:lnTo>
                      <a:lnTo>
                        <a:pt x="55" y="188"/>
                      </a:lnTo>
                      <a:close/>
                      <a:moveTo>
                        <a:pt x="49" y="188"/>
                      </a:moveTo>
                      <a:lnTo>
                        <a:pt x="49" y="191"/>
                      </a:lnTo>
                      <a:lnTo>
                        <a:pt x="49" y="188"/>
                      </a:lnTo>
                      <a:close/>
                      <a:moveTo>
                        <a:pt x="51" y="186"/>
                      </a:moveTo>
                      <a:lnTo>
                        <a:pt x="53" y="186"/>
                      </a:lnTo>
                      <a:lnTo>
                        <a:pt x="51" y="186"/>
                      </a:lnTo>
                      <a:close/>
                      <a:moveTo>
                        <a:pt x="49" y="186"/>
                      </a:moveTo>
                      <a:lnTo>
                        <a:pt x="51" y="186"/>
                      </a:lnTo>
                      <a:lnTo>
                        <a:pt x="53" y="188"/>
                      </a:lnTo>
                      <a:lnTo>
                        <a:pt x="53" y="191"/>
                      </a:lnTo>
                      <a:lnTo>
                        <a:pt x="53" y="193"/>
                      </a:lnTo>
                      <a:lnTo>
                        <a:pt x="51" y="191"/>
                      </a:lnTo>
                      <a:lnTo>
                        <a:pt x="53" y="191"/>
                      </a:lnTo>
                      <a:lnTo>
                        <a:pt x="51" y="186"/>
                      </a:lnTo>
                      <a:lnTo>
                        <a:pt x="51" y="188"/>
                      </a:lnTo>
                      <a:lnTo>
                        <a:pt x="51" y="186"/>
                      </a:lnTo>
                      <a:lnTo>
                        <a:pt x="49" y="188"/>
                      </a:lnTo>
                      <a:lnTo>
                        <a:pt x="49" y="186"/>
                      </a:lnTo>
                      <a:close/>
                      <a:moveTo>
                        <a:pt x="49" y="186"/>
                      </a:moveTo>
                      <a:lnTo>
                        <a:pt x="49" y="188"/>
                      </a:lnTo>
                      <a:lnTo>
                        <a:pt x="46" y="186"/>
                      </a:lnTo>
                      <a:lnTo>
                        <a:pt x="49" y="186"/>
                      </a:lnTo>
                      <a:close/>
                      <a:moveTo>
                        <a:pt x="35" y="186"/>
                      </a:moveTo>
                      <a:lnTo>
                        <a:pt x="33" y="186"/>
                      </a:lnTo>
                      <a:lnTo>
                        <a:pt x="35" y="186"/>
                      </a:lnTo>
                      <a:close/>
                      <a:moveTo>
                        <a:pt x="31" y="184"/>
                      </a:moveTo>
                      <a:lnTo>
                        <a:pt x="31" y="186"/>
                      </a:lnTo>
                      <a:lnTo>
                        <a:pt x="31" y="184"/>
                      </a:lnTo>
                      <a:close/>
                      <a:moveTo>
                        <a:pt x="53" y="186"/>
                      </a:moveTo>
                      <a:lnTo>
                        <a:pt x="51" y="186"/>
                      </a:lnTo>
                      <a:lnTo>
                        <a:pt x="53" y="186"/>
                      </a:lnTo>
                      <a:close/>
                      <a:moveTo>
                        <a:pt x="33" y="184"/>
                      </a:moveTo>
                      <a:lnTo>
                        <a:pt x="33" y="186"/>
                      </a:lnTo>
                      <a:lnTo>
                        <a:pt x="31" y="186"/>
                      </a:lnTo>
                      <a:lnTo>
                        <a:pt x="33" y="184"/>
                      </a:lnTo>
                      <a:close/>
                      <a:moveTo>
                        <a:pt x="38" y="184"/>
                      </a:moveTo>
                      <a:lnTo>
                        <a:pt x="40" y="184"/>
                      </a:lnTo>
                      <a:lnTo>
                        <a:pt x="38" y="184"/>
                      </a:lnTo>
                      <a:close/>
                      <a:moveTo>
                        <a:pt x="51" y="184"/>
                      </a:moveTo>
                      <a:lnTo>
                        <a:pt x="51" y="186"/>
                      </a:lnTo>
                      <a:lnTo>
                        <a:pt x="51" y="184"/>
                      </a:lnTo>
                      <a:close/>
                      <a:moveTo>
                        <a:pt x="31" y="184"/>
                      </a:moveTo>
                      <a:lnTo>
                        <a:pt x="29" y="184"/>
                      </a:lnTo>
                      <a:lnTo>
                        <a:pt x="31" y="184"/>
                      </a:lnTo>
                      <a:close/>
                      <a:moveTo>
                        <a:pt x="31" y="182"/>
                      </a:moveTo>
                      <a:lnTo>
                        <a:pt x="31" y="184"/>
                      </a:lnTo>
                      <a:lnTo>
                        <a:pt x="29" y="184"/>
                      </a:lnTo>
                      <a:lnTo>
                        <a:pt x="31" y="182"/>
                      </a:lnTo>
                      <a:close/>
                      <a:moveTo>
                        <a:pt x="44" y="180"/>
                      </a:moveTo>
                      <a:lnTo>
                        <a:pt x="44" y="182"/>
                      </a:lnTo>
                      <a:lnTo>
                        <a:pt x="44" y="180"/>
                      </a:lnTo>
                      <a:close/>
                      <a:moveTo>
                        <a:pt x="44" y="177"/>
                      </a:moveTo>
                      <a:lnTo>
                        <a:pt x="49" y="182"/>
                      </a:lnTo>
                      <a:lnTo>
                        <a:pt x="46" y="180"/>
                      </a:lnTo>
                      <a:lnTo>
                        <a:pt x="46" y="182"/>
                      </a:lnTo>
                      <a:lnTo>
                        <a:pt x="46" y="180"/>
                      </a:lnTo>
                      <a:lnTo>
                        <a:pt x="46" y="182"/>
                      </a:lnTo>
                      <a:lnTo>
                        <a:pt x="44" y="182"/>
                      </a:lnTo>
                      <a:lnTo>
                        <a:pt x="44" y="177"/>
                      </a:lnTo>
                      <a:close/>
                      <a:moveTo>
                        <a:pt x="31" y="177"/>
                      </a:moveTo>
                      <a:lnTo>
                        <a:pt x="31" y="180"/>
                      </a:lnTo>
                      <a:lnTo>
                        <a:pt x="31" y="177"/>
                      </a:lnTo>
                      <a:close/>
                      <a:moveTo>
                        <a:pt x="44" y="175"/>
                      </a:moveTo>
                      <a:lnTo>
                        <a:pt x="44" y="180"/>
                      </a:lnTo>
                      <a:lnTo>
                        <a:pt x="44" y="175"/>
                      </a:lnTo>
                      <a:close/>
                      <a:moveTo>
                        <a:pt x="40" y="175"/>
                      </a:moveTo>
                      <a:lnTo>
                        <a:pt x="42" y="175"/>
                      </a:lnTo>
                      <a:lnTo>
                        <a:pt x="44" y="180"/>
                      </a:lnTo>
                      <a:lnTo>
                        <a:pt x="42" y="186"/>
                      </a:lnTo>
                      <a:lnTo>
                        <a:pt x="40" y="186"/>
                      </a:lnTo>
                      <a:lnTo>
                        <a:pt x="38" y="184"/>
                      </a:lnTo>
                      <a:lnTo>
                        <a:pt x="40" y="184"/>
                      </a:lnTo>
                      <a:lnTo>
                        <a:pt x="38" y="182"/>
                      </a:lnTo>
                      <a:lnTo>
                        <a:pt x="40" y="180"/>
                      </a:lnTo>
                      <a:lnTo>
                        <a:pt x="38" y="180"/>
                      </a:lnTo>
                      <a:lnTo>
                        <a:pt x="40" y="180"/>
                      </a:lnTo>
                      <a:lnTo>
                        <a:pt x="40" y="177"/>
                      </a:lnTo>
                      <a:lnTo>
                        <a:pt x="35" y="180"/>
                      </a:lnTo>
                      <a:lnTo>
                        <a:pt x="35" y="182"/>
                      </a:lnTo>
                      <a:lnTo>
                        <a:pt x="33" y="182"/>
                      </a:lnTo>
                      <a:lnTo>
                        <a:pt x="33" y="184"/>
                      </a:lnTo>
                      <a:lnTo>
                        <a:pt x="31" y="180"/>
                      </a:lnTo>
                      <a:lnTo>
                        <a:pt x="33" y="180"/>
                      </a:lnTo>
                      <a:lnTo>
                        <a:pt x="35" y="182"/>
                      </a:lnTo>
                      <a:lnTo>
                        <a:pt x="35" y="180"/>
                      </a:lnTo>
                      <a:lnTo>
                        <a:pt x="38" y="177"/>
                      </a:lnTo>
                      <a:lnTo>
                        <a:pt x="35" y="177"/>
                      </a:lnTo>
                      <a:lnTo>
                        <a:pt x="38" y="177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close/>
                      <a:moveTo>
                        <a:pt x="44" y="173"/>
                      </a:moveTo>
                      <a:lnTo>
                        <a:pt x="44" y="175"/>
                      </a:lnTo>
                      <a:lnTo>
                        <a:pt x="42" y="175"/>
                      </a:lnTo>
                      <a:lnTo>
                        <a:pt x="44" y="173"/>
                      </a:lnTo>
                      <a:close/>
                      <a:moveTo>
                        <a:pt x="44" y="173"/>
                      </a:moveTo>
                      <a:lnTo>
                        <a:pt x="46" y="173"/>
                      </a:lnTo>
                      <a:lnTo>
                        <a:pt x="44" y="173"/>
                      </a:lnTo>
                      <a:close/>
                      <a:moveTo>
                        <a:pt x="42" y="173"/>
                      </a:moveTo>
                      <a:lnTo>
                        <a:pt x="42" y="175"/>
                      </a:lnTo>
                      <a:lnTo>
                        <a:pt x="42" y="173"/>
                      </a:lnTo>
                      <a:close/>
                      <a:moveTo>
                        <a:pt x="40" y="173"/>
                      </a:moveTo>
                      <a:lnTo>
                        <a:pt x="40" y="175"/>
                      </a:lnTo>
                      <a:lnTo>
                        <a:pt x="38" y="175"/>
                      </a:lnTo>
                      <a:lnTo>
                        <a:pt x="40" y="173"/>
                      </a:lnTo>
                      <a:close/>
                      <a:moveTo>
                        <a:pt x="42" y="173"/>
                      </a:moveTo>
                      <a:lnTo>
                        <a:pt x="42" y="175"/>
                      </a:lnTo>
                      <a:lnTo>
                        <a:pt x="40" y="175"/>
                      </a:lnTo>
                      <a:lnTo>
                        <a:pt x="42" y="173"/>
                      </a:lnTo>
                      <a:lnTo>
                        <a:pt x="40" y="175"/>
                      </a:lnTo>
                      <a:lnTo>
                        <a:pt x="40" y="173"/>
                      </a:lnTo>
                      <a:lnTo>
                        <a:pt x="42" y="173"/>
                      </a:lnTo>
                      <a:close/>
                      <a:moveTo>
                        <a:pt x="40" y="168"/>
                      </a:moveTo>
                      <a:lnTo>
                        <a:pt x="40" y="171"/>
                      </a:lnTo>
                      <a:lnTo>
                        <a:pt x="40" y="168"/>
                      </a:lnTo>
                      <a:close/>
                      <a:moveTo>
                        <a:pt x="40" y="166"/>
                      </a:moveTo>
                      <a:lnTo>
                        <a:pt x="40" y="168"/>
                      </a:lnTo>
                      <a:lnTo>
                        <a:pt x="40" y="166"/>
                      </a:lnTo>
                      <a:close/>
                      <a:moveTo>
                        <a:pt x="42" y="164"/>
                      </a:moveTo>
                      <a:lnTo>
                        <a:pt x="42" y="166"/>
                      </a:lnTo>
                      <a:lnTo>
                        <a:pt x="42" y="164"/>
                      </a:lnTo>
                      <a:close/>
                      <a:moveTo>
                        <a:pt x="42" y="164"/>
                      </a:moveTo>
                      <a:lnTo>
                        <a:pt x="40" y="166"/>
                      </a:lnTo>
                      <a:lnTo>
                        <a:pt x="38" y="168"/>
                      </a:lnTo>
                      <a:lnTo>
                        <a:pt x="40" y="168"/>
                      </a:lnTo>
                      <a:lnTo>
                        <a:pt x="38" y="166"/>
                      </a:lnTo>
                      <a:lnTo>
                        <a:pt x="42" y="164"/>
                      </a:lnTo>
                      <a:close/>
                      <a:moveTo>
                        <a:pt x="4" y="160"/>
                      </a:moveTo>
                      <a:lnTo>
                        <a:pt x="6" y="160"/>
                      </a:lnTo>
                      <a:lnTo>
                        <a:pt x="4" y="160"/>
                      </a:lnTo>
                      <a:close/>
                      <a:moveTo>
                        <a:pt x="42" y="157"/>
                      </a:moveTo>
                      <a:lnTo>
                        <a:pt x="42" y="164"/>
                      </a:lnTo>
                      <a:lnTo>
                        <a:pt x="40" y="164"/>
                      </a:lnTo>
                      <a:lnTo>
                        <a:pt x="38" y="166"/>
                      </a:lnTo>
                      <a:lnTo>
                        <a:pt x="35" y="171"/>
                      </a:lnTo>
                      <a:lnTo>
                        <a:pt x="35" y="164"/>
                      </a:lnTo>
                      <a:lnTo>
                        <a:pt x="38" y="162"/>
                      </a:lnTo>
                      <a:lnTo>
                        <a:pt x="38" y="164"/>
                      </a:lnTo>
                      <a:lnTo>
                        <a:pt x="38" y="162"/>
                      </a:lnTo>
                      <a:lnTo>
                        <a:pt x="40" y="162"/>
                      </a:lnTo>
                      <a:lnTo>
                        <a:pt x="40" y="160"/>
                      </a:lnTo>
                      <a:lnTo>
                        <a:pt x="42" y="160"/>
                      </a:lnTo>
                      <a:lnTo>
                        <a:pt x="42" y="157"/>
                      </a:lnTo>
                      <a:close/>
                      <a:moveTo>
                        <a:pt x="38" y="157"/>
                      </a:moveTo>
                      <a:lnTo>
                        <a:pt x="40" y="160"/>
                      </a:lnTo>
                      <a:lnTo>
                        <a:pt x="40" y="162"/>
                      </a:lnTo>
                      <a:lnTo>
                        <a:pt x="38" y="162"/>
                      </a:lnTo>
                      <a:lnTo>
                        <a:pt x="35" y="162"/>
                      </a:lnTo>
                      <a:lnTo>
                        <a:pt x="38" y="162"/>
                      </a:lnTo>
                      <a:lnTo>
                        <a:pt x="38" y="157"/>
                      </a:lnTo>
                      <a:close/>
                      <a:moveTo>
                        <a:pt x="38" y="155"/>
                      </a:moveTo>
                      <a:lnTo>
                        <a:pt x="40" y="155"/>
                      </a:lnTo>
                      <a:lnTo>
                        <a:pt x="40" y="157"/>
                      </a:lnTo>
                      <a:lnTo>
                        <a:pt x="38" y="157"/>
                      </a:lnTo>
                      <a:lnTo>
                        <a:pt x="35" y="160"/>
                      </a:lnTo>
                      <a:lnTo>
                        <a:pt x="35" y="155"/>
                      </a:lnTo>
                      <a:lnTo>
                        <a:pt x="38" y="155"/>
                      </a:lnTo>
                      <a:close/>
                      <a:moveTo>
                        <a:pt x="42" y="153"/>
                      </a:moveTo>
                      <a:lnTo>
                        <a:pt x="42" y="157"/>
                      </a:lnTo>
                      <a:lnTo>
                        <a:pt x="42" y="160"/>
                      </a:lnTo>
                      <a:lnTo>
                        <a:pt x="40" y="160"/>
                      </a:lnTo>
                      <a:lnTo>
                        <a:pt x="40" y="155"/>
                      </a:lnTo>
                      <a:lnTo>
                        <a:pt x="42" y="153"/>
                      </a:lnTo>
                      <a:close/>
                      <a:moveTo>
                        <a:pt x="42" y="140"/>
                      </a:moveTo>
                      <a:lnTo>
                        <a:pt x="42" y="142"/>
                      </a:lnTo>
                      <a:lnTo>
                        <a:pt x="40" y="142"/>
                      </a:lnTo>
                      <a:lnTo>
                        <a:pt x="42" y="140"/>
                      </a:lnTo>
                      <a:close/>
                      <a:moveTo>
                        <a:pt x="40" y="137"/>
                      </a:moveTo>
                      <a:lnTo>
                        <a:pt x="42" y="140"/>
                      </a:lnTo>
                      <a:lnTo>
                        <a:pt x="38" y="140"/>
                      </a:lnTo>
                      <a:lnTo>
                        <a:pt x="40" y="137"/>
                      </a:lnTo>
                      <a:close/>
                      <a:moveTo>
                        <a:pt x="42" y="137"/>
                      </a:moveTo>
                      <a:lnTo>
                        <a:pt x="42" y="140"/>
                      </a:lnTo>
                      <a:lnTo>
                        <a:pt x="42" y="137"/>
                      </a:lnTo>
                      <a:close/>
                      <a:moveTo>
                        <a:pt x="4" y="133"/>
                      </a:moveTo>
                      <a:lnTo>
                        <a:pt x="4" y="135"/>
                      </a:lnTo>
                      <a:lnTo>
                        <a:pt x="4" y="133"/>
                      </a:lnTo>
                      <a:close/>
                      <a:moveTo>
                        <a:pt x="22" y="129"/>
                      </a:moveTo>
                      <a:lnTo>
                        <a:pt x="22" y="133"/>
                      </a:lnTo>
                      <a:lnTo>
                        <a:pt x="22" y="129"/>
                      </a:lnTo>
                      <a:close/>
                      <a:moveTo>
                        <a:pt x="24" y="129"/>
                      </a:moveTo>
                      <a:lnTo>
                        <a:pt x="29" y="131"/>
                      </a:lnTo>
                      <a:lnTo>
                        <a:pt x="33" y="131"/>
                      </a:lnTo>
                      <a:lnTo>
                        <a:pt x="33" y="135"/>
                      </a:lnTo>
                      <a:lnTo>
                        <a:pt x="31" y="137"/>
                      </a:lnTo>
                      <a:lnTo>
                        <a:pt x="33" y="135"/>
                      </a:lnTo>
                      <a:lnTo>
                        <a:pt x="33" y="140"/>
                      </a:lnTo>
                      <a:lnTo>
                        <a:pt x="29" y="151"/>
                      </a:lnTo>
                      <a:lnTo>
                        <a:pt x="26" y="151"/>
                      </a:lnTo>
                      <a:lnTo>
                        <a:pt x="29" y="146"/>
                      </a:lnTo>
                      <a:lnTo>
                        <a:pt x="26" y="153"/>
                      </a:lnTo>
                      <a:lnTo>
                        <a:pt x="22" y="155"/>
                      </a:lnTo>
                      <a:lnTo>
                        <a:pt x="22" y="157"/>
                      </a:lnTo>
                      <a:lnTo>
                        <a:pt x="18" y="160"/>
                      </a:lnTo>
                      <a:lnTo>
                        <a:pt x="15" y="157"/>
                      </a:lnTo>
                      <a:lnTo>
                        <a:pt x="15" y="160"/>
                      </a:lnTo>
                      <a:lnTo>
                        <a:pt x="18" y="160"/>
                      </a:lnTo>
                      <a:lnTo>
                        <a:pt x="15" y="162"/>
                      </a:lnTo>
                      <a:lnTo>
                        <a:pt x="13" y="160"/>
                      </a:lnTo>
                      <a:lnTo>
                        <a:pt x="13" y="157"/>
                      </a:lnTo>
                      <a:lnTo>
                        <a:pt x="13" y="160"/>
                      </a:lnTo>
                      <a:lnTo>
                        <a:pt x="13" y="157"/>
                      </a:lnTo>
                      <a:lnTo>
                        <a:pt x="15" y="157"/>
                      </a:lnTo>
                      <a:lnTo>
                        <a:pt x="11" y="155"/>
                      </a:lnTo>
                      <a:lnTo>
                        <a:pt x="13" y="153"/>
                      </a:lnTo>
                      <a:lnTo>
                        <a:pt x="15" y="153"/>
                      </a:lnTo>
                      <a:lnTo>
                        <a:pt x="18" y="155"/>
                      </a:lnTo>
                      <a:lnTo>
                        <a:pt x="18" y="153"/>
                      </a:lnTo>
                      <a:lnTo>
                        <a:pt x="13" y="153"/>
                      </a:lnTo>
                      <a:lnTo>
                        <a:pt x="11" y="157"/>
                      </a:lnTo>
                      <a:lnTo>
                        <a:pt x="6" y="157"/>
                      </a:lnTo>
                      <a:lnTo>
                        <a:pt x="9" y="160"/>
                      </a:lnTo>
                      <a:lnTo>
                        <a:pt x="6" y="160"/>
                      </a:lnTo>
                      <a:lnTo>
                        <a:pt x="4" y="160"/>
                      </a:lnTo>
                      <a:lnTo>
                        <a:pt x="4" y="157"/>
                      </a:lnTo>
                      <a:lnTo>
                        <a:pt x="2" y="157"/>
                      </a:lnTo>
                      <a:lnTo>
                        <a:pt x="0" y="155"/>
                      </a:lnTo>
                      <a:lnTo>
                        <a:pt x="2" y="151"/>
                      </a:lnTo>
                      <a:lnTo>
                        <a:pt x="2" y="153"/>
                      </a:lnTo>
                      <a:lnTo>
                        <a:pt x="4" y="151"/>
                      </a:lnTo>
                      <a:lnTo>
                        <a:pt x="11" y="153"/>
                      </a:lnTo>
                      <a:lnTo>
                        <a:pt x="9" y="151"/>
                      </a:lnTo>
                      <a:lnTo>
                        <a:pt x="18" y="151"/>
                      </a:lnTo>
                      <a:lnTo>
                        <a:pt x="6" y="153"/>
                      </a:lnTo>
                      <a:lnTo>
                        <a:pt x="11" y="151"/>
                      </a:lnTo>
                      <a:lnTo>
                        <a:pt x="13" y="149"/>
                      </a:lnTo>
                      <a:lnTo>
                        <a:pt x="18" y="146"/>
                      </a:lnTo>
                      <a:lnTo>
                        <a:pt x="15" y="146"/>
                      </a:lnTo>
                      <a:lnTo>
                        <a:pt x="18" y="142"/>
                      </a:lnTo>
                      <a:lnTo>
                        <a:pt x="20" y="140"/>
                      </a:lnTo>
                      <a:lnTo>
                        <a:pt x="20" y="142"/>
                      </a:lnTo>
                      <a:lnTo>
                        <a:pt x="20" y="140"/>
                      </a:lnTo>
                      <a:lnTo>
                        <a:pt x="22" y="137"/>
                      </a:lnTo>
                      <a:lnTo>
                        <a:pt x="22" y="140"/>
                      </a:lnTo>
                      <a:lnTo>
                        <a:pt x="22" y="137"/>
                      </a:lnTo>
                      <a:lnTo>
                        <a:pt x="22" y="135"/>
                      </a:lnTo>
                      <a:lnTo>
                        <a:pt x="20" y="135"/>
                      </a:lnTo>
                      <a:lnTo>
                        <a:pt x="22" y="133"/>
                      </a:lnTo>
                      <a:lnTo>
                        <a:pt x="22" y="129"/>
                      </a:lnTo>
                      <a:lnTo>
                        <a:pt x="24" y="129"/>
                      </a:lnTo>
                      <a:close/>
                      <a:moveTo>
                        <a:pt x="60" y="129"/>
                      </a:moveTo>
                      <a:lnTo>
                        <a:pt x="60" y="131"/>
                      </a:lnTo>
                      <a:lnTo>
                        <a:pt x="58" y="131"/>
                      </a:lnTo>
                      <a:lnTo>
                        <a:pt x="58" y="129"/>
                      </a:lnTo>
                      <a:lnTo>
                        <a:pt x="60" y="129"/>
                      </a:lnTo>
                      <a:close/>
                      <a:moveTo>
                        <a:pt x="18" y="126"/>
                      </a:moveTo>
                      <a:lnTo>
                        <a:pt x="20" y="129"/>
                      </a:lnTo>
                      <a:lnTo>
                        <a:pt x="18" y="131"/>
                      </a:lnTo>
                      <a:lnTo>
                        <a:pt x="20" y="140"/>
                      </a:lnTo>
                      <a:lnTo>
                        <a:pt x="15" y="140"/>
                      </a:lnTo>
                      <a:lnTo>
                        <a:pt x="13" y="140"/>
                      </a:lnTo>
                      <a:lnTo>
                        <a:pt x="15" y="137"/>
                      </a:lnTo>
                      <a:lnTo>
                        <a:pt x="13" y="135"/>
                      </a:lnTo>
                      <a:lnTo>
                        <a:pt x="15" y="137"/>
                      </a:lnTo>
                      <a:lnTo>
                        <a:pt x="13" y="140"/>
                      </a:lnTo>
                      <a:lnTo>
                        <a:pt x="15" y="140"/>
                      </a:lnTo>
                      <a:lnTo>
                        <a:pt x="11" y="142"/>
                      </a:lnTo>
                      <a:lnTo>
                        <a:pt x="13" y="144"/>
                      </a:lnTo>
                      <a:lnTo>
                        <a:pt x="9" y="142"/>
                      </a:lnTo>
                      <a:lnTo>
                        <a:pt x="11" y="140"/>
                      </a:lnTo>
                      <a:lnTo>
                        <a:pt x="11" y="133"/>
                      </a:lnTo>
                      <a:lnTo>
                        <a:pt x="13" y="131"/>
                      </a:lnTo>
                      <a:lnTo>
                        <a:pt x="15" y="129"/>
                      </a:lnTo>
                      <a:lnTo>
                        <a:pt x="15" y="126"/>
                      </a:lnTo>
                      <a:lnTo>
                        <a:pt x="18" y="126"/>
                      </a:lnTo>
                      <a:close/>
                      <a:moveTo>
                        <a:pt x="44" y="124"/>
                      </a:moveTo>
                      <a:lnTo>
                        <a:pt x="46" y="126"/>
                      </a:lnTo>
                      <a:lnTo>
                        <a:pt x="46" y="129"/>
                      </a:lnTo>
                      <a:lnTo>
                        <a:pt x="46" y="131"/>
                      </a:lnTo>
                      <a:lnTo>
                        <a:pt x="44" y="131"/>
                      </a:lnTo>
                      <a:lnTo>
                        <a:pt x="46" y="133"/>
                      </a:lnTo>
                      <a:lnTo>
                        <a:pt x="46" y="135"/>
                      </a:lnTo>
                      <a:lnTo>
                        <a:pt x="42" y="135"/>
                      </a:lnTo>
                      <a:lnTo>
                        <a:pt x="44" y="137"/>
                      </a:lnTo>
                      <a:lnTo>
                        <a:pt x="42" y="137"/>
                      </a:lnTo>
                      <a:lnTo>
                        <a:pt x="40" y="135"/>
                      </a:lnTo>
                      <a:lnTo>
                        <a:pt x="40" y="133"/>
                      </a:lnTo>
                      <a:lnTo>
                        <a:pt x="42" y="137"/>
                      </a:lnTo>
                      <a:lnTo>
                        <a:pt x="35" y="137"/>
                      </a:lnTo>
                      <a:lnTo>
                        <a:pt x="38" y="133"/>
                      </a:lnTo>
                      <a:lnTo>
                        <a:pt x="38" y="129"/>
                      </a:lnTo>
                      <a:lnTo>
                        <a:pt x="38" y="126"/>
                      </a:lnTo>
                      <a:lnTo>
                        <a:pt x="44" y="124"/>
                      </a:lnTo>
                      <a:close/>
                      <a:moveTo>
                        <a:pt x="73" y="122"/>
                      </a:moveTo>
                      <a:lnTo>
                        <a:pt x="75" y="122"/>
                      </a:lnTo>
                      <a:lnTo>
                        <a:pt x="73" y="122"/>
                      </a:lnTo>
                      <a:close/>
                      <a:moveTo>
                        <a:pt x="49" y="120"/>
                      </a:moveTo>
                      <a:lnTo>
                        <a:pt x="49" y="122"/>
                      </a:lnTo>
                      <a:lnTo>
                        <a:pt x="49" y="120"/>
                      </a:lnTo>
                      <a:close/>
                      <a:moveTo>
                        <a:pt x="29" y="117"/>
                      </a:moveTo>
                      <a:lnTo>
                        <a:pt x="33" y="120"/>
                      </a:lnTo>
                      <a:lnTo>
                        <a:pt x="33" y="122"/>
                      </a:lnTo>
                      <a:lnTo>
                        <a:pt x="35" y="124"/>
                      </a:lnTo>
                      <a:lnTo>
                        <a:pt x="33" y="129"/>
                      </a:lnTo>
                      <a:lnTo>
                        <a:pt x="31" y="129"/>
                      </a:lnTo>
                      <a:lnTo>
                        <a:pt x="31" y="126"/>
                      </a:lnTo>
                      <a:lnTo>
                        <a:pt x="31" y="129"/>
                      </a:lnTo>
                      <a:lnTo>
                        <a:pt x="33" y="129"/>
                      </a:lnTo>
                      <a:lnTo>
                        <a:pt x="31" y="131"/>
                      </a:lnTo>
                      <a:lnTo>
                        <a:pt x="29" y="129"/>
                      </a:lnTo>
                      <a:lnTo>
                        <a:pt x="29" y="124"/>
                      </a:lnTo>
                      <a:lnTo>
                        <a:pt x="26" y="124"/>
                      </a:lnTo>
                      <a:lnTo>
                        <a:pt x="29" y="124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24" y="129"/>
                      </a:lnTo>
                      <a:lnTo>
                        <a:pt x="20" y="131"/>
                      </a:lnTo>
                      <a:lnTo>
                        <a:pt x="22" y="126"/>
                      </a:lnTo>
                      <a:lnTo>
                        <a:pt x="22" y="124"/>
                      </a:lnTo>
                      <a:lnTo>
                        <a:pt x="26" y="122"/>
                      </a:lnTo>
                      <a:lnTo>
                        <a:pt x="26" y="120"/>
                      </a:lnTo>
                      <a:lnTo>
                        <a:pt x="29" y="117"/>
                      </a:lnTo>
                      <a:close/>
                      <a:moveTo>
                        <a:pt x="9" y="117"/>
                      </a:moveTo>
                      <a:lnTo>
                        <a:pt x="9" y="120"/>
                      </a:lnTo>
                      <a:lnTo>
                        <a:pt x="6" y="124"/>
                      </a:lnTo>
                      <a:lnTo>
                        <a:pt x="4" y="122"/>
                      </a:lnTo>
                      <a:lnTo>
                        <a:pt x="4" y="120"/>
                      </a:lnTo>
                      <a:lnTo>
                        <a:pt x="9" y="117"/>
                      </a:lnTo>
                      <a:close/>
                      <a:moveTo>
                        <a:pt x="38" y="111"/>
                      </a:moveTo>
                      <a:lnTo>
                        <a:pt x="35" y="113"/>
                      </a:lnTo>
                      <a:lnTo>
                        <a:pt x="38" y="113"/>
                      </a:lnTo>
                      <a:lnTo>
                        <a:pt x="35" y="113"/>
                      </a:lnTo>
                      <a:lnTo>
                        <a:pt x="38" y="113"/>
                      </a:lnTo>
                      <a:lnTo>
                        <a:pt x="38" y="115"/>
                      </a:lnTo>
                      <a:lnTo>
                        <a:pt x="35" y="113"/>
                      </a:lnTo>
                      <a:lnTo>
                        <a:pt x="38" y="115"/>
                      </a:lnTo>
                      <a:lnTo>
                        <a:pt x="38" y="117"/>
                      </a:lnTo>
                      <a:lnTo>
                        <a:pt x="35" y="120"/>
                      </a:lnTo>
                      <a:lnTo>
                        <a:pt x="33" y="120"/>
                      </a:lnTo>
                      <a:lnTo>
                        <a:pt x="31" y="117"/>
                      </a:lnTo>
                      <a:lnTo>
                        <a:pt x="33" y="115"/>
                      </a:lnTo>
                      <a:lnTo>
                        <a:pt x="31" y="117"/>
                      </a:lnTo>
                      <a:lnTo>
                        <a:pt x="33" y="120"/>
                      </a:lnTo>
                      <a:lnTo>
                        <a:pt x="29" y="117"/>
                      </a:lnTo>
                      <a:lnTo>
                        <a:pt x="26" y="120"/>
                      </a:lnTo>
                      <a:lnTo>
                        <a:pt x="26" y="122"/>
                      </a:lnTo>
                      <a:lnTo>
                        <a:pt x="22" y="122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24" y="115"/>
                      </a:lnTo>
                      <a:lnTo>
                        <a:pt x="24" y="117"/>
                      </a:lnTo>
                      <a:lnTo>
                        <a:pt x="24" y="115"/>
                      </a:lnTo>
                      <a:lnTo>
                        <a:pt x="31" y="113"/>
                      </a:lnTo>
                      <a:lnTo>
                        <a:pt x="33" y="111"/>
                      </a:lnTo>
                      <a:lnTo>
                        <a:pt x="38" y="111"/>
                      </a:lnTo>
                      <a:close/>
                      <a:moveTo>
                        <a:pt x="49" y="109"/>
                      </a:moveTo>
                      <a:lnTo>
                        <a:pt x="51" y="111"/>
                      </a:lnTo>
                      <a:lnTo>
                        <a:pt x="53" y="111"/>
                      </a:lnTo>
                      <a:lnTo>
                        <a:pt x="53" y="113"/>
                      </a:lnTo>
                      <a:lnTo>
                        <a:pt x="58" y="113"/>
                      </a:lnTo>
                      <a:lnTo>
                        <a:pt x="53" y="115"/>
                      </a:lnTo>
                      <a:lnTo>
                        <a:pt x="51" y="120"/>
                      </a:lnTo>
                      <a:lnTo>
                        <a:pt x="49" y="120"/>
                      </a:lnTo>
                      <a:lnTo>
                        <a:pt x="46" y="122"/>
                      </a:lnTo>
                      <a:lnTo>
                        <a:pt x="44" y="120"/>
                      </a:lnTo>
                      <a:lnTo>
                        <a:pt x="42" y="120"/>
                      </a:lnTo>
                      <a:lnTo>
                        <a:pt x="42" y="117"/>
                      </a:lnTo>
                      <a:lnTo>
                        <a:pt x="46" y="115"/>
                      </a:lnTo>
                      <a:lnTo>
                        <a:pt x="49" y="115"/>
                      </a:lnTo>
                      <a:lnTo>
                        <a:pt x="46" y="115"/>
                      </a:lnTo>
                      <a:lnTo>
                        <a:pt x="49" y="113"/>
                      </a:lnTo>
                      <a:lnTo>
                        <a:pt x="49" y="109"/>
                      </a:lnTo>
                      <a:close/>
                      <a:moveTo>
                        <a:pt x="49" y="109"/>
                      </a:moveTo>
                      <a:lnTo>
                        <a:pt x="46" y="109"/>
                      </a:lnTo>
                      <a:lnTo>
                        <a:pt x="49" y="109"/>
                      </a:lnTo>
                      <a:close/>
                      <a:moveTo>
                        <a:pt x="42" y="102"/>
                      </a:moveTo>
                      <a:lnTo>
                        <a:pt x="44" y="104"/>
                      </a:lnTo>
                      <a:lnTo>
                        <a:pt x="44" y="106"/>
                      </a:lnTo>
                      <a:lnTo>
                        <a:pt x="46" y="109"/>
                      </a:lnTo>
                      <a:lnTo>
                        <a:pt x="44" y="109"/>
                      </a:lnTo>
                      <a:lnTo>
                        <a:pt x="46" y="111"/>
                      </a:lnTo>
                      <a:lnTo>
                        <a:pt x="42" y="117"/>
                      </a:lnTo>
                      <a:lnTo>
                        <a:pt x="40" y="115"/>
                      </a:lnTo>
                      <a:lnTo>
                        <a:pt x="42" y="117"/>
                      </a:lnTo>
                      <a:lnTo>
                        <a:pt x="40" y="120"/>
                      </a:lnTo>
                      <a:lnTo>
                        <a:pt x="35" y="122"/>
                      </a:lnTo>
                      <a:lnTo>
                        <a:pt x="33" y="120"/>
                      </a:lnTo>
                      <a:lnTo>
                        <a:pt x="38" y="117"/>
                      </a:lnTo>
                      <a:lnTo>
                        <a:pt x="38" y="113"/>
                      </a:lnTo>
                      <a:lnTo>
                        <a:pt x="40" y="111"/>
                      </a:lnTo>
                      <a:lnTo>
                        <a:pt x="38" y="109"/>
                      </a:lnTo>
                      <a:lnTo>
                        <a:pt x="33" y="111"/>
                      </a:lnTo>
                      <a:lnTo>
                        <a:pt x="35" y="106"/>
                      </a:lnTo>
                      <a:lnTo>
                        <a:pt x="38" y="106"/>
                      </a:lnTo>
                      <a:lnTo>
                        <a:pt x="35" y="106"/>
                      </a:lnTo>
                      <a:lnTo>
                        <a:pt x="38" y="104"/>
                      </a:lnTo>
                      <a:lnTo>
                        <a:pt x="40" y="102"/>
                      </a:lnTo>
                      <a:lnTo>
                        <a:pt x="42" y="102"/>
                      </a:lnTo>
                      <a:close/>
                      <a:moveTo>
                        <a:pt x="35" y="102"/>
                      </a:moveTo>
                      <a:lnTo>
                        <a:pt x="35" y="106"/>
                      </a:lnTo>
                      <a:lnTo>
                        <a:pt x="31" y="111"/>
                      </a:lnTo>
                      <a:lnTo>
                        <a:pt x="29" y="113"/>
                      </a:lnTo>
                      <a:lnTo>
                        <a:pt x="26" y="113"/>
                      </a:lnTo>
                      <a:lnTo>
                        <a:pt x="22" y="115"/>
                      </a:lnTo>
                      <a:lnTo>
                        <a:pt x="22" y="120"/>
                      </a:lnTo>
                      <a:lnTo>
                        <a:pt x="22" y="124"/>
                      </a:lnTo>
                      <a:lnTo>
                        <a:pt x="22" y="126"/>
                      </a:lnTo>
                      <a:lnTo>
                        <a:pt x="20" y="129"/>
                      </a:lnTo>
                      <a:lnTo>
                        <a:pt x="18" y="126"/>
                      </a:lnTo>
                      <a:lnTo>
                        <a:pt x="15" y="126"/>
                      </a:lnTo>
                      <a:lnTo>
                        <a:pt x="13" y="126"/>
                      </a:lnTo>
                      <a:lnTo>
                        <a:pt x="15" y="129"/>
                      </a:lnTo>
                      <a:lnTo>
                        <a:pt x="13" y="131"/>
                      </a:lnTo>
                      <a:lnTo>
                        <a:pt x="11" y="131"/>
                      </a:lnTo>
                      <a:lnTo>
                        <a:pt x="11" y="137"/>
                      </a:lnTo>
                      <a:lnTo>
                        <a:pt x="9" y="142"/>
                      </a:lnTo>
                      <a:lnTo>
                        <a:pt x="11" y="144"/>
                      </a:lnTo>
                      <a:lnTo>
                        <a:pt x="9" y="146"/>
                      </a:lnTo>
                      <a:lnTo>
                        <a:pt x="6" y="146"/>
                      </a:lnTo>
                      <a:lnTo>
                        <a:pt x="4" y="144"/>
                      </a:lnTo>
                      <a:lnTo>
                        <a:pt x="6" y="144"/>
                      </a:lnTo>
                      <a:lnTo>
                        <a:pt x="2" y="142"/>
                      </a:lnTo>
                      <a:lnTo>
                        <a:pt x="0" y="140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6" y="133"/>
                      </a:lnTo>
                      <a:lnTo>
                        <a:pt x="4" y="133"/>
                      </a:lnTo>
                      <a:lnTo>
                        <a:pt x="2" y="129"/>
                      </a:lnTo>
                      <a:lnTo>
                        <a:pt x="4" y="124"/>
                      </a:lnTo>
                      <a:lnTo>
                        <a:pt x="6" y="124"/>
                      </a:lnTo>
                      <a:lnTo>
                        <a:pt x="9" y="122"/>
                      </a:lnTo>
                      <a:lnTo>
                        <a:pt x="9" y="124"/>
                      </a:lnTo>
                      <a:lnTo>
                        <a:pt x="11" y="126"/>
                      </a:lnTo>
                      <a:lnTo>
                        <a:pt x="11" y="124"/>
                      </a:lnTo>
                      <a:lnTo>
                        <a:pt x="13" y="124"/>
                      </a:lnTo>
                      <a:lnTo>
                        <a:pt x="11" y="124"/>
                      </a:lnTo>
                      <a:lnTo>
                        <a:pt x="9" y="122"/>
                      </a:lnTo>
                      <a:lnTo>
                        <a:pt x="11" y="120"/>
                      </a:lnTo>
                      <a:lnTo>
                        <a:pt x="15" y="120"/>
                      </a:lnTo>
                      <a:lnTo>
                        <a:pt x="18" y="120"/>
                      </a:lnTo>
                      <a:lnTo>
                        <a:pt x="18" y="117"/>
                      </a:lnTo>
                      <a:lnTo>
                        <a:pt x="15" y="120"/>
                      </a:lnTo>
                      <a:lnTo>
                        <a:pt x="13" y="120"/>
                      </a:lnTo>
                      <a:lnTo>
                        <a:pt x="11" y="120"/>
                      </a:lnTo>
                      <a:lnTo>
                        <a:pt x="13" y="115"/>
                      </a:lnTo>
                      <a:lnTo>
                        <a:pt x="13" y="113"/>
                      </a:lnTo>
                      <a:lnTo>
                        <a:pt x="20" y="113"/>
                      </a:lnTo>
                      <a:lnTo>
                        <a:pt x="22" y="111"/>
                      </a:lnTo>
                      <a:lnTo>
                        <a:pt x="22" y="106"/>
                      </a:lnTo>
                      <a:lnTo>
                        <a:pt x="24" y="104"/>
                      </a:lnTo>
                      <a:lnTo>
                        <a:pt x="26" y="104"/>
                      </a:lnTo>
                      <a:lnTo>
                        <a:pt x="29" y="106"/>
                      </a:lnTo>
                      <a:lnTo>
                        <a:pt x="35" y="102"/>
                      </a:lnTo>
                      <a:close/>
                      <a:moveTo>
                        <a:pt x="559" y="9"/>
                      </a:moveTo>
                      <a:lnTo>
                        <a:pt x="561" y="11"/>
                      </a:lnTo>
                      <a:lnTo>
                        <a:pt x="565" y="11"/>
                      </a:lnTo>
                      <a:lnTo>
                        <a:pt x="568" y="13"/>
                      </a:lnTo>
                      <a:lnTo>
                        <a:pt x="572" y="13"/>
                      </a:lnTo>
                      <a:lnTo>
                        <a:pt x="574" y="13"/>
                      </a:lnTo>
                      <a:lnTo>
                        <a:pt x="577" y="11"/>
                      </a:lnTo>
                      <a:lnTo>
                        <a:pt x="581" y="13"/>
                      </a:lnTo>
                      <a:lnTo>
                        <a:pt x="583" y="13"/>
                      </a:lnTo>
                      <a:lnTo>
                        <a:pt x="590" y="15"/>
                      </a:lnTo>
                      <a:lnTo>
                        <a:pt x="592" y="13"/>
                      </a:lnTo>
                      <a:lnTo>
                        <a:pt x="594" y="13"/>
                      </a:lnTo>
                      <a:lnTo>
                        <a:pt x="594" y="17"/>
                      </a:lnTo>
                      <a:lnTo>
                        <a:pt x="592" y="17"/>
                      </a:lnTo>
                      <a:lnTo>
                        <a:pt x="590" y="17"/>
                      </a:lnTo>
                      <a:lnTo>
                        <a:pt x="588" y="15"/>
                      </a:lnTo>
                      <a:lnTo>
                        <a:pt x="586" y="15"/>
                      </a:lnTo>
                      <a:lnTo>
                        <a:pt x="581" y="17"/>
                      </a:lnTo>
                      <a:lnTo>
                        <a:pt x="583" y="22"/>
                      </a:lnTo>
                      <a:lnTo>
                        <a:pt x="586" y="22"/>
                      </a:lnTo>
                      <a:lnTo>
                        <a:pt x="588" y="24"/>
                      </a:lnTo>
                      <a:lnTo>
                        <a:pt x="592" y="24"/>
                      </a:lnTo>
                      <a:lnTo>
                        <a:pt x="592" y="22"/>
                      </a:lnTo>
                      <a:lnTo>
                        <a:pt x="597" y="22"/>
                      </a:lnTo>
                      <a:lnTo>
                        <a:pt x="599" y="24"/>
                      </a:lnTo>
                      <a:lnTo>
                        <a:pt x="597" y="26"/>
                      </a:lnTo>
                      <a:lnTo>
                        <a:pt x="599" y="29"/>
                      </a:lnTo>
                      <a:lnTo>
                        <a:pt x="606" y="29"/>
                      </a:lnTo>
                      <a:lnTo>
                        <a:pt x="608" y="29"/>
                      </a:lnTo>
                      <a:lnTo>
                        <a:pt x="608" y="31"/>
                      </a:lnTo>
                      <a:lnTo>
                        <a:pt x="608" y="35"/>
                      </a:lnTo>
                      <a:lnTo>
                        <a:pt x="610" y="37"/>
                      </a:lnTo>
                      <a:lnTo>
                        <a:pt x="610" y="42"/>
                      </a:lnTo>
                      <a:lnTo>
                        <a:pt x="617" y="42"/>
                      </a:lnTo>
                      <a:lnTo>
                        <a:pt x="617" y="37"/>
                      </a:lnTo>
                      <a:lnTo>
                        <a:pt x="619" y="35"/>
                      </a:lnTo>
                      <a:lnTo>
                        <a:pt x="623" y="29"/>
                      </a:lnTo>
                      <a:lnTo>
                        <a:pt x="628" y="33"/>
                      </a:lnTo>
                      <a:lnTo>
                        <a:pt x="639" y="35"/>
                      </a:lnTo>
                      <a:lnTo>
                        <a:pt x="643" y="35"/>
                      </a:lnTo>
                      <a:lnTo>
                        <a:pt x="643" y="42"/>
                      </a:lnTo>
                      <a:lnTo>
                        <a:pt x="650" y="49"/>
                      </a:lnTo>
                      <a:lnTo>
                        <a:pt x="661" y="51"/>
                      </a:lnTo>
                      <a:lnTo>
                        <a:pt x="668" y="49"/>
                      </a:lnTo>
                      <a:lnTo>
                        <a:pt x="672" y="51"/>
                      </a:lnTo>
                      <a:lnTo>
                        <a:pt x="677" y="55"/>
                      </a:lnTo>
                      <a:lnTo>
                        <a:pt x="686" y="49"/>
                      </a:lnTo>
                      <a:lnTo>
                        <a:pt x="686" y="46"/>
                      </a:lnTo>
                      <a:lnTo>
                        <a:pt x="681" y="46"/>
                      </a:lnTo>
                      <a:lnTo>
                        <a:pt x="681" y="44"/>
                      </a:lnTo>
                      <a:lnTo>
                        <a:pt x="686" y="42"/>
                      </a:lnTo>
                      <a:lnTo>
                        <a:pt x="686" y="37"/>
                      </a:lnTo>
                      <a:lnTo>
                        <a:pt x="690" y="33"/>
                      </a:lnTo>
                      <a:lnTo>
                        <a:pt x="690" y="35"/>
                      </a:lnTo>
                      <a:lnTo>
                        <a:pt x="695" y="35"/>
                      </a:lnTo>
                      <a:lnTo>
                        <a:pt x="699" y="31"/>
                      </a:lnTo>
                      <a:lnTo>
                        <a:pt x="701" y="31"/>
                      </a:lnTo>
                      <a:lnTo>
                        <a:pt x="704" y="40"/>
                      </a:lnTo>
                      <a:lnTo>
                        <a:pt x="699" y="44"/>
                      </a:lnTo>
                      <a:lnTo>
                        <a:pt x="704" y="46"/>
                      </a:lnTo>
                      <a:lnTo>
                        <a:pt x="706" y="49"/>
                      </a:lnTo>
                      <a:lnTo>
                        <a:pt x="713" y="51"/>
                      </a:lnTo>
                      <a:lnTo>
                        <a:pt x="715" y="51"/>
                      </a:lnTo>
                      <a:lnTo>
                        <a:pt x="717" y="49"/>
                      </a:lnTo>
                      <a:lnTo>
                        <a:pt x="721" y="49"/>
                      </a:lnTo>
                      <a:lnTo>
                        <a:pt x="717" y="53"/>
                      </a:lnTo>
                      <a:lnTo>
                        <a:pt x="715" y="53"/>
                      </a:lnTo>
                      <a:lnTo>
                        <a:pt x="713" y="57"/>
                      </a:lnTo>
                      <a:lnTo>
                        <a:pt x="708" y="57"/>
                      </a:lnTo>
                      <a:lnTo>
                        <a:pt x="708" y="62"/>
                      </a:lnTo>
                      <a:lnTo>
                        <a:pt x="704" y="64"/>
                      </a:lnTo>
                      <a:lnTo>
                        <a:pt x="701" y="66"/>
                      </a:lnTo>
                      <a:lnTo>
                        <a:pt x="704" y="69"/>
                      </a:lnTo>
                      <a:lnTo>
                        <a:pt x="701" y="69"/>
                      </a:lnTo>
                      <a:lnTo>
                        <a:pt x="699" y="75"/>
                      </a:lnTo>
                      <a:lnTo>
                        <a:pt x="704" y="80"/>
                      </a:lnTo>
                      <a:lnTo>
                        <a:pt x="704" y="82"/>
                      </a:lnTo>
                      <a:lnTo>
                        <a:pt x="706" y="82"/>
                      </a:lnTo>
                      <a:lnTo>
                        <a:pt x="713" y="84"/>
                      </a:lnTo>
                      <a:lnTo>
                        <a:pt x="715" y="86"/>
                      </a:lnTo>
                      <a:lnTo>
                        <a:pt x="715" y="84"/>
                      </a:lnTo>
                      <a:lnTo>
                        <a:pt x="719" y="86"/>
                      </a:lnTo>
                      <a:lnTo>
                        <a:pt x="717" y="93"/>
                      </a:lnTo>
                      <a:lnTo>
                        <a:pt x="724" y="100"/>
                      </a:lnTo>
                      <a:lnTo>
                        <a:pt x="726" y="97"/>
                      </a:lnTo>
                      <a:lnTo>
                        <a:pt x="728" y="97"/>
                      </a:lnTo>
                      <a:lnTo>
                        <a:pt x="735" y="91"/>
                      </a:lnTo>
                      <a:lnTo>
                        <a:pt x="735" y="84"/>
                      </a:lnTo>
                      <a:lnTo>
                        <a:pt x="739" y="84"/>
                      </a:lnTo>
                      <a:lnTo>
                        <a:pt x="741" y="82"/>
                      </a:lnTo>
                      <a:lnTo>
                        <a:pt x="739" y="89"/>
                      </a:lnTo>
                      <a:lnTo>
                        <a:pt x="744" y="91"/>
                      </a:lnTo>
                      <a:lnTo>
                        <a:pt x="746" y="93"/>
                      </a:lnTo>
                      <a:lnTo>
                        <a:pt x="746" y="102"/>
                      </a:lnTo>
                      <a:lnTo>
                        <a:pt x="748" y="104"/>
                      </a:lnTo>
                      <a:lnTo>
                        <a:pt x="748" y="111"/>
                      </a:lnTo>
                      <a:lnTo>
                        <a:pt x="746" y="113"/>
                      </a:lnTo>
                      <a:lnTo>
                        <a:pt x="744" y="113"/>
                      </a:lnTo>
                      <a:lnTo>
                        <a:pt x="739" y="120"/>
                      </a:lnTo>
                      <a:lnTo>
                        <a:pt x="741" y="126"/>
                      </a:lnTo>
                      <a:lnTo>
                        <a:pt x="739" y="131"/>
                      </a:lnTo>
                      <a:lnTo>
                        <a:pt x="741" y="135"/>
                      </a:lnTo>
                      <a:lnTo>
                        <a:pt x="744" y="133"/>
                      </a:lnTo>
                      <a:lnTo>
                        <a:pt x="744" y="131"/>
                      </a:lnTo>
                      <a:lnTo>
                        <a:pt x="748" y="133"/>
                      </a:lnTo>
                      <a:lnTo>
                        <a:pt x="750" y="135"/>
                      </a:lnTo>
                      <a:lnTo>
                        <a:pt x="753" y="135"/>
                      </a:lnTo>
                      <a:lnTo>
                        <a:pt x="757" y="142"/>
                      </a:lnTo>
                      <a:lnTo>
                        <a:pt x="759" y="144"/>
                      </a:lnTo>
                      <a:lnTo>
                        <a:pt x="762" y="149"/>
                      </a:lnTo>
                      <a:lnTo>
                        <a:pt x="759" y="151"/>
                      </a:lnTo>
                      <a:lnTo>
                        <a:pt x="762" y="151"/>
                      </a:lnTo>
                      <a:lnTo>
                        <a:pt x="759" y="153"/>
                      </a:lnTo>
                      <a:lnTo>
                        <a:pt x="762" y="155"/>
                      </a:lnTo>
                      <a:lnTo>
                        <a:pt x="764" y="155"/>
                      </a:lnTo>
                      <a:lnTo>
                        <a:pt x="770" y="151"/>
                      </a:lnTo>
                      <a:lnTo>
                        <a:pt x="775" y="151"/>
                      </a:lnTo>
                      <a:lnTo>
                        <a:pt x="782" y="155"/>
                      </a:lnTo>
                      <a:lnTo>
                        <a:pt x="779" y="157"/>
                      </a:lnTo>
                      <a:lnTo>
                        <a:pt x="782" y="160"/>
                      </a:lnTo>
                      <a:lnTo>
                        <a:pt x="779" y="166"/>
                      </a:lnTo>
                      <a:lnTo>
                        <a:pt x="779" y="168"/>
                      </a:lnTo>
                      <a:lnTo>
                        <a:pt x="782" y="171"/>
                      </a:lnTo>
                      <a:lnTo>
                        <a:pt x="779" y="173"/>
                      </a:lnTo>
                      <a:lnTo>
                        <a:pt x="777" y="180"/>
                      </a:lnTo>
                      <a:lnTo>
                        <a:pt x="782" y="180"/>
                      </a:lnTo>
                      <a:lnTo>
                        <a:pt x="786" y="177"/>
                      </a:lnTo>
                      <a:lnTo>
                        <a:pt x="788" y="180"/>
                      </a:lnTo>
                      <a:lnTo>
                        <a:pt x="790" y="184"/>
                      </a:lnTo>
                      <a:lnTo>
                        <a:pt x="797" y="177"/>
                      </a:lnTo>
                      <a:lnTo>
                        <a:pt x="799" y="182"/>
                      </a:lnTo>
                      <a:lnTo>
                        <a:pt x="806" y="180"/>
                      </a:lnTo>
                      <a:lnTo>
                        <a:pt x="806" y="182"/>
                      </a:lnTo>
                      <a:lnTo>
                        <a:pt x="815" y="193"/>
                      </a:lnTo>
                      <a:lnTo>
                        <a:pt x="815" y="195"/>
                      </a:lnTo>
                      <a:lnTo>
                        <a:pt x="822" y="195"/>
                      </a:lnTo>
                      <a:lnTo>
                        <a:pt x="824" y="191"/>
                      </a:lnTo>
                      <a:lnTo>
                        <a:pt x="826" y="188"/>
                      </a:lnTo>
                      <a:lnTo>
                        <a:pt x="828" y="191"/>
                      </a:lnTo>
                      <a:lnTo>
                        <a:pt x="828" y="195"/>
                      </a:lnTo>
                      <a:lnTo>
                        <a:pt x="835" y="195"/>
                      </a:lnTo>
                      <a:lnTo>
                        <a:pt x="835" y="200"/>
                      </a:lnTo>
                      <a:lnTo>
                        <a:pt x="837" y="200"/>
                      </a:lnTo>
                      <a:lnTo>
                        <a:pt x="837" y="202"/>
                      </a:lnTo>
                      <a:lnTo>
                        <a:pt x="846" y="202"/>
                      </a:lnTo>
                      <a:lnTo>
                        <a:pt x="846" y="204"/>
                      </a:lnTo>
                      <a:lnTo>
                        <a:pt x="851" y="206"/>
                      </a:lnTo>
                      <a:lnTo>
                        <a:pt x="851" y="211"/>
                      </a:lnTo>
                      <a:lnTo>
                        <a:pt x="848" y="215"/>
                      </a:lnTo>
                      <a:lnTo>
                        <a:pt x="848" y="217"/>
                      </a:lnTo>
                      <a:lnTo>
                        <a:pt x="851" y="220"/>
                      </a:lnTo>
                      <a:lnTo>
                        <a:pt x="853" y="222"/>
                      </a:lnTo>
                      <a:lnTo>
                        <a:pt x="857" y="222"/>
                      </a:lnTo>
                      <a:lnTo>
                        <a:pt x="860" y="215"/>
                      </a:lnTo>
                      <a:lnTo>
                        <a:pt x="864" y="217"/>
                      </a:lnTo>
                      <a:lnTo>
                        <a:pt x="866" y="217"/>
                      </a:lnTo>
                      <a:lnTo>
                        <a:pt x="868" y="220"/>
                      </a:lnTo>
                      <a:lnTo>
                        <a:pt x="871" y="226"/>
                      </a:lnTo>
                      <a:lnTo>
                        <a:pt x="871" y="231"/>
                      </a:lnTo>
                      <a:lnTo>
                        <a:pt x="875" y="233"/>
                      </a:lnTo>
                      <a:lnTo>
                        <a:pt x="877" y="237"/>
                      </a:lnTo>
                      <a:lnTo>
                        <a:pt x="880" y="240"/>
                      </a:lnTo>
                      <a:lnTo>
                        <a:pt x="884" y="246"/>
                      </a:lnTo>
                      <a:lnTo>
                        <a:pt x="882" y="246"/>
                      </a:lnTo>
                      <a:lnTo>
                        <a:pt x="880" y="248"/>
                      </a:lnTo>
                      <a:lnTo>
                        <a:pt x="882" y="253"/>
                      </a:lnTo>
                      <a:lnTo>
                        <a:pt x="888" y="257"/>
                      </a:lnTo>
                      <a:lnTo>
                        <a:pt x="891" y="255"/>
                      </a:lnTo>
                      <a:lnTo>
                        <a:pt x="895" y="255"/>
                      </a:lnTo>
                      <a:lnTo>
                        <a:pt x="897" y="255"/>
                      </a:lnTo>
                      <a:lnTo>
                        <a:pt x="900" y="264"/>
                      </a:lnTo>
                      <a:lnTo>
                        <a:pt x="897" y="271"/>
                      </a:lnTo>
                      <a:lnTo>
                        <a:pt x="893" y="271"/>
                      </a:lnTo>
                      <a:lnTo>
                        <a:pt x="893" y="275"/>
                      </a:lnTo>
                      <a:lnTo>
                        <a:pt x="888" y="282"/>
                      </a:lnTo>
                      <a:lnTo>
                        <a:pt x="884" y="295"/>
                      </a:lnTo>
                      <a:lnTo>
                        <a:pt x="877" y="295"/>
                      </a:lnTo>
                      <a:lnTo>
                        <a:pt x="875" y="295"/>
                      </a:lnTo>
                      <a:lnTo>
                        <a:pt x="868" y="295"/>
                      </a:lnTo>
                      <a:lnTo>
                        <a:pt x="866" y="295"/>
                      </a:lnTo>
                      <a:lnTo>
                        <a:pt x="866" y="297"/>
                      </a:lnTo>
                      <a:lnTo>
                        <a:pt x="864" y="300"/>
                      </a:lnTo>
                      <a:lnTo>
                        <a:pt x="862" y="306"/>
                      </a:lnTo>
                      <a:lnTo>
                        <a:pt x="857" y="306"/>
                      </a:lnTo>
                      <a:lnTo>
                        <a:pt x="853" y="311"/>
                      </a:lnTo>
                      <a:lnTo>
                        <a:pt x="853" y="313"/>
                      </a:lnTo>
                      <a:lnTo>
                        <a:pt x="851" y="313"/>
                      </a:lnTo>
                      <a:lnTo>
                        <a:pt x="848" y="308"/>
                      </a:lnTo>
                      <a:lnTo>
                        <a:pt x="846" y="308"/>
                      </a:lnTo>
                      <a:lnTo>
                        <a:pt x="842" y="308"/>
                      </a:lnTo>
                      <a:lnTo>
                        <a:pt x="837" y="308"/>
                      </a:lnTo>
                      <a:lnTo>
                        <a:pt x="835" y="315"/>
                      </a:lnTo>
                      <a:lnTo>
                        <a:pt x="839" y="313"/>
                      </a:lnTo>
                      <a:lnTo>
                        <a:pt x="842" y="313"/>
                      </a:lnTo>
                      <a:lnTo>
                        <a:pt x="844" y="317"/>
                      </a:lnTo>
                      <a:lnTo>
                        <a:pt x="842" y="317"/>
                      </a:lnTo>
                      <a:lnTo>
                        <a:pt x="842" y="320"/>
                      </a:lnTo>
                      <a:lnTo>
                        <a:pt x="846" y="320"/>
                      </a:lnTo>
                      <a:lnTo>
                        <a:pt x="846" y="324"/>
                      </a:lnTo>
                      <a:lnTo>
                        <a:pt x="848" y="326"/>
                      </a:lnTo>
                      <a:lnTo>
                        <a:pt x="851" y="322"/>
                      </a:lnTo>
                      <a:lnTo>
                        <a:pt x="853" y="322"/>
                      </a:lnTo>
                      <a:lnTo>
                        <a:pt x="853" y="324"/>
                      </a:lnTo>
                      <a:lnTo>
                        <a:pt x="857" y="322"/>
                      </a:lnTo>
                      <a:lnTo>
                        <a:pt x="857" y="320"/>
                      </a:lnTo>
                      <a:lnTo>
                        <a:pt x="857" y="317"/>
                      </a:lnTo>
                      <a:lnTo>
                        <a:pt x="860" y="320"/>
                      </a:lnTo>
                      <a:lnTo>
                        <a:pt x="860" y="324"/>
                      </a:lnTo>
                      <a:lnTo>
                        <a:pt x="862" y="324"/>
                      </a:lnTo>
                      <a:lnTo>
                        <a:pt x="866" y="324"/>
                      </a:lnTo>
                      <a:lnTo>
                        <a:pt x="868" y="328"/>
                      </a:lnTo>
                      <a:lnTo>
                        <a:pt x="873" y="331"/>
                      </a:lnTo>
                      <a:lnTo>
                        <a:pt x="866" y="328"/>
                      </a:lnTo>
                      <a:lnTo>
                        <a:pt x="866" y="331"/>
                      </a:lnTo>
                      <a:lnTo>
                        <a:pt x="866" y="333"/>
                      </a:lnTo>
                      <a:lnTo>
                        <a:pt x="862" y="333"/>
                      </a:lnTo>
                      <a:lnTo>
                        <a:pt x="864" y="335"/>
                      </a:lnTo>
                      <a:lnTo>
                        <a:pt x="860" y="333"/>
                      </a:lnTo>
                      <a:lnTo>
                        <a:pt x="860" y="337"/>
                      </a:lnTo>
                      <a:lnTo>
                        <a:pt x="857" y="337"/>
                      </a:lnTo>
                      <a:lnTo>
                        <a:pt x="857" y="339"/>
                      </a:lnTo>
                      <a:lnTo>
                        <a:pt x="851" y="339"/>
                      </a:lnTo>
                      <a:lnTo>
                        <a:pt x="848" y="335"/>
                      </a:lnTo>
                      <a:lnTo>
                        <a:pt x="846" y="335"/>
                      </a:lnTo>
                      <a:lnTo>
                        <a:pt x="846" y="333"/>
                      </a:lnTo>
                      <a:lnTo>
                        <a:pt x="842" y="335"/>
                      </a:lnTo>
                      <a:lnTo>
                        <a:pt x="842" y="337"/>
                      </a:lnTo>
                      <a:lnTo>
                        <a:pt x="839" y="342"/>
                      </a:lnTo>
                      <a:lnTo>
                        <a:pt x="839" y="346"/>
                      </a:lnTo>
                      <a:lnTo>
                        <a:pt x="844" y="351"/>
                      </a:lnTo>
                      <a:lnTo>
                        <a:pt x="842" y="353"/>
                      </a:lnTo>
                      <a:lnTo>
                        <a:pt x="842" y="355"/>
                      </a:lnTo>
                      <a:lnTo>
                        <a:pt x="848" y="355"/>
                      </a:lnTo>
                      <a:lnTo>
                        <a:pt x="848" y="362"/>
                      </a:lnTo>
                      <a:lnTo>
                        <a:pt x="851" y="364"/>
                      </a:lnTo>
                      <a:lnTo>
                        <a:pt x="848" y="366"/>
                      </a:lnTo>
                      <a:lnTo>
                        <a:pt x="848" y="373"/>
                      </a:lnTo>
                      <a:lnTo>
                        <a:pt x="853" y="371"/>
                      </a:lnTo>
                      <a:lnTo>
                        <a:pt x="855" y="371"/>
                      </a:lnTo>
                      <a:lnTo>
                        <a:pt x="857" y="373"/>
                      </a:lnTo>
                      <a:lnTo>
                        <a:pt x="855" y="375"/>
                      </a:lnTo>
                      <a:lnTo>
                        <a:pt x="853" y="377"/>
                      </a:lnTo>
                      <a:lnTo>
                        <a:pt x="851" y="377"/>
                      </a:lnTo>
                      <a:lnTo>
                        <a:pt x="851" y="379"/>
                      </a:lnTo>
                      <a:lnTo>
                        <a:pt x="844" y="384"/>
                      </a:lnTo>
                      <a:lnTo>
                        <a:pt x="846" y="386"/>
                      </a:lnTo>
                      <a:lnTo>
                        <a:pt x="853" y="388"/>
                      </a:lnTo>
                      <a:lnTo>
                        <a:pt x="851" y="391"/>
                      </a:lnTo>
                      <a:lnTo>
                        <a:pt x="851" y="393"/>
                      </a:lnTo>
                      <a:lnTo>
                        <a:pt x="837" y="397"/>
                      </a:lnTo>
                      <a:lnTo>
                        <a:pt x="822" y="406"/>
                      </a:lnTo>
                      <a:lnTo>
                        <a:pt x="815" y="406"/>
                      </a:lnTo>
                      <a:lnTo>
                        <a:pt x="813" y="408"/>
                      </a:lnTo>
                      <a:lnTo>
                        <a:pt x="808" y="408"/>
                      </a:lnTo>
                      <a:lnTo>
                        <a:pt x="804" y="411"/>
                      </a:lnTo>
                      <a:lnTo>
                        <a:pt x="804" y="413"/>
                      </a:lnTo>
                      <a:lnTo>
                        <a:pt x="806" y="413"/>
                      </a:lnTo>
                      <a:lnTo>
                        <a:pt x="806" y="415"/>
                      </a:lnTo>
                      <a:lnTo>
                        <a:pt x="808" y="415"/>
                      </a:lnTo>
                      <a:lnTo>
                        <a:pt x="808" y="417"/>
                      </a:lnTo>
                      <a:lnTo>
                        <a:pt x="808" y="419"/>
                      </a:lnTo>
                      <a:lnTo>
                        <a:pt x="806" y="419"/>
                      </a:lnTo>
                      <a:lnTo>
                        <a:pt x="815" y="428"/>
                      </a:lnTo>
                      <a:lnTo>
                        <a:pt x="815" y="433"/>
                      </a:lnTo>
                      <a:lnTo>
                        <a:pt x="815" y="437"/>
                      </a:lnTo>
                      <a:lnTo>
                        <a:pt x="813" y="437"/>
                      </a:lnTo>
                      <a:lnTo>
                        <a:pt x="811" y="437"/>
                      </a:lnTo>
                      <a:lnTo>
                        <a:pt x="808" y="437"/>
                      </a:lnTo>
                      <a:lnTo>
                        <a:pt x="806" y="437"/>
                      </a:lnTo>
                      <a:lnTo>
                        <a:pt x="799" y="439"/>
                      </a:lnTo>
                      <a:lnTo>
                        <a:pt x="804" y="442"/>
                      </a:lnTo>
                      <a:lnTo>
                        <a:pt x="806" y="444"/>
                      </a:lnTo>
                      <a:lnTo>
                        <a:pt x="808" y="455"/>
                      </a:lnTo>
                      <a:lnTo>
                        <a:pt x="811" y="457"/>
                      </a:lnTo>
                      <a:lnTo>
                        <a:pt x="813" y="455"/>
                      </a:lnTo>
                      <a:lnTo>
                        <a:pt x="817" y="455"/>
                      </a:lnTo>
                      <a:lnTo>
                        <a:pt x="822" y="455"/>
                      </a:lnTo>
                      <a:lnTo>
                        <a:pt x="824" y="455"/>
                      </a:lnTo>
                      <a:lnTo>
                        <a:pt x="826" y="453"/>
                      </a:lnTo>
                      <a:lnTo>
                        <a:pt x="828" y="455"/>
                      </a:lnTo>
                      <a:lnTo>
                        <a:pt x="828" y="451"/>
                      </a:lnTo>
                      <a:lnTo>
                        <a:pt x="831" y="451"/>
                      </a:lnTo>
                      <a:lnTo>
                        <a:pt x="835" y="451"/>
                      </a:lnTo>
                      <a:lnTo>
                        <a:pt x="837" y="451"/>
                      </a:lnTo>
                      <a:lnTo>
                        <a:pt x="842" y="448"/>
                      </a:lnTo>
                      <a:lnTo>
                        <a:pt x="851" y="448"/>
                      </a:lnTo>
                      <a:lnTo>
                        <a:pt x="851" y="451"/>
                      </a:lnTo>
                      <a:lnTo>
                        <a:pt x="857" y="448"/>
                      </a:lnTo>
                      <a:lnTo>
                        <a:pt x="860" y="453"/>
                      </a:lnTo>
                      <a:lnTo>
                        <a:pt x="864" y="451"/>
                      </a:lnTo>
                      <a:lnTo>
                        <a:pt x="866" y="453"/>
                      </a:lnTo>
                      <a:lnTo>
                        <a:pt x="868" y="453"/>
                      </a:lnTo>
                      <a:lnTo>
                        <a:pt x="871" y="448"/>
                      </a:lnTo>
                      <a:lnTo>
                        <a:pt x="875" y="448"/>
                      </a:lnTo>
                      <a:lnTo>
                        <a:pt x="875" y="451"/>
                      </a:lnTo>
                      <a:lnTo>
                        <a:pt x="877" y="451"/>
                      </a:lnTo>
                      <a:lnTo>
                        <a:pt x="877" y="457"/>
                      </a:lnTo>
                      <a:lnTo>
                        <a:pt x="875" y="459"/>
                      </a:lnTo>
                      <a:lnTo>
                        <a:pt x="868" y="462"/>
                      </a:lnTo>
                      <a:lnTo>
                        <a:pt x="866" y="462"/>
                      </a:lnTo>
                      <a:lnTo>
                        <a:pt x="864" y="459"/>
                      </a:lnTo>
                      <a:lnTo>
                        <a:pt x="862" y="462"/>
                      </a:lnTo>
                      <a:lnTo>
                        <a:pt x="862" y="464"/>
                      </a:lnTo>
                      <a:lnTo>
                        <a:pt x="857" y="462"/>
                      </a:lnTo>
                      <a:lnTo>
                        <a:pt x="853" y="464"/>
                      </a:lnTo>
                      <a:lnTo>
                        <a:pt x="848" y="462"/>
                      </a:lnTo>
                      <a:lnTo>
                        <a:pt x="848" y="464"/>
                      </a:lnTo>
                      <a:lnTo>
                        <a:pt x="846" y="464"/>
                      </a:lnTo>
                      <a:lnTo>
                        <a:pt x="842" y="464"/>
                      </a:lnTo>
                      <a:lnTo>
                        <a:pt x="839" y="459"/>
                      </a:lnTo>
                      <a:lnTo>
                        <a:pt x="837" y="468"/>
                      </a:lnTo>
                      <a:lnTo>
                        <a:pt x="833" y="468"/>
                      </a:lnTo>
                      <a:lnTo>
                        <a:pt x="826" y="473"/>
                      </a:lnTo>
                      <a:lnTo>
                        <a:pt x="824" y="471"/>
                      </a:lnTo>
                      <a:lnTo>
                        <a:pt x="824" y="479"/>
                      </a:lnTo>
                      <a:lnTo>
                        <a:pt x="824" y="486"/>
                      </a:lnTo>
                      <a:lnTo>
                        <a:pt x="815" y="491"/>
                      </a:lnTo>
                      <a:lnTo>
                        <a:pt x="806" y="491"/>
                      </a:lnTo>
                      <a:lnTo>
                        <a:pt x="806" y="495"/>
                      </a:lnTo>
                      <a:lnTo>
                        <a:pt x="804" y="497"/>
                      </a:lnTo>
                      <a:lnTo>
                        <a:pt x="804" y="499"/>
                      </a:lnTo>
                      <a:lnTo>
                        <a:pt x="804" y="502"/>
                      </a:lnTo>
                      <a:lnTo>
                        <a:pt x="806" y="502"/>
                      </a:lnTo>
                      <a:lnTo>
                        <a:pt x="806" y="504"/>
                      </a:lnTo>
                      <a:lnTo>
                        <a:pt x="802" y="502"/>
                      </a:lnTo>
                      <a:lnTo>
                        <a:pt x="799" y="506"/>
                      </a:lnTo>
                      <a:lnTo>
                        <a:pt x="793" y="504"/>
                      </a:lnTo>
                      <a:lnTo>
                        <a:pt x="795" y="506"/>
                      </a:lnTo>
                      <a:lnTo>
                        <a:pt x="793" y="508"/>
                      </a:lnTo>
                      <a:lnTo>
                        <a:pt x="790" y="508"/>
                      </a:lnTo>
                      <a:lnTo>
                        <a:pt x="790" y="506"/>
                      </a:lnTo>
                      <a:lnTo>
                        <a:pt x="784" y="506"/>
                      </a:lnTo>
                      <a:lnTo>
                        <a:pt x="779" y="510"/>
                      </a:lnTo>
                      <a:lnTo>
                        <a:pt x="779" y="506"/>
                      </a:lnTo>
                      <a:lnTo>
                        <a:pt x="777" y="506"/>
                      </a:lnTo>
                      <a:lnTo>
                        <a:pt x="775" y="504"/>
                      </a:lnTo>
                      <a:lnTo>
                        <a:pt x="773" y="504"/>
                      </a:lnTo>
                      <a:lnTo>
                        <a:pt x="773" y="506"/>
                      </a:lnTo>
                      <a:lnTo>
                        <a:pt x="775" y="506"/>
                      </a:lnTo>
                      <a:lnTo>
                        <a:pt x="777" y="508"/>
                      </a:lnTo>
                      <a:lnTo>
                        <a:pt x="777" y="510"/>
                      </a:lnTo>
                      <a:lnTo>
                        <a:pt x="782" y="510"/>
                      </a:lnTo>
                      <a:lnTo>
                        <a:pt x="782" y="513"/>
                      </a:lnTo>
                      <a:lnTo>
                        <a:pt x="786" y="515"/>
                      </a:lnTo>
                      <a:lnTo>
                        <a:pt x="788" y="510"/>
                      </a:lnTo>
                      <a:lnTo>
                        <a:pt x="790" y="513"/>
                      </a:lnTo>
                      <a:lnTo>
                        <a:pt x="793" y="515"/>
                      </a:lnTo>
                      <a:lnTo>
                        <a:pt x="795" y="513"/>
                      </a:lnTo>
                      <a:lnTo>
                        <a:pt x="793" y="515"/>
                      </a:lnTo>
                      <a:lnTo>
                        <a:pt x="793" y="522"/>
                      </a:lnTo>
                      <a:lnTo>
                        <a:pt x="795" y="524"/>
                      </a:lnTo>
                      <a:lnTo>
                        <a:pt x="797" y="524"/>
                      </a:lnTo>
                      <a:lnTo>
                        <a:pt x="799" y="524"/>
                      </a:lnTo>
                      <a:lnTo>
                        <a:pt x="797" y="526"/>
                      </a:lnTo>
                      <a:lnTo>
                        <a:pt x="799" y="526"/>
                      </a:lnTo>
                      <a:lnTo>
                        <a:pt x="804" y="526"/>
                      </a:lnTo>
                      <a:lnTo>
                        <a:pt x="804" y="528"/>
                      </a:lnTo>
                      <a:lnTo>
                        <a:pt x="808" y="528"/>
                      </a:lnTo>
                      <a:lnTo>
                        <a:pt x="813" y="530"/>
                      </a:lnTo>
                      <a:lnTo>
                        <a:pt x="817" y="530"/>
                      </a:lnTo>
                      <a:lnTo>
                        <a:pt x="819" y="533"/>
                      </a:lnTo>
                      <a:lnTo>
                        <a:pt x="817" y="535"/>
                      </a:lnTo>
                      <a:lnTo>
                        <a:pt x="815" y="537"/>
                      </a:lnTo>
                      <a:lnTo>
                        <a:pt x="819" y="544"/>
                      </a:lnTo>
                      <a:lnTo>
                        <a:pt x="822" y="550"/>
                      </a:lnTo>
                      <a:lnTo>
                        <a:pt x="822" y="562"/>
                      </a:lnTo>
                      <a:lnTo>
                        <a:pt x="824" y="562"/>
                      </a:lnTo>
                      <a:lnTo>
                        <a:pt x="824" y="566"/>
                      </a:lnTo>
                      <a:lnTo>
                        <a:pt x="819" y="568"/>
                      </a:lnTo>
                      <a:lnTo>
                        <a:pt x="815" y="566"/>
                      </a:lnTo>
                      <a:lnTo>
                        <a:pt x="811" y="573"/>
                      </a:lnTo>
                      <a:lnTo>
                        <a:pt x="808" y="570"/>
                      </a:lnTo>
                      <a:lnTo>
                        <a:pt x="806" y="573"/>
                      </a:lnTo>
                      <a:lnTo>
                        <a:pt x="806" y="575"/>
                      </a:lnTo>
                      <a:lnTo>
                        <a:pt x="808" y="575"/>
                      </a:lnTo>
                      <a:lnTo>
                        <a:pt x="808" y="582"/>
                      </a:lnTo>
                      <a:lnTo>
                        <a:pt x="808" y="584"/>
                      </a:lnTo>
                      <a:lnTo>
                        <a:pt x="802" y="586"/>
                      </a:lnTo>
                      <a:lnTo>
                        <a:pt x="799" y="586"/>
                      </a:lnTo>
                      <a:lnTo>
                        <a:pt x="795" y="590"/>
                      </a:lnTo>
                      <a:lnTo>
                        <a:pt x="788" y="588"/>
                      </a:lnTo>
                      <a:lnTo>
                        <a:pt x="784" y="590"/>
                      </a:lnTo>
                      <a:lnTo>
                        <a:pt x="779" y="588"/>
                      </a:lnTo>
                      <a:lnTo>
                        <a:pt x="777" y="582"/>
                      </a:lnTo>
                      <a:lnTo>
                        <a:pt x="775" y="579"/>
                      </a:lnTo>
                      <a:lnTo>
                        <a:pt x="770" y="577"/>
                      </a:lnTo>
                      <a:lnTo>
                        <a:pt x="768" y="579"/>
                      </a:lnTo>
                      <a:lnTo>
                        <a:pt x="764" y="575"/>
                      </a:lnTo>
                      <a:lnTo>
                        <a:pt x="762" y="575"/>
                      </a:lnTo>
                      <a:lnTo>
                        <a:pt x="759" y="577"/>
                      </a:lnTo>
                      <a:lnTo>
                        <a:pt x="757" y="575"/>
                      </a:lnTo>
                      <a:lnTo>
                        <a:pt x="759" y="573"/>
                      </a:lnTo>
                      <a:lnTo>
                        <a:pt x="757" y="568"/>
                      </a:lnTo>
                      <a:lnTo>
                        <a:pt x="755" y="568"/>
                      </a:lnTo>
                      <a:lnTo>
                        <a:pt x="753" y="570"/>
                      </a:lnTo>
                      <a:lnTo>
                        <a:pt x="750" y="570"/>
                      </a:lnTo>
                      <a:lnTo>
                        <a:pt x="753" y="573"/>
                      </a:lnTo>
                      <a:lnTo>
                        <a:pt x="750" y="577"/>
                      </a:lnTo>
                      <a:lnTo>
                        <a:pt x="746" y="577"/>
                      </a:lnTo>
                      <a:lnTo>
                        <a:pt x="746" y="579"/>
                      </a:lnTo>
                      <a:lnTo>
                        <a:pt x="748" y="582"/>
                      </a:lnTo>
                      <a:lnTo>
                        <a:pt x="750" y="586"/>
                      </a:lnTo>
                      <a:lnTo>
                        <a:pt x="757" y="588"/>
                      </a:lnTo>
                      <a:lnTo>
                        <a:pt x="757" y="593"/>
                      </a:lnTo>
                      <a:lnTo>
                        <a:pt x="759" y="595"/>
                      </a:lnTo>
                      <a:lnTo>
                        <a:pt x="755" y="597"/>
                      </a:lnTo>
                      <a:lnTo>
                        <a:pt x="755" y="602"/>
                      </a:lnTo>
                      <a:lnTo>
                        <a:pt x="753" y="604"/>
                      </a:lnTo>
                      <a:lnTo>
                        <a:pt x="748" y="613"/>
                      </a:lnTo>
                      <a:lnTo>
                        <a:pt x="744" y="615"/>
                      </a:lnTo>
                      <a:lnTo>
                        <a:pt x="744" y="617"/>
                      </a:lnTo>
                      <a:lnTo>
                        <a:pt x="746" y="617"/>
                      </a:lnTo>
                      <a:lnTo>
                        <a:pt x="748" y="622"/>
                      </a:lnTo>
                      <a:lnTo>
                        <a:pt x="750" y="630"/>
                      </a:lnTo>
                      <a:lnTo>
                        <a:pt x="748" y="633"/>
                      </a:lnTo>
                      <a:lnTo>
                        <a:pt x="748" y="635"/>
                      </a:lnTo>
                      <a:lnTo>
                        <a:pt x="748" y="642"/>
                      </a:lnTo>
                      <a:lnTo>
                        <a:pt x="746" y="644"/>
                      </a:lnTo>
                      <a:lnTo>
                        <a:pt x="744" y="642"/>
                      </a:lnTo>
                      <a:lnTo>
                        <a:pt x="741" y="642"/>
                      </a:lnTo>
                      <a:lnTo>
                        <a:pt x="741" y="644"/>
                      </a:lnTo>
                      <a:lnTo>
                        <a:pt x="739" y="642"/>
                      </a:lnTo>
                      <a:lnTo>
                        <a:pt x="737" y="644"/>
                      </a:lnTo>
                      <a:lnTo>
                        <a:pt x="733" y="642"/>
                      </a:lnTo>
                      <a:lnTo>
                        <a:pt x="730" y="644"/>
                      </a:lnTo>
                      <a:lnTo>
                        <a:pt x="730" y="648"/>
                      </a:lnTo>
                      <a:lnTo>
                        <a:pt x="726" y="650"/>
                      </a:lnTo>
                      <a:lnTo>
                        <a:pt x="724" y="653"/>
                      </a:lnTo>
                      <a:lnTo>
                        <a:pt x="721" y="653"/>
                      </a:lnTo>
                      <a:lnTo>
                        <a:pt x="721" y="650"/>
                      </a:lnTo>
                      <a:lnTo>
                        <a:pt x="719" y="655"/>
                      </a:lnTo>
                      <a:lnTo>
                        <a:pt x="717" y="653"/>
                      </a:lnTo>
                      <a:lnTo>
                        <a:pt x="715" y="648"/>
                      </a:lnTo>
                      <a:lnTo>
                        <a:pt x="719" y="646"/>
                      </a:lnTo>
                      <a:lnTo>
                        <a:pt x="719" y="644"/>
                      </a:lnTo>
                      <a:lnTo>
                        <a:pt x="717" y="644"/>
                      </a:lnTo>
                      <a:lnTo>
                        <a:pt x="713" y="642"/>
                      </a:lnTo>
                      <a:lnTo>
                        <a:pt x="708" y="642"/>
                      </a:lnTo>
                      <a:lnTo>
                        <a:pt x="710" y="646"/>
                      </a:lnTo>
                      <a:lnTo>
                        <a:pt x="706" y="646"/>
                      </a:lnTo>
                      <a:lnTo>
                        <a:pt x="706" y="648"/>
                      </a:lnTo>
                      <a:lnTo>
                        <a:pt x="704" y="648"/>
                      </a:lnTo>
                      <a:lnTo>
                        <a:pt x="701" y="646"/>
                      </a:lnTo>
                      <a:lnTo>
                        <a:pt x="699" y="648"/>
                      </a:lnTo>
                      <a:lnTo>
                        <a:pt x="697" y="648"/>
                      </a:lnTo>
                      <a:lnTo>
                        <a:pt x="699" y="644"/>
                      </a:lnTo>
                      <a:lnTo>
                        <a:pt x="697" y="642"/>
                      </a:lnTo>
                      <a:lnTo>
                        <a:pt x="699" y="639"/>
                      </a:lnTo>
                      <a:lnTo>
                        <a:pt x="704" y="637"/>
                      </a:lnTo>
                      <a:lnTo>
                        <a:pt x="708" y="635"/>
                      </a:lnTo>
                      <a:lnTo>
                        <a:pt x="708" y="630"/>
                      </a:lnTo>
                      <a:lnTo>
                        <a:pt x="710" y="630"/>
                      </a:lnTo>
                      <a:lnTo>
                        <a:pt x="713" y="630"/>
                      </a:lnTo>
                      <a:lnTo>
                        <a:pt x="713" y="626"/>
                      </a:lnTo>
                      <a:lnTo>
                        <a:pt x="710" y="626"/>
                      </a:lnTo>
                      <a:lnTo>
                        <a:pt x="708" y="626"/>
                      </a:lnTo>
                      <a:lnTo>
                        <a:pt x="706" y="628"/>
                      </a:lnTo>
                      <a:lnTo>
                        <a:pt x="704" y="628"/>
                      </a:lnTo>
                      <a:lnTo>
                        <a:pt x="706" y="624"/>
                      </a:lnTo>
                      <a:lnTo>
                        <a:pt x="704" y="619"/>
                      </a:lnTo>
                      <a:lnTo>
                        <a:pt x="701" y="624"/>
                      </a:lnTo>
                      <a:lnTo>
                        <a:pt x="695" y="626"/>
                      </a:lnTo>
                      <a:lnTo>
                        <a:pt x="695" y="630"/>
                      </a:lnTo>
                      <a:lnTo>
                        <a:pt x="690" y="628"/>
                      </a:lnTo>
                      <a:lnTo>
                        <a:pt x="690" y="626"/>
                      </a:lnTo>
                      <a:lnTo>
                        <a:pt x="690" y="630"/>
                      </a:lnTo>
                      <a:lnTo>
                        <a:pt x="686" y="630"/>
                      </a:lnTo>
                      <a:lnTo>
                        <a:pt x="686" y="633"/>
                      </a:lnTo>
                      <a:lnTo>
                        <a:pt x="679" y="628"/>
                      </a:lnTo>
                      <a:lnTo>
                        <a:pt x="677" y="630"/>
                      </a:lnTo>
                      <a:lnTo>
                        <a:pt x="677" y="633"/>
                      </a:lnTo>
                      <a:lnTo>
                        <a:pt x="679" y="635"/>
                      </a:lnTo>
                      <a:lnTo>
                        <a:pt x="684" y="637"/>
                      </a:lnTo>
                      <a:lnTo>
                        <a:pt x="684" y="639"/>
                      </a:lnTo>
                      <a:lnTo>
                        <a:pt x="684" y="642"/>
                      </a:lnTo>
                      <a:lnTo>
                        <a:pt x="677" y="639"/>
                      </a:lnTo>
                      <a:lnTo>
                        <a:pt x="670" y="639"/>
                      </a:lnTo>
                      <a:lnTo>
                        <a:pt x="670" y="642"/>
                      </a:lnTo>
                      <a:lnTo>
                        <a:pt x="666" y="642"/>
                      </a:lnTo>
                      <a:lnTo>
                        <a:pt x="666" y="644"/>
                      </a:lnTo>
                      <a:lnTo>
                        <a:pt x="664" y="644"/>
                      </a:lnTo>
                      <a:lnTo>
                        <a:pt x="664" y="648"/>
                      </a:lnTo>
                      <a:lnTo>
                        <a:pt x="664" y="650"/>
                      </a:lnTo>
                      <a:lnTo>
                        <a:pt x="661" y="648"/>
                      </a:lnTo>
                      <a:lnTo>
                        <a:pt x="659" y="650"/>
                      </a:lnTo>
                      <a:lnTo>
                        <a:pt x="659" y="653"/>
                      </a:lnTo>
                      <a:lnTo>
                        <a:pt x="650" y="653"/>
                      </a:lnTo>
                      <a:lnTo>
                        <a:pt x="652" y="642"/>
                      </a:lnTo>
                      <a:lnTo>
                        <a:pt x="650" y="637"/>
                      </a:lnTo>
                      <a:lnTo>
                        <a:pt x="652" y="633"/>
                      </a:lnTo>
                      <a:lnTo>
                        <a:pt x="652" y="630"/>
                      </a:lnTo>
                      <a:lnTo>
                        <a:pt x="655" y="628"/>
                      </a:lnTo>
                      <a:lnTo>
                        <a:pt x="655" y="624"/>
                      </a:lnTo>
                      <a:lnTo>
                        <a:pt x="657" y="622"/>
                      </a:lnTo>
                      <a:lnTo>
                        <a:pt x="661" y="619"/>
                      </a:lnTo>
                      <a:lnTo>
                        <a:pt x="661" y="617"/>
                      </a:lnTo>
                      <a:lnTo>
                        <a:pt x="670" y="619"/>
                      </a:lnTo>
                      <a:lnTo>
                        <a:pt x="672" y="617"/>
                      </a:lnTo>
                      <a:lnTo>
                        <a:pt x="670" y="615"/>
                      </a:lnTo>
                      <a:lnTo>
                        <a:pt x="675" y="613"/>
                      </a:lnTo>
                      <a:lnTo>
                        <a:pt x="672" y="610"/>
                      </a:lnTo>
                      <a:lnTo>
                        <a:pt x="668" y="613"/>
                      </a:lnTo>
                      <a:lnTo>
                        <a:pt x="668" y="610"/>
                      </a:lnTo>
                      <a:lnTo>
                        <a:pt x="670" y="608"/>
                      </a:lnTo>
                      <a:lnTo>
                        <a:pt x="672" y="608"/>
                      </a:lnTo>
                      <a:lnTo>
                        <a:pt x="670" y="606"/>
                      </a:lnTo>
                      <a:lnTo>
                        <a:pt x="668" y="604"/>
                      </a:lnTo>
                      <a:lnTo>
                        <a:pt x="670" y="602"/>
                      </a:lnTo>
                      <a:lnTo>
                        <a:pt x="670" y="599"/>
                      </a:lnTo>
                      <a:lnTo>
                        <a:pt x="670" y="595"/>
                      </a:lnTo>
                      <a:lnTo>
                        <a:pt x="672" y="595"/>
                      </a:lnTo>
                      <a:lnTo>
                        <a:pt x="670" y="593"/>
                      </a:lnTo>
                      <a:lnTo>
                        <a:pt x="672" y="588"/>
                      </a:lnTo>
                      <a:lnTo>
                        <a:pt x="670" y="582"/>
                      </a:lnTo>
                      <a:lnTo>
                        <a:pt x="672" y="582"/>
                      </a:lnTo>
                      <a:lnTo>
                        <a:pt x="670" y="577"/>
                      </a:lnTo>
                      <a:lnTo>
                        <a:pt x="666" y="566"/>
                      </a:lnTo>
                      <a:lnTo>
                        <a:pt x="668" y="566"/>
                      </a:lnTo>
                      <a:lnTo>
                        <a:pt x="672" y="566"/>
                      </a:lnTo>
                      <a:lnTo>
                        <a:pt x="672" y="564"/>
                      </a:lnTo>
                      <a:lnTo>
                        <a:pt x="670" y="566"/>
                      </a:lnTo>
                      <a:lnTo>
                        <a:pt x="668" y="564"/>
                      </a:lnTo>
                      <a:lnTo>
                        <a:pt x="668" y="562"/>
                      </a:lnTo>
                      <a:lnTo>
                        <a:pt x="664" y="559"/>
                      </a:lnTo>
                      <a:lnTo>
                        <a:pt x="664" y="557"/>
                      </a:lnTo>
                      <a:lnTo>
                        <a:pt x="666" y="557"/>
                      </a:lnTo>
                      <a:lnTo>
                        <a:pt x="664" y="555"/>
                      </a:lnTo>
                      <a:lnTo>
                        <a:pt x="657" y="544"/>
                      </a:lnTo>
                      <a:lnTo>
                        <a:pt x="657" y="539"/>
                      </a:lnTo>
                      <a:lnTo>
                        <a:pt x="659" y="537"/>
                      </a:lnTo>
                      <a:lnTo>
                        <a:pt x="657" y="537"/>
                      </a:lnTo>
                      <a:lnTo>
                        <a:pt x="659" y="537"/>
                      </a:lnTo>
                      <a:lnTo>
                        <a:pt x="655" y="537"/>
                      </a:lnTo>
                      <a:lnTo>
                        <a:pt x="655" y="542"/>
                      </a:lnTo>
                      <a:lnTo>
                        <a:pt x="652" y="537"/>
                      </a:lnTo>
                      <a:lnTo>
                        <a:pt x="648" y="522"/>
                      </a:lnTo>
                      <a:lnTo>
                        <a:pt x="652" y="522"/>
                      </a:lnTo>
                      <a:lnTo>
                        <a:pt x="655" y="519"/>
                      </a:lnTo>
                      <a:lnTo>
                        <a:pt x="652" y="519"/>
                      </a:lnTo>
                      <a:lnTo>
                        <a:pt x="646" y="517"/>
                      </a:lnTo>
                      <a:lnTo>
                        <a:pt x="646" y="515"/>
                      </a:lnTo>
                      <a:lnTo>
                        <a:pt x="646" y="510"/>
                      </a:lnTo>
                      <a:lnTo>
                        <a:pt x="648" y="508"/>
                      </a:lnTo>
                      <a:lnTo>
                        <a:pt x="641" y="506"/>
                      </a:lnTo>
                      <a:lnTo>
                        <a:pt x="639" y="506"/>
                      </a:lnTo>
                      <a:lnTo>
                        <a:pt x="639" y="508"/>
                      </a:lnTo>
                      <a:lnTo>
                        <a:pt x="639" y="515"/>
                      </a:lnTo>
                      <a:lnTo>
                        <a:pt x="637" y="517"/>
                      </a:lnTo>
                      <a:lnTo>
                        <a:pt x="635" y="517"/>
                      </a:lnTo>
                      <a:lnTo>
                        <a:pt x="635" y="515"/>
                      </a:lnTo>
                      <a:lnTo>
                        <a:pt x="635" y="510"/>
                      </a:lnTo>
                      <a:lnTo>
                        <a:pt x="632" y="506"/>
                      </a:lnTo>
                      <a:lnTo>
                        <a:pt x="635" y="497"/>
                      </a:lnTo>
                      <a:lnTo>
                        <a:pt x="632" y="497"/>
                      </a:lnTo>
                      <a:lnTo>
                        <a:pt x="637" y="497"/>
                      </a:lnTo>
                      <a:lnTo>
                        <a:pt x="639" y="497"/>
                      </a:lnTo>
                      <a:lnTo>
                        <a:pt x="637" y="497"/>
                      </a:lnTo>
                      <a:lnTo>
                        <a:pt x="635" y="495"/>
                      </a:lnTo>
                      <a:lnTo>
                        <a:pt x="632" y="495"/>
                      </a:lnTo>
                      <a:lnTo>
                        <a:pt x="630" y="493"/>
                      </a:lnTo>
                      <a:lnTo>
                        <a:pt x="630" y="491"/>
                      </a:lnTo>
                      <a:lnTo>
                        <a:pt x="630" y="488"/>
                      </a:lnTo>
                      <a:lnTo>
                        <a:pt x="628" y="488"/>
                      </a:lnTo>
                      <a:lnTo>
                        <a:pt x="630" y="488"/>
                      </a:lnTo>
                      <a:lnTo>
                        <a:pt x="628" y="486"/>
                      </a:lnTo>
                      <a:lnTo>
                        <a:pt x="630" y="484"/>
                      </a:lnTo>
                      <a:lnTo>
                        <a:pt x="637" y="475"/>
                      </a:lnTo>
                      <a:lnTo>
                        <a:pt x="637" y="477"/>
                      </a:lnTo>
                      <a:lnTo>
                        <a:pt x="637" y="475"/>
                      </a:lnTo>
                      <a:lnTo>
                        <a:pt x="635" y="477"/>
                      </a:lnTo>
                      <a:lnTo>
                        <a:pt x="635" y="475"/>
                      </a:lnTo>
                      <a:lnTo>
                        <a:pt x="639" y="468"/>
                      </a:lnTo>
                      <a:lnTo>
                        <a:pt x="641" y="466"/>
                      </a:lnTo>
                      <a:lnTo>
                        <a:pt x="643" y="462"/>
                      </a:lnTo>
                      <a:lnTo>
                        <a:pt x="641" y="464"/>
                      </a:lnTo>
                      <a:lnTo>
                        <a:pt x="637" y="466"/>
                      </a:lnTo>
                      <a:lnTo>
                        <a:pt x="641" y="455"/>
                      </a:lnTo>
                      <a:lnTo>
                        <a:pt x="650" y="453"/>
                      </a:lnTo>
                      <a:lnTo>
                        <a:pt x="650" y="451"/>
                      </a:lnTo>
                      <a:lnTo>
                        <a:pt x="650" y="448"/>
                      </a:lnTo>
                      <a:lnTo>
                        <a:pt x="650" y="451"/>
                      </a:lnTo>
                      <a:lnTo>
                        <a:pt x="646" y="453"/>
                      </a:lnTo>
                      <a:lnTo>
                        <a:pt x="641" y="451"/>
                      </a:lnTo>
                      <a:lnTo>
                        <a:pt x="635" y="459"/>
                      </a:lnTo>
                      <a:lnTo>
                        <a:pt x="635" y="457"/>
                      </a:lnTo>
                      <a:lnTo>
                        <a:pt x="632" y="453"/>
                      </a:lnTo>
                      <a:lnTo>
                        <a:pt x="632" y="451"/>
                      </a:lnTo>
                      <a:lnTo>
                        <a:pt x="630" y="453"/>
                      </a:lnTo>
                      <a:lnTo>
                        <a:pt x="630" y="451"/>
                      </a:lnTo>
                      <a:lnTo>
                        <a:pt x="630" y="448"/>
                      </a:lnTo>
                      <a:lnTo>
                        <a:pt x="632" y="451"/>
                      </a:lnTo>
                      <a:lnTo>
                        <a:pt x="630" y="446"/>
                      </a:lnTo>
                      <a:lnTo>
                        <a:pt x="635" y="439"/>
                      </a:lnTo>
                      <a:lnTo>
                        <a:pt x="637" y="442"/>
                      </a:lnTo>
                      <a:lnTo>
                        <a:pt x="639" y="439"/>
                      </a:lnTo>
                      <a:lnTo>
                        <a:pt x="641" y="439"/>
                      </a:lnTo>
                      <a:lnTo>
                        <a:pt x="646" y="435"/>
                      </a:lnTo>
                      <a:lnTo>
                        <a:pt x="648" y="437"/>
                      </a:lnTo>
                      <a:lnTo>
                        <a:pt x="652" y="437"/>
                      </a:lnTo>
                      <a:lnTo>
                        <a:pt x="652" y="435"/>
                      </a:lnTo>
                      <a:lnTo>
                        <a:pt x="657" y="437"/>
                      </a:lnTo>
                      <a:lnTo>
                        <a:pt x="664" y="433"/>
                      </a:lnTo>
                      <a:lnTo>
                        <a:pt x="659" y="435"/>
                      </a:lnTo>
                      <a:lnTo>
                        <a:pt x="657" y="435"/>
                      </a:lnTo>
                      <a:lnTo>
                        <a:pt x="650" y="431"/>
                      </a:lnTo>
                      <a:lnTo>
                        <a:pt x="646" y="433"/>
                      </a:lnTo>
                      <a:lnTo>
                        <a:pt x="630" y="431"/>
                      </a:lnTo>
                      <a:lnTo>
                        <a:pt x="626" y="435"/>
                      </a:lnTo>
                      <a:lnTo>
                        <a:pt x="621" y="433"/>
                      </a:lnTo>
                      <a:lnTo>
                        <a:pt x="619" y="431"/>
                      </a:lnTo>
                      <a:lnTo>
                        <a:pt x="617" y="431"/>
                      </a:lnTo>
                      <a:lnTo>
                        <a:pt x="619" y="431"/>
                      </a:lnTo>
                      <a:lnTo>
                        <a:pt x="619" y="428"/>
                      </a:lnTo>
                      <a:lnTo>
                        <a:pt x="617" y="428"/>
                      </a:lnTo>
                      <a:lnTo>
                        <a:pt x="619" y="428"/>
                      </a:lnTo>
                      <a:lnTo>
                        <a:pt x="619" y="426"/>
                      </a:lnTo>
                      <a:lnTo>
                        <a:pt x="619" y="428"/>
                      </a:lnTo>
                      <a:lnTo>
                        <a:pt x="619" y="426"/>
                      </a:lnTo>
                      <a:lnTo>
                        <a:pt x="621" y="424"/>
                      </a:lnTo>
                      <a:lnTo>
                        <a:pt x="623" y="415"/>
                      </a:lnTo>
                      <a:lnTo>
                        <a:pt x="626" y="411"/>
                      </a:lnTo>
                      <a:lnTo>
                        <a:pt x="619" y="406"/>
                      </a:lnTo>
                      <a:lnTo>
                        <a:pt x="617" y="393"/>
                      </a:lnTo>
                      <a:lnTo>
                        <a:pt x="623" y="364"/>
                      </a:lnTo>
                      <a:lnTo>
                        <a:pt x="628" y="357"/>
                      </a:lnTo>
                      <a:lnTo>
                        <a:pt x="632" y="355"/>
                      </a:lnTo>
                      <a:lnTo>
                        <a:pt x="637" y="355"/>
                      </a:lnTo>
                      <a:lnTo>
                        <a:pt x="646" y="359"/>
                      </a:lnTo>
                      <a:lnTo>
                        <a:pt x="652" y="362"/>
                      </a:lnTo>
                      <a:lnTo>
                        <a:pt x="659" y="351"/>
                      </a:lnTo>
                      <a:lnTo>
                        <a:pt x="661" y="351"/>
                      </a:lnTo>
                      <a:lnTo>
                        <a:pt x="670" y="355"/>
                      </a:lnTo>
                      <a:lnTo>
                        <a:pt x="675" y="351"/>
                      </a:lnTo>
                      <a:lnTo>
                        <a:pt x="677" y="348"/>
                      </a:lnTo>
                      <a:lnTo>
                        <a:pt x="675" y="346"/>
                      </a:lnTo>
                      <a:lnTo>
                        <a:pt x="675" y="348"/>
                      </a:lnTo>
                      <a:lnTo>
                        <a:pt x="672" y="351"/>
                      </a:lnTo>
                      <a:lnTo>
                        <a:pt x="668" y="351"/>
                      </a:lnTo>
                      <a:lnTo>
                        <a:pt x="666" y="346"/>
                      </a:lnTo>
                      <a:lnTo>
                        <a:pt x="652" y="353"/>
                      </a:lnTo>
                      <a:lnTo>
                        <a:pt x="643" y="353"/>
                      </a:lnTo>
                      <a:lnTo>
                        <a:pt x="639" y="346"/>
                      </a:lnTo>
                      <a:lnTo>
                        <a:pt x="635" y="346"/>
                      </a:lnTo>
                      <a:lnTo>
                        <a:pt x="630" y="346"/>
                      </a:lnTo>
                      <a:lnTo>
                        <a:pt x="626" y="351"/>
                      </a:lnTo>
                      <a:lnTo>
                        <a:pt x="623" y="348"/>
                      </a:lnTo>
                      <a:lnTo>
                        <a:pt x="621" y="351"/>
                      </a:lnTo>
                      <a:lnTo>
                        <a:pt x="621" y="348"/>
                      </a:lnTo>
                      <a:lnTo>
                        <a:pt x="621" y="346"/>
                      </a:lnTo>
                      <a:lnTo>
                        <a:pt x="623" y="346"/>
                      </a:lnTo>
                      <a:lnTo>
                        <a:pt x="621" y="346"/>
                      </a:lnTo>
                      <a:lnTo>
                        <a:pt x="619" y="348"/>
                      </a:lnTo>
                      <a:lnTo>
                        <a:pt x="619" y="351"/>
                      </a:lnTo>
                      <a:lnTo>
                        <a:pt x="614" y="357"/>
                      </a:lnTo>
                      <a:lnTo>
                        <a:pt x="612" y="357"/>
                      </a:lnTo>
                      <a:lnTo>
                        <a:pt x="614" y="355"/>
                      </a:lnTo>
                      <a:lnTo>
                        <a:pt x="612" y="353"/>
                      </a:lnTo>
                      <a:lnTo>
                        <a:pt x="614" y="353"/>
                      </a:lnTo>
                      <a:lnTo>
                        <a:pt x="612" y="353"/>
                      </a:lnTo>
                      <a:lnTo>
                        <a:pt x="614" y="353"/>
                      </a:lnTo>
                      <a:lnTo>
                        <a:pt x="614" y="351"/>
                      </a:lnTo>
                      <a:lnTo>
                        <a:pt x="612" y="353"/>
                      </a:lnTo>
                      <a:lnTo>
                        <a:pt x="608" y="344"/>
                      </a:lnTo>
                      <a:lnTo>
                        <a:pt x="601" y="342"/>
                      </a:lnTo>
                      <a:lnTo>
                        <a:pt x="603" y="335"/>
                      </a:lnTo>
                      <a:lnTo>
                        <a:pt x="601" y="331"/>
                      </a:lnTo>
                      <a:lnTo>
                        <a:pt x="599" y="331"/>
                      </a:lnTo>
                      <a:lnTo>
                        <a:pt x="597" y="333"/>
                      </a:lnTo>
                      <a:lnTo>
                        <a:pt x="599" y="333"/>
                      </a:lnTo>
                      <a:lnTo>
                        <a:pt x="603" y="335"/>
                      </a:lnTo>
                      <a:lnTo>
                        <a:pt x="599" y="337"/>
                      </a:lnTo>
                      <a:lnTo>
                        <a:pt x="597" y="342"/>
                      </a:lnTo>
                      <a:lnTo>
                        <a:pt x="599" y="344"/>
                      </a:lnTo>
                      <a:lnTo>
                        <a:pt x="603" y="344"/>
                      </a:lnTo>
                      <a:lnTo>
                        <a:pt x="603" y="353"/>
                      </a:lnTo>
                      <a:lnTo>
                        <a:pt x="601" y="357"/>
                      </a:lnTo>
                      <a:lnTo>
                        <a:pt x="599" y="353"/>
                      </a:lnTo>
                      <a:lnTo>
                        <a:pt x="599" y="348"/>
                      </a:lnTo>
                      <a:lnTo>
                        <a:pt x="594" y="348"/>
                      </a:lnTo>
                      <a:lnTo>
                        <a:pt x="597" y="351"/>
                      </a:lnTo>
                      <a:lnTo>
                        <a:pt x="597" y="353"/>
                      </a:lnTo>
                      <a:lnTo>
                        <a:pt x="597" y="357"/>
                      </a:lnTo>
                      <a:lnTo>
                        <a:pt x="599" y="359"/>
                      </a:lnTo>
                      <a:lnTo>
                        <a:pt x="601" y="362"/>
                      </a:lnTo>
                      <a:lnTo>
                        <a:pt x="599" y="362"/>
                      </a:lnTo>
                      <a:lnTo>
                        <a:pt x="599" y="364"/>
                      </a:lnTo>
                      <a:lnTo>
                        <a:pt x="597" y="362"/>
                      </a:lnTo>
                      <a:lnTo>
                        <a:pt x="597" y="359"/>
                      </a:lnTo>
                      <a:lnTo>
                        <a:pt x="594" y="362"/>
                      </a:lnTo>
                      <a:lnTo>
                        <a:pt x="594" y="364"/>
                      </a:lnTo>
                      <a:lnTo>
                        <a:pt x="594" y="368"/>
                      </a:lnTo>
                      <a:lnTo>
                        <a:pt x="592" y="366"/>
                      </a:lnTo>
                      <a:lnTo>
                        <a:pt x="590" y="366"/>
                      </a:lnTo>
                      <a:lnTo>
                        <a:pt x="590" y="359"/>
                      </a:lnTo>
                      <a:lnTo>
                        <a:pt x="586" y="357"/>
                      </a:lnTo>
                      <a:lnTo>
                        <a:pt x="588" y="359"/>
                      </a:lnTo>
                      <a:lnTo>
                        <a:pt x="590" y="359"/>
                      </a:lnTo>
                      <a:lnTo>
                        <a:pt x="590" y="366"/>
                      </a:lnTo>
                      <a:lnTo>
                        <a:pt x="590" y="368"/>
                      </a:lnTo>
                      <a:lnTo>
                        <a:pt x="590" y="371"/>
                      </a:lnTo>
                      <a:lnTo>
                        <a:pt x="590" y="373"/>
                      </a:lnTo>
                      <a:lnTo>
                        <a:pt x="586" y="391"/>
                      </a:lnTo>
                      <a:lnTo>
                        <a:pt x="583" y="391"/>
                      </a:lnTo>
                      <a:lnTo>
                        <a:pt x="586" y="393"/>
                      </a:lnTo>
                      <a:lnTo>
                        <a:pt x="583" y="395"/>
                      </a:lnTo>
                      <a:lnTo>
                        <a:pt x="581" y="393"/>
                      </a:lnTo>
                      <a:lnTo>
                        <a:pt x="581" y="388"/>
                      </a:lnTo>
                      <a:lnTo>
                        <a:pt x="581" y="384"/>
                      </a:lnTo>
                      <a:lnTo>
                        <a:pt x="579" y="382"/>
                      </a:lnTo>
                      <a:lnTo>
                        <a:pt x="579" y="379"/>
                      </a:lnTo>
                      <a:lnTo>
                        <a:pt x="586" y="375"/>
                      </a:lnTo>
                      <a:lnTo>
                        <a:pt x="588" y="377"/>
                      </a:lnTo>
                      <a:lnTo>
                        <a:pt x="588" y="375"/>
                      </a:lnTo>
                      <a:lnTo>
                        <a:pt x="588" y="373"/>
                      </a:lnTo>
                      <a:lnTo>
                        <a:pt x="588" y="371"/>
                      </a:lnTo>
                      <a:lnTo>
                        <a:pt x="583" y="373"/>
                      </a:lnTo>
                      <a:lnTo>
                        <a:pt x="583" y="371"/>
                      </a:lnTo>
                      <a:lnTo>
                        <a:pt x="583" y="375"/>
                      </a:lnTo>
                      <a:lnTo>
                        <a:pt x="579" y="377"/>
                      </a:lnTo>
                      <a:lnTo>
                        <a:pt x="579" y="384"/>
                      </a:lnTo>
                      <a:lnTo>
                        <a:pt x="577" y="384"/>
                      </a:lnTo>
                      <a:lnTo>
                        <a:pt x="574" y="384"/>
                      </a:lnTo>
                      <a:lnTo>
                        <a:pt x="572" y="382"/>
                      </a:lnTo>
                      <a:lnTo>
                        <a:pt x="572" y="384"/>
                      </a:lnTo>
                      <a:lnTo>
                        <a:pt x="570" y="379"/>
                      </a:lnTo>
                      <a:lnTo>
                        <a:pt x="570" y="382"/>
                      </a:lnTo>
                      <a:lnTo>
                        <a:pt x="570" y="384"/>
                      </a:lnTo>
                      <a:lnTo>
                        <a:pt x="572" y="384"/>
                      </a:lnTo>
                      <a:lnTo>
                        <a:pt x="572" y="386"/>
                      </a:lnTo>
                      <a:lnTo>
                        <a:pt x="574" y="386"/>
                      </a:lnTo>
                      <a:lnTo>
                        <a:pt x="577" y="384"/>
                      </a:lnTo>
                      <a:lnTo>
                        <a:pt x="577" y="393"/>
                      </a:lnTo>
                      <a:lnTo>
                        <a:pt x="572" y="395"/>
                      </a:lnTo>
                      <a:lnTo>
                        <a:pt x="568" y="393"/>
                      </a:lnTo>
                      <a:lnTo>
                        <a:pt x="565" y="388"/>
                      </a:lnTo>
                      <a:lnTo>
                        <a:pt x="568" y="391"/>
                      </a:lnTo>
                      <a:lnTo>
                        <a:pt x="565" y="393"/>
                      </a:lnTo>
                      <a:lnTo>
                        <a:pt x="568" y="393"/>
                      </a:lnTo>
                      <a:lnTo>
                        <a:pt x="572" y="395"/>
                      </a:lnTo>
                      <a:lnTo>
                        <a:pt x="577" y="393"/>
                      </a:lnTo>
                      <a:lnTo>
                        <a:pt x="581" y="402"/>
                      </a:lnTo>
                      <a:lnTo>
                        <a:pt x="581" y="417"/>
                      </a:lnTo>
                      <a:lnTo>
                        <a:pt x="583" y="422"/>
                      </a:lnTo>
                      <a:lnTo>
                        <a:pt x="583" y="424"/>
                      </a:lnTo>
                      <a:lnTo>
                        <a:pt x="579" y="415"/>
                      </a:lnTo>
                      <a:lnTo>
                        <a:pt x="577" y="415"/>
                      </a:lnTo>
                      <a:lnTo>
                        <a:pt x="574" y="411"/>
                      </a:lnTo>
                      <a:lnTo>
                        <a:pt x="570" y="411"/>
                      </a:lnTo>
                      <a:lnTo>
                        <a:pt x="574" y="411"/>
                      </a:lnTo>
                      <a:lnTo>
                        <a:pt x="574" y="415"/>
                      </a:lnTo>
                      <a:lnTo>
                        <a:pt x="579" y="417"/>
                      </a:lnTo>
                      <a:lnTo>
                        <a:pt x="579" y="422"/>
                      </a:lnTo>
                      <a:lnTo>
                        <a:pt x="588" y="439"/>
                      </a:lnTo>
                      <a:lnTo>
                        <a:pt x="583" y="446"/>
                      </a:lnTo>
                      <a:lnTo>
                        <a:pt x="581" y="457"/>
                      </a:lnTo>
                      <a:lnTo>
                        <a:pt x="577" y="466"/>
                      </a:lnTo>
                      <a:lnTo>
                        <a:pt x="570" y="473"/>
                      </a:lnTo>
                      <a:lnTo>
                        <a:pt x="561" y="482"/>
                      </a:lnTo>
                      <a:lnTo>
                        <a:pt x="561" y="486"/>
                      </a:lnTo>
                      <a:lnTo>
                        <a:pt x="561" y="488"/>
                      </a:lnTo>
                      <a:lnTo>
                        <a:pt x="559" y="488"/>
                      </a:lnTo>
                      <a:lnTo>
                        <a:pt x="557" y="486"/>
                      </a:lnTo>
                      <a:lnTo>
                        <a:pt x="554" y="486"/>
                      </a:lnTo>
                      <a:lnTo>
                        <a:pt x="557" y="486"/>
                      </a:lnTo>
                      <a:lnTo>
                        <a:pt x="554" y="488"/>
                      </a:lnTo>
                      <a:lnTo>
                        <a:pt x="557" y="486"/>
                      </a:lnTo>
                      <a:lnTo>
                        <a:pt x="557" y="488"/>
                      </a:lnTo>
                      <a:lnTo>
                        <a:pt x="559" y="488"/>
                      </a:lnTo>
                      <a:lnTo>
                        <a:pt x="559" y="491"/>
                      </a:lnTo>
                      <a:lnTo>
                        <a:pt x="557" y="493"/>
                      </a:lnTo>
                      <a:lnTo>
                        <a:pt x="557" y="497"/>
                      </a:lnTo>
                      <a:lnTo>
                        <a:pt x="561" y="497"/>
                      </a:lnTo>
                      <a:lnTo>
                        <a:pt x="559" y="497"/>
                      </a:lnTo>
                      <a:lnTo>
                        <a:pt x="561" y="499"/>
                      </a:lnTo>
                      <a:lnTo>
                        <a:pt x="552" y="504"/>
                      </a:lnTo>
                      <a:lnTo>
                        <a:pt x="552" y="506"/>
                      </a:lnTo>
                      <a:lnTo>
                        <a:pt x="548" y="506"/>
                      </a:lnTo>
                      <a:lnTo>
                        <a:pt x="545" y="510"/>
                      </a:lnTo>
                      <a:lnTo>
                        <a:pt x="543" y="508"/>
                      </a:lnTo>
                      <a:lnTo>
                        <a:pt x="548" y="504"/>
                      </a:lnTo>
                      <a:lnTo>
                        <a:pt x="548" y="502"/>
                      </a:lnTo>
                      <a:lnTo>
                        <a:pt x="545" y="502"/>
                      </a:lnTo>
                      <a:lnTo>
                        <a:pt x="545" y="504"/>
                      </a:lnTo>
                      <a:lnTo>
                        <a:pt x="543" y="504"/>
                      </a:lnTo>
                      <a:lnTo>
                        <a:pt x="543" y="506"/>
                      </a:lnTo>
                      <a:lnTo>
                        <a:pt x="543" y="508"/>
                      </a:lnTo>
                      <a:lnTo>
                        <a:pt x="541" y="510"/>
                      </a:lnTo>
                      <a:lnTo>
                        <a:pt x="539" y="510"/>
                      </a:lnTo>
                      <a:lnTo>
                        <a:pt x="530" y="513"/>
                      </a:lnTo>
                      <a:lnTo>
                        <a:pt x="528" y="515"/>
                      </a:lnTo>
                      <a:lnTo>
                        <a:pt x="521" y="519"/>
                      </a:lnTo>
                      <a:lnTo>
                        <a:pt x="519" y="517"/>
                      </a:lnTo>
                      <a:lnTo>
                        <a:pt x="516" y="519"/>
                      </a:lnTo>
                      <a:lnTo>
                        <a:pt x="516" y="524"/>
                      </a:lnTo>
                      <a:lnTo>
                        <a:pt x="512" y="524"/>
                      </a:lnTo>
                      <a:lnTo>
                        <a:pt x="514" y="524"/>
                      </a:lnTo>
                      <a:lnTo>
                        <a:pt x="505" y="526"/>
                      </a:lnTo>
                      <a:lnTo>
                        <a:pt x="503" y="526"/>
                      </a:lnTo>
                      <a:lnTo>
                        <a:pt x="499" y="528"/>
                      </a:lnTo>
                      <a:lnTo>
                        <a:pt x="494" y="528"/>
                      </a:lnTo>
                      <a:lnTo>
                        <a:pt x="492" y="533"/>
                      </a:lnTo>
                      <a:lnTo>
                        <a:pt x="490" y="533"/>
                      </a:lnTo>
                      <a:lnTo>
                        <a:pt x="488" y="533"/>
                      </a:lnTo>
                      <a:lnTo>
                        <a:pt x="483" y="535"/>
                      </a:lnTo>
                      <a:lnTo>
                        <a:pt x="479" y="535"/>
                      </a:lnTo>
                      <a:lnTo>
                        <a:pt x="479" y="537"/>
                      </a:lnTo>
                      <a:lnTo>
                        <a:pt x="474" y="535"/>
                      </a:lnTo>
                      <a:lnTo>
                        <a:pt x="474" y="537"/>
                      </a:lnTo>
                      <a:lnTo>
                        <a:pt x="476" y="539"/>
                      </a:lnTo>
                      <a:lnTo>
                        <a:pt x="472" y="542"/>
                      </a:lnTo>
                      <a:lnTo>
                        <a:pt x="470" y="542"/>
                      </a:lnTo>
                      <a:lnTo>
                        <a:pt x="470" y="544"/>
                      </a:lnTo>
                      <a:lnTo>
                        <a:pt x="465" y="546"/>
                      </a:lnTo>
                      <a:lnTo>
                        <a:pt x="465" y="548"/>
                      </a:lnTo>
                      <a:lnTo>
                        <a:pt x="459" y="548"/>
                      </a:lnTo>
                      <a:lnTo>
                        <a:pt x="456" y="546"/>
                      </a:lnTo>
                      <a:lnTo>
                        <a:pt x="456" y="548"/>
                      </a:lnTo>
                      <a:lnTo>
                        <a:pt x="447" y="550"/>
                      </a:lnTo>
                      <a:lnTo>
                        <a:pt x="434" y="557"/>
                      </a:lnTo>
                      <a:lnTo>
                        <a:pt x="432" y="557"/>
                      </a:lnTo>
                      <a:lnTo>
                        <a:pt x="430" y="559"/>
                      </a:lnTo>
                      <a:lnTo>
                        <a:pt x="423" y="559"/>
                      </a:lnTo>
                      <a:lnTo>
                        <a:pt x="423" y="562"/>
                      </a:lnTo>
                      <a:lnTo>
                        <a:pt x="423" y="564"/>
                      </a:lnTo>
                      <a:lnTo>
                        <a:pt x="414" y="564"/>
                      </a:lnTo>
                      <a:lnTo>
                        <a:pt x="412" y="564"/>
                      </a:lnTo>
                      <a:lnTo>
                        <a:pt x="414" y="566"/>
                      </a:lnTo>
                      <a:lnTo>
                        <a:pt x="412" y="566"/>
                      </a:lnTo>
                      <a:lnTo>
                        <a:pt x="403" y="566"/>
                      </a:lnTo>
                      <a:lnTo>
                        <a:pt x="401" y="568"/>
                      </a:lnTo>
                      <a:lnTo>
                        <a:pt x="401" y="566"/>
                      </a:lnTo>
                      <a:lnTo>
                        <a:pt x="401" y="564"/>
                      </a:lnTo>
                      <a:lnTo>
                        <a:pt x="396" y="566"/>
                      </a:lnTo>
                      <a:lnTo>
                        <a:pt x="392" y="566"/>
                      </a:lnTo>
                      <a:lnTo>
                        <a:pt x="387" y="568"/>
                      </a:lnTo>
                      <a:lnTo>
                        <a:pt x="387" y="570"/>
                      </a:lnTo>
                      <a:lnTo>
                        <a:pt x="383" y="570"/>
                      </a:lnTo>
                      <a:lnTo>
                        <a:pt x="385" y="568"/>
                      </a:lnTo>
                      <a:lnTo>
                        <a:pt x="390" y="566"/>
                      </a:lnTo>
                      <a:lnTo>
                        <a:pt x="383" y="568"/>
                      </a:lnTo>
                      <a:lnTo>
                        <a:pt x="383" y="566"/>
                      </a:lnTo>
                      <a:lnTo>
                        <a:pt x="383" y="564"/>
                      </a:lnTo>
                      <a:lnTo>
                        <a:pt x="381" y="564"/>
                      </a:lnTo>
                      <a:lnTo>
                        <a:pt x="383" y="564"/>
                      </a:lnTo>
                      <a:lnTo>
                        <a:pt x="381" y="566"/>
                      </a:lnTo>
                      <a:lnTo>
                        <a:pt x="383" y="568"/>
                      </a:lnTo>
                      <a:lnTo>
                        <a:pt x="383" y="570"/>
                      </a:lnTo>
                      <a:lnTo>
                        <a:pt x="378" y="570"/>
                      </a:lnTo>
                      <a:lnTo>
                        <a:pt x="378" y="573"/>
                      </a:lnTo>
                      <a:lnTo>
                        <a:pt x="376" y="573"/>
                      </a:lnTo>
                      <a:lnTo>
                        <a:pt x="374" y="570"/>
                      </a:lnTo>
                      <a:lnTo>
                        <a:pt x="376" y="570"/>
                      </a:lnTo>
                      <a:lnTo>
                        <a:pt x="376" y="568"/>
                      </a:lnTo>
                      <a:lnTo>
                        <a:pt x="374" y="570"/>
                      </a:lnTo>
                      <a:lnTo>
                        <a:pt x="367" y="568"/>
                      </a:lnTo>
                      <a:lnTo>
                        <a:pt x="365" y="568"/>
                      </a:lnTo>
                      <a:lnTo>
                        <a:pt x="358" y="566"/>
                      </a:lnTo>
                      <a:lnTo>
                        <a:pt x="354" y="562"/>
                      </a:lnTo>
                      <a:lnTo>
                        <a:pt x="354" y="564"/>
                      </a:lnTo>
                      <a:lnTo>
                        <a:pt x="352" y="562"/>
                      </a:lnTo>
                      <a:lnTo>
                        <a:pt x="347" y="562"/>
                      </a:lnTo>
                      <a:lnTo>
                        <a:pt x="320" y="550"/>
                      </a:lnTo>
                      <a:lnTo>
                        <a:pt x="318" y="546"/>
                      </a:lnTo>
                      <a:lnTo>
                        <a:pt x="318" y="544"/>
                      </a:lnTo>
                      <a:lnTo>
                        <a:pt x="316" y="546"/>
                      </a:lnTo>
                      <a:lnTo>
                        <a:pt x="312" y="542"/>
                      </a:lnTo>
                      <a:lnTo>
                        <a:pt x="312" y="544"/>
                      </a:lnTo>
                      <a:lnTo>
                        <a:pt x="309" y="542"/>
                      </a:lnTo>
                      <a:lnTo>
                        <a:pt x="309" y="539"/>
                      </a:lnTo>
                      <a:lnTo>
                        <a:pt x="307" y="542"/>
                      </a:lnTo>
                      <a:lnTo>
                        <a:pt x="305" y="539"/>
                      </a:lnTo>
                      <a:lnTo>
                        <a:pt x="294" y="530"/>
                      </a:lnTo>
                      <a:lnTo>
                        <a:pt x="294" y="528"/>
                      </a:lnTo>
                      <a:lnTo>
                        <a:pt x="294" y="530"/>
                      </a:lnTo>
                      <a:lnTo>
                        <a:pt x="294" y="528"/>
                      </a:lnTo>
                      <a:lnTo>
                        <a:pt x="292" y="528"/>
                      </a:lnTo>
                      <a:lnTo>
                        <a:pt x="278" y="519"/>
                      </a:lnTo>
                      <a:lnTo>
                        <a:pt x="278" y="517"/>
                      </a:lnTo>
                      <a:lnTo>
                        <a:pt x="280" y="517"/>
                      </a:lnTo>
                      <a:lnTo>
                        <a:pt x="278" y="517"/>
                      </a:lnTo>
                      <a:lnTo>
                        <a:pt x="274" y="513"/>
                      </a:lnTo>
                      <a:lnTo>
                        <a:pt x="263" y="504"/>
                      </a:lnTo>
                      <a:lnTo>
                        <a:pt x="265" y="502"/>
                      </a:lnTo>
                      <a:lnTo>
                        <a:pt x="263" y="504"/>
                      </a:lnTo>
                      <a:lnTo>
                        <a:pt x="258" y="499"/>
                      </a:lnTo>
                      <a:lnTo>
                        <a:pt x="227" y="464"/>
                      </a:lnTo>
                      <a:lnTo>
                        <a:pt x="229" y="464"/>
                      </a:lnTo>
                      <a:lnTo>
                        <a:pt x="231" y="462"/>
                      </a:lnTo>
                      <a:lnTo>
                        <a:pt x="229" y="464"/>
                      </a:lnTo>
                      <a:lnTo>
                        <a:pt x="227" y="464"/>
                      </a:lnTo>
                      <a:lnTo>
                        <a:pt x="218" y="453"/>
                      </a:lnTo>
                      <a:lnTo>
                        <a:pt x="220" y="451"/>
                      </a:lnTo>
                      <a:lnTo>
                        <a:pt x="220" y="448"/>
                      </a:lnTo>
                      <a:lnTo>
                        <a:pt x="222" y="448"/>
                      </a:lnTo>
                      <a:lnTo>
                        <a:pt x="222" y="446"/>
                      </a:lnTo>
                      <a:lnTo>
                        <a:pt x="225" y="446"/>
                      </a:lnTo>
                      <a:lnTo>
                        <a:pt x="225" y="444"/>
                      </a:lnTo>
                      <a:lnTo>
                        <a:pt x="220" y="435"/>
                      </a:lnTo>
                      <a:lnTo>
                        <a:pt x="220" y="439"/>
                      </a:lnTo>
                      <a:lnTo>
                        <a:pt x="218" y="437"/>
                      </a:lnTo>
                      <a:lnTo>
                        <a:pt x="218" y="439"/>
                      </a:lnTo>
                      <a:lnTo>
                        <a:pt x="216" y="437"/>
                      </a:lnTo>
                      <a:lnTo>
                        <a:pt x="214" y="437"/>
                      </a:lnTo>
                      <a:lnTo>
                        <a:pt x="211" y="437"/>
                      </a:lnTo>
                      <a:lnTo>
                        <a:pt x="218" y="442"/>
                      </a:lnTo>
                      <a:lnTo>
                        <a:pt x="216" y="444"/>
                      </a:lnTo>
                      <a:lnTo>
                        <a:pt x="216" y="442"/>
                      </a:lnTo>
                      <a:lnTo>
                        <a:pt x="214" y="442"/>
                      </a:lnTo>
                      <a:lnTo>
                        <a:pt x="207" y="437"/>
                      </a:lnTo>
                      <a:lnTo>
                        <a:pt x="220" y="446"/>
                      </a:lnTo>
                      <a:lnTo>
                        <a:pt x="218" y="451"/>
                      </a:lnTo>
                      <a:lnTo>
                        <a:pt x="214" y="451"/>
                      </a:lnTo>
                      <a:lnTo>
                        <a:pt x="202" y="437"/>
                      </a:lnTo>
                      <a:lnTo>
                        <a:pt x="200" y="437"/>
                      </a:lnTo>
                      <a:lnTo>
                        <a:pt x="200" y="439"/>
                      </a:lnTo>
                      <a:lnTo>
                        <a:pt x="200" y="437"/>
                      </a:lnTo>
                      <a:lnTo>
                        <a:pt x="178" y="419"/>
                      </a:lnTo>
                      <a:lnTo>
                        <a:pt x="169" y="411"/>
                      </a:lnTo>
                      <a:lnTo>
                        <a:pt x="156" y="402"/>
                      </a:lnTo>
                      <a:lnTo>
                        <a:pt x="147" y="391"/>
                      </a:lnTo>
                      <a:lnTo>
                        <a:pt x="144" y="388"/>
                      </a:lnTo>
                      <a:lnTo>
                        <a:pt x="142" y="388"/>
                      </a:lnTo>
                      <a:lnTo>
                        <a:pt x="140" y="386"/>
                      </a:lnTo>
                      <a:lnTo>
                        <a:pt x="109" y="353"/>
                      </a:lnTo>
                      <a:lnTo>
                        <a:pt x="109" y="351"/>
                      </a:lnTo>
                      <a:lnTo>
                        <a:pt x="109" y="348"/>
                      </a:lnTo>
                      <a:lnTo>
                        <a:pt x="107" y="342"/>
                      </a:lnTo>
                      <a:lnTo>
                        <a:pt x="107" y="339"/>
                      </a:lnTo>
                      <a:lnTo>
                        <a:pt x="109" y="337"/>
                      </a:lnTo>
                      <a:lnTo>
                        <a:pt x="109" y="333"/>
                      </a:lnTo>
                      <a:lnTo>
                        <a:pt x="113" y="326"/>
                      </a:lnTo>
                      <a:lnTo>
                        <a:pt x="118" y="324"/>
                      </a:lnTo>
                      <a:lnTo>
                        <a:pt x="124" y="320"/>
                      </a:lnTo>
                      <a:lnTo>
                        <a:pt x="124" y="317"/>
                      </a:lnTo>
                      <a:lnTo>
                        <a:pt x="129" y="320"/>
                      </a:lnTo>
                      <a:lnTo>
                        <a:pt x="127" y="322"/>
                      </a:lnTo>
                      <a:lnTo>
                        <a:pt x="122" y="324"/>
                      </a:lnTo>
                      <a:lnTo>
                        <a:pt x="127" y="331"/>
                      </a:lnTo>
                      <a:lnTo>
                        <a:pt x="129" y="331"/>
                      </a:lnTo>
                      <a:lnTo>
                        <a:pt x="131" y="328"/>
                      </a:lnTo>
                      <a:lnTo>
                        <a:pt x="133" y="328"/>
                      </a:lnTo>
                      <a:lnTo>
                        <a:pt x="140" y="326"/>
                      </a:lnTo>
                      <a:lnTo>
                        <a:pt x="144" y="326"/>
                      </a:lnTo>
                      <a:lnTo>
                        <a:pt x="144" y="328"/>
                      </a:lnTo>
                      <a:lnTo>
                        <a:pt x="144" y="331"/>
                      </a:lnTo>
                      <a:lnTo>
                        <a:pt x="142" y="333"/>
                      </a:lnTo>
                      <a:lnTo>
                        <a:pt x="140" y="337"/>
                      </a:lnTo>
                      <a:lnTo>
                        <a:pt x="140" y="339"/>
                      </a:lnTo>
                      <a:lnTo>
                        <a:pt x="138" y="342"/>
                      </a:lnTo>
                      <a:lnTo>
                        <a:pt x="144" y="348"/>
                      </a:lnTo>
                      <a:lnTo>
                        <a:pt x="149" y="348"/>
                      </a:lnTo>
                      <a:lnTo>
                        <a:pt x="156" y="346"/>
                      </a:lnTo>
                      <a:lnTo>
                        <a:pt x="158" y="346"/>
                      </a:lnTo>
                      <a:lnTo>
                        <a:pt x="162" y="344"/>
                      </a:lnTo>
                      <a:lnTo>
                        <a:pt x="162" y="342"/>
                      </a:lnTo>
                      <a:lnTo>
                        <a:pt x="165" y="342"/>
                      </a:lnTo>
                      <a:lnTo>
                        <a:pt x="165" y="339"/>
                      </a:lnTo>
                      <a:lnTo>
                        <a:pt x="169" y="339"/>
                      </a:lnTo>
                      <a:lnTo>
                        <a:pt x="167" y="342"/>
                      </a:lnTo>
                      <a:lnTo>
                        <a:pt x="171" y="339"/>
                      </a:lnTo>
                      <a:lnTo>
                        <a:pt x="176" y="342"/>
                      </a:lnTo>
                      <a:lnTo>
                        <a:pt x="180" y="337"/>
                      </a:lnTo>
                      <a:lnTo>
                        <a:pt x="182" y="339"/>
                      </a:lnTo>
                      <a:lnTo>
                        <a:pt x="185" y="337"/>
                      </a:lnTo>
                      <a:lnTo>
                        <a:pt x="187" y="335"/>
                      </a:lnTo>
                      <a:lnTo>
                        <a:pt x="191" y="331"/>
                      </a:lnTo>
                      <a:lnTo>
                        <a:pt x="189" y="326"/>
                      </a:lnTo>
                      <a:lnTo>
                        <a:pt x="187" y="324"/>
                      </a:lnTo>
                      <a:lnTo>
                        <a:pt x="189" y="326"/>
                      </a:lnTo>
                      <a:lnTo>
                        <a:pt x="191" y="326"/>
                      </a:lnTo>
                      <a:lnTo>
                        <a:pt x="193" y="328"/>
                      </a:lnTo>
                      <a:lnTo>
                        <a:pt x="196" y="333"/>
                      </a:lnTo>
                      <a:lnTo>
                        <a:pt x="193" y="333"/>
                      </a:lnTo>
                      <a:lnTo>
                        <a:pt x="196" y="335"/>
                      </a:lnTo>
                      <a:lnTo>
                        <a:pt x="198" y="333"/>
                      </a:lnTo>
                      <a:lnTo>
                        <a:pt x="200" y="335"/>
                      </a:lnTo>
                      <a:lnTo>
                        <a:pt x="198" y="337"/>
                      </a:lnTo>
                      <a:lnTo>
                        <a:pt x="198" y="339"/>
                      </a:lnTo>
                      <a:lnTo>
                        <a:pt x="198" y="337"/>
                      </a:lnTo>
                      <a:lnTo>
                        <a:pt x="202" y="335"/>
                      </a:lnTo>
                      <a:lnTo>
                        <a:pt x="202" y="337"/>
                      </a:lnTo>
                      <a:lnTo>
                        <a:pt x="202" y="339"/>
                      </a:lnTo>
                      <a:lnTo>
                        <a:pt x="205" y="337"/>
                      </a:lnTo>
                      <a:lnTo>
                        <a:pt x="205" y="333"/>
                      </a:lnTo>
                      <a:lnTo>
                        <a:pt x="207" y="335"/>
                      </a:lnTo>
                      <a:lnTo>
                        <a:pt x="209" y="335"/>
                      </a:lnTo>
                      <a:lnTo>
                        <a:pt x="211" y="331"/>
                      </a:lnTo>
                      <a:lnTo>
                        <a:pt x="216" y="331"/>
                      </a:lnTo>
                      <a:lnTo>
                        <a:pt x="216" y="326"/>
                      </a:lnTo>
                      <a:lnTo>
                        <a:pt x="216" y="324"/>
                      </a:lnTo>
                      <a:lnTo>
                        <a:pt x="211" y="324"/>
                      </a:lnTo>
                      <a:lnTo>
                        <a:pt x="211" y="322"/>
                      </a:lnTo>
                      <a:lnTo>
                        <a:pt x="211" y="324"/>
                      </a:lnTo>
                      <a:lnTo>
                        <a:pt x="214" y="322"/>
                      </a:lnTo>
                      <a:lnTo>
                        <a:pt x="216" y="322"/>
                      </a:lnTo>
                      <a:lnTo>
                        <a:pt x="220" y="320"/>
                      </a:lnTo>
                      <a:lnTo>
                        <a:pt x="222" y="320"/>
                      </a:lnTo>
                      <a:lnTo>
                        <a:pt x="220" y="322"/>
                      </a:lnTo>
                      <a:lnTo>
                        <a:pt x="222" y="324"/>
                      </a:lnTo>
                      <a:lnTo>
                        <a:pt x="225" y="326"/>
                      </a:lnTo>
                      <a:lnTo>
                        <a:pt x="225" y="324"/>
                      </a:lnTo>
                      <a:lnTo>
                        <a:pt x="227" y="326"/>
                      </a:lnTo>
                      <a:lnTo>
                        <a:pt x="229" y="328"/>
                      </a:lnTo>
                      <a:lnTo>
                        <a:pt x="231" y="328"/>
                      </a:lnTo>
                      <a:lnTo>
                        <a:pt x="234" y="322"/>
                      </a:lnTo>
                      <a:lnTo>
                        <a:pt x="229" y="322"/>
                      </a:lnTo>
                      <a:lnTo>
                        <a:pt x="234" y="322"/>
                      </a:lnTo>
                      <a:lnTo>
                        <a:pt x="236" y="322"/>
                      </a:lnTo>
                      <a:lnTo>
                        <a:pt x="236" y="315"/>
                      </a:lnTo>
                      <a:lnTo>
                        <a:pt x="236" y="322"/>
                      </a:lnTo>
                      <a:lnTo>
                        <a:pt x="240" y="322"/>
                      </a:lnTo>
                      <a:lnTo>
                        <a:pt x="245" y="320"/>
                      </a:lnTo>
                      <a:lnTo>
                        <a:pt x="247" y="322"/>
                      </a:lnTo>
                      <a:lnTo>
                        <a:pt x="247" y="317"/>
                      </a:lnTo>
                      <a:lnTo>
                        <a:pt x="249" y="313"/>
                      </a:lnTo>
                      <a:lnTo>
                        <a:pt x="251" y="315"/>
                      </a:lnTo>
                      <a:lnTo>
                        <a:pt x="254" y="315"/>
                      </a:lnTo>
                      <a:lnTo>
                        <a:pt x="254" y="313"/>
                      </a:lnTo>
                      <a:lnTo>
                        <a:pt x="251" y="313"/>
                      </a:lnTo>
                      <a:lnTo>
                        <a:pt x="251" y="311"/>
                      </a:lnTo>
                      <a:lnTo>
                        <a:pt x="256" y="308"/>
                      </a:lnTo>
                      <a:lnTo>
                        <a:pt x="256" y="311"/>
                      </a:lnTo>
                      <a:lnTo>
                        <a:pt x="256" y="308"/>
                      </a:lnTo>
                      <a:lnTo>
                        <a:pt x="263" y="308"/>
                      </a:lnTo>
                      <a:lnTo>
                        <a:pt x="265" y="306"/>
                      </a:lnTo>
                      <a:lnTo>
                        <a:pt x="267" y="308"/>
                      </a:lnTo>
                      <a:lnTo>
                        <a:pt x="271" y="308"/>
                      </a:lnTo>
                      <a:lnTo>
                        <a:pt x="283" y="308"/>
                      </a:lnTo>
                      <a:lnTo>
                        <a:pt x="285" y="302"/>
                      </a:lnTo>
                      <a:lnTo>
                        <a:pt x="287" y="304"/>
                      </a:lnTo>
                      <a:lnTo>
                        <a:pt x="287" y="300"/>
                      </a:lnTo>
                      <a:lnTo>
                        <a:pt x="287" y="297"/>
                      </a:lnTo>
                      <a:lnTo>
                        <a:pt x="289" y="297"/>
                      </a:lnTo>
                      <a:lnTo>
                        <a:pt x="289" y="295"/>
                      </a:lnTo>
                      <a:lnTo>
                        <a:pt x="292" y="295"/>
                      </a:lnTo>
                      <a:lnTo>
                        <a:pt x="292" y="293"/>
                      </a:lnTo>
                      <a:lnTo>
                        <a:pt x="294" y="291"/>
                      </a:lnTo>
                      <a:lnTo>
                        <a:pt x="294" y="288"/>
                      </a:lnTo>
                      <a:lnTo>
                        <a:pt x="296" y="286"/>
                      </a:lnTo>
                      <a:lnTo>
                        <a:pt x="294" y="286"/>
                      </a:lnTo>
                      <a:lnTo>
                        <a:pt x="294" y="284"/>
                      </a:lnTo>
                      <a:lnTo>
                        <a:pt x="296" y="286"/>
                      </a:lnTo>
                      <a:lnTo>
                        <a:pt x="296" y="282"/>
                      </a:lnTo>
                      <a:lnTo>
                        <a:pt x="294" y="282"/>
                      </a:lnTo>
                      <a:lnTo>
                        <a:pt x="296" y="282"/>
                      </a:lnTo>
                      <a:lnTo>
                        <a:pt x="298" y="282"/>
                      </a:lnTo>
                      <a:lnTo>
                        <a:pt x="300" y="280"/>
                      </a:lnTo>
                      <a:lnTo>
                        <a:pt x="298" y="280"/>
                      </a:lnTo>
                      <a:lnTo>
                        <a:pt x="303" y="277"/>
                      </a:lnTo>
                      <a:lnTo>
                        <a:pt x="303" y="275"/>
                      </a:lnTo>
                      <a:lnTo>
                        <a:pt x="303" y="273"/>
                      </a:lnTo>
                      <a:lnTo>
                        <a:pt x="305" y="273"/>
                      </a:lnTo>
                      <a:lnTo>
                        <a:pt x="305" y="271"/>
                      </a:lnTo>
                      <a:lnTo>
                        <a:pt x="307" y="268"/>
                      </a:lnTo>
                      <a:lnTo>
                        <a:pt x="309" y="262"/>
                      </a:lnTo>
                      <a:lnTo>
                        <a:pt x="314" y="257"/>
                      </a:lnTo>
                      <a:lnTo>
                        <a:pt x="318" y="255"/>
                      </a:lnTo>
                      <a:lnTo>
                        <a:pt x="318" y="253"/>
                      </a:lnTo>
                      <a:lnTo>
                        <a:pt x="323" y="246"/>
                      </a:lnTo>
                      <a:lnTo>
                        <a:pt x="320" y="246"/>
                      </a:lnTo>
                      <a:lnTo>
                        <a:pt x="323" y="246"/>
                      </a:lnTo>
                      <a:lnTo>
                        <a:pt x="327" y="242"/>
                      </a:lnTo>
                      <a:lnTo>
                        <a:pt x="329" y="233"/>
                      </a:lnTo>
                      <a:lnTo>
                        <a:pt x="320" y="235"/>
                      </a:lnTo>
                      <a:lnTo>
                        <a:pt x="316" y="240"/>
                      </a:lnTo>
                      <a:lnTo>
                        <a:pt x="316" y="244"/>
                      </a:lnTo>
                      <a:lnTo>
                        <a:pt x="314" y="244"/>
                      </a:lnTo>
                      <a:lnTo>
                        <a:pt x="316" y="244"/>
                      </a:lnTo>
                      <a:lnTo>
                        <a:pt x="314" y="251"/>
                      </a:lnTo>
                      <a:lnTo>
                        <a:pt x="309" y="253"/>
                      </a:lnTo>
                      <a:lnTo>
                        <a:pt x="303" y="253"/>
                      </a:lnTo>
                      <a:lnTo>
                        <a:pt x="303" y="251"/>
                      </a:lnTo>
                      <a:lnTo>
                        <a:pt x="298" y="251"/>
                      </a:lnTo>
                      <a:lnTo>
                        <a:pt x="294" y="246"/>
                      </a:lnTo>
                      <a:lnTo>
                        <a:pt x="292" y="246"/>
                      </a:lnTo>
                      <a:lnTo>
                        <a:pt x="292" y="248"/>
                      </a:lnTo>
                      <a:lnTo>
                        <a:pt x="287" y="246"/>
                      </a:lnTo>
                      <a:lnTo>
                        <a:pt x="287" y="244"/>
                      </a:lnTo>
                      <a:lnTo>
                        <a:pt x="285" y="244"/>
                      </a:lnTo>
                      <a:lnTo>
                        <a:pt x="287" y="244"/>
                      </a:lnTo>
                      <a:lnTo>
                        <a:pt x="287" y="246"/>
                      </a:lnTo>
                      <a:lnTo>
                        <a:pt x="292" y="248"/>
                      </a:lnTo>
                      <a:lnTo>
                        <a:pt x="289" y="251"/>
                      </a:lnTo>
                      <a:lnTo>
                        <a:pt x="283" y="251"/>
                      </a:lnTo>
                      <a:lnTo>
                        <a:pt x="276" y="248"/>
                      </a:lnTo>
                      <a:lnTo>
                        <a:pt x="278" y="246"/>
                      </a:lnTo>
                      <a:lnTo>
                        <a:pt x="278" y="244"/>
                      </a:lnTo>
                      <a:lnTo>
                        <a:pt x="280" y="240"/>
                      </a:lnTo>
                      <a:lnTo>
                        <a:pt x="274" y="248"/>
                      </a:lnTo>
                      <a:lnTo>
                        <a:pt x="276" y="251"/>
                      </a:lnTo>
                      <a:lnTo>
                        <a:pt x="274" y="251"/>
                      </a:lnTo>
                      <a:lnTo>
                        <a:pt x="271" y="251"/>
                      </a:lnTo>
                      <a:lnTo>
                        <a:pt x="274" y="253"/>
                      </a:lnTo>
                      <a:lnTo>
                        <a:pt x="274" y="251"/>
                      </a:lnTo>
                      <a:lnTo>
                        <a:pt x="278" y="253"/>
                      </a:lnTo>
                      <a:lnTo>
                        <a:pt x="278" y="255"/>
                      </a:lnTo>
                      <a:lnTo>
                        <a:pt x="274" y="257"/>
                      </a:lnTo>
                      <a:lnTo>
                        <a:pt x="263" y="257"/>
                      </a:lnTo>
                      <a:lnTo>
                        <a:pt x="258" y="257"/>
                      </a:lnTo>
                      <a:lnTo>
                        <a:pt x="249" y="260"/>
                      </a:lnTo>
                      <a:lnTo>
                        <a:pt x="245" y="262"/>
                      </a:lnTo>
                      <a:lnTo>
                        <a:pt x="240" y="262"/>
                      </a:lnTo>
                      <a:lnTo>
                        <a:pt x="238" y="262"/>
                      </a:lnTo>
                      <a:lnTo>
                        <a:pt x="238" y="264"/>
                      </a:lnTo>
                      <a:lnTo>
                        <a:pt x="238" y="262"/>
                      </a:lnTo>
                      <a:lnTo>
                        <a:pt x="229" y="264"/>
                      </a:lnTo>
                      <a:lnTo>
                        <a:pt x="222" y="268"/>
                      </a:lnTo>
                      <a:lnTo>
                        <a:pt x="222" y="273"/>
                      </a:lnTo>
                      <a:lnTo>
                        <a:pt x="218" y="277"/>
                      </a:lnTo>
                      <a:lnTo>
                        <a:pt x="216" y="282"/>
                      </a:lnTo>
                      <a:lnTo>
                        <a:pt x="216" y="280"/>
                      </a:lnTo>
                      <a:lnTo>
                        <a:pt x="211" y="277"/>
                      </a:lnTo>
                      <a:lnTo>
                        <a:pt x="211" y="275"/>
                      </a:lnTo>
                      <a:lnTo>
                        <a:pt x="209" y="277"/>
                      </a:lnTo>
                      <a:lnTo>
                        <a:pt x="207" y="277"/>
                      </a:lnTo>
                      <a:lnTo>
                        <a:pt x="207" y="273"/>
                      </a:lnTo>
                      <a:lnTo>
                        <a:pt x="207" y="277"/>
                      </a:lnTo>
                      <a:lnTo>
                        <a:pt x="202" y="277"/>
                      </a:lnTo>
                      <a:lnTo>
                        <a:pt x="196" y="275"/>
                      </a:lnTo>
                      <a:lnTo>
                        <a:pt x="196" y="273"/>
                      </a:lnTo>
                      <a:lnTo>
                        <a:pt x="193" y="275"/>
                      </a:lnTo>
                      <a:lnTo>
                        <a:pt x="185" y="273"/>
                      </a:lnTo>
                      <a:lnTo>
                        <a:pt x="187" y="275"/>
                      </a:lnTo>
                      <a:lnTo>
                        <a:pt x="182" y="275"/>
                      </a:lnTo>
                      <a:lnTo>
                        <a:pt x="171" y="271"/>
                      </a:lnTo>
                      <a:lnTo>
                        <a:pt x="167" y="268"/>
                      </a:lnTo>
                      <a:lnTo>
                        <a:pt x="165" y="268"/>
                      </a:lnTo>
                      <a:lnTo>
                        <a:pt x="160" y="268"/>
                      </a:lnTo>
                      <a:lnTo>
                        <a:pt x="153" y="268"/>
                      </a:lnTo>
                      <a:lnTo>
                        <a:pt x="149" y="266"/>
                      </a:lnTo>
                      <a:lnTo>
                        <a:pt x="147" y="266"/>
                      </a:lnTo>
                      <a:lnTo>
                        <a:pt x="142" y="266"/>
                      </a:lnTo>
                      <a:lnTo>
                        <a:pt x="93" y="237"/>
                      </a:lnTo>
                      <a:lnTo>
                        <a:pt x="89" y="235"/>
                      </a:lnTo>
                      <a:lnTo>
                        <a:pt x="91" y="235"/>
                      </a:lnTo>
                      <a:lnTo>
                        <a:pt x="89" y="233"/>
                      </a:lnTo>
                      <a:lnTo>
                        <a:pt x="89" y="235"/>
                      </a:lnTo>
                      <a:lnTo>
                        <a:pt x="82" y="233"/>
                      </a:lnTo>
                      <a:lnTo>
                        <a:pt x="75" y="226"/>
                      </a:lnTo>
                      <a:lnTo>
                        <a:pt x="67" y="222"/>
                      </a:lnTo>
                      <a:lnTo>
                        <a:pt x="62" y="217"/>
                      </a:lnTo>
                      <a:lnTo>
                        <a:pt x="67" y="222"/>
                      </a:lnTo>
                      <a:lnTo>
                        <a:pt x="71" y="224"/>
                      </a:lnTo>
                      <a:lnTo>
                        <a:pt x="67" y="222"/>
                      </a:lnTo>
                      <a:lnTo>
                        <a:pt x="64" y="217"/>
                      </a:lnTo>
                      <a:lnTo>
                        <a:pt x="58" y="213"/>
                      </a:lnTo>
                      <a:lnTo>
                        <a:pt x="55" y="211"/>
                      </a:lnTo>
                      <a:lnTo>
                        <a:pt x="58" y="208"/>
                      </a:lnTo>
                      <a:lnTo>
                        <a:pt x="60" y="213"/>
                      </a:lnTo>
                      <a:lnTo>
                        <a:pt x="62" y="213"/>
                      </a:lnTo>
                      <a:lnTo>
                        <a:pt x="64" y="211"/>
                      </a:lnTo>
                      <a:lnTo>
                        <a:pt x="62" y="213"/>
                      </a:lnTo>
                      <a:lnTo>
                        <a:pt x="62" y="211"/>
                      </a:lnTo>
                      <a:lnTo>
                        <a:pt x="62" y="213"/>
                      </a:lnTo>
                      <a:lnTo>
                        <a:pt x="60" y="208"/>
                      </a:lnTo>
                      <a:lnTo>
                        <a:pt x="64" y="208"/>
                      </a:lnTo>
                      <a:lnTo>
                        <a:pt x="67" y="206"/>
                      </a:lnTo>
                      <a:lnTo>
                        <a:pt x="69" y="204"/>
                      </a:lnTo>
                      <a:lnTo>
                        <a:pt x="64" y="206"/>
                      </a:lnTo>
                      <a:lnTo>
                        <a:pt x="62" y="202"/>
                      </a:lnTo>
                      <a:lnTo>
                        <a:pt x="67" y="202"/>
                      </a:lnTo>
                      <a:lnTo>
                        <a:pt x="73" y="200"/>
                      </a:lnTo>
                      <a:lnTo>
                        <a:pt x="75" y="202"/>
                      </a:lnTo>
                      <a:lnTo>
                        <a:pt x="78" y="200"/>
                      </a:lnTo>
                      <a:lnTo>
                        <a:pt x="80" y="200"/>
                      </a:lnTo>
                      <a:lnTo>
                        <a:pt x="82" y="197"/>
                      </a:lnTo>
                      <a:lnTo>
                        <a:pt x="80" y="200"/>
                      </a:lnTo>
                      <a:lnTo>
                        <a:pt x="78" y="200"/>
                      </a:lnTo>
                      <a:lnTo>
                        <a:pt x="75" y="202"/>
                      </a:lnTo>
                      <a:lnTo>
                        <a:pt x="75" y="200"/>
                      </a:lnTo>
                      <a:lnTo>
                        <a:pt x="73" y="200"/>
                      </a:lnTo>
                      <a:lnTo>
                        <a:pt x="67" y="200"/>
                      </a:lnTo>
                      <a:lnTo>
                        <a:pt x="67" y="197"/>
                      </a:lnTo>
                      <a:lnTo>
                        <a:pt x="69" y="197"/>
                      </a:lnTo>
                      <a:lnTo>
                        <a:pt x="67" y="197"/>
                      </a:lnTo>
                      <a:lnTo>
                        <a:pt x="67" y="200"/>
                      </a:lnTo>
                      <a:lnTo>
                        <a:pt x="64" y="197"/>
                      </a:lnTo>
                      <a:lnTo>
                        <a:pt x="62" y="195"/>
                      </a:lnTo>
                      <a:lnTo>
                        <a:pt x="64" y="195"/>
                      </a:lnTo>
                      <a:lnTo>
                        <a:pt x="60" y="193"/>
                      </a:lnTo>
                      <a:lnTo>
                        <a:pt x="62" y="191"/>
                      </a:lnTo>
                      <a:lnTo>
                        <a:pt x="60" y="188"/>
                      </a:lnTo>
                      <a:lnTo>
                        <a:pt x="58" y="188"/>
                      </a:lnTo>
                      <a:lnTo>
                        <a:pt x="60" y="193"/>
                      </a:lnTo>
                      <a:lnTo>
                        <a:pt x="55" y="188"/>
                      </a:lnTo>
                      <a:lnTo>
                        <a:pt x="53" y="188"/>
                      </a:lnTo>
                      <a:lnTo>
                        <a:pt x="55" y="191"/>
                      </a:lnTo>
                      <a:lnTo>
                        <a:pt x="53" y="188"/>
                      </a:lnTo>
                      <a:lnTo>
                        <a:pt x="53" y="186"/>
                      </a:lnTo>
                      <a:lnTo>
                        <a:pt x="53" y="184"/>
                      </a:lnTo>
                      <a:lnTo>
                        <a:pt x="49" y="184"/>
                      </a:lnTo>
                      <a:lnTo>
                        <a:pt x="49" y="182"/>
                      </a:lnTo>
                      <a:lnTo>
                        <a:pt x="51" y="182"/>
                      </a:lnTo>
                      <a:lnTo>
                        <a:pt x="46" y="175"/>
                      </a:lnTo>
                      <a:lnTo>
                        <a:pt x="46" y="177"/>
                      </a:lnTo>
                      <a:lnTo>
                        <a:pt x="49" y="180"/>
                      </a:lnTo>
                      <a:lnTo>
                        <a:pt x="46" y="180"/>
                      </a:lnTo>
                      <a:lnTo>
                        <a:pt x="44" y="177"/>
                      </a:lnTo>
                      <a:lnTo>
                        <a:pt x="46" y="177"/>
                      </a:lnTo>
                      <a:lnTo>
                        <a:pt x="46" y="175"/>
                      </a:lnTo>
                      <a:lnTo>
                        <a:pt x="44" y="175"/>
                      </a:lnTo>
                      <a:lnTo>
                        <a:pt x="44" y="173"/>
                      </a:lnTo>
                      <a:lnTo>
                        <a:pt x="46" y="175"/>
                      </a:lnTo>
                      <a:lnTo>
                        <a:pt x="46" y="173"/>
                      </a:lnTo>
                      <a:lnTo>
                        <a:pt x="44" y="173"/>
                      </a:lnTo>
                      <a:lnTo>
                        <a:pt x="44" y="171"/>
                      </a:lnTo>
                      <a:lnTo>
                        <a:pt x="44" y="173"/>
                      </a:lnTo>
                      <a:lnTo>
                        <a:pt x="42" y="173"/>
                      </a:lnTo>
                      <a:lnTo>
                        <a:pt x="44" y="171"/>
                      </a:lnTo>
                      <a:lnTo>
                        <a:pt x="42" y="166"/>
                      </a:lnTo>
                      <a:lnTo>
                        <a:pt x="44" y="166"/>
                      </a:lnTo>
                      <a:lnTo>
                        <a:pt x="42" y="160"/>
                      </a:lnTo>
                      <a:lnTo>
                        <a:pt x="44" y="157"/>
                      </a:lnTo>
                      <a:lnTo>
                        <a:pt x="42" y="153"/>
                      </a:lnTo>
                      <a:lnTo>
                        <a:pt x="44" y="151"/>
                      </a:lnTo>
                      <a:lnTo>
                        <a:pt x="46" y="149"/>
                      </a:lnTo>
                      <a:lnTo>
                        <a:pt x="46" y="151"/>
                      </a:lnTo>
                      <a:lnTo>
                        <a:pt x="49" y="149"/>
                      </a:lnTo>
                      <a:lnTo>
                        <a:pt x="46" y="151"/>
                      </a:lnTo>
                      <a:lnTo>
                        <a:pt x="49" y="144"/>
                      </a:lnTo>
                      <a:lnTo>
                        <a:pt x="51" y="144"/>
                      </a:lnTo>
                      <a:lnTo>
                        <a:pt x="53" y="142"/>
                      </a:lnTo>
                      <a:lnTo>
                        <a:pt x="58" y="140"/>
                      </a:lnTo>
                      <a:lnTo>
                        <a:pt x="60" y="137"/>
                      </a:lnTo>
                      <a:lnTo>
                        <a:pt x="64" y="135"/>
                      </a:lnTo>
                      <a:lnTo>
                        <a:pt x="69" y="129"/>
                      </a:lnTo>
                      <a:lnTo>
                        <a:pt x="71" y="126"/>
                      </a:lnTo>
                      <a:lnTo>
                        <a:pt x="80" y="124"/>
                      </a:lnTo>
                      <a:lnTo>
                        <a:pt x="75" y="124"/>
                      </a:lnTo>
                      <a:lnTo>
                        <a:pt x="78" y="124"/>
                      </a:lnTo>
                      <a:lnTo>
                        <a:pt x="75" y="122"/>
                      </a:lnTo>
                      <a:lnTo>
                        <a:pt x="78" y="122"/>
                      </a:lnTo>
                      <a:lnTo>
                        <a:pt x="80" y="122"/>
                      </a:lnTo>
                      <a:lnTo>
                        <a:pt x="82" y="120"/>
                      </a:lnTo>
                      <a:lnTo>
                        <a:pt x="75" y="122"/>
                      </a:lnTo>
                      <a:lnTo>
                        <a:pt x="67" y="122"/>
                      </a:lnTo>
                      <a:lnTo>
                        <a:pt x="69" y="122"/>
                      </a:lnTo>
                      <a:lnTo>
                        <a:pt x="64" y="122"/>
                      </a:lnTo>
                      <a:lnTo>
                        <a:pt x="64" y="124"/>
                      </a:lnTo>
                      <a:lnTo>
                        <a:pt x="60" y="124"/>
                      </a:lnTo>
                      <a:lnTo>
                        <a:pt x="60" y="122"/>
                      </a:lnTo>
                      <a:lnTo>
                        <a:pt x="55" y="126"/>
                      </a:lnTo>
                      <a:lnTo>
                        <a:pt x="49" y="135"/>
                      </a:lnTo>
                      <a:lnTo>
                        <a:pt x="49" y="133"/>
                      </a:lnTo>
                      <a:lnTo>
                        <a:pt x="46" y="131"/>
                      </a:lnTo>
                      <a:lnTo>
                        <a:pt x="49" y="126"/>
                      </a:lnTo>
                      <a:lnTo>
                        <a:pt x="49" y="129"/>
                      </a:lnTo>
                      <a:lnTo>
                        <a:pt x="46" y="126"/>
                      </a:lnTo>
                      <a:lnTo>
                        <a:pt x="51" y="124"/>
                      </a:lnTo>
                      <a:lnTo>
                        <a:pt x="55" y="117"/>
                      </a:lnTo>
                      <a:lnTo>
                        <a:pt x="60" y="115"/>
                      </a:lnTo>
                      <a:lnTo>
                        <a:pt x="64" y="115"/>
                      </a:lnTo>
                      <a:lnTo>
                        <a:pt x="67" y="113"/>
                      </a:lnTo>
                      <a:lnTo>
                        <a:pt x="64" y="115"/>
                      </a:lnTo>
                      <a:lnTo>
                        <a:pt x="62" y="115"/>
                      </a:lnTo>
                      <a:lnTo>
                        <a:pt x="62" y="111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58" y="113"/>
                      </a:lnTo>
                      <a:lnTo>
                        <a:pt x="53" y="111"/>
                      </a:lnTo>
                      <a:lnTo>
                        <a:pt x="51" y="111"/>
                      </a:lnTo>
                      <a:lnTo>
                        <a:pt x="49" y="109"/>
                      </a:lnTo>
                      <a:lnTo>
                        <a:pt x="51" y="106"/>
                      </a:lnTo>
                      <a:lnTo>
                        <a:pt x="80" y="106"/>
                      </a:lnTo>
                      <a:lnTo>
                        <a:pt x="82" y="95"/>
                      </a:lnTo>
                      <a:lnTo>
                        <a:pt x="82" y="60"/>
                      </a:lnTo>
                      <a:lnTo>
                        <a:pt x="84" y="60"/>
                      </a:lnTo>
                      <a:lnTo>
                        <a:pt x="91" y="57"/>
                      </a:lnTo>
                      <a:lnTo>
                        <a:pt x="93" y="71"/>
                      </a:lnTo>
                      <a:lnTo>
                        <a:pt x="98" y="71"/>
                      </a:lnTo>
                      <a:lnTo>
                        <a:pt x="98" y="73"/>
                      </a:lnTo>
                      <a:lnTo>
                        <a:pt x="100" y="73"/>
                      </a:lnTo>
                      <a:lnTo>
                        <a:pt x="102" y="71"/>
                      </a:lnTo>
                      <a:lnTo>
                        <a:pt x="104" y="64"/>
                      </a:lnTo>
                      <a:lnTo>
                        <a:pt x="109" y="62"/>
                      </a:lnTo>
                      <a:lnTo>
                        <a:pt x="111" y="66"/>
                      </a:lnTo>
                      <a:lnTo>
                        <a:pt x="116" y="69"/>
                      </a:lnTo>
                      <a:lnTo>
                        <a:pt x="129" y="62"/>
                      </a:lnTo>
                      <a:lnTo>
                        <a:pt x="144" y="69"/>
                      </a:lnTo>
                      <a:lnTo>
                        <a:pt x="156" y="62"/>
                      </a:lnTo>
                      <a:lnTo>
                        <a:pt x="160" y="62"/>
                      </a:lnTo>
                      <a:lnTo>
                        <a:pt x="167" y="64"/>
                      </a:lnTo>
                      <a:lnTo>
                        <a:pt x="178" y="62"/>
                      </a:lnTo>
                      <a:lnTo>
                        <a:pt x="187" y="64"/>
                      </a:lnTo>
                      <a:lnTo>
                        <a:pt x="202" y="62"/>
                      </a:lnTo>
                      <a:lnTo>
                        <a:pt x="220" y="75"/>
                      </a:lnTo>
                      <a:lnTo>
                        <a:pt x="240" y="77"/>
                      </a:lnTo>
                      <a:lnTo>
                        <a:pt x="258" y="77"/>
                      </a:lnTo>
                      <a:lnTo>
                        <a:pt x="263" y="77"/>
                      </a:lnTo>
                      <a:lnTo>
                        <a:pt x="267" y="73"/>
                      </a:lnTo>
                      <a:lnTo>
                        <a:pt x="276" y="60"/>
                      </a:lnTo>
                      <a:lnTo>
                        <a:pt x="292" y="55"/>
                      </a:lnTo>
                      <a:lnTo>
                        <a:pt x="305" y="51"/>
                      </a:lnTo>
                      <a:lnTo>
                        <a:pt x="312" y="51"/>
                      </a:lnTo>
                      <a:lnTo>
                        <a:pt x="341" y="42"/>
                      </a:lnTo>
                      <a:lnTo>
                        <a:pt x="347" y="44"/>
                      </a:lnTo>
                      <a:lnTo>
                        <a:pt x="343" y="51"/>
                      </a:lnTo>
                      <a:lnTo>
                        <a:pt x="341" y="51"/>
                      </a:lnTo>
                      <a:lnTo>
                        <a:pt x="343" y="57"/>
                      </a:lnTo>
                      <a:lnTo>
                        <a:pt x="341" y="60"/>
                      </a:lnTo>
                      <a:lnTo>
                        <a:pt x="343" y="60"/>
                      </a:lnTo>
                      <a:lnTo>
                        <a:pt x="341" y="64"/>
                      </a:lnTo>
                      <a:lnTo>
                        <a:pt x="343" y="66"/>
                      </a:lnTo>
                      <a:lnTo>
                        <a:pt x="352" y="69"/>
                      </a:lnTo>
                      <a:lnTo>
                        <a:pt x="374" y="69"/>
                      </a:lnTo>
                      <a:lnTo>
                        <a:pt x="381" y="66"/>
                      </a:lnTo>
                      <a:lnTo>
                        <a:pt x="387" y="64"/>
                      </a:lnTo>
                      <a:lnTo>
                        <a:pt x="385" y="62"/>
                      </a:lnTo>
                      <a:lnTo>
                        <a:pt x="385" y="60"/>
                      </a:lnTo>
                      <a:lnTo>
                        <a:pt x="396" y="51"/>
                      </a:lnTo>
                      <a:lnTo>
                        <a:pt x="401" y="49"/>
                      </a:lnTo>
                      <a:lnTo>
                        <a:pt x="403" y="51"/>
                      </a:lnTo>
                      <a:lnTo>
                        <a:pt x="407" y="51"/>
                      </a:lnTo>
                      <a:lnTo>
                        <a:pt x="412" y="51"/>
                      </a:lnTo>
                      <a:lnTo>
                        <a:pt x="414" y="46"/>
                      </a:lnTo>
                      <a:lnTo>
                        <a:pt x="418" y="46"/>
                      </a:lnTo>
                      <a:lnTo>
                        <a:pt x="421" y="44"/>
                      </a:lnTo>
                      <a:lnTo>
                        <a:pt x="421" y="42"/>
                      </a:lnTo>
                      <a:lnTo>
                        <a:pt x="418" y="40"/>
                      </a:lnTo>
                      <a:lnTo>
                        <a:pt x="405" y="40"/>
                      </a:lnTo>
                      <a:lnTo>
                        <a:pt x="403" y="37"/>
                      </a:lnTo>
                      <a:lnTo>
                        <a:pt x="403" y="26"/>
                      </a:lnTo>
                      <a:lnTo>
                        <a:pt x="401" y="24"/>
                      </a:lnTo>
                      <a:lnTo>
                        <a:pt x="401" y="15"/>
                      </a:lnTo>
                      <a:lnTo>
                        <a:pt x="405" y="11"/>
                      </a:lnTo>
                      <a:lnTo>
                        <a:pt x="410" y="9"/>
                      </a:lnTo>
                      <a:lnTo>
                        <a:pt x="416" y="4"/>
                      </a:lnTo>
                      <a:lnTo>
                        <a:pt x="423" y="6"/>
                      </a:lnTo>
                      <a:lnTo>
                        <a:pt x="445" y="15"/>
                      </a:lnTo>
                      <a:lnTo>
                        <a:pt x="447" y="11"/>
                      </a:lnTo>
                      <a:lnTo>
                        <a:pt x="452" y="9"/>
                      </a:lnTo>
                      <a:lnTo>
                        <a:pt x="454" y="11"/>
                      </a:lnTo>
                      <a:lnTo>
                        <a:pt x="456" y="13"/>
                      </a:lnTo>
                      <a:lnTo>
                        <a:pt x="472" y="4"/>
                      </a:lnTo>
                      <a:lnTo>
                        <a:pt x="479" y="4"/>
                      </a:lnTo>
                      <a:lnTo>
                        <a:pt x="481" y="6"/>
                      </a:lnTo>
                      <a:lnTo>
                        <a:pt x="485" y="4"/>
                      </a:lnTo>
                      <a:lnTo>
                        <a:pt x="488" y="6"/>
                      </a:lnTo>
                      <a:lnTo>
                        <a:pt x="490" y="6"/>
                      </a:lnTo>
                      <a:lnTo>
                        <a:pt x="496" y="11"/>
                      </a:lnTo>
                      <a:lnTo>
                        <a:pt x="503" y="9"/>
                      </a:lnTo>
                      <a:lnTo>
                        <a:pt x="508" y="9"/>
                      </a:lnTo>
                      <a:lnTo>
                        <a:pt x="516" y="6"/>
                      </a:lnTo>
                      <a:lnTo>
                        <a:pt x="519" y="9"/>
                      </a:lnTo>
                      <a:lnTo>
                        <a:pt x="519" y="13"/>
                      </a:lnTo>
                      <a:lnTo>
                        <a:pt x="523" y="13"/>
                      </a:lnTo>
                      <a:lnTo>
                        <a:pt x="525" y="15"/>
                      </a:lnTo>
                      <a:lnTo>
                        <a:pt x="525" y="13"/>
                      </a:lnTo>
                      <a:lnTo>
                        <a:pt x="525" y="9"/>
                      </a:lnTo>
                      <a:lnTo>
                        <a:pt x="528" y="4"/>
                      </a:lnTo>
                      <a:lnTo>
                        <a:pt x="530" y="6"/>
                      </a:lnTo>
                      <a:lnTo>
                        <a:pt x="532" y="6"/>
                      </a:lnTo>
                      <a:lnTo>
                        <a:pt x="534" y="6"/>
                      </a:lnTo>
                      <a:lnTo>
                        <a:pt x="532" y="9"/>
                      </a:lnTo>
                      <a:lnTo>
                        <a:pt x="534" y="11"/>
                      </a:lnTo>
                      <a:lnTo>
                        <a:pt x="537" y="11"/>
                      </a:lnTo>
                      <a:lnTo>
                        <a:pt x="543" y="9"/>
                      </a:lnTo>
                      <a:lnTo>
                        <a:pt x="543" y="6"/>
                      </a:lnTo>
                      <a:lnTo>
                        <a:pt x="545" y="4"/>
                      </a:lnTo>
                      <a:lnTo>
                        <a:pt x="552" y="0"/>
                      </a:lnTo>
                      <a:lnTo>
                        <a:pt x="557" y="2"/>
                      </a:lnTo>
                      <a:lnTo>
                        <a:pt x="559" y="4"/>
                      </a:lnTo>
                      <a:lnTo>
                        <a:pt x="557" y="6"/>
                      </a:lnTo>
                      <a:lnTo>
                        <a:pt x="557" y="9"/>
                      </a:lnTo>
                      <a:lnTo>
                        <a:pt x="559" y="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5" name="Freeform 687"/>
                <p:cNvSpPr>
                  <a:spLocks/>
                </p:cNvSpPr>
                <p:nvPr/>
              </p:nvSpPr>
              <p:spPr bwMode="auto">
                <a:xfrm>
                  <a:off x="1977" y="2430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6" name="Freeform 688"/>
                <p:cNvSpPr>
                  <a:spLocks/>
                </p:cNvSpPr>
                <p:nvPr/>
              </p:nvSpPr>
              <p:spPr bwMode="auto">
                <a:xfrm>
                  <a:off x="1785" y="241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7" name="Freeform 689"/>
                <p:cNvSpPr>
                  <a:spLocks/>
                </p:cNvSpPr>
                <p:nvPr/>
              </p:nvSpPr>
              <p:spPr bwMode="auto">
                <a:xfrm>
                  <a:off x="1810" y="239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8" name="Freeform 690"/>
                <p:cNvSpPr>
                  <a:spLocks/>
                </p:cNvSpPr>
                <p:nvPr/>
              </p:nvSpPr>
              <p:spPr bwMode="auto">
                <a:xfrm>
                  <a:off x="1812" y="239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599" name="Freeform 691"/>
                <p:cNvSpPr>
                  <a:spLocks/>
                </p:cNvSpPr>
                <p:nvPr/>
              </p:nvSpPr>
              <p:spPr bwMode="auto">
                <a:xfrm>
                  <a:off x="1948" y="23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0" name="Freeform 692"/>
                <p:cNvSpPr>
                  <a:spLocks/>
                </p:cNvSpPr>
                <p:nvPr/>
              </p:nvSpPr>
              <p:spPr bwMode="auto">
                <a:xfrm>
                  <a:off x="1952" y="23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1" name="Freeform 693"/>
                <p:cNvSpPr>
                  <a:spLocks/>
                </p:cNvSpPr>
                <p:nvPr/>
              </p:nvSpPr>
              <p:spPr bwMode="auto">
                <a:xfrm>
                  <a:off x="1954" y="2378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2" name="Freeform 694"/>
                <p:cNvSpPr>
                  <a:spLocks/>
                </p:cNvSpPr>
                <p:nvPr/>
              </p:nvSpPr>
              <p:spPr bwMode="auto">
                <a:xfrm>
                  <a:off x="1950" y="2374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7 w 7"/>
                    <a:gd name="T3" fmla="*/ 2 h 9"/>
                    <a:gd name="T4" fmla="*/ 4 w 7"/>
                    <a:gd name="T5" fmla="*/ 9 h 9"/>
                    <a:gd name="T6" fmla="*/ 2 w 7"/>
                    <a:gd name="T7" fmla="*/ 7 h 9"/>
                    <a:gd name="T8" fmla="*/ 0 w 7"/>
                    <a:gd name="T9" fmla="*/ 2 h 9"/>
                    <a:gd name="T10" fmla="*/ 2 w 7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7" y="2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3" name="Freeform 695"/>
                <p:cNvSpPr>
                  <a:spLocks/>
                </p:cNvSpPr>
                <p:nvPr/>
              </p:nvSpPr>
              <p:spPr bwMode="auto">
                <a:xfrm>
                  <a:off x="1870" y="235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4" name="Freeform 696"/>
                <p:cNvSpPr>
                  <a:spLocks/>
                </p:cNvSpPr>
                <p:nvPr/>
              </p:nvSpPr>
              <p:spPr bwMode="auto">
                <a:xfrm>
                  <a:off x="1939" y="234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5" name="Freeform 697"/>
                <p:cNvSpPr>
                  <a:spLocks/>
                </p:cNvSpPr>
                <p:nvPr/>
              </p:nvSpPr>
              <p:spPr bwMode="auto">
                <a:xfrm>
                  <a:off x="1939" y="2341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2 h 4"/>
                    <a:gd name="T4" fmla="*/ 0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6" name="Freeform 698"/>
                <p:cNvSpPr>
                  <a:spLocks/>
                </p:cNvSpPr>
                <p:nvPr/>
              </p:nvSpPr>
              <p:spPr bwMode="auto">
                <a:xfrm>
                  <a:off x="1943" y="2336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3 h 5"/>
                    <a:gd name="T4" fmla="*/ 0 w 3"/>
                    <a:gd name="T5" fmla="*/ 5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7" name="Freeform 699"/>
                <p:cNvSpPr>
                  <a:spLocks/>
                </p:cNvSpPr>
                <p:nvPr/>
              </p:nvSpPr>
              <p:spPr bwMode="auto">
                <a:xfrm>
                  <a:off x="1946" y="233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8" name="Freeform 700"/>
                <p:cNvSpPr>
                  <a:spLocks/>
                </p:cNvSpPr>
                <p:nvPr/>
              </p:nvSpPr>
              <p:spPr bwMode="auto">
                <a:xfrm>
                  <a:off x="1950" y="233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09" name="Freeform 701"/>
                <p:cNvSpPr>
                  <a:spLocks/>
                </p:cNvSpPr>
                <p:nvPr/>
              </p:nvSpPr>
              <p:spPr bwMode="auto">
                <a:xfrm>
                  <a:off x="1529" y="2316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0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10" name="Freeform 702"/>
                <p:cNvSpPr>
                  <a:spLocks/>
                </p:cNvSpPr>
                <p:nvPr/>
              </p:nvSpPr>
              <p:spPr bwMode="auto">
                <a:xfrm>
                  <a:off x="1531" y="2310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11" name="Freeform 703"/>
                <p:cNvSpPr>
                  <a:spLocks/>
                </p:cNvSpPr>
                <p:nvPr/>
              </p:nvSpPr>
              <p:spPr bwMode="auto">
                <a:xfrm>
                  <a:off x="1905" y="2310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12" name="Freeform 704"/>
                <p:cNvSpPr>
                  <a:spLocks/>
                </p:cNvSpPr>
                <p:nvPr/>
              </p:nvSpPr>
              <p:spPr bwMode="auto">
                <a:xfrm>
                  <a:off x="1941" y="230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13" name="Freeform 705"/>
                <p:cNvSpPr>
                  <a:spLocks/>
                </p:cNvSpPr>
                <p:nvPr/>
              </p:nvSpPr>
              <p:spPr bwMode="auto">
                <a:xfrm>
                  <a:off x="1939" y="2305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2 w 4"/>
                    <a:gd name="T3" fmla="*/ 2 h 2"/>
                    <a:gd name="T4" fmla="*/ 4 w 4"/>
                    <a:gd name="T5" fmla="*/ 0 h 2"/>
                    <a:gd name="T6" fmla="*/ 2 w 4"/>
                    <a:gd name="T7" fmla="*/ 2 h 2"/>
                    <a:gd name="T8" fmla="*/ 0 w 4"/>
                    <a:gd name="T9" fmla="*/ 2 h 2"/>
                    <a:gd name="T10" fmla="*/ 2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14" name="Freeform 706"/>
                <p:cNvSpPr>
                  <a:spLocks/>
                </p:cNvSpPr>
                <p:nvPr/>
              </p:nvSpPr>
              <p:spPr bwMode="auto">
                <a:xfrm>
                  <a:off x="1957" y="2301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6 w 6"/>
                    <a:gd name="T3" fmla="*/ 2 h 4"/>
                    <a:gd name="T4" fmla="*/ 4 w 6"/>
                    <a:gd name="T5" fmla="*/ 4 h 4"/>
                    <a:gd name="T6" fmla="*/ 2 w 6"/>
                    <a:gd name="T7" fmla="*/ 4 h 4"/>
                    <a:gd name="T8" fmla="*/ 0 w 6"/>
                    <a:gd name="T9" fmla="*/ 2 h 4"/>
                    <a:gd name="T10" fmla="*/ 2 w 6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15" name="Freeform 707"/>
                <p:cNvSpPr>
                  <a:spLocks/>
                </p:cNvSpPr>
                <p:nvPr/>
              </p:nvSpPr>
              <p:spPr bwMode="auto">
                <a:xfrm>
                  <a:off x="1894" y="229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2 h 6"/>
                    <a:gd name="T6" fmla="*/ 0 w 3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6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16" name="Freeform 708"/>
                <p:cNvSpPr>
                  <a:spLocks/>
                </p:cNvSpPr>
                <p:nvPr/>
              </p:nvSpPr>
              <p:spPr bwMode="auto">
                <a:xfrm>
                  <a:off x="1905" y="2263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617" name="Freeform 709"/>
                <p:cNvSpPr>
                  <a:spLocks/>
                </p:cNvSpPr>
                <p:nvPr/>
              </p:nvSpPr>
              <p:spPr bwMode="auto">
                <a:xfrm>
                  <a:off x="1910" y="222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</p:grpSp>
          <p:grpSp>
            <p:nvGrpSpPr>
              <p:cNvPr id="2117" name="Group 911"/>
              <p:cNvGrpSpPr>
                <a:grpSpLocks/>
              </p:cNvGrpSpPr>
              <p:nvPr/>
            </p:nvGrpSpPr>
            <p:grpSpPr bwMode="auto">
              <a:xfrm>
                <a:off x="2081213" y="173038"/>
                <a:ext cx="6138863" cy="6553200"/>
                <a:chOff x="1311" y="109"/>
                <a:chExt cx="3867" cy="4128"/>
              </a:xfrm>
            </p:grpSpPr>
            <p:sp>
              <p:nvSpPr>
                <p:cNvPr id="2218" name="Freeform 711"/>
                <p:cNvSpPr>
                  <a:spLocks/>
                </p:cNvSpPr>
                <p:nvPr/>
              </p:nvSpPr>
              <p:spPr bwMode="auto">
                <a:xfrm>
                  <a:off x="1908" y="22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0 w 2"/>
                    <a:gd name="T5" fmla="*/ 2 h 4"/>
                    <a:gd name="T6" fmla="*/ 0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19" name="Freeform 712"/>
                <p:cNvSpPr>
                  <a:spLocks/>
                </p:cNvSpPr>
                <p:nvPr/>
              </p:nvSpPr>
              <p:spPr bwMode="auto">
                <a:xfrm>
                  <a:off x="1489" y="220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0" name="Freeform 713"/>
                <p:cNvSpPr>
                  <a:spLocks/>
                </p:cNvSpPr>
                <p:nvPr/>
              </p:nvSpPr>
              <p:spPr bwMode="auto">
                <a:xfrm>
                  <a:off x="1453" y="22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1" name="Freeform 714"/>
                <p:cNvSpPr>
                  <a:spLocks/>
                </p:cNvSpPr>
                <p:nvPr/>
              </p:nvSpPr>
              <p:spPr bwMode="auto">
                <a:xfrm>
                  <a:off x="1453" y="220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2" name="Freeform 715"/>
                <p:cNvSpPr>
                  <a:spLocks/>
                </p:cNvSpPr>
                <p:nvPr/>
              </p:nvSpPr>
              <p:spPr bwMode="auto">
                <a:xfrm>
                  <a:off x="1473" y="2199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3" name="Freeform 716"/>
                <p:cNvSpPr>
                  <a:spLocks/>
                </p:cNvSpPr>
                <p:nvPr/>
              </p:nvSpPr>
              <p:spPr bwMode="auto">
                <a:xfrm>
                  <a:off x="1496" y="219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4" name="Freeform 717"/>
                <p:cNvSpPr>
                  <a:spLocks/>
                </p:cNvSpPr>
                <p:nvPr/>
              </p:nvSpPr>
              <p:spPr bwMode="auto">
                <a:xfrm>
                  <a:off x="1511" y="2188"/>
                  <a:ext cx="9" cy="8"/>
                </a:xfrm>
                <a:custGeom>
                  <a:avLst/>
                  <a:gdLst>
                    <a:gd name="T0" fmla="*/ 5 w 9"/>
                    <a:gd name="T1" fmla="*/ 0 h 8"/>
                    <a:gd name="T2" fmla="*/ 7 w 9"/>
                    <a:gd name="T3" fmla="*/ 2 h 8"/>
                    <a:gd name="T4" fmla="*/ 7 w 9"/>
                    <a:gd name="T5" fmla="*/ 4 h 8"/>
                    <a:gd name="T6" fmla="*/ 9 w 9"/>
                    <a:gd name="T7" fmla="*/ 4 h 8"/>
                    <a:gd name="T8" fmla="*/ 7 w 9"/>
                    <a:gd name="T9" fmla="*/ 8 h 8"/>
                    <a:gd name="T10" fmla="*/ 0 w 9"/>
                    <a:gd name="T11" fmla="*/ 6 h 8"/>
                    <a:gd name="T12" fmla="*/ 0 w 9"/>
                    <a:gd name="T13" fmla="*/ 4 h 8"/>
                    <a:gd name="T14" fmla="*/ 5 w 9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8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7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5" name="Rectangle 718"/>
                <p:cNvSpPr>
                  <a:spLocks noChangeArrowheads="1"/>
                </p:cNvSpPr>
                <p:nvPr/>
              </p:nvSpPr>
              <p:spPr bwMode="auto">
                <a:xfrm>
                  <a:off x="1469" y="2188"/>
                  <a:ext cx="4" cy="2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6" name="Freeform 719"/>
                <p:cNvSpPr>
                  <a:spLocks/>
                </p:cNvSpPr>
                <p:nvPr/>
              </p:nvSpPr>
              <p:spPr bwMode="auto">
                <a:xfrm>
                  <a:off x="1440" y="2185"/>
                  <a:ext cx="9" cy="9"/>
                </a:xfrm>
                <a:custGeom>
                  <a:avLst/>
                  <a:gdLst>
                    <a:gd name="T0" fmla="*/ 7 w 9"/>
                    <a:gd name="T1" fmla="*/ 0 h 9"/>
                    <a:gd name="T2" fmla="*/ 9 w 9"/>
                    <a:gd name="T3" fmla="*/ 3 h 9"/>
                    <a:gd name="T4" fmla="*/ 2 w 9"/>
                    <a:gd name="T5" fmla="*/ 3 h 9"/>
                    <a:gd name="T6" fmla="*/ 2 w 9"/>
                    <a:gd name="T7" fmla="*/ 7 h 9"/>
                    <a:gd name="T8" fmla="*/ 0 w 9"/>
                    <a:gd name="T9" fmla="*/ 9 h 9"/>
                    <a:gd name="T10" fmla="*/ 0 w 9"/>
                    <a:gd name="T11" fmla="*/ 7 h 9"/>
                    <a:gd name="T12" fmla="*/ 0 w 9"/>
                    <a:gd name="T13" fmla="*/ 3 h 9"/>
                    <a:gd name="T14" fmla="*/ 7 w 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0"/>
                      </a:moveTo>
                      <a:lnTo>
                        <a:pt x="9" y="3"/>
                      </a:lnTo>
                      <a:lnTo>
                        <a:pt x="2" y="3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7" name="Freeform 720"/>
                <p:cNvSpPr>
                  <a:spLocks/>
                </p:cNvSpPr>
                <p:nvPr/>
              </p:nvSpPr>
              <p:spPr bwMode="auto">
                <a:xfrm>
                  <a:off x="1438" y="2183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8" name="Freeform 721"/>
                <p:cNvSpPr>
                  <a:spLocks/>
                </p:cNvSpPr>
                <p:nvPr/>
              </p:nvSpPr>
              <p:spPr bwMode="auto">
                <a:xfrm>
                  <a:off x="1471" y="2179"/>
                  <a:ext cx="7" cy="4"/>
                </a:xfrm>
                <a:custGeom>
                  <a:avLst/>
                  <a:gdLst>
                    <a:gd name="T0" fmla="*/ 2 w 7"/>
                    <a:gd name="T1" fmla="*/ 0 h 4"/>
                    <a:gd name="T2" fmla="*/ 7 w 7"/>
                    <a:gd name="T3" fmla="*/ 0 h 4"/>
                    <a:gd name="T4" fmla="*/ 7 w 7"/>
                    <a:gd name="T5" fmla="*/ 2 h 4"/>
                    <a:gd name="T6" fmla="*/ 7 w 7"/>
                    <a:gd name="T7" fmla="*/ 4 h 4"/>
                    <a:gd name="T8" fmla="*/ 5 w 7"/>
                    <a:gd name="T9" fmla="*/ 2 h 4"/>
                    <a:gd name="T10" fmla="*/ 0 w 7"/>
                    <a:gd name="T11" fmla="*/ 2 h 4"/>
                    <a:gd name="T12" fmla="*/ 2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5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29" name="Freeform 722"/>
                <p:cNvSpPr>
                  <a:spLocks/>
                </p:cNvSpPr>
                <p:nvPr/>
              </p:nvSpPr>
              <p:spPr bwMode="auto">
                <a:xfrm>
                  <a:off x="1562" y="2179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0" name="Freeform 723"/>
                <p:cNvSpPr>
                  <a:spLocks/>
                </p:cNvSpPr>
                <p:nvPr/>
              </p:nvSpPr>
              <p:spPr bwMode="auto">
                <a:xfrm>
                  <a:off x="1562" y="2176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1" name="Freeform 724"/>
                <p:cNvSpPr>
                  <a:spLocks/>
                </p:cNvSpPr>
                <p:nvPr/>
              </p:nvSpPr>
              <p:spPr bwMode="auto">
                <a:xfrm>
                  <a:off x="1560" y="2176"/>
                  <a:ext cx="5" cy="0"/>
                </a:xfrm>
                <a:custGeom>
                  <a:avLst/>
                  <a:gdLst>
                    <a:gd name="T0" fmla="*/ 2 w 5"/>
                    <a:gd name="T1" fmla="*/ 5 w 5"/>
                    <a:gd name="T2" fmla="*/ 2 w 5"/>
                    <a:gd name="T3" fmla="*/ 0 w 5"/>
                    <a:gd name="T4" fmla="*/ 2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5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2" name="Freeform 725"/>
                <p:cNvSpPr>
                  <a:spLocks/>
                </p:cNvSpPr>
                <p:nvPr/>
              </p:nvSpPr>
              <p:spPr bwMode="auto">
                <a:xfrm>
                  <a:off x="1549" y="2174"/>
                  <a:ext cx="13" cy="7"/>
                </a:xfrm>
                <a:custGeom>
                  <a:avLst/>
                  <a:gdLst>
                    <a:gd name="T0" fmla="*/ 9 w 13"/>
                    <a:gd name="T1" fmla="*/ 0 h 7"/>
                    <a:gd name="T2" fmla="*/ 11 w 13"/>
                    <a:gd name="T3" fmla="*/ 2 h 7"/>
                    <a:gd name="T4" fmla="*/ 11 w 13"/>
                    <a:gd name="T5" fmla="*/ 5 h 7"/>
                    <a:gd name="T6" fmla="*/ 13 w 13"/>
                    <a:gd name="T7" fmla="*/ 5 h 7"/>
                    <a:gd name="T8" fmla="*/ 13 w 13"/>
                    <a:gd name="T9" fmla="*/ 7 h 7"/>
                    <a:gd name="T10" fmla="*/ 7 w 13"/>
                    <a:gd name="T11" fmla="*/ 7 h 7"/>
                    <a:gd name="T12" fmla="*/ 0 w 13"/>
                    <a:gd name="T13" fmla="*/ 5 h 7"/>
                    <a:gd name="T14" fmla="*/ 7 w 13"/>
                    <a:gd name="T15" fmla="*/ 5 h 7"/>
                    <a:gd name="T16" fmla="*/ 7 w 13"/>
                    <a:gd name="T17" fmla="*/ 2 h 7"/>
                    <a:gd name="T18" fmla="*/ 9 w 13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7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3" y="7"/>
                      </a:lnTo>
                      <a:lnTo>
                        <a:pt x="7" y="7"/>
                      </a:lnTo>
                      <a:lnTo>
                        <a:pt x="0" y="5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3" name="Freeform 726"/>
                <p:cNvSpPr>
                  <a:spLocks/>
                </p:cNvSpPr>
                <p:nvPr/>
              </p:nvSpPr>
              <p:spPr bwMode="auto">
                <a:xfrm>
                  <a:off x="1571" y="2174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4" name="Freeform 727"/>
                <p:cNvSpPr>
                  <a:spLocks/>
                </p:cNvSpPr>
                <p:nvPr/>
              </p:nvSpPr>
              <p:spPr bwMode="auto">
                <a:xfrm>
                  <a:off x="1569" y="217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5" name="Freeform 728"/>
                <p:cNvSpPr>
                  <a:spLocks/>
                </p:cNvSpPr>
                <p:nvPr/>
              </p:nvSpPr>
              <p:spPr bwMode="auto">
                <a:xfrm>
                  <a:off x="1571" y="2174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6" name="Freeform 729"/>
                <p:cNvSpPr>
                  <a:spLocks/>
                </p:cNvSpPr>
                <p:nvPr/>
              </p:nvSpPr>
              <p:spPr bwMode="auto">
                <a:xfrm>
                  <a:off x="1576" y="21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7" name="Freeform 730"/>
                <p:cNvSpPr>
                  <a:spLocks/>
                </p:cNvSpPr>
                <p:nvPr/>
              </p:nvSpPr>
              <p:spPr bwMode="auto">
                <a:xfrm>
                  <a:off x="1576" y="21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8" name="Freeform 731"/>
                <p:cNvSpPr>
                  <a:spLocks/>
                </p:cNvSpPr>
                <p:nvPr/>
              </p:nvSpPr>
              <p:spPr bwMode="auto">
                <a:xfrm>
                  <a:off x="1596" y="217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39" name="Freeform 732"/>
                <p:cNvSpPr>
                  <a:spLocks/>
                </p:cNvSpPr>
                <p:nvPr/>
              </p:nvSpPr>
              <p:spPr bwMode="auto">
                <a:xfrm>
                  <a:off x="1565" y="2170"/>
                  <a:ext cx="9" cy="6"/>
                </a:xfrm>
                <a:custGeom>
                  <a:avLst/>
                  <a:gdLst>
                    <a:gd name="T0" fmla="*/ 6 w 9"/>
                    <a:gd name="T1" fmla="*/ 0 h 6"/>
                    <a:gd name="T2" fmla="*/ 9 w 9"/>
                    <a:gd name="T3" fmla="*/ 0 h 6"/>
                    <a:gd name="T4" fmla="*/ 9 w 9"/>
                    <a:gd name="T5" fmla="*/ 2 h 6"/>
                    <a:gd name="T6" fmla="*/ 4 w 9"/>
                    <a:gd name="T7" fmla="*/ 6 h 6"/>
                    <a:gd name="T8" fmla="*/ 0 w 9"/>
                    <a:gd name="T9" fmla="*/ 6 h 6"/>
                    <a:gd name="T10" fmla="*/ 0 w 9"/>
                    <a:gd name="T11" fmla="*/ 2 h 6"/>
                    <a:gd name="T12" fmla="*/ 6 w 9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6">
                      <a:moveTo>
                        <a:pt x="6" y="0"/>
                      </a:move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0" name="Freeform 733"/>
                <p:cNvSpPr>
                  <a:spLocks/>
                </p:cNvSpPr>
                <p:nvPr/>
              </p:nvSpPr>
              <p:spPr bwMode="auto">
                <a:xfrm>
                  <a:off x="1596" y="216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1" name="Freeform 734"/>
                <p:cNvSpPr>
                  <a:spLocks/>
                </p:cNvSpPr>
                <p:nvPr/>
              </p:nvSpPr>
              <p:spPr bwMode="auto">
                <a:xfrm>
                  <a:off x="1562" y="216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2" name="Freeform 735"/>
                <p:cNvSpPr>
                  <a:spLocks/>
                </p:cNvSpPr>
                <p:nvPr/>
              </p:nvSpPr>
              <p:spPr bwMode="auto">
                <a:xfrm>
                  <a:off x="1600" y="216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3" name="Freeform 736"/>
                <p:cNvSpPr>
                  <a:spLocks/>
                </p:cNvSpPr>
                <p:nvPr/>
              </p:nvSpPr>
              <p:spPr bwMode="auto">
                <a:xfrm>
                  <a:off x="1603" y="215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4" name="Freeform 737"/>
                <p:cNvSpPr>
                  <a:spLocks/>
                </p:cNvSpPr>
                <p:nvPr/>
              </p:nvSpPr>
              <p:spPr bwMode="auto">
                <a:xfrm>
                  <a:off x="1518" y="214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5" name="Freeform 738"/>
                <p:cNvSpPr>
                  <a:spLocks/>
                </p:cNvSpPr>
                <p:nvPr/>
              </p:nvSpPr>
              <p:spPr bwMode="auto">
                <a:xfrm>
                  <a:off x="1631" y="211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6" name="Freeform 739"/>
                <p:cNvSpPr>
                  <a:spLocks/>
                </p:cNvSpPr>
                <p:nvPr/>
              </p:nvSpPr>
              <p:spPr bwMode="auto">
                <a:xfrm>
                  <a:off x="1629" y="2105"/>
                  <a:ext cx="5" cy="3"/>
                </a:xfrm>
                <a:custGeom>
                  <a:avLst/>
                  <a:gdLst>
                    <a:gd name="T0" fmla="*/ 5 w 5"/>
                    <a:gd name="T1" fmla="*/ 0 h 3"/>
                    <a:gd name="T2" fmla="*/ 0 w 5"/>
                    <a:gd name="T3" fmla="*/ 3 h 3"/>
                    <a:gd name="T4" fmla="*/ 2 w 5"/>
                    <a:gd name="T5" fmla="*/ 0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7" name="Freeform 740"/>
                <p:cNvSpPr>
                  <a:spLocks/>
                </p:cNvSpPr>
                <p:nvPr/>
              </p:nvSpPr>
              <p:spPr bwMode="auto">
                <a:xfrm>
                  <a:off x="1629" y="2103"/>
                  <a:ext cx="5" cy="9"/>
                </a:xfrm>
                <a:custGeom>
                  <a:avLst/>
                  <a:gdLst>
                    <a:gd name="T0" fmla="*/ 5 w 5"/>
                    <a:gd name="T1" fmla="*/ 0 h 9"/>
                    <a:gd name="T2" fmla="*/ 2 w 5"/>
                    <a:gd name="T3" fmla="*/ 7 h 9"/>
                    <a:gd name="T4" fmla="*/ 0 w 5"/>
                    <a:gd name="T5" fmla="*/ 9 h 9"/>
                    <a:gd name="T6" fmla="*/ 0 w 5"/>
                    <a:gd name="T7" fmla="*/ 7 h 9"/>
                    <a:gd name="T8" fmla="*/ 5 w 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8" name="Freeform 741"/>
                <p:cNvSpPr>
                  <a:spLocks/>
                </p:cNvSpPr>
                <p:nvPr/>
              </p:nvSpPr>
              <p:spPr bwMode="auto">
                <a:xfrm>
                  <a:off x="1634" y="210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49" name="Freeform 742"/>
                <p:cNvSpPr>
                  <a:spLocks/>
                </p:cNvSpPr>
                <p:nvPr/>
              </p:nvSpPr>
              <p:spPr bwMode="auto">
                <a:xfrm>
                  <a:off x="1634" y="2103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0" name="Freeform 743"/>
                <p:cNvSpPr>
                  <a:spLocks/>
                </p:cNvSpPr>
                <p:nvPr/>
              </p:nvSpPr>
              <p:spPr bwMode="auto">
                <a:xfrm>
                  <a:off x="1634" y="2103"/>
                  <a:ext cx="4" cy="5"/>
                </a:xfrm>
                <a:custGeom>
                  <a:avLst/>
                  <a:gdLst>
                    <a:gd name="T0" fmla="*/ 4 w 4"/>
                    <a:gd name="T1" fmla="*/ 0 h 5"/>
                    <a:gd name="T2" fmla="*/ 0 w 4"/>
                    <a:gd name="T3" fmla="*/ 5 h 5"/>
                    <a:gd name="T4" fmla="*/ 2 w 4"/>
                    <a:gd name="T5" fmla="*/ 2 h 5"/>
                    <a:gd name="T6" fmla="*/ 4 w 4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1" name="Freeform 744"/>
                <p:cNvSpPr>
                  <a:spLocks/>
                </p:cNvSpPr>
                <p:nvPr/>
              </p:nvSpPr>
              <p:spPr bwMode="auto">
                <a:xfrm>
                  <a:off x="1371" y="207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2" name="Freeform 745"/>
                <p:cNvSpPr>
                  <a:spLocks/>
                </p:cNvSpPr>
                <p:nvPr/>
              </p:nvSpPr>
              <p:spPr bwMode="auto">
                <a:xfrm>
                  <a:off x="1378" y="20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3" name="Freeform 746"/>
                <p:cNvSpPr>
                  <a:spLocks/>
                </p:cNvSpPr>
                <p:nvPr/>
              </p:nvSpPr>
              <p:spPr bwMode="auto">
                <a:xfrm>
                  <a:off x="1362" y="2068"/>
                  <a:ext cx="9" cy="8"/>
                </a:xfrm>
                <a:custGeom>
                  <a:avLst/>
                  <a:gdLst>
                    <a:gd name="T0" fmla="*/ 2 w 9"/>
                    <a:gd name="T1" fmla="*/ 0 h 8"/>
                    <a:gd name="T2" fmla="*/ 4 w 9"/>
                    <a:gd name="T3" fmla="*/ 2 h 8"/>
                    <a:gd name="T4" fmla="*/ 4 w 9"/>
                    <a:gd name="T5" fmla="*/ 0 h 8"/>
                    <a:gd name="T6" fmla="*/ 7 w 9"/>
                    <a:gd name="T7" fmla="*/ 2 h 8"/>
                    <a:gd name="T8" fmla="*/ 4 w 9"/>
                    <a:gd name="T9" fmla="*/ 0 h 8"/>
                    <a:gd name="T10" fmla="*/ 9 w 9"/>
                    <a:gd name="T11" fmla="*/ 2 h 8"/>
                    <a:gd name="T12" fmla="*/ 9 w 9"/>
                    <a:gd name="T13" fmla="*/ 4 h 8"/>
                    <a:gd name="T14" fmla="*/ 4 w 9"/>
                    <a:gd name="T15" fmla="*/ 6 h 8"/>
                    <a:gd name="T16" fmla="*/ 4 w 9"/>
                    <a:gd name="T17" fmla="*/ 8 h 8"/>
                    <a:gd name="T18" fmla="*/ 0 w 9"/>
                    <a:gd name="T19" fmla="*/ 6 h 8"/>
                    <a:gd name="T20" fmla="*/ 0 w 9"/>
                    <a:gd name="T21" fmla="*/ 2 h 8"/>
                    <a:gd name="T22" fmla="*/ 2 w 9"/>
                    <a:gd name="T23" fmla="*/ 4 h 8"/>
                    <a:gd name="T24" fmla="*/ 0 w 9"/>
                    <a:gd name="T25" fmla="*/ 2 h 8"/>
                    <a:gd name="T26" fmla="*/ 2 w 9"/>
                    <a:gd name="T2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8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4" name="Freeform 747"/>
                <p:cNvSpPr>
                  <a:spLocks/>
                </p:cNvSpPr>
                <p:nvPr/>
              </p:nvSpPr>
              <p:spPr bwMode="auto">
                <a:xfrm>
                  <a:off x="1373" y="206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5" name="Freeform 748"/>
                <p:cNvSpPr>
                  <a:spLocks/>
                </p:cNvSpPr>
                <p:nvPr/>
              </p:nvSpPr>
              <p:spPr bwMode="auto">
                <a:xfrm>
                  <a:off x="1375" y="206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6" name="Freeform 749"/>
                <p:cNvSpPr>
                  <a:spLocks/>
                </p:cNvSpPr>
                <p:nvPr/>
              </p:nvSpPr>
              <p:spPr bwMode="auto">
                <a:xfrm>
                  <a:off x="1366" y="2065"/>
                  <a:ext cx="7" cy="5"/>
                </a:xfrm>
                <a:custGeom>
                  <a:avLst/>
                  <a:gdLst>
                    <a:gd name="T0" fmla="*/ 3 w 7"/>
                    <a:gd name="T1" fmla="*/ 0 h 5"/>
                    <a:gd name="T2" fmla="*/ 5 w 7"/>
                    <a:gd name="T3" fmla="*/ 3 h 5"/>
                    <a:gd name="T4" fmla="*/ 5 w 7"/>
                    <a:gd name="T5" fmla="*/ 0 h 5"/>
                    <a:gd name="T6" fmla="*/ 7 w 7"/>
                    <a:gd name="T7" fmla="*/ 5 h 5"/>
                    <a:gd name="T8" fmla="*/ 3 w 7"/>
                    <a:gd name="T9" fmla="*/ 3 h 5"/>
                    <a:gd name="T10" fmla="*/ 0 w 7"/>
                    <a:gd name="T11" fmla="*/ 3 h 5"/>
                    <a:gd name="T12" fmla="*/ 3 w 7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7" name="Freeform 750"/>
                <p:cNvSpPr>
                  <a:spLocks/>
                </p:cNvSpPr>
                <p:nvPr/>
              </p:nvSpPr>
              <p:spPr bwMode="auto">
                <a:xfrm>
                  <a:off x="1373" y="206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8" name="Freeform 751"/>
                <p:cNvSpPr>
                  <a:spLocks/>
                </p:cNvSpPr>
                <p:nvPr/>
              </p:nvSpPr>
              <p:spPr bwMode="auto">
                <a:xfrm>
                  <a:off x="1373" y="206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59" name="Freeform 752"/>
                <p:cNvSpPr>
                  <a:spLocks/>
                </p:cNvSpPr>
                <p:nvPr/>
              </p:nvSpPr>
              <p:spPr bwMode="auto">
                <a:xfrm>
                  <a:off x="1362" y="20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0" name="Rectangle 753"/>
                <p:cNvSpPr>
                  <a:spLocks noChangeArrowheads="1"/>
                </p:cNvSpPr>
                <p:nvPr/>
              </p:nvSpPr>
              <p:spPr bwMode="auto">
                <a:xfrm>
                  <a:off x="1355" y="2063"/>
                  <a:ext cx="5" cy="2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1" name="Freeform 754"/>
                <p:cNvSpPr>
                  <a:spLocks/>
                </p:cNvSpPr>
                <p:nvPr/>
              </p:nvSpPr>
              <p:spPr bwMode="auto">
                <a:xfrm>
                  <a:off x="1357" y="2063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2" name="Freeform 755"/>
                <p:cNvSpPr>
                  <a:spLocks/>
                </p:cNvSpPr>
                <p:nvPr/>
              </p:nvSpPr>
              <p:spPr bwMode="auto">
                <a:xfrm>
                  <a:off x="1373" y="2061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3" name="Freeform 756"/>
                <p:cNvSpPr>
                  <a:spLocks/>
                </p:cNvSpPr>
                <p:nvPr/>
              </p:nvSpPr>
              <p:spPr bwMode="auto">
                <a:xfrm>
                  <a:off x="1364" y="206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4" name="Freeform 757"/>
                <p:cNvSpPr>
                  <a:spLocks/>
                </p:cNvSpPr>
                <p:nvPr/>
              </p:nvSpPr>
              <p:spPr bwMode="auto">
                <a:xfrm>
                  <a:off x="1364" y="2059"/>
                  <a:ext cx="9" cy="6"/>
                </a:xfrm>
                <a:custGeom>
                  <a:avLst/>
                  <a:gdLst>
                    <a:gd name="T0" fmla="*/ 5 w 9"/>
                    <a:gd name="T1" fmla="*/ 0 h 6"/>
                    <a:gd name="T2" fmla="*/ 5 w 9"/>
                    <a:gd name="T3" fmla="*/ 2 h 6"/>
                    <a:gd name="T4" fmla="*/ 7 w 9"/>
                    <a:gd name="T5" fmla="*/ 2 h 6"/>
                    <a:gd name="T6" fmla="*/ 7 w 9"/>
                    <a:gd name="T7" fmla="*/ 0 h 6"/>
                    <a:gd name="T8" fmla="*/ 9 w 9"/>
                    <a:gd name="T9" fmla="*/ 2 h 6"/>
                    <a:gd name="T10" fmla="*/ 9 w 9"/>
                    <a:gd name="T11" fmla="*/ 6 h 6"/>
                    <a:gd name="T12" fmla="*/ 5 w 9"/>
                    <a:gd name="T13" fmla="*/ 4 h 6"/>
                    <a:gd name="T14" fmla="*/ 7 w 9"/>
                    <a:gd name="T15" fmla="*/ 4 h 6"/>
                    <a:gd name="T16" fmla="*/ 2 w 9"/>
                    <a:gd name="T17" fmla="*/ 2 h 6"/>
                    <a:gd name="T18" fmla="*/ 0 w 9"/>
                    <a:gd name="T19" fmla="*/ 0 h 6"/>
                    <a:gd name="T20" fmla="*/ 5 w 9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6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9" y="6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5" name="Freeform 758"/>
                <p:cNvSpPr>
                  <a:spLocks/>
                </p:cNvSpPr>
                <p:nvPr/>
              </p:nvSpPr>
              <p:spPr bwMode="auto">
                <a:xfrm>
                  <a:off x="1360" y="20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6" name="Freeform 759"/>
                <p:cNvSpPr>
                  <a:spLocks/>
                </p:cNvSpPr>
                <p:nvPr/>
              </p:nvSpPr>
              <p:spPr bwMode="auto">
                <a:xfrm>
                  <a:off x="1355" y="205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7" name="Freeform 760"/>
                <p:cNvSpPr>
                  <a:spLocks/>
                </p:cNvSpPr>
                <p:nvPr/>
              </p:nvSpPr>
              <p:spPr bwMode="auto">
                <a:xfrm>
                  <a:off x="1360" y="205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8" name="Freeform 761"/>
                <p:cNvSpPr>
                  <a:spLocks/>
                </p:cNvSpPr>
                <p:nvPr/>
              </p:nvSpPr>
              <p:spPr bwMode="auto">
                <a:xfrm>
                  <a:off x="1366" y="205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0 h 3"/>
                    <a:gd name="T4" fmla="*/ 3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69" name="Freeform 762"/>
                <p:cNvSpPr>
                  <a:spLocks/>
                </p:cNvSpPr>
                <p:nvPr/>
              </p:nvSpPr>
              <p:spPr bwMode="auto">
                <a:xfrm>
                  <a:off x="1360" y="205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0" name="Freeform 763"/>
                <p:cNvSpPr>
                  <a:spLocks/>
                </p:cNvSpPr>
                <p:nvPr/>
              </p:nvSpPr>
              <p:spPr bwMode="auto">
                <a:xfrm>
                  <a:off x="1362" y="205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1" name="Freeform 764"/>
                <p:cNvSpPr>
                  <a:spLocks/>
                </p:cNvSpPr>
                <p:nvPr/>
              </p:nvSpPr>
              <p:spPr bwMode="auto">
                <a:xfrm>
                  <a:off x="1360" y="2054"/>
                  <a:ext cx="4" cy="7"/>
                </a:xfrm>
                <a:custGeom>
                  <a:avLst/>
                  <a:gdLst>
                    <a:gd name="T0" fmla="*/ 0 w 4"/>
                    <a:gd name="T1" fmla="*/ 0 h 7"/>
                    <a:gd name="T2" fmla="*/ 2 w 4"/>
                    <a:gd name="T3" fmla="*/ 0 h 7"/>
                    <a:gd name="T4" fmla="*/ 4 w 4"/>
                    <a:gd name="T5" fmla="*/ 2 h 7"/>
                    <a:gd name="T6" fmla="*/ 4 w 4"/>
                    <a:gd name="T7" fmla="*/ 5 h 7"/>
                    <a:gd name="T8" fmla="*/ 4 w 4"/>
                    <a:gd name="T9" fmla="*/ 7 h 7"/>
                    <a:gd name="T10" fmla="*/ 2 w 4"/>
                    <a:gd name="T11" fmla="*/ 5 h 7"/>
                    <a:gd name="T12" fmla="*/ 4 w 4"/>
                    <a:gd name="T13" fmla="*/ 5 h 7"/>
                    <a:gd name="T14" fmla="*/ 2 w 4"/>
                    <a:gd name="T15" fmla="*/ 0 h 7"/>
                    <a:gd name="T16" fmla="*/ 2 w 4"/>
                    <a:gd name="T17" fmla="*/ 2 h 7"/>
                    <a:gd name="T18" fmla="*/ 2 w 4"/>
                    <a:gd name="T19" fmla="*/ 0 h 7"/>
                    <a:gd name="T20" fmla="*/ 0 w 4"/>
                    <a:gd name="T21" fmla="*/ 2 h 7"/>
                    <a:gd name="T22" fmla="*/ 0 w 4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7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2" name="Freeform 765"/>
                <p:cNvSpPr>
                  <a:spLocks/>
                </p:cNvSpPr>
                <p:nvPr/>
              </p:nvSpPr>
              <p:spPr bwMode="auto">
                <a:xfrm>
                  <a:off x="1357" y="2054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3" name="Freeform 766"/>
                <p:cNvSpPr>
                  <a:spLocks/>
                </p:cNvSpPr>
                <p:nvPr/>
              </p:nvSpPr>
              <p:spPr bwMode="auto">
                <a:xfrm>
                  <a:off x="1344" y="205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4" name="Freeform 767"/>
                <p:cNvSpPr>
                  <a:spLocks/>
                </p:cNvSpPr>
                <p:nvPr/>
              </p:nvSpPr>
              <p:spPr bwMode="auto">
                <a:xfrm>
                  <a:off x="1342" y="205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5" name="Freeform 768"/>
                <p:cNvSpPr>
                  <a:spLocks/>
                </p:cNvSpPr>
                <p:nvPr/>
              </p:nvSpPr>
              <p:spPr bwMode="auto">
                <a:xfrm>
                  <a:off x="1362" y="205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6" name="Freeform 769"/>
                <p:cNvSpPr>
                  <a:spLocks/>
                </p:cNvSpPr>
                <p:nvPr/>
              </p:nvSpPr>
              <p:spPr bwMode="auto">
                <a:xfrm>
                  <a:off x="1342" y="205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7" name="Freeform 770"/>
                <p:cNvSpPr>
                  <a:spLocks/>
                </p:cNvSpPr>
                <p:nvPr/>
              </p:nvSpPr>
              <p:spPr bwMode="auto">
                <a:xfrm>
                  <a:off x="1349" y="205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8" name="Freeform 771"/>
                <p:cNvSpPr>
                  <a:spLocks/>
                </p:cNvSpPr>
                <p:nvPr/>
              </p:nvSpPr>
              <p:spPr bwMode="auto">
                <a:xfrm>
                  <a:off x="1362" y="205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79" name="Freeform 772"/>
                <p:cNvSpPr>
                  <a:spLocks/>
                </p:cNvSpPr>
                <p:nvPr/>
              </p:nvSpPr>
              <p:spPr bwMode="auto">
                <a:xfrm>
                  <a:off x="1340" y="20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0" name="Freeform 773"/>
                <p:cNvSpPr>
                  <a:spLocks/>
                </p:cNvSpPr>
                <p:nvPr/>
              </p:nvSpPr>
              <p:spPr bwMode="auto">
                <a:xfrm>
                  <a:off x="1340" y="205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1" name="Freeform 774"/>
                <p:cNvSpPr>
                  <a:spLocks/>
                </p:cNvSpPr>
                <p:nvPr/>
              </p:nvSpPr>
              <p:spPr bwMode="auto">
                <a:xfrm>
                  <a:off x="1355" y="204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2" name="Freeform 775"/>
                <p:cNvSpPr>
                  <a:spLocks/>
                </p:cNvSpPr>
                <p:nvPr/>
              </p:nvSpPr>
              <p:spPr bwMode="auto">
                <a:xfrm>
                  <a:off x="1355" y="2045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5 w 5"/>
                    <a:gd name="T3" fmla="*/ 5 h 5"/>
                    <a:gd name="T4" fmla="*/ 2 w 5"/>
                    <a:gd name="T5" fmla="*/ 3 h 5"/>
                    <a:gd name="T6" fmla="*/ 2 w 5"/>
                    <a:gd name="T7" fmla="*/ 5 h 5"/>
                    <a:gd name="T8" fmla="*/ 2 w 5"/>
                    <a:gd name="T9" fmla="*/ 3 h 5"/>
                    <a:gd name="T10" fmla="*/ 2 w 5"/>
                    <a:gd name="T11" fmla="*/ 5 h 5"/>
                    <a:gd name="T12" fmla="*/ 0 w 5"/>
                    <a:gd name="T13" fmla="*/ 5 h 5"/>
                    <a:gd name="T14" fmla="*/ 0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5" y="5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3" name="Freeform 776"/>
                <p:cNvSpPr>
                  <a:spLocks/>
                </p:cNvSpPr>
                <p:nvPr/>
              </p:nvSpPr>
              <p:spPr bwMode="auto">
                <a:xfrm>
                  <a:off x="1342" y="204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4" name="Freeform 777"/>
                <p:cNvSpPr>
                  <a:spLocks/>
                </p:cNvSpPr>
                <p:nvPr/>
              </p:nvSpPr>
              <p:spPr bwMode="auto">
                <a:xfrm>
                  <a:off x="1355" y="2043"/>
                  <a:ext cx="0" cy="5"/>
                </a:xfrm>
                <a:custGeom>
                  <a:avLst/>
                  <a:gdLst>
                    <a:gd name="T0" fmla="*/ 0 h 5"/>
                    <a:gd name="T1" fmla="*/ 5 h 5"/>
                    <a:gd name="T2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5" name="Freeform 778"/>
                <p:cNvSpPr>
                  <a:spLocks/>
                </p:cNvSpPr>
                <p:nvPr/>
              </p:nvSpPr>
              <p:spPr bwMode="auto">
                <a:xfrm>
                  <a:off x="1342" y="2043"/>
                  <a:ext cx="13" cy="11"/>
                </a:xfrm>
                <a:custGeom>
                  <a:avLst/>
                  <a:gdLst>
                    <a:gd name="T0" fmla="*/ 9 w 13"/>
                    <a:gd name="T1" fmla="*/ 0 h 11"/>
                    <a:gd name="T2" fmla="*/ 11 w 13"/>
                    <a:gd name="T3" fmla="*/ 0 h 11"/>
                    <a:gd name="T4" fmla="*/ 13 w 13"/>
                    <a:gd name="T5" fmla="*/ 5 h 11"/>
                    <a:gd name="T6" fmla="*/ 11 w 13"/>
                    <a:gd name="T7" fmla="*/ 11 h 11"/>
                    <a:gd name="T8" fmla="*/ 9 w 13"/>
                    <a:gd name="T9" fmla="*/ 11 h 11"/>
                    <a:gd name="T10" fmla="*/ 7 w 13"/>
                    <a:gd name="T11" fmla="*/ 9 h 11"/>
                    <a:gd name="T12" fmla="*/ 9 w 13"/>
                    <a:gd name="T13" fmla="*/ 9 h 11"/>
                    <a:gd name="T14" fmla="*/ 7 w 13"/>
                    <a:gd name="T15" fmla="*/ 7 h 11"/>
                    <a:gd name="T16" fmla="*/ 9 w 13"/>
                    <a:gd name="T17" fmla="*/ 5 h 11"/>
                    <a:gd name="T18" fmla="*/ 7 w 13"/>
                    <a:gd name="T19" fmla="*/ 5 h 11"/>
                    <a:gd name="T20" fmla="*/ 9 w 13"/>
                    <a:gd name="T21" fmla="*/ 5 h 11"/>
                    <a:gd name="T22" fmla="*/ 9 w 13"/>
                    <a:gd name="T23" fmla="*/ 2 h 11"/>
                    <a:gd name="T24" fmla="*/ 4 w 13"/>
                    <a:gd name="T25" fmla="*/ 5 h 11"/>
                    <a:gd name="T26" fmla="*/ 4 w 13"/>
                    <a:gd name="T27" fmla="*/ 7 h 11"/>
                    <a:gd name="T28" fmla="*/ 2 w 13"/>
                    <a:gd name="T29" fmla="*/ 7 h 11"/>
                    <a:gd name="T30" fmla="*/ 2 w 13"/>
                    <a:gd name="T31" fmla="*/ 9 h 11"/>
                    <a:gd name="T32" fmla="*/ 0 w 13"/>
                    <a:gd name="T33" fmla="*/ 5 h 11"/>
                    <a:gd name="T34" fmla="*/ 2 w 13"/>
                    <a:gd name="T35" fmla="*/ 5 h 11"/>
                    <a:gd name="T36" fmla="*/ 4 w 13"/>
                    <a:gd name="T37" fmla="*/ 7 h 11"/>
                    <a:gd name="T38" fmla="*/ 4 w 13"/>
                    <a:gd name="T39" fmla="*/ 5 h 11"/>
                    <a:gd name="T40" fmla="*/ 7 w 13"/>
                    <a:gd name="T41" fmla="*/ 2 h 11"/>
                    <a:gd name="T42" fmla="*/ 4 w 13"/>
                    <a:gd name="T43" fmla="*/ 2 h 11"/>
                    <a:gd name="T44" fmla="*/ 7 w 13"/>
                    <a:gd name="T45" fmla="*/ 2 h 11"/>
                    <a:gd name="T46" fmla="*/ 7 w 13"/>
                    <a:gd name="T47" fmla="*/ 0 h 11"/>
                    <a:gd name="T48" fmla="*/ 9 w 13"/>
                    <a:gd name="T4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" h="11">
                      <a:moveTo>
                        <a:pt x="9" y="0"/>
                      </a:moveTo>
                      <a:lnTo>
                        <a:pt x="11" y="0"/>
                      </a:lnTo>
                      <a:lnTo>
                        <a:pt x="13" y="5"/>
                      </a:lnTo>
                      <a:lnTo>
                        <a:pt x="11" y="11"/>
                      </a:lnTo>
                      <a:lnTo>
                        <a:pt x="9" y="11"/>
                      </a:lnTo>
                      <a:lnTo>
                        <a:pt x="7" y="9"/>
                      </a:lnTo>
                      <a:lnTo>
                        <a:pt x="9" y="9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6" name="Freeform 779"/>
                <p:cNvSpPr>
                  <a:spLocks/>
                </p:cNvSpPr>
                <p:nvPr/>
              </p:nvSpPr>
              <p:spPr bwMode="auto">
                <a:xfrm>
                  <a:off x="1353" y="204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7" name="Freeform 780"/>
                <p:cNvSpPr>
                  <a:spLocks/>
                </p:cNvSpPr>
                <p:nvPr/>
              </p:nvSpPr>
              <p:spPr bwMode="auto">
                <a:xfrm>
                  <a:off x="1355" y="204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8" name="Freeform 781"/>
                <p:cNvSpPr>
                  <a:spLocks/>
                </p:cNvSpPr>
                <p:nvPr/>
              </p:nvSpPr>
              <p:spPr bwMode="auto">
                <a:xfrm>
                  <a:off x="1353" y="204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89" name="Freeform 782"/>
                <p:cNvSpPr>
                  <a:spLocks/>
                </p:cNvSpPr>
                <p:nvPr/>
              </p:nvSpPr>
              <p:spPr bwMode="auto">
                <a:xfrm>
                  <a:off x="1349" y="204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0" name="Freeform 783"/>
                <p:cNvSpPr>
                  <a:spLocks/>
                </p:cNvSpPr>
                <p:nvPr/>
              </p:nvSpPr>
              <p:spPr bwMode="auto">
                <a:xfrm>
                  <a:off x="1351" y="204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  <a:gd name="T10" fmla="*/ 0 w 2"/>
                    <a:gd name="T11" fmla="*/ 0 h 2"/>
                    <a:gd name="T12" fmla="*/ 2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1" name="Freeform 784"/>
                <p:cNvSpPr>
                  <a:spLocks/>
                </p:cNvSpPr>
                <p:nvPr/>
              </p:nvSpPr>
              <p:spPr bwMode="auto">
                <a:xfrm>
                  <a:off x="1351" y="203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2" name="Freeform 785"/>
                <p:cNvSpPr>
                  <a:spLocks/>
                </p:cNvSpPr>
                <p:nvPr/>
              </p:nvSpPr>
              <p:spPr bwMode="auto">
                <a:xfrm>
                  <a:off x="1351" y="203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3" name="Freeform 786"/>
                <p:cNvSpPr>
                  <a:spLocks/>
                </p:cNvSpPr>
                <p:nvPr/>
              </p:nvSpPr>
              <p:spPr bwMode="auto">
                <a:xfrm>
                  <a:off x="1353" y="20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4" name="Freeform 787"/>
                <p:cNvSpPr>
                  <a:spLocks/>
                </p:cNvSpPr>
                <p:nvPr/>
              </p:nvSpPr>
              <p:spPr bwMode="auto">
                <a:xfrm>
                  <a:off x="1349" y="2032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2 w 4"/>
                    <a:gd name="T3" fmla="*/ 2 h 4"/>
                    <a:gd name="T4" fmla="*/ 0 w 4"/>
                    <a:gd name="T5" fmla="*/ 4 h 4"/>
                    <a:gd name="T6" fmla="*/ 2 w 4"/>
                    <a:gd name="T7" fmla="*/ 4 h 4"/>
                    <a:gd name="T8" fmla="*/ 0 w 4"/>
                    <a:gd name="T9" fmla="*/ 2 h 4"/>
                    <a:gd name="T10" fmla="*/ 4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5" name="Freeform 788"/>
                <p:cNvSpPr>
                  <a:spLocks/>
                </p:cNvSpPr>
                <p:nvPr/>
              </p:nvSpPr>
              <p:spPr bwMode="auto">
                <a:xfrm>
                  <a:off x="1315" y="202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6" name="Freeform 789"/>
                <p:cNvSpPr>
                  <a:spLocks/>
                </p:cNvSpPr>
                <p:nvPr/>
              </p:nvSpPr>
              <p:spPr bwMode="auto">
                <a:xfrm>
                  <a:off x="1346" y="2025"/>
                  <a:ext cx="7" cy="14"/>
                </a:xfrm>
                <a:custGeom>
                  <a:avLst/>
                  <a:gdLst>
                    <a:gd name="T0" fmla="*/ 7 w 7"/>
                    <a:gd name="T1" fmla="*/ 0 h 14"/>
                    <a:gd name="T2" fmla="*/ 7 w 7"/>
                    <a:gd name="T3" fmla="*/ 7 h 14"/>
                    <a:gd name="T4" fmla="*/ 5 w 7"/>
                    <a:gd name="T5" fmla="*/ 7 h 14"/>
                    <a:gd name="T6" fmla="*/ 3 w 7"/>
                    <a:gd name="T7" fmla="*/ 9 h 14"/>
                    <a:gd name="T8" fmla="*/ 0 w 7"/>
                    <a:gd name="T9" fmla="*/ 14 h 14"/>
                    <a:gd name="T10" fmla="*/ 0 w 7"/>
                    <a:gd name="T11" fmla="*/ 7 h 14"/>
                    <a:gd name="T12" fmla="*/ 3 w 7"/>
                    <a:gd name="T13" fmla="*/ 5 h 14"/>
                    <a:gd name="T14" fmla="*/ 3 w 7"/>
                    <a:gd name="T15" fmla="*/ 7 h 14"/>
                    <a:gd name="T16" fmla="*/ 3 w 7"/>
                    <a:gd name="T17" fmla="*/ 5 h 14"/>
                    <a:gd name="T18" fmla="*/ 5 w 7"/>
                    <a:gd name="T19" fmla="*/ 5 h 14"/>
                    <a:gd name="T20" fmla="*/ 5 w 7"/>
                    <a:gd name="T21" fmla="*/ 3 h 14"/>
                    <a:gd name="T22" fmla="*/ 7 w 7"/>
                    <a:gd name="T23" fmla="*/ 3 h 14"/>
                    <a:gd name="T24" fmla="*/ 7 w 7"/>
                    <a:gd name="T2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7" y="0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9"/>
                      </a:lnTo>
                      <a:lnTo>
                        <a:pt x="0" y="14"/>
                      </a:lnTo>
                      <a:lnTo>
                        <a:pt x="0" y="7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7" name="Freeform 790"/>
                <p:cNvSpPr>
                  <a:spLocks/>
                </p:cNvSpPr>
                <p:nvPr/>
              </p:nvSpPr>
              <p:spPr bwMode="auto">
                <a:xfrm>
                  <a:off x="1346" y="2025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5 w 5"/>
                    <a:gd name="T3" fmla="*/ 3 h 5"/>
                    <a:gd name="T4" fmla="*/ 5 w 5"/>
                    <a:gd name="T5" fmla="*/ 5 h 5"/>
                    <a:gd name="T6" fmla="*/ 3 w 5"/>
                    <a:gd name="T7" fmla="*/ 5 h 5"/>
                    <a:gd name="T8" fmla="*/ 0 w 5"/>
                    <a:gd name="T9" fmla="*/ 5 h 5"/>
                    <a:gd name="T10" fmla="*/ 3 w 5"/>
                    <a:gd name="T11" fmla="*/ 5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8" name="Freeform 791"/>
                <p:cNvSpPr>
                  <a:spLocks/>
                </p:cNvSpPr>
                <p:nvPr/>
              </p:nvSpPr>
              <p:spPr bwMode="auto">
                <a:xfrm>
                  <a:off x="1346" y="2023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5 w 5"/>
                    <a:gd name="T3" fmla="*/ 0 h 5"/>
                    <a:gd name="T4" fmla="*/ 5 w 5"/>
                    <a:gd name="T5" fmla="*/ 2 h 5"/>
                    <a:gd name="T6" fmla="*/ 3 w 5"/>
                    <a:gd name="T7" fmla="*/ 2 h 5"/>
                    <a:gd name="T8" fmla="*/ 0 w 5"/>
                    <a:gd name="T9" fmla="*/ 5 h 5"/>
                    <a:gd name="T10" fmla="*/ 0 w 5"/>
                    <a:gd name="T11" fmla="*/ 0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299" name="Freeform 792"/>
                <p:cNvSpPr>
                  <a:spLocks/>
                </p:cNvSpPr>
                <p:nvPr/>
              </p:nvSpPr>
              <p:spPr bwMode="auto">
                <a:xfrm>
                  <a:off x="1351" y="2021"/>
                  <a:ext cx="2" cy="7"/>
                </a:xfrm>
                <a:custGeom>
                  <a:avLst/>
                  <a:gdLst>
                    <a:gd name="T0" fmla="*/ 2 w 2"/>
                    <a:gd name="T1" fmla="*/ 0 h 7"/>
                    <a:gd name="T2" fmla="*/ 2 w 2"/>
                    <a:gd name="T3" fmla="*/ 4 h 7"/>
                    <a:gd name="T4" fmla="*/ 2 w 2"/>
                    <a:gd name="T5" fmla="*/ 7 h 7"/>
                    <a:gd name="T6" fmla="*/ 0 w 2"/>
                    <a:gd name="T7" fmla="*/ 7 h 7"/>
                    <a:gd name="T8" fmla="*/ 0 w 2"/>
                    <a:gd name="T9" fmla="*/ 2 h 7"/>
                    <a:gd name="T10" fmla="*/ 2 w 2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0" name="Freeform 793"/>
                <p:cNvSpPr>
                  <a:spLocks/>
                </p:cNvSpPr>
                <p:nvPr/>
              </p:nvSpPr>
              <p:spPr bwMode="auto">
                <a:xfrm>
                  <a:off x="1351" y="200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1" name="Freeform 794"/>
                <p:cNvSpPr>
                  <a:spLocks/>
                </p:cNvSpPr>
                <p:nvPr/>
              </p:nvSpPr>
              <p:spPr bwMode="auto">
                <a:xfrm>
                  <a:off x="1349" y="2005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3 h 3"/>
                    <a:gd name="T4" fmla="*/ 0 w 4"/>
                    <a:gd name="T5" fmla="*/ 3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2" name="Freeform 795"/>
                <p:cNvSpPr>
                  <a:spLocks/>
                </p:cNvSpPr>
                <p:nvPr/>
              </p:nvSpPr>
              <p:spPr bwMode="auto">
                <a:xfrm>
                  <a:off x="1353" y="200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3" name="Freeform 796"/>
                <p:cNvSpPr>
                  <a:spLocks/>
                </p:cNvSpPr>
                <p:nvPr/>
              </p:nvSpPr>
              <p:spPr bwMode="auto">
                <a:xfrm>
                  <a:off x="1315" y="2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4" name="Freeform 797"/>
                <p:cNvSpPr>
                  <a:spLocks/>
                </p:cNvSpPr>
                <p:nvPr/>
              </p:nvSpPr>
              <p:spPr bwMode="auto">
                <a:xfrm>
                  <a:off x="1333" y="19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5" name="Freeform 798"/>
                <p:cNvSpPr>
                  <a:spLocks/>
                </p:cNvSpPr>
                <p:nvPr/>
              </p:nvSpPr>
              <p:spPr bwMode="auto">
                <a:xfrm>
                  <a:off x="1311" y="1997"/>
                  <a:ext cx="33" cy="33"/>
                </a:xfrm>
                <a:custGeom>
                  <a:avLst/>
                  <a:gdLst>
                    <a:gd name="T0" fmla="*/ 24 w 33"/>
                    <a:gd name="T1" fmla="*/ 0 h 33"/>
                    <a:gd name="T2" fmla="*/ 29 w 33"/>
                    <a:gd name="T3" fmla="*/ 2 h 33"/>
                    <a:gd name="T4" fmla="*/ 33 w 33"/>
                    <a:gd name="T5" fmla="*/ 2 h 33"/>
                    <a:gd name="T6" fmla="*/ 33 w 33"/>
                    <a:gd name="T7" fmla="*/ 6 h 33"/>
                    <a:gd name="T8" fmla="*/ 31 w 33"/>
                    <a:gd name="T9" fmla="*/ 8 h 33"/>
                    <a:gd name="T10" fmla="*/ 33 w 33"/>
                    <a:gd name="T11" fmla="*/ 6 h 33"/>
                    <a:gd name="T12" fmla="*/ 33 w 33"/>
                    <a:gd name="T13" fmla="*/ 11 h 33"/>
                    <a:gd name="T14" fmla="*/ 29 w 33"/>
                    <a:gd name="T15" fmla="*/ 22 h 33"/>
                    <a:gd name="T16" fmla="*/ 26 w 33"/>
                    <a:gd name="T17" fmla="*/ 22 h 33"/>
                    <a:gd name="T18" fmla="*/ 29 w 33"/>
                    <a:gd name="T19" fmla="*/ 17 h 33"/>
                    <a:gd name="T20" fmla="*/ 26 w 33"/>
                    <a:gd name="T21" fmla="*/ 24 h 33"/>
                    <a:gd name="T22" fmla="*/ 22 w 33"/>
                    <a:gd name="T23" fmla="*/ 26 h 33"/>
                    <a:gd name="T24" fmla="*/ 22 w 33"/>
                    <a:gd name="T25" fmla="*/ 28 h 33"/>
                    <a:gd name="T26" fmla="*/ 18 w 33"/>
                    <a:gd name="T27" fmla="*/ 31 h 33"/>
                    <a:gd name="T28" fmla="*/ 15 w 33"/>
                    <a:gd name="T29" fmla="*/ 28 h 33"/>
                    <a:gd name="T30" fmla="*/ 15 w 33"/>
                    <a:gd name="T31" fmla="*/ 31 h 33"/>
                    <a:gd name="T32" fmla="*/ 18 w 33"/>
                    <a:gd name="T33" fmla="*/ 31 h 33"/>
                    <a:gd name="T34" fmla="*/ 15 w 33"/>
                    <a:gd name="T35" fmla="*/ 33 h 33"/>
                    <a:gd name="T36" fmla="*/ 13 w 33"/>
                    <a:gd name="T37" fmla="*/ 31 h 33"/>
                    <a:gd name="T38" fmla="*/ 13 w 33"/>
                    <a:gd name="T39" fmla="*/ 28 h 33"/>
                    <a:gd name="T40" fmla="*/ 13 w 33"/>
                    <a:gd name="T41" fmla="*/ 31 h 33"/>
                    <a:gd name="T42" fmla="*/ 13 w 33"/>
                    <a:gd name="T43" fmla="*/ 28 h 33"/>
                    <a:gd name="T44" fmla="*/ 15 w 33"/>
                    <a:gd name="T45" fmla="*/ 28 h 33"/>
                    <a:gd name="T46" fmla="*/ 11 w 33"/>
                    <a:gd name="T47" fmla="*/ 26 h 33"/>
                    <a:gd name="T48" fmla="*/ 13 w 33"/>
                    <a:gd name="T49" fmla="*/ 24 h 33"/>
                    <a:gd name="T50" fmla="*/ 15 w 33"/>
                    <a:gd name="T51" fmla="*/ 24 h 33"/>
                    <a:gd name="T52" fmla="*/ 18 w 33"/>
                    <a:gd name="T53" fmla="*/ 26 h 33"/>
                    <a:gd name="T54" fmla="*/ 18 w 33"/>
                    <a:gd name="T55" fmla="*/ 24 h 33"/>
                    <a:gd name="T56" fmla="*/ 13 w 33"/>
                    <a:gd name="T57" fmla="*/ 24 h 33"/>
                    <a:gd name="T58" fmla="*/ 11 w 33"/>
                    <a:gd name="T59" fmla="*/ 28 h 33"/>
                    <a:gd name="T60" fmla="*/ 6 w 33"/>
                    <a:gd name="T61" fmla="*/ 28 h 33"/>
                    <a:gd name="T62" fmla="*/ 9 w 33"/>
                    <a:gd name="T63" fmla="*/ 31 h 33"/>
                    <a:gd name="T64" fmla="*/ 6 w 33"/>
                    <a:gd name="T65" fmla="*/ 31 h 33"/>
                    <a:gd name="T66" fmla="*/ 4 w 33"/>
                    <a:gd name="T67" fmla="*/ 31 h 33"/>
                    <a:gd name="T68" fmla="*/ 4 w 33"/>
                    <a:gd name="T69" fmla="*/ 28 h 33"/>
                    <a:gd name="T70" fmla="*/ 2 w 33"/>
                    <a:gd name="T71" fmla="*/ 28 h 33"/>
                    <a:gd name="T72" fmla="*/ 0 w 33"/>
                    <a:gd name="T73" fmla="*/ 26 h 33"/>
                    <a:gd name="T74" fmla="*/ 2 w 33"/>
                    <a:gd name="T75" fmla="*/ 22 h 33"/>
                    <a:gd name="T76" fmla="*/ 2 w 33"/>
                    <a:gd name="T77" fmla="*/ 24 h 33"/>
                    <a:gd name="T78" fmla="*/ 4 w 33"/>
                    <a:gd name="T79" fmla="*/ 22 h 33"/>
                    <a:gd name="T80" fmla="*/ 11 w 33"/>
                    <a:gd name="T81" fmla="*/ 24 h 33"/>
                    <a:gd name="T82" fmla="*/ 9 w 33"/>
                    <a:gd name="T83" fmla="*/ 22 h 33"/>
                    <a:gd name="T84" fmla="*/ 18 w 33"/>
                    <a:gd name="T85" fmla="*/ 22 h 33"/>
                    <a:gd name="T86" fmla="*/ 6 w 33"/>
                    <a:gd name="T87" fmla="*/ 24 h 33"/>
                    <a:gd name="T88" fmla="*/ 11 w 33"/>
                    <a:gd name="T89" fmla="*/ 22 h 33"/>
                    <a:gd name="T90" fmla="*/ 13 w 33"/>
                    <a:gd name="T91" fmla="*/ 20 h 33"/>
                    <a:gd name="T92" fmla="*/ 18 w 33"/>
                    <a:gd name="T93" fmla="*/ 17 h 33"/>
                    <a:gd name="T94" fmla="*/ 15 w 33"/>
                    <a:gd name="T95" fmla="*/ 17 h 33"/>
                    <a:gd name="T96" fmla="*/ 18 w 33"/>
                    <a:gd name="T97" fmla="*/ 13 h 33"/>
                    <a:gd name="T98" fmla="*/ 20 w 33"/>
                    <a:gd name="T99" fmla="*/ 11 h 33"/>
                    <a:gd name="T100" fmla="*/ 20 w 33"/>
                    <a:gd name="T101" fmla="*/ 13 h 33"/>
                    <a:gd name="T102" fmla="*/ 20 w 33"/>
                    <a:gd name="T103" fmla="*/ 11 h 33"/>
                    <a:gd name="T104" fmla="*/ 22 w 33"/>
                    <a:gd name="T105" fmla="*/ 8 h 33"/>
                    <a:gd name="T106" fmla="*/ 22 w 33"/>
                    <a:gd name="T107" fmla="*/ 11 h 33"/>
                    <a:gd name="T108" fmla="*/ 22 w 33"/>
                    <a:gd name="T109" fmla="*/ 8 h 33"/>
                    <a:gd name="T110" fmla="*/ 22 w 33"/>
                    <a:gd name="T111" fmla="*/ 6 h 33"/>
                    <a:gd name="T112" fmla="*/ 20 w 33"/>
                    <a:gd name="T113" fmla="*/ 6 h 33"/>
                    <a:gd name="T114" fmla="*/ 22 w 33"/>
                    <a:gd name="T115" fmla="*/ 4 h 33"/>
                    <a:gd name="T116" fmla="*/ 22 w 33"/>
                    <a:gd name="T117" fmla="*/ 0 h 33"/>
                    <a:gd name="T118" fmla="*/ 24 w 33"/>
                    <a:gd name="T11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3" h="33">
                      <a:moveTo>
                        <a:pt x="24" y="0"/>
                      </a:moveTo>
                      <a:lnTo>
                        <a:pt x="29" y="2"/>
                      </a:lnTo>
                      <a:lnTo>
                        <a:pt x="33" y="2"/>
                      </a:lnTo>
                      <a:lnTo>
                        <a:pt x="33" y="6"/>
                      </a:lnTo>
                      <a:lnTo>
                        <a:pt x="31" y="8"/>
                      </a:lnTo>
                      <a:lnTo>
                        <a:pt x="33" y="6"/>
                      </a:lnTo>
                      <a:lnTo>
                        <a:pt x="33" y="11"/>
                      </a:lnTo>
                      <a:lnTo>
                        <a:pt x="29" y="22"/>
                      </a:lnTo>
                      <a:lnTo>
                        <a:pt x="26" y="22"/>
                      </a:lnTo>
                      <a:lnTo>
                        <a:pt x="29" y="17"/>
                      </a:lnTo>
                      <a:lnTo>
                        <a:pt x="26" y="24"/>
                      </a:lnTo>
                      <a:lnTo>
                        <a:pt x="22" y="26"/>
                      </a:lnTo>
                      <a:lnTo>
                        <a:pt x="22" y="28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5" y="31"/>
                      </a:lnTo>
                      <a:lnTo>
                        <a:pt x="18" y="31"/>
                      </a:lnTo>
                      <a:lnTo>
                        <a:pt x="15" y="33"/>
                      </a:lnTo>
                      <a:lnTo>
                        <a:pt x="13" y="31"/>
                      </a:lnTo>
                      <a:lnTo>
                        <a:pt x="13" y="28"/>
                      </a:lnTo>
                      <a:lnTo>
                        <a:pt x="13" y="31"/>
                      </a:lnTo>
                      <a:lnTo>
                        <a:pt x="13" y="28"/>
                      </a:lnTo>
                      <a:lnTo>
                        <a:pt x="15" y="28"/>
                      </a:lnTo>
                      <a:lnTo>
                        <a:pt x="11" y="26"/>
                      </a:lnTo>
                      <a:lnTo>
                        <a:pt x="13" y="24"/>
                      </a:lnTo>
                      <a:lnTo>
                        <a:pt x="15" y="24"/>
                      </a:lnTo>
                      <a:lnTo>
                        <a:pt x="18" y="26"/>
                      </a:lnTo>
                      <a:lnTo>
                        <a:pt x="18" y="24"/>
                      </a:lnTo>
                      <a:lnTo>
                        <a:pt x="13" y="24"/>
                      </a:lnTo>
                      <a:lnTo>
                        <a:pt x="11" y="28"/>
                      </a:lnTo>
                      <a:lnTo>
                        <a:pt x="6" y="28"/>
                      </a:lnTo>
                      <a:lnTo>
                        <a:pt x="9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4" y="28"/>
                      </a:lnTo>
                      <a:lnTo>
                        <a:pt x="2" y="28"/>
                      </a:lnTo>
                      <a:lnTo>
                        <a:pt x="0" y="26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2"/>
                      </a:lnTo>
                      <a:lnTo>
                        <a:pt x="11" y="24"/>
                      </a:lnTo>
                      <a:lnTo>
                        <a:pt x="9" y="22"/>
                      </a:lnTo>
                      <a:lnTo>
                        <a:pt x="18" y="22"/>
                      </a:lnTo>
                      <a:lnTo>
                        <a:pt x="6" y="24"/>
                      </a:lnTo>
                      <a:lnTo>
                        <a:pt x="11" y="22"/>
                      </a:lnTo>
                      <a:lnTo>
                        <a:pt x="13" y="20"/>
                      </a:lnTo>
                      <a:lnTo>
                        <a:pt x="18" y="17"/>
                      </a:lnTo>
                      <a:lnTo>
                        <a:pt x="15" y="17"/>
                      </a:lnTo>
                      <a:lnTo>
                        <a:pt x="18" y="13"/>
                      </a:lnTo>
                      <a:lnTo>
                        <a:pt x="20" y="11"/>
                      </a:lnTo>
                      <a:lnTo>
                        <a:pt x="20" y="13"/>
                      </a:lnTo>
                      <a:lnTo>
                        <a:pt x="20" y="11"/>
                      </a:lnTo>
                      <a:lnTo>
                        <a:pt x="22" y="8"/>
                      </a:lnTo>
                      <a:lnTo>
                        <a:pt x="22" y="11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2" y="4"/>
                      </a:lnTo>
                      <a:lnTo>
                        <a:pt x="22" y="0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6" name="Rectangle 799"/>
                <p:cNvSpPr>
                  <a:spLocks noChangeArrowheads="1"/>
                </p:cNvSpPr>
                <p:nvPr/>
              </p:nvSpPr>
              <p:spPr bwMode="auto">
                <a:xfrm>
                  <a:off x="1369" y="1997"/>
                  <a:ext cx="2" cy="2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7" name="Freeform 800"/>
                <p:cNvSpPr>
                  <a:spLocks/>
                </p:cNvSpPr>
                <p:nvPr/>
              </p:nvSpPr>
              <p:spPr bwMode="auto">
                <a:xfrm>
                  <a:off x="1320" y="1994"/>
                  <a:ext cx="11" cy="18"/>
                </a:xfrm>
                <a:custGeom>
                  <a:avLst/>
                  <a:gdLst>
                    <a:gd name="T0" fmla="*/ 9 w 11"/>
                    <a:gd name="T1" fmla="*/ 0 h 18"/>
                    <a:gd name="T2" fmla="*/ 11 w 11"/>
                    <a:gd name="T3" fmla="*/ 3 h 18"/>
                    <a:gd name="T4" fmla="*/ 9 w 11"/>
                    <a:gd name="T5" fmla="*/ 5 h 18"/>
                    <a:gd name="T6" fmla="*/ 11 w 11"/>
                    <a:gd name="T7" fmla="*/ 14 h 18"/>
                    <a:gd name="T8" fmla="*/ 6 w 11"/>
                    <a:gd name="T9" fmla="*/ 14 h 18"/>
                    <a:gd name="T10" fmla="*/ 4 w 11"/>
                    <a:gd name="T11" fmla="*/ 14 h 18"/>
                    <a:gd name="T12" fmla="*/ 6 w 11"/>
                    <a:gd name="T13" fmla="*/ 11 h 18"/>
                    <a:gd name="T14" fmla="*/ 4 w 11"/>
                    <a:gd name="T15" fmla="*/ 9 h 18"/>
                    <a:gd name="T16" fmla="*/ 6 w 11"/>
                    <a:gd name="T17" fmla="*/ 11 h 18"/>
                    <a:gd name="T18" fmla="*/ 4 w 11"/>
                    <a:gd name="T19" fmla="*/ 14 h 18"/>
                    <a:gd name="T20" fmla="*/ 6 w 11"/>
                    <a:gd name="T21" fmla="*/ 14 h 18"/>
                    <a:gd name="T22" fmla="*/ 2 w 11"/>
                    <a:gd name="T23" fmla="*/ 16 h 18"/>
                    <a:gd name="T24" fmla="*/ 4 w 11"/>
                    <a:gd name="T25" fmla="*/ 18 h 18"/>
                    <a:gd name="T26" fmla="*/ 0 w 11"/>
                    <a:gd name="T27" fmla="*/ 16 h 18"/>
                    <a:gd name="T28" fmla="*/ 2 w 11"/>
                    <a:gd name="T29" fmla="*/ 14 h 18"/>
                    <a:gd name="T30" fmla="*/ 2 w 11"/>
                    <a:gd name="T31" fmla="*/ 7 h 18"/>
                    <a:gd name="T32" fmla="*/ 4 w 11"/>
                    <a:gd name="T33" fmla="*/ 5 h 18"/>
                    <a:gd name="T34" fmla="*/ 6 w 11"/>
                    <a:gd name="T35" fmla="*/ 3 h 18"/>
                    <a:gd name="T36" fmla="*/ 6 w 11"/>
                    <a:gd name="T37" fmla="*/ 0 h 18"/>
                    <a:gd name="T38" fmla="*/ 9 w 11"/>
                    <a:gd name="T3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" h="18">
                      <a:moveTo>
                        <a:pt x="9" y="0"/>
                      </a:moveTo>
                      <a:lnTo>
                        <a:pt x="11" y="3"/>
                      </a:lnTo>
                      <a:lnTo>
                        <a:pt x="9" y="5"/>
                      </a:lnTo>
                      <a:lnTo>
                        <a:pt x="11" y="14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6" y="11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8" name="Freeform 801"/>
                <p:cNvSpPr>
                  <a:spLocks/>
                </p:cNvSpPr>
                <p:nvPr/>
              </p:nvSpPr>
              <p:spPr bwMode="auto">
                <a:xfrm>
                  <a:off x="1346" y="1992"/>
                  <a:ext cx="11" cy="13"/>
                </a:xfrm>
                <a:custGeom>
                  <a:avLst/>
                  <a:gdLst>
                    <a:gd name="T0" fmla="*/ 9 w 11"/>
                    <a:gd name="T1" fmla="*/ 0 h 13"/>
                    <a:gd name="T2" fmla="*/ 11 w 11"/>
                    <a:gd name="T3" fmla="*/ 2 h 13"/>
                    <a:gd name="T4" fmla="*/ 11 w 11"/>
                    <a:gd name="T5" fmla="*/ 5 h 13"/>
                    <a:gd name="T6" fmla="*/ 11 w 11"/>
                    <a:gd name="T7" fmla="*/ 7 h 13"/>
                    <a:gd name="T8" fmla="*/ 9 w 11"/>
                    <a:gd name="T9" fmla="*/ 7 h 13"/>
                    <a:gd name="T10" fmla="*/ 11 w 11"/>
                    <a:gd name="T11" fmla="*/ 9 h 13"/>
                    <a:gd name="T12" fmla="*/ 11 w 11"/>
                    <a:gd name="T13" fmla="*/ 11 h 13"/>
                    <a:gd name="T14" fmla="*/ 7 w 11"/>
                    <a:gd name="T15" fmla="*/ 11 h 13"/>
                    <a:gd name="T16" fmla="*/ 9 w 11"/>
                    <a:gd name="T17" fmla="*/ 13 h 13"/>
                    <a:gd name="T18" fmla="*/ 7 w 11"/>
                    <a:gd name="T19" fmla="*/ 13 h 13"/>
                    <a:gd name="T20" fmla="*/ 5 w 11"/>
                    <a:gd name="T21" fmla="*/ 11 h 13"/>
                    <a:gd name="T22" fmla="*/ 5 w 11"/>
                    <a:gd name="T23" fmla="*/ 9 h 13"/>
                    <a:gd name="T24" fmla="*/ 7 w 11"/>
                    <a:gd name="T25" fmla="*/ 13 h 13"/>
                    <a:gd name="T26" fmla="*/ 0 w 11"/>
                    <a:gd name="T27" fmla="*/ 13 h 13"/>
                    <a:gd name="T28" fmla="*/ 3 w 11"/>
                    <a:gd name="T29" fmla="*/ 9 h 13"/>
                    <a:gd name="T30" fmla="*/ 3 w 11"/>
                    <a:gd name="T31" fmla="*/ 5 h 13"/>
                    <a:gd name="T32" fmla="*/ 3 w 11"/>
                    <a:gd name="T33" fmla="*/ 2 h 13"/>
                    <a:gd name="T34" fmla="*/ 9 w 11"/>
                    <a:gd name="T3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3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7" y="13"/>
                      </a:lnTo>
                      <a:lnTo>
                        <a:pt x="0" y="13"/>
                      </a:ln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3" y="2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09" name="Freeform 802"/>
                <p:cNvSpPr>
                  <a:spLocks/>
                </p:cNvSpPr>
                <p:nvPr/>
              </p:nvSpPr>
              <p:spPr bwMode="auto">
                <a:xfrm>
                  <a:off x="1384" y="19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0" name="Freeform 803"/>
                <p:cNvSpPr>
                  <a:spLocks/>
                </p:cNvSpPr>
                <p:nvPr/>
              </p:nvSpPr>
              <p:spPr bwMode="auto">
                <a:xfrm>
                  <a:off x="1360" y="19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1" name="Freeform 804"/>
                <p:cNvSpPr>
                  <a:spLocks/>
                </p:cNvSpPr>
                <p:nvPr/>
              </p:nvSpPr>
              <p:spPr bwMode="auto">
                <a:xfrm>
                  <a:off x="1331" y="1985"/>
                  <a:ext cx="15" cy="14"/>
                </a:xfrm>
                <a:custGeom>
                  <a:avLst/>
                  <a:gdLst>
                    <a:gd name="T0" fmla="*/ 9 w 15"/>
                    <a:gd name="T1" fmla="*/ 0 h 14"/>
                    <a:gd name="T2" fmla="*/ 13 w 15"/>
                    <a:gd name="T3" fmla="*/ 3 h 14"/>
                    <a:gd name="T4" fmla="*/ 13 w 15"/>
                    <a:gd name="T5" fmla="*/ 5 h 14"/>
                    <a:gd name="T6" fmla="*/ 15 w 15"/>
                    <a:gd name="T7" fmla="*/ 7 h 14"/>
                    <a:gd name="T8" fmla="*/ 13 w 15"/>
                    <a:gd name="T9" fmla="*/ 12 h 14"/>
                    <a:gd name="T10" fmla="*/ 11 w 15"/>
                    <a:gd name="T11" fmla="*/ 12 h 14"/>
                    <a:gd name="T12" fmla="*/ 11 w 15"/>
                    <a:gd name="T13" fmla="*/ 9 h 14"/>
                    <a:gd name="T14" fmla="*/ 11 w 15"/>
                    <a:gd name="T15" fmla="*/ 12 h 14"/>
                    <a:gd name="T16" fmla="*/ 13 w 15"/>
                    <a:gd name="T17" fmla="*/ 12 h 14"/>
                    <a:gd name="T18" fmla="*/ 11 w 15"/>
                    <a:gd name="T19" fmla="*/ 14 h 14"/>
                    <a:gd name="T20" fmla="*/ 9 w 15"/>
                    <a:gd name="T21" fmla="*/ 12 h 14"/>
                    <a:gd name="T22" fmla="*/ 9 w 15"/>
                    <a:gd name="T23" fmla="*/ 7 h 14"/>
                    <a:gd name="T24" fmla="*/ 6 w 15"/>
                    <a:gd name="T25" fmla="*/ 7 h 14"/>
                    <a:gd name="T26" fmla="*/ 9 w 15"/>
                    <a:gd name="T27" fmla="*/ 7 h 14"/>
                    <a:gd name="T28" fmla="*/ 9 w 15"/>
                    <a:gd name="T29" fmla="*/ 12 h 14"/>
                    <a:gd name="T30" fmla="*/ 11 w 15"/>
                    <a:gd name="T31" fmla="*/ 14 h 14"/>
                    <a:gd name="T32" fmla="*/ 4 w 15"/>
                    <a:gd name="T33" fmla="*/ 12 h 14"/>
                    <a:gd name="T34" fmla="*/ 0 w 15"/>
                    <a:gd name="T35" fmla="*/ 14 h 14"/>
                    <a:gd name="T36" fmla="*/ 2 w 15"/>
                    <a:gd name="T37" fmla="*/ 9 h 14"/>
                    <a:gd name="T38" fmla="*/ 2 w 15"/>
                    <a:gd name="T39" fmla="*/ 7 h 14"/>
                    <a:gd name="T40" fmla="*/ 6 w 15"/>
                    <a:gd name="T41" fmla="*/ 5 h 14"/>
                    <a:gd name="T42" fmla="*/ 6 w 15"/>
                    <a:gd name="T43" fmla="*/ 3 h 14"/>
                    <a:gd name="T44" fmla="*/ 9 w 15"/>
                    <a:gd name="T4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14">
                      <a:moveTo>
                        <a:pt x="9" y="0"/>
                      </a:move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7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11" y="9"/>
                      </a:lnTo>
                      <a:lnTo>
                        <a:pt x="11" y="12"/>
                      </a:lnTo>
                      <a:lnTo>
                        <a:pt x="13" y="12"/>
                      </a:lnTo>
                      <a:lnTo>
                        <a:pt x="11" y="14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9" y="7"/>
                      </a:lnTo>
                      <a:lnTo>
                        <a:pt x="9" y="12"/>
                      </a:lnTo>
                      <a:lnTo>
                        <a:pt x="11" y="14"/>
                      </a:lnTo>
                      <a:lnTo>
                        <a:pt x="4" y="12"/>
                      </a:lnTo>
                      <a:lnTo>
                        <a:pt x="0" y="14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2" name="Freeform 805"/>
                <p:cNvSpPr>
                  <a:spLocks/>
                </p:cNvSpPr>
                <p:nvPr/>
              </p:nvSpPr>
              <p:spPr bwMode="auto">
                <a:xfrm>
                  <a:off x="1315" y="1985"/>
                  <a:ext cx="5" cy="7"/>
                </a:xfrm>
                <a:custGeom>
                  <a:avLst/>
                  <a:gdLst>
                    <a:gd name="T0" fmla="*/ 5 w 5"/>
                    <a:gd name="T1" fmla="*/ 0 h 7"/>
                    <a:gd name="T2" fmla="*/ 5 w 5"/>
                    <a:gd name="T3" fmla="*/ 3 h 7"/>
                    <a:gd name="T4" fmla="*/ 2 w 5"/>
                    <a:gd name="T5" fmla="*/ 7 h 7"/>
                    <a:gd name="T6" fmla="*/ 0 w 5"/>
                    <a:gd name="T7" fmla="*/ 5 h 7"/>
                    <a:gd name="T8" fmla="*/ 0 w 5"/>
                    <a:gd name="T9" fmla="*/ 3 h 7"/>
                    <a:gd name="T10" fmla="*/ 5 w 5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3" name="Freeform 806"/>
                <p:cNvSpPr>
                  <a:spLocks/>
                </p:cNvSpPr>
                <p:nvPr/>
              </p:nvSpPr>
              <p:spPr bwMode="auto">
                <a:xfrm>
                  <a:off x="1333" y="1979"/>
                  <a:ext cx="16" cy="11"/>
                </a:xfrm>
                <a:custGeom>
                  <a:avLst/>
                  <a:gdLst>
                    <a:gd name="T0" fmla="*/ 16 w 16"/>
                    <a:gd name="T1" fmla="*/ 0 h 11"/>
                    <a:gd name="T2" fmla="*/ 13 w 16"/>
                    <a:gd name="T3" fmla="*/ 2 h 11"/>
                    <a:gd name="T4" fmla="*/ 16 w 16"/>
                    <a:gd name="T5" fmla="*/ 2 h 11"/>
                    <a:gd name="T6" fmla="*/ 13 w 16"/>
                    <a:gd name="T7" fmla="*/ 2 h 11"/>
                    <a:gd name="T8" fmla="*/ 16 w 16"/>
                    <a:gd name="T9" fmla="*/ 2 h 11"/>
                    <a:gd name="T10" fmla="*/ 16 w 16"/>
                    <a:gd name="T11" fmla="*/ 4 h 11"/>
                    <a:gd name="T12" fmla="*/ 13 w 16"/>
                    <a:gd name="T13" fmla="*/ 2 h 11"/>
                    <a:gd name="T14" fmla="*/ 16 w 16"/>
                    <a:gd name="T15" fmla="*/ 4 h 11"/>
                    <a:gd name="T16" fmla="*/ 16 w 16"/>
                    <a:gd name="T17" fmla="*/ 6 h 11"/>
                    <a:gd name="T18" fmla="*/ 13 w 16"/>
                    <a:gd name="T19" fmla="*/ 9 h 11"/>
                    <a:gd name="T20" fmla="*/ 11 w 16"/>
                    <a:gd name="T21" fmla="*/ 9 h 11"/>
                    <a:gd name="T22" fmla="*/ 9 w 16"/>
                    <a:gd name="T23" fmla="*/ 6 h 11"/>
                    <a:gd name="T24" fmla="*/ 11 w 16"/>
                    <a:gd name="T25" fmla="*/ 4 h 11"/>
                    <a:gd name="T26" fmla="*/ 9 w 16"/>
                    <a:gd name="T27" fmla="*/ 6 h 11"/>
                    <a:gd name="T28" fmla="*/ 11 w 16"/>
                    <a:gd name="T29" fmla="*/ 9 h 11"/>
                    <a:gd name="T30" fmla="*/ 7 w 16"/>
                    <a:gd name="T31" fmla="*/ 6 h 11"/>
                    <a:gd name="T32" fmla="*/ 4 w 16"/>
                    <a:gd name="T33" fmla="*/ 9 h 11"/>
                    <a:gd name="T34" fmla="*/ 4 w 16"/>
                    <a:gd name="T35" fmla="*/ 11 h 11"/>
                    <a:gd name="T36" fmla="*/ 0 w 16"/>
                    <a:gd name="T37" fmla="*/ 11 h 11"/>
                    <a:gd name="T38" fmla="*/ 2 w 16"/>
                    <a:gd name="T39" fmla="*/ 6 h 11"/>
                    <a:gd name="T40" fmla="*/ 4 w 16"/>
                    <a:gd name="T41" fmla="*/ 6 h 11"/>
                    <a:gd name="T42" fmla="*/ 2 w 16"/>
                    <a:gd name="T43" fmla="*/ 4 h 11"/>
                    <a:gd name="T44" fmla="*/ 2 w 16"/>
                    <a:gd name="T45" fmla="*/ 6 h 11"/>
                    <a:gd name="T46" fmla="*/ 2 w 16"/>
                    <a:gd name="T47" fmla="*/ 4 h 11"/>
                    <a:gd name="T48" fmla="*/ 9 w 16"/>
                    <a:gd name="T49" fmla="*/ 2 h 11"/>
                    <a:gd name="T50" fmla="*/ 11 w 16"/>
                    <a:gd name="T51" fmla="*/ 0 h 11"/>
                    <a:gd name="T52" fmla="*/ 16 w 16"/>
                    <a:gd name="T5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" h="11">
                      <a:moveTo>
                        <a:pt x="16" y="0"/>
                      </a:moveTo>
                      <a:lnTo>
                        <a:pt x="13" y="2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9" y="6"/>
                      </a:lnTo>
                      <a:lnTo>
                        <a:pt x="11" y="9"/>
                      </a:lnTo>
                      <a:lnTo>
                        <a:pt x="7" y="6"/>
                      </a:lnTo>
                      <a:lnTo>
                        <a:pt x="4" y="9"/>
                      </a:lnTo>
                      <a:lnTo>
                        <a:pt x="4" y="11"/>
                      </a:lnTo>
                      <a:lnTo>
                        <a:pt x="0" y="11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9" y="2"/>
                      </a:lnTo>
                      <a:lnTo>
                        <a:pt x="11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4" name="Freeform 807"/>
                <p:cNvSpPr>
                  <a:spLocks/>
                </p:cNvSpPr>
                <p:nvPr/>
              </p:nvSpPr>
              <p:spPr bwMode="auto">
                <a:xfrm>
                  <a:off x="1353" y="1977"/>
                  <a:ext cx="16" cy="13"/>
                </a:xfrm>
                <a:custGeom>
                  <a:avLst/>
                  <a:gdLst>
                    <a:gd name="T0" fmla="*/ 7 w 16"/>
                    <a:gd name="T1" fmla="*/ 0 h 13"/>
                    <a:gd name="T2" fmla="*/ 9 w 16"/>
                    <a:gd name="T3" fmla="*/ 2 h 13"/>
                    <a:gd name="T4" fmla="*/ 11 w 16"/>
                    <a:gd name="T5" fmla="*/ 2 h 13"/>
                    <a:gd name="T6" fmla="*/ 11 w 16"/>
                    <a:gd name="T7" fmla="*/ 4 h 13"/>
                    <a:gd name="T8" fmla="*/ 16 w 16"/>
                    <a:gd name="T9" fmla="*/ 4 h 13"/>
                    <a:gd name="T10" fmla="*/ 11 w 16"/>
                    <a:gd name="T11" fmla="*/ 6 h 13"/>
                    <a:gd name="T12" fmla="*/ 9 w 16"/>
                    <a:gd name="T13" fmla="*/ 11 h 13"/>
                    <a:gd name="T14" fmla="*/ 7 w 16"/>
                    <a:gd name="T15" fmla="*/ 11 h 13"/>
                    <a:gd name="T16" fmla="*/ 4 w 16"/>
                    <a:gd name="T17" fmla="*/ 13 h 13"/>
                    <a:gd name="T18" fmla="*/ 2 w 16"/>
                    <a:gd name="T19" fmla="*/ 11 h 13"/>
                    <a:gd name="T20" fmla="*/ 0 w 16"/>
                    <a:gd name="T21" fmla="*/ 11 h 13"/>
                    <a:gd name="T22" fmla="*/ 0 w 16"/>
                    <a:gd name="T23" fmla="*/ 8 h 13"/>
                    <a:gd name="T24" fmla="*/ 4 w 16"/>
                    <a:gd name="T25" fmla="*/ 6 h 13"/>
                    <a:gd name="T26" fmla="*/ 7 w 16"/>
                    <a:gd name="T27" fmla="*/ 6 h 13"/>
                    <a:gd name="T28" fmla="*/ 4 w 16"/>
                    <a:gd name="T29" fmla="*/ 6 h 13"/>
                    <a:gd name="T30" fmla="*/ 7 w 16"/>
                    <a:gd name="T31" fmla="*/ 4 h 13"/>
                    <a:gd name="T32" fmla="*/ 7 w 16"/>
                    <a:gd name="T3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3">
                      <a:moveTo>
                        <a:pt x="7" y="0"/>
                      </a:move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6" y="4"/>
                      </a:lnTo>
                      <a:lnTo>
                        <a:pt x="11" y="6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7" y="4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5" name="Freeform 808"/>
                <p:cNvSpPr>
                  <a:spLocks/>
                </p:cNvSpPr>
                <p:nvPr/>
              </p:nvSpPr>
              <p:spPr bwMode="auto">
                <a:xfrm>
                  <a:off x="1357" y="197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6" name="Freeform 809"/>
                <p:cNvSpPr>
                  <a:spLocks/>
                </p:cNvSpPr>
                <p:nvPr/>
              </p:nvSpPr>
              <p:spPr bwMode="auto">
                <a:xfrm>
                  <a:off x="1344" y="1970"/>
                  <a:ext cx="13" cy="20"/>
                </a:xfrm>
                <a:custGeom>
                  <a:avLst/>
                  <a:gdLst>
                    <a:gd name="T0" fmla="*/ 9 w 13"/>
                    <a:gd name="T1" fmla="*/ 0 h 20"/>
                    <a:gd name="T2" fmla="*/ 11 w 13"/>
                    <a:gd name="T3" fmla="*/ 2 h 20"/>
                    <a:gd name="T4" fmla="*/ 11 w 13"/>
                    <a:gd name="T5" fmla="*/ 4 h 20"/>
                    <a:gd name="T6" fmla="*/ 13 w 13"/>
                    <a:gd name="T7" fmla="*/ 7 h 20"/>
                    <a:gd name="T8" fmla="*/ 11 w 13"/>
                    <a:gd name="T9" fmla="*/ 7 h 20"/>
                    <a:gd name="T10" fmla="*/ 13 w 13"/>
                    <a:gd name="T11" fmla="*/ 9 h 20"/>
                    <a:gd name="T12" fmla="*/ 9 w 13"/>
                    <a:gd name="T13" fmla="*/ 15 h 20"/>
                    <a:gd name="T14" fmla="*/ 7 w 13"/>
                    <a:gd name="T15" fmla="*/ 13 h 20"/>
                    <a:gd name="T16" fmla="*/ 9 w 13"/>
                    <a:gd name="T17" fmla="*/ 15 h 20"/>
                    <a:gd name="T18" fmla="*/ 7 w 13"/>
                    <a:gd name="T19" fmla="*/ 18 h 20"/>
                    <a:gd name="T20" fmla="*/ 2 w 13"/>
                    <a:gd name="T21" fmla="*/ 20 h 20"/>
                    <a:gd name="T22" fmla="*/ 0 w 13"/>
                    <a:gd name="T23" fmla="*/ 18 h 20"/>
                    <a:gd name="T24" fmla="*/ 5 w 13"/>
                    <a:gd name="T25" fmla="*/ 15 h 20"/>
                    <a:gd name="T26" fmla="*/ 5 w 13"/>
                    <a:gd name="T27" fmla="*/ 11 h 20"/>
                    <a:gd name="T28" fmla="*/ 7 w 13"/>
                    <a:gd name="T29" fmla="*/ 9 h 20"/>
                    <a:gd name="T30" fmla="*/ 5 w 13"/>
                    <a:gd name="T31" fmla="*/ 7 h 20"/>
                    <a:gd name="T32" fmla="*/ 0 w 13"/>
                    <a:gd name="T33" fmla="*/ 9 h 20"/>
                    <a:gd name="T34" fmla="*/ 2 w 13"/>
                    <a:gd name="T35" fmla="*/ 4 h 20"/>
                    <a:gd name="T36" fmla="*/ 5 w 13"/>
                    <a:gd name="T37" fmla="*/ 4 h 20"/>
                    <a:gd name="T38" fmla="*/ 2 w 13"/>
                    <a:gd name="T39" fmla="*/ 4 h 20"/>
                    <a:gd name="T40" fmla="*/ 5 w 13"/>
                    <a:gd name="T41" fmla="*/ 2 h 20"/>
                    <a:gd name="T42" fmla="*/ 7 w 13"/>
                    <a:gd name="T43" fmla="*/ 0 h 20"/>
                    <a:gd name="T44" fmla="*/ 9 w 13"/>
                    <a:gd name="T4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3" h="20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13" y="9"/>
                      </a:lnTo>
                      <a:lnTo>
                        <a:pt x="9" y="15"/>
                      </a:lnTo>
                      <a:lnTo>
                        <a:pt x="7" y="13"/>
                      </a:lnTo>
                      <a:lnTo>
                        <a:pt x="9" y="15"/>
                      </a:lnTo>
                      <a:lnTo>
                        <a:pt x="7" y="18"/>
                      </a:ln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5" y="15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0" y="9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7" name="Freeform 810"/>
                <p:cNvSpPr>
                  <a:spLocks/>
                </p:cNvSpPr>
                <p:nvPr/>
              </p:nvSpPr>
              <p:spPr bwMode="auto">
                <a:xfrm>
                  <a:off x="1311" y="1970"/>
                  <a:ext cx="35" cy="44"/>
                </a:xfrm>
                <a:custGeom>
                  <a:avLst/>
                  <a:gdLst>
                    <a:gd name="T0" fmla="*/ 35 w 35"/>
                    <a:gd name="T1" fmla="*/ 0 h 44"/>
                    <a:gd name="T2" fmla="*/ 35 w 35"/>
                    <a:gd name="T3" fmla="*/ 4 h 44"/>
                    <a:gd name="T4" fmla="*/ 31 w 35"/>
                    <a:gd name="T5" fmla="*/ 9 h 44"/>
                    <a:gd name="T6" fmla="*/ 29 w 35"/>
                    <a:gd name="T7" fmla="*/ 11 h 44"/>
                    <a:gd name="T8" fmla="*/ 26 w 35"/>
                    <a:gd name="T9" fmla="*/ 11 h 44"/>
                    <a:gd name="T10" fmla="*/ 22 w 35"/>
                    <a:gd name="T11" fmla="*/ 13 h 44"/>
                    <a:gd name="T12" fmla="*/ 22 w 35"/>
                    <a:gd name="T13" fmla="*/ 18 h 44"/>
                    <a:gd name="T14" fmla="*/ 22 w 35"/>
                    <a:gd name="T15" fmla="*/ 22 h 44"/>
                    <a:gd name="T16" fmla="*/ 22 w 35"/>
                    <a:gd name="T17" fmla="*/ 24 h 44"/>
                    <a:gd name="T18" fmla="*/ 20 w 35"/>
                    <a:gd name="T19" fmla="*/ 27 h 44"/>
                    <a:gd name="T20" fmla="*/ 18 w 35"/>
                    <a:gd name="T21" fmla="*/ 24 h 44"/>
                    <a:gd name="T22" fmla="*/ 15 w 35"/>
                    <a:gd name="T23" fmla="*/ 24 h 44"/>
                    <a:gd name="T24" fmla="*/ 13 w 35"/>
                    <a:gd name="T25" fmla="*/ 24 h 44"/>
                    <a:gd name="T26" fmla="*/ 15 w 35"/>
                    <a:gd name="T27" fmla="*/ 27 h 44"/>
                    <a:gd name="T28" fmla="*/ 13 w 35"/>
                    <a:gd name="T29" fmla="*/ 29 h 44"/>
                    <a:gd name="T30" fmla="*/ 11 w 35"/>
                    <a:gd name="T31" fmla="*/ 29 h 44"/>
                    <a:gd name="T32" fmla="*/ 11 w 35"/>
                    <a:gd name="T33" fmla="*/ 35 h 44"/>
                    <a:gd name="T34" fmla="*/ 9 w 35"/>
                    <a:gd name="T35" fmla="*/ 40 h 44"/>
                    <a:gd name="T36" fmla="*/ 11 w 35"/>
                    <a:gd name="T37" fmla="*/ 42 h 44"/>
                    <a:gd name="T38" fmla="*/ 9 w 35"/>
                    <a:gd name="T39" fmla="*/ 44 h 44"/>
                    <a:gd name="T40" fmla="*/ 6 w 35"/>
                    <a:gd name="T41" fmla="*/ 44 h 44"/>
                    <a:gd name="T42" fmla="*/ 4 w 35"/>
                    <a:gd name="T43" fmla="*/ 42 h 44"/>
                    <a:gd name="T44" fmla="*/ 6 w 35"/>
                    <a:gd name="T45" fmla="*/ 42 h 44"/>
                    <a:gd name="T46" fmla="*/ 2 w 35"/>
                    <a:gd name="T47" fmla="*/ 40 h 44"/>
                    <a:gd name="T48" fmla="*/ 0 w 35"/>
                    <a:gd name="T49" fmla="*/ 38 h 44"/>
                    <a:gd name="T50" fmla="*/ 4 w 35"/>
                    <a:gd name="T51" fmla="*/ 33 h 44"/>
                    <a:gd name="T52" fmla="*/ 4 w 35"/>
                    <a:gd name="T53" fmla="*/ 31 h 44"/>
                    <a:gd name="T54" fmla="*/ 6 w 35"/>
                    <a:gd name="T55" fmla="*/ 31 h 44"/>
                    <a:gd name="T56" fmla="*/ 4 w 35"/>
                    <a:gd name="T57" fmla="*/ 31 h 44"/>
                    <a:gd name="T58" fmla="*/ 2 w 35"/>
                    <a:gd name="T59" fmla="*/ 27 h 44"/>
                    <a:gd name="T60" fmla="*/ 4 w 35"/>
                    <a:gd name="T61" fmla="*/ 22 h 44"/>
                    <a:gd name="T62" fmla="*/ 6 w 35"/>
                    <a:gd name="T63" fmla="*/ 22 h 44"/>
                    <a:gd name="T64" fmla="*/ 9 w 35"/>
                    <a:gd name="T65" fmla="*/ 20 h 44"/>
                    <a:gd name="T66" fmla="*/ 9 w 35"/>
                    <a:gd name="T67" fmla="*/ 22 h 44"/>
                    <a:gd name="T68" fmla="*/ 11 w 35"/>
                    <a:gd name="T69" fmla="*/ 24 h 44"/>
                    <a:gd name="T70" fmla="*/ 11 w 35"/>
                    <a:gd name="T71" fmla="*/ 22 h 44"/>
                    <a:gd name="T72" fmla="*/ 13 w 35"/>
                    <a:gd name="T73" fmla="*/ 22 h 44"/>
                    <a:gd name="T74" fmla="*/ 11 w 35"/>
                    <a:gd name="T75" fmla="*/ 22 h 44"/>
                    <a:gd name="T76" fmla="*/ 9 w 35"/>
                    <a:gd name="T77" fmla="*/ 20 h 44"/>
                    <a:gd name="T78" fmla="*/ 11 w 35"/>
                    <a:gd name="T79" fmla="*/ 18 h 44"/>
                    <a:gd name="T80" fmla="*/ 15 w 35"/>
                    <a:gd name="T81" fmla="*/ 18 h 44"/>
                    <a:gd name="T82" fmla="*/ 18 w 35"/>
                    <a:gd name="T83" fmla="*/ 18 h 44"/>
                    <a:gd name="T84" fmla="*/ 18 w 35"/>
                    <a:gd name="T85" fmla="*/ 15 h 44"/>
                    <a:gd name="T86" fmla="*/ 15 w 35"/>
                    <a:gd name="T87" fmla="*/ 18 h 44"/>
                    <a:gd name="T88" fmla="*/ 13 w 35"/>
                    <a:gd name="T89" fmla="*/ 18 h 44"/>
                    <a:gd name="T90" fmla="*/ 11 w 35"/>
                    <a:gd name="T91" fmla="*/ 18 h 44"/>
                    <a:gd name="T92" fmla="*/ 13 w 35"/>
                    <a:gd name="T93" fmla="*/ 13 h 44"/>
                    <a:gd name="T94" fmla="*/ 13 w 35"/>
                    <a:gd name="T95" fmla="*/ 11 h 44"/>
                    <a:gd name="T96" fmla="*/ 20 w 35"/>
                    <a:gd name="T97" fmla="*/ 11 h 44"/>
                    <a:gd name="T98" fmla="*/ 22 w 35"/>
                    <a:gd name="T99" fmla="*/ 9 h 44"/>
                    <a:gd name="T100" fmla="*/ 22 w 35"/>
                    <a:gd name="T101" fmla="*/ 4 h 44"/>
                    <a:gd name="T102" fmla="*/ 24 w 35"/>
                    <a:gd name="T103" fmla="*/ 2 h 44"/>
                    <a:gd name="T104" fmla="*/ 26 w 35"/>
                    <a:gd name="T105" fmla="*/ 2 h 44"/>
                    <a:gd name="T106" fmla="*/ 29 w 35"/>
                    <a:gd name="T107" fmla="*/ 4 h 44"/>
                    <a:gd name="T108" fmla="*/ 35 w 35"/>
                    <a:gd name="T10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5" h="44">
                      <a:moveTo>
                        <a:pt x="35" y="0"/>
                      </a:moveTo>
                      <a:lnTo>
                        <a:pt x="35" y="4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6" y="11"/>
                      </a:lnTo>
                      <a:lnTo>
                        <a:pt x="22" y="13"/>
                      </a:lnTo>
                      <a:lnTo>
                        <a:pt x="22" y="18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0" y="27"/>
                      </a:lnTo>
                      <a:lnTo>
                        <a:pt x="18" y="24"/>
                      </a:lnTo>
                      <a:lnTo>
                        <a:pt x="15" y="24"/>
                      </a:lnTo>
                      <a:lnTo>
                        <a:pt x="13" y="24"/>
                      </a:lnTo>
                      <a:lnTo>
                        <a:pt x="15" y="27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11" y="35"/>
                      </a:lnTo>
                      <a:lnTo>
                        <a:pt x="9" y="40"/>
                      </a:lnTo>
                      <a:lnTo>
                        <a:pt x="11" y="42"/>
                      </a:lnTo>
                      <a:lnTo>
                        <a:pt x="9" y="44"/>
                      </a:lnTo>
                      <a:lnTo>
                        <a:pt x="6" y="44"/>
                      </a:lnTo>
                      <a:lnTo>
                        <a:pt x="4" y="42"/>
                      </a:lnTo>
                      <a:lnTo>
                        <a:pt x="6" y="42"/>
                      </a:lnTo>
                      <a:lnTo>
                        <a:pt x="2" y="40"/>
                      </a:lnTo>
                      <a:lnTo>
                        <a:pt x="0" y="38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2" y="27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11" y="24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1" y="22"/>
                      </a:lnTo>
                      <a:lnTo>
                        <a:pt x="9" y="20"/>
                      </a:lnTo>
                      <a:lnTo>
                        <a:pt x="11" y="18"/>
                      </a:lnTo>
                      <a:lnTo>
                        <a:pt x="15" y="18"/>
                      </a:lnTo>
                      <a:lnTo>
                        <a:pt x="18" y="18"/>
                      </a:lnTo>
                      <a:lnTo>
                        <a:pt x="18" y="15"/>
                      </a:lnTo>
                      <a:lnTo>
                        <a:pt x="15" y="18"/>
                      </a:lnTo>
                      <a:lnTo>
                        <a:pt x="13" y="18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20" y="11"/>
                      </a:lnTo>
                      <a:lnTo>
                        <a:pt x="22" y="9"/>
                      </a:lnTo>
                      <a:lnTo>
                        <a:pt x="22" y="4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29" y="4"/>
                      </a:lnTo>
                      <a:lnTo>
                        <a:pt x="3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8" name="Freeform 811"/>
                <p:cNvSpPr>
                  <a:spLocks/>
                </p:cNvSpPr>
                <p:nvPr/>
              </p:nvSpPr>
              <p:spPr bwMode="auto">
                <a:xfrm>
                  <a:off x="1418" y="1877"/>
                  <a:ext cx="793" cy="646"/>
                </a:xfrm>
                <a:custGeom>
                  <a:avLst/>
                  <a:gdLst>
                    <a:gd name="T0" fmla="*/ 479 w 793"/>
                    <a:gd name="T1" fmla="*/ 6 h 646"/>
                    <a:gd name="T2" fmla="*/ 510 w 793"/>
                    <a:gd name="T3" fmla="*/ 33 h 646"/>
                    <a:gd name="T4" fmla="*/ 579 w 793"/>
                    <a:gd name="T5" fmla="*/ 33 h 646"/>
                    <a:gd name="T6" fmla="*/ 606 w 793"/>
                    <a:gd name="T7" fmla="*/ 48 h 646"/>
                    <a:gd name="T8" fmla="*/ 619 w 793"/>
                    <a:gd name="T9" fmla="*/ 88 h 646"/>
                    <a:gd name="T10" fmla="*/ 634 w 793"/>
                    <a:gd name="T11" fmla="*/ 126 h 646"/>
                    <a:gd name="T12" fmla="*/ 672 w 793"/>
                    <a:gd name="T13" fmla="*/ 148 h 646"/>
                    <a:gd name="T14" fmla="*/ 715 w 793"/>
                    <a:gd name="T15" fmla="*/ 186 h 646"/>
                    <a:gd name="T16" fmla="*/ 750 w 793"/>
                    <a:gd name="T17" fmla="*/ 213 h 646"/>
                    <a:gd name="T18" fmla="*/ 790 w 793"/>
                    <a:gd name="T19" fmla="*/ 246 h 646"/>
                    <a:gd name="T20" fmla="*/ 744 w 793"/>
                    <a:gd name="T21" fmla="*/ 304 h 646"/>
                    <a:gd name="T22" fmla="*/ 750 w 793"/>
                    <a:gd name="T23" fmla="*/ 313 h 646"/>
                    <a:gd name="T24" fmla="*/ 750 w 793"/>
                    <a:gd name="T25" fmla="*/ 330 h 646"/>
                    <a:gd name="T26" fmla="*/ 746 w 793"/>
                    <a:gd name="T27" fmla="*/ 362 h 646"/>
                    <a:gd name="T28" fmla="*/ 697 w 793"/>
                    <a:gd name="T29" fmla="*/ 402 h 646"/>
                    <a:gd name="T30" fmla="*/ 699 w 793"/>
                    <a:gd name="T31" fmla="*/ 435 h 646"/>
                    <a:gd name="T32" fmla="*/ 753 w 793"/>
                    <a:gd name="T33" fmla="*/ 444 h 646"/>
                    <a:gd name="T34" fmla="*/ 741 w 793"/>
                    <a:gd name="T35" fmla="*/ 453 h 646"/>
                    <a:gd name="T36" fmla="*/ 699 w 793"/>
                    <a:gd name="T37" fmla="*/ 493 h 646"/>
                    <a:gd name="T38" fmla="*/ 670 w 793"/>
                    <a:gd name="T39" fmla="*/ 499 h 646"/>
                    <a:gd name="T40" fmla="*/ 697 w 793"/>
                    <a:gd name="T41" fmla="*/ 519 h 646"/>
                    <a:gd name="T42" fmla="*/ 699 w 793"/>
                    <a:gd name="T43" fmla="*/ 566 h 646"/>
                    <a:gd name="T44" fmla="*/ 650 w 793"/>
                    <a:gd name="T45" fmla="*/ 566 h 646"/>
                    <a:gd name="T46" fmla="*/ 646 w 793"/>
                    <a:gd name="T47" fmla="*/ 595 h 646"/>
                    <a:gd name="T48" fmla="*/ 623 w 793"/>
                    <a:gd name="T49" fmla="*/ 635 h 646"/>
                    <a:gd name="T50" fmla="*/ 597 w 793"/>
                    <a:gd name="T51" fmla="*/ 639 h 646"/>
                    <a:gd name="T52" fmla="*/ 599 w 793"/>
                    <a:gd name="T53" fmla="*/ 615 h 646"/>
                    <a:gd name="T54" fmla="*/ 570 w 793"/>
                    <a:gd name="T55" fmla="*/ 630 h 646"/>
                    <a:gd name="T56" fmla="*/ 548 w 793"/>
                    <a:gd name="T57" fmla="*/ 615 h 646"/>
                    <a:gd name="T58" fmla="*/ 563 w 793"/>
                    <a:gd name="T59" fmla="*/ 586 h 646"/>
                    <a:gd name="T60" fmla="*/ 557 w 793"/>
                    <a:gd name="T61" fmla="*/ 546 h 646"/>
                    <a:gd name="T62" fmla="*/ 534 w 793"/>
                    <a:gd name="T63" fmla="*/ 497 h 646"/>
                    <a:gd name="T64" fmla="*/ 523 w 793"/>
                    <a:gd name="T65" fmla="*/ 482 h 646"/>
                    <a:gd name="T66" fmla="*/ 543 w 793"/>
                    <a:gd name="T67" fmla="*/ 444 h 646"/>
                    <a:gd name="T68" fmla="*/ 532 w 793"/>
                    <a:gd name="T69" fmla="*/ 430 h 646"/>
                    <a:gd name="T70" fmla="*/ 512 w 793"/>
                    <a:gd name="T71" fmla="*/ 422 h 646"/>
                    <a:gd name="T72" fmla="*/ 545 w 793"/>
                    <a:gd name="T73" fmla="*/ 353 h 646"/>
                    <a:gd name="T74" fmla="*/ 516 w 793"/>
                    <a:gd name="T75" fmla="*/ 339 h 646"/>
                    <a:gd name="T76" fmla="*/ 501 w 793"/>
                    <a:gd name="T77" fmla="*/ 335 h 646"/>
                    <a:gd name="T78" fmla="*/ 490 w 793"/>
                    <a:gd name="T79" fmla="*/ 342 h 646"/>
                    <a:gd name="T80" fmla="*/ 483 w 793"/>
                    <a:gd name="T81" fmla="*/ 350 h 646"/>
                    <a:gd name="T82" fmla="*/ 481 w 793"/>
                    <a:gd name="T83" fmla="*/ 364 h 646"/>
                    <a:gd name="T84" fmla="*/ 470 w 793"/>
                    <a:gd name="T85" fmla="*/ 375 h 646"/>
                    <a:gd name="T86" fmla="*/ 463 w 793"/>
                    <a:gd name="T87" fmla="*/ 402 h 646"/>
                    <a:gd name="T88" fmla="*/ 447 w 793"/>
                    <a:gd name="T89" fmla="*/ 479 h 646"/>
                    <a:gd name="T90" fmla="*/ 438 w 793"/>
                    <a:gd name="T91" fmla="*/ 493 h 646"/>
                    <a:gd name="T92" fmla="*/ 392 w 793"/>
                    <a:gd name="T93" fmla="*/ 519 h 646"/>
                    <a:gd name="T94" fmla="*/ 349 w 793"/>
                    <a:gd name="T95" fmla="*/ 537 h 646"/>
                    <a:gd name="T96" fmla="*/ 289 w 793"/>
                    <a:gd name="T97" fmla="*/ 557 h 646"/>
                    <a:gd name="T98" fmla="*/ 269 w 793"/>
                    <a:gd name="T99" fmla="*/ 564 h 646"/>
                    <a:gd name="T100" fmla="*/ 205 w 793"/>
                    <a:gd name="T101" fmla="*/ 535 h 646"/>
                    <a:gd name="T102" fmla="*/ 156 w 793"/>
                    <a:gd name="T103" fmla="*/ 495 h 646"/>
                    <a:gd name="T104" fmla="*/ 111 w 793"/>
                    <a:gd name="T105" fmla="*/ 430 h 646"/>
                    <a:gd name="T106" fmla="*/ 62 w 793"/>
                    <a:gd name="T107" fmla="*/ 402 h 646"/>
                    <a:gd name="T108" fmla="*/ 22 w 793"/>
                    <a:gd name="T109" fmla="*/ 311 h 646"/>
                    <a:gd name="T110" fmla="*/ 49 w 793"/>
                    <a:gd name="T111" fmla="*/ 337 h 646"/>
                    <a:gd name="T112" fmla="*/ 82 w 793"/>
                    <a:gd name="T113" fmla="*/ 317 h 646"/>
                    <a:gd name="T114" fmla="*/ 102 w 793"/>
                    <a:gd name="T115" fmla="*/ 326 h 646"/>
                    <a:gd name="T116" fmla="*/ 122 w 793"/>
                    <a:gd name="T117" fmla="*/ 319 h 646"/>
                    <a:gd name="T118" fmla="*/ 144 w 793"/>
                    <a:gd name="T119" fmla="*/ 302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93" h="646">
                      <a:moveTo>
                        <a:pt x="452" y="0"/>
                      </a:moveTo>
                      <a:lnTo>
                        <a:pt x="454" y="2"/>
                      </a:lnTo>
                      <a:lnTo>
                        <a:pt x="458" y="2"/>
                      </a:lnTo>
                      <a:lnTo>
                        <a:pt x="461" y="4"/>
                      </a:lnTo>
                      <a:lnTo>
                        <a:pt x="465" y="4"/>
                      </a:lnTo>
                      <a:lnTo>
                        <a:pt x="467" y="4"/>
                      </a:lnTo>
                      <a:lnTo>
                        <a:pt x="470" y="2"/>
                      </a:lnTo>
                      <a:lnTo>
                        <a:pt x="474" y="4"/>
                      </a:lnTo>
                      <a:lnTo>
                        <a:pt x="476" y="4"/>
                      </a:lnTo>
                      <a:lnTo>
                        <a:pt x="483" y="6"/>
                      </a:lnTo>
                      <a:lnTo>
                        <a:pt x="485" y="4"/>
                      </a:lnTo>
                      <a:lnTo>
                        <a:pt x="487" y="4"/>
                      </a:lnTo>
                      <a:lnTo>
                        <a:pt x="487" y="8"/>
                      </a:lnTo>
                      <a:lnTo>
                        <a:pt x="485" y="8"/>
                      </a:lnTo>
                      <a:lnTo>
                        <a:pt x="483" y="8"/>
                      </a:lnTo>
                      <a:lnTo>
                        <a:pt x="481" y="6"/>
                      </a:lnTo>
                      <a:lnTo>
                        <a:pt x="479" y="6"/>
                      </a:lnTo>
                      <a:lnTo>
                        <a:pt x="474" y="8"/>
                      </a:lnTo>
                      <a:lnTo>
                        <a:pt x="476" y="13"/>
                      </a:lnTo>
                      <a:lnTo>
                        <a:pt x="479" y="13"/>
                      </a:lnTo>
                      <a:lnTo>
                        <a:pt x="481" y="15"/>
                      </a:lnTo>
                      <a:lnTo>
                        <a:pt x="485" y="15"/>
                      </a:lnTo>
                      <a:lnTo>
                        <a:pt x="485" y="13"/>
                      </a:lnTo>
                      <a:lnTo>
                        <a:pt x="490" y="13"/>
                      </a:lnTo>
                      <a:lnTo>
                        <a:pt x="492" y="15"/>
                      </a:lnTo>
                      <a:lnTo>
                        <a:pt x="490" y="17"/>
                      </a:lnTo>
                      <a:lnTo>
                        <a:pt x="492" y="20"/>
                      </a:lnTo>
                      <a:lnTo>
                        <a:pt x="499" y="20"/>
                      </a:lnTo>
                      <a:lnTo>
                        <a:pt x="501" y="20"/>
                      </a:lnTo>
                      <a:lnTo>
                        <a:pt x="501" y="22"/>
                      </a:lnTo>
                      <a:lnTo>
                        <a:pt x="501" y="26"/>
                      </a:lnTo>
                      <a:lnTo>
                        <a:pt x="503" y="28"/>
                      </a:lnTo>
                      <a:lnTo>
                        <a:pt x="503" y="33"/>
                      </a:lnTo>
                      <a:lnTo>
                        <a:pt x="510" y="33"/>
                      </a:lnTo>
                      <a:lnTo>
                        <a:pt x="510" y="28"/>
                      </a:lnTo>
                      <a:lnTo>
                        <a:pt x="512" y="26"/>
                      </a:lnTo>
                      <a:lnTo>
                        <a:pt x="516" y="20"/>
                      </a:lnTo>
                      <a:lnTo>
                        <a:pt x="521" y="24"/>
                      </a:lnTo>
                      <a:lnTo>
                        <a:pt x="532" y="26"/>
                      </a:lnTo>
                      <a:lnTo>
                        <a:pt x="536" y="26"/>
                      </a:lnTo>
                      <a:lnTo>
                        <a:pt x="536" y="33"/>
                      </a:lnTo>
                      <a:lnTo>
                        <a:pt x="543" y="40"/>
                      </a:lnTo>
                      <a:lnTo>
                        <a:pt x="554" y="42"/>
                      </a:lnTo>
                      <a:lnTo>
                        <a:pt x="561" y="40"/>
                      </a:lnTo>
                      <a:lnTo>
                        <a:pt x="565" y="42"/>
                      </a:lnTo>
                      <a:lnTo>
                        <a:pt x="570" y="46"/>
                      </a:lnTo>
                      <a:lnTo>
                        <a:pt x="579" y="40"/>
                      </a:lnTo>
                      <a:lnTo>
                        <a:pt x="579" y="37"/>
                      </a:lnTo>
                      <a:lnTo>
                        <a:pt x="574" y="37"/>
                      </a:lnTo>
                      <a:lnTo>
                        <a:pt x="574" y="35"/>
                      </a:lnTo>
                      <a:lnTo>
                        <a:pt x="579" y="33"/>
                      </a:lnTo>
                      <a:lnTo>
                        <a:pt x="579" y="28"/>
                      </a:lnTo>
                      <a:lnTo>
                        <a:pt x="583" y="24"/>
                      </a:lnTo>
                      <a:lnTo>
                        <a:pt x="583" y="26"/>
                      </a:lnTo>
                      <a:lnTo>
                        <a:pt x="588" y="26"/>
                      </a:lnTo>
                      <a:lnTo>
                        <a:pt x="592" y="22"/>
                      </a:lnTo>
                      <a:lnTo>
                        <a:pt x="594" y="22"/>
                      </a:lnTo>
                      <a:lnTo>
                        <a:pt x="597" y="31"/>
                      </a:lnTo>
                      <a:lnTo>
                        <a:pt x="592" y="35"/>
                      </a:lnTo>
                      <a:lnTo>
                        <a:pt x="597" y="37"/>
                      </a:lnTo>
                      <a:lnTo>
                        <a:pt x="599" y="40"/>
                      </a:lnTo>
                      <a:lnTo>
                        <a:pt x="606" y="42"/>
                      </a:lnTo>
                      <a:lnTo>
                        <a:pt x="608" y="42"/>
                      </a:lnTo>
                      <a:lnTo>
                        <a:pt x="610" y="40"/>
                      </a:lnTo>
                      <a:lnTo>
                        <a:pt x="614" y="40"/>
                      </a:lnTo>
                      <a:lnTo>
                        <a:pt x="610" y="44"/>
                      </a:lnTo>
                      <a:lnTo>
                        <a:pt x="608" y="44"/>
                      </a:lnTo>
                      <a:lnTo>
                        <a:pt x="606" y="48"/>
                      </a:lnTo>
                      <a:lnTo>
                        <a:pt x="601" y="48"/>
                      </a:lnTo>
                      <a:lnTo>
                        <a:pt x="601" y="53"/>
                      </a:lnTo>
                      <a:lnTo>
                        <a:pt x="597" y="55"/>
                      </a:lnTo>
                      <a:lnTo>
                        <a:pt x="594" y="57"/>
                      </a:lnTo>
                      <a:lnTo>
                        <a:pt x="597" y="60"/>
                      </a:lnTo>
                      <a:lnTo>
                        <a:pt x="594" y="60"/>
                      </a:lnTo>
                      <a:lnTo>
                        <a:pt x="592" y="66"/>
                      </a:lnTo>
                      <a:lnTo>
                        <a:pt x="597" y="71"/>
                      </a:lnTo>
                      <a:lnTo>
                        <a:pt x="597" y="73"/>
                      </a:lnTo>
                      <a:lnTo>
                        <a:pt x="599" y="73"/>
                      </a:lnTo>
                      <a:lnTo>
                        <a:pt x="606" y="75"/>
                      </a:lnTo>
                      <a:lnTo>
                        <a:pt x="608" y="77"/>
                      </a:lnTo>
                      <a:lnTo>
                        <a:pt x="608" y="75"/>
                      </a:lnTo>
                      <a:lnTo>
                        <a:pt x="612" y="77"/>
                      </a:lnTo>
                      <a:lnTo>
                        <a:pt x="610" y="84"/>
                      </a:lnTo>
                      <a:lnTo>
                        <a:pt x="617" y="91"/>
                      </a:lnTo>
                      <a:lnTo>
                        <a:pt x="619" y="88"/>
                      </a:lnTo>
                      <a:lnTo>
                        <a:pt x="621" y="88"/>
                      </a:lnTo>
                      <a:lnTo>
                        <a:pt x="628" y="82"/>
                      </a:lnTo>
                      <a:lnTo>
                        <a:pt x="628" y="75"/>
                      </a:lnTo>
                      <a:lnTo>
                        <a:pt x="632" y="75"/>
                      </a:lnTo>
                      <a:lnTo>
                        <a:pt x="634" y="73"/>
                      </a:lnTo>
                      <a:lnTo>
                        <a:pt x="632" y="80"/>
                      </a:lnTo>
                      <a:lnTo>
                        <a:pt x="637" y="82"/>
                      </a:lnTo>
                      <a:lnTo>
                        <a:pt x="639" y="84"/>
                      </a:lnTo>
                      <a:lnTo>
                        <a:pt x="639" y="93"/>
                      </a:lnTo>
                      <a:lnTo>
                        <a:pt x="641" y="95"/>
                      </a:lnTo>
                      <a:lnTo>
                        <a:pt x="641" y="102"/>
                      </a:lnTo>
                      <a:lnTo>
                        <a:pt x="639" y="104"/>
                      </a:lnTo>
                      <a:lnTo>
                        <a:pt x="637" y="104"/>
                      </a:lnTo>
                      <a:lnTo>
                        <a:pt x="632" y="111"/>
                      </a:lnTo>
                      <a:lnTo>
                        <a:pt x="634" y="117"/>
                      </a:lnTo>
                      <a:lnTo>
                        <a:pt x="632" y="122"/>
                      </a:lnTo>
                      <a:lnTo>
                        <a:pt x="634" y="126"/>
                      </a:lnTo>
                      <a:lnTo>
                        <a:pt x="637" y="124"/>
                      </a:lnTo>
                      <a:lnTo>
                        <a:pt x="637" y="122"/>
                      </a:lnTo>
                      <a:lnTo>
                        <a:pt x="641" y="124"/>
                      </a:lnTo>
                      <a:lnTo>
                        <a:pt x="643" y="126"/>
                      </a:lnTo>
                      <a:lnTo>
                        <a:pt x="646" y="126"/>
                      </a:lnTo>
                      <a:lnTo>
                        <a:pt x="650" y="133"/>
                      </a:lnTo>
                      <a:lnTo>
                        <a:pt x="652" y="135"/>
                      </a:lnTo>
                      <a:lnTo>
                        <a:pt x="655" y="140"/>
                      </a:lnTo>
                      <a:lnTo>
                        <a:pt x="652" y="142"/>
                      </a:lnTo>
                      <a:lnTo>
                        <a:pt x="655" y="142"/>
                      </a:lnTo>
                      <a:lnTo>
                        <a:pt x="652" y="144"/>
                      </a:lnTo>
                      <a:lnTo>
                        <a:pt x="655" y="146"/>
                      </a:lnTo>
                      <a:lnTo>
                        <a:pt x="657" y="146"/>
                      </a:lnTo>
                      <a:lnTo>
                        <a:pt x="663" y="142"/>
                      </a:lnTo>
                      <a:lnTo>
                        <a:pt x="668" y="142"/>
                      </a:lnTo>
                      <a:lnTo>
                        <a:pt x="675" y="146"/>
                      </a:lnTo>
                      <a:lnTo>
                        <a:pt x="672" y="148"/>
                      </a:lnTo>
                      <a:lnTo>
                        <a:pt x="675" y="151"/>
                      </a:lnTo>
                      <a:lnTo>
                        <a:pt x="672" y="157"/>
                      </a:lnTo>
                      <a:lnTo>
                        <a:pt x="672" y="159"/>
                      </a:lnTo>
                      <a:lnTo>
                        <a:pt x="675" y="162"/>
                      </a:lnTo>
                      <a:lnTo>
                        <a:pt x="672" y="164"/>
                      </a:lnTo>
                      <a:lnTo>
                        <a:pt x="670" y="171"/>
                      </a:lnTo>
                      <a:lnTo>
                        <a:pt x="675" y="171"/>
                      </a:lnTo>
                      <a:lnTo>
                        <a:pt x="679" y="168"/>
                      </a:lnTo>
                      <a:lnTo>
                        <a:pt x="681" y="171"/>
                      </a:lnTo>
                      <a:lnTo>
                        <a:pt x="683" y="175"/>
                      </a:lnTo>
                      <a:lnTo>
                        <a:pt x="690" y="168"/>
                      </a:lnTo>
                      <a:lnTo>
                        <a:pt x="692" y="173"/>
                      </a:lnTo>
                      <a:lnTo>
                        <a:pt x="699" y="171"/>
                      </a:lnTo>
                      <a:lnTo>
                        <a:pt x="699" y="173"/>
                      </a:lnTo>
                      <a:lnTo>
                        <a:pt x="708" y="184"/>
                      </a:lnTo>
                      <a:lnTo>
                        <a:pt x="708" y="186"/>
                      </a:lnTo>
                      <a:lnTo>
                        <a:pt x="715" y="186"/>
                      </a:lnTo>
                      <a:lnTo>
                        <a:pt x="717" y="182"/>
                      </a:lnTo>
                      <a:lnTo>
                        <a:pt x="719" y="179"/>
                      </a:lnTo>
                      <a:lnTo>
                        <a:pt x="721" y="182"/>
                      </a:lnTo>
                      <a:lnTo>
                        <a:pt x="721" y="186"/>
                      </a:lnTo>
                      <a:lnTo>
                        <a:pt x="728" y="186"/>
                      </a:lnTo>
                      <a:lnTo>
                        <a:pt x="728" y="191"/>
                      </a:lnTo>
                      <a:lnTo>
                        <a:pt x="730" y="191"/>
                      </a:lnTo>
                      <a:lnTo>
                        <a:pt x="730" y="193"/>
                      </a:lnTo>
                      <a:lnTo>
                        <a:pt x="739" y="193"/>
                      </a:lnTo>
                      <a:lnTo>
                        <a:pt x="739" y="195"/>
                      </a:lnTo>
                      <a:lnTo>
                        <a:pt x="744" y="197"/>
                      </a:lnTo>
                      <a:lnTo>
                        <a:pt x="744" y="202"/>
                      </a:lnTo>
                      <a:lnTo>
                        <a:pt x="741" y="206"/>
                      </a:lnTo>
                      <a:lnTo>
                        <a:pt x="741" y="208"/>
                      </a:lnTo>
                      <a:lnTo>
                        <a:pt x="744" y="211"/>
                      </a:lnTo>
                      <a:lnTo>
                        <a:pt x="746" y="213"/>
                      </a:lnTo>
                      <a:lnTo>
                        <a:pt x="750" y="213"/>
                      </a:lnTo>
                      <a:lnTo>
                        <a:pt x="753" y="206"/>
                      </a:lnTo>
                      <a:lnTo>
                        <a:pt x="757" y="208"/>
                      </a:lnTo>
                      <a:lnTo>
                        <a:pt x="759" y="208"/>
                      </a:lnTo>
                      <a:lnTo>
                        <a:pt x="761" y="211"/>
                      </a:lnTo>
                      <a:lnTo>
                        <a:pt x="764" y="217"/>
                      </a:lnTo>
                      <a:lnTo>
                        <a:pt x="764" y="222"/>
                      </a:lnTo>
                      <a:lnTo>
                        <a:pt x="768" y="224"/>
                      </a:lnTo>
                      <a:lnTo>
                        <a:pt x="770" y="228"/>
                      </a:lnTo>
                      <a:lnTo>
                        <a:pt x="773" y="231"/>
                      </a:lnTo>
                      <a:lnTo>
                        <a:pt x="777" y="237"/>
                      </a:lnTo>
                      <a:lnTo>
                        <a:pt x="775" y="237"/>
                      </a:lnTo>
                      <a:lnTo>
                        <a:pt x="773" y="239"/>
                      </a:lnTo>
                      <a:lnTo>
                        <a:pt x="775" y="244"/>
                      </a:lnTo>
                      <a:lnTo>
                        <a:pt x="781" y="248"/>
                      </a:lnTo>
                      <a:lnTo>
                        <a:pt x="784" y="246"/>
                      </a:lnTo>
                      <a:lnTo>
                        <a:pt x="788" y="246"/>
                      </a:lnTo>
                      <a:lnTo>
                        <a:pt x="790" y="246"/>
                      </a:lnTo>
                      <a:lnTo>
                        <a:pt x="793" y="255"/>
                      </a:lnTo>
                      <a:lnTo>
                        <a:pt x="790" y="262"/>
                      </a:lnTo>
                      <a:lnTo>
                        <a:pt x="786" y="262"/>
                      </a:lnTo>
                      <a:lnTo>
                        <a:pt x="786" y="266"/>
                      </a:lnTo>
                      <a:lnTo>
                        <a:pt x="781" y="273"/>
                      </a:lnTo>
                      <a:lnTo>
                        <a:pt x="777" y="286"/>
                      </a:lnTo>
                      <a:lnTo>
                        <a:pt x="770" y="286"/>
                      </a:lnTo>
                      <a:lnTo>
                        <a:pt x="768" y="286"/>
                      </a:lnTo>
                      <a:lnTo>
                        <a:pt x="761" y="286"/>
                      </a:lnTo>
                      <a:lnTo>
                        <a:pt x="759" y="286"/>
                      </a:lnTo>
                      <a:lnTo>
                        <a:pt x="759" y="288"/>
                      </a:lnTo>
                      <a:lnTo>
                        <a:pt x="757" y="291"/>
                      </a:lnTo>
                      <a:lnTo>
                        <a:pt x="755" y="297"/>
                      </a:lnTo>
                      <a:lnTo>
                        <a:pt x="750" y="297"/>
                      </a:lnTo>
                      <a:lnTo>
                        <a:pt x="746" y="302"/>
                      </a:lnTo>
                      <a:lnTo>
                        <a:pt x="746" y="304"/>
                      </a:lnTo>
                      <a:lnTo>
                        <a:pt x="744" y="304"/>
                      </a:lnTo>
                      <a:lnTo>
                        <a:pt x="741" y="299"/>
                      </a:lnTo>
                      <a:lnTo>
                        <a:pt x="739" y="299"/>
                      </a:lnTo>
                      <a:lnTo>
                        <a:pt x="735" y="299"/>
                      </a:lnTo>
                      <a:lnTo>
                        <a:pt x="730" y="299"/>
                      </a:lnTo>
                      <a:lnTo>
                        <a:pt x="728" y="306"/>
                      </a:lnTo>
                      <a:lnTo>
                        <a:pt x="732" y="304"/>
                      </a:lnTo>
                      <a:lnTo>
                        <a:pt x="735" y="304"/>
                      </a:lnTo>
                      <a:lnTo>
                        <a:pt x="737" y="308"/>
                      </a:lnTo>
                      <a:lnTo>
                        <a:pt x="735" y="308"/>
                      </a:lnTo>
                      <a:lnTo>
                        <a:pt x="735" y="311"/>
                      </a:lnTo>
                      <a:lnTo>
                        <a:pt x="739" y="311"/>
                      </a:lnTo>
                      <a:lnTo>
                        <a:pt x="739" y="315"/>
                      </a:lnTo>
                      <a:lnTo>
                        <a:pt x="741" y="317"/>
                      </a:lnTo>
                      <a:lnTo>
                        <a:pt x="744" y="313"/>
                      </a:lnTo>
                      <a:lnTo>
                        <a:pt x="746" y="313"/>
                      </a:lnTo>
                      <a:lnTo>
                        <a:pt x="746" y="315"/>
                      </a:lnTo>
                      <a:lnTo>
                        <a:pt x="750" y="313"/>
                      </a:lnTo>
                      <a:lnTo>
                        <a:pt x="750" y="311"/>
                      </a:lnTo>
                      <a:lnTo>
                        <a:pt x="750" y="308"/>
                      </a:lnTo>
                      <a:lnTo>
                        <a:pt x="753" y="311"/>
                      </a:lnTo>
                      <a:lnTo>
                        <a:pt x="753" y="315"/>
                      </a:lnTo>
                      <a:lnTo>
                        <a:pt x="755" y="315"/>
                      </a:lnTo>
                      <a:lnTo>
                        <a:pt x="759" y="315"/>
                      </a:lnTo>
                      <a:lnTo>
                        <a:pt x="761" y="319"/>
                      </a:lnTo>
                      <a:lnTo>
                        <a:pt x="766" y="322"/>
                      </a:lnTo>
                      <a:lnTo>
                        <a:pt x="759" y="319"/>
                      </a:lnTo>
                      <a:lnTo>
                        <a:pt x="759" y="322"/>
                      </a:lnTo>
                      <a:lnTo>
                        <a:pt x="759" y="324"/>
                      </a:lnTo>
                      <a:lnTo>
                        <a:pt x="755" y="324"/>
                      </a:lnTo>
                      <a:lnTo>
                        <a:pt x="757" y="326"/>
                      </a:lnTo>
                      <a:lnTo>
                        <a:pt x="753" y="324"/>
                      </a:lnTo>
                      <a:lnTo>
                        <a:pt x="753" y="328"/>
                      </a:lnTo>
                      <a:lnTo>
                        <a:pt x="750" y="328"/>
                      </a:lnTo>
                      <a:lnTo>
                        <a:pt x="750" y="330"/>
                      </a:lnTo>
                      <a:lnTo>
                        <a:pt x="744" y="330"/>
                      </a:lnTo>
                      <a:lnTo>
                        <a:pt x="741" y="326"/>
                      </a:lnTo>
                      <a:lnTo>
                        <a:pt x="739" y="326"/>
                      </a:lnTo>
                      <a:lnTo>
                        <a:pt x="739" y="324"/>
                      </a:lnTo>
                      <a:lnTo>
                        <a:pt x="735" y="326"/>
                      </a:lnTo>
                      <a:lnTo>
                        <a:pt x="735" y="328"/>
                      </a:lnTo>
                      <a:lnTo>
                        <a:pt x="732" y="333"/>
                      </a:lnTo>
                      <a:lnTo>
                        <a:pt x="732" y="337"/>
                      </a:lnTo>
                      <a:lnTo>
                        <a:pt x="737" y="342"/>
                      </a:lnTo>
                      <a:lnTo>
                        <a:pt x="735" y="344"/>
                      </a:lnTo>
                      <a:lnTo>
                        <a:pt x="735" y="346"/>
                      </a:lnTo>
                      <a:lnTo>
                        <a:pt x="741" y="346"/>
                      </a:lnTo>
                      <a:lnTo>
                        <a:pt x="741" y="353"/>
                      </a:lnTo>
                      <a:lnTo>
                        <a:pt x="744" y="355"/>
                      </a:lnTo>
                      <a:lnTo>
                        <a:pt x="741" y="357"/>
                      </a:lnTo>
                      <a:lnTo>
                        <a:pt x="741" y="364"/>
                      </a:lnTo>
                      <a:lnTo>
                        <a:pt x="746" y="362"/>
                      </a:lnTo>
                      <a:lnTo>
                        <a:pt x="748" y="362"/>
                      </a:lnTo>
                      <a:lnTo>
                        <a:pt x="750" y="364"/>
                      </a:lnTo>
                      <a:lnTo>
                        <a:pt x="748" y="366"/>
                      </a:lnTo>
                      <a:lnTo>
                        <a:pt x="746" y="368"/>
                      </a:lnTo>
                      <a:lnTo>
                        <a:pt x="744" y="368"/>
                      </a:lnTo>
                      <a:lnTo>
                        <a:pt x="744" y="370"/>
                      </a:lnTo>
                      <a:lnTo>
                        <a:pt x="737" y="375"/>
                      </a:lnTo>
                      <a:lnTo>
                        <a:pt x="739" y="377"/>
                      </a:lnTo>
                      <a:lnTo>
                        <a:pt x="746" y="379"/>
                      </a:lnTo>
                      <a:lnTo>
                        <a:pt x="744" y="382"/>
                      </a:lnTo>
                      <a:lnTo>
                        <a:pt x="744" y="384"/>
                      </a:lnTo>
                      <a:lnTo>
                        <a:pt x="730" y="388"/>
                      </a:lnTo>
                      <a:lnTo>
                        <a:pt x="715" y="397"/>
                      </a:lnTo>
                      <a:lnTo>
                        <a:pt x="708" y="397"/>
                      </a:lnTo>
                      <a:lnTo>
                        <a:pt x="706" y="399"/>
                      </a:lnTo>
                      <a:lnTo>
                        <a:pt x="701" y="399"/>
                      </a:lnTo>
                      <a:lnTo>
                        <a:pt x="697" y="402"/>
                      </a:lnTo>
                      <a:lnTo>
                        <a:pt x="697" y="404"/>
                      </a:lnTo>
                      <a:lnTo>
                        <a:pt x="699" y="404"/>
                      </a:lnTo>
                      <a:lnTo>
                        <a:pt x="699" y="406"/>
                      </a:lnTo>
                      <a:lnTo>
                        <a:pt x="701" y="406"/>
                      </a:lnTo>
                      <a:lnTo>
                        <a:pt x="701" y="408"/>
                      </a:lnTo>
                      <a:lnTo>
                        <a:pt x="701" y="410"/>
                      </a:lnTo>
                      <a:lnTo>
                        <a:pt x="699" y="410"/>
                      </a:lnTo>
                      <a:lnTo>
                        <a:pt x="708" y="419"/>
                      </a:lnTo>
                      <a:lnTo>
                        <a:pt x="708" y="424"/>
                      </a:lnTo>
                      <a:lnTo>
                        <a:pt x="708" y="428"/>
                      </a:lnTo>
                      <a:lnTo>
                        <a:pt x="706" y="428"/>
                      </a:lnTo>
                      <a:lnTo>
                        <a:pt x="704" y="428"/>
                      </a:lnTo>
                      <a:lnTo>
                        <a:pt x="701" y="428"/>
                      </a:lnTo>
                      <a:lnTo>
                        <a:pt x="699" y="428"/>
                      </a:lnTo>
                      <a:lnTo>
                        <a:pt x="692" y="430"/>
                      </a:lnTo>
                      <a:lnTo>
                        <a:pt x="697" y="433"/>
                      </a:lnTo>
                      <a:lnTo>
                        <a:pt x="699" y="435"/>
                      </a:lnTo>
                      <a:lnTo>
                        <a:pt x="701" y="446"/>
                      </a:lnTo>
                      <a:lnTo>
                        <a:pt x="704" y="448"/>
                      </a:lnTo>
                      <a:lnTo>
                        <a:pt x="706" y="446"/>
                      </a:lnTo>
                      <a:lnTo>
                        <a:pt x="710" y="446"/>
                      </a:lnTo>
                      <a:lnTo>
                        <a:pt x="715" y="446"/>
                      </a:lnTo>
                      <a:lnTo>
                        <a:pt x="717" y="446"/>
                      </a:lnTo>
                      <a:lnTo>
                        <a:pt x="719" y="444"/>
                      </a:lnTo>
                      <a:lnTo>
                        <a:pt x="721" y="446"/>
                      </a:lnTo>
                      <a:lnTo>
                        <a:pt x="721" y="442"/>
                      </a:lnTo>
                      <a:lnTo>
                        <a:pt x="724" y="442"/>
                      </a:lnTo>
                      <a:lnTo>
                        <a:pt x="728" y="442"/>
                      </a:lnTo>
                      <a:lnTo>
                        <a:pt x="730" y="442"/>
                      </a:lnTo>
                      <a:lnTo>
                        <a:pt x="735" y="439"/>
                      </a:lnTo>
                      <a:lnTo>
                        <a:pt x="744" y="439"/>
                      </a:lnTo>
                      <a:lnTo>
                        <a:pt x="744" y="442"/>
                      </a:lnTo>
                      <a:lnTo>
                        <a:pt x="750" y="439"/>
                      </a:lnTo>
                      <a:lnTo>
                        <a:pt x="753" y="444"/>
                      </a:lnTo>
                      <a:lnTo>
                        <a:pt x="757" y="442"/>
                      </a:lnTo>
                      <a:lnTo>
                        <a:pt x="759" y="444"/>
                      </a:lnTo>
                      <a:lnTo>
                        <a:pt x="761" y="444"/>
                      </a:lnTo>
                      <a:lnTo>
                        <a:pt x="764" y="439"/>
                      </a:lnTo>
                      <a:lnTo>
                        <a:pt x="768" y="439"/>
                      </a:lnTo>
                      <a:lnTo>
                        <a:pt x="768" y="442"/>
                      </a:lnTo>
                      <a:lnTo>
                        <a:pt x="770" y="442"/>
                      </a:lnTo>
                      <a:lnTo>
                        <a:pt x="770" y="448"/>
                      </a:lnTo>
                      <a:lnTo>
                        <a:pt x="768" y="450"/>
                      </a:lnTo>
                      <a:lnTo>
                        <a:pt x="761" y="453"/>
                      </a:lnTo>
                      <a:lnTo>
                        <a:pt x="759" y="453"/>
                      </a:lnTo>
                      <a:lnTo>
                        <a:pt x="757" y="450"/>
                      </a:lnTo>
                      <a:lnTo>
                        <a:pt x="755" y="453"/>
                      </a:lnTo>
                      <a:lnTo>
                        <a:pt x="755" y="455"/>
                      </a:lnTo>
                      <a:lnTo>
                        <a:pt x="750" y="453"/>
                      </a:lnTo>
                      <a:lnTo>
                        <a:pt x="746" y="455"/>
                      </a:lnTo>
                      <a:lnTo>
                        <a:pt x="741" y="453"/>
                      </a:lnTo>
                      <a:lnTo>
                        <a:pt x="741" y="455"/>
                      </a:lnTo>
                      <a:lnTo>
                        <a:pt x="739" y="455"/>
                      </a:lnTo>
                      <a:lnTo>
                        <a:pt x="735" y="455"/>
                      </a:lnTo>
                      <a:lnTo>
                        <a:pt x="732" y="450"/>
                      </a:lnTo>
                      <a:lnTo>
                        <a:pt x="730" y="459"/>
                      </a:lnTo>
                      <a:lnTo>
                        <a:pt x="726" y="459"/>
                      </a:lnTo>
                      <a:lnTo>
                        <a:pt x="719" y="464"/>
                      </a:lnTo>
                      <a:lnTo>
                        <a:pt x="717" y="462"/>
                      </a:lnTo>
                      <a:lnTo>
                        <a:pt x="717" y="470"/>
                      </a:lnTo>
                      <a:lnTo>
                        <a:pt x="717" y="477"/>
                      </a:lnTo>
                      <a:lnTo>
                        <a:pt x="708" y="482"/>
                      </a:lnTo>
                      <a:lnTo>
                        <a:pt x="699" y="482"/>
                      </a:lnTo>
                      <a:lnTo>
                        <a:pt x="699" y="486"/>
                      </a:lnTo>
                      <a:lnTo>
                        <a:pt x="697" y="488"/>
                      </a:lnTo>
                      <a:lnTo>
                        <a:pt x="697" y="490"/>
                      </a:lnTo>
                      <a:lnTo>
                        <a:pt x="697" y="493"/>
                      </a:lnTo>
                      <a:lnTo>
                        <a:pt x="699" y="493"/>
                      </a:lnTo>
                      <a:lnTo>
                        <a:pt x="699" y="495"/>
                      </a:lnTo>
                      <a:lnTo>
                        <a:pt x="695" y="493"/>
                      </a:lnTo>
                      <a:lnTo>
                        <a:pt x="692" y="497"/>
                      </a:lnTo>
                      <a:lnTo>
                        <a:pt x="686" y="495"/>
                      </a:lnTo>
                      <a:lnTo>
                        <a:pt x="688" y="497"/>
                      </a:lnTo>
                      <a:lnTo>
                        <a:pt x="686" y="499"/>
                      </a:lnTo>
                      <a:lnTo>
                        <a:pt x="683" y="499"/>
                      </a:lnTo>
                      <a:lnTo>
                        <a:pt x="683" y="497"/>
                      </a:lnTo>
                      <a:lnTo>
                        <a:pt x="677" y="497"/>
                      </a:lnTo>
                      <a:lnTo>
                        <a:pt x="672" y="501"/>
                      </a:lnTo>
                      <a:lnTo>
                        <a:pt x="672" y="497"/>
                      </a:lnTo>
                      <a:lnTo>
                        <a:pt x="670" y="497"/>
                      </a:lnTo>
                      <a:lnTo>
                        <a:pt x="668" y="495"/>
                      </a:lnTo>
                      <a:lnTo>
                        <a:pt x="666" y="495"/>
                      </a:lnTo>
                      <a:lnTo>
                        <a:pt x="666" y="497"/>
                      </a:lnTo>
                      <a:lnTo>
                        <a:pt x="668" y="497"/>
                      </a:lnTo>
                      <a:lnTo>
                        <a:pt x="670" y="499"/>
                      </a:lnTo>
                      <a:lnTo>
                        <a:pt x="670" y="501"/>
                      </a:lnTo>
                      <a:lnTo>
                        <a:pt x="675" y="501"/>
                      </a:lnTo>
                      <a:lnTo>
                        <a:pt x="675" y="504"/>
                      </a:lnTo>
                      <a:lnTo>
                        <a:pt x="679" y="506"/>
                      </a:lnTo>
                      <a:lnTo>
                        <a:pt x="681" y="501"/>
                      </a:lnTo>
                      <a:lnTo>
                        <a:pt x="683" y="504"/>
                      </a:lnTo>
                      <a:lnTo>
                        <a:pt x="686" y="506"/>
                      </a:lnTo>
                      <a:lnTo>
                        <a:pt x="688" y="504"/>
                      </a:lnTo>
                      <a:lnTo>
                        <a:pt x="686" y="506"/>
                      </a:lnTo>
                      <a:lnTo>
                        <a:pt x="686" y="513"/>
                      </a:lnTo>
                      <a:lnTo>
                        <a:pt x="688" y="515"/>
                      </a:lnTo>
                      <a:lnTo>
                        <a:pt x="690" y="515"/>
                      </a:lnTo>
                      <a:lnTo>
                        <a:pt x="692" y="515"/>
                      </a:lnTo>
                      <a:lnTo>
                        <a:pt x="690" y="517"/>
                      </a:lnTo>
                      <a:lnTo>
                        <a:pt x="692" y="517"/>
                      </a:lnTo>
                      <a:lnTo>
                        <a:pt x="697" y="517"/>
                      </a:lnTo>
                      <a:lnTo>
                        <a:pt x="697" y="519"/>
                      </a:lnTo>
                      <a:lnTo>
                        <a:pt x="701" y="519"/>
                      </a:lnTo>
                      <a:lnTo>
                        <a:pt x="706" y="521"/>
                      </a:lnTo>
                      <a:lnTo>
                        <a:pt x="710" y="521"/>
                      </a:lnTo>
                      <a:lnTo>
                        <a:pt x="712" y="524"/>
                      </a:lnTo>
                      <a:lnTo>
                        <a:pt x="710" y="526"/>
                      </a:lnTo>
                      <a:lnTo>
                        <a:pt x="708" y="528"/>
                      </a:lnTo>
                      <a:lnTo>
                        <a:pt x="712" y="535"/>
                      </a:lnTo>
                      <a:lnTo>
                        <a:pt x="715" y="541"/>
                      </a:lnTo>
                      <a:lnTo>
                        <a:pt x="715" y="553"/>
                      </a:lnTo>
                      <a:lnTo>
                        <a:pt x="717" y="553"/>
                      </a:lnTo>
                      <a:lnTo>
                        <a:pt x="717" y="557"/>
                      </a:lnTo>
                      <a:lnTo>
                        <a:pt x="712" y="559"/>
                      </a:lnTo>
                      <a:lnTo>
                        <a:pt x="708" y="557"/>
                      </a:lnTo>
                      <a:lnTo>
                        <a:pt x="704" y="564"/>
                      </a:lnTo>
                      <a:lnTo>
                        <a:pt x="701" y="561"/>
                      </a:lnTo>
                      <a:lnTo>
                        <a:pt x="699" y="564"/>
                      </a:lnTo>
                      <a:lnTo>
                        <a:pt x="699" y="566"/>
                      </a:lnTo>
                      <a:lnTo>
                        <a:pt x="701" y="566"/>
                      </a:lnTo>
                      <a:lnTo>
                        <a:pt x="701" y="573"/>
                      </a:lnTo>
                      <a:lnTo>
                        <a:pt x="701" y="575"/>
                      </a:lnTo>
                      <a:lnTo>
                        <a:pt x="695" y="577"/>
                      </a:lnTo>
                      <a:lnTo>
                        <a:pt x="692" y="577"/>
                      </a:lnTo>
                      <a:lnTo>
                        <a:pt x="688" y="581"/>
                      </a:lnTo>
                      <a:lnTo>
                        <a:pt x="681" y="579"/>
                      </a:lnTo>
                      <a:lnTo>
                        <a:pt x="677" y="581"/>
                      </a:lnTo>
                      <a:lnTo>
                        <a:pt x="672" y="579"/>
                      </a:lnTo>
                      <a:lnTo>
                        <a:pt x="670" y="573"/>
                      </a:lnTo>
                      <a:lnTo>
                        <a:pt x="668" y="570"/>
                      </a:lnTo>
                      <a:lnTo>
                        <a:pt x="663" y="568"/>
                      </a:lnTo>
                      <a:lnTo>
                        <a:pt x="661" y="570"/>
                      </a:lnTo>
                      <a:lnTo>
                        <a:pt x="657" y="566"/>
                      </a:lnTo>
                      <a:lnTo>
                        <a:pt x="655" y="566"/>
                      </a:lnTo>
                      <a:lnTo>
                        <a:pt x="652" y="568"/>
                      </a:lnTo>
                      <a:lnTo>
                        <a:pt x="650" y="566"/>
                      </a:lnTo>
                      <a:lnTo>
                        <a:pt x="652" y="564"/>
                      </a:lnTo>
                      <a:lnTo>
                        <a:pt x="650" y="559"/>
                      </a:lnTo>
                      <a:lnTo>
                        <a:pt x="648" y="559"/>
                      </a:lnTo>
                      <a:lnTo>
                        <a:pt x="646" y="561"/>
                      </a:lnTo>
                      <a:lnTo>
                        <a:pt x="643" y="561"/>
                      </a:lnTo>
                      <a:lnTo>
                        <a:pt x="646" y="564"/>
                      </a:lnTo>
                      <a:lnTo>
                        <a:pt x="643" y="568"/>
                      </a:lnTo>
                      <a:lnTo>
                        <a:pt x="639" y="568"/>
                      </a:lnTo>
                      <a:lnTo>
                        <a:pt x="639" y="570"/>
                      </a:lnTo>
                      <a:lnTo>
                        <a:pt x="641" y="573"/>
                      </a:lnTo>
                      <a:lnTo>
                        <a:pt x="643" y="577"/>
                      </a:lnTo>
                      <a:lnTo>
                        <a:pt x="650" y="579"/>
                      </a:lnTo>
                      <a:lnTo>
                        <a:pt x="650" y="584"/>
                      </a:lnTo>
                      <a:lnTo>
                        <a:pt x="652" y="586"/>
                      </a:lnTo>
                      <a:lnTo>
                        <a:pt x="648" y="588"/>
                      </a:lnTo>
                      <a:lnTo>
                        <a:pt x="648" y="593"/>
                      </a:lnTo>
                      <a:lnTo>
                        <a:pt x="646" y="595"/>
                      </a:lnTo>
                      <a:lnTo>
                        <a:pt x="641" y="604"/>
                      </a:lnTo>
                      <a:lnTo>
                        <a:pt x="637" y="606"/>
                      </a:lnTo>
                      <a:lnTo>
                        <a:pt x="637" y="608"/>
                      </a:lnTo>
                      <a:lnTo>
                        <a:pt x="639" y="608"/>
                      </a:lnTo>
                      <a:lnTo>
                        <a:pt x="641" y="613"/>
                      </a:lnTo>
                      <a:lnTo>
                        <a:pt x="643" y="621"/>
                      </a:lnTo>
                      <a:lnTo>
                        <a:pt x="641" y="624"/>
                      </a:lnTo>
                      <a:lnTo>
                        <a:pt x="641" y="626"/>
                      </a:lnTo>
                      <a:lnTo>
                        <a:pt x="641" y="633"/>
                      </a:lnTo>
                      <a:lnTo>
                        <a:pt x="639" y="635"/>
                      </a:lnTo>
                      <a:lnTo>
                        <a:pt x="637" y="633"/>
                      </a:lnTo>
                      <a:lnTo>
                        <a:pt x="634" y="633"/>
                      </a:lnTo>
                      <a:lnTo>
                        <a:pt x="634" y="635"/>
                      </a:lnTo>
                      <a:lnTo>
                        <a:pt x="632" y="633"/>
                      </a:lnTo>
                      <a:lnTo>
                        <a:pt x="630" y="635"/>
                      </a:lnTo>
                      <a:lnTo>
                        <a:pt x="626" y="633"/>
                      </a:lnTo>
                      <a:lnTo>
                        <a:pt x="623" y="635"/>
                      </a:lnTo>
                      <a:lnTo>
                        <a:pt x="623" y="639"/>
                      </a:lnTo>
                      <a:lnTo>
                        <a:pt x="619" y="641"/>
                      </a:lnTo>
                      <a:lnTo>
                        <a:pt x="617" y="644"/>
                      </a:lnTo>
                      <a:lnTo>
                        <a:pt x="614" y="644"/>
                      </a:lnTo>
                      <a:lnTo>
                        <a:pt x="614" y="641"/>
                      </a:lnTo>
                      <a:lnTo>
                        <a:pt x="612" y="646"/>
                      </a:lnTo>
                      <a:lnTo>
                        <a:pt x="610" y="644"/>
                      </a:lnTo>
                      <a:lnTo>
                        <a:pt x="608" y="639"/>
                      </a:lnTo>
                      <a:lnTo>
                        <a:pt x="612" y="637"/>
                      </a:lnTo>
                      <a:lnTo>
                        <a:pt x="612" y="635"/>
                      </a:lnTo>
                      <a:lnTo>
                        <a:pt x="610" y="635"/>
                      </a:lnTo>
                      <a:lnTo>
                        <a:pt x="606" y="633"/>
                      </a:lnTo>
                      <a:lnTo>
                        <a:pt x="601" y="633"/>
                      </a:lnTo>
                      <a:lnTo>
                        <a:pt x="603" y="637"/>
                      </a:lnTo>
                      <a:lnTo>
                        <a:pt x="599" y="637"/>
                      </a:lnTo>
                      <a:lnTo>
                        <a:pt x="599" y="639"/>
                      </a:lnTo>
                      <a:lnTo>
                        <a:pt x="597" y="639"/>
                      </a:lnTo>
                      <a:lnTo>
                        <a:pt x="594" y="637"/>
                      </a:lnTo>
                      <a:lnTo>
                        <a:pt x="592" y="639"/>
                      </a:lnTo>
                      <a:lnTo>
                        <a:pt x="590" y="639"/>
                      </a:lnTo>
                      <a:lnTo>
                        <a:pt x="592" y="635"/>
                      </a:lnTo>
                      <a:lnTo>
                        <a:pt x="590" y="633"/>
                      </a:lnTo>
                      <a:lnTo>
                        <a:pt x="592" y="630"/>
                      </a:lnTo>
                      <a:lnTo>
                        <a:pt x="597" y="628"/>
                      </a:lnTo>
                      <a:lnTo>
                        <a:pt x="601" y="626"/>
                      </a:lnTo>
                      <a:lnTo>
                        <a:pt x="601" y="621"/>
                      </a:lnTo>
                      <a:lnTo>
                        <a:pt x="603" y="621"/>
                      </a:lnTo>
                      <a:lnTo>
                        <a:pt x="606" y="621"/>
                      </a:lnTo>
                      <a:lnTo>
                        <a:pt x="606" y="617"/>
                      </a:lnTo>
                      <a:lnTo>
                        <a:pt x="603" y="617"/>
                      </a:lnTo>
                      <a:lnTo>
                        <a:pt x="601" y="617"/>
                      </a:lnTo>
                      <a:lnTo>
                        <a:pt x="599" y="619"/>
                      </a:lnTo>
                      <a:lnTo>
                        <a:pt x="597" y="619"/>
                      </a:lnTo>
                      <a:lnTo>
                        <a:pt x="599" y="615"/>
                      </a:lnTo>
                      <a:lnTo>
                        <a:pt x="597" y="610"/>
                      </a:lnTo>
                      <a:lnTo>
                        <a:pt x="594" y="615"/>
                      </a:lnTo>
                      <a:lnTo>
                        <a:pt x="588" y="617"/>
                      </a:lnTo>
                      <a:lnTo>
                        <a:pt x="588" y="621"/>
                      </a:lnTo>
                      <a:lnTo>
                        <a:pt x="583" y="619"/>
                      </a:lnTo>
                      <a:lnTo>
                        <a:pt x="583" y="617"/>
                      </a:lnTo>
                      <a:lnTo>
                        <a:pt x="583" y="621"/>
                      </a:lnTo>
                      <a:lnTo>
                        <a:pt x="579" y="621"/>
                      </a:lnTo>
                      <a:lnTo>
                        <a:pt x="579" y="624"/>
                      </a:lnTo>
                      <a:lnTo>
                        <a:pt x="572" y="619"/>
                      </a:lnTo>
                      <a:lnTo>
                        <a:pt x="570" y="621"/>
                      </a:lnTo>
                      <a:lnTo>
                        <a:pt x="570" y="624"/>
                      </a:lnTo>
                      <a:lnTo>
                        <a:pt x="572" y="626"/>
                      </a:lnTo>
                      <a:lnTo>
                        <a:pt x="577" y="628"/>
                      </a:lnTo>
                      <a:lnTo>
                        <a:pt x="577" y="630"/>
                      </a:lnTo>
                      <a:lnTo>
                        <a:pt x="577" y="633"/>
                      </a:lnTo>
                      <a:lnTo>
                        <a:pt x="570" y="630"/>
                      </a:lnTo>
                      <a:lnTo>
                        <a:pt x="563" y="630"/>
                      </a:lnTo>
                      <a:lnTo>
                        <a:pt x="563" y="633"/>
                      </a:lnTo>
                      <a:lnTo>
                        <a:pt x="559" y="633"/>
                      </a:lnTo>
                      <a:lnTo>
                        <a:pt x="559" y="635"/>
                      </a:lnTo>
                      <a:lnTo>
                        <a:pt x="557" y="635"/>
                      </a:lnTo>
                      <a:lnTo>
                        <a:pt x="557" y="639"/>
                      </a:lnTo>
                      <a:lnTo>
                        <a:pt x="557" y="641"/>
                      </a:lnTo>
                      <a:lnTo>
                        <a:pt x="554" y="639"/>
                      </a:lnTo>
                      <a:lnTo>
                        <a:pt x="552" y="641"/>
                      </a:lnTo>
                      <a:lnTo>
                        <a:pt x="552" y="644"/>
                      </a:lnTo>
                      <a:lnTo>
                        <a:pt x="543" y="644"/>
                      </a:lnTo>
                      <a:lnTo>
                        <a:pt x="545" y="633"/>
                      </a:lnTo>
                      <a:lnTo>
                        <a:pt x="543" y="628"/>
                      </a:lnTo>
                      <a:lnTo>
                        <a:pt x="545" y="624"/>
                      </a:lnTo>
                      <a:lnTo>
                        <a:pt x="545" y="621"/>
                      </a:lnTo>
                      <a:lnTo>
                        <a:pt x="548" y="619"/>
                      </a:lnTo>
                      <a:lnTo>
                        <a:pt x="548" y="615"/>
                      </a:lnTo>
                      <a:lnTo>
                        <a:pt x="550" y="613"/>
                      </a:lnTo>
                      <a:lnTo>
                        <a:pt x="554" y="610"/>
                      </a:lnTo>
                      <a:lnTo>
                        <a:pt x="554" y="608"/>
                      </a:lnTo>
                      <a:lnTo>
                        <a:pt x="563" y="610"/>
                      </a:lnTo>
                      <a:lnTo>
                        <a:pt x="565" y="608"/>
                      </a:lnTo>
                      <a:lnTo>
                        <a:pt x="563" y="606"/>
                      </a:lnTo>
                      <a:lnTo>
                        <a:pt x="568" y="604"/>
                      </a:lnTo>
                      <a:lnTo>
                        <a:pt x="565" y="601"/>
                      </a:lnTo>
                      <a:lnTo>
                        <a:pt x="561" y="604"/>
                      </a:lnTo>
                      <a:lnTo>
                        <a:pt x="561" y="601"/>
                      </a:lnTo>
                      <a:lnTo>
                        <a:pt x="563" y="599"/>
                      </a:lnTo>
                      <a:lnTo>
                        <a:pt x="565" y="599"/>
                      </a:lnTo>
                      <a:lnTo>
                        <a:pt x="563" y="597"/>
                      </a:lnTo>
                      <a:lnTo>
                        <a:pt x="561" y="595"/>
                      </a:lnTo>
                      <a:lnTo>
                        <a:pt x="563" y="593"/>
                      </a:lnTo>
                      <a:lnTo>
                        <a:pt x="563" y="590"/>
                      </a:lnTo>
                      <a:lnTo>
                        <a:pt x="563" y="586"/>
                      </a:lnTo>
                      <a:lnTo>
                        <a:pt x="565" y="586"/>
                      </a:lnTo>
                      <a:lnTo>
                        <a:pt x="563" y="584"/>
                      </a:lnTo>
                      <a:lnTo>
                        <a:pt x="565" y="579"/>
                      </a:lnTo>
                      <a:lnTo>
                        <a:pt x="563" y="573"/>
                      </a:lnTo>
                      <a:lnTo>
                        <a:pt x="565" y="573"/>
                      </a:lnTo>
                      <a:lnTo>
                        <a:pt x="563" y="568"/>
                      </a:lnTo>
                      <a:lnTo>
                        <a:pt x="559" y="557"/>
                      </a:lnTo>
                      <a:lnTo>
                        <a:pt x="561" y="557"/>
                      </a:lnTo>
                      <a:lnTo>
                        <a:pt x="565" y="557"/>
                      </a:lnTo>
                      <a:lnTo>
                        <a:pt x="565" y="555"/>
                      </a:lnTo>
                      <a:lnTo>
                        <a:pt x="563" y="557"/>
                      </a:lnTo>
                      <a:lnTo>
                        <a:pt x="561" y="555"/>
                      </a:lnTo>
                      <a:lnTo>
                        <a:pt x="561" y="553"/>
                      </a:lnTo>
                      <a:lnTo>
                        <a:pt x="557" y="550"/>
                      </a:lnTo>
                      <a:lnTo>
                        <a:pt x="557" y="548"/>
                      </a:lnTo>
                      <a:lnTo>
                        <a:pt x="559" y="548"/>
                      </a:lnTo>
                      <a:lnTo>
                        <a:pt x="557" y="546"/>
                      </a:lnTo>
                      <a:lnTo>
                        <a:pt x="550" y="535"/>
                      </a:lnTo>
                      <a:lnTo>
                        <a:pt x="550" y="530"/>
                      </a:lnTo>
                      <a:lnTo>
                        <a:pt x="552" y="528"/>
                      </a:lnTo>
                      <a:lnTo>
                        <a:pt x="550" y="528"/>
                      </a:lnTo>
                      <a:lnTo>
                        <a:pt x="552" y="528"/>
                      </a:lnTo>
                      <a:lnTo>
                        <a:pt x="548" y="528"/>
                      </a:lnTo>
                      <a:lnTo>
                        <a:pt x="548" y="533"/>
                      </a:lnTo>
                      <a:lnTo>
                        <a:pt x="545" y="528"/>
                      </a:lnTo>
                      <a:lnTo>
                        <a:pt x="541" y="513"/>
                      </a:lnTo>
                      <a:lnTo>
                        <a:pt x="545" y="513"/>
                      </a:lnTo>
                      <a:lnTo>
                        <a:pt x="548" y="510"/>
                      </a:lnTo>
                      <a:lnTo>
                        <a:pt x="545" y="510"/>
                      </a:lnTo>
                      <a:lnTo>
                        <a:pt x="539" y="508"/>
                      </a:lnTo>
                      <a:lnTo>
                        <a:pt x="539" y="506"/>
                      </a:lnTo>
                      <a:lnTo>
                        <a:pt x="539" y="501"/>
                      </a:lnTo>
                      <a:lnTo>
                        <a:pt x="541" y="499"/>
                      </a:lnTo>
                      <a:lnTo>
                        <a:pt x="534" y="497"/>
                      </a:lnTo>
                      <a:lnTo>
                        <a:pt x="532" y="497"/>
                      </a:lnTo>
                      <a:lnTo>
                        <a:pt x="532" y="499"/>
                      </a:lnTo>
                      <a:lnTo>
                        <a:pt x="532" y="506"/>
                      </a:lnTo>
                      <a:lnTo>
                        <a:pt x="530" y="508"/>
                      </a:lnTo>
                      <a:lnTo>
                        <a:pt x="528" y="508"/>
                      </a:lnTo>
                      <a:lnTo>
                        <a:pt x="528" y="506"/>
                      </a:lnTo>
                      <a:lnTo>
                        <a:pt x="528" y="501"/>
                      </a:lnTo>
                      <a:lnTo>
                        <a:pt x="525" y="497"/>
                      </a:lnTo>
                      <a:lnTo>
                        <a:pt x="528" y="488"/>
                      </a:lnTo>
                      <a:lnTo>
                        <a:pt x="525" y="488"/>
                      </a:lnTo>
                      <a:lnTo>
                        <a:pt x="530" y="488"/>
                      </a:lnTo>
                      <a:lnTo>
                        <a:pt x="532" y="488"/>
                      </a:lnTo>
                      <a:lnTo>
                        <a:pt x="530" y="488"/>
                      </a:lnTo>
                      <a:lnTo>
                        <a:pt x="528" y="486"/>
                      </a:lnTo>
                      <a:lnTo>
                        <a:pt x="525" y="486"/>
                      </a:lnTo>
                      <a:lnTo>
                        <a:pt x="523" y="484"/>
                      </a:lnTo>
                      <a:lnTo>
                        <a:pt x="523" y="482"/>
                      </a:lnTo>
                      <a:lnTo>
                        <a:pt x="523" y="479"/>
                      </a:lnTo>
                      <a:lnTo>
                        <a:pt x="521" y="479"/>
                      </a:lnTo>
                      <a:lnTo>
                        <a:pt x="523" y="479"/>
                      </a:lnTo>
                      <a:lnTo>
                        <a:pt x="521" y="477"/>
                      </a:lnTo>
                      <a:lnTo>
                        <a:pt x="523" y="475"/>
                      </a:lnTo>
                      <a:lnTo>
                        <a:pt x="530" y="466"/>
                      </a:lnTo>
                      <a:lnTo>
                        <a:pt x="530" y="468"/>
                      </a:lnTo>
                      <a:lnTo>
                        <a:pt x="530" y="466"/>
                      </a:lnTo>
                      <a:lnTo>
                        <a:pt x="528" y="468"/>
                      </a:lnTo>
                      <a:lnTo>
                        <a:pt x="528" y="466"/>
                      </a:lnTo>
                      <a:lnTo>
                        <a:pt x="532" y="459"/>
                      </a:lnTo>
                      <a:lnTo>
                        <a:pt x="534" y="457"/>
                      </a:lnTo>
                      <a:lnTo>
                        <a:pt x="536" y="453"/>
                      </a:lnTo>
                      <a:lnTo>
                        <a:pt x="534" y="455"/>
                      </a:lnTo>
                      <a:lnTo>
                        <a:pt x="530" y="457"/>
                      </a:lnTo>
                      <a:lnTo>
                        <a:pt x="534" y="446"/>
                      </a:lnTo>
                      <a:lnTo>
                        <a:pt x="543" y="444"/>
                      </a:lnTo>
                      <a:lnTo>
                        <a:pt x="543" y="442"/>
                      </a:lnTo>
                      <a:lnTo>
                        <a:pt x="543" y="439"/>
                      </a:lnTo>
                      <a:lnTo>
                        <a:pt x="543" y="442"/>
                      </a:lnTo>
                      <a:lnTo>
                        <a:pt x="539" y="444"/>
                      </a:lnTo>
                      <a:lnTo>
                        <a:pt x="534" y="442"/>
                      </a:lnTo>
                      <a:lnTo>
                        <a:pt x="528" y="450"/>
                      </a:lnTo>
                      <a:lnTo>
                        <a:pt x="528" y="448"/>
                      </a:lnTo>
                      <a:lnTo>
                        <a:pt x="525" y="444"/>
                      </a:lnTo>
                      <a:lnTo>
                        <a:pt x="525" y="442"/>
                      </a:lnTo>
                      <a:lnTo>
                        <a:pt x="523" y="444"/>
                      </a:lnTo>
                      <a:lnTo>
                        <a:pt x="523" y="442"/>
                      </a:lnTo>
                      <a:lnTo>
                        <a:pt x="523" y="439"/>
                      </a:lnTo>
                      <a:lnTo>
                        <a:pt x="525" y="442"/>
                      </a:lnTo>
                      <a:lnTo>
                        <a:pt x="523" y="437"/>
                      </a:lnTo>
                      <a:lnTo>
                        <a:pt x="528" y="430"/>
                      </a:lnTo>
                      <a:lnTo>
                        <a:pt x="530" y="433"/>
                      </a:lnTo>
                      <a:lnTo>
                        <a:pt x="532" y="430"/>
                      </a:lnTo>
                      <a:lnTo>
                        <a:pt x="534" y="430"/>
                      </a:lnTo>
                      <a:lnTo>
                        <a:pt x="539" y="426"/>
                      </a:lnTo>
                      <a:lnTo>
                        <a:pt x="541" y="428"/>
                      </a:lnTo>
                      <a:lnTo>
                        <a:pt x="545" y="428"/>
                      </a:lnTo>
                      <a:lnTo>
                        <a:pt x="545" y="426"/>
                      </a:lnTo>
                      <a:lnTo>
                        <a:pt x="550" y="428"/>
                      </a:lnTo>
                      <a:lnTo>
                        <a:pt x="557" y="424"/>
                      </a:lnTo>
                      <a:lnTo>
                        <a:pt x="552" y="426"/>
                      </a:lnTo>
                      <a:lnTo>
                        <a:pt x="550" y="426"/>
                      </a:lnTo>
                      <a:lnTo>
                        <a:pt x="543" y="422"/>
                      </a:lnTo>
                      <a:lnTo>
                        <a:pt x="539" y="424"/>
                      </a:lnTo>
                      <a:lnTo>
                        <a:pt x="523" y="422"/>
                      </a:lnTo>
                      <a:lnTo>
                        <a:pt x="519" y="426"/>
                      </a:lnTo>
                      <a:lnTo>
                        <a:pt x="514" y="424"/>
                      </a:lnTo>
                      <a:lnTo>
                        <a:pt x="512" y="422"/>
                      </a:lnTo>
                      <a:lnTo>
                        <a:pt x="510" y="422"/>
                      </a:lnTo>
                      <a:lnTo>
                        <a:pt x="512" y="422"/>
                      </a:lnTo>
                      <a:lnTo>
                        <a:pt x="512" y="419"/>
                      </a:lnTo>
                      <a:lnTo>
                        <a:pt x="510" y="419"/>
                      </a:lnTo>
                      <a:lnTo>
                        <a:pt x="512" y="419"/>
                      </a:lnTo>
                      <a:lnTo>
                        <a:pt x="512" y="417"/>
                      </a:lnTo>
                      <a:lnTo>
                        <a:pt x="512" y="419"/>
                      </a:lnTo>
                      <a:lnTo>
                        <a:pt x="512" y="417"/>
                      </a:lnTo>
                      <a:lnTo>
                        <a:pt x="514" y="415"/>
                      </a:lnTo>
                      <a:lnTo>
                        <a:pt x="516" y="406"/>
                      </a:lnTo>
                      <a:lnTo>
                        <a:pt x="519" y="402"/>
                      </a:lnTo>
                      <a:lnTo>
                        <a:pt x="512" y="397"/>
                      </a:lnTo>
                      <a:lnTo>
                        <a:pt x="510" y="384"/>
                      </a:lnTo>
                      <a:lnTo>
                        <a:pt x="516" y="355"/>
                      </a:lnTo>
                      <a:lnTo>
                        <a:pt x="521" y="348"/>
                      </a:lnTo>
                      <a:lnTo>
                        <a:pt x="525" y="346"/>
                      </a:lnTo>
                      <a:lnTo>
                        <a:pt x="530" y="346"/>
                      </a:lnTo>
                      <a:lnTo>
                        <a:pt x="539" y="350"/>
                      </a:lnTo>
                      <a:lnTo>
                        <a:pt x="545" y="353"/>
                      </a:lnTo>
                      <a:lnTo>
                        <a:pt x="552" y="342"/>
                      </a:lnTo>
                      <a:lnTo>
                        <a:pt x="554" y="342"/>
                      </a:lnTo>
                      <a:lnTo>
                        <a:pt x="563" y="346"/>
                      </a:lnTo>
                      <a:lnTo>
                        <a:pt x="568" y="342"/>
                      </a:lnTo>
                      <a:lnTo>
                        <a:pt x="570" y="339"/>
                      </a:lnTo>
                      <a:lnTo>
                        <a:pt x="568" y="337"/>
                      </a:lnTo>
                      <a:lnTo>
                        <a:pt x="568" y="339"/>
                      </a:lnTo>
                      <a:lnTo>
                        <a:pt x="565" y="342"/>
                      </a:lnTo>
                      <a:lnTo>
                        <a:pt x="561" y="342"/>
                      </a:lnTo>
                      <a:lnTo>
                        <a:pt x="559" y="337"/>
                      </a:lnTo>
                      <a:lnTo>
                        <a:pt x="545" y="344"/>
                      </a:lnTo>
                      <a:lnTo>
                        <a:pt x="536" y="344"/>
                      </a:lnTo>
                      <a:lnTo>
                        <a:pt x="532" y="337"/>
                      </a:lnTo>
                      <a:lnTo>
                        <a:pt x="528" y="337"/>
                      </a:lnTo>
                      <a:lnTo>
                        <a:pt x="523" y="337"/>
                      </a:lnTo>
                      <a:lnTo>
                        <a:pt x="519" y="342"/>
                      </a:lnTo>
                      <a:lnTo>
                        <a:pt x="516" y="339"/>
                      </a:lnTo>
                      <a:lnTo>
                        <a:pt x="514" y="342"/>
                      </a:lnTo>
                      <a:lnTo>
                        <a:pt x="514" y="339"/>
                      </a:lnTo>
                      <a:lnTo>
                        <a:pt x="514" y="337"/>
                      </a:lnTo>
                      <a:lnTo>
                        <a:pt x="516" y="337"/>
                      </a:lnTo>
                      <a:lnTo>
                        <a:pt x="514" y="337"/>
                      </a:lnTo>
                      <a:lnTo>
                        <a:pt x="512" y="339"/>
                      </a:lnTo>
                      <a:lnTo>
                        <a:pt x="512" y="342"/>
                      </a:lnTo>
                      <a:lnTo>
                        <a:pt x="507" y="348"/>
                      </a:lnTo>
                      <a:lnTo>
                        <a:pt x="505" y="348"/>
                      </a:lnTo>
                      <a:lnTo>
                        <a:pt x="507" y="346"/>
                      </a:lnTo>
                      <a:lnTo>
                        <a:pt x="505" y="344"/>
                      </a:lnTo>
                      <a:lnTo>
                        <a:pt x="507" y="344"/>
                      </a:lnTo>
                      <a:lnTo>
                        <a:pt x="505" y="344"/>
                      </a:lnTo>
                      <a:lnTo>
                        <a:pt x="507" y="344"/>
                      </a:lnTo>
                      <a:lnTo>
                        <a:pt x="507" y="342"/>
                      </a:lnTo>
                      <a:lnTo>
                        <a:pt x="505" y="344"/>
                      </a:lnTo>
                      <a:lnTo>
                        <a:pt x="501" y="335"/>
                      </a:lnTo>
                      <a:lnTo>
                        <a:pt x="494" y="333"/>
                      </a:lnTo>
                      <a:lnTo>
                        <a:pt x="496" y="326"/>
                      </a:lnTo>
                      <a:lnTo>
                        <a:pt x="494" y="322"/>
                      </a:lnTo>
                      <a:lnTo>
                        <a:pt x="492" y="322"/>
                      </a:lnTo>
                      <a:lnTo>
                        <a:pt x="490" y="324"/>
                      </a:lnTo>
                      <a:lnTo>
                        <a:pt x="492" y="324"/>
                      </a:lnTo>
                      <a:lnTo>
                        <a:pt x="496" y="326"/>
                      </a:lnTo>
                      <a:lnTo>
                        <a:pt x="492" y="328"/>
                      </a:lnTo>
                      <a:lnTo>
                        <a:pt x="490" y="333"/>
                      </a:lnTo>
                      <a:lnTo>
                        <a:pt x="492" y="335"/>
                      </a:lnTo>
                      <a:lnTo>
                        <a:pt x="496" y="335"/>
                      </a:lnTo>
                      <a:lnTo>
                        <a:pt x="496" y="344"/>
                      </a:lnTo>
                      <a:lnTo>
                        <a:pt x="494" y="348"/>
                      </a:lnTo>
                      <a:lnTo>
                        <a:pt x="492" y="344"/>
                      </a:lnTo>
                      <a:lnTo>
                        <a:pt x="492" y="339"/>
                      </a:lnTo>
                      <a:lnTo>
                        <a:pt x="487" y="339"/>
                      </a:lnTo>
                      <a:lnTo>
                        <a:pt x="490" y="342"/>
                      </a:lnTo>
                      <a:lnTo>
                        <a:pt x="490" y="344"/>
                      </a:lnTo>
                      <a:lnTo>
                        <a:pt x="490" y="348"/>
                      </a:lnTo>
                      <a:lnTo>
                        <a:pt x="492" y="350"/>
                      </a:lnTo>
                      <a:lnTo>
                        <a:pt x="494" y="353"/>
                      </a:lnTo>
                      <a:lnTo>
                        <a:pt x="492" y="353"/>
                      </a:lnTo>
                      <a:lnTo>
                        <a:pt x="492" y="355"/>
                      </a:lnTo>
                      <a:lnTo>
                        <a:pt x="490" y="353"/>
                      </a:lnTo>
                      <a:lnTo>
                        <a:pt x="490" y="350"/>
                      </a:lnTo>
                      <a:lnTo>
                        <a:pt x="487" y="353"/>
                      </a:lnTo>
                      <a:lnTo>
                        <a:pt x="487" y="355"/>
                      </a:lnTo>
                      <a:lnTo>
                        <a:pt x="487" y="359"/>
                      </a:lnTo>
                      <a:lnTo>
                        <a:pt x="485" y="357"/>
                      </a:lnTo>
                      <a:lnTo>
                        <a:pt x="483" y="357"/>
                      </a:lnTo>
                      <a:lnTo>
                        <a:pt x="483" y="350"/>
                      </a:lnTo>
                      <a:lnTo>
                        <a:pt x="479" y="348"/>
                      </a:lnTo>
                      <a:lnTo>
                        <a:pt x="481" y="350"/>
                      </a:lnTo>
                      <a:lnTo>
                        <a:pt x="483" y="350"/>
                      </a:lnTo>
                      <a:lnTo>
                        <a:pt x="483" y="357"/>
                      </a:lnTo>
                      <a:lnTo>
                        <a:pt x="483" y="359"/>
                      </a:lnTo>
                      <a:lnTo>
                        <a:pt x="483" y="362"/>
                      </a:lnTo>
                      <a:lnTo>
                        <a:pt x="483" y="364"/>
                      </a:lnTo>
                      <a:lnTo>
                        <a:pt x="479" y="382"/>
                      </a:lnTo>
                      <a:lnTo>
                        <a:pt x="476" y="382"/>
                      </a:lnTo>
                      <a:lnTo>
                        <a:pt x="479" y="384"/>
                      </a:lnTo>
                      <a:lnTo>
                        <a:pt x="476" y="386"/>
                      </a:lnTo>
                      <a:lnTo>
                        <a:pt x="474" y="384"/>
                      </a:lnTo>
                      <a:lnTo>
                        <a:pt x="474" y="379"/>
                      </a:lnTo>
                      <a:lnTo>
                        <a:pt x="474" y="375"/>
                      </a:lnTo>
                      <a:lnTo>
                        <a:pt x="472" y="373"/>
                      </a:lnTo>
                      <a:lnTo>
                        <a:pt x="472" y="370"/>
                      </a:lnTo>
                      <a:lnTo>
                        <a:pt x="479" y="366"/>
                      </a:lnTo>
                      <a:lnTo>
                        <a:pt x="481" y="368"/>
                      </a:lnTo>
                      <a:lnTo>
                        <a:pt x="481" y="366"/>
                      </a:lnTo>
                      <a:lnTo>
                        <a:pt x="481" y="364"/>
                      </a:lnTo>
                      <a:lnTo>
                        <a:pt x="481" y="362"/>
                      </a:lnTo>
                      <a:lnTo>
                        <a:pt x="476" y="364"/>
                      </a:lnTo>
                      <a:lnTo>
                        <a:pt x="476" y="362"/>
                      </a:lnTo>
                      <a:lnTo>
                        <a:pt x="476" y="366"/>
                      </a:lnTo>
                      <a:lnTo>
                        <a:pt x="472" y="368"/>
                      </a:lnTo>
                      <a:lnTo>
                        <a:pt x="472" y="375"/>
                      </a:lnTo>
                      <a:lnTo>
                        <a:pt x="470" y="375"/>
                      </a:lnTo>
                      <a:lnTo>
                        <a:pt x="467" y="375"/>
                      </a:lnTo>
                      <a:lnTo>
                        <a:pt x="465" y="373"/>
                      </a:lnTo>
                      <a:lnTo>
                        <a:pt x="465" y="375"/>
                      </a:lnTo>
                      <a:lnTo>
                        <a:pt x="463" y="370"/>
                      </a:lnTo>
                      <a:lnTo>
                        <a:pt x="463" y="373"/>
                      </a:lnTo>
                      <a:lnTo>
                        <a:pt x="463" y="375"/>
                      </a:lnTo>
                      <a:lnTo>
                        <a:pt x="465" y="375"/>
                      </a:lnTo>
                      <a:lnTo>
                        <a:pt x="465" y="377"/>
                      </a:lnTo>
                      <a:lnTo>
                        <a:pt x="467" y="377"/>
                      </a:lnTo>
                      <a:lnTo>
                        <a:pt x="470" y="375"/>
                      </a:lnTo>
                      <a:lnTo>
                        <a:pt x="470" y="384"/>
                      </a:lnTo>
                      <a:lnTo>
                        <a:pt x="465" y="386"/>
                      </a:lnTo>
                      <a:lnTo>
                        <a:pt x="461" y="384"/>
                      </a:lnTo>
                      <a:lnTo>
                        <a:pt x="458" y="379"/>
                      </a:lnTo>
                      <a:lnTo>
                        <a:pt x="461" y="382"/>
                      </a:lnTo>
                      <a:lnTo>
                        <a:pt x="458" y="384"/>
                      </a:lnTo>
                      <a:lnTo>
                        <a:pt x="461" y="384"/>
                      </a:lnTo>
                      <a:lnTo>
                        <a:pt x="465" y="386"/>
                      </a:lnTo>
                      <a:lnTo>
                        <a:pt x="470" y="384"/>
                      </a:lnTo>
                      <a:lnTo>
                        <a:pt x="474" y="393"/>
                      </a:lnTo>
                      <a:lnTo>
                        <a:pt x="474" y="408"/>
                      </a:lnTo>
                      <a:lnTo>
                        <a:pt x="476" y="413"/>
                      </a:lnTo>
                      <a:lnTo>
                        <a:pt x="476" y="415"/>
                      </a:lnTo>
                      <a:lnTo>
                        <a:pt x="472" y="406"/>
                      </a:lnTo>
                      <a:lnTo>
                        <a:pt x="470" y="406"/>
                      </a:lnTo>
                      <a:lnTo>
                        <a:pt x="467" y="402"/>
                      </a:lnTo>
                      <a:lnTo>
                        <a:pt x="463" y="402"/>
                      </a:lnTo>
                      <a:lnTo>
                        <a:pt x="467" y="402"/>
                      </a:lnTo>
                      <a:lnTo>
                        <a:pt x="467" y="406"/>
                      </a:lnTo>
                      <a:lnTo>
                        <a:pt x="472" y="408"/>
                      </a:lnTo>
                      <a:lnTo>
                        <a:pt x="472" y="413"/>
                      </a:lnTo>
                      <a:lnTo>
                        <a:pt x="481" y="430"/>
                      </a:lnTo>
                      <a:lnTo>
                        <a:pt x="476" y="437"/>
                      </a:lnTo>
                      <a:lnTo>
                        <a:pt x="474" y="448"/>
                      </a:lnTo>
                      <a:lnTo>
                        <a:pt x="470" y="457"/>
                      </a:lnTo>
                      <a:lnTo>
                        <a:pt x="463" y="464"/>
                      </a:lnTo>
                      <a:lnTo>
                        <a:pt x="454" y="473"/>
                      </a:lnTo>
                      <a:lnTo>
                        <a:pt x="454" y="477"/>
                      </a:lnTo>
                      <a:lnTo>
                        <a:pt x="454" y="479"/>
                      </a:lnTo>
                      <a:lnTo>
                        <a:pt x="452" y="479"/>
                      </a:lnTo>
                      <a:lnTo>
                        <a:pt x="450" y="477"/>
                      </a:lnTo>
                      <a:lnTo>
                        <a:pt x="447" y="477"/>
                      </a:lnTo>
                      <a:lnTo>
                        <a:pt x="450" y="477"/>
                      </a:lnTo>
                      <a:lnTo>
                        <a:pt x="447" y="479"/>
                      </a:lnTo>
                      <a:lnTo>
                        <a:pt x="450" y="477"/>
                      </a:lnTo>
                      <a:lnTo>
                        <a:pt x="450" y="479"/>
                      </a:lnTo>
                      <a:lnTo>
                        <a:pt x="452" y="479"/>
                      </a:lnTo>
                      <a:lnTo>
                        <a:pt x="452" y="482"/>
                      </a:lnTo>
                      <a:lnTo>
                        <a:pt x="450" y="484"/>
                      </a:lnTo>
                      <a:lnTo>
                        <a:pt x="450" y="488"/>
                      </a:lnTo>
                      <a:lnTo>
                        <a:pt x="454" y="488"/>
                      </a:lnTo>
                      <a:lnTo>
                        <a:pt x="452" y="488"/>
                      </a:lnTo>
                      <a:lnTo>
                        <a:pt x="454" y="490"/>
                      </a:lnTo>
                      <a:lnTo>
                        <a:pt x="445" y="495"/>
                      </a:lnTo>
                      <a:lnTo>
                        <a:pt x="445" y="497"/>
                      </a:lnTo>
                      <a:lnTo>
                        <a:pt x="441" y="497"/>
                      </a:lnTo>
                      <a:lnTo>
                        <a:pt x="438" y="501"/>
                      </a:lnTo>
                      <a:lnTo>
                        <a:pt x="436" y="499"/>
                      </a:lnTo>
                      <a:lnTo>
                        <a:pt x="441" y="495"/>
                      </a:lnTo>
                      <a:lnTo>
                        <a:pt x="441" y="493"/>
                      </a:lnTo>
                      <a:lnTo>
                        <a:pt x="438" y="493"/>
                      </a:lnTo>
                      <a:lnTo>
                        <a:pt x="438" y="495"/>
                      </a:lnTo>
                      <a:lnTo>
                        <a:pt x="436" y="495"/>
                      </a:lnTo>
                      <a:lnTo>
                        <a:pt x="436" y="497"/>
                      </a:lnTo>
                      <a:lnTo>
                        <a:pt x="436" y="499"/>
                      </a:lnTo>
                      <a:lnTo>
                        <a:pt x="434" y="501"/>
                      </a:lnTo>
                      <a:lnTo>
                        <a:pt x="432" y="501"/>
                      </a:lnTo>
                      <a:lnTo>
                        <a:pt x="423" y="504"/>
                      </a:lnTo>
                      <a:lnTo>
                        <a:pt x="421" y="506"/>
                      </a:lnTo>
                      <a:lnTo>
                        <a:pt x="414" y="510"/>
                      </a:lnTo>
                      <a:lnTo>
                        <a:pt x="412" y="508"/>
                      </a:lnTo>
                      <a:lnTo>
                        <a:pt x="409" y="510"/>
                      </a:lnTo>
                      <a:lnTo>
                        <a:pt x="409" y="515"/>
                      </a:lnTo>
                      <a:lnTo>
                        <a:pt x="405" y="515"/>
                      </a:lnTo>
                      <a:lnTo>
                        <a:pt x="407" y="515"/>
                      </a:lnTo>
                      <a:lnTo>
                        <a:pt x="398" y="517"/>
                      </a:lnTo>
                      <a:lnTo>
                        <a:pt x="396" y="517"/>
                      </a:lnTo>
                      <a:lnTo>
                        <a:pt x="392" y="519"/>
                      </a:lnTo>
                      <a:lnTo>
                        <a:pt x="387" y="519"/>
                      </a:lnTo>
                      <a:lnTo>
                        <a:pt x="385" y="524"/>
                      </a:lnTo>
                      <a:lnTo>
                        <a:pt x="383" y="524"/>
                      </a:lnTo>
                      <a:lnTo>
                        <a:pt x="381" y="524"/>
                      </a:lnTo>
                      <a:lnTo>
                        <a:pt x="376" y="526"/>
                      </a:lnTo>
                      <a:lnTo>
                        <a:pt x="372" y="526"/>
                      </a:lnTo>
                      <a:lnTo>
                        <a:pt x="372" y="528"/>
                      </a:lnTo>
                      <a:lnTo>
                        <a:pt x="367" y="526"/>
                      </a:lnTo>
                      <a:lnTo>
                        <a:pt x="367" y="528"/>
                      </a:lnTo>
                      <a:lnTo>
                        <a:pt x="369" y="530"/>
                      </a:lnTo>
                      <a:lnTo>
                        <a:pt x="365" y="533"/>
                      </a:lnTo>
                      <a:lnTo>
                        <a:pt x="363" y="533"/>
                      </a:lnTo>
                      <a:lnTo>
                        <a:pt x="363" y="535"/>
                      </a:lnTo>
                      <a:lnTo>
                        <a:pt x="358" y="537"/>
                      </a:lnTo>
                      <a:lnTo>
                        <a:pt x="358" y="539"/>
                      </a:lnTo>
                      <a:lnTo>
                        <a:pt x="352" y="539"/>
                      </a:lnTo>
                      <a:lnTo>
                        <a:pt x="349" y="537"/>
                      </a:lnTo>
                      <a:lnTo>
                        <a:pt x="349" y="539"/>
                      </a:lnTo>
                      <a:lnTo>
                        <a:pt x="340" y="541"/>
                      </a:lnTo>
                      <a:lnTo>
                        <a:pt x="327" y="548"/>
                      </a:lnTo>
                      <a:lnTo>
                        <a:pt x="325" y="548"/>
                      </a:lnTo>
                      <a:lnTo>
                        <a:pt x="323" y="550"/>
                      </a:lnTo>
                      <a:lnTo>
                        <a:pt x="316" y="550"/>
                      </a:lnTo>
                      <a:lnTo>
                        <a:pt x="316" y="553"/>
                      </a:lnTo>
                      <a:lnTo>
                        <a:pt x="316" y="555"/>
                      </a:lnTo>
                      <a:lnTo>
                        <a:pt x="307" y="555"/>
                      </a:lnTo>
                      <a:lnTo>
                        <a:pt x="305" y="555"/>
                      </a:lnTo>
                      <a:lnTo>
                        <a:pt x="307" y="557"/>
                      </a:lnTo>
                      <a:lnTo>
                        <a:pt x="305" y="557"/>
                      </a:lnTo>
                      <a:lnTo>
                        <a:pt x="296" y="557"/>
                      </a:lnTo>
                      <a:lnTo>
                        <a:pt x="294" y="559"/>
                      </a:lnTo>
                      <a:lnTo>
                        <a:pt x="294" y="557"/>
                      </a:lnTo>
                      <a:lnTo>
                        <a:pt x="294" y="555"/>
                      </a:lnTo>
                      <a:lnTo>
                        <a:pt x="289" y="557"/>
                      </a:lnTo>
                      <a:lnTo>
                        <a:pt x="285" y="557"/>
                      </a:lnTo>
                      <a:lnTo>
                        <a:pt x="280" y="559"/>
                      </a:lnTo>
                      <a:lnTo>
                        <a:pt x="280" y="561"/>
                      </a:lnTo>
                      <a:lnTo>
                        <a:pt x="276" y="561"/>
                      </a:lnTo>
                      <a:lnTo>
                        <a:pt x="278" y="559"/>
                      </a:lnTo>
                      <a:lnTo>
                        <a:pt x="283" y="557"/>
                      </a:lnTo>
                      <a:lnTo>
                        <a:pt x="276" y="559"/>
                      </a:lnTo>
                      <a:lnTo>
                        <a:pt x="276" y="557"/>
                      </a:lnTo>
                      <a:lnTo>
                        <a:pt x="276" y="555"/>
                      </a:lnTo>
                      <a:lnTo>
                        <a:pt x="274" y="555"/>
                      </a:lnTo>
                      <a:lnTo>
                        <a:pt x="276" y="555"/>
                      </a:lnTo>
                      <a:lnTo>
                        <a:pt x="274" y="557"/>
                      </a:lnTo>
                      <a:lnTo>
                        <a:pt x="276" y="559"/>
                      </a:lnTo>
                      <a:lnTo>
                        <a:pt x="276" y="561"/>
                      </a:lnTo>
                      <a:lnTo>
                        <a:pt x="271" y="561"/>
                      </a:lnTo>
                      <a:lnTo>
                        <a:pt x="271" y="564"/>
                      </a:lnTo>
                      <a:lnTo>
                        <a:pt x="269" y="564"/>
                      </a:lnTo>
                      <a:lnTo>
                        <a:pt x="267" y="561"/>
                      </a:lnTo>
                      <a:lnTo>
                        <a:pt x="269" y="561"/>
                      </a:lnTo>
                      <a:lnTo>
                        <a:pt x="269" y="559"/>
                      </a:lnTo>
                      <a:lnTo>
                        <a:pt x="267" y="561"/>
                      </a:lnTo>
                      <a:lnTo>
                        <a:pt x="260" y="559"/>
                      </a:lnTo>
                      <a:lnTo>
                        <a:pt x="258" y="559"/>
                      </a:lnTo>
                      <a:lnTo>
                        <a:pt x="251" y="557"/>
                      </a:lnTo>
                      <a:lnTo>
                        <a:pt x="247" y="553"/>
                      </a:lnTo>
                      <a:lnTo>
                        <a:pt x="247" y="555"/>
                      </a:lnTo>
                      <a:lnTo>
                        <a:pt x="245" y="553"/>
                      </a:lnTo>
                      <a:lnTo>
                        <a:pt x="240" y="553"/>
                      </a:lnTo>
                      <a:lnTo>
                        <a:pt x="213" y="541"/>
                      </a:lnTo>
                      <a:lnTo>
                        <a:pt x="211" y="537"/>
                      </a:lnTo>
                      <a:lnTo>
                        <a:pt x="211" y="535"/>
                      </a:lnTo>
                      <a:lnTo>
                        <a:pt x="209" y="537"/>
                      </a:lnTo>
                      <a:lnTo>
                        <a:pt x="205" y="533"/>
                      </a:lnTo>
                      <a:lnTo>
                        <a:pt x="205" y="535"/>
                      </a:lnTo>
                      <a:lnTo>
                        <a:pt x="202" y="533"/>
                      </a:lnTo>
                      <a:lnTo>
                        <a:pt x="202" y="530"/>
                      </a:lnTo>
                      <a:lnTo>
                        <a:pt x="200" y="533"/>
                      </a:lnTo>
                      <a:lnTo>
                        <a:pt x="198" y="530"/>
                      </a:lnTo>
                      <a:lnTo>
                        <a:pt x="187" y="521"/>
                      </a:lnTo>
                      <a:lnTo>
                        <a:pt x="187" y="519"/>
                      </a:lnTo>
                      <a:lnTo>
                        <a:pt x="187" y="521"/>
                      </a:lnTo>
                      <a:lnTo>
                        <a:pt x="187" y="519"/>
                      </a:lnTo>
                      <a:lnTo>
                        <a:pt x="185" y="519"/>
                      </a:lnTo>
                      <a:lnTo>
                        <a:pt x="171" y="510"/>
                      </a:lnTo>
                      <a:lnTo>
                        <a:pt x="171" y="508"/>
                      </a:lnTo>
                      <a:lnTo>
                        <a:pt x="173" y="508"/>
                      </a:lnTo>
                      <a:lnTo>
                        <a:pt x="171" y="508"/>
                      </a:lnTo>
                      <a:lnTo>
                        <a:pt x="167" y="504"/>
                      </a:lnTo>
                      <a:lnTo>
                        <a:pt x="156" y="495"/>
                      </a:lnTo>
                      <a:lnTo>
                        <a:pt x="158" y="493"/>
                      </a:lnTo>
                      <a:lnTo>
                        <a:pt x="156" y="495"/>
                      </a:lnTo>
                      <a:lnTo>
                        <a:pt x="151" y="490"/>
                      </a:lnTo>
                      <a:lnTo>
                        <a:pt x="120" y="455"/>
                      </a:lnTo>
                      <a:lnTo>
                        <a:pt x="122" y="455"/>
                      </a:lnTo>
                      <a:lnTo>
                        <a:pt x="124" y="453"/>
                      </a:lnTo>
                      <a:lnTo>
                        <a:pt x="122" y="455"/>
                      </a:lnTo>
                      <a:lnTo>
                        <a:pt x="120" y="455"/>
                      </a:lnTo>
                      <a:lnTo>
                        <a:pt x="111" y="444"/>
                      </a:lnTo>
                      <a:lnTo>
                        <a:pt x="113" y="442"/>
                      </a:lnTo>
                      <a:lnTo>
                        <a:pt x="113" y="439"/>
                      </a:lnTo>
                      <a:lnTo>
                        <a:pt x="115" y="439"/>
                      </a:lnTo>
                      <a:lnTo>
                        <a:pt x="115" y="437"/>
                      </a:lnTo>
                      <a:lnTo>
                        <a:pt x="118" y="437"/>
                      </a:lnTo>
                      <a:lnTo>
                        <a:pt x="118" y="435"/>
                      </a:lnTo>
                      <a:lnTo>
                        <a:pt x="113" y="426"/>
                      </a:lnTo>
                      <a:lnTo>
                        <a:pt x="113" y="430"/>
                      </a:lnTo>
                      <a:lnTo>
                        <a:pt x="111" y="428"/>
                      </a:lnTo>
                      <a:lnTo>
                        <a:pt x="111" y="430"/>
                      </a:lnTo>
                      <a:lnTo>
                        <a:pt x="109" y="428"/>
                      </a:lnTo>
                      <a:lnTo>
                        <a:pt x="107" y="428"/>
                      </a:lnTo>
                      <a:lnTo>
                        <a:pt x="104" y="428"/>
                      </a:lnTo>
                      <a:lnTo>
                        <a:pt x="111" y="433"/>
                      </a:lnTo>
                      <a:lnTo>
                        <a:pt x="109" y="435"/>
                      </a:lnTo>
                      <a:lnTo>
                        <a:pt x="109" y="433"/>
                      </a:lnTo>
                      <a:lnTo>
                        <a:pt x="107" y="433"/>
                      </a:lnTo>
                      <a:lnTo>
                        <a:pt x="100" y="428"/>
                      </a:lnTo>
                      <a:lnTo>
                        <a:pt x="113" y="437"/>
                      </a:lnTo>
                      <a:lnTo>
                        <a:pt x="111" y="442"/>
                      </a:lnTo>
                      <a:lnTo>
                        <a:pt x="107" y="442"/>
                      </a:lnTo>
                      <a:lnTo>
                        <a:pt x="95" y="428"/>
                      </a:lnTo>
                      <a:lnTo>
                        <a:pt x="93" y="428"/>
                      </a:lnTo>
                      <a:lnTo>
                        <a:pt x="93" y="430"/>
                      </a:lnTo>
                      <a:lnTo>
                        <a:pt x="93" y="428"/>
                      </a:lnTo>
                      <a:lnTo>
                        <a:pt x="71" y="410"/>
                      </a:lnTo>
                      <a:lnTo>
                        <a:pt x="62" y="402"/>
                      </a:lnTo>
                      <a:lnTo>
                        <a:pt x="49" y="393"/>
                      </a:lnTo>
                      <a:lnTo>
                        <a:pt x="40" y="382"/>
                      </a:lnTo>
                      <a:lnTo>
                        <a:pt x="37" y="379"/>
                      </a:lnTo>
                      <a:lnTo>
                        <a:pt x="35" y="379"/>
                      </a:lnTo>
                      <a:lnTo>
                        <a:pt x="33" y="377"/>
                      </a:lnTo>
                      <a:lnTo>
                        <a:pt x="2" y="344"/>
                      </a:lnTo>
                      <a:lnTo>
                        <a:pt x="2" y="342"/>
                      </a:lnTo>
                      <a:lnTo>
                        <a:pt x="2" y="339"/>
                      </a:lnTo>
                      <a:lnTo>
                        <a:pt x="0" y="333"/>
                      </a:lnTo>
                      <a:lnTo>
                        <a:pt x="0" y="330"/>
                      </a:lnTo>
                      <a:lnTo>
                        <a:pt x="2" y="328"/>
                      </a:lnTo>
                      <a:lnTo>
                        <a:pt x="2" y="324"/>
                      </a:lnTo>
                      <a:lnTo>
                        <a:pt x="6" y="317"/>
                      </a:lnTo>
                      <a:lnTo>
                        <a:pt x="11" y="315"/>
                      </a:lnTo>
                      <a:lnTo>
                        <a:pt x="17" y="311"/>
                      </a:lnTo>
                      <a:lnTo>
                        <a:pt x="17" y="308"/>
                      </a:lnTo>
                      <a:lnTo>
                        <a:pt x="22" y="311"/>
                      </a:lnTo>
                      <a:lnTo>
                        <a:pt x="20" y="313"/>
                      </a:lnTo>
                      <a:lnTo>
                        <a:pt x="15" y="315"/>
                      </a:lnTo>
                      <a:lnTo>
                        <a:pt x="20" y="322"/>
                      </a:lnTo>
                      <a:lnTo>
                        <a:pt x="22" y="322"/>
                      </a:lnTo>
                      <a:lnTo>
                        <a:pt x="24" y="319"/>
                      </a:lnTo>
                      <a:lnTo>
                        <a:pt x="26" y="319"/>
                      </a:lnTo>
                      <a:lnTo>
                        <a:pt x="33" y="317"/>
                      </a:lnTo>
                      <a:lnTo>
                        <a:pt x="37" y="317"/>
                      </a:lnTo>
                      <a:lnTo>
                        <a:pt x="37" y="319"/>
                      </a:lnTo>
                      <a:lnTo>
                        <a:pt x="37" y="322"/>
                      </a:lnTo>
                      <a:lnTo>
                        <a:pt x="35" y="324"/>
                      </a:lnTo>
                      <a:lnTo>
                        <a:pt x="33" y="328"/>
                      </a:lnTo>
                      <a:lnTo>
                        <a:pt x="33" y="330"/>
                      </a:lnTo>
                      <a:lnTo>
                        <a:pt x="31" y="333"/>
                      </a:lnTo>
                      <a:lnTo>
                        <a:pt x="37" y="339"/>
                      </a:lnTo>
                      <a:lnTo>
                        <a:pt x="42" y="339"/>
                      </a:lnTo>
                      <a:lnTo>
                        <a:pt x="49" y="337"/>
                      </a:lnTo>
                      <a:lnTo>
                        <a:pt x="51" y="337"/>
                      </a:lnTo>
                      <a:lnTo>
                        <a:pt x="55" y="335"/>
                      </a:lnTo>
                      <a:lnTo>
                        <a:pt x="55" y="333"/>
                      </a:lnTo>
                      <a:lnTo>
                        <a:pt x="58" y="333"/>
                      </a:lnTo>
                      <a:lnTo>
                        <a:pt x="58" y="330"/>
                      </a:lnTo>
                      <a:lnTo>
                        <a:pt x="62" y="330"/>
                      </a:lnTo>
                      <a:lnTo>
                        <a:pt x="60" y="333"/>
                      </a:lnTo>
                      <a:lnTo>
                        <a:pt x="64" y="330"/>
                      </a:lnTo>
                      <a:lnTo>
                        <a:pt x="69" y="333"/>
                      </a:lnTo>
                      <a:lnTo>
                        <a:pt x="73" y="328"/>
                      </a:lnTo>
                      <a:lnTo>
                        <a:pt x="75" y="330"/>
                      </a:lnTo>
                      <a:lnTo>
                        <a:pt x="78" y="328"/>
                      </a:lnTo>
                      <a:lnTo>
                        <a:pt x="80" y="326"/>
                      </a:lnTo>
                      <a:lnTo>
                        <a:pt x="84" y="322"/>
                      </a:lnTo>
                      <a:lnTo>
                        <a:pt x="82" y="317"/>
                      </a:lnTo>
                      <a:lnTo>
                        <a:pt x="80" y="315"/>
                      </a:lnTo>
                      <a:lnTo>
                        <a:pt x="82" y="317"/>
                      </a:lnTo>
                      <a:lnTo>
                        <a:pt x="84" y="317"/>
                      </a:lnTo>
                      <a:lnTo>
                        <a:pt x="86" y="319"/>
                      </a:lnTo>
                      <a:lnTo>
                        <a:pt x="89" y="324"/>
                      </a:lnTo>
                      <a:lnTo>
                        <a:pt x="86" y="324"/>
                      </a:lnTo>
                      <a:lnTo>
                        <a:pt x="89" y="326"/>
                      </a:lnTo>
                      <a:lnTo>
                        <a:pt x="91" y="324"/>
                      </a:lnTo>
                      <a:lnTo>
                        <a:pt x="93" y="326"/>
                      </a:lnTo>
                      <a:lnTo>
                        <a:pt x="91" y="328"/>
                      </a:lnTo>
                      <a:lnTo>
                        <a:pt x="91" y="330"/>
                      </a:lnTo>
                      <a:lnTo>
                        <a:pt x="91" y="328"/>
                      </a:lnTo>
                      <a:lnTo>
                        <a:pt x="95" y="326"/>
                      </a:lnTo>
                      <a:lnTo>
                        <a:pt x="95" y="328"/>
                      </a:lnTo>
                      <a:lnTo>
                        <a:pt x="95" y="330"/>
                      </a:lnTo>
                      <a:lnTo>
                        <a:pt x="98" y="328"/>
                      </a:lnTo>
                      <a:lnTo>
                        <a:pt x="98" y="324"/>
                      </a:lnTo>
                      <a:lnTo>
                        <a:pt x="100" y="326"/>
                      </a:lnTo>
                      <a:lnTo>
                        <a:pt x="102" y="326"/>
                      </a:lnTo>
                      <a:lnTo>
                        <a:pt x="104" y="322"/>
                      </a:lnTo>
                      <a:lnTo>
                        <a:pt x="109" y="322"/>
                      </a:lnTo>
                      <a:lnTo>
                        <a:pt x="109" y="317"/>
                      </a:lnTo>
                      <a:lnTo>
                        <a:pt x="109" y="315"/>
                      </a:lnTo>
                      <a:lnTo>
                        <a:pt x="104" y="315"/>
                      </a:lnTo>
                      <a:lnTo>
                        <a:pt x="104" y="313"/>
                      </a:lnTo>
                      <a:lnTo>
                        <a:pt x="104" y="315"/>
                      </a:lnTo>
                      <a:lnTo>
                        <a:pt x="107" y="313"/>
                      </a:lnTo>
                      <a:lnTo>
                        <a:pt x="109" y="313"/>
                      </a:lnTo>
                      <a:lnTo>
                        <a:pt x="113" y="311"/>
                      </a:lnTo>
                      <a:lnTo>
                        <a:pt x="115" y="311"/>
                      </a:lnTo>
                      <a:lnTo>
                        <a:pt x="113" y="313"/>
                      </a:lnTo>
                      <a:lnTo>
                        <a:pt x="115" y="315"/>
                      </a:lnTo>
                      <a:lnTo>
                        <a:pt x="118" y="317"/>
                      </a:lnTo>
                      <a:lnTo>
                        <a:pt x="118" y="315"/>
                      </a:lnTo>
                      <a:lnTo>
                        <a:pt x="120" y="317"/>
                      </a:lnTo>
                      <a:lnTo>
                        <a:pt x="122" y="319"/>
                      </a:lnTo>
                      <a:lnTo>
                        <a:pt x="124" y="319"/>
                      </a:lnTo>
                      <a:lnTo>
                        <a:pt x="127" y="313"/>
                      </a:lnTo>
                      <a:lnTo>
                        <a:pt x="122" y="313"/>
                      </a:lnTo>
                      <a:lnTo>
                        <a:pt x="127" y="313"/>
                      </a:lnTo>
                      <a:lnTo>
                        <a:pt x="129" y="313"/>
                      </a:lnTo>
                      <a:lnTo>
                        <a:pt x="129" y="306"/>
                      </a:lnTo>
                      <a:lnTo>
                        <a:pt x="129" y="313"/>
                      </a:lnTo>
                      <a:lnTo>
                        <a:pt x="133" y="313"/>
                      </a:lnTo>
                      <a:lnTo>
                        <a:pt x="138" y="311"/>
                      </a:lnTo>
                      <a:lnTo>
                        <a:pt x="140" y="313"/>
                      </a:lnTo>
                      <a:lnTo>
                        <a:pt x="140" y="308"/>
                      </a:lnTo>
                      <a:lnTo>
                        <a:pt x="142" y="304"/>
                      </a:lnTo>
                      <a:lnTo>
                        <a:pt x="144" y="306"/>
                      </a:lnTo>
                      <a:lnTo>
                        <a:pt x="147" y="306"/>
                      </a:lnTo>
                      <a:lnTo>
                        <a:pt x="147" y="304"/>
                      </a:lnTo>
                      <a:lnTo>
                        <a:pt x="144" y="304"/>
                      </a:lnTo>
                      <a:lnTo>
                        <a:pt x="144" y="302"/>
                      </a:lnTo>
                      <a:lnTo>
                        <a:pt x="149" y="299"/>
                      </a:lnTo>
                      <a:lnTo>
                        <a:pt x="149" y="302"/>
                      </a:lnTo>
                      <a:lnTo>
                        <a:pt x="149" y="299"/>
                      </a:lnTo>
                      <a:lnTo>
                        <a:pt x="156" y="299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19" name="Freeform 812"/>
                <p:cNvSpPr>
                  <a:spLocks/>
                </p:cNvSpPr>
                <p:nvPr/>
              </p:nvSpPr>
              <p:spPr bwMode="auto">
                <a:xfrm>
                  <a:off x="1353" y="1868"/>
                  <a:ext cx="517" cy="308"/>
                </a:xfrm>
                <a:custGeom>
                  <a:avLst/>
                  <a:gdLst>
                    <a:gd name="T0" fmla="*/ 243 w 517"/>
                    <a:gd name="T1" fmla="*/ 302 h 308"/>
                    <a:gd name="T2" fmla="*/ 250 w 517"/>
                    <a:gd name="T3" fmla="*/ 295 h 308"/>
                    <a:gd name="T4" fmla="*/ 252 w 517"/>
                    <a:gd name="T5" fmla="*/ 284 h 308"/>
                    <a:gd name="T6" fmla="*/ 258 w 517"/>
                    <a:gd name="T7" fmla="*/ 280 h 308"/>
                    <a:gd name="T8" fmla="*/ 263 w 517"/>
                    <a:gd name="T9" fmla="*/ 271 h 308"/>
                    <a:gd name="T10" fmla="*/ 281 w 517"/>
                    <a:gd name="T11" fmla="*/ 246 h 308"/>
                    <a:gd name="T12" fmla="*/ 274 w 517"/>
                    <a:gd name="T13" fmla="*/ 240 h 308"/>
                    <a:gd name="T14" fmla="*/ 261 w 517"/>
                    <a:gd name="T15" fmla="*/ 253 h 308"/>
                    <a:gd name="T16" fmla="*/ 245 w 517"/>
                    <a:gd name="T17" fmla="*/ 246 h 308"/>
                    <a:gd name="T18" fmla="*/ 247 w 517"/>
                    <a:gd name="T19" fmla="*/ 251 h 308"/>
                    <a:gd name="T20" fmla="*/ 232 w 517"/>
                    <a:gd name="T21" fmla="*/ 248 h 308"/>
                    <a:gd name="T22" fmla="*/ 236 w 517"/>
                    <a:gd name="T23" fmla="*/ 253 h 308"/>
                    <a:gd name="T24" fmla="*/ 203 w 517"/>
                    <a:gd name="T25" fmla="*/ 262 h 308"/>
                    <a:gd name="T26" fmla="*/ 180 w 517"/>
                    <a:gd name="T27" fmla="*/ 268 h 308"/>
                    <a:gd name="T28" fmla="*/ 169 w 517"/>
                    <a:gd name="T29" fmla="*/ 275 h 308"/>
                    <a:gd name="T30" fmla="*/ 154 w 517"/>
                    <a:gd name="T31" fmla="*/ 275 h 308"/>
                    <a:gd name="T32" fmla="*/ 129 w 517"/>
                    <a:gd name="T33" fmla="*/ 271 h 308"/>
                    <a:gd name="T34" fmla="*/ 105 w 517"/>
                    <a:gd name="T35" fmla="*/ 266 h 308"/>
                    <a:gd name="T36" fmla="*/ 47 w 517"/>
                    <a:gd name="T37" fmla="*/ 235 h 308"/>
                    <a:gd name="T38" fmla="*/ 29 w 517"/>
                    <a:gd name="T39" fmla="*/ 224 h 308"/>
                    <a:gd name="T40" fmla="*/ 18 w 517"/>
                    <a:gd name="T41" fmla="*/ 213 h 308"/>
                    <a:gd name="T42" fmla="*/ 18 w 517"/>
                    <a:gd name="T43" fmla="*/ 208 h 308"/>
                    <a:gd name="T44" fmla="*/ 25 w 517"/>
                    <a:gd name="T45" fmla="*/ 202 h 308"/>
                    <a:gd name="T46" fmla="*/ 38 w 517"/>
                    <a:gd name="T47" fmla="*/ 200 h 308"/>
                    <a:gd name="T48" fmla="*/ 25 w 517"/>
                    <a:gd name="T49" fmla="*/ 197 h 308"/>
                    <a:gd name="T50" fmla="*/ 22 w 517"/>
                    <a:gd name="T51" fmla="*/ 195 h 308"/>
                    <a:gd name="T52" fmla="*/ 13 w 517"/>
                    <a:gd name="T53" fmla="*/ 188 h 308"/>
                    <a:gd name="T54" fmla="*/ 7 w 517"/>
                    <a:gd name="T55" fmla="*/ 184 h 308"/>
                    <a:gd name="T56" fmla="*/ 4 w 517"/>
                    <a:gd name="T57" fmla="*/ 180 h 308"/>
                    <a:gd name="T58" fmla="*/ 4 w 517"/>
                    <a:gd name="T59" fmla="*/ 175 h 308"/>
                    <a:gd name="T60" fmla="*/ 2 w 517"/>
                    <a:gd name="T61" fmla="*/ 171 h 308"/>
                    <a:gd name="T62" fmla="*/ 2 w 517"/>
                    <a:gd name="T63" fmla="*/ 151 h 308"/>
                    <a:gd name="T64" fmla="*/ 9 w 517"/>
                    <a:gd name="T65" fmla="*/ 144 h 308"/>
                    <a:gd name="T66" fmla="*/ 29 w 517"/>
                    <a:gd name="T67" fmla="*/ 126 h 308"/>
                    <a:gd name="T68" fmla="*/ 38 w 517"/>
                    <a:gd name="T69" fmla="*/ 122 h 308"/>
                    <a:gd name="T70" fmla="*/ 22 w 517"/>
                    <a:gd name="T71" fmla="*/ 124 h 308"/>
                    <a:gd name="T72" fmla="*/ 4 w 517"/>
                    <a:gd name="T73" fmla="*/ 131 h 308"/>
                    <a:gd name="T74" fmla="*/ 18 w 517"/>
                    <a:gd name="T75" fmla="*/ 115 h 308"/>
                    <a:gd name="T76" fmla="*/ 18 w 517"/>
                    <a:gd name="T77" fmla="*/ 113 h 308"/>
                    <a:gd name="T78" fmla="*/ 9 w 517"/>
                    <a:gd name="T79" fmla="*/ 106 h 308"/>
                    <a:gd name="T80" fmla="*/ 51 w 517"/>
                    <a:gd name="T81" fmla="*/ 71 h 308"/>
                    <a:gd name="T82" fmla="*/ 67 w 517"/>
                    <a:gd name="T83" fmla="*/ 62 h 308"/>
                    <a:gd name="T84" fmla="*/ 118 w 517"/>
                    <a:gd name="T85" fmla="*/ 62 h 308"/>
                    <a:gd name="T86" fmla="*/ 198 w 517"/>
                    <a:gd name="T87" fmla="*/ 77 h 308"/>
                    <a:gd name="T88" fmla="*/ 263 w 517"/>
                    <a:gd name="T89" fmla="*/ 51 h 308"/>
                    <a:gd name="T90" fmla="*/ 301 w 517"/>
                    <a:gd name="T91" fmla="*/ 57 h 308"/>
                    <a:gd name="T92" fmla="*/ 332 w 517"/>
                    <a:gd name="T93" fmla="*/ 69 h 308"/>
                    <a:gd name="T94" fmla="*/ 359 w 517"/>
                    <a:gd name="T95" fmla="*/ 49 h 308"/>
                    <a:gd name="T96" fmla="*/ 379 w 517"/>
                    <a:gd name="T97" fmla="*/ 44 h 308"/>
                    <a:gd name="T98" fmla="*/ 359 w 517"/>
                    <a:gd name="T99" fmla="*/ 24 h 308"/>
                    <a:gd name="T100" fmla="*/ 403 w 517"/>
                    <a:gd name="T101" fmla="*/ 15 h 308"/>
                    <a:gd name="T102" fmla="*/ 437 w 517"/>
                    <a:gd name="T103" fmla="*/ 4 h 308"/>
                    <a:gd name="T104" fmla="*/ 461 w 517"/>
                    <a:gd name="T105" fmla="*/ 9 h 308"/>
                    <a:gd name="T106" fmla="*/ 483 w 517"/>
                    <a:gd name="T107" fmla="*/ 15 h 308"/>
                    <a:gd name="T108" fmla="*/ 492 w 517"/>
                    <a:gd name="T109" fmla="*/ 6 h 308"/>
                    <a:gd name="T110" fmla="*/ 503 w 517"/>
                    <a:gd name="T111" fmla="*/ 4 h 308"/>
                    <a:gd name="T112" fmla="*/ 517 w 517"/>
                    <a:gd name="T113" fmla="*/ 9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17" h="308">
                      <a:moveTo>
                        <a:pt x="221" y="308"/>
                      </a:moveTo>
                      <a:lnTo>
                        <a:pt x="223" y="306"/>
                      </a:lnTo>
                      <a:lnTo>
                        <a:pt x="225" y="308"/>
                      </a:lnTo>
                      <a:lnTo>
                        <a:pt x="229" y="308"/>
                      </a:lnTo>
                      <a:lnTo>
                        <a:pt x="241" y="308"/>
                      </a:lnTo>
                      <a:lnTo>
                        <a:pt x="243" y="302"/>
                      </a:lnTo>
                      <a:lnTo>
                        <a:pt x="245" y="304"/>
                      </a:lnTo>
                      <a:lnTo>
                        <a:pt x="245" y="300"/>
                      </a:lnTo>
                      <a:lnTo>
                        <a:pt x="245" y="297"/>
                      </a:lnTo>
                      <a:lnTo>
                        <a:pt x="247" y="297"/>
                      </a:lnTo>
                      <a:lnTo>
                        <a:pt x="247" y="295"/>
                      </a:lnTo>
                      <a:lnTo>
                        <a:pt x="250" y="295"/>
                      </a:lnTo>
                      <a:lnTo>
                        <a:pt x="250" y="293"/>
                      </a:lnTo>
                      <a:lnTo>
                        <a:pt x="252" y="291"/>
                      </a:lnTo>
                      <a:lnTo>
                        <a:pt x="252" y="288"/>
                      </a:lnTo>
                      <a:lnTo>
                        <a:pt x="254" y="286"/>
                      </a:lnTo>
                      <a:lnTo>
                        <a:pt x="252" y="286"/>
                      </a:lnTo>
                      <a:lnTo>
                        <a:pt x="252" y="284"/>
                      </a:lnTo>
                      <a:lnTo>
                        <a:pt x="254" y="286"/>
                      </a:lnTo>
                      <a:lnTo>
                        <a:pt x="254" y="282"/>
                      </a:lnTo>
                      <a:lnTo>
                        <a:pt x="252" y="282"/>
                      </a:lnTo>
                      <a:lnTo>
                        <a:pt x="254" y="282"/>
                      </a:lnTo>
                      <a:lnTo>
                        <a:pt x="256" y="282"/>
                      </a:lnTo>
                      <a:lnTo>
                        <a:pt x="258" y="280"/>
                      </a:lnTo>
                      <a:lnTo>
                        <a:pt x="256" y="280"/>
                      </a:lnTo>
                      <a:lnTo>
                        <a:pt x="261" y="277"/>
                      </a:lnTo>
                      <a:lnTo>
                        <a:pt x="261" y="275"/>
                      </a:lnTo>
                      <a:lnTo>
                        <a:pt x="261" y="273"/>
                      </a:lnTo>
                      <a:lnTo>
                        <a:pt x="263" y="273"/>
                      </a:lnTo>
                      <a:lnTo>
                        <a:pt x="263" y="271"/>
                      </a:lnTo>
                      <a:lnTo>
                        <a:pt x="265" y="268"/>
                      </a:lnTo>
                      <a:lnTo>
                        <a:pt x="267" y="262"/>
                      </a:lnTo>
                      <a:lnTo>
                        <a:pt x="272" y="257"/>
                      </a:lnTo>
                      <a:lnTo>
                        <a:pt x="276" y="255"/>
                      </a:lnTo>
                      <a:lnTo>
                        <a:pt x="276" y="253"/>
                      </a:lnTo>
                      <a:lnTo>
                        <a:pt x="281" y="246"/>
                      </a:lnTo>
                      <a:lnTo>
                        <a:pt x="278" y="246"/>
                      </a:lnTo>
                      <a:lnTo>
                        <a:pt x="281" y="246"/>
                      </a:lnTo>
                      <a:lnTo>
                        <a:pt x="285" y="242"/>
                      </a:lnTo>
                      <a:lnTo>
                        <a:pt x="287" y="233"/>
                      </a:lnTo>
                      <a:lnTo>
                        <a:pt x="278" y="235"/>
                      </a:lnTo>
                      <a:lnTo>
                        <a:pt x="274" y="240"/>
                      </a:lnTo>
                      <a:lnTo>
                        <a:pt x="274" y="244"/>
                      </a:lnTo>
                      <a:lnTo>
                        <a:pt x="272" y="244"/>
                      </a:lnTo>
                      <a:lnTo>
                        <a:pt x="274" y="244"/>
                      </a:lnTo>
                      <a:lnTo>
                        <a:pt x="272" y="251"/>
                      </a:lnTo>
                      <a:lnTo>
                        <a:pt x="267" y="253"/>
                      </a:lnTo>
                      <a:lnTo>
                        <a:pt x="261" y="253"/>
                      </a:lnTo>
                      <a:lnTo>
                        <a:pt x="261" y="251"/>
                      </a:lnTo>
                      <a:lnTo>
                        <a:pt x="256" y="251"/>
                      </a:lnTo>
                      <a:lnTo>
                        <a:pt x="252" y="246"/>
                      </a:lnTo>
                      <a:lnTo>
                        <a:pt x="250" y="246"/>
                      </a:lnTo>
                      <a:lnTo>
                        <a:pt x="250" y="248"/>
                      </a:lnTo>
                      <a:lnTo>
                        <a:pt x="245" y="246"/>
                      </a:lnTo>
                      <a:lnTo>
                        <a:pt x="245" y="244"/>
                      </a:lnTo>
                      <a:lnTo>
                        <a:pt x="243" y="244"/>
                      </a:lnTo>
                      <a:lnTo>
                        <a:pt x="245" y="244"/>
                      </a:lnTo>
                      <a:lnTo>
                        <a:pt x="245" y="246"/>
                      </a:lnTo>
                      <a:lnTo>
                        <a:pt x="250" y="248"/>
                      </a:lnTo>
                      <a:lnTo>
                        <a:pt x="247" y="251"/>
                      </a:lnTo>
                      <a:lnTo>
                        <a:pt x="241" y="251"/>
                      </a:lnTo>
                      <a:lnTo>
                        <a:pt x="234" y="248"/>
                      </a:lnTo>
                      <a:lnTo>
                        <a:pt x="236" y="246"/>
                      </a:lnTo>
                      <a:lnTo>
                        <a:pt x="236" y="244"/>
                      </a:lnTo>
                      <a:lnTo>
                        <a:pt x="238" y="240"/>
                      </a:lnTo>
                      <a:lnTo>
                        <a:pt x="232" y="248"/>
                      </a:lnTo>
                      <a:lnTo>
                        <a:pt x="234" y="251"/>
                      </a:lnTo>
                      <a:lnTo>
                        <a:pt x="232" y="251"/>
                      </a:lnTo>
                      <a:lnTo>
                        <a:pt x="229" y="251"/>
                      </a:lnTo>
                      <a:lnTo>
                        <a:pt x="232" y="253"/>
                      </a:lnTo>
                      <a:lnTo>
                        <a:pt x="232" y="251"/>
                      </a:lnTo>
                      <a:lnTo>
                        <a:pt x="236" y="253"/>
                      </a:lnTo>
                      <a:lnTo>
                        <a:pt x="236" y="255"/>
                      </a:lnTo>
                      <a:lnTo>
                        <a:pt x="232" y="257"/>
                      </a:lnTo>
                      <a:lnTo>
                        <a:pt x="221" y="257"/>
                      </a:lnTo>
                      <a:lnTo>
                        <a:pt x="216" y="257"/>
                      </a:lnTo>
                      <a:lnTo>
                        <a:pt x="207" y="260"/>
                      </a:lnTo>
                      <a:lnTo>
                        <a:pt x="203" y="262"/>
                      </a:lnTo>
                      <a:lnTo>
                        <a:pt x="198" y="262"/>
                      </a:lnTo>
                      <a:lnTo>
                        <a:pt x="196" y="262"/>
                      </a:lnTo>
                      <a:lnTo>
                        <a:pt x="196" y="264"/>
                      </a:lnTo>
                      <a:lnTo>
                        <a:pt x="196" y="262"/>
                      </a:lnTo>
                      <a:lnTo>
                        <a:pt x="187" y="264"/>
                      </a:lnTo>
                      <a:lnTo>
                        <a:pt x="180" y="268"/>
                      </a:lnTo>
                      <a:lnTo>
                        <a:pt x="180" y="273"/>
                      </a:lnTo>
                      <a:lnTo>
                        <a:pt x="176" y="277"/>
                      </a:lnTo>
                      <a:lnTo>
                        <a:pt x="174" y="282"/>
                      </a:lnTo>
                      <a:lnTo>
                        <a:pt x="174" y="280"/>
                      </a:lnTo>
                      <a:lnTo>
                        <a:pt x="169" y="277"/>
                      </a:lnTo>
                      <a:lnTo>
                        <a:pt x="169" y="275"/>
                      </a:lnTo>
                      <a:lnTo>
                        <a:pt x="167" y="277"/>
                      </a:lnTo>
                      <a:lnTo>
                        <a:pt x="165" y="277"/>
                      </a:lnTo>
                      <a:lnTo>
                        <a:pt x="165" y="273"/>
                      </a:lnTo>
                      <a:lnTo>
                        <a:pt x="165" y="277"/>
                      </a:lnTo>
                      <a:lnTo>
                        <a:pt x="160" y="277"/>
                      </a:lnTo>
                      <a:lnTo>
                        <a:pt x="154" y="275"/>
                      </a:lnTo>
                      <a:lnTo>
                        <a:pt x="154" y="273"/>
                      </a:lnTo>
                      <a:lnTo>
                        <a:pt x="151" y="275"/>
                      </a:lnTo>
                      <a:lnTo>
                        <a:pt x="143" y="273"/>
                      </a:lnTo>
                      <a:lnTo>
                        <a:pt x="145" y="275"/>
                      </a:lnTo>
                      <a:lnTo>
                        <a:pt x="140" y="275"/>
                      </a:lnTo>
                      <a:lnTo>
                        <a:pt x="129" y="271"/>
                      </a:lnTo>
                      <a:lnTo>
                        <a:pt x="125" y="268"/>
                      </a:lnTo>
                      <a:lnTo>
                        <a:pt x="123" y="268"/>
                      </a:lnTo>
                      <a:lnTo>
                        <a:pt x="118" y="268"/>
                      </a:lnTo>
                      <a:lnTo>
                        <a:pt x="111" y="268"/>
                      </a:lnTo>
                      <a:lnTo>
                        <a:pt x="107" y="266"/>
                      </a:lnTo>
                      <a:lnTo>
                        <a:pt x="105" y="266"/>
                      </a:lnTo>
                      <a:lnTo>
                        <a:pt x="100" y="266"/>
                      </a:lnTo>
                      <a:lnTo>
                        <a:pt x="51" y="237"/>
                      </a:lnTo>
                      <a:lnTo>
                        <a:pt x="47" y="235"/>
                      </a:lnTo>
                      <a:lnTo>
                        <a:pt x="49" y="235"/>
                      </a:lnTo>
                      <a:lnTo>
                        <a:pt x="47" y="233"/>
                      </a:lnTo>
                      <a:lnTo>
                        <a:pt x="47" y="235"/>
                      </a:lnTo>
                      <a:lnTo>
                        <a:pt x="40" y="233"/>
                      </a:lnTo>
                      <a:lnTo>
                        <a:pt x="33" y="226"/>
                      </a:lnTo>
                      <a:lnTo>
                        <a:pt x="25" y="222"/>
                      </a:lnTo>
                      <a:lnTo>
                        <a:pt x="20" y="217"/>
                      </a:lnTo>
                      <a:lnTo>
                        <a:pt x="25" y="222"/>
                      </a:lnTo>
                      <a:lnTo>
                        <a:pt x="29" y="224"/>
                      </a:lnTo>
                      <a:lnTo>
                        <a:pt x="25" y="222"/>
                      </a:lnTo>
                      <a:lnTo>
                        <a:pt x="22" y="217"/>
                      </a:lnTo>
                      <a:lnTo>
                        <a:pt x="16" y="213"/>
                      </a:lnTo>
                      <a:lnTo>
                        <a:pt x="13" y="211"/>
                      </a:lnTo>
                      <a:lnTo>
                        <a:pt x="16" y="208"/>
                      </a:lnTo>
                      <a:lnTo>
                        <a:pt x="18" y="213"/>
                      </a:lnTo>
                      <a:lnTo>
                        <a:pt x="20" y="213"/>
                      </a:lnTo>
                      <a:lnTo>
                        <a:pt x="22" y="211"/>
                      </a:lnTo>
                      <a:lnTo>
                        <a:pt x="20" y="213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8" y="208"/>
                      </a:lnTo>
                      <a:lnTo>
                        <a:pt x="22" y="208"/>
                      </a:lnTo>
                      <a:lnTo>
                        <a:pt x="25" y="206"/>
                      </a:lnTo>
                      <a:lnTo>
                        <a:pt x="27" y="204"/>
                      </a:lnTo>
                      <a:lnTo>
                        <a:pt x="22" y="206"/>
                      </a:lnTo>
                      <a:lnTo>
                        <a:pt x="20" y="202"/>
                      </a:lnTo>
                      <a:lnTo>
                        <a:pt x="25" y="202"/>
                      </a:lnTo>
                      <a:lnTo>
                        <a:pt x="31" y="200"/>
                      </a:lnTo>
                      <a:lnTo>
                        <a:pt x="33" y="202"/>
                      </a:lnTo>
                      <a:lnTo>
                        <a:pt x="36" y="200"/>
                      </a:lnTo>
                      <a:lnTo>
                        <a:pt x="38" y="200"/>
                      </a:lnTo>
                      <a:lnTo>
                        <a:pt x="40" y="197"/>
                      </a:lnTo>
                      <a:lnTo>
                        <a:pt x="38" y="200"/>
                      </a:lnTo>
                      <a:lnTo>
                        <a:pt x="36" y="200"/>
                      </a:lnTo>
                      <a:lnTo>
                        <a:pt x="33" y="202"/>
                      </a:lnTo>
                      <a:lnTo>
                        <a:pt x="33" y="200"/>
                      </a:lnTo>
                      <a:lnTo>
                        <a:pt x="31" y="200"/>
                      </a:lnTo>
                      <a:lnTo>
                        <a:pt x="25" y="200"/>
                      </a:lnTo>
                      <a:lnTo>
                        <a:pt x="25" y="197"/>
                      </a:lnTo>
                      <a:lnTo>
                        <a:pt x="27" y="197"/>
                      </a:lnTo>
                      <a:lnTo>
                        <a:pt x="25" y="197"/>
                      </a:lnTo>
                      <a:lnTo>
                        <a:pt x="25" y="200"/>
                      </a:lnTo>
                      <a:lnTo>
                        <a:pt x="22" y="197"/>
                      </a:lnTo>
                      <a:lnTo>
                        <a:pt x="20" y="195"/>
                      </a:lnTo>
                      <a:lnTo>
                        <a:pt x="22" y="195"/>
                      </a:lnTo>
                      <a:lnTo>
                        <a:pt x="18" y="193"/>
                      </a:lnTo>
                      <a:lnTo>
                        <a:pt x="20" y="191"/>
                      </a:lnTo>
                      <a:lnTo>
                        <a:pt x="18" y="188"/>
                      </a:lnTo>
                      <a:lnTo>
                        <a:pt x="16" y="188"/>
                      </a:lnTo>
                      <a:lnTo>
                        <a:pt x="18" y="193"/>
                      </a:lnTo>
                      <a:lnTo>
                        <a:pt x="13" y="188"/>
                      </a:lnTo>
                      <a:lnTo>
                        <a:pt x="11" y="188"/>
                      </a:lnTo>
                      <a:lnTo>
                        <a:pt x="13" y="191"/>
                      </a:lnTo>
                      <a:lnTo>
                        <a:pt x="11" y="188"/>
                      </a:lnTo>
                      <a:lnTo>
                        <a:pt x="11" y="186"/>
                      </a:lnTo>
                      <a:lnTo>
                        <a:pt x="11" y="184"/>
                      </a:lnTo>
                      <a:lnTo>
                        <a:pt x="7" y="184"/>
                      </a:lnTo>
                      <a:lnTo>
                        <a:pt x="7" y="182"/>
                      </a:lnTo>
                      <a:lnTo>
                        <a:pt x="9" y="182"/>
                      </a:lnTo>
                      <a:lnTo>
                        <a:pt x="4" y="175"/>
                      </a:lnTo>
                      <a:lnTo>
                        <a:pt x="4" y="177"/>
                      </a:lnTo>
                      <a:lnTo>
                        <a:pt x="7" y="180"/>
                      </a:lnTo>
                      <a:lnTo>
                        <a:pt x="4" y="180"/>
                      </a:lnTo>
                      <a:lnTo>
                        <a:pt x="2" y="177"/>
                      </a:lnTo>
                      <a:lnTo>
                        <a:pt x="4" y="177"/>
                      </a:lnTo>
                      <a:lnTo>
                        <a:pt x="4" y="175"/>
                      </a:lnTo>
                      <a:lnTo>
                        <a:pt x="2" y="175"/>
                      </a:lnTo>
                      <a:lnTo>
                        <a:pt x="2" y="173"/>
                      </a:lnTo>
                      <a:lnTo>
                        <a:pt x="4" y="175"/>
                      </a:lnTo>
                      <a:lnTo>
                        <a:pt x="4" y="173"/>
                      </a:lnTo>
                      <a:lnTo>
                        <a:pt x="2" y="173"/>
                      </a:lnTo>
                      <a:lnTo>
                        <a:pt x="2" y="171"/>
                      </a:lnTo>
                      <a:lnTo>
                        <a:pt x="2" y="173"/>
                      </a:lnTo>
                      <a:lnTo>
                        <a:pt x="0" y="173"/>
                      </a:lnTo>
                      <a:lnTo>
                        <a:pt x="2" y="171"/>
                      </a:lnTo>
                      <a:lnTo>
                        <a:pt x="0" y="166"/>
                      </a:lnTo>
                      <a:lnTo>
                        <a:pt x="2" y="166"/>
                      </a:lnTo>
                      <a:lnTo>
                        <a:pt x="0" y="160"/>
                      </a:lnTo>
                      <a:lnTo>
                        <a:pt x="2" y="157"/>
                      </a:lnTo>
                      <a:lnTo>
                        <a:pt x="0" y="153"/>
                      </a:lnTo>
                      <a:lnTo>
                        <a:pt x="2" y="151"/>
                      </a:lnTo>
                      <a:lnTo>
                        <a:pt x="4" y="149"/>
                      </a:lnTo>
                      <a:lnTo>
                        <a:pt x="4" y="151"/>
                      </a:lnTo>
                      <a:lnTo>
                        <a:pt x="7" y="149"/>
                      </a:lnTo>
                      <a:lnTo>
                        <a:pt x="4" y="151"/>
                      </a:lnTo>
                      <a:lnTo>
                        <a:pt x="7" y="144"/>
                      </a:lnTo>
                      <a:lnTo>
                        <a:pt x="9" y="144"/>
                      </a:lnTo>
                      <a:lnTo>
                        <a:pt x="11" y="142"/>
                      </a:lnTo>
                      <a:lnTo>
                        <a:pt x="16" y="140"/>
                      </a:lnTo>
                      <a:lnTo>
                        <a:pt x="18" y="137"/>
                      </a:lnTo>
                      <a:lnTo>
                        <a:pt x="22" y="135"/>
                      </a:lnTo>
                      <a:lnTo>
                        <a:pt x="27" y="129"/>
                      </a:lnTo>
                      <a:lnTo>
                        <a:pt x="29" y="126"/>
                      </a:lnTo>
                      <a:lnTo>
                        <a:pt x="38" y="124"/>
                      </a:lnTo>
                      <a:lnTo>
                        <a:pt x="33" y="124"/>
                      </a:lnTo>
                      <a:lnTo>
                        <a:pt x="36" y="124"/>
                      </a:lnTo>
                      <a:lnTo>
                        <a:pt x="33" y="122"/>
                      </a:lnTo>
                      <a:lnTo>
                        <a:pt x="36" y="122"/>
                      </a:lnTo>
                      <a:lnTo>
                        <a:pt x="38" y="122"/>
                      </a:lnTo>
                      <a:lnTo>
                        <a:pt x="40" y="120"/>
                      </a:lnTo>
                      <a:lnTo>
                        <a:pt x="33" y="122"/>
                      </a:lnTo>
                      <a:lnTo>
                        <a:pt x="25" y="122"/>
                      </a:lnTo>
                      <a:lnTo>
                        <a:pt x="27" y="122"/>
                      </a:lnTo>
                      <a:lnTo>
                        <a:pt x="22" y="122"/>
                      </a:lnTo>
                      <a:lnTo>
                        <a:pt x="22" y="124"/>
                      </a:lnTo>
                      <a:lnTo>
                        <a:pt x="18" y="124"/>
                      </a:lnTo>
                      <a:lnTo>
                        <a:pt x="18" y="122"/>
                      </a:lnTo>
                      <a:lnTo>
                        <a:pt x="13" y="126"/>
                      </a:lnTo>
                      <a:lnTo>
                        <a:pt x="7" y="135"/>
                      </a:lnTo>
                      <a:lnTo>
                        <a:pt x="7" y="133"/>
                      </a:lnTo>
                      <a:lnTo>
                        <a:pt x="4" y="131"/>
                      </a:lnTo>
                      <a:lnTo>
                        <a:pt x="7" y="126"/>
                      </a:lnTo>
                      <a:lnTo>
                        <a:pt x="7" y="129"/>
                      </a:lnTo>
                      <a:lnTo>
                        <a:pt x="4" y="126"/>
                      </a:lnTo>
                      <a:lnTo>
                        <a:pt x="9" y="124"/>
                      </a:lnTo>
                      <a:lnTo>
                        <a:pt x="13" y="117"/>
                      </a:lnTo>
                      <a:lnTo>
                        <a:pt x="18" y="115"/>
                      </a:lnTo>
                      <a:lnTo>
                        <a:pt x="22" y="115"/>
                      </a:lnTo>
                      <a:lnTo>
                        <a:pt x="25" y="113"/>
                      </a:lnTo>
                      <a:lnTo>
                        <a:pt x="22" y="115"/>
                      </a:lnTo>
                      <a:lnTo>
                        <a:pt x="20" y="115"/>
                      </a:lnTo>
                      <a:lnTo>
                        <a:pt x="20" y="111"/>
                      </a:lnTo>
                      <a:lnTo>
                        <a:pt x="18" y="113"/>
                      </a:lnTo>
                      <a:lnTo>
                        <a:pt x="16" y="109"/>
                      </a:lnTo>
                      <a:lnTo>
                        <a:pt x="16" y="113"/>
                      </a:lnTo>
                      <a:lnTo>
                        <a:pt x="11" y="111"/>
                      </a:lnTo>
                      <a:lnTo>
                        <a:pt x="9" y="111"/>
                      </a:lnTo>
                      <a:lnTo>
                        <a:pt x="7" y="109"/>
                      </a:lnTo>
                      <a:lnTo>
                        <a:pt x="9" y="106"/>
                      </a:lnTo>
                      <a:lnTo>
                        <a:pt x="38" y="106"/>
                      </a:lnTo>
                      <a:lnTo>
                        <a:pt x="40" y="95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9" y="57"/>
                      </a:lnTo>
                      <a:lnTo>
                        <a:pt x="51" y="71"/>
                      </a:lnTo>
                      <a:lnTo>
                        <a:pt x="56" y="71"/>
                      </a:lnTo>
                      <a:lnTo>
                        <a:pt x="56" y="73"/>
                      </a:lnTo>
                      <a:lnTo>
                        <a:pt x="58" y="73"/>
                      </a:lnTo>
                      <a:lnTo>
                        <a:pt x="60" y="71"/>
                      </a:lnTo>
                      <a:lnTo>
                        <a:pt x="62" y="64"/>
                      </a:lnTo>
                      <a:lnTo>
                        <a:pt x="67" y="62"/>
                      </a:lnTo>
                      <a:lnTo>
                        <a:pt x="69" y="66"/>
                      </a:lnTo>
                      <a:lnTo>
                        <a:pt x="74" y="69"/>
                      </a:lnTo>
                      <a:lnTo>
                        <a:pt x="87" y="62"/>
                      </a:lnTo>
                      <a:lnTo>
                        <a:pt x="102" y="69"/>
                      </a:lnTo>
                      <a:lnTo>
                        <a:pt x="114" y="62"/>
                      </a:lnTo>
                      <a:lnTo>
                        <a:pt x="118" y="62"/>
                      </a:lnTo>
                      <a:lnTo>
                        <a:pt x="125" y="64"/>
                      </a:lnTo>
                      <a:lnTo>
                        <a:pt x="136" y="62"/>
                      </a:lnTo>
                      <a:lnTo>
                        <a:pt x="145" y="64"/>
                      </a:lnTo>
                      <a:lnTo>
                        <a:pt x="160" y="62"/>
                      </a:lnTo>
                      <a:lnTo>
                        <a:pt x="178" y="75"/>
                      </a:lnTo>
                      <a:lnTo>
                        <a:pt x="198" y="77"/>
                      </a:lnTo>
                      <a:lnTo>
                        <a:pt x="216" y="77"/>
                      </a:lnTo>
                      <a:lnTo>
                        <a:pt x="221" y="77"/>
                      </a:lnTo>
                      <a:lnTo>
                        <a:pt x="225" y="73"/>
                      </a:lnTo>
                      <a:lnTo>
                        <a:pt x="234" y="60"/>
                      </a:lnTo>
                      <a:lnTo>
                        <a:pt x="250" y="55"/>
                      </a:lnTo>
                      <a:lnTo>
                        <a:pt x="263" y="51"/>
                      </a:lnTo>
                      <a:lnTo>
                        <a:pt x="270" y="51"/>
                      </a:lnTo>
                      <a:lnTo>
                        <a:pt x="299" y="42"/>
                      </a:lnTo>
                      <a:lnTo>
                        <a:pt x="305" y="44"/>
                      </a:lnTo>
                      <a:lnTo>
                        <a:pt x="301" y="51"/>
                      </a:lnTo>
                      <a:lnTo>
                        <a:pt x="299" y="51"/>
                      </a:lnTo>
                      <a:lnTo>
                        <a:pt x="301" y="57"/>
                      </a:lnTo>
                      <a:lnTo>
                        <a:pt x="299" y="60"/>
                      </a:lnTo>
                      <a:lnTo>
                        <a:pt x="301" y="60"/>
                      </a:lnTo>
                      <a:lnTo>
                        <a:pt x="299" y="64"/>
                      </a:lnTo>
                      <a:lnTo>
                        <a:pt x="301" y="66"/>
                      </a:lnTo>
                      <a:lnTo>
                        <a:pt x="310" y="69"/>
                      </a:lnTo>
                      <a:lnTo>
                        <a:pt x="332" y="69"/>
                      </a:lnTo>
                      <a:lnTo>
                        <a:pt x="339" y="66"/>
                      </a:lnTo>
                      <a:lnTo>
                        <a:pt x="345" y="64"/>
                      </a:lnTo>
                      <a:lnTo>
                        <a:pt x="343" y="62"/>
                      </a:lnTo>
                      <a:lnTo>
                        <a:pt x="343" y="60"/>
                      </a:lnTo>
                      <a:lnTo>
                        <a:pt x="354" y="51"/>
                      </a:lnTo>
                      <a:lnTo>
                        <a:pt x="359" y="49"/>
                      </a:lnTo>
                      <a:lnTo>
                        <a:pt x="361" y="51"/>
                      </a:lnTo>
                      <a:lnTo>
                        <a:pt x="365" y="51"/>
                      </a:lnTo>
                      <a:lnTo>
                        <a:pt x="370" y="51"/>
                      </a:lnTo>
                      <a:lnTo>
                        <a:pt x="372" y="46"/>
                      </a:lnTo>
                      <a:lnTo>
                        <a:pt x="376" y="46"/>
                      </a:lnTo>
                      <a:lnTo>
                        <a:pt x="379" y="44"/>
                      </a:lnTo>
                      <a:lnTo>
                        <a:pt x="379" y="42"/>
                      </a:lnTo>
                      <a:lnTo>
                        <a:pt x="376" y="40"/>
                      </a:lnTo>
                      <a:lnTo>
                        <a:pt x="363" y="40"/>
                      </a:lnTo>
                      <a:lnTo>
                        <a:pt x="361" y="37"/>
                      </a:lnTo>
                      <a:lnTo>
                        <a:pt x="361" y="26"/>
                      </a:lnTo>
                      <a:lnTo>
                        <a:pt x="359" y="24"/>
                      </a:lnTo>
                      <a:lnTo>
                        <a:pt x="359" y="15"/>
                      </a:lnTo>
                      <a:lnTo>
                        <a:pt x="363" y="11"/>
                      </a:lnTo>
                      <a:lnTo>
                        <a:pt x="368" y="9"/>
                      </a:lnTo>
                      <a:lnTo>
                        <a:pt x="374" y="4"/>
                      </a:lnTo>
                      <a:lnTo>
                        <a:pt x="381" y="6"/>
                      </a:lnTo>
                      <a:lnTo>
                        <a:pt x="403" y="15"/>
                      </a:lnTo>
                      <a:lnTo>
                        <a:pt x="405" y="11"/>
                      </a:lnTo>
                      <a:lnTo>
                        <a:pt x="410" y="9"/>
                      </a:lnTo>
                      <a:lnTo>
                        <a:pt x="412" y="11"/>
                      </a:lnTo>
                      <a:lnTo>
                        <a:pt x="414" y="13"/>
                      </a:lnTo>
                      <a:lnTo>
                        <a:pt x="430" y="4"/>
                      </a:lnTo>
                      <a:lnTo>
                        <a:pt x="437" y="4"/>
                      </a:lnTo>
                      <a:lnTo>
                        <a:pt x="439" y="6"/>
                      </a:lnTo>
                      <a:lnTo>
                        <a:pt x="443" y="4"/>
                      </a:lnTo>
                      <a:lnTo>
                        <a:pt x="446" y="6"/>
                      </a:lnTo>
                      <a:lnTo>
                        <a:pt x="448" y="6"/>
                      </a:lnTo>
                      <a:lnTo>
                        <a:pt x="454" y="11"/>
                      </a:lnTo>
                      <a:lnTo>
                        <a:pt x="461" y="9"/>
                      </a:lnTo>
                      <a:lnTo>
                        <a:pt x="466" y="9"/>
                      </a:lnTo>
                      <a:lnTo>
                        <a:pt x="474" y="6"/>
                      </a:lnTo>
                      <a:lnTo>
                        <a:pt x="477" y="9"/>
                      </a:lnTo>
                      <a:lnTo>
                        <a:pt x="477" y="13"/>
                      </a:lnTo>
                      <a:lnTo>
                        <a:pt x="481" y="13"/>
                      </a:lnTo>
                      <a:lnTo>
                        <a:pt x="483" y="15"/>
                      </a:lnTo>
                      <a:lnTo>
                        <a:pt x="483" y="13"/>
                      </a:lnTo>
                      <a:lnTo>
                        <a:pt x="483" y="9"/>
                      </a:lnTo>
                      <a:lnTo>
                        <a:pt x="486" y="4"/>
                      </a:lnTo>
                      <a:lnTo>
                        <a:pt x="488" y="6"/>
                      </a:lnTo>
                      <a:lnTo>
                        <a:pt x="490" y="6"/>
                      </a:lnTo>
                      <a:lnTo>
                        <a:pt x="492" y="6"/>
                      </a:lnTo>
                      <a:lnTo>
                        <a:pt x="490" y="9"/>
                      </a:lnTo>
                      <a:lnTo>
                        <a:pt x="492" y="11"/>
                      </a:lnTo>
                      <a:lnTo>
                        <a:pt x="495" y="11"/>
                      </a:lnTo>
                      <a:lnTo>
                        <a:pt x="501" y="9"/>
                      </a:lnTo>
                      <a:lnTo>
                        <a:pt x="501" y="6"/>
                      </a:lnTo>
                      <a:lnTo>
                        <a:pt x="503" y="4"/>
                      </a:lnTo>
                      <a:lnTo>
                        <a:pt x="510" y="0"/>
                      </a:lnTo>
                      <a:lnTo>
                        <a:pt x="515" y="2"/>
                      </a:lnTo>
                      <a:lnTo>
                        <a:pt x="517" y="4"/>
                      </a:lnTo>
                      <a:lnTo>
                        <a:pt x="515" y="6"/>
                      </a:lnTo>
                      <a:lnTo>
                        <a:pt x="515" y="9"/>
                      </a:lnTo>
                      <a:lnTo>
                        <a:pt x="517" y="9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0" name="Freeform 813"/>
                <p:cNvSpPr>
                  <a:spLocks/>
                </p:cNvSpPr>
                <p:nvPr/>
              </p:nvSpPr>
              <p:spPr bwMode="auto">
                <a:xfrm>
                  <a:off x="2208" y="982"/>
                  <a:ext cx="446" cy="466"/>
                </a:xfrm>
                <a:custGeom>
                  <a:avLst/>
                  <a:gdLst>
                    <a:gd name="T0" fmla="*/ 363 w 446"/>
                    <a:gd name="T1" fmla="*/ 22 h 466"/>
                    <a:gd name="T2" fmla="*/ 390 w 446"/>
                    <a:gd name="T3" fmla="*/ 60 h 466"/>
                    <a:gd name="T4" fmla="*/ 428 w 446"/>
                    <a:gd name="T5" fmla="*/ 68 h 466"/>
                    <a:gd name="T6" fmla="*/ 430 w 446"/>
                    <a:gd name="T7" fmla="*/ 104 h 466"/>
                    <a:gd name="T8" fmla="*/ 397 w 446"/>
                    <a:gd name="T9" fmla="*/ 135 h 466"/>
                    <a:gd name="T10" fmla="*/ 381 w 446"/>
                    <a:gd name="T11" fmla="*/ 180 h 466"/>
                    <a:gd name="T12" fmla="*/ 381 w 446"/>
                    <a:gd name="T13" fmla="*/ 215 h 466"/>
                    <a:gd name="T14" fmla="*/ 379 w 446"/>
                    <a:gd name="T15" fmla="*/ 259 h 466"/>
                    <a:gd name="T16" fmla="*/ 381 w 446"/>
                    <a:gd name="T17" fmla="*/ 297 h 466"/>
                    <a:gd name="T18" fmla="*/ 355 w 446"/>
                    <a:gd name="T19" fmla="*/ 306 h 466"/>
                    <a:gd name="T20" fmla="*/ 341 w 446"/>
                    <a:gd name="T21" fmla="*/ 333 h 466"/>
                    <a:gd name="T22" fmla="*/ 363 w 446"/>
                    <a:gd name="T23" fmla="*/ 339 h 466"/>
                    <a:gd name="T24" fmla="*/ 397 w 446"/>
                    <a:gd name="T25" fmla="*/ 348 h 466"/>
                    <a:gd name="T26" fmla="*/ 428 w 446"/>
                    <a:gd name="T27" fmla="*/ 368 h 466"/>
                    <a:gd name="T28" fmla="*/ 439 w 446"/>
                    <a:gd name="T29" fmla="*/ 390 h 466"/>
                    <a:gd name="T30" fmla="*/ 439 w 446"/>
                    <a:gd name="T31" fmla="*/ 422 h 466"/>
                    <a:gd name="T32" fmla="*/ 410 w 446"/>
                    <a:gd name="T33" fmla="*/ 437 h 466"/>
                    <a:gd name="T34" fmla="*/ 386 w 446"/>
                    <a:gd name="T35" fmla="*/ 448 h 466"/>
                    <a:gd name="T36" fmla="*/ 370 w 446"/>
                    <a:gd name="T37" fmla="*/ 450 h 466"/>
                    <a:gd name="T38" fmla="*/ 348 w 446"/>
                    <a:gd name="T39" fmla="*/ 462 h 466"/>
                    <a:gd name="T40" fmla="*/ 352 w 446"/>
                    <a:gd name="T41" fmla="*/ 419 h 466"/>
                    <a:gd name="T42" fmla="*/ 332 w 446"/>
                    <a:gd name="T43" fmla="*/ 393 h 466"/>
                    <a:gd name="T44" fmla="*/ 297 w 446"/>
                    <a:gd name="T45" fmla="*/ 410 h 466"/>
                    <a:gd name="T46" fmla="*/ 290 w 446"/>
                    <a:gd name="T47" fmla="*/ 397 h 466"/>
                    <a:gd name="T48" fmla="*/ 268 w 446"/>
                    <a:gd name="T49" fmla="*/ 402 h 466"/>
                    <a:gd name="T50" fmla="*/ 252 w 446"/>
                    <a:gd name="T51" fmla="*/ 408 h 466"/>
                    <a:gd name="T52" fmla="*/ 243 w 446"/>
                    <a:gd name="T53" fmla="*/ 428 h 466"/>
                    <a:gd name="T54" fmla="*/ 230 w 446"/>
                    <a:gd name="T55" fmla="*/ 437 h 466"/>
                    <a:gd name="T56" fmla="*/ 210 w 446"/>
                    <a:gd name="T57" fmla="*/ 424 h 466"/>
                    <a:gd name="T58" fmla="*/ 216 w 446"/>
                    <a:gd name="T59" fmla="*/ 410 h 466"/>
                    <a:gd name="T60" fmla="*/ 219 w 446"/>
                    <a:gd name="T61" fmla="*/ 399 h 466"/>
                    <a:gd name="T62" fmla="*/ 221 w 446"/>
                    <a:gd name="T63" fmla="*/ 377 h 466"/>
                    <a:gd name="T64" fmla="*/ 190 w 446"/>
                    <a:gd name="T65" fmla="*/ 359 h 466"/>
                    <a:gd name="T66" fmla="*/ 159 w 446"/>
                    <a:gd name="T67" fmla="*/ 328 h 466"/>
                    <a:gd name="T68" fmla="*/ 150 w 446"/>
                    <a:gd name="T69" fmla="*/ 277 h 466"/>
                    <a:gd name="T70" fmla="*/ 134 w 446"/>
                    <a:gd name="T71" fmla="*/ 248 h 466"/>
                    <a:gd name="T72" fmla="*/ 116 w 446"/>
                    <a:gd name="T73" fmla="*/ 237 h 466"/>
                    <a:gd name="T74" fmla="*/ 81 w 446"/>
                    <a:gd name="T75" fmla="*/ 233 h 466"/>
                    <a:gd name="T76" fmla="*/ 38 w 446"/>
                    <a:gd name="T77" fmla="*/ 224 h 466"/>
                    <a:gd name="T78" fmla="*/ 9 w 446"/>
                    <a:gd name="T79" fmla="*/ 208 h 466"/>
                    <a:gd name="T80" fmla="*/ 9 w 446"/>
                    <a:gd name="T81" fmla="*/ 166 h 466"/>
                    <a:gd name="T82" fmla="*/ 18 w 446"/>
                    <a:gd name="T83" fmla="*/ 144 h 466"/>
                    <a:gd name="T84" fmla="*/ 65 w 446"/>
                    <a:gd name="T85" fmla="*/ 140 h 466"/>
                    <a:gd name="T86" fmla="*/ 92 w 446"/>
                    <a:gd name="T87" fmla="*/ 157 h 466"/>
                    <a:gd name="T88" fmla="*/ 110 w 446"/>
                    <a:gd name="T89" fmla="*/ 166 h 466"/>
                    <a:gd name="T90" fmla="*/ 107 w 446"/>
                    <a:gd name="T91" fmla="*/ 197 h 466"/>
                    <a:gd name="T92" fmla="*/ 134 w 446"/>
                    <a:gd name="T93" fmla="*/ 164 h 466"/>
                    <a:gd name="T94" fmla="*/ 170 w 446"/>
                    <a:gd name="T95" fmla="*/ 164 h 466"/>
                    <a:gd name="T96" fmla="*/ 208 w 446"/>
                    <a:gd name="T97" fmla="*/ 171 h 466"/>
                    <a:gd name="T98" fmla="*/ 250 w 446"/>
                    <a:gd name="T99" fmla="*/ 155 h 466"/>
                    <a:gd name="T100" fmla="*/ 250 w 446"/>
                    <a:gd name="T101" fmla="*/ 128 h 466"/>
                    <a:gd name="T102" fmla="*/ 265 w 446"/>
                    <a:gd name="T103" fmla="*/ 111 h 466"/>
                    <a:gd name="T104" fmla="*/ 290 w 446"/>
                    <a:gd name="T105" fmla="*/ 117 h 466"/>
                    <a:gd name="T106" fmla="*/ 308 w 446"/>
                    <a:gd name="T107" fmla="*/ 100 h 466"/>
                    <a:gd name="T108" fmla="*/ 321 w 446"/>
                    <a:gd name="T109" fmla="*/ 80 h 466"/>
                    <a:gd name="T110" fmla="*/ 343 w 446"/>
                    <a:gd name="T111" fmla="*/ 73 h 466"/>
                    <a:gd name="T112" fmla="*/ 350 w 446"/>
                    <a:gd name="T113" fmla="*/ 57 h 466"/>
                    <a:gd name="T114" fmla="*/ 339 w 446"/>
                    <a:gd name="T115" fmla="*/ 31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46" h="466">
                      <a:moveTo>
                        <a:pt x="339" y="6"/>
                      </a:moveTo>
                      <a:lnTo>
                        <a:pt x="341" y="9"/>
                      </a:lnTo>
                      <a:lnTo>
                        <a:pt x="348" y="4"/>
                      </a:lnTo>
                      <a:lnTo>
                        <a:pt x="352" y="11"/>
                      </a:lnTo>
                      <a:lnTo>
                        <a:pt x="352" y="13"/>
                      </a:lnTo>
                      <a:lnTo>
                        <a:pt x="355" y="13"/>
                      </a:lnTo>
                      <a:lnTo>
                        <a:pt x="355" y="17"/>
                      </a:lnTo>
                      <a:lnTo>
                        <a:pt x="359" y="17"/>
                      </a:lnTo>
                      <a:lnTo>
                        <a:pt x="361" y="15"/>
                      </a:lnTo>
                      <a:lnTo>
                        <a:pt x="361" y="20"/>
                      </a:lnTo>
                      <a:lnTo>
                        <a:pt x="361" y="22"/>
                      </a:lnTo>
                      <a:lnTo>
                        <a:pt x="363" y="22"/>
                      </a:lnTo>
                      <a:lnTo>
                        <a:pt x="363" y="26"/>
                      </a:lnTo>
                      <a:lnTo>
                        <a:pt x="366" y="26"/>
                      </a:lnTo>
                      <a:lnTo>
                        <a:pt x="368" y="24"/>
                      </a:lnTo>
                      <a:lnTo>
                        <a:pt x="372" y="26"/>
                      </a:lnTo>
                      <a:lnTo>
                        <a:pt x="384" y="33"/>
                      </a:lnTo>
                      <a:lnTo>
                        <a:pt x="384" y="40"/>
                      </a:lnTo>
                      <a:lnTo>
                        <a:pt x="386" y="42"/>
                      </a:lnTo>
                      <a:lnTo>
                        <a:pt x="386" y="46"/>
                      </a:lnTo>
                      <a:lnTo>
                        <a:pt x="379" y="51"/>
                      </a:lnTo>
                      <a:lnTo>
                        <a:pt x="381" y="55"/>
                      </a:lnTo>
                      <a:lnTo>
                        <a:pt x="388" y="57"/>
                      </a:lnTo>
                      <a:lnTo>
                        <a:pt x="390" y="60"/>
                      </a:lnTo>
                      <a:lnTo>
                        <a:pt x="390" y="64"/>
                      </a:lnTo>
                      <a:lnTo>
                        <a:pt x="395" y="62"/>
                      </a:lnTo>
                      <a:lnTo>
                        <a:pt x="399" y="62"/>
                      </a:lnTo>
                      <a:lnTo>
                        <a:pt x="399" y="66"/>
                      </a:lnTo>
                      <a:lnTo>
                        <a:pt x="406" y="66"/>
                      </a:lnTo>
                      <a:lnTo>
                        <a:pt x="408" y="66"/>
                      </a:lnTo>
                      <a:lnTo>
                        <a:pt x="412" y="66"/>
                      </a:lnTo>
                      <a:lnTo>
                        <a:pt x="412" y="68"/>
                      </a:lnTo>
                      <a:lnTo>
                        <a:pt x="417" y="68"/>
                      </a:lnTo>
                      <a:lnTo>
                        <a:pt x="419" y="73"/>
                      </a:lnTo>
                      <a:lnTo>
                        <a:pt x="426" y="66"/>
                      </a:lnTo>
                      <a:lnTo>
                        <a:pt x="428" y="68"/>
                      </a:lnTo>
                      <a:lnTo>
                        <a:pt x="421" y="73"/>
                      </a:lnTo>
                      <a:lnTo>
                        <a:pt x="424" y="75"/>
                      </a:lnTo>
                      <a:lnTo>
                        <a:pt x="433" y="73"/>
                      </a:lnTo>
                      <a:lnTo>
                        <a:pt x="433" y="71"/>
                      </a:lnTo>
                      <a:lnTo>
                        <a:pt x="435" y="68"/>
                      </a:lnTo>
                      <a:lnTo>
                        <a:pt x="439" y="75"/>
                      </a:lnTo>
                      <a:lnTo>
                        <a:pt x="446" y="77"/>
                      </a:lnTo>
                      <a:lnTo>
                        <a:pt x="446" y="80"/>
                      </a:lnTo>
                      <a:lnTo>
                        <a:pt x="444" y="84"/>
                      </a:lnTo>
                      <a:lnTo>
                        <a:pt x="444" y="88"/>
                      </a:lnTo>
                      <a:lnTo>
                        <a:pt x="437" y="91"/>
                      </a:lnTo>
                      <a:lnTo>
                        <a:pt x="430" y="104"/>
                      </a:lnTo>
                      <a:lnTo>
                        <a:pt x="426" y="108"/>
                      </a:lnTo>
                      <a:lnTo>
                        <a:pt x="424" y="108"/>
                      </a:lnTo>
                      <a:lnTo>
                        <a:pt x="421" y="111"/>
                      </a:lnTo>
                      <a:lnTo>
                        <a:pt x="421" y="113"/>
                      </a:lnTo>
                      <a:lnTo>
                        <a:pt x="419" y="115"/>
                      </a:lnTo>
                      <a:lnTo>
                        <a:pt x="421" y="117"/>
                      </a:lnTo>
                      <a:lnTo>
                        <a:pt x="419" y="117"/>
                      </a:lnTo>
                      <a:lnTo>
                        <a:pt x="415" y="120"/>
                      </a:lnTo>
                      <a:lnTo>
                        <a:pt x="410" y="122"/>
                      </a:lnTo>
                      <a:lnTo>
                        <a:pt x="401" y="124"/>
                      </a:lnTo>
                      <a:lnTo>
                        <a:pt x="399" y="131"/>
                      </a:lnTo>
                      <a:lnTo>
                        <a:pt x="397" y="135"/>
                      </a:lnTo>
                      <a:lnTo>
                        <a:pt x="395" y="137"/>
                      </a:lnTo>
                      <a:lnTo>
                        <a:pt x="388" y="146"/>
                      </a:lnTo>
                      <a:lnTo>
                        <a:pt x="388" y="151"/>
                      </a:lnTo>
                      <a:lnTo>
                        <a:pt x="386" y="153"/>
                      </a:lnTo>
                      <a:lnTo>
                        <a:pt x="386" y="157"/>
                      </a:lnTo>
                      <a:lnTo>
                        <a:pt x="384" y="160"/>
                      </a:lnTo>
                      <a:lnTo>
                        <a:pt x="384" y="162"/>
                      </a:lnTo>
                      <a:lnTo>
                        <a:pt x="379" y="164"/>
                      </a:lnTo>
                      <a:lnTo>
                        <a:pt x="379" y="168"/>
                      </a:lnTo>
                      <a:lnTo>
                        <a:pt x="384" y="173"/>
                      </a:lnTo>
                      <a:lnTo>
                        <a:pt x="379" y="175"/>
                      </a:lnTo>
                      <a:lnTo>
                        <a:pt x="381" y="180"/>
                      </a:lnTo>
                      <a:lnTo>
                        <a:pt x="377" y="182"/>
                      </a:lnTo>
                      <a:lnTo>
                        <a:pt x="375" y="188"/>
                      </a:lnTo>
                      <a:lnTo>
                        <a:pt x="377" y="195"/>
                      </a:lnTo>
                      <a:lnTo>
                        <a:pt x="375" y="197"/>
                      </a:lnTo>
                      <a:lnTo>
                        <a:pt x="375" y="199"/>
                      </a:lnTo>
                      <a:lnTo>
                        <a:pt x="377" y="202"/>
                      </a:lnTo>
                      <a:lnTo>
                        <a:pt x="379" y="204"/>
                      </a:lnTo>
                      <a:lnTo>
                        <a:pt x="379" y="206"/>
                      </a:lnTo>
                      <a:lnTo>
                        <a:pt x="379" y="208"/>
                      </a:lnTo>
                      <a:lnTo>
                        <a:pt x="381" y="211"/>
                      </a:lnTo>
                      <a:lnTo>
                        <a:pt x="379" y="215"/>
                      </a:lnTo>
                      <a:lnTo>
                        <a:pt x="381" y="215"/>
                      </a:lnTo>
                      <a:lnTo>
                        <a:pt x="384" y="219"/>
                      </a:lnTo>
                      <a:lnTo>
                        <a:pt x="379" y="222"/>
                      </a:lnTo>
                      <a:lnTo>
                        <a:pt x="379" y="224"/>
                      </a:lnTo>
                      <a:lnTo>
                        <a:pt x="384" y="226"/>
                      </a:lnTo>
                      <a:lnTo>
                        <a:pt x="384" y="228"/>
                      </a:lnTo>
                      <a:lnTo>
                        <a:pt x="381" y="235"/>
                      </a:lnTo>
                      <a:lnTo>
                        <a:pt x="384" y="239"/>
                      </a:lnTo>
                      <a:lnTo>
                        <a:pt x="379" y="242"/>
                      </a:lnTo>
                      <a:lnTo>
                        <a:pt x="381" y="248"/>
                      </a:lnTo>
                      <a:lnTo>
                        <a:pt x="381" y="253"/>
                      </a:lnTo>
                      <a:lnTo>
                        <a:pt x="381" y="255"/>
                      </a:lnTo>
                      <a:lnTo>
                        <a:pt x="379" y="259"/>
                      </a:lnTo>
                      <a:lnTo>
                        <a:pt x="386" y="264"/>
                      </a:lnTo>
                      <a:lnTo>
                        <a:pt x="386" y="268"/>
                      </a:lnTo>
                      <a:lnTo>
                        <a:pt x="392" y="273"/>
                      </a:lnTo>
                      <a:lnTo>
                        <a:pt x="390" y="282"/>
                      </a:lnTo>
                      <a:lnTo>
                        <a:pt x="392" y="284"/>
                      </a:lnTo>
                      <a:lnTo>
                        <a:pt x="390" y="286"/>
                      </a:lnTo>
                      <a:lnTo>
                        <a:pt x="395" y="288"/>
                      </a:lnTo>
                      <a:lnTo>
                        <a:pt x="388" y="291"/>
                      </a:lnTo>
                      <a:lnTo>
                        <a:pt x="388" y="295"/>
                      </a:lnTo>
                      <a:lnTo>
                        <a:pt x="386" y="295"/>
                      </a:lnTo>
                      <a:lnTo>
                        <a:pt x="384" y="297"/>
                      </a:lnTo>
                      <a:lnTo>
                        <a:pt x="381" y="297"/>
                      </a:lnTo>
                      <a:lnTo>
                        <a:pt x="381" y="293"/>
                      </a:lnTo>
                      <a:lnTo>
                        <a:pt x="375" y="293"/>
                      </a:lnTo>
                      <a:lnTo>
                        <a:pt x="372" y="291"/>
                      </a:lnTo>
                      <a:lnTo>
                        <a:pt x="372" y="293"/>
                      </a:lnTo>
                      <a:lnTo>
                        <a:pt x="370" y="293"/>
                      </a:lnTo>
                      <a:lnTo>
                        <a:pt x="366" y="297"/>
                      </a:lnTo>
                      <a:lnTo>
                        <a:pt x="359" y="297"/>
                      </a:lnTo>
                      <a:lnTo>
                        <a:pt x="359" y="299"/>
                      </a:lnTo>
                      <a:lnTo>
                        <a:pt x="357" y="299"/>
                      </a:lnTo>
                      <a:lnTo>
                        <a:pt x="355" y="299"/>
                      </a:lnTo>
                      <a:lnTo>
                        <a:pt x="352" y="302"/>
                      </a:lnTo>
                      <a:lnTo>
                        <a:pt x="355" y="306"/>
                      </a:lnTo>
                      <a:lnTo>
                        <a:pt x="352" y="308"/>
                      </a:lnTo>
                      <a:lnTo>
                        <a:pt x="355" y="313"/>
                      </a:lnTo>
                      <a:lnTo>
                        <a:pt x="355" y="315"/>
                      </a:lnTo>
                      <a:lnTo>
                        <a:pt x="357" y="317"/>
                      </a:lnTo>
                      <a:lnTo>
                        <a:pt x="355" y="319"/>
                      </a:lnTo>
                      <a:lnTo>
                        <a:pt x="352" y="322"/>
                      </a:lnTo>
                      <a:lnTo>
                        <a:pt x="350" y="324"/>
                      </a:lnTo>
                      <a:lnTo>
                        <a:pt x="352" y="326"/>
                      </a:lnTo>
                      <a:lnTo>
                        <a:pt x="352" y="328"/>
                      </a:lnTo>
                      <a:lnTo>
                        <a:pt x="350" y="326"/>
                      </a:lnTo>
                      <a:lnTo>
                        <a:pt x="346" y="326"/>
                      </a:lnTo>
                      <a:lnTo>
                        <a:pt x="341" y="333"/>
                      </a:lnTo>
                      <a:lnTo>
                        <a:pt x="339" y="333"/>
                      </a:lnTo>
                      <a:lnTo>
                        <a:pt x="339" y="335"/>
                      </a:lnTo>
                      <a:lnTo>
                        <a:pt x="339" y="337"/>
                      </a:lnTo>
                      <a:lnTo>
                        <a:pt x="346" y="342"/>
                      </a:lnTo>
                      <a:lnTo>
                        <a:pt x="346" y="344"/>
                      </a:lnTo>
                      <a:lnTo>
                        <a:pt x="348" y="344"/>
                      </a:lnTo>
                      <a:lnTo>
                        <a:pt x="355" y="344"/>
                      </a:lnTo>
                      <a:lnTo>
                        <a:pt x="357" y="342"/>
                      </a:lnTo>
                      <a:lnTo>
                        <a:pt x="363" y="344"/>
                      </a:lnTo>
                      <a:lnTo>
                        <a:pt x="363" y="342"/>
                      </a:lnTo>
                      <a:lnTo>
                        <a:pt x="361" y="339"/>
                      </a:lnTo>
                      <a:lnTo>
                        <a:pt x="363" y="339"/>
                      </a:lnTo>
                      <a:lnTo>
                        <a:pt x="370" y="344"/>
                      </a:lnTo>
                      <a:lnTo>
                        <a:pt x="372" y="344"/>
                      </a:lnTo>
                      <a:lnTo>
                        <a:pt x="377" y="346"/>
                      </a:lnTo>
                      <a:lnTo>
                        <a:pt x="377" y="351"/>
                      </a:lnTo>
                      <a:lnTo>
                        <a:pt x="379" y="355"/>
                      </a:lnTo>
                      <a:lnTo>
                        <a:pt x="384" y="355"/>
                      </a:lnTo>
                      <a:lnTo>
                        <a:pt x="386" y="359"/>
                      </a:lnTo>
                      <a:lnTo>
                        <a:pt x="392" y="357"/>
                      </a:lnTo>
                      <a:lnTo>
                        <a:pt x="397" y="355"/>
                      </a:lnTo>
                      <a:lnTo>
                        <a:pt x="397" y="353"/>
                      </a:lnTo>
                      <a:lnTo>
                        <a:pt x="395" y="351"/>
                      </a:lnTo>
                      <a:lnTo>
                        <a:pt x="397" y="348"/>
                      </a:lnTo>
                      <a:lnTo>
                        <a:pt x="401" y="346"/>
                      </a:lnTo>
                      <a:lnTo>
                        <a:pt x="406" y="346"/>
                      </a:lnTo>
                      <a:lnTo>
                        <a:pt x="410" y="344"/>
                      </a:lnTo>
                      <a:lnTo>
                        <a:pt x="415" y="346"/>
                      </a:lnTo>
                      <a:lnTo>
                        <a:pt x="417" y="348"/>
                      </a:lnTo>
                      <a:lnTo>
                        <a:pt x="419" y="351"/>
                      </a:lnTo>
                      <a:lnTo>
                        <a:pt x="424" y="353"/>
                      </a:lnTo>
                      <a:lnTo>
                        <a:pt x="424" y="355"/>
                      </a:lnTo>
                      <a:lnTo>
                        <a:pt x="430" y="357"/>
                      </a:lnTo>
                      <a:lnTo>
                        <a:pt x="428" y="359"/>
                      </a:lnTo>
                      <a:lnTo>
                        <a:pt x="433" y="366"/>
                      </a:lnTo>
                      <a:lnTo>
                        <a:pt x="428" y="368"/>
                      </a:lnTo>
                      <a:lnTo>
                        <a:pt x="433" y="373"/>
                      </a:lnTo>
                      <a:lnTo>
                        <a:pt x="433" y="375"/>
                      </a:lnTo>
                      <a:lnTo>
                        <a:pt x="433" y="377"/>
                      </a:lnTo>
                      <a:lnTo>
                        <a:pt x="428" y="377"/>
                      </a:lnTo>
                      <a:lnTo>
                        <a:pt x="433" y="379"/>
                      </a:lnTo>
                      <a:lnTo>
                        <a:pt x="439" y="382"/>
                      </a:lnTo>
                      <a:lnTo>
                        <a:pt x="437" y="384"/>
                      </a:lnTo>
                      <a:lnTo>
                        <a:pt x="437" y="388"/>
                      </a:lnTo>
                      <a:lnTo>
                        <a:pt x="433" y="386"/>
                      </a:lnTo>
                      <a:lnTo>
                        <a:pt x="433" y="390"/>
                      </a:lnTo>
                      <a:lnTo>
                        <a:pt x="435" y="388"/>
                      </a:lnTo>
                      <a:lnTo>
                        <a:pt x="439" y="390"/>
                      </a:lnTo>
                      <a:lnTo>
                        <a:pt x="439" y="393"/>
                      </a:lnTo>
                      <a:lnTo>
                        <a:pt x="433" y="395"/>
                      </a:lnTo>
                      <a:lnTo>
                        <a:pt x="433" y="397"/>
                      </a:lnTo>
                      <a:lnTo>
                        <a:pt x="435" y="399"/>
                      </a:lnTo>
                      <a:lnTo>
                        <a:pt x="433" y="404"/>
                      </a:lnTo>
                      <a:lnTo>
                        <a:pt x="430" y="402"/>
                      </a:lnTo>
                      <a:lnTo>
                        <a:pt x="430" y="404"/>
                      </a:lnTo>
                      <a:lnTo>
                        <a:pt x="430" y="408"/>
                      </a:lnTo>
                      <a:lnTo>
                        <a:pt x="430" y="410"/>
                      </a:lnTo>
                      <a:lnTo>
                        <a:pt x="439" y="417"/>
                      </a:lnTo>
                      <a:lnTo>
                        <a:pt x="435" y="422"/>
                      </a:lnTo>
                      <a:lnTo>
                        <a:pt x="439" y="422"/>
                      </a:lnTo>
                      <a:lnTo>
                        <a:pt x="439" y="424"/>
                      </a:lnTo>
                      <a:lnTo>
                        <a:pt x="437" y="426"/>
                      </a:lnTo>
                      <a:lnTo>
                        <a:pt x="435" y="426"/>
                      </a:lnTo>
                      <a:lnTo>
                        <a:pt x="433" y="426"/>
                      </a:lnTo>
                      <a:lnTo>
                        <a:pt x="430" y="426"/>
                      </a:lnTo>
                      <a:lnTo>
                        <a:pt x="430" y="430"/>
                      </a:lnTo>
                      <a:lnTo>
                        <a:pt x="430" y="433"/>
                      </a:lnTo>
                      <a:lnTo>
                        <a:pt x="426" y="435"/>
                      </a:lnTo>
                      <a:lnTo>
                        <a:pt x="421" y="433"/>
                      </a:lnTo>
                      <a:lnTo>
                        <a:pt x="419" y="433"/>
                      </a:lnTo>
                      <a:lnTo>
                        <a:pt x="421" y="437"/>
                      </a:lnTo>
                      <a:lnTo>
                        <a:pt x="410" y="437"/>
                      </a:lnTo>
                      <a:lnTo>
                        <a:pt x="408" y="439"/>
                      </a:lnTo>
                      <a:lnTo>
                        <a:pt x="404" y="442"/>
                      </a:lnTo>
                      <a:lnTo>
                        <a:pt x="404" y="444"/>
                      </a:lnTo>
                      <a:lnTo>
                        <a:pt x="401" y="444"/>
                      </a:lnTo>
                      <a:lnTo>
                        <a:pt x="399" y="444"/>
                      </a:lnTo>
                      <a:lnTo>
                        <a:pt x="399" y="446"/>
                      </a:lnTo>
                      <a:lnTo>
                        <a:pt x="395" y="448"/>
                      </a:lnTo>
                      <a:lnTo>
                        <a:pt x="395" y="446"/>
                      </a:lnTo>
                      <a:lnTo>
                        <a:pt x="392" y="446"/>
                      </a:lnTo>
                      <a:lnTo>
                        <a:pt x="390" y="442"/>
                      </a:lnTo>
                      <a:lnTo>
                        <a:pt x="390" y="446"/>
                      </a:lnTo>
                      <a:lnTo>
                        <a:pt x="386" y="448"/>
                      </a:lnTo>
                      <a:lnTo>
                        <a:pt x="386" y="446"/>
                      </a:lnTo>
                      <a:lnTo>
                        <a:pt x="388" y="444"/>
                      </a:lnTo>
                      <a:lnTo>
                        <a:pt x="384" y="444"/>
                      </a:lnTo>
                      <a:lnTo>
                        <a:pt x="384" y="446"/>
                      </a:lnTo>
                      <a:lnTo>
                        <a:pt x="381" y="448"/>
                      </a:lnTo>
                      <a:lnTo>
                        <a:pt x="379" y="446"/>
                      </a:lnTo>
                      <a:lnTo>
                        <a:pt x="377" y="448"/>
                      </a:lnTo>
                      <a:lnTo>
                        <a:pt x="372" y="444"/>
                      </a:lnTo>
                      <a:lnTo>
                        <a:pt x="368" y="442"/>
                      </a:lnTo>
                      <a:lnTo>
                        <a:pt x="366" y="448"/>
                      </a:lnTo>
                      <a:lnTo>
                        <a:pt x="368" y="448"/>
                      </a:lnTo>
                      <a:lnTo>
                        <a:pt x="370" y="450"/>
                      </a:lnTo>
                      <a:lnTo>
                        <a:pt x="372" y="450"/>
                      </a:lnTo>
                      <a:lnTo>
                        <a:pt x="375" y="455"/>
                      </a:lnTo>
                      <a:lnTo>
                        <a:pt x="370" y="455"/>
                      </a:lnTo>
                      <a:lnTo>
                        <a:pt x="366" y="453"/>
                      </a:lnTo>
                      <a:lnTo>
                        <a:pt x="363" y="455"/>
                      </a:lnTo>
                      <a:lnTo>
                        <a:pt x="361" y="453"/>
                      </a:lnTo>
                      <a:lnTo>
                        <a:pt x="359" y="466"/>
                      </a:lnTo>
                      <a:lnTo>
                        <a:pt x="352" y="464"/>
                      </a:lnTo>
                      <a:lnTo>
                        <a:pt x="352" y="466"/>
                      </a:lnTo>
                      <a:lnTo>
                        <a:pt x="348" y="466"/>
                      </a:lnTo>
                      <a:lnTo>
                        <a:pt x="346" y="462"/>
                      </a:lnTo>
                      <a:lnTo>
                        <a:pt x="348" y="462"/>
                      </a:lnTo>
                      <a:lnTo>
                        <a:pt x="346" y="459"/>
                      </a:lnTo>
                      <a:lnTo>
                        <a:pt x="348" y="462"/>
                      </a:lnTo>
                      <a:lnTo>
                        <a:pt x="350" y="459"/>
                      </a:lnTo>
                      <a:lnTo>
                        <a:pt x="348" y="457"/>
                      </a:lnTo>
                      <a:lnTo>
                        <a:pt x="346" y="457"/>
                      </a:lnTo>
                      <a:lnTo>
                        <a:pt x="348" y="444"/>
                      </a:lnTo>
                      <a:lnTo>
                        <a:pt x="348" y="442"/>
                      </a:lnTo>
                      <a:lnTo>
                        <a:pt x="352" y="442"/>
                      </a:lnTo>
                      <a:lnTo>
                        <a:pt x="352" y="433"/>
                      </a:lnTo>
                      <a:lnTo>
                        <a:pt x="355" y="428"/>
                      </a:lnTo>
                      <a:lnTo>
                        <a:pt x="350" y="428"/>
                      </a:lnTo>
                      <a:lnTo>
                        <a:pt x="352" y="419"/>
                      </a:lnTo>
                      <a:lnTo>
                        <a:pt x="350" y="417"/>
                      </a:lnTo>
                      <a:lnTo>
                        <a:pt x="355" y="406"/>
                      </a:lnTo>
                      <a:lnTo>
                        <a:pt x="357" y="397"/>
                      </a:lnTo>
                      <a:lnTo>
                        <a:pt x="355" y="395"/>
                      </a:lnTo>
                      <a:lnTo>
                        <a:pt x="350" y="395"/>
                      </a:lnTo>
                      <a:lnTo>
                        <a:pt x="346" y="390"/>
                      </a:lnTo>
                      <a:lnTo>
                        <a:pt x="348" y="388"/>
                      </a:lnTo>
                      <a:lnTo>
                        <a:pt x="343" y="386"/>
                      </a:lnTo>
                      <a:lnTo>
                        <a:pt x="335" y="386"/>
                      </a:lnTo>
                      <a:lnTo>
                        <a:pt x="335" y="388"/>
                      </a:lnTo>
                      <a:lnTo>
                        <a:pt x="332" y="388"/>
                      </a:lnTo>
                      <a:lnTo>
                        <a:pt x="332" y="393"/>
                      </a:lnTo>
                      <a:lnTo>
                        <a:pt x="332" y="395"/>
                      </a:lnTo>
                      <a:lnTo>
                        <a:pt x="328" y="397"/>
                      </a:lnTo>
                      <a:lnTo>
                        <a:pt x="326" y="399"/>
                      </a:lnTo>
                      <a:lnTo>
                        <a:pt x="321" y="397"/>
                      </a:lnTo>
                      <a:lnTo>
                        <a:pt x="317" y="404"/>
                      </a:lnTo>
                      <a:lnTo>
                        <a:pt x="312" y="404"/>
                      </a:lnTo>
                      <a:lnTo>
                        <a:pt x="312" y="408"/>
                      </a:lnTo>
                      <a:lnTo>
                        <a:pt x="314" y="415"/>
                      </a:lnTo>
                      <a:lnTo>
                        <a:pt x="306" y="415"/>
                      </a:lnTo>
                      <a:lnTo>
                        <a:pt x="297" y="422"/>
                      </a:lnTo>
                      <a:lnTo>
                        <a:pt x="294" y="419"/>
                      </a:lnTo>
                      <a:lnTo>
                        <a:pt x="297" y="410"/>
                      </a:lnTo>
                      <a:lnTo>
                        <a:pt x="294" y="410"/>
                      </a:lnTo>
                      <a:lnTo>
                        <a:pt x="292" y="413"/>
                      </a:lnTo>
                      <a:lnTo>
                        <a:pt x="290" y="410"/>
                      </a:lnTo>
                      <a:lnTo>
                        <a:pt x="283" y="410"/>
                      </a:lnTo>
                      <a:lnTo>
                        <a:pt x="286" y="408"/>
                      </a:lnTo>
                      <a:lnTo>
                        <a:pt x="288" y="408"/>
                      </a:lnTo>
                      <a:lnTo>
                        <a:pt x="290" y="408"/>
                      </a:lnTo>
                      <a:lnTo>
                        <a:pt x="283" y="404"/>
                      </a:lnTo>
                      <a:lnTo>
                        <a:pt x="286" y="402"/>
                      </a:lnTo>
                      <a:lnTo>
                        <a:pt x="290" y="402"/>
                      </a:lnTo>
                      <a:lnTo>
                        <a:pt x="290" y="399"/>
                      </a:lnTo>
                      <a:lnTo>
                        <a:pt x="290" y="397"/>
                      </a:lnTo>
                      <a:lnTo>
                        <a:pt x="286" y="397"/>
                      </a:lnTo>
                      <a:lnTo>
                        <a:pt x="286" y="395"/>
                      </a:lnTo>
                      <a:lnTo>
                        <a:pt x="277" y="395"/>
                      </a:lnTo>
                      <a:lnTo>
                        <a:pt x="272" y="397"/>
                      </a:lnTo>
                      <a:lnTo>
                        <a:pt x="270" y="397"/>
                      </a:lnTo>
                      <a:lnTo>
                        <a:pt x="270" y="393"/>
                      </a:lnTo>
                      <a:lnTo>
                        <a:pt x="268" y="393"/>
                      </a:lnTo>
                      <a:lnTo>
                        <a:pt x="261" y="390"/>
                      </a:lnTo>
                      <a:lnTo>
                        <a:pt x="259" y="390"/>
                      </a:lnTo>
                      <a:lnTo>
                        <a:pt x="259" y="393"/>
                      </a:lnTo>
                      <a:lnTo>
                        <a:pt x="270" y="399"/>
                      </a:lnTo>
                      <a:lnTo>
                        <a:pt x="268" y="402"/>
                      </a:lnTo>
                      <a:lnTo>
                        <a:pt x="263" y="402"/>
                      </a:lnTo>
                      <a:lnTo>
                        <a:pt x="261" y="402"/>
                      </a:lnTo>
                      <a:lnTo>
                        <a:pt x="265" y="404"/>
                      </a:lnTo>
                      <a:lnTo>
                        <a:pt x="268" y="406"/>
                      </a:lnTo>
                      <a:lnTo>
                        <a:pt x="270" y="406"/>
                      </a:lnTo>
                      <a:lnTo>
                        <a:pt x="268" y="413"/>
                      </a:lnTo>
                      <a:lnTo>
                        <a:pt x="265" y="415"/>
                      </a:lnTo>
                      <a:lnTo>
                        <a:pt x="261" y="413"/>
                      </a:lnTo>
                      <a:lnTo>
                        <a:pt x="261" y="410"/>
                      </a:lnTo>
                      <a:lnTo>
                        <a:pt x="257" y="408"/>
                      </a:lnTo>
                      <a:lnTo>
                        <a:pt x="254" y="406"/>
                      </a:lnTo>
                      <a:lnTo>
                        <a:pt x="252" y="408"/>
                      </a:lnTo>
                      <a:lnTo>
                        <a:pt x="245" y="408"/>
                      </a:lnTo>
                      <a:lnTo>
                        <a:pt x="245" y="410"/>
                      </a:lnTo>
                      <a:lnTo>
                        <a:pt x="248" y="413"/>
                      </a:lnTo>
                      <a:lnTo>
                        <a:pt x="248" y="410"/>
                      </a:lnTo>
                      <a:lnTo>
                        <a:pt x="250" y="410"/>
                      </a:lnTo>
                      <a:lnTo>
                        <a:pt x="250" y="413"/>
                      </a:lnTo>
                      <a:lnTo>
                        <a:pt x="248" y="415"/>
                      </a:lnTo>
                      <a:lnTo>
                        <a:pt x="243" y="415"/>
                      </a:lnTo>
                      <a:lnTo>
                        <a:pt x="241" y="417"/>
                      </a:lnTo>
                      <a:lnTo>
                        <a:pt x="243" y="419"/>
                      </a:lnTo>
                      <a:lnTo>
                        <a:pt x="245" y="422"/>
                      </a:lnTo>
                      <a:lnTo>
                        <a:pt x="243" y="428"/>
                      </a:lnTo>
                      <a:lnTo>
                        <a:pt x="248" y="430"/>
                      </a:lnTo>
                      <a:lnTo>
                        <a:pt x="248" y="433"/>
                      </a:lnTo>
                      <a:lnTo>
                        <a:pt x="245" y="435"/>
                      </a:lnTo>
                      <a:lnTo>
                        <a:pt x="248" y="437"/>
                      </a:lnTo>
                      <a:lnTo>
                        <a:pt x="252" y="439"/>
                      </a:lnTo>
                      <a:lnTo>
                        <a:pt x="250" y="442"/>
                      </a:lnTo>
                      <a:lnTo>
                        <a:pt x="248" y="442"/>
                      </a:lnTo>
                      <a:lnTo>
                        <a:pt x="243" y="444"/>
                      </a:lnTo>
                      <a:lnTo>
                        <a:pt x="237" y="442"/>
                      </a:lnTo>
                      <a:lnTo>
                        <a:pt x="237" y="437"/>
                      </a:lnTo>
                      <a:lnTo>
                        <a:pt x="232" y="435"/>
                      </a:lnTo>
                      <a:lnTo>
                        <a:pt x="230" y="437"/>
                      </a:lnTo>
                      <a:lnTo>
                        <a:pt x="228" y="437"/>
                      </a:lnTo>
                      <a:lnTo>
                        <a:pt x="225" y="439"/>
                      </a:lnTo>
                      <a:lnTo>
                        <a:pt x="221" y="437"/>
                      </a:lnTo>
                      <a:lnTo>
                        <a:pt x="214" y="437"/>
                      </a:lnTo>
                      <a:lnTo>
                        <a:pt x="216" y="435"/>
                      </a:lnTo>
                      <a:lnTo>
                        <a:pt x="216" y="433"/>
                      </a:lnTo>
                      <a:lnTo>
                        <a:pt x="214" y="430"/>
                      </a:lnTo>
                      <a:lnTo>
                        <a:pt x="216" y="430"/>
                      </a:lnTo>
                      <a:lnTo>
                        <a:pt x="212" y="428"/>
                      </a:lnTo>
                      <a:lnTo>
                        <a:pt x="210" y="428"/>
                      </a:lnTo>
                      <a:lnTo>
                        <a:pt x="208" y="426"/>
                      </a:lnTo>
                      <a:lnTo>
                        <a:pt x="210" y="424"/>
                      </a:lnTo>
                      <a:lnTo>
                        <a:pt x="212" y="426"/>
                      </a:lnTo>
                      <a:lnTo>
                        <a:pt x="214" y="426"/>
                      </a:lnTo>
                      <a:lnTo>
                        <a:pt x="216" y="424"/>
                      </a:lnTo>
                      <a:lnTo>
                        <a:pt x="214" y="422"/>
                      </a:lnTo>
                      <a:lnTo>
                        <a:pt x="216" y="419"/>
                      </a:lnTo>
                      <a:lnTo>
                        <a:pt x="212" y="419"/>
                      </a:lnTo>
                      <a:lnTo>
                        <a:pt x="212" y="417"/>
                      </a:lnTo>
                      <a:lnTo>
                        <a:pt x="216" y="417"/>
                      </a:lnTo>
                      <a:lnTo>
                        <a:pt x="219" y="415"/>
                      </a:lnTo>
                      <a:lnTo>
                        <a:pt x="216" y="415"/>
                      </a:lnTo>
                      <a:lnTo>
                        <a:pt x="214" y="413"/>
                      </a:lnTo>
                      <a:lnTo>
                        <a:pt x="216" y="410"/>
                      </a:lnTo>
                      <a:lnTo>
                        <a:pt x="221" y="413"/>
                      </a:lnTo>
                      <a:lnTo>
                        <a:pt x="221" y="408"/>
                      </a:lnTo>
                      <a:lnTo>
                        <a:pt x="225" y="406"/>
                      </a:lnTo>
                      <a:lnTo>
                        <a:pt x="223" y="406"/>
                      </a:lnTo>
                      <a:lnTo>
                        <a:pt x="221" y="404"/>
                      </a:lnTo>
                      <a:lnTo>
                        <a:pt x="219" y="408"/>
                      </a:lnTo>
                      <a:lnTo>
                        <a:pt x="216" y="410"/>
                      </a:lnTo>
                      <a:lnTo>
                        <a:pt x="216" y="408"/>
                      </a:lnTo>
                      <a:lnTo>
                        <a:pt x="216" y="406"/>
                      </a:lnTo>
                      <a:lnTo>
                        <a:pt x="210" y="404"/>
                      </a:lnTo>
                      <a:lnTo>
                        <a:pt x="212" y="402"/>
                      </a:lnTo>
                      <a:lnTo>
                        <a:pt x="219" y="399"/>
                      </a:lnTo>
                      <a:lnTo>
                        <a:pt x="219" y="395"/>
                      </a:lnTo>
                      <a:lnTo>
                        <a:pt x="223" y="393"/>
                      </a:lnTo>
                      <a:lnTo>
                        <a:pt x="230" y="393"/>
                      </a:lnTo>
                      <a:lnTo>
                        <a:pt x="228" y="397"/>
                      </a:lnTo>
                      <a:lnTo>
                        <a:pt x="232" y="397"/>
                      </a:lnTo>
                      <a:lnTo>
                        <a:pt x="232" y="395"/>
                      </a:lnTo>
                      <a:lnTo>
                        <a:pt x="230" y="393"/>
                      </a:lnTo>
                      <a:lnTo>
                        <a:pt x="228" y="388"/>
                      </a:lnTo>
                      <a:lnTo>
                        <a:pt x="225" y="388"/>
                      </a:lnTo>
                      <a:lnTo>
                        <a:pt x="228" y="386"/>
                      </a:lnTo>
                      <a:lnTo>
                        <a:pt x="221" y="382"/>
                      </a:lnTo>
                      <a:lnTo>
                        <a:pt x="221" y="377"/>
                      </a:lnTo>
                      <a:lnTo>
                        <a:pt x="216" y="375"/>
                      </a:lnTo>
                      <a:lnTo>
                        <a:pt x="214" y="370"/>
                      </a:lnTo>
                      <a:lnTo>
                        <a:pt x="212" y="370"/>
                      </a:lnTo>
                      <a:lnTo>
                        <a:pt x="212" y="368"/>
                      </a:lnTo>
                      <a:lnTo>
                        <a:pt x="210" y="368"/>
                      </a:lnTo>
                      <a:lnTo>
                        <a:pt x="208" y="364"/>
                      </a:lnTo>
                      <a:lnTo>
                        <a:pt x="205" y="364"/>
                      </a:lnTo>
                      <a:lnTo>
                        <a:pt x="203" y="362"/>
                      </a:lnTo>
                      <a:lnTo>
                        <a:pt x="196" y="359"/>
                      </a:lnTo>
                      <a:lnTo>
                        <a:pt x="194" y="359"/>
                      </a:lnTo>
                      <a:lnTo>
                        <a:pt x="192" y="357"/>
                      </a:lnTo>
                      <a:lnTo>
                        <a:pt x="190" y="359"/>
                      </a:lnTo>
                      <a:lnTo>
                        <a:pt x="188" y="359"/>
                      </a:lnTo>
                      <a:lnTo>
                        <a:pt x="185" y="357"/>
                      </a:lnTo>
                      <a:lnTo>
                        <a:pt x="188" y="355"/>
                      </a:lnTo>
                      <a:lnTo>
                        <a:pt x="188" y="353"/>
                      </a:lnTo>
                      <a:lnTo>
                        <a:pt x="181" y="351"/>
                      </a:lnTo>
                      <a:lnTo>
                        <a:pt x="181" y="348"/>
                      </a:lnTo>
                      <a:lnTo>
                        <a:pt x="174" y="346"/>
                      </a:lnTo>
                      <a:lnTo>
                        <a:pt x="172" y="342"/>
                      </a:lnTo>
                      <a:lnTo>
                        <a:pt x="165" y="339"/>
                      </a:lnTo>
                      <a:lnTo>
                        <a:pt x="165" y="331"/>
                      </a:lnTo>
                      <a:lnTo>
                        <a:pt x="161" y="331"/>
                      </a:lnTo>
                      <a:lnTo>
                        <a:pt x="159" y="328"/>
                      </a:lnTo>
                      <a:lnTo>
                        <a:pt x="156" y="328"/>
                      </a:lnTo>
                      <a:lnTo>
                        <a:pt x="154" y="326"/>
                      </a:lnTo>
                      <a:lnTo>
                        <a:pt x="154" y="324"/>
                      </a:lnTo>
                      <a:lnTo>
                        <a:pt x="152" y="311"/>
                      </a:lnTo>
                      <a:lnTo>
                        <a:pt x="147" y="304"/>
                      </a:lnTo>
                      <a:lnTo>
                        <a:pt x="150" y="297"/>
                      </a:lnTo>
                      <a:lnTo>
                        <a:pt x="145" y="295"/>
                      </a:lnTo>
                      <a:lnTo>
                        <a:pt x="145" y="288"/>
                      </a:lnTo>
                      <a:lnTo>
                        <a:pt x="143" y="284"/>
                      </a:lnTo>
                      <a:lnTo>
                        <a:pt x="147" y="284"/>
                      </a:lnTo>
                      <a:lnTo>
                        <a:pt x="147" y="279"/>
                      </a:lnTo>
                      <a:lnTo>
                        <a:pt x="150" y="277"/>
                      </a:lnTo>
                      <a:lnTo>
                        <a:pt x="150" y="273"/>
                      </a:lnTo>
                      <a:lnTo>
                        <a:pt x="143" y="271"/>
                      </a:lnTo>
                      <a:lnTo>
                        <a:pt x="138" y="273"/>
                      </a:lnTo>
                      <a:lnTo>
                        <a:pt x="138" y="268"/>
                      </a:lnTo>
                      <a:lnTo>
                        <a:pt x="138" y="266"/>
                      </a:lnTo>
                      <a:lnTo>
                        <a:pt x="132" y="264"/>
                      </a:lnTo>
                      <a:lnTo>
                        <a:pt x="132" y="259"/>
                      </a:lnTo>
                      <a:lnTo>
                        <a:pt x="134" y="257"/>
                      </a:lnTo>
                      <a:lnTo>
                        <a:pt x="127" y="255"/>
                      </a:lnTo>
                      <a:lnTo>
                        <a:pt x="130" y="251"/>
                      </a:lnTo>
                      <a:lnTo>
                        <a:pt x="132" y="251"/>
                      </a:lnTo>
                      <a:lnTo>
                        <a:pt x="134" y="248"/>
                      </a:lnTo>
                      <a:lnTo>
                        <a:pt x="134" y="244"/>
                      </a:lnTo>
                      <a:lnTo>
                        <a:pt x="132" y="244"/>
                      </a:lnTo>
                      <a:lnTo>
                        <a:pt x="134" y="239"/>
                      </a:lnTo>
                      <a:lnTo>
                        <a:pt x="132" y="237"/>
                      </a:lnTo>
                      <a:lnTo>
                        <a:pt x="130" y="237"/>
                      </a:lnTo>
                      <a:lnTo>
                        <a:pt x="127" y="237"/>
                      </a:lnTo>
                      <a:lnTo>
                        <a:pt x="125" y="242"/>
                      </a:lnTo>
                      <a:lnTo>
                        <a:pt x="121" y="242"/>
                      </a:lnTo>
                      <a:lnTo>
                        <a:pt x="123" y="235"/>
                      </a:lnTo>
                      <a:lnTo>
                        <a:pt x="123" y="233"/>
                      </a:lnTo>
                      <a:lnTo>
                        <a:pt x="116" y="235"/>
                      </a:lnTo>
                      <a:lnTo>
                        <a:pt x="116" y="237"/>
                      </a:lnTo>
                      <a:lnTo>
                        <a:pt x="110" y="239"/>
                      </a:lnTo>
                      <a:lnTo>
                        <a:pt x="107" y="242"/>
                      </a:lnTo>
                      <a:lnTo>
                        <a:pt x="105" y="239"/>
                      </a:lnTo>
                      <a:lnTo>
                        <a:pt x="103" y="237"/>
                      </a:lnTo>
                      <a:lnTo>
                        <a:pt x="101" y="237"/>
                      </a:lnTo>
                      <a:lnTo>
                        <a:pt x="98" y="239"/>
                      </a:lnTo>
                      <a:lnTo>
                        <a:pt x="92" y="239"/>
                      </a:lnTo>
                      <a:lnTo>
                        <a:pt x="92" y="242"/>
                      </a:lnTo>
                      <a:lnTo>
                        <a:pt x="87" y="242"/>
                      </a:lnTo>
                      <a:lnTo>
                        <a:pt x="85" y="239"/>
                      </a:lnTo>
                      <a:lnTo>
                        <a:pt x="83" y="233"/>
                      </a:lnTo>
                      <a:lnTo>
                        <a:pt x="81" y="233"/>
                      </a:lnTo>
                      <a:lnTo>
                        <a:pt x="76" y="235"/>
                      </a:lnTo>
                      <a:lnTo>
                        <a:pt x="74" y="235"/>
                      </a:lnTo>
                      <a:lnTo>
                        <a:pt x="69" y="235"/>
                      </a:lnTo>
                      <a:lnTo>
                        <a:pt x="67" y="231"/>
                      </a:lnTo>
                      <a:lnTo>
                        <a:pt x="69" y="228"/>
                      </a:lnTo>
                      <a:lnTo>
                        <a:pt x="67" y="226"/>
                      </a:lnTo>
                      <a:lnTo>
                        <a:pt x="65" y="222"/>
                      </a:lnTo>
                      <a:lnTo>
                        <a:pt x="54" y="217"/>
                      </a:lnTo>
                      <a:lnTo>
                        <a:pt x="49" y="217"/>
                      </a:lnTo>
                      <a:lnTo>
                        <a:pt x="45" y="224"/>
                      </a:lnTo>
                      <a:lnTo>
                        <a:pt x="40" y="224"/>
                      </a:lnTo>
                      <a:lnTo>
                        <a:pt x="38" y="224"/>
                      </a:lnTo>
                      <a:lnTo>
                        <a:pt x="36" y="222"/>
                      </a:lnTo>
                      <a:lnTo>
                        <a:pt x="32" y="222"/>
                      </a:lnTo>
                      <a:lnTo>
                        <a:pt x="27" y="222"/>
                      </a:lnTo>
                      <a:lnTo>
                        <a:pt x="25" y="226"/>
                      </a:lnTo>
                      <a:lnTo>
                        <a:pt x="18" y="228"/>
                      </a:lnTo>
                      <a:lnTo>
                        <a:pt x="18" y="224"/>
                      </a:lnTo>
                      <a:lnTo>
                        <a:pt x="16" y="219"/>
                      </a:lnTo>
                      <a:lnTo>
                        <a:pt x="16" y="217"/>
                      </a:lnTo>
                      <a:lnTo>
                        <a:pt x="14" y="215"/>
                      </a:lnTo>
                      <a:lnTo>
                        <a:pt x="9" y="213"/>
                      </a:lnTo>
                      <a:lnTo>
                        <a:pt x="9" y="211"/>
                      </a:lnTo>
                      <a:lnTo>
                        <a:pt x="9" y="208"/>
                      </a:lnTo>
                      <a:lnTo>
                        <a:pt x="12" y="208"/>
                      </a:lnTo>
                      <a:lnTo>
                        <a:pt x="16" y="208"/>
                      </a:lnTo>
                      <a:lnTo>
                        <a:pt x="20" y="199"/>
                      </a:lnTo>
                      <a:lnTo>
                        <a:pt x="14" y="195"/>
                      </a:lnTo>
                      <a:lnTo>
                        <a:pt x="16" y="184"/>
                      </a:lnTo>
                      <a:lnTo>
                        <a:pt x="18" y="184"/>
                      </a:lnTo>
                      <a:lnTo>
                        <a:pt x="16" y="182"/>
                      </a:lnTo>
                      <a:lnTo>
                        <a:pt x="20" y="171"/>
                      </a:lnTo>
                      <a:lnTo>
                        <a:pt x="20" y="166"/>
                      </a:lnTo>
                      <a:lnTo>
                        <a:pt x="18" y="164"/>
                      </a:lnTo>
                      <a:lnTo>
                        <a:pt x="16" y="166"/>
                      </a:lnTo>
                      <a:lnTo>
                        <a:pt x="9" y="166"/>
                      </a:lnTo>
                      <a:lnTo>
                        <a:pt x="9" y="168"/>
                      </a:lnTo>
                      <a:lnTo>
                        <a:pt x="0" y="168"/>
                      </a:lnTo>
                      <a:lnTo>
                        <a:pt x="0" y="162"/>
                      </a:lnTo>
                      <a:lnTo>
                        <a:pt x="3" y="157"/>
                      </a:lnTo>
                      <a:lnTo>
                        <a:pt x="9" y="155"/>
                      </a:lnTo>
                      <a:lnTo>
                        <a:pt x="12" y="151"/>
                      </a:lnTo>
                      <a:lnTo>
                        <a:pt x="9" y="146"/>
                      </a:lnTo>
                      <a:lnTo>
                        <a:pt x="5" y="144"/>
                      </a:lnTo>
                      <a:lnTo>
                        <a:pt x="9" y="140"/>
                      </a:lnTo>
                      <a:lnTo>
                        <a:pt x="12" y="142"/>
                      </a:lnTo>
                      <a:lnTo>
                        <a:pt x="16" y="142"/>
                      </a:lnTo>
                      <a:lnTo>
                        <a:pt x="18" y="144"/>
                      </a:lnTo>
                      <a:lnTo>
                        <a:pt x="25" y="146"/>
                      </a:lnTo>
                      <a:lnTo>
                        <a:pt x="25" y="144"/>
                      </a:lnTo>
                      <a:lnTo>
                        <a:pt x="32" y="140"/>
                      </a:lnTo>
                      <a:lnTo>
                        <a:pt x="32" y="137"/>
                      </a:lnTo>
                      <a:lnTo>
                        <a:pt x="36" y="137"/>
                      </a:lnTo>
                      <a:lnTo>
                        <a:pt x="45" y="135"/>
                      </a:lnTo>
                      <a:lnTo>
                        <a:pt x="47" y="133"/>
                      </a:lnTo>
                      <a:lnTo>
                        <a:pt x="54" y="137"/>
                      </a:lnTo>
                      <a:lnTo>
                        <a:pt x="58" y="137"/>
                      </a:lnTo>
                      <a:lnTo>
                        <a:pt x="61" y="137"/>
                      </a:lnTo>
                      <a:lnTo>
                        <a:pt x="61" y="140"/>
                      </a:lnTo>
                      <a:lnTo>
                        <a:pt x="65" y="140"/>
                      </a:lnTo>
                      <a:lnTo>
                        <a:pt x="67" y="146"/>
                      </a:lnTo>
                      <a:lnTo>
                        <a:pt x="72" y="148"/>
                      </a:lnTo>
                      <a:lnTo>
                        <a:pt x="74" y="153"/>
                      </a:lnTo>
                      <a:lnTo>
                        <a:pt x="83" y="148"/>
                      </a:lnTo>
                      <a:lnTo>
                        <a:pt x="83" y="151"/>
                      </a:lnTo>
                      <a:lnTo>
                        <a:pt x="85" y="148"/>
                      </a:lnTo>
                      <a:lnTo>
                        <a:pt x="89" y="144"/>
                      </a:lnTo>
                      <a:lnTo>
                        <a:pt x="92" y="146"/>
                      </a:lnTo>
                      <a:lnTo>
                        <a:pt x="92" y="151"/>
                      </a:lnTo>
                      <a:lnTo>
                        <a:pt x="87" y="153"/>
                      </a:lnTo>
                      <a:lnTo>
                        <a:pt x="92" y="155"/>
                      </a:lnTo>
                      <a:lnTo>
                        <a:pt x="92" y="157"/>
                      </a:lnTo>
                      <a:lnTo>
                        <a:pt x="89" y="157"/>
                      </a:lnTo>
                      <a:lnTo>
                        <a:pt x="89" y="160"/>
                      </a:lnTo>
                      <a:lnTo>
                        <a:pt x="94" y="160"/>
                      </a:lnTo>
                      <a:lnTo>
                        <a:pt x="96" y="164"/>
                      </a:lnTo>
                      <a:lnTo>
                        <a:pt x="98" y="164"/>
                      </a:lnTo>
                      <a:lnTo>
                        <a:pt x="98" y="162"/>
                      </a:lnTo>
                      <a:lnTo>
                        <a:pt x="98" y="157"/>
                      </a:lnTo>
                      <a:lnTo>
                        <a:pt x="103" y="155"/>
                      </a:lnTo>
                      <a:lnTo>
                        <a:pt x="105" y="155"/>
                      </a:lnTo>
                      <a:lnTo>
                        <a:pt x="105" y="162"/>
                      </a:lnTo>
                      <a:lnTo>
                        <a:pt x="107" y="162"/>
                      </a:lnTo>
                      <a:lnTo>
                        <a:pt x="110" y="166"/>
                      </a:lnTo>
                      <a:lnTo>
                        <a:pt x="107" y="171"/>
                      </a:lnTo>
                      <a:lnTo>
                        <a:pt x="105" y="171"/>
                      </a:lnTo>
                      <a:lnTo>
                        <a:pt x="103" y="173"/>
                      </a:lnTo>
                      <a:lnTo>
                        <a:pt x="105" y="175"/>
                      </a:lnTo>
                      <a:lnTo>
                        <a:pt x="105" y="177"/>
                      </a:lnTo>
                      <a:lnTo>
                        <a:pt x="98" y="180"/>
                      </a:lnTo>
                      <a:lnTo>
                        <a:pt x="101" y="182"/>
                      </a:lnTo>
                      <a:lnTo>
                        <a:pt x="101" y="184"/>
                      </a:lnTo>
                      <a:lnTo>
                        <a:pt x="107" y="188"/>
                      </a:lnTo>
                      <a:lnTo>
                        <a:pt x="107" y="191"/>
                      </a:lnTo>
                      <a:lnTo>
                        <a:pt x="110" y="195"/>
                      </a:lnTo>
                      <a:lnTo>
                        <a:pt x="107" y="197"/>
                      </a:lnTo>
                      <a:lnTo>
                        <a:pt x="118" y="193"/>
                      </a:lnTo>
                      <a:lnTo>
                        <a:pt x="121" y="191"/>
                      </a:lnTo>
                      <a:lnTo>
                        <a:pt x="116" y="188"/>
                      </a:lnTo>
                      <a:lnTo>
                        <a:pt x="121" y="184"/>
                      </a:lnTo>
                      <a:lnTo>
                        <a:pt x="121" y="180"/>
                      </a:lnTo>
                      <a:lnTo>
                        <a:pt x="123" y="180"/>
                      </a:lnTo>
                      <a:lnTo>
                        <a:pt x="127" y="180"/>
                      </a:lnTo>
                      <a:lnTo>
                        <a:pt x="125" y="175"/>
                      </a:lnTo>
                      <a:lnTo>
                        <a:pt x="127" y="173"/>
                      </a:lnTo>
                      <a:lnTo>
                        <a:pt x="130" y="173"/>
                      </a:lnTo>
                      <a:lnTo>
                        <a:pt x="134" y="166"/>
                      </a:lnTo>
                      <a:lnTo>
                        <a:pt x="134" y="164"/>
                      </a:lnTo>
                      <a:lnTo>
                        <a:pt x="141" y="162"/>
                      </a:lnTo>
                      <a:lnTo>
                        <a:pt x="138" y="160"/>
                      </a:lnTo>
                      <a:lnTo>
                        <a:pt x="141" y="160"/>
                      </a:lnTo>
                      <a:lnTo>
                        <a:pt x="150" y="164"/>
                      </a:lnTo>
                      <a:lnTo>
                        <a:pt x="150" y="166"/>
                      </a:lnTo>
                      <a:lnTo>
                        <a:pt x="152" y="164"/>
                      </a:lnTo>
                      <a:lnTo>
                        <a:pt x="156" y="166"/>
                      </a:lnTo>
                      <a:lnTo>
                        <a:pt x="159" y="168"/>
                      </a:lnTo>
                      <a:lnTo>
                        <a:pt x="163" y="168"/>
                      </a:lnTo>
                      <a:lnTo>
                        <a:pt x="165" y="166"/>
                      </a:lnTo>
                      <a:lnTo>
                        <a:pt x="165" y="164"/>
                      </a:lnTo>
                      <a:lnTo>
                        <a:pt x="170" y="164"/>
                      </a:lnTo>
                      <a:lnTo>
                        <a:pt x="174" y="168"/>
                      </a:lnTo>
                      <a:lnTo>
                        <a:pt x="176" y="166"/>
                      </a:lnTo>
                      <a:lnTo>
                        <a:pt x="176" y="160"/>
                      </a:lnTo>
                      <a:lnTo>
                        <a:pt x="183" y="160"/>
                      </a:lnTo>
                      <a:lnTo>
                        <a:pt x="188" y="157"/>
                      </a:lnTo>
                      <a:lnTo>
                        <a:pt x="190" y="160"/>
                      </a:lnTo>
                      <a:lnTo>
                        <a:pt x="194" y="160"/>
                      </a:lnTo>
                      <a:lnTo>
                        <a:pt x="196" y="164"/>
                      </a:lnTo>
                      <a:lnTo>
                        <a:pt x="201" y="166"/>
                      </a:lnTo>
                      <a:lnTo>
                        <a:pt x="203" y="168"/>
                      </a:lnTo>
                      <a:lnTo>
                        <a:pt x="205" y="166"/>
                      </a:lnTo>
                      <a:lnTo>
                        <a:pt x="208" y="171"/>
                      </a:lnTo>
                      <a:lnTo>
                        <a:pt x="214" y="171"/>
                      </a:lnTo>
                      <a:lnTo>
                        <a:pt x="221" y="166"/>
                      </a:lnTo>
                      <a:lnTo>
                        <a:pt x="225" y="168"/>
                      </a:lnTo>
                      <a:lnTo>
                        <a:pt x="228" y="164"/>
                      </a:lnTo>
                      <a:lnTo>
                        <a:pt x="230" y="164"/>
                      </a:lnTo>
                      <a:lnTo>
                        <a:pt x="230" y="160"/>
                      </a:lnTo>
                      <a:lnTo>
                        <a:pt x="232" y="160"/>
                      </a:lnTo>
                      <a:lnTo>
                        <a:pt x="237" y="162"/>
                      </a:lnTo>
                      <a:lnTo>
                        <a:pt x="239" y="157"/>
                      </a:lnTo>
                      <a:lnTo>
                        <a:pt x="243" y="157"/>
                      </a:lnTo>
                      <a:lnTo>
                        <a:pt x="248" y="155"/>
                      </a:lnTo>
                      <a:lnTo>
                        <a:pt x="250" y="155"/>
                      </a:lnTo>
                      <a:lnTo>
                        <a:pt x="250" y="153"/>
                      </a:lnTo>
                      <a:lnTo>
                        <a:pt x="252" y="153"/>
                      </a:lnTo>
                      <a:lnTo>
                        <a:pt x="254" y="151"/>
                      </a:lnTo>
                      <a:lnTo>
                        <a:pt x="252" y="148"/>
                      </a:lnTo>
                      <a:lnTo>
                        <a:pt x="245" y="148"/>
                      </a:lnTo>
                      <a:lnTo>
                        <a:pt x="245" y="144"/>
                      </a:lnTo>
                      <a:lnTo>
                        <a:pt x="243" y="142"/>
                      </a:lnTo>
                      <a:lnTo>
                        <a:pt x="245" y="140"/>
                      </a:lnTo>
                      <a:lnTo>
                        <a:pt x="248" y="140"/>
                      </a:lnTo>
                      <a:lnTo>
                        <a:pt x="248" y="137"/>
                      </a:lnTo>
                      <a:lnTo>
                        <a:pt x="248" y="131"/>
                      </a:lnTo>
                      <a:lnTo>
                        <a:pt x="250" y="128"/>
                      </a:lnTo>
                      <a:lnTo>
                        <a:pt x="248" y="126"/>
                      </a:lnTo>
                      <a:lnTo>
                        <a:pt x="257" y="117"/>
                      </a:lnTo>
                      <a:lnTo>
                        <a:pt x="252" y="117"/>
                      </a:lnTo>
                      <a:lnTo>
                        <a:pt x="248" y="113"/>
                      </a:lnTo>
                      <a:lnTo>
                        <a:pt x="250" y="113"/>
                      </a:lnTo>
                      <a:lnTo>
                        <a:pt x="248" y="108"/>
                      </a:lnTo>
                      <a:lnTo>
                        <a:pt x="254" y="115"/>
                      </a:lnTo>
                      <a:lnTo>
                        <a:pt x="259" y="115"/>
                      </a:lnTo>
                      <a:lnTo>
                        <a:pt x="261" y="115"/>
                      </a:lnTo>
                      <a:lnTo>
                        <a:pt x="265" y="117"/>
                      </a:lnTo>
                      <a:lnTo>
                        <a:pt x="270" y="113"/>
                      </a:lnTo>
                      <a:lnTo>
                        <a:pt x="265" y="111"/>
                      </a:lnTo>
                      <a:lnTo>
                        <a:pt x="268" y="111"/>
                      </a:lnTo>
                      <a:lnTo>
                        <a:pt x="272" y="113"/>
                      </a:lnTo>
                      <a:lnTo>
                        <a:pt x="274" y="113"/>
                      </a:lnTo>
                      <a:lnTo>
                        <a:pt x="274" y="111"/>
                      </a:lnTo>
                      <a:lnTo>
                        <a:pt x="277" y="108"/>
                      </a:lnTo>
                      <a:lnTo>
                        <a:pt x="274" y="106"/>
                      </a:lnTo>
                      <a:lnTo>
                        <a:pt x="279" y="104"/>
                      </a:lnTo>
                      <a:lnTo>
                        <a:pt x="281" y="106"/>
                      </a:lnTo>
                      <a:lnTo>
                        <a:pt x="281" y="111"/>
                      </a:lnTo>
                      <a:lnTo>
                        <a:pt x="283" y="113"/>
                      </a:lnTo>
                      <a:lnTo>
                        <a:pt x="283" y="117"/>
                      </a:lnTo>
                      <a:lnTo>
                        <a:pt x="290" y="117"/>
                      </a:lnTo>
                      <a:lnTo>
                        <a:pt x="290" y="122"/>
                      </a:lnTo>
                      <a:lnTo>
                        <a:pt x="297" y="120"/>
                      </a:lnTo>
                      <a:lnTo>
                        <a:pt x="299" y="117"/>
                      </a:lnTo>
                      <a:lnTo>
                        <a:pt x="303" y="120"/>
                      </a:lnTo>
                      <a:lnTo>
                        <a:pt x="301" y="122"/>
                      </a:lnTo>
                      <a:lnTo>
                        <a:pt x="306" y="120"/>
                      </a:lnTo>
                      <a:lnTo>
                        <a:pt x="308" y="117"/>
                      </a:lnTo>
                      <a:lnTo>
                        <a:pt x="308" y="108"/>
                      </a:lnTo>
                      <a:lnTo>
                        <a:pt x="310" y="104"/>
                      </a:lnTo>
                      <a:lnTo>
                        <a:pt x="310" y="102"/>
                      </a:lnTo>
                      <a:lnTo>
                        <a:pt x="306" y="102"/>
                      </a:lnTo>
                      <a:lnTo>
                        <a:pt x="308" y="100"/>
                      </a:lnTo>
                      <a:lnTo>
                        <a:pt x="303" y="95"/>
                      </a:lnTo>
                      <a:lnTo>
                        <a:pt x="294" y="100"/>
                      </a:lnTo>
                      <a:lnTo>
                        <a:pt x="297" y="97"/>
                      </a:lnTo>
                      <a:lnTo>
                        <a:pt x="297" y="95"/>
                      </a:lnTo>
                      <a:lnTo>
                        <a:pt x="306" y="93"/>
                      </a:lnTo>
                      <a:lnTo>
                        <a:pt x="308" y="91"/>
                      </a:lnTo>
                      <a:lnTo>
                        <a:pt x="314" y="88"/>
                      </a:lnTo>
                      <a:lnTo>
                        <a:pt x="317" y="86"/>
                      </a:lnTo>
                      <a:lnTo>
                        <a:pt x="321" y="84"/>
                      </a:lnTo>
                      <a:lnTo>
                        <a:pt x="326" y="82"/>
                      </a:lnTo>
                      <a:lnTo>
                        <a:pt x="323" y="80"/>
                      </a:lnTo>
                      <a:lnTo>
                        <a:pt x="321" y="80"/>
                      </a:lnTo>
                      <a:lnTo>
                        <a:pt x="321" y="77"/>
                      </a:lnTo>
                      <a:lnTo>
                        <a:pt x="319" y="75"/>
                      </a:lnTo>
                      <a:lnTo>
                        <a:pt x="323" y="75"/>
                      </a:lnTo>
                      <a:lnTo>
                        <a:pt x="323" y="73"/>
                      </a:lnTo>
                      <a:lnTo>
                        <a:pt x="326" y="71"/>
                      </a:lnTo>
                      <a:lnTo>
                        <a:pt x="328" y="68"/>
                      </a:lnTo>
                      <a:lnTo>
                        <a:pt x="328" y="71"/>
                      </a:lnTo>
                      <a:lnTo>
                        <a:pt x="330" y="73"/>
                      </a:lnTo>
                      <a:lnTo>
                        <a:pt x="335" y="73"/>
                      </a:lnTo>
                      <a:lnTo>
                        <a:pt x="339" y="71"/>
                      </a:lnTo>
                      <a:lnTo>
                        <a:pt x="339" y="73"/>
                      </a:lnTo>
                      <a:lnTo>
                        <a:pt x="343" y="73"/>
                      </a:lnTo>
                      <a:lnTo>
                        <a:pt x="343" y="75"/>
                      </a:lnTo>
                      <a:lnTo>
                        <a:pt x="346" y="77"/>
                      </a:lnTo>
                      <a:lnTo>
                        <a:pt x="346" y="80"/>
                      </a:lnTo>
                      <a:lnTo>
                        <a:pt x="348" y="80"/>
                      </a:lnTo>
                      <a:lnTo>
                        <a:pt x="352" y="75"/>
                      </a:lnTo>
                      <a:lnTo>
                        <a:pt x="348" y="75"/>
                      </a:lnTo>
                      <a:lnTo>
                        <a:pt x="348" y="71"/>
                      </a:lnTo>
                      <a:lnTo>
                        <a:pt x="346" y="68"/>
                      </a:lnTo>
                      <a:lnTo>
                        <a:pt x="348" y="66"/>
                      </a:lnTo>
                      <a:lnTo>
                        <a:pt x="346" y="62"/>
                      </a:lnTo>
                      <a:lnTo>
                        <a:pt x="350" y="62"/>
                      </a:lnTo>
                      <a:lnTo>
                        <a:pt x="350" y="57"/>
                      </a:lnTo>
                      <a:lnTo>
                        <a:pt x="346" y="55"/>
                      </a:lnTo>
                      <a:lnTo>
                        <a:pt x="348" y="53"/>
                      </a:lnTo>
                      <a:lnTo>
                        <a:pt x="348" y="51"/>
                      </a:lnTo>
                      <a:lnTo>
                        <a:pt x="348" y="48"/>
                      </a:lnTo>
                      <a:lnTo>
                        <a:pt x="350" y="46"/>
                      </a:lnTo>
                      <a:lnTo>
                        <a:pt x="346" y="42"/>
                      </a:lnTo>
                      <a:lnTo>
                        <a:pt x="341" y="40"/>
                      </a:lnTo>
                      <a:lnTo>
                        <a:pt x="343" y="35"/>
                      </a:lnTo>
                      <a:lnTo>
                        <a:pt x="339" y="37"/>
                      </a:lnTo>
                      <a:lnTo>
                        <a:pt x="337" y="37"/>
                      </a:lnTo>
                      <a:lnTo>
                        <a:pt x="337" y="33"/>
                      </a:lnTo>
                      <a:lnTo>
                        <a:pt x="339" y="31"/>
                      </a:lnTo>
                      <a:lnTo>
                        <a:pt x="337" y="26"/>
                      </a:lnTo>
                      <a:lnTo>
                        <a:pt x="341" y="20"/>
                      </a:lnTo>
                      <a:lnTo>
                        <a:pt x="339" y="17"/>
                      </a:lnTo>
                      <a:lnTo>
                        <a:pt x="337" y="13"/>
                      </a:lnTo>
                      <a:lnTo>
                        <a:pt x="335" y="13"/>
                      </a:lnTo>
                      <a:lnTo>
                        <a:pt x="330" y="6"/>
                      </a:lnTo>
                      <a:lnTo>
                        <a:pt x="328" y="4"/>
                      </a:lnTo>
                      <a:lnTo>
                        <a:pt x="330" y="2"/>
                      </a:lnTo>
                      <a:lnTo>
                        <a:pt x="335" y="0"/>
                      </a:lnTo>
                      <a:lnTo>
                        <a:pt x="335" y="2"/>
                      </a:lnTo>
                      <a:lnTo>
                        <a:pt x="339" y="6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1" name="Freeform 814"/>
                <p:cNvSpPr>
                  <a:spLocks/>
                </p:cNvSpPr>
                <p:nvPr/>
              </p:nvSpPr>
              <p:spPr bwMode="auto">
                <a:xfrm>
                  <a:off x="2367" y="651"/>
                  <a:ext cx="490" cy="408"/>
                </a:xfrm>
                <a:custGeom>
                  <a:avLst/>
                  <a:gdLst>
                    <a:gd name="T0" fmla="*/ 176 w 490"/>
                    <a:gd name="T1" fmla="*/ 9 h 408"/>
                    <a:gd name="T2" fmla="*/ 187 w 490"/>
                    <a:gd name="T3" fmla="*/ 22 h 408"/>
                    <a:gd name="T4" fmla="*/ 213 w 490"/>
                    <a:gd name="T5" fmla="*/ 40 h 408"/>
                    <a:gd name="T6" fmla="*/ 225 w 490"/>
                    <a:gd name="T7" fmla="*/ 49 h 408"/>
                    <a:gd name="T8" fmla="*/ 240 w 490"/>
                    <a:gd name="T9" fmla="*/ 53 h 408"/>
                    <a:gd name="T10" fmla="*/ 262 w 490"/>
                    <a:gd name="T11" fmla="*/ 53 h 408"/>
                    <a:gd name="T12" fmla="*/ 280 w 490"/>
                    <a:gd name="T13" fmla="*/ 49 h 408"/>
                    <a:gd name="T14" fmla="*/ 305 w 490"/>
                    <a:gd name="T15" fmla="*/ 40 h 408"/>
                    <a:gd name="T16" fmla="*/ 320 w 490"/>
                    <a:gd name="T17" fmla="*/ 57 h 408"/>
                    <a:gd name="T18" fmla="*/ 334 w 490"/>
                    <a:gd name="T19" fmla="*/ 73 h 408"/>
                    <a:gd name="T20" fmla="*/ 351 w 490"/>
                    <a:gd name="T21" fmla="*/ 86 h 408"/>
                    <a:gd name="T22" fmla="*/ 372 w 490"/>
                    <a:gd name="T23" fmla="*/ 82 h 408"/>
                    <a:gd name="T24" fmla="*/ 387 w 490"/>
                    <a:gd name="T25" fmla="*/ 73 h 408"/>
                    <a:gd name="T26" fmla="*/ 394 w 490"/>
                    <a:gd name="T27" fmla="*/ 95 h 408"/>
                    <a:gd name="T28" fmla="*/ 405 w 490"/>
                    <a:gd name="T29" fmla="*/ 104 h 408"/>
                    <a:gd name="T30" fmla="*/ 421 w 490"/>
                    <a:gd name="T31" fmla="*/ 117 h 408"/>
                    <a:gd name="T32" fmla="*/ 432 w 490"/>
                    <a:gd name="T33" fmla="*/ 146 h 408"/>
                    <a:gd name="T34" fmla="*/ 452 w 490"/>
                    <a:gd name="T35" fmla="*/ 177 h 408"/>
                    <a:gd name="T36" fmla="*/ 447 w 490"/>
                    <a:gd name="T37" fmla="*/ 211 h 408"/>
                    <a:gd name="T38" fmla="*/ 465 w 490"/>
                    <a:gd name="T39" fmla="*/ 231 h 408"/>
                    <a:gd name="T40" fmla="*/ 454 w 490"/>
                    <a:gd name="T41" fmla="*/ 251 h 408"/>
                    <a:gd name="T42" fmla="*/ 465 w 490"/>
                    <a:gd name="T43" fmla="*/ 273 h 408"/>
                    <a:gd name="T44" fmla="*/ 481 w 490"/>
                    <a:gd name="T45" fmla="*/ 293 h 408"/>
                    <a:gd name="T46" fmla="*/ 476 w 490"/>
                    <a:gd name="T47" fmla="*/ 304 h 408"/>
                    <a:gd name="T48" fmla="*/ 461 w 490"/>
                    <a:gd name="T49" fmla="*/ 291 h 408"/>
                    <a:gd name="T50" fmla="*/ 423 w 490"/>
                    <a:gd name="T51" fmla="*/ 291 h 408"/>
                    <a:gd name="T52" fmla="*/ 401 w 490"/>
                    <a:gd name="T53" fmla="*/ 280 h 408"/>
                    <a:gd name="T54" fmla="*/ 374 w 490"/>
                    <a:gd name="T55" fmla="*/ 288 h 408"/>
                    <a:gd name="T56" fmla="*/ 354 w 490"/>
                    <a:gd name="T57" fmla="*/ 293 h 408"/>
                    <a:gd name="T58" fmla="*/ 334 w 490"/>
                    <a:gd name="T59" fmla="*/ 297 h 408"/>
                    <a:gd name="T60" fmla="*/ 318 w 490"/>
                    <a:gd name="T61" fmla="*/ 311 h 408"/>
                    <a:gd name="T62" fmla="*/ 320 w 490"/>
                    <a:gd name="T63" fmla="*/ 326 h 408"/>
                    <a:gd name="T64" fmla="*/ 316 w 490"/>
                    <a:gd name="T65" fmla="*/ 337 h 408"/>
                    <a:gd name="T66" fmla="*/ 302 w 490"/>
                    <a:gd name="T67" fmla="*/ 353 h 408"/>
                    <a:gd name="T68" fmla="*/ 314 w 490"/>
                    <a:gd name="T69" fmla="*/ 373 h 408"/>
                    <a:gd name="T70" fmla="*/ 311 w 490"/>
                    <a:gd name="T71" fmla="*/ 382 h 408"/>
                    <a:gd name="T72" fmla="*/ 296 w 490"/>
                    <a:gd name="T73" fmla="*/ 399 h 408"/>
                    <a:gd name="T74" fmla="*/ 280 w 490"/>
                    <a:gd name="T75" fmla="*/ 406 h 408"/>
                    <a:gd name="T76" fmla="*/ 267 w 490"/>
                    <a:gd name="T77" fmla="*/ 397 h 408"/>
                    <a:gd name="T78" fmla="*/ 240 w 490"/>
                    <a:gd name="T79" fmla="*/ 397 h 408"/>
                    <a:gd name="T80" fmla="*/ 220 w 490"/>
                    <a:gd name="T81" fmla="*/ 382 h 408"/>
                    <a:gd name="T82" fmla="*/ 207 w 490"/>
                    <a:gd name="T83" fmla="*/ 357 h 408"/>
                    <a:gd name="T84" fmla="*/ 200 w 490"/>
                    <a:gd name="T85" fmla="*/ 348 h 408"/>
                    <a:gd name="T86" fmla="*/ 178 w 490"/>
                    <a:gd name="T87" fmla="*/ 335 h 408"/>
                    <a:gd name="T88" fmla="*/ 155 w 490"/>
                    <a:gd name="T89" fmla="*/ 324 h 408"/>
                    <a:gd name="T90" fmla="*/ 149 w 490"/>
                    <a:gd name="T91" fmla="*/ 304 h 408"/>
                    <a:gd name="T92" fmla="*/ 149 w 490"/>
                    <a:gd name="T93" fmla="*/ 288 h 408"/>
                    <a:gd name="T94" fmla="*/ 138 w 490"/>
                    <a:gd name="T95" fmla="*/ 280 h 408"/>
                    <a:gd name="T96" fmla="*/ 124 w 490"/>
                    <a:gd name="T97" fmla="*/ 277 h 408"/>
                    <a:gd name="T98" fmla="*/ 106 w 490"/>
                    <a:gd name="T99" fmla="*/ 264 h 408"/>
                    <a:gd name="T100" fmla="*/ 104 w 490"/>
                    <a:gd name="T101" fmla="*/ 273 h 408"/>
                    <a:gd name="T102" fmla="*/ 80 w 490"/>
                    <a:gd name="T103" fmla="*/ 266 h 408"/>
                    <a:gd name="T104" fmla="*/ 64 w 490"/>
                    <a:gd name="T105" fmla="*/ 233 h 408"/>
                    <a:gd name="T106" fmla="*/ 55 w 490"/>
                    <a:gd name="T107" fmla="*/ 204 h 408"/>
                    <a:gd name="T108" fmla="*/ 11 w 490"/>
                    <a:gd name="T109" fmla="*/ 166 h 408"/>
                    <a:gd name="T110" fmla="*/ 6 w 490"/>
                    <a:gd name="T111" fmla="*/ 151 h 408"/>
                    <a:gd name="T112" fmla="*/ 51 w 490"/>
                    <a:gd name="T113" fmla="*/ 117 h 408"/>
                    <a:gd name="T114" fmla="*/ 46 w 490"/>
                    <a:gd name="T115" fmla="*/ 75 h 408"/>
                    <a:gd name="T116" fmla="*/ 33 w 490"/>
                    <a:gd name="T117" fmla="*/ 46 h 408"/>
                    <a:gd name="T118" fmla="*/ 69 w 490"/>
                    <a:gd name="T119" fmla="*/ 44 h 408"/>
                    <a:gd name="T120" fmla="*/ 100 w 490"/>
                    <a:gd name="T121" fmla="*/ 20 h 408"/>
                    <a:gd name="T122" fmla="*/ 144 w 490"/>
                    <a:gd name="T123" fmla="*/ 6 h 408"/>
                    <a:gd name="T124" fmla="*/ 173 w 490"/>
                    <a:gd name="T125" fmla="*/ 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90" h="408">
                      <a:moveTo>
                        <a:pt x="176" y="2"/>
                      </a:move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76" y="4"/>
                      </a:lnTo>
                      <a:lnTo>
                        <a:pt x="178" y="6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3" y="11"/>
                      </a:lnTo>
                      <a:lnTo>
                        <a:pt x="176" y="13"/>
                      </a:lnTo>
                      <a:lnTo>
                        <a:pt x="178" y="15"/>
                      </a:lnTo>
                      <a:lnTo>
                        <a:pt x="180" y="20"/>
                      </a:lnTo>
                      <a:lnTo>
                        <a:pt x="184" y="17"/>
                      </a:lnTo>
                      <a:lnTo>
                        <a:pt x="187" y="20"/>
                      </a:lnTo>
                      <a:lnTo>
                        <a:pt x="187" y="22"/>
                      </a:lnTo>
                      <a:lnTo>
                        <a:pt x="189" y="22"/>
                      </a:lnTo>
                      <a:lnTo>
                        <a:pt x="187" y="24"/>
                      </a:lnTo>
                      <a:lnTo>
                        <a:pt x="191" y="31"/>
                      </a:lnTo>
                      <a:lnTo>
                        <a:pt x="202" y="37"/>
                      </a:lnTo>
                      <a:lnTo>
                        <a:pt x="209" y="35"/>
                      </a:lnTo>
                      <a:lnTo>
                        <a:pt x="213" y="37"/>
                      </a:lnTo>
                      <a:lnTo>
                        <a:pt x="213" y="40"/>
                      </a:lnTo>
                      <a:lnTo>
                        <a:pt x="218" y="40"/>
                      </a:lnTo>
                      <a:lnTo>
                        <a:pt x="218" y="37"/>
                      </a:lnTo>
                      <a:lnTo>
                        <a:pt x="222" y="37"/>
                      </a:lnTo>
                      <a:lnTo>
                        <a:pt x="222" y="42"/>
                      </a:lnTo>
                      <a:lnTo>
                        <a:pt x="225" y="42"/>
                      </a:lnTo>
                      <a:lnTo>
                        <a:pt x="225" y="44"/>
                      </a:lnTo>
                      <a:lnTo>
                        <a:pt x="225" y="49"/>
                      </a:lnTo>
                      <a:lnTo>
                        <a:pt x="227" y="49"/>
                      </a:lnTo>
                      <a:lnTo>
                        <a:pt x="229" y="44"/>
                      </a:lnTo>
                      <a:lnTo>
                        <a:pt x="231" y="49"/>
                      </a:lnTo>
                      <a:lnTo>
                        <a:pt x="236" y="51"/>
                      </a:lnTo>
                      <a:lnTo>
                        <a:pt x="236" y="53"/>
                      </a:lnTo>
                      <a:lnTo>
                        <a:pt x="238" y="55"/>
                      </a:lnTo>
                      <a:lnTo>
                        <a:pt x="240" y="53"/>
                      </a:lnTo>
                      <a:lnTo>
                        <a:pt x="242" y="55"/>
                      </a:lnTo>
                      <a:lnTo>
                        <a:pt x="247" y="55"/>
                      </a:lnTo>
                      <a:lnTo>
                        <a:pt x="249" y="62"/>
                      </a:lnTo>
                      <a:lnTo>
                        <a:pt x="253" y="60"/>
                      </a:lnTo>
                      <a:lnTo>
                        <a:pt x="256" y="55"/>
                      </a:lnTo>
                      <a:lnTo>
                        <a:pt x="258" y="51"/>
                      </a:lnTo>
                      <a:lnTo>
                        <a:pt x="262" y="53"/>
                      </a:lnTo>
                      <a:lnTo>
                        <a:pt x="265" y="53"/>
                      </a:lnTo>
                      <a:lnTo>
                        <a:pt x="265" y="55"/>
                      </a:lnTo>
                      <a:lnTo>
                        <a:pt x="269" y="55"/>
                      </a:lnTo>
                      <a:lnTo>
                        <a:pt x="274" y="51"/>
                      </a:lnTo>
                      <a:lnTo>
                        <a:pt x="274" y="53"/>
                      </a:lnTo>
                      <a:lnTo>
                        <a:pt x="278" y="51"/>
                      </a:lnTo>
                      <a:lnTo>
                        <a:pt x="280" y="49"/>
                      </a:lnTo>
                      <a:lnTo>
                        <a:pt x="285" y="46"/>
                      </a:lnTo>
                      <a:lnTo>
                        <a:pt x="287" y="44"/>
                      </a:lnTo>
                      <a:lnTo>
                        <a:pt x="291" y="44"/>
                      </a:lnTo>
                      <a:lnTo>
                        <a:pt x="296" y="42"/>
                      </a:lnTo>
                      <a:lnTo>
                        <a:pt x="298" y="37"/>
                      </a:lnTo>
                      <a:lnTo>
                        <a:pt x="302" y="37"/>
                      </a:lnTo>
                      <a:lnTo>
                        <a:pt x="305" y="40"/>
                      </a:lnTo>
                      <a:lnTo>
                        <a:pt x="305" y="40"/>
                      </a:lnTo>
                      <a:lnTo>
                        <a:pt x="316" y="49"/>
                      </a:lnTo>
                      <a:lnTo>
                        <a:pt x="316" y="51"/>
                      </a:lnTo>
                      <a:lnTo>
                        <a:pt x="314" y="51"/>
                      </a:lnTo>
                      <a:lnTo>
                        <a:pt x="311" y="55"/>
                      </a:lnTo>
                      <a:lnTo>
                        <a:pt x="318" y="60"/>
                      </a:lnTo>
                      <a:lnTo>
                        <a:pt x="320" y="57"/>
                      </a:lnTo>
                      <a:lnTo>
                        <a:pt x="325" y="60"/>
                      </a:lnTo>
                      <a:lnTo>
                        <a:pt x="327" y="62"/>
                      </a:lnTo>
                      <a:lnTo>
                        <a:pt x="327" y="66"/>
                      </a:lnTo>
                      <a:lnTo>
                        <a:pt x="329" y="66"/>
                      </a:lnTo>
                      <a:lnTo>
                        <a:pt x="334" y="69"/>
                      </a:lnTo>
                      <a:lnTo>
                        <a:pt x="334" y="73"/>
                      </a:lnTo>
                      <a:lnTo>
                        <a:pt x="334" y="73"/>
                      </a:lnTo>
                      <a:lnTo>
                        <a:pt x="331" y="80"/>
                      </a:lnTo>
                      <a:lnTo>
                        <a:pt x="340" y="86"/>
                      </a:lnTo>
                      <a:lnTo>
                        <a:pt x="340" y="89"/>
                      </a:lnTo>
                      <a:lnTo>
                        <a:pt x="343" y="95"/>
                      </a:lnTo>
                      <a:lnTo>
                        <a:pt x="351" y="93"/>
                      </a:lnTo>
                      <a:lnTo>
                        <a:pt x="351" y="91"/>
                      </a:lnTo>
                      <a:lnTo>
                        <a:pt x="351" y="86"/>
                      </a:lnTo>
                      <a:lnTo>
                        <a:pt x="356" y="89"/>
                      </a:lnTo>
                      <a:lnTo>
                        <a:pt x="358" y="84"/>
                      </a:lnTo>
                      <a:lnTo>
                        <a:pt x="360" y="84"/>
                      </a:lnTo>
                      <a:lnTo>
                        <a:pt x="363" y="86"/>
                      </a:lnTo>
                      <a:lnTo>
                        <a:pt x="365" y="82"/>
                      </a:lnTo>
                      <a:lnTo>
                        <a:pt x="367" y="82"/>
                      </a:lnTo>
                      <a:lnTo>
                        <a:pt x="372" y="82"/>
                      </a:lnTo>
                      <a:lnTo>
                        <a:pt x="372" y="84"/>
                      </a:lnTo>
                      <a:lnTo>
                        <a:pt x="376" y="82"/>
                      </a:lnTo>
                      <a:lnTo>
                        <a:pt x="380" y="80"/>
                      </a:lnTo>
                      <a:lnTo>
                        <a:pt x="380" y="80"/>
                      </a:lnTo>
                      <a:lnTo>
                        <a:pt x="389" y="77"/>
                      </a:lnTo>
                      <a:lnTo>
                        <a:pt x="389" y="75"/>
                      </a:lnTo>
                      <a:lnTo>
                        <a:pt x="387" y="73"/>
                      </a:lnTo>
                      <a:lnTo>
                        <a:pt x="396" y="69"/>
                      </a:lnTo>
                      <a:lnTo>
                        <a:pt x="398" y="69"/>
                      </a:lnTo>
                      <a:lnTo>
                        <a:pt x="401" y="75"/>
                      </a:lnTo>
                      <a:lnTo>
                        <a:pt x="398" y="82"/>
                      </a:lnTo>
                      <a:lnTo>
                        <a:pt x="398" y="86"/>
                      </a:lnTo>
                      <a:lnTo>
                        <a:pt x="403" y="89"/>
                      </a:lnTo>
                      <a:lnTo>
                        <a:pt x="394" y="95"/>
                      </a:lnTo>
                      <a:lnTo>
                        <a:pt x="389" y="95"/>
                      </a:lnTo>
                      <a:lnTo>
                        <a:pt x="389" y="102"/>
                      </a:lnTo>
                      <a:lnTo>
                        <a:pt x="385" y="106"/>
                      </a:lnTo>
                      <a:lnTo>
                        <a:pt x="392" y="111"/>
                      </a:lnTo>
                      <a:lnTo>
                        <a:pt x="401" y="102"/>
                      </a:lnTo>
                      <a:lnTo>
                        <a:pt x="403" y="102"/>
                      </a:lnTo>
                      <a:lnTo>
                        <a:pt x="405" y="104"/>
                      </a:lnTo>
                      <a:lnTo>
                        <a:pt x="409" y="106"/>
                      </a:lnTo>
                      <a:lnTo>
                        <a:pt x="409" y="109"/>
                      </a:lnTo>
                      <a:lnTo>
                        <a:pt x="409" y="111"/>
                      </a:lnTo>
                      <a:lnTo>
                        <a:pt x="409" y="113"/>
                      </a:lnTo>
                      <a:lnTo>
                        <a:pt x="414" y="115"/>
                      </a:lnTo>
                      <a:lnTo>
                        <a:pt x="414" y="117"/>
                      </a:lnTo>
                      <a:lnTo>
                        <a:pt x="421" y="117"/>
                      </a:lnTo>
                      <a:lnTo>
                        <a:pt x="418" y="122"/>
                      </a:lnTo>
                      <a:lnTo>
                        <a:pt x="416" y="124"/>
                      </a:lnTo>
                      <a:lnTo>
                        <a:pt x="412" y="129"/>
                      </a:lnTo>
                      <a:lnTo>
                        <a:pt x="414" y="137"/>
                      </a:lnTo>
                      <a:lnTo>
                        <a:pt x="409" y="142"/>
                      </a:lnTo>
                      <a:lnTo>
                        <a:pt x="423" y="142"/>
                      </a:lnTo>
                      <a:lnTo>
                        <a:pt x="432" y="146"/>
                      </a:lnTo>
                      <a:lnTo>
                        <a:pt x="432" y="153"/>
                      </a:lnTo>
                      <a:lnTo>
                        <a:pt x="427" y="155"/>
                      </a:lnTo>
                      <a:lnTo>
                        <a:pt x="429" y="157"/>
                      </a:lnTo>
                      <a:lnTo>
                        <a:pt x="432" y="160"/>
                      </a:lnTo>
                      <a:lnTo>
                        <a:pt x="438" y="162"/>
                      </a:lnTo>
                      <a:lnTo>
                        <a:pt x="441" y="166"/>
                      </a:lnTo>
                      <a:lnTo>
                        <a:pt x="452" y="177"/>
                      </a:lnTo>
                      <a:lnTo>
                        <a:pt x="456" y="177"/>
                      </a:lnTo>
                      <a:lnTo>
                        <a:pt x="454" y="186"/>
                      </a:lnTo>
                      <a:lnTo>
                        <a:pt x="450" y="191"/>
                      </a:lnTo>
                      <a:lnTo>
                        <a:pt x="450" y="202"/>
                      </a:lnTo>
                      <a:lnTo>
                        <a:pt x="445" y="204"/>
                      </a:lnTo>
                      <a:lnTo>
                        <a:pt x="445" y="208"/>
                      </a:lnTo>
                      <a:lnTo>
                        <a:pt x="447" y="211"/>
                      </a:lnTo>
                      <a:lnTo>
                        <a:pt x="450" y="211"/>
                      </a:lnTo>
                      <a:lnTo>
                        <a:pt x="447" y="215"/>
                      </a:lnTo>
                      <a:lnTo>
                        <a:pt x="452" y="222"/>
                      </a:lnTo>
                      <a:lnTo>
                        <a:pt x="454" y="222"/>
                      </a:lnTo>
                      <a:lnTo>
                        <a:pt x="458" y="222"/>
                      </a:lnTo>
                      <a:lnTo>
                        <a:pt x="458" y="226"/>
                      </a:lnTo>
                      <a:lnTo>
                        <a:pt x="465" y="231"/>
                      </a:lnTo>
                      <a:lnTo>
                        <a:pt x="465" y="233"/>
                      </a:lnTo>
                      <a:lnTo>
                        <a:pt x="461" y="237"/>
                      </a:lnTo>
                      <a:lnTo>
                        <a:pt x="450" y="244"/>
                      </a:lnTo>
                      <a:lnTo>
                        <a:pt x="447" y="246"/>
                      </a:lnTo>
                      <a:lnTo>
                        <a:pt x="450" y="248"/>
                      </a:lnTo>
                      <a:lnTo>
                        <a:pt x="450" y="251"/>
                      </a:lnTo>
                      <a:lnTo>
                        <a:pt x="454" y="251"/>
                      </a:lnTo>
                      <a:lnTo>
                        <a:pt x="461" y="255"/>
                      </a:lnTo>
                      <a:lnTo>
                        <a:pt x="458" y="262"/>
                      </a:lnTo>
                      <a:lnTo>
                        <a:pt x="456" y="264"/>
                      </a:lnTo>
                      <a:lnTo>
                        <a:pt x="463" y="264"/>
                      </a:lnTo>
                      <a:lnTo>
                        <a:pt x="465" y="268"/>
                      </a:lnTo>
                      <a:lnTo>
                        <a:pt x="467" y="271"/>
                      </a:lnTo>
                      <a:lnTo>
                        <a:pt x="465" y="273"/>
                      </a:lnTo>
                      <a:lnTo>
                        <a:pt x="470" y="275"/>
                      </a:lnTo>
                      <a:lnTo>
                        <a:pt x="472" y="282"/>
                      </a:lnTo>
                      <a:lnTo>
                        <a:pt x="476" y="284"/>
                      </a:lnTo>
                      <a:lnTo>
                        <a:pt x="476" y="288"/>
                      </a:lnTo>
                      <a:lnTo>
                        <a:pt x="481" y="288"/>
                      </a:lnTo>
                      <a:lnTo>
                        <a:pt x="481" y="291"/>
                      </a:lnTo>
                      <a:lnTo>
                        <a:pt x="481" y="293"/>
                      </a:lnTo>
                      <a:lnTo>
                        <a:pt x="485" y="295"/>
                      </a:lnTo>
                      <a:lnTo>
                        <a:pt x="485" y="300"/>
                      </a:lnTo>
                      <a:lnTo>
                        <a:pt x="490" y="304"/>
                      </a:lnTo>
                      <a:lnTo>
                        <a:pt x="485" y="304"/>
                      </a:lnTo>
                      <a:lnTo>
                        <a:pt x="481" y="306"/>
                      </a:lnTo>
                      <a:lnTo>
                        <a:pt x="478" y="306"/>
                      </a:lnTo>
                      <a:lnTo>
                        <a:pt x="476" y="304"/>
                      </a:lnTo>
                      <a:lnTo>
                        <a:pt x="474" y="306"/>
                      </a:lnTo>
                      <a:lnTo>
                        <a:pt x="472" y="306"/>
                      </a:lnTo>
                      <a:lnTo>
                        <a:pt x="463" y="300"/>
                      </a:lnTo>
                      <a:lnTo>
                        <a:pt x="463" y="297"/>
                      </a:lnTo>
                      <a:lnTo>
                        <a:pt x="461" y="295"/>
                      </a:lnTo>
                      <a:lnTo>
                        <a:pt x="461" y="293"/>
                      </a:lnTo>
                      <a:lnTo>
                        <a:pt x="461" y="291"/>
                      </a:lnTo>
                      <a:lnTo>
                        <a:pt x="454" y="293"/>
                      </a:lnTo>
                      <a:lnTo>
                        <a:pt x="441" y="291"/>
                      </a:lnTo>
                      <a:lnTo>
                        <a:pt x="438" y="293"/>
                      </a:lnTo>
                      <a:lnTo>
                        <a:pt x="436" y="288"/>
                      </a:lnTo>
                      <a:lnTo>
                        <a:pt x="432" y="286"/>
                      </a:lnTo>
                      <a:lnTo>
                        <a:pt x="427" y="286"/>
                      </a:lnTo>
                      <a:lnTo>
                        <a:pt x="423" y="291"/>
                      </a:lnTo>
                      <a:lnTo>
                        <a:pt x="414" y="291"/>
                      </a:lnTo>
                      <a:lnTo>
                        <a:pt x="414" y="288"/>
                      </a:lnTo>
                      <a:lnTo>
                        <a:pt x="409" y="286"/>
                      </a:lnTo>
                      <a:lnTo>
                        <a:pt x="407" y="284"/>
                      </a:lnTo>
                      <a:lnTo>
                        <a:pt x="405" y="284"/>
                      </a:lnTo>
                      <a:lnTo>
                        <a:pt x="403" y="286"/>
                      </a:lnTo>
                      <a:lnTo>
                        <a:pt x="401" y="280"/>
                      </a:lnTo>
                      <a:lnTo>
                        <a:pt x="396" y="280"/>
                      </a:lnTo>
                      <a:lnTo>
                        <a:pt x="389" y="280"/>
                      </a:lnTo>
                      <a:lnTo>
                        <a:pt x="387" y="282"/>
                      </a:lnTo>
                      <a:lnTo>
                        <a:pt x="385" y="282"/>
                      </a:lnTo>
                      <a:lnTo>
                        <a:pt x="380" y="286"/>
                      </a:lnTo>
                      <a:lnTo>
                        <a:pt x="376" y="286"/>
                      </a:lnTo>
                      <a:lnTo>
                        <a:pt x="374" y="288"/>
                      </a:lnTo>
                      <a:lnTo>
                        <a:pt x="374" y="288"/>
                      </a:lnTo>
                      <a:lnTo>
                        <a:pt x="372" y="288"/>
                      </a:lnTo>
                      <a:lnTo>
                        <a:pt x="367" y="288"/>
                      </a:lnTo>
                      <a:lnTo>
                        <a:pt x="365" y="291"/>
                      </a:lnTo>
                      <a:lnTo>
                        <a:pt x="363" y="291"/>
                      </a:lnTo>
                      <a:lnTo>
                        <a:pt x="358" y="293"/>
                      </a:lnTo>
                      <a:lnTo>
                        <a:pt x="354" y="293"/>
                      </a:lnTo>
                      <a:lnTo>
                        <a:pt x="351" y="295"/>
                      </a:lnTo>
                      <a:lnTo>
                        <a:pt x="349" y="295"/>
                      </a:lnTo>
                      <a:lnTo>
                        <a:pt x="349" y="297"/>
                      </a:lnTo>
                      <a:lnTo>
                        <a:pt x="345" y="297"/>
                      </a:lnTo>
                      <a:lnTo>
                        <a:pt x="343" y="297"/>
                      </a:lnTo>
                      <a:lnTo>
                        <a:pt x="340" y="295"/>
                      </a:lnTo>
                      <a:lnTo>
                        <a:pt x="334" y="297"/>
                      </a:lnTo>
                      <a:lnTo>
                        <a:pt x="329" y="297"/>
                      </a:lnTo>
                      <a:lnTo>
                        <a:pt x="329" y="302"/>
                      </a:lnTo>
                      <a:lnTo>
                        <a:pt x="325" y="304"/>
                      </a:lnTo>
                      <a:lnTo>
                        <a:pt x="325" y="308"/>
                      </a:lnTo>
                      <a:lnTo>
                        <a:pt x="320" y="311"/>
                      </a:lnTo>
                      <a:lnTo>
                        <a:pt x="320" y="313"/>
                      </a:lnTo>
                      <a:lnTo>
                        <a:pt x="318" y="311"/>
                      </a:lnTo>
                      <a:lnTo>
                        <a:pt x="320" y="315"/>
                      </a:lnTo>
                      <a:lnTo>
                        <a:pt x="320" y="317"/>
                      </a:lnTo>
                      <a:lnTo>
                        <a:pt x="320" y="320"/>
                      </a:lnTo>
                      <a:lnTo>
                        <a:pt x="318" y="320"/>
                      </a:lnTo>
                      <a:lnTo>
                        <a:pt x="320" y="320"/>
                      </a:lnTo>
                      <a:lnTo>
                        <a:pt x="318" y="324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11" y="324"/>
                      </a:lnTo>
                      <a:lnTo>
                        <a:pt x="309" y="326"/>
                      </a:lnTo>
                      <a:lnTo>
                        <a:pt x="309" y="331"/>
                      </a:lnTo>
                      <a:lnTo>
                        <a:pt x="316" y="331"/>
                      </a:lnTo>
                      <a:lnTo>
                        <a:pt x="318" y="333"/>
                      </a:lnTo>
                      <a:lnTo>
                        <a:pt x="316" y="337"/>
                      </a:lnTo>
                      <a:lnTo>
                        <a:pt x="316" y="340"/>
                      </a:lnTo>
                      <a:lnTo>
                        <a:pt x="314" y="340"/>
                      </a:lnTo>
                      <a:lnTo>
                        <a:pt x="311" y="337"/>
                      </a:lnTo>
                      <a:lnTo>
                        <a:pt x="309" y="337"/>
                      </a:lnTo>
                      <a:lnTo>
                        <a:pt x="307" y="342"/>
                      </a:lnTo>
                      <a:lnTo>
                        <a:pt x="309" y="344"/>
                      </a:lnTo>
                      <a:lnTo>
                        <a:pt x="302" y="353"/>
                      </a:lnTo>
                      <a:lnTo>
                        <a:pt x="302" y="357"/>
                      </a:lnTo>
                      <a:lnTo>
                        <a:pt x="307" y="357"/>
                      </a:lnTo>
                      <a:lnTo>
                        <a:pt x="309" y="362"/>
                      </a:lnTo>
                      <a:lnTo>
                        <a:pt x="309" y="366"/>
                      </a:lnTo>
                      <a:lnTo>
                        <a:pt x="314" y="368"/>
                      </a:lnTo>
                      <a:lnTo>
                        <a:pt x="314" y="371"/>
                      </a:lnTo>
                      <a:lnTo>
                        <a:pt x="314" y="373"/>
                      </a:lnTo>
                      <a:lnTo>
                        <a:pt x="314" y="373"/>
                      </a:lnTo>
                      <a:lnTo>
                        <a:pt x="316" y="375"/>
                      </a:lnTo>
                      <a:lnTo>
                        <a:pt x="311" y="375"/>
                      </a:lnTo>
                      <a:lnTo>
                        <a:pt x="311" y="377"/>
                      </a:lnTo>
                      <a:lnTo>
                        <a:pt x="309" y="377"/>
                      </a:lnTo>
                      <a:lnTo>
                        <a:pt x="307" y="377"/>
                      </a:lnTo>
                      <a:lnTo>
                        <a:pt x="311" y="382"/>
                      </a:lnTo>
                      <a:lnTo>
                        <a:pt x="314" y="384"/>
                      </a:lnTo>
                      <a:lnTo>
                        <a:pt x="318" y="382"/>
                      </a:lnTo>
                      <a:lnTo>
                        <a:pt x="318" y="386"/>
                      </a:lnTo>
                      <a:lnTo>
                        <a:pt x="318" y="391"/>
                      </a:lnTo>
                      <a:lnTo>
                        <a:pt x="305" y="395"/>
                      </a:lnTo>
                      <a:lnTo>
                        <a:pt x="300" y="399"/>
                      </a:lnTo>
                      <a:lnTo>
                        <a:pt x="296" y="399"/>
                      </a:lnTo>
                      <a:lnTo>
                        <a:pt x="294" y="402"/>
                      </a:lnTo>
                      <a:lnTo>
                        <a:pt x="289" y="402"/>
                      </a:lnTo>
                      <a:lnTo>
                        <a:pt x="285" y="402"/>
                      </a:lnTo>
                      <a:lnTo>
                        <a:pt x="285" y="404"/>
                      </a:lnTo>
                      <a:lnTo>
                        <a:pt x="285" y="408"/>
                      </a:lnTo>
                      <a:lnTo>
                        <a:pt x="285" y="408"/>
                      </a:lnTo>
                      <a:lnTo>
                        <a:pt x="280" y="406"/>
                      </a:lnTo>
                      <a:lnTo>
                        <a:pt x="276" y="399"/>
                      </a:lnTo>
                      <a:lnTo>
                        <a:pt x="274" y="402"/>
                      </a:lnTo>
                      <a:lnTo>
                        <a:pt x="274" y="404"/>
                      </a:lnTo>
                      <a:lnTo>
                        <a:pt x="265" y="406"/>
                      </a:lnTo>
                      <a:lnTo>
                        <a:pt x="262" y="404"/>
                      </a:lnTo>
                      <a:lnTo>
                        <a:pt x="269" y="399"/>
                      </a:lnTo>
                      <a:lnTo>
                        <a:pt x="267" y="397"/>
                      </a:lnTo>
                      <a:lnTo>
                        <a:pt x="260" y="404"/>
                      </a:lnTo>
                      <a:lnTo>
                        <a:pt x="258" y="399"/>
                      </a:lnTo>
                      <a:lnTo>
                        <a:pt x="253" y="399"/>
                      </a:lnTo>
                      <a:lnTo>
                        <a:pt x="253" y="397"/>
                      </a:lnTo>
                      <a:lnTo>
                        <a:pt x="249" y="397"/>
                      </a:lnTo>
                      <a:lnTo>
                        <a:pt x="247" y="397"/>
                      </a:lnTo>
                      <a:lnTo>
                        <a:pt x="240" y="397"/>
                      </a:lnTo>
                      <a:lnTo>
                        <a:pt x="240" y="393"/>
                      </a:lnTo>
                      <a:lnTo>
                        <a:pt x="236" y="393"/>
                      </a:lnTo>
                      <a:lnTo>
                        <a:pt x="231" y="395"/>
                      </a:lnTo>
                      <a:lnTo>
                        <a:pt x="231" y="391"/>
                      </a:lnTo>
                      <a:lnTo>
                        <a:pt x="229" y="388"/>
                      </a:lnTo>
                      <a:lnTo>
                        <a:pt x="220" y="384"/>
                      </a:lnTo>
                      <a:lnTo>
                        <a:pt x="220" y="382"/>
                      </a:lnTo>
                      <a:lnTo>
                        <a:pt x="227" y="377"/>
                      </a:lnTo>
                      <a:lnTo>
                        <a:pt x="227" y="373"/>
                      </a:lnTo>
                      <a:lnTo>
                        <a:pt x="225" y="371"/>
                      </a:lnTo>
                      <a:lnTo>
                        <a:pt x="225" y="364"/>
                      </a:lnTo>
                      <a:lnTo>
                        <a:pt x="213" y="357"/>
                      </a:lnTo>
                      <a:lnTo>
                        <a:pt x="209" y="355"/>
                      </a:lnTo>
                      <a:lnTo>
                        <a:pt x="207" y="357"/>
                      </a:lnTo>
                      <a:lnTo>
                        <a:pt x="204" y="357"/>
                      </a:lnTo>
                      <a:lnTo>
                        <a:pt x="204" y="353"/>
                      </a:lnTo>
                      <a:lnTo>
                        <a:pt x="202" y="353"/>
                      </a:lnTo>
                      <a:lnTo>
                        <a:pt x="202" y="351"/>
                      </a:lnTo>
                      <a:lnTo>
                        <a:pt x="202" y="346"/>
                      </a:lnTo>
                      <a:lnTo>
                        <a:pt x="202" y="346"/>
                      </a:lnTo>
                      <a:lnTo>
                        <a:pt x="200" y="348"/>
                      </a:lnTo>
                      <a:lnTo>
                        <a:pt x="196" y="348"/>
                      </a:lnTo>
                      <a:lnTo>
                        <a:pt x="196" y="344"/>
                      </a:lnTo>
                      <a:lnTo>
                        <a:pt x="193" y="344"/>
                      </a:lnTo>
                      <a:lnTo>
                        <a:pt x="193" y="342"/>
                      </a:lnTo>
                      <a:lnTo>
                        <a:pt x="189" y="335"/>
                      </a:lnTo>
                      <a:lnTo>
                        <a:pt x="182" y="340"/>
                      </a:lnTo>
                      <a:lnTo>
                        <a:pt x="178" y="335"/>
                      </a:lnTo>
                      <a:lnTo>
                        <a:pt x="176" y="331"/>
                      </a:lnTo>
                      <a:lnTo>
                        <a:pt x="171" y="333"/>
                      </a:lnTo>
                      <a:lnTo>
                        <a:pt x="167" y="331"/>
                      </a:lnTo>
                      <a:lnTo>
                        <a:pt x="164" y="328"/>
                      </a:lnTo>
                      <a:lnTo>
                        <a:pt x="162" y="326"/>
                      </a:lnTo>
                      <a:lnTo>
                        <a:pt x="160" y="324"/>
                      </a:lnTo>
                      <a:lnTo>
                        <a:pt x="155" y="324"/>
                      </a:lnTo>
                      <a:lnTo>
                        <a:pt x="147" y="320"/>
                      </a:lnTo>
                      <a:lnTo>
                        <a:pt x="149" y="317"/>
                      </a:lnTo>
                      <a:lnTo>
                        <a:pt x="147" y="313"/>
                      </a:lnTo>
                      <a:lnTo>
                        <a:pt x="147" y="313"/>
                      </a:lnTo>
                      <a:lnTo>
                        <a:pt x="147" y="308"/>
                      </a:lnTo>
                      <a:lnTo>
                        <a:pt x="149" y="306"/>
                      </a:lnTo>
                      <a:lnTo>
                        <a:pt x="149" y="304"/>
                      </a:lnTo>
                      <a:lnTo>
                        <a:pt x="149" y="304"/>
                      </a:lnTo>
                      <a:lnTo>
                        <a:pt x="144" y="302"/>
                      </a:lnTo>
                      <a:lnTo>
                        <a:pt x="147" y="300"/>
                      </a:lnTo>
                      <a:lnTo>
                        <a:pt x="144" y="297"/>
                      </a:lnTo>
                      <a:lnTo>
                        <a:pt x="144" y="295"/>
                      </a:lnTo>
                      <a:lnTo>
                        <a:pt x="151" y="291"/>
                      </a:lnTo>
                      <a:lnTo>
                        <a:pt x="149" y="288"/>
                      </a:lnTo>
                      <a:lnTo>
                        <a:pt x="144" y="291"/>
                      </a:lnTo>
                      <a:lnTo>
                        <a:pt x="142" y="288"/>
                      </a:lnTo>
                      <a:lnTo>
                        <a:pt x="147" y="284"/>
                      </a:lnTo>
                      <a:lnTo>
                        <a:pt x="142" y="280"/>
                      </a:lnTo>
                      <a:lnTo>
                        <a:pt x="138" y="284"/>
                      </a:lnTo>
                      <a:lnTo>
                        <a:pt x="138" y="284"/>
                      </a:lnTo>
                      <a:lnTo>
                        <a:pt x="138" y="280"/>
                      </a:lnTo>
                      <a:lnTo>
                        <a:pt x="135" y="284"/>
                      </a:lnTo>
                      <a:lnTo>
                        <a:pt x="133" y="280"/>
                      </a:lnTo>
                      <a:lnTo>
                        <a:pt x="131" y="282"/>
                      </a:lnTo>
                      <a:lnTo>
                        <a:pt x="127" y="277"/>
                      </a:lnTo>
                      <a:lnTo>
                        <a:pt x="122" y="280"/>
                      </a:lnTo>
                      <a:lnTo>
                        <a:pt x="122" y="280"/>
                      </a:lnTo>
                      <a:lnTo>
                        <a:pt x="124" y="277"/>
                      </a:lnTo>
                      <a:lnTo>
                        <a:pt x="115" y="264"/>
                      </a:lnTo>
                      <a:lnTo>
                        <a:pt x="115" y="264"/>
                      </a:lnTo>
                      <a:lnTo>
                        <a:pt x="113" y="262"/>
                      </a:lnTo>
                      <a:lnTo>
                        <a:pt x="113" y="257"/>
                      </a:lnTo>
                      <a:lnTo>
                        <a:pt x="111" y="262"/>
                      </a:lnTo>
                      <a:lnTo>
                        <a:pt x="111" y="262"/>
                      </a:lnTo>
                      <a:lnTo>
                        <a:pt x="106" y="264"/>
                      </a:lnTo>
                      <a:lnTo>
                        <a:pt x="106" y="266"/>
                      </a:lnTo>
                      <a:lnTo>
                        <a:pt x="106" y="266"/>
                      </a:lnTo>
                      <a:lnTo>
                        <a:pt x="109" y="271"/>
                      </a:lnTo>
                      <a:lnTo>
                        <a:pt x="106" y="271"/>
                      </a:lnTo>
                      <a:lnTo>
                        <a:pt x="106" y="271"/>
                      </a:lnTo>
                      <a:lnTo>
                        <a:pt x="102" y="271"/>
                      </a:lnTo>
                      <a:lnTo>
                        <a:pt x="104" y="273"/>
                      </a:lnTo>
                      <a:lnTo>
                        <a:pt x="102" y="275"/>
                      </a:lnTo>
                      <a:lnTo>
                        <a:pt x="98" y="277"/>
                      </a:lnTo>
                      <a:lnTo>
                        <a:pt x="98" y="275"/>
                      </a:lnTo>
                      <a:lnTo>
                        <a:pt x="84" y="277"/>
                      </a:lnTo>
                      <a:lnTo>
                        <a:pt x="84" y="273"/>
                      </a:lnTo>
                      <a:lnTo>
                        <a:pt x="80" y="268"/>
                      </a:lnTo>
                      <a:lnTo>
                        <a:pt x="80" y="266"/>
                      </a:lnTo>
                      <a:lnTo>
                        <a:pt x="82" y="264"/>
                      </a:lnTo>
                      <a:lnTo>
                        <a:pt x="82" y="262"/>
                      </a:lnTo>
                      <a:lnTo>
                        <a:pt x="78" y="255"/>
                      </a:lnTo>
                      <a:lnTo>
                        <a:pt x="75" y="251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4" y="233"/>
                      </a:lnTo>
                      <a:lnTo>
                        <a:pt x="60" y="228"/>
                      </a:lnTo>
                      <a:lnTo>
                        <a:pt x="62" y="226"/>
                      </a:lnTo>
                      <a:lnTo>
                        <a:pt x="57" y="222"/>
                      </a:lnTo>
                      <a:lnTo>
                        <a:pt x="55" y="213"/>
                      </a:lnTo>
                      <a:lnTo>
                        <a:pt x="49" y="204"/>
                      </a:lnTo>
                      <a:lnTo>
                        <a:pt x="53" y="204"/>
                      </a:lnTo>
                      <a:lnTo>
                        <a:pt x="55" y="204"/>
                      </a:lnTo>
                      <a:lnTo>
                        <a:pt x="46" y="184"/>
                      </a:lnTo>
                      <a:lnTo>
                        <a:pt x="37" y="180"/>
                      </a:lnTo>
                      <a:lnTo>
                        <a:pt x="29" y="180"/>
                      </a:lnTo>
                      <a:lnTo>
                        <a:pt x="22" y="173"/>
                      </a:lnTo>
                      <a:lnTo>
                        <a:pt x="20" y="173"/>
                      </a:lnTo>
                      <a:lnTo>
                        <a:pt x="15" y="169"/>
                      </a:lnTo>
                      <a:lnTo>
                        <a:pt x="11" y="166"/>
                      </a:lnTo>
                      <a:lnTo>
                        <a:pt x="4" y="169"/>
                      </a:lnTo>
                      <a:lnTo>
                        <a:pt x="0" y="166"/>
                      </a:lnTo>
                      <a:lnTo>
                        <a:pt x="8" y="162"/>
                      </a:lnTo>
                      <a:lnTo>
                        <a:pt x="11" y="157"/>
                      </a:lnTo>
                      <a:lnTo>
                        <a:pt x="13" y="155"/>
                      </a:lnTo>
                      <a:lnTo>
                        <a:pt x="11" y="153"/>
                      </a:lnTo>
                      <a:lnTo>
                        <a:pt x="6" y="151"/>
                      </a:lnTo>
                      <a:lnTo>
                        <a:pt x="6" y="144"/>
                      </a:lnTo>
                      <a:lnTo>
                        <a:pt x="13" y="140"/>
                      </a:lnTo>
                      <a:lnTo>
                        <a:pt x="22" y="140"/>
                      </a:lnTo>
                      <a:lnTo>
                        <a:pt x="37" y="124"/>
                      </a:lnTo>
                      <a:lnTo>
                        <a:pt x="42" y="122"/>
                      </a:lnTo>
                      <a:lnTo>
                        <a:pt x="51" y="120"/>
                      </a:lnTo>
                      <a:lnTo>
                        <a:pt x="51" y="117"/>
                      </a:lnTo>
                      <a:lnTo>
                        <a:pt x="40" y="106"/>
                      </a:lnTo>
                      <a:lnTo>
                        <a:pt x="42" y="95"/>
                      </a:lnTo>
                      <a:lnTo>
                        <a:pt x="49" y="86"/>
                      </a:lnTo>
                      <a:lnTo>
                        <a:pt x="49" y="84"/>
                      </a:lnTo>
                      <a:lnTo>
                        <a:pt x="46" y="82"/>
                      </a:lnTo>
                      <a:lnTo>
                        <a:pt x="46" y="80"/>
                      </a:lnTo>
                      <a:lnTo>
                        <a:pt x="46" y="75"/>
                      </a:lnTo>
                      <a:lnTo>
                        <a:pt x="49" y="71"/>
                      </a:lnTo>
                      <a:lnTo>
                        <a:pt x="42" y="62"/>
                      </a:lnTo>
                      <a:lnTo>
                        <a:pt x="33" y="55"/>
                      </a:lnTo>
                      <a:lnTo>
                        <a:pt x="31" y="51"/>
                      </a:lnTo>
                      <a:lnTo>
                        <a:pt x="31" y="49"/>
                      </a:lnTo>
                      <a:lnTo>
                        <a:pt x="31" y="46"/>
                      </a:lnTo>
                      <a:lnTo>
                        <a:pt x="33" y="46"/>
                      </a:lnTo>
                      <a:lnTo>
                        <a:pt x="37" y="44"/>
                      </a:lnTo>
                      <a:lnTo>
                        <a:pt x="46" y="46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9" y="44"/>
                      </a:lnTo>
                      <a:lnTo>
                        <a:pt x="73" y="40"/>
                      </a:lnTo>
                      <a:lnTo>
                        <a:pt x="73" y="35"/>
                      </a:lnTo>
                      <a:lnTo>
                        <a:pt x="80" y="33"/>
                      </a:lnTo>
                      <a:lnTo>
                        <a:pt x="82" y="33"/>
                      </a:lnTo>
                      <a:lnTo>
                        <a:pt x="95" y="31"/>
                      </a:lnTo>
                      <a:lnTo>
                        <a:pt x="98" y="29"/>
                      </a:lnTo>
                      <a:lnTo>
                        <a:pt x="100" y="20"/>
                      </a:lnTo>
                      <a:lnTo>
                        <a:pt x="111" y="13"/>
                      </a:lnTo>
                      <a:lnTo>
                        <a:pt x="115" y="9"/>
                      </a:lnTo>
                      <a:lnTo>
                        <a:pt x="127" y="11"/>
                      </a:lnTo>
                      <a:lnTo>
                        <a:pt x="131" y="6"/>
                      </a:lnTo>
                      <a:lnTo>
                        <a:pt x="138" y="6"/>
                      </a:lnTo>
                      <a:lnTo>
                        <a:pt x="138" y="6"/>
                      </a:lnTo>
                      <a:lnTo>
                        <a:pt x="144" y="6"/>
                      </a:lnTo>
                      <a:lnTo>
                        <a:pt x="147" y="11"/>
                      </a:lnTo>
                      <a:lnTo>
                        <a:pt x="151" y="13"/>
                      </a:lnTo>
                      <a:lnTo>
                        <a:pt x="160" y="9"/>
                      </a:lnTo>
                      <a:lnTo>
                        <a:pt x="164" y="11"/>
                      </a:lnTo>
                      <a:lnTo>
                        <a:pt x="169" y="4"/>
                      </a:lnTo>
                      <a:lnTo>
                        <a:pt x="169" y="0"/>
                      </a:lnTo>
                      <a:lnTo>
                        <a:pt x="173" y="0"/>
                      </a:lnTo>
                      <a:lnTo>
                        <a:pt x="176" y="2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2" name="Freeform 815"/>
                <p:cNvSpPr>
                  <a:spLocks/>
                </p:cNvSpPr>
                <p:nvPr/>
              </p:nvSpPr>
              <p:spPr bwMode="auto">
                <a:xfrm>
                  <a:off x="1930" y="109"/>
                  <a:ext cx="1120" cy="682"/>
                </a:xfrm>
                <a:custGeom>
                  <a:avLst/>
                  <a:gdLst>
                    <a:gd name="T0" fmla="*/ 383 w 1120"/>
                    <a:gd name="T1" fmla="*/ 15 h 682"/>
                    <a:gd name="T2" fmla="*/ 501 w 1120"/>
                    <a:gd name="T3" fmla="*/ 86 h 682"/>
                    <a:gd name="T4" fmla="*/ 608 w 1120"/>
                    <a:gd name="T5" fmla="*/ 153 h 682"/>
                    <a:gd name="T6" fmla="*/ 708 w 1120"/>
                    <a:gd name="T7" fmla="*/ 200 h 682"/>
                    <a:gd name="T8" fmla="*/ 764 w 1120"/>
                    <a:gd name="T9" fmla="*/ 226 h 682"/>
                    <a:gd name="T10" fmla="*/ 820 w 1120"/>
                    <a:gd name="T11" fmla="*/ 195 h 682"/>
                    <a:gd name="T12" fmla="*/ 918 w 1120"/>
                    <a:gd name="T13" fmla="*/ 164 h 682"/>
                    <a:gd name="T14" fmla="*/ 1016 w 1120"/>
                    <a:gd name="T15" fmla="*/ 175 h 682"/>
                    <a:gd name="T16" fmla="*/ 1067 w 1120"/>
                    <a:gd name="T17" fmla="*/ 224 h 682"/>
                    <a:gd name="T18" fmla="*/ 1120 w 1120"/>
                    <a:gd name="T19" fmla="*/ 231 h 682"/>
                    <a:gd name="T20" fmla="*/ 1091 w 1120"/>
                    <a:gd name="T21" fmla="*/ 313 h 682"/>
                    <a:gd name="T22" fmla="*/ 1031 w 1120"/>
                    <a:gd name="T23" fmla="*/ 369 h 682"/>
                    <a:gd name="T24" fmla="*/ 944 w 1120"/>
                    <a:gd name="T25" fmla="*/ 431 h 682"/>
                    <a:gd name="T26" fmla="*/ 918 w 1120"/>
                    <a:gd name="T27" fmla="*/ 486 h 682"/>
                    <a:gd name="T28" fmla="*/ 953 w 1120"/>
                    <a:gd name="T29" fmla="*/ 551 h 682"/>
                    <a:gd name="T30" fmla="*/ 993 w 1120"/>
                    <a:gd name="T31" fmla="*/ 606 h 682"/>
                    <a:gd name="T32" fmla="*/ 991 w 1120"/>
                    <a:gd name="T33" fmla="*/ 637 h 682"/>
                    <a:gd name="T34" fmla="*/ 942 w 1120"/>
                    <a:gd name="T35" fmla="*/ 655 h 682"/>
                    <a:gd name="T36" fmla="*/ 922 w 1120"/>
                    <a:gd name="T37" fmla="*/ 671 h 682"/>
                    <a:gd name="T38" fmla="*/ 889 w 1120"/>
                    <a:gd name="T39" fmla="*/ 622 h 682"/>
                    <a:gd name="T40" fmla="*/ 842 w 1120"/>
                    <a:gd name="T41" fmla="*/ 646 h 682"/>
                    <a:gd name="T42" fmla="*/ 826 w 1120"/>
                    <a:gd name="T43" fmla="*/ 637 h 682"/>
                    <a:gd name="T44" fmla="*/ 824 w 1120"/>
                    <a:gd name="T45" fmla="*/ 615 h 682"/>
                    <a:gd name="T46" fmla="*/ 804 w 1120"/>
                    <a:gd name="T47" fmla="*/ 624 h 682"/>
                    <a:gd name="T48" fmla="*/ 788 w 1120"/>
                    <a:gd name="T49" fmla="*/ 635 h 682"/>
                    <a:gd name="T50" fmla="*/ 766 w 1120"/>
                    <a:gd name="T51" fmla="*/ 608 h 682"/>
                    <a:gd name="T52" fmla="*/ 753 w 1120"/>
                    <a:gd name="T53" fmla="*/ 593 h 682"/>
                    <a:gd name="T54" fmla="*/ 724 w 1120"/>
                    <a:gd name="T55" fmla="*/ 586 h 682"/>
                    <a:gd name="T56" fmla="*/ 702 w 1120"/>
                    <a:gd name="T57" fmla="*/ 595 h 682"/>
                    <a:gd name="T58" fmla="*/ 677 w 1120"/>
                    <a:gd name="T59" fmla="*/ 595 h 682"/>
                    <a:gd name="T60" fmla="*/ 662 w 1120"/>
                    <a:gd name="T61" fmla="*/ 586 h 682"/>
                    <a:gd name="T62" fmla="*/ 646 w 1120"/>
                    <a:gd name="T63" fmla="*/ 577 h 682"/>
                    <a:gd name="T64" fmla="*/ 617 w 1120"/>
                    <a:gd name="T65" fmla="*/ 562 h 682"/>
                    <a:gd name="T66" fmla="*/ 615 w 1120"/>
                    <a:gd name="T67" fmla="*/ 542 h 682"/>
                    <a:gd name="T68" fmla="*/ 597 w 1120"/>
                    <a:gd name="T69" fmla="*/ 551 h 682"/>
                    <a:gd name="T70" fmla="*/ 552 w 1120"/>
                    <a:gd name="T71" fmla="*/ 551 h 682"/>
                    <a:gd name="T72" fmla="*/ 510 w 1120"/>
                    <a:gd name="T73" fmla="*/ 582 h 682"/>
                    <a:gd name="T74" fmla="*/ 470 w 1120"/>
                    <a:gd name="T75" fmla="*/ 588 h 682"/>
                    <a:gd name="T76" fmla="*/ 483 w 1120"/>
                    <a:gd name="T77" fmla="*/ 617 h 682"/>
                    <a:gd name="T78" fmla="*/ 457 w 1120"/>
                    <a:gd name="T79" fmla="*/ 659 h 682"/>
                    <a:gd name="T80" fmla="*/ 425 w 1120"/>
                    <a:gd name="T81" fmla="*/ 675 h 682"/>
                    <a:gd name="T82" fmla="*/ 381 w 1120"/>
                    <a:gd name="T83" fmla="*/ 659 h 682"/>
                    <a:gd name="T84" fmla="*/ 347 w 1120"/>
                    <a:gd name="T85" fmla="*/ 655 h 682"/>
                    <a:gd name="T86" fmla="*/ 312 w 1120"/>
                    <a:gd name="T87" fmla="*/ 651 h 682"/>
                    <a:gd name="T88" fmla="*/ 307 w 1120"/>
                    <a:gd name="T89" fmla="*/ 611 h 682"/>
                    <a:gd name="T90" fmla="*/ 281 w 1120"/>
                    <a:gd name="T91" fmla="*/ 608 h 682"/>
                    <a:gd name="T92" fmla="*/ 178 w 1120"/>
                    <a:gd name="T93" fmla="*/ 573 h 682"/>
                    <a:gd name="T94" fmla="*/ 156 w 1120"/>
                    <a:gd name="T95" fmla="*/ 504 h 682"/>
                    <a:gd name="T96" fmla="*/ 138 w 1120"/>
                    <a:gd name="T97" fmla="*/ 415 h 682"/>
                    <a:gd name="T98" fmla="*/ 165 w 1120"/>
                    <a:gd name="T99" fmla="*/ 333 h 682"/>
                    <a:gd name="T100" fmla="*/ 220 w 1120"/>
                    <a:gd name="T101" fmla="*/ 286 h 682"/>
                    <a:gd name="T102" fmla="*/ 171 w 1120"/>
                    <a:gd name="T103" fmla="*/ 260 h 682"/>
                    <a:gd name="T104" fmla="*/ 140 w 1120"/>
                    <a:gd name="T105" fmla="*/ 215 h 682"/>
                    <a:gd name="T106" fmla="*/ 67 w 1120"/>
                    <a:gd name="T107" fmla="*/ 169 h 682"/>
                    <a:gd name="T108" fmla="*/ 2 w 1120"/>
                    <a:gd name="T109" fmla="*/ 135 h 682"/>
                    <a:gd name="T110" fmla="*/ 53 w 1120"/>
                    <a:gd name="T111" fmla="*/ 84 h 682"/>
                    <a:gd name="T112" fmla="*/ 127 w 1120"/>
                    <a:gd name="T113" fmla="*/ 42 h 682"/>
                    <a:gd name="T114" fmla="*/ 169 w 1120"/>
                    <a:gd name="T115" fmla="*/ 24 h 682"/>
                    <a:gd name="T116" fmla="*/ 276 w 1120"/>
                    <a:gd name="T117" fmla="*/ 7 h 6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20" h="682">
                      <a:moveTo>
                        <a:pt x="325" y="4"/>
                      </a:moveTo>
                      <a:lnTo>
                        <a:pt x="334" y="15"/>
                      </a:lnTo>
                      <a:lnTo>
                        <a:pt x="339" y="20"/>
                      </a:lnTo>
                      <a:lnTo>
                        <a:pt x="341" y="13"/>
                      </a:lnTo>
                      <a:lnTo>
                        <a:pt x="352" y="9"/>
                      </a:lnTo>
                      <a:lnTo>
                        <a:pt x="370" y="9"/>
                      </a:lnTo>
                      <a:lnTo>
                        <a:pt x="374" y="9"/>
                      </a:lnTo>
                      <a:lnTo>
                        <a:pt x="383" y="15"/>
                      </a:lnTo>
                      <a:lnTo>
                        <a:pt x="405" y="20"/>
                      </a:lnTo>
                      <a:lnTo>
                        <a:pt x="412" y="33"/>
                      </a:lnTo>
                      <a:lnTo>
                        <a:pt x="416" y="46"/>
                      </a:lnTo>
                      <a:lnTo>
                        <a:pt x="437" y="40"/>
                      </a:lnTo>
                      <a:lnTo>
                        <a:pt x="459" y="46"/>
                      </a:lnTo>
                      <a:lnTo>
                        <a:pt x="477" y="58"/>
                      </a:lnTo>
                      <a:lnTo>
                        <a:pt x="494" y="84"/>
                      </a:lnTo>
                      <a:lnTo>
                        <a:pt x="501" y="86"/>
                      </a:lnTo>
                      <a:lnTo>
                        <a:pt x="519" y="89"/>
                      </a:lnTo>
                      <a:lnTo>
                        <a:pt x="532" y="104"/>
                      </a:lnTo>
                      <a:lnTo>
                        <a:pt x="543" y="102"/>
                      </a:lnTo>
                      <a:lnTo>
                        <a:pt x="559" y="115"/>
                      </a:lnTo>
                      <a:lnTo>
                        <a:pt x="579" y="122"/>
                      </a:lnTo>
                      <a:lnTo>
                        <a:pt x="599" y="126"/>
                      </a:lnTo>
                      <a:lnTo>
                        <a:pt x="606" y="135"/>
                      </a:lnTo>
                      <a:lnTo>
                        <a:pt x="608" y="153"/>
                      </a:lnTo>
                      <a:lnTo>
                        <a:pt x="608" y="162"/>
                      </a:lnTo>
                      <a:lnTo>
                        <a:pt x="617" y="171"/>
                      </a:lnTo>
                      <a:lnTo>
                        <a:pt x="641" y="175"/>
                      </a:lnTo>
                      <a:lnTo>
                        <a:pt x="653" y="186"/>
                      </a:lnTo>
                      <a:lnTo>
                        <a:pt x="659" y="189"/>
                      </a:lnTo>
                      <a:lnTo>
                        <a:pt x="690" y="191"/>
                      </a:lnTo>
                      <a:lnTo>
                        <a:pt x="699" y="202"/>
                      </a:lnTo>
                      <a:lnTo>
                        <a:pt x="708" y="200"/>
                      </a:lnTo>
                      <a:lnTo>
                        <a:pt x="713" y="211"/>
                      </a:lnTo>
                      <a:lnTo>
                        <a:pt x="715" y="224"/>
                      </a:lnTo>
                      <a:lnTo>
                        <a:pt x="739" y="226"/>
                      </a:lnTo>
                      <a:lnTo>
                        <a:pt x="751" y="222"/>
                      </a:lnTo>
                      <a:lnTo>
                        <a:pt x="755" y="224"/>
                      </a:lnTo>
                      <a:lnTo>
                        <a:pt x="757" y="222"/>
                      </a:lnTo>
                      <a:lnTo>
                        <a:pt x="762" y="222"/>
                      </a:lnTo>
                      <a:lnTo>
                        <a:pt x="764" y="226"/>
                      </a:lnTo>
                      <a:lnTo>
                        <a:pt x="766" y="231"/>
                      </a:lnTo>
                      <a:lnTo>
                        <a:pt x="768" y="231"/>
                      </a:lnTo>
                      <a:lnTo>
                        <a:pt x="773" y="217"/>
                      </a:lnTo>
                      <a:lnTo>
                        <a:pt x="777" y="213"/>
                      </a:lnTo>
                      <a:lnTo>
                        <a:pt x="788" y="222"/>
                      </a:lnTo>
                      <a:lnTo>
                        <a:pt x="811" y="202"/>
                      </a:lnTo>
                      <a:lnTo>
                        <a:pt x="815" y="200"/>
                      </a:lnTo>
                      <a:lnTo>
                        <a:pt x="820" y="195"/>
                      </a:lnTo>
                      <a:lnTo>
                        <a:pt x="846" y="184"/>
                      </a:lnTo>
                      <a:lnTo>
                        <a:pt x="862" y="182"/>
                      </a:lnTo>
                      <a:lnTo>
                        <a:pt x="875" y="173"/>
                      </a:lnTo>
                      <a:lnTo>
                        <a:pt x="884" y="164"/>
                      </a:lnTo>
                      <a:lnTo>
                        <a:pt x="889" y="162"/>
                      </a:lnTo>
                      <a:lnTo>
                        <a:pt x="900" y="162"/>
                      </a:lnTo>
                      <a:lnTo>
                        <a:pt x="909" y="164"/>
                      </a:lnTo>
                      <a:lnTo>
                        <a:pt x="918" y="164"/>
                      </a:lnTo>
                      <a:lnTo>
                        <a:pt x="936" y="160"/>
                      </a:lnTo>
                      <a:lnTo>
                        <a:pt x="953" y="158"/>
                      </a:lnTo>
                      <a:lnTo>
                        <a:pt x="967" y="153"/>
                      </a:lnTo>
                      <a:lnTo>
                        <a:pt x="973" y="153"/>
                      </a:lnTo>
                      <a:lnTo>
                        <a:pt x="987" y="162"/>
                      </a:lnTo>
                      <a:lnTo>
                        <a:pt x="1005" y="169"/>
                      </a:lnTo>
                      <a:lnTo>
                        <a:pt x="1009" y="175"/>
                      </a:lnTo>
                      <a:lnTo>
                        <a:pt x="1016" y="175"/>
                      </a:lnTo>
                      <a:lnTo>
                        <a:pt x="1013" y="186"/>
                      </a:lnTo>
                      <a:lnTo>
                        <a:pt x="1025" y="202"/>
                      </a:lnTo>
                      <a:lnTo>
                        <a:pt x="1036" y="202"/>
                      </a:lnTo>
                      <a:lnTo>
                        <a:pt x="1042" y="211"/>
                      </a:lnTo>
                      <a:lnTo>
                        <a:pt x="1049" y="211"/>
                      </a:lnTo>
                      <a:lnTo>
                        <a:pt x="1051" y="206"/>
                      </a:lnTo>
                      <a:lnTo>
                        <a:pt x="1060" y="209"/>
                      </a:lnTo>
                      <a:lnTo>
                        <a:pt x="1067" y="224"/>
                      </a:lnTo>
                      <a:lnTo>
                        <a:pt x="1076" y="235"/>
                      </a:lnTo>
                      <a:lnTo>
                        <a:pt x="1083" y="231"/>
                      </a:lnTo>
                      <a:lnTo>
                        <a:pt x="1089" y="224"/>
                      </a:lnTo>
                      <a:lnTo>
                        <a:pt x="1096" y="213"/>
                      </a:lnTo>
                      <a:lnTo>
                        <a:pt x="1105" y="220"/>
                      </a:lnTo>
                      <a:lnTo>
                        <a:pt x="1114" y="220"/>
                      </a:lnTo>
                      <a:lnTo>
                        <a:pt x="1120" y="222"/>
                      </a:lnTo>
                      <a:lnTo>
                        <a:pt x="1120" y="231"/>
                      </a:lnTo>
                      <a:lnTo>
                        <a:pt x="1109" y="244"/>
                      </a:lnTo>
                      <a:lnTo>
                        <a:pt x="1105" y="249"/>
                      </a:lnTo>
                      <a:lnTo>
                        <a:pt x="1109" y="260"/>
                      </a:lnTo>
                      <a:lnTo>
                        <a:pt x="1107" y="264"/>
                      </a:lnTo>
                      <a:lnTo>
                        <a:pt x="1100" y="273"/>
                      </a:lnTo>
                      <a:lnTo>
                        <a:pt x="1094" y="282"/>
                      </a:lnTo>
                      <a:lnTo>
                        <a:pt x="1094" y="306"/>
                      </a:lnTo>
                      <a:lnTo>
                        <a:pt x="1091" y="313"/>
                      </a:lnTo>
                      <a:lnTo>
                        <a:pt x="1083" y="322"/>
                      </a:lnTo>
                      <a:lnTo>
                        <a:pt x="1074" y="342"/>
                      </a:lnTo>
                      <a:lnTo>
                        <a:pt x="1056" y="340"/>
                      </a:lnTo>
                      <a:lnTo>
                        <a:pt x="1047" y="344"/>
                      </a:lnTo>
                      <a:lnTo>
                        <a:pt x="1045" y="353"/>
                      </a:lnTo>
                      <a:lnTo>
                        <a:pt x="1034" y="355"/>
                      </a:lnTo>
                      <a:lnTo>
                        <a:pt x="1027" y="366"/>
                      </a:lnTo>
                      <a:lnTo>
                        <a:pt x="1031" y="369"/>
                      </a:lnTo>
                      <a:lnTo>
                        <a:pt x="1022" y="377"/>
                      </a:lnTo>
                      <a:lnTo>
                        <a:pt x="1005" y="373"/>
                      </a:lnTo>
                      <a:lnTo>
                        <a:pt x="998" y="380"/>
                      </a:lnTo>
                      <a:lnTo>
                        <a:pt x="1005" y="400"/>
                      </a:lnTo>
                      <a:lnTo>
                        <a:pt x="998" y="408"/>
                      </a:lnTo>
                      <a:lnTo>
                        <a:pt x="993" y="422"/>
                      </a:lnTo>
                      <a:lnTo>
                        <a:pt x="980" y="433"/>
                      </a:lnTo>
                      <a:lnTo>
                        <a:pt x="944" y="431"/>
                      </a:lnTo>
                      <a:lnTo>
                        <a:pt x="938" y="435"/>
                      </a:lnTo>
                      <a:lnTo>
                        <a:pt x="913" y="437"/>
                      </a:lnTo>
                      <a:lnTo>
                        <a:pt x="911" y="448"/>
                      </a:lnTo>
                      <a:lnTo>
                        <a:pt x="915" y="460"/>
                      </a:lnTo>
                      <a:lnTo>
                        <a:pt x="922" y="468"/>
                      </a:lnTo>
                      <a:lnTo>
                        <a:pt x="927" y="477"/>
                      </a:lnTo>
                      <a:lnTo>
                        <a:pt x="927" y="488"/>
                      </a:lnTo>
                      <a:lnTo>
                        <a:pt x="918" y="486"/>
                      </a:lnTo>
                      <a:lnTo>
                        <a:pt x="909" y="515"/>
                      </a:lnTo>
                      <a:lnTo>
                        <a:pt x="931" y="533"/>
                      </a:lnTo>
                      <a:lnTo>
                        <a:pt x="936" y="535"/>
                      </a:lnTo>
                      <a:lnTo>
                        <a:pt x="936" y="537"/>
                      </a:lnTo>
                      <a:lnTo>
                        <a:pt x="936" y="542"/>
                      </a:lnTo>
                      <a:lnTo>
                        <a:pt x="938" y="544"/>
                      </a:lnTo>
                      <a:lnTo>
                        <a:pt x="947" y="548"/>
                      </a:lnTo>
                      <a:lnTo>
                        <a:pt x="953" y="551"/>
                      </a:lnTo>
                      <a:lnTo>
                        <a:pt x="980" y="551"/>
                      </a:lnTo>
                      <a:lnTo>
                        <a:pt x="985" y="553"/>
                      </a:lnTo>
                      <a:lnTo>
                        <a:pt x="985" y="557"/>
                      </a:lnTo>
                      <a:lnTo>
                        <a:pt x="978" y="573"/>
                      </a:lnTo>
                      <a:lnTo>
                        <a:pt x="976" y="579"/>
                      </a:lnTo>
                      <a:lnTo>
                        <a:pt x="982" y="586"/>
                      </a:lnTo>
                      <a:lnTo>
                        <a:pt x="991" y="593"/>
                      </a:lnTo>
                      <a:lnTo>
                        <a:pt x="993" y="606"/>
                      </a:lnTo>
                      <a:lnTo>
                        <a:pt x="1002" y="611"/>
                      </a:lnTo>
                      <a:lnTo>
                        <a:pt x="1002" y="613"/>
                      </a:lnTo>
                      <a:lnTo>
                        <a:pt x="1007" y="624"/>
                      </a:lnTo>
                      <a:lnTo>
                        <a:pt x="1007" y="631"/>
                      </a:lnTo>
                      <a:lnTo>
                        <a:pt x="1005" y="633"/>
                      </a:lnTo>
                      <a:lnTo>
                        <a:pt x="998" y="635"/>
                      </a:lnTo>
                      <a:lnTo>
                        <a:pt x="993" y="635"/>
                      </a:lnTo>
                      <a:lnTo>
                        <a:pt x="991" y="637"/>
                      </a:lnTo>
                      <a:lnTo>
                        <a:pt x="976" y="644"/>
                      </a:lnTo>
                      <a:lnTo>
                        <a:pt x="971" y="651"/>
                      </a:lnTo>
                      <a:lnTo>
                        <a:pt x="969" y="651"/>
                      </a:lnTo>
                      <a:lnTo>
                        <a:pt x="962" y="646"/>
                      </a:lnTo>
                      <a:lnTo>
                        <a:pt x="956" y="646"/>
                      </a:lnTo>
                      <a:lnTo>
                        <a:pt x="947" y="651"/>
                      </a:lnTo>
                      <a:lnTo>
                        <a:pt x="944" y="653"/>
                      </a:lnTo>
                      <a:lnTo>
                        <a:pt x="942" y="655"/>
                      </a:lnTo>
                      <a:lnTo>
                        <a:pt x="944" y="662"/>
                      </a:lnTo>
                      <a:lnTo>
                        <a:pt x="940" y="666"/>
                      </a:lnTo>
                      <a:lnTo>
                        <a:pt x="940" y="668"/>
                      </a:lnTo>
                      <a:lnTo>
                        <a:pt x="936" y="666"/>
                      </a:lnTo>
                      <a:lnTo>
                        <a:pt x="933" y="666"/>
                      </a:lnTo>
                      <a:lnTo>
                        <a:pt x="929" y="668"/>
                      </a:lnTo>
                      <a:lnTo>
                        <a:pt x="924" y="668"/>
                      </a:lnTo>
                      <a:lnTo>
                        <a:pt x="922" y="671"/>
                      </a:lnTo>
                      <a:lnTo>
                        <a:pt x="913" y="668"/>
                      </a:lnTo>
                      <a:lnTo>
                        <a:pt x="909" y="662"/>
                      </a:lnTo>
                      <a:lnTo>
                        <a:pt x="902" y="659"/>
                      </a:lnTo>
                      <a:lnTo>
                        <a:pt x="895" y="653"/>
                      </a:lnTo>
                      <a:lnTo>
                        <a:pt x="893" y="639"/>
                      </a:lnTo>
                      <a:lnTo>
                        <a:pt x="895" y="635"/>
                      </a:lnTo>
                      <a:lnTo>
                        <a:pt x="893" y="624"/>
                      </a:lnTo>
                      <a:lnTo>
                        <a:pt x="889" y="622"/>
                      </a:lnTo>
                      <a:lnTo>
                        <a:pt x="878" y="628"/>
                      </a:lnTo>
                      <a:lnTo>
                        <a:pt x="873" y="633"/>
                      </a:lnTo>
                      <a:lnTo>
                        <a:pt x="862" y="633"/>
                      </a:lnTo>
                      <a:lnTo>
                        <a:pt x="858" y="633"/>
                      </a:lnTo>
                      <a:lnTo>
                        <a:pt x="853" y="637"/>
                      </a:lnTo>
                      <a:lnTo>
                        <a:pt x="849" y="637"/>
                      </a:lnTo>
                      <a:lnTo>
                        <a:pt x="842" y="642"/>
                      </a:lnTo>
                      <a:lnTo>
                        <a:pt x="842" y="646"/>
                      </a:lnTo>
                      <a:lnTo>
                        <a:pt x="842" y="646"/>
                      </a:lnTo>
                      <a:lnTo>
                        <a:pt x="842" y="646"/>
                      </a:lnTo>
                      <a:lnTo>
                        <a:pt x="840" y="644"/>
                      </a:lnTo>
                      <a:lnTo>
                        <a:pt x="838" y="644"/>
                      </a:lnTo>
                      <a:lnTo>
                        <a:pt x="829" y="653"/>
                      </a:lnTo>
                      <a:lnTo>
                        <a:pt x="822" y="648"/>
                      </a:lnTo>
                      <a:lnTo>
                        <a:pt x="826" y="644"/>
                      </a:lnTo>
                      <a:lnTo>
                        <a:pt x="826" y="637"/>
                      </a:lnTo>
                      <a:lnTo>
                        <a:pt x="831" y="637"/>
                      </a:lnTo>
                      <a:lnTo>
                        <a:pt x="840" y="631"/>
                      </a:lnTo>
                      <a:lnTo>
                        <a:pt x="835" y="628"/>
                      </a:lnTo>
                      <a:lnTo>
                        <a:pt x="835" y="624"/>
                      </a:lnTo>
                      <a:lnTo>
                        <a:pt x="838" y="617"/>
                      </a:lnTo>
                      <a:lnTo>
                        <a:pt x="835" y="611"/>
                      </a:lnTo>
                      <a:lnTo>
                        <a:pt x="833" y="611"/>
                      </a:lnTo>
                      <a:lnTo>
                        <a:pt x="824" y="615"/>
                      </a:lnTo>
                      <a:lnTo>
                        <a:pt x="826" y="617"/>
                      </a:lnTo>
                      <a:lnTo>
                        <a:pt x="826" y="619"/>
                      </a:lnTo>
                      <a:lnTo>
                        <a:pt x="817" y="622"/>
                      </a:lnTo>
                      <a:lnTo>
                        <a:pt x="817" y="622"/>
                      </a:lnTo>
                      <a:lnTo>
                        <a:pt x="813" y="624"/>
                      </a:lnTo>
                      <a:lnTo>
                        <a:pt x="809" y="626"/>
                      </a:lnTo>
                      <a:lnTo>
                        <a:pt x="809" y="624"/>
                      </a:lnTo>
                      <a:lnTo>
                        <a:pt x="804" y="624"/>
                      </a:lnTo>
                      <a:lnTo>
                        <a:pt x="802" y="624"/>
                      </a:lnTo>
                      <a:lnTo>
                        <a:pt x="800" y="628"/>
                      </a:lnTo>
                      <a:lnTo>
                        <a:pt x="797" y="626"/>
                      </a:lnTo>
                      <a:lnTo>
                        <a:pt x="795" y="626"/>
                      </a:lnTo>
                      <a:lnTo>
                        <a:pt x="793" y="631"/>
                      </a:lnTo>
                      <a:lnTo>
                        <a:pt x="788" y="628"/>
                      </a:lnTo>
                      <a:lnTo>
                        <a:pt x="788" y="633"/>
                      </a:lnTo>
                      <a:lnTo>
                        <a:pt x="788" y="635"/>
                      </a:lnTo>
                      <a:lnTo>
                        <a:pt x="780" y="637"/>
                      </a:lnTo>
                      <a:lnTo>
                        <a:pt x="777" y="631"/>
                      </a:lnTo>
                      <a:lnTo>
                        <a:pt x="777" y="628"/>
                      </a:lnTo>
                      <a:lnTo>
                        <a:pt x="768" y="622"/>
                      </a:lnTo>
                      <a:lnTo>
                        <a:pt x="771" y="615"/>
                      </a:lnTo>
                      <a:lnTo>
                        <a:pt x="771" y="615"/>
                      </a:lnTo>
                      <a:lnTo>
                        <a:pt x="771" y="611"/>
                      </a:lnTo>
                      <a:lnTo>
                        <a:pt x="766" y="608"/>
                      </a:lnTo>
                      <a:lnTo>
                        <a:pt x="764" y="608"/>
                      </a:lnTo>
                      <a:lnTo>
                        <a:pt x="764" y="604"/>
                      </a:lnTo>
                      <a:lnTo>
                        <a:pt x="762" y="602"/>
                      </a:lnTo>
                      <a:lnTo>
                        <a:pt x="757" y="599"/>
                      </a:lnTo>
                      <a:lnTo>
                        <a:pt x="755" y="602"/>
                      </a:lnTo>
                      <a:lnTo>
                        <a:pt x="748" y="597"/>
                      </a:lnTo>
                      <a:lnTo>
                        <a:pt x="751" y="593"/>
                      </a:lnTo>
                      <a:lnTo>
                        <a:pt x="753" y="593"/>
                      </a:lnTo>
                      <a:lnTo>
                        <a:pt x="753" y="591"/>
                      </a:lnTo>
                      <a:lnTo>
                        <a:pt x="742" y="582"/>
                      </a:lnTo>
                      <a:lnTo>
                        <a:pt x="742" y="582"/>
                      </a:lnTo>
                      <a:lnTo>
                        <a:pt x="739" y="579"/>
                      </a:lnTo>
                      <a:lnTo>
                        <a:pt x="735" y="579"/>
                      </a:lnTo>
                      <a:lnTo>
                        <a:pt x="733" y="584"/>
                      </a:lnTo>
                      <a:lnTo>
                        <a:pt x="728" y="586"/>
                      </a:lnTo>
                      <a:lnTo>
                        <a:pt x="724" y="586"/>
                      </a:lnTo>
                      <a:lnTo>
                        <a:pt x="722" y="588"/>
                      </a:lnTo>
                      <a:lnTo>
                        <a:pt x="717" y="591"/>
                      </a:lnTo>
                      <a:lnTo>
                        <a:pt x="715" y="593"/>
                      </a:lnTo>
                      <a:lnTo>
                        <a:pt x="711" y="595"/>
                      </a:lnTo>
                      <a:lnTo>
                        <a:pt x="711" y="593"/>
                      </a:lnTo>
                      <a:lnTo>
                        <a:pt x="706" y="597"/>
                      </a:lnTo>
                      <a:lnTo>
                        <a:pt x="702" y="597"/>
                      </a:lnTo>
                      <a:lnTo>
                        <a:pt x="702" y="595"/>
                      </a:lnTo>
                      <a:lnTo>
                        <a:pt x="699" y="595"/>
                      </a:lnTo>
                      <a:lnTo>
                        <a:pt x="695" y="593"/>
                      </a:lnTo>
                      <a:lnTo>
                        <a:pt x="693" y="597"/>
                      </a:lnTo>
                      <a:lnTo>
                        <a:pt x="690" y="602"/>
                      </a:lnTo>
                      <a:lnTo>
                        <a:pt x="686" y="604"/>
                      </a:lnTo>
                      <a:lnTo>
                        <a:pt x="684" y="597"/>
                      </a:lnTo>
                      <a:lnTo>
                        <a:pt x="679" y="597"/>
                      </a:lnTo>
                      <a:lnTo>
                        <a:pt x="677" y="595"/>
                      </a:lnTo>
                      <a:lnTo>
                        <a:pt x="675" y="597"/>
                      </a:lnTo>
                      <a:lnTo>
                        <a:pt x="673" y="595"/>
                      </a:lnTo>
                      <a:lnTo>
                        <a:pt x="673" y="593"/>
                      </a:lnTo>
                      <a:lnTo>
                        <a:pt x="668" y="591"/>
                      </a:lnTo>
                      <a:lnTo>
                        <a:pt x="666" y="586"/>
                      </a:lnTo>
                      <a:lnTo>
                        <a:pt x="664" y="591"/>
                      </a:lnTo>
                      <a:lnTo>
                        <a:pt x="662" y="591"/>
                      </a:lnTo>
                      <a:lnTo>
                        <a:pt x="662" y="586"/>
                      </a:lnTo>
                      <a:lnTo>
                        <a:pt x="662" y="584"/>
                      </a:lnTo>
                      <a:lnTo>
                        <a:pt x="659" y="584"/>
                      </a:lnTo>
                      <a:lnTo>
                        <a:pt x="659" y="579"/>
                      </a:lnTo>
                      <a:lnTo>
                        <a:pt x="655" y="579"/>
                      </a:lnTo>
                      <a:lnTo>
                        <a:pt x="655" y="582"/>
                      </a:lnTo>
                      <a:lnTo>
                        <a:pt x="650" y="582"/>
                      </a:lnTo>
                      <a:lnTo>
                        <a:pt x="650" y="579"/>
                      </a:lnTo>
                      <a:lnTo>
                        <a:pt x="646" y="577"/>
                      </a:lnTo>
                      <a:lnTo>
                        <a:pt x="639" y="579"/>
                      </a:lnTo>
                      <a:lnTo>
                        <a:pt x="628" y="573"/>
                      </a:lnTo>
                      <a:lnTo>
                        <a:pt x="624" y="566"/>
                      </a:lnTo>
                      <a:lnTo>
                        <a:pt x="626" y="564"/>
                      </a:lnTo>
                      <a:lnTo>
                        <a:pt x="624" y="564"/>
                      </a:lnTo>
                      <a:lnTo>
                        <a:pt x="624" y="562"/>
                      </a:lnTo>
                      <a:lnTo>
                        <a:pt x="621" y="559"/>
                      </a:lnTo>
                      <a:lnTo>
                        <a:pt x="617" y="562"/>
                      </a:lnTo>
                      <a:lnTo>
                        <a:pt x="615" y="557"/>
                      </a:lnTo>
                      <a:lnTo>
                        <a:pt x="613" y="555"/>
                      </a:lnTo>
                      <a:lnTo>
                        <a:pt x="610" y="553"/>
                      </a:lnTo>
                      <a:lnTo>
                        <a:pt x="613" y="551"/>
                      </a:lnTo>
                      <a:lnTo>
                        <a:pt x="613" y="551"/>
                      </a:lnTo>
                      <a:lnTo>
                        <a:pt x="615" y="548"/>
                      </a:lnTo>
                      <a:lnTo>
                        <a:pt x="613" y="546"/>
                      </a:lnTo>
                      <a:lnTo>
                        <a:pt x="615" y="542"/>
                      </a:lnTo>
                      <a:lnTo>
                        <a:pt x="615" y="542"/>
                      </a:lnTo>
                      <a:lnTo>
                        <a:pt x="613" y="544"/>
                      </a:lnTo>
                      <a:lnTo>
                        <a:pt x="608" y="542"/>
                      </a:lnTo>
                      <a:lnTo>
                        <a:pt x="606" y="542"/>
                      </a:lnTo>
                      <a:lnTo>
                        <a:pt x="606" y="544"/>
                      </a:lnTo>
                      <a:lnTo>
                        <a:pt x="606" y="546"/>
                      </a:lnTo>
                      <a:lnTo>
                        <a:pt x="601" y="553"/>
                      </a:lnTo>
                      <a:lnTo>
                        <a:pt x="597" y="551"/>
                      </a:lnTo>
                      <a:lnTo>
                        <a:pt x="588" y="555"/>
                      </a:lnTo>
                      <a:lnTo>
                        <a:pt x="584" y="553"/>
                      </a:lnTo>
                      <a:lnTo>
                        <a:pt x="581" y="548"/>
                      </a:lnTo>
                      <a:lnTo>
                        <a:pt x="575" y="548"/>
                      </a:lnTo>
                      <a:lnTo>
                        <a:pt x="575" y="548"/>
                      </a:lnTo>
                      <a:lnTo>
                        <a:pt x="568" y="548"/>
                      </a:lnTo>
                      <a:lnTo>
                        <a:pt x="564" y="553"/>
                      </a:lnTo>
                      <a:lnTo>
                        <a:pt x="552" y="551"/>
                      </a:lnTo>
                      <a:lnTo>
                        <a:pt x="548" y="555"/>
                      </a:lnTo>
                      <a:lnTo>
                        <a:pt x="537" y="562"/>
                      </a:lnTo>
                      <a:lnTo>
                        <a:pt x="535" y="571"/>
                      </a:lnTo>
                      <a:lnTo>
                        <a:pt x="532" y="573"/>
                      </a:lnTo>
                      <a:lnTo>
                        <a:pt x="519" y="575"/>
                      </a:lnTo>
                      <a:lnTo>
                        <a:pt x="517" y="575"/>
                      </a:lnTo>
                      <a:lnTo>
                        <a:pt x="510" y="577"/>
                      </a:lnTo>
                      <a:lnTo>
                        <a:pt x="510" y="582"/>
                      </a:lnTo>
                      <a:lnTo>
                        <a:pt x="506" y="586"/>
                      </a:lnTo>
                      <a:lnTo>
                        <a:pt x="501" y="586"/>
                      </a:lnTo>
                      <a:lnTo>
                        <a:pt x="499" y="588"/>
                      </a:lnTo>
                      <a:lnTo>
                        <a:pt x="490" y="593"/>
                      </a:lnTo>
                      <a:lnTo>
                        <a:pt x="488" y="593"/>
                      </a:lnTo>
                      <a:lnTo>
                        <a:pt x="483" y="588"/>
                      </a:lnTo>
                      <a:lnTo>
                        <a:pt x="479" y="588"/>
                      </a:lnTo>
                      <a:lnTo>
                        <a:pt x="470" y="588"/>
                      </a:lnTo>
                      <a:lnTo>
                        <a:pt x="468" y="588"/>
                      </a:lnTo>
                      <a:lnTo>
                        <a:pt x="468" y="591"/>
                      </a:lnTo>
                      <a:lnTo>
                        <a:pt x="468" y="593"/>
                      </a:lnTo>
                      <a:lnTo>
                        <a:pt x="468" y="595"/>
                      </a:lnTo>
                      <a:lnTo>
                        <a:pt x="472" y="599"/>
                      </a:lnTo>
                      <a:lnTo>
                        <a:pt x="479" y="604"/>
                      </a:lnTo>
                      <a:lnTo>
                        <a:pt x="486" y="613"/>
                      </a:lnTo>
                      <a:lnTo>
                        <a:pt x="483" y="617"/>
                      </a:lnTo>
                      <a:lnTo>
                        <a:pt x="483" y="622"/>
                      </a:lnTo>
                      <a:lnTo>
                        <a:pt x="483" y="624"/>
                      </a:lnTo>
                      <a:lnTo>
                        <a:pt x="486" y="626"/>
                      </a:lnTo>
                      <a:lnTo>
                        <a:pt x="486" y="628"/>
                      </a:lnTo>
                      <a:lnTo>
                        <a:pt x="470" y="651"/>
                      </a:lnTo>
                      <a:lnTo>
                        <a:pt x="466" y="653"/>
                      </a:lnTo>
                      <a:lnTo>
                        <a:pt x="461" y="653"/>
                      </a:lnTo>
                      <a:lnTo>
                        <a:pt x="457" y="659"/>
                      </a:lnTo>
                      <a:lnTo>
                        <a:pt x="452" y="664"/>
                      </a:lnTo>
                      <a:lnTo>
                        <a:pt x="439" y="666"/>
                      </a:lnTo>
                      <a:lnTo>
                        <a:pt x="432" y="668"/>
                      </a:lnTo>
                      <a:lnTo>
                        <a:pt x="430" y="671"/>
                      </a:lnTo>
                      <a:lnTo>
                        <a:pt x="428" y="677"/>
                      </a:lnTo>
                      <a:lnTo>
                        <a:pt x="425" y="682"/>
                      </a:lnTo>
                      <a:lnTo>
                        <a:pt x="425" y="679"/>
                      </a:lnTo>
                      <a:lnTo>
                        <a:pt x="425" y="675"/>
                      </a:lnTo>
                      <a:lnTo>
                        <a:pt x="421" y="675"/>
                      </a:lnTo>
                      <a:lnTo>
                        <a:pt x="421" y="671"/>
                      </a:lnTo>
                      <a:lnTo>
                        <a:pt x="414" y="673"/>
                      </a:lnTo>
                      <a:lnTo>
                        <a:pt x="401" y="671"/>
                      </a:lnTo>
                      <a:lnTo>
                        <a:pt x="401" y="673"/>
                      </a:lnTo>
                      <a:lnTo>
                        <a:pt x="388" y="664"/>
                      </a:lnTo>
                      <a:lnTo>
                        <a:pt x="383" y="662"/>
                      </a:lnTo>
                      <a:lnTo>
                        <a:pt x="381" y="659"/>
                      </a:lnTo>
                      <a:lnTo>
                        <a:pt x="376" y="662"/>
                      </a:lnTo>
                      <a:lnTo>
                        <a:pt x="372" y="659"/>
                      </a:lnTo>
                      <a:lnTo>
                        <a:pt x="372" y="657"/>
                      </a:lnTo>
                      <a:lnTo>
                        <a:pt x="365" y="651"/>
                      </a:lnTo>
                      <a:lnTo>
                        <a:pt x="359" y="651"/>
                      </a:lnTo>
                      <a:lnTo>
                        <a:pt x="352" y="655"/>
                      </a:lnTo>
                      <a:lnTo>
                        <a:pt x="350" y="657"/>
                      </a:lnTo>
                      <a:lnTo>
                        <a:pt x="347" y="655"/>
                      </a:lnTo>
                      <a:lnTo>
                        <a:pt x="345" y="653"/>
                      </a:lnTo>
                      <a:lnTo>
                        <a:pt x="341" y="653"/>
                      </a:lnTo>
                      <a:lnTo>
                        <a:pt x="336" y="651"/>
                      </a:lnTo>
                      <a:lnTo>
                        <a:pt x="332" y="648"/>
                      </a:lnTo>
                      <a:lnTo>
                        <a:pt x="327" y="648"/>
                      </a:lnTo>
                      <a:lnTo>
                        <a:pt x="325" y="651"/>
                      </a:lnTo>
                      <a:lnTo>
                        <a:pt x="318" y="651"/>
                      </a:lnTo>
                      <a:lnTo>
                        <a:pt x="312" y="651"/>
                      </a:lnTo>
                      <a:lnTo>
                        <a:pt x="310" y="651"/>
                      </a:lnTo>
                      <a:lnTo>
                        <a:pt x="310" y="644"/>
                      </a:lnTo>
                      <a:lnTo>
                        <a:pt x="305" y="639"/>
                      </a:lnTo>
                      <a:lnTo>
                        <a:pt x="303" y="633"/>
                      </a:lnTo>
                      <a:lnTo>
                        <a:pt x="307" y="626"/>
                      </a:lnTo>
                      <a:lnTo>
                        <a:pt x="305" y="622"/>
                      </a:lnTo>
                      <a:lnTo>
                        <a:pt x="305" y="617"/>
                      </a:lnTo>
                      <a:lnTo>
                        <a:pt x="307" y="611"/>
                      </a:lnTo>
                      <a:lnTo>
                        <a:pt x="312" y="604"/>
                      </a:lnTo>
                      <a:lnTo>
                        <a:pt x="312" y="599"/>
                      </a:lnTo>
                      <a:lnTo>
                        <a:pt x="303" y="602"/>
                      </a:lnTo>
                      <a:lnTo>
                        <a:pt x="303" y="606"/>
                      </a:lnTo>
                      <a:lnTo>
                        <a:pt x="298" y="613"/>
                      </a:lnTo>
                      <a:lnTo>
                        <a:pt x="292" y="613"/>
                      </a:lnTo>
                      <a:lnTo>
                        <a:pt x="287" y="615"/>
                      </a:lnTo>
                      <a:lnTo>
                        <a:pt x="281" y="608"/>
                      </a:lnTo>
                      <a:lnTo>
                        <a:pt x="272" y="608"/>
                      </a:lnTo>
                      <a:lnTo>
                        <a:pt x="261" y="611"/>
                      </a:lnTo>
                      <a:lnTo>
                        <a:pt x="256" y="604"/>
                      </a:lnTo>
                      <a:lnTo>
                        <a:pt x="236" y="593"/>
                      </a:lnTo>
                      <a:lnTo>
                        <a:pt x="207" y="582"/>
                      </a:lnTo>
                      <a:lnTo>
                        <a:pt x="198" y="573"/>
                      </a:lnTo>
                      <a:lnTo>
                        <a:pt x="187" y="575"/>
                      </a:lnTo>
                      <a:lnTo>
                        <a:pt x="178" y="573"/>
                      </a:lnTo>
                      <a:lnTo>
                        <a:pt x="165" y="566"/>
                      </a:lnTo>
                      <a:lnTo>
                        <a:pt x="158" y="559"/>
                      </a:lnTo>
                      <a:lnTo>
                        <a:pt x="158" y="546"/>
                      </a:lnTo>
                      <a:lnTo>
                        <a:pt x="151" y="544"/>
                      </a:lnTo>
                      <a:lnTo>
                        <a:pt x="154" y="537"/>
                      </a:lnTo>
                      <a:lnTo>
                        <a:pt x="151" y="520"/>
                      </a:lnTo>
                      <a:lnTo>
                        <a:pt x="158" y="511"/>
                      </a:lnTo>
                      <a:lnTo>
                        <a:pt x="156" y="504"/>
                      </a:lnTo>
                      <a:lnTo>
                        <a:pt x="158" y="495"/>
                      </a:lnTo>
                      <a:lnTo>
                        <a:pt x="151" y="488"/>
                      </a:lnTo>
                      <a:lnTo>
                        <a:pt x="154" y="477"/>
                      </a:lnTo>
                      <a:lnTo>
                        <a:pt x="154" y="471"/>
                      </a:lnTo>
                      <a:lnTo>
                        <a:pt x="149" y="464"/>
                      </a:lnTo>
                      <a:lnTo>
                        <a:pt x="151" y="448"/>
                      </a:lnTo>
                      <a:lnTo>
                        <a:pt x="143" y="433"/>
                      </a:lnTo>
                      <a:lnTo>
                        <a:pt x="138" y="415"/>
                      </a:lnTo>
                      <a:lnTo>
                        <a:pt x="136" y="397"/>
                      </a:lnTo>
                      <a:lnTo>
                        <a:pt x="127" y="384"/>
                      </a:lnTo>
                      <a:lnTo>
                        <a:pt x="131" y="364"/>
                      </a:lnTo>
                      <a:lnTo>
                        <a:pt x="138" y="353"/>
                      </a:lnTo>
                      <a:lnTo>
                        <a:pt x="149" y="351"/>
                      </a:lnTo>
                      <a:lnTo>
                        <a:pt x="158" y="355"/>
                      </a:lnTo>
                      <a:lnTo>
                        <a:pt x="163" y="344"/>
                      </a:lnTo>
                      <a:lnTo>
                        <a:pt x="165" y="333"/>
                      </a:lnTo>
                      <a:lnTo>
                        <a:pt x="171" y="324"/>
                      </a:lnTo>
                      <a:lnTo>
                        <a:pt x="189" y="320"/>
                      </a:lnTo>
                      <a:lnTo>
                        <a:pt x="198" y="317"/>
                      </a:lnTo>
                      <a:lnTo>
                        <a:pt x="214" y="309"/>
                      </a:lnTo>
                      <a:lnTo>
                        <a:pt x="218" y="302"/>
                      </a:lnTo>
                      <a:lnTo>
                        <a:pt x="220" y="295"/>
                      </a:lnTo>
                      <a:lnTo>
                        <a:pt x="225" y="291"/>
                      </a:lnTo>
                      <a:lnTo>
                        <a:pt x="220" y="286"/>
                      </a:lnTo>
                      <a:lnTo>
                        <a:pt x="225" y="280"/>
                      </a:lnTo>
                      <a:lnTo>
                        <a:pt x="229" y="277"/>
                      </a:lnTo>
                      <a:lnTo>
                        <a:pt x="223" y="273"/>
                      </a:lnTo>
                      <a:lnTo>
                        <a:pt x="205" y="269"/>
                      </a:lnTo>
                      <a:lnTo>
                        <a:pt x="194" y="264"/>
                      </a:lnTo>
                      <a:lnTo>
                        <a:pt x="189" y="262"/>
                      </a:lnTo>
                      <a:lnTo>
                        <a:pt x="180" y="260"/>
                      </a:lnTo>
                      <a:lnTo>
                        <a:pt x="171" y="260"/>
                      </a:lnTo>
                      <a:lnTo>
                        <a:pt x="171" y="255"/>
                      </a:lnTo>
                      <a:lnTo>
                        <a:pt x="167" y="249"/>
                      </a:lnTo>
                      <a:lnTo>
                        <a:pt x="167" y="242"/>
                      </a:lnTo>
                      <a:lnTo>
                        <a:pt x="174" y="231"/>
                      </a:lnTo>
                      <a:lnTo>
                        <a:pt x="180" y="222"/>
                      </a:lnTo>
                      <a:lnTo>
                        <a:pt x="176" y="217"/>
                      </a:lnTo>
                      <a:lnTo>
                        <a:pt x="158" y="215"/>
                      </a:lnTo>
                      <a:lnTo>
                        <a:pt x="140" y="215"/>
                      </a:lnTo>
                      <a:lnTo>
                        <a:pt x="127" y="215"/>
                      </a:lnTo>
                      <a:lnTo>
                        <a:pt x="122" y="209"/>
                      </a:lnTo>
                      <a:lnTo>
                        <a:pt x="116" y="209"/>
                      </a:lnTo>
                      <a:lnTo>
                        <a:pt x="87" y="191"/>
                      </a:lnTo>
                      <a:lnTo>
                        <a:pt x="87" y="186"/>
                      </a:lnTo>
                      <a:lnTo>
                        <a:pt x="91" y="175"/>
                      </a:lnTo>
                      <a:lnTo>
                        <a:pt x="85" y="171"/>
                      </a:lnTo>
                      <a:lnTo>
                        <a:pt x="67" y="169"/>
                      </a:lnTo>
                      <a:lnTo>
                        <a:pt x="51" y="169"/>
                      </a:lnTo>
                      <a:lnTo>
                        <a:pt x="42" y="173"/>
                      </a:lnTo>
                      <a:lnTo>
                        <a:pt x="33" y="173"/>
                      </a:lnTo>
                      <a:lnTo>
                        <a:pt x="20" y="171"/>
                      </a:lnTo>
                      <a:lnTo>
                        <a:pt x="0" y="164"/>
                      </a:lnTo>
                      <a:lnTo>
                        <a:pt x="9" y="149"/>
                      </a:lnTo>
                      <a:lnTo>
                        <a:pt x="9" y="144"/>
                      </a:lnTo>
                      <a:lnTo>
                        <a:pt x="2" y="135"/>
                      </a:lnTo>
                      <a:lnTo>
                        <a:pt x="7" y="129"/>
                      </a:lnTo>
                      <a:lnTo>
                        <a:pt x="4" y="122"/>
                      </a:lnTo>
                      <a:lnTo>
                        <a:pt x="13" y="111"/>
                      </a:lnTo>
                      <a:lnTo>
                        <a:pt x="22" y="111"/>
                      </a:lnTo>
                      <a:lnTo>
                        <a:pt x="29" y="106"/>
                      </a:lnTo>
                      <a:lnTo>
                        <a:pt x="38" y="102"/>
                      </a:lnTo>
                      <a:lnTo>
                        <a:pt x="51" y="93"/>
                      </a:lnTo>
                      <a:lnTo>
                        <a:pt x="53" y="84"/>
                      </a:lnTo>
                      <a:lnTo>
                        <a:pt x="67" y="82"/>
                      </a:lnTo>
                      <a:lnTo>
                        <a:pt x="67" y="78"/>
                      </a:lnTo>
                      <a:lnTo>
                        <a:pt x="78" y="71"/>
                      </a:lnTo>
                      <a:lnTo>
                        <a:pt x="82" y="64"/>
                      </a:lnTo>
                      <a:lnTo>
                        <a:pt x="78" y="53"/>
                      </a:lnTo>
                      <a:lnTo>
                        <a:pt x="87" y="49"/>
                      </a:lnTo>
                      <a:lnTo>
                        <a:pt x="114" y="46"/>
                      </a:lnTo>
                      <a:lnTo>
                        <a:pt x="127" y="42"/>
                      </a:lnTo>
                      <a:lnTo>
                        <a:pt x="143" y="46"/>
                      </a:lnTo>
                      <a:lnTo>
                        <a:pt x="151" y="46"/>
                      </a:lnTo>
                      <a:lnTo>
                        <a:pt x="163" y="49"/>
                      </a:lnTo>
                      <a:lnTo>
                        <a:pt x="171" y="46"/>
                      </a:lnTo>
                      <a:lnTo>
                        <a:pt x="187" y="46"/>
                      </a:lnTo>
                      <a:lnTo>
                        <a:pt x="194" y="49"/>
                      </a:lnTo>
                      <a:lnTo>
                        <a:pt x="196" y="40"/>
                      </a:lnTo>
                      <a:lnTo>
                        <a:pt x="169" y="24"/>
                      </a:lnTo>
                      <a:lnTo>
                        <a:pt x="187" y="24"/>
                      </a:lnTo>
                      <a:lnTo>
                        <a:pt x="212" y="33"/>
                      </a:lnTo>
                      <a:lnTo>
                        <a:pt x="225" y="31"/>
                      </a:lnTo>
                      <a:lnTo>
                        <a:pt x="227" y="24"/>
                      </a:lnTo>
                      <a:lnTo>
                        <a:pt x="232" y="22"/>
                      </a:lnTo>
                      <a:lnTo>
                        <a:pt x="245" y="22"/>
                      </a:lnTo>
                      <a:lnTo>
                        <a:pt x="267" y="9"/>
                      </a:lnTo>
                      <a:lnTo>
                        <a:pt x="276" y="7"/>
                      </a:lnTo>
                      <a:lnTo>
                        <a:pt x="283" y="11"/>
                      </a:lnTo>
                      <a:lnTo>
                        <a:pt x="290" y="7"/>
                      </a:lnTo>
                      <a:lnTo>
                        <a:pt x="307" y="0"/>
                      </a:lnTo>
                      <a:lnTo>
                        <a:pt x="325" y="4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3" name="Freeform 816"/>
                <p:cNvSpPr>
                  <a:spLocks/>
                </p:cNvSpPr>
                <p:nvPr/>
              </p:nvSpPr>
              <p:spPr bwMode="auto">
                <a:xfrm>
                  <a:off x="3474" y="1777"/>
                  <a:ext cx="666" cy="482"/>
                </a:xfrm>
                <a:custGeom>
                  <a:avLst/>
                  <a:gdLst>
                    <a:gd name="T0" fmla="*/ 655 w 666"/>
                    <a:gd name="T1" fmla="*/ 51 h 482"/>
                    <a:gd name="T2" fmla="*/ 646 w 666"/>
                    <a:gd name="T3" fmla="*/ 86 h 482"/>
                    <a:gd name="T4" fmla="*/ 657 w 666"/>
                    <a:gd name="T5" fmla="*/ 106 h 482"/>
                    <a:gd name="T6" fmla="*/ 641 w 666"/>
                    <a:gd name="T7" fmla="*/ 122 h 482"/>
                    <a:gd name="T8" fmla="*/ 630 w 666"/>
                    <a:gd name="T9" fmla="*/ 151 h 482"/>
                    <a:gd name="T10" fmla="*/ 614 w 666"/>
                    <a:gd name="T11" fmla="*/ 168 h 482"/>
                    <a:gd name="T12" fmla="*/ 599 w 666"/>
                    <a:gd name="T13" fmla="*/ 186 h 482"/>
                    <a:gd name="T14" fmla="*/ 570 w 666"/>
                    <a:gd name="T15" fmla="*/ 191 h 482"/>
                    <a:gd name="T16" fmla="*/ 563 w 666"/>
                    <a:gd name="T17" fmla="*/ 211 h 482"/>
                    <a:gd name="T18" fmla="*/ 548 w 666"/>
                    <a:gd name="T19" fmla="*/ 211 h 482"/>
                    <a:gd name="T20" fmla="*/ 519 w 666"/>
                    <a:gd name="T21" fmla="*/ 213 h 482"/>
                    <a:gd name="T22" fmla="*/ 499 w 666"/>
                    <a:gd name="T23" fmla="*/ 224 h 482"/>
                    <a:gd name="T24" fmla="*/ 441 w 666"/>
                    <a:gd name="T25" fmla="*/ 251 h 482"/>
                    <a:gd name="T26" fmla="*/ 425 w 666"/>
                    <a:gd name="T27" fmla="*/ 271 h 482"/>
                    <a:gd name="T28" fmla="*/ 403 w 666"/>
                    <a:gd name="T29" fmla="*/ 266 h 482"/>
                    <a:gd name="T30" fmla="*/ 374 w 666"/>
                    <a:gd name="T31" fmla="*/ 271 h 482"/>
                    <a:gd name="T32" fmla="*/ 358 w 666"/>
                    <a:gd name="T33" fmla="*/ 306 h 482"/>
                    <a:gd name="T34" fmla="*/ 403 w 666"/>
                    <a:gd name="T35" fmla="*/ 322 h 482"/>
                    <a:gd name="T36" fmla="*/ 443 w 666"/>
                    <a:gd name="T37" fmla="*/ 335 h 482"/>
                    <a:gd name="T38" fmla="*/ 445 w 666"/>
                    <a:gd name="T39" fmla="*/ 346 h 482"/>
                    <a:gd name="T40" fmla="*/ 465 w 666"/>
                    <a:gd name="T41" fmla="*/ 379 h 482"/>
                    <a:gd name="T42" fmla="*/ 490 w 666"/>
                    <a:gd name="T43" fmla="*/ 408 h 482"/>
                    <a:gd name="T44" fmla="*/ 496 w 666"/>
                    <a:gd name="T45" fmla="*/ 444 h 482"/>
                    <a:gd name="T46" fmla="*/ 467 w 666"/>
                    <a:gd name="T47" fmla="*/ 437 h 482"/>
                    <a:gd name="T48" fmla="*/ 434 w 666"/>
                    <a:gd name="T49" fmla="*/ 428 h 482"/>
                    <a:gd name="T50" fmla="*/ 385 w 666"/>
                    <a:gd name="T51" fmla="*/ 402 h 482"/>
                    <a:gd name="T52" fmla="*/ 378 w 666"/>
                    <a:gd name="T53" fmla="*/ 442 h 482"/>
                    <a:gd name="T54" fmla="*/ 352 w 666"/>
                    <a:gd name="T55" fmla="*/ 473 h 482"/>
                    <a:gd name="T56" fmla="*/ 332 w 666"/>
                    <a:gd name="T57" fmla="*/ 464 h 482"/>
                    <a:gd name="T58" fmla="*/ 269 w 666"/>
                    <a:gd name="T59" fmla="*/ 470 h 482"/>
                    <a:gd name="T60" fmla="*/ 238 w 666"/>
                    <a:gd name="T61" fmla="*/ 464 h 482"/>
                    <a:gd name="T62" fmla="*/ 247 w 666"/>
                    <a:gd name="T63" fmla="*/ 413 h 482"/>
                    <a:gd name="T64" fmla="*/ 213 w 666"/>
                    <a:gd name="T65" fmla="*/ 415 h 482"/>
                    <a:gd name="T66" fmla="*/ 149 w 666"/>
                    <a:gd name="T67" fmla="*/ 426 h 482"/>
                    <a:gd name="T68" fmla="*/ 109 w 666"/>
                    <a:gd name="T69" fmla="*/ 386 h 482"/>
                    <a:gd name="T70" fmla="*/ 149 w 666"/>
                    <a:gd name="T71" fmla="*/ 348 h 482"/>
                    <a:gd name="T72" fmla="*/ 115 w 666"/>
                    <a:gd name="T73" fmla="*/ 328 h 482"/>
                    <a:gd name="T74" fmla="*/ 98 w 666"/>
                    <a:gd name="T75" fmla="*/ 284 h 482"/>
                    <a:gd name="T76" fmla="*/ 64 w 666"/>
                    <a:gd name="T77" fmla="*/ 248 h 482"/>
                    <a:gd name="T78" fmla="*/ 31 w 666"/>
                    <a:gd name="T79" fmla="*/ 206 h 482"/>
                    <a:gd name="T80" fmla="*/ 9 w 666"/>
                    <a:gd name="T81" fmla="*/ 157 h 482"/>
                    <a:gd name="T82" fmla="*/ 11 w 666"/>
                    <a:gd name="T83" fmla="*/ 120 h 482"/>
                    <a:gd name="T84" fmla="*/ 107 w 666"/>
                    <a:gd name="T85" fmla="*/ 108 h 482"/>
                    <a:gd name="T86" fmla="*/ 124 w 666"/>
                    <a:gd name="T87" fmla="*/ 113 h 482"/>
                    <a:gd name="T88" fmla="*/ 138 w 666"/>
                    <a:gd name="T89" fmla="*/ 128 h 482"/>
                    <a:gd name="T90" fmla="*/ 167 w 666"/>
                    <a:gd name="T91" fmla="*/ 151 h 482"/>
                    <a:gd name="T92" fmla="*/ 193 w 666"/>
                    <a:gd name="T93" fmla="*/ 126 h 482"/>
                    <a:gd name="T94" fmla="*/ 225 w 666"/>
                    <a:gd name="T95" fmla="*/ 135 h 482"/>
                    <a:gd name="T96" fmla="*/ 276 w 666"/>
                    <a:gd name="T97" fmla="*/ 122 h 482"/>
                    <a:gd name="T98" fmla="*/ 320 w 666"/>
                    <a:gd name="T99" fmla="*/ 108 h 482"/>
                    <a:gd name="T100" fmla="*/ 345 w 666"/>
                    <a:gd name="T101" fmla="*/ 75 h 482"/>
                    <a:gd name="T102" fmla="*/ 387 w 666"/>
                    <a:gd name="T103" fmla="*/ 86 h 482"/>
                    <a:gd name="T104" fmla="*/ 421 w 666"/>
                    <a:gd name="T105" fmla="*/ 111 h 482"/>
                    <a:gd name="T106" fmla="*/ 432 w 666"/>
                    <a:gd name="T107" fmla="*/ 128 h 482"/>
                    <a:gd name="T108" fmla="*/ 472 w 666"/>
                    <a:gd name="T109" fmla="*/ 108 h 482"/>
                    <a:gd name="T110" fmla="*/ 505 w 666"/>
                    <a:gd name="T111" fmla="*/ 113 h 482"/>
                    <a:gd name="T112" fmla="*/ 534 w 666"/>
                    <a:gd name="T113" fmla="*/ 97 h 482"/>
                    <a:gd name="T114" fmla="*/ 548 w 666"/>
                    <a:gd name="T115" fmla="*/ 60 h 482"/>
                    <a:gd name="T116" fmla="*/ 581 w 666"/>
                    <a:gd name="T117" fmla="*/ 17 h 482"/>
                    <a:gd name="T118" fmla="*/ 612 w 666"/>
                    <a:gd name="T119" fmla="*/ 4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66" h="482">
                      <a:moveTo>
                        <a:pt x="612" y="4"/>
                      </a:moveTo>
                      <a:lnTo>
                        <a:pt x="614" y="4"/>
                      </a:lnTo>
                      <a:lnTo>
                        <a:pt x="619" y="6"/>
                      </a:lnTo>
                      <a:lnTo>
                        <a:pt x="623" y="6"/>
                      </a:lnTo>
                      <a:lnTo>
                        <a:pt x="626" y="6"/>
                      </a:lnTo>
                      <a:lnTo>
                        <a:pt x="623" y="9"/>
                      </a:lnTo>
                      <a:lnTo>
                        <a:pt x="628" y="11"/>
                      </a:lnTo>
                      <a:lnTo>
                        <a:pt x="628" y="13"/>
                      </a:lnTo>
                      <a:lnTo>
                        <a:pt x="637" y="15"/>
                      </a:lnTo>
                      <a:lnTo>
                        <a:pt x="639" y="17"/>
                      </a:lnTo>
                      <a:lnTo>
                        <a:pt x="634" y="31"/>
                      </a:lnTo>
                      <a:lnTo>
                        <a:pt x="637" y="37"/>
                      </a:lnTo>
                      <a:lnTo>
                        <a:pt x="650" y="46"/>
                      </a:lnTo>
                      <a:lnTo>
                        <a:pt x="655" y="51"/>
                      </a:lnTo>
                      <a:lnTo>
                        <a:pt x="663" y="60"/>
                      </a:lnTo>
                      <a:lnTo>
                        <a:pt x="666" y="64"/>
                      </a:lnTo>
                      <a:lnTo>
                        <a:pt x="663" y="66"/>
                      </a:lnTo>
                      <a:lnTo>
                        <a:pt x="652" y="71"/>
                      </a:lnTo>
                      <a:lnTo>
                        <a:pt x="655" y="73"/>
                      </a:lnTo>
                      <a:lnTo>
                        <a:pt x="655" y="75"/>
                      </a:lnTo>
                      <a:lnTo>
                        <a:pt x="650" y="75"/>
                      </a:lnTo>
                      <a:lnTo>
                        <a:pt x="650" y="80"/>
                      </a:lnTo>
                      <a:lnTo>
                        <a:pt x="648" y="84"/>
                      </a:lnTo>
                      <a:lnTo>
                        <a:pt x="646" y="84"/>
                      </a:lnTo>
                      <a:lnTo>
                        <a:pt x="646" y="80"/>
                      </a:lnTo>
                      <a:lnTo>
                        <a:pt x="643" y="82"/>
                      </a:lnTo>
                      <a:lnTo>
                        <a:pt x="641" y="84"/>
                      </a:lnTo>
                      <a:lnTo>
                        <a:pt x="646" y="86"/>
                      </a:lnTo>
                      <a:lnTo>
                        <a:pt x="650" y="88"/>
                      </a:lnTo>
                      <a:lnTo>
                        <a:pt x="650" y="86"/>
                      </a:lnTo>
                      <a:lnTo>
                        <a:pt x="652" y="88"/>
                      </a:lnTo>
                      <a:lnTo>
                        <a:pt x="655" y="88"/>
                      </a:lnTo>
                      <a:lnTo>
                        <a:pt x="655" y="91"/>
                      </a:lnTo>
                      <a:lnTo>
                        <a:pt x="652" y="95"/>
                      </a:lnTo>
                      <a:lnTo>
                        <a:pt x="657" y="97"/>
                      </a:lnTo>
                      <a:lnTo>
                        <a:pt x="655" y="102"/>
                      </a:lnTo>
                      <a:lnTo>
                        <a:pt x="652" y="102"/>
                      </a:lnTo>
                      <a:lnTo>
                        <a:pt x="655" y="102"/>
                      </a:lnTo>
                      <a:lnTo>
                        <a:pt x="655" y="104"/>
                      </a:lnTo>
                      <a:lnTo>
                        <a:pt x="650" y="104"/>
                      </a:lnTo>
                      <a:lnTo>
                        <a:pt x="655" y="106"/>
                      </a:lnTo>
                      <a:lnTo>
                        <a:pt x="657" y="106"/>
                      </a:lnTo>
                      <a:lnTo>
                        <a:pt x="655" y="108"/>
                      </a:lnTo>
                      <a:lnTo>
                        <a:pt x="652" y="108"/>
                      </a:lnTo>
                      <a:lnTo>
                        <a:pt x="652" y="111"/>
                      </a:lnTo>
                      <a:lnTo>
                        <a:pt x="648" y="113"/>
                      </a:lnTo>
                      <a:lnTo>
                        <a:pt x="643" y="113"/>
                      </a:lnTo>
                      <a:lnTo>
                        <a:pt x="641" y="111"/>
                      </a:lnTo>
                      <a:lnTo>
                        <a:pt x="637" y="108"/>
                      </a:lnTo>
                      <a:lnTo>
                        <a:pt x="634" y="111"/>
                      </a:lnTo>
                      <a:lnTo>
                        <a:pt x="639" y="111"/>
                      </a:lnTo>
                      <a:lnTo>
                        <a:pt x="641" y="115"/>
                      </a:lnTo>
                      <a:lnTo>
                        <a:pt x="639" y="115"/>
                      </a:lnTo>
                      <a:lnTo>
                        <a:pt x="639" y="122"/>
                      </a:lnTo>
                      <a:lnTo>
                        <a:pt x="641" y="120"/>
                      </a:lnTo>
                      <a:lnTo>
                        <a:pt x="641" y="122"/>
                      </a:lnTo>
                      <a:lnTo>
                        <a:pt x="643" y="122"/>
                      </a:lnTo>
                      <a:lnTo>
                        <a:pt x="641" y="124"/>
                      </a:lnTo>
                      <a:lnTo>
                        <a:pt x="643" y="126"/>
                      </a:lnTo>
                      <a:lnTo>
                        <a:pt x="641" y="128"/>
                      </a:lnTo>
                      <a:lnTo>
                        <a:pt x="639" y="131"/>
                      </a:lnTo>
                      <a:lnTo>
                        <a:pt x="637" y="133"/>
                      </a:lnTo>
                      <a:lnTo>
                        <a:pt x="639" y="133"/>
                      </a:lnTo>
                      <a:lnTo>
                        <a:pt x="641" y="133"/>
                      </a:lnTo>
                      <a:lnTo>
                        <a:pt x="641" y="135"/>
                      </a:lnTo>
                      <a:lnTo>
                        <a:pt x="639" y="135"/>
                      </a:lnTo>
                      <a:lnTo>
                        <a:pt x="639" y="137"/>
                      </a:lnTo>
                      <a:lnTo>
                        <a:pt x="634" y="144"/>
                      </a:lnTo>
                      <a:lnTo>
                        <a:pt x="634" y="148"/>
                      </a:lnTo>
                      <a:lnTo>
                        <a:pt x="630" y="151"/>
                      </a:lnTo>
                      <a:lnTo>
                        <a:pt x="628" y="151"/>
                      </a:lnTo>
                      <a:lnTo>
                        <a:pt x="626" y="155"/>
                      </a:lnTo>
                      <a:lnTo>
                        <a:pt x="623" y="157"/>
                      </a:lnTo>
                      <a:lnTo>
                        <a:pt x="621" y="157"/>
                      </a:lnTo>
                      <a:lnTo>
                        <a:pt x="619" y="157"/>
                      </a:lnTo>
                      <a:lnTo>
                        <a:pt x="617" y="157"/>
                      </a:lnTo>
                      <a:lnTo>
                        <a:pt x="617" y="160"/>
                      </a:lnTo>
                      <a:lnTo>
                        <a:pt x="617" y="162"/>
                      </a:lnTo>
                      <a:lnTo>
                        <a:pt x="621" y="162"/>
                      </a:lnTo>
                      <a:lnTo>
                        <a:pt x="623" y="164"/>
                      </a:lnTo>
                      <a:lnTo>
                        <a:pt x="626" y="166"/>
                      </a:lnTo>
                      <a:lnTo>
                        <a:pt x="626" y="168"/>
                      </a:lnTo>
                      <a:lnTo>
                        <a:pt x="623" y="171"/>
                      </a:lnTo>
                      <a:lnTo>
                        <a:pt x="614" y="168"/>
                      </a:lnTo>
                      <a:lnTo>
                        <a:pt x="608" y="171"/>
                      </a:lnTo>
                      <a:lnTo>
                        <a:pt x="612" y="173"/>
                      </a:lnTo>
                      <a:lnTo>
                        <a:pt x="608" y="175"/>
                      </a:lnTo>
                      <a:lnTo>
                        <a:pt x="608" y="177"/>
                      </a:lnTo>
                      <a:lnTo>
                        <a:pt x="608" y="180"/>
                      </a:lnTo>
                      <a:lnTo>
                        <a:pt x="603" y="180"/>
                      </a:lnTo>
                      <a:lnTo>
                        <a:pt x="599" y="175"/>
                      </a:lnTo>
                      <a:lnTo>
                        <a:pt x="597" y="175"/>
                      </a:lnTo>
                      <a:lnTo>
                        <a:pt x="597" y="177"/>
                      </a:lnTo>
                      <a:lnTo>
                        <a:pt x="597" y="180"/>
                      </a:lnTo>
                      <a:lnTo>
                        <a:pt x="599" y="180"/>
                      </a:lnTo>
                      <a:lnTo>
                        <a:pt x="597" y="182"/>
                      </a:lnTo>
                      <a:lnTo>
                        <a:pt x="597" y="184"/>
                      </a:lnTo>
                      <a:lnTo>
                        <a:pt x="599" y="186"/>
                      </a:lnTo>
                      <a:lnTo>
                        <a:pt x="597" y="188"/>
                      </a:lnTo>
                      <a:lnTo>
                        <a:pt x="594" y="191"/>
                      </a:lnTo>
                      <a:lnTo>
                        <a:pt x="590" y="191"/>
                      </a:lnTo>
                      <a:lnTo>
                        <a:pt x="588" y="191"/>
                      </a:lnTo>
                      <a:lnTo>
                        <a:pt x="590" y="191"/>
                      </a:lnTo>
                      <a:lnTo>
                        <a:pt x="588" y="191"/>
                      </a:lnTo>
                      <a:lnTo>
                        <a:pt x="592" y="193"/>
                      </a:lnTo>
                      <a:lnTo>
                        <a:pt x="592" y="195"/>
                      </a:lnTo>
                      <a:lnTo>
                        <a:pt x="588" y="195"/>
                      </a:lnTo>
                      <a:lnTo>
                        <a:pt x="585" y="193"/>
                      </a:lnTo>
                      <a:lnTo>
                        <a:pt x="577" y="191"/>
                      </a:lnTo>
                      <a:lnTo>
                        <a:pt x="574" y="193"/>
                      </a:lnTo>
                      <a:lnTo>
                        <a:pt x="572" y="193"/>
                      </a:lnTo>
                      <a:lnTo>
                        <a:pt x="570" y="191"/>
                      </a:lnTo>
                      <a:lnTo>
                        <a:pt x="572" y="188"/>
                      </a:lnTo>
                      <a:lnTo>
                        <a:pt x="565" y="188"/>
                      </a:lnTo>
                      <a:lnTo>
                        <a:pt x="559" y="186"/>
                      </a:lnTo>
                      <a:lnTo>
                        <a:pt x="559" y="188"/>
                      </a:lnTo>
                      <a:lnTo>
                        <a:pt x="561" y="191"/>
                      </a:lnTo>
                      <a:lnTo>
                        <a:pt x="561" y="193"/>
                      </a:lnTo>
                      <a:lnTo>
                        <a:pt x="563" y="191"/>
                      </a:lnTo>
                      <a:lnTo>
                        <a:pt x="563" y="195"/>
                      </a:lnTo>
                      <a:lnTo>
                        <a:pt x="563" y="197"/>
                      </a:lnTo>
                      <a:lnTo>
                        <a:pt x="568" y="197"/>
                      </a:lnTo>
                      <a:lnTo>
                        <a:pt x="568" y="202"/>
                      </a:lnTo>
                      <a:lnTo>
                        <a:pt x="565" y="202"/>
                      </a:lnTo>
                      <a:lnTo>
                        <a:pt x="568" y="206"/>
                      </a:lnTo>
                      <a:lnTo>
                        <a:pt x="563" y="211"/>
                      </a:lnTo>
                      <a:lnTo>
                        <a:pt x="563" y="208"/>
                      </a:lnTo>
                      <a:lnTo>
                        <a:pt x="563" y="206"/>
                      </a:lnTo>
                      <a:lnTo>
                        <a:pt x="561" y="206"/>
                      </a:lnTo>
                      <a:lnTo>
                        <a:pt x="561" y="208"/>
                      </a:lnTo>
                      <a:lnTo>
                        <a:pt x="563" y="215"/>
                      </a:lnTo>
                      <a:lnTo>
                        <a:pt x="561" y="217"/>
                      </a:lnTo>
                      <a:lnTo>
                        <a:pt x="559" y="217"/>
                      </a:lnTo>
                      <a:lnTo>
                        <a:pt x="557" y="215"/>
                      </a:lnTo>
                      <a:lnTo>
                        <a:pt x="559" y="213"/>
                      </a:lnTo>
                      <a:lnTo>
                        <a:pt x="557" y="213"/>
                      </a:lnTo>
                      <a:lnTo>
                        <a:pt x="552" y="215"/>
                      </a:lnTo>
                      <a:lnTo>
                        <a:pt x="554" y="213"/>
                      </a:lnTo>
                      <a:lnTo>
                        <a:pt x="552" y="213"/>
                      </a:lnTo>
                      <a:lnTo>
                        <a:pt x="548" y="211"/>
                      </a:lnTo>
                      <a:lnTo>
                        <a:pt x="545" y="211"/>
                      </a:lnTo>
                      <a:lnTo>
                        <a:pt x="543" y="213"/>
                      </a:lnTo>
                      <a:lnTo>
                        <a:pt x="550" y="217"/>
                      </a:lnTo>
                      <a:lnTo>
                        <a:pt x="548" y="222"/>
                      </a:lnTo>
                      <a:lnTo>
                        <a:pt x="545" y="220"/>
                      </a:lnTo>
                      <a:lnTo>
                        <a:pt x="543" y="222"/>
                      </a:lnTo>
                      <a:lnTo>
                        <a:pt x="541" y="220"/>
                      </a:lnTo>
                      <a:lnTo>
                        <a:pt x="543" y="220"/>
                      </a:lnTo>
                      <a:lnTo>
                        <a:pt x="541" y="220"/>
                      </a:lnTo>
                      <a:lnTo>
                        <a:pt x="539" y="220"/>
                      </a:lnTo>
                      <a:lnTo>
                        <a:pt x="534" y="217"/>
                      </a:lnTo>
                      <a:lnTo>
                        <a:pt x="530" y="215"/>
                      </a:lnTo>
                      <a:lnTo>
                        <a:pt x="521" y="211"/>
                      </a:lnTo>
                      <a:lnTo>
                        <a:pt x="519" y="213"/>
                      </a:lnTo>
                      <a:lnTo>
                        <a:pt x="516" y="215"/>
                      </a:lnTo>
                      <a:lnTo>
                        <a:pt x="514" y="211"/>
                      </a:lnTo>
                      <a:lnTo>
                        <a:pt x="510" y="208"/>
                      </a:lnTo>
                      <a:lnTo>
                        <a:pt x="508" y="211"/>
                      </a:lnTo>
                      <a:lnTo>
                        <a:pt x="510" y="217"/>
                      </a:lnTo>
                      <a:lnTo>
                        <a:pt x="508" y="220"/>
                      </a:lnTo>
                      <a:lnTo>
                        <a:pt x="508" y="215"/>
                      </a:lnTo>
                      <a:lnTo>
                        <a:pt x="501" y="220"/>
                      </a:lnTo>
                      <a:lnTo>
                        <a:pt x="499" y="220"/>
                      </a:lnTo>
                      <a:lnTo>
                        <a:pt x="499" y="215"/>
                      </a:lnTo>
                      <a:lnTo>
                        <a:pt x="496" y="215"/>
                      </a:lnTo>
                      <a:lnTo>
                        <a:pt x="496" y="220"/>
                      </a:lnTo>
                      <a:lnTo>
                        <a:pt x="496" y="222"/>
                      </a:lnTo>
                      <a:lnTo>
                        <a:pt x="499" y="224"/>
                      </a:lnTo>
                      <a:lnTo>
                        <a:pt x="501" y="226"/>
                      </a:lnTo>
                      <a:lnTo>
                        <a:pt x="499" y="228"/>
                      </a:lnTo>
                      <a:lnTo>
                        <a:pt x="496" y="237"/>
                      </a:lnTo>
                      <a:lnTo>
                        <a:pt x="487" y="237"/>
                      </a:lnTo>
                      <a:lnTo>
                        <a:pt x="487" y="235"/>
                      </a:lnTo>
                      <a:lnTo>
                        <a:pt x="481" y="235"/>
                      </a:lnTo>
                      <a:lnTo>
                        <a:pt x="472" y="240"/>
                      </a:lnTo>
                      <a:lnTo>
                        <a:pt x="467" y="240"/>
                      </a:lnTo>
                      <a:lnTo>
                        <a:pt x="458" y="244"/>
                      </a:lnTo>
                      <a:lnTo>
                        <a:pt x="452" y="244"/>
                      </a:lnTo>
                      <a:lnTo>
                        <a:pt x="445" y="244"/>
                      </a:lnTo>
                      <a:lnTo>
                        <a:pt x="445" y="248"/>
                      </a:lnTo>
                      <a:lnTo>
                        <a:pt x="443" y="248"/>
                      </a:lnTo>
                      <a:lnTo>
                        <a:pt x="441" y="251"/>
                      </a:lnTo>
                      <a:lnTo>
                        <a:pt x="436" y="251"/>
                      </a:lnTo>
                      <a:lnTo>
                        <a:pt x="438" y="253"/>
                      </a:lnTo>
                      <a:lnTo>
                        <a:pt x="434" y="257"/>
                      </a:lnTo>
                      <a:lnTo>
                        <a:pt x="436" y="259"/>
                      </a:lnTo>
                      <a:lnTo>
                        <a:pt x="434" y="264"/>
                      </a:lnTo>
                      <a:lnTo>
                        <a:pt x="436" y="264"/>
                      </a:lnTo>
                      <a:lnTo>
                        <a:pt x="436" y="266"/>
                      </a:lnTo>
                      <a:lnTo>
                        <a:pt x="434" y="266"/>
                      </a:lnTo>
                      <a:lnTo>
                        <a:pt x="434" y="268"/>
                      </a:lnTo>
                      <a:lnTo>
                        <a:pt x="432" y="268"/>
                      </a:lnTo>
                      <a:lnTo>
                        <a:pt x="432" y="271"/>
                      </a:lnTo>
                      <a:lnTo>
                        <a:pt x="430" y="271"/>
                      </a:lnTo>
                      <a:lnTo>
                        <a:pt x="430" y="268"/>
                      </a:lnTo>
                      <a:lnTo>
                        <a:pt x="425" y="271"/>
                      </a:lnTo>
                      <a:lnTo>
                        <a:pt x="427" y="273"/>
                      </a:lnTo>
                      <a:lnTo>
                        <a:pt x="425" y="275"/>
                      </a:lnTo>
                      <a:lnTo>
                        <a:pt x="423" y="273"/>
                      </a:lnTo>
                      <a:lnTo>
                        <a:pt x="423" y="271"/>
                      </a:lnTo>
                      <a:lnTo>
                        <a:pt x="418" y="273"/>
                      </a:lnTo>
                      <a:lnTo>
                        <a:pt x="418" y="275"/>
                      </a:lnTo>
                      <a:lnTo>
                        <a:pt x="416" y="273"/>
                      </a:lnTo>
                      <a:lnTo>
                        <a:pt x="414" y="273"/>
                      </a:lnTo>
                      <a:lnTo>
                        <a:pt x="416" y="268"/>
                      </a:lnTo>
                      <a:lnTo>
                        <a:pt x="414" y="268"/>
                      </a:lnTo>
                      <a:lnTo>
                        <a:pt x="414" y="271"/>
                      </a:lnTo>
                      <a:lnTo>
                        <a:pt x="407" y="268"/>
                      </a:lnTo>
                      <a:lnTo>
                        <a:pt x="407" y="266"/>
                      </a:lnTo>
                      <a:lnTo>
                        <a:pt x="403" y="266"/>
                      </a:lnTo>
                      <a:lnTo>
                        <a:pt x="403" y="264"/>
                      </a:lnTo>
                      <a:lnTo>
                        <a:pt x="405" y="262"/>
                      </a:lnTo>
                      <a:lnTo>
                        <a:pt x="405" y="259"/>
                      </a:lnTo>
                      <a:lnTo>
                        <a:pt x="403" y="259"/>
                      </a:lnTo>
                      <a:lnTo>
                        <a:pt x="405" y="255"/>
                      </a:lnTo>
                      <a:lnTo>
                        <a:pt x="403" y="253"/>
                      </a:lnTo>
                      <a:lnTo>
                        <a:pt x="401" y="253"/>
                      </a:lnTo>
                      <a:lnTo>
                        <a:pt x="394" y="253"/>
                      </a:lnTo>
                      <a:lnTo>
                        <a:pt x="389" y="251"/>
                      </a:lnTo>
                      <a:lnTo>
                        <a:pt x="385" y="255"/>
                      </a:lnTo>
                      <a:lnTo>
                        <a:pt x="385" y="257"/>
                      </a:lnTo>
                      <a:lnTo>
                        <a:pt x="387" y="262"/>
                      </a:lnTo>
                      <a:lnTo>
                        <a:pt x="389" y="264"/>
                      </a:lnTo>
                      <a:lnTo>
                        <a:pt x="374" y="271"/>
                      </a:lnTo>
                      <a:lnTo>
                        <a:pt x="369" y="266"/>
                      </a:lnTo>
                      <a:lnTo>
                        <a:pt x="365" y="266"/>
                      </a:lnTo>
                      <a:lnTo>
                        <a:pt x="363" y="271"/>
                      </a:lnTo>
                      <a:lnTo>
                        <a:pt x="363" y="275"/>
                      </a:lnTo>
                      <a:lnTo>
                        <a:pt x="365" y="277"/>
                      </a:lnTo>
                      <a:lnTo>
                        <a:pt x="365" y="279"/>
                      </a:lnTo>
                      <a:lnTo>
                        <a:pt x="367" y="279"/>
                      </a:lnTo>
                      <a:lnTo>
                        <a:pt x="367" y="282"/>
                      </a:lnTo>
                      <a:lnTo>
                        <a:pt x="363" y="282"/>
                      </a:lnTo>
                      <a:lnTo>
                        <a:pt x="365" y="288"/>
                      </a:lnTo>
                      <a:lnTo>
                        <a:pt x="363" y="291"/>
                      </a:lnTo>
                      <a:lnTo>
                        <a:pt x="358" y="295"/>
                      </a:lnTo>
                      <a:lnTo>
                        <a:pt x="358" y="297"/>
                      </a:lnTo>
                      <a:lnTo>
                        <a:pt x="358" y="306"/>
                      </a:lnTo>
                      <a:lnTo>
                        <a:pt x="363" y="306"/>
                      </a:lnTo>
                      <a:lnTo>
                        <a:pt x="365" y="311"/>
                      </a:lnTo>
                      <a:lnTo>
                        <a:pt x="365" y="313"/>
                      </a:lnTo>
                      <a:lnTo>
                        <a:pt x="369" y="313"/>
                      </a:lnTo>
                      <a:lnTo>
                        <a:pt x="372" y="315"/>
                      </a:lnTo>
                      <a:lnTo>
                        <a:pt x="374" y="315"/>
                      </a:lnTo>
                      <a:lnTo>
                        <a:pt x="381" y="313"/>
                      </a:lnTo>
                      <a:lnTo>
                        <a:pt x="387" y="315"/>
                      </a:lnTo>
                      <a:lnTo>
                        <a:pt x="389" y="315"/>
                      </a:lnTo>
                      <a:lnTo>
                        <a:pt x="389" y="319"/>
                      </a:lnTo>
                      <a:lnTo>
                        <a:pt x="394" y="319"/>
                      </a:lnTo>
                      <a:lnTo>
                        <a:pt x="396" y="322"/>
                      </a:lnTo>
                      <a:lnTo>
                        <a:pt x="398" y="322"/>
                      </a:lnTo>
                      <a:lnTo>
                        <a:pt x="403" y="322"/>
                      </a:lnTo>
                      <a:lnTo>
                        <a:pt x="403" y="326"/>
                      </a:lnTo>
                      <a:lnTo>
                        <a:pt x="405" y="328"/>
                      </a:lnTo>
                      <a:lnTo>
                        <a:pt x="407" y="333"/>
                      </a:lnTo>
                      <a:lnTo>
                        <a:pt x="412" y="333"/>
                      </a:lnTo>
                      <a:lnTo>
                        <a:pt x="412" y="335"/>
                      </a:lnTo>
                      <a:lnTo>
                        <a:pt x="414" y="335"/>
                      </a:lnTo>
                      <a:lnTo>
                        <a:pt x="421" y="335"/>
                      </a:lnTo>
                      <a:lnTo>
                        <a:pt x="423" y="333"/>
                      </a:lnTo>
                      <a:lnTo>
                        <a:pt x="425" y="333"/>
                      </a:lnTo>
                      <a:lnTo>
                        <a:pt x="427" y="335"/>
                      </a:lnTo>
                      <a:lnTo>
                        <a:pt x="430" y="335"/>
                      </a:lnTo>
                      <a:lnTo>
                        <a:pt x="436" y="335"/>
                      </a:lnTo>
                      <a:lnTo>
                        <a:pt x="438" y="337"/>
                      </a:lnTo>
                      <a:lnTo>
                        <a:pt x="443" y="335"/>
                      </a:lnTo>
                      <a:lnTo>
                        <a:pt x="447" y="337"/>
                      </a:lnTo>
                      <a:lnTo>
                        <a:pt x="454" y="335"/>
                      </a:lnTo>
                      <a:lnTo>
                        <a:pt x="456" y="339"/>
                      </a:lnTo>
                      <a:lnTo>
                        <a:pt x="454" y="339"/>
                      </a:lnTo>
                      <a:lnTo>
                        <a:pt x="456" y="339"/>
                      </a:lnTo>
                      <a:lnTo>
                        <a:pt x="461" y="337"/>
                      </a:lnTo>
                      <a:lnTo>
                        <a:pt x="461" y="339"/>
                      </a:lnTo>
                      <a:lnTo>
                        <a:pt x="458" y="339"/>
                      </a:lnTo>
                      <a:lnTo>
                        <a:pt x="456" y="342"/>
                      </a:lnTo>
                      <a:lnTo>
                        <a:pt x="454" y="342"/>
                      </a:lnTo>
                      <a:lnTo>
                        <a:pt x="452" y="344"/>
                      </a:lnTo>
                      <a:lnTo>
                        <a:pt x="450" y="342"/>
                      </a:lnTo>
                      <a:lnTo>
                        <a:pt x="447" y="344"/>
                      </a:lnTo>
                      <a:lnTo>
                        <a:pt x="445" y="346"/>
                      </a:lnTo>
                      <a:lnTo>
                        <a:pt x="450" y="348"/>
                      </a:lnTo>
                      <a:lnTo>
                        <a:pt x="447" y="351"/>
                      </a:lnTo>
                      <a:lnTo>
                        <a:pt x="447" y="355"/>
                      </a:lnTo>
                      <a:lnTo>
                        <a:pt x="445" y="355"/>
                      </a:lnTo>
                      <a:lnTo>
                        <a:pt x="445" y="359"/>
                      </a:lnTo>
                      <a:lnTo>
                        <a:pt x="441" y="364"/>
                      </a:lnTo>
                      <a:lnTo>
                        <a:pt x="443" y="366"/>
                      </a:lnTo>
                      <a:lnTo>
                        <a:pt x="445" y="368"/>
                      </a:lnTo>
                      <a:lnTo>
                        <a:pt x="447" y="368"/>
                      </a:lnTo>
                      <a:lnTo>
                        <a:pt x="452" y="375"/>
                      </a:lnTo>
                      <a:lnTo>
                        <a:pt x="454" y="377"/>
                      </a:lnTo>
                      <a:lnTo>
                        <a:pt x="456" y="375"/>
                      </a:lnTo>
                      <a:lnTo>
                        <a:pt x="461" y="375"/>
                      </a:lnTo>
                      <a:lnTo>
                        <a:pt x="465" y="379"/>
                      </a:lnTo>
                      <a:lnTo>
                        <a:pt x="472" y="382"/>
                      </a:lnTo>
                      <a:lnTo>
                        <a:pt x="474" y="384"/>
                      </a:lnTo>
                      <a:lnTo>
                        <a:pt x="474" y="393"/>
                      </a:lnTo>
                      <a:lnTo>
                        <a:pt x="476" y="393"/>
                      </a:lnTo>
                      <a:lnTo>
                        <a:pt x="476" y="395"/>
                      </a:lnTo>
                      <a:lnTo>
                        <a:pt x="479" y="395"/>
                      </a:lnTo>
                      <a:lnTo>
                        <a:pt x="483" y="395"/>
                      </a:lnTo>
                      <a:lnTo>
                        <a:pt x="492" y="395"/>
                      </a:lnTo>
                      <a:lnTo>
                        <a:pt x="492" y="399"/>
                      </a:lnTo>
                      <a:lnTo>
                        <a:pt x="494" y="399"/>
                      </a:lnTo>
                      <a:lnTo>
                        <a:pt x="494" y="402"/>
                      </a:lnTo>
                      <a:lnTo>
                        <a:pt x="496" y="406"/>
                      </a:lnTo>
                      <a:lnTo>
                        <a:pt x="496" y="408"/>
                      </a:lnTo>
                      <a:lnTo>
                        <a:pt x="490" y="408"/>
                      </a:lnTo>
                      <a:lnTo>
                        <a:pt x="490" y="413"/>
                      </a:lnTo>
                      <a:lnTo>
                        <a:pt x="492" y="417"/>
                      </a:lnTo>
                      <a:lnTo>
                        <a:pt x="499" y="417"/>
                      </a:lnTo>
                      <a:lnTo>
                        <a:pt x="503" y="422"/>
                      </a:lnTo>
                      <a:lnTo>
                        <a:pt x="501" y="430"/>
                      </a:lnTo>
                      <a:lnTo>
                        <a:pt x="510" y="435"/>
                      </a:lnTo>
                      <a:lnTo>
                        <a:pt x="510" y="442"/>
                      </a:lnTo>
                      <a:lnTo>
                        <a:pt x="501" y="439"/>
                      </a:lnTo>
                      <a:lnTo>
                        <a:pt x="499" y="442"/>
                      </a:lnTo>
                      <a:lnTo>
                        <a:pt x="499" y="439"/>
                      </a:lnTo>
                      <a:lnTo>
                        <a:pt x="499" y="442"/>
                      </a:lnTo>
                      <a:lnTo>
                        <a:pt x="496" y="442"/>
                      </a:lnTo>
                      <a:lnTo>
                        <a:pt x="496" y="439"/>
                      </a:lnTo>
                      <a:lnTo>
                        <a:pt x="496" y="444"/>
                      </a:lnTo>
                      <a:lnTo>
                        <a:pt x="499" y="444"/>
                      </a:lnTo>
                      <a:lnTo>
                        <a:pt x="496" y="446"/>
                      </a:lnTo>
                      <a:lnTo>
                        <a:pt x="494" y="446"/>
                      </a:lnTo>
                      <a:lnTo>
                        <a:pt x="494" y="444"/>
                      </a:lnTo>
                      <a:lnTo>
                        <a:pt x="496" y="446"/>
                      </a:lnTo>
                      <a:lnTo>
                        <a:pt x="494" y="444"/>
                      </a:lnTo>
                      <a:lnTo>
                        <a:pt x="494" y="446"/>
                      </a:lnTo>
                      <a:lnTo>
                        <a:pt x="490" y="448"/>
                      </a:lnTo>
                      <a:lnTo>
                        <a:pt x="481" y="446"/>
                      </a:lnTo>
                      <a:lnTo>
                        <a:pt x="479" y="444"/>
                      </a:lnTo>
                      <a:lnTo>
                        <a:pt x="476" y="444"/>
                      </a:lnTo>
                      <a:lnTo>
                        <a:pt x="474" y="439"/>
                      </a:lnTo>
                      <a:lnTo>
                        <a:pt x="470" y="437"/>
                      </a:lnTo>
                      <a:lnTo>
                        <a:pt x="467" y="437"/>
                      </a:lnTo>
                      <a:lnTo>
                        <a:pt x="465" y="435"/>
                      </a:lnTo>
                      <a:lnTo>
                        <a:pt x="461" y="435"/>
                      </a:lnTo>
                      <a:lnTo>
                        <a:pt x="461" y="433"/>
                      </a:lnTo>
                      <a:lnTo>
                        <a:pt x="458" y="435"/>
                      </a:lnTo>
                      <a:lnTo>
                        <a:pt x="456" y="433"/>
                      </a:lnTo>
                      <a:lnTo>
                        <a:pt x="458" y="430"/>
                      </a:lnTo>
                      <a:lnTo>
                        <a:pt x="456" y="430"/>
                      </a:lnTo>
                      <a:lnTo>
                        <a:pt x="454" y="428"/>
                      </a:lnTo>
                      <a:lnTo>
                        <a:pt x="452" y="428"/>
                      </a:lnTo>
                      <a:lnTo>
                        <a:pt x="447" y="430"/>
                      </a:lnTo>
                      <a:lnTo>
                        <a:pt x="445" y="430"/>
                      </a:lnTo>
                      <a:lnTo>
                        <a:pt x="445" y="435"/>
                      </a:lnTo>
                      <a:lnTo>
                        <a:pt x="443" y="433"/>
                      </a:lnTo>
                      <a:lnTo>
                        <a:pt x="434" y="428"/>
                      </a:lnTo>
                      <a:lnTo>
                        <a:pt x="432" y="426"/>
                      </a:lnTo>
                      <a:lnTo>
                        <a:pt x="427" y="424"/>
                      </a:lnTo>
                      <a:lnTo>
                        <a:pt x="423" y="413"/>
                      </a:lnTo>
                      <a:lnTo>
                        <a:pt x="421" y="415"/>
                      </a:lnTo>
                      <a:lnTo>
                        <a:pt x="414" y="413"/>
                      </a:lnTo>
                      <a:lnTo>
                        <a:pt x="414" y="411"/>
                      </a:lnTo>
                      <a:lnTo>
                        <a:pt x="412" y="411"/>
                      </a:lnTo>
                      <a:lnTo>
                        <a:pt x="398" y="408"/>
                      </a:lnTo>
                      <a:lnTo>
                        <a:pt x="392" y="399"/>
                      </a:lnTo>
                      <a:lnTo>
                        <a:pt x="387" y="397"/>
                      </a:lnTo>
                      <a:lnTo>
                        <a:pt x="385" y="399"/>
                      </a:lnTo>
                      <a:lnTo>
                        <a:pt x="387" y="402"/>
                      </a:lnTo>
                      <a:lnTo>
                        <a:pt x="385" y="404"/>
                      </a:lnTo>
                      <a:lnTo>
                        <a:pt x="385" y="402"/>
                      </a:lnTo>
                      <a:lnTo>
                        <a:pt x="378" y="406"/>
                      </a:lnTo>
                      <a:lnTo>
                        <a:pt x="376" y="413"/>
                      </a:lnTo>
                      <a:lnTo>
                        <a:pt x="383" y="417"/>
                      </a:lnTo>
                      <a:lnTo>
                        <a:pt x="385" y="417"/>
                      </a:lnTo>
                      <a:lnTo>
                        <a:pt x="385" y="424"/>
                      </a:lnTo>
                      <a:lnTo>
                        <a:pt x="383" y="428"/>
                      </a:lnTo>
                      <a:lnTo>
                        <a:pt x="383" y="430"/>
                      </a:lnTo>
                      <a:lnTo>
                        <a:pt x="383" y="428"/>
                      </a:lnTo>
                      <a:lnTo>
                        <a:pt x="385" y="430"/>
                      </a:lnTo>
                      <a:lnTo>
                        <a:pt x="383" y="433"/>
                      </a:lnTo>
                      <a:lnTo>
                        <a:pt x="385" y="433"/>
                      </a:lnTo>
                      <a:lnTo>
                        <a:pt x="389" y="433"/>
                      </a:lnTo>
                      <a:lnTo>
                        <a:pt x="385" y="435"/>
                      </a:lnTo>
                      <a:lnTo>
                        <a:pt x="378" y="442"/>
                      </a:lnTo>
                      <a:lnTo>
                        <a:pt x="387" y="450"/>
                      </a:lnTo>
                      <a:lnTo>
                        <a:pt x="383" y="457"/>
                      </a:lnTo>
                      <a:lnTo>
                        <a:pt x="383" y="462"/>
                      </a:lnTo>
                      <a:lnTo>
                        <a:pt x="374" y="475"/>
                      </a:lnTo>
                      <a:lnTo>
                        <a:pt x="372" y="475"/>
                      </a:lnTo>
                      <a:lnTo>
                        <a:pt x="369" y="477"/>
                      </a:lnTo>
                      <a:lnTo>
                        <a:pt x="369" y="482"/>
                      </a:lnTo>
                      <a:lnTo>
                        <a:pt x="367" y="479"/>
                      </a:lnTo>
                      <a:lnTo>
                        <a:pt x="356" y="482"/>
                      </a:lnTo>
                      <a:lnTo>
                        <a:pt x="356" y="479"/>
                      </a:lnTo>
                      <a:lnTo>
                        <a:pt x="352" y="479"/>
                      </a:lnTo>
                      <a:lnTo>
                        <a:pt x="349" y="479"/>
                      </a:lnTo>
                      <a:lnTo>
                        <a:pt x="347" y="475"/>
                      </a:lnTo>
                      <a:lnTo>
                        <a:pt x="352" y="473"/>
                      </a:lnTo>
                      <a:lnTo>
                        <a:pt x="349" y="470"/>
                      </a:lnTo>
                      <a:lnTo>
                        <a:pt x="352" y="466"/>
                      </a:lnTo>
                      <a:lnTo>
                        <a:pt x="356" y="466"/>
                      </a:lnTo>
                      <a:lnTo>
                        <a:pt x="358" y="466"/>
                      </a:lnTo>
                      <a:lnTo>
                        <a:pt x="358" y="464"/>
                      </a:lnTo>
                      <a:lnTo>
                        <a:pt x="356" y="464"/>
                      </a:lnTo>
                      <a:lnTo>
                        <a:pt x="356" y="462"/>
                      </a:lnTo>
                      <a:lnTo>
                        <a:pt x="354" y="462"/>
                      </a:lnTo>
                      <a:lnTo>
                        <a:pt x="347" y="464"/>
                      </a:lnTo>
                      <a:lnTo>
                        <a:pt x="347" y="466"/>
                      </a:lnTo>
                      <a:lnTo>
                        <a:pt x="338" y="470"/>
                      </a:lnTo>
                      <a:lnTo>
                        <a:pt x="336" y="470"/>
                      </a:lnTo>
                      <a:lnTo>
                        <a:pt x="336" y="468"/>
                      </a:lnTo>
                      <a:lnTo>
                        <a:pt x="332" y="464"/>
                      </a:lnTo>
                      <a:lnTo>
                        <a:pt x="325" y="466"/>
                      </a:lnTo>
                      <a:lnTo>
                        <a:pt x="318" y="464"/>
                      </a:lnTo>
                      <a:lnTo>
                        <a:pt x="316" y="464"/>
                      </a:lnTo>
                      <a:lnTo>
                        <a:pt x="314" y="462"/>
                      </a:lnTo>
                      <a:lnTo>
                        <a:pt x="296" y="455"/>
                      </a:lnTo>
                      <a:lnTo>
                        <a:pt x="291" y="455"/>
                      </a:lnTo>
                      <a:lnTo>
                        <a:pt x="291" y="459"/>
                      </a:lnTo>
                      <a:lnTo>
                        <a:pt x="289" y="459"/>
                      </a:lnTo>
                      <a:lnTo>
                        <a:pt x="287" y="459"/>
                      </a:lnTo>
                      <a:lnTo>
                        <a:pt x="283" y="462"/>
                      </a:lnTo>
                      <a:lnTo>
                        <a:pt x="278" y="466"/>
                      </a:lnTo>
                      <a:lnTo>
                        <a:pt x="274" y="477"/>
                      </a:lnTo>
                      <a:lnTo>
                        <a:pt x="271" y="475"/>
                      </a:lnTo>
                      <a:lnTo>
                        <a:pt x="269" y="470"/>
                      </a:lnTo>
                      <a:lnTo>
                        <a:pt x="267" y="468"/>
                      </a:lnTo>
                      <a:lnTo>
                        <a:pt x="265" y="468"/>
                      </a:lnTo>
                      <a:lnTo>
                        <a:pt x="262" y="468"/>
                      </a:lnTo>
                      <a:lnTo>
                        <a:pt x="265" y="470"/>
                      </a:lnTo>
                      <a:lnTo>
                        <a:pt x="262" y="466"/>
                      </a:lnTo>
                      <a:lnTo>
                        <a:pt x="256" y="468"/>
                      </a:lnTo>
                      <a:lnTo>
                        <a:pt x="254" y="466"/>
                      </a:lnTo>
                      <a:lnTo>
                        <a:pt x="254" y="464"/>
                      </a:lnTo>
                      <a:lnTo>
                        <a:pt x="247" y="462"/>
                      </a:lnTo>
                      <a:lnTo>
                        <a:pt x="242" y="462"/>
                      </a:lnTo>
                      <a:lnTo>
                        <a:pt x="240" y="466"/>
                      </a:lnTo>
                      <a:lnTo>
                        <a:pt x="238" y="466"/>
                      </a:lnTo>
                      <a:lnTo>
                        <a:pt x="236" y="464"/>
                      </a:lnTo>
                      <a:lnTo>
                        <a:pt x="238" y="464"/>
                      </a:lnTo>
                      <a:lnTo>
                        <a:pt x="242" y="462"/>
                      </a:lnTo>
                      <a:lnTo>
                        <a:pt x="245" y="457"/>
                      </a:lnTo>
                      <a:lnTo>
                        <a:pt x="242" y="455"/>
                      </a:lnTo>
                      <a:lnTo>
                        <a:pt x="247" y="453"/>
                      </a:lnTo>
                      <a:lnTo>
                        <a:pt x="249" y="444"/>
                      </a:lnTo>
                      <a:lnTo>
                        <a:pt x="249" y="437"/>
                      </a:lnTo>
                      <a:lnTo>
                        <a:pt x="256" y="435"/>
                      </a:lnTo>
                      <a:lnTo>
                        <a:pt x="256" y="433"/>
                      </a:lnTo>
                      <a:lnTo>
                        <a:pt x="251" y="433"/>
                      </a:lnTo>
                      <a:lnTo>
                        <a:pt x="254" y="428"/>
                      </a:lnTo>
                      <a:lnTo>
                        <a:pt x="251" y="428"/>
                      </a:lnTo>
                      <a:lnTo>
                        <a:pt x="251" y="424"/>
                      </a:lnTo>
                      <a:lnTo>
                        <a:pt x="251" y="419"/>
                      </a:lnTo>
                      <a:lnTo>
                        <a:pt x="247" y="413"/>
                      </a:lnTo>
                      <a:lnTo>
                        <a:pt x="251" y="411"/>
                      </a:lnTo>
                      <a:lnTo>
                        <a:pt x="249" y="408"/>
                      </a:lnTo>
                      <a:lnTo>
                        <a:pt x="245" y="408"/>
                      </a:lnTo>
                      <a:lnTo>
                        <a:pt x="245" y="411"/>
                      </a:lnTo>
                      <a:lnTo>
                        <a:pt x="234" y="415"/>
                      </a:lnTo>
                      <a:lnTo>
                        <a:pt x="234" y="413"/>
                      </a:lnTo>
                      <a:lnTo>
                        <a:pt x="231" y="413"/>
                      </a:lnTo>
                      <a:lnTo>
                        <a:pt x="227" y="415"/>
                      </a:lnTo>
                      <a:lnTo>
                        <a:pt x="227" y="417"/>
                      </a:lnTo>
                      <a:lnTo>
                        <a:pt x="225" y="417"/>
                      </a:lnTo>
                      <a:lnTo>
                        <a:pt x="222" y="417"/>
                      </a:lnTo>
                      <a:lnTo>
                        <a:pt x="222" y="413"/>
                      </a:lnTo>
                      <a:lnTo>
                        <a:pt x="216" y="417"/>
                      </a:lnTo>
                      <a:lnTo>
                        <a:pt x="213" y="415"/>
                      </a:lnTo>
                      <a:lnTo>
                        <a:pt x="211" y="413"/>
                      </a:lnTo>
                      <a:lnTo>
                        <a:pt x="205" y="415"/>
                      </a:lnTo>
                      <a:lnTo>
                        <a:pt x="202" y="417"/>
                      </a:lnTo>
                      <a:lnTo>
                        <a:pt x="191" y="417"/>
                      </a:lnTo>
                      <a:lnTo>
                        <a:pt x="187" y="415"/>
                      </a:lnTo>
                      <a:lnTo>
                        <a:pt x="171" y="417"/>
                      </a:lnTo>
                      <a:lnTo>
                        <a:pt x="164" y="419"/>
                      </a:lnTo>
                      <a:lnTo>
                        <a:pt x="164" y="422"/>
                      </a:lnTo>
                      <a:lnTo>
                        <a:pt x="162" y="424"/>
                      </a:lnTo>
                      <a:lnTo>
                        <a:pt x="160" y="424"/>
                      </a:lnTo>
                      <a:lnTo>
                        <a:pt x="158" y="426"/>
                      </a:lnTo>
                      <a:lnTo>
                        <a:pt x="158" y="428"/>
                      </a:lnTo>
                      <a:lnTo>
                        <a:pt x="153" y="428"/>
                      </a:lnTo>
                      <a:lnTo>
                        <a:pt x="149" y="426"/>
                      </a:lnTo>
                      <a:lnTo>
                        <a:pt x="138" y="428"/>
                      </a:lnTo>
                      <a:lnTo>
                        <a:pt x="136" y="428"/>
                      </a:lnTo>
                      <a:lnTo>
                        <a:pt x="131" y="424"/>
                      </a:lnTo>
                      <a:lnTo>
                        <a:pt x="124" y="424"/>
                      </a:lnTo>
                      <a:lnTo>
                        <a:pt x="118" y="419"/>
                      </a:lnTo>
                      <a:lnTo>
                        <a:pt x="115" y="417"/>
                      </a:lnTo>
                      <a:lnTo>
                        <a:pt x="115" y="411"/>
                      </a:lnTo>
                      <a:lnTo>
                        <a:pt x="111" y="411"/>
                      </a:lnTo>
                      <a:lnTo>
                        <a:pt x="104" y="404"/>
                      </a:lnTo>
                      <a:lnTo>
                        <a:pt x="98" y="404"/>
                      </a:lnTo>
                      <a:lnTo>
                        <a:pt x="98" y="395"/>
                      </a:lnTo>
                      <a:lnTo>
                        <a:pt x="100" y="393"/>
                      </a:lnTo>
                      <a:lnTo>
                        <a:pt x="104" y="393"/>
                      </a:lnTo>
                      <a:lnTo>
                        <a:pt x="109" y="386"/>
                      </a:lnTo>
                      <a:lnTo>
                        <a:pt x="118" y="386"/>
                      </a:lnTo>
                      <a:lnTo>
                        <a:pt x="124" y="382"/>
                      </a:lnTo>
                      <a:lnTo>
                        <a:pt x="129" y="382"/>
                      </a:lnTo>
                      <a:lnTo>
                        <a:pt x="131" y="379"/>
                      </a:lnTo>
                      <a:lnTo>
                        <a:pt x="129" y="373"/>
                      </a:lnTo>
                      <a:lnTo>
                        <a:pt x="133" y="368"/>
                      </a:lnTo>
                      <a:lnTo>
                        <a:pt x="138" y="368"/>
                      </a:lnTo>
                      <a:lnTo>
                        <a:pt x="138" y="364"/>
                      </a:lnTo>
                      <a:lnTo>
                        <a:pt x="142" y="364"/>
                      </a:lnTo>
                      <a:lnTo>
                        <a:pt x="142" y="357"/>
                      </a:lnTo>
                      <a:lnTo>
                        <a:pt x="144" y="355"/>
                      </a:lnTo>
                      <a:lnTo>
                        <a:pt x="149" y="353"/>
                      </a:lnTo>
                      <a:lnTo>
                        <a:pt x="151" y="351"/>
                      </a:lnTo>
                      <a:lnTo>
                        <a:pt x="149" y="348"/>
                      </a:lnTo>
                      <a:lnTo>
                        <a:pt x="151" y="346"/>
                      </a:lnTo>
                      <a:lnTo>
                        <a:pt x="153" y="344"/>
                      </a:lnTo>
                      <a:lnTo>
                        <a:pt x="149" y="337"/>
                      </a:lnTo>
                      <a:lnTo>
                        <a:pt x="142" y="337"/>
                      </a:lnTo>
                      <a:lnTo>
                        <a:pt x="136" y="339"/>
                      </a:lnTo>
                      <a:lnTo>
                        <a:pt x="136" y="335"/>
                      </a:lnTo>
                      <a:lnTo>
                        <a:pt x="133" y="339"/>
                      </a:lnTo>
                      <a:lnTo>
                        <a:pt x="131" y="337"/>
                      </a:lnTo>
                      <a:lnTo>
                        <a:pt x="129" y="337"/>
                      </a:lnTo>
                      <a:lnTo>
                        <a:pt x="124" y="331"/>
                      </a:lnTo>
                      <a:lnTo>
                        <a:pt x="122" y="331"/>
                      </a:lnTo>
                      <a:lnTo>
                        <a:pt x="120" y="339"/>
                      </a:lnTo>
                      <a:lnTo>
                        <a:pt x="118" y="339"/>
                      </a:lnTo>
                      <a:lnTo>
                        <a:pt x="115" y="328"/>
                      </a:lnTo>
                      <a:lnTo>
                        <a:pt x="115" y="324"/>
                      </a:lnTo>
                      <a:lnTo>
                        <a:pt x="109" y="319"/>
                      </a:lnTo>
                      <a:lnTo>
                        <a:pt x="107" y="319"/>
                      </a:lnTo>
                      <a:lnTo>
                        <a:pt x="102" y="315"/>
                      </a:lnTo>
                      <a:lnTo>
                        <a:pt x="102" y="311"/>
                      </a:lnTo>
                      <a:lnTo>
                        <a:pt x="104" y="306"/>
                      </a:lnTo>
                      <a:lnTo>
                        <a:pt x="104" y="299"/>
                      </a:lnTo>
                      <a:lnTo>
                        <a:pt x="107" y="293"/>
                      </a:lnTo>
                      <a:lnTo>
                        <a:pt x="104" y="291"/>
                      </a:lnTo>
                      <a:lnTo>
                        <a:pt x="107" y="288"/>
                      </a:lnTo>
                      <a:lnTo>
                        <a:pt x="104" y="284"/>
                      </a:lnTo>
                      <a:lnTo>
                        <a:pt x="102" y="282"/>
                      </a:lnTo>
                      <a:lnTo>
                        <a:pt x="100" y="282"/>
                      </a:lnTo>
                      <a:lnTo>
                        <a:pt x="98" y="284"/>
                      </a:lnTo>
                      <a:lnTo>
                        <a:pt x="93" y="282"/>
                      </a:lnTo>
                      <a:lnTo>
                        <a:pt x="91" y="279"/>
                      </a:lnTo>
                      <a:lnTo>
                        <a:pt x="93" y="273"/>
                      </a:lnTo>
                      <a:lnTo>
                        <a:pt x="93" y="271"/>
                      </a:lnTo>
                      <a:lnTo>
                        <a:pt x="98" y="264"/>
                      </a:lnTo>
                      <a:lnTo>
                        <a:pt x="100" y="257"/>
                      </a:lnTo>
                      <a:lnTo>
                        <a:pt x="100" y="251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89" y="246"/>
                      </a:lnTo>
                      <a:lnTo>
                        <a:pt x="86" y="251"/>
                      </a:lnTo>
                      <a:lnTo>
                        <a:pt x="86" y="255"/>
                      </a:lnTo>
                      <a:lnTo>
                        <a:pt x="69" y="251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0" y="246"/>
                      </a:lnTo>
                      <a:lnTo>
                        <a:pt x="60" y="244"/>
                      </a:lnTo>
                      <a:lnTo>
                        <a:pt x="62" y="242"/>
                      </a:lnTo>
                      <a:lnTo>
                        <a:pt x="55" y="237"/>
                      </a:lnTo>
                      <a:lnTo>
                        <a:pt x="60" y="233"/>
                      </a:lnTo>
                      <a:lnTo>
                        <a:pt x="58" y="226"/>
                      </a:lnTo>
                      <a:lnTo>
                        <a:pt x="55" y="224"/>
                      </a:lnTo>
                      <a:lnTo>
                        <a:pt x="53" y="217"/>
                      </a:lnTo>
                      <a:lnTo>
                        <a:pt x="49" y="217"/>
                      </a:lnTo>
                      <a:lnTo>
                        <a:pt x="46" y="213"/>
                      </a:lnTo>
                      <a:lnTo>
                        <a:pt x="33" y="211"/>
                      </a:lnTo>
                      <a:lnTo>
                        <a:pt x="35" y="208"/>
                      </a:lnTo>
                      <a:lnTo>
                        <a:pt x="31" y="206"/>
                      </a:lnTo>
                      <a:lnTo>
                        <a:pt x="31" y="202"/>
                      </a:lnTo>
                      <a:lnTo>
                        <a:pt x="26" y="195"/>
                      </a:lnTo>
                      <a:lnTo>
                        <a:pt x="26" y="193"/>
                      </a:lnTo>
                      <a:lnTo>
                        <a:pt x="29" y="191"/>
                      </a:lnTo>
                      <a:lnTo>
                        <a:pt x="26" y="188"/>
                      </a:lnTo>
                      <a:lnTo>
                        <a:pt x="17" y="186"/>
                      </a:lnTo>
                      <a:lnTo>
                        <a:pt x="15" y="184"/>
                      </a:lnTo>
                      <a:lnTo>
                        <a:pt x="15" y="180"/>
                      </a:lnTo>
                      <a:lnTo>
                        <a:pt x="11" y="180"/>
                      </a:lnTo>
                      <a:lnTo>
                        <a:pt x="9" y="177"/>
                      </a:lnTo>
                      <a:lnTo>
                        <a:pt x="0" y="177"/>
                      </a:lnTo>
                      <a:lnTo>
                        <a:pt x="4" y="173"/>
                      </a:lnTo>
                      <a:lnTo>
                        <a:pt x="9" y="164"/>
                      </a:lnTo>
                      <a:lnTo>
                        <a:pt x="9" y="157"/>
                      </a:lnTo>
                      <a:lnTo>
                        <a:pt x="11" y="157"/>
                      </a:lnTo>
                      <a:lnTo>
                        <a:pt x="11" y="155"/>
                      </a:lnTo>
                      <a:lnTo>
                        <a:pt x="11" y="151"/>
                      </a:lnTo>
                      <a:lnTo>
                        <a:pt x="9" y="148"/>
                      </a:lnTo>
                      <a:lnTo>
                        <a:pt x="9" y="146"/>
                      </a:lnTo>
                      <a:lnTo>
                        <a:pt x="11" y="144"/>
                      </a:lnTo>
                      <a:lnTo>
                        <a:pt x="15" y="144"/>
                      </a:lnTo>
                      <a:lnTo>
                        <a:pt x="17" y="140"/>
                      </a:lnTo>
                      <a:lnTo>
                        <a:pt x="15" y="135"/>
                      </a:lnTo>
                      <a:lnTo>
                        <a:pt x="11" y="133"/>
                      </a:lnTo>
                      <a:lnTo>
                        <a:pt x="11" y="131"/>
                      </a:lnTo>
                      <a:lnTo>
                        <a:pt x="9" y="131"/>
                      </a:lnTo>
                      <a:lnTo>
                        <a:pt x="9" y="126"/>
                      </a:lnTo>
                      <a:lnTo>
                        <a:pt x="11" y="120"/>
                      </a:lnTo>
                      <a:lnTo>
                        <a:pt x="26" y="117"/>
                      </a:lnTo>
                      <a:lnTo>
                        <a:pt x="40" y="120"/>
                      </a:lnTo>
                      <a:lnTo>
                        <a:pt x="51" y="120"/>
                      </a:lnTo>
                      <a:lnTo>
                        <a:pt x="55" y="120"/>
                      </a:lnTo>
                      <a:lnTo>
                        <a:pt x="66" y="117"/>
                      </a:lnTo>
                      <a:lnTo>
                        <a:pt x="75" y="115"/>
                      </a:lnTo>
                      <a:lnTo>
                        <a:pt x="78" y="115"/>
                      </a:lnTo>
                      <a:lnTo>
                        <a:pt x="86" y="113"/>
                      </a:lnTo>
                      <a:lnTo>
                        <a:pt x="93" y="106"/>
                      </a:lnTo>
                      <a:lnTo>
                        <a:pt x="95" y="102"/>
                      </a:lnTo>
                      <a:lnTo>
                        <a:pt x="100" y="102"/>
                      </a:lnTo>
                      <a:lnTo>
                        <a:pt x="104" y="104"/>
                      </a:lnTo>
                      <a:lnTo>
                        <a:pt x="104" y="108"/>
                      </a:lnTo>
                      <a:lnTo>
                        <a:pt x="107" y="108"/>
                      </a:lnTo>
                      <a:lnTo>
                        <a:pt x="104" y="111"/>
                      </a:lnTo>
                      <a:lnTo>
                        <a:pt x="107" y="111"/>
                      </a:lnTo>
                      <a:lnTo>
                        <a:pt x="109" y="115"/>
                      </a:lnTo>
                      <a:lnTo>
                        <a:pt x="109" y="120"/>
                      </a:lnTo>
                      <a:lnTo>
                        <a:pt x="113" y="124"/>
                      </a:lnTo>
                      <a:lnTo>
                        <a:pt x="118" y="120"/>
                      </a:lnTo>
                      <a:lnTo>
                        <a:pt x="115" y="117"/>
                      </a:lnTo>
                      <a:lnTo>
                        <a:pt x="118" y="115"/>
                      </a:lnTo>
                      <a:lnTo>
                        <a:pt x="120" y="115"/>
                      </a:lnTo>
                      <a:lnTo>
                        <a:pt x="118" y="117"/>
                      </a:lnTo>
                      <a:lnTo>
                        <a:pt x="122" y="120"/>
                      </a:lnTo>
                      <a:lnTo>
                        <a:pt x="124" y="117"/>
                      </a:lnTo>
                      <a:lnTo>
                        <a:pt x="122" y="113"/>
                      </a:lnTo>
                      <a:lnTo>
                        <a:pt x="124" y="113"/>
                      </a:lnTo>
                      <a:lnTo>
                        <a:pt x="127" y="115"/>
                      </a:lnTo>
                      <a:lnTo>
                        <a:pt x="129" y="115"/>
                      </a:lnTo>
                      <a:lnTo>
                        <a:pt x="129" y="113"/>
                      </a:lnTo>
                      <a:lnTo>
                        <a:pt x="131" y="113"/>
                      </a:lnTo>
                      <a:lnTo>
                        <a:pt x="131" y="115"/>
                      </a:lnTo>
                      <a:lnTo>
                        <a:pt x="133" y="117"/>
                      </a:lnTo>
                      <a:lnTo>
                        <a:pt x="138" y="113"/>
                      </a:lnTo>
                      <a:lnTo>
                        <a:pt x="136" y="111"/>
                      </a:lnTo>
                      <a:lnTo>
                        <a:pt x="140" y="111"/>
                      </a:lnTo>
                      <a:lnTo>
                        <a:pt x="144" y="120"/>
                      </a:lnTo>
                      <a:lnTo>
                        <a:pt x="142" y="122"/>
                      </a:lnTo>
                      <a:lnTo>
                        <a:pt x="140" y="124"/>
                      </a:lnTo>
                      <a:lnTo>
                        <a:pt x="138" y="126"/>
                      </a:lnTo>
                      <a:lnTo>
                        <a:pt x="138" y="128"/>
                      </a:lnTo>
                      <a:lnTo>
                        <a:pt x="142" y="128"/>
                      </a:lnTo>
                      <a:lnTo>
                        <a:pt x="144" y="131"/>
                      </a:lnTo>
                      <a:lnTo>
                        <a:pt x="142" y="131"/>
                      </a:lnTo>
                      <a:lnTo>
                        <a:pt x="144" y="133"/>
                      </a:lnTo>
                      <a:lnTo>
                        <a:pt x="144" y="135"/>
                      </a:lnTo>
                      <a:lnTo>
                        <a:pt x="149" y="137"/>
                      </a:lnTo>
                      <a:lnTo>
                        <a:pt x="151" y="137"/>
                      </a:lnTo>
                      <a:lnTo>
                        <a:pt x="153" y="140"/>
                      </a:lnTo>
                      <a:lnTo>
                        <a:pt x="158" y="142"/>
                      </a:lnTo>
                      <a:lnTo>
                        <a:pt x="156" y="144"/>
                      </a:lnTo>
                      <a:lnTo>
                        <a:pt x="162" y="144"/>
                      </a:lnTo>
                      <a:lnTo>
                        <a:pt x="162" y="148"/>
                      </a:lnTo>
                      <a:lnTo>
                        <a:pt x="167" y="148"/>
                      </a:lnTo>
                      <a:lnTo>
                        <a:pt x="167" y="151"/>
                      </a:lnTo>
                      <a:lnTo>
                        <a:pt x="169" y="151"/>
                      </a:lnTo>
                      <a:lnTo>
                        <a:pt x="169" y="146"/>
                      </a:lnTo>
                      <a:lnTo>
                        <a:pt x="171" y="144"/>
                      </a:lnTo>
                      <a:lnTo>
                        <a:pt x="171" y="142"/>
                      </a:lnTo>
                      <a:lnTo>
                        <a:pt x="173" y="140"/>
                      </a:lnTo>
                      <a:lnTo>
                        <a:pt x="171" y="137"/>
                      </a:lnTo>
                      <a:lnTo>
                        <a:pt x="176" y="140"/>
                      </a:lnTo>
                      <a:lnTo>
                        <a:pt x="178" y="137"/>
                      </a:lnTo>
                      <a:lnTo>
                        <a:pt x="178" y="135"/>
                      </a:lnTo>
                      <a:lnTo>
                        <a:pt x="178" y="133"/>
                      </a:lnTo>
                      <a:lnTo>
                        <a:pt x="180" y="135"/>
                      </a:lnTo>
                      <a:lnTo>
                        <a:pt x="187" y="135"/>
                      </a:lnTo>
                      <a:lnTo>
                        <a:pt x="191" y="135"/>
                      </a:lnTo>
                      <a:lnTo>
                        <a:pt x="193" y="126"/>
                      </a:lnTo>
                      <a:lnTo>
                        <a:pt x="198" y="124"/>
                      </a:lnTo>
                      <a:lnTo>
                        <a:pt x="200" y="124"/>
                      </a:lnTo>
                      <a:lnTo>
                        <a:pt x="202" y="122"/>
                      </a:lnTo>
                      <a:lnTo>
                        <a:pt x="209" y="120"/>
                      </a:lnTo>
                      <a:lnTo>
                        <a:pt x="211" y="117"/>
                      </a:lnTo>
                      <a:lnTo>
                        <a:pt x="213" y="117"/>
                      </a:lnTo>
                      <a:lnTo>
                        <a:pt x="216" y="120"/>
                      </a:lnTo>
                      <a:lnTo>
                        <a:pt x="216" y="124"/>
                      </a:lnTo>
                      <a:lnTo>
                        <a:pt x="216" y="128"/>
                      </a:lnTo>
                      <a:lnTo>
                        <a:pt x="218" y="126"/>
                      </a:lnTo>
                      <a:lnTo>
                        <a:pt x="220" y="126"/>
                      </a:lnTo>
                      <a:lnTo>
                        <a:pt x="222" y="126"/>
                      </a:lnTo>
                      <a:lnTo>
                        <a:pt x="222" y="131"/>
                      </a:lnTo>
                      <a:lnTo>
                        <a:pt x="225" y="135"/>
                      </a:lnTo>
                      <a:lnTo>
                        <a:pt x="225" y="140"/>
                      </a:lnTo>
                      <a:lnTo>
                        <a:pt x="236" y="137"/>
                      </a:lnTo>
                      <a:lnTo>
                        <a:pt x="238" y="133"/>
                      </a:lnTo>
                      <a:lnTo>
                        <a:pt x="245" y="131"/>
                      </a:lnTo>
                      <a:lnTo>
                        <a:pt x="247" y="133"/>
                      </a:lnTo>
                      <a:lnTo>
                        <a:pt x="251" y="128"/>
                      </a:lnTo>
                      <a:lnTo>
                        <a:pt x="249" y="137"/>
                      </a:lnTo>
                      <a:lnTo>
                        <a:pt x="254" y="137"/>
                      </a:lnTo>
                      <a:lnTo>
                        <a:pt x="256" y="133"/>
                      </a:lnTo>
                      <a:lnTo>
                        <a:pt x="262" y="133"/>
                      </a:lnTo>
                      <a:lnTo>
                        <a:pt x="265" y="131"/>
                      </a:lnTo>
                      <a:lnTo>
                        <a:pt x="260" y="126"/>
                      </a:lnTo>
                      <a:lnTo>
                        <a:pt x="271" y="124"/>
                      </a:lnTo>
                      <a:lnTo>
                        <a:pt x="276" y="122"/>
                      </a:lnTo>
                      <a:lnTo>
                        <a:pt x="280" y="122"/>
                      </a:lnTo>
                      <a:lnTo>
                        <a:pt x="280" y="117"/>
                      </a:lnTo>
                      <a:lnTo>
                        <a:pt x="294" y="117"/>
                      </a:lnTo>
                      <a:lnTo>
                        <a:pt x="298" y="115"/>
                      </a:lnTo>
                      <a:lnTo>
                        <a:pt x="303" y="115"/>
                      </a:lnTo>
                      <a:lnTo>
                        <a:pt x="309" y="113"/>
                      </a:lnTo>
                      <a:lnTo>
                        <a:pt x="311" y="113"/>
                      </a:lnTo>
                      <a:lnTo>
                        <a:pt x="311" y="115"/>
                      </a:lnTo>
                      <a:lnTo>
                        <a:pt x="314" y="117"/>
                      </a:lnTo>
                      <a:lnTo>
                        <a:pt x="316" y="115"/>
                      </a:lnTo>
                      <a:lnTo>
                        <a:pt x="316" y="111"/>
                      </a:lnTo>
                      <a:lnTo>
                        <a:pt x="318" y="113"/>
                      </a:lnTo>
                      <a:lnTo>
                        <a:pt x="320" y="111"/>
                      </a:lnTo>
                      <a:lnTo>
                        <a:pt x="320" y="108"/>
                      </a:lnTo>
                      <a:lnTo>
                        <a:pt x="323" y="106"/>
                      </a:lnTo>
                      <a:lnTo>
                        <a:pt x="325" y="106"/>
                      </a:lnTo>
                      <a:lnTo>
                        <a:pt x="327" y="108"/>
                      </a:lnTo>
                      <a:lnTo>
                        <a:pt x="334" y="108"/>
                      </a:lnTo>
                      <a:lnTo>
                        <a:pt x="336" y="108"/>
                      </a:lnTo>
                      <a:lnTo>
                        <a:pt x="336" y="104"/>
                      </a:lnTo>
                      <a:lnTo>
                        <a:pt x="334" y="100"/>
                      </a:lnTo>
                      <a:lnTo>
                        <a:pt x="334" y="97"/>
                      </a:lnTo>
                      <a:lnTo>
                        <a:pt x="332" y="95"/>
                      </a:lnTo>
                      <a:lnTo>
                        <a:pt x="336" y="93"/>
                      </a:lnTo>
                      <a:lnTo>
                        <a:pt x="338" y="91"/>
                      </a:lnTo>
                      <a:lnTo>
                        <a:pt x="340" y="86"/>
                      </a:lnTo>
                      <a:lnTo>
                        <a:pt x="340" y="82"/>
                      </a:lnTo>
                      <a:lnTo>
                        <a:pt x="345" y="75"/>
                      </a:lnTo>
                      <a:lnTo>
                        <a:pt x="349" y="75"/>
                      </a:lnTo>
                      <a:lnTo>
                        <a:pt x="352" y="77"/>
                      </a:lnTo>
                      <a:lnTo>
                        <a:pt x="356" y="80"/>
                      </a:lnTo>
                      <a:lnTo>
                        <a:pt x="358" y="77"/>
                      </a:lnTo>
                      <a:lnTo>
                        <a:pt x="365" y="77"/>
                      </a:lnTo>
                      <a:lnTo>
                        <a:pt x="369" y="84"/>
                      </a:lnTo>
                      <a:lnTo>
                        <a:pt x="376" y="88"/>
                      </a:lnTo>
                      <a:lnTo>
                        <a:pt x="378" y="88"/>
                      </a:lnTo>
                      <a:lnTo>
                        <a:pt x="381" y="86"/>
                      </a:lnTo>
                      <a:lnTo>
                        <a:pt x="383" y="84"/>
                      </a:lnTo>
                      <a:lnTo>
                        <a:pt x="385" y="82"/>
                      </a:lnTo>
                      <a:lnTo>
                        <a:pt x="389" y="82"/>
                      </a:lnTo>
                      <a:lnTo>
                        <a:pt x="389" y="84"/>
                      </a:lnTo>
                      <a:lnTo>
                        <a:pt x="387" y="86"/>
                      </a:lnTo>
                      <a:lnTo>
                        <a:pt x="392" y="84"/>
                      </a:lnTo>
                      <a:lnTo>
                        <a:pt x="396" y="86"/>
                      </a:lnTo>
                      <a:lnTo>
                        <a:pt x="398" y="88"/>
                      </a:lnTo>
                      <a:lnTo>
                        <a:pt x="401" y="91"/>
                      </a:lnTo>
                      <a:lnTo>
                        <a:pt x="403" y="95"/>
                      </a:lnTo>
                      <a:lnTo>
                        <a:pt x="401" y="97"/>
                      </a:lnTo>
                      <a:lnTo>
                        <a:pt x="401" y="100"/>
                      </a:lnTo>
                      <a:lnTo>
                        <a:pt x="403" y="106"/>
                      </a:lnTo>
                      <a:lnTo>
                        <a:pt x="405" y="106"/>
                      </a:lnTo>
                      <a:lnTo>
                        <a:pt x="407" y="108"/>
                      </a:lnTo>
                      <a:lnTo>
                        <a:pt x="409" y="108"/>
                      </a:lnTo>
                      <a:lnTo>
                        <a:pt x="414" y="108"/>
                      </a:lnTo>
                      <a:lnTo>
                        <a:pt x="414" y="104"/>
                      </a:lnTo>
                      <a:lnTo>
                        <a:pt x="421" y="111"/>
                      </a:lnTo>
                      <a:lnTo>
                        <a:pt x="421" y="108"/>
                      </a:lnTo>
                      <a:lnTo>
                        <a:pt x="423" y="111"/>
                      </a:lnTo>
                      <a:lnTo>
                        <a:pt x="423" y="108"/>
                      </a:lnTo>
                      <a:lnTo>
                        <a:pt x="425" y="108"/>
                      </a:lnTo>
                      <a:lnTo>
                        <a:pt x="430" y="108"/>
                      </a:lnTo>
                      <a:lnTo>
                        <a:pt x="425" y="113"/>
                      </a:lnTo>
                      <a:lnTo>
                        <a:pt x="427" y="113"/>
                      </a:lnTo>
                      <a:lnTo>
                        <a:pt x="425" y="115"/>
                      </a:lnTo>
                      <a:lnTo>
                        <a:pt x="427" y="120"/>
                      </a:lnTo>
                      <a:lnTo>
                        <a:pt x="423" y="126"/>
                      </a:lnTo>
                      <a:lnTo>
                        <a:pt x="425" y="126"/>
                      </a:lnTo>
                      <a:lnTo>
                        <a:pt x="425" y="128"/>
                      </a:lnTo>
                      <a:lnTo>
                        <a:pt x="427" y="128"/>
                      </a:lnTo>
                      <a:lnTo>
                        <a:pt x="432" y="128"/>
                      </a:lnTo>
                      <a:lnTo>
                        <a:pt x="443" y="137"/>
                      </a:lnTo>
                      <a:lnTo>
                        <a:pt x="447" y="140"/>
                      </a:lnTo>
                      <a:lnTo>
                        <a:pt x="450" y="137"/>
                      </a:lnTo>
                      <a:lnTo>
                        <a:pt x="450" y="133"/>
                      </a:lnTo>
                      <a:lnTo>
                        <a:pt x="452" y="131"/>
                      </a:lnTo>
                      <a:lnTo>
                        <a:pt x="452" y="126"/>
                      </a:lnTo>
                      <a:lnTo>
                        <a:pt x="454" y="117"/>
                      </a:lnTo>
                      <a:lnTo>
                        <a:pt x="458" y="115"/>
                      </a:lnTo>
                      <a:lnTo>
                        <a:pt x="461" y="115"/>
                      </a:lnTo>
                      <a:lnTo>
                        <a:pt x="463" y="113"/>
                      </a:lnTo>
                      <a:lnTo>
                        <a:pt x="465" y="111"/>
                      </a:lnTo>
                      <a:lnTo>
                        <a:pt x="470" y="106"/>
                      </a:lnTo>
                      <a:lnTo>
                        <a:pt x="472" y="106"/>
                      </a:lnTo>
                      <a:lnTo>
                        <a:pt x="472" y="108"/>
                      </a:lnTo>
                      <a:lnTo>
                        <a:pt x="479" y="113"/>
                      </a:lnTo>
                      <a:lnTo>
                        <a:pt x="485" y="108"/>
                      </a:lnTo>
                      <a:lnTo>
                        <a:pt x="487" y="111"/>
                      </a:lnTo>
                      <a:lnTo>
                        <a:pt x="490" y="108"/>
                      </a:lnTo>
                      <a:lnTo>
                        <a:pt x="490" y="104"/>
                      </a:lnTo>
                      <a:lnTo>
                        <a:pt x="494" y="104"/>
                      </a:lnTo>
                      <a:lnTo>
                        <a:pt x="494" y="106"/>
                      </a:lnTo>
                      <a:lnTo>
                        <a:pt x="496" y="106"/>
                      </a:lnTo>
                      <a:lnTo>
                        <a:pt x="494" y="104"/>
                      </a:lnTo>
                      <a:lnTo>
                        <a:pt x="499" y="106"/>
                      </a:lnTo>
                      <a:lnTo>
                        <a:pt x="496" y="111"/>
                      </a:lnTo>
                      <a:lnTo>
                        <a:pt x="503" y="111"/>
                      </a:lnTo>
                      <a:lnTo>
                        <a:pt x="503" y="113"/>
                      </a:lnTo>
                      <a:lnTo>
                        <a:pt x="505" y="113"/>
                      </a:lnTo>
                      <a:lnTo>
                        <a:pt x="508" y="111"/>
                      </a:lnTo>
                      <a:lnTo>
                        <a:pt x="512" y="115"/>
                      </a:lnTo>
                      <a:lnTo>
                        <a:pt x="512" y="108"/>
                      </a:lnTo>
                      <a:lnTo>
                        <a:pt x="514" y="104"/>
                      </a:lnTo>
                      <a:lnTo>
                        <a:pt x="516" y="102"/>
                      </a:lnTo>
                      <a:lnTo>
                        <a:pt x="516" y="100"/>
                      </a:lnTo>
                      <a:lnTo>
                        <a:pt x="519" y="100"/>
                      </a:lnTo>
                      <a:lnTo>
                        <a:pt x="519" y="102"/>
                      </a:lnTo>
                      <a:lnTo>
                        <a:pt x="521" y="102"/>
                      </a:lnTo>
                      <a:lnTo>
                        <a:pt x="528" y="106"/>
                      </a:lnTo>
                      <a:lnTo>
                        <a:pt x="530" y="104"/>
                      </a:lnTo>
                      <a:lnTo>
                        <a:pt x="532" y="106"/>
                      </a:lnTo>
                      <a:lnTo>
                        <a:pt x="532" y="104"/>
                      </a:lnTo>
                      <a:lnTo>
                        <a:pt x="534" y="97"/>
                      </a:lnTo>
                      <a:lnTo>
                        <a:pt x="536" y="88"/>
                      </a:lnTo>
                      <a:lnTo>
                        <a:pt x="536" y="86"/>
                      </a:lnTo>
                      <a:lnTo>
                        <a:pt x="539" y="84"/>
                      </a:lnTo>
                      <a:lnTo>
                        <a:pt x="536" y="82"/>
                      </a:lnTo>
                      <a:lnTo>
                        <a:pt x="539" y="77"/>
                      </a:lnTo>
                      <a:lnTo>
                        <a:pt x="536" y="77"/>
                      </a:lnTo>
                      <a:lnTo>
                        <a:pt x="536" y="75"/>
                      </a:lnTo>
                      <a:lnTo>
                        <a:pt x="539" y="75"/>
                      </a:lnTo>
                      <a:lnTo>
                        <a:pt x="541" y="71"/>
                      </a:lnTo>
                      <a:lnTo>
                        <a:pt x="548" y="71"/>
                      </a:lnTo>
                      <a:lnTo>
                        <a:pt x="548" y="69"/>
                      </a:lnTo>
                      <a:lnTo>
                        <a:pt x="548" y="66"/>
                      </a:lnTo>
                      <a:lnTo>
                        <a:pt x="548" y="62"/>
                      </a:lnTo>
                      <a:lnTo>
                        <a:pt x="548" y="60"/>
                      </a:lnTo>
                      <a:lnTo>
                        <a:pt x="548" y="57"/>
                      </a:lnTo>
                      <a:lnTo>
                        <a:pt x="548" y="51"/>
                      </a:lnTo>
                      <a:lnTo>
                        <a:pt x="545" y="46"/>
                      </a:lnTo>
                      <a:lnTo>
                        <a:pt x="550" y="40"/>
                      </a:lnTo>
                      <a:lnTo>
                        <a:pt x="557" y="37"/>
                      </a:lnTo>
                      <a:lnTo>
                        <a:pt x="559" y="37"/>
                      </a:lnTo>
                      <a:lnTo>
                        <a:pt x="561" y="35"/>
                      </a:lnTo>
                      <a:lnTo>
                        <a:pt x="568" y="37"/>
                      </a:lnTo>
                      <a:lnTo>
                        <a:pt x="568" y="31"/>
                      </a:lnTo>
                      <a:lnTo>
                        <a:pt x="570" y="26"/>
                      </a:lnTo>
                      <a:lnTo>
                        <a:pt x="572" y="17"/>
                      </a:lnTo>
                      <a:lnTo>
                        <a:pt x="579" y="20"/>
                      </a:lnTo>
                      <a:lnTo>
                        <a:pt x="579" y="17"/>
                      </a:lnTo>
                      <a:lnTo>
                        <a:pt x="581" y="17"/>
                      </a:lnTo>
                      <a:lnTo>
                        <a:pt x="592" y="22"/>
                      </a:lnTo>
                      <a:lnTo>
                        <a:pt x="592" y="15"/>
                      </a:lnTo>
                      <a:lnTo>
                        <a:pt x="594" y="13"/>
                      </a:lnTo>
                      <a:lnTo>
                        <a:pt x="597" y="13"/>
                      </a:lnTo>
                      <a:lnTo>
                        <a:pt x="594" y="6"/>
                      </a:lnTo>
                      <a:lnTo>
                        <a:pt x="597" y="6"/>
                      </a:lnTo>
                      <a:lnTo>
                        <a:pt x="597" y="9"/>
                      </a:lnTo>
                      <a:lnTo>
                        <a:pt x="603" y="9"/>
                      </a:lnTo>
                      <a:lnTo>
                        <a:pt x="603" y="2"/>
                      </a:lnTo>
                      <a:lnTo>
                        <a:pt x="608" y="2"/>
                      </a:lnTo>
                      <a:lnTo>
                        <a:pt x="608" y="0"/>
                      </a:lnTo>
                      <a:lnTo>
                        <a:pt x="610" y="2"/>
                      </a:lnTo>
                      <a:lnTo>
                        <a:pt x="608" y="2"/>
                      </a:lnTo>
                      <a:lnTo>
                        <a:pt x="612" y="4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4" name="Freeform 817"/>
                <p:cNvSpPr>
                  <a:spLocks noEditPoints="1"/>
                </p:cNvSpPr>
                <p:nvPr/>
              </p:nvSpPr>
              <p:spPr bwMode="auto">
                <a:xfrm>
                  <a:off x="2148" y="2758"/>
                  <a:ext cx="648" cy="982"/>
                </a:xfrm>
                <a:custGeom>
                  <a:avLst/>
                  <a:gdLst>
                    <a:gd name="T0" fmla="*/ 9 w 648"/>
                    <a:gd name="T1" fmla="*/ 527 h 982"/>
                    <a:gd name="T2" fmla="*/ 479 w 648"/>
                    <a:gd name="T3" fmla="*/ 16 h 982"/>
                    <a:gd name="T4" fmla="*/ 501 w 648"/>
                    <a:gd name="T5" fmla="*/ 60 h 982"/>
                    <a:gd name="T6" fmla="*/ 495 w 648"/>
                    <a:gd name="T7" fmla="*/ 94 h 982"/>
                    <a:gd name="T8" fmla="*/ 506 w 648"/>
                    <a:gd name="T9" fmla="*/ 133 h 982"/>
                    <a:gd name="T10" fmla="*/ 490 w 648"/>
                    <a:gd name="T11" fmla="*/ 156 h 982"/>
                    <a:gd name="T12" fmla="*/ 490 w 648"/>
                    <a:gd name="T13" fmla="*/ 213 h 982"/>
                    <a:gd name="T14" fmla="*/ 479 w 648"/>
                    <a:gd name="T15" fmla="*/ 273 h 982"/>
                    <a:gd name="T16" fmla="*/ 506 w 648"/>
                    <a:gd name="T17" fmla="*/ 309 h 982"/>
                    <a:gd name="T18" fmla="*/ 495 w 648"/>
                    <a:gd name="T19" fmla="*/ 362 h 982"/>
                    <a:gd name="T20" fmla="*/ 435 w 648"/>
                    <a:gd name="T21" fmla="*/ 400 h 982"/>
                    <a:gd name="T22" fmla="*/ 444 w 648"/>
                    <a:gd name="T23" fmla="*/ 462 h 982"/>
                    <a:gd name="T24" fmla="*/ 388 w 648"/>
                    <a:gd name="T25" fmla="*/ 495 h 982"/>
                    <a:gd name="T26" fmla="*/ 401 w 648"/>
                    <a:gd name="T27" fmla="*/ 564 h 982"/>
                    <a:gd name="T28" fmla="*/ 439 w 648"/>
                    <a:gd name="T29" fmla="*/ 595 h 982"/>
                    <a:gd name="T30" fmla="*/ 486 w 648"/>
                    <a:gd name="T31" fmla="*/ 595 h 982"/>
                    <a:gd name="T32" fmla="*/ 484 w 648"/>
                    <a:gd name="T33" fmla="*/ 640 h 982"/>
                    <a:gd name="T34" fmla="*/ 441 w 648"/>
                    <a:gd name="T35" fmla="*/ 635 h 982"/>
                    <a:gd name="T36" fmla="*/ 419 w 648"/>
                    <a:gd name="T37" fmla="*/ 627 h 982"/>
                    <a:gd name="T38" fmla="*/ 439 w 648"/>
                    <a:gd name="T39" fmla="*/ 671 h 982"/>
                    <a:gd name="T40" fmla="*/ 468 w 648"/>
                    <a:gd name="T41" fmla="*/ 660 h 982"/>
                    <a:gd name="T42" fmla="*/ 497 w 648"/>
                    <a:gd name="T43" fmla="*/ 675 h 982"/>
                    <a:gd name="T44" fmla="*/ 542 w 648"/>
                    <a:gd name="T45" fmla="*/ 655 h 982"/>
                    <a:gd name="T46" fmla="*/ 575 w 648"/>
                    <a:gd name="T47" fmla="*/ 658 h 982"/>
                    <a:gd name="T48" fmla="*/ 593 w 648"/>
                    <a:gd name="T49" fmla="*/ 698 h 982"/>
                    <a:gd name="T50" fmla="*/ 637 w 648"/>
                    <a:gd name="T51" fmla="*/ 740 h 982"/>
                    <a:gd name="T52" fmla="*/ 631 w 648"/>
                    <a:gd name="T53" fmla="*/ 784 h 982"/>
                    <a:gd name="T54" fmla="*/ 599 w 648"/>
                    <a:gd name="T55" fmla="*/ 800 h 982"/>
                    <a:gd name="T56" fmla="*/ 557 w 648"/>
                    <a:gd name="T57" fmla="*/ 802 h 982"/>
                    <a:gd name="T58" fmla="*/ 533 w 648"/>
                    <a:gd name="T59" fmla="*/ 813 h 982"/>
                    <a:gd name="T60" fmla="*/ 508 w 648"/>
                    <a:gd name="T61" fmla="*/ 851 h 982"/>
                    <a:gd name="T62" fmla="*/ 526 w 648"/>
                    <a:gd name="T63" fmla="*/ 897 h 982"/>
                    <a:gd name="T64" fmla="*/ 464 w 648"/>
                    <a:gd name="T65" fmla="*/ 951 h 982"/>
                    <a:gd name="T66" fmla="*/ 408 w 648"/>
                    <a:gd name="T67" fmla="*/ 953 h 982"/>
                    <a:gd name="T68" fmla="*/ 339 w 648"/>
                    <a:gd name="T69" fmla="*/ 960 h 982"/>
                    <a:gd name="T70" fmla="*/ 281 w 648"/>
                    <a:gd name="T71" fmla="*/ 931 h 982"/>
                    <a:gd name="T72" fmla="*/ 219 w 648"/>
                    <a:gd name="T73" fmla="*/ 900 h 982"/>
                    <a:gd name="T74" fmla="*/ 190 w 648"/>
                    <a:gd name="T75" fmla="*/ 853 h 982"/>
                    <a:gd name="T76" fmla="*/ 165 w 648"/>
                    <a:gd name="T77" fmla="*/ 835 h 982"/>
                    <a:gd name="T78" fmla="*/ 138 w 648"/>
                    <a:gd name="T79" fmla="*/ 813 h 982"/>
                    <a:gd name="T80" fmla="*/ 96 w 648"/>
                    <a:gd name="T81" fmla="*/ 738 h 982"/>
                    <a:gd name="T82" fmla="*/ 65 w 648"/>
                    <a:gd name="T83" fmla="*/ 624 h 982"/>
                    <a:gd name="T84" fmla="*/ 43 w 648"/>
                    <a:gd name="T85" fmla="*/ 555 h 982"/>
                    <a:gd name="T86" fmla="*/ 16 w 648"/>
                    <a:gd name="T87" fmla="*/ 529 h 982"/>
                    <a:gd name="T88" fmla="*/ 14 w 648"/>
                    <a:gd name="T89" fmla="*/ 504 h 982"/>
                    <a:gd name="T90" fmla="*/ 31 w 648"/>
                    <a:gd name="T91" fmla="*/ 460 h 982"/>
                    <a:gd name="T92" fmla="*/ 25 w 648"/>
                    <a:gd name="T93" fmla="*/ 400 h 982"/>
                    <a:gd name="T94" fmla="*/ 40 w 648"/>
                    <a:gd name="T95" fmla="*/ 387 h 982"/>
                    <a:gd name="T96" fmla="*/ 49 w 648"/>
                    <a:gd name="T97" fmla="*/ 338 h 982"/>
                    <a:gd name="T98" fmla="*/ 45 w 648"/>
                    <a:gd name="T99" fmla="*/ 311 h 982"/>
                    <a:gd name="T100" fmla="*/ 36 w 648"/>
                    <a:gd name="T101" fmla="*/ 280 h 982"/>
                    <a:gd name="T102" fmla="*/ 60 w 648"/>
                    <a:gd name="T103" fmla="*/ 265 h 982"/>
                    <a:gd name="T104" fmla="*/ 98 w 648"/>
                    <a:gd name="T105" fmla="*/ 249 h 982"/>
                    <a:gd name="T106" fmla="*/ 149 w 648"/>
                    <a:gd name="T107" fmla="*/ 216 h 982"/>
                    <a:gd name="T108" fmla="*/ 207 w 648"/>
                    <a:gd name="T109" fmla="*/ 213 h 982"/>
                    <a:gd name="T110" fmla="*/ 225 w 648"/>
                    <a:gd name="T111" fmla="*/ 185 h 982"/>
                    <a:gd name="T112" fmla="*/ 252 w 648"/>
                    <a:gd name="T113" fmla="*/ 156 h 982"/>
                    <a:gd name="T114" fmla="*/ 312 w 648"/>
                    <a:gd name="T115" fmla="*/ 156 h 982"/>
                    <a:gd name="T116" fmla="*/ 332 w 648"/>
                    <a:gd name="T117" fmla="*/ 133 h 982"/>
                    <a:gd name="T118" fmla="*/ 379 w 648"/>
                    <a:gd name="T119" fmla="*/ 109 h 982"/>
                    <a:gd name="T120" fmla="*/ 410 w 648"/>
                    <a:gd name="T121" fmla="*/ 60 h 982"/>
                    <a:gd name="T122" fmla="*/ 439 w 648"/>
                    <a:gd name="T123" fmla="*/ 42 h 9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48" h="982">
                      <a:moveTo>
                        <a:pt x="98" y="738"/>
                      </a:moveTo>
                      <a:lnTo>
                        <a:pt x="98" y="740"/>
                      </a:lnTo>
                      <a:lnTo>
                        <a:pt x="96" y="738"/>
                      </a:lnTo>
                      <a:lnTo>
                        <a:pt x="98" y="738"/>
                      </a:lnTo>
                      <a:close/>
                      <a:moveTo>
                        <a:pt x="94" y="738"/>
                      </a:moveTo>
                      <a:lnTo>
                        <a:pt x="94" y="740"/>
                      </a:lnTo>
                      <a:lnTo>
                        <a:pt x="94" y="738"/>
                      </a:lnTo>
                      <a:close/>
                      <a:moveTo>
                        <a:pt x="96" y="738"/>
                      </a:moveTo>
                      <a:lnTo>
                        <a:pt x="98" y="738"/>
                      </a:lnTo>
                      <a:lnTo>
                        <a:pt x="96" y="738"/>
                      </a:lnTo>
                      <a:close/>
                      <a:moveTo>
                        <a:pt x="92" y="729"/>
                      </a:moveTo>
                      <a:lnTo>
                        <a:pt x="92" y="731"/>
                      </a:lnTo>
                      <a:lnTo>
                        <a:pt x="92" y="729"/>
                      </a:lnTo>
                      <a:close/>
                      <a:moveTo>
                        <a:pt x="40" y="633"/>
                      </a:moveTo>
                      <a:lnTo>
                        <a:pt x="40" y="635"/>
                      </a:lnTo>
                      <a:lnTo>
                        <a:pt x="40" y="633"/>
                      </a:lnTo>
                      <a:close/>
                      <a:moveTo>
                        <a:pt x="45" y="558"/>
                      </a:moveTo>
                      <a:lnTo>
                        <a:pt x="47" y="558"/>
                      </a:lnTo>
                      <a:lnTo>
                        <a:pt x="45" y="560"/>
                      </a:lnTo>
                      <a:lnTo>
                        <a:pt x="45" y="558"/>
                      </a:lnTo>
                      <a:close/>
                      <a:moveTo>
                        <a:pt x="9" y="527"/>
                      </a:moveTo>
                      <a:lnTo>
                        <a:pt x="11" y="529"/>
                      </a:lnTo>
                      <a:lnTo>
                        <a:pt x="9" y="529"/>
                      </a:lnTo>
                      <a:lnTo>
                        <a:pt x="9" y="527"/>
                      </a:lnTo>
                      <a:close/>
                      <a:moveTo>
                        <a:pt x="7" y="522"/>
                      </a:moveTo>
                      <a:lnTo>
                        <a:pt x="5" y="522"/>
                      </a:lnTo>
                      <a:lnTo>
                        <a:pt x="7" y="522"/>
                      </a:lnTo>
                      <a:close/>
                      <a:moveTo>
                        <a:pt x="2" y="520"/>
                      </a:moveTo>
                      <a:lnTo>
                        <a:pt x="0" y="520"/>
                      </a:lnTo>
                      <a:lnTo>
                        <a:pt x="2" y="520"/>
                      </a:lnTo>
                      <a:close/>
                      <a:moveTo>
                        <a:pt x="7" y="515"/>
                      </a:moveTo>
                      <a:lnTo>
                        <a:pt x="7" y="518"/>
                      </a:lnTo>
                      <a:lnTo>
                        <a:pt x="7" y="515"/>
                      </a:lnTo>
                      <a:close/>
                      <a:moveTo>
                        <a:pt x="470" y="5"/>
                      </a:moveTo>
                      <a:lnTo>
                        <a:pt x="472" y="2"/>
                      </a:lnTo>
                      <a:lnTo>
                        <a:pt x="475" y="2"/>
                      </a:lnTo>
                      <a:lnTo>
                        <a:pt x="475" y="5"/>
                      </a:lnTo>
                      <a:lnTo>
                        <a:pt x="475" y="9"/>
                      </a:lnTo>
                      <a:lnTo>
                        <a:pt x="479" y="9"/>
                      </a:lnTo>
                      <a:lnTo>
                        <a:pt x="481" y="11"/>
                      </a:lnTo>
                      <a:lnTo>
                        <a:pt x="479" y="14"/>
                      </a:lnTo>
                      <a:lnTo>
                        <a:pt x="479" y="16"/>
                      </a:lnTo>
                      <a:lnTo>
                        <a:pt x="472" y="20"/>
                      </a:lnTo>
                      <a:lnTo>
                        <a:pt x="475" y="22"/>
                      </a:lnTo>
                      <a:lnTo>
                        <a:pt x="481" y="22"/>
                      </a:lnTo>
                      <a:lnTo>
                        <a:pt x="484" y="22"/>
                      </a:lnTo>
                      <a:lnTo>
                        <a:pt x="484" y="27"/>
                      </a:lnTo>
                      <a:lnTo>
                        <a:pt x="488" y="29"/>
                      </a:lnTo>
                      <a:lnTo>
                        <a:pt x="495" y="27"/>
                      </a:lnTo>
                      <a:lnTo>
                        <a:pt x="495" y="22"/>
                      </a:lnTo>
                      <a:lnTo>
                        <a:pt x="501" y="25"/>
                      </a:lnTo>
                      <a:lnTo>
                        <a:pt x="504" y="25"/>
                      </a:lnTo>
                      <a:lnTo>
                        <a:pt x="508" y="27"/>
                      </a:lnTo>
                      <a:lnTo>
                        <a:pt x="504" y="31"/>
                      </a:lnTo>
                      <a:lnTo>
                        <a:pt x="506" y="36"/>
                      </a:lnTo>
                      <a:lnTo>
                        <a:pt x="504" y="38"/>
                      </a:lnTo>
                      <a:lnTo>
                        <a:pt x="506" y="42"/>
                      </a:lnTo>
                      <a:lnTo>
                        <a:pt x="508" y="45"/>
                      </a:lnTo>
                      <a:lnTo>
                        <a:pt x="508" y="54"/>
                      </a:lnTo>
                      <a:lnTo>
                        <a:pt x="504" y="56"/>
                      </a:lnTo>
                      <a:lnTo>
                        <a:pt x="501" y="58"/>
                      </a:lnTo>
                      <a:lnTo>
                        <a:pt x="499" y="58"/>
                      </a:lnTo>
                      <a:lnTo>
                        <a:pt x="501" y="60"/>
                      </a:lnTo>
                      <a:lnTo>
                        <a:pt x="506" y="62"/>
                      </a:lnTo>
                      <a:lnTo>
                        <a:pt x="506" y="65"/>
                      </a:lnTo>
                      <a:lnTo>
                        <a:pt x="508" y="62"/>
                      </a:lnTo>
                      <a:lnTo>
                        <a:pt x="513" y="67"/>
                      </a:lnTo>
                      <a:lnTo>
                        <a:pt x="515" y="67"/>
                      </a:lnTo>
                      <a:lnTo>
                        <a:pt x="515" y="69"/>
                      </a:lnTo>
                      <a:lnTo>
                        <a:pt x="515" y="71"/>
                      </a:lnTo>
                      <a:lnTo>
                        <a:pt x="515" y="74"/>
                      </a:lnTo>
                      <a:lnTo>
                        <a:pt x="513" y="71"/>
                      </a:lnTo>
                      <a:lnTo>
                        <a:pt x="510" y="71"/>
                      </a:lnTo>
                      <a:lnTo>
                        <a:pt x="513" y="74"/>
                      </a:lnTo>
                      <a:lnTo>
                        <a:pt x="510" y="76"/>
                      </a:lnTo>
                      <a:lnTo>
                        <a:pt x="510" y="80"/>
                      </a:lnTo>
                      <a:lnTo>
                        <a:pt x="506" y="78"/>
                      </a:lnTo>
                      <a:lnTo>
                        <a:pt x="508" y="85"/>
                      </a:lnTo>
                      <a:lnTo>
                        <a:pt x="504" y="85"/>
                      </a:lnTo>
                      <a:lnTo>
                        <a:pt x="501" y="91"/>
                      </a:lnTo>
                      <a:lnTo>
                        <a:pt x="499" y="91"/>
                      </a:lnTo>
                      <a:lnTo>
                        <a:pt x="497" y="91"/>
                      </a:lnTo>
                      <a:lnTo>
                        <a:pt x="497" y="94"/>
                      </a:lnTo>
                      <a:lnTo>
                        <a:pt x="495" y="94"/>
                      </a:lnTo>
                      <a:lnTo>
                        <a:pt x="495" y="98"/>
                      </a:lnTo>
                      <a:lnTo>
                        <a:pt x="501" y="100"/>
                      </a:lnTo>
                      <a:lnTo>
                        <a:pt x="504" y="100"/>
                      </a:lnTo>
                      <a:lnTo>
                        <a:pt x="504" y="102"/>
                      </a:lnTo>
                      <a:lnTo>
                        <a:pt x="499" y="105"/>
                      </a:lnTo>
                      <a:lnTo>
                        <a:pt x="493" y="107"/>
                      </a:lnTo>
                      <a:lnTo>
                        <a:pt x="493" y="109"/>
                      </a:lnTo>
                      <a:lnTo>
                        <a:pt x="486" y="109"/>
                      </a:lnTo>
                      <a:lnTo>
                        <a:pt x="486" y="116"/>
                      </a:lnTo>
                      <a:lnTo>
                        <a:pt x="488" y="118"/>
                      </a:lnTo>
                      <a:lnTo>
                        <a:pt x="486" y="122"/>
                      </a:lnTo>
                      <a:lnTo>
                        <a:pt x="486" y="125"/>
                      </a:lnTo>
                      <a:lnTo>
                        <a:pt x="488" y="127"/>
                      </a:lnTo>
                      <a:lnTo>
                        <a:pt x="490" y="129"/>
                      </a:lnTo>
                      <a:lnTo>
                        <a:pt x="493" y="127"/>
                      </a:lnTo>
                      <a:lnTo>
                        <a:pt x="495" y="131"/>
                      </a:lnTo>
                      <a:lnTo>
                        <a:pt x="497" y="127"/>
                      </a:lnTo>
                      <a:lnTo>
                        <a:pt x="499" y="127"/>
                      </a:lnTo>
                      <a:lnTo>
                        <a:pt x="501" y="131"/>
                      </a:lnTo>
                      <a:lnTo>
                        <a:pt x="506" y="129"/>
                      </a:lnTo>
                      <a:lnTo>
                        <a:pt x="506" y="133"/>
                      </a:lnTo>
                      <a:lnTo>
                        <a:pt x="510" y="133"/>
                      </a:lnTo>
                      <a:lnTo>
                        <a:pt x="517" y="133"/>
                      </a:lnTo>
                      <a:lnTo>
                        <a:pt x="521" y="138"/>
                      </a:lnTo>
                      <a:lnTo>
                        <a:pt x="519" y="140"/>
                      </a:lnTo>
                      <a:lnTo>
                        <a:pt x="515" y="140"/>
                      </a:lnTo>
                      <a:lnTo>
                        <a:pt x="515" y="136"/>
                      </a:lnTo>
                      <a:lnTo>
                        <a:pt x="515" y="140"/>
                      </a:lnTo>
                      <a:lnTo>
                        <a:pt x="510" y="142"/>
                      </a:lnTo>
                      <a:lnTo>
                        <a:pt x="510" y="145"/>
                      </a:lnTo>
                      <a:lnTo>
                        <a:pt x="508" y="145"/>
                      </a:lnTo>
                      <a:lnTo>
                        <a:pt x="504" y="145"/>
                      </a:lnTo>
                      <a:lnTo>
                        <a:pt x="504" y="147"/>
                      </a:lnTo>
                      <a:lnTo>
                        <a:pt x="499" y="145"/>
                      </a:lnTo>
                      <a:lnTo>
                        <a:pt x="495" y="147"/>
                      </a:lnTo>
                      <a:lnTo>
                        <a:pt x="495" y="149"/>
                      </a:lnTo>
                      <a:lnTo>
                        <a:pt x="499" y="151"/>
                      </a:lnTo>
                      <a:lnTo>
                        <a:pt x="497" y="153"/>
                      </a:lnTo>
                      <a:lnTo>
                        <a:pt x="497" y="156"/>
                      </a:lnTo>
                      <a:lnTo>
                        <a:pt x="493" y="158"/>
                      </a:lnTo>
                      <a:lnTo>
                        <a:pt x="490" y="158"/>
                      </a:lnTo>
                      <a:lnTo>
                        <a:pt x="490" y="156"/>
                      </a:lnTo>
                      <a:lnTo>
                        <a:pt x="486" y="156"/>
                      </a:lnTo>
                      <a:lnTo>
                        <a:pt x="488" y="160"/>
                      </a:lnTo>
                      <a:lnTo>
                        <a:pt x="484" y="167"/>
                      </a:lnTo>
                      <a:lnTo>
                        <a:pt x="486" y="167"/>
                      </a:lnTo>
                      <a:lnTo>
                        <a:pt x="488" y="169"/>
                      </a:lnTo>
                      <a:lnTo>
                        <a:pt x="484" y="173"/>
                      </a:lnTo>
                      <a:lnTo>
                        <a:pt x="481" y="176"/>
                      </a:lnTo>
                      <a:lnTo>
                        <a:pt x="479" y="176"/>
                      </a:lnTo>
                      <a:lnTo>
                        <a:pt x="477" y="178"/>
                      </a:lnTo>
                      <a:lnTo>
                        <a:pt x="479" y="178"/>
                      </a:lnTo>
                      <a:lnTo>
                        <a:pt x="479" y="180"/>
                      </a:lnTo>
                      <a:lnTo>
                        <a:pt x="475" y="182"/>
                      </a:lnTo>
                      <a:lnTo>
                        <a:pt x="475" y="185"/>
                      </a:lnTo>
                      <a:lnTo>
                        <a:pt x="477" y="187"/>
                      </a:lnTo>
                      <a:lnTo>
                        <a:pt x="477" y="189"/>
                      </a:lnTo>
                      <a:lnTo>
                        <a:pt x="488" y="193"/>
                      </a:lnTo>
                      <a:lnTo>
                        <a:pt x="488" y="196"/>
                      </a:lnTo>
                      <a:lnTo>
                        <a:pt x="490" y="198"/>
                      </a:lnTo>
                      <a:lnTo>
                        <a:pt x="493" y="207"/>
                      </a:lnTo>
                      <a:lnTo>
                        <a:pt x="490" y="209"/>
                      </a:lnTo>
                      <a:lnTo>
                        <a:pt x="490" y="213"/>
                      </a:lnTo>
                      <a:lnTo>
                        <a:pt x="488" y="216"/>
                      </a:lnTo>
                      <a:lnTo>
                        <a:pt x="488" y="220"/>
                      </a:lnTo>
                      <a:lnTo>
                        <a:pt x="488" y="222"/>
                      </a:lnTo>
                      <a:lnTo>
                        <a:pt x="488" y="233"/>
                      </a:lnTo>
                      <a:lnTo>
                        <a:pt x="490" y="238"/>
                      </a:lnTo>
                      <a:lnTo>
                        <a:pt x="490" y="240"/>
                      </a:lnTo>
                      <a:lnTo>
                        <a:pt x="486" y="240"/>
                      </a:lnTo>
                      <a:lnTo>
                        <a:pt x="484" y="249"/>
                      </a:lnTo>
                      <a:lnTo>
                        <a:pt x="486" y="251"/>
                      </a:lnTo>
                      <a:lnTo>
                        <a:pt x="488" y="249"/>
                      </a:lnTo>
                      <a:lnTo>
                        <a:pt x="488" y="253"/>
                      </a:lnTo>
                      <a:lnTo>
                        <a:pt x="481" y="256"/>
                      </a:lnTo>
                      <a:lnTo>
                        <a:pt x="481" y="258"/>
                      </a:lnTo>
                      <a:lnTo>
                        <a:pt x="484" y="260"/>
                      </a:lnTo>
                      <a:lnTo>
                        <a:pt x="490" y="258"/>
                      </a:lnTo>
                      <a:lnTo>
                        <a:pt x="488" y="265"/>
                      </a:lnTo>
                      <a:lnTo>
                        <a:pt x="488" y="267"/>
                      </a:lnTo>
                      <a:lnTo>
                        <a:pt x="484" y="269"/>
                      </a:lnTo>
                      <a:lnTo>
                        <a:pt x="481" y="271"/>
                      </a:lnTo>
                      <a:lnTo>
                        <a:pt x="479" y="271"/>
                      </a:lnTo>
                      <a:lnTo>
                        <a:pt x="479" y="273"/>
                      </a:lnTo>
                      <a:lnTo>
                        <a:pt x="481" y="273"/>
                      </a:lnTo>
                      <a:lnTo>
                        <a:pt x="481" y="278"/>
                      </a:lnTo>
                      <a:lnTo>
                        <a:pt x="477" y="278"/>
                      </a:lnTo>
                      <a:lnTo>
                        <a:pt x="475" y="280"/>
                      </a:lnTo>
                      <a:lnTo>
                        <a:pt x="475" y="282"/>
                      </a:lnTo>
                      <a:lnTo>
                        <a:pt x="468" y="282"/>
                      </a:lnTo>
                      <a:lnTo>
                        <a:pt x="464" y="280"/>
                      </a:lnTo>
                      <a:lnTo>
                        <a:pt x="464" y="285"/>
                      </a:lnTo>
                      <a:lnTo>
                        <a:pt x="457" y="285"/>
                      </a:lnTo>
                      <a:lnTo>
                        <a:pt x="459" y="287"/>
                      </a:lnTo>
                      <a:lnTo>
                        <a:pt x="464" y="293"/>
                      </a:lnTo>
                      <a:lnTo>
                        <a:pt x="470" y="298"/>
                      </a:lnTo>
                      <a:lnTo>
                        <a:pt x="475" y="298"/>
                      </a:lnTo>
                      <a:lnTo>
                        <a:pt x="481" y="300"/>
                      </a:lnTo>
                      <a:lnTo>
                        <a:pt x="486" y="298"/>
                      </a:lnTo>
                      <a:lnTo>
                        <a:pt x="493" y="298"/>
                      </a:lnTo>
                      <a:lnTo>
                        <a:pt x="497" y="298"/>
                      </a:lnTo>
                      <a:lnTo>
                        <a:pt x="501" y="302"/>
                      </a:lnTo>
                      <a:lnTo>
                        <a:pt x="506" y="302"/>
                      </a:lnTo>
                      <a:lnTo>
                        <a:pt x="506" y="304"/>
                      </a:lnTo>
                      <a:lnTo>
                        <a:pt x="506" y="309"/>
                      </a:lnTo>
                      <a:lnTo>
                        <a:pt x="506" y="311"/>
                      </a:lnTo>
                      <a:lnTo>
                        <a:pt x="504" y="309"/>
                      </a:lnTo>
                      <a:lnTo>
                        <a:pt x="499" y="311"/>
                      </a:lnTo>
                      <a:lnTo>
                        <a:pt x="499" y="313"/>
                      </a:lnTo>
                      <a:lnTo>
                        <a:pt x="497" y="313"/>
                      </a:lnTo>
                      <a:lnTo>
                        <a:pt x="495" y="313"/>
                      </a:lnTo>
                      <a:lnTo>
                        <a:pt x="493" y="316"/>
                      </a:lnTo>
                      <a:lnTo>
                        <a:pt x="493" y="320"/>
                      </a:lnTo>
                      <a:lnTo>
                        <a:pt x="495" y="320"/>
                      </a:lnTo>
                      <a:lnTo>
                        <a:pt x="493" y="320"/>
                      </a:lnTo>
                      <a:lnTo>
                        <a:pt x="493" y="324"/>
                      </a:lnTo>
                      <a:lnTo>
                        <a:pt x="490" y="329"/>
                      </a:lnTo>
                      <a:lnTo>
                        <a:pt x="493" y="336"/>
                      </a:lnTo>
                      <a:lnTo>
                        <a:pt x="495" y="336"/>
                      </a:lnTo>
                      <a:lnTo>
                        <a:pt x="493" y="340"/>
                      </a:lnTo>
                      <a:lnTo>
                        <a:pt x="495" y="340"/>
                      </a:lnTo>
                      <a:lnTo>
                        <a:pt x="493" y="347"/>
                      </a:lnTo>
                      <a:lnTo>
                        <a:pt x="495" y="351"/>
                      </a:lnTo>
                      <a:lnTo>
                        <a:pt x="495" y="356"/>
                      </a:lnTo>
                      <a:lnTo>
                        <a:pt x="497" y="358"/>
                      </a:lnTo>
                      <a:lnTo>
                        <a:pt x="495" y="362"/>
                      </a:lnTo>
                      <a:lnTo>
                        <a:pt x="484" y="360"/>
                      </a:lnTo>
                      <a:lnTo>
                        <a:pt x="477" y="360"/>
                      </a:lnTo>
                      <a:lnTo>
                        <a:pt x="472" y="360"/>
                      </a:lnTo>
                      <a:lnTo>
                        <a:pt x="464" y="358"/>
                      </a:lnTo>
                      <a:lnTo>
                        <a:pt x="457" y="358"/>
                      </a:lnTo>
                      <a:lnTo>
                        <a:pt x="448" y="358"/>
                      </a:lnTo>
                      <a:lnTo>
                        <a:pt x="432" y="364"/>
                      </a:lnTo>
                      <a:lnTo>
                        <a:pt x="426" y="376"/>
                      </a:lnTo>
                      <a:lnTo>
                        <a:pt x="428" y="376"/>
                      </a:lnTo>
                      <a:lnTo>
                        <a:pt x="432" y="376"/>
                      </a:lnTo>
                      <a:lnTo>
                        <a:pt x="430" y="380"/>
                      </a:lnTo>
                      <a:lnTo>
                        <a:pt x="432" y="380"/>
                      </a:lnTo>
                      <a:lnTo>
                        <a:pt x="430" y="384"/>
                      </a:lnTo>
                      <a:lnTo>
                        <a:pt x="428" y="391"/>
                      </a:lnTo>
                      <a:lnTo>
                        <a:pt x="432" y="391"/>
                      </a:lnTo>
                      <a:lnTo>
                        <a:pt x="432" y="393"/>
                      </a:lnTo>
                      <a:lnTo>
                        <a:pt x="435" y="393"/>
                      </a:lnTo>
                      <a:lnTo>
                        <a:pt x="432" y="396"/>
                      </a:lnTo>
                      <a:lnTo>
                        <a:pt x="439" y="400"/>
                      </a:lnTo>
                      <a:lnTo>
                        <a:pt x="439" y="404"/>
                      </a:lnTo>
                      <a:lnTo>
                        <a:pt x="435" y="400"/>
                      </a:lnTo>
                      <a:lnTo>
                        <a:pt x="432" y="402"/>
                      </a:lnTo>
                      <a:lnTo>
                        <a:pt x="426" y="402"/>
                      </a:lnTo>
                      <a:lnTo>
                        <a:pt x="426" y="422"/>
                      </a:lnTo>
                      <a:lnTo>
                        <a:pt x="419" y="422"/>
                      </a:lnTo>
                      <a:lnTo>
                        <a:pt x="419" y="424"/>
                      </a:lnTo>
                      <a:lnTo>
                        <a:pt x="423" y="429"/>
                      </a:lnTo>
                      <a:lnTo>
                        <a:pt x="426" y="431"/>
                      </a:lnTo>
                      <a:lnTo>
                        <a:pt x="426" y="436"/>
                      </a:lnTo>
                      <a:lnTo>
                        <a:pt x="428" y="438"/>
                      </a:lnTo>
                      <a:lnTo>
                        <a:pt x="428" y="442"/>
                      </a:lnTo>
                      <a:lnTo>
                        <a:pt x="430" y="444"/>
                      </a:lnTo>
                      <a:lnTo>
                        <a:pt x="430" y="447"/>
                      </a:lnTo>
                      <a:lnTo>
                        <a:pt x="437" y="447"/>
                      </a:lnTo>
                      <a:lnTo>
                        <a:pt x="439" y="453"/>
                      </a:lnTo>
                      <a:lnTo>
                        <a:pt x="444" y="453"/>
                      </a:lnTo>
                      <a:lnTo>
                        <a:pt x="444" y="456"/>
                      </a:lnTo>
                      <a:lnTo>
                        <a:pt x="446" y="456"/>
                      </a:lnTo>
                      <a:lnTo>
                        <a:pt x="446" y="458"/>
                      </a:lnTo>
                      <a:lnTo>
                        <a:pt x="441" y="458"/>
                      </a:lnTo>
                      <a:lnTo>
                        <a:pt x="439" y="462"/>
                      </a:lnTo>
                      <a:lnTo>
                        <a:pt x="444" y="462"/>
                      </a:lnTo>
                      <a:lnTo>
                        <a:pt x="444" y="464"/>
                      </a:lnTo>
                      <a:lnTo>
                        <a:pt x="446" y="471"/>
                      </a:lnTo>
                      <a:lnTo>
                        <a:pt x="446" y="473"/>
                      </a:lnTo>
                      <a:lnTo>
                        <a:pt x="441" y="473"/>
                      </a:lnTo>
                      <a:lnTo>
                        <a:pt x="444" y="475"/>
                      </a:lnTo>
                      <a:lnTo>
                        <a:pt x="441" y="480"/>
                      </a:lnTo>
                      <a:lnTo>
                        <a:pt x="437" y="489"/>
                      </a:lnTo>
                      <a:lnTo>
                        <a:pt x="435" y="491"/>
                      </a:lnTo>
                      <a:lnTo>
                        <a:pt x="435" y="493"/>
                      </a:lnTo>
                      <a:lnTo>
                        <a:pt x="428" y="493"/>
                      </a:lnTo>
                      <a:lnTo>
                        <a:pt x="428" y="489"/>
                      </a:lnTo>
                      <a:lnTo>
                        <a:pt x="421" y="489"/>
                      </a:lnTo>
                      <a:lnTo>
                        <a:pt x="419" y="491"/>
                      </a:lnTo>
                      <a:lnTo>
                        <a:pt x="415" y="489"/>
                      </a:lnTo>
                      <a:lnTo>
                        <a:pt x="406" y="489"/>
                      </a:lnTo>
                      <a:lnTo>
                        <a:pt x="401" y="484"/>
                      </a:lnTo>
                      <a:lnTo>
                        <a:pt x="392" y="480"/>
                      </a:lnTo>
                      <a:lnTo>
                        <a:pt x="390" y="484"/>
                      </a:lnTo>
                      <a:lnTo>
                        <a:pt x="390" y="487"/>
                      </a:lnTo>
                      <a:lnTo>
                        <a:pt x="392" y="491"/>
                      </a:lnTo>
                      <a:lnTo>
                        <a:pt x="388" y="495"/>
                      </a:lnTo>
                      <a:lnTo>
                        <a:pt x="388" y="498"/>
                      </a:lnTo>
                      <a:lnTo>
                        <a:pt x="397" y="498"/>
                      </a:lnTo>
                      <a:lnTo>
                        <a:pt x="397" y="500"/>
                      </a:lnTo>
                      <a:lnTo>
                        <a:pt x="399" y="500"/>
                      </a:lnTo>
                      <a:lnTo>
                        <a:pt x="403" y="498"/>
                      </a:lnTo>
                      <a:lnTo>
                        <a:pt x="403" y="502"/>
                      </a:lnTo>
                      <a:lnTo>
                        <a:pt x="401" y="509"/>
                      </a:lnTo>
                      <a:lnTo>
                        <a:pt x="399" y="509"/>
                      </a:lnTo>
                      <a:lnTo>
                        <a:pt x="401" y="513"/>
                      </a:lnTo>
                      <a:lnTo>
                        <a:pt x="399" y="518"/>
                      </a:lnTo>
                      <a:lnTo>
                        <a:pt x="401" y="522"/>
                      </a:lnTo>
                      <a:lnTo>
                        <a:pt x="399" y="522"/>
                      </a:lnTo>
                      <a:lnTo>
                        <a:pt x="399" y="524"/>
                      </a:lnTo>
                      <a:lnTo>
                        <a:pt x="390" y="524"/>
                      </a:lnTo>
                      <a:lnTo>
                        <a:pt x="392" y="531"/>
                      </a:lnTo>
                      <a:lnTo>
                        <a:pt x="390" y="540"/>
                      </a:lnTo>
                      <a:lnTo>
                        <a:pt x="388" y="551"/>
                      </a:lnTo>
                      <a:lnTo>
                        <a:pt x="390" y="551"/>
                      </a:lnTo>
                      <a:lnTo>
                        <a:pt x="395" y="560"/>
                      </a:lnTo>
                      <a:lnTo>
                        <a:pt x="397" y="562"/>
                      </a:lnTo>
                      <a:lnTo>
                        <a:pt x="401" y="564"/>
                      </a:lnTo>
                      <a:lnTo>
                        <a:pt x="403" y="569"/>
                      </a:lnTo>
                      <a:lnTo>
                        <a:pt x="408" y="567"/>
                      </a:lnTo>
                      <a:lnTo>
                        <a:pt x="419" y="569"/>
                      </a:lnTo>
                      <a:lnTo>
                        <a:pt x="417" y="571"/>
                      </a:lnTo>
                      <a:lnTo>
                        <a:pt x="415" y="573"/>
                      </a:lnTo>
                      <a:lnTo>
                        <a:pt x="415" y="580"/>
                      </a:lnTo>
                      <a:lnTo>
                        <a:pt x="410" y="578"/>
                      </a:lnTo>
                      <a:lnTo>
                        <a:pt x="406" y="580"/>
                      </a:lnTo>
                      <a:lnTo>
                        <a:pt x="406" y="587"/>
                      </a:lnTo>
                      <a:lnTo>
                        <a:pt x="408" y="591"/>
                      </a:lnTo>
                      <a:lnTo>
                        <a:pt x="415" y="593"/>
                      </a:lnTo>
                      <a:lnTo>
                        <a:pt x="415" y="595"/>
                      </a:lnTo>
                      <a:lnTo>
                        <a:pt x="412" y="598"/>
                      </a:lnTo>
                      <a:lnTo>
                        <a:pt x="415" y="602"/>
                      </a:lnTo>
                      <a:lnTo>
                        <a:pt x="423" y="602"/>
                      </a:lnTo>
                      <a:lnTo>
                        <a:pt x="430" y="602"/>
                      </a:lnTo>
                      <a:lnTo>
                        <a:pt x="432" y="607"/>
                      </a:lnTo>
                      <a:lnTo>
                        <a:pt x="437" y="607"/>
                      </a:lnTo>
                      <a:lnTo>
                        <a:pt x="439" y="600"/>
                      </a:lnTo>
                      <a:lnTo>
                        <a:pt x="437" y="598"/>
                      </a:lnTo>
                      <a:lnTo>
                        <a:pt x="439" y="595"/>
                      </a:lnTo>
                      <a:lnTo>
                        <a:pt x="441" y="593"/>
                      </a:lnTo>
                      <a:lnTo>
                        <a:pt x="441" y="589"/>
                      </a:lnTo>
                      <a:lnTo>
                        <a:pt x="444" y="589"/>
                      </a:lnTo>
                      <a:lnTo>
                        <a:pt x="450" y="591"/>
                      </a:lnTo>
                      <a:lnTo>
                        <a:pt x="455" y="591"/>
                      </a:lnTo>
                      <a:lnTo>
                        <a:pt x="461" y="589"/>
                      </a:lnTo>
                      <a:lnTo>
                        <a:pt x="461" y="598"/>
                      </a:lnTo>
                      <a:lnTo>
                        <a:pt x="472" y="598"/>
                      </a:lnTo>
                      <a:lnTo>
                        <a:pt x="472" y="604"/>
                      </a:lnTo>
                      <a:lnTo>
                        <a:pt x="477" y="607"/>
                      </a:lnTo>
                      <a:lnTo>
                        <a:pt x="477" y="609"/>
                      </a:lnTo>
                      <a:lnTo>
                        <a:pt x="481" y="607"/>
                      </a:lnTo>
                      <a:lnTo>
                        <a:pt x="479" y="600"/>
                      </a:lnTo>
                      <a:lnTo>
                        <a:pt x="477" y="598"/>
                      </a:lnTo>
                      <a:lnTo>
                        <a:pt x="477" y="593"/>
                      </a:lnTo>
                      <a:lnTo>
                        <a:pt x="477" y="589"/>
                      </a:lnTo>
                      <a:lnTo>
                        <a:pt x="479" y="589"/>
                      </a:lnTo>
                      <a:lnTo>
                        <a:pt x="484" y="591"/>
                      </a:lnTo>
                      <a:lnTo>
                        <a:pt x="484" y="593"/>
                      </a:lnTo>
                      <a:lnTo>
                        <a:pt x="486" y="591"/>
                      </a:lnTo>
                      <a:lnTo>
                        <a:pt x="486" y="595"/>
                      </a:lnTo>
                      <a:lnTo>
                        <a:pt x="488" y="598"/>
                      </a:lnTo>
                      <a:lnTo>
                        <a:pt x="490" y="595"/>
                      </a:lnTo>
                      <a:lnTo>
                        <a:pt x="493" y="600"/>
                      </a:lnTo>
                      <a:lnTo>
                        <a:pt x="493" y="604"/>
                      </a:lnTo>
                      <a:lnTo>
                        <a:pt x="495" y="611"/>
                      </a:lnTo>
                      <a:lnTo>
                        <a:pt x="495" y="615"/>
                      </a:lnTo>
                      <a:lnTo>
                        <a:pt x="488" y="613"/>
                      </a:lnTo>
                      <a:lnTo>
                        <a:pt x="481" y="611"/>
                      </a:lnTo>
                      <a:lnTo>
                        <a:pt x="477" y="613"/>
                      </a:lnTo>
                      <a:lnTo>
                        <a:pt x="477" y="618"/>
                      </a:lnTo>
                      <a:lnTo>
                        <a:pt x="472" y="618"/>
                      </a:lnTo>
                      <a:lnTo>
                        <a:pt x="472" y="622"/>
                      </a:lnTo>
                      <a:lnTo>
                        <a:pt x="477" y="620"/>
                      </a:lnTo>
                      <a:lnTo>
                        <a:pt x="479" y="622"/>
                      </a:lnTo>
                      <a:lnTo>
                        <a:pt x="472" y="627"/>
                      </a:lnTo>
                      <a:lnTo>
                        <a:pt x="470" y="629"/>
                      </a:lnTo>
                      <a:lnTo>
                        <a:pt x="468" y="633"/>
                      </a:lnTo>
                      <a:lnTo>
                        <a:pt x="477" y="635"/>
                      </a:lnTo>
                      <a:lnTo>
                        <a:pt x="477" y="640"/>
                      </a:lnTo>
                      <a:lnTo>
                        <a:pt x="481" y="640"/>
                      </a:lnTo>
                      <a:lnTo>
                        <a:pt x="484" y="640"/>
                      </a:lnTo>
                      <a:lnTo>
                        <a:pt x="484" y="644"/>
                      </a:lnTo>
                      <a:lnTo>
                        <a:pt x="481" y="644"/>
                      </a:lnTo>
                      <a:lnTo>
                        <a:pt x="481" y="649"/>
                      </a:lnTo>
                      <a:lnTo>
                        <a:pt x="484" y="649"/>
                      </a:lnTo>
                      <a:lnTo>
                        <a:pt x="484" y="651"/>
                      </a:lnTo>
                      <a:lnTo>
                        <a:pt x="479" y="653"/>
                      </a:lnTo>
                      <a:lnTo>
                        <a:pt x="477" y="651"/>
                      </a:lnTo>
                      <a:lnTo>
                        <a:pt x="472" y="651"/>
                      </a:lnTo>
                      <a:lnTo>
                        <a:pt x="470" y="649"/>
                      </a:lnTo>
                      <a:lnTo>
                        <a:pt x="475" y="644"/>
                      </a:lnTo>
                      <a:lnTo>
                        <a:pt x="472" y="642"/>
                      </a:lnTo>
                      <a:lnTo>
                        <a:pt x="472" y="638"/>
                      </a:lnTo>
                      <a:lnTo>
                        <a:pt x="470" y="638"/>
                      </a:lnTo>
                      <a:lnTo>
                        <a:pt x="468" y="633"/>
                      </a:lnTo>
                      <a:lnTo>
                        <a:pt x="466" y="633"/>
                      </a:lnTo>
                      <a:lnTo>
                        <a:pt x="461" y="635"/>
                      </a:lnTo>
                      <a:lnTo>
                        <a:pt x="461" y="631"/>
                      </a:lnTo>
                      <a:lnTo>
                        <a:pt x="457" y="635"/>
                      </a:lnTo>
                      <a:lnTo>
                        <a:pt x="446" y="635"/>
                      </a:lnTo>
                      <a:lnTo>
                        <a:pt x="444" y="638"/>
                      </a:lnTo>
                      <a:lnTo>
                        <a:pt x="441" y="635"/>
                      </a:lnTo>
                      <a:lnTo>
                        <a:pt x="439" y="631"/>
                      </a:lnTo>
                      <a:lnTo>
                        <a:pt x="432" y="631"/>
                      </a:lnTo>
                      <a:lnTo>
                        <a:pt x="432" y="629"/>
                      </a:lnTo>
                      <a:lnTo>
                        <a:pt x="426" y="629"/>
                      </a:lnTo>
                      <a:lnTo>
                        <a:pt x="426" y="624"/>
                      </a:lnTo>
                      <a:lnTo>
                        <a:pt x="423" y="622"/>
                      </a:lnTo>
                      <a:lnTo>
                        <a:pt x="426" y="618"/>
                      </a:lnTo>
                      <a:lnTo>
                        <a:pt x="423" y="618"/>
                      </a:lnTo>
                      <a:lnTo>
                        <a:pt x="426" y="611"/>
                      </a:lnTo>
                      <a:lnTo>
                        <a:pt x="417" y="611"/>
                      </a:lnTo>
                      <a:lnTo>
                        <a:pt x="415" y="609"/>
                      </a:lnTo>
                      <a:lnTo>
                        <a:pt x="412" y="613"/>
                      </a:lnTo>
                      <a:lnTo>
                        <a:pt x="410" y="613"/>
                      </a:lnTo>
                      <a:lnTo>
                        <a:pt x="406" y="613"/>
                      </a:lnTo>
                      <a:lnTo>
                        <a:pt x="406" y="618"/>
                      </a:lnTo>
                      <a:lnTo>
                        <a:pt x="410" y="618"/>
                      </a:lnTo>
                      <a:lnTo>
                        <a:pt x="412" y="618"/>
                      </a:lnTo>
                      <a:lnTo>
                        <a:pt x="415" y="620"/>
                      </a:lnTo>
                      <a:lnTo>
                        <a:pt x="415" y="624"/>
                      </a:lnTo>
                      <a:lnTo>
                        <a:pt x="417" y="624"/>
                      </a:lnTo>
                      <a:lnTo>
                        <a:pt x="419" y="627"/>
                      </a:lnTo>
                      <a:lnTo>
                        <a:pt x="419" y="629"/>
                      </a:lnTo>
                      <a:lnTo>
                        <a:pt x="412" y="629"/>
                      </a:lnTo>
                      <a:lnTo>
                        <a:pt x="412" y="633"/>
                      </a:lnTo>
                      <a:lnTo>
                        <a:pt x="421" y="638"/>
                      </a:lnTo>
                      <a:lnTo>
                        <a:pt x="421" y="642"/>
                      </a:lnTo>
                      <a:lnTo>
                        <a:pt x="428" y="646"/>
                      </a:lnTo>
                      <a:lnTo>
                        <a:pt x="428" y="651"/>
                      </a:lnTo>
                      <a:lnTo>
                        <a:pt x="426" y="651"/>
                      </a:lnTo>
                      <a:lnTo>
                        <a:pt x="423" y="658"/>
                      </a:lnTo>
                      <a:lnTo>
                        <a:pt x="421" y="660"/>
                      </a:lnTo>
                      <a:lnTo>
                        <a:pt x="417" y="662"/>
                      </a:lnTo>
                      <a:lnTo>
                        <a:pt x="419" y="664"/>
                      </a:lnTo>
                      <a:lnTo>
                        <a:pt x="419" y="666"/>
                      </a:lnTo>
                      <a:lnTo>
                        <a:pt x="421" y="673"/>
                      </a:lnTo>
                      <a:lnTo>
                        <a:pt x="423" y="673"/>
                      </a:lnTo>
                      <a:lnTo>
                        <a:pt x="426" y="669"/>
                      </a:lnTo>
                      <a:lnTo>
                        <a:pt x="430" y="673"/>
                      </a:lnTo>
                      <a:lnTo>
                        <a:pt x="435" y="673"/>
                      </a:lnTo>
                      <a:lnTo>
                        <a:pt x="435" y="671"/>
                      </a:lnTo>
                      <a:lnTo>
                        <a:pt x="437" y="671"/>
                      </a:lnTo>
                      <a:lnTo>
                        <a:pt x="439" y="671"/>
                      </a:lnTo>
                      <a:lnTo>
                        <a:pt x="446" y="671"/>
                      </a:lnTo>
                      <a:lnTo>
                        <a:pt x="446" y="669"/>
                      </a:lnTo>
                      <a:lnTo>
                        <a:pt x="444" y="664"/>
                      </a:lnTo>
                      <a:lnTo>
                        <a:pt x="446" y="662"/>
                      </a:lnTo>
                      <a:lnTo>
                        <a:pt x="439" y="658"/>
                      </a:lnTo>
                      <a:lnTo>
                        <a:pt x="441" y="655"/>
                      </a:lnTo>
                      <a:lnTo>
                        <a:pt x="446" y="655"/>
                      </a:lnTo>
                      <a:lnTo>
                        <a:pt x="444" y="651"/>
                      </a:lnTo>
                      <a:lnTo>
                        <a:pt x="448" y="649"/>
                      </a:lnTo>
                      <a:lnTo>
                        <a:pt x="448" y="655"/>
                      </a:lnTo>
                      <a:lnTo>
                        <a:pt x="450" y="655"/>
                      </a:lnTo>
                      <a:lnTo>
                        <a:pt x="452" y="653"/>
                      </a:lnTo>
                      <a:lnTo>
                        <a:pt x="452" y="655"/>
                      </a:lnTo>
                      <a:lnTo>
                        <a:pt x="455" y="651"/>
                      </a:lnTo>
                      <a:lnTo>
                        <a:pt x="457" y="651"/>
                      </a:lnTo>
                      <a:lnTo>
                        <a:pt x="457" y="655"/>
                      </a:lnTo>
                      <a:lnTo>
                        <a:pt x="459" y="658"/>
                      </a:lnTo>
                      <a:lnTo>
                        <a:pt x="459" y="660"/>
                      </a:lnTo>
                      <a:lnTo>
                        <a:pt x="464" y="658"/>
                      </a:lnTo>
                      <a:lnTo>
                        <a:pt x="466" y="655"/>
                      </a:lnTo>
                      <a:lnTo>
                        <a:pt x="468" y="660"/>
                      </a:lnTo>
                      <a:lnTo>
                        <a:pt x="475" y="658"/>
                      </a:lnTo>
                      <a:lnTo>
                        <a:pt x="475" y="660"/>
                      </a:lnTo>
                      <a:lnTo>
                        <a:pt x="484" y="660"/>
                      </a:lnTo>
                      <a:lnTo>
                        <a:pt x="481" y="664"/>
                      </a:lnTo>
                      <a:lnTo>
                        <a:pt x="481" y="666"/>
                      </a:lnTo>
                      <a:lnTo>
                        <a:pt x="484" y="666"/>
                      </a:lnTo>
                      <a:lnTo>
                        <a:pt x="486" y="664"/>
                      </a:lnTo>
                      <a:lnTo>
                        <a:pt x="488" y="664"/>
                      </a:lnTo>
                      <a:lnTo>
                        <a:pt x="486" y="666"/>
                      </a:lnTo>
                      <a:lnTo>
                        <a:pt x="488" y="673"/>
                      </a:lnTo>
                      <a:lnTo>
                        <a:pt x="488" y="678"/>
                      </a:lnTo>
                      <a:lnTo>
                        <a:pt x="486" y="680"/>
                      </a:lnTo>
                      <a:lnTo>
                        <a:pt x="486" y="682"/>
                      </a:lnTo>
                      <a:lnTo>
                        <a:pt x="490" y="682"/>
                      </a:lnTo>
                      <a:lnTo>
                        <a:pt x="493" y="680"/>
                      </a:lnTo>
                      <a:lnTo>
                        <a:pt x="490" y="678"/>
                      </a:lnTo>
                      <a:lnTo>
                        <a:pt x="493" y="678"/>
                      </a:lnTo>
                      <a:lnTo>
                        <a:pt x="495" y="678"/>
                      </a:lnTo>
                      <a:lnTo>
                        <a:pt x="495" y="680"/>
                      </a:lnTo>
                      <a:lnTo>
                        <a:pt x="497" y="680"/>
                      </a:lnTo>
                      <a:lnTo>
                        <a:pt x="497" y="675"/>
                      </a:lnTo>
                      <a:lnTo>
                        <a:pt x="495" y="673"/>
                      </a:lnTo>
                      <a:lnTo>
                        <a:pt x="497" y="673"/>
                      </a:lnTo>
                      <a:lnTo>
                        <a:pt x="499" y="673"/>
                      </a:lnTo>
                      <a:lnTo>
                        <a:pt x="501" y="675"/>
                      </a:lnTo>
                      <a:lnTo>
                        <a:pt x="508" y="673"/>
                      </a:lnTo>
                      <a:lnTo>
                        <a:pt x="510" y="675"/>
                      </a:lnTo>
                      <a:lnTo>
                        <a:pt x="513" y="673"/>
                      </a:lnTo>
                      <a:lnTo>
                        <a:pt x="510" y="673"/>
                      </a:lnTo>
                      <a:lnTo>
                        <a:pt x="510" y="671"/>
                      </a:lnTo>
                      <a:lnTo>
                        <a:pt x="515" y="669"/>
                      </a:lnTo>
                      <a:lnTo>
                        <a:pt x="517" y="669"/>
                      </a:lnTo>
                      <a:lnTo>
                        <a:pt x="517" y="671"/>
                      </a:lnTo>
                      <a:lnTo>
                        <a:pt x="521" y="671"/>
                      </a:lnTo>
                      <a:lnTo>
                        <a:pt x="524" y="675"/>
                      </a:lnTo>
                      <a:lnTo>
                        <a:pt x="524" y="673"/>
                      </a:lnTo>
                      <a:lnTo>
                        <a:pt x="524" y="666"/>
                      </a:lnTo>
                      <a:lnTo>
                        <a:pt x="526" y="664"/>
                      </a:lnTo>
                      <a:lnTo>
                        <a:pt x="533" y="662"/>
                      </a:lnTo>
                      <a:lnTo>
                        <a:pt x="533" y="660"/>
                      </a:lnTo>
                      <a:lnTo>
                        <a:pt x="537" y="660"/>
                      </a:lnTo>
                      <a:lnTo>
                        <a:pt x="542" y="655"/>
                      </a:lnTo>
                      <a:lnTo>
                        <a:pt x="539" y="655"/>
                      </a:lnTo>
                      <a:lnTo>
                        <a:pt x="542" y="655"/>
                      </a:lnTo>
                      <a:lnTo>
                        <a:pt x="539" y="653"/>
                      </a:lnTo>
                      <a:lnTo>
                        <a:pt x="537" y="649"/>
                      </a:lnTo>
                      <a:lnTo>
                        <a:pt x="539" y="644"/>
                      </a:lnTo>
                      <a:lnTo>
                        <a:pt x="542" y="646"/>
                      </a:lnTo>
                      <a:lnTo>
                        <a:pt x="548" y="646"/>
                      </a:lnTo>
                      <a:lnTo>
                        <a:pt x="550" y="649"/>
                      </a:lnTo>
                      <a:lnTo>
                        <a:pt x="553" y="651"/>
                      </a:lnTo>
                      <a:lnTo>
                        <a:pt x="557" y="646"/>
                      </a:lnTo>
                      <a:lnTo>
                        <a:pt x="559" y="642"/>
                      </a:lnTo>
                      <a:lnTo>
                        <a:pt x="562" y="644"/>
                      </a:lnTo>
                      <a:lnTo>
                        <a:pt x="562" y="651"/>
                      </a:lnTo>
                      <a:lnTo>
                        <a:pt x="557" y="653"/>
                      </a:lnTo>
                      <a:lnTo>
                        <a:pt x="557" y="662"/>
                      </a:lnTo>
                      <a:lnTo>
                        <a:pt x="559" y="662"/>
                      </a:lnTo>
                      <a:lnTo>
                        <a:pt x="564" y="655"/>
                      </a:lnTo>
                      <a:lnTo>
                        <a:pt x="570" y="658"/>
                      </a:lnTo>
                      <a:lnTo>
                        <a:pt x="570" y="653"/>
                      </a:lnTo>
                      <a:lnTo>
                        <a:pt x="575" y="653"/>
                      </a:lnTo>
                      <a:lnTo>
                        <a:pt x="575" y="658"/>
                      </a:lnTo>
                      <a:lnTo>
                        <a:pt x="579" y="658"/>
                      </a:lnTo>
                      <a:lnTo>
                        <a:pt x="582" y="658"/>
                      </a:lnTo>
                      <a:lnTo>
                        <a:pt x="582" y="662"/>
                      </a:lnTo>
                      <a:lnTo>
                        <a:pt x="582" y="664"/>
                      </a:lnTo>
                      <a:lnTo>
                        <a:pt x="582" y="669"/>
                      </a:lnTo>
                      <a:lnTo>
                        <a:pt x="577" y="673"/>
                      </a:lnTo>
                      <a:lnTo>
                        <a:pt x="582" y="678"/>
                      </a:lnTo>
                      <a:lnTo>
                        <a:pt x="579" y="682"/>
                      </a:lnTo>
                      <a:lnTo>
                        <a:pt x="577" y="682"/>
                      </a:lnTo>
                      <a:lnTo>
                        <a:pt x="575" y="680"/>
                      </a:lnTo>
                      <a:lnTo>
                        <a:pt x="573" y="684"/>
                      </a:lnTo>
                      <a:lnTo>
                        <a:pt x="577" y="686"/>
                      </a:lnTo>
                      <a:lnTo>
                        <a:pt x="577" y="689"/>
                      </a:lnTo>
                      <a:lnTo>
                        <a:pt x="582" y="686"/>
                      </a:lnTo>
                      <a:lnTo>
                        <a:pt x="588" y="686"/>
                      </a:lnTo>
                      <a:lnTo>
                        <a:pt x="588" y="689"/>
                      </a:lnTo>
                      <a:lnTo>
                        <a:pt x="593" y="691"/>
                      </a:lnTo>
                      <a:lnTo>
                        <a:pt x="593" y="693"/>
                      </a:lnTo>
                      <a:lnTo>
                        <a:pt x="591" y="695"/>
                      </a:lnTo>
                      <a:lnTo>
                        <a:pt x="591" y="700"/>
                      </a:lnTo>
                      <a:lnTo>
                        <a:pt x="593" y="698"/>
                      </a:lnTo>
                      <a:lnTo>
                        <a:pt x="595" y="695"/>
                      </a:lnTo>
                      <a:lnTo>
                        <a:pt x="597" y="695"/>
                      </a:lnTo>
                      <a:lnTo>
                        <a:pt x="602" y="698"/>
                      </a:lnTo>
                      <a:lnTo>
                        <a:pt x="611" y="695"/>
                      </a:lnTo>
                      <a:lnTo>
                        <a:pt x="622" y="695"/>
                      </a:lnTo>
                      <a:lnTo>
                        <a:pt x="622" y="698"/>
                      </a:lnTo>
                      <a:lnTo>
                        <a:pt x="617" y="709"/>
                      </a:lnTo>
                      <a:lnTo>
                        <a:pt x="617" y="713"/>
                      </a:lnTo>
                      <a:lnTo>
                        <a:pt x="617" y="722"/>
                      </a:lnTo>
                      <a:lnTo>
                        <a:pt x="615" y="729"/>
                      </a:lnTo>
                      <a:lnTo>
                        <a:pt x="620" y="729"/>
                      </a:lnTo>
                      <a:lnTo>
                        <a:pt x="622" y="731"/>
                      </a:lnTo>
                      <a:lnTo>
                        <a:pt x="622" y="733"/>
                      </a:lnTo>
                      <a:lnTo>
                        <a:pt x="617" y="731"/>
                      </a:lnTo>
                      <a:lnTo>
                        <a:pt x="617" y="733"/>
                      </a:lnTo>
                      <a:lnTo>
                        <a:pt x="622" y="735"/>
                      </a:lnTo>
                      <a:lnTo>
                        <a:pt x="626" y="733"/>
                      </a:lnTo>
                      <a:lnTo>
                        <a:pt x="628" y="735"/>
                      </a:lnTo>
                      <a:lnTo>
                        <a:pt x="633" y="735"/>
                      </a:lnTo>
                      <a:lnTo>
                        <a:pt x="633" y="738"/>
                      </a:lnTo>
                      <a:lnTo>
                        <a:pt x="637" y="740"/>
                      </a:lnTo>
                      <a:lnTo>
                        <a:pt x="640" y="742"/>
                      </a:lnTo>
                      <a:lnTo>
                        <a:pt x="642" y="740"/>
                      </a:lnTo>
                      <a:lnTo>
                        <a:pt x="644" y="740"/>
                      </a:lnTo>
                      <a:lnTo>
                        <a:pt x="644" y="735"/>
                      </a:lnTo>
                      <a:lnTo>
                        <a:pt x="648" y="742"/>
                      </a:lnTo>
                      <a:lnTo>
                        <a:pt x="644" y="746"/>
                      </a:lnTo>
                      <a:lnTo>
                        <a:pt x="644" y="749"/>
                      </a:lnTo>
                      <a:lnTo>
                        <a:pt x="646" y="749"/>
                      </a:lnTo>
                      <a:lnTo>
                        <a:pt x="642" y="751"/>
                      </a:lnTo>
                      <a:lnTo>
                        <a:pt x="642" y="753"/>
                      </a:lnTo>
                      <a:lnTo>
                        <a:pt x="646" y="753"/>
                      </a:lnTo>
                      <a:lnTo>
                        <a:pt x="646" y="755"/>
                      </a:lnTo>
                      <a:lnTo>
                        <a:pt x="642" y="758"/>
                      </a:lnTo>
                      <a:lnTo>
                        <a:pt x="642" y="760"/>
                      </a:lnTo>
                      <a:lnTo>
                        <a:pt x="637" y="762"/>
                      </a:lnTo>
                      <a:lnTo>
                        <a:pt x="637" y="764"/>
                      </a:lnTo>
                      <a:lnTo>
                        <a:pt x="640" y="764"/>
                      </a:lnTo>
                      <a:lnTo>
                        <a:pt x="637" y="766"/>
                      </a:lnTo>
                      <a:lnTo>
                        <a:pt x="637" y="771"/>
                      </a:lnTo>
                      <a:lnTo>
                        <a:pt x="631" y="773"/>
                      </a:lnTo>
                      <a:lnTo>
                        <a:pt x="631" y="784"/>
                      </a:lnTo>
                      <a:lnTo>
                        <a:pt x="626" y="782"/>
                      </a:lnTo>
                      <a:lnTo>
                        <a:pt x="626" y="786"/>
                      </a:lnTo>
                      <a:lnTo>
                        <a:pt x="626" y="789"/>
                      </a:lnTo>
                      <a:lnTo>
                        <a:pt x="631" y="793"/>
                      </a:lnTo>
                      <a:lnTo>
                        <a:pt x="631" y="800"/>
                      </a:lnTo>
                      <a:lnTo>
                        <a:pt x="628" y="795"/>
                      </a:lnTo>
                      <a:lnTo>
                        <a:pt x="628" y="793"/>
                      </a:lnTo>
                      <a:lnTo>
                        <a:pt x="626" y="793"/>
                      </a:lnTo>
                      <a:lnTo>
                        <a:pt x="624" y="795"/>
                      </a:lnTo>
                      <a:lnTo>
                        <a:pt x="622" y="793"/>
                      </a:lnTo>
                      <a:lnTo>
                        <a:pt x="620" y="793"/>
                      </a:lnTo>
                      <a:lnTo>
                        <a:pt x="615" y="789"/>
                      </a:lnTo>
                      <a:lnTo>
                        <a:pt x="613" y="795"/>
                      </a:lnTo>
                      <a:lnTo>
                        <a:pt x="611" y="795"/>
                      </a:lnTo>
                      <a:lnTo>
                        <a:pt x="611" y="798"/>
                      </a:lnTo>
                      <a:lnTo>
                        <a:pt x="613" y="798"/>
                      </a:lnTo>
                      <a:lnTo>
                        <a:pt x="611" y="798"/>
                      </a:lnTo>
                      <a:lnTo>
                        <a:pt x="608" y="798"/>
                      </a:lnTo>
                      <a:lnTo>
                        <a:pt x="608" y="800"/>
                      </a:lnTo>
                      <a:lnTo>
                        <a:pt x="602" y="800"/>
                      </a:lnTo>
                      <a:lnTo>
                        <a:pt x="599" y="800"/>
                      </a:lnTo>
                      <a:lnTo>
                        <a:pt x="599" y="806"/>
                      </a:lnTo>
                      <a:lnTo>
                        <a:pt x="597" y="813"/>
                      </a:lnTo>
                      <a:lnTo>
                        <a:pt x="582" y="811"/>
                      </a:lnTo>
                      <a:lnTo>
                        <a:pt x="582" y="809"/>
                      </a:lnTo>
                      <a:lnTo>
                        <a:pt x="577" y="806"/>
                      </a:lnTo>
                      <a:lnTo>
                        <a:pt x="575" y="804"/>
                      </a:lnTo>
                      <a:lnTo>
                        <a:pt x="575" y="802"/>
                      </a:lnTo>
                      <a:lnTo>
                        <a:pt x="573" y="802"/>
                      </a:lnTo>
                      <a:lnTo>
                        <a:pt x="568" y="800"/>
                      </a:lnTo>
                      <a:lnTo>
                        <a:pt x="568" y="802"/>
                      </a:lnTo>
                      <a:lnTo>
                        <a:pt x="566" y="802"/>
                      </a:lnTo>
                      <a:lnTo>
                        <a:pt x="566" y="804"/>
                      </a:lnTo>
                      <a:lnTo>
                        <a:pt x="564" y="804"/>
                      </a:lnTo>
                      <a:lnTo>
                        <a:pt x="566" y="806"/>
                      </a:lnTo>
                      <a:lnTo>
                        <a:pt x="566" y="809"/>
                      </a:lnTo>
                      <a:lnTo>
                        <a:pt x="562" y="809"/>
                      </a:lnTo>
                      <a:lnTo>
                        <a:pt x="562" y="806"/>
                      </a:lnTo>
                      <a:lnTo>
                        <a:pt x="562" y="804"/>
                      </a:lnTo>
                      <a:lnTo>
                        <a:pt x="559" y="804"/>
                      </a:lnTo>
                      <a:lnTo>
                        <a:pt x="559" y="802"/>
                      </a:lnTo>
                      <a:lnTo>
                        <a:pt x="557" y="802"/>
                      </a:lnTo>
                      <a:lnTo>
                        <a:pt x="557" y="800"/>
                      </a:lnTo>
                      <a:lnTo>
                        <a:pt x="555" y="800"/>
                      </a:lnTo>
                      <a:lnTo>
                        <a:pt x="557" y="802"/>
                      </a:lnTo>
                      <a:lnTo>
                        <a:pt x="555" y="804"/>
                      </a:lnTo>
                      <a:lnTo>
                        <a:pt x="553" y="804"/>
                      </a:lnTo>
                      <a:lnTo>
                        <a:pt x="553" y="800"/>
                      </a:lnTo>
                      <a:lnTo>
                        <a:pt x="555" y="800"/>
                      </a:lnTo>
                      <a:lnTo>
                        <a:pt x="553" y="798"/>
                      </a:lnTo>
                      <a:lnTo>
                        <a:pt x="555" y="798"/>
                      </a:lnTo>
                      <a:lnTo>
                        <a:pt x="555" y="795"/>
                      </a:lnTo>
                      <a:lnTo>
                        <a:pt x="548" y="798"/>
                      </a:lnTo>
                      <a:lnTo>
                        <a:pt x="548" y="800"/>
                      </a:lnTo>
                      <a:lnTo>
                        <a:pt x="539" y="798"/>
                      </a:lnTo>
                      <a:lnTo>
                        <a:pt x="539" y="800"/>
                      </a:lnTo>
                      <a:lnTo>
                        <a:pt x="535" y="802"/>
                      </a:lnTo>
                      <a:lnTo>
                        <a:pt x="535" y="804"/>
                      </a:lnTo>
                      <a:lnTo>
                        <a:pt x="537" y="804"/>
                      </a:lnTo>
                      <a:lnTo>
                        <a:pt x="537" y="806"/>
                      </a:lnTo>
                      <a:lnTo>
                        <a:pt x="535" y="809"/>
                      </a:lnTo>
                      <a:lnTo>
                        <a:pt x="537" y="809"/>
                      </a:lnTo>
                      <a:lnTo>
                        <a:pt x="533" y="813"/>
                      </a:lnTo>
                      <a:lnTo>
                        <a:pt x="535" y="815"/>
                      </a:lnTo>
                      <a:lnTo>
                        <a:pt x="530" y="817"/>
                      </a:lnTo>
                      <a:lnTo>
                        <a:pt x="530" y="820"/>
                      </a:lnTo>
                      <a:lnTo>
                        <a:pt x="530" y="824"/>
                      </a:lnTo>
                      <a:lnTo>
                        <a:pt x="528" y="822"/>
                      </a:lnTo>
                      <a:lnTo>
                        <a:pt x="526" y="824"/>
                      </a:lnTo>
                      <a:lnTo>
                        <a:pt x="526" y="826"/>
                      </a:lnTo>
                      <a:lnTo>
                        <a:pt x="524" y="826"/>
                      </a:lnTo>
                      <a:lnTo>
                        <a:pt x="524" y="824"/>
                      </a:lnTo>
                      <a:lnTo>
                        <a:pt x="521" y="829"/>
                      </a:lnTo>
                      <a:lnTo>
                        <a:pt x="519" y="829"/>
                      </a:lnTo>
                      <a:lnTo>
                        <a:pt x="517" y="829"/>
                      </a:lnTo>
                      <a:lnTo>
                        <a:pt x="517" y="826"/>
                      </a:lnTo>
                      <a:lnTo>
                        <a:pt x="515" y="824"/>
                      </a:lnTo>
                      <a:lnTo>
                        <a:pt x="506" y="826"/>
                      </a:lnTo>
                      <a:lnTo>
                        <a:pt x="506" y="829"/>
                      </a:lnTo>
                      <a:lnTo>
                        <a:pt x="508" y="833"/>
                      </a:lnTo>
                      <a:lnTo>
                        <a:pt x="506" y="835"/>
                      </a:lnTo>
                      <a:lnTo>
                        <a:pt x="504" y="842"/>
                      </a:lnTo>
                      <a:lnTo>
                        <a:pt x="506" y="849"/>
                      </a:lnTo>
                      <a:lnTo>
                        <a:pt x="508" y="851"/>
                      </a:lnTo>
                      <a:lnTo>
                        <a:pt x="504" y="855"/>
                      </a:lnTo>
                      <a:lnTo>
                        <a:pt x="508" y="855"/>
                      </a:lnTo>
                      <a:lnTo>
                        <a:pt x="510" y="851"/>
                      </a:lnTo>
                      <a:lnTo>
                        <a:pt x="513" y="853"/>
                      </a:lnTo>
                      <a:lnTo>
                        <a:pt x="510" y="862"/>
                      </a:lnTo>
                      <a:lnTo>
                        <a:pt x="508" y="871"/>
                      </a:lnTo>
                      <a:lnTo>
                        <a:pt x="504" y="875"/>
                      </a:lnTo>
                      <a:lnTo>
                        <a:pt x="499" y="880"/>
                      </a:lnTo>
                      <a:lnTo>
                        <a:pt x="497" y="882"/>
                      </a:lnTo>
                      <a:lnTo>
                        <a:pt x="495" y="884"/>
                      </a:lnTo>
                      <a:lnTo>
                        <a:pt x="493" y="882"/>
                      </a:lnTo>
                      <a:lnTo>
                        <a:pt x="490" y="884"/>
                      </a:lnTo>
                      <a:lnTo>
                        <a:pt x="488" y="886"/>
                      </a:lnTo>
                      <a:lnTo>
                        <a:pt x="490" y="889"/>
                      </a:lnTo>
                      <a:lnTo>
                        <a:pt x="488" y="893"/>
                      </a:lnTo>
                      <a:lnTo>
                        <a:pt x="490" y="893"/>
                      </a:lnTo>
                      <a:lnTo>
                        <a:pt x="495" y="895"/>
                      </a:lnTo>
                      <a:lnTo>
                        <a:pt x="499" y="893"/>
                      </a:lnTo>
                      <a:lnTo>
                        <a:pt x="501" y="895"/>
                      </a:lnTo>
                      <a:lnTo>
                        <a:pt x="508" y="893"/>
                      </a:lnTo>
                      <a:lnTo>
                        <a:pt x="526" y="897"/>
                      </a:lnTo>
                      <a:lnTo>
                        <a:pt x="528" y="900"/>
                      </a:lnTo>
                      <a:lnTo>
                        <a:pt x="528" y="902"/>
                      </a:lnTo>
                      <a:lnTo>
                        <a:pt x="533" y="906"/>
                      </a:lnTo>
                      <a:lnTo>
                        <a:pt x="528" y="911"/>
                      </a:lnTo>
                      <a:lnTo>
                        <a:pt x="524" y="915"/>
                      </a:lnTo>
                      <a:lnTo>
                        <a:pt x="521" y="920"/>
                      </a:lnTo>
                      <a:lnTo>
                        <a:pt x="517" y="929"/>
                      </a:lnTo>
                      <a:lnTo>
                        <a:pt x="515" y="929"/>
                      </a:lnTo>
                      <a:lnTo>
                        <a:pt x="506" y="931"/>
                      </a:lnTo>
                      <a:lnTo>
                        <a:pt x="501" y="931"/>
                      </a:lnTo>
                      <a:lnTo>
                        <a:pt x="497" y="933"/>
                      </a:lnTo>
                      <a:lnTo>
                        <a:pt x="493" y="931"/>
                      </a:lnTo>
                      <a:lnTo>
                        <a:pt x="490" y="940"/>
                      </a:lnTo>
                      <a:lnTo>
                        <a:pt x="486" y="937"/>
                      </a:lnTo>
                      <a:lnTo>
                        <a:pt x="488" y="944"/>
                      </a:lnTo>
                      <a:lnTo>
                        <a:pt x="481" y="957"/>
                      </a:lnTo>
                      <a:lnTo>
                        <a:pt x="481" y="955"/>
                      </a:lnTo>
                      <a:lnTo>
                        <a:pt x="475" y="953"/>
                      </a:lnTo>
                      <a:lnTo>
                        <a:pt x="472" y="955"/>
                      </a:lnTo>
                      <a:lnTo>
                        <a:pt x="468" y="955"/>
                      </a:lnTo>
                      <a:lnTo>
                        <a:pt x="464" y="951"/>
                      </a:lnTo>
                      <a:lnTo>
                        <a:pt x="461" y="951"/>
                      </a:lnTo>
                      <a:lnTo>
                        <a:pt x="457" y="949"/>
                      </a:lnTo>
                      <a:lnTo>
                        <a:pt x="457" y="951"/>
                      </a:lnTo>
                      <a:lnTo>
                        <a:pt x="455" y="951"/>
                      </a:lnTo>
                      <a:lnTo>
                        <a:pt x="441" y="953"/>
                      </a:lnTo>
                      <a:lnTo>
                        <a:pt x="441" y="955"/>
                      </a:lnTo>
                      <a:lnTo>
                        <a:pt x="437" y="955"/>
                      </a:lnTo>
                      <a:lnTo>
                        <a:pt x="437" y="962"/>
                      </a:lnTo>
                      <a:lnTo>
                        <a:pt x="437" y="960"/>
                      </a:lnTo>
                      <a:lnTo>
                        <a:pt x="432" y="960"/>
                      </a:lnTo>
                      <a:lnTo>
                        <a:pt x="430" y="955"/>
                      </a:lnTo>
                      <a:lnTo>
                        <a:pt x="430" y="953"/>
                      </a:lnTo>
                      <a:lnTo>
                        <a:pt x="428" y="953"/>
                      </a:lnTo>
                      <a:lnTo>
                        <a:pt x="426" y="955"/>
                      </a:lnTo>
                      <a:lnTo>
                        <a:pt x="426" y="951"/>
                      </a:lnTo>
                      <a:lnTo>
                        <a:pt x="423" y="949"/>
                      </a:lnTo>
                      <a:lnTo>
                        <a:pt x="419" y="949"/>
                      </a:lnTo>
                      <a:lnTo>
                        <a:pt x="419" y="951"/>
                      </a:lnTo>
                      <a:lnTo>
                        <a:pt x="417" y="955"/>
                      </a:lnTo>
                      <a:lnTo>
                        <a:pt x="415" y="953"/>
                      </a:lnTo>
                      <a:lnTo>
                        <a:pt x="408" y="953"/>
                      </a:lnTo>
                      <a:lnTo>
                        <a:pt x="406" y="955"/>
                      </a:lnTo>
                      <a:lnTo>
                        <a:pt x="406" y="960"/>
                      </a:lnTo>
                      <a:lnTo>
                        <a:pt x="401" y="964"/>
                      </a:lnTo>
                      <a:lnTo>
                        <a:pt x="397" y="971"/>
                      </a:lnTo>
                      <a:lnTo>
                        <a:pt x="399" y="973"/>
                      </a:lnTo>
                      <a:lnTo>
                        <a:pt x="401" y="977"/>
                      </a:lnTo>
                      <a:lnTo>
                        <a:pt x="399" y="982"/>
                      </a:lnTo>
                      <a:lnTo>
                        <a:pt x="399" y="980"/>
                      </a:lnTo>
                      <a:lnTo>
                        <a:pt x="397" y="977"/>
                      </a:lnTo>
                      <a:lnTo>
                        <a:pt x="386" y="977"/>
                      </a:lnTo>
                      <a:lnTo>
                        <a:pt x="366" y="977"/>
                      </a:lnTo>
                      <a:lnTo>
                        <a:pt x="359" y="977"/>
                      </a:lnTo>
                      <a:lnTo>
                        <a:pt x="359" y="975"/>
                      </a:lnTo>
                      <a:lnTo>
                        <a:pt x="357" y="969"/>
                      </a:lnTo>
                      <a:lnTo>
                        <a:pt x="352" y="964"/>
                      </a:lnTo>
                      <a:lnTo>
                        <a:pt x="348" y="966"/>
                      </a:lnTo>
                      <a:lnTo>
                        <a:pt x="343" y="971"/>
                      </a:lnTo>
                      <a:lnTo>
                        <a:pt x="339" y="969"/>
                      </a:lnTo>
                      <a:lnTo>
                        <a:pt x="337" y="964"/>
                      </a:lnTo>
                      <a:lnTo>
                        <a:pt x="339" y="962"/>
                      </a:lnTo>
                      <a:lnTo>
                        <a:pt x="339" y="960"/>
                      </a:lnTo>
                      <a:lnTo>
                        <a:pt x="337" y="960"/>
                      </a:lnTo>
                      <a:lnTo>
                        <a:pt x="337" y="955"/>
                      </a:lnTo>
                      <a:lnTo>
                        <a:pt x="332" y="960"/>
                      </a:lnTo>
                      <a:lnTo>
                        <a:pt x="330" y="957"/>
                      </a:lnTo>
                      <a:lnTo>
                        <a:pt x="328" y="960"/>
                      </a:lnTo>
                      <a:lnTo>
                        <a:pt x="323" y="957"/>
                      </a:lnTo>
                      <a:lnTo>
                        <a:pt x="323" y="953"/>
                      </a:lnTo>
                      <a:lnTo>
                        <a:pt x="319" y="951"/>
                      </a:lnTo>
                      <a:lnTo>
                        <a:pt x="319" y="949"/>
                      </a:lnTo>
                      <a:lnTo>
                        <a:pt x="314" y="951"/>
                      </a:lnTo>
                      <a:lnTo>
                        <a:pt x="310" y="949"/>
                      </a:lnTo>
                      <a:lnTo>
                        <a:pt x="308" y="946"/>
                      </a:lnTo>
                      <a:lnTo>
                        <a:pt x="308" y="942"/>
                      </a:lnTo>
                      <a:lnTo>
                        <a:pt x="305" y="940"/>
                      </a:lnTo>
                      <a:lnTo>
                        <a:pt x="301" y="942"/>
                      </a:lnTo>
                      <a:lnTo>
                        <a:pt x="297" y="944"/>
                      </a:lnTo>
                      <a:lnTo>
                        <a:pt x="294" y="942"/>
                      </a:lnTo>
                      <a:lnTo>
                        <a:pt x="294" y="926"/>
                      </a:lnTo>
                      <a:lnTo>
                        <a:pt x="290" y="926"/>
                      </a:lnTo>
                      <a:lnTo>
                        <a:pt x="283" y="931"/>
                      </a:lnTo>
                      <a:lnTo>
                        <a:pt x="281" y="931"/>
                      </a:lnTo>
                      <a:lnTo>
                        <a:pt x="279" y="933"/>
                      </a:lnTo>
                      <a:lnTo>
                        <a:pt x="261" y="929"/>
                      </a:lnTo>
                      <a:lnTo>
                        <a:pt x="256" y="926"/>
                      </a:lnTo>
                      <a:lnTo>
                        <a:pt x="254" y="924"/>
                      </a:lnTo>
                      <a:lnTo>
                        <a:pt x="254" y="920"/>
                      </a:lnTo>
                      <a:lnTo>
                        <a:pt x="250" y="917"/>
                      </a:lnTo>
                      <a:lnTo>
                        <a:pt x="250" y="915"/>
                      </a:lnTo>
                      <a:lnTo>
                        <a:pt x="250" y="911"/>
                      </a:lnTo>
                      <a:lnTo>
                        <a:pt x="243" y="911"/>
                      </a:lnTo>
                      <a:lnTo>
                        <a:pt x="239" y="913"/>
                      </a:lnTo>
                      <a:lnTo>
                        <a:pt x="239" y="911"/>
                      </a:lnTo>
                      <a:lnTo>
                        <a:pt x="236" y="909"/>
                      </a:lnTo>
                      <a:lnTo>
                        <a:pt x="236" y="906"/>
                      </a:lnTo>
                      <a:lnTo>
                        <a:pt x="234" y="906"/>
                      </a:lnTo>
                      <a:lnTo>
                        <a:pt x="234" y="909"/>
                      </a:lnTo>
                      <a:lnTo>
                        <a:pt x="232" y="909"/>
                      </a:lnTo>
                      <a:lnTo>
                        <a:pt x="230" y="906"/>
                      </a:lnTo>
                      <a:lnTo>
                        <a:pt x="227" y="900"/>
                      </a:lnTo>
                      <a:lnTo>
                        <a:pt x="225" y="900"/>
                      </a:lnTo>
                      <a:lnTo>
                        <a:pt x="221" y="900"/>
                      </a:lnTo>
                      <a:lnTo>
                        <a:pt x="219" y="900"/>
                      </a:lnTo>
                      <a:lnTo>
                        <a:pt x="214" y="895"/>
                      </a:lnTo>
                      <a:lnTo>
                        <a:pt x="212" y="893"/>
                      </a:lnTo>
                      <a:lnTo>
                        <a:pt x="214" y="891"/>
                      </a:lnTo>
                      <a:lnTo>
                        <a:pt x="212" y="891"/>
                      </a:lnTo>
                      <a:lnTo>
                        <a:pt x="210" y="884"/>
                      </a:lnTo>
                      <a:lnTo>
                        <a:pt x="207" y="882"/>
                      </a:lnTo>
                      <a:lnTo>
                        <a:pt x="205" y="880"/>
                      </a:lnTo>
                      <a:lnTo>
                        <a:pt x="203" y="880"/>
                      </a:lnTo>
                      <a:lnTo>
                        <a:pt x="196" y="880"/>
                      </a:lnTo>
                      <a:lnTo>
                        <a:pt x="198" y="877"/>
                      </a:lnTo>
                      <a:lnTo>
                        <a:pt x="194" y="873"/>
                      </a:lnTo>
                      <a:lnTo>
                        <a:pt x="196" y="869"/>
                      </a:lnTo>
                      <a:lnTo>
                        <a:pt x="192" y="866"/>
                      </a:lnTo>
                      <a:lnTo>
                        <a:pt x="190" y="862"/>
                      </a:lnTo>
                      <a:lnTo>
                        <a:pt x="190" y="857"/>
                      </a:lnTo>
                      <a:lnTo>
                        <a:pt x="192" y="857"/>
                      </a:lnTo>
                      <a:lnTo>
                        <a:pt x="196" y="855"/>
                      </a:lnTo>
                      <a:lnTo>
                        <a:pt x="196" y="851"/>
                      </a:lnTo>
                      <a:lnTo>
                        <a:pt x="194" y="851"/>
                      </a:lnTo>
                      <a:lnTo>
                        <a:pt x="192" y="851"/>
                      </a:lnTo>
                      <a:lnTo>
                        <a:pt x="190" y="853"/>
                      </a:lnTo>
                      <a:lnTo>
                        <a:pt x="190" y="855"/>
                      </a:lnTo>
                      <a:lnTo>
                        <a:pt x="185" y="855"/>
                      </a:lnTo>
                      <a:lnTo>
                        <a:pt x="185" y="851"/>
                      </a:lnTo>
                      <a:lnTo>
                        <a:pt x="181" y="851"/>
                      </a:lnTo>
                      <a:lnTo>
                        <a:pt x="181" y="846"/>
                      </a:lnTo>
                      <a:lnTo>
                        <a:pt x="176" y="846"/>
                      </a:lnTo>
                      <a:lnTo>
                        <a:pt x="176" y="844"/>
                      </a:lnTo>
                      <a:lnTo>
                        <a:pt x="176" y="840"/>
                      </a:lnTo>
                      <a:lnTo>
                        <a:pt x="178" y="840"/>
                      </a:lnTo>
                      <a:lnTo>
                        <a:pt x="181" y="840"/>
                      </a:lnTo>
                      <a:lnTo>
                        <a:pt x="183" y="840"/>
                      </a:lnTo>
                      <a:lnTo>
                        <a:pt x="183" y="837"/>
                      </a:lnTo>
                      <a:lnTo>
                        <a:pt x="181" y="837"/>
                      </a:lnTo>
                      <a:lnTo>
                        <a:pt x="178" y="835"/>
                      </a:lnTo>
                      <a:lnTo>
                        <a:pt x="176" y="833"/>
                      </a:lnTo>
                      <a:lnTo>
                        <a:pt x="170" y="842"/>
                      </a:lnTo>
                      <a:lnTo>
                        <a:pt x="167" y="842"/>
                      </a:lnTo>
                      <a:lnTo>
                        <a:pt x="167" y="837"/>
                      </a:lnTo>
                      <a:lnTo>
                        <a:pt x="165" y="837"/>
                      </a:lnTo>
                      <a:lnTo>
                        <a:pt x="167" y="835"/>
                      </a:lnTo>
                      <a:lnTo>
                        <a:pt x="165" y="835"/>
                      </a:lnTo>
                      <a:lnTo>
                        <a:pt x="165" y="833"/>
                      </a:lnTo>
                      <a:lnTo>
                        <a:pt x="163" y="831"/>
                      </a:lnTo>
                      <a:lnTo>
                        <a:pt x="158" y="833"/>
                      </a:lnTo>
                      <a:lnTo>
                        <a:pt x="156" y="831"/>
                      </a:lnTo>
                      <a:lnTo>
                        <a:pt x="158" y="826"/>
                      </a:lnTo>
                      <a:lnTo>
                        <a:pt x="158" y="824"/>
                      </a:lnTo>
                      <a:lnTo>
                        <a:pt x="156" y="826"/>
                      </a:lnTo>
                      <a:lnTo>
                        <a:pt x="152" y="824"/>
                      </a:lnTo>
                      <a:lnTo>
                        <a:pt x="152" y="822"/>
                      </a:lnTo>
                      <a:lnTo>
                        <a:pt x="149" y="822"/>
                      </a:lnTo>
                      <a:lnTo>
                        <a:pt x="147" y="826"/>
                      </a:lnTo>
                      <a:lnTo>
                        <a:pt x="143" y="826"/>
                      </a:lnTo>
                      <a:lnTo>
                        <a:pt x="143" y="824"/>
                      </a:lnTo>
                      <a:lnTo>
                        <a:pt x="145" y="824"/>
                      </a:lnTo>
                      <a:lnTo>
                        <a:pt x="143" y="820"/>
                      </a:lnTo>
                      <a:lnTo>
                        <a:pt x="138" y="820"/>
                      </a:lnTo>
                      <a:lnTo>
                        <a:pt x="136" y="820"/>
                      </a:lnTo>
                      <a:lnTo>
                        <a:pt x="138" y="817"/>
                      </a:lnTo>
                      <a:lnTo>
                        <a:pt x="136" y="817"/>
                      </a:lnTo>
                      <a:lnTo>
                        <a:pt x="134" y="817"/>
                      </a:lnTo>
                      <a:lnTo>
                        <a:pt x="138" y="813"/>
                      </a:lnTo>
                      <a:lnTo>
                        <a:pt x="136" y="809"/>
                      </a:lnTo>
                      <a:lnTo>
                        <a:pt x="134" y="811"/>
                      </a:lnTo>
                      <a:lnTo>
                        <a:pt x="129" y="811"/>
                      </a:lnTo>
                      <a:lnTo>
                        <a:pt x="121" y="815"/>
                      </a:lnTo>
                      <a:lnTo>
                        <a:pt x="118" y="813"/>
                      </a:lnTo>
                      <a:lnTo>
                        <a:pt x="112" y="800"/>
                      </a:lnTo>
                      <a:lnTo>
                        <a:pt x="109" y="791"/>
                      </a:lnTo>
                      <a:lnTo>
                        <a:pt x="112" y="789"/>
                      </a:lnTo>
                      <a:lnTo>
                        <a:pt x="107" y="789"/>
                      </a:lnTo>
                      <a:lnTo>
                        <a:pt x="105" y="766"/>
                      </a:lnTo>
                      <a:lnTo>
                        <a:pt x="105" y="771"/>
                      </a:lnTo>
                      <a:lnTo>
                        <a:pt x="105" y="764"/>
                      </a:lnTo>
                      <a:lnTo>
                        <a:pt x="107" y="764"/>
                      </a:lnTo>
                      <a:lnTo>
                        <a:pt x="105" y="764"/>
                      </a:lnTo>
                      <a:lnTo>
                        <a:pt x="105" y="766"/>
                      </a:lnTo>
                      <a:lnTo>
                        <a:pt x="96" y="733"/>
                      </a:lnTo>
                      <a:lnTo>
                        <a:pt x="92" y="729"/>
                      </a:lnTo>
                      <a:lnTo>
                        <a:pt x="96" y="731"/>
                      </a:lnTo>
                      <a:lnTo>
                        <a:pt x="98" y="740"/>
                      </a:lnTo>
                      <a:lnTo>
                        <a:pt x="98" y="738"/>
                      </a:lnTo>
                      <a:lnTo>
                        <a:pt x="96" y="738"/>
                      </a:lnTo>
                      <a:lnTo>
                        <a:pt x="96" y="731"/>
                      </a:lnTo>
                      <a:lnTo>
                        <a:pt x="94" y="729"/>
                      </a:lnTo>
                      <a:lnTo>
                        <a:pt x="92" y="713"/>
                      </a:lnTo>
                      <a:lnTo>
                        <a:pt x="89" y="689"/>
                      </a:lnTo>
                      <a:lnTo>
                        <a:pt x="85" y="682"/>
                      </a:lnTo>
                      <a:lnTo>
                        <a:pt x="80" y="655"/>
                      </a:lnTo>
                      <a:lnTo>
                        <a:pt x="80" y="658"/>
                      </a:lnTo>
                      <a:lnTo>
                        <a:pt x="85" y="658"/>
                      </a:lnTo>
                      <a:lnTo>
                        <a:pt x="80" y="658"/>
                      </a:lnTo>
                      <a:lnTo>
                        <a:pt x="83" y="655"/>
                      </a:lnTo>
                      <a:lnTo>
                        <a:pt x="80" y="653"/>
                      </a:lnTo>
                      <a:lnTo>
                        <a:pt x="76" y="644"/>
                      </a:lnTo>
                      <a:lnTo>
                        <a:pt x="72" y="644"/>
                      </a:lnTo>
                      <a:lnTo>
                        <a:pt x="69" y="640"/>
                      </a:lnTo>
                      <a:lnTo>
                        <a:pt x="69" y="642"/>
                      </a:lnTo>
                      <a:lnTo>
                        <a:pt x="67" y="638"/>
                      </a:lnTo>
                      <a:lnTo>
                        <a:pt x="65" y="633"/>
                      </a:lnTo>
                      <a:lnTo>
                        <a:pt x="67" y="633"/>
                      </a:lnTo>
                      <a:lnTo>
                        <a:pt x="65" y="631"/>
                      </a:lnTo>
                      <a:lnTo>
                        <a:pt x="65" y="633"/>
                      </a:lnTo>
                      <a:lnTo>
                        <a:pt x="65" y="624"/>
                      </a:lnTo>
                      <a:lnTo>
                        <a:pt x="63" y="622"/>
                      </a:lnTo>
                      <a:lnTo>
                        <a:pt x="63" y="620"/>
                      </a:lnTo>
                      <a:lnTo>
                        <a:pt x="60" y="611"/>
                      </a:lnTo>
                      <a:lnTo>
                        <a:pt x="56" y="604"/>
                      </a:lnTo>
                      <a:lnTo>
                        <a:pt x="51" y="591"/>
                      </a:lnTo>
                      <a:lnTo>
                        <a:pt x="49" y="578"/>
                      </a:lnTo>
                      <a:lnTo>
                        <a:pt x="47" y="575"/>
                      </a:lnTo>
                      <a:lnTo>
                        <a:pt x="47" y="569"/>
                      </a:lnTo>
                      <a:lnTo>
                        <a:pt x="45" y="564"/>
                      </a:lnTo>
                      <a:lnTo>
                        <a:pt x="47" y="560"/>
                      </a:lnTo>
                      <a:lnTo>
                        <a:pt x="47" y="562"/>
                      </a:lnTo>
                      <a:lnTo>
                        <a:pt x="47" y="560"/>
                      </a:lnTo>
                      <a:lnTo>
                        <a:pt x="49" y="562"/>
                      </a:lnTo>
                      <a:lnTo>
                        <a:pt x="49" y="560"/>
                      </a:lnTo>
                      <a:lnTo>
                        <a:pt x="49" y="558"/>
                      </a:lnTo>
                      <a:lnTo>
                        <a:pt x="45" y="558"/>
                      </a:lnTo>
                      <a:lnTo>
                        <a:pt x="47" y="555"/>
                      </a:lnTo>
                      <a:lnTo>
                        <a:pt x="47" y="553"/>
                      </a:lnTo>
                      <a:lnTo>
                        <a:pt x="45" y="555"/>
                      </a:lnTo>
                      <a:lnTo>
                        <a:pt x="45" y="558"/>
                      </a:lnTo>
                      <a:lnTo>
                        <a:pt x="43" y="555"/>
                      </a:lnTo>
                      <a:lnTo>
                        <a:pt x="45" y="562"/>
                      </a:lnTo>
                      <a:lnTo>
                        <a:pt x="43" y="562"/>
                      </a:lnTo>
                      <a:lnTo>
                        <a:pt x="38" y="562"/>
                      </a:lnTo>
                      <a:lnTo>
                        <a:pt x="38" y="558"/>
                      </a:lnTo>
                      <a:lnTo>
                        <a:pt x="36" y="551"/>
                      </a:lnTo>
                      <a:lnTo>
                        <a:pt x="31" y="547"/>
                      </a:lnTo>
                      <a:lnTo>
                        <a:pt x="34" y="547"/>
                      </a:lnTo>
                      <a:lnTo>
                        <a:pt x="34" y="542"/>
                      </a:lnTo>
                      <a:lnTo>
                        <a:pt x="34" y="540"/>
                      </a:lnTo>
                      <a:lnTo>
                        <a:pt x="31" y="535"/>
                      </a:lnTo>
                      <a:lnTo>
                        <a:pt x="29" y="535"/>
                      </a:lnTo>
                      <a:lnTo>
                        <a:pt x="31" y="535"/>
                      </a:lnTo>
                      <a:lnTo>
                        <a:pt x="29" y="531"/>
                      </a:lnTo>
                      <a:lnTo>
                        <a:pt x="27" y="529"/>
                      </a:lnTo>
                      <a:lnTo>
                        <a:pt x="27" y="531"/>
                      </a:lnTo>
                      <a:lnTo>
                        <a:pt x="23" y="531"/>
                      </a:lnTo>
                      <a:lnTo>
                        <a:pt x="23" y="533"/>
                      </a:lnTo>
                      <a:lnTo>
                        <a:pt x="20" y="533"/>
                      </a:lnTo>
                      <a:lnTo>
                        <a:pt x="20" y="531"/>
                      </a:lnTo>
                      <a:lnTo>
                        <a:pt x="20" y="529"/>
                      </a:lnTo>
                      <a:lnTo>
                        <a:pt x="16" y="529"/>
                      </a:lnTo>
                      <a:lnTo>
                        <a:pt x="18" y="527"/>
                      </a:lnTo>
                      <a:lnTo>
                        <a:pt x="16" y="529"/>
                      </a:lnTo>
                      <a:lnTo>
                        <a:pt x="16" y="527"/>
                      </a:lnTo>
                      <a:lnTo>
                        <a:pt x="14" y="524"/>
                      </a:lnTo>
                      <a:lnTo>
                        <a:pt x="11" y="527"/>
                      </a:lnTo>
                      <a:lnTo>
                        <a:pt x="11" y="524"/>
                      </a:lnTo>
                      <a:lnTo>
                        <a:pt x="9" y="524"/>
                      </a:lnTo>
                      <a:lnTo>
                        <a:pt x="9" y="522"/>
                      </a:lnTo>
                      <a:lnTo>
                        <a:pt x="7" y="522"/>
                      </a:lnTo>
                      <a:lnTo>
                        <a:pt x="9" y="520"/>
                      </a:lnTo>
                      <a:lnTo>
                        <a:pt x="9" y="522"/>
                      </a:lnTo>
                      <a:lnTo>
                        <a:pt x="11" y="522"/>
                      </a:lnTo>
                      <a:lnTo>
                        <a:pt x="11" y="518"/>
                      </a:lnTo>
                      <a:lnTo>
                        <a:pt x="11" y="515"/>
                      </a:lnTo>
                      <a:lnTo>
                        <a:pt x="9" y="515"/>
                      </a:lnTo>
                      <a:lnTo>
                        <a:pt x="11" y="515"/>
                      </a:lnTo>
                      <a:lnTo>
                        <a:pt x="9" y="515"/>
                      </a:lnTo>
                      <a:lnTo>
                        <a:pt x="7" y="511"/>
                      </a:lnTo>
                      <a:lnTo>
                        <a:pt x="7" y="509"/>
                      </a:lnTo>
                      <a:lnTo>
                        <a:pt x="9" y="507"/>
                      </a:lnTo>
                      <a:lnTo>
                        <a:pt x="14" y="504"/>
                      </a:lnTo>
                      <a:lnTo>
                        <a:pt x="18" y="507"/>
                      </a:lnTo>
                      <a:lnTo>
                        <a:pt x="18" y="502"/>
                      </a:lnTo>
                      <a:lnTo>
                        <a:pt x="20" y="500"/>
                      </a:lnTo>
                      <a:lnTo>
                        <a:pt x="23" y="502"/>
                      </a:lnTo>
                      <a:lnTo>
                        <a:pt x="23" y="504"/>
                      </a:lnTo>
                      <a:lnTo>
                        <a:pt x="25" y="504"/>
                      </a:lnTo>
                      <a:lnTo>
                        <a:pt x="25" y="502"/>
                      </a:lnTo>
                      <a:lnTo>
                        <a:pt x="27" y="502"/>
                      </a:lnTo>
                      <a:lnTo>
                        <a:pt x="29" y="500"/>
                      </a:lnTo>
                      <a:lnTo>
                        <a:pt x="31" y="500"/>
                      </a:lnTo>
                      <a:lnTo>
                        <a:pt x="31" y="498"/>
                      </a:lnTo>
                      <a:lnTo>
                        <a:pt x="34" y="498"/>
                      </a:lnTo>
                      <a:lnTo>
                        <a:pt x="31" y="495"/>
                      </a:lnTo>
                      <a:lnTo>
                        <a:pt x="36" y="489"/>
                      </a:lnTo>
                      <a:lnTo>
                        <a:pt x="34" y="480"/>
                      </a:lnTo>
                      <a:lnTo>
                        <a:pt x="36" y="475"/>
                      </a:lnTo>
                      <a:lnTo>
                        <a:pt x="36" y="473"/>
                      </a:lnTo>
                      <a:lnTo>
                        <a:pt x="36" y="471"/>
                      </a:lnTo>
                      <a:lnTo>
                        <a:pt x="40" y="467"/>
                      </a:lnTo>
                      <a:lnTo>
                        <a:pt x="38" y="462"/>
                      </a:lnTo>
                      <a:lnTo>
                        <a:pt x="31" y="460"/>
                      </a:lnTo>
                      <a:lnTo>
                        <a:pt x="29" y="458"/>
                      </a:lnTo>
                      <a:lnTo>
                        <a:pt x="31" y="458"/>
                      </a:lnTo>
                      <a:lnTo>
                        <a:pt x="34" y="453"/>
                      </a:lnTo>
                      <a:lnTo>
                        <a:pt x="40" y="453"/>
                      </a:lnTo>
                      <a:lnTo>
                        <a:pt x="43" y="451"/>
                      </a:lnTo>
                      <a:lnTo>
                        <a:pt x="40" y="447"/>
                      </a:lnTo>
                      <a:lnTo>
                        <a:pt x="40" y="442"/>
                      </a:lnTo>
                      <a:lnTo>
                        <a:pt x="34" y="438"/>
                      </a:lnTo>
                      <a:lnTo>
                        <a:pt x="34" y="433"/>
                      </a:lnTo>
                      <a:lnTo>
                        <a:pt x="34" y="431"/>
                      </a:lnTo>
                      <a:lnTo>
                        <a:pt x="29" y="424"/>
                      </a:lnTo>
                      <a:lnTo>
                        <a:pt x="34" y="418"/>
                      </a:lnTo>
                      <a:lnTo>
                        <a:pt x="31" y="413"/>
                      </a:lnTo>
                      <a:lnTo>
                        <a:pt x="29" y="413"/>
                      </a:lnTo>
                      <a:lnTo>
                        <a:pt x="31" y="407"/>
                      </a:lnTo>
                      <a:lnTo>
                        <a:pt x="31" y="404"/>
                      </a:lnTo>
                      <a:lnTo>
                        <a:pt x="29" y="404"/>
                      </a:lnTo>
                      <a:lnTo>
                        <a:pt x="29" y="400"/>
                      </a:lnTo>
                      <a:lnTo>
                        <a:pt x="29" y="398"/>
                      </a:lnTo>
                      <a:lnTo>
                        <a:pt x="27" y="398"/>
                      </a:lnTo>
                      <a:lnTo>
                        <a:pt x="25" y="400"/>
                      </a:lnTo>
                      <a:lnTo>
                        <a:pt x="27" y="400"/>
                      </a:lnTo>
                      <a:lnTo>
                        <a:pt x="25" y="400"/>
                      </a:lnTo>
                      <a:lnTo>
                        <a:pt x="23" y="398"/>
                      </a:lnTo>
                      <a:lnTo>
                        <a:pt x="20" y="396"/>
                      </a:lnTo>
                      <a:lnTo>
                        <a:pt x="18" y="398"/>
                      </a:lnTo>
                      <a:lnTo>
                        <a:pt x="18" y="400"/>
                      </a:lnTo>
                      <a:lnTo>
                        <a:pt x="16" y="400"/>
                      </a:lnTo>
                      <a:lnTo>
                        <a:pt x="11" y="400"/>
                      </a:lnTo>
                      <a:lnTo>
                        <a:pt x="7" y="398"/>
                      </a:lnTo>
                      <a:lnTo>
                        <a:pt x="14" y="398"/>
                      </a:lnTo>
                      <a:lnTo>
                        <a:pt x="14" y="393"/>
                      </a:lnTo>
                      <a:lnTo>
                        <a:pt x="11" y="391"/>
                      </a:lnTo>
                      <a:lnTo>
                        <a:pt x="16" y="389"/>
                      </a:lnTo>
                      <a:lnTo>
                        <a:pt x="18" y="387"/>
                      </a:lnTo>
                      <a:lnTo>
                        <a:pt x="23" y="387"/>
                      </a:lnTo>
                      <a:lnTo>
                        <a:pt x="27" y="382"/>
                      </a:lnTo>
                      <a:lnTo>
                        <a:pt x="27" y="387"/>
                      </a:lnTo>
                      <a:lnTo>
                        <a:pt x="29" y="389"/>
                      </a:lnTo>
                      <a:lnTo>
                        <a:pt x="34" y="387"/>
                      </a:lnTo>
                      <a:lnTo>
                        <a:pt x="36" y="389"/>
                      </a:lnTo>
                      <a:lnTo>
                        <a:pt x="40" y="387"/>
                      </a:lnTo>
                      <a:lnTo>
                        <a:pt x="40" y="384"/>
                      </a:lnTo>
                      <a:lnTo>
                        <a:pt x="43" y="384"/>
                      </a:lnTo>
                      <a:lnTo>
                        <a:pt x="45" y="382"/>
                      </a:lnTo>
                      <a:lnTo>
                        <a:pt x="47" y="380"/>
                      </a:lnTo>
                      <a:lnTo>
                        <a:pt x="45" y="378"/>
                      </a:lnTo>
                      <a:lnTo>
                        <a:pt x="49" y="373"/>
                      </a:lnTo>
                      <a:lnTo>
                        <a:pt x="43" y="371"/>
                      </a:lnTo>
                      <a:lnTo>
                        <a:pt x="45" y="369"/>
                      </a:lnTo>
                      <a:lnTo>
                        <a:pt x="47" y="367"/>
                      </a:lnTo>
                      <a:lnTo>
                        <a:pt x="49" y="371"/>
                      </a:lnTo>
                      <a:lnTo>
                        <a:pt x="51" y="371"/>
                      </a:lnTo>
                      <a:lnTo>
                        <a:pt x="49" y="364"/>
                      </a:lnTo>
                      <a:lnTo>
                        <a:pt x="56" y="358"/>
                      </a:lnTo>
                      <a:lnTo>
                        <a:pt x="60" y="344"/>
                      </a:lnTo>
                      <a:lnTo>
                        <a:pt x="56" y="342"/>
                      </a:lnTo>
                      <a:lnTo>
                        <a:pt x="49" y="347"/>
                      </a:lnTo>
                      <a:lnTo>
                        <a:pt x="47" y="347"/>
                      </a:lnTo>
                      <a:lnTo>
                        <a:pt x="47" y="344"/>
                      </a:lnTo>
                      <a:lnTo>
                        <a:pt x="47" y="340"/>
                      </a:lnTo>
                      <a:lnTo>
                        <a:pt x="49" y="340"/>
                      </a:lnTo>
                      <a:lnTo>
                        <a:pt x="49" y="338"/>
                      </a:lnTo>
                      <a:lnTo>
                        <a:pt x="54" y="338"/>
                      </a:lnTo>
                      <a:lnTo>
                        <a:pt x="56" y="336"/>
                      </a:lnTo>
                      <a:lnTo>
                        <a:pt x="60" y="336"/>
                      </a:lnTo>
                      <a:lnTo>
                        <a:pt x="63" y="338"/>
                      </a:lnTo>
                      <a:lnTo>
                        <a:pt x="65" y="336"/>
                      </a:lnTo>
                      <a:lnTo>
                        <a:pt x="63" y="331"/>
                      </a:lnTo>
                      <a:lnTo>
                        <a:pt x="65" y="329"/>
                      </a:lnTo>
                      <a:lnTo>
                        <a:pt x="65" y="324"/>
                      </a:lnTo>
                      <a:lnTo>
                        <a:pt x="67" y="324"/>
                      </a:lnTo>
                      <a:lnTo>
                        <a:pt x="65" y="318"/>
                      </a:lnTo>
                      <a:lnTo>
                        <a:pt x="63" y="316"/>
                      </a:lnTo>
                      <a:lnTo>
                        <a:pt x="60" y="318"/>
                      </a:lnTo>
                      <a:lnTo>
                        <a:pt x="60" y="316"/>
                      </a:lnTo>
                      <a:lnTo>
                        <a:pt x="54" y="313"/>
                      </a:lnTo>
                      <a:lnTo>
                        <a:pt x="54" y="311"/>
                      </a:lnTo>
                      <a:lnTo>
                        <a:pt x="49" y="311"/>
                      </a:lnTo>
                      <a:lnTo>
                        <a:pt x="49" y="309"/>
                      </a:lnTo>
                      <a:lnTo>
                        <a:pt x="47" y="309"/>
                      </a:lnTo>
                      <a:lnTo>
                        <a:pt x="45" y="311"/>
                      </a:lnTo>
                      <a:lnTo>
                        <a:pt x="45" y="309"/>
                      </a:lnTo>
                      <a:lnTo>
                        <a:pt x="45" y="311"/>
                      </a:lnTo>
                      <a:lnTo>
                        <a:pt x="43" y="313"/>
                      </a:lnTo>
                      <a:lnTo>
                        <a:pt x="40" y="311"/>
                      </a:lnTo>
                      <a:lnTo>
                        <a:pt x="43" y="309"/>
                      </a:lnTo>
                      <a:lnTo>
                        <a:pt x="43" y="307"/>
                      </a:lnTo>
                      <a:lnTo>
                        <a:pt x="40" y="307"/>
                      </a:lnTo>
                      <a:lnTo>
                        <a:pt x="43" y="304"/>
                      </a:lnTo>
                      <a:lnTo>
                        <a:pt x="40" y="304"/>
                      </a:lnTo>
                      <a:lnTo>
                        <a:pt x="40" y="302"/>
                      </a:lnTo>
                      <a:lnTo>
                        <a:pt x="40" y="300"/>
                      </a:lnTo>
                      <a:lnTo>
                        <a:pt x="40" y="298"/>
                      </a:lnTo>
                      <a:lnTo>
                        <a:pt x="40" y="296"/>
                      </a:lnTo>
                      <a:lnTo>
                        <a:pt x="43" y="296"/>
                      </a:lnTo>
                      <a:lnTo>
                        <a:pt x="45" y="298"/>
                      </a:lnTo>
                      <a:lnTo>
                        <a:pt x="45" y="300"/>
                      </a:lnTo>
                      <a:lnTo>
                        <a:pt x="45" y="298"/>
                      </a:lnTo>
                      <a:lnTo>
                        <a:pt x="47" y="296"/>
                      </a:lnTo>
                      <a:lnTo>
                        <a:pt x="45" y="293"/>
                      </a:lnTo>
                      <a:lnTo>
                        <a:pt x="43" y="293"/>
                      </a:lnTo>
                      <a:lnTo>
                        <a:pt x="43" y="287"/>
                      </a:lnTo>
                      <a:lnTo>
                        <a:pt x="36" y="285"/>
                      </a:lnTo>
                      <a:lnTo>
                        <a:pt x="36" y="280"/>
                      </a:lnTo>
                      <a:lnTo>
                        <a:pt x="34" y="280"/>
                      </a:lnTo>
                      <a:lnTo>
                        <a:pt x="34" y="282"/>
                      </a:lnTo>
                      <a:lnTo>
                        <a:pt x="31" y="282"/>
                      </a:lnTo>
                      <a:lnTo>
                        <a:pt x="29" y="280"/>
                      </a:lnTo>
                      <a:lnTo>
                        <a:pt x="34" y="280"/>
                      </a:lnTo>
                      <a:lnTo>
                        <a:pt x="31" y="276"/>
                      </a:lnTo>
                      <a:lnTo>
                        <a:pt x="34" y="273"/>
                      </a:lnTo>
                      <a:lnTo>
                        <a:pt x="36" y="276"/>
                      </a:lnTo>
                      <a:lnTo>
                        <a:pt x="38" y="276"/>
                      </a:lnTo>
                      <a:lnTo>
                        <a:pt x="38" y="280"/>
                      </a:lnTo>
                      <a:lnTo>
                        <a:pt x="40" y="278"/>
                      </a:lnTo>
                      <a:lnTo>
                        <a:pt x="40" y="273"/>
                      </a:lnTo>
                      <a:lnTo>
                        <a:pt x="40" y="271"/>
                      </a:lnTo>
                      <a:lnTo>
                        <a:pt x="43" y="273"/>
                      </a:lnTo>
                      <a:lnTo>
                        <a:pt x="45" y="271"/>
                      </a:lnTo>
                      <a:lnTo>
                        <a:pt x="45" y="273"/>
                      </a:lnTo>
                      <a:lnTo>
                        <a:pt x="49" y="276"/>
                      </a:lnTo>
                      <a:lnTo>
                        <a:pt x="51" y="269"/>
                      </a:lnTo>
                      <a:lnTo>
                        <a:pt x="54" y="269"/>
                      </a:lnTo>
                      <a:lnTo>
                        <a:pt x="56" y="267"/>
                      </a:lnTo>
                      <a:lnTo>
                        <a:pt x="60" y="265"/>
                      </a:lnTo>
                      <a:lnTo>
                        <a:pt x="60" y="260"/>
                      </a:lnTo>
                      <a:lnTo>
                        <a:pt x="63" y="258"/>
                      </a:lnTo>
                      <a:lnTo>
                        <a:pt x="65" y="262"/>
                      </a:lnTo>
                      <a:lnTo>
                        <a:pt x="72" y="260"/>
                      </a:lnTo>
                      <a:lnTo>
                        <a:pt x="72" y="267"/>
                      </a:lnTo>
                      <a:lnTo>
                        <a:pt x="74" y="267"/>
                      </a:lnTo>
                      <a:lnTo>
                        <a:pt x="76" y="269"/>
                      </a:lnTo>
                      <a:lnTo>
                        <a:pt x="74" y="271"/>
                      </a:lnTo>
                      <a:lnTo>
                        <a:pt x="76" y="273"/>
                      </a:lnTo>
                      <a:lnTo>
                        <a:pt x="83" y="269"/>
                      </a:lnTo>
                      <a:lnTo>
                        <a:pt x="85" y="269"/>
                      </a:lnTo>
                      <a:lnTo>
                        <a:pt x="85" y="265"/>
                      </a:lnTo>
                      <a:lnTo>
                        <a:pt x="92" y="265"/>
                      </a:lnTo>
                      <a:lnTo>
                        <a:pt x="92" y="262"/>
                      </a:lnTo>
                      <a:lnTo>
                        <a:pt x="87" y="260"/>
                      </a:lnTo>
                      <a:lnTo>
                        <a:pt x="89" y="256"/>
                      </a:lnTo>
                      <a:lnTo>
                        <a:pt x="94" y="256"/>
                      </a:lnTo>
                      <a:lnTo>
                        <a:pt x="92" y="253"/>
                      </a:lnTo>
                      <a:lnTo>
                        <a:pt x="94" y="253"/>
                      </a:lnTo>
                      <a:lnTo>
                        <a:pt x="94" y="249"/>
                      </a:lnTo>
                      <a:lnTo>
                        <a:pt x="98" y="249"/>
                      </a:lnTo>
                      <a:lnTo>
                        <a:pt x="105" y="245"/>
                      </a:lnTo>
                      <a:lnTo>
                        <a:pt x="107" y="245"/>
                      </a:lnTo>
                      <a:lnTo>
                        <a:pt x="116" y="242"/>
                      </a:lnTo>
                      <a:lnTo>
                        <a:pt x="116" y="240"/>
                      </a:lnTo>
                      <a:lnTo>
                        <a:pt x="125" y="242"/>
                      </a:lnTo>
                      <a:lnTo>
                        <a:pt x="125" y="240"/>
                      </a:lnTo>
                      <a:lnTo>
                        <a:pt x="123" y="229"/>
                      </a:lnTo>
                      <a:lnTo>
                        <a:pt x="127" y="227"/>
                      </a:lnTo>
                      <a:lnTo>
                        <a:pt x="132" y="227"/>
                      </a:lnTo>
                      <a:lnTo>
                        <a:pt x="132" y="222"/>
                      </a:lnTo>
                      <a:lnTo>
                        <a:pt x="129" y="222"/>
                      </a:lnTo>
                      <a:lnTo>
                        <a:pt x="125" y="220"/>
                      </a:lnTo>
                      <a:lnTo>
                        <a:pt x="127" y="218"/>
                      </a:lnTo>
                      <a:lnTo>
                        <a:pt x="129" y="218"/>
                      </a:lnTo>
                      <a:lnTo>
                        <a:pt x="132" y="218"/>
                      </a:lnTo>
                      <a:lnTo>
                        <a:pt x="134" y="218"/>
                      </a:lnTo>
                      <a:lnTo>
                        <a:pt x="136" y="216"/>
                      </a:lnTo>
                      <a:lnTo>
                        <a:pt x="141" y="218"/>
                      </a:lnTo>
                      <a:lnTo>
                        <a:pt x="141" y="220"/>
                      </a:lnTo>
                      <a:lnTo>
                        <a:pt x="143" y="218"/>
                      </a:lnTo>
                      <a:lnTo>
                        <a:pt x="149" y="216"/>
                      </a:lnTo>
                      <a:lnTo>
                        <a:pt x="149" y="220"/>
                      </a:lnTo>
                      <a:lnTo>
                        <a:pt x="154" y="222"/>
                      </a:lnTo>
                      <a:lnTo>
                        <a:pt x="156" y="225"/>
                      </a:lnTo>
                      <a:lnTo>
                        <a:pt x="156" y="227"/>
                      </a:lnTo>
                      <a:lnTo>
                        <a:pt x="161" y="227"/>
                      </a:lnTo>
                      <a:lnTo>
                        <a:pt x="163" y="227"/>
                      </a:lnTo>
                      <a:lnTo>
                        <a:pt x="163" y="231"/>
                      </a:lnTo>
                      <a:lnTo>
                        <a:pt x="167" y="231"/>
                      </a:lnTo>
                      <a:lnTo>
                        <a:pt x="170" y="231"/>
                      </a:lnTo>
                      <a:lnTo>
                        <a:pt x="172" y="227"/>
                      </a:lnTo>
                      <a:lnTo>
                        <a:pt x="174" y="229"/>
                      </a:lnTo>
                      <a:lnTo>
                        <a:pt x="176" y="227"/>
                      </a:lnTo>
                      <a:lnTo>
                        <a:pt x="178" y="222"/>
                      </a:lnTo>
                      <a:lnTo>
                        <a:pt x="176" y="222"/>
                      </a:lnTo>
                      <a:lnTo>
                        <a:pt x="178" y="216"/>
                      </a:lnTo>
                      <a:lnTo>
                        <a:pt x="185" y="216"/>
                      </a:lnTo>
                      <a:lnTo>
                        <a:pt x="192" y="211"/>
                      </a:lnTo>
                      <a:lnTo>
                        <a:pt x="198" y="213"/>
                      </a:lnTo>
                      <a:lnTo>
                        <a:pt x="201" y="211"/>
                      </a:lnTo>
                      <a:lnTo>
                        <a:pt x="203" y="211"/>
                      </a:lnTo>
                      <a:lnTo>
                        <a:pt x="207" y="213"/>
                      </a:lnTo>
                      <a:lnTo>
                        <a:pt x="207" y="216"/>
                      </a:lnTo>
                      <a:lnTo>
                        <a:pt x="210" y="216"/>
                      </a:lnTo>
                      <a:lnTo>
                        <a:pt x="212" y="213"/>
                      </a:lnTo>
                      <a:lnTo>
                        <a:pt x="219" y="213"/>
                      </a:lnTo>
                      <a:lnTo>
                        <a:pt x="219" y="207"/>
                      </a:lnTo>
                      <a:lnTo>
                        <a:pt x="223" y="209"/>
                      </a:lnTo>
                      <a:lnTo>
                        <a:pt x="223" y="213"/>
                      </a:lnTo>
                      <a:lnTo>
                        <a:pt x="227" y="213"/>
                      </a:lnTo>
                      <a:lnTo>
                        <a:pt x="227" y="216"/>
                      </a:lnTo>
                      <a:lnTo>
                        <a:pt x="232" y="213"/>
                      </a:lnTo>
                      <a:lnTo>
                        <a:pt x="232" y="211"/>
                      </a:lnTo>
                      <a:lnTo>
                        <a:pt x="232" y="202"/>
                      </a:lnTo>
                      <a:lnTo>
                        <a:pt x="230" y="205"/>
                      </a:lnTo>
                      <a:lnTo>
                        <a:pt x="227" y="202"/>
                      </a:lnTo>
                      <a:lnTo>
                        <a:pt x="232" y="200"/>
                      </a:lnTo>
                      <a:lnTo>
                        <a:pt x="234" y="200"/>
                      </a:lnTo>
                      <a:lnTo>
                        <a:pt x="234" y="196"/>
                      </a:lnTo>
                      <a:lnTo>
                        <a:pt x="232" y="191"/>
                      </a:lnTo>
                      <a:lnTo>
                        <a:pt x="230" y="193"/>
                      </a:lnTo>
                      <a:lnTo>
                        <a:pt x="230" y="189"/>
                      </a:lnTo>
                      <a:lnTo>
                        <a:pt x="225" y="185"/>
                      </a:lnTo>
                      <a:lnTo>
                        <a:pt x="227" y="182"/>
                      </a:lnTo>
                      <a:lnTo>
                        <a:pt x="232" y="178"/>
                      </a:lnTo>
                      <a:lnTo>
                        <a:pt x="230" y="171"/>
                      </a:lnTo>
                      <a:lnTo>
                        <a:pt x="230" y="169"/>
                      </a:lnTo>
                      <a:lnTo>
                        <a:pt x="227" y="169"/>
                      </a:lnTo>
                      <a:lnTo>
                        <a:pt x="225" y="167"/>
                      </a:lnTo>
                      <a:lnTo>
                        <a:pt x="223" y="165"/>
                      </a:lnTo>
                      <a:lnTo>
                        <a:pt x="225" y="162"/>
                      </a:lnTo>
                      <a:lnTo>
                        <a:pt x="223" y="160"/>
                      </a:lnTo>
                      <a:lnTo>
                        <a:pt x="221" y="158"/>
                      </a:lnTo>
                      <a:lnTo>
                        <a:pt x="219" y="153"/>
                      </a:lnTo>
                      <a:lnTo>
                        <a:pt x="225" y="153"/>
                      </a:lnTo>
                      <a:lnTo>
                        <a:pt x="223" y="149"/>
                      </a:lnTo>
                      <a:lnTo>
                        <a:pt x="227" y="140"/>
                      </a:lnTo>
                      <a:lnTo>
                        <a:pt x="234" y="142"/>
                      </a:lnTo>
                      <a:lnTo>
                        <a:pt x="234" y="149"/>
                      </a:lnTo>
                      <a:lnTo>
                        <a:pt x="239" y="151"/>
                      </a:lnTo>
                      <a:lnTo>
                        <a:pt x="241" y="149"/>
                      </a:lnTo>
                      <a:lnTo>
                        <a:pt x="248" y="151"/>
                      </a:lnTo>
                      <a:lnTo>
                        <a:pt x="248" y="153"/>
                      </a:lnTo>
                      <a:lnTo>
                        <a:pt x="252" y="156"/>
                      </a:lnTo>
                      <a:lnTo>
                        <a:pt x="254" y="149"/>
                      </a:lnTo>
                      <a:lnTo>
                        <a:pt x="259" y="151"/>
                      </a:lnTo>
                      <a:lnTo>
                        <a:pt x="259" y="153"/>
                      </a:lnTo>
                      <a:lnTo>
                        <a:pt x="263" y="151"/>
                      </a:lnTo>
                      <a:lnTo>
                        <a:pt x="261" y="149"/>
                      </a:lnTo>
                      <a:lnTo>
                        <a:pt x="263" y="149"/>
                      </a:lnTo>
                      <a:lnTo>
                        <a:pt x="265" y="151"/>
                      </a:lnTo>
                      <a:lnTo>
                        <a:pt x="263" y="158"/>
                      </a:lnTo>
                      <a:lnTo>
                        <a:pt x="270" y="162"/>
                      </a:lnTo>
                      <a:lnTo>
                        <a:pt x="279" y="160"/>
                      </a:lnTo>
                      <a:lnTo>
                        <a:pt x="281" y="158"/>
                      </a:lnTo>
                      <a:lnTo>
                        <a:pt x="288" y="158"/>
                      </a:lnTo>
                      <a:lnTo>
                        <a:pt x="290" y="162"/>
                      </a:lnTo>
                      <a:lnTo>
                        <a:pt x="292" y="158"/>
                      </a:lnTo>
                      <a:lnTo>
                        <a:pt x="297" y="156"/>
                      </a:lnTo>
                      <a:lnTo>
                        <a:pt x="303" y="160"/>
                      </a:lnTo>
                      <a:lnTo>
                        <a:pt x="303" y="167"/>
                      </a:lnTo>
                      <a:lnTo>
                        <a:pt x="305" y="167"/>
                      </a:lnTo>
                      <a:lnTo>
                        <a:pt x="305" y="165"/>
                      </a:lnTo>
                      <a:lnTo>
                        <a:pt x="303" y="158"/>
                      </a:lnTo>
                      <a:lnTo>
                        <a:pt x="312" y="156"/>
                      </a:lnTo>
                      <a:lnTo>
                        <a:pt x="314" y="156"/>
                      </a:lnTo>
                      <a:lnTo>
                        <a:pt x="314" y="158"/>
                      </a:lnTo>
                      <a:lnTo>
                        <a:pt x="319" y="158"/>
                      </a:lnTo>
                      <a:lnTo>
                        <a:pt x="319" y="162"/>
                      </a:lnTo>
                      <a:lnTo>
                        <a:pt x="325" y="162"/>
                      </a:lnTo>
                      <a:lnTo>
                        <a:pt x="323" y="160"/>
                      </a:lnTo>
                      <a:lnTo>
                        <a:pt x="328" y="158"/>
                      </a:lnTo>
                      <a:lnTo>
                        <a:pt x="330" y="165"/>
                      </a:lnTo>
                      <a:lnTo>
                        <a:pt x="334" y="165"/>
                      </a:lnTo>
                      <a:lnTo>
                        <a:pt x="334" y="160"/>
                      </a:lnTo>
                      <a:lnTo>
                        <a:pt x="339" y="158"/>
                      </a:lnTo>
                      <a:lnTo>
                        <a:pt x="337" y="156"/>
                      </a:lnTo>
                      <a:lnTo>
                        <a:pt x="332" y="156"/>
                      </a:lnTo>
                      <a:lnTo>
                        <a:pt x="332" y="147"/>
                      </a:lnTo>
                      <a:lnTo>
                        <a:pt x="328" y="147"/>
                      </a:lnTo>
                      <a:lnTo>
                        <a:pt x="328" y="142"/>
                      </a:lnTo>
                      <a:lnTo>
                        <a:pt x="330" y="140"/>
                      </a:lnTo>
                      <a:lnTo>
                        <a:pt x="332" y="138"/>
                      </a:lnTo>
                      <a:lnTo>
                        <a:pt x="328" y="138"/>
                      </a:lnTo>
                      <a:lnTo>
                        <a:pt x="328" y="136"/>
                      </a:lnTo>
                      <a:lnTo>
                        <a:pt x="332" y="133"/>
                      </a:lnTo>
                      <a:lnTo>
                        <a:pt x="330" y="131"/>
                      </a:lnTo>
                      <a:lnTo>
                        <a:pt x="328" y="131"/>
                      </a:lnTo>
                      <a:lnTo>
                        <a:pt x="328" y="125"/>
                      </a:lnTo>
                      <a:lnTo>
                        <a:pt x="339" y="122"/>
                      </a:lnTo>
                      <a:lnTo>
                        <a:pt x="341" y="116"/>
                      </a:lnTo>
                      <a:lnTo>
                        <a:pt x="343" y="118"/>
                      </a:lnTo>
                      <a:lnTo>
                        <a:pt x="343" y="116"/>
                      </a:lnTo>
                      <a:lnTo>
                        <a:pt x="350" y="114"/>
                      </a:lnTo>
                      <a:lnTo>
                        <a:pt x="348" y="107"/>
                      </a:lnTo>
                      <a:lnTo>
                        <a:pt x="354" y="107"/>
                      </a:lnTo>
                      <a:lnTo>
                        <a:pt x="354" y="100"/>
                      </a:lnTo>
                      <a:lnTo>
                        <a:pt x="361" y="100"/>
                      </a:lnTo>
                      <a:lnTo>
                        <a:pt x="361" y="109"/>
                      </a:lnTo>
                      <a:lnTo>
                        <a:pt x="363" y="107"/>
                      </a:lnTo>
                      <a:lnTo>
                        <a:pt x="368" y="98"/>
                      </a:lnTo>
                      <a:lnTo>
                        <a:pt x="370" y="100"/>
                      </a:lnTo>
                      <a:lnTo>
                        <a:pt x="370" y="105"/>
                      </a:lnTo>
                      <a:lnTo>
                        <a:pt x="372" y="107"/>
                      </a:lnTo>
                      <a:lnTo>
                        <a:pt x="374" y="111"/>
                      </a:lnTo>
                      <a:lnTo>
                        <a:pt x="379" y="111"/>
                      </a:lnTo>
                      <a:lnTo>
                        <a:pt x="379" y="109"/>
                      </a:lnTo>
                      <a:lnTo>
                        <a:pt x="379" y="107"/>
                      </a:lnTo>
                      <a:lnTo>
                        <a:pt x="379" y="105"/>
                      </a:lnTo>
                      <a:lnTo>
                        <a:pt x="383" y="102"/>
                      </a:lnTo>
                      <a:lnTo>
                        <a:pt x="381" y="102"/>
                      </a:lnTo>
                      <a:lnTo>
                        <a:pt x="381" y="98"/>
                      </a:lnTo>
                      <a:lnTo>
                        <a:pt x="386" y="98"/>
                      </a:lnTo>
                      <a:lnTo>
                        <a:pt x="388" y="96"/>
                      </a:lnTo>
                      <a:lnTo>
                        <a:pt x="392" y="91"/>
                      </a:lnTo>
                      <a:lnTo>
                        <a:pt x="388" y="87"/>
                      </a:lnTo>
                      <a:lnTo>
                        <a:pt x="386" y="87"/>
                      </a:lnTo>
                      <a:lnTo>
                        <a:pt x="386" y="80"/>
                      </a:lnTo>
                      <a:lnTo>
                        <a:pt x="388" y="80"/>
                      </a:lnTo>
                      <a:lnTo>
                        <a:pt x="390" y="85"/>
                      </a:lnTo>
                      <a:lnTo>
                        <a:pt x="395" y="85"/>
                      </a:lnTo>
                      <a:lnTo>
                        <a:pt x="395" y="82"/>
                      </a:lnTo>
                      <a:lnTo>
                        <a:pt x="399" y="82"/>
                      </a:lnTo>
                      <a:lnTo>
                        <a:pt x="401" y="80"/>
                      </a:lnTo>
                      <a:lnTo>
                        <a:pt x="406" y="80"/>
                      </a:lnTo>
                      <a:lnTo>
                        <a:pt x="408" y="78"/>
                      </a:lnTo>
                      <a:lnTo>
                        <a:pt x="410" y="78"/>
                      </a:lnTo>
                      <a:lnTo>
                        <a:pt x="410" y="60"/>
                      </a:lnTo>
                      <a:lnTo>
                        <a:pt x="417" y="60"/>
                      </a:lnTo>
                      <a:lnTo>
                        <a:pt x="415" y="56"/>
                      </a:lnTo>
                      <a:lnTo>
                        <a:pt x="417" y="51"/>
                      </a:lnTo>
                      <a:lnTo>
                        <a:pt x="415" y="51"/>
                      </a:lnTo>
                      <a:lnTo>
                        <a:pt x="410" y="49"/>
                      </a:lnTo>
                      <a:lnTo>
                        <a:pt x="412" y="47"/>
                      </a:lnTo>
                      <a:lnTo>
                        <a:pt x="412" y="45"/>
                      </a:lnTo>
                      <a:lnTo>
                        <a:pt x="412" y="42"/>
                      </a:lnTo>
                      <a:lnTo>
                        <a:pt x="415" y="45"/>
                      </a:lnTo>
                      <a:lnTo>
                        <a:pt x="415" y="40"/>
                      </a:lnTo>
                      <a:lnTo>
                        <a:pt x="421" y="40"/>
                      </a:lnTo>
                      <a:lnTo>
                        <a:pt x="421" y="42"/>
                      </a:lnTo>
                      <a:lnTo>
                        <a:pt x="426" y="42"/>
                      </a:lnTo>
                      <a:lnTo>
                        <a:pt x="426" y="40"/>
                      </a:lnTo>
                      <a:lnTo>
                        <a:pt x="428" y="40"/>
                      </a:lnTo>
                      <a:lnTo>
                        <a:pt x="430" y="40"/>
                      </a:lnTo>
                      <a:lnTo>
                        <a:pt x="430" y="45"/>
                      </a:lnTo>
                      <a:lnTo>
                        <a:pt x="435" y="45"/>
                      </a:lnTo>
                      <a:lnTo>
                        <a:pt x="437" y="42"/>
                      </a:lnTo>
                      <a:lnTo>
                        <a:pt x="437" y="45"/>
                      </a:lnTo>
                      <a:lnTo>
                        <a:pt x="439" y="42"/>
                      </a:lnTo>
                      <a:lnTo>
                        <a:pt x="437" y="38"/>
                      </a:lnTo>
                      <a:lnTo>
                        <a:pt x="444" y="36"/>
                      </a:lnTo>
                      <a:lnTo>
                        <a:pt x="444" y="31"/>
                      </a:lnTo>
                      <a:lnTo>
                        <a:pt x="446" y="29"/>
                      </a:lnTo>
                      <a:lnTo>
                        <a:pt x="446" y="27"/>
                      </a:lnTo>
                      <a:lnTo>
                        <a:pt x="452" y="27"/>
                      </a:lnTo>
                      <a:lnTo>
                        <a:pt x="450" y="22"/>
                      </a:lnTo>
                      <a:lnTo>
                        <a:pt x="450" y="20"/>
                      </a:lnTo>
                      <a:lnTo>
                        <a:pt x="452" y="20"/>
                      </a:lnTo>
                      <a:lnTo>
                        <a:pt x="455" y="14"/>
                      </a:lnTo>
                      <a:lnTo>
                        <a:pt x="457" y="14"/>
                      </a:lnTo>
                      <a:lnTo>
                        <a:pt x="455" y="11"/>
                      </a:lnTo>
                      <a:lnTo>
                        <a:pt x="457" y="7"/>
                      </a:lnTo>
                      <a:lnTo>
                        <a:pt x="459" y="7"/>
                      </a:lnTo>
                      <a:lnTo>
                        <a:pt x="468" y="2"/>
                      </a:lnTo>
                      <a:lnTo>
                        <a:pt x="468" y="0"/>
                      </a:lnTo>
                      <a:lnTo>
                        <a:pt x="47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5" name="Freeform 818"/>
                <p:cNvSpPr>
                  <a:spLocks/>
                </p:cNvSpPr>
                <p:nvPr/>
              </p:nvSpPr>
              <p:spPr bwMode="auto">
                <a:xfrm>
                  <a:off x="2244" y="3496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6" name="Freeform 819"/>
                <p:cNvSpPr>
                  <a:spLocks/>
                </p:cNvSpPr>
                <p:nvPr/>
              </p:nvSpPr>
              <p:spPr bwMode="auto">
                <a:xfrm>
                  <a:off x="2242" y="349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7" name="Freeform 820"/>
                <p:cNvSpPr>
                  <a:spLocks/>
                </p:cNvSpPr>
                <p:nvPr/>
              </p:nvSpPr>
              <p:spPr bwMode="auto">
                <a:xfrm>
                  <a:off x="2244" y="349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8" name="Freeform 821"/>
                <p:cNvSpPr>
                  <a:spLocks/>
                </p:cNvSpPr>
                <p:nvPr/>
              </p:nvSpPr>
              <p:spPr bwMode="auto">
                <a:xfrm>
                  <a:off x="2240" y="348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29" name="Freeform 822"/>
                <p:cNvSpPr>
                  <a:spLocks/>
                </p:cNvSpPr>
                <p:nvPr/>
              </p:nvSpPr>
              <p:spPr bwMode="auto">
                <a:xfrm>
                  <a:off x="2188" y="339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0" name="Freeform 823"/>
                <p:cNvSpPr>
                  <a:spLocks/>
                </p:cNvSpPr>
                <p:nvPr/>
              </p:nvSpPr>
              <p:spPr bwMode="auto">
                <a:xfrm>
                  <a:off x="2193" y="331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1" name="Freeform 824"/>
                <p:cNvSpPr>
                  <a:spLocks/>
                </p:cNvSpPr>
                <p:nvPr/>
              </p:nvSpPr>
              <p:spPr bwMode="auto">
                <a:xfrm>
                  <a:off x="2157" y="32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2" name="Freeform 825"/>
                <p:cNvSpPr>
                  <a:spLocks/>
                </p:cNvSpPr>
                <p:nvPr/>
              </p:nvSpPr>
              <p:spPr bwMode="auto">
                <a:xfrm>
                  <a:off x="2153" y="328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3" name="Freeform 826"/>
                <p:cNvSpPr>
                  <a:spLocks/>
                </p:cNvSpPr>
                <p:nvPr/>
              </p:nvSpPr>
              <p:spPr bwMode="auto">
                <a:xfrm>
                  <a:off x="2148" y="3278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4" name="Freeform 827"/>
                <p:cNvSpPr>
                  <a:spLocks/>
                </p:cNvSpPr>
                <p:nvPr/>
              </p:nvSpPr>
              <p:spPr bwMode="auto">
                <a:xfrm>
                  <a:off x="2155" y="327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5" name="Freeform 828"/>
                <p:cNvSpPr>
                  <a:spLocks/>
                </p:cNvSpPr>
                <p:nvPr/>
              </p:nvSpPr>
              <p:spPr bwMode="auto">
                <a:xfrm>
                  <a:off x="2155" y="2760"/>
                  <a:ext cx="641" cy="980"/>
                </a:xfrm>
                <a:custGeom>
                  <a:avLst/>
                  <a:gdLst>
                    <a:gd name="T0" fmla="*/ 488 w 641"/>
                    <a:gd name="T1" fmla="*/ 20 h 980"/>
                    <a:gd name="T2" fmla="*/ 506 w 641"/>
                    <a:gd name="T3" fmla="*/ 65 h 980"/>
                    <a:gd name="T4" fmla="*/ 488 w 641"/>
                    <a:gd name="T5" fmla="*/ 92 h 980"/>
                    <a:gd name="T6" fmla="*/ 490 w 641"/>
                    <a:gd name="T7" fmla="*/ 125 h 980"/>
                    <a:gd name="T8" fmla="*/ 492 w 641"/>
                    <a:gd name="T9" fmla="*/ 143 h 980"/>
                    <a:gd name="T10" fmla="*/ 470 w 641"/>
                    <a:gd name="T11" fmla="*/ 176 h 980"/>
                    <a:gd name="T12" fmla="*/ 483 w 641"/>
                    <a:gd name="T13" fmla="*/ 236 h 980"/>
                    <a:gd name="T14" fmla="*/ 474 w 641"/>
                    <a:gd name="T15" fmla="*/ 271 h 980"/>
                    <a:gd name="T16" fmla="*/ 494 w 641"/>
                    <a:gd name="T17" fmla="*/ 300 h 980"/>
                    <a:gd name="T18" fmla="*/ 488 w 641"/>
                    <a:gd name="T19" fmla="*/ 334 h 980"/>
                    <a:gd name="T20" fmla="*/ 425 w 641"/>
                    <a:gd name="T21" fmla="*/ 374 h 980"/>
                    <a:gd name="T22" fmla="*/ 416 w 641"/>
                    <a:gd name="T23" fmla="*/ 427 h 980"/>
                    <a:gd name="T24" fmla="*/ 439 w 641"/>
                    <a:gd name="T25" fmla="*/ 469 h 980"/>
                    <a:gd name="T26" fmla="*/ 383 w 641"/>
                    <a:gd name="T27" fmla="*/ 485 h 980"/>
                    <a:gd name="T28" fmla="*/ 385 w 641"/>
                    <a:gd name="T29" fmla="*/ 529 h 980"/>
                    <a:gd name="T30" fmla="*/ 408 w 641"/>
                    <a:gd name="T31" fmla="*/ 591 h 980"/>
                    <a:gd name="T32" fmla="*/ 454 w 641"/>
                    <a:gd name="T33" fmla="*/ 596 h 980"/>
                    <a:gd name="T34" fmla="*/ 486 w 641"/>
                    <a:gd name="T35" fmla="*/ 598 h 980"/>
                    <a:gd name="T36" fmla="*/ 474 w 641"/>
                    <a:gd name="T37" fmla="*/ 638 h 980"/>
                    <a:gd name="T38" fmla="*/ 454 w 641"/>
                    <a:gd name="T39" fmla="*/ 633 h 980"/>
                    <a:gd name="T40" fmla="*/ 405 w 641"/>
                    <a:gd name="T41" fmla="*/ 611 h 980"/>
                    <a:gd name="T42" fmla="*/ 419 w 641"/>
                    <a:gd name="T43" fmla="*/ 649 h 980"/>
                    <a:gd name="T44" fmla="*/ 439 w 641"/>
                    <a:gd name="T45" fmla="*/ 660 h 980"/>
                    <a:gd name="T46" fmla="*/ 461 w 641"/>
                    <a:gd name="T47" fmla="*/ 658 h 980"/>
                    <a:gd name="T48" fmla="*/ 486 w 641"/>
                    <a:gd name="T49" fmla="*/ 676 h 980"/>
                    <a:gd name="T50" fmla="*/ 514 w 641"/>
                    <a:gd name="T51" fmla="*/ 669 h 980"/>
                    <a:gd name="T52" fmla="*/ 546 w 641"/>
                    <a:gd name="T53" fmla="*/ 649 h 980"/>
                    <a:gd name="T54" fmla="*/ 575 w 641"/>
                    <a:gd name="T55" fmla="*/ 667 h 980"/>
                    <a:gd name="T56" fmla="*/ 588 w 641"/>
                    <a:gd name="T57" fmla="*/ 693 h 980"/>
                    <a:gd name="T58" fmla="*/ 621 w 641"/>
                    <a:gd name="T59" fmla="*/ 733 h 980"/>
                    <a:gd name="T60" fmla="*/ 635 w 641"/>
                    <a:gd name="T61" fmla="*/ 758 h 980"/>
                    <a:gd name="T62" fmla="*/ 615 w 641"/>
                    <a:gd name="T63" fmla="*/ 791 h 980"/>
                    <a:gd name="T64" fmla="*/ 568 w 641"/>
                    <a:gd name="T65" fmla="*/ 802 h 980"/>
                    <a:gd name="T66" fmla="*/ 548 w 641"/>
                    <a:gd name="T67" fmla="*/ 798 h 980"/>
                    <a:gd name="T68" fmla="*/ 528 w 641"/>
                    <a:gd name="T69" fmla="*/ 807 h 980"/>
                    <a:gd name="T70" fmla="*/ 499 w 641"/>
                    <a:gd name="T71" fmla="*/ 824 h 980"/>
                    <a:gd name="T72" fmla="*/ 486 w 641"/>
                    <a:gd name="T73" fmla="*/ 880 h 980"/>
                    <a:gd name="T74" fmla="*/ 510 w 641"/>
                    <a:gd name="T75" fmla="*/ 927 h 980"/>
                    <a:gd name="T76" fmla="*/ 450 w 641"/>
                    <a:gd name="T77" fmla="*/ 949 h 980"/>
                    <a:gd name="T78" fmla="*/ 408 w 641"/>
                    <a:gd name="T79" fmla="*/ 951 h 980"/>
                    <a:gd name="T80" fmla="*/ 341 w 641"/>
                    <a:gd name="T81" fmla="*/ 964 h 980"/>
                    <a:gd name="T82" fmla="*/ 301 w 641"/>
                    <a:gd name="T83" fmla="*/ 944 h 980"/>
                    <a:gd name="T84" fmla="*/ 243 w 641"/>
                    <a:gd name="T85" fmla="*/ 909 h 980"/>
                    <a:gd name="T86" fmla="*/ 205 w 641"/>
                    <a:gd name="T87" fmla="*/ 889 h 980"/>
                    <a:gd name="T88" fmla="*/ 183 w 641"/>
                    <a:gd name="T89" fmla="*/ 851 h 980"/>
                    <a:gd name="T90" fmla="*/ 160 w 641"/>
                    <a:gd name="T91" fmla="*/ 840 h 980"/>
                    <a:gd name="T92" fmla="*/ 136 w 641"/>
                    <a:gd name="T93" fmla="*/ 822 h 980"/>
                    <a:gd name="T94" fmla="*/ 100 w 641"/>
                    <a:gd name="T95" fmla="*/ 787 h 980"/>
                    <a:gd name="T96" fmla="*/ 78 w 641"/>
                    <a:gd name="T97" fmla="*/ 680 h 980"/>
                    <a:gd name="T98" fmla="*/ 56 w 641"/>
                    <a:gd name="T99" fmla="*/ 620 h 980"/>
                    <a:gd name="T100" fmla="*/ 40 w 641"/>
                    <a:gd name="T101" fmla="*/ 551 h 980"/>
                    <a:gd name="T102" fmla="*/ 20 w 641"/>
                    <a:gd name="T103" fmla="*/ 527 h 980"/>
                    <a:gd name="T104" fmla="*/ 2 w 641"/>
                    <a:gd name="T105" fmla="*/ 518 h 980"/>
                    <a:gd name="T106" fmla="*/ 18 w 641"/>
                    <a:gd name="T107" fmla="*/ 502 h 980"/>
                    <a:gd name="T108" fmla="*/ 24 w 641"/>
                    <a:gd name="T109" fmla="*/ 456 h 980"/>
                    <a:gd name="T110" fmla="*/ 22 w 641"/>
                    <a:gd name="T111" fmla="*/ 396 h 980"/>
                    <a:gd name="T112" fmla="*/ 16 w 641"/>
                    <a:gd name="T113" fmla="*/ 385 h 980"/>
                    <a:gd name="T114" fmla="*/ 44 w 641"/>
                    <a:gd name="T115" fmla="*/ 369 h 980"/>
                    <a:gd name="T116" fmla="*/ 58 w 641"/>
                    <a:gd name="T117" fmla="*/ 327 h 980"/>
                    <a:gd name="T118" fmla="*/ 36 w 641"/>
                    <a:gd name="T119" fmla="*/ 307 h 9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41" h="980">
                      <a:moveTo>
                        <a:pt x="463" y="3"/>
                      </a:moveTo>
                      <a:lnTo>
                        <a:pt x="465" y="0"/>
                      </a:lnTo>
                      <a:lnTo>
                        <a:pt x="468" y="0"/>
                      </a:lnTo>
                      <a:lnTo>
                        <a:pt x="468" y="3"/>
                      </a:lnTo>
                      <a:lnTo>
                        <a:pt x="468" y="7"/>
                      </a:lnTo>
                      <a:lnTo>
                        <a:pt x="472" y="7"/>
                      </a:lnTo>
                      <a:lnTo>
                        <a:pt x="474" y="9"/>
                      </a:lnTo>
                      <a:lnTo>
                        <a:pt x="472" y="12"/>
                      </a:lnTo>
                      <a:lnTo>
                        <a:pt x="472" y="14"/>
                      </a:lnTo>
                      <a:lnTo>
                        <a:pt x="465" y="18"/>
                      </a:lnTo>
                      <a:lnTo>
                        <a:pt x="468" y="20"/>
                      </a:lnTo>
                      <a:lnTo>
                        <a:pt x="474" y="20"/>
                      </a:lnTo>
                      <a:lnTo>
                        <a:pt x="477" y="20"/>
                      </a:lnTo>
                      <a:lnTo>
                        <a:pt x="477" y="25"/>
                      </a:lnTo>
                      <a:lnTo>
                        <a:pt x="481" y="27"/>
                      </a:lnTo>
                      <a:lnTo>
                        <a:pt x="488" y="25"/>
                      </a:lnTo>
                      <a:lnTo>
                        <a:pt x="488" y="20"/>
                      </a:lnTo>
                      <a:lnTo>
                        <a:pt x="494" y="23"/>
                      </a:lnTo>
                      <a:lnTo>
                        <a:pt x="497" y="23"/>
                      </a:lnTo>
                      <a:lnTo>
                        <a:pt x="501" y="25"/>
                      </a:lnTo>
                      <a:lnTo>
                        <a:pt x="497" y="29"/>
                      </a:lnTo>
                      <a:lnTo>
                        <a:pt x="499" y="34"/>
                      </a:lnTo>
                      <a:lnTo>
                        <a:pt x="497" y="36"/>
                      </a:lnTo>
                      <a:lnTo>
                        <a:pt x="499" y="40"/>
                      </a:lnTo>
                      <a:lnTo>
                        <a:pt x="501" y="43"/>
                      </a:lnTo>
                      <a:lnTo>
                        <a:pt x="501" y="52"/>
                      </a:lnTo>
                      <a:lnTo>
                        <a:pt x="497" y="54"/>
                      </a:lnTo>
                      <a:lnTo>
                        <a:pt x="494" y="56"/>
                      </a:lnTo>
                      <a:lnTo>
                        <a:pt x="492" y="56"/>
                      </a:lnTo>
                      <a:lnTo>
                        <a:pt x="494" y="58"/>
                      </a:lnTo>
                      <a:lnTo>
                        <a:pt x="499" y="60"/>
                      </a:lnTo>
                      <a:lnTo>
                        <a:pt x="499" y="63"/>
                      </a:lnTo>
                      <a:lnTo>
                        <a:pt x="501" y="60"/>
                      </a:lnTo>
                      <a:lnTo>
                        <a:pt x="506" y="65"/>
                      </a:lnTo>
                      <a:lnTo>
                        <a:pt x="508" y="65"/>
                      </a:lnTo>
                      <a:lnTo>
                        <a:pt x="508" y="67"/>
                      </a:lnTo>
                      <a:lnTo>
                        <a:pt x="508" y="69"/>
                      </a:lnTo>
                      <a:lnTo>
                        <a:pt x="508" y="72"/>
                      </a:lnTo>
                      <a:lnTo>
                        <a:pt x="506" y="69"/>
                      </a:lnTo>
                      <a:lnTo>
                        <a:pt x="503" y="69"/>
                      </a:lnTo>
                      <a:lnTo>
                        <a:pt x="506" y="72"/>
                      </a:lnTo>
                      <a:lnTo>
                        <a:pt x="503" y="74"/>
                      </a:lnTo>
                      <a:lnTo>
                        <a:pt x="503" y="78"/>
                      </a:lnTo>
                      <a:lnTo>
                        <a:pt x="499" y="76"/>
                      </a:lnTo>
                      <a:lnTo>
                        <a:pt x="501" y="83"/>
                      </a:lnTo>
                      <a:lnTo>
                        <a:pt x="497" y="83"/>
                      </a:lnTo>
                      <a:lnTo>
                        <a:pt x="494" y="89"/>
                      </a:lnTo>
                      <a:lnTo>
                        <a:pt x="492" y="89"/>
                      </a:lnTo>
                      <a:lnTo>
                        <a:pt x="490" y="89"/>
                      </a:lnTo>
                      <a:lnTo>
                        <a:pt x="490" y="92"/>
                      </a:lnTo>
                      <a:lnTo>
                        <a:pt x="488" y="92"/>
                      </a:lnTo>
                      <a:lnTo>
                        <a:pt x="488" y="96"/>
                      </a:lnTo>
                      <a:lnTo>
                        <a:pt x="494" y="98"/>
                      </a:lnTo>
                      <a:lnTo>
                        <a:pt x="497" y="98"/>
                      </a:lnTo>
                      <a:lnTo>
                        <a:pt x="497" y="100"/>
                      </a:lnTo>
                      <a:lnTo>
                        <a:pt x="492" y="103"/>
                      </a:lnTo>
                      <a:lnTo>
                        <a:pt x="486" y="105"/>
                      </a:lnTo>
                      <a:lnTo>
                        <a:pt x="486" y="107"/>
                      </a:lnTo>
                      <a:lnTo>
                        <a:pt x="479" y="107"/>
                      </a:lnTo>
                      <a:lnTo>
                        <a:pt x="479" y="114"/>
                      </a:lnTo>
                      <a:lnTo>
                        <a:pt x="481" y="116"/>
                      </a:lnTo>
                      <a:lnTo>
                        <a:pt x="479" y="120"/>
                      </a:lnTo>
                      <a:lnTo>
                        <a:pt x="479" y="123"/>
                      </a:lnTo>
                      <a:lnTo>
                        <a:pt x="481" y="125"/>
                      </a:lnTo>
                      <a:lnTo>
                        <a:pt x="483" y="127"/>
                      </a:lnTo>
                      <a:lnTo>
                        <a:pt x="486" y="125"/>
                      </a:lnTo>
                      <a:lnTo>
                        <a:pt x="488" y="129"/>
                      </a:lnTo>
                      <a:lnTo>
                        <a:pt x="490" y="125"/>
                      </a:lnTo>
                      <a:lnTo>
                        <a:pt x="492" y="125"/>
                      </a:lnTo>
                      <a:lnTo>
                        <a:pt x="494" y="129"/>
                      </a:lnTo>
                      <a:lnTo>
                        <a:pt x="499" y="127"/>
                      </a:lnTo>
                      <a:lnTo>
                        <a:pt x="499" y="131"/>
                      </a:lnTo>
                      <a:lnTo>
                        <a:pt x="503" y="131"/>
                      </a:lnTo>
                      <a:lnTo>
                        <a:pt x="510" y="131"/>
                      </a:lnTo>
                      <a:lnTo>
                        <a:pt x="514" y="136"/>
                      </a:lnTo>
                      <a:lnTo>
                        <a:pt x="512" y="138"/>
                      </a:lnTo>
                      <a:lnTo>
                        <a:pt x="508" y="138"/>
                      </a:lnTo>
                      <a:lnTo>
                        <a:pt x="508" y="134"/>
                      </a:lnTo>
                      <a:lnTo>
                        <a:pt x="508" y="138"/>
                      </a:lnTo>
                      <a:lnTo>
                        <a:pt x="503" y="140"/>
                      </a:lnTo>
                      <a:lnTo>
                        <a:pt x="503" y="143"/>
                      </a:lnTo>
                      <a:lnTo>
                        <a:pt x="501" y="143"/>
                      </a:lnTo>
                      <a:lnTo>
                        <a:pt x="497" y="143"/>
                      </a:lnTo>
                      <a:lnTo>
                        <a:pt x="497" y="145"/>
                      </a:lnTo>
                      <a:lnTo>
                        <a:pt x="492" y="143"/>
                      </a:lnTo>
                      <a:lnTo>
                        <a:pt x="488" y="145"/>
                      </a:lnTo>
                      <a:lnTo>
                        <a:pt x="488" y="147"/>
                      </a:lnTo>
                      <a:lnTo>
                        <a:pt x="492" y="149"/>
                      </a:lnTo>
                      <a:lnTo>
                        <a:pt x="490" y="151"/>
                      </a:lnTo>
                      <a:lnTo>
                        <a:pt x="490" y="154"/>
                      </a:lnTo>
                      <a:lnTo>
                        <a:pt x="486" y="156"/>
                      </a:lnTo>
                      <a:lnTo>
                        <a:pt x="483" y="156"/>
                      </a:lnTo>
                      <a:lnTo>
                        <a:pt x="483" y="154"/>
                      </a:lnTo>
                      <a:lnTo>
                        <a:pt x="479" y="154"/>
                      </a:lnTo>
                      <a:lnTo>
                        <a:pt x="481" y="158"/>
                      </a:lnTo>
                      <a:lnTo>
                        <a:pt x="477" y="165"/>
                      </a:lnTo>
                      <a:lnTo>
                        <a:pt x="479" y="165"/>
                      </a:lnTo>
                      <a:lnTo>
                        <a:pt x="481" y="167"/>
                      </a:lnTo>
                      <a:lnTo>
                        <a:pt x="477" y="171"/>
                      </a:lnTo>
                      <a:lnTo>
                        <a:pt x="474" y="174"/>
                      </a:lnTo>
                      <a:lnTo>
                        <a:pt x="472" y="174"/>
                      </a:lnTo>
                      <a:lnTo>
                        <a:pt x="470" y="176"/>
                      </a:lnTo>
                      <a:lnTo>
                        <a:pt x="472" y="176"/>
                      </a:lnTo>
                      <a:lnTo>
                        <a:pt x="472" y="178"/>
                      </a:lnTo>
                      <a:lnTo>
                        <a:pt x="468" y="180"/>
                      </a:lnTo>
                      <a:lnTo>
                        <a:pt x="468" y="183"/>
                      </a:lnTo>
                      <a:lnTo>
                        <a:pt x="470" y="185"/>
                      </a:lnTo>
                      <a:lnTo>
                        <a:pt x="470" y="187"/>
                      </a:lnTo>
                      <a:lnTo>
                        <a:pt x="481" y="191"/>
                      </a:lnTo>
                      <a:lnTo>
                        <a:pt x="481" y="194"/>
                      </a:lnTo>
                      <a:lnTo>
                        <a:pt x="483" y="196"/>
                      </a:lnTo>
                      <a:lnTo>
                        <a:pt x="486" y="205"/>
                      </a:lnTo>
                      <a:lnTo>
                        <a:pt x="483" y="207"/>
                      </a:lnTo>
                      <a:lnTo>
                        <a:pt x="483" y="211"/>
                      </a:lnTo>
                      <a:lnTo>
                        <a:pt x="481" y="214"/>
                      </a:lnTo>
                      <a:lnTo>
                        <a:pt x="481" y="218"/>
                      </a:lnTo>
                      <a:lnTo>
                        <a:pt x="481" y="220"/>
                      </a:lnTo>
                      <a:lnTo>
                        <a:pt x="481" y="231"/>
                      </a:lnTo>
                      <a:lnTo>
                        <a:pt x="483" y="236"/>
                      </a:lnTo>
                      <a:lnTo>
                        <a:pt x="483" y="238"/>
                      </a:lnTo>
                      <a:lnTo>
                        <a:pt x="479" y="238"/>
                      </a:lnTo>
                      <a:lnTo>
                        <a:pt x="477" y="247"/>
                      </a:lnTo>
                      <a:lnTo>
                        <a:pt x="479" y="249"/>
                      </a:lnTo>
                      <a:lnTo>
                        <a:pt x="481" y="247"/>
                      </a:lnTo>
                      <a:lnTo>
                        <a:pt x="481" y="251"/>
                      </a:lnTo>
                      <a:lnTo>
                        <a:pt x="474" y="254"/>
                      </a:lnTo>
                      <a:lnTo>
                        <a:pt x="474" y="256"/>
                      </a:lnTo>
                      <a:lnTo>
                        <a:pt x="477" y="258"/>
                      </a:lnTo>
                      <a:lnTo>
                        <a:pt x="483" y="256"/>
                      </a:lnTo>
                      <a:lnTo>
                        <a:pt x="481" y="263"/>
                      </a:lnTo>
                      <a:lnTo>
                        <a:pt x="481" y="265"/>
                      </a:lnTo>
                      <a:lnTo>
                        <a:pt x="477" y="267"/>
                      </a:lnTo>
                      <a:lnTo>
                        <a:pt x="474" y="269"/>
                      </a:lnTo>
                      <a:lnTo>
                        <a:pt x="472" y="269"/>
                      </a:lnTo>
                      <a:lnTo>
                        <a:pt x="472" y="271"/>
                      </a:lnTo>
                      <a:lnTo>
                        <a:pt x="474" y="271"/>
                      </a:lnTo>
                      <a:lnTo>
                        <a:pt x="474" y="276"/>
                      </a:lnTo>
                      <a:lnTo>
                        <a:pt x="470" y="276"/>
                      </a:lnTo>
                      <a:lnTo>
                        <a:pt x="468" y="278"/>
                      </a:lnTo>
                      <a:lnTo>
                        <a:pt x="468" y="280"/>
                      </a:lnTo>
                      <a:lnTo>
                        <a:pt x="461" y="280"/>
                      </a:lnTo>
                      <a:lnTo>
                        <a:pt x="457" y="278"/>
                      </a:lnTo>
                      <a:lnTo>
                        <a:pt x="457" y="283"/>
                      </a:lnTo>
                      <a:lnTo>
                        <a:pt x="450" y="283"/>
                      </a:lnTo>
                      <a:lnTo>
                        <a:pt x="452" y="285"/>
                      </a:lnTo>
                      <a:lnTo>
                        <a:pt x="457" y="291"/>
                      </a:lnTo>
                      <a:lnTo>
                        <a:pt x="463" y="296"/>
                      </a:lnTo>
                      <a:lnTo>
                        <a:pt x="468" y="296"/>
                      </a:lnTo>
                      <a:lnTo>
                        <a:pt x="474" y="298"/>
                      </a:lnTo>
                      <a:lnTo>
                        <a:pt x="479" y="296"/>
                      </a:lnTo>
                      <a:lnTo>
                        <a:pt x="486" y="296"/>
                      </a:lnTo>
                      <a:lnTo>
                        <a:pt x="490" y="296"/>
                      </a:lnTo>
                      <a:lnTo>
                        <a:pt x="494" y="300"/>
                      </a:lnTo>
                      <a:lnTo>
                        <a:pt x="499" y="300"/>
                      </a:lnTo>
                      <a:lnTo>
                        <a:pt x="499" y="302"/>
                      </a:lnTo>
                      <a:lnTo>
                        <a:pt x="499" y="307"/>
                      </a:lnTo>
                      <a:lnTo>
                        <a:pt x="499" y="309"/>
                      </a:lnTo>
                      <a:lnTo>
                        <a:pt x="497" y="307"/>
                      </a:lnTo>
                      <a:lnTo>
                        <a:pt x="492" y="309"/>
                      </a:lnTo>
                      <a:lnTo>
                        <a:pt x="492" y="311"/>
                      </a:lnTo>
                      <a:lnTo>
                        <a:pt x="490" y="311"/>
                      </a:lnTo>
                      <a:lnTo>
                        <a:pt x="488" y="311"/>
                      </a:lnTo>
                      <a:lnTo>
                        <a:pt x="486" y="314"/>
                      </a:lnTo>
                      <a:lnTo>
                        <a:pt x="486" y="318"/>
                      </a:lnTo>
                      <a:lnTo>
                        <a:pt x="488" y="318"/>
                      </a:lnTo>
                      <a:lnTo>
                        <a:pt x="486" y="318"/>
                      </a:lnTo>
                      <a:lnTo>
                        <a:pt x="486" y="322"/>
                      </a:lnTo>
                      <a:lnTo>
                        <a:pt x="483" y="327"/>
                      </a:lnTo>
                      <a:lnTo>
                        <a:pt x="486" y="334"/>
                      </a:lnTo>
                      <a:lnTo>
                        <a:pt x="488" y="334"/>
                      </a:lnTo>
                      <a:lnTo>
                        <a:pt x="486" y="338"/>
                      </a:lnTo>
                      <a:lnTo>
                        <a:pt x="488" y="338"/>
                      </a:lnTo>
                      <a:lnTo>
                        <a:pt x="486" y="345"/>
                      </a:lnTo>
                      <a:lnTo>
                        <a:pt x="488" y="349"/>
                      </a:lnTo>
                      <a:lnTo>
                        <a:pt x="488" y="354"/>
                      </a:lnTo>
                      <a:lnTo>
                        <a:pt x="490" y="356"/>
                      </a:lnTo>
                      <a:lnTo>
                        <a:pt x="488" y="360"/>
                      </a:lnTo>
                      <a:lnTo>
                        <a:pt x="477" y="358"/>
                      </a:lnTo>
                      <a:lnTo>
                        <a:pt x="470" y="358"/>
                      </a:lnTo>
                      <a:lnTo>
                        <a:pt x="465" y="358"/>
                      </a:lnTo>
                      <a:lnTo>
                        <a:pt x="457" y="356"/>
                      </a:lnTo>
                      <a:lnTo>
                        <a:pt x="450" y="356"/>
                      </a:lnTo>
                      <a:lnTo>
                        <a:pt x="441" y="356"/>
                      </a:lnTo>
                      <a:lnTo>
                        <a:pt x="425" y="362"/>
                      </a:lnTo>
                      <a:lnTo>
                        <a:pt x="419" y="374"/>
                      </a:lnTo>
                      <a:lnTo>
                        <a:pt x="421" y="374"/>
                      </a:lnTo>
                      <a:lnTo>
                        <a:pt x="425" y="374"/>
                      </a:lnTo>
                      <a:lnTo>
                        <a:pt x="423" y="378"/>
                      </a:lnTo>
                      <a:lnTo>
                        <a:pt x="425" y="378"/>
                      </a:lnTo>
                      <a:lnTo>
                        <a:pt x="423" y="382"/>
                      </a:lnTo>
                      <a:lnTo>
                        <a:pt x="421" y="389"/>
                      </a:lnTo>
                      <a:lnTo>
                        <a:pt x="425" y="389"/>
                      </a:lnTo>
                      <a:lnTo>
                        <a:pt x="425" y="391"/>
                      </a:lnTo>
                      <a:lnTo>
                        <a:pt x="428" y="391"/>
                      </a:lnTo>
                      <a:lnTo>
                        <a:pt x="425" y="394"/>
                      </a:lnTo>
                      <a:lnTo>
                        <a:pt x="432" y="398"/>
                      </a:lnTo>
                      <a:lnTo>
                        <a:pt x="432" y="402"/>
                      </a:lnTo>
                      <a:lnTo>
                        <a:pt x="428" y="398"/>
                      </a:lnTo>
                      <a:lnTo>
                        <a:pt x="425" y="400"/>
                      </a:lnTo>
                      <a:lnTo>
                        <a:pt x="419" y="400"/>
                      </a:lnTo>
                      <a:lnTo>
                        <a:pt x="419" y="420"/>
                      </a:lnTo>
                      <a:lnTo>
                        <a:pt x="412" y="420"/>
                      </a:lnTo>
                      <a:lnTo>
                        <a:pt x="412" y="422"/>
                      </a:lnTo>
                      <a:lnTo>
                        <a:pt x="416" y="427"/>
                      </a:lnTo>
                      <a:lnTo>
                        <a:pt x="419" y="429"/>
                      </a:lnTo>
                      <a:lnTo>
                        <a:pt x="419" y="434"/>
                      </a:lnTo>
                      <a:lnTo>
                        <a:pt x="421" y="436"/>
                      </a:lnTo>
                      <a:lnTo>
                        <a:pt x="421" y="440"/>
                      </a:lnTo>
                      <a:lnTo>
                        <a:pt x="423" y="442"/>
                      </a:lnTo>
                      <a:lnTo>
                        <a:pt x="423" y="445"/>
                      </a:lnTo>
                      <a:lnTo>
                        <a:pt x="430" y="445"/>
                      </a:lnTo>
                      <a:lnTo>
                        <a:pt x="432" y="451"/>
                      </a:lnTo>
                      <a:lnTo>
                        <a:pt x="437" y="451"/>
                      </a:lnTo>
                      <a:lnTo>
                        <a:pt x="437" y="454"/>
                      </a:lnTo>
                      <a:lnTo>
                        <a:pt x="439" y="454"/>
                      </a:lnTo>
                      <a:lnTo>
                        <a:pt x="439" y="456"/>
                      </a:lnTo>
                      <a:lnTo>
                        <a:pt x="434" y="456"/>
                      </a:lnTo>
                      <a:lnTo>
                        <a:pt x="432" y="460"/>
                      </a:lnTo>
                      <a:lnTo>
                        <a:pt x="437" y="460"/>
                      </a:lnTo>
                      <a:lnTo>
                        <a:pt x="437" y="462"/>
                      </a:lnTo>
                      <a:lnTo>
                        <a:pt x="439" y="469"/>
                      </a:lnTo>
                      <a:lnTo>
                        <a:pt x="439" y="471"/>
                      </a:lnTo>
                      <a:lnTo>
                        <a:pt x="434" y="471"/>
                      </a:lnTo>
                      <a:lnTo>
                        <a:pt x="437" y="473"/>
                      </a:lnTo>
                      <a:lnTo>
                        <a:pt x="434" y="478"/>
                      </a:lnTo>
                      <a:lnTo>
                        <a:pt x="430" y="487"/>
                      </a:lnTo>
                      <a:lnTo>
                        <a:pt x="428" y="489"/>
                      </a:lnTo>
                      <a:lnTo>
                        <a:pt x="428" y="491"/>
                      </a:lnTo>
                      <a:lnTo>
                        <a:pt x="421" y="491"/>
                      </a:lnTo>
                      <a:lnTo>
                        <a:pt x="421" y="487"/>
                      </a:lnTo>
                      <a:lnTo>
                        <a:pt x="414" y="487"/>
                      </a:lnTo>
                      <a:lnTo>
                        <a:pt x="412" y="489"/>
                      </a:lnTo>
                      <a:lnTo>
                        <a:pt x="408" y="487"/>
                      </a:lnTo>
                      <a:lnTo>
                        <a:pt x="399" y="487"/>
                      </a:lnTo>
                      <a:lnTo>
                        <a:pt x="394" y="482"/>
                      </a:lnTo>
                      <a:lnTo>
                        <a:pt x="385" y="478"/>
                      </a:lnTo>
                      <a:lnTo>
                        <a:pt x="383" y="482"/>
                      </a:lnTo>
                      <a:lnTo>
                        <a:pt x="383" y="485"/>
                      </a:lnTo>
                      <a:lnTo>
                        <a:pt x="385" y="489"/>
                      </a:lnTo>
                      <a:lnTo>
                        <a:pt x="381" y="493"/>
                      </a:lnTo>
                      <a:lnTo>
                        <a:pt x="381" y="496"/>
                      </a:lnTo>
                      <a:lnTo>
                        <a:pt x="390" y="496"/>
                      </a:lnTo>
                      <a:lnTo>
                        <a:pt x="390" y="498"/>
                      </a:lnTo>
                      <a:lnTo>
                        <a:pt x="392" y="498"/>
                      </a:lnTo>
                      <a:lnTo>
                        <a:pt x="396" y="496"/>
                      </a:lnTo>
                      <a:lnTo>
                        <a:pt x="396" y="500"/>
                      </a:lnTo>
                      <a:lnTo>
                        <a:pt x="394" y="507"/>
                      </a:lnTo>
                      <a:lnTo>
                        <a:pt x="392" y="507"/>
                      </a:lnTo>
                      <a:lnTo>
                        <a:pt x="394" y="511"/>
                      </a:lnTo>
                      <a:lnTo>
                        <a:pt x="392" y="516"/>
                      </a:lnTo>
                      <a:lnTo>
                        <a:pt x="394" y="520"/>
                      </a:lnTo>
                      <a:lnTo>
                        <a:pt x="392" y="520"/>
                      </a:lnTo>
                      <a:lnTo>
                        <a:pt x="392" y="522"/>
                      </a:lnTo>
                      <a:lnTo>
                        <a:pt x="383" y="522"/>
                      </a:lnTo>
                      <a:lnTo>
                        <a:pt x="385" y="529"/>
                      </a:lnTo>
                      <a:lnTo>
                        <a:pt x="383" y="538"/>
                      </a:lnTo>
                      <a:lnTo>
                        <a:pt x="381" y="549"/>
                      </a:lnTo>
                      <a:lnTo>
                        <a:pt x="383" y="549"/>
                      </a:lnTo>
                      <a:lnTo>
                        <a:pt x="388" y="558"/>
                      </a:lnTo>
                      <a:lnTo>
                        <a:pt x="390" y="560"/>
                      </a:lnTo>
                      <a:lnTo>
                        <a:pt x="394" y="562"/>
                      </a:lnTo>
                      <a:lnTo>
                        <a:pt x="396" y="567"/>
                      </a:lnTo>
                      <a:lnTo>
                        <a:pt x="401" y="565"/>
                      </a:lnTo>
                      <a:lnTo>
                        <a:pt x="412" y="567"/>
                      </a:lnTo>
                      <a:lnTo>
                        <a:pt x="410" y="569"/>
                      </a:lnTo>
                      <a:lnTo>
                        <a:pt x="408" y="571"/>
                      </a:lnTo>
                      <a:lnTo>
                        <a:pt x="408" y="578"/>
                      </a:lnTo>
                      <a:lnTo>
                        <a:pt x="403" y="576"/>
                      </a:lnTo>
                      <a:lnTo>
                        <a:pt x="399" y="578"/>
                      </a:lnTo>
                      <a:lnTo>
                        <a:pt x="399" y="585"/>
                      </a:lnTo>
                      <a:lnTo>
                        <a:pt x="401" y="589"/>
                      </a:lnTo>
                      <a:lnTo>
                        <a:pt x="408" y="591"/>
                      </a:lnTo>
                      <a:lnTo>
                        <a:pt x="408" y="593"/>
                      </a:lnTo>
                      <a:lnTo>
                        <a:pt x="405" y="596"/>
                      </a:lnTo>
                      <a:lnTo>
                        <a:pt x="408" y="600"/>
                      </a:lnTo>
                      <a:lnTo>
                        <a:pt x="416" y="600"/>
                      </a:lnTo>
                      <a:lnTo>
                        <a:pt x="423" y="600"/>
                      </a:lnTo>
                      <a:lnTo>
                        <a:pt x="425" y="605"/>
                      </a:lnTo>
                      <a:lnTo>
                        <a:pt x="430" y="605"/>
                      </a:lnTo>
                      <a:lnTo>
                        <a:pt x="432" y="598"/>
                      </a:lnTo>
                      <a:lnTo>
                        <a:pt x="430" y="596"/>
                      </a:lnTo>
                      <a:lnTo>
                        <a:pt x="432" y="593"/>
                      </a:lnTo>
                      <a:lnTo>
                        <a:pt x="434" y="591"/>
                      </a:lnTo>
                      <a:lnTo>
                        <a:pt x="434" y="587"/>
                      </a:lnTo>
                      <a:lnTo>
                        <a:pt x="437" y="587"/>
                      </a:lnTo>
                      <a:lnTo>
                        <a:pt x="443" y="589"/>
                      </a:lnTo>
                      <a:lnTo>
                        <a:pt x="448" y="589"/>
                      </a:lnTo>
                      <a:lnTo>
                        <a:pt x="454" y="587"/>
                      </a:lnTo>
                      <a:lnTo>
                        <a:pt x="454" y="596"/>
                      </a:lnTo>
                      <a:lnTo>
                        <a:pt x="465" y="596"/>
                      </a:lnTo>
                      <a:lnTo>
                        <a:pt x="465" y="602"/>
                      </a:lnTo>
                      <a:lnTo>
                        <a:pt x="470" y="605"/>
                      </a:lnTo>
                      <a:lnTo>
                        <a:pt x="470" y="607"/>
                      </a:lnTo>
                      <a:lnTo>
                        <a:pt x="474" y="605"/>
                      </a:lnTo>
                      <a:lnTo>
                        <a:pt x="472" y="598"/>
                      </a:lnTo>
                      <a:lnTo>
                        <a:pt x="470" y="596"/>
                      </a:lnTo>
                      <a:lnTo>
                        <a:pt x="470" y="591"/>
                      </a:lnTo>
                      <a:lnTo>
                        <a:pt x="470" y="587"/>
                      </a:lnTo>
                      <a:lnTo>
                        <a:pt x="472" y="587"/>
                      </a:lnTo>
                      <a:lnTo>
                        <a:pt x="477" y="589"/>
                      </a:lnTo>
                      <a:lnTo>
                        <a:pt x="477" y="591"/>
                      </a:lnTo>
                      <a:lnTo>
                        <a:pt x="479" y="589"/>
                      </a:lnTo>
                      <a:lnTo>
                        <a:pt x="479" y="593"/>
                      </a:lnTo>
                      <a:lnTo>
                        <a:pt x="481" y="596"/>
                      </a:lnTo>
                      <a:lnTo>
                        <a:pt x="483" y="593"/>
                      </a:lnTo>
                      <a:lnTo>
                        <a:pt x="486" y="598"/>
                      </a:lnTo>
                      <a:lnTo>
                        <a:pt x="486" y="602"/>
                      </a:lnTo>
                      <a:lnTo>
                        <a:pt x="488" y="609"/>
                      </a:lnTo>
                      <a:lnTo>
                        <a:pt x="488" y="613"/>
                      </a:lnTo>
                      <a:lnTo>
                        <a:pt x="481" y="611"/>
                      </a:lnTo>
                      <a:lnTo>
                        <a:pt x="474" y="609"/>
                      </a:lnTo>
                      <a:lnTo>
                        <a:pt x="470" y="611"/>
                      </a:lnTo>
                      <a:lnTo>
                        <a:pt x="470" y="616"/>
                      </a:lnTo>
                      <a:lnTo>
                        <a:pt x="465" y="616"/>
                      </a:lnTo>
                      <a:lnTo>
                        <a:pt x="465" y="620"/>
                      </a:lnTo>
                      <a:lnTo>
                        <a:pt x="470" y="618"/>
                      </a:lnTo>
                      <a:lnTo>
                        <a:pt x="472" y="620"/>
                      </a:lnTo>
                      <a:lnTo>
                        <a:pt x="465" y="625"/>
                      </a:lnTo>
                      <a:lnTo>
                        <a:pt x="463" y="627"/>
                      </a:lnTo>
                      <a:lnTo>
                        <a:pt x="461" y="631"/>
                      </a:lnTo>
                      <a:lnTo>
                        <a:pt x="470" y="633"/>
                      </a:lnTo>
                      <a:lnTo>
                        <a:pt x="470" y="638"/>
                      </a:lnTo>
                      <a:lnTo>
                        <a:pt x="474" y="638"/>
                      </a:lnTo>
                      <a:lnTo>
                        <a:pt x="477" y="638"/>
                      </a:lnTo>
                      <a:lnTo>
                        <a:pt x="477" y="642"/>
                      </a:lnTo>
                      <a:lnTo>
                        <a:pt x="474" y="642"/>
                      </a:lnTo>
                      <a:lnTo>
                        <a:pt x="474" y="647"/>
                      </a:lnTo>
                      <a:lnTo>
                        <a:pt x="477" y="647"/>
                      </a:lnTo>
                      <a:lnTo>
                        <a:pt x="477" y="649"/>
                      </a:lnTo>
                      <a:lnTo>
                        <a:pt x="472" y="651"/>
                      </a:lnTo>
                      <a:lnTo>
                        <a:pt x="470" y="649"/>
                      </a:lnTo>
                      <a:lnTo>
                        <a:pt x="465" y="649"/>
                      </a:lnTo>
                      <a:lnTo>
                        <a:pt x="463" y="647"/>
                      </a:lnTo>
                      <a:lnTo>
                        <a:pt x="468" y="642"/>
                      </a:lnTo>
                      <a:lnTo>
                        <a:pt x="465" y="640"/>
                      </a:lnTo>
                      <a:lnTo>
                        <a:pt x="465" y="636"/>
                      </a:lnTo>
                      <a:lnTo>
                        <a:pt x="463" y="636"/>
                      </a:lnTo>
                      <a:lnTo>
                        <a:pt x="461" y="631"/>
                      </a:lnTo>
                      <a:lnTo>
                        <a:pt x="459" y="631"/>
                      </a:lnTo>
                      <a:lnTo>
                        <a:pt x="454" y="633"/>
                      </a:lnTo>
                      <a:lnTo>
                        <a:pt x="454" y="629"/>
                      </a:lnTo>
                      <a:lnTo>
                        <a:pt x="450" y="633"/>
                      </a:lnTo>
                      <a:lnTo>
                        <a:pt x="439" y="633"/>
                      </a:lnTo>
                      <a:lnTo>
                        <a:pt x="437" y="636"/>
                      </a:lnTo>
                      <a:lnTo>
                        <a:pt x="434" y="633"/>
                      </a:lnTo>
                      <a:lnTo>
                        <a:pt x="432" y="629"/>
                      </a:lnTo>
                      <a:lnTo>
                        <a:pt x="425" y="629"/>
                      </a:lnTo>
                      <a:lnTo>
                        <a:pt x="425" y="627"/>
                      </a:lnTo>
                      <a:lnTo>
                        <a:pt x="419" y="627"/>
                      </a:lnTo>
                      <a:lnTo>
                        <a:pt x="419" y="622"/>
                      </a:lnTo>
                      <a:lnTo>
                        <a:pt x="416" y="620"/>
                      </a:lnTo>
                      <a:lnTo>
                        <a:pt x="419" y="616"/>
                      </a:lnTo>
                      <a:lnTo>
                        <a:pt x="416" y="616"/>
                      </a:lnTo>
                      <a:lnTo>
                        <a:pt x="419" y="609"/>
                      </a:lnTo>
                      <a:lnTo>
                        <a:pt x="410" y="609"/>
                      </a:lnTo>
                      <a:lnTo>
                        <a:pt x="408" y="607"/>
                      </a:lnTo>
                      <a:lnTo>
                        <a:pt x="405" y="611"/>
                      </a:lnTo>
                      <a:lnTo>
                        <a:pt x="403" y="611"/>
                      </a:lnTo>
                      <a:lnTo>
                        <a:pt x="399" y="611"/>
                      </a:lnTo>
                      <a:lnTo>
                        <a:pt x="399" y="616"/>
                      </a:lnTo>
                      <a:lnTo>
                        <a:pt x="403" y="616"/>
                      </a:lnTo>
                      <a:lnTo>
                        <a:pt x="405" y="616"/>
                      </a:lnTo>
                      <a:lnTo>
                        <a:pt x="408" y="618"/>
                      </a:lnTo>
                      <a:lnTo>
                        <a:pt x="408" y="622"/>
                      </a:lnTo>
                      <a:lnTo>
                        <a:pt x="410" y="622"/>
                      </a:lnTo>
                      <a:lnTo>
                        <a:pt x="412" y="625"/>
                      </a:lnTo>
                      <a:lnTo>
                        <a:pt x="412" y="627"/>
                      </a:lnTo>
                      <a:lnTo>
                        <a:pt x="405" y="627"/>
                      </a:lnTo>
                      <a:lnTo>
                        <a:pt x="405" y="631"/>
                      </a:lnTo>
                      <a:lnTo>
                        <a:pt x="414" y="636"/>
                      </a:lnTo>
                      <a:lnTo>
                        <a:pt x="414" y="640"/>
                      </a:lnTo>
                      <a:lnTo>
                        <a:pt x="421" y="644"/>
                      </a:lnTo>
                      <a:lnTo>
                        <a:pt x="421" y="649"/>
                      </a:lnTo>
                      <a:lnTo>
                        <a:pt x="419" y="649"/>
                      </a:lnTo>
                      <a:lnTo>
                        <a:pt x="416" y="656"/>
                      </a:lnTo>
                      <a:lnTo>
                        <a:pt x="414" y="658"/>
                      </a:lnTo>
                      <a:lnTo>
                        <a:pt x="410" y="660"/>
                      </a:lnTo>
                      <a:lnTo>
                        <a:pt x="412" y="662"/>
                      </a:lnTo>
                      <a:lnTo>
                        <a:pt x="412" y="664"/>
                      </a:lnTo>
                      <a:lnTo>
                        <a:pt x="414" y="671"/>
                      </a:lnTo>
                      <a:lnTo>
                        <a:pt x="416" y="671"/>
                      </a:lnTo>
                      <a:lnTo>
                        <a:pt x="419" y="667"/>
                      </a:lnTo>
                      <a:lnTo>
                        <a:pt x="423" y="671"/>
                      </a:lnTo>
                      <a:lnTo>
                        <a:pt x="428" y="671"/>
                      </a:lnTo>
                      <a:lnTo>
                        <a:pt x="428" y="669"/>
                      </a:lnTo>
                      <a:lnTo>
                        <a:pt x="430" y="669"/>
                      </a:lnTo>
                      <a:lnTo>
                        <a:pt x="432" y="669"/>
                      </a:lnTo>
                      <a:lnTo>
                        <a:pt x="439" y="669"/>
                      </a:lnTo>
                      <a:lnTo>
                        <a:pt x="439" y="667"/>
                      </a:lnTo>
                      <a:lnTo>
                        <a:pt x="437" y="662"/>
                      </a:lnTo>
                      <a:lnTo>
                        <a:pt x="439" y="660"/>
                      </a:lnTo>
                      <a:lnTo>
                        <a:pt x="432" y="656"/>
                      </a:lnTo>
                      <a:lnTo>
                        <a:pt x="434" y="653"/>
                      </a:lnTo>
                      <a:lnTo>
                        <a:pt x="439" y="653"/>
                      </a:lnTo>
                      <a:lnTo>
                        <a:pt x="437" y="649"/>
                      </a:lnTo>
                      <a:lnTo>
                        <a:pt x="441" y="647"/>
                      </a:lnTo>
                      <a:lnTo>
                        <a:pt x="441" y="653"/>
                      </a:lnTo>
                      <a:lnTo>
                        <a:pt x="443" y="653"/>
                      </a:lnTo>
                      <a:lnTo>
                        <a:pt x="445" y="651"/>
                      </a:lnTo>
                      <a:lnTo>
                        <a:pt x="445" y="653"/>
                      </a:lnTo>
                      <a:lnTo>
                        <a:pt x="448" y="649"/>
                      </a:lnTo>
                      <a:lnTo>
                        <a:pt x="450" y="649"/>
                      </a:lnTo>
                      <a:lnTo>
                        <a:pt x="450" y="653"/>
                      </a:lnTo>
                      <a:lnTo>
                        <a:pt x="452" y="656"/>
                      </a:lnTo>
                      <a:lnTo>
                        <a:pt x="452" y="658"/>
                      </a:lnTo>
                      <a:lnTo>
                        <a:pt x="457" y="656"/>
                      </a:lnTo>
                      <a:lnTo>
                        <a:pt x="459" y="653"/>
                      </a:lnTo>
                      <a:lnTo>
                        <a:pt x="461" y="658"/>
                      </a:lnTo>
                      <a:lnTo>
                        <a:pt x="468" y="656"/>
                      </a:lnTo>
                      <a:lnTo>
                        <a:pt x="468" y="658"/>
                      </a:lnTo>
                      <a:lnTo>
                        <a:pt x="477" y="658"/>
                      </a:lnTo>
                      <a:lnTo>
                        <a:pt x="474" y="662"/>
                      </a:lnTo>
                      <a:lnTo>
                        <a:pt x="474" y="664"/>
                      </a:lnTo>
                      <a:lnTo>
                        <a:pt x="477" y="664"/>
                      </a:lnTo>
                      <a:lnTo>
                        <a:pt x="479" y="662"/>
                      </a:lnTo>
                      <a:lnTo>
                        <a:pt x="481" y="662"/>
                      </a:lnTo>
                      <a:lnTo>
                        <a:pt x="479" y="664"/>
                      </a:lnTo>
                      <a:lnTo>
                        <a:pt x="481" y="671"/>
                      </a:lnTo>
                      <a:lnTo>
                        <a:pt x="481" y="676"/>
                      </a:lnTo>
                      <a:lnTo>
                        <a:pt x="479" y="678"/>
                      </a:lnTo>
                      <a:lnTo>
                        <a:pt x="479" y="680"/>
                      </a:lnTo>
                      <a:lnTo>
                        <a:pt x="483" y="680"/>
                      </a:lnTo>
                      <a:lnTo>
                        <a:pt x="486" y="678"/>
                      </a:lnTo>
                      <a:lnTo>
                        <a:pt x="483" y="676"/>
                      </a:lnTo>
                      <a:lnTo>
                        <a:pt x="486" y="676"/>
                      </a:lnTo>
                      <a:lnTo>
                        <a:pt x="488" y="676"/>
                      </a:lnTo>
                      <a:lnTo>
                        <a:pt x="488" y="678"/>
                      </a:lnTo>
                      <a:lnTo>
                        <a:pt x="490" y="678"/>
                      </a:lnTo>
                      <a:lnTo>
                        <a:pt x="490" y="673"/>
                      </a:lnTo>
                      <a:lnTo>
                        <a:pt x="488" y="671"/>
                      </a:lnTo>
                      <a:lnTo>
                        <a:pt x="490" y="671"/>
                      </a:lnTo>
                      <a:lnTo>
                        <a:pt x="492" y="671"/>
                      </a:lnTo>
                      <a:lnTo>
                        <a:pt x="494" y="673"/>
                      </a:lnTo>
                      <a:lnTo>
                        <a:pt x="501" y="671"/>
                      </a:lnTo>
                      <a:lnTo>
                        <a:pt x="503" y="673"/>
                      </a:lnTo>
                      <a:lnTo>
                        <a:pt x="506" y="671"/>
                      </a:lnTo>
                      <a:lnTo>
                        <a:pt x="503" y="671"/>
                      </a:lnTo>
                      <a:lnTo>
                        <a:pt x="503" y="669"/>
                      </a:lnTo>
                      <a:lnTo>
                        <a:pt x="508" y="667"/>
                      </a:lnTo>
                      <a:lnTo>
                        <a:pt x="510" y="667"/>
                      </a:lnTo>
                      <a:lnTo>
                        <a:pt x="510" y="669"/>
                      </a:lnTo>
                      <a:lnTo>
                        <a:pt x="514" y="669"/>
                      </a:lnTo>
                      <a:lnTo>
                        <a:pt x="517" y="673"/>
                      </a:lnTo>
                      <a:lnTo>
                        <a:pt x="517" y="671"/>
                      </a:lnTo>
                      <a:lnTo>
                        <a:pt x="517" y="664"/>
                      </a:lnTo>
                      <a:lnTo>
                        <a:pt x="519" y="662"/>
                      </a:lnTo>
                      <a:lnTo>
                        <a:pt x="526" y="660"/>
                      </a:lnTo>
                      <a:lnTo>
                        <a:pt x="526" y="658"/>
                      </a:lnTo>
                      <a:lnTo>
                        <a:pt x="530" y="658"/>
                      </a:lnTo>
                      <a:lnTo>
                        <a:pt x="535" y="653"/>
                      </a:lnTo>
                      <a:lnTo>
                        <a:pt x="532" y="653"/>
                      </a:lnTo>
                      <a:lnTo>
                        <a:pt x="535" y="653"/>
                      </a:lnTo>
                      <a:lnTo>
                        <a:pt x="532" y="651"/>
                      </a:lnTo>
                      <a:lnTo>
                        <a:pt x="530" y="647"/>
                      </a:lnTo>
                      <a:lnTo>
                        <a:pt x="532" y="642"/>
                      </a:lnTo>
                      <a:lnTo>
                        <a:pt x="535" y="644"/>
                      </a:lnTo>
                      <a:lnTo>
                        <a:pt x="541" y="644"/>
                      </a:lnTo>
                      <a:lnTo>
                        <a:pt x="543" y="647"/>
                      </a:lnTo>
                      <a:lnTo>
                        <a:pt x="546" y="649"/>
                      </a:lnTo>
                      <a:lnTo>
                        <a:pt x="550" y="644"/>
                      </a:lnTo>
                      <a:lnTo>
                        <a:pt x="552" y="640"/>
                      </a:lnTo>
                      <a:lnTo>
                        <a:pt x="555" y="642"/>
                      </a:lnTo>
                      <a:lnTo>
                        <a:pt x="555" y="649"/>
                      </a:lnTo>
                      <a:lnTo>
                        <a:pt x="550" y="651"/>
                      </a:lnTo>
                      <a:lnTo>
                        <a:pt x="550" y="660"/>
                      </a:lnTo>
                      <a:lnTo>
                        <a:pt x="552" y="660"/>
                      </a:lnTo>
                      <a:lnTo>
                        <a:pt x="557" y="653"/>
                      </a:lnTo>
                      <a:lnTo>
                        <a:pt x="563" y="656"/>
                      </a:lnTo>
                      <a:lnTo>
                        <a:pt x="563" y="651"/>
                      </a:lnTo>
                      <a:lnTo>
                        <a:pt x="568" y="651"/>
                      </a:lnTo>
                      <a:lnTo>
                        <a:pt x="568" y="656"/>
                      </a:lnTo>
                      <a:lnTo>
                        <a:pt x="572" y="656"/>
                      </a:lnTo>
                      <a:lnTo>
                        <a:pt x="575" y="656"/>
                      </a:lnTo>
                      <a:lnTo>
                        <a:pt x="575" y="660"/>
                      </a:lnTo>
                      <a:lnTo>
                        <a:pt x="575" y="662"/>
                      </a:lnTo>
                      <a:lnTo>
                        <a:pt x="575" y="667"/>
                      </a:lnTo>
                      <a:lnTo>
                        <a:pt x="570" y="671"/>
                      </a:lnTo>
                      <a:lnTo>
                        <a:pt x="575" y="676"/>
                      </a:lnTo>
                      <a:lnTo>
                        <a:pt x="572" y="680"/>
                      </a:lnTo>
                      <a:lnTo>
                        <a:pt x="570" y="680"/>
                      </a:lnTo>
                      <a:lnTo>
                        <a:pt x="568" y="678"/>
                      </a:lnTo>
                      <a:lnTo>
                        <a:pt x="566" y="682"/>
                      </a:lnTo>
                      <a:lnTo>
                        <a:pt x="570" y="684"/>
                      </a:lnTo>
                      <a:lnTo>
                        <a:pt x="570" y="687"/>
                      </a:lnTo>
                      <a:lnTo>
                        <a:pt x="575" y="684"/>
                      </a:lnTo>
                      <a:lnTo>
                        <a:pt x="581" y="684"/>
                      </a:lnTo>
                      <a:lnTo>
                        <a:pt x="581" y="687"/>
                      </a:lnTo>
                      <a:lnTo>
                        <a:pt x="586" y="689"/>
                      </a:lnTo>
                      <a:lnTo>
                        <a:pt x="586" y="691"/>
                      </a:lnTo>
                      <a:lnTo>
                        <a:pt x="584" y="693"/>
                      </a:lnTo>
                      <a:lnTo>
                        <a:pt x="584" y="698"/>
                      </a:lnTo>
                      <a:lnTo>
                        <a:pt x="586" y="696"/>
                      </a:lnTo>
                      <a:lnTo>
                        <a:pt x="588" y="693"/>
                      </a:lnTo>
                      <a:lnTo>
                        <a:pt x="590" y="693"/>
                      </a:lnTo>
                      <a:lnTo>
                        <a:pt x="595" y="696"/>
                      </a:lnTo>
                      <a:lnTo>
                        <a:pt x="604" y="693"/>
                      </a:lnTo>
                      <a:lnTo>
                        <a:pt x="615" y="693"/>
                      </a:lnTo>
                      <a:lnTo>
                        <a:pt x="615" y="696"/>
                      </a:lnTo>
                      <a:lnTo>
                        <a:pt x="610" y="707"/>
                      </a:lnTo>
                      <a:lnTo>
                        <a:pt x="610" y="711"/>
                      </a:lnTo>
                      <a:lnTo>
                        <a:pt x="610" y="720"/>
                      </a:lnTo>
                      <a:lnTo>
                        <a:pt x="608" y="727"/>
                      </a:lnTo>
                      <a:lnTo>
                        <a:pt x="613" y="727"/>
                      </a:lnTo>
                      <a:lnTo>
                        <a:pt x="615" y="729"/>
                      </a:lnTo>
                      <a:lnTo>
                        <a:pt x="615" y="731"/>
                      </a:lnTo>
                      <a:lnTo>
                        <a:pt x="610" y="729"/>
                      </a:lnTo>
                      <a:lnTo>
                        <a:pt x="610" y="731"/>
                      </a:lnTo>
                      <a:lnTo>
                        <a:pt x="615" y="733"/>
                      </a:lnTo>
                      <a:lnTo>
                        <a:pt x="619" y="731"/>
                      </a:lnTo>
                      <a:lnTo>
                        <a:pt x="621" y="733"/>
                      </a:lnTo>
                      <a:lnTo>
                        <a:pt x="626" y="733"/>
                      </a:lnTo>
                      <a:lnTo>
                        <a:pt x="626" y="736"/>
                      </a:lnTo>
                      <a:lnTo>
                        <a:pt x="630" y="738"/>
                      </a:lnTo>
                      <a:lnTo>
                        <a:pt x="633" y="740"/>
                      </a:lnTo>
                      <a:lnTo>
                        <a:pt x="635" y="738"/>
                      </a:lnTo>
                      <a:lnTo>
                        <a:pt x="637" y="738"/>
                      </a:lnTo>
                      <a:lnTo>
                        <a:pt x="637" y="733"/>
                      </a:lnTo>
                      <a:lnTo>
                        <a:pt x="641" y="740"/>
                      </a:lnTo>
                      <a:lnTo>
                        <a:pt x="637" y="744"/>
                      </a:lnTo>
                      <a:lnTo>
                        <a:pt x="637" y="747"/>
                      </a:lnTo>
                      <a:lnTo>
                        <a:pt x="639" y="747"/>
                      </a:lnTo>
                      <a:lnTo>
                        <a:pt x="635" y="749"/>
                      </a:lnTo>
                      <a:lnTo>
                        <a:pt x="635" y="751"/>
                      </a:lnTo>
                      <a:lnTo>
                        <a:pt x="639" y="751"/>
                      </a:lnTo>
                      <a:lnTo>
                        <a:pt x="639" y="753"/>
                      </a:lnTo>
                      <a:lnTo>
                        <a:pt x="635" y="756"/>
                      </a:lnTo>
                      <a:lnTo>
                        <a:pt x="635" y="758"/>
                      </a:lnTo>
                      <a:lnTo>
                        <a:pt x="630" y="760"/>
                      </a:lnTo>
                      <a:lnTo>
                        <a:pt x="630" y="762"/>
                      </a:lnTo>
                      <a:lnTo>
                        <a:pt x="633" y="762"/>
                      </a:lnTo>
                      <a:lnTo>
                        <a:pt x="630" y="764"/>
                      </a:lnTo>
                      <a:lnTo>
                        <a:pt x="630" y="769"/>
                      </a:lnTo>
                      <a:lnTo>
                        <a:pt x="624" y="771"/>
                      </a:lnTo>
                      <a:lnTo>
                        <a:pt x="624" y="782"/>
                      </a:lnTo>
                      <a:lnTo>
                        <a:pt x="619" y="780"/>
                      </a:lnTo>
                      <a:lnTo>
                        <a:pt x="619" y="784"/>
                      </a:lnTo>
                      <a:lnTo>
                        <a:pt x="619" y="787"/>
                      </a:lnTo>
                      <a:lnTo>
                        <a:pt x="624" y="791"/>
                      </a:lnTo>
                      <a:lnTo>
                        <a:pt x="624" y="798"/>
                      </a:lnTo>
                      <a:lnTo>
                        <a:pt x="621" y="793"/>
                      </a:lnTo>
                      <a:lnTo>
                        <a:pt x="621" y="791"/>
                      </a:lnTo>
                      <a:lnTo>
                        <a:pt x="619" y="791"/>
                      </a:lnTo>
                      <a:lnTo>
                        <a:pt x="617" y="793"/>
                      </a:lnTo>
                      <a:lnTo>
                        <a:pt x="615" y="791"/>
                      </a:lnTo>
                      <a:lnTo>
                        <a:pt x="613" y="791"/>
                      </a:lnTo>
                      <a:lnTo>
                        <a:pt x="608" y="787"/>
                      </a:lnTo>
                      <a:lnTo>
                        <a:pt x="606" y="793"/>
                      </a:lnTo>
                      <a:lnTo>
                        <a:pt x="604" y="793"/>
                      </a:lnTo>
                      <a:lnTo>
                        <a:pt x="604" y="796"/>
                      </a:lnTo>
                      <a:lnTo>
                        <a:pt x="606" y="796"/>
                      </a:lnTo>
                      <a:lnTo>
                        <a:pt x="604" y="796"/>
                      </a:lnTo>
                      <a:lnTo>
                        <a:pt x="601" y="796"/>
                      </a:lnTo>
                      <a:lnTo>
                        <a:pt x="601" y="798"/>
                      </a:lnTo>
                      <a:lnTo>
                        <a:pt x="595" y="798"/>
                      </a:lnTo>
                      <a:lnTo>
                        <a:pt x="592" y="798"/>
                      </a:lnTo>
                      <a:lnTo>
                        <a:pt x="592" y="804"/>
                      </a:lnTo>
                      <a:lnTo>
                        <a:pt x="590" y="811"/>
                      </a:lnTo>
                      <a:lnTo>
                        <a:pt x="575" y="809"/>
                      </a:lnTo>
                      <a:lnTo>
                        <a:pt x="575" y="807"/>
                      </a:lnTo>
                      <a:lnTo>
                        <a:pt x="570" y="804"/>
                      </a:lnTo>
                      <a:lnTo>
                        <a:pt x="568" y="802"/>
                      </a:lnTo>
                      <a:lnTo>
                        <a:pt x="568" y="800"/>
                      </a:lnTo>
                      <a:lnTo>
                        <a:pt x="566" y="800"/>
                      </a:lnTo>
                      <a:lnTo>
                        <a:pt x="561" y="798"/>
                      </a:lnTo>
                      <a:lnTo>
                        <a:pt x="561" y="800"/>
                      </a:lnTo>
                      <a:lnTo>
                        <a:pt x="559" y="800"/>
                      </a:lnTo>
                      <a:lnTo>
                        <a:pt x="559" y="802"/>
                      </a:lnTo>
                      <a:lnTo>
                        <a:pt x="557" y="802"/>
                      </a:lnTo>
                      <a:lnTo>
                        <a:pt x="559" y="804"/>
                      </a:lnTo>
                      <a:lnTo>
                        <a:pt x="559" y="807"/>
                      </a:lnTo>
                      <a:lnTo>
                        <a:pt x="555" y="807"/>
                      </a:lnTo>
                      <a:lnTo>
                        <a:pt x="555" y="804"/>
                      </a:lnTo>
                      <a:lnTo>
                        <a:pt x="555" y="802"/>
                      </a:lnTo>
                      <a:lnTo>
                        <a:pt x="552" y="802"/>
                      </a:lnTo>
                      <a:lnTo>
                        <a:pt x="552" y="800"/>
                      </a:lnTo>
                      <a:lnTo>
                        <a:pt x="550" y="800"/>
                      </a:lnTo>
                      <a:lnTo>
                        <a:pt x="550" y="798"/>
                      </a:lnTo>
                      <a:lnTo>
                        <a:pt x="548" y="798"/>
                      </a:lnTo>
                      <a:lnTo>
                        <a:pt x="550" y="800"/>
                      </a:lnTo>
                      <a:lnTo>
                        <a:pt x="548" y="802"/>
                      </a:lnTo>
                      <a:lnTo>
                        <a:pt x="546" y="802"/>
                      </a:lnTo>
                      <a:lnTo>
                        <a:pt x="546" y="798"/>
                      </a:lnTo>
                      <a:lnTo>
                        <a:pt x="548" y="798"/>
                      </a:lnTo>
                      <a:lnTo>
                        <a:pt x="546" y="796"/>
                      </a:lnTo>
                      <a:lnTo>
                        <a:pt x="548" y="796"/>
                      </a:lnTo>
                      <a:lnTo>
                        <a:pt x="548" y="793"/>
                      </a:lnTo>
                      <a:lnTo>
                        <a:pt x="541" y="796"/>
                      </a:lnTo>
                      <a:lnTo>
                        <a:pt x="541" y="798"/>
                      </a:lnTo>
                      <a:lnTo>
                        <a:pt x="532" y="796"/>
                      </a:lnTo>
                      <a:lnTo>
                        <a:pt x="532" y="798"/>
                      </a:lnTo>
                      <a:lnTo>
                        <a:pt x="528" y="800"/>
                      </a:lnTo>
                      <a:lnTo>
                        <a:pt x="528" y="802"/>
                      </a:lnTo>
                      <a:lnTo>
                        <a:pt x="530" y="802"/>
                      </a:lnTo>
                      <a:lnTo>
                        <a:pt x="530" y="804"/>
                      </a:lnTo>
                      <a:lnTo>
                        <a:pt x="528" y="807"/>
                      </a:lnTo>
                      <a:lnTo>
                        <a:pt x="530" y="807"/>
                      </a:lnTo>
                      <a:lnTo>
                        <a:pt x="526" y="811"/>
                      </a:lnTo>
                      <a:lnTo>
                        <a:pt x="528" y="813"/>
                      </a:lnTo>
                      <a:lnTo>
                        <a:pt x="523" y="815"/>
                      </a:lnTo>
                      <a:lnTo>
                        <a:pt x="523" y="818"/>
                      </a:lnTo>
                      <a:lnTo>
                        <a:pt x="523" y="822"/>
                      </a:lnTo>
                      <a:lnTo>
                        <a:pt x="521" y="820"/>
                      </a:lnTo>
                      <a:lnTo>
                        <a:pt x="519" y="822"/>
                      </a:lnTo>
                      <a:lnTo>
                        <a:pt x="519" y="824"/>
                      </a:lnTo>
                      <a:lnTo>
                        <a:pt x="517" y="824"/>
                      </a:lnTo>
                      <a:lnTo>
                        <a:pt x="517" y="822"/>
                      </a:lnTo>
                      <a:lnTo>
                        <a:pt x="514" y="827"/>
                      </a:lnTo>
                      <a:lnTo>
                        <a:pt x="512" y="827"/>
                      </a:lnTo>
                      <a:lnTo>
                        <a:pt x="510" y="827"/>
                      </a:lnTo>
                      <a:lnTo>
                        <a:pt x="510" y="824"/>
                      </a:lnTo>
                      <a:lnTo>
                        <a:pt x="508" y="822"/>
                      </a:lnTo>
                      <a:lnTo>
                        <a:pt x="499" y="824"/>
                      </a:lnTo>
                      <a:lnTo>
                        <a:pt x="499" y="827"/>
                      </a:lnTo>
                      <a:lnTo>
                        <a:pt x="501" y="831"/>
                      </a:lnTo>
                      <a:lnTo>
                        <a:pt x="499" y="833"/>
                      </a:lnTo>
                      <a:lnTo>
                        <a:pt x="497" y="840"/>
                      </a:lnTo>
                      <a:lnTo>
                        <a:pt x="499" y="847"/>
                      </a:lnTo>
                      <a:lnTo>
                        <a:pt x="501" y="849"/>
                      </a:lnTo>
                      <a:lnTo>
                        <a:pt x="497" y="853"/>
                      </a:lnTo>
                      <a:lnTo>
                        <a:pt x="501" y="853"/>
                      </a:lnTo>
                      <a:lnTo>
                        <a:pt x="503" y="849"/>
                      </a:lnTo>
                      <a:lnTo>
                        <a:pt x="506" y="851"/>
                      </a:lnTo>
                      <a:lnTo>
                        <a:pt x="503" y="860"/>
                      </a:lnTo>
                      <a:lnTo>
                        <a:pt x="501" y="869"/>
                      </a:lnTo>
                      <a:lnTo>
                        <a:pt x="497" y="873"/>
                      </a:lnTo>
                      <a:lnTo>
                        <a:pt x="492" y="878"/>
                      </a:lnTo>
                      <a:lnTo>
                        <a:pt x="490" y="880"/>
                      </a:lnTo>
                      <a:lnTo>
                        <a:pt x="488" y="882"/>
                      </a:lnTo>
                      <a:lnTo>
                        <a:pt x="486" y="880"/>
                      </a:lnTo>
                      <a:lnTo>
                        <a:pt x="483" y="882"/>
                      </a:lnTo>
                      <a:lnTo>
                        <a:pt x="481" y="884"/>
                      </a:lnTo>
                      <a:lnTo>
                        <a:pt x="483" y="887"/>
                      </a:lnTo>
                      <a:lnTo>
                        <a:pt x="481" y="891"/>
                      </a:lnTo>
                      <a:lnTo>
                        <a:pt x="483" y="891"/>
                      </a:lnTo>
                      <a:lnTo>
                        <a:pt x="488" y="893"/>
                      </a:lnTo>
                      <a:lnTo>
                        <a:pt x="492" y="891"/>
                      </a:lnTo>
                      <a:lnTo>
                        <a:pt x="494" y="893"/>
                      </a:lnTo>
                      <a:lnTo>
                        <a:pt x="501" y="891"/>
                      </a:lnTo>
                      <a:lnTo>
                        <a:pt x="519" y="895"/>
                      </a:lnTo>
                      <a:lnTo>
                        <a:pt x="521" y="898"/>
                      </a:lnTo>
                      <a:lnTo>
                        <a:pt x="521" y="900"/>
                      </a:lnTo>
                      <a:lnTo>
                        <a:pt x="526" y="904"/>
                      </a:lnTo>
                      <a:lnTo>
                        <a:pt x="521" y="909"/>
                      </a:lnTo>
                      <a:lnTo>
                        <a:pt x="517" y="913"/>
                      </a:lnTo>
                      <a:lnTo>
                        <a:pt x="514" y="918"/>
                      </a:lnTo>
                      <a:lnTo>
                        <a:pt x="510" y="927"/>
                      </a:lnTo>
                      <a:lnTo>
                        <a:pt x="508" y="927"/>
                      </a:lnTo>
                      <a:lnTo>
                        <a:pt x="499" y="929"/>
                      </a:lnTo>
                      <a:lnTo>
                        <a:pt x="494" y="929"/>
                      </a:lnTo>
                      <a:lnTo>
                        <a:pt x="490" y="931"/>
                      </a:lnTo>
                      <a:lnTo>
                        <a:pt x="486" y="929"/>
                      </a:lnTo>
                      <a:lnTo>
                        <a:pt x="483" y="938"/>
                      </a:lnTo>
                      <a:lnTo>
                        <a:pt x="479" y="935"/>
                      </a:lnTo>
                      <a:lnTo>
                        <a:pt x="481" y="942"/>
                      </a:lnTo>
                      <a:lnTo>
                        <a:pt x="474" y="955"/>
                      </a:lnTo>
                      <a:lnTo>
                        <a:pt x="474" y="953"/>
                      </a:lnTo>
                      <a:lnTo>
                        <a:pt x="468" y="951"/>
                      </a:lnTo>
                      <a:lnTo>
                        <a:pt x="465" y="953"/>
                      </a:lnTo>
                      <a:lnTo>
                        <a:pt x="461" y="953"/>
                      </a:lnTo>
                      <a:lnTo>
                        <a:pt x="457" y="949"/>
                      </a:lnTo>
                      <a:lnTo>
                        <a:pt x="454" y="949"/>
                      </a:lnTo>
                      <a:lnTo>
                        <a:pt x="450" y="947"/>
                      </a:lnTo>
                      <a:lnTo>
                        <a:pt x="450" y="949"/>
                      </a:lnTo>
                      <a:lnTo>
                        <a:pt x="448" y="949"/>
                      </a:lnTo>
                      <a:lnTo>
                        <a:pt x="434" y="951"/>
                      </a:lnTo>
                      <a:lnTo>
                        <a:pt x="434" y="953"/>
                      </a:lnTo>
                      <a:lnTo>
                        <a:pt x="430" y="953"/>
                      </a:lnTo>
                      <a:lnTo>
                        <a:pt x="430" y="960"/>
                      </a:lnTo>
                      <a:lnTo>
                        <a:pt x="430" y="958"/>
                      </a:lnTo>
                      <a:lnTo>
                        <a:pt x="425" y="958"/>
                      </a:lnTo>
                      <a:lnTo>
                        <a:pt x="423" y="953"/>
                      </a:lnTo>
                      <a:lnTo>
                        <a:pt x="423" y="951"/>
                      </a:lnTo>
                      <a:lnTo>
                        <a:pt x="421" y="951"/>
                      </a:lnTo>
                      <a:lnTo>
                        <a:pt x="419" y="953"/>
                      </a:lnTo>
                      <a:lnTo>
                        <a:pt x="419" y="949"/>
                      </a:lnTo>
                      <a:lnTo>
                        <a:pt x="416" y="947"/>
                      </a:lnTo>
                      <a:lnTo>
                        <a:pt x="412" y="947"/>
                      </a:lnTo>
                      <a:lnTo>
                        <a:pt x="412" y="949"/>
                      </a:lnTo>
                      <a:lnTo>
                        <a:pt x="410" y="953"/>
                      </a:lnTo>
                      <a:lnTo>
                        <a:pt x="408" y="951"/>
                      </a:lnTo>
                      <a:lnTo>
                        <a:pt x="401" y="951"/>
                      </a:lnTo>
                      <a:lnTo>
                        <a:pt x="399" y="953"/>
                      </a:lnTo>
                      <a:lnTo>
                        <a:pt x="399" y="958"/>
                      </a:lnTo>
                      <a:lnTo>
                        <a:pt x="394" y="962"/>
                      </a:lnTo>
                      <a:lnTo>
                        <a:pt x="390" y="969"/>
                      </a:lnTo>
                      <a:lnTo>
                        <a:pt x="392" y="971"/>
                      </a:lnTo>
                      <a:lnTo>
                        <a:pt x="394" y="975"/>
                      </a:lnTo>
                      <a:lnTo>
                        <a:pt x="392" y="980"/>
                      </a:lnTo>
                      <a:lnTo>
                        <a:pt x="392" y="978"/>
                      </a:lnTo>
                      <a:lnTo>
                        <a:pt x="390" y="975"/>
                      </a:lnTo>
                      <a:lnTo>
                        <a:pt x="379" y="975"/>
                      </a:lnTo>
                      <a:lnTo>
                        <a:pt x="359" y="975"/>
                      </a:lnTo>
                      <a:lnTo>
                        <a:pt x="352" y="975"/>
                      </a:lnTo>
                      <a:lnTo>
                        <a:pt x="352" y="973"/>
                      </a:lnTo>
                      <a:lnTo>
                        <a:pt x="350" y="967"/>
                      </a:lnTo>
                      <a:lnTo>
                        <a:pt x="345" y="962"/>
                      </a:lnTo>
                      <a:lnTo>
                        <a:pt x="341" y="964"/>
                      </a:lnTo>
                      <a:lnTo>
                        <a:pt x="336" y="969"/>
                      </a:lnTo>
                      <a:lnTo>
                        <a:pt x="332" y="967"/>
                      </a:lnTo>
                      <a:lnTo>
                        <a:pt x="330" y="962"/>
                      </a:lnTo>
                      <a:lnTo>
                        <a:pt x="332" y="960"/>
                      </a:lnTo>
                      <a:lnTo>
                        <a:pt x="332" y="958"/>
                      </a:lnTo>
                      <a:lnTo>
                        <a:pt x="330" y="958"/>
                      </a:lnTo>
                      <a:lnTo>
                        <a:pt x="330" y="953"/>
                      </a:lnTo>
                      <a:lnTo>
                        <a:pt x="325" y="958"/>
                      </a:lnTo>
                      <a:lnTo>
                        <a:pt x="323" y="955"/>
                      </a:lnTo>
                      <a:lnTo>
                        <a:pt x="321" y="958"/>
                      </a:lnTo>
                      <a:lnTo>
                        <a:pt x="316" y="955"/>
                      </a:lnTo>
                      <a:lnTo>
                        <a:pt x="316" y="951"/>
                      </a:lnTo>
                      <a:lnTo>
                        <a:pt x="312" y="949"/>
                      </a:lnTo>
                      <a:lnTo>
                        <a:pt x="312" y="947"/>
                      </a:lnTo>
                      <a:lnTo>
                        <a:pt x="307" y="949"/>
                      </a:lnTo>
                      <a:lnTo>
                        <a:pt x="303" y="947"/>
                      </a:lnTo>
                      <a:lnTo>
                        <a:pt x="301" y="944"/>
                      </a:lnTo>
                      <a:lnTo>
                        <a:pt x="301" y="940"/>
                      </a:lnTo>
                      <a:lnTo>
                        <a:pt x="298" y="938"/>
                      </a:lnTo>
                      <a:lnTo>
                        <a:pt x="294" y="940"/>
                      </a:lnTo>
                      <a:lnTo>
                        <a:pt x="290" y="942"/>
                      </a:lnTo>
                      <a:lnTo>
                        <a:pt x="287" y="940"/>
                      </a:lnTo>
                      <a:lnTo>
                        <a:pt x="287" y="924"/>
                      </a:lnTo>
                      <a:lnTo>
                        <a:pt x="283" y="924"/>
                      </a:lnTo>
                      <a:lnTo>
                        <a:pt x="276" y="929"/>
                      </a:lnTo>
                      <a:lnTo>
                        <a:pt x="274" y="929"/>
                      </a:lnTo>
                      <a:lnTo>
                        <a:pt x="272" y="931"/>
                      </a:lnTo>
                      <a:lnTo>
                        <a:pt x="254" y="927"/>
                      </a:lnTo>
                      <a:lnTo>
                        <a:pt x="249" y="924"/>
                      </a:lnTo>
                      <a:lnTo>
                        <a:pt x="247" y="922"/>
                      </a:lnTo>
                      <a:lnTo>
                        <a:pt x="247" y="918"/>
                      </a:lnTo>
                      <a:lnTo>
                        <a:pt x="243" y="915"/>
                      </a:lnTo>
                      <a:lnTo>
                        <a:pt x="243" y="913"/>
                      </a:lnTo>
                      <a:lnTo>
                        <a:pt x="243" y="909"/>
                      </a:lnTo>
                      <a:lnTo>
                        <a:pt x="236" y="909"/>
                      </a:lnTo>
                      <a:lnTo>
                        <a:pt x="232" y="911"/>
                      </a:lnTo>
                      <a:lnTo>
                        <a:pt x="232" y="909"/>
                      </a:lnTo>
                      <a:lnTo>
                        <a:pt x="229" y="907"/>
                      </a:lnTo>
                      <a:lnTo>
                        <a:pt x="229" y="904"/>
                      </a:lnTo>
                      <a:lnTo>
                        <a:pt x="227" y="904"/>
                      </a:lnTo>
                      <a:lnTo>
                        <a:pt x="227" y="907"/>
                      </a:lnTo>
                      <a:lnTo>
                        <a:pt x="225" y="907"/>
                      </a:lnTo>
                      <a:lnTo>
                        <a:pt x="223" y="904"/>
                      </a:lnTo>
                      <a:lnTo>
                        <a:pt x="220" y="898"/>
                      </a:lnTo>
                      <a:lnTo>
                        <a:pt x="218" y="898"/>
                      </a:lnTo>
                      <a:lnTo>
                        <a:pt x="214" y="898"/>
                      </a:lnTo>
                      <a:lnTo>
                        <a:pt x="212" y="898"/>
                      </a:lnTo>
                      <a:lnTo>
                        <a:pt x="207" y="893"/>
                      </a:lnTo>
                      <a:lnTo>
                        <a:pt x="205" y="891"/>
                      </a:lnTo>
                      <a:lnTo>
                        <a:pt x="207" y="889"/>
                      </a:lnTo>
                      <a:lnTo>
                        <a:pt x="205" y="889"/>
                      </a:lnTo>
                      <a:lnTo>
                        <a:pt x="203" y="882"/>
                      </a:lnTo>
                      <a:lnTo>
                        <a:pt x="200" y="880"/>
                      </a:lnTo>
                      <a:lnTo>
                        <a:pt x="198" y="878"/>
                      </a:lnTo>
                      <a:lnTo>
                        <a:pt x="196" y="878"/>
                      </a:lnTo>
                      <a:lnTo>
                        <a:pt x="189" y="878"/>
                      </a:lnTo>
                      <a:lnTo>
                        <a:pt x="191" y="875"/>
                      </a:lnTo>
                      <a:lnTo>
                        <a:pt x="187" y="871"/>
                      </a:lnTo>
                      <a:lnTo>
                        <a:pt x="189" y="867"/>
                      </a:lnTo>
                      <a:lnTo>
                        <a:pt x="185" y="864"/>
                      </a:lnTo>
                      <a:lnTo>
                        <a:pt x="183" y="860"/>
                      </a:lnTo>
                      <a:lnTo>
                        <a:pt x="183" y="855"/>
                      </a:lnTo>
                      <a:lnTo>
                        <a:pt x="185" y="855"/>
                      </a:lnTo>
                      <a:lnTo>
                        <a:pt x="189" y="853"/>
                      </a:lnTo>
                      <a:lnTo>
                        <a:pt x="189" y="849"/>
                      </a:lnTo>
                      <a:lnTo>
                        <a:pt x="187" y="849"/>
                      </a:lnTo>
                      <a:lnTo>
                        <a:pt x="185" y="849"/>
                      </a:lnTo>
                      <a:lnTo>
                        <a:pt x="183" y="851"/>
                      </a:lnTo>
                      <a:lnTo>
                        <a:pt x="183" y="853"/>
                      </a:lnTo>
                      <a:lnTo>
                        <a:pt x="178" y="853"/>
                      </a:lnTo>
                      <a:lnTo>
                        <a:pt x="178" y="849"/>
                      </a:lnTo>
                      <a:lnTo>
                        <a:pt x="174" y="849"/>
                      </a:lnTo>
                      <a:lnTo>
                        <a:pt x="174" y="844"/>
                      </a:lnTo>
                      <a:lnTo>
                        <a:pt x="169" y="844"/>
                      </a:lnTo>
                      <a:lnTo>
                        <a:pt x="169" y="842"/>
                      </a:lnTo>
                      <a:lnTo>
                        <a:pt x="169" y="838"/>
                      </a:lnTo>
                      <a:lnTo>
                        <a:pt x="171" y="838"/>
                      </a:lnTo>
                      <a:lnTo>
                        <a:pt x="174" y="838"/>
                      </a:lnTo>
                      <a:lnTo>
                        <a:pt x="176" y="838"/>
                      </a:lnTo>
                      <a:lnTo>
                        <a:pt x="176" y="835"/>
                      </a:lnTo>
                      <a:lnTo>
                        <a:pt x="174" y="835"/>
                      </a:lnTo>
                      <a:lnTo>
                        <a:pt x="171" y="833"/>
                      </a:lnTo>
                      <a:lnTo>
                        <a:pt x="169" y="831"/>
                      </a:lnTo>
                      <a:lnTo>
                        <a:pt x="163" y="840"/>
                      </a:lnTo>
                      <a:lnTo>
                        <a:pt x="160" y="840"/>
                      </a:lnTo>
                      <a:lnTo>
                        <a:pt x="160" y="835"/>
                      </a:lnTo>
                      <a:lnTo>
                        <a:pt x="158" y="835"/>
                      </a:lnTo>
                      <a:lnTo>
                        <a:pt x="160" y="833"/>
                      </a:lnTo>
                      <a:lnTo>
                        <a:pt x="158" y="833"/>
                      </a:lnTo>
                      <a:lnTo>
                        <a:pt x="158" y="831"/>
                      </a:lnTo>
                      <a:lnTo>
                        <a:pt x="156" y="829"/>
                      </a:lnTo>
                      <a:lnTo>
                        <a:pt x="151" y="831"/>
                      </a:lnTo>
                      <a:lnTo>
                        <a:pt x="149" y="829"/>
                      </a:lnTo>
                      <a:lnTo>
                        <a:pt x="151" y="824"/>
                      </a:lnTo>
                      <a:lnTo>
                        <a:pt x="151" y="822"/>
                      </a:lnTo>
                      <a:lnTo>
                        <a:pt x="149" y="824"/>
                      </a:lnTo>
                      <a:lnTo>
                        <a:pt x="145" y="822"/>
                      </a:lnTo>
                      <a:lnTo>
                        <a:pt x="145" y="820"/>
                      </a:lnTo>
                      <a:lnTo>
                        <a:pt x="142" y="820"/>
                      </a:lnTo>
                      <a:lnTo>
                        <a:pt x="140" y="824"/>
                      </a:lnTo>
                      <a:lnTo>
                        <a:pt x="136" y="824"/>
                      </a:lnTo>
                      <a:lnTo>
                        <a:pt x="136" y="822"/>
                      </a:lnTo>
                      <a:lnTo>
                        <a:pt x="138" y="822"/>
                      </a:lnTo>
                      <a:lnTo>
                        <a:pt x="136" y="818"/>
                      </a:lnTo>
                      <a:lnTo>
                        <a:pt x="131" y="818"/>
                      </a:lnTo>
                      <a:lnTo>
                        <a:pt x="129" y="818"/>
                      </a:lnTo>
                      <a:lnTo>
                        <a:pt x="131" y="815"/>
                      </a:lnTo>
                      <a:lnTo>
                        <a:pt x="129" y="815"/>
                      </a:lnTo>
                      <a:lnTo>
                        <a:pt x="127" y="815"/>
                      </a:lnTo>
                      <a:lnTo>
                        <a:pt x="131" y="811"/>
                      </a:lnTo>
                      <a:lnTo>
                        <a:pt x="129" y="807"/>
                      </a:lnTo>
                      <a:lnTo>
                        <a:pt x="127" y="809"/>
                      </a:lnTo>
                      <a:lnTo>
                        <a:pt x="122" y="809"/>
                      </a:lnTo>
                      <a:lnTo>
                        <a:pt x="114" y="813"/>
                      </a:lnTo>
                      <a:lnTo>
                        <a:pt x="111" y="811"/>
                      </a:lnTo>
                      <a:lnTo>
                        <a:pt x="105" y="798"/>
                      </a:lnTo>
                      <a:lnTo>
                        <a:pt x="102" y="789"/>
                      </a:lnTo>
                      <a:lnTo>
                        <a:pt x="105" y="787"/>
                      </a:lnTo>
                      <a:lnTo>
                        <a:pt x="100" y="787"/>
                      </a:lnTo>
                      <a:lnTo>
                        <a:pt x="98" y="764"/>
                      </a:lnTo>
                      <a:lnTo>
                        <a:pt x="98" y="769"/>
                      </a:lnTo>
                      <a:lnTo>
                        <a:pt x="98" y="762"/>
                      </a:lnTo>
                      <a:lnTo>
                        <a:pt x="100" y="762"/>
                      </a:lnTo>
                      <a:lnTo>
                        <a:pt x="98" y="762"/>
                      </a:lnTo>
                      <a:lnTo>
                        <a:pt x="98" y="764"/>
                      </a:lnTo>
                      <a:lnTo>
                        <a:pt x="89" y="731"/>
                      </a:lnTo>
                      <a:lnTo>
                        <a:pt x="85" y="727"/>
                      </a:lnTo>
                      <a:lnTo>
                        <a:pt x="89" y="729"/>
                      </a:lnTo>
                      <a:lnTo>
                        <a:pt x="91" y="738"/>
                      </a:lnTo>
                      <a:lnTo>
                        <a:pt x="91" y="736"/>
                      </a:lnTo>
                      <a:lnTo>
                        <a:pt x="89" y="736"/>
                      </a:lnTo>
                      <a:lnTo>
                        <a:pt x="89" y="729"/>
                      </a:lnTo>
                      <a:lnTo>
                        <a:pt x="87" y="727"/>
                      </a:lnTo>
                      <a:lnTo>
                        <a:pt x="85" y="711"/>
                      </a:lnTo>
                      <a:lnTo>
                        <a:pt x="82" y="687"/>
                      </a:lnTo>
                      <a:lnTo>
                        <a:pt x="78" y="680"/>
                      </a:lnTo>
                      <a:lnTo>
                        <a:pt x="73" y="653"/>
                      </a:lnTo>
                      <a:lnTo>
                        <a:pt x="73" y="656"/>
                      </a:lnTo>
                      <a:lnTo>
                        <a:pt x="78" y="656"/>
                      </a:lnTo>
                      <a:lnTo>
                        <a:pt x="73" y="656"/>
                      </a:lnTo>
                      <a:lnTo>
                        <a:pt x="76" y="653"/>
                      </a:lnTo>
                      <a:lnTo>
                        <a:pt x="73" y="651"/>
                      </a:lnTo>
                      <a:lnTo>
                        <a:pt x="69" y="642"/>
                      </a:lnTo>
                      <a:lnTo>
                        <a:pt x="65" y="642"/>
                      </a:lnTo>
                      <a:lnTo>
                        <a:pt x="62" y="638"/>
                      </a:lnTo>
                      <a:lnTo>
                        <a:pt x="62" y="640"/>
                      </a:lnTo>
                      <a:lnTo>
                        <a:pt x="60" y="636"/>
                      </a:lnTo>
                      <a:lnTo>
                        <a:pt x="58" y="631"/>
                      </a:lnTo>
                      <a:lnTo>
                        <a:pt x="60" y="631"/>
                      </a:lnTo>
                      <a:lnTo>
                        <a:pt x="58" y="629"/>
                      </a:lnTo>
                      <a:lnTo>
                        <a:pt x="58" y="631"/>
                      </a:lnTo>
                      <a:lnTo>
                        <a:pt x="58" y="622"/>
                      </a:lnTo>
                      <a:lnTo>
                        <a:pt x="56" y="620"/>
                      </a:lnTo>
                      <a:lnTo>
                        <a:pt x="56" y="618"/>
                      </a:lnTo>
                      <a:lnTo>
                        <a:pt x="53" y="609"/>
                      </a:lnTo>
                      <a:lnTo>
                        <a:pt x="49" y="602"/>
                      </a:lnTo>
                      <a:lnTo>
                        <a:pt x="44" y="589"/>
                      </a:lnTo>
                      <a:lnTo>
                        <a:pt x="42" y="576"/>
                      </a:lnTo>
                      <a:lnTo>
                        <a:pt x="40" y="573"/>
                      </a:lnTo>
                      <a:lnTo>
                        <a:pt x="40" y="567"/>
                      </a:lnTo>
                      <a:lnTo>
                        <a:pt x="38" y="562"/>
                      </a:lnTo>
                      <a:lnTo>
                        <a:pt x="40" y="558"/>
                      </a:lnTo>
                      <a:lnTo>
                        <a:pt x="40" y="560"/>
                      </a:lnTo>
                      <a:lnTo>
                        <a:pt x="40" y="558"/>
                      </a:lnTo>
                      <a:lnTo>
                        <a:pt x="42" y="560"/>
                      </a:lnTo>
                      <a:lnTo>
                        <a:pt x="42" y="558"/>
                      </a:lnTo>
                      <a:lnTo>
                        <a:pt x="42" y="556"/>
                      </a:lnTo>
                      <a:lnTo>
                        <a:pt x="38" y="556"/>
                      </a:lnTo>
                      <a:lnTo>
                        <a:pt x="40" y="553"/>
                      </a:lnTo>
                      <a:lnTo>
                        <a:pt x="40" y="551"/>
                      </a:lnTo>
                      <a:lnTo>
                        <a:pt x="38" y="553"/>
                      </a:lnTo>
                      <a:lnTo>
                        <a:pt x="38" y="556"/>
                      </a:lnTo>
                      <a:lnTo>
                        <a:pt x="36" y="553"/>
                      </a:lnTo>
                      <a:lnTo>
                        <a:pt x="38" y="560"/>
                      </a:lnTo>
                      <a:lnTo>
                        <a:pt x="36" y="560"/>
                      </a:lnTo>
                      <a:lnTo>
                        <a:pt x="31" y="560"/>
                      </a:lnTo>
                      <a:lnTo>
                        <a:pt x="31" y="556"/>
                      </a:lnTo>
                      <a:lnTo>
                        <a:pt x="29" y="549"/>
                      </a:lnTo>
                      <a:lnTo>
                        <a:pt x="24" y="545"/>
                      </a:lnTo>
                      <a:lnTo>
                        <a:pt x="27" y="545"/>
                      </a:lnTo>
                      <a:lnTo>
                        <a:pt x="27" y="540"/>
                      </a:lnTo>
                      <a:lnTo>
                        <a:pt x="27" y="538"/>
                      </a:lnTo>
                      <a:lnTo>
                        <a:pt x="24" y="533"/>
                      </a:lnTo>
                      <a:lnTo>
                        <a:pt x="22" y="533"/>
                      </a:lnTo>
                      <a:lnTo>
                        <a:pt x="24" y="533"/>
                      </a:lnTo>
                      <a:lnTo>
                        <a:pt x="22" y="529"/>
                      </a:lnTo>
                      <a:lnTo>
                        <a:pt x="20" y="527"/>
                      </a:lnTo>
                      <a:lnTo>
                        <a:pt x="20" y="529"/>
                      </a:lnTo>
                      <a:lnTo>
                        <a:pt x="16" y="529"/>
                      </a:lnTo>
                      <a:lnTo>
                        <a:pt x="16" y="531"/>
                      </a:lnTo>
                      <a:lnTo>
                        <a:pt x="13" y="531"/>
                      </a:lnTo>
                      <a:lnTo>
                        <a:pt x="13" y="529"/>
                      </a:lnTo>
                      <a:lnTo>
                        <a:pt x="13" y="527"/>
                      </a:lnTo>
                      <a:lnTo>
                        <a:pt x="9" y="527"/>
                      </a:lnTo>
                      <a:lnTo>
                        <a:pt x="11" y="525"/>
                      </a:lnTo>
                      <a:lnTo>
                        <a:pt x="9" y="527"/>
                      </a:lnTo>
                      <a:lnTo>
                        <a:pt x="9" y="525"/>
                      </a:lnTo>
                      <a:lnTo>
                        <a:pt x="7" y="522"/>
                      </a:lnTo>
                      <a:lnTo>
                        <a:pt x="4" y="525"/>
                      </a:lnTo>
                      <a:lnTo>
                        <a:pt x="4" y="522"/>
                      </a:lnTo>
                      <a:lnTo>
                        <a:pt x="2" y="522"/>
                      </a:lnTo>
                      <a:lnTo>
                        <a:pt x="2" y="520"/>
                      </a:lnTo>
                      <a:lnTo>
                        <a:pt x="0" y="520"/>
                      </a:lnTo>
                      <a:lnTo>
                        <a:pt x="2" y="518"/>
                      </a:lnTo>
                      <a:lnTo>
                        <a:pt x="2" y="520"/>
                      </a:lnTo>
                      <a:lnTo>
                        <a:pt x="4" y="520"/>
                      </a:lnTo>
                      <a:lnTo>
                        <a:pt x="4" y="516"/>
                      </a:lnTo>
                      <a:lnTo>
                        <a:pt x="4" y="513"/>
                      </a:lnTo>
                      <a:lnTo>
                        <a:pt x="2" y="513"/>
                      </a:lnTo>
                      <a:lnTo>
                        <a:pt x="4" y="513"/>
                      </a:lnTo>
                      <a:lnTo>
                        <a:pt x="2" y="513"/>
                      </a:lnTo>
                      <a:lnTo>
                        <a:pt x="0" y="509"/>
                      </a:lnTo>
                      <a:lnTo>
                        <a:pt x="0" y="507"/>
                      </a:lnTo>
                      <a:lnTo>
                        <a:pt x="2" y="505"/>
                      </a:lnTo>
                      <a:lnTo>
                        <a:pt x="7" y="502"/>
                      </a:lnTo>
                      <a:lnTo>
                        <a:pt x="11" y="505"/>
                      </a:lnTo>
                      <a:lnTo>
                        <a:pt x="11" y="500"/>
                      </a:lnTo>
                      <a:lnTo>
                        <a:pt x="13" y="498"/>
                      </a:lnTo>
                      <a:lnTo>
                        <a:pt x="16" y="500"/>
                      </a:lnTo>
                      <a:lnTo>
                        <a:pt x="16" y="502"/>
                      </a:lnTo>
                      <a:lnTo>
                        <a:pt x="18" y="502"/>
                      </a:lnTo>
                      <a:lnTo>
                        <a:pt x="18" y="500"/>
                      </a:lnTo>
                      <a:lnTo>
                        <a:pt x="20" y="500"/>
                      </a:lnTo>
                      <a:lnTo>
                        <a:pt x="22" y="498"/>
                      </a:lnTo>
                      <a:lnTo>
                        <a:pt x="24" y="498"/>
                      </a:lnTo>
                      <a:lnTo>
                        <a:pt x="24" y="496"/>
                      </a:lnTo>
                      <a:lnTo>
                        <a:pt x="27" y="496"/>
                      </a:lnTo>
                      <a:lnTo>
                        <a:pt x="24" y="493"/>
                      </a:lnTo>
                      <a:lnTo>
                        <a:pt x="29" y="487"/>
                      </a:lnTo>
                      <a:lnTo>
                        <a:pt x="27" y="478"/>
                      </a:lnTo>
                      <a:lnTo>
                        <a:pt x="29" y="473"/>
                      </a:lnTo>
                      <a:lnTo>
                        <a:pt x="29" y="471"/>
                      </a:lnTo>
                      <a:lnTo>
                        <a:pt x="29" y="469"/>
                      </a:lnTo>
                      <a:lnTo>
                        <a:pt x="33" y="465"/>
                      </a:lnTo>
                      <a:lnTo>
                        <a:pt x="31" y="460"/>
                      </a:lnTo>
                      <a:lnTo>
                        <a:pt x="24" y="458"/>
                      </a:lnTo>
                      <a:lnTo>
                        <a:pt x="22" y="456"/>
                      </a:lnTo>
                      <a:lnTo>
                        <a:pt x="24" y="456"/>
                      </a:lnTo>
                      <a:lnTo>
                        <a:pt x="27" y="451"/>
                      </a:lnTo>
                      <a:lnTo>
                        <a:pt x="33" y="451"/>
                      </a:lnTo>
                      <a:lnTo>
                        <a:pt x="36" y="449"/>
                      </a:lnTo>
                      <a:lnTo>
                        <a:pt x="33" y="445"/>
                      </a:lnTo>
                      <a:lnTo>
                        <a:pt x="33" y="440"/>
                      </a:lnTo>
                      <a:lnTo>
                        <a:pt x="27" y="436"/>
                      </a:lnTo>
                      <a:lnTo>
                        <a:pt x="27" y="431"/>
                      </a:lnTo>
                      <a:lnTo>
                        <a:pt x="27" y="429"/>
                      </a:lnTo>
                      <a:lnTo>
                        <a:pt x="22" y="422"/>
                      </a:lnTo>
                      <a:lnTo>
                        <a:pt x="27" y="416"/>
                      </a:lnTo>
                      <a:lnTo>
                        <a:pt x="24" y="411"/>
                      </a:lnTo>
                      <a:lnTo>
                        <a:pt x="22" y="411"/>
                      </a:lnTo>
                      <a:lnTo>
                        <a:pt x="24" y="405"/>
                      </a:lnTo>
                      <a:lnTo>
                        <a:pt x="24" y="402"/>
                      </a:lnTo>
                      <a:lnTo>
                        <a:pt x="22" y="402"/>
                      </a:lnTo>
                      <a:lnTo>
                        <a:pt x="22" y="398"/>
                      </a:lnTo>
                      <a:lnTo>
                        <a:pt x="22" y="396"/>
                      </a:lnTo>
                      <a:lnTo>
                        <a:pt x="20" y="396"/>
                      </a:lnTo>
                      <a:lnTo>
                        <a:pt x="18" y="398"/>
                      </a:lnTo>
                      <a:lnTo>
                        <a:pt x="20" y="398"/>
                      </a:lnTo>
                      <a:lnTo>
                        <a:pt x="18" y="398"/>
                      </a:lnTo>
                      <a:lnTo>
                        <a:pt x="16" y="396"/>
                      </a:lnTo>
                      <a:lnTo>
                        <a:pt x="13" y="394"/>
                      </a:lnTo>
                      <a:lnTo>
                        <a:pt x="11" y="396"/>
                      </a:lnTo>
                      <a:lnTo>
                        <a:pt x="11" y="398"/>
                      </a:lnTo>
                      <a:lnTo>
                        <a:pt x="9" y="398"/>
                      </a:lnTo>
                      <a:lnTo>
                        <a:pt x="4" y="398"/>
                      </a:lnTo>
                      <a:lnTo>
                        <a:pt x="0" y="396"/>
                      </a:lnTo>
                      <a:lnTo>
                        <a:pt x="7" y="396"/>
                      </a:lnTo>
                      <a:lnTo>
                        <a:pt x="7" y="391"/>
                      </a:lnTo>
                      <a:lnTo>
                        <a:pt x="4" y="389"/>
                      </a:lnTo>
                      <a:lnTo>
                        <a:pt x="9" y="387"/>
                      </a:lnTo>
                      <a:lnTo>
                        <a:pt x="11" y="385"/>
                      </a:lnTo>
                      <a:lnTo>
                        <a:pt x="16" y="385"/>
                      </a:lnTo>
                      <a:lnTo>
                        <a:pt x="20" y="380"/>
                      </a:lnTo>
                      <a:lnTo>
                        <a:pt x="20" y="385"/>
                      </a:lnTo>
                      <a:lnTo>
                        <a:pt x="22" y="387"/>
                      </a:lnTo>
                      <a:lnTo>
                        <a:pt x="27" y="385"/>
                      </a:lnTo>
                      <a:lnTo>
                        <a:pt x="29" y="387"/>
                      </a:lnTo>
                      <a:lnTo>
                        <a:pt x="33" y="385"/>
                      </a:lnTo>
                      <a:lnTo>
                        <a:pt x="33" y="382"/>
                      </a:lnTo>
                      <a:lnTo>
                        <a:pt x="36" y="382"/>
                      </a:lnTo>
                      <a:lnTo>
                        <a:pt x="38" y="380"/>
                      </a:lnTo>
                      <a:lnTo>
                        <a:pt x="40" y="378"/>
                      </a:lnTo>
                      <a:lnTo>
                        <a:pt x="38" y="376"/>
                      </a:lnTo>
                      <a:lnTo>
                        <a:pt x="42" y="371"/>
                      </a:lnTo>
                      <a:lnTo>
                        <a:pt x="36" y="369"/>
                      </a:lnTo>
                      <a:lnTo>
                        <a:pt x="38" y="367"/>
                      </a:lnTo>
                      <a:lnTo>
                        <a:pt x="40" y="365"/>
                      </a:lnTo>
                      <a:lnTo>
                        <a:pt x="42" y="369"/>
                      </a:lnTo>
                      <a:lnTo>
                        <a:pt x="44" y="369"/>
                      </a:lnTo>
                      <a:lnTo>
                        <a:pt x="42" y="362"/>
                      </a:lnTo>
                      <a:lnTo>
                        <a:pt x="49" y="356"/>
                      </a:lnTo>
                      <a:lnTo>
                        <a:pt x="53" y="342"/>
                      </a:lnTo>
                      <a:lnTo>
                        <a:pt x="49" y="340"/>
                      </a:lnTo>
                      <a:lnTo>
                        <a:pt x="42" y="345"/>
                      </a:lnTo>
                      <a:lnTo>
                        <a:pt x="40" y="345"/>
                      </a:lnTo>
                      <a:lnTo>
                        <a:pt x="40" y="342"/>
                      </a:lnTo>
                      <a:lnTo>
                        <a:pt x="40" y="338"/>
                      </a:lnTo>
                      <a:lnTo>
                        <a:pt x="42" y="338"/>
                      </a:lnTo>
                      <a:lnTo>
                        <a:pt x="42" y="336"/>
                      </a:lnTo>
                      <a:lnTo>
                        <a:pt x="47" y="336"/>
                      </a:lnTo>
                      <a:lnTo>
                        <a:pt x="49" y="334"/>
                      </a:lnTo>
                      <a:lnTo>
                        <a:pt x="53" y="334"/>
                      </a:lnTo>
                      <a:lnTo>
                        <a:pt x="56" y="336"/>
                      </a:lnTo>
                      <a:lnTo>
                        <a:pt x="58" y="334"/>
                      </a:lnTo>
                      <a:lnTo>
                        <a:pt x="56" y="329"/>
                      </a:lnTo>
                      <a:lnTo>
                        <a:pt x="58" y="327"/>
                      </a:lnTo>
                      <a:lnTo>
                        <a:pt x="58" y="322"/>
                      </a:lnTo>
                      <a:lnTo>
                        <a:pt x="60" y="322"/>
                      </a:lnTo>
                      <a:lnTo>
                        <a:pt x="58" y="316"/>
                      </a:lnTo>
                      <a:lnTo>
                        <a:pt x="56" y="314"/>
                      </a:lnTo>
                      <a:lnTo>
                        <a:pt x="53" y="316"/>
                      </a:lnTo>
                      <a:lnTo>
                        <a:pt x="53" y="314"/>
                      </a:lnTo>
                      <a:lnTo>
                        <a:pt x="47" y="311"/>
                      </a:lnTo>
                      <a:lnTo>
                        <a:pt x="47" y="309"/>
                      </a:lnTo>
                      <a:lnTo>
                        <a:pt x="42" y="309"/>
                      </a:lnTo>
                      <a:lnTo>
                        <a:pt x="42" y="307"/>
                      </a:lnTo>
                      <a:lnTo>
                        <a:pt x="40" y="307"/>
                      </a:lnTo>
                      <a:lnTo>
                        <a:pt x="38" y="309"/>
                      </a:lnTo>
                      <a:lnTo>
                        <a:pt x="38" y="307"/>
                      </a:lnTo>
                      <a:lnTo>
                        <a:pt x="38" y="309"/>
                      </a:lnTo>
                      <a:lnTo>
                        <a:pt x="36" y="311"/>
                      </a:lnTo>
                      <a:lnTo>
                        <a:pt x="33" y="309"/>
                      </a:lnTo>
                      <a:lnTo>
                        <a:pt x="36" y="307"/>
                      </a:lnTo>
                      <a:lnTo>
                        <a:pt x="36" y="305"/>
                      </a:lnTo>
                      <a:lnTo>
                        <a:pt x="33" y="305"/>
                      </a:lnTo>
                      <a:lnTo>
                        <a:pt x="36" y="302"/>
                      </a:lnTo>
                      <a:lnTo>
                        <a:pt x="33" y="302"/>
                      </a:ln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6" name="Freeform 829"/>
                <p:cNvSpPr>
                  <a:spLocks/>
                </p:cNvSpPr>
                <p:nvPr/>
              </p:nvSpPr>
              <p:spPr bwMode="auto">
                <a:xfrm>
                  <a:off x="2177" y="2758"/>
                  <a:ext cx="441" cy="304"/>
                </a:xfrm>
                <a:custGeom>
                  <a:avLst/>
                  <a:gdLst>
                    <a:gd name="T0" fmla="*/ 11 w 441"/>
                    <a:gd name="T1" fmla="*/ 296 h 304"/>
                    <a:gd name="T2" fmla="*/ 18 w 441"/>
                    <a:gd name="T3" fmla="*/ 296 h 304"/>
                    <a:gd name="T4" fmla="*/ 7 w 441"/>
                    <a:gd name="T5" fmla="*/ 280 h 304"/>
                    <a:gd name="T6" fmla="*/ 5 w 441"/>
                    <a:gd name="T7" fmla="*/ 280 h 304"/>
                    <a:gd name="T8" fmla="*/ 9 w 441"/>
                    <a:gd name="T9" fmla="*/ 280 h 304"/>
                    <a:gd name="T10" fmla="*/ 16 w 441"/>
                    <a:gd name="T11" fmla="*/ 271 h 304"/>
                    <a:gd name="T12" fmla="*/ 27 w 441"/>
                    <a:gd name="T13" fmla="*/ 267 h 304"/>
                    <a:gd name="T14" fmla="*/ 43 w 441"/>
                    <a:gd name="T15" fmla="*/ 260 h 304"/>
                    <a:gd name="T16" fmla="*/ 47 w 441"/>
                    <a:gd name="T17" fmla="*/ 273 h 304"/>
                    <a:gd name="T18" fmla="*/ 63 w 441"/>
                    <a:gd name="T19" fmla="*/ 262 h 304"/>
                    <a:gd name="T20" fmla="*/ 65 w 441"/>
                    <a:gd name="T21" fmla="*/ 253 h 304"/>
                    <a:gd name="T22" fmla="*/ 87 w 441"/>
                    <a:gd name="T23" fmla="*/ 242 h 304"/>
                    <a:gd name="T24" fmla="*/ 98 w 441"/>
                    <a:gd name="T25" fmla="*/ 227 h 304"/>
                    <a:gd name="T26" fmla="*/ 98 w 441"/>
                    <a:gd name="T27" fmla="*/ 218 h 304"/>
                    <a:gd name="T28" fmla="*/ 112 w 441"/>
                    <a:gd name="T29" fmla="*/ 218 h 304"/>
                    <a:gd name="T30" fmla="*/ 125 w 441"/>
                    <a:gd name="T31" fmla="*/ 222 h 304"/>
                    <a:gd name="T32" fmla="*/ 134 w 441"/>
                    <a:gd name="T33" fmla="*/ 231 h 304"/>
                    <a:gd name="T34" fmla="*/ 147 w 441"/>
                    <a:gd name="T35" fmla="*/ 227 h 304"/>
                    <a:gd name="T36" fmla="*/ 163 w 441"/>
                    <a:gd name="T37" fmla="*/ 211 h 304"/>
                    <a:gd name="T38" fmla="*/ 178 w 441"/>
                    <a:gd name="T39" fmla="*/ 216 h 304"/>
                    <a:gd name="T40" fmla="*/ 194 w 441"/>
                    <a:gd name="T41" fmla="*/ 209 h 304"/>
                    <a:gd name="T42" fmla="*/ 203 w 441"/>
                    <a:gd name="T43" fmla="*/ 211 h 304"/>
                    <a:gd name="T44" fmla="*/ 205 w 441"/>
                    <a:gd name="T45" fmla="*/ 200 h 304"/>
                    <a:gd name="T46" fmla="*/ 196 w 441"/>
                    <a:gd name="T47" fmla="*/ 185 h 304"/>
                    <a:gd name="T48" fmla="*/ 198 w 441"/>
                    <a:gd name="T49" fmla="*/ 169 h 304"/>
                    <a:gd name="T50" fmla="*/ 192 w 441"/>
                    <a:gd name="T51" fmla="*/ 158 h 304"/>
                    <a:gd name="T52" fmla="*/ 205 w 441"/>
                    <a:gd name="T53" fmla="*/ 142 h 304"/>
                    <a:gd name="T54" fmla="*/ 219 w 441"/>
                    <a:gd name="T55" fmla="*/ 153 h 304"/>
                    <a:gd name="T56" fmla="*/ 234 w 441"/>
                    <a:gd name="T57" fmla="*/ 151 h 304"/>
                    <a:gd name="T58" fmla="*/ 241 w 441"/>
                    <a:gd name="T59" fmla="*/ 162 h 304"/>
                    <a:gd name="T60" fmla="*/ 263 w 441"/>
                    <a:gd name="T61" fmla="*/ 158 h 304"/>
                    <a:gd name="T62" fmla="*/ 276 w 441"/>
                    <a:gd name="T63" fmla="*/ 165 h 304"/>
                    <a:gd name="T64" fmla="*/ 290 w 441"/>
                    <a:gd name="T65" fmla="*/ 158 h 304"/>
                    <a:gd name="T66" fmla="*/ 301 w 441"/>
                    <a:gd name="T67" fmla="*/ 165 h 304"/>
                    <a:gd name="T68" fmla="*/ 303 w 441"/>
                    <a:gd name="T69" fmla="*/ 156 h 304"/>
                    <a:gd name="T70" fmla="*/ 303 w 441"/>
                    <a:gd name="T71" fmla="*/ 138 h 304"/>
                    <a:gd name="T72" fmla="*/ 299 w 441"/>
                    <a:gd name="T73" fmla="*/ 131 h 304"/>
                    <a:gd name="T74" fmla="*/ 314 w 441"/>
                    <a:gd name="T75" fmla="*/ 116 h 304"/>
                    <a:gd name="T76" fmla="*/ 332 w 441"/>
                    <a:gd name="T77" fmla="*/ 100 h 304"/>
                    <a:gd name="T78" fmla="*/ 341 w 441"/>
                    <a:gd name="T79" fmla="*/ 105 h 304"/>
                    <a:gd name="T80" fmla="*/ 350 w 441"/>
                    <a:gd name="T81" fmla="*/ 107 h 304"/>
                    <a:gd name="T82" fmla="*/ 357 w 441"/>
                    <a:gd name="T83" fmla="*/ 98 h 304"/>
                    <a:gd name="T84" fmla="*/ 357 w 441"/>
                    <a:gd name="T85" fmla="*/ 80 h 304"/>
                    <a:gd name="T86" fmla="*/ 370 w 441"/>
                    <a:gd name="T87" fmla="*/ 82 h 304"/>
                    <a:gd name="T88" fmla="*/ 381 w 441"/>
                    <a:gd name="T89" fmla="*/ 60 h 304"/>
                    <a:gd name="T90" fmla="*/ 381 w 441"/>
                    <a:gd name="T91" fmla="*/ 49 h 304"/>
                    <a:gd name="T92" fmla="*/ 386 w 441"/>
                    <a:gd name="T93" fmla="*/ 40 h 304"/>
                    <a:gd name="T94" fmla="*/ 399 w 441"/>
                    <a:gd name="T95" fmla="*/ 40 h 304"/>
                    <a:gd name="T96" fmla="*/ 408 w 441"/>
                    <a:gd name="T97" fmla="*/ 45 h 304"/>
                    <a:gd name="T98" fmla="*/ 417 w 441"/>
                    <a:gd name="T99" fmla="*/ 29 h 304"/>
                    <a:gd name="T100" fmla="*/ 423 w 441"/>
                    <a:gd name="T101" fmla="*/ 20 h 304"/>
                    <a:gd name="T102" fmla="*/ 430 w 441"/>
                    <a:gd name="T103" fmla="*/ 7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41" h="304">
                      <a:moveTo>
                        <a:pt x="11" y="304"/>
                      </a:moveTo>
                      <a:lnTo>
                        <a:pt x="11" y="302"/>
                      </a:lnTo>
                      <a:lnTo>
                        <a:pt x="11" y="300"/>
                      </a:lnTo>
                      <a:lnTo>
                        <a:pt x="11" y="298"/>
                      </a:lnTo>
                      <a:lnTo>
                        <a:pt x="11" y="296"/>
                      </a:lnTo>
                      <a:lnTo>
                        <a:pt x="14" y="296"/>
                      </a:lnTo>
                      <a:lnTo>
                        <a:pt x="16" y="298"/>
                      </a:lnTo>
                      <a:lnTo>
                        <a:pt x="16" y="300"/>
                      </a:lnTo>
                      <a:lnTo>
                        <a:pt x="16" y="298"/>
                      </a:lnTo>
                      <a:lnTo>
                        <a:pt x="18" y="296"/>
                      </a:lnTo>
                      <a:lnTo>
                        <a:pt x="16" y="293"/>
                      </a:lnTo>
                      <a:lnTo>
                        <a:pt x="14" y="293"/>
                      </a:lnTo>
                      <a:lnTo>
                        <a:pt x="14" y="287"/>
                      </a:lnTo>
                      <a:lnTo>
                        <a:pt x="7" y="285"/>
                      </a:lnTo>
                      <a:lnTo>
                        <a:pt x="7" y="280"/>
                      </a:lnTo>
                      <a:lnTo>
                        <a:pt x="5" y="280"/>
                      </a:lnTo>
                      <a:lnTo>
                        <a:pt x="5" y="282"/>
                      </a:lnTo>
                      <a:lnTo>
                        <a:pt x="2" y="282"/>
                      </a:lnTo>
                      <a:lnTo>
                        <a:pt x="0" y="280"/>
                      </a:lnTo>
                      <a:lnTo>
                        <a:pt x="5" y="280"/>
                      </a:lnTo>
                      <a:lnTo>
                        <a:pt x="2" y="276"/>
                      </a:lnTo>
                      <a:lnTo>
                        <a:pt x="5" y="273"/>
                      </a:lnTo>
                      <a:lnTo>
                        <a:pt x="7" y="276"/>
                      </a:lnTo>
                      <a:lnTo>
                        <a:pt x="9" y="276"/>
                      </a:lnTo>
                      <a:lnTo>
                        <a:pt x="9" y="280"/>
                      </a:lnTo>
                      <a:lnTo>
                        <a:pt x="11" y="278"/>
                      </a:lnTo>
                      <a:lnTo>
                        <a:pt x="11" y="273"/>
                      </a:lnTo>
                      <a:lnTo>
                        <a:pt x="11" y="271"/>
                      </a:lnTo>
                      <a:lnTo>
                        <a:pt x="14" y="273"/>
                      </a:lnTo>
                      <a:lnTo>
                        <a:pt x="16" y="271"/>
                      </a:lnTo>
                      <a:lnTo>
                        <a:pt x="16" y="273"/>
                      </a:lnTo>
                      <a:lnTo>
                        <a:pt x="20" y="276"/>
                      </a:lnTo>
                      <a:lnTo>
                        <a:pt x="22" y="269"/>
                      </a:lnTo>
                      <a:lnTo>
                        <a:pt x="25" y="269"/>
                      </a:lnTo>
                      <a:lnTo>
                        <a:pt x="27" y="267"/>
                      </a:lnTo>
                      <a:lnTo>
                        <a:pt x="31" y="265"/>
                      </a:lnTo>
                      <a:lnTo>
                        <a:pt x="31" y="260"/>
                      </a:lnTo>
                      <a:lnTo>
                        <a:pt x="34" y="258"/>
                      </a:lnTo>
                      <a:lnTo>
                        <a:pt x="36" y="262"/>
                      </a:lnTo>
                      <a:lnTo>
                        <a:pt x="43" y="260"/>
                      </a:lnTo>
                      <a:lnTo>
                        <a:pt x="43" y="267"/>
                      </a:lnTo>
                      <a:lnTo>
                        <a:pt x="45" y="267"/>
                      </a:lnTo>
                      <a:lnTo>
                        <a:pt x="47" y="269"/>
                      </a:lnTo>
                      <a:lnTo>
                        <a:pt x="45" y="271"/>
                      </a:lnTo>
                      <a:lnTo>
                        <a:pt x="47" y="273"/>
                      </a:lnTo>
                      <a:lnTo>
                        <a:pt x="54" y="269"/>
                      </a:lnTo>
                      <a:lnTo>
                        <a:pt x="56" y="269"/>
                      </a:lnTo>
                      <a:lnTo>
                        <a:pt x="56" y="265"/>
                      </a:lnTo>
                      <a:lnTo>
                        <a:pt x="63" y="265"/>
                      </a:lnTo>
                      <a:lnTo>
                        <a:pt x="63" y="262"/>
                      </a:lnTo>
                      <a:lnTo>
                        <a:pt x="58" y="260"/>
                      </a:lnTo>
                      <a:lnTo>
                        <a:pt x="60" y="256"/>
                      </a:lnTo>
                      <a:lnTo>
                        <a:pt x="65" y="256"/>
                      </a:lnTo>
                      <a:lnTo>
                        <a:pt x="63" y="253"/>
                      </a:lnTo>
                      <a:lnTo>
                        <a:pt x="65" y="253"/>
                      </a:lnTo>
                      <a:lnTo>
                        <a:pt x="65" y="249"/>
                      </a:lnTo>
                      <a:lnTo>
                        <a:pt x="69" y="249"/>
                      </a:lnTo>
                      <a:lnTo>
                        <a:pt x="76" y="245"/>
                      </a:lnTo>
                      <a:lnTo>
                        <a:pt x="78" y="245"/>
                      </a:lnTo>
                      <a:lnTo>
                        <a:pt x="87" y="242"/>
                      </a:lnTo>
                      <a:lnTo>
                        <a:pt x="87" y="240"/>
                      </a:lnTo>
                      <a:lnTo>
                        <a:pt x="96" y="242"/>
                      </a:lnTo>
                      <a:lnTo>
                        <a:pt x="96" y="240"/>
                      </a:lnTo>
                      <a:lnTo>
                        <a:pt x="94" y="229"/>
                      </a:lnTo>
                      <a:lnTo>
                        <a:pt x="98" y="227"/>
                      </a:lnTo>
                      <a:lnTo>
                        <a:pt x="103" y="227"/>
                      </a:lnTo>
                      <a:lnTo>
                        <a:pt x="103" y="222"/>
                      </a:lnTo>
                      <a:lnTo>
                        <a:pt x="100" y="222"/>
                      </a:lnTo>
                      <a:lnTo>
                        <a:pt x="96" y="220"/>
                      </a:lnTo>
                      <a:lnTo>
                        <a:pt x="98" y="218"/>
                      </a:lnTo>
                      <a:lnTo>
                        <a:pt x="100" y="218"/>
                      </a:lnTo>
                      <a:lnTo>
                        <a:pt x="103" y="218"/>
                      </a:lnTo>
                      <a:lnTo>
                        <a:pt x="105" y="218"/>
                      </a:lnTo>
                      <a:lnTo>
                        <a:pt x="107" y="216"/>
                      </a:lnTo>
                      <a:lnTo>
                        <a:pt x="112" y="218"/>
                      </a:lnTo>
                      <a:lnTo>
                        <a:pt x="112" y="220"/>
                      </a:lnTo>
                      <a:lnTo>
                        <a:pt x="114" y="218"/>
                      </a:lnTo>
                      <a:lnTo>
                        <a:pt x="120" y="216"/>
                      </a:lnTo>
                      <a:lnTo>
                        <a:pt x="120" y="220"/>
                      </a:lnTo>
                      <a:lnTo>
                        <a:pt x="125" y="222"/>
                      </a:lnTo>
                      <a:lnTo>
                        <a:pt x="127" y="225"/>
                      </a:lnTo>
                      <a:lnTo>
                        <a:pt x="127" y="227"/>
                      </a:lnTo>
                      <a:lnTo>
                        <a:pt x="132" y="227"/>
                      </a:lnTo>
                      <a:lnTo>
                        <a:pt x="134" y="227"/>
                      </a:lnTo>
                      <a:lnTo>
                        <a:pt x="134" y="231"/>
                      </a:lnTo>
                      <a:lnTo>
                        <a:pt x="138" y="231"/>
                      </a:lnTo>
                      <a:lnTo>
                        <a:pt x="141" y="231"/>
                      </a:lnTo>
                      <a:lnTo>
                        <a:pt x="143" y="227"/>
                      </a:lnTo>
                      <a:lnTo>
                        <a:pt x="145" y="229"/>
                      </a:lnTo>
                      <a:lnTo>
                        <a:pt x="147" y="227"/>
                      </a:lnTo>
                      <a:lnTo>
                        <a:pt x="149" y="222"/>
                      </a:lnTo>
                      <a:lnTo>
                        <a:pt x="147" y="222"/>
                      </a:lnTo>
                      <a:lnTo>
                        <a:pt x="149" y="216"/>
                      </a:lnTo>
                      <a:lnTo>
                        <a:pt x="156" y="216"/>
                      </a:lnTo>
                      <a:lnTo>
                        <a:pt x="163" y="211"/>
                      </a:lnTo>
                      <a:lnTo>
                        <a:pt x="169" y="213"/>
                      </a:lnTo>
                      <a:lnTo>
                        <a:pt x="172" y="211"/>
                      </a:lnTo>
                      <a:lnTo>
                        <a:pt x="174" y="211"/>
                      </a:lnTo>
                      <a:lnTo>
                        <a:pt x="178" y="213"/>
                      </a:lnTo>
                      <a:lnTo>
                        <a:pt x="178" y="216"/>
                      </a:lnTo>
                      <a:lnTo>
                        <a:pt x="181" y="216"/>
                      </a:lnTo>
                      <a:lnTo>
                        <a:pt x="183" y="213"/>
                      </a:lnTo>
                      <a:lnTo>
                        <a:pt x="190" y="213"/>
                      </a:lnTo>
                      <a:lnTo>
                        <a:pt x="190" y="207"/>
                      </a:lnTo>
                      <a:lnTo>
                        <a:pt x="194" y="209"/>
                      </a:lnTo>
                      <a:lnTo>
                        <a:pt x="194" y="213"/>
                      </a:lnTo>
                      <a:lnTo>
                        <a:pt x="198" y="213"/>
                      </a:lnTo>
                      <a:lnTo>
                        <a:pt x="198" y="216"/>
                      </a:lnTo>
                      <a:lnTo>
                        <a:pt x="203" y="213"/>
                      </a:lnTo>
                      <a:lnTo>
                        <a:pt x="203" y="211"/>
                      </a:lnTo>
                      <a:lnTo>
                        <a:pt x="203" y="202"/>
                      </a:lnTo>
                      <a:lnTo>
                        <a:pt x="201" y="205"/>
                      </a:lnTo>
                      <a:lnTo>
                        <a:pt x="198" y="202"/>
                      </a:lnTo>
                      <a:lnTo>
                        <a:pt x="203" y="200"/>
                      </a:lnTo>
                      <a:lnTo>
                        <a:pt x="205" y="200"/>
                      </a:lnTo>
                      <a:lnTo>
                        <a:pt x="205" y="196"/>
                      </a:lnTo>
                      <a:lnTo>
                        <a:pt x="203" y="191"/>
                      </a:lnTo>
                      <a:lnTo>
                        <a:pt x="201" y="193"/>
                      </a:lnTo>
                      <a:lnTo>
                        <a:pt x="201" y="189"/>
                      </a:lnTo>
                      <a:lnTo>
                        <a:pt x="196" y="185"/>
                      </a:lnTo>
                      <a:lnTo>
                        <a:pt x="198" y="182"/>
                      </a:lnTo>
                      <a:lnTo>
                        <a:pt x="203" y="178"/>
                      </a:lnTo>
                      <a:lnTo>
                        <a:pt x="201" y="171"/>
                      </a:lnTo>
                      <a:lnTo>
                        <a:pt x="201" y="169"/>
                      </a:lnTo>
                      <a:lnTo>
                        <a:pt x="198" y="169"/>
                      </a:lnTo>
                      <a:lnTo>
                        <a:pt x="196" y="167"/>
                      </a:lnTo>
                      <a:lnTo>
                        <a:pt x="194" y="165"/>
                      </a:lnTo>
                      <a:lnTo>
                        <a:pt x="196" y="162"/>
                      </a:lnTo>
                      <a:lnTo>
                        <a:pt x="194" y="160"/>
                      </a:lnTo>
                      <a:lnTo>
                        <a:pt x="192" y="158"/>
                      </a:lnTo>
                      <a:lnTo>
                        <a:pt x="190" y="153"/>
                      </a:lnTo>
                      <a:lnTo>
                        <a:pt x="196" y="153"/>
                      </a:lnTo>
                      <a:lnTo>
                        <a:pt x="194" y="149"/>
                      </a:lnTo>
                      <a:lnTo>
                        <a:pt x="198" y="140"/>
                      </a:lnTo>
                      <a:lnTo>
                        <a:pt x="205" y="142"/>
                      </a:lnTo>
                      <a:lnTo>
                        <a:pt x="205" y="149"/>
                      </a:lnTo>
                      <a:lnTo>
                        <a:pt x="210" y="151"/>
                      </a:lnTo>
                      <a:lnTo>
                        <a:pt x="212" y="149"/>
                      </a:lnTo>
                      <a:lnTo>
                        <a:pt x="219" y="151"/>
                      </a:lnTo>
                      <a:lnTo>
                        <a:pt x="219" y="153"/>
                      </a:lnTo>
                      <a:lnTo>
                        <a:pt x="223" y="156"/>
                      </a:lnTo>
                      <a:lnTo>
                        <a:pt x="225" y="149"/>
                      </a:lnTo>
                      <a:lnTo>
                        <a:pt x="230" y="151"/>
                      </a:lnTo>
                      <a:lnTo>
                        <a:pt x="230" y="153"/>
                      </a:lnTo>
                      <a:lnTo>
                        <a:pt x="234" y="151"/>
                      </a:lnTo>
                      <a:lnTo>
                        <a:pt x="232" y="149"/>
                      </a:lnTo>
                      <a:lnTo>
                        <a:pt x="234" y="149"/>
                      </a:lnTo>
                      <a:lnTo>
                        <a:pt x="236" y="151"/>
                      </a:lnTo>
                      <a:lnTo>
                        <a:pt x="234" y="158"/>
                      </a:lnTo>
                      <a:lnTo>
                        <a:pt x="241" y="162"/>
                      </a:lnTo>
                      <a:lnTo>
                        <a:pt x="250" y="160"/>
                      </a:lnTo>
                      <a:lnTo>
                        <a:pt x="252" y="158"/>
                      </a:lnTo>
                      <a:lnTo>
                        <a:pt x="259" y="158"/>
                      </a:lnTo>
                      <a:lnTo>
                        <a:pt x="261" y="162"/>
                      </a:lnTo>
                      <a:lnTo>
                        <a:pt x="263" y="158"/>
                      </a:lnTo>
                      <a:lnTo>
                        <a:pt x="268" y="156"/>
                      </a:lnTo>
                      <a:lnTo>
                        <a:pt x="274" y="160"/>
                      </a:lnTo>
                      <a:lnTo>
                        <a:pt x="274" y="167"/>
                      </a:lnTo>
                      <a:lnTo>
                        <a:pt x="276" y="167"/>
                      </a:lnTo>
                      <a:lnTo>
                        <a:pt x="276" y="165"/>
                      </a:lnTo>
                      <a:lnTo>
                        <a:pt x="274" y="158"/>
                      </a:lnTo>
                      <a:lnTo>
                        <a:pt x="283" y="156"/>
                      </a:lnTo>
                      <a:lnTo>
                        <a:pt x="285" y="156"/>
                      </a:lnTo>
                      <a:lnTo>
                        <a:pt x="285" y="158"/>
                      </a:lnTo>
                      <a:lnTo>
                        <a:pt x="290" y="158"/>
                      </a:lnTo>
                      <a:lnTo>
                        <a:pt x="290" y="162"/>
                      </a:lnTo>
                      <a:lnTo>
                        <a:pt x="296" y="162"/>
                      </a:lnTo>
                      <a:lnTo>
                        <a:pt x="294" y="160"/>
                      </a:lnTo>
                      <a:lnTo>
                        <a:pt x="299" y="158"/>
                      </a:lnTo>
                      <a:lnTo>
                        <a:pt x="301" y="165"/>
                      </a:lnTo>
                      <a:lnTo>
                        <a:pt x="305" y="165"/>
                      </a:lnTo>
                      <a:lnTo>
                        <a:pt x="305" y="160"/>
                      </a:lnTo>
                      <a:lnTo>
                        <a:pt x="310" y="158"/>
                      </a:lnTo>
                      <a:lnTo>
                        <a:pt x="308" y="156"/>
                      </a:lnTo>
                      <a:lnTo>
                        <a:pt x="303" y="156"/>
                      </a:lnTo>
                      <a:lnTo>
                        <a:pt x="303" y="147"/>
                      </a:lnTo>
                      <a:lnTo>
                        <a:pt x="299" y="147"/>
                      </a:lnTo>
                      <a:lnTo>
                        <a:pt x="299" y="142"/>
                      </a:lnTo>
                      <a:lnTo>
                        <a:pt x="301" y="140"/>
                      </a:lnTo>
                      <a:lnTo>
                        <a:pt x="303" y="138"/>
                      </a:lnTo>
                      <a:lnTo>
                        <a:pt x="299" y="138"/>
                      </a:lnTo>
                      <a:lnTo>
                        <a:pt x="299" y="136"/>
                      </a:lnTo>
                      <a:lnTo>
                        <a:pt x="303" y="133"/>
                      </a:lnTo>
                      <a:lnTo>
                        <a:pt x="301" y="131"/>
                      </a:lnTo>
                      <a:lnTo>
                        <a:pt x="299" y="131"/>
                      </a:lnTo>
                      <a:lnTo>
                        <a:pt x="299" y="125"/>
                      </a:lnTo>
                      <a:lnTo>
                        <a:pt x="310" y="122"/>
                      </a:lnTo>
                      <a:lnTo>
                        <a:pt x="312" y="116"/>
                      </a:lnTo>
                      <a:lnTo>
                        <a:pt x="314" y="118"/>
                      </a:lnTo>
                      <a:lnTo>
                        <a:pt x="314" y="116"/>
                      </a:lnTo>
                      <a:lnTo>
                        <a:pt x="321" y="114"/>
                      </a:lnTo>
                      <a:lnTo>
                        <a:pt x="319" y="107"/>
                      </a:lnTo>
                      <a:lnTo>
                        <a:pt x="325" y="107"/>
                      </a:lnTo>
                      <a:lnTo>
                        <a:pt x="325" y="100"/>
                      </a:lnTo>
                      <a:lnTo>
                        <a:pt x="332" y="100"/>
                      </a:lnTo>
                      <a:lnTo>
                        <a:pt x="332" y="109"/>
                      </a:lnTo>
                      <a:lnTo>
                        <a:pt x="334" y="107"/>
                      </a:lnTo>
                      <a:lnTo>
                        <a:pt x="339" y="98"/>
                      </a:lnTo>
                      <a:lnTo>
                        <a:pt x="341" y="100"/>
                      </a:lnTo>
                      <a:lnTo>
                        <a:pt x="341" y="105"/>
                      </a:lnTo>
                      <a:lnTo>
                        <a:pt x="343" y="107"/>
                      </a:lnTo>
                      <a:lnTo>
                        <a:pt x="345" y="111"/>
                      </a:lnTo>
                      <a:lnTo>
                        <a:pt x="350" y="111"/>
                      </a:lnTo>
                      <a:lnTo>
                        <a:pt x="350" y="109"/>
                      </a:lnTo>
                      <a:lnTo>
                        <a:pt x="350" y="107"/>
                      </a:lnTo>
                      <a:lnTo>
                        <a:pt x="350" y="105"/>
                      </a:lnTo>
                      <a:lnTo>
                        <a:pt x="354" y="102"/>
                      </a:lnTo>
                      <a:lnTo>
                        <a:pt x="352" y="102"/>
                      </a:lnTo>
                      <a:lnTo>
                        <a:pt x="352" y="98"/>
                      </a:lnTo>
                      <a:lnTo>
                        <a:pt x="357" y="98"/>
                      </a:lnTo>
                      <a:lnTo>
                        <a:pt x="359" y="96"/>
                      </a:lnTo>
                      <a:lnTo>
                        <a:pt x="363" y="91"/>
                      </a:lnTo>
                      <a:lnTo>
                        <a:pt x="359" y="87"/>
                      </a:lnTo>
                      <a:lnTo>
                        <a:pt x="357" y="87"/>
                      </a:lnTo>
                      <a:lnTo>
                        <a:pt x="357" y="80"/>
                      </a:lnTo>
                      <a:lnTo>
                        <a:pt x="359" y="80"/>
                      </a:lnTo>
                      <a:lnTo>
                        <a:pt x="361" y="85"/>
                      </a:lnTo>
                      <a:lnTo>
                        <a:pt x="366" y="85"/>
                      </a:lnTo>
                      <a:lnTo>
                        <a:pt x="366" y="82"/>
                      </a:lnTo>
                      <a:lnTo>
                        <a:pt x="370" y="82"/>
                      </a:lnTo>
                      <a:lnTo>
                        <a:pt x="372" y="80"/>
                      </a:lnTo>
                      <a:lnTo>
                        <a:pt x="377" y="80"/>
                      </a:lnTo>
                      <a:lnTo>
                        <a:pt x="379" y="78"/>
                      </a:lnTo>
                      <a:lnTo>
                        <a:pt x="381" y="78"/>
                      </a:lnTo>
                      <a:lnTo>
                        <a:pt x="381" y="60"/>
                      </a:lnTo>
                      <a:lnTo>
                        <a:pt x="388" y="60"/>
                      </a:lnTo>
                      <a:lnTo>
                        <a:pt x="386" y="56"/>
                      </a:lnTo>
                      <a:lnTo>
                        <a:pt x="388" y="51"/>
                      </a:lnTo>
                      <a:lnTo>
                        <a:pt x="386" y="51"/>
                      </a:lnTo>
                      <a:lnTo>
                        <a:pt x="381" y="49"/>
                      </a:lnTo>
                      <a:lnTo>
                        <a:pt x="383" y="47"/>
                      </a:lnTo>
                      <a:lnTo>
                        <a:pt x="383" y="45"/>
                      </a:lnTo>
                      <a:lnTo>
                        <a:pt x="383" y="42"/>
                      </a:lnTo>
                      <a:lnTo>
                        <a:pt x="386" y="45"/>
                      </a:lnTo>
                      <a:lnTo>
                        <a:pt x="386" y="40"/>
                      </a:lnTo>
                      <a:lnTo>
                        <a:pt x="392" y="40"/>
                      </a:lnTo>
                      <a:lnTo>
                        <a:pt x="392" y="42"/>
                      </a:lnTo>
                      <a:lnTo>
                        <a:pt x="397" y="42"/>
                      </a:lnTo>
                      <a:lnTo>
                        <a:pt x="397" y="40"/>
                      </a:lnTo>
                      <a:lnTo>
                        <a:pt x="399" y="40"/>
                      </a:lnTo>
                      <a:lnTo>
                        <a:pt x="401" y="40"/>
                      </a:lnTo>
                      <a:lnTo>
                        <a:pt x="401" y="45"/>
                      </a:lnTo>
                      <a:lnTo>
                        <a:pt x="406" y="45"/>
                      </a:lnTo>
                      <a:lnTo>
                        <a:pt x="408" y="42"/>
                      </a:lnTo>
                      <a:lnTo>
                        <a:pt x="408" y="45"/>
                      </a:lnTo>
                      <a:lnTo>
                        <a:pt x="410" y="42"/>
                      </a:lnTo>
                      <a:lnTo>
                        <a:pt x="408" y="38"/>
                      </a:lnTo>
                      <a:lnTo>
                        <a:pt x="415" y="36"/>
                      </a:lnTo>
                      <a:lnTo>
                        <a:pt x="415" y="31"/>
                      </a:lnTo>
                      <a:lnTo>
                        <a:pt x="417" y="29"/>
                      </a:lnTo>
                      <a:lnTo>
                        <a:pt x="417" y="27"/>
                      </a:lnTo>
                      <a:lnTo>
                        <a:pt x="423" y="27"/>
                      </a:lnTo>
                      <a:lnTo>
                        <a:pt x="421" y="22"/>
                      </a:lnTo>
                      <a:lnTo>
                        <a:pt x="421" y="20"/>
                      </a:lnTo>
                      <a:lnTo>
                        <a:pt x="423" y="20"/>
                      </a:lnTo>
                      <a:lnTo>
                        <a:pt x="426" y="14"/>
                      </a:lnTo>
                      <a:lnTo>
                        <a:pt x="428" y="14"/>
                      </a:lnTo>
                      <a:lnTo>
                        <a:pt x="426" y="11"/>
                      </a:lnTo>
                      <a:lnTo>
                        <a:pt x="428" y="7"/>
                      </a:lnTo>
                      <a:lnTo>
                        <a:pt x="430" y="7"/>
                      </a:lnTo>
                      <a:lnTo>
                        <a:pt x="439" y="2"/>
                      </a:lnTo>
                      <a:lnTo>
                        <a:pt x="439" y="0"/>
                      </a:lnTo>
                      <a:lnTo>
                        <a:pt x="441" y="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7" name="Freeform 830"/>
                <p:cNvSpPr>
                  <a:spLocks noEditPoints="1"/>
                </p:cNvSpPr>
                <p:nvPr/>
              </p:nvSpPr>
              <p:spPr bwMode="auto">
                <a:xfrm>
                  <a:off x="2266" y="3567"/>
                  <a:ext cx="361" cy="639"/>
                </a:xfrm>
                <a:custGeom>
                  <a:avLst/>
                  <a:gdLst>
                    <a:gd name="T0" fmla="*/ 219 w 361"/>
                    <a:gd name="T1" fmla="*/ 462 h 639"/>
                    <a:gd name="T2" fmla="*/ 216 w 361"/>
                    <a:gd name="T3" fmla="*/ 450 h 639"/>
                    <a:gd name="T4" fmla="*/ 216 w 361"/>
                    <a:gd name="T5" fmla="*/ 419 h 639"/>
                    <a:gd name="T6" fmla="*/ 199 w 361"/>
                    <a:gd name="T7" fmla="*/ 402 h 639"/>
                    <a:gd name="T8" fmla="*/ 199 w 361"/>
                    <a:gd name="T9" fmla="*/ 395 h 639"/>
                    <a:gd name="T10" fmla="*/ 170 w 361"/>
                    <a:gd name="T11" fmla="*/ 319 h 639"/>
                    <a:gd name="T12" fmla="*/ 69 w 361"/>
                    <a:gd name="T13" fmla="*/ 122 h 639"/>
                    <a:gd name="T14" fmla="*/ 40 w 361"/>
                    <a:gd name="T15" fmla="*/ 97 h 639"/>
                    <a:gd name="T16" fmla="*/ 40 w 361"/>
                    <a:gd name="T17" fmla="*/ 95 h 639"/>
                    <a:gd name="T18" fmla="*/ 36 w 361"/>
                    <a:gd name="T19" fmla="*/ 82 h 639"/>
                    <a:gd name="T20" fmla="*/ 27 w 361"/>
                    <a:gd name="T21" fmla="*/ 15 h 639"/>
                    <a:gd name="T22" fmla="*/ 45 w 361"/>
                    <a:gd name="T23" fmla="*/ 22 h 639"/>
                    <a:gd name="T24" fmla="*/ 65 w 361"/>
                    <a:gd name="T25" fmla="*/ 31 h 639"/>
                    <a:gd name="T26" fmla="*/ 74 w 361"/>
                    <a:gd name="T27" fmla="*/ 42 h 639"/>
                    <a:gd name="T28" fmla="*/ 85 w 361"/>
                    <a:gd name="T29" fmla="*/ 71 h 639"/>
                    <a:gd name="T30" fmla="*/ 112 w 361"/>
                    <a:gd name="T31" fmla="*/ 100 h 639"/>
                    <a:gd name="T32" fmla="*/ 136 w 361"/>
                    <a:gd name="T33" fmla="*/ 111 h 639"/>
                    <a:gd name="T34" fmla="*/ 190 w 361"/>
                    <a:gd name="T35" fmla="*/ 133 h 639"/>
                    <a:gd name="T36" fmla="*/ 219 w 361"/>
                    <a:gd name="T37" fmla="*/ 151 h 639"/>
                    <a:gd name="T38" fmla="*/ 203 w 361"/>
                    <a:gd name="T39" fmla="*/ 175 h 639"/>
                    <a:gd name="T40" fmla="*/ 203 w 361"/>
                    <a:gd name="T41" fmla="*/ 188 h 639"/>
                    <a:gd name="T42" fmla="*/ 239 w 361"/>
                    <a:gd name="T43" fmla="*/ 213 h 639"/>
                    <a:gd name="T44" fmla="*/ 250 w 361"/>
                    <a:gd name="T45" fmla="*/ 228 h 639"/>
                    <a:gd name="T46" fmla="*/ 265 w 361"/>
                    <a:gd name="T47" fmla="*/ 242 h 639"/>
                    <a:gd name="T48" fmla="*/ 254 w 361"/>
                    <a:gd name="T49" fmla="*/ 266 h 639"/>
                    <a:gd name="T50" fmla="*/ 285 w 361"/>
                    <a:gd name="T51" fmla="*/ 302 h 639"/>
                    <a:gd name="T52" fmla="*/ 279 w 361"/>
                    <a:gd name="T53" fmla="*/ 355 h 639"/>
                    <a:gd name="T54" fmla="*/ 310 w 361"/>
                    <a:gd name="T55" fmla="*/ 357 h 639"/>
                    <a:gd name="T56" fmla="*/ 341 w 361"/>
                    <a:gd name="T57" fmla="*/ 382 h 639"/>
                    <a:gd name="T58" fmla="*/ 332 w 361"/>
                    <a:gd name="T59" fmla="*/ 417 h 639"/>
                    <a:gd name="T60" fmla="*/ 328 w 361"/>
                    <a:gd name="T61" fmla="*/ 450 h 639"/>
                    <a:gd name="T62" fmla="*/ 354 w 361"/>
                    <a:gd name="T63" fmla="*/ 455 h 639"/>
                    <a:gd name="T64" fmla="*/ 354 w 361"/>
                    <a:gd name="T65" fmla="*/ 475 h 639"/>
                    <a:gd name="T66" fmla="*/ 339 w 361"/>
                    <a:gd name="T67" fmla="*/ 513 h 639"/>
                    <a:gd name="T68" fmla="*/ 332 w 361"/>
                    <a:gd name="T69" fmla="*/ 550 h 639"/>
                    <a:gd name="T70" fmla="*/ 330 w 361"/>
                    <a:gd name="T71" fmla="*/ 573 h 639"/>
                    <a:gd name="T72" fmla="*/ 330 w 361"/>
                    <a:gd name="T73" fmla="*/ 613 h 639"/>
                    <a:gd name="T74" fmla="*/ 321 w 361"/>
                    <a:gd name="T75" fmla="*/ 637 h 639"/>
                    <a:gd name="T76" fmla="*/ 245 w 361"/>
                    <a:gd name="T77" fmla="*/ 557 h 639"/>
                    <a:gd name="T78" fmla="*/ 225 w 361"/>
                    <a:gd name="T79" fmla="*/ 510 h 639"/>
                    <a:gd name="T80" fmla="*/ 203 w 361"/>
                    <a:gd name="T81" fmla="*/ 408 h 639"/>
                    <a:gd name="T82" fmla="*/ 201 w 361"/>
                    <a:gd name="T83" fmla="*/ 419 h 639"/>
                    <a:gd name="T84" fmla="*/ 207 w 361"/>
                    <a:gd name="T85" fmla="*/ 419 h 639"/>
                    <a:gd name="T86" fmla="*/ 212 w 361"/>
                    <a:gd name="T87" fmla="*/ 457 h 639"/>
                    <a:gd name="T88" fmla="*/ 232 w 361"/>
                    <a:gd name="T89" fmla="*/ 464 h 639"/>
                    <a:gd name="T90" fmla="*/ 221 w 361"/>
                    <a:gd name="T91" fmla="*/ 448 h 639"/>
                    <a:gd name="T92" fmla="*/ 216 w 361"/>
                    <a:gd name="T93" fmla="*/ 422 h 639"/>
                    <a:gd name="T94" fmla="*/ 210 w 361"/>
                    <a:gd name="T95" fmla="*/ 413 h 639"/>
                    <a:gd name="T96" fmla="*/ 199 w 361"/>
                    <a:gd name="T97" fmla="*/ 393 h 639"/>
                    <a:gd name="T98" fmla="*/ 194 w 361"/>
                    <a:gd name="T99" fmla="*/ 382 h 639"/>
                    <a:gd name="T100" fmla="*/ 194 w 361"/>
                    <a:gd name="T101" fmla="*/ 388 h 639"/>
                    <a:gd name="T102" fmla="*/ 190 w 361"/>
                    <a:gd name="T103" fmla="*/ 368 h 639"/>
                    <a:gd name="T104" fmla="*/ 167 w 361"/>
                    <a:gd name="T105" fmla="*/ 322 h 639"/>
                    <a:gd name="T106" fmla="*/ 136 w 361"/>
                    <a:gd name="T107" fmla="*/ 233 h 639"/>
                    <a:gd name="T108" fmla="*/ 103 w 361"/>
                    <a:gd name="T109" fmla="*/ 175 h 639"/>
                    <a:gd name="T110" fmla="*/ 92 w 361"/>
                    <a:gd name="T111" fmla="*/ 146 h 639"/>
                    <a:gd name="T112" fmla="*/ 85 w 361"/>
                    <a:gd name="T113" fmla="*/ 140 h 639"/>
                    <a:gd name="T114" fmla="*/ 74 w 361"/>
                    <a:gd name="T115" fmla="*/ 124 h 639"/>
                    <a:gd name="T116" fmla="*/ 56 w 361"/>
                    <a:gd name="T117" fmla="*/ 111 h 639"/>
                    <a:gd name="T118" fmla="*/ 60 w 361"/>
                    <a:gd name="T119" fmla="*/ 104 h 639"/>
                    <a:gd name="T120" fmla="*/ 58 w 361"/>
                    <a:gd name="T121" fmla="*/ 97 h 639"/>
                    <a:gd name="T122" fmla="*/ 43 w 361"/>
                    <a:gd name="T123" fmla="*/ 100 h 639"/>
                    <a:gd name="T124" fmla="*/ 14 w 361"/>
                    <a:gd name="T125" fmla="*/ 42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1" h="639">
                      <a:moveTo>
                        <a:pt x="228" y="462"/>
                      </a:moveTo>
                      <a:lnTo>
                        <a:pt x="230" y="464"/>
                      </a:lnTo>
                      <a:lnTo>
                        <a:pt x="228" y="464"/>
                      </a:lnTo>
                      <a:lnTo>
                        <a:pt x="228" y="462"/>
                      </a:lnTo>
                      <a:close/>
                      <a:moveTo>
                        <a:pt x="219" y="462"/>
                      </a:moveTo>
                      <a:lnTo>
                        <a:pt x="219" y="464"/>
                      </a:lnTo>
                      <a:lnTo>
                        <a:pt x="216" y="464"/>
                      </a:lnTo>
                      <a:lnTo>
                        <a:pt x="219" y="462"/>
                      </a:lnTo>
                      <a:close/>
                      <a:moveTo>
                        <a:pt x="223" y="462"/>
                      </a:moveTo>
                      <a:lnTo>
                        <a:pt x="223" y="464"/>
                      </a:lnTo>
                      <a:lnTo>
                        <a:pt x="219" y="464"/>
                      </a:lnTo>
                      <a:lnTo>
                        <a:pt x="219" y="462"/>
                      </a:lnTo>
                      <a:lnTo>
                        <a:pt x="223" y="462"/>
                      </a:lnTo>
                      <a:close/>
                      <a:moveTo>
                        <a:pt x="223" y="462"/>
                      </a:moveTo>
                      <a:lnTo>
                        <a:pt x="228" y="462"/>
                      </a:lnTo>
                      <a:lnTo>
                        <a:pt x="228" y="464"/>
                      </a:lnTo>
                      <a:lnTo>
                        <a:pt x="223" y="464"/>
                      </a:lnTo>
                      <a:lnTo>
                        <a:pt x="223" y="462"/>
                      </a:lnTo>
                      <a:close/>
                      <a:moveTo>
                        <a:pt x="221" y="459"/>
                      </a:moveTo>
                      <a:lnTo>
                        <a:pt x="223" y="462"/>
                      </a:lnTo>
                      <a:lnTo>
                        <a:pt x="216" y="464"/>
                      </a:lnTo>
                      <a:lnTo>
                        <a:pt x="216" y="462"/>
                      </a:lnTo>
                      <a:lnTo>
                        <a:pt x="221" y="459"/>
                      </a:lnTo>
                      <a:close/>
                      <a:moveTo>
                        <a:pt x="216" y="450"/>
                      </a:moveTo>
                      <a:lnTo>
                        <a:pt x="216" y="453"/>
                      </a:lnTo>
                      <a:lnTo>
                        <a:pt x="216" y="450"/>
                      </a:lnTo>
                      <a:close/>
                      <a:moveTo>
                        <a:pt x="214" y="430"/>
                      </a:moveTo>
                      <a:lnTo>
                        <a:pt x="214" y="433"/>
                      </a:lnTo>
                      <a:lnTo>
                        <a:pt x="214" y="430"/>
                      </a:lnTo>
                      <a:close/>
                      <a:moveTo>
                        <a:pt x="207" y="422"/>
                      </a:moveTo>
                      <a:lnTo>
                        <a:pt x="207" y="424"/>
                      </a:lnTo>
                      <a:lnTo>
                        <a:pt x="207" y="422"/>
                      </a:lnTo>
                      <a:close/>
                      <a:moveTo>
                        <a:pt x="216" y="419"/>
                      </a:moveTo>
                      <a:lnTo>
                        <a:pt x="214" y="419"/>
                      </a:lnTo>
                      <a:lnTo>
                        <a:pt x="216" y="419"/>
                      </a:lnTo>
                      <a:close/>
                      <a:moveTo>
                        <a:pt x="216" y="419"/>
                      </a:moveTo>
                      <a:lnTo>
                        <a:pt x="214" y="419"/>
                      </a:lnTo>
                      <a:lnTo>
                        <a:pt x="216" y="419"/>
                      </a:lnTo>
                      <a:close/>
                      <a:moveTo>
                        <a:pt x="212" y="415"/>
                      </a:moveTo>
                      <a:lnTo>
                        <a:pt x="214" y="417"/>
                      </a:lnTo>
                      <a:lnTo>
                        <a:pt x="214" y="422"/>
                      </a:lnTo>
                      <a:lnTo>
                        <a:pt x="212" y="419"/>
                      </a:lnTo>
                      <a:lnTo>
                        <a:pt x="212" y="415"/>
                      </a:lnTo>
                      <a:close/>
                      <a:moveTo>
                        <a:pt x="205" y="408"/>
                      </a:moveTo>
                      <a:lnTo>
                        <a:pt x="207" y="413"/>
                      </a:lnTo>
                      <a:lnTo>
                        <a:pt x="205" y="410"/>
                      </a:lnTo>
                      <a:lnTo>
                        <a:pt x="205" y="408"/>
                      </a:lnTo>
                      <a:close/>
                      <a:moveTo>
                        <a:pt x="199" y="402"/>
                      </a:moveTo>
                      <a:lnTo>
                        <a:pt x="201" y="402"/>
                      </a:lnTo>
                      <a:lnTo>
                        <a:pt x="203" y="408"/>
                      </a:lnTo>
                      <a:lnTo>
                        <a:pt x="199" y="406"/>
                      </a:lnTo>
                      <a:lnTo>
                        <a:pt x="199" y="402"/>
                      </a:lnTo>
                      <a:close/>
                      <a:moveTo>
                        <a:pt x="199" y="397"/>
                      </a:moveTo>
                      <a:lnTo>
                        <a:pt x="201" y="397"/>
                      </a:lnTo>
                      <a:lnTo>
                        <a:pt x="199" y="397"/>
                      </a:lnTo>
                      <a:close/>
                      <a:moveTo>
                        <a:pt x="196" y="395"/>
                      </a:moveTo>
                      <a:lnTo>
                        <a:pt x="199" y="399"/>
                      </a:lnTo>
                      <a:lnTo>
                        <a:pt x="196" y="399"/>
                      </a:lnTo>
                      <a:lnTo>
                        <a:pt x="196" y="395"/>
                      </a:lnTo>
                      <a:close/>
                      <a:moveTo>
                        <a:pt x="199" y="395"/>
                      </a:moveTo>
                      <a:lnTo>
                        <a:pt x="196" y="395"/>
                      </a:lnTo>
                      <a:lnTo>
                        <a:pt x="199" y="395"/>
                      </a:lnTo>
                      <a:close/>
                      <a:moveTo>
                        <a:pt x="199" y="393"/>
                      </a:moveTo>
                      <a:lnTo>
                        <a:pt x="199" y="395"/>
                      </a:lnTo>
                      <a:lnTo>
                        <a:pt x="199" y="393"/>
                      </a:lnTo>
                      <a:close/>
                      <a:moveTo>
                        <a:pt x="196" y="382"/>
                      </a:moveTo>
                      <a:lnTo>
                        <a:pt x="196" y="384"/>
                      </a:lnTo>
                      <a:lnTo>
                        <a:pt x="196" y="382"/>
                      </a:lnTo>
                      <a:close/>
                      <a:moveTo>
                        <a:pt x="170" y="322"/>
                      </a:moveTo>
                      <a:lnTo>
                        <a:pt x="167" y="322"/>
                      </a:lnTo>
                      <a:lnTo>
                        <a:pt x="170" y="322"/>
                      </a:lnTo>
                      <a:close/>
                      <a:moveTo>
                        <a:pt x="170" y="319"/>
                      </a:moveTo>
                      <a:lnTo>
                        <a:pt x="170" y="322"/>
                      </a:lnTo>
                      <a:lnTo>
                        <a:pt x="167" y="322"/>
                      </a:lnTo>
                      <a:lnTo>
                        <a:pt x="170" y="319"/>
                      </a:lnTo>
                      <a:close/>
                      <a:moveTo>
                        <a:pt x="138" y="235"/>
                      </a:moveTo>
                      <a:lnTo>
                        <a:pt x="136" y="237"/>
                      </a:lnTo>
                      <a:lnTo>
                        <a:pt x="136" y="235"/>
                      </a:lnTo>
                      <a:lnTo>
                        <a:pt x="138" y="235"/>
                      </a:lnTo>
                      <a:close/>
                      <a:moveTo>
                        <a:pt x="134" y="231"/>
                      </a:moveTo>
                      <a:lnTo>
                        <a:pt x="134" y="233"/>
                      </a:lnTo>
                      <a:lnTo>
                        <a:pt x="134" y="231"/>
                      </a:lnTo>
                      <a:close/>
                      <a:moveTo>
                        <a:pt x="72" y="120"/>
                      </a:moveTo>
                      <a:lnTo>
                        <a:pt x="69" y="122"/>
                      </a:lnTo>
                      <a:lnTo>
                        <a:pt x="72" y="120"/>
                      </a:lnTo>
                      <a:close/>
                      <a:moveTo>
                        <a:pt x="72" y="120"/>
                      </a:moveTo>
                      <a:lnTo>
                        <a:pt x="69" y="122"/>
                      </a:lnTo>
                      <a:lnTo>
                        <a:pt x="72" y="120"/>
                      </a:lnTo>
                      <a:close/>
                      <a:moveTo>
                        <a:pt x="60" y="117"/>
                      </a:moveTo>
                      <a:lnTo>
                        <a:pt x="63" y="117"/>
                      </a:lnTo>
                      <a:lnTo>
                        <a:pt x="60" y="117"/>
                      </a:lnTo>
                      <a:close/>
                      <a:moveTo>
                        <a:pt x="58" y="113"/>
                      </a:moveTo>
                      <a:lnTo>
                        <a:pt x="60" y="117"/>
                      </a:lnTo>
                      <a:lnTo>
                        <a:pt x="60" y="115"/>
                      </a:lnTo>
                      <a:lnTo>
                        <a:pt x="58" y="113"/>
                      </a:lnTo>
                      <a:close/>
                      <a:moveTo>
                        <a:pt x="40" y="97"/>
                      </a:moveTo>
                      <a:lnTo>
                        <a:pt x="43" y="97"/>
                      </a:lnTo>
                      <a:lnTo>
                        <a:pt x="45" y="104"/>
                      </a:lnTo>
                      <a:lnTo>
                        <a:pt x="40" y="97"/>
                      </a:lnTo>
                      <a:close/>
                      <a:moveTo>
                        <a:pt x="43" y="95"/>
                      </a:moveTo>
                      <a:lnTo>
                        <a:pt x="43" y="97"/>
                      </a:lnTo>
                      <a:lnTo>
                        <a:pt x="43" y="95"/>
                      </a:lnTo>
                      <a:close/>
                      <a:moveTo>
                        <a:pt x="47" y="95"/>
                      </a:moveTo>
                      <a:lnTo>
                        <a:pt x="45" y="95"/>
                      </a:lnTo>
                      <a:lnTo>
                        <a:pt x="47" y="95"/>
                      </a:lnTo>
                      <a:close/>
                      <a:moveTo>
                        <a:pt x="40" y="91"/>
                      </a:moveTo>
                      <a:lnTo>
                        <a:pt x="43" y="93"/>
                      </a:lnTo>
                      <a:lnTo>
                        <a:pt x="40" y="95"/>
                      </a:lnTo>
                      <a:lnTo>
                        <a:pt x="40" y="91"/>
                      </a:lnTo>
                      <a:close/>
                      <a:moveTo>
                        <a:pt x="38" y="86"/>
                      </a:moveTo>
                      <a:lnTo>
                        <a:pt x="40" y="88"/>
                      </a:lnTo>
                      <a:lnTo>
                        <a:pt x="40" y="91"/>
                      </a:lnTo>
                      <a:lnTo>
                        <a:pt x="38" y="86"/>
                      </a:lnTo>
                      <a:close/>
                      <a:moveTo>
                        <a:pt x="38" y="84"/>
                      </a:moveTo>
                      <a:lnTo>
                        <a:pt x="38" y="86"/>
                      </a:lnTo>
                      <a:lnTo>
                        <a:pt x="38" y="84"/>
                      </a:lnTo>
                      <a:close/>
                      <a:moveTo>
                        <a:pt x="36" y="84"/>
                      </a:moveTo>
                      <a:lnTo>
                        <a:pt x="38" y="84"/>
                      </a:lnTo>
                      <a:lnTo>
                        <a:pt x="36" y="84"/>
                      </a:lnTo>
                      <a:close/>
                      <a:moveTo>
                        <a:pt x="36" y="82"/>
                      </a:moveTo>
                      <a:lnTo>
                        <a:pt x="40" y="97"/>
                      </a:lnTo>
                      <a:lnTo>
                        <a:pt x="36" y="84"/>
                      </a:lnTo>
                      <a:lnTo>
                        <a:pt x="36" y="82"/>
                      </a:lnTo>
                      <a:close/>
                      <a:moveTo>
                        <a:pt x="18" y="0"/>
                      </a:move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18" y="11"/>
                      </a:lnTo>
                      <a:lnTo>
                        <a:pt x="20" y="11"/>
                      </a:lnTo>
                      <a:lnTo>
                        <a:pt x="25" y="11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9" y="17"/>
                      </a:lnTo>
                      <a:lnTo>
                        <a:pt x="31" y="13"/>
                      </a:lnTo>
                      <a:lnTo>
                        <a:pt x="34" y="13"/>
                      </a:lnTo>
                      <a:lnTo>
                        <a:pt x="34" y="15"/>
                      </a:lnTo>
                      <a:lnTo>
                        <a:pt x="38" y="17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38" y="22"/>
                      </a:lnTo>
                      <a:lnTo>
                        <a:pt x="40" y="24"/>
                      </a:lnTo>
                      <a:lnTo>
                        <a:pt x="45" y="22"/>
                      </a:lnTo>
                      <a:lnTo>
                        <a:pt x="47" y="24"/>
                      </a:lnTo>
                      <a:lnTo>
                        <a:pt x="47" y="26"/>
                      </a:lnTo>
                      <a:lnTo>
                        <a:pt x="49" y="26"/>
                      </a:lnTo>
                      <a:lnTo>
                        <a:pt x="47" y="28"/>
                      </a:lnTo>
                      <a:lnTo>
                        <a:pt x="49" y="28"/>
                      </a:lnTo>
                      <a:lnTo>
                        <a:pt x="49" y="33"/>
                      </a:lnTo>
                      <a:lnTo>
                        <a:pt x="52" y="33"/>
                      </a:lnTo>
                      <a:lnTo>
                        <a:pt x="58" y="24"/>
                      </a:lnTo>
                      <a:lnTo>
                        <a:pt x="60" y="26"/>
                      </a:lnTo>
                      <a:lnTo>
                        <a:pt x="63" y="28"/>
                      </a:lnTo>
                      <a:lnTo>
                        <a:pt x="65" y="28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0" y="31"/>
                      </a:lnTo>
                      <a:lnTo>
                        <a:pt x="56" y="33"/>
                      </a:lnTo>
                      <a:lnTo>
                        <a:pt x="58" y="37"/>
                      </a:lnTo>
                      <a:lnTo>
                        <a:pt x="63" y="37"/>
                      </a:lnTo>
                      <a:lnTo>
                        <a:pt x="63" y="42"/>
                      </a:lnTo>
                      <a:lnTo>
                        <a:pt x="67" y="42"/>
                      </a:lnTo>
                      <a:lnTo>
                        <a:pt x="67" y="46"/>
                      </a:lnTo>
                      <a:lnTo>
                        <a:pt x="69" y="46"/>
                      </a:lnTo>
                      <a:lnTo>
                        <a:pt x="72" y="46"/>
                      </a:lnTo>
                      <a:lnTo>
                        <a:pt x="72" y="44"/>
                      </a:lnTo>
                      <a:lnTo>
                        <a:pt x="74" y="42"/>
                      </a:lnTo>
                      <a:lnTo>
                        <a:pt x="76" y="42"/>
                      </a:lnTo>
                      <a:lnTo>
                        <a:pt x="78" y="42"/>
                      </a:lnTo>
                      <a:lnTo>
                        <a:pt x="78" y="46"/>
                      </a:lnTo>
                      <a:lnTo>
                        <a:pt x="74" y="48"/>
                      </a:lnTo>
                      <a:lnTo>
                        <a:pt x="72" y="48"/>
                      </a:lnTo>
                      <a:lnTo>
                        <a:pt x="72" y="53"/>
                      </a:lnTo>
                      <a:lnTo>
                        <a:pt x="74" y="57"/>
                      </a:lnTo>
                      <a:lnTo>
                        <a:pt x="78" y="60"/>
                      </a:lnTo>
                      <a:lnTo>
                        <a:pt x="76" y="64"/>
                      </a:lnTo>
                      <a:lnTo>
                        <a:pt x="80" y="68"/>
                      </a:lnTo>
                      <a:lnTo>
                        <a:pt x="78" y="71"/>
                      </a:lnTo>
                      <a:lnTo>
                        <a:pt x="85" y="71"/>
                      </a:lnTo>
                      <a:lnTo>
                        <a:pt x="87" y="71"/>
                      </a:lnTo>
                      <a:lnTo>
                        <a:pt x="89" y="73"/>
                      </a:lnTo>
                      <a:lnTo>
                        <a:pt x="92" y="75"/>
                      </a:lnTo>
                      <a:lnTo>
                        <a:pt x="94" y="82"/>
                      </a:lnTo>
                      <a:lnTo>
                        <a:pt x="96" y="82"/>
                      </a:lnTo>
                      <a:lnTo>
                        <a:pt x="94" y="84"/>
                      </a:lnTo>
                      <a:lnTo>
                        <a:pt x="96" y="86"/>
                      </a:lnTo>
                      <a:lnTo>
                        <a:pt x="101" y="91"/>
                      </a:lnTo>
                      <a:lnTo>
                        <a:pt x="103" y="91"/>
                      </a:lnTo>
                      <a:lnTo>
                        <a:pt x="107" y="91"/>
                      </a:lnTo>
                      <a:lnTo>
                        <a:pt x="109" y="91"/>
                      </a:lnTo>
                      <a:lnTo>
                        <a:pt x="112" y="100"/>
                      </a:lnTo>
                      <a:lnTo>
                        <a:pt x="114" y="100"/>
                      </a:lnTo>
                      <a:lnTo>
                        <a:pt x="116" y="97"/>
                      </a:lnTo>
                      <a:lnTo>
                        <a:pt x="118" y="97"/>
                      </a:lnTo>
                      <a:lnTo>
                        <a:pt x="118" y="100"/>
                      </a:lnTo>
                      <a:lnTo>
                        <a:pt x="121" y="102"/>
                      </a:lnTo>
                      <a:lnTo>
                        <a:pt x="121" y="104"/>
                      </a:lnTo>
                      <a:lnTo>
                        <a:pt x="125" y="102"/>
                      </a:lnTo>
                      <a:lnTo>
                        <a:pt x="132" y="102"/>
                      </a:lnTo>
                      <a:lnTo>
                        <a:pt x="134" y="102"/>
                      </a:lnTo>
                      <a:lnTo>
                        <a:pt x="132" y="106"/>
                      </a:lnTo>
                      <a:lnTo>
                        <a:pt x="132" y="108"/>
                      </a:lnTo>
                      <a:lnTo>
                        <a:pt x="136" y="111"/>
                      </a:lnTo>
                      <a:lnTo>
                        <a:pt x="136" y="115"/>
                      </a:lnTo>
                      <a:lnTo>
                        <a:pt x="143" y="120"/>
                      </a:lnTo>
                      <a:lnTo>
                        <a:pt x="161" y="124"/>
                      </a:lnTo>
                      <a:lnTo>
                        <a:pt x="163" y="122"/>
                      </a:lnTo>
                      <a:lnTo>
                        <a:pt x="165" y="122"/>
                      </a:lnTo>
                      <a:lnTo>
                        <a:pt x="172" y="117"/>
                      </a:lnTo>
                      <a:lnTo>
                        <a:pt x="176" y="117"/>
                      </a:lnTo>
                      <a:lnTo>
                        <a:pt x="176" y="133"/>
                      </a:lnTo>
                      <a:lnTo>
                        <a:pt x="179" y="135"/>
                      </a:lnTo>
                      <a:lnTo>
                        <a:pt x="183" y="133"/>
                      </a:lnTo>
                      <a:lnTo>
                        <a:pt x="187" y="131"/>
                      </a:lnTo>
                      <a:lnTo>
                        <a:pt x="190" y="133"/>
                      </a:lnTo>
                      <a:lnTo>
                        <a:pt x="190" y="137"/>
                      </a:lnTo>
                      <a:lnTo>
                        <a:pt x="192" y="140"/>
                      </a:lnTo>
                      <a:lnTo>
                        <a:pt x="196" y="142"/>
                      </a:lnTo>
                      <a:lnTo>
                        <a:pt x="201" y="140"/>
                      </a:lnTo>
                      <a:lnTo>
                        <a:pt x="201" y="142"/>
                      </a:lnTo>
                      <a:lnTo>
                        <a:pt x="205" y="144"/>
                      </a:lnTo>
                      <a:lnTo>
                        <a:pt x="205" y="148"/>
                      </a:lnTo>
                      <a:lnTo>
                        <a:pt x="210" y="151"/>
                      </a:lnTo>
                      <a:lnTo>
                        <a:pt x="212" y="148"/>
                      </a:lnTo>
                      <a:lnTo>
                        <a:pt x="214" y="151"/>
                      </a:lnTo>
                      <a:lnTo>
                        <a:pt x="219" y="146"/>
                      </a:lnTo>
                      <a:lnTo>
                        <a:pt x="219" y="151"/>
                      </a:lnTo>
                      <a:lnTo>
                        <a:pt x="221" y="151"/>
                      </a:lnTo>
                      <a:lnTo>
                        <a:pt x="221" y="153"/>
                      </a:lnTo>
                      <a:lnTo>
                        <a:pt x="219" y="155"/>
                      </a:lnTo>
                      <a:lnTo>
                        <a:pt x="219" y="160"/>
                      </a:lnTo>
                      <a:lnTo>
                        <a:pt x="221" y="160"/>
                      </a:lnTo>
                      <a:lnTo>
                        <a:pt x="223" y="164"/>
                      </a:lnTo>
                      <a:lnTo>
                        <a:pt x="223" y="166"/>
                      </a:lnTo>
                      <a:lnTo>
                        <a:pt x="216" y="166"/>
                      </a:lnTo>
                      <a:lnTo>
                        <a:pt x="214" y="171"/>
                      </a:lnTo>
                      <a:lnTo>
                        <a:pt x="210" y="173"/>
                      </a:lnTo>
                      <a:lnTo>
                        <a:pt x="207" y="171"/>
                      </a:lnTo>
                      <a:lnTo>
                        <a:pt x="203" y="175"/>
                      </a:lnTo>
                      <a:lnTo>
                        <a:pt x="203" y="173"/>
                      </a:lnTo>
                      <a:lnTo>
                        <a:pt x="201" y="171"/>
                      </a:lnTo>
                      <a:lnTo>
                        <a:pt x="194" y="175"/>
                      </a:lnTo>
                      <a:lnTo>
                        <a:pt x="196" y="179"/>
                      </a:lnTo>
                      <a:lnTo>
                        <a:pt x="194" y="182"/>
                      </a:lnTo>
                      <a:lnTo>
                        <a:pt x="196" y="184"/>
                      </a:lnTo>
                      <a:lnTo>
                        <a:pt x="196" y="188"/>
                      </a:lnTo>
                      <a:lnTo>
                        <a:pt x="199" y="186"/>
                      </a:lnTo>
                      <a:lnTo>
                        <a:pt x="199" y="188"/>
                      </a:lnTo>
                      <a:lnTo>
                        <a:pt x="201" y="186"/>
                      </a:lnTo>
                      <a:lnTo>
                        <a:pt x="203" y="191"/>
                      </a:lnTo>
                      <a:lnTo>
                        <a:pt x="203" y="188"/>
                      </a:lnTo>
                      <a:lnTo>
                        <a:pt x="207" y="191"/>
                      </a:lnTo>
                      <a:lnTo>
                        <a:pt x="210" y="188"/>
                      </a:lnTo>
                      <a:lnTo>
                        <a:pt x="216" y="193"/>
                      </a:lnTo>
                      <a:lnTo>
                        <a:pt x="221" y="193"/>
                      </a:lnTo>
                      <a:lnTo>
                        <a:pt x="219" y="195"/>
                      </a:lnTo>
                      <a:lnTo>
                        <a:pt x="225" y="199"/>
                      </a:lnTo>
                      <a:lnTo>
                        <a:pt x="234" y="204"/>
                      </a:lnTo>
                      <a:lnTo>
                        <a:pt x="234" y="206"/>
                      </a:lnTo>
                      <a:lnTo>
                        <a:pt x="239" y="204"/>
                      </a:lnTo>
                      <a:lnTo>
                        <a:pt x="239" y="208"/>
                      </a:lnTo>
                      <a:lnTo>
                        <a:pt x="236" y="211"/>
                      </a:lnTo>
                      <a:lnTo>
                        <a:pt x="239" y="213"/>
                      </a:lnTo>
                      <a:lnTo>
                        <a:pt x="236" y="215"/>
                      </a:lnTo>
                      <a:lnTo>
                        <a:pt x="234" y="217"/>
                      </a:lnTo>
                      <a:lnTo>
                        <a:pt x="225" y="222"/>
                      </a:lnTo>
                      <a:lnTo>
                        <a:pt x="223" y="226"/>
                      </a:lnTo>
                      <a:lnTo>
                        <a:pt x="225" y="228"/>
                      </a:lnTo>
                      <a:lnTo>
                        <a:pt x="228" y="228"/>
                      </a:lnTo>
                      <a:lnTo>
                        <a:pt x="228" y="226"/>
                      </a:lnTo>
                      <a:lnTo>
                        <a:pt x="232" y="226"/>
                      </a:lnTo>
                      <a:lnTo>
                        <a:pt x="234" y="226"/>
                      </a:lnTo>
                      <a:lnTo>
                        <a:pt x="236" y="228"/>
                      </a:lnTo>
                      <a:lnTo>
                        <a:pt x="245" y="226"/>
                      </a:lnTo>
                      <a:lnTo>
                        <a:pt x="250" y="228"/>
                      </a:lnTo>
                      <a:lnTo>
                        <a:pt x="256" y="224"/>
                      </a:lnTo>
                      <a:lnTo>
                        <a:pt x="259" y="222"/>
                      </a:lnTo>
                      <a:lnTo>
                        <a:pt x="261" y="222"/>
                      </a:lnTo>
                      <a:lnTo>
                        <a:pt x="265" y="224"/>
                      </a:lnTo>
                      <a:lnTo>
                        <a:pt x="263" y="226"/>
                      </a:lnTo>
                      <a:lnTo>
                        <a:pt x="265" y="228"/>
                      </a:lnTo>
                      <a:lnTo>
                        <a:pt x="259" y="231"/>
                      </a:lnTo>
                      <a:lnTo>
                        <a:pt x="261" y="235"/>
                      </a:lnTo>
                      <a:lnTo>
                        <a:pt x="263" y="235"/>
                      </a:lnTo>
                      <a:lnTo>
                        <a:pt x="265" y="237"/>
                      </a:lnTo>
                      <a:lnTo>
                        <a:pt x="268" y="237"/>
                      </a:lnTo>
                      <a:lnTo>
                        <a:pt x="265" y="242"/>
                      </a:lnTo>
                      <a:lnTo>
                        <a:pt x="268" y="244"/>
                      </a:lnTo>
                      <a:lnTo>
                        <a:pt x="265" y="246"/>
                      </a:lnTo>
                      <a:lnTo>
                        <a:pt x="268" y="248"/>
                      </a:lnTo>
                      <a:lnTo>
                        <a:pt x="272" y="251"/>
                      </a:lnTo>
                      <a:lnTo>
                        <a:pt x="274" y="248"/>
                      </a:lnTo>
                      <a:lnTo>
                        <a:pt x="272" y="251"/>
                      </a:lnTo>
                      <a:lnTo>
                        <a:pt x="270" y="251"/>
                      </a:lnTo>
                      <a:lnTo>
                        <a:pt x="263" y="251"/>
                      </a:lnTo>
                      <a:lnTo>
                        <a:pt x="259" y="255"/>
                      </a:lnTo>
                      <a:lnTo>
                        <a:pt x="259" y="257"/>
                      </a:lnTo>
                      <a:lnTo>
                        <a:pt x="256" y="259"/>
                      </a:lnTo>
                      <a:lnTo>
                        <a:pt x="254" y="266"/>
                      </a:lnTo>
                      <a:lnTo>
                        <a:pt x="265" y="271"/>
                      </a:lnTo>
                      <a:lnTo>
                        <a:pt x="272" y="271"/>
                      </a:lnTo>
                      <a:lnTo>
                        <a:pt x="279" y="275"/>
                      </a:lnTo>
                      <a:lnTo>
                        <a:pt x="283" y="279"/>
                      </a:lnTo>
                      <a:lnTo>
                        <a:pt x="281" y="282"/>
                      </a:lnTo>
                      <a:lnTo>
                        <a:pt x="288" y="284"/>
                      </a:lnTo>
                      <a:lnTo>
                        <a:pt x="290" y="286"/>
                      </a:lnTo>
                      <a:lnTo>
                        <a:pt x="288" y="293"/>
                      </a:lnTo>
                      <a:lnTo>
                        <a:pt x="288" y="297"/>
                      </a:lnTo>
                      <a:lnTo>
                        <a:pt x="285" y="297"/>
                      </a:lnTo>
                      <a:lnTo>
                        <a:pt x="283" y="302"/>
                      </a:lnTo>
                      <a:lnTo>
                        <a:pt x="285" y="302"/>
                      </a:lnTo>
                      <a:lnTo>
                        <a:pt x="285" y="308"/>
                      </a:lnTo>
                      <a:lnTo>
                        <a:pt x="277" y="308"/>
                      </a:lnTo>
                      <a:lnTo>
                        <a:pt x="277" y="313"/>
                      </a:lnTo>
                      <a:lnTo>
                        <a:pt x="281" y="313"/>
                      </a:lnTo>
                      <a:lnTo>
                        <a:pt x="279" y="319"/>
                      </a:lnTo>
                      <a:lnTo>
                        <a:pt x="281" y="322"/>
                      </a:lnTo>
                      <a:lnTo>
                        <a:pt x="277" y="337"/>
                      </a:lnTo>
                      <a:lnTo>
                        <a:pt x="279" y="339"/>
                      </a:lnTo>
                      <a:lnTo>
                        <a:pt x="279" y="342"/>
                      </a:lnTo>
                      <a:lnTo>
                        <a:pt x="281" y="346"/>
                      </a:lnTo>
                      <a:lnTo>
                        <a:pt x="279" y="351"/>
                      </a:lnTo>
                      <a:lnTo>
                        <a:pt x="279" y="355"/>
                      </a:lnTo>
                      <a:lnTo>
                        <a:pt x="281" y="357"/>
                      </a:lnTo>
                      <a:lnTo>
                        <a:pt x="285" y="355"/>
                      </a:lnTo>
                      <a:lnTo>
                        <a:pt x="285" y="359"/>
                      </a:lnTo>
                      <a:lnTo>
                        <a:pt x="288" y="362"/>
                      </a:lnTo>
                      <a:lnTo>
                        <a:pt x="290" y="364"/>
                      </a:lnTo>
                      <a:lnTo>
                        <a:pt x="290" y="366"/>
                      </a:lnTo>
                      <a:lnTo>
                        <a:pt x="294" y="364"/>
                      </a:lnTo>
                      <a:lnTo>
                        <a:pt x="301" y="368"/>
                      </a:lnTo>
                      <a:lnTo>
                        <a:pt x="305" y="364"/>
                      </a:lnTo>
                      <a:lnTo>
                        <a:pt x="310" y="362"/>
                      </a:lnTo>
                      <a:lnTo>
                        <a:pt x="310" y="359"/>
                      </a:lnTo>
                      <a:lnTo>
                        <a:pt x="310" y="357"/>
                      </a:lnTo>
                      <a:lnTo>
                        <a:pt x="312" y="357"/>
                      </a:lnTo>
                      <a:lnTo>
                        <a:pt x="319" y="353"/>
                      </a:lnTo>
                      <a:lnTo>
                        <a:pt x="328" y="348"/>
                      </a:lnTo>
                      <a:lnTo>
                        <a:pt x="337" y="348"/>
                      </a:lnTo>
                      <a:lnTo>
                        <a:pt x="334" y="353"/>
                      </a:lnTo>
                      <a:lnTo>
                        <a:pt x="341" y="362"/>
                      </a:lnTo>
                      <a:lnTo>
                        <a:pt x="339" y="366"/>
                      </a:lnTo>
                      <a:lnTo>
                        <a:pt x="343" y="366"/>
                      </a:lnTo>
                      <a:lnTo>
                        <a:pt x="343" y="368"/>
                      </a:lnTo>
                      <a:lnTo>
                        <a:pt x="341" y="370"/>
                      </a:lnTo>
                      <a:lnTo>
                        <a:pt x="341" y="379"/>
                      </a:lnTo>
                      <a:lnTo>
                        <a:pt x="341" y="382"/>
                      </a:lnTo>
                      <a:lnTo>
                        <a:pt x="337" y="379"/>
                      </a:lnTo>
                      <a:lnTo>
                        <a:pt x="332" y="382"/>
                      </a:lnTo>
                      <a:lnTo>
                        <a:pt x="330" y="384"/>
                      </a:lnTo>
                      <a:lnTo>
                        <a:pt x="332" y="386"/>
                      </a:lnTo>
                      <a:lnTo>
                        <a:pt x="339" y="395"/>
                      </a:lnTo>
                      <a:lnTo>
                        <a:pt x="339" y="397"/>
                      </a:lnTo>
                      <a:lnTo>
                        <a:pt x="339" y="402"/>
                      </a:lnTo>
                      <a:lnTo>
                        <a:pt x="341" y="402"/>
                      </a:lnTo>
                      <a:lnTo>
                        <a:pt x="339" y="406"/>
                      </a:lnTo>
                      <a:lnTo>
                        <a:pt x="334" y="413"/>
                      </a:lnTo>
                      <a:lnTo>
                        <a:pt x="334" y="415"/>
                      </a:lnTo>
                      <a:lnTo>
                        <a:pt x="332" y="417"/>
                      </a:lnTo>
                      <a:lnTo>
                        <a:pt x="337" y="419"/>
                      </a:lnTo>
                      <a:lnTo>
                        <a:pt x="334" y="424"/>
                      </a:lnTo>
                      <a:lnTo>
                        <a:pt x="337" y="424"/>
                      </a:lnTo>
                      <a:lnTo>
                        <a:pt x="337" y="428"/>
                      </a:lnTo>
                      <a:lnTo>
                        <a:pt x="334" y="428"/>
                      </a:lnTo>
                      <a:lnTo>
                        <a:pt x="334" y="430"/>
                      </a:lnTo>
                      <a:lnTo>
                        <a:pt x="334" y="435"/>
                      </a:lnTo>
                      <a:lnTo>
                        <a:pt x="334" y="437"/>
                      </a:lnTo>
                      <a:lnTo>
                        <a:pt x="332" y="437"/>
                      </a:lnTo>
                      <a:lnTo>
                        <a:pt x="332" y="442"/>
                      </a:lnTo>
                      <a:lnTo>
                        <a:pt x="328" y="448"/>
                      </a:lnTo>
                      <a:lnTo>
                        <a:pt x="328" y="450"/>
                      </a:lnTo>
                      <a:lnTo>
                        <a:pt x="326" y="453"/>
                      </a:lnTo>
                      <a:lnTo>
                        <a:pt x="330" y="455"/>
                      </a:lnTo>
                      <a:lnTo>
                        <a:pt x="332" y="453"/>
                      </a:lnTo>
                      <a:lnTo>
                        <a:pt x="332" y="455"/>
                      </a:lnTo>
                      <a:lnTo>
                        <a:pt x="337" y="457"/>
                      </a:lnTo>
                      <a:lnTo>
                        <a:pt x="341" y="459"/>
                      </a:lnTo>
                      <a:lnTo>
                        <a:pt x="348" y="455"/>
                      </a:lnTo>
                      <a:lnTo>
                        <a:pt x="350" y="455"/>
                      </a:lnTo>
                      <a:lnTo>
                        <a:pt x="348" y="459"/>
                      </a:lnTo>
                      <a:lnTo>
                        <a:pt x="350" y="459"/>
                      </a:lnTo>
                      <a:lnTo>
                        <a:pt x="352" y="455"/>
                      </a:lnTo>
                      <a:lnTo>
                        <a:pt x="354" y="455"/>
                      </a:lnTo>
                      <a:lnTo>
                        <a:pt x="352" y="457"/>
                      </a:lnTo>
                      <a:lnTo>
                        <a:pt x="354" y="459"/>
                      </a:lnTo>
                      <a:lnTo>
                        <a:pt x="352" y="459"/>
                      </a:lnTo>
                      <a:lnTo>
                        <a:pt x="354" y="462"/>
                      </a:lnTo>
                      <a:lnTo>
                        <a:pt x="354" y="464"/>
                      </a:lnTo>
                      <a:lnTo>
                        <a:pt x="357" y="466"/>
                      </a:lnTo>
                      <a:lnTo>
                        <a:pt x="359" y="466"/>
                      </a:lnTo>
                      <a:lnTo>
                        <a:pt x="361" y="468"/>
                      </a:lnTo>
                      <a:lnTo>
                        <a:pt x="359" y="470"/>
                      </a:lnTo>
                      <a:lnTo>
                        <a:pt x="359" y="475"/>
                      </a:lnTo>
                      <a:lnTo>
                        <a:pt x="357" y="477"/>
                      </a:lnTo>
                      <a:lnTo>
                        <a:pt x="354" y="475"/>
                      </a:lnTo>
                      <a:lnTo>
                        <a:pt x="352" y="477"/>
                      </a:lnTo>
                      <a:lnTo>
                        <a:pt x="350" y="482"/>
                      </a:lnTo>
                      <a:lnTo>
                        <a:pt x="350" y="484"/>
                      </a:lnTo>
                      <a:lnTo>
                        <a:pt x="348" y="493"/>
                      </a:lnTo>
                      <a:lnTo>
                        <a:pt x="346" y="493"/>
                      </a:lnTo>
                      <a:lnTo>
                        <a:pt x="346" y="497"/>
                      </a:lnTo>
                      <a:lnTo>
                        <a:pt x="343" y="497"/>
                      </a:lnTo>
                      <a:lnTo>
                        <a:pt x="343" y="502"/>
                      </a:lnTo>
                      <a:lnTo>
                        <a:pt x="341" y="508"/>
                      </a:lnTo>
                      <a:lnTo>
                        <a:pt x="343" y="510"/>
                      </a:lnTo>
                      <a:lnTo>
                        <a:pt x="341" y="513"/>
                      </a:lnTo>
                      <a:lnTo>
                        <a:pt x="339" y="513"/>
                      </a:lnTo>
                      <a:lnTo>
                        <a:pt x="339" y="515"/>
                      </a:lnTo>
                      <a:lnTo>
                        <a:pt x="341" y="519"/>
                      </a:lnTo>
                      <a:lnTo>
                        <a:pt x="337" y="524"/>
                      </a:lnTo>
                      <a:lnTo>
                        <a:pt x="332" y="526"/>
                      </a:lnTo>
                      <a:lnTo>
                        <a:pt x="330" y="535"/>
                      </a:lnTo>
                      <a:lnTo>
                        <a:pt x="326" y="535"/>
                      </a:lnTo>
                      <a:lnTo>
                        <a:pt x="323" y="537"/>
                      </a:lnTo>
                      <a:lnTo>
                        <a:pt x="323" y="539"/>
                      </a:lnTo>
                      <a:lnTo>
                        <a:pt x="326" y="539"/>
                      </a:lnTo>
                      <a:lnTo>
                        <a:pt x="330" y="548"/>
                      </a:lnTo>
                      <a:lnTo>
                        <a:pt x="330" y="553"/>
                      </a:lnTo>
                      <a:lnTo>
                        <a:pt x="332" y="550"/>
                      </a:lnTo>
                      <a:lnTo>
                        <a:pt x="334" y="550"/>
                      </a:lnTo>
                      <a:lnTo>
                        <a:pt x="334" y="555"/>
                      </a:lnTo>
                      <a:lnTo>
                        <a:pt x="337" y="555"/>
                      </a:lnTo>
                      <a:lnTo>
                        <a:pt x="337" y="557"/>
                      </a:lnTo>
                      <a:lnTo>
                        <a:pt x="339" y="559"/>
                      </a:lnTo>
                      <a:lnTo>
                        <a:pt x="339" y="564"/>
                      </a:lnTo>
                      <a:lnTo>
                        <a:pt x="337" y="568"/>
                      </a:lnTo>
                      <a:lnTo>
                        <a:pt x="334" y="568"/>
                      </a:lnTo>
                      <a:lnTo>
                        <a:pt x="334" y="573"/>
                      </a:lnTo>
                      <a:lnTo>
                        <a:pt x="332" y="573"/>
                      </a:lnTo>
                      <a:lnTo>
                        <a:pt x="332" y="575"/>
                      </a:lnTo>
                      <a:lnTo>
                        <a:pt x="330" y="573"/>
                      </a:lnTo>
                      <a:lnTo>
                        <a:pt x="330" y="577"/>
                      </a:lnTo>
                      <a:lnTo>
                        <a:pt x="326" y="577"/>
                      </a:lnTo>
                      <a:lnTo>
                        <a:pt x="328" y="579"/>
                      </a:lnTo>
                      <a:lnTo>
                        <a:pt x="330" y="584"/>
                      </a:lnTo>
                      <a:lnTo>
                        <a:pt x="332" y="588"/>
                      </a:lnTo>
                      <a:lnTo>
                        <a:pt x="337" y="595"/>
                      </a:lnTo>
                      <a:lnTo>
                        <a:pt x="337" y="597"/>
                      </a:lnTo>
                      <a:lnTo>
                        <a:pt x="341" y="604"/>
                      </a:lnTo>
                      <a:lnTo>
                        <a:pt x="339" y="610"/>
                      </a:lnTo>
                      <a:lnTo>
                        <a:pt x="337" y="613"/>
                      </a:lnTo>
                      <a:lnTo>
                        <a:pt x="334" y="610"/>
                      </a:lnTo>
                      <a:lnTo>
                        <a:pt x="330" y="613"/>
                      </a:lnTo>
                      <a:lnTo>
                        <a:pt x="334" y="619"/>
                      </a:lnTo>
                      <a:lnTo>
                        <a:pt x="332" y="619"/>
                      </a:lnTo>
                      <a:lnTo>
                        <a:pt x="330" y="624"/>
                      </a:lnTo>
                      <a:lnTo>
                        <a:pt x="326" y="628"/>
                      </a:lnTo>
                      <a:lnTo>
                        <a:pt x="323" y="628"/>
                      </a:lnTo>
                      <a:lnTo>
                        <a:pt x="326" y="630"/>
                      </a:lnTo>
                      <a:lnTo>
                        <a:pt x="323" y="633"/>
                      </a:lnTo>
                      <a:lnTo>
                        <a:pt x="326" y="633"/>
                      </a:lnTo>
                      <a:lnTo>
                        <a:pt x="326" y="635"/>
                      </a:lnTo>
                      <a:lnTo>
                        <a:pt x="328" y="637"/>
                      </a:lnTo>
                      <a:lnTo>
                        <a:pt x="326" y="637"/>
                      </a:lnTo>
                      <a:lnTo>
                        <a:pt x="321" y="637"/>
                      </a:lnTo>
                      <a:lnTo>
                        <a:pt x="319" y="637"/>
                      </a:lnTo>
                      <a:lnTo>
                        <a:pt x="319" y="639"/>
                      </a:lnTo>
                      <a:lnTo>
                        <a:pt x="317" y="639"/>
                      </a:lnTo>
                      <a:lnTo>
                        <a:pt x="305" y="630"/>
                      </a:lnTo>
                      <a:lnTo>
                        <a:pt x="303" y="628"/>
                      </a:lnTo>
                      <a:lnTo>
                        <a:pt x="301" y="628"/>
                      </a:lnTo>
                      <a:lnTo>
                        <a:pt x="299" y="621"/>
                      </a:lnTo>
                      <a:lnTo>
                        <a:pt x="261" y="577"/>
                      </a:lnTo>
                      <a:lnTo>
                        <a:pt x="252" y="564"/>
                      </a:lnTo>
                      <a:lnTo>
                        <a:pt x="245" y="557"/>
                      </a:lnTo>
                      <a:lnTo>
                        <a:pt x="243" y="557"/>
                      </a:lnTo>
                      <a:lnTo>
                        <a:pt x="245" y="557"/>
                      </a:lnTo>
                      <a:lnTo>
                        <a:pt x="243" y="557"/>
                      </a:lnTo>
                      <a:lnTo>
                        <a:pt x="239" y="553"/>
                      </a:lnTo>
                      <a:lnTo>
                        <a:pt x="236" y="537"/>
                      </a:lnTo>
                      <a:lnTo>
                        <a:pt x="228" y="522"/>
                      </a:lnTo>
                      <a:lnTo>
                        <a:pt x="228" y="519"/>
                      </a:lnTo>
                      <a:lnTo>
                        <a:pt x="230" y="522"/>
                      </a:lnTo>
                      <a:lnTo>
                        <a:pt x="230" y="517"/>
                      </a:lnTo>
                      <a:lnTo>
                        <a:pt x="232" y="515"/>
                      </a:lnTo>
                      <a:lnTo>
                        <a:pt x="230" y="515"/>
                      </a:lnTo>
                      <a:lnTo>
                        <a:pt x="230" y="519"/>
                      </a:lnTo>
                      <a:lnTo>
                        <a:pt x="228" y="519"/>
                      </a:lnTo>
                      <a:lnTo>
                        <a:pt x="225" y="510"/>
                      </a:lnTo>
                      <a:lnTo>
                        <a:pt x="225" y="506"/>
                      </a:lnTo>
                      <a:lnTo>
                        <a:pt x="223" y="506"/>
                      </a:lnTo>
                      <a:lnTo>
                        <a:pt x="221" y="504"/>
                      </a:lnTo>
                      <a:lnTo>
                        <a:pt x="223" y="513"/>
                      </a:lnTo>
                      <a:lnTo>
                        <a:pt x="228" y="519"/>
                      </a:lnTo>
                      <a:lnTo>
                        <a:pt x="210" y="479"/>
                      </a:lnTo>
                      <a:lnTo>
                        <a:pt x="205" y="457"/>
                      </a:lnTo>
                      <a:lnTo>
                        <a:pt x="203" y="433"/>
                      </a:lnTo>
                      <a:lnTo>
                        <a:pt x="196" y="402"/>
                      </a:lnTo>
                      <a:lnTo>
                        <a:pt x="199" y="402"/>
                      </a:lnTo>
                      <a:lnTo>
                        <a:pt x="199" y="406"/>
                      </a:lnTo>
                      <a:lnTo>
                        <a:pt x="203" y="408"/>
                      </a:lnTo>
                      <a:lnTo>
                        <a:pt x="203" y="413"/>
                      </a:lnTo>
                      <a:lnTo>
                        <a:pt x="203" y="410"/>
                      </a:lnTo>
                      <a:lnTo>
                        <a:pt x="201" y="410"/>
                      </a:lnTo>
                      <a:lnTo>
                        <a:pt x="199" y="410"/>
                      </a:lnTo>
                      <a:lnTo>
                        <a:pt x="199" y="413"/>
                      </a:lnTo>
                      <a:lnTo>
                        <a:pt x="199" y="408"/>
                      </a:lnTo>
                      <a:lnTo>
                        <a:pt x="201" y="417"/>
                      </a:lnTo>
                      <a:lnTo>
                        <a:pt x="201" y="415"/>
                      </a:lnTo>
                      <a:lnTo>
                        <a:pt x="201" y="413"/>
                      </a:lnTo>
                      <a:lnTo>
                        <a:pt x="203" y="410"/>
                      </a:lnTo>
                      <a:lnTo>
                        <a:pt x="203" y="417"/>
                      </a:lnTo>
                      <a:lnTo>
                        <a:pt x="201" y="419"/>
                      </a:lnTo>
                      <a:lnTo>
                        <a:pt x="203" y="422"/>
                      </a:lnTo>
                      <a:lnTo>
                        <a:pt x="203" y="419"/>
                      </a:lnTo>
                      <a:lnTo>
                        <a:pt x="205" y="419"/>
                      </a:lnTo>
                      <a:lnTo>
                        <a:pt x="203" y="413"/>
                      </a:lnTo>
                      <a:lnTo>
                        <a:pt x="207" y="415"/>
                      </a:lnTo>
                      <a:lnTo>
                        <a:pt x="207" y="424"/>
                      </a:lnTo>
                      <a:lnTo>
                        <a:pt x="210" y="430"/>
                      </a:lnTo>
                      <a:lnTo>
                        <a:pt x="212" y="437"/>
                      </a:lnTo>
                      <a:lnTo>
                        <a:pt x="212" y="433"/>
                      </a:lnTo>
                      <a:lnTo>
                        <a:pt x="207" y="426"/>
                      </a:lnTo>
                      <a:lnTo>
                        <a:pt x="210" y="424"/>
                      </a:lnTo>
                      <a:lnTo>
                        <a:pt x="207" y="419"/>
                      </a:lnTo>
                      <a:lnTo>
                        <a:pt x="207" y="415"/>
                      </a:lnTo>
                      <a:lnTo>
                        <a:pt x="210" y="417"/>
                      </a:lnTo>
                      <a:lnTo>
                        <a:pt x="212" y="422"/>
                      </a:lnTo>
                      <a:lnTo>
                        <a:pt x="214" y="422"/>
                      </a:lnTo>
                      <a:lnTo>
                        <a:pt x="212" y="426"/>
                      </a:lnTo>
                      <a:lnTo>
                        <a:pt x="214" y="435"/>
                      </a:lnTo>
                      <a:lnTo>
                        <a:pt x="212" y="439"/>
                      </a:lnTo>
                      <a:lnTo>
                        <a:pt x="214" y="442"/>
                      </a:lnTo>
                      <a:lnTo>
                        <a:pt x="219" y="444"/>
                      </a:lnTo>
                      <a:lnTo>
                        <a:pt x="214" y="453"/>
                      </a:lnTo>
                      <a:lnTo>
                        <a:pt x="214" y="457"/>
                      </a:lnTo>
                      <a:lnTo>
                        <a:pt x="212" y="457"/>
                      </a:lnTo>
                      <a:lnTo>
                        <a:pt x="212" y="462"/>
                      </a:lnTo>
                      <a:lnTo>
                        <a:pt x="212" y="464"/>
                      </a:lnTo>
                      <a:lnTo>
                        <a:pt x="214" y="466"/>
                      </a:lnTo>
                      <a:lnTo>
                        <a:pt x="216" y="468"/>
                      </a:lnTo>
                      <a:lnTo>
                        <a:pt x="216" y="464"/>
                      </a:lnTo>
                      <a:lnTo>
                        <a:pt x="223" y="464"/>
                      </a:lnTo>
                      <a:lnTo>
                        <a:pt x="225" y="466"/>
                      </a:lnTo>
                      <a:lnTo>
                        <a:pt x="225" y="464"/>
                      </a:lnTo>
                      <a:lnTo>
                        <a:pt x="230" y="464"/>
                      </a:lnTo>
                      <a:lnTo>
                        <a:pt x="230" y="466"/>
                      </a:lnTo>
                      <a:lnTo>
                        <a:pt x="230" y="464"/>
                      </a:lnTo>
                      <a:lnTo>
                        <a:pt x="232" y="464"/>
                      </a:lnTo>
                      <a:lnTo>
                        <a:pt x="232" y="462"/>
                      </a:lnTo>
                      <a:lnTo>
                        <a:pt x="228" y="462"/>
                      </a:lnTo>
                      <a:lnTo>
                        <a:pt x="228" y="459"/>
                      </a:lnTo>
                      <a:lnTo>
                        <a:pt x="228" y="462"/>
                      </a:lnTo>
                      <a:lnTo>
                        <a:pt x="223" y="462"/>
                      </a:lnTo>
                      <a:lnTo>
                        <a:pt x="221" y="459"/>
                      </a:lnTo>
                      <a:lnTo>
                        <a:pt x="223" y="453"/>
                      </a:lnTo>
                      <a:lnTo>
                        <a:pt x="221" y="448"/>
                      </a:lnTo>
                      <a:lnTo>
                        <a:pt x="223" y="448"/>
                      </a:lnTo>
                      <a:lnTo>
                        <a:pt x="221" y="448"/>
                      </a:lnTo>
                      <a:lnTo>
                        <a:pt x="221" y="446"/>
                      </a:lnTo>
                      <a:lnTo>
                        <a:pt x="221" y="448"/>
                      </a:lnTo>
                      <a:lnTo>
                        <a:pt x="219" y="448"/>
                      </a:lnTo>
                      <a:lnTo>
                        <a:pt x="219" y="444"/>
                      </a:lnTo>
                      <a:lnTo>
                        <a:pt x="221" y="446"/>
                      </a:lnTo>
                      <a:lnTo>
                        <a:pt x="219" y="444"/>
                      </a:lnTo>
                      <a:lnTo>
                        <a:pt x="221" y="439"/>
                      </a:lnTo>
                      <a:lnTo>
                        <a:pt x="216" y="439"/>
                      </a:lnTo>
                      <a:lnTo>
                        <a:pt x="216" y="435"/>
                      </a:lnTo>
                      <a:lnTo>
                        <a:pt x="214" y="426"/>
                      </a:lnTo>
                      <a:lnTo>
                        <a:pt x="216" y="424"/>
                      </a:lnTo>
                      <a:lnTo>
                        <a:pt x="216" y="422"/>
                      </a:lnTo>
                      <a:lnTo>
                        <a:pt x="219" y="424"/>
                      </a:lnTo>
                      <a:lnTo>
                        <a:pt x="216" y="422"/>
                      </a:lnTo>
                      <a:lnTo>
                        <a:pt x="216" y="419"/>
                      </a:lnTo>
                      <a:lnTo>
                        <a:pt x="214" y="419"/>
                      </a:lnTo>
                      <a:lnTo>
                        <a:pt x="216" y="417"/>
                      </a:lnTo>
                      <a:lnTo>
                        <a:pt x="214" y="417"/>
                      </a:lnTo>
                      <a:lnTo>
                        <a:pt x="212" y="410"/>
                      </a:lnTo>
                      <a:lnTo>
                        <a:pt x="210" y="410"/>
                      </a:lnTo>
                      <a:lnTo>
                        <a:pt x="210" y="408"/>
                      </a:lnTo>
                      <a:lnTo>
                        <a:pt x="207" y="408"/>
                      </a:lnTo>
                      <a:lnTo>
                        <a:pt x="210" y="410"/>
                      </a:lnTo>
                      <a:lnTo>
                        <a:pt x="210" y="413"/>
                      </a:lnTo>
                      <a:lnTo>
                        <a:pt x="207" y="410"/>
                      </a:lnTo>
                      <a:lnTo>
                        <a:pt x="210" y="413"/>
                      </a:lnTo>
                      <a:lnTo>
                        <a:pt x="207" y="413"/>
                      </a:lnTo>
                      <a:lnTo>
                        <a:pt x="205" y="406"/>
                      </a:lnTo>
                      <a:lnTo>
                        <a:pt x="205" y="404"/>
                      </a:lnTo>
                      <a:lnTo>
                        <a:pt x="205" y="406"/>
                      </a:lnTo>
                      <a:lnTo>
                        <a:pt x="205" y="408"/>
                      </a:lnTo>
                      <a:lnTo>
                        <a:pt x="201" y="399"/>
                      </a:lnTo>
                      <a:lnTo>
                        <a:pt x="201" y="397"/>
                      </a:lnTo>
                      <a:lnTo>
                        <a:pt x="199" y="393"/>
                      </a:lnTo>
                      <a:lnTo>
                        <a:pt x="199" y="399"/>
                      </a:lnTo>
                      <a:lnTo>
                        <a:pt x="196" y="393"/>
                      </a:lnTo>
                      <a:lnTo>
                        <a:pt x="199" y="390"/>
                      </a:lnTo>
                      <a:lnTo>
                        <a:pt x="199" y="393"/>
                      </a:lnTo>
                      <a:lnTo>
                        <a:pt x="199" y="390"/>
                      </a:lnTo>
                      <a:lnTo>
                        <a:pt x="196" y="386"/>
                      </a:lnTo>
                      <a:lnTo>
                        <a:pt x="196" y="390"/>
                      </a:lnTo>
                      <a:lnTo>
                        <a:pt x="199" y="388"/>
                      </a:lnTo>
                      <a:lnTo>
                        <a:pt x="196" y="390"/>
                      </a:lnTo>
                      <a:lnTo>
                        <a:pt x="199" y="390"/>
                      </a:lnTo>
                      <a:lnTo>
                        <a:pt x="199" y="388"/>
                      </a:lnTo>
                      <a:lnTo>
                        <a:pt x="199" y="386"/>
                      </a:lnTo>
                      <a:lnTo>
                        <a:pt x="199" y="384"/>
                      </a:lnTo>
                      <a:lnTo>
                        <a:pt x="196" y="386"/>
                      </a:lnTo>
                      <a:lnTo>
                        <a:pt x="194" y="379"/>
                      </a:lnTo>
                      <a:lnTo>
                        <a:pt x="194" y="382"/>
                      </a:lnTo>
                      <a:lnTo>
                        <a:pt x="196" y="386"/>
                      </a:lnTo>
                      <a:lnTo>
                        <a:pt x="194" y="384"/>
                      </a:lnTo>
                      <a:lnTo>
                        <a:pt x="192" y="382"/>
                      </a:lnTo>
                      <a:lnTo>
                        <a:pt x="194" y="382"/>
                      </a:lnTo>
                      <a:lnTo>
                        <a:pt x="192" y="379"/>
                      </a:lnTo>
                      <a:lnTo>
                        <a:pt x="192" y="377"/>
                      </a:lnTo>
                      <a:lnTo>
                        <a:pt x="190" y="377"/>
                      </a:lnTo>
                      <a:lnTo>
                        <a:pt x="192" y="384"/>
                      </a:lnTo>
                      <a:lnTo>
                        <a:pt x="192" y="382"/>
                      </a:lnTo>
                      <a:lnTo>
                        <a:pt x="192" y="384"/>
                      </a:lnTo>
                      <a:lnTo>
                        <a:pt x="192" y="386"/>
                      </a:lnTo>
                      <a:lnTo>
                        <a:pt x="194" y="388"/>
                      </a:lnTo>
                      <a:lnTo>
                        <a:pt x="192" y="388"/>
                      </a:lnTo>
                      <a:lnTo>
                        <a:pt x="192" y="390"/>
                      </a:lnTo>
                      <a:lnTo>
                        <a:pt x="196" y="393"/>
                      </a:lnTo>
                      <a:lnTo>
                        <a:pt x="194" y="395"/>
                      </a:lnTo>
                      <a:lnTo>
                        <a:pt x="196" y="402"/>
                      </a:lnTo>
                      <a:lnTo>
                        <a:pt x="194" y="399"/>
                      </a:lnTo>
                      <a:lnTo>
                        <a:pt x="185" y="373"/>
                      </a:lnTo>
                      <a:lnTo>
                        <a:pt x="187" y="370"/>
                      </a:lnTo>
                      <a:lnTo>
                        <a:pt x="190" y="377"/>
                      </a:lnTo>
                      <a:lnTo>
                        <a:pt x="190" y="375"/>
                      </a:lnTo>
                      <a:lnTo>
                        <a:pt x="187" y="370"/>
                      </a:lnTo>
                      <a:lnTo>
                        <a:pt x="190" y="368"/>
                      </a:lnTo>
                      <a:lnTo>
                        <a:pt x="185" y="370"/>
                      </a:lnTo>
                      <a:lnTo>
                        <a:pt x="176" y="344"/>
                      </a:lnTo>
                      <a:lnTo>
                        <a:pt x="165" y="322"/>
                      </a:lnTo>
                      <a:lnTo>
                        <a:pt x="167" y="322"/>
                      </a:lnTo>
                      <a:lnTo>
                        <a:pt x="170" y="322"/>
                      </a:lnTo>
                      <a:lnTo>
                        <a:pt x="170" y="319"/>
                      </a:lnTo>
                      <a:lnTo>
                        <a:pt x="170" y="322"/>
                      </a:lnTo>
                      <a:lnTo>
                        <a:pt x="172" y="319"/>
                      </a:lnTo>
                      <a:lnTo>
                        <a:pt x="167" y="319"/>
                      </a:lnTo>
                      <a:lnTo>
                        <a:pt x="167" y="315"/>
                      </a:lnTo>
                      <a:lnTo>
                        <a:pt x="167" y="317"/>
                      </a:lnTo>
                      <a:lnTo>
                        <a:pt x="167" y="322"/>
                      </a:lnTo>
                      <a:lnTo>
                        <a:pt x="165" y="319"/>
                      </a:lnTo>
                      <a:lnTo>
                        <a:pt x="167" y="324"/>
                      </a:lnTo>
                      <a:lnTo>
                        <a:pt x="150" y="284"/>
                      </a:lnTo>
                      <a:lnTo>
                        <a:pt x="141" y="253"/>
                      </a:lnTo>
                      <a:lnTo>
                        <a:pt x="143" y="253"/>
                      </a:lnTo>
                      <a:lnTo>
                        <a:pt x="141" y="251"/>
                      </a:lnTo>
                      <a:lnTo>
                        <a:pt x="136" y="237"/>
                      </a:lnTo>
                      <a:lnTo>
                        <a:pt x="141" y="235"/>
                      </a:lnTo>
                      <a:lnTo>
                        <a:pt x="138" y="235"/>
                      </a:lnTo>
                      <a:lnTo>
                        <a:pt x="136" y="237"/>
                      </a:lnTo>
                      <a:lnTo>
                        <a:pt x="134" y="233"/>
                      </a:lnTo>
                      <a:lnTo>
                        <a:pt x="136" y="233"/>
                      </a:lnTo>
                      <a:lnTo>
                        <a:pt x="134" y="231"/>
                      </a:lnTo>
                      <a:lnTo>
                        <a:pt x="136" y="228"/>
                      </a:lnTo>
                      <a:lnTo>
                        <a:pt x="134" y="228"/>
                      </a:lnTo>
                      <a:lnTo>
                        <a:pt x="134" y="231"/>
                      </a:lnTo>
                      <a:lnTo>
                        <a:pt x="125" y="208"/>
                      </a:lnTo>
                      <a:lnTo>
                        <a:pt x="123" y="206"/>
                      </a:lnTo>
                      <a:lnTo>
                        <a:pt x="123" y="204"/>
                      </a:lnTo>
                      <a:lnTo>
                        <a:pt x="116" y="191"/>
                      </a:lnTo>
                      <a:lnTo>
                        <a:pt x="112" y="188"/>
                      </a:lnTo>
                      <a:lnTo>
                        <a:pt x="109" y="188"/>
                      </a:lnTo>
                      <a:lnTo>
                        <a:pt x="107" y="186"/>
                      </a:lnTo>
                      <a:lnTo>
                        <a:pt x="103" y="175"/>
                      </a:lnTo>
                      <a:lnTo>
                        <a:pt x="103" y="173"/>
                      </a:lnTo>
                      <a:lnTo>
                        <a:pt x="105" y="177"/>
                      </a:lnTo>
                      <a:lnTo>
                        <a:pt x="103" y="173"/>
                      </a:lnTo>
                      <a:lnTo>
                        <a:pt x="103" y="171"/>
                      </a:lnTo>
                      <a:lnTo>
                        <a:pt x="103" y="173"/>
                      </a:lnTo>
                      <a:lnTo>
                        <a:pt x="96" y="157"/>
                      </a:lnTo>
                      <a:lnTo>
                        <a:pt x="92" y="151"/>
                      </a:lnTo>
                      <a:lnTo>
                        <a:pt x="89" y="151"/>
                      </a:lnTo>
                      <a:lnTo>
                        <a:pt x="85" y="146"/>
                      </a:lnTo>
                      <a:lnTo>
                        <a:pt x="87" y="146"/>
                      </a:lnTo>
                      <a:lnTo>
                        <a:pt x="89" y="146"/>
                      </a:lnTo>
                      <a:lnTo>
                        <a:pt x="92" y="146"/>
                      </a:lnTo>
                      <a:lnTo>
                        <a:pt x="89" y="146"/>
                      </a:lnTo>
                      <a:lnTo>
                        <a:pt x="87" y="146"/>
                      </a:lnTo>
                      <a:lnTo>
                        <a:pt x="87" y="144"/>
                      </a:lnTo>
                      <a:lnTo>
                        <a:pt x="87" y="142"/>
                      </a:lnTo>
                      <a:lnTo>
                        <a:pt x="89" y="142"/>
                      </a:lnTo>
                      <a:lnTo>
                        <a:pt x="87" y="140"/>
                      </a:lnTo>
                      <a:lnTo>
                        <a:pt x="87" y="142"/>
                      </a:lnTo>
                      <a:lnTo>
                        <a:pt x="87" y="144"/>
                      </a:lnTo>
                      <a:lnTo>
                        <a:pt x="85" y="146"/>
                      </a:lnTo>
                      <a:lnTo>
                        <a:pt x="83" y="144"/>
                      </a:lnTo>
                      <a:lnTo>
                        <a:pt x="85" y="142"/>
                      </a:lnTo>
                      <a:lnTo>
                        <a:pt x="85" y="140"/>
                      </a:lnTo>
                      <a:lnTo>
                        <a:pt x="85" y="142"/>
                      </a:lnTo>
                      <a:lnTo>
                        <a:pt x="83" y="144"/>
                      </a:lnTo>
                      <a:lnTo>
                        <a:pt x="74" y="133"/>
                      </a:lnTo>
                      <a:lnTo>
                        <a:pt x="72" y="133"/>
                      </a:lnTo>
                      <a:lnTo>
                        <a:pt x="69" y="133"/>
                      </a:lnTo>
                      <a:lnTo>
                        <a:pt x="65" y="126"/>
                      </a:lnTo>
                      <a:lnTo>
                        <a:pt x="65" y="124"/>
                      </a:lnTo>
                      <a:lnTo>
                        <a:pt x="60" y="120"/>
                      </a:lnTo>
                      <a:lnTo>
                        <a:pt x="63" y="120"/>
                      </a:lnTo>
                      <a:lnTo>
                        <a:pt x="69" y="122"/>
                      </a:lnTo>
                      <a:lnTo>
                        <a:pt x="72" y="120"/>
                      </a:lnTo>
                      <a:lnTo>
                        <a:pt x="74" y="124"/>
                      </a:lnTo>
                      <a:lnTo>
                        <a:pt x="76" y="124"/>
                      </a:lnTo>
                      <a:lnTo>
                        <a:pt x="74" y="124"/>
                      </a:lnTo>
                      <a:lnTo>
                        <a:pt x="74" y="122"/>
                      </a:lnTo>
                      <a:lnTo>
                        <a:pt x="72" y="122"/>
                      </a:lnTo>
                      <a:lnTo>
                        <a:pt x="72" y="117"/>
                      </a:lnTo>
                      <a:lnTo>
                        <a:pt x="69" y="122"/>
                      </a:lnTo>
                      <a:lnTo>
                        <a:pt x="65" y="120"/>
                      </a:lnTo>
                      <a:lnTo>
                        <a:pt x="63" y="117"/>
                      </a:lnTo>
                      <a:lnTo>
                        <a:pt x="63" y="120"/>
                      </a:lnTo>
                      <a:lnTo>
                        <a:pt x="58" y="111"/>
                      </a:lnTo>
                      <a:lnTo>
                        <a:pt x="58" y="113"/>
                      </a:lnTo>
                      <a:lnTo>
                        <a:pt x="56" y="111"/>
                      </a:lnTo>
                      <a:lnTo>
                        <a:pt x="56" y="108"/>
                      </a:lnTo>
                      <a:lnTo>
                        <a:pt x="58" y="108"/>
                      </a:lnTo>
                      <a:lnTo>
                        <a:pt x="60" y="111"/>
                      </a:lnTo>
                      <a:lnTo>
                        <a:pt x="65" y="111"/>
                      </a:lnTo>
                      <a:lnTo>
                        <a:pt x="60" y="111"/>
                      </a:lnTo>
                      <a:lnTo>
                        <a:pt x="63" y="106"/>
                      </a:lnTo>
                      <a:lnTo>
                        <a:pt x="65" y="106"/>
                      </a:lnTo>
                      <a:lnTo>
                        <a:pt x="67" y="106"/>
                      </a:lnTo>
                      <a:lnTo>
                        <a:pt x="65" y="106"/>
                      </a:lnTo>
                      <a:lnTo>
                        <a:pt x="63" y="106"/>
                      </a:lnTo>
                      <a:lnTo>
                        <a:pt x="63" y="104"/>
                      </a:lnTo>
                      <a:lnTo>
                        <a:pt x="60" y="104"/>
                      </a:lnTo>
                      <a:lnTo>
                        <a:pt x="63" y="100"/>
                      </a:lnTo>
                      <a:lnTo>
                        <a:pt x="63" y="97"/>
                      </a:lnTo>
                      <a:lnTo>
                        <a:pt x="65" y="97"/>
                      </a:lnTo>
                      <a:lnTo>
                        <a:pt x="67" y="97"/>
                      </a:lnTo>
                      <a:lnTo>
                        <a:pt x="76" y="93"/>
                      </a:lnTo>
                      <a:lnTo>
                        <a:pt x="72" y="91"/>
                      </a:lnTo>
                      <a:lnTo>
                        <a:pt x="69" y="93"/>
                      </a:lnTo>
                      <a:lnTo>
                        <a:pt x="65" y="91"/>
                      </a:lnTo>
                      <a:lnTo>
                        <a:pt x="63" y="93"/>
                      </a:lnTo>
                      <a:lnTo>
                        <a:pt x="63" y="95"/>
                      </a:lnTo>
                      <a:lnTo>
                        <a:pt x="58" y="95"/>
                      </a:lnTo>
                      <a:lnTo>
                        <a:pt x="58" y="97"/>
                      </a:lnTo>
                      <a:lnTo>
                        <a:pt x="56" y="97"/>
                      </a:lnTo>
                      <a:lnTo>
                        <a:pt x="49" y="97"/>
                      </a:lnTo>
                      <a:lnTo>
                        <a:pt x="52" y="108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5" y="106"/>
                      </a:lnTo>
                      <a:lnTo>
                        <a:pt x="45" y="100"/>
                      </a:lnTo>
                      <a:lnTo>
                        <a:pt x="47" y="102"/>
                      </a:lnTo>
                      <a:lnTo>
                        <a:pt x="49" y="102"/>
                      </a:lnTo>
                      <a:lnTo>
                        <a:pt x="47" y="102"/>
                      </a:lnTo>
                      <a:lnTo>
                        <a:pt x="45" y="100"/>
                      </a:lnTo>
                      <a:lnTo>
                        <a:pt x="43" y="100"/>
                      </a:lnTo>
                      <a:lnTo>
                        <a:pt x="43" y="97"/>
                      </a:lnTo>
                      <a:lnTo>
                        <a:pt x="45" y="100"/>
                      </a:lnTo>
                      <a:lnTo>
                        <a:pt x="45" y="97"/>
                      </a:lnTo>
                      <a:lnTo>
                        <a:pt x="45" y="93"/>
                      </a:lnTo>
                      <a:lnTo>
                        <a:pt x="45" y="97"/>
                      </a:lnTo>
                      <a:lnTo>
                        <a:pt x="45" y="100"/>
                      </a:lnTo>
                      <a:lnTo>
                        <a:pt x="40" y="95"/>
                      </a:lnTo>
                      <a:lnTo>
                        <a:pt x="43" y="93"/>
                      </a:lnTo>
                      <a:lnTo>
                        <a:pt x="36" y="82"/>
                      </a:lnTo>
                      <a:lnTo>
                        <a:pt x="27" y="60"/>
                      </a:lnTo>
                      <a:lnTo>
                        <a:pt x="27" y="64"/>
                      </a:lnTo>
                      <a:lnTo>
                        <a:pt x="14" y="42"/>
                      </a:lnTo>
                      <a:lnTo>
                        <a:pt x="9" y="26"/>
                      </a:lnTo>
                      <a:lnTo>
                        <a:pt x="9" y="28"/>
                      </a:lnTo>
                      <a:lnTo>
                        <a:pt x="9" y="26"/>
                      </a:lnTo>
                      <a:lnTo>
                        <a:pt x="3" y="11"/>
                      </a:lnTo>
                      <a:lnTo>
                        <a:pt x="0" y="4"/>
                      </a:lnTo>
                      <a:lnTo>
                        <a:pt x="3" y="6"/>
                      </a:lnTo>
                      <a:lnTo>
                        <a:pt x="11" y="2"/>
                      </a:lnTo>
                      <a:lnTo>
                        <a:pt x="16" y="2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8" name="Freeform 831"/>
                <p:cNvSpPr>
                  <a:spLocks noEditPoints="1"/>
                </p:cNvSpPr>
                <p:nvPr/>
              </p:nvSpPr>
              <p:spPr bwMode="auto">
                <a:xfrm>
                  <a:off x="1870" y="3720"/>
                  <a:ext cx="229" cy="491"/>
                </a:xfrm>
                <a:custGeom>
                  <a:avLst/>
                  <a:gdLst>
                    <a:gd name="T0" fmla="*/ 131 w 229"/>
                    <a:gd name="T1" fmla="*/ 488 h 491"/>
                    <a:gd name="T2" fmla="*/ 129 w 229"/>
                    <a:gd name="T3" fmla="*/ 488 h 491"/>
                    <a:gd name="T4" fmla="*/ 138 w 229"/>
                    <a:gd name="T5" fmla="*/ 486 h 491"/>
                    <a:gd name="T6" fmla="*/ 136 w 229"/>
                    <a:gd name="T7" fmla="*/ 491 h 491"/>
                    <a:gd name="T8" fmla="*/ 131 w 229"/>
                    <a:gd name="T9" fmla="*/ 488 h 491"/>
                    <a:gd name="T10" fmla="*/ 136 w 229"/>
                    <a:gd name="T11" fmla="*/ 488 h 491"/>
                    <a:gd name="T12" fmla="*/ 27 w 229"/>
                    <a:gd name="T13" fmla="*/ 237 h 491"/>
                    <a:gd name="T14" fmla="*/ 27 w 229"/>
                    <a:gd name="T15" fmla="*/ 240 h 491"/>
                    <a:gd name="T16" fmla="*/ 218 w 229"/>
                    <a:gd name="T17" fmla="*/ 233 h 491"/>
                    <a:gd name="T18" fmla="*/ 218 w 229"/>
                    <a:gd name="T19" fmla="*/ 235 h 491"/>
                    <a:gd name="T20" fmla="*/ 218 w 229"/>
                    <a:gd name="T21" fmla="*/ 233 h 491"/>
                    <a:gd name="T22" fmla="*/ 218 w 229"/>
                    <a:gd name="T23" fmla="*/ 233 h 491"/>
                    <a:gd name="T24" fmla="*/ 223 w 229"/>
                    <a:gd name="T25" fmla="*/ 229 h 491"/>
                    <a:gd name="T26" fmla="*/ 220 w 229"/>
                    <a:gd name="T27" fmla="*/ 235 h 491"/>
                    <a:gd name="T28" fmla="*/ 220 w 229"/>
                    <a:gd name="T29" fmla="*/ 233 h 491"/>
                    <a:gd name="T30" fmla="*/ 33 w 229"/>
                    <a:gd name="T31" fmla="*/ 224 h 491"/>
                    <a:gd name="T32" fmla="*/ 33 w 229"/>
                    <a:gd name="T33" fmla="*/ 226 h 491"/>
                    <a:gd name="T34" fmla="*/ 223 w 229"/>
                    <a:gd name="T35" fmla="*/ 222 h 491"/>
                    <a:gd name="T36" fmla="*/ 223 w 229"/>
                    <a:gd name="T37" fmla="*/ 226 h 491"/>
                    <a:gd name="T38" fmla="*/ 78 w 229"/>
                    <a:gd name="T39" fmla="*/ 162 h 491"/>
                    <a:gd name="T40" fmla="*/ 73 w 229"/>
                    <a:gd name="T41" fmla="*/ 166 h 491"/>
                    <a:gd name="T42" fmla="*/ 9 w 229"/>
                    <a:gd name="T43" fmla="*/ 129 h 491"/>
                    <a:gd name="T44" fmla="*/ 9 w 229"/>
                    <a:gd name="T45" fmla="*/ 129 h 491"/>
                    <a:gd name="T46" fmla="*/ 11 w 229"/>
                    <a:gd name="T47" fmla="*/ 126 h 491"/>
                    <a:gd name="T48" fmla="*/ 11 w 229"/>
                    <a:gd name="T49" fmla="*/ 129 h 491"/>
                    <a:gd name="T50" fmla="*/ 225 w 229"/>
                    <a:gd name="T51" fmla="*/ 126 h 491"/>
                    <a:gd name="T52" fmla="*/ 225 w 229"/>
                    <a:gd name="T53" fmla="*/ 129 h 491"/>
                    <a:gd name="T54" fmla="*/ 223 w 229"/>
                    <a:gd name="T55" fmla="*/ 126 h 491"/>
                    <a:gd name="T56" fmla="*/ 11 w 229"/>
                    <a:gd name="T57" fmla="*/ 126 h 491"/>
                    <a:gd name="T58" fmla="*/ 15 w 229"/>
                    <a:gd name="T59" fmla="*/ 120 h 491"/>
                    <a:gd name="T60" fmla="*/ 27 w 229"/>
                    <a:gd name="T61" fmla="*/ 109 h 491"/>
                    <a:gd name="T62" fmla="*/ 27 w 229"/>
                    <a:gd name="T63" fmla="*/ 111 h 491"/>
                    <a:gd name="T64" fmla="*/ 33 w 229"/>
                    <a:gd name="T65" fmla="*/ 109 h 491"/>
                    <a:gd name="T66" fmla="*/ 31 w 229"/>
                    <a:gd name="T67" fmla="*/ 109 h 491"/>
                    <a:gd name="T68" fmla="*/ 33 w 229"/>
                    <a:gd name="T69" fmla="*/ 106 h 491"/>
                    <a:gd name="T70" fmla="*/ 33 w 229"/>
                    <a:gd name="T71" fmla="*/ 109 h 491"/>
                    <a:gd name="T72" fmla="*/ 91 w 229"/>
                    <a:gd name="T73" fmla="*/ 82 h 491"/>
                    <a:gd name="T74" fmla="*/ 89 w 229"/>
                    <a:gd name="T75" fmla="*/ 84 h 491"/>
                    <a:gd name="T76" fmla="*/ 0 w 229"/>
                    <a:gd name="T77" fmla="*/ 71 h 491"/>
                    <a:gd name="T78" fmla="*/ 0 w 229"/>
                    <a:gd name="T79" fmla="*/ 71 h 491"/>
                    <a:gd name="T80" fmla="*/ 0 w 229"/>
                    <a:gd name="T81" fmla="*/ 71 h 491"/>
                    <a:gd name="T82" fmla="*/ 0 w 229"/>
                    <a:gd name="T83" fmla="*/ 71 h 491"/>
                    <a:gd name="T84" fmla="*/ 98 w 229"/>
                    <a:gd name="T85" fmla="*/ 64 h 491"/>
                    <a:gd name="T86" fmla="*/ 98 w 229"/>
                    <a:gd name="T87" fmla="*/ 66 h 491"/>
                    <a:gd name="T88" fmla="*/ 129 w 229"/>
                    <a:gd name="T89" fmla="*/ 31 h 491"/>
                    <a:gd name="T90" fmla="*/ 129 w 229"/>
                    <a:gd name="T91" fmla="*/ 33 h 491"/>
                    <a:gd name="T92" fmla="*/ 129 w 229"/>
                    <a:gd name="T93" fmla="*/ 31 h 491"/>
                    <a:gd name="T94" fmla="*/ 129 w 229"/>
                    <a:gd name="T95" fmla="*/ 35 h 491"/>
                    <a:gd name="T96" fmla="*/ 13 w 229"/>
                    <a:gd name="T97" fmla="*/ 15 h 491"/>
                    <a:gd name="T98" fmla="*/ 11 w 229"/>
                    <a:gd name="T99" fmla="*/ 15 h 491"/>
                    <a:gd name="T100" fmla="*/ 87 w 229"/>
                    <a:gd name="T101" fmla="*/ 0 h 491"/>
                    <a:gd name="T102" fmla="*/ 87 w 229"/>
                    <a:gd name="T103" fmla="*/ 4 h 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29" h="491">
                      <a:moveTo>
                        <a:pt x="129" y="488"/>
                      </a:moveTo>
                      <a:lnTo>
                        <a:pt x="131" y="488"/>
                      </a:lnTo>
                      <a:lnTo>
                        <a:pt x="131" y="491"/>
                      </a:lnTo>
                      <a:lnTo>
                        <a:pt x="129" y="488"/>
                      </a:lnTo>
                      <a:close/>
                      <a:moveTo>
                        <a:pt x="140" y="482"/>
                      </a:moveTo>
                      <a:lnTo>
                        <a:pt x="138" y="486"/>
                      </a:lnTo>
                      <a:lnTo>
                        <a:pt x="138" y="488"/>
                      </a:lnTo>
                      <a:lnTo>
                        <a:pt x="136" y="491"/>
                      </a:lnTo>
                      <a:lnTo>
                        <a:pt x="131" y="491"/>
                      </a:lnTo>
                      <a:lnTo>
                        <a:pt x="131" y="488"/>
                      </a:lnTo>
                      <a:lnTo>
                        <a:pt x="133" y="491"/>
                      </a:lnTo>
                      <a:lnTo>
                        <a:pt x="136" y="488"/>
                      </a:lnTo>
                      <a:lnTo>
                        <a:pt x="140" y="482"/>
                      </a:lnTo>
                      <a:close/>
                      <a:moveTo>
                        <a:pt x="27" y="237"/>
                      </a:moveTo>
                      <a:lnTo>
                        <a:pt x="27" y="237"/>
                      </a:lnTo>
                      <a:lnTo>
                        <a:pt x="27" y="240"/>
                      </a:lnTo>
                      <a:lnTo>
                        <a:pt x="27" y="237"/>
                      </a:lnTo>
                      <a:close/>
                      <a:moveTo>
                        <a:pt x="218" y="233"/>
                      </a:moveTo>
                      <a:lnTo>
                        <a:pt x="218" y="235"/>
                      </a:lnTo>
                      <a:lnTo>
                        <a:pt x="218" y="235"/>
                      </a:lnTo>
                      <a:lnTo>
                        <a:pt x="218" y="233"/>
                      </a:lnTo>
                      <a:close/>
                      <a:moveTo>
                        <a:pt x="218" y="233"/>
                      </a:moveTo>
                      <a:lnTo>
                        <a:pt x="218" y="233"/>
                      </a:lnTo>
                      <a:lnTo>
                        <a:pt x="218" y="233"/>
                      </a:lnTo>
                      <a:lnTo>
                        <a:pt x="218" y="233"/>
                      </a:lnTo>
                      <a:close/>
                      <a:moveTo>
                        <a:pt x="223" y="229"/>
                      </a:moveTo>
                      <a:lnTo>
                        <a:pt x="220" y="235"/>
                      </a:lnTo>
                      <a:lnTo>
                        <a:pt x="220" y="235"/>
                      </a:lnTo>
                      <a:lnTo>
                        <a:pt x="220" y="233"/>
                      </a:lnTo>
                      <a:lnTo>
                        <a:pt x="220" y="233"/>
                      </a:lnTo>
                      <a:lnTo>
                        <a:pt x="223" y="229"/>
                      </a:lnTo>
                      <a:close/>
                      <a:moveTo>
                        <a:pt x="33" y="224"/>
                      </a:moveTo>
                      <a:lnTo>
                        <a:pt x="33" y="226"/>
                      </a:lnTo>
                      <a:lnTo>
                        <a:pt x="33" y="226"/>
                      </a:lnTo>
                      <a:lnTo>
                        <a:pt x="33" y="224"/>
                      </a:lnTo>
                      <a:close/>
                      <a:moveTo>
                        <a:pt x="223" y="222"/>
                      </a:moveTo>
                      <a:lnTo>
                        <a:pt x="223" y="224"/>
                      </a:lnTo>
                      <a:lnTo>
                        <a:pt x="223" y="226"/>
                      </a:lnTo>
                      <a:lnTo>
                        <a:pt x="223" y="222"/>
                      </a:lnTo>
                      <a:close/>
                      <a:moveTo>
                        <a:pt x="78" y="162"/>
                      </a:moveTo>
                      <a:lnTo>
                        <a:pt x="78" y="164"/>
                      </a:lnTo>
                      <a:lnTo>
                        <a:pt x="73" y="166"/>
                      </a:lnTo>
                      <a:lnTo>
                        <a:pt x="78" y="162"/>
                      </a:lnTo>
                      <a:close/>
                      <a:moveTo>
                        <a:pt x="9" y="129"/>
                      </a:moveTo>
                      <a:lnTo>
                        <a:pt x="9" y="129"/>
                      </a:lnTo>
                      <a:lnTo>
                        <a:pt x="9" y="129"/>
                      </a:lnTo>
                      <a:lnTo>
                        <a:pt x="9" y="129"/>
                      </a:lnTo>
                      <a:close/>
                      <a:moveTo>
                        <a:pt x="11" y="126"/>
                      </a:moveTo>
                      <a:lnTo>
                        <a:pt x="11" y="126"/>
                      </a:lnTo>
                      <a:lnTo>
                        <a:pt x="11" y="129"/>
                      </a:lnTo>
                      <a:lnTo>
                        <a:pt x="11" y="126"/>
                      </a:lnTo>
                      <a:close/>
                      <a:moveTo>
                        <a:pt x="225" y="126"/>
                      </a:moveTo>
                      <a:lnTo>
                        <a:pt x="229" y="129"/>
                      </a:lnTo>
                      <a:lnTo>
                        <a:pt x="225" y="129"/>
                      </a:lnTo>
                      <a:lnTo>
                        <a:pt x="223" y="129"/>
                      </a:lnTo>
                      <a:lnTo>
                        <a:pt x="223" y="126"/>
                      </a:lnTo>
                      <a:lnTo>
                        <a:pt x="225" y="126"/>
                      </a:lnTo>
                      <a:close/>
                      <a:moveTo>
                        <a:pt x="11" y="126"/>
                      </a:moveTo>
                      <a:lnTo>
                        <a:pt x="13" y="120"/>
                      </a:lnTo>
                      <a:lnTo>
                        <a:pt x="15" y="120"/>
                      </a:lnTo>
                      <a:lnTo>
                        <a:pt x="11" y="126"/>
                      </a:lnTo>
                      <a:close/>
                      <a:moveTo>
                        <a:pt x="27" y="109"/>
                      </a:moveTo>
                      <a:lnTo>
                        <a:pt x="27" y="111"/>
                      </a:lnTo>
                      <a:lnTo>
                        <a:pt x="27" y="111"/>
                      </a:lnTo>
                      <a:lnTo>
                        <a:pt x="27" y="109"/>
                      </a:lnTo>
                      <a:close/>
                      <a:moveTo>
                        <a:pt x="33" y="109"/>
                      </a:moveTo>
                      <a:lnTo>
                        <a:pt x="31" y="109"/>
                      </a:lnTo>
                      <a:lnTo>
                        <a:pt x="31" y="109"/>
                      </a:lnTo>
                      <a:lnTo>
                        <a:pt x="33" y="109"/>
                      </a:lnTo>
                      <a:close/>
                      <a:moveTo>
                        <a:pt x="33" y="106"/>
                      </a:moveTo>
                      <a:lnTo>
                        <a:pt x="33" y="109"/>
                      </a:lnTo>
                      <a:lnTo>
                        <a:pt x="33" y="109"/>
                      </a:lnTo>
                      <a:lnTo>
                        <a:pt x="33" y="106"/>
                      </a:lnTo>
                      <a:close/>
                      <a:moveTo>
                        <a:pt x="91" y="82"/>
                      </a:moveTo>
                      <a:lnTo>
                        <a:pt x="89" y="86"/>
                      </a:lnTo>
                      <a:lnTo>
                        <a:pt x="89" y="84"/>
                      </a:lnTo>
                      <a:lnTo>
                        <a:pt x="91" y="82"/>
                      </a:lnTo>
                      <a:close/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close/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close/>
                      <a:moveTo>
                        <a:pt x="98" y="64"/>
                      </a:moveTo>
                      <a:lnTo>
                        <a:pt x="93" y="75"/>
                      </a:lnTo>
                      <a:lnTo>
                        <a:pt x="98" y="66"/>
                      </a:lnTo>
                      <a:lnTo>
                        <a:pt x="98" y="64"/>
                      </a:lnTo>
                      <a:close/>
                      <a:moveTo>
                        <a:pt x="129" y="31"/>
                      </a:moveTo>
                      <a:lnTo>
                        <a:pt x="129" y="33"/>
                      </a:lnTo>
                      <a:lnTo>
                        <a:pt x="129" y="33"/>
                      </a:lnTo>
                      <a:lnTo>
                        <a:pt x="129" y="31"/>
                      </a:lnTo>
                      <a:close/>
                      <a:moveTo>
                        <a:pt x="129" y="31"/>
                      </a:moveTo>
                      <a:lnTo>
                        <a:pt x="129" y="33"/>
                      </a:lnTo>
                      <a:lnTo>
                        <a:pt x="129" y="35"/>
                      </a:lnTo>
                      <a:lnTo>
                        <a:pt x="129" y="31"/>
                      </a:lnTo>
                      <a:close/>
                      <a:moveTo>
                        <a:pt x="13" y="15"/>
                      </a:moveTo>
                      <a:lnTo>
                        <a:pt x="13" y="18"/>
                      </a:lnTo>
                      <a:lnTo>
                        <a:pt x="11" y="15"/>
                      </a:lnTo>
                      <a:lnTo>
                        <a:pt x="13" y="15"/>
                      </a:lnTo>
                      <a:close/>
                      <a:moveTo>
                        <a:pt x="87" y="0"/>
                      </a:move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39" name="Freeform 832"/>
                <p:cNvSpPr>
                  <a:spLocks/>
                </p:cNvSpPr>
                <p:nvPr/>
              </p:nvSpPr>
              <p:spPr bwMode="auto">
                <a:xfrm>
                  <a:off x="2146" y="1559"/>
                  <a:ext cx="1254" cy="826"/>
                </a:xfrm>
                <a:custGeom>
                  <a:avLst/>
                  <a:gdLst>
                    <a:gd name="T0" fmla="*/ 713 w 1254"/>
                    <a:gd name="T1" fmla="*/ 49 h 826"/>
                    <a:gd name="T2" fmla="*/ 713 w 1254"/>
                    <a:gd name="T3" fmla="*/ 91 h 826"/>
                    <a:gd name="T4" fmla="*/ 691 w 1254"/>
                    <a:gd name="T5" fmla="*/ 153 h 826"/>
                    <a:gd name="T6" fmla="*/ 622 w 1254"/>
                    <a:gd name="T7" fmla="*/ 204 h 826"/>
                    <a:gd name="T8" fmla="*/ 590 w 1254"/>
                    <a:gd name="T9" fmla="*/ 289 h 826"/>
                    <a:gd name="T10" fmla="*/ 662 w 1254"/>
                    <a:gd name="T11" fmla="*/ 371 h 826"/>
                    <a:gd name="T12" fmla="*/ 702 w 1254"/>
                    <a:gd name="T13" fmla="*/ 331 h 826"/>
                    <a:gd name="T14" fmla="*/ 633 w 1254"/>
                    <a:gd name="T15" fmla="*/ 229 h 826"/>
                    <a:gd name="T16" fmla="*/ 668 w 1254"/>
                    <a:gd name="T17" fmla="*/ 218 h 826"/>
                    <a:gd name="T18" fmla="*/ 702 w 1254"/>
                    <a:gd name="T19" fmla="*/ 191 h 826"/>
                    <a:gd name="T20" fmla="*/ 693 w 1254"/>
                    <a:gd name="T21" fmla="*/ 220 h 826"/>
                    <a:gd name="T22" fmla="*/ 713 w 1254"/>
                    <a:gd name="T23" fmla="*/ 240 h 826"/>
                    <a:gd name="T24" fmla="*/ 753 w 1254"/>
                    <a:gd name="T25" fmla="*/ 233 h 826"/>
                    <a:gd name="T26" fmla="*/ 773 w 1254"/>
                    <a:gd name="T27" fmla="*/ 235 h 826"/>
                    <a:gd name="T28" fmla="*/ 833 w 1254"/>
                    <a:gd name="T29" fmla="*/ 244 h 826"/>
                    <a:gd name="T30" fmla="*/ 898 w 1254"/>
                    <a:gd name="T31" fmla="*/ 215 h 826"/>
                    <a:gd name="T32" fmla="*/ 916 w 1254"/>
                    <a:gd name="T33" fmla="*/ 255 h 826"/>
                    <a:gd name="T34" fmla="*/ 965 w 1254"/>
                    <a:gd name="T35" fmla="*/ 255 h 826"/>
                    <a:gd name="T36" fmla="*/ 967 w 1254"/>
                    <a:gd name="T37" fmla="*/ 273 h 826"/>
                    <a:gd name="T38" fmla="*/ 1025 w 1254"/>
                    <a:gd name="T39" fmla="*/ 269 h 826"/>
                    <a:gd name="T40" fmla="*/ 1069 w 1254"/>
                    <a:gd name="T41" fmla="*/ 253 h 826"/>
                    <a:gd name="T42" fmla="*/ 1096 w 1254"/>
                    <a:gd name="T43" fmla="*/ 262 h 826"/>
                    <a:gd name="T44" fmla="*/ 1167 w 1254"/>
                    <a:gd name="T45" fmla="*/ 304 h 826"/>
                    <a:gd name="T46" fmla="*/ 1210 w 1254"/>
                    <a:gd name="T47" fmla="*/ 313 h 826"/>
                    <a:gd name="T48" fmla="*/ 1236 w 1254"/>
                    <a:gd name="T49" fmla="*/ 389 h 826"/>
                    <a:gd name="T50" fmla="*/ 1194 w 1254"/>
                    <a:gd name="T51" fmla="*/ 438 h 826"/>
                    <a:gd name="T52" fmla="*/ 1085 w 1254"/>
                    <a:gd name="T53" fmla="*/ 433 h 826"/>
                    <a:gd name="T54" fmla="*/ 1138 w 1254"/>
                    <a:gd name="T55" fmla="*/ 493 h 826"/>
                    <a:gd name="T56" fmla="*/ 1105 w 1254"/>
                    <a:gd name="T57" fmla="*/ 571 h 826"/>
                    <a:gd name="T58" fmla="*/ 1051 w 1254"/>
                    <a:gd name="T59" fmla="*/ 631 h 826"/>
                    <a:gd name="T60" fmla="*/ 991 w 1254"/>
                    <a:gd name="T61" fmla="*/ 680 h 826"/>
                    <a:gd name="T62" fmla="*/ 956 w 1254"/>
                    <a:gd name="T63" fmla="*/ 757 h 826"/>
                    <a:gd name="T64" fmla="*/ 873 w 1254"/>
                    <a:gd name="T65" fmla="*/ 751 h 826"/>
                    <a:gd name="T66" fmla="*/ 760 w 1254"/>
                    <a:gd name="T67" fmla="*/ 742 h 826"/>
                    <a:gd name="T68" fmla="*/ 675 w 1254"/>
                    <a:gd name="T69" fmla="*/ 768 h 826"/>
                    <a:gd name="T70" fmla="*/ 593 w 1254"/>
                    <a:gd name="T71" fmla="*/ 764 h 826"/>
                    <a:gd name="T72" fmla="*/ 508 w 1254"/>
                    <a:gd name="T73" fmla="*/ 762 h 826"/>
                    <a:gd name="T74" fmla="*/ 392 w 1254"/>
                    <a:gd name="T75" fmla="*/ 757 h 826"/>
                    <a:gd name="T76" fmla="*/ 303 w 1254"/>
                    <a:gd name="T77" fmla="*/ 804 h 826"/>
                    <a:gd name="T78" fmla="*/ 172 w 1254"/>
                    <a:gd name="T79" fmla="*/ 777 h 826"/>
                    <a:gd name="T80" fmla="*/ 60 w 1254"/>
                    <a:gd name="T81" fmla="*/ 691 h 826"/>
                    <a:gd name="T82" fmla="*/ 11 w 1254"/>
                    <a:gd name="T83" fmla="*/ 644 h 826"/>
                    <a:gd name="T84" fmla="*/ 0 w 1254"/>
                    <a:gd name="T85" fmla="*/ 624 h 826"/>
                    <a:gd name="T86" fmla="*/ 42 w 1254"/>
                    <a:gd name="T87" fmla="*/ 544 h 826"/>
                    <a:gd name="T88" fmla="*/ 82 w 1254"/>
                    <a:gd name="T89" fmla="*/ 486 h 826"/>
                    <a:gd name="T90" fmla="*/ 134 w 1254"/>
                    <a:gd name="T91" fmla="*/ 395 h 826"/>
                    <a:gd name="T92" fmla="*/ 102 w 1254"/>
                    <a:gd name="T93" fmla="*/ 331 h 826"/>
                    <a:gd name="T94" fmla="*/ 120 w 1254"/>
                    <a:gd name="T95" fmla="*/ 293 h 826"/>
                    <a:gd name="T96" fmla="*/ 158 w 1254"/>
                    <a:gd name="T97" fmla="*/ 269 h 826"/>
                    <a:gd name="T98" fmla="*/ 169 w 1254"/>
                    <a:gd name="T99" fmla="*/ 282 h 826"/>
                    <a:gd name="T100" fmla="*/ 258 w 1254"/>
                    <a:gd name="T101" fmla="*/ 324 h 826"/>
                    <a:gd name="T102" fmla="*/ 254 w 1254"/>
                    <a:gd name="T103" fmla="*/ 366 h 826"/>
                    <a:gd name="T104" fmla="*/ 221 w 1254"/>
                    <a:gd name="T105" fmla="*/ 411 h 826"/>
                    <a:gd name="T106" fmla="*/ 252 w 1254"/>
                    <a:gd name="T107" fmla="*/ 429 h 826"/>
                    <a:gd name="T108" fmla="*/ 323 w 1254"/>
                    <a:gd name="T109" fmla="*/ 375 h 826"/>
                    <a:gd name="T110" fmla="*/ 410 w 1254"/>
                    <a:gd name="T111" fmla="*/ 391 h 826"/>
                    <a:gd name="T112" fmla="*/ 432 w 1254"/>
                    <a:gd name="T113" fmla="*/ 335 h 826"/>
                    <a:gd name="T114" fmla="*/ 423 w 1254"/>
                    <a:gd name="T115" fmla="*/ 255 h 826"/>
                    <a:gd name="T116" fmla="*/ 452 w 1254"/>
                    <a:gd name="T117" fmla="*/ 220 h 826"/>
                    <a:gd name="T118" fmla="*/ 350 w 1254"/>
                    <a:gd name="T119" fmla="*/ 164 h 826"/>
                    <a:gd name="T120" fmla="*/ 477 w 1254"/>
                    <a:gd name="T121" fmla="*/ 71 h 826"/>
                    <a:gd name="T122" fmla="*/ 599 w 1254"/>
                    <a:gd name="T123" fmla="*/ 7 h 8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54" h="826">
                      <a:moveTo>
                        <a:pt x="619" y="2"/>
                      </a:moveTo>
                      <a:lnTo>
                        <a:pt x="624" y="7"/>
                      </a:lnTo>
                      <a:lnTo>
                        <a:pt x="628" y="7"/>
                      </a:lnTo>
                      <a:lnTo>
                        <a:pt x="633" y="11"/>
                      </a:lnTo>
                      <a:lnTo>
                        <a:pt x="642" y="13"/>
                      </a:lnTo>
                      <a:lnTo>
                        <a:pt x="648" y="18"/>
                      </a:lnTo>
                      <a:lnTo>
                        <a:pt x="653" y="18"/>
                      </a:lnTo>
                      <a:lnTo>
                        <a:pt x="655" y="16"/>
                      </a:lnTo>
                      <a:lnTo>
                        <a:pt x="662" y="16"/>
                      </a:lnTo>
                      <a:lnTo>
                        <a:pt x="664" y="11"/>
                      </a:lnTo>
                      <a:lnTo>
                        <a:pt x="671" y="11"/>
                      </a:lnTo>
                      <a:lnTo>
                        <a:pt x="671" y="13"/>
                      </a:lnTo>
                      <a:lnTo>
                        <a:pt x="673" y="11"/>
                      </a:lnTo>
                      <a:lnTo>
                        <a:pt x="677" y="16"/>
                      </a:lnTo>
                      <a:lnTo>
                        <a:pt x="684" y="16"/>
                      </a:lnTo>
                      <a:lnTo>
                        <a:pt x="691" y="24"/>
                      </a:lnTo>
                      <a:lnTo>
                        <a:pt x="697" y="22"/>
                      </a:lnTo>
                      <a:lnTo>
                        <a:pt x="702" y="27"/>
                      </a:lnTo>
                      <a:lnTo>
                        <a:pt x="702" y="31"/>
                      </a:lnTo>
                      <a:lnTo>
                        <a:pt x="706" y="27"/>
                      </a:lnTo>
                      <a:lnTo>
                        <a:pt x="708" y="27"/>
                      </a:lnTo>
                      <a:lnTo>
                        <a:pt x="711" y="29"/>
                      </a:lnTo>
                      <a:lnTo>
                        <a:pt x="708" y="33"/>
                      </a:lnTo>
                      <a:lnTo>
                        <a:pt x="711" y="36"/>
                      </a:lnTo>
                      <a:lnTo>
                        <a:pt x="711" y="38"/>
                      </a:lnTo>
                      <a:lnTo>
                        <a:pt x="706" y="40"/>
                      </a:lnTo>
                      <a:lnTo>
                        <a:pt x="706" y="42"/>
                      </a:lnTo>
                      <a:lnTo>
                        <a:pt x="708" y="42"/>
                      </a:lnTo>
                      <a:lnTo>
                        <a:pt x="711" y="44"/>
                      </a:lnTo>
                      <a:lnTo>
                        <a:pt x="711" y="47"/>
                      </a:lnTo>
                      <a:lnTo>
                        <a:pt x="713" y="47"/>
                      </a:lnTo>
                      <a:lnTo>
                        <a:pt x="713" y="49"/>
                      </a:lnTo>
                      <a:lnTo>
                        <a:pt x="715" y="49"/>
                      </a:lnTo>
                      <a:lnTo>
                        <a:pt x="715" y="51"/>
                      </a:lnTo>
                      <a:lnTo>
                        <a:pt x="717" y="53"/>
                      </a:lnTo>
                      <a:lnTo>
                        <a:pt x="720" y="53"/>
                      </a:lnTo>
                      <a:lnTo>
                        <a:pt x="720" y="56"/>
                      </a:lnTo>
                      <a:lnTo>
                        <a:pt x="717" y="60"/>
                      </a:lnTo>
                      <a:lnTo>
                        <a:pt x="722" y="62"/>
                      </a:lnTo>
                      <a:lnTo>
                        <a:pt x="722" y="60"/>
                      </a:lnTo>
                      <a:lnTo>
                        <a:pt x="724" y="60"/>
                      </a:lnTo>
                      <a:lnTo>
                        <a:pt x="728" y="62"/>
                      </a:lnTo>
                      <a:lnTo>
                        <a:pt x="726" y="64"/>
                      </a:lnTo>
                      <a:lnTo>
                        <a:pt x="724" y="67"/>
                      </a:lnTo>
                      <a:lnTo>
                        <a:pt x="722" y="64"/>
                      </a:lnTo>
                      <a:lnTo>
                        <a:pt x="722" y="67"/>
                      </a:lnTo>
                      <a:lnTo>
                        <a:pt x="724" y="71"/>
                      </a:lnTo>
                      <a:lnTo>
                        <a:pt x="722" y="73"/>
                      </a:lnTo>
                      <a:lnTo>
                        <a:pt x="728" y="76"/>
                      </a:lnTo>
                      <a:lnTo>
                        <a:pt x="728" y="78"/>
                      </a:lnTo>
                      <a:lnTo>
                        <a:pt x="726" y="78"/>
                      </a:lnTo>
                      <a:lnTo>
                        <a:pt x="728" y="80"/>
                      </a:lnTo>
                      <a:lnTo>
                        <a:pt x="726" y="80"/>
                      </a:lnTo>
                      <a:lnTo>
                        <a:pt x="724" y="80"/>
                      </a:lnTo>
                      <a:lnTo>
                        <a:pt x="722" y="82"/>
                      </a:lnTo>
                      <a:lnTo>
                        <a:pt x="722" y="87"/>
                      </a:lnTo>
                      <a:lnTo>
                        <a:pt x="722" y="84"/>
                      </a:lnTo>
                      <a:lnTo>
                        <a:pt x="720" y="84"/>
                      </a:lnTo>
                      <a:lnTo>
                        <a:pt x="717" y="84"/>
                      </a:lnTo>
                      <a:lnTo>
                        <a:pt x="717" y="87"/>
                      </a:lnTo>
                      <a:lnTo>
                        <a:pt x="715" y="87"/>
                      </a:lnTo>
                      <a:lnTo>
                        <a:pt x="720" y="89"/>
                      </a:lnTo>
                      <a:lnTo>
                        <a:pt x="717" y="91"/>
                      </a:lnTo>
                      <a:lnTo>
                        <a:pt x="713" y="91"/>
                      </a:lnTo>
                      <a:lnTo>
                        <a:pt x="713" y="96"/>
                      </a:lnTo>
                      <a:lnTo>
                        <a:pt x="711" y="96"/>
                      </a:lnTo>
                      <a:lnTo>
                        <a:pt x="713" y="98"/>
                      </a:lnTo>
                      <a:lnTo>
                        <a:pt x="708" y="96"/>
                      </a:lnTo>
                      <a:lnTo>
                        <a:pt x="706" y="98"/>
                      </a:lnTo>
                      <a:lnTo>
                        <a:pt x="711" y="100"/>
                      </a:lnTo>
                      <a:lnTo>
                        <a:pt x="711" y="102"/>
                      </a:lnTo>
                      <a:lnTo>
                        <a:pt x="706" y="102"/>
                      </a:lnTo>
                      <a:lnTo>
                        <a:pt x="702" y="104"/>
                      </a:lnTo>
                      <a:lnTo>
                        <a:pt x="706" y="107"/>
                      </a:lnTo>
                      <a:lnTo>
                        <a:pt x="706" y="109"/>
                      </a:lnTo>
                      <a:lnTo>
                        <a:pt x="711" y="111"/>
                      </a:lnTo>
                      <a:lnTo>
                        <a:pt x="711" y="113"/>
                      </a:lnTo>
                      <a:lnTo>
                        <a:pt x="711" y="116"/>
                      </a:lnTo>
                      <a:lnTo>
                        <a:pt x="708" y="116"/>
                      </a:lnTo>
                      <a:lnTo>
                        <a:pt x="706" y="116"/>
                      </a:lnTo>
                      <a:lnTo>
                        <a:pt x="702" y="120"/>
                      </a:lnTo>
                      <a:lnTo>
                        <a:pt x="704" y="122"/>
                      </a:lnTo>
                      <a:lnTo>
                        <a:pt x="702" y="127"/>
                      </a:lnTo>
                      <a:lnTo>
                        <a:pt x="699" y="127"/>
                      </a:lnTo>
                      <a:lnTo>
                        <a:pt x="699" y="129"/>
                      </a:lnTo>
                      <a:lnTo>
                        <a:pt x="699" y="133"/>
                      </a:lnTo>
                      <a:lnTo>
                        <a:pt x="697" y="133"/>
                      </a:lnTo>
                      <a:lnTo>
                        <a:pt x="693" y="138"/>
                      </a:lnTo>
                      <a:lnTo>
                        <a:pt x="695" y="140"/>
                      </a:lnTo>
                      <a:lnTo>
                        <a:pt x="693" y="144"/>
                      </a:lnTo>
                      <a:lnTo>
                        <a:pt x="691" y="142"/>
                      </a:lnTo>
                      <a:lnTo>
                        <a:pt x="688" y="144"/>
                      </a:lnTo>
                      <a:lnTo>
                        <a:pt x="688" y="149"/>
                      </a:lnTo>
                      <a:lnTo>
                        <a:pt x="688" y="147"/>
                      </a:lnTo>
                      <a:lnTo>
                        <a:pt x="691" y="149"/>
                      </a:lnTo>
                      <a:lnTo>
                        <a:pt x="691" y="153"/>
                      </a:lnTo>
                      <a:lnTo>
                        <a:pt x="688" y="153"/>
                      </a:lnTo>
                      <a:lnTo>
                        <a:pt x="688" y="151"/>
                      </a:lnTo>
                      <a:lnTo>
                        <a:pt x="684" y="149"/>
                      </a:lnTo>
                      <a:lnTo>
                        <a:pt x="682" y="151"/>
                      </a:lnTo>
                      <a:lnTo>
                        <a:pt x="684" y="151"/>
                      </a:lnTo>
                      <a:lnTo>
                        <a:pt x="684" y="153"/>
                      </a:lnTo>
                      <a:lnTo>
                        <a:pt x="682" y="153"/>
                      </a:lnTo>
                      <a:lnTo>
                        <a:pt x="677" y="160"/>
                      </a:lnTo>
                      <a:lnTo>
                        <a:pt x="675" y="160"/>
                      </a:lnTo>
                      <a:lnTo>
                        <a:pt x="675" y="164"/>
                      </a:lnTo>
                      <a:lnTo>
                        <a:pt x="679" y="167"/>
                      </a:lnTo>
                      <a:lnTo>
                        <a:pt x="679" y="169"/>
                      </a:lnTo>
                      <a:lnTo>
                        <a:pt x="684" y="171"/>
                      </a:lnTo>
                      <a:lnTo>
                        <a:pt x="682" y="178"/>
                      </a:lnTo>
                      <a:lnTo>
                        <a:pt x="673" y="182"/>
                      </a:lnTo>
                      <a:lnTo>
                        <a:pt x="668" y="182"/>
                      </a:lnTo>
                      <a:lnTo>
                        <a:pt x="664" y="182"/>
                      </a:lnTo>
                      <a:lnTo>
                        <a:pt x="659" y="187"/>
                      </a:lnTo>
                      <a:lnTo>
                        <a:pt x="657" y="187"/>
                      </a:lnTo>
                      <a:lnTo>
                        <a:pt x="655" y="184"/>
                      </a:lnTo>
                      <a:lnTo>
                        <a:pt x="650" y="187"/>
                      </a:lnTo>
                      <a:lnTo>
                        <a:pt x="644" y="187"/>
                      </a:lnTo>
                      <a:lnTo>
                        <a:pt x="637" y="184"/>
                      </a:lnTo>
                      <a:lnTo>
                        <a:pt x="633" y="187"/>
                      </a:lnTo>
                      <a:lnTo>
                        <a:pt x="633" y="189"/>
                      </a:lnTo>
                      <a:lnTo>
                        <a:pt x="628" y="187"/>
                      </a:lnTo>
                      <a:lnTo>
                        <a:pt x="626" y="191"/>
                      </a:lnTo>
                      <a:lnTo>
                        <a:pt x="626" y="193"/>
                      </a:lnTo>
                      <a:lnTo>
                        <a:pt x="626" y="195"/>
                      </a:lnTo>
                      <a:lnTo>
                        <a:pt x="628" y="200"/>
                      </a:lnTo>
                      <a:lnTo>
                        <a:pt x="624" y="200"/>
                      </a:lnTo>
                      <a:lnTo>
                        <a:pt x="622" y="204"/>
                      </a:lnTo>
                      <a:lnTo>
                        <a:pt x="619" y="204"/>
                      </a:lnTo>
                      <a:lnTo>
                        <a:pt x="617" y="202"/>
                      </a:lnTo>
                      <a:lnTo>
                        <a:pt x="615" y="211"/>
                      </a:lnTo>
                      <a:lnTo>
                        <a:pt x="610" y="213"/>
                      </a:lnTo>
                      <a:lnTo>
                        <a:pt x="610" y="215"/>
                      </a:lnTo>
                      <a:lnTo>
                        <a:pt x="613" y="218"/>
                      </a:lnTo>
                      <a:lnTo>
                        <a:pt x="615" y="220"/>
                      </a:lnTo>
                      <a:lnTo>
                        <a:pt x="610" y="222"/>
                      </a:lnTo>
                      <a:lnTo>
                        <a:pt x="617" y="224"/>
                      </a:lnTo>
                      <a:lnTo>
                        <a:pt x="617" y="227"/>
                      </a:lnTo>
                      <a:lnTo>
                        <a:pt x="619" y="229"/>
                      </a:lnTo>
                      <a:lnTo>
                        <a:pt x="617" y="233"/>
                      </a:lnTo>
                      <a:lnTo>
                        <a:pt x="619" y="233"/>
                      </a:lnTo>
                      <a:lnTo>
                        <a:pt x="622" y="235"/>
                      </a:lnTo>
                      <a:lnTo>
                        <a:pt x="624" y="235"/>
                      </a:lnTo>
                      <a:lnTo>
                        <a:pt x="622" y="238"/>
                      </a:lnTo>
                      <a:lnTo>
                        <a:pt x="622" y="240"/>
                      </a:lnTo>
                      <a:lnTo>
                        <a:pt x="626" y="240"/>
                      </a:lnTo>
                      <a:lnTo>
                        <a:pt x="626" y="242"/>
                      </a:lnTo>
                      <a:lnTo>
                        <a:pt x="630" y="244"/>
                      </a:lnTo>
                      <a:lnTo>
                        <a:pt x="626" y="247"/>
                      </a:lnTo>
                      <a:lnTo>
                        <a:pt x="630" y="249"/>
                      </a:lnTo>
                      <a:lnTo>
                        <a:pt x="624" y="249"/>
                      </a:lnTo>
                      <a:lnTo>
                        <a:pt x="622" y="251"/>
                      </a:lnTo>
                      <a:lnTo>
                        <a:pt x="615" y="255"/>
                      </a:lnTo>
                      <a:lnTo>
                        <a:pt x="613" y="258"/>
                      </a:lnTo>
                      <a:lnTo>
                        <a:pt x="615" y="264"/>
                      </a:lnTo>
                      <a:lnTo>
                        <a:pt x="615" y="267"/>
                      </a:lnTo>
                      <a:lnTo>
                        <a:pt x="597" y="280"/>
                      </a:lnTo>
                      <a:lnTo>
                        <a:pt x="595" y="282"/>
                      </a:lnTo>
                      <a:lnTo>
                        <a:pt x="590" y="284"/>
                      </a:lnTo>
                      <a:lnTo>
                        <a:pt x="590" y="289"/>
                      </a:lnTo>
                      <a:lnTo>
                        <a:pt x="595" y="291"/>
                      </a:lnTo>
                      <a:lnTo>
                        <a:pt x="597" y="293"/>
                      </a:lnTo>
                      <a:lnTo>
                        <a:pt x="599" y="300"/>
                      </a:lnTo>
                      <a:lnTo>
                        <a:pt x="599" y="304"/>
                      </a:lnTo>
                      <a:lnTo>
                        <a:pt x="606" y="315"/>
                      </a:lnTo>
                      <a:lnTo>
                        <a:pt x="604" y="318"/>
                      </a:lnTo>
                      <a:lnTo>
                        <a:pt x="606" y="322"/>
                      </a:lnTo>
                      <a:lnTo>
                        <a:pt x="604" y="331"/>
                      </a:lnTo>
                      <a:lnTo>
                        <a:pt x="599" y="333"/>
                      </a:lnTo>
                      <a:lnTo>
                        <a:pt x="599" y="335"/>
                      </a:lnTo>
                      <a:lnTo>
                        <a:pt x="601" y="338"/>
                      </a:lnTo>
                      <a:lnTo>
                        <a:pt x="601" y="340"/>
                      </a:lnTo>
                      <a:lnTo>
                        <a:pt x="606" y="342"/>
                      </a:lnTo>
                      <a:lnTo>
                        <a:pt x="604" y="344"/>
                      </a:lnTo>
                      <a:lnTo>
                        <a:pt x="606" y="346"/>
                      </a:lnTo>
                      <a:lnTo>
                        <a:pt x="619" y="355"/>
                      </a:lnTo>
                      <a:lnTo>
                        <a:pt x="615" y="362"/>
                      </a:lnTo>
                      <a:lnTo>
                        <a:pt x="617" y="366"/>
                      </a:lnTo>
                      <a:lnTo>
                        <a:pt x="622" y="371"/>
                      </a:lnTo>
                      <a:lnTo>
                        <a:pt x="626" y="371"/>
                      </a:lnTo>
                      <a:lnTo>
                        <a:pt x="626" y="369"/>
                      </a:lnTo>
                      <a:lnTo>
                        <a:pt x="630" y="366"/>
                      </a:lnTo>
                      <a:lnTo>
                        <a:pt x="630" y="364"/>
                      </a:lnTo>
                      <a:lnTo>
                        <a:pt x="635" y="362"/>
                      </a:lnTo>
                      <a:lnTo>
                        <a:pt x="635" y="358"/>
                      </a:lnTo>
                      <a:lnTo>
                        <a:pt x="639" y="353"/>
                      </a:lnTo>
                      <a:lnTo>
                        <a:pt x="646" y="358"/>
                      </a:lnTo>
                      <a:lnTo>
                        <a:pt x="650" y="360"/>
                      </a:lnTo>
                      <a:lnTo>
                        <a:pt x="653" y="364"/>
                      </a:lnTo>
                      <a:lnTo>
                        <a:pt x="657" y="366"/>
                      </a:lnTo>
                      <a:lnTo>
                        <a:pt x="657" y="369"/>
                      </a:lnTo>
                      <a:lnTo>
                        <a:pt x="662" y="371"/>
                      </a:lnTo>
                      <a:lnTo>
                        <a:pt x="664" y="375"/>
                      </a:lnTo>
                      <a:lnTo>
                        <a:pt x="666" y="378"/>
                      </a:lnTo>
                      <a:lnTo>
                        <a:pt x="671" y="375"/>
                      </a:lnTo>
                      <a:lnTo>
                        <a:pt x="673" y="373"/>
                      </a:lnTo>
                      <a:lnTo>
                        <a:pt x="673" y="375"/>
                      </a:lnTo>
                      <a:lnTo>
                        <a:pt x="675" y="373"/>
                      </a:lnTo>
                      <a:lnTo>
                        <a:pt x="677" y="375"/>
                      </a:lnTo>
                      <a:lnTo>
                        <a:pt x="675" y="378"/>
                      </a:lnTo>
                      <a:lnTo>
                        <a:pt x="679" y="384"/>
                      </a:lnTo>
                      <a:lnTo>
                        <a:pt x="682" y="384"/>
                      </a:lnTo>
                      <a:lnTo>
                        <a:pt x="684" y="380"/>
                      </a:lnTo>
                      <a:lnTo>
                        <a:pt x="686" y="382"/>
                      </a:lnTo>
                      <a:lnTo>
                        <a:pt x="686" y="380"/>
                      </a:lnTo>
                      <a:lnTo>
                        <a:pt x="691" y="380"/>
                      </a:lnTo>
                      <a:lnTo>
                        <a:pt x="693" y="378"/>
                      </a:lnTo>
                      <a:lnTo>
                        <a:pt x="693" y="373"/>
                      </a:lnTo>
                      <a:lnTo>
                        <a:pt x="697" y="371"/>
                      </a:lnTo>
                      <a:lnTo>
                        <a:pt x="697" y="366"/>
                      </a:lnTo>
                      <a:lnTo>
                        <a:pt x="706" y="360"/>
                      </a:lnTo>
                      <a:lnTo>
                        <a:pt x="706" y="353"/>
                      </a:lnTo>
                      <a:lnTo>
                        <a:pt x="708" y="349"/>
                      </a:lnTo>
                      <a:lnTo>
                        <a:pt x="708" y="346"/>
                      </a:lnTo>
                      <a:lnTo>
                        <a:pt x="702" y="346"/>
                      </a:lnTo>
                      <a:lnTo>
                        <a:pt x="699" y="344"/>
                      </a:lnTo>
                      <a:lnTo>
                        <a:pt x="697" y="344"/>
                      </a:lnTo>
                      <a:lnTo>
                        <a:pt x="695" y="340"/>
                      </a:lnTo>
                      <a:lnTo>
                        <a:pt x="697" y="338"/>
                      </a:lnTo>
                      <a:lnTo>
                        <a:pt x="699" y="340"/>
                      </a:lnTo>
                      <a:lnTo>
                        <a:pt x="699" y="342"/>
                      </a:lnTo>
                      <a:lnTo>
                        <a:pt x="706" y="340"/>
                      </a:lnTo>
                      <a:lnTo>
                        <a:pt x="702" y="338"/>
                      </a:lnTo>
                      <a:lnTo>
                        <a:pt x="702" y="331"/>
                      </a:lnTo>
                      <a:lnTo>
                        <a:pt x="697" y="326"/>
                      </a:lnTo>
                      <a:lnTo>
                        <a:pt x="693" y="320"/>
                      </a:lnTo>
                      <a:lnTo>
                        <a:pt x="691" y="318"/>
                      </a:lnTo>
                      <a:lnTo>
                        <a:pt x="688" y="322"/>
                      </a:lnTo>
                      <a:lnTo>
                        <a:pt x="686" y="320"/>
                      </a:lnTo>
                      <a:lnTo>
                        <a:pt x="686" y="324"/>
                      </a:lnTo>
                      <a:lnTo>
                        <a:pt x="682" y="324"/>
                      </a:lnTo>
                      <a:lnTo>
                        <a:pt x="677" y="326"/>
                      </a:lnTo>
                      <a:lnTo>
                        <a:pt x="675" y="324"/>
                      </a:lnTo>
                      <a:lnTo>
                        <a:pt x="673" y="315"/>
                      </a:lnTo>
                      <a:lnTo>
                        <a:pt x="677" y="309"/>
                      </a:lnTo>
                      <a:lnTo>
                        <a:pt x="677" y="298"/>
                      </a:lnTo>
                      <a:lnTo>
                        <a:pt x="679" y="293"/>
                      </a:lnTo>
                      <a:lnTo>
                        <a:pt x="677" y="287"/>
                      </a:lnTo>
                      <a:lnTo>
                        <a:pt x="664" y="282"/>
                      </a:lnTo>
                      <a:lnTo>
                        <a:pt x="662" y="275"/>
                      </a:lnTo>
                      <a:lnTo>
                        <a:pt x="659" y="275"/>
                      </a:lnTo>
                      <a:lnTo>
                        <a:pt x="659" y="273"/>
                      </a:lnTo>
                      <a:lnTo>
                        <a:pt x="657" y="273"/>
                      </a:lnTo>
                      <a:lnTo>
                        <a:pt x="659" y="262"/>
                      </a:lnTo>
                      <a:lnTo>
                        <a:pt x="659" y="258"/>
                      </a:lnTo>
                      <a:lnTo>
                        <a:pt x="655" y="255"/>
                      </a:lnTo>
                      <a:lnTo>
                        <a:pt x="653" y="253"/>
                      </a:lnTo>
                      <a:lnTo>
                        <a:pt x="653" y="244"/>
                      </a:lnTo>
                      <a:lnTo>
                        <a:pt x="648" y="235"/>
                      </a:lnTo>
                      <a:lnTo>
                        <a:pt x="648" y="231"/>
                      </a:lnTo>
                      <a:lnTo>
                        <a:pt x="646" y="229"/>
                      </a:lnTo>
                      <a:lnTo>
                        <a:pt x="644" y="229"/>
                      </a:lnTo>
                      <a:lnTo>
                        <a:pt x="642" y="227"/>
                      </a:lnTo>
                      <a:lnTo>
                        <a:pt x="639" y="227"/>
                      </a:lnTo>
                      <a:lnTo>
                        <a:pt x="637" y="227"/>
                      </a:lnTo>
                      <a:lnTo>
                        <a:pt x="633" y="229"/>
                      </a:lnTo>
                      <a:lnTo>
                        <a:pt x="630" y="229"/>
                      </a:lnTo>
                      <a:lnTo>
                        <a:pt x="628" y="227"/>
                      </a:lnTo>
                      <a:lnTo>
                        <a:pt x="630" y="224"/>
                      </a:lnTo>
                      <a:lnTo>
                        <a:pt x="635" y="227"/>
                      </a:lnTo>
                      <a:lnTo>
                        <a:pt x="637" y="222"/>
                      </a:lnTo>
                      <a:lnTo>
                        <a:pt x="639" y="224"/>
                      </a:lnTo>
                      <a:lnTo>
                        <a:pt x="642" y="224"/>
                      </a:lnTo>
                      <a:lnTo>
                        <a:pt x="644" y="220"/>
                      </a:lnTo>
                      <a:lnTo>
                        <a:pt x="642" y="215"/>
                      </a:lnTo>
                      <a:lnTo>
                        <a:pt x="644" y="215"/>
                      </a:lnTo>
                      <a:lnTo>
                        <a:pt x="646" y="218"/>
                      </a:lnTo>
                      <a:lnTo>
                        <a:pt x="650" y="218"/>
                      </a:lnTo>
                      <a:lnTo>
                        <a:pt x="650" y="213"/>
                      </a:lnTo>
                      <a:lnTo>
                        <a:pt x="646" y="213"/>
                      </a:lnTo>
                      <a:lnTo>
                        <a:pt x="648" y="211"/>
                      </a:lnTo>
                      <a:lnTo>
                        <a:pt x="650" y="211"/>
                      </a:lnTo>
                      <a:lnTo>
                        <a:pt x="653" y="209"/>
                      </a:lnTo>
                      <a:lnTo>
                        <a:pt x="657" y="209"/>
                      </a:lnTo>
                      <a:lnTo>
                        <a:pt x="657" y="204"/>
                      </a:lnTo>
                      <a:lnTo>
                        <a:pt x="659" y="204"/>
                      </a:lnTo>
                      <a:lnTo>
                        <a:pt x="664" y="204"/>
                      </a:lnTo>
                      <a:lnTo>
                        <a:pt x="666" y="204"/>
                      </a:lnTo>
                      <a:lnTo>
                        <a:pt x="668" y="207"/>
                      </a:lnTo>
                      <a:lnTo>
                        <a:pt x="664" y="211"/>
                      </a:lnTo>
                      <a:lnTo>
                        <a:pt x="662" y="207"/>
                      </a:lnTo>
                      <a:lnTo>
                        <a:pt x="662" y="213"/>
                      </a:lnTo>
                      <a:lnTo>
                        <a:pt x="664" y="211"/>
                      </a:lnTo>
                      <a:lnTo>
                        <a:pt x="664" y="213"/>
                      </a:lnTo>
                      <a:lnTo>
                        <a:pt x="666" y="213"/>
                      </a:lnTo>
                      <a:lnTo>
                        <a:pt x="668" y="213"/>
                      </a:lnTo>
                      <a:lnTo>
                        <a:pt x="668" y="215"/>
                      </a:lnTo>
                      <a:lnTo>
                        <a:pt x="668" y="218"/>
                      </a:lnTo>
                      <a:lnTo>
                        <a:pt x="673" y="218"/>
                      </a:lnTo>
                      <a:lnTo>
                        <a:pt x="677" y="215"/>
                      </a:lnTo>
                      <a:lnTo>
                        <a:pt x="675" y="213"/>
                      </a:lnTo>
                      <a:lnTo>
                        <a:pt x="675" y="211"/>
                      </a:lnTo>
                      <a:lnTo>
                        <a:pt x="675" y="209"/>
                      </a:lnTo>
                      <a:lnTo>
                        <a:pt x="673" y="211"/>
                      </a:lnTo>
                      <a:lnTo>
                        <a:pt x="673" y="209"/>
                      </a:lnTo>
                      <a:lnTo>
                        <a:pt x="684" y="207"/>
                      </a:lnTo>
                      <a:lnTo>
                        <a:pt x="679" y="204"/>
                      </a:lnTo>
                      <a:lnTo>
                        <a:pt x="677" y="207"/>
                      </a:lnTo>
                      <a:lnTo>
                        <a:pt x="675" y="207"/>
                      </a:lnTo>
                      <a:lnTo>
                        <a:pt x="675" y="204"/>
                      </a:lnTo>
                      <a:lnTo>
                        <a:pt x="671" y="202"/>
                      </a:lnTo>
                      <a:lnTo>
                        <a:pt x="673" y="195"/>
                      </a:lnTo>
                      <a:lnTo>
                        <a:pt x="673" y="198"/>
                      </a:lnTo>
                      <a:lnTo>
                        <a:pt x="675" y="200"/>
                      </a:lnTo>
                      <a:lnTo>
                        <a:pt x="679" y="198"/>
                      </a:lnTo>
                      <a:lnTo>
                        <a:pt x="686" y="202"/>
                      </a:lnTo>
                      <a:lnTo>
                        <a:pt x="688" y="202"/>
                      </a:lnTo>
                      <a:lnTo>
                        <a:pt x="684" y="204"/>
                      </a:lnTo>
                      <a:lnTo>
                        <a:pt x="686" y="207"/>
                      </a:lnTo>
                      <a:lnTo>
                        <a:pt x="688" y="202"/>
                      </a:lnTo>
                      <a:lnTo>
                        <a:pt x="691" y="200"/>
                      </a:lnTo>
                      <a:lnTo>
                        <a:pt x="686" y="195"/>
                      </a:lnTo>
                      <a:lnTo>
                        <a:pt x="693" y="193"/>
                      </a:lnTo>
                      <a:lnTo>
                        <a:pt x="691" y="189"/>
                      </a:lnTo>
                      <a:lnTo>
                        <a:pt x="693" y="187"/>
                      </a:lnTo>
                      <a:lnTo>
                        <a:pt x="697" y="189"/>
                      </a:lnTo>
                      <a:lnTo>
                        <a:pt x="697" y="191"/>
                      </a:lnTo>
                      <a:lnTo>
                        <a:pt x="699" y="187"/>
                      </a:lnTo>
                      <a:lnTo>
                        <a:pt x="702" y="189"/>
                      </a:lnTo>
                      <a:lnTo>
                        <a:pt x="702" y="191"/>
                      </a:lnTo>
                      <a:lnTo>
                        <a:pt x="697" y="193"/>
                      </a:lnTo>
                      <a:lnTo>
                        <a:pt x="702" y="198"/>
                      </a:lnTo>
                      <a:lnTo>
                        <a:pt x="702" y="200"/>
                      </a:lnTo>
                      <a:lnTo>
                        <a:pt x="697" y="204"/>
                      </a:lnTo>
                      <a:lnTo>
                        <a:pt x="699" y="207"/>
                      </a:lnTo>
                      <a:lnTo>
                        <a:pt x="702" y="204"/>
                      </a:lnTo>
                      <a:lnTo>
                        <a:pt x="704" y="204"/>
                      </a:lnTo>
                      <a:lnTo>
                        <a:pt x="706" y="213"/>
                      </a:lnTo>
                      <a:lnTo>
                        <a:pt x="702" y="215"/>
                      </a:lnTo>
                      <a:lnTo>
                        <a:pt x="702" y="218"/>
                      </a:lnTo>
                      <a:lnTo>
                        <a:pt x="699" y="218"/>
                      </a:lnTo>
                      <a:lnTo>
                        <a:pt x="695" y="215"/>
                      </a:lnTo>
                      <a:lnTo>
                        <a:pt x="695" y="213"/>
                      </a:lnTo>
                      <a:lnTo>
                        <a:pt x="699" y="213"/>
                      </a:lnTo>
                      <a:lnTo>
                        <a:pt x="704" y="211"/>
                      </a:lnTo>
                      <a:lnTo>
                        <a:pt x="699" y="211"/>
                      </a:lnTo>
                      <a:lnTo>
                        <a:pt x="695" y="211"/>
                      </a:lnTo>
                      <a:lnTo>
                        <a:pt x="693" y="213"/>
                      </a:lnTo>
                      <a:lnTo>
                        <a:pt x="686" y="218"/>
                      </a:lnTo>
                      <a:lnTo>
                        <a:pt x="688" y="220"/>
                      </a:lnTo>
                      <a:lnTo>
                        <a:pt x="686" y="220"/>
                      </a:lnTo>
                      <a:lnTo>
                        <a:pt x="684" y="222"/>
                      </a:lnTo>
                      <a:lnTo>
                        <a:pt x="679" y="222"/>
                      </a:lnTo>
                      <a:lnTo>
                        <a:pt x="679" y="224"/>
                      </a:lnTo>
                      <a:lnTo>
                        <a:pt x="679" y="227"/>
                      </a:lnTo>
                      <a:lnTo>
                        <a:pt x="684" y="224"/>
                      </a:lnTo>
                      <a:lnTo>
                        <a:pt x="682" y="229"/>
                      </a:lnTo>
                      <a:lnTo>
                        <a:pt x="688" y="235"/>
                      </a:lnTo>
                      <a:lnTo>
                        <a:pt x="691" y="227"/>
                      </a:lnTo>
                      <a:lnTo>
                        <a:pt x="693" y="227"/>
                      </a:lnTo>
                      <a:lnTo>
                        <a:pt x="691" y="222"/>
                      </a:lnTo>
                      <a:lnTo>
                        <a:pt x="693" y="220"/>
                      </a:lnTo>
                      <a:lnTo>
                        <a:pt x="693" y="218"/>
                      </a:lnTo>
                      <a:lnTo>
                        <a:pt x="697" y="220"/>
                      </a:lnTo>
                      <a:lnTo>
                        <a:pt x="699" y="218"/>
                      </a:lnTo>
                      <a:lnTo>
                        <a:pt x="699" y="220"/>
                      </a:lnTo>
                      <a:lnTo>
                        <a:pt x="704" y="218"/>
                      </a:lnTo>
                      <a:lnTo>
                        <a:pt x="704" y="222"/>
                      </a:lnTo>
                      <a:lnTo>
                        <a:pt x="706" y="227"/>
                      </a:lnTo>
                      <a:lnTo>
                        <a:pt x="702" y="227"/>
                      </a:lnTo>
                      <a:lnTo>
                        <a:pt x="702" y="229"/>
                      </a:lnTo>
                      <a:lnTo>
                        <a:pt x="697" y="229"/>
                      </a:lnTo>
                      <a:lnTo>
                        <a:pt x="695" y="233"/>
                      </a:lnTo>
                      <a:lnTo>
                        <a:pt x="693" y="231"/>
                      </a:lnTo>
                      <a:lnTo>
                        <a:pt x="691" y="235"/>
                      </a:lnTo>
                      <a:lnTo>
                        <a:pt x="693" y="238"/>
                      </a:lnTo>
                      <a:lnTo>
                        <a:pt x="691" y="240"/>
                      </a:lnTo>
                      <a:lnTo>
                        <a:pt x="693" y="244"/>
                      </a:lnTo>
                      <a:lnTo>
                        <a:pt x="699" y="238"/>
                      </a:lnTo>
                      <a:lnTo>
                        <a:pt x="702" y="235"/>
                      </a:lnTo>
                      <a:lnTo>
                        <a:pt x="704" y="235"/>
                      </a:lnTo>
                      <a:lnTo>
                        <a:pt x="708" y="240"/>
                      </a:lnTo>
                      <a:lnTo>
                        <a:pt x="711" y="240"/>
                      </a:lnTo>
                      <a:lnTo>
                        <a:pt x="711" y="238"/>
                      </a:lnTo>
                      <a:lnTo>
                        <a:pt x="708" y="233"/>
                      </a:lnTo>
                      <a:lnTo>
                        <a:pt x="706" y="233"/>
                      </a:lnTo>
                      <a:lnTo>
                        <a:pt x="708" y="229"/>
                      </a:lnTo>
                      <a:lnTo>
                        <a:pt x="711" y="229"/>
                      </a:lnTo>
                      <a:lnTo>
                        <a:pt x="713" y="229"/>
                      </a:lnTo>
                      <a:lnTo>
                        <a:pt x="713" y="231"/>
                      </a:lnTo>
                      <a:lnTo>
                        <a:pt x="715" y="231"/>
                      </a:lnTo>
                      <a:lnTo>
                        <a:pt x="713" y="233"/>
                      </a:lnTo>
                      <a:lnTo>
                        <a:pt x="717" y="235"/>
                      </a:lnTo>
                      <a:lnTo>
                        <a:pt x="713" y="240"/>
                      </a:lnTo>
                      <a:lnTo>
                        <a:pt x="715" y="242"/>
                      </a:lnTo>
                      <a:lnTo>
                        <a:pt x="713" y="247"/>
                      </a:lnTo>
                      <a:lnTo>
                        <a:pt x="717" y="249"/>
                      </a:lnTo>
                      <a:lnTo>
                        <a:pt x="722" y="240"/>
                      </a:lnTo>
                      <a:lnTo>
                        <a:pt x="724" y="242"/>
                      </a:lnTo>
                      <a:lnTo>
                        <a:pt x="728" y="244"/>
                      </a:lnTo>
                      <a:lnTo>
                        <a:pt x="726" y="247"/>
                      </a:lnTo>
                      <a:lnTo>
                        <a:pt x="728" y="249"/>
                      </a:lnTo>
                      <a:lnTo>
                        <a:pt x="726" y="251"/>
                      </a:lnTo>
                      <a:lnTo>
                        <a:pt x="728" y="251"/>
                      </a:lnTo>
                      <a:lnTo>
                        <a:pt x="731" y="251"/>
                      </a:lnTo>
                      <a:lnTo>
                        <a:pt x="733" y="251"/>
                      </a:lnTo>
                      <a:lnTo>
                        <a:pt x="735" y="251"/>
                      </a:lnTo>
                      <a:lnTo>
                        <a:pt x="735" y="249"/>
                      </a:lnTo>
                      <a:lnTo>
                        <a:pt x="733" y="247"/>
                      </a:lnTo>
                      <a:lnTo>
                        <a:pt x="737" y="247"/>
                      </a:lnTo>
                      <a:lnTo>
                        <a:pt x="740" y="251"/>
                      </a:lnTo>
                      <a:lnTo>
                        <a:pt x="742" y="251"/>
                      </a:lnTo>
                      <a:lnTo>
                        <a:pt x="744" y="251"/>
                      </a:lnTo>
                      <a:lnTo>
                        <a:pt x="744" y="247"/>
                      </a:lnTo>
                      <a:lnTo>
                        <a:pt x="742" y="247"/>
                      </a:lnTo>
                      <a:lnTo>
                        <a:pt x="746" y="244"/>
                      </a:lnTo>
                      <a:lnTo>
                        <a:pt x="746" y="247"/>
                      </a:lnTo>
                      <a:lnTo>
                        <a:pt x="746" y="249"/>
                      </a:lnTo>
                      <a:lnTo>
                        <a:pt x="751" y="251"/>
                      </a:lnTo>
                      <a:lnTo>
                        <a:pt x="751" y="249"/>
                      </a:lnTo>
                      <a:lnTo>
                        <a:pt x="753" y="249"/>
                      </a:lnTo>
                      <a:lnTo>
                        <a:pt x="755" y="247"/>
                      </a:lnTo>
                      <a:lnTo>
                        <a:pt x="751" y="240"/>
                      </a:lnTo>
                      <a:lnTo>
                        <a:pt x="751" y="235"/>
                      </a:lnTo>
                      <a:lnTo>
                        <a:pt x="748" y="233"/>
                      </a:lnTo>
                      <a:lnTo>
                        <a:pt x="753" y="233"/>
                      </a:lnTo>
                      <a:lnTo>
                        <a:pt x="755" y="235"/>
                      </a:lnTo>
                      <a:lnTo>
                        <a:pt x="757" y="235"/>
                      </a:lnTo>
                      <a:lnTo>
                        <a:pt x="757" y="240"/>
                      </a:lnTo>
                      <a:lnTo>
                        <a:pt x="760" y="238"/>
                      </a:lnTo>
                      <a:lnTo>
                        <a:pt x="757" y="235"/>
                      </a:lnTo>
                      <a:lnTo>
                        <a:pt x="760" y="235"/>
                      </a:lnTo>
                      <a:lnTo>
                        <a:pt x="760" y="229"/>
                      </a:lnTo>
                      <a:lnTo>
                        <a:pt x="757" y="229"/>
                      </a:lnTo>
                      <a:lnTo>
                        <a:pt x="755" y="231"/>
                      </a:lnTo>
                      <a:lnTo>
                        <a:pt x="753" y="229"/>
                      </a:lnTo>
                      <a:lnTo>
                        <a:pt x="751" y="227"/>
                      </a:lnTo>
                      <a:lnTo>
                        <a:pt x="748" y="229"/>
                      </a:lnTo>
                      <a:lnTo>
                        <a:pt x="746" y="227"/>
                      </a:lnTo>
                      <a:lnTo>
                        <a:pt x="746" y="224"/>
                      </a:lnTo>
                      <a:lnTo>
                        <a:pt x="751" y="220"/>
                      </a:lnTo>
                      <a:lnTo>
                        <a:pt x="753" y="220"/>
                      </a:lnTo>
                      <a:lnTo>
                        <a:pt x="760" y="220"/>
                      </a:lnTo>
                      <a:lnTo>
                        <a:pt x="757" y="222"/>
                      </a:lnTo>
                      <a:lnTo>
                        <a:pt x="760" y="224"/>
                      </a:lnTo>
                      <a:lnTo>
                        <a:pt x="757" y="227"/>
                      </a:lnTo>
                      <a:lnTo>
                        <a:pt x="760" y="227"/>
                      </a:lnTo>
                      <a:lnTo>
                        <a:pt x="760" y="229"/>
                      </a:lnTo>
                      <a:lnTo>
                        <a:pt x="762" y="229"/>
                      </a:lnTo>
                      <a:lnTo>
                        <a:pt x="762" y="227"/>
                      </a:lnTo>
                      <a:lnTo>
                        <a:pt x="769" y="229"/>
                      </a:lnTo>
                      <a:lnTo>
                        <a:pt x="769" y="231"/>
                      </a:lnTo>
                      <a:lnTo>
                        <a:pt x="771" y="231"/>
                      </a:lnTo>
                      <a:lnTo>
                        <a:pt x="775" y="227"/>
                      </a:lnTo>
                      <a:lnTo>
                        <a:pt x="780" y="229"/>
                      </a:lnTo>
                      <a:lnTo>
                        <a:pt x="775" y="229"/>
                      </a:lnTo>
                      <a:lnTo>
                        <a:pt x="771" y="235"/>
                      </a:lnTo>
                      <a:lnTo>
                        <a:pt x="773" y="235"/>
                      </a:lnTo>
                      <a:lnTo>
                        <a:pt x="773" y="238"/>
                      </a:lnTo>
                      <a:lnTo>
                        <a:pt x="769" y="238"/>
                      </a:lnTo>
                      <a:lnTo>
                        <a:pt x="769" y="240"/>
                      </a:lnTo>
                      <a:lnTo>
                        <a:pt x="764" y="242"/>
                      </a:lnTo>
                      <a:lnTo>
                        <a:pt x="764" y="247"/>
                      </a:lnTo>
                      <a:lnTo>
                        <a:pt x="766" y="251"/>
                      </a:lnTo>
                      <a:lnTo>
                        <a:pt x="769" y="251"/>
                      </a:lnTo>
                      <a:lnTo>
                        <a:pt x="769" y="247"/>
                      </a:lnTo>
                      <a:lnTo>
                        <a:pt x="771" y="249"/>
                      </a:lnTo>
                      <a:lnTo>
                        <a:pt x="771" y="253"/>
                      </a:lnTo>
                      <a:lnTo>
                        <a:pt x="777" y="249"/>
                      </a:lnTo>
                      <a:lnTo>
                        <a:pt x="775" y="253"/>
                      </a:lnTo>
                      <a:lnTo>
                        <a:pt x="780" y="255"/>
                      </a:lnTo>
                      <a:lnTo>
                        <a:pt x="782" y="253"/>
                      </a:lnTo>
                      <a:lnTo>
                        <a:pt x="784" y="253"/>
                      </a:lnTo>
                      <a:lnTo>
                        <a:pt x="784" y="249"/>
                      </a:lnTo>
                      <a:lnTo>
                        <a:pt x="791" y="242"/>
                      </a:lnTo>
                      <a:lnTo>
                        <a:pt x="795" y="247"/>
                      </a:lnTo>
                      <a:lnTo>
                        <a:pt x="795" y="244"/>
                      </a:lnTo>
                      <a:lnTo>
                        <a:pt x="795" y="249"/>
                      </a:lnTo>
                      <a:lnTo>
                        <a:pt x="800" y="247"/>
                      </a:lnTo>
                      <a:lnTo>
                        <a:pt x="802" y="249"/>
                      </a:lnTo>
                      <a:lnTo>
                        <a:pt x="806" y="249"/>
                      </a:lnTo>
                      <a:lnTo>
                        <a:pt x="813" y="249"/>
                      </a:lnTo>
                      <a:lnTo>
                        <a:pt x="818" y="247"/>
                      </a:lnTo>
                      <a:lnTo>
                        <a:pt x="820" y="249"/>
                      </a:lnTo>
                      <a:lnTo>
                        <a:pt x="831" y="253"/>
                      </a:lnTo>
                      <a:lnTo>
                        <a:pt x="833" y="253"/>
                      </a:lnTo>
                      <a:lnTo>
                        <a:pt x="831" y="251"/>
                      </a:lnTo>
                      <a:lnTo>
                        <a:pt x="831" y="249"/>
                      </a:lnTo>
                      <a:lnTo>
                        <a:pt x="835" y="247"/>
                      </a:lnTo>
                      <a:lnTo>
                        <a:pt x="833" y="244"/>
                      </a:lnTo>
                      <a:lnTo>
                        <a:pt x="833" y="242"/>
                      </a:lnTo>
                      <a:lnTo>
                        <a:pt x="831" y="238"/>
                      </a:lnTo>
                      <a:lnTo>
                        <a:pt x="833" y="235"/>
                      </a:lnTo>
                      <a:lnTo>
                        <a:pt x="831" y="233"/>
                      </a:lnTo>
                      <a:lnTo>
                        <a:pt x="835" y="231"/>
                      </a:lnTo>
                      <a:lnTo>
                        <a:pt x="838" y="233"/>
                      </a:lnTo>
                      <a:lnTo>
                        <a:pt x="840" y="231"/>
                      </a:lnTo>
                      <a:lnTo>
                        <a:pt x="840" y="233"/>
                      </a:lnTo>
                      <a:lnTo>
                        <a:pt x="842" y="231"/>
                      </a:lnTo>
                      <a:lnTo>
                        <a:pt x="844" y="231"/>
                      </a:lnTo>
                      <a:lnTo>
                        <a:pt x="844" y="229"/>
                      </a:lnTo>
                      <a:lnTo>
                        <a:pt x="846" y="229"/>
                      </a:lnTo>
                      <a:lnTo>
                        <a:pt x="853" y="229"/>
                      </a:lnTo>
                      <a:lnTo>
                        <a:pt x="851" y="227"/>
                      </a:lnTo>
                      <a:lnTo>
                        <a:pt x="855" y="224"/>
                      </a:lnTo>
                      <a:lnTo>
                        <a:pt x="855" y="222"/>
                      </a:lnTo>
                      <a:lnTo>
                        <a:pt x="855" y="218"/>
                      </a:lnTo>
                      <a:lnTo>
                        <a:pt x="862" y="218"/>
                      </a:lnTo>
                      <a:lnTo>
                        <a:pt x="864" y="218"/>
                      </a:lnTo>
                      <a:lnTo>
                        <a:pt x="871" y="220"/>
                      </a:lnTo>
                      <a:lnTo>
                        <a:pt x="873" y="218"/>
                      </a:lnTo>
                      <a:lnTo>
                        <a:pt x="875" y="215"/>
                      </a:lnTo>
                      <a:lnTo>
                        <a:pt x="875" y="213"/>
                      </a:lnTo>
                      <a:lnTo>
                        <a:pt x="880" y="213"/>
                      </a:lnTo>
                      <a:lnTo>
                        <a:pt x="880" y="209"/>
                      </a:lnTo>
                      <a:lnTo>
                        <a:pt x="884" y="211"/>
                      </a:lnTo>
                      <a:lnTo>
                        <a:pt x="887" y="209"/>
                      </a:lnTo>
                      <a:lnTo>
                        <a:pt x="889" y="209"/>
                      </a:lnTo>
                      <a:lnTo>
                        <a:pt x="889" y="207"/>
                      </a:lnTo>
                      <a:lnTo>
                        <a:pt x="893" y="207"/>
                      </a:lnTo>
                      <a:lnTo>
                        <a:pt x="898" y="213"/>
                      </a:lnTo>
                      <a:lnTo>
                        <a:pt x="898" y="215"/>
                      </a:lnTo>
                      <a:lnTo>
                        <a:pt x="895" y="215"/>
                      </a:lnTo>
                      <a:lnTo>
                        <a:pt x="898" y="220"/>
                      </a:lnTo>
                      <a:lnTo>
                        <a:pt x="895" y="227"/>
                      </a:lnTo>
                      <a:lnTo>
                        <a:pt x="902" y="229"/>
                      </a:lnTo>
                      <a:lnTo>
                        <a:pt x="904" y="231"/>
                      </a:lnTo>
                      <a:lnTo>
                        <a:pt x="907" y="233"/>
                      </a:lnTo>
                      <a:lnTo>
                        <a:pt x="911" y="233"/>
                      </a:lnTo>
                      <a:lnTo>
                        <a:pt x="913" y="242"/>
                      </a:lnTo>
                      <a:lnTo>
                        <a:pt x="913" y="244"/>
                      </a:lnTo>
                      <a:lnTo>
                        <a:pt x="909" y="244"/>
                      </a:lnTo>
                      <a:lnTo>
                        <a:pt x="902" y="247"/>
                      </a:lnTo>
                      <a:lnTo>
                        <a:pt x="902" y="249"/>
                      </a:lnTo>
                      <a:lnTo>
                        <a:pt x="898" y="253"/>
                      </a:lnTo>
                      <a:lnTo>
                        <a:pt x="898" y="255"/>
                      </a:lnTo>
                      <a:lnTo>
                        <a:pt x="893" y="258"/>
                      </a:lnTo>
                      <a:lnTo>
                        <a:pt x="891" y="262"/>
                      </a:lnTo>
                      <a:lnTo>
                        <a:pt x="898" y="267"/>
                      </a:lnTo>
                      <a:lnTo>
                        <a:pt x="900" y="267"/>
                      </a:lnTo>
                      <a:lnTo>
                        <a:pt x="902" y="264"/>
                      </a:lnTo>
                      <a:lnTo>
                        <a:pt x="904" y="264"/>
                      </a:lnTo>
                      <a:lnTo>
                        <a:pt x="907" y="264"/>
                      </a:lnTo>
                      <a:lnTo>
                        <a:pt x="907" y="267"/>
                      </a:lnTo>
                      <a:lnTo>
                        <a:pt x="909" y="267"/>
                      </a:lnTo>
                      <a:lnTo>
                        <a:pt x="907" y="264"/>
                      </a:lnTo>
                      <a:lnTo>
                        <a:pt x="907" y="262"/>
                      </a:lnTo>
                      <a:lnTo>
                        <a:pt x="904" y="260"/>
                      </a:lnTo>
                      <a:lnTo>
                        <a:pt x="907" y="260"/>
                      </a:lnTo>
                      <a:lnTo>
                        <a:pt x="909" y="258"/>
                      </a:lnTo>
                      <a:lnTo>
                        <a:pt x="911" y="260"/>
                      </a:lnTo>
                      <a:lnTo>
                        <a:pt x="911" y="258"/>
                      </a:lnTo>
                      <a:lnTo>
                        <a:pt x="913" y="258"/>
                      </a:lnTo>
                      <a:lnTo>
                        <a:pt x="916" y="255"/>
                      </a:lnTo>
                      <a:lnTo>
                        <a:pt x="916" y="258"/>
                      </a:lnTo>
                      <a:lnTo>
                        <a:pt x="918" y="258"/>
                      </a:lnTo>
                      <a:lnTo>
                        <a:pt x="920" y="262"/>
                      </a:lnTo>
                      <a:lnTo>
                        <a:pt x="924" y="262"/>
                      </a:lnTo>
                      <a:lnTo>
                        <a:pt x="924" y="258"/>
                      </a:lnTo>
                      <a:lnTo>
                        <a:pt x="922" y="255"/>
                      </a:lnTo>
                      <a:lnTo>
                        <a:pt x="924" y="255"/>
                      </a:lnTo>
                      <a:lnTo>
                        <a:pt x="922" y="253"/>
                      </a:lnTo>
                      <a:lnTo>
                        <a:pt x="927" y="253"/>
                      </a:lnTo>
                      <a:lnTo>
                        <a:pt x="927" y="255"/>
                      </a:lnTo>
                      <a:lnTo>
                        <a:pt x="931" y="258"/>
                      </a:lnTo>
                      <a:lnTo>
                        <a:pt x="933" y="258"/>
                      </a:lnTo>
                      <a:lnTo>
                        <a:pt x="933" y="255"/>
                      </a:lnTo>
                      <a:lnTo>
                        <a:pt x="940" y="258"/>
                      </a:lnTo>
                      <a:lnTo>
                        <a:pt x="938" y="251"/>
                      </a:lnTo>
                      <a:lnTo>
                        <a:pt x="940" y="251"/>
                      </a:lnTo>
                      <a:lnTo>
                        <a:pt x="938" y="249"/>
                      </a:lnTo>
                      <a:lnTo>
                        <a:pt x="938" y="244"/>
                      </a:lnTo>
                      <a:lnTo>
                        <a:pt x="940" y="247"/>
                      </a:lnTo>
                      <a:lnTo>
                        <a:pt x="940" y="249"/>
                      </a:lnTo>
                      <a:lnTo>
                        <a:pt x="942" y="249"/>
                      </a:lnTo>
                      <a:lnTo>
                        <a:pt x="944" y="251"/>
                      </a:lnTo>
                      <a:lnTo>
                        <a:pt x="940" y="253"/>
                      </a:lnTo>
                      <a:lnTo>
                        <a:pt x="942" y="255"/>
                      </a:lnTo>
                      <a:lnTo>
                        <a:pt x="944" y="253"/>
                      </a:lnTo>
                      <a:lnTo>
                        <a:pt x="947" y="258"/>
                      </a:lnTo>
                      <a:lnTo>
                        <a:pt x="949" y="255"/>
                      </a:lnTo>
                      <a:lnTo>
                        <a:pt x="951" y="255"/>
                      </a:lnTo>
                      <a:lnTo>
                        <a:pt x="949" y="260"/>
                      </a:lnTo>
                      <a:lnTo>
                        <a:pt x="958" y="258"/>
                      </a:lnTo>
                      <a:lnTo>
                        <a:pt x="965" y="258"/>
                      </a:lnTo>
                      <a:lnTo>
                        <a:pt x="965" y="255"/>
                      </a:lnTo>
                      <a:lnTo>
                        <a:pt x="960" y="255"/>
                      </a:lnTo>
                      <a:lnTo>
                        <a:pt x="960" y="253"/>
                      </a:lnTo>
                      <a:lnTo>
                        <a:pt x="956" y="253"/>
                      </a:lnTo>
                      <a:lnTo>
                        <a:pt x="956" y="251"/>
                      </a:lnTo>
                      <a:lnTo>
                        <a:pt x="953" y="249"/>
                      </a:lnTo>
                      <a:lnTo>
                        <a:pt x="956" y="247"/>
                      </a:lnTo>
                      <a:lnTo>
                        <a:pt x="958" y="249"/>
                      </a:lnTo>
                      <a:lnTo>
                        <a:pt x="965" y="247"/>
                      </a:lnTo>
                      <a:lnTo>
                        <a:pt x="965" y="249"/>
                      </a:lnTo>
                      <a:lnTo>
                        <a:pt x="967" y="247"/>
                      </a:lnTo>
                      <a:lnTo>
                        <a:pt x="969" y="249"/>
                      </a:lnTo>
                      <a:lnTo>
                        <a:pt x="971" y="251"/>
                      </a:lnTo>
                      <a:lnTo>
                        <a:pt x="973" y="249"/>
                      </a:lnTo>
                      <a:lnTo>
                        <a:pt x="971" y="247"/>
                      </a:lnTo>
                      <a:lnTo>
                        <a:pt x="973" y="242"/>
                      </a:lnTo>
                      <a:lnTo>
                        <a:pt x="973" y="240"/>
                      </a:lnTo>
                      <a:lnTo>
                        <a:pt x="976" y="240"/>
                      </a:lnTo>
                      <a:lnTo>
                        <a:pt x="978" y="240"/>
                      </a:lnTo>
                      <a:lnTo>
                        <a:pt x="982" y="244"/>
                      </a:lnTo>
                      <a:lnTo>
                        <a:pt x="980" y="247"/>
                      </a:lnTo>
                      <a:lnTo>
                        <a:pt x="978" y="247"/>
                      </a:lnTo>
                      <a:lnTo>
                        <a:pt x="976" y="249"/>
                      </a:lnTo>
                      <a:lnTo>
                        <a:pt x="978" y="253"/>
                      </a:lnTo>
                      <a:lnTo>
                        <a:pt x="976" y="255"/>
                      </a:lnTo>
                      <a:lnTo>
                        <a:pt x="978" y="255"/>
                      </a:lnTo>
                      <a:lnTo>
                        <a:pt x="978" y="258"/>
                      </a:lnTo>
                      <a:lnTo>
                        <a:pt x="971" y="262"/>
                      </a:lnTo>
                      <a:lnTo>
                        <a:pt x="973" y="269"/>
                      </a:lnTo>
                      <a:lnTo>
                        <a:pt x="971" y="269"/>
                      </a:lnTo>
                      <a:lnTo>
                        <a:pt x="969" y="271"/>
                      </a:lnTo>
                      <a:lnTo>
                        <a:pt x="967" y="271"/>
                      </a:lnTo>
                      <a:lnTo>
                        <a:pt x="967" y="273"/>
                      </a:lnTo>
                      <a:lnTo>
                        <a:pt x="967" y="275"/>
                      </a:lnTo>
                      <a:lnTo>
                        <a:pt x="973" y="278"/>
                      </a:lnTo>
                      <a:lnTo>
                        <a:pt x="978" y="275"/>
                      </a:lnTo>
                      <a:lnTo>
                        <a:pt x="980" y="275"/>
                      </a:lnTo>
                      <a:lnTo>
                        <a:pt x="982" y="275"/>
                      </a:lnTo>
                      <a:lnTo>
                        <a:pt x="982" y="273"/>
                      </a:lnTo>
                      <a:lnTo>
                        <a:pt x="987" y="271"/>
                      </a:lnTo>
                      <a:lnTo>
                        <a:pt x="989" y="271"/>
                      </a:lnTo>
                      <a:lnTo>
                        <a:pt x="989" y="275"/>
                      </a:lnTo>
                      <a:lnTo>
                        <a:pt x="989" y="278"/>
                      </a:lnTo>
                      <a:lnTo>
                        <a:pt x="991" y="275"/>
                      </a:lnTo>
                      <a:lnTo>
                        <a:pt x="993" y="278"/>
                      </a:lnTo>
                      <a:lnTo>
                        <a:pt x="996" y="275"/>
                      </a:lnTo>
                      <a:lnTo>
                        <a:pt x="998" y="278"/>
                      </a:lnTo>
                      <a:lnTo>
                        <a:pt x="998" y="275"/>
                      </a:lnTo>
                      <a:lnTo>
                        <a:pt x="998" y="273"/>
                      </a:lnTo>
                      <a:lnTo>
                        <a:pt x="998" y="275"/>
                      </a:lnTo>
                      <a:lnTo>
                        <a:pt x="1000" y="273"/>
                      </a:lnTo>
                      <a:lnTo>
                        <a:pt x="1007" y="273"/>
                      </a:lnTo>
                      <a:lnTo>
                        <a:pt x="1009" y="278"/>
                      </a:lnTo>
                      <a:lnTo>
                        <a:pt x="1016" y="282"/>
                      </a:lnTo>
                      <a:lnTo>
                        <a:pt x="1016" y="280"/>
                      </a:lnTo>
                      <a:lnTo>
                        <a:pt x="1018" y="280"/>
                      </a:lnTo>
                      <a:lnTo>
                        <a:pt x="1018" y="273"/>
                      </a:lnTo>
                      <a:lnTo>
                        <a:pt x="1020" y="273"/>
                      </a:lnTo>
                      <a:lnTo>
                        <a:pt x="1025" y="278"/>
                      </a:lnTo>
                      <a:lnTo>
                        <a:pt x="1022" y="278"/>
                      </a:lnTo>
                      <a:lnTo>
                        <a:pt x="1025" y="278"/>
                      </a:lnTo>
                      <a:lnTo>
                        <a:pt x="1027" y="278"/>
                      </a:lnTo>
                      <a:lnTo>
                        <a:pt x="1025" y="273"/>
                      </a:lnTo>
                      <a:lnTo>
                        <a:pt x="1027" y="271"/>
                      </a:lnTo>
                      <a:lnTo>
                        <a:pt x="1025" y="269"/>
                      </a:lnTo>
                      <a:lnTo>
                        <a:pt x="1029" y="264"/>
                      </a:lnTo>
                      <a:lnTo>
                        <a:pt x="1034" y="258"/>
                      </a:lnTo>
                      <a:lnTo>
                        <a:pt x="1031" y="255"/>
                      </a:lnTo>
                      <a:lnTo>
                        <a:pt x="1034" y="255"/>
                      </a:lnTo>
                      <a:lnTo>
                        <a:pt x="1031" y="253"/>
                      </a:lnTo>
                      <a:lnTo>
                        <a:pt x="1034" y="251"/>
                      </a:lnTo>
                      <a:lnTo>
                        <a:pt x="1034" y="247"/>
                      </a:lnTo>
                      <a:lnTo>
                        <a:pt x="1036" y="247"/>
                      </a:lnTo>
                      <a:lnTo>
                        <a:pt x="1034" y="244"/>
                      </a:lnTo>
                      <a:lnTo>
                        <a:pt x="1040" y="244"/>
                      </a:lnTo>
                      <a:lnTo>
                        <a:pt x="1040" y="247"/>
                      </a:lnTo>
                      <a:lnTo>
                        <a:pt x="1040" y="251"/>
                      </a:lnTo>
                      <a:lnTo>
                        <a:pt x="1043" y="251"/>
                      </a:lnTo>
                      <a:lnTo>
                        <a:pt x="1040" y="247"/>
                      </a:lnTo>
                      <a:lnTo>
                        <a:pt x="1040" y="244"/>
                      </a:lnTo>
                      <a:lnTo>
                        <a:pt x="1043" y="242"/>
                      </a:lnTo>
                      <a:lnTo>
                        <a:pt x="1047" y="244"/>
                      </a:lnTo>
                      <a:lnTo>
                        <a:pt x="1049" y="249"/>
                      </a:lnTo>
                      <a:lnTo>
                        <a:pt x="1051" y="249"/>
                      </a:lnTo>
                      <a:lnTo>
                        <a:pt x="1051" y="251"/>
                      </a:lnTo>
                      <a:lnTo>
                        <a:pt x="1054" y="251"/>
                      </a:lnTo>
                      <a:lnTo>
                        <a:pt x="1054" y="249"/>
                      </a:lnTo>
                      <a:lnTo>
                        <a:pt x="1058" y="249"/>
                      </a:lnTo>
                      <a:lnTo>
                        <a:pt x="1058" y="251"/>
                      </a:lnTo>
                      <a:lnTo>
                        <a:pt x="1054" y="253"/>
                      </a:lnTo>
                      <a:lnTo>
                        <a:pt x="1063" y="253"/>
                      </a:lnTo>
                      <a:lnTo>
                        <a:pt x="1063" y="255"/>
                      </a:lnTo>
                      <a:lnTo>
                        <a:pt x="1065" y="258"/>
                      </a:lnTo>
                      <a:lnTo>
                        <a:pt x="1065" y="255"/>
                      </a:lnTo>
                      <a:lnTo>
                        <a:pt x="1067" y="255"/>
                      </a:lnTo>
                      <a:lnTo>
                        <a:pt x="1067" y="253"/>
                      </a:lnTo>
                      <a:lnTo>
                        <a:pt x="1069" y="253"/>
                      </a:lnTo>
                      <a:lnTo>
                        <a:pt x="1065" y="251"/>
                      </a:lnTo>
                      <a:lnTo>
                        <a:pt x="1063" y="249"/>
                      </a:lnTo>
                      <a:lnTo>
                        <a:pt x="1067" y="249"/>
                      </a:lnTo>
                      <a:lnTo>
                        <a:pt x="1067" y="247"/>
                      </a:lnTo>
                      <a:lnTo>
                        <a:pt x="1071" y="247"/>
                      </a:lnTo>
                      <a:lnTo>
                        <a:pt x="1069" y="247"/>
                      </a:lnTo>
                      <a:lnTo>
                        <a:pt x="1071" y="244"/>
                      </a:lnTo>
                      <a:lnTo>
                        <a:pt x="1069" y="242"/>
                      </a:lnTo>
                      <a:lnTo>
                        <a:pt x="1069" y="240"/>
                      </a:lnTo>
                      <a:lnTo>
                        <a:pt x="1074" y="240"/>
                      </a:lnTo>
                      <a:lnTo>
                        <a:pt x="1076" y="240"/>
                      </a:lnTo>
                      <a:lnTo>
                        <a:pt x="1080" y="242"/>
                      </a:lnTo>
                      <a:lnTo>
                        <a:pt x="1078" y="244"/>
                      </a:lnTo>
                      <a:lnTo>
                        <a:pt x="1083" y="244"/>
                      </a:lnTo>
                      <a:lnTo>
                        <a:pt x="1083" y="242"/>
                      </a:lnTo>
                      <a:lnTo>
                        <a:pt x="1085" y="244"/>
                      </a:lnTo>
                      <a:lnTo>
                        <a:pt x="1085" y="247"/>
                      </a:lnTo>
                      <a:lnTo>
                        <a:pt x="1080" y="249"/>
                      </a:lnTo>
                      <a:lnTo>
                        <a:pt x="1080" y="251"/>
                      </a:lnTo>
                      <a:lnTo>
                        <a:pt x="1083" y="251"/>
                      </a:lnTo>
                      <a:lnTo>
                        <a:pt x="1083" y="253"/>
                      </a:lnTo>
                      <a:lnTo>
                        <a:pt x="1085" y="251"/>
                      </a:lnTo>
                      <a:lnTo>
                        <a:pt x="1087" y="253"/>
                      </a:lnTo>
                      <a:lnTo>
                        <a:pt x="1080" y="255"/>
                      </a:lnTo>
                      <a:lnTo>
                        <a:pt x="1083" y="258"/>
                      </a:lnTo>
                      <a:lnTo>
                        <a:pt x="1083" y="260"/>
                      </a:lnTo>
                      <a:lnTo>
                        <a:pt x="1085" y="260"/>
                      </a:lnTo>
                      <a:lnTo>
                        <a:pt x="1089" y="255"/>
                      </a:lnTo>
                      <a:lnTo>
                        <a:pt x="1092" y="258"/>
                      </a:lnTo>
                      <a:lnTo>
                        <a:pt x="1094" y="260"/>
                      </a:lnTo>
                      <a:lnTo>
                        <a:pt x="1094" y="262"/>
                      </a:lnTo>
                      <a:lnTo>
                        <a:pt x="1096" y="262"/>
                      </a:lnTo>
                      <a:lnTo>
                        <a:pt x="1098" y="262"/>
                      </a:lnTo>
                      <a:lnTo>
                        <a:pt x="1098" y="260"/>
                      </a:lnTo>
                      <a:lnTo>
                        <a:pt x="1100" y="260"/>
                      </a:lnTo>
                      <a:lnTo>
                        <a:pt x="1109" y="267"/>
                      </a:lnTo>
                      <a:lnTo>
                        <a:pt x="1114" y="264"/>
                      </a:lnTo>
                      <a:lnTo>
                        <a:pt x="1123" y="269"/>
                      </a:lnTo>
                      <a:lnTo>
                        <a:pt x="1123" y="267"/>
                      </a:lnTo>
                      <a:lnTo>
                        <a:pt x="1125" y="267"/>
                      </a:lnTo>
                      <a:lnTo>
                        <a:pt x="1125" y="269"/>
                      </a:lnTo>
                      <a:lnTo>
                        <a:pt x="1125" y="271"/>
                      </a:lnTo>
                      <a:lnTo>
                        <a:pt x="1125" y="275"/>
                      </a:lnTo>
                      <a:lnTo>
                        <a:pt x="1127" y="278"/>
                      </a:lnTo>
                      <a:lnTo>
                        <a:pt x="1125" y="282"/>
                      </a:lnTo>
                      <a:lnTo>
                        <a:pt x="1129" y="287"/>
                      </a:lnTo>
                      <a:lnTo>
                        <a:pt x="1134" y="291"/>
                      </a:lnTo>
                      <a:lnTo>
                        <a:pt x="1134" y="289"/>
                      </a:lnTo>
                      <a:lnTo>
                        <a:pt x="1141" y="289"/>
                      </a:lnTo>
                      <a:lnTo>
                        <a:pt x="1145" y="291"/>
                      </a:lnTo>
                      <a:lnTo>
                        <a:pt x="1152" y="293"/>
                      </a:lnTo>
                      <a:lnTo>
                        <a:pt x="1154" y="298"/>
                      </a:lnTo>
                      <a:lnTo>
                        <a:pt x="1156" y="298"/>
                      </a:lnTo>
                      <a:lnTo>
                        <a:pt x="1158" y="295"/>
                      </a:lnTo>
                      <a:lnTo>
                        <a:pt x="1163" y="298"/>
                      </a:lnTo>
                      <a:lnTo>
                        <a:pt x="1163" y="295"/>
                      </a:lnTo>
                      <a:lnTo>
                        <a:pt x="1167" y="293"/>
                      </a:lnTo>
                      <a:lnTo>
                        <a:pt x="1165" y="295"/>
                      </a:lnTo>
                      <a:lnTo>
                        <a:pt x="1169" y="295"/>
                      </a:lnTo>
                      <a:lnTo>
                        <a:pt x="1169" y="298"/>
                      </a:lnTo>
                      <a:lnTo>
                        <a:pt x="1165" y="298"/>
                      </a:lnTo>
                      <a:lnTo>
                        <a:pt x="1167" y="302"/>
                      </a:lnTo>
                      <a:lnTo>
                        <a:pt x="1163" y="304"/>
                      </a:lnTo>
                      <a:lnTo>
                        <a:pt x="1167" y="304"/>
                      </a:lnTo>
                      <a:lnTo>
                        <a:pt x="1169" y="306"/>
                      </a:lnTo>
                      <a:lnTo>
                        <a:pt x="1169" y="304"/>
                      </a:lnTo>
                      <a:lnTo>
                        <a:pt x="1167" y="302"/>
                      </a:lnTo>
                      <a:lnTo>
                        <a:pt x="1169" y="302"/>
                      </a:lnTo>
                      <a:lnTo>
                        <a:pt x="1172" y="302"/>
                      </a:lnTo>
                      <a:lnTo>
                        <a:pt x="1169" y="300"/>
                      </a:lnTo>
                      <a:lnTo>
                        <a:pt x="1174" y="302"/>
                      </a:lnTo>
                      <a:lnTo>
                        <a:pt x="1174" y="300"/>
                      </a:lnTo>
                      <a:lnTo>
                        <a:pt x="1174" y="302"/>
                      </a:lnTo>
                      <a:lnTo>
                        <a:pt x="1174" y="304"/>
                      </a:lnTo>
                      <a:lnTo>
                        <a:pt x="1174" y="311"/>
                      </a:lnTo>
                      <a:lnTo>
                        <a:pt x="1172" y="311"/>
                      </a:lnTo>
                      <a:lnTo>
                        <a:pt x="1172" y="315"/>
                      </a:lnTo>
                      <a:lnTo>
                        <a:pt x="1172" y="313"/>
                      </a:lnTo>
                      <a:lnTo>
                        <a:pt x="1174" y="313"/>
                      </a:lnTo>
                      <a:lnTo>
                        <a:pt x="1176" y="315"/>
                      </a:lnTo>
                      <a:lnTo>
                        <a:pt x="1176" y="313"/>
                      </a:lnTo>
                      <a:lnTo>
                        <a:pt x="1181" y="315"/>
                      </a:lnTo>
                      <a:lnTo>
                        <a:pt x="1181" y="322"/>
                      </a:lnTo>
                      <a:lnTo>
                        <a:pt x="1185" y="322"/>
                      </a:lnTo>
                      <a:lnTo>
                        <a:pt x="1187" y="322"/>
                      </a:lnTo>
                      <a:lnTo>
                        <a:pt x="1190" y="324"/>
                      </a:lnTo>
                      <a:lnTo>
                        <a:pt x="1198" y="324"/>
                      </a:lnTo>
                      <a:lnTo>
                        <a:pt x="1196" y="320"/>
                      </a:lnTo>
                      <a:lnTo>
                        <a:pt x="1198" y="315"/>
                      </a:lnTo>
                      <a:lnTo>
                        <a:pt x="1196" y="313"/>
                      </a:lnTo>
                      <a:lnTo>
                        <a:pt x="1198" y="309"/>
                      </a:lnTo>
                      <a:lnTo>
                        <a:pt x="1201" y="309"/>
                      </a:lnTo>
                      <a:lnTo>
                        <a:pt x="1203" y="311"/>
                      </a:lnTo>
                      <a:lnTo>
                        <a:pt x="1203" y="313"/>
                      </a:lnTo>
                      <a:lnTo>
                        <a:pt x="1207" y="313"/>
                      </a:lnTo>
                      <a:lnTo>
                        <a:pt x="1210" y="313"/>
                      </a:lnTo>
                      <a:lnTo>
                        <a:pt x="1214" y="313"/>
                      </a:lnTo>
                      <a:lnTo>
                        <a:pt x="1214" y="318"/>
                      </a:lnTo>
                      <a:lnTo>
                        <a:pt x="1221" y="315"/>
                      </a:lnTo>
                      <a:lnTo>
                        <a:pt x="1234" y="311"/>
                      </a:lnTo>
                      <a:lnTo>
                        <a:pt x="1239" y="313"/>
                      </a:lnTo>
                      <a:lnTo>
                        <a:pt x="1239" y="318"/>
                      </a:lnTo>
                      <a:lnTo>
                        <a:pt x="1247" y="318"/>
                      </a:lnTo>
                      <a:lnTo>
                        <a:pt x="1250" y="322"/>
                      </a:lnTo>
                      <a:lnTo>
                        <a:pt x="1247" y="324"/>
                      </a:lnTo>
                      <a:lnTo>
                        <a:pt x="1252" y="324"/>
                      </a:lnTo>
                      <a:lnTo>
                        <a:pt x="1254" y="331"/>
                      </a:lnTo>
                      <a:lnTo>
                        <a:pt x="1245" y="333"/>
                      </a:lnTo>
                      <a:lnTo>
                        <a:pt x="1245" y="331"/>
                      </a:lnTo>
                      <a:lnTo>
                        <a:pt x="1241" y="331"/>
                      </a:lnTo>
                      <a:lnTo>
                        <a:pt x="1241" y="338"/>
                      </a:lnTo>
                      <a:lnTo>
                        <a:pt x="1245" y="340"/>
                      </a:lnTo>
                      <a:lnTo>
                        <a:pt x="1243" y="342"/>
                      </a:lnTo>
                      <a:lnTo>
                        <a:pt x="1243" y="346"/>
                      </a:lnTo>
                      <a:lnTo>
                        <a:pt x="1243" y="349"/>
                      </a:lnTo>
                      <a:lnTo>
                        <a:pt x="1241" y="355"/>
                      </a:lnTo>
                      <a:lnTo>
                        <a:pt x="1241" y="358"/>
                      </a:lnTo>
                      <a:lnTo>
                        <a:pt x="1245" y="358"/>
                      </a:lnTo>
                      <a:lnTo>
                        <a:pt x="1247" y="355"/>
                      </a:lnTo>
                      <a:lnTo>
                        <a:pt x="1247" y="358"/>
                      </a:lnTo>
                      <a:lnTo>
                        <a:pt x="1247" y="369"/>
                      </a:lnTo>
                      <a:lnTo>
                        <a:pt x="1245" y="371"/>
                      </a:lnTo>
                      <a:lnTo>
                        <a:pt x="1245" y="375"/>
                      </a:lnTo>
                      <a:lnTo>
                        <a:pt x="1243" y="378"/>
                      </a:lnTo>
                      <a:lnTo>
                        <a:pt x="1245" y="386"/>
                      </a:lnTo>
                      <a:lnTo>
                        <a:pt x="1243" y="389"/>
                      </a:lnTo>
                      <a:lnTo>
                        <a:pt x="1243" y="391"/>
                      </a:lnTo>
                      <a:lnTo>
                        <a:pt x="1236" y="389"/>
                      </a:lnTo>
                      <a:lnTo>
                        <a:pt x="1234" y="386"/>
                      </a:lnTo>
                      <a:lnTo>
                        <a:pt x="1232" y="391"/>
                      </a:lnTo>
                      <a:lnTo>
                        <a:pt x="1239" y="395"/>
                      </a:lnTo>
                      <a:lnTo>
                        <a:pt x="1241" y="398"/>
                      </a:lnTo>
                      <a:lnTo>
                        <a:pt x="1245" y="400"/>
                      </a:lnTo>
                      <a:lnTo>
                        <a:pt x="1245" y="398"/>
                      </a:lnTo>
                      <a:lnTo>
                        <a:pt x="1247" y="400"/>
                      </a:lnTo>
                      <a:lnTo>
                        <a:pt x="1247" y="404"/>
                      </a:lnTo>
                      <a:lnTo>
                        <a:pt x="1245" y="406"/>
                      </a:lnTo>
                      <a:lnTo>
                        <a:pt x="1247" y="409"/>
                      </a:lnTo>
                      <a:lnTo>
                        <a:pt x="1252" y="409"/>
                      </a:lnTo>
                      <a:lnTo>
                        <a:pt x="1254" y="413"/>
                      </a:lnTo>
                      <a:lnTo>
                        <a:pt x="1254" y="415"/>
                      </a:lnTo>
                      <a:lnTo>
                        <a:pt x="1252" y="415"/>
                      </a:lnTo>
                      <a:lnTo>
                        <a:pt x="1250" y="420"/>
                      </a:lnTo>
                      <a:lnTo>
                        <a:pt x="1247" y="420"/>
                      </a:lnTo>
                      <a:lnTo>
                        <a:pt x="1245" y="422"/>
                      </a:lnTo>
                      <a:lnTo>
                        <a:pt x="1239" y="420"/>
                      </a:lnTo>
                      <a:lnTo>
                        <a:pt x="1236" y="422"/>
                      </a:lnTo>
                      <a:lnTo>
                        <a:pt x="1232" y="424"/>
                      </a:lnTo>
                      <a:lnTo>
                        <a:pt x="1232" y="426"/>
                      </a:lnTo>
                      <a:lnTo>
                        <a:pt x="1234" y="429"/>
                      </a:lnTo>
                      <a:lnTo>
                        <a:pt x="1232" y="431"/>
                      </a:lnTo>
                      <a:lnTo>
                        <a:pt x="1230" y="431"/>
                      </a:lnTo>
                      <a:lnTo>
                        <a:pt x="1230" y="433"/>
                      </a:lnTo>
                      <a:lnTo>
                        <a:pt x="1225" y="433"/>
                      </a:lnTo>
                      <a:lnTo>
                        <a:pt x="1223" y="435"/>
                      </a:lnTo>
                      <a:lnTo>
                        <a:pt x="1214" y="435"/>
                      </a:lnTo>
                      <a:lnTo>
                        <a:pt x="1216" y="440"/>
                      </a:lnTo>
                      <a:lnTo>
                        <a:pt x="1210" y="440"/>
                      </a:lnTo>
                      <a:lnTo>
                        <a:pt x="1205" y="438"/>
                      </a:lnTo>
                      <a:lnTo>
                        <a:pt x="1194" y="438"/>
                      </a:lnTo>
                      <a:lnTo>
                        <a:pt x="1192" y="438"/>
                      </a:lnTo>
                      <a:lnTo>
                        <a:pt x="1185" y="438"/>
                      </a:lnTo>
                      <a:lnTo>
                        <a:pt x="1176" y="435"/>
                      </a:lnTo>
                      <a:lnTo>
                        <a:pt x="1172" y="438"/>
                      </a:lnTo>
                      <a:lnTo>
                        <a:pt x="1167" y="433"/>
                      </a:lnTo>
                      <a:lnTo>
                        <a:pt x="1169" y="433"/>
                      </a:lnTo>
                      <a:lnTo>
                        <a:pt x="1167" y="431"/>
                      </a:lnTo>
                      <a:lnTo>
                        <a:pt x="1163" y="433"/>
                      </a:lnTo>
                      <a:lnTo>
                        <a:pt x="1163" y="435"/>
                      </a:lnTo>
                      <a:lnTo>
                        <a:pt x="1145" y="435"/>
                      </a:lnTo>
                      <a:lnTo>
                        <a:pt x="1143" y="435"/>
                      </a:lnTo>
                      <a:lnTo>
                        <a:pt x="1143" y="433"/>
                      </a:lnTo>
                      <a:lnTo>
                        <a:pt x="1138" y="429"/>
                      </a:lnTo>
                      <a:lnTo>
                        <a:pt x="1132" y="431"/>
                      </a:lnTo>
                      <a:lnTo>
                        <a:pt x="1127" y="429"/>
                      </a:lnTo>
                      <a:lnTo>
                        <a:pt x="1123" y="433"/>
                      </a:lnTo>
                      <a:lnTo>
                        <a:pt x="1112" y="438"/>
                      </a:lnTo>
                      <a:lnTo>
                        <a:pt x="1107" y="438"/>
                      </a:lnTo>
                      <a:lnTo>
                        <a:pt x="1098" y="433"/>
                      </a:lnTo>
                      <a:lnTo>
                        <a:pt x="1100" y="431"/>
                      </a:lnTo>
                      <a:lnTo>
                        <a:pt x="1096" y="429"/>
                      </a:lnTo>
                      <a:lnTo>
                        <a:pt x="1096" y="426"/>
                      </a:lnTo>
                      <a:lnTo>
                        <a:pt x="1094" y="426"/>
                      </a:lnTo>
                      <a:lnTo>
                        <a:pt x="1094" y="424"/>
                      </a:lnTo>
                      <a:lnTo>
                        <a:pt x="1092" y="420"/>
                      </a:lnTo>
                      <a:lnTo>
                        <a:pt x="1085" y="424"/>
                      </a:lnTo>
                      <a:lnTo>
                        <a:pt x="1083" y="424"/>
                      </a:lnTo>
                      <a:lnTo>
                        <a:pt x="1080" y="426"/>
                      </a:lnTo>
                      <a:lnTo>
                        <a:pt x="1085" y="429"/>
                      </a:lnTo>
                      <a:lnTo>
                        <a:pt x="1080" y="429"/>
                      </a:lnTo>
                      <a:lnTo>
                        <a:pt x="1083" y="433"/>
                      </a:lnTo>
                      <a:lnTo>
                        <a:pt x="1085" y="433"/>
                      </a:lnTo>
                      <a:lnTo>
                        <a:pt x="1087" y="438"/>
                      </a:lnTo>
                      <a:lnTo>
                        <a:pt x="1087" y="442"/>
                      </a:lnTo>
                      <a:lnTo>
                        <a:pt x="1092" y="444"/>
                      </a:lnTo>
                      <a:lnTo>
                        <a:pt x="1092" y="446"/>
                      </a:lnTo>
                      <a:lnTo>
                        <a:pt x="1094" y="449"/>
                      </a:lnTo>
                      <a:lnTo>
                        <a:pt x="1092" y="453"/>
                      </a:lnTo>
                      <a:lnTo>
                        <a:pt x="1089" y="455"/>
                      </a:lnTo>
                      <a:lnTo>
                        <a:pt x="1087" y="458"/>
                      </a:lnTo>
                      <a:lnTo>
                        <a:pt x="1083" y="458"/>
                      </a:lnTo>
                      <a:lnTo>
                        <a:pt x="1083" y="466"/>
                      </a:lnTo>
                      <a:lnTo>
                        <a:pt x="1078" y="469"/>
                      </a:lnTo>
                      <a:lnTo>
                        <a:pt x="1078" y="473"/>
                      </a:lnTo>
                      <a:lnTo>
                        <a:pt x="1083" y="473"/>
                      </a:lnTo>
                      <a:lnTo>
                        <a:pt x="1083" y="480"/>
                      </a:lnTo>
                      <a:lnTo>
                        <a:pt x="1085" y="482"/>
                      </a:lnTo>
                      <a:lnTo>
                        <a:pt x="1089" y="482"/>
                      </a:lnTo>
                      <a:lnTo>
                        <a:pt x="1089" y="477"/>
                      </a:lnTo>
                      <a:lnTo>
                        <a:pt x="1096" y="477"/>
                      </a:lnTo>
                      <a:lnTo>
                        <a:pt x="1100" y="471"/>
                      </a:lnTo>
                      <a:lnTo>
                        <a:pt x="1103" y="471"/>
                      </a:lnTo>
                      <a:lnTo>
                        <a:pt x="1105" y="473"/>
                      </a:lnTo>
                      <a:lnTo>
                        <a:pt x="1112" y="475"/>
                      </a:lnTo>
                      <a:lnTo>
                        <a:pt x="1112" y="480"/>
                      </a:lnTo>
                      <a:lnTo>
                        <a:pt x="1114" y="480"/>
                      </a:lnTo>
                      <a:lnTo>
                        <a:pt x="1120" y="480"/>
                      </a:lnTo>
                      <a:lnTo>
                        <a:pt x="1125" y="475"/>
                      </a:lnTo>
                      <a:lnTo>
                        <a:pt x="1127" y="477"/>
                      </a:lnTo>
                      <a:lnTo>
                        <a:pt x="1132" y="482"/>
                      </a:lnTo>
                      <a:lnTo>
                        <a:pt x="1132" y="484"/>
                      </a:lnTo>
                      <a:lnTo>
                        <a:pt x="1134" y="489"/>
                      </a:lnTo>
                      <a:lnTo>
                        <a:pt x="1136" y="493"/>
                      </a:lnTo>
                      <a:lnTo>
                        <a:pt x="1138" y="493"/>
                      </a:lnTo>
                      <a:lnTo>
                        <a:pt x="1141" y="493"/>
                      </a:lnTo>
                      <a:lnTo>
                        <a:pt x="1143" y="493"/>
                      </a:lnTo>
                      <a:lnTo>
                        <a:pt x="1141" y="497"/>
                      </a:lnTo>
                      <a:lnTo>
                        <a:pt x="1145" y="500"/>
                      </a:lnTo>
                      <a:lnTo>
                        <a:pt x="1147" y="497"/>
                      </a:lnTo>
                      <a:lnTo>
                        <a:pt x="1154" y="495"/>
                      </a:lnTo>
                      <a:lnTo>
                        <a:pt x="1154" y="502"/>
                      </a:lnTo>
                      <a:lnTo>
                        <a:pt x="1158" y="502"/>
                      </a:lnTo>
                      <a:lnTo>
                        <a:pt x="1161" y="504"/>
                      </a:lnTo>
                      <a:lnTo>
                        <a:pt x="1165" y="506"/>
                      </a:lnTo>
                      <a:lnTo>
                        <a:pt x="1165" y="513"/>
                      </a:lnTo>
                      <a:lnTo>
                        <a:pt x="1163" y="513"/>
                      </a:lnTo>
                      <a:lnTo>
                        <a:pt x="1158" y="520"/>
                      </a:lnTo>
                      <a:lnTo>
                        <a:pt x="1161" y="522"/>
                      </a:lnTo>
                      <a:lnTo>
                        <a:pt x="1158" y="529"/>
                      </a:lnTo>
                      <a:lnTo>
                        <a:pt x="1161" y="531"/>
                      </a:lnTo>
                      <a:lnTo>
                        <a:pt x="1161" y="533"/>
                      </a:lnTo>
                      <a:lnTo>
                        <a:pt x="1158" y="533"/>
                      </a:lnTo>
                      <a:lnTo>
                        <a:pt x="1158" y="537"/>
                      </a:lnTo>
                      <a:lnTo>
                        <a:pt x="1156" y="537"/>
                      </a:lnTo>
                      <a:lnTo>
                        <a:pt x="1149" y="535"/>
                      </a:lnTo>
                      <a:lnTo>
                        <a:pt x="1143" y="542"/>
                      </a:lnTo>
                      <a:lnTo>
                        <a:pt x="1136" y="540"/>
                      </a:lnTo>
                      <a:lnTo>
                        <a:pt x="1129" y="542"/>
                      </a:lnTo>
                      <a:lnTo>
                        <a:pt x="1127" y="546"/>
                      </a:lnTo>
                      <a:lnTo>
                        <a:pt x="1129" y="551"/>
                      </a:lnTo>
                      <a:lnTo>
                        <a:pt x="1129" y="560"/>
                      </a:lnTo>
                      <a:lnTo>
                        <a:pt x="1127" y="560"/>
                      </a:lnTo>
                      <a:lnTo>
                        <a:pt x="1120" y="564"/>
                      </a:lnTo>
                      <a:lnTo>
                        <a:pt x="1118" y="564"/>
                      </a:lnTo>
                      <a:lnTo>
                        <a:pt x="1118" y="569"/>
                      </a:lnTo>
                      <a:lnTo>
                        <a:pt x="1105" y="571"/>
                      </a:lnTo>
                      <a:lnTo>
                        <a:pt x="1105" y="575"/>
                      </a:lnTo>
                      <a:lnTo>
                        <a:pt x="1107" y="586"/>
                      </a:lnTo>
                      <a:lnTo>
                        <a:pt x="1105" y="589"/>
                      </a:lnTo>
                      <a:lnTo>
                        <a:pt x="1105" y="591"/>
                      </a:lnTo>
                      <a:lnTo>
                        <a:pt x="1103" y="591"/>
                      </a:lnTo>
                      <a:lnTo>
                        <a:pt x="1105" y="600"/>
                      </a:lnTo>
                      <a:lnTo>
                        <a:pt x="1103" y="602"/>
                      </a:lnTo>
                      <a:lnTo>
                        <a:pt x="1100" y="600"/>
                      </a:lnTo>
                      <a:lnTo>
                        <a:pt x="1096" y="602"/>
                      </a:lnTo>
                      <a:lnTo>
                        <a:pt x="1094" y="602"/>
                      </a:lnTo>
                      <a:lnTo>
                        <a:pt x="1089" y="604"/>
                      </a:lnTo>
                      <a:lnTo>
                        <a:pt x="1087" y="609"/>
                      </a:lnTo>
                      <a:lnTo>
                        <a:pt x="1087" y="611"/>
                      </a:lnTo>
                      <a:lnTo>
                        <a:pt x="1089" y="613"/>
                      </a:lnTo>
                      <a:lnTo>
                        <a:pt x="1085" y="615"/>
                      </a:lnTo>
                      <a:lnTo>
                        <a:pt x="1085" y="617"/>
                      </a:lnTo>
                      <a:lnTo>
                        <a:pt x="1083" y="620"/>
                      </a:lnTo>
                      <a:lnTo>
                        <a:pt x="1076" y="617"/>
                      </a:lnTo>
                      <a:lnTo>
                        <a:pt x="1076" y="620"/>
                      </a:lnTo>
                      <a:lnTo>
                        <a:pt x="1074" y="620"/>
                      </a:lnTo>
                      <a:lnTo>
                        <a:pt x="1069" y="617"/>
                      </a:lnTo>
                      <a:lnTo>
                        <a:pt x="1069" y="620"/>
                      </a:lnTo>
                      <a:lnTo>
                        <a:pt x="1067" y="620"/>
                      </a:lnTo>
                      <a:lnTo>
                        <a:pt x="1067" y="622"/>
                      </a:lnTo>
                      <a:lnTo>
                        <a:pt x="1065" y="624"/>
                      </a:lnTo>
                      <a:lnTo>
                        <a:pt x="1058" y="624"/>
                      </a:lnTo>
                      <a:lnTo>
                        <a:pt x="1060" y="629"/>
                      </a:lnTo>
                      <a:lnTo>
                        <a:pt x="1056" y="626"/>
                      </a:lnTo>
                      <a:lnTo>
                        <a:pt x="1056" y="629"/>
                      </a:lnTo>
                      <a:lnTo>
                        <a:pt x="1056" y="631"/>
                      </a:lnTo>
                      <a:lnTo>
                        <a:pt x="1054" y="633"/>
                      </a:lnTo>
                      <a:lnTo>
                        <a:pt x="1051" y="631"/>
                      </a:lnTo>
                      <a:lnTo>
                        <a:pt x="1049" y="624"/>
                      </a:lnTo>
                      <a:lnTo>
                        <a:pt x="1043" y="620"/>
                      </a:lnTo>
                      <a:lnTo>
                        <a:pt x="1040" y="622"/>
                      </a:lnTo>
                      <a:lnTo>
                        <a:pt x="1040" y="626"/>
                      </a:lnTo>
                      <a:lnTo>
                        <a:pt x="1036" y="624"/>
                      </a:lnTo>
                      <a:lnTo>
                        <a:pt x="1034" y="624"/>
                      </a:lnTo>
                      <a:lnTo>
                        <a:pt x="1034" y="629"/>
                      </a:lnTo>
                      <a:lnTo>
                        <a:pt x="1031" y="629"/>
                      </a:lnTo>
                      <a:lnTo>
                        <a:pt x="1027" y="631"/>
                      </a:lnTo>
                      <a:lnTo>
                        <a:pt x="1025" y="629"/>
                      </a:lnTo>
                      <a:lnTo>
                        <a:pt x="1022" y="626"/>
                      </a:lnTo>
                      <a:lnTo>
                        <a:pt x="1022" y="624"/>
                      </a:lnTo>
                      <a:lnTo>
                        <a:pt x="1020" y="626"/>
                      </a:lnTo>
                      <a:lnTo>
                        <a:pt x="1018" y="631"/>
                      </a:lnTo>
                      <a:lnTo>
                        <a:pt x="1011" y="633"/>
                      </a:lnTo>
                      <a:lnTo>
                        <a:pt x="1011" y="640"/>
                      </a:lnTo>
                      <a:lnTo>
                        <a:pt x="1014" y="646"/>
                      </a:lnTo>
                      <a:lnTo>
                        <a:pt x="1011" y="648"/>
                      </a:lnTo>
                      <a:lnTo>
                        <a:pt x="1011" y="653"/>
                      </a:lnTo>
                      <a:lnTo>
                        <a:pt x="1009" y="655"/>
                      </a:lnTo>
                      <a:lnTo>
                        <a:pt x="1009" y="660"/>
                      </a:lnTo>
                      <a:lnTo>
                        <a:pt x="1002" y="660"/>
                      </a:lnTo>
                      <a:lnTo>
                        <a:pt x="998" y="662"/>
                      </a:lnTo>
                      <a:lnTo>
                        <a:pt x="998" y="664"/>
                      </a:lnTo>
                      <a:lnTo>
                        <a:pt x="1000" y="666"/>
                      </a:lnTo>
                      <a:lnTo>
                        <a:pt x="1000" y="668"/>
                      </a:lnTo>
                      <a:lnTo>
                        <a:pt x="998" y="668"/>
                      </a:lnTo>
                      <a:lnTo>
                        <a:pt x="998" y="671"/>
                      </a:lnTo>
                      <a:lnTo>
                        <a:pt x="998" y="675"/>
                      </a:lnTo>
                      <a:lnTo>
                        <a:pt x="993" y="677"/>
                      </a:lnTo>
                      <a:lnTo>
                        <a:pt x="991" y="677"/>
                      </a:lnTo>
                      <a:lnTo>
                        <a:pt x="991" y="680"/>
                      </a:lnTo>
                      <a:lnTo>
                        <a:pt x="993" y="680"/>
                      </a:lnTo>
                      <a:lnTo>
                        <a:pt x="996" y="682"/>
                      </a:lnTo>
                      <a:lnTo>
                        <a:pt x="996" y="684"/>
                      </a:lnTo>
                      <a:lnTo>
                        <a:pt x="993" y="688"/>
                      </a:lnTo>
                      <a:lnTo>
                        <a:pt x="991" y="686"/>
                      </a:lnTo>
                      <a:lnTo>
                        <a:pt x="991" y="684"/>
                      </a:lnTo>
                      <a:lnTo>
                        <a:pt x="989" y="680"/>
                      </a:lnTo>
                      <a:lnTo>
                        <a:pt x="985" y="677"/>
                      </a:lnTo>
                      <a:lnTo>
                        <a:pt x="982" y="680"/>
                      </a:lnTo>
                      <a:lnTo>
                        <a:pt x="980" y="686"/>
                      </a:lnTo>
                      <a:lnTo>
                        <a:pt x="978" y="686"/>
                      </a:lnTo>
                      <a:lnTo>
                        <a:pt x="978" y="693"/>
                      </a:lnTo>
                      <a:lnTo>
                        <a:pt x="973" y="700"/>
                      </a:lnTo>
                      <a:lnTo>
                        <a:pt x="969" y="702"/>
                      </a:lnTo>
                      <a:lnTo>
                        <a:pt x="973" y="704"/>
                      </a:lnTo>
                      <a:lnTo>
                        <a:pt x="971" y="711"/>
                      </a:lnTo>
                      <a:lnTo>
                        <a:pt x="973" y="713"/>
                      </a:lnTo>
                      <a:lnTo>
                        <a:pt x="973" y="715"/>
                      </a:lnTo>
                      <a:lnTo>
                        <a:pt x="971" y="717"/>
                      </a:lnTo>
                      <a:lnTo>
                        <a:pt x="973" y="720"/>
                      </a:lnTo>
                      <a:lnTo>
                        <a:pt x="969" y="731"/>
                      </a:lnTo>
                      <a:lnTo>
                        <a:pt x="965" y="733"/>
                      </a:lnTo>
                      <a:lnTo>
                        <a:pt x="962" y="728"/>
                      </a:lnTo>
                      <a:lnTo>
                        <a:pt x="960" y="728"/>
                      </a:lnTo>
                      <a:lnTo>
                        <a:pt x="956" y="735"/>
                      </a:lnTo>
                      <a:lnTo>
                        <a:pt x="956" y="737"/>
                      </a:lnTo>
                      <a:lnTo>
                        <a:pt x="953" y="742"/>
                      </a:lnTo>
                      <a:lnTo>
                        <a:pt x="956" y="748"/>
                      </a:lnTo>
                      <a:lnTo>
                        <a:pt x="953" y="751"/>
                      </a:lnTo>
                      <a:lnTo>
                        <a:pt x="953" y="753"/>
                      </a:lnTo>
                      <a:lnTo>
                        <a:pt x="956" y="755"/>
                      </a:lnTo>
                      <a:lnTo>
                        <a:pt x="956" y="757"/>
                      </a:lnTo>
                      <a:lnTo>
                        <a:pt x="958" y="762"/>
                      </a:lnTo>
                      <a:lnTo>
                        <a:pt x="956" y="766"/>
                      </a:lnTo>
                      <a:lnTo>
                        <a:pt x="958" y="771"/>
                      </a:lnTo>
                      <a:lnTo>
                        <a:pt x="956" y="773"/>
                      </a:lnTo>
                      <a:lnTo>
                        <a:pt x="953" y="777"/>
                      </a:lnTo>
                      <a:lnTo>
                        <a:pt x="951" y="782"/>
                      </a:lnTo>
                      <a:lnTo>
                        <a:pt x="947" y="788"/>
                      </a:lnTo>
                      <a:lnTo>
                        <a:pt x="942" y="793"/>
                      </a:lnTo>
                      <a:lnTo>
                        <a:pt x="938" y="791"/>
                      </a:lnTo>
                      <a:lnTo>
                        <a:pt x="936" y="788"/>
                      </a:lnTo>
                      <a:lnTo>
                        <a:pt x="933" y="788"/>
                      </a:lnTo>
                      <a:lnTo>
                        <a:pt x="933" y="786"/>
                      </a:lnTo>
                      <a:lnTo>
                        <a:pt x="929" y="784"/>
                      </a:lnTo>
                      <a:lnTo>
                        <a:pt x="927" y="782"/>
                      </a:lnTo>
                      <a:lnTo>
                        <a:pt x="922" y="782"/>
                      </a:lnTo>
                      <a:lnTo>
                        <a:pt x="918" y="780"/>
                      </a:lnTo>
                      <a:lnTo>
                        <a:pt x="916" y="784"/>
                      </a:lnTo>
                      <a:lnTo>
                        <a:pt x="911" y="784"/>
                      </a:lnTo>
                      <a:lnTo>
                        <a:pt x="909" y="780"/>
                      </a:lnTo>
                      <a:lnTo>
                        <a:pt x="911" y="775"/>
                      </a:lnTo>
                      <a:lnTo>
                        <a:pt x="911" y="771"/>
                      </a:lnTo>
                      <a:lnTo>
                        <a:pt x="907" y="768"/>
                      </a:lnTo>
                      <a:lnTo>
                        <a:pt x="907" y="764"/>
                      </a:lnTo>
                      <a:lnTo>
                        <a:pt x="900" y="760"/>
                      </a:lnTo>
                      <a:lnTo>
                        <a:pt x="898" y="755"/>
                      </a:lnTo>
                      <a:lnTo>
                        <a:pt x="895" y="755"/>
                      </a:lnTo>
                      <a:lnTo>
                        <a:pt x="893" y="753"/>
                      </a:lnTo>
                      <a:lnTo>
                        <a:pt x="891" y="748"/>
                      </a:lnTo>
                      <a:lnTo>
                        <a:pt x="884" y="748"/>
                      </a:lnTo>
                      <a:lnTo>
                        <a:pt x="882" y="746"/>
                      </a:lnTo>
                      <a:lnTo>
                        <a:pt x="880" y="746"/>
                      </a:lnTo>
                      <a:lnTo>
                        <a:pt x="873" y="751"/>
                      </a:lnTo>
                      <a:lnTo>
                        <a:pt x="869" y="751"/>
                      </a:lnTo>
                      <a:lnTo>
                        <a:pt x="869" y="753"/>
                      </a:lnTo>
                      <a:lnTo>
                        <a:pt x="862" y="760"/>
                      </a:lnTo>
                      <a:lnTo>
                        <a:pt x="858" y="757"/>
                      </a:lnTo>
                      <a:lnTo>
                        <a:pt x="853" y="762"/>
                      </a:lnTo>
                      <a:lnTo>
                        <a:pt x="849" y="757"/>
                      </a:lnTo>
                      <a:lnTo>
                        <a:pt x="844" y="757"/>
                      </a:lnTo>
                      <a:lnTo>
                        <a:pt x="842" y="760"/>
                      </a:lnTo>
                      <a:lnTo>
                        <a:pt x="842" y="762"/>
                      </a:lnTo>
                      <a:lnTo>
                        <a:pt x="833" y="762"/>
                      </a:lnTo>
                      <a:lnTo>
                        <a:pt x="829" y="760"/>
                      </a:lnTo>
                      <a:lnTo>
                        <a:pt x="824" y="755"/>
                      </a:lnTo>
                      <a:lnTo>
                        <a:pt x="815" y="751"/>
                      </a:lnTo>
                      <a:lnTo>
                        <a:pt x="813" y="753"/>
                      </a:lnTo>
                      <a:lnTo>
                        <a:pt x="809" y="753"/>
                      </a:lnTo>
                      <a:lnTo>
                        <a:pt x="809" y="755"/>
                      </a:lnTo>
                      <a:lnTo>
                        <a:pt x="804" y="755"/>
                      </a:lnTo>
                      <a:lnTo>
                        <a:pt x="802" y="757"/>
                      </a:lnTo>
                      <a:lnTo>
                        <a:pt x="797" y="757"/>
                      </a:lnTo>
                      <a:lnTo>
                        <a:pt x="793" y="760"/>
                      </a:lnTo>
                      <a:lnTo>
                        <a:pt x="786" y="760"/>
                      </a:lnTo>
                      <a:lnTo>
                        <a:pt x="786" y="757"/>
                      </a:lnTo>
                      <a:lnTo>
                        <a:pt x="782" y="753"/>
                      </a:lnTo>
                      <a:lnTo>
                        <a:pt x="782" y="751"/>
                      </a:lnTo>
                      <a:lnTo>
                        <a:pt x="784" y="748"/>
                      </a:lnTo>
                      <a:lnTo>
                        <a:pt x="782" y="746"/>
                      </a:lnTo>
                      <a:lnTo>
                        <a:pt x="780" y="742"/>
                      </a:lnTo>
                      <a:lnTo>
                        <a:pt x="775" y="740"/>
                      </a:lnTo>
                      <a:lnTo>
                        <a:pt x="773" y="740"/>
                      </a:lnTo>
                      <a:lnTo>
                        <a:pt x="769" y="740"/>
                      </a:lnTo>
                      <a:lnTo>
                        <a:pt x="766" y="742"/>
                      </a:lnTo>
                      <a:lnTo>
                        <a:pt x="760" y="742"/>
                      </a:lnTo>
                      <a:lnTo>
                        <a:pt x="760" y="740"/>
                      </a:lnTo>
                      <a:lnTo>
                        <a:pt x="751" y="740"/>
                      </a:lnTo>
                      <a:lnTo>
                        <a:pt x="748" y="735"/>
                      </a:lnTo>
                      <a:lnTo>
                        <a:pt x="742" y="735"/>
                      </a:lnTo>
                      <a:lnTo>
                        <a:pt x="744" y="735"/>
                      </a:lnTo>
                      <a:lnTo>
                        <a:pt x="742" y="737"/>
                      </a:lnTo>
                      <a:lnTo>
                        <a:pt x="742" y="740"/>
                      </a:lnTo>
                      <a:lnTo>
                        <a:pt x="742" y="742"/>
                      </a:lnTo>
                      <a:lnTo>
                        <a:pt x="742" y="744"/>
                      </a:lnTo>
                      <a:lnTo>
                        <a:pt x="731" y="744"/>
                      </a:lnTo>
                      <a:lnTo>
                        <a:pt x="731" y="746"/>
                      </a:lnTo>
                      <a:lnTo>
                        <a:pt x="724" y="748"/>
                      </a:lnTo>
                      <a:lnTo>
                        <a:pt x="724" y="751"/>
                      </a:lnTo>
                      <a:lnTo>
                        <a:pt x="722" y="753"/>
                      </a:lnTo>
                      <a:lnTo>
                        <a:pt x="722" y="751"/>
                      </a:lnTo>
                      <a:lnTo>
                        <a:pt x="711" y="753"/>
                      </a:lnTo>
                      <a:lnTo>
                        <a:pt x="708" y="748"/>
                      </a:lnTo>
                      <a:lnTo>
                        <a:pt x="706" y="748"/>
                      </a:lnTo>
                      <a:lnTo>
                        <a:pt x="702" y="753"/>
                      </a:lnTo>
                      <a:lnTo>
                        <a:pt x="697" y="753"/>
                      </a:lnTo>
                      <a:lnTo>
                        <a:pt x="697" y="755"/>
                      </a:lnTo>
                      <a:lnTo>
                        <a:pt x="699" y="757"/>
                      </a:lnTo>
                      <a:lnTo>
                        <a:pt x="697" y="757"/>
                      </a:lnTo>
                      <a:lnTo>
                        <a:pt x="699" y="762"/>
                      </a:lnTo>
                      <a:lnTo>
                        <a:pt x="702" y="764"/>
                      </a:lnTo>
                      <a:lnTo>
                        <a:pt x="699" y="768"/>
                      </a:lnTo>
                      <a:lnTo>
                        <a:pt x="695" y="766"/>
                      </a:lnTo>
                      <a:lnTo>
                        <a:pt x="693" y="768"/>
                      </a:lnTo>
                      <a:lnTo>
                        <a:pt x="688" y="766"/>
                      </a:lnTo>
                      <a:lnTo>
                        <a:pt x="679" y="768"/>
                      </a:lnTo>
                      <a:lnTo>
                        <a:pt x="677" y="771"/>
                      </a:lnTo>
                      <a:lnTo>
                        <a:pt x="675" y="768"/>
                      </a:lnTo>
                      <a:lnTo>
                        <a:pt x="675" y="766"/>
                      </a:lnTo>
                      <a:lnTo>
                        <a:pt x="673" y="771"/>
                      </a:lnTo>
                      <a:lnTo>
                        <a:pt x="671" y="771"/>
                      </a:lnTo>
                      <a:lnTo>
                        <a:pt x="666" y="768"/>
                      </a:lnTo>
                      <a:lnTo>
                        <a:pt x="659" y="768"/>
                      </a:lnTo>
                      <a:lnTo>
                        <a:pt x="655" y="768"/>
                      </a:lnTo>
                      <a:lnTo>
                        <a:pt x="653" y="768"/>
                      </a:lnTo>
                      <a:lnTo>
                        <a:pt x="650" y="768"/>
                      </a:lnTo>
                      <a:lnTo>
                        <a:pt x="648" y="766"/>
                      </a:lnTo>
                      <a:lnTo>
                        <a:pt x="648" y="764"/>
                      </a:lnTo>
                      <a:lnTo>
                        <a:pt x="639" y="762"/>
                      </a:lnTo>
                      <a:lnTo>
                        <a:pt x="635" y="766"/>
                      </a:lnTo>
                      <a:lnTo>
                        <a:pt x="633" y="766"/>
                      </a:lnTo>
                      <a:lnTo>
                        <a:pt x="628" y="766"/>
                      </a:lnTo>
                      <a:lnTo>
                        <a:pt x="628" y="764"/>
                      </a:lnTo>
                      <a:lnTo>
                        <a:pt x="626" y="755"/>
                      </a:lnTo>
                      <a:lnTo>
                        <a:pt x="628" y="751"/>
                      </a:lnTo>
                      <a:lnTo>
                        <a:pt x="622" y="748"/>
                      </a:lnTo>
                      <a:lnTo>
                        <a:pt x="619" y="751"/>
                      </a:lnTo>
                      <a:lnTo>
                        <a:pt x="622" y="753"/>
                      </a:lnTo>
                      <a:lnTo>
                        <a:pt x="619" y="755"/>
                      </a:lnTo>
                      <a:lnTo>
                        <a:pt x="617" y="755"/>
                      </a:lnTo>
                      <a:lnTo>
                        <a:pt x="615" y="753"/>
                      </a:lnTo>
                      <a:lnTo>
                        <a:pt x="610" y="755"/>
                      </a:lnTo>
                      <a:lnTo>
                        <a:pt x="606" y="753"/>
                      </a:lnTo>
                      <a:lnTo>
                        <a:pt x="604" y="755"/>
                      </a:lnTo>
                      <a:lnTo>
                        <a:pt x="606" y="755"/>
                      </a:lnTo>
                      <a:lnTo>
                        <a:pt x="597" y="760"/>
                      </a:lnTo>
                      <a:lnTo>
                        <a:pt x="593" y="757"/>
                      </a:lnTo>
                      <a:lnTo>
                        <a:pt x="593" y="760"/>
                      </a:lnTo>
                      <a:lnTo>
                        <a:pt x="590" y="762"/>
                      </a:lnTo>
                      <a:lnTo>
                        <a:pt x="593" y="764"/>
                      </a:lnTo>
                      <a:lnTo>
                        <a:pt x="590" y="766"/>
                      </a:lnTo>
                      <a:lnTo>
                        <a:pt x="577" y="775"/>
                      </a:lnTo>
                      <a:lnTo>
                        <a:pt x="564" y="780"/>
                      </a:lnTo>
                      <a:lnTo>
                        <a:pt x="559" y="780"/>
                      </a:lnTo>
                      <a:lnTo>
                        <a:pt x="559" y="782"/>
                      </a:lnTo>
                      <a:lnTo>
                        <a:pt x="550" y="784"/>
                      </a:lnTo>
                      <a:lnTo>
                        <a:pt x="550" y="782"/>
                      </a:lnTo>
                      <a:lnTo>
                        <a:pt x="539" y="780"/>
                      </a:lnTo>
                      <a:lnTo>
                        <a:pt x="537" y="782"/>
                      </a:lnTo>
                      <a:lnTo>
                        <a:pt x="530" y="782"/>
                      </a:lnTo>
                      <a:lnTo>
                        <a:pt x="530" y="786"/>
                      </a:lnTo>
                      <a:lnTo>
                        <a:pt x="526" y="786"/>
                      </a:lnTo>
                      <a:lnTo>
                        <a:pt x="526" y="784"/>
                      </a:lnTo>
                      <a:lnTo>
                        <a:pt x="523" y="784"/>
                      </a:lnTo>
                      <a:lnTo>
                        <a:pt x="523" y="782"/>
                      </a:lnTo>
                      <a:lnTo>
                        <a:pt x="519" y="784"/>
                      </a:lnTo>
                      <a:lnTo>
                        <a:pt x="519" y="782"/>
                      </a:lnTo>
                      <a:lnTo>
                        <a:pt x="517" y="782"/>
                      </a:lnTo>
                      <a:lnTo>
                        <a:pt x="515" y="782"/>
                      </a:lnTo>
                      <a:lnTo>
                        <a:pt x="510" y="782"/>
                      </a:lnTo>
                      <a:lnTo>
                        <a:pt x="510" y="786"/>
                      </a:lnTo>
                      <a:lnTo>
                        <a:pt x="508" y="786"/>
                      </a:lnTo>
                      <a:lnTo>
                        <a:pt x="503" y="784"/>
                      </a:lnTo>
                      <a:lnTo>
                        <a:pt x="495" y="784"/>
                      </a:lnTo>
                      <a:lnTo>
                        <a:pt x="492" y="773"/>
                      </a:lnTo>
                      <a:lnTo>
                        <a:pt x="488" y="771"/>
                      </a:lnTo>
                      <a:lnTo>
                        <a:pt x="488" y="768"/>
                      </a:lnTo>
                      <a:lnTo>
                        <a:pt x="483" y="762"/>
                      </a:lnTo>
                      <a:lnTo>
                        <a:pt x="490" y="757"/>
                      </a:lnTo>
                      <a:lnTo>
                        <a:pt x="497" y="760"/>
                      </a:lnTo>
                      <a:lnTo>
                        <a:pt x="506" y="762"/>
                      </a:lnTo>
                      <a:lnTo>
                        <a:pt x="508" y="762"/>
                      </a:lnTo>
                      <a:lnTo>
                        <a:pt x="510" y="760"/>
                      </a:lnTo>
                      <a:lnTo>
                        <a:pt x="508" y="757"/>
                      </a:lnTo>
                      <a:lnTo>
                        <a:pt x="506" y="757"/>
                      </a:lnTo>
                      <a:lnTo>
                        <a:pt x="506" y="748"/>
                      </a:lnTo>
                      <a:lnTo>
                        <a:pt x="501" y="737"/>
                      </a:lnTo>
                      <a:lnTo>
                        <a:pt x="501" y="735"/>
                      </a:lnTo>
                      <a:lnTo>
                        <a:pt x="499" y="735"/>
                      </a:lnTo>
                      <a:lnTo>
                        <a:pt x="495" y="731"/>
                      </a:lnTo>
                      <a:lnTo>
                        <a:pt x="492" y="728"/>
                      </a:lnTo>
                      <a:lnTo>
                        <a:pt x="481" y="731"/>
                      </a:lnTo>
                      <a:lnTo>
                        <a:pt x="466" y="728"/>
                      </a:lnTo>
                      <a:lnTo>
                        <a:pt x="463" y="728"/>
                      </a:lnTo>
                      <a:lnTo>
                        <a:pt x="466" y="733"/>
                      </a:lnTo>
                      <a:lnTo>
                        <a:pt x="466" y="735"/>
                      </a:lnTo>
                      <a:lnTo>
                        <a:pt x="463" y="733"/>
                      </a:lnTo>
                      <a:lnTo>
                        <a:pt x="461" y="735"/>
                      </a:lnTo>
                      <a:lnTo>
                        <a:pt x="457" y="735"/>
                      </a:lnTo>
                      <a:lnTo>
                        <a:pt x="457" y="737"/>
                      </a:lnTo>
                      <a:lnTo>
                        <a:pt x="454" y="740"/>
                      </a:lnTo>
                      <a:lnTo>
                        <a:pt x="450" y="737"/>
                      </a:lnTo>
                      <a:lnTo>
                        <a:pt x="452" y="735"/>
                      </a:lnTo>
                      <a:lnTo>
                        <a:pt x="448" y="733"/>
                      </a:lnTo>
                      <a:lnTo>
                        <a:pt x="448" y="735"/>
                      </a:lnTo>
                      <a:lnTo>
                        <a:pt x="441" y="735"/>
                      </a:lnTo>
                      <a:lnTo>
                        <a:pt x="434" y="735"/>
                      </a:lnTo>
                      <a:lnTo>
                        <a:pt x="432" y="737"/>
                      </a:lnTo>
                      <a:lnTo>
                        <a:pt x="423" y="740"/>
                      </a:lnTo>
                      <a:lnTo>
                        <a:pt x="410" y="753"/>
                      </a:lnTo>
                      <a:lnTo>
                        <a:pt x="403" y="751"/>
                      </a:lnTo>
                      <a:lnTo>
                        <a:pt x="401" y="753"/>
                      </a:lnTo>
                      <a:lnTo>
                        <a:pt x="394" y="753"/>
                      </a:lnTo>
                      <a:lnTo>
                        <a:pt x="392" y="757"/>
                      </a:lnTo>
                      <a:lnTo>
                        <a:pt x="394" y="760"/>
                      </a:lnTo>
                      <a:lnTo>
                        <a:pt x="390" y="764"/>
                      </a:lnTo>
                      <a:lnTo>
                        <a:pt x="394" y="768"/>
                      </a:lnTo>
                      <a:lnTo>
                        <a:pt x="394" y="771"/>
                      </a:lnTo>
                      <a:lnTo>
                        <a:pt x="388" y="775"/>
                      </a:lnTo>
                      <a:lnTo>
                        <a:pt x="385" y="780"/>
                      </a:lnTo>
                      <a:lnTo>
                        <a:pt x="370" y="791"/>
                      </a:lnTo>
                      <a:lnTo>
                        <a:pt x="376" y="797"/>
                      </a:lnTo>
                      <a:lnTo>
                        <a:pt x="376" y="802"/>
                      </a:lnTo>
                      <a:lnTo>
                        <a:pt x="374" y="802"/>
                      </a:lnTo>
                      <a:lnTo>
                        <a:pt x="370" y="811"/>
                      </a:lnTo>
                      <a:lnTo>
                        <a:pt x="361" y="808"/>
                      </a:lnTo>
                      <a:lnTo>
                        <a:pt x="356" y="811"/>
                      </a:lnTo>
                      <a:lnTo>
                        <a:pt x="352" y="811"/>
                      </a:lnTo>
                      <a:lnTo>
                        <a:pt x="350" y="815"/>
                      </a:lnTo>
                      <a:lnTo>
                        <a:pt x="348" y="817"/>
                      </a:lnTo>
                      <a:lnTo>
                        <a:pt x="345" y="822"/>
                      </a:lnTo>
                      <a:lnTo>
                        <a:pt x="341" y="822"/>
                      </a:lnTo>
                      <a:lnTo>
                        <a:pt x="341" y="824"/>
                      </a:lnTo>
                      <a:lnTo>
                        <a:pt x="334" y="826"/>
                      </a:lnTo>
                      <a:lnTo>
                        <a:pt x="321" y="826"/>
                      </a:lnTo>
                      <a:lnTo>
                        <a:pt x="319" y="824"/>
                      </a:lnTo>
                      <a:lnTo>
                        <a:pt x="305" y="826"/>
                      </a:lnTo>
                      <a:lnTo>
                        <a:pt x="305" y="822"/>
                      </a:lnTo>
                      <a:lnTo>
                        <a:pt x="301" y="819"/>
                      </a:lnTo>
                      <a:lnTo>
                        <a:pt x="301" y="817"/>
                      </a:lnTo>
                      <a:lnTo>
                        <a:pt x="299" y="815"/>
                      </a:lnTo>
                      <a:lnTo>
                        <a:pt x="299" y="813"/>
                      </a:lnTo>
                      <a:lnTo>
                        <a:pt x="305" y="813"/>
                      </a:lnTo>
                      <a:lnTo>
                        <a:pt x="305" y="811"/>
                      </a:lnTo>
                      <a:lnTo>
                        <a:pt x="305" y="806"/>
                      </a:lnTo>
                      <a:lnTo>
                        <a:pt x="303" y="804"/>
                      </a:lnTo>
                      <a:lnTo>
                        <a:pt x="303" y="800"/>
                      </a:lnTo>
                      <a:lnTo>
                        <a:pt x="303" y="797"/>
                      </a:lnTo>
                      <a:lnTo>
                        <a:pt x="301" y="795"/>
                      </a:lnTo>
                      <a:lnTo>
                        <a:pt x="296" y="784"/>
                      </a:lnTo>
                      <a:lnTo>
                        <a:pt x="290" y="786"/>
                      </a:lnTo>
                      <a:lnTo>
                        <a:pt x="285" y="784"/>
                      </a:lnTo>
                      <a:lnTo>
                        <a:pt x="278" y="784"/>
                      </a:lnTo>
                      <a:lnTo>
                        <a:pt x="276" y="782"/>
                      </a:lnTo>
                      <a:lnTo>
                        <a:pt x="270" y="782"/>
                      </a:lnTo>
                      <a:lnTo>
                        <a:pt x="265" y="780"/>
                      </a:lnTo>
                      <a:lnTo>
                        <a:pt x="258" y="784"/>
                      </a:lnTo>
                      <a:lnTo>
                        <a:pt x="254" y="782"/>
                      </a:lnTo>
                      <a:lnTo>
                        <a:pt x="247" y="782"/>
                      </a:lnTo>
                      <a:lnTo>
                        <a:pt x="243" y="782"/>
                      </a:lnTo>
                      <a:lnTo>
                        <a:pt x="234" y="784"/>
                      </a:lnTo>
                      <a:lnTo>
                        <a:pt x="227" y="784"/>
                      </a:lnTo>
                      <a:lnTo>
                        <a:pt x="225" y="782"/>
                      </a:lnTo>
                      <a:lnTo>
                        <a:pt x="221" y="782"/>
                      </a:lnTo>
                      <a:lnTo>
                        <a:pt x="221" y="784"/>
                      </a:lnTo>
                      <a:lnTo>
                        <a:pt x="218" y="784"/>
                      </a:lnTo>
                      <a:lnTo>
                        <a:pt x="216" y="784"/>
                      </a:lnTo>
                      <a:lnTo>
                        <a:pt x="214" y="782"/>
                      </a:lnTo>
                      <a:lnTo>
                        <a:pt x="205" y="782"/>
                      </a:lnTo>
                      <a:lnTo>
                        <a:pt x="198" y="782"/>
                      </a:lnTo>
                      <a:lnTo>
                        <a:pt x="196" y="784"/>
                      </a:lnTo>
                      <a:lnTo>
                        <a:pt x="189" y="780"/>
                      </a:lnTo>
                      <a:lnTo>
                        <a:pt x="189" y="782"/>
                      </a:lnTo>
                      <a:lnTo>
                        <a:pt x="183" y="782"/>
                      </a:lnTo>
                      <a:lnTo>
                        <a:pt x="180" y="782"/>
                      </a:lnTo>
                      <a:lnTo>
                        <a:pt x="180" y="777"/>
                      </a:lnTo>
                      <a:lnTo>
                        <a:pt x="176" y="780"/>
                      </a:lnTo>
                      <a:lnTo>
                        <a:pt x="172" y="777"/>
                      </a:lnTo>
                      <a:lnTo>
                        <a:pt x="169" y="780"/>
                      </a:lnTo>
                      <a:lnTo>
                        <a:pt x="154" y="773"/>
                      </a:lnTo>
                      <a:lnTo>
                        <a:pt x="147" y="757"/>
                      </a:lnTo>
                      <a:lnTo>
                        <a:pt x="140" y="755"/>
                      </a:lnTo>
                      <a:lnTo>
                        <a:pt x="138" y="753"/>
                      </a:lnTo>
                      <a:lnTo>
                        <a:pt x="127" y="751"/>
                      </a:lnTo>
                      <a:lnTo>
                        <a:pt x="125" y="748"/>
                      </a:lnTo>
                      <a:lnTo>
                        <a:pt x="118" y="746"/>
                      </a:lnTo>
                      <a:lnTo>
                        <a:pt x="114" y="751"/>
                      </a:lnTo>
                      <a:lnTo>
                        <a:pt x="109" y="751"/>
                      </a:lnTo>
                      <a:lnTo>
                        <a:pt x="96" y="748"/>
                      </a:lnTo>
                      <a:lnTo>
                        <a:pt x="89" y="744"/>
                      </a:lnTo>
                      <a:lnTo>
                        <a:pt x="80" y="744"/>
                      </a:lnTo>
                      <a:lnTo>
                        <a:pt x="78" y="740"/>
                      </a:lnTo>
                      <a:lnTo>
                        <a:pt x="76" y="740"/>
                      </a:lnTo>
                      <a:lnTo>
                        <a:pt x="76" y="737"/>
                      </a:lnTo>
                      <a:lnTo>
                        <a:pt x="74" y="735"/>
                      </a:lnTo>
                      <a:lnTo>
                        <a:pt x="71" y="735"/>
                      </a:lnTo>
                      <a:lnTo>
                        <a:pt x="69" y="733"/>
                      </a:lnTo>
                      <a:lnTo>
                        <a:pt x="69" y="728"/>
                      </a:lnTo>
                      <a:lnTo>
                        <a:pt x="67" y="726"/>
                      </a:lnTo>
                      <a:lnTo>
                        <a:pt x="67" y="722"/>
                      </a:lnTo>
                      <a:lnTo>
                        <a:pt x="71" y="708"/>
                      </a:lnTo>
                      <a:lnTo>
                        <a:pt x="69" y="706"/>
                      </a:lnTo>
                      <a:lnTo>
                        <a:pt x="69" y="704"/>
                      </a:lnTo>
                      <a:lnTo>
                        <a:pt x="65" y="702"/>
                      </a:lnTo>
                      <a:lnTo>
                        <a:pt x="67" y="702"/>
                      </a:lnTo>
                      <a:lnTo>
                        <a:pt x="60" y="700"/>
                      </a:lnTo>
                      <a:lnTo>
                        <a:pt x="58" y="695"/>
                      </a:lnTo>
                      <a:lnTo>
                        <a:pt x="60" y="693"/>
                      </a:lnTo>
                      <a:lnTo>
                        <a:pt x="60" y="695"/>
                      </a:lnTo>
                      <a:lnTo>
                        <a:pt x="60" y="691"/>
                      </a:lnTo>
                      <a:lnTo>
                        <a:pt x="58" y="691"/>
                      </a:lnTo>
                      <a:lnTo>
                        <a:pt x="51" y="693"/>
                      </a:lnTo>
                      <a:lnTo>
                        <a:pt x="47" y="697"/>
                      </a:lnTo>
                      <a:lnTo>
                        <a:pt x="38" y="700"/>
                      </a:lnTo>
                      <a:lnTo>
                        <a:pt x="38" y="704"/>
                      </a:lnTo>
                      <a:lnTo>
                        <a:pt x="25" y="706"/>
                      </a:lnTo>
                      <a:lnTo>
                        <a:pt x="16" y="702"/>
                      </a:lnTo>
                      <a:lnTo>
                        <a:pt x="16" y="700"/>
                      </a:lnTo>
                      <a:lnTo>
                        <a:pt x="18" y="697"/>
                      </a:lnTo>
                      <a:lnTo>
                        <a:pt x="11" y="695"/>
                      </a:lnTo>
                      <a:lnTo>
                        <a:pt x="9" y="693"/>
                      </a:lnTo>
                      <a:lnTo>
                        <a:pt x="16" y="688"/>
                      </a:lnTo>
                      <a:lnTo>
                        <a:pt x="16" y="686"/>
                      </a:lnTo>
                      <a:lnTo>
                        <a:pt x="18" y="686"/>
                      </a:lnTo>
                      <a:lnTo>
                        <a:pt x="20" y="684"/>
                      </a:lnTo>
                      <a:lnTo>
                        <a:pt x="22" y="682"/>
                      </a:lnTo>
                      <a:lnTo>
                        <a:pt x="20" y="680"/>
                      </a:lnTo>
                      <a:lnTo>
                        <a:pt x="18" y="680"/>
                      </a:lnTo>
                      <a:lnTo>
                        <a:pt x="13" y="682"/>
                      </a:lnTo>
                      <a:lnTo>
                        <a:pt x="13" y="675"/>
                      </a:lnTo>
                      <a:lnTo>
                        <a:pt x="16" y="673"/>
                      </a:lnTo>
                      <a:lnTo>
                        <a:pt x="13" y="671"/>
                      </a:lnTo>
                      <a:lnTo>
                        <a:pt x="13" y="664"/>
                      </a:lnTo>
                      <a:lnTo>
                        <a:pt x="7" y="664"/>
                      </a:lnTo>
                      <a:lnTo>
                        <a:pt x="7" y="662"/>
                      </a:lnTo>
                      <a:lnTo>
                        <a:pt x="9" y="660"/>
                      </a:lnTo>
                      <a:lnTo>
                        <a:pt x="4" y="655"/>
                      </a:lnTo>
                      <a:lnTo>
                        <a:pt x="4" y="651"/>
                      </a:lnTo>
                      <a:lnTo>
                        <a:pt x="7" y="646"/>
                      </a:lnTo>
                      <a:lnTo>
                        <a:pt x="7" y="644"/>
                      </a:lnTo>
                      <a:lnTo>
                        <a:pt x="11" y="642"/>
                      </a:lnTo>
                      <a:lnTo>
                        <a:pt x="11" y="644"/>
                      </a:lnTo>
                      <a:lnTo>
                        <a:pt x="13" y="644"/>
                      </a:lnTo>
                      <a:lnTo>
                        <a:pt x="16" y="648"/>
                      </a:lnTo>
                      <a:lnTo>
                        <a:pt x="22" y="648"/>
                      </a:lnTo>
                      <a:lnTo>
                        <a:pt x="22" y="646"/>
                      </a:lnTo>
                      <a:lnTo>
                        <a:pt x="25" y="646"/>
                      </a:lnTo>
                      <a:lnTo>
                        <a:pt x="25" y="642"/>
                      </a:lnTo>
                      <a:lnTo>
                        <a:pt x="29" y="644"/>
                      </a:lnTo>
                      <a:lnTo>
                        <a:pt x="27" y="642"/>
                      </a:lnTo>
                      <a:lnTo>
                        <a:pt x="31" y="642"/>
                      </a:lnTo>
                      <a:lnTo>
                        <a:pt x="31" y="640"/>
                      </a:lnTo>
                      <a:lnTo>
                        <a:pt x="31" y="637"/>
                      </a:lnTo>
                      <a:lnTo>
                        <a:pt x="38" y="640"/>
                      </a:lnTo>
                      <a:lnTo>
                        <a:pt x="33" y="637"/>
                      </a:lnTo>
                      <a:lnTo>
                        <a:pt x="31" y="633"/>
                      </a:lnTo>
                      <a:lnTo>
                        <a:pt x="27" y="633"/>
                      </a:lnTo>
                      <a:lnTo>
                        <a:pt x="25" y="633"/>
                      </a:lnTo>
                      <a:lnTo>
                        <a:pt x="25" y="629"/>
                      </a:lnTo>
                      <a:lnTo>
                        <a:pt x="22" y="626"/>
                      </a:lnTo>
                      <a:lnTo>
                        <a:pt x="22" y="629"/>
                      </a:lnTo>
                      <a:lnTo>
                        <a:pt x="22" y="631"/>
                      </a:lnTo>
                      <a:lnTo>
                        <a:pt x="18" y="633"/>
                      </a:lnTo>
                      <a:lnTo>
                        <a:pt x="18" y="631"/>
                      </a:lnTo>
                      <a:lnTo>
                        <a:pt x="16" y="631"/>
                      </a:lnTo>
                      <a:lnTo>
                        <a:pt x="13" y="635"/>
                      </a:lnTo>
                      <a:lnTo>
                        <a:pt x="11" y="633"/>
                      </a:lnTo>
                      <a:lnTo>
                        <a:pt x="11" y="629"/>
                      </a:lnTo>
                      <a:lnTo>
                        <a:pt x="7" y="629"/>
                      </a:lnTo>
                      <a:lnTo>
                        <a:pt x="7" y="626"/>
                      </a:lnTo>
                      <a:lnTo>
                        <a:pt x="9" y="626"/>
                      </a:lnTo>
                      <a:lnTo>
                        <a:pt x="7" y="622"/>
                      </a:lnTo>
                      <a:lnTo>
                        <a:pt x="4" y="622"/>
                      </a:lnTo>
                      <a:lnTo>
                        <a:pt x="0" y="624"/>
                      </a:lnTo>
                      <a:lnTo>
                        <a:pt x="2" y="617"/>
                      </a:lnTo>
                      <a:lnTo>
                        <a:pt x="7" y="617"/>
                      </a:lnTo>
                      <a:lnTo>
                        <a:pt x="11" y="617"/>
                      </a:lnTo>
                      <a:lnTo>
                        <a:pt x="13" y="617"/>
                      </a:lnTo>
                      <a:lnTo>
                        <a:pt x="16" y="622"/>
                      </a:lnTo>
                      <a:lnTo>
                        <a:pt x="18" y="622"/>
                      </a:lnTo>
                      <a:lnTo>
                        <a:pt x="18" y="620"/>
                      </a:lnTo>
                      <a:lnTo>
                        <a:pt x="22" y="615"/>
                      </a:lnTo>
                      <a:lnTo>
                        <a:pt x="27" y="615"/>
                      </a:lnTo>
                      <a:lnTo>
                        <a:pt x="29" y="609"/>
                      </a:lnTo>
                      <a:lnTo>
                        <a:pt x="31" y="606"/>
                      </a:lnTo>
                      <a:lnTo>
                        <a:pt x="31" y="604"/>
                      </a:lnTo>
                      <a:lnTo>
                        <a:pt x="33" y="604"/>
                      </a:lnTo>
                      <a:lnTo>
                        <a:pt x="40" y="604"/>
                      </a:lnTo>
                      <a:lnTo>
                        <a:pt x="42" y="604"/>
                      </a:lnTo>
                      <a:lnTo>
                        <a:pt x="49" y="604"/>
                      </a:lnTo>
                      <a:lnTo>
                        <a:pt x="53" y="591"/>
                      </a:lnTo>
                      <a:lnTo>
                        <a:pt x="58" y="584"/>
                      </a:lnTo>
                      <a:lnTo>
                        <a:pt x="58" y="580"/>
                      </a:lnTo>
                      <a:lnTo>
                        <a:pt x="62" y="580"/>
                      </a:lnTo>
                      <a:lnTo>
                        <a:pt x="65" y="573"/>
                      </a:lnTo>
                      <a:lnTo>
                        <a:pt x="62" y="564"/>
                      </a:lnTo>
                      <a:lnTo>
                        <a:pt x="60" y="564"/>
                      </a:lnTo>
                      <a:lnTo>
                        <a:pt x="56" y="564"/>
                      </a:lnTo>
                      <a:lnTo>
                        <a:pt x="53" y="566"/>
                      </a:lnTo>
                      <a:lnTo>
                        <a:pt x="47" y="562"/>
                      </a:lnTo>
                      <a:lnTo>
                        <a:pt x="45" y="557"/>
                      </a:lnTo>
                      <a:lnTo>
                        <a:pt x="49" y="555"/>
                      </a:lnTo>
                      <a:lnTo>
                        <a:pt x="47" y="553"/>
                      </a:lnTo>
                      <a:lnTo>
                        <a:pt x="45" y="549"/>
                      </a:lnTo>
                      <a:lnTo>
                        <a:pt x="42" y="546"/>
                      </a:lnTo>
                      <a:lnTo>
                        <a:pt x="42" y="544"/>
                      </a:lnTo>
                      <a:lnTo>
                        <a:pt x="47" y="542"/>
                      </a:lnTo>
                      <a:lnTo>
                        <a:pt x="47" y="540"/>
                      </a:lnTo>
                      <a:lnTo>
                        <a:pt x="51" y="537"/>
                      </a:lnTo>
                      <a:lnTo>
                        <a:pt x="58" y="537"/>
                      </a:lnTo>
                      <a:lnTo>
                        <a:pt x="62" y="540"/>
                      </a:lnTo>
                      <a:lnTo>
                        <a:pt x="69" y="540"/>
                      </a:lnTo>
                      <a:lnTo>
                        <a:pt x="74" y="537"/>
                      </a:lnTo>
                      <a:lnTo>
                        <a:pt x="74" y="533"/>
                      </a:lnTo>
                      <a:lnTo>
                        <a:pt x="82" y="531"/>
                      </a:lnTo>
                      <a:lnTo>
                        <a:pt x="91" y="524"/>
                      </a:lnTo>
                      <a:lnTo>
                        <a:pt x="98" y="524"/>
                      </a:lnTo>
                      <a:lnTo>
                        <a:pt x="102" y="522"/>
                      </a:lnTo>
                      <a:lnTo>
                        <a:pt x="102" y="520"/>
                      </a:lnTo>
                      <a:lnTo>
                        <a:pt x="98" y="522"/>
                      </a:lnTo>
                      <a:lnTo>
                        <a:pt x="96" y="520"/>
                      </a:lnTo>
                      <a:lnTo>
                        <a:pt x="98" y="517"/>
                      </a:lnTo>
                      <a:lnTo>
                        <a:pt x="96" y="513"/>
                      </a:lnTo>
                      <a:lnTo>
                        <a:pt x="91" y="513"/>
                      </a:lnTo>
                      <a:lnTo>
                        <a:pt x="87" y="515"/>
                      </a:lnTo>
                      <a:lnTo>
                        <a:pt x="85" y="513"/>
                      </a:lnTo>
                      <a:lnTo>
                        <a:pt x="80" y="513"/>
                      </a:lnTo>
                      <a:lnTo>
                        <a:pt x="78" y="509"/>
                      </a:lnTo>
                      <a:lnTo>
                        <a:pt x="74" y="513"/>
                      </a:lnTo>
                      <a:lnTo>
                        <a:pt x="71" y="506"/>
                      </a:lnTo>
                      <a:lnTo>
                        <a:pt x="69" y="506"/>
                      </a:lnTo>
                      <a:lnTo>
                        <a:pt x="74" y="504"/>
                      </a:lnTo>
                      <a:lnTo>
                        <a:pt x="74" y="500"/>
                      </a:lnTo>
                      <a:lnTo>
                        <a:pt x="76" y="500"/>
                      </a:lnTo>
                      <a:lnTo>
                        <a:pt x="78" y="500"/>
                      </a:lnTo>
                      <a:lnTo>
                        <a:pt x="78" y="493"/>
                      </a:lnTo>
                      <a:lnTo>
                        <a:pt x="80" y="491"/>
                      </a:lnTo>
                      <a:lnTo>
                        <a:pt x="82" y="486"/>
                      </a:lnTo>
                      <a:lnTo>
                        <a:pt x="89" y="486"/>
                      </a:lnTo>
                      <a:lnTo>
                        <a:pt x="91" y="484"/>
                      </a:lnTo>
                      <a:lnTo>
                        <a:pt x="94" y="484"/>
                      </a:lnTo>
                      <a:lnTo>
                        <a:pt x="96" y="480"/>
                      </a:lnTo>
                      <a:lnTo>
                        <a:pt x="100" y="482"/>
                      </a:lnTo>
                      <a:lnTo>
                        <a:pt x="102" y="477"/>
                      </a:lnTo>
                      <a:lnTo>
                        <a:pt x="105" y="477"/>
                      </a:lnTo>
                      <a:lnTo>
                        <a:pt x="107" y="475"/>
                      </a:lnTo>
                      <a:lnTo>
                        <a:pt x="109" y="475"/>
                      </a:lnTo>
                      <a:lnTo>
                        <a:pt x="116" y="473"/>
                      </a:lnTo>
                      <a:lnTo>
                        <a:pt x="125" y="464"/>
                      </a:lnTo>
                      <a:lnTo>
                        <a:pt x="129" y="462"/>
                      </a:lnTo>
                      <a:lnTo>
                        <a:pt x="127" y="458"/>
                      </a:lnTo>
                      <a:lnTo>
                        <a:pt x="125" y="455"/>
                      </a:lnTo>
                      <a:lnTo>
                        <a:pt x="127" y="453"/>
                      </a:lnTo>
                      <a:lnTo>
                        <a:pt x="127" y="451"/>
                      </a:lnTo>
                      <a:lnTo>
                        <a:pt x="129" y="449"/>
                      </a:lnTo>
                      <a:lnTo>
                        <a:pt x="129" y="444"/>
                      </a:lnTo>
                      <a:lnTo>
                        <a:pt x="129" y="442"/>
                      </a:lnTo>
                      <a:lnTo>
                        <a:pt x="129" y="440"/>
                      </a:lnTo>
                      <a:lnTo>
                        <a:pt x="125" y="438"/>
                      </a:lnTo>
                      <a:lnTo>
                        <a:pt x="127" y="431"/>
                      </a:lnTo>
                      <a:lnTo>
                        <a:pt x="125" y="429"/>
                      </a:lnTo>
                      <a:lnTo>
                        <a:pt x="127" y="420"/>
                      </a:lnTo>
                      <a:lnTo>
                        <a:pt x="134" y="413"/>
                      </a:lnTo>
                      <a:lnTo>
                        <a:pt x="134" y="409"/>
                      </a:lnTo>
                      <a:lnTo>
                        <a:pt x="136" y="409"/>
                      </a:lnTo>
                      <a:lnTo>
                        <a:pt x="138" y="406"/>
                      </a:lnTo>
                      <a:lnTo>
                        <a:pt x="136" y="404"/>
                      </a:lnTo>
                      <a:lnTo>
                        <a:pt x="136" y="400"/>
                      </a:lnTo>
                      <a:lnTo>
                        <a:pt x="134" y="398"/>
                      </a:lnTo>
                      <a:lnTo>
                        <a:pt x="134" y="395"/>
                      </a:lnTo>
                      <a:lnTo>
                        <a:pt x="129" y="393"/>
                      </a:lnTo>
                      <a:lnTo>
                        <a:pt x="129" y="391"/>
                      </a:lnTo>
                      <a:lnTo>
                        <a:pt x="127" y="389"/>
                      </a:lnTo>
                      <a:lnTo>
                        <a:pt x="125" y="384"/>
                      </a:lnTo>
                      <a:lnTo>
                        <a:pt x="120" y="380"/>
                      </a:lnTo>
                      <a:lnTo>
                        <a:pt x="123" y="378"/>
                      </a:lnTo>
                      <a:lnTo>
                        <a:pt x="125" y="378"/>
                      </a:lnTo>
                      <a:lnTo>
                        <a:pt x="123" y="373"/>
                      </a:lnTo>
                      <a:lnTo>
                        <a:pt x="120" y="371"/>
                      </a:lnTo>
                      <a:lnTo>
                        <a:pt x="118" y="371"/>
                      </a:lnTo>
                      <a:lnTo>
                        <a:pt x="111" y="371"/>
                      </a:lnTo>
                      <a:lnTo>
                        <a:pt x="107" y="371"/>
                      </a:lnTo>
                      <a:lnTo>
                        <a:pt x="102" y="369"/>
                      </a:lnTo>
                      <a:lnTo>
                        <a:pt x="105" y="369"/>
                      </a:lnTo>
                      <a:lnTo>
                        <a:pt x="107" y="364"/>
                      </a:lnTo>
                      <a:lnTo>
                        <a:pt x="107" y="358"/>
                      </a:lnTo>
                      <a:lnTo>
                        <a:pt x="111" y="351"/>
                      </a:lnTo>
                      <a:lnTo>
                        <a:pt x="114" y="351"/>
                      </a:lnTo>
                      <a:lnTo>
                        <a:pt x="114" y="349"/>
                      </a:lnTo>
                      <a:lnTo>
                        <a:pt x="118" y="346"/>
                      </a:lnTo>
                      <a:lnTo>
                        <a:pt x="118" y="344"/>
                      </a:lnTo>
                      <a:lnTo>
                        <a:pt x="111" y="344"/>
                      </a:lnTo>
                      <a:lnTo>
                        <a:pt x="114" y="342"/>
                      </a:lnTo>
                      <a:lnTo>
                        <a:pt x="111" y="340"/>
                      </a:lnTo>
                      <a:lnTo>
                        <a:pt x="109" y="340"/>
                      </a:lnTo>
                      <a:lnTo>
                        <a:pt x="107" y="342"/>
                      </a:lnTo>
                      <a:lnTo>
                        <a:pt x="102" y="340"/>
                      </a:lnTo>
                      <a:lnTo>
                        <a:pt x="100" y="338"/>
                      </a:lnTo>
                      <a:lnTo>
                        <a:pt x="98" y="338"/>
                      </a:lnTo>
                      <a:lnTo>
                        <a:pt x="100" y="333"/>
                      </a:lnTo>
                      <a:lnTo>
                        <a:pt x="102" y="333"/>
                      </a:lnTo>
                      <a:lnTo>
                        <a:pt x="102" y="331"/>
                      </a:lnTo>
                      <a:lnTo>
                        <a:pt x="102" y="324"/>
                      </a:lnTo>
                      <a:lnTo>
                        <a:pt x="109" y="322"/>
                      </a:lnTo>
                      <a:lnTo>
                        <a:pt x="107" y="320"/>
                      </a:lnTo>
                      <a:lnTo>
                        <a:pt x="111" y="313"/>
                      </a:lnTo>
                      <a:lnTo>
                        <a:pt x="109" y="313"/>
                      </a:lnTo>
                      <a:lnTo>
                        <a:pt x="107" y="311"/>
                      </a:lnTo>
                      <a:lnTo>
                        <a:pt x="109" y="306"/>
                      </a:lnTo>
                      <a:lnTo>
                        <a:pt x="107" y="304"/>
                      </a:lnTo>
                      <a:lnTo>
                        <a:pt x="109" y="302"/>
                      </a:lnTo>
                      <a:lnTo>
                        <a:pt x="109" y="298"/>
                      </a:lnTo>
                      <a:lnTo>
                        <a:pt x="111" y="295"/>
                      </a:lnTo>
                      <a:lnTo>
                        <a:pt x="116" y="311"/>
                      </a:lnTo>
                      <a:lnTo>
                        <a:pt x="118" y="309"/>
                      </a:lnTo>
                      <a:lnTo>
                        <a:pt x="120" y="315"/>
                      </a:lnTo>
                      <a:lnTo>
                        <a:pt x="123" y="318"/>
                      </a:lnTo>
                      <a:lnTo>
                        <a:pt x="123" y="315"/>
                      </a:lnTo>
                      <a:lnTo>
                        <a:pt x="125" y="315"/>
                      </a:lnTo>
                      <a:lnTo>
                        <a:pt x="129" y="315"/>
                      </a:lnTo>
                      <a:lnTo>
                        <a:pt x="131" y="315"/>
                      </a:lnTo>
                      <a:lnTo>
                        <a:pt x="131" y="313"/>
                      </a:lnTo>
                      <a:lnTo>
                        <a:pt x="134" y="313"/>
                      </a:lnTo>
                      <a:lnTo>
                        <a:pt x="134" y="311"/>
                      </a:lnTo>
                      <a:lnTo>
                        <a:pt x="138" y="309"/>
                      </a:lnTo>
                      <a:lnTo>
                        <a:pt x="138" y="306"/>
                      </a:lnTo>
                      <a:lnTo>
                        <a:pt x="138" y="302"/>
                      </a:lnTo>
                      <a:lnTo>
                        <a:pt x="140" y="302"/>
                      </a:lnTo>
                      <a:lnTo>
                        <a:pt x="140" y="300"/>
                      </a:lnTo>
                      <a:lnTo>
                        <a:pt x="140" y="298"/>
                      </a:lnTo>
                      <a:lnTo>
                        <a:pt x="129" y="298"/>
                      </a:lnTo>
                      <a:lnTo>
                        <a:pt x="127" y="298"/>
                      </a:lnTo>
                      <a:lnTo>
                        <a:pt x="123" y="295"/>
                      </a:lnTo>
                      <a:lnTo>
                        <a:pt x="120" y="293"/>
                      </a:lnTo>
                      <a:lnTo>
                        <a:pt x="118" y="293"/>
                      </a:lnTo>
                      <a:lnTo>
                        <a:pt x="118" y="298"/>
                      </a:lnTo>
                      <a:lnTo>
                        <a:pt x="116" y="298"/>
                      </a:lnTo>
                      <a:lnTo>
                        <a:pt x="116" y="295"/>
                      </a:lnTo>
                      <a:lnTo>
                        <a:pt x="118" y="293"/>
                      </a:lnTo>
                      <a:lnTo>
                        <a:pt x="118" y="291"/>
                      </a:lnTo>
                      <a:lnTo>
                        <a:pt x="118" y="289"/>
                      </a:lnTo>
                      <a:lnTo>
                        <a:pt x="114" y="280"/>
                      </a:lnTo>
                      <a:lnTo>
                        <a:pt x="114" y="273"/>
                      </a:lnTo>
                      <a:lnTo>
                        <a:pt x="118" y="271"/>
                      </a:lnTo>
                      <a:lnTo>
                        <a:pt x="118" y="273"/>
                      </a:lnTo>
                      <a:lnTo>
                        <a:pt x="120" y="275"/>
                      </a:lnTo>
                      <a:lnTo>
                        <a:pt x="123" y="275"/>
                      </a:lnTo>
                      <a:lnTo>
                        <a:pt x="125" y="275"/>
                      </a:lnTo>
                      <a:lnTo>
                        <a:pt x="127" y="278"/>
                      </a:lnTo>
                      <a:lnTo>
                        <a:pt x="125" y="280"/>
                      </a:lnTo>
                      <a:lnTo>
                        <a:pt x="125" y="282"/>
                      </a:lnTo>
                      <a:lnTo>
                        <a:pt x="129" y="284"/>
                      </a:lnTo>
                      <a:lnTo>
                        <a:pt x="129" y="282"/>
                      </a:lnTo>
                      <a:lnTo>
                        <a:pt x="131" y="282"/>
                      </a:lnTo>
                      <a:lnTo>
                        <a:pt x="131" y="284"/>
                      </a:lnTo>
                      <a:lnTo>
                        <a:pt x="140" y="287"/>
                      </a:lnTo>
                      <a:lnTo>
                        <a:pt x="145" y="287"/>
                      </a:lnTo>
                      <a:lnTo>
                        <a:pt x="147" y="284"/>
                      </a:lnTo>
                      <a:lnTo>
                        <a:pt x="149" y="284"/>
                      </a:lnTo>
                      <a:lnTo>
                        <a:pt x="151" y="284"/>
                      </a:lnTo>
                      <a:lnTo>
                        <a:pt x="156" y="284"/>
                      </a:lnTo>
                      <a:lnTo>
                        <a:pt x="156" y="273"/>
                      </a:lnTo>
                      <a:lnTo>
                        <a:pt x="156" y="271"/>
                      </a:lnTo>
                      <a:lnTo>
                        <a:pt x="160" y="271"/>
                      </a:lnTo>
                      <a:lnTo>
                        <a:pt x="158" y="271"/>
                      </a:lnTo>
                      <a:lnTo>
                        <a:pt x="158" y="269"/>
                      </a:lnTo>
                      <a:lnTo>
                        <a:pt x="163" y="269"/>
                      </a:lnTo>
                      <a:lnTo>
                        <a:pt x="163" y="267"/>
                      </a:lnTo>
                      <a:lnTo>
                        <a:pt x="160" y="264"/>
                      </a:lnTo>
                      <a:lnTo>
                        <a:pt x="160" y="262"/>
                      </a:lnTo>
                      <a:lnTo>
                        <a:pt x="163" y="260"/>
                      </a:lnTo>
                      <a:lnTo>
                        <a:pt x="167" y="262"/>
                      </a:lnTo>
                      <a:lnTo>
                        <a:pt x="187" y="262"/>
                      </a:lnTo>
                      <a:lnTo>
                        <a:pt x="189" y="262"/>
                      </a:lnTo>
                      <a:lnTo>
                        <a:pt x="189" y="264"/>
                      </a:lnTo>
                      <a:lnTo>
                        <a:pt x="185" y="267"/>
                      </a:lnTo>
                      <a:lnTo>
                        <a:pt x="185" y="271"/>
                      </a:lnTo>
                      <a:lnTo>
                        <a:pt x="187" y="273"/>
                      </a:lnTo>
                      <a:lnTo>
                        <a:pt x="183" y="282"/>
                      </a:lnTo>
                      <a:lnTo>
                        <a:pt x="183" y="275"/>
                      </a:lnTo>
                      <a:lnTo>
                        <a:pt x="180" y="275"/>
                      </a:lnTo>
                      <a:lnTo>
                        <a:pt x="178" y="271"/>
                      </a:lnTo>
                      <a:lnTo>
                        <a:pt x="176" y="273"/>
                      </a:lnTo>
                      <a:lnTo>
                        <a:pt x="180" y="278"/>
                      </a:lnTo>
                      <a:lnTo>
                        <a:pt x="176" y="280"/>
                      </a:lnTo>
                      <a:lnTo>
                        <a:pt x="176" y="284"/>
                      </a:lnTo>
                      <a:lnTo>
                        <a:pt x="183" y="287"/>
                      </a:lnTo>
                      <a:lnTo>
                        <a:pt x="185" y="284"/>
                      </a:lnTo>
                      <a:lnTo>
                        <a:pt x="192" y="284"/>
                      </a:lnTo>
                      <a:lnTo>
                        <a:pt x="198" y="282"/>
                      </a:lnTo>
                      <a:lnTo>
                        <a:pt x="198" y="287"/>
                      </a:lnTo>
                      <a:lnTo>
                        <a:pt x="185" y="291"/>
                      </a:lnTo>
                      <a:lnTo>
                        <a:pt x="183" y="293"/>
                      </a:lnTo>
                      <a:lnTo>
                        <a:pt x="178" y="289"/>
                      </a:lnTo>
                      <a:lnTo>
                        <a:pt x="172" y="287"/>
                      </a:lnTo>
                      <a:lnTo>
                        <a:pt x="174" y="284"/>
                      </a:lnTo>
                      <a:lnTo>
                        <a:pt x="174" y="282"/>
                      </a:lnTo>
                      <a:lnTo>
                        <a:pt x="169" y="282"/>
                      </a:lnTo>
                      <a:lnTo>
                        <a:pt x="169" y="280"/>
                      </a:lnTo>
                      <a:lnTo>
                        <a:pt x="167" y="280"/>
                      </a:lnTo>
                      <a:lnTo>
                        <a:pt x="167" y="284"/>
                      </a:lnTo>
                      <a:lnTo>
                        <a:pt x="172" y="289"/>
                      </a:lnTo>
                      <a:lnTo>
                        <a:pt x="174" y="291"/>
                      </a:lnTo>
                      <a:lnTo>
                        <a:pt x="174" y="293"/>
                      </a:lnTo>
                      <a:lnTo>
                        <a:pt x="169" y="293"/>
                      </a:lnTo>
                      <a:lnTo>
                        <a:pt x="167" y="295"/>
                      </a:lnTo>
                      <a:lnTo>
                        <a:pt x="167" y="298"/>
                      </a:lnTo>
                      <a:lnTo>
                        <a:pt x="165" y="298"/>
                      </a:lnTo>
                      <a:lnTo>
                        <a:pt x="165" y="300"/>
                      </a:lnTo>
                      <a:lnTo>
                        <a:pt x="169" y="306"/>
                      </a:lnTo>
                      <a:lnTo>
                        <a:pt x="169" y="304"/>
                      </a:lnTo>
                      <a:lnTo>
                        <a:pt x="176" y="306"/>
                      </a:lnTo>
                      <a:lnTo>
                        <a:pt x="203" y="311"/>
                      </a:lnTo>
                      <a:lnTo>
                        <a:pt x="207" y="311"/>
                      </a:lnTo>
                      <a:lnTo>
                        <a:pt x="214" y="306"/>
                      </a:lnTo>
                      <a:lnTo>
                        <a:pt x="218" y="309"/>
                      </a:lnTo>
                      <a:lnTo>
                        <a:pt x="221" y="306"/>
                      </a:lnTo>
                      <a:lnTo>
                        <a:pt x="225" y="311"/>
                      </a:lnTo>
                      <a:lnTo>
                        <a:pt x="232" y="311"/>
                      </a:lnTo>
                      <a:lnTo>
                        <a:pt x="236" y="306"/>
                      </a:lnTo>
                      <a:lnTo>
                        <a:pt x="247" y="302"/>
                      </a:lnTo>
                      <a:lnTo>
                        <a:pt x="252" y="300"/>
                      </a:lnTo>
                      <a:lnTo>
                        <a:pt x="258" y="306"/>
                      </a:lnTo>
                      <a:lnTo>
                        <a:pt x="258" y="309"/>
                      </a:lnTo>
                      <a:lnTo>
                        <a:pt x="256" y="315"/>
                      </a:lnTo>
                      <a:lnTo>
                        <a:pt x="258" y="315"/>
                      </a:lnTo>
                      <a:lnTo>
                        <a:pt x="261" y="318"/>
                      </a:lnTo>
                      <a:lnTo>
                        <a:pt x="258" y="320"/>
                      </a:lnTo>
                      <a:lnTo>
                        <a:pt x="256" y="322"/>
                      </a:lnTo>
                      <a:lnTo>
                        <a:pt x="258" y="324"/>
                      </a:lnTo>
                      <a:lnTo>
                        <a:pt x="258" y="322"/>
                      </a:lnTo>
                      <a:lnTo>
                        <a:pt x="263" y="322"/>
                      </a:lnTo>
                      <a:lnTo>
                        <a:pt x="263" y="324"/>
                      </a:lnTo>
                      <a:lnTo>
                        <a:pt x="265" y="326"/>
                      </a:lnTo>
                      <a:lnTo>
                        <a:pt x="270" y="329"/>
                      </a:lnTo>
                      <a:lnTo>
                        <a:pt x="267" y="329"/>
                      </a:lnTo>
                      <a:lnTo>
                        <a:pt x="267" y="331"/>
                      </a:lnTo>
                      <a:lnTo>
                        <a:pt x="270" y="333"/>
                      </a:lnTo>
                      <a:lnTo>
                        <a:pt x="267" y="338"/>
                      </a:lnTo>
                      <a:lnTo>
                        <a:pt x="265" y="335"/>
                      </a:lnTo>
                      <a:lnTo>
                        <a:pt x="265" y="338"/>
                      </a:lnTo>
                      <a:lnTo>
                        <a:pt x="267" y="338"/>
                      </a:lnTo>
                      <a:lnTo>
                        <a:pt x="270" y="340"/>
                      </a:lnTo>
                      <a:lnTo>
                        <a:pt x="267" y="344"/>
                      </a:lnTo>
                      <a:lnTo>
                        <a:pt x="267" y="346"/>
                      </a:lnTo>
                      <a:lnTo>
                        <a:pt x="258" y="351"/>
                      </a:lnTo>
                      <a:lnTo>
                        <a:pt x="256" y="349"/>
                      </a:lnTo>
                      <a:lnTo>
                        <a:pt x="254" y="349"/>
                      </a:lnTo>
                      <a:lnTo>
                        <a:pt x="254" y="344"/>
                      </a:lnTo>
                      <a:lnTo>
                        <a:pt x="252" y="342"/>
                      </a:lnTo>
                      <a:lnTo>
                        <a:pt x="250" y="346"/>
                      </a:lnTo>
                      <a:lnTo>
                        <a:pt x="250" y="344"/>
                      </a:lnTo>
                      <a:lnTo>
                        <a:pt x="245" y="349"/>
                      </a:lnTo>
                      <a:lnTo>
                        <a:pt x="247" y="349"/>
                      </a:lnTo>
                      <a:lnTo>
                        <a:pt x="247" y="351"/>
                      </a:lnTo>
                      <a:lnTo>
                        <a:pt x="243" y="353"/>
                      </a:lnTo>
                      <a:lnTo>
                        <a:pt x="243" y="355"/>
                      </a:lnTo>
                      <a:lnTo>
                        <a:pt x="243" y="353"/>
                      </a:lnTo>
                      <a:lnTo>
                        <a:pt x="243" y="360"/>
                      </a:lnTo>
                      <a:lnTo>
                        <a:pt x="247" y="366"/>
                      </a:lnTo>
                      <a:lnTo>
                        <a:pt x="252" y="364"/>
                      </a:lnTo>
                      <a:lnTo>
                        <a:pt x="254" y="366"/>
                      </a:lnTo>
                      <a:lnTo>
                        <a:pt x="256" y="369"/>
                      </a:lnTo>
                      <a:lnTo>
                        <a:pt x="254" y="371"/>
                      </a:lnTo>
                      <a:lnTo>
                        <a:pt x="256" y="371"/>
                      </a:lnTo>
                      <a:lnTo>
                        <a:pt x="254" y="373"/>
                      </a:lnTo>
                      <a:lnTo>
                        <a:pt x="256" y="375"/>
                      </a:lnTo>
                      <a:lnTo>
                        <a:pt x="254" y="375"/>
                      </a:lnTo>
                      <a:lnTo>
                        <a:pt x="254" y="378"/>
                      </a:lnTo>
                      <a:lnTo>
                        <a:pt x="252" y="378"/>
                      </a:lnTo>
                      <a:lnTo>
                        <a:pt x="250" y="378"/>
                      </a:lnTo>
                      <a:lnTo>
                        <a:pt x="245" y="391"/>
                      </a:lnTo>
                      <a:lnTo>
                        <a:pt x="250" y="391"/>
                      </a:lnTo>
                      <a:lnTo>
                        <a:pt x="252" y="395"/>
                      </a:lnTo>
                      <a:lnTo>
                        <a:pt x="254" y="393"/>
                      </a:lnTo>
                      <a:lnTo>
                        <a:pt x="254" y="395"/>
                      </a:lnTo>
                      <a:lnTo>
                        <a:pt x="258" y="393"/>
                      </a:lnTo>
                      <a:lnTo>
                        <a:pt x="258" y="400"/>
                      </a:lnTo>
                      <a:lnTo>
                        <a:pt x="250" y="402"/>
                      </a:lnTo>
                      <a:lnTo>
                        <a:pt x="250" y="404"/>
                      </a:lnTo>
                      <a:lnTo>
                        <a:pt x="250" y="409"/>
                      </a:lnTo>
                      <a:lnTo>
                        <a:pt x="247" y="409"/>
                      </a:lnTo>
                      <a:lnTo>
                        <a:pt x="247" y="411"/>
                      </a:lnTo>
                      <a:lnTo>
                        <a:pt x="243" y="411"/>
                      </a:lnTo>
                      <a:lnTo>
                        <a:pt x="243" y="413"/>
                      </a:lnTo>
                      <a:lnTo>
                        <a:pt x="238" y="415"/>
                      </a:lnTo>
                      <a:lnTo>
                        <a:pt x="238" y="411"/>
                      </a:lnTo>
                      <a:lnTo>
                        <a:pt x="236" y="411"/>
                      </a:lnTo>
                      <a:lnTo>
                        <a:pt x="236" y="406"/>
                      </a:lnTo>
                      <a:lnTo>
                        <a:pt x="234" y="404"/>
                      </a:lnTo>
                      <a:lnTo>
                        <a:pt x="229" y="406"/>
                      </a:lnTo>
                      <a:lnTo>
                        <a:pt x="229" y="411"/>
                      </a:lnTo>
                      <a:lnTo>
                        <a:pt x="223" y="411"/>
                      </a:lnTo>
                      <a:lnTo>
                        <a:pt x="221" y="411"/>
                      </a:lnTo>
                      <a:lnTo>
                        <a:pt x="218" y="406"/>
                      </a:lnTo>
                      <a:lnTo>
                        <a:pt x="216" y="406"/>
                      </a:lnTo>
                      <a:lnTo>
                        <a:pt x="212" y="402"/>
                      </a:lnTo>
                      <a:lnTo>
                        <a:pt x="207" y="411"/>
                      </a:lnTo>
                      <a:lnTo>
                        <a:pt x="205" y="413"/>
                      </a:lnTo>
                      <a:lnTo>
                        <a:pt x="203" y="422"/>
                      </a:lnTo>
                      <a:lnTo>
                        <a:pt x="207" y="422"/>
                      </a:lnTo>
                      <a:lnTo>
                        <a:pt x="209" y="426"/>
                      </a:lnTo>
                      <a:lnTo>
                        <a:pt x="218" y="431"/>
                      </a:lnTo>
                      <a:lnTo>
                        <a:pt x="221" y="433"/>
                      </a:lnTo>
                      <a:lnTo>
                        <a:pt x="218" y="433"/>
                      </a:lnTo>
                      <a:lnTo>
                        <a:pt x="218" y="435"/>
                      </a:lnTo>
                      <a:lnTo>
                        <a:pt x="223" y="435"/>
                      </a:lnTo>
                      <a:lnTo>
                        <a:pt x="221" y="438"/>
                      </a:lnTo>
                      <a:lnTo>
                        <a:pt x="225" y="438"/>
                      </a:lnTo>
                      <a:lnTo>
                        <a:pt x="232" y="438"/>
                      </a:lnTo>
                      <a:lnTo>
                        <a:pt x="232" y="440"/>
                      </a:lnTo>
                      <a:lnTo>
                        <a:pt x="234" y="440"/>
                      </a:lnTo>
                      <a:lnTo>
                        <a:pt x="236" y="444"/>
                      </a:lnTo>
                      <a:lnTo>
                        <a:pt x="238" y="440"/>
                      </a:lnTo>
                      <a:lnTo>
                        <a:pt x="236" y="435"/>
                      </a:lnTo>
                      <a:lnTo>
                        <a:pt x="241" y="435"/>
                      </a:lnTo>
                      <a:lnTo>
                        <a:pt x="241" y="433"/>
                      </a:lnTo>
                      <a:lnTo>
                        <a:pt x="243" y="431"/>
                      </a:lnTo>
                      <a:lnTo>
                        <a:pt x="238" y="426"/>
                      </a:lnTo>
                      <a:lnTo>
                        <a:pt x="238" y="424"/>
                      </a:lnTo>
                      <a:lnTo>
                        <a:pt x="243" y="424"/>
                      </a:lnTo>
                      <a:lnTo>
                        <a:pt x="245" y="426"/>
                      </a:lnTo>
                      <a:lnTo>
                        <a:pt x="247" y="426"/>
                      </a:lnTo>
                      <a:lnTo>
                        <a:pt x="247" y="431"/>
                      </a:lnTo>
                      <a:lnTo>
                        <a:pt x="250" y="431"/>
                      </a:lnTo>
                      <a:lnTo>
                        <a:pt x="252" y="429"/>
                      </a:lnTo>
                      <a:lnTo>
                        <a:pt x="258" y="426"/>
                      </a:lnTo>
                      <a:lnTo>
                        <a:pt x="261" y="424"/>
                      </a:lnTo>
                      <a:lnTo>
                        <a:pt x="263" y="426"/>
                      </a:lnTo>
                      <a:lnTo>
                        <a:pt x="270" y="424"/>
                      </a:lnTo>
                      <a:lnTo>
                        <a:pt x="272" y="424"/>
                      </a:lnTo>
                      <a:lnTo>
                        <a:pt x="274" y="422"/>
                      </a:lnTo>
                      <a:lnTo>
                        <a:pt x="278" y="420"/>
                      </a:lnTo>
                      <a:lnTo>
                        <a:pt x="278" y="413"/>
                      </a:lnTo>
                      <a:lnTo>
                        <a:pt x="276" y="411"/>
                      </a:lnTo>
                      <a:lnTo>
                        <a:pt x="276" y="406"/>
                      </a:lnTo>
                      <a:lnTo>
                        <a:pt x="281" y="404"/>
                      </a:lnTo>
                      <a:lnTo>
                        <a:pt x="285" y="402"/>
                      </a:lnTo>
                      <a:lnTo>
                        <a:pt x="287" y="400"/>
                      </a:lnTo>
                      <a:lnTo>
                        <a:pt x="294" y="398"/>
                      </a:lnTo>
                      <a:lnTo>
                        <a:pt x="296" y="395"/>
                      </a:lnTo>
                      <a:lnTo>
                        <a:pt x="301" y="395"/>
                      </a:lnTo>
                      <a:lnTo>
                        <a:pt x="301" y="393"/>
                      </a:lnTo>
                      <a:lnTo>
                        <a:pt x="301" y="391"/>
                      </a:lnTo>
                      <a:lnTo>
                        <a:pt x="301" y="384"/>
                      </a:lnTo>
                      <a:lnTo>
                        <a:pt x="299" y="384"/>
                      </a:lnTo>
                      <a:lnTo>
                        <a:pt x="299" y="382"/>
                      </a:lnTo>
                      <a:lnTo>
                        <a:pt x="303" y="375"/>
                      </a:lnTo>
                      <a:lnTo>
                        <a:pt x="301" y="369"/>
                      </a:lnTo>
                      <a:lnTo>
                        <a:pt x="305" y="369"/>
                      </a:lnTo>
                      <a:lnTo>
                        <a:pt x="305" y="364"/>
                      </a:lnTo>
                      <a:lnTo>
                        <a:pt x="307" y="362"/>
                      </a:lnTo>
                      <a:lnTo>
                        <a:pt x="312" y="366"/>
                      </a:lnTo>
                      <a:lnTo>
                        <a:pt x="310" y="369"/>
                      </a:lnTo>
                      <a:lnTo>
                        <a:pt x="312" y="380"/>
                      </a:lnTo>
                      <a:lnTo>
                        <a:pt x="316" y="378"/>
                      </a:lnTo>
                      <a:lnTo>
                        <a:pt x="321" y="380"/>
                      </a:lnTo>
                      <a:lnTo>
                        <a:pt x="323" y="375"/>
                      </a:lnTo>
                      <a:lnTo>
                        <a:pt x="327" y="373"/>
                      </a:lnTo>
                      <a:lnTo>
                        <a:pt x="332" y="375"/>
                      </a:lnTo>
                      <a:lnTo>
                        <a:pt x="341" y="380"/>
                      </a:lnTo>
                      <a:lnTo>
                        <a:pt x="341" y="378"/>
                      </a:lnTo>
                      <a:lnTo>
                        <a:pt x="345" y="380"/>
                      </a:lnTo>
                      <a:lnTo>
                        <a:pt x="348" y="378"/>
                      </a:lnTo>
                      <a:lnTo>
                        <a:pt x="350" y="380"/>
                      </a:lnTo>
                      <a:lnTo>
                        <a:pt x="354" y="380"/>
                      </a:lnTo>
                      <a:lnTo>
                        <a:pt x="354" y="386"/>
                      </a:lnTo>
                      <a:lnTo>
                        <a:pt x="356" y="386"/>
                      </a:lnTo>
                      <a:lnTo>
                        <a:pt x="363" y="384"/>
                      </a:lnTo>
                      <a:lnTo>
                        <a:pt x="363" y="382"/>
                      </a:lnTo>
                      <a:lnTo>
                        <a:pt x="363" y="380"/>
                      </a:lnTo>
                      <a:lnTo>
                        <a:pt x="368" y="378"/>
                      </a:lnTo>
                      <a:lnTo>
                        <a:pt x="365" y="375"/>
                      </a:lnTo>
                      <a:lnTo>
                        <a:pt x="370" y="375"/>
                      </a:lnTo>
                      <a:lnTo>
                        <a:pt x="370" y="373"/>
                      </a:lnTo>
                      <a:lnTo>
                        <a:pt x="372" y="373"/>
                      </a:lnTo>
                      <a:lnTo>
                        <a:pt x="374" y="371"/>
                      </a:lnTo>
                      <a:lnTo>
                        <a:pt x="376" y="371"/>
                      </a:lnTo>
                      <a:lnTo>
                        <a:pt x="381" y="369"/>
                      </a:lnTo>
                      <a:lnTo>
                        <a:pt x="381" y="375"/>
                      </a:lnTo>
                      <a:lnTo>
                        <a:pt x="379" y="378"/>
                      </a:lnTo>
                      <a:lnTo>
                        <a:pt x="379" y="382"/>
                      </a:lnTo>
                      <a:lnTo>
                        <a:pt x="381" y="386"/>
                      </a:lnTo>
                      <a:lnTo>
                        <a:pt x="385" y="386"/>
                      </a:lnTo>
                      <a:lnTo>
                        <a:pt x="390" y="386"/>
                      </a:lnTo>
                      <a:lnTo>
                        <a:pt x="392" y="386"/>
                      </a:lnTo>
                      <a:lnTo>
                        <a:pt x="394" y="393"/>
                      </a:lnTo>
                      <a:lnTo>
                        <a:pt x="397" y="393"/>
                      </a:lnTo>
                      <a:lnTo>
                        <a:pt x="403" y="391"/>
                      </a:lnTo>
                      <a:lnTo>
                        <a:pt x="410" y="391"/>
                      </a:lnTo>
                      <a:lnTo>
                        <a:pt x="412" y="382"/>
                      </a:lnTo>
                      <a:lnTo>
                        <a:pt x="414" y="384"/>
                      </a:lnTo>
                      <a:lnTo>
                        <a:pt x="417" y="380"/>
                      </a:lnTo>
                      <a:lnTo>
                        <a:pt x="412" y="380"/>
                      </a:lnTo>
                      <a:lnTo>
                        <a:pt x="412" y="378"/>
                      </a:lnTo>
                      <a:lnTo>
                        <a:pt x="405" y="371"/>
                      </a:lnTo>
                      <a:lnTo>
                        <a:pt x="401" y="362"/>
                      </a:lnTo>
                      <a:lnTo>
                        <a:pt x="401" y="358"/>
                      </a:lnTo>
                      <a:lnTo>
                        <a:pt x="403" y="358"/>
                      </a:lnTo>
                      <a:lnTo>
                        <a:pt x="401" y="351"/>
                      </a:lnTo>
                      <a:lnTo>
                        <a:pt x="403" y="351"/>
                      </a:lnTo>
                      <a:lnTo>
                        <a:pt x="403" y="349"/>
                      </a:lnTo>
                      <a:lnTo>
                        <a:pt x="401" y="346"/>
                      </a:lnTo>
                      <a:lnTo>
                        <a:pt x="403" y="342"/>
                      </a:lnTo>
                      <a:lnTo>
                        <a:pt x="403" y="340"/>
                      </a:lnTo>
                      <a:lnTo>
                        <a:pt x="401" y="340"/>
                      </a:lnTo>
                      <a:lnTo>
                        <a:pt x="399" y="333"/>
                      </a:lnTo>
                      <a:lnTo>
                        <a:pt x="403" y="331"/>
                      </a:lnTo>
                      <a:lnTo>
                        <a:pt x="405" y="331"/>
                      </a:lnTo>
                      <a:lnTo>
                        <a:pt x="408" y="335"/>
                      </a:lnTo>
                      <a:lnTo>
                        <a:pt x="410" y="331"/>
                      </a:lnTo>
                      <a:lnTo>
                        <a:pt x="412" y="333"/>
                      </a:lnTo>
                      <a:lnTo>
                        <a:pt x="412" y="335"/>
                      </a:lnTo>
                      <a:lnTo>
                        <a:pt x="412" y="340"/>
                      </a:lnTo>
                      <a:lnTo>
                        <a:pt x="417" y="344"/>
                      </a:lnTo>
                      <a:lnTo>
                        <a:pt x="419" y="344"/>
                      </a:lnTo>
                      <a:lnTo>
                        <a:pt x="421" y="342"/>
                      </a:lnTo>
                      <a:lnTo>
                        <a:pt x="425" y="342"/>
                      </a:lnTo>
                      <a:lnTo>
                        <a:pt x="425" y="340"/>
                      </a:lnTo>
                      <a:lnTo>
                        <a:pt x="428" y="338"/>
                      </a:lnTo>
                      <a:lnTo>
                        <a:pt x="428" y="335"/>
                      </a:lnTo>
                      <a:lnTo>
                        <a:pt x="432" y="335"/>
                      </a:lnTo>
                      <a:lnTo>
                        <a:pt x="434" y="329"/>
                      </a:lnTo>
                      <a:lnTo>
                        <a:pt x="432" y="318"/>
                      </a:lnTo>
                      <a:lnTo>
                        <a:pt x="428" y="309"/>
                      </a:lnTo>
                      <a:lnTo>
                        <a:pt x="423" y="309"/>
                      </a:lnTo>
                      <a:lnTo>
                        <a:pt x="421" y="306"/>
                      </a:lnTo>
                      <a:lnTo>
                        <a:pt x="419" y="302"/>
                      </a:lnTo>
                      <a:lnTo>
                        <a:pt x="417" y="300"/>
                      </a:lnTo>
                      <a:lnTo>
                        <a:pt x="412" y="304"/>
                      </a:lnTo>
                      <a:lnTo>
                        <a:pt x="408" y="302"/>
                      </a:lnTo>
                      <a:lnTo>
                        <a:pt x="403" y="302"/>
                      </a:lnTo>
                      <a:lnTo>
                        <a:pt x="403" y="300"/>
                      </a:lnTo>
                      <a:lnTo>
                        <a:pt x="397" y="293"/>
                      </a:lnTo>
                      <a:lnTo>
                        <a:pt x="401" y="291"/>
                      </a:lnTo>
                      <a:lnTo>
                        <a:pt x="410" y="291"/>
                      </a:lnTo>
                      <a:lnTo>
                        <a:pt x="414" y="289"/>
                      </a:lnTo>
                      <a:lnTo>
                        <a:pt x="417" y="287"/>
                      </a:lnTo>
                      <a:lnTo>
                        <a:pt x="412" y="284"/>
                      </a:lnTo>
                      <a:lnTo>
                        <a:pt x="412" y="282"/>
                      </a:lnTo>
                      <a:lnTo>
                        <a:pt x="414" y="280"/>
                      </a:lnTo>
                      <a:lnTo>
                        <a:pt x="412" y="280"/>
                      </a:lnTo>
                      <a:lnTo>
                        <a:pt x="412" y="278"/>
                      </a:lnTo>
                      <a:lnTo>
                        <a:pt x="408" y="280"/>
                      </a:lnTo>
                      <a:lnTo>
                        <a:pt x="410" y="278"/>
                      </a:lnTo>
                      <a:lnTo>
                        <a:pt x="405" y="273"/>
                      </a:lnTo>
                      <a:lnTo>
                        <a:pt x="405" y="267"/>
                      </a:lnTo>
                      <a:lnTo>
                        <a:pt x="403" y="267"/>
                      </a:lnTo>
                      <a:lnTo>
                        <a:pt x="405" y="267"/>
                      </a:lnTo>
                      <a:lnTo>
                        <a:pt x="408" y="262"/>
                      </a:lnTo>
                      <a:lnTo>
                        <a:pt x="412" y="262"/>
                      </a:lnTo>
                      <a:lnTo>
                        <a:pt x="419" y="260"/>
                      </a:lnTo>
                      <a:lnTo>
                        <a:pt x="421" y="258"/>
                      </a:lnTo>
                      <a:lnTo>
                        <a:pt x="423" y="255"/>
                      </a:lnTo>
                      <a:lnTo>
                        <a:pt x="434" y="260"/>
                      </a:lnTo>
                      <a:lnTo>
                        <a:pt x="441" y="258"/>
                      </a:lnTo>
                      <a:lnTo>
                        <a:pt x="443" y="253"/>
                      </a:lnTo>
                      <a:lnTo>
                        <a:pt x="448" y="255"/>
                      </a:lnTo>
                      <a:lnTo>
                        <a:pt x="448" y="251"/>
                      </a:lnTo>
                      <a:lnTo>
                        <a:pt x="457" y="251"/>
                      </a:lnTo>
                      <a:lnTo>
                        <a:pt x="461" y="251"/>
                      </a:lnTo>
                      <a:lnTo>
                        <a:pt x="468" y="255"/>
                      </a:lnTo>
                      <a:lnTo>
                        <a:pt x="474" y="253"/>
                      </a:lnTo>
                      <a:lnTo>
                        <a:pt x="479" y="251"/>
                      </a:lnTo>
                      <a:lnTo>
                        <a:pt x="481" y="251"/>
                      </a:lnTo>
                      <a:lnTo>
                        <a:pt x="479" y="249"/>
                      </a:lnTo>
                      <a:lnTo>
                        <a:pt x="481" y="240"/>
                      </a:lnTo>
                      <a:lnTo>
                        <a:pt x="483" y="240"/>
                      </a:lnTo>
                      <a:lnTo>
                        <a:pt x="483" y="235"/>
                      </a:lnTo>
                      <a:lnTo>
                        <a:pt x="479" y="231"/>
                      </a:lnTo>
                      <a:lnTo>
                        <a:pt x="477" y="231"/>
                      </a:lnTo>
                      <a:lnTo>
                        <a:pt x="474" y="229"/>
                      </a:lnTo>
                      <a:lnTo>
                        <a:pt x="477" y="227"/>
                      </a:lnTo>
                      <a:lnTo>
                        <a:pt x="477" y="222"/>
                      </a:lnTo>
                      <a:lnTo>
                        <a:pt x="477" y="220"/>
                      </a:lnTo>
                      <a:lnTo>
                        <a:pt x="472" y="222"/>
                      </a:lnTo>
                      <a:lnTo>
                        <a:pt x="474" y="215"/>
                      </a:lnTo>
                      <a:lnTo>
                        <a:pt x="474" y="213"/>
                      </a:lnTo>
                      <a:lnTo>
                        <a:pt x="477" y="209"/>
                      </a:lnTo>
                      <a:lnTo>
                        <a:pt x="474" y="207"/>
                      </a:lnTo>
                      <a:lnTo>
                        <a:pt x="468" y="204"/>
                      </a:lnTo>
                      <a:lnTo>
                        <a:pt x="466" y="207"/>
                      </a:lnTo>
                      <a:lnTo>
                        <a:pt x="457" y="213"/>
                      </a:lnTo>
                      <a:lnTo>
                        <a:pt x="454" y="222"/>
                      </a:lnTo>
                      <a:lnTo>
                        <a:pt x="454" y="220"/>
                      </a:lnTo>
                      <a:lnTo>
                        <a:pt x="452" y="220"/>
                      </a:lnTo>
                      <a:lnTo>
                        <a:pt x="454" y="222"/>
                      </a:lnTo>
                      <a:lnTo>
                        <a:pt x="446" y="222"/>
                      </a:lnTo>
                      <a:lnTo>
                        <a:pt x="441" y="220"/>
                      </a:lnTo>
                      <a:lnTo>
                        <a:pt x="434" y="220"/>
                      </a:lnTo>
                      <a:lnTo>
                        <a:pt x="432" y="222"/>
                      </a:lnTo>
                      <a:lnTo>
                        <a:pt x="430" y="222"/>
                      </a:lnTo>
                      <a:lnTo>
                        <a:pt x="428" y="224"/>
                      </a:lnTo>
                      <a:lnTo>
                        <a:pt x="419" y="224"/>
                      </a:lnTo>
                      <a:lnTo>
                        <a:pt x="417" y="229"/>
                      </a:lnTo>
                      <a:lnTo>
                        <a:pt x="414" y="229"/>
                      </a:lnTo>
                      <a:lnTo>
                        <a:pt x="414" y="224"/>
                      </a:lnTo>
                      <a:lnTo>
                        <a:pt x="410" y="222"/>
                      </a:lnTo>
                      <a:lnTo>
                        <a:pt x="401" y="220"/>
                      </a:lnTo>
                      <a:lnTo>
                        <a:pt x="392" y="222"/>
                      </a:lnTo>
                      <a:lnTo>
                        <a:pt x="390" y="222"/>
                      </a:lnTo>
                      <a:lnTo>
                        <a:pt x="390" y="220"/>
                      </a:lnTo>
                      <a:lnTo>
                        <a:pt x="388" y="218"/>
                      </a:lnTo>
                      <a:lnTo>
                        <a:pt x="379" y="218"/>
                      </a:lnTo>
                      <a:lnTo>
                        <a:pt x="374" y="213"/>
                      </a:lnTo>
                      <a:lnTo>
                        <a:pt x="370" y="213"/>
                      </a:lnTo>
                      <a:lnTo>
                        <a:pt x="368" y="211"/>
                      </a:lnTo>
                      <a:lnTo>
                        <a:pt x="365" y="207"/>
                      </a:lnTo>
                      <a:lnTo>
                        <a:pt x="361" y="204"/>
                      </a:lnTo>
                      <a:lnTo>
                        <a:pt x="361" y="200"/>
                      </a:lnTo>
                      <a:lnTo>
                        <a:pt x="356" y="191"/>
                      </a:lnTo>
                      <a:lnTo>
                        <a:pt x="356" y="189"/>
                      </a:lnTo>
                      <a:lnTo>
                        <a:pt x="354" y="184"/>
                      </a:lnTo>
                      <a:lnTo>
                        <a:pt x="354" y="178"/>
                      </a:lnTo>
                      <a:lnTo>
                        <a:pt x="352" y="175"/>
                      </a:lnTo>
                      <a:lnTo>
                        <a:pt x="354" y="171"/>
                      </a:lnTo>
                      <a:lnTo>
                        <a:pt x="350" y="169"/>
                      </a:lnTo>
                      <a:lnTo>
                        <a:pt x="350" y="164"/>
                      </a:lnTo>
                      <a:lnTo>
                        <a:pt x="356" y="162"/>
                      </a:lnTo>
                      <a:lnTo>
                        <a:pt x="356" y="158"/>
                      </a:lnTo>
                      <a:lnTo>
                        <a:pt x="356" y="153"/>
                      </a:lnTo>
                      <a:lnTo>
                        <a:pt x="365" y="142"/>
                      </a:lnTo>
                      <a:lnTo>
                        <a:pt x="370" y="144"/>
                      </a:lnTo>
                      <a:lnTo>
                        <a:pt x="374" y="138"/>
                      </a:lnTo>
                      <a:lnTo>
                        <a:pt x="379" y="138"/>
                      </a:lnTo>
                      <a:lnTo>
                        <a:pt x="385" y="140"/>
                      </a:lnTo>
                      <a:lnTo>
                        <a:pt x="388" y="138"/>
                      </a:lnTo>
                      <a:lnTo>
                        <a:pt x="390" y="135"/>
                      </a:lnTo>
                      <a:lnTo>
                        <a:pt x="390" y="133"/>
                      </a:lnTo>
                      <a:lnTo>
                        <a:pt x="394" y="133"/>
                      </a:lnTo>
                      <a:lnTo>
                        <a:pt x="397" y="131"/>
                      </a:lnTo>
                      <a:lnTo>
                        <a:pt x="399" y="129"/>
                      </a:lnTo>
                      <a:lnTo>
                        <a:pt x="399" y="127"/>
                      </a:lnTo>
                      <a:lnTo>
                        <a:pt x="401" y="124"/>
                      </a:lnTo>
                      <a:lnTo>
                        <a:pt x="401" y="120"/>
                      </a:lnTo>
                      <a:lnTo>
                        <a:pt x="405" y="118"/>
                      </a:lnTo>
                      <a:lnTo>
                        <a:pt x="408" y="111"/>
                      </a:lnTo>
                      <a:lnTo>
                        <a:pt x="417" y="109"/>
                      </a:lnTo>
                      <a:lnTo>
                        <a:pt x="423" y="107"/>
                      </a:lnTo>
                      <a:lnTo>
                        <a:pt x="425" y="102"/>
                      </a:lnTo>
                      <a:lnTo>
                        <a:pt x="430" y="100"/>
                      </a:lnTo>
                      <a:lnTo>
                        <a:pt x="437" y="98"/>
                      </a:lnTo>
                      <a:lnTo>
                        <a:pt x="441" y="91"/>
                      </a:lnTo>
                      <a:lnTo>
                        <a:pt x="448" y="91"/>
                      </a:lnTo>
                      <a:lnTo>
                        <a:pt x="452" y="91"/>
                      </a:lnTo>
                      <a:lnTo>
                        <a:pt x="466" y="82"/>
                      </a:lnTo>
                      <a:lnTo>
                        <a:pt x="468" y="80"/>
                      </a:lnTo>
                      <a:lnTo>
                        <a:pt x="470" y="76"/>
                      </a:lnTo>
                      <a:lnTo>
                        <a:pt x="472" y="73"/>
                      </a:lnTo>
                      <a:lnTo>
                        <a:pt x="477" y="71"/>
                      </a:lnTo>
                      <a:lnTo>
                        <a:pt x="479" y="73"/>
                      </a:lnTo>
                      <a:lnTo>
                        <a:pt x="486" y="73"/>
                      </a:lnTo>
                      <a:lnTo>
                        <a:pt x="488" y="71"/>
                      </a:lnTo>
                      <a:lnTo>
                        <a:pt x="486" y="69"/>
                      </a:lnTo>
                      <a:lnTo>
                        <a:pt x="486" y="67"/>
                      </a:lnTo>
                      <a:lnTo>
                        <a:pt x="499" y="67"/>
                      </a:lnTo>
                      <a:lnTo>
                        <a:pt x="503" y="62"/>
                      </a:lnTo>
                      <a:lnTo>
                        <a:pt x="512" y="60"/>
                      </a:lnTo>
                      <a:lnTo>
                        <a:pt x="515" y="56"/>
                      </a:lnTo>
                      <a:lnTo>
                        <a:pt x="519" y="53"/>
                      </a:lnTo>
                      <a:lnTo>
                        <a:pt x="523" y="53"/>
                      </a:lnTo>
                      <a:lnTo>
                        <a:pt x="526" y="53"/>
                      </a:lnTo>
                      <a:lnTo>
                        <a:pt x="530" y="47"/>
                      </a:lnTo>
                      <a:lnTo>
                        <a:pt x="535" y="47"/>
                      </a:lnTo>
                      <a:lnTo>
                        <a:pt x="541" y="47"/>
                      </a:lnTo>
                      <a:lnTo>
                        <a:pt x="541" y="44"/>
                      </a:lnTo>
                      <a:lnTo>
                        <a:pt x="541" y="40"/>
                      </a:lnTo>
                      <a:lnTo>
                        <a:pt x="546" y="38"/>
                      </a:lnTo>
                      <a:lnTo>
                        <a:pt x="550" y="36"/>
                      </a:lnTo>
                      <a:lnTo>
                        <a:pt x="552" y="31"/>
                      </a:lnTo>
                      <a:lnTo>
                        <a:pt x="559" y="31"/>
                      </a:lnTo>
                      <a:lnTo>
                        <a:pt x="566" y="24"/>
                      </a:lnTo>
                      <a:lnTo>
                        <a:pt x="577" y="29"/>
                      </a:lnTo>
                      <a:lnTo>
                        <a:pt x="579" y="27"/>
                      </a:lnTo>
                      <a:lnTo>
                        <a:pt x="579" y="20"/>
                      </a:lnTo>
                      <a:lnTo>
                        <a:pt x="584" y="18"/>
                      </a:lnTo>
                      <a:lnTo>
                        <a:pt x="581" y="16"/>
                      </a:lnTo>
                      <a:lnTo>
                        <a:pt x="581" y="13"/>
                      </a:lnTo>
                      <a:lnTo>
                        <a:pt x="581" y="11"/>
                      </a:lnTo>
                      <a:lnTo>
                        <a:pt x="593" y="11"/>
                      </a:lnTo>
                      <a:lnTo>
                        <a:pt x="590" y="7"/>
                      </a:lnTo>
                      <a:lnTo>
                        <a:pt x="599" y="7"/>
                      </a:lnTo>
                      <a:lnTo>
                        <a:pt x="604" y="9"/>
                      </a:lnTo>
                      <a:lnTo>
                        <a:pt x="606" y="4"/>
                      </a:lnTo>
                      <a:lnTo>
                        <a:pt x="608" y="2"/>
                      </a:lnTo>
                      <a:lnTo>
                        <a:pt x="617" y="0"/>
                      </a:lnTo>
                      <a:lnTo>
                        <a:pt x="619" y="2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0" name="Freeform 833"/>
                <p:cNvSpPr>
                  <a:spLocks/>
                </p:cNvSpPr>
                <p:nvPr/>
              </p:nvSpPr>
              <p:spPr bwMode="auto">
                <a:xfrm>
                  <a:off x="2736" y="1561"/>
                  <a:ext cx="664" cy="755"/>
                </a:xfrm>
                <a:custGeom>
                  <a:avLst/>
                  <a:gdLst>
                    <a:gd name="T0" fmla="*/ 107 w 664"/>
                    <a:gd name="T1" fmla="*/ 20 h 755"/>
                    <a:gd name="T2" fmla="*/ 125 w 664"/>
                    <a:gd name="T3" fmla="*/ 49 h 755"/>
                    <a:gd name="T4" fmla="*/ 136 w 664"/>
                    <a:gd name="T5" fmla="*/ 76 h 755"/>
                    <a:gd name="T6" fmla="*/ 118 w 664"/>
                    <a:gd name="T7" fmla="*/ 94 h 755"/>
                    <a:gd name="T8" fmla="*/ 109 w 664"/>
                    <a:gd name="T9" fmla="*/ 127 h 755"/>
                    <a:gd name="T10" fmla="*/ 94 w 664"/>
                    <a:gd name="T11" fmla="*/ 151 h 755"/>
                    <a:gd name="T12" fmla="*/ 47 w 664"/>
                    <a:gd name="T13" fmla="*/ 182 h 755"/>
                    <a:gd name="T14" fmla="*/ 20 w 664"/>
                    <a:gd name="T15" fmla="*/ 220 h 755"/>
                    <a:gd name="T16" fmla="*/ 25 w 664"/>
                    <a:gd name="T17" fmla="*/ 253 h 755"/>
                    <a:gd name="T18" fmla="*/ 9 w 664"/>
                    <a:gd name="T19" fmla="*/ 333 h 755"/>
                    <a:gd name="T20" fmla="*/ 56 w 664"/>
                    <a:gd name="T21" fmla="*/ 356 h 755"/>
                    <a:gd name="T22" fmla="*/ 96 w 664"/>
                    <a:gd name="T23" fmla="*/ 380 h 755"/>
                    <a:gd name="T24" fmla="*/ 109 w 664"/>
                    <a:gd name="T25" fmla="*/ 340 h 755"/>
                    <a:gd name="T26" fmla="*/ 87 w 664"/>
                    <a:gd name="T27" fmla="*/ 285 h 755"/>
                    <a:gd name="T28" fmla="*/ 47 w 664"/>
                    <a:gd name="T29" fmla="*/ 225 h 755"/>
                    <a:gd name="T30" fmla="*/ 60 w 664"/>
                    <a:gd name="T31" fmla="*/ 209 h 755"/>
                    <a:gd name="T32" fmla="*/ 83 w 664"/>
                    <a:gd name="T33" fmla="*/ 216 h 755"/>
                    <a:gd name="T34" fmla="*/ 96 w 664"/>
                    <a:gd name="T35" fmla="*/ 200 h 755"/>
                    <a:gd name="T36" fmla="*/ 112 w 664"/>
                    <a:gd name="T37" fmla="*/ 198 h 755"/>
                    <a:gd name="T38" fmla="*/ 98 w 664"/>
                    <a:gd name="T39" fmla="*/ 218 h 755"/>
                    <a:gd name="T40" fmla="*/ 114 w 664"/>
                    <a:gd name="T41" fmla="*/ 216 h 755"/>
                    <a:gd name="T42" fmla="*/ 121 w 664"/>
                    <a:gd name="T43" fmla="*/ 236 h 755"/>
                    <a:gd name="T44" fmla="*/ 136 w 664"/>
                    <a:gd name="T45" fmla="*/ 245 h 755"/>
                    <a:gd name="T46" fmla="*/ 156 w 664"/>
                    <a:gd name="T47" fmla="*/ 247 h 755"/>
                    <a:gd name="T48" fmla="*/ 165 w 664"/>
                    <a:gd name="T49" fmla="*/ 229 h 755"/>
                    <a:gd name="T50" fmla="*/ 179 w 664"/>
                    <a:gd name="T51" fmla="*/ 229 h 755"/>
                    <a:gd name="T52" fmla="*/ 187 w 664"/>
                    <a:gd name="T53" fmla="*/ 247 h 755"/>
                    <a:gd name="T54" fmla="*/ 243 w 664"/>
                    <a:gd name="T55" fmla="*/ 251 h 755"/>
                    <a:gd name="T56" fmla="*/ 263 w 664"/>
                    <a:gd name="T57" fmla="*/ 227 h 755"/>
                    <a:gd name="T58" fmla="*/ 303 w 664"/>
                    <a:gd name="T59" fmla="*/ 205 h 755"/>
                    <a:gd name="T60" fmla="*/ 303 w 664"/>
                    <a:gd name="T61" fmla="*/ 256 h 755"/>
                    <a:gd name="T62" fmla="*/ 326 w 664"/>
                    <a:gd name="T63" fmla="*/ 253 h 755"/>
                    <a:gd name="T64" fmla="*/ 348 w 664"/>
                    <a:gd name="T65" fmla="*/ 247 h 755"/>
                    <a:gd name="T66" fmla="*/ 370 w 664"/>
                    <a:gd name="T67" fmla="*/ 251 h 755"/>
                    <a:gd name="T68" fmla="*/ 392 w 664"/>
                    <a:gd name="T69" fmla="*/ 242 h 755"/>
                    <a:gd name="T70" fmla="*/ 390 w 664"/>
                    <a:gd name="T71" fmla="*/ 273 h 755"/>
                    <a:gd name="T72" fmla="*/ 426 w 664"/>
                    <a:gd name="T73" fmla="*/ 280 h 755"/>
                    <a:gd name="T74" fmla="*/ 444 w 664"/>
                    <a:gd name="T75" fmla="*/ 249 h 755"/>
                    <a:gd name="T76" fmla="*/ 468 w 664"/>
                    <a:gd name="T77" fmla="*/ 247 h 755"/>
                    <a:gd name="T78" fmla="*/ 479 w 664"/>
                    <a:gd name="T79" fmla="*/ 240 h 755"/>
                    <a:gd name="T80" fmla="*/ 493 w 664"/>
                    <a:gd name="T81" fmla="*/ 256 h 755"/>
                    <a:gd name="T82" fmla="*/ 535 w 664"/>
                    <a:gd name="T83" fmla="*/ 269 h 755"/>
                    <a:gd name="T84" fmla="*/ 579 w 664"/>
                    <a:gd name="T85" fmla="*/ 293 h 755"/>
                    <a:gd name="T86" fmla="*/ 582 w 664"/>
                    <a:gd name="T87" fmla="*/ 309 h 755"/>
                    <a:gd name="T88" fmla="*/ 613 w 664"/>
                    <a:gd name="T89" fmla="*/ 309 h 755"/>
                    <a:gd name="T90" fmla="*/ 651 w 664"/>
                    <a:gd name="T91" fmla="*/ 329 h 755"/>
                    <a:gd name="T92" fmla="*/ 653 w 664"/>
                    <a:gd name="T93" fmla="*/ 389 h 755"/>
                    <a:gd name="T94" fmla="*/ 657 w 664"/>
                    <a:gd name="T95" fmla="*/ 418 h 755"/>
                    <a:gd name="T96" fmla="*/ 602 w 664"/>
                    <a:gd name="T97" fmla="*/ 436 h 755"/>
                    <a:gd name="T98" fmla="*/ 517 w 664"/>
                    <a:gd name="T99" fmla="*/ 436 h 755"/>
                    <a:gd name="T100" fmla="*/ 502 w 664"/>
                    <a:gd name="T101" fmla="*/ 442 h 755"/>
                    <a:gd name="T102" fmla="*/ 513 w 664"/>
                    <a:gd name="T103" fmla="*/ 469 h 755"/>
                    <a:gd name="T104" fmla="*/ 557 w 664"/>
                    <a:gd name="T105" fmla="*/ 495 h 755"/>
                    <a:gd name="T106" fmla="*/ 553 w 664"/>
                    <a:gd name="T107" fmla="*/ 540 h 755"/>
                    <a:gd name="T108" fmla="*/ 513 w 664"/>
                    <a:gd name="T109" fmla="*/ 600 h 755"/>
                    <a:gd name="T110" fmla="*/ 477 w 664"/>
                    <a:gd name="T111" fmla="*/ 620 h 755"/>
                    <a:gd name="T112" fmla="*/ 437 w 664"/>
                    <a:gd name="T113" fmla="*/ 629 h 755"/>
                    <a:gd name="T114" fmla="*/ 410 w 664"/>
                    <a:gd name="T115" fmla="*/ 666 h 755"/>
                    <a:gd name="T116" fmla="*/ 388 w 664"/>
                    <a:gd name="T117" fmla="*/ 684 h 755"/>
                    <a:gd name="T118" fmla="*/ 366 w 664"/>
                    <a:gd name="T119" fmla="*/ 746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64" h="755">
                      <a:moveTo>
                        <a:pt x="29" y="0"/>
                      </a:moveTo>
                      <a:lnTo>
                        <a:pt x="34" y="5"/>
                      </a:lnTo>
                      <a:lnTo>
                        <a:pt x="38" y="5"/>
                      </a:lnTo>
                      <a:lnTo>
                        <a:pt x="43" y="9"/>
                      </a:lnTo>
                      <a:lnTo>
                        <a:pt x="52" y="11"/>
                      </a:lnTo>
                      <a:lnTo>
                        <a:pt x="58" y="16"/>
                      </a:lnTo>
                      <a:lnTo>
                        <a:pt x="63" y="16"/>
                      </a:lnTo>
                      <a:lnTo>
                        <a:pt x="65" y="14"/>
                      </a:lnTo>
                      <a:lnTo>
                        <a:pt x="72" y="14"/>
                      </a:lnTo>
                      <a:lnTo>
                        <a:pt x="74" y="9"/>
                      </a:lnTo>
                      <a:lnTo>
                        <a:pt x="81" y="9"/>
                      </a:lnTo>
                      <a:lnTo>
                        <a:pt x="81" y="11"/>
                      </a:lnTo>
                      <a:lnTo>
                        <a:pt x="83" y="9"/>
                      </a:lnTo>
                      <a:lnTo>
                        <a:pt x="87" y="14"/>
                      </a:lnTo>
                      <a:lnTo>
                        <a:pt x="94" y="14"/>
                      </a:lnTo>
                      <a:lnTo>
                        <a:pt x="101" y="22"/>
                      </a:lnTo>
                      <a:lnTo>
                        <a:pt x="107" y="20"/>
                      </a:lnTo>
                      <a:lnTo>
                        <a:pt x="112" y="25"/>
                      </a:lnTo>
                      <a:lnTo>
                        <a:pt x="112" y="29"/>
                      </a:lnTo>
                      <a:lnTo>
                        <a:pt x="116" y="25"/>
                      </a:lnTo>
                      <a:lnTo>
                        <a:pt x="118" y="25"/>
                      </a:lnTo>
                      <a:lnTo>
                        <a:pt x="121" y="27"/>
                      </a:lnTo>
                      <a:lnTo>
                        <a:pt x="118" y="31"/>
                      </a:lnTo>
                      <a:lnTo>
                        <a:pt x="121" y="34"/>
                      </a:lnTo>
                      <a:lnTo>
                        <a:pt x="121" y="36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8" y="40"/>
                      </a:lnTo>
                      <a:lnTo>
                        <a:pt x="121" y="42"/>
                      </a:lnTo>
                      <a:lnTo>
                        <a:pt x="121" y="45"/>
                      </a:lnTo>
                      <a:lnTo>
                        <a:pt x="123" y="45"/>
                      </a:lnTo>
                      <a:lnTo>
                        <a:pt x="123" y="47"/>
                      </a:lnTo>
                      <a:lnTo>
                        <a:pt x="125" y="47"/>
                      </a:lnTo>
                      <a:lnTo>
                        <a:pt x="125" y="49"/>
                      </a:lnTo>
                      <a:lnTo>
                        <a:pt x="127" y="51"/>
                      </a:lnTo>
                      <a:lnTo>
                        <a:pt x="130" y="51"/>
                      </a:lnTo>
                      <a:lnTo>
                        <a:pt x="130" y="54"/>
                      </a:lnTo>
                      <a:lnTo>
                        <a:pt x="127" y="58"/>
                      </a:lnTo>
                      <a:lnTo>
                        <a:pt x="132" y="60"/>
                      </a:lnTo>
                      <a:lnTo>
                        <a:pt x="132" y="58"/>
                      </a:lnTo>
                      <a:lnTo>
                        <a:pt x="134" y="58"/>
                      </a:lnTo>
                      <a:lnTo>
                        <a:pt x="138" y="60"/>
                      </a:lnTo>
                      <a:lnTo>
                        <a:pt x="136" y="62"/>
                      </a:lnTo>
                      <a:lnTo>
                        <a:pt x="134" y="65"/>
                      </a:lnTo>
                      <a:lnTo>
                        <a:pt x="132" y="62"/>
                      </a:lnTo>
                      <a:lnTo>
                        <a:pt x="132" y="65"/>
                      </a:lnTo>
                      <a:lnTo>
                        <a:pt x="134" y="69"/>
                      </a:lnTo>
                      <a:lnTo>
                        <a:pt x="132" y="71"/>
                      </a:lnTo>
                      <a:lnTo>
                        <a:pt x="138" y="74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8" y="78"/>
                      </a:lnTo>
                      <a:lnTo>
                        <a:pt x="136" y="78"/>
                      </a:lnTo>
                      <a:lnTo>
                        <a:pt x="134" y="78"/>
                      </a:lnTo>
                      <a:lnTo>
                        <a:pt x="132" y="80"/>
                      </a:lnTo>
                      <a:lnTo>
                        <a:pt x="132" y="85"/>
                      </a:lnTo>
                      <a:lnTo>
                        <a:pt x="132" y="82"/>
                      </a:lnTo>
                      <a:lnTo>
                        <a:pt x="130" y="82"/>
                      </a:lnTo>
                      <a:lnTo>
                        <a:pt x="127" y="82"/>
                      </a:lnTo>
                      <a:lnTo>
                        <a:pt x="127" y="85"/>
                      </a:lnTo>
                      <a:lnTo>
                        <a:pt x="125" y="85"/>
                      </a:lnTo>
                      <a:lnTo>
                        <a:pt x="130" y="87"/>
                      </a:lnTo>
                      <a:lnTo>
                        <a:pt x="127" y="89"/>
                      </a:lnTo>
                      <a:lnTo>
                        <a:pt x="123" y="89"/>
                      </a:lnTo>
                      <a:lnTo>
                        <a:pt x="123" y="94"/>
                      </a:lnTo>
                      <a:lnTo>
                        <a:pt x="121" y="94"/>
                      </a:lnTo>
                      <a:lnTo>
                        <a:pt x="123" y="96"/>
                      </a:lnTo>
                      <a:lnTo>
                        <a:pt x="118" y="94"/>
                      </a:lnTo>
                      <a:lnTo>
                        <a:pt x="116" y="96"/>
                      </a:lnTo>
                      <a:lnTo>
                        <a:pt x="121" y="98"/>
                      </a:lnTo>
                      <a:lnTo>
                        <a:pt x="121" y="100"/>
                      </a:lnTo>
                      <a:lnTo>
                        <a:pt x="116" y="100"/>
                      </a:lnTo>
                      <a:lnTo>
                        <a:pt x="112" y="102"/>
                      </a:lnTo>
                      <a:lnTo>
                        <a:pt x="116" y="105"/>
                      </a:lnTo>
                      <a:lnTo>
                        <a:pt x="116" y="107"/>
                      </a:lnTo>
                      <a:lnTo>
                        <a:pt x="121" y="109"/>
                      </a:lnTo>
                      <a:lnTo>
                        <a:pt x="121" y="111"/>
                      </a:lnTo>
                      <a:lnTo>
                        <a:pt x="121" y="114"/>
                      </a:lnTo>
                      <a:lnTo>
                        <a:pt x="118" y="114"/>
                      </a:lnTo>
                      <a:lnTo>
                        <a:pt x="116" y="114"/>
                      </a:lnTo>
                      <a:lnTo>
                        <a:pt x="112" y="118"/>
                      </a:lnTo>
                      <a:lnTo>
                        <a:pt x="114" y="120"/>
                      </a:lnTo>
                      <a:lnTo>
                        <a:pt x="112" y="125"/>
                      </a:lnTo>
                      <a:lnTo>
                        <a:pt x="109" y="125"/>
                      </a:lnTo>
                      <a:lnTo>
                        <a:pt x="109" y="127"/>
                      </a:lnTo>
                      <a:lnTo>
                        <a:pt x="109" y="131"/>
                      </a:lnTo>
                      <a:lnTo>
                        <a:pt x="107" y="131"/>
                      </a:lnTo>
                      <a:lnTo>
                        <a:pt x="103" y="136"/>
                      </a:lnTo>
                      <a:lnTo>
                        <a:pt x="105" y="138"/>
                      </a:lnTo>
                      <a:lnTo>
                        <a:pt x="103" y="142"/>
                      </a:lnTo>
                      <a:lnTo>
                        <a:pt x="101" y="140"/>
                      </a:lnTo>
                      <a:lnTo>
                        <a:pt x="98" y="142"/>
                      </a:lnTo>
                      <a:lnTo>
                        <a:pt x="98" y="147"/>
                      </a:lnTo>
                      <a:lnTo>
                        <a:pt x="98" y="145"/>
                      </a:lnTo>
                      <a:lnTo>
                        <a:pt x="101" y="147"/>
                      </a:lnTo>
                      <a:lnTo>
                        <a:pt x="101" y="151"/>
                      </a:lnTo>
                      <a:lnTo>
                        <a:pt x="98" y="151"/>
                      </a:lnTo>
                      <a:lnTo>
                        <a:pt x="98" y="149"/>
                      </a:lnTo>
                      <a:lnTo>
                        <a:pt x="94" y="147"/>
                      </a:lnTo>
                      <a:lnTo>
                        <a:pt x="92" y="149"/>
                      </a:lnTo>
                      <a:lnTo>
                        <a:pt x="94" y="149"/>
                      </a:lnTo>
                      <a:lnTo>
                        <a:pt x="94" y="151"/>
                      </a:lnTo>
                      <a:lnTo>
                        <a:pt x="92" y="151"/>
                      </a:lnTo>
                      <a:lnTo>
                        <a:pt x="87" y="158"/>
                      </a:lnTo>
                      <a:lnTo>
                        <a:pt x="85" y="158"/>
                      </a:lnTo>
                      <a:lnTo>
                        <a:pt x="85" y="162"/>
                      </a:lnTo>
                      <a:lnTo>
                        <a:pt x="89" y="165"/>
                      </a:lnTo>
                      <a:lnTo>
                        <a:pt x="89" y="167"/>
                      </a:lnTo>
                      <a:lnTo>
                        <a:pt x="94" y="169"/>
                      </a:lnTo>
                      <a:lnTo>
                        <a:pt x="92" y="176"/>
                      </a:lnTo>
                      <a:lnTo>
                        <a:pt x="83" y="180"/>
                      </a:lnTo>
                      <a:lnTo>
                        <a:pt x="78" y="180"/>
                      </a:lnTo>
                      <a:lnTo>
                        <a:pt x="74" y="180"/>
                      </a:lnTo>
                      <a:lnTo>
                        <a:pt x="69" y="185"/>
                      </a:lnTo>
                      <a:lnTo>
                        <a:pt x="67" y="185"/>
                      </a:lnTo>
                      <a:lnTo>
                        <a:pt x="65" y="182"/>
                      </a:lnTo>
                      <a:lnTo>
                        <a:pt x="60" y="185"/>
                      </a:lnTo>
                      <a:lnTo>
                        <a:pt x="54" y="185"/>
                      </a:lnTo>
                      <a:lnTo>
                        <a:pt x="47" y="182"/>
                      </a:lnTo>
                      <a:lnTo>
                        <a:pt x="43" y="185"/>
                      </a:lnTo>
                      <a:lnTo>
                        <a:pt x="43" y="187"/>
                      </a:lnTo>
                      <a:lnTo>
                        <a:pt x="38" y="185"/>
                      </a:lnTo>
                      <a:lnTo>
                        <a:pt x="36" y="189"/>
                      </a:lnTo>
                      <a:lnTo>
                        <a:pt x="36" y="191"/>
                      </a:lnTo>
                      <a:lnTo>
                        <a:pt x="36" y="193"/>
                      </a:lnTo>
                      <a:lnTo>
                        <a:pt x="38" y="198"/>
                      </a:lnTo>
                      <a:lnTo>
                        <a:pt x="34" y="198"/>
                      </a:lnTo>
                      <a:lnTo>
                        <a:pt x="32" y="202"/>
                      </a:lnTo>
                      <a:lnTo>
                        <a:pt x="29" y="202"/>
                      </a:lnTo>
                      <a:lnTo>
                        <a:pt x="27" y="200"/>
                      </a:lnTo>
                      <a:lnTo>
                        <a:pt x="25" y="209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23" y="216"/>
                      </a:lnTo>
                      <a:lnTo>
                        <a:pt x="25" y="218"/>
                      </a:lnTo>
                      <a:lnTo>
                        <a:pt x="20" y="220"/>
                      </a:lnTo>
                      <a:lnTo>
                        <a:pt x="27" y="222"/>
                      </a:lnTo>
                      <a:lnTo>
                        <a:pt x="27" y="225"/>
                      </a:lnTo>
                      <a:lnTo>
                        <a:pt x="29" y="227"/>
                      </a:lnTo>
                      <a:lnTo>
                        <a:pt x="27" y="231"/>
                      </a:lnTo>
                      <a:lnTo>
                        <a:pt x="29" y="231"/>
                      </a:lnTo>
                      <a:lnTo>
                        <a:pt x="32" y="233"/>
                      </a:lnTo>
                      <a:lnTo>
                        <a:pt x="34" y="233"/>
                      </a:lnTo>
                      <a:lnTo>
                        <a:pt x="32" y="236"/>
                      </a:lnTo>
                      <a:lnTo>
                        <a:pt x="32" y="238"/>
                      </a:lnTo>
                      <a:lnTo>
                        <a:pt x="36" y="238"/>
                      </a:lnTo>
                      <a:lnTo>
                        <a:pt x="36" y="240"/>
                      </a:lnTo>
                      <a:lnTo>
                        <a:pt x="40" y="242"/>
                      </a:lnTo>
                      <a:lnTo>
                        <a:pt x="36" y="245"/>
                      </a:lnTo>
                      <a:lnTo>
                        <a:pt x="40" y="247"/>
                      </a:lnTo>
                      <a:lnTo>
                        <a:pt x="34" y="247"/>
                      </a:lnTo>
                      <a:lnTo>
                        <a:pt x="32" y="249"/>
                      </a:lnTo>
                      <a:lnTo>
                        <a:pt x="25" y="253"/>
                      </a:lnTo>
                      <a:lnTo>
                        <a:pt x="23" y="256"/>
                      </a:lnTo>
                      <a:lnTo>
                        <a:pt x="25" y="262"/>
                      </a:lnTo>
                      <a:lnTo>
                        <a:pt x="25" y="265"/>
                      </a:lnTo>
                      <a:lnTo>
                        <a:pt x="7" y="278"/>
                      </a:lnTo>
                      <a:lnTo>
                        <a:pt x="5" y="280"/>
                      </a:lnTo>
                      <a:lnTo>
                        <a:pt x="0" y="282"/>
                      </a:lnTo>
                      <a:lnTo>
                        <a:pt x="0" y="287"/>
                      </a:lnTo>
                      <a:lnTo>
                        <a:pt x="5" y="289"/>
                      </a:lnTo>
                      <a:lnTo>
                        <a:pt x="7" y="291"/>
                      </a:lnTo>
                      <a:lnTo>
                        <a:pt x="9" y="298"/>
                      </a:lnTo>
                      <a:lnTo>
                        <a:pt x="9" y="302"/>
                      </a:lnTo>
                      <a:lnTo>
                        <a:pt x="16" y="313"/>
                      </a:lnTo>
                      <a:lnTo>
                        <a:pt x="14" y="316"/>
                      </a:lnTo>
                      <a:lnTo>
                        <a:pt x="16" y="320"/>
                      </a:lnTo>
                      <a:lnTo>
                        <a:pt x="14" y="329"/>
                      </a:lnTo>
                      <a:lnTo>
                        <a:pt x="9" y="331"/>
                      </a:lnTo>
                      <a:lnTo>
                        <a:pt x="9" y="333"/>
                      </a:lnTo>
                      <a:lnTo>
                        <a:pt x="11" y="336"/>
                      </a:lnTo>
                      <a:lnTo>
                        <a:pt x="11" y="338"/>
                      </a:lnTo>
                      <a:lnTo>
                        <a:pt x="16" y="340"/>
                      </a:lnTo>
                      <a:lnTo>
                        <a:pt x="14" y="342"/>
                      </a:lnTo>
                      <a:lnTo>
                        <a:pt x="16" y="344"/>
                      </a:lnTo>
                      <a:lnTo>
                        <a:pt x="29" y="353"/>
                      </a:lnTo>
                      <a:lnTo>
                        <a:pt x="25" y="360"/>
                      </a:lnTo>
                      <a:lnTo>
                        <a:pt x="27" y="364"/>
                      </a:lnTo>
                      <a:lnTo>
                        <a:pt x="32" y="369"/>
                      </a:lnTo>
                      <a:lnTo>
                        <a:pt x="36" y="369"/>
                      </a:lnTo>
                      <a:lnTo>
                        <a:pt x="36" y="367"/>
                      </a:lnTo>
                      <a:lnTo>
                        <a:pt x="40" y="364"/>
                      </a:lnTo>
                      <a:lnTo>
                        <a:pt x="40" y="362"/>
                      </a:lnTo>
                      <a:lnTo>
                        <a:pt x="45" y="360"/>
                      </a:lnTo>
                      <a:lnTo>
                        <a:pt x="45" y="356"/>
                      </a:lnTo>
                      <a:lnTo>
                        <a:pt x="49" y="351"/>
                      </a:lnTo>
                      <a:lnTo>
                        <a:pt x="56" y="356"/>
                      </a:lnTo>
                      <a:lnTo>
                        <a:pt x="60" y="358"/>
                      </a:lnTo>
                      <a:lnTo>
                        <a:pt x="63" y="362"/>
                      </a:lnTo>
                      <a:lnTo>
                        <a:pt x="67" y="364"/>
                      </a:lnTo>
                      <a:lnTo>
                        <a:pt x="67" y="367"/>
                      </a:lnTo>
                      <a:lnTo>
                        <a:pt x="72" y="369"/>
                      </a:lnTo>
                      <a:lnTo>
                        <a:pt x="74" y="373"/>
                      </a:lnTo>
                      <a:lnTo>
                        <a:pt x="76" y="376"/>
                      </a:lnTo>
                      <a:lnTo>
                        <a:pt x="81" y="373"/>
                      </a:lnTo>
                      <a:lnTo>
                        <a:pt x="83" y="371"/>
                      </a:lnTo>
                      <a:lnTo>
                        <a:pt x="83" y="373"/>
                      </a:lnTo>
                      <a:lnTo>
                        <a:pt x="85" y="371"/>
                      </a:lnTo>
                      <a:lnTo>
                        <a:pt x="87" y="373"/>
                      </a:lnTo>
                      <a:lnTo>
                        <a:pt x="85" y="376"/>
                      </a:lnTo>
                      <a:lnTo>
                        <a:pt x="89" y="382"/>
                      </a:lnTo>
                      <a:lnTo>
                        <a:pt x="92" y="382"/>
                      </a:lnTo>
                      <a:lnTo>
                        <a:pt x="94" y="378"/>
                      </a:lnTo>
                      <a:lnTo>
                        <a:pt x="96" y="380"/>
                      </a:lnTo>
                      <a:lnTo>
                        <a:pt x="96" y="378"/>
                      </a:lnTo>
                      <a:lnTo>
                        <a:pt x="101" y="378"/>
                      </a:lnTo>
                      <a:lnTo>
                        <a:pt x="103" y="376"/>
                      </a:lnTo>
                      <a:lnTo>
                        <a:pt x="103" y="371"/>
                      </a:lnTo>
                      <a:lnTo>
                        <a:pt x="107" y="369"/>
                      </a:lnTo>
                      <a:lnTo>
                        <a:pt x="107" y="364"/>
                      </a:lnTo>
                      <a:lnTo>
                        <a:pt x="116" y="358"/>
                      </a:lnTo>
                      <a:lnTo>
                        <a:pt x="116" y="351"/>
                      </a:lnTo>
                      <a:lnTo>
                        <a:pt x="118" y="347"/>
                      </a:lnTo>
                      <a:lnTo>
                        <a:pt x="118" y="344"/>
                      </a:lnTo>
                      <a:lnTo>
                        <a:pt x="112" y="344"/>
                      </a:lnTo>
                      <a:lnTo>
                        <a:pt x="109" y="342"/>
                      </a:lnTo>
                      <a:lnTo>
                        <a:pt x="107" y="342"/>
                      </a:lnTo>
                      <a:lnTo>
                        <a:pt x="105" y="338"/>
                      </a:lnTo>
                      <a:lnTo>
                        <a:pt x="107" y="336"/>
                      </a:lnTo>
                      <a:lnTo>
                        <a:pt x="109" y="338"/>
                      </a:lnTo>
                      <a:lnTo>
                        <a:pt x="109" y="340"/>
                      </a:lnTo>
                      <a:lnTo>
                        <a:pt x="116" y="338"/>
                      </a:lnTo>
                      <a:lnTo>
                        <a:pt x="112" y="336"/>
                      </a:lnTo>
                      <a:lnTo>
                        <a:pt x="112" y="329"/>
                      </a:lnTo>
                      <a:lnTo>
                        <a:pt x="107" y="324"/>
                      </a:lnTo>
                      <a:lnTo>
                        <a:pt x="103" y="318"/>
                      </a:lnTo>
                      <a:lnTo>
                        <a:pt x="101" y="316"/>
                      </a:lnTo>
                      <a:lnTo>
                        <a:pt x="98" y="320"/>
                      </a:lnTo>
                      <a:lnTo>
                        <a:pt x="96" y="318"/>
                      </a:lnTo>
                      <a:lnTo>
                        <a:pt x="96" y="322"/>
                      </a:lnTo>
                      <a:lnTo>
                        <a:pt x="92" y="322"/>
                      </a:lnTo>
                      <a:lnTo>
                        <a:pt x="87" y="324"/>
                      </a:lnTo>
                      <a:lnTo>
                        <a:pt x="85" y="322"/>
                      </a:lnTo>
                      <a:lnTo>
                        <a:pt x="83" y="313"/>
                      </a:lnTo>
                      <a:lnTo>
                        <a:pt x="87" y="307"/>
                      </a:lnTo>
                      <a:lnTo>
                        <a:pt x="87" y="296"/>
                      </a:lnTo>
                      <a:lnTo>
                        <a:pt x="89" y="291"/>
                      </a:lnTo>
                      <a:lnTo>
                        <a:pt x="87" y="285"/>
                      </a:lnTo>
                      <a:lnTo>
                        <a:pt x="74" y="280"/>
                      </a:lnTo>
                      <a:lnTo>
                        <a:pt x="72" y="273"/>
                      </a:lnTo>
                      <a:lnTo>
                        <a:pt x="69" y="273"/>
                      </a:lnTo>
                      <a:lnTo>
                        <a:pt x="69" y="271"/>
                      </a:lnTo>
                      <a:lnTo>
                        <a:pt x="67" y="271"/>
                      </a:lnTo>
                      <a:lnTo>
                        <a:pt x="69" y="260"/>
                      </a:lnTo>
                      <a:lnTo>
                        <a:pt x="69" y="256"/>
                      </a:lnTo>
                      <a:lnTo>
                        <a:pt x="65" y="253"/>
                      </a:lnTo>
                      <a:lnTo>
                        <a:pt x="63" y="251"/>
                      </a:lnTo>
                      <a:lnTo>
                        <a:pt x="63" y="242"/>
                      </a:lnTo>
                      <a:lnTo>
                        <a:pt x="58" y="233"/>
                      </a:lnTo>
                      <a:lnTo>
                        <a:pt x="58" y="229"/>
                      </a:lnTo>
                      <a:lnTo>
                        <a:pt x="56" y="227"/>
                      </a:lnTo>
                      <a:lnTo>
                        <a:pt x="54" y="227"/>
                      </a:lnTo>
                      <a:lnTo>
                        <a:pt x="52" y="225"/>
                      </a:lnTo>
                      <a:lnTo>
                        <a:pt x="49" y="225"/>
                      </a:lnTo>
                      <a:lnTo>
                        <a:pt x="47" y="225"/>
                      </a:lnTo>
                      <a:lnTo>
                        <a:pt x="43" y="227"/>
                      </a:lnTo>
                      <a:lnTo>
                        <a:pt x="40" y="227"/>
                      </a:lnTo>
                      <a:lnTo>
                        <a:pt x="38" y="225"/>
                      </a:lnTo>
                      <a:lnTo>
                        <a:pt x="40" y="222"/>
                      </a:lnTo>
                      <a:lnTo>
                        <a:pt x="45" y="225"/>
                      </a:lnTo>
                      <a:lnTo>
                        <a:pt x="47" y="220"/>
                      </a:lnTo>
                      <a:lnTo>
                        <a:pt x="49" y="222"/>
                      </a:lnTo>
                      <a:lnTo>
                        <a:pt x="52" y="222"/>
                      </a:lnTo>
                      <a:lnTo>
                        <a:pt x="54" y="218"/>
                      </a:lnTo>
                      <a:lnTo>
                        <a:pt x="52" y="213"/>
                      </a:lnTo>
                      <a:lnTo>
                        <a:pt x="54" y="213"/>
                      </a:lnTo>
                      <a:lnTo>
                        <a:pt x="56" y="216"/>
                      </a:lnTo>
                      <a:lnTo>
                        <a:pt x="60" y="216"/>
                      </a:lnTo>
                      <a:lnTo>
                        <a:pt x="60" y="211"/>
                      </a:lnTo>
                      <a:lnTo>
                        <a:pt x="56" y="211"/>
                      </a:lnTo>
                      <a:lnTo>
                        <a:pt x="58" y="209"/>
                      </a:lnTo>
                      <a:lnTo>
                        <a:pt x="60" y="209"/>
                      </a:lnTo>
                      <a:lnTo>
                        <a:pt x="63" y="207"/>
                      </a:lnTo>
                      <a:lnTo>
                        <a:pt x="67" y="207"/>
                      </a:lnTo>
                      <a:lnTo>
                        <a:pt x="67" y="202"/>
                      </a:lnTo>
                      <a:lnTo>
                        <a:pt x="69" y="202"/>
                      </a:lnTo>
                      <a:lnTo>
                        <a:pt x="74" y="202"/>
                      </a:lnTo>
                      <a:lnTo>
                        <a:pt x="76" y="202"/>
                      </a:lnTo>
                      <a:lnTo>
                        <a:pt x="78" y="205"/>
                      </a:lnTo>
                      <a:lnTo>
                        <a:pt x="74" y="209"/>
                      </a:lnTo>
                      <a:lnTo>
                        <a:pt x="72" y="205"/>
                      </a:lnTo>
                      <a:lnTo>
                        <a:pt x="72" y="211"/>
                      </a:lnTo>
                      <a:lnTo>
                        <a:pt x="74" y="209"/>
                      </a:lnTo>
                      <a:lnTo>
                        <a:pt x="74" y="211"/>
                      </a:lnTo>
                      <a:lnTo>
                        <a:pt x="76" y="211"/>
                      </a:lnTo>
                      <a:lnTo>
                        <a:pt x="78" y="211"/>
                      </a:lnTo>
                      <a:lnTo>
                        <a:pt x="78" y="213"/>
                      </a:lnTo>
                      <a:lnTo>
                        <a:pt x="78" y="216"/>
                      </a:lnTo>
                      <a:lnTo>
                        <a:pt x="83" y="216"/>
                      </a:lnTo>
                      <a:lnTo>
                        <a:pt x="87" y="213"/>
                      </a:lnTo>
                      <a:lnTo>
                        <a:pt x="85" y="211"/>
                      </a:lnTo>
                      <a:lnTo>
                        <a:pt x="85" y="209"/>
                      </a:lnTo>
                      <a:lnTo>
                        <a:pt x="85" y="207"/>
                      </a:lnTo>
                      <a:lnTo>
                        <a:pt x="83" y="209"/>
                      </a:lnTo>
                      <a:lnTo>
                        <a:pt x="83" y="207"/>
                      </a:lnTo>
                      <a:lnTo>
                        <a:pt x="94" y="205"/>
                      </a:lnTo>
                      <a:lnTo>
                        <a:pt x="89" y="202"/>
                      </a:lnTo>
                      <a:lnTo>
                        <a:pt x="87" y="205"/>
                      </a:lnTo>
                      <a:lnTo>
                        <a:pt x="85" y="205"/>
                      </a:lnTo>
                      <a:lnTo>
                        <a:pt x="85" y="202"/>
                      </a:lnTo>
                      <a:lnTo>
                        <a:pt x="81" y="200"/>
                      </a:lnTo>
                      <a:lnTo>
                        <a:pt x="83" y="193"/>
                      </a:lnTo>
                      <a:lnTo>
                        <a:pt x="83" y="196"/>
                      </a:lnTo>
                      <a:lnTo>
                        <a:pt x="85" y="198"/>
                      </a:lnTo>
                      <a:lnTo>
                        <a:pt x="89" y="196"/>
                      </a:lnTo>
                      <a:lnTo>
                        <a:pt x="96" y="200"/>
                      </a:lnTo>
                      <a:lnTo>
                        <a:pt x="98" y="200"/>
                      </a:lnTo>
                      <a:lnTo>
                        <a:pt x="94" y="202"/>
                      </a:lnTo>
                      <a:lnTo>
                        <a:pt x="96" y="205"/>
                      </a:lnTo>
                      <a:lnTo>
                        <a:pt x="98" y="200"/>
                      </a:lnTo>
                      <a:lnTo>
                        <a:pt x="101" y="198"/>
                      </a:lnTo>
                      <a:lnTo>
                        <a:pt x="96" y="193"/>
                      </a:lnTo>
                      <a:lnTo>
                        <a:pt x="103" y="191"/>
                      </a:lnTo>
                      <a:lnTo>
                        <a:pt x="101" y="187"/>
                      </a:lnTo>
                      <a:lnTo>
                        <a:pt x="103" y="185"/>
                      </a:lnTo>
                      <a:lnTo>
                        <a:pt x="107" y="187"/>
                      </a:lnTo>
                      <a:lnTo>
                        <a:pt x="107" y="189"/>
                      </a:lnTo>
                      <a:lnTo>
                        <a:pt x="109" y="185"/>
                      </a:lnTo>
                      <a:lnTo>
                        <a:pt x="112" y="187"/>
                      </a:lnTo>
                      <a:lnTo>
                        <a:pt x="112" y="189"/>
                      </a:lnTo>
                      <a:lnTo>
                        <a:pt x="107" y="191"/>
                      </a:lnTo>
                      <a:lnTo>
                        <a:pt x="112" y="196"/>
                      </a:lnTo>
                      <a:lnTo>
                        <a:pt x="112" y="198"/>
                      </a:lnTo>
                      <a:lnTo>
                        <a:pt x="107" y="202"/>
                      </a:lnTo>
                      <a:lnTo>
                        <a:pt x="109" y="205"/>
                      </a:lnTo>
                      <a:lnTo>
                        <a:pt x="112" y="202"/>
                      </a:lnTo>
                      <a:lnTo>
                        <a:pt x="114" y="202"/>
                      </a:lnTo>
                      <a:lnTo>
                        <a:pt x="116" y="211"/>
                      </a:lnTo>
                      <a:lnTo>
                        <a:pt x="112" y="213"/>
                      </a:lnTo>
                      <a:lnTo>
                        <a:pt x="112" y="216"/>
                      </a:lnTo>
                      <a:lnTo>
                        <a:pt x="109" y="216"/>
                      </a:lnTo>
                      <a:lnTo>
                        <a:pt x="105" y="213"/>
                      </a:lnTo>
                      <a:lnTo>
                        <a:pt x="105" y="211"/>
                      </a:lnTo>
                      <a:lnTo>
                        <a:pt x="109" y="211"/>
                      </a:lnTo>
                      <a:lnTo>
                        <a:pt x="114" y="209"/>
                      </a:lnTo>
                      <a:lnTo>
                        <a:pt x="109" y="209"/>
                      </a:lnTo>
                      <a:lnTo>
                        <a:pt x="105" y="209"/>
                      </a:lnTo>
                      <a:lnTo>
                        <a:pt x="103" y="211"/>
                      </a:lnTo>
                      <a:lnTo>
                        <a:pt x="96" y="216"/>
                      </a:lnTo>
                      <a:lnTo>
                        <a:pt x="98" y="218"/>
                      </a:lnTo>
                      <a:lnTo>
                        <a:pt x="96" y="218"/>
                      </a:lnTo>
                      <a:lnTo>
                        <a:pt x="94" y="220"/>
                      </a:lnTo>
                      <a:lnTo>
                        <a:pt x="89" y="220"/>
                      </a:lnTo>
                      <a:lnTo>
                        <a:pt x="89" y="222"/>
                      </a:lnTo>
                      <a:lnTo>
                        <a:pt x="89" y="225"/>
                      </a:lnTo>
                      <a:lnTo>
                        <a:pt x="94" y="222"/>
                      </a:lnTo>
                      <a:lnTo>
                        <a:pt x="92" y="227"/>
                      </a:lnTo>
                      <a:lnTo>
                        <a:pt x="98" y="233"/>
                      </a:lnTo>
                      <a:lnTo>
                        <a:pt x="101" y="225"/>
                      </a:lnTo>
                      <a:lnTo>
                        <a:pt x="103" y="225"/>
                      </a:lnTo>
                      <a:lnTo>
                        <a:pt x="101" y="220"/>
                      </a:lnTo>
                      <a:lnTo>
                        <a:pt x="103" y="218"/>
                      </a:lnTo>
                      <a:lnTo>
                        <a:pt x="103" y="216"/>
                      </a:lnTo>
                      <a:lnTo>
                        <a:pt x="107" y="218"/>
                      </a:lnTo>
                      <a:lnTo>
                        <a:pt x="109" y="216"/>
                      </a:lnTo>
                      <a:lnTo>
                        <a:pt x="109" y="218"/>
                      </a:lnTo>
                      <a:lnTo>
                        <a:pt x="114" y="216"/>
                      </a:lnTo>
                      <a:lnTo>
                        <a:pt x="114" y="220"/>
                      </a:lnTo>
                      <a:lnTo>
                        <a:pt x="116" y="225"/>
                      </a:lnTo>
                      <a:lnTo>
                        <a:pt x="112" y="225"/>
                      </a:lnTo>
                      <a:lnTo>
                        <a:pt x="112" y="227"/>
                      </a:lnTo>
                      <a:lnTo>
                        <a:pt x="107" y="227"/>
                      </a:lnTo>
                      <a:lnTo>
                        <a:pt x="105" y="231"/>
                      </a:lnTo>
                      <a:lnTo>
                        <a:pt x="103" y="229"/>
                      </a:lnTo>
                      <a:lnTo>
                        <a:pt x="101" y="233"/>
                      </a:lnTo>
                      <a:lnTo>
                        <a:pt x="103" y="236"/>
                      </a:lnTo>
                      <a:lnTo>
                        <a:pt x="101" y="238"/>
                      </a:lnTo>
                      <a:lnTo>
                        <a:pt x="103" y="242"/>
                      </a:lnTo>
                      <a:lnTo>
                        <a:pt x="109" y="236"/>
                      </a:lnTo>
                      <a:lnTo>
                        <a:pt x="112" y="233"/>
                      </a:lnTo>
                      <a:lnTo>
                        <a:pt x="114" y="233"/>
                      </a:lnTo>
                      <a:lnTo>
                        <a:pt x="118" y="238"/>
                      </a:lnTo>
                      <a:lnTo>
                        <a:pt x="121" y="238"/>
                      </a:lnTo>
                      <a:lnTo>
                        <a:pt x="121" y="236"/>
                      </a:lnTo>
                      <a:lnTo>
                        <a:pt x="118" y="231"/>
                      </a:lnTo>
                      <a:lnTo>
                        <a:pt x="116" y="231"/>
                      </a:lnTo>
                      <a:lnTo>
                        <a:pt x="118" y="227"/>
                      </a:lnTo>
                      <a:lnTo>
                        <a:pt x="121" y="227"/>
                      </a:lnTo>
                      <a:lnTo>
                        <a:pt x="123" y="227"/>
                      </a:lnTo>
                      <a:lnTo>
                        <a:pt x="123" y="229"/>
                      </a:lnTo>
                      <a:lnTo>
                        <a:pt x="125" y="229"/>
                      </a:lnTo>
                      <a:lnTo>
                        <a:pt x="123" y="231"/>
                      </a:lnTo>
                      <a:lnTo>
                        <a:pt x="127" y="233"/>
                      </a:lnTo>
                      <a:lnTo>
                        <a:pt x="123" y="238"/>
                      </a:lnTo>
                      <a:lnTo>
                        <a:pt x="125" y="240"/>
                      </a:lnTo>
                      <a:lnTo>
                        <a:pt x="123" y="245"/>
                      </a:lnTo>
                      <a:lnTo>
                        <a:pt x="127" y="247"/>
                      </a:lnTo>
                      <a:lnTo>
                        <a:pt x="132" y="238"/>
                      </a:lnTo>
                      <a:lnTo>
                        <a:pt x="134" y="240"/>
                      </a:lnTo>
                      <a:lnTo>
                        <a:pt x="138" y="242"/>
                      </a:lnTo>
                      <a:lnTo>
                        <a:pt x="136" y="245"/>
                      </a:lnTo>
                      <a:lnTo>
                        <a:pt x="138" y="247"/>
                      </a:lnTo>
                      <a:lnTo>
                        <a:pt x="136" y="249"/>
                      </a:lnTo>
                      <a:lnTo>
                        <a:pt x="138" y="249"/>
                      </a:lnTo>
                      <a:lnTo>
                        <a:pt x="141" y="249"/>
                      </a:lnTo>
                      <a:lnTo>
                        <a:pt x="143" y="249"/>
                      </a:lnTo>
                      <a:lnTo>
                        <a:pt x="145" y="249"/>
                      </a:lnTo>
                      <a:lnTo>
                        <a:pt x="145" y="247"/>
                      </a:lnTo>
                      <a:lnTo>
                        <a:pt x="143" y="245"/>
                      </a:lnTo>
                      <a:lnTo>
                        <a:pt x="147" y="245"/>
                      </a:lnTo>
                      <a:lnTo>
                        <a:pt x="150" y="249"/>
                      </a:lnTo>
                      <a:lnTo>
                        <a:pt x="152" y="249"/>
                      </a:lnTo>
                      <a:lnTo>
                        <a:pt x="154" y="249"/>
                      </a:lnTo>
                      <a:lnTo>
                        <a:pt x="154" y="245"/>
                      </a:lnTo>
                      <a:lnTo>
                        <a:pt x="152" y="245"/>
                      </a:lnTo>
                      <a:lnTo>
                        <a:pt x="156" y="242"/>
                      </a:lnTo>
                      <a:lnTo>
                        <a:pt x="156" y="245"/>
                      </a:lnTo>
                      <a:lnTo>
                        <a:pt x="156" y="247"/>
                      </a:lnTo>
                      <a:lnTo>
                        <a:pt x="161" y="249"/>
                      </a:lnTo>
                      <a:lnTo>
                        <a:pt x="161" y="247"/>
                      </a:lnTo>
                      <a:lnTo>
                        <a:pt x="163" y="247"/>
                      </a:lnTo>
                      <a:lnTo>
                        <a:pt x="165" y="245"/>
                      </a:lnTo>
                      <a:lnTo>
                        <a:pt x="161" y="238"/>
                      </a:lnTo>
                      <a:lnTo>
                        <a:pt x="161" y="233"/>
                      </a:lnTo>
                      <a:lnTo>
                        <a:pt x="158" y="231"/>
                      </a:lnTo>
                      <a:lnTo>
                        <a:pt x="163" y="231"/>
                      </a:lnTo>
                      <a:lnTo>
                        <a:pt x="165" y="233"/>
                      </a:lnTo>
                      <a:lnTo>
                        <a:pt x="167" y="233"/>
                      </a:lnTo>
                      <a:lnTo>
                        <a:pt x="167" y="238"/>
                      </a:lnTo>
                      <a:lnTo>
                        <a:pt x="170" y="236"/>
                      </a:lnTo>
                      <a:lnTo>
                        <a:pt x="167" y="233"/>
                      </a:lnTo>
                      <a:lnTo>
                        <a:pt x="170" y="233"/>
                      </a:lnTo>
                      <a:lnTo>
                        <a:pt x="170" y="227"/>
                      </a:lnTo>
                      <a:lnTo>
                        <a:pt x="167" y="227"/>
                      </a:lnTo>
                      <a:lnTo>
                        <a:pt x="165" y="229"/>
                      </a:lnTo>
                      <a:lnTo>
                        <a:pt x="163" y="227"/>
                      </a:lnTo>
                      <a:lnTo>
                        <a:pt x="161" y="225"/>
                      </a:lnTo>
                      <a:lnTo>
                        <a:pt x="158" y="227"/>
                      </a:lnTo>
                      <a:lnTo>
                        <a:pt x="156" y="225"/>
                      </a:lnTo>
                      <a:lnTo>
                        <a:pt x="156" y="222"/>
                      </a:lnTo>
                      <a:lnTo>
                        <a:pt x="161" y="218"/>
                      </a:lnTo>
                      <a:lnTo>
                        <a:pt x="163" y="218"/>
                      </a:lnTo>
                      <a:lnTo>
                        <a:pt x="170" y="218"/>
                      </a:lnTo>
                      <a:lnTo>
                        <a:pt x="167" y="220"/>
                      </a:lnTo>
                      <a:lnTo>
                        <a:pt x="170" y="222"/>
                      </a:lnTo>
                      <a:lnTo>
                        <a:pt x="167" y="225"/>
                      </a:lnTo>
                      <a:lnTo>
                        <a:pt x="170" y="225"/>
                      </a:lnTo>
                      <a:lnTo>
                        <a:pt x="170" y="227"/>
                      </a:lnTo>
                      <a:lnTo>
                        <a:pt x="172" y="227"/>
                      </a:lnTo>
                      <a:lnTo>
                        <a:pt x="172" y="225"/>
                      </a:lnTo>
                      <a:lnTo>
                        <a:pt x="179" y="227"/>
                      </a:lnTo>
                      <a:lnTo>
                        <a:pt x="179" y="229"/>
                      </a:lnTo>
                      <a:lnTo>
                        <a:pt x="181" y="229"/>
                      </a:lnTo>
                      <a:lnTo>
                        <a:pt x="185" y="225"/>
                      </a:lnTo>
                      <a:lnTo>
                        <a:pt x="190" y="227"/>
                      </a:lnTo>
                      <a:lnTo>
                        <a:pt x="185" y="227"/>
                      </a:lnTo>
                      <a:lnTo>
                        <a:pt x="181" y="233"/>
                      </a:lnTo>
                      <a:lnTo>
                        <a:pt x="183" y="233"/>
                      </a:lnTo>
                      <a:lnTo>
                        <a:pt x="183" y="236"/>
                      </a:lnTo>
                      <a:lnTo>
                        <a:pt x="179" y="236"/>
                      </a:lnTo>
                      <a:lnTo>
                        <a:pt x="179" y="238"/>
                      </a:lnTo>
                      <a:lnTo>
                        <a:pt x="174" y="240"/>
                      </a:lnTo>
                      <a:lnTo>
                        <a:pt x="174" y="245"/>
                      </a:lnTo>
                      <a:lnTo>
                        <a:pt x="176" y="249"/>
                      </a:lnTo>
                      <a:lnTo>
                        <a:pt x="179" y="249"/>
                      </a:lnTo>
                      <a:lnTo>
                        <a:pt x="179" y="245"/>
                      </a:lnTo>
                      <a:lnTo>
                        <a:pt x="181" y="247"/>
                      </a:lnTo>
                      <a:lnTo>
                        <a:pt x="181" y="251"/>
                      </a:lnTo>
                      <a:lnTo>
                        <a:pt x="187" y="247"/>
                      </a:lnTo>
                      <a:lnTo>
                        <a:pt x="185" y="251"/>
                      </a:lnTo>
                      <a:lnTo>
                        <a:pt x="190" y="253"/>
                      </a:lnTo>
                      <a:lnTo>
                        <a:pt x="192" y="251"/>
                      </a:lnTo>
                      <a:lnTo>
                        <a:pt x="194" y="251"/>
                      </a:lnTo>
                      <a:lnTo>
                        <a:pt x="194" y="247"/>
                      </a:lnTo>
                      <a:lnTo>
                        <a:pt x="201" y="240"/>
                      </a:lnTo>
                      <a:lnTo>
                        <a:pt x="205" y="245"/>
                      </a:lnTo>
                      <a:lnTo>
                        <a:pt x="205" y="242"/>
                      </a:lnTo>
                      <a:lnTo>
                        <a:pt x="205" y="247"/>
                      </a:lnTo>
                      <a:lnTo>
                        <a:pt x="210" y="245"/>
                      </a:lnTo>
                      <a:lnTo>
                        <a:pt x="212" y="247"/>
                      </a:lnTo>
                      <a:lnTo>
                        <a:pt x="216" y="247"/>
                      </a:lnTo>
                      <a:lnTo>
                        <a:pt x="223" y="247"/>
                      </a:lnTo>
                      <a:lnTo>
                        <a:pt x="228" y="245"/>
                      </a:lnTo>
                      <a:lnTo>
                        <a:pt x="230" y="247"/>
                      </a:lnTo>
                      <a:lnTo>
                        <a:pt x="241" y="251"/>
                      </a:lnTo>
                      <a:lnTo>
                        <a:pt x="243" y="251"/>
                      </a:lnTo>
                      <a:lnTo>
                        <a:pt x="241" y="249"/>
                      </a:lnTo>
                      <a:lnTo>
                        <a:pt x="241" y="247"/>
                      </a:lnTo>
                      <a:lnTo>
                        <a:pt x="245" y="245"/>
                      </a:lnTo>
                      <a:lnTo>
                        <a:pt x="243" y="242"/>
                      </a:lnTo>
                      <a:lnTo>
                        <a:pt x="243" y="240"/>
                      </a:lnTo>
                      <a:lnTo>
                        <a:pt x="241" y="236"/>
                      </a:lnTo>
                      <a:lnTo>
                        <a:pt x="243" y="233"/>
                      </a:lnTo>
                      <a:lnTo>
                        <a:pt x="241" y="231"/>
                      </a:lnTo>
                      <a:lnTo>
                        <a:pt x="245" y="229"/>
                      </a:lnTo>
                      <a:lnTo>
                        <a:pt x="248" y="231"/>
                      </a:lnTo>
                      <a:lnTo>
                        <a:pt x="250" y="229"/>
                      </a:lnTo>
                      <a:lnTo>
                        <a:pt x="250" y="231"/>
                      </a:lnTo>
                      <a:lnTo>
                        <a:pt x="252" y="229"/>
                      </a:lnTo>
                      <a:lnTo>
                        <a:pt x="254" y="229"/>
                      </a:lnTo>
                      <a:lnTo>
                        <a:pt x="254" y="227"/>
                      </a:lnTo>
                      <a:lnTo>
                        <a:pt x="256" y="227"/>
                      </a:lnTo>
                      <a:lnTo>
                        <a:pt x="263" y="227"/>
                      </a:lnTo>
                      <a:lnTo>
                        <a:pt x="261" y="225"/>
                      </a:lnTo>
                      <a:lnTo>
                        <a:pt x="265" y="222"/>
                      </a:lnTo>
                      <a:lnTo>
                        <a:pt x="265" y="220"/>
                      </a:lnTo>
                      <a:lnTo>
                        <a:pt x="265" y="216"/>
                      </a:lnTo>
                      <a:lnTo>
                        <a:pt x="272" y="216"/>
                      </a:lnTo>
                      <a:lnTo>
                        <a:pt x="274" y="216"/>
                      </a:lnTo>
                      <a:lnTo>
                        <a:pt x="281" y="218"/>
                      </a:lnTo>
                      <a:lnTo>
                        <a:pt x="283" y="216"/>
                      </a:lnTo>
                      <a:lnTo>
                        <a:pt x="285" y="213"/>
                      </a:lnTo>
                      <a:lnTo>
                        <a:pt x="285" y="211"/>
                      </a:lnTo>
                      <a:lnTo>
                        <a:pt x="290" y="211"/>
                      </a:lnTo>
                      <a:lnTo>
                        <a:pt x="290" y="207"/>
                      </a:lnTo>
                      <a:lnTo>
                        <a:pt x="294" y="209"/>
                      </a:lnTo>
                      <a:lnTo>
                        <a:pt x="297" y="207"/>
                      </a:lnTo>
                      <a:lnTo>
                        <a:pt x="299" y="207"/>
                      </a:lnTo>
                      <a:lnTo>
                        <a:pt x="299" y="205"/>
                      </a:lnTo>
                      <a:lnTo>
                        <a:pt x="303" y="205"/>
                      </a:lnTo>
                      <a:lnTo>
                        <a:pt x="308" y="211"/>
                      </a:lnTo>
                      <a:lnTo>
                        <a:pt x="308" y="213"/>
                      </a:lnTo>
                      <a:lnTo>
                        <a:pt x="305" y="213"/>
                      </a:lnTo>
                      <a:lnTo>
                        <a:pt x="308" y="218"/>
                      </a:lnTo>
                      <a:lnTo>
                        <a:pt x="305" y="225"/>
                      </a:lnTo>
                      <a:lnTo>
                        <a:pt x="312" y="227"/>
                      </a:lnTo>
                      <a:lnTo>
                        <a:pt x="314" y="229"/>
                      </a:lnTo>
                      <a:lnTo>
                        <a:pt x="317" y="231"/>
                      </a:lnTo>
                      <a:lnTo>
                        <a:pt x="321" y="231"/>
                      </a:lnTo>
                      <a:lnTo>
                        <a:pt x="323" y="240"/>
                      </a:lnTo>
                      <a:lnTo>
                        <a:pt x="323" y="242"/>
                      </a:lnTo>
                      <a:lnTo>
                        <a:pt x="319" y="242"/>
                      </a:lnTo>
                      <a:lnTo>
                        <a:pt x="312" y="245"/>
                      </a:lnTo>
                      <a:lnTo>
                        <a:pt x="312" y="247"/>
                      </a:lnTo>
                      <a:lnTo>
                        <a:pt x="308" y="251"/>
                      </a:lnTo>
                      <a:lnTo>
                        <a:pt x="308" y="253"/>
                      </a:lnTo>
                      <a:lnTo>
                        <a:pt x="303" y="256"/>
                      </a:lnTo>
                      <a:lnTo>
                        <a:pt x="301" y="260"/>
                      </a:lnTo>
                      <a:lnTo>
                        <a:pt x="308" y="265"/>
                      </a:lnTo>
                      <a:lnTo>
                        <a:pt x="310" y="265"/>
                      </a:lnTo>
                      <a:lnTo>
                        <a:pt x="312" y="262"/>
                      </a:lnTo>
                      <a:lnTo>
                        <a:pt x="314" y="262"/>
                      </a:lnTo>
                      <a:lnTo>
                        <a:pt x="317" y="262"/>
                      </a:lnTo>
                      <a:lnTo>
                        <a:pt x="317" y="265"/>
                      </a:lnTo>
                      <a:lnTo>
                        <a:pt x="319" y="265"/>
                      </a:lnTo>
                      <a:lnTo>
                        <a:pt x="317" y="262"/>
                      </a:lnTo>
                      <a:lnTo>
                        <a:pt x="317" y="260"/>
                      </a:lnTo>
                      <a:lnTo>
                        <a:pt x="314" y="258"/>
                      </a:lnTo>
                      <a:lnTo>
                        <a:pt x="317" y="258"/>
                      </a:lnTo>
                      <a:lnTo>
                        <a:pt x="319" y="256"/>
                      </a:lnTo>
                      <a:lnTo>
                        <a:pt x="321" y="258"/>
                      </a:lnTo>
                      <a:lnTo>
                        <a:pt x="321" y="256"/>
                      </a:lnTo>
                      <a:lnTo>
                        <a:pt x="323" y="256"/>
                      </a:lnTo>
                      <a:lnTo>
                        <a:pt x="326" y="253"/>
                      </a:lnTo>
                      <a:lnTo>
                        <a:pt x="326" y="256"/>
                      </a:lnTo>
                      <a:lnTo>
                        <a:pt x="328" y="256"/>
                      </a:lnTo>
                      <a:lnTo>
                        <a:pt x="330" y="260"/>
                      </a:lnTo>
                      <a:lnTo>
                        <a:pt x="334" y="260"/>
                      </a:lnTo>
                      <a:lnTo>
                        <a:pt x="334" y="256"/>
                      </a:lnTo>
                      <a:lnTo>
                        <a:pt x="332" y="253"/>
                      </a:lnTo>
                      <a:lnTo>
                        <a:pt x="334" y="253"/>
                      </a:lnTo>
                      <a:lnTo>
                        <a:pt x="332" y="251"/>
                      </a:lnTo>
                      <a:lnTo>
                        <a:pt x="337" y="251"/>
                      </a:lnTo>
                      <a:lnTo>
                        <a:pt x="337" y="253"/>
                      </a:lnTo>
                      <a:lnTo>
                        <a:pt x="341" y="256"/>
                      </a:lnTo>
                      <a:lnTo>
                        <a:pt x="343" y="256"/>
                      </a:lnTo>
                      <a:lnTo>
                        <a:pt x="343" y="253"/>
                      </a:lnTo>
                      <a:lnTo>
                        <a:pt x="350" y="256"/>
                      </a:lnTo>
                      <a:lnTo>
                        <a:pt x="348" y="249"/>
                      </a:lnTo>
                      <a:lnTo>
                        <a:pt x="350" y="249"/>
                      </a:lnTo>
                      <a:lnTo>
                        <a:pt x="348" y="247"/>
                      </a:lnTo>
                      <a:lnTo>
                        <a:pt x="348" y="242"/>
                      </a:lnTo>
                      <a:lnTo>
                        <a:pt x="350" y="245"/>
                      </a:lnTo>
                      <a:lnTo>
                        <a:pt x="350" y="247"/>
                      </a:lnTo>
                      <a:lnTo>
                        <a:pt x="352" y="247"/>
                      </a:lnTo>
                      <a:lnTo>
                        <a:pt x="354" y="249"/>
                      </a:lnTo>
                      <a:lnTo>
                        <a:pt x="350" y="251"/>
                      </a:lnTo>
                      <a:lnTo>
                        <a:pt x="352" y="253"/>
                      </a:lnTo>
                      <a:lnTo>
                        <a:pt x="354" y="251"/>
                      </a:lnTo>
                      <a:lnTo>
                        <a:pt x="357" y="256"/>
                      </a:lnTo>
                      <a:lnTo>
                        <a:pt x="359" y="253"/>
                      </a:lnTo>
                      <a:lnTo>
                        <a:pt x="361" y="253"/>
                      </a:lnTo>
                      <a:lnTo>
                        <a:pt x="359" y="258"/>
                      </a:lnTo>
                      <a:lnTo>
                        <a:pt x="368" y="256"/>
                      </a:lnTo>
                      <a:lnTo>
                        <a:pt x="375" y="256"/>
                      </a:lnTo>
                      <a:lnTo>
                        <a:pt x="375" y="253"/>
                      </a:lnTo>
                      <a:lnTo>
                        <a:pt x="370" y="253"/>
                      </a:lnTo>
                      <a:lnTo>
                        <a:pt x="370" y="251"/>
                      </a:lnTo>
                      <a:lnTo>
                        <a:pt x="366" y="251"/>
                      </a:lnTo>
                      <a:lnTo>
                        <a:pt x="366" y="249"/>
                      </a:lnTo>
                      <a:lnTo>
                        <a:pt x="363" y="247"/>
                      </a:lnTo>
                      <a:lnTo>
                        <a:pt x="366" y="245"/>
                      </a:lnTo>
                      <a:lnTo>
                        <a:pt x="368" y="247"/>
                      </a:lnTo>
                      <a:lnTo>
                        <a:pt x="375" y="245"/>
                      </a:lnTo>
                      <a:lnTo>
                        <a:pt x="375" y="247"/>
                      </a:lnTo>
                      <a:lnTo>
                        <a:pt x="377" y="245"/>
                      </a:lnTo>
                      <a:lnTo>
                        <a:pt x="379" y="247"/>
                      </a:lnTo>
                      <a:lnTo>
                        <a:pt x="381" y="249"/>
                      </a:lnTo>
                      <a:lnTo>
                        <a:pt x="383" y="247"/>
                      </a:lnTo>
                      <a:lnTo>
                        <a:pt x="381" y="245"/>
                      </a:lnTo>
                      <a:lnTo>
                        <a:pt x="383" y="240"/>
                      </a:lnTo>
                      <a:lnTo>
                        <a:pt x="383" y="238"/>
                      </a:lnTo>
                      <a:lnTo>
                        <a:pt x="386" y="238"/>
                      </a:lnTo>
                      <a:lnTo>
                        <a:pt x="388" y="238"/>
                      </a:lnTo>
                      <a:lnTo>
                        <a:pt x="392" y="242"/>
                      </a:lnTo>
                      <a:lnTo>
                        <a:pt x="390" y="245"/>
                      </a:lnTo>
                      <a:lnTo>
                        <a:pt x="388" y="245"/>
                      </a:lnTo>
                      <a:lnTo>
                        <a:pt x="386" y="247"/>
                      </a:lnTo>
                      <a:lnTo>
                        <a:pt x="388" y="251"/>
                      </a:lnTo>
                      <a:lnTo>
                        <a:pt x="386" y="253"/>
                      </a:lnTo>
                      <a:lnTo>
                        <a:pt x="388" y="253"/>
                      </a:lnTo>
                      <a:lnTo>
                        <a:pt x="388" y="256"/>
                      </a:lnTo>
                      <a:lnTo>
                        <a:pt x="381" y="260"/>
                      </a:lnTo>
                      <a:lnTo>
                        <a:pt x="383" y="267"/>
                      </a:lnTo>
                      <a:lnTo>
                        <a:pt x="381" y="267"/>
                      </a:lnTo>
                      <a:lnTo>
                        <a:pt x="379" y="269"/>
                      </a:lnTo>
                      <a:lnTo>
                        <a:pt x="377" y="269"/>
                      </a:lnTo>
                      <a:lnTo>
                        <a:pt x="377" y="271"/>
                      </a:lnTo>
                      <a:lnTo>
                        <a:pt x="377" y="273"/>
                      </a:lnTo>
                      <a:lnTo>
                        <a:pt x="383" y="276"/>
                      </a:lnTo>
                      <a:lnTo>
                        <a:pt x="388" y="273"/>
                      </a:lnTo>
                      <a:lnTo>
                        <a:pt x="390" y="273"/>
                      </a:lnTo>
                      <a:lnTo>
                        <a:pt x="392" y="273"/>
                      </a:lnTo>
                      <a:lnTo>
                        <a:pt x="392" y="271"/>
                      </a:lnTo>
                      <a:lnTo>
                        <a:pt x="397" y="269"/>
                      </a:lnTo>
                      <a:lnTo>
                        <a:pt x="399" y="269"/>
                      </a:lnTo>
                      <a:lnTo>
                        <a:pt x="399" y="273"/>
                      </a:lnTo>
                      <a:lnTo>
                        <a:pt x="399" y="276"/>
                      </a:lnTo>
                      <a:lnTo>
                        <a:pt x="401" y="273"/>
                      </a:lnTo>
                      <a:lnTo>
                        <a:pt x="403" y="276"/>
                      </a:lnTo>
                      <a:lnTo>
                        <a:pt x="406" y="273"/>
                      </a:lnTo>
                      <a:lnTo>
                        <a:pt x="408" y="276"/>
                      </a:lnTo>
                      <a:lnTo>
                        <a:pt x="408" y="273"/>
                      </a:lnTo>
                      <a:lnTo>
                        <a:pt x="408" y="271"/>
                      </a:lnTo>
                      <a:lnTo>
                        <a:pt x="408" y="273"/>
                      </a:lnTo>
                      <a:lnTo>
                        <a:pt x="410" y="271"/>
                      </a:lnTo>
                      <a:lnTo>
                        <a:pt x="417" y="271"/>
                      </a:lnTo>
                      <a:lnTo>
                        <a:pt x="419" y="276"/>
                      </a:lnTo>
                      <a:lnTo>
                        <a:pt x="426" y="280"/>
                      </a:lnTo>
                      <a:lnTo>
                        <a:pt x="426" y="278"/>
                      </a:lnTo>
                      <a:lnTo>
                        <a:pt x="428" y="278"/>
                      </a:lnTo>
                      <a:lnTo>
                        <a:pt x="428" y="271"/>
                      </a:lnTo>
                      <a:lnTo>
                        <a:pt x="430" y="271"/>
                      </a:lnTo>
                      <a:lnTo>
                        <a:pt x="435" y="276"/>
                      </a:lnTo>
                      <a:lnTo>
                        <a:pt x="432" y="276"/>
                      </a:lnTo>
                      <a:lnTo>
                        <a:pt x="435" y="276"/>
                      </a:lnTo>
                      <a:lnTo>
                        <a:pt x="437" y="276"/>
                      </a:lnTo>
                      <a:lnTo>
                        <a:pt x="435" y="271"/>
                      </a:lnTo>
                      <a:lnTo>
                        <a:pt x="437" y="269"/>
                      </a:lnTo>
                      <a:lnTo>
                        <a:pt x="435" y="267"/>
                      </a:lnTo>
                      <a:lnTo>
                        <a:pt x="439" y="262"/>
                      </a:lnTo>
                      <a:lnTo>
                        <a:pt x="444" y="256"/>
                      </a:lnTo>
                      <a:lnTo>
                        <a:pt x="441" y="253"/>
                      </a:lnTo>
                      <a:lnTo>
                        <a:pt x="444" y="253"/>
                      </a:lnTo>
                      <a:lnTo>
                        <a:pt x="441" y="251"/>
                      </a:lnTo>
                      <a:lnTo>
                        <a:pt x="444" y="249"/>
                      </a:lnTo>
                      <a:lnTo>
                        <a:pt x="444" y="245"/>
                      </a:lnTo>
                      <a:lnTo>
                        <a:pt x="446" y="245"/>
                      </a:lnTo>
                      <a:lnTo>
                        <a:pt x="444" y="242"/>
                      </a:lnTo>
                      <a:lnTo>
                        <a:pt x="450" y="242"/>
                      </a:lnTo>
                      <a:lnTo>
                        <a:pt x="450" y="245"/>
                      </a:lnTo>
                      <a:lnTo>
                        <a:pt x="450" y="249"/>
                      </a:lnTo>
                      <a:lnTo>
                        <a:pt x="453" y="249"/>
                      </a:lnTo>
                      <a:lnTo>
                        <a:pt x="450" y="245"/>
                      </a:lnTo>
                      <a:lnTo>
                        <a:pt x="450" y="242"/>
                      </a:lnTo>
                      <a:lnTo>
                        <a:pt x="453" y="240"/>
                      </a:lnTo>
                      <a:lnTo>
                        <a:pt x="457" y="242"/>
                      </a:lnTo>
                      <a:lnTo>
                        <a:pt x="459" y="247"/>
                      </a:lnTo>
                      <a:lnTo>
                        <a:pt x="461" y="247"/>
                      </a:lnTo>
                      <a:lnTo>
                        <a:pt x="461" y="249"/>
                      </a:lnTo>
                      <a:lnTo>
                        <a:pt x="464" y="249"/>
                      </a:lnTo>
                      <a:lnTo>
                        <a:pt x="464" y="247"/>
                      </a:lnTo>
                      <a:lnTo>
                        <a:pt x="468" y="247"/>
                      </a:lnTo>
                      <a:lnTo>
                        <a:pt x="468" y="249"/>
                      </a:lnTo>
                      <a:lnTo>
                        <a:pt x="464" y="251"/>
                      </a:lnTo>
                      <a:lnTo>
                        <a:pt x="473" y="251"/>
                      </a:lnTo>
                      <a:lnTo>
                        <a:pt x="473" y="253"/>
                      </a:lnTo>
                      <a:lnTo>
                        <a:pt x="475" y="256"/>
                      </a:lnTo>
                      <a:lnTo>
                        <a:pt x="475" y="253"/>
                      </a:lnTo>
                      <a:lnTo>
                        <a:pt x="477" y="253"/>
                      </a:lnTo>
                      <a:lnTo>
                        <a:pt x="477" y="251"/>
                      </a:lnTo>
                      <a:lnTo>
                        <a:pt x="479" y="251"/>
                      </a:lnTo>
                      <a:lnTo>
                        <a:pt x="475" y="249"/>
                      </a:lnTo>
                      <a:lnTo>
                        <a:pt x="473" y="247"/>
                      </a:lnTo>
                      <a:lnTo>
                        <a:pt x="477" y="247"/>
                      </a:lnTo>
                      <a:lnTo>
                        <a:pt x="477" y="245"/>
                      </a:lnTo>
                      <a:lnTo>
                        <a:pt x="481" y="245"/>
                      </a:lnTo>
                      <a:lnTo>
                        <a:pt x="479" y="245"/>
                      </a:lnTo>
                      <a:lnTo>
                        <a:pt x="481" y="242"/>
                      </a:lnTo>
                      <a:lnTo>
                        <a:pt x="479" y="240"/>
                      </a:lnTo>
                      <a:lnTo>
                        <a:pt x="479" y="238"/>
                      </a:lnTo>
                      <a:lnTo>
                        <a:pt x="484" y="238"/>
                      </a:lnTo>
                      <a:lnTo>
                        <a:pt x="486" y="238"/>
                      </a:lnTo>
                      <a:lnTo>
                        <a:pt x="490" y="240"/>
                      </a:lnTo>
                      <a:lnTo>
                        <a:pt x="488" y="242"/>
                      </a:lnTo>
                      <a:lnTo>
                        <a:pt x="493" y="242"/>
                      </a:lnTo>
                      <a:lnTo>
                        <a:pt x="493" y="240"/>
                      </a:lnTo>
                      <a:lnTo>
                        <a:pt x="495" y="242"/>
                      </a:lnTo>
                      <a:lnTo>
                        <a:pt x="495" y="245"/>
                      </a:lnTo>
                      <a:lnTo>
                        <a:pt x="490" y="247"/>
                      </a:lnTo>
                      <a:lnTo>
                        <a:pt x="490" y="249"/>
                      </a:lnTo>
                      <a:lnTo>
                        <a:pt x="493" y="249"/>
                      </a:lnTo>
                      <a:lnTo>
                        <a:pt x="493" y="251"/>
                      </a:lnTo>
                      <a:lnTo>
                        <a:pt x="495" y="249"/>
                      </a:lnTo>
                      <a:lnTo>
                        <a:pt x="497" y="251"/>
                      </a:lnTo>
                      <a:lnTo>
                        <a:pt x="490" y="253"/>
                      </a:lnTo>
                      <a:lnTo>
                        <a:pt x="493" y="256"/>
                      </a:lnTo>
                      <a:lnTo>
                        <a:pt x="493" y="258"/>
                      </a:lnTo>
                      <a:lnTo>
                        <a:pt x="495" y="258"/>
                      </a:lnTo>
                      <a:lnTo>
                        <a:pt x="499" y="253"/>
                      </a:lnTo>
                      <a:lnTo>
                        <a:pt x="502" y="256"/>
                      </a:lnTo>
                      <a:lnTo>
                        <a:pt x="504" y="258"/>
                      </a:lnTo>
                      <a:lnTo>
                        <a:pt x="504" y="260"/>
                      </a:lnTo>
                      <a:lnTo>
                        <a:pt x="506" y="260"/>
                      </a:lnTo>
                      <a:lnTo>
                        <a:pt x="508" y="260"/>
                      </a:lnTo>
                      <a:lnTo>
                        <a:pt x="508" y="258"/>
                      </a:lnTo>
                      <a:lnTo>
                        <a:pt x="510" y="258"/>
                      </a:lnTo>
                      <a:lnTo>
                        <a:pt x="519" y="265"/>
                      </a:lnTo>
                      <a:lnTo>
                        <a:pt x="524" y="262"/>
                      </a:lnTo>
                      <a:lnTo>
                        <a:pt x="533" y="267"/>
                      </a:lnTo>
                      <a:lnTo>
                        <a:pt x="533" y="265"/>
                      </a:lnTo>
                      <a:lnTo>
                        <a:pt x="535" y="265"/>
                      </a:lnTo>
                      <a:lnTo>
                        <a:pt x="535" y="267"/>
                      </a:lnTo>
                      <a:lnTo>
                        <a:pt x="535" y="269"/>
                      </a:lnTo>
                      <a:lnTo>
                        <a:pt x="535" y="273"/>
                      </a:lnTo>
                      <a:lnTo>
                        <a:pt x="537" y="276"/>
                      </a:lnTo>
                      <a:lnTo>
                        <a:pt x="535" y="280"/>
                      </a:lnTo>
                      <a:lnTo>
                        <a:pt x="539" y="285"/>
                      </a:lnTo>
                      <a:lnTo>
                        <a:pt x="544" y="289"/>
                      </a:lnTo>
                      <a:lnTo>
                        <a:pt x="544" y="287"/>
                      </a:lnTo>
                      <a:lnTo>
                        <a:pt x="551" y="287"/>
                      </a:lnTo>
                      <a:lnTo>
                        <a:pt x="555" y="289"/>
                      </a:lnTo>
                      <a:lnTo>
                        <a:pt x="562" y="291"/>
                      </a:lnTo>
                      <a:lnTo>
                        <a:pt x="564" y="296"/>
                      </a:lnTo>
                      <a:lnTo>
                        <a:pt x="566" y="296"/>
                      </a:lnTo>
                      <a:lnTo>
                        <a:pt x="568" y="293"/>
                      </a:lnTo>
                      <a:lnTo>
                        <a:pt x="573" y="296"/>
                      </a:lnTo>
                      <a:lnTo>
                        <a:pt x="573" y="293"/>
                      </a:lnTo>
                      <a:lnTo>
                        <a:pt x="577" y="291"/>
                      </a:lnTo>
                      <a:lnTo>
                        <a:pt x="575" y="293"/>
                      </a:lnTo>
                      <a:lnTo>
                        <a:pt x="579" y="293"/>
                      </a:lnTo>
                      <a:lnTo>
                        <a:pt x="579" y="296"/>
                      </a:lnTo>
                      <a:lnTo>
                        <a:pt x="575" y="296"/>
                      </a:lnTo>
                      <a:lnTo>
                        <a:pt x="577" y="300"/>
                      </a:lnTo>
                      <a:lnTo>
                        <a:pt x="573" y="302"/>
                      </a:lnTo>
                      <a:lnTo>
                        <a:pt x="577" y="302"/>
                      </a:lnTo>
                      <a:lnTo>
                        <a:pt x="579" y="304"/>
                      </a:lnTo>
                      <a:lnTo>
                        <a:pt x="579" y="302"/>
                      </a:lnTo>
                      <a:lnTo>
                        <a:pt x="577" y="300"/>
                      </a:lnTo>
                      <a:lnTo>
                        <a:pt x="579" y="300"/>
                      </a:lnTo>
                      <a:lnTo>
                        <a:pt x="582" y="300"/>
                      </a:lnTo>
                      <a:lnTo>
                        <a:pt x="579" y="298"/>
                      </a:lnTo>
                      <a:lnTo>
                        <a:pt x="584" y="300"/>
                      </a:lnTo>
                      <a:lnTo>
                        <a:pt x="584" y="298"/>
                      </a:lnTo>
                      <a:lnTo>
                        <a:pt x="584" y="300"/>
                      </a:lnTo>
                      <a:lnTo>
                        <a:pt x="584" y="302"/>
                      </a:lnTo>
                      <a:lnTo>
                        <a:pt x="584" y="309"/>
                      </a:lnTo>
                      <a:lnTo>
                        <a:pt x="582" y="309"/>
                      </a:lnTo>
                      <a:lnTo>
                        <a:pt x="582" y="313"/>
                      </a:lnTo>
                      <a:lnTo>
                        <a:pt x="582" y="311"/>
                      </a:lnTo>
                      <a:lnTo>
                        <a:pt x="584" y="311"/>
                      </a:lnTo>
                      <a:lnTo>
                        <a:pt x="586" y="313"/>
                      </a:lnTo>
                      <a:lnTo>
                        <a:pt x="586" y="311"/>
                      </a:lnTo>
                      <a:lnTo>
                        <a:pt x="591" y="313"/>
                      </a:lnTo>
                      <a:lnTo>
                        <a:pt x="591" y="320"/>
                      </a:lnTo>
                      <a:lnTo>
                        <a:pt x="595" y="320"/>
                      </a:lnTo>
                      <a:lnTo>
                        <a:pt x="597" y="320"/>
                      </a:lnTo>
                      <a:lnTo>
                        <a:pt x="600" y="322"/>
                      </a:lnTo>
                      <a:lnTo>
                        <a:pt x="608" y="322"/>
                      </a:lnTo>
                      <a:lnTo>
                        <a:pt x="606" y="318"/>
                      </a:lnTo>
                      <a:lnTo>
                        <a:pt x="608" y="313"/>
                      </a:lnTo>
                      <a:lnTo>
                        <a:pt x="606" y="311"/>
                      </a:lnTo>
                      <a:lnTo>
                        <a:pt x="608" y="307"/>
                      </a:lnTo>
                      <a:lnTo>
                        <a:pt x="611" y="307"/>
                      </a:lnTo>
                      <a:lnTo>
                        <a:pt x="613" y="309"/>
                      </a:lnTo>
                      <a:lnTo>
                        <a:pt x="613" y="311"/>
                      </a:lnTo>
                      <a:lnTo>
                        <a:pt x="617" y="311"/>
                      </a:lnTo>
                      <a:lnTo>
                        <a:pt x="620" y="311"/>
                      </a:lnTo>
                      <a:lnTo>
                        <a:pt x="624" y="311"/>
                      </a:lnTo>
                      <a:lnTo>
                        <a:pt x="624" y="316"/>
                      </a:lnTo>
                      <a:lnTo>
                        <a:pt x="631" y="313"/>
                      </a:lnTo>
                      <a:lnTo>
                        <a:pt x="644" y="309"/>
                      </a:lnTo>
                      <a:lnTo>
                        <a:pt x="649" y="311"/>
                      </a:lnTo>
                      <a:lnTo>
                        <a:pt x="649" y="316"/>
                      </a:lnTo>
                      <a:lnTo>
                        <a:pt x="657" y="316"/>
                      </a:lnTo>
                      <a:lnTo>
                        <a:pt x="660" y="320"/>
                      </a:lnTo>
                      <a:lnTo>
                        <a:pt x="657" y="322"/>
                      </a:lnTo>
                      <a:lnTo>
                        <a:pt x="662" y="322"/>
                      </a:lnTo>
                      <a:lnTo>
                        <a:pt x="664" y="329"/>
                      </a:lnTo>
                      <a:lnTo>
                        <a:pt x="655" y="331"/>
                      </a:lnTo>
                      <a:lnTo>
                        <a:pt x="655" y="329"/>
                      </a:lnTo>
                      <a:lnTo>
                        <a:pt x="651" y="329"/>
                      </a:lnTo>
                      <a:lnTo>
                        <a:pt x="651" y="336"/>
                      </a:lnTo>
                      <a:lnTo>
                        <a:pt x="655" y="338"/>
                      </a:lnTo>
                      <a:lnTo>
                        <a:pt x="653" y="340"/>
                      </a:lnTo>
                      <a:lnTo>
                        <a:pt x="653" y="344"/>
                      </a:lnTo>
                      <a:lnTo>
                        <a:pt x="653" y="347"/>
                      </a:lnTo>
                      <a:lnTo>
                        <a:pt x="651" y="353"/>
                      </a:lnTo>
                      <a:lnTo>
                        <a:pt x="651" y="356"/>
                      </a:lnTo>
                      <a:lnTo>
                        <a:pt x="655" y="356"/>
                      </a:lnTo>
                      <a:lnTo>
                        <a:pt x="657" y="353"/>
                      </a:lnTo>
                      <a:lnTo>
                        <a:pt x="657" y="356"/>
                      </a:lnTo>
                      <a:lnTo>
                        <a:pt x="657" y="367"/>
                      </a:lnTo>
                      <a:lnTo>
                        <a:pt x="655" y="369"/>
                      </a:lnTo>
                      <a:lnTo>
                        <a:pt x="655" y="373"/>
                      </a:lnTo>
                      <a:lnTo>
                        <a:pt x="653" y="376"/>
                      </a:lnTo>
                      <a:lnTo>
                        <a:pt x="655" y="384"/>
                      </a:lnTo>
                      <a:lnTo>
                        <a:pt x="653" y="387"/>
                      </a:lnTo>
                      <a:lnTo>
                        <a:pt x="653" y="389"/>
                      </a:lnTo>
                      <a:lnTo>
                        <a:pt x="646" y="387"/>
                      </a:lnTo>
                      <a:lnTo>
                        <a:pt x="644" y="384"/>
                      </a:lnTo>
                      <a:lnTo>
                        <a:pt x="642" y="389"/>
                      </a:lnTo>
                      <a:lnTo>
                        <a:pt x="649" y="393"/>
                      </a:lnTo>
                      <a:lnTo>
                        <a:pt x="651" y="396"/>
                      </a:lnTo>
                      <a:lnTo>
                        <a:pt x="655" y="398"/>
                      </a:lnTo>
                      <a:lnTo>
                        <a:pt x="655" y="396"/>
                      </a:lnTo>
                      <a:lnTo>
                        <a:pt x="657" y="398"/>
                      </a:lnTo>
                      <a:lnTo>
                        <a:pt x="657" y="402"/>
                      </a:lnTo>
                      <a:lnTo>
                        <a:pt x="655" y="404"/>
                      </a:lnTo>
                      <a:lnTo>
                        <a:pt x="657" y="407"/>
                      </a:lnTo>
                      <a:lnTo>
                        <a:pt x="662" y="407"/>
                      </a:lnTo>
                      <a:lnTo>
                        <a:pt x="664" y="411"/>
                      </a:lnTo>
                      <a:lnTo>
                        <a:pt x="664" y="413"/>
                      </a:lnTo>
                      <a:lnTo>
                        <a:pt x="662" y="413"/>
                      </a:lnTo>
                      <a:lnTo>
                        <a:pt x="660" y="418"/>
                      </a:lnTo>
                      <a:lnTo>
                        <a:pt x="657" y="418"/>
                      </a:lnTo>
                      <a:lnTo>
                        <a:pt x="655" y="420"/>
                      </a:lnTo>
                      <a:lnTo>
                        <a:pt x="649" y="418"/>
                      </a:lnTo>
                      <a:lnTo>
                        <a:pt x="646" y="420"/>
                      </a:lnTo>
                      <a:lnTo>
                        <a:pt x="642" y="422"/>
                      </a:lnTo>
                      <a:lnTo>
                        <a:pt x="642" y="424"/>
                      </a:lnTo>
                      <a:lnTo>
                        <a:pt x="644" y="427"/>
                      </a:lnTo>
                      <a:lnTo>
                        <a:pt x="642" y="429"/>
                      </a:lnTo>
                      <a:lnTo>
                        <a:pt x="640" y="429"/>
                      </a:lnTo>
                      <a:lnTo>
                        <a:pt x="640" y="431"/>
                      </a:lnTo>
                      <a:lnTo>
                        <a:pt x="635" y="431"/>
                      </a:lnTo>
                      <a:lnTo>
                        <a:pt x="633" y="433"/>
                      </a:lnTo>
                      <a:lnTo>
                        <a:pt x="624" y="433"/>
                      </a:lnTo>
                      <a:lnTo>
                        <a:pt x="626" y="438"/>
                      </a:lnTo>
                      <a:lnTo>
                        <a:pt x="620" y="438"/>
                      </a:lnTo>
                      <a:lnTo>
                        <a:pt x="615" y="436"/>
                      </a:lnTo>
                      <a:lnTo>
                        <a:pt x="604" y="436"/>
                      </a:lnTo>
                      <a:lnTo>
                        <a:pt x="602" y="436"/>
                      </a:lnTo>
                      <a:lnTo>
                        <a:pt x="595" y="436"/>
                      </a:lnTo>
                      <a:lnTo>
                        <a:pt x="586" y="433"/>
                      </a:lnTo>
                      <a:lnTo>
                        <a:pt x="582" y="436"/>
                      </a:lnTo>
                      <a:lnTo>
                        <a:pt x="577" y="431"/>
                      </a:lnTo>
                      <a:lnTo>
                        <a:pt x="579" y="431"/>
                      </a:lnTo>
                      <a:lnTo>
                        <a:pt x="577" y="429"/>
                      </a:lnTo>
                      <a:lnTo>
                        <a:pt x="573" y="431"/>
                      </a:lnTo>
                      <a:lnTo>
                        <a:pt x="573" y="433"/>
                      </a:lnTo>
                      <a:lnTo>
                        <a:pt x="555" y="433"/>
                      </a:lnTo>
                      <a:lnTo>
                        <a:pt x="553" y="433"/>
                      </a:lnTo>
                      <a:lnTo>
                        <a:pt x="553" y="431"/>
                      </a:lnTo>
                      <a:lnTo>
                        <a:pt x="548" y="427"/>
                      </a:lnTo>
                      <a:lnTo>
                        <a:pt x="542" y="429"/>
                      </a:lnTo>
                      <a:lnTo>
                        <a:pt x="537" y="427"/>
                      </a:lnTo>
                      <a:lnTo>
                        <a:pt x="533" y="431"/>
                      </a:lnTo>
                      <a:lnTo>
                        <a:pt x="522" y="436"/>
                      </a:lnTo>
                      <a:lnTo>
                        <a:pt x="517" y="436"/>
                      </a:lnTo>
                      <a:lnTo>
                        <a:pt x="508" y="431"/>
                      </a:lnTo>
                      <a:lnTo>
                        <a:pt x="510" y="429"/>
                      </a:lnTo>
                      <a:lnTo>
                        <a:pt x="506" y="427"/>
                      </a:lnTo>
                      <a:lnTo>
                        <a:pt x="506" y="424"/>
                      </a:lnTo>
                      <a:lnTo>
                        <a:pt x="504" y="424"/>
                      </a:lnTo>
                      <a:lnTo>
                        <a:pt x="504" y="422"/>
                      </a:lnTo>
                      <a:lnTo>
                        <a:pt x="502" y="418"/>
                      </a:lnTo>
                      <a:lnTo>
                        <a:pt x="495" y="422"/>
                      </a:lnTo>
                      <a:lnTo>
                        <a:pt x="493" y="422"/>
                      </a:lnTo>
                      <a:lnTo>
                        <a:pt x="490" y="424"/>
                      </a:lnTo>
                      <a:lnTo>
                        <a:pt x="495" y="427"/>
                      </a:lnTo>
                      <a:lnTo>
                        <a:pt x="490" y="427"/>
                      </a:lnTo>
                      <a:lnTo>
                        <a:pt x="493" y="431"/>
                      </a:lnTo>
                      <a:lnTo>
                        <a:pt x="495" y="431"/>
                      </a:lnTo>
                      <a:lnTo>
                        <a:pt x="497" y="436"/>
                      </a:lnTo>
                      <a:lnTo>
                        <a:pt x="497" y="440"/>
                      </a:lnTo>
                      <a:lnTo>
                        <a:pt x="502" y="442"/>
                      </a:lnTo>
                      <a:lnTo>
                        <a:pt x="502" y="444"/>
                      </a:lnTo>
                      <a:lnTo>
                        <a:pt x="504" y="447"/>
                      </a:lnTo>
                      <a:lnTo>
                        <a:pt x="502" y="451"/>
                      </a:lnTo>
                      <a:lnTo>
                        <a:pt x="499" y="453"/>
                      </a:lnTo>
                      <a:lnTo>
                        <a:pt x="497" y="456"/>
                      </a:lnTo>
                      <a:lnTo>
                        <a:pt x="493" y="456"/>
                      </a:lnTo>
                      <a:lnTo>
                        <a:pt x="493" y="464"/>
                      </a:lnTo>
                      <a:lnTo>
                        <a:pt x="488" y="467"/>
                      </a:lnTo>
                      <a:lnTo>
                        <a:pt x="488" y="471"/>
                      </a:lnTo>
                      <a:lnTo>
                        <a:pt x="493" y="471"/>
                      </a:lnTo>
                      <a:lnTo>
                        <a:pt x="493" y="478"/>
                      </a:lnTo>
                      <a:lnTo>
                        <a:pt x="495" y="480"/>
                      </a:lnTo>
                      <a:lnTo>
                        <a:pt x="499" y="480"/>
                      </a:lnTo>
                      <a:lnTo>
                        <a:pt x="499" y="475"/>
                      </a:lnTo>
                      <a:lnTo>
                        <a:pt x="506" y="475"/>
                      </a:lnTo>
                      <a:lnTo>
                        <a:pt x="510" y="469"/>
                      </a:lnTo>
                      <a:lnTo>
                        <a:pt x="513" y="469"/>
                      </a:lnTo>
                      <a:lnTo>
                        <a:pt x="515" y="471"/>
                      </a:lnTo>
                      <a:lnTo>
                        <a:pt x="522" y="473"/>
                      </a:lnTo>
                      <a:lnTo>
                        <a:pt x="522" y="478"/>
                      </a:lnTo>
                      <a:lnTo>
                        <a:pt x="524" y="478"/>
                      </a:lnTo>
                      <a:lnTo>
                        <a:pt x="530" y="478"/>
                      </a:lnTo>
                      <a:lnTo>
                        <a:pt x="535" y="473"/>
                      </a:lnTo>
                      <a:lnTo>
                        <a:pt x="537" y="475"/>
                      </a:lnTo>
                      <a:lnTo>
                        <a:pt x="542" y="480"/>
                      </a:lnTo>
                      <a:lnTo>
                        <a:pt x="542" y="482"/>
                      </a:lnTo>
                      <a:lnTo>
                        <a:pt x="544" y="487"/>
                      </a:lnTo>
                      <a:lnTo>
                        <a:pt x="546" y="491"/>
                      </a:lnTo>
                      <a:lnTo>
                        <a:pt x="548" y="491"/>
                      </a:lnTo>
                      <a:lnTo>
                        <a:pt x="551" y="491"/>
                      </a:lnTo>
                      <a:lnTo>
                        <a:pt x="553" y="491"/>
                      </a:lnTo>
                      <a:lnTo>
                        <a:pt x="551" y="495"/>
                      </a:lnTo>
                      <a:lnTo>
                        <a:pt x="555" y="498"/>
                      </a:lnTo>
                      <a:lnTo>
                        <a:pt x="557" y="495"/>
                      </a:lnTo>
                      <a:lnTo>
                        <a:pt x="564" y="493"/>
                      </a:lnTo>
                      <a:lnTo>
                        <a:pt x="564" y="500"/>
                      </a:lnTo>
                      <a:lnTo>
                        <a:pt x="568" y="500"/>
                      </a:lnTo>
                      <a:lnTo>
                        <a:pt x="571" y="502"/>
                      </a:lnTo>
                      <a:lnTo>
                        <a:pt x="575" y="504"/>
                      </a:lnTo>
                      <a:lnTo>
                        <a:pt x="575" y="511"/>
                      </a:lnTo>
                      <a:lnTo>
                        <a:pt x="573" y="511"/>
                      </a:lnTo>
                      <a:lnTo>
                        <a:pt x="568" y="518"/>
                      </a:lnTo>
                      <a:lnTo>
                        <a:pt x="571" y="520"/>
                      </a:lnTo>
                      <a:lnTo>
                        <a:pt x="568" y="527"/>
                      </a:lnTo>
                      <a:lnTo>
                        <a:pt x="571" y="529"/>
                      </a:lnTo>
                      <a:lnTo>
                        <a:pt x="571" y="531"/>
                      </a:lnTo>
                      <a:lnTo>
                        <a:pt x="568" y="531"/>
                      </a:lnTo>
                      <a:lnTo>
                        <a:pt x="568" y="535"/>
                      </a:lnTo>
                      <a:lnTo>
                        <a:pt x="566" y="535"/>
                      </a:lnTo>
                      <a:lnTo>
                        <a:pt x="559" y="533"/>
                      </a:lnTo>
                      <a:lnTo>
                        <a:pt x="553" y="540"/>
                      </a:lnTo>
                      <a:lnTo>
                        <a:pt x="546" y="538"/>
                      </a:lnTo>
                      <a:lnTo>
                        <a:pt x="539" y="540"/>
                      </a:lnTo>
                      <a:lnTo>
                        <a:pt x="537" y="544"/>
                      </a:lnTo>
                      <a:lnTo>
                        <a:pt x="539" y="549"/>
                      </a:lnTo>
                      <a:lnTo>
                        <a:pt x="539" y="558"/>
                      </a:lnTo>
                      <a:lnTo>
                        <a:pt x="537" y="558"/>
                      </a:lnTo>
                      <a:lnTo>
                        <a:pt x="530" y="562"/>
                      </a:lnTo>
                      <a:lnTo>
                        <a:pt x="528" y="562"/>
                      </a:lnTo>
                      <a:lnTo>
                        <a:pt x="528" y="567"/>
                      </a:lnTo>
                      <a:lnTo>
                        <a:pt x="515" y="569"/>
                      </a:lnTo>
                      <a:lnTo>
                        <a:pt x="515" y="573"/>
                      </a:lnTo>
                      <a:lnTo>
                        <a:pt x="517" y="584"/>
                      </a:lnTo>
                      <a:lnTo>
                        <a:pt x="515" y="587"/>
                      </a:lnTo>
                      <a:lnTo>
                        <a:pt x="515" y="589"/>
                      </a:lnTo>
                      <a:lnTo>
                        <a:pt x="513" y="589"/>
                      </a:lnTo>
                      <a:lnTo>
                        <a:pt x="515" y="598"/>
                      </a:lnTo>
                      <a:lnTo>
                        <a:pt x="513" y="600"/>
                      </a:lnTo>
                      <a:lnTo>
                        <a:pt x="510" y="598"/>
                      </a:lnTo>
                      <a:lnTo>
                        <a:pt x="506" y="600"/>
                      </a:lnTo>
                      <a:lnTo>
                        <a:pt x="504" y="600"/>
                      </a:lnTo>
                      <a:lnTo>
                        <a:pt x="499" y="602"/>
                      </a:lnTo>
                      <a:lnTo>
                        <a:pt x="497" y="607"/>
                      </a:lnTo>
                      <a:lnTo>
                        <a:pt x="497" y="609"/>
                      </a:lnTo>
                      <a:lnTo>
                        <a:pt x="499" y="611"/>
                      </a:lnTo>
                      <a:lnTo>
                        <a:pt x="495" y="613"/>
                      </a:lnTo>
                      <a:lnTo>
                        <a:pt x="495" y="615"/>
                      </a:lnTo>
                      <a:lnTo>
                        <a:pt x="493" y="618"/>
                      </a:lnTo>
                      <a:lnTo>
                        <a:pt x="486" y="615"/>
                      </a:lnTo>
                      <a:lnTo>
                        <a:pt x="486" y="618"/>
                      </a:lnTo>
                      <a:lnTo>
                        <a:pt x="484" y="618"/>
                      </a:lnTo>
                      <a:lnTo>
                        <a:pt x="479" y="615"/>
                      </a:lnTo>
                      <a:lnTo>
                        <a:pt x="479" y="618"/>
                      </a:lnTo>
                      <a:lnTo>
                        <a:pt x="477" y="618"/>
                      </a:lnTo>
                      <a:lnTo>
                        <a:pt x="477" y="620"/>
                      </a:lnTo>
                      <a:lnTo>
                        <a:pt x="475" y="622"/>
                      </a:lnTo>
                      <a:lnTo>
                        <a:pt x="468" y="622"/>
                      </a:lnTo>
                      <a:lnTo>
                        <a:pt x="470" y="627"/>
                      </a:lnTo>
                      <a:lnTo>
                        <a:pt x="466" y="624"/>
                      </a:lnTo>
                      <a:lnTo>
                        <a:pt x="466" y="627"/>
                      </a:lnTo>
                      <a:lnTo>
                        <a:pt x="466" y="629"/>
                      </a:lnTo>
                      <a:lnTo>
                        <a:pt x="464" y="631"/>
                      </a:lnTo>
                      <a:lnTo>
                        <a:pt x="461" y="629"/>
                      </a:lnTo>
                      <a:lnTo>
                        <a:pt x="459" y="622"/>
                      </a:lnTo>
                      <a:lnTo>
                        <a:pt x="453" y="618"/>
                      </a:lnTo>
                      <a:lnTo>
                        <a:pt x="450" y="620"/>
                      </a:lnTo>
                      <a:lnTo>
                        <a:pt x="450" y="624"/>
                      </a:lnTo>
                      <a:lnTo>
                        <a:pt x="446" y="622"/>
                      </a:lnTo>
                      <a:lnTo>
                        <a:pt x="444" y="622"/>
                      </a:lnTo>
                      <a:lnTo>
                        <a:pt x="444" y="627"/>
                      </a:lnTo>
                      <a:lnTo>
                        <a:pt x="441" y="627"/>
                      </a:lnTo>
                      <a:lnTo>
                        <a:pt x="437" y="629"/>
                      </a:lnTo>
                      <a:lnTo>
                        <a:pt x="435" y="627"/>
                      </a:lnTo>
                      <a:lnTo>
                        <a:pt x="432" y="624"/>
                      </a:lnTo>
                      <a:lnTo>
                        <a:pt x="432" y="622"/>
                      </a:lnTo>
                      <a:lnTo>
                        <a:pt x="430" y="624"/>
                      </a:lnTo>
                      <a:lnTo>
                        <a:pt x="428" y="629"/>
                      </a:lnTo>
                      <a:lnTo>
                        <a:pt x="421" y="631"/>
                      </a:lnTo>
                      <a:lnTo>
                        <a:pt x="421" y="638"/>
                      </a:lnTo>
                      <a:lnTo>
                        <a:pt x="424" y="644"/>
                      </a:lnTo>
                      <a:lnTo>
                        <a:pt x="421" y="646"/>
                      </a:lnTo>
                      <a:lnTo>
                        <a:pt x="421" y="651"/>
                      </a:lnTo>
                      <a:lnTo>
                        <a:pt x="419" y="653"/>
                      </a:lnTo>
                      <a:lnTo>
                        <a:pt x="419" y="658"/>
                      </a:lnTo>
                      <a:lnTo>
                        <a:pt x="412" y="658"/>
                      </a:lnTo>
                      <a:lnTo>
                        <a:pt x="408" y="660"/>
                      </a:lnTo>
                      <a:lnTo>
                        <a:pt x="408" y="662"/>
                      </a:lnTo>
                      <a:lnTo>
                        <a:pt x="410" y="664"/>
                      </a:lnTo>
                      <a:lnTo>
                        <a:pt x="410" y="666"/>
                      </a:lnTo>
                      <a:lnTo>
                        <a:pt x="408" y="666"/>
                      </a:lnTo>
                      <a:lnTo>
                        <a:pt x="408" y="669"/>
                      </a:lnTo>
                      <a:lnTo>
                        <a:pt x="408" y="673"/>
                      </a:lnTo>
                      <a:lnTo>
                        <a:pt x="403" y="675"/>
                      </a:lnTo>
                      <a:lnTo>
                        <a:pt x="401" y="675"/>
                      </a:lnTo>
                      <a:lnTo>
                        <a:pt x="401" y="678"/>
                      </a:lnTo>
                      <a:lnTo>
                        <a:pt x="403" y="678"/>
                      </a:lnTo>
                      <a:lnTo>
                        <a:pt x="406" y="680"/>
                      </a:lnTo>
                      <a:lnTo>
                        <a:pt x="406" y="682"/>
                      </a:lnTo>
                      <a:lnTo>
                        <a:pt x="403" y="686"/>
                      </a:lnTo>
                      <a:lnTo>
                        <a:pt x="401" y="684"/>
                      </a:lnTo>
                      <a:lnTo>
                        <a:pt x="401" y="682"/>
                      </a:lnTo>
                      <a:lnTo>
                        <a:pt x="399" y="678"/>
                      </a:lnTo>
                      <a:lnTo>
                        <a:pt x="395" y="675"/>
                      </a:lnTo>
                      <a:lnTo>
                        <a:pt x="392" y="678"/>
                      </a:lnTo>
                      <a:lnTo>
                        <a:pt x="390" y="684"/>
                      </a:lnTo>
                      <a:lnTo>
                        <a:pt x="388" y="684"/>
                      </a:lnTo>
                      <a:lnTo>
                        <a:pt x="388" y="691"/>
                      </a:lnTo>
                      <a:lnTo>
                        <a:pt x="383" y="698"/>
                      </a:lnTo>
                      <a:lnTo>
                        <a:pt x="379" y="700"/>
                      </a:lnTo>
                      <a:lnTo>
                        <a:pt x="383" y="702"/>
                      </a:lnTo>
                      <a:lnTo>
                        <a:pt x="381" y="709"/>
                      </a:lnTo>
                      <a:lnTo>
                        <a:pt x="383" y="711"/>
                      </a:lnTo>
                      <a:lnTo>
                        <a:pt x="383" y="713"/>
                      </a:lnTo>
                      <a:lnTo>
                        <a:pt x="381" y="715"/>
                      </a:lnTo>
                      <a:lnTo>
                        <a:pt x="383" y="718"/>
                      </a:lnTo>
                      <a:lnTo>
                        <a:pt x="379" y="729"/>
                      </a:lnTo>
                      <a:lnTo>
                        <a:pt x="375" y="731"/>
                      </a:lnTo>
                      <a:lnTo>
                        <a:pt x="372" y="726"/>
                      </a:lnTo>
                      <a:lnTo>
                        <a:pt x="370" y="726"/>
                      </a:lnTo>
                      <a:lnTo>
                        <a:pt x="366" y="733"/>
                      </a:lnTo>
                      <a:lnTo>
                        <a:pt x="366" y="735"/>
                      </a:lnTo>
                      <a:lnTo>
                        <a:pt x="363" y="740"/>
                      </a:lnTo>
                      <a:lnTo>
                        <a:pt x="366" y="746"/>
                      </a:lnTo>
                      <a:lnTo>
                        <a:pt x="363" y="749"/>
                      </a:lnTo>
                      <a:lnTo>
                        <a:pt x="363" y="751"/>
                      </a:lnTo>
                      <a:lnTo>
                        <a:pt x="366" y="753"/>
                      </a:lnTo>
                      <a:lnTo>
                        <a:pt x="366" y="75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1" name="Freeform 834"/>
                <p:cNvSpPr>
                  <a:spLocks/>
                </p:cNvSpPr>
                <p:nvPr/>
              </p:nvSpPr>
              <p:spPr bwMode="auto">
                <a:xfrm>
                  <a:off x="2146" y="1559"/>
                  <a:ext cx="958" cy="826"/>
                </a:xfrm>
                <a:custGeom>
                  <a:avLst/>
                  <a:gdLst>
                    <a:gd name="T0" fmla="*/ 922 w 958"/>
                    <a:gd name="T1" fmla="*/ 782 h 826"/>
                    <a:gd name="T2" fmla="*/ 880 w 958"/>
                    <a:gd name="T3" fmla="*/ 746 h 826"/>
                    <a:gd name="T4" fmla="*/ 809 w 958"/>
                    <a:gd name="T5" fmla="*/ 753 h 826"/>
                    <a:gd name="T6" fmla="*/ 766 w 958"/>
                    <a:gd name="T7" fmla="*/ 742 h 826"/>
                    <a:gd name="T8" fmla="*/ 722 w 958"/>
                    <a:gd name="T9" fmla="*/ 751 h 826"/>
                    <a:gd name="T10" fmla="*/ 677 w 958"/>
                    <a:gd name="T11" fmla="*/ 771 h 826"/>
                    <a:gd name="T12" fmla="*/ 628 w 958"/>
                    <a:gd name="T13" fmla="*/ 764 h 826"/>
                    <a:gd name="T14" fmla="*/ 590 w 958"/>
                    <a:gd name="T15" fmla="*/ 762 h 826"/>
                    <a:gd name="T16" fmla="*/ 523 w 958"/>
                    <a:gd name="T17" fmla="*/ 782 h 826"/>
                    <a:gd name="T18" fmla="*/ 506 w 958"/>
                    <a:gd name="T19" fmla="*/ 762 h 826"/>
                    <a:gd name="T20" fmla="*/ 463 w 958"/>
                    <a:gd name="T21" fmla="*/ 733 h 826"/>
                    <a:gd name="T22" fmla="*/ 394 w 958"/>
                    <a:gd name="T23" fmla="*/ 753 h 826"/>
                    <a:gd name="T24" fmla="*/ 350 w 958"/>
                    <a:gd name="T25" fmla="*/ 815 h 826"/>
                    <a:gd name="T26" fmla="*/ 305 w 958"/>
                    <a:gd name="T27" fmla="*/ 806 h 826"/>
                    <a:gd name="T28" fmla="*/ 234 w 958"/>
                    <a:gd name="T29" fmla="*/ 784 h 826"/>
                    <a:gd name="T30" fmla="*/ 176 w 958"/>
                    <a:gd name="T31" fmla="*/ 780 h 826"/>
                    <a:gd name="T32" fmla="*/ 76 w 958"/>
                    <a:gd name="T33" fmla="*/ 740 h 826"/>
                    <a:gd name="T34" fmla="*/ 60 w 958"/>
                    <a:gd name="T35" fmla="*/ 695 h 826"/>
                    <a:gd name="T36" fmla="*/ 20 w 958"/>
                    <a:gd name="T37" fmla="*/ 684 h 826"/>
                    <a:gd name="T38" fmla="*/ 11 w 958"/>
                    <a:gd name="T39" fmla="*/ 642 h 826"/>
                    <a:gd name="T40" fmla="*/ 27 w 958"/>
                    <a:gd name="T41" fmla="*/ 633 h 826"/>
                    <a:gd name="T42" fmla="*/ 4 w 958"/>
                    <a:gd name="T43" fmla="*/ 622 h 826"/>
                    <a:gd name="T44" fmla="*/ 42 w 958"/>
                    <a:gd name="T45" fmla="*/ 604 h 826"/>
                    <a:gd name="T46" fmla="*/ 42 w 958"/>
                    <a:gd name="T47" fmla="*/ 546 h 826"/>
                    <a:gd name="T48" fmla="*/ 96 w 958"/>
                    <a:gd name="T49" fmla="*/ 520 h 826"/>
                    <a:gd name="T50" fmla="*/ 80 w 958"/>
                    <a:gd name="T51" fmla="*/ 491 h 826"/>
                    <a:gd name="T52" fmla="*/ 127 w 958"/>
                    <a:gd name="T53" fmla="*/ 453 h 826"/>
                    <a:gd name="T54" fmla="*/ 134 w 958"/>
                    <a:gd name="T55" fmla="*/ 398 h 826"/>
                    <a:gd name="T56" fmla="*/ 107 w 958"/>
                    <a:gd name="T57" fmla="*/ 364 h 826"/>
                    <a:gd name="T58" fmla="*/ 102 w 958"/>
                    <a:gd name="T59" fmla="*/ 333 h 826"/>
                    <a:gd name="T60" fmla="*/ 123 w 958"/>
                    <a:gd name="T61" fmla="*/ 318 h 826"/>
                    <a:gd name="T62" fmla="*/ 123 w 958"/>
                    <a:gd name="T63" fmla="*/ 295 h 826"/>
                    <a:gd name="T64" fmla="*/ 127 w 958"/>
                    <a:gd name="T65" fmla="*/ 278 h 826"/>
                    <a:gd name="T66" fmla="*/ 158 w 958"/>
                    <a:gd name="T67" fmla="*/ 271 h 826"/>
                    <a:gd name="T68" fmla="*/ 180 w 958"/>
                    <a:gd name="T69" fmla="*/ 275 h 826"/>
                    <a:gd name="T70" fmla="*/ 174 w 958"/>
                    <a:gd name="T71" fmla="*/ 282 h 826"/>
                    <a:gd name="T72" fmla="*/ 203 w 958"/>
                    <a:gd name="T73" fmla="*/ 311 h 826"/>
                    <a:gd name="T74" fmla="*/ 256 w 958"/>
                    <a:gd name="T75" fmla="*/ 322 h 826"/>
                    <a:gd name="T76" fmla="*/ 267 w 958"/>
                    <a:gd name="T77" fmla="*/ 346 h 826"/>
                    <a:gd name="T78" fmla="*/ 252 w 958"/>
                    <a:gd name="T79" fmla="*/ 364 h 826"/>
                    <a:gd name="T80" fmla="*/ 258 w 958"/>
                    <a:gd name="T81" fmla="*/ 393 h 826"/>
                    <a:gd name="T82" fmla="*/ 223 w 958"/>
                    <a:gd name="T83" fmla="*/ 411 h 826"/>
                    <a:gd name="T84" fmla="*/ 225 w 958"/>
                    <a:gd name="T85" fmla="*/ 438 h 826"/>
                    <a:gd name="T86" fmla="*/ 250 w 958"/>
                    <a:gd name="T87" fmla="*/ 431 h 826"/>
                    <a:gd name="T88" fmla="*/ 296 w 958"/>
                    <a:gd name="T89" fmla="*/ 395 h 826"/>
                    <a:gd name="T90" fmla="*/ 321 w 958"/>
                    <a:gd name="T91" fmla="*/ 380 h 826"/>
                    <a:gd name="T92" fmla="*/ 365 w 958"/>
                    <a:gd name="T93" fmla="*/ 375 h 826"/>
                    <a:gd name="T94" fmla="*/ 403 w 958"/>
                    <a:gd name="T95" fmla="*/ 391 h 826"/>
                    <a:gd name="T96" fmla="*/ 403 w 958"/>
                    <a:gd name="T97" fmla="*/ 340 h 826"/>
                    <a:gd name="T98" fmla="*/ 428 w 958"/>
                    <a:gd name="T99" fmla="*/ 335 h 826"/>
                    <a:gd name="T100" fmla="*/ 414 w 958"/>
                    <a:gd name="T101" fmla="*/ 289 h 826"/>
                    <a:gd name="T102" fmla="*/ 421 w 958"/>
                    <a:gd name="T103" fmla="*/ 258 h 826"/>
                    <a:gd name="T104" fmla="*/ 483 w 958"/>
                    <a:gd name="T105" fmla="*/ 235 h 826"/>
                    <a:gd name="T106" fmla="*/ 454 w 958"/>
                    <a:gd name="T107" fmla="*/ 220 h 826"/>
                    <a:gd name="T108" fmla="*/ 390 w 958"/>
                    <a:gd name="T109" fmla="*/ 222 h 826"/>
                    <a:gd name="T110" fmla="*/ 350 w 958"/>
                    <a:gd name="T111" fmla="*/ 169 h 826"/>
                    <a:gd name="T112" fmla="*/ 399 w 958"/>
                    <a:gd name="T113" fmla="*/ 127 h 826"/>
                    <a:gd name="T114" fmla="*/ 472 w 958"/>
                    <a:gd name="T115" fmla="*/ 73 h 826"/>
                    <a:gd name="T116" fmla="*/ 541 w 958"/>
                    <a:gd name="T117" fmla="*/ 47 h 826"/>
                    <a:gd name="T118" fmla="*/ 590 w 958"/>
                    <a:gd name="T119" fmla="*/ 7 h 8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58" h="826">
                      <a:moveTo>
                        <a:pt x="956" y="757"/>
                      </a:moveTo>
                      <a:lnTo>
                        <a:pt x="958" y="762"/>
                      </a:lnTo>
                      <a:lnTo>
                        <a:pt x="956" y="766"/>
                      </a:lnTo>
                      <a:lnTo>
                        <a:pt x="958" y="771"/>
                      </a:lnTo>
                      <a:lnTo>
                        <a:pt x="956" y="773"/>
                      </a:lnTo>
                      <a:lnTo>
                        <a:pt x="953" y="777"/>
                      </a:lnTo>
                      <a:lnTo>
                        <a:pt x="951" y="782"/>
                      </a:lnTo>
                      <a:lnTo>
                        <a:pt x="947" y="788"/>
                      </a:lnTo>
                      <a:lnTo>
                        <a:pt x="942" y="793"/>
                      </a:lnTo>
                      <a:lnTo>
                        <a:pt x="938" y="791"/>
                      </a:lnTo>
                      <a:lnTo>
                        <a:pt x="936" y="788"/>
                      </a:lnTo>
                      <a:lnTo>
                        <a:pt x="933" y="788"/>
                      </a:lnTo>
                      <a:lnTo>
                        <a:pt x="933" y="786"/>
                      </a:lnTo>
                      <a:lnTo>
                        <a:pt x="929" y="784"/>
                      </a:lnTo>
                      <a:lnTo>
                        <a:pt x="927" y="782"/>
                      </a:lnTo>
                      <a:lnTo>
                        <a:pt x="922" y="782"/>
                      </a:lnTo>
                      <a:lnTo>
                        <a:pt x="918" y="780"/>
                      </a:lnTo>
                      <a:lnTo>
                        <a:pt x="916" y="784"/>
                      </a:lnTo>
                      <a:lnTo>
                        <a:pt x="911" y="784"/>
                      </a:lnTo>
                      <a:lnTo>
                        <a:pt x="909" y="780"/>
                      </a:lnTo>
                      <a:lnTo>
                        <a:pt x="911" y="775"/>
                      </a:lnTo>
                      <a:lnTo>
                        <a:pt x="911" y="771"/>
                      </a:lnTo>
                      <a:lnTo>
                        <a:pt x="907" y="768"/>
                      </a:lnTo>
                      <a:lnTo>
                        <a:pt x="907" y="764"/>
                      </a:lnTo>
                      <a:lnTo>
                        <a:pt x="900" y="760"/>
                      </a:lnTo>
                      <a:lnTo>
                        <a:pt x="898" y="755"/>
                      </a:lnTo>
                      <a:lnTo>
                        <a:pt x="895" y="755"/>
                      </a:lnTo>
                      <a:lnTo>
                        <a:pt x="893" y="753"/>
                      </a:lnTo>
                      <a:lnTo>
                        <a:pt x="891" y="748"/>
                      </a:lnTo>
                      <a:lnTo>
                        <a:pt x="884" y="748"/>
                      </a:lnTo>
                      <a:lnTo>
                        <a:pt x="882" y="746"/>
                      </a:lnTo>
                      <a:lnTo>
                        <a:pt x="880" y="746"/>
                      </a:lnTo>
                      <a:lnTo>
                        <a:pt x="873" y="751"/>
                      </a:lnTo>
                      <a:lnTo>
                        <a:pt x="869" y="751"/>
                      </a:lnTo>
                      <a:lnTo>
                        <a:pt x="869" y="753"/>
                      </a:lnTo>
                      <a:lnTo>
                        <a:pt x="862" y="760"/>
                      </a:lnTo>
                      <a:lnTo>
                        <a:pt x="858" y="757"/>
                      </a:lnTo>
                      <a:lnTo>
                        <a:pt x="853" y="762"/>
                      </a:lnTo>
                      <a:lnTo>
                        <a:pt x="849" y="757"/>
                      </a:lnTo>
                      <a:lnTo>
                        <a:pt x="844" y="757"/>
                      </a:lnTo>
                      <a:lnTo>
                        <a:pt x="842" y="760"/>
                      </a:lnTo>
                      <a:lnTo>
                        <a:pt x="842" y="762"/>
                      </a:lnTo>
                      <a:lnTo>
                        <a:pt x="833" y="762"/>
                      </a:lnTo>
                      <a:lnTo>
                        <a:pt x="829" y="760"/>
                      </a:lnTo>
                      <a:lnTo>
                        <a:pt x="824" y="755"/>
                      </a:lnTo>
                      <a:lnTo>
                        <a:pt x="815" y="751"/>
                      </a:lnTo>
                      <a:lnTo>
                        <a:pt x="813" y="753"/>
                      </a:lnTo>
                      <a:lnTo>
                        <a:pt x="809" y="753"/>
                      </a:lnTo>
                      <a:lnTo>
                        <a:pt x="809" y="755"/>
                      </a:lnTo>
                      <a:lnTo>
                        <a:pt x="804" y="755"/>
                      </a:lnTo>
                      <a:lnTo>
                        <a:pt x="802" y="757"/>
                      </a:lnTo>
                      <a:lnTo>
                        <a:pt x="797" y="757"/>
                      </a:lnTo>
                      <a:lnTo>
                        <a:pt x="793" y="760"/>
                      </a:lnTo>
                      <a:lnTo>
                        <a:pt x="786" y="760"/>
                      </a:lnTo>
                      <a:lnTo>
                        <a:pt x="786" y="757"/>
                      </a:lnTo>
                      <a:lnTo>
                        <a:pt x="782" y="753"/>
                      </a:lnTo>
                      <a:lnTo>
                        <a:pt x="782" y="751"/>
                      </a:lnTo>
                      <a:lnTo>
                        <a:pt x="784" y="748"/>
                      </a:lnTo>
                      <a:lnTo>
                        <a:pt x="782" y="746"/>
                      </a:lnTo>
                      <a:lnTo>
                        <a:pt x="780" y="742"/>
                      </a:lnTo>
                      <a:lnTo>
                        <a:pt x="775" y="740"/>
                      </a:lnTo>
                      <a:lnTo>
                        <a:pt x="773" y="740"/>
                      </a:lnTo>
                      <a:lnTo>
                        <a:pt x="769" y="740"/>
                      </a:lnTo>
                      <a:lnTo>
                        <a:pt x="766" y="742"/>
                      </a:lnTo>
                      <a:lnTo>
                        <a:pt x="760" y="742"/>
                      </a:lnTo>
                      <a:lnTo>
                        <a:pt x="760" y="740"/>
                      </a:lnTo>
                      <a:lnTo>
                        <a:pt x="751" y="740"/>
                      </a:lnTo>
                      <a:lnTo>
                        <a:pt x="748" y="735"/>
                      </a:lnTo>
                      <a:lnTo>
                        <a:pt x="742" y="735"/>
                      </a:lnTo>
                      <a:lnTo>
                        <a:pt x="744" y="735"/>
                      </a:lnTo>
                      <a:lnTo>
                        <a:pt x="742" y="737"/>
                      </a:lnTo>
                      <a:lnTo>
                        <a:pt x="742" y="740"/>
                      </a:lnTo>
                      <a:lnTo>
                        <a:pt x="742" y="742"/>
                      </a:lnTo>
                      <a:lnTo>
                        <a:pt x="742" y="744"/>
                      </a:lnTo>
                      <a:lnTo>
                        <a:pt x="731" y="744"/>
                      </a:lnTo>
                      <a:lnTo>
                        <a:pt x="731" y="746"/>
                      </a:lnTo>
                      <a:lnTo>
                        <a:pt x="724" y="748"/>
                      </a:lnTo>
                      <a:lnTo>
                        <a:pt x="724" y="751"/>
                      </a:lnTo>
                      <a:lnTo>
                        <a:pt x="722" y="753"/>
                      </a:lnTo>
                      <a:lnTo>
                        <a:pt x="722" y="751"/>
                      </a:lnTo>
                      <a:lnTo>
                        <a:pt x="711" y="753"/>
                      </a:lnTo>
                      <a:lnTo>
                        <a:pt x="708" y="748"/>
                      </a:lnTo>
                      <a:lnTo>
                        <a:pt x="706" y="748"/>
                      </a:lnTo>
                      <a:lnTo>
                        <a:pt x="702" y="753"/>
                      </a:lnTo>
                      <a:lnTo>
                        <a:pt x="697" y="753"/>
                      </a:lnTo>
                      <a:lnTo>
                        <a:pt x="697" y="755"/>
                      </a:lnTo>
                      <a:lnTo>
                        <a:pt x="699" y="757"/>
                      </a:lnTo>
                      <a:lnTo>
                        <a:pt x="697" y="757"/>
                      </a:lnTo>
                      <a:lnTo>
                        <a:pt x="699" y="762"/>
                      </a:lnTo>
                      <a:lnTo>
                        <a:pt x="702" y="764"/>
                      </a:lnTo>
                      <a:lnTo>
                        <a:pt x="699" y="768"/>
                      </a:lnTo>
                      <a:lnTo>
                        <a:pt x="695" y="766"/>
                      </a:lnTo>
                      <a:lnTo>
                        <a:pt x="693" y="768"/>
                      </a:lnTo>
                      <a:lnTo>
                        <a:pt x="688" y="766"/>
                      </a:lnTo>
                      <a:lnTo>
                        <a:pt x="679" y="768"/>
                      </a:lnTo>
                      <a:lnTo>
                        <a:pt x="677" y="771"/>
                      </a:lnTo>
                      <a:lnTo>
                        <a:pt x="675" y="768"/>
                      </a:lnTo>
                      <a:lnTo>
                        <a:pt x="675" y="766"/>
                      </a:lnTo>
                      <a:lnTo>
                        <a:pt x="673" y="771"/>
                      </a:lnTo>
                      <a:lnTo>
                        <a:pt x="671" y="771"/>
                      </a:lnTo>
                      <a:lnTo>
                        <a:pt x="666" y="768"/>
                      </a:lnTo>
                      <a:lnTo>
                        <a:pt x="659" y="768"/>
                      </a:lnTo>
                      <a:lnTo>
                        <a:pt x="655" y="768"/>
                      </a:lnTo>
                      <a:lnTo>
                        <a:pt x="653" y="768"/>
                      </a:lnTo>
                      <a:lnTo>
                        <a:pt x="650" y="768"/>
                      </a:lnTo>
                      <a:lnTo>
                        <a:pt x="648" y="766"/>
                      </a:lnTo>
                      <a:lnTo>
                        <a:pt x="648" y="764"/>
                      </a:lnTo>
                      <a:lnTo>
                        <a:pt x="639" y="762"/>
                      </a:lnTo>
                      <a:lnTo>
                        <a:pt x="635" y="766"/>
                      </a:lnTo>
                      <a:lnTo>
                        <a:pt x="633" y="766"/>
                      </a:lnTo>
                      <a:lnTo>
                        <a:pt x="628" y="766"/>
                      </a:lnTo>
                      <a:lnTo>
                        <a:pt x="628" y="764"/>
                      </a:lnTo>
                      <a:lnTo>
                        <a:pt x="626" y="755"/>
                      </a:lnTo>
                      <a:lnTo>
                        <a:pt x="628" y="751"/>
                      </a:lnTo>
                      <a:lnTo>
                        <a:pt x="622" y="748"/>
                      </a:lnTo>
                      <a:lnTo>
                        <a:pt x="619" y="751"/>
                      </a:lnTo>
                      <a:lnTo>
                        <a:pt x="622" y="753"/>
                      </a:lnTo>
                      <a:lnTo>
                        <a:pt x="619" y="755"/>
                      </a:lnTo>
                      <a:lnTo>
                        <a:pt x="617" y="755"/>
                      </a:lnTo>
                      <a:lnTo>
                        <a:pt x="615" y="753"/>
                      </a:lnTo>
                      <a:lnTo>
                        <a:pt x="610" y="755"/>
                      </a:lnTo>
                      <a:lnTo>
                        <a:pt x="606" y="753"/>
                      </a:lnTo>
                      <a:lnTo>
                        <a:pt x="604" y="755"/>
                      </a:lnTo>
                      <a:lnTo>
                        <a:pt x="606" y="755"/>
                      </a:lnTo>
                      <a:lnTo>
                        <a:pt x="597" y="760"/>
                      </a:lnTo>
                      <a:lnTo>
                        <a:pt x="593" y="757"/>
                      </a:lnTo>
                      <a:lnTo>
                        <a:pt x="593" y="760"/>
                      </a:lnTo>
                      <a:lnTo>
                        <a:pt x="590" y="762"/>
                      </a:lnTo>
                      <a:lnTo>
                        <a:pt x="593" y="764"/>
                      </a:lnTo>
                      <a:lnTo>
                        <a:pt x="590" y="766"/>
                      </a:lnTo>
                      <a:lnTo>
                        <a:pt x="577" y="775"/>
                      </a:lnTo>
                      <a:lnTo>
                        <a:pt x="564" y="780"/>
                      </a:lnTo>
                      <a:lnTo>
                        <a:pt x="559" y="780"/>
                      </a:lnTo>
                      <a:lnTo>
                        <a:pt x="559" y="782"/>
                      </a:lnTo>
                      <a:lnTo>
                        <a:pt x="550" y="784"/>
                      </a:lnTo>
                      <a:lnTo>
                        <a:pt x="550" y="782"/>
                      </a:lnTo>
                      <a:lnTo>
                        <a:pt x="539" y="780"/>
                      </a:lnTo>
                      <a:lnTo>
                        <a:pt x="537" y="782"/>
                      </a:lnTo>
                      <a:lnTo>
                        <a:pt x="530" y="782"/>
                      </a:lnTo>
                      <a:lnTo>
                        <a:pt x="530" y="786"/>
                      </a:lnTo>
                      <a:lnTo>
                        <a:pt x="526" y="786"/>
                      </a:lnTo>
                      <a:lnTo>
                        <a:pt x="526" y="784"/>
                      </a:lnTo>
                      <a:lnTo>
                        <a:pt x="523" y="784"/>
                      </a:lnTo>
                      <a:lnTo>
                        <a:pt x="523" y="782"/>
                      </a:lnTo>
                      <a:lnTo>
                        <a:pt x="519" y="784"/>
                      </a:lnTo>
                      <a:lnTo>
                        <a:pt x="519" y="782"/>
                      </a:lnTo>
                      <a:lnTo>
                        <a:pt x="517" y="782"/>
                      </a:lnTo>
                      <a:lnTo>
                        <a:pt x="515" y="782"/>
                      </a:lnTo>
                      <a:lnTo>
                        <a:pt x="510" y="782"/>
                      </a:lnTo>
                      <a:lnTo>
                        <a:pt x="510" y="786"/>
                      </a:lnTo>
                      <a:lnTo>
                        <a:pt x="508" y="786"/>
                      </a:lnTo>
                      <a:lnTo>
                        <a:pt x="503" y="784"/>
                      </a:lnTo>
                      <a:lnTo>
                        <a:pt x="495" y="784"/>
                      </a:lnTo>
                      <a:lnTo>
                        <a:pt x="492" y="773"/>
                      </a:lnTo>
                      <a:lnTo>
                        <a:pt x="488" y="771"/>
                      </a:lnTo>
                      <a:lnTo>
                        <a:pt x="488" y="768"/>
                      </a:lnTo>
                      <a:lnTo>
                        <a:pt x="483" y="762"/>
                      </a:lnTo>
                      <a:lnTo>
                        <a:pt x="490" y="757"/>
                      </a:lnTo>
                      <a:lnTo>
                        <a:pt x="497" y="760"/>
                      </a:lnTo>
                      <a:lnTo>
                        <a:pt x="506" y="762"/>
                      </a:lnTo>
                      <a:lnTo>
                        <a:pt x="508" y="762"/>
                      </a:lnTo>
                      <a:lnTo>
                        <a:pt x="510" y="760"/>
                      </a:lnTo>
                      <a:lnTo>
                        <a:pt x="508" y="757"/>
                      </a:lnTo>
                      <a:lnTo>
                        <a:pt x="506" y="757"/>
                      </a:lnTo>
                      <a:lnTo>
                        <a:pt x="506" y="748"/>
                      </a:lnTo>
                      <a:lnTo>
                        <a:pt x="501" y="737"/>
                      </a:lnTo>
                      <a:lnTo>
                        <a:pt x="501" y="735"/>
                      </a:lnTo>
                      <a:lnTo>
                        <a:pt x="499" y="735"/>
                      </a:lnTo>
                      <a:lnTo>
                        <a:pt x="495" y="731"/>
                      </a:lnTo>
                      <a:lnTo>
                        <a:pt x="492" y="728"/>
                      </a:lnTo>
                      <a:lnTo>
                        <a:pt x="481" y="731"/>
                      </a:lnTo>
                      <a:lnTo>
                        <a:pt x="466" y="728"/>
                      </a:lnTo>
                      <a:lnTo>
                        <a:pt x="463" y="728"/>
                      </a:lnTo>
                      <a:lnTo>
                        <a:pt x="466" y="733"/>
                      </a:lnTo>
                      <a:lnTo>
                        <a:pt x="466" y="735"/>
                      </a:lnTo>
                      <a:lnTo>
                        <a:pt x="463" y="733"/>
                      </a:lnTo>
                      <a:lnTo>
                        <a:pt x="461" y="735"/>
                      </a:lnTo>
                      <a:lnTo>
                        <a:pt x="457" y="735"/>
                      </a:lnTo>
                      <a:lnTo>
                        <a:pt x="457" y="737"/>
                      </a:lnTo>
                      <a:lnTo>
                        <a:pt x="454" y="740"/>
                      </a:lnTo>
                      <a:lnTo>
                        <a:pt x="450" y="737"/>
                      </a:lnTo>
                      <a:lnTo>
                        <a:pt x="452" y="735"/>
                      </a:lnTo>
                      <a:lnTo>
                        <a:pt x="448" y="733"/>
                      </a:lnTo>
                      <a:lnTo>
                        <a:pt x="448" y="735"/>
                      </a:lnTo>
                      <a:lnTo>
                        <a:pt x="441" y="735"/>
                      </a:lnTo>
                      <a:lnTo>
                        <a:pt x="434" y="735"/>
                      </a:lnTo>
                      <a:lnTo>
                        <a:pt x="432" y="737"/>
                      </a:lnTo>
                      <a:lnTo>
                        <a:pt x="423" y="740"/>
                      </a:lnTo>
                      <a:lnTo>
                        <a:pt x="410" y="753"/>
                      </a:lnTo>
                      <a:lnTo>
                        <a:pt x="403" y="751"/>
                      </a:lnTo>
                      <a:lnTo>
                        <a:pt x="401" y="753"/>
                      </a:lnTo>
                      <a:lnTo>
                        <a:pt x="394" y="753"/>
                      </a:lnTo>
                      <a:lnTo>
                        <a:pt x="392" y="757"/>
                      </a:lnTo>
                      <a:lnTo>
                        <a:pt x="394" y="760"/>
                      </a:lnTo>
                      <a:lnTo>
                        <a:pt x="390" y="764"/>
                      </a:lnTo>
                      <a:lnTo>
                        <a:pt x="394" y="768"/>
                      </a:lnTo>
                      <a:lnTo>
                        <a:pt x="394" y="771"/>
                      </a:lnTo>
                      <a:lnTo>
                        <a:pt x="388" y="775"/>
                      </a:lnTo>
                      <a:lnTo>
                        <a:pt x="385" y="780"/>
                      </a:lnTo>
                      <a:lnTo>
                        <a:pt x="370" y="791"/>
                      </a:lnTo>
                      <a:lnTo>
                        <a:pt x="376" y="797"/>
                      </a:lnTo>
                      <a:lnTo>
                        <a:pt x="376" y="802"/>
                      </a:lnTo>
                      <a:lnTo>
                        <a:pt x="374" y="802"/>
                      </a:lnTo>
                      <a:lnTo>
                        <a:pt x="370" y="811"/>
                      </a:lnTo>
                      <a:lnTo>
                        <a:pt x="361" y="808"/>
                      </a:lnTo>
                      <a:lnTo>
                        <a:pt x="356" y="811"/>
                      </a:lnTo>
                      <a:lnTo>
                        <a:pt x="352" y="811"/>
                      </a:lnTo>
                      <a:lnTo>
                        <a:pt x="350" y="815"/>
                      </a:lnTo>
                      <a:lnTo>
                        <a:pt x="348" y="817"/>
                      </a:lnTo>
                      <a:lnTo>
                        <a:pt x="345" y="822"/>
                      </a:lnTo>
                      <a:lnTo>
                        <a:pt x="341" y="822"/>
                      </a:lnTo>
                      <a:lnTo>
                        <a:pt x="341" y="824"/>
                      </a:lnTo>
                      <a:lnTo>
                        <a:pt x="334" y="826"/>
                      </a:lnTo>
                      <a:lnTo>
                        <a:pt x="321" y="826"/>
                      </a:lnTo>
                      <a:lnTo>
                        <a:pt x="319" y="824"/>
                      </a:lnTo>
                      <a:lnTo>
                        <a:pt x="305" y="826"/>
                      </a:lnTo>
                      <a:lnTo>
                        <a:pt x="305" y="822"/>
                      </a:lnTo>
                      <a:lnTo>
                        <a:pt x="301" y="819"/>
                      </a:lnTo>
                      <a:lnTo>
                        <a:pt x="301" y="817"/>
                      </a:lnTo>
                      <a:lnTo>
                        <a:pt x="299" y="815"/>
                      </a:lnTo>
                      <a:lnTo>
                        <a:pt x="299" y="813"/>
                      </a:lnTo>
                      <a:lnTo>
                        <a:pt x="305" y="813"/>
                      </a:lnTo>
                      <a:lnTo>
                        <a:pt x="305" y="811"/>
                      </a:lnTo>
                      <a:lnTo>
                        <a:pt x="305" y="806"/>
                      </a:lnTo>
                      <a:lnTo>
                        <a:pt x="303" y="804"/>
                      </a:lnTo>
                      <a:lnTo>
                        <a:pt x="303" y="800"/>
                      </a:lnTo>
                      <a:lnTo>
                        <a:pt x="303" y="797"/>
                      </a:lnTo>
                      <a:lnTo>
                        <a:pt x="301" y="795"/>
                      </a:lnTo>
                      <a:lnTo>
                        <a:pt x="296" y="784"/>
                      </a:lnTo>
                      <a:lnTo>
                        <a:pt x="290" y="786"/>
                      </a:lnTo>
                      <a:lnTo>
                        <a:pt x="285" y="784"/>
                      </a:lnTo>
                      <a:lnTo>
                        <a:pt x="278" y="784"/>
                      </a:lnTo>
                      <a:lnTo>
                        <a:pt x="276" y="782"/>
                      </a:lnTo>
                      <a:lnTo>
                        <a:pt x="270" y="782"/>
                      </a:lnTo>
                      <a:lnTo>
                        <a:pt x="265" y="780"/>
                      </a:lnTo>
                      <a:lnTo>
                        <a:pt x="258" y="784"/>
                      </a:lnTo>
                      <a:lnTo>
                        <a:pt x="254" y="782"/>
                      </a:lnTo>
                      <a:lnTo>
                        <a:pt x="247" y="782"/>
                      </a:lnTo>
                      <a:lnTo>
                        <a:pt x="243" y="782"/>
                      </a:lnTo>
                      <a:lnTo>
                        <a:pt x="234" y="784"/>
                      </a:lnTo>
                      <a:lnTo>
                        <a:pt x="227" y="784"/>
                      </a:lnTo>
                      <a:lnTo>
                        <a:pt x="225" y="782"/>
                      </a:lnTo>
                      <a:lnTo>
                        <a:pt x="221" y="782"/>
                      </a:lnTo>
                      <a:lnTo>
                        <a:pt x="221" y="784"/>
                      </a:lnTo>
                      <a:lnTo>
                        <a:pt x="218" y="784"/>
                      </a:lnTo>
                      <a:lnTo>
                        <a:pt x="216" y="784"/>
                      </a:lnTo>
                      <a:lnTo>
                        <a:pt x="214" y="782"/>
                      </a:lnTo>
                      <a:lnTo>
                        <a:pt x="205" y="782"/>
                      </a:lnTo>
                      <a:lnTo>
                        <a:pt x="198" y="782"/>
                      </a:lnTo>
                      <a:lnTo>
                        <a:pt x="196" y="784"/>
                      </a:lnTo>
                      <a:lnTo>
                        <a:pt x="189" y="780"/>
                      </a:lnTo>
                      <a:lnTo>
                        <a:pt x="189" y="782"/>
                      </a:lnTo>
                      <a:lnTo>
                        <a:pt x="183" y="782"/>
                      </a:lnTo>
                      <a:lnTo>
                        <a:pt x="180" y="782"/>
                      </a:lnTo>
                      <a:lnTo>
                        <a:pt x="180" y="777"/>
                      </a:lnTo>
                      <a:lnTo>
                        <a:pt x="176" y="780"/>
                      </a:lnTo>
                      <a:lnTo>
                        <a:pt x="172" y="777"/>
                      </a:lnTo>
                      <a:lnTo>
                        <a:pt x="169" y="780"/>
                      </a:lnTo>
                      <a:lnTo>
                        <a:pt x="154" y="773"/>
                      </a:lnTo>
                      <a:lnTo>
                        <a:pt x="147" y="757"/>
                      </a:lnTo>
                      <a:lnTo>
                        <a:pt x="140" y="755"/>
                      </a:lnTo>
                      <a:lnTo>
                        <a:pt x="138" y="753"/>
                      </a:lnTo>
                      <a:lnTo>
                        <a:pt x="127" y="751"/>
                      </a:lnTo>
                      <a:lnTo>
                        <a:pt x="125" y="748"/>
                      </a:lnTo>
                      <a:lnTo>
                        <a:pt x="118" y="746"/>
                      </a:lnTo>
                      <a:lnTo>
                        <a:pt x="114" y="751"/>
                      </a:lnTo>
                      <a:lnTo>
                        <a:pt x="109" y="751"/>
                      </a:lnTo>
                      <a:lnTo>
                        <a:pt x="96" y="748"/>
                      </a:lnTo>
                      <a:lnTo>
                        <a:pt x="89" y="744"/>
                      </a:lnTo>
                      <a:lnTo>
                        <a:pt x="80" y="744"/>
                      </a:lnTo>
                      <a:lnTo>
                        <a:pt x="78" y="740"/>
                      </a:lnTo>
                      <a:lnTo>
                        <a:pt x="76" y="740"/>
                      </a:lnTo>
                      <a:lnTo>
                        <a:pt x="76" y="737"/>
                      </a:lnTo>
                      <a:lnTo>
                        <a:pt x="74" y="735"/>
                      </a:lnTo>
                      <a:lnTo>
                        <a:pt x="71" y="735"/>
                      </a:lnTo>
                      <a:lnTo>
                        <a:pt x="69" y="733"/>
                      </a:lnTo>
                      <a:lnTo>
                        <a:pt x="69" y="728"/>
                      </a:lnTo>
                      <a:lnTo>
                        <a:pt x="67" y="726"/>
                      </a:lnTo>
                      <a:lnTo>
                        <a:pt x="67" y="722"/>
                      </a:lnTo>
                      <a:lnTo>
                        <a:pt x="71" y="708"/>
                      </a:lnTo>
                      <a:lnTo>
                        <a:pt x="69" y="706"/>
                      </a:lnTo>
                      <a:lnTo>
                        <a:pt x="69" y="704"/>
                      </a:lnTo>
                      <a:lnTo>
                        <a:pt x="65" y="702"/>
                      </a:lnTo>
                      <a:lnTo>
                        <a:pt x="67" y="702"/>
                      </a:lnTo>
                      <a:lnTo>
                        <a:pt x="60" y="700"/>
                      </a:lnTo>
                      <a:lnTo>
                        <a:pt x="58" y="695"/>
                      </a:lnTo>
                      <a:lnTo>
                        <a:pt x="60" y="693"/>
                      </a:lnTo>
                      <a:lnTo>
                        <a:pt x="60" y="695"/>
                      </a:lnTo>
                      <a:lnTo>
                        <a:pt x="60" y="691"/>
                      </a:lnTo>
                      <a:lnTo>
                        <a:pt x="58" y="691"/>
                      </a:lnTo>
                      <a:lnTo>
                        <a:pt x="51" y="693"/>
                      </a:lnTo>
                      <a:lnTo>
                        <a:pt x="47" y="697"/>
                      </a:lnTo>
                      <a:lnTo>
                        <a:pt x="38" y="700"/>
                      </a:lnTo>
                      <a:lnTo>
                        <a:pt x="38" y="704"/>
                      </a:lnTo>
                      <a:lnTo>
                        <a:pt x="25" y="706"/>
                      </a:lnTo>
                      <a:lnTo>
                        <a:pt x="16" y="702"/>
                      </a:lnTo>
                      <a:lnTo>
                        <a:pt x="16" y="700"/>
                      </a:lnTo>
                      <a:lnTo>
                        <a:pt x="18" y="697"/>
                      </a:lnTo>
                      <a:lnTo>
                        <a:pt x="11" y="695"/>
                      </a:lnTo>
                      <a:lnTo>
                        <a:pt x="9" y="693"/>
                      </a:lnTo>
                      <a:lnTo>
                        <a:pt x="16" y="688"/>
                      </a:lnTo>
                      <a:lnTo>
                        <a:pt x="16" y="686"/>
                      </a:lnTo>
                      <a:lnTo>
                        <a:pt x="18" y="686"/>
                      </a:lnTo>
                      <a:lnTo>
                        <a:pt x="20" y="684"/>
                      </a:lnTo>
                      <a:lnTo>
                        <a:pt x="22" y="682"/>
                      </a:lnTo>
                      <a:lnTo>
                        <a:pt x="20" y="680"/>
                      </a:lnTo>
                      <a:lnTo>
                        <a:pt x="18" y="680"/>
                      </a:lnTo>
                      <a:lnTo>
                        <a:pt x="13" y="682"/>
                      </a:lnTo>
                      <a:lnTo>
                        <a:pt x="13" y="675"/>
                      </a:lnTo>
                      <a:lnTo>
                        <a:pt x="16" y="673"/>
                      </a:lnTo>
                      <a:lnTo>
                        <a:pt x="13" y="671"/>
                      </a:lnTo>
                      <a:lnTo>
                        <a:pt x="13" y="664"/>
                      </a:lnTo>
                      <a:lnTo>
                        <a:pt x="7" y="664"/>
                      </a:lnTo>
                      <a:lnTo>
                        <a:pt x="7" y="662"/>
                      </a:lnTo>
                      <a:lnTo>
                        <a:pt x="9" y="660"/>
                      </a:lnTo>
                      <a:lnTo>
                        <a:pt x="4" y="655"/>
                      </a:lnTo>
                      <a:lnTo>
                        <a:pt x="4" y="651"/>
                      </a:lnTo>
                      <a:lnTo>
                        <a:pt x="7" y="646"/>
                      </a:lnTo>
                      <a:lnTo>
                        <a:pt x="7" y="644"/>
                      </a:lnTo>
                      <a:lnTo>
                        <a:pt x="11" y="642"/>
                      </a:lnTo>
                      <a:lnTo>
                        <a:pt x="11" y="644"/>
                      </a:lnTo>
                      <a:lnTo>
                        <a:pt x="13" y="644"/>
                      </a:lnTo>
                      <a:lnTo>
                        <a:pt x="16" y="648"/>
                      </a:lnTo>
                      <a:lnTo>
                        <a:pt x="22" y="648"/>
                      </a:lnTo>
                      <a:lnTo>
                        <a:pt x="22" y="646"/>
                      </a:lnTo>
                      <a:lnTo>
                        <a:pt x="25" y="646"/>
                      </a:lnTo>
                      <a:lnTo>
                        <a:pt x="25" y="642"/>
                      </a:lnTo>
                      <a:lnTo>
                        <a:pt x="29" y="644"/>
                      </a:lnTo>
                      <a:lnTo>
                        <a:pt x="27" y="642"/>
                      </a:lnTo>
                      <a:lnTo>
                        <a:pt x="31" y="642"/>
                      </a:lnTo>
                      <a:lnTo>
                        <a:pt x="31" y="640"/>
                      </a:lnTo>
                      <a:lnTo>
                        <a:pt x="31" y="637"/>
                      </a:lnTo>
                      <a:lnTo>
                        <a:pt x="38" y="640"/>
                      </a:lnTo>
                      <a:lnTo>
                        <a:pt x="33" y="637"/>
                      </a:lnTo>
                      <a:lnTo>
                        <a:pt x="31" y="633"/>
                      </a:lnTo>
                      <a:lnTo>
                        <a:pt x="27" y="633"/>
                      </a:lnTo>
                      <a:lnTo>
                        <a:pt x="25" y="633"/>
                      </a:lnTo>
                      <a:lnTo>
                        <a:pt x="25" y="629"/>
                      </a:lnTo>
                      <a:lnTo>
                        <a:pt x="22" y="626"/>
                      </a:lnTo>
                      <a:lnTo>
                        <a:pt x="22" y="629"/>
                      </a:lnTo>
                      <a:lnTo>
                        <a:pt x="22" y="631"/>
                      </a:lnTo>
                      <a:lnTo>
                        <a:pt x="18" y="633"/>
                      </a:lnTo>
                      <a:lnTo>
                        <a:pt x="18" y="631"/>
                      </a:lnTo>
                      <a:lnTo>
                        <a:pt x="16" y="631"/>
                      </a:lnTo>
                      <a:lnTo>
                        <a:pt x="13" y="635"/>
                      </a:lnTo>
                      <a:lnTo>
                        <a:pt x="11" y="633"/>
                      </a:lnTo>
                      <a:lnTo>
                        <a:pt x="11" y="629"/>
                      </a:lnTo>
                      <a:lnTo>
                        <a:pt x="7" y="629"/>
                      </a:lnTo>
                      <a:lnTo>
                        <a:pt x="7" y="626"/>
                      </a:lnTo>
                      <a:lnTo>
                        <a:pt x="9" y="626"/>
                      </a:lnTo>
                      <a:lnTo>
                        <a:pt x="7" y="622"/>
                      </a:lnTo>
                      <a:lnTo>
                        <a:pt x="4" y="622"/>
                      </a:lnTo>
                      <a:lnTo>
                        <a:pt x="0" y="624"/>
                      </a:lnTo>
                      <a:lnTo>
                        <a:pt x="2" y="617"/>
                      </a:lnTo>
                      <a:lnTo>
                        <a:pt x="7" y="617"/>
                      </a:lnTo>
                      <a:lnTo>
                        <a:pt x="11" y="617"/>
                      </a:lnTo>
                      <a:lnTo>
                        <a:pt x="13" y="617"/>
                      </a:lnTo>
                      <a:lnTo>
                        <a:pt x="16" y="622"/>
                      </a:lnTo>
                      <a:lnTo>
                        <a:pt x="18" y="622"/>
                      </a:lnTo>
                      <a:lnTo>
                        <a:pt x="18" y="620"/>
                      </a:lnTo>
                      <a:lnTo>
                        <a:pt x="22" y="615"/>
                      </a:lnTo>
                      <a:lnTo>
                        <a:pt x="27" y="615"/>
                      </a:lnTo>
                      <a:lnTo>
                        <a:pt x="29" y="609"/>
                      </a:lnTo>
                      <a:lnTo>
                        <a:pt x="31" y="606"/>
                      </a:lnTo>
                      <a:lnTo>
                        <a:pt x="31" y="604"/>
                      </a:lnTo>
                      <a:lnTo>
                        <a:pt x="33" y="604"/>
                      </a:lnTo>
                      <a:lnTo>
                        <a:pt x="40" y="604"/>
                      </a:lnTo>
                      <a:lnTo>
                        <a:pt x="42" y="604"/>
                      </a:lnTo>
                      <a:lnTo>
                        <a:pt x="49" y="604"/>
                      </a:lnTo>
                      <a:lnTo>
                        <a:pt x="53" y="591"/>
                      </a:lnTo>
                      <a:lnTo>
                        <a:pt x="58" y="584"/>
                      </a:lnTo>
                      <a:lnTo>
                        <a:pt x="58" y="580"/>
                      </a:lnTo>
                      <a:lnTo>
                        <a:pt x="62" y="580"/>
                      </a:lnTo>
                      <a:lnTo>
                        <a:pt x="65" y="573"/>
                      </a:lnTo>
                      <a:lnTo>
                        <a:pt x="62" y="564"/>
                      </a:lnTo>
                      <a:lnTo>
                        <a:pt x="60" y="564"/>
                      </a:lnTo>
                      <a:lnTo>
                        <a:pt x="56" y="564"/>
                      </a:lnTo>
                      <a:lnTo>
                        <a:pt x="53" y="566"/>
                      </a:lnTo>
                      <a:lnTo>
                        <a:pt x="47" y="562"/>
                      </a:lnTo>
                      <a:lnTo>
                        <a:pt x="45" y="557"/>
                      </a:lnTo>
                      <a:lnTo>
                        <a:pt x="49" y="555"/>
                      </a:lnTo>
                      <a:lnTo>
                        <a:pt x="47" y="553"/>
                      </a:lnTo>
                      <a:lnTo>
                        <a:pt x="45" y="549"/>
                      </a:lnTo>
                      <a:lnTo>
                        <a:pt x="42" y="546"/>
                      </a:lnTo>
                      <a:lnTo>
                        <a:pt x="42" y="544"/>
                      </a:lnTo>
                      <a:lnTo>
                        <a:pt x="47" y="542"/>
                      </a:lnTo>
                      <a:lnTo>
                        <a:pt x="47" y="540"/>
                      </a:lnTo>
                      <a:lnTo>
                        <a:pt x="51" y="537"/>
                      </a:lnTo>
                      <a:lnTo>
                        <a:pt x="58" y="537"/>
                      </a:lnTo>
                      <a:lnTo>
                        <a:pt x="62" y="540"/>
                      </a:lnTo>
                      <a:lnTo>
                        <a:pt x="69" y="540"/>
                      </a:lnTo>
                      <a:lnTo>
                        <a:pt x="74" y="537"/>
                      </a:lnTo>
                      <a:lnTo>
                        <a:pt x="74" y="533"/>
                      </a:lnTo>
                      <a:lnTo>
                        <a:pt x="82" y="531"/>
                      </a:lnTo>
                      <a:lnTo>
                        <a:pt x="91" y="524"/>
                      </a:lnTo>
                      <a:lnTo>
                        <a:pt x="98" y="524"/>
                      </a:lnTo>
                      <a:lnTo>
                        <a:pt x="102" y="522"/>
                      </a:lnTo>
                      <a:lnTo>
                        <a:pt x="102" y="520"/>
                      </a:lnTo>
                      <a:lnTo>
                        <a:pt x="98" y="522"/>
                      </a:lnTo>
                      <a:lnTo>
                        <a:pt x="96" y="520"/>
                      </a:lnTo>
                      <a:lnTo>
                        <a:pt x="98" y="517"/>
                      </a:lnTo>
                      <a:lnTo>
                        <a:pt x="96" y="513"/>
                      </a:lnTo>
                      <a:lnTo>
                        <a:pt x="91" y="513"/>
                      </a:lnTo>
                      <a:lnTo>
                        <a:pt x="87" y="515"/>
                      </a:lnTo>
                      <a:lnTo>
                        <a:pt x="85" y="513"/>
                      </a:lnTo>
                      <a:lnTo>
                        <a:pt x="80" y="513"/>
                      </a:lnTo>
                      <a:lnTo>
                        <a:pt x="78" y="509"/>
                      </a:lnTo>
                      <a:lnTo>
                        <a:pt x="74" y="513"/>
                      </a:lnTo>
                      <a:lnTo>
                        <a:pt x="71" y="506"/>
                      </a:lnTo>
                      <a:lnTo>
                        <a:pt x="69" y="506"/>
                      </a:lnTo>
                      <a:lnTo>
                        <a:pt x="74" y="504"/>
                      </a:lnTo>
                      <a:lnTo>
                        <a:pt x="74" y="500"/>
                      </a:lnTo>
                      <a:lnTo>
                        <a:pt x="76" y="500"/>
                      </a:lnTo>
                      <a:lnTo>
                        <a:pt x="78" y="500"/>
                      </a:lnTo>
                      <a:lnTo>
                        <a:pt x="78" y="493"/>
                      </a:lnTo>
                      <a:lnTo>
                        <a:pt x="80" y="491"/>
                      </a:lnTo>
                      <a:lnTo>
                        <a:pt x="82" y="486"/>
                      </a:lnTo>
                      <a:lnTo>
                        <a:pt x="89" y="486"/>
                      </a:lnTo>
                      <a:lnTo>
                        <a:pt x="91" y="484"/>
                      </a:lnTo>
                      <a:lnTo>
                        <a:pt x="94" y="484"/>
                      </a:lnTo>
                      <a:lnTo>
                        <a:pt x="96" y="480"/>
                      </a:lnTo>
                      <a:lnTo>
                        <a:pt x="100" y="482"/>
                      </a:lnTo>
                      <a:lnTo>
                        <a:pt x="102" y="477"/>
                      </a:lnTo>
                      <a:lnTo>
                        <a:pt x="105" y="477"/>
                      </a:lnTo>
                      <a:lnTo>
                        <a:pt x="107" y="475"/>
                      </a:lnTo>
                      <a:lnTo>
                        <a:pt x="109" y="475"/>
                      </a:lnTo>
                      <a:lnTo>
                        <a:pt x="116" y="473"/>
                      </a:lnTo>
                      <a:lnTo>
                        <a:pt x="125" y="464"/>
                      </a:lnTo>
                      <a:lnTo>
                        <a:pt x="129" y="462"/>
                      </a:lnTo>
                      <a:lnTo>
                        <a:pt x="127" y="458"/>
                      </a:lnTo>
                      <a:lnTo>
                        <a:pt x="125" y="455"/>
                      </a:lnTo>
                      <a:lnTo>
                        <a:pt x="127" y="453"/>
                      </a:lnTo>
                      <a:lnTo>
                        <a:pt x="127" y="451"/>
                      </a:lnTo>
                      <a:lnTo>
                        <a:pt x="129" y="449"/>
                      </a:lnTo>
                      <a:lnTo>
                        <a:pt x="129" y="444"/>
                      </a:lnTo>
                      <a:lnTo>
                        <a:pt x="129" y="442"/>
                      </a:lnTo>
                      <a:lnTo>
                        <a:pt x="129" y="440"/>
                      </a:lnTo>
                      <a:lnTo>
                        <a:pt x="125" y="438"/>
                      </a:lnTo>
                      <a:lnTo>
                        <a:pt x="127" y="431"/>
                      </a:lnTo>
                      <a:lnTo>
                        <a:pt x="125" y="429"/>
                      </a:lnTo>
                      <a:lnTo>
                        <a:pt x="127" y="420"/>
                      </a:lnTo>
                      <a:lnTo>
                        <a:pt x="134" y="413"/>
                      </a:lnTo>
                      <a:lnTo>
                        <a:pt x="134" y="409"/>
                      </a:lnTo>
                      <a:lnTo>
                        <a:pt x="136" y="409"/>
                      </a:lnTo>
                      <a:lnTo>
                        <a:pt x="138" y="406"/>
                      </a:lnTo>
                      <a:lnTo>
                        <a:pt x="136" y="404"/>
                      </a:lnTo>
                      <a:lnTo>
                        <a:pt x="136" y="400"/>
                      </a:lnTo>
                      <a:lnTo>
                        <a:pt x="134" y="398"/>
                      </a:lnTo>
                      <a:lnTo>
                        <a:pt x="134" y="395"/>
                      </a:lnTo>
                      <a:lnTo>
                        <a:pt x="129" y="393"/>
                      </a:lnTo>
                      <a:lnTo>
                        <a:pt x="129" y="391"/>
                      </a:lnTo>
                      <a:lnTo>
                        <a:pt x="127" y="389"/>
                      </a:lnTo>
                      <a:lnTo>
                        <a:pt x="125" y="384"/>
                      </a:lnTo>
                      <a:lnTo>
                        <a:pt x="120" y="380"/>
                      </a:lnTo>
                      <a:lnTo>
                        <a:pt x="123" y="378"/>
                      </a:lnTo>
                      <a:lnTo>
                        <a:pt x="125" y="378"/>
                      </a:lnTo>
                      <a:lnTo>
                        <a:pt x="123" y="373"/>
                      </a:lnTo>
                      <a:lnTo>
                        <a:pt x="120" y="371"/>
                      </a:lnTo>
                      <a:lnTo>
                        <a:pt x="118" y="371"/>
                      </a:lnTo>
                      <a:lnTo>
                        <a:pt x="111" y="371"/>
                      </a:lnTo>
                      <a:lnTo>
                        <a:pt x="107" y="371"/>
                      </a:lnTo>
                      <a:lnTo>
                        <a:pt x="102" y="369"/>
                      </a:lnTo>
                      <a:lnTo>
                        <a:pt x="105" y="369"/>
                      </a:lnTo>
                      <a:lnTo>
                        <a:pt x="107" y="364"/>
                      </a:lnTo>
                      <a:lnTo>
                        <a:pt x="107" y="358"/>
                      </a:lnTo>
                      <a:lnTo>
                        <a:pt x="111" y="351"/>
                      </a:lnTo>
                      <a:lnTo>
                        <a:pt x="114" y="351"/>
                      </a:lnTo>
                      <a:lnTo>
                        <a:pt x="114" y="349"/>
                      </a:lnTo>
                      <a:lnTo>
                        <a:pt x="118" y="346"/>
                      </a:lnTo>
                      <a:lnTo>
                        <a:pt x="118" y="344"/>
                      </a:lnTo>
                      <a:lnTo>
                        <a:pt x="111" y="344"/>
                      </a:lnTo>
                      <a:lnTo>
                        <a:pt x="114" y="342"/>
                      </a:lnTo>
                      <a:lnTo>
                        <a:pt x="111" y="340"/>
                      </a:lnTo>
                      <a:lnTo>
                        <a:pt x="109" y="340"/>
                      </a:lnTo>
                      <a:lnTo>
                        <a:pt x="107" y="342"/>
                      </a:lnTo>
                      <a:lnTo>
                        <a:pt x="102" y="340"/>
                      </a:lnTo>
                      <a:lnTo>
                        <a:pt x="100" y="338"/>
                      </a:lnTo>
                      <a:lnTo>
                        <a:pt x="98" y="338"/>
                      </a:lnTo>
                      <a:lnTo>
                        <a:pt x="100" y="333"/>
                      </a:lnTo>
                      <a:lnTo>
                        <a:pt x="102" y="333"/>
                      </a:lnTo>
                      <a:lnTo>
                        <a:pt x="102" y="331"/>
                      </a:lnTo>
                      <a:lnTo>
                        <a:pt x="102" y="324"/>
                      </a:lnTo>
                      <a:lnTo>
                        <a:pt x="109" y="322"/>
                      </a:lnTo>
                      <a:lnTo>
                        <a:pt x="107" y="320"/>
                      </a:lnTo>
                      <a:lnTo>
                        <a:pt x="111" y="313"/>
                      </a:lnTo>
                      <a:lnTo>
                        <a:pt x="109" y="313"/>
                      </a:lnTo>
                      <a:lnTo>
                        <a:pt x="107" y="311"/>
                      </a:lnTo>
                      <a:lnTo>
                        <a:pt x="109" y="306"/>
                      </a:lnTo>
                      <a:lnTo>
                        <a:pt x="107" y="304"/>
                      </a:lnTo>
                      <a:lnTo>
                        <a:pt x="109" y="302"/>
                      </a:lnTo>
                      <a:lnTo>
                        <a:pt x="109" y="298"/>
                      </a:lnTo>
                      <a:lnTo>
                        <a:pt x="111" y="295"/>
                      </a:lnTo>
                      <a:lnTo>
                        <a:pt x="116" y="311"/>
                      </a:lnTo>
                      <a:lnTo>
                        <a:pt x="118" y="309"/>
                      </a:lnTo>
                      <a:lnTo>
                        <a:pt x="120" y="315"/>
                      </a:lnTo>
                      <a:lnTo>
                        <a:pt x="123" y="318"/>
                      </a:lnTo>
                      <a:lnTo>
                        <a:pt x="123" y="315"/>
                      </a:lnTo>
                      <a:lnTo>
                        <a:pt x="125" y="315"/>
                      </a:lnTo>
                      <a:lnTo>
                        <a:pt x="129" y="315"/>
                      </a:lnTo>
                      <a:lnTo>
                        <a:pt x="131" y="315"/>
                      </a:lnTo>
                      <a:lnTo>
                        <a:pt x="131" y="313"/>
                      </a:lnTo>
                      <a:lnTo>
                        <a:pt x="134" y="313"/>
                      </a:lnTo>
                      <a:lnTo>
                        <a:pt x="134" y="311"/>
                      </a:lnTo>
                      <a:lnTo>
                        <a:pt x="138" y="309"/>
                      </a:lnTo>
                      <a:lnTo>
                        <a:pt x="138" y="306"/>
                      </a:lnTo>
                      <a:lnTo>
                        <a:pt x="138" y="302"/>
                      </a:lnTo>
                      <a:lnTo>
                        <a:pt x="140" y="302"/>
                      </a:lnTo>
                      <a:lnTo>
                        <a:pt x="140" y="300"/>
                      </a:lnTo>
                      <a:lnTo>
                        <a:pt x="140" y="298"/>
                      </a:lnTo>
                      <a:lnTo>
                        <a:pt x="129" y="298"/>
                      </a:lnTo>
                      <a:lnTo>
                        <a:pt x="127" y="298"/>
                      </a:lnTo>
                      <a:lnTo>
                        <a:pt x="123" y="295"/>
                      </a:lnTo>
                      <a:lnTo>
                        <a:pt x="120" y="293"/>
                      </a:lnTo>
                      <a:lnTo>
                        <a:pt x="118" y="293"/>
                      </a:lnTo>
                      <a:lnTo>
                        <a:pt x="118" y="298"/>
                      </a:lnTo>
                      <a:lnTo>
                        <a:pt x="116" y="298"/>
                      </a:lnTo>
                      <a:lnTo>
                        <a:pt x="116" y="295"/>
                      </a:lnTo>
                      <a:lnTo>
                        <a:pt x="118" y="293"/>
                      </a:lnTo>
                      <a:lnTo>
                        <a:pt x="118" y="291"/>
                      </a:lnTo>
                      <a:lnTo>
                        <a:pt x="118" y="289"/>
                      </a:lnTo>
                      <a:lnTo>
                        <a:pt x="114" y="280"/>
                      </a:lnTo>
                      <a:lnTo>
                        <a:pt x="114" y="273"/>
                      </a:lnTo>
                      <a:lnTo>
                        <a:pt x="118" y="271"/>
                      </a:lnTo>
                      <a:lnTo>
                        <a:pt x="118" y="273"/>
                      </a:lnTo>
                      <a:lnTo>
                        <a:pt x="120" y="275"/>
                      </a:lnTo>
                      <a:lnTo>
                        <a:pt x="123" y="275"/>
                      </a:lnTo>
                      <a:lnTo>
                        <a:pt x="125" y="275"/>
                      </a:lnTo>
                      <a:lnTo>
                        <a:pt x="127" y="278"/>
                      </a:lnTo>
                      <a:lnTo>
                        <a:pt x="125" y="280"/>
                      </a:lnTo>
                      <a:lnTo>
                        <a:pt x="125" y="282"/>
                      </a:lnTo>
                      <a:lnTo>
                        <a:pt x="129" y="284"/>
                      </a:lnTo>
                      <a:lnTo>
                        <a:pt x="129" y="282"/>
                      </a:lnTo>
                      <a:lnTo>
                        <a:pt x="131" y="282"/>
                      </a:lnTo>
                      <a:lnTo>
                        <a:pt x="131" y="284"/>
                      </a:lnTo>
                      <a:lnTo>
                        <a:pt x="140" y="287"/>
                      </a:lnTo>
                      <a:lnTo>
                        <a:pt x="145" y="287"/>
                      </a:lnTo>
                      <a:lnTo>
                        <a:pt x="147" y="284"/>
                      </a:lnTo>
                      <a:lnTo>
                        <a:pt x="149" y="284"/>
                      </a:lnTo>
                      <a:lnTo>
                        <a:pt x="151" y="284"/>
                      </a:lnTo>
                      <a:lnTo>
                        <a:pt x="156" y="284"/>
                      </a:lnTo>
                      <a:lnTo>
                        <a:pt x="156" y="273"/>
                      </a:lnTo>
                      <a:lnTo>
                        <a:pt x="156" y="271"/>
                      </a:lnTo>
                      <a:lnTo>
                        <a:pt x="160" y="271"/>
                      </a:lnTo>
                      <a:lnTo>
                        <a:pt x="158" y="271"/>
                      </a:lnTo>
                      <a:lnTo>
                        <a:pt x="158" y="269"/>
                      </a:lnTo>
                      <a:lnTo>
                        <a:pt x="163" y="269"/>
                      </a:lnTo>
                      <a:lnTo>
                        <a:pt x="163" y="267"/>
                      </a:lnTo>
                      <a:lnTo>
                        <a:pt x="160" y="264"/>
                      </a:lnTo>
                      <a:lnTo>
                        <a:pt x="160" y="262"/>
                      </a:lnTo>
                      <a:lnTo>
                        <a:pt x="163" y="260"/>
                      </a:lnTo>
                      <a:lnTo>
                        <a:pt x="167" y="262"/>
                      </a:lnTo>
                      <a:lnTo>
                        <a:pt x="187" y="262"/>
                      </a:lnTo>
                      <a:lnTo>
                        <a:pt x="189" y="262"/>
                      </a:lnTo>
                      <a:lnTo>
                        <a:pt x="189" y="264"/>
                      </a:lnTo>
                      <a:lnTo>
                        <a:pt x="185" y="267"/>
                      </a:lnTo>
                      <a:lnTo>
                        <a:pt x="185" y="271"/>
                      </a:lnTo>
                      <a:lnTo>
                        <a:pt x="187" y="273"/>
                      </a:lnTo>
                      <a:lnTo>
                        <a:pt x="183" y="282"/>
                      </a:lnTo>
                      <a:lnTo>
                        <a:pt x="183" y="275"/>
                      </a:lnTo>
                      <a:lnTo>
                        <a:pt x="180" y="275"/>
                      </a:lnTo>
                      <a:lnTo>
                        <a:pt x="178" y="271"/>
                      </a:lnTo>
                      <a:lnTo>
                        <a:pt x="176" y="273"/>
                      </a:lnTo>
                      <a:lnTo>
                        <a:pt x="180" y="278"/>
                      </a:lnTo>
                      <a:lnTo>
                        <a:pt x="176" y="280"/>
                      </a:lnTo>
                      <a:lnTo>
                        <a:pt x="176" y="284"/>
                      </a:lnTo>
                      <a:lnTo>
                        <a:pt x="183" y="287"/>
                      </a:lnTo>
                      <a:lnTo>
                        <a:pt x="185" y="284"/>
                      </a:lnTo>
                      <a:lnTo>
                        <a:pt x="192" y="284"/>
                      </a:lnTo>
                      <a:lnTo>
                        <a:pt x="198" y="282"/>
                      </a:lnTo>
                      <a:lnTo>
                        <a:pt x="198" y="287"/>
                      </a:lnTo>
                      <a:lnTo>
                        <a:pt x="185" y="291"/>
                      </a:lnTo>
                      <a:lnTo>
                        <a:pt x="183" y="293"/>
                      </a:lnTo>
                      <a:lnTo>
                        <a:pt x="178" y="289"/>
                      </a:lnTo>
                      <a:lnTo>
                        <a:pt x="172" y="287"/>
                      </a:lnTo>
                      <a:lnTo>
                        <a:pt x="174" y="284"/>
                      </a:lnTo>
                      <a:lnTo>
                        <a:pt x="174" y="282"/>
                      </a:lnTo>
                      <a:lnTo>
                        <a:pt x="169" y="282"/>
                      </a:lnTo>
                      <a:lnTo>
                        <a:pt x="169" y="280"/>
                      </a:lnTo>
                      <a:lnTo>
                        <a:pt x="167" y="280"/>
                      </a:lnTo>
                      <a:lnTo>
                        <a:pt x="167" y="284"/>
                      </a:lnTo>
                      <a:lnTo>
                        <a:pt x="172" y="289"/>
                      </a:lnTo>
                      <a:lnTo>
                        <a:pt x="174" y="291"/>
                      </a:lnTo>
                      <a:lnTo>
                        <a:pt x="174" y="293"/>
                      </a:lnTo>
                      <a:lnTo>
                        <a:pt x="169" y="293"/>
                      </a:lnTo>
                      <a:lnTo>
                        <a:pt x="167" y="295"/>
                      </a:lnTo>
                      <a:lnTo>
                        <a:pt x="167" y="298"/>
                      </a:lnTo>
                      <a:lnTo>
                        <a:pt x="165" y="298"/>
                      </a:lnTo>
                      <a:lnTo>
                        <a:pt x="165" y="300"/>
                      </a:lnTo>
                      <a:lnTo>
                        <a:pt x="169" y="306"/>
                      </a:lnTo>
                      <a:lnTo>
                        <a:pt x="169" y="304"/>
                      </a:lnTo>
                      <a:lnTo>
                        <a:pt x="176" y="306"/>
                      </a:lnTo>
                      <a:lnTo>
                        <a:pt x="203" y="311"/>
                      </a:lnTo>
                      <a:lnTo>
                        <a:pt x="207" y="311"/>
                      </a:lnTo>
                      <a:lnTo>
                        <a:pt x="214" y="306"/>
                      </a:lnTo>
                      <a:lnTo>
                        <a:pt x="218" y="309"/>
                      </a:lnTo>
                      <a:lnTo>
                        <a:pt x="221" y="306"/>
                      </a:lnTo>
                      <a:lnTo>
                        <a:pt x="225" y="311"/>
                      </a:lnTo>
                      <a:lnTo>
                        <a:pt x="232" y="311"/>
                      </a:lnTo>
                      <a:lnTo>
                        <a:pt x="236" y="306"/>
                      </a:lnTo>
                      <a:lnTo>
                        <a:pt x="247" y="302"/>
                      </a:lnTo>
                      <a:lnTo>
                        <a:pt x="252" y="300"/>
                      </a:lnTo>
                      <a:lnTo>
                        <a:pt x="258" y="306"/>
                      </a:lnTo>
                      <a:lnTo>
                        <a:pt x="258" y="309"/>
                      </a:lnTo>
                      <a:lnTo>
                        <a:pt x="256" y="315"/>
                      </a:lnTo>
                      <a:lnTo>
                        <a:pt x="258" y="315"/>
                      </a:lnTo>
                      <a:lnTo>
                        <a:pt x="261" y="318"/>
                      </a:lnTo>
                      <a:lnTo>
                        <a:pt x="258" y="320"/>
                      </a:lnTo>
                      <a:lnTo>
                        <a:pt x="256" y="322"/>
                      </a:lnTo>
                      <a:lnTo>
                        <a:pt x="258" y="324"/>
                      </a:lnTo>
                      <a:lnTo>
                        <a:pt x="258" y="322"/>
                      </a:lnTo>
                      <a:lnTo>
                        <a:pt x="263" y="322"/>
                      </a:lnTo>
                      <a:lnTo>
                        <a:pt x="263" y="324"/>
                      </a:lnTo>
                      <a:lnTo>
                        <a:pt x="265" y="326"/>
                      </a:lnTo>
                      <a:lnTo>
                        <a:pt x="270" y="329"/>
                      </a:lnTo>
                      <a:lnTo>
                        <a:pt x="267" y="329"/>
                      </a:lnTo>
                      <a:lnTo>
                        <a:pt x="267" y="331"/>
                      </a:lnTo>
                      <a:lnTo>
                        <a:pt x="270" y="333"/>
                      </a:lnTo>
                      <a:lnTo>
                        <a:pt x="267" y="338"/>
                      </a:lnTo>
                      <a:lnTo>
                        <a:pt x="265" y="335"/>
                      </a:lnTo>
                      <a:lnTo>
                        <a:pt x="265" y="338"/>
                      </a:lnTo>
                      <a:lnTo>
                        <a:pt x="267" y="338"/>
                      </a:lnTo>
                      <a:lnTo>
                        <a:pt x="270" y="340"/>
                      </a:lnTo>
                      <a:lnTo>
                        <a:pt x="267" y="344"/>
                      </a:lnTo>
                      <a:lnTo>
                        <a:pt x="267" y="346"/>
                      </a:lnTo>
                      <a:lnTo>
                        <a:pt x="258" y="351"/>
                      </a:lnTo>
                      <a:lnTo>
                        <a:pt x="256" y="349"/>
                      </a:lnTo>
                      <a:lnTo>
                        <a:pt x="254" y="349"/>
                      </a:lnTo>
                      <a:lnTo>
                        <a:pt x="254" y="344"/>
                      </a:lnTo>
                      <a:lnTo>
                        <a:pt x="252" y="342"/>
                      </a:lnTo>
                      <a:lnTo>
                        <a:pt x="250" y="346"/>
                      </a:lnTo>
                      <a:lnTo>
                        <a:pt x="250" y="344"/>
                      </a:lnTo>
                      <a:lnTo>
                        <a:pt x="245" y="349"/>
                      </a:lnTo>
                      <a:lnTo>
                        <a:pt x="247" y="349"/>
                      </a:lnTo>
                      <a:lnTo>
                        <a:pt x="247" y="351"/>
                      </a:lnTo>
                      <a:lnTo>
                        <a:pt x="243" y="353"/>
                      </a:lnTo>
                      <a:lnTo>
                        <a:pt x="243" y="355"/>
                      </a:lnTo>
                      <a:lnTo>
                        <a:pt x="243" y="353"/>
                      </a:lnTo>
                      <a:lnTo>
                        <a:pt x="243" y="360"/>
                      </a:lnTo>
                      <a:lnTo>
                        <a:pt x="247" y="366"/>
                      </a:lnTo>
                      <a:lnTo>
                        <a:pt x="252" y="364"/>
                      </a:lnTo>
                      <a:lnTo>
                        <a:pt x="254" y="366"/>
                      </a:lnTo>
                      <a:lnTo>
                        <a:pt x="256" y="369"/>
                      </a:lnTo>
                      <a:lnTo>
                        <a:pt x="254" y="371"/>
                      </a:lnTo>
                      <a:lnTo>
                        <a:pt x="256" y="371"/>
                      </a:lnTo>
                      <a:lnTo>
                        <a:pt x="254" y="373"/>
                      </a:lnTo>
                      <a:lnTo>
                        <a:pt x="256" y="375"/>
                      </a:lnTo>
                      <a:lnTo>
                        <a:pt x="254" y="375"/>
                      </a:lnTo>
                      <a:lnTo>
                        <a:pt x="254" y="378"/>
                      </a:lnTo>
                      <a:lnTo>
                        <a:pt x="252" y="378"/>
                      </a:lnTo>
                      <a:lnTo>
                        <a:pt x="250" y="378"/>
                      </a:lnTo>
                      <a:lnTo>
                        <a:pt x="245" y="391"/>
                      </a:lnTo>
                      <a:lnTo>
                        <a:pt x="250" y="391"/>
                      </a:lnTo>
                      <a:lnTo>
                        <a:pt x="252" y="395"/>
                      </a:lnTo>
                      <a:lnTo>
                        <a:pt x="254" y="393"/>
                      </a:lnTo>
                      <a:lnTo>
                        <a:pt x="254" y="395"/>
                      </a:lnTo>
                      <a:lnTo>
                        <a:pt x="258" y="393"/>
                      </a:lnTo>
                      <a:lnTo>
                        <a:pt x="258" y="400"/>
                      </a:lnTo>
                      <a:lnTo>
                        <a:pt x="250" y="402"/>
                      </a:lnTo>
                      <a:lnTo>
                        <a:pt x="250" y="404"/>
                      </a:lnTo>
                      <a:lnTo>
                        <a:pt x="250" y="409"/>
                      </a:lnTo>
                      <a:lnTo>
                        <a:pt x="247" y="409"/>
                      </a:lnTo>
                      <a:lnTo>
                        <a:pt x="247" y="411"/>
                      </a:lnTo>
                      <a:lnTo>
                        <a:pt x="243" y="411"/>
                      </a:lnTo>
                      <a:lnTo>
                        <a:pt x="243" y="413"/>
                      </a:lnTo>
                      <a:lnTo>
                        <a:pt x="238" y="415"/>
                      </a:lnTo>
                      <a:lnTo>
                        <a:pt x="238" y="411"/>
                      </a:lnTo>
                      <a:lnTo>
                        <a:pt x="236" y="411"/>
                      </a:lnTo>
                      <a:lnTo>
                        <a:pt x="236" y="406"/>
                      </a:lnTo>
                      <a:lnTo>
                        <a:pt x="234" y="404"/>
                      </a:lnTo>
                      <a:lnTo>
                        <a:pt x="229" y="406"/>
                      </a:lnTo>
                      <a:lnTo>
                        <a:pt x="229" y="411"/>
                      </a:lnTo>
                      <a:lnTo>
                        <a:pt x="223" y="411"/>
                      </a:lnTo>
                      <a:lnTo>
                        <a:pt x="221" y="411"/>
                      </a:lnTo>
                      <a:lnTo>
                        <a:pt x="218" y="406"/>
                      </a:lnTo>
                      <a:lnTo>
                        <a:pt x="216" y="406"/>
                      </a:lnTo>
                      <a:lnTo>
                        <a:pt x="212" y="402"/>
                      </a:lnTo>
                      <a:lnTo>
                        <a:pt x="207" y="411"/>
                      </a:lnTo>
                      <a:lnTo>
                        <a:pt x="205" y="413"/>
                      </a:lnTo>
                      <a:lnTo>
                        <a:pt x="203" y="422"/>
                      </a:lnTo>
                      <a:lnTo>
                        <a:pt x="207" y="422"/>
                      </a:lnTo>
                      <a:lnTo>
                        <a:pt x="209" y="426"/>
                      </a:lnTo>
                      <a:lnTo>
                        <a:pt x="218" y="431"/>
                      </a:lnTo>
                      <a:lnTo>
                        <a:pt x="221" y="433"/>
                      </a:lnTo>
                      <a:lnTo>
                        <a:pt x="218" y="433"/>
                      </a:lnTo>
                      <a:lnTo>
                        <a:pt x="218" y="435"/>
                      </a:lnTo>
                      <a:lnTo>
                        <a:pt x="223" y="435"/>
                      </a:lnTo>
                      <a:lnTo>
                        <a:pt x="221" y="438"/>
                      </a:lnTo>
                      <a:lnTo>
                        <a:pt x="225" y="438"/>
                      </a:lnTo>
                      <a:lnTo>
                        <a:pt x="232" y="438"/>
                      </a:lnTo>
                      <a:lnTo>
                        <a:pt x="232" y="440"/>
                      </a:lnTo>
                      <a:lnTo>
                        <a:pt x="234" y="440"/>
                      </a:lnTo>
                      <a:lnTo>
                        <a:pt x="236" y="444"/>
                      </a:lnTo>
                      <a:lnTo>
                        <a:pt x="238" y="440"/>
                      </a:lnTo>
                      <a:lnTo>
                        <a:pt x="236" y="435"/>
                      </a:lnTo>
                      <a:lnTo>
                        <a:pt x="241" y="435"/>
                      </a:lnTo>
                      <a:lnTo>
                        <a:pt x="241" y="433"/>
                      </a:lnTo>
                      <a:lnTo>
                        <a:pt x="243" y="431"/>
                      </a:lnTo>
                      <a:lnTo>
                        <a:pt x="238" y="426"/>
                      </a:lnTo>
                      <a:lnTo>
                        <a:pt x="238" y="424"/>
                      </a:lnTo>
                      <a:lnTo>
                        <a:pt x="243" y="424"/>
                      </a:lnTo>
                      <a:lnTo>
                        <a:pt x="245" y="426"/>
                      </a:lnTo>
                      <a:lnTo>
                        <a:pt x="247" y="426"/>
                      </a:lnTo>
                      <a:lnTo>
                        <a:pt x="247" y="431"/>
                      </a:lnTo>
                      <a:lnTo>
                        <a:pt x="250" y="431"/>
                      </a:lnTo>
                      <a:lnTo>
                        <a:pt x="252" y="429"/>
                      </a:lnTo>
                      <a:lnTo>
                        <a:pt x="258" y="426"/>
                      </a:lnTo>
                      <a:lnTo>
                        <a:pt x="261" y="424"/>
                      </a:lnTo>
                      <a:lnTo>
                        <a:pt x="263" y="426"/>
                      </a:lnTo>
                      <a:lnTo>
                        <a:pt x="270" y="424"/>
                      </a:lnTo>
                      <a:lnTo>
                        <a:pt x="272" y="424"/>
                      </a:lnTo>
                      <a:lnTo>
                        <a:pt x="274" y="422"/>
                      </a:lnTo>
                      <a:lnTo>
                        <a:pt x="278" y="420"/>
                      </a:lnTo>
                      <a:lnTo>
                        <a:pt x="278" y="413"/>
                      </a:lnTo>
                      <a:lnTo>
                        <a:pt x="276" y="411"/>
                      </a:lnTo>
                      <a:lnTo>
                        <a:pt x="276" y="406"/>
                      </a:lnTo>
                      <a:lnTo>
                        <a:pt x="281" y="404"/>
                      </a:lnTo>
                      <a:lnTo>
                        <a:pt x="285" y="402"/>
                      </a:lnTo>
                      <a:lnTo>
                        <a:pt x="287" y="400"/>
                      </a:lnTo>
                      <a:lnTo>
                        <a:pt x="294" y="398"/>
                      </a:lnTo>
                      <a:lnTo>
                        <a:pt x="296" y="395"/>
                      </a:lnTo>
                      <a:lnTo>
                        <a:pt x="301" y="395"/>
                      </a:lnTo>
                      <a:lnTo>
                        <a:pt x="301" y="393"/>
                      </a:lnTo>
                      <a:lnTo>
                        <a:pt x="301" y="391"/>
                      </a:lnTo>
                      <a:lnTo>
                        <a:pt x="301" y="384"/>
                      </a:lnTo>
                      <a:lnTo>
                        <a:pt x="299" y="384"/>
                      </a:lnTo>
                      <a:lnTo>
                        <a:pt x="299" y="382"/>
                      </a:lnTo>
                      <a:lnTo>
                        <a:pt x="303" y="375"/>
                      </a:lnTo>
                      <a:lnTo>
                        <a:pt x="301" y="369"/>
                      </a:lnTo>
                      <a:lnTo>
                        <a:pt x="305" y="369"/>
                      </a:lnTo>
                      <a:lnTo>
                        <a:pt x="305" y="364"/>
                      </a:lnTo>
                      <a:lnTo>
                        <a:pt x="307" y="362"/>
                      </a:lnTo>
                      <a:lnTo>
                        <a:pt x="312" y="366"/>
                      </a:lnTo>
                      <a:lnTo>
                        <a:pt x="310" y="369"/>
                      </a:lnTo>
                      <a:lnTo>
                        <a:pt x="312" y="380"/>
                      </a:lnTo>
                      <a:lnTo>
                        <a:pt x="316" y="378"/>
                      </a:lnTo>
                      <a:lnTo>
                        <a:pt x="321" y="380"/>
                      </a:lnTo>
                      <a:lnTo>
                        <a:pt x="323" y="375"/>
                      </a:lnTo>
                      <a:lnTo>
                        <a:pt x="327" y="373"/>
                      </a:lnTo>
                      <a:lnTo>
                        <a:pt x="332" y="375"/>
                      </a:lnTo>
                      <a:lnTo>
                        <a:pt x="341" y="380"/>
                      </a:lnTo>
                      <a:lnTo>
                        <a:pt x="341" y="378"/>
                      </a:lnTo>
                      <a:lnTo>
                        <a:pt x="345" y="380"/>
                      </a:lnTo>
                      <a:lnTo>
                        <a:pt x="348" y="378"/>
                      </a:lnTo>
                      <a:lnTo>
                        <a:pt x="350" y="380"/>
                      </a:lnTo>
                      <a:lnTo>
                        <a:pt x="354" y="380"/>
                      </a:lnTo>
                      <a:lnTo>
                        <a:pt x="354" y="386"/>
                      </a:lnTo>
                      <a:lnTo>
                        <a:pt x="356" y="386"/>
                      </a:lnTo>
                      <a:lnTo>
                        <a:pt x="363" y="384"/>
                      </a:lnTo>
                      <a:lnTo>
                        <a:pt x="363" y="382"/>
                      </a:lnTo>
                      <a:lnTo>
                        <a:pt x="363" y="380"/>
                      </a:lnTo>
                      <a:lnTo>
                        <a:pt x="368" y="378"/>
                      </a:lnTo>
                      <a:lnTo>
                        <a:pt x="365" y="375"/>
                      </a:lnTo>
                      <a:lnTo>
                        <a:pt x="370" y="375"/>
                      </a:lnTo>
                      <a:lnTo>
                        <a:pt x="370" y="373"/>
                      </a:lnTo>
                      <a:lnTo>
                        <a:pt x="372" y="373"/>
                      </a:lnTo>
                      <a:lnTo>
                        <a:pt x="374" y="371"/>
                      </a:lnTo>
                      <a:lnTo>
                        <a:pt x="376" y="371"/>
                      </a:lnTo>
                      <a:lnTo>
                        <a:pt x="381" y="369"/>
                      </a:lnTo>
                      <a:lnTo>
                        <a:pt x="381" y="375"/>
                      </a:lnTo>
                      <a:lnTo>
                        <a:pt x="379" y="378"/>
                      </a:lnTo>
                      <a:lnTo>
                        <a:pt x="379" y="382"/>
                      </a:lnTo>
                      <a:lnTo>
                        <a:pt x="381" y="386"/>
                      </a:lnTo>
                      <a:lnTo>
                        <a:pt x="385" y="386"/>
                      </a:lnTo>
                      <a:lnTo>
                        <a:pt x="390" y="386"/>
                      </a:lnTo>
                      <a:lnTo>
                        <a:pt x="392" y="386"/>
                      </a:lnTo>
                      <a:lnTo>
                        <a:pt x="394" y="393"/>
                      </a:lnTo>
                      <a:lnTo>
                        <a:pt x="397" y="393"/>
                      </a:lnTo>
                      <a:lnTo>
                        <a:pt x="403" y="391"/>
                      </a:lnTo>
                      <a:lnTo>
                        <a:pt x="410" y="391"/>
                      </a:lnTo>
                      <a:lnTo>
                        <a:pt x="412" y="382"/>
                      </a:lnTo>
                      <a:lnTo>
                        <a:pt x="414" y="384"/>
                      </a:lnTo>
                      <a:lnTo>
                        <a:pt x="417" y="380"/>
                      </a:lnTo>
                      <a:lnTo>
                        <a:pt x="412" y="380"/>
                      </a:lnTo>
                      <a:lnTo>
                        <a:pt x="412" y="378"/>
                      </a:lnTo>
                      <a:lnTo>
                        <a:pt x="405" y="371"/>
                      </a:lnTo>
                      <a:lnTo>
                        <a:pt x="401" y="362"/>
                      </a:lnTo>
                      <a:lnTo>
                        <a:pt x="401" y="358"/>
                      </a:lnTo>
                      <a:lnTo>
                        <a:pt x="403" y="358"/>
                      </a:lnTo>
                      <a:lnTo>
                        <a:pt x="401" y="351"/>
                      </a:lnTo>
                      <a:lnTo>
                        <a:pt x="403" y="351"/>
                      </a:lnTo>
                      <a:lnTo>
                        <a:pt x="403" y="349"/>
                      </a:lnTo>
                      <a:lnTo>
                        <a:pt x="401" y="346"/>
                      </a:lnTo>
                      <a:lnTo>
                        <a:pt x="403" y="342"/>
                      </a:lnTo>
                      <a:lnTo>
                        <a:pt x="403" y="340"/>
                      </a:lnTo>
                      <a:lnTo>
                        <a:pt x="401" y="340"/>
                      </a:lnTo>
                      <a:lnTo>
                        <a:pt x="399" y="333"/>
                      </a:lnTo>
                      <a:lnTo>
                        <a:pt x="403" y="331"/>
                      </a:lnTo>
                      <a:lnTo>
                        <a:pt x="405" y="331"/>
                      </a:lnTo>
                      <a:lnTo>
                        <a:pt x="408" y="335"/>
                      </a:lnTo>
                      <a:lnTo>
                        <a:pt x="410" y="331"/>
                      </a:lnTo>
                      <a:lnTo>
                        <a:pt x="412" y="333"/>
                      </a:lnTo>
                      <a:lnTo>
                        <a:pt x="412" y="335"/>
                      </a:lnTo>
                      <a:lnTo>
                        <a:pt x="412" y="340"/>
                      </a:lnTo>
                      <a:lnTo>
                        <a:pt x="417" y="344"/>
                      </a:lnTo>
                      <a:lnTo>
                        <a:pt x="419" y="344"/>
                      </a:lnTo>
                      <a:lnTo>
                        <a:pt x="421" y="342"/>
                      </a:lnTo>
                      <a:lnTo>
                        <a:pt x="425" y="342"/>
                      </a:lnTo>
                      <a:lnTo>
                        <a:pt x="425" y="340"/>
                      </a:lnTo>
                      <a:lnTo>
                        <a:pt x="428" y="338"/>
                      </a:lnTo>
                      <a:lnTo>
                        <a:pt x="428" y="335"/>
                      </a:lnTo>
                      <a:lnTo>
                        <a:pt x="432" y="335"/>
                      </a:lnTo>
                      <a:lnTo>
                        <a:pt x="434" y="329"/>
                      </a:lnTo>
                      <a:lnTo>
                        <a:pt x="432" y="318"/>
                      </a:lnTo>
                      <a:lnTo>
                        <a:pt x="428" y="309"/>
                      </a:lnTo>
                      <a:lnTo>
                        <a:pt x="423" y="309"/>
                      </a:lnTo>
                      <a:lnTo>
                        <a:pt x="421" y="306"/>
                      </a:lnTo>
                      <a:lnTo>
                        <a:pt x="419" y="302"/>
                      </a:lnTo>
                      <a:lnTo>
                        <a:pt x="417" y="300"/>
                      </a:lnTo>
                      <a:lnTo>
                        <a:pt x="412" y="304"/>
                      </a:lnTo>
                      <a:lnTo>
                        <a:pt x="408" y="302"/>
                      </a:lnTo>
                      <a:lnTo>
                        <a:pt x="403" y="302"/>
                      </a:lnTo>
                      <a:lnTo>
                        <a:pt x="403" y="300"/>
                      </a:lnTo>
                      <a:lnTo>
                        <a:pt x="397" y="293"/>
                      </a:lnTo>
                      <a:lnTo>
                        <a:pt x="401" y="291"/>
                      </a:lnTo>
                      <a:lnTo>
                        <a:pt x="410" y="291"/>
                      </a:lnTo>
                      <a:lnTo>
                        <a:pt x="414" y="289"/>
                      </a:lnTo>
                      <a:lnTo>
                        <a:pt x="417" y="287"/>
                      </a:lnTo>
                      <a:lnTo>
                        <a:pt x="412" y="284"/>
                      </a:lnTo>
                      <a:lnTo>
                        <a:pt x="412" y="282"/>
                      </a:lnTo>
                      <a:lnTo>
                        <a:pt x="414" y="280"/>
                      </a:lnTo>
                      <a:lnTo>
                        <a:pt x="412" y="280"/>
                      </a:lnTo>
                      <a:lnTo>
                        <a:pt x="412" y="278"/>
                      </a:lnTo>
                      <a:lnTo>
                        <a:pt x="408" y="280"/>
                      </a:lnTo>
                      <a:lnTo>
                        <a:pt x="410" y="278"/>
                      </a:lnTo>
                      <a:lnTo>
                        <a:pt x="405" y="273"/>
                      </a:lnTo>
                      <a:lnTo>
                        <a:pt x="405" y="267"/>
                      </a:lnTo>
                      <a:lnTo>
                        <a:pt x="403" y="267"/>
                      </a:lnTo>
                      <a:lnTo>
                        <a:pt x="405" y="267"/>
                      </a:lnTo>
                      <a:lnTo>
                        <a:pt x="408" y="262"/>
                      </a:lnTo>
                      <a:lnTo>
                        <a:pt x="412" y="262"/>
                      </a:lnTo>
                      <a:lnTo>
                        <a:pt x="419" y="260"/>
                      </a:lnTo>
                      <a:lnTo>
                        <a:pt x="421" y="258"/>
                      </a:lnTo>
                      <a:lnTo>
                        <a:pt x="423" y="255"/>
                      </a:lnTo>
                      <a:lnTo>
                        <a:pt x="434" y="260"/>
                      </a:lnTo>
                      <a:lnTo>
                        <a:pt x="441" y="258"/>
                      </a:lnTo>
                      <a:lnTo>
                        <a:pt x="443" y="253"/>
                      </a:lnTo>
                      <a:lnTo>
                        <a:pt x="448" y="255"/>
                      </a:lnTo>
                      <a:lnTo>
                        <a:pt x="448" y="251"/>
                      </a:lnTo>
                      <a:lnTo>
                        <a:pt x="457" y="251"/>
                      </a:lnTo>
                      <a:lnTo>
                        <a:pt x="461" y="251"/>
                      </a:lnTo>
                      <a:lnTo>
                        <a:pt x="468" y="255"/>
                      </a:lnTo>
                      <a:lnTo>
                        <a:pt x="474" y="253"/>
                      </a:lnTo>
                      <a:lnTo>
                        <a:pt x="479" y="251"/>
                      </a:lnTo>
                      <a:lnTo>
                        <a:pt x="481" y="251"/>
                      </a:lnTo>
                      <a:lnTo>
                        <a:pt x="479" y="249"/>
                      </a:lnTo>
                      <a:lnTo>
                        <a:pt x="481" y="240"/>
                      </a:lnTo>
                      <a:lnTo>
                        <a:pt x="483" y="240"/>
                      </a:lnTo>
                      <a:lnTo>
                        <a:pt x="483" y="235"/>
                      </a:lnTo>
                      <a:lnTo>
                        <a:pt x="479" y="231"/>
                      </a:lnTo>
                      <a:lnTo>
                        <a:pt x="477" y="231"/>
                      </a:lnTo>
                      <a:lnTo>
                        <a:pt x="474" y="229"/>
                      </a:lnTo>
                      <a:lnTo>
                        <a:pt x="477" y="227"/>
                      </a:lnTo>
                      <a:lnTo>
                        <a:pt x="477" y="222"/>
                      </a:lnTo>
                      <a:lnTo>
                        <a:pt x="477" y="220"/>
                      </a:lnTo>
                      <a:lnTo>
                        <a:pt x="472" y="222"/>
                      </a:lnTo>
                      <a:lnTo>
                        <a:pt x="474" y="215"/>
                      </a:lnTo>
                      <a:lnTo>
                        <a:pt x="474" y="213"/>
                      </a:lnTo>
                      <a:lnTo>
                        <a:pt x="477" y="209"/>
                      </a:lnTo>
                      <a:lnTo>
                        <a:pt x="474" y="207"/>
                      </a:lnTo>
                      <a:lnTo>
                        <a:pt x="468" y="204"/>
                      </a:lnTo>
                      <a:lnTo>
                        <a:pt x="466" y="207"/>
                      </a:lnTo>
                      <a:lnTo>
                        <a:pt x="457" y="213"/>
                      </a:lnTo>
                      <a:lnTo>
                        <a:pt x="454" y="222"/>
                      </a:lnTo>
                      <a:lnTo>
                        <a:pt x="454" y="220"/>
                      </a:lnTo>
                      <a:lnTo>
                        <a:pt x="452" y="220"/>
                      </a:lnTo>
                      <a:lnTo>
                        <a:pt x="454" y="222"/>
                      </a:lnTo>
                      <a:lnTo>
                        <a:pt x="446" y="222"/>
                      </a:lnTo>
                      <a:lnTo>
                        <a:pt x="441" y="220"/>
                      </a:lnTo>
                      <a:lnTo>
                        <a:pt x="434" y="220"/>
                      </a:lnTo>
                      <a:lnTo>
                        <a:pt x="432" y="222"/>
                      </a:lnTo>
                      <a:lnTo>
                        <a:pt x="430" y="222"/>
                      </a:lnTo>
                      <a:lnTo>
                        <a:pt x="428" y="224"/>
                      </a:lnTo>
                      <a:lnTo>
                        <a:pt x="419" y="224"/>
                      </a:lnTo>
                      <a:lnTo>
                        <a:pt x="417" y="229"/>
                      </a:lnTo>
                      <a:lnTo>
                        <a:pt x="414" y="229"/>
                      </a:lnTo>
                      <a:lnTo>
                        <a:pt x="414" y="224"/>
                      </a:lnTo>
                      <a:lnTo>
                        <a:pt x="410" y="222"/>
                      </a:lnTo>
                      <a:lnTo>
                        <a:pt x="401" y="220"/>
                      </a:lnTo>
                      <a:lnTo>
                        <a:pt x="392" y="222"/>
                      </a:lnTo>
                      <a:lnTo>
                        <a:pt x="390" y="222"/>
                      </a:lnTo>
                      <a:lnTo>
                        <a:pt x="390" y="220"/>
                      </a:lnTo>
                      <a:lnTo>
                        <a:pt x="388" y="218"/>
                      </a:lnTo>
                      <a:lnTo>
                        <a:pt x="379" y="218"/>
                      </a:lnTo>
                      <a:lnTo>
                        <a:pt x="374" y="213"/>
                      </a:lnTo>
                      <a:lnTo>
                        <a:pt x="370" y="213"/>
                      </a:lnTo>
                      <a:lnTo>
                        <a:pt x="368" y="211"/>
                      </a:lnTo>
                      <a:lnTo>
                        <a:pt x="365" y="207"/>
                      </a:lnTo>
                      <a:lnTo>
                        <a:pt x="361" y="204"/>
                      </a:lnTo>
                      <a:lnTo>
                        <a:pt x="361" y="200"/>
                      </a:lnTo>
                      <a:lnTo>
                        <a:pt x="356" y="191"/>
                      </a:lnTo>
                      <a:lnTo>
                        <a:pt x="356" y="189"/>
                      </a:lnTo>
                      <a:lnTo>
                        <a:pt x="354" y="184"/>
                      </a:lnTo>
                      <a:lnTo>
                        <a:pt x="354" y="178"/>
                      </a:lnTo>
                      <a:lnTo>
                        <a:pt x="352" y="175"/>
                      </a:lnTo>
                      <a:lnTo>
                        <a:pt x="354" y="171"/>
                      </a:lnTo>
                      <a:lnTo>
                        <a:pt x="350" y="169"/>
                      </a:lnTo>
                      <a:lnTo>
                        <a:pt x="350" y="164"/>
                      </a:lnTo>
                      <a:lnTo>
                        <a:pt x="356" y="162"/>
                      </a:lnTo>
                      <a:lnTo>
                        <a:pt x="356" y="158"/>
                      </a:lnTo>
                      <a:lnTo>
                        <a:pt x="356" y="153"/>
                      </a:lnTo>
                      <a:lnTo>
                        <a:pt x="365" y="142"/>
                      </a:lnTo>
                      <a:lnTo>
                        <a:pt x="370" y="144"/>
                      </a:lnTo>
                      <a:lnTo>
                        <a:pt x="374" y="138"/>
                      </a:lnTo>
                      <a:lnTo>
                        <a:pt x="379" y="138"/>
                      </a:lnTo>
                      <a:lnTo>
                        <a:pt x="385" y="140"/>
                      </a:lnTo>
                      <a:lnTo>
                        <a:pt x="388" y="138"/>
                      </a:lnTo>
                      <a:lnTo>
                        <a:pt x="390" y="135"/>
                      </a:lnTo>
                      <a:lnTo>
                        <a:pt x="390" y="133"/>
                      </a:lnTo>
                      <a:lnTo>
                        <a:pt x="394" y="133"/>
                      </a:lnTo>
                      <a:lnTo>
                        <a:pt x="397" y="131"/>
                      </a:lnTo>
                      <a:lnTo>
                        <a:pt x="399" y="129"/>
                      </a:lnTo>
                      <a:lnTo>
                        <a:pt x="399" y="127"/>
                      </a:lnTo>
                      <a:lnTo>
                        <a:pt x="401" y="124"/>
                      </a:lnTo>
                      <a:lnTo>
                        <a:pt x="401" y="120"/>
                      </a:lnTo>
                      <a:lnTo>
                        <a:pt x="405" y="118"/>
                      </a:lnTo>
                      <a:lnTo>
                        <a:pt x="408" y="111"/>
                      </a:lnTo>
                      <a:lnTo>
                        <a:pt x="417" y="109"/>
                      </a:lnTo>
                      <a:lnTo>
                        <a:pt x="423" y="107"/>
                      </a:lnTo>
                      <a:lnTo>
                        <a:pt x="425" y="102"/>
                      </a:lnTo>
                      <a:lnTo>
                        <a:pt x="430" y="100"/>
                      </a:lnTo>
                      <a:lnTo>
                        <a:pt x="437" y="98"/>
                      </a:lnTo>
                      <a:lnTo>
                        <a:pt x="441" y="91"/>
                      </a:lnTo>
                      <a:lnTo>
                        <a:pt x="448" y="91"/>
                      </a:lnTo>
                      <a:lnTo>
                        <a:pt x="452" y="91"/>
                      </a:lnTo>
                      <a:lnTo>
                        <a:pt x="466" y="82"/>
                      </a:lnTo>
                      <a:lnTo>
                        <a:pt x="468" y="80"/>
                      </a:lnTo>
                      <a:lnTo>
                        <a:pt x="470" y="76"/>
                      </a:lnTo>
                      <a:lnTo>
                        <a:pt x="472" y="73"/>
                      </a:lnTo>
                      <a:lnTo>
                        <a:pt x="477" y="71"/>
                      </a:lnTo>
                      <a:lnTo>
                        <a:pt x="479" y="73"/>
                      </a:lnTo>
                      <a:lnTo>
                        <a:pt x="486" y="73"/>
                      </a:lnTo>
                      <a:lnTo>
                        <a:pt x="488" y="71"/>
                      </a:lnTo>
                      <a:lnTo>
                        <a:pt x="486" y="69"/>
                      </a:lnTo>
                      <a:lnTo>
                        <a:pt x="486" y="67"/>
                      </a:lnTo>
                      <a:lnTo>
                        <a:pt x="499" y="67"/>
                      </a:lnTo>
                      <a:lnTo>
                        <a:pt x="503" y="62"/>
                      </a:lnTo>
                      <a:lnTo>
                        <a:pt x="512" y="60"/>
                      </a:lnTo>
                      <a:lnTo>
                        <a:pt x="515" y="56"/>
                      </a:lnTo>
                      <a:lnTo>
                        <a:pt x="519" y="53"/>
                      </a:lnTo>
                      <a:lnTo>
                        <a:pt x="523" y="53"/>
                      </a:lnTo>
                      <a:lnTo>
                        <a:pt x="526" y="53"/>
                      </a:lnTo>
                      <a:lnTo>
                        <a:pt x="530" y="47"/>
                      </a:lnTo>
                      <a:lnTo>
                        <a:pt x="535" y="47"/>
                      </a:lnTo>
                      <a:lnTo>
                        <a:pt x="541" y="47"/>
                      </a:lnTo>
                      <a:lnTo>
                        <a:pt x="541" y="44"/>
                      </a:lnTo>
                      <a:lnTo>
                        <a:pt x="541" y="40"/>
                      </a:lnTo>
                      <a:lnTo>
                        <a:pt x="546" y="38"/>
                      </a:lnTo>
                      <a:lnTo>
                        <a:pt x="550" y="36"/>
                      </a:lnTo>
                      <a:lnTo>
                        <a:pt x="552" y="31"/>
                      </a:lnTo>
                      <a:lnTo>
                        <a:pt x="559" y="31"/>
                      </a:lnTo>
                      <a:lnTo>
                        <a:pt x="566" y="24"/>
                      </a:lnTo>
                      <a:lnTo>
                        <a:pt x="577" y="29"/>
                      </a:lnTo>
                      <a:lnTo>
                        <a:pt x="579" y="27"/>
                      </a:lnTo>
                      <a:lnTo>
                        <a:pt x="579" y="20"/>
                      </a:lnTo>
                      <a:lnTo>
                        <a:pt x="584" y="18"/>
                      </a:lnTo>
                      <a:lnTo>
                        <a:pt x="581" y="16"/>
                      </a:lnTo>
                      <a:lnTo>
                        <a:pt x="581" y="13"/>
                      </a:lnTo>
                      <a:lnTo>
                        <a:pt x="581" y="11"/>
                      </a:lnTo>
                      <a:lnTo>
                        <a:pt x="593" y="11"/>
                      </a:lnTo>
                      <a:lnTo>
                        <a:pt x="590" y="7"/>
                      </a:lnTo>
                      <a:lnTo>
                        <a:pt x="599" y="7"/>
                      </a:lnTo>
                      <a:lnTo>
                        <a:pt x="604" y="9"/>
                      </a:lnTo>
                      <a:lnTo>
                        <a:pt x="606" y="4"/>
                      </a:lnTo>
                      <a:lnTo>
                        <a:pt x="608" y="2"/>
                      </a:lnTo>
                      <a:lnTo>
                        <a:pt x="617" y="0"/>
                      </a:lnTo>
                      <a:lnTo>
                        <a:pt x="619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2" name="Freeform 835"/>
                <p:cNvSpPr>
                  <a:spLocks noEditPoints="1"/>
                </p:cNvSpPr>
                <p:nvPr/>
              </p:nvSpPr>
              <p:spPr bwMode="auto">
                <a:xfrm>
                  <a:off x="1948" y="2250"/>
                  <a:ext cx="1178" cy="915"/>
                </a:xfrm>
                <a:custGeom>
                  <a:avLst/>
                  <a:gdLst>
                    <a:gd name="T0" fmla="*/ 53 w 1178"/>
                    <a:gd name="T1" fmla="*/ 431 h 915"/>
                    <a:gd name="T2" fmla="*/ 287 w 1178"/>
                    <a:gd name="T3" fmla="*/ 53 h 915"/>
                    <a:gd name="T4" fmla="*/ 416 w 1178"/>
                    <a:gd name="T5" fmla="*/ 93 h 915"/>
                    <a:gd name="T6" fmla="*/ 499 w 1178"/>
                    <a:gd name="T7" fmla="*/ 128 h 915"/>
                    <a:gd name="T8" fmla="*/ 590 w 1178"/>
                    <a:gd name="T9" fmla="*/ 66 h 915"/>
                    <a:gd name="T10" fmla="*/ 699 w 1178"/>
                    <a:gd name="T11" fmla="*/ 44 h 915"/>
                    <a:gd name="T12" fmla="*/ 724 w 1178"/>
                    <a:gd name="T13" fmla="*/ 95 h 915"/>
                    <a:gd name="T14" fmla="*/ 820 w 1178"/>
                    <a:gd name="T15" fmla="*/ 57 h 915"/>
                    <a:gd name="T16" fmla="*/ 897 w 1178"/>
                    <a:gd name="T17" fmla="*/ 71 h 915"/>
                    <a:gd name="T18" fmla="*/ 967 w 1178"/>
                    <a:gd name="T19" fmla="*/ 49 h 915"/>
                    <a:gd name="T20" fmla="*/ 1056 w 1178"/>
                    <a:gd name="T21" fmla="*/ 66 h 915"/>
                    <a:gd name="T22" fmla="*/ 1136 w 1178"/>
                    <a:gd name="T23" fmla="*/ 100 h 915"/>
                    <a:gd name="T24" fmla="*/ 1134 w 1178"/>
                    <a:gd name="T25" fmla="*/ 191 h 915"/>
                    <a:gd name="T26" fmla="*/ 1107 w 1178"/>
                    <a:gd name="T27" fmla="*/ 268 h 915"/>
                    <a:gd name="T28" fmla="*/ 1116 w 1178"/>
                    <a:gd name="T29" fmla="*/ 319 h 915"/>
                    <a:gd name="T30" fmla="*/ 1171 w 1178"/>
                    <a:gd name="T31" fmla="*/ 379 h 915"/>
                    <a:gd name="T32" fmla="*/ 1089 w 1178"/>
                    <a:gd name="T33" fmla="*/ 442 h 915"/>
                    <a:gd name="T34" fmla="*/ 1031 w 1178"/>
                    <a:gd name="T35" fmla="*/ 426 h 915"/>
                    <a:gd name="T36" fmla="*/ 982 w 1178"/>
                    <a:gd name="T37" fmla="*/ 355 h 915"/>
                    <a:gd name="T38" fmla="*/ 904 w 1178"/>
                    <a:gd name="T39" fmla="*/ 353 h 915"/>
                    <a:gd name="T40" fmla="*/ 820 w 1178"/>
                    <a:gd name="T41" fmla="*/ 306 h 915"/>
                    <a:gd name="T42" fmla="*/ 804 w 1178"/>
                    <a:gd name="T43" fmla="*/ 366 h 915"/>
                    <a:gd name="T44" fmla="*/ 746 w 1178"/>
                    <a:gd name="T45" fmla="*/ 395 h 915"/>
                    <a:gd name="T46" fmla="*/ 755 w 1178"/>
                    <a:gd name="T47" fmla="*/ 451 h 915"/>
                    <a:gd name="T48" fmla="*/ 704 w 1178"/>
                    <a:gd name="T49" fmla="*/ 508 h 915"/>
                    <a:gd name="T50" fmla="*/ 675 w 1178"/>
                    <a:gd name="T51" fmla="*/ 517 h 915"/>
                    <a:gd name="T52" fmla="*/ 630 w 1178"/>
                    <a:gd name="T53" fmla="*/ 553 h 915"/>
                    <a:gd name="T54" fmla="*/ 588 w 1178"/>
                    <a:gd name="T55" fmla="*/ 588 h 915"/>
                    <a:gd name="T56" fmla="*/ 543 w 1178"/>
                    <a:gd name="T57" fmla="*/ 624 h 915"/>
                    <a:gd name="T58" fmla="*/ 514 w 1178"/>
                    <a:gd name="T59" fmla="*/ 666 h 915"/>
                    <a:gd name="T60" fmla="*/ 441 w 1178"/>
                    <a:gd name="T61" fmla="*/ 657 h 915"/>
                    <a:gd name="T62" fmla="*/ 430 w 1178"/>
                    <a:gd name="T63" fmla="*/ 713 h 915"/>
                    <a:gd name="T64" fmla="*/ 367 w 1178"/>
                    <a:gd name="T65" fmla="*/ 739 h 915"/>
                    <a:gd name="T66" fmla="*/ 316 w 1178"/>
                    <a:gd name="T67" fmla="*/ 750 h 915"/>
                    <a:gd name="T68" fmla="*/ 254 w 1178"/>
                    <a:gd name="T69" fmla="*/ 777 h 915"/>
                    <a:gd name="T70" fmla="*/ 245 w 1178"/>
                    <a:gd name="T71" fmla="*/ 808 h 915"/>
                    <a:gd name="T72" fmla="*/ 267 w 1178"/>
                    <a:gd name="T73" fmla="*/ 832 h 915"/>
                    <a:gd name="T74" fmla="*/ 245 w 1178"/>
                    <a:gd name="T75" fmla="*/ 890 h 915"/>
                    <a:gd name="T76" fmla="*/ 187 w 1178"/>
                    <a:gd name="T77" fmla="*/ 901 h 915"/>
                    <a:gd name="T78" fmla="*/ 131 w 1178"/>
                    <a:gd name="T79" fmla="*/ 872 h 915"/>
                    <a:gd name="T80" fmla="*/ 107 w 1178"/>
                    <a:gd name="T81" fmla="*/ 808 h 915"/>
                    <a:gd name="T82" fmla="*/ 100 w 1178"/>
                    <a:gd name="T83" fmla="*/ 779 h 915"/>
                    <a:gd name="T84" fmla="*/ 96 w 1178"/>
                    <a:gd name="T85" fmla="*/ 744 h 915"/>
                    <a:gd name="T86" fmla="*/ 89 w 1178"/>
                    <a:gd name="T87" fmla="*/ 713 h 915"/>
                    <a:gd name="T88" fmla="*/ 80 w 1178"/>
                    <a:gd name="T89" fmla="*/ 675 h 915"/>
                    <a:gd name="T90" fmla="*/ 71 w 1178"/>
                    <a:gd name="T91" fmla="*/ 630 h 915"/>
                    <a:gd name="T92" fmla="*/ 53 w 1178"/>
                    <a:gd name="T93" fmla="*/ 573 h 915"/>
                    <a:gd name="T94" fmla="*/ 58 w 1178"/>
                    <a:gd name="T95" fmla="*/ 546 h 915"/>
                    <a:gd name="T96" fmla="*/ 51 w 1178"/>
                    <a:gd name="T97" fmla="*/ 533 h 915"/>
                    <a:gd name="T98" fmla="*/ 31 w 1178"/>
                    <a:gd name="T99" fmla="*/ 462 h 915"/>
                    <a:gd name="T100" fmla="*/ 44 w 1178"/>
                    <a:gd name="T101" fmla="*/ 424 h 915"/>
                    <a:gd name="T102" fmla="*/ 22 w 1178"/>
                    <a:gd name="T103" fmla="*/ 411 h 915"/>
                    <a:gd name="T104" fmla="*/ 13 w 1178"/>
                    <a:gd name="T105" fmla="*/ 366 h 915"/>
                    <a:gd name="T106" fmla="*/ 4 w 1178"/>
                    <a:gd name="T107" fmla="*/ 308 h 915"/>
                    <a:gd name="T108" fmla="*/ 33 w 1178"/>
                    <a:gd name="T109" fmla="*/ 257 h 915"/>
                    <a:gd name="T110" fmla="*/ 89 w 1178"/>
                    <a:gd name="T111" fmla="*/ 268 h 915"/>
                    <a:gd name="T112" fmla="*/ 109 w 1178"/>
                    <a:gd name="T113" fmla="*/ 200 h 915"/>
                    <a:gd name="T114" fmla="*/ 169 w 1178"/>
                    <a:gd name="T115" fmla="*/ 191 h 915"/>
                    <a:gd name="T116" fmla="*/ 156 w 1178"/>
                    <a:gd name="T117" fmla="*/ 133 h 915"/>
                    <a:gd name="T118" fmla="*/ 167 w 1178"/>
                    <a:gd name="T119" fmla="*/ 117 h 915"/>
                    <a:gd name="T120" fmla="*/ 238 w 1178"/>
                    <a:gd name="T121" fmla="*/ 66 h 915"/>
                    <a:gd name="T122" fmla="*/ 169 w 1178"/>
                    <a:gd name="T123" fmla="*/ 55 h 915"/>
                    <a:gd name="T124" fmla="*/ 256 w 1178"/>
                    <a:gd name="T125" fmla="*/ 0 h 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78" h="915">
                      <a:moveTo>
                        <a:pt x="116" y="875"/>
                      </a:moveTo>
                      <a:lnTo>
                        <a:pt x="118" y="875"/>
                      </a:lnTo>
                      <a:lnTo>
                        <a:pt x="116" y="875"/>
                      </a:lnTo>
                      <a:close/>
                      <a:moveTo>
                        <a:pt x="113" y="844"/>
                      </a:moveTo>
                      <a:lnTo>
                        <a:pt x="113" y="846"/>
                      </a:lnTo>
                      <a:lnTo>
                        <a:pt x="113" y="844"/>
                      </a:lnTo>
                      <a:close/>
                      <a:moveTo>
                        <a:pt x="62" y="599"/>
                      </a:moveTo>
                      <a:lnTo>
                        <a:pt x="62" y="602"/>
                      </a:lnTo>
                      <a:lnTo>
                        <a:pt x="62" y="599"/>
                      </a:lnTo>
                      <a:close/>
                      <a:moveTo>
                        <a:pt x="47" y="530"/>
                      </a:moveTo>
                      <a:lnTo>
                        <a:pt x="44" y="530"/>
                      </a:lnTo>
                      <a:lnTo>
                        <a:pt x="47" y="530"/>
                      </a:lnTo>
                      <a:close/>
                      <a:moveTo>
                        <a:pt x="24" y="473"/>
                      </a:moveTo>
                      <a:lnTo>
                        <a:pt x="24" y="475"/>
                      </a:lnTo>
                      <a:lnTo>
                        <a:pt x="24" y="473"/>
                      </a:lnTo>
                      <a:close/>
                      <a:moveTo>
                        <a:pt x="35" y="437"/>
                      </a:moveTo>
                      <a:lnTo>
                        <a:pt x="38" y="437"/>
                      </a:lnTo>
                      <a:lnTo>
                        <a:pt x="35" y="439"/>
                      </a:lnTo>
                      <a:lnTo>
                        <a:pt x="35" y="437"/>
                      </a:lnTo>
                      <a:close/>
                      <a:moveTo>
                        <a:pt x="42" y="435"/>
                      </a:moveTo>
                      <a:lnTo>
                        <a:pt x="42" y="439"/>
                      </a:lnTo>
                      <a:lnTo>
                        <a:pt x="40" y="437"/>
                      </a:lnTo>
                      <a:lnTo>
                        <a:pt x="42" y="435"/>
                      </a:lnTo>
                      <a:close/>
                      <a:moveTo>
                        <a:pt x="53" y="431"/>
                      </a:moveTo>
                      <a:lnTo>
                        <a:pt x="55" y="433"/>
                      </a:lnTo>
                      <a:lnTo>
                        <a:pt x="53" y="431"/>
                      </a:lnTo>
                      <a:close/>
                      <a:moveTo>
                        <a:pt x="13" y="364"/>
                      </a:moveTo>
                      <a:lnTo>
                        <a:pt x="13" y="366"/>
                      </a:lnTo>
                      <a:lnTo>
                        <a:pt x="11" y="364"/>
                      </a:lnTo>
                      <a:lnTo>
                        <a:pt x="13" y="364"/>
                      </a:lnTo>
                      <a:close/>
                      <a:moveTo>
                        <a:pt x="256" y="0"/>
                      </a:move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58" y="4"/>
                      </a:lnTo>
                      <a:lnTo>
                        <a:pt x="256" y="4"/>
                      </a:lnTo>
                      <a:lnTo>
                        <a:pt x="258" y="9"/>
                      </a:lnTo>
                      <a:lnTo>
                        <a:pt x="265" y="11"/>
                      </a:lnTo>
                      <a:lnTo>
                        <a:pt x="263" y="11"/>
                      </a:lnTo>
                      <a:lnTo>
                        <a:pt x="267" y="13"/>
                      </a:lnTo>
                      <a:lnTo>
                        <a:pt x="267" y="15"/>
                      </a:lnTo>
                      <a:lnTo>
                        <a:pt x="269" y="17"/>
                      </a:lnTo>
                      <a:lnTo>
                        <a:pt x="265" y="31"/>
                      </a:lnTo>
                      <a:lnTo>
                        <a:pt x="265" y="35"/>
                      </a:lnTo>
                      <a:lnTo>
                        <a:pt x="267" y="37"/>
                      </a:lnTo>
                      <a:lnTo>
                        <a:pt x="267" y="44"/>
                      </a:lnTo>
                      <a:lnTo>
                        <a:pt x="269" y="44"/>
                      </a:lnTo>
                      <a:lnTo>
                        <a:pt x="272" y="44"/>
                      </a:lnTo>
                      <a:lnTo>
                        <a:pt x="274" y="46"/>
                      </a:lnTo>
                      <a:lnTo>
                        <a:pt x="274" y="49"/>
                      </a:lnTo>
                      <a:lnTo>
                        <a:pt x="276" y="49"/>
                      </a:lnTo>
                      <a:lnTo>
                        <a:pt x="278" y="51"/>
                      </a:lnTo>
                      <a:lnTo>
                        <a:pt x="287" y="53"/>
                      </a:lnTo>
                      <a:lnTo>
                        <a:pt x="294" y="57"/>
                      </a:lnTo>
                      <a:lnTo>
                        <a:pt x="307" y="60"/>
                      </a:lnTo>
                      <a:lnTo>
                        <a:pt x="312" y="60"/>
                      </a:lnTo>
                      <a:lnTo>
                        <a:pt x="316" y="55"/>
                      </a:lnTo>
                      <a:lnTo>
                        <a:pt x="323" y="57"/>
                      </a:lnTo>
                      <a:lnTo>
                        <a:pt x="325" y="60"/>
                      </a:lnTo>
                      <a:lnTo>
                        <a:pt x="336" y="62"/>
                      </a:lnTo>
                      <a:lnTo>
                        <a:pt x="338" y="64"/>
                      </a:lnTo>
                      <a:lnTo>
                        <a:pt x="345" y="66"/>
                      </a:lnTo>
                      <a:lnTo>
                        <a:pt x="349" y="73"/>
                      </a:lnTo>
                      <a:lnTo>
                        <a:pt x="352" y="80"/>
                      </a:lnTo>
                      <a:lnTo>
                        <a:pt x="354" y="82"/>
                      </a:lnTo>
                      <a:lnTo>
                        <a:pt x="367" y="89"/>
                      </a:lnTo>
                      <a:lnTo>
                        <a:pt x="370" y="86"/>
                      </a:lnTo>
                      <a:lnTo>
                        <a:pt x="374" y="89"/>
                      </a:lnTo>
                      <a:lnTo>
                        <a:pt x="378" y="86"/>
                      </a:lnTo>
                      <a:lnTo>
                        <a:pt x="378" y="91"/>
                      </a:lnTo>
                      <a:lnTo>
                        <a:pt x="381" y="91"/>
                      </a:lnTo>
                      <a:lnTo>
                        <a:pt x="387" y="91"/>
                      </a:lnTo>
                      <a:lnTo>
                        <a:pt x="387" y="89"/>
                      </a:lnTo>
                      <a:lnTo>
                        <a:pt x="394" y="93"/>
                      </a:lnTo>
                      <a:lnTo>
                        <a:pt x="396" y="91"/>
                      </a:lnTo>
                      <a:lnTo>
                        <a:pt x="403" y="91"/>
                      </a:lnTo>
                      <a:lnTo>
                        <a:pt x="412" y="91"/>
                      </a:lnTo>
                      <a:lnTo>
                        <a:pt x="414" y="93"/>
                      </a:lnTo>
                      <a:lnTo>
                        <a:pt x="416" y="93"/>
                      </a:lnTo>
                      <a:lnTo>
                        <a:pt x="419" y="93"/>
                      </a:lnTo>
                      <a:lnTo>
                        <a:pt x="419" y="91"/>
                      </a:lnTo>
                      <a:lnTo>
                        <a:pt x="423" y="91"/>
                      </a:lnTo>
                      <a:lnTo>
                        <a:pt x="425" y="93"/>
                      </a:lnTo>
                      <a:lnTo>
                        <a:pt x="432" y="93"/>
                      </a:lnTo>
                      <a:lnTo>
                        <a:pt x="441" y="91"/>
                      </a:lnTo>
                      <a:lnTo>
                        <a:pt x="445" y="91"/>
                      </a:lnTo>
                      <a:lnTo>
                        <a:pt x="452" y="91"/>
                      </a:lnTo>
                      <a:lnTo>
                        <a:pt x="456" y="93"/>
                      </a:lnTo>
                      <a:lnTo>
                        <a:pt x="463" y="89"/>
                      </a:lnTo>
                      <a:lnTo>
                        <a:pt x="468" y="91"/>
                      </a:lnTo>
                      <a:lnTo>
                        <a:pt x="474" y="91"/>
                      </a:lnTo>
                      <a:lnTo>
                        <a:pt x="476" y="93"/>
                      </a:lnTo>
                      <a:lnTo>
                        <a:pt x="483" y="93"/>
                      </a:lnTo>
                      <a:lnTo>
                        <a:pt x="488" y="95"/>
                      </a:lnTo>
                      <a:lnTo>
                        <a:pt x="494" y="93"/>
                      </a:lnTo>
                      <a:lnTo>
                        <a:pt x="499" y="104"/>
                      </a:lnTo>
                      <a:lnTo>
                        <a:pt x="501" y="106"/>
                      </a:lnTo>
                      <a:lnTo>
                        <a:pt x="501" y="109"/>
                      </a:lnTo>
                      <a:lnTo>
                        <a:pt x="501" y="113"/>
                      </a:lnTo>
                      <a:lnTo>
                        <a:pt x="503" y="115"/>
                      </a:lnTo>
                      <a:lnTo>
                        <a:pt x="503" y="120"/>
                      </a:lnTo>
                      <a:lnTo>
                        <a:pt x="503" y="122"/>
                      </a:lnTo>
                      <a:lnTo>
                        <a:pt x="497" y="122"/>
                      </a:lnTo>
                      <a:lnTo>
                        <a:pt x="499" y="126"/>
                      </a:lnTo>
                      <a:lnTo>
                        <a:pt x="499" y="128"/>
                      </a:lnTo>
                      <a:lnTo>
                        <a:pt x="503" y="131"/>
                      </a:lnTo>
                      <a:lnTo>
                        <a:pt x="503" y="135"/>
                      </a:lnTo>
                      <a:lnTo>
                        <a:pt x="517" y="133"/>
                      </a:lnTo>
                      <a:lnTo>
                        <a:pt x="519" y="135"/>
                      </a:lnTo>
                      <a:lnTo>
                        <a:pt x="532" y="135"/>
                      </a:lnTo>
                      <a:lnTo>
                        <a:pt x="539" y="133"/>
                      </a:lnTo>
                      <a:lnTo>
                        <a:pt x="539" y="131"/>
                      </a:lnTo>
                      <a:lnTo>
                        <a:pt x="543" y="131"/>
                      </a:lnTo>
                      <a:lnTo>
                        <a:pt x="546" y="126"/>
                      </a:lnTo>
                      <a:lnTo>
                        <a:pt x="548" y="124"/>
                      </a:lnTo>
                      <a:lnTo>
                        <a:pt x="548" y="120"/>
                      </a:lnTo>
                      <a:lnTo>
                        <a:pt x="550" y="117"/>
                      </a:lnTo>
                      <a:lnTo>
                        <a:pt x="554" y="120"/>
                      </a:lnTo>
                      <a:lnTo>
                        <a:pt x="559" y="117"/>
                      </a:lnTo>
                      <a:lnTo>
                        <a:pt x="568" y="120"/>
                      </a:lnTo>
                      <a:lnTo>
                        <a:pt x="572" y="111"/>
                      </a:lnTo>
                      <a:lnTo>
                        <a:pt x="574" y="111"/>
                      </a:lnTo>
                      <a:lnTo>
                        <a:pt x="574" y="106"/>
                      </a:lnTo>
                      <a:lnTo>
                        <a:pt x="568" y="100"/>
                      </a:lnTo>
                      <a:lnTo>
                        <a:pt x="583" y="89"/>
                      </a:lnTo>
                      <a:lnTo>
                        <a:pt x="586" y="84"/>
                      </a:lnTo>
                      <a:lnTo>
                        <a:pt x="592" y="80"/>
                      </a:lnTo>
                      <a:lnTo>
                        <a:pt x="592" y="77"/>
                      </a:lnTo>
                      <a:lnTo>
                        <a:pt x="588" y="73"/>
                      </a:lnTo>
                      <a:lnTo>
                        <a:pt x="592" y="69"/>
                      </a:lnTo>
                      <a:lnTo>
                        <a:pt x="590" y="66"/>
                      </a:lnTo>
                      <a:lnTo>
                        <a:pt x="592" y="62"/>
                      </a:lnTo>
                      <a:lnTo>
                        <a:pt x="599" y="62"/>
                      </a:lnTo>
                      <a:lnTo>
                        <a:pt x="601" y="60"/>
                      </a:lnTo>
                      <a:lnTo>
                        <a:pt x="608" y="62"/>
                      </a:lnTo>
                      <a:lnTo>
                        <a:pt x="621" y="49"/>
                      </a:lnTo>
                      <a:lnTo>
                        <a:pt x="630" y="46"/>
                      </a:lnTo>
                      <a:lnTo>
                        <a:pt x="632" y="44"/>
                      </a:lnTo>
                      <a:lnTo>
                        <a:pt x="639" y="44"/>
                      </a:lnTo>
                      <a:lnTo>
                        <a:pt x="646" y="44"/>
                      </a:lnTo>
                      <a:lnTo>
                        <a:pt x="646" y="42"/>
                      </a:lnTo>
                      <a:lnTo>
                        <a:pt x="650" y="44"/>
                      </a:lnTo>
                      <a:lnTo>
                        <a:pt x="648" y="46"/>
                      </a:lnTo>
                      <a:lnTo>
                        <a:pt x="652" y="49"/>
                      </a:lnTo>
                      <a:lnTo>
                        <a:pt x="655" y="46"/>
                      </a:lnTo>
                      <a:lnTo>
                        <a:pt x="655" y="44"/>
                      </a:lnTo>
                      <a:lnTo>
                        <a:pt x="659" y="44"/>
                      </a:lnTo>
                      <a:lnTo>
                        <a:pt x="661" y="42"/>
                      </a:lnTo>
                      <a:lnTo>
                        <a:pt x="664" y="44"/>
                      </a:lnTo>
                      <a:lnTo>
                        <a:pt x="664" y="42"/>
                      </a:lnTo>
                      <a:lnTo>
                        <a:pt x="661" y="37"/>
                      </a:lnTo>
                      <a:lnTo>
                        <a:pt x="664" y="37"/>
                      </a:lnTo>
                      <a:lnTo>
                        <a:pt x="679" y="40"/>
                      </a:lnTo>
                      <a:lnTo>
                        <a:pt x="690" y="37"/>
                      </a:lnTo>
                      <a:lnTo>
                        <a:pt x="693" y="40"/>
                      </a:lnTo>
                      <a:lnTo>
                        <a:pt x="697" y="44"/>
                      </a:lnTo>
                      <a:lnTo>
                        <a:pt x="699" y="44"/>
                      </a:lnTo>
                      <a:lnTo>
                        <a:pt x="699" y="46"/>
                      </a:lnTo>
                      <a:lnTo>
                        <a:pt x="704" y="57"/>
                      </a:lnTo>
                      <a:lnTo>
                        <a:pt x="704" y="66"/>
                      </a:lnTo>
                      <a:lnTo>
                        <a:pt x="706" y="66"/>
                      </a:lnTo>
                      <a:lnTo>
                        <a:pt x="708" y="69"/>
                      </a:lnTo>
                      <a:lnTo>
                        <a:pt x="706" y="71"/>
                      </a:lnTo>
                      <a:lnTo>
                        <a:pt x="704" y="71"/>
                      </a:lnTo>
                      <a:lnTo>
                        <a:pt x="695" y="69"/>
                      </a:lnTo>
                      <a:lnTo>
                        <a:pt x="688" y="66"/>
                      </a:lnTo>
                      <a:lnTo>
                        <a:pt x="681" y="71"/>
                      </a:lnTo>
                      <a:lnTo>
                        <a:pt x="686" y="77"/>
                      </a:lnTo>
                      <a:lnTo>
                        <a:pt x="686" y="80"/>
                      </a:lnTo>
                      <a:lnTo>
                        <a:pt x="690" y="82"/>
                      </a:lnTo>
                      <a:lnTo>
                        <a:pt x="693" y="93"/>
                      </a:lnTo>
                      <a:lnTo>
                        <a:pt x="701" y="93"/>
                      </a:lnTo>
                      <a:lnTo>
                        <a:pt x="706" y="95"/>
                      </a:lnTo>
                      <a:lnTo>
                        <a:pt x="708" y="95"/>
                      </a:lnTo>
                      <a:lnTo>
                        <a:pt x="708" y="91"/>
                      </a:lnTo>
                      <a:lnTo>
                        <a:pt x="713" y="91"/>
                      </a:lnTo>
                      <a:lnTo>
                        <a:pt x="715" y="91"/>
                      </a:lnTo>
                      <a:lnTo>
                        <a:pt x="717" y="91"/>
                      </a:lnTo>
                      <a:lnTo>
                        <a:pt x="717" y="93"/>
                      </a:lnTo>
                      <a:lnTo>
                        <a:pt x="721" y="91"/>
                      </a:lnTo>
                      <a:lnTo>
                        <a:pt x="721" y="93"/>
                      </a:lnTo>
                      <a:lnTo>
                        <a:pt x="724" y="93"/>
                      </a:lnTo>
                      <a:lnTo>
                        <a:pt x="724" y="95"/>
                      </a:lnTo>
                      <a:lnTo>
                        <a:pt x="728" y="95"/>
                      </a:lnTo>
                      <a:lnTo>
                        <a:pt x="728" y="91"/>
                      </a:lnTo>
                      <a:lnTo>
                        <a:pt x="735" y="91"/>
                      </a:lnTo>
                      <a:lnTo>
                        <a:pt x="737" y="89"/>
                      </a:lnTo>
                      <a:lnTo>
                        <a:pt x="748" y="91"/>
                      </a:lnTo>
                      <a:lnTo>
                        <a:pt x="748" y="93"/>
                      </a:lnTo>
                      <a:lnTo>
                        <a:pt x="757" y="91"/>
                      </a:lnTo>
                      <a:lnTo>
                        <a:pt x="757" y="89"/>
                      </a:lnTo>
                      <a:lnTo>
                        <a:pt x="762" y="89"/>
                      </a:lnTo>
                      <a:lnTo>
                        <a:pt x="775" y="84"/>
                      </a:lnTo>
                      <a:lnTo>
                        <a:pt x="788" y="75"/>
                      </a:lnTo>
                      <a:lnTo>
                        <a:pt x="791" y="73"/>
                      </a:lnTo>
                      <a:lnTo>
                        <a:pt x="788" y="71"/>
                      </a:lnTo>
                      <a:lnTo>
                        <a:pt x="791" y="69"/>
                      </a:lnTo>
                      <a:lnTo>
                        <a:pt x="791" y="66"/>
                      </a:lnTo>
                      <a:lnTo>
                        <a:pt x="795" y="69"/>
                      </a:lnTo>
                      <a:lnTo>
                        <a:pt x="804" y="64"/>
                      </a:lnTo>
                      <a:lnTo>
                        <a:pt x="802" y="64"/>
                      </a:lnTo>
                      <a:lnTo>
                        <a:pt x="804" y="62"/>
                      </a:lnTo>
                      <a:lnTo>
                        <a:pt x="808" y="64"/>
                      </a:lnTo>
                      <a:lnTo>
                        <a:pt x="813" y="62"/>
                      </a:lnTo>
                      <a:lnTo>
                        <a:pt x="815" y="64"/>
                      </a:lnTo>
                      <a:lnTo>
                        <a:pt x="817" y="64"/>
                      </a:lnTo>
                      <a:lnTo>
                        <a:pt x="820" y="62"/>
                      </a:lnTo>
                      <a:lnTo>
                        <a:pt x="817" y="60"/>
                      </a:lnTo>
                      <a:lnTo>
                        <a:pt x="820" y="57"/>
                      </a:lnTo>
                      <a:lnTo>
                        <a:pt x="826" y="60"/>
                      </a:lnTo>
                      <a:lnTo>
                        <a:pt x="824" y="64"/>
                      </a:lnTo>
                      <a:lnTo>
                        <a:pt x="826" y="73"/>
                      </a:lnTo>
                      <a:lnTo>
                        <a:pt x="826" y="75"/>
                      </a:lnTo>
                      <a:lnTo>
                        <a:pt x="831" y="75"/>
                      </a:lnTo>
                      <a:lnTo>
                        <a:pt x="833" y="75"/>
                      </a:lnTo>
                      <a:lnTo>
                        <a:pt x="837" y="71"/>
                      </a:lnTo>
                      <a:lnTo>
                        <a:pt x="846" y="73"/>
                      </a:lnTo>
                      <a:lnTo>
                        <a:pt x="846" y="75"/>
                      </a:lnTo>
                      <a:lnTo>
                        <a:pt x="848" y="77"/>
                      </a:lnTo>
                      <a:lnTo>
                        <a:pt x="851" y="77"/>
                      </a:lnTo>
                      <a:lnTo>
                        <a:pt x="853" y="77"/>
                      </a:lnTo>
                      <a:lnTo>
                        <a:pt x="857" y="77"/>
                      </a:lnTo>
                      <a:lnTo>
                        <a:pt x="864" y="77"/>
                      </a:lnTo>
                      <a:lnTo>
                        <a:pt x="869" y="80"/>
                      </a:lnTo>
                      <a:lnTo>
                        <a:pt x="871" y="80"/>
                      </a:lnTo>
                      <a:lnTo>
                        <a:pt x="873" y="75"/>
                      </a:lnTo>
                      <a:lnTo>
                        <a:pt x="873" y="77"/>
                      </a:lnTo>
                      <a:lnTo>
                        <a:pt x="875" y="80"/>
                      </a:lnTo>
                      <a:lnTo>
                        <a:pt x="877" y="77"/>
                      </a:lnTo>
                      <a:lnTo>
                        <a:pt x="886" y="75"/>
                      </a:lnTo>
                      <a:lnTo>
                        <a:pt x="891" y="77"/>
                      </a:lnTo>
                      <a:lnTo>
                        <a:pt x="893" y="75"/>
                      </a:lnTo>
                      <a:lnTo>
                        <a:pt x="897" y="77"/>
                      </a:lnTo>
                      <a:lnTo>
                        <a:pt x="900" y="73"/>
                      </a:lnTo>
                      <a:lnTo>
                        <a:pt x="897" y="71"/>
                      </a:lnTo>
                      <a:lnTo>
                        <a:pt x="895" y="66"/>
                      </a:lnTo>
                      <a:lnTo>
                        <a:pt x="897" y="66"/>
                      </a:lnTo>
                      <a:lnTo>
                        <a:pt x="895" y="64"/>
                      </a:lnTo>
                      <a:lnTo>
                        <a:pt x="895" y="62"/>
                      </a:lnTo>
                      <a:lnTo>
                        <a:pt x="900" y="62"/>
                      </a:lnTo>
                      <a:lnTo>
                        <a:pt x="904" y="57"/>
                      </a:lnTo>
                      <a:lnTo>
                        <a:pt x="906" y="57"/>
                      </a:lnTo>
                      <a:lnTo>
                        <a:pt x="909" y="62"/>
                      </a:lnTo>
                      <a:lnTo>
                        <a:pt x="920" y="60"/>
                      </a:lnTo>
                      <a:lnTo>
                        <a:pt x="920" y="62"/>
                      </a:lnTo>
                      <a:lnTo>
                        <a:pt x="922" y="60"/>
                      </a:lnTo>
                      <a:lnTo>
                        <a:pt x="922" y="57"/>
                      </a:lnTo>
                      <a:lnTo>
                        <a:pt x="929" y="55"/>
                      </a:lnTo>
                      <a:lnTo>
                        <a:pt x="929" y="53"/>
                      </a:lnTo>
                      <a:lnTo>
                        <a:pt x="940" y="53"/>
                      </a:lnTo>
                      <a:lnTo>
                        <a:pt x="940" y="51"/>
                      </a:lnTo>
                      <a:lnTo>
                        <a:pt x="940" y="49"/>
                      </a:lnTo>
                      <a:lnTo>
                        <a:pt x="940" y="46"/>
                      </a:lnTo>
                      <a:lnTo>
                        <a:pt x="942" y="44"/>
                      </a:lnTo>
                      <a:lnTo>
                        <a:pt x="940" y="44"/>
                      </a:lnTo>
                      <a:lnTo>
                        <a:pt x="946" y="44"/>
                      </a:lnTo>
                      <a:lnTo>
                        <a:pt x="949" y="49"/>
                      </a:lnTo>
                      <a:lnTo>
                        <a:pt x="958" y="49"/>
                      </a:lnTo>
                      <a:lnTo>
                        <a:pt x="958" y="51"/>
                      </a:lnTo>
                      <a:lnTo>
                        <a:pt x="964" y="51"/>
                      </a:lnTo>
                      <a:lnTo>
                        <a:pt x="967" y="49"/>
                      </a:lnTo>
                      <a:lnTo>
                        <a:pt x="971" y="49"/>
                      </a:lnTo>
                      <a:lnTo>
                        <a:pt x="973" y="49"/>
                      </a:lnTo>
                      <a:lnTo>
                        <a:pt x="978" y="51"/>
                      </a:lnTo>
                      <a:lnTo>
                        <a:pt x="980" y="55"/>
                      </a:lnTo>
                      <a:lnTo>
                        <a:pt x="982" y="57"/>
                      </a:lnTo>
                      <a:lnTo>
                        <a:pt x="980" y="60"/>
                      </a:lnTo>
                      <a:lnTo>
                        <a:pt x="980" y="62"/>
                      </a:lnTo>
                      <a:lnTo>
                        <a:pt x="984" y="66"/>
                      </a:lnTo>
                      <a:lnTo>
                        <a:pt x="984" y="69"/>
                      </a:lnTo>
                      <a:lnTo>
                        <a:pt x="991" y="69"/>
                      </a:lnTo>
                      <a:lnTo>
                        <a:pt x="995" y="66"/>
                      </a:lnTo>
                      <a:lnTo>
                        <a:pt x="1000" y="66"/>
                      </a:lnTo>
                      <a:lnTo>
                        <a:pt x="1002" y="64"/>
                      </a:lnTo>
                      <a:lnTo>
                        <a:pt x="1007" y="64"/>
                      </a:lnTo>
                      <a:lnTo>
                        <a:pt x="1007" y="62"/>
                      </a:lnTo>
                      <a:lnTo>
                        <a:pt x="1011" y="62"/>
                      </a:lnTo>
                      <a:lnTo>
                        <a:pt x="1013" y="60"/>
                      </a:lnTo>
                      <a:lnTo>
                        <a:pt x="1022" y="64"/>
                      </a:lnTo>
                      <a:lnTo>
                        <a:pt x="1027" y="69"/>
                      </a:lnTo>
                      <a:lnTo>
                        <a:pt x="1031" y="71"/>
                      </a:lnTo>
                      <a:lnTo>
                        <a:pt x="1040" y="71"/>
                      </a:lnTo>
                      <a:lnTo>
                        <a:pt x="1040" y="69"/>
                      </a:lnTo>
                      <a:lnTo>
                        <a:pt x="1042" y="66"/>
                      </a:lnTo>
                      <a:lnTo>
                        <a:pt x="1047" y="66"/>
                      </a:lnTo>
                      <a:lnTo>
                        <a:pt x="1051" y="71"/>
                      </a:lnTo>
                      <a:lnTo>
                        <a:pt x="1056" y="66"/>
                      </a:lnTo>
                      <a:lnTo>
                        <a:pt x="1060" y="69"/>
                      </a:lnTo>
                      <a:lnTo>
                        <a:pt x="1067" y="62"/>
                      </a:lnTo>
                      <a:lnTo>
                        <a:pt x="1067" y="60"/>
                      </a:lnTo>
                      <a:lnTo>
                        <a:pt x="1071" y="60"/>
                      </a:lnTo>
                      <a:lnTo>
                        <a:pt x="1078" y="55"/>
                      </a:lnTo>
                      <a:lnTo>
                        <a:pt x="1080" y="55"/>
                      </a:lnTo>
                      <a:lnTo>
                        <a:pt x="1082" y="57"/>
                      </a:lnTo>
                      <a:lnTo>
                        <a:pt x="1089" y="57"/>
                      </a:lnTo>
                      <a:lnTo>
                        <a:pt x="1091" y="62"/>
                      </a:lnTo>
                      <a:lnTo>
                        <a:pt x="1093" y="64"/>
                      </a:lnTo>
                      <a:lnTo>
                        <a:pt x="1096" y="64"/>
                      </a:lnTo>
                      <a:lnTo>
                        <a:pt x="1098" y="69"/>
                      </a:lnTo>
                      <a:lnTo>
                        <a:pt x="1105" y="73"/>
                      </a:lnTo>
                      <a:lnTo>
                        <a:pt x="1105" y="77"/>
                      </a:lnTo>
                      <a:lnTo>
                        <a:pt x="1109" y="80"/>
                      </a:lnTo>
                      <a:lnTo>
                        <a:pt x="1109" y="84"/>
                      </a:lnTo>
                      <a:lnTo>
                        <a:pt x="1107" y="89"/>
                      </a:lnTo>
                      <a:lnTo>
                        <a:pt x="1109" y="93"/>
                      </a:lnTo>
                      <a:lnTo>
                        <a:pt x="1114" y="93"/>
                      </a:lnTo>
                      <a:lnTo>
                        <a:pt x="1116" y="89"/>
                      </a:lnTo>
                      <a:lnTo>
                        <a:pt x="1125" y="91"/>
                      </a:lnTo>
                      <a:lnTo>
                        <a:pt x="1127" y="93"/>
                      </a:lnTo>
                      <a:lnTo>
                        <a:pt x="1131" y="95"/>
                      </a:lnTo>
                      <a:lnTo>
                        <a:pt x="1131" y="97"/>
                      </a:lnTo>
                      <a:lnTo>
                        <a:pt x="1134" y="97"/>
                      </a:lnTo>
                      <a:lnTo>
                        <a:pt x="1136" y="100"/>
                      </a:lnTo>
                      <a:lnTo>
                        <a:pt x="1140" y="102"/>
                      </a:lnTo>
                      <a:lnTo>
                        <a:pt x="1145" y="100"/>
                      </a:lnTo>
                      <a:lnTo>
                        <a:pt x="1147" y="102"/>
                      </a:lnTo>
                      <a:lnTo>
                        <a:pt x="1147" y="104"/>
                      </a:lnTo>
                      <a:lnTo>
                        <a:pt x="1142" y="106"/>
                      </a:lnTo>
                      <a:lnTo>
                        <a:pt x="1142" y="111"/>
                      </a:lnTo>
                      <a:lnTo>
                        <a:pt x="1138" y="115"/>
                      </a:lnTo>
                      <a:lnTo>
                        <a:pt x="1129" y="117"/>
                      </a:lnTo>
                      <a:lnTo>
                        <a:pt x="1125" y="117"/>
                      </a:lnTo>
                      <a:lnTo>
                        <a:pt x="1125" y="120"/>
                      </a:lnTo>
                      <a:lnTo>
                        <a:pt x="1116" y="122"/>
                      </a:lnTo>
                      <a:lnTo>
                        <a:pt x="1114" y="128"/>
                      </a:lnTo>
                      <a:lnTo>
                        <a:pt x="1116" y="131"/>
                      </a:lnTo>
                      <a:lnTo>
                        <a:pt x="1114" y="131"/>
                      </a:lnTo>
                      <a:lnTo>
                        <a:pt x="1114" y="133"/>
                      </a:lnTo>
                      <a:lnTo>
                        <a:pt x="1116" y="142"/>
                      </a:lnTo>
                      <a:lnTo>
                        <a:pt x="1111" y="144"/>
                      </a:lnTo>
                      <a:lnTo>
                        <a:pt x="1114" y="148"/>
                      </a:lnTo>
                      <a:lnTo>
                        <a:pt x="1116" y="155"/>
                      </a:lnTo>
                      <a:lnTo>
                        <a:pt x="1118" y="157"/>
                      </a:lnTo>
                      <a:lnTo>
                        <a:pt x="1129" y="155"/>
                      </a:lnTo>
                      <a:lnTo>
                        <a:pt x="1131" y="173"/>
                      </a:lnTo>
                      <a:lnTo>
                        <a:pt x="1129" y="175"/>
                      </a:lnTo>
                      <a:lnTo>
                        <a:pt x="1129" y="180"/>
                      </a:lnTo>
                      <a:lnTo>
                        <a:pt x="1131" y="188"/>
                      </a:lnTo>
                      <a:lnTo>
                        <a:pt x="1134" y="191"/>
                      </a:lnTo>
                      <a:lnTo>
                        <a:pt x="1134" y="193"/>
                      </a:lnTo>
                      <a:lnTo>
                        <a:pt x="1125" y="195"/>
                      </a:lnTo>
                      <a:lnTo>
                        <a:pt x="1120" y="200"/>
                      </a:lnTo>
                      <a:lnTo>
                        <a:pt x="1120" y="202"/>
                      </a:lnTo>
                      <a:lnTo>
                        <a:pt x="1122" y="206"/>
                      </a:lnTo>
                      <a:lnTo>
                        <a:pt x="1125" y="206"/>
                      </a:lnTo>
                      <a:lnTo>
                        <a:pt x="1131" y="202"/>
                      </a:lnTo>
                      <a:lnTo>
                        <a:pt x="1140" y="204"/>
                      </a:lnTo>
                      <a:lnTo>
                        <a:pt x="1138" y="204"/>
                      </a:lnTo>
                      <a:lnTo>
                        <a:pt x="1140" y="208"/>
                      </a:lnTo>
                      <a:lnTo>
                        <a:pt x="1138" y="211"/>
                      </a:lnTo>
                      <a:lnTo>
                        <a:pt x="1138" y="224"/>
                      </a:lnTo>
                      <a:lnTo>
                        <a:pt x="1136" y="226"/>
                      </a:lnTo>
                      <a:lnTo>
                        <a:pt x="1138" y="226"/>
                      </a:lnTo>
                      <a:lnTo>
                        <a:pt x="1136" y="233"/>
                      </a:lnTo>
                      <a:lnTo>
                        <a:pt x="1138" y="235"/>
                      </a:lnTo>
                      <a:lnTo>
                        <a:pt x="1140" y="242"/>
                      </a:lnTo>
                      <a:lnTo>
                        <a:pt x="1138" y="244"/>
                      </a:lnTo>
                      <a:lnTo>
                        <a:pt x="1129" y="246"/>
                      </a:lnTo>
                      <a:lnTo>
                        <a:pt x="1125" y="251"/>
                      </a:lnTo>
                      <a:lnTo>
                        <a:pt x="1118" y="251"/>
                      </a:lnTo>
                      <a:lnTo>
                        <a:pt x="1107" y="255"/>
                      </a:lnTo>
                      <a:lnTo>
                        <a:pt x="1111" y="262"/>
                      </a:lnTo>
                      <a:lnTo>
                        <a:pt x="1107" y="264"/>
                      </a:lnTo>
                      <a:lnTo>
                        <a:pt x="1107" y="266"/>
                      </a:lnTo>
                      <a:lnTo>
                        <a:pt x="1107" y="268"/>
                      </a:lnTo>
                      <a:lnTo>
                        <a:pt x="1114" y="271"/>
                      </a:lnTo>
                      <a:lnTo>
                        <a:pt x="1116" y="268"/>
                      </a:lnTo>
                      <a:lnTo>
                        <a:pt x="1122" y="268"/>
                      </a:lnTo>
                      <a:lnTo>
                        <a:pt x="1122" y="271"/>
                      </a:lnTo>
                      <a:lnTo>
                        <a:pt x="1127" y="271"/>
                      </a:lnTo>
                      <a:lnTo>
                        <a:pt x="1129" y="273"/>
                      </a:lnTo>
                      <a:lnTo>
                        <a:pt x="1127" y="277"/>
                      </a:lnTo>
                      <a:lnTo>
                        <a:pt x="1129" y="280"/>
                      </a:lnTo>
                      <a:lnTo>
                        <a:pt x="1127" y="288"/>
                      </a:lnTo>
                      <a:lnTo>
                        <a:pt x="1129" y="291"/>
                      </a:lnTo>
                      <a:lnTo>
                        <a:pt x="1125" y="299"/>
                      </a:lnTo>
                      <a:lnTo>
                        <a:pt x="1120" y="299"/>
                      </a:lnTo>
                      <a:lnTo>
                        <a:pt x="1118" y="297"/>
                      </a:lnTo>
                      <a:lnTo>
                        <a:pt x="1114" y="295"/>
                      </a:lnTo>
                      <a:lnTo>
                        <a:pt x="1109" y="299"/>
                      </a:lnTo>
                      <a:lnTo>
                        <a:pt x="1109" y="302"/>
                      </a:lnTo>
                      <a:lnTo>
                        <a:pt x="1114" y="304"/>
                      </a:lnTo>
                      <a:lnTo>
                        <a:pt x="1118" y="302"/>
                      </a:lnTo>
                      <a:lnTo>
                        <a:pt x="1120" y="304"/>
                      </a:lnTo>
                      <a:lnTo>
                        <a:pt x="1122" y="308"/>
                      </a:lnTo>
                      <a:lnTo>
                        <a:pt x="1118" y="308"/>
                      </a:lnTo>
                      <a:lnTo>
                        <a:pt x="1116" y="313"/>
                      </a:lnTo>
                      <a:lnTo>
                        <a:pt x="1114" y="315"/>
                      </a:lnTo>
                      <a:lnTo>
                        <a:pt x="1107" y="315"/>
                      </a:lnTo>
                      <a:lnTo>
                        <a:pt x="1107" y="317"/>
                      </a:lnTo>
                      <a:lnTo>
                        <a:pt x="1116" y="319"/>
                      </a:lnTo>
                      <a:lnTo>
                        <a:pt x="1120" y="322"/>
                      </a:lnTo>
                      <a:lnTo>
                        <a:pt x="1120" y="317"/>
                      </a:lnTo>
                      <a:lnTo>
                        <a:pt x="1116" y="315"/>
                      </a:lnTo>
                      <a:lnTo>
                        <a:pt x="1118" y="315"/>
                      </a:lnTo>
                      <a:lnTo>
                        <a:pt x="1125" y="313"/>
                      </a:lnTo>
                      <a:lnTo>
                        <a:pt x="1129" y="315"/>
                      </a:lnTo>
                      <a:lnTo>
                        <a:pt x="1129" y="322"/>
                      </a:lnTo>
                      <a:lnTo>
                        <a:pt x="1134" y="324"/>
                      </a:lnTo>
                      <a:lnTo>
                        <a:pt x="1134" y="326"/>
                      </a:lnTo>
                      <a:lnTo>
                        <a:pt x="1142" y="328"/>
                      </a:lnTo>
                      <a:lnTo>
                        <a:pt x="1147" y="333"/>
                      </a:lnTo>
                      <a:lnTo>
                        <a:pt x="1145" y="344"/>
                      </a:lnTo>
                      <a:lnTo>
                        <a:pt x="1154" y="344"/>
                      </a:lnTo>
                      <a:lnTo>
                        <a:pt x="1160" y="348"/>
                      </a:lnTo>
                      <a:lnTo>
                        <a:pt x="1160" y="351"/>
                      </a:lnTo>
                      <a:lnTo>
                        <a:pt x="1163" y="351"/>
                      </a:lnTo>
                      <a:lnTo>
                        <a:pt x="1169" y="351"/>
                      </a:lnTo>
                      <a:lnTo>
                        <a:pt x="1171" y="355"/>
                      </a:lnTo>
                      <a:lnTo>
                        <a:pt x="1176" y="357"/>
                      </a:lnTo>
                      <a:lnTo>
                        <a:pt x="1178" y="359"/>
                      </a:lnTo>
                      <a:lnTo>
                        <a:pt x="1178" y="366"/>
                      </a:lnTo>
                      <a:lnTo>
                        <a:pt x="1176" y="368"/>
                      </a:lnTo>
                      <a:lnTo>
                        <a:pt x="1171" y="368"/>
                      </a:lnTo>
                      <a:lnTo>
                        <a:pt x="1165" y="371"/>
                      </a:lnTo>
                      <a:lnTo>
                        <a:pt x="1167" y="377"/>
                      </a:lnTo>
                      <a:lnTo>
                        <a:pt x="1171" y="379"/>
                      </a:lnTo>
                      <a:lnTo>
                        <a:pt x="1165" y="386"/>
                      </a:lnTo>
                      <a:lnTo>
                        <a:pt x="1163" y="386"/>
                      </a:lnTo>
                      <a:lnTo>
                        <a:pt x="1158" y="391"/>
                      </a:lnTo>
                      <a:lnTo>
                        <a:pt x="1149" y="391"/>
                      </a:lnTo>
                      <a:lnTo>
                        <a:pt x="1149" y="388"/>
                      </a:lnTo>
                      <a:lnTo>
                        <a:pt x="1149" y="386"/>
                      </a:lnTo>
                      <a:lnTo>
                        <a:pt x="1147" y="384"/>
                      </a:lnTo>
                      <a:lnTo>
                        <a:pt x="1138" y="388"/>
                      </a:lnTo>
                      <a:lnTo>
                        <a:pt x="1131" y="375"/>
                      </a:lnTo>
                      <a:lnTo>
                        <a:pt x="1127" y="377"/>
                      </a:lnTo>
                      <a:lnTo>
                        <a:pt x="1125" y="382"/>
                      </a:lnTo>
                      <a:lnTo>
                        <a:pt x="1118" y="384"/>
                      </a:lnTo>
                      <a:lnTo>
                        <a:pt x="1116" y="393"/>
                      </a:lnTo>
                      <a:lnTo>
                        <a:pt x="1111" y="395"/>
                      </a:lnTo>
                      <a:lnTo>
                        <a:pt x="1107" y="397"/>
                      </a:lnTo>
                      <a:lnTo>
                        <a:pt x="1105" y="399"/>
                      </a:lnTo>
                      <a:lnTo>
                        <a:pt x="1107" y="404"/>
                      </a:lnTo>
                      <a:lnTo>
                        <a:pt x="1098" y="411"/>
                      </a:lnTo>
                      <a:lnTo>
                        <a:pt x="1098" y="413"/>
                      </a:lnTo>
                      <a:lnTo>
                        <a:pt x="1098" y="417"/>
                      </a:lnTo>
                      <a:lnTo>
                        <a:pt x="1096" y="419"/>
                      </a:lnTo>
                      <a:lnTo>
                        <a:pt x="1098" y="422"/>
                      </a:lnTo>
                      <a:lnTo>
                        <a:pt x="1091" y="424"/>
                      </a:lnTo>
                      <a:lnTo>
                        <a:pt x="1093" y="428"/>
                      </a:lnTo>
                      <a:lnTo>
                        <a:pt x="1089" y="433"/>
                      </a:lnTo>
                      <a:lnTo>
                        <a:pt x="1089" y="442"/>
                      </a:lnTo>
                      <a:lnTo>
                        <a:pt x="1098" y="453"/>
                      </a:lnTo>
                      <a:lnTo>
                        <a:pt x="1100" y="457"/>
                      </a:lnTo>
                      <a:lnTo>
                        <a:pt x="1100" y="459"/>
                      </a:lnTo>
                      <a:lnTo>
                        <a:pt x="1093" y="462"/>
                      </a:lnTo>
                      <a:lnTo>
                        <a:pt x="1089" y="466"/>
                      </a:lnTo>
                      <a:lnTo>
                        <a:pt x="1087" y="464"/>
                      </a:lnTo>
                      <a:lnTo>
                        <a:pt x="1085" y="466"/>
                      </a:lnTo>
                      <a:lnTo>
                        <a:pt x="1085" y="468"/>
                      </a:lnTo>
                      <a:lnTo>
                        <a:pt x="1089" y="473"/>
                      </a:lnTo>
                      <a:lnTo>
                        <a:pt x="1087" y="475"/>
                      </a:lnTo>
                      <a:lnTo>
                        <a:pt x="1080" y="475"/>
                      </a:lnTo>
                      <a:lnTo>
                        <a:pt x="1078" y="477"/>
                      </a:lnTo>
                      <a:lnTo>
                        <a:pt x="1076" y="477"/>
                      </a:lnTo>
                      <a:lnTo>
                        <a:pt x="1073" y="475"/>
                      </a:lnTo>
                      <a:lnTo>
                        <a:pt x="1067" y="477"/>
                      </a:lnTo>
                      <a:lnTo>
                        <a:pt x="1060" y="473"/>
                      </a:lnTo>
                      <a:lnTo>
                        <a:pt x="1058" y="470"/>
                      </a:lnTo>
                      <a:lnTo>
                        <a:pt x="1053" y="464"/>
                      </a:lnTo>
                      <a:lnTo>
                        <a:pt x="1042" y="462"/>
                      </a:lnTo>
                      <a:lnTo>
                        <a:pt x="1036" y="455"/>
                      </a:lnTo>
                      <a:lnTo>
                        <a:pt x="1040" y="455"/>
                      </a:lnTo>
                      <a:lnTo>
                        <a:pt x="1042" y="451"/>
                      </a:lnTo>
                      <a:lnTo>
                        <a:pt x="1042" y="428"/>
                      </a:lnTo>
                      <a:lnTo>
                        <a:pt x="1040" y="426"/>
                      </a:lnTo>
                      <a:lnTo>
                        <a:pt x="1040" y="424"/>
                      </a:lnTo>
                      <a:lnTo>
                        <a:pt x="1031" y="426"/>
                      </a:lnTo>
                      <a:lnTo>
                        <a:pt x="1031" y="417"/>
                      </a:lnTo>
                      <a:lnTo>
                        <a:pt x="1033" y="415"/>
                      </a:lnTo>
                      <a:lnTo>
                        <a:pt x="1042" y="406"/>
                      </a:lnTo>
                      <a:lnTo>
                        <a:pt x="1040" y="402"/>
                      </a:lnTo>
                      <a:lnTo>
                        <a:pt x="1040" y="399"/>
                      </a:lnTo>
                      <a:lnTo>
                        <a:pt x="1042" y="391"/>
                      </a:lnTo>
                      <a:lnTo>
                        <a:pt x="1044" y="388"/>
                      </a:lnTo>
                      <a:lnTo>
                        <a:pt x="1044" y="384"/>
                      </a:lnTo>
                      <a:lnTo>
                        <a:pt x="1047" y="375"/>
                      </a:lnTo>
                      <a:lnTo>
                        <a:pt x="1042" y="368"/>
                      </a:lnTo>
                      <a:lnTo>
                        <a:pt x="1042" y="366"/>
                      </a:lnTo>
                      <a:lnTo>
                        <a:pt x="1038" y="362"/>
                      </a:lnTo>
                      <a:lnTo>
                        <a:pt x="1033" y="359"/>
                      </a:lnTo>
                      <a:lnTo>
                        <a:pt x="1027" y="355"/>
                      </a:lnTo>
                      <a:lnTo>
                        <a:pt x="1024" y="351"/>
                      </a:lnTo>
                      <a:lnTo>
                        <a:pt x="1022" y="348"/>
                      </a:lnTo>
                      <a:lnTo>
                        <a:pt x="1020" y="346"/>
                      </a:lnTo>
                      <a:lnTo>
                        <a:pt x="1013" y="346"/>
                      </a:lnTo>
                      <a:lnTo>
                        <a:pt x="1011" y="348"/>
                      </a:lnTo>
                      <a:lnTo>
                        <a:pt x="1000" y="351"/>
                      </a:lnTo>
                      <a:lnTo>
                        <a:pt x="995" y="353"/>
                      </a:lnTo>
                      <a:lnTo>
                        <a:pt x="993" y="359"/>
                      </a:lnTo>
                      <a:lnTo>
                        <a:pt x="991" y="359"/>
                      </a:lnTo>
                      <a:lnTo>
                        <a:pt x="987" y="357"/>
                      </a:lnTo>
                      <a:lnTo>
                        <a:pt x="987" y="353"/>
                      </a:lnTo>
                      <a:lnTo>
                        <a:pt x="982" y="355"/>
                      </a:lnTo>
                      <a:lnTo>
                        <a:pt x="982" y="357"/>
                      </a:lnTo>
                      <a:lnTo>
                        <a:pt x="975" y="362"/>
                      </a:lnTo>
                      <a:lnTo>
                        <a:pt x="971" y="355"/>
                      </a:lnTo>
                      <a:lnTo>
                        <a:pt x="967" y="355"/>
                      </a:lnTo>
                      <a:lnTo>
                        <a:pt x="962" y="351"/>
                      </a:lnTo>
                      <a:lnTo>
                        <a:pt x="960" y="351"/>
                      </a:lnTo>
                      <a:lnTo>
                        <a:pt x="955" y="351"/>
                      </a:lnTo>
                      <a:lnTo>
                        <a:pt x="953" y="351"/>
                      </a:lnTo>
                      <a:lnTo>
                        <a:pt x="951" y="348"/>
                      </a:lnTo>
                      <a:lnTo>
                        <a:pt x="942" y="344"/>
                      </a:lnTo>
                      <a:lnTo>
                        <a:pt x="942" y="346"/>
                      </a:lnTo>
                      <a:lnTo>
                        <a:pt x="944" y="348"/>
                      </a:lnTo>
                      <a:lnTo>
                        <a:pt x="942" y="353"/>
                      </a:lnTo>
                      <a:lnTo>
                        <a:pt x="942" y="357"/>
                      </a:lnTo>
                      <a:lnTo>
                        <a:pt x="940" y="359"/>
                      </a:lnTo>
                      <a:lnTo>
                        <a:pt x="938" y="362"/>
                      </a:lnTo>
                      <a:lnTo>
                        <a:pt x="940" y="364"/>
                      </a:lnTo>
                      <a:lnTo>
                        <a:pt x="933" y="366"/>
                      </a:lnTo>
                      <a:lnTo>
                        <a:pt x="929" y="359"/>
                      </a:lnTo>
                      <a:lnTo>
                        <a:pt x="924" y="359"/>
                      </a:lnTo>
                      <a:lnTo>
                        <a:pt x="922" y="357"/>
                      </a:lnTo>
                      <a:lnTo>
                        <a:pt x="918" y="355"/>
                      </a:lnTo>
                      <a:lnTo>
                        <a:pt x="915" y="353"/>
                      </a:lnTo>
                      <a:lnTo>
                        <a:pt x="911" y="355"/>
                      </a:lnTo>
                      <a:lnTo>
                        <a:pt x="906" y="351"/>
                      </a:lnTo>
                      <a:lnTo>
                        <a:pt x="904" y="353"/>
                      </a:lnTo>
                      <a:lnTo>
                        <a:pt x="902" y="353"/>
                      </a:lnTo>
                      <a:lnTo>
                        <a:pt x="906" y="348"/>
                      </a:lnTo>
                      <a:lnTo>
                        <a:pt x="902" y="344"/>
                      </a:lnTo>
                      <a:lnTo>
                        <a:pt x="904" y="339"/>
                      </a:lnTo>
                      <a:lnTo>
                        <a:pt x="902" y="337"/>
                      </a:lnTo>
                      <a:lnTo>
                        <a:pt x="895" y="337"/>
                      </a:lnTo>
                      <a:lnTo>
                        <a:pt x="893" y="337"/>
                      </a:lnTo>
                      <a:lnTo>
                        <a:pt x="889" y="337"/>
                      </a:lnTo>
                      <a:lnTo>
                        <a:pt x="889" y="333"/>
                      </a:lnTo>
                      <a:lnTo>
                        <a:pt x="886" y="324"/>
                      </a:lnTo>
                      <a:lnTo>
                        <a:pt x="880" y="324"/>
                      </a:lnTo>
                      <a:lnTo>
                        <a:pt x="877" y="319"/>
                      </a:lnTo>
                      <a:lnTo>
                        <a:pt x="871" y="319"/>
                      </a:lnTo>
                      <a:lnTo>
                        <a:pt x="869" y="322"/>
                      </a:lnTo>
                      <a:lnTo>
                        <a:pt x="864" y="319"/>
                      </a:lnTo>
                      <a:lnTo>
                        <a:pt x="851" y="315"/>
                      </a:lnTo>
                      <a:lnTo>
                        <a:pt x="848" y="315"/>
                      </a:lnTo>
                      <a:lnTo>
                        <a:pt x="840" y="315"/>
                      </a:lnTo>
                      <a:lnTo>
                        <a:pt x="837" y="315"/>
                      </a:lnTo>
                      <a:lnTo>
                        <a:pt x="837" y="319"/>
                      </a:lnTo>
                      <a:lnTo>
                        <a:pt x="835" y="319"/>
                      </a:lnTo>
                      <a:lnTo>
                        <a:pt x="833" y="315"/>
                      </a:lnTo>
                      <a:lnTo>
                        <a:pt x="826" y="315"/>
                      </a:lnTo>
                      <a:lnTo>
                        <a:pt x="822" y="313"/>
                      </a:lnTo>
                      <a:lnTo>
                        <a:pt x="820" y="311"/>
                      </a:lnTo>
                      <a:lnTo>
                        <a:pt x="820" y="306"/>
                      </a:lnTo>
                      <a:lnTo>
                        <a:pt x="813" y="306"/>
                      </a:lnTo>
                      <a:lnTo>
                        <a:pt x="811" y="304"/>
                      </a:lnTo>
                      <a:lnTo>
                        <a:pt x="813" y="302"/>
                      </a:lnTo>
                      <a:lnTo>
                        <a:pt x="811" y="302"/>
                      </a:lnTo>
                      <a:lnTo>
                        <a:pt x="806" y="311"/>
                      </a:lnTo>
                      <a:lnTo>
                        <a:pt x="813" y="313"/>
                      </a:lnTo>
                      <a:lnTo>
                        <a:pt x="813" y="315"/>
                      </a:lnTo>
                      <a:lnTo>
                        <a:pt x="817" y="317"/>
                      </a:lnTo>
                      <a:lnTo>
                        <a:pt x="817" y="319"/>
                      </a:lnTo>
                      <a:lnTo>
                        <a:pt x="815" y="326"/>
                      </a:lnTo>
                      <a:lnTo>
                        <a:pt x="815" y="331"/>
                      </a:lnTo>
                      <a:lnTo>
                        <a:pt x="811" y="331"/>
                      </a:lnTo>
                      <a:lnTo>
                        <a:pt x="811" y="333"/>
                      </a:lnTo>
                      <a:lnTo>
                        <a:pt x="806" y="333"/>
                      </a:lnTo>
                      <a:lnTo>
                        <a:pt x="804" y="337"/>
                      </a:lnTo>
                      <a:lnTo>
                        <a:pt x="806" y="337"/>
                      </a:lnTo>
                      <a:lnTo>
                        <a:pt x="811" y="346"/>
                      </a:lnTo>
                      <a:lnTo>
                        <a:pt x="811" y="351"/>
                      </a:lnTo>
                      <a:lnTo>
                        <a:pt x="808" y="353"/>
                      </a:lnTo>
                      <a:lnTo>
                        <a:pt x="806" y="353"/>
                      </a:lnTo>
                      <a:lnTo>
                        <a:pt x="808" y="355"/>
                      </a:lnTo>
                      <a:lnTo>
                        <a:pt x="808" y="359"/>
                      </a:lnTo>
                      <a:lnTo>
                        <a:pt x="811" y="362"/>
                      </a:lnTo>
                      <a:lnTo>
                        <a:pt x="808" y="366"/>
                      </a:lnTo>
                      <a:lnTo>
                        <a:pt x="808" y="368"/>
                      </a:lnTo>
                      <a:lnTo>
                        <a:pt x="804" y="366"/>
                      </a:lnTo>
                      <a:lnTo>
                        <a:pt x="802" y="371"/>
                      </a:lnTo>
                      <a:lnTo>
                        <a:pt x="797" y="371"/>
                      </a:lnTo>
                      <a:lnTo>
                        <a:pt x="793" y="373"/>
                      </a:lnTo>
                      <a:lnTo>
                        <a:pt x="791" y="373"/>
                      </a:lnTo>
                      <a:lnTo>
                        <a:pt x="793" y="375"/>
                      </a:lnTo>
                      <a:lnTo>
                        <a:pt x="791" y="382"/>
                      </a:lnTo>
                      <a:lnTo>
                        <a:pt x="793" y="384"/>
                      </a:lnTo>
                      <a:lnTo>
                        <a:pt x="791" y="393"/>
                      </a:lnTo>
                      <a:lnTo>
                        <a:pt x="793" y="395"/>
                      </a:lnTo>
                      <a:lnTo>
                        <a:pt x="791" y="397"/>
                      </a:lnTo>
                      <a:lnTo>
                        <a:pt x="786" y="399"/>
                      </a:lnTo>
                      <a:lnTo>
                        <a:pt x="784" y="397"/>
                      </a:lnTo>
                      <a:lnTo>
                        <a:pt x="779" y="397"/>
                      </a:lnTo>
                      <a:lnTo>
                        <a:pt x="777" y="395"/>
                      </a:lnTo>
                      <a:lnTo>
                        <a:pt x="773" y="397"/>
                      </a:lnTo>
                      <a:lnTo>
                        <a:pt x="773" y="393"/>
                      </a:lnTo>
                      <a:lnTo>
                        <a:pt x="757" y="384"/>
                      </a:lnTo>
                      <a:lnTo>
                        <a:pt x="757" y="382"/>
                      </a:lnTo>
                      <a:lnTo>
                        <a:pt x="753" y="386"/>
                      </a:lnTo>
                      <a:lnTo>
                        <a:pt x="750" y="386"/>
                      </a:lnTo>
                      <a:lnTo>
                        <a:pt x="746" y="388"/>
                      </a:lnTo>
                      <a:lnTo>
                        <a:pt x="746" y="391"/>
                      </a:lnTo>
                      <a:lnTo>
                        <a:pt x="750" y="393"/>
                      </a:lnTo>
                      <a:lnTo>
                        <a:pt x="753" y="393"/>
                      </a:lnTo>
                      <a:lnTo>
                        <a:pt x="750" y="395"/>
                      </a:lnTo>
                      <a:lnTo>
                        <a:pt x="746" y="395"/>
                      </a:lnTo>
                      <a:lnTo>
                        <a:pt x="744" y="404"/>
                      </a:lnTo>
                      <a:lnTo>
                        <a:pt x="746" y="406"/>
                      </a:lnTo>
                      <a:lnTo>
                        <a:pt x="744" y="408"/>
                      </a:lnTo>
                      <a:lnTo>
                        <a:pt x="742" y="413"/>
                      </a:lnTo>
                      <a:lnTo>
                        <a:pt x="744" y="415"/>
                      </a:lnTo>
                      <a:lnTo>
                        <a:pt x="744" y="419"/>
                      </a:lnTo>
                      <a:lnTo>
                        <a:pt x="742" y="419"/>
                      </a:lnTo>
                      <a:lnTo>
                        <a:pt x="739" y="417"/>
                      </a:lnTo>
                      <a:lnTo>
                        <a:pt x="737" y="417"/>
                      </a:lnTo>
                      <a:lnTo>
                        <a:pt x="735" y="422"/>
                      </a:lnTo>
                      <a:lnTo>
                        <a:pt x="737" y="424"/>
                      </a:lnTo>
                      <a:lnTo>
                        <a:pt x="730" y="422"/>
                      </a:lnTo>
                      <a:lnTo>
                        <a:pt x="730" y="428"/>
                      </a:lnTo>
                      <a:lnTo>
                        <a:pt x="733" y="428"/>
                      </a:lnTo>
                      <a:lnTo>
                        <a:pt x="733" y="435"/>
                      </a:lnTo>
                      <a:lnTo>
                        <a:pt x="735" y="435"/>
                      </a:lnTo>
                      <a:lnTo>
                        <a:pt x="735" y="433"/>
                      </a:lnTo>
                      <a:lnTo>
                        <a:pt x="739" y="435"/>
                      </a:lnTo>
                      <a:lnTo>
                        <a:pt x="739" y="439"/>
                      </a:lnTo>
                      <a:lnTo>
                        <a:pt x="744" y="437"/>
                      </a:lnTo>
                      <a:lnTo>
                        <a:pt x="742" y="444"/>
                      </a:lnTo>
                      <a:lnTo>
                        <a:pt x="748" y="444"/>
                      </a:lnTo>
                      <a:lnTo>
                        <a:pt x="748" y="448"/>
                      </a:lnTo>
                      <a:lnTo>
                        <a:pt x="750" y="448"/>
                      </a:lnTo>
                      <a:lnTo>
                        <a:pt x="750" y="451"/>
                      </a:lnTo>
                      <a:lnTo>
                        <a:pt x="755" y="451"/>
                      </a:lnTo>
                      <a:lnTo>
                        <a:pt x="755" y="453"/>
                      </a:lnTo>
                      <a:lnTo>
                        <a:pt x="757" y="455"/>
                      </a:lnTo>
                      <a:lnTo>
                        <a:pt x="757" y="457"/>
                      </a:lnTo>
                      <a:lnTo>
                        <a:pt x="753" y="455"/>
                      </a:lnTo>
                      <a:lnTo>
                        <a:pt x="742" y="459"/>
                      </a:lnTo>
                      <a:lnTo>
                        <a:pt x="735" y="477"/>
                      </a:lnTo>
                      <a:lnTo>
                        <a:pt x="733" y="475"/>
                      </a:lnTo>
                      <a:lnTo>
                        <a:pt x="730" y="473"/>
                      </a:lnTo>
                      <a:lnTo>
                        <a:pt x="726" y="477"/>
                      </a:lnTo>
                      <a:lnTo>
                        <a:pt x="726" y="482"/>
                      </a:lnTo>
                      <a:lnTo>
                        <a:pt x="728" y="488"/>
                      </a:lnTo>
                      <a:lnTo>
                        <a:pt x="728" y="495"/>
                      </a:lnTo>
                      <a:lnTo>
                        <a:pt x="724" y="495"/>
                      </a:lnTo>
                      <a:lnTo>
                        <a:pt x="717" y="499"/>
                      </a:lnTo>
                      <a:lnTo>
                        <a:pt x="715" y="497"/>
                      </a:lnTo>
                      <a:lnTo>
                        <a:pt x="715" y="495"/>
                      </a:lnTo>
                      <a:lnTo>
                        <a:pt x="713" y="497"/>
                      </a:lnTo>
                      <a:lnTo>
                        <a:pt x="710" y="495"/>
                      </a:lnTo>
                      <a:lnTo>
                        <a:pt x="710" y="497"/>
                      </a:lnTo>
                      <a:lnTo>
                        <a:pt x="708" y="495"/>
                      </a:lnTo>
                      <a:lnTo>
                        <a:pt x="708" y="499"/>
                      </a:lnTo>
                      <a:lnTo>
                        <a:pt x="706" y="502"/>
                      </a:lnTo>
                      <a:lnTo>
                        <a:pt x="708" y="504"/>
                      </a:lnTo>
                      <a:lnTo>
                        <a:pt x="708" y="506"/>
                      </a:lnTo>
                      <a:lnTo>
                        <a:pt x="704" y="506"/>
                      </a:lnTo>
                      <a:lnTo>
                        <a:pt x="704" y="508"/>
                      </a:lnTo>
                      <a:lnTo>
                        <a:pt x="699" y="508"/>
                      </a:lnTo>
                      <a:lnTo>
                        <a:pt x="706" y="510"/>
                      </a:lnTo>
                      <a:lnTo>
                        <a:pt x="701" y="513"/>
                      </a:lnTo>
                      <a:lnTo>
                        <a:pt x="699" y="510"/>
                      </a:lnTo>
                      <a:lnTo>
                        <a:pt x="697" y="513"/>
                      </a:lnTo>
                      <a:lnTo>
                        <a:pt x="701" y="515"/>
                      </a:lnTo>
                      <a:lnTo>
                        <a:pt x="701" y="519"/>
                      </a:lnTo>
                      <a:lnTo>
                        <a:pt x="697" y="522"/>
                      </a:lnTo>
                      <a:lnTo>
                        <a:pt x="697" y="524"/>
                      </a:lnTo>
                      <a:lnTo>
                        <a:pt x="697" y="526"/>
                      </a:lnTo>
                      <a:lnTo>
                        <a:pt x="701" y="526"/>
                      </a:lnTo>
                      <a:lnTo>
                        <a:pt x="704" y="530"/>
                      </a:lnTo>
                      <a:lnTo>
                        <a:pt x="701" y="533"/>
                      </a:lnTo>
                      <a:lnTo>
                        <a:pt x="695" y="530"/>
                      </a:lnTo>
                      <a:lnTo>
                        <a:pt x="695" y="535"/>
                      </a:lnTo>
                      <a:lnTo>
                        <a:pt x="688" y="537"/>
                      </a:lnTo>
                      <a:lnTo>
                        <a:pt x="684" y="535"/>
                      </a:lnTo>
                      <a:lnTo>
                        <a:pt x="684" y="530"/>
                      </a:lnTo>
                      <a:lnTo>
                        <a:pt x="681" y="530"/>
                      </a:lnTo>
                      <a:lnTo>
                        <a:pt x="675" y="530"/>
                      </a:lnTo>
                      <a:lnTo>
                        <a:pt x="672" y="528"/>
                      </a:lnTo>
                      <a:lnTo>
                        <a:pt x="679" y="524"/>
                      </a:lnTo>
                      <a:lnTo>
                        <a:pt x="679" y="522"/>
                      </a:lnTo>
                      <a:lnTo>
                        <a:pt x="681" y="519"/>
                      </a:lnTo>
                      <a:lnTo>
                        <a:pt x="679" y="517"/>
                      </a:lnTo>
                      <a:lnTo>
                        <a:pt x="675" y="517"/>
                      </a:lnTo>
                      <a:lnTo>
                        <a:pt x="675" y="513"/>
                      </a:lnTo>
                      <a:lnTo>
                        <a:pt x="675" y="510"/>
                      </a:lnTo>
                      <a:lnTo>
                        <a:pt x="672" y="510"/>
                      </a:lnTo>
                      <a:lnTo>
                        <a:pt x="670" y="513"/>
                      </a:lnTo>
                      <a:lnTo>
                        <a:pt x="670" y="510"/>
                      </a:lnTo>
                      <a:lnTo>
                        <a:pt x="668" y="508"/>
                      </a:lnTo>
                      <a:lnTo>
                        <a:pt x="668" y="510"/>
                      </a:lnTo>
                      <a:lnTo>
                        <a:pt x="659" y="515"/>
                      </a:lnTo>
                      <a:lnTo>
                        <a:pt x="657" y="515"/>
                      </a:lnTo>
                      <a:lnTo>
                        <a:pt x="655" y="519"/>
                      </a:lnTo>
                      <a:lnTo>
                        <a:pt x="657" y="522"/>
                      </a:lnTo>
                      <a:lnTo>
                        <a:pt x="655" y="522"/>
                      </a:lnTo>
                      <a:lnTo>
                        <a:pt x="652" y="528"/>
                      </a:lnTo>
                      <a:lnTo>
                        <a:pt x="650" y="528"/>
                      </a:lnTo>
                      <a:lnTo>
                        <a:pt x="650" y="530"/>
                      </a:lnTo>
                      <a:lnTo>
                        <a:pt x="652" y="535"/>
                      </a:lnTo>
                      <a:lnTo>
                        <a:pt x="646" y="535"/>
                      </a:lnTo>
                      <a:lnTo>
                        <a:pt x="646" y="537"/>
                      </a:lnTo>
                      <a:lnTo>
                        <a:pt x="644" y="539"/>
                      </a:lnTo>
                      <a:lnTo>
                        <a:pt x="644" y="544"/>
                      </a:lnTo>
                      <a:lnTo>
                        <a:pt x="637" y="546"/>
                      </a:lnTo>
                      <a:lnTo>
                        <a:pt x="639" y="550"/>
                      </a:lnTo>
                      <a:lnTo>
                        <a:pt x="637" y="553"/>
                      </a:lnTo>
                      <a:lnTo>
                        <a:pt x="637" y="550"/>
                      </a:lnTo>
                      <a:lnTo>
                        <a:pt x="635" y="553"/>
                      </a:lnTo>
                      <a:lnTo>
                        <a:pt x="630" y="553"/>
                      </a:lnTo>
                      <a:lnTo>
                        <a:pt x="630" y="548"/>
                      </a:lnTo>
                      <a:lnTo>
                        <a:pt x="628" y="548"/>
                      </a:lnTo>
                      <a:lnTo>
                        <a:pt x="626" y="548"/>
                      </a:lnTo>
                      <a:lnTo>
                        <a:pt x="626" y="550"/>
                      </a:lnTo>
                      <a:lnTo>
                        <a:pt x="621" y="550"/>
                      </a:lnTo>
                      <a:lnTo>
                        <a:pt x="621" y="548"/>
                      </a:lnTo>
                      <a:lnTo>
                        <a:pt x="615" y="548"/>
                      </a:lnTo>
                      <a:lnTo>
                        <a:pt x="615" y="553"/>
                      </a:lnTo>
                      <a:lnTo>
                        <a:pt x="612" y="550"/>
                      </a:lnTo>
                      <a:lnTo>
                        <a:pt x="612" y="553"/>
                      </a:lnTo>
                      <a:lnTo>
                        <a:pt x="612" y="555"/>
                      </a:lnTo>
                      <a:lnTo>
                        <a:pt x="610" y="557"/>
                      </a:lnTo>
                      <a:lnTo>
                        <a:pt x="615" y="559"/>
                      </a:lnTo>
                      <a:lnTo>
                        <a:pt x="617" y="559"/>
                      </a:lnTo>
                      <a:lnTo>
                        <a:pt x="615" y="564"/>
                      </a:lnTo>
                      <a:lnTo>
                        <a:pt x="617" y="568"/>
                      </a:lnTo>
                      <a:lnTo>
                        <a:pt x="610" y="568"/>
                      </a:lnTo>
                      <a:lnTo>
                        <a:pt x="610" y="586"/>
                      </a:lnTo>
                      <a:lnTo>
                        <a:pt x="608" y="586"/>
                      </a:lnTo>
                      <a:lnTo>
                        <a:pt x="606" y="588"/>
                      </a:lnTo>
                      <a:lnTo>
                        <a:pt x="601" y="588"/>
                      </a:lnTo>
                      <a:lnTo>
                        <a:pt x="599" y="590"/>
                      </a:lnTo>
                      <a:lnTo>
                        <a:pt x="595" y="590"/>
                      </a:lnTo>
                      <a:lnTo>
                        <a:pt x="595" y="593"/>
                      </a:lnTo>
                      <a:lnTo>
                        <a:pt x="590" y="593"/>
                      </a:lnTo>
                      <a:lnTo>
                        <a:pt x="588" y="588"/>
                      </a:lnTo>
                      <a:lnTo>
                        <a:pt x="586" y="588"/>
                      </a:lnTo>
                      <a:lnTo>
                        <a:pt x="586" y="595"/>
                      </a:lnTo>
                      <a:lnTo>
                        <a:pt x="588" y="595"/>
                      </a:lnTo>
                      <a:lnTo>
                        <a:pt x="592" y="599"/>
                      </a:lnTo>
                      <a:lnTo>
                        <a:pt x="588" y="604"/>
                      </a:lnTo>
                      <a:lnTo>
                        <a:pt x="586" y="606"/>
                      </a:lnTo>
                      <a:lnTo>
                        <a:pt x="581" y="606"/>
                      </a:lnTo>
                      <a:lnTo>
                        <a:pt x="581" y="610"/>
                      </a:lnTo>
                      <a:lnTo>
                        <a:pt x="583" y="610"/>
                      </a:lnTo>
                      <a:lnTo>
                        <a:pt x="579" y="613"/>
                      </a:lnTo>
                      <a:lnTo>
                        <a:pt x="579" y="615"/>
                      </a:lnTo>
                      <a:lnTo>
                        <a:pt x="579" y="617"/>
                      </a:lnTo>
                      <a:lnTo>
                        <a:pt x="579" y="619"/>
                      </a:lnTo>
                      <a:lnTo>
                        <a:pt x="574" y="619"/>
                      </a:lnTo>
                      <a:lnTo>
                        <a:pt x="572" y="615"/>
                      </a:lnTo>
                      <a:lnTo>
                        <a:pt x="570" y="613"/>
                      </a:lnTo>
                      <a:lnTo>
                        <a:pt x="570" y="608"/>
                      </a:lnTo>
                      <a:lnTo>
                        <a:pt x="568" y="606"/>
                      </a:lnTo>
                      <a:lnTo>
                        <a:pt x="563" y="615"/>
                      </a:lnTo>
                      <a:lnTo>
                        <a:pt x="561" y="617"/>
                      </a:lnTo>
                      <a:lnTo>
                        <a:pt x="561" y="608"/>
                      </a:lnTo>
                      <a:lnTo>
                        <a:pt x="554" y="608"/>
                      </a:lnTo>
                      <a:lnTo>
                        <a:pt x="554" y="615"/>
                      </a:lnTo>
                      <a:lnTo>
                        <a:pt x="548" y="615"/>
                      </a:lnTo>
                      <a:lnTo>
                        <a:pt x="550" y="622"/>
                      </a:lnTo>
                      <a:lnTo>
                        <a:pt x="543" y="624"/>
                      </a:lnTo>
                      <a:lnTo>
                        <a:pt x="543" y="626"/>
                      </a:lnTo>
                      <a:lnTo>
                        <a:pt x="541" y="624"/>
                      </a:lnTo>
                      <a:lnTo>
                        <a:pt x="539" y="630"/>
                      </a:lnTo>
                      <a:lnTo>
                        <a:pt x="528" y="633"/>
                      </a:lnTo>
                      <a:lnTo>
                        <a:pt x="528" y="639"/>
                      </a:lnTo>
                      <a:lnTo>
                        <a:pt x="530" y="639"/>
                      </a:lnTo>
                      <a:lnTo>
                        <a:pt x="532" y="641"/>
                      </a:lnTo>
                      <a:lnTo>
                        <a:pt x="528" y="644"/>
                      </a:lnTo>
                      <a:lnTo>
                        <a:pt x="528" y="646"/>
                      </a:lnTo>
                      <a:lnTo>
                        <a:pt x="532" y="646"/>
                      </a:lnTo>
                      <a:lnTo>
                        <a:pt x="530" y="648"/>
                      </a:lnTo>
                      <a:lnTo>
                        <a:pt x="528" y="650"/>
                      </a:lnTo>
                      <a:lnTo>
                        <a:pt x="528" y="655"/>
                      </a:lnTo>
                      <a:lnTo>
                        <a:pt x="532" y="655"/>
                      </a:lnTo>
                      <a:lnTo>
                        <a:pt x="532" y="664"/>
                      </a:lnTo>
                      <a:lnTo>
                        <a:pt x="537" y="664"/>
                      </a:lnTo>
                      <a:lnTo>
                        <a:pt x="539" y="666"/>
                      </a:lnTo>
                      <a:lnTo>
                        <a:pt x="534" y="668"/>
                      </a:lnTo>
                      <a:lnTo>
                        <a:pt x="534" y="673"/>
                      </a:lnTo>
                      <a:lnTo>
                        <a:pt x="530" y="673"/>
                      </a:lnTo>
                      <a:lnTo>
                        <a:pt x="528" y="666"/>
                      </a:lnTo>
                      <a:lnTo>
                        <a:pt x="523" y="668"/>
                      </a:lnTo>
                      <a:lnTo>
                        <a:pt x="525" y="670"/>
                      </a:lnTo>
                      <a:lnTo>
                        <a:pt x="519" y="670"/>
                      </a:lnTo>
                      <a:lnTo>
                        <a:pt x="519" y="666"/>
                      </a:lnTo>
                      <a:lnTo>
                        <a:pt x="514" y="666"/>
                      </a:lnTo>
                      <a:lnTo>
                        <a:pt x="514" y="664"/>
                      </a:lnTo>
                      <a:lnTo>
                        <a:pt x="512" y="664"/>
                      </a:lnTo>
                      <a:lnTo>
                        <a:pt x="503" y="666"/>
                      </a:lnTo>
                      <a:lnTo>
                        <a:pt x="505" y="673"/>
                      </a:lnTo>
                      <a:lnTo>
                        <a:pt x="505" y="675"/>
                      </a:lnTo>
                      <a:lnTo>
                        <a:pt x="503" y="675"/>
                      </a:lnTo>
                      <a:lnTo>
                        <a:pt x="503" y="668"/>
                      </a:lnTo>
                      <a:lnTo>
                        <a:pt x="497" y="664"/>
                      </a:lnTo>
                      <a:lnTo>
                        <a:pt x="492" y="666"/>
                      </a:lnTo>
                      <a:lnTo>
                        <a:pt x="490" y="670"/>
                      </a:lnTo>
                      <a:lnTo>
                        <a:pt x="488" y="666"/>
                      </a:lnTo>
                      <a:lnTo>
                        <a:pt x="481" y="666"/>
                      </a:lnTo>
                      <a:lnTo>
                        <a:pt x="479" y="668"/>
                      </a:lnTo>
                      <a:lnTo>
                        <a:pt x="470" y="670"/>
                      </a:lnTo>
                      <a:lnTo>
                        <a:pt x="463" y="666"/>
                      </a:lnTo>
                      <a:lnTo>
                        <a:pt x="465" y="659"/>
                      </a:lnTo>
                      <a:lnTo>
                        <a:pt x="463" y="657"/>
                      </a:lnTo>
                      <a:lnTo>
                        <a:pt x="461" y="657"/>
                      </a:lnTo>
                      <a:lnTo>
                        <a:pt x="463" y="659"/>
                      </a:lnTo>
                      <a:lnTo>
                        <a:pt x="459" y="661"/>
                      </a:lnTo>
                      <a:lnTo>
                        <a:pt x="459" y="659"/>
                      </a:lnTo>
                      <a:lnTo>
                        <a:pt x="454" y="657"/>
                      </a:lnTo>
                      <a:lnTo>
                        <a:pt x="452" y="664"/>
                      </a:lnTo>
                      <a:lnTo>
                        <a:pt x="448" y="661"/>
                      </a:lnTo>
                      <a:lnTo>
                        <a:pt x="448" y="659"/>
                      </a:lnTo>
                      <a:lnTo>
                        <a:pt x="441" y="657"/>
                      </a:lnTo>
                      <a:lnTo>
                        <a:pt x="439" y="659"/>
                      </a:lnTo>
                      <a:lnTo>
                        <a:pt x="434" y="657"/>
                      </a:lnTo>
                      <a:lnTo>
                        <a:pt x="434" y="650"/>
                      </a:lnTo>
                      <a:lnTo>
                        <a:pt x="427" y="648"/>
                      </a:lnTo>
                      <a:lnTo>
                        <a:pt x="423" y="657"/>
                      </a:lnTo>
                      <a:lnTo>
                        <a:pt x="425" y="661"/>
                      </a:lnTo>
                      <a:lnTo>
                        <a:pt x="419" y="661"/>
                      </a:lnTo>
                      <a:lnTo>
                        <a:pt x="421" y="666"/>
                      </a:lnTo>
                      <a:lnTo>
                        <a:pt x="423" y="668"/>
                      </a:lnTo>
                      <a:lnTo>
                        <a:pt x="425" y="670"/>
                      </a:lnTo>
                      <a:lnTo>
                        <a:pt x="423" y="673"/>
                      </a:lnTo>
                      <a:lnTo>
                        <a:pt x="425" y="675"/>
                      </a:lnTo>
                      <a:lnTo>
                        <a:pt x="427" y="677"/>
                      </a:lnTo>
                      <a:lnTo>
                        <a:pt x="430" y="677"/>
                      </a:lnTo>
                      <a:lnTo>
                        <a:pt x="430" y="679"/>
                      </a:lnTo>
                      <a:lnTo>
                        <a:pt x="432" y="686"/>
                      </a:lnTo>
                      <a:lnTo>
                        <a:pt x="427" y="690"/>
                      </a:lnTo>
                      <a:lnTo>
                        <a:pt x="425" y="693"/>
                      </a:lnTo>
                      <a:lnTo>
                        <a:pt x="430" y="697"/>
                      </a:lnTo>
                      <a:lnTo>
                        <a:pt x="430" y="701"/>
                      </a:lnTo>
                      <a:lnTo>
                        <a:pt x="432" y="699"/>
                      </a:lnTo>
                      <a:lnTo>
                        <a:pt x="434" y="704"/>
                      </a:lnTo>
                      <a:lnTo>
                        <a:pt x="434" y="708"/>
                      </a:lnTo>
                      <a:lnTo>
                        <a:pt x="432" y="708"/>
                      </a:lnTo>
                      <a:lnTo>
                        <a:pt x="427" y="710"/>
                      </a:lnTo>
                      <a:lnTo>
                        <a:pt x="430" y="713"/>
                      </a:lnTo>
                      <a:lnTo>
                        <a:pt x="432" y="710"/>
                      </a:lnTo>
                      <a:lnTo>
                        <a:pt x="432" y="719"/>
                      </a:lnTo>
                      <a:lnTo>
                        <a:pt x="432" y="721"/>
                      </a:lnTo>
                      <a:lnTo>
                        <a:pt x="427" y="724"/>
                      </a:lnTo>
                      <a:lnTo>
                        <a:pt x="427" y="721"/>
                      </a:lnTo>
                      <a:lnTo>
                        <a:pt x="423" y="721"/>
                      </a:lnTo>
                      <a:lnTo>
                        <a:pt x="423" y="717"/>
                      </a:lnTo>
                      <a:lnTo>
                        <a:pt x="419" y="715"/>
                      </a:lnTo>
                      <a:lnTo>
                        <a:pt x="419" y="721"/>
                      </a:lnTo>
                      <a:lnTo>
                        <a:pt x="412" y="721"/>
                      </a:lnTo>
                      <a:lnTo>
                        <a:pt x="410" y="724"/>
                      </a:lnTo>
                      <a:lnTo>
                        <a:pt x="407" y="724"/>
                      </a:lnTo>
                      <a:lnTo>
                        <a:pt x="407" y="721"/>
                      </a:lnTo>
                      <a:lnTo>
                        <a:pt x="403" y="719"/>
                      </a:lnTo>
                      <a:lnTo>
                        <a:pt x="401" y="719"/>
                      </a:lnTo>
                      <a:lnTo>
                        <a:pt x="398" y="721"/>
                      </a:lnTo>
                      <a:lnTo>
                        <a:pt x="392" y="719"/>
                      </a:lnTo>
                      <a:lnTo>
                        <a:pt x="385" y="724"/>
                      </a:lnTo>
                      <a:lnTo>
                        <a:pt x="378" y="724"/>
                      </a:lnTo>
                      <a:lnTo>
                        <a:pt x="376" y="730"/>
                      </a:lnTo>
                      <a:lnTo>
                        <a:pt x="378" y="730"/>
                      </a:lnTo>
                      <a:lnTo>
                        <a:pt x="376" y="735"/>
                      </a:lnTo>
                      <a:lnTo>
                        <a:pt x="374" y="737"/>
                      </a:lnTo>
                      <a:lnTo>
                        <a:pt x="372" y="735"/>
                      </a:lnTo>
                      <a:lnTo>
                        <a:pt x="370" y="739"/>
                      </a:lnTo>
                      <a:lnTo>
                        <a:pt x="367" y="739"/>
                      </a:lnTo>
                      <a:lnTo>
                        <a:pt x="363" y="739"/>
                      </a:lnTo>
                      <a:lnTo>
                        <a:pt x="363" y="735"/>
                      </a:lnTo>
                      <a:lnTo>
                        <a:pt x="361" y="735"/>
                      </a:lnTo>
                      <a:lnTo>
                        <a:pt x="356" y="735"/>
                      </a:lnTo>
                      <a:lnTo>
                        <a:pt x="356" y="733"/>
                      </a:lnTo>
                      <a:lnTo>
                        <a:pt x="354" y="730"/>
                      </a:lnTo>
                      <a:lnTo>
                        <a:pt x="349" y="728"/>
                      </a:lnTo>
                      <a:lnTo>
                        <a:pt x="349" y="724"/>
                      </a:lnTo>
                      <a:lnTo>
                        <a:pt x="343" y="726"/>
                      </a:lnTo>
                      <a:lnTo>
                        <a:pt x="341" y="728"/>
                      </a:lnTo>
                      <a:lnTo>
                        <a:pt x="341" y="726"/>
                      </a:lnTo>
                      <a:lnTo>
                        <a:pt x="336" y="724"/>
                      </a:lnTo>
                      <a:lnTo>
                        <a:pt x="334" y="726"/>
                      </a:lnTo>
                      <a:lnTo>
                        <a:pt x="332" y="726"/>
                      </a:lnTo>
                      <a:lnTo>
                        <a:pt x="329" y="726"/>
                      </a:lnTo>
                      <a:lnTo>
                        <a:pt x="327" y="726"/>
                      </a:lnTo>
                      <a:lnTo>
                        <a:pt x="325" y="728"/>
                      </a:lnTo>
                      <a:lnTo>
                        <a:pt x="329" y="730"/>
                      </a:lnTo>
                      <a:lnTo>
                        <a:pt x="332" y="730"/>
                      </a:lnTo>
                      <a:lnTo>
                        <a:pt x="332" y="735"/>
                      </a:lnTo>
                      <a:lnTo>
                        <a:pt x="327" y="735"/>
                      </a:lnTo>
                      <a:lnTo>
                        <a:pt x="323" y="737"/>
                      </a:lnTo>
                      <a:lnTo>
                        <a:pt x="325" y="748"/>
                      </a:lnTo>
                      <a:lnTo>
                        <a:pt x="325" y="750"/>
                      </a:lnTo>
                      <a:lnTo>
                        <a:pt x="316" y="748"/>
                      </a:lnTo>
                      <a:lnTo>
                        <a:pt x="316" y="750"/>
                      </a:lnTo>
                      <a:lnTo>
                        <a:pt x="307" y="753"/>
                      </a:lnTo>
                      <a:lnTo>
                        <a:pt x="305" y="753"/>
                      </a:lnTo>
                      <a:lnTo>
                        <a:pt x="298" y="757"/>
                      </a:lnTo>
                      <a:lnTo>
                        <a:pt x="294" y="757"/>
                      </a:lnTo>
                      <a:lnTo>
                        <a:pt x="294" y="761"/>
                      </a:lnTo>
                      <a:lnTo>
                        <a:pt x="292" y="761"/>
                      </a:lnTo>
                      <a:lnTo>
                        <a:pt x="294" y="764"/>
                      </a:lnTo>
                      <a:lnTo>
                        <a:pt x="289" y="764"/>
                      </a:lnTo>
                      <a:lnTo>
                        <a:pt x="287" y="768"/>
                      </a:lnTo>
                      <a:lnTo>
                        <a:pt x="292" y="770"/>
                      </a:lnTo>
                      <a:lnTo>
                        <a:pt x="292" y="773"/>
                      </a:lnTo>
                      <a:lnTo>
                        <a:pt x="285" y="773"/>
                      </a:lnTo>
                      <a:lnTo>
                        <a:pt x="285" y="777"/>
                      </a:lnTo>
                      <a:lnTo>
                        <a:pt x="283" y="777"/>
                      </a:lnTo>
                      <a:lnTo>
                        <a:pt x="276" y="781"/>
                      </a:lnTo>
                      <a:lnTo>
                        <a:pt x="274" y="779"/>
                      </a:lnTo>
                      <a:lnTo>
                        <a:pt x="276" y="777"/>
                      </a:lnTo>
                      <a:lnTo>
                        <a:pt x="274" y="775"/>
                      </a:lnTo>
                      <a:lnTo>
                        <a:pt x="272" y="775"/>
                      </a:lnTo>
                      <a:lnTo>
                        <a:pt x="272" y="768"/>
                      </a:lnTo>
                      <a:lnTo>
                        <a:pt x="265" y="770"/>
                      </a:lnTo>
                      <a:lnTo>
                        <a:pt x="263" y="766"/>
                      </a:lnTo>
                      <a:lnTo>
                        <a:pt x="260" y="768"/>
                      </a:lnTo>
                      <a:lnTo>
                        <a:pt x="260" y="773"/>
                      </a:lnTo>
                      <a:lnTo>
                        <a:pt x="256" y="775"/>
                      </a:lnTo>
                      <a:lnTo>
                        <a:pt x="254" y="777"/>
                      </a:lnTo>
                      <a:lnTo>
                        <a:pt x="251" y="777"/>
                      </a:lnTo>
                      <a:lnTo>
                        <a:pt x="249" y="784"/>
                      </a:lnTo>
                      <a:lnTo>
                        <a:pt x="245" y="781"/>
                      </a:lnTo>
                      <a:lnTo>
                        <a:pt x="245" y="779"/>
                      </a:lnTo>
                      <a:lnTo>
                        <a:pt x="243" y="781"/>
                      </a:lnTo>
                      <a:lnTo>
                        <a:pt x="240" y="779"/>
                      </a:lnTo>
                      <a:lnTo>
                        <a:pt x="240" y="781"/>
                      </a:lnTo>
                      <a:lnTo>
                        <a:pt x="240" y="786"/>
                      </a:lnTo>
                      <a:lnTo>
                        <a:pt x="238" y="788"/>
                      </a:lnTo>
                      <a:lnTo>
                        <a:pt x="238" y="784"/>
                      </a:lnTo>
                      <a:lnTo>
                        <a:pt x="236" y="784"/>
                      </a:lnTo>
                      <a:lnTo>
                        <a:pt x="234" y="781"/>
                      </a:lnTo>
                      <a:lnTo>
                        <a:pt x="231" y="781"/>
                      </a:lnTo>
                      <a:lnTo>
                        <a:pt x="234" y="788"/>
                      </a:lnTo>
                      <a:lnTo>
                        <a:pt x="229" y="788"/>
                      </a:lnTo>
                      <a:lnTo>
                        <a:pt x="231" y="790"/>
                      </a:lnTo>
                      <a:lnTo>
                        <a:pt x="234" y="790"/>
                      </a:lnTo>
                      <a:lnTo>
                        <a:pt x="234" y="788"/>
                      </a:lnTo>
                      <a:lnTo>
                        <a:pt x="236" y="788"/>
                      </a:lnTo>
                      <a:lnTo>
                        <a:pt x="236" y="793"/>
                      </a:lnTo>
                      <a:lnTo>
                        <a:pt x="243" y="795"/>
                      </a:lnTo>
                      <a:lnTo>
                        <a:pt x="243" y="801"/>
                      </a:lnTo>
                      <a:lnTo>
                        <a:pt x="245" y="801"/>
                      </a:lnTo>
                      <a:lnTo>
                        <a:pt x="247" y="804"/>
                      </a:lnTo>
                      <a:lnTo>
                        <a:pt x="245" y="806"/>
                      </a:lnTo>
                      <a:lnTo>
                        <a:pt x="245" y="808"/>
                      </a:lnTo>
                      <a:lnTo>
                        <a:pt x="245" y="806"/>
                      </a:lnTo>
                      <a:lnTo>
                        <a:pt x="243" y="804"/>
                      </a:lnTo>
                      <a:lnTo>
                        <a:pt x="240" y="804"/>
                      </a:lnTo>
                      <a:lnTo>
                        <a:pt x="240" y="806"/>
                      </a:lnTo>
                      <a:lnTo>
                        <a:pt x="240" y="808"/>
                      </a:lnTo>
                      <a:lnTo>
                        <a:pt x="240" y="810"/>
                      </a:lnTo>
                      <a:lnTo>
                        <a:pt x="240" y="812"/>
                      </a:lnTo>
                      <a:lnTo>
                        <a:pt x="243" y="812"/>
                      </a:lnTo>
                      <a:lnTo>
                        <a:pt x="240" y="815"/>
                      </a:lnTo>
                      <a:lnTo>
                        <a:pt x="243" y="815"/>
                      </a:lnTo>
                      <a:lnTo>
                        <a:pt x="243" y="817"/>
                      </a:lnTo>
                      <a:lnTo>
                        <a:pt x="240" y="819"/>
                      </a:lnTo>
                      <a:lnTo>
                        <a:pt x="240" y="821"/>
                      </a:lnTo>
                      <a:lnTo>
                        <a:pt x="245" y="819"/>
                      </a:lnTo>
                      <a:lnTo>
                        <a:pt x="245" y="817"/>
                      </a:lnTo>
                      <a:lnTo>
                        <a:pt x="249" y="817"/>
                      </a:lnTo>
                      <a:lnTo>
                        <a:pt x="249" y="819"/>
                      </a:lnTo>
                      <a:lnTo>
                        <a:pt x="254" y="819"/>
                      </a:lnTo>
                      <a:lnTo>
                        <a:pt x="254" y="821"/>
                      </a:lnTo>
                      <a:lnTo>
                        <a:pt x="260" y="824"/>
                      </a:lnTo>
                      <a:lnTo>
                        <a:pt x="260" y="826"/>
                      </a:lnTo>
                      <a:lnTo>
                        <a:pt x="263" y="824"/>
                      </a:lnTo>
                      <a:lnTo>
                        <a:pt x="267" y="828"/>
                      </a:lnTo>
                      <a:lnTo>
                        <a:pt x="265" y="828"/>
                      </a:lnTo>
                      <a:lnTo>
                        <a:pt x="267" y="830"/>
                      </a:lnTo>
                      <a:lnTo>
                        <a:pt x="267" y="832"/>
                      </a:lnTo>
                      <a:lnTo>
                        <a:pt x="265" y="832"/>
                      </a:lnTo>
                      <a:lnTo>
                        <a:pt x="265" y="837"/>
                      </a:lnTo>
                      <a:lnTo>
                        <a:pt x="263" y="839"/>
                      </a:lnTo>
                      <a:lnTo>
                        <a:pt x="265" y="844"/>
                      </a:lnTo>
                      <a:lnTo>
                        <a:pt x="263" y="846"/>
                      </a:lnTo>
                      <a:lnTo>
                        <a:pt x="256" y="844"/>
                      </a:lnTo>
                      <a:lnTo>
                        <a:pt x="254" y="846"/>
                      </a:lnTo>
                      <a:lnTo>
                        <a:pt x="249" y="846"/>
                      </a:lnTo>
                      <a:lnTo>
                        <a:pt x="249" y="848"/>
                      </a:lnTo>
                      <a:lnTo>
                        <a:pt x="247" y="848"/>
                      </a:lnTo>
                      <a:lnTo>
                        <a:pt x="247" y="852"/>
                      </a:lnTo>
                      <a:lnTo>
                        <a:pt x="247" y="855"/>
                      </a:lnTo>
                      <a:lnTo>
                        <a:pt x="249" y="855"/>
                      </a:lnTo>
                      <a:lnTo>
                        <a:pt x="256" y="850"/>
                      </a:lnTo>
                      <a:lnTo>
                        <a:pt x="260" y="852"/>
                      </a:lnTo>
                      <a:lnTo>
                        <a:pt x="256" y="866"/>
                      </a:lnTo>
                      <a:lnTo>
                        <a:pt x="249" y="872"/>
                      </a:lnTo>
                      <a:lnTo>
                        <a:pt x="251" y="879"/>
                      </a:lnTo>
                      <a:lnTo>
                        <a:pt x="249" y="879"/>
                      </a:lnTo>
                      <a:lnTo>
                        <a:pt x="247" y="875"/>
                      </a:lnTo>
                      <a:lnTo>
                        <a:pt x="245" y="877"/>
                      </a:lnTo>
                      <a:lnTo>
                        <a:pt x="243" y="879"/>
                      </a:lnTo>
                      <a:lnTo>
                        <a:pt x="249" y="881"/>
                      </a:lnTo>
                      <a:lnTo>
                        <a:pt x="245" y="886"/>
                      </a:lnTo>
                      <a:lnTo>
                        <a:pt x="247" y="888"/>
                      </a:lnTo>
                      <a:lnTo>
                        <a:pt x="245" y="890"/>
                      </a:lnTo>
                      <a:lnTo>
                        <a:pt x="243" y="892"/>
                      </a:lnTo>
                      <a:lnTo>
                        <a:pt x="240" y="892"/>
                      </a:lnTo>
                      <a:lnTo>
                        <a:pt x="240" y="895"/>
                      </a:lnTo>
                      <a:lnTo>
                        <a:pt x="236" y="897"/>
                      </a:lnTo>
                      <a:lnTo>
                        <a:pt x="234" y="895"/>
                      </a:lnTo>
                      <a:lnTo>
                        <a:pt x="229" y="897"/>
                      </a:lnTo>
                      <a:lnTo>
                        <a:pt x="227" y="895"/>
                      </a:lnTo>
                      <a:lnTo>
                        <a:pt x="227" y="890"/>
                      </a:lnTo>
                      <a:lnTo>
                        <a:pt x="223" y="895"/>
                      </a:lnTo>
                      <a:lnTo>
                        <a:pt x="218" y="895"/>
                      </a:lnTo>
                      <a:lnTo>
                        <a:pt x="216" y="897"/>
                      </a:lnTo>
                      <a:lnTo>
                        <a:pt x="211" y="899"/>
                      </a:lnTo>
                      <a:lnTo>
                        <a:pt x="214" y="901"/>
                      </a:lnTo>
                      <a:lnTo>
                        <a:pt x="214" y="906"/>
                      </a:lnTo>
                      <a:lnTo>
                        <a:pt x="207" y="906"/>
                      </a:lnTo>
                      <a:lnTo>
                        <a:pt x="211" y="908"/>
                      </a:lnTo>
                      <a:lnTo>
                        <a:pt x="211" y="910"/>
                      </a:lnTo>
                      <a:lnTo>
                        <a:pt x="205" y="912"/>
                      </a:lnTo>
                      <a:lnTo>
                        <a:pt x="198" y="912"/>
                      </a:lnTo>
                      <a:lnTo>
                        <a:pt x="198" y="915"/>
                      </a:lnTo>
                      <a:lnTo>
                        <a:pt x="194" y="915"/>
                      </a:lnTo>
                      <a:lnTo>
                        <a:pt x="189" y="912"/>
                      </a:lnTo>
                      <a:lnTo>
                        <a:pt x="189" y="910"/>
                      </a:lnTo>
                      <a:lnTo>
                        <a:pt x="189" y="908"/>
                      </a:lnTo>
                      <a:lnTo>
                        <a:pt x="189" y="904"/>
                      </a:lnTo>
                      <a:lnTo>
                        <a:pt x="187" y="901"/>
                      </a:lnTo>
                      <a:lnTo>
                        <a:pt x="187" y="899"/>
                      </a:lnTo>
                      <a:lnTo>
                        <a:pt x="185" y="897"/>
                      </a:lnTo>
                      <a:lnTo>
                        <a:pt x="176" y="895"/>
                      </a:lnTo>
                      <a:lnTo>
                        <a:pt x="178" y="892"/>
                      </a:lnTo>
                      <a:lnTo>
                        <a:pt x="176" y="888"/>
                      </a:lnTo>
                      <a:lnTo>
                        <a:pt x="174" y="888"/>
                      </a:lnTo>
                      <a:lnTo>
                        <a:pt x="174" y="890"/>
                      </a:lnTo>
                      <a:lnTo>
                        <a:pt x="171" y="892"/>
                      </a:lnTo>
                      <a:lnTo>
                        <a:pt x="169" y="897"/>
                      </a:lnTo>
                      <a:lnTo>
                        <a:pt x="167" y="897"/>
                      </a:lnTo>
                      <a:lnTo>
                        <a:pt x="165" y="899"/>
                      </a:lnTo>
                      <a:lnTo>
                        <a:pt x="158" y="897"/>
                      </a:lnTo>
                      <a:lnTo>
                        <a:pt x="156" y="899"/>
                      </a:lnTo>
                      <a:lnTo>
                        <a:pt x="147" y="899"/>
                      </a:lnTo>
                      <a:lnTo>
                        <a:pt x="142" y="895"/>
                      </a:lnTo>
                      <a:lnTo>
                        <a:pt x="147" y="895"/>
                      </a:lnTo>
                      <a:lnTo>
                        <a:pt x="145" y="892"/>
                      </a:lnTo>
                      <a:lnTo>
                        <a:pt x="145" y="890"/>
                      </a:lnTo>
                      <a:lnTo>
                        <a:pt x="145" y="886"/>
                      </a:lnTo>
                      <a:lnTo>
                        <a:pt x="145" y="888"/>
                      </a:lnTo>
                      <a:lnTo>
                        <a:pt x="142" y="886"/>
                      </a:lnTo>
                      <a:lnTo>
                        <a:pt x="140" y="881"/>
                      </a:lnTo>
                      <a:lnTo>
                        <a:pt x="140" y="879"/>
                      </a:lnTo>
                      <a:lnTo>
                        <a:pt x="138" y="879"/>
                      </a:lnTo>
                      <a:lnTo>
                        <a:pt x="136" y="872"/>
                      </a:lnTo>
                      <a:lnTo>
                        <a:pt x="131" y="872"/>
                      </a:lnTo>
                      <a:lnTo>
                        <a:pt x="127" y="868"/>
                      </a:lnTo>
                      <a:lnTo>
                        <a:pt x="122" y="868"/>
                      </a:lnTo>
                      <a:lnTo>
                        <a:pt x="122" y="866"/>
                      </a:lnTo>
                      <a:lnTo>
                        <a:pt x="122" y="864"/>
                      </a:lnTo>
                      <a:lnTo>
                        <a:pt x="120" y="861"/>
                      </a:lnTo>
                      <a:lnTo>
                        <a:pt x="120" y="855"/>
                      </a:lnTo>
                      <a:lnTo>
                        <a:pt x="118" y="850"/>
                      </a:lnTo>
                      <a:lnTo>
                        <a:pt x="116" y="850"/>
                      </a:lnTo>
                      <a:lnTo>
                        <a:pt x="118" y="848"/>
                      </a:lnTo>
                      <a:lnTo>
                        <a:pt x="116" y="848"/>
                      </a:lnTo>
                      <a:lnTo>
                        <a:pt x="116" y="846"/>
                      </a:lnTo>
                      <a:lnTo>
                        <a:pt x="116" y="841"/>
                      </a:lnTo>
                      <a:lnTo>
                        <a:pt x="113" y="830"/>
                      </a:lnTo>
                      <a:lnTo>
                        <a:pt x="116" y="830"/>
                      </a:lnTo>
                      <a:lnTo>
                        <a:pt x="113" y="830"/>
                      </a:lnTo>
                      <a:lnTo>
                        <a:pt x="113" y="828"/>
                      </a:lnTo>
                      <a:lnTo>
                        <a:pt x="111" y="830"/>
                      </a:lnTo>
                      <a:lnTo>
                        <a:pt x="109" y="819"/>
                      </a:lnTo>
                      <a:lnTo>
                        <a:pt x="113" y="819"/>
                      </a:lnTo>
                      <a:lnTo>
                        <a:pt x="111" y="819"/>
                      </a:lnTo>
                      <a:lnTo>
                        <a:pt x="111" y="817"/>
                      </a:lnTo>
                      <a:lnTo>
                        <a:pt x="109" y="819"/>
                      </a:lnTo>
                      <a:lnTo>
                        <a:pt x="107" y="815"/>
                      </a:lnTo>
                      <a:lnTo>
                        <a:pt x="107" y="812"/>
                      </a:lnTo>
                      <a:lnTo>
                        <a:pt x="104" y="810"/>
                      </a:lnTo>
                      <a:lnTo>
                        <a:pt x="107" y="808"/>
                      </a:lnTo>
                      <a:lnTo>
                        <a:pt x="109" y="808"/>
                      </a:lnTo>
                      <a:lnTo>
                        <a:pt x="102" y="808"/>
                      </a:lnTo>
                      <a:lnTo>
                        <a:pt x="104" y="804"/>
                      </a:lnTo>
                      <a:lnTo>
                        <a:pt x="104" y="806"/>
                      </a:lnTo>
                      <a:lnTo>
                        <a:pt x="107" y="804"/>
                      </a:lnTo>
                      <a:lnTo>
                        <a:pt x="109" y="804"/>
                      </a:lnTo>
                      <a:lnTo>
                        <a:pt x="109" y="801"/>
                      </a:lnTo>
                      <a:lnTo>
                        <a:pt x="102" y="801"/>
                      </a:lnTo>
                      <a:lnTo>
                        <a:pt x="102" y="797"/>
                      </a:lnTo>
                      <a:lnTo>
                        <a:pt x="100" y="795"/>
                      </a:lnTo>
                      <a:lnTo>
                        <a:pt x="98" y="786"/>
                      </a:lnTo>
                      <a:lnTo>
                        <a:pt x="96" y="786"/>
                      </a:lnTo>
                      <a:lnTo>
                        <a:pt x="96" y="784"/>
                      </a:lnTo>
                      <a:lnTo>
                        <a:pt x="96" y="781"/>
                      </a:lnTo>
                      <a:lnTo>
                        <a:pt x="96" y="779"/>
                      </a:lnTo>
                      <a:lnTo>
                        <a:pt x="96" y="781"/>
                      </a:lnTo>
                      <a:lnTo>
                        <a:pt x="98" y="779"/>
                      </a:lnTo>
                      <a:lnTo>
                        <a:pt x="100" y="784"/>
                      </a:lnTo>
                      <a:lnTo>
                        <a:pt x="102" y="786"/>
                      </a:lnTo>
                      <a:lnTo>
                        <a:pt x="100" y="788"/>
                      </a:lnTo>
                      <a:lnTo>
                        <a:pt x="107" y="786"/>
                      </a:lnTo>
                      <a:lnTo>
                        <a:pt x="102" y="784"/>
                      </a:lnTo>
                      <a:lnTo>
                        <a:pt x="102" y="781"/>
                      </a:lnTo>
                      <a:lnTo>
                        <a:pt x="104" y="781"/>
                      </a:lnTo>
                      <a:lnTo>
                        <a:pt x="100" y="781"/>
                      </a:lnTo>
                      <a:lnTo>
                        <a:pt x="100" y="779"/>
                      </a:lnTo>
                      <a:lnTo>
                        <a:pt x="107" y="779"/>
                      </a:lnTo>
                      <a:lnTo>
                        <a:pt x="102" y="779"/>
                      </a:lnTo>
                      <a:lnTo>
                        <a:pt x="102" y="777"/>
                      </a:lnTo>
                      <a:lnTo>
                        <a:pt x="100" y="779"/>
                      </a:lnTo>
                      <a:lnTo>
                        <a:pt x="100" y="777"/>
                      </a:lnTo>
                      <a:lnTo>
                        <a:pt x="98" y="777"/>
                      </a:lnTo>
                      <a:lnTo>
                        <a:pt x="96" y="773"/>
                      </a:lnTo>
                      <a:lnTo>
                        <a:pt x="98" y="773"/>
                      </a:lnTo>
                      <a:lnTo>
                        <a:pt x="100" y="775"/>
                      </a:lnTo>
                      <a:lnTo>
                        <a:pt x="100" y="773"/>
                      </a:lnTo>
                      <a:lnTo>
                        <a:pt x="100" y="770"/>
                      </a:lnTo>
                      <a:lnTo>
                        <a:pt x="98" y="770"/>
                      </a:lnTo>
                      <a:lnTo>
                        <a:pt x="100" y="770"/>
                      </a:lnTo>
                      <a:lnTo>
                        <a:pt x="100" y="768"/>
                      </a:lnTo>
                      <a:lnTo>
                        <a:pt x="98" y="768"/>
                      </a:lnTo>
                      <a:lnTo>
                        <a:pt x="96" y="768"/>
                      </a:lnTo>
                      <a:lnTo>
                        <a:pt x="98" y="766"/>
                      </a:lnTo>
                      <a:lnTo>
                        <a:pt x="98" y="761"/>
                      </a:lnTo>
                      <a:lnTo>
                        <a:pt x="100" y="761"/>
                      </a:lnTo>
                      <a:lnTo>
                        <a:pt x="96" y="759"/>
                      </a:lnTo>
                      <a:lnTo>
                        <a:pt x="93" y="755"/>
                      </a:lnTo>
                      <a:lnTo>
                        <a:pt x="96" y="748"/>
                      </a:lnTo>
                      <a:lnTo>
                        <a:pt x="96" y="744"/>
                      </a:lnTo>
                      <a:lnTo>
                        <a:pt x="98" y="744"/>
                      </a:lnTo>
                      <a:lnTo>
                        <a:pt x="98" y="741"/>
                      </a:lnTo>
                      <a:lnTo>
                        <a:pt x="96" y="744"/>
                      </a:lnTo>
                      <a:lnTo>
                        <a:pt x="93" y="744"/>
                      </a:lnTo>
                      <a:lnTo>
                        <a:pt x="91" y="739"/>
                      </a:lnTo>
                      <a:lnTo>
                        <a:pt x="93" y="737"/>
                      </a:lnTo>
                      <a:lnTo>
                        <a:pt x="91" y="737"/>
                      </a:lnTo>
                      <a:lnTo>
                        <a:pt x="93" y="737"/>
                      </a:lnTo>
                      <a:lnTo>
                        <a:pt x="91" y="733"/>
                      </a:lnTo>
                      <a:lnTo>
                        <a:pt x="93" y="733"/>
                      </a:lnTo>
                      <a:lnTo>
                        <a:pt x="96" y="733"/>
                      </a:lnTo>
                      <a:lnTo>
                        <a:pt x="93" y="730"/>
                      </a:lnTo>
                      <a:lnTo>
                        <a:pt x="91" y="733"/>
                      </a:lnTo>
                      <a:lnTo>
                        <a:pt x="91" y="728"/>
                      </a:lnTo>
                      <a:lnTo>
                        <a:pt x="91" y="724"/>
                      </a:lnTo>
                      <a:lnTo>
                        <a:pt x="93" y="724"/>
                      </a:lnTo>
                      <a:lnTo>
                        <a:pt x="93" y="719"/>
                      </a:lnTo>
                      <a:lnTo>
                        <a:pt x="91" y="717"/>
                      </a:lnTo>
                      <a:lnTo>
                        <a:pt x="89" y="719"/>
                      </a:lnTo>
                      <a:lnTo>
                        <a:pt x="89" y="717"/>
                      </a:lnTo>
                      <a:lnTo>
                        <a:pt x="91" y="717"/>
                      </a:lnTo>
                      <a:lnTo>
                        <a:pt x="91" y="715"/>
                      </a:lnTo>
                      <a:lnTo>
                        <a:pt x="89" y="713"/>
                      </a:lnTo>
                      <a:lnTo>
                        <a:pt x="87" y="715"/>
                      </a:lnTo>
                      <a:lnTo>
                        <a:pt x="87" y="713"/>
                      </a:lnTo>
                      <a:lnTo>
                        <a:pt x="87" y="710"/>
                      </a:lnTo>
                      <a:lnTo>
                        <a:pt x="89" y="710"/>
                      </a:lnTo>
                      <a:lnTo>
                        <a:pt x="91" y="713"/>
                      </a:lnTo>
                      <a:lnTo>
                        <a:pt x="89" y="713"/>
                      </a:lnTo>
                      <a:lnTo>
                        <a:pt x="91" y="715"/>
                      </a:lnTo>
                      <a:lnTo>
                        <a:pt x="91" y="713"/>
                      </a:lnTo>
                      <a:lnTo>
                        <a:pt x="91" y="715"/>
                      </a:lnTo>
                      <a:lnTo>
                        <a:pt x="93" y="713"/>
                      </a:lnTo>
                      <a:lnTo>
                        <a:pt x="91" y="713"/>
                      </a:lnTo>
                      <a:lnTo>
                        <a:pt x="91" y="710"/>
                      </a:lnTo>
                      <a:lnTo>
                        <a:pt x="96" y="713"/>
                      </a:lnTo>
                      <a:lnTo>
                        <a:pt x="96" y="710"/>
                      </a:lnTo>
                      <a:lnTo>
                        <a:pt x="93" y="710"/>
                      </a:lnTo>
                      <a:lnTo>
                        <a:pt x="91" y="710"/>
                      </a:lnTo>
                      <a:lnTo>
                        <a:pt x="91" y="708"/>
                      </a:lnTo>
                      <a:lnTo>
                        <a:pt x="91" y="706"/>
                      </a:lnTo>
                      <a:lnTo>
                        <a:pt x="93" y="706"/>
                      </a:lnTo>
                      <a:lnTo>
                        <a:pt x="91" y="706"/>
                      </a:lnTo>
                      <a:lnTo>
                        <a:pt x="91" y="701"/>
                      </a:lnTo>
                      <a:lnTo>
                        <a:pt x="89" y="701"/>
                      </a:lnTo>
                      <a:lnTo>
                        <a:pt x="89" y="699"/>
                      </a:lnTo>
                      <a:lnTo>
                        <a:pt x="87" y="690"/>
                      </a:lnTo>
                      <a:lnTo>
                        <a:pt x="84" y="688"/>
                      </a:lnTo>
                      <a:lnTo>
                        <a:pt x="87" y="686"/>
                      </a:lnTo>
                      <a:lnTo>
                        <a:pt x="84" y="681"/>
                      </a:lnTo>
                      <a:lnTo>
                        <a:pt x="82" y="681"/>
                      </a:lnTo>
                      <a:lnTo>
                        <a:pt x="82" y="679"/>
                      </a:lnTo>
                      <a:lnTo>
                        <a:pt x="80" y="677"/>
                      </a:lnTo>
                      <a:lnTo>
                        <a:pt x="80" y="679"/>
                      </a:lnTo>
                      <a:lnTo>
                        <a:pt x="80" y="675"/>
                      </a:lnTo>
                      <a:lnTo>
                        <a:pt x="78" y="675"/>
                      </a:lnTo>
                      <a:lnTo>
                        <a:pt x="78" y="673"/>
                      </a:lnTo>
                      <a:lnTo>
                        <a:pt x="80" y="675"/>
                      </a:lnTo>
                      <a:lnTo>
                        <a:pt x="82" y="673"/>
                      </a:lnTo>
                      <a:lnTo>
                        <a:pt x="82" y="677"/>
                      </a:lnTo>
                      <a:lnTo>
                        <a:pt x="84" y="673"/>
                      </a:lnTo>
                      <a:lnTo>
                        <a:pt x="84" y="670"/>
                      </a:lnTo>
                      <a:lnTo>
                        <a:pt x="82" y="670"/>
                      </a:lnTo>
                      <a:lnTo>
                        <a:pt x="82" y="668"/>
                      </a:lnTo>
                      <a:lnTo>
                        <a:pt x="82" y="666"/>
                      </a:lnTo>
                      <a:lnTo>
                        <a:pt x="80" y="661"/>
                      </a:lnTo>
                      <a:lnTo>
                        <a:pt x="76" y="661"/>
                      </a:lnTo>
                      <a:lnTo>
                        <a:pt x="73" y="659"/>
                      </a:lnTo>
                      <a:lnTo>
                        <a:pt x="76" y="659"/>
                      </a:lnTo>
                      <a:lnTo>
                        <a:pt x="78" y="657"/>
                      </a:lnTo>
                      <a:lnTo>
                        <a:pt x="78" y="655"/>
                      </a:lnTo>
                      <a:lnTo>
                        <a:pt x="80" y="655"/>
                      </a:lnTo>
                      <a:lnTo>
                        <a:pt x="78" y="653"/>
                      </a:lnTo>
                      <a:lnTo>
                        <a:pt x="78" y="650"/>
                      </a:lnTo>
                      <a:lnTo>
                        <a:pt x="78" y="644"/>
                      </a:lnTo>
                      <a:lnTo>
                        <a:pt x="73" y="641"/>
                      </a:lnTo>
                      <a:lnTo>
                        <a:pt x="71" y="637"/>
                      </a:lnTo>
                      <a:lnTo>
                        <a:pt x="71" y="635"/>
                      </a:lnTo>
                      <a:lnTo>
                        <a:pt x="73" y="635"/>
                      </a:lnTo>
                      <a:lnTo>
                        <a:pt x="76" y="633"/>
                      </a:lnTo>
                      <a:lnTo>
                        <a:pt x="71" y="630"/>
                      </a:lnTo>
                      <a:lnTo>
                        <a:pt x="69" y="626"/>
                      </a:lnTo>
                      <a:lnTo>
                        <a:pt x="69" y="624"/>
                      </a:lnTo>
                      <a:lnTo>
                        <a:pt x="67" y="617"/>
                      </a:lnTo>
                      <a:lnTo>
                        <a:pt x="69" y="615"/>
                      </a:lnTo>
                      <a:lnTo>
                        <a:pt x="67" y="604"/>
                      </a:lnTo>
                      <a:lnTo>
                        <a:pt x="64" y="602"/>
                      </a:lnTo>
                      <a:lnTo>
                        <a:pt x="62" y="602"/>
                      </a:lnTo>
                      <a:lnTo>
                        <a:pt x="64" y="599"/>
                      </a:lnTo>
                      <a:lnTo>
                        <a:pt x="62" y="597"/>
                      </a:lnTo>
                      <a:lnTo>
                        <a:pt x="69" y="597"/>
                      </a:lnTo>
                      <a:lnTo>
                        <a:pt x="69" y="599"/>
                      </a:lnTo>
                      <a:lnTo>
                        <a:pt x="64" y="597"/>
                      </a:lnTo>
                      <a:lnTo>
                        <a:pt x="60" y="590"/>
                      </a:lnTo>
                      <a:lnTo>
                        <a:pt x="62" y="588"/>
                      </a:lnTo>
                      <a:lnTo>
                        <a:pt x="60" y="590"/>
                      </a:lnTo>
                      <a:lnTo>
                        <a:pt x="58" y="588"/>
                      </a:lnTo>
                      <a:lnTo>
                        <a:pt x="58" y="584"/>
                      </a:lnTo>
                      <a:lnTo>
                        <a:pt x="60" y="584"/>
                      </a:lnTo>
                      <a:lnTo>
                        <a:pt x="64" y="582"/>
                      </a:lnTo>
                      <a:lnTo>
                        <a:pt x="60" y="584"/>
                      </a:lnTo>
                      <a:lnTo>
                        <a:pt x="55" y="584"/>
                      </a:lnTo>
                      <a:lnTo>
                        <a:pt x="55" y="582"/>
                      </a:lnTo>
                      <a:lnTo>
                        <a:pt x="55" y="579"/>
                      </a:lnTo>
                      <a:lnTo>
                        <a:pt x="55" y="577"/>
                      </a:lnTo>
                      <a:lnTo>
                        <a:pt x="53" y="575"/>
                      </a:lnTo>
                      <a:lnTo>
                        <a:pt x="53" y="573"/>
                      </a:lnTo>
                      <a:lnTo>
                        <a:pt x="51" y="570"/>
                      </a:lnTo>
                      <a:lnTo>
                        <a:pt x="53" y="570"/>
                      </a:lnTo>
                      <a:lnTo>
                        <a:pt x="58" y="568"/>
                      </a:lnTo>
                      <a:lnTo>
                        <a:pt x="55" y="570"/>
                      </a:lnTo>
                      <a:lnTo>
                        <a:pt x="53" y="568"/>
                      </a:lnTo>
                      <a:lnTo>
                        <a:pt x="55" y="566"/>
                      </a:lnTo>
                      <a:lnTo>
                        <a:pt x="53" y="566"/>
                      </a:lnTo>
                      <a:lnTo>
                        <a:pt x="53" y="570"/>
                      </a:lnTo>
                      <a:lnTo>
                        <a:pt x="51" y="566"/>
                      </a:lnTo>
                      <a:lnTo>
                        <a:pt x="49" y="566"/>
                      </a:lnTo>
                      <a:lnTo>
                        <a:pt x="51" y="564"/>
                      </a:lnTo>
                      <a:lnTo>
                        <a:pt x="47" y="555"/>
                      </a:lnTo>
                      <a:lnTo>
                        <a:pt x="49" y="555"/>
                      </a:lnTo>
                      <a:lnTo>
                        <a:pt x="49" y="550"/>
                      </a:lnTo>
                      <a:lnTo>
                        <a:pt x="47" y="546"/>
                      </a:lnTo>
                      <a:lnTo>
                        <a:pt x="49" y="546"/>
                      </a:lnTo>
                      <a:lnTo>
                        <a:pt x="44" y="544"/>
                      </a:lnTo>
                      <a:lnTo>
                        <a:pt x="40" y="542"/>
                      </a:lnTo>
                      <a:lnTo>
                        <a:pt x="42" y="539"/>
                      </a:lnTo>
                      <a:lnTo>
                        <a:pt x="42" y="535"/>
                      </a:lnTo>
                      <a:lnTo>
                        <a:pt x="44" y="535"/>
                      </a:lnTo>
                      <a:lnTo>
                        <a:pt x="49" y="539"/>
                      </a:lnTo>
                      <a:lnTo>
                        <a:pt x="53" y="539"/>
                      </a:lnTo>
                      <a:lnTo>
                        <a:pt x="60" y="542"/>
                      </a:lnTo>
                      <a:lnTo>
                        <a:pt x="60" y="544"/>
                      </a:lnTo>
                      <a:lnTo>
                        <a:pt x="58" y="546"/>
                      </a:lnTo>
                      <a:lnTo>
                        <a:pt x="58" y="548"/>
                      </a:lnTo>
                      <a:lnTo>
                        <a:pt x="60" y="550"/>
                      </a:lnTo>
                      <a:lnTo>
                        <a:pt x="62" y="550"/>
                      </a:lnTo>
                      <a:lnTo>
                        <a:pt x="60" y="553"/>
                      </a:lnTo>
                      <a:lnTo>
                        <a:pt x="62" y="550"/>
                      </a:lnTo>
                      <a:lnTo>
                        <a:pt x="62" y="553"/>
                      </a:lnTo>
                      <a:lnTo>
                        <a:pt x="62" y="550"/>
                      </a:lnTo>
                      <a:lnTo>
                        <a:pt x="64" y="550"/>
                      </a:lnTo>
                      <a:lnTo>
                        <a:pt x="60" y="546"/>
                      </a:lnTo>
                      <a:lnTo>
                        <a:pt x="62" y="546"/>
                      </a:lnTo>
                      <a:lnTo>
                        <a:pt x="62" y="542"/>
                      </a:lnTo>
                      <a:lnTo>
                        <a:pt x="60" y="539"/>
                      </a:lnTo>
                      <a:lnTo>
                        <a:pt x="60" y="535"/>
                      </a:lnTo>
                      <a:lnTo>
                        <a:pt x="58" y="533"/>
                      </a:lnTo>
                      <a:lnTo>
                        <a:pt x="58" y="530"/>
                      </a:lnTo>
                      <a:lnTo>
                        <a:pt x="62" y="530"/>
                      </a:lnTo>
                      <a:lnTo>
                        <a:pt x="62" y="533"/>
                      </a:lnTo>
                      <a:lnTo>
                        <a:pt x="62" y="530"/>
                      </a:lnTo>
                      <a:lnTo>
                        <a:pt x="62" y="528"/>
                      </a:lnTo>
                      <a:lnTo>
                        <a:pt x="60" y="530"/>
                      </a:lnTo>
                      <a:lnTo>
                        <a:pt x="58" y="530"/>
                      </a:lnTo>
                      <a:lnTo>
                        <a:pt x="55" y="530"/>
                      </a:lnTo>
                      <a:lnTo>
                        <a:pt x="58" y="535"/>
                      </a:lnTo>
                      <a:lnTo>
                        <a:pt x="55" y="537"/>
                      </a:lnTo>
                      <a:lnTo>
                        <a:pt x="53" y="533"/>
                      </a:lnTo>
                      <a:lnTo>
                        <a:pt x="51" y="533"/>
                      </a:lnTo>
                      <a:lnTo>
                        <a:pt x="49" y="535"/>
                      </a:lnTo>
                      <a:lnTo>
                        <a:pt x="49" y="530"/>
                      </a:lnTo>
                      <a:lnTo>
                        <a:pt x="47" y="530"/>
                      </a:lnTo>
                      <a:lnTo>
                        <a:pt x="44" y="528"/>
                      </a:lnTo>
                      <a:lnTo>
                        <a:pt x="44" y="526"/>
                      </a:lnTo>
                      <a:lnTo>
                        <a:pt x="42" y="526"/>
                      </a:lnTo>
                      <a:lnTo>
                        <a:pt x="42" y="524"/>
                      </a:lnTo>
                      <a:lnTo>
                        <a:pt x="40" y="524"/>
                      </a:lnTo>
                      <a:lnTo>
                        <a:pt x="38" y="524"/>
                      </a:lnTo>
                      <a:lnTo>
                        <a:pt x="38" y="522"/>
                      </a:lnTo>
                      <a:lnTo>
                        <a:pt x="40" y="522"/>
                      </a:lnTo>
                      <a:lnTo>
                        <a:pt x="40" y="519"/>
                      </a:lnTo>
                      <a:lnTo>
                        <a:pt x="38" y="517"/>
                      </a:lnTo>
                      <a:lnTo>
                        <a:pt x="38" y="515"/>
                      </a:lnTo>
                      <a:lnTo>
                        <a:pt x="35" y="506"/>
                      </a:lnTo>
                      <a:lnTo>
                        <a:pt x="38" y="502"/>
                      </a:lnTo>
                      <a:lnTo>
                        <a:pt x="38" y="497"/>
                      </a:lnTo>
                      <a:lnTo>
                        <a:pt x="38" y="499"/>
                      </a:lnTo>
                      <a:lnTo>
                        <a:pt x="40" y="497"/>
                      </a:lnTo>
                      <a:lnTo>
                        <a:pt x="33" y="484"/>
                      </a:lnTo>
                      <a:lnTo>
                        <a:pt x="35" y="484"/>
                      </a:lnTo>
                      <a:lnTo>
                        <a:pt x="35" y="482"/>
                      </a:lnTo>
                      <a:lnTo>
                        <a:pt x="31" y="484"/>
                      </a:lnTo>
                      <a:lnTo>
                        <a:pt x="29" y="475"/>
                      </a:lnTo>
                      <a:lnTo>
                        <a:pt x="31" y="470"/>
                      </a:lnTo>
                      <a:lnTo>
                        <a:pt x="31" y="462"/>
                      </a:lnTo>
                      <a:lnTo>
                        <a:pt x="31" y="459"/>
                      </a:lnTo>
                      <a:lnTo>
                        <a:pt x="35" y="459"/>
                      </a:lnTo>
                      <a:lnTo>
                        <a:pt x="38" y="462"/>
                      </a:lnTo>
                      <a:lnTo>
                        <a:pt x="42" y="455"/>
                      </a:lnTo>
                      <a:lnTo>
                        <a:pt x="47" y="462"/>
                      </a:lnTo>
                      <a:lnTo>
                        <a:pt x="49" y="459"/>
                      </a:lnTo>
                      <a:lnTo>
                        <a:pt x="49" y="453"/>
                      </a:lnTo>
                      <a:lnTo>
                        <a:pt x="49" y="451"/>
                      </a:lnTo>
                      <a:lnTo>
                        <a:pt x="42" y="453"/>
                      </a:lnTo>
                      <a:lnTo>
                        <a:pt x="40" y="453"/>
                      </a:lnTo>
                      <a:lnTo>
                        <a:pt x="38" y="448"/>
                      </a:lnTo>
                      <a:lnTo>
                        <a:pt x="38" y="446"/>
                      </a:lnTo>
                      <a:lnTo>
                        <a:pt x="40" y="444"/>
                      </a:lnTo>
                      <a:lnTo>
                        <a:pt x="42" y="446"/>
                      </a:lnTo>
                      <a:lnTo>
                        <a:pt x="42" y="444"/>
                      </a:lnTo>
                      <a:lnTo>
                        <a:pt x="44" y="444"/>
                      </a:lnTo>
                      <a:lnTo>
                        <a:pt x="44" y="442"/>
                      </a:lnTo>
                      <a:lnTo>
                        <a:pt x="42" y="439"/>
                      </a:lnTo>
                      <a:lnTo>
                        <a:pt x="44" y="435"/>
                      </a:lnTo>
                      <a:lnTo>
                        <a:pt x="47" y="437"/>
                      </a:lnTo>
                      <a:lnTo>
                        <a:pt x="53" y="435"/>
                      </a:lnTo>
                      <a:lnTo>
                        <a:pt x="55" y="431"/>
                      </a:lnTo>
                      <a:lnTo>
                        <a:pt x="51" y="431"/>
                      </a:lnTo>
                      <a:lnTo>
                        <a:pt x="51" y="428"/>
                      </a:lnTo>
                      <a:lnTo>
                        <a:pt x="49" y="424"/>
                      </a:lnTo>
                      <a:lnTo>
                        <a:pt x="44" y="424"/>
                      </a:lnTo>
                      <a:lnTo>
                        <a:pt x="44" y="428"/>
                      </a:lnTo>
                      <a:lnTo>
                        <a:pt x="40" y="431"/>
                      </a:lnTo>
                      <a:lnTo>
                        <a:pt x="38" y="431"/>
                      </a:lnTo>
                      <a:lnTo>
                        <a:pt x="38" y="433"/>
                      </a:lnTo>
                      <a:lnTo>
                        <a:pt x="33" y="431"/>
                      </a:lnTo>
                      <a:lnTo>
                        <a:pt x="31" y="431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2" y="446"/>
                      </a:lnTo>
                      <a:lnTo>
                        <a:pt x="22" y="444"/>
                      </a:lnTo>
                      <a:lnTo>
                        <a:pt x="27" y="444"/>
                      </a:lnTo>
                      <a:lnTo>
                        <a:pt x="24" y="442"/>
                      </a:lnTo>
                      <a:lnTo>
                        <a:pt x="24" y="439"/>
                      </a:lnTo>
                      <a:lnTo>
                        <a:pt x="22" y="437"/>
                      </a:lnTo>
                      <a:lnTo>
                        <a:pt x="20" y="439"/>
                      </a:lnTo>
                      <a:lnTo>
                        <a:pt x="24" y="435"/>
                      </a:lnTo>
                      <a:lnTo>
                        <a:pt x="24" y="428"/>
                      </a:lnTo>
                      <a:lnTo>
                        <a:pt x="27" y="428"/>
                      </a:lnTo>
                      <a:lnTo>
                        <a:pt x="27" y="426"/>
                      </a:lnTo>
                      <a:lnTo>
                        <a:pt x="27" y="424"/>
                      </a:lnTo>
                      <a:lnTo>
                        <a:pt x="24" y="426"/>
                      </a:lnTo>
                      <a:lnTo>
                        <a:pt x="27" y="417"/>
                      </a:lnTo>
                      <a:lnTo>
                        <a:pt x="24" y="415"/>
                      </a:lnTo>
                      <a:lnTo>
                        <a:pt x="22" y="411"/>
                      </a:lnTo>
                      <a:lnTo>
                        <a:pt x="27" y="408"/>
                      </a:lnTo>
                      <a:lnTo>
                        <a:pt x="27" y="406"/>
                      </a:lnTo>
                      <a:lnTo>
                        <a:pt x="22" y="411"/>
                      </a:lnTo>
                      <a:lnTo>
                        <a:pt x="22" y="408"/>
                      </a:lnTo>
                      <a:lnTo>
                        <a:pt x="22" y="411"/>
                      </a:lnTo>
                      <a:lnTo>
                        <a:pt x="22" y="413"/>
                      </a:lnTo>
                      <a:lnTo>
                        <a:pt x="20" y="413"/>
                      </a:lnTo>
                      <a:lnTo>
                        <a:pt x="20" y="411"/>
                      </a:lnTo>
                      <a:lnTo>
                        <a:pt x="20" y="408"/>
                      </a:lnTo>
                      <a:lnTo>
                        <a:pt x="22" y="406"/>
                      </a:lnTo>
                      <a:lnTo>
                        <a:pt x="22" y="404"/>
                      </a:lnTo>
                      <a:lnTo>
                        <a:pt x="27" y="397"/>
                      </a:lnTo>
                      <a:lnTo>
                        <a:pt x="27" y="395"/>
                      </a:lnTo>
                      <a:lnTo>
                        <a:pt x="27" y="393"/>
                      </a:lnTo>
                      <a:lnTo>
                        <a:pt x="27" y="395"/>
                      </a:lnTo>
                      <a:lnTo>
                        <a:pt x="24" y="397"/>
                      </a:lnTo>
                      <a:lnTo>
                        <a:pt x="22" y="399"/>
                      </a:lnTo>
                      <a:lnTo>
                        <a:pt x="22" y="404"/>
                      </a:lnTo>
                      <a:lnTo>
                        <a:pt x="20" y="404"/>
                      </a:lnTo>
                      <a:lnTo>
                        <a:pt x="20" y="402"/>
                      </a:lnTo>
                      <a:lnTo>
                        <a:pt x="18" y="399"/>
                      </a:lnTo>
                      <a:lnTo>
                        <a:pt x="20" y="393"/>
                      </a:lnTo>
                      <a:lnTo>
                        <a:pt x="22" y="384"/>
                      </a:lnTo>
                      <a:lnTo>
                        <a:pt x="15" y="377"/>
                      </a:lnTo>
                      <a:lnTo>
                        <a:pt x="18" y="375"/>
                      </a:lnTo>
                      <a:lnTo>
                        <a:pt x="13" y="366"/>
                      </a:lnTo>
                      <a:lnTo>
                        <a:pt x="20" y="362"/>
                      </a:lnTo>
                      <a:lnTo>
                        <a:pt x="20" y="357"/>
                      </a:lnTo>
                      <a:lnTo>
                        <a:pt x="18" y="357"/>
                      </a:lnTo>
                      <a:lnTo>
                        <a:pt x="20" y="357"/>
                      </a:lnTo>
                      <a:lnTo>
                        <a:pt x="18" y="359"/>
                      </a:lnTo>
                      <a:lnTo>
                        <a:pt x="11" y="355"/>
                      </a:lnTo>
                      <a:lnTo>
                        <a:pt x="11" y="351"/>
                      </a:lnTo>
                      <a:lnTo>
                        <a:pt x="9" y="346"/>
                      </a:lnTo>
                      <a:lnTo>
                        <a:pt x="13" y="346"/>
                      </a:lnTo>
                      <a:lnTo>
                        <a:pt x="11" y="346"/>
                      </a:lnTo>
                      <a:lnTo>
                        <a:pt x="11" y="342"/>
                      </a:lnTo>
                      <a:lnTo>
                        <a:pt x="9" y="339"/>
                      </a:lnTo>
                      <a:lnTo>
                        <a:pt x="9" y="331"/>
                      </a:lnTo>
                      <a:lnTo>
                        <a:pt x="6" y="328"/>
                      </a:lnTo>
                      <a:lnTo>
                        <a:pt x="9" y="328"/>
                      </a:lnTo>
                      <a:lnTo>
                        <a:pt x="11" y="324"/>
                      </a:lnTo>
                      <a:lnTo>
                        <a:pt x="9" y="326"/>
                      </a:lnTo>
                      <a:lnTo>
                        <a:pt x="6" y="326"/>
                      </a:lnTo>
                      <a:lnTo>
                        <a:pt x="6" y="324"/>
                      </a:lnTo>
                      <a:lnTo>
                        <a:pt x="6" y="317"/>
                      </a:lnTo>
                      <a:lnTo>
                        <a:pt x="4" y="315"/>
                      </a:lnTo>
                      <a:lnTo>
                        <a:pt x="2" y="315"/>
                      </a:lnTo>
                      <a:lnTo>
                        <a:pt x="0" y="311"/>
                      </a:lnTo>
                      <a:lnTo>
                        <a:pt x="2" y="308"/>
                      </a:lnTo>
                      <a:lnTo>
                        <a:pt x="4" y="311"/>
                      </a:lnTo>
                      <a:lnTo>
                        <a:pt x="4" y="308"/>
                      </a:lnTo>
                      <a:lnTo>
                        <a:pt x="4" y="299"/>
                      </a:lnTo>
                      <a:lnTo>
                        <a:pt x="2" y="299"/>
                      </a:lnTo>
                      <a:lnTo>
                        <a:pt x="6" y="295"/>
                      </a:lnTo>
                      <a:lnTo>
                        <a:pt x="11" y="293"/>
                      </a:lnTo>
                      <a:lnTo>
                        <a:pt x="13" y="297"/>
                      </a:lnTo>
                      <a:lnTo>
                        <a:pt x="15" y="297"/>
                      </a:lnTo>
                      <a:lnTo>
                        <a:pt x="15" y="299"/>
                      </a:lnTo>
                      <a:lnTo>
                        <a:pt x="15" y="297"/>
                      </a:lnTo>
                      <a:lnTo>
                        <a:pt x="13" y="297"/>
                      </a:lnTo>
                      <a:lnTo>
                        <a:pt x="13" y="295"/>
                      </a:lnTo>
                      <a:lnTo>
                        <a:pt x="11" y="293"/>
                      </a:lnTo>
                      <a:lnTo>
                        <a:pt x="11" y="288"/>
                      </a:lnTo>
                      <a:lnTo>
                        <a:pt x="9" y="280"/>
                      </a:lnTo>
                      <a:lnTo>
                        <a:pt x="9" y="277"/>
                      </a:lnTo>
                      <a:lnTo>
                        <a:pt x="11" y="277"/>
                      </a:lnTo>
                      <a:lnTo>
                        <a:pt x="13" y="271"/>
                      </a:lnTo>
                      <a:lnTo>
                        <a:pt x="22" y="271"/>
                      </a:lnTo>
                      <a:lnTo>
                        <a:pt x="22" y="268"/>
                      </a:lnTo>
                      <a:lnTo>
                        <a:pt x="24" y="266"/>
                      </a:lnTo>
                      <a:lnTo>
                        <a:pt x="27" y="268"/>
                      </a:lnTo>
                      <a:lnTo>
                        <a:pt x="27" y="266"/>
                      </a:lnTo>
                      <a:lnTo>
                        <a:pt x="27" y="262"/>
                      </a:lnTo>
                      <a:lnTo>
                        <a:pt x="29" y="262"/>
                      </a:lnTo>
                      <a:lnTo>
                        <a:pt x="29" y="260"/>
                      </a:lnTo>
                      <a:lnTo>
                        <a:pt x="33" y="260"/>
                      </a:lnTo>
                      <a:lnTo>
                        <a:pt x="33" y="257"/>
                      </a:lnTo>
                      <a:lnTo>
                        <a:pt x="38" y="257"/>
                      </a:lnTo>
                      <a:lnTo>
                        <a:pt x="47" y="260"/>
                      </a:lnTo>
                      <a:lnTo>
                        <a:pt x="47" y="264"/>
                      </a:lnTo>
                      <a:lnTo>
                        <a:pt x="49" y="264"/>
                      </a:lnTo>
                      <a:lnTo>
                        <a:pt x="47" y="271"/>
                      </a:lnTo>
                      <a:lnTo>
                        <a:pt x="49" y="273"/>
                      </a:lnTo>
                      <a:lnTo>
                        <a:pt x="51" y="273"/>
                      </a:lnTo>
                      <a:lnTo>
                        <a:pt x="51" y="268"/>
                      </a:lnTo>
                      <a:lnTo>
                        <a:pt x="53" y="271"/>
                      </a:lnTo>
                      <a:lnTo>
                        <a:pt x="51" y="273"/>
                      </a:lnTo>
                      <a:lnTo>
                        <a:pt x="58" y="280"/>
                      </a:lnTo>
                      <a:lnTo>
                        <a:pt x="60" y="280"/>
                      </a:lnTo>
                      <a:lnTo>
                        <a:pt x="60" y="275"/>
                      </a:lnTo>
                      <a:lnTo>
                        <a:pt x="64" y="275"/>
                      </a:lnTo>
                      <a:lnTo>
                        <a:pt x="67" y="277"/>
                      </a:lnTo>
                      <a:lnTo>
                        <a:pt x="71" y="277"/>
                      </a:lnTo>
                      <a:lnTo>
                        <a:pt x="73" y="280"/>
                      </a:lnTo>
                      <a:lnTo>
                        <a:pt x="76" y="282"/>
                      </a:lnTo>
                      <a:lnTo>
                        <a:pt x="80" y="280"/>
                      </a:lnTo>
                      <a:lnTo>
                        <a:pt x="78" y="277"/>
                      </a:lnTo>
                      <a:lnTo>
                        <a:pt x="82" y="275"/>
                      </a:lnTo>
                      <a:lnTo>
                        <a:pt x="82" y="271"/>
                      </a:lnTo>
                      <a:lnTo>
                        <a:pt x="84" y="268"/>
                      </a:lnTo>
                      <a:lnTo>
                        <a:pt x="84" y="271"/>
                      </a:lnTo>
                      <a:lnTo>
                        <a:pt x="87" y="271"/>
                      </a:lnTo>
                      <a:lnTo>
                        <a:pt x="89" y="268"/>
                      </a:lnTo>
                      <a:lnTo>
                        <a:pt x="93" y="266"/>
                      </a:lnTo>
                      <a:lnTo>
                        <a:pt x="93" y="262"/>
                      </a:lnTo>
                      <a:lnTo>
                        <a:pt x="96" y="260"/>
                      </a:lnTo>
                      <a:lnTo>
                        <a:pt x="100" y="262"/>
                      </a:lnTo>
                      <a:lnTo>
                        <a:pt x="102" y="260"/>
                      </a:lnTo>
                      <a:lnTo>
                        <a:pt x="104" y="262"/>
                      </a:lnTo>
                      <a:lnTo>
                        <a:pt x="104" y="260"/>
                      </a:lnTo>
                      <a:lnTo>
                        <a:pt x="107" y="260"/>
                      </a:lnTo>
                      <a:lnTo>
                        <a:pt x="107" y="262"/>
                      </a:lnTo>
                      <a:lnTo>
                        <a:pt x="111" y="260"/>
                      </a:lnTo>
                      <a:lnTo>
                        <a:pt x="111" y="253"/>
                      </a:lnTo>
                      <a:lnTo>
                        <a:pt x="111" y="251"/>
                      </a:lnTo>
                      <a:lnTo>
                        <a:pt x="113" y="248"/>
                      </a:lnTo>
                      <a:lnTo>
                        <a:pt x="109" y="235"/>
                      </a:lnTo>
                      <a:lnTo>
                        <a:pt x="107" y="235"/>
                      </a:lnTo>
                      <a:lnTo>
                        <a:pt x="107" y="233"/>
                      </a:lnTo>
                      <a:lnTo>
                        <a:pt x="111" y="231"/>
                      </a:lnTo>
                      <a:lnTo>
                        <a:pt x="116" y="222"/>
                      </a:lnTo>
                      <a:lnTo>
                        <a:pt x="118" y="220"/>
                      </a:lnTo>
                      <a:lnTo>
                        <a:pt x="118" y="215"/>
                      </a:lnTo>
                      <a:lnTo>
                        <a:pt x="122" y="213"/>
                      </a:lnTo>
                      <a:lnTo>
                        <a:pt x="120" y="211"/>
                      </a:lnTo>
                      <a:lnTo>
                        <a:pt x="120" y="206"/>
                      </a:lnTo>
                      <a:lnTo>
                        <a:pt x="113" y="204"/>
                      </a:lnTo>
                      <a:lnTo>
                        <a:pt x="111" y="200"/>
                      </a:lnTo>
                      <a:lnTo>
                        <a:pt x="109" y="200"/>
                      </a:lnTo>
                      <a:lnTo>
                        <a:pt x="109" y="197"/>
                      </a:lnTo>
                      <a:lnTo>
                        <a:pt x="113" y="195"/>
                      </a:lnTo>
                      <a:lnTo>
                        <a:pt x="116" y="191"/>
                      </a:lnTo>
                      <a:lnTo>
                        <a:pt x="113" y="188"/>
                      </a:lnTo>
                      <a:lnTo>
                        <a:pt x="116" y="186"/>
                      </a:lnTo>
                      <a:lnTo>
                        <a:pt x="118" y="186"/>
                      </a:lnTo>
                      <a:lnTo>
                        <a:pt x="120" y="186"/>
                      </a:lnTo>
                      <a:lnTo>
                        <a:pt x="122" y="191"/>
                      </a:lnTo>
                      <a:lnTo>
                        <a:pt x="120" y="193"/>
                      </a:lnTo>
                      <a:lnTo>
                        <a:pt x="122" y="195"/>
                      </a:lnTo>
                      <a:lnTo>
                        <a:pt x="125" y="193"/>
                      </a:lnTo>
                      <a:lnTo>
                        <a:pt x="127" y="193"/>
                      </a:lnTo>
                      <a:lnTo>
                        <a:pt x="131" y="197"/>
                      </a:lnTo>
                      <a:lnTo>
                        <a:pt x="133" y="197"/>
                      </a:lnTo>
                      <a:lnTo>
                        <a:pt x="140" y="200"/>
                      </a:lnTo>
                      <a:lnTo>
                        <a:pt x="142" y="206"/>
                      </a:lnTo>
                      <a:lnTo>
                        <a:pt x="147" y="208"/>
                      </a:lnTo>
                      <a:lnTo>
                        <a:pt x="151" y="206"/>
                      </a:lnTo>
                      <a:lnTo>
                        <a:pt x="158" y="208"/>
                      </a:lnTo>
                      <a:lnTo>
                        <a:pt x="162" y="204"/>
                      </a:lnTo>
                      <a:lnTo>
                        <a:pt x="165" y="204"/>
                      </a:lnTo>
                      <a:lnTo>
                        <a:pt x="171" y="202"/>
                      </a:lnTo>
                      <a:lnTo>
                        <a:pt x="171" y="200"/>
                      </a:lnTo>
                      <a:lnTo>
                        <a:pt x="171" y="193"/>
                      </a:lnTo>
                      <a:lnTo>
                        <a:pt x="169" y="193"/>
                      </a:lnTo>
                      <a:lnTo>
                        <a:pt x="169" y="191"/>
                      </a:lnTo>
                      <a:lnTo>
                        <a:pt x="171" y="188"/>
                      </a:lnTo>
                      <a:lnTo>
                        <a:pt x="174" y="191"/>
                      </a:lnTo>
                      <a:lnTo>
                        <a:pt x="178" y="184"/>
                      </a:lnTo>
                      <a:lnTo>
                        <a:pt x="182" y="186"/>
                      </a:lnTo>
                      <a:lnTo>
                        <a:pt x="187" y="184"/>
                      </a:lnTo>
                      <a:lnTo>
                        <a:pt x="187" y="180"/>
                      </a:lnTo>
                      <a:lnTo>
                        <a:pt x="185" y="180"/>
                      </a:lnTo>
                      <a:lnTo>
                        <a:pt x="185" y="168"/>
                      </a:lnTo>
                      <a:lnTo>
                        <a:pt x="182" y="162"/>
                      </a:lnTo>
                      <a:lnTo>
                        <a:pt x="178" y="155"/>
                      </a:lnTo>
                      <a:lnTo>
                        <a:pt x="180" y="153"/>
                      </a:lnTo>
                      <a:lnTo>
                        <a:pt x="182" y="151"/>
                      </a:lnTo>
                      <a:lnTo>
                        <a:pt x="180" y="148"/>
                      </a:lnTo>
                      <a:lnTo>
                        <a:pt x="176" y="148"/>
                      </a:lnTo>
                      <a:lnTo>
                        <a:pt x="171" y="146"/>
                      </a:lnTo>
                      <a:lnTo>
                        <a:pt x="167" y="146"/>
                      </a:lnTo>
                      <a:lnTo>
                        <a:pt x="167" y="144"/>
                      </a:lnTo>
                      <a:lnTo>
                        <a:pt x="162" y="144"/>
                      </a:lnTo>
                      <a:lnTo>
                        <a:pt x="160" y="144"/>
                      </a:lnTo>
                      <a:lnTo>
                        <a:pt x="162" y="142"/>
                      </a:lnTo>
                      <a:lnTo>
                        <a:pt x="160" y="142"/>
                      </a:lnTo>
                      <a:lnTo>
                        <a:pt x="158" y="142"/>
                      </a:lnTo>
                      <a:lnTo>
                        <a:pt x="156" y="140"/>
                      </a:lnTo>
                      <a:lnTo>
                        <a:pt x="156" y="133"/>
                      </a:lnTo>
                      <a:lnTo>
                        <a:pt x="158" y="131"/>
                      </a:lnTo>
                      <a:lnTo>
                        <a:pt x="156" y="133"/>
                      </a:lnTo>
                      <a:lnTo>
                        <a:pt x="153" y="131"/>
                      </a:lnTo>
                      <a:lnTo>
                        <a:pt x="151" y="128"/>
                      </a:lnTo>
                      <a:lnTo>
                        <a:pt x="149" y="133"/>
                      </a:lnTo>
                      <a:lnTo>
                        <a:pt x="145" y="131"/>
                      </a:lnTo>
                      <a:lnTo>
                        <a:pt x="145" y="128"/>
                      </a:lnTo>
                      <a:lnTo>
                        <a:pt x="140" y="128"/>
                      </a:lnTo>
                      <a:lnTo>
                        <a:pt x="140" y="126"/>
                      </a:lnTo>
                      <a:lnTo>
                        <a:pt x="138" y="124"/>
                      </a:lnTo>
                      <a:lnTo>
                        <a:pt x="136" y="124"/>
                      </a:lnTo>
                      <a:lnTo>
                        <a:pt x="136" y="122"/>
                      </a:lnTo>
                      <a:lnTo>
                        <a:pt x="138" y="122"/>
                      </a:lnTo>
                      <a:lnTo>
                        <a:pt x="140" y="124"/>
                      </a:lnTo>
                      <a:lnTo>
                        <a:pt x="142" y="124"/>
                      </a:lnTo>
                      <a:lnTo>
                        <a:pt x="142" y="128"/>
                      </a:lnTo>
                      <a:lnTo>
                        <a:pt x="147" y="124"/>
                      </a:lnTo>
                      <a:lnTo>
                        <a:pt x="153" y="124"/>
                      </a:lnTo>
                      <a:lnTo>
                        <a:pt x="153" y="126"/>
                      </a:lnTo>
                      <a:lnTo>
                        <a:pt x="156" y="126"/>
                      </a:lnTo>
                      <a:lnTo>
                        <a:pt x="158" y="124"/>
                      </a:lnTo>
                      <a:lnTo>
                        <a:pt x="156" y="122"/>
                      </a:lnTo>
                      <a:lnTo>
                        <a:pt x="162" y="124"/>
                      </a:lnTo>
                      <a:lnTo>
                        <a:pt x="165" y="120"/>
                      </a:lnTo>
                      <a:lnTo>
                        <a:pt x="169" y="122"/>
                      </a:lnTo>
                      <a:lnTo>
                        <a:pt x="169" y="120"/>
                      </a:lnTo>
                      <a:lnTo>
                        <a:pt x="167" y="120"/>
                      </a:lnTo>
                      <a:lnTo>
                        <a:pt x="167" y="117"/>
                      </a:lnTo>
                      <a:lnTo>
                        <a:pt x="167" y="115"/>
                      </a:lnTo>
                      <a:lnTo>
                        <a:pt x="169" y="113"/>
                      </a:lnTo>
                      <a:lnTo>
                        <a:pt x="169" y="109"/>
                      </a:lnTo>
                      <a:lnTo>
                        <a:pt x="178" y="109"/>
                      </a:lnTo>
                      <a:lnTo>
                        <a:pt x="187" y="104"/>
                      </a:lnTo>
                      <a:lnTo>
                        <a:pt x="187" y="97"/>
                      </a:lnTo>
                      <a:lnTo>
                        <a:pt x="187" y="89"/>
                      </a:lnTo>
                      <a:lnTo>
                        <a:pt x="189" y="91"/>
                      </a:lnTo>
                      <a:lnTo>
                        <a:pt x="196" y="86"/>
                      </a:lnTo>
                      <a:lnTo>
                        <a:pt x="200" y="86"/>
                      </a:lnTo>
                      <a:lnTo>
                        <a:pt x="202" y="77"/>
                      </a:lnTo>
                      <a:lnTo>
                        <a:pt x="205" y="82"/>
                      </a:lnTo>
                      <a:lnTo>
                        <a:pt x="209" y="82"/>
                      </a:lnTo>
                      <a:lnTo>
                        <a:pt x="211" y="82"/>
                      </a:lnTo>
                      <a:lnTo>
                        <a:pt x="211" y="80"/>
                      </a:lnTo>
                      <a:lnTo>
                        <a:pt x="216" y="82"/>
                      </a:lnTo>
                      <a:lnTo>
                        <a:pt x="220" y="80"/>
                      </a:lnTo>
                      <a:lnTo>
                        <a:pt x="225" y="82"/>
                      </a:lnTo>
                      <a:lnTo>
                        <a:pt x="227" y="77"/>
                      </a:lnTo>
                      <a:lnTo>
                        <a:pt x="229" y="80"/>
                      </a:lnTo>
                      <a:lnTo>
                        <a:pt x="231" y="80"/>
                      </a:lnTo>
                      <a:lnTo>
                        <a:pt x="238" y="77"/>
                      </a:lnTo>
                      <a:lnTo>
                        <a:pt x="240" y="75"/>
                      </a:lnTo>
                      <a:lnTo>
                        <a:pt x="240" y="69"/>
                      </a:lnTo>
                      <a:lnTo>
                        <a:pt x="238" y="69"/>
                      </a:lnTo>
                      <a:lnTo>
                        <a:pt x="238" y="66"/>
                      </a:lnTo>
                      <a:lnTo>
                        <a:pt x="234" y="66"/>
                      </a:lnTo>
                      <a:lnTo>
                        <a:pt x="231" y="71"/>
                      </a:lnTo>
                      <a:lnTo>
                        <a:pt x="229" y="71"/>
                      </a:lnTo>
                      <a:lnTo>
                        <a:pt x="227" y="69"/>
                      </a:lnTo>
                      <a:lnTo>
                        <a:pt x="223" y="71"/>
                      </a:lnTo>
                      <a:lnTo>
                        <a:pt x="220" y="66"/>
                      </a:lnTo>
                      <a:lnTo>
                        <a:pt x="214" y="69"/>
                      </a:lnTo>
                      <a:lnTo>
                        <a:pt x="214" y="66"/>
                      </a:lnTo>
                      <a:lnTo>
                        <a:pt x="202" y="66"/>
                      </a:lnTo>
                      <a:lnTo>
                        <a:pt x="200" y="69"/>
                      </a:lnTo>
                      <a:lnTo>
                        <a:pt x="198" y="69"/>
                      </a:lnTo>
                      <a:lnTo>
                        <a:pt x="194" y="69"/>
                      </a:lnTo>
                      <a:lnTo>
                        <a:pt x="191" y="69"/>
                      </a:lnTo>
                      <a:lnTo>
                        <a:pt x="191" y="73"/>
                      </a:lnTo>
                      <a:lnTo>
                        <a:pt x="189" y="71"/>
                      </a:lnTo>
                      <a:lnTo>
                        <a:pt x="187" y="73"/>
                      </a:lnTo>
                      <a:lnTo>
                        <a:pt x="185" y="73"/>
                      </a:lnTo>
                      <a:lnTo>
                        <a:pt x="180" y="73"/>
                      </a:lnTo>
                      <a:lnTo>
                        <a:pt x="176" y="73"/>
                      </a:lnTo>
                      <a:lnTo>
                        <a:pt x="174" y="75"/>
                      </a:lnTo>
                      <a:lnTo>
                        <a:pt x="171" y="73"/>
                      </a:lnTo>
                      <a:lnTo>
                        <a:pt x="169" y="62"/>
                      </a:lnTo>
                      <a:lnTo>
                        <a:pt x="167" y="60"/>
                      </a:lnTo>
                      <a:lnTo>
                        <a:pt x="162" y="57"/>
                      </a:lnTo>
                      <a:lnTo>
                        <a:pt x="165" y="55"/>
                      </a:lnTo>
                      <a:lnTo>
                        <a:pt x="169" y="55"/>
                      </a:lnTo>
                      <a:lnTo>
                        <a:pt x="171" y="55"/>
                      </a:lnTo>
                      <a:lnTo>
                        <a:pt x="178" y="55"/>
                      </a:lnTo>
                      <a:lnTo>
                        <a:pt x="178" y="51"/>
                      </a:lnTo>
                      <a:lnTo>
                        <a:pt x="178" y="46"/>
                      </a:lnTo>
                      <a:lnTo>
                        <a:pt x="169" y="37"/>
                      </a:lnTo>
                      <a:lnTo>
                        <a:pt x="171" y="37"/>
                      </a:lnTo>
                      <a:lnTo>
                        <a:pt x="171" y="35"/>
                      </a:lnTo>
                      <a:lnTo>
                        <a:pt x="171" y="33"/>
                      </a:lnTo>
                      <a:lnTo>
                        <a:pt x="169" y="33"/>
                      </a:lnTo>
                      <a:lnTo>
                        <a:pt x="169" y="31"/>
                      </a:lnTo>
                      <a:lnTo>
                        <a:pt x="167" y="31"/>
                      </a:lnTo>
                      <a:lnTo>
                        <a:pt x="167" y="29"/>
                      </a:lnTo>
                      <a:lnTo>
                        <a:pt x="171" y="26"/>
                      </a:lnTo>
                      <a:lnTo>
                        <a:pt x="176" y="26"/>
                      </a:lnTo>
                      <a:lnTo>
                        <a:pt x="178" y="24"/>
                      </a:lnTo>
                      <a:lnTo>
                        <a:pt x="185" y="24"/>
                      </a:lnTo>
                      <a:lnTo>
                        <a:pt x="200" y="15"/>
                      </a:lnTo>
                      <a:lnTo>
                        <a:pt x="214" y="11"/>
                      </a:lnTo>
                      <a:lnTo>
                        <a:pt x="216" y="11"/>
                      </a:lnTo>
                      <a:lnTo>
                        <a:pt x="223" y="15"/>
                      </a:lnTo>
                      <a:lnTo>
                        <a:pt x="236" y="13"/>
                      </a:lnTo>
                      <a:lnTo>
                        <a:pt x="236" y="9"/>
                      </a:lnTo>
                      <a:lnTo>
                        <a:pt x="243" y="6"/>
                      </a:lnTo>
                      <a:lnTo>
                        <a:pt x="247" y="4"/>
                      </a:lnTo>
                      <a:lnTo>
                        <a:pt x="249" y="2"/>
                      </a:lnTo>
                      <a:lnTo>
                        <a:pt x="256" y="0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3" name="Freeform 836"/>
                <p:cNvSpPr>
                  <a:spLocks/>
                </p:cNvSpPr>
                <p:nvPr/>
              </p:nvSpPr>
              <p:spPr bwMode="auto">
                <a:xfrm>
                  <a:off x="2064" y="312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4" name="Freeform 837"/>
                <p:cNvSpPr>
                  <a:spLocks/>
                </p:cNvSpPr>
                <p:nvPr/>
              </p:nvSpPr>
              <p:spPr bwMode="auto">
                <a:xfrm>
                  <a:off x="2061" y="309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5" name="Freeform 838"/>
                <p:cNvSpPr>
                  <a:spLocks/>
                </p:cNvSpPr>
                <p:nvPr/>
              </p:nvSpPr>
              <p:spPr bwMode="auto">
                <a:xfrm>
                  <a:off x="2010" y="2849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6" name="Freeform 839"/>
                <p:cNvSpPr>
                  <a:spLocks/>
                </p:cNvSpPr>
                <p:nvPr/>
              </p:nvSpPr>
              <p:spPr bwMode="auto">
                <a:xfrm>
                  <a:off x="1992" y="278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7" name="Freeform 840"/>
                <p:cNvSpPr>
                  <a:spLocks/>
                </p:cNvSpPr>
                <p:nvPr/>
              </p:nvSpPr>
              <p:spPr bwMode="auto">
                <a:xfrm>
                  <a:off x="1972" y="272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8" name="Freeform 841"/>
                <p:cNvSpPr>
                  <a:spLocks/>
                </p:cNvSpPr>
                <p:nvPr/>
              </p:nvSpPr>
              <p:spPr bwMode="auto">
                <a:xfrm>
                  <a:off x="1983" y="2687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49" name="Freeform 842"/>
                <p:cNvSpPr>
                  <a:spLocks/>
                </p:cNvSpPr>
                <p:nvPr/>
              </p:nvSpPr>
              <p:spPr bwMode="auto">
                <a:xfrm>
                  <a:off x="1988" y="2685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4 h 4"/>
                    <a:gd name="T4" fmla="*/ 0 w 2"/>
                    <a:gd name="T5" fmla="*/ 2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0" name="Freeform 843"/>
                <p:cNvSpPr>
                  <a:spLocks/>
                </p:cNvSpPr>
                <p:nvPr/>
              </p:nvSpPr>
              <p:spPr bwMode="auto">
                <a:xfrm>
                  <a:off x="2001" y="2681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1" name="Freeform 844"/>
                <p:cNvSpPr>
                  <a:spLocks/>
                </p:cNvSpPr>
                <p:nvPr/>
              </p:nvSpPr>
              <p:spPr bwMode="auto">
                <a:xfrm>
                  <a:off x="1959" y="261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2" name="Freeform 845"/>
                <p:cNvSpPr>
                  <a:spLocks/>
                </p:cNvSpPr>
                <p:nvPr/>
              </p:nvSpPr>
              <p:spPr bwMode="auto">
                <a:xfrm>
                  <a:off x="2061" y="2250"/>
                  <a:ext cx="1065" cy="915"/>
                </a:xfrm>
                <a:custGeom>
                  <a:avLst/>
                  <a:gdLst>
                    <a:gd name="T0" fmla="*/ 159 w 1065"/>
                    <a:gd name="T1" fmla="*/ 44 h 915"/>
                    <a:gd name="T2" fmla="*/ 241 w 1065"/>
                    <a:gd name="T3" fmla="*/ 82 h 915"/>
                    <a:gd name="T4" fmla="*/ 310 w 1065"/>
                    <a:gd name="T5" fmla="*/ 91 h 915"/>
                    <a:gd name="T6" fmla="*/ 388 w 1065"/>
                    <a:gd name="T7" fmla="*/ 113 h 915"/>
                    <a:gd name="T8" fmla="*/ 435 w 1065"/>
                    <a:gd name="T9" fmla="*/ 120 h 915"/>
                    <a:gd name="T10" fmla="*/ 486 w 1065"/>
                    <a:gd name="T11" fmla="*/ 62 h 915"/>
                    <a:gd name="T12" fmla="*/ 551 w 1065"/>
                    <a:gd name="T13" fmla="*/ 42 h 915"/>
                    <a:gd name="T14" fmla="*/ 568 w 1065"/>
                    <a:gd name="T15" fmla="*/ 71 h 915"/>
                    <a:gd name="T16" fmla="*/ 615 w 1065"/>
                    <a:gd name="T17" fmla="*/ 95 h 915"/>
                    <a:gd name="T18" fmla="*/ 689 w 1065"/>
                    <a:gd name="T19" fmla="*/ 64 h 915"/>
                    <a:gd name="T20" fmla="*/ 733 w 1065"/>
                    <a:gd name="T21" fmla="*/ 75 h 915"/>
                    <a:gd name="T22" fmla="*/ 784 w 1065"/>
                    <a:gd name="T23" fmla="*/ 71 h 915"/>
                    <a:gd name="T24" fmla="*/ 827 w 1065"/>
                    <a:gd name="T25" fmla="*/ 49 h 915"/>
                    <a:gd name="T26" fmla="*/ 871 w 1065"/>
                    <a:gd name="T27" fmla="*/ 66 h 915"/>
                    <a:gd name="T28" fmla="*/ 938 w 1065"/>
                    <a:gd name="T29" fmla="*/ 71 h 915"/>
                    <a:gd name="T30" fmla="*/ 996 w 1065"/>
                    <a:gd name="T31" fmla="*/ 84 h 915"/>
                    <a:gd name="T32" fmla="*/ 1025 w 1065"/>
                    <a:gd name="T33" fmla="*/ 115 h 915"/>
                    <a:gd name="T34" fmla="*/ 1016 w 1065"/>
                    <a:gd name="T35" fmla="*/ 180 h 915"/>
                    <a:gd name="T36" fmla="*/ 1023 w 1065"/>
                    <a:gd name="T37" fmla="*/ 233 h 915"/>
                    <a:gd name="T38" fmla="*/ 1016 w 1065"/>
                    <a:gd name="T39" fmla="*/ 273 h 915"/>
                    <a:gd name="T40" fmla="*/ 1001 w 1065"/>
                    <a:gd name="T41" fmla="*/ 315 h 915"/>
                    <a:gd name="T42" fmla="*/ 1047 w 1065"/>
                    <a:gd name="T43" fmla="*/ 348 h 915"/>
                    <a:gd name="T44" fmla="*/ 1036 w 1065"/>
                    <a:gd name="T45" fmla="*/ 388 h 915"/>
                    <a:gd name="T46" fmla="*/ 985 w 1065"/>
                    <a:gd name="T47" fmla="*/ 422 h 915"/>
                    <a:gd name="T48" fmla="*/ 963 w 1065"/>
                    <a:gd name="T49" fmla="*/ 477 h 915"/>
                    <a:gd name="T50" fmla="*/ 927 w 1065"/>
                    <a:gd name="T51" fmla="*/ 402 h 915"/>
                    <a:gd name="T52" fmla="*/ 882 w 1065"/>
                    <a:gd name="T53" fmla="*/ 353 h 915"/>
                    <a:gd name="T54" fmla="*/ 831 w 1065"/>
                    <a:gd name="T55" fmla="*/ 348 h 915"/>
                    <a:gd name="T56" fmla="*/ 789 w 1065"/>
                    <a:gd name="T57" fmla="*/ 344 h 915"/>
                    <a:gd name="T58" fmla="*/ 724 w 1065"/>
                    <a:gd name="T59" fmla="*/ 319 h 915"/>
                    <a:gd name="T60" fmla="*/ 702 w 1065"/>
                    <a:gd name="T61" fmla="*/ 331 h 915"/>
                    <a:gd name="T62" fmla="*/ 684 w 1065"/>
                    <a:gd name="T63" fmla="*/ 371 h 915"/>
                    <a:gd name="T64" fmla="*/ 640 w 1065"/>
                    <a:gd name="T65" fmla="*/ 386 h 915"/>
                    <a:gd name="T66" fmla="*/ 622 w 1065"/>
                    <a:gd name="T67" fmla="*/ 422 h 915"/>
                    <a:gd name="T68" fmla="*/ 642 w 1065"/>
                    <a:gd name="T69" fmla="*/ 453 h 915"/>
                    <a:gd name="T70" fmla="*/ 597 w 1065"/>
                    <a:gd name="T71" fmla="*/ 495 h 915"/>
                    <a:gd name="T72" fmla="*/ 584 w 1065"/>
                    <a:gd name="T73" fmla="*/ 524 h 915"/>
                    <a:gd name="T74" fmla="*/ 562 w 1065"/>
                    <a:gd name="T75" fmla="*/ 517 h 915"/>
                    <a:gd name="T76" fmla="*/ 533 w 1065"/>
                    <a:gd name="T77" fmla="*/ 535 h 915"/>
                    <a:gd name="T78" fmla="*/ 502 w 1065"/>
                    <a:gd name="T79" fmla="*/ 553 h 915"/>
                    <a:gd name="T80" fmla="*/ 477 w 1065"/>
                    <a:gd name="T81" fmla="*/ 593 h 915"/>
                    <a:gd name="T82" fmla="*/ 457 w 1065"/>
                    <a:gd name="T83" fmla="*/ 613 h 915"/>
                    <a:gd name="T84" fmla="*/ 419 w 1065"/>
                    <a:gd name="T85" fmla="*/ 641 h 915"/>
                    <a:gd name="T86" fmla="*/ 406 w 1065"/>
                    <a:gd name="T87" fmla="*/ 670 h 915"/>
                    <a:gd name="T88" fmla="*/ 350 w 1065"/>
                    <a:gd name="T89" fmla="*/ 666 h 915"/>
                    <a:gd name="T90" fmla="*/ 312 w 1065"/>
                    <a:gd name="T91" fmla="*/ 661 h 915"/>
                    <a:gd name="T92" fmla="*/ 321 w 1065"/>
                    <a:gd name="T93" fmla="*/ 708 h 915"/>
                    <a:gd name="T94" fmla="*/ 290 w 1065"/>
                    <a:gd name="T95" fmla="*/ 719 h 915"/>
                    <a:gd name="T96" fmla="*/ 243 w 1065"/>
                    <a:gd name="T97" fmla="*/ 733 h 915"/>
                    <a:gd name="T98" fmla="*/ 210 w 1065"/>
                    <a:gd name="T99" fmla="*/ 737 h 915"/>
                    <a:gd name="T100" fmla="*/ 172 w 1065"/>
                    <a:gd name="T101" fmla="*/ 777 h 915"/>
                    <a:gd name="T102" fmla="*/ 132 w 1065"/>
                    <a:gd name="T103" fmla="*/ 779 h 915"/>
                    <a:gd name="T104" fmla="*/ 130 w 1065"/>
                    <a:gd name="T105" fmla="*/ 795 h 915"/>
                    <a:gd name="T106" fmla="*/ 127 w 1065"/>
                    <a:gd name="T107" fmla="*/ 819 h 915"/>
                    <a:gd name="T108" fmla="*/ 150 w 1065"/>
                    <a:gd name="T109" fmla="*/ 839 h 915"/>
                    <a:gd name="T110" fmla="*/ 134 w 1065"/>
                    <a:gd name="T111" fmla="*/ 875 h 915"/>
                    <a:gd name="T112" fmla="*/ 103 w 1065"/>
                    <a:gd name="T113" fmla="*/ 897 h 915"/>
                    <a:gd name="T114" fmla="*/ 72 w 1065"/>
                    <a:gd name="T115" fmla="*/ 897 h 915"/>
                    <a:gd name="T116" fmla="*/ 32 w 1065"/>
                    <a:gd name="T117" fmla="*/ 886 h 915"/>
                    <a:gd name="T118" fmla="*/ 3 w 1065"/>
                    <a:gd name="T119" fmla="*/ 848 h 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5" h="915">
                      <a:moveTo>
                        <a:pt x="143" y="0"/>
                      </a:moveTo>
                      <a:lnTo>
                        <a:pt x="145" y="0"/>
                      </a:lnTo>
                      <a:lnTo>
                        <a:pt x="143" y="2"/>
                      </a:lnTo>
                      <a:lnTo>
                        <a:pt x="145" y="4"/>
                      </a:lnTo>
                      <a:lnTo>
                        <a:pt x="143" y="4"/>
                      </a:lnTo>
                      <a:lnTo>
                        <a:pt x="145" y="9"/>
                      </a:lnTo>
                      <a:lnTo>
                        <a:pt x="152" y="11"/>
                      </a:lnTo>
                      <a:lnTo>
                        <a:pt x="150" y="11"/>
                      </a:lnTo>
                      <a:lnTo>
                        <a:pt x="154" y="13"/>
                      </a:lnTo>
                      <a:lnTo>
                        <a:pt x="154" y="15"/>
                      </a:lnTo>
                      <a:lnTo>
                        <a:pt x="156" y="17"/>
                      </a:lnTo>
                      <a:lnTo>
                        <a:pt x="152" y="31"/>
                      </a:lnTo>
                      <a:lnTo>
                        <a:pt x="152" y="35"/>
                      </a:lnTo>
                      <a:lnTo>
                        <a:pt x="154" y="37"/>
                      </a:lnTo>
                      <a:lnTo>
                        <a:pt x="154" y="44"/>
                      </a:lnTo>
                      <a:lnTo>
                        <a:pt x="156" y="44"/>
                      </a:lnTo>
                      <a:lnTo>
                        <a:pt x="159" y="44"/>
                      </a:lnTo>
                      <a:lnTo>
                        <a:pt x="161" y="46"/>
                      </a:lnTo>
                      <a:lnTo>
                        <a:pt x="161" y="49"/>
                      </a:lnTo>
                      <a:lnTo>
                        <a:pt x="163" y="49"/>
                      </a:lnTo>
                      <a:lnTo>
                        <a:pt x="165" y="51"/>
                      </a:lnTo>
                      <a:lnTo>
                        <a:pt x="174" y="53"/>
                      </a:lnTo>
                      <a:lnTo>
                        <a:pt x="181" y="57"/>
                      </a:lnTo>
                      <a:lnTo>
                        <a:pt x="194" y="60"/>
                      </a:lnTo>
                      <a:lnTo>
                        <a:pt x="199" y="60"/>
                      </a:lnTo>
                      <a:lnTo>
                        <a:pt x="203" y="55"/>
                      </a:lnTo>
                      <a:lnTo>
                        <a:pt x="210" y="57"/>
                      </a:lnTo>
                      <a:lnTo>
                        <a:pt x="212" y="60"/>
                      </a:lnTo>
                      <a:lnTo>
                        <a:pt x="223" y="62"/>
                      </a:lnTo>
                      <a:lnTo>
                        <a:pt x="225" y="64"/>
                      </a:lnTo>
                      <a:lnTo>
                        <a:pt x="232" y="66"/>
                      </a:lnTo>
                      <a:lnTo>
                        <a:pt x="236" y="73"/>
                      </a:lnTo>
                      <a:lnTo>
                        <a:pt x="239" y="80"/>
                      </a:lnTo>
                      <a:lnTo>
                        <a:pt x="241" y="82"/>
                      </a:lnTo>
                      <a:lnTo>
                        <a:pt x="254" y="89"/>
                      </a:lnTo>
                      <a:lnTo>
                        <a:pt x="257" y="86"/>
                      </a:lnTo>
                      <a:lnTo>
                        <a:pt x="261" y="89"/>
                      </a:lnTo>
                      <a:lnTo>
                        <a:pt x="265" y="86"/>
                      </a:lnTo>
                      <a:lnTo>
                        <a:pt x="265" y="91"/>
                      </a:lnTo>
                      <a:lnTo>
                        <a:pt x="268" y="91"/>
                      </a:lnTo>
                      <a:lnTo>
                        <a:pt x="274" y="91"/>
                      </a:lnTo>
                      <a:lnTo>
                        <a:pt x="274" y="89"/>
                      </a:lnTo>
                      <a:lnTo>
                        <a:pt x="281" y="93"/>
                      </a:lnTo>
                      <a:lnTo>
                        <a:pt x="283" y="91"/>
                      </a:lnTo>
                      <a:lnTo>
                        <a:pt x="290" y="91"/>
                      </a:lnTo>
                      <a:lnTo>
                        <a:pt x="299" y="91"/>
                      </a:lnTo>
                      <a:lnTo>
                        <a:pt x="301" y="93"/>
                      </a:lnTo>
                      <a:lnTo>
                        <a:pt x="303" y="93"/>
                      </a:lnTo>
                      <a:lnTo>
                        <a:pt x="306" y="93"/>
                      </a:lnTo>
                      <a:lnTo>
                        <a:pt x="306" y="91"/>
                      </a:lnTo>
                      <a:lnTo>
                        <a:pt x="310" y="91"/>
                      </a:lnTo>
                      <a:lnTo>
                        <a:pt x="312" y="93"/>
                      </a:lnTo>
                      <a:lnTo>
                        <a:pt x="319" y="93"/>
                      </a:lnTo>
                      <a:lnTo>
                        <a:pt x="328" y="91"/>
                      </a:lnTo>
                      <a:lnTo>
                        <a:pt x="332" y="91"/>
                      </a:lnTo>
                      <a:lnTo>
                        <a:pt x="339" y="91"/>
                      </a:lnTo>
                      <a:lnTo>
                        <a:pt x="343" y="93"/>
                      </a:lnTo>
                      <a:lnTo>
                        <a:pt x="350" y="89"/>
                      </a:lnTo>
                      <a:lnTo>
                        <a:pt x="355" y="91"/>
                      </a:lnTo>
                      <a:lnTo>
                        <a:pt x="361" y="91"/>
                      </a:lnTo>
                      <a:lnTo>
                        <a:pt x="363" y="93"/>
                      </a:lnTo>
                      <a:lnTo>
                        <a:pt x="370" y="93"/>
                      </a:lnTo>
                      <a:lnTo>
                        <a:pt x="375" y="95"/>
                      </a:lnTo>
                      <a:lnTo>
                        <a:pt x="381" y="93"/>
                      </a:lnTo>
                      <a:lnTo>
                        <a:pt x="386" y="104"/>
                      </a:lnTo>
                      <a:lnTo>
                        <a:pt x="388" y="106"/>
                      </a:lnTo>
                      <a:lnTo>
                        <a:pt x="388" y="109"/>
                      </a:lnTo>
                      <a:lnTo>
                        <a:pt x="388" y="113"/>
                      </a:lnTo>
                      <a:lnTo>
                        <a:pt x="390" y="115"/>
                      </a:lnTo>
                      <a:lnTo>
                        <a:pt x="390" y="120"/>
                      </a:lnTo>
                      <a:lnTo>
                        <a:pt x="390" y="122"/>
                      </a:lnTo>
                      <a:lnTo>
                        <a:pt x="384" y="122"/>
                      </a:lnTo>
                      <a:lnTo>
                        <a:pt x="386" y="126"/>
                      </a:lnTo>
                      <a:lnTo>
                        <a:pt x="386" y="128"/>
                      </a:lnTo>
                      <a:lnTo>
                        <a:pt x="390" y="131"/>
                      </a:lnTo>
                      <a:lnTo>
                        <a:pt x="390" y="135"/>
                      </a:lnTo>
                      <a:lnTo>
                        <a:pt x="404" y="133"/>
                      </a:lnTo>
                      <a:lnTo>
                        <a:pt x="406" y="135"/>
                      </a:lnTo>
                      <a:lnTo>
                        <a:pt x="419" y="135"/>
                      </a:lnTo>
                      <a:lnTo>
                        <a:pt x="426" y="133"/>
                      </a:lnTo>
                      <a:lnTo>
                        <a:pt x="426" y="131"/>
                      </a:lnTo>
                      <a:lnTo>
                        <a:pt x="430" y="131"/>
                      </a:lnTo>
                      <a:lnTo>
                        <a:pt x="433" y="126"/>
                      </a:lnTo>
                      <a:lnTo>
                        <a:pt x="435" y="124"/>
                      </a:lnTo>
                      <a:lnTo>
                        <a:pt x="435" y="120"/>
                      </a:lnTo>
                      <a:lnTo>
                        <a:pt x="437" y="117"/>
                      </a:lnTo>
                      <a:lnTo>
                        <a:pt x="441" y="120"/>
                      </a:lnTo>
                      <a:lnTo>
                        <a:pt x="446" y="117"/>
                      </a:lnTo>
                      <a:lnTo>
                        <a:pt x="455" y="120"/>
                      </a:lnTo>
                      <a:lnTo>
                        <a:pt x="459" y="111"/>
                      </a:lnTo>
                      <a:lnTo>
                        <a:pt x="461" y="111"/>
                      </a:lnTo>
                      <a:lnTo>
                        <a:pt x="461" y="106"/>
                      </a:lnTo>
                      <a:lnTo>
                        <a:pt x="455" y="100"/>
                      </a:lnTo>
                      <a:lnTo>
                        <a:pt x="470" y="89"/>
                      </a:lnTo>
                      <a:lnTo>
                        <a:pt x="473" y="84"/>
                      </a:lnTo>
                      <a:lnTo>
                        <a:pt x="479" y="80"/>
                      </a:lnTo>
                      <a:lnTo>
                        <a:pt x="479" y="77"/>
                      </a:lnTo>
                      <a:lnTo>
                        <a:pt x="475" y="73"/>
                      </a:lnTo>
                      <a:lnTo>
                        <a:pt x="479" y="69"/>
                      </a:lnTo>
                      <a:lnTo>
                        <a:pt x="477" y="66"/>
                      </a:lnTo>
                      <a:lnTo>
                        <a:pt x="479" y="62"/>
                      </a:lnTo>
                      <a:lnTo>
                        <a:pt x="486" y="62"/>
                      </a:lnTo>
                      <a:lnTo>
                        <a:pt x="488" y="60"/>
                      </a:lnTo>
                      <a:lnTo>
                        <a:pt x="495" y="62"/>
                      </a:lnTo>
                      <a:lnTo>
                        <a:pt x="508" y="49"/>
                      </a:lnTo>
                      <a:lnTo>
                        <a:pt x="517" y="46"/>
                      </a:lnTo>
                      <a:lnTo>
                        <a:pt x="519" y="44"/>
                      </a:lnTo>
                      <a:lnTo>
                        <a:pt x="526" y="44"/>
                      </a:lnTo>
                      <a:lnTo>
                        <a:pt x="533" y="44"/>
                      </a:lnTo>
                      <a:lnTo>
                        <a:pt x="533" y="42"/>
                      </a:lnTo>
                      <a:lnTo>
                        <a:pt x="537" y="44"/>
                      </a:lnTo>
                      <a:lnTo>
                        <a:pt x="535" y="46"/>
                      </a:lnTo>
                      <a:lnTo>
                        <a:pt x="539" y="49"/>
                      </a:lnTo>
                      <a:lnTo>
                        <a:pt x="542" y="46"/>
                      </a:lnTo>
                      <a:lnTo>
                        <a:pt x="542" y="44"/>
                      </a:lnTo>
                      <a:lnTo>
                        <a:pt x="546" y="44"/>
                      </a:lnTo>
                      <a:lnTo>
                        <a:pt x="548" y="42"/>
                      </a:lnTo>
                      <a:lnTo>
                        <a:pt x="551" y="44"/>
                      </a:lnTo>
                      <a:lnTo>
                        <a:pt x="551" y="42"/>
                      </a:lnTo>
                      <a:lnTo>
                        <a:pt x="548" y="37"/>
                      </a:lnTo>
                      <a:lnTo>
                        <a:pt x="551" y="37"/>
                      </a:lnTo>
                      <a:lnTo>
                        <a:pt x="566" y="40"/>
                      </a:lnTo>
                      <a:lnTo>
                        <a:pt x="577" y="37"/>
                      </a:lnTo>
                      <a:lnTo>
                        <a:pt x="580" y="40"/>
                      </a:lnTo>
                      <a:lnTo>
                        <a:pt x="584" y="44"/>
                      </a:lnTo>
                      <a:lnTo>
                        <a:pt x="586" y="44"/>
                      </a:lnTo>
                      <a:lnTo>
                        <a:pt x="586" y="46"/>
                      </a:lnTo>
                      <a:lnTo>
                        <a:pt x="591" y="57"/>
                      </a:lnTo>
                      <a:lnTo>
                        <a:pt x="591" y="66"/>
                      </a:lnTo>
                      <a:lnTo>
                        <a:pt x="593" y="66"/>
                      </a:lnTo>
                      <a:lnTo>
                        <a:pt x="595" y="69"/>
                      </a:lnTo>
                      <a:lnTo>
                        <a:pt x="593" y="71"/>
                      </a:lnTo>
                      <a:lnTo>
                        <a:pt x="591" y="71"/>
                      </a:lnTo>
                      <a:lnTo>
                        <a:pt x="582" y="69"/>
                      </a:lnTo>
                      <a:lnTo>
                        <a:pt x="575" y="66"/>
                      </a:lnTo>
                      <a:lnTo>
                        <a:pt x="568" y="71"/>
                      </a:lnTo>
                      <a:lnTo>
                        <a:pt x="573" y="77"/>
                      </a:lnTo>
                      <a:lnTo>
                        <a:pt x="573" y="80"/>
                      </a:lnTo>
                      <a:lnTo>
                        <a:pt x="577" y="82"/>
                      </a:lnTo>
                      <a:lnTo>
                        <a:pt x="580" y="93"/>
                      </a:lnTo>
                      <a:lnTo>
                        <a:pt x="588" y="93"/>
                      </a:lnTo>
                      <a:lnTo>
                        <a:pt x="593" y="95"/>
                      </a:lnTo>
                      <a:lnTo>
                        <a:pt x="595" y="95"/>
                      </a:lnTo>
                      <a:lnTo>
                        <a:pt x="595" y="91"/>
                      </a:lnTo>
                      <a:lnTo>
                        <a:pt x="600" y="91"/>
                      </a:lnTo>
                      <a:lnTo>
                        <a:pt x="602" y="91"/>
                      </a:lnTo>
                      <a:lnTo>
                        <a:pt x="604" y="91"/>
                      </a:lnTo>
                      <a:lnTo>
                        <a:pt x="604" y="93"/>
                      </a:lnTo>
                      <a:lnTo>
                        <a:pt x="608" y="91"/>
                      </a:lnTo>
                      <a:lnTo>
                        <a:pt x="608" y="93"/>
                      </a:lnTo>
                      <a:lnTo>
                        <a:pt x="611" y="93"/>
                      </a:lnTo>
                      <a:lnTo>
                        <a:pt x="611" y="95"/>
                      </a:lnTo>
                      <a:lnTo>
                        <a:pt x="615" y="95"/>
                      </a:lnTo>
                      <a:lnTo>
                        <a:pt x="615" y="91"/>
                      </a:lnTo>
                      <a:lnTo>
                        <a:pt x="622" y="91"/>
                      </a:lnTo>
                      <a:lnTo>
                        <a:pt x="624" y="89"/>
                      </a:lnTo>
                      <a:lnTo>
                        <a:pt x="635" y="91"/>
                      </a:lnTo>
                      <a:lnTo>
                        <a:pt x="635" y="93"/>
                      </a:lnTo>
                      <a:lnTo>
                        <a:pt x="644" y="91"/>
                      </a:lnTo>
                      <a:lnTo>
                        <a:pt x="644" y="89"/>
                      </a:lnTo>
                      <a:lnTo>
                        <a:pt x="649" y="89"/>
                      </a:lnTo>
                      <a:lnTo>
                        <a:pt x="662" y="84"/>
                      </a:lnTo>
                      <a:lnTo>
                        <a:pt x="675" y="75"/>
                      </a:lnTo>
                      <a:lnTo>
                        <a:pt x="678" y="73"/>
                      </a:lnTo>
                      <a:lnTo>
                        <a:pt x="675" y="71"/>
                      </a:lnTo>
                      <a:lnTo>
                        <a:pt x="678" y="69"/>
                      </a:lnTo>
                      <a:lnTo>
                        <a:pt x="678" y="66"/>
                      </a:lnTo>
                      <a:lnTo>
                        <a:pt x="682" y="69"/>
                      </a:lnTo>
                      <a:lnTo>
                        <a:pt x="691" y="64"/>
                      </a:lnTo>
                      <a:lnTo>
                        <a:pt x="689" y="64"/>
                      </a:lnTo>
                      <a:lnTo>
                        <a:pt x="691" y="62"/>
                      </a:lnTo>
                      <a:lnTo>
                        <a:pt x="695" y="64"/>
                      </a:lnTo>
                      <a:lnTo>
                        <a:pt x="700" y="62"/>
                      </a:lnTo>
                      <a:lnTo>
                        <a:pt x="702" y="64"/>
                      </a:lnTo>
                      <a:lnTo>
                        <a:pt x="704" y="64"/>
                      </a:lnTo>
                      <a:lnTo>
                        <a:pt x="707" y="62"/>
                      </a:lnTo>
                      <a:lnTo>
                        <a:pt x="704" y="60"/>
                      </a:lnTo>
                      <a:lnTo>
                        <a:pt x="707" y="57"/>
                      </a:lnTo>
                      <a:lnTo>
                        <a:pt x="713" y="60"/>
                      </a:lnTo>
                      <a:lnTo>
                        <a:pt x="711" y="64"/>
                      </a:lnTo>
                      <a:lnTo>
                        <a:pt x="713" y="73"/>
                      </a:lnTo>
                      <a:lnTo>
                        <a:pt x="713" y="75"/>
                      </a:lnTo>
                      <a:lnTo>
                        <a:pt x="718" y="75"/>
                      </a:lnTo>
                      <a:lnTo>
                        <a:pt x="720" y="75"/>
                      </a:lnTo>
                      <a:lnTo>
                        <a:pt x="724" y="71"/>
                      </a:lnTo>
                      <a:lnTo>
                        <a:pt x="733" y="73"/>
                      </a:lnTo>
                      <a:lnTo>
                        <a:pt x="733" y="75"/>
                      </a:lnTo>
                      <a:lnTo>
                        <a:pt x="735" y="77"/>
                      </a:lnTo>
                      <a:lnTo>
                        <a:pt x="738" y="77"/>
                      </a:lnTo>
                      <a:lnTo>
                        <a:pt x="740" y="77"/>
                      </a:lnTo>
                      <a:lnTo>
                        <a:pt x="744" y="77"/>
                      </a:lnTo>
                      <a:lnTo>
                        <a:pt x="751" y="77"/>
                      </a:lnTo>
                      <a:lnTo>
                        <a:pt x="756" y="80"/>
                      </a:lnTo>
                      <a:lnTo>
                        <a:pt x="758" y="80"/>
                      </a:lnTo>
                      <a:lnTo>
                        <a:pt x="760" y="75"/>
                      </a:lnTo>
                      <a:lnTo>
                        <a:pt x="760" y="77"/>
                      </a:lnTo>
                      <a:lnTo>
                        <a:pt x="762" y="80"/>
                      </a:lnTo>
                      <a:lnTo>
                        <a:pt x="764" y="77"/>
                      </a:lnTo>
                      <a:lnTo>
                        <a:pt x="773" y="75"/>
                      </a:lnTo>
                      <a:lnTo>
                        <a:pt x="778" y="77"/>
                      </a:lnTo>
                      <a:lnTo>
                        <a:pt x="780" y="75"/>
                      </a:lnTo>
                      <a:lnTo>
                        <a:pt x="784" y="77"/>
                      </a:lnTo>
                      <a:lnTo>
                        <a:pt x="787" y="73"/>
                      </a:lnTo>
                      <a:lnTo>
                        <a:pt x="784" y="71"/>
                      </a:lnTo>
                      <a:lnTo>
                        <a:pt x="782" y="66"/>
                      </a:lnTo>
                      <a:lnTo>
                        <a:pt x="784" y="66"/>
                      </a:lnTo>
                      <a:lnTo>
                        <a:pt x="782" y="64"/>
                      </a:lnTo>
                      <a:lnTo>
                        <a:pt x="782" y="62"/>
                      </a:lnTo>
                      <a:lnTo>
                        <a:pt x="787" y="62"/>
                      </a:lnTo>
                      <a:lnTo>
                        <a:pt x="791" y="57"/>
                      </a:lnTo>
                      <a:lnTo>
                        <a:pt x="793" y="57"/>
                      </a:lnTo>
                      <a:lnTo>
                        <a:pt x="796" y="62"/>
                      </a:lnTo>
                      <a:lnTo>
                        <a:pt x="807" y="60"/>
                      </a:lnTo>
                      <a:lnTo>
                        <a:pt x="807" y="62"/>
                      </a:lnTo>
                      <a:lnTo>
                        <a:pt x="809" y="60"/>
                      </a:lnTo>
                      <a:lnTo>
                        <a:pt x="809" y="57"/>
                      </a:lnTo>
                      <a:lnTo>
                        <a:pt x="816" y="55"/>
                      </a:lnTo>
                      <a:lnTo>
                        <a:pt x="816" y="53"/>
                      </a:lnTo>
                      <a:lnTo>
                        <a:pt x="827" y="53"/>
                      </a:lnTo>
                      <a:lnTo>
                        <a:pt x="827" y="51"/>
                      </a:lnTo>
                      <a:lnTo>
                        <a:pt x="827" y="49"/>
                      </a:lnTo>
                      <a:lnTo>
                        <a:pt x="827" y="46"/>
                      </a:lnTo>
                      <a:lnTo>
                        <a:pt x="829" y="44"/>
                      </a:lnTo>
                      <a:lnTo>
                        <a:pt x="827" y="44"/>
                      </a:lnTo>
                      <a:lnTo>
                        <a:pt x="833" y="44"/>
                      </a:lnTo>
                      <a:lnTo>
                        <a:pt x="836" y="49"/>
                      </a:lnTo>
                      <a:lnTo>
                        <a:pt x="845" y="49"/>
                      </a:lnTo>
                      <a:lnTo>
                        <a:pt x="845" y="51"/>
                      </a:lnTo>
                      <a:lnTo>
                        <a:pt x="851" y="51"/>
                      </a:lnTo>
                      <a:lnTo>
                        <a:pt x="854" y="49"/>
                      </a:lnTo>
                      <a:lnTo>
                        <a:pt x="858" y="49"/>
                      </a:lnTo>
                      <a:lnTo>
                        <a:pt x="860" y="49"/>
                      </a:lnTo>
                      <a:lnTo>
                        <a:pt x="865" y="51"/>
                      </a:lnTo>
                      <a:lnTo>
                        <a:pt x="867" y="55"/>
                      </a:lnTo>
                      <a:lnTo>
                        <a:pt x="869" y="57"/>
                      </a:lnTo>
                      <a:lnTo>
                        <a:pt x="867" y="60"/>
                      </a:lnTo>
                      <a:lnTo>
                        <a:pt x="867" y="62"/>
                      </a:lnTo>
                      <a:lnTo>
                        <a:pt x="871" y="66"/>
                      </a:lnTo>
                      <a:lnTo>
                        <a:pt x="871" y="69"/>
                      </a:lnTo>
                      <a:lnTo>
                        <a:pt x="878" y="69"/>
                      </a:lnTo>
                      <a:lnTo>
                        <a:pt x="882" y="66"/>
                      </a:lnTo>
                      <a:lnTo>
                        <a:pt x="887" y="66"/>
                      </a:lnTo>
                      <a:lnTo>
                        <a:pt x="889" y="64"/>
                      </a:lnTo>
                      <a:lnTo>
                        <a:pt x="894" y="64"/>
                      </a:lnTo>
                      <a:lnTo>
                        <a:pt x="894" y="62"/>
                      </a:lnTo>
                      <a:lnTo>
                        <a:pt x="898" y="62"/>
                      </a:lnTo>
                      <a:lnTo>
                        <a:pt x="900" y="60"/>
                      </a:lnTo>
                      <a:lnTo>
                        <a:pt x="909" y="64"/>
                      </a:lnTo>
                      <a:lnTo>
                        <a:pt x="914" y="69"/>
                      </a:lnTo>
                      <a:lnTo>
                        <a:pt x="918" y="71"/>
                      </a:lnTo>
                      <a:lnTo>
                        <a:pt x="927" y="71"/>
                      </a:lnTo>
                      <a:lnTo>
                        <a:pt x="927" y="69"/>
                      </a:lnTo>
                      <a:lnTo>
                        <a:pt x="929" y="66"/>
                      </a:lnTo>
                      <a:lnTo>
                        <a:pt x="934" y="66"/>
                      </a:lnTo>
                      <a:lnTo>
                        <a:pt x="938" y="71"/>
                      </a:lnTo>
                      <a:lnTo>
                        <a:pt x="943" y="66"/>
                      </a:lnTo>
                      <a:lnTo>
                        <a:pt x="947" y="69"/>
                      </a:lnTo>
                      <a:lnTo>
                        <a:pt x="954" y="62"/>
                      </a:lnTo>
                      <a:lnTo>
                        <a:pt x="954" y="60"/>
                      </a:lnTo>
                      <a:lnTo>
                        <a:pt x="958" y="60"/>
                      </a:lnTo>
                      <a:lnTo>
                        <a:pt x="965" y="55"/>
                      </a:lnTo>
                      <a:lnTo>
                        <a:pt x="967" y="55"/>
                      </a:lnTo>
                      <a:lnTo>
                        <a:pt x="969" y="57"/>
                      </a:lnTo>
                      <a:lnTo>
                        <a:pt x="976" y="57"/>
                      </a:lnTo>
                      <a:lnTo>
                        <a:pt x="978" y="62"/>
                      </a:lnTo>
                      <a:lnTo>
                        <a:pt x="980" y="64"/>
                      </a:lnTo>
                      <a:lnTo>
                        <a:pt x="983" y="64"/>
                      </a:lnTo>
                      <a:lnTo>
                        <a:pt x="985" y="69"/>
                      </a:lnTo>
                      <a:lnTo>
                        <a:pt x="992" y="73"/>
                      </a:lnTo>
                      <a:lnTo>
                        <a:pt x="992" y="77"/>
                      </a:lnTo>
                      <a:lnTo>
                        <a:pt x="996" y="80"/>
                      </a:lnTo>
                      <a:lnTo>
                        <a:pt x="996" y="84"/>
                      </a:lnTo>
                      <a:lnTo>
                        <a:pt x="994" y="89"/>
                      </a:lnTo>
                      <a:lnTo>
                        <a:pt x="996" y="93"/>
                      </a:lnTo>
                      <a:lnTo>
                        <a:pt x="1001" y="93"/>
                      </a:lnTo>
                      <a:lnTo>
                        <a:pt x="1003" y="89"/>
                      </a:lnTo>
                      <a:lnTo>
                        <a:pt x="1012" y="91"/>
                      </a:lnTo>
                      <a:lnTo>
                        <a:pt x="1014" y="93"/>
                      </a:lnTo>
                      <a:lnTo>
                        <a:pt x="1018" y="95"/>
                      </a:lnTo>
                      <a:lnTo>
                        <a:pt x="1018" y="97"/>
                      </a:lnTo>
                      <a:lnTo>
                        <a:pt x="1021" y="97"/>
                      </a:lnTo>
                      <a:lnTo>
                        <a:pt x="1023" y="100"/>
                      </a:lnTo>
                      <a:lnTo>
                        <a:pt x="1027" y="102"/>
                      </a:lnTo>
                      <a:lnTo>
                        <a:pt x="1032" y="100"/>
                      </a:lnTo>
                      <a:lnTo>
                        <a:pt x="1034" y="102"/>
                      </a:lnTo>
                      <a:lnTo>
                        <a:pt x="1034" y="104"/>
                      </a:lnTo>
                      <a:lnTo>
                        <a:pt x="1029" y="106"/>
                      </a:lnTo>
                      <a:lnTo>
                        <a:pt x="1029" y="111"/>
                      </a:lnTo>
                      <a:lnTo>
                        <a:pt x="1025" y="115"/>
                      </a:lnTo>
                      <a:lnTo>
                        <a:pt x="1016" y="117"/>
                      </a:lnTo>
                      <a:lnTo>
                        <a:pt x="1012" y="117"/>
                      </a:lnTo>
                      <a:lnTo>
                        <a:pt x="1012" y="120"/>
                      </a:lnTo>
                      <a:lnTo>
                        <a:pt x="1003" y="122"/>
                      </a:lnTo>
                      <a:lnTo>
                        <a:pt x="1001" y="128"/>
                      </a:lnTo>
                      <a:lnTo>
                        <a:pt x="1003" y="131"/>
                      </a:lnTo>
                      <a:lnTo>
                        <a:pt x="1001" y="131"/>
                      </a:lnTo>
                      <a:lnTo>
                        <a:pt x="1001" y="133"/>
                      </a:lnTo>
                      <a:lnTo>
                        <a:pt x="1003" y="142"/>
                      </a:lnTo>
                      <a:lnTo>
                        <a:pt x="998" y="144"/>
                      </a:lnTo>
                      <a:lnTo>
                        <a:pt x="1001" y="148"/>
                      </a:lnTo>
                      <a:lnTo>
                        <a:pt x="1003" y="155"/>
                      </a:lnTo>
                      <a:lnTo>
                        <a:pt x="1005" y="157"/>
                      </a:lnTo>
                      <a:lnTo>
                        <a:pt x="1016" y="155"/>
                      </a:lnTo>
                      <a:lnTo>
                        <a:pt x="1018" y="173"/>
                      </a:lnTo>
                      <a:lnTo>
                        <a:pt x="1016" y="175"/>
                      </a:lnTo>
                      <a:lnTo>
                        <a:pt x="1016" y="180"/>
                      </a:lnTo>
                      <a:lnTo>
                        <a:pt x="1018" y="188"/>
                      </a:lnTo>
                      <a:lnTo>
                        <a:pt x="1021" y="191"/>
                      </a:lnTo>
                      <a:lnTo>
                        <a:pt x="1021" y="193"/>
                      </a:lnTo>
                      <a:lnTo>
                        <a:pt x="1012" y="195"/>
                      </a:lnTo>
                      <a:lnTo>
                        <a:pt x="1007" y="200"/>
                      </a:lnTo>
                      <a:lnTo>
                        <a:pt x="1007" y="202"/>
                      </a:lnTo>
                      <a:lnTo>
                        <a:pt x="1009" y="206"/>
                      </a:lnTo>
                      <a:lnTo>
                        <a:pt x="1012" y="206"/>
                      </a:lnTo>
                      <a:lnTo>
                        <a:pt x="1018" y="202"/>
                      </a:lnTo>
                      <a:lnTo>
                        <a:pt x="1027" y="204"/>
                      </a:lnTo>
                      <a:lnTo>
                        <a:pt x="1025" y="204"/>
                      </a:lnTo>
                      <a:lnTo>
                        <a:pt x="1027" y="208"/>
                      </a:lnTo>
                      <a:lnTo>
                        <a:pt x="1025" y="211"/>
                      </a:lnTo>
                      <a:lnTo>
                        <a:pt x="1025" y="224"/>
                      </a:lnTo>
                      <a:lnTo>
                        <a:pt x="1023" y="226"/>
                      </a:lnTo>
                      <a:lnTo>
                        <a:pt x="1025" y="226"/>
                      </a:lnTo>
                      <a:lnTo>
                        <a:pt x="1023" y="233"/>
                      </a:lnTo>
                      <a:lnTo>
                        <a:pt x="1025" y="235"/>
                      </a:lnTo>
                      <a:lnTo>
                        <a:pt x="1027" y="242"/>
                      </a:lnTo>
                      <a:lnTo>
                        <a:pt x="1025" y="244"/>
                      </a:lnTo>
                      <a:lnTo>
                        <a:pt x="1016" y="246"/>
                      </a:lnTo>
                      <a:lnTo>
                        <a:pt x="1012" y="251"/>
                      </a:lnTo>
                      <a:lnTo>
                        <a:pt x="1005" y="251"/>
                      </a:lnTo>
                      <a:lnTo>
                        <a:pt x="994" y="255"/>
                      </a:lnTo>
                      <a:lnTo>
                        <a:pt x="998" y="262"/>
                      </a:lnTo>
                      <a:lnTo>
                        <a:pt x="994" y="264"/>
                      </a:lnTo>
                      <a:lnTo>
                        <a:pt x="994" y="266"/>
                      </a:lnTo>
                      <a:lnTo>
                        <a:pt x="994" y="268"/>
                      </a:lnTo>
                      <a:lnTo>
                        <a:pt x="1001" y="271"/>
                      </a:lnTo>
                      <a:lnTo>
                        <a:pt x="1003" y="268"/>
                      </a:lnTo>
                      <a:lnTo>
                        <a:pt x="1009" y="268"/>
                      </a:lnTo>
                      <a:lnTo>
                        <a:pt x="1009" y="271"/>
                      </a:lnTo>
                      <a:lnTo>
                        <a:pt x="1014" y="271"/>
                      </a:lnTo>
                      <a:lnTo>
                        <a:pt x="1016" y="273"/>
                      </a:lnTo>
                      <a:lnTo>
                        <a:pt x="1014" y="277"/>
                      </a:lnTo>
                      <a:lnTo>
                        <a:pt x="1016" y="280"/>
                      </a:lnTo>
                      <a:lnTo>
                        <a:pt x="1014" y="288"/>
                      </a:lnTo>
                      <a:lnTo>
                        <a:pt x="1016" y="291"/>
                      </a:lnTo>
                      <a:lnTo>
                        <a:pt x="1012" y="299"/>
                      </a:lnTo>
                      <a:lnTo>
                        <a:pt x="1007" y="299"/>
                      </a:lnTo>
                      <a:lnTo>
                        <a:pt x="1005" y="297"/>
                      </a:lnTo>
                      <a:lnTo>
                        <a:pt x="1001" y="295"/>
                      </a:lnTo>
                      <a:lnTo>
                        <a:pt x="996" y="299"/>
                      </a:lnTo>
                      <a:lnTo>
                        <a:pt x="996" y="302"/>
                      </a:lnTo>
                      <a:lnTo>
                        <a:pt x="1001" y="304"/>
                      </a:lnTo>
                      <a:lnTo>
                        <a:pt x="1005" y="302"/>
                      </a:lnTo>
                      <a:lnTo>
                        <a:pt x="1007" y="304"/>
                      </a:lnTo>
                      <a:lnTo>
                        <a:pt x="1009" y="308"/>
                      </a:lnTo>
                      <a:lnTo>
                        <a:pt x="1005" y="308"/>
                      </a:lnTo>
                      <a:lnTo>
                        <a:pt x="1003" y="313"/>
                      </a:lnTo>
                      <a:lnTo>
                        <a:pt x="1001" y="315"/>
                      </a:lnTo>
                      <a:lnTo>
                        <a:pt x="994" y="315"/>
                      </a:lnTo>
                      <a:lnTo>
                        <a:pt x="994" y="317"/>
                      </a:lnTo>
                      <a:lnTo>
                        <a:pt x="1003" y="319"/>
                      </a:lnTo>
                      <a:lnTo>
                        <a:pt x="1007" y="322"/>
                      </a:lnTo>
                      <a:lnTo>
                        <a:pt x="1007" y="317"/>
                      </a:lnTo>
                      <a:lnTo>
                        <a:pt x="1003" y="315"/>
                      </a:lnTo>
                      <a:lnTo>
                        <a:pt x="1005" y="315"/>
                      </a:lnTo>
                      <a:lnTo>
                        <a:pt x="1012" y="313"/>
                      </a:lnTo>
                      <a:lnTo>
                        <a:pt x="1016" y="315"/>
                      </a:lnTo>
                      <a:lnTo>
                        <a:pt x="1016" y="322"/>
                      </a:lnTo>
                      <a:lnTo>
                        <a:pt x="1021" y="324"/>
                      </a:lnTo>
                      <a:lnTo>
                        <a:pt x="1021" y="326"/>
                      </a:lnTo>
                      <a:lnTo>
                        <a:pt x="1029" y="328"/>
                      </a:lnTo>
                      <a:lnTo>
                        <a:pt x="1034" y="333"/>
                      </a:lnTo>
                      <a:lnTo>
                        <a:pt x="1032" y="344"/>
                      </a:lnTo>
                      <a:lnTo>
                        <a:pt x="1041" y="344"/>
                      </a:lnTo>
                      <a:lnTo>
                        <a:pt x="1047" y="348"/>
                      </a:lnTo>
                      <a:lnTo>
                        <a:pt x="1047" y="351"/>
                      </a:lnTo>
                      <a:lnTo>
                        <a:pt x="1050" y="351"/>
                      </a:lnTo>
                      <a:lnTo>
                        <a:pt x="1056" y="351"/>
                      </a:lnTo>
                      <a:lnTo>
                        <a:pt x="1058" y="355"/>
                      </a:lnTo>
                      <a:lnTo>
                        <a:pt x="1063" y="357"/>
                      </a:lnTo>
                      <a:lnTo>
                        <a:pt x="1065" y="359"/>
                      </a:lnTo>
                      <a:lnTo>
                        <a:pt x="1065" y="366"/>
                      </a:lnTo>
                      <a:lnTo>
                        <a:pt x="1063" y="368"/>
                      </a:lnTo>
                      <a:lnTo>
                        <a:pt x="1058" y="368"/>
                      </a:lnTo>
                      <a:lnTo>
                        <a:pt x="1052" y="371"/>
                      </a:lnTo>
                      <a:lnTo>
                        <a:pt x="1054" y="377"/>
                      </a:lnTo>
                      <a:lnTo>
                        <a:pt x="1058" y="379"/>
                      </a:lnTo>
                      <a:lnTo>
                        <a:pt x="1052" y="386"/>
                      </a:lnTo>
                      <a:lnTo>
                        <a:pt x="1050" y="386"/>
                      </a:lnTo>
                      <a:lnTo>
                        <a:pt x="1045" y="391"/>
                      </a:lnTo>
                      <a:lnTo>
                        <a:pt x="1036" y="391"/>
                      </a:lnTo>
                      <a:lnTo>
                        <a:pt x="1036" y="388"/>
                      </a:lnTo>
                      <a:lnTo>
                        <a:pt x="1036" y="386"/>
                      </a:lnTo>
                      <a:lnTo>
                        <a:pt x="1034" y="384"/>
                      </a:lnTo>
                      <a:lnTo>
                        <a:pt x="1025" y="388"/>
                      </a:lnTo>
                      <a:lnTo>
                        <a:pt x="1018" y="375"/>
                      </a:lnTo>
                      <a:lnTo>
                        <a:pt x="1014" y="377"/>
                      </a:lnTo>
                      <a:lnTo>
                        <a:pt x="1012" y="382"/>
                      </a:lnTo>
                      <a:lnTo>
                        <a:pt x="1005" y="384"/>
                      </a:lnTo>
                      <a:lnTo>
                        <a:pt x="1003" y="393"/>
                      </a:lnTo>
                      <a:lnTo>
                        <a:pt x="998" y="395"/>
                      </a:lnTo>
                      <a:lnTo>
                        <a:pt x="994" y="397"/>
                      </a:lnTo>
                      <a:lnTo>
                        <a:pt x="992" y="399"/>
                      </a:lnTo>
                      <a:lnTo>
                        <a:pt x="994" y="404"/>
                      </a:lnTo>
                      <a:lnTo>
                        <a:pt x="985" y="411"/>
                      </a:lnTo>
                      <a:lnTo>
                        <a:pt x="985" y="413"/>
                      </a:lnTo>
                      <a:lnTo>
                        <a:pt x="985" y="417"/>
                      </a:lnTo>
                      <a:lnTo>
                        <a:pt x="983" y="419"/>
                      </a:lnTo>
                      <a:lnTo>
                        <a:pt x="985" y="422"/>
                      </a:lnTo>
                      <a:lnTo>
                        <a:pt x="978" y="424"/>
                      </a:lnTo>
                      <a:lnTo>
                        <a:pt x="980" y="428"/>
                      </a:lnTo>
                      <a:lnTo>
                        <a:pt x="976" y="433"/>
                      </a:lnTo>
                      <a:lnTo>
                        <a:pt x="976" y="442"/>
                      </a:lnTo>
                      <a:lnTo>
                        <a:pt x="985" y="453"/>
                      </a:lnTo>
                      <a:lnTo>
                        <a:pt x="987" y="457"/>
                      </a:lnTo>
                      <a:lnTo>
                        <a:pt x="987" y="459"/>
                      </a:lnTo>
                      <a:lnTo>
                        <a:pt x="980" y="462"/>
                      </a:lnTo>
                      <a:lnTo>
                        <a:pt x="976" y="466"/>
                      </a:lnTo>
                      <a:lnTo>
                        <a:pt x="974" y="464"/>
                      </a:lnTo>
                      <a:lnTo>
                        <a:pt x="972" y="466"/>
                      </a:lnTo>
                      <a:lnTo>
                        <a:pt x="972" y="468"/>
                      </a:lnTo>
                      <a:lnTo>
                        <a:pt x="976" y="473"/>
                      </a:lnTo>
                      <a:lnTo>
                        <a:pt x="974" y="475"/>
                      </a:lnTo>
                      <a:lnTo>
                        <a:pt x="967" y="475"/>
                      </a:lnTo>
                      <a:lnTo>
                        <a:pt x="965" y="477"/>
                      </a:lnTo>
                      <a:lnTo>
                        <a:pt x="963" y="477"/>
                      </a:lnTo>
                      <a:lnTo>
                        <a:pt x="960" y="475"/>
                      </a:lnTo>
                      <a:lnTo>
                        <a:pt x="954" y="477"/>
                      </a:lnTo>
                      <a:lnTo>
                        <a:pt x="947" y="473"/>
                      </a:lnTo>
                      <a:lnTo>
                        <a:pt x="945" y="470"/>
                      </a:lnTo>
                      <a:lnTo>
                        <a:pt x="940" y="464"/>
                      </a:lnTo>
                      <a:lnTo>
                        <a:pt x="929" y="462"/>
                      </a:lnTo>
                      <a:lnTo>
                        <a:pt x="923" y="455"/>
                      </a:lnTo>
                      <a:lnTo>
                        <a:pt x="927" y="455"/>
                      </a:lnTo>
                      <a:lnTo>
                        <a:pt x="929" y="451"/>
                      </a:lnTo>
                      <a:lnTo>
                        <a:pt x="929" y="428"/>
                      </a:lnTo>
                      <a:lnTo>
                        <a:pt x="927" y="426"/>
                      </a:lnTo>
                      <a:lnTo>
                        <a:pt x="927" y="424"/>
                      </a:lnTo>
                      <a:lnTo>
                        <a:pt x="918" y="426"/>
                      </a:lnTo>
                      <a:lnTo>
                        <a:pt x="918" y="417"/>
                      </a:lnTo>
                      <a:lnTo>
                        <a:pt x="920" y="415"/>
                      </a:lnTo>
                      <a:lnTo>
                        <a:pt x="929" y="406"/>
                      </a:lnTo>
                      <a:lnTo>
                        <a:pt x="927" y="402"/>
                      </a:lnTo>
                      <a:lnTo>
                        <a:pt x="927" y="399"/>
                      </a:lnTo>
                      <a:lnTo>
                        <a:pt x="929" y="391"/>
                      </a:lnTo>
                      <a:lnTo>
                        <a:pt x="931" y="388"/>
                      </a:lnTo>
                      <a:lnTo>
                        <a:pt x="931" y="384"/>
                      </a:lnTo>
                      <a:lnTo>
                        <a:pt x="934" y="375"/>
                      </a:lnTo>
                      <a:lnTo>
                        <a:pt x="929" y="368"/>
                      </a:lnTo>
                      <a:lnTo>
                        <a:pt x="929" y="366"/>
                      </a:lnTo>
                      <a:lnTo>
                        <a:pt x="925" y="362"/>
                      </a:lnTo>
                      <a:lnTo>
                        <a:pt x="920" y="359"/>
                      </a:lnTo>
                      <a:lnTo>
                        <a:pt x="914" y="355"/>
                      </a:lnTo>
                      <a:lnTo>
                        <a:pt x="911" y="351"/>
                      </a:lnTo>
                      <a:lnTo>
                        <a:pt x="909" y="348"/>
                      </a:lnTo>
                      <a:lnTo>
                        <a:pt x="907" y="346"/>
                      </a:lnTo>
                      <a:lnTo>
                        <a:pt x="900" y="346"/>
                      </a:lnTo>
                      <a:lnTo>
                        <a:pt x="898" y="348"/>
                      </a:lnTo>
                      <a:lnTo>
                        <a:pt x="887" y="351"/>
                      </a:lnTo>
                      <a:lnTo>
                        <a:pt x="882" y="353"/>
                      </a:lnTo>
                      <a:lnTo>
                        <a:pt x="880" y="359"/>
                      </a:lnTo>
                      <a:lnTo>
                        <a:pt x="878" y="359"/>
                      </a:lnTo>
                      <a:lnTo>
                        <a:pt x="874" y="357"/>
                      </a:lnTo>
                      <a:lnTo>
                        <a:pt x="874" y="353"/>
                      </a:lnTo>
                      <a:lnTo>
                        <a:pt x="869" y="355"/>
                      </a:lnTo>
                      <a:lnTo>
                        <a:pt x="869" y="357"/>
                      </a:lnTo>
                      <a:lnTo>
                        <a:pt x="862" y="362"/>
                      </a:lnTo>
                      <a:lnTo>
                        <a:pt x="858" y="355"/>
                      </a:lnTo>
                      <a:lnTo>
                        <a:pt x="854" y="355"/>
                      </a:lnTo>
                      <a:lnTo>
                        <a:pt x="849" y="351"/>
                      </a:lnTo>
                      <a:lnTo>
                        <a:pt x="847" y="351"/>
                      </a:lnTo>
                      <a:lnTo>
                        <a:pt x="842" y="351"/>
                      </a:lnTo>
                      <a:lnTo>
                        <a:pt x="840" y="351"/>
                      </a:lnTo>
                      <a:lnTo>
                        <a:pt x="838" y="348"/>
                      </a:lnTo>
                      <a:lnTo>
                        <a:pt x="829" y="344"/>
                      </a:lnTo>
                      <a:lnTo>
                        <a:pt x="829" y="346"/>
                      </a:lnTo>
                      <a:lnTo>
                        <a:pt x="831" y="348"/>
                      </a:lnTo>
                      <a:lnTo>
                        <a:pt x="829" y="353"/>
                      </a:lnTo>
                      <a:lnTo>
                        <a:pt x="829" y="357"/>
                      </a:lnTo>
                      <a:lnTo>
                        <a:pt x="827" y="359"/>
                      </a:lnTo>
                      <a:lnTo>
                        <a:pt x="825" y="362"/>
                      </a:lnTo>
                      <a:lnTo>
                        <a:pt x="827" y="364"/>
                      </a:lnTo>
                      <a:lnTo>
                        <a:pt x="820" y="366"/>
                      </a:lnTo>
                      <a:lnTo>
                        <a:pt x="816" y="359"/>
                      </a:lnTo>
                      <a:lnTo>
                        <a:pt x="811" y="359"/>
                      </a:lnTo>
                      <a:lnTo>
                        <a:pt x="809" y="357"/>
                      </a:lnTo>
                      <a:lnTo>
                        <a:pt x="805" y="355"/>
                      </a:lnTo>
                      <a:lnTo>
                        <a:pt x="802" y="353"/>
                      </a:lnTo>
                      <a:lnTo>
                        <a:pt x="798" y="355"/>
                      </a:lnTo>
                      <a:lnTo>
                        <a:pt x="793" y="351"/>
                      </a:lnTo>
                      <a:lnTo>
                        <a:pt x="791" y="353"/>
                      </a:lnTo>
                      <a:lnTo>
                        <a:pt x="789" y="353"/>
                      </a:lnTo>
                      <a:lnTo>
                        <a:pt x="793" y="348"/>
                      </a:lnTo>
                      <a:lnTo>
                        <a:pt x="789" y="344"/>
                      </a:lnTo>
                      <a:lnTo>
                        <a:pt x="791" y="339"/>
                      </a:lnTo>
                      <a:lnTo>
                        <a:pt x="789" y="337"/>
                      </a:lnTo>
                      <a:lnTo>
                        <a:pt x="782" y="337"/>
                      </a:lnTo>
                      <a:lnTo>
                        <a:pt x="780" y="337"/>
                      </a:lnTo>
                      <a:lnTo>
                        <a:pt x="776" y="337"/>
                      </a:lnTo>
                      <a:lnTo>
                        <a:pt x="776" y="333"/>
                      </a:lnTo>
                      <a:lnTo>
                        <a:pt x="773" y="324"/>
                      </a:lnTo>
                      <a:lnTo>
                        <a:pt x="767" y="324"/>
                      </a:lnTo>
                      <a:lnTo>
                        <a:pt x="764" y="319"/>
                      </a:lnTo>
                      <a:lnTo>
                        <a:pt x="758" y="319"/>
                      </a:lnTo>
                      <a:lnTo>
                        <a:pt x="756" y="322"/>
                      </a:lnTo>
                      <a:lnTo>
                        <a:pt x="751" y="319"/>
                      </a:lnTo>
                      <a:lnTo>
                        <a:pt x="738" y="315"/>
                      </a:lnTo>
                      <a:lnTo>
                        <a:pt x="735" y="315"/>
                      </a:lnTo>
                      <a:lnTo>
                        <a:pt x="727" y="315"/>
                      </a:lnTo>
                      <a:lnTo>
                        <a:pt x="724" y="315"/>
                      </a:lnTo>
                      <a:lnTo>
                        <a:pt x="724" y="319"/>
                      </a:lnTo>
                      <a:lnTo>
                        <a:pt x="722" y="319"/>
                      </a:lnTo>
                      <a:lnTo>
                        <a:pt x="720" y="315"/>
                      </a:lnTo>
                      <a:lnTo>
                        <a:pt x="713" y="315"/>
                      </a:lnTo>
                      <a:lnTo>
                        <a:pt x="709" y="313"/>
                      </a:lnTo>
                      <a:lnTo>
                        <a:pt x="707" y="311"/>
                      </a:lnTo>
                      <a:lnTo>
                        <a:pt x="707" y="306"/>
                      </a:lnTo>
                      <a:lnTo>
                        <a:pt x="700" y="306"/>
                      </a:lnTo>
                      <a:lnTo>
                        <a:pt x="698" y="304"/>
                      </a:lnTo>
                      <a:lnTo>
                        <a:pt x="700" y="302"/>
                      </a:lnTo>
                      <a:lnTo>
                        <a:pt x="698" y="302"/>
                      </a:lnTo>
                      <a:lnTo>
                        <a:pt x="693" y="311"/>
                      </a:lnTo>
                      <a:lnTo>
                        <a:pt x="700" y="313"/>
                      </a:lnTo>
                      <a:lnTo>
                        <a:pt x="700" y="315"/>
                      </a:lnTo>
                      <a:lnTo>
                        <a:pt x="704" y="317"/>
                      </a:lnTo>
                      <a:lnTo>
                        <a:pt x="704" y="319"/>
                      </a:lnTo>
                      <a:lnTo>
                        <a:pt x="702" y="326"/>
                      </a:lnTo>
                      <a:lnTo>
                        <a:pt x="702" y="331"/>
                      </a:lnTo>
                      <a:lnTo>
                        <a:pt x="698" y="331"/>
                      </a:lnTo>
                      <a:lnTo>
                        <a:pt x="698" y="333"/>
                      </a:lnTo>
                      <a:lnTo>
                        <a:pt x="693" y="333"/>
                      </a:lnTo>
                      <a:lnTo>
                        <a:pt x="691" y="337"/>
                      </a:lnTo>
                      <a:lnTo>
                        <a:pt x="693" y="337"/>
                      </a:lnTo>
                      <a:lnTo>
                        <a:pt x="698" y="346"/>
                      </a:lnTo>
                      <a:lnTo>
                        <a:pt x="698" y="351"/>
                      </a:lnTo>
                      <a:lnTo>
                        <a:pt x="695" y="353"/>
                      </a:lnTo>
                      <a:lnTo>
                        <a:pt x="693" y="353"/>
                      </a:lnTo>
                      <a:lnTo>
                        <a:pt x="695" y="355"/>
                      </a:lnTo>
                      <a:lnTo>
                        <a:pt x="695" y="359"/>
                      </a:lnTo>
                      <a:lnTo>
                        <a:pt x="698" y="362"/>
                      </a:lnTo>
                      <a:lnTo>
                        <a:pt x="695" y="366"/>
                      </a:lnTo>
                      <a:lnTo>
                        <a:pt x="695" y="368"/>
                      </a:lnTo>
                      <a:lnTo>
                        <a:pt x="691" y="366"/>
                      </a:lnTo>
                      <a:lnTo>
                        <a:pt x="689" y="371"/>
                      </a:lnTo>
                      <a:lnTo>
                        <a:pt x="684" y="371"/>
                      </a:lnTo>
                      <a:lnTo>
                        <a:pt x="680" y="373"/>
                      </a:lnTo>
                      <a:lnTo>
                        <a:pt x="678" y="373"/>
                      </a:lnTo>
                      <a:lnTo>
                        <a:pt x="680" y="375"/>
                      </a:lnTo>
                      <a:lnTo>
                        <a:pt x="678" y="382"/>
                      </a:lnTo>
                      <a:lnTo>
                        <a:pt x="680" y="384"/>
                      </a:lnTo>
                      <a:lnTo>
                        <a:pt x="678" y="393"/>
                      </a:lnTo>
                      <a:lnTo>
                        <a:pt x="680" y="395"/>
                      </a:lnTo>
                      <a:lnTo>
                        <a:pt x="678" y="397"/>
                      </a:lnTo>
                      <a:lnTo>
                        <a:pt x="673" y="399"/>
                      </a:lnTo>
                      <a:lnTo>
                        <a:pt x="671" y="397"/>
                      </a:lnTo>
                      <a:lnTo>
                        <a:pt x="666" y="397"/>
                      </a:lnTo>
                      <a:lnTo>
                        <a:pt x="664" y="395"/>
                      </a:lnTo>
                      <a:lnTo>
                        <a:pt x="660" y="397"/>
                      </a:lnTo>
                      <a:lnTo>
                        <a:pt x="660" y="393"/>
                      </a:lnTo>
                      <a:lnTo>
                        <a:pt x="644" y="384"/>
                      </a:lnTo>
                      <a:lnTo>
                        <a:pt x="644" y="382"/>
                      </a:lnTo>
                      <a:lnTo>
                        <a:pt x="640" y="386"/>
                      </a:lnTo>
                      <a:lnTo>
                        <a:pt x="637" y="386"/>
                      </a:lnTo>
                      <a:lnTo>
                        <a:pt x="633" y="388"/>
                      </a:lnTo>
                      <a:lnTo>
                        <a:pt x="633" y="391"/>
                      </a:lnTo>
                      <a:lnTo>
                        <a:pt x="637" y="393"/>
                      </a:lnTo>
                      <a:lnTo>
                        <a:pt x="640" y="393"/>
                      </a:lnTo>
                      <a:lnTo>
                        <a:pt x="637" y="395"/>
                      </a:lnTo>
                      <a:lnTo>
                        <a:pt x="633" y="395"/>
                      </a:lnTo>
                      <a:lnTo>
                        <a:pt x="631" y="404"/>
                      </a:lnTo>
                      <a:lnTo>
                        <a:pt x="633" y="406"/>
                      </a:lnTo>
                      <a:lnTo>
                        <a:pt x="631" y="408"/>
                      </a:lnTo>
                      <a:lnTo>
                        <a:pt x="629" y="413"/>
                      </a:lnTo>
                      <a:lnTo>
                        <a:pt x="631" y="415"/>
                      </a:lnTo>
                      <a:lnTo>
                        <a:pt x="631" y="419"/>
                      </a:lnTo>
                      <a:lnTo>
                        <a:pt x="629" y="419"/>
                      </a:lnTo>
                      <a:lnTo>
                        <a:pt x="626" y="417"/>
                      </a:lnTo>
                      <a:lnTo>
                        <a:pt x="624" y="417"/>
                      </a:lnTo>
                      <a:lnTo>
                        <a:pt x="622" y="422"/>
                      </a:lnTo>
                      <a:lnTo>
                        <a:pt x="624" y="424"/>
                      </a:lnTo>
                      <a:lnTo>
                        <a:pt x="617" y="422"/>
                      </a:lnTo>
                      <a:lnTo>
                        <a:pt x="617" y="428"/>
                      </a:lnTo>
                      <a:lnTo>
                        <a:pt x="620" y="428"/>
                      </a:lnTo>
                      <a:lnTo>
                        <a:pt x="620" y="435"/>
                      </a:lnTo>
                      <a:lnTo>
                        <a:pt x="622" y="435"/>
                      </a:lnTo>
                      <a:lnTo>
                        <a:pt x="622" y="433"/>
                      </a:lnTo>
                      <a:lnTo>
                        <a:pt x="626" y="435"/>
                      </a:lnTo>
                      <a:lnTo>
                        <a:pt x="626" y="439"/>
                      </a:lnTo>
                      <a:lnTo>
                        <a:pt x="631" y="437"/>
                      </a:lnTo>
                      <a:lnTo>
                        <a:pt x="629" y="444"/>
                      </a:lnTo>
                      <a:lnTo>
                        <a:pt x="635" y="444"/>
                      </a:lnTo>
                      <a:lnTo>
                        <a:pt x="635" y="448"/>
                      </a:lnTo>
                      <a:lnTo>
                        <a:pt x="637" y="448"/>
                      </a:lnTo>
                      <a:lnTo>
                        <a:pt x="637" y="451"/>
                      </a:lnTo>
                      <a:lnTo>
                        <a:pt x="642" y="451"/>
                      </a:lnTo>
                      <a:lnTo>
                        <a:pt x="642" y="453"/>
                      </a:lnTo>
                      <a:lnTo>
                        <a:pt x="644" y="455"/>
                      </a:lnTo>
                      <a:lnTo>
                        <a:pt x="644" y="457"/>
                      </a:lnTo>
                      <a:lnTo>
                        <a:pt x="640" y="455"/>
                      </a:lnTo>
                      <a:lnTo>
                        <a:pt x="629" y="459"/>
                      </a:lnTo>
                      <a:lnTo>
                        <a:pt x="622" y="477"/>
                      </a:lnTo>
                      <a:lnTo>
                        <a:pt x="620" y="475"/>
                      </a:lnTo>
                      <a:lnTo>
                        <a:pt x="617" y="473"/>
                      </a:lnTo>
                      <a:lnTo>
                        <a:pt x="613" y="477"/>
                      </a:lnTo>
                      <a:lnTo>
                        <a:pt x="613" y="482"/>
                      </a:lnTo>
                      <a:lnTo>
                        <a:pt x="615" y="488"/>
                      </a:lnTo>
                      <a:lnTo>
                        <a:pt x="615" y="495"/>
                      </a:lnTo>
                      <a:lnTo>
                        <a:pt x="611" y="495"/>
                      </a:lnTo>
                      <a:lnTo>
                        <a:pt x="604" y="499"/>
                      </a:lnTo>
                      <a:lnTo>
                        <a:pt x="602" y="497"/>
                      </a:lnTo>
                      <a:lnTo>
                        <a:pt x="602" y="495"/>
                      </a:lnTo>
                      <a:lnTo>
                        <a:pt x="600" y="497"/>
                      </a:lnTo>
                      <a:lnTo>
                        <a:pt x="597" y="495"/>
                      </a:lnTo>
                      <a:lnTo>
                        <a:pt x="597" y="497"/>
                      </a:lnTo>
                      <a:lnTo>
                        <a:pt x="595" y="495"/>
                      </a:lnTo>
                      <a:lnTo>
                        <a:pt x="595" y="499"/>
                      </a:lnTo>
                      <a:lnTo>
                        <a:pt x="593" y="502"/>
                      </a:lnTo>
                      <a:lnTo>
                        <a:pt x="595" y="504"/>
                      </a:lnTo>
                      <a:lnTo>
                        <a:pt x="595" y="506"/>
                      </a:lnTo>
                      <a:lnTo>
                        <a:pt x="591" y="506"/>
                      </a:lnTo>
                      <a:lnTo>
                        <a:pt x="591" y="508"/>
                      </a:lnTo>
                      <a:lnTo>
                        <a:pt x="586" y="508"/>
                      </a:lnTo>
                      <a:lnTo>
                        <a:pt x="593" y="510"/>
                      </a:lnTo>
                      <a:lnTo>
                        <a:pt x="588" y="513"/>
                      </a:lnTo>
                      <a:lnTo>
                        <a:pt x="586" y="510"/>
                      </a:lnTo>
                      <a:lnTo>
                        <a:pt x="584" y="513"/>
                      </a:lnTo>
                      <a:lnTo>
                        <a:pt x="588" y="515"/>
                      </a:lnTo>
                      <a:lnTo>
                        <a:pt x="588" y="519"/>
                      </a:lnTo>
                      <a:lnTo>
                        <a:pt x="584" y="522"/>
                      </a:lnTo>
                      <a:lnTo>
                        <a:pt x="584" y="524"/>
                      </a:lnTo>
                      <a:lnTo>
                        <a:pt x="584" y="526"/>
                      </a:lnTo>
                      <a:lnTo>
                        <a:pt x="588" y="526"/>
                      </a:lnTo>
                      <a:lnTo>
                        <a:pt x="591" y="530"/>
                      </a:lnTo>
                      <a:lnTo>
                        <a:pt x="588" y="533"/>
                      </a:lnTo>
                      <a:lnTo>
                        <a:pt x="582" y="530"/>
                      </a:lnTo>
                      <a:lnTo>
                        <a:pt x="582" y="535"/>
                      </a:lnTo>
                      <a:lnTo>
                        <a:pt x="575" y="537"/>
                      </a:lnTo>
                      <a:lnTo>
                        <a:pt x="571" y="535"/>
                      </a:lnTo>
                      <a:lnTo>
                        <a:pt x="571" y="530"/>
                      </a:lnTo>
                      <a:lnTo>
                        <a:pt x="568" y="530"/>
                      </a:lnTo>
                      <a:lnTo>
                        <a:pt x="562" y="530"/>
                      </a:lnTo>
                      <a:lnTo>
                        <a:pt x="559" y="528"/>
                      </a:lnTo>
                      <a:lnTo>
                        <a:pt x="566" y="524"/>
                      </a:lnTo>
                      <a:lnTo>
                        <a:pt x="566" y="522"/>
                      </a:lnTo>
                      <a:lnTo>
                        <a:pt x="568" y="519"/>
                      </a:lnTo>
                      <a:lnTo>
                        <a:pt x="566" y="517"/>
                      </a:lnTo>
                      <a:lnTo>
                        <a:pt x="562" y="517"/>
                      </a:lnTo>
                      <a:lnTo>
                        <a:pt x="562" y="513"/>
                      </a:lnTo>
                      <a:lnTo>
                        <a:pt x="562" y="510"/>
                      </a:lnTo>
                      <a:lnTo>
                        <a:pt x="559" y="510"/>
                      </a:lnTo>
                      <a:lnTo>
                        <a:pt x="557" y="513"/>
                      </a:lnTo>
                      <a:lnTo>
                        <a:pt x="557" y="510"/>
                      </a:lnTo>
                      <a:lnTo>
                        <a:pt x="555" y="508"/>
                      </a:lnTo>
                      <a:lnTo>
                        <a:pt x="555" y="510"/>
                      </a:lnTo>
                      <a:lnTo>
                        <a:pt x="546" y="515"/>
                      </a:lnTo>
                      <a:lnTo>
                        <a:pt x="544" y="515"/>
                      </a:lnTo>
                      <a:lnTo>
                        <a:pt x="542" y="519"/>
                      </a:lnTo>
                      <a:lnTo>
                        <a:pt x="544" y="522"/>
                      </a:lnTo>
                      <a:lnTo>
                        <a:pt x="542" y="522"/>
                      </a:lnTo>
                      <a:lnTo>
                        <a:pt x="539" y="528"/>
                      </a:lnTo>
                      <a:lnTo>
                        <a:pt x="537" y="528"/>
                      </a:lnTo>
                      <a:lnTo>
                        <a:pt x="537" y="530"/>
                      </a:lnTo>
                      <a:lnTo>
                        <a:pt x="539" y="535"/>
                      </a:lnTo>
                      <a:lnTo>
                        <a:pt x="533" y="535"/>
                      </a:lnTo>
                      <a:lnTo>
                        <a:pt x="533" y="537"/>
                      </a:lnTo>
                      <a:lnTo>
                        <a:pt x="531" y="539"/>
                      </a:lnTo>
                      <a:lnTo>
                        <a:pt x="531" y="544"/>
                      </a:lnTo>
                      <a:lnTo>
                        <a:pt x="524" y="546"/>
                      </a:lnTo>
                      <a:lnTo>
                        <a:pt x="526" y="550"/>
                      </a:lnTo>
                      <a:lnTo>
                        <a:pt x="524" y="553"/>
                      </a:lnTo>
                      <a:lnTo>
                        <a:pt x="524" y="550"/>
                      </a:lnTo>
                      <a:lnTo>
                        <a:pt x="522" y="553"/>
                      </a:lnTo>
                      <a:lnTo>
                        <a:pt x="517" y="553"/>
                      </a:lnTo>
                      <a:lnTo>
                        <a:pt x="517" y="548"/>
                      </a:lnTo>
                      <a:lnTo>
                        <a:pt x="515" y="548"/>
                      </a:lnTo>
                      <a:lnTo>
                        <a:pt x="513" y="548"/>
                      </a:lnTo>
                      <a:lnTo>
                        <a:pt x="513" y="550"/>
                      </a:lnTo>
                      <a:lnTo>
                        <a:pt x="508" y="550"/>
                      </a:lnTo>
                      <a:lnTo>
                        <a:pt x="508" y="548"/>
                      </a:lnTo>
                      <a:lnTo>
                        <a:pt x="502" y="548"/>
                      </a:lnTo>
                      <a:lnTo>
                        <a:pt x="502" y="553"/>
                      </a:lnTo>
                      <a:lnTo>
                        <a:pt x="499" y="550"/>
                      </a:lnTo>
                      <a:lnTo>
                        <a:pt x="499" y="553"/>
                      </a:lnTo>
                      <a:lnTo>
                        <a:pt x="499" y="555"/>
                      </a:lnTo>
                      <a:lnTo>
                        <a:pt x="497" y="557"/>
                      </a:lnTo>
                      <a:lnTo>
                        <a:pt x="502" y="559"/>
                      </a:lnTo>
                      <a:lnTo>
                        <a:pt x="504" y="559"/>
                      </a:lnTo>
                      <a:lnTo>
                        <a:pt x="502" y="564"/>
                      </a:lnTo>
                      <a:lnTo>
                        <a:pt x="504" y="568"/>
                      </a:lnTo>
                      <a:lnTo>
                        <a:pt x="497" y="568"/>
                      </a:lnTo>
                      <a:lnTo>
                        <a:pt x="497" y="586"/>
                      </a:lnTo>
                      <a:lnTo>
                        <a:pt x="495" y="586"/>
                      </a:lnTo>
                      <a:lnTo>
                        <a:pt x="493" y="588"/>
                      </a:lnTo>
                      <a:lnTo>
                        <a:pt x="488" y="588"/>
                      </a:lnTo>
                      <a:lnTo>
                        <a:pt x="486" y="590"/>
                      </a:lnTo>
                      <a:lnTo>
                        <a:pt x="482" y="590"/>
                      </a:lnTo>
                      <a:lnTo>
                        <a:pt x="482" y="593"/>
                      </a:lnTo>
                      <a:lnTo>
                        <a:pt x="477" y="593"/>
                      </a:lnTo>
                      <a:lnTo>
                        <a:pt x="475" y="588"/>
                      </a:lnTo>
                      <a:lnTo>
                        <a:pt x="473" y="588"/>
                      </a:lnTo>
                      <a:lnTo>
                        <a:pt x="473" y="595"/>
                      </a:lnTo>
                      <a:lnTo>
                        <a:pt x="475" y="595"/>
                      </a:lnTo>
                      <a:lnTo>
                        <a:pt x="479" y="599"/>
                      </a:lnTo>
                      <a:lnTo>
                        <a:pt x="475" y="604"/>
                      </a:lnTo>
                      <a:lnTo>
                        <a:pt x="473" y="606"/>
                      </a:lnTo>
                      <a:lnTo>
                        <a:pt x="468" y="606"/>
                      </a:lnTo>
                      <a:lnTo>
                        <a:pt x="468" y="610"/>
                      </a:lnTo>
                      <a:lnTo>
                        <a:pt x="470" y="610"/>
                      </a:lnTo>
                      <a:lnTo>
                        <a:pt x="466" y="613"/>
                      </a:lnTo>
                      <a:lnTo>
                        <a:pt x="466" y="615"/>
                      </a:lnTo>
                      <a:lnTo>
                        <a:pt x="466" y="617"/>
                      </a:lnTo>
                      <a:lnTo>
                        <a:pt x="466" y="619"/>
                      </a:lnTo>
                      <a:lnTo>
                        <a:pt x="461" y="619"/>
                      </a:lnTo>
                      <a:lnTo>
                        <a:pt x="459" y="615"/>
                      </a:lnTo>
                      <a:lnTo>
                        <a:pt x="457" y="613"/>
                      </a:lnTo>
                      <a:lnTo>
                        <a:pt x="457" y="608"/>
                      </a:lnTo>
                      <a:lnTo>
                        <a:pt x="455" y="606"/>
                      </a:lnTo>
                      <a:lnTo>
                        <a:pt x="450" y="615"/>
                      </a:lnTo>
                      <a:lnTo>
                        <a:pt x="448" y="617"/>
                      </a:lnTo>
                      <a:lnTo>
                        <a:pt x="448" y="608"/>
                      </a:lnTo>
                      <a:lnTo>
                        <a:pt x="441" y="608"/>
                      </a:lnTo>
                      <a:lnTo>
                        <a:pt x="441" y="615"/>
                      </a:lnTo>
                      <a:lnTo>
                        <a:pt x="435" y="615"/>
                      </a:lnTo>
                      <a:lnTo>
                        <a:pt x="437" y="622"/>
                      </a:lnTo>
                      <a:lnTo>
                        <a:pt x="430" y="624"/>
                      </a:lnTo>
                      <a:lnTo>
                        <a:pt x="430" y="626"/>
                      </a:lnTo>
                      <a:lnTo>
                        <a:pt x="428" y="624"/>
                      </a:lnTo>
                      <a:lnTo>
                        <a:pt x="426" y="630"/>
                      </a:lnTo>
                      <a:lnTo>
                        <a:pt x="415" y="633"/>
                      </a:lnTo>
                      <a:lnTo>
                        <a:pt x="415" y="639"/>
                      </a:lnTo>
                      <a:lnTo>
                        <a:pt x="417" y="639"/>
                      </a:lnTo>
                      <a:lnTo>
                        <a:pt x="419" y="641"/>
                      </a:lnTo>
                      <a:lnTo>
                        <a:pt x="415" y="644"/>
                      </a:lnTo>
                      <a:lnTo>
                        <a:pt x="415" y="646"/>
                      </a:lnTo>
                      <a:lnTo>
                        <a:pt x="419" y="646"/>
                      </a:lnTo>
                      <a:lnTo>
                        <a:pt x="417" y="648"/>
                      </a:lnTo>
                      <a:lnTo>
                        <a:pt x="415" y="650"/>
                      </a:lnTo>
                      <a:lnTo>
                        <a:pt x="415" y="655"/>
                      </a:lnTo>
                      <a:lnTo>
                        <a:pt x="419" y="655"/>
                      </a:lnTo>
                      <a:lnTo>
                        <a:pt x="419" y="664"/>
                      </a:lnTo>
                      <a:lnTo>
                        <a:pt x="424" y="664"/>
                      </a:lnTo>
                      <a:lnTo>
                        <a:pt x="426" y="666"/>
                      </a:lnTo>
                      <a:lnTo>
                        <a:pt x="421" y="668"/>
                      </a:lnTo>
                      <a:lnTo>
                        <a:pt x="421" y="673"/>
                      </a:lnTo>
                      <a:lnTo>
                        <a:pt x="417" y="673"/>
                      </a:lnTo>
                      <a:lnTo>
                        <a:pt x="415" y="666"/>
                      </a:lnTo>
                      <a:lnTo>
                        <a:pt x="410" y="668"/>
                      </a:lnTo>
                      <a:lnTo>
                        <a:pt x="412" y="670"/>
                      </a:lnTo>
                      <a:lnTo>
                        <a:pt x="406" y="670"/>
                      </a:lnTo>
                      <a:lnTo>
                        <a:pt x="406" y="666"/>
                      </a:lnTo>
                      <a:lnTo>
                        <a:pt x="401" y="666"/>
                      </a:lnTo>
                      <a:lnTo>
                        <a:pt x="401" y="664"/>
                      </a:lnTo>
                      <a:lnTo>
                        <a:pt x="399" y="664"/>
                      </a:lnTo>
                      <a:lnTo>
                        <a:pt x="390" y="666"/>
                      </a:lnTo>
                      <a:lnTo>
                        <a:pt x="392" y="673"/>
                      </a:lnTo>
                      <a:lnTo>
                        <a:pt x="392" y="675"/>
                      </a:lnTo>
                      <a:lnTo>
                        <a:pt x="390" y="675"/>
                      </a:lnTo>
                      <a:lnTo>
                        <a:pt x="390" y="668"/>
                      </a:lnTo>
                      <a:lnTo>
                        <a:pt x="384" y="664"/>
                      </a:lnTo>
                      <a:lnTo>
                        <a:pt x="379" y="666"/>
                      </a:lnTo>
                      <a:lnTo>
                        <a:pt x="377" y="670"/>
                      </a:lnTo>
                      <a:lnTo>
                        <a:pt x="375" y="666"/>
                      </a:lnTo>
                      <a:lnTo>
                        <a:pt x="368" y="666"/>
                      </a:lnTo>
                      <a:lnTo>
                        <a:pt x="366" y="668"/>
                      </a:lnTo>
                      <a:lnTo>
                        <a:pt x="357" y="670"/>
                      </a:lnTo>
                      <a:lnTo>
                        <a:pt x="350" y="666"/>
                      </a:lnTo>
                      <a:lnTo>
                        <a:pt x="352" y="659"/>
                      </a:lnTo>
                      <a:lnTo>
                        <a:pt x="350" y="657"/>
                      </a:lnTo>
                      <a:lnTo>
                        <a:pt x="348" y="657"/>
                      </a:lnTo>
                      <a:lnTo>
                        <a:pt x="350" y="659"/>
                      </a:lnTo>
                      <a:lnTo>
                        <a:pt x="346" y="661"/>
                      </a:lnTo>
                      <a:lnTo>
                        <a:pt x="346" y="659"/>
                      </a:lnTo>
                      <a:lnTo>
                        <a:pt x="341" y="657"/>
                      </a:lnTo>
                      <a:lnTo>
                        <a:pt x="339" y="664"/>
                      </a:lnTo>
                      <a:lnTo>
                        <a:pt x="335" y="661"/>
                      </a:lnTo>
                      <a:lnTo>
                        <a:pt x="335" y="659"/>
                      </a:lnTo>
                      <a:lnTo>
                        <a:pt x="328" y="657"/>
                      </a:lnTo>
                      <a:lnTo>
                        <a:pt x="326" y="659"/>
                      </a:lnTo>
                      <a:lnTo>
                        <a:pt x="321" y="657"/>
                      </a:lnTo>
                      <a:lnTo>
                        <a:pt x="321" y="650"/>
                      </a:lnTo>
                      <a:lnTo>
                        <a:pt x="314" y="648"/>
                      </a:lnTo>
                      <a:lnTo>
                        <a:pt x="310" y="657"/>
                      </a:lnTo>
                      <a:lnTo>
                        <a:pt x="312" y="661"/>
                      </a:lnTo>
                      <a:lnTo>
                        <a:pt x="306" y="661"/>
                      </a:lnTo>
                      <a:lnTo>
                        <a:pt x="308" y="666"/>
                      </a:lnTo>
                      <a:lnTo>
                        <a:pt x="310" y="668"/>
                      </a:lnTo>
                      <a:lnTo>
                        <a:pt x="312" y="670"/>
                      </a:lnTo>
                      <a:lnTo>
                        <a:pt x="310" y="673"/>
                      </a:lnTo>
                      <a:lnTo>
                        <a:pt x="312" y="675"/>
                      </a:lnTo>
                      <a:lnTo>
                        <a:pt x="314" y="677"/>
                      </a:lnTo>
                      <a:lnTo>
                        <a:pt x="317" y="677"/>
                      </a:lnTo>
                      <a:lnTo>
                        <a:pt x="317" y="679"/>
                      </a:lnTo>
                      <a:lnTo>
                        <a:pt x="319" y="686"/>
                      </a:lnTo>
                      <a:lnTo>
                        <a:pt x="314" y="690"/>
                      </a:lnTo>
                      <a:lnTo>
                        <a:pt x="312" y="693"/>
                      </a:lnTo>
                      <a:lnTo>
                        <a:pt x="317" y="697"/>
                      </a:lnTo>
                      <a:lnTo>
                        <a:pt x="317" y="701"/>
                      </a:lnTo>
                      <a:lnTo>
                        <a:pt x="319" y="699"/>
                      </a:lnTo>
                      <a:lnTo>
                        <a:pt x="321" y="704"/>
                      </a:lnTo>
                      <a:lnTo>
                        <a:pt x="321" y="708"/>
                      </a:lnTo>
                      <a:lnTo>
                        <a:pt x="319" y="708"/>
                      </a:lnTo>
                      <a:lnTo>
                        <a:pt x="314" y="710"/>
                      </a:lnTo>
                      <a:lnTo>
                        <a:pt x="317" y="713"/>
                      </a:lnTo>
                      <a:lnTo>
                        <a:pt x="319" y="710"/>
                      </a:lnTo>
                      <a:lnTo>
                        <a:pt x="319" y="719"/>
                      </a:lnTo>
                      <a:lnTo>
                        <a:pt x="319" y="721"/>
                      </a:lnTo>
                      <a:lnTo>
                        <a:pt x="314" y="724"/>
                      </a:lnTo>
                      <a:lnTo>
                        <a:pt x="314" y="721"/>
                      </a:lnTo>
                      <a:lnTo>
                        <a:pt x="310" y="721"/>
                      </a:lnTo>
                      <a:lnTo>
                        <a:pt x="310" y="717"/>
                      </a:lnTo>
                      <a:lnTo>
                        <a:pt x="306" y="715"/>
                      </a:lnTo>
                      <a:lnTo>
                        <a:pt x="306" y="721"/>
                      </a:lnTo>
                      <a:lnTo>
                        <a:pt x="299" y="721"/>
                      </a:lnTo>
                      <a:lnTo>
                        <a:pt x="297" y="724"/>
                      </a:lnTo>
                      <a:lnTo>
                        <a:pt x="294" y="724"/>
                      </a:lnTo>
                      <a:lnTo>
                        <a:pt x="294" y="721"/>
                      </a:lnTo>
                      <a:lnTo>
                        <a:pt x="290" y="719"/>
                      </a:lnTo>
                      <a:lnTo>
                        <a:pt x="288" y="719"/>
                      </a:lnTo>
                      <a:lnTo>
                        <a:pt x="285" y="721"/>
                      </a:lnTo>
                      <a:lnTo>
                        <a:pt x="279" y="719"/>
                      </a:lnTo>
                      <a:lnTo>
                        <a:pt x="272" y="724"/>
                      </a:lnTo>
                      <a:lnTo>
                        <a:pt x="265" y="724"/>
                      </a:lnTo>
                      <a:lnTo>
                        <a:pt x="263" y="730"/>
                      </a:lnTo>
                      <a:lnTo>
                        <a:pt x="265" y="730"/>
                      </a:lnTo>
                      <a:lnTo>
                        <a:pt x="263" y="735"/>
                      </a:lnTo>
                      <a:lnTo>
                        <a:pt x="261" y="737"/>
                      </a:lnTo>
                      <a:lnTo>
                        <a:pt x="259" y="735"/>
                      </a:lnTo>
                      <a:lnTo>
                        <a:pt x="257" y="739"/>
                      </a:lnTo>
                      <a:lnTo>
                        <a:pt x="254" y="739"/>
                      </a:lnTo>
                      <a:lnTo>
                        <a:pt x="250" y="739"/>
                      </a:lnTo>
                      <a:lnTo>
                        <a:pt x="250" y="735"/>
                      </a:lnTo>
                      <a:lnTo>
                        <a:pt x="248" y="735"/>
                      </a:lnTo>
                      <a:lnTo>
                        <a:pt x="243" y="735"/>
                      </a:lnTo>
                      <a:lnTo>
                        <a:pt x="243" y="733"/>
                      </a:lnTo>
                      <a:lnTo>
                        <a:pt x="241" y="730"/>
                      </a:lnTo>
                      <a:lnTo>
                        <a:pt x="236" y="728"/>
                      </a:lnTo>
                      <a:lnTo>
                        <a:pt x="236" y="724"/>
                      </a:lnTo>
                      <a:lnTo>
                        <a:pt x="230" y="726"/>
                      </a:lnTo>
                      <a:lnTo>
                        <a:pt x="228" y="728"/>
                      </a:lnTo>
                      <a:lnTo>
                        <a:pt x="228" y="726"/>
                      </a:lnTo>
                      <a:lnTo>
                        <a:pt x="223" y="724"/>
                      </a:lnTo>
                      <a:lnTo>
                        <a:pt x="221" y="726"/>
                      </a:lnTo>
                      <a:lnTo>
                        <a:pt x="219" y="726"/>
                      </a:lnTo>
                      <a:lnTo>
                        <a:pt x="216" y="726"/>
                      </a:lnTo>
                      <a:lnTo>
                        <a:pt x="214" y="726"/>
                      </a:lnTo>
                      <a:lnTo>
                        <a:pt x="212" y="728"/>
                      </a:lnTo>
                      <a:lnTo>
                        <a:pt x="216" y="730"/>
                      </a:lnTo>
                      <a:lnTo>
                        <a:pt x="219" y="730"/>
                      </a:lnTo>
                      <a:lnTo>
                        <a:pt x="219" y="735"/>
                      </a:lnTo>
                      <a:lnTo>
                        <a:pt x="214" y="735"/>
                      </a:lnTo>
                      <a:lnTo>
                        <a:pt x="210" y="737"/>
                      </a:lnTo>
                      <a:lnTo>
                        <a:pt x="212" y="748"/>
                      </a:lnTo>
                      <a:lnTo>
                        <a:pt x="212" y="750"/>
                      </a:lnTo>
                      <a:lnTo>
                        <a:pt x="203" y="748"/>
                      </a:lnTo>
                      <a:lnTo>
                        <a:pt x="203" y="750"/>
                      </a:lnTo>
                      <a:lnTo>
                        <a:pt x="194" y="753"/>
                      </a:lnTo>
                      <a:lnTo>
                        <a:pt x="192" y="753"/>
                      </a:lnTo>
                      <a:lnTo>
                        <a:pt x="185" y="757"/>
                      </a:lnTo>
                      <a:lnTo>
                        <a:pt x="181" y="757"/>
                      </a:lnTo>
                      <a:lnTo>
                        <a:pt x="181" y="761"/>
                      </a:lnTo>
                      <a:lnTo>
                        <a:pt x="179" y="761"/>
                      </a:lnTo>
                      <a:lnTo>
                        <a:pt x="181" y="764"/>
                      </a:lnTo>
                      <a:lnTo>
                        <a:pt x="176" y="764"/>
                      </a:lnTo>
                      <a:lnTo>
                        <a:pt x="174" y="768"/>
                      </a:lnTo>
                      <a:lnTo>
                        <a:pt x="179" y="770"/>
                      </a:lnTo>
                      <a:lnTo>
                        <a:pt x="179" y="773"/>
                      </a:lnTo>
                      <a:lnTo>
                        <a:pt x="172" y="773"/>
                      </a:lnTo>
                      <a:lnTo>
                        <a:pt x="172" y="777"/>
                      </a:lnTo>
                      <a:lnTo>
                        <a:pt x="170" y="777"/>
                      </a:lnTo>
                      <a:lnTo>
                        <a:pt x="163" y="781"/>
                      </a:lnTo>
                      <a:lnTo>
                        <a:pt x="161" y="779"/>
                      </a:lnTo>
                      <a:lnTo>
                        <a:pt x="163" y="777"/>
                      </a:lnTo>
                      <a:lnTo>
                        <a:pt x="161" y="775"/>
                      </a:lnTo>
                      <a:lnTo>
                        <a:pt x="159" y="775"/>
                      </a:lnTo>
                      <a:lnTo>
                        <a:pt x="159" y="768"/>
                      </a:lnTo>
                      <a:lnTo>
                        <a:pt x="152" y="770"/>
                      </a:lnTo>
                      <a:lnTo>
                        <a:pt x="150" y="766"/>
                      </a:lnTo>
                      <a:lnTo>
                        <a:pt x="147" y="768"/>
                      </a:lnTo>
                      <a:lnTo>
                        <a:pt x="147" y="773"/>
                      </a:lnTo>
                      <a:lnTo>
                        <a:pt x="143" y="775"/>
                      </a:lnTo>
                      <a:lnTo>
                        <a:pt x="141" y="777"/>
                      </a:lnTo>
                      <a:lnTo>
                        <a:pt x="138" y="777"/>
                      </a:lnTo>
                      <a:lnTo>
                        <a:pt x="136" y="784"/>
                      </a:lnTo>
                      <a:lnTo>
                        <a:pt x="132" y="781"/>
                      </a:lnTo>
                      <a:lnTo>
                        <a:pt x="132" y="779"/>
                      </a:lnTo>
                      <a:lnTo>
                        <a:pt x="130" y="781"/>
                      </a:lnTo>
                      <a:lnTo>
                        <a:pt x="127" y="779"/>
                      </a:lnTo>
                      <a:lnTo>
                        <a:pt x="127" y="781"/>
                      </a:lnTo>
                      <a:lnTo>
                        <a:pt x="127" y="786"/>
                      </a:lnTo>
                      <a:lnTo>
                        <a:pt x="125" y="788"/>
                      </a:lnTo>
                      <a:lnTo>
                        <a:pt x="125" y="784"/>
                      </a:lnTo>
                      <a:lnTo>
                        <a:pt x="123" y="784"/>
                      </a:lnTo>
                      <a:lnTo>
                        <a:pt x="121" y="781"/>
                      </a:lnTo>
                      <a:lnTo>
                        <a:pt x="118" y="781"/>
                      </a:lnTo>
                      <a:lnTo>
                        <a:pt x="121" y="788"/>
                      </a:lnTo>
                      <a:lnTo>
                        <a:pt x="116" y="788"/>
                      </a:lnTo>
                      <a:lnTo>
                        <a:pt x="118" y="790"/>
                      </a:lnTo>
                      <a:lnTo>
                        <a:pt x="121" y="790"/>
                      </a:lnTo>
                      <a:lnTo>
                        <a:pt x="121" y="788"/>
                      </a:lnTo>
                      <a:lnTo>
                        <a:pt x="123" y="788"/>
                      </a:lnTo>
                      <a:lnTo>
                        <a:pt x="123" y="793"/>
                      </a:lnTo>
                      <a:lnTo>
                        <a:pt x="130" y="795"/>
                      </a:lnTo>
                      <a:lnTo>
                        <a:pt x="130" y="801"/>
                      </a:lnTo>
                      <a:lnTo>
                        <a:pt x="132" y="801"/>
                      </a:lnTo>
                      <a:lnTo>
                        <a:pt x="134" y="804"/>
                      </a:lnTo>
                      <a:lnTo>
                        <a:pt x="132" y="806"/>
                      </a:lnTo>
                      <a:lnTo>
                        <a:pt x="132" y="808"/>
                      </a:lnTo>
                      <a:lnTo>
                        <a:pt x="132" y="806"/>
                      </a:lnTo>
                      <a:lnTo>
                        <a:pt x="130" y="804"/>
                      </a:lnTo>
                      <a:lnTo>
                        <a:pt x="127" y="804"/>
                      </a:lnTo>
                      <a:lnTo>
                        <a:pt x="127" y="806"/>
                      </a:lnTo>
                      <a:lnTo>
                        <a:pt x="127" y="808"/>
                      </a:lnTo>
                      <a:lnTo>
                        <a:pt x="127" y="810"/>
                      </a:lnTo>
                      <a:lnTo>
                        <a:pt x="127" y="812"/>
                      </a:lnTo>
                      <a:lnTo>
                        <a:pt x="130" y="812"/>
                      </a:lnTo>
                      <a:lnTo>
                        <a:pt x="127" y="815"/>
                      </a:lnTo>
                      <a:lnTo>
                        <a:pt x="130" y="815"/>
                      </a:lnTo>
                      <a:lnTo>
                        <a:pt x="130" y="817"/>
                      </a:lnTo>
                      <a:lnTo>
                        <a:pt x="127" y="819"/>
                      </a:lnTo>
                      <a:lnTo>
                        <a:pt x="127" y="821"/>
                      </a:lnTo>
                      <a:lnTo>
                        <a:pt x="132" y="819"/>
                      </a:lnTo>
                      <a:lnTo>
                        <a:pt x="132" y="817"/>
                      </a:lnTo>
                      <a:lnTo>
                        <a:pt x="136" y="817"/>
                      </a:lnTo>
                      <a:lnTo>
                        <a:pt x="136" y="819"/>
                      </a:lnTo>
                      <a:lnTo>
                        <a:pt x="141" y="819"/>
                      </a:lnTo>
                      <a:lnTo>
                        <a:pt x="141" y="821"/>
                      </a:lnTo>
                      <a:lnTo>
                        <a:pt x="147" y="824"/>
                      </a:lnTo>
                      <a:lnTo>
                        <a:pt x="147" y="826"/>
                      </a:lnTo>
                      <a:lnTo>
                        <a:pt x="150" y="824"/>
                      </a:lnTo>
                      <a:lnTo>
                        <a:pt x="154" y="828"/>
                      </a:lnTo>
                      <a:lnTo>
                        <a:pt x="152" y="828"/>
                      </a:lnTo>
                      <a:lnTo>
                        <a:pt x="154" y="830"/>
                      </a:lnTo>
                      <a:lnTo>
                        <a:pt x="154" y="832"/>
                      </a:lnTo>
                      <a:lnTo>
                        <a:pt x="152" y="832"/>
                      </a:lnTo>
                      <a:lnTo>
                        <a:pt x="152" y="837"/>
                      </a:lnTo>
                      <a:lnTo>
                        <a:pt x="150" y="839"/>
                      </a:lnTo>
                      <a:lnTo>
                        <a:pt x="152" y="844"/>
                      </a:lnTo>
                      <a:lnTo>
                        <a:pt x="150" y="846"/>
                      </a:lnTo>
                      <a:lnTo>
                        <a:pt x="143" y="844"/>
                      </a:lnTo>
                      <a:lnTo>
                        <a:pt x="141" y="846"/>
                      </a:lnTo>
                      <a:lnTo>
                        <a:pt x="136" y="846"/>
                      </a:lnTo>
                      <a:lnTo>
                        <a:pt x="136" y="848"/>
                      </a:lnTo>
                      <a:lnTo>
                        <a:pt x="134" y="848"/>
                      </a:lnTo>
                      <a:lnTo>
                        <a:pt x="134" y="852"/>
                      </a:lnTo>
                      <a:lnTo>
                        <a:pt x="134" y="855"/>
                      </a:lnTo>
                      <a:lnTo>
                        <a:pt x="136" y="855"/>
                      </a:lnTo>
                      <a:lnTo>
                        <a:pt x="143" y="850"/>
                      </a:lnTo>
                      <a:lnTo>
                        <a:pt x="147" y="852"/>
                      </a:lnTo>
                      <a:lnTo>
                        <a:pt x="143" y="866"/>
                      </a:lnTo>
                      <a:lnTo>
                        <a:pt x="136" y="872"/>
                      </a:lnTo>
                      <a:lnTo>
                        <a:pt x="138" y="879"/>
                      </a:lnTo>
                      <a:lnTo>
                        <a:pt x="136" y="879"/>
                      </a:lnTo>
                      <a:lnTo>
                        <a:pt x="134" y="875"/>
                      </a:lnTo>
                      <a:lnTo>
                        <a:pt x="132" y="877"/>
                      </a:lnTo>
                      <a:lnTo>
                        <a:pt x="130" y="879"/>
                      </a:lnTo>
                      <a:lnTo>
                        <a:pt x="136" y="881"/>
                      </a:lnTo>
                      <a:lnTo>
                        <a:pt x="132" y="886"/>
                      </a:lnTo>
                      <a:lnTo>
                        <a:pt x="134" y="888"/>
                      </a:lnTo>
                      <a:lnTo>
                        <a:pt x="132" y="890"/>
                      </a:lnTo>
                      <a:lnTo>
                        <a:pt x="130" y="892"/>
                      </a:lnTo>
                      <a:lnTo>
                        <a:pt x="127" y="892"/>
                      </a:lnTo>
                      <a:lnTo>
                        <a:pt x="127" y="895"/>
                      </a:lnTo>
                      <a:lnTo>
                        <a:pt x="123" y="897"/>
                      </a:lnTo>
                      <a:lnTo>
                        <a:pt x="121" y="895"/>
                      </a:lnTo>
                      <a:lnTo>
                        <a:pt x="116" y="897"/>
                      </a:lnTo>
                      <a:lnTo>
                        <a:pt x="114" y="895"/>
                      </a:lnTo>
                      <a:lnTo>
                        <a:pt x="114" y="890"/>
                      </a:lnTo>
                      <a:lnTo>
                        <a:pt x="110" y="895"/>
                      </a:lnTo>
                      <a:lnTo>
                        <a:pt x="105" y="895"/>
                      </a:lnTo>
                      <a:lnTo>
                        <a:pt x="103" y="897"/>
                      </a:lnTo>
                      <a:lnTo>
                        <a:pt x="98" y="899"/>
                      </a:lnTo>
                      <a:lnTo>
                        <a:pt x="101" y="901"/>
                      </a:lnTo>
                      <a:lnTo>
                        <a:pt x="101" y="906"/>
                      </a:lnTo>
                      <a:lnTo>
                        <a:pt x="94" y="906"/>
                      </a:lnTo>
                      <a:lnTo>
                        <a:pt x="98" y="908"/>
                      </a:lnTo>
                      <a:lnTo>
                        <a:pt x="98" y="910"/>
                      </a:lnTo>
                      <a:lnTo>
                        <a:pt x="92" y="912"/>
                      </a:lnTo>
                      <a:lnTo>
                        <a:pt x="85" y="912"/>
                      </a:lnTo>
                      <a:lnTo>
                        <a:pt x="85" y="915"/>
                      </a:lnTo>
                      <a:lnTo>
                        <a:pt x="81" y="915"/>
                      </a:lnTo>
                      <a:lnTo>
                        <a:pt x="76" y="912"/>
                      </a:lnTo>
                      <a:lnTo>
                        <a:pt x="76" y="910"/>
                      </a:lnTo>
                      <a:lnTo>
                        <a:pt x="76" y="908"/>
                      </a:lnTo>
                      <a:lnTo>
                        <a:pt x="76" y="904"/>
                      </a:lnTo>
                      <a:lnTo>
                        <a:pt x="74" y="901"/>
                      </a:lnTo>
                      <a:lnTo>
                        <a:pt x="74" y="899"/>
                      </a:lnTo>
                      <a:lnTo>
                        <a:pt x="72" y="897"/>
                      </a:lnTo>
                      <a:lnTo>
                        <a:pt x="63" y="895"/>
                      </a:lnTo>
                      <a:lnTo>
                        <a:pt x="65" y="892"/>
                      </a:lnTo>
                      <a:lnTo>
                        <a:pt x="63" y="888"/>
                      </a:lnTo>
                      <a:lnTo>
                        <a:pt x="61" y="888"/>
                      </a:lnTo>
                      <a:lnTo>
                        <a:pt x="61" y="890"/>
                      </a:lnTo>
                      <a:lnTo>
                        <a:pt x="58" y="892"/>
                      </a:lnTo>
                      <a:lnTo>
                        <a:pt x="56" y="897"/>
                      </a:lnTo>
                      <a:lnTo>
                        <a:pt x="54" y="897"/>
                      </a:lnTo>
                      <a:lnTo>
                        <a:pt x="52" y="899"/>
                      </a:lnTo>
                      <a:lnTo>
                        <a:pt x="45" y="897"/>
                      </a:lnTo>
                      <a:lnTo>
                        <a:pt x="43" y="899"/>
                      </a:lnTo>
                      <a:lnTo>
                        <a:pt x="34" y="899"/>
                      </a:lnTo>
                      <a:lnTo>
                        <a:pt x="29" y="895"/>
                      </a:lnTo>
                      <a:lnTo>
                        <a:pt x="34" y="895"/>
                      </a:lnTo>
                      <a:lnTo>
                        <a:pt x="32" y="892"/>
                      </a:lnTo>
                      <a:lnTo>
                        <a:pt x="32" y="890"/>
                      </a:lnTo>
                      <a:lnTo>
                        <a:pt x="32" y="886"/>
                      </a:lnTo>
                      <a:lnTo>
                        <a:pt x="32" y="888"/>
                      </a:lnTo>
                      <a:lnTo>
                        <a:pt x="29" y="886"/>
                      </a:lnTo>
                      <a:lnTo>
                        <a:pt x="27" y="881"/>
                      </a:lnTo>
                      <a:lnTo>
                        <a:pt x="27" y="879"/>
                      </a:lnTo>
                      <a:lnTo>
                        <a:pt x="25" y="879"/>
                      </a:lnTo>
                      <a:lnTo>
                        <a:pt x="23" y="872"/>
                      </a:lnTo>
                      <a:lnTo>
                        <a:pt x="18" y="872"/>
                      </a:lnTo>
                      <a:lnTo>
                        <a:pt x="14" y="868"/>
                      </a:lnTo>
                      <a:lnTo>
                        <a:pt x="9" y="868"/>
                      </a:lnTo>
                      <a:lnTo>
                        <a:pt x="9" y="866"/>
                      </a:lnTo>
                      <a:lnTo>
                        <a:pt x="9" y="864"/>
                      </a:lnTo>
                      <a:lnTo>
                        <a:pt x="7" y="861"/>
                      </a:lnTo>
                      <a:lnTo>
                        <a:pt x="7" y="855"/>
                      </a:lnTo>
                      <a:lnTo>
                        <a:pt x="5" y="850"/>
                      </a:lnTo>
                      <a:lnTo>
                        <a:pt x="3" y="850"/>
                      </a:lnTo>
                      <a:lnTo>
                        <a:pt x="5" y="848"/>
                      </a:lnTo>
                      <a:lnTo>
                        <a:pt x="3" y="848"/>
                      </a:lnTo>
                      <a:lnTo>
                        <a:pt x="3" y="846"/>
                      </a:lnTo>
                      <a:lnTo>
                        <a:pt x="3" y="841"/>
                      </a:lnTo>
                      <a:lnTo>
                        <a:pt x="0" y="830"/>
                      </a:lnTo>
                      <a:lnTo>
                        <a:pt x="3" y="830"/>
                      </a:ln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 w="14288">
                  <a:noFill/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3" name="Freeform 846"/>
                <p:cNvSpPr>
                  <a:spLocks/>
                </p:cNvSpPr>
                <p:nvPr/>
              </p:nvSpPr>
              <p:spPr bwMode="auto">
                <a:xfrm>
                  <a:off x="1948" y="2250"/>
                  <a:ext cx="256" cy="830"/>
                </a:xfrm>
                <a:custGeom>
                  <a:avLst/>
                  <a:gdLst>
                    <a:gd name="T0" fmla="*/ 107 w 256"/>
                    <a:gd name="T1" fmla="*/ 815 h 830"/>
                    <a:gd name="T2" fmla="*/ 109 w 256"/>
                    <a:gd name="T3" fmla="*/ 801 h 830"/>
                    <a:gd name="T4" fmla="*/ 98 w 256"/>
                    <a:gd name="T5" fmla="*/ 779 h 830"/>
                    <a:gd name="T6" fmla="*/ 107 w 256"/>
                    <a:gd name="T7" fmla="*/ 779 h 830"/>
                    <a:gd name="T8" fmla="*/ 100 w 256"/>
                    <a:gd name="T9" fmla="*/ 770 h 830"/>
                    <a:gd name="T10" fmla="*/ 93 w 256"/>
                    <a:gd name="T11" fmla="*/ 755 h 830"/>
                    <a:gd name="T12" fmla="*/ 93 w 256"/>
                    <a:gd name="T13" fmla="*/ 737 h 830"/>
                    <a:gd name="T14" fmla="*/ 91 w 256"/>
                    <a:gd name="T15" fmla="*/ 717 h 830"/>
                    <a:gd name="T16" fmla="*/ 91 w 256"/>
                    <a:gd name="T17" fmla="*/ 713 h 830"/>
                    <a:gd name="T18" fmla="*/ 93 w 256"/>
                    <a:gd name="T19" fmla="*/ 710 h 830"/>
                    <a:gd name="T20" fmla="*/ 84 w 256"/>
                    <a:gd name="T21" fmla="*/ 688 h 830"/>
                    <a:gd name="T22" fmla="*/ 80 w 256"/>
                    <a:gd name="T23" fmla="*/ 675 h 830"/>
                    <a:gd name="T24" fmla="*/ 73 w 256"/>
                    <a:gd name="T25" fmla="*/ 659 h 830"/>
                    <a:gd name="T26" fmla="*/ 71 w 256"/>
                    <a:gd name="T27" fmla="*/ 635 h 830"/>
                    <a:gd name="T28" fmla="*/ 62 w 256"/>
                    <a:gd name="T29" fmla="*/ 602 h 830"/>
                    <a:gd name="T30" fmla="*/ 58 w 256"/>
                    <a:gd name="T31" fmla="*/ 584 h 830"/>
                    <a:gd name="T32" fmla="*/ 51 w 256"/>
                    <a:gd name="T33" fmla="*/ 570 h 830"/>
                    <a:gd name="T34" fmla="*/ 51 w 256"/>
                    <a:gd name="T35" fmla="*/ 564 h 830"/>
                    <a:gd name="T36" fmla="*/ 44 w 256"/>
                    <a:gd name="T37" fmla="*/ 535 h 830"/>
                    <a:gd name="T38" fmla="*/ 62 w 256"/>
                    <a:gd name="T39" fmla="*/ 550 h 830"/>
                    <a:gd name="T40" fmla="*/ 58 w 256"/>
                    <a:gd name="T41" fmla="*/ 530 h 830"/>
                    <a:gd name="T42" fmla="*/ 53 w 256"/>
                    <a:gd name="T43" fmla="*/ 533 h 830"/>
                    <a:gd name="T44" fmla="*/ 38 w 256"/>
                    <a:gd name="T45" fmla="*/ 524 h 830"/>
                    <a:gd name="T46" fmla="*/ 40 w 256"/>
                    <a:gd name="T47" fmla="*/ 497 h 830"/>
                    <a:gd name="T48" fmla="*/ 38 w 256"/>
                    <a:gd name="T49" fmla="*/ 462 h 830"/>
                    <a:gd name="T50" fmla="*/ 40 w 256"/>
                    <a:gd name="T51" fmla="*/ 444 h 830"/>
                    <a:gd name="T52" fmla="*/ 51 w 256"/>
                    <a:gd name="T53" fmla="*/ 431 h 830"/>
                    <a:gd name="T54" fmla="*/ 29 w 256"/>
                    <a:gd name="T55" fmla="*/ 442 h 830"/>
                    <a:gd name="T56" fmla="*/ 20 w 256"/>
                    <a:gd name="T57" fmla="*/ 439 h 830"/>
                    <a:gd name="T58" fmla="*/ 27 w 256"/>
                    <a:gd name="T59" fmla="*/ 408 h 830"/>
                    <a:gd name="T60" fmla="*/ 22 w 256"/>
                    <a:gd name="T61" fmla="*/ 404 h 830"/>
                    <a:gd name="T62" fmla="*/ 18 w 256"/>
                    <a:gd name="T63" fmla="*/ 399 h 830"/>
                    <a:gd name="T64" fmla="*/ 18 w 256"/>
                    <a:gd name="T65" fmla="*/ 359 h 830"/>
                    <a:gd name="T66" fmla="*/ 9 w 256"/>
                    <a:gd name="T67" fmla="*/ 328 h 830"/>
                    <a:gd name="T68" fmla="*/ 4 w 256"/>
                    <a:gd name="T69" fmla="*/ 311 h 830"/>
                    <a:gd name="T70" fmla="*/ 13 w 256"/>
                    <a:gd name="T71" fmla="*/ 297 h 830"/>
                    <a:gd name="T72" fmla="*/ 24 w 256"/>
                    <a:gd name="T73" fmla="*/ 266 h 830"/>
                    <a:gd name="T74" fmla="*/ 47 w 256"/>
                    <a:gd name="T75" fmla="*/ 264 h 830"/>
                    <a:gd name="T76" fmla="*/ 60 w 256"/>
                    <a:gd name="T77" fmla="*/ 275 h 830"/>
                    <a:gd name="T78" fmla="*/ 84 w 256"/>
                    <a:gd name="T79" fmla="*/ 268 h 830"/>
                    <a:gd name="T80" fmla="*/ 104 w 256"/>
                    <a:gd name="T81" fmla="*/ 260 h 830"/>
                    <a:gd name="T82" fmla="*/ 111 w 256"/>
                    <a:gd name="T83" fmla="*/ 231 h 830"/>
                    <a:gd name="T84" fmla="*/ 109 w 256"/>
                    <a:gd name="T85" fmla="*/ 197 h 830"/>
                    <a:gd name="T86" fmla="*/ 125 w 256"/>
                    <a:gd name="T87" fmla="*/ 193 h 830"/>
                    <a:gd name="T88" fmla="*/ 165 w 256"/>
                    <a:gd name="T89" fmla="*/ 204 h 830"/>
                    <a:gd name="T90" fmla="*/ 187 w 256"/>
                    <a:gd name="T91" fmla="*/ 184 h 830"/>
                    <a:gd name="T92" fmla="*/ 171 w 256"/>
                    <a:gd name="T93" fmla="*/ 146 h 830"/>
                    <a:gd name="T94" fmla="*/ 158 w 256"/>
                    <a:gd name="T95" fmla="*/ 131 h 830"/>
                    <a:gd name="T96" fmla="*/ 136 w 256"/>
                    <a:gd name="T97" fmla="*/ 124 h 830"/>
                    <a:gd name="T98" fmla="*/ 158 w 256"/>
                    <a:gd name="T99" fmla="*/ 124 h 830"/>
                    <a:gd name="T100" fmla="*/ 169 w 256"/>
                    <a:gd name="T101" fmla="*/ 109 h 830"/>
                    <a:gd name="T102" fmla="*/ 209 w 256"/>
                    <a:gd name="T103" fmla="*/ 82 h 830"/>
                    <a:gd name="T104" fmla="*/ 240 w 256"/>
                    <a:gd name="T105" fmla="*/ 75 h 830"/>
                    <a:gd name="T106" fmla="*/ 214 w 256"/>
                    <a:gd name="T107" fmla="*/ 69 h 830"/>
                    <a:gd name="T108" fmla="*/ 185 w 256"/>
                    <a:gd name="T109" fmla="*/ 73 h 830"/>
                    <a:gd name="T110" fmla="*/ 171 w 256"/>
                    <a:gd name="T111" fmla="*/ 55 h 830"/>
                    <a:gd name="T112" fmla="*/ 167 w 256"/>
                    <a:gd name="T113" fmla="*/ 31 h 830"/>
                    <a:gd name="T114" fmla="*/ 236 w 256"/>
                    <a:gd name="T115" fmla="*/ 13 h 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56" h="830">
                      <a:moveTo>
                        <a:pt x="116" y="830"/>
                      </a:moveTo>
                      <a:lnTo>
                        <a:pt x="113" y="830"/>
                      </a:lnTo>
                      <a:lnTo>
                        <a:pt x="113" y="828"/>
                      </a:lnTo>
                      <a:lnTo>
                        <a:pt x="111" y="830"/>
                      </a:lnTo>
                      <a:lnTo>
                        <a:pt x="109" y="819"/>
                      </a:lnTo>
                      <a:lnTo>
                        <a:pt x="113" y="819"/>
                      </a:lnTo>
                      <a:lnTo>
                        <a:pt x="111" y="819"/>
                      </a:lnTo>
                      <a:lnTo>
                        <a:pt x="111" y="817"/>
                      </a:lnTo>
                      <a:lnTo>
                        <a:pt x="109" y="819"/>
                      </a:lnTo>
                      <a:lnTo>
                        <a:pt x="107" y="815"/>
                      </a:lnTo>
                      <a:lnTo>
                        <a:pt x="107" y="812"/>
                      </a:lnTo>
                      <a:lnTo>
                        <a:pt x="104" y="810"/>
                      </a:lnTo>
                      <a:lnTo>
                        <a:pt x="107" y="808"/>
                      </a:lnTo>
                      <a:lnTo>
                        <a:pt x="109" y="808"/>
                      </a:lnTo>
                      <a:lnTo>
                        <a:pt x="102" y="808"/>
                      </a:lnTo>
                      <a:lnTo>
                        <a:pt x="104" y="804"/>
                      </a:lnTo>
                      <a:lnTo>
                        <a:pt x="104" y="806"/>
                      </a:lnTo>
                      <a:lnTo>
                        <a:pt x="107" y="804"/>
                      </a:lnTo>
                      <a:lnTo>
                        <a:pt x="109" y="804"/>
                      </a:lnTo>
                      <a:lnTo>
                        <a:pt x="109" y="801"/>
                      </a:lnTo>
                      <a:lnTo>
                        <a:pt x="102" y="801"/>
                      </a:lnTo>
                      <a:lnTo>
                        <a:pt x="102" y="797"/>
                      </a:lnTo>
                      <a:lnTo>
                        <a:pt x="100" y="795"/>
                      </a:lnTo>
                      <a:lnTo>
                        <a:pt x="98" y="786"/>
                      </a:lnTo>
                      <a:lnTo>
                        <a:pt x="96" y="786"/>
                      </a:lnTo>
                      <a:lnTo>
                        <a:pt x="96" y="784"/>
                      </a:lnTo>
                      <a:lnTo>
                        <a:pt x="96" y="781"/>
                      </a:lnTo>
                      <a:lnTo>
                        <a:pt x="96" y="779"/>
                      </a:lnTo>
                      <a:lnTo>
                        <a:pt x="96" y="781"/>
                      </a:lnTo>
                      <a:lnTo>
                        <a:pt x="98" y="779"/>
                      </a:lnTo>
                      <a:lnTo>
                        <a:pt x="100" y="784"/>
                      </a:lnTo>
                      <a:lnTo>
                        <a:pt x="102" y="786"/>
                      </a:lnTo>
                      <a:lnTo>
                        <a:pt x="100" y="788"/>
                      </a:lnTo>
                      <a:lnTo>
                        <a:pt x="107" y="786"/>
                      </a:lnTo>
                      <a:lnTo>
                        <a:pt x="102" y="784"/>
                      </a:lnTo>
                      <a:lnTo>
                        <a:pt x="102" y="781"/>
                      </a:lnTo>
                      <a:lnTo>
                        <a:pt x="104" y="781"/>
                      </a:lnTo>
                      <a:lnTo>
                        <a:pt x="100" y="781"/>
                      </a:lnTo>
                      <a:lnTo>
                        <a:pt x="100" y="779"/>
                      </a:lnTo>
                      <a:lnTo>
                        <a:pt x="107" y="779"/>
                      </a:lnTo>
                      <a:lnTo>
                        <a:pt x="102" y="779"/>
                      </a:lnTo>
                      <a:lnTo>
                        <a:pt x="102" y="777"/>
                      </a:lnTo>
                      <a:lnTo>
                        <a:pt x="100" y="779"/>
                      </a:lnTo>
                      <a:lnTo>
                        <a:pt x="100" y="777"/>
                      </a:lnTo>
                      <a:lnTo>
                        <a:pt x="98" y="777"/>
                      </a:lnTo>
                      <a:lnTo>
                        <a:pt x="96" y="773"/>
                      </a:lnTo>
                      <a:lnTo>
                        <a:pt x="98" y="773"/>
                      </a:lnTo>
                      <a:lnTo>
                        <a:pt x="100" y="775"/>
                      </a:lnTo>
                      <a:lnTo>
                        <a:pt x="100" y="773"/>
                      </a:lnTo>
                      <a:lnTo>
                        <a:pt x="100" y="770"/>
                      </a:lnTo>
                      <a:lnTo>
                        <a:pt x="98" y="770"/>
                      </a:lnTo>
                      <a:lnTo>
                        <a:pt x="100" y="770"/>
                      </a:lnTo>
                      <a:lnTo>
                        <a:pt x="100" y="768"/>
                      </a:lnTo>
                      <a:lnTo>
                        <a:pt x="98" y="768"/>
                      </a:lnTo>
                      <a:lnTo>
                        <a:pt x="96" y="768"/>
                      </a:lnTo>
                      <a:lnTo>
                        <a:pt x="98" y="766"/>
                      </a:lnTo>
                      <a:lnTo>
                        <a:pt x="98" y="761"/>
                      </a:lnTo>
                      <a:lnTo>
                        <a:pt x="100" y="761"/>
                      </a:lnTo>
                      <a:lnTo>
                        <a:pt x="96" y="759"/>
                      </a:lnTo>
                      <a:lnTo>
                        <a:pt x="93" y="755"/>
                      </a:lnTo>
                      <a:lnTo>
                        <a:pt x="96" y="748"/>
                      </a:lnTo>
                      <a:lnTo>
                        <a:pt x="96" y="744"/>
                      </a:lnTo>
                      <a:lnTo>
                        <a:pt x="98" y="744"/>
                      </a:lnTo>
                      <a:lnTo>
                        <a:pt x="98" y="741"/>
                      </a:lnTo>
                      <a:lnTo>
                        <a:pt x="96" y="744"/>
                      </a:lnTo>
                      <a:lnTo>
                        <a:pt x="93" y="744"/>
                      </a:lnTo>
                      <a:lnTo>
                        <a:pt x="91" y="739"/>
                      </a:lnTo>
                      <a:lnTo>
                        <a:pt x="93" y="737"/>
                      </a:lnTo>
                      <a:lnTo>
                        <a:pt x="91" y="737"/>
                      </a:lnTo>
                      <a:lnTo>
                        <a:pt x="93" y="737"/>
                      </a:lnTo>
                      <a:lnTo>
                        <a:pt x="91" y="733"/>
                      </a:lnTo>
                      <a:lnTo>
                        <a:pt x="93" y="733"/>
                      </a:lnTo>
                      <a:lnTo>
                        <a:pt x="96" y="733"/>
                      </a:lnTo>
                      <a:lnTo>
                        <a:pt x="93" y="730"/>
                      </a:lnTo>
                      <a:lnTo>
                        <a:pt x="91" y="733"/>
                      </a:lnTo>
                      <a:lnTo>
                        <a:pt x="91" y="728"/>
                      </a:lnTo>
                      <a:lnTo>
                        <a:pt x="91" y="724"/>
                      </a:lnTo>
                      <a:lnTo>
                        <a:pt x="93" y="724"/>
                      </a:lnTo>
                      <a:lnTo>
                        <a:pt x="93" y="719"/>
                      </a:lnTo>
                      <a:lnTo>
                        <a:pt x="91" y="717"/>
                      </a:lnTo>
                      <a:lnTo>
                        <a:pt x="89" y="719"/>
                      </a:lnTo>
                      <a:lnTo>
                        <a:pt x="89" y="717"/>
                      </a:lnTo>
                      <a:lnTo>
                        <a:pt x="91" y="717"/>
                      </a:lnTo>
                      <a:lnTo>
                        <a:pt x="91" y="715"/>
                      </a:lnTo>
                      <a:lnTo>
                        <a:pt x="89" y="713"/>
                      </a:lnTo>
                      <a:lnTo>
                        <a:pt x="87" y="715"/>
                      </a:lnTo>
                      <a:lnTo>
                        <a:pt x="87" y="713"/>
                      </a:lnTo>
                      <a:lnTo>
                        <a:pt x="87" y="710"/>
                      </a:lnTo>
                      <a:lnTo>
                        <a:pt x="89" y="710"/>
                      </a:lnTo>
                      <a:lnTo>
                        <a:pt x="91" y="713"/>
                      </a:lnTo>
                      <a:lnTo>
                        <a:pt x="89" y="713"/>
                      </a:lnTo>
                      <a:lnTo>
                        <a:pt x="91" y="715"/>
                      </a:lnTo>
                      <a:lnTo>
                        <a:pt x="91" y="713"/>
                      </a:lnTo>
                      <a:lnTo>
                        <a:pt x="91" y="715"/>
                      </a:lnTo>
                      <a:lnTo>
                        <a:pt x="93" y="713"/>
                      </a:lnTo>
                      <a:lnTo>
                        <a:pt x="91" y="713"/>
                      </a:lnTo>
                      <a:lnTo>
                        <a:pt x="91" y="710"/>
                      </a:lnTo>
                      <a:lnTo>
                        <a:pt x="96" y="713"/>
                      </a:lnTo>
                      <a:lnTo>
                        <a:pt x="96" y="710"/>
                      </a:lnTo>
                      <a:lnTo>
                        <a:pt x="93" y="710"/>
                      </a:lnTo>
                      <a:lnTo>
                        <a:pt x="91" y="710"/>
                      </a:lnTo>
                      <a:lnTo>
                        <a:pt x="91" y="708"/>
                      </a:lnTo>
                      <a:lnTo>
                        <a:pt x="91" y="706"/>
                      </a:lnTo>
                      <a:lnTo>
                        <a:pt x="93" y="706"/>
                      </a:lnTo>
                      <a:lnTo>
                        <a:pt x="91" y="706"/>
                      </a:lnTo>
                      <a:lnTo>
                        <a:pt x="91" y="701"/>
                      </a:lnTo>
                      <a:lnTo>
                        <a:pt x="89" y="701"/>
                      </a:lnTo>
                      <a:lnTo>
                        <a:pt x="89" y="699"/>
                      </a:lnTo>
                      <a:lnTo>
                        <a:pt x="87" y="690"/>
                      </a:lnTo>
                      <a:lnTo>
                        <a:pt x="84" y="688"/>
                      </a:lnTo>
                      <a:lnTo>
                        <a:pt x="87" y="686"/>
                      </a:lnTo>
                      <a:lnTo>
                        <a:pt x="84" y="681"/>
                      </a:lnTo>
                      <a:lnTo>
                        <a:pt x="82" y="681"/>
                      </a:lnTo>
                      <a:lnTo>
                        <a:pt x="82" y="679"/>
                      </a:lnTo>
                      <a:lnTo>
                        <a:pt x="80" y="677"/>
                      </a:lnTo>
                      <a:lnTo>
                        <a:pt x="80" y="679"/>
                      </a:lnTo>
                      <a:lnTo>
                        <a:pt x="80" y="675"/>
                      </a:lnTo>
                      <a:lnTo>
                        <a:pt x="78" y="675"/>
                      </a:lnTo>
                      <a:lnTo>
                        <a:pt x="78" y="673"/>
                      </a:lnTo>
                      <a:lnTo>
                        <a:pt x="80" y="675"/>
                      </a:lnTo>
                      <a:lnTo>
                        <a:pt x="82" y="673"/>
                      </a:lnTo>
                      <a:lnTo>
                        <a:pt x="82" y="677"/>
                      </a:lnTo>
                      <a:lnTo>
                        <a:pt x="84" y="673"/>
                      </a:lnTo>
                      <a:lnTo>
                        <a:pt x="84" y="670"/>
                      </a:lnTo>
                      <a:lnTo>
                        <a:pt x="82" y="670"/>
                      </a:lnTo>
                      <a:lnTo>
                        <a:pt x="82" y="668"/>
                      </a:lnTo>
                      <a:lnTo>
                        <a:pt x="82" y="666"/>
                      </a:lnTo>
                      <a:lnTo>
                        <a:pt x="80" y="661"/>
                      </a:lnTo>
                      <a:lnTo>
                        <a:pt x="76" y="661"/>
                      </a:lnTo>
                      <a:lnTo>
                        <a:pt x="73" y="659"/>
                      </a:lnTo>
                      <a:lnTo>
                        <a:pt x="76" y="659"/>
                      </a:lnTo>
                      <a:lnTo>
                        <a:pt x="78" y="657"/>
                      </a:lnTo>
                      <a:lnTo>
                        <a:pt x="78" y="655"/>
                      </a:lnTo>
                      <a:lnTo>
                        <a:pt x="80" y="655"/>
                      </a:lnTo>
                      <a:lnTo>
                        <a:pt x="78" y="653"/>
                      </a:lnTo>
                      <a:lnTo>
                        <a:pt x="78" y="650"/>
                      </a:lnTo>
                      <a:lnTo>
                        <a:pt x="78" y="644"/>
                      </a:lnTo>
                      <a:lnTo>
                        <a:pt x="73" y="641"/>
                      </a:lnTo>
                      <a:lnTo>
                        <a:pt x="71" y="637"/>
                      </a:lnTo>
                      <a:lnTo>
                        <a:pt x="71" y="635"/>
                      </a:lnTo>
                      <a:lnTo>
                        <a:pt x="73" y="635"/>
                      </a:lnTo>
                      <a:lnTo>
                        <a:pt x="76" y="633"/>
                      </a:lnTo>
                      <a:lnTo>
                        <a:pt x="71" y="630"/>
                      </a:lnTo>
                      <a:lnTo>
                        <a:pt x="69" y="626"/>
                      </a:lnTo>
                      <a:lnTo>
                        <a:pt x="69" y="624"/>
                      </a:lnTo>
                      <a:lnTo>
                        <a:pt x="67" y="617"/>
                      </a:lnTo>
                      <a:lnTo>
                        <a:pt x="69" y="615"/>
                      </a:lnTo>
                      <a:lnTo>
                        <a:pt x="67" y="604"/>
                      </a:lnTo>
                      <a:lnTo>
                        <a:pt x="64" y="602"/>
                      </a:lnTo>
                      <a:lnTo>
                        <a:pt x="62" y="602"/>
                      </a:lnTo>
                      <a:lnTo>
                        <a:pt x="64" y="599"/>
                      </a:lnTo>
                      <a:lnTo>
                        <a:pt x="62" y="597"/>
                      </a:lnTo>
                      <a:lnTo>
                        <a:pt x="69" y="597"/>
                      </a:lnTo>
                      <a:lnTo>
                        <a:pt x="69" y="599"/>
                      </a:lnTo>
                      <a:lnTo>
                        <a:pt x="64" y="597"/>
                      </a:lnTo>
                      <a:lnTo>
                        <a:pt x="60" y="590"/>
                      </a:lnTo>
                      <a:lnTo>
                        <a:pt x="62" y="588"/>
                      </a:lnTo>
                      <a:lnTo>
                        <a:pt x="60" y="590"/>
                      </a:lnTo>
                      <a:lnTo>
                        <a:pt x="58" y="588"/>
                      </a:lnTo>
                      <a:lnTo>
                        <a:pt x="58" y="584"/>
                      </a:lnTo>
                      <a:lnTo>
                        <a:pt x="60" y="584"/>
                      </a:lnTo>
                      <a:lnTo>
                        <a:pt x="64" y="582"/>
                      </a:lnTo>
                      <a:lnTo>
                        <a:pt x="60" y="584"/>
                      </a:lnTo>
                      <a:lnTo>
                        <a:pt x="55" y="584"/>
                      </a:lnTo>
                      <a:lnTo>
                        <a:pt x="55" y="582"/>
                      </a:lnTo>
                      <a:lnTo>
                        <a:pt x="55" y="579"/>
                      </a:lnTo>
                      <a:lnTo>
                        <a:pt x="55" y="577"/>
                      </a:lnTo>
                      <a:lnTo>
                        <a:pt x="53" y="575"/>
                      </a:lnTo>
                      <a:lnTo>
                        <a:pt x="53" y="573"/>
                      </a:lnTo>
                      <a:lnTo>
                        <a:pt x="51" y="570"/>
                      </a:lnTo>
                      <a:lnTo>
                        <a:pt x="53" y="570"/>
                      </a:lnTo>
                      <a:lnTo>
                        <a:pt x="58" y="568"/>
                      </a:lnTo>
                      <a:lnTo>
                        <a:pt x="55" y="570"/>
                      </a:lnTo>
                      <a:lnTo>
                        <a:pt x="53" y="568"/>
                      </a:lnTo>
                      <a:lnTo>
                        <a:pt x="55" y="566"/>
                      </a:lnTo>
                      <a:lnTo>
                        <a:pt x="53" y="566"/>
                      </a:lnTo>
                      <a:lnTo>
                        <a:pt x="53" y="570"/>
                      </a:lnTo>
                      <a:lnTo>
                        <a:pt x="51" y="566"/>
                      </a:lnTo>
                      <a:lnTo>
                        <a:pt x="49" y="566"/>
                      </a:lnTo>
                      <a:lnTo>
                        <a:pt x="51" y="564"/>
                      </a:lnTo>
                      <a:lnTo>
                        <a:pt x="47" y="555"/>
                      </a:lnTo>
                      <a:lnTo>
                        <a:pt x="49" y="555"/>
                      </a:lnTo>
                      <a:lnTo>
                        <a:pt x="49" y="550"/>
                      </a:lnTo>
                      <a:lnTo>
                        <a:pt x="47" y="546"/>
                      </a:lnTo>
                      <a:lnTo>
                        <a:pt x="49" y="546"/>
                      </a:lnTo>
                      <a:lnTo>
                        <a:pt x="44" y="544"/>
                      </a:lnTo>
                      <a:lnTo>
                        <a:pt x="40" y="542"/>
                      </a:lnTo>
                      <a:lnTo>
                        <a:pt x="42" y="539"/>
                      </a:lnTo>
                      <a:lnTo>
                        <a:pt x="42" y="535"/>
                      </a:lnTo>
                      <a:lnTo>
                        <a:pt x="44" y="535"/>
                      </a:lnTo>
                      <a:lnTo>
                        <a:pt x="49" y="539"/>
                      </a:lnTo>
                      <a:lnTo>
                        <a:pt x="53" y="539"/>
                      </a:lnTo>
                      <a:lnTo>
                        <a:pt x="60" y="542"/>
                      </a:lnTo>
                      <a:lnTo>
                        <a:pt x="60" y="544"/>
                      </a:lnTo>
                      <a:lnTo>
                        <a:pt x="58" y="546"/>
                      </a:lnTo>
                      <a:lnTo>
                        <a:pt x="58" y="548"/>
                      </a:lnTo>
                      <a:lnTo>
                        <a:pt x="60" y="550"/>
                      </a:lnTo>
                      <a:lnTo>
                        <a:pt x="62" y="550"/>
                      </a:lnTo>
                      <a:lnTo>
                        <a:pt x="60" y="553"/>
                      </a:lnTo>
                      <a:lnTo>
                        <a:pt x="62" y="550"/>
                      </a:lnTo>
                      <a:lnTo>
                        <a:pt x="62" y="553"/>
                      </a:lnTo>
                      <a:lnTo>
                        <a:pt x="62" y="550"/>
                      </a:lnTo>
                      <a:lnTo>
                        <a:pt x="64" y="550"/>
                      </a:lnTo>
                      <a:lnTo>
                        <a:pt x="60" y="546"/>
                      </a:lnTo>
                      <a:lnTo>
                        <a:pt x="62" y="546"/>
                      </a:lnTo>
                      <a:lnTo>
                        <a:pt x="62" y="542"/>
                      </a:lnTo>
                      <a:lnTo>
                        <a:pt x="60" y="539"/>
                      </a:lnTo>
                      <a:lnTo>
                        <a:pt x="60" y="535"/>
                      </a:lnTo>
                      <a:lnTo>
                        <a:pt x="58" y="533"/>
                      </a:lnTo>
                      <a:lnTo>
                        <a:pt x="58" y="530"/>
                      </a:lnTo>
                      <a:lnTo>
                        <a:pt x="62" y="530"/>
                      </a:lnTo>
                      <a:lnTo>
                        <a:pt x="62" y="533"/>
                      </a:lnTo>
                      <a:lnTo>
                        <a:pt x="62" y="530"/>
                      </a:lnTo>
                      <a:lnTo>
                        <a:pt x="62" y="528"/>
                      </a:lnTo>
                      <a:lnTo>
                        <a:pt x="60" y="530"/>
                      </a:lnTo>
                      <a:lnTo>
                        <a:pt x="58" y="530"/>
                      </a:lnTo>
                      <a:lnTo>
                        <a:pt x="55" y="530"/>
                      </a:lnTo>
                      <a:lnTo>
                        <a:pt x="58" y="535"/>
                      </a:lnTo>
                      <a:lnTo>
                        <a:pt x="55" y="537"/>
                      </a:lnTo>
                      <a:lnTo>
                        <a:pt x="53" y="533"/>
                      </a:lnTo>
                      <a:lnTo>
                        <a:pt x="51" y="533"/>
                      </a:lnTo>
                      <a:lnTo>
                        <a:pt x="49" y="535"/>
                      </a:lnTo>
                      <a:lnTo>
                        <a:pt x="49" y="530"/>
                      </a:lnTo>
                      <a:lnTo>
                        <a:pt x="47" y="530"/>
                      </a:lnTo>
                      <a:lnTo>
                        <a:pt x="44" y="528"/>
                      </a:lnTo>
                      <a:lnTo>
                        <a:pt x="44" y="526"/>
                      </a:lnTo>
                      <a:lnTo>
                        <a:pt x="42" y="526"/>
                      </a:lnTo>
                      <a:lnTo>
                        <a:pt x="42" y="524"/>
                      </a:lnTo>
                      <a:lnTo>
                        <a:pt x="40" y="524"/>
                      </a:lnTo>
                      <a:lnTo>
                        <a:pt x="38" y="524"/>
                      </a:lnTo>
                      <a:lnTo>
                        <a:pt x="38" y="522"/>
                      </a:lnTo>
                      <a:lnTo>
                        <a:pt x="40" y="522"/>
                      </a:lnTo>
                      <a:lnTo>
                        <a:pt x="40" y="519"/>
                      </a:lnTo>
                      <a:lnTo>
                        <a:pt x="38" y="517"/>
                      </a:lnTo>
                      <a:lnTo>
                        <a:pt x="38" y="515"/>
                      </a:lnTo>
                      <a:lnTo>
                        <a:pt x="35" y="506"/>
                      </a:lnTo>
                      <a:lnTo>
                        <a:pt x="38" y="502"/>
                      </a:lnTo>
                      <a:lnTo>
                        <a:pt x="38" y="497"/>
                      </a:lnTo>
                      <a:lnTo>
                        <a:pt x="38" y="499"/>
                      </a:lnTo>
                      <a:lnTo>
                        <a:pt x="40" y="497"/>
                      </a:lnTo>
                      <a:lnTo>
                        <a:pt x="33" y="484"/>
                      </a:lnTo>
                      <a:lnTo>
                        <a:pt x="35" y="484"/>
                      </a:lnTo>
                      <a:lnTo>
                        <a:pt x="35" y="482"/>
                      </a:lnTo>
                      <a:lnTo>
                        <a:pt x="31" y="484"/>
                      </a:lnTo>
                      <a:lnTo>
                        <a:pt x="29" y="475"/>
                      </a:lnTo>
                      <a:lnTo>
                        <a:pt x="31" y="470"/>
                      </a:lnTo>
                      <a:lnTo>
                        <a:pt x="31" y="462"/>
                      </a:lnTo>
                      <a:lnTo>
                        <a:pt x="31" y="459"/>
                      </a:lnTo>
                      <a:lnTo>
                        <a:pt x="35" y="459"/>
                      </a:lnTo>
                      <a:lnTo>
                        <a:pt x="38" y="462"/>
                      </a:lnTo>
                      <a:lnTo>
                        <a:pt x="42" y="455"/>
                      </a:lnTo>
                      <a:lnTo>
                        <a:pt x="47" y="462"/>
                      </a:lnTo>
                      <a:lnTo>
                        <a:pt x="49" y="459"/>
                      </a:lnTo>
                      <a:lnTo>
                        <a:pt x="49" y="453"/>
                      </a:lnTo>
                      <a:lnTo>
                        <a:pt x="49" y="451"/>
                      </a:lnTo>
                      <a:lnTo>
                        <a:pt x="42" y="453"/>
                      </a:lnTo>
                      <a:lnTo>
                        <a:pt x="40" y="453"/>
                      </a:lnTo>
                      <a:lnTo>
                        <a:pt x="38" y="448"/>
                      </a:lnTo>
                      <a:lnTo>
                        <a:pt x="38" y="446"/>
                      </a:lnTo>
                      <a:lnTo>
                        <a:pt x="40" y="444"/>
                      </a:lnTo>
                      <a:lnTo>
                        <a:pt x="42" y="446"/>
                      </a:lnTo>
                      <a:lnTo>
                        <a:pt x="42" y="444"/>
                      </a:lnTo>
                      <a:lnTo>
                        <a:pt x="44" y="444"/>
                      </a:lnTo>
                      <a:lnTo>
                        <a:pt x="44" y="442"/>
                      </a:lnTo>
                      <a:lnTo>
                        <a:pt x="42" y="439"/>
                      </a:lnTo>
                      <a:lnTo>
                        <a:pt x="44" y="435"/>
                      </a:lnTo>
                      <a:lnTo>
                        <a:pt x="47" y="437"/>
                      </a:lnTo>
                      <a:lnTo>
                        <a:pt x="53" y="435"/>
                      </a:lnTo>
                      <a:lnTo>
                        <a:pt x="55" y="431"/>
                      </a:lnTo>
                      <a:lnTo>
                        <a:pt x="51" y="431"/>
                      </a:lnTo>
                      <a:lnTo>
                        <a:pt x="51" y="428"/>
                      </a:lnTo>
                      <a:lnTo>
                        <a:pt x="49" y="424"/>
                      </a:lnTo>
                      <a:lnTo>
                        <a:pt x="44" y="424"/>
                      </a:lnTo>
                      <a:lnTo>
                        <a:pt x="44" y="428"/>
                      </a:lnTo>
                      <a:lnTo>
                        <a:pt x="40" y="431"/>
                      </a:lnTo>
                      <a:lnTo>
                        <a:pt x="38" y="431"/>
                      </a:lnTo>
                      <a:lnTo>
                        <a:pt x="38" y="433"/>
                      </a:lnTo>
                      <a:lnTo>
                        <a:pt x="33" y="431"/>
                      </a:lnTo>
                      <a:lnTo>
                        <a:pt x="31" y="431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2" y="446"/>
                      </a:lnTo>
                      <a:lnTo>
                        <a:pt x="22" y="444"/>
                      </a:lnTo>
                      <a:lnTo>
                        <a:pt x="27" y="444"/>
                      </a:lnTo>
                      <a:lnTo>
                        <a:pt x="24" y="442"/>
                      </a:lnTo>
                      <a:lnTo>
                        <a:pt x="24" y="439"/>
                      </a:lnTo>
                      <a:lnTo>
                        <a:pt x="22" y="437"/>
                      </a:lnTo>
                      <a:lnTo>
                        <a:pt x="20" y="439"/>
                      </a:lnTo>
                      <a:lnTo>
                        <a:pt x="24" y="435"/>
                      </a:lnTo>
                      <a:lnTo>
                        <a:pt x="24" y="428"/>
                      </a:lnTo>
                      <a:lnTo>
                        <a:pt x="27" y="428"/>
                      </a:lnTo>
                      <a:lnTo>
                        <a:pt x="27" y="426"/>
                      </a:lnTo>
                      <a:lnTo>
                        <a:pt x="27" y="424"/>
                      </a:lnTo>
                      <a:lnTo>
                        <a:pt x="24" y="426"/>
                      </a:lnTo>
                      <a:lnTo>
                        <a:pt x="27" y="417"/>
                      </a:lnTo>
                      <a:lnTo>
                        <a:pt x="24" y="415"/>
                      </a:lnTo>
                      <a:lnTo>
                        <a:pt x="22" y="411"/>
                      </a:lnTo>
                      <a:lnTo>
                        <a:pt x="27" y="408"/>
                      </a:lnTo>
                      <a:lnTo>
                        <a:pt x="27" y="406"/>
                      </a:lnTo>
                      <a:lnTo>
                        <a:pt x="22" y="411"/>
                      </a:lnTo>
                      <a:lnTo>
                        <a:pt x="22" y="408"/>
                      </a:lnTo>
                      <a:lnTo>
                        <a:pt x="22" y="411"/>
                      </a:lnTo>
                      <a:lnTo>
                        <a:pt x="22" y="413"/>
                      </a:lnTo>
                      <a:lnTo>
                        <a:pt x="20" y="413"/>
                      </a:lnTo>
                      <a:lnTo>
                        <a:pt x="20" y="411"/>
                      </a:lnTo>
                      <a:lnTo>
                        <a:pt x="20" y="408"/>
                      </a:lnTo>
                      <a:lnTo>
                        <a:pt x="22" y="406"/>
                      </a:lnTo>
                      <a:lnTo>
                        <a:pt x="22" y="404"/>
                      </a:lnTo>
                      <a:lnTo>
                        <a:pt x="27" y="397"/>
                      </a:lnTo>
                      <a:lnTo>
                        <a:pt x="27" y="395"/>
                      </a:lnTo>
                      <a:lnTo>
                        <a:pt x="27" y="393"/>
                      </a:lnTo>
                      <a:lnTo>
                        <a:pt x="27" y="395"/>
                      </a:lnTo>
                      <a:lnTo>
                        <a:pt x="24" y="397"/>
                      </a:lnTo>
                      <a:lnTo>
                        <a:pt x="22" y="399"/>
                      </a:lnTo>
                      <a:lnTo>
                        <a:pt x="22" y="404"/>
                      </a:lnTo>
                      <a:lnTo>
                        <a:pt x="20" y="404"/>
                      </a:lnTo>
                      <a:lnTo>
                        <a:pt x="20" y="402"/>
                      </a:lnTo>
                      <a:lnTo>
                        <a:pt x="18" y="399"/>
                      </a:lnTo>
                      <a:lnTo>
                        <a:pt x="20" y="393"/>
                      </a:lnTo>
                      <a:lnTo>
                        <a:pt x="22" y="384"/>
                      </a:lnTo>
                      <a:lnTo>
                        <a:pt x="15" y="377"/>
                      </a:lnTo>
                      <a:lnTo>
                        <a:pt x="18" y="375"/>
                      </a:lnTo>
                      <a:lnTo>
                        <a:pt x="13" y="366"/>
                      </a:lnTo>
                      <a:lnTo>
                        <a:pt x="20" y="362"/>
                      </a:lnTo>
                      <a:lnTo>
                        <a:pt x="20" y="357"/>
                      </a:lnTo>
                      <a:lnTo>
                        <a:pt x="18" y="357"/>
                      </a:lnTo>
                      <a:lnTo>
                        <a:pt x="20" y="357"/>
                      </a:lnTo>
                      <a:lnTo>
                        <a:pt x="18" y="359"/>
                      </a:lnTo>
                      <a:lnTo>
                        <a:pt x="11" y="355"/>
                      </a:lnTo>
                      <a:lnTo>
                        <a:pt x="11" y="351"/>
                      </a:lnTo>
                      <a:lnTo>
                        <a:pt x="9" y="346"/>
                      </a:lnTo>
                      <a:lnTo>
                        <a:pt x="13" y="346"/>
                      </a:lnTo>
                      <a:lnTo>
                        <a:pt x="11" y="346"/>
                      </a:lnTo>
                      <a:lnTo>
                        <a:pt x="11" y="342"/>
                      </a:lnTo>
                      <a:lnTo>
                        <a:pt x="9" y="339"/>
                      </a:lnTo>
                      <a:lnTo>
                        <a:pt x="9" y="331"/>
                      </a:lnTo>
                      <a:lnTo>
                        <a:pt x="6" y="328"/>
                      </a:lnTo>
                      <a:lnTo>
                        <a:pt x="9" y="328"/>
                      </a:lnTo>
                      <a:lnTo>
                        <a:pt x="11" y="324"/>
                      </a:lnTo>
                      <a:lnTo>
                        <a:pt x="9" y="326"/>
                      </a:lnTo>
                      <a:lnTo>
                        <a:pt x="6" y="326"/>
                      </a:lnTo>
                      <a:lnTo>
                        <a:pt x="6" y="324"/>
                      </a:lnTo>
                      <a:lnTo>
                        <a:pt x="6" y="317"/>
                      </a:lnTo>
                      <a:lnTo>
                        <a:pt x="4" y="315"/>
                      </a:lnTo>
                      <a:lnTo>
                        <a:pt x="2" y="315"/>
                      </a:lnTo>
                      <a:lnTo>
                        <a:pt x="0" y="311"/>
                      </a:lnTo>
                      <a:lnTo>
                        <a:pt x="2" y="308"/>
                      </a:lnTo>
                      <a:lnTo>
                        <a:pt x="4" y="311"/>
                      </a:lnTo>
                      <a:lnTo>
                        <a:pt x="4" y="308"/>
                      </a:lnTo>
                      <a:lnTo>
                        <a:pt x="4" y="299"/>
                      </a:lnTo>
                      <a:lnTo>
                        <a:pt x="2" y="299"/>
                      </a:lnTo>
                      <a:lnTo>
                        <a:pt x="6" y="295"/>
                      </a:lnTo>
                      <a:lnTo>
                        <a:pt x="11" y="293"/>
                      </a:lnTo>
                      <a:lnTo>
                        <a:pt x="13" y="297"/>
                      </a:lnTo>
                      <a:lnTo>
                        <a:pt x="15" y="297"/>
                      </a:lnTo>
                      <a:lnTo>
                        <a:pt x="15" y="299"/>
                      </a:lnTo>
                      <a:lnTo>
                        <a:pt x="15" y="297"/>
                      </a:lnTo>
                      <a:lnTo>
                        <a:pt x="13" y="297"/>
                      </a:lnTo>
                      <a:lnTo>
                        <a:pt x="13" y="295"/>
                      </a:lnTo>
                      <a:lnTo>
                        <a:pt x="11" y="293"/>
                      </a:lnTo>
                      <a:lnTo>
                        <a:pt x="11" y="288"/>
                      </a:lnTo>
                      <a:lnTo>
                        <a:pt x="9" y="280"/>
                      </a:lnTo>
                      <a:lnTo>
                        <a:pt x="9" y="277"/>
                      </a:lnTo>
                      <a:lnTo>
                        <a:pt x="11" y="277"/>
                      </a:lnTo>
                      <a:lnTo>
                        <a:pt x="13" y="271"/>
                      </a:lnTo>
                      <a:lnTo>
                        <a:pt x="22" y="271"/>
                      </a:lnTo>
                      <a:lnTo>
                        <a:pt x="22" y="268"/>
                      </a:lnTo>
                      <a:lnTo>
                        <a:pt x="24" y="266"/>
                      </a:lnTo>
                      <a:lnTo>
                        <a:pt x="27" y="268"/>
                      </a:lnTo>
                      <a:lnTo>
                        <a:pt x="27" y="266"/>
                      </a:lnTo>
                      <a:lnTo>
                        <a:pt x="27" y="262"/>
                      </a:lnTo>
                      <a:lnTo>
                        <a:pt x="29" y="262"/>
                      </a:lnTo>
                      <a:lnTo>
                        <a:pt x="29" y="260"/>
                      </a:lnTo>
                      <a:lnTo>
                        <a:pt x="33" y="260"/>
                      </a:lnTo>
                      <a:lnTo>
                        <a:pt x="33" y="257"/>
                      </a:lnTo>
                      <a:lnTo>
                        <a:pt x="38" y="257"/>
                      </a:lnTo>
                      <a:lnTo>
                        <a:pt x="47" y="260"/>
                      </a:lnTo>
                      <a:lnTo>
                        <a:pt x="47" y="264"/>
                      </a:lnTo>
                      <a:lnTo>
                        <a:pt x="49" y="264"/>
                      </a:lnTo>
                      <a:lnTo>
                        <a:pt x="47" y="271"/>
                      </a:lnTo>
                      <a:lnTo>
                        <a:pt x="49" y="273"/>
                      </a:lnTo>
                      <a:lnTo>
                        <a:pt x="51" y="273"/>
                      </a:lnTo>
                      <a:lnTo>
                        <a:pt x="51" y="268"/>
                      </a:lnTo>
                      <a:lnTo>
                        <a:pt x="53" y="271"/>
                      </a:lnTo>
                      <a:lnTo>
                        <a:pt x="51" y="273"/>
                      </a:lnTo>
                      <a:lnTo>
                        <a:pt x="58" y="280"/>
                      </a:lnTo>
                      <a:lnTo>
                        <a:pt x="60" y="280"/>
                      </a:lnTo>
                      <a:lnTo>
                        <a:pt x="60" y="275"/>
                      </a:lnTo>
                      <a:lnTo>
                        <a:pt x="64" y="275"/>
                      </a:lnTo>
                      <a:lnTo>
                        <a:pt x="67" y="277"/>
                      </a:lnTo>
                      <a:lnTo>
                        <a:pt x="71" y="277"/>
                      </a:lnTo>
                      <a:lnTo>
                        <a:pt x="73" y="280"/>
                      </a:lnTo>
                      <a:lnTo>
                        <a:pt x="76" y="282"/>
                      </a:lnTo>
                      <a:lnTo>
                        <a:pt x="80" y="280"/>
                      </a:lnTo>
                      <a:lnTo>
                        <a:pt x="78" y="277"/>
                      </a:lnTo>
                      <a:lnTo>
                        <a:pt x="82" y="275"/>
                      </a:lnTo>
                      <a:lnTo>
                        <a:pt x="82" y="271"/>
                      </a:lnTo>
                      <a:lnTo>
                        <a:pt x="84" y="268"/>
                      </a:lnTo>
                      <a:lnTo>
                        <a:pt x="84" y="271"/>
                      </a:lnTo>
                      <a:lnTo>
                        <a:pt x="87" y="271"/>
                      </a:lnTo>
                      <a:lnTo>
                        <a:pt x="89" y="268"/>
                      </a:lnTo>
                      <a:lnTo>
                        <a:pt x="93" y="266"/>
                      </a:lnTo>
                      <a:lnTo>
                        <a:pt x="93" y="262"/>
                      </a:lnTo>
                      <a:lnTo>
                        <a:pt x="96" y="260"/>
                      </a:lnTo>
                      <a:lnTo>
                        <a:pt x="100" y="262"/>
                      </a:lnTo>
                      <a:lnTo>
                        <a:pt x="102" y="260"/>
                      </a:lnTo>
                      <a:lnTo>
                        <a:pt x="104" y="262"/>
                      </a:lnTo>
                      <a:lnTo>
                        <a:pt x="104" y="260"/>
                      </a:lnTo>
                      <a:lnTo>
                        <a:pt x="107" y="260"/>
                      </a:lnTo>
                      <a:lnTo>
                        <a:pt x="107" y="262"/>
                      </a:lnTo>
                      <a:lnTo>
                        <a:pt x="111" y="260"/>
                      </a:lnTo>
                      <a:lnTo>
                        <a:pt x="111" y="253"/>
                      </a:lnTo>
                      <a:lnTo>
                        <a:pt x="111" y="251"/>
                      </a:lnTo>
                      <a:lnTo>
                        <a:pt x="113" y="248"/>
                      </a:lnTo>
                      <a:lnTo>
                        <a:pt x="109" y="235"/>
                      </a:lnTo>
                      <a:lnTo>
                        <a:pt x="107" y="235"/>
                      </a:lnTo>
                      <a:lnTo>
                        <a:pt x="107" y="233"/>
                      </a:lnTo>
                      <a:lnTo>
                        <a:pt x="111" y="231"/>
                      </a:lnTo>
                      <a:lnTo>
                        <a:pt x="116" y="222"/>
                      </a:lnTo>
                      <a:lnTo>
                        <a:pt x="118" y="220"/>
                      </a:lnTo>
                      <a:lnTo>
                        <a:pt x="118" y="215"/>
                      </a:lnTo>
                      <a:lnTo>
                        <a:pt x="122" y="213"/>
                      </a:lnTo>
                      <a:lnTo>
                        <a:pt x="120" y="211"/>
                      </a:lnTo>
                      <a:lnTo>
                        <a:pt x="120" y="206"/>
                      </a:lnTo>
                      <a:lnTo>
                        <a:pt x="113" y="204"/>
                      </a:lnTo>
                      <a:lnTo>
                        <a:pt x="111" y="200"/>
                      </a:lnTo>
                      <a:lnTo>
                        <a:pt x="109" y="200"/>
                      </a:lnTo>
                      <a:lnTo>
                        <a:pt x="109" y="197"/>
                      </a:lnTo>
                      <a:lnTo>
                        <a:pt x="113" y="195"/>
                      </a:lnTo>
                      <a:lnTo>
                        <a:pt x="116" y="191"/>
                      </a:lnTo>
                      <a:lnTo>
                        <a:pt x="113" y="188"/>
                      </a:lnTo>
                      <a:lnTo>
                        <a:pt x="116" y="186"/>
                      </a:lnTo>
                      <a:lnTo>
                        <a:pt x="118" y="186"/>
                      </a:lnTo>
                      <a:lnTo>
                        <a:pt x="120" y="186"/>
                      </a:lnTo>
                      <a:lnTo>
                        <a:pt x="122" y="191"/>
                      </a:lnTo>
                      <a:lnTo>
                        <a:pt x="120" y="193"/>
                      </a:lnTo>
                      <a:lnTo>
                        <a:pt x="122" y="195"/>
                      </a:lnTo>
                      <a:lnTo>
                        <a:pt x="125" y="193"/>
                      </a:lnTo>
                      <a:lnTo>
                        <a:pt x="127" y="193"/>
                      </a:lnTo>
                      <a:lnTo>
                        <a:pt x="131" y="197"/>
                      </a:lnTo>
                      <a:lnTo>
                        <a:pt x="133" y="197"/>
                      </a:lnTo>
                      <a:lnTo>
                        <a:pt x="140" y="200"/>
                      </a:lnTo>
                      <a:lnTo>
                        <a:pt x="142" y="206"/>
                      </a:lnTo>
                      <a:lnTo>
                        <a:pt x="147" y="208"/>
                      </a:lnTo>
                      <a:lnTo>
                        <a:pt x="151" y="206"/>
                      </a:lnTo>
                      <a:lnTo>
                        <a:pt x="158" y="208"/>
                      </a:lnTo>
                      <a:lnTo>
                        <a:pt x="162" y="204"/>
                      </a:lnTo>
                      <a:lnTo>
                        <a:pt x="165" y="204"/>
                      </a:lnTo>
                      <a:lnTo>
                        <a:pt x="171" y="202"/>
                      </a:lnTo>
                      <a:lnTo>
                        <a:pt x="171" y="200"/>
                      </a:lnTo>
                      <a:lnTo>
                        <a:pt x="171" y="193"/>
                      </a:lnTo>
                      <a:lnTo>
                        <a:pt x="169" y="193"/>
                      </a:lnTo>
                      <a:lnTo>
                        <a:pt x="169" y="191"/>
                      </a:lnTo>
                      <a:lnTo>
                        <a:pt x="171" y="188"/>
                      </a:lnTo>
                      <a:lnTo>
                        <a:pt x="174" y="191"/>
                      </a:lnTo>
                      <a:lnTo>
                        <a:pt x="178" y="184"/>
                      </a:lnTo>
                      <a:lnTo>
                        <a:pt x="182" y="186"/>
                      </a:lnTo>
                      <a:lnTo>
                        <a:pt x="187" y="184"/>
                      </a:lnTo>
                      <a:lnTo>
                        <a:pt x="187" y="180"/>
                      </a:lnTo>
                      <a:lnTo>
                        <a:pt x="185" y="180"/>
                      </a:lnTo>
                      <a:lnTo>
                        <a:pt x="185" y="168"/>
                      </a:lnTo>
                      <a:lnTo>
                        <a:pt x="182" y="162"/>
                      </a:lnTo>
                      <a:lnTo>
                        <a:pt x="178" y="155"/>
                      </a:lnTo>
                      <a:lnTo>
                        <a:pt x="180" y="153"/>
                      </a:lnTo>
                      <a:lnTo>
                        <a:pt x="182" y="151"/>
                      </a:lnTo>
                      <a:lnTo>
                        <a:pt x="180" y="148"/>
                      </a:lnTo>
                      <a:lnTo>
                        <a:pt x="176" y="148"/>
                      </a:lnTo>
                      <a:lnTo>
                        <a:pt x="171" y="146"/>
                      </a:lnTo>
                      <a:lnTo>
                        <a:pt x="167" y="146"/>
                      </a:lnTo>
                      <a:lnTo>
                        <a:pt x="167" y="144"/>
                      </a:lnTo>
                      <a:lnTo>
                        <a:pt x="162" y="144"/>
                      </a:lnTo>
                      <a:lnTo>
                        <a:pt x="160" y="144"/>
                      </a:lnTo>
                      <a:lnTo>
                        <a:pt x="162" y="142"/>
                      </a:lnTo>
                      <a:lnTo>
                        <a:pt x="160" y="142"/>
                      </a:lnTo>
                      <a:lnTo>
                        <a:pt x="158" y="142"/>
                      </a:lnTo>
                      <a:lnTo>
                        <a:pt x="156" y="140"/>
                      </a:lnTo>
                      <a:lnTo>
                        <a:pt x="156" y="133"/>
                      </a:lnTo>
                      <a:lnTo>
                        <a:pt x="158" y="131"/>
                      </a:lnTo>
                      <a:lnTo>
                        <a:pt x="156" y="133"/>
                      </a:lnTo>
                      <a:lnTo>
                        <a:pt x="153" y="131"/>
                      </a:lnTo>
                      <a:lnTo>
                        <a:pt x="151" y="128"/>
                      </a:lnTo>
                      <a:lnTo>
                        <a:pt x="149" y="133"/>
                      </a:lnTo>
                      <a:lnTo>
                        <a:pt x="145" y="131"/>
                      </a:lnTo>
                      <a:lnTo>
                        <a:pt x="145" y="128"/>
                      </a:lnTo>
                      <a:lnTo>
                        <a:pt x="140" y="128"/>
                      </a:lnTo>
                      <a:lnTo>
                        <a:pt x="140" y="126"/>
                      </a:lnTo>
                      <a:lnTo>
                        <a:pt x="138" y="124"/>
                      </a:lnTo>
                      <a:lnTo>
                        <a:pt x="136" y="124"/>
                      </a:lnTo>
                      <a:lnTo>
                        <a:pt x="136" y="122"/>
                      </a:lnTo>
                      <a:lnTo>
                        <a:pt x="138" y="122"/>
                      </a:lnTo>
                      <a:lnTo>
                        <a:pt x="140" y="124"/>
                      </a:lnTo>
                      <a:lnTo>
                        <a:pt x="142" y="124"/>
                      </a:lnTo>
                      <a:lnTo>
                        <a:pt x="142" y="128"/>
                      </a:lnTo>
                      <a:lnTo>
                        <a:pt x="147" y="124"/>
                      </a:lnTo>
                      <a:lnTo>
                        <a:pt x="153" y="124"/>
                      </a:lnTo>
                      <a:lnTo>
                        <a:pt x="153" y="126"/>
                      </a:lnTo>
                      <a:lnTo>
                        <a:pt x="156" y="126"/>
                      </a:lnTo>
                      <a:lnTo>
                        <a:pt x="158" y="124"/>
                      </a:lnTo>
                      <a:lnTo>
                        <a:pt x="156" y="122"/>
                      </a:lnTo>
                      <a:lnTo>
                        <a:pt x="162" y="124"/>
                      </a:lnTo>
                      <a:lnTo>
                        <a:pt x="165" y="120"/>
                      </a:lnTo>
                      <a:lnTo>
                        <a:pt x="169" y="122"/>
                      </a:lnTo>
                      <a:lnTo>
                        <a:pt x="169" y="120"/>
                      </a:lnTo>
                      <a:lnTo>
                        <a:pt x="167" y="120"/>
                      </a:lnTo>
                      <a:lnTo>
                        <a:pt x="167" y="117"/>
                      </a:lnTo>
                      <a:lnTo>
                        <a:pt x="167" y="115"/>
                      </a:lnTo>
                      <a:lnTo>
                        <a:pt x="169" y="113"/>
                      </a:lnTo>
                      <a:lnTo>
                        <a:pt x="169" y="109"/>
                      </a:lnTo>
                      <a:lnTo>
                        <a:pt x="178" y="109"/>
                      </a:lnTo>
                      <a:lnTo>
                        <a:pt x="187" y="104"/>
                      </a:lnTo>
                      <a:lnTo>
                        <a:pt x="187" y="97"/>
                      </a:lnTo>
                      <a:lnTo>
                        <a:pt x="187" y="89"/>
                      </a:lnTo>
                      <a:lnTo>
                        <a:pt x="189" y="91"/>
                      </a:lnTo>
                      <a:lnTo>
                        <a:pt x="196" y="86"/>
                      </a:lnTo>
                      <a:lnTo>
                        <a:pt x="200" y="86"/>
                      </a:lnTo>
                      <a:lnTo>
                        <a:pt x="202" y="77"/>
                      </a:lnTo>
                      <a:lnTo>
                        <a:pt x="205" y="82"/>
                      </a:lnTo>
                      <a:lnTo>
                        <a:pt x="209" y="82"/>
                      </a:lnTo>
                      <a:lnTo>
                        <a:pt x="211" y="82"/>
                      </a:lnTo>
                      <a:lnTo>
                        <a:pt x="211" y="80"/>
                      </a:lnTo>
                      <a:lnTo>
                        <a:pt x="216" y="82"/>
                      </a:lnTo>
                      <a:lnTo>
                        <a:pt x="220" y="80"/>
                      </a:lnTo>
                      <a:lnTo>
                        <a:pt x="225" y="82"/>
                      </a:lnTo>
                      <a:lnTo>
                        <a:pt x="227" y="77"/>
                      </a:lnTo>
                      <a:lnTo>
                        <a:pt x="229" y="80"/>
                      </a:lnTo>
                      <a:lnTo>
                        <a:pt x="231" y="80"/>
                      </a:lnTo>
                      <a:lnTo>
                        <a:pt x="238" y="77"/>
                      </a:lnTo>
                      <a:lnTo>
                        <a:pt x="240" y="75"/>
                      </a:lnTo>
                      <a:lnTo>
                        <a:pt x="240" y="69"/>
                      </a:lnTo>
                      <a:lnTo>
                        <a:pt x="238" y="69"/>
                      </a:lnTo>
                      <a:lnTo>
                        <a:pt x="238" y="66"/>
                      </a:lnTo>
                      <a:lnTo>
                        <a:pt x="234" y="66"/>
                      </a:lnTo>
                      <a:lnTo>
                        <a:pt x="231" y="71"/>
                      </a:lnTo>
                      <a:lnTo>
                        <a:pt x="229" y="71"/>
                      </a:lnTo>
                      <a:lnTo>
                        <a:pt x="227" y="69"/>
                      </a:lnTo>
                      <a:lnTo>
                        <a:pt x="223" y="71"/>
                      </a:lnTo>
                      <a:lnTo>
                        <a:pt x="220" y="66"/>
                      </a:lnTo>
                      <a:lnTo>
                        <a:pt x="214" y="69"/>
                      </a:lnTo>
                      <a:lnTo>
                        <a:pt x="214" y="66"/>
                      </a:lnTo>
                      <a:lnTo>
                        <a:pt x="202" y="66"/>
                      </a:lnTo>
                      <a:lnTo>
                        <a:pt x="200" y="69"/>
                      </a:lnTo>
                      <a:lnTo>
                        <a:pt x="198" y="69"/>
                      </a:lnTo>
                      <a:lnTo>
                        <a:pt x="194" y="69"/>
                      </a:lnTo>
                      <a:lnTo>
                        <a:pt x="191" y="69"/>
                      </a:lnTo>
                      <a:lnTo>
                        <a:pt x="191" y="73"/>
                      </a:lnTo>
                      <a:lnTo>
                        <a:pt x="189" y="71"/>
                      </a:lnTo>
                      <a:lnTo>
                        <a:pt x="187" y="73"/>
                      </a:lnTo>
                      <a:lnTo>
                        <a:pt x="185" y="73"/>
                      </a:lnTo>
                      <a:lnTo>
                        <a:pt x="180" y="73"/>
                      </a:lnTo>
                      <a:lnTo>
                        <a:pt x="176" y="73"/>
                      </a:lnTo>
                      <a:lnTo>
                        <a:pt x="174" y="75"/>
                      </a:lnTo>
                      <a:lnTo>
                        <a:pt x="171" y="73"/>
                      </a:lnTo>
                      <a:lnTo>
                        <a:pt x="169" y="62"/>
                      </a:lnTo>
                      <a:lnTo>
                        <a:pt x="167" y="60"/>
                      </a:lnTo>
                      <a:lnTo>
                        <a:pt x="162" y="57"/>
                      </a:lnTo>
                      <a:lnTo>
                        <a:pt x="165" y="55"/>
                      </a:lnTo>
                      <a:lnTo>
                        <a:pt x="169" y="55"/>
                      </a:lnTo>
                      <a:lnTo>
                        <a:pt x="171" y="55"/>
                      </a:lnTo>
                      <a:lnTo>
                        <a:pt x="178" y="55"/>
                      </a:lnTo>
                      <a:lnTo>
                        <a:pt x="178" y="51"/>
                      </a:lnTo>
                      <a:lnTo>
                        <a:pt x="178" y="46"/>
                      </a:lnTo>
                      <a:lnTo>
                        <a:pt x="169" y="37"/>
                      </a:lnTo>
                      <a:lnTo>
                        <a:pt x="171" y="37"/>
                      </a:lnTo>
                      <a:lnTo>
                        <a:pt x="171" y="35"/>
                      </a:lnTo>
                      <a:lnTo>
                        <a:pt x="171" y="33"/>
                      </a:lnTo>
                      <a:lnTo>
                        <a:pt x="169" y="33"/>
                      </a:lnTo>
                      <a:lnTo>
                        <a:pt x="169" y="31"/>
                      </a:lnTo>
                      <a:lnTo>
                        <a:pt x="167" y="31"/>
                      </a:lnTo>
                      <a:lnTo>
                        <a:pt x="167" y="29"/>
                      </a:lnTo>
                      <a:lnTo>
                        <a:pt x="171" y="26"/>
                      </a:lnTo>
                      <a:lnTo>
                        <a:pt x="176" y="26"/>
                      </a:lnTo>
                      <a:lnTo>
                        <a:pt x="178" y="24"/>
                      </a:lnTo>
                      <a:lnTo>
                        <a:pt x="185" y="24"/>
                      </a:lnTo>
                      <a:lnTo>
                        <a:pt x="200" y="15"/>
                      </a:lnTo>
                      <a:lnTo>
                        <a:pt x="214" y="11"/>
                      </a:lnTo>
                      <a:lnTo>
                        <a:pt x="216" y="11"/>
                      </a:lnTo>
                      <a:lnTo>
                        <a:pt x="223" y="15"/>
                      </a:lnTo>
                      <a:lnTo>
                        <a:pt x="236" y="13"/>
                      </a:lnTo>
                      <a:lnTo>
                        <a:pt x="236" y="9"/>
                      </a:lnTo>
                      <a:lnTo>
                        <a:pt x="243" y="6"/>
                      </a:lnTo>
                      <a:lnTo>
                        <a:pt x="247" y="4"/>
                      </a:lnTo>
                      <a:lnTo>
                        <a:pt x="249" y="2"/>
                      </a:lnTo>
                      <a:lnTo>
                        <a:pt x="256" y="0"/>
                      </a:lnTo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 w="14288">
                  <a:noFill/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4" name="Freeform 847"/>
                <p:cNvSpPr>
                  <a:spLocks/>
                </p:cNvSpPr>
                <p:nvPr/>
              </p:nvSpPr>
              <p:spPr bwMode="auto">
                <a:xfrm>
                  <a:off x="4852" y="1728"/>
                  <a:ext cx="254" cy="264"/>
                </a:xfrm>
                <a:custGeom>
                  <a:avLst/>
                  <a:gdLst>
                    <a:gd name="T0" fmla="*/ 228 w 254"/>
                    <a:gd name="T1" fmla="*/ 26 h 264"/>
                    <a:gd name="T2" fmla="*/ 241 w 254"/>
                    <a:gd name="T3" fmla="*/ 40 h 264"/>
                    <a:gd name="T4" fmla="*/ 234 w 254"/>
                    <a:gd name="T5" fmla="*/ 71 h 264"/>
                    <a:gd name="T6" fmla="*/ 254 w 254"/>
                    <a:gd name="T7" fmla="*/ 80 h 264"/>
                    <a:gd name="T8" fmla="*/ 250 w 254"/>
                    <a:gd name="T9" fmla="*/ 106 h 264"/>
                    <a:gd name="T10" fmla="*/ 237 w 254"/>
                    <a:gd name="T11" fmla="*/ 129 h 264"/>
                    <a:gd name="T12" fmla="*/ 230 w 254"/>
                    <a:gd name="T13" fmla="*/ 137 h 264"/>
                    <a:gd name="T14" fmla="*/ 221 w 254"/>
                    <a:gd name="T15" fmla="*/ 155 h 264"/>
                    <a:gd name="T16" fmla="*/ 205 w 254"/>
                    <a:gd name="T17" fmla="*/ 175 h 264"/>
                    <a:gd name="T18" fmla="*/ 203 w 254"/>
                    <a:gd name="T19" fmla="*/ 186 h 264"/>
                    <a:gd name="T20" fmla="*/ 190 w 254"/>
                    <a:gd name="T21" fmla="*/ 206 h 264"/>
                    <a:gd name="T22" fmla="*/ 181 w 254"/>
                    <a:gd name="T23" fmla="*/ 231 h 264"/>
                    <a:gd name="T24" fmla="*/ 172 w 254"/>
                    <a:gd name="T25" fmla="*/ 262 h 264"/>
                    <a:gd name="T26" fmla="*/ 156 w 254"/>
                    <a:gd name="T27" fmla="*/ 255 h 264"/>
                    <a:gd name="T28" fmla="*/ 134 w 254"/>
                    <a:gd name="T29" fmla="*/ 246 h 264"/>
                    <a:gd name="T30" fmla="*/ 94 w 254"/>
                    <a:gd name="T31" fmla="*/ 240 h 264"/>
                    <a:gd name="T32" fmla="*/ 85 w 254"/>
                    <a:gd name="T33" fmla="*/ 246 h 264"/>
                    <a:gd name="T34" fmla="*/ 65 w 254"/>
                    <a:gd name="T35" fmla="*/ 231 h 264"/>
                    <a:gd name="T36" fmla="*/ 54 w 254"/>
                    <a:gd name="T37" fmla="*/ 231 h 264"/>
                    <a:gd name="T38" fmla="*/ 43 w 254"/>
                    <a:gd name="T39" fmla="*/ 233 h 264"/>
                    <a:gd name="T40" fmla="*/ 29 w 254"/>
                    <a:gd name="T41" fmla="*/ 233 h 264"/>
                    <a:gd name="T42" fmla="*/ 21 w 254"/>
                    <a:gd name="T43" fmla="*/ 231 h 264"/>
                    <a:gd name="T44" fmla="*/ 0 w 254"/>
                    <a:gd name="T45" fmla="*/ 224 h 264"/>
                    <a:gd name="T46" fmla="*/ 7 w 254"/>
                    <a:gd name="T47" fmla="*/ 215 h 264"/>
                    <a:gd name="T48" fmla="*/ 9 w 254"/>
                    <a:gd name="T49" fmla="*/ 209 h 264"/>
                    <a:gd name="T50" fmla="*/ 12 w 254"/>
                    <a:gd name="T51" fmla="*/ 193 h 264"/>
                    <a:gd name="T52" fmla="*/ 7 w 254"/>
                    <a:gd name="T53" fmla="*/ 182 h 264"/>
                    <a:gd name="T54" fmla="*/ 12 w 254"/>
                    <a:gd name="T55" fmla="*/ 175 h 264"/>
                    <a:gd name="T56" fmla="*/ 14 w 254"/>
                    <a:gd name="T57" fmla="*/ 166 h 264"/>
                    <a:gd name="T58" fmla="*/ 14 w 254"/>
                    <a:gd name="T59" fmla="*/ 160 h 264"/>
                    <a:gd name="T60" fmla="*/ 16 w 254"/>
                    <a:gd name="T61" fmla="*/ 153 h 264"/>
                    <a:gd name="T62" fmla="*/ 18 w 254"/>
                    <a:gd name="T63" fmla="*/ 144 h 264"/>
                    <a:gd name="T64" fmla="*/ 18 w 254"/>
                    <a:gd name="T65" fmla="*/ 135 h 264"/>
                    <a:gd name="T66" fmla="*/ 27 w 254"/>
                    <a:gd name="T67" fmla="*/ 129 h 264"/>
                    <a:gd name="T68" fmla="*/ 32 w 254"/>
                    <a:gd name="T69" fmla="*/ 124 h 264"/>
                    <a:gd name="T70" fmla="*/ 34 w 254"/>
                    <a:gd name="T71" fmla="*/ 120 h 264"/>
                    <a:gd name="T72" fmla="*/ 38 w 254"/>
                    <a:gd name="T73" fmla="*/ 111 h 264"/>
                    <a:gd name="T74" fmla="*/ 41 w 254"/>
                    <a:gd name="T75" fmla="*/ 106 h 264"/>
                    <a:gd name="T76" fmla="*/ 43 w 254"/>
                    <a:gd name="T77" fmla="*/ 98 h 264"/>
                    <a:gd name="T78" fmla="*/ 43 w 254"/>
                    <a:gd name="T79" fmla="*/ 91 h 264"/>
                    <a:gd name="T80" fmla="*/ 56 w 254"/>
                    <a:gd name="T81" fmla="*/ 73 h 264"/>
                    <a:gd name="T82" fmla="*/ 74 w 254"/>
                    <a:gd name="T83" fmla="*/ 55 h 264"/>
                    <a:gd name="T84" fmla="*/ 90 w 254"/>
                    <a:gd name="T85" fmla="*/ 66 h 264"/>
                    <a:gd name="T86" fmla="*/ 103 w 254"/>
                    <a:gd name="T87" fmla="*/ 51 h 264"/>
                    <a:gd name="T88" fmla="*/ 112 w 254"/>
                    <a:gd name="T89" fmla="*/ 40 h 264"/>
                    <a:gd name="T90" fmla="*/ 119 w 254"/>
                    <a:gd name="T91" fmla="*/ 26 h 264"/>
                    <a:gd name="T92" fmla="*/ 127 w 254"/>
                    <a:gd name="T93" fmla="*/ 20 h 264"/>
                    <a:gd name="T94" fmla="*/ 150 w 254"/>
                    <a:gd name="T95" fmla="*/ 15 h 264"/>
                    <a:gd name="T96" fmla="*/ 161 w 254"/>
                    <a:gd name="T97" fmla="*/ 22 h 264"/>
                    <a:gd name="T98" fmla="*/ 176 w 254"/>
                    <a:gd name="T99" fmla="*/ 20 h 264"/>
                    <a:gd name="T100" fmla="*/ 192 w 254"/>
                    <a:gd name="T101" fmla="*/ 29 h 264"/>
                    <a:gd name="T102" fmla="*/ 217 w 254"/>
                    <a:gd name="T103" fmla="*/ 11 h 264"/>
                    <a:gd name="T104" fmla="*/ 234 w 254"/>
                    <a:gd name="T105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4" h="264">
                      <a:moveTo>
                        <a:pt x="230" y="6"/>
                      </a:moveTo>
                      <a:lnTo>
                        <a:pt x="234" y="6"/>
                      </a:lnTo>
                      <a:lnTo>
                        <a:pt x="228" y="15"/>
                      </a:lnTo>
                      <a:lnTo>
                        <a:pt x="230" y="18"/>
                      </a:lnTo>
                      <a:lnTo>
                        <a:pt x="228" y="26"/>
                      </a:lnTo>
                      <a:lnTo>
                        <a:pt x="239" y="33"/>
                      </a:lnTo>
                      <a:lnTo>
                        <a:pt x="243" y="33"/>
                      </a:lnTo>
                      <a:lnTo>
                        <a:pt x="245" y="33"/>
                      </a:lnTo>
                      <a:lnTo>
                        <a:pt x="245" y="40"/>
                      </a:lnTo>
                      <a:lnTo>
                        <a:pt x="241" y="40"/>
                      </a:lnTo>
                      <a:lnTo>
                        <a:pt x="239" y="44"/>
                      </a:lnTo>
                      <a:lnTo>
                        <a:pt x="237" y="51"/>
                      </a:lnTo>
                      <a:lnTo>
                        <a:pt x="234" y="58"/>
                      </a:lnTo>
                      <a:lnTo>
                        <a:pt x="232" y="69"/>
                      </a:lnTo>
                      <a:lnTo>
                        <a:pt x="234" y="71"/>
                      </a:lnTo>
                      <a:lnTo>
                        <a:pt x="239" y="71"/>
                      </a:lnTo>
                      <a:lnTo>
                        <a:pt x="241" y="73"/>
                      </a:lnTo>
                      <a:lnTo>
                        <a:pt x="245" y="75"/>
                      </a:lnTo>
                      <a:lnTo>
                        <a:pt x="248" y="75"/>
                      </a:lnTo>
                      <a:lnTo>
                        <a:pt x="254" y="80"/>
                      </a:lnTo>
                      <a:lnTo>
                        <a:pt x="254" y="89"/>
                      </a:lnTo>
                      <a:lnTo>
                        <a:pt x="254" y="95"/>
                      </a:lnTo>
                      <a:lnTo>
                        <a:pt x="248" y="102"/>
                      </a:lnTo>
                      <a:lnTo>
                        <a:pt x="248" y="104"/>
                      </a:lnTo>
                      <a:lnTo>
                        <a:pt x="250" y="106"/>
                      </a:lnTo>
                      <a:lnTo>
                        <a:pt x="248" y="109"/>
                      </a:lnTo>
                      <a:lnTo>
                        <a:pt x="248" y="113"/>
                      </a:lnTo>
                      <a:lnTo>
                        <a:pt x="241" y="118"/>
                      </a:lnTo>
                      <a:lnTo>
                        <a:pt x="239" y="122"/>
                      </a:lnTo>
                      <a:lnTo>
                        <a:pt x="237" y="129"/>
                      </a:lnTo>
                      <a:lnTo>
                        <a:pt x="239" y="133"/>
                      </a:lnTo>
                      <a:lnTo>
                        <a:pt x="237" y="137"/>
                      </a:lnTo>
                      <a:lnTo>
                        <a:pt x="232" y="140"/>
                      </a:lnTo>
                      <a:lnTo>
                        <a:pt x="232" y="137"/>
                      </a:lnTo>
                      <a:lnTo>
                        <a:pt x="230" y="137"/>
                      </a:lnTo>
                      <a:lnTo>
                        <a:pt x="230" y="140"/>
                      </a:lnTo>
                      <a:lnTo>
                        <a:pt x="228" y="140"/>
                      </a:lnTo>
                      <a:lnTo>
                        <a:pt x="228" y="144"/>
                      </a:lnTo>
                      <a:lnTo>
                        <a:pt x="223" y="151"/>
                      </a:lnTo>
                      <a:lnTo>
                        <a:pt x="221" y="155"/>
                      </a:lnTo>
                      <a:lnTo>
                        <a:pt x="214" y="160"/>
                      </a:lnTo>
                      <a:lnTo>
                        <a:pt x="210" y="171"/>
                      </a:lnTo>
                      <a:lnTo>
                        <a:pt x="205" y="171"/>
                      </a:lnTo>
                      <a:lnTo>
                        <a:pt x="208" y="173"/>
                      </a:lnTo>
                      <a:lnTo>
                        <a:pt x="205" y="175"/>
                      </a:lnTo>
                      <a:lnTo>
                        <a:pt x="208" y="177"/>
                      </a:lnTo>
                      <a:lnTo>
                        <a:pt x="205" y="182"/>
                      </a:lnTo>
                      <a:lnTo>
                        <a:pt x="201" y="184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lnTo>
                        <a:pt x="199" y="193"/>
                      </a:lnTo>
                      <a:lnTo>
                        <a:pt x="194" y="193"/>
                      </a:lnTo>
                      <a:lnTo>
                        <a:pt x="194" y="200"/>
                      </a:lnTo>
                      <a:lnTo>
                        <a:pt x="192" y="204"/>
                      </a:lnTo>
                      <a:lnTo>
                        <a:pt x="190" y="206"/>
                      </a:lnTo>
                      <a:lnTo>
                        <a:pt x="190" y="215"/>
                      </a:lnTo>
                      <a:lnTo>
                        <a:pt x="185" y="217"/>
                      </a:lnTo>
                      <a:lnTo>
                        <a:pt x="185" y="229"/>
                      </a:lnTo>
                      <a:lnTo>
                        <a:pt x="183" y="233"/>
                      </a:lnTo>
                      <a:lnTo>
                        <a:pt x="181" y="231"/>
                      </a:lnTo>
                      <a:lnTo>
                        <a:pt x="183" y="235"/>
                      </a:lnTo>
                      <a:lnTo>
                        <a:pt x="176" y="246"/>
                      </a:lnTo>
                      <a:lnTo>
                        <a:pt x="176" y="251"/>
                      </a:lnTo>
                      <a:lnTo>
                        <a:pt x="172" y="251"/>
                      </a:lnTo>
                      <a:lnTo>
                        <a:pt x="172" y="262"/>
                      </a:lnTo>
                      <a:lnTo>
                        <a:pt x="168" y="262"/>
                      </a:lnTo>
                      <a:lnTo>
                        <a:pt x="168" y="262"/>
                      </a:lnTo>
                      <a:lnTo>
                        <a:pt x="165" y="264"/>
                      </a:lnTo>
                      <a:lnTo>
                        <a:pt x="161" y="255"/>
                      </a:lnTo>
                      <a:lnTo>
                        <a:pt x="156" y="255"/>
                      </a:lnTo>
                      <a:lnTo>
                        <a:pt x="154" y="253"/>
                      </a:lnTo>
                      <a:lnTo>
                        <a:pt x="150" y="251"/>
                      </a:lnTo>
                      <a:lnTo>
                        <a:pt x="143" y="251"/>
                      </a:lnTo>
                      <a:lnTo>
                        <a:pt x="141" y="249"/>
                      </a:lnTo>
                      <a:lnTo>
                        <a:pt x="134" y="246"/>
                      </a:lnTo>
                      <a:lnTo>
                        <a:pt x="130" y="251"/>
                      </a:lnTo>
                      <a:lnTo>
                        <a:pt x="123" y="251"/>
                      </a:lnTo>
                      <a:lnTo>
                        <a:pt x="114" y="240"/>
                      </a:lnTo>
                      <a:lnTo>
                        <a:pt x="112" y="242"/>
                      </a:lnTo>
                      <a:lnTo>
                        <a:pt x="94" y="240"/>
                      </a:lnTo>
                      <a:lnTo>
                        <a:pt x="94" y="242"/>
                      </a:lnTo>
                      <a:lnTo>
                        <a:pt x="92" y="246"/>
                      </a:lnTo>
                      <a:lnTo>
                        <a:pt x="87" y="244"/>
                      </a:lnTo>
                      <a:lnTo>
                        <a:pt x="85" y="242"/>
                      </a:lnTo>
                      <a:lnTo>
                        <a:pt x="85" y="246"/>
                      </a:lnTo>
                      <a:lnTo>
                        <a:pt x="78" y="249"/>
                      </a:lnTo>
                      <a:lnTo>
                        <a:pt x="72" y="244"/>
                      </a:lnTo>
                      <a:lnTo>
                        <a:pt x="72" y="242"/>
                      </a:lnTo>
                      <a:lnTo>
                        <a:pt x="70" y="237"/>
                      </a:lnTo>
                      <a:lnTo>
                        <a:pt x="65" y="231"/>
                      </a:lnTo>
                      <a:lnTo>
                        <a:pt x="58" y="229"/>
                      </a:lnTo>
                      <a:lnTo>
                        <a:pt x="56" y="224"/>
                      </a:lnTo>
                      <a:lnTo>
                        <a:pt x="56" y="226"/>
                      </a:lnTo>
                      <a:lnTo>
                        <a:pt x="54" y="229"/>
                      </a:lnTo>
                      <a:lnTo>
                        <a:pt x="54" y="231"/>
                      </a:lnTo>
                      <a:lnTo>
                        <a:pt x="54" y="233"/>
                      </a:lnTo>
                      <a:lnTo>
                        <a:pt x="47" y="233"/>
                      </a:lnTo>
                      <a:lnTo>
                        <a:pt x="43" y="237"/>
                      </a:lnTo>
                      <a:lnTo>
                        <a:pt x="41" y="235"/>
                      </a:lnTo>
                      <a:lnTo>
                        <a:pt x="43" y="233"/>
                      </a:lnTo>
                      <a:lnTo>
                        <a:pt x="43" y="231"/>
                      </a:lnTo>
                      <a:lnTo>
                        <a:pt x="41" y="229"/>
                      </a:lnTo>
                      <a:lnTo>
                        <a:pt x="38" y="229"/>
                      </a:lnTo>
                      <a:lnTo>
                        <a:pt x="36" y="233"/>
                      </a:lnTo>
                      <a:lnTo>
                        <a:pt x="29" y="233"/>
                      </a:lnTo>
                      <a:lnTo>
                        <a:pt x="29" y="231"/>
                      </a:lnTo>
                      <a:lnTo>
                        <a:pt x="25" y="229"/>
                      </a:lnTo>
                      <a:lnTo>
                        <a:pt x="23" y="231"/>
                      </a:lnTo>
                      <a:lnTo>
                        <a:pt x="21" y="235"/>
                      </a:lnTo>
                      <a:lnTo>
                        <a:pt x="21" y="231"/>
                      </a:lnTo>
                      <a:lnTo>
                        <a:pt x="16" y="226"/>
                      </a:lnTo>
                      <a:lnTo>
                        <a:pt x="14" y="229"/>
                      </a:lnTo>
                      <a:lnTo>
                        <a:pt x="5" y="224"/>
                      </a:lnTo>
                      <a:lnTo>
                        <a:pt x="3" y="224"/>
                      </a:lnTo>
                      <a:lnTo>
                        <a:pt x="0" y="224"/>
                      </a:lnTo>
                      <a:lnTo>
                        <a:pt x="3" y="222"/>
                      </a:lnTo>
                      <a:lnTo>
                        <a:pt x="5" y="220"/>
                      </a:lnTo>
                      <a:lnTo>
                        <a:pt x="5" y="217"/>
                      </a:lnTo>
                      <a:lnTo>
                        <a:pt x="5" y="215"/>
                      </a:lnTo>
                      <a:lnTo>
                        <a:pt x="7" y="215"/>
                      </a:lnTo>
                      <a:lnTo>
                        <a:pt x="5" y="213"/>
                      </a:lnTo>
                      <a:lnTo>
                        <a:pt x="7" y="213"/>
                      </a:lnTo>
                      <a:lnTo>
                        <a:pt x="9" y="211"/>
                      </a:lnTo>
                      <a:lnTo>
                        <a:pt x="7" y="209"/>
                      </a:lnTo>
                      <a:lnTo>
                        <a:pt x="9" y="209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7" y="202"/>
                      </a:lnTo>
                      <a:lnTo>
                        <a:pt x="9" y="195"/>
                      </a:lnTo>
                      <a:lnTo>
                        <a:pt x="12" y="193"/>
                      </a:lnTo>
                      <a:lnTo>
                        <a:pt x="9" y="191"/>
                      </a:lnTo>
                      <a:lnTo>
                        <a:pt x="7" y="186"/>
                      </a:lnTo>
                      <a:lnTo>
                        <a:pt x="9" y="186"/>
                      </a:lnTo>
                      <a:lnTo>
                        <a:pt x="5" y="184"/>
                      </a:lnTo>
                      <a:lnTo>
                        <a:pt x="7" y="182"/>
                      </a:lnTo>
                      <a:lnTo>
                        <a:pt x="7" y="184"/>
                      </a:lnTo>
                      <a:lnTo>
                        <a:pt x="12" y="182"/>
                      </a:lnTo>
                      <a:lnTo>
                        <a:pt x="9" y="180"/>
                      </a:lnTo>
                      <a:lnTo>
                        <a:pt x="12" y="175"/>
                      </a:lnTo>
                      <a:lnTo>
                        <a:pt x="12" y="175"/>
                      </a:lnTo>
                      <a:lnTo>
                        <a:pt x="12" y="173"/>
                      </a:lnTo>
                      <a:lnTo>
                        <a:pt x="9" y="171"/>
                      </a:lnTo>
                      <a:lnTo>
                        <a:pt x="12" y="169"/>
                      </a:lnTo>
                      <a:lnTo>
                        <a:pt x="12" y="169"/>
                      </a:lnTo>
                      <a:lnTo>
                        <a:pt x="14" y="166"/>
                      </a:lnTo>
                      <a:lnTo>
                        <a:pt x="14" y="164"/>
                      </a:lnTo>
                      <a:lnTo>
                        <a:pt x="14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4" y="160"/>
                      </a:lnTo>
                      <a:lnTo>
                        <a:pt x="18" y="160"/>
                      </a:lnTo>
                      <a:lnTo>
                        <a:pt x="21" y="157"/>
                      </a:lnTo>
                      <a:lnTo>
                        <a:pt x="16" y="155"/>
                      </a:lnTo>
                      <a:lnTo>
                        <a:pt x="18" y="153"/>
                      </a:lnTo>
                      <a:lnTo>
                        <a:pt x="16" y="153"/>
                      </a:lnTo>
                      <a:lnTo>
                        <a:pt x="18" y="151"/>
                      </a:lnTo>
                      <a:lnTo>
                        <a:pt x="18" y="149"/>
                      </a:lnTo>
                      <a:lnTo>
                        <a:pt x="18" y="149"/>
                      </a:lnTo>
                      <a:lnTo>
                        <a:pt x="21" y="144"/>
                      </a:lnTo>
                      <a:lnTo>
                        <a:pt x="18" y="144"/>
                      </a:lnTo>
                      <a:lnTo>
                        <a:pt x="18" y="142"/>
                      </a:lnTo>
                      <a:lnTo>
                        <a:pt x="16" y="140"/>
                      </a:lnTo>
                      <a:lnTo>
                        <a:pt x="18" y="140"/>
                      </a:lnTo>
                      <a:lnTo>
                        <a:pt x="21" y="135"/>
                      </a:lnTo>
                      <a:lnTo>
                        <a:pt x="18" y="135"/>
                      </a:lnTo>
                      <a:lnTo>
                        <a:pt x="21" y="126"/>
                      </a:lnTo>
                      <a:lnTo>
                        <a:pt x="23" y="124"/>
                      </a:lnTo>
                      <a:lnTo>
                        <a:pt x="23" y="126"/>
                      </a:lnTo>
                      <a:lnTo>
                        <a:pt x="25" y="126"/>
                      </a:lnTo>
                      <a:lnTo>
                        <a:pt x="27" y="129"/>
                      </a:lnTo>
                      <a:lnTo>
                        <a:pt x="29" y="126"/>
                      </a:lnTo>
                      <a:lnTo>
                        <a:pt x="32" y="129"/>
                      </a:lnTo>
                      <a:lnTo>
                        <a:pt x="32" y="126"/>
                      </a:lnTo>
                      <a:lnTo>
                        <a:pt x="34" y="126"/>
                      </a:lnTo>
                      <a:lnTo>
                        <a:pt x="32" y="124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4" y="120"/>
                      </a:lnTo>
                      <a:lnTo>
                        <a:pt x="34" y="120"/>
                      </a:lnTo>
                      <a:lnTo>
                        <a:pt x="34" y="120"/>
                      </a:lnTo>
                      <a:lnTo>
                        <a:pt x="36" y="120"/>
                      </a:lnTo>
                      <a:lnTo>
                        <a:pt x="38" y="115"/>
                      </a:lnTo>
                      <a:lnTo>
                        <a:pt x="38" y="113"/>
                      </a:lnTo>
                      <a:lnTo>
                        <a:pt x="41" y="113"/>
                      </a:lnTo>
                      <a:lnTo>
                        <a:pt x="38" y="111"/>
                      </a:lnTo>
                      <a:lnTo>
                        <a:pt x="41" y="111"/>
                      </a:lnTo>
                      <a:lnTo>
                        <a:pt x="41" y="109"/>
                      </a:lnTo>
                      <a:lnTo>
                        <a:pt x="41" y="106"/>
                      </a:lnTo>
                      <a:lnTo>
                        <a:pt x="41" y="106"/>
                      </a:lnTo>
                      <a:lnTo>
                        <a:pt x="41" y="106"/>
                      </a:lnTo>
                      <a:lnTo>
                        <a:pt x="41" y="104"/>
                      </a:lnTo>
                      <a:lnTo>
                        <a:pt x="43" y="106"/>
                      </a:lnTo>
                      <a:lnTo>
                        <a:pt x="43" y="104"/>
                      </a:lnTo>
                      <a:lnTo>
                        <a:pt x="41" y="102"/>
                      </a:lnTo>
                      <a:lnTo>
                        <a:pt x="43" y="98"/>
                      </a:lnTo>
                      <a:lnTo>
                        <a:pt x="43" y="98"/>
                      </a:lnTo>
                      <a:lnTo>
                        <a:pt x="41" y="98"/>
                      </a:lnTo>
                      <a:lnTo>
                        <a:pt x="41" y="95"/>
                      </a:lnTo>
                      <a:lnTo>
                        <a:pt x="43" y="95"/>
                      </a:lnTo>
                      <a:lnTo>
                        <a:pt x="43" y="91"/>
                      </a:lnTo>
                      <a:lnTo>
                        <a:pt x="49" y="91"/>
                      </a:lnTo>
                      <a:lnTo>
                        <a:pt x="49" y="86"/>
                      </a:lnTo>
                      <a:lnTo>
                        <a:pt x="54" y="84"/>
                      </a:lnTo>
                      <a:lnTo>
                        <a:pt x="56" y="80"/>
                      </a:lnTo>
                      <a:lnTo>
                        <a:pt x="56" y="73"/>
                      </a:lnTo>
                      <a:lnTo>
                        <a:pt x="63" y="62"/>
                      </a:lnTo>
                      <a:lnTo>
                        <a:pt x="65" y="60"/>
                      </a:lnTo>
                      <a:lnTo>
                        <a:pt x="67" y="58"/>
                      </a:lnTo>
                      <a:lnTo>
                        <a:pt x="72" y="58"/>
                      </a:lnTo>
                      <a:lnTo>
                        <a:pt x="74" y="55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78" y="64"/>
                      </a:lnTo>
                      <a:lnTo>
                        <a:pt x="85" y="62"/>
                      </a:lnTo>
                      <a:lnTo>
                        <a:pt x="90" y="66"/>
                      </a:lnTo>
                      <a:lnTo>
                        <a:pt x="90" y="69"/>
                      </a:lnTo>
                      <a:lnTo>
                        <a:pt x="92" y="69"/>
                      </a:lnTo>
                      <a:lnTo>
                        <a:pt x="101" y="53"/>
                      </a:lnTo>
                      <a:lnTo>
                        <a:pt x="101" y="51"/>
                      </a:lnTo>
                      <a:lnTo>
                        <a:pt x="103" y="51"/>
                      </a:lnTo>
                      <a:lnTo>
                        <a:pt x="105" y="46"/>
                      </a:lnTo>
                      <a:lnTo>
                        <a:pt x="107" y="46"/>
                      </a:lnTo>
                      <a:lnTo>
                        <a:pt x="110" y="44"/>
                      </a:lnTo>
                      <a:lnTo>
                        <a:pt x="112" y="44"/>
                      </a:lnTo>
                      <a:lnTo>
                        <a:pt x="112" y="40"/>
                      </a:lnTo>
                      <a:lnTo>
                        <a:pt x="116" y="38"/>
                      </a:lnTo>
                      <a:lnTo>
                        <a:pt x="121" y="33"/>
                      </a:lnTo>
                      <a:lnTo>
                        <a:pt x="121" y="29"/>
                      </a:lnTo>
                      <a:lnTo>
                        <a:pt x="121" y="26"/>
                      </a:lnTo>
                      <a:lnTo>
                        <a:pt x="119" y="26"/>
                      </a:lnTo>
                      <a:lnTo>
                        <a:pt x="114" y="26"/>
                      </a:lnTo>
                      <a:lnTo>
                        <a:pt x="116" y="22"/>
                      </a:lnTo>
                      <a:lnTo>
                        <a:pt x="123" y="20"/>
                      </a:lnTo>
                      <a:lnTo>
                        <a:pt x="125" y="18"/>
                      </a:lnTo>
                      <a:lnTo>
                        <a:pt x="127" y="20"/>
                      </a:lnTo>
                      <a:lnTo>
                        <a:pt x="134" y="18"/>
                      </a:lnTo>
                      <a:lnTo>
                        <a:pt x="143" y="20"/>
                      </a:lnTo>
                      <a:lnTo>
                        <a:pt x="145" y="18"/>
                      </a:lnTo>
                      <a:lnTo>
                        <a:pt x="150" y="18"/>
                      </a:lnTo>
                      <a:lnTo>
                        <a:pt x="150" y="15"/>
                      </a:lnTo>
                      <a:lnTo>
                        <a:pt x="150" y="13"/>
                      </a:lnTo>
                      <a:lnTo>
                        <a:pt x="156" y="15"/>
                      </a:lnTo>
                      <a:lnTo>
                        <a:pt x="159" y="20"/>
                      </a:lnTo>
                      <a:lnTo>
                        <a:pt x="161" y="20"/>
                      </a:ln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168" y="24"/>
                      </a:lnTo>
                      <a:lnTo>
                        <a:pt x="172" y="20"/>
                      </a:lnTo>
                      <a:lnTo>
                        <a:pt x="172" y="20"/>
                      </a:lnTo>
                      <a:lnTo>
                        <a:pt x="176" y="20"/>
                      </a:lnTo>
                      <a:lnTo>
                        <a:pt x="176" y="22"/>
                      </a:lnTo>
                      <a:lnTo>
                        <a:pt x="179" y="26"/>
                      </a:lnTo>
                      <a:lnTo>
                        <a:pt x="183" y="26"/>
                      </a:lnTo>
                      <a:lnTo>
                        <a:pt x="190" y="26"/>
                      </a:lnTo>
                      <a:lnTo>
                        <a:pt x="192" y="29"/>
                      </a:lnTo>
                      <a:lnTo>
                        <a:pt x="203" y="22"/>
                      </a:lnTo>
                      <a:lnTo>
                        <a:pt x="208" y="22"/>
                      </a:lnTo>
                      <a:lnTo>
                        <a:pt x="210" y="13"/>
                      </a:lnTo>
                      <a:lnTo>
                        <a:pt x="212" y="13"/>
                      </a:lnTo>
                      <a:lnTo>
                        <a:pt x="217" y="11"/>
                      </a:lnTo>
                      <a:lnTo>
                        <a:pt x="221" y="11"/>
                      </a:lnTo>
                      <a:lnTo>
                        <a:pt x="223" y="6"/>
                      </a:lnTo>
                      <a:lnTo>
                        <a:pt x="228" y="4"/>
                      </a:lnTo>
                      <a:lnTo>
                        <a:pt x="230" y="0"/>
                      </a:lnTo>
                      <a:lnTo>
                        <a:pt x="234" y="0"/>
                      </a:lnTo>
                      <a:lnTo>
                        <a:pt x="23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5" name="Freeform 848"/>
                <p:cNvSpPr>
                  <a:spLocks/>
                </p:cNvSpPr>
                <p:nvPr/>
              </p:nvSpPr>
              <p:spPr bwMode="auto">
                <a:xfrm>
                  <a:off x="4403" y="1668"/>
                  <a:ext cx="427" cy="153"/>
                </a:xfrm>
                <a:custGeom>
                  <a:avLst/>
                  <a:gdLst>
                    <a:gd name="T0" fmla="*/ 300 w 427"/>
                    <a:gd name="T1" fmla="*/ 15 h 153"/>
                    <a:gd name="T2" fmla="*/ 331 w 427"/>
                    <a:gd name="T3" fmla="*/ 9 h 153"/>
                    <a:gd name="T4" fmla="*/ 343 w 427"/>
                    <a:gd name="T5" fmla="*/ 15 h 153"/>
                    <a:gd name="T6" fmla="*/ 340 w 427"/>
                    <a:gd name="T7" fmla="*/ 29 h 153"/>
                    <a:gd name="T8" fmla="*/ 336 w 427"/>
                    <a:gd name="T9" fmla="*/ 53 h 153"/>
                    <a:gd name="T10" fmla="*/ 345 w 427"/>
                    <a:gd name="T11" fmla="*/ 58 h 153"/>
                    <a:gd name="T12" fmla="*/ 369 w 427"/>
                    <a:gd name="T13" fmla="*/ 53 h 153"/>
                    <a:gd name="T14" fmla="*/ 378 w 427"/>
                    <a:gd name="T15" fmla="*/ 62 h 153"/>
                    <a:gd name="T16" fmla="*/ 398 w 427"/>
                    <a:gd name="T17" fmla="*/ 80 h 153"/>
                    <a:gd name="T18" fmla="*/ 392 w 427"/>
                    <a:gd name="T19" fmla="*/ 91 h 153"/>
                    <a:gd name="T20" fmla="*/ 405 w 427"/>
                    <a:gd name="T21" fmla="*/ 95 h 153"/>
                    <a:gd name="T22" fmla="*/ 423 w 427"/>
                    <a:gd name="T23" fmla="*/ 111 h 153"/>
                    <a:gd name="T24" fmla="*/ 423 w 427"/>
                    <a:gd name="T25" fmla="*/ 124 h 153"/>
                    <a:gd name="T26" fmla="*/ 405 w 427"/>
                    <a:gd name="T27" fmla="*/ 135 h 153"/>
                    <a:gd name="T28" fmla="*/ 380 w 427"/>
                    <a:gd name="T29" fmla="*/ 142 h 153"/>
                    <a:gd name="T30" fmla="*/ 360 w 427"/>
                    <a:gd name="T31" fmla="*/ 151 h 153"/>
                    <a:gd name="T32" fmla="*/ 343 w 427"/>
                    <a:gd name="T33" fmla="*/ 142 h 153"/>
                    <a:gd name="T34" fmla="*/ 331 w 427"/>
                    <a:gd name="T35" fmla="*/ 135 h 153"/>
                    <a:gd name="T36" fmla="*/ 291 w 427"/>
                    <a:gd name="T37" fmla="*/ 133 h 153"/>
                    <a:gd name="T38" fmla="*/ 267 w 427"/>
                    <a:gd name="T39" fmla="*/ 138 h 153"/>
                    <a:gd name="T40" fmla="*/ 256 w 427"/>
                    <a:gd name="T41" fmla="*/ 133 h 153"/>
                    <a:gd name="T42" fmla="*/ 231 w 427"/>
                    <a:gd name="T43" fmla="*/ 138 h 153"/>
                    <a:gd name="T44" fmla="*/ 216 w 427"/>
                    <a:gd name="T45" fmla="*/ 133 h 153"/>
                    <a:gd name="T46" fmla="*/ 158 w 427"/>
                    <a:gd name="T47" fmla="*/ 135 h 153"/>
                    <a:gd name="T48" fmla="*/ 135 w 427"/>
                    <a:gd name="T49" fmla="*/ 135 h 153"/>
                    <a:gd name="T50" fmla="*/ 124 w 427"/>
                    <a:gd name="T51" fmla="*/ 135 h 153"/>
                    <a:gd name="T52" fmla="*/ 118 w 427"/>
                    <a:gd name="T53" fmla="*/ 133 h 153"/>
                    <a:gd name="T54" fmla="*/ 71 w 427"/>
                    <a:gd name="T55" fmla="*/ 131 h 153"/>
                    <a:gd name="T56" fmla="*/ 31 w 427"/>
                    <a:gd name="T57" fmla="*/ 120 h 153"/>
                    <a:gd name="T58" fmla="*/ 13 w 427"/>
                    <a:gd name="T59" fmla="*/ 115 h 153"/>
                    <a:gd name="T60" fmla="*/ 0 w 427"/>
                    <a:gd name="T61" fmla="*/ 109 h 153"/>
                    <a:gd name="T62" fmla="*/ 8 w 427"/>
                    <a:gd name="T63" fmla="*/ 89 h 153"/>
                    <a:gd name="T64" fmla="*/ 28 w 427"/>
                    <a:gd name="T65" fmla="*/ 71 h 153"/>
                    <a:gd name="T66" fmla="*/ 15 w 427"/>
                    <a:gd name="T67" fmla="*/ 60 h 153"/>
                    <a:gd name="T68" fmla="*/ 17 w 427"/>
                    <a:gd name="T69" fmla="*/ 42 h 153"/>
                    <a:gd name="T70" fmla="*/ 26 w 427"/>
                    <a:gd name="T71" fmla="*/ 33 h 153"/>
                    <a:gd name="T72" fmla="*/ 40 w 427"/>
                    <a:gd name="T73" fmla="*/ 24 h 153"/>
                    <a:gd name="T74" fmla="*/ 55 w 427"/>
                    <a:gd name="T75" fmla="*/ 22 h 153"/>
                    <a:gd name="T76" fmla="*/ 82 w 427"/>
                    <a:gd name="T77" fmla="*/ 13 h 153"/>
                    <a:gd name="T78" fmla="*/ 100 w 427"/>
                    <a:gd name="T79" fmla="*/ 31 h 153"/>
                    <a:gd name="T80" fmla="*/ 115 w 427"/>
                    <a:gd name="T81" fmla="*/ 31 h 153"/>
                    <a:gd name="T82" fmla="*/ 133 w 427"/>
                    <a:gd name="T83" fmla="*/ 22 h 153"/>
                    <a:gd name="T84" fmla="*/ 133 w 427"/>
                    <a:gd name="T85" fmla="*/ 29 h 153"/>
                    <a:gd name="T86" fmla="*/ 147 w 427"/>
                    <a:gd name="T87" fmla="*/ 24 h 153"/>
                    <a:gd name="T88" fmla="*/ 160 w 427"/>
                    <a:gd name="T89" fmla="*/ 24 h 153"/>
                    <a:gd name="T90" fmla="*/ 169 w 427"/>
                    <a:gd name="T91" fmla="*/ 42 h 153"/>
                    <a:gd name="T92" fmla="*/ 178 w 427"/>
                    <a:gd name="T93" fmla="*/ 42 h 153"/>
                    <a:gd name="T94" fmla="*/ 198 w 427"/>
                    <a:gd name="T95" fmla="*/ 38 h 153"/>
                    <a:gd name="T96" fmla="*/ 204 w 427"/>
                    <a:gd name="T97" fmla="*/ 51 h 153"/>
                    <a:gd name="T98" fmla="*/ 245 w 427"/>
                    <a:gd name="T99" fmla="*/ 33 h 153"/>
                    <a:gd name="T100" fmla="*/ 240 w 427"/>
                    <a:gd name="T101" fmla="*/ 29 h 153"/>
                    <a:gd name="T102" fmla="*/ 242 w 427"/>
                    <a:gd name="T103" fmla="*/ 22 h 153"/>
                    <a:gd name="T104" fmla="*/ 258 w 427"/>
                    <a:gd name="T105" fmla="*/ 13 h 153"/>
                    <a:gd name="T106" fmla="*/ 265 w 427"/>
                    <a:gd name="T107" fmla="*/ 29 h 153"/>
                    <a:gd name="T108" fmla="*/ 282 w 427"/>
                    <a:gd name="T109" fmla="*/ 4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27" h="153">
                      <a:moveTo>
                        <a:pt x="291" y="2"/>
                      </a:moveTo>
                      <a:lnTo>
                        <a:pt x="294" y="2"/>
                      </a:lnTo>
                      <a:lnTo>
                        <a:pt x="294" y="9"/>
                      </a:lnTo>
                      <a:lnTo>
                        <a:pt x="294" y="11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2" y="13"/>
                      </a:lnTo>
                      <a:lnTo>
                        <a:pt x="309" y="13"/>
                      </a:lnTo>
                      <a:lnTo>
                        <a:pt x="309" y="11"/>
                      </a:lnTo>
                      <a:lnTo>
                        <a:pt x="318" y="11"/>
                      </a:lnTo>
                      <a:lnTo>
                        <a:pt x="325" y="9"/>
                      </a:lnTo>
                      <a:lnTo>
                        <a:pt x="331" y="9"/>
                      </a:lnTo>
                      <a:lnTo>
                        <a:pt x="336" y="4"/>
                      </a:lnTo>
                      <a:lnTo>
                        <a:pt x="338" y="7"/>
                      </a:lnTo>
                      <a:lnTo>
                        <a:pt x="343" y="7"/>
                      </a:lnTo>
                      <a:lnTo>
                        <a:pt x="345" y="7"/>
                      </a:lnTo>
                      <a:lnTo>
                        <a:pt x="354" y="4"/>
                      </a:lnTo>
                      <a:lnTo>
                        <a:pt x="343" y="15"/>
                      </a:lnTo>
                      <a:lnTo>
                        <a:pt x="336" y="20"/>
                      </a:lnTo>
                      <a:lnTo>
                        <a:pt x="334" y="24"/>
                      </a:lnTo>
                      <a:lnTo>
                        <a:pt x="334" y="29"/>
                      </a:lnTo>
                      <a:lnTo>
                        <a:pt x="338" y="29"/>
                      </a:lnTo>
                      <a:lnTo>
                        <a:pt x="340" y="29"/>
                      </a:lnTo>
                      <a:lnTo>
                        <a:pt x="340" y="29"/>
                      </a:lnTo>
                      <a:lnTo>
                        <a:pt x="343" y="29"/>
                      </a:lnTo>
                      <a:lnTo>
                        <a:pt x="338" y="35"/>
                      </a:lnTo>
                      <a:lnTo>
                        <a:pt x="338" y="38"/>
                      </a:lnTo>
                      <a:lnTo>
                        <a:pt x="334" y="42"/>
                      </a:lnTo>
                      <a:lnTo>
                        <a:pt x="334" y="46"/>
                      </a:lnTo>
                      <a:lnTo>
                        <a:pt x="336" y="53"/>
                      </a:lnTo>
                      <a:lnTo>
                        <a:pt x="334" y="58"/>
                      </a:lnTo>
                      <a:lnTo>
                        <a:pt x="334" y="60"/>
                      </a:lnTo>
                      <a:lnTo>
                        <a:pt x="334" y="62"/>
                      </a:lnTo>
                      <a:lnTo>
                        <a:pt x="336" y="64"/>
                      </a:lnTo>
                      <a:lnTo>
                        <a:pt x="345" y="55"/>
                      </a:lnTo>
                      <a:lnTo>
                        <a:pt x="345" y="58"/>
                      </a:lnTo>
                      <a:lnTo>
                        <a:pt x="349" y="58"/>
                      </a:lnTo>
                      <a:lnTo>
                        <a:pt x="356" y="55"/>
                      </a:lnTo>
                      <a:lnTo>
                        <a:pt x="358" y="55"/>
                      </a:lnTo>
                      <a:lnTo>
                        <a:pt x="367" y="51"/>
                      </a:lnTo>
                      <a:lnTo>
                        <a:pt x="367" y="53"/>
                      </a:lnTo>
                      <a:lnTo>
                        <a:pt x="369" y="53"/>
                      </a:lnTo>
                      <a:lnTo>
                        <a:pt x="372" y="55"/>
                      </a:lnTo>
                      <a:lnTo>
                        <a:pt x="374" y="53"/>
                      </a:lnTo>
                      <a:lnTo>
                        <a:pt x="374" y="55"/>
                      </a:lnTo>
                      <a:lnTo>
                        <a:pt x="372" y="58"/>
                      </a:lnTo>
                      <a:lnTo>
                        <a:pt x="374" y="60"/>
                      </a:lnTo>
                      <a:lnTo>
                        <a:pt x="378" y="62"/>
                      </a:lnTo>
                      <a:lnTo>
                        <a:pt x="383" y="69"/>
                      </a:lnTo>
                      <a:lnTo>
                        <a:pt x="392" y="71"/>
                      </a:lnTo>
                      <a:lnTo>
                        <a:pt x="392" y="78"/>
                      </a:lnTo>
                      <a:lnTo>
                        <a:pt x="394" y="78"/>
                      </a:lnTo>
                      <a:lnTo>
                        <a:pt x="396" y="80"/>
                      </a:lnTo>
                      <a:lnTo>
                        <a:pt x="398" y="80"/>
                      </a:lnTo>
                      <a:lnTo>
                        <a:pt x="405" y="73"/>
                      </a:lnTo>
                      <a:lnTo>
                        <a:pt x="405" y="78"/>
                      </a:lnTo>
                      <a:lnTo>
                        <a:pt x="405" y="78"/>
                      </a:lnTo>
                      <a:lnTo>
                        <a:pt x="403" y="82"/>
                      </a:lnTo>
                      <a:lnTo>
                        <a:pt x="394" y="89"/>
                      </a:lnTo>
                      <a:lnTo>
                        <a:pt x="392" y="91"/>
                      </a:lnTo>
                      <a:lnTo>
                        <a:pt x="396" y="91"/>
                      </a:lnTo>
                      <a:lnTo>
                        <a:pt x="398" y="100"/>
                      </a:lnTo>
                      <a:lnTo>
                        <a:pt x="400" y="98"/>
                      </a:lnTo>
                      <a:lnTo>
                        <a:pt x="400" y="98"/>
                      </a:lnTo>
                      <a:lnTo>
                        <a:pt x="403" y="100"/>
                      </a:lnTo>
                      <a:lnTo>
                        <a:pt x="405" y="95"/>
                      </a:lnTo>
                      <a:lnTo>
                        <a:pt x="405" y="100"/>
                      </a:lnTo>
                      <a:lnTo>
                        <a:pt x="407" y="100"/>
                      </a:lnTo>
                      <a:lnTo>
                        <a:pt x="414" y="104"/>
                      </a:lnTo>
                      <a:lnTo>
                        <a:pt x="416" y="104"/>
                      </a:lnTo>
                      <a:lnTo>
                        <a:pt x="421" y="111"/>
                      </a:lnTo>
                      <a:lnTo>
                        <a:pt x="423" y="111"/>
                      </a:lnTo>
                      <a:lnTo>
                        <a:pt x="423" y="111"/>
                      </a:lnTo>
                      <a:lnTo>
                        <a:pt x="425" y="118"/>
                      </a:lnTo>
                      <a:lnTo>
                        <a:pt x="421" y="120"/>
                      </a:lnTo>
                      <a:lnTo>
                        <a:pt x="423" y="122"/>
                      </a:lnTo>
                      <a:lnTo>
                        <a:pt x="421" y="122"/>
                      </a:lnTo>
                      <a:lnTo>
                        <a:pt x="423" y="124"/>
                      </a:lnTo>
                      <a:lnTo>
                        <a:pt x="427" y="126"/>
                      </a:lnTo>
                      <a:lnTo>
                        <a:pt x="423" y="129"/>
                      </a:lnTo>
                      <a:lnTo>
                        <a:pt x="418" y="129"/>
                      </a:lnTo>
                      <a:lnTo>
                        <a:pt x="412" y="133"/>
                      </a:lnTo>
                      <a:lnTo>
                        <a:pt x="407" y="133"/>
                      </a:lnTo>
                      <a:lnTo>
                        <a:pt x="405" y="135"/>
                      </a:lnTo>
                      <a:lnTo>
                        <a:pt x="403" y="138"/>
                      </a:lnTo>
                      <a:lnTo>
                        <a:pt x="400" y="142"/>
                      </a:lnTo>
                      <a:lnTo>
                        <a:pt x="387" y="138"/>
                      </a:lnTo>
                      <a:lnTo>
                        <a:pt x="387" y="140"/>
                      </a:lnTo>
                      <a:lnTo>
                        <a:pt x="389" y="144"/>
                      </a:lnTo>
                      <a:lnTo>
                        <a:pt x="380" y="142"/>
                      </a:lnTo>
                      <a:lnTo>
                        <a:pt x="378" y="149"/>
                      </a:lnTo>
                      <a:lnTo>
                        <a:pt x="376" y="151"/>
                      </a:lnTo>
                      <a:lnTo>
                        <a:pt x="378" y="153"/>
                      </a:lnTo>
                      <a:lnTo>
                        <a:pt x="376" y="153"/>
                      </a:lnTo>
                      <a:lnTo>
                        <a:pt x="372" y="153"/>
                      </a:lnTo>
                      <a:lnTo>
                        <a:pt x="360" y="151"/>
                      </a:lnTo>
                      <a:lnTo>
                        <a:pt x="363" y="149"/>
                      </a:lnTo>
                      <a:lnTo>
                        <a:pt x="360" y="146"/>
                      </a:lnTo>
                      <a:lnTo>
                        <a:pt x="358" y="146"/>
                      </a:lnTo>
                      <a:lnTo>
                        <a:pt x="356" y="149"/>
                      </a:lnTo>
                      <a:lnTo>
                        <a:pt x="345" y="144"/>
                      </a:lnTo>
                      <a:lnTo>
                        <a:pt x="343" y="142"/>
                      </a:lnTo>
                      <a:lnTo>
                        <a:pt x="345" y="142"/>
                      </a:lnTo>
                      <a:lnTo>
                        <a:pt x="340" y="140"/>
                      </a:lnTo>
                      <a:lnTo>
                        <a:pt x="338" y="142"/>
                      </a:lnTo>
                      <a:lnTo>
                        <a:pt x="331" y="138"/>
                      </a:lnTo>
                      <a:lnTo>
                        <a:pt x="331" y="135"/>
                      </a:lnTo>
                      <a:lnTo>
                        <a:pt x="331" y="135"/>
                      </a:lnTo>
                      <a:lnTo>
                        <a:pt x="322" y="131"/>
                      </a:lnTo>
                      <a:lnTo>
                        <a:pt x="316" y="133"/>
                      </a:lnTo>
                      <a:lnTo>
                        <a:pt x="314" y="131"/>
                      </a:lnTo>
                      <a:lnTo>
                        <a:pt x="309" y="133"/>
                      </a:lnTo>
                      <a:lnTo>
                        <a:pt x="300" y="131"/>
                      </a:lnTo>
                      <a:lnTo>
                        <a:pt x="291" y="133"/>
                      </a:lnTo>
                      <a:lnTo>
                        <a:pt x="287" y="133"/>
                      </a:lnTo>
                      <a:lnTo>
                        <a:pt x="280" y="135"/>
                      </a:lnTo>
                      <a:lnTo>
                        <a:pt x="276" y="133"/>
                      </a:lnTo>
                      <a:lnTo>
                        <a:pt x="276" y="138"/>
                      </a:lnTo>
                      <a:lnTo>
                        <a:pt x="269" y="135"/>
                      </a:lnTo>
                      <a:lnTo>
                        <a:pt x="267" y="138"/>
                      </a:lnTo>
                      <a:lnTo>
                        <a:pt x="260" y="142"/>
                      </a:lnTo>
                      <a:lnTo>
                        <a:pt x="258" y="140"/>
                      </a:lnTo>
                      <a:lnTo>
                        <a:pt x="258" y="138"/>
                      </a:lnTo>
                      <a:lnTo>
                        <a:pt x="256" y="138"/>
                      </a:lnTo>
                      <a:lnTo>
                        <a:pt x="256" y="135"/>
                      </a:lnTo>
                      <a:lnTo>
                        <a:pt x="256" y="133"/>
                      </a:lnTo>
                      <a:lnTo>
                        <a:pt x="251" y="133"/>
                      </a:lnTo>
                      <a:lnTo>
                        <a:pt x="251" y="135"/>
                      </a:lnTo>
                      <a:lnTo>
                        <a:pt x="249" y="138"/>
                      </a:lnTo>
                      <a:lnTo>
                        <a:pt x="236" y="140"/>
                      </a:lnTo>
                      <a:lnTo>
                        <a:pt x="236" y="138"/>
                      </a:lnTo>
                      <a:lnTo>
                        <a:pt x="231" y="138"/>
                      </a:lnTo>
                      <a:lnTo>
                        <a:pt x="229" y="135"/>
                      </a:lnTo>
                      <a:lnTo>
                        <a:pt x="227" y="135"/>
                      </a:lnTo>
                      <a:lnTo>
                        <a:pt x="222" y="135"/>
                      </a:lnTo>
                      <a:lnTo>
                        <a:pt x="220" y="133"/>
                      </a:lnTo>
                      <a:lnTo>
                        <a:pt x="218" y="133"/>
                      </a:lnTo>
                      <a:lnTo>
                        <a:pt x="216" y="133"/>
                      </a:lnTo>
                      <a:lnTo>
                        <a:pt x="211" y="133"/>
                      </a:lnTo>
                      <a:lnTo>
                        <a:pt x="211" y="131"/>
                      </a:lnTo>
                      <a:lnTo>
                        <a:pt x="207" y="129"/>
                      </a:lnTo>
                      <a:lnTo>
                        <a:pt x="204" y="131"/>
                      </a:lnTo>
                      <a:lnTo>
                        <a:pt x="180" y="131"/>
                      </a:lnTo>
                      <a:lnTo>
                        <a:pt x="158" y="135"/>
                      </a:lnTo>
                      <a:lnTo>
                        <a:pt x="151" y="135"/>
                      </a:lnTo>
                      <a:lnTo>
                        <a:pt x="149" y="135"/>
                      </a:lnTo>
                      <a:lnTo>
                        <a:pt x="142" y="135"/>
                      </a:lnTo>
                      <a:lnTo>
                        <a:pt x="142" y="133"/>
                      </a:lnTo>
                      <a:lnTo>
                        <a:pt x="138" y="133"/>
                      </a:lnTo>
                      <a:lnTo>
                        <a:pt x="135" y="135"/>
                      </a:lnTo>
                      <a:lnTo>
                        <a:pt x="131" y="135"/>
                      </a:lnTo>
                      <a:lnTo>
                        <a:pt x="133" y="135"/>
                      </a:lnTo>
                      <a:lnTo>
                        <a:pt x="131" y="138"/>
                      </a:lnTo>
                      <a:lnTo>
                        <a:pt x="129" y="135"/>
                      </a:lnTo>
                      <a:lnTo>
                        <a:pt x="126" y="135"/>
                      </a:lnTo>
                      <a:lnTo>
                        <a:pt x="124" y="135"/>
                      </a:lnTo>
                      <a:lnTo>
                        <a:pt x="124" y="133"/>
                      </a:lnTo>
                      <a:lnTo>
                        <a:pt x="122" y="135"/>
                      </a:lnTo>
                      <a:lnTo>
                        <a:pt x="122" y="131"/>
                      </a:lnTo>
                      <a:lnTo>
                        <a:pt x="120" y="133"/>
                      </a:lnTo>
                      <a:lnTo>
                        <a:pt x="118" y="133"/>
                      </a:lnTo>
                      <a:lnTo>
                        <a:pt x="118" y="133"/>
                      </a:lnTo>
                      <a:lnTo>
                        <a:pt x="100" y="133"/>
                      </a:lnTo>
                      <a:lnTo>
                        <a:pt x="91" y="138"/>
                      </a:lnTo>
                      <a:lnTo>
                        <a:pt x="84" y="135"/>
                      </a:lnTo>
                      <a:lnTo>
                        <a:pt x="80" y="135"/>
                      </a:lnTo>
                      <a:lnTo>
                        <a:pt x="75" y="131"/>
                      </a:lnTo>
                      <a:lnTo>
                        <a:pt x="71" y="131"/>
                      </a:lnTo>
                      <a:lnTo>
                        <a:pt x="60" y="129"/>
                      </a:lnTo>
                      <a:lnTo>
                        <a:pt x="57" y="129"/>
                      </a:lnTo>
                      <a:lnTo>
                        <a:pt x="51" y="126"/>
                      </a:lnTo>
                      <a:lnTo>
                        <a:pt x="42" y="126"/>
                      </a:lnTo>
                      <a:lnTo>
                        <a:pt x="33" y="122"/>
                      </a:lnTo>
                      <a:lnTo>
                        <a:pt x="31" y="120"/>
                      </a:lnTo>
                      <a:lnTo>
                        <a:pt x="26" y="118"/>
                      </a:lnTo>
                      <a:lnTo>
                        <a:pt x="24" y="118"/>
                      </a:lnTo>
                      <a:lnTo>
                        <a:pt x="22" y="115"/>
                      </a:lnTo>
                      <a:lnTo>
                        <a:pt x="20" y="115"/>
                      </a:lnTo>
                      <a:lnTo>
                        <a:pt x="17" y="115"/>
                      </a:lnTo>
                      <a:lnTo>
                        <a:pt x="13" y="115"/>
                      </a:lnTo>
                      <a:lnTo>
                        <a:pt x="8" y="118"/>
                      </a:lnTo>
                      <a:lnTo>
                        <a:pt x="2" y="115"/>
                      </a:lnTo>
                      <a:lnTo>
                        <a:pt x="4" y="115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0" y="109"/>
                      </a:lnTo>
                      <a:lnTo>
                        <a:pt x="0" y="104"/>
                      </a:lnTo>
                      <a:lnTo>
                        <a:pt x="2" y="95"/>
                      </a:lnTo>
                      <a:lnTo>
                        <a:pt x="4" y="93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89"/>
                      </a:lnTo>
                      <a:lnTo>
                        <a:pt x="6" y="82"/>
                      </a:lnTo>
                      <a:lnTo>
                        <a:pt x="8" y="80"/>
                      </a:lnTo>
                      <a:lnTo>
                        <a:pt x="20" y="78"/>
                      </a:lnTo>
                      <a:lnTo>
                        <a:pt x="22" y="75"/>
                      </a:lnTo>
                      <a:lnTo>
                        <a:pt x="26" y="75"/>
                      </a:lnTo>
                      <a:lnTo>
                        <a:pt x="28" y="71"/>
                      </a:lnTo>
                      <a:lnTo>
                        <a:pt x="26" y="69"/>
                      </a:lnTo>
                      <a:lnTo>
                        <a:pt x="24" y="69"/>
                      </a:lnTo>
                      <a:lnTo>
                        <a:pt x="22" y="69"/>
                      </a:lnTo>
                      <a:lnTo>
                        <a:pt x="17" y="64"/>
                      </a:lnTo>
                      <a:lnTo>
                        <a:pt x="17" y="60"/>
                      </a:lnTo>
                      <a:lnTo>
                        <a:pt x="15" y="60"/>
                      </a:lnTo>
                      <a:lnTo>
                        <a:pt x="11" y="55"/>
                      </a:lnTo>
                      <a:lnTo>
                        <a:pt x="11" y="53"/>
                      </a:lnTo>
                      <a:lnTo>
                        <a:pt x="15" y="53"/>
                      </a:lnTo>
                      <a:lnTo>
                        <a:pt x="15" y="53"/>
                      </a:lnTo>
                      <a:lnTo>
                        <a:pt x="20" y="49"/>
                      </a:lnTo>
                      <a:lnTo>
                        <a:pt x="17" y="42"/>
                      </a:lnTo>
                      <a:lnTo>
                        <a:pt x="22" y="40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8" y="35"/>
                      </a:lnTo>
                      <a:lnTo>
                        <a:pt x="26" y="33"/>
                      </a:lnTo>
                      <a:lnTo>
                        <a:pt x="28" y="31"/>
                      </a:lnTo>
                      <a:lnTo>
                        <a:pt x="31" y="31"/>
                      </a:lnTo>
                      <a:lnTo>
                        <a:pt x="35" y="29"/>
                      </a:lnTo>
                      <a:lnTo>
                        <a:pt x="40" y="26"/>
                      </a:lnTo>
                      <a:lnTo>
                        <a:pt x="37" y="24"/>
                      </a:lnTo>
                      <a:lnTo>
                        <a:pt x="40" y="24"/>
                      </a:lnTo>
                      <a:lnTo>
                        <a:pt x="42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51" y="22"/>
                      </a:lnTo>
                      <a:lnTo>
                        <a:pt x="51" y="24"/>
                      </a:lnTo>
                      <a:lnTo>
                        <a:pt x="55" y="22"/>
                      </a:lnTo>
                      <a:lnTo>
                        <a:pt x="55" y="22"/>
                      </a:lnTo>
                      <a:lnTo>
                        <a:pt x="57" y="22"/>
                      </a:lnTo>
                      <a:lnTo>
                        <a:pt x="71" y="20"/>
                      </a:lnTo>
                      <a:lnTo>
                        <a:pt x="73" y="15"/>
                      </a:lnTo>
                      <a:lnTo>
                        <a:pt x="77" y="15"/>
                      </a:lnTo>
                      <a:lnTo>
                        <a:pt x="82" y="13"/>
                      </a:lnTo>
                      <a:lnTo>
                        <a:pt x="86" y="18"/>
                      </a:lnTo>
                      <a:lnTo>
                        <a:pt x="93" y="13"/>
                      </a:lnTo>
                      <a:lnTo>
                        <a:pt x="98" y="18"/>
                      </a:lnTo>
                      <a:lnTo>
                        <a:pt x="102" y="22"/>
                      </a:lnTo>
                      <a:lnTo>
                        <a:pt x="102" y="24"/>
                      </a:lnTo>
                      <a:lnTo>
                        <a:pt x="100" y="31"/>
                      </a:lnTo>
                      <a:lnTo>
                        <a:pt x="106" y="24"/>
                      </a:lnTo>
                      <a:lnTo>
                        <a:pt x="109" y="22"/>
                      </a:lnTo>
                      <a:lnTo>
                        <a:pt x="115" y="24"/>
                      </a:lnTo>
                      <a:lnTo>
                        <a:pt x="113" y="29"/>
                      </a:lnTo>
                      <a:lnTo>
                        <a:pt x="113" y="31"/>
                      </a:lnTo>
                      <a:lnTo>
                        <a:pt x="115" y="31"/>
                      </a:lnTo>
                      <a:lnTo>
                        <a:pt x="115" y="29"/>
                      </a:lnTo>
                      <a:lnTo>
                        <a:pt x="122" y="24"/>
                      </a:lnTo>
                      <a:lnTo>
                        <a:pt x="124" y="22"/>
                      </a:lnTo>
                      <a:lnTo>
                        <a:pt x="129" y="22"/>
                      </a:lnTo>
                      <a:lnTo>
                        <a:pt x="129" y="24"/>
                      </a:lnTo>
                      <a:lnTo>
                        <a:pt x="133" y="22"/>
                      </a:lnTo>
                      <a:lnTo>
                        <a:pt x="131" y="24"/>
                      </a:lnTo>
                      <a:lnTo>
                        <a:pt x="131" y="26"/>
                      </a:lnTo>
                      <a:lnTo>
                        <a:pt x="133" y="24"/>
                      </a:lnTo>
                      <a:lnTo>
                        <a:pt x="131" y="29"/>
                      </a:lnTo>
                      <a:lnTo>
                        <a:pt x="133" y="26"/>
                      </a:lnTo>
                      <a:lnTo>
                        <a:pt x="133" y="29"/>
                      </a:lnTo>
                      <a:lnTo>
                        <a:pt x="138" y="29"/>
                      </a:lnTo>
                      <a:lnTo>
                        <a:pt x="138" y="24"/>
                      </a:lnTo>
                      <a:lnTo>
                        <a:pt x="142" y="22"/>
                      </a:lnTo>
                      <a:lnTo>
                        <a:pt x="144" y="24"/>
                      </a:lnTo>
                      <a:lnTo>
                        <a:pt x="144" y="24"/>
                      </a:lnTo>
                      <a:lnTo>
                        <a:pt x="147" y="24"/>
                      </a:lnTo>
                      <a:lnTo>
                        <a:pt x="151" y="24"/>
                      </a:lnTo>
                      <a:lnTo>
                        <a:pt x="151" y="22"/>
                      </a:lnTo>
                      <a:lnTo>
                        <a:pt x="158" y="29"/>
                      </a:lnTo>
                      <a:lnTo>
                        <a:pt x="155" y="24"/>
                      </a:lnTo>
                      <a:lnTo>
                        <a:pt x="158" y="24"/>
                      </a:lnTo>
                      <a:lnTo>
                        <a:pt x="160" y="24"/>
                      </a:lnTo>
                      <a:lnTo>
                        <a:pt x="162" y="26"/>
                      </a:lnTo>
                      <a:lnTo>
                        <a:pt x="164" y="31"/>
                      </a:lnTo>
                      <a:lnTo>
                        <a:pt x="173" y="31"/>
                      </a:lnTo>
                      <a:lnTo>
                        <a:pt x="173" y="35"/>
                      </a:lnTo>
                      <a:lnTo>
                        <a:pt x="171" y="35"/>
                      </a:lnTo>
                      <a:lnTo>
                        <a:pt x="169" y="42"/>
                      </a:lnTo>
                      <a:lnTo>
                        <a:pt x="171" y="42"/>
                      </a:lnTo>
                      <a:lnTo>
                        <a:pt x="175" y="38"/>
                      </a:lnTo>
                      <a:lnTo>
                        <a:pt x="180" y="38"/>
                      </a:lnTo>
                      <a:lnTo>
                        <a:pt x="178" y="40"/>
                      </a:lnTo>
                      <a:lnTo>
                        <a:pt x="175" y="40"/>
                      </a:lnTo>
                      <a:lnTo>
                        <a:pt x="178" y="42"/>
                      </a:lnTo>
                      <a:lnTo>
                        <a:pt x="180" y="40"/>
                      </a:lnTo>
                      <a:lnTo>
                        <a:pt x="187" y="40"/>
                      </a:lnTo>
                      <a:lnTo>
                        <a:pt x="191" y="38"/>
                      </a:lnTo>
                      <a:lnTo>
                        <a:pt x="193" y="38"/>
                      </a:lnTo>
                      <a:lnTo>
                        <a:pt x="196" y="35"/>
                      </a:lnTo>
                      <a:lnTo>
                        <a:pt x="198" y="38"/>
                      </a:lnTo>
                      <a:lnTo>
                        <a:pt x="196" y="42"/>
                      </a:lnTo>
                      <a:lnTo>
                        <a:pt x="193" y="49"/>
                      </a:lnTo>
                      <a:lnTo>
                        <a:pt x="196" y="49"/>
                      </a:lnTo>
                      <a:lnTo>
                        <a:pt x="196" y="55"/>
                      </a:lnTo>
                      <a:lnTo>
                        <a:pt x="200" y="55"/>
                      </a:lnTo>
                      <a:lnTo>
                        <a:pt x="204" y="51"/>
                      </a:lnTo>
                      <a:lnTo>
                        <a:pt x="207" y="51"/>
                      </a:lnTo>
                      <a:lnTo>
                        <a:pt x="216" y="40"/>
                      </a:lnTo>
                      <a:lnTo>
                        <a:pt x="229" y="38"/>
                      </a:lnTo>
                      <a:lnTo>
                        <a:pt x="231" y="38"/>
                      </a:lnTo>
                      <a:lnTo>
                        <a:pt x="236" y="35"/>
                      </a:lnTo>
                      <a:lnTo>
                        <a:pt x="245" y="33"/>
                      </a:lnTo>
                      <a:lnTo>
                        <a:pt x="245" y="31"/>
                      </a:lnTo>
                      <a:lnTo>
                        <a:pt x="240" y="35"/>
                      </a:lnTo>
                      <a:lnTo>
                        <a:pt x="236" y="35"/>
                      </a:lnTo>
                      <a:lnTo>
                        <a:pt x="238" y="31"/>
                      </a:lnTo>
                      <a:lnTo>
                        <a:pt x="240" y="31"/>
                      </a:lnTo>
                      <a:lnTo>
                        <a:pt x="240" y="29"/>
                      </a:lnTo>
                      <a:lnTo>
                        <a:pt x="245" y="26"/>
                      </a:lnTo>
                      <a:lnTo>
                        <a:pt x="245" y="24"/>
                      </a:lnTo>
                      <a:lnTo>
                        <a:pt x="240" y="29"/>
                      </a:lnTo>
                      <a:lnTo>
                        <a:pt x="240" y="26"/>
                      </a:lnTo>
                      <a:lnTo>
                        <a:pt x="242" y="24"/>
                      </a:lnTo>
                      <a:lnTo>
                        <a:pt x="242" y="22"/>
                      </a:lnTo>
                      <a:lnTo>
                        <a:pt x="247" y="20"/>
                      </a:lnTo>
                      <a:lnTo>
                        <a:pt x="251" y="11"/>
                      </a:lnTo>
                      <a:lnTo>
                        <a:pt x="253" y="11"/>
                      </a:lnTo>
                      <a:lnTo>
                        <a:pt x="253" y="13"/>
                      </a:lnTo>
                      <a:lnTo>
                        <a:pt x="258" y="13"/>
                      </a:lnTo>
                      <a:lnTo>
                        <a:pt x="258" y="13"/>
                      </a:lnTo>
                      <a:lnTo>
                        <a:pt x="258" y="18"/>
                      </a:lnTo>
                      <a:lnTo>
                        <a:pt x="260" y="22"/>
                      </a:lnTo>
                      <a:lnTo>
                        <a:pt x="258" y="24"/>
                      </a:lnTo>
                      <a:lnTo>
                        <a:pt x="256" y="24"/>
                      </a:lnTo>
                      <a:lnTo>
                        <a:pt x="262" y="29"/>
                      </a:lnTo>
                      <a:lnTo>
                        <a:pt x="265" y="29"/>
                      </a:lnTo>
                      <a:lnTo>
                        <a:pt x="271" y="22"/>
                      </a:lnTo>
                      <a:lnTo>
                        <a:pt x="271" y="11"/>
                      </a:lnTo>
                      <a:lnTo>
                        <a:pt x="273" y="7"/>
                      </a:lnTo>
                      <a:lnTo>
                        <a:pt x="278" y="7"/>
                      </a:lnTo>
                      <a:lnTo>
                        <a:pt x="280" y="2"/>
                      </a:lnTo>
                      <a:lnTo>
                        <a:pt x="282" y="4"/>
                      </a:lnTo>
                      <a:lnTo>
                        <a:pt x="285" y="0"/>
                      </a:lnTo>
                      <a:lnTo>
                        <a:pt x="291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6" name="Freeform 849"/>
                <p:cNvSpPr>
                  <a:spLocks/>
                </p:cNvSpPr>
                <p:nvPr/>
              </p:nvSpPr>
              <p:spPr bwMode="auto">
                <a:xfrm>
                  <a:off x="4752" y="1894"/>
                  <a:ext cx="170" cy="367"/>
                </a:xfrm>
                <a:custGeom>
                  <a:avLst/>
                  <a:gdLst>
                    <a:gd name="T0" fmla="*/ 85 w 170"/>
                    <a:gd name="T1" fmla="*/ 18 h 367"/>
                    <a:gd name="T2" fmla="*/ 98 w 170"/>
                    <a:gd name="T3" fmla="*/ 18 h 367"/>
                    <a:gd name="T4" fmla="*/ 109 w 170"/>
                    <a:gd name="T5" fmla="*/ 25 h 367"/>
                    <a:gd name="T6" fmla="*/ 109 w 170"/>
                    <a:gd name="T7" fmla="*/ 43 h 367"/>
                    <a:gd name="T8" fmla="*/ 107 w 170"/>
                    <a:gd name="T9" fmla="*/ 49 h 367"/>
                    <a:gd name="T10" fmla="*/ 100 w 170"/>
                    <a:gd name="T11" fmla="*/ 58 h 367"/>
                    <a:gd name="T12" fmla="*/ 121 w 170"/>
                    <a:gd name="T13" fmla="*/ 65 h 367"/>
                    <a:gd name="T14" fmla="*/ 129 w 170"/>
                    <a:gd name="T15" fmla="*/ 67 h 367"/>
                    <a:gd name="T16" fmla="*/ 143 w 170"/>
                    <a:gd name="T17" fmla="*/ 67 h 367"/>
                    <a:gd name="T18" fmla="*/ 154 w 170"/>
                    <a:gd name="T19" fmla="*/ 69 h 367"/>
                    <a:gd name="T20" fmla="*/ 158 w 170"/>
                    <a:gd name="T21" fmla="*/ 83 h 367"/>
                    <a:gd name="T22" fmla="*/ 165 w 170"/>
                    <a:gd name="T23" fmla="*/ 114 h 367"/>
                    <a:gd name="T24" fmla="*/ 165 w 170"/>
                    <a:gd name="T25" fmla="*/ 136 h 367"/>
                    <a:gd name="T26" fmla="*/ 165 w 170"/>
                    <a:gd name="T27" fmla="*/ 162 h 367"/>
                    <a:gd name="T28" fmla="*/ 158 w 170"/>
                    <a:gd name="T29" fmla="*/ 180 h 367"/>
                    <a:gd name="T30" fmla="*/ 161 w 170"/>
                    <a:gd name="T31" fmla="*/ 198 h 367"/>
                    <a:gd name="T32" fmla="*/ 152 w 170"/>
                    <a:gd name="T33" fmla="*/ 211 h 367"/>
                    <a:gd name="T34" fmla="*/ 134 w 170"/>
                    <a:gd name="T35" fmla="*/ 209 h 367"/>
                    <a:gd name="T36" fmla="*/ 123 w 170"/>
                    <a:gd name="T37" fmla="*/ 218 h 367"/>
                    <a:gd name="T38" fmla="*/ 129 w 170"/>
                    <a:gd name="T39" fmla="*/ 229 h 367"/>
                    <a:gd name="T40" fmla="*/ 121 w 170"/>
                    <a:gd name="T41" fmla="*/ 242 h 367"/>
                    <a:gd name="T42" fmla="*/ 121 w 170"/>
                    <a:gd name="T43" fmla="*/ 260 h 367"/>
                    <a:gd name="T44" fmla="*/ 125 w 170"/>
                    <a:gd name="T45" fmla="*/ 276 h 367"/>
                    <a:gd name="T46" fmla="*/ 123 w 170"/>
                    <a:gd name="T47" fmla="*/ 287 h 367"/>
                    <a:gd name="T48" fmla="*/ 134 w 170"/>
                    <a:gd name="T49" fmla="*/ 307 h 367"/>
                    <a:gd name="T50" fmla="*/ 132 w 170"/>
                    <a:gd name="T51" fmla="*/ 325 h 367"/>
                    <a:gd name="T52" fmla="*/ 125 w 170"/>
                    <a:gd name="T53" fmla="*/ 333 h 367"/>
                    <a:gd name="T54" fmla="*/ 114 w 170"/>
                    <a:gd name="T55" fmla="*/ 336 h 367"/>
                    <a:gd name="T56" fmla="*/ 107 w 170"/>
                    <a:gd name="T57" fmla="*/ 347 h 367"/>
                    <a:gd name="T58" fmla="*/ 100 w 170"/>
                    <a:gd name="T59" fmla="*/ 356 h 367"/>
                    <a:gd name="T60" fmla="*/ 92 w 170"/>
                    <a:gd name="T61" fmla="*/ 367 h 367"/>
                    <a:gd name="T62" fmla="*/ 78 w 170"/>
                    <a:gd name="T63" fmla="*/ 347 h 367"/>
                    <a:gd name="T64" fmla="*/ 60 w 170"/>
                    <a:gd name="T65" fmla="*/ 349 h 367"/>
                    <a:gd name="T66" fmla="*/ 56 w 170"/>
                    <a:gd name="T67" fmla="*/ 358 h 367"/>
                    <a:gd name="T68" fmla="*/ 49 w 170"/>
                    <a:gd name="T69" fmla="*/ 351 h 367"/>
                    <a:gd name="T70" fmla="*/ 49 w 170"/>
                    <a:gd name="T71" fmla="*/ 333 h 367"/>
                    <a:gd name="T72" fmla="*/ 40 w 170"/>
                    <a:gd name="T73" fmla="*/ 287 h 367"/>
                    <a:gd name="T74" fmla="*/ 38 w 170"/>
                    <a:gd name="T75" fmla="*/ 265 h 367"/>
                    <a:gd name="T76" fmla="*/ 31 w 170"/>
                    <a:gd name="T77" fmla="*/ 251 h 367"/>
                    <a:gd name="T78" fmla="*/ 27 w 170"/>
                    <a:gd name="T79" fmla="*/ 236 h 367"/>
                    <a:gd name="T80" fmla="*/ 20 w 170"/>
                    <a:gd name="T81" fmla="*/ 229 h 367"/>
                    <a:gd name="T82" fmla="*/ 18 w 170"/>
                    <a:gd name="T83" fmla="*/ 205 h 367"/>
                    <a:gd name="T84" fmla="*/ 14 w 170"/>
                    <a:gd name="T85" fmla="*/ 189 h 367"/>
                    <a:gd name="T86" fmla="*/ 16 w 170"/>
                    <a:gd name="T87" fmla="*/ 171 h 367"/>
                    <a:gd name="T88" fmla="*/ 16 w 170"/>
                    <a:gd name="T89" fmla="*/ 162 h 367"/>
                    <a:gd name="T90" fmla="*/ 11 w 170"/>
                    <a:gd name="T91" fmla="*/ 156 h 367"/>
                    <a:gd name="T92" fmla="*/ 9 w 170"/>
                    <a:gd name="T93" fmla="*/ 149 h 367"/>
                    <a:gd name="T94" fmla="*/ 7 w 170"/>
                    <a:gd name="T95" fmla="*/ 134 h 367"/>
                    <a:gd name="T96" fmla="*/ 0 w 170"/>
                    <a:gd name="T97" fmla="*/ 114 h 367"/>
                    <a:gd name="T98" fmla="*/ 5 w 170"/>
                    <a:gd name="T99" fmla="*/ 94 h 367"/>
                    <a:gd name="T100" fmla="*/ 9 w 170"/>
                    <a:gd name="T101" fmla="*/ 87 h 367"/>
                    <a:gd name="T102" fmla="*/ 9 w 170"/>
                    <a:gd name="T103" fmla="*/ 67 h 367"/>
                    <a:gd name="T104" fmla="*/ 11 w 170"/>
                    <a:gd name="T105" fmla="*/ 54 h 367"/>
                    <a:gd name="T106" fmla="*/ 5 w 170"/>
                    <a:gd name="T107" fmla="*/ 38 h 367"/>
                    <a:gd name="T108" fmla="*/ 29 w 170"/>
                    <a:gd name="T109" fmla="*/ 56 h 367"/>
                    <a:gd name="T110" fmla="*/ 36 w 170"/>
                    <a:gd name="T111" fmla="*/ 49 h 367"/>
                    <a:gd name="T112" fmla="*/ 51 w 170"/>
                    <a:gd name="T113" fmla="*/ 27 h 367"/>
                    <a:gd name="T114" fmla="*/ 76 w 170"/>
                    <a:gd name="T115" fmla="*/ 16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70" h="367">
                      <a:moveTo>
                        <a:pt x="76" y="16"/>
                      </a:moveTo>
                      <a:lnTo>
                        <a:pt x="80" y="18"/>
                      </a:lnTo>
                      <a:lnTo>
                        <a:pt x="80" y="20"/>
                      </a:lnTo>
                      <a:lnTo>
                        <a:pt x="80" y="20"/>
                      </a:lnTo>
                      <a:lnTo>
                        <a:pt x="85" y="18"/>
                      </a:lnTo>
                      <a:lnTo>
                        <a:pt x="89" y="18"/>
                      </a:lnTo>
                      <a:lnTo>
                        <a:pt x="92" y="18"/>
                      </a:lnTo>
                      <a:lnTo>
                        <a:pt x="92" y="16"/>
                      </a:lnTo>
                      <a:lnTo>
                        <a:pt x="96" y="18"/>
                      </a:lnTo>
                      <a:lnTo>
                        <a:pt x="98" y="18"/>
                      </a:lnTo>
                      <a:lnTo>
                        <a:pt x="100" y="18"/>
                      </a:lnTo>
                      <a:lnTo>
                        <a:pt x="103" y="16"/>
                      </a:lnTo>
                      <a:lnTo>
                        <a:pt x="109" y="20"/>
                      </a:lnTo>
                      <a:lnTo>
                        <a:pt x="107" y="20"/>
                      </a:lnTo>
                      <a:lnTo>
                        <a:pt x="109" y="25"/>
                      </a:lnTo>
                      <a:lnTo>
                        <a:pt x="112" y="27"/>
                      </a:lnTo>
                      <a:lnTo>
                        <a:pt x="109" y="29"/>
                      </a:lnTo>
                      <a:lnTo>
                        <a:pt x="107" y="34"/>
                      </a:lnTo>
                      <a:lnTo>
                        <a:pt x="107" y="38"/>
                      </a:lnTo>
                      <a:lnTo>
                        <a:pt x="109" y="43"/>
                      </a:lnTo>
                      <a:lnTo>
                        <a:pt x="107" y="43"/>
                      </a:lnTo>
                      <a:lnTo>
                        <a:pt x="109" y="45"/>
                      </a:lnTo>
                      <a:lnTo>
                        <a:pt x="107" y="47"/>
                      </a:lnTo>
                      <a:lnTo>
                        <a:pt x="105" y="47"/>
                      </a:lnTo>
                      <a:lnTo>
                        <a:pt x="107" y="49"/>
                      </a:lnTo>
                      <a:lnTo>
                        <a:pt x="105" y="49"/>
                      </a:lnTo>
                      <a:lnTo>
                        <a:pt x="105" y="51"/>
                      </a:lnTo>
                      <a:lnTo>
                        <a:pt x="105" y="54"/>
                      </a:lnTo>
                      <a:lnTo>
                        <a:pt x="103" y="56"/>
                      </a:lnTo>
                      <a:lnTo>
                        <a:pt x="100" y="58"/>
                      </a:lnTo>
                      <a:lnTo>
                        <a:pt x="103" y="58"/>
                      </a:lnTo>
                      <a:lnTo>
                        <a:pt x="105" y="58"/>
                      </a:lnTo>
                      <a:lnTo>
                        <a:pt x="114" y="63"/>
                      </a:lnTo>
                      <a:lnTo>
                        <a:pt x="116" y="60"/>
                      </a:lnTo>
                      <a:lnTo>
                        <a:pt x="121" y="65"/>
                      </a:lnTo>
                      <a:lnTo>
                        <a:pt x="121" y="69"/>
                      </a:lnTo>
                      <a:lnTo>
                        <a:pt x="123" y="65"/>
                      </a:lnTo>
                      <a:lnTo>
                        <a:pt x="127" y="63"/>
                      </a:lnTo>
                      <a:lnTo>
                        <a:pt x="129" y="65"/>
                      </a:lnTo>
                      <a:lnTo>
                        <a:pt x="129" y="67"/>
                      </a:lnTo>
                      <a:lnTo>
                        <a:pt x="136" y="67"/>
                      </a:lnTo>
                      <a:lnTo>
                        <a:pt x="138" y="63"/>
                      </a:lnTo>
                      <a:lnTo>
                        <a:pt x="141" y="63"/>
                      </a:lnTo>
                      <a:lnTo>
                        <a:pt x="143" y="65"/>
                      </a:lnTo>
                      <a:lnTo>
                        <a:pt x="143" y="67"/>
                      </a:lnTo>
                      <a:lnTo>
                        <a:pt x="141" y="69"/>
                      </a:lnTo>
                      <a:lnTo>
                        <a:pt x="143" y="71"/>
                      </a:lnTo>
                      <a:lnTo>
                        <a:pt x="147" y="67"/>
                      </a:lnTo>
                      <a:lnTo>
                        <a:pt x="154" y="67"/>
                      </a:lnTo>
                      <a:lnTo>
                        <a:pt x="154" y="69"/>
                      </a:lnTo>
                      <a:lnTo>
                        <a:pt x="154" y="69"/>
                      </a:lnTo>
                      <a:lnTo>
                        <a:pt x="154" y="71"/>
                      </a:lnTo>
                      <a:lnTo>
                        <a:pt x="154" y="76"/>
                      </a:lnTo>
                      <a:lnTo>
                        <a:pt x="156" y="78"/>
                      </a:lnTo>
                      <a:lnTo>
                        <a:pt x="158" y="83"/>
                      </a:lnTo>
                      <a:lnTo>
                        <a:pt x="163" y="85"/>
                      </a:lnTo>
                      <a:lnTo>
                        <a:pt x="163" y="98"/>
                      </a:lnTo>
                      <a:lnTo>
                        <a:pt x="165" y="103"/>
                      </a:lnTo>
                      <a:lnTo>
                        <a:pt x="163" y="109"/>
                      </a:lnTo>
                      <a:lnTo>
                        <a:pt x="165" y="114"/>
                      </a:lnTo>
                      <a:lnTo>
                        <a:pt x="165" y="116"/>
                      </a:lnTo>
                      <a:lnTo>
                        <a:pt x="170" y="120"/>
                      </a:lnTo>
                      <a:lnTo>
                        <a:pt x="167" y="125"/>
                      </a:lnTo>
                      <a:lnTo>
                        <a:pt x="167" y="134"/>
                      </a:lnTo>
                      <a:lnTo>
                        <a:pt x="165" y="136"/>
                      </a:lnTo>
                      <a:lnTo>
                        <a:pt x="167" y="140"/>
                      </a:lnTo>
                      <a:lnTo>
                        <a:pt x="163" y="145"/>
                      </a:lnTo>
                      <a:lnTo>
                        <a:pt x="163" y="156"/>
                      </a:lnTo>
                      <a:lnTo>
                        <a:pt x="163" y="158"/>
                      </a:lnTo>
                      <a:lnTo>
                        <a:pt x="165" y="162"/>
                      </a:lnTo>
                      <a:lnTo>
                        <a:pt x="163" y="165"/>
                      </a:lnTo>
                      <a:lnTo>
                        <a:pt x="163" y="165"/>
                      </a:lnTo>
                      <a:lnTo>
                        <a:pt x="158" y="167"/>
                      </a:lnTo>
                      <a:lnTo>
                        <a:pt x="158" y="169"/>
                      </a:lnTo>
                      <a:lnTo>
                        <a:pt x="158" y="180"/>
                      </a:lnTo>
                      <a:lnTo>
                        <a:pt x="161" y="185"/>
                      </a:lnTo>
                      <a:lnTo>
                        <a:pt x="158" y="196"/>
                      </a:lnTo>
                      <a:lnTo>
                        <a:pt x="158" y="198"/>
                      </a:lnTo>
                      <a:lnTo>
                        <a:pt x="161" y="196"/>
                      </a:lnTo>
                      <a:lnTo>
                        <a:pt x="161" y="198"/>
                      </a:lnTo>
                      <a:lnTo>
                        <a:pt x="158" y="200"/>
                      </a:lnTo>
                      <a:lnTo>
                        <a:pt x="156" y="207"/>
                      </a:lnTo>
                      <a:lnTo>
                        <a:pt x="156" y="207"/>
                      </a:lnTo>
                      <a:lnTo>
                        <a:pt x="154" y="209"/>
                      </a:lnTo>
                      <a:lnTo>
                        <a:pt x="152" y="211"/>
                      </a:lnTo>
                      <a:lnTo>
                        <a:pt x="147" y="216"/>
                      </a:lnTo>
                      <a:lnTo>
                        <a:pt x="143" y="216"/>
                      </a:lnTo>
                      <a:lnTo>
                        <a:pt x="141" y="216"/>
                      </a:lnTo>
                      <a:lnTo>
                        <a:pt x="136" y="211"/>
                      </a:lnTo>
                      <a:lnTo>
                        <a:pt x="134" y="209"/>
                      </a:lnTo>
                      <a:lnTo>
                        <a:pt x="129" y="211"/>
                      </a:lnTo>
                      <a:lnTo>
                        <a:pt x="125" y="209"/>
                      </a:lnTo>
                      <a:lnTo>
                        <a:pt x="125" y="211"/>
                      </a:lnTo>
                      <a:lnTo>
                        <a:pt x="125" y="216"/>
                      </a:lnTo>
                      <a:lnTo>
                        <a:pt x="123" y="218"/>
                      </a:lnTo>
                      <a:lnTo>
                        <a:pt x="125" y="218"/>
                      </a:lnTo>
                      <a:lnTo>
                        <a:pt x="127" y="220"/>
                      </a:lnTo>
                      <a:lnTo>
                        <a:pt x="125" y="222"/>
                      </a:lnTo>
                      <a:lnTo>
                        <a:pt x="127" y="227"/>
                      </a:lnTo>
                      <a:lnTo>
                        <a:pt x="129" y="229"/>
                      </a:lnTo>
                      <a:lnTo>
                        <a:pt x="125" y="229"/>
                      </a:lnTo>
                      <a:lnTo>
                        <a:pt x="125" y="236"/>
                      </a:lnTo>
                      <a:lnTo>
                        <a:pt x="123" y="238"/>
                      </a:lnTo>
                      <a:lnTo>
                        <a:pt x="123" y="240"/>
                      </a:lnTo>
                      <a:lnTo>
                        <a:pt x="121" y="242"/>
                      </a:lnTo>
                      <a:lnTo>
                        <a:pt x="123" y="245"/>
                      </a:lnTo>
                      <a:lnTo>
                        <a:pt x="121" y="245"/>
                      </a:lnTo>
                      <a:lnTo>
                        <a:pt x="121" y="254"/>
                      </a:lnTo>
                      <a:lnTo>
                        <a:pt x="118" y="258"/>
                      </a:lnTo>
                      <a:lnTo>
                        <a:pt x="121" y="260"/>
                      </a:lnTo>
                      <a:lnTo>
                        <a:pt x="121" y="265"/>
                      </a:lnTo>
                      <a:lnTo>
                        <a:pt x="123" y="267"/>
                      </a:lnTo>
                      <a:lnTo>
                        <a:pt x="123" y="269"/>
                      </a:lnTo>
                      <a:lnTo>
                        <a:pt x="125" y="271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3" y="280"/>
                      </a:lnTo>
                      <a:lnTo>
                        <a:pt x="121" y="285"/>
                      </a:lnTo>
                      <a:lnTo>
                        <a:pt x="125" y="287"/>
                      </a:lnTo>
                      <a:lnTo>
                        <a:pt x="123" y="287"/>
                      </a:lnTo>
                      <a:lnTo>
                        <a:pt x="125" y="294"/>
                      </a:lnTo>
                      <a:lnTo>
                        <a:pt x="127" y="296"/>
                      </a:lnTo>
                      <a:lnTo>
                        <a:pt x="129" y="296"/>
                      </a:lnTo>
                      <a:lnTo>
                        <a:pt x="132" y="300"/>
                      </a:lnTo>
                      <a:lnTo>
                        <a:pt x="134" y="307"/>
                      </a:lnTo>
                      <a:lnTo>
                        <a:pt x="134" y="307"/>
                      </a:lnTo>
                      <a:lnTo>
                        <a:pt x="134" y="313"/>
                      </a:lnTo>
                      <a:lnTo>
                        <a:pt x="134" y="313"/>
                      </a:lnTo>
                      <a:lnTo>
                        <a:pt x="136" y="322"/>
                      </a:lnTo>
                      <a:lnTo>
                        <a:pt x="132" y="325"/>
                      </a:lnTo>
                      <a:lnTo>
                        <a:pt x="127" y="325"/>
                      </a:lnTo>
                      <a:lnTo>
                        <a:pt x="127" y="329"/>
                      </a:lnTo>
                      <a:lnTo>
                        <a:pt x="129" y="331"/>
                      </a:lnTo>
                      <a:lnTo>
                        <a:pt x="127" y="333"/>
                      </a:lnTo>
                      <a:lnTo>
                        <a:pt x="125" y="333"/>
                      </a:lnTo>
                      <a:lnTo>
                        <a:pt x="123" y="331"/>
                      </a:lnTo>
                      <a:lnTo>
                        <a:pt x="118" y="331"/>
                      </a:lnTo>
                      <a:lnTo>
                        <a:pt x="116" y="329"/>
                      </a:lnTo>
                      <a:lnTo>
                        <a:pt x="112" y="331"/>
                      </a:lnTo>
                      <a:lnTo>
                        <a:pt x="114" y="336"/>
                      </a:lnTo>
                      <a:lnTo>
                        <a:pt x="112" y="340"/>
                      </a:lnTo>
                      <a:lnTo>
                        <a:pt x="114" y="342"/>
                      </a:lnTo>
                      <a:lnTo>
                        <a:pt x="114" y="345"/>
                      </a:lnTo>
                      <a:lnTo>
                        <a:pt x="107" y="345"/>
                      </a:lnTo>
                      <a:lnTo>
                        <a:pt x="107" y="347"/>
                      </a:lnTo>
                      <a:lnTo>
                        <a:pt x="105" y="353"/>
                      </a:lnTo>
                      <a:lnTo>
                        <a:pt x="107" y="362"/>
                      </a:lnTo>
                      <a:lnTo>
                        <a:pt x="105" y="362"/>
                      </a:lnTo>
                      <a:lnTo>
                        <a:pt x="103" y="362"/>
                      </a:lnTo>
                      <a:lnTo>
                        <a:pt x="100" y="356"/>
                      </a:lnTo>
                      <a:lnTo>
                        <a:pt x="98" y="356"/>
                      </a:lnTo>
                      <a:lnTo>
                        <a:pt x="96" y="358"/>
                      </a:lnTo>
                      <a:lnTo>
                        <a:pt x="96" y="358"/>
                      </a:lnTo>
                      <a:lnTo>
                        <a:pt x="96" y="360"/>
                      </a:lnTo>
                      <a:lnTo>
                        <a:pt x="92" y="367"/>
                      </a:lnTo>
                      <a:lnTo>
                        <a:pt x="89" y="358"/>
                      </a:lnTo>
                      <a:lnTo>
                        <a:pt x="87" y="356"/>
                      </a:lnTo>
                      <a:lnTo>
                        <a:pt x="87" y="351"/>
                      </a:lnTo>
                      <a:lnTo>
                        <a:pt x="83" y="351"/>
                      </a:lnTo>
                      <a:lnTo>
                        <a:pt x="78" y="347"/>
                      </a:lnTo>
                      <a:lnTo>
                        <a:pt x="74" y="345"/>
                      </a:lnTo>
                      <a:lnTo>
                        <a:pt x="72" y="342"/>
                      </a:lnTo>
                      <a:lnTo>
                        <a:pt x="65" y="338"/>
                      </a:lnTo>
                      <a:lnTo>
                        <a:pt x="63" y="338"/>
                      </a:lnTo>
                      <a:lnTo>
                        <a:pt x="60" y="349"/>
                      </a:lnTo>
                      <a:lnTo>
                        <a:pt x="60" y="345"/>
                      </a:lnTo>
                      <a:lnTo>
                        <a:pt x="60" y="345"/>
                      </a:lnTo>
                      <a:lnTo>
                        <a:pt x="60" y="353"/>
                      </a:lnTo>
                      <a:lnTo>
                        <a:pt x="60" y="358"/>
                      </a:lnTo>
                      <a:lnTo>
                        <a:pt x="56" y="358"/>
                      </a:lnTo>
                      <a:lnTo>
                        <a:pt x="54" y="362"/>
                      </a:lnTo>
                      <a:lnTo>
                        <a:pt x="49" y="362"/>
                      </a:lnTo>
                      <a:lnTo>
                        <a:pt x="49" y="360"/>
                      </a:lnTo>
                      <a:lnTo>
                        <a:pt x="47" y="356"/>
                      </a:lnTo>
                      <a:lnTo>
                        <a:pt x="49" y="351"/>
                      </a:lnTo>
                      <a:lnTo>
                        <a:pt x="45" y="342"/>
                      </a:lnTo>
                      <a:lnTo>
                        <a:pt x="47" y="340"/>
                      </a:lnTo>
                      <a:lnTo>
                        <a:pt x="49" y="342"/>
                      </a:lnTo>
                      <a:lnTo>
                        <a:pt x="49" y="336"/>
                      </a:lnTo>
                      <a:lnTo>
                        <a:pt x="49" y="333"/>
                      </a:lnTo>
                      <a:lnTo>
                        <a:pt x="47" y="322"/>
                      </a:lnTo>
                      <a:lnTo>
                        <a:pt x="47" y="318"/>
                      </a:lnTo>
                      <a:lnTo>
                        <a:pt x="47" y="313"/>
                      </a:lnTo>
                      <a:lnTo>
                        <a:pt x="43" y="305"/>
                      </a:lnTo>
                      <a:lnTo>
                        <a:pt x="40" y="287"/>
                      </a:lnTo>
                      <a:lnTo>
                        <a:pt x="40" y="280"/>
                      </a:lnTo>
                      <a:lnTo>
                        <a:pt x="38" y="280"/>
                      </a:lnTo>
                      <a:lnTo>
                        <a:pt x="40" y="278"/>
                      </a:lnTo>
                      <a:lnTo>
                        <a:pt x="40" y="274"/>
                      </a:lnTo>
                      <a:lnTo>
                        <a:pt x="38" y="265"/>
                      </a:lnTo>
                      <a:lnTo>
                        <a:pt x="34" y="256"/>
                      </a:lnTo>
                      <a:lnTo>
                        <a:pt x="36" y="256"/>
                      </a:lnTo>
                      <a:lnTo>
                        <a:pt x="31" y="254"/>
                      </a:lnTo>
                      <a:lnTo>
                        <a:pt x="34" y="254"/>
                      </a:lnTo>
                      <a:lnTo>
                        <a:pt x="31" y="251"/>
                      </a:lnTo>
                      <a:lnTo>
                        <a:pt x="31" y="249"/>
                      </a:lnTo>
                      <a:lnTo>
                        <a:pt x="31" y="247"/>
                      </a:lnTo>
                      <a:lnTo>
                        <a:pt x="27" y="242"/>
                      </a:lnTo>
                      <a:lnTo>
                        <a:pt x="29" y="238"/>
                      </a:lnTo>
                      <a:lnTo>
                        <a:pt x="27" y="236"/>
                      </a:lnTo>
                      <a:lnTo>
                        <a:pt x="27" y="236"/>
                      </a:lnTo>
                      <a:lnTo>
                        <a:pt x="27" y="234"/>
                      </a:lnTo>
                      <a:lnTo>
                        <a:pt x="25" y="234"/>
                      </a:lnTo>
                      <a:lnTo>
                        <a:pt x="23" y="229"/>
                      </a:lnTo>
                      <a:lnTo>
                        <a:pt x="20" y="229"/>
                      </a:lnTo>
                      <a:lnTo>
                        <a:pt x="18" y="227"/>
                      </a:lnTo>
                      <a:lnTo>
                        <a:pt x="16" y="227"/>
                      </a:lnTo>
                      <a:lnTo>
                        <a:pt x="18" y="211"/>
                      </a:lnTo>
                      <a:lnTo>
                        <a:pt x="18" y="209"/>
                      </a:lnTo>
                      <a:lnTo>
                        <a:pt x="18" y="205"/>
                      </a:lnTo>
                      <a:lnTo>
                        <a:pt x="14" y="202"/>
                      </a:lnTo>
                      <a:lnTo>
                        <a:pt x="16" y="200"/>
                      </a:lnTo>
                      <a:lnTo>
                        <a:pt x="14" y="198"/>
                      </a:lnTo>
                      <a:lnTo>
                        <a:pt x="16" y="196"/>
                      </a:lnTo>
                      <a:lnTo>
                        <a:pt x="14" y="189"/>
                      </a:lnTo>
                      <a:lnTo>
                        <a:pt x="14" y="185"/>
                      </a:lnTo>
                      <a:lnTo>
                        <a:pt x="20" y="182"/>
                      </a:lnTo>
                      <a:lnTo>
                        <a:pt x="18" y="180"/>
                      </a:lnTo>
                      <a:lnTo>
                        <a:pt x="18" y="174"/>
                      </a:lnTo>
                      <a:lnTo>
                        <a:pt x="16" y="171"/>
                      </a:lnTo>
                      <a:lnTo>
                        <a:pt x="18" y="167"/>
                      </a:lnTo>
                      <a:lnTo>
                        <a:pt x="16" y="167"/>
                      </a:lnTo>
                      <a:lnTo>
                        <a:pt x="16" y="165"/>
                      </a:lnTo>
                      <a:lnTo>
                        <a:pt x="14" y="165"/>
                      </a:lnTo>
                      <a:lnTo>
                        <a:pt x="16" y="162"/>
                      </a:lnTo>
                      <a:lnTo>
                        <a:pt x="14" y="162"/>
                      </a:lnTo>
                      <a:lnTo>
                        <a:pt x="14" y="160"/>
                      </a:lnTo>
                      <a:lnTo>
                        <a:pt x="14" y="158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1" y="154"/>
                      </a:lnTo>
                      <a:lnTo>
                        <a:pt x="9" y="151"/>
                      </a:lnTo>
                      <a:lnTo>
                        <a:pt x="11" y="151"/>
                      </a:lnTo>
                      <a:lnTo>
                        <a:pt x="9" y="149"/>
                      </a:lnTo>
                      <a:lnTo>
                        <a:pt x="9" y="149"/>
                      </a:lnTo>
                      <a:lnTo>
                        <a:pt x="9" y="147"/>
                      </a:lnTo>
                      <a:lnTo>
                        <a:pt x="9" y="142"/>
                      </a:lnTo>
                      <a:lnTo>
                        <a:pt x="7" y="142"/>
                      </a:lnTo>
                      <a:lnTo>
                        <a:pt x="7" y="138"/>
                      </a:lnTo>
                      <a:lnTo>
                        <a:pt x="7" y="134"/>
                      </a:lnTo>
                      <a:lnTo>
                        <a:pt x="5" y="134"/>
                      </a:lnTo>
                      <a:lnTo>
                        <a:pt x="5" y="129"/>
                      </a:lnTo>
                      <a:lnTo>
                        <a:pt x="2" y="127"/>
                      </a:lnTo>
                      <a:lnTo>
                        <a:pt x="5" y="118"/>
                      </a:lnTo>
                      <a:lnTo>
                        <a:pt x="0" y="114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2" y="98"/>
                      </a:lnTo>
                      <a:lnTo>
                        <a:pt x="2" y="96"/>
                      </a:lnTo>
                      <a:lnTo>
                        <a:pt x="5" y="94"/>
                      </a:lnTo>
                      <a:lnTo>
                        <a:pt x="5" y="94"/>
                      </a:lnTo>
                      <a:lnTo>
                        <a:pt x="9" y="94"/>
                      </a:lnTo>
                      <a:lnTo>
                        <a:pt x="7" y="91"/>
                      </a:lnTo>
                      <a:lnTo>
                        <a:pt x="9" y="87"/>
                      </a:lnTo>
                      <a:lnTo>
                        <a:pt x="9" y="87"/>
                      </a:lnTo>
                      <a:lnTo>
                        <a:pt x="7" y="85"/>
                      </a:lnTo>
                      <a:lnTo>
                        <a:pt x="7" y="80"/>
                      </a:lnTo>
                      <a:lnTo>
                        <a:pt x="9" y="76"/>
                      </a:lnTo>
                      <a:lnTo>
                        <a:pt x="7" y="69"/>
                      </a:lnTo>
                      <a:lnTo>
                        <a:pt x="9" y="67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9" y="60"/>
                      </a:lnTo>
                      <a:lnTo>
                        <a:pt x="9" y="56"/>
                      </a:lnTo>
                      <a:lnTo>
                        <a:pt x="11" y="54"/>
                      </a:lnTo>
                      <a:lnTo>
                        <a:pt x="9" y="45"/>
                      </a:lnTo>
                      <a:lnTo>
                        <a:pt x="7" y="45"/>
                      </a:lnTo>
                      <a:lnTo>
                        <a:pt x="7" y="43"/>
                      </a:lnTo>
                      <a:lnTo>
                        <a:pt x="5" y="43"/>
                      </a:lnTo>
                      <a:lnTo>
                        <a:pt x="5" y="38"/>
                      </a:lnTo>
                      <a:lnTo>
                        <a:pt x="23" y="38"/>
                      </a:lnTo>
                      <a:lnTo>
                        <a:pt x="23" y="47"/>
                      </a:lnTo>
                      <a:lnTo>
                        <a:pt x="25" y="49"/>
                      </a:lnTo>
                      <a:lnTo>
                        <a:pt x="25" y="54"/>
                      </a:lnTo>
                      <a:lnTo>
                        <a:pt x="29" y="56"/>
                      </a:lnTo>
                      <a:lnTo>
                        <a:pt x="31" y="56"/>
                      </a:lnTo>
                      <a:lnTo>
                        <a:pt x="31" y="51"/>
                      </a:lnTo>
                      <a:lnTo>
                        <a:pt x="36" y="51"/>
                      </a:lnTo>
                      <a:lnTo>
                        <a:pt x="36" y="51"/>
                      </a:lnTo>
                      <a:lnTo>
                        <a:pt x="36" y="49"/>
                      </a:lnTo>
                      <a:lnTo>
                        <a:pt x="38" y="49"/>
                      </a:lnTo>
                      <a:lnTo>
                        <a:pt x="40" y="40"/>
                      </a:lnTo>
                      <a:lnTo>
                        <a:pt x="47" y="40"/>
                      </a:lnTo>
                      <a:lnTo>
                        <a:pt x="49" y="38"/>
                      </a:lnTo>
                      <a:lnTo>
                        <a:pt x="51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60" y="25"/>
                      </a:lnTo>
                      <a:lnTo>
                        <a:pt x="72" y="0"/>
                      </a:lnTo>
                      <a:lnTo>
                        <a:pt x="76" y="16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7" name="Freeform 850"/>
                <p:cNvSpPr>
                  <a:spLocks/>
                </p:cNvSpPr>
                <p:nvPr/>
              </p:nvSpPr>
              <p:spPr bwMode="auto">
                <a:xfrm>
                  <a:off x="4904" y="1535"/>
                  <a:ext cx="274" cy="262"/>
                </a:xfrm>
                <a:custGeom>
                  <a:avLst/>
                  <a:gdLst>
                    <a:gd name="T0" fmla="*/ 265 w 274"/>
                    <a:gd name="T1" fmla="*/ 26 h 262"/>
                    <a:gd name="T2" fmla="*/ 274 w 274"/>
                    <a:gd name="T3" fmla="*/ 37 h 262"/>
                    <a:gd name="T4" fmla="*/ 269 w 274"/>
                    <a:gd name="T5" fmla="*/ 55 h 262"/>
                    <a:gd name="T6" fmla="*/ 258 w 274"/>
                    <a:gd name="T7" fmla="*/ 68 h 262"/>
                    <a:gd name="T8" fmla="*/ 251 w 274"/>
                    <a:gd name="T9" fmla="*/ 84 h 262"/>
                    <a:gd name="T10" fmla="*/ 258 w 274"/>
                    <a:gd name="T11" fmla="*/ 106 h 262"/>
                    <a:gd name="T12" fmla="*/ 256 w 274"/>
                    <a:gd name="T13" fmla="*/ 122 h 262"/>
                    <a:gd name="T14" fmla="*/ 263 w 274"/>
                    <a:gd name="T15" fmla="*/ 135 h 262"/>
                    <a:gd name="T16" fmla="*/ 245 w 274"/>
                    <a:gd name="T17" fmla="*/ 157 h 262"/>
                    <a:gd name="T18" fmla="*/ 247 w 274"/>
                    <a:gd name="T19" fmla="*/ 177 h 262"/>
                    <a:gd name="T20" fmla="*/ 238 w 274"/>
                    <a:gd name="T21" fmla="*/ 191 h 262"/>
                    <a:gd name="T22" fmla="*/ 218 w 274"/>
                    <a:gd name="T23" fmla="*/ 211 h 262"/>
                    <a:gd name="T24" fmla="*/ 202 w 274"/>
                    <a:gd name="T25" fmla="*/ 224 h 262"/>
                    <a:gd name="T26" fmla="*/ 176 w 274"/>
                    <a:gd name="T27" fmla="*/ 208 h 262"/>
                    <a:gd name="T28" fmla="*/ 176 w 274"/>
                    <a:gd name="T29" fmla="*/ 197 h 262"/>
                    <a:gd name="T30" fmla="*/ 158 w 274"/>
                    <a:gd name="T31" fmla="*/ 206 h 262"/>
                    <a:gd name="T32" fmla="*/ 138 w 274"/>
                    <a:gd name="T33" fmla="*/ 219 h 262"/>
                    <a:gd name="T34" fmla="*/ 120 w 274"/>
                    <a:gd name="T35" fmla="*/ 213 h 262"/>
                    <a:gd name="T36" fmla="*/ 109 w 274"/>
                    <a:gd name="T37" fmla="*/ 213 h 262"/>
                    <a:gd name="T38" fmla="*/ 98 w 274"/>
                    <a:gd name="T39" fmla="*/ 211 h 262"/>
                    <a:gd name="T40" fmla="*/ 73 w 274"/>
                    <a:gd name="T41" fmla="*/ 211 h 262"/>
                    <a:gd name="T42" fmla="*/ 69 w 274"/>
                    <a:gd name="T43" fmla="*/ 219 h 262"/>
                    <a:gd name="T44" fmla="*/ 60 w 274"/>
                    <a:gd name="T45" fmla="*/ 237 h 262"/>
                    <a:gd name="T46" fmla="*/ 49 w 274"/>
                    <a:gd name="T47" fmla="*/ 244 h 262"/>
                    <a:gd name="T48" fmla="*/ 33 w 274"/>
                    <a:gd name="T49" fmla="*/ 255 h 262"/>
                    <a:gd name="T50" fmla="*/ 18 w 274"/>
                    <a:gd name="T51" fmla="*/ 246 h 262"/>
                    <a:gd name="T52" fmla="*/ 20 w 274"/>
                    <a:gd name="T53" fmla="*/ 231 h 262"/>
                    <a:gd name="T54" fmla="*/ 6 w 274"/>
                    <a:gd name="T55" fmla="*/ 219 h 262"/>
                    <a:gd name="T56" fmla="*/ 6 w 274"/>
                    <a:gd name="T57" fmla="*/ 211 h 262"/>
                    <a:gd name="T58" fmla="*/ 11 w 274"/>
                    <a:gd name="T59" fmla="*/ 204 h 262"/>
                    <a:gd name="T60" fmla="*/ 24 w 274"/>
                    <a:gd name="T61" fmla="*/ 197 h 262"/>
                    <a:gd name="T62" fmla="*/ 33 w 274"/>
                    <a:gd name="T63" fmla="*/ 186 h 262"/>
                    <a:gd name="T64" fmla="*/ 40 w 274"/>
                    <a:gd name="T65" fmla="*/ 182 h 262"/>
                    <a:gd name="T66" fmla="*/ 53 w 274"/>
                    <a:gd name="T67" fmla="*/ 171 h 262"/>
                    <a:gd name="T68" fmla="*/ 64 w 274"/>
                    <a:gd name="T69" fmla="*/ 153 h 262"/>
                    <a:gd name="T70" fmla="*/ 71 w 274"/>
                    <a:gd name="T71" fmla="*/ 173 h 262"/>
                    <a:gd name="T72" fmla="*/ 87 w 274"/>
                    <a:gd name="T73" fmla="*/ 164 h 262"/>
                    <a:gd name="T74" fmla="*/ 91 w 274"/>
                    <a:gd name="T75" fmla="*/ 148 h 262"/>
                    <a:gd name="T76" fmla="*/ 95 w 274"/>
                    <a:gd name="T77" fmla="*/ 133 h 262"/>
                    <a:gd name="T78" fmla="*/ 95 w 274"/>
                    <a:gd name="T79" fmla="*/ 126 h 262"/>
                    <a:gd name="T80" fmla="*/ 107 w 274"/>
                    <a:gd name="T81" fmla="*/ 108 h 262"/>
                    <a:gd name="T82" fmla="*/ 122 w 274"/>
                    <a:gd name="T83" fmla="*/ 100 h 262"/>
                    <a:gd name="T84" fmla="*/ 120 w 274"/>
                    <a:gd name="T85" fmla="*/ 88 h 262"/>
                    <a:gd name="T86" fmla="*/ 138 w 274"/>
                    <a:gd name="T87" fmla="*/ 80 h 262"/>
                    <a:gd name="T88" fmla="*/ 151 w 274"/>
                    <a:gd name="T89" fmla="*/ 75 h 262"/>
                    <a:gd name="T90" fmla="*/ 160 w 274"/>
                    <a:gd name="T91" fmla="*/ 57 h 262"/>
                    <a:gd name="T92" fmla="*/ 171 w 274"/>
                    <a:gd name="T93" fmla="*/ 48 h 262"/>
                    <a:gd name="T94" fmla="*/ 178 w 274"/>
                    <a:gd name="T95" fmla="*/ 51 h 262"/>
                    <a:gd name="T96" fmla="*/ 180 w 274"/>
                    <a:gd name="T97" fmla="*/ 46 h 262"/>
                    <a:gd name="T98" fmla="*/ 202 w 274"/>
                    <a:gd name="T99" fmla="*/ 40 h 262"/>
                    <a:gd name="T100" fmla="*/ 211 w 274"/>
                    <a:gd name="T101" fmla="*/ 33 h 262"/>
                    <a:gd name="T102" fmla="*/ 220 w 274"/>
                    <a:gd name="T103" fmla="*/ 20 h 262"/>
                    <a:gd name="T104" fmla="*/ 238 w 274"/>
                    <a:gd name="T105" fmla="*/ 17 h 262"/>
                    <a:gd name="T106" fmla="*/ 260 w 274"/>
                    <a:gd name="T107" fmla="*/ 6 h 262"/>
                    <a:gd name="T108" fmla="*/ 269 w 274"/>
                    <a:gd name="T109" fmla="*/ 11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4" h="262">
                      <a:moveTo>
                        <a:pt x="269" y="15"/>
                      </a:moveTo>
                      <a:lnTo>
                        <a:pt x="271" y="17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5" y="26"/>
                      </a:lnTo>
                      <a:lnTo>
                        <a:pt x="267" y="28"/>
                      </a:lnTo>
                      <a:lnTo>
                        <a:pt x="269" y="28"/>
                      </a:lnTo>
                      <a:lnTo>
                        <a:pt x="267" y="28"/>
                      </a:lnTo>
                      <a:lnTo>
                        <a:pt x="269" y="35"/>
                      </a:lnTo>
                      <a:lnTo>
                        <a:pt x="274" y="37"/>
                      </a:lnTo>
                      <a:lnTo>
                        <a:pt x="271" y="40"/>
                      </a:lnTo>
                      <a:lnTo>
                        <a:pt x="269" y="44"/>
                      </a:lnTo>
                      <a:lnTo>
                        <a:pt x="274" y="48"/>
                      </a:lnTo>
                      <a:lnTo>
                        <a:pt x="274" y="51"/>
                      </a:lnTo>
                      <a:lnTo>
                        <a:pt x="269" y="55"/>
                      </a:lnTo>
                      <a:lnTo>
                        <a:pt x="265" y="57"/>
                      </a:lnTo>
                      <a:lnTo>
                        <a:pt x="260" y="62"/>
                      </a:lnTo>
                      <a:lnTo>
                        <a:pt x="260" y="66"/>
                      </a:lnTo>
                      <a:lnTo>
                        <a:pt x="260" y="68"/>
                      </a:lnTo>
                      <a:lnTo>
                        <a:pt x="258" y="68"/>
                      </a:lnTo>
                      <a:lnTo>
                        <a:pt x="256" y="71"/>
                      </a:lnTo>
                      <a:lnTo>
                        <a:pt x="256" y="73"/>
                      </a:lnTo>
                      <a:lnTo>
                        <a:pt x="249" y="84"/>
                      </a:lnTo>
                      <a:lnTo>
                        <a:pt x="249" y="84"/>
                      </a:lnTo>
                      <a:lnTo>
                        <a:pt x="251" y="84"/>
                      </a:lnTo>
                      <a:lnTo>
                        <a:pt x="254" y="88"/>
                      </a:lnTo>
                      <a:lnTo>
                        <a:pt x="254" y="93"/>
                      </a:lnTo>
                      <a:lnTo>
                        <a:pt x="258" y="93"/>
                      </a:lnTo>
                      <a:lnTo>
                        <a:pt x="258" y="97"/>
                      </a:lnTo>
                      <a:lnTo>
                        <a:pt x="258" y="106"/>
                      </a:lnTo>
                      <a:lnTo>
                        <a:pt x="256" y="111"/>
                      </a:lnTo>
                      <a:lnTo>
                        <a:pt x="258" y="113"/>
                      </a:lnTo>
                      <a:lnTo>
                        <a:pt x="256" y="115"/>
                      </a:lnTo>
                      <a:lnTo>
                        <a:pt x="260" y="120"/>
                      </a:lnTo>
                      <a:lnTo>
                        <a:pt x="256" y="122"/>
                      </a:lnTo>
                      <a:lnTo>
                        <a:pt x="256" y="124"/>
                      </a:lnTo>
                      <a:lnTo>
                        <a:pt x="258" y="128"/>
                      </a:lnTo>
                      <a:lnTo>
                        <a:pt x="256" y="133"/>
                      </a:lnTo>
                      <a:lnTo>
                        <a:pt x="258" y="135"/>
                      </a:lnTo>
                      <a:lnTo>
                        <a:pt x="263" y="135"/>
                      </a:lnTo>
                      <a:lnTo>
                        <a:pt x="265" y="137"/>
                      </a:lnTo>
                      <a:lnTo>
                        <a:pt x="263" y="142"/>
                      </a:lnTo>
                      <a:lnTo>
                        <a:pt x="263" y="144"/>
                      </a:lnTo>
                      <a:lnTo>
                        <a:pt x="254" y="153"/>
                      </a:lnTo>
                      <a:lnTo>
                        <a:pt x="245" y="157"/>
                      </a:lnTo>
                      <a:lnTo>
                        <a:pt x="242" y="162"/>
                      </a:lnTo>
                      <a:lnTo>
                        <a:pt x="240" y="166"/>
                      </a:lnTo>
                      <a:lnTo>
                        <a:pt x="245" y="171"/>
                      </a:lnTo>
                      <a:lnTo>
                        <a:pt x="245" y="175"/>
                      </a:lnTo>
                      <a:lnTo>
                        <a:pt x="247" y="177"/>
                      </a:lnTo>
                      <a:lnTo>
                        <a:pt x="245" y="179"/>
                      </a:lnTo>
                      <a:lnTo>
                        <a:pt x="247" y="182"/>
                      </a:lnTo>
                      <a:lnTo>
                        <a:pt x="245" y="186"/>
                      </a:lnTo>
                      <a:lnTo>
                        <a:pt x="240" y="186"/>
                      </a:lnTo>
                      <a:lnTo>
                        <a:pt x="238" y="191"/>
                      </a:lnTo>
                      <a:lnTo>
                        <a:pt x="229" y="195"/>
                      </a:lnTo>
                      <a:lnTo>
                        <a:pt x="227" y="204"/>
                      </a:lnTo>
                      <a:lnTo>
                        <a:pt x="222" y="206"/>
                      </a:lnTo>
                      <a:lnTo>
                        <a:pt x="225" y="211"/>
                      </a:lnTo>
                      <a:lnTo>
                        <a:pt x="218" y="211"/>
                      </a:lnTo>
                      <a:lnTo>
                        <a:pt x="216" y="213"/>
                      </a:lnTo>
                      <a:lnTo>
                        <a:pt x="211" y="222"/>
                      </a:lnTo>
                      <a:lnTo>
                        <a:pt x="207" y="224"/>
                      </a:lnTo>
                      <a:lnTo>
                        <a:pt x="205" y="222"/>
                      </a:lnTo>
                      <a:lnTo>
                        <a:pt x="202" y="224"/>
                      </a:lnTo>
                      <a:lnTo>
                        <a:pt x="191" y="226"/>
                      </a:lnTo>
                      <a:lnTo>
                        <a:pt x="187" y="226"/>
                      </a:lnTo>
                      <a:lnTo>
                        <a:pt x="176" y="219"/>
                      </a:lnTo>
                      <a:lnTo>
                        <a:pt x="178" y="211"/>
                      </a:lnTo>
                      <a:lnTo>
                        <a:pt x="176" y="208"/>
                      </a:lnTo>
                      <a:lnTo>
                        <a:pt x="182" y="199"/>
                      </a:lnTo>
                      <a:lnTo>
                        <a:pt x="178" y="199"/>
                      </a:lnTo>
                      <a:lnTo>
                        <a:pt x="182" y="193"/>
                      </a:lnTo>
                      <a:lnTo>
                        <a:pt x="178" y="193"/>
                      </a:lnTo>
                      <a:lnTo>
                        <a:pt x="176" y="197"/>
                      </a:lnTo>
                      <a:lnTo>
                        <a:pt x="171" y="199"/>
                      </a:lnTo>
                      <a:lnTo>
                        <a:pt x="169" y="204"/>
                      </a:lnTo>
                      <a:lnTo>
                        <a:pt x="165" y="204"/>
                      </a:lnTo>
                      <a:lnTo>
                        <a:pt x="160" y="206"/>
                      </a:lnTo>
                      <a:lnTo>
                        <a:pt x="158" y="206"/>
                      </a:lnTo>
                      <a:lnTo>
                        <a:pt x="156" y="215"/>
                      </a:lnTo>
                      <a:lnTo>
                        <a:pt x="151" y="215"/>
                      </a:lnTo>
                      <a:lnTo>
                        <a:pt x="140" y="222"/>
                      </a:lnTo>
                      <a:lnTo>
                        <a:pt x="140" y="222"/>
                      </a:lnTo>
                      <a:lnTo>
                        <a:pt x="138" y="219"/>
                      </a:lnTo>
                      <a:lnTo>
                        <a:pt x="131" y="219"/>
                      </a:lnTo>
                      <a:lnTo>
                        <a:pt x="127" y="219"/>
                      </a:lnTo>
                      <a:lnTo>
                        <a:pt x="124" y="215"/>
                      </a:lnTo>
                      <a:lnTo>
                        <a:pt x="124" y="213"/>
                      </a:lnTo>
                      <a:lnTo>
                        <a:pt x="120" y="213"/>
                      </a:lnTo>
                      <a:lnTo>
                        <a:pt x="120" y="213"/>
                      </a:lnTo>
                      <a:lnTo>
                        <a:pt x="116" y="217"/>
                      </a:lnTo>
                      <a:lnTo>
                        <a:pt x="109" y="215"/>
                      </a:lnTo>
                      <a:lnTo>
                        <a:pt x="109" y="215"/>
                      </a:lnTo>
                      <a:lnTo>
                        <a:pt x="109" y="213"/>
                      </a:lnTo>
                      <a:lnTo>
                        <a:pt x="107" y="213"/>
                      </a:lnTo>
                      <a:lnTo>
                        <a:pt x="104" y="208"/>
                      </a:lnTo>
                      <a:lnTo>
                        <a:pt x="98" y="206"/>
                      </a:lnTo>
                      <a:lnTo>
                        <a:pt x="98" y="208"/>
                      </a:lnTo>
                      <a:lnTo>
                        <a:pt x="98" y="211"/>
                      </a:lnTo>
                      <a:lnTo>
                        <a:pt x="93" y="211"/>
                      </a:lnTo>
                      <a:lnTo>
                        <a:pt x="91" y="213"/>
                      </a:lnTo>
                      <a:lnTo>
                        <a:pt x="82" y="211"/>
                      </a:lnTo>
                      <a:lnTo>
                        <a:pt x="75" y="213"/>
                      </a:lnTo>
                      <a:lnTo>
                        <a:pt x="73" y="211"/>
                      </a:lnTo>
                      <a:lnTo>
                        <a:pt x="71" y="213"/>
                      </a:lnTo>
                      <a:lnTo>
                        <a:pt x="64" y="215"/>
                      </a:lnTo>
                      <a:lnTo>
                        <a:pt x="62" y="219"/>
                      </a:lnTo>
                      <a:lnTo>
                        <a:pt x="67" y="219"/>
                      </a:lnTo>
                      <a:lnTo>
                        <a:pt x="69" y="219"/>
                      </a:lnTo>
                      <a:lnTo>
                        <a:pt x="69" y="222"/>
                      </a:lnTo>
                      <a:lnTo>
                        <a:pt x="69" y="226"/>
                      </a:lnTo>
                      <a:lnTo>
                        <a:pt x="64" y="231"/>
                      </a:lnTo>
                      <a:lnTo>
                        <a:pt x="60" y="233"/>
                      </a:lnTo>
                      <a:lnTo>
                        <a:pt x="60" y="237"/>
                      </a:lnTo>
                      <a:lnTo>
                        <a:pt x="58" y="237"/>
                      </a:lnTo>
                      <a:lnTo>
                        <a:pt x="55" y="239"/>
                      </a:lnTo>
                      <a:lnTo>
                        <a:pt x="53" y="239"/>
                      </a:lnTo>
                      <a:lnTo>
                        <a:pt x="51" y="244"/>
                      </a:lnTo>
                      <a:lnTo>
                        <a:pt x="49" y="244"/>
                      </a:lnTo>
                      <a:lnTo>
                        <a:pt x="49" y="246"/>
                      </a:lnTo>
                      <a:lnTo>
                        <a:pt x="40" y="262"/>
                      </a:lnTo>
                      <a:lnTo>
                        <a:pt x="38" y="262"/>
                      </a:lnTo>
                      <a:lnTo>
                        <a:pt x="38" y="259"/>
                      </a:lnTo>
                      <a:lnTo>
                        <a:pt x="33" y="255"/>
                      </a:lnTo>
                      <a:lnTo>
                        <a:pt x="26" y="257"/>
                      </a:lnTo>
                      <a:lnTo>
                        <a:pt x="26" y="253"/>
                      </a:lnTo>
                      <a:lnTo>
                        <a:pt x="22" y="253"/>
                      </a:lnTo>
                      <a:lnTo>
                        <a:pt x="22" y="248"/>
                      </a:lnTo>
                      <a:lnTo>
                        <a:pt x="18" y="246"/>
                      </a:lnTo>
                      <a:lnTo>
                        <a:pt x="20" y="244"/>
                      </a:lnTo>
                      <a:lnTo>
                        <a:pt x="18" y="242"/>
                      </a:lnTo>
                      <a:lnTo>
                        <a:pt x="22" y="237"/>
                      </a:lnTo>
                      <a:lnTo>
                        <a:pt x="20" y="233"/>
                      </a:lnTo>
                      <a:lnTo>
                        <a:pt x="20" y="231"/>
                      </a:lnTo>
                      <a:lnTo>
                        <a:pt x="15" y="226"/>
                      </a:lnTo>
                      <a:lnTo>
                        <a:pt x="13" y="226"/>
                      </a:lnTo>
                      <a:lnTo>
                        <a:pt x="11" y="226"/>
                      </a:lnTo>
                      <a:lnTo>
                        <a:pt x="9" y="222"/>
                      </a:lnTo>
                      <a:lnTo>
                        <a:pt x="6" y="219"/>
                      </a:lnTo>
                      <a:lnTo>
                        <a:pt x="4" y="215"/>
                      </a:lnTo>
                      <a:lnTo>
                        <a:pt x="2" y="215"/>
                      </a:lnTo>
                      <a:lnTo>
                        <a:pt x="0" y="213"/>
                      </a:lnTo>
                      <a:lnTo>
                        <a:pt x="2" y="211"/>
                      </a:lnTo>
                      <a:lnTo>
                        <a:pt x="6" y="211"/>
                      </a:lnTo>
                      <a:lnTo>
                        <a:pt x="6" y="211"/>
                      </a:lnTo>
                      <a:lnTo>
                        <a:pt x="9" y="208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1" y="204"/>
                      </a:lnTo>
                      <a:lnTo>
                        <a:pt x="15" y="202"/>
                      </a:lnTo>
                      <a:lnTo>
                        <a:pt x="18" y="199"/>
                      </a:lnTo>
                      <a:lnTo>
                        <a:pt x="20" y="202"/>
                      </a:lnTo>
                      <a:lnTo>
                        <a:pt x="18" y="199"/>
                      </a:lnTo>
                      <a:lnTo>
                        <a:pt x="24" y="197"/>
                      </a:lnTo>
                      <a:lnTo>
                        <a:pt x="29" y="193"/>
                      </a:lnTo>
                      <a:lnTo>
                        <a:pt x="29" y="193"/>
                      </a:lnTo>
                      <a:lnTo>
                        <a:pt x="31" y="191"/>
                      </a:lnTo>
                      <a:lnTo>
                        <a:pt x="31" y="186"/>
                      </a:lnTo>
                      <a:lnTo>
                        <a:pt x="33" y="186"/>
                      </a:lnTo>
                      <a:lnTo>
                        <a:pt x="35" y="184"/>
                      </a:lnTo>
                      <a:lnTo>
                        <a:pt x="38" y="184"/>
                      </a:lnTo>
                      <a:lnTo>
                        <a:pt x="38" y="182"/>
                      </a:lnTo>
                      <a:lnTo>
                        <a:pt x="40" y="182"/>
                      </a:lnTo>
                      <a:lnTo>
                        <a:pt x="40" y="182"/>
                      </a:lnTo>
                      <a:lnTo>
                        <a:pt x="42" y="179"/>
                      </a:lnTo>
                      <a:lnTo>
                        <a:pt x="44" y="175"/>
                      </a:lnTo>
                      <a:lnTo>
                        <a:pt x="51" y="173"/>
                      </a:lnTo>
                      <a:lnTo>
                        <a:pt x="51" y="171"/>
                      </a:lnTo>
                      <a:lnTo>
                        <a:pt x="53" y="171"/>
                      </a:lnTo>
                      <a:lnTo>
                        <a:pt x="51" y="162"/>
                      </a:lnTo>
                      <a:lnTo>
                        <a:pt x="60" y="157"/>
                      </a:lnTo>
                      <a:lnTo>
                        <a:pt x="60" y="157"/>
                      </a:lnTo>
                      <a:lnTo>
                        <a:pt x="64" y="155"/>
                      </a:lnTo>
                      <a:lnTo>
                        <a:pt x="64" y="153"/>
                      </a:lnTo>
                      <a:lnTo>
                        <a:pt x="67" y="155"/>
                      </a:lnTo>
                      <a:lnTo>
                        <a:pt x="67" y="162"/>
                      </a:lnTo>
                      <a:lnTo>
                        <a:pt x="64" y="171"/>
                      </a:lnTo>
                      <a:lnTo>
                        <a:pt x="67" y="175"/>
                      </a:lnTo>
                      <a:lnTo>
                        <a:pt x="71" y="173"/>
                      </a:lnTo>
                      <a:lnTo>
                        <a:pt x="71" y="171"/>
                      </a:lnTo>
                      <a:lnTo>
                        <a:pt x="73" y="168"/>
                      </a:lnTo>
                      <a:lnTo>
                        <a:pt x="80" y="171"/>
                      </a:lnTo>
                      <a:lnTo>
                        <a:pt x="84" y="164"/>
                      </a:lnTo>
                      <a:lnTo>
                        <a:pt x="87" y="164"/>
                      </a:lnTo>
                      <a:lnTo>
                        <a:pt x="87" y="164"/>
                      </a:lnTo>
                      <a:lnTo>
                        <a:pt x="93" y="159"/>
                      </a:lnTo>
                      <a:lnTo>
                        <a:pt x="91" y="155"/>
                      </a:lnTo>
                      <a:lnTo>
                        <a:pt x="89" y="153"/>
                      </a:lnTo>
                      <a:lnTo>
                        <a:pt x="91" y="148"/>
                      </a:lnTo>
                      <a:lnTo>
                        <a:pt x="89" y="148"/>
                      </a:lnTo>
                      <a:lnTo>
                        <a:pt x="91" y="144"/>
                      </a:lnTo>
                      <a:lnTo>
                        <a:pt x="95" y="140"/>
                      </a:lnTo>
                      <a:lnTo>
                        <a:pt x="93" y="137"/>
                      </a:lnTo>
                      <a:lnTo>
                        <a:pt x="95" y="133"/>
                      </a:lnTo>
                      <a:lnTo>
                        <a:pt x="95" y="133"/>
                      </a:lnTo>
                      <a:lnTo>
                        <a:pt x="95" y="131"/>
                      </a:lnTo>
                      <a:lnTo>
                        <a:pt x="95" y="131"/>
                      </a:lnTo>
                      <a:lnTo>
                        <a:pt x="98" y="128"/>
                      </a:lnTo>
                      <a:lnTo>
                        <a:pt x="95" y="126"/>
                      </a:lnTo>
                      <a:lnTo>
                        <a:pt x="98" y="124"/>
                      </a:lnTo>
                      <a:lnTo>
                        <a:pt x="102" y="120"/>
                      </a:lnTo>
                      <a:lnTo>
                        <a:pt x="102" y="113"/>
                      </a:lnTo>
                      <a:lnTo>
                        <a:pt x="107" y="113"/>
                      </a:lnTo>
                      <a:lnTo>
                        <a:pt x="107" y="108"/>
                      </a:lnTo>
                      <a:lnTo>
                        <a:pt x="111" y="104"/>
                      </a:lnTo>
                      <a:lnTo>
                        <a:pt x="111" y="102"/>
                      </a:lnTo>
                      <a:lnTo>
                        <a:pt x="116" y="104"/>
                      </a:lnTo>
                      <a:lnTo>
                        <a:pt x="113" y="102"/>
                      </a:lnTo>
                      <a:lnTo>
                        <a:pt x="122" y="100"/>
                      </a:lnTo>
                      <a:lnTo>
                        <a:pt x="122" y="100"/>
                      </a:lnTo>
                      <a:lnTo>
                        <a:pt x="120" y="100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0" y="88"/>
                      </a:lnTo>
                      <a:lnTo>
                        <a:pt x="122" y="84"/>
                      </a:lnTo>
                      <a:lnTo>
                        <a:pt x="136" y="68"/>
                      </a:lnTo>
                      <a:lnTo>
                        <a:pt x="138" y="68"/>
                      </a:lnTo>
                      <a:lnTo>
                        <a:pt x="138" y="73"/>
                      </a:lnTo>
                      <a:lnTo>
                        <a:pt x="138" y="80"/>
                      </a:lnTo>
                      <a:lnTo>
                        <a:pt x="142" y="84"/>
                      </a:lnTo>
                      <a:lnTo>
                        <a:pt x="142" y="80"/>
                      </a:lnTo>
                      <a:lnTo>
                        <a:pt x="147" y="77"/>
                      </a:lnTo>
                      <a:lnTo>
                        <a:pt x="147" y="77"/>
                      </a:lnTo>
                      <a:lnTo>
                        <a:pt x="151" y="75"/>
                      </a:lnTo>
                      <a:lnTo>
                        <a:pt x="151" y="75"/>
                      </a:lnTo>
                      <a:lnTo>
                        <a:pt x="153" y="73"/>
                      </a:lnTo>
                      <a:lnTo>
                        <a:pt x="156" y="66"/>
                      </a:lnTo>
                      <a:lnTo>
                        <a:pt x="153" y="62"/>
                      </a:lnTo>
                      <a:lnTo>
                        <a:pt x="160" y="57"/>
                      </a:lnTo>
                      <a:lnTo>
                        <a:pt x="162" y="57"/>
                      </a:lnTo>
                      <a:lnTo>
                        <a:pt x="162" y="55"/>
                      </a:lnTo>
                      <a:lnTo>
                        <a:pt x="162" y="53"/>
                      </a:lnTo>
                      <a:lnTo>
                        <a:pt x="167" y="53"/>
                      </a:lnTo>
                      <a:lnTo>
                        <a:pt x="171" y="48"/>
                      </a:lnTo>
                      <a:lnTo>
                        <a:pt x="173" y="48"/>
                      </a:lnTo>
                      <a:lnTo>
                        <a:pt x="176" y="48"/>
                      </a:lnTo>
                      <a:lnTo>
                        <a:pt x="176" y="51"/>
                      </a:lnTo>
                      <a:lnTo>
                        <a:pt x="178" y="51"/>
                      </a:lnTo>
                      <a:lnTo>
                        <a:pt x="178" y="51"/>
                      </a:lnTo>
                      <a:lnTo>
                        <a:pt x="180" y="48"/>
                      </a:lnTo>
                      <a:lnTo>
                        <a:pt x="180" y="48"/>
                      </a:lnTo>
                      <a:lnTo>
                        <a:pt x="182" y="46"/>
                      </a:lnTo>
                      <a:lnTo>
                        <a:pt x="182" y="46"/>
                      </a:lnTo>
                      <a:lnTo>
                        <a:pt x="180" y="46"/>
                      </a:lnTo>
                      <a:lnTo>
                        <a:pt x="182" y="44"/>
                      </a:lnTo>
                      <a:lnTo>
                        <a:pt x="185" y="46"/>
                      </a:lnTo>
                      <a:lnTo>
                        <a:pt x="189" y="46"/>
                      </a:lnTo>
                      <a:lnTo>
                        <a:pt x="193" y="44"/>
                      </a:lnTo>
                      <a:lnTo>
                        <a:pt x="202" y="40"/>
                      </a:lnTo>
                      <a:lnTo>
                        <a:pt x="202" y="37"/>
                      </a:lnTo>
                      <a:lnTo>
                        <a:pt x="205" y="40"/>
                      </a:lnTo>
                      <a:lnTo>
                        <a:pt x="207" y="35"/>
                      </a:lnTo>
                      <a:lnTo>
                        <a:pt x="211" y="35"/>
                      </a:lnTo>
                      <a:lnTo>
                        <a:pt x="211" y="33"/>
                      </a:lnTo>
                      <a:lnTo>
                        <a:pt x="209" y="33"/>
                      </a:lnTo>
                      <a:lnTo>
                        <a:pt x="211" y="31"/>
                      </a:lnTo>
                      <a:lnTo>
                        <a:pt x="214" y="26"/>
                      </a:lnTo>
                      <a:lnTo>
                        <a:pt x="218" y="24"/>
                      </a:lnTo>
                      <a:lnTo>
                        <a:pt x="220" y="20"/>
                      </a:lnTo>
                      <a:lnTo>
                        <a:pt x="222" y="15"/>
                      </a:lnTo>
                      <a:lnTo>
                        <a:pt x="229" y="13"/>
                      </a:lnTo>
                      <a:lnTo>
                        <a:pt x="229" y="15"/>
                      </a:lnTo>
                      <a:lnTo>
                        <a:pt x="234" y="15"/>
                      </a:lnTo>
                      <a:lnTo>
                        <a:pt x="238" y="17"/>
                      </a:lnTo>
                      <a:lnTo>
                        <a:pt x="238" y="17"/>
                      </a:lnTo>
                      <a:lnTo>
                        <a:pt x="242" y="17"/>
                      </a:lnTo>
                      <a:lnTo>
                        <a:pt x="256" y="11"/>
                      </a:lnTo>
                      <a:lnTo>
                        <a:pt x="256" y="8"/>
                      </a:lnTo>
                      <a:lnTo>
                        <a:pt x="260" y="6"/>
                      </a:lnTo>
                      <a:lnTo>
                        <a:pt x="267" y="0"/>
                      </a:lnTo>
                      <a:lnTo>
                        <a:pt x="267" y="8"/>
                      </a:lnTo>
                      <a:lnTo>
                        <a:pt x="269" y="8"/>
                      </a:lnTo>
                      <a:lnTo>
                        <a:pt x="269" y="11"/>
                      </a:lnTo>
                      <a:lnTo>
                        <a:pt x="269" y="11"/>
                      </a:lnTo>
                      <a:lnTo>
                        <a:pt x="269" y="13"/>
                      </a:lnTo>
                      <a:lnTo>
                        <a:pt x="269" y="15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8" name="Freeform 851"/>
                <p:cNvSpPr>
                  <a:spLocks/>
                </p:cNvSpPr>
                <p:nvPr/>
              </p:nvSpPr>
              <p:spPr bwMode="auto">
                <a:xfrm>
                  <a:off x="2547" y="1273"/>
                  <a:ext cx="71" cy="68"/>
                </a:xfrm>
                <a:custGeom>
                  <a:avLst/>
                  <a:gdLst>
                    <a:gd name="T0" fmla="*/ 69 w 71"/>
                    <a:gd name="T1" fmla="*/ 28 h 68"/>
                    <a:gd name="T2" fmla="*/ 71 w 71"/>
                    <a:gd name="T3" fmla="*/ 37 h 68"/>
                    <a:gd name="T4" fmla="*/ 67 w 71"/>
                    <a:gd name="T5" fmla="*/ 42 h 68"/>
                    <a:gd name="T6" fmla="*/ 65 w 71"/>
                    <a:gd name="T7" fmla="*/ 46 h 68"/>
                    <a:gd name="T8" fmla="*/ 67 w 71"/>
                    <a:gd name="T9" fmla="*/ 55 h 68"/>
                    <a:gd name="T10" fmla="*/ 58 w 71"/>
                    <a:gd name="T11" fmla="*/ 57 h 68"/>
                    <a:gd name="T12" fmla="*/ 58 w 71"/>
                    <a:gd name="T13" fmla="*/ 62 h 68"/>
                    <a:gd name="T14" fmla="*/ 53 w 71"/>
                    <a:gd name="T15" fmla="*/ 66 h 68"/>
                    <a:gd name="T16" fmla="*/ 45 w 71"/>
                    <a:gd name="T17" fmla="*/ 64 h 68"/>
                    <a:gd name="T18" fmla="*/ 38 w 71"/>
                    <a:gd name="T19" fmla="*/ 60 h 68"/>
                    <a:gd name="T20" fmla="*/ 33 w 71"/>
                    <a:gd name="T21" fmla="*/ 53 h 68"/>
                    <a:gd name="T22" fmla="*/ 24 w 71"/>
                    <a:gd name="T23" fmla="*/ 48 h 68"/>
                    <a:gd name="T24" fmla="*/ 24 w 71"/>
                    <a:gd name="T25" fmla="*/ 51 h 68"/>
                    <a:gd name="T26" fmla="*/ 18 w 71"/>
                    <a:gd name="T27" fmla="*/ 51 h 68"/>
                    <a:gd name="T28" fmla="*/ 9 w 71"/>
                    <a:gd name="T29" fmla="*/ 53 h 68"/>
                    <a:gd name="T30" fmla="*/ 7 w 71"/>
                    <a:gd name="T31" fmla="*/ 51 h 68"/>
                    <a:gd name="T32" fmla="*/ 0 w 71"/>
                    <a:gd name="T33" fmla="*/ 42 h 68"/>
                    <a:gd name="T34" fmla="*/ 7 w 71"/>
                    <a:gd name="T35" fmla="*/ 35 h 68"/>
                    <a:gd name="T36" fmla="*/ 13 w 71"/>
                    <a:gd name="T37" fmla="*/ 37 h 68"/>
                    <a:gd name="T38" fmla="*/ 11 w 71"/>
                    <a:gd name="T39" fmla="*/ 33 h 68"/>
                    <a:gd name="T40" fmla="*/ 16 w 71"/>
                    <a:gd name="T41" fmla="*/ 28 h 68"/>
                    <a:gd name="T42" fmla="*/ 16 w 71"/>
                    <a:gd name="T43" fmla="*/ 24 h 68"/>
                    <a:gd name="T44" fmla="*/ 13 w 71"/>
                    <a:gd name="T45" fmla="*/ 17 h 68"/>
                    <a:gd name="T46" fmla="*/ 13 w 71"/>
                    <a:gd name="T47" fmla="*/ 11 h 68"/>
                    <a:gd name="T48" fmla="*/ 18 w 71"/>
                    <a:gd name="T49" fmla="*/ 8 h 68"/>
                    <a:gd name="T50" fmla="*/ 20 w 71"/>
                    <a:gd name="T51" fmla="*/ 8 h 68"/>
                    <a:gd name="T52" fmla="*/ 27 w 71"/>
                    <a:gd name="T53" fmla="*/ 6 h 68"/>
                    <a:gd name="T54" fmla="*/ 33 w 71"/>
                    <a:gd name="T55" fmla="*/ 2 h 68"/>
                    <a:gd name="T56" fmla="*/ 36 w 71"/>
                    <a:gd name="T57" fmla="*/ 2 h 68"/>
                    <a:gd name="T58" fmla="*/ 42 w 71"/>
                    <a:gd name="T59" fmla="*/ 6 h 68"/>
                    <a:gd name="T60" fmla="*/ 53 w 71"/>
                    <a:gd name="T61" fmla="*/ 4 h 68"/>
                    <a:gd name="T62" fmla="*/ 53 w 71"/>
                    <a:gd name="T63" fmla="*/ 11 h 68"/>
                    <a:gd name="T64" fmla="*/ 51 w 71"/>
                    <a:gd name="T65" fmla="*/ 13 h 68"/>
                    <a:gd name="T66" fmla="*/ 53 w 71"/>
                    <a:gd name="T67" fmla="*/ 15 h 68"/>
                    <a:gd name="T68" fmla="*/ 60 w 71"/>
                    <a:gd name="T69" fmla="*/ 20 h 68"/>
                    <a:gd name="T70" fmla="*/ 65 w 71"/>
                    <a:gd name="T71" fmla="*/ 24 h 68"/>
                    <a:gd name="T72" fmla="*/ 69 w 71"/>
                    <a:gd name="T73" fmla="*/ 2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1" h="68">
                      <a:moveTo>
                        <a:pt x="69" y="28"/>
                      </a:moveTo>
                      <a:lnTo>
                        <a:pt x="69" y="28"/>
                      </a:lnTo>
                      <a:lnTo>
                        <a:pt x="67" y="35"/>
                      </a:lnTo>
                      <a:lnTo>
                        <a:pt x="71" y="37"/>
                      </a:lnTo>
                      <a:lnTo>
                        <a:pt x="71" y="40"/>
                      </a:lnTo>
                      <a:lnTo>
                        <a:pt x="67" y="42"/>
                      </a:lnTo>
                      <a:lnTo>
                        <a:pt x="65" y="44"/>
                      </a:lnTo>
                      <a:lnTo>
                        <a:pt x="65" y="46"/>
                      </a:lnTo>
                      <a:lnTo>
                        <a:pt x="71" y="53"/>
                      </a:lnTo>
                      <a:lnTo>
                        <a:pt x="67" y="55"/>
                      </a:lnTo>
                      <a:lnTo>
                        <a:pt x="62" y="55"/>
                      </a:lnTo>
                      <a:lnTo>
                        <a:pt x="58" y="57"/>
                      </a:lnTo>
                      <a:lnTo>
                        <a:pt x="56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3" y="66"/>
                      </a:lnTo>
                      <a:lnTo>
                        <a:pt x="47" y="68"/>
                      </a:lnTo>
                      <a:lnTo>
                        <a:pt x="45" y="64"/>
                      </a:lnTo>
                      <a:lnTo>
                        <a:pt x="40" y="64"/>
                      </a:lnTo>
                      <a:lnTo>
                        <a:pt x="38" y="60"/>
                      </a:lnTo>
                      <a:lnTo>
                        <a:pt x="38" y="55"/>
                      </a:lnTo>
                      <a:lnTo>
                        <a:pt x="33" y="53"/>
                      </a:lnTo>
                      <a:lnTo>
                        <a:pt x="31" y="53"/>
                      </a:lnTo>
                      <a:lnTo>
                        <a:pt x="24" y="48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4" y="53"/>
                      </a:lnTo>
                      <a:lnTo>
                        <a:pt x="18" y="51"/>
                      </a:lnTo>
                      <a:lnTo>
                        <a:pt x="16" y="53"/>
                      </a:lnTo>
                      <a:lnTo>
                        <a:pt x="9" y="53"/>
                      </a:lnTo>
                      <a:lnTo>
                        <a:pt x="7" y="53"/>
                      </a:lnTo>
                      <a:lnTo>
                        <a:pt x="7" y="51"/>
                      </a:lnTo>
                      <a:lnTo>
                        <a:pt x="0" y="46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7" y="35"/>
                      </a:lnTo>
                      <a:lnTo>
                        <a:pt x="11" y="35"/>
                      </a:lnTo>
                      <a:lnTo>
                        <a:pt x="13" y="37"/>
                      </a:lnTo>
                      <a:lnTo>
                        <a:pt x="13" y="35"/>
                      </a:lnTo>
                      <a:lnTo>
                        <a:pt x="11" y="33"/>
                      </a:lnTo>
                      <a:lnTo>
                        <a:pt x="13" y="31"/>
                      </a:lnTo>
                      <a:lnTo>
                        <a:pt x="16" y="28"/>
                      </a:lnTo>
                      <a:lnTo>
                        <a:pt x="18" y="26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3" y="17"/>
                      </a:lnTo>
                      <a:lnTo>
                        <a:pt x="16" y="15"/>
                      </a:lnTo>
                      <a:lnTo>
                        <a:pt x="13" y="11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7" y="6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6" y="2"/>
                      </a:lnTo>
                      <a:lnTo>
                        <a:pt x="42" y="2"/>
                      </a:lnTo>
                      <a:lnTo>
                        <a:pt x="42" y="6"/>
                      </a:lnTo>
                      <a:lnTo>
                        <a:pt x="47" y="4"/>
                      </a:lnTo>
                      <a:lnTo>
                        <a:pt x="53" y="4"/>
                      </a:lnTo>
                      <a:lnTo>
                        <a:pt x="53" y="6"/>
                      </a:lnTo>
                      <a:lnTo>
                        <a:pt x="53" y="11"/>
                      </a:lnTo>
                      <a:lnTo>
                        <a:pt x="51" y="11"/>
                      </a:lnTo>
                      <a:lnTo>
                        <a:pt x="51" y="13"/>
                      </a:lnTo>
                      <a:lnTo>
                        <a:pt x="56" y="13"/>
                      </a:lnTo>
                      <a:lnTo>
                        <a:pt x="53" y="15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2"/>
                      </a:lnTo>
                      <a:lnTo>
                        <a:pt x="65" y="24"/>
                      </a:lnTo>
                      <a:lnTo>
                        <a:pt x="69" y="24"/>
                      </a:lnTo>
                      <a:lnTo>
                        <a:pt x="69" y="26"/>
                      </a:lnTo>
                      <a:lnTo>
                        <a:pt x="69" y="28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59" name="Freeform 852"/>
                <p:cNvSpPr>
                  <a:spLocks noEditPoints="1"/>
                </p:cNvSpPr>
                <p:nvPr/>
              </p:nvSpPr>
              <p:spPr bwMode="auto">
                <a:xfrm>
                  <a:off x="3197" y="2174"/>
                  <a:ext cx="871" cy="678"/>
                </a:xfrm>
                <a:custGeom>
                  <a:avLst/>
                  <a:gdLst>
                    <a:gd name="T0" fmla="*/ 718 w 871"/>
                    <a:gd name="T1" fmla="*/ 369 h 678"/>
                    <a:gd name="T2" fmla="*/ 695 w 871"/>
                    <a:gd name="T3" fmla="*/ 362 h 678"/>
                    <a:gd name="T4" fmla="*/ 698 w 871"/>
                    <a:gd name="T5" fmla="*/ 360 h 678"/>
                    <a:gd name="T6" fmla="*/ 738 w 871"/>
                    <a:gd name="T7" fmla="*/ 336 h 678"/>
                    <a:gd name="T8" fmla="*/ 776 w 871"/>
                    <a:gd name="T9" fmla="*/ 300 h 678"/>
                    <a:gd name="T10" fmla="*/ 813 w 871"/>
                    <a:gd name="T11" fmla="*/ 260 h 678"/>
                    <a:gd name="T12" fmla="*/ 787 w 871"/>
                    <a:gd name="T13" fmla="*/ 264 h 678"/>
                    <a:gd name="T14" fmla="*/ 785 w 871"/>
                    <a:gd name="T15" fmla="*/ 256 h 678"/>
                    <a:gd name="T16" fmla="*/ 675 w 871"/>
                    <a:gd name="T17" fmla="*/ 11 h 678"/>
                    <a:gd name="T18" fmla="*/ 733 w 871"/>
                    <a:gd name="T19" fmla="*/ 36 h 678"/>
                    <a:gd name="T20" fmla="*/ 776 w 871"/>
                    <a:gd name="T21" fmla="*/ 65 h 678"/>
                    <a:gd name="T22" fmla="*/ 825 w 871"/>
                    <a:gd name="T23" fmla="*/ 89 h 678"/>
                    <a:gd name="T24" fmla="*/ 856 w 871"/>
                    <a:gd name="T25" fmla="*/ 111 h 678"/>
                    <a:gd name="T26" fmla="*/ 820 w 871"/>
                    <a:gd name="T27" fmla="*/ 149 h 678"/>
                    <a:gd name="T28" fmla="*/ 798 w 871"/>
                    <a:gd name="T29" fmla="*/ 247 h 678"/>
                    <a:gd name="T30" fmla="*/ 793 w 871"/>
                    <a:gd name="T31" fmla="*/ 264 h 678"/>
                    <a:gd name="T32" fmla="*/ 769 w 871"/>
                    <a:gd name="T33" fmla="*/ 313 h 678"/>
                    <a:gd name="T34" fmla="*/ 727 w 871"/>
                    <a:gd name="T35" fmla="*/ 340 h 678"/>
                    <a:gd name="T36" fmla="*/ 733 w 871"/>
                    <a:gd name="T37" fmla="*/ 340 h 678"/>
                    <a:gd name="T38" fmla="*/ 700 w 871"/>
                    <a:gd name="T39" fmla="*/ 358 h 678"/>
                    <a:gd name="T40" fmla="*/ 691 w 871"/>
                    <a:gd name="T41" fmla="*/ 378 h 678"/>
                    <a:gd name="T42" fmla="*/ 526 w 871"/>
                    <a:gd name="T43" fmla="*/ 455 h 678"/>
                    <a:gd name="T44" fmla="*/ 468 w 871"/>
                    <a:gd name="T45" fmla="*/ 484 h 678"/>
                    <a:gd name="T46" fmla="*/ 441 w 871"/>
                    <a:gd name="T47" fmla="*/ 511 h 678"/>
                    <a:gd name="T48" fmla="*/ 421 w 871"/>
                    <a:gd name="T49" fmla="*/ 535 h 678"/>
                    <a:gd name="T50" fmla="*/ 363 w 871"/>
                    <a:gd name="T51" fmla="*/ 535 h 678"/>
                    <a:gd name="T52" fmla="*/ 335 w 871"/>
                    <a:gd name="T53" fmla="*/ 511 h 678"/>
                    <a:gd name="T54" fmla="*/ 310 w 871"/>
                    <a:gd name="T55" fmla="*/ 500 h 678"/>
                    <a:gd name="T56" fmla="*/ 290 w 871"/>
                    <a:gd name="T57" fmla="*/ 511 h 678"/>
                    <a:gd name="T58" fmla="*/ 286 w 871"/>
                    <a:gd name="T59" fmla="*/ 522 h 678"/>
                    <a:gd name="T60" fmla="*/ 261 w 871"/>
                    <a:gd name="T61" fmla="*/ 549 h 678"/>
                    <a:gd name="T62" fmla="*/ 239 w 871"/>
                    <a:gd name="T63" fmla="*/ 573 h 678"/>
                    <a:gd name="T64" fmla="*/ 214 w 871"/>
                    <a:gd name="T65" fmla="*/ 595 h 678"/>
                    <a:gd name="T66" fmla="*/ 181 w 871"/>
                    <a:gd name="T67" fmla="*/ 613 h 678"/>
                    <a:gd name="T68" fmla="*/ 161 w 871"/>
                    <a:gd name="T69" fmla="*/ 584 h 678"/>
                    <a:gd name="T70" fmla="*/ 136 w 871"/>
                    <a:gd name="T71" fmla="*/ 618 h 678"/>
                    <a:gd name="T72" fmla="*/ 127 w 871"/>
                    <a:gd name="T73" fmla="*/ 649 h 678"/>
                    <a:gd name="T74" fmla="*/ 56 w 871"/>
                    <a:gd name="T75" fmla="*/ 662 h 678"/>
                    <a:gd name="T76" fmla="*/ 0 w 871"/>
                    <a:gd name="T77" fmla="*/ 666 h 678"/>
                    <a:gd name="T78" fmla="*/ 67 w 871"/>
                    <a:gd name="T79" fmla="*/ 578 h 678"/>
                    <a:gd name="T80" fmla="*/ 98 w 871"/>
                    <a:gd name="T81" fmla="*/ 549 h 678"/>
                    <a:gd name="T82" fmla="*/ 116 w 871"/>
                    <a:gd name="T83" fmla="*/ 493 h 678"/>
                    <a:gd name="T84" fmla="*/ 114 w 871"/>
                    <a:gd name="T85" fmla="*/ 460 h 678"/>
                    <a:gd name="T86" fmla="*/ 94 w 871"/>
                    <a:gd name="T87" fmla="*/ 407 h 678"/>
                    <a:gd name="T88" fmla="*/ 90 w 871"/>
                    <a:gd name="T89" fmla="*/ 362 h 678"/>
                    <a:gd name="T90" fmla="*/ 154 w 871"/>
                    <a:gd name="T91" fmla="*/ 380 h 678"/>
                    <a:gd name="T92" fmla="*/ 190 w 871"/>
                    <a:gd name="T93" fmla="*/ 373 h 678"/>
                    <a:gd name="T94" fmla="*/ 150 w 871"/>
                    <a:gd name="T95" fmla="*/ 324 h 678"/>
                    <a:gd name="T96" fmla="*/ 141 w 871"/>
                    <a:gd name="T97" fmla="*/ 276 h 678"/>
                    <a:gd name="T98" fmla="*/ 174 w 871"/>
                    <a:gd name="T99" fmla="*/ 213 h 678"/>
                    <a:gd name="T100" fmla="*/ 237 w 871"/>
                    <a:gd name="T101" fmla="*/ 204 h 678"/>
                    <a:gd name="T102" fmla="*/ 281 w 871"/>
                    <a:gd name="T103" fmla="*/ 160 h 678"/>
                    <a:gd name="T104" fmla="*/ 299 w 871"/>
                    <a:gd name="T105" fmla="*/ 116 h 678"/>
                    <a:gd name="T106" fmla="*/ 308 w 871"/>
                    <a:gd name="T107" fmla="*/ 71 h 678"/>
                    <a:gd name="T108" fmla="*/ 379 w 871"/>
                    <a:gd name="T109" fmla="*/ 18 h 678"/>
                    <a:gd name="T110" fmla="*/ 435 w 871"/>
                    <a:gd name="T111" fmla="*/ 29 h 678"/>
                    <a:gd name="T112" fmla="*/ 508 w 871"/>
                    <a:gd name="T113" fmla="*/ 16 h 678"/>
                    <a:gd name="T114" fmla="*/ 519 w 871"/>
                    <a:gd name="T115" fmla="*/ 58 h 678"/>
                    <a:gd name="T116" fmla="*/ 551 w 871"/>
                    <a:gd name="T117" fmla="*/ 80 h 678"/>
                    <a:gd name="T118" fmla="*/ 633 w 871"/>
                    <a:gd name="T119" fmla="*/ 65 h 678"/>
                    <a:gd name="T120" fmla="*/ 660 w 871"/>
                    <a:gd name="T121" fmla="*/ 65 h 678"/>
                    <a:gd name="T122" fmla="*/ 658 w 871"/>
                    <a:gd name="T123" fmla="*/ 7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71" h="678">
                      <a:moveTo>
                        <a:pt x="482" y="491"/>
                      </a:moveTo>
                      <a:lnTo>
                        <a:pt x="484" y="493"/>
                      </a:lnTo>
                      <a:lnTo>
                        <a:pt x="482" y="493"/>
                      </a:lnTo>
                      <a:lnTo>
                        <a:pt x="482" y="491"/>
                      </a:lnTo>
                      <a:close/>
                      <a:moveTo>
                        <a:pt x="486" y="491"/>
                      </a:moveTo>
                      <a:lnTo>
                        <a:pt x="482" y="498"/>
                      </a:lnTo>
                      <a:lnTo>
                        <a:pt x="477" y="495"/>
                      </a:lnTo>
                      <a:lnTo>
                        <a:pt x="482" y="495"/>
                      </a:lnTo>
                      <a:lnTo>
                        <a:pt x="482" y="493"/>
                      </a:lnTo>
                      <a:lnTo>
                        <a:pt x="486" y="491"/>
                      </a:lnTo>
                      <a:close/>
                      <a:moveTo>
                        <a:pt x="713" y="371"/>
                      </a:moveTo>
                      <a:lnTo>
                        <a:pt x="711" y="371"/>
                      </a:lnTo>
                      <a:lnTo>
                        <a:pt x="713" y="371"/>
                      </a:lnTo>
                      <a:close/>
                      <a:moveTo>
                        <a:pt x="715" y="371"/>
                      </a:moveTo>
                      <a:lnTo>
                        <a:pt x="713" y="371"/>
                      </a:lnTo>
                      <a:lnTo>
                        <a:pt x="715" y="371"/>
                      </a:lnTo>
                      <a:close/>
                      <a:moveTo>
                        <a:pt x="715" y="369"/>
                      </a:moveTo>
                      <a:lnTo>
                        <a:pt x="718" y="369"/>
                      </a:lnTo>
                      <a:lnTo>
                        <a:pt x="715" y="369"/>
                      </a:lnTo>
                      <a:close/>
                      <a:moveTo>
                        <a:pt x="713" y="369"/>
                      </a:moveTo>
                      <a:lnTo>
                        <a:pt x="711" y="369"/>
                      </a:lnTo>
                      <a:lnTo>
                        <a:pt x="713" y="369"/>
                      </a:lnTo>
                      <a:close/>
                      <a:moveTo>
                        <a:pt x="707" y="367"/>
                      </a:moveTo>
                      <a:lnTo>
                        <a:pt x="704" y="367"/>
                      </a:lnTo>
                      <a:lnTo>
                        <a:pt x="707" y="367"/>
                      </a:lnTo>
                      <a:close/>
                      <a:moveTo>
                        <a:pt x="707" y="364"/>
                      </a:moveTo>
                      <a:lnTo>
                        <a:pt x="707" y="367"/>
                      </a:lnTo>
                      <a:lnTo>
                        <a:pt x="704" y="364"/>
                      </a:lnTo>
                      <a:lnTo>
                        <a:pt x="707" y="364"/>
                      </a:lnTo>
                      <a:close/>
                      <a:moveTo>
                        <a:pt x="707" y="367"/>
                      </a:moveTo>
                      <a:lnTo>
                        <a:pt x="707" y="364"/>
                      </a:lnTo>
                      <a:lnTo>
                        <a:pt x="707" y="367"/>
                      </a:lnTo>
                      <a:close/>
                      <a:moveTo>
                        <a:pt x="704" y="362"/>
                      </a:moveTo>
                      <a:lnTo>
                        <a:pt x="704" y="364"/>
                      </a:lnTo>
                      <a:lnTo>
                        <a:pt x="704" y="362"/>
                      </a:lnTo>
                      <a:close/>
                      <a:moveTo>
                        <a:pt x="695" y="362"/>
                      </a:moveTo>
                      <a:lnTo>
                        <a:pt x="698" y="362"/>
                      </a:lnTo>
                      <a:lnTo>
                        <a:pt x="695" y="362"/>
                      </a:lnTo>
                      <a:close/>
                      <a:moveTo>
                        <a:pt x="707" y="360"/>
                      </a:moveTo>
                      <a:lnTo>
                        <a:pt x="707" y="362"/>
                      </a:lnTo>
                      <a:lnTo>
                        <a:pt x="707" y="360"/>
                      </a:lnTo>
                      <a:close/>
                      <a:moveTo>
                        <a:pt x="704" y="360"/>
                      </a:moveTo>
                      <a:lnTo>
                        <a:pt x="707" y="362"/>
                      </a:lnTo>
                      <a:lnTo>
                        <a:pt x="707" y="364"/>
                      </a:lnTo>
                      <a:lnTo>
                        <a:pt x="704" y="362"/>
                      </a:lnTo>
                      <a:lnTo>
                        <a:pt x="702" y="362"/>
                      </a:lnTo>
                      <a:lnTo>
                        <a:pt x="704" y="360"/>
                      </a:lnTo>
                      <a:close/>
                      <a:moveTo>
                        <a:pt x="720" y="360"/>
                      </a:moveTo>
                      <a:lnTo>
                        <a:pt x="720" y="358"/>
                      </a:lnTo>
                      <a:lnTo>
                        <a:pt x="720" y="360"/>
                      </a:lnTo>
                      <a:close/>
                      <a:moveTo>
                        <a:pt x="698" y="358"/>
                      </a:moveTo>
                      <a:lnTo>
                        <a:pt x="704" y="360"/>
                      </a:lnTo>
                      <a:lnTo>
                        <a:pt x="700" y="362"/>
                      </a:lnTo>
                      <a:lnTo>
                        <a:pt x="698" y="360"/>
                      </a:lnTo>
                      <a:lnTo>
                        <a:pt x="695" y="360"/>
                      </a:lnTo>
                      <a:lnTo>
                        <a:pt x="695" y="358"/>
                      </a:lnTo>
                      <a:lnTo>
                        <a:pt x="698" y="358"/>
                      </a:lnTo>
                      <a:close/>
                      <a:moveTo>
                        <a:pt x="698" y="358"/>
                      </a:moveTo>
                      <a:lnTo>
                        <a:pt x="695" y="358"/>
                      </a:lnTo>
                      <a:lnTo>
                        <a:pt x="698" y="358"/>
                      </a:lnTo>
                      <a:close/>
                      <a:moveTo>
                        <a:pt x="722" y="356"/>
                      </a:moveTo>
                      <a:lnTo>
                        <a:pt x="722" y="358"/>
                      </a:lnTo>
                      <a:lnTo>
                        <a:pt x="722" y="356"/>
                      </a:lnTo>
                      <a:close/>
                      <a:moveTo>
                        <a:pt x="729" y="344"/>
                      </a:moveTo>
                      <a:lnTo>
                        <a:pt x="731" y="344"/>
                      </a:lnTo>
                      <a:lnTo>
                        <a:pt x="729" y="344"/>
                      </a:lnTo>
                      <a:close/>
                      <a:moveTo>
                        <a:pt x="731" y="340"/>
                      </a:moveTo>
                      <a:lnTo>
                        <a:pt x="733" y="340"/>
                      </a:lnTo>
                      <a:lnTo>
                        <a:pt x="731" y="342"/>
                      </a:lnTo>
                      <a:lnTo>
                        <a:pt x="729" y="340"/>
                      </a:lnTo>
                      <a:lnTo>
                        <a:pt x="731" y="340"/>
                      </a:lnTo>
                      <a:close/>
                      <a:moveTo>
                        <a:pt x="738" y="336"/>
                      </a:moveTo>
                      <a:lnTo>
                        <a:pt x="740" y="336"/>
                      </a:lnTo>
                      <a:lnTo>
                        <a:pt x="738" y="336"/>
                      </a:lnTo>
                      <a:close/>
                      <a:moveTo>
                        <a:pt x="773" y="311"/>
                      </a:moveTo>
                      <a:lnTo>
                        <a:pt x="773" y="313"/>
                      </a:lnTo>
                      <a:lnTo>
                        <a:pt x="773" y="311"/>
                      </a:lnTo>
                      <a:close/>
                      <a:moveTo>
                        <a:pt x="773" y="311"/>
                      </a:moveTo>
                      <a:lnTo>
                        <a:pt x="773" y="309"/>
                      </a:lnTo>
                      <a:lnTo>
                        <a:pt x="773" y="311"/>
                      </a:lnTo>
                      <a:close/>
                      <a:moveTo>
                        <a:pt x="773" y="304"/>
                      </a:moveTo>
                      <a:lnTo>
                        <a:pt x="776" y="307"/>
                      </a:lnTo>
                      <a:lnTo>
                        <a:pt x="776" y="311"/>
                      </a:lnTo>
                      <a:lnTo>
                        <a:pt x="773" y="304"/>
                      </a:lnTo>
                      <a:close/>
                      <a:moveTo>
                        <a:pt x="773" y="309"/>
                      </a:moveTo>
                      <a:lnTo>
                        <a:pt x="773" y="304"/>
                      </a:lnTo>
                      <a:lnTo>
                        <a:pt x="773" y="309"/>
                      </a:lnTo>
                      <a:close/>
                      <a:moveTo>
                        <a:pt x="776" y="296"/>
                      </a:moveTo>
                      <a:lnTo>
                        <a:pt x="776" y="298"/>
                      </a:lnTo>
                      <a:lnTo>
                        <a:pt x="776" y="300"/>
                      </a:lnTo>
                      <a:lnTo>
                        <a:pt x="776" y="296"/>
                      </a:lnTo>
                      <a:close/>
                      <a:moveTo>
                        <a:pt x="773" y="267"/>
                      </a:moveTo>
                      <a:lnTo>
                        <a:pt x="773" y="269"/>
                      </a:lnTo>
                      <a:lnTo>
                        <a:pt x="773" y="264"/>
                      </a:lnTo>
                      <a:lnTo>
                        <a:pt x="773" y="267"/>
                      </a:lnTo>
                      <a:close/>
                      <a:moveTo>
                        <a:pt x="802" y="264"/>
                      </a:moveTo>
                      <a:lnTo>
                        <a:pt x="802" y="262"/>
                      </a:lnTo>
                      <a:lnTo>
                        <a:pt x="805" y="262"/>
                      </a:lnTo>
                      <a:lnTo>
                        <a:pt x="802" y="264"/>
                      </a:lnTo>
                      <a:close/>
                      <a:moveTo>
                        <a:pt x="805" y="264"/>
                      </a:moveTo>
                      <a:lnTo>
                        <a:pt x="802" y="264"/>
                      </a:lnTo>
                      <a:lnTo>
                        <a:pt x="805" y="262"/>
                      </a:lnTo>
                      <a:lnTo>
                        <a:pt x="805" y="264"/>
                      </a:lnTo>
                      <a:close/>
                      <a:moveTo>
                        <a:pt x="811" y="260"/>
                      </a:moveTo>
                      <a:lnTo>
                        <a:pt x="809" y="260"/>
                      </a:lnTo>
                      <a:lnTo>
                        <a:pt x="811" y="258"/>
                      </a:lnTo>
                      <a:lnTo>
                        <a:pt x="811" y="260"/>
                      </a:lnTo>
                      <a:close/>
                      <a:moveTo>
                        <a:pt x="813" y="260"/>
                      </a:moveTo>
                      <a:lnTo>
                        <a:pt x="811" y="260"/>
                      </a:lnTo>
                      <a:lnTo>
                        <a:pt x="813" y="258"/>
                      </a:lnTo>
                      <a:lnTo>
                        <a:pt x="813" y="260"/>
                      </a:lnTo>
                      <a:close/>
                      <a:moveTo>
                        <a:pt x="816" y="258"/>
                      </a:moveTo>
                      <a:lnTo>
                        <a:pt x="813" y="258"/>
                      </a:lnTo>
                      <a:lnTo>
                        <a:pt x="816" y="256"/>
                      </a:lnTo>
                      <a:lnTo>
                        <a:pt x="816" y="258"/>
                      </a:lnTo>
                      <a:close/>
                      <a:moveTo>
                        <a:pt x="785" y="256"/>
                      </a:moveTo>
                      <a:lnTo>
                        <a:pt x="802" y="256"/>
                      </a:lnTo>
                      <a:lnTo>
                        <a:pt x="805" y="260"/>
                      </a:lnTo>
                      <a:lnTo>
                        <a:pt x="802" y="262"/>
                      </a:lnTo>
                      <a:lnTo>
                        <a:pt x="802" y="264"/>
                      </a:lnTo>
                      <a:lnTo>
                        <a:pt x="793" y="262"/>
                      </a:lnTo>
                      <a:lnTo>
                        <a:pt x="787" y="267"/>
                      </a:lnTo>
                      <a:lnTo>
                        <a:pt x="782" y="271"/>
                      </a:lnTo>
                      <a:lnTo>
                        <a:pt x="782" y="269"/>
                      </a:lnTo>
                      <a:lnTo>
                        <a:pt x="782" y="267"/>
                      </a:lnTo>
                      <a:lnTo>
                        <a:pt x="787" y="264"/>
                      </a:lnTo>
                      <a:lnTo>
                        <a:pt x="785" y="262"/>
                      </a:lnTo>
                      <a:lnTo>
                        <a:pt x="785" y="260"/>
                      </a:lnTo>
                      <a:lnTo>
                        <a:pt x="785" y="262"/>
                      </a:lnTo>
                      <a:lnTo>
                        <a:pt x="787" y="264"/>
                      </a:lnTo>
                      <a:lnTo>
                        <a:pt x="782" y="267"/>
                      </a:lnTo>
                      <a:lnTo>
                        <a:pt x="782" y="269"/>
                      </a:lnTo>
                      <a:lnTo>
                        <a:pt x="782" y="271"/>
                      </a:lnTo>
                      <a:lnTo>
                        <a:pt x="780" y="271"/>
                      </a:lnTo>
                      <a:lnTo>
                        <a:pt x="778" y="269"/>
                      </a:lnTo>
                      <a:lnTo>
                        <a:pt x="776" y="269"/>
                      </a:lnTo>
                      <a:lnTo>
                        <a:pt x="773" y="271"/>
                      </a:lnTo>
                      <a:lnTo>
                        <a:pt x="776" y="271"/>
                      </a:lnTo>
                      <a:lnTo>
                        <a:pt x="778" y="273"/>
                      </a:lnTo>
                      <a:lnTo>
                        <a:pt x="771" y="273"/>
                      </a:lnTo>
                      <a:lnTo>
                        <a:pt x="773" y="267"/>
                      </a:lnTo>
                      <a:lnTo>
                        <a:pt x="778" y="256"/>
                      </a:lnTo>
                      <a:lnTo>
                        <a:pt x="782" y="253"/>
                      </a:lnTo>
                      <a:lnTo>
                        <a:pt x="785" y="256"/>
                      </a:lnTo>
                      <a:close/>
                      <a:moveTo>
                        <a:pt x="785" y="253"/>
                      </a:moveTo>
                      <a:lnTo>
                        <a:pt x="785" y="256"/>
                      </a:lnTo>
                      <a:lnTo>
                        <a:pt x="785" y="253"/>
                      </a:lnTo>
                      <a:close/>
                      <a:moveTo>
                        <a:pt x="782" y="253"/>
                      </a:moveTo>
                      <a:lnTo>
                        <a:pt x="785" y="253"/>
                      </a:lnTo>
                      <a:lnTo>
                        <a:pt x="782" y="253"/>
                      </a:lnTo>
                      <a:close/>
                      <a:moveTo>
                        <a:pt x="787" y="253"/>
                      </a:moveTo>
                      <a:lnTo>
                        <a:pt x="796" y="256"/>
                      </a:lnTo>
                      <a:lnTo>
                        <a:pt x="787" y="256"/>
                      </a:lnTo>
                      <a:lnTo>
                        <a:pt x="782" y="253"/>
                      </a:lnTo>
                      <a:lnTo>
                        <a:pt x="787" y="253"/>
                      </a:lnTo>
                      <a:close/>
                      <a:moveTo>
                        <a:pt x="805" y="251"/>
                      </a:moveTo>
                      <a:lnTo>
                        <a:pt x="802" y="249"/>
                      </a:lnTo>
                      <a:lnTo>
                        <a:pt x="802" y="247"/>
                      </a:lnTo>
                      <a:lnTo>
                        <a:pt x="805" y="247"/>
                      </a:lnTo>
                      <a:lnTo>
                        <a:pt x="805" y="251"/>
                      </a:lnTo>
                      <a:close/>
                      <a:moveTo>
                        <a:pt x="671" y="5"/>
                      </a:moveTo>
                      <a:lnTo>
                        <a:pt x="675" y="11"/>
                      </a:lnTo>
                      <a:lnTo>
                        <a:pt x="684" y="11"/>
                      </a:lnTo>
                      <a:lnTo>
                        <a:pt x="689" y="14"/>
                      </a:lnTo>
                      <a:lnTo>
                        <a:pt x="691" y="14"/>
                      </a:lnTo>
                      <a:lnTo>
                        <a:pt x="691" y="16"/>
                      </a:lnTo>
                      <a:lnTo>
                        <a:pt x="698" y="18"/>
                      </a:lnTo>
                      <a:lnTo>
                        <a:pt x="700" y="16"/>
                      </a:lnTo>
                      <a:lnTo>
                        <a:pt x="704" y="27"/>
                      </a:lnTo>
                      <a:lnTo>
                        <a:pt x="709" y="29"/>
                      </a:lnTo>
                      <a:lnTo>
                        <a:pt x="711" y="31"/>
                      </a:lnTo>
                      <a:lnTo>
                        <a:pt x="720" y="36"/>
                      </a:lnTo>
                      <a:lnTo>
                        <a:pt x="722" y="38"/>
                      </a:lnTo>
                      <a:lnTo>
                        <a:pt x="722" y="33"/>
                      </a:lnTo>
                      <a:lnTo>
                        <a:pt x="724" y="33"/>
                      </a:lnTo>
                      <a:lnTo>
                        <a:pt x="729" y="31"/>
                      </a:lnTo>
                      <a:lnTo>
                        <a:pt x="731" y="31"/>
                      </a:lnTo>
                      <a:lnTo>
                        <a:pt x="733" y="33"/>
                      </a:lnTo>
                      <a:lnTo>
                        <a:pt x="735" y="33"/>
                      </a:lnTo>
                      <a:lnTo>
                        <a:pt x="733" y="36"/>
                      </a:lnTo>
                      <a:lnTo>
                        <a:pt x="735" y="38"/>
                      </a:lnTo>
                      <a:lnTo>
                        <a:pt x="738" y="36"/>
                      </a:lnTo>
                      <a:lnTo>
                        <a:pt x="738" y="38"/>
                      </a:lnTo>
                      <a:lnTo>
                        <a:pt x="742" y="38"/>
                      </a:lnTo>
                      <a:lnTo>
                        <a:pt x="744" y="40"/>
                      </a:lnTo>
                      <a:lnTo>
                        <a:pt x="747" y="40"/>
                      </a:lnTo>
                      <a:lnTo>
                        <a:pt x="751" y="42"/>
                      </a:lnTo>
                      <a:lnTo>
                        <a:pt x="753" y="47"/>
                      </a:lnTo>
                      <a:lnTo>
                        <a:pt x="756" y="47"/>
                      </a:lnTo>
                      <a:lnTo>
                        <a:pt x="758" y="49"/>
                      </a:lnTo>
                      <a:lnTo>
                        <a:pt x="762" y="49"/>
                      </a:lnTo>
                      <a:lnTo>
                        <a:pt x="762" y="53"/>
                      </a:lnTo>
                      <a:lnTo>
                        <a:pt x="762" y="60"/>
                      </a:lnTo>
                      <a:lnTo>
                        <a:pt x="773" y="58"/>
                      </a:lnTo>
                      <a:lnTo>
                        <a:pt x="773" y="60"/>
                      </a:lnTo>
                      <a:lnTo>
                        <a:pt x="773" y="62"/>
                      </a:lnTo>
                      <a:lnTo>
                        <a:pt x="776" y="62"/>
                      </a:lnTo>
                      <a:lnTo>
                        <a:pt x="776" y="65"/>
                      </a:lnTo>
                      <a:lnTo>
                        <a:pt x="778" y="65"/>
                      </a:lnTo>
                      <a:lnTo>
                        <a:pt x="778" y="67"/>
                      </a:lnTo>
                      <a:lnTo>
                        <a:pt x="780" y="67"/>
                      </a:lnTo>
                      <a:lnTo>
                        <a:pt x="798" y="69"/>
                      </a:lnTo>
                      <a:lnTo>
                        <a:pt x="802" y="73"/>
                      </a:lnTo>
                      <a:lnTo>
                        <a:pt x="805" y="73"/>
                      </a:lnTo>
                      <a:lnTo>
                        <a:pt x="807" y="76"/>
                      </a:lnTo>
                      <a:lnTo>
                        <a:pt x="807" y="78"/>
                      </a:lnTo>
                      <a:lnTo>
                        <a:pt x="807" y="82"/>
                      </a:lnTo>
                      <a:lnTo>
                        <a:pt x="802" y="89"/>
                      </a:lnTo>
                      <a:lnTo>
                        <a:pt x="802" y="93"/>
                      </a:lnTo>
                      <a:lnTo>
                        <a:pt x="807" y="100"/>
                      </a:lnTo>
                      <a:lnTo>
                        <a:pt x="816" y="100"/>
                      </a:lnTo>
                      <a:lnTo>
                        <a:pt x="816" y="96"/>
                      </a:lnTo>
                      <a:lnTo>
                        <a:pt x="816" y="93"/>
                      </a:lnTo>
                      <a:lnTo>
                        <a:pt x="818" y="91"/>
                      </a:lnTo>
                      <a:lnTo>
                        <a:pt x="822" y="91"/>
                      </a:lnTo>
                      <a:lnTo>
                        <a:pt x="825" y="89"/>
                      </a:lnTo>
                      <a:lnTo>
                        <a:pt x="827" y="85"/>
                      </a:lnTo>
                      <a:lnTo>
                        <a:pt x="831" y="87"/>
                      </a:lnTo>
                      <a:lnTo>
                        <a:pt x="836" y="87"/>
                      </a:lnTo>
                      <a:lnTo>
                        <a:pt x="836" y="89"/>
                      </a:lnTo>
                      <a:lnTo>
                        <a:pt x="838" y="91"/>
                      </a:lnTo>
                      <a:lnTo>
                        <a:pt x="836" y="96"/>
                      </a:lnTo>
                      <a:lnTo>
                        <a:pt x="838" y="98"/>
                      </a:lnTo>
                      <a:lnTo>
                        <a:pt x="838" y="102"/>
                      </a:lnTo>
                      <a:lnTo>
                        <a:pt x="840" y="105"/>
                      </a:lnTo>
                      <a:lnTo>
                        <a:pt x="840" y="107"/>
                      </a:lnTo>
                      <a:lnTo>
                        <a:pt x="842" y="107"/>
                      </a:lnTo>
                      <a:lnTo>
                        <a:pt x="842" y="109"/>
                      </a:lnTo>
                      <a:lnTo>
                        <a:pt x="845" y="107"/>
                      </a:lnTo>
                      <a:lnTo>
                        <a:pt x="845" y="109"/>
                      </a:lnTo>
                      <a:lnTo>
                        <a:pt x="849" y="111"/>
                      </a:lnTo>
                      <a:lnTo>
                        <a:pt x="851" y="111"/>
                      </a:lnTo>
                      <a:lnTo>
                        <a:pt x="854" y="111"/>
                      </a:lnTo>
                      <a:lnTo>
                        <a:pt x="856" y="111"/>
                      </a:lnTo>
                      <a:lnTo>
                        <a:pt x="856" y="113"/>
                      </a:lnTo>
                      <a:lnTo>
                        <a:pt x="858" y="113"/>
                      </a:lnTo>
                      <a:lnTo>
                        <a:pt x="865" y="113"/>
                      </a:lnTo>
                      <a:lnTo>
                        <a:pt x="867" y="118"/>
                      </a:lnTo>
                      <a:lnTo>
                        <a:pt x="869" y="120"/>
                      </a:lnTo>
                      <a:lnTo>
                        <a:pt x="869" y="122"/>
                      </a:lnTo>
                      <a:lnTo>
                        <a:pt x="869" y="125"/>
                      </a:lnTo>
                      <a:lnTo>
                        <a:pt x="869" y="131"/>
                      </a:lnTo>
                      <a:lnTo>
                        <a:pt x="871" y="133"/>
                      </a:lnTo>
                      <a:lnTo>
                        <a:pt x="871" y="136"/>
                      </a:lnTo>
                      <a:lnTo>
                        <a:pt x="869" y="136"/>
                      </a:lnTo>
                      <a:lnTo>
                        <a:pt x="860" y="142"/>
                      </a:lnTo>
                      <a:lnTo>
                        <a:pt x="858" y="142"/>
                      </a:lnTo>
                      <a:lnTo>
                        <a:pt x="858" y="145"/>
                      </a:lnTo>
                      <a:lnTo>
                        <a:pt x="854" y="145"/>
                      </a:lnTo>
                      <a:lnTo>
                        <a:pt x="847" y="142"/>
                      </a:lnTo>
                      <a:lnTo>
                        <a:pt x="831" y="145"/>
                      </a:lnTo>
                      <a:lnTo>
                        <a:pt x="820" y="149"/>
                      </a:lnTo>
                      <a:lnTo>
                        <a:pt x="818" y="149"/>
                      </a:lnTo>
                      <a:lnTo>
                        <a:pt x="816" y="153"/>
                      </a:lnTo>
                      <a:lnTo>
                        <a:pt x="813" y="156"/>
                      </a:lnTo>
                      <a:lnTo>
                        <a:pt x="809" y="156"/>
                      </a:lnTo>
                      <a:lnTo>
                        <a:pt x="811" y="156"/>
                      </a:lnTo>
                      <a:lnTo>
                        <a:pt x="800" y="165"/>
                      </a:lnTo>
                      <a:lnTo>
                        <a:pt x="789" y="173"/>
                      </a:lnTo>
                      <a:lnTo>
                        <a:pt x="782" y="187"/>
                      </a:lnTo>
                      <a:lnTo>
                        <a:pt x="780" y="193"/>
                      </a:lnTo>
                      <a:lnTo>
                        <a:pt x="778" y="196"/>
                      </a:lnTo>
                      <a:lnTo>
                        <a:pt x="776" y="198"/>
                      </a:lnTo>
                      <a:lnTo>
                        <a:pt x="778" y="198"/>
                      </a:lnTo>
                      <a:lnTo>
                        <a:pt x="778" y="202"/>
                      </a:lnTo>
                      <a:lnTo>
                        <a:pt x="780" y="209"/>
                      </a:lnTo>
                      <a:lnTo>
                        <a:pt x="789" y="222"/>
                      </a:lnTo>
                      <a:lnTo>
                        <a:pt x="789" y="229"/>
                      </a:lnTo>
                      <a:lnTo>
                        <a:pt x="798" y="242"/>
                      </a:lnTo>
                      <a:lnTo>
                        <a:pt x="798" y="247"/>
                      </a:lnTo>
                      <a:lnTo>
                        <a:pt x="796" y="253"/>
                      </a:lnTo>
                      <a:lnTo>
                        <a:pt x="787" y="251"/>
                      </a:lnTo>
                      <a:lnTo>
                        <a:pt x="778" y="256"/>
                      </a:lnTo>
                      <a:lnTo>
                        <a:pt x="776" y="258"/>
                      </a:lnTo>
                      <a:lnTo>
                        <a:pt x="776" y="260"/>
                      </a:lnTo>
                      <a:lnTo>
                        <a:pt x="776" y="262"/>
                      </a:lnTo>
                      <a:lnTo>
                        <a:pt x="773" y="267"/>
                      </a:lnTo>
                      <a:lnTo>
                        <a:pt x="767" y="278"/>
                      </a:lnTo>
                      <a:lnTo>
                        <a:pt x="769" y="276"/>
                      </a:lnTo>
                      <a:lnTo>
                        <a:pt x="771" y="273"/>
                      </a:lnTo>
                      <a:lnTo>
                        <a:pt x="778" y="273"/>
                      </a:lnTo>
                      <a:lnTo>
                        <a:pt x="776" y="271"/>
                      </a:lnTo>
                      <a:lnTo>
                        <a:pt x="773" y="271"/>
                      </a:lnTo>
                      <a:lnTo>
                        <a:pt x="773" y="269"/>
                      </a:lnTo>
                      <a:lnTo>
                        <a:pt x="778" y="269"/>
                      </a:lnTo>
                      <a:lnTo>
                        <a:pt x="780" y="273"/>
                      </a:lnTo>
                      <a:lnTo>
                        <a:pt x="789" y="264"/>
                      </a:lnTo>
                      <a:lnTo>
                        <a:pt x="793" y="264"/>
                      </a:lnTo>
                      <a:lnTo>
                        <a:pt x="802" y="264"/>
                      </a:lnTo>
                      <a:lnTo>
                        <a:pt x="800" y="264"/>
                      </a:lnTo>
                      <a:lnTo>
                        <a:pt x="802" y="267"/>
                      </a:lnTo>
                      <a:lnTo>
                        <a:pt x="809" y="264"/>
                      </a:lnTo>
                      <a:lnTo>
                        <a:pt x="787" y="278"/>
                      </a:lnTo>
                      <a:lnTo>
                        <a:pt x="773" y="287"/>
                      </a:lnTo>
                      <a:lnTo>
                        <a:pt x="771" y="293"/>
                      </a:lnTo>
                      <a:lnTo>
                        <a:pt x="767" y="293"/>
                      </a:lnTo>
                      <a:lnTo>
                        <a:pt x="767" y="298"/>
                      </a:lnTo>
                      <a:lnTo>
                        <a:pt x="764" y="298"/>
                      </a:lnTo>
                      <a:lnTo>
                        <a:pt x="764" y="307"/>
                      </a:lnTo>
                      <a:lnTo>
                        <a:pt x="767" y="307"/>
                      </a:lnTo>
                      <a:lnTo>
                        <a:pt x="767" y="309"/>
                      </a:lnTo>
                      <a:lnTo>
                        <a:pt x="764" y="309"/>
                      </a:lnTo>
                      <a:lnTo>
                        <a:pt x="769" y="309"/>
                      </a:lnTo>
                      <a:lnTo>
                        <a:pt x="771" y="309"/>
                      </a:lnTo>
                      <a:lnTo>
                        <a:pt x="771" y="311"/>
                      </a:lnTo>
                      <a:lnTo>
                        <a:pt x="769" y="313"/>
                      </a:lnTo>
                      <a:lnTo>
                        <a:pt x="771" y="311"/>
                      </a:lnTo>
                      <a:lnTo>
                        <a:pt x="771" y="316"/>
                      </a:lnTo>
                      <a:lnTo>
                        <a:pt x="773" y="313"/>
                      </a:lnTo>
                      <a:lnTo>
                        <a:pt x="771" y="316"/>
                      </a:lnTo>
                      <a:lnTo>
                        <a:pt x="769" y="318"/>
                      </a:lnTo>
                      <a:lnTo>
                        <a:pt x="762" y="322"/>
                      </a:lnTo>
                      <a:lnTo>
                        <a:pt x="760" y="322"/>
                      </a:lnTo>
                      <a:lnTo>
                        <a:pt x="762" y="324"/>
                      </a:lnTo>
                      <a:lnTo>
                        <a:pt x="758" y="327"/>
                      </a:lnTo>
                      <a:lnTo>
                        <a:pt x="756" y="324"/>
                      </a:lnTo>
                      <a:lnTo>
                        <a:pt x="756" y="327"/>
                      </a:lnTo>
                      <a:lnTo>
                        <a:pt x="758" y="329"/>
                      </a:lnTo>
                      <a:lnTo>
                        <a:pt x="738" y="336"/>
                      </a:lnTo>
                      <a:lnTo>
                        <a:pt x="733" y="340"/>
                      </a:lnTo>
                      <a:lnTo>
                        <a:pt x="731" y="340"/>
                      </a:lnTo>
                      <a:lnTo>
                        <a:pt x="731" y="338"/>
                      </a:lnTo>
                      <a:lnTo>
                        <a:pt x="731" y="340"/>
                      </a:lnTo>
                      <a:lnTo>
                        <a:pt x="727" y="340"/>
                      </a:lnTo>
                      <a:lnTo>
                        <a:pt x="727" y="344"/>
                      </a:lnTo>
                      <a:lnTo>
                        <a:pt x="724" y="342"/>
                      </a:lnTo>
                      <a:lnTo>
                        <a:pt x="727" y="344"/>
                      </a:lnTo>
                      <a:lnTo>
                        <a:pt x="729" y="340"/>
                      </a:lnTo>
                      <a:lnTo>
                        <a:pt x="729" y="342"/>
                      </a:lnTo>
                      <a:lnTo>
                        <a:pt x="727" y="344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7" y="349"/>
                      </a:lnTo>
                      <a:lnTo>
                        <a:pt x="727" y="351"/>
                      </a:lnTo>
                      <a:lnTo>
                        <a:pt x="727" y="349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31" y="342"/>
                      </a:lnTo>
                      <a:lnTo>
                        <a:pt x="740" y="336"/>
                      </a:lnTo>
                      <a:lnTo>
                        <a:pt x="733" y="340"/>
                      </a:lnTo>
                      <a:lnTo>
                        <a:pt x="731" y="347"/>
                      </a:lnTo>
                      <a:lnTo>
                        <a:pt x="729" y="349"/>
                      </a:lnTo>
                      <a:lnTo>
                        <a:pt x="722" y="356"/>
                      </a:lnTo>
                      <a:lnTo>
                        <a:pt x="720" y="358"/>
                      </a:lnTo>
                      <a:lnTo>
                        <a:pt x="718" y="358"/>
                      </a:lnTo>
                      <a:lnTo>
                        <a:pt x="720" y="358"/>
                      </a:lnTo>
                      <a:lnTo>
                        <a:pt x="720" y="360"/>
                      </a:lnTo>
                      <a:lnTo>
                        <a:pt x="718" y="360"/>
                      </a:lnTo>
                      <a:lnTo>
                        <a:pt x="718" y="364"/>
                      </a:lnTo>
                      <a:lnTo>
                        <a:pt x="715" y="369"/>
                      </a:lnTo>
                      <a:lnTo>
                        <a:pt x="713" y="369"/>
                      </a:lnTo>
                      <a:lnTo>
                        <a:pt x="715" y="367"/>
                      </a:lnTo>
                      <a:lnTo>
                        <a:pt x="713" y="367"/>
                      </a:lnTo>
                      <a:lnTo>
                        <a:pt x="713" y="369"/>
                      </a:lnTo>
                      <a:lnTo>
                        <a:pt x="709" y="367"/>
                      </a:lnTo>
                      <a:lnTo>
                        <a:pt x="707" y="360"/>
                      </a:lnTo>
                      <a:lnTo>
                        <a:pt x="702" y="356"/>
                      </a:lnTo>
                      <a:lnTo>
                        <a:pt x="700" y="358"/>
                      </a:lnTo>
                      <a:lnTo>
                        <a:pt x="698" y="356"/>
                      </a:lnTo>
                      <a:lnTo>
                        <a:pt x="695" y="358"/>
                      </a:lnTo>
                      <a:lnTo>
                        <a:pt x="693" y="362"/>
                      </a:lnTo>
                      <a:lnTo>
                        <a:pt x="698" y="362"/>
                      </a:lnTo>
                      <a:lnTo>
                        <a:pt x="702" y="362"/>
                      </a:lnTo>
                      <a:lnTo>
                        <a:pt x="707" y="367"/>
                      </a:lnTo>
                      <a:lnTo>
                        <a:pt x="702" y="367"/>
                      </a:lnTo>
                      <a:lnTo>
                        <a:pt x="707" y="367"/>
                      </a:lnTo>
                      <a:lnTo>
                        <a:pt x="709" y="369"/>
                      </a:lnTo>
                      <a:lnTo>
                        <a:pt x="704" y="373"/>
                      </a:lnTo>
                      <a:lnTo>
                        <a:pt x="709" y="369"/>
                      </a:lnTo>
                      <a:lnTo>
                        <a:pt x="711" y="371"/>
                      </a:lnTo>
                      <a:lnTo>
                        <a:pt x="702" y="373"/>
                      </a:lnTo>
                      <a:lnTo>
                        <a:pt x="695" y="378"/>
                      </a:lnTo>
                      <a:lnTo>
                        <a:pt x="693" y="375"/>
                      </a:lnTo>
                      <a:lnTo>
                        <a:pt x="693" y="378"/>
                      </a:lnTo>
                      <a:lnTo>
                        <a:pt x="691" y="375"/>
                      </a:lnTo>
                      <a:lnTo>
                        <a:pt x="691" y="378"/>
                      </a:lnTo>
                      <a:lnTo>
                        <a:pt x="689" y="378"/>
                      </a:lnTo>
                      <a:lnTo>
                        <a:pt x="691" y="378"/>
                      </a:lnTo>
                      <a:lnTo>
                        <a:pt x="693" y="380"/>
                      </a:lnTo>
                      <a:lnTo>
                        <a:pt x="673" y="384"/>
                      </a:lnTo>
                      <a:lnTo>
                        <a:pt x="664" y="387"/>
                      </a:lnTo>
                      <a:lnTo>
                        <a:pt x="662" y="387"/>
                      </a:lnTo>
                      <a:lnTo>
                        <a:pt x="664" y="387"/>
                      </a:lnTo>
                      <a:lnTo>
                        <a:pt x="666" y="387"/>
                      </a:lnTo>
                      <a:lnTo>
                        <a:pt x="646" y="391"/>
                      </a:lnTo>
                      <a:lnTo>
                        <a:pt x="646" y="389"/>
                      </a:lnTo>
                      <a:lnTo>
                        <a:pt x="646" y="391"/>
                      </a:lnTo>
                      <a:lnTo>
                        <a:pt x="629" y="395"/>
                      </a:lnTo>
                      <a:lnTo>
                        <a:pt x="629" y="398"/>
                      </a:lnTo>
                      <a:lnTo>
                        <a:pt x="611" y="402"/>
                      </a:lnTo>
                      <a:lnTo>
                        <a:pt x="577" y="418"/>
                      </a:lnTo>
                      <a:lnTo>
                        <a:pt x="557" y="429"/>
                      </a:lnTo>
                      <a:lnTo>
                        <a:pt x="535" y="447"/>
                      </a:lnTo>
                      <a:lnTo>
                        <a:pt x="526" y="455"/>
                      </a:lnTo>
                      <a:lnTo>
                        <a:pt x="517" y="460"/>
                      </a:lnTo>
                      <a:lnTo>
                        <a:pt x="506" y="469"/>
                      </a:lnTo>
                      <a:lnTo>
                        <a:pt x="504" y="471"/>
                      </a:lnTo>
                      <a:lnTo>
                        <a:pt x="504" y="469"/>
                      </a:lnTo>
                      <a:lnTo>
                        <a:pt x="504" y="471"/>
                      </a:lnTo>
                      <a:lnTo>
                        <a:pt x="495" y="480"/>
                      </a:lnTo>
                      <a:lnTo>
                        <a:pt x="486" y="491"/>
                      </a:lnTo>
                      <a:lnTo>
                        <a:pt x="479" y="491"/>
                      </a:lnTo>
                      <a:lnTo>
                        <a:pt x="477" y="493"/>
                      </a:lnTo>
                      <a:lnTo>
                        <a:pt x="479" y="491"/>
                      </a:lnTo>
                      <a:lnTo>
                        <a:pt x="482" y="489"/>
                      </a:lnTo>
                      <a:lnTo>
                        <a:pt x="482" y="487"/>
                      </a:lnTo>
                      <a:lnTo>
                        <a:pt x="479" y="487"/>
                      </a:lnTo>
                      <a:lnTo>
                        <a:pt x="475" y="491"/>
                      </a:lnTo>
                      <a:lnTo>
                        <a:pt x="477" y="493"/>
                      </a:lnTo>
                      <a:lnTo>
                        <a:pt x="473" y="491"/>
                      </a:lnTo>
                      <a:lnTo>
                        <a:pt x="475" y="487"/>
                      </a:lnTo>
                      <a:lnTo>
                        <a:pt x="468" y="484"/>
                      </a:lnTo>
                      <a:lnTo>
                        <a:pt x="468" y="491"/>
                      </a:lnTo>
                      <a:lnTo>
                        <a:pt x="462" y="491"/>
                      </a:lnTo>
                      <a:lnTo>
                        <a:pt x="459" y="489"/>
                      </a:lnTo>
                      <a:lnTo>
                        <a:pt x="462" y="498"/>
                      </a:lnTo>
                      <a:lnTo>
                        <a:pt x="464" y="498"/>
                      </a:lnTo>
                      <a:lnTo>
                        <a:pt x="466" y="495"/>
                      </a:lnTo>
                      <a:lnTo>
                        <a:pt x="468" y="498"/>
                      </a:lnTo>
                      <a:lnTo>
                        <a:pt x="468" y="500"/>
                      </a:lnTo>
                      <a:lnTo>
                        <a:pt x="462" y="500"/>
                      </a:lnTo>
                      <a:lnTo>
                        <a:pt x="457" y="507"/>
                      </a:lnTo>
                      <a:lnTo>
                        <a:pt x="457" y="504"/>
                      </a:lnTo>
                      <a:lnTo>
                        <a:pt x="457" y="498"/>
                      </a:lnTo>
                      <a:lnTo>
                        <a:pt x="455" y="498"/>
                      </a:lnTo>
                      <a:lnTo>
                        <a:pt x="453" y="500"/>
                      </a:lnTo>
                      <a:lnTo>
                        <a:pt x="446" y="502"/>
                      </a:lnTo>
                      <a:lnTo>
                        <a:pt x="444" y="504"/>
                      </a:lnTo>
                      <a:lnTo>
                        <a:pt x="441" y="507"/>
                      </a:lnTo>
                      <a:lnTo>
                        <a:pt x="441" y="511"/>
                      </a:lnTo>
                      <a:lnTo>
                        <a:pt x="433" y="507"/>
                      </a:lnTo>
                      <a:lnTo>
                        <a:pt x="437" y="513"/>
                      </a:lnTo>
                      <a:lnTo>
                        <a:pt x="433" y="515"/>
                      </a:lnTo>
                      <a:lnTo>
                        <a:pt x="435" y="520"/>
                      </a:lnTo>
                      <a:lnTo>
                        <a:pt x="433" y="522"/>
                      </a:lnTo>
                      <a:lnTo>
                        <a:pt x="433" y="520"/>
                      </a:lnTo>
                      <a:lnTo>
                        <a:pt x="433" y="522"/>
                      </a:lnTo>
                      <a:lnTo>
                        <a:pt x="430" y="524"/>
                      </a:lnTo>
                      <a:lnTo>
                        <a:pt x="426" y="522"/>
                      </a:lnTo>
                      <a:lnTo>
                        <a:pt x="428" y="524"/>
                      </a:lnTo>
                      <a:lnTo>
                        <a:pt x="428" y="527"/>
                      </a:lnTo>
                      <a:lnTo>
                        <a:pt x="424" y="524"/>
                      </a:lnTo>
                      <a:lnTo>
                        <a:pt x="426" y="527"/>
                      </a:lnTo>
                      <a:lnTo>
                        <a:pt x="426" y="529"/>
                      </a:lnTo>
                      <a:lnTo>
                        <a:pt x="424" y="529"/>
                      </a:lnTo>
                      <a:lnTo>
                        <a:pt x="421" y="527"/>
                      </a:lnTo>
                      <a:lnTo>
                        <a:pt x="424" y="535"/>
                      </a:lnTo>
                      <a:lnTo>
                        <a:pt x="421" y="535"/>
                      </a:lnTo>
                      <a:lnTo>
                        <a:pt x="421" y="538"/>
                      </a:lnTo>
                      <a:lnTo>
                        <a:pt x="419" y="540"/>
                      </a:lnTo>
                      <a:lnTo>
                        <a:pt x="415" y="538"/>
                      </a:lnTo>
                      <a:lnTo>
                        <a:pt x="410" y="540"/>
                      </a:lnTo>
                      <a:lnTo>
                        <a:pt x="406" y="538"/>
                      </a:lnTo>
                      <a:lnTo>
                        <a:pt x="399" y="540"/>
                      </a:lnTo>
                      <a:lnTo>
                        <a:pt x="395" y="540"/>
                      </a:lnTo>
                      <a:lnTo>
                        <a:pt x="392" y="542"/>
                      </a:lnTo>
                      <a:lnTo>
                        <a:pt x="392" y="544"/>
                      </a:lnTo>
                      <a:lnTo>
                        <a:pt x="390" y="542"/>
                      </a:lnTo>
                      <a:lnTo>
                        <a:pt x="386" y="544"/>
                      </a:lnTo>
                      <a:lnTo>
                        <a:pt x="384" y="542"/>
                      </a:lnTo>
                      <a:lnTo>
                        <a:pt x="381" y="540"/>
                      </a:lnTo>
                      <a:lnTo>
                        <a:pt x="381" y="538"/>
                      </a:lnTo>
                      <a:lnTo>
                        <a:pt x="377" y="535"/>
                      </a:lnTo>
                      <a:lnTo>
                        <a:pt x="368" y="535"/>
                      </a:lnTo>
                      <a:lnTo>
                        <a:pt x="366" y="535"/>
                      </a:lnTo>
                      <a:lnTo>
                        <a:pt x="363" y="535"/>
                      </a:lnTo>
                      <a:lnTo>
                        <a:pt x="359" y="533"/>
                      </a:lnTo>
                      <a:lnTo>
                        <a:pt x="357" y="535"/>
                      </a:lnTo>
                      <a:lnTo>
                        <a:pt x="357" y="533"/>
                      </a:lnTo>
                      <a:lnTo>
                        <a:pt x="355" y="533"/>
                      </a:lnTo>
                      <a:lnTo>
                        <a:pt x="355" y="531"/>
                      </a:lnTo>
                      <a:lnTo>
                        <a:pt x="352" y="529"/>
                      </a:lnTo>
                      <a:lnTo>
                        <a:pt x="350" y="527"/>
                      </a:lnTo>
                      <a:lnTo>
                        <a:pt x="350" y="522"/>
                      </a:lnTo>
                      <a:lnTo>
                        <a:pt x="348" y="520"/>
                      </a:lnTo>
                      <a:lnTo>
                        <a:pt x="348" y="513"/>
                      </a:lnTo>
                      <a:lnTo>
                        <a:pt x="343" y="507"/>
                      </a:lnTo>
                      <a:lnTo>
                        <a:pt x="341" y="507"/>
                      </a:lnTo>
                      <a:lnTo>
                        <a:pt x="337" y="511"/>
                      </a:lnTo>
                      <a:lnTo>
                        <a:pt x="339" y="515"/>
                      </a:lnTo>
                      <a:lnTo>
                        <a:pt x="343" y="520"/>
                      </a:lnTo>
                      <a:lnTo>
                        <a:pt x="341" y="522"/>
                      </a:lnTo>
                      <a:lnTo>
                        <a:pt x="337" y="520"/>
                      </a:lnTo>
                      <a:lnTo>
                        <a:pt x="335" y="511"/>
                      </a:lnTo>
                      <a:lnTo>
                        <a:pt x="332" y="509"/>
                      </a:lnTo>
                      <a:lnTo>
                        <a:pt x="332" y="507"/>
                      </a:lnTo>
                      <a:lnTo>
                        <a:pt x="335" y="507"/>
                      </a:lnTo>
                      <a:lnTo>
                        <a:pt x="330" y="504"/>
                      </a:lnTo>
                      <a:lnTo>
                        <a:pt x="328" y="502"/>
                      </a:lnTo>
                      <a:lnTo>
                        <a:pt x="326" y="498"/>
                      </a:lnTo>
                      <a:lnTo>
                        <a:pt x="323" y="491"/>
                      </a:lnTo>
                      <a:lnTo>
                        <a:pt x="321" y="489"/>
                      </a:lnTo>
                      <a:lnTo>
                        <a:pt x="319" y="487"/>
                      </a:lnTo>
                      <a:lnTo>
                        <a:pt x="319" y="489"/>
                      </a:lnTo>
                      <a:lnTo>
                        <a:pt x="317" y="491"/>
                      </a:lnTo>
                      <a:lnTo>
                        <a:pt x="317" y="495"/>
                      </a:lnTo>
                      <a:lnTo>
                        <a:pt x="314" y="495"/>
                      </a:lnTo>
                      <a:lnTo>
                        <a:pt x="314" y="500"/>
                      </a:lnTo>
                      <a:lnTo>
                        <a:pt x="310" y="500"/>
                      </a:lnTo>
                      <a:lnTo>
                        <a:pt x="310" y="495"/>
                      </a:lnTo>
                      <a:lnTo>
                        <a:pt x="310" y="498"/>
                      </a:lnTo>
                      <a:lnTo>
                        <a:pt x="310" y="500"/>
                      </a:lnTo>
                      <a:lnTo>
                        <a:pt x="308" y="504"/>
                      </a:lnTo>
                      <a:lnTo>
                        <a:pt x="308" y="507"/>
                      </a:lnTo>
                      <a:lnTo>
                        <a:pt x="301" y="507"/>
                      </a:lnTo>
                      <a:lnTo>
                        <a:pt x="301" y="504"/>
                      </a:lnTo>
                      <a:lnTo>
                        <a:pt x="303" y="504"/>
                      </a:lnTo>
                      <a:lnTo>
                        <a:pt x="303" y="498"/>
                      </a:lnTo>
                      <a:lnTo>
                        <a:pt x="301" y="500"/>
                      </a:lnTo>
                      <a:lnTo>
                        <a:pt x="299" y="495"/>
                      </a:lnTo>
                      <a:lnTo>
                        <a:pt x="297" y="498"/>
                      </a:lnTo>
                      <a:lnTo>
                        <a:pt x="297" y="500"/>
                      </a:lnTo>
                      <a:lnTo>
                        <a:pt x="299" y="504"/>
                      </a:lnTo>
                      <a:lnTo>
                        <a:pt x="299" y="507"/>
                      </a:lnTo>
                      <a:lnTo>
                        <a:pt x="294" y="507"/>
                      </a:lnTo>
                      <a:lnTo>
                        <a:pt x="294" y="511"/>
                      </a:lnTo>
                      <a:lnTo>
                        <a:pt x="297" y="511"/>
                      </a:lnTo>
                      <a:lnTo>
                        <a:pt x="297" y="515"/>
                      </a:lnTo>
                      <a:lnTo>
                        <a:pt x="294" y="515"/>
                      </a:lnTo>
                      <a:lnTo>
                        <a:pt x="290" y="511"/>
                      </a:lnTo>
                      <a:lnTo>
                        <a:pt x="290" y="509"/>
                      </a:lnTo>
                      <a:lnTo>
                        <a:pt x="283" y="509"/>
                      </a:lnTo>
                      <a:lnTo>
                        <a:pt x="281" y="507"/>
                      </a:lnTo>
                      <a:lnTo>
                        <a:pt x="279" y="507"/>
                      </a:lnTo>
                      <a:lnTo>
                        <a:pt x="279" y="509"/>
                      </a:lnTo>
                      <a:lnTo>
                        <a:pt x="274" y="509"/>
                      </a:lnTo>
                      <a:lnTo>
                        <a:pt x="279" y="515"/>
                      </a:lnTo>
                      <a:lnTo>
                        <a:pt x="277" y="518"/>
                      </a:lnTo>
                      <a:lnTo>
                        <a:pt x="279" y="520"/>
                      </a:lnTo>
                      <a:lnTo>
                        <a:pt x="281" y="513"/>
                      </a:lnTo>
                      <a:lnTo>
                        <a:pt x="283" y="513"/>
                      </a:lnTo>
                      <a:lnTo>
                        <a:pt x="283" y="515"/>
                      </a:lnTo>
                      <a:lnTo>
                        <a:pt x="286" y="518"/>
                      </a:lnTo>
                      <a:lnTo>
                        <a:pt x="283" y="520"/>
                      </a:lnTo>
                      <a:lnTo>
                        <a:pt x="283" y="518"/>
                      </a:lnTo>
                      <a:lnTo>
                        <a:pt x="281" y="518"/>
                      </a:lnTo>
                      <a:lnTo>
                        <a:pt x="283" y="522"/>
                      </a:lnTo>
                      <a:lnTo>
                        <a:pt x="286" y="522"/>
                      </a:lnTo>
                      <a:lnTo>
                        <a:pt x="283" y="524"/>
                      </a:lnTo>
                      <a:lnTo>
                        <a:pt x="286" y="527"/>
                      </a:lnTo>
                      <a:lnTo>
                        <a:pt x="290" y="527"/>
                      </a:lnTo>
                      <a:lnTo>
                        <a:pt x="288" y="529"/>
                      </a:lnTo>
                      <a:lnTo>
                        <a:pt x="288" y="531"/>
                      </a:lnTo>
                      <a:lnTo>
                        <a:pt x="283" y="533"/>
                      </a:lnTo>
                      <a:lnTo>
                        <a:pt x="281" y="531"/>
                      </a:lnTo>
                      <a:lnTo>
                        <a:pt x="281" y="533"/>
                      </a:lnTo>
                      <a:lnTo>
                        <a:pt x="283" y="535"/>
                      </a:lnTo>
                      <a:lnTo>
                        <a:pt x="281" y="535"/>
                      </a:lnTo>
                      <a:lnTo>
                        <a:pt x="279" y="535"/>
                      </a:lnTo>
                      <a:lnTo>
                        <a:pt x="279" y="538"/>
                      </a:lnTo>
                      <a:lnTo>
                        <a:pt x="274" y="535"/>
                      </a:lnTo>
                      <a:lnTo>
                        <a:pt x="270" y="538"/>
                      </a:lnTo>
                      <a:lnTo>
                        <a:pt x="270" y="542"/>
                      </a:lnTo>
                      <a:lnTo>
                        <a:pt x="263" y="540"/>
                      </a:lnTo>
                      <a:lnTo>
                        <a:pt x="263" y="544"/>
                      </a:lnTo>
                      <a:lnTo>
                        <a:pt x="261" y="549"/>
                      </a:lnTo>
                      <a:lnTo>
                        <a:pt x="259" y="544"/>
                      </a:lnTo>
                      <a:lnTo>
                        <a:pt x="257" y="544"/>
                      </a:lnTo>
                      <a:lnTo>
                        <a:pt x="254" y="542"/>
                      </a:lnTo>
                      <a:lnTo>
                        <a:pt x="252" y="542"/>
                      </a:lnTo>
                      <a:lnTo>
                        <a:pt x="250" y="540"/>
                      </a:lnTo>
                      <a:lnTo>
                        <a:pt x="248" y="542"/>
                      </a:lnTo>
                      <a:lnTo>
                        <a:pt x="248" y="544"/>
                      </a:lnTo>
                      <a:lnTo>
                        <a:pt x="241" y="551"/>
                      </a:lnTo>
                      <a:lnTo>
                        <a:pt x="239" y="558"/>
                      </a:lnTo>
                      <a:lnTo>
                        <a:pt x="232" y="560"/>
                      </a:lnTo>
                      <a:lnTo>
                        <a:pt x="234" y="562"/>
                      </a:lnTo>
                      <a:lnTo>
                        <a:pt x="232" y="566"/>
                      </a:lnTo>
                      <a:lnTo>
                        <a:pt x="234" y="566"/>
                      </a:lnTo>
                      <a:lnTo>
                        <a:pt x="237" y="564"/>
                      </a:lnTo>
                      <a:lnTo>
                        <a:pt x="239" y="566"/>
                      </a:lnTo>
                      <a:lnTo>
                        <a:pt x="234" y="569"/>
                      </a:lnTo>
                      <a:lnTo>
                        <a:pt x="237" y="571"/>
                      </a:lnTo>
                      <a:lnTo>
                        <a:pt x="239" y="573"/>
                      </a:lnTo>
                      <a:lnTo>
                        <a:pt x="241" y="573"/>
                      </a:lnTo>
                      <a:lnTo>
                        <a:pt x="243" y="573"/>
                      </a:lnTo>
                      <a:lnTo>
                        <a:pt x="239" y="582"/>
                      </a:lnTo>
                      <a:lnTo>
                        <a:pt x="232" y="586"/>
                      </a:lnTo>
                      <a:lnTo>
                        <a:pt x="237" y="589"/>
                      </a:lnTo>
                      <a:lnTo>
                        <a:pt x="237" y="591"/>
                      </a:lnTo>
                      <a:lnTo>
                        <a:pt x="239" y="589"/>
                      </a:lnTo>
                      <a:lnTo>
                        <a:pt x="239" y="593"/>
                      </a:lnTo>
                      <a:lnTo>
                        <a:pt x="241" y="593"/>
                      </a:lnTo>
                      <a:lnTo>
                        <a:pt x="239" y="598"/>
                      </a:lnTo>
                      <a:lnTo>
                        <a:pt x="237" y="598"/>
                      </a:lnTo>
                      <a:lnTo>
                        <a:pt x="234" y="595"/>
                      </a:lnTo>
                      <a:lnTo>
                        <a:pt x="230" y="598"/>
                      </a:lnTo>
                      <a:lnTo>
                        <a:pt x="228" y="600"/>
                      </a:lnTo>
                      <a:lnTo>
                        <a:pt x="221" y="600"/>
                      </a:lnTo>
                      <a:lnTo>
                        <a:pt x="221" y="598"/>
                      </a:lnTo>
                      <a:lnTo>
                        <a:pt x="216" y="600"/>
                      </a:lnTo>
                      <a:lnTo>
                        <a:pt x="214" y="595"/>
                      </a:lnTo>
                      <a:lnTo>
                        <a:pt x="214" y="593"/>
                      </a:lnTo>
                      <a:lnTo>
                        <a:pt x="214" y="591"/>
                      </a:lnTo>
                      <a:lnTo>
                        <a:pt x="212" y="593"/>
                      </a:lnTo>
                      <a:lnTo>
                        <a:pt x="210" y="591"/>
                      </a:lnTo>
                      <a:lnTo>
                        <a:pt x="205" y="586"/>
                      </a:lnTo>
                      <a:lnTo>
                        <a:pt x="203" y="586"/>
                      </a:lnTo>
                      <a:lnTo>
                        <a:pt x="199" y="591"/>
                      </a:lnTo>
                      <a:lnTo>
                        <a:pt x="199" y="593"/>
                      </a:lnTo>
                      <a:lnTo>
                        <a:pt x="201" y="593"/>
                      </a:lnTo>
                      <a:lnTo>
                        <a:pt x="199" y="598"/>
                      </a:lnTo>
                      <a:lnTo>
                        <a:pt x="201" y="600"/>
                      </a:lnTo>
                      <a:lnTo>
                        <a:pt x="199" y="602"/>
                      </a:lnTo>
                      <a:lnTo>
                        <a:pt x="194" y="604"/>
                      </a:lnTo>
                      <a:lnTo>
                        <a:pt x="192" y="606"/>
                      </a:lnTo>
                      <a:lnTo>
                        <a:pt x="190" y="606"/>
                      </a:lnTo>
                      <a:lnTo>
                        <a:pt x="188" y="609"/>
                      </a:lnTo>
                      <a:lnTo>
                        <a:pt x="183" y="609"/>
                      </a:lnTo>
                      <a:lnTo>
                        <a:pt x="181" y="613"/>
                      </a:lnTo>
                      <a:lnTo>
                        <a:pt x="181" y="615"/>
                      </a:lnTo>
                      <a:lnTo>
                        <a:pt x="179" y="618"/>
                      </a:lnTo>
                      <a:lnTo>
                        <a:pt x="172" y="611"/>
                      </a:lnTo>
                      <a:lnTo>
                        <a:pt x="172" y="609"/>
                      </a:lnTo>
                      <a:lnTo>
                        <a:pt x="170" y="606"/>
                      </a:lnTo>
                      <a:lnTo>
                        <a:pt x="172" y="604"/>
                      </a:lnTo>
                      <a:lnTo>
                        <a:pt x="174" y="604"/>
                      </a:lnTo>
                      <a:lnTo>
                        <a:pt x="174" y="602"/>
                      </a:lnTo>
                      <a:lnTo>
                        <a:pt x="176" y="600"/>
                      </a:lnTo>
                      <a:lnTo>
                        <a:pt x="174" y="600"/>
                      </a:lnTo>
                      <a:lnTo>
                        <a:pt x="174" y="598"/>
                      </a:lnTo>
                      <a:lnTo>
                        <a:pt x="170" y="595"/>
                      </a:lnTo>
                      <a:lnTo>
                        <a:pt x="165" y="595"/>
                      </a:lnTo>
                      <a:lnTo>
                        <a:pt x="165" y="591"/>
                      </a:lnTo>
                      <a:lnTo>
                        <a:pt x="167" y="589"/>
                      </a:lnTo>
                      <a:lnTo>
                        <a:pt x="165" y="586"/>
                      </a:lnTo>
                      <a:lnTo>
                        <a:pt x="163" y="589"/>
                      </a:lnTo>
                      <a:lnTo>
                        <a:pt x="161" y="584"/>
                      </a:lnTo>
                      <a:lnTo>
                        <a:pt x="163" y="584"/>
                      </a:lnTo>
                      <a:lnTo>
                        <a:pt x="163" y="582"/>
                      </a:lnTo>
                      <a:lnTo>
                        <a:pt x="163" y="578"/>
                      </a:lnTo>
                      <a:lnTo>
                        <a:pt x="161" y="578"/>
                      </a:lnTo>
                      <a:lnTo>
                        <a:pt x="159" y="578"/>
                      </a:lnTo>
                      <a:lnTo>
                        <a:pt x="156" y="578"/>
                      </a:lnTo>
                      <a:lnTo>
                        <a:pt x="156" y="575"/>
                      </a:lnTo>
                      <a:lnTo>
                        <a:pt x="156" y="573"/>
                      </a:lnTo>
                      <a:lnTo>
                        <a:pt x="139" y="591"/>
                      </a:lnTo>
                      <a:lnTo>
                        <a:pt x="143" y="598"/>
                      </a:lnTo>
                      <a:lnTo>
                        <a:pt x="141" y="600"/>
                      </a:lnTo>
                      <a:lnTo>
                        <a:pt x="136" y="604"/>
                      </a:lnTo>
                      <a:lnTo>
                        <a:pt x="139" y="606"/>
                      </a:lnTo>
                      <a:lnTo>
                        <a:pt x="143" y="604"/>
                      </a:lnTo>
                      <a:lnTo>
                        <a:pt x="145" y="606"/>
                      </a:lnTo>
                      <a:lnTo>
                        <a:pt x="141" y="611"/>
                      </a:lnTo>
                      <a:lnTo>
                        <a:pt x="136" y="613"/>
                      </a:lnTo>
                      <a:lnTo>
                        <a:pt x="136" y="618"/>
                      </a:lnTo>
                      <a:lnTo>
                        <a:pt x="134" y="618"/>
                      </a:lnTo>
                      <a:lnTo>
                        <a:pt x="136" y="620"/>
                      </a:lnTo>
                      <a:lnTo>
                        <a:pt x="132" y="622"/>
                      </a:lnTo>
                      <a:lnTo>
                        <a:pt x="132" y="624"/>
                      </a:lnTo>
                      <a:lnTo>
                        <a:pt x="139" y="626"/>
                      </a:lnTo>
                      <a:lnTo>
                        <a:pt x="141" y="631"/>
                      </a:lnTo>
                      <a:lnTo>
                        <a:pt x="139" y="633"/>
                      </a:lnTo>
                      <a:lnTo>
                        <a:pt x="136" y="629"/>
                      </a:lnTo>
                      <a:lnTo>
                        <a:pt x="136" y="638"/>
                      </a:lnTo>
                      <a:lnTo>
                        <a:pt x="136" y="640"/>
                      </a:lnTo>
                      <a:lnTo>
                        <a:pt x="134" y="644"/>
                      </a:lnTo>
                      <a:lnTo>
                        <a:pt x="134" y="642"/>
                      </a:lnTo>
                      <a:lnTo>
                        <a:pt x="132" y="644"/>
                      </a:lnTo>
                      <a:lnTo>
                        <a:pt x="134" y="644"/>
                      </a:lnTo>
                      <a:lnTo>
                        <a:pt x="132" y="644"/>
                      </a:lnTo>
                      <a:lnTo>
                        <a:pt x="130" y="642"/>
                      </a:lnTo>
                      <a:lnTo>
                        <a:pt x="125" y="644"/>
                      </a:lnTo>
                      <a:lnTo>
                        <a:pt x="127" y="649"/>
                      </a:lnTo>
                      <a:lnTo>
                        <a:pt x="125" y="651"/>
                      </a:lnTo>
                      <a:lnTo>
                        <a:pt x="123" y="653"/>
                      </a:lnTo>
                      <a:lnTo>
                        <a:pt x="121" y="651"/>
                      </a:lnTo>
                      <a:lnTo>
                        <a:pt x="114" y="649"/>
                      </a:lnTo>
                      <a:lnTo>
                        <a:pt x="112" y="644"/>
                      </a:lnTo>
                      <a:lnTo>
                        <a:pt x="107" y="644"/>
                      </a:lnTo>
                      <a:lnTo>
                        <a:pt x="107" y="642"/>
                      </a:lnTo>
                      <a:lnTo>
                        <a:pt x="105" y="642"/>
                      </a:lnTo>
                      <a:lnTo>
                        <a:pt x="101" y="642"/>
                      </a:lnTo>
                      <a:lnTo>
                        <a:pt x="98" y="640"/>
                      </a:lnTo>
                      <a:lnTo>
                        <a:pt x="96" y="642"/>
                      </a:lnTo>
                      <a:lnTo>
                        <a:pt x="96" y="644"/>
                      </a:lnTo>
                      <a:lnTo>
                        <a:pt x="92" y="642"/>
                      </a:lnTo>
                      <a:lnTo>
                        <a:pt x="87" y="644"/>
                      </a:lnTo>
                      <a:lnTo>
                        <a:pt x="87" y="646"/>
                      </a:lnTo>
                      <a:lnTo>
                        <a:pt x="81" y="651"/>
                      </a:lnTo>
                      <a:lnTo>
                        <a:pt x="61" y="660"/>
                      </a:lnTo>
                      <a:lnTo>
                        <a:pt x="56" y="662"/>
                      </a:lnTo>
                      <a:lnTo>
                        <a:pt x="45" y="671"/>
                      </a:lnTo>
                      <a:lnTo>
                        <a:pt x="43" y="666"/>
                      </a:lnTo>
                      <a:lnTo>
                        <a:pt x="41" y="669"/>
                      </a:lnTo>
                      <a:lnTo>
                        <a:pt x="38" y="669"/>
                      </a:lnTo>
                      <a:lnTo>
                        <a:pt x="36" y="673"/>
                      </a:lnTo>
                      <a:lnTo>
                        <a:pt x="32" y="675"/>
                      </a:lnTo>
                      <a:lnTo>
                        <a:pt x="27" y="675"/>
                      </a:lnTo>
                      <a:lnTo>
                        <a:pt x="25" y="675"/>
                      </a:lnTo>
                      <a:lnTo>
                        <a:pt x="14" y="678"/>
                      </a:lnTo>
                      <a:lnTo>
                        <a:pt x="12" y="675"/>
                      </a:lnTo>
                      <a:lnTo>
                        <a:pt x="7" y="675"/>
                      </a:lnTo>
                      <a:lnTo>
                        <a:pt x="5" y="675"/>
                      </a:lnTo>
                      <a:lnTo>
                        <a:pt x="3" y="678"/>
                      </a:lnTo>
                      <a:lnTo>
                        <a:pt x="0" y="678"/>
                      </a:lnTo>
                      <a:lnTo>
                        <a:pt x="0" y="675"/>
                      </a:lnTo>
                      <a:lnTo>
                        <a:pt x="3" y="671"/>
                      </a:lnTo>
                      <a:lnTo>
                        <a:pt x="0" y="669"/>
                      </a:lnTo>
                      <a:lnTo>
                        <a:pt x="0" y="666"/>
                      </a:lnTo>
                      <a:lnTo>
                        <a:pt x="3" y="666"/>
                      </a:lnTo>
                      <a:lnTo>
                        <a:pt x="7" y="669"/>
                      </a:lnTo>
                      <a:lnTo>
                        <a:pt x="9" y="664"/>
                      </a:lnTo>
                      <a:lnTo>
                        <a:pt x="9" y="660"/>
                      </a:lnTo>
                      <a:lnTo>
                        <a:pt x="14" y="655"/>
                      </a:lnTo>
                      <a:lnTo>
                        <a:pt x="14" y="646"/>
                      </a:lnTo>
                      <a:lnTo>
                        <a:pt x="18" y="638"/>
                      </a:lnTo>
                      <a:lnTo>
                        <a:pt x="20" y="629"/>
                      </a:lnTo>
                      <a:lnTo>
                        <a:pt x="18" y="624"/>
                      </a:lnTo>
                      <a:lnTo>
                        <a:pt x="20" y="613"/>
                      </a:lnTo>
                      <a:lnTo>
                        <a:pt x="27" y="611"/>
                      </a:lnTo>
                      <a:lnTo>
                        <a:pt x="29" y="606"/>
                      </a:lnTo>
                      <a:lnTo>
                        <a:pt x="38" y="606"/>
                      </a:lnTo>
                      <a:lnTo>
                        <a:pt x="38" y="602"/>
                      </a:lnTo>
                      <a:lnTo>
                        <a:pt x="52" y="600"/>
                      </a:lnTo>
                      <a:lnTo>
                        <a:pt x="54" y="591"/>
                      </a:lnTo>
                      <a:lnTo>
                        <a:pt x="65" y="582"/>
                      </a:lnTo>
                      <a:lnTo>
                        <a:pt x="67" y="578"/>
                      </a:lnTo>
                      <a:lnTo>
                        <a:pt x="72" y="575"/>
                      </a:lnTo>
                      <a:lnTo>
                        <a:pt x="74" y="575"/>
                      </a:lnTo>
                      <a:lnTo>
                        <a:pt x="74" y="571"/>
                      </a:lnTo>
                      <a:lnTo>
                        <a:pt x="74" y="569"/>
                      </a:lnTo>
                      <a:lnTo>
                        <a:pt x="76" y="571"/>
                      </a:lnTo>
                      <a:lnTo>
                        <a:pt x="81" y="571"/>
                      </a:lnTo>
                      <a:lnTo>
                        <a:pt x="81" y="569"/>
                      </a:lnTo>
                      <a:lnTo>
                        <a:pt x="81" y="566"/>
                      </a:lnTo>
                      <a:lnTo>
                        <a:pt x="72" y="562"/>
                      </a:lnTo>
                      <a:lnTo>
                        <a:pt x="72" y="558"/>
                      </a:lnTo>
                      <a:lnTo>
                        <a:pt x="76" y="560"/>
                      </a:lnTo>
                      <a:lnTo>
                        <a:pt x="81" y="560"/>
                      </a:lnTo>
                      <a:lnTo>
                        <a:pt x="81" y="558"/>
                      </a:lnTo>
                      <a:lnTo>
                        <a:pt x="83" y="555"/>
                      </a:lnTo>
                      <a:lnTo>
                        <a:pt x="81" y="553"/>
                      </a:lnTo>
                      <a:lnTo>
                        <a:pt x="83" y="551"/>
                      </a:lnTo>
                      <a:lnTo>
                        <a:pt x="92" y="546"/>
                      </a:lnTo>
                      <a:lnTo>
                        <a:pt x="98" y="549"/>
                      </a:lnTo>
                      <a:lnTo>
                        <a:pt x="101" y="544"/>
                      </a:lnTo>
                      <a:lnTo>
                        <a:pt x="101" y="542"/>
                      </a:lnTo>
                      <a:lnTo>
                        <a:pt x="107" y="542"/>
                      </a:lnTo>
                      <a:lnTo>
                        <a:pt x="107" y="540"/>
                      </a:lnTo>
                      <a:lnTo>
                        <a:pt x="110" y="540"/>
                      </a:lnTo>
                      <a:lnTo>
                        <a:pt x="112" y="538"/>
                      </a:lnTo>
                      <a:lnTo>
                        <a:pt x="110" y="538"/>
                      </a:lnTo>
                      <a:lnTo>
                        <a:pt x="112" y="531"/>
                      </a:lnTo>
                      <a:lnTo>
                        <a:pt x="110" y="527"/>
                      </a:lnTo>
                      <a:lnTo>
                        <a:pt x="112" y="524"/>
                      </a:lnTo>
                      <a:lnTo>
                        <a:pt x="112" y="522"/>
                      </a:lnTo>
                      <a:lnTo>
                        <a:pt x="118" y="520"/>
                      </a:lnTo>
                      <a:lnTo>
                        <a:pt x="121" y="522"/>
                      </a:lnTo>
                      <a:lnTo>
                        <a:pt x="123" y="520"/>
                      </a:lnTo>
                      <a:lnTo>
                        <a:pt x="121" y="507"/>
                      </a:lnTo>
                      <a:lnTo>
                        <a:pt x="116" y="500"/>
                      </a:lnTo>
                      <a:lnTo>
                        <a:pt x="118" y="495"/>
                      </a:lnTo>
                      <a:lnTo>
                        <a:pt x="116" y="493"/>
                      </a:lnTo>
                      <a:lnTo>
                        <a:pt x="116" y="491"/>
                      </a:lnTo>
                      <a:lnTo>
                        <a:pt x="114" y="489"/>
                      </a:lnTo>
                      <a:lnTo>
                        <a:pt x="112" y="491"/>
                      </a:lnTo>
                      <a:lnTo>
                        <a:pt x="112" y="489"/>
                      </a:lnTo>
                      <a:lnTo>
                        <a:pt x="112" y="487"/>
                      </a:lnTo>
                      <a:lnTo>
                        <a:pt x="114" y="487"/>
                      </a:lnTo>
                      <a:lnTo>
                        <a:pt x="112" y="487"/>
                      </a:lnTo>
                      <a:lnTo>
                        <a:pt x="114" y="484"/>
                      </a:lnTo>
                      <a:lnTo>
                        <a:pt x="112" y="484"/>
                      </a:lnTo>
                      <a:lnTo>
                        <a:pt x="112" y="482"/>
                      </a:lnTo>
                      <a:lnTo>
                        <a:pt x="110" y="480"/>
                      </a:lnTo>
                      <a:lnTo>
                        <a:pt x="112" y="478"/>
                      </a:lnTo>
                      <a:lnTo>
                        <a:pt x="110" y="475"/>
                      </a:lnTo>
                      <a:lnTo>
                        <a:pt x="110" y="469"/>
                      </a:lnTo>
                      <a:lnTo>
                        <a:pt x="112" y="467"/>
                      </a:lnTo>
                      <a:lnTo>
                        <a:pt x="112" y="462"/>
                      </a:lnTo>
                      <a:lnTo>
                        <a:pt x="114" y="462"/>
                      </a:lnTo>
                      <a:lnTo>
                        <a:pt x="114" y="460"/>
                      </a:lnTo>
                      <a:lnTo>
                        <a:pt x="107" y="458"/>
                      </a:lnTo>
                      <a:lnTo>
                        <a:pt x="107" y="455"/>
                      </a:lnTo>
                      <a:lnTo>
                        <a:pt x="110" y="455"/>
                      </a:lnTo>
                      <a:lnTo>
                        <a:pt x="112" y="455"/>
                      </a:lnTo>
                      <a:lnTo>
                        <a:pt x="114" y="449"/>
                      </a:lnTo>
                      <a:lnTo>
                        <a:pt x="112" y="447"/>
                      </a:lnTo>
                      <a:lnTo>
                        <a:pt x="105" y="447"/>
                      </a:lnTo>
                      <a:lnTo>
                        <a:pt x="103" y="442"/>
                      </a:lnTo>
                      <a:lnTo>
                        <a:pt x="103" y="440"/>
                      </a:lnTo>
                      <a:lnTo>
                        <a:pt x="101" y="438"/>
                      </a:lnTo>
                      <a:lnTo>
                        <a:pt x="101" y="435"/>
                      </a:lnTo>
                      <a:lnTo>
                        <a:pt x="98" y="433"/>
                      </a:lnTo>
                      <a:lnTo>
                        <a:pt x="96" y="435"/>
                      </a:lnTo>
                      <a:lnTo>
                        <a:pt x="92" y="435"/>
                      </a:lnTo>
                      <a:lnTo>
                        <a:pt x="94" y="431"/>
                      </a:lnTo>
                      <a:lnTo>
                        <a:pt x="92" y="424"/>
                      </a:lnTo>
                      <a:lnTo>
                        <a:pt x="96" y="418"/>
                      </a:lnTo>
                      <a:lnTo>
                        <a:pt x="94" y="407"/>
                      </a:lnTo>
                      <a:lnTo>
                        <a:pt x="94" y="402"/>
                      </a:lnTo>
                      <a:lnTo>
                        <a:pt x="96" y="400"/>
                      </a:lnTo>
                      <a:lnTo>
                        <a:pt x="96" y="395"/>
                      </a:lnTo>
                      <a:lnTo>
                        <a:pt x="85" y="393"/>
                      </a:lnTo>
                      <a:lnTo>
                        <a:pt x="83" y="389"/>
                      </a:lnTo>
                      <a:lnTo>
                        <a:pt x="83" y="387"/>
                      </a:lnTo>
                      <a:lnTo>
                        <a:pt x="74" y="382"/>
                      </a:lnTo>
                      <a:lnTo>
                        <a:pt x="67" y="378"/>
                      </a:lnTo>
                      <a:lnTo>
                        <a:pt x="67" y="373"/>
                      </a:lnTo>
                      <a:lnTo>
                        <a:pt x="65" y="371"/>
                      </a:lnTo>
                      <a:lnTo>
                        <a:pt x="69" y="360"/>
                      </a:lnTo>
                      <a:lnTo>
                        <a:pt x="69" y="358"/>
                      </a:lnTo>
                      <a:lnTo>
                        <a:pt x="72" y="358"/>
                      </a:lnTo>
                      <a:lnTo>
                        <a:pt x="81" y="351"/>
                      </a:lnTo>
                      <a:lnTo>
                        <a:pt x="85" y="353"/>
                      </a:lnTo>
                      <a:lnTo>
                        <a:pt x="85" y="358"/>
                      </a:lnTo>
                      <a:lnTo>
                        <a:pt x="90" y="358"/>
                      </a:lnTo>
                      <a:lnTo>
                        <a:pt x="90" y="362"/>
                      </a:lnTo>
                      <a:lnTo>
                        <a:pt x="92" y="364"/>
                      </a:lnTo>
                      <a:lnTo>
                        <a:pt x="96" y="358"/>
                      </a:lnTo>
                      <a:lnTo>
                        <a:pt x="101" y="360"/>
                      </a:lnTo>
                      <a:lnTo>
                        <a:pt x="105" y="364"/>
                      </a:lnTo>
                      <a:lnTo>
                        <a:pt x="107" y="362"/>
                      </a:lnTo>
                      <a:lnTo>
                        <a:pt x="112" y="364"/>
                      </a:lnTo>
                      <a:lnTo>
                        <a:pt x="114" y="369"/>
                      </a:lnTo>
                      <a:lnTo>
                        <a:pt x="116" y="369"/>
                      </a:lnTo>
                      <a:lnTo>
                        <a:pt x="118" y="367"/>
                      </a:lnTo>
                      <a:lnTo>
                        <a:pt x="121" y="364"/>
                      </a:lnTo>
                      <a:lnTo>
                        <a:pt x="125" y="369"/>
                      </a:lnTo>
                      <a:lnTo>
                        <a:pt x="130" y="382"/>
                      </a:lnTo>
                      <a:lnTo>
                        <a:pt x="136" y="389"/>
                      </a:lnTo>
                      <a:lnTo>
                        <a:pt x="139" y="387"/>
                      </a:lnTo>
                      <a:lnTo>
                        <a:pt x="141" y="387"/>
                      </a:lnTo>
                      <a:lnTo>
                        <a:pt x="143" y="382"/>
                      </a:lnTo>
                      <a:lnTo>
                        <a:pt x="152" y="378"/>
                      </a:lnTo>
                      <a:lnTo>
                        <a:pt x="154" y="380"/>
                      </a:lnTo>
                      <a:lnTo>
                        <a:pt x="159" y="380"/>
                      </a:lnTo>
                      <a:lnTo>
                        <a:pt x="159" y="382"/>
                      </a:lnTo>
                      <a:lnTo>
                        <a:pt x="161" y="382"/>
                      </a:lnTo>
                      <a:lnTo>
                        <a:pt x="163" y="382"/>
                      </a:lnTo>
                      <a:lnTo>
                        <a:pt x="165" y="384"/>
                      </a:lnTo>
                      <a:lnTo>
                        <a:pt x="167" y="382"/>
                      </a:lnTo>
                      <a:lnTo>
                        <a:pt x="172" y="384"/>
                      </a:lnTo>
                      <a:lnTo>
                        <a:pt x="174" y="384"/>
                      </a:lnTo>
                      <a:lnTo>
                        <a:pt x="170" y="391"/>
                      </a:lnTo>
                      <a:lnTo>
                        <a:pt x="170" y="398"/>
                      </a:lnTo>
                      <a:lnTo>
                        <a:pt x="172" y="398"/>
                      </a:lnTo>
                      <a:lnTo>
                        <a:pt x="176" y="395"/>
                      </a:lnTo>
                      <a:lnTo>
                        <a:pt x="181" y="389"/>
                      </a:lnTo>
                      <a:lnTo>
                        <a:pt x="185" y="391"/>
                      </a:lnTo>
                      <a:lnTo>
                        <a:pt x="188" y="389"/>
                      </a:lnTo>
                      <a:lnTo>
                        <a:pt x="190" y="384"/>
                      </a:lnTo>
                      <a:lnTo>
                        <a:pt x="188" y="380"/>
                      </a:lnTo>
                      <a:lnTo>
                        <a:pt x="190" y="373"/>
                      </a:lnTo>
                      <a:lnTo>
                        <a:pt x="190" y="367"/>
                      </a:lnTo>
                      <a:lnTo>
                        <a:pt x="179" y="364"/>
                      </a:lnTo>
                      <a:lnTo>
                        <a:pt x="176" y="367"/>
                      </a:lnTo>
                      <a:lnTo>
                        <a:pt x="174" y="367"/>
                      </a:lnTo>
                      <a:lnTo>
                        <a:pt x="165" y="362"/>
                      </a:lnTo>
                      <a:lnTo>
                        <a:pt x="161" y="362"/>
                      </a:lnTo>
                      <a:lnTo>
                        <a:pt x="154" y="360"/>
                      </a:lnTo>
                      <a:lnTo>
                        <a:pt x="145" y="358"/>
                      </a:lnTo>
                      <a:lnTo>
                        <a:pt x="143" y="356"/>
                      </a:lnTo>
                      <a:lnTo>
                        <a:pt x="143" y="349"/>
                      </a:lnTo>
                      <a:lnTo>
                        <a:pt x="143" y="344"/>
                      </a:lnTo>
                      <a:lnTo>
                        <a:pt x="143" y="342"/>
                      </a:lnTo>
                      <a:lnTo>
                        <a:pt x="145" y="340"/>
                      </a:lnTo>
                      <a:lnTo>
                        <a:pt x="147" y="336"/>
                      </a:lnTo>
                      <a:lnTo>
                        <a:pt x="145" y="331"/>
                      </a:lnTo>
                      <a:lnTo>
                        <a:pt x="147" y="331"/>
                      </a:lnTo>
                      <a:lnTo>
                        <a:pt x="145" y="327"/>
                      </a:lnTo>
                      <a:lnTo>
                        <a:pt x="150" y="324"/>
                      </a:lnTo>
                      <a:lnTo>
                        <a:pt x="147" y="320"/>
                      </a:lnTo>
                      <a:lnTo>
                        <a:pt x="145" y="318"/>
                      </a:lnTo>
                      <a:lnTo>
                        <a:pt x="147" y="311"/>
                      </a:lnTo>
                      <a:lnTo>
                        <a:pt x="147" y="307"/>
                      </a:lnTo>
                      <a:lnTo>
                        <a:pt x="150" y="307"/>
                      </a:lnTo>
                      <a:lnTo>
                        <a:pt x="150" y="304"/>
                      </a:lnTo>
                      <a:lnTo>
                        <a:pt x="147" y="302"/>
                      </a:lnTo>
                      <a:lnTo>
                        <a:pt x="147" y="300"/>
                      </a:lnTo>
                      <a:lnTo>
                        <a:pt x="147" y="298"/>
                      </a:lnTo>
                      <a:lnTo>
                        <a:pt x="145" y="300"/>
                      </a:lnTo>
                      <a:lnTo>
                        <a:pt x="143" y="300"/>
                      </a:lnTo>
                      <a:lnTo>
                        <a:pt x="143" y="293"/>
                      </a:lnTo>
                      <a:lnTo>
                        <a:pt x="139" y="291"/>
                      </a:lnTo>
                      <a:lnTo>
                        <a:pt x="134" y="287"/>
                      </a:lnTo>
                      <a:lnTo>
                        <a:pt x="136" y="284"/>
                      </a:lnTo>
                      <a:lnTo>
                        <a:pt x="136" y="280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1" y="271"/>
                      </a:lnTo>
                      <a:lnTo>
                        <a:pt x="136" y="264"/>
                      </a:lnTo>
                      <a:lnTo>
                        <a:pt x="139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44"/>
                      </a:lnTo>
                      <a:lnTo>
                        <a:pt x="139" y="240"/>
                      </a:lnTo>
                      <a:lnTo>
                        <a:pt x="139" y="242"/>
                      </a:lnTo>
                      <a:lnTo>
                        <a:pt x="143" y="240"/>
                      </a:lnTo>
                      <a:lnTo>
                        <a:pt x="145" y="242"/>
                      </a:lnTo>
                      <a:lnTo>
                        <a:pt x="145" y="247"/>
                      </a:lnTo>
                      <a:lnTo>
                        <a:pt x="147" y="247"/>
                      </a:lnTo>
                      <a:lnTo>
                        <a:pt x="154" y="247"/>
                      </a:lnTo>
                      <a:lnTo>
                        <a:pt x="156" y="242"/>
                      </a:lnTo>
                      <a:lnTo>
                        <a:pt x="156" y="236"/>
                      </a:lnTo>
                      <a:lnTo>
                        <a:pt x="167" y="231"/>
                      </a:lnTo>
                      <a:lnTo>
                        <a:pt x="176" y="218"/>
                      </a:lnTo>
                      <a:lnTo>
                        <a:pt x="174" y="213"/>
                      </a:lnTo>
                      <a:lnTo>
                        <a:pt x="176" y="211"/>
                      </a:lnTo>
                      <a:lnTo>
                        <a:pt x="181" y="209"/>
                      </a:lnTo>
                      <a:lnTo>
                        <a:pt x="179" y="207"/>
                      </a:lnTo>
                      <a:lnTo>
                        <a:pt x="181" y="204"/>
                      </a:lnTo>
                      <a:lnTo>
                        <a:pt x="179" y="202"/>
                      </a:lnTo>
                      <a:lnTo>
                        <a:pt x="196" y="200"/>
                      </a:lnTo>
                      <a:lnTo>
                        <a:pt x="201" y="202"/>
                      </a:lnTo>
                      <a:lnTo>
                        <a:pt x="203" y="200"/>
                      </a:lnTo>
                      <a:lnTo>
                        <a:pt x="212" y="200"/>
                      </a:lnTo>
                      <a:lnTo>
                        <a:pt x="214" y="202"/>
                      </a:lnTo>
                      <a:lnTo>
                        <a:pt x="216" y="200"/>
                      </a:lnTo>
                      <a:lnTo>
                        <a:pt x="221" y="200"/>
                      </a:lnTo>
                      <a:lnTo>
                        <a:pt x="225" y="198"/>
                      </a:lnTo>
                      <a:lnTo>
                        <a:pt x="225" y="200"/>
                      </a:lnTo>
                      <a:lnTo>
                        <a:pt x="228" y="200"/>
                      </a:lnTo>
                      <a:lnTo>
                        <a:pt x="228" y="202"/>
                      </a:lnTo>
                      <a:lnTo>
                        <a:pt x="230" y="200"/>
                      </a:lnTo>
                      <a:lnTo>
                        <a:pt x="237" y="204"/>
                      </a:lnTo>
                      <a:lnTo>
                        <a:pt x="248" y="209"/>
                      </a:lnTo>
                      <a:lnTo>
                        <a:pt x="254" y="204"/>
                      </a:lnTo>
                      <a:lnTo>
                        <a:pt x="259" y="202"/>
                      </a:lnTo>
                      <a:lnTo>
                        <a:pt x="263" y="191"/>
                      </a:lnTo>
                      <a:lnTo>
                        <a:pt x="261" y="185"/>
                      </a:lnTo>
                      <a:lnTo>
                        <a:pt x="265" y="182"/>
                      </a:lnTo>
                      <a:lnTo>
                        <a:pt x="270" y="185"/>
                      </a:lnTo>
                      <a:lnTo>
                        <a:pt x="270" y="180"/>
                      </a:lnTo>
                      <a:lnTo>
                        <a:pt x="268" y="180"/>
                      </a:lnTo>
                      <a:lnTo>
                        <a:pt x="268" y="178"/>
                      </a:lnTo>
                      <a:lnTo>
                        <a:pt x="270" y="171"/>
                      </a:lnTo>
                      <a:lnTo>
                        <a:pt x="270" y="169"/>
                      </a:lnTo>
                      <a:lnTo>
                        <a:pt x="286" y="173"/>
                      </a:lnTo>
                      <a:lnTo>
                        <a:pt x="288" y="173"/>
                      </a:lnTo>
                      <a:lnTo>
                        <a:pt x="288" y="171"/>
                      </a:lnTo>
                      <a:lnTo>
                        <a:pt x="288" y="165"/>
                      </a:lnTo>
                      <a:lnTo>
                        <a:pt x="283" y="160"/>
                      </a:lnTo>
                      <a:lnTo>
                        <a:pt x="281" y="160"/>
                      </a:lnTo>
                      <a:lnTo>
                        <a:pt x="279" y="151"/>
                      </a:lnTo>
                      <a:lnTo>
                        <a:pt x="283" y="145"/>
                      </a:lnTo>
                      <a:lnTo>
                        <a:pt x="283" y="140"/>
                      </a:lnTo>
                      <a:lnTo>
                        <a:pt x="286" y="136"/>
                      </a:lnTo>
                      <a:lnTo>
                        <a:pt x="294" y="129"/>
                      </a:lnTo>
                      <a:lnTo>
                        <a:pt x="294" y="131"/>
                      </a:lnTo>
                      <a:lnTo>
                        <a:pt x="294" y="133"/>
                      </a:lnTo>
                      <a:lnTo>
                        <a:pt x="294" y="136"/>
                      </a:lnTo>
                      <a:lnTo>
                        <a:pt x="297" y="136"/>
                      </a:lnTo>
                      <a:lnTo>
                        <a:pt x="299" y="133"/>
                      </a:lnTo>
                      <a:lnTo>
                        <a:pt x="301" y="133"/>
                      </a:lnTo>
                      <a:lnTo>
                        <a:pt x="299" y="131"/>
                      </a:lnTo>
                      <a:lnTo>
                        <a:pt x="294" y="129"/>
                      </a:lnTo>
                      <a:lnTo>
                        <a:pt x="290" y="127"/>
                      </a:lnTo>
                      <a:lnTo>
                        <a:pt x="292" y="125"/>
                      </a:lnTo>
                      <a:lnTo>
                        <a:pt x="297" y="125"/>
                      </a:lnTo>
                      <a:lnTo>
                        <a:pt x="301" y="118"/>
                      </a:lnTo>
                      <a:lnTo>
                        <a:pt x="299" y="116"/>
                      </a:lnTo>
                      <a:lnTo>
                        <a:pt x="299" y="113"/>
                      </a:lnTo>
                      <a:lnTo>
                        <a:pt x="297" y="111"/>
                      </a:lnTo>
                      <a:lnTo>
                        <a:pt x="301" y="109"/>
                      </a:lnTo>
                      <a:lnTo>
                        <a:pt x="301" y="107"/>
                      </a:lnTo>
                      <a:lnTo>
                        <a:pt x="303" y="109"/>
                      </a:lnTo>
                      <a:lnTo>
                        <a:pt x="308" y="109"/>
                      </a:lnTo>
                      <a:lnTo>
                        <a:pt x="308" y="105"/>
                      </a:lnTo>
                      <a:lnTo>
                        <a:pt x="312" y="105"/>
                      </a:lnTo>
                      <a:lnTo>
                        <a:pt x="314" y="102"/>
                      </a:lnTo>
                      <a:lnTo>
                        <a:pt x="312" y="98"/>
                      </a:lnTo>
                      <a:lnTo>
                        <a:pt x="314" y="96"/>
                      </a:lnTo>
                      <a:lnTo>
                        <a:pt x="317" y="93"/>
                      </a:lnTo>
                      <a:lnTo>
                        <a:pt x="314" y="91"/>
                      </a:lnTo>
                      <a:lnTo>
                        <a:pt x="310" y="89"/>
                      </a:lnTo>
                      <a:lnTo>
                        <a:pt x="308" y="85"/>
                      </a:lnTo>
                      <a:lnTo>
                        <a:pt x="310" y="80"/>
                      </a:lnTo>
                      <a:lnTo>
                        <a:pt x="308" y="76"/>
                      </a:lnTo>
                      <a:lnTo>
                        <a:pt x="308" y="71"/>
                      </a:lnTo>
                      <a:lnTo>
                        <a:pt x="314" y="71"/>
                      </a:lnTo>
                      <a:lnTo>
                        <a:pt x="317" y="71"/>
                      </a:lnTo>
                      <a:lnTo>
                        <a:pt x="310" y="67"/>
                      </a:lnTo>
                      <a:lnTo>
                        <a:pt x="317" y="58"/>
                      </a:lnTo>
                      <a:lnTo>
                        <a:pt x="321" y="51"/>
                      </a:lnTo>
                      <a:lnTo>
                        <a:pt x="323" y="49"/>
                      </a:lnTo>
                      <a:lnTo>
                        <a:pt x="330" y="45"/>
                      </a:lnTo>
                      <a:lnTo>
                        <a:pt x="339" y="45"/>
                      </a:lnTo>
                      <a:lnTo>
                        <a:pt x="343" y="38"/>
                      </a:lnTo>
                      <a:lnTo>
                        <a:pt x="348" y="38"/>
                      </a:lnTo>
                      <a:lnTo>
                        <a:pt x="348" y="33"/>
                      </a:lnTo>
                      <a:lnTo>
                        <a:pt x="355" y="31"/>
                      </a:lnTo>
                      <a:lnTo>
                        <a:pt x="359" y="31"/>
                      </a:lnTo>
                      <a:lnTo>
                        <a:pt x="361" y="29"/>
                      </a:lnTo>
                      <a:lnTo>
                        <a:pt x="370" y="29"/>
                      </a:lnTo>
                      <a:lnTo>
                        <a:pt x="375" y="27"/>
                      </a:lnTo>
                      <a:lnTo>
                        <a:pt x="377" y="20"/>
                      </a:lnTo>
                      <a:lnTo>
                        <a:pt x="379" y="18"/>
                      </a:lnTo>
                      <a:lnTo>
                        <a:pt x="379" y="14"/>
                      </a:lnTo>
                      <a:lnTo>
                        <a:pt x="370" y="9"/>
                      </a:lnTo>
                      <a:lnTo>
                        <a:pt x="370" y="7"/>
                      </a:lnTo>
                      <a:lnTo>
                        <a:pt x="372" y="5"/>
                      </a:lnTo>
                      <a:lnTo>
                        <a:pt x="375" y="7"/>
                      </a:lnTo>
                      <a:lnTo>
                        <a:pt x="381" y="7"/>
                      </a:lnTo>
                      <a:lnTo>
                        <a:pt x="388" y="14"/>
                      </a:lnTo>
                      <a:lnTo>
                        <a:pt x="392" y="14"/>
                      </a:lnTo>
                      <a:lnTo>
                        <a:pt x="392" y="20"/>
                      </a:lnTo>
                      <a:lnTo>
                        <a:pt x="395" y="22"/>
                      </a:lnTo>
                      <a:lnTo>
                        <a:pt x="401" y="27"/>
                      </a:lnTo>
                      <a:lnTo>
                        <a:pt x="408" y="27"/>
                      </a:lnTo>
                      <a:lnTo>
                        <a:pt x="413" y="31"/>
                      </a:lnTo>
                      <a:lnTo>
                        <a:pt x="415" y="31"/>
                      </a:lnTo>
                      <a:lnTo>
                        <a:pt x="426" y="29"/>
                      </a:lnTo>
                      <a:lnTo>
                        <a:pt x="430" y="31"/>
                      </a:lnTo>
                      <a:lnTo>
                        <a:pt x="435" y="31"/>
                      </a:lnTo>
                      <a:lnTo>
                        <a:pt x="435" y="29"/>
                      </a:lnTo>
                      <a:lnTo>
                        <a:pt x="437" y="27"/>
                      </a:lnTo>
                      <a:lnTo>
                        <a:pt x="439" y="27"/>
                      </a:lnTo>
                      <a:lnTo>
                        <a:pt x="441" y="25"/>
                      </a:lnTo>
                      <a:lnTo>
                        <a:pt x="441" y="22"/>
                      </a:lnTo>
                      <a:lnTo>
                        <a:pt x="448" y="20"/>
                      </a:lnTo>
                      <a:lnTo>
                        <a:pt x="464" y="18"/>
                      </a:lnTo>
                      <a:lnTo>
                        <a:pt x="468" y="20"/>
                      </a:lnTo>
                      <a:lnTo>
                        <a:pt x="479" y="20"/>
                      </a:lnTo>
                      <a:lnTo>
                        <a:pt x="482" y="18"/>
                      </a:lnTo>
                      <a:lnTo>
                        <a:pt x="488" y="16"/>
                      </a:lnTo>
                      <a:lnTo>
                        <a:pt x="490" y="18"/>
                      </a:lnTo>
                      <a:lnTo>
                        <a:pt x="493" y="20"/>
                      </a:lnTo>
                      <a:lnTo>
                        <a:pt x="499" y="16"/>
                      </a:lnTo>
                      <a:lnTo>
                        <a:pt x="499" y="20"/>
                      </a:lnTo>
                      <a:lnTo>
                        <a:pt x="502" y="20"/>
                      </a:lnTo>
                      <a:lnTo>
                        <a:pt x="504" y="20"/>
                      </a:lnTo>
                      <a:lnTo>
                        <a:pt x="504" y="18"/>
                      </a:lnTo>
                      <a:lnTo>
                        <a:pt x="508" y="16"/>
                      </a:lnTo>
                      <a:lnTo>
                        <a:pt x="511" y="16"/>
                      </a:lnTo>
                      <a:lnTo>
                        <a:pt x="511" y="18"/>
                      </a:lnTo>
                      <a:lnTo>
                        <a:pt x="522" y="14"/>
                      </a:lnTo>
                      <a:lnTo>
                        <a:pt x="522" y="11"/>
                      </a:lnTo>
                      <a:lnTo>
                        <a:pt x="526" y="11"/>
                      </a:lnTo>
                      <a:lnTo>
                        <a:pt x="528" y="14"/>
                      </a:lnTo>
                      <a:lnTo>
                        <a:pt x="524" y="16"/>
                      </a:lnTo>
                      <a:lnTo>
                        <a:pt x="528" y="22"/>
                      </a:lnTo>
                      <a:lnTo>
                        <a:pt x="528" y="27"/>
                      </a:lnTo>
                      <a:lnTo>
                        <a:pt x="528" y="31"/>
                      </a:lnTo>
                      <a:lnTo>
                        <a:pt x="531" y="31"/>
                      </a:lnTo>
                      <a:lnTo>
                        <a:pt x="528" y="36"/>
                      </a:lnTo>
                      <a:lnTo>
                        <a:pt x="533" y="36"/>
                      </a:lnTo>
                      <a:lnTo>
                        <a:pt x="533" y="38"/>
                      </a:lnTo>
                      <a:lnTo>
                        <a:pt x="526" y="40"/>
                      </a:lnTo>
                      <a:lnTo>
                        <a:pt x="526" y="47"/>
                      </a:lnTo>
                      <a:lnTo>
                        <a:pt x="524" y="56"/>
                      </a:lnTo>
                      <a:lnTo>
                        <a:pt x="519" y="58"/>
                      </a:lnTo>
                      <a:lnTo>
                        <a:pt x="522" y="60"/>
                      </a:lnTo>
                      <a:lnTo>
                        <a:pt x="519" y="65"/>
                      </a:lnTo>
                      <a:lnTo>
                        <a:pt x="515" y="67"/>
                      </a:lnTo>
                      <a:lnTo>
                        <a:pt x="515" y="69"/>
                      </a:lnTo>
                      <a:lnTo>
                        <a:pt x="517" y="69"/>
                      </a:lnTo>
                      <a:lnTo>
                        <a:pt x="519" y="65"/>
                      </a:lnTo>
                      <a:lnTo>
                        <a:pt x="524" y="65"/>
                      </a:lnTo>
                      <a:lnTo>
                        <a:pt x="531" y="67"/>
                      </a:lnTo>
                      <a:lnTo>
                        <a:pt x="531" y="69"/>
                      </a:lnTo>
                      <a:lnTo>
                        <a:pt x="533" y="71"/>
                      </a:lnTo>
                      <a:lnTo>
                        <a:pt x="539" y="69"/>
                      </a:lnTo>
                      <a:lnTo>
                        <a:pt x="542" y="73"/>
                      </a:lnTo>
                      <a:lnTo>
                        <a:pt x="539" y="71"/>
                      </a:lnTo>
                      <a:lnTo>
                        <a:pt x="542" y="71"/>
                      </a:lnTo>
                      <a:lnTo>
                        <a:pt x="544" y="71"/>
                      </a:lnTo>
                      <a:lnTo>
                        <a:pt x="546" y="73"/>
                      </a:lnTo>
                      <a:lnTo>
                        <a:pt x="548" y="78"/>
                      </a:lnTo>
                      <a:lnTo>
                        <a:pt x="551" y="80"/>
                      </a:lnTo>
                      <a:lnTo>
                        <a:pt x="555" y="69"/>
                      </a:lnTo>
                      <a:lnTo>
                        <a:pt x="560" y="65"/>
                      </a:lnTo>
                      <a:lnTo>
                        <a:pt x="564" y="62"/>
                      </a:lnTo>
                      <a:lnTo>
                        <a:pt x="568" y="62"/>
                      </a:lnTo>
                      <a:lnTo>
                        <a:pt x="568" y="58"/>
                      </a:lnTo>
                      <a:lnTo>
                        <a:pt x="575" y="58"/>
                      </a:lnTo>
                      <a:lnTo>
                        <a:pt x="591" y="65"/>
                      </a:lnTo>
                      <a:lnTo>
                        <a:pt x="593" y="67"/>
                      </a:lnTo>
                      <a:lnTo>
                        <a:pt x="595" y="67"/>
                      </a:lnTo>
                      <a:lnTo>
                        <a:pt x="602" y="69"/>
                      </a:lnTo>
                      <a:lnTo>
                        <a:pt x="609" y="67"/>
                      </a:lnTo>
                      <a:lnTo>
                        <a:pt x="613" y="71"/>
                      </a:lnTo>
                      <a:lnTo>
                        <a:pt x="613" y="73"/>
                      </a:lnTo>
                      <a:lnTo>
                        <a:pt x="615" y="73"/>
                      </a:lnTo>
                      <a:lnTo>
                        <a:pt x="624" y="69"/>
                      </a:lnTo>
                      <a:lnTo>
                        <a:pt x="624" y="67"/>
                      </a:lnTo>
                      <a:lnTo>
                        <a:pt x="631" y="65"/>
                      </a:lnTo>
                      <a:lnTo>
                        <a:pt x="633" y="65"/>
                      </a:lnTo>
                      <a:lnTo>
                        <a:pt x="633" y="67"/>
                      </a:lnTo>
                      <a:lnTo>
                        <a:pt x="635" y="67"/>
                      </a:lnTo>
                      <a:lnTo>
                        <a:pt x="635" y="69"/>
                      </a:lnTo>
                      <a:lnTo>
                        <a:pt x="633" y="69"/>
                      </a:lnTo>
                      <a:lnTo>
                        <a:pt x="629" y="69"/>
                      </a:lnTo>
                      <a:lnTo>
                        <a:pt x="626" y="73"/>
                      </a:lnTo>
                      <a:lnTo>
                        <a:pt x="629" y="76"/>
                      </a:lnTo>
                      <a:lnTo>
                        <a:pt x="624" y="78"/>
                      </a:lnTo>
                      <a:lnTo>
                        <a:pt x="626" y="82"/>
                      </a:lnTo>
                      <a:lnTo>
                        <a:pt x="629" y="82"/>
                      </a:lnTo>
                      <a:lnTo>
                        <a:pt x="633" y="82"/>
                      </a:lnTo>
                      <a:lnTo>
                        <a:pt x="633" y="85"/>
                      </a:lnTo>
                      <a:lnTo>
                        <a:pt x="644" y="82"/>
                      </a:lnTo>
                      <a:lnTo>
                        <a:pt x="646" y="85"/>
                      </a:lnTo>
                      <a:lnTo>
                        <a:pt x="646" y="80"/>
                      </a:lnTo>
                      <a:lnTo>
                        <a:pt x="649" y="78"/>
                      </a:lnTo>
                      <a:lnTo>
                        <a:pt x="651" y="78"/>
                      </a:lnTo>
                      <a:lnTo>
                        <a:pt x="660" y="65"/>
                      </a:lnTo>
                      <a:lnTo>
                        <a:pt x="660" y="60"/>
                      </a:lnTo>
                      <a:lnTo>
                        <a:pt x="664" y="53"/>
                      </a:lnTo>
                      <a:lnTo>
                        <a:pt x="655" y="45"/>
                      </a:lnTo>
                      <a:lnTo>
                        <a:pt x="662" y="38"/>
                      </a:lnTo>
                      <a:lnTo>
                        <a:pt x="666" y="36"/>
                      </a:lnTo>
                      <a:lnTo>
                        <a:pt x="662" y="36"/>
                      </a:lnTo>
                      <a:lnTo>
                        <a:pt x="660" y="36"/>
                      </a:lnTo>
                      <a:lnTo>
                        <a:pt x="662" y="33"/>
                      </a:lnTo>
                      <a:lnTo>
                        <a:pt x="660" y="31"/>
                      </a:lnTo>
                      <a:lnTo>
                        <a:pt x="660" y="33"/>
                      </a:lnTo>
                      <a:lnTo>
                        <a:pt x="660" y="31"/>
                      </a:lnTo>
                      <a:lnTo>
                        <a:pt x="662" y="29"/>
                      </a:lnTo>
                      <a:lnTo>
                        <a:pt x="662" y="25"/>
                      </a:lnTo>
                      <a:lnTo>
                        <a:pt x="662" y="20"/>
                      </a:lnTo>
                      <a:lnTo>
                        <a:pt x="660" y="20"/>
                      </a:lnTo>
                      <a:lnTo>
                        <a:pt x="653" y="16"/>
                      </a:lnTo>
                      <a:lnTo>
                        <a:pt x="653" y="11"/>
                      </a:lnTo>
                      <a:lnTo>
                        <a:pt x="658" y="7"/>
                      </a:lnTo>
                      <a:lnTo>
                        <a:pt x="660" y="7"/>
                      </a:lnTo>
                      <a:lnTo>
                        <a:pt x="662" y="5"/>
                      </a:lnTo>
                      <a:lnTo>
                        <a:pt x="662" y="7"/>
                      </a:lnTo>
                      <a:lnTo>
                        <a:pt x="664" y="5"/>
                      </a:lnTo>
                      <a:lnTo>
                        <a:pt x="662" y="2"/>
                      </a:lnTo>
                      <a:lnTo>
                        <a:pt x="664" y="0"/>
                      </a:lnTo>
                      <a:lnTo>
                        <a:pt x="671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0" name="Freeform 853"/>
                <p:cNvSpPr>
                  <a:spLocks/>
                </p:cNvSpPr>
                <p:nvPr/>
              </p:nvSpPr>
              <p:spPr bwMode="auto">
                <a:xfrm>
                  <a:off x="3679" y="266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1" name="Freeform 854"/>
                <p:cNvSpPr>
                  <a:spLocks/>
                </p:cNvSpPr>
                <p:nvPr/>
              </p:nvSpPr>
              <p:spPr bwMode="auto">
                <a:xfrm>
                  <a:off x="3674" y="2665"/>
                  <a:ext cx="9" cy="7"/>
                </a:xfrm>
                <a:custGeom>
                  <a:avLst/>
                  <a:gdLst>
                    <a:gd name="T0" fmla="*/ 9 w 9"/>
                    <a:gd name="T1" fmla="*/ 0 h 7"/>
                    <a:gd name="T2" fmla="*/ 5 w 9"/>
                    <a:gd name="T3" fmla="*/ 7 h 7"/>
                    <a:gd name="T4" fmla="*/ 0 w 9"/>
                    <a:gd name="T5" fmla="*/ 4 h 7"/>
                    <a:gd name="T6" fmla="*/ 5 w 9"/>
                    <a:gd name="T7" fmla="*/ 4 h 7"/>
                    <a:gd name="T8" fmla="*/ 5 w 9"/>
                    <a:gd name="T9" fmla="*/ 2 h 7"/>
                    <a:gd name="T10" fmla="*/ 9 w 9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7">
                      <a:moveTo>
                        <a:pt x="9" y="0"/>
                      </a:moveTo>
                      <a:lnTo>
                        <a:pt x="5" y="7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2" name="Freeform 855"/>
                <p:cNvSpPr>
                  <a:spLocks/>
                </p:cNvSpPr>
                <p:nvPr/>
              </p:nvSpPr>
              <p:spPr bwMode="auto">
                <a:xfrm>
                  <a:off x="3908" y="254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3" name="Freeform 856"/>
                <p:cNvSpPr>
                  <a:spLocks/>
                </p:cNvSpPr>
                <p:nvPr/>
              </p:nvSpPr>
              <p:spPr bwMode="auto">
                <a:xfrm>
                  <a:off x="3910" y="254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4" name="Freeform 857"/>
                <p:cNvSpPr>
                  <a:spLocks/>
                </p:cNvSpPr>
                <p:nvPr/>
              </p:nvSpPr>
              <p:spPr bwMode="auto">
                <a:xfrm>
                  <a:off x="3912" y="2543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5" name="Freeform 858"/>
                <p:cNvSpPr>
                  <a:spLocks/>
                </p:cNvSpPr>
                <p:nvPr/>
              </p:nvSpPr>
              <p:spPr bwMode="auto">
                <a:xfrm>
                  <a:off x="3908" y="254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6" name="Freeform 859"/>
                <p:cNvSpPr>
                  <a:spLocks/>
                </p:cNvSpPr>
                <p:nvPr/>
              </p:nvSpPr>
              <p:spPr bwMode="auto">
                <a:xfrm>
                  <a:off x="3901" y="2541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7" name="Freeform 860"/>
                <p:cNvSpPr>
                  <a:spLocks/>
                </p:cNvSpPr>
                <p:nvPr/>
              </p:nvSpPr>
              <p:spPr bwMode="auto">
                <a:xfrm>
                  <a:off x="3901" y="2538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8" name="Freeform 861"/>
                <p:cNvSpPr>
                  <a:spLocks/>
                </p:cNvSpPr>
                <p:nvPr/>
              </p:nvSpPr>
              <p:spPr bwMode="auto">
                <a:xfrm>
                  <a:off x="3904" y="2538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69" name="Freeform 862"/>
                <p:cNvSpPr>
                  <a:spLocks/>
                </p:cNvSpPr>
                <p:nvPr/>
              </p:nvSpPr>
              <p:spPr bwMode="auto">
                <a:xfrm>
                  <a:off x="3901" y="253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0" name="Freeform 863"/>
                <p:cNvSpPr>
                  <a:spLocks/>
                </p:cNvSpPr>
                <p:nvPr/>
              </p:nvSpPr>
              <p:spPr bwMode="auto">
                <a:xfrm>
                  <a:off x="3892" y="253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1" name="Freeform 864"/>
                <p:cNvSpPr>
                  <a:spLocks/>
                </p:cNvSpPr>
                <p:nvPr/>
              </p:nvSpPr>
              <p:spPr bwMode="auto">
                <a:xfrm>
                  <a:off x="3904" y="253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2" name="Freeform 865"/>
                <p:cNvSpPr>
                  <a:spLocks/>
                </p:cNvSpPr>
                <p:nvPr/>
              </p:nvSpPr>
              <p:spPr bwMode="auto">
                <a:xfrm>
                  <a:off x="3899" y="2534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2 h 4"/>
                    <a:gd name="T4" fmla="*/ 5 w 5"/>
                    <a:gd name="T5" fmla="*/ 4 h 4"/>
                    <a:gd name="T6" fmla="*/ 2 w 5"/>
                    <a:gd name="T7" fmla="*/ 2 h 4"/>
                    <a:gd name="T8" fmla="*/ 0 w 5"/>
                    <a:gd name="T9" fmla="*/ 2 h 4"/>
                    <a:gd name="T10" fmla="*/ 2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3" name="Freeform 866"/>
                <p:cNvSpPr>
                  <a:spLocks/>
                </p:cNvSpPr>
                <p:nvPr/>
              </p:nvSpPr>
              <p:spPr bwMode="auto">
                <a:xfrm>
                  <a:off x="3917" y="2532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4" name="Freeform 867"/>
                <p:cNvSpPr>
                  <a:spLocks/>
                </p:cNvSpPr>
                <p:nvPr/>
              </p:nvSpPr>
              <p:spPr bwMode="auto">
                <a:xfrm>
                  <a:off x="3892" y="2532"/>
                  <a:ext cx="9" cy="4"/>
                </a:xfrm>
                <a:custGeom>
                  <a:avLst/>
                  <a:gdLst>
                    <a:gd name="T0" fmla="*/ 3 w 9"/>
                    <a:gd name="T1" fmla="*/ 0 h 4"/>
                    <a:gd name="T2" fmla="*/ 9 w 9"/>
                    <a:gd name="T3" fmla="*/ 2 h 4"/>
                    <a:gd name="T4" fmla="*/ 5 w 9"/>
                    <a:gd name="T5" fmla="*/ 4 h 4"/>
                    <a:gd name="T6" fmla="*/ 3 w 9"/>
                    <a:gd name="T7" fmla="*/ 2 h 4"/>
                    <a:gd name="T8" fmla="*/ 0 w 9"/>
                    <a:gd name="T9" fmla="*/ 2 h 4"/>
                    <a:gd name="T10" fmla="*/ 0 w 9"/>
                    <a:gd name="T11" fmla="*/ 0 h 4"/>
                    <a:gd name="T12" fmla="*/ 3 w 9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">
                      <a:moveTo>
                        <a:pt x="3" y="0"/>
                      </a:moveTo>
                      <a:lnTo>
                        <a:pt x="9" y="2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5" name="Freeform 868"/>
                <p:cNvSpPr>
                  <a:spLocks/>
                </p:cNvSpPr>
                <p:nvPr/>
              </p:nvSpPr>
              <p:spPr bwMode="auto">
                <a:xfrm>
                  <a:off x="3892" y="253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6" name="Freeform 869"/>
                <p:cNvSpPr>
                  <a:spLocks/>
                </p:cNvSpPr>
                <p:nvPr/>
              </p:nvSpPr>
              <p:spPr bwMode="auto">
                <a:xfrm>
                  <a:off x="3919" y="253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7" name="Freeform 870"/>
                <p:cNvSpPr>
                  <a:spLocks/>
                </p:cNvSpPr>
                <p:nvPr/>
              </p:nvSpPr>
              <p:spPr bwMode="auto">
                <a:xfrm>
                  <a:off x="3926" y="251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8" name="Freeform 871"/>
                <p:cNvSpPr>
                  <a:spLocks/>
                </p:cNvSpPr>
                <p:nvPr/>
              </p:nvSpPr>
              <p:spPr bwMode="auto">
                <a:xfrm>
                  <a:off x="3926" y="2514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0 h 2"/>
                    <a:gd name="T4" fmla="*/ 2 w 4"/>
                    <a:gd name="T5" fmla="*/ 2 h 2"/>
                    <a:gd name="T6" fmla="*/ 0 w 4"/>
                    <a:gd name="T7" fmla="*/ 0 h 2"/>
                    <a:gd name="T8" fmla="*/ 2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79" name="Freeform 872"/>
                <p:cNvSpPr>
                  <a:spLocks/>
                </p:cNvSpPr>
                <p:nvPr/>
              </p:nvSpPr>
              <p:spPr bwMode="auto">
                <a:xfrm>
                  <a:off x="3935" y="251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0" name="Freeform 873"/>
                <p:cNvSpPr>
                  <a:spLocks/>
                </p:cNvSpPr>
                <p:nvPr/>
              </p:nvSpPr>
              <p:spPr bwMode="auto">
                <a:xfrm>
                  <a:off x="3970" y="248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1" name="Freeform 874"/>
                <p:cNvSpPr>
                  <a:spLocks/>
                </p:cNvSpPr>
                <p:nvPr/>
              </p:nvSpPr>
              <p:spPr bwMode="auto">
                <a:xfrm>
                  <a:off x="3970" y="24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2" name="Freeform 875"/>
                <p:cNvSpPr>
                  <a:spLocks/>
                </p:cNvSpPr>
                <p:nvPr/>
              </p:nvSpPr>
              <p:spPr bwMode="auto">
                <a:xfrm>
                  <a:off x="3970" y="2478"/>
                  <a:ext cx="3" cy="7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3 h 7"/>
                    <a:gd name="T4" fmla="*/ 3 w 3"/>
                    <a:gd name="T5" fmla="*/ 7 h 7"/>
                    <a:gd name="T6" fmla="*/ 0 w 3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3" name="Freeform 876"/>
                <p:cNvSpPr>
                  <a:spLocks/>
                </p:cNvSpPr>
                <p:nvPr/>
              </p:nvSpPr>
              <p:spPr bwMode="auto">
                <a:xfrm>
                  <a:off x="3970" y="2478"/>
                  <a:ext cx="0" cy="5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4" name="Freeform 877"/>
                <p:cNvSpPr>
                  <a:spLocks/>
                </p:cNvSpPr>
                <p:nvPr/>
              </p:nvSpPr>
              <p:spPr bwMode="auto">
                <a:xfrm>
                  <a:off x="3973" y="2470"/>
                  <a:ext cx="0" cy="4"/>
                </a:xfrm>
                <a:custGeom>
                  <a:avLst/>
                  <a:gdLst>
                    <a:gd name="T0" fmla="*/ 0 h 4"/>
                    <a:gd name="T1" fmla="*/ 2 h 4"/>
                    <a:gd name="T2" fmla="*/ 4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5" name="Freeform 878"/>
                <p:cNvSpPr>
                  <a:spLocks/>
                </p:cNvSpPr>
                <p:nvPr/>
              </p:nvSpPr>
              <p:spPr bwMode="auto">
                <a:xfrm>
                  <a:off x="3970" y="2438"/>
                  <a:ext cx="0" cy="5"/>
                </a:xfrm>
                <a:custGeom>
                  <a:avLst/>
                  <a:gdLst>
                    <a:gd name="T0" fmla="*/ 3 h 5"/>
                    <a:gd name="T1" fmla="*/ 5 h 5"/>
                    <a:gd name="T2" fmla="*/ 0 h 5"/>
                    <a:gd name="T3" fmla="*/ 3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6" name="Freeform 879"/>
                <p:cNvSpPr>
                  <a:spLocks/>
                </p:cNvSpPr>
                <p:nvPr/>
              </p:nvSpPr>
              <p:spPr bwMode="auto">
                <a:xfrm>
                  <a:off x="3999" y="2436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7" name="Freeform 880"/>
                <p:cNvSpPr>
                  <a:spLocks/>
                </p:cNvSpPr>
                <p:nvPr/>
              </p:nvSpPr>
              <p:spPr bwMode="auto">
                <a:xfrm>
                  <a:off x="3999" y="2436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8" name="Freeform 881"/>
                <p:cNvSpPr>
                  <a:spLocks/>
                </p:cNvSpPr>
                <p:nvPr/>
              </p:nvSpPr>
              <p:spPr bwMode="auto">
                <a:xfrm>
                  <a:off x="4006" y="2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2 h 2"/>
                    <a:gd name="T4" fmla="*/ 2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89" name="Freeform 882"/>
                <p:cNvSpPr>
                  <a:spLocks/>
                </p:cNvSpPr>
                <p:nvPr/>
              </p:nvSpPr>
              <p:spPr bwMode="auto">
                <a:xfrm>
                  <a:off x="4008" y="2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2 h 2"/>
                    <a:gd name="T4" fmla="*/ 2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0" name="Freeform 883"/>
                <p:cNvSpPr>
                  <a:spLocks/>
                </p:cNvSpPr>
                <p:nvPr/>
              </p:nvSpPr>
              <p:spPr bwMode="auto">
                <a:xfrm>
                  <a:off x="4010" y="243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1" name="Freeform 884"/>
                <p:cNvSpPr>
                  <a:spLocks/>
                </p:cNvSpPr>
                <p:nvPr/>
              </p:nvSpPr>
              <p:spPr bwMode="auto">
                <a:xfrm>
                  <a:off x="3968" y="2427"/>
                  <a:ext cx="34" cy="20"/>
                </a:xfrm>
                <a:custGeom>
                  <a:avLst/>
                  <a:gdLst>
                    <a:gd name="T0" fmla="*/ 14 w 34"/>
                    <a:gd name="T1" fmla="*/ 3 h 20"/>
                    <a:gd name="T2" fmla="*/ 31 w 34"/>
                    <a:gd name="T3" fmla="*/ 3 h 20"/>
                    <a:gd name="T4" fmla="*/ 34 w 34"/>
                    <a:gd name="T5" fmla="*/ 7 h 20"/>
                    <a:gd name="T6" fmla="*/ 31 w 34"/>
                    <a:gd name="T7" fmla="*/ 9 h 20"/>
                    <a:gd name="T8" fmla="*/ 31 w 34"/>
                    <a:gd name="T9" fmla="*/ 11 h 20"/>
                    <a:gd name="T10" fmla="*/ 22 w 34"/>
                    <a:gd name="T11" fmla="*/ 9 h 20"/>
                    <a:gd name="T12" fmla="*/ 16 w 34"/>
                    <a:gd name="T13" fmla="*/ 14 h 20"/>
                    <a:gd name="T14" fmla="*/ 11 w 34"/>
                    <a:gd name="T15" fmla="*/ 18 h 20"/>
                    <a:gd name="T16" fmla="*/ 11 w 34"/>
                    <a:gd name="T17" fmla="*/ 16 h 20"/>
                    <a:gd name="T18" fmla="*/ 11 w 34"/>
                    <a:gd name="T19" fmla="*/ 14 h 20"/>
                    <a:gd name="T20" fmla="*/ 16 w 34"/>
                    <a:gd name="T21" fmla="*/ 11 h 20"/>
                    <a:gd name="T22" fmla="*/ 14 w 34"/>
                    <a:gd name="T23" fmla="*/ 9 h 20"/>
                    <a:gd name="T24" fmla="*/ 14 w 34"/>
                    <a:gd name="T25" fmla="*/ 7 h 20"/>
                    <a:gd name="T26" fmla="*/ 14 w 34"/>
                    <a:gd name="T27" fmla="*/ 9 h 20"/>
                    <a:gd name="T28" fmla="*/ 16 w 34"/>
                    <a:gd name="T29" fmla="*/ 11 h 20"/>
                    <a:gd name="T30" fmla="*/ 11 w 34"/>
                    <a:gd name="T31" fmla="*/ 14 h 20"/>
                    <a:gd name="T32" fmla="*/ 11 w 34"/>
                    <a:gd name="T33" fmla="*/ 16 h 20"/>
                    <a:gd name="T34" fmla="*/ 11 w 34"/>
                    <a:gd name="T35" fmla="*/ 18 h 20"/>
                    <a:gd name="T36" fmla="*/ 9 w 34"/>
                    <a:gd name="T37" fmla="*/ 18 h 20"/>
                    <a:gd name="T38" fmla="*/ 7 w 34"/>
                    <a:gd name="T39" fmla="*/ 16 h 20"/>
                    <a:gd name="T40" fmla="*/ 5 w 34"/>
                    <a:gd name="T41" fmla="*/ 16 h 20"/>
                    <a:gd name="T42" fmla="*/ 2 w 34"/>
                    <a:gd name="T43" fmla="*/ 18 h 20"/>
                    <a:gd name="T44" fmla="*/ 5 w 34"/>
                    <a:gd name="T45" fmla="*/ 18 h 20"/>
                    <a:gd name="T46" fmla="*/ 7 w 34"/>
                    <a:gd name="T47" fmla="*/ 20 h 20"/>
                    <a:gd name="T48" fmla="*/ 0 w 34"/>
                    <a:gd name="T49" fmla="*/ 20 h 20"/>
                    <a:gd name="T50" fmla="*/ 2 w 34"/>
                    <a:gd name="T51" fmla="*/ 14 h 20"/>
                    <a:gd name="T52" fmla="*/ 7 w 34"/>
                    <a:gd name="T53" fmla="*/ 3 h 20"/>
                    <a:gd name="T54" fmla="*/ 11 w 34"/>
                    <a:gd name="T55" fmla="*/ 0 h 20"/>
                    <a:gd name="T56" fmla="*/ 14 w 34"/>
                    <a:gd name="T5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4" h="20">
                      <a:moveTo>
                        <a:pt x="14" y="3"/>
                      </a:moveTo>
                      <a:lnTo>
                        <a:pt x="31" y="3"/>
                      </a:lnTo>
                      <a:lnTo>
                        <a:pt x="34" y="7"/>
                      </a:lnTo>
                      <a:lnTo>
                        <a:pt x="31" y="9"/>
                      </a:lnTo>
                      <a:lnTo>
                        <a:pt x="31" y="11"/>
                      </a:lnTo>
                      <a:lnTo>
                        <a:pt x="22" y="9"/>
                      </a:lnTo>
                      <a:lnTo>
                        <a:pt x="16" y="14"/>
                      </a:lnTo>
                      <a:lnTo>
                        <a:pt x="11" y="18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16" y="11"/>
                      </a:lnTo>
                      <a:lnTo>
                        <a:pt x="14" y="9"/>
                      </a:lnTo>
                      <a:lnTo>
                        <a:pt x="14" y="7"/>
                      </a:lnTo>
                      <a:lnTo>
                        <a:pt x="14" y="9"/>
                      </a:lnTo>
                      <a:lnTo>
                        <a:pt x="16" y="11"/>
                      </a:lnTo>
                      <a:lnTo>
                        <a:pt x="11" y="14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9" y="18"/>
                      </a:ln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2" y="18"/>
                      </a:lnTo>
                      <a:lnTo>
                        <a:pt x="5" y="18"/>
                      </a:lnTo>
                      <a:lnTo>
                        <a:pt x="7" y="20"/>
                      </a:lnTo>
                      <a:lnTo>
                        <a:pt x="0" y="20"/>
                      </a:lnTo>
                      <a:lnTo>
                        <a:pt x="2" y="14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14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2" name="Freeform 885"/>
                <p:cNvSpPr>
                  <a:spLocks/>
                </p:cNvSpPr>
                <p:nvPr/>
              </p:nvSpPr>
              <p:spPr bwMode="auto">
                <a:xfrm>
                  <a:off x="3982" y="242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3" name="Freeform 886"/>
                <p:cNvSpPr>
                  <a:spLocks/>
                </p:cNvSpPr>
                <p:nvPr/>
              </p:nvSpPr>
              <p:spPr bwMode="auto">
                <a:xfrm>
                  <a:off x="3979" y="2427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4" name="Freeform 887"/>
                <p:cNvSpPr>
                  <a:spLocks/>
                </p:cNvSpPr>
                <p:nvPr/>
              </p:nvSpPr>
              <p:spPr bwMode="auto">
                <a:xfrm>
                  <a:off x="3979" y="2427"/>
                  <a:ext cx="14" cy="3"/>
                </a:xfrm>
                <a:custGeom>
                  <a:avLst/>
                  <a:gdLst>
                    <a:gd name="T0" fmla="*/ 5 w 14"/>
                    <a:gd name="T1" fmla="*/ 0 h 3"/>
                    <a:gd name="T2" fmla="*/ 14 w 14"/>
                    <a:gd name="T3" fmla="*/ 3 h 3"/>
                    <a:gd name="T4" fmla="*/ 5 w 14"/>
                    <a:gd name="T5" fmla="*/ 3 h 3"/>
                    <a:gd name="T6" fmla="*/ 0 w 14"/>
                    <a:gd name="T7" fmla="*/ 0 h 3"/>
                    <a:gd name="T8" fmla="*/ 5 w 1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">
                      <a:moveTo>
                        <a:pt x="5" y="0"/>
                      </a:moveTo>
                      <a:lnTo>
                        <a:pt x="14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5" name="Freeform 888"/>
                <p:cNvSpPr>
                  <a:spLocks/>
                </p:cNvSpPr>
                <p:nvPr/>
              </p:nvSpPr>
              <p:spPr bwMode="auto">
                <a:xfrm>
                  <a:off x="3999" y="2421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2 h 4"/>
                    <a:gd name="T4" fmla="*/ 0 w 3"/>
                    <a:gd name="T5" fmla="*/ 0 h 4"/>
                    <a:gd name="T6" fmla="*/ 3 w 3"/>
                    <a:gd name="T7" fmla="*/ 0 h 4"/>
                    <a:gd name="T8" fmla="*/ 3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6" name="Freeform 889"/>
                <p:cNvSpPr>
                  <a:spLocks/>
                </p:cNvSpPr>
                <p:nvPr/>
              </p:nvSpPr>
              <p:spPr bwMode="auto">
                <a:xfrm>
                  <a:off x="3197" y="2174"/>
                  <a:ext cx="871" cy="678"/>
                </a:xfrm>
                <a:custGeom>
                  <a:avLst/>
                  <a:gdLst>
                    <a:gd name="T0" fmla="*/ 729 w 871"/>
                    <a:gd name="T1" fmla="*/ 31 h 678"/>
                    <a:gd name="T2" fmla="*/ 762 w 871"/>
                    <a:gd name="T3" fmla="*/ 53 h 678"/>
                    <a:gd name="T4" fmla="*/ 802 w 871"/>
                    <a:gd name="T5" fmla="*/ 89 h 678"/>
                    <a:gd name="T6" fmla="*/ 838 w 871"/>
                    <a:gd name="T7" fmla="*/ 102 h 678"/>
                    <a:gd name="T8" fmla="*/ 869 w 871"/>
                    <a:gd name="T9" fmla="*/ 122 h 678"/>
                    <a:gd name="T10" fmla="*/ 809 w 871"/>
                    <a:gd name="T11" fmla="*/ 156 h 678"/>
                    <a:gd name="T12" fmla="*/ 787 w 871"/>
                    <a:gd name="T13" fmla="*/ 251 h 678"/>
                    <a:gd name="T14" fmla="*/ 793 w 871"/>
                    <a:gd name="T15" fmla="*/ 264 h 678"/>
                    <a:gd name="T16" fmla="*/ 771 w 871"/>
                    <a:gd name="T17" fmla="*/ 309 h 678"/>
                    <a:gd name="T18" fmla="*/ 733 w 871"/>
                    <a:gd name="T19" fmla="*/ 340 h 678"/>
                    <a:gd name="T20" fmla="*/ 729 w 871"/>
                    <a:gd name="T21" fmla="*/ 347 h 678"/>
                    <a:gd name="T22" fmla="*/ 715 w 871"/>
                    <a:gd name="T23" fmla="*/ 369 h 678"/>
                    <a:gd name="T24" fmla="*/ 707 w 871"/>
                    <a:gd name="T25" fmla="*/ 367 h 678"/>
                    <a:gd name="T26" fmla="*/ 662 w 871"/>
                    <a:gd name="T27" fmla="*/ 387 h 678"/>
                    <a:gd name="T28" fmla="*/ 504 w 871"/>
                    <a:gd name="T29" fmla="*/ 469 h 678"/>
                    <a:gd name="T30" fmla="*/ 462 w 871"/>
                    <a:gd name="T31" fmla="*/ 491 h 678"/>
                    <a:gd name="T32" fmla="*/ 441 w 871"/>
                    <a:gd name="T33" fmla="*/ 511 h 678"/>
                    <a:gd name="T34" fmla="*/ 421 w 871"/>
                    <a:gd name="T35" fmla="*/ 527 h 678"/>
                    <a:gd name="T36" fmla="*/ 381 w 871"/>
                    <a:gd name="T37" fmla="*/ 538 h 678"/>
                    <a:gd name="T38" fmla="*/ 341 w 871"/>
                    <a:gd name="T39" fmla="*/ 507 h 678"/>
                    <a:gd name="T40" fmla="*/ 319 w 871"/>
                    <a:gd name="T41" fmla="*/ 489 h 678"/>
                    <a:gd name="T42" fmla="*/ 299 w 871"/>
                    <a:gd name="T43" fmla="*/ 495 h 678"/>
                    <a:gd name="T44" fmla="*/ 274 w 871"/>
                    <a:gd name="T45" fmla="*/ 509 h 678"/>
                    <a:gd name="T46" fmla="*/ 288 w 871"/>
                    <a:gd name="T47" fmla="*/ 529 h 678"/>
                    <a:gd name="T48" fmla="*/ 257 w 871"/>
                    <a:gd name="T49" fmla="*/ 544 h 678"/>
                    <a:gd name="T50" fmla="*/ 239 w 871"/>
                    <a:gd name="T51" fmla="*/ 573 h 678"/>
                    <a:gd name="T52" fmla="*/ 221 w 871"/>
                    <a:gd name="T53" fmla="*/ 598 h 678"/>
                    <a:gd name="T54" fmla="*/ 192 w 871"/>
                    <a:gd name="T55" fmla="*/ 606 h 678"/>
                    <a:gd name="T56" fmla="*/ 170 w 871"/>
                    <a:gd name="T57" fmla="*/ 595 h 678"/>
                    <a:gd name="T58" fmla="*/ 143 w 871"/>
                    <a:gd name="T59" fmla="*/ 598 h 678"/>
                    <a:gd name="T60" fmla="*/ 136 w 871"/>
                    <a:gd name="T61" fmla="*/ 629 h 678"/>
                    <a:gd name="T62" fmla="*/ 107 w 871"/>
                    <a:gd name="T63" fmla="*/ 644 h 678"/>
                    <a:gd name="T64" fmla="*/ 38 w 871"/>
                    <a:gd name="T65" fmla="*/ 669 h 678"/>
                    <a:gd name="T66" fmla="*/ 7 w 871"/>
                    <a:gd name="T67" fmla="*/ 669 h 678"/>
                    <a:gd name="T68" fmla="*/ 67 w 871"/>
                    <a:gd name="T69" fmla="*/ 578 h 678"/>
                    <a:gd name="T70" fmla="*/ 83 w 871"/>
                    <a:gd name="T71" fmla="*/ 551 h 678"/>
                    <a:gd name="T72" fmla="*/ 123 w 871"/>
                    <a:gd name="T73" fmla="*/ 520 h 678"/>
                    <a:gd name="T74" fmla="*/ 112 w 871"/>
                    <a:gd name="T75" fmla="*/ 478 h 678"/>
                    <a:gd name="T76" fmla="*/ 101 w 871"/>
                    <a:gd name="T77" fmla="*/ 438 h 678"/>
                    <a:gd name="T78" fmla="*/ 67 w 871"/>
                    <a:gd name="T79" fmla="*/ 378 h 678"/>
                    <a:gd name="T80" fmla="*/ 112 w 871"/>
                    <a:gd name="T81" fmla="*/ 364 h 678"/>
                    <a:gd name="T82" fmla="*/ 163 w 871"/>
                    <a:gd name="T83" fmla="*/ 382 h 678"/>
                    <a:gd name="T84" fmla="*/ 179 w 871"/>
                    <a:gd name="T85" fmla="*/ 364 h 678"/>
                    <a:gd name="T86" fmla="*/ 150 w 871"/>
                    <a:gd name="T87" fmla="*/ 324 h 678"/>
                    <a:gd name="T88" fmla="*/ 136 w 871"/>
                    <a:gd name="T89" fmla="*/ 280 h 678"/>
                    <a:gd name="T90" fmla="*/ 156 w 871"/>
                    <a:gd name="T91" fmla="*/ 242 h 678"/>
                    <a:gd name="T92" fmla="*/ 221 w 871"/>
                    <a:gd name="T93" fmla="*/ 200 h 678"/>
                    <a:gd name="T94" fmla="*/ 268 w 871"/>
                    <a:gd name="T95" fmla="*/ 178 h 678"/>
                    <a:gd name="T96" fmla="*/ 294 w 871"/>
                    <a:gd name="T97" fmla="*/ 136 h 678"/>
                    <a:gd name="T98" fmla="*/ 308 w 871"/>
                    <a:gd name="T99" fmla="*/ 109 h 678"/>
                    <a:gd name="T100" fmla="*/ 317 w 871"/>
                    <a:gd name="T101" fmla="*/ 58 h 678"/>
                    <a:gd name="T102" fmla="*/ 370 w 871"/>
                    <a:gd name="T103" fmla="*/ 9 h 678"/>
                    <a:gd name="T104" fmla="*/ 435 w 871"/>
                    <a:gd name="T105" fmla="*/ 29 h 678"/>
                    <a:gd name="T106" fmla="*/ 504 w 871"/>
                    <a:gd name="T107" fmla="*/ 20 h 678"/>
                    <a:gd name="T108" fmla="*/ 533 w 871"/>
                    <a:gd name="T109" fmla="*/ 38 h 678"/>
                    <a:gd name="T110" fmla="*/ 542 w 871"/>
                    <a:gd name="T111" fmla="*/ 73 h 678"/>
                    <a:gd name="T112" fmla="*/ 602 w 871"/>
                    <a:gd name="T113" fmla="*/ 69 h 678"/>
                    <a:gd name="T114" fmla="*/ 624 w 871"/>
                    <a:gd name="T115" fmla="*/ 78 h 678"/>
                    <a:gd name="T116" fmla="*/ 662 w 871"/>
                    <a:gd name="T117" fmla="*/ 36 h 678"/>
                    <a:gd name="T118" fmla="*/ 664 w 871"/>
                    <a:gd name="T119" fmla="*/ 5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71" h="678">
                      <a:moveTo>
                        <a:pt x="671" y="5"/>
                      </a:moveTo>
                      <a:lnTo>
                        <a:pt x="675" y="11"/>
                      </a:lnTo>
                      <a:lnTo>
                        <a:pt x="684" y="11"/>
                      </a:lnTo>
                      <a:lnTo>
                        <a:pt x="689" y="14"/>
                      </a:lnTo>
                      <a:lnTo>
                        <a:pt x="691" y="14"/>
                      </a:lnTo>
                      <a:lnTo>
                        <a:pt x="691" y="16"/>
                      </a:lnTo>
                      <a:lnTo>
                        <a:pt x="698" y="18"/>
                      </a:lnTo>
                      <a:lnTo>
                        <a:pt x="700" y="16"/>
                      </a:lnTo>
                      <a:lnTo>
                        <a:pt x="704" y="27"/>
                      </a:lnTo>
                      <a:lnTo>
                        <a:pt x="709" y="29"/>
                      </a:lnTo>
                      <a:lnTo>
                        <a:pt x="711" y="31"/>
                      </a:lnTo>
                      <a:lnTo>
                        <a:pt x="720" y="36"/>
                      </a:lnTo>
                      <a:lnTo>
                        <a:pt x="722" y="38"/>
                      </a:lnTo>
                      <a:lnTo>
                        <a:pt x="722" y="33"/>
                      </a:lnTo>
                      <a:lnTo>
                        <a:pt x="724" y="33"/>
                      </a:lnTo>
                      <a:lnTo>
                        <a:pt x="729" y="31"/>
                      </a:lnTo>
                      <a:lnTo>
                        <a:pt x="731" y="31"/>
                      </a:lnTo>
                      <a:lnTo>
                        <a:pt x="733" y="33"/>
                      </a:lnTo>
                      <a:lnTo>
                        <a:pt x="735" y="33"/>
                      </a:lnTo>
                      <a:lnTo>
                        <a:pt x="733" y="36"/>
                      </a:lnTo>
                      <a:lnTo>
                        <a:pt x="735" y="38"/>
                      </a:lnTo>
                      <a:lnTo>
                        <a:pt x="738" y="36"/>
                      </a:lnTo>
                      <a:lnTo>
                        <a:pt x="738" y="38"/>
                      </a:lnTo>
                      <a:lnTo>
                        <a:pt x="742" y="38"/>
                      </a:lnTo>
                      <a:lnTo>
                        <a:pt x="744" y="40"/>
                      </a:lnTo>
                      <a:lnTo>
                        <a:pt x="747" y="40"/>
                      </a:lnTo>
                      <a:lnTo>
                        <a:pt x="751" y="42"/>
                      </a:lnTo>
                      <a:lnTo>
                        <a:pt x="753" y="47"/>
                      </a:lnTo>
                      <a:lnTo>
                        <a:pt x="756" y="47"/>
                      </a:lnTo>
                      <a:lnTo>
                        <a:pt x="758" y="49"/>
                      </a:lnTo>
                      <a:lnTo>
                        <a:pt x="762" y="49"/>
                      </a:lnTo>
                      <a:lnTo>
                        <a:pt x="762" y="53"/>
                      </a:lnTo>
                      <a:lnTo>
                        <a:pt x="762" y="60"/>
                      </a:lnTo>
                      <a:lnTo>
                        <a:pt x="773" y="58"/>
                      </a:lnTo>
                      <a:lnTo>
                        <a:pt x="773" y="60"/>
                      </a:lnTo>
                      <a:lnTo>
                        <a:pt x="773" y="62"/>
                      </a:lnTo>
                      <a:lnTo>
                        <a:pt x="776" y="62"/>
                      </a:lnTo>
                      <a:lnTo>
                        <a:pt x="776" y="65"/>
                      </a:lnTo>
                      <a:lnTo>
                        <a:pt x="778" y="65"/>
                      </a:lnTo>
                      <a:lnTo>
                        <a:pt x="778" y="67"/>
                      </a:lnTo>
                      <a:lnTo>
                        <a:pt x="780" y="67"/>
                      </a:lnTo>
                      <a:lnTo>
                        <a:pt x="798" y="69"/>
                      </a:lnTo>
                      <a:lnTo>
                        <a:pt x="802" y="73"/>
                      </a:lnTo>
                      <a:lnTo>
                        <a:pt x="805" y="73"/>
                      </a:lnTo>
                      <a:lnTo>
                        <a:pt x="807" y="76"/>
                      </a:lnTo>
                      <a:lnTo>
                        <a:pt x="807" y="78"/>
                      </a:lnTo>
                      <a:lnTo>
                        <a:pt x="807" y="82"/>
                      </a:lnTo>
                      <a:lnTo>
                        <a:pt x="802" y="89"/>
                      </a:lnTo>
                      <a:lnTo>
                        <a:pt x="802" y="93"/>
                      </a:lnTo>
                      <a:lnTo>
                        <a:pt x="807" y="100"/>
                      </a:lnTo>
                      <a:lnTo>
                        <a:pt x="816" y="100"/>
                      </a:lnTo>
                      <a:lnTo>
                        <a:pt x="816" y="96"/>
                      </a:lnTo>
                      <a:lnTo>
                        <a:pt x="816" y="93"/>
                      </a:lnTo>
                      <a:lnTo>
                        <a:pt x="818" y="91"/>
                      </a:lnTo>
                      <a:lnTo>
                        <a:pt x="822" y="91"/>
                      </a:lnTo>
                      <a:lnTo>
                        <a:pt x="825" y="89"/>
                      </a:lnTo>
                      <a:lnTo>
                        <a:pt x="827" y="85"/>
                      </a:lnTo>
                      <a:lnTo>
                        <a:pt x="831" y="87"/>
                      </a:lnTo>
                      <a:lnTo>
                        <a:pt x="836" y="87"/>
                      </a:lnTo>
                      <a:lnTo>
                        <a:pt x="836" y="89"/>
                      </a:lnTo>
                      <a:lnTo>
                        <a:pt x="838" y="91"/>
                      </a:lnTo>
                      <a:lnTo>
                        <a:pt x="836" y="96"/>
                      </a:lnTo>
                      <a:lnTo>
                        <a:pt x="838" y="98"/>
                      </a:lnTo>
                      <a:lnTo>
                        <a:pt x="838" y="102"/>
                      </a:lnTo>
                      <a:lnTo>
                        <a:pt x="840" y="105"/>
                      </a:lnTo>
                      <a:lnTo>
                        <a:pt x="840" y="107"/>
                      </a:lnTo>
                      <a:lnTo>
                        <a:pt x="842" y="107"/>
                      </a:lnTo>
                      <a:lnTo>
                        <a:pt x="842" y="109"/>
                      </a:lnTo>
                      <a:lnTo>
                        <a:pt x="845" y="107"/>
                      </a:lnTo>
                      <a:lnTo>
                        <a:pt x="845" y="109"/>
                      </a:lnTo>
                      <a:lnTo>
                        <a:pt x="849" y="111"/>
                      </a:lnTo>
                      <a:lnTo>
                        <a:pt x="851" y="111"/>
                      </a:lnTo>
                      <a:lnTo>
                        <a:pt x="854" y="111"/>
                      </a:lnTo>
                      <a:lnTo>
                        <a:pt x="856" y="111"/>
                      </a:lnTo>
                      <a:lnTo>
                        <a:pt x="856" y="113"/>
                      </a:lnTo>
                      <a:lnTo>
                        <a:pt x="858" y="113"/>
                      </a:lnTo>
                      <a:lnTo>
                        <a:pt x="865" y="113"/>
                      </a:lnTo>
                      <a:lnTo>
                        <a:pt x="867" y="118"/>
                      </a:lnTo>
                      <a:lnTo>
                        <a:pt x="869" y="120"/>
                      </a:lnTo>
                      <a:lnTo>
                        <a:pt x="869" y="122"/>
                      </a:lnTo>
                      <a:lnTo>
                        <a:pt x="869" y="125"/>
                      </a:lnTo>
                      <a:lnTo>
                        <a:pt x="869" y="131"/>
                      </a:lnTo>
                      <a:lnTo>
                        <a:pt x="871" y="133"/>
                      </a:lnTo>
                      <a:lnTo>
                        <a:pt x="871" y="136"/>
                      </a:lnTo>
                      <a:lnTo>
                        <a:pt x="869" y="136"/>
                      </a:lnTo>
                      <a:lnTo>
                        <a:pt x="860" y="142"/>
                      </a:lnTo>
                      <a:lnTo>
                        <a:pt x="858" y="142"/>
                      </a:lnTo>
                      <a:lnTo>
                        <a:pt x="858" y="145"/>
                      </a:lnTo>
                      <a:lnTo>
                        <a:pt x="854" y="145"/>
                      </a:lnTo>
                      <a:lnTo>
                        <a:pt x="847" y="142"/>
                      </a:lnTo>
                      <a:lnTo>
                        <a:pt x="831" y="145"/>
                      </a:lnTo>
                      <a:lnTo>
                        <a:pt x="820" y="149"/>
                      </a:lnTo>
                      <a:lnTo>
                        <a:pt x="818" y="149"/>
                      </a:lnTo>
                      <a:lnTo>
                        <a:pt x="816" y="153"/>
                      </a:lnTo>
                      <a:lnTo>
                        <a:pt x="813" y="156"/>
                      </a:lnTo>
                      <a:lnTo>
                        <a:pt x="809" y="156"/>
                      </a:lnTo>
                      <a:lnTo>
                        <a:pt x="811" y="156"/>
                      </a:lnTo>
                      <a:lnTo>
                        <a:pt x="800" y="165"/>
                      </a:lnTo>
                      <a:lnTo>
                        <a:pt x="789" y="173"/>
                      </a:lnTo>
                      <a:lnTo>
                        <a:pt x="782" y="187"/>
                      </a:lnTo>
                      <a:lnTo>
                        <a:pt x="780" y="193"/>
                      </a:lnTo>
                      <a:lnTo>
                        <a:pt x="778" y="196"/>
                      </a:lnTo>
                      <a:lnTo>
                        <a:pt x="776" y="198"/>
                      </a:lnTo>
                      <a:lnTo>
                        <a:pt x="778" y="198"/>
                      </a:lnTo>
                      <a:lnTo>
                        <a:pt x="778" y="202"/>
                      </a:lnTo>
                      <a:lnTo>
                        <a:pt x="780" y="209"/>
                      </a:lnTo>
                      <a:lnTo>
                        <a:pt x="789" y="222"/>
                      </a:lnTo>
                      <a:lnTo>
                        <a:pt x="789" y="229"/>
                      </a:lnTo>
                      <a:lnTo>
                        <a:pt x="798" y="242"/>
                      </a:lnTo>
                      <a:lnTo>
                        <a:pt x="798" y="247"/>
                      </a:lnTo>
                      <a:lnTo>
                        <a:pt x="796" y="253"/>
                      </a:lnTo>
                      <a:lnTo>
                        <a:pt x="787" y="251"/>
                      </a:lnTo>
                      <a:lnTo>
                        <a:pt x="778" y="256"/>
                      </a:lnTo>
                      <a:lnTo>
                        <a:pt x="776" y="258"/>
                      </a:lnTo>
                      <a:lnTo>
                        <a:pt x="776" y="260"/>
                      </a:lnTo>
                      <a:lnTo>
                        <a:pt x="776" y="262"/>
                      </a:lnTo>
                      <a:lnTo>
                        <a:pt x="773" y="267"/>
                      </a:lnTo>
                      <a:lnTo>
                        <a:pt x="767" y="278"/>
                      </a:lnTo>
                      <a:lnTo>
                        <a:pt x="769" y="276"/>
                      </a:lnTo>
                      <a:lnTo>
                        <a:pt x="771" y="273"/>
                      </a:lnTo>
                      <a:lnTo>
                        <a:pt x="778" y="273"/>
                      </a:lnTo>
                      <a:lnTo>
                        <a:pt x="776" y="271"/>
                      </a:lnTo>
                      <a:lnTo>
                        <a:pt x="773" y="271"/>
                      </a:lnTo>
                      <a:lnTo>
                        <a:pt x="773" y="269"/>
                      </a:lnTo>
                      <a:lnTo>
                        <a:pt x="778" y="269"/>
                      </a:lnTo>
                      <a:lnTo>
                        <a:pt x="780" y="273"/>
                      </a:lnTo>
                      <a:lnTo>
                        <a:pt x="789" y="264"/>
                      </a:lnTo>
                      <a:lnTo>
                        <a:pt x="793" y="264"/>
                      </a:lnTo>
                      <a:lnTo>
                        <a:pt x="802" y="264"/>
                      </a:lnTo>
                      <a:lnTo>
                        <a:pt x="800" y="264"/>
                      </a:lnTo>
                      <a:lnTo>
                        <a:pt x="802" y="267"/>
                      </a:lnTo>
                      <a:lnTo>
                        <a:pt x="809" y="264"/>
                      </a:lnTo>
                      <a:lnTo>
                        <a:pt x="787" y="278"/>
                      </a:lnTo>
                      <a:lnTo>
                        <a:pt x="773" y="287"/>
                      </a:lnTo>
                      <a:lnTo>
                        <a:pt x="771" y="293"/>
                      </a:lnTo>
                      <a:lnTo>
                        <a:pt x="767" y="293"/>
                      </a:lnTo>
                      <a:lnTo>
                        <a:pt x="767" y="298"/>
                      </a:lnTo>
                      <a:lnTo>
                        <a:pt x="764" y="298"/>
                      </a:lnTo>
                      <a:lnTo>
                        <a:pt x="764" y="307"/>
                      </a:lnTo>
                      <a:lnTo>
                        <a:pt x="767" y="307"/>
                      </a:lnTo>
                      <a:lnTo>
                        <a:pt x="767" y="309"/>
                      </a:lnTo>
                      <a:lnTo>
                        <a:pt x="764" y="309"/>
                      </a:lnTo>
                      <a:lnTo>
                        <a:pt x="769" y="309"/>
                      </a:lnTo>
                      <a:lnTo>
                        <a:pt x="771" y="309"/>
                      </a:lnTo>
                      <a:lnTo>
                        <a:pt x="771" y="311"/>
                      </a:lnTo>
                      <a:lnTo>
                        <a:pt x="769" y="313"/>
                      </a:lnTo>
                      <a:lnTo>
                        <a:pt x="771" y="311"/>
                      </a:lnTo>
                      <a:lnTo>
                        <a:pt x="771" y="316"/>
                      </a:lnTo>
                      <a:lnTo>
                        <a:pt x="773" y="313"/>
                      </a:lnTo>
                      <a:lnTo>
                        <a:pt x="771" y="316"/>
                      </a:lnTo>
                      <a:lnTo>
                        <a:pt x="769" y="318"/>
                      </a:lnTo>
                      <a:lnTo>
                        <a:pt x="762" y="322"/>
                      </a:lnTo>
                      <a:lnTo>
                        <a:pt x="760" y="322"/>
                      </a:lnTo>
                      <a:lnTo>
                        <a:pt x="762" y="324"/>
                      </a:lnTo>
                      <a:lnTo>
                        <a:pt x="758" y="327"/>
                      </a:lnTo>
                      <a:lnTo>
                        <a:pt x="756" y="324"/>
                      </a:lnTo>
                      <a:lnTo>
                        <a:pt x="756" y="327"/>
                      </a:lnTo>
                      <a:lnTo>
                        <a:pt x="758" y="329"/>
                      </a:lnTo>
                      <a:lnTo>
                        <a:pt x="738" y="336"/>
                      </a:lnTo>
                      <a:lnTo>
                        <a:pt x="733" y="340"/>
                      </a:lnTo>
                      <a:lnTo>
                        <a:pt x="731" y="340"/>
                      </a:lnTo>
                      <a:lnTo>
                        <a:pt x="731" y="338"/>
                      </a:lnTo>
                      <a:lnTo>
                        <a:pt x="731" y="340"/>
                      </a:lnTo>
                      <a:lnTo>
                        <a:pt x="727" y="340"/>
                      </a:lnTo>
                      <a:lnTo>
                        <a:pt x="727" y="344"/>
                      </a:lnTo>
                      <a:lnTo>
                        <a:pt x="724" y="342"/>
                      </a:lnTo>
                      <a:lnTo>
                        <a:pt x="727" y="344"/>
                      </a:lnTo>
                      <a:lnTo>
                        <a:pt x="729" y="340"/>
                      </a:lnTo>
                      <a:lnTo>
                        <a:pt x="729" y="342"/>
                      </a:lnTo>
                      <a:lnTo>
                        <a:pt x="727" y="344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7" y="349"/>
                      </a:lnTo>
                      <a:lnTo>
                        <a:pt x="727" y="351"/>
                      </a:lnTo>
                      <a:lnTo>
                        <a:pt x="727" y="349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31" y="342"/>
                      </a:lnTo>
                      <a:lnTo>
                        <a:pt x="740" y="336"/>
                      </a:lnTo>
                      <a:lnTo>
                        <a:pt x="733" y="340"/>
                      </a:lnTo>
                      <a:lnTo>
                        <a:pt x="731" y="347"/>
                      </a:lnTo>
                      <a:lnTo>
                        <a:pt x="729" y="349"/>
                      </a:lnTo>
                      <a:lnTo>
                        <a:pt x="722" y="356"/>
                      </a:lnTo>
                      <a:lnTo>
                        <a:pt x="720" y="358"/>
                      </a:lnTo>
                      <a:lnTo>
                        <a:pt x="718" y="358"/>
                      </a:lnTo>
                      <a:lnTo>
                        <a:pt x="720" y="358"/>
                      </a:lnTo>
                      <a:lnTo>
                        <a:pt x="720" y="360"/>
                      </a:lnTo>
                      <a:lnTo>
                        <a:pt x="718" y="360"/>
                      </a:lnTo>
                      <a:lnTo>
                        <a:pt x="718" y="364"/>
                      </a:lnTo>
                      <a:lnTo>
                        <a:pt x="715" y="369"/>
                      </a:lnTo>
                      <a:lnTo>
                        <a:pt x="713" y="369"/>
                      </a:lnTo>
                      <a:lnTo>
                        <a:pt x="715" y="367"/>
                      </a:lnTo>
                      <a:lnTo>
                        <a:pt x="713" y="367"/>
                      </a:lnTo>
                      <a:lnTo>
                        <a:pt x="713" y="369"/>
                      </a:lnTo>
                      <a:lnTo>
                        <a:pt x="709" y="367"/>
                      </a:lnTo>
                      <a:lnTo>
                        <a:pt x="707" y="360"/>
                      </a:lnTo>
                      <a:lnTo>
                        <a:pt x="702" y="356"/>
                      </a:lnTo>
                      <a:lnTo>
                        <a:pt x="700" y="358"/>
                      </a:lnTo>
                      <a:lnTo>
                        <a:pt x="698" y="356"/>
                      </a:lnTo>
                      <a:lnTo>
                        <a:pt x="695" y="358"/>
                      </a:lnTo>
                      <a:lnTo>
                        <a:pt x="693" y="362"/>
                      </a:lnTo>
                      <a:lnTo>
                        <a:pt x="698" y="362"/>
                      </a:lnTo>
                      <a:lnTo>
                        <a:pt x="702" y="362"/>
                      </a:lnTo>
                      <a:lnTo>
                        <a:pt x="707" y="367"/>
                      </a:lnTo>
                      <a:lnTo>
                        <a:pt x="702" y="367"/>
                      </a:lnTo>
                      <a:lnTo>
                        <a:pt x="707" y="367"/>
                      </a:lnTo>
                      <a:lnTo>
                        <a:pt x="709" y="369"/>
                      </a:lnTo>
                      <a:lnTo>
                        <a:pt x="704" y="373"/>
                      </a:lnTo>
                      <a:lnTo>
                        <a:pt x="709" y="369"/>
                      </a:lnTo>
                      <a:lnTo>
                        <a:pt x="711" y="371"/>
                      </a:lnTo>
                      <a:lnTo>
                        <a:pt x="702" y="373"/>
                      </a:lnTo>
                      <a:lnTo>
                        <a:pt x="695" y="378"/>
                      </a:lnTo>
                      <a:lnTo>
                        <a:pt x="693" y="375"/>
                      </a:lnTo>
                      <a:lnTo>
                        <a:pt x="693" y="378"/>
                      </a:lnTo>
                      <a:lnTo>
                        <a:pt x="691" y="375"/>
                      </a:lnTo>
                      <a:lnTo>
                        <a:pt x="691" y="378"/>
                      </a:lnTo>
                      <a:lnTo>
                        <a:pt x="689" y="378"/>
                      </a:lnTo>
                      <a:lnTo>
                        <a:pt x="691" y="378"/>
                      </a:lnTo>
                      <a:lnTo>
                        <a:pt x="693" y="380"/>
                      </a:lnTo>
                      <a:lnTo>
                        <a:pt x="673" y="384"/>
                      </a:lnTo>
                      <a:lnTo>
                        <a:pt x="664" y="387"/>
                      </a:lnTo>
                      <a:lnTo>
                        <a:pt x="662" y="387"/>
                      </a:lnTo>
                      <a:lnTo>
                        <a:pt x="664" y="387"/>
                      </a:lnTo>
                      <a:lnTo>
                        <a:pt x="666" y="387"/>
                      </a:lnTo>
                      <a:lnTo>
                        <a:pt x="646" y="391"/>
                      </a:lnTo>
                      <a:lnTo>
                        <a:pt x="646" y="389"/>
                      </a:lnTo>
                      <a:lnTo>
                        <a:pt x="646" y="391"/>
                      </a:lnTo>
                      <a:lnTo>
                        <a:pt x="629" y="395"/>
                      </a:lnTo>
                      <a:lnTo>
                        <a:pt x="629" y="398"/>
                      </a:lnTo>
                      <a:lnTo>
                        <a:pt x="611" y="402"/>
                      </a:lnTo>
                      <a:lnTo>
                        <a:pt x="577" y="418"/>
                      </a:lnTo>
                      <a:lnTo>
                        <a:pt x="557" y="429"/>
                      </a:lnTo>
                      <a:lnTo>
                        <a:pt x="535" y="447"/>
                      </a:lnTo>
                      <a:lnTo>
                        <a:pt x="526" y="455"/>
                      </a:lnTo>
                      <a:lnTo>
                        <a:pt x="517" y="460"/>
                      </a:lnTo>
                      <a:lnTo>
                        <a:pt x="506" y="469"/>
                      </a:lnTo>
                      <a:lnTo>
                        <a:pt x="504" y="471"/>
                      </a:lnTo>
                      <a:lnTo>
                        <a:pt x="504" y="469"/>
                      </a:lnTo>
                      <a:lnTo>
                        <a:pt x="504" y="471"/>
                      </a:lnTo>
                      <a:lnTo>
                        <a:pt x="495" y="480"/>
                      </a:lnTo>
                      <a:lnTo>
                        <a:pt x="486" y="491"/>
                      </a:lnTo>
                      <a:lnTo>
                        <a:pt x="479" y="491"/>
                      </a:lnTo>
                      <a:lnTo>
                        <a:pt x="477" y="493"/>
                      </a:lnTo>
                      <a:lnTo>
                        <a:pt x="479" y="491"/>
                      </a:lnTo>
                      <a:lnTo>
                        <a:pt x="482" y="489"/>
                      </a:lnTo>
                      <a:lnTo>
                        <a:pt x="482" y="487"/>
                      </a:lnTo>
                      <a:lnTo>
                        <a:pt x="479" y="487"/>
                      </a:lnTo>
                      <a:lnTo>
                        <a:pt x="475" y="491"/>
                      </a:lnTo>
                      <a:lnTo>
                        <a:pt x="477" y="493"/>
                      </a:lnTo>
                      <a:lnTo>
                        <a:pt x="473" y="491"/>
                      </a:lnTo>
                      <a:lnTo>
                        <a:pt x="475" y="487"/>
                      </a:lnTo>
                      <a:lnTo>
                        <a:pt x="468" y="484"/>
                      </a:lnTo>
                      <a:lnTo>
                        <a:pt x="468" y="491"/>
                      </a:lnTo>
                      <a:lnTo>
                        <a:pt x="462" y="491"/>
                      </a:lnTo>
                      <a:lnTo>
                        <a:pt x="459" y="489"/>
                      </a:lnTo>
                      <a:lnTo>
                        <a:pt x="462" y="498"/>
                      </a:lnTo>
                      <a:lnTo>
                        <a:pt x="464" y="498"/>
                      </a:lnTo>
                      <a:lnTo>
                        <a:pt x="466" y="495"/>
                      </a:lnTo>
                      <a:lnTo>
                        <a:pt x="468" y="498"/>
                      </a:lnTo>
                      <a:lnTo>
                        <a:pt x="468" y="500"/>
                      </a:lnTo>
                      <a:lnTo>
                        <a:pt x="462" y="500"/>
                      </a:lnTo>
                      <a:lnTo>
                        <a:pt x="457" y="507"/>
                      </a:lnTo>
                      <a:lnTo>
                        <a:pt x="457" y="504"/>
                      </a:lnTo>
                      <a:lnTo>
                        <a:pt x="457" y="498"/>
                      </a:lnTo>
                      <a:lnTo>
                        <a:pt x="455" y="498"/>
                      </a:lnTo>
                      <a:lnTo>
                        <a:pt x="453" y="500"/>
                      </a:lnTo>
                      <a:lnTo>
                        <a:pt x="446" y="502"/>
                      </a:lnTo>
                      <a:lnTo>
                        <a:pt x="444" y="504"/>
                      </a:lnTo>
                      <a:lnTo>
                        <a:pt x="441" y="507"/>
                      </a:lnTo>
                      <a:lnTo>
                        <a:pt x="441" y="511"/>
                      </a:lnTo>
                      <a:lnTo>
                        <a:pt x="433" y="507"/>
                      </a:lnTo>
                      <a:lnTo>
                        <a:pt x="437" y="513"/>
                      </a:lnTo>
                      <a:lnTo>
                        <a:pt x="433" y="515"/>
                      </a:lnTo>
                      <a:lnTo>
                        <a:pt x="435" y="520"/>
                      </a:lnTo>
                      <a:lnTo>
                        <a:pt x="433" y="522"/>
                      </a:lnTo>
                      <a:lnTo>
                        <a:pt x="433" y="520"/>
                      </a:lnTo>
                      <a:lnTo>
                        <a:pt x="433" y="522"/>
                      </a:lnTo>
                      <a:lnTo>
                        <a:pt x="430" y="524"/>
                      </a:lnTo>
                      <a:lnTo>
                        <a:pt x="426" y="522"/>
                      </a:lnTo>
                      <a:lnTo>
                        <a:pt x="428" y="524"/>
                      </a:lnTo>
                      <a:lnTo>
                        <a:pt x="428" y="527"/>
                      </a:lnTo>
                      <a:lnTo>
                        <a:pt x="424" y="524"/>
                      </a:lnTo>
                      <a:lnTo>
                        <a:pt x="426" y="527"/>
                      </a:lnTo>
                      <a:lnTo>
                        <a:pt x="426" y="529"/>
                      </a:lnTo>
                      <a:lnTo>
                        <a:pt x="424" y="529"/>
                      </a:lnTo>
                      <a:lnTo>
                        <a:pt x="421" y="527"/>
                      </a:lnTo>
                      <a:lnTo>
                        <a:pt x="424" y="535"/>
                      </a:lnTo>
                      <a:lnTo>
                        <a:pt x="421" y="535"/>
                      </a:lnTo>
                      <a:lnTo>
                        <a:pt x="421" y="538"/>
                      </a:lnTo>
                      <a:lnTo>
                        <a:pt x="419" y="540"/>
                      </a:lnTo>
                      <a:lnTo>
                        <a:pt x="415" y="538"/>
                      </a:lnTo>
                      <a:lnTo>
                        <a:pt x="410" y="540"/>
                      </a:lnTo>
                      <a:lnTo>
                        <a:pt x="406" y="538"/>
                      </a:lnTo>
                      <a:lnTo>
                        <a:pt x="399" y="540"/>
                      </a:lnTo>
                      <a:lnTo>
                        <a:pt x="395" y="540"/>
                      </a:lnTo>
                      <a:lnTo>
                        <a:pt x="392" y="542"/>
                      </a:lnTo>
                      <a:lnTo>
                        <a:pt x="392" y="544"/>
                      </a:lnTo>
                      <a:lnTo>
                        <a:pt x="390" y="542"/>
                      </a:lnTo>
                      <a:lnTo>
                        <a:pt x="386" y="544"/>
                      </a:lnTo>
                      <a:lnTo>
                        <a:pt x="384" y="542"/>
                      </a:lnTo>
                      <a:lnTo>
                        <a:pt x="381" y="540"/>
                      </a:lnTo>
                      <a:lnTo>
                        <a:pt x="381" y="538"/>
                      </a:lnTo>
                      <a:lnTo>
                        <a:pt x="377" y="535"/>
                      </a:lnTo>
                      <a:lnTo>
                        <a:pt x="368" y="535"/>
                      </a:lnTo>
                      <a:lnTo>
                        <a:pt x="366" y="535"/>
                      </a:lnTo>
                      <a:lnTo>
                        <a:pt x="363" y="535"/>
                      </a:lnTo>
                      <a:lnTo>
                        <a:pt x="359" y="533"/>
                      </a:lnTo>
                      <a:lnTo>
                        <a:pt x="357" y="535"/>
                      </a:lnTo>
                      <a:lnTo>
                        <a:pt x="357" y="533"/>
                      </a:lnTo>
                      <a:lnTo>
                        <a:pt x="355" y="533"/>
                      </a:lnTo>
                      <a:lnTo>
                        <a:pt x="355" y="531"/>
                      </a:lnTo>
                      <a:lnTo>
                        <a:pt x="352" y="529"/>
                      </a:lnTo>
                      <a:lnTo>
                        <a:pt x="350" y="527"/>
                      </a:lnTo>
                      <a:lnTo>
                        <a:pt x="350" y="522"/>
                      </a:lnTo>
                      <a:lnTo>
                        <a:pt x="348" y="520"/>
                      </a:lnTo>
                      <a:lnTo>
                        <a:pt x="348" y="513"/>
                      </a:lnTo>
                      <a:lnTo>
                        <a:pt x="343" y="507"/>
                      </a:lnTo>
                      <a:lnTo>
                        <a:pt x="341" y="507"/>
                      </a:lnTo>
                      <a:lnTo>
                        <a:pt x="337" y="511"/>
                      </a:lnTo>
                      <a:lnTo>
                        <a:pt x="339" y="515"/>
                      </a:lnTo>
                      <a:lnTo>
                        <a:pt x="343" y="520"/>
                      </a:lnTo>
                      <a:lnTo>
                        <a:pt x="341" y="522"/>
                      </a:lnTo>
                      <a:lnTo>
                        <a:pt x="337" y="520"/>
                      </a:lnTo>
                      <a:lnTo>
                        <a:pt x="335" y="511"/>
                      </a:lnTo>
                      <a:lnTo>
                        <a:pt x="332" y="509"/>
                      </a:lnTo>
                      <a:lnTo>
                        <a:pt x="332" y="507"/>
                      </a:lnTo>
                      <a:lnTo>
                        <a:pt x="335" y="507"/>
                      </a:lnTo>
                      <a:lnTo>
                        <a:pt x="330" y="504"/>
                      </a:lnTo>
                      <a:lnTo>
                        <a:pt x="328" y="502"/>
                      </a:lnTo>
                      <a:lnTo>
                        <a:pt x="326" y="498"/>
                      </a:lnTo>
                      <a:lnTo>
                        <a:pt x="323" y="491"/>
                      </a:lnTo>
                      <a:lnTo>
                        <a:pt x="321" y="489"/>
                      </a:lnTo>
                      <a:lnTo>
                        <a:pt x="319" y="487"/>
                      </a:lnTo>
                      <a:lnTo>
                        <a:pt x="319" y="489"/>
                      </a:lnTo>
                      <a:lnTo>
                        <a:pt x="317" y="491"/>
                      </a:lnTo>
                      <a:lnTo>
                        <a:pt x="317" y="495"/>
                      </a:lnTo>
                      <a:lnTo>
                        <a:pt x="314" y="495"/>
                      </a:lnTo>
                      <a:lnTo>
                        <a:pt x="314" y="500"/>
                      </a:lnTo>
                      <a:lnTo>
                        <a:pt x="310" y="500"/>
                      </a:lnTo>
                      <a:lnTo>
                        <a:pt x="310" y="495"/>
                      </a:lnTo>
                      <a:lnTo>
                        <a:pt x="310" y="498"/>
                      </a:lnTo>
                      <a:lnTo>
                        <a:pt x="310" y="500"/>
                      </a:lnTo>
                      <a:lnTo>
                        <a:pt x="308" y="504"/>
                      </a:lnTo>
                      <a:lnTo>
                        <a:pt x="308" y="507"/>
                      </a:lnTo>
                      <a:lnTo>
                        <a:pt x="301" y="507"/>
                      </a:lnTo>
                      <a:lnTo>
                        <a:pt x="301" y="504"/>
                      </a:lnTo>
                      <a:lnTo>
                        <a:pt x="303" y="504"/>
                      </a:lnTo>
                      <a:lnTo>
                        <a:pt x="303" y="498"/>
                      </a:lnTo>
                      <a:lnTo>
                        <a:pt x="301" y="500"/>
                      </a:lnTo>
                      <a:lnTo>
                        <a:pt x="299" y="495"/>
                      </a:lnTo>
                      <a:lnTo>
                        <a:pt x="297" y="498"/>
                      </a:lnTo>
                      <a:lnTo>
                        <a:pt x="297" y="500"/>
                      </a:lnTo>
                      <a:lnTo>
                        <a:pt x="299" y="504"/>
                      </a:lnTo>
                      <a:lnTo>
                        <a:pt x="299" y="507"/>
                      </a:lnTo>
                      <a:lnTo>
                        <a:pt x="294" y="507"/>
                      </a:lnTo>
                      <a:lnTo>
                        <a:pt x="294" y="511"/>
                      </a:lnTo>
                      <a:lnTo>
                        <a:pt x="297" y="511"/>
                      </a:lnTo>
                      <a:lnTo>
                        <a:pt x="297" y="515"/>
                      </a:lnTo>
                      <a:lnTo>
                        <a:pt x="294" y="515"/>
                      </a:lnTo>
                      <a:lnTo>
                        <a:pt x="290" y="511"/>
                      </a:lnTo>
                      <a:lnTo>
                        <a:pt x="290" y="509"/>
                      </a:lnTo>
                      <a:lnTo>
                        <a:pt x="283" y="509"/>
                      </a:lnTo>
                      <a:lnTo>
                        <a:pt x="281" y="507"/>
                      </a:lnTo>
                      <a:lnTo>
                        <a:pt x="279" y="507"/>
                      </a:lnTo>
                      <a:lnTo>
                        <a:pt x="279" y="509"/>
                      </a:lnTo>
                      <a:lnTo>
                        <a:pt x="274" y="509"/>
                      </a:lnTo>
                      <a:lnTo>
                        <a:pt x="279" y="515"/>
                      </a:lnTo>
                      <a:lnTo>
                        <a:pt x="277" y="518"/>
                      </a:lnTo>
                      <a:lnTo>
                        <a:pt x="279" y="520"/>
                      </a:lnTo>
                      <a:lnTo>
                        <a:pt x="281" y="513"/>
                      </a:lnTo>
                      <a:lnTo>
                        <a:pt x="283" y="513"/>
                      </a:lnTo>
                      <a:lnTo>
                        <a:pt x="283" y="515"/>
                      </a:lnTo>
                      <a:lnTo>
                        <a:pt x="286" y="518"/>
                      </a:lnTo>
                      <a:lnTo>
                        <a:pt x="283" y="520"/>
                      </a:lnTo>
                      <a:lnTo>
                        <a:pt x="283" y="518"/>
                      </a:lnTo>
                      <a:lnTo>
                        <a:pt x="281" y="518"/>
                      </a:lnTo>
                      <a:lnTo>
                        <a:pt x="283" y="522"/>
                      </a:lnTo>
                      <a:lnTo>
                        <a:pt x="286" y="522"/>
                      </a:lnTo>
                      <a:lnTo>
                        <a:pt x="283" y="524"/>
                      </a:lnTo>
                      <a:lnTo>
                        <a:pt x="286" y="527"/>
                      </a:lnTo>
                      <a:lnTo>
                        <a:pt x="290" y="527"/>
                      </a:lnTo>
                      <a:lnTo>
                        <a:pt x="288" y="529"/>
                      </a:lnTo>
                      <a:lnTo>
                        <a:pt x="288" y="531"/>
                      </a:lnTo>
                      <a:lnTo>
                        <a:pt x="283" y="533"/>
                      </a:lnTo>
                      <a:lnTo>
                        <a:pt x="281" y="531"/>
                      </a:lnTo>
                      <a:lnTo>
                        <a:pt x="281" y="533"/>
                      </a:lnTo>
                      <a:lnTo>
                        <a:pt x="283" y="535"/>
                      </a:lnTo>
                      <a:lnTo>
                        <a:pt x="281" y="535"/>
                      </a:lnTo>
                      <a:lnTo>
                        <a:pt x="279" y="535"/>
                      </a:lnTo>
                      <a:lnTo>
                        <a:pt x="279" y="538"/>
                      </a:lnTo>
                      <a:lnTo>
                        <a:pt x="274" y="535"/>
                      </a:lnTo>
                      <a:lnTo>
                        <a:pt x="270" y="538"/>
                      </a:lnTo>
                      <a:lnTo>
                        <a:pt x="270" y="542"/>
                      </a:lnTo>
                      <a:lnTo>
                        <a:pt x="263" y="540"/>
                      </a:lnTo>
                      <a:lnTo>
                        <a:pt x="263" y="544"/>
                      </a:lnTo>
                      <a:lnTo>
                        <a:pt x="261" y="549"/>
                      </a:lnTo>
                      <a:lnTo>
                        <a:pt x="259" y="544"/>
                      </a:lnTo>
                      <a:lnTo>
                        <a:pt x="257" y="544"/>
                      </a:lnTo>
                      <a:lnTo>
                        <a:pt x="254" y="542"/>
                      </a:lnTo>
                      <a:lnTo>
                        <a:pt x="252" y="542"/>
                      </a:lnTo>
                      <a:lnTo>
                        <a:pt x="250" y="540"/>
                      </a:lnTo>
                      <a:lnTo>
                        <a:pt x="248" y="542"/>
                      </a:lnTo>
                      <a:lnTo>
                        <a:pt x="248" y="544"/>
                      </a:lnTo>
                      <a:lnTo>
                        <a:pt x="241" y="551"/>
                      </a:lnTo>
                      <a:lnTo>
                        <a:pt x="239" y="558"/>
                      </a:lnTo>
                      <a:lnTo>
                        <a:pt x="232" y="560"/>
                      </a:lnTo>
                      <a:lnTo>
                        <a:pt x="234" y="562"/>
                      </a:lnTo>
                      <a:lnTo>
                        <a:pt x="232" y="566"/>
                      </a:lnTo>
                      <a:lnTo>
                        <a:pt x="234" y="566"/>
                      </a:lnTo>
                      <a:lnTo>
                        <a:pt x="237" y="564"/>
                      </a:lnTo>
                      <a:lnTo>
                        <a:pt x="239" y="566"/>
                      </a:lnTo>
                      <a:lnTo>
                        <a:pt x="234" y="569"/>
                      </a:lnTo>
                      <a:lnTo>
                        <a:pt x="237" y="571"/>
                      </a:lnTo>
                      <a:lnTo>
                        <a:pt x="239" y="573"/>
                      </a:lnTo>
                      <a:lnTo>
                        <a:pt x="241" y="573"/>
                      </a:lnTo>
                      <a:lnTo>
                        <a:pt x="243" y="573"/>
                      </a:lnTo>
                      <a:lnTo>
                        <a:pt x="239" y="582"/>
                      </a:lnTo>
                      <a:lnTo>
                        <a:pt x="232" y="586"/>
                      </a:lnTo>
                      <a:lnTo>
                        <a:pt x="237" y="589"/>
                      </a:lnTo>
                      <a:lnTo>
                        <a:pt x="237" y="591"/>
                      </a:lnTo>
                      <a:lnTo>
                        <a:pt x="239" y="589"/>
                      </a:lnTo>
                      <a:lnTo>
                        <a:pt x="239" y="593"/>
                      </a:lnTo>
                      <a:lnTo>
                        <a:pt x="241" y="593"/>
                      </a:lnTo>
                      <a:lnTo>
                        <a:pt x="239" y="598"/>
                      </a:lnTo>
                      <a:lnTo>
                        <a:pt x="237" y="598"/>
                      </a:lnTo>
                      <a:lnTo>
                        <a:pt x="234" y="595"/>
                      </a:lnTo>
                      <a:lnTo>
                        <a:pt x="230" y="598"/>
                      </a:lnTo>
                      <a:lnTo>
                        <a:pt x="228" y="600"/>
                      </a:lnTo>
                      <a:lnTo>
                        <a:pt x="221" y="600"/>
                      </a:lnTo>
                      <a:lnTo>
                        <a:pt x="221" y="598"/>
                      </a:lnTo>
                      <a:lnTo>
                        <a:pt x="216" y="600"/>
                      </a:lnTo>
                      <a:lnTo>
                        <a:pt x="214" y="595"/>
                      </a:lnTo>
                      <a:lnTo>
                        <a:pt x="214" y="593"/>
                      </a:lnTo>
                      <a:lnTo>
                        <a:pt x="214" y="591"/>
                      </a:lnTo>
                      <a:lnTo>
                        <a:pt x="212" y="593"/>
                      </a:lnTo>
                      <a:lnTo>
                        <a:pt x="210" y="591"/>
                      </a:lnTo>
                      <a:lnTo>
                        <a:pt x="205" y="586"/>
                      </a:lnTo>
                      <a:lnTo>
                        <a:pt x="203" y="586"/>
                      </a:lnTo>
                      <a:lnTo>
                        <a:pt x="199" y="591"/>
                      </a:lnTo>
                      <a:lnTo>
                        <a:pt x="199" y="593"/>
                      </a:lnTo>
                      <a:lnTo>
                        <a:pt x="201" y="593"/>
                      </a:lnTo>
                      <a:lnTo>
                        <a:pt x="199" y="598"/>
                      </a:lnTo>
                      <a:lnTo>
                        <a:pt x="201" y="600"/>
                      </a:lnTo>
                      <a:lnTo>
                        <a:pt x="199" y="602"/>
                      </a:lnTo>
                      <a:lnTo>
                        <a:pt x="194" y="604"/>
                      </a:lnTo>
                      <a:lnTo>
                        <a:pt x="192" y="606"/>
                      </a:lnTo>
                      <a:lnTo>
                        <a:pt x="190" y="606"/>
                      </a:lnTo>
                      <a:lnTo>
                        <a:pt x="188" y="609"/>
                      </a:lnTo>
                      <a:lnTo>
                        <a:pt x="183" y="609"/>
                      </a:lnTo>
                      <a:lnTo>
                        <a:pt x="181" y="613"/>
                      </a:lnTo>
                      <a:lnTo>
                        <a:pt x="181" y="615"/>
                      </a:lnTo>
                      <a:lnTo>
                        <a:pt x="179" y="618"/>
                      </a:lnTo>
                      <a:lnTo>
                        <a:pt x="172" y="611"/>
                      </a:lnTo>
                      <a:lnTo>
                        <a:pt x="172" y="609"/>
                      </a:lnTo>
                      <a:lnTo>
                        <a:pt x="170" y="606"/>
                      </a:lnTo>
                      <a:lnTo>
                        <a:pt x="172" y="604"/>
                      </a:lnTo>
                      <a:lnTo>
                        <a:pt x="174" y="604"/>
                      </a:lnTo>
                      <a:lnTo>
                        <a:pt x="174" y="602"/>
                      </a:lnTo>
                      <a:lnTo>
                        <a:pt x="176" y="600"/>
                      </a:lnTo>
                      <a:lnTo>
                        <a:pt x="174" y="600"/>
                      </a:lnTo>
                      <a:lnTo>
                        <a:pt x="174" y="598"/>
                      </a:lnTo>
                      <a:lnTo>
                        <a:pt x="170" y="595"/>
                      </a:lnTo>
                      <a:lnTo>
                        <a:pt x="165" y="595"/>
                      </a:lnTo>
                      <a:lnTo>
                        <a:pt x="165" y="591"/>
                      </a:lnTo>
                      <a:lnTo>
                        <a:pt x="167" y="589"/>
                      </a:lnTo>
                      <a:lnTo>
                        <a:pt x="165" y="586"/>
                      </a:lnTo>
                      <a:lnTo>
                        <a:pt x="163" y="589"/>
                      </a:lnTo>
                      <a:lnTo>
                        <a:pt x="161" y="584"/>
                      </a:lnTo>
                      <a:lnTo>
                        <a:pt x="163" y="584"/>
                      </a:lnTo>
                      <a:lnTo>
                        <a:pt x="163" y="582"/>
                      </a:lnTo>
                      <a:lnTo>
                        <a:pt x="163" y="578"/>
                      </a:lnTo>
                      <a:lnTo>
                        <a:pt x="161" y="578"/>
                      </a:lnTo>
                      <a:lnTo>
                        <a:pt x="159" y="578"/>
                      </a:lnTo>
                      <a:lnTo>
                        <a:pt x="156" y="578"/>
                      </a:lnTo>
                      <a:lnTo>
                        <a:pt x="156" y="575"/>
                      </a:lnTo>
                      <a:lnTo>
                        <a:pt x="156" y="573"/>
                      </a:lnTo>
                      <a:lnTo>
                        <a:pt x="139" y="591"/>
                      </a:lnTo>
                      <a:lnTo>
                        <a:pt x="143" y="598"/>
                      </a:lnTo>
                      <a:lnTo>
                        <a:pt x="141" y="600"/>
                      </a:lnTo>
                      <a:lnTo>
                        <a:pt x="136" y="604"/>
                      </a:lnTo>
                      <a:lnTo>
                        <a:pt x="139" y="606"/>
                      </a:lnTo>
                      <a:lnTo>
                        <a:pt x="143" y="604"/>
                      </a:lnTo>
                      <a:lnTo>
                        <a:pt x="145" y="606"/>
                      </a:lnTo>
                      <a:lnTo>
                        <a:pt x="141" y="611"/>
                      </a:lnTo>
                      <a:lnTo>
                        <a:pt x="136" y="613"/>
                      </a:lnTo>
                      <a:lnTo>
                        <a:pt x="136" y="618"/>
                      </a:lnTo>
                      <a:lnTo>
                        <a:pt x="134" y="618"/>
                      </a:lnTo>
                      <a:lnTo>
                        <a:pt x="136" y="620"/>
                      </a:lnTo>
                      <a:lnTo>
                        <a:pt x="132" y="622"/>
                      </a:lnTo>
                      <a:lnTo>
                        <a:pt x="132" y="624"/>
                      </a:lnTo>
                      <a:lnTo>
                        <a:pt x="139" y="626"/>
                      </a:lnTo>
                      <a:lnTo>
                        <a:pt x="141" y="631"/>
                      </a:lnTo>
                      <a:lnTo>
                        <a:pt x="139" y="633"/>
                      </a:lnTo>
                      <a:lnTo>
                        <a:pt x="136" y="629"/>
                      </a:lnTo>
                      <a:lnTo>
                        <a:pt x="136" y="638"/>
                      </a:lnTo>
                      <a:lnTo>
                        <a:pt x="136" y="640"/>
                      </a:lnTo>
                      <a:lnTo>
                        <a:pt x="134" y="644"/>
                      </a:lnTo>
                      <a:lnTo>
                        <a:pt x="134" y="642"/>
                      </a:lnTo>
                      <a:lnTo>
                        <a:pt x="132" y="644"/>
                      </a:lnTo>
                      <a:lnTo>
                        <a:pt x="134" y="644"/>
                      </a:lnTo>
                      <a:lnTo>
                        <a:pt x="132" y="644"/>
                      </a:lnTo>
                      <a:lnTo>
                        <a:pt x="130" y="642"/>
                      </a:lnTo>
                      <a:lnTo>
                        <a:pt x="125" y="644"/>
                      </a:lnTo>
                      <a:lnTo>
                        <a:pt x="127" y="649"/>
                      </a:lnTo>
                      <a:lnTo>
                        <a:pt x="125" y="651"/>
                      </a:lnTo>
                      <a:lnTo>
                        <a:pt x="123" y="653"/>
                      </a:lnTo>
                      <a:lnTo>
                        <a:pt x="121" y="651"/>
                      </a:lnTo>
                      <a:lnTo>
                        <a:pt x="114" y="649"/>
                      </a:lnTo>
                      <a:lnTo>
                        <a:pt x="112" y="644"/>
                      </a:lnTo>
                      <a:lnTo>
                        <a:pt x="107" y="644"/>
                      </a:lnTo>
                      <a:lnTo>
                        <a:pt x="107" y="642"/>
                      </a:lnTo>
                      <a:lnTo>
                        <a:pt x="105" y="642"/>
                      </a:lnTo>
                      <a:lnTo>
                        <a:pt x="101" y="642"/>
                      </a:lnTo>
                      <a:lnTo>
                        <a:pt x="98" y="640"/>
                      </a:lnTo>
                      <a:lnTo>
                        <a:pt x="96" y="642"/>
                      </a:lnTo>
                      <a:lnTo>
                        <a:pt x="96" y="644"/>
                      </a:lnTo>
                      <a:lnTo>
                        <a:pt x="92" y="642"/>
                      </a:lnTo>
                      <a:lnTo>
                        <a:pt x="87" y="644"/>
                      </a:lnTo>
                      <a:lnTo>
                        <a:pt x="87" y="646"/>
                      </a:lnTo>
                      <a:lnTo>
                        <a:pt x="81" y="651"/>
                      </a:lnTo>
                      <a:lnTo>
                        <a:pt x="61" y="660"/>
                      </a:lnTo>
                      <a:lnTo>
                        <a:pt x="56" y="662"/>
                      </a:lnTo>
                      <a:lnTo>
                        <a:pt x="45" y="671"/>
                      </a:lnTo>
                      <a:lnTo>
                        <a:pt x="43" y="666"/>
                      </a:lnTo>
                      <a:lnTo>
                        <a:pt x="41" y="669"/>
                      </a:lnTo>
                      <a:lnTo>
                        <a:pt x="38" y="669"/>
                      </a:lnTo>
                      <a:lnTo>
                        <a:pt x="36" y="673"/>
                      </a:lnTo>
                      <a:lnTo>
                        <a:pt x="32" y="675"/>
                      </a:lnTo>
                      <a:lnTo>
                        <a:pt x="27" y="675"/>
                      </a:lnTo>
                      <a:lnTo>
                        <a:pt x="25" y="675"/>
                      </a:lnTo>
                      <a:lnTo>
                        <a:pt x="14" y="678"/>
                      </a:lnTo>
                      <a:lnTo>
                        <a:pt x="12" y="675"/>
                      </a:lnTo>
                      <a:lnTo>
                        <a:pt x="7" y="675"/>
                      </a:lnTo>
                      <a:lnTo>
                        <a:pt x="5" y="675"/>
                      </a:lnTo>
                      <a:lnTo>
                        <a:pt x="3" y="678"/>
                      </a:lnTo>
                      <a:lnTo>
                        <a:pt x="0" y="678"/>
                      </a:lnTo>
                      <a:lnTo>
                        <a:pt x="0" y="675"/>
                      </a:lnTo>
                      <a:lnTo>
                        <a:pt x="3" y="671"/>
                      </a:lnTo>
                      <a:lnTo>
                        <a:pt x="0" y="669"/>
                      </a:lnTo>
                      <a:lnTo>
                        <a:pt x="0" y="666"/>
                      </a:lnTo>
                      <a:lnTo>
                        <a:pt x="3" y="666"/>
                      </a:lnTo>
                      <a:lnTo>
                        <a:pt x="7" y="669"/>
                      </a:lnTo>
                      <a:lnTo>
                        <a:pt x="9" y="664"/>
                      </a:lnTo>
                      <a:lnTo>
                        <a:pt x="9" y="660"/>
                      </a:lnTo>
                      <a:lnTo>
                        <a:pt x="14" y="655"/>
                      </a:lnTo>
                      <a:lnTo>
                        <a:pt x="14" y="646"/>
                      </a:lnTo>
                      <a:lnTo>
                        <a:pt x="18" y="638"/>
                      </a:lnTo>
                      <a:lnTo>
                        <a:pt x="20" y="629"/>
                      </a:lnTo>
                      <a:lnTo>
                        <a:pt x="18" y="624"/>
                      </a:lnTo>
                      <a:lnTo>
                        <a:pt x="20" y="613"/>
                      </a:lnTo>
                      <a:lnTo>
                        <a:pt x="27" y="611"/>
                      </a:lnTo>
                      <a:lnTo>
                        <a:pt x="29" y="606"/>
                      </a:lnTo>
                      <a:lnTo>
                        <a:pt x="38" y="606"/>
                      </a:lnTo>
                      <a:lnTo>
                        <a:pt x="38" y="602"/>
                      </a:lnTo>
                      <a:lnTo>
                        <a:pt x="52" y="600"/>
                      </a:lnTo>
                      <a:lnTo>
                        <a:pt x="54" y="591"/>
                      </a:lnTo>
                      <a:lnTo>
                        <a:pt x="65" y="582"/>
                      </a:lnTo>
                      <a:lnTo>
                        <a:pt x="67" y="578"/>
                      </a:lnTo>
                      <a:lnTo>
                        <a:pt x="72" y="575"/>
                      </a:lnTo>
                      <a:lnTo>
                        <a:pt x="74" y="575"/>
                      </a:lnTo>
                      <a:lnTo>
                        <a:pt x="74" y="571"/>
                      </a:lnTo>
                      <a:lnTo>
                        <a:pt x="74" y="569"/>
                      </a:lnTo>
                      <a:lnTo>
                        <a:pt x="76" y="571"/>
                      </a:lnTo>
                      <a:lnTo>
                        <a:pt x="81" y="571"/>
                      </a:lnTo>
                      <a:lnTo>
                        <a:pt x="81" y="569"/>
                      </a:lnTo>
                      <a:lnTo>
                        <a:pt x="81" y="566"/>
                      </a:lnTo>
                      <a:lnTo>
                        <a:pt x="72" y="562"/>
                      </a:lnTo>
                      <a:lnTo>
                        <a:pt x="72" y="558"/>
                      </a:lnTo>
                      <a:lnTo>
                        <a:pt x="76" y="560"/>
                      </a:lnTo>
                      <a:lnTo>
                        <a:pt x="81" y="560"/>
                      </a:lnTo>
                      <a:lnTo>
                        <a:pt x="81" y="558"/>
                      </a:lnTo>
                      <a:lnTo>
                        <a:pt x="83" y="555"/>
                      </a:lnTo>
                      <a:lnTo>
                        <a:pt x="81" y="553"/>
                      </a:lnTo>
                      <a:lnTo>
                        <a:pt x="83" y="551"/>
                      </a:lnTo>
                      <a:lnTo>
                        <a:pt x="92" y="546"/>
                      </a:lnTo>
                      <a:lnTo>
                        <a:pt x="98" y="549"/>
                      </a:lnTo>
                      <a:lnTo>
                        <a:pt x="101" y="544"/>
                      </a:lnTo>
                      <a:lnTo>
                        <a:pt x="101" y="542"/>
                      </a:lnTo>
                      <a:lnTo>
                        <a:pt x="107" y="542"/>
                      </a:lnTo>
                      <a:lnTo>
                        <a:pt x="107" y="540"/>
                      </a:lnTo>
                      <a:lnTo>
                        <a:pt x="110" y="540"/>
                      </a:lnTo>
                      <a:lnTo>
                        <a:pt x="112" y="538"/>
                      </a:lnTo>
                      <a:lnTo>
                        <a:pt x="110" y="538"/>
                      </a:lnTo>
                      <a:lnTo>
                        <a:pt x="112" y="531"/>
                      </a:lnTo>
                      <a:lnTo>
                        <a:pt x="110" y="527"/>
                      </a:lnTo>
                      <a:lnTo>
                        <a:pt x="112" y="524"/>
                      </a:lnTo>
                      <a:lnTo>
                        <a:pt x="112" y="522"/>
                      </a:lnTo>
                      <a:lnTo>
                        <a:pt x="118" y="520"/>
                      </a:lnTo>
                      <a:lnTo>
                        <a:pt x="121" y="522"/>
                      </a:lnTo>
                      <a:lnTo>
                        <a:pt x="123" y="520"/>
                      </a:lnTo>
                      <a:lnTo>
                        <a:pt x="121" y="507"/>
                      </a:lnTo>
                      <a:lnTo>
                        <a:pt x="116" y="500"/>
                      </a:lnTo>
                      <a:lnTo>
                        <a:pt x="118" y="495"/>
                      </a:lnTo>
                      <a:lnTo>
                        <a:pt x="116" y="493"/>
                      </a:lnTo>
                      <a:lnTo>
                        <a:pt x="116" y="491"/>
                      </a:lnTo>
                      <a:lnTo>
                        <a:pt x="114" y="489"/>
                      </a:lnTo>
                      <a:lnTo>
                        <a:pt x="112" y="491"/>
                      </a:lnTo>
                      <a:lnTo>
                        <a:pt x="112" y="489"/>
                      </a:lnTo>
                      <a:lnTo>
                        <a:pt x="112" y="487"/>
                      </a:lnTo>
                      <a:lnTo>
                        <a:pt x="114" y="487"/>
                      </a:lnTo>
                      <a:lnTo>
                        <a:pt x="112" y="487"/>
                      </a:lnTo>
                      <a:lnTo>
                        <a:pt x="114" y="484"/>
                      </a:lnTo>
                      <a:lnTo>
                        <a:pt x="112" y="484"/>
                      </a:lnTo>
                      <a:lnTo>
                        <a:pt x="112" y="482"/>
                      </a:lnTo>
                      <a:lnTo>
                        <a:pt x="110" y="480"/>
                      </a:lnTo>
                      <a:lnTo>
                        <a:pt x="112" y="478"/>
                      </a:lnTo>
                      <a:lnTo>
                        <a:pt x="110" y="475"/>
                      </a:lnTo>
                      <a:lnTo>
                        <a:pt x="110" y="469"/>
                      </a:lnTo>
                      <a:lnTo>
                        <a:pt x="112" y="467"/>
                      </a:lnTo>
                      <a:lnTo>
                        <a:pt x="112" y="462"/>
                      </a:lnTo>
                      <a:lnTo>
                        <a:pt x="114" y="462"/>
                      </a:lnTo>
                      <a:lnTo>
                        <a:pt x="114" y="460"/>
                      </a:lnTo>
                      <a:lnTo>
                        <a:pt x="107" y="458"/>
                      </a:lnTo>
                      <a:lnTo>
                        <a:pt x="107" y="455"/>
                      </a:lnTo>
                      <a:lnTo>
                        <a:pt x="110" y="455"/>
                      </a:lnTo>
                      <a:lnTo>
                        <a:pt x="112" y="455"/>
                      </a:lnTo>
                      <a:lnTo>
                        <a:pt x="114" y="449"/>
                      </a:lnTo>
                      <a:lnTo>
                        <a:pt x="112" y="447"/>
                      </a:lnTo>
                      <a:lnTo>
                        <a:pt x="105" y="447"/>
                      </a:lnTo>
                      <a:lnTo>
                        <a:pt x="103" y="442"/>
                      </a:lnTo>
                      <a:lnTo>
                        <a:pt x="103" y="440"/>
                      </a:lnTo>
                      <a:lnTo>
                        <a:pt x="101" y="438"/>
                      </a:lnTo>
                      <a:lnTo>
                        <a:pt x="101" y="435"/>
                      </a:lnTo>
                      <a:lnTo>
                        <a:pt x="98" y="433"/>
                      </a:lnTo>
                      <a:lnTo>
                        <a:pt x="96" y="435"/>
                      </a:lnTo>
                      <a:lnTo>
                        <a:pt x="92" y="435"/>
                      </a:lnTo>
                      <a:lnTo>
                        <a:pt x="94" y="431"/>
                      </a:lnTo>
                      <a:lnTo>
                        <a:pt x="92" y="424"/>
                      </a:lnTo>
                      <a:lnTo>
                        <a:pt x="96" y="418"/>
                      </a:lnTo>
                      <a:lnTo>
                        <a:pt x="94" y="407"/>
                      </a:lnTo>
                      <a:lnTo>
                        <a:pt x="94" y="402"/>
                      </a:lnTo>
                      <a:lnTo>
                        <a:pt x="96" y="400"/>
                      </a:lnTo>
                      <a:lnTo>
                        <a:pt x="96" y="395"/>
                      </a:lnTo>
                      <a:lnTo>
                        <a:pt x="85" y="393"/>
                      </a:lnTo>
                      <a:lnTo>
                        <a:pt x="83" y="389"/>
                      </a:lnTo>
                      <a:lnTo>
                        <a:pt x="83" y="387"/>
                      </a:lnTo>
                      <a:lnTo>
                        <a:pt x="74" y="382"/>
                      </a:lnTo>
                      <a:lnTo>
                        <a:pt x="67" y="378"/>
                      </a:lnTo>
                      <a:lnTo>
                        <a:pt x="67" y="373"/>
                      </a:lnTo>
                      <a:lnTo>
                        <a:pt x="65" y="371"/>
                      </a:lnTo>
                      <a:lnTo>
                        <a:pt x="69" y="360"/>
                      </a:lnTo>
                      <a:lnTo>
                        <a:pt x="69" y="358"/>
                      </a:lnTo>
                      <a:lnTo>
                        <a:pt x="72" y="358"/>
                      </a:lnTo>
                      <a:lnTo>
                        <a:pt x="81" y="351"/>
                      </a:lnTo>
                      <a:lnTo>
                        <a:pt x="85" y="353"/>
                      </a:lnTo>
                      <a:lnTo>
                        <a:pt x="85" y="358"/>
                      </a:lnTo>
                      <a:lnTo>
                        <a:pt x="90" y="358"/>
                      </a:lnTo>
                      <a:lnTo>
                        <a:pt x="90" y="362"/>
                      </a:lnTo>
                      <a:lnTo>
                        <a:pt x="92" y="364"/>
                      </a:lnTo>
                      <a:lnTo>
                        <a:pt x="96" y="358"/>
                      </a:lnTo>
                      <a:lnTo>
                        <a:pt x="101" y="360"/>
                      </a:lnTo>
                      <a:lnTo>
                        <a:pt x="105" y="364"/>
                      </a:lnTo>
                      <a:lnTo>
                        <a:pt x="107" y="362"/>
                      </a:lnTo>
                      <a:lnTo>
                        <a:pt x="112" y="364"/>
                      </a:lnTo>
                      <a:lnTo>
                        <a:pt x="114" y="369"/>
                      </a:lnTo>
                      <a:lnTo>
                        <a:pt x="116" y="369"/>
                      </a:lnTo>
                      <a:lnTo>
                        <a:pt x="118" y="367"/>
                      </a:lnTo>
                      <a:lnTo>
                        <a:pt x="121" y="364"/>
                      </a:lnTo>
                      <a:lnTo>
                        <a:pt x="125" y="369"/>
                      </a:lnTo>
                      <a:lnTo>
                        <a:pt x="130" y="382"/>
                      </a:lnTo>
                      <a:lnTo>
                        <a:pt x="136" y="389"/>
                      </a:lnTo>
                      <a:lnTo>
                        <a:pt x="139" y="387"/>
                      </a:lnTo>
                      <a:lnTo>
                        <a:pt x="141" y="387"/>
                      </a:lnTo>
                      <a:lnTo>
                        <a:pt x="143" y="382"/>
                      </a:lnTo>
                      <a:lnTo>
                        <a:pt x="152" y="378"/>
                      </a:lnTo>
                      <a:lnTo>
                        <a:pt x="154" y="380"/>
                      </a:lnTo>
                      <a:lnTo>
                        <a:pt x="159" y="380"/>
                      </a:lnTo>
                      <a:lnTo>
                        <a:pt x="159" y="382"/>
                      </a:lnTo>
                      <a:lnTo>
                        <a:pt x="161" y="382"/>
                      </a:lnTo>
                      <a:lnTo>
                        <a:pt x="163" y="382"/>
                      </a:lnTo>
                      <a:lnTo>
                        <a:pt x="165" y="384"/>
                      </a:lnTo>
                      <a:lnTo>
                        <a:pt x="167" y="382"/>
                      </a:lnTo>
                      <a:lnTo>
                        <a:pt x="172" y="384"/>
                      </a:lnTo>
                      <a:lnTo>
                        <a:pt x="174" y="384"/>
                      </a:lnTo>
                      <a:lnTo>
                        <a:pt x="170" y="391"/>
                      </a:lnTo>
                      <a:lnTo>
                        <a:pt x="170" y="398"/>
                      </a:lnTo>
                      <a:lnTo>
                        <a:pt x="172" y="398"/>
                      </a:lnTo>
                      <a:lnTo>
                        <a:pt x="176" y="395"/>
                      </a:lnTo>
                      <a:lnTo>
                        <a:pt x="181" y="389"/>
                      </a:lnTo>
                      <a:lnTo>
                        <a:pt x="185" y="391"/>
                      </a:lnTo>
                      <a:lnTo>
                        <a:pt x="188" y="389"/>
                      </a:lnTo>
                      <a:lnTo>
                        <a:pt x="190" y="384"/>
                      </a:lnTo>
                      <a:lnTo>
                        <a:pt x="188" y="380"/>
                      </a:lnTo>
                      <a:lnTo>
                        <a:pt x="190" y="373"/>
                      </a:lnTo>
                      <a:lnTo>
                        <a:pt x="190" y="367"/>
                      </a:lnTo>
                      <a:lnTo>
                        <a:pt x="179" y="364"/>
                      </a:lnTo>
                      <a:lnTo>
                        <a:pt x="176" y="367"/>
                      </a:lnTo>
                      <a:lnTo>
                        <a:pt x="174" y="367"/>
                      </a:lnTo>
                      <a:lnTo>
                        <a:pt x="165" y="362"/>
                      </a:lnTo>
                      <a:lnTo>
                        <a:pt x="161" y="362"/>
                      </a:lnTo>
                      <a:lnTo>
                        <a:pt x="154" y="360"/>
                      </a:lnTo>
                      <a:lnTo>
                        <a:pt x="145" y="358"/>
                      </a:lnTo>
                      <a:lnTo>
                        <a:pt x="143" y="356"/>
                      </a:lnTo>
                      <a:lnTo>
                        <a:pt x="143" y="349"/>
                      </a:lnTo>
                      <a:lnTo>
                        <a:pt x="143" y="344"/>
                      </a:lnTo>
                      <a:lnTo>
                        <a:pt x="143" y="342"/>
                      </a:lnTo>
                      <a:lnTo>
                        <a:pt x="145" y="340"/>
                      </a:lnTo>
                      <a:lnTo>
                        <a:pt x="147" y="336"/>
                      </a:lnTo>
                      <a:lnTo>
                        <a:pt x="145" y="331"/>
                      </a:lnTo>
                      <a:lnTo>
                        <a:pt x="147" y="331"/>
                      </a:lnTo>
                      <a:lnTo>
                        <a:pt x="145" y="327"/>
                      </a:lnTo>
                      <a:lnTo>
                        <a:pt x="150" y="324"/>
                      </a:lnTo>
                      <a:lnTo>
                        <a:pt x="147" y="320"/>
                      </a:lnTo>
                      <a:lnTo>
                        <a:pt x="145" y="318"/>
                      </a:lnTo>
                      <a:lnTo>
                        <a:pt x="147" y="311"/>
                      </a:lnTo>
                      <a:lnTo>
                        <a:pt x="147" y="307"/>
                      </a:lnTo>
                      <a:lnTo>
                        <a:pt x="150" y="307"/>
                      </a:lnTo>
                      <a:lnTo>
                        <a:pt x="150" y="304"/>
                      </a:lnTo>
                      <a:lnTo>
                        <a:pt x="147" y="302"/>
                      </a:lnTo>
                      <a:lnTo>
                        <a:pt x="147" y="300"/>
                      </a:lnTo>
                      <a:lnTo>
                        <a:pt x="147" y="298"/>
                      </a:lnTo>
                      <a:lnTo>
                        <a:pt x="145" y="300"/>
                      </a:lnTo>
                      <a:lnTo>
                        <a:pt x="143" y="300"/>
                      </a:lnTo>
                      <a:lnTo>
                        <a:pt x="143" y="293"/>
                      </a:lnTo>
                      <a:lnTo>
                        <a:pt x="139" y="291"/>
                      </a:lnTo>
                      <a:lnTo>
                        <a:pt x="134" y="287"/>
                      </a:lnTo>
                      <a:lnTo>
                        <a:pt x="136" y="284"/>
                      </a:lnTo>
                      <a:lnTo>
                        <a:pt x="136" y="280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1" y="271"/>
                      </a:lnTo>
                      <a:lnTo>
                        <a:pt x="136" y="264"/>
                      </a:lnTo>
                      <a:lnTo>
                        <a:pt x="139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44"/>
                      </a:lnTo>
                      <a:lnTo>
                        <a:pt x="139" y="240"/>
                      </a:lnTo>
                      <a:lnTo>
                        <a:pt x="139" y="242"/>
                      </a:lnTo>
                      <a:lnTo>
                        <a:pt x="143" y="240"/>
                      </a:lnTo>
                      <a:lnTo>
                        <a:pt x="145" y="242"/>
                      </a:lnTo>
                      <a:lnTo>
                        <a:pt x="145" y="247"/>
                      </a:lnTo>
                      <a:lnTo>
                        <a:pt x="147" y="247"/>
                      </a:lnTo>
                      <a:lnTo>
                        <a:pt x="154" y="247"/>
                      </a:lnTo>
                      <a:lnTo>
                        <a:pt x="156" y="242"/>
                      </a:lnTo>
                      <a:lnTo>
                        <a:pt x="156" y="236"/>
                      </a:lnTo>
                      <a:lnTo>
                        <a:pt x="167" y="231"/>
                      </a:lnTo>
                      <a:lnTo>
                        <a:pt x="176" y="218"/>
                      </a:lnTo>
                      <a:lnTo>
                        <a:pt x="174" y="213"/>
                      </a:lnTo>
                      <a:lnTo>
                        <a:pt x="176" y="211"/>
                      </a:lnTo>
                      <a:lnTo>
                        <a:pt x="181" y="209"/>
                      </a:lnTo>
                      <a:lnTo>
                        <a:pt x="179" y="207"/>
                      </a:lnTo>
                      <a:lnTo>
                        <a:pt x="181" y="204"/>
                      </a:lnTo>
                      <a:lnTo>
                        <a:pt x="179" y="202"/>
                      </a:lnTo>
                      <a:lnTo>
                        <a:pt x="196" y="200"/>
                      </a:lnTo>
                      <a:lnTo>
                        <a:pt x="201" y="202"/>
                      </a:lnTo>
                      <a:lnTo>
                        <a:pt x="203" y="200"/>
                      </a:lnTo>
                      <a:lnTo>
                        <a:pt x="212" y="200"/>
                      </a:lnTo>
                      <a:lnTo>
                        <a:pt x="214" y="202"/>
                      </a:lnTo>
                      <a:lnTo>
                        <a:pt x="216" y="200"/>
                      </a:lnTo>
                      <a:lnTo>
                        <a:pt x="221" y="200"/>
                      </a:lnTo>
                      <a:lnTo>
                        <a:pt x="225" y="198"/>
                      </a:lnTo>
                      <a:lnTo>
                        <a:pt x="225" y="200"/>
                      </a:lnTo>
                      <a:lnTo>
                        <a:pt x="228" y="200"/>
                      </a:lnTo>
                      <a:lnTo>
                        <a:pt x="228" y="202"/>
                      </a:lnTo>
                      <a:lnTo>
                        <a:pt x="230" y="200"/>
                      </a:lnTo>
                      <a:lnTo>
                        <a:pt x="237" y="204"/>
                      </a:lnTo>
                      <a:lnTo>
                        <a:pt x="248" y="209"/>
                      </a:lnTo>
                      <a:lnTo>
                        <a:pt x="254" y="204"/>
                      </a:lnTo>
                      <a:lnTo>
                        <a:pt x="259" y="202"/>
                      </a:lnTo>
                      <a:lnTo>
                        <a:pt x="263" y="191"/>
                      </a:lnTo>
                      <a:lnTo>
                        <a:pt x="261" y="185"/>
                      </a:lnTo>
                      <a:lnTo>
                        <a:pt x="265" y="182"/>
                      </a:lnTo>
                      <a:lnTo>
                        <a:pt x="270" y="185"/>
                      </a:lnTo>
                      <a:lnTo>
                        <a:pt x="270" y="180"/>
                      </a:lnTo>
                      <a:lnTo>
                        <a:pt x="268" y="180"/>
                      </a:lnTo>
                      <a:lnTo>
                        <a:pt x="268" y="178"/>
                      </a:lnTo>
                      <a:lnTo>
                        <a:pt x="270" y="171"/>
                      </a:lnTo>
                      <a:lnTo>
                        <a:pt x="270" y="169"/>
                      </a:lnTo>
                      <a:lnTo>
                        <a:pt x="286" y="173"/>
                      </a:lnTo>
                      <a:lnTo>
                        <a:pt x="288" y="173"/>
                      </a:lnTo>
                      <a:lnTo>
                        <a:pt x="288" y="171"/>
                      </a:lnTo>
                      <a:lnTo>
                        <a:pt x="288" y="165"/>
                      </a:lnTo>
                      <a:lnTo>
                        <a:pt x="283" y="160"/>
                      </a:lnTo>
                      <a:lnTo>
                        <a:pt x="281" y="160"/>
                      </a:lnTo>
                      <a:lnTo>
                        <a:pt x="279" y="151"/>
                      </a:lnTo>
                      <a:lnTo>
                        <a:pt x="283" y="145"/>
                      </a:lnTo>
                      <a:lnTo>
                        <a:pt x="283" y="140"/>
                      </a:lnTo>
                      <a:lnTo>
                        <a:pt x="286" y="136"/>
                      </a:lnTo>
                      <a:lnTo>
                        <a:pt x="294" y="129"/>
                      </a:lnTo>
                      <a:lnTo>
                        <a:pt x="294" y="131"/>
                      </a:lnTo>
                      <a:lnTo>
                        <a:pt x="294" y="133"/>
                      </a:lnTo>
                      <a:lnTo>
                        <a:pt x="294" y="136"/>
                      </a:lnTo>
                      <a:lnTo>
                        <a:pt x="297" y="136"/>
                      </a:lnTo>
                      <a:lnTo>
                        <a:pt x="299" y="133"/>
                      </a:lnTo>
                      <a:lnTo>
                        <a:pt x="301" y="133"/>
                      </a:lnTo>
                      <a:lnTo>
                        <a:pt x="299" y="131"/>
                      </a:lnTo>
                      <a:lnTo>
                        <a:pt x="294" y="129"/>
                      </a:lnTo>
                      <a:lnTo>
                        <a:pt x="290" y="127"/>
                      </a:lnTo>
                      <a:lnTo>
                        <a:pt x="292" y="125"/>
                      </a:lnTo>
                      <a:lnTo>
                        <a:pt x="297" y="125"/>
                      </a:lnTo>
                      <a:lnTo>
                        <a:pt x="301" y="118"/>
                      </a:lnTo>
                      <a:lnTo>
                        <a:pt x="299" y="116"/>
                      </a:lnTo>
                      <a:lnTo>
                        <a:pt x="299" y="113"/>
                      </a:lnTo>
                      <a:lnTo>
                        <a:pt x="297" y="111"/>
                      </a:lnTo>
                      <a:lnTo>
                        <a:pt x="301" y="109"/>
                      </a:lnTo>
                      <a:lnTo>
                        <a:pt x="301" y="107"/>
                      </a:lnTo>
                      <a:lnTo>
                        <a:pt x="303" y="109"/>
                      </a:lnTo>
                      <a:lnTo>
                        <a:pt x="308" y="109"/>
                      </a:lnTo>
                      <a:lnTo>
                        <a:pt x="308" y="105"/>
                      </a:lnTo>
                      <a:lnTo>
                        <a:pt x="312" y="105"/>
                      </a:lnTo>
                      <a:lnTo>
                        <a:pt x="314" y="102"/>
                      </a:lnTo>
                      <a:lnTo>
                        <a:pt x="312" y="98"/>
                      </a:lnTo>
                      <a:lnTo>
                        <a:pt x="314" y="96"/>
                      </a:lnTo>
                      <a:lnTo>
                        <a:pt x="317" y="93"/>
                      </a:lnTo>
                      <a:lnTo>
                        <a:pt x="314" y="91"/>
                      </a:lnTo>
                      <a:lnTo>
                        <a:pt x="310" y="89"/>
                      </a:lnTo>
                      <a:lnTo>
                        <a:pt x="308" y="85"/>
                      </a:lnTo>
                      <a:lnTo>
                        <a:pt x="310" y="80"/>
                      </a:lnTo>
                      <a:lnTo>
                        <a:pt x="308" y="76"/>
                      </a:lnTo>
                      <a:lnTo>
                        <a:pt x="308" y="71"/>
                      </a:lnTo>
                      <a:lnTo>
                        <a:pt x="314" y="71"/>
                      </a:lnTo>
                      <a:lnTo>
                        <a:pt x="317" y="71"/>
                      </a:lnTo>
                      <a:lnTo>
                        <a:pt x="310" y="67"/>
                      </a:lnTo>
                      <a:lnTo>
                        <a:pt x="317" y="58"/>
                      </a:lnTo>
                      <a:lnTo>
                        <a:pt x="321" y="51"/>
                      </a:lnTo>
                      <a:lnTo>
                        <a:pt x="323" y="49"/>
                      </a:lnTo>
                      <a:lnTo>
                        <a:pt x="330" y="45"/>
                      </a:lnTo>
                      <a:lnTo>
                        <a:pt x="339" y="45"/>
                      </a:lnTo>
                      <a:lnTo>
                        <a:pt x="343" y="38"/>
                      </a:lnTo>
                      <a:lnTo>
                        <a:pt x="348" y="38"/>
                      </a:lnTo>
                      <a:lnTo>
                        <a:pt x="348" y="33"/>
                      </a:lnTo>
                      <a:lnTo>
                        <a:pt x="355" y="31"/>
                      </a:lnTo>
                      <a:lnTo>
                        <a:pt x="359" y="31"/>
                      </a:lnTo>
                      <a:lnTo>
                        <a:pt x="361" y="29"/>
                      </a:lnTo>
                      <a:lnTo>
                        <a:pt x="370" y="29"/>
                      </a:lnTo>
                      <a:lnTo>
                        <a:pt x="375" y="27"/>
                      </a:lnTo>
                      <a:lnTo>
                        <a:pt x="377" y="20"/>
                      </a:lnTo>
                      <a:lnTo>
                        <a:pt x="379" y="18"/>
                      </a:lnTo>
                      <a:lnTo>
                        <a:pt x="379" y="14"/>
                      </a:lnTo>
                      <a:lnTo>
                        <a:pt x="370" y="9"/>
                      </a:lnTo>
                      <a:lnTo>
                        <a:pt x="370" y="7"/>
                      </a:lnTo>
                      <a:lnTo>
                        <a:pt x="372" y="5"/>
                      </a:lnTo>
                      <a:lnTo>
                        <a:pt x="375" y="7"/>
                      </a:lnTo>
                      <a:lnTo>
                        <a:pt x="381" y="7"/>
                      </a:lnTo>
                      <a:lnTo>
                        <a:pt x="388" y="14"/>
                      </a:lnTo>
                      <a:lnTo>
                        <a:pt x="392" y="14"/>
                      </a:lnTo>
                      <a:lnTo>
                        <a:pt x="392" y="20"/>
                      </a:lnTo>
                      <a:lnTo>
                        <a:pt x="395" y="22"/>
                      </a:lnTo>
                      <a:lnTo>
                        <a:pt x="401" y="27"/>
                      </a:lnTo>
                      <a:lnTo>
                        <a:pt x="408" y="27"/>
                      </a:lnTo>
                      <a:lnTo>
                        <a:pt x="413" y="31"/>
                      </a:lnTo>
                      <a:lnTo>
                        <a:pt x="415" y="31"/>
                      </a:lnTo>
                      <a:lnTo>
                        <a:pt x="426" y="29"/>
                      </a:lnTo>
                      <a:lnTo>
                        <a:pt x="430" y="31"/>
                      </a:lnTo>
                      <a:lnTo>
                        <a:pt x="435" y="31"/>
                      </a:lnTo>
                      <a:lnTo>
                        <a:pt x="435" y="29"/>
                      </a:lnTo>
                      <a:lnTo>
                        <a:pt x="437" y="27"/>
                      </a:lnTo>
                      <a:lnTo>
                        <a:pt x="439" y="27"/>
                      </a:lnTo>
                      <a:lnTo>
                        <a:pt x="441" y="25"/>
                      </a:lnTo>
                      <a:lnTo>
                        <a:pt x="441" y="22"/>
                      </a:lnTo>
                      <a:lnTo>
                        <a:pt x="448" y="20"/>
                      </a:lnTo>
                      <a:lnTo>
                        <a:pt x="464" y="18"/>
                      </a:lnTo>
                      <a:lnTo>
                        <a:pt x="468" y="20"/>
                      </a:lnTo>
                      <a:lnTo>
                        <a:pt x="479" y="20"/>
                      </a:lnTo>
                      <a:lnTo>
                        <a:pt x="482" y="18"/>
                      </a:lnTo>
                      <a:lnTo>
                        <a:pt x="488" y="16"/>
                      </a:lnTo>
                      <a:lnTo>
                        <a:pt x="490" y="18"/>
                      </a:lnTo>
                      <a:lnTo>
                        <a:pt x="493" y="20"/>
                      </a:lnTo>
                      <a:lnTo>
                        <a:pt x="499" y="16"/>
                      </a:lnTo>
                      <a:lnTo>
                        <a:pt x="499" y="20"/>
                      </a:lnTo>
                      <a:lnTo>
                        <a:pt x="502" y="20"/>
                      </a:lnTo>
                      <a:lnTo>
                        <a:pt x="504" y="20"/>
                      </a:lnTo>
                      <a:lnTo>
                        <a:pt x="504" y="18"/>
                      </a:lnTo>
                      <a:lnTo>
                        <a:pt x="508" y="16"/>
                      </a:lnTo>
                      <a:lnTo>
                        <a:pt x="511" y="16"/>
                      </a:lnTo>
                      <a:lnTo>
                        <a:pt x="511" y="18"/>
                      </a:lnTo>
                      <a:lnTo>
                        <a:pt x="522" y="14"/>
                      </a:lnTo>
                      <a:lnTo>
                        <a:pt x="522" y="11"/>
                      </a:lnTo>
                      <a:lnTo>
                        <a:pt x="526" y="11"/>
                      </a:lnTo>
                      <a:lnTo>
                        <a:pt x="528" y="14"/>
                      </a:lnTo>
                      <a:lnTo>
                        <a:pt x="524" y="16"/>
                      </a:lnTo>
                      <a:lnTo>
                        <a:pt x="528" y="22"/>
                      </a:lnTo>
                      <a:lnTo>
                        <a:pt x="528" y="27"/>
                      </a:lnTo>
                      <a:lnTo>
                        <a:pt x="528" y="31"/>
                      </a:lnTo>
                      <a:lnTo>
                        <a:pt x="531" y="31"/>
                      </a:lnTo>
                      <a:lnTo>
                        <a:pt x="528" y="36"/>
                      </a:lnTo>
                      <a:lnTo>
                        <a:pt x="533" y="36"/>
                      </a:lnTo>
                      <a:lnTo>
                        <a:pt x="533" y="38"/>
                      </a:lnTo>
                      <a:lnTo>
                        <a:pt x="526" y="40"/>
                      </a:lnTo>
                      <a:lnTo>
                        <a:pt x="526" y="47"/>
                      </a:lnTo>
                      <a:lnTo>
                        <a:pt x="524" y="56"/>
                      </a:lnTo>
                      <a:lnTo>
                        <a:pt x="519" y="58"/>
                      </a:lnTo>
                      <a:lnTo>
                        <a:pt x="522" y="60"/>
                      </a:lnTo>
                      <a:lnTo>
                        <a:pt x="519" y="65"/>
                      </a:lnTo>
                      <a:lnTo>
                        <a:pt x="515" y="67"/>
                      </a:lnTo>
                      <a:lnTo>
                        <a:pt x="515" y="69"/>
                      </a:lnTo>
                      <a:lnTo>
                        <a:pt x="517" y="69"/>
                      </a:lnTo>
                      <a:lnTo>
                        <a:pt x="519" y="65"/>
                      </a:lnTo>
                      <a:lnTo>
                        <a:pt x="524" y="65"/>
                      </a:lnTo>
                      <a:lnTo>
                        <a:pt x="531" y="67"/>
                      </a:lnTo>
                      <a:lnTo>
                        <a:pt x="531" y="69"/>
                      </a:lnTo>
                      <a:lnTo>
                        <a:pt x="533" y="71"/>
                      </a:lnTo>
                      <a:lnTo>
                        <a:pt x="539" y="69"/>
                      </a:lnTo>
                      <a:lnTo>
                        <a:pt x="542" y="73"/>
                      </a:lnTo>
                      <a:lnTo>
                        <a:pt x="539" y="71"/>
                      </a:lnTo>
                      <a:lnTo>
                        <a:pt x="542" y="71"/>
                      </a:lnTo>
                      <a:lnTo>
                        <a:pt x="544" y="71"/>
                      </a:lnTo>
                      <a:lnTo>
                        <a:pt x="546" y="73"/>
                      </a:lnTo>
                      <a:lnTo>
                        <a:pt x="548" y="78"/>
                      </a:lnTo>
                      <a:lnTo>
                        <a:pt x="551" y="80"/>
                      </a:lnTo>
                      <a:lnTo>
                        <a:pt x="555" y="69"/>
                      </a:lnTo>
                      <a:lnTo>
                        <a:pt x="560" y="65"/>
                      </a:lnTo>
                      <a:lnTo>
                        <a:pt x="564" y="62"/>
                      </a:lnTo>
                      <a:lnTo>
                        <a:pt x="568" y="62"/>
                      </a:lnTo>
                      <a:lnTo>
                        <a:pt x="568" y="58"/>
                      </a:lnTo>
                      <a:lnTo>
                        <a:pt x="575" y="58"/>
                      </a:lnTo>
                      <a:lnTo>
                        <a:pt x="591" y="65"/>
                      </a:lnTo>
                      <a:lnTo>
                        <a:pt x="593" y="67"/>
                      </a:lnTo>
                      <a:lnTo>
                        <a:pt x="595" y="67"/>
                      </a:lnTo>
                      <a:lnTo>
                        <a:pt x="602" y="69"/>
                      </a:lnTo>
                      <a:lnTo>
                        <a:pt x="609" y="67"/>
                      </a:lnTo>
                      <a:lnTo>
                        <a:pt x="613" y="71"/>
                      </a:lnTo>
                      <a:lnTo>
                        <a:pt x="613" y="73"/>
                      </a:lnTo>
                      <a:lnTo>
                        <a:pt x="615" y="73"/>
                      </a:lnTo>
                      <a:lnTo>
                        <a:pt x="624" y="69"/>
                      </a:lnTo>
                      <a:lnTo>
                        <a:pt x="624" y="67"/>
                      </a:lnTo>
                      <a:lnTo>
                        <a:pt x="631" y="65"/>
                      </a:lnTo>
                      <a:lnTo>
                        <a:pt x="633" y="65"/>
                      </a:lnTo>
                      <a:lnTo>
                        <a:pt x="633" y="67"/>
                      </a:lnTo>
                      <a:lnTo>
                        <a:pt x="635" y="67"/>
                      </a:lnTo>
                      <a:lnTo>
                        <a:pt x="635" y="69"/>
                      </a:lnTo>
                      <a:lnTo>
                        <a:pt x="633" y="69"/>
                      </a:lnTo>
                      <a:lnTo>
                        <a:pt x="629" y="69"/>
                      </a:lnTo>
                      <a:lnTo>
                        <a:pt x="626" y="73"/>
                      </a:lnTo>
                      <a:lnTo>
                        <a:pt x="629" y="76"/>
                      </a:lnTo>
                      <a:lnTo>
                        <a:pt x="624" y="78"/>
                      </a:lnTo>
                      <a:lnTo>
                        <a:pt x="626" y="82"/>
                      </a:lnTo>
                      <a:lnTo>
                        <a:pt x="629" y="82"/>
                      </a:lnTo>
                      <a:lnTo>
                        <a:pt x="633" y="82"/>
                      </a:lnTo>
                      <a:lnTo>
                        <a:pt x="633" y="85"/>
                      </a:lnTo>
                      <a:lnTo>
                        <a:pt x="644" y="82"/>
                      </a:lnTo>
                      <a:lnTo>
                        <a:pt x="646" y="85"/>
                      </a:lnTo>
                      <a:lnTo>
                        <a:pt x="646" y="80"/>
                      </a:lnTo>
                      <a:lnTo>
                        <a:pt x="649" y="78"/>
                      </a:lnTo>
                      <a:lnTo>
                        <a:pt x="651" y="78"/>
                      </a:lnTo>
                      <a:lnTo>
                        <a:pt x="660" y="65"/>
                      </a:lnTo>
                      <a:lnTo>
                        <a:pt x="660" y="60"/>
                      </a:lnTo>
                      <a:lnTo>
                        <a:pt x="664" y="53"/>
                      </a:lnTo>
                      <a:lnTo>
                        <a:pt x="655" y="45"/>
                      </a:lnTo>
                      <a:lnTo>
                        <a:pt x="662" y="38"/>
                      </a:lnTo>
                      <a:lnTo>
                        <a:pt x="666" y="36"/>
                      </a:lnTo>
                      <a:lnTo>
                        <a:pt x="662" y="36"/>
                      </a:lnTo>
                      <a:lnTo>
                        <a:pt x="660" y="36"/>
                      </a:lnTo>
                      <a:lnTo>
                        <a:pt x="662" y="33"/>
                      </a:lnTo>
                      <a:lnTo>
                        <a:pt x="660" y="31"/>
                      </a:lnTo>
                      <a:lnTo>
                        <a:pt x="660" y="33"/>
                      </a:lnTo>
                      <a:lnTo>
                        <a:pt x="660" y="31"/>
                      </a:lnTo>
                      <a:lnTo>
                        <a:pt x="662" y="29"/>
                      </a:lnTo>
                      <a:lnTo>
                        <a:pt x="662" y="25"/>
                      </a:lnTo>
                      <a:lnTo>
                        <a:pt x="662" y="20"/>
                      </a:lnTo>
                      <a:lnTo>
                        <a:pt x="660" y="20"/>
                      </a:lnTo>
                      <a:lnTo>
                        <a:pt x="653" y="16"/>
                      </a:lnTo>
                      <a:lnTo>
                        <a:pt x="653" y="11"/>
                      </a:lnTo>
                      <a:lnTo>
                        <a:pt x="658" y="7"/>
                      </a:lnTo>
                      <a:lnTo>
                        <a:pt x="660" y="7"/>
                      </a:lnTo>
                      <a:lnTo>
                        <a:pt x="662" y="5"/>
                      </a:lnTo>
                      <a:lnTo>
                        <a:pt x="662" y="7"/>
                      </a:lnTo>
                      <a:lnTo>
                        <a:pt x="664" y="5"/>
                      </a:lnTo>
                      <a:lnTo>
                        <a:pt x="662" y="2"/>
                      </a:lnTo>
                      <a:lnTo>
                        <a:pt x="664" y="0"/>
                      </a:lnTo>
                      <a:lnTo>
                        <a:pt x="671" y="5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7" name="Freeform 890"/>
                <p:cNvSpPr>
                  <a:spLocks noEditPoints="1"/>
                </p:cNvSpPr>
                <p:nvPr/>
              </p:nvSpPr>
              <p:spPr bwMode="auto">
                <a:xfrm>
                  <a:off x="2315" y="3003"/>
                  <a:ext cx="1014" cy="846"/>
                </a:xfrm>
                <a:custGeom>
                  <a:avLst/>
                  <a:gdLst>
                    <a:gd name="T0" fmla="*/ 662 w 1014"/>
                    <a:gd name="T1" fmla="*/ 843 h 846"/>
                    <a:gd name="T2" fmla="*/ 651 w 1014"/>
                    <a:gd name="T3" fmla="*/ 821 h 846"/>
                    <a:gd name="T4" fmla="*/ 664 w 1014"/>
                    <a:gd name="T5" fmla="*/ 821 h 846"/>
                    <a:gd name="T6" fmla="*/ 664 w 1014"/>
                    <a:gd name="T7" fmla="*/ 830 h 846"/>
                    <a:gd name="T8" fmla="*/ 662 w 1014"/>
                    <a:gd name="T9" fmla="*/ 843 h 846"/>
                    <a:gd name="T10" fmla="*/ 657 w 1014"/>
                    <a:gd name="T11" fmla="*/ 843 h 846"/>
                    <a:gd name="T12" fmla="*/ 657 w 1014"/>
                    <a:gd name="T13" fmla="*/ 839 h 846"/>
                    <a:gd name="T14" fmla="*/ 651 w 1014"/>
                    <a:gd name="T15" fmla="*/ 837 h 846"/>
                    <a:gd name="T16" fmla="*/ 651 w 1014"/>
                    <a:gd name="T17" fmla="*/ 835 h 846"/>
                    <a:gd name="T18" fmla="*/ 646 w 1014"/>
                    <a:gd name="T19" fmla="*/ 835 h 846"/>
                    <a:gd name="T20" fmla="*/ 644 w 1014"/>
                    <a:gd name="T21" fmla="*/ 832 h 846"/>
                    <a:gd name="T22" fmla="*/ 644 w 1014"/>
                    <a:gd name="T23" fmla="*/ 828 h 846"/>
                    <a:gd name="T24" fmla="*/ 644 w 1014"/>
                    <a:gd name="T25" fmla="*/ 826 h 846"/>
                    <a:gd name="T26" fmla="*/ 646 w 1014"/>
                    <a:gd name="T27" fmla="*/ 823 h 846"/>
                    <a:gd name="T28" fmla="*/ 646 w 1014"/>
                    <a:gd name="T29" fmla="*/ 821 h 846"/>
                    <a:gd name="T30" fmla="*/ 640 w 1014"/>
                    <a:gd name="T31" fmla="*/ 677 h 846"/>
                    <a:gd name="T32" fmla="*/ 646 w 1014"/>
                    <a:gd name="T33" fmla="*/ 677 h 846"/>
                    <a:gd name="T34" fmla="*/ 646 w 1014"/>
                    <a:gd name="T35" fmla="*/ 681 h 846"/>
                    <a:gd name="T36" fmla="*/ 646 w 1014"/>
                    <a:gd name="T37" fmla="*/ 684 h 846"/>
                    <a:gd name="T38" fmla="*/ 649 w 1014"/>
                    <a:gd name="T39" fmla="*/ 686 h 846"/>
                    <a:gd name="T40" fmla="*/ 653 w 1014"/>
                    <a:gd name="T41" fmla="*/ 686 h 846"/>
                    <a:gd name="T42" fmla="*/ 662 w 1014"/>
                    <a:gd name="T43" fmla="*/ 684 h 846"/>
                    <a:gd name="T44" fmla="*/ 660 w 1014"/>
                    <a:gd name="T45" fmla="*/ 690 h 846"/>
                    <a:gd name="T46" fmla="*/ 660 w 1014"/>
                    <a:gd name="T47" fmla="*/ 692 h 846"/>
                    <a:gd name="T48" fmla="*/ 657 w 1014"/>
                    <a:gd name="T49" fmla="*/ 695 h 846"/>
                    <a:gd name="T50" fmla="*/ 657 w 1014"/>
                    <a:gd name="T51" fmla="*/ 699 h 846"/>
                    <a:gd name="T52" fmla="*/ 655 w 1014"/>
                    <a:gd name="T53" fmla="*/ 704 h 846"/>
                    <a:gd name="T54" fmla="*/ 651 w 1014"/>
                    <a:gd name="T55" fmla="*/ 699 h 846"/>
                    <a:gd name="T56" fmla="*/ 649 w 1014"/>
                    <a:gd name="T57" fmla="*/ 699 h 846"/>
                    <a:gd name="T58" fmla="*/ 646 w 1014"/>
                    <a:gd name="T59" fmla="*/ 697 h 846"/>
                    <a:gd name="T60" fmla="*/ 646 w 1014"/>
                    <a:gd name="T61" fmla="*/ 697 h 846"/>
                    <a:gd name="T62" fmla="*/ 640 w 1014"/>
                    <a:gd name="T63" fmla="*/ 697 h 846"/>
                    <a:gd name="T64" fmla="*/ 635 w 1014"/>
                    <a:gd name="T65" fmla="*/ 692 h 846"/>
                    <a:gd name="T66" fmla="*/ 642 w 1014"/>
                    <a:gd name="T67" fmla="*/ 690 h 846"/>
                    <a:gd name="T68" fmla="*/ 644 w 1014"/>
                    <a:gd name="T69" fmla="*/ 695 h 846"/>
                    <a:gd name="T70" fmla="*/ 642 w 1014"/>
                    <a:gd name="T71" fmla="*/ 688 h 846"/>
                    <a:gd name="T72" fmla="*/ 642 w 1014"/>
                    <a:gd name="T73" fmla="*/ 688 h 846"/>
                    <a:gd name="T74" fmla="*/ 642 w 1014"/>
                    <a:gd name="T75" fmla="*/ 684 h 846"/>
                    <a:gd name="T76" fmla="*/ 637 w 1014"/>
                    <a:gd name="T77" fmla="*/ 679 h 846"/>
                    <a:gd name="T78" fmla="*/ 633 w 1014"/>
                    <a:gd name="T79" fmla="*/ 679 h 846"/>
                    <a:gd name="T80" fmla="*/ 637 w 1014"/>
                    <a:gd name="T81" fmla="*/ 672 h 846"/>
                    <a:gd name="T82" fmla="*/ 23 w 1014"/>
                    <a:gd name="T83" fmla="*/ 655 h 846"/>
                    <a:gd name="T84" fmla="*/ 23 w 1014"/>
                    <a:gd name="T85" fmla="*/ 659 h 846"/>
                    <a:gd name="T86" fmla="*/ 14 w 1014"/>
                    <a:gd name="T87" fmla="*/ 661 h 846"/>
                    <a:gd name="T88" fmla="*/ 14 w 1014"/>
                    <a:gd name="T89" fmla="*/ 668 h 846"/>
                    <a:gd name="T90" fmla="*/ 11 w 1014"/>
                    <a:gd name="T91" fmla="*/ 672 h 846"/>
                    <a:gd name="T92" fmla="*/ 7 w 1014"/>
                    <a:gd name="T93" fmla="*/ 672 h 846"/>
                    <a:gd name="T94" fmla="*/ 14 w 1014"/>
                    <a:gd name="T95" fmla="*/ 684 h 846"/>
                    <a:gd name="T96" fmla="*/ 0 w 1014"/>
                    <a:gd name="T97" fmla="*/ 661 h 846"/>
                    <a:gd name="T98" fmla="*/ 9 w 1014"/>
                    <a:gd name="T99" fmla="*/ 659 h 846"/>
                    <a:gd name="T100" fmla="*/ 16 w 1014"/>
                    <a:gd name="T101" fmla="*/ 655 h 846"/>
                    <a:gd name="T102" fmla="*/ 1007 w 1014"/>
                    <a:gd name="T103" fmla="*/ 6 h 846"/>
                    <a:gd name="T104" fmla="*/ 1007 w 1014"/>
                    <a:gd name="T105" fmla="*/ 6 h 846"/>
                    <a:gd name="T106" fmla="*/ 1003 w 1014"/>
                    <a:gd name="T107" fmla="*/ 4 h 846"/>
                    <a:gd name="T108" fmla="*/ 1012 w 1014"/>
                    <a:gd name="T109" fmla="*/ 0 h 846"/>
                    <a:gd name="T110" fmla="*/ 1005 w 1014"/>
                    <a:gd name="T111" fmla="*/ 4 h 846"/>
                    <a:gd name="T112" fmla="*/ 1007 w 1014"/>
                    <a:gd name="T113" fmla="*/ 8 h 846"/>
                    <a:gd name="T114" fmla="*/ 994 w 1014"/>
                    <a:gd name="T115" fmla="*/ 2 h 8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4" h="846">
                      <a:moveTo>
                        <a:pt x="662" y="843"/>
                      </a:moveTo>
                      <a:lnTo>
                        <a:pt x="662" y="843"/>
                      </a:lnTo>
                      <a:lnTo>
                        <a:pt x="662" y="843"/>
                      </a:lnTo>
                      <a:lnTo>
                        <a:pt x="662" y="843"/>
                      </a:lnTo>
                      <a:close/>
                      <a:moveTo>
                        <a:pt x="649" y="821"/>
                      </a:moveTo>
                      <a:lnTo>
                        <a:pt x="651" y="821"/>
                      </a:lnTo>
                      <a:lnTo>
                        <a:pt x="653" y="823"/>
                      </a:lnTo>
                      <a:lnTo>
                        <a:pt x="655" y="821"/>
                      </a:lnTo>
                      <a:lnTo>
                        <a:pt x="664" y="821"/>
                      </a:lnTo>
                      <a:lnTo>
                        <a:pt x="664" y="830"/>
                      </a:lnTo>
                      <a:lnTo>
                        <a:pt x="662" y="830"/>
                      </a:lnTo>
                      <a:lnTo>
                        <a:pt x="664" y="830"/>
                      </a:lnTo>
                      <a:lnTo>
                        <a:pt x="662" y="843"/>
                      </a:lnTo>
                      <a:lnTo>
                        <a:pt x="660" y="843"/>
                      </a:lnTo>
                      <a:lnTo>
                        <a:pt x="662" y="843"/>
                      </a:lnTo>
                      <a:lnTo>
                        <a:pt x="662" y="846"/>
                      </a:lnTo>
                      <a:lnTo>
                        <a:pt x="657" y="846"/>
                      </a:lnTo>
                      <a:lnTo>
                        <a:pt x="657" y="843"/>
                      </a:lnTo>
                      <a:lnTo>
                        <a:pt x="655" y="843"/>
                      </a:lnTo>
                      <a:lnTo>
                        <a:pt x="655" y="841"/>
                      </a:lnTo>
                      <a:lnTo>
                        <a:pt x="657" y="839"/>
                      </a:lnTo>
                      <a:lnTo>
                        <a:pt x="653" y="839"/>
                      </a:lnTo>
                      <a:lnTo>
                        <a:pt x="657" y="837"/>
                      </a:lnTo>
                      <a:lnTo>
                        <a:pt x="651" y="837"/>
                      </a:lnTo>
                      <a:lnTo>
                        <a:pt x="653" y="835"/>
                      </a:lnTo>
                      <a:lnTo>
                        <a:pt x="651" y="835"/>
                      </a:lnTo>
                      <a:lnTo>
                        <a:pt x="651" y="835"/>
                      </a:lnTo>
                      <a:lnTo>
                        <a:pt x="649" y="835"/>
                      </a:lnTo>
                      <a:lnTo>
                        <a:pt x="649" y="835"/>
                      </a:lnTo>
                      <a:lnTo>
                        <a:pt x="646" y="835"/>
                      </a:lnTo>
                      <a:lnTo>
                        <a:pt x="646" y="832"/>
                      </a:lnTo>
                      <a:lnTo>
                        <a:pt x="644" y="832"/>
                      </a:lnTo>
                      <a:lnTo>
                        <a:pt x="644" y="832"/>
                      </a:lnTo>
                      <a:lnTo>
                        <a:pt x="642" y="830"/>
                      </a:lnTo>
                      <a:lnTo>
                        <a:pt x="644" y="828"/>
                      </a:lnTo>
                      <a:lnTo>
                        <a:pt x="644" y="828"/>
                      </a:lnTo>
                      <a:lnTo>
                        <a:pt x="642" y="828"/>
                      </a:lnTo>
                      <a:lnTo>
                        <a:pt x="642" y="826"/>
                      </a:lnTo>
                      <a:lnTo>
                        <a:pt x="644" y="826"/>
                      </a:lnTo>
                      <a:lnTo>
                        <a:pt x="646" y="828"/>
                      </a:lnTo>
                      <a:lnTo>
                        <a:pt x="649" y="826"/>
                      </a:lnTo>
                      <a:lnTo>
                        <a:pt x="646" y="823"/>
                      </a:lnTo>
                      <a:lnTo>
                        <a:pt x="649" y="823"/>
                      </a:lnTo>
                      <a:lnTo>
                        <a:pt x="646" y="823"/>
                      </a:lnTo>
                      <a:lnTo>
                        <a:pt x="646" y="821"/>
                      </a:lnTo>
                      <a:lnTo>
                        <a:pt x="646" y="819"/>
                      </a:lnTo>
                      <a:lnTo>
                        <a:pt x="649" y="821"/>
                      </a:lnTo>
                      <a:close/>
                      <a:moveTo>
                        <a:pt x="640" y="677"/>
                      </a:moveTo>
                      <a:lnTo>
                        <a:pt x="642" y="679"/>
                      </a:lnTo>
                      <a:lnTo>
                        <a:pt x="644" y="679"/>
                      </a:lnTo>
                      <a:lnTo>
                        <a:pt x="646" y="677"/>
                      </a:lnTo>
                      <a:lnTo>
                        <a:pt x="649" y="679"/>
                      </a:lnTo>
                      <a:lnTo>
                        <a:pt x="649" y="679"/>
                      </a:lnTo>
                      <a:lnTo>
                        <a:pt x="646" y="681"/>
                      </a:lnTo>
                      <a:lnTo>
                        <a:pt x="644" y="681"/>
                      </a:lnTo>
                      <a:lnTo>
                        <a:pt x="644" y="681"/>
                      </a:lnTo>
                      <a:lnTo>
                        <a:pt x="646" y="684"/>
                      </a:lnTo>
                      <a:lnTo>
                        <a:pt x="646" y="690"/>
                      </a:lnTo>
                      <a:lnTo>
                        <a:pt x="649" y="688"/>
                      </a:lnTo>
                      <a:lnTo>
                        <a:pt x="649" y="686"/>
                      </a:lnTo>
                      <a:lnTo>
                        <a:pt x="651" y="686"/>
                      </a:lnTo>
                      <a:lnTo>
                        <a:pt x="651" y="684"/>
                      </a:lnTo>
                      <a:lnTo>
                        <a:pt x="653" y="686"/>
                      </a:lnTo>
                      <a:lnTo>
                        <a:pt x="655" y="681"/>
                      </a:lnTo>
                      <a:lnTo>
                        <a:pt x="657" y="684"/>
                      </a:lnTo>
                      <a:lnTo>
                        <a:pt x="662" y="684"/>
                      </a:lnTo>
                      <a:lnTo>
                        <a:pt x="660" y="690"/>
                      </a:lnTo>
                      <a:lnTo>
                        <a:pt x="660" y="688"/>
                      </a:lnTo>
                      <a:lnTo>
                        <a:pt x="660" y="690"/>
                      </a:lnTo>
                      <a:lnTo>
                        <a:pt x="657" y="690"/>
                      </a:lnTo>
                      <a:lnTo>
                        <a:pt x="660" y="690"/>
                      </a:lnTo>
                      <a:lnTo>
                        <a:pt x="660" y="692"/>
                      </a:lnTo>
                      <a:lnTo>
                        <a:pt x="655" y="692"/>
                      </a:lnTo>
                      <a:lnTo>
                        <a:pt x="655" y="692"/>
                      </a:lnTo>
                      <a:lnTo>
                        <a:pt x="657" y="695"/>
                      </a:lnTo>
                      <a:lnTo>
                        <a:pt x="655" y="695"/>
                      </a:lnTo>
                      <a:lnTo>
                        <a:pt x="657" y="695"/>
                      </a:lnTo>
                      <a:lnTo>
                        <a:pt x="657" y="699"/>
                      </a:lnTo>
                      <a:lnTo>
                        <a:pt x="655" y="699"/>
                      </a:lnTo>
                      <a:lnTo>
                        <a:pt x="655" y="699"/>
                      </a:lnTo>
                      <a:lnTo>
                        <a:pt x="655" y="704"/>
                      </a:lnTo>
                      <a:lnTo>
                        <a:pt x="655" y="701"/>
                      </a:lnTo>
                      <a:lnTo>
                        <a:pt x="653" y="699"/>
                      </a:lnTo>
                      <a:lnTo>
                        <a:pt x="651" y="699"/>
                      </a:lnTo>
                      <a:lnTo>
                        <a:pt x="651" y="701"/>
                      </a:lnTo>
                      <a:lnTo>
                        <a:pt x="649" y="701"/>
                      </a:lnTo>
                      <a:lnTo>
                        <a:pt x="649" y="699"/>
                      </a:lnTo>
                      <a:lnTo>
                        <a:pt x="649" y="697"/>
                      </a:lnTo>
                      <a:lnTo>
                        <a:pt x="649" y="697"/>
                      </a:lnTo>
                      <a:lnTo>
                        <a:pt x="646" y="697"/>
                      </a:lnTo>
                      <a:lnTo>
                        <a:pt x="646" y="699"/>
                      </a:lnTo>
                      <a:lnTo>
                        <a:pt x="644" y="699"/>
                      </a:lnTo>
                      <a:lnTo>
                        <a:pt x="646" y="697"/>
                      </a:lnTo>
                      <a:lnTo>
                        <a:pt x="642" y="697"/>
                      </a:lnTo>
                      <a:lnTo>
                        <a:pt x="642" y="699"/>
                      </a:lnTo>
                      <a:lnTo>
                        <a:pt x="640" y="697"/>
                      </a:lnTo>
                      <a:lnTo>
                        <a:pt x="640" y="695"/>
                      </a:lnTo>
                      <a:lnTo>
                        <a:pt x="635" y="695"/>
                      </a:lnTo>
                      <a:lnTo>
                        <a:pt x="635" y="692"/>
                      </a:lnTo>
                      <a:lnTo>
                        <a:pt x="637" y="692"/>
                      </a:lnTo>
                      <a:lnTo>
                        <a:pt x="640" y="690"/>
                      </a:lnTo>
                      <a:lnTo>
                        <a:pt x="642" y="690"/>
                      </a:lnTo>
                      <a:lnTo>
                        <a:pt x="640" y="690"/>
                      </a:lnTo>
                      <a:lnTo>
                        <a:pt x="640" y="692"/>
                      </a:lnTo>
                      <a:lnTo>
                        <a:pt x="644" y="695"/>
                      </a:lnTo>
                      <a:lnTo>
                        <a:pt x="644" y="692"/>
                      </a:lnTo>
                      <a:lnTo>
                        <a:pt x="644" y="692"/>
                      </a:lnTo>
                      <a:lnTo>
                        <a:pt x="642" y="688"/>
                      </a:lnTo>
                      <a:lnTo>
                        <a:pt x="642" y="686"/>
                      </a:lnTo>
                      <a:lnTo>
                        <a:pt x="640" y="686"/>
                      </a:lnTo>
                      <a:lnTo>
                        <a:pt x="642" y="688"/>
                      </a:lnTo>
                      <a:lnTo>
                        <a:pt x="637" y="686"/>
                      </a:lnTo>
                      <a:lnTo>
                        <a:pt x="640" y="684"/>
                      </a:lnTo>
                      <a:lnTo>
                        <a:pt x="642" y="684"/>
                      </a:lnTo>
                      <a:lnTo>
                        <a:pt x="640" y="681"/>
                      </a:lnTo>
                      <a:lnTo>
                        <a:pt x="642" y="679"/>
                      </a:lnTo>
                      <a:lnTo>
                        <a:pt x="637" y="679"/>
                      </a:lnTo>
                      <a:lnTo>
                        <a:pt x="635" y="681"/>
                      </a:lnTo>
                      <a:lnTo>
                        <a:pt x="635" y="679"/>
                      </a:lnTo>
                      <a:lnTo>
                        <a:pt x="633" y="679"/>
                      </a:lnTo>
                      <a:lnTo>
                        <a:pt x="633" y="677"/>
                      </a:lnTo>
                      <a:lnTo>
                        <a:pt x="635" y="677"/>
                      </a:lnTo>
                      <a:lnTo>
                        <a:pt x="637" y="672"/>
                      </a:lnTo>
                      <a:lnTo>
                        <a:pt x="640" y="672"/>
                      </a:lnTo>
                      <a:lnTo>
                        <a:pt x="640" y="677"/>
                      </a:lnTo>
                      <a:close/>
                      <a:moveTo>
                        <a:pt x="23" y="655"/>
                      </a:moveTo>
                      <a:lnTo>
                        <a:pt x="25" y="655"/>
                      </a:lnTo>
                      <a:lnTo>
                        <a:pt x="27" y="657"/>
                      </a:lnTo>
                      <a:lnTo>
                        <a:pt x="23" y="659"/>
                      </a:lnTo>
                      <a:lnTo>
                        <a:pt x="18" y="661"/>
                      </a:lnTo>
                      <a:lnTo>
                        <a:pt x="16" y="661"/>
                      </a:lnTo>
                      <a:lnTo>
                        <a:pt x="14" y="661"/>
                      </a:lnTo>
                      <a:lnTo>
                        <a:pt x="14" y="664"/>
                      </a:lnTo>
                      <a:lnTo>
                        <a:pt x="11" y="668"/>
                      </a:lnTo>
                      <a:lnTo>
                        <a:pt x="14" y="668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7" y="672"/>
                      </a:lnTo>
                      <a:lnTo>
                        <a:pt x="7" y="672"/>
                      </a:lnTo>
                      <a:lnTo>
                        <a:pt x="7" y="675"/>
                      </a:lnTo>
                      <a:lnTo>
                        <a:pt x="14" y="684"/>
                      </a:lnTo>
                      <a:lnTo>
                        <a:pt x="11" y="684"/>
                      </a:lnTo>
                      <a:lnTo>
                        <a:pt x="3" y="672"/>
                      </a:lnTo>
                      <a:lnTo>
                        <a:pt x="0" y="661"/>
                      </a:lnTo>
                      <a:lnTo>
                        <a:pt x="3" y="661"/>
                      </a:lnTo>
                      <a:lnTo>
                        <a:pt x="9" y="661"/>
                      </a:lnTo>
                      <a:lnTo>
                        <a:pt x="9" y="659"/>
                      </a:lnTo>
                      <a:lnTo>
                        <a:pt x="14" y="659"/>
                      </a:lnTo>
                      <a:lnTo>
                        <a:pt x="14" y="657"/>
                      </a:lnTo>
                      <a:lnTo>
                        <a:pt x="16" y="655"/>
                      </a:lnTo>
                      <a:lnTo>
                        <a:pt x="20" y="657"/>
                      </a:lnTo>
                      <a:lnTo>
                        <a:pt x="23" y="655"/>
                      </a:lnTo>
                      <a:close/>
                      <a:moveTo>
                        <a:pt x="1007" y="6"/>
                      </a:moveTo>
                      <a:lnTo>
                        <a:pt x="1012" y="6"/>
                      </a:lnTo>
                      <a:lnTo>
                        <a:pt x="1007" y="8"/>
                      </a:lnTo>
                      <a:lnTo>
                        <a:pt x="1007" y="6"/>
                      </a:lnTo>
                      <a:lnTo>
                        <a:pt x="1007" y="6"/>
                      </a:lnTo>
                      <a:close/>
                      <a:moveTo>
                        <a:pt x="1000" y="2"/>
                      </a:moveTo>
                      <a:lnTo>
                        <a:pt x="1003" y="4"/>
                      </a:lnTo>
                      <a:lnTo>
                        <a:pt x="1007" y="4"/>
                      </a:lnTo>
                      <a:lnTo>
                        <a:pt x="1009" y="4"/>
                      </a:lnTo>
                      <a:lnTo>
                        <a:pt x="1012" y="0"/>
                      </a:lnTo>
                      <a:lnTo>
                        <a:pt x="1014" y="4"/>
                      </a:lnTo>
                      <a:lnTo>
                        <a:pt x="1012" y="6"/>
                      </a:lnTo>
                      <a:lnTo>
                        <a:pt x="1005" y="4"/>
                      </a:lnTo>
                      <a:lnTo>
                        <a:pt x="1005" y="6"/>
                      </a:lnTo>
                      <a:lnTo>
                        <a:pt x="1007" y="6"/>
                      </a:lnTo>
                      <a:lnTo>
                        <a:pt x="1007" y="8"/>
                      </a:lnTo>
                      <a:lnTo>
                        <a:pt x="1000" y="4"/>
                      </a:lnTo>
                      <a:lnTo>
                        <a:pt x="998" y="4"/>
                      </a:lnTo>
                      <a:lnTo>
                        <a:pt x="994" y="2"/>
                      </a:lnTo>
                      <a:lnTo>
                        <a:pt x="1003" y="0"/>
                      </a:lnTo>
                      <a:lnTo>
                        <a:pt x="1000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8" name="Freeform 891"/>
                <p:cNvSpPr>
                  <a:spLocks/>
                </p:cNvSpPr>
                <p:nvPr/>
              </p:nvSpPr>
              <p:spPr bwMode="auto">
                <a:xfrm>
                  <a:off x="2124" y="746"/>
                  <a:ext cx="436" cy="433"/>
                </a:xfrm>
                <a:custGeom>
                  <a:avLst/>
                  <a:gdLst>
                    <a:gd name="T0" fmla="*/ 249 w 436"/>
                    <a:gd name="T1" fmla="*/ 49 h 433"/>
                    <a:gd name="T2" fmla="*/ 254 w 436"/>
                    <a:gd name="T3" fmla="*/ 71 h 433"/>
                    <a:gd name="T4" fmla="*/ 296 w 436"/>
                    <a:gd name="T5" fmla="*/ 109 h 433"/>
                    <a:gd name="T6" fmla="*/ 309 w 436"/>
                    <a:gd name="T7" fmla="*/ 140 h 433"/>
                    <a:gd name="T8" fmla="*/ 327 w 436"/>
                    <a:gd name="T9" fmla="*/ 182 h 433"/>
                    <a:gd name="T10" fmla="*/ 352 w 436"/>
                    <a:gd name="T11" fmla="*/ 176 h 433"/>
                    <a:gd name="T12" fmla="*/ 358 w 436"/>
                    <a:gd name="T13" fmla="*/ 169 h 433"/>
                    <a:gd name="T14" fmla="*/ 378 w 436"/>
                    <a:gd name="T15" fmla="*/ 189 h 433"/>
                    <a:gd name="T16" fmla="*/ 392 w 436"/>
                    <a:gd name="T17" fmla="*/ 193 h 433"/>
                    <a:gd name="T18" fmla="*/ 392 w 436"/>
                    <a:gd name="T19" fmla="*/ 211 h 433"/>
                    <a:gd name="T20" fmla="*/ 405 w 436"/>
                    <a:gd name="T21" fmla="*/ 231 h 433"/>
                    <a:gd name="T22" fmla="*/ 423 w 436"/>
                    <a:gd name="T23" fmla="*/ 253 h 433"/>
                    <a:gd name="T24" fmla="*/ 414 w 436"/>
                    <a:gd name="T25" fmla="*/ 258 h 433"/>
                    <a:gd name="T26" fmla="*/ 405 w 436"/>
                    <a:gd name="T27" fmla="*/ 264 h 433"/>
                    <a:gd name="T28" fmla="*/ 423 w 436"/>
                    <a:gd name="T29" fmla="*/ 273 h 433"/>
                    <a:gd name="T30" fmla="*/ 432 w 436"/>
                    <a:gd name="T31" fmla="*/ 287 h 433"/>
                    <a:gd name="T32" fmla="*/ 430 w 436"/>
                    <a:gd name="T33" fmla="*/ 304 h 433"/>
                    <a:gd name="T34" fmla="*/ 427 w 436"/>
                    <a:gd name="T35" fmla="*/ 311 h 433"/>
                    <a:gd name="T36" fmla="*/ 410 w 436"/>
                    <a:gd name="T37" fmla="*/ 307 h 433"/>
                    <a:gd name="T38" fmla="*/ 410 w 436"/>
                    <a:gd name="T39" fmla="*/ 318 h 433"/>
                    <a:gd name="T40" fmla="*/ 381 w 436"/>
                    <a:gd name="T41" fmla="*/ 331 h 433"/>
                    <a:gd name="T42" fmla="*/ 392 w 436"/>
                    <a:gd name="T43" fmla="*/ 344 h 433"/>
                    <a:gd name="T44" fmla="*/ 374 w 436"/>
                    <a:gd name="T45" fmla="*/ 353 h 433"/>
                    <a:gd name="T46" fmla="*/ 358 w 436"/>
                    <a:gd name="T47" fmla="*/ 347 h 433"/>
                    <a:gd name="T48" fmla="*/ 343 w 436"/>
                    <a:gd name="T49" fmla="*/ 351 h 433"/>
                    <a:gd name="T50" fmla="*/ 332 w 436"/>
                    <a:gd name="T51" fmla="*/ 362 h 433"/>
                    <a:gd name="T52" fmla="*/ 329 w 436"/>
                    <a:gd name="T53" fmla="*/ 384 h 433"/>
                    <a:gd name="T54" fmla="*/ 323 w 436"/>
                    <a:gd name="T55" fmla="*/ 393 h 433"/>
                    <a:gd name="T56" fmla="*/ 298 w 436"/>
                    <a:gd name="T57" fmla="*/ 407 h 433"/>
                    <a:gd name="T58" fmla="*/ 272 w 436"/>
                    <a:gd name="T59" fmla="*/ 393 h 433"/>
                    <a:gd name="T60" fmla="*/ 247 w 436"/>
                    <a:gd name="T61" fmla="*/ 404 h 433"/>
                    <a:gd name="T62" fmla="*/ 225 w 436"/>
                    <a:gd name="T63" fmla="*/ 398 h 433"/>
                    <a:gd name="T64" fmla="*/ 205 w 436"/>
                    <a:gd name="T65" fmla="*/ 416 h 433"/>
                    <a:gd name="T66" fmla="*/ 191 w 436"/>
                    <a:gd name="T67" fmla="*/ 427 h 433"/>
                    <a:gd name="T68" fmla="*/ 189 w 436"/>
                    <a:gd name="T69" fmla="*/ 407 h 433"/>
                    <a:gd name="T70" fmla="*/ 182 w 436"/>
                    <a:gd name="T71" fmla="*/ 393 h 433"/>
                    <a:gd name="T72" fmla="*/ 176 w 436"/>
                    <a:gd name="T73" fmla="*/ 393 h 433"/>
                    <a:gd name="T74" fmla="*/ 167 w 436"/>
                    <a:gd name="T75" fmla="*/ 384 h 433"/>
                    <a:gd name="T76" fmla="*/ 145 w 436"/>
                    <a:gd name="T77" fmla="*/ 373 h 433"/>
                    <a:gd name="T78" fmla="*/ 109 w 436"/>
                    <a:gd name="T79" fmla="*/ 380 h 433"/>
                    <a:gd name="T80" fmla="*/ 84 w 436"/>
                    <a:gd name="T81" fmla="*/ 376 h 433"/>
                    <a:gd name="T82" fmla="*/ 11 w 436"/>
                    <a:gd name="T83" fmla="*/ 331 h 433"/>
                    <a:gd name="T84" fmla="*/ 13 w 436"/>
                    <a:gd name="T85" fmla="*/ 298 h 433"/>
                    <a:gd name="T86" fmla="*/ 31 w 436"/>
                    <a:gd name="T87" fmla="*/ 280 h 433"/>
                    <a:gd name="T88" fmla="*/ 55 w 436"/>
                    <a:gd name="T89" fmla="*/ 258 h 433"/>
                    <a:gd name="T90" fmla="*/ 71 w 436"/>
                    <a:gd name="T91" fmla="*/ 247 h 433"/>
                    <a:gd name="T92" fmla="*/ 91 w 436"/>
                    <a:gd name="T93" fmla="*/ 227 h 433"/>
                    <a:gd name="T94" fmla="*/ 116 w 436"/>
                    <a:gd name="T95" fmla="*/ 211 h 433"/>
                    <a:gd name="T96" fmla="*/ 102 w 436"/>
                    <a:gd name="T97" fmla="*/ 209 h 433"/>
                    <a:gd name="T98" fmla="*/ 89 w 436"/>
                    <a:gd name="T99" fmla="*/ 200 h 433"/>
                    <a:gd name="T100" fmla="*/ 107 w 436"/>
                    <a:gd name="T101" fmla="*/ 165 h 433"/>
                    <a:gd name="T102" fmla="*/ 104 w 436"/>
                    <a:gd name="T103" fmla="*/ 149 h 433"/>
                    <a:gd name="T104" fmla="*/ 96 w 436"/>
                    <a:gd name="T105" fmla="*/ 111 h 433"/>
                    <a:gd name="T106" fmla="*/ 109 w 436"/>
                    <a:gd name="T107" fmla="*/ 98 h 433"/>
                    <a:gd name="T108" fmla="*/ 124 w 436"/>
                    <a:gd name="T109" fmla="*/ 89 h 433"/>
                    <a:gd name="T110" fmla="*/ 140 w 436"/>
                    <a:gd name="T111" fmla="*/ 80 h 433"/>
                    <a:gd name="T112" fmla="*/ 167 w 436"/>
                    <a:gd name="T113" fmla="*/ 78 h 433"/>
                    <a:gd name="T114" fmla="*/ 191 w 436"/>
                    <a:gd name="T115" fmla="*/ 67 h 433"/>
                    <a:gd name="T116" fmla="*/ 205 w 436"/>
                    <a:gd name="T117" fmla="*/ 51 h 433"/>
                    <a:gd name="T118" fmla="*/ 207 w 436"/>
                    <a:gd name="T119" fmla="*/ 34 h 433"/>
                    <a:gd name="T120" fmla="*/ 236 w 436"/>
                    <a:gd name="T121" fmla="*/ 34 h 433"/>
                    <a:gd name="T122" fmla="*/ 283 w 436"/>
                    <a:gd name="T123" fmla="*/ 9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36" h="433">
                      <a:moveTo>
                        <a:pt x="285" y="14"/>
                      </a:moveTo>
                      <a:lnTo>
                        <a:pt x="292" y="20"/>
                      </a:lnTo>
                      <a:lnTo>
                        <a:pt x="294" y="22"/>
                      </a:lnTo>
                      <a:lnTo>
                        <a:pt x="285" y="27"/>
                      </a:lnTo>
                      <a:lnTo>
                        <a:pt x="280" y="29"/>
                      </a:lnTo>
                      <a:lnTo>
                        <a:pt x="265" y="45"/>
                      </a:lnTo>
                      <a:lnTo>
                        <a:pt x="256" y="45"/>
                      </a:lnTo>
                      <a:lnTo>
                        <a:pt x="249" y="49"/>
                      </a:lnTo>
                      <a:lnTo>
                        <a:pt x="249" y="56"/>
                      </a:lnTo>
                      <a:lnTo>
                        <a:pt x="254" y="58"/>
                      </a:lnTo>
                      <a:lnTo>
                        <a:pt x="256" y="60"/>
                      </a:lnTo>
                      <a:lnTo>
                        <a:pt x="254" y="62"/>
                      </a:lnTo>
                      <a:lnTo>
                        <a:pt x="251" y="67"/>
                      </a:lnTo>
                      <a:lnTo>
                        <a:pt x="243" y="71"/>
                      </a:lnTo>
                      <a:lnTo>
                        <a:pt x="247" y="74"/>
                      </a:lnTo>
                      <a:lnTo>
                        <a:pt x="254" y="71"/>
                      </a:lnTo>
                      <a:lnTo>
                        <a:pt x="258" y="74"/>
                      </a:lnTo>
                      <a:lnTo>
                        <a:pt x="263" y="78"/>
                      </a:lnTo>
                      <a:lnTo>
                        <a:pt x="265" y="78"/>
                      </a:lnTo>
                      <a:lnTo>
                        <a:pt x="272" y="85"/>
                      </a:lnTo>
                      <a:lnTo>
                        <a:pt x="280" y="85"/>
                      </a:lnTo>
                      <a:lnTo>
                        <a:pt x="289" y="89"/>
                      </a:lnTo>
                      <a:lnTo>
                        <a:pt x="298" y="109"/>
                      </a:lnTo>
                      <a:lnTo>
                        <a:pt x="296" y="109"/>
                      </a:lnTo>
                      <a:lnTo>
                        <a:pt x="292" y="109"/>
                      </a:lnTo>
                      <a:lnTo>
                        <a:pt x="298" y="118"/>
                      </a:lnTo>
                      <a:lnTo>
                        <a:pt x="300" y="127"/>
                      </a:lnTo>
                      <a:lnTo>
                        <a:pt x="305" y="131"/>
                      </a:lnTo>
                      <a:lnTo>
                        <a:pt x="303" y="133"/>
                      </a:lnTo>
                      <a:lnTo>
                        <a:pt x="307" y="138"/>
                      </a:lnTo>
                      <a:lnTo>
                        <a:pt x="309" y="140"/>
                      </a:lnTo>
                      <a:lnTo>
                        <a:pt x="309" y="140"/>
                      </a:lnTo>
                      <a:lnTo>
                        <a:pt x="318" y="156"/>
                      </a:lnTo>
                      <a:lnTo>
                        <a:pt x="321" y="160"/>
                      </a:lnTo>
                      <a:lnTo>
                        <a:pt x="325" y="167"/>
                      </a:lnTo>
                      <a:lnTo>
                        <a:pt x="325" y="169"/>
                      </a:lnTo>
                      <a:lnTo>
                        <a:pt x="323" y="171"/>
                      </a:lnTo>
                      <a:lnTo>
                        <a:pt x="323" y="173"/>
                      </a:lnTo>
                      <a:lnTo>
                        <a:pt x="327" y="178"/>
                      </a:lnTo>
                      <a:lnTo>
                        <a:pt x="327" y="182"/>
                      </a:lnTo>
                      <a:lnTo>
                        <a:pt x="341" y="180"/>
                      </a:lnTo>
                      <a:lnTo>
                        <a:pt x="341" y="182"/>
                      </a:lnTo>
                      <a:lnTo>
                        <a:pt x="345" y="180"/>
                      </a:lnTo>
                      <a:lnTo>
                        <a:pt x="347" y="178"/>
                      </a:lnTo>
                      <a:lnTo>
                        <a:pt x="345" y="176"/>
                      </a:lnTo>
                      <a:lnTo>
                        <a:pt x="349" y="176"/>
                      </a:lnTo>
                      <a:lnTo>
                        <a:pt x="349" y="176"/>
                      </a:lnTo>
                      <a:lnTo>
                        <a:pt x="352" y="176"/>
                      </a:lnTo>
                      <a:lnTo>
                        <a:pt x="349" y="171"/>
                      </a:lnTo>
                      <a:lnTo>
                        <a:pt x="349" y="171"/>
                      </a:lnTo>
                      <a:lnTo>
                        <a:pt x="349" y="169"/>
                      </a:lnTo>
                      <a:lnTo>
                        <a:pt x="354" y="167"/>
                      </a:lnTo>
                      <a:lnTo>
                        <a:pt x="354" y="167"/>
                      </a:lnTo>
                      <a:lnTo>
                        <a:pt x="356" y="162"/>
                      </a:lnTo>
                      <a:lnTo>
                        <a:pt x="356" y="167"/>
                      </a:lnTo>
                      <a:lnTo>
                        <a:pt x="358" y="169"/>
                      </a:lnTo>
                      <a:lnTo>
                        <a:pt x="358" y="169"/>
                      </a:lnTo>
                      <a:lnTo>
                        <a:pt x="367" y="182"/>
                      </a:lnTo>
                      <a:lnTo>
                        <a:pt x="365" y="185"/>
                      </a:lnTo>
                      <a:lnTo>
                        <a:pt x="365" y="185"/>
                      </a:lnTo>
                      <a:lnTo>
                        <a:pt x="370" y="182"/>
                      </a:lnTo>
                      <a:lnTo>
                        <a:pt x="374" y="187"/>
                      </a:lnTo>
                      <a:lnTo>
                        <a:pt x="376" y="185"/>
                      </a:lnTo>
                      <a:lnTo>
                        <a:pt x="378" y="189"/>
                      </a:lnTo>
                      <a:lnTo>
                        <a:pt x="381" y="185"/>
                      </a:lnTo>
                      <a:lnTo>
                        <a:pt x="381" y="189"/>
                      </a:lnTo>
                      <a:lnTo>
                        <a:pt x="381" y="189"/>
                      </a:lnTo>
                      <a:lnTo>
                        <a:pt x="385" y="185"/>
                      </a:lnTo>
                      <a:lnTo>
                        <a:pt x="390" y="189"/>
                      </a:lnTo>
                      <a:lnTo>
                        <a:pt x="385" y="193"/>
                      </a:lnTo>
                      <a:lnTo>
                        <a:pt x="387" y="196"/>
                      </a:lnTo>
                      <a:lnTo>
                        <a:pt x="392" y="193"/>
                      </a:lnTo>
                      <a:lnTo>
                        <a:pt x="394" y="196"/>
                      </a:lnTo>
                      <a:lnTo>
                        <a:pt x="387" y="200"/>
                      </a:lnTo>
                      <a:lnTo>
                        <a:pt x="387" y="202"/>
                      </a:lnTo>
                      <a:lnTo>
                        <a:pt x="390" y="205"/>
                      </a:lnTo>
                      <a:lnTo>
                        <a:pt x="387" y="207"/>
                      </a:lnTo>
                      <a:lnTo>
                        <a:pt x="392" y="209"/>
                      </a:lnTo>
                      <a:lnTo>
                        <a:pt x="392" y="209"/>
                      </a:lnTo>
                      <a:lnTo>
                        <a:pt x="392" y="211"/>
                      </a:lnTo>
                      <a:lnTo>
                        <a:pt x="390" y="213"/>
                      </a:lnTo>
                      <a:lnTo>
                        <a:pt x="390" y="218"/>
                      </a:lnTo>
                      <a:lnTo>
                        <a:pt x="390" y="218"/>
                      </a:lnTo>
                      <a:lnTo>
                        <a:pt x="392" y="222"/>
                      </a:lnTo>
                      <a:lnTo>
                        <a:pt x="390" y="225"/>
                      </a:lnTo>
                      <a:lnTo>
                        <a:pt x="398" y="229"/>
                      </a:lnTo>
                      <a:lnTo>
                        <a:pt x="403" y="229"/>
                      </a:lnTo>
                      <a:lnTo>
                        <a:pt x="405" y="231"/>
                      </a:lnTo>
                      <a:lnTo>
                        <a:pt x="407" y="233"/>
                      </a:lnTo>
                      <a:lnTo>
                        <a:pt x="410" y="236"/>
                      </a:lnTo>
                      <a:lnTo>
                        <a:pt x="414" y="238"/>
                      </a:lnTo>
                      <a:lnTo>
                        <a:pt x="412" y="240"/>
                      </a:lnTo>
                      <a:lnTo>
                        <a:pt x="414" y="242"/>
                      </a:lnTo>
                      <a:lnTo>
                        <a:pt x="419" y="249"/>
                      </a:lnTo>
                      <a:lnTo>
                        <a:pt x="421" y="249"/>
                      </a:lnTo>
                      <a:lnTo>
                        <a:pt x="423" y="253"/>
                      </a:lnTo>
                      <a:lnTo>
                        <a:pt x="425" y="256"/>
                      </a:lnTo>
                      <a:lnTo>
                        <a:pt x="421" y="260"/>
                      </a:lnTo>
                      <a:lnTo>
                        <a:pt x="419" y="260"/>
                      </a:lnTo>
                      <a:lnTo>
                        <a:pt x="416" y="258"/>
                      </a:lnTo>
                      <a:lnTo>
                        <a:pt x="419" y="258"/>
                      </a:lnTo>
                      <a:lnTo>
                        <a:pt x="416" y="256"/>
                      </a:lnTo>
                      <a:lnTo>
                        <a:pt x="414" y="258"/>
                      </a:lnTo>
                      <a:lnTo>
                        <a:pt x="414" y="258"/>
                      </a:lnTo>
                      <a:lnTo>
                        <a:pt x="414" y="256"/>
                      </a:lnTo>
                      <a:lnTo>
                        <a:pt x="414" y="256"/>
                      </a:lnTo>
                      <a:lnTo>
                        <a:pt x="410" y="253"/>
                      </a:lnTo>
                      <a:lnTo>
                        <a:pt x="407" y="258"/>
                      </a:lnTo>
                      <a:lnTo>
                        <a:pt x="403" y="260"/>
                      </a:lnTo>
                      <a:lnTo>
                        <a:pt x="403" y="262"/>
                      </a:lnTo>
                      <a:lnTo>
                        <a:pt x="403" y="262"/>
                      </a:lnTo>
                      <a:lnTo>
                        <a:pt x="405" y="264"/>
                      </a:lnTo>
                      <a:lnTo>
                        <a:pt x="405" y="267"/>
                      </a:lnTo>
                      <a:lnTo>
                        <a:pt x="407" y="267"/>
                      </a:lnTo>
                      <a:lnTo>
                        <a:pt x="407" y="269"/>
                      </a:lnTo>
                      <a:lnTo>
                        <a:pt x="410" y="269"/>
                      </a:lnTo>
                      <a:lnTo>
                        <a:pt x="416" y="273"/>
                      </a:lnTo>
                      <a:lnTo>
                        <a:pt x="421" y="271"/>
                      </a:lnTo>
                      <a:lnTo>
                        <a:pt x="421" y="273"/>
                      </a:lnTo>
                      <a:lnTo>
                        <a:pt x="423" y="273"/>
                      </a:lnTo>
                      <a:lnTo>
                        <a:pt x="423" y="273"/>
                      </a:lnTo>
                      <a:lnTo>
                        <a:pt x="427" y="271"/>
                      </a:lnTo>
                      <a:lnTo>
                        <a:pt x="425" y="276"/>
                      </a:lnTo>
                      <a:lnTo>
                        <a:pt x="430" y="278"/>
                      </a:lnTo>
                      <a:lnTo>
                        <a:pt x="434" y="282"/>
                      </a:lnTo>
                      <a:lnTo>
                        <a:pt x="432" y="284"/>
                      </a:lnTo>
                      <a:lnTo>
                        <a:pt x="432" y="284"/>
                      </a:lnTo>
                      <a:lnTo>
                        <a:pt x="432" y="287"/>
                      </a:lnTo>
                      <a:lnTo>
                        <a:pt x="432" y="289"/>
                      </a:lnTo>
                      <a:lnTo>
                        <a:pt x="430" y="291"/>
                      </a:lnTo>
                      <a:lnTo>
                        <a:pt x="434" y="293"/>
                      </a:lnTo>
                      <a:lnTo>
                        <a:pt x="434" y="293"/>
                      </a:lnTo>
                      <a:lnTo>
                        <a:pt x="434" y="298"/>
                      </a:lnTo>
                      <a:lnTo>
                        <a:pt x="430" y="298"/>
                      </a:lnTo>
                      <a:lnTo>
                        <a:pt x="432" y="302"/>
                      </a:lnTo>
                      <a:lnTo>
                        <a:pt x="430" y="304"/>
                      </a:lnTo>
                      <a:lnTo>
                        <a:pt x="432" y="307"/>
                      </a:lnTo>
                      <a:lnTo>
                        <a:pt x="432" y="311"/>
                      </a:lnTo>
                      <a:lnTo>
                        <a:pt x="436" y="311"/>
                      </a:lnTo>
                      <a:lnTo>
                        <a:pt x="436" y="313"/>
                      </a:lnTo>
                      <a:lnTo>
                        <a:pt x="432" y="316"/>
                      </a:lnTo>
                      <a:lnTo>
                        <a:pt x="430" y="316"/>
                      </a:lnTo>
                      <a:lnTo>
                        <a:pt x="430" y="313"/>
                      </a:lnTo>
                      <a:lnTo>
                        <a:pt x="427" y="311"/>
                      </a:lnTo>
                      <a:lnTo>
                        <a:pt x="427" y="309"/>
                      </a:lnTo>
                      <a:lnTo>
                        <a:pt x="423" y="309"/>
                      </a:lnTo>
                      <a:lnTo>
                        <a:pt x="423" y="307"/>
                      </a:lnTo>
                      <a:lnTo>
                        <a:pt x="419" y="309"/>
                      </a:lnTo>
                      <a:lnTo>
                        <a:pt x="414" y="309"/>
                      </a:lnTo>
                      <a:lnTo>
                        <a:pt x="412" y="307"/>
                      </a:lnTo>
                      <a:lnTo>
                        <a:pt x="412" y="304"/>
                      </a:lnTo>
                      <a:lnTo>
                        <a:pt x="410" y="307"/>
                      </a:lnTo>
                      <a:lnTo>
                        <a:pt x="407" y="309"/>
                      </a:lnTo>
                      <a:lnTo>
                        <a:pt x="407" y="311"/>
                      </a:lnTo>
                      <a:lnTo>
                        <a:pt x="403" y="311"/>
                      </a:lnTo>
                      <a:lnTo>
                        <a:pt x="405" y="313"/>
                      </a:lnTo>
                      <a:lnTo>
                        <a:pt x="405" y="313"/>
                      </a:lnTo>
                      <a:lnTo>
                        <a:pt x="405" y="316"/>
                      </a:lnTo>
                      <a:lnTo>
                        <a:pt x="407" y="316"/>
                      </a:lnTo>
                      <a:lnTo>
                        <a:pt x="410" y="318"/>
                      </a:lnTo>
                      <a:lnTo>
                        <a:pt x="405" y="320"/>
                      </a:lnTo>
                      <a:lnTo>
                        <a:pt x="401" y="322"/>
                      </a:lnTo>
                      <a:lnTo>
                        <a:pt x="401" y="322"/>
                      </a:lnTo>
                      <a:lnTo>
                        <a:pt x="398" y="324"/>
                      </a:lnTo>
                      <a:lnTo>
                        <a:pt x="392" y="327"/>
                      </a:lnTo>
                      <a:lnTo>
                        <a:pt x="392" y="327"/>
                      </a:lnTo>
                      <a:lnTo>
                        <a:pt x="390" y="329"/>
                      </a:lnTo>
                      <a:lnTo>
                        <a:pt x="381" y="331"/>
                      </a:lnTo>
                      <a:lnTo>
                        <a:pt x="381" y="333"/>
                      </a:lnTo>
                      <a:lnTo>
                        <a:pt x="378" y="336"/>
                      </a:lnTo>
                      <a:lnTo>
                        <a:pt x="387" y="331"/>
                      </a:lnTo>
                      <a:lnTo>
                        <a:pt x="392" y="336"/>
                      </a:lnTo>
                      <a:lnTo>
                        <a:pt x="390" y="338"/>
                      </a:lnTo>
                      <a:lnTo>
                        <a:pt x="394" y="338"/>
                      </a:lnTo>
                      <a:lnTo>
                        <a:pt x="394" y="340"/>
                      </a:lnTo>
                      <a:lnTo>
                        <a:pt x="392" y="344"/>
                      </a:lnTo>
                      <a:lnTo>
                        <a:pt x="392" y="353"/>
                      </a:lnTo>
                      <a:lnTo>
                        <a:pt x="390" y="356"/>
                      </a:lnTo>
                      <a:lnTo>
                        <a:pt x="385" y="358"/>
                      </a:lnTo>
                      <a:lnTo>
                        <a:pt x="387" y="356"/>
                      </a:lnTo>
                      <a:lnTo>
                        <a:pt x="383" y="353"/>
                      </a:lnTo>
                      <a:lnTo>
                        <a:pt x="381" y="356"/>
                      </a:lnTo>
                      <a:lnTo>
                        <a:pt x="374" y="358"/>
                      </a:lnTo>
                      <a:lnTo>
                        <a:pt x="374" y="353"/>
                      </a:lnTo>
                      <a:lnTo>
                        <a:pt x="367" y="353"/>
                      </a:lnTo>
                      <a:lnTo>
                        <a:pt x="367" y="349"/>
                      </a:lnTo>
                      <a:lnTo>
                        <a:pt x="365" y="347"/>
                      </a:lnTo>
                      <a:lnTo>
                        <a:pt x="365" y="342"/>
                      </a:lnTo>
                      <a:lnTo>
                        <a:pt x="363" y="340"/>
                      </a:lnTo>
                      <a:lnTo>
                        <a:pt x="358" y="342"/>
                      </a:lnTo>
                      <a:lnTo>
                        <a:pt x="361" y="344"/>
                      </a:lnTo>
                      <a:lnTo>
                        <a:pt x="358" y="347"/>
                      </a:lnTo>
                      <a:lnTo>
                        <a:pt x="358" y="349"/>
                      </a:lnTo>
                      <a:lnTo>
                        <a:pt x="356" y="349"/>
                      </a:lnTo>
                      <a:lnTo>
                        <a:pt x="352" y="347"/>
                      </a:lnTo>
                      <a:lnTo>
                        <a:pt x="349" y="347"/>
                      </a:lnTo>
                      <a:lnTo>
                        <a:pt x="354" y="349"/>
                      </a:lnTo>
                      <a:lnTo>
                        <a:pt x="349" y="353"/>
                      </a:lnTo>
                      <a:lnTo>
                        <a:pt x="345" y="351"/>
                      </a:lnTo>
                      <a:lnTo>
                        <a:pt x="343" y="351"/>
                      </a:lnTo>
                      <a:lnTo>
                        <a:pt x="338" y="351"/>
                      </a:lnTo>
                      <a:lnTo>
                        <a:pt x="332" y="344"/>
                      </a:lnTo>
                      <a:lnTo>
                        <a:pt x="334" y="349"/>
                      </a:lnTo>
                      <a:lnTo>
                        <a:pt x="332" y="349"/>
                      </a:lnTo>
                      <a:lnTo>
                        <a:pt x="332" y="349"/>
                      </a:lnTo>
                      <a:lnTo>
                        <a:pt x="336" y="353"/>
                      </a:lnTo>
                      <a:lnTo>
                        <a:pt x="341" y="353"/>
                      </a:lnTo>
                      <a:lnTo>
                        <a:pt x="332" y="362"/>
                      </a:lnTo>
                      <a:lnTo>
                        <a:pt x="334" y="364"/>
                      </a:lnTo>
                      <a:lnTo>
                        <a:pt x="332" y="367"/>
                      </a:lnTo>
                      <a:lnTo>
                        <a:pt x="332" y="373"/>
                      </a:lnTo>
                      <a:lnTo>
                        <a:pt x="332" y="376"/>
                      </a:lnTo>
                      <a:lnTo>
                        <a:pt x="329" y="376"/>
                      </a:lnTo>
                      <a:lnTo>
                        <a:pt x="327" y="378"/>
                      </a:lnTo>
                      <a:lnTo>
                        <a:pt x="329" y="380"/>
                      </a:lnTo>
                      <a:lnTo>
                        <a:pt x="329" y="384"/>
                      </a:lnTo>
                      <a:lnTo>
                        <a:pt x="336" y="384"/>
                      </a:lnTo>
                      <a:lnTo>
                        <a:pt x="338" y="387"/>
                      </a:lnTo>
                      <a:lnTo>
                        <a:pt x="336" y="389"/>
                      </a:lnTo>
                      <a:lnTo>
                        <a:pt x="334" y="389"/>
                      </a:lnTo>
                      <a:lnTo>
                        <a:pt x="334" y="391"/>
                      </a:lnTo>
                      <a:lnTo>
                        <a:pt x="332" y="391"/>
                      </a:lnTo>
                      <a:lnTo>
                        <a:pt x="327" y="393"/>
                      </a:lnTo>
                      <a:lnTo>
                        <a:pt x="323" y="393"/>
                      </a:lnTo>
                      <a:lnTo>
                        <a:pt x="321" y="398"/>
                      </a:lnTo>
                      <a:lnTo>
                        <a:pt x="316" y="396"/>
                      </a:lnTo>
                      <a:lnTo>
                        <a:pt x="314" y="396"/>
                      </a:lnTo>
                      <a:lnTo>
                        <a:pt x="314" y="400"/>
                      </a:lnTo>
                      <a:lnTo>
                        <a:pt x="312" y="400"/>
                      </a:lnTo>
                      <a:lnTo>
                        <a:pt x="309" y="404"/>
                      </a:lnTo>
                      <a:lnTo>
                        <a:pt x="305" y="402"/>
                      </a:lnTo>
                      <a:lnTo>
                        <a:pt x="298" y="407"/>
                      </a:lnTo>
                      <a:lnTo>
                        <a:pt x="292" y="407"/>
                      </a:lnTo>
                      <a:lnTo>
                        <a:pt x="289" y="402"/>
                      </a:lnTo>
                      <a:lnTo>
                        <a:pt x="287" y="404"/>
                      </a:lnTo>
                      <a:lnTo>
                        <a:pt x="285" y="402"/>
                      </a:lnTo>
                      <a:lnTo>
                        <a:pt x="280" y="400"/>
                      </a:lnTo>
                      <a:lnTo>
                        <a:pt x="278" y="396"/>
                      </a:lnTo>
                      <a:lnTo>
                        <a:pt x="274" y="396"/>
                      </a:lnTo>
                      <a:lnTo>
                        <a:pt x="272" y="393"/>
                      </a:lnTo>
                      <a:lnTo>
                        <a:pt x="267" y="396"/>
                      </a:lnTo>
                      <a:lnTo>
                        <a:pt x="260" y="396"/>
                      </a:lnTo>
                      <a:lnTo>
                        <a:pt x="260" y="402"/>
                      </a:lnTo>
                      <a:lnTo>
                        <a:pt x="258" y="404"/>
                      </a:lnTo>
                      <a:lnTo>
                        <a:pt x="254" y="400"/>
                      </a:lnTo>
                      <a:lnTo>
                        <a:pt x="249" y="400"/>
                      </a:lnTo>
                      <a:lnTo>
                        <a:pt x="249" y="402"/>
                      </a:lnTo>
                      <a:lnTo>
                        <a:pt x="247" y="404"/>
                      </a:lnTo>
                      <a:lnTo>
                        <a:pt x="243" y="404"/>
                      </a:lnTo>
                      <a:lnTo>
                        <a:pt x="240" y="402"/>
                      </a:lnTo>
                      <a:lnTo>
                        <a:pt x="236" y="400"/>
                      </a:lnTo>
                      <a:lnTo>
                        <a:pt x="234" y="402"/>
                      </a:lnTo>
                      <a:lnTo>
                        <a:pt x="234" y="400"/>
                      </a:lnTo>
                      <a:lnTo>
                        <a:pt x="225" y="396"/>
                      </a:lnTo>
                      <a:lnTo>
                        <a:pt x="222" y="396"/>
                      </a:lnTo>
                      <a:lnTo>
                        <a:pt x="225" y="398"/>
                      </a:lnTo>
                      <a:lnTo>
                        <a:pt x="218" y="400"/>
                      </a:lnTo>
                      <a:lnTo>
                        <a:pt x="218" y="402"/>
                      </a:lnTo>
                      <a:lnTo>
                        <a:pt x="214" y="409"/>
                      </a:lnTo>
                      <a:lnTo>
                        <a:pt x="211" y="409"/>
                      </a:lnTo>
                      <a:lnTo>
                        <a:pt x="209" y="411"/>
                      </a:lnTo>
                      <a:lnTo>
                        <a:pt x="211" y="416"/>
                      </a:lnTo>
                      <a:lnTo>
                        <a:pt x="207" y="416"/>
                      </a:lnTo>
                      <a:lnTo>
                        <a:pt x="205" y="416"/>
                      </a:lnTo>
                      <a:lnTo>
                        <a:pt x="205" y="420"/>
                      </a:lnTo>
                      <a:lnTo>
                        <a:pt x="200" y="424"/>
                      </a:lnTo>
                      <a:lnTo>
                        <a:pt x="200" y="424"/>
                      </a:lnTo>
                      <a:lnTo>
                        <a:pt x="205" y="427"/>
                      </a:lnTo>
                      <a:lnTo>
                        <a:pt x="202" y="429"/>
                      </a:lnTo>
                      <a:lnTo>
                        <a:pt x="191" y="433"/>
                      </a:lnTo>
                      <a:lnTo>
                        <a:pt x="194" y="431"/>
                      </a:lnTo>
                      <a:lnTo>
                        <a:pt x="191" y="427"/>
                      </a:lnTo>
                      <a:lnTo>
                        <a:pt x="191" y="424"/>
                      </a:lnTo>
                      <a:lnTo>
                        <a:pt x="185" y="420"/>
                      </a:lnTo>
                      <a:lnTo>
                        <a:pt x="185" y="418"/>
                      </a:lnTo>
                      <a:lnTo>
                        <a:pt x="182" y="416"/>
                      </a:lnTo>
                      <a:lnTo>
                        <a:pt x="189" y="413"/>
                      </a:lnTo>
                      <a:lnTo>
                        <a:pt x="189" y="411"/>
                      </a:lnTo>
                      <a:lnTo>
                        <a:pt x="187" y="409"/>
                      </a:lnTo>
                      <a:lnTo>
                        <a:pt x="189" y="407"/>
                      </a:lnTo>
                      <a:lnTo>
                        <a:pt x="189" y="407"/>
                      </a:lnTo>
                      <a:lnTo>
                        <a:pt x="191" y="407"/>
                      </a:lnTo>
                      <a:lnTo>
                        <a:pt x="194" y="402"/>
                      </a:lnTo>
                      <a:lnTo>
                        <a:pt x="191" y="398"/>
                      </a:lnTo>
                      <a:lnTo>
                        <a:pt x="189" y="398"/>
                      </a:lnTo>
                      <a:lnTo>
                        <a:pt x="189" y="391"/>
                      </a:lnTo>
                      <a:lnTo>
                        <a:pt x="187" y="391"/>
                      </a:lnTo>
                      <a:lnTo>
                        <a:pt x="182" y="393"/>
                      </a:lnTo>
                      <a:lnTo>
                        <a:pt x="182" y="398"/>
                      </a:lnTo>
                      <a:lnTo>
                        <a:pt x="182" y="398"/>
                      </a:lnTo>
                      <a:lnTo>
                        <a:pt x="182" y="400"/>
                      </a:lnTo>
                      <a:lnTo>
                        <a:pt x="180" y="400"/>
                      </a:lnTo>
                      <a:lnTo>
                        <a:pt x="178" y="396"/>
                      </a:lnTo>
                      <a:lnTo>
                        <a:pt x="173" y="396"/>
                      </a:lnTo>
                      <a:lnTo>
                        <a:pt x="173" y="393"/>
                      </a:lnTo>
                      <a:lnTo>
                        <a:pt x="176" y="393"/>
                      </a:lnTo>
                      <a:lnTo>
                        <a:pt x="176" y="391"/>
                      </a:lnTo>
                      <a:lnTo>
                        <a:pt x="171" y="389"/>
                      </a:lnTo>
                      <a:lnTo>
                        <a:pt x="176" y="387"/>
                      </a:lnTo>
                      <a:lnTo>
                        <a:pt x="176" y="382"/>
                      </a:lnTo>
                      <a:lnTo>
                        <a:pt x="173" y="380"/>
                      </a:lnTo>
                      <a:lnTo>
                        <a:pt x="169" y="384"/>
                      </a:lnTo>
                      <a:lnTo>
                        <a:pt x="167" y="387"/>
                      </a:lnTo>
                      <a:lnTo>
                        <a:pt x="167" y="384"/>
                      </a:lnTo>
                      <a:lnTo>
                        <a:pt x="158" y="389"/>
                      </a:lnTo>
                      <a:lnTo>
                        <a:pt x="156" y="384"/>
                      </a:lnTo>
                      <a:lnTo>
                        <a:pt x="156" y="384"/>
                      </a:lnTo>
                      <a:lnTo>
                        <a:pt x="151" y="382"/>
                      </a:lnTo>
                      <a:lnTo>
                        <a:pt x="149" y="376"/>
                      </a:lnTo>
                      <a:lnTo>
                        <a:pt x="145" y="376"/>
                      </a:lnTo>
                      <a:lnTo>
                        <a:pt x="145" y="376"/>
                      </a:lnTo>
                      <a:lnTo>
                        <a:pt x="145" y="373"/>
                      </a:lnTo>
                      <a:lnTo>
                        <a:pt x="142" y="373"/>
                      </a:lnTo>
                      <a:lnTo>
                        <a:pt x="138" y="373"/>
                      </a:lnTo>
                      <a:lnTo>
                        <a:pt x="131" y="369"/>
                      </a:lnTo>
                      <a:lnTo>
                        <a:pt x="129" y="371"/>
                      </a:lnTo>
                      <a:lnTo>
                        <a:pt x="120" y="373"/>
                      </a:lnTo>
                      <a:lnTo>
                        <a:pt x="116" y="373"/>
                      </a:lnTo>
                      <a:lnTo>
                        <a:pt x="116" y="376"/>
                      </a:lnTo>
                      <a:lnTo>
                        <a:pt x="109" y="380"/>
                      </a:lnTo>
                      <a:lnTo>
                        <a:pt x="109" y="382"/>
                      </a:lnTo>
                      <a:lnTo>
                        <a:pt x="109" y="382"/>
                      </a:lnTo>
                      <a:lnTo>
                        <a:pt x="102" y="380"/>
                      </a:lnTo>
                      <a:lnTo>
                        <a:pt x="100" y="378"/>
                      </a:lnTo>
                      <a:lnTo>
                        <a:pt x="96" y="378"/>
                      </a:lnTo>
                      <a:lnTo>
                        <a:pt x="93" y="376"/>
                      </a:lnTo>
                      <a:lnTo>
                        <a:pt x="91" y="376"/>
                      </a:lnTo>
                      <a:lnTo>
                        <a:pt x="84" y="376"/>
                      </a:lnTo>
                      <a:lnTo>
                        <a:pt x="26" y="373"/>
                      </a:lnTo>
                      <a:lnTo>
                        <a:pt x="2" y="373"/>
                      </a:lnTo>
                      <a:lnTo>
                        <a:pt x="0" y="367"/>
                      </a:lnTo>
                      <a:lnTo>
                        <a:pt x="2" y="360"/>
                      </a:lnTo>
                      <a:lnTo>
                        <a:pt x="13" y="351"/>
                      </a:lnTo>
                      <a:lnTo>
                        <a:pt x="11" y="347"/>
                      </a:lnTo>
                      <a:lnTo>
                        <a:pt x="13" y="342"/>
                      </a:lnTo>
                      <a:lnTo>
                        <a:pt x="11" y="331"/>
                      </a:lnTo>
                      <a:lnTo>
                        <a:pt x="4" y="320"/>
                      </a:lnTo>
                      <a:lnTo>
                        <a:pt x="0" y="316"/>
                      </a:lnTo>
                      <a:lnTo>
                        <a:pt x="0" y="313"/>
                      </a:lnTo>
                      <a:lnTo>
                        <a:pt x="4" y="309"/>
                      </a:lnTo>
                      <a:lnTo>
                        <a:pt x="6" y="309"/>
                      </a:lnTo>
                      <a:lnTo>
                        <a:pt x="9" y="302"/>
                      </a:lnTo>
                      <a:lnTo>
                        <a:pt x="13" y="302"/>
                      </a:lnTo>
                      <a:lnTo>
                        <a:pt x="13" y="298"/>
                      </a:lnTo>
                      <a:lnTo>
                        <a:pt x="15" y="296"/>
                      </a:lnTo>
                      <a:lnTo>
                        <a:pt x="22" y="291"/>
                      </a:lnTo>
                      <a:lnTo>
                        <a:pt x="26" y="293"/>
                      </a:lnTo>
                      <a:lnTo>
                        <a:pt x="29" y="293"/>
                      </a:lnTo>
                      <a:lnTo>
                        <a:pt x="29" y="291"/>
                      </a:lnTo>
                      <a:lnTo>
                        <a:pt x="26" y="289"/>
                      </a:lnTo>
                      <a:lnTo>
                        <a:pt x="31" y="287"/>
                      </a:lnTo>
                      <a:lnTo>
                        <a:pt x="31" y="280"/>
                      </a:lnTo>
                      <a:lnTo>
                        <a:pt x="31" y="280"/>
                      </a:lnTo>
                      <a:lnTo>
                        <a:pt x="33" y="282"/>
                      </a:lnTo>
                      <a:lnTo>
                        <a:pt x="35" y="278"/>
                      </a:lnTo>
                      <a:lnTo>
                        <a:pt x="40" y="278"/>
                      </a:lnTo>
                      <a:lnTo>
                        <a:pt x="44" y="273"/>
                      </a:lnTo>
                      <a:lnTo>
                        <a:pt x="51" y="264"/>
                      </a:lnTo>
                      <a:lnTo>
                        <a:pt x="58" y="264"/>
                      </a:lnTo>
                      <a:lnTo>
                        <a:pt x="55" y="258"/>
                      </a:lnTo>
                      <a:lnTo>
                        <a:pt x="60" y="256"/>
                      </a:lnTo>
                      <a:lnTo>
                        <a:pt x="60" y="256"/>
                      </a:lnTo>
                      <a:lnTo>
                        <a:pt x="58" y="253"/>
                      </a:lnTo>
                      <a:lnTo>
                        <a:pt x="62" y="251"/>
                      </a:lnTo>
                      <a:lnTo>
                        <a:pt x="62" y="247"/>
                      </a:lnTo>
                      <a:lnTo>
                        <a:pt x="67" y="247"/>
                      </a:lnTo>
                      <a:lnTo>
                        <a:pt x="69" y="247"/>
                      </a:lnTo>
                      <a:lnTo>
                        <a:pt x="71" y="247"/>
                      </a:lnTo>
                      <a:lnTo>
                        <a:pt x="69" y="245"/>
                      </a:lnTo>
                      <a:lnTo>
                        <a:pt x="69" y="242"/>
                      </a:lnTo>
                      <a:lnTo>
                        <a:pt x="73" y="240"/>
                      </a:lnTo>
                      <a:lnTo>
                        <a:pt x="78" y="238"/>
                      </a:lnTo>
                      <a:lnTo>
                        <a:pt x="78" y="236"/>
                      </a:lnTo>
                      <a:lnTo>
                        <a:pt x="84" y="231"/>
                      </a:lnTo>
                      <a:lnTo>
                        <a:pt x="89" y="231"/>
                      </a:lnTo>
                      <a:lnTo>
                        <a:pt x="91" y="227"/>
                      </a:lnTo>
                      <a:lnTo>
                        <a:pt x="93" y="227"/>
                      </a:lnTo>
                      <a:lnTo>
                        <a:pt x="93" y="225"/>
                      </a:lnTo>
                      <a:lnTo>
                        <a:pt x="98" y="216"/>
                      </a:lnTo>
                      <a:lnTo>
                        <a:pt x="100" y="216"/>
                      </a:lnTo>
                      <a:lnTo>
                        <a:pt x="102" y="220"/>
                      </a:lnTo>
                      <a:lnTo>
                        <a:pt x="107" y="218"/>
                      </a:lnTo>
                      <a:lnTo>
                        <a:pt x="113" y="216"/>
                      </a:lnTo>
                      <a:lnTo>
                        <a:pt x="116" y="211"/>
                      </a:lnTo>
                      <a:lnTo>
                        <a:pt x="116" y="209"/>
                      </a:lnTo>
                      <a:lnTo>
                        <a:pt x="113" y="207"/>
                      </a:lnTo>
                      <a:lnTo>
                        <a:pt x="111" y="207"/>
                      </a:lnTo>
                      <a:lnTo>
                        <a:pt x="111" y="207"/>
                      </a:lnTo>
                      <a:lnTo>
                        <a:pt x="107" y="209"/>
                      </a:lnTo>
                      <a:lnTo>
                        <a:pt x="107" y="207"/>
                      </a:lnTo>
                      <a:lnTo>
                        <a:pt x="102" y="207"/>
                      </a:lnTo>
                      <a:lnTo>
                        <a:pt x="102" y="209"/>
                      </a:lnTo>
                      <a:lnTo>
                        <a:pt x="102" y="213"/>
                      </a:lnTo>
                      <a:lnTo>
                        <a:pt x="102" y="211"/>
                      </a:lnTo>
                      <a:lnTo>
                        <a:pt x="98" y="213"/>
                      </a:lnTo>
                      <a:lnTo>
                        <a:pt x="96" y="213"/>
                      </a:lnTo>
                      <a:lnTo>
                        <a:pt x="96" y="209"/>
                      </a:lnTo>
                      <a:lnTo>
                        <a:pt x="93" y="209"/>
                      </a:lnTo>
                      <a:lnTo>
                        <a:pt x="89" y="207"/>
                      </a:lnTo>
                      <a:lnTo>
                        <a:pt x="89" y="200"/>
                      </a:lnTo>
                      <a:lnTo>
                        <a:pt x="91" y="198"/>
                      </a:lnTo>
                      <a:lnTo>
                        <a:pt x="91" y="193"/>
                      </a:lnTo>
                      <a:lnTo>
                        <a:pt x="91" y="191"/>
                      </a:lnTo>
                      <a:lnTo>
                        <a:pt x="91" y="187"/>
                      </a:lnTo>
                      <a:lnTo>
                        <a:pt x="93" y="182"/>
                      </a:lnTo>
                      <a:lnTo>
                        <a:pt x="96" y="182"/>
                      </a:lnTo>
                      <a:lnTo>
                        <a:pt x="102" y="169"/>
                      </a:lnTo>
                      <a:lnTo>
                        <a:pt x="107" y="165"/>
                      </a:lnTo>
                      <a:lnTo>
                        <a:pt x="109" y="160"/>
                      </a:lnTo>
                      <a:lnTo>
                        <a:pt x="107" y="158"/>
                      </a:lnTo>
                      <a:lnTo>
                        <a:pt x="107" y="156"/>
                      </a:lnTo>
                      <a:lnTo>
                        <a:pt x="104" y="156"/>
                      </a:lnTo>
                      <a:lnTo>
                        <a:pt x="102" y="153"/>
                      </a:lnTo>
                      <a:lnTo>
                        <a:pt x="98" y="153"/>
                      </a:lnTo>
                      <a:lnTo>
                        <a:pt x="100" y="151"/>
                      </a:lnTo>
                      <a:lnTo>
                        <a:pt x="104" y="149"/>
                      </a:lnTo>
                      <a:lnTo>
                        <a:pt x="102" y="145"/>
                      </a:lnTo>
                      <a:lnTo>
                        <a:pt x="100" y="136"/>
                      </a:lnTo>
                      <a:lnTo>
                        <a:pt x="91" y="122"/>
                      </a:lnTo>
                      <a:lnTo>
                        <a:pt x="91" y="120"/>
                      </a:lnTo>
                      <a:lnTo>
                        <a:pt x="96" y="118"/>
                      </a:lnTo>
                      <a:lnTo>
                        <a:pt x="96" y="116"/>
                      </a:lnTo>
                      <a:lnTo>
                        <a:pt x="98" y="113"/>
                      </a:lnTo>
                      <a:lnTo>
                        <a:pt x="96" y="111"/>
                      </a:lnTo>
                      <a:lnTo>
                        <a:pt x="98" y="109"/>
                      </a:lnTo>
                      <a:lnTo>
                        <a:pt x="98" y="107"/>
                      </a:lnTo>
                      <a:lnTo>
                        <a:pt x="100" y="105"/>
                      </a:lnTo>
                      <a:lnTo>
                        <a:pt x="100" y="102"/>
                      </a:lnTo>
                      <a:lnTo>
                        <a:pt x="102" y="102"/>
                      </a:lnTo>
                      <a:lnTo>
                        <a:pt x="102" y="100"/>
                      </a:lnTo>
                      <a:lnTo>
                        <a:pt x="107" y="100"/>
                      </a:lnTo>
                      <a:lnTo>
                        <a:pt x="109" y="98"/>
                      </a:lnTo>
                      <a:lnTo>
                        <a:pt x="111" y="98"/>
                      </a:lnTo>
                      <a:lnTo>
                        <a:pt x="111" y="93"/>
                      </a:lnTo>
                      <a:lnTo>
                        <a:pt x="118" y="93"/>
                      </a:lnTo>
                      <a:lnTo>
                        <a:pt x="118" y="89"/>
                      </a:lnTo>
                      <a:lnTo>
                        <a:pt x="120" y="89"/>
                      </a:lnTo>
                      <a:lnTo>
                        <a:pt x="122" y="91"/>
                      </a:lnTo>
                      <a:lnTo>
                        <a:pt x="124" y="91"/>
                      </a:lnTo>
                      <a:lnTo>
                        <a:pt x="124" y="89"/>
                      </a:lnTo>
                      <a:lnTo>
                        <a:pt x="127" y="91"/>
                      </a:lnTo>
                      <a:lnTo>
                        <a:pt x="131" y="89"/>
                      </a:lnTo>
                      <a:lnTo>
                        <a:pt x="133" y="89"/>
                      </a:lnTo>
                      <a:lnTo>
                        <a:pt x="136" y="87"/>
                      </a:lnTo>
                      <a:lnTo>
                        <a:pt x="133" y="82"/>
                      </a:lnTo>
                      <a:lnTo>
                        <a:pt x="138" y="82"/>
                      </a:lnTo>
                      <a:lnTo>
                        <a:pt x="138" y="80"/>
                      </a:lnTo>
                      <a:lnTo>
                        <a:pt x="140" y="80"/>
                      </a:lnTo>
                      <a:lnTo>
                        <a:pt x="140" y="76"/>
                      </a:lnTo>
                      <a:lnTo>
                        <a:pt x="147" y="76"/>
                      </a:lnTo>
                      <a:lnTo>
                        <a:pt x="149" y="74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60" y="78"/>
                      </a:lnTo>
                      <a:lnTo>
                        <a:pt x="165" y="78"/>
                      </a:lnTo>
                      <a:lnTo>
                        <a:pt x="167" y="78"/>
                      </a:lnTo>
                      <a:lnTo>
                        <a:pt x="171" y="74"/>
                      </a:lnTo>
                      <a:lnTo>
                        <a:pt x="173" y="74"/>
                      </a:lnTo>
                      <a:lnTo>
                        <a:pt x="178" y="71"/>
                      </a:lnTo>
                      <a:lnTo>
                        <a:pt x="180" y="71"/>
                      </a:lnTo>
                      <a:lnTo>
                        <a:pt x="185" y="74"/>
                      </a:lnTo>
                      <a:lnTo>
                        <a:pt x="187" y="71"/>
                      </a:lnTo>
                      <a:lnTo>
                        <a:pt x="189" y="67"/>
                      </a:lnTo>
                      <a:lnTo>
                        <a:pt x="191" y="67"/>
                      </a:lnTo>
                      <a:lnTo>
                        <a:pt x="194" y="71"/>
                      </a:lnTo>
                      <a:lnTo>
                        <a:pt x="194" y="71"/>
                      </a:lnTo>
                      <a:lnTo>
                        <a:pt x="200" y="67"/>
                      </a:lnTo>
                      <a:lnTo>
                        <a:pt x="200" y="62"/>
                      </a:lnTo>
                      <a:lnTo>
                        <a:pt x="205" y="60"/>
                      </a:lnTo>
                      <a:lnTo>
                        <a:pt x="205" y="56"/>
                      </a:lnTo>
                      <a:lnTo>
                        <a:pt x="207" y="54"/>
                      </a:lnTo>
                      <a:lnTo>
                        <a:pt x="205" y="51"/>
                      </a:lnTo>
                      <a:lnTo>
                        <a:pt x="209" y="51"/>
                      </a:lnTo>
                      <a:lnTo>
                        <a:pt x="211" y="49"/>
                      </a:lnTo>
                      <a:lnTo>
                        <a:pt x="211" y="47"/>
                      </a:lnTo>
                      <a:lnTo>
                        <a:pt x="214" y="45"/>
                      </a:lnTo>
                      <a:lnTo>
                        <a:pt x="209" y="42"/>
                      </a:lnTo>
                      <a:lnTo>
                        <a:pt x="209" y="38"/>
                      </a:lnTo>
                      <a:lnTo>
                        <a:pt x="207" y="36"/>
                      </a:lnTo>
                      <a:lnTo>
                        <a:pt x="207" y="34"/>
                      </a:lnTo>
                      <a:lnTo>
                        <a:pt x="220" y="36"/>
                      </a:lnTo>
                      <a:lnTo>
                        <a:pt x="227" y="34"/>
                      </a:lnTo>
                      <a:lnTo>
                        <a:pt x="227" y="38"/>
                      </a:lnTo>
                      <a:lnTo>
                        <a:pt x="231" y="38"/>
                      </a:lnTo>
                      <a:lnTo>
                        <a:pt x="231" y="42"/>
                      </a:lnTo>
                      <a:lnTo>
                        <a:pt x="231" y="45"/>
                      </a:lnTo>
                      <a:lnTo>
                        <a:pt x="234" y="40"/>
                      </a:lnTo>
                      <a:lnTo>
                        <a:pt x="236" y="34"/>
                      </a:lnTo>
                      <a:lnTo>
                        <a:pt x="245" y="29"/>
                      </a:lnTo>
                      <a:lnTo>
                        <a:pt x="254" y="27"/>
                      </a:lnTo>
                      <a:lnTo>
                        <a:pt x="263" y="22"/>
                      </a:lnTo>
                      <a:lnTo>
                        <a:pt x="267" y="16"/>
                      </a:lnTo>
                      <a:lnTo>
                        <a:pt x="272" y="16"/>
                      </a:lnTo>
                      <a:lnTo>
                        <a:pt x="276" y="14"/>
                      </a:lnTo>
                      <a:lnTo>
                        <a:pt x="285" y="0"/>
                      </a:lnTo>
                      <a:lnTo>
                        <a:pt x="283" y="9"/>
                      </a:lnTo>
                      <a:lnTo>
                        <a:pt x="283" y="11"/>
                      </a:lnTo>
                      <a:lnTo>
                        <a:pt x="285" y="14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399" name="Freeform 892"/>
                <p:cNvSpPr>
                  <a:spLocks/>
                </p:cNvSpPr>
                <p:nvPr/>
              </p:nvSpPr>
              <p:spPr bwMode="auto">
                <a:xfrm>
                  <a:off x="1496" y="1086"/>
                  <a:ext cx="1254" cy="1017"/>
                </a:xfrm>
                <a:custGeom>
                  <a:avLst/>
                  <a:gdLst>
                    <a:gd name="T0" fmla="*/ 726 w 1254"/>
                    <a:gd name="T1" fmla="*/ 91 h 1017"/>
                    <a:gd name="T2" fmla="*/ 777 w 1254"/>
                    <a:gd name="T3" fmla="*/ 118 h 1017"/>
                    <a:gd name="T4" fmla="*/ 835 w 1254"/>
                    <a:gd name="T5" fmla="*/ 129 h 1017"/>
                    <a:gd name="T6" fmla="*/ 862 w 1254"/>
                    <a:gd name="T7" fmla="*/ 169 h 1017"/>
                    <a:gd name="T8" fmla="*/ 900 w 1254"/>
                    <a:gd name="T9" fmla="*/ 249 h 1017"/>
                    <a:gd name="T10" fmla="*/ 942 w 1254"/>
                    <a:gd name="T11" fmla="*/ 289 h 1017"/>
                    <a:gd name="T12" fmla="*/ 928 w 1254"/>
                    <a:gd name="T13" fmla="*/ 311 h 1017"/>
                    <a:gd name="T14" fmla="*/ 940 w 1254"/>
                    <a:gd name="T15" fmla="*/ 333 h 1017"/>
                    <a:gd name="T16" fmla="*/ 960 w 1254"/>
                    <a:gd name="T17" fmla="*/ 306 h 1017"/>
                    <a:gd name="T18" fmla="*/ 980 w 1254"/>
                    <a:gd name="T19" fmla="*/ 289 h 1017"/>
                    <a:gd name="T20" fmla="*/ 1009 w 1254"/>
                    <a:gd name="T21" fmla="*/ 318 h 1017"/>
                    <a:gd name="T22" fmla="*/ 1069 w 1254"/>
                    <a:gd name="T23" fmla="*/ 293 h 1017"/>
                    <a:gd name="T24" fmla="*/ 1071 w 1254"/>
                    <a:gd name="T25" fmla="*/ 362 h 1017"/>
                    <a:gd name="T26" fmla="*/ 1102 w 1254"/>
                    <a:gd name="T27" fmla="*/ 338 h 1017"/>
                    <a:gd name="T28" fmla="*/ 1129 w 1254"/>
                    <a:gd name="T29" fmla="*/ 382 h 1017"/>
                    <a:gd name="T30" fmla="*/ 1171 w 1254"/>
                    <a:gd name="T31" fmla="*/ 426 h 1017"/>
                    <a:gd name="T32" fmla="*/ 1171 w 1254"/>
                    <a:gd name="T33" fmla="*/ 449 h 1017"/>
                    <a:gd name="T34" fmla="*/ 1136 w 1254"/>
                    <a:gd name="T35" fmla="*/ 489 h 1017"/>
                    <a:gd name="T36" fmla="*/ 1178 w 1254"/>
                    <a:gd name="T37" fmla="*/ 466 h 1017"/>
                    <a:gd name="T38" fmla="*/ 1225 w 1254"/>
                    <a:gd name="T39" fmla="*/ 466 h 1017"/>
                    <a:gd name="T40" fmla="*/ 1238 w 1254"/>
                    <a:gd name="T41" fmla="*/ 484 h 1017"/>
                    <a:gd name="T42" fmla="*/ 1165 w 1254"/>
                    <a:gd name="T43" fmla="*/ 529 h 1017"/>
                    <a:gd name="T44" fmla="*/ 1067 w 1254"/>
                    <a:gd name="T45" fmla="*/ 582 h 1017"/>
                    <a:gd name="T46" fmla="*/ 1000 w 1254"/>
                    <a:gd name="T47" fmla="*/ 642 h 1017"/>
                    <a:gd name="T48" fmla="*/ 1064 w 1254"/>
                    <a:gd name="T49" fmla="*/ 702 h 1017"/>
                    <a:gd name="T50" fmla="*/ 1127 w 1254"/>
                    <a:gd name="T51" fmla="*/ 693 h 1017"/>
                    <a:gd name="T52" fmla="*/ 1073 w 1254"/>
                    <a:gd name="T53" fmla="*/ 728 h 1017"/>
                    <a:gd name="T54" fmla="*/ 1053 w 1254"/>
                    <a:gd name="T55" fmla="*/ 773 h 1017"/>
                    <a:gd name="T56" fmla="*/ 1062 w 1254"/>
                    <a:gd name="T57" fmla="*/ 806 h 1017"/>
                    <a:gd name="T58" fmla="*/ 1062 w 1254"/>
                    <a:gd name="T59" fmla="*/ 855 h 1017"/>
                    <a:gd name="T60" fmla="*/ 1013 w 1254"/>
                    <a:gd name="T61" fmla="*/ 855 h 1017"/>
                    <a:gd name="T62" fmla="*/ 951 w 1254"/>
                    <a:gd name="T63" fmla="*/ 842 h 1017"/>
                    <a:gd name="T64" fmla="*/ 911 w 1254"/>
                    <a:gd name="T65" fmla="*/ 897 h 1017"/>
                    <a:gd name="T66" fmla="*/ 873 w 1254"/>
                    <a:gd name="T67" fmla="*/ 908 h 1017"/>
                    <a:gd name="T68" fmla="*/ 888 w 1254"/>
                    <a:gd name="T69" fmla="*/ 888 h 1017"/>
                    <a:gd name="T70" fmla="*/ 906 w 1254"/>
                    <a:gd name="T71" fmla="*/ 844 h 1017"/>
                    <a:gd name="T72" fmla="*/ 917 w 1254"/>
                    <a:gd name="T73" fmla="*/ 817 h 1017"/>
                    <a:gd name="T74" fmla="*/ 908 w 1254"/>
                    <a:gd name="T75" fmla="*/ 779 h 1017"/>
                    <a:gd name="T76" fmla="*/ 822 w 1254"/>
                    <a:gd name="T77" fmla="*/ 762 h 1017"/>
                    <a:gd name="T78" fmla="*/ 830 w 1254"/>
                    <a:gd name="T79" fmla="*/ 748 h 1017"/>
                    <a:gd name="T80" fmla="*/ 801 w 1254"/>
                    <a:gd name="T81" fmla="*/ 757 h 1017"/>
                    <a:gd name="T82" fmla="*/ 766 w 1254"/>
                    <a:gd name="T83" fmla="*/ 771 h 1017"/>
                    <a:gd name="T84" fmla="*/ 770 w 1254"/>
                    <a:gd name="T85" fmla="*/ 788 h 1017"/>
                    <a:gd name="T86" fmla="*/ 759 w 1254"/>
                    <a:gd name="T87" fmla="*/ 813 h 1017"/>
                    <a:gd name="T88" fmla="*/ 775 w 1254"/>
                    <a:gd name="T89" fmla="*/ 857 h 1017"/>
                    <a:gd name="T90" fmla="*/ 777 w 1254"/>
                    <a:gd name="T91" fmla="*/ 926 h 1017"/>
                    <a:gd name="T92" fmla="*/ 724 w 1254"/>
                    <a:gd name="T93" fmla="*/ 977 h 1017"/>
                    <a:gd name="T94" fmla="*/ 712 w 1254"/>
                    <a:gd name="T95" fmla="*/ 1013 h 1017"/>
                    <a:gd name="T96" fmla="*/ 659 w 1254"/>
                    <a:gd name="T97" fmla="*/ 984 h 1017"/>
                    <a:gd name="T98" fmla="*/ 594 w 1254"/>
                    <a:gd name="T99" fmla="*/ 955 h 1017"/>
                    <a:gd name="T100" fmla="*/ 559 w 1254"/>
                    <a:gd name="T101" fmla="*/ 915 h 1017"/>
                    <a:gd name="T102" fmla="*/ 534 w 1254"/>
                    <a:gd name="T103" fmla="*/ 868 h 1017"/>
                    <a:gd name="T104" fmla="*/ 521 w 1254"/>
                    <a:gd name="T105" fmla="*/ 831 h 1017"/>
                    <a:gd name="T106" fmla="*/ 454 w 1254"/>
                    <a:gd name="T107" fmla="*/ 817 h 1017"/>
                    <a:gd name="T108" fmla="*/ 396 w 1254"/>
                    <a:gd name="T109" fmla="*/ 799 h 1017"/>
                    <a:gd name="T110" fmla="*/ 360 w 1254"/>
                    <a:gd name="T111" fmla="*/ 786 h 1017"/>
                    <a:gd name="T112" fmla="*/ 303 w 1254"/>
                    <a:gd name="T113" fmla="*/ 788 h 1017"/>
                    <a:gd name="T114" fmla="*/ 169 w 1254"/>
                    <a:gd name="T115" fmla="*/ 642 h 1017"/>
                    <a:gd name="T116" fmla="*/ 42 w 1254"/>
                    <a:gd name="T117" fmla="*/ 511 h 1017"/>
                    <a:gd name="T118" fmla="*/ 200 w 1254"/>
                    <a:gd name="T119" fmla="*/ 355 h 1017"/>
                    <a:gd name="T120" fmla="*/ 590 w 1254"/>
                    <a:gd name="T121" fmla="*/ 24 h 10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54" h="1017">
                      <a:moveTo>
                        <a:pt x="630" y="31"/>
                      </a:moveTo>
                      <a:lnTo>
                        <a:pt x="630" y="33"/>
                      </a:lnTo>
                      <a:lnTo>
                        <a:pt x="654" y="33"/>
                      </a:lnTo>
                      <a:lnTo>
                        <a:pt x="719" y="36"/>
                      </a:lnTo>
                      <a:lnTo>
                        <a:pt x="717" y="40"/>
                      </a:lnTo>
                      <a:lnTo>
                        <a:pt x="721" y="42"/>
                      </a:lnTo>
                      <a:lnTo>
                        <a:pt x="724" y="47"/>
                      </a:lnTo>
                      <a:lnTo>
                        <a:pt x="721" y="51"/>
                      </a:lnTo>
                      <a:lnTo>
                        <a:pt x="715" y="53"/>
                      </a:lnTo>
                      <a:lnTo>
                        <a:pt x="712" y="58"/>
                      </a:lnTo>
                      <a:lnTo>
                        <a:pt x="712" y="64"/>
                      </a:lnTo>
                      <a:lnTo>
                        <a:pt x="721" y="64"/>
                      </a:lnTo>
                      <a:lnTo>
                        <a:pt x="721" y="62"/>
                      </a:lnTo>
                      <a:lnTo>
                        <a:pt x="728" y="62"/>
                      </a:lnTo>
                      <a:lnTo>
                        <a:pt x="730" y="60"/>
                      </a:lnTo>
                      <a:lnTo>
                        <a:pt x="732" y="62"/>
                      </a:lnTo>
                      <a:lnTo>
                        <a:pt x="732" y="67"/>
                      </a:lnTo>
                      <a:lnTo>
                        <a:pt x="728" y="78"/>
                      </a:lnTo>
                      <a:lnTo>
                        <a:pt x="730" y="80"/>
                      </a:lnTo>
                      <a:lnTo>
                        <a:pt x="728" y="80"/>
                      </a:lnTo>
                      <a:lnTo>
                        <a:pt x="726" y="91"/>
                      </a:lnTo>
                      <a:lnTo>
                        <a:pt x="732" y="95"/>
                      </a:lnTo>
                      <a:lnTo>
                        <a:pt x="728" y="104"/>
                      </a:lnTo>
                      <a:lnTo>
                        <a:pt x="724" y="104"/>
                      </a:lnTo>
                      <a:lnTo>
                        <a:pt x="721" y="104"/>
                      </a:lnTo>
                      <a:lnTo>
                        <a:pt x="721" y="107"/>
                      </a:lnTo>
                      <a:lnTo>
                        <a:pt x="721" y="109"/>
                      </a:lnTo>
                      <a:lnTo>
                        <a:pt x="726" y="111"/>
                      </a:lnTo>
                      <a:lnTo>
                        <a:pt x="728" y="113"/>
                      </a:lnTo>
                      <a:lnTo>
                        <a:pt x="728" y="115"/>
                      </a:lnTo>
                      <a:lnTo>
                        <a:pt x="730" y="120"/>
                      </a:lnTo>
                      <a:lnTo>
                        <a:pt x="730" y="124"/>
                      </a:lnTo>
                      <a:lnTo>
                        <a:pt x="737" y="122"/>
                      </a:lnTo>
                      <a:lnTo>
                        <a:pt x="739" y="118"/>
                      </a:lnTo>
                      <a:lnTo>
                        <a:pt x="744" y="118"/>
                      </a:lnTo>
                      <a:lnTo>
                        <a:pt x="748" y="118"/>
                      </a:lnTo>
                      <a:lnTo>
                        <a:pt x="750" y="120"/>
                      </a:lnTo>
                      <a:lnTo>
                        <a:pt x="752" y="120"/>
                      </a:lnTo>
                      <a:lnTo>
                        <a:pt x="757" y="120"/>
                      </a:lnTo>
                      <a:lnTo>
                        <a:pt x="761" y="113"/>
                      </a:lnTo>
                      <a:lnTo>
                        <a:pt x="766" y="113"/>
                      </a:lnTo>
                      <a:lnTo>
                        <a:pt x="777" y="118"/>
                      </a:lnTo>
                      <a:lnTo>
                        <a:pt x="779" y="122"/>
                      </a:lnTo>
                      <a:lnTo>
                        <a:pt x="781" y="124"/>
                      </a:lnTo>
                      <a:lnTo>
                        <a:pt x="779" y="127"/>
                      </a:lnTo>
                      <a:lnTo>
                        <a:pt x="781" y="131"/>
                      </a:lnTo>
                      <a:lnTo>
                        <a:pt x="786" y="131"/>
                      </a:lnTo>
                      <a:lnTo>
                        <a:pt x="788" y="131"/>
                      </a:lnTo>
                      <a:lnTo>
                        <a:pt x="793" y="129"/>
                      </a:lnTo>
                      <a:lnTo>
                        <a:pt x="795" y="129"/>
                      </a:lnTo>
                      <a:lnTo>
                        <a:pt x="797" y="135"/>
                      </a:lnTo>
                      <a:lnTo>
                        <a:pt x="799" y="138"/>
                      </a:lnTo>
                      <a:lnTo>
                        <a:pt x="804" y="138"/>
                      </a:lnTo>
                      <a:lnTo>
                        <a:pt x="804" y="135"/>
                      </a:lnTo>
                      <a:lnTo>
                        <a:pt x="810" y="135"/>
                      </a:lnTo>
                      <a:lnTo>
                        <a:pt x="813" y="133"/>
                      </a:lnTo>
                      <a:lnTo>
                        <a:pt x="815" y="133"/>
                      </a:lnTo>
                      <a:lnTo>
                        <a:pt x="817" y="135"/>
                      </a:lnTo>
                      <a:lnTo>
                        <a:pt x="819" y="138"/>
                      </a:lnTo>
                      <a:lnTo>
                        <a:pt x="822" y="135"/>
                      </a:lnTo>
                      <a:lnTo>
                        <a:pt x="828" y="133"/>
                      </a:lnTo>
                      <a:lnTo>
                        <a:pt x="828" y="131"/>
                      </a:lnTo>
                      <a:lnTo>
                        <a:pt x="835" y="129"/>
                      </a:lnTo>
                      <a:lnTo>
                        <a:pt x="835" y="131"/>
                      </a:lnTo>
                      <a:lnTo>
                        <a:pt x="833" y="138"/>
                      </a:lnTo>
                      <a:lnTo>
                        <a:pt x="837" y="138"/>
                      </a:lnTo>
                      <a:lnTo>
                        <a:pt x="839" y="133"/>
                      </a:lnTo>
                      <a:lnTo>
                        <a:pt x="842" y="133"/>
                      </a:lnTo>
                      <a:lnTo>
                        <a:pt x="844" y="133"/>
                      </a:lnTo>
                      <a:lnTo>
                        <a:pt x="846" y="135"/>
                      </a:lnTo>
                      <a:lnTo>
                        <a:pt x="844" y="140"/>
                      </a:lnTo>
                      <a:lnTo>
                        <a:pt x="846" y="140"/>
                      </a:lnTo>
                      <a:lnTo>
                        <a:pt x="846" y="144"/>
                      </a:lnTo>
                      <a:lnTo>
                        <a:pt x="844" y="147"/>
                      </a:lnTo>
                      <a:lnTo>
                        <a:pt x="842" y="147"/>
                      </a:lnTo>
                      <a:lnTo>
                        <a:pt x="839" y="151"/>
                      </a:lnTo>
                      <a:lnTo>
                        <a:pt x="846" y="153"/>
                      </a:lnTo>
                      <a:lnTo>
                        <a:pt x="844" y="155"/>
                      </a:lnTo>
                      <a:lnTo>
                        <a:pt x="844" y="160"/>
                      </a:lnTo>
                      <a:lnTo>
                        <a:pt x="850" y="162"/>
                      </a:lnTo>
                      <a:lnTo>
                        <a:pt x="850" y="164"/>
                      </a:lnTo>
                      <a:lnTo>
                        <a:pt x="850" y="169"/>
                      </a:lnTo>
                      <a:lnTo>
                        <a:pt x="855" y="167"/>
                      </a:lnTo>
                      <a:lnTo>
                        <a:pt x="862" y="169"/>
                      </a:lnTo>
                      <a:lnTo>
                        <a:pt x="862" y="173"/>
                      </a:lnTo>
                      <a:lnTo>
                        <a:pt x="859" y="175"/>
                      </a:lnTo>
                      <a:lnTo>
                        <a:pt x="859" y="180"/>
                      </a:lnTo>
                      <a:lnTo>
                        <a:pt x="855" y="180"/>
                      </a:lnTo>
                      <a:lnTo>
                        <a:pt x="857" y="184"/>
                      </a:lnTo>
                      <a:lnTo>
                        <a:pt x="857" y="191"/>
                      </a:lnTo>
                      <a:lnTo>
                        <a:pt x="862" y="193"/>
                      </a:lnTo>
                      <a:lnTo>
                        <a:pt x="859" y="200"/>
                      </a:lnTo>
                      <a:lnTo>
                        <a:pt x="864" y="207"/>
                      </a:lnTo>
                      <a:lnTo>
                        <a:pt x="866" y="220"/>
                      </a:lnTo>
                      <a:lnTo>
                        <a:pt x="866" y="222"/>
                      </a:lnTo>
                      <a:lnTo>
                        <a:pt x="868" y="224"/>
                      </a:lnTo>
                      <a:lnTo>
                        <a:pt x="871" y="224"/>
                      </a:lnTo>
                      <a:lnTo>
                        <a:pt x="873" y="227"/>
                      </a:lnTo>
                      <a:lnTo>
                        <a:pt x="877" y="227"/>
                      </a:lnTo>
                      <a:lnTo>
                        <a:pt x="877" y="235"/>
                      </a:lnTo>
                      <a:lnTo>
                        <a:pt x="884" y="238"/>
                      </a:lnTo>
                      <a:lnTo>
                        <a:pt x="886" y="242"/>
                      </a:lnTo>
                      <a:lnTo>
                        <a:pt x="893" y="244"/>
                      </a:lnTo>
                      <a:lnTo>
                        <a:pt x="893" y="247"/>
                      </a:lnTo>
                      <a:lnTo>
                        <a:pt x="900" y="249"/>
                      </a:lnTo>
                      <a:lnTo>
                        <a:pt x="900" y="251"/>
                      </a:lnTo>
                      <a:lnTo>
                        <a:pt x="897" y="253"/>
                      </a:lnTo>
                      <a:lnTo>
                        <a:pt x="900" y="255"/>
                      </a:lnTo>
                      <a:lnTo>
                        <a:pt x="902" y="255"/>
                      </a:lnTo>
                      <a:lnTo>
                        <a:pt x="904" y="253"/>
                      </a:lnTo>
                      <a:lnTo>
                        <a:pt x="906" y="255"/>
                      </a:lnTo>
                      <a:lnTo>
                        <a:pt x="908" y="255"/>
                      </a:lnTo>
                      <a:lnTo>
                        <a:pt x="915" y="258"/>
                      </a:lnTo>
                      <a:lnTo>
                        <a:pt x="917" y="260"/>
                      </a:lnTo>
                      <a:lnTo>
                        <a:pt x="920" y="260"/>
                      </a:lnTo>
                      <a:lnTo>
                        <a:pt x="922" y="264"/>
                      </a:lnTo>
                      <a:lnTo>
                        <a:pt x="924" y="264"/>
                      </a:lnTo>
                      <a:lnTo>
                        <a:pt x="924" y="266"/>
                      </a:lnTo>
                      <a:lnTo>
                        <a:pt x="926" y="266"/>
                      </a:lnTo>
                      <a:lnTo>
                        <a:pt x="928" y="271"/>
                      </a:lnTo>
                      <a:lnTo>
                        <a:pt x="933" y="273"/>
                      </a:lnTo>
                      <a:lnTo>
                        <a:pt x="933" y="278"/>
                      </a:lnTo>
                      <a:lnTo>
                        <a:pt x="940" y="282"/>
                      </a:lnTo>
                      <a:lnTo>
                        <a:pt x="937" y="284"/>
                      </a:lnTo>
                      <a:lnTo>
                        <a:pt x="940" y="284"/>
                      </a:lnTo>
                      <a:lnTo>
                        <a:pt x="942" y="289"/>
                      </a:lnTo>
                      <a:lnTo>
                        <a:pt x="944" y="291"/>
                      </a:lnTo>
                      <a:lnTo>
                        <a:pt x="944" y="293"/>
                      </a:lnTo>
                      <a:lnTo>
                        <a:pt x="940" y="293"/>
                      </a:lnTo>
                      <a:lnTo>
                        <a:pt x="942" y="289"/>
                      </a:lnTo>
                      <a:lnTo>
                        <a:pt x="935" y="289"/>
                      </a:lnTo>
                      <a:lnTo>
                        <a:pt x="931" y="291"/>
                      </a:lnTo>
                      <a:lnTo>
                        <a:pt x="931" y="295"/>
                      </a:lnTo>
                      <a:lnTo>
                        <a:pt x="924" y="298"/>
                      </a:lnTo>
                      <a:lnTo>
                        <a:pt x="922" y="300"/>
                      </a:lnTo>
                      <a:lnTo>
                        <a:pt x="928" y="302"/>
                      </a:lnTo>
                      <a:lnTo>
                        <a:pt x="928" y="304"/>
                      </a:lnTo>
                      <a:lnTo>
                        <a:pt x="928" y="306"/>
                      </a:lnTo>
                      <a:lnTo>
                        <a:pt x="931" y="304"/>
                      </a:lnTo>
                      <a:lnTo>
                        <a:pt x="933" y="300"/>
                      </a:lnTo>
                      <a:lnTo>
                        <a:pt x="935" y="302"/>
                      </a:lnTo>
                      <a:lnTo>
                        <a:pt x="937" y="302"/>
                      </a:lnTo>
                      <a:lnTo>
                        <a:pt x="933" y="304"/>
                      </a:lnTo>
                      <a:lnTo>
                        <a:pt x="933" y="309"/>
                      </a:lnTo>
                      <a:lnTo>
                        <a:pt x="928" y="306"/>
                      </a:lnTo>
                      <a:lnTo>
                        <a:pt x="926" y="309"/>
                      </a:lnTo>
                      <a:lnTo>
                        <a:pt x="928" y="311"/>
                      </a:lnTo>
                      <a:lnTo>
                        <a:pt x="931" y="311"/>
                      </a:lnTo>
                      <a:lnTo>
                        <a:pt x="928" y="313"/>
                      </a:lnTo>
                      <a:lnTo>
                        <a:pt x="924" y="313"/>
                      </a:lnTo>
                      <a:lnTo>
                        <a:pt x="924" y="315"/>
                      </a:lnTo>
                      <a:lnTo>
                        <a:pt x="928" y="315"/>
                      </a:lnTo>
                      <a:lnTo>
                        <a:pt x="926" y="318"/>
                      </a:lnTo>
                      <a:lnTo>
                        <a:pt x="928" y="320"/>
                      </a:lnTo>
                      <a:lnTo>
                        <a:pt x="926" y="322"/>
                      </a:lnTo>
                      <a:lnTo>
                        <a:pt x="924" y="322"/>
                      </a:lnTo>
                      <a:lnTo>
                        <a:pt x="922" y="320"/>
                      </a:lnTo>
                      <a:lnTo>
                        <a:pt x="920" y="322"/>
                      </a:lnTo>
                      <a:lnTo>
                        <a:pt x="922" y="324"/>
                      </a:lnTo>
                      <a:lnTo>
                        <a:pt x="924" y="324"/>
                      </a:lnTo>
                      <a:lnTo>
                        <a:pt x="928" y="326"/>
                      </a:lnTo>
                      <a:lnTo>
                        <a:pt x="926" y="326"/>
                      </a:lnTo>
                      <a:lnTo>
                        <a:pt x="928" y="329"/>
                      </a:lnTo>
                      <a:lnTo>
                        <a:pt x="928" y="331"/>
                      </a:lnTo>
                      <a:lnTo>
                        <a:pt x="926" y="333"/>
                      </a:lnTo>
                      <a:lnTo>
                        <a:pt x="933" y="333"/>
                      </a:lnTo>
                      <a:lnTo>
                        <a:pt x="937" y="335"/>
                      </a:lnTo>
                      <a:lnTo>
                        <a:pt x="940" y="333"/>
                      </a:lnTo>
                      <a:lnTo>
                        <a:pt x="942" y="333"/>
                      </a:lnTo>
                      <a:lnTo>
                        <a:pt x="944" y="331"/>
                      </a:lnTo>
                      <a:lnTo>
                        <a:pt x="949" y="333"/>
                      </a:lnTo>
                      <a:lnTo>
                        <a:pt x="949" y="338"/>
                      </a:lnTo>
                      <a:lnTo>
                        <a:pt x="955" y="340"/>
                      </a:lnTo>
                      <a:lnTo>
                        <a:pt x="960" y="338"/>
                      </a:lnTo>
                      <a:lnTo>
                        <a:pt x="962" y="338"/>
                      </a:lnTo>
                      <a:lnTo>
                        <a:pt x="964" y="335"/>
                      </a:lnTo>
                      <a:lnTo>
                        <a:pt x="960" y="333"/>
                      </a:lnTo>
                      <a:lnTo>
                        <a:pt x="957" y="331"/>
                      </a:lnTo>
                      <a:lnTo>
                        <a:pt x="960" y="329"/>
                      </a:lnTo>
                      <a:lnTo>
                        <a:pt x="960" y="326"/>
                      </a:lnTo>
                      <a:lnTo>
                        <a:pt x="955" y="324"/>
                      </a:lnTo>
                      <a:lnTo>
                        <a:pt x="957" y="318"/>
                      </a:lnTo>
                      <a:lnTo>
                        <a:pt x="955" y="315"/>
                      </a:lnTo>
                      <a:lnTo>
                        <a:pt x="953" y="313"/>
                      </a:lnTo>
                      <a:lnTo>
                        <a:pt x="955" y="311"/>
                      </a:lnTo>
                      <a:lnTo>
                        <a:pt x="960" y="311"/>
                      </a:lnTo>
                      <a:lnTo>
                        <a:pt x="962" y="309"/>
                      </a:lnTo>
                      <a:lnTo>
                        <a:pt x="962" y="306"/>
                      </a:lnTo>
                      <a:lnTo>
                        <a:pt x="960" y="306"/>
                      </a:lnTo>
                      <a:lnTo>
                        <a:pt x="960" y="309"/>
                      </a:lnTo>
                      <a:lnTo>
                        <a:pt x="957" y="306"/>
                      </a:lnTo>
                      <a:lnTo>
                        <a:pt x="957" y="304"/>
                      </a:lnTo>
                      <a:lnTo>
                        <a:pt x="964" y="304"/>
                      </a:lnTo>
                      <a:lnTo>
                        <a:pt x="966" y="302"/>
                      </a:lnTo>
                      <a:lnTo>
                        <a:pt x="969" y="304"/>
                      </a:lnTo>
                      <a:lnTo>
                        <a:pt x="973" y="306"/>
                      </a:lnTo>
                      <a:lnTo>
                        <a:pt x="973" y="309"/>
                      </a:lnTo>
                      <a:lnTo>
                        <a:pt x="977" y="311"/>
                      </a:lnTo>
                      <a:lnTo>
                        <a:pt x="980" y="309"/>
                      </a:lnTo>
                      <a:lnTo>
                        <a:pt x="982" y="302"/>
                      </a:lnTo>
                      <a:lnTo>
                        <a:pt x="980" y="302"/>
                      </a:lnTo>
                      <a:lnTo>
                        <a:pt x="977" y="300"/>
                      </a:lnTo>
                      <a:lnTo>
                        <a:pt x="973" y="298"/>
                      </a:lnTo>
                      <a:lnTo>
                        <a:pt x="975" y="298"/>
                      </a:lnTo>
                      <a:lnTo>
                        <a:pt x="980" y="298"/>
                      </a:lnTo>
                      <a:lnTo>
                        <a:pt x="982" y="295"/>
                      </a:lnTo>
                      <a:lnTo>
                        <a:pt x="971" y="289"/>
                      </a:lnTo>
                      <a:lnTo>
                        <a:pt x="971" y="286"/>
                      </a:lnTo>
                      <a:lnTo>
                        <a:pt x="973" y="286"/>
                      </a:lnTo>
                      <a:lnTo>
                        <a:pt x="980" y="289"/>
                      </a:lnTo>
                      <a:lnTo>
                        <a:pt x="982" y="289"/>
                      </a:lnTo>
                      <a:lnTo>
                        <a:pt x="982" y="293"/>
                      </a:lnTo>
                      <a:lnTo>
                        <a:pt x="984" y="293"/>
                      </a:lnTo>
                      <a:lnTo>
                        <a:pt x="989" y="291"/>
                      </a:lnTo>
                      <a:lnTo>
                        <a:pt x="998" y="291"/>
                      </a:lnTo>
                      <a:lnTo>
                        <a:pt x="998" y="293"/>
                      </a:lnTo>
                      <a:lnTo>
                        <a:pt x="1002" y="293"/>
                      </a:lnTo>
                      <a:lnTo>
                        <a:pt x="1002" y="295"/>
                      </a:lnTo>
                      <a:lnTo>
                        <a:pt x="1002" y="298"/>
                      </a:lnTo>
                      <a:lnTo>
                        <a:pt x="998" y="298"/>
                      </a:lnTo>
                      <a:lnTo>
                        <a:pt x="995" y="300"/>
                      </a:lnTo>
                      <a:lnTo>
                        <a:pt x="1002" y="304"/>
                      </a:lnTo>
                      <a:lnTo>
                        <a:pt x="1000" y="304"/>
                      </a:lnTo>
                      <a:lnTo>
                        <a:pt x="998" y="304"/>
                      </a:lnTo>
                      <a:lnTo>
                        <a:pt x="995" y="306"/>
                      </a:lnTo>
                      <a:lnTo>
                        <a:pt x="1002" y="306"/>
                      </a:lnTo>
                      <a:lnTo>
                        <a:pt x="1004" y="309"/>
                      </a:lnTo>
                      <a:lnTo>
                        <a:pt x="1006" y="306"/>
                      </a:lnTo>
                      <a:lnTo>
                        <a:pt x="1009" y="306"/>
                      </a:lnTo>
                      <a:lnTo>
                        <a:pt x="1006" y="315"/>
                      </a:lnTo>
                      <a:lnTo>
                        <a:pt x="1009" y="318"/>
                      </a:lnTo>
                      <a:lnTo>
                        <a:pt x="1018" y="311"/>
                      </a:lnTo>
                      <a:lnTo>
                        <a:pt x="1026" y="311"/>
                      </a:lnTo>
                      <a:lnTo>
                        <a:pt x="1024" y="300"/>
                      </a:lnTo>
                      <a:lnTo>
                        <a:pt x="1029" y="300"/>
                      </a:lnTo>
                      <a:lnTo>
                        <a:pt x="1033" y="293"/>
                      </a:lnTo>
                      <a:lnTo>
                        <a:pt x="1038" y="295"/>
                      </a:lnTo>
                      <a:lnTo>
                        <a:pt x="1040" y="293"/>
                      </a:lnTo>
                      <a:lnTo>
                        <a:pt x="1044" y="291"/>
                      </a:lnTo>
                      <a:lnTo>
                        <a:pt x="1044" y="289"/>
                      </a:lnTo>
                      <a:lnTo>
                        <a:pt x="1044" y="284"/>
                      </a:lnTo>
                      <a:lnTo>
                        <a:pt x="1047" y="284"/>
                      </a:lnTo>
                      <a:lnTo>
                        <a:pt x="1047" y="282"/>
                      </a:lnTo>
                      <a:lnTo>
                        <a:pt x="1049" y="282"/>
                      </a:lnTo>
                      <a:lnTo>
                        <a:pt x="1051" y="280"/>
                      </a:lnTo>
                      <a:lnTo>
                        <a:pt x="1053" y="280"/>
                      </a:lnTo>
                      <a:lnTo>
                        <a:pt x="1055" y="282"/>
                      </a:lnTo>
                      <a:lnTo>
                        <a:pt x="1060" y="284"/>
                      </a:lnTo>
                      <a:lnTo>
                        <a:pt x="1058" y="286"/>
                      </a:lnTo>
                      <a:lnTo>
                        <a:pt x="1062" y="291"/>
                      </a:lnTo>
                      <a:lnTo>
                        <a:pt x="1067" y="291"/>
                      </a:lnTo>
                      <a:lnTo>
                        <a:pt x="1069" y="293"/>
                      </a:lnTo>
                      <a:lnTo>
                        <a:pt x="1067" y="302"/>
                      </a:lnTo>
                      <a:lnTo>
                        <a:pt x="1062" y="313"/>
                      </a:lnTo>
                      <a:lnTo>
                        <a:pt x="1064" y="315"/>
                      </a:lnTo>
                      <a:lnTo>
                        <a:pt x="1062" y="324"/>
                      </a:lnTo>
                      <a:lnTo>
                        <a:pt x="1067" y="324"/>
                      </a:lnTo>
                      <a:lnTo>
                        <a:pt x="1064" y="329"/>
                      </a:lnTo>
                      <a:lnTo>
                        <a:pt x="1064" y="338"/>
                      </a:lnTo>
                      <a:lnTo>
                        <a:pt x="1060" y="338"/>
                      </a:lnTo>
                      <a:lnTo>
                        <a:pt x="1060" y="340"/>
                      </a:lnTo>
                      <a:lnTo>
                        <a:pt x="1058" y="351"/>
                      </a:lnTo>
                      <a:lnTo>
                        <a:pt x="1058" y="353"/>
                      </a:lnTo>
                      <a:lnTo>
                        <a:pt x="1060" y="353"/>
                      </a:lnTo>
                      <a:lnTo>
                        <a:pt x="1062" y="355"/>
                      </a:lnTo>
                      <a:lnTo>
                        <a:pt x="1060" y="358"/>
                      </a:lnTo>
                      <a:lnTo>
                        <a:pt x="1058" y="355"/>
                      </a:lnTo>
                      <a:lnTo>
                        <a:pt x="1060" y="358"/>
                      </a:lnTo>
                      <a:lnTo>
                        <a:pt x="1058" y="358"/>
                      </a:lnTo>
                      <a:lnTo>
                        <a:pt x="1060" y="362"/>
                      </a:lnTo>
                      <a:lnTo>
                        <a:pt x="1064" y="362"/>
                      </a:lnTo>
                      <a:lnTo>
                        <a:pt x="1064" y="360"/>
                      </a:lnTo>
                      <a:lnTo>
                        <a:pt x="1071" y="362"/>
                      </a:lnTo>
                      <a:lnTo>
                        <a:pt x="1073" y="349"/>
                      </a:lnTo>
                      <a:lnTo>
                        <a:pt x="1075" y="351"/>
                      </a:lnTo>
                      <a:lnTo>
                        <a:pt x="1078" y="349"/>
                      </a:lnTo>
                      <a:lnTo>
                        <a:pt x="1082" y="351"/>
                      </a:lnTo>
                      <a:lnTo>
                        <a:pt x="1087" y="351"/>
                      </a:lnTo>
                      <a:lnTo>
                        <a:pt x="1084" y="346"/>
                      </a:lnTo>
                      <a:lnTo>
                        <a:pt x="1082" y="346"/>
                      </a:lnTo>
                      <a:lnTo>
                        <a:pt x="1080" y="344"/>
                      </a:lnTo>
                      <a:lnTo>
                        <a:pt x="1078" y="344"/>
                      </a:lnTo>
                      <a:lnTo>
                        <a:pt x="1080" y="338"/>
                      </a:lnTo>
                      <a:lnTo>
                        <a:pt x="1084" y="340"/>
                      </a:lnTo>
                      <a:lnTo>
                        <a:pt x="1089" y="344"/>
                      </a:lnTo>
                      <a:lnTo>
                        <a:pt x="1091" y="342"/>
                      </a:lnTo>
                      <a:lnTo>
                        <a:pt x="1093" y="344"/>
                      </a:lnTo>
                      <a:lnTo>
                        <a:pt x="1096" y="342"/>
                      </a:lnTo>
                      <a:lnTo>
                        <a:pt x="1096" y="340"/>
                      </a:lnTo>
                      <a:lnTo>
                        <a:pt x="1100" y="340"/>
                      </a:lnTo>
                      <a:lnTo>
                        <a:pt x="1098" y="342"/>
                      </a:lnTo>
                      <a:lnTo>
                        <a:pt x="1098" y="344"/>
                      </a:lnTo>
                      <a:lnTo>
                        <a:pt x="1102" y="342"/>
                      </a:lnTo>
                      <a:lnTo>
                        <a:pt x="1102" y="338"/>
                      </a:lnTo>
                      <a:lnTo>
                        <a:pt x="1104" y="342"/>
                      </a:lnTo>
                      <a:lnTo>
                        <a:pt x="1107" y="342"/>
                      </a:lnTo>
                      <a:lnTo>
                        <a:pt x="1107" y="344"/>
                      </a:lnTo>
                      <a:lnTo>
                        <a:pt x="1111" y="342"/>
                      </a:lnTo>
                      <a:lnTo>
                        <a:pt x="1111" y="340"/>
                      </a:lnTo>
                      <a:lnTo>
                        <a:pt x="1116" y="342"/>
                      </a:lnTo>
                      <a:lnTo>
                        <a:pt x="1118" y="344"/>
                      </a:lnTo>
                      <a:lnTo>
                        <a:pt x="1118" y="349"/>
                      </a:lnTo>
                      <a:lnTo>
                        <a:pt x="1118" y="351"/>
                      </a:lnTo>
                      <a:lnTo>
                        <a:pt x="1116" y="351"/>
                      </a:lnTo>
                      <a:lnTo>
                        <a:pt x="1118" y="353"/>
                      </a:lnTo>
                      <a:lnTo>
                        <a:pt x="1122" y="355"/>
                      </a:lnTo>
                      <a:lnTo>
                        <a:pt x="1122" y="362"/>
                      </a:lnTo>
                      <a:lnTo>
                        <a:pt x="1118" y="369"/>
                      </a:lnTo>
                      <a:lnTo>
                        <a:pt x="1120" y="371"/>
                      </a:lnTo>
                      <a:lnTo>
                        <a:pt x="1122" y="369"/>
                      </a:lnTo>
                      <a:lnTo>
                        <a:pt x="1124" y="371"/>
                      </a:lnTo>
                      <a:lnTo>
                        <a:pt x="1122" y="373"/>
                      </a:lnTo>
                      <a:lnTo>
                        <a:pt x="1122" y="378"/>
                      </a:lnTo>
                      <a:lnTo>
                        <a:pt x="1122" y="380"/>
                      </a:lnTo>
                      <a:lnTo>
                        <a:pt x="1129" y="382"/>
                      </a:lnTo>
                      <a:lnTo>
                        <a:pt x="1131" y="386"/>
                      </a:lnTo>
                      <a:lnTo>
                        <a:pt x="1136" y="389"/>
                      </a:lnTo>
                      <a:lnTo>
                        <a:pt x="1133" y="395"/>
                      </a:lnTo>
                      <a:lnTo>
                        <a:pt x="1136" y="395"/>
                      </a:lnTo>
                      <a:lnTo>
                        <a:pt x="1136" y="398"/>
                      </a:lnTo>
                      <a:lnTo>
                        <a:pt x="1140" y="400"/>
                      </a:lnTo>
                      <a:lnTo>
                        <a:pt x="1145" y="402"/>
                      </a:lnTo>
                      <a:lnTo>
                        <a:pt x="1149" y="404"/>
                      </a:lnTo>
                      <a:lnTo>
                        <a:pt x="1151" y="404"/>
                      </a:lnTo>
                      <a:lnTo>
                        <a:pt x="1151" y="406"/>
                      </a:lnTo>
                      <a:lnTo>
                        <a:pt x="1156" y="409"/>
                      </a:lnTo>
                      <a:lnTo>
                        <a:pt x="1162" y="406"/>
                      </a:lnTo>
                      <a:lnTo>
                        <a:pt x="1162" y="411"/>
                      </a:lnTo>
                      <a:lnTo>
                        <a:pt x="1158" y="413"/>
                      </a:lnTo>
                      <a:lnTo>
                        <a:pt x="1162" y="415"/>
                      </a:lnTo>
                      <a:lnTo>
                        <a:pt x="1160" y="418"/>
                      </a:lnTo>
                      <a:lnTo>
                        <a:pt x="1162" y="418"/>
                      </a:lnTo>
                      <a:lnTo>
                        <a:pt x="1165" y="418"/>
                      </a:lnTo>
                      <a:lnTo>
                        <a:pt x="1167" y="422"/>
                      </a:lnTo>
                      <a:lnTo>
                        <a:pt x="1165" y="424"/>
                      </a:lnTo>
                      <a:lnTo>
                        <a:pt x="1171" y="426"/>
                      </a:lnTo>
                      <a:lnTo>
                        <a:pt x="1167" y="431"/>
                      </a:lnTo>
                      <a:lnTo>
                        <a:pt x="1160" y="431"/>
                      </a:lnTo>
                      <a:lnTo>
                        <a:pt x="1160" y="433"/>
                      </a:lnTo>
                      <a:lnTo>
                        <a:pt x="1160" y="435"/>
                      </a:lnTo>
                      <a:lnTo>
                        <a:pt x="1160" y="437"/>
                      </a:lnTo>
                      <a:lnTo>
                        <a:pt x="1158" y="437"/>
                      </a:lnTo>
                      <a:lnTo>
                        <a:pt x="1151" y="440"/>
                      </a:lnTo>
                      <a:lnTo>
                        <a:pt x="1149" y="440"/>
                      </a:lnTo>
                      <a:lnTo>
                        <a:pt x="1147" y="440"/>
                      </a:lnTo>
                      <a:lnTo>
                        <a:pt x="1145" y="442"/>
                      </a:lnTo>
                      <a:lnTo>
                        <a:pt x="1149" y="442"/>
                      </a:lnTo>
                      <a:lnTo>
                        <a:pt x="1147" y="446"/>
                      </a:lnTo>
                      <a:lnTo>
                        <a:pt x="1149" y="446"/>
                      </a:lnTo>
                      <a:lnTo>
                        <a:pt x="1151" y="444"/>
                      </a:lnTo>
                      <a:lnTo>
                        <a:pt x="1156" y="444"/>
                      </a:lnTo>
                      <a:lnTo>
                        <a:pt x="1153" y="451"/>
                      </a:lnTo>
                      <a:lnTo>
                        <a:pt x="1158" y="451"/>
                      </a:lnTo>
                      <a:lnTo>
                        <a:pt x="1165" y="453"/>
                      </a:lnTo>
                      <a:lnTo>
                        <a:pt x="1165" y="451"/>
                      </a:lnTo>
                      <a:lnTo>
                        <a:pt x="1169" y="453"/>
                      </a:lnTo>
                      <a:lnTo>
                        <a:pt x="1171" y="449"/>
                      </a:lnTo>
                      <a:lnTo>
                        <a:pt x="1171" y="451"/>
                      </a:lnTo>
                      <a:lnTo>
                        <a:pt x="1176" y="455"/>
                      </a:lnTo>
                      <a:lnTo>
                        <a:pt x="1178" y="455"/>
                      </a:lnTo>
                      <a:lnTo>
                        <a:pt x="1178" y="451"/>
                      </a:lnTo>
                      <a:lnTo>
                        <a:pt x="1182" y="453"/>
                      </a:lnTo>
                      <a:lnTo>
                        <a:pt x="1180" y="455"/>
                      </a:lnTo>
                      <a:lnTo>
                        <a:pt x="1180" y="457"/>
                      </a:lnTo>
                      <a:lnTo>
                        <a:pt x="1176" y="457"/>
                      </a:lnTo>
                      <a:lnTo>
                        <a:pt x="1169" y="460"/>
                      </a:lnTo>
                      <a:lnTo>
                        <a:pt x="1167" y="460"/>
                      </a:lnTo>
                      <a:lnTo>
                        <a:pt x="1160" y="464"/>
                      </a:lnTo>
                      <a:lnTo>
                        <a:pt x="1158" y="464"/>
                      </a:lnTo>
                      <a:lnTo>
                        <a:pt x="1158" y="466"/>
                      </a:lnTo>
                      <a:lnTo>
                        <a:pt x="1142" y="469"/>
                      </a:lnTo>
                      <a:lnTo>
                        <a:pt x="1140" y="471"/>
                      </a:lnTo>
                      <a:lnTo>
                        <a:pt x="1140" y="473"/>
                      </a:lnTo>
                      <a:lnTo>
                        <a:pt x="1136" y="475"/>
                      </a:lnTo>
                      <a:lnTo>
                        <a:pt x="1136" y="477"/>
                      </a:lnTo>
                      <a:lnTo>
                        <a:pt x="1133" y="477"/>
                      </a:lnTo>
                      <a:lnTo>
                        <a:pt x="1138" y="482"/>
                      </a:lnTo>
                      <a:lnTo>
                        <a:pt x="1136" y="489"/>
                      </a:lnTo>
                      <a:lnTo>
                        <a:pt x="1138" y="486"/>
                      </a:lnTo>
                      <a:lnTo>
                        <a:pt x="1140" y="489"/>
                      </a:lnTo>
                      <a:lnTo>
                        <a:pt x="1138" y="491"/>
                      </a:lnTo>
                      <a:lnTo>
                        <a:pt x="1142" y="491"/>
                      </a:lnTo>
                      <a:lnTo>
                        <a:pt x="1145" y="489"/>
                      </a:lnTo>
                      <a:lnTo>
                        <a:pt x="1142" y="486"/>
                      </a:lnTo>
                      <a:lnTo>
                        <a:pt x="1145" y="477"/>
                      </a:lnTo>
                      <a:lnTo>
                        <a:pt x="1147" y="477"/>
                      </a:lnTo>
                      <a:lnTo>
                        <a:pt x="1147" y="480"/>
                      </a:lnTo>
                      <a:lnTo>
                        <a:pt x="1149" y="482"/>
                      </a:lnTo>
                      <a:lnTo>
                        <a:pt x="1153" y="482"/>
                      </a:lnTo>
                      <a:lnTo>
                        <a:pt x="1160" y="477"/>
                      </a:lnTo>
                      <a:lnTo>
                        <a:pt x="1160" y="480"/>
                      </a:lnTo>
                      <a:lnTo>
                        <a:pt x="1162" y="477"/>
                      </a:lnTo>
                      <a:lnTo>
                        <a:pt x="1169" y="475"/>
                      </a:lnTo>
                      <a:lnTo>
                        <a:pt x="1171" y="473"/>
                      </a:lnTo>
                      <a:lnTo>
                        <a:pt x="1173" y="473"/>
                      </a:lnTo>
                      <a:lnTo>
                        <a:pt x="1176" y="473"/>
                      </a:lnTo>
                      <a:lnTo>
                        <a:pt x="1178" y="471"/>
                      </a:lnTo>
                      <a:lnTo>
                        <a:pt x="1176" y="469"/>
                      </a:lnTo>
                      <a:lnTo>
                        <a:pt x="1178" y="466"/>
                      </a:lnTo>
                      <a:lnTo>
                        <a:pt x="1180" y="466"/>
                      </a:lnTo>
                      <a:lnTo>
                        <a:pt x="1182" y="464"/>
                      </a:lnTo>
                      <a:lnTo>
                        <a:pt x="1185" y="464"/>
                      </a:lnTo>
                      <a:lnTo>
                        <a:pt x="1187" y="466"/>
                      </a:lnTo>
                      <a:lnTo>
                        <a:pt x="1191" y="466"/>
                      </a:lnTo>
                      <a:lnTo>
                        <a:pt x="1198" y="469"/>
                      </a:lnTo>
                      <a:lnTo>
                        <a:pt x="1202" y="471"/>
                      </a:lnTo>
                      <a:lnTo>
                        <a:pt x="1202" y="469"/>
                      </a:lnTo>
                      <a:lnTo>
                        <a:pt x="1202" y="466"/>
                      </a:lnTo>
                      <a:lnTo>
                        <a:pt x="1209" y="471"/>
                      </a:lnTo>
                      <a:lnTo>
                        <a:pt x="1211" y="469"/>
                      </a:lnTo>
                      <a:lnTo>
                        <a:pt x="1214" y="471"/>
                      </a:lnTo>
                      <a:lnTo>
                        <a:pt x="1216" y="469"/>
                      </a:lnTo>
                      <a:lnTo>
                        <a:pt x="1218" y="469"/>
                      </a:lnTo>
                      <a:lnTo>
                        <a:pt x="1220" y="471"/>
                      </a:lnTo>
                      <a:lnTo>
                        <a:pt x="1220" y="473"/>
                      </a:lnTo>
                      <a:lnTo>
                        <a:pt x="1220" y="475"/>
                      </a:lnTo>
                      <a:lnTo>
                        <a:pt x="1222" y="473"/>
                      </a:lnTo>
                      <a:lnTo>
                        <a:pt x="1225" y="473"/>
                      </a:lnTo>
                      <a:lnTo>
                        <a:pt x="1222" y="469"/>
                      </a:lnTo>
                      <a:lnTo>
                        <a:pt x="1225" y="466"/>
                      </a:lnTo>
                      <a:lnTo>
                        <a:pt x="1229" y="469"/>
                      </a:lnTo>
                      <a:lnTo>
                        <a:pt x="1231" y="469"/>
                      </a:lnTo>
                      <a:lnTo>
                        <a:pt x="1231" y="466"/>
                      </a:lnTo>
                      <a:lnTo>
                        <a:pt x="1234" y="466"/>
                      </a:lnTo>
                      <a:lnTo>
                        <a:pt x="1234" y="462"/>
                      </a:lnTo>
                      <a:lnTo>
                        <a:pt x="1238" y="462"/>
                      </a:lnTo>
                      <a:lnTo>
                        <a:pt x="1247" y="464"/>
                      </a:lnTo>
                      <a:lnTo>
                        <a:pt x="1247" y="462"/>
                      </a:lnTo>
                      <a:lnTo>
                        <a:pt x="1251" y="464"/>
                      </a:lnTo>
                      <a:lnTo>
                        <a:pt x="1254" y="464"/>
                      </a:lnTo>
                      <a:lnTo>
                        <a:pt x="1254" y="466"/>
                      </a:lnTo>
                      <a:lnTo>
                        <a:pt x="1254" y="469"/>
                      </a:lnTo>
                      <a:lnTo>
                        <a:pt x="1249" y="471"/>
                      </a:lnTo>
                      <a:lnTo>
                        <a:pt x="1249" y="473"/>
                      </a:lnTo>
                      <a:lnTo>
                        <a:pt x="1247" y="473"/>
                      </a:lnTo>
                      <a:lnTo>
                        <a:pt x="1245" y="471"/>
                      </a:lnTo>
                      <a:lnTo>
                        <a:pt x="1247" y="477"/>
                      </a:lnTo>
                      <a:lnTo>
                        <a:pt x="1247" y="480"/>
                      </a:lnTo>
                      <a:lnTo>
                        <a:pt x="1240" y="480"/>
                      </a:lnTo>
                      <a:lnTo>
                        <a:pt x="1243" y="484"/>
                      </a:lnTo>
                      <a:lnTo>
                        <a:pt x="1238" y="484"/>
                      </a:lnTo>
                      <a:lnTo>
                        <a:pt x="1234" y="484"/>
                      </a:lnTo>
                      <a:lnTo>
                        <a:pt x="1231" y="484"/>
                      </a:lnTo>
                      <a:lnTo>
                        <a:pt x="1231" y="489"/>
                      </a:lnTo>
                      <a:lnTo>
                        <a:pt x="1234" y="491"/>
                      </a:lnTo>
                      <a:lnTo>
                        <a:pt x="1229" y="493"/>
                      </a:lnTo>
                      <a:lnTo>
                        <a:pt x="1229" y="500"/>
                      </a:lnTo>
                      <a:lnTo>
                        <a:pt x="1227" y="502"/>
                      </a:lnTo>
                      <a:lnTo>
                        <a:pt x="1216" y="497"/>
                      </a:lnTo>
                      <a:lnTo>
                        <a:pt x="1209" y="504"/>
                      </a:lnTo>
                      <a:lnTo>
                        <a:pt x="1202" y="504"/>
                      </a:lnTo>
                      <a:lnTo>
                        <a:pt x="1200" y="509"/>
                      </a:lnTo>
                      <a:lnTo>
                        <a:pt x="1196" y="511"/>
                      </a:lnTo>
                      <a:lnTo>
                        <a:pt x="1191" y="513"/>
                      </a:lnTo>
                      <a:lnTo>
                        <a:pt x="1191" y="517"/>
                      </a:lnTo>
                      <a:lnTo>
                        <a:pt x="1191" y="520"/>
                      </a:lnTo>
                      <a:lnTo>
                        <a:pt x="1185" y="520"/>
                      </a:lnTo>
                      <a:lnTo>
                        <a:pt x="1180" y="520"/>
                      </a:lnTo>
                      <a:lnTo>
                        <a:pt x="1176" y="526"/>
                      </a:lnTo>
                      <a:lnTo>
                        <a:pt x="1173" y="526"/>
                      </a:lnTo>
                      <a:lnTo>
                        <a:pt x="1169" y="526"/>
                      </a:lnTo>
                      <a:lnTo>
                        <a:pt x="1165" y="529"/>
                      </a:lnTo>
                      <a:lnTo>
                        <a:pt x="1162" y="533"/>
                      </a:lnTo>
                      <a:lnTo>
                        <a:pt x="1153" y="535"/>
                      </a:lnTo>
                      <a:lnTo>
                        <a:pt x="1149" y="540"/>
                      </a:lnTo>
                      <a:lnTo>
                        <a:pt x="1136" y="540"/>
                      </a:lnTo>
                      <a:lnTo>
                        <a:pt x="1136" y="542"/>
                      </a:lnTo>
                      <a:lnTo>
                        <a:pt x="1138" y="544"/>
                      </a:lnTo>
                      <a:lnTo>
                        <a:pt x="1136" y="546"/>
                      </a:lnTo>
                      <a:lnTo>
                        <a:pt x="1129" y="546"/>
                      </a:lnTo>
                      <a:lnTo>
                        <a:pt x="1127" y="544"/>
                      </a:lnTo>
                      <a:lnTo>
                        <a:pt x="1122" y="546"/>
                      </a:lnTo>
                      <a:lnTo>
                        <a:pt x="1120" y="549"/>
                      </a:lnTo>
                      <a:lnTo>
                        <a:pt x="1118" y="553"/>
                      </a:lnTo>
                      <a:lnTo>
                        <a:pt x="1116" y="555"/>
                      </a:lnTo>
                      <a:lnTo>
                        <a:pt x="1102" y="564"/>
                      </a:lnTo>
                      <a:lnTo>
                        <a:pt x="1098" y="564"/>
                      </a:lnTo>
                      <a:lnTo>
                        <a:pt x="1091" y="564"/>
                      </a:lnTo>
                      <a:lnTo>
                        <a:pt x="1087" y="571"/>
                      </a:lnTo>
                      <a:lnTo>
                        <a:pt x="1080" y="573"/>
                      </a:lnTo>
                      <a:lnTo>
                        <a:pt x="1075" y="575"/>
                      </a:lnTo>
                      <a:lnTo>
                        <a:pt x="1073" y="580"/>
                      </a:lnTo>
                      <a:lnTo>
                        <a:pt x="1067" y="582"/>
                      </a:lnTo>
                      <a:lnTo>
                        <a:pt x="1058" y="584"/>
                      </a:lnTo>
                      <a:lnTo>
                        <a:pt x="1055" y="591"/>
                      </a:lnTo>
                      <a:lnTo>
                        <a:pt x="1051" y="593"/>
                      </a:lnTo>
                      <a:lnTo>
                        <a:pt x="1051" y="597"/>
                      </a:lnTo>
                      <a:lnTo>
                        <a:pt x="1049" y="600"/>
                      </a:lnTo>
                      <a:lnTo>
                        <a:pt x="1049" y="602"/>
                      </a:lnTo>
                      <a:lnTo>
                        <a:pt x="1047" y="604"/>
                      </a:lnTo>
                      <a:lnTo>
                        <a:pt x="1044" y="606"/>
                      </a:lnTo>
                      <a:lnTo>
                        <a:pt x="1040" y="606"/>
                      </a:lnTo>
                      <a:lnTo>
                        <a:pt x="1040" y="608"/>
                      </a:lnTo>
                      <a:lnTo>
                        <a:pt x="1038" y="611"/>
                      </a:lnTo>
                      <a:lnTo>
                        <a:pt x="1035" y="613"/>
                      </a:lnTo>
                      <a:lnTo>
                        <a:pt x="1029" y="611"/>
                      </a:lnTo>
                      <a:lnTo>
                        <a:pt x="1024" y="611"/>
                      </a:lnTo>
                      <a:lnTo>
                        <a:pt x="1020" y="617"/>
                      </a:lnTo>
                      <a:lnTo>
                        <a:pt x="1015" y="615"/>
                      </a:lnTo>
                      <a:lnTo>
                        <a:pt x="1006" y="626"/>
                      </a:lnTo>
                      <a:lnTo>
                        <a:pt x="1006" y="631"/>
                      </a:lnTo>
                      <a:lnTo>
                        <a:pt x="1006" y="635"/>
                      </a:lnTo>
                      <a:lnTo>
                        <a:pt x="1000" y="637"/>
                      </a:lnTo>
                      <a:lnTo>
                        <a:pt x="1000" y="642"/>
                      </a:lnTo>
                      <a:lnTo>
                        <a:pt x="1004" y="644"/>
                      </a:lnTo>
                      <a:lnTo>
                        <a:pt x="1002" y="648"/>
                      </a:lnTo>
                      <a:lnTo>
                        <a:pt x="1004" y="651"/>
                      </a:lnTo>
                      <a:lnTo>
                        <a:pt x="1004" y="657"/>
                      </a:lnTo>
                      <a:lnTo>
                        <a:pt x="1006" y="662"/>
                      </a:lnTo>
                      <a:lnTo>
                        <a:pt x="1006" y="664"/>
                      </a:lnTo>
                      <a:lnTo>
                        <a:pt x="1011" y="673"/>
                      </a:lnTo>
                      <a:lnTo>
                        <a:pt x="1011" y="677"/>
                      </a:lnTo>
                      <a:lnTo>
                        <a:pt x="1015" y="680"/>
                      </a:lnTo>
                      <a:lnTo>
                        <a:pt x="1018" y="684"/>
                      </a:lnTo>
                      <a:lnTo>
                        <a:pt x="1020" y="686"/>
                      </a:lnTo>
                      <a:lnTo>
                        <a:pt x="1024" y="686"/>
                      </a:lnTo>
                      <a:lnTo>
                        <a:pt x="1029" y="691"/>
                      </a:lnTo>
                      <a:lnTo>
                        <a:pt x="1038" y="691"/>
                      </a:lnTo>
                      <a:lnTo>
                        <a:pt x="1040" y="693"/>
                      </a:lnTo>
                      <a:lnTo>
                        <a:pt x="1040" y="695"/>
                      </a:lnTo>
                      <a:lnTo>
                        <a:pt x="1042" y="695"/>
                      </a:lnTo>
                      <a:lnTo>
                        <a:pt x="1051" y="693"/>
                      </a:lnTo>
                      <a:lnTo>
                        <a:pt x="1060" y="695"/>
                      </a:lnTo>
                      <a:lnTo>
                        <a:pt x="1064" y="697"/>
                      </a:lnTo>
                      <a:lnTo>
                        <a:pt x="1064" y="702"/>
                      </a:lnTo>
                      <a:lnTo>
                        <a:pt x="1067" y="702"/>
                      </a:lnTo>
                      <a:lnTo>
                        <a:pt x="1069" y="697"/>
                      </a:lnTo>
                      <a:lnTo>
                        <a:pt x="1078" y="697"/>
                      </a:lnTo>
                      <a:lnTo>
                        <a:pt x="1080" y="695"/>
                      </a:lnTo>
                      <a:lnTo>
                        <a:pt x="1082" y="695"/>
                      </a:lnTo>
                      <a:lnTo>
                        <a:pt x="1084" y="693"/>
                      </a:lnTo>
                      <a:lnTo>
                        <a:pt x="1091" y="693"/>
                      </a:lnTo>
                      <a:lnTo>
                        <a:pt x="1096" y="695"/>
                      </a:lnTo>
                      <a:lnTo>
                        <a:pt x="1104" y="695"/>
                      </a:lnTo>
                      <a:lnTo>
                        <a:pt x="1102" y="693"/>
                      </a:lnTo>
                      <a:lnTo>
                        <a:pt x="1104" y="693"/>
                      </a:lnTo>
                      <a:lnTo>
                        <a:pt x="1104" y="695"/>
                      </a:lnTo>
                      <a:lnTo>
                        <a:pt x="1107" y="686"/>
                      </a:lnTo>
                      <a:lnTo>
                        <a:pt x="1116" y="680"/>
                      </a:lnTo>
                      <a:lnTo>
                        <a:pt x="1118" y="677"/>
                      </a:lnTo>
                      <a:lnTo>
                        <a:pt x="1124" y="680"/>
                      </a:lnTo>
                      <a:lnTo>
                        <a:pt x="1127" y="682"/>
                      </a:lnTo>
                      <a:lnTo>
                        <a:pt x="1124" y="686"/>
                      </a:lnTo>
                      <a:lnTo>
                        <a:pt x="1124" y="688"/>
                      </a:lnTo>
                      <a:lnTo>
                        <a:pt x="1122" y="695"/>
                      </a:lnTo>
                      <a:lnTo>
                        <a:pt x="1127" y="693"/>
                      </a:lnTo>
                      <a:lnTo>
                        <a:pt x="1127" y="695"/>
                      </a:lnTo>
                      <a:lnTo>
                        <a:pt x="1127" y="700"/>
                      </a:lnTo>
                      <a:lnTo>
                        <a:pt x="1124" y="702"/>
                      </a:lnTo>
                      <a:lnTo>
                        <a:pt x="1127" y="704"/>
                      </a:lnTo>
                      <a:lnTo>
                        <a:pt x="1129" y="704"/>
                      </a:lnTo>
                      <a:lnTo>
                        <a:pt x="1133" y="708"/>
                      </a:lnTo>
                      <a:lnTo>
                        <a:pt x="1133" y="713"/>
                      </a:lnTo>
                      <a:lnTo>
                        <a:pt x="1131" y="713"/>
                      </a:lnTo>
                      <a:lnTo>
                        <a:pt x="1129" y="722"/>
                      </a:lnTo>
                      <a:lnTo>
                        <a:pt x="1131" y="724"/>
                      </a:lnTo>
                      <a:lnTo>
                        <a:pt x="1129" y="724"/>
                      </a:lnTo>
                      <a:lnTo>
                        <a:pt x="1124" y="726"/>
                      </a:lnTo>
                      <a:lnTo>
                        <a:pt x="1118" y="728"/>
                      </a:lnTo>
                      <a:lnTo>
                        <a:pt x="1111" y="724"/>
                      </a:lnTo>
                      <a:lnTo>
                        <a:pt x="1107" y="724"/>
                      </a:lnTo>
                      <a:lnTo>
                        <a:pt x="1098" y="724"/>
                      </a:lnTo>
                      <a:lnTo>
                        <a:pt x="1098" y="728"/>
                      </a:lnTo>
                      <a:lnTo>
                        <a:pt x="1093" y="726"/>
                      </a:lnTo>
                      <a:lnTo>
                        <a:pt x="1091" y="731"/>
                      </a:lnTo>
                      <a:lnTo>
                        <a:pt x="1084" y="733"/>
                      </a:lnTo>
                      <a:lnTo>
                        <a:pt x="1073" y="728"/>
                      </a:lnTo>
                      <a:lnTo>
                        <a:pt x="1071" y="731"/>
                      </a:lnTo>
                      <a:lnTo>
                        <a:pt x="1069" y="733"/>
                      </a:lnTo>
                      <a:lnTo>
                        <a:pt x="1062" y="735"/>
                      </a:lnTo>
                      <a:lnTo>
                        <a:pt x="1058" y="735"/>
                      </a:lnTo>
                      <a:lnTo>
                        <a:pt x="1055" y="740"/>
                      </a:lnTo>
                      <a:lnTo>
                        <a:pt x="1053" y="740"/>
                      </a:lnTo>
                      <a:lnTo>
                        <a:pt x="1055" y="740"/>
                      </a:lnTo>
                      <a:lnTo>
                        <a:pt x="1055" y="746"/>
                      </a:lnTo>
                      <a:lnTo>
                        <a:pt x="1060" y="751"/>
                      </a:lnTo>
                      <a:lnTo>
                        <a:pt x="1058" y="753"/>
                      </a:lnTo>
                      <a:lnTo>
                        <a:pt x="1062" y="751"/>
                      </a:lnTo>
                      <a:lnTo>
                        <a:pt x="1062" y="753"/>
                      </a:lnTo>
                      <a:lnTo>
                        <a:pt x="1064" y="753"/>
                      </a:lnTo>
                      <a:lnTo>
                        <a:pt x="1062" y="755"/>
                      </a:lnTo>
                      <a:lnTo>
                        <a:pt x="1062" y="757"/>
                      </a:lnTo>
                      <a:lnTo>
                        <a:pt x="1067" y="760"/>
                      </a:lnTo>
                      <a:lnTo>
                        <a:pt x="1064" y="762"/>
                      </a:lnTo>
                      <a:lnTo>
                        <a:pt x="1060" y="764"/>
                      </a:lnTo>
                      <a:lnTo>
                        <a:pt x="1051" y="764"/>
                      </a:lnTo>
                      <a:lnTo>
                        <a:pt x="1047" y="766"/>
                      </a:lnTo>
                      <a:lnTo>
                        <a:pt x="1053" y="773"/>
                      </a:lnTo>
                      <a:lnTo>
                        <a:pt x="1053" y="775"/>
                      </a:lnTo>
                      <a:lnTo>
                        <a:pt x="1058" y="775"/>
                      </a:lnTo>
                      <a:lnTo>
                        <a:pt x="1062" y="777"/>
                      </a:lnTo>
                      <a:lnTo>
                        <a:pt x="1067" y="773"/>
                      </a:lnTo>
                      <a:lnTo>
                        <a:pt x="1069" y="775"/>
                      </a:lnTo>
                      <a:lnTo>
                        <a:pt x="1071" y="779"/>
                      </a:lnTo>
                      <a:lnTo>
                        <a:pt x="1073" y="782"/>
                      </a:lnTo>
                      <a:lnTo>
                        <a:pt x="1078" y="782"/>
                      </a:lnTo>
                      <a:lnTo>
                        <a:pt x="1082" y="791"/>
                      </a:lnTo>
                      <a:lnTo>
                        <a:pt x="1084" y="802"/>
                      </a:lnTo>
                      <a:lnTo>
                        <a:pt x="1082" y="808"/>
                      </a:lnTo>
                      <a:lnTo>
                        <a:pt x="1078" y="808"/>
                      </a:lnTo>
                      <a:lnTo>
                        <a:pt x="1078" y="811"/>
                      </a:lnTo>
                      <a:lnTo>
                        <a:pt x="1075" y="813"/>
                      </a:lnTo>
                      <a:lnTo>
                        <a:pt x="1075" y="815"/>
                      </a:lnTo>
                      <a:lnTo>
                        <a:pt x="1071" y="815"/>
                      </a:lnTo>
                      <a:lnTo>
                        <a:pt x="1069" y="817"/>
                      </a:lnTo>
                      <a:lnTo>
                        <a:pt x="1067" y="817"/>
                      </a:lnTo>
                      <a:lnTo>
                        <a:pt x="1062" y="813"/>
                      </a:lnTo>
                      <a:lnTo>
                        <a:pt x="1062" y="808"/>
                      </a:lnTo>
                      <a:lnTo>
                        <a:pt x="1062" y="806"/>
                      </a:lnTo>
                      <a:lnTo>
                        <a:pt x="1060" y="804"/>
                      </a:lnTo>
                      <a:lnTo>
                        <a:pt x="1058" y="808"/>
                      </a:lnTo>
                      <a:lnTo>
                        <a:pt x="1055" y="804"/>
                      </a:lnTo>
                      <a:lnTo>
                        <a:pt x="1053" y="804"/>
                      </a:lnTo>
                      <a:lnTo>
                        <a:pt x="1049" y="806"/>
                      </a:lnTo>
                      <a:lnTo>
                        <a:pt x="1051" y="813"/>
                      </a:lnTo>
                      <a:lnTo>
                        <a:pt x="1053" y="813"/>
                      </a:lnTo>
                      <a:lnTo>
                        <a:pt x="1053" y="815"/>
                      </a:lnTo>
                      <a:lnTo>
                        <a:pt x="1051" y="819"/>
                      </a:lnTo>
                      <a:lnTo>
                        <a:pt x="1053" y="822"/>
                      </a:lnTo>
                      <a:lnTo>
                        <a:pt x="1053" y="824"/>
                      </a:lnTo>
                      <a:lnTo>
                        <a:pt x="1051" y="824"/>
                      </a:lnTo>
                      <a:lnTo>
                        <a:pt x="1053" y="831"/>
                      </a:lnTo>
                      <a:lnTo>
                        <a:pt x="1051" y="831"/>
                      </a:lnTo>
                      <a:lnTo>
                        <a:pt x="1051" y="835"/>
                      </a:lnTo>
                      <a:lnTo>
                        <a:pt x="1055" y="844"/>
                      </a:lnTo>
                      <a:lnTo>
                        <a:pt x="1062" y="851"/>
                      </a:lnTo>
                      <a:lnTo>
                        <a:pt x="1062" y="853"/>
                      </a:lnTo>
                      <a:lnTo>
                        <a:pt x="1067" y="853"/>
                      </a:lnTo>
                      <a:lnTo>
                        <a:pt x="1064" y="857"/>
                      </a:lnTo>
                      <a:lnTo>
                        <a:pt x="1062" y="855"/>
                      </a:lnTo>
                      <a:lnTo>
                        <a:pt x="1060" y="864"/>
                      </a:lnTo>
                      <a:lnTo>
                        <a:pt x="1053" y="864"/>
                      </a:lnTo>
                      <a:lnTo>
                        <a:pt x="1047" y="866"/>
                      </a:lnTo>
                      <a:lnTo>
                        <a:pt x="1044" y="866"/>
                      </a:lnTo>
                      <a:lnTo>
                        <a:pt x="1042" y="859"/>
                      </a:lnTo>
                      <a:lnTo>
                        <a:pt x="1040" y="859"/>
                      </a:lnTo>
                      <a:lnTo>
                        <a:pt x="1035" y="859"/>
                      </a:lnTo>
                      <a:lnTo>
                        <a:pt x="1031" y="859"/>
                      </a:lnTo>
                      <a:lnTo>
                        <a:pt x="1029" y="855"/>
                      </a:lnTo>
                      <a:lnTo>
                        <a:pt x="1029" y="851"/>
                      </a:lnTo>
                      <a:lnTo>
                        <a:pt x="1031" y="848"/>
                      </a:lnTo>
                      <a:lnTo>
                        <a:pt x="1031" y="842"/>
                      </a:lnTo>
                      <a:lnTo>
                        <a:pt x="1026" y="844"/>
                      </a:lnTo>
                      <a:lnTo>
                        <a:pt x="1024" y="844"/>
                      </a:lnTo>
                      <a:lnTo>
                        <a:pt x="1022" y="846"/>
                      </a:lnTo>
                      <a:lnTo>
                        <a:pt x="1020" y="846"/>
                      </a:lnTo>
                      <a:lnTo>
                        <a:pt x="1020" y="848"/>
                      </a:lnTo>
                      <a:lnTo>
                        <a:pt x="1015" y="848"/>
                      </a:lnTo>
                      <a:lnTo>
                        <a:pt x="1018" y="851"/>
                      </a:lnTo>
                      <a:lnTo>
                        <a:pt x="1013" y="853"/>
                      </a:lnTo>
                      <a:lnTo>
                        <a:pt x="1013" y="855"/>
                      </a:lnTo>
                      <a:lnTo>
                        <a:pt x="1013" y="857"/>
                      </a:lnTo>
                      <a:lnTo>
                        <a:pt x="1006" y="859"/>
                      </a:lnTo>
                      <a:lnTo>
                        <a:pt x="1004" y="859"/>
                      </a:lnTo>
                      <a:lnTo>
                        <a:pt x="1004" y="853"/>
                      </a:lnTo>
                      <a:lnTo>
                        <a:pt x="1000" y="853"/>
                      </a:lnTo>
                      <a:lnTo>
                        <a:pt x="998" y="851"/>
                      </a:lnTo>
                      <a:lnTo>
                        <a:pt x="995" y="853"/>
                      </a:lnTo>
                      <a:lnTo>
                        <a:pt x="991" y="851"/>
                      </a:lnTo>
                      <a:lnTo>
                        <a:pt x="991" y="853"/>
                      </a:lnTo>
                      <a:lnTo>
                        <a:pt x="982" y="848"/>
                      </a:lnTo>
                      <a:lnTo>
                        <a:pt x="977" y="846"/>
                      </a:lnTo>
                      <a:lnTo>
                        <a:pt x="973" y="848"/>
                      </a:lnTo>
                      <a:lnTo>
                        <a:pt x="971" y="853"/>
                      </a:lnTo>
                      <a:lnTo>
                        <a:pt x="966" y="851"/>
                      </a:lnTo>
                      <a:lnTo>
                        <a:pt x="962" y="853"/>
                      </a:lnTo>
                      <a:lnTo>
                        <a:pt x="960" y="842"/>
                      </a:lnTo>
                      <a:lnTo>
                        <a:pt x="962" y="839"/>
                      </a:lnTo>
                      <a:lnTo>
                        <a:pt x="957" y="835"/>
                      </a:lnTo>
                      <a:lnTo>
                        <a:pt x="955" y="837"/>
                      </a:lnTo>
                      <a:lnTo>
                        <a:pt x="955" y="842"/>
                      </a:lnTo>
                      <a:lnTo>
                        <a:pt x="951" y="842"/>
                      </a:lnTo>
                      <a:lnTo>
                        <a:pt x="953" y="848"/>
                      </a:lnTo>
                      <a:lnTo>
                        <a:pt x="949" y="855"/>
                      </a:lnTo>
                      <a:lnTo>
                        <a:pt x="949" y="857"/>
                      </a:lnTo>
                      <a:lnTo>
                        <a:pt x="951" y="857"/>
                      </a:lnTo>
                      <a:lnTo>
                        <a:pt x="951" y="864"/>
                      </a:lnTo>
                      <a:lnTo>
                        <a:pt x="951" y="866"/>
                      </a:lnTo>
                      <a:lnTo>
                        <a:pt x="951" y="868"/>
                      </a:lnTo>
                      <a:lnTo>
                        <a:pt x="946" y="868"/>
                      </a:lnTo>
                      <a:lnTo>
                        <a:pt x="944" y="871"/>
                      </a:lnTo>
                      <a:lnTo>
                        <a:pt x="937" y="873"/>
                      </a:lnTo>
                      <a:lnTo>
                        <a:pt x="935" y="875"/>
                      </a:lnTo>
                      <a:lnTo>
                        <a:pt x="931" y="877"/>
                      </a:lnTo>
                      <a:lnTo>
                        <a:pt x="926" y="879"/>
                      </a:lnTo>
                      <a:lnTo>
                        <a:pt x="926" y="884"/>
                      </a:lnTo>
                      <a:lnTo>
                        <a:pt x="928" y="886"/>
                      </a:lnTo>
                      <a:lnTo>
                        <a:pt x="928" y="893"/>
                      </a:lnTo>
                      <a:lnTo>
                        <a:pt x="924" y="895"/>
                      </a:lnTo>
                      <a:lnTo>
                        <a:pt x="922" y="897"/>
                      </a:lnTo>
                      <a:lnTo>
                        <a:pt x="920" y="897"/>
                      </a:lnTo>
                      <a:lnTo>
                        <a:pt x="913" y="899"/>
                      </a:lnTo>
                      <a:lnTo>
                        <a:pt x="911" y="897"/>
                      </a:lnTo>
                      <a:lnTo>
                        <a:pt x="908" y="899"/>
                      </a:lnTo>
                      <a:lnTo>
                        <a:pt x="902" y="902"/>
                      </a:lnTo>
                      <a:lnTo>
                        <a:pt x="900" y="904"/>
                      </a:lnTo>
                      <a:lnTo>
                        <a:pt x="897" y="904"/>
                      </a:lnTo>
                      <a:lnTo>
                        <a:pt x="897" y="899"/>
                      </a:lnTo>
                      <a:lnTo>
                        <a:pt x="895" y="899"/>
                      </a:lnTo>
                      <a:lnTo>
                        <a:pt x="893" y="897"/>
                      </a:lnTo>
                      <a:lnTo>
                        <a:pt x="888" y="897"/>
                      </a:lnTo>
                      <a:lnTo>
                        <a:pt x="888" y="899"/>
                      </a:lnTo>
                      <a:lnTo>
                        <a:pt x="893" y="904"/>
                      </a:lnTo>
                      <a:lnTo>
                        <a:pt x="891" y="906"/>
                      </a:lnTo>
                      <a:lnTo>
                        <a:pt x="891" y="908"/>
                      </a:lnTo>
                      <a:lnTo>
                        <a:pt x="886" y="908"/>
                      </a:lnTo>
                      <a:lnTo>
                        <a:pt x="888" y="913"/>
                      </a:lnTo>
                      <a:lnTo>
                        <a:pt x="886" y="917"/>
                      </a:lnTo>
                      <a:lnTo>
                        <a:pt x="884" y="913"/>
                      </a:lnTo>
                      <a:lnTo>
                        <a:pt x="882" y="913"/>
                      </a:lnTo>
                      <a:lnTo>
                        <a:pt x="882" y="911"/>
                      </a:lnTo>
                      <a:lnTo>
                        <a:pt x="875" y="911"/>
                      </a:lnTo>
                      <a:lnTo>
                        <a:pt x="871" y="911"/>
                      </a:lnTo>
                      <a:lnTo>
                        <a:pt x="873" y="908"/>
                      </a:lnTo>
                      <a:lnTo>
                        <a:pt x="868" y="908"/>
                      </a:lnTo>
                      <a:lnTo>
                        <a:pt x="868" y="906"/>
                      </a:lnTo>
                      <a:lnTo>
                        <a:pt x="871" y="906"/>
                      </a:lnTo>
                      <a:lnTo>
                        <a:pt x="868" y="904"/>
                      </a:lnTo>
                      <a:lnTo>
                        <a:pt x="859" y="899"/>
                      </a:lnTo>
                      <a:lnTo>
                        <a:pt x="857" y="895"/>
                      </a:lnTo>
                      <a:lnTo>
                        <a:pt x="853" y="895"/>
                      </a:lnTo>
                      <a:lnTo>
                        <a:pt x="855" y="886"/>
                      </a:lnTo>
                      <a:lnTo>
                        <a:pt x="857" y="884"/>
                      </a:lnTo>
                      <a:lnTo>
                        <a:pt x="862" y="875"/>
                      </a:lnTo>
                      <a:lnTo>
                        <a:pt x="866" y="879"/>
                      </a:lnTo>
                      <a:lnTo>
                        <a:pt x="868" y="879"/>
                      </a:lnTo>
                      <a:lnTo>
                        <a:pt x="871" y="884"/>
                      </a:lnTo>
                      <a:lnTo>
                        <a:pt x="873" y="884"/>
                      </a:lnTo>
                      <a:lnTo>
                        <a:pt x="879" y="884"/>
                      </a:lnTo>
                      <a:lnTo>
                        <a:pt x="879" y="879"/>
                      </a:lnTo>
                      <a:lnTo>
                        <a:pt x="884" y="877"/>
                      </a:lnTo>
                      <a:lnTo>
                        <a:pt x="886" y="879"/>
                      </a:lnTo>
                      <a:lnTo>
                        <a:pt x="886" y="884"/>
                      </a:lnTo>
                      <a:lnTo>
                        <a:pt x="888" y="884"/>
                      </a:lnTo>
                      <a:lnTo>
                        <a:pt x="888" y="888"/>
                      </a:lnTo>
                      <a:lnTo>
                        <a:pt x="893" y="886"/>
                      </a:lnTo>
                      <a:lnTo>
                        <a:pt x="893" y="884"/>
                      </a:lnTo>
                      <a:lnTo>
                        <a:pt x="897" y="884"/>
                      </a:lnTo>
                      <a:lnTo>
                        <a:pt x="897" y="882"/>
                      </a:lnTo>
                      <a:lnTo>
                        <a:pt x="900" y="882"/>
                      </a:lnTo>
                      <a:lnTo>
                        <a:pt x="900" y="877"/>
                      </a:lnTo>
                      <a:lnTo>
                        <a:pt x="900" y="875"/>
                      </a:lnTo>
                      <a:lnTo>
                        <a:pt x="908" y="873"/>
                      </a:lnTo>
                      <a:lnTo>
                        <a:pt x="908" y="866"/>
                      </a:lnTo>
                      <a:lnTo>
                        <a:pt x="904" y="868"/>
                      </a:lnTo>
                      <a:lnTo>
                        <a:pt x="904" y="866"/>
                      </a:lnTo>
                      <a:lnTo>
                        <a:pt x="902" y="868"/>
                      </a:lnTo>
                      <a:lnTo>
                        <a:pt x="900" y="864"/>
                      </a:lnTo>
                      <a:lnTo>
                        <a:pt x="895" y="864"/>
                      </a:lnTo>
                      <a:lnTo>
                        <a:pt x="900" y="851"/>
                      </a:lnTo>
                      <a:lnTo>
                        <a:pt x="902" y="851"/>
                      </a:lnTo>
                      <a:lnTo>
                        <a:pt x="904" y="851"/>
                      </a:lnTo>
                      <a:lnTo>
                        <a:pt x="904" y="848"/>
                      </a:lnTo>
                      <a:lnTo>
                        <a:pt x="906" y="848"/>
                      </a:lnTo>
                      <a:lnTo>
                        <a:pt x="904" y="846"/>
                      </a:lnTo>
                      <a:lnTo>
                        <a:pt x="906" y="844"/>
                      </a:lnTo>
                      <a:lnTo>
                        <a:pt x="904" y="844"/>
                      </a:lnTo>
                      <a:lnTo>
                        <a:pt x="906" y="842"/>
                      </a:lnTo>
                      <a:lnTo>
                        <a:pt x="904" y="839"/>
                      </a:lnTo>
                      <a:lnTo>
                        <a:pt x="902" y="837"/>
                      </a:lnTo>
                      <a:lnTo>
                        <a:pt x="897" y="839"/>
                      </a:lnTo>
                      <a:lnTo>
                        <a:pt x="893" y="833"/>
                      </a:lnTo>
                      <a:lnTo>
                        <a:pt x="893" y="826"/>
                      </a:lnTo>
                      <a:lnTo>
                        <a:pt x="893" y="828"/>
                      </a:lnTo>
                      <a:lnTo>
                        <a:pt x="893" y="826"/>
                      </a:lnTo>
                      <a:lnTo>
                        <a:pt x="897" y="824"/>
                      </a:lnTo>
                      <a:lnTo>
                        <a:pt x="897" y="822"/>
                      </a:lnTo>
                      <a:lnTo>
                        <a:pt x="895" y="822"/>
                      </a:lnTo>
                      <a:lnTo>
                        <a:pt x="900" y="817"/>
                      </a:lnTo>
                      <a:lnTo>
                        <a:pt x="900" y="819"/>
                      </a:lnTo>
                      <a:lnTo>
                        <a:pt x="902" y="815"/>
                      </a:lnTo>
                      <a:lnTo>
                        <a:pt x="904" y="817"/>
                      </a:lnTo>
                      <a:lnTo>
                        <a:pt x="904" y="822"/>
                      </a:lnTo>
                      <a:lnTo>
                        <a:pt x="906" y="822"/>
                      </a:lnTo>
                      <a:lnTo>
                        <a:pt x="908" y="824"/>
                      </a:lnTo>
                      <a:lnTo>
                        <a:pt x="917" y="819"/>
                      </a:lnTo>
                      <a:lnTo>
                        <a:pt x="917" y="817"/>
                      </a:lnTo>
                      <a:lnTo>
                        <a:pt x="920" y="813"/>
                      </a:lnTo>
                      <a:lnTo>
                        <a:pt x="917" y="811"/>
                      </a:lnTo>
                      <a:lnTo>
                        <a:pt x="915" y="811"/>
                      </a:lnTo>
                      <a:lnTo>
                        <a:pt x="915" y="808"/>
                      </a:lnTo>
                      <a:lnTo>
                        <a:pt x="917" y="811"/>
                      </a:lnTo>
                      <a:lnTo>
                        <a:pt x="920" y="806"/>
                      </a:lnTo>
                      <a:lnTo>
                        <a:pt x="917" y="804"/>
                      </a:lnTo>
                      <a:lnTo>
                        <a:pt x="917" y="802"/>
                      </a:lnTo>
                      <a:lnTo>
                        <a:pt x="920" y="802"/>
                      </a:lnTo>
                      <a:lnTo>
                        <a:pt x="915" y="799"/>
                      </a:lnTo>
                      <a:lnTo>
                        <a:pt x="913" y="797"/>
                      </a:lnTo>
                      <a:lnTo>
                        <a:pt x="913" y="795"/>
                      </a:lnTo>
                      <a:lnTo>
                        <a:pt x="908" y="795"/>
                      </a:lnTo>
                      <a:lnTo>
                        <a:pt x="908" y="797"/>
                      </a:lnTo>
                      <a:lnTo>
                        <a:pt x="906" y="795"/>
                      </a:lnTo>
                      <a:lnTo>
                        <a:pt x="908" y="793"/>
                      </a:lnTo>
                      <a:lnTo>
                        <a:pt x="911" y="791"/>
                      </a:lnTo>
                      <a:lnTo>
                        <a:pt x="908" y="788"/>
                      </a:lnTo>
                      <a:lnTo>
                        <a:pt x="906" y="788"/>
                      </a:lnTo>
                      <a:lnTo>
                        <a:pt x="908" y="782"/>
                      </a:lnTo>
                      <a:lnTo>
                        <a:pt x="908" y="779"/>
                      </a:lnTo>
                      <a:lnTo>
                        <a:pt x="902" y="773"/>
                      </a:lnTo>
                      <a:lnTo>
                        <a:pt x="897" y="775"/>
                      </a:lnTo>
                      <a:lnTo>
                        <a:pt x="886" y="779"/>
                      </a:lnTo>
                      <a:lnTo>
                        <a:pt x="882" y="784"/>
                      </a:lnTo>
                      <a:lnTo>
                        <a:pt x="875" y="784"/>
                      </a:lnTo>
                      <a:lnTo>
                        <a:pt x="871" y="779"/>
                      </a:lnTo>
                      <a:lnTo>
                        <a:pt x="868" y="782"/>
                      </a:lnTo>
                      <a:lnTo>
                        <a:pt x="864" y="779"/>
                      </a:lnTo>
                      <a:lnTo>
                        <a:pt x="857" y="784"/>
                      </a:lnTo>
                      <a:lnTo>
                        <a:pt x="853" y="784"/>
                      </a:lnTo>
                      <a:lnTo>
                        <a:pt x="826" y="779"/>
                      </a:lnTo>
                      <a:lnTo>
                        <a:pt x="819" y="777"/>
                      </a:lnTo>
                      <a:lnTo>
                        <a:pt x="819" y="779"/>
                      </a:lnTo>
                      <a:lnTo>
                        <a:pt x="815" y="773"/>
                      </a:lnTo>
                      <a:lnTo>
                        <a:pt x="815" y="771"/>
                      </a:lnTo>
                      <a:lnTo>
                        <a:pt x="817" y="771"/>
                      </a:lnTo>
                      <a:lnTo>
                        <a:pt x="817" y="768"/>
                      </a:lnTo>
                      <a:lnTo>
                        <a:pt x="819" y="766"/>
                      </a:lnTo>
                      <a:lnTo>
                        <a:pt x="824" y="766"/>
                      </a:lnTo>
                      <a:lnTo>
                        <a:pt x="824" y="764"/>
                      </a:lnTo>
                      <a:lnTo>
                        <a:pt x="822" y="762"/>
                      </a:lnTo>
                      <a:lnTo>
                        <a:pt x="817" y="757"/>
                      </a:lnTo>
                      <a:lnTo>
                        <a:pt x="817" y="753"/>
                      </a:lnTo>
                      <a:lnTo>
                        <a:pt x="819" y="753"/>
                      </a:lnTo>
                      <a:lnTo>
                        <a:pt x="819" y="755"/>
                      </a:lnTo>
                      <a:lnTo>
                        <a:pt x="824" y="755"/>
                      </a:lnTo>
                      <a:lnTo>
                        <a:pt x="824" y="757"/>
                      </a:lnTo>
                      <a:lnTo>
                        <a:pt x="822" y="760"/>
                      </a:lnTo>
                      <a:lnTo>
                        <a:pt x="828" y="762"/>
                      </a:lnTo>
                      <a:lnTo>
                        <a:pt x="833" y="766"/>
                      </a:lnTo>
                      <a:lnTo>
                        <a:pt x="835" y="764"/>
                      </a:lnTo>
                      <a:lnTo>
                        <a:pt x="848" y="760"/>
                      </a:lnTo>
                      <a:lnTo>
                        <a:pt x="848" y="755"/>
                      </a:lnTo>
                      <a:lnTo>
                        <a:pt x="842" y="757"/>
                      </a:lnTo>
                      <a:lnTo>
                        <a:pt x="835" y="757"/>
                      </a:lnTo>
                      <a:lnTo>
                        <a:pt x="833" y="760"/>
                      </a:lnTo>
                      <a:lnTo>
                        <a:pt x="826" y="757"/>
                      </a:lnTo>
                      <a:lnTo>
                        <a:pt x="826" y="753"/>
                      </a:lnTo>
                      <a:lnTo>
                        <a:pt x="830" y="751"/>
                      </a:lnTo>
                      <a:lnTo>
                        <a:pt x="826" y="746"/>
                      </a:lnTo>
                      <a:lnTo>
                        <a:pt x="828" y="744"/>
                      </a:lnTo>
                      <a:lnTo>
                        <a:pt x="830" y="748"/>
                      </a:lnTo>
                      <a:lnTo>
                        <a:pt x="833" y="748"/>
                      </a:lnTo>
                      <a:lnTo>
                        <a:pt x="833" y="755"/>
                      </a:lnTo>
                      <a:lnTo>
                        <a:pt x="837" y="746"/>
                      </a:lnTo>
                      <a:lnTo>
                        <a:pt x="835" y="744"/>
                      </a:lnTo>
                      <a:lnTo>
                        <a:pt x="835" y="740"/>
                      </a:lnTo>
                      <a:lnTo>
                        <a:pt x="839" y="737"/>
                      </a:lnTo>
                      <a:lnTo>
                        <a:pt x="839" y="735"/>
                      </a:lnTo>
                      <a:lnTo>
                        <a:pt x="837" y="735"/>
                      </a:lnTo>
                      <a:lnTo>
                        <a:pt x="817" y="735"/>
                      </a:lnTo>
                      <a:lnTo>
                        <a:pt x="813" y="733"/>
                      </a:lnTo>
                      <a:lnTo>
                        <a:pt x="810" y="735"/>
                      </a:lnTo>
                      <a:lnTo>
                        <a:pt x="810" y="737"/>
                      </a:lnTo>
                      <a:lnTo>
                        <a:pt x="813" y="740"/>
                      </a:lnTo>
                      <a:lnTo>
                        <a:pt x="813" y="742"/>
                      </a:lnTo>
                      <a:lnTo>
                        <a:pt x="808" y="742"/>
                      </a:lnTo>
                      <a:lnTo>
                        <a:pt x="808" y="744"/>
                      </a:lnTo>
                      <a:lnTo>
                        <a:pt x="810" y="744"/>
                      </a:lnTo>
                      <a:lnTo>
                        <a:pt x="806" y="744"/>
                      </a:lnTo>
                      <a:lnTo>
                        <a:pt x="806" y="746"/>
                      </a:lnTo>
                      <a:lnTo>
                        <a:pt x="806" y="757"/>
                      </a:lnTo>
                      <a:lnTo>
                        <a:pt x="801" y="757"/>
                      </a:lnTo>
                      <a:lnTo>
                        <a:pt x="799" y="757"/>
                      </a:lnTo>
                      <a:lnTo>
                        <a:pt x="797" y="757"/>
                      </a:lnTo>
                      <a:lnTo>
                        <a:pt x="795" y="760"/>
                      </a:lnTo>
                      <a:lnTo>
                        <a:pt x="790" y="760"/>
                      </a:lnTo>
                      <a:lnTo>
                        <a:pt x="781" y="757"/>
                      </a:lnTo>
                      <a:lnTo>
                        <a:pt x="781" y="755"/>
                      </a:lnTo>
                      <a:lnTo>
                        <a:pt x="777" y="755"/>
                      </a:lnTo>
                      <a:lnTo>
                        <a:pt x="775" y="753"/>
                      </a:lnTo>
                      <a:lnTo>
                        <a:pt x="777" y="751"/>
                      </a:lnTo>
                      <a:lnTo>
                        <a:pt x="773" y="748"/>
                      </a:lnTo>
                      <a:lnTo>
                        <a:pt x="770" y="748"/>
                      </a:lnTo>
                      <a:lnTo>
                        <a:pt x="768" y="746"/>
                      </a:lnTo>
                      <a:lnTo>
                        <a:pt x="766" y="744"/>
                      </a:lnTo>
                      <a:lnTo>
                        <a:pt x="764" y="746"/>
                      </a:lnTo>
                      <a:lnTo>
                        <a:pt x="764" y="751"/>
                      </a:lnTo>
                      <a:lnTo>
                        <a:pt x="764" y="755"/>
                      </a:lnTo>
                      <a:lnTo>
                        <a:pt x="766" y="755"/>
                      </a:lnTo>
                      <a:lnTo>
                        <a:pt x="768" y="762"/>
                      </a:lnTo>
                      <a:lnTo>
                        <a:pt x="768" y="766"/>
                      </a:lnTo>
                      <a:lnTo>
                        <a:pt x="766" y="768"/>
                      </a:lnTo>
                      <a:lnTo>
                        <a:pt x="766" y="771"/>
                      </a:lnTo>
                      <a:lnTo>
                        <a:pt x="768" y="771"/>
                      </a:lnTo>
                      <a:lnTo>
                        <a:pt x="768" y="766"/>
                      </a:lnTo>
                      <a:lnTo>
                        <a:pt x="770" y="766"/>
                      </a:lnTo>
                      <a:lnTo>
                        <a:pt x="773" y="768"/>
                      </a:lnTo>
                      <a:lnTo>
                        <a:pt x="777" y="771"/>
                      </a:lnTo>
                      <a:lnTo>
                        <a:pt x="779" y="771"/>
                      </a:lnTo>
                      <a:lnTo>
                        <a:pt x="790" y="771"/>
                      </a:lnTo>
                      <a:lnTo>
                        <a:pt x="790" y="773"/>
                      </a:lnTo>
                      <a:lnTo>
                        <a:pt x="790" y="775"/>
                      </a:lnTo>
                      <a:lnTo>
                        <a:pt x="788" y="775"/>
                      </a:lnTo>
                      <a:lnTo>
                        <a:pt x="788" y="779"/>
                      </a:lnTo>
                      <a:lnTo>
                        <a:pt x="788" y="782"/>
                      </a:lnTo>
                      <a:lnTo>
                        <a:pt x="784" y="784"/>
                      </a:lnTo>
                      <a:lnTo>
                        <a:pt x="784" y="786"/>
                      </a:lnTo>
                      <a:lnTo>
                        <a:pt x="781" y="786"/>
                      </a:lnTo>
                      <a:lnTo>
                        <a:pt x="781" y="788"/>
                      </a:lnTo>
                      <a:lnTo>
                        <a:pt x="779" y="788"/>
                      </a:lnTo>
                      <a:lnTo>
                        <a:pt x="775" y="788"/>
                      </a:lnTo>
                      <a:lnTo>
                        <a:pt x="773" y="788"/>
                      </a:lnTo>
                      <a:lnTo>
                        <a:pt x="773" y="791"/>
                      </a:lnTo>
                      <a:lnTo>
                        <a:pt x="770" y="788"/>
                      </a:lnTo>
                      <a:lnTo>
                        <a:pt x="768" y="782"/>
                      </a:lnTo>
                      <a:lnTo>
                        <a:pt x="766" y="784"/>
                      </a:lnTo>
                      <a:lnTo>
                        <a:pt x="761" y="768"/>
                      </a:lnTo>
                      <a:lnTo>
                        <a:pt x="759" y="771"/>
                      </a:lnTo>
                      <a:lnTo>
                        <a:pt x="759" y="775"/>
                      </a:lnTo>
                      <a:lnTo>
                        <a:pt x="757" y="777"/>
                      </a:lnTo>
                      <a:lnTo>
                        <a:pt x="759" y="779"/>
                      </a:lnTo>
                      <a:lnTo>
                        <a:pt x="757" y="784"/>
                      </a:lnTo>
                      <a:lnTo>
                        <a:pt x="759" y="786"/>
                      </a:lnTo>
                      <a:lnTo>
                        <a:pt x="761" y="786"/>
                      </a:lnTo>
                      <a:lnTo>
                        <a:pt x="757" y="793"/>
                      </a:lnTo>
                      <a:lnTo>
                        <a:pt x="759" y="795"/>
                      </a:lnTo>
                      <a:lnTo>
                        <a:pt x="752" y="797"/>
                      </a:lnTo>
                      <a:lnTo>
                        <a:pt x="752" y="804"/>
                      </a:lnTo>
                      <a:lnTo>
                        <a:pt x="752" y="806"/>
                      </a:lnTo>
                      <a:lnTo>
                        <a:pt x="750" y="806"/>
                      </a:lnTo>
                      <a:lnTo>
                        <a:pt x="748" y="811"/>
                      </a:lnTo>
                      <a:lnTo>
                        <a:pt x="750" y="811"/>
                      </a:lnTo>
                      <a:lnTo>
                        <a:pt x="752" y="813"/>
                      </a:lnTo>
                      <a:lnTo>
                        <a:pt x="757" y="815"/>
                      </a:lnTo>
                      <a:lnTo>
                        <a:pt x="759" y="813"/>
                      </a:lnTo>
                      <a:lnTo>
                        <a:pt x="761" y="813"/>
                      </a:lnTo>
                      <a:lnTo>
                        <a:pt x="764" y="815"/>
                      </a:lnTo>
                      <a:lnTo>
                        <a:pt x="761" y="817"/>
                      </a:lnTo>
                      <a:lnTo>
                        <a:pt x="768" y="817"/>
                      </a:lnTo>
                      <a:lnTo>
                        <a:pt x="768" y="819"/>
                      </a:lnTo>
                      <a:lnTo>
                        <a:pt x="764" y="822"/>
                      </a:lnTo>
                      <a:lnTo>
                        <a:pt x="764" y="824"/>
                      </a:lnTo>
                      <a:lnTo>
                        <a:pt x="761" y="824"/>
                      </a:lnTo>
                      <a:lnTo>
                        <a:pt x="757" y="831"/>
                      </a:lnTo>
                      <a:lnTo>
                        <a:pt x="757" y="837"/>
                      </a:lnTo>
                      <a:lnTo>
                        <a:pt x="755" y="842"/>
                      </a:lnTo>
                      <a:lnTo>
                        <a:pt x="752" y="842"/>
                      </a:lnTo>
                      <a:lnTo>
                        <a:pt x="757" y="844"/>
                      </a:lnTo>
                      <a:lnTo>
                        <a:pt x="761" y="844"/>
                      </a:lnTo>
                      <a:lnTo>
                        <a:pt x="768" y="844"/>
                      </a:lnTo>
                      <a:lnTo>
                        <a:pt x="770" y="844"/>
                      </a:lnTo>
                      <a:lnTo>
                        <a:pt x="773" y="846"/>
                      </a:lnTo>
                      <a:lnTo>
                        <a:pt x="775" y="851"/>
                      </a:lnTo>
                      <a:lnTo>
                        <a:pt x="773" y="851"/>
                      </a:lnTo>
                      <a:lnTo>
                        <a:pt x="770" y="853"/>
                      </a:lnTo>
                      <a:lnTo>
                        <a:pt x="775" y="857"/>
                      </a:lnTo>
                      <a:lnTo>
                        <a:pt x="777" y="862"/>
                      </a:lnTo>
                      <a:lnTo>
                        <a:pt x="779" y="864"/>
                      </a:lnTo>
                      <a:lnTo>
                        <a:pt x="779" y="866"/>
                      </a:lnTo>
                      <a:lnTo>
                        <a:pt x="784" y="868"/>
                      </a:lnTo>
                      <a:lnTo>
                        <a:pt x="784" y="871"/>
                      </a:lnTo>
                      <a:lnTo>
                        <a:pt x="786" y="873"/>
                      </a:lnTo>
                      <a:lnTo>
                        <a:pt x="786" y="877"/>
                      </a:lnTo>
                      <a:lnTo>
                        <a:pt x="788" y="879"/>
                      </a:lnTo>
                      <a:lnTo>
                        <a:pt x="786" y="882"/>
                      </a:lnTo>
                      <a:lnTo>
                        <a:pt x="784" y="882"/>
                      </a:lnTo>
                      <a:lnTo>
                        <a:pt x="784" y="886"/>
                      </a:lnTo>
                      <a:lnTo>
                        <a:pt x="777" y="893"/>
                      </a:lnTo>
                      <a:lnTo>
                        <a:pt x="775" y="902"/>
                      </a:lnTo>
                      <a:lnTo>
                        <a:pt x="777" y="904"/>
                      </a:lnTo>
                      <a:lnTo>
                        <a:pt x="775" y="911"/>
                      </a:lnTo>
                      <a:lnTo>
                        <a:pt x="779" y="913"/>
                      </a:lnTo>
                      <a:lnTo>
                        <a:pt x="779" y="915"/>
                      </a:lnTo>
                      <a:lnTo>
                        <a:pt x="779" y="917"/>
                      </a:lnTo>
                      <a:lnTo>
                        <a:pt x="779" y="922"/>
                      </a:lnTo>
                      <a:lnTo>
                        <a:pt x="777" y="924"/>
                      </a:lnTo>
                      <a:lnTo>
                        <a:pt x="777" y="926"/>
                      </a:lnTo>
                      <a:lnTo>
                        <a:pt x="775" y="928"/>
                      </a:lnTo>
                      <a:lnTo>
                        <a:pt x="777" y="931"/>
                      </a:lnTo>
                      <a:lnTo>
                        <a:pt x="779" y="935"/>
                      </a:lnTo>
                      <a:lnTo>
                        <a:pt x="775" y="937"/>
                      </a:lnTo>
                      <a:lnTo>
                        <a:pt x="766" y="946"/>
                      </a:lnTo>
                      <a:lnTo>
                        <a:pt x="759" y="948"/>
                      </a:lnTo>
                      <a:lnTo>
                        <a:pt x="757" y="948"/>
                      </a:lnTo>
                      <a:lnTo>
                        <a:pt x="755" y="950"/>
                      </a:lnTo>
                      <a:lnTo>
                        <a:pt x="752" y="950"/>
                      </a:lnTo>
                      <a:lnTo>
                        <a:pt x="750" y="955"/>
                      </a:lnTo>
                      <a:lnTo>
                        <a:pt x="746" y="953"/>
                      </a:lnTo>
                      <a:lnTo>
                        <a:pt x="744" y="957"/>
                      </a:lnTo>
                      <a:lnTo>
                        <a:pt x="741" y="957"/>
                      </a:lnTo>
                      <a:lnTo>
                        <a:pt x="739" y="959"/>
                      </a:lnTo>
                      <a:lnTo>
                        <a:pt x="732" y="959"/>
                      </a:lnTo>
                      <a:lnTo>
                        <a:pt x="730" y="964"/>
                      </a:lnTo>
                      <a:lnTo>
                        <a:pt x="728" y="966"/>
                      </a:lnTo>
                      <a:lnTo>
                        <a:pt x="728" y="973"/>
                      </a:lnTo>
                      <a:lnTo>
                        <a:pt x="726" y="973"/>
                      </a:lnTo>
                      <a:lnTo>
                        <a:pt x="724" y="973"/>
                      </a:lnTo>
                      <a:lnTo>
                        <a:pt x="724" y="977"/>
                      </a:lnTo>
                      <a:lnTo>
                        <a:pt x="719" y="979"/>
                      </a:lnTo>
                      <a:lnTo>
                        <a:pt x="721" y="979"/>
                      </a:lnTo>
                      <a:lnTo>
                        <a:pt x="724" y="986"/>
                      </a:lnTo>
                      <a:lnTo>
                        <a:pt x="728" y="982"/>
                      </a:lnTo>
                      <a:lnTo>
                        <a:pt x="730" y="986"/>
                      </a:lnTo>
                      <a:lnTo>
                        <a:pt x="735" y="986"/>
                      </a:lnTo>
                      <a:lnTo>
                        <a:pt x="737" y="988"/>
                      </a:lnTo>
                      <a:lnTo>
                        <a:pt x="741" y="986"/>
                      </a:lnTo>
                      <a:lnTo>
                        <a:pt x="746" y="986"/>
                      </a:lnTo>
                      <a:lnTo>
                        <a:pt x="748" y="990"/>
                      </a:lnTo>
                      <a:lnTo>
                        <a:pt x="746" y="993"/>
                      </a:lnTo>
                      <a:lnTo>
                        <a:pt x="748" y="995"/>
                      </a:lnTo>
                      <a:lnTo>
                        <a:pt x="752" y="993"/>
                      </a:lnTo>
                      <a:lnTo>
                        <a:pt x="752" y="995"/>
                      </a:lnTo>
                      <a:lnTo>
                        <a:pt x="748" y="997"/>
                      </a:lnTo>
                      <a:lnTo>
                        <a:pt x="741" y="997"/>
                      </a:lnTo>
                      <a:lnTo>
                        <a:pt x="732" y="1004"/>
                      </a:lnTo>
                      <a:lnTo>
                        <a:pt x="724" y="1006"/>
                      </a:lnTo>
                      <a:lnTo>
                        <a:pt x="724" y="1010"/>
                      </a:lnTo>
                      <a:lnTo>
                        <a:pt x="719" y="1013"/>
                      </a:lnTo>
                      <a:lnTo>
                        <a:pt x="712" y="1013"/>
                      </a:lnTo>
                      <a:lnTo>
                        <a:pt x="708" y="1010"/>
                      </a:lnTo>
                      <a:lnTo>
                        <a:pt x="701" y="1010"/>
                      </a:lnTo>
                      <a:lnTo>
                        <a:pt x="697" y="1013"/>
                      </a:lnTo>
                      <a:lnTo>
                        <a:pt x="697" y="1015"/>
                      </a:lnTo>
                      <a:lnTo>
                        <a:pt x="692" y="1017"/>
                      </a:lnTo>
                      <a:lnTo>
                        <a:pt x="690" y="1015"/>
                      </a:lnTo>
                      <a:lnTo>
                        <a:pt x="686" y="1013"/>
                      </a:lnTo>
                      <a:lnTo>
                        <a:pt x="686" y="1008"/>
                      </a:lnTo>
                      <a:lnTo>
                        <a:pt x="683" y="1002"/>
                      </a:lnTo>
                      <a:lnTo>
                        <a:pt x="681" y="999"/>
                      </a:lnTo>
                      <a:lnTo>
                        <a:pt x="679" y="999"/>
                      </a:lnTo>
                      <a:lnTo>
                        <a:pt x="675" y="997"/>
                      </a:lnTo>
                      <a:lnTo>
                        <a:pt x="672" y="1004"/>
                      </a:lnTo>
                      <a:lnTo>
                        <a:pt x="668" y="1004"/>
                      </a:lnTo>
                      <a:lnTo>
                        <a:pt x="666" y="1002"/>
                      </a:lnTo>
                      <a:lnTo>
                        <a:pt x="663" y="999"/>
                      </a:lnTo>
                      <a:lnTo>
                        <a:pt x="663" y="997"/>
                      </a:lnTo>
                      <a:lnTo>
                        <a:pt x="666" y="993"/>
                      </a:lnTo>
                      <a:lnTo>
                        <a:pt x="666" y="986"/>
                      </a:lnTo>
                      <a:lnTo>
                        <a:pt x="661" y="986"/>
                      </a:lnTo>
                      <a:lnTo>
                        <a:pt x="659" y="984"/>
                      </a:lnTo>
                      <a:lnTo>
                        <a:pt x="652" y="984"/>
                      </a:lnTo>
                      <a:lnTo>
                        <a:pt x="652" y="982"/>
                      </a:lnTo>
                      <a:lnTo>
                        <a:pt x="650" y="982"/>
                      </a:lnTo>
                      <a:lnTo>
                        <a:pt x="650" y="977"/>
                      </a:lnTo>
                      <a:lnTo>
                        <a:pt x="643" y="977"/>
                      </a:lnTo>
                      <a:lnTo>
                        <a:pt x="641" y="973"/>
                      </a:lnTo>
                      <a:lnTo>
                        <a:pt x="641" y="970"/>
                      </a:lnTo>
                      <a:lnTo>
                        <a:pt x="639" y="973"/>
                      </a:lnTo>
                      <a:lnTo>
                        <a:pt x="637" y="977"/>
                      </a:lnTo>
                      <a:lnTo>
                        <a:pt x="630" y="977"/>
                      </a:lnTo>
                      <a:lnTo>
                        <a:pt x="630" y="975"/>
                      </a:lnTo>
                      <a:lnTo>
                        <a:pt x="621" y="964"/>
                      </a:lnTo>
                      <a:lnTo>
                        <a:pt x="621" y="962"/>
                      </a:lnTo>
                      <a:lnTo>
                        <a:pt x="614" y="964"/>
                      </a:lnTo>
                      <a:lnTo>
                        <a:pt x="612" y="959"/>
                      </a:lnTo>
                      <a:lnTo>
                        <a:pt x="605" y="966"/>
                      </a:lnTo>
                      <a:lnTo>
                        <a:pt x="603" y="962"/>
                      </a:lnTo>
                      <a:lnTo>
                        <a:pt x="601" y="959"/>
                      </a:lnTo>
                      <a:lnTo>
                        <a:pt x="597" y="962"/>
                      </a:lnTo>
                      <a:lnTo>
                        <a:pt x="592" y="962"/>
                      </a:lnTo>
                      <a:lnTo>
                        <a:pt x="594" y="955"/>
                      </a:lnTo>
                      <a:lnTo>
                        <a:pt x="597" y="953"/>
                      </a:lnTo>
                      <a:lnTo>
                        <a:pt x="594" y="950"/>
                      </a:lnTo>
                      <a:lnTo>
                        <a:pt x="594" y="948"/>
                      </a:lnTo>
                      <a:lnTo>
                        <a:pt x="597" y="942"/>
                      </a:lnTo>
                      <a:lnTo>
                        <a:pt x="594" y="939"/>
                      </a:lnTo>
                      <a:lnTo>
                        <a:pt x="597" y="937"/>
                      </a:lnTo>
                      <a:lnTo>
                        <a:pt x="590" y="933"/>
                      </a:lnTo>
                      <a:lnTo>
                        <a:pt x="585" y="933"/>
                      </a:lnTo>
                      <a:lnTo>
                        <a:pt x="579" y="937"/>
                      </a:lnTo>
                      <a:lnTo>
                        <a:pt x="577" y="937"/>
                      </a:lnTo>
                      <a:lnTo>
                        <a:pt x="574" y="935"/>
                      </a:lnTo>
                      <a:lnTo>
                        <a:pt x="577" y="933"/>
                      </a:lnTo>
                      <a:lnTo>
                        <a:pt x="574" y="933"/>
                      </a:lnTo>
                      <a:lnTo>
                        <a:pt x="577" y="931"/>
                      </a:lnTo>
                      <a:lnTo>
                        <a:pt x="574" y="926"/>
                      </a:lnTo>
                      <a:lnTo>
                        <a:pt x="572" y="924"/>
                      </a:lnTo>
                      <a:lnTo>
                        <a:pt x="568" y="917"/>
                      </a:lnTo>
                      <a:lnTo>
                        <a:pt x="565" y="917"/>
                      </a:lnTo>
                      <a:lnTo>
                        <a:pt x="563" y="915"/>
                      </a:lnTo>
                      <a:lnTo>
                        <a:pt x="559" y="913"/>
                      </a:lnTo>
                      <a:lnTo>
                        <a:pt x="559" y="915"/>
                      </a:lnTo>
                      <a:lnTo>
                        <a:pt x="556" y="917"/>
                      </a:lnTo>
                      <a:lnTo>
                        <a:pt x="554" y="913"/>
                      </a:lnTo>
                      <a:lnTo>
                        <a:pt x="556" y="908"/>
                      </a:lnTo>
                      <a:lnTo>
                        <a:pt x="554" y="902"/>
                      </a:lnTo>
                      <a:lnTo>
                        <a:pt x="559" y="895"/>
                      </a:lnTo>
                      <a:lnTo>
                        <a:pt x="561" y="895"/>
                      </a:lnTo>
                      <a:lnTo>
                        <a:pt x="563" y="893"/>
                      </a:lnTo>
                      <a:lnTo>
                        <a:pt x="563" y="886"/>
                      </a:lnTo>
                      <a:lnTo>
                        <a:pt x="561" y="884"/>
                      </a:lnTo>
                      <a:lnTo>
                        <a:pt x="561" y="875"/>
                      </a:lnTo>
                      <a:lnTo>
                        <a:pt x="559" y="873"/>
                      </a:lnTo>
                      <a:lnTo>
                        <a:pt x="554" y="871"/>
                      </a:lnTo>
                      <a:lnTo>
                        <a:pt x="556" y="864"/>
                      </a:lnTo>
                      <a:lnTo>
                        <a:pt x="554" y="866"/>
                      </a:lnTo>
                      <a:lnTo>
                        <a:pt x="550" y="866"/>
                      </a:lnTo>
                      <a:lnTo>
                        <a:pt x="550" y="873"/>
                      </a:lnTo>
                      <a:lnTo>
                        <a:pt x="543" y="879"/>
                      </a:lnTo>
                      <a:lnTo>
                        <a:pt x="541" y="879"/>
                      </a:lnTo>
                      <a:lnTo>
                        <a:pt x="539" y="882"/>
                      </a:lnTo>
                      <a:lnTo>
                        <a:pt x="532" y="875"/>
                      </a:lnTo>
                      <a:lnTo>
                        <a:pt x="534" y="868"/>
                      </a:lnTo>
                      <a:lnTo>
                        <a:pt x="530" y="866"/>
                      </a:lnTo>
                      <a:lnTo>
                        <a:pt x="530" y="868"/>
                      </a:lnTo>
                      <a:lnTo>
                        <a:pt x="528" y="866"/>
                      </a:lnTo>
                      <a:lnTo>
                        <a:pt x="521" y="864"/>
                      </a:lnTo>
                      <a:lnTo>
                        <a:pt x="519" y="864"/>
                      </a:lnTo>
                      <a:lnTo>
                        <a:pt x="519" y="862"/>
                      </a:lnTo>
                      <a:lnTo>
                        <a:pt x="514" y="857"/>
                      </a:lnTo>
                      <a:lnTo>
                        <a:pt x="516" y="851"/>
                      </a:lnTo>
                      <a:lnTo>
                        <a:pt x="519" y="851"/>
                      </a:lnTo>
                      <a:lnTo>
                        <a:pt x="516" y="848"/>
                      </a:lnTo>
                      <a:lnTo>
                        <a:pt x="519" y="846"/>
                      </a:lnTo>
                      <a:lnTo>
                        <a:pt x="523" y="844"/>
                      </a:lnTo>
                      <a:lnTo>
                        <a:pt x="523" y="839"/>
                      </a:lnTo>
                      <a:lnTo>
                        <a:pt x="528" y="839"/>
                      </a:lnTo>
                      <a:lnTo>
                        <a:pt x="530" y="835"/>
                      </a:lnTo>
                      <a:lnTo>
                        <a:pt x="532" y="835"/>
                      </a:lnTo>
                      <a:lnTo>
                        <a:pt x="536" y="831"/>
                      </a:lnTo>
                      <a:lnTo>
                        <a:pt x="532" y="831"/>
                      </a:lnTo>
                      <a:lnTo>
                        <a:pt x="530" y="833"/>
                      </a:lnTo>
                      <a:lnTo>
                        <a:pt x="528" y="833"/>
                      </a:lnTo>
                      <a:lnTo>
                        <a:pt x="521" y="831"/>
                      </a:lnTo>
                      <a:lnTo>
                        <a:pt x="519" y="828"/>
                      </a:lnTo>
                      <a:lnTo>
                        <a:pt x="514" y="826"/>
                      </a:lnTo>
                      <a:lnTo>
                        <a:pt x="519" y="822"/>
                      </a:lnTo>
                      <a:lnTo>
                        <a:pt x="516" y="813"/>
                      </a:lnTo>
                      <a:lnTo>
                        <a:pt x="510" y="817"/>
                      </a:lnTo>
                      <a:lnTo>
                        <a:pt x="505" y="817"/>
                      </a:lnTo>
                      <a:lnTo>
                        <a:pt x="505" y="815"/>
                      </a:lnTo>
                      <a:lnTo>
                        <a:pt x="503" y="815"/>
                      </a:lnTo>
                      <a:lnTo>
                        <a:pt x="501" y="819"/>
                      </a:lnTo>
                      <a:lnTo>
                        <a:pt x="501" y="824"/>
                      </a:lnTo>
                      <a:lnTo>
                        <a:pt x="496" y="828"/>
                      </a:lnTo>
                      <a:lnTo>
                        <a:pt x="501" y="828"/>
                      </a:lnTo>
                      <a:lnTo>
                        <a:pt x="501" y="831"/>
                      </a:lnTo>
                      <a:lnTo>
                        <a:pt x="492" y="837"/>
                      </a:lnTo>
                      <a:lnTo>
                        <a:pt x="487" y="833"/>
                      </a:lnTo>
                      <a:lnTo>
                        <a:pt x="483" y="831"/>
                      </a:lnTo>
                      <a:lnTo>
                        <a:pt x="476" y="833"/>
                      </a:lnTo>
                      <a:lnTo>
                        <a:pt x="465" y="831"/>
                      </a:lnTo>
                      <a:lnTo>
                        <a:pt x="458" y="824"/>
                      </a:lnTo>
                      <a:lnTo>
                        <a:pt x="458" y="817"/>
                      </a:lnTo>
                      <a:lnTo>
                        <a:pt x="454" y="817"/>
                      </a:lnTo>
                      <a:lnTo>
                        <a:pt x="443" y="815"/>
                      </a:lnTo>
                      <a:lnTo>
                        <a:pt x="438" y="811"/>
                      </a:lnTo>
                      <a:lnTo>
                        <a:pt x="434" y="817"/>
                      </a:lnTo>
                      <a:lnTo>
                        <a:pt x="432" y="819"/>
                      </a:lnTo>
                      <a:lnTo>
                        <a:pt x="432" y="824"/>
                      </a:lnTo>
                      <a:lnTo>
                        <a:pt x="425" y="824"/>
                      </a:lnTo>
                      <a:lnTo>
                        <a:pt x="425" y="819"/>
                      </a:lnTo>
                      <a:lnTo>
                        <a:pt x="423" y="817"/>
                      </a:lnTo>
                      <a:lnTo>
                        <a:pt x="423" y="813"/>
                      </a:lnTo>
                      <a:lnTo>
                        <a:pt x="423" y="811"/>
                      </a:lnTo>
                      <a:lnTo>
                        <a:pt x="421" y="811"/>
                      </a:lnTo>
                      <a:lnTo>
                        <a:pt x="414" y="811"/>
                      </a:lnTo>
                      <a:lnTo>
                        <a:pt x="412" y="808"/>
                      </a:lnTo>
                      <a:lnTo>
                        <a:pt x="414" y="806"/>
                      </a:lnTo>
                      <a:lnTo>
                        <a:pt x="412" y="804"/>
                      </a:lnTo>
                      <a:lnTo>
                        <a:pt x="407" y="804"/>
                      </a:lnTo>
                      <a:lnTo>
                        <a:pt x="407" y="806"/>
                      </a:lnTo>
                      <a:lnTo>
                        <a:pt x="403" y="806"/>
                      </a:lnTo>
                      <a:lnTo>
                        <a:pt x="401" y="804"/>
                      </a:lnTo>
                      <a:lnTo>
                        <a:pt x="398" y="804"/>
                      </a:lnTo>
                      <a:lnTo>
                        <a:pt x="396" y="799"/>
                      </a:lnTo>
                      <a:lnTo>
                        <a:pt x="401" y="797"/>
                      </a:lnTo>
                      <a:lnTo>
                        <a:pt x="403" y="797"/>
                      </a:lnTo>
                      <a:lnTo>
                        <a:pt x="405" y="799"/>
                      </a:lnTo>
                      <a:lnTo>
                        <a:pt x="407" y="799"/>
                      </a:lnTo>
                      <a:lnTo>
                        <a:pt x="409" y="799"/>
                      </a:lnTo>
                      <a:lnTo>
                        <a:pt x="409" y="795"/>
                      </a:lnTo>
                      <a:lnTo>
                        <a:pt x="407" y="795"/>
                      </a:lnTo>
                      <a:lnTo>
                        <a:pt x="405" y="797"/>
                      </a:lnTo>
                      <a:lnTo>
                        <a:pt x="398" y="795"/>
                      </a:lnTo>
                      <a:lnTo>
                        <a:pt x="396" y="795"/>
                      </a:lnTo>
                      <a:lnTo>
                        <a:pt x="392" y="793"/>
                      </a:lnTo>
                      <a:lnTo>
                        <a:pt x="389" y="795"/>
                      </a:lnTo>
                      <a:lnTo>
                        <a:pt x="383" y="795"/>
                      </a:lnTo>
                      <a:lnTo>
                        <a:pt x="380" y="793"/>
                      </a:lnTo>
                      <a:lnTo>
                        <a:pt x="376" y="793"/>
                      </a:lnTo>
                      <a:lnTo>
                        <a:pt x="372" y="791"/>
                      </a:lnTo>
                      <a:lnTo>
                        <a:pt x="372" y="788"/>
                      </a:lnTo>
                      <a:lnTo>
                        <a:pt x="374" y="786"/>
                      </a:lnTo>
                      <a:lnTo>
                        <a:pt x="372" y="784"/>
                      </a:lnTo>
                      <a:lnTo>
                        <a:pt x="367" y="782"/>
                      </a:lnTo>
                      <a:lnTo>
                        <a:pt x="360" y="786"/>
                      </a:lnTo>
                      <a:lnTo>
                        <a:pt x="358" y="788"/>
                      </a:lnTo>
                      <a:lnTo>
                        <a:pt x="358" y="791"/>
                      </a:lnTo>
                      <a:lnTo>
                        <a:pt x="352" y="793"/>
                      </a:lnTo>
                      <a:lnTo>
                        <a:pt x="349" y="793"/>
                      </a:lnTo>
                      <a:lnTo>
                        <a:pt x="347" y="791"/>
                      </a:lnTo>
                      <a:lnTo>
                        <a:pt x="349" y="788"/>
                      </a:lnTo>
                      <a:lnTo>
                        <a:pt x="347" y="788"/>
                      </a:lnTo>
                      <a:lnTo>
                        <a:pt x="345" y="788"/>
                      </a:lnTo>
                      <a:lnTo>
                        <a:pt x="343" y="786"/>
                      </a:lnTo>
                      <a:lnTo>
                        <a:pt x="340" y="791"/>
                      </a:lnTo>
                      <a:lnTo>
                        <a:pt x="340" y="795"/>
                      </a:lnTo>
                      <a:lnTo>
                        <a:pt x="340" y="797"/>
                      </a:lnTo>
                      <a:lnTo>
                        <a:pt x="338" y="795"/>
                      </a:lnTo>
                      <a:lnTo>
                        <a:pt x="334" y="795"/>
                      </a:lnTo>
                      <a:lnTo>
                        <a:pt x="334" y="791"/>
                      </a:lnTo>
                      <a:lnTo>
                        <a:pt x="331" y="788"/>
                      </a:lnTo>
                      <a:lnTo>
                        <a:pt x="323" y="791"/>
                      </a:lnTo>
                      <a:lnTo>
                        <a:pt x="318" y="791"/>
                      </a:lnTo>
                      <a:lnTo>
                        <a:pt x="311" y="793"/>
                      </a:lnTo>
                      <a:lnTo>
                        <a:pt x="305" y="788"/>
                      </a:lnTo>
                      <a:lnTo>
                        <a:pt x="303" y="788"/>
                      </a:lnTo>
                      <a:lnTo>
                        <a:pt x="298" y="786"/>
                      </a:lnTo>
                      <a:lnTo>
                        <a:pt x="296" y="788"/>
                      </a:lnTo>
                      <a:lnTo>
                        <a:pt x="294" y="786"/>
                      </a:lnTo>
                      <a:lnTo>
                        <a:pt x="287" y="786"/>
                      </a:lnTo>
                      <a:lnTo>
                        <a:pt x="271" y="795"/>
                      </a:lnTo>
                      <a:lnTo>
                        <a:pt x="269" y="793"/>
                      </a:lnTo>
                      <a:lnTo>
                        <a:pt x="267" y="791"/>
                      </a:lnTo>
                      <a:lnTo>
                        <a:pt x="262" y="793"/>
                      </a:lnTo>
                      <a:lnTo>
                        <a:pt x="260" y="797"/>
                      </a:lnTo>
                      <a:lnTo>
                        <a:pt x="233" y="788"/>
                      </a:lnTo>
                      <a:lnTo>
                        <a:pt x="227" y="782"/>
                      </a:lnTo>
                      <a:lnTo>
                        <a:pt x="220" y="766"/>
                      </a:lnTo>
                      <a:lnTo>
                        <a:pt x="209" y="751"/>
                      </a:lnTo>
                      <a:lnTo>
                        <a:pt x="207" y="742"/>
                      </a:lnTo>
                      <a:lnTo>
                        <a:pt x="202" y="720"/>
                      </a:lnTo>
                      <a:lnTo>
                        <a:pt x="182" y="702"/>
                      </a:lnTo>
                      <a:lnTo>
                        <a:pt x="180" y="695"/>
                      </a:lnTo>
                      <a:lnTo>
                        <a:pt x="171" y="684"/>
                      </a:lnTo>
                      <a:lnTo>
                        <a:pt x="171" y="666"/>
                      </a:lnTo>
                      <a:lnTo>
                        <a:pt x="171" y="646"/>
                      </a:lnTo>
                      <a:lnTo>
                        <a:pt x="169" y="642"/>
                      </a:lnTo>
                      <a:lnTo>
                        <a:pt x="167" y="640"/>
                      </a:lnTo>
                      <a:lnTo>
                        <a:pt x="162" y="640"/>
                      </a:lnTo>
                      <a:lnTo>
                        <a:pt x="151" y="644"/>
                      </a:lnTo>
                      <a:lnTo>
                        <a:pt x="131" y="646"/>
                      </a:lnTo>
                      <a:lnTo>
                        <a:pt x="113" y="640"/>
                      </a:lnTo>
                      <a:lnTo>
                        <a:pt x="109" y="631"/>
                      </a:lnTo>
                      <a:lnTo>
                        <a:pt x="100" y="624"/>
                      </a:lnTo>
                      <a:lnTo>
                        <a:pt x="86" y="606"/>
                      </a:lnTo>
                      <a:lnTo>
                        <a:pt x="86" y="589"/>
                      </a:lnTo>
                      <a:lnTo>
                        <a:pt x="95" y="575"/>
                      </a:lnTo>
                      <a:lnTo>
                        <a:pt x="98" y="564"/>
                      </a:lnTo>
                      <a:lnTo>
                        <a:pt x="98" y="557"/>
                      </a:lnTo>
                      <a:lnTo>
                        <a:pt x="100" y="549"/>
                      </a:lnTo>
                      <a:lnTo>
                        <a:pt x="100" y="535"/>
                      </a:lnTo>
                      <a:lnTo>
                        <a:pt x="100" y="529"/>
                      </a:lnTo>
                      <a:lnTo>
                        <a:pt x="98" y="520"/>
                      </a:lnTo>
                      <a:lnTo>
                        <a:pt x="93" y="515"/>
                      </a:lnTo>
                      <a:lnTo>
                        <a:pt x="84" y="513"/>
                      </a:lnTo>
                      <a:lnTo>
                        <a:pt x="57" y="515"/>
                      </a:lnTo>
                      <a:lnTo>
                        <a:pt x="46" y="513"/>
                      </a:lnTo>
                      <a:lnTo>
                        <a:pt x="42" y="511"/>
                      </a:lnTo>
                      <a:lnTo>
                        <a:pt x="33" y="504"/>
                      </a:lnTo>
                      <a:lnTo>
                        <a:pt x="4" y="493"/>
                      </a:lnTo>
                      <a:lnTo>
                        <a:pt x="0" y="484"/>
                      </a:lnTo>
                      <a:lnTo>
                        <a:pt x="4" y="453"/>
                      </a:lnTo>
                      <a:lnTo>
                        <a:pt x="15" y="431"/>
                      </a:lnTo>
                      <a:lnTo>
                        <a:pt x="26" y="420"/>
                      </a:lnTo>
                      <a:lnTo>
                        <a:pt x="53" y="398"/>
                      </a:lnTo>
                      <a:lnTo>
                        <a:pt x="64" y="384"/>
                      </a:lnTo>
                      <a:lnTo>
                        <a:pt x="75" y="375"/>
                      </a:lnTo>
                      <a:lnTo>
                        <a:pt x="89" y="346"/>
                      </a:lnTo>
                      <a:lnTo>
                        <a:pt x="95" y="338"/>
                      </a:lnTo>
                      <a:lnTo>
                        <a:pt x="104" y="329"/>
                      </a:lnTo>
                      <a:lnTo>
                        <a:pt x="118" y="320"/>
                      </a:lnTo>
                      <a:lnTo>
                        <a:pt x="127" y="311"/>
                      </a:lnTo>
                      <a:lnTo>
                        <a:pt x="142" y="309"/>
                      </a:lnTo>
                      <a:lnTo>
                        <a:pt x="149" y="309"/>
                      </a:lnTo>
                      <a:lnTo>
                        <a:pt x="153" y="311"/>
                      </a:lnTo>
                      <a:lnTo>
                        <a:pt x="169" y="324"/>
                      </a:lnTo>
                      <a:lnTo>
                        <a:pt x="171" y="335"/>
                      </a:lnTo>
                      <a:lnTo>
                        <a:pt x="182" y="353"/>
                      </a:lnTo>
                      <a:lnTo>
                        <a:pt x="200" y="355"/>
                      </a:lnTo>
                      <a:lnTo>
                        <a:pt x="202" y="355"/>
                      </a:lnTo>
                      <a:lnTo>
                        <a:pt x="242" y="340"/>
                      </a:lnTo>
                      <a:lnTo>
                        <a:pt x="256" y="335"/>
                      </a:lnTo>
                      <a:lnTo>
                        <a:pt x="276" y="333"/>
                      </a:lnTo>
                      <a:lnTo>
                        <a:pt x="311" y="331"/>
                      </a:lnTo>
                      <a:lnTo>
                        <a:pt x="345" y="320"/>
                      </a:lnTo>
                      <a:lnTo>
                        <a:pt x="349" y="295"/>
                      </a:lnTo>
                      <a:lnTo>
                        <a:pt x="358" y="284"/>
                      </a:lnTo>
                      <a:lnTo>
                        <a:pt x="378" y="269"/>
                      </a:lnTo>
                      <a:lnTo>
                        <a:pt x="385" y="262"/>
                      </a:lnTo>
                      <a:lnTo>
                        <a:pt x="389" y="255"/>
                      </a:lnTo>
                      <a:lnTo>
                        <a:pt x="403" y="218"/>
                      </a:lnTo>
                      <a:lnTo>
                        <a:pt x="414" y="204"/>
                      </a:lnTo>
                      <a:lnTo>
                        <a:pt x="434" y="195"/>
                      </a:lnTo>
                      <a:lnTo>
                        <a:pt x="461" y="180"/>
                      </a:lnTo>
                      <a:lnTo>
                        <a:pt x="494" y="167"/>
                      </a:lnTo>
                      <a:lnTo>
                        <a:pt x="503" y="149"/>
                      </a:lnTo>
                      <a:lnTo>
                        <a:pt x="514" y="135"/>
                      </a:lnTo>
                      <a:lnTo>
                        <a:pt x="541" y="91"/>
                      </a:lnTo>
                      <a:lnTo>
                        <a:pt x="559" y="38"/>
                      </a:lnTo>
                      <a:lnTo>
                        <a:pt x="590" y="24"/>
                      </a:lnTo>
                      <a:lnTo>
                        <a:pt x="614" y="18"/>
                      </a:lnTo>
                      <a:lnTo>
                        <a:pt x="641" y="0"/>
                      </a:lnTo>
                      <a:lnTo>
                        <a:pt x="639" y="7"/>
                      </a:lnTo>
                      <a:lnTo>
                        <a:pt x="641" y="11"/>
                      </a:lnTo>
                      <a:lnTo>
                        <a:pt x="630" y="20"/>
                      </a:lnTo>
                      <a:lnTo>
                        <a:pt x="628" y="27"/>
                      </a:lnTo>
                      <a:lnTo>
                        <a:pt x="630" y="31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0" name="Freeform 893"/>
                <p:cNvSpPr>
                  <a:spLocks/>
                </p:cNvSpPr>
                <p:nvPr/>
              </p:nvSpPr>
              <p:spPr bwMode="auto">
                <a:xfrm>
                  <a:off x="2126" y="1117"/>
                  <a:ext cx="624" cy="986"/>
                </a:xfrm>
                <a:custGeom>
                  <a:avLst/>
                  <a:gdLst>
                    <a:gd name="T0" fmla="*/ 102 w 624"/>
                    <a:gd name="T1" fmla="*/ 36 h 986"/>
                    <a:gd name="T2" fmla="*/ 109 w 624"/>
                    <a:gd name="T3" fmla="*/ 87 h 986"/>
                    <a:gd name="T4" fmla="*/ 167 w 624"/>
                    <a:gd name="T5" fmla="*/ 104 h 986"/>
                    <a:gd name="T6" fmla="*/ 212 w 624"/>
                    <a:gd name="T7" fmla="*/ 102 h 986"/>
                    <a:gd name="T8" fmla="*/ 232 w 624"/>
                    <a:gd name="T9" fmla="*/ 142 h 986"/>
                    <a:gd name="T10" fmla="*/ 256 w 624"/>
                    <a:gd name="T11" fmla="*/ 211 h 986"/>
                    <a:gd name="T12" fmla="*/ 296 w 624"/>
                    <a:gd name="T13" fmla="*/ 235 h 986"/>
                    <a:gd name="T14" fmla="*/ 298 w 624"/>
                    <a:gd name="T15" fmla="*/ 271 h 986"/>
                    <a:gd name="T16" fmla="*/ 296 w 624"/>
                    <a:gd name="T17" fmla="*/ 287 h 986"/>
                    <a:gd name="T18" fmla="*/ 314 w 624"/>
                    <a:gd name="T19" fmla="*/ 300 h 986"/>
                    <a:gd name="T20" fmla="*/ 332 w 624"/>
                    <a:gd name="T21" fmla="*/ 278 h 986"/>
                    <a:gd name="T22" fmla="*/ 345 w 624"/>
                    <a:gd name="T23" fmla="*/ 267 h 986"/>
                    <a:gd name="T24" fmla="*/ 365 w 624"/>
                    <a:gd name="T25" fmla="*/ 269 h 986"/>
                    <a:gd name="T26" fmla="*/ 410 w 624"/>
                    <a:gd name="T27" fmla="*/ 262 h 986"/>
                    <a:gd name="T28" fmla="*/ 434 w 624"/>
                    <a:gd name="T29" fmla="*/ 284 h 986"/>
                    <a:gd name="T30" fmla="*/ 434 w 624"/>
                    <a:gd name="T31" fmla="*/ 329 h 986"/>
                    <a:gd name="T32" fmla="*/ 466 w 624"/>
                    <a:gd name="T33" fmla="*/ 309 h 986"/>
                    <a:gd name="T34" fmla="*/ 492 w 624"/>
                    <a:gd name="T35" fmla="*/ 324 h 986"/>
                    <a:gd name="T36" fmla="*/ 519 w 624"/>
                    <a:gd name="T37" fmla="*/ 373 h 986"/>
                    <a:gd name="T38" fmla="*/ 530 w 624"/>
                    <a:gd name="T39" fmla="*/ 404 h 986"/>
                    <a:gd name="T40" fmla="*/ 541 w 624"/>
                    <a:gd name="T41" fmla="*/ 418 h 986"/>
                    <a:gd name="T42" fmla="*/ 506 w 624"/>
                    <a:gd name="T43" fmla="*/ 444 h 986"/>
                    <a:gd name="T44" fmla="*/ 530 w 624"/>
                    <a:gd name="T45" fmla="*/ 449 h 986"/>
                    <a:gd name="T46" fmla="*/ 572 w 624"/>
                    <a:gd name="T47" fmla="*/ 435 h 986"/>
                    <a:gd name="T48" fmla="*/ 604 w 624"/>
                    <a:gd name="T49" fmla="*/ 431 h 986"/>
                    <a:gd name="T50" fmla="*/ 604 w 624"/>
                    <a:gd name="T51" fmla="*/ 453 h 986"/>
                    <a:gd name="T52" fmla="*/ 546 w 624"/>
                    <a:gd name="T53" fmla="*/ 495 h 986"/>
                    <a:gd name="T54" fmla="*/ 472 w 624"/>
                    <a:gd name="T55" fmla="*/ 533 h 986"/>
                    <a:gd name="T56" fmla="*/ 410 w 624"/>
                    <a:gd name="T57" fmla="*/ 577 h 986"/>
                    <a:gd name="T58" fmla="*/ 376 w 624"/>
                    <a:gd name="T59" fmla="*/ 633 h 986"/>
                    <a:gd name="T60" fmla="*/ 439 w 624"/>
                    <a:gd name="T61" fmla="*/ 666 h 986"/>
                    <a:gd name="T62" fmla="*/ 494 w 624"/>
                    <a:gd name="T63" fmla="*/ 657 h 986"/>
                    <a:gd name="T64" fmla="*/ 477 w 624"/>
                    <a:gd name="T65" fmla="*/ 693 h 986"/>
                    <a:gd name="T66" fmla="*/ 432 w 624"/>
                    <a:gd name="T67" fmla="*/ 720 h 986"/>
                    <a:gd name="T68" fmla="*/ 443 w 624"/>
                    <a:gd name="T69" fmla="*/ 751 h 986"/>
                    <a:gd name="T70" fmla="*/ 425 w 624"/>
                    <a:gd name="T71" fmla="*/ 773 h 986"/>
                    <a:gd name="T72" fmla="*/ 434 w 624"/>
                    <a:gd name="T73" fmla="*/ 826 h 986"/>
                    <a:gd name="T74" fmla="*/ 390 w 624"/>
                    <a:gd name="T75" fmla="*/ 815 h 986"/>
                    <a:gd name="T76" fmla="*/ 343 w 624"/>
                    <a:gd name="T77" fmla="*/ 817 h 986"/>
                    <a:gd name="T78" fmla="*/ 316 w 624"/>
                    <a:gd name="T79" fmla="*/ 837 h 986"/>
                    <a:gd name="T80" fmla="*/ 267 w 624"/>
                    <a:gd name="T81" fmla="*/ 873 h 986"/>
                    <a:gd name="T82" fmla="*/ 243 w 624"/>
                    <a:gd name="T83" fmla="*/ 877 h 986"/>
                    <a:gd name="T84" fmla="*/ 254 w 624"/>
                    <a:gd name="T85" fmla="*/ 846 h 986"/>
                    <a:gd name="T86" fmla="*/ 270 w 624"/>
                    <a:gd name="T87" fmla="*/ 833 h 986"/>
                    <a:gd name="T88" fmla="*/ 263 w 624"/>
                    <a:gd name="T89" fmla="*/ 795 h 986"/>
                    <a:gd name="T90" fmla="*/ 287 w 624"/>
                    <a:gd name="T91" fmla="*/ 780 h 986"/>
                    <a:gd name="T92" fmla="*/ 272 w 624"/>
                    <a:gd name="T93" fmla="*/ 742 h 986"/>
                    <a:gd name="T94" fmla="*/ 189 w 624"/>
                    <a:gd name="T95" fmla="*/ 735 h 986"/>
                    <a:gd name="T96" fmla="*/ 205 w 624"/>
                    <a:gd name="T97" fmla="*/ 726 h 986"/>
                    <a:gd name="T98" fmla="*/ 183 w 624"/>
                    <a:gd name="T99" fmla="*/ 702 h 986"/>
                    <a:gd name="T100" fmla="*/ 151 w 624"/>
                    <a:gd name="T101" fmla="*/ 724 h 986"/>
                    <a:gd name="T102" fmla="*/ 138 w 624"/>
                    <a:gd name="T103" fmla="*/ 735 h 986"/>
                    <a:gd name="T104" fmla="*/ 143 w 624"/>
                    <a:gd name="T105" fmla="*/ 757 h 986"/>
                    <a:gd name="T106" fmla="*/ 122 w 624"/>
                    <a:gd name="T107" fmla="*/ 775 h 986"/>
                    <a:gd name="T108" fmla="*/ 125 w 624"/>
                    <a:gd name="T109" fmla="*/ 811 h 986"/>
                    <a:gd name="T110" fmla="*/ 156 w 624"/>
                    <a:gd name="T111" fmla="*/ 846 h 986"/>
                    <a:gd name="T112" fmla="*/ 149 w 624"/>
                    <a:gd name="T113" fmla="*/ 904 h 986"/>
                    <a:gd name="T114" fmla="*/ 94 w 624"/>
                    <a:gd name="T115" fmla="*/ 942 h 986"/>
                    <a:gd name="T116" fmla="*/ 111 w 624"/>
                    <a:gd name="T117" fmla="*/ 966 h 986"/>
                    <a:gd name="T118" fmla="*/ 45 w 624"/>
                    <a:gd name="T119" fmla="*/ 966 h 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24" h="9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4" y="2"/>
                      </a:lnTo>
                      <a:lnTo>
                        <a:pt x="89" y="5"/>
                      </a:lnTo>
                      <a:lnTo>
                        <a:pt x="87" y="9"/>
                      </a:lnTo>
                      <a:lnTo>
                        <a:pt x="91" y="11"/>
                      </a:lnTo>
                      <a:lnTo>
                        <a:pt x="94" y="16"/>
                      </a:lnTo>
                      <a:lnTo>
                        <a:pt x="91" y="20"/>
                      </a:lnTo>
                      <a:lnTo>
                        <a:pt x="85" y="22"/>
                      </a:lnTo>
                      <a:lnTo>
                        <a:pt x="82" y="27"/>
                      </a:lnTo>
                      <a:lnTo>
                        <a:pt x="82" y="33"/>
                      </a:lnTo>
                      <a:lnTo>
                        <a:pt x="91" y="33"/>
                      </a:lnTo>
                      <a:lnTo>
                        <a:pt x="91" y="31"/>
                      </a:lnTo>
                      <a:lnTo>
                        <a:pt x="98" y="31"/>
                      </a:lnTo>
                      <a:lnTo>
                        <a:pt x="100" y="29"/>
                      </a:lnTo>
                      <a:lnTo>
                        <a:pt x="102" y="31"/>
                      </a:lnTo>
                      <a:lnTo>
                        <a:pt x="102" y="36"/>
                      </a:lnTo>
                      <a:lnTo>
                        <a:pt x="98" y="47"/>
                      </a:lnTo>
                      <a:lnTo>
                        <a:pt x="100" y="49"/>
                      </a:lnTo>
                      <a:lnTo>
                        <a:pt x="98" y="49"/>
                      </a:lnTo>
                      <a:lnTo>
                        <a:pt x="96" y="60"/>
                      </a:lnTo>
                      <a:lnTo>
                        <a:pt x="102" y="64"/>
                      </a:lnTo>
                      <a:lnTo>
                        <a:pt x="98" y="73"/>
                      </a:lnTo>
                      <a:lnTo>
                        <a:pt x="94" y="73"/>
                      </a:lnTo>
                      <a:lnTo>
                        <a:pt x="91" y="73"/>
                      </a:lnTo>
                      <a:lnTo>
                        <a:pt x="91" y="76"/>
                      </a:lnTo>
                      <a:lnTo>
                        <a:pt x="91" y="78"/>
                      </a:lnTo>
                      <a:lnTo>
                        <a:pt x="96" y="80"/>
                      </a:lnTo>
                      <a:lnTo>
                        <a:pt x="98" y="82"/>
                      </a:lnTo>
                      <a:lnTo>
                        <a:pt x="98" y="84"/>
                      </a:lnTo>
                      <a:lnTo>
                        <a:pt x="100" y="89"/>
                      </a:lnTo>
                      <a:lnTo>
                        <a:pt x="100" y="93"/>
                      </a:lnTo>
                      <a:lnTo>
                        <a:pt x="107" y="91"/>
                      </a:lnTo>
                      <a:lnTo>
                        <a:pt x="109" y="87"/>
                      </a:lnTo>
                      <a:lnTo>
                        <a:pt x="114" y="87"/>
                      </a:lnTo>
                      <a:lnTo>
                        <a:pt x="118" y="87"/>
                      </a:lnTo>
                      <a:lnTo>
                        <a:pt x="120" y="89"/>
                      </a:lnTo>
                      <a:lnTo>
                        <a:pt x="122" y="89"/>
                      </a:lnTo>
                      <a:lnTo>
                        <a:pt x="127" y="89"/>
                      </a:lnTo>
                      <a:lnTo>
                        <a:pt x="131" y="82"/>
                      </a:lnTo>
                      <a:lnTo>
                        <a:pt x="136" y="82"/>
                      </a:lnTo>
                      <a:lnTo>
                        <a:pt x="147" y="87"/>
                      </a:lnTo>
                      <a:lnTo>
                        <a:pt x="149" y="91"/>
                      </a:lnTo>
                      <a:lnTo>
                        <a:pt x="151" y="93"/>
                      </a:lnTo>
                      <a:lnTo>
                        <a:pt x="149" y="96"/>
                      </a:lnTo>
                      <a:lnTo>
                        <a:pt x="151" y="100"/>
                      </a:lnTo>
                      <a:lnTo>
                        <a:pt x="156" y="100"/>
                      </a:lnTo>
                      <a:lnTo>
                        <a:pt x="158" y="100"/>
                      </a:lnTo>
                      <a:lnTo>
                        <a:pt x="163" y="98"/>
                      </a:lnTo>
                      <a:lnTo>
                        <a:pt x="165" y="98"/>
                      </a:lnTo>
                      <a:lnTo>
                        <a:pt x="167" y="104"/>
                      </a:lnTo>
                      <a:lnTo>
                        <a:pt x="169" y="107"/>
                      </a:lnTo>
                      <a:lnTo>
                        <a:pt x="174" y="107"/>
                      </a:lnTo>
                      <a:lnTo>
                        <a:pt x="174" y="104"/>
                      </a:lnTo>
                      <a:lnTo>
                        <a:pt x="180" y="104"/>
                      </a:lnTo>
                      <a:lnTo>
                        <a:pt x="183" y="102"/>
                      </a:lnTo>
                      <a:lnTo>
                        <a:pt x="185" y="102"/>
                      </a:lnTo>
                      <a:lnTo>
                        <a:pt x="187" y="104"/>
                      </a:lnTo>
                      <a:lnTo>
                        <a:pt x="189" y="107"/>
                      </a:lnTo>
                      <a:lnTo>
                        <a:pt x="192" y="104"/>
                      </a:lnTo>
                      <a:lnTo>
                        <a:pt x="198" y="102"/>
                      </a:lnTo>
                      <a:lnTo>
                        <a:pt x="198" y="100"/>
                      </a:lnTo>
                      <a:lnTo>
                        <a:pt x="205" y="98"/>
                      </a:lnTo>
                      <a:lnTo>
                        <a:pt x="205" y="100"/>
                      </a:lnTo>
                      <a:lnTo>
                        <a:pt x="203" y="107"/>
                      </a:lnTo>
                      <a:lnTo>
                        <a:pt x="207" y="107"/>
                      </a:lnTo>
                      <a:lnTo>
                        <a:pt x="209" y="102"/>
                      </a:lnTo>
                      <a:lnTo>
                        <a:pt x="212" y="102"/>
                      </a:lnTo>
                      <a:lnTo>
                        <a:pt x="214" y="102"/>
                      </a:lnTo>
                      <a:lnTo>
                        <a:pt x="216" y="104"/>
                      </a:lnTo>
                      <a:lnTo>
                        <a:pt x="214" y="109"/>
                      </a:lnTo>
                      <a:lnTo>
                        <a:pt x="216" y="109"/>
                      </a:lnTo>
                      <a:lnTo>
                        <a:pt x="216" y="113"/>
                      </a:lnTo>
                      <a:lnTo>
                        <a:pt x="214" y="116"/>
                      </a:lnTo>
                      <a:lnTo>
                        <a:pt x="212" y="116"/>
                      </a:lnTo>
                      <a:lnTo>
                        <a:pt x="209" y="120"/>
                      </a:lnTo>
                      <a:lnTo>
                        <a:pt x="216" y="122"/>
                      </a:lnTo>
                      <a:lnTo>
                        <a:pt x="214" y="124"/>
                      </a:lnTo>
                      <a:lnTo>
                        <a:pt x="214" y="129"/>
                      </a:lnTo>
                      <a:lnTo>
                        <a:pt x="220" y="131"/>
                      </a:lnTo>
                      <a:lnTo>
                        <a:pt x="220" y="133"/>
                      </a:lnTo>
                      <a:lnTo>
                        <a:pt x="220" y="138"/>
                      </a:lnTo>
                      <a:lnTo>
                        <a:pt x="225" y="136"/>
                      </a:lnTo>
                      <a:lnTo>
                        <a:pt x="232" y="138"/>
                      </a:lnTo>
                      <a:lnTo>
                        <a:pt x="232" y="142"/>
                      </a:lnTo>
                      <a:lnTo>
                        <a:pt x="229" y="144"/>
                      </a:lnTo>
                      <a:lnTo>
                        <a:pt x="229" y="149"/>
                      </a:lnTo>
                      <a:lnTo>
                        <a:pt x="225" y="149"/>
                      </a:lnTo>
                      <a:lnTo>
                        <a:pt x="227" y="153"/>
                      </a:lnTo>
                      <a:lnTo>
                        <a:pt x="227" y="160"/>
                      </a:lnTo>
                      <a:lnTo>
                        <a:pt x="232" y="162"/>
                      </a:lnTo>
                      <a:lnTo>
                        <a:pt x="229" y="169"/>
                      </a:lnTo>
                      <a:lnTo>
                        <a:pt x="234" y="176"/>
                      </a:lnTo>
                      <a:lnTo>
                        <a:pt x="236" y="189"/>
                      </a:lnTo>
                      <a:lnTo>
                        <a:pt x="236" y="191"/>
                      </a:lnTo>
                      <a:lnTo>
                        <a:pt x="238" y="193"/>
                      </a:lnTo>
                      <a:lnTo>
                        <a:pt x="241" y="193"/>
                      </a:lnTo>
                      <a:lnTo>
                        <a:pt x="243" y="196"/>
                      </a:lnTo>
                      <a:lnTo>
                        <a:pt x="247" y="196"/>
                      </a:lnTo>
                      <a:lnTo>
                        <a:pt x="247" y="204"/>
                      </a:lnTo>
                      <a:lnTo>
                        <a:pt x="254" y="207"/>
                      </a:lnTo>
                      <a:lnTo>
                        <a:pt x="256" y="211"/>
                      </a:lnTo>
                      <a:lnTo>
                        <a:pt x="263" y="213"/>
                      </a:lnTo>
                      <a:lnTo>
                        <a:pt x="263" y="216"/>
                      </a:lnTo>
                      <a:lnTo>
                        <a:pt x="270" y="218"/>
                      </a:lnTo>
                      <a:lnTo>
                        <a:pt x="270" y="220"/>
                      </a:lnTo>
                      <a:lnTo>
                        <a:pt x="267" y="222"/>
                      </a:lnTo>
                      <a:lnTo>
                        <a:pt x="270" y="224"/>
                      </a:lnTo>
                      <a:lnTo>
                        <a:pt x="272" y="224"/>
                      </a:lnTo>
                      <a:lnTo>
                        <a:pt x="274" y="222"/>
                      </a:lnTo>
                      <a:lnTo>
                        <a:pt x="276" y="224"/>
                      </a:lnTo>
                      <a:lnTo>
                        <a:pt x="278" y="224"/>
                      </a:lnTo>
                      <a:lnTo>
                        <a:pt x="285" y="227"/>
                      </a:lnTo>
                      <a:lnTo>
                        <a:pt x="287" y="229"/>
                      </a:lnTo>
                      <a:lnTo>
                        <a:pt x="290" y="229"/>
                      </a:lnTo>
                      <a:lnTo>
                        <a:pt x="292" y="233"/>
                      </a:lnTo>
                      <a:lnTo>
                        <a:pt x="294" y="233"/>
                      </a:lnTo>
                      <a:lnTo>
                        <a:pt x="294" y="235"/>
                      </a:lnTo>
                      <a:lnTo>
                        <a:pt x="296" y="235"/>
                      </a:lnTo>
                      <a:lnTo>
                        <a:pt x="298" y="240"/>
                      </a:lnTo>
                      <a:lnTo>
                        <a:pt x="303" y="242"/>
                      </a:lnTo>
                      <a:lnTo>
                        <a:pt x="303" y="247"/>
                      </a:lnTo>
                      <a:lnTo>
                        <a:pt x="310" y="251"/>
                      </a:lnTo>
                      <a:lnTo>
                        <a:pt x="307" y="253"/>
                      </a:lnTo>
                      <a:lnTo>
                        <a:pt x="310" y="253"/>
                      </a:lnTo>
                      <a:lnTo>
                        <a:pt x="312" y="258"/>
                      </a:lnTo>
                      <a:lnTo>
                        <a:pt x="314" y="260"/>
                      </a:lnTo>
                      <a:lnTo>
                        <a:pt x="314" y="262"/>
                      </a:lnTo>
                      <a:lnTo>
                        <a:pt x="310" y="262"/>
                      </a:lnTo>
                      <a:lnTo>
                        <a:pt x="312" y="258"/>
                      </a:lnTo>
                      <a:lnTo>
                        <a:pt x="305" y="258"/>
                      </a:lnTo>
                      <a:lnTo>
                        <a:pt x="301" y="260"/>
                      </a:lnTo>
                      <a:lnTo>
                        <a:pt x="301" y="264"/>
                      </a:lnTo>
                      <a:lnTo>
                        <a:pt x="294" y="267"/>
                      </a:lnTo>
                      <a:lnTo>
                        <a:pt x="292" y="269"/>
                      </a:lnTo>
                      <a:lnTo>
                        <a:pt x="298" y="271"/>
                      </a:lnTo>
                      <a:lnTo>
                        <a:pt x="298" y="273"/>
                      </a:lnTo>
                      <a:lnTo>
                        <a:pt x="298" y="275"/>
                      </a:lnTo>
                      <a:lnTo>
                        <a:pt x="301" y="273"/>
                      </a:lnTo>
                      <a:lnTo>
                        <a:pt x="303" y="269"/>
                      </a:lnTo>
                      <a:lnTo>
                        <a:pt x="305" y="271"/>
                      </a:lnTo>
                      <a:lnTo>
                        <a:pt x="307" y="271"/>
                      </a:lnTo>
                      <a:lnTo>
                        <a:pt x="303" y="273"/>
                      </a:lnTo>
                      <a:lnTo>
                        <a:pt x="303" y="278"/>
                      </a:lnTo>
                      <a:lnTo>
                        <a:pt x="298" y="275"/>
                      </a:lnTo>
                      <a:lnTo>
                        <a:pt x="296" y="278"/>
                      </a:lnTo>
                      <a:lnTo>
                        <a:pt x="298" y="280"/>
                      </a:lnTo>
                      <a:lnTo>
                        <a:pt x="301" y="280"/>
                      </a:lnTo>
                      <a:lnTo>
                        <a:pt x="298" y="282"/>
                      </a:lnTo>
                      <a:lnTo>
                        <a:pt x="294" y="282"/>
                      </a:lnTo>
                      <a:lnTo>
                        <a:pt x="294" y="284"/>
                      </a:lnTo>
                      <a:lnTo>
                        <a:pt x="298" y="284"/>
                      </a:lnTo>
                      <a:lnTo>
                        <a:pt x="296" y="287"/>
                      </a:lnTo>
                      <a:lnTo>
                        <a:pt x="298" y="289"/>
                      </a:lnTo>
                      <a:lnTo>
                        <a:pt x="296" y="291"/>
                      </a:lnTo>
                      <a:lnTo>
                        <a:pt x="294" y="291"/>
                      </a:lnTo>
                      <a:lnTo>
                        <a:pt x="292" y="289"/>
                      </a:lnTo>
                      <a:lnTo>
                        <a:pt x="290" y="291"/>
                      </a:lnTo>
                      <a:lnTo>
                        <a:pt x="292" y="293"/>
                      </a:lnTo>
                      <a:lnTo>
                        <a:pt x="294" y="293"/>
                      </a:lnTo>
                      <a:lnTo>
                        <a:pt x="298" y="295"/>
                      </a:lnTo>
                      <a:lnTo>
                        <a:pt x="296" y="295"/>
                      </a:lnTo>
                      <a:lnTo>
                        <a:pt x="298" y="298"/>
                      </a:lnTo>
                      <a:lnTo>
                        <a:pt x="298" y="300"/>
                      </a:lnTo>
                      <a:lnTo>
                        <a:pt x="296" y="302"/>
                      </a:lnTo>
                      <a:lnTo>
                        <a:pt x="303" y="302"/>
                      </a:lnTo>
                      <a:lnTo>
                        <a:pt x="307" y="304"/>
                      </a:lnTo>
                      <a:lnTo>
                        <a:pt x="310" y="302"/>
                      </a:lnTo>
                      <a:lnTo>
                        <a:pt x="312" y="302"/>
                      </a:lnTo>
                      <a:lnTo>
                        <a:pt x="314" y="300"/>
                      </a:lnTo>
                      <a:lnTo>
                        <a:pt x="319" y="302"/>
                      </a:lnTo>
                      <a:lnTo>
                        <a:pt x="319" y="307"/>
                      </a:lnTo>
                      <a:lnTo>
                        <a:pt x="325" y="309"/>
                      </a:lnTo>
                      <a:lnTo>
                        <a:pt x="330" y="307"/>
                      </a:lnTo>
                      <a:lnTo>
                        <a:pt x="332" y="307"/>
                      </a:lnTo>
                      <a:lnTo>
                        <a:pt x="334" y="304"/>
                      </a:lnTo>
                      <a:lnTo>
                        <a:pt x="330" y="302"/>
                      </a:lnTo>
                      <a:lnTo>
                        <a:pt x="327" y="300"/>
                      </a:lnTo>
                      <a:lnTo>
                        <a:pt x="330" y="298"/>
                      </a:lnTo>
                      <a:lnTo>
                        <a:pt x="330" y="295"/>
                      </a:lnTo>
                      <a:lnTo>
                        <a:pt x="325" y="293"/>
                      </a:lnTo>
                      <a:lnTo>
                        <a:pt x="327" y="287"/>
                      </a:lnTo>
                      <a:lnTo>
                        <a:pt x="325" y="284"/>
                      </a:lnTo>
                      <a:lnTo>
                        <a:pt x="323" y="282"/>
                      </a:lnTo>
                      <a:lnTo>
                        <a:pt x="325" y="280"/>
                      </a:lnTo>
                      <a:lnTo>
                        <a:pt x="330" y="280"/>
                      </a:lnTo>
                      <a:lnTo>
                        <a:pt x="332" y="278"/>
                      </a:lnTo>
                      <a:lnTo>
                        <a:pt x="332" y="275"/>
                      </a:lnTo>
                      <a:lnTo>
                        <a:pt x="330" y="275"/>
                      </a:lnTo>
                      <a:lnTo>
                        <a:pt x="330" y="278"/>
                      </a:lnTo>
                      <a:lnTo>
                        <a:pt x="327" y="275"/>
                      </a:lnTo>
                      <a:lnTo>
                        <a:pt x="327" y="273"/>
                      </a:lnTo>
                      <a:lnTo>
                        <a:pt x="334" y="273"/>
                      </a:lnTo>
                      <a:lnTo>
                        <a:pt x="336" y="271"/>
                      </a:lnTo>
                      <a:lnTo>
                        <a:pt x="339" y="273"/>
                      </a:lnTo>
                      <a:lnTo>
                        <a:pt x="343" y="275"/>
                      </a:lnTo>
                      <a:lnTo>
                        <a:pt x="343" y="278"/>
                      </a:lnTo>
                      <a:lnTo>
                        <a:pt x="347" y="280"/>
                      </a:lnTo>
                      <a:lnTo>
                        <a:pt x="350" y="278"/>
                      </a:lnTo>
                      <a:lnTo>
                        <a:pt x="352" y="271"/>
                      </a:lnTo>
                      <a:lnTo>
                        <a:pt x="350" y="271"/>
                      </a:lnTo>
                      <a:lnTo>
                        <a:pt x="347" y="269"/>
                      </a:lnTo>
                      <a:lnTo>
                        <a:pt x="343" y="267"/>
                      </a:lnTo>
                      <a:lnTo>
                        <a:pt x="345" y="267"/>
                      </a:lnTo>
                      <a:lnTo>
                        <a:pt x="350" y="267"/>
                      </a:lnTo>
                      <a:lnTo>
                        <a:pt x="352" y="264"/>
                      </a:lnTo>
                      <a:lnTo>
                        <a:pt x="341" y="258"/>
                      </a:lnTo>
                      <a:lnTo>
                        <a:pt x="341" y="255"/>
                      </a:lnTo>
                      <a:lnTo>
                        <a:pt x="343" y="255"/>
                      </a:lnTo>
                      <a:lnTo>
                        <a:pt x="350" y="258"/>
                      </a:lnTo>
                      <a:lnTo>
                        <a:pt x="352" y="258"/>
                      </a:lnTo>
                      <a:lnTo>
                        <a:pt x="352" y="262"/>
                      </a:lnTo>
                      <a:lnTo>
                        <a:pt x="354" y="262"/>
                      </a:lnTo>
                      <a:lnTo>
                        <a:pt x="359" y="260"/>
                      </a:lnTo>
                      <a:lnTo>
                        <a:pt x="368" y="260"/>
                      </a:lnTo>
                      <a:lnTo>
                        <a:pt x="368" y="262"/>
                      </a:lnTo>
                      <a:lnTo>
                        <a:pt x="372" y="262"/>
                      </a:lnTo>
                      <a:lnTo>
                        <a:pt x="372" y="264"/>
                      </a:lnTo>
                      <a:lnTo>
                        <a:pt x="372" y="267"/>
                      </a:lnTo>
                      <a:lnTo>
                        <a:pt x="368" y="267"/>
                      </a:lnTo>
                      <a:lnTo>
                        <a:pt x="365" y="269"/>
                      </a:lnTo>
                      <a:lnTo>
                        <a:pt x="372" y="273"/>
                      </a:lnTo>
                      <a:lnTo>
                        <a:pt x="370" y="273"/>
                      </a:lnTo>
                      <a:lnTo>
                        <a:pt x="368" y="273"/>
                      </a:lnTo>
                      <a:lnTo>
                        <a:pt x="365" y="275"/>
                      </a:lnTo>
                      <a:lnTo>
                        <a:pt x="372" y="275"/>
                      </a:lnTo>
                      <a:lnTo>
                        <a:pt x="374" y="278"/>
                      </a:lnTo>
                      <a:lnTo>
                        <a:pt x="376" y="275"/>
                      </a:lnTo>
                      <a:lnTo>
                        <a:pt x="379" y="275"/>
                      </a:lnTo>
                      <a:lnTo>
                        <a:pt x="376" y="284"/>
                      </a:lnTo>
                      <a:lnTo>
                        <a:pt x="379" y="287"/>
                      </a:lnTo>
                      <a:lnTo>
                        <a:pt x="388" y="280"/>
                      </a:lnTo>
                      <a:lnTo>
                        <a:pt x="396" y="280"/>
                      </a:lnTo>
                      <a:lnTo>
                        <a:pt x="394" y="269"/>
                      </a:lnTo>
                      <a:lnTo>
                        <a:pt x="399" y="269"/>
                      </a:lnTo>
                      <a:lnTo>
                        <a:pt x="403" y="262"/>
                      </a:lnTo>
                      <a:lnTo>
                        <a:pt x="408" y="264"/>
                      </a:lnTo>
                      <a:lnTo>
                        <a:pt x="410" y="262"/>
                      </a:lnTo>
                      <a:lnTo>
                        <a:pt x="414" y="260"/>
                      </a:lnTo>
                      <a:lnTo>
                        <a:pt x="414" y="258"/>
                      </a:lnTo>
                      <a:lnTo>
                        <a:pt x="414" y="253"/>
                      </a:lnTo>
                      <a:lnTo>
                        <a:pt x="417" y="253"/>
                      </a:lnTo>
                      <a:lnTo>
                        <a:pt x="417" y="251"/>
                      </a:lnTo>
                      <a:lnTo>
                        <a:pt x="419" y="251"/>
                      </a:lnTo>
                      <a:lnTo>
                        <a:pt x="421" y="249"/>
                      </a:lnTo>
                      <a:lnTo>
                        <a:pt x="423" y="249"/>
                      </a:lnTo>
                      <a:lnTo>
                        <a:pt x="425" y="251"/>
                      </a:lnTo>
                      <a:lnTo>
                        <a:pt x="430" y="253"/>
                      </a:lnTo>
                      <a:lnTo>
                        <a:pt x="428" y="255"/>
                      </a:lnTo>
                      <a:lnTo>
                        <a:pt x="432" y="260"/>
                      </a:lnTo>
                      <a:lnTo>
                        <a:pt x="437" y="260"/>
                      </a:lnTo>
                      <a:lnTo>
                        <a:pt x="439" y="262"/>
                      </a:lnTo>
                      <a:lnTo>
                        <a:pt x="437" y="271"/>
                      </a:lnTo>
                      <a:lnTo>
                        <a:pt x="432" y="282"/>
                      </a:lnTo>
                      <a:lnTo>
                        <a:pt x="434" y="284"/>
                      </a:lnTo>
                      <a:lnTo>
                        <a:pt x="432" y="293"/>
                      </a:lnTo>
                      <a:lnTo>
                        <a:pt x="437" y="293"/>
                      </a:lnTo>
                      <a:lnTo>
                        <a:pt x="434" y="298"/>
                      </a:lnTo>
                      <a:lnTo>
                        <a:pt x="434" y="307"/>
                      </a:lnTo>
                      <a:lnTo>
                        <a:pt x="430" y="307"/>
                      </a:lnTo>
                      <a:lnTo>
                        <a:pt x="430" y="309"/>
                      </a:lnTo>
                      <a:lnTo>
                        <a:pt x="428" y="320"/>
                      </a:lnTo>
                      <a:lnTo>
                        <a:pt x="428" y="322"/>
                      </a:lnTo>
                      <a:lnTo>
                        <a:pt x="430" y="322"/>
                      </a:lnTo>
                      <a:lnTo>
                        <a:pt x="432" y="324"/>
                      </a:lnTo>
                      <a:lnTo>
                        <a:pt x="430" y="327"/>
                      </a:lnTo>
                      <a:lnTo>
                        <a:pt x="428" y="324"/>
                      </a:lnTo>
                      <a:lnTo>
                        <a:pt x="430" y="327"/>
                      </a:lnTo>
                      <a:lnTo>
                        <a:pt x="428" y="327"/>
                      </a:lnTo>
                      <a:lnTo>
                        <a:pt x="430" y="331"/>
                      </a:lnTo>
                      <a:lnTo>
                        <a:pt x="434" y="331"/>
                      </a:lnTo>
                      <a:lnTo>
                        <a:pt x="434" y="329"/>
                      </a:lnTo>
                      <a:lnTo>
                        <a:pt x="441" y="331"/>
                      </a:lnTo>
                      <a:lnTo>
                        <a:pt x="443" y="318"/>
                      </a:lnTo>
                      <a:lnTo>
                        <a:pt x="445" y="320"/>
                      </a:lnTo>
                      <a:lnTo>
                        <a:pt x="448" y="318"/>
                      </a:lnTo>
                      <a:lnTo>
                        <a:pt x="452" y="320"/>
                      </a:lnTo>
                      <a:lnTo>
                        <a:pt x="457" y="320"/>
                      </a:lnTo>
                      <a:lnTo>
                        <a:pt x="454" y="315"/>
                      </a:lnTo>
                      <a:lnTo>
                        <a:pt x="452" y="315"/>
                      </a:lnTo>
                      <a:lnTo>
                        <a:pt x="450" y="313"/>
                      </a:lnTo>
                      <a:lnTo>
                        <a:pt x="448" y="313"/>
                      </a:lnTo>
                      <a:lnTo>
                        <a:pt x="450" y="307"/>
                      </a:lnTo>
                      <a:lnTo>
                        <a:pt x="454" y="309"/>
                      </a:lnTo>
                      <a:lnTo>
                        <a:pt x="459" y="313"/>
                      </a:lnTo>
                      <a:lnTo>
                        <a:pt x="461" y="311"/>
                      </a:lnTo>
                      <a:lnTo>
                        <a:pt x="463" y="313"/>
                      </a:lnTo>
                      <a:lnTo>
                        <a:pt x="466" y="311"/>
                      </a:lnTo>
                      <a:lnTo>
                        <a:pt x="466" y="309"/>
                      </a:lnTo>
                      <a:lnTo>
                        <a:pt x="470" y="309"/>
                      </a:lnTo>
                      <a:lnTo>
                        <a:pt x="468" y="311"/>
                      </a:lnTo>
                      <a:lnTo>
                        <a:pt x="468" y="313"/>
                      </a:lnTo>
                      <a:lnTo>
                        <a:pt x="472" y="311"/>
                      </a:lnTo>
                      <a:lnTo>
                        <a:pt x="472" y="307"/>
                      </a:lnTo>
                      <a:lnTo>
                        <a:pt x="474" y="311"/>
                      </a:lnTo>
                      <a:lnTo>
                        <a:pt x="477" y="311"/>
                      </a:lnTo>
                      <a:lnTo>
                        <a:pt x="477" y="313"/>
                      </a:lnTo>
                      <a:lnTo>
                        <a:pt x="481" y="311"/>
                      </a:lnTo>
                      <a:lnTo>
                        <a:pt x="481" y="309"/>
                      </a:lnTo>
                      <a:lnTo>
                        <a:pt x="486" y="311"/>
                      </a:lnTo>
                      <a:lnTo>
                        <a:pt x="488" y="313"/>
                      </a:lnTo>
                      <a:lnTo>
                        <a:pt x="488" y="318"/>
                      </a:lnTo>
                      <a:lnTo>
                        <a:pt x="488" y="320"/>
                      </a:lnTo>
                      <a:lnTo>
                        <a:pt x="486" y="320"/>
                      </a:lnTo>
                      <a:lnTo>
                        <a:pt x="488" y="322"/>
                      </a:lnTo>
                      <a:lnTo>
                        <a:pt x="492" y="324"/>
                      </a:lnTo>
                      <a:lnTo>
                        <a:pt x="492" y="331"/>
                      </a:lnTo>
                      <a:lnTo>
                        <a:pt x="488" y="338"/>
                      </a:lnTo>
                      <a:lnTo>
                        <a:pt x="490" y="340"/>
                      </a:lnTo>
                      <a:lnTo>
                        <a:pt x="492" y="338"/>
                      </a:lnTo>
                      <a:lnTo>
                        <a:pt x="494" y="340"/>
                      </a:lnTo>
                      <a:lnTo>
                        <a:pt x="492" y="342"/>
                      </a:lnTo>
                      <a:lnTo>
                        <a:pt x="492" y="347"/>
                      </a:lnTo>
                      <a:lnTo>
                        <a:pt x="492" y="349"/>
                      </a:lnTo>
                      <a:lnTo>
                        <a:pt x="499" y="351"/>
                      </a:lnTo>
                      <a:lnTo>
                        <a:pt x="501" y="355"/>
                      </a:lnTo>
                      <a:lnTo>
                        <a:pt x="506" y="358"/>
                      </a:lnTo>
                      <a:lnTo>
                        <a:pt x="503" y="364"/>
                      </a:lnTo>
                      <a:lnTo>
                        <a:pt x="506" y="364"/>
                      </a:lnTo>
                      <a:lnTo>
                        <a:pt x="506" y="367"/>
                      </a:lnTo>
                      <a:lnTo>
                        <a:pt x="510" y="369"/>
                      </a:lnTo>
                      <a:lnTo>
                        <a:pt x="515" y="371"/>
                      </a:lnTo>
                      <a:lnTo>
                        <a:pt x="519" y="373"/>
                      </a:lnTo>
                      <a:lnTo>
                        <a:pt x="521" y="373"/>
                      </a:lnTo>
                      <a:lnTo>
                        <a:pt x="521" y="375"/>
                      </a:lnTo>
                      <a:lnTo>
                        <a:pt x="526" y="378"/>
                      </a:lnTo>
                      <a:lnTo>
                        <a:pt x="532" y="375"/>
                      </a:lnTo>
                      <a:lnTo>
                        <a:pt x="532" y="380"/>
                      </a:lnTo>
                      <a:lnTo>
                        <a:pt x="528" y="382"/>
                      </a:lnTo>
                      <a:lnTo>
                        <a:pt x="532" y="384"/>
                      </a:lnTo>
                      <a:lnTo>
                        <a:pt x="530" y="387"/>
                      </a:lnTo>
                      <a:lnTo>
                        <a:pt x="532" y="387"/>
                      </a:lnTo>
                      <a:lnTo>
                        <a:pt x="535" y="387"/>
                      </a:lnTo>
                      <a:lnTo>
                        <a:pt x="537" y="391"/>
                      </a:lnTo>
                      <a:lnTo>
                        <a:pt x="535" y="393"/>
                      </a:lnTo>
                      <a:lnTo>
                        <a:pt x="541" y="395"/>
                      </a:lnTo>
                      <a:lnTo>
                        <a:pt x="537" y="400"/>
                      </a:lnTo>
                      <a:lnTo>
                        <a:pt x="530" y="400"/>
                      </a:lnTo>
                      <a:lnTo>
                        <a:pt x="530" y="402"/>
                      </a:lnTo>
                      <a:lnTo>
                        <a:pt x="530" y="404"/>
                      </a:lnTo>
                      <a:lnTo>
                        <a:pt x="530" y="406"/>
                      </a:lnTo>
                      <a:lnTo>
                        <a:pt x="528" y="406"/>
                      </a:lnTo>
                      <a:lnTo>
                        <a:pt x="521" y="409"/>
                      </a:lnTo>
                      <a:lnTo>
                        <a:pt x="519" y="409"/>
                      </a:lnTo>
                      <a:lnTo>
                        <a:pt x="517" y="409"/>
                      </a:lnTo>
                      <a:lnTo>
                        <a:pt x="515" y="411"/>
                      </a:lnTo>
                      <a:lnTo>
                        <a:pt x="519" y="411"/>
                      </a:lnTo>
                      <a:lnTo>
                        <a:pt x="517" y="415"/>
                      </a:lnTo>
                      <a:lnTo>
                        <a:pt x="519" y="415"/>
                      </a:lnTo>
                      <a:lnTo>
                        <a:pt x="521" y="413"/>
                      </a:lnTo>
                      <a:lnTo>
                        <a:pt x="526" y="413"/>
                      </a:lnTo>
                      <a:lnTo>
                        <a:pt x="523" y="420"/>
                      </a:lnTo>
                      <a:lnTo>
                        <a:pt x="528" y="420"/>
                      </a:lnTo>
                      <a:lnTo>
                        <a:pt x="535" y="422"/>
                      </a:lnTo>
                      <a:lnTo>
                        <a:pt x="535" y="420"/>
                      </a:lnTo>
                      <a:lnTo>
                        <a:pt x="539" y="422"/>
                      </a:lnTo>
                      <a:lnTo>
                        <a:pt x="541" y="418"/>
                      </a:lnTo>
                      <a:lnTo>
                        <a:pt x="541" y="420"/>
                      </a:lnTo>
                      <a:lnTo>
                        <a:pt x="546" y="424"/>
                      </a:lnTo>
                      <a:lnTo>
                        <a:pt x="548" y="424"/>
                      </a:lnTo>
                      <a:lnTo>
                        <a:pt x="548" y="420"/>
                      </a:lnTo>
                      <a:lnTo>
                        <a:pt x="552" y="422"/>
                      </a:lnTo>
                      <a:lnTo>
                        <a:pt x="550" y="424"/>
                      </a:lnTo>
                      <a:lnTo>
                        <a:pt x="550" y="426"/>
                      </a:lnTo>
                      <a:lnTo>
                        <a:pt x="546" y="426"/>
                      </a:lnTo>
                      <a:lnTo>
                        <a:pt x="539" y="429"/>
                      </a:lnTo>
                      <a:lnTo>
                        <a:pt x="537" y="429"/>
                      </a:lnTo>
                      <a:lnTo>
                        <a:pt x="530" y="433"/>
                      </a:lnTo>
                      <a:lnTo>
                        <a:pt x="528" y="433"/>
                      </a:lnTo>
                      <a:lnTo>
                        <a:pt x="528" y="435"/>
                      </a:lnTo>
                      <a:lnTo>
                        <a:pt x="512" y="438"/>
                      </a:lnTo>
                      <a:lnTo>
                        <a:pt x="510" y="440"/>
                      </a:lnTo>
                      <a:lnTo>
                        <a:pt x="510" y="442"/>
                      </a:lnTo>
                      <a:lnTo>
                        <a:pt x="506" y="444"/>
                      </a:lnTo>
                      <a:lnTo>
                        <a:pt x="506" y="446"/>
                      </a:lnTo>
                      <a:lnTo>
                        <a:pt x="503" y="446"/>
                      </a:lnTo>
                      <a:lnTo>
                        <a:pt x="508" y="451"/>
                      </a:lnTo>
                      <a:lnTo>
                        <a:pt x="506" y="458"/>
                      </a:lnTo>
                      <a:lnTo>
                        <a:pt x="508" y="455"/>
                      </a:lnTo>
                      <a:lnTo>
                        <a:pt x="510" y="458"/>
                      </a:lnTo>
                      <a:lnTo>
                        <a:pt x="508" y="460"/>
                      </a:lnTo>
                      <a:lnTo>
                        <a:pt x="512" y="460"/>
                      </a:lnTo>
                      <a:lnTo>
                        <a:pt x="515" y="458"/>
                      </a:lnTo>
                      <a:lnTo>
                        <a:pt x="512" y="455"/>
                      </a:lnTo>
                      <a:lnTo>
                        <a:pt x="515" y="446"/>
                      </a:lnTo>
                      <a:lnTo>
                        <a:pt x="517" y="446"/>
                      </a:lnTo>
                      <a:lnTo>
                        <a:pt x="517" y="449"/>
                      </a:lnTo>
                      <a:lnTo>
                        <a:pt x="519" y="451"/>
                      </a:lnTo>
                      <a:lnTo>
                        <a:pt x="523" y="451"/>
                      </a:lnTo>
                      <a:lnTo>
                        <a:pt x="530" y="446"/>
                      </a:lnTo>
                      <a:lnTo>
                        <a:pt x="530" y="449"/>
                      </a:lnTo>
                      <a:lnTo>
                        <a:pt x="532" y="446"/>
                      </a:lnTo>
                      <a:lnTo>
                        <a:pt x="539" y="444"/>
                      </a:lnTo>
                      <a:lnTo>
                        <a:pt x="541" y="442"/>
                      </a:lnTo>
                      <a:lnTo>
                        <a:pt x="543" y="442"/>
                      </a:lnTo>
                      <a:lnTo>
                        <a:pt x="546" y="442"/>
                      </a:lnTo>
                      <a:lnTo>
                        <a:pt x="548" y="440"/>
                      </a:lnTo>
                      <a:lnTo>
                        <a:pt x="546" y="438"/>
                      </a:lnTo>
                      <a:lnTo>
                        <a:pt x="548" y="435"/>
                      </a:lnTo>
                      <a:lnTo>
                        <a:pt x="550" y="435"/>
                      </a:lnTo>
                      <a:lnTo>
                        <a:pt x="552" y="433"/>
                      </a:lnTo>
                      <a:lnTo>
                        <a:pt x="555" y="433"/>
                      </a:lnTo>
                      <a:lnTo>
                        <a:pt x="557" y="435"/>
                      </a:lnTo>
                      <a:lnTo>
                        <a:pt x="561" y="435"/>
                      </a:lnTo>
                      <a:lnTo>
                        <a:pt x="568" y="438"/>
                      </a:lnTo>
                      <a:lnTo>
                        <a:pt x="572" y="440"/>
                      </a:lnTo>
                      <a:lnTo>
                        <a:pt x="572" y="438"/>
                      </a:lnTo>
                      <a:lnTo>
                        <a:pt x="572" y="435"/>
                      </a:lnTo>
                      <a:lnTo>
                        <a:pt x="579" y="440"/>
                      </a:lnTo>
                      <a:lnTo>
                        <a:pt x="581" y="438"/>
                      </a:lnTo>
                      <a:lnTo>
                        <a:pt x="584" y="440"/>
                      </a:lnTo>
                      <a:lnTo>
                        <a:pt x="586" y="438"/>
                      </a:lnTo>
                      <a:lnTo>
                        <a:pt x="588" y="438"/>
                      </a:lnTo>
                      <a:lnTo>
                        <a:pt x="590" y="440"/>
                      </a:lnTo>
                      <a:lnTo>
                        <a:pt x="590" y="442"/>
                      </a:lnTo>
                      <a:lnTo>
                        <a:pt x="590" y="444"/>
                      </a:lnTo>
                      <a:lnTo>
                        <a:pt x="592" y="442"/>
                      </a:lnTo>
                      <a:lnTo>
                        <a:pt x="595" y="442"/>
                      </a:lnTo>
                      <a:lnTo>
                        <a:pt x="592" y="438"/>
                      </a:lnTo>
                      <a:lnTo>
                        <a:pt x="595" y="435"/>
                      </a:lnTo>
                      <a:lnTo>
                        <a:pt x="599" y="438"/>
                      </a:lnTo>
                      <a:lnTo>
                        <a:pt x="601" y="438"/>
                      </a:lnTo>
                      <a:lnTo>
                        <a:pt x="601" y="435"/>
                      </a:lnTo>
                      <a:lnTo>
                        <a:pt x="604" y="435"/>
                      </a:lnTo>
                      <a:lnTo>
                        <a:pt x="604" y="431"/>
                      </a:lnTo>
                      <a:lnTo>
                        <a:pt x="608" y="431"/>
                      </a:lnTo>
                      <a:lnTo>
                        <a:pt x="617" y="433"/>
                      </a:lnTo>
                      <a:lnTo>
                        <a:pt x="617" y="431"/>
                      </a:lnTo>
                      <a:lnTo>
                        <a:pt x="621" y="433"/>
                      </a:lnTo>
                      <a:lnTo>
                        <a:pt x="624" y="433"/>
                      </a:lnTo>
                      <a:lnTo>
                        <a:pt x="624" y="435"/>
                      </a:lnTo>
                      <a:lnTo>
                        <a:pt x="624" y="438"/>
                      </a:lnTo>
                      <a:lnTo>
                        <a:pt x="619" y="440"/>
                      </a:lnTo>
                      <a:lnTo>
                        <a:pt x="619" y="442"/>
                      </a:lnTo>
                      <a:lnTo>
                        <a:pt x="617" y="442"/>
                      </a:lnTo>
                      <a:lnTo>
                        <a:pt x="615" y="440"/>
                      </a:lnTo>
                      <a:lnTo>
                        <a:pt x="617" y="446"/>
                      </a:lnTo>
                      <a:lnTo>
                        <a:pt x="617" y="449"/>
                      </a:lnTo>
                      <a:lnTo>
                        <a:pt x="610" y="449"/>
                      </a:lnTo>
                      <a:lnTo>
                        <a:pt x="613" y="453"/>
                      </a:lnTo>
                      <a:lnTo>
                        <a:pt x="608" y="453"/>
                      </a:lnTo>
                      <a:lnTo>
                        <a:pt x="604" y="453"/>
                      </a:lnTo>
                      <a:lnTo>
                        <a:pt x="601" y="453"/>
                      </a:lnTo>
                      <a:lnTo>
                        <a:pt x="601" y="458"/>
                      </a:lnTo>
                      <a:lnTo>
                        <a:pt x="604" y="460"/>
                      </a:lnTo>
                      <a:lnTo>
                        <a:pt x="599" y="462"/>
                      </a:lnTo>
                      <a:lnTo>
                        <a:pt x="599" y="469"/>
                      </a:lnTo>
                      <a:lnTo>
                        <a:pt x="597" y="471"/>
                      </a:lnTo>
                      <a:lnTo>
                        <a:pt x="586" y="466"/>
                      </a:lnTo>
                      <a:lnTo>
                        <a:pt x="579" y="473"/>
                      </a:lnTo>
                      <a:lnTo>
                        <a:pt x="572" y="473"/>
                      </a:lnTo>
                      <a:lnTo>
                        <a:pt x="570" y="478"/>
                      </a:lnTo>
                      <a:lnTo>
                        <a:pt x="566" y="480"/>
                      </a:lnTo>
                      <a:lnTo>
                        <a:pt x="561" y="482"/>
                      </a:lnTo>
                      <a:lnTo>
                        <a:pt x="561" y="486"/>
                      </a:lnTo>
                      <a:lnTo>
                        <a:pt x="561" y="489"/>
                      </a:lnTo>
                      <a:lnTo>
                        <a:pt x="555" y="489"/>
                      </a:lnTo>
                      <a:lnTo>
                        <a:pt x="550" y="489"/>
                      </a:lnTo>
                      <a:lnTo>
                        <a:pt x="546" y="495"/>
                      </a:lnTo>
                      <a:lnTo>
                        <a:pt x="543" y="495"/>
                      </a:lnTo>
                      <a:lnTo>
                        <a:pt x="539" y="495"/>
                      </a:lnTo>
                      <a:lnTo>
                        <a:pt x="535" y="498"/>
                      </a:lnTo>
                      <a:lnTo>
                        <a:pt x="532" y="502"/>
                      </a:lnTo>
                      <a:lnTo>
                        <a:pt x="523" y="504"/>
                      </a:lnTo>
                      <a:lnTo>
                        <a:pt x="519" y="509"/>
                      </a:lnTo>
                      <a:lnTo>
                        <a:pt x="506" y="509"/>
                      </a:lnTo>
                      <a:lnTo>
                        <a:pt x="506" y="511"/>
                      </a:lnTo>
                      <a:lnTo>
                        <a:pt x="508" y="513"/>
                      </a:lnTo>
                      <a:lnTo>
                        <a:pt x="506" y="515"/>
                      </a:lnTo>
                      <a:lnTo>
                        <a:pt x="499" y="515"/>
                      </a:lnTo>
                      <a:lnTo>
                        <a:pt x="497" y="513"/>
                      </a:lnTo>
                      <a:lnTo>
                        <a:pt x="492" y="515"/>
                      </a:lnTo>
                      <a:lnTo>
                        <a:pt x="490" y="518"/>
                      </a:lnTo>
                      <a:lnTo>
                        <a:pt x="488" y="522"/>
                      </a:lnTo>
                      <a:lnTo>
                        <a:pt x="486" y="524"/>
                      </a:lnTo>
                      <a:lnTo>
                        <a:pt x="472" y="533"/>
                      </a:lnTo>
                      <a:lnTo>
                        <a:pt x="468" y="533"/>
                      </a:lnTo>
                      <a:lnTo>
                        <a:pt x="461" y="533"/>
                      </a:lnTo>
                      <a:lnTo>
                        <a:pt x="457" y="540"/>
                      </a:lnTo>
                      <a:lnTo>
                        <a:pt x="450" y="542"/>
                      </a:lnTo>
                      <a:lnTo>
                        <a:pt x="445" y="544"/>
                      </a:lnTo>
                      <a:lnTo>
                        <a:pt x="443" y="549"/>
                      </a:lnTo>
                      <a:lnTo>
                        <a:pt x="437" y="551"/>
                      </a:lnTo>
                      <a:lnTo>
                        <a:pt x="428" y="553"/>
                      </a:lnTo>
                      <a:lnTo>
                        <a:pt x="425" y="560"/>
                      </a:lnTo>
                      <a:lnTo>
                        <a:pt x="421" y="562"/>
                      </a:lnTo>
                      <a:lnTo>
                        <a:pt x="421" y="566"/>
                      </a:lnTo>
                      <a:lnTo>
                        <a:pt x="419" y="569"/>
                      </a:lnTo>
                      <a:lnTo>
                        <a:pt x="419" y="571"/>
                      </a:lnTo>
                      <a:lnTo>
                        <a:pt x="417" y="573"/>
                      </a:lnTo>
                      <a:lnTo>
                        <a:pt x="414" y="575"/>
                      </a:lnTo>
                      <a:lnTo>
                        <a:pt x="410" y="575"/>
                      </a:lnTo>
                      <a:lnTo>
                        <a:pt x="410" y="577"/>
                      </a:lnTo>
                      <a:lnTo>
                        <a:pt x="408" y="580"/>
                      </a:lnTo>
                      <a:lnTo>
                        <a:pt x="405" y="582"/>
                      </a:lnTo>
                      <a:lnTo>
                        <a:pt x="399" y="580"/>
                      </a:lnTo>
                      <a:lnTo>
                        <a:pt x="394" y="580"/>
                      </a:lnTo>
                      <a:lnTo>
                        <a:pt x="390" y="586"/>
                      </a:lnTo>
                      <a:lnTo>
                        <a:pt x="385" y="584"/>
                      </a:lnTo>
                      <a:lnTo>
                        <a:pt x="376" y="595"/>
                      </a:lnTo>
                      <a:lnTo>
                        <a:pt x="376" y="600"/>
                      </a:lnTo>
                      <a:lnTo>
                        <a:pt x="376" y="604"/>
                      </a:lnTo>
                      <a:lnTo>
                        <a:pt x="370" y="606"/>
                      </a:lnTo>
                      <a:lnTo>
                        <a:pt x="370" y="611"/>
                      </a:lnTo>
                      <a:lnTo>
                        <a:pt x="374" y="613"/>
                      </a:lnTo>
                      <a:lnTo>
                        <a:pt x="372" y="617"/>
                      </a:lnTo>
                      <a:lnTo>
                        <a:pt x="374" y="620"/>
                      </a:lnTo>
                      <a:lnTo>
                        <a:pt x="374" y="626"/>
                      </a:lnTo>
                      <a:lnTo>
                        <a:pt x="376" y="631"/>
                      </a:lnTo>
                      <a:lnTo>
                        <a:pt x="376" y="633"/>
                      </a:lnTo>
                      <a:lnTo>
                        <a:pt x="381" y="642"/>
                      </a:lnTo>
                      <a:lnTo>
                        <a:pt x="381" y="646"/>
                      </a:lnTo>
                      <a:lnTo>
                        <a:pt x="385" y="649"/>
                      </a:lnTo>
                      <a:lnTo>
                        <a:pt x="388" y="653"/>
                      </a:lnTo>
                      <a:lnTo>
                        <a:pt x="390" y="655"/>
                      </a:lnTo>
                      <a:lnTo>
                        <a:pt x="394" y="655"/>
                      </a:lnTo>
                      <a:lnTo>
                        <a:pt x="399" y="660"/>
                      </a:lnTo>
                      <a:lnTo>
                        <a:pt x="408" y="660"/>
                      </a:lnTo>
                      <a:lnTo>
                        <a:pt x="410" y="662"/>
                      </a:lnTo>
                      <a:lnTo>
                        <a:pt x="410" y="664"/>
                      </a:lnTo>
                      <a:lnTo>
                        <a:pt x="412" y="664"/>
                      </a:lnTo>
                      <a:lnTo>
                        <a:pt x="421" y="662"/>
                      </a:lnTo>
                      <a:lnTo>
                        <a:pt x="430" y="664"/>
                      </a:lnTo>
                      <a:lnTo>
                        <a:pt x="434" y="666"/>
                      </a:lnTo>
                      <a:lnTo>
                        <a:pt x="434" y="671"/>
                      </a:lnTo>
                      <a:lnTo>
                        <a:pt x="437" y="671"/>
                      </a:lnTo>
                      <a:lnTo>
                        <a:pt x="439" y="666"/>
                      </a:lnTo>
                      <a:lnTo>
                        <a:pt x="448" y="666"/>
                      </a:lnTo>
                      <a:lnTo>
                        <a:pt x="450" y="664"/>
                      </a:lnTo>
                      <a:lnTo>
                        <a:pt x="452" y="664"/>
                      </a:lnTo>
                      <a:lnTo>
                        <a:pt x="454" y="662"/>
                      </a:lnTo>
                      <a:lnTo>
                        <a:pt x="461" y="662"/>
                      </a:lnTo>
                      <a:lnTo>
                        <a:pt x="466" y="664"/>
                      </a:lnTo>
                      <a:lnTo>
                        <a:pt x="474" y="664"/>
                      </a:lnTo>
                      <a:lnTo>
                        <a:pt x="472" y="662"/>
                      </a:lnTo>
                      <a:lnTo>
                        <a:pt x="474" y="662"/>
                      </a:lnTo>
                      <a:lnTo>
                        <a:pt x="474" y="664"/>
                      </a:lnTo>
                      <a:lnTo>
                        <a:pt x="477" y="655"/>
                      </a:lnTo>
                      <a:lnTo>
                        <a:pt x="486" y="649"/>
                      </a:lnTo>
                      <a:lnTo>
                        <a:pt x="488" y="646"/>
                      </a:lnTo>
                      <a:lnTo>
                        <a:pt x="494" y="649"/>
                      </a:lnTo>
                      <a:lnTo>
                        <a:pt x="497" y="651"/>
                      </a:lnTo>
                      <a:lnTo>
                        <a:pt x="494" y="655"/>
                      </a:lnTo>
                      <a:lnTo>
                        <a:pt x="494" y="657"/>
                      </a:lnTo>
                      <a:lnTo>
                        <a:pt x="492" y="664"/>
                      </a:lnTo>
                      <a:lnTo>
                        <a:pt x="497" y="662"/>
                      </a:lnTo>
                      <a:lnTo>
                        <a:pt x="497" y="664"/>
                      </a:lnTo>
                      <a:lnTo>
                        <a:pt x="497" y="669"/>
                      </a:lnTo>
                      <a:lnTo>
                        <a:pt x="494" y="671"/>
                      </a:lnTo>
                      <a:lnTo>
                        <a:pt x="497" y="673"/>
                      </a:lnTo>
                      <a:lnTo>
                        <a:pt x="499" y="673"/>
                      </a:lnTo>
                      <a:lnTo>
                        <a:pt x="503" y="677"/>
                      </a:lnTo>
                      <a:lnTo>
                        <a:pt x="503" y="682"/>
                      </a:lnTo>
                      <a:lnTo>
                        <a:pt x="501" y="682"/>
                      </a:lnTo>
                      <a:lnTo>
                        <a:pt x="499" y="691"/>
                      </a:lnTo>
                      <a:lnTo>
                        <a:pt x="501" y="693"/>
                      </a:lnTo>
                      <a:lnTo>
                        <a:pt x="499" y="693"/>
                      </a:lnTo>
                      <a:lnTo>
                        <a:pt x="494" y="695"/>
                      </a:lnTo>
                      <a:lnTo>
                        <a:pt x="488" y="697"/>
                      </a:lnTo>
                      <a:lnTo>
                        <a:pt x="481" y="693"/>
                      </a:lnTo>
                      <a:lnTo>
                        <a:pt x="477" y="693"/>
                      </a:lnTo>
                      <a:lnTo>
                        <a:pt x="468" y="693"/>
                      </a:lnTo>
                      <a:lnTo>
                        <a:pt x="468" y="697"/>
                      </a:lnTo>
                      <a:lnTo>
                        <a:pt x="463" y="695"/>
                      </a:lnTo>
                      <a:lnTo>
                        <a:pt x="461" y="700"/>
                      </a:lnTo>
                      <a:lnTo>
                        <a:pt x="454" y="702"/>
                      </a:lnTo>
                      <a:lnTo>
                        <a:pt x="443" y="697"/>
                      </a:lnTo>
                      <a:lnTo>
                        <a:pt x="441" y="700"/>
                      </a:lnTo>
                      <a:lnTo>
                        <a:pt x="439" y="702"/>
                      </a:lnTo>
                      <a:lnTo>
                        <a:pt x="432" y="704"/>
                      </a:lnTo>
                      <a:lnTo>
                        <a:pt x="428" y="704"/>
                      </a:lnTo>
                      <a:lnTo>
                        <a:pt x="425" y="709"/>
                      </a:lnTo>
                      <a:lnTo>
                        <a:pt x="423" y="709"/>
                      </a:lnTo>
                      <a:lnTo>
                        <a:pt x="425" y="709"/>
                      </a:lnTo>
                      <a:lnTo>
                        <a:pt x="425" y="715"/>
                      </a:lnTo>
                      <a:lnTo>
                        <a:pt x="430" y="720"/>
                      </a:lnTo>
                      <a:lnTo>
                        <a:pt x="428" y="722"/>
                      </a:lnTo>
                      <a:lnTo>
                        <a:pt x="432" y="720"/>
                      </a:lnTo>
                      <a:lnTo>
                        <a:pt x="432" y="722"/>
                      </a:lnTo>
                      <a:lnTo>
                        <a:pt x="434" y="722"/>
                      </a:lnTo>
                      <a:lnTo>
                        <a:pt x="432" y="724"/>
                      </a:lnTo>
                      <a:lnTo>
                        <a:pt x="432" y="726"/>
                      </a:lnTo>
                      <a:lnTo>
                        <a:pt x="437" y="729"/>
                      </a:lnTo>
                      <a:lnTo>
                        <a:pt x="434" y="731"/>
                      </a:lnTo>
                      <a:lnTo>
                        <a:pt x="430" y="733"/>
                      </a:lnTo>
                      <a:lnTo>
                        <a:pt x="421" y="733"/>
                      </a:lnTo>
                      <a:lnTo>
                        <a:pt x="417" y="735"/>
                      </a:lnTo>
                      <a:lnTo>
                        <a:pt x="423" y="742"/>
                      </a:lnTo>
                      <a:lnTo>
                        <a:pt x="423" y="744"/>
                      </a:lnTo>
                      <a:lnTo>
                        <a:pt x="428" y="744"/>
                      </a:lnTo>
                      <a:lnTo>
                        <a:pt x="432" y="746"/>
                      </a:lnTo>
                      <a:lnTo>
                        <a:pt x="437" y="742"/>
                      </a:lnTo>
                      <a:lnTo>
                        <a:pt x="439" y="744"/>
                      </a:lnTo>
                      <a:lnTo>
                        <a:pt x="441" y="748"/>
                      </a:lnTo>
                      <a:lnTo>
                        <a:pt x="443" y="751"/>
                      </a:lnTo>
                      <a:lnTo>
                        <a:pt x="448" y="751"/>
                      </a:lnTo>
                      <a:lnTo>
                        <a:pt x="452" y="760"/>
                      </a:lnTo>
                      <a:lnTo>
                        <a:pt x="454" y="771"/>
                      </a:lnTo>
                      <a:lnTo>
                        <a:pt x="452" y="777"/>
                      </a:lnTo>
                      <a:lnTo>
                        <a:pt x="448" y="777"/>
                      </a:lnTo>
                      <a:lnTo>
                        <a:pt x="448" y="780"/>
                      </a:lnTo>
                      <a:lnTo>
                        <a:pt x="445" y="782"/>
                      </a:lnTo>
                      <a:lnTo>
                        <a:pt x="445" y="784"/>
                      </a:lnTo>
                      <a:lnTo>
                        <a:pt x="441" y="784"/>
                      </a:lnTo>
                      <a:lnTo>
                        <a:pt x="439" y="786"/>
                      </a:lnTo>
                      <a:lnTo>
                        <a:pt x="437" y="786"/>
                      </a:lnTo>
                      <a:lnTo>
                        <a:pt x="432" y="782"/>
                      </a:lnTo>
                      <a:lnTo>
                        <a:pt x="432" y="777"/>
                      </a:lnTo>
                      <a:lnTo>
                        <a:pt x="432" y="775"/>
                      </a:lnTo>
                      <a:lnTo>
                        <a:pt x="430" y="773"/>
                      </a:lnTo>
                      <a:lnTo>
                        <a:pt x="428" y="777"/>
                      </a:lnTo>
                      <a:lnTo>
                        <a:pt x="425" y="773"/>
                      </a:lnTo>
                      <a:lnTo>
                        <a:pt x="423" y="773"/>
                      </a:lnTo>
                      <a:lnTo>
                        <a:pt x="419" y="775"/>
                      </a:lnTo>
                      <a:lnTo>
                        <a:pt x="421" y="782"/>
                      </a:lnTo>
                      <a:lnTo>
                        <a:pt x="423" y="782"/>
                      </a:lnTo>
                      <a:lnTo>
                        <a:pt x="423" y="784"/>
                      </a:lnTo>
                      <a:lnTo>
                        <a:pt x="421" y="788"/>
                      </a:lnTo>
                      <a:lnTo>
                        <a:pt x="423" y="791"/>
                      </a:lnTo>
                      <a:lnTo>
                        <a:pt x="423" y="793"/>
                      </a:lnTo>
                      <a:lnTo>
                        <a:pt x="421" y="793"/>
                      </a:lnTo>
                      <a:lnTo>
                        <a:pt x="423" y="800"/>
                      </a:lnTo>
                      <a:lnTo>
                        <a:pt x="421" y="800"/>
                      </a:lnTo>
                      <a:lnTo>
                        <a:pt x="421" y="804"/>
                      </a:lnTo>
                      <a:lnTo>
                        <a:pt x="425" y="813"/>
                      </a:lnTo>
                      <a:lnTo>
                        <a:pt x="432" y="820"/>
                      </a:lnTo>
                      <a:lnTo>
                        <a:pt x="432" y="822"/>
                      </a:lnTo>
                      <a:lnTo>
                        <a:pt x="437" y="822"/>
                      </a:lnTo>
                      <a:lnTo>
                        <a:pt x="434" y="826"/>
                      </a:lnTo>
                      <a:lnTo>
                        <a:pt x="432" y="824"/>
                      </a:lnTo>
                      <a:lnTo>
                        <a:pt x="430" y="833"/>
                      </a:lnTo>
                      <a:lnTo>
                        <a:pt x="423" y="833"/>
                      </a:lnTo>
                      <a:lnTo>
                        <a:pt x="417" y="835"/>
                      </a:lnTo>
                      <a:lnTo>
                        <a:pt x="414" y="835"/>
                      </a:lnTo>
                      <a:lnTo>
                        <a:pt x="412" y="828"/>
                      </a:lnTo>
                      <a:lnTo>
                        <a:pt x="410" y="828"/>
                      </a:lnTo>
                      <a:lnTo>
                        <a:pt x="405" y="828"/>
                      </a:lnTo>
                      <a:lnTo>
                        <a:pt x="401" y="828"/>
                      </a:lnTo>
                      <a:lnTo>
                        <a:pt x="399" y="824"/>
                      </a:lnTo>
                      <a:lnTo>
                        <a:pt x="399" y="820"/>
                      </a:lnTo>
                      <a:lnTo>
                        <a:pt x="401" y="817"/>
                      </a:lnTo>
                      <a:lnTo>
                        <a:pt x="401" y="811"/>
                      </a:lnTo>
                      <a:lnTo>
                        <a:pt x="396" y="813"/>
                      </a:lnTo>
                      <a:lnTo>
                        <a:pt x="394" y="813"/>
                      </a:lnTo>
                      <a:lnTo>
                        <a:pt x="392" y="815"/>
                      </a:lnTo>
                      <a:lnTo>
                        <a:pt x="390" y="815"/>
                      </a:lnTo>
                      <a:lnTo>
                        <a:pt x="390" y="817"/>
                      </a:lnTo>
                      <a:lnTo>
                        <a:pt x="385" y="817"/>
                      </a:lnTo>
                      <a:lnTo>
                        <a:pt x="388" y="820"/>
                      </a:lnTo>
                      <a:lnTo>
                        <a:pt x="383" y="822"/>
                      </a:lnTo>
                      <a:lnTo>
                        <a:pt x="383" y="824"/>
                      </a:lnTo>
                      <a:lnTo>
                        <a:pt x="383" y="826"/>
                      </a:lnTo>
                      <a:lnTo>
                        <a:pt x="376" y="828"/>
                      </a:lnTo>
                      <a:lnTo>
                        <a:pt x="374" y="828"/>
                      </a:lnTo>
                      <a:lnTo>
                        <a:pt x="374" y="822"/>
                      </a:lnTo>
                      <a:lnTo>
                        <a:pt x="370" y="822"/>
                      </a:lnTo>
                      <a:lnTo>
                        <a:pt x="368" y="820"/>
                      </a:lnTo>
                      <a:lnTo>
                        <a:pt x="365" y="822"/>
                      </a:lnTo>
                      <a:lnTo>
                        <a:pt x="361" y="820"/>
                      </a:lnTo>
                      <a:lnTo>
                        <a:pt x="361" y="822"/>
                      </a:lnTo>
                      <a:lnTo>
                        <a:pt x="352" y="817"/>
                      </a:lnTo>
                      <a:lnTo>
                        <a:pt x="347" y="815"/>
                      </a:lnTo>
                      <a:lnTo>
                        <a:pt x="343" y="817"/>
                      </a:lnTo>
                      <a:lnTo>
                        <a:pt x="341" y="822"/>
                      </a:lnTo>
                      <a:lnTo>
                        <a:pt x="336" y="820"/>
                      </a:lnTo>
                      <a:lnTo>
                        <a:pt x="332" y="822"/>
                      </a:lnTo>
                      <a:lnTo>
                        <a:pt x="330" y="811"/>
                      </a:lnTo>
                      <a:lnTo>
                        <a:pt x="332" y="808"/>
                      </a:lnTo>
                      <a:lnTo>
                        <a:pt x="327" y="804"/>
                      </a:lnTo>
                      <a:lnTo>
                        <a:pt x="325" y="806"/>
                      </a:lnTo>
                      <a:lnTo>
                        <a:pt x="325" y="811"/>
                      </a:lnTo>
                      <a:lnTo>
                        <a:pt x="321" y="811"/>
                      </a:lnTo>
                      <a:lnTo>
                        <a:pt x="323" y="817"/>
                      </a:lnTo>
                      <a:lnTo>
                        <a:pt x="319" y="824"/>
                      </a:lnTo>
                      <a:lnTo>
                        <a:pt x="319" y="826"/>
                      </a:lnTo>
                      <a:lnTo>
                        <a:pt x="321" y="826"/>
                      </a:lnTo>
                      <a:lnTo>
                        <a:pt x="321" y="833"/>
                      </a:lnTo>
                      <a:lnTo>
                        <a:pt x="321" y="835"/>
                      </a:lnTo>
                      <a:lnTo>
                        <a:pt x="321" y="837"/>
                      </a:lnTo>
                      <a:lnTo>
                        <a:pt x="316" y="837"/>
                      </a:lnTo>
                      <a:lnTo>
                        <a:pt x="314" y="840"/>
                      </a:lnTo>
                      <a:lnTo>
                        <a:pt x="307" y="842"/>
                      </a:lnTo>
                      <a:lnTo>
                        <a:pt x="305" y="844"/>
                      </a:lnTo>
                      <a:lnTo>
                        <a:pt x="301" y="846"/>
                      </a:lnTo>
                      <a:lnTo>
                        <a:pt x="296" y="848"/>
                      </a:lnTo>
                      <a:lnTo>
                        <a:pt x="296" y="853"/>
                      </a:lnTo>
                      <a:lnTo>
                        <a:pt x="298" y="855"/>
                      </a:lnTo>
                      <a:lnTo>
                        <a:pt x="298" y="862"/>
                      </a:lnTo>
                      <a:lnTo>
                        <a:pt x="294" y="864"/>
                      </a:lnTo>
                      <a:lnTo>
                        <a:pt x="292" y="866"/>
                      </a:lnTo>
                      <a:lnTo>
                        <a:pt x="290" y="866"/>
                      </a:lnTo>
                      <a:lnTo>
                        <a:pt x="283" y="868"/>
                      </a:lnTo>
                      <a:lnTo>
                        <a:pt x="281" y="866"/>
                      </a:lnTo>
                      <a:lnTo>
                        <a:pt x="278" y="868"/>
                      </a:lnTo>
                      <a:lnTo>
                        <a:pt x="272" y="871"/>
                      </a:lnTo>
                      <a:lnTo>
                        <a:pt x="270" y="873"/>
                      </a:lnTo>
                      <a:lnTo>
                        <a:pt x="267" y="873"/>
                      </a:lnTo>
                      <a:lnTo>
                        <a:pt x="267" y="868"/>
                      </a:lnTo>
                      <a:lnTo>
                        <a:pt x="265" y="868"/>
                      </a:lnTo>
                      <a:lnTo>
                        <a:pt x="263" y="866"/>
                      </a:lnTo>
                      <a:lnTo>
                        <a:pt x="258" y="866"/>
                      </a:lnTo>
                      <a:lnTo>
                        <a:pt x="258" y="868"/>
                      </a:lnTo>
                      <a:lnTo>
                        <a:pt x="263" y="873"/>
                      </a:lnTo>
                      <a:lnTo>
                        <a:pt x="261" y="875"/>
                      </a:lnTo>
                      <a:lnTo>
                        <a:pt x="261" y="877"/>
                      </a:lnTo>
                      <a:lnTo>
                        <a:pt x="256" y="877"/>
                      </a:lnTo>
                      <a:lnTo>
                        <a:pt x="258" y="882"/>
                      </a:lnTo>
                      <a:lnTo>
                        <a:pt x="256" y="886"/>
                      </a:lnTo>
                      <a:lnTo>
                        <a:pt x="254" y="882"/>
                      </a:lnTo>
                      <a:lnTo>
                        <a:pt x="252" y="882"/>
                      </a:lnTo>
                      <a:lnTo>
                        <a:pt x="252" y="880"/>
                      </a:lnTo>
                      <a:lnTo>
                        <a:pt x="245" y="880"/>
                      </a:lnTo>
                      <a:lnTo>
                        <a:pt x="241" y="880"/>
                      </a:lnTo>
                      <a:lnTo>
                        <a:pt x="243" y="877"/>
                      </a:lnTo>
                      <a:lnTo>
                        <a:pt x="238" y="877"/>
                      </a:lnTo>
                      <a:lnTo>
                        <a:pt x="238" y="875"/>
                      </a:lnTo>
                      <a:lnTo>
                        <a:pt x="241" y="875"/>
                      </a:lnTo>
                      <a:lnTo>
                        <a:pt x="238" y="873"/>
                      </a:lnTo>
                      <a:lnTo>
                        <a:pt x="229" y="868"/>
                      </a:lnTo>
                      <a:lnTo>
                        <a:pt x="227" y="864"/>
                      </a:lnTo>
                      <a:lnTo>
                        <a:pt x="223" y="864"/>
                      </a:lnTo>
                      <a:lnTo>
                        <a:pt x="225" y="855"/>
                      </a:lnTo>
                      <a:lnTo>
                        <a:pt x="227" y="853"/>
                      </a:lnTo>
                      <a:lnTo>
                        <a:pt x="232" y="844"/>
                      </a:lnTo>
                      <a:lnTo>
                        <a:pt x="236" y="848"/>
                      </a:lnTo>
                      <a:lnTo>
                        <a:pt x="238" y="848"/>
                      </a:lnTo>
                      <a:lnTo>
                        <a:pt x="241" y="853"/>
                      </a:lnTo>
                      <a:lnTo>
                        <a:pt x="243" y="853"/>
                      </a:lnTo>
                      <a:lnTo>
                        <a:pt x="249" y="853"/>
                      </a:lnTo>
                      <a:lnTo>
                        <a:pt x="249" y="848"/>
                      </a:lnTo>
                      <a:lnTo>
                        <a:pt x="254" y="846"/>
                      </a:lnTo>
                      <a:lnTo>
                        <a:pt x="256" y="848"/>
                      </a:lnTo>
                      <a:lnTo>
                        <a:pt x="256" y="853"/>
                      </a:lnTo>
                      <a:lnTo>
                        <a:pt x="258" y="853"/>
                      </a:lnTo>
                      <a:lnTo>
                        <a:pt x="258" y="857"/>
                      </a:lnTo>
                      <a:lnTo>
                        <a:pt x="263" y="855"/>
                      </a:lnTo>
                      <a:lnTo>
                        <a:pt x="263" y="853"/>
                      </a:lnTo>
                      <a:lnTo>
                        <a:pt x="267" y="853"/>
                      </a:lnTo>
                      <a:lnTo>
                        <a:pt x="267" y="851"/>
                      </a:lnTo>
                      <a:lnTo>
                        <a:pt x="270" y="851"/>
                      </a:lnTo>
                      <a:lnTo>
                        <a:pt x="270" y="846"/>
                      </a:lnTo>
                      <a:lnTo>
                        <a:pt x="270" y="844"/>
                      </a:lnTo>
                      <a:lnTo>
                        <a:pt x="278" y="842"/>
                      </a:lnTo>
                      <a:lnTo>
                        <a:pt x="278" y="835"/>
                      </a:lnTo>
                      <a:lnTo>
                        <a:pt x="274" y="837"/>
                      </a:lnTo>
                      <a:lnTo>
                        <a:pt x="274" y="835"/>
                      </a:lnTo>
                      <a:lnTo>
                        <a:pt x="272" y="837"/>
                      </a:lnTo>
                      <a:lnTo>
                        <a:pt x="270" y="833"/>
                      </a:lnTo>
                      <a:lnTo>
                        <a:pt x="265" y="833"/>
                      </a:lnTo>
                      <a:lnTo>
                        <a:pt x="270" y="820"/>
                      </a:lnTo>
                      <a:lnTo>
                        <a:pt x="272" y="820"/>
                      </a:lnTo>
                      <a:lnTo>
                        <a:pt x="274" y="820"/>
                      </a:lnTo>
                      <a:lnTo>
                        <a:pt x="274" y="817"/>
                      </a:lnTo>
                      <a:lnTo>
                        <a:pt x="276" y="817"/>
                      </a:lnTo>
                      <a:lnTo>
                        <a:pt x="274" y="815"/>
                      </a:lnTo>
                      <a:lnTo>
                        <a:pt x="276" y="813"/>
                      </a:lnTo>
                      <a:lnTo>
                        <a:pt x="274" y="813"/>
                      </a:lnTo>
                      <a:lnTo>
                        <a:pt x="276" y="811"/>
                      </a:lnTo>
                      <a:lnTo>
                        <a:pt x="274" y="808"/>
                      </a:lnTo>
                      <a:lnTo>
                        <a:pt x="272" y="806"/>
                      </a:lnTo>
                      <a:lnTo>
                        <a:pt x="267" y="808"/>
                      </a:lnTo>
                      <a:lnTo>
                        <a:pt x="263" y="802"/>
                      </a:lnTo>
                      <a:lnTo>
                        <a:pt x="263" y="795"/>
                      </a:lnTo>
                      <a:lnTo>
                        <a:pt x="263" y="797"/>
                      </a:lnTo>
                      <a:lnTo>
                        <a:pt x="263" y="795"/>
                      </a:lnTo>
                      <a:lnTo>
                        <a:pt x="267" y="793"/>
                      </a:lnTo>
                      <a:lnTo>
                        <a:pt x="267" y="791"/>
                      </a:lnTo>
                      <a:lnTo>
                        <a:pt x="265" y="791"/>
                      </a:lnTo>
                      <a:lnTo>
                        <a:pt x="270" y="786"/>
                      </a:lnTo>
                      <a:lnTo>
                        <a:pt x="270" y="788"/>
                      </a:lnTo>
                      <a:lnTo>
                        <a:pt x="272" y="784"/>
                      </a:lnTo>
                      <a:lnTo>
                        <a:pt x="274" y="786"/>
                      </a:lnTo>
                      <a:lnTo>
                        <a:pt x="274" y="791"/>
                      </a:lnTo>
                      <a:lnTo>
                        <a:pt x="276" y="791"/>
                      </a:lnTo>
                      <a:lnTo>
                        <a:pt x="278" y="793"/>
                      </a:lnTo>
                      <a:lnTo>
                        <a:pt x="287" y="788"/>
                      </a:lnTo>
                      <a:lnTo>
                        <a:pt x="287" y="786"/>
                      </a:lnTo>
                      <a:lnTo>
                        <a:pt x="290" y="782"/>
                      </a:lnTo>
                      <a:lnTo>
                        <a:pt x="287" y="780"/>
                      </a:lnTo>
                      <a:lnTo>
                        <a:pt x="285" y="780"/>
                      </a:lnTo>
                      <a:lnTo>
                        <a:pt x="285" y="777"/>
                      </a:lnTo>
                      <a:lnTo>
                        <a:pt x="287" y="780"/>
                      </a:lnTo>
                      <a:lnTo>
                        <a:pt x="290" y="775"/>
                      </a:lnTo>
                      <a:lnTo>
                        <a:pt x="287" y="773"/>
                      </a:lnTo>
                      <a:lnTo>
                        <a:pt x="287" y="771"/>
                      </a:lnTo>
                      <a:lnTo>
                        <a:pt x="290" y="771"/>
                      </a:lnTo>
                      <a:lnTo>
                        <a:pt x="285" y="768"/>
                      </a:lnTo>
                      <a:lnTo>
                        <a:pt x="283" y="766"/>
                      </a:lnTo>
                      <a:lnTo>
                        <a:pt x="283" y="764"/>
                      </a:lnTo>
                      <a:lnTo>
                        <a:pt x="278" y="764"/>
                      </a:lnTo>
                      <a:lnTo>
                        <a:pt x="278" y="766"/>
                      </a:lnTo>
                      <a:lnTo>
                        <a:pt x="276" y="764"/>
                      </a:lnTo>
                      <a:lnTo>
                        <a:pt x="278" y="762"/>
                      </a:lnTo>
                      <a:lnTo>
                        <a:pt x="281" y="760"/>
                      </a:lnTo>
                      <a:lnTo>
                        <a:pt x="278" y="757"/>
                      </a:lnTo>
                      <a:lnTo>
                        <a:pt x="276" y="757"/>
                      </a:lnTo>
                      <a:lnTo>
                        <a:pt x="278" y="751"/>
                      </a:lnTo>
                      <a:lnTo>
                        <a:pt x="278" y="748"/>
                      </a:lnTo>
                      <a:lnTo>
                        <a:pt x="272" y="742"/>
                      </a:lnTo>
                      <a:lnTo>
                        <a:pt x="267" y="744"/>
                      </a:lnTo>
                      <a:lnTo>
                        <a:pt x="256" y="748"/>
                      </a:lnTo>
                      <a:lnTo>
                        <a:pt x="252" y="753"/>
                      </a:lnTo>
                      <a:lnTo>
                        <a:pt x="245" y="753"/>
                      </a:lnTo>
                      <a:lnTo>
                        <a:pt x="241" y="748"/>
                      </a:lnTo>
                      <a:lnTo>
                        <a:pt x="238" y="751"/>
                      </a:lnTo>
                      <a:lnTo>
                        <a:pt x="234" y="748"/>
                      </a:lnTo>
                      <a:lnTo>
                        <a:pt x="227" y="753"/>
                      </a:lnTo>
                      <a:lnTo>
                        <a:pt x="223" y="753"/>
                      </a:lnTo>
                      <a:lnTo>
                        <a:pt x="196" y="748"/>
                      </a:lnTo>
                      <a:lnTo>
                        <a:pt x="189" y="746"/>
                      </a:lnTo>
                      <a:lnTo>
                        <a:pt x="189" y="748"/>
                      </a:lnTo>
                      <a:lnTo>
                        <a:pt x="185" y="742"/>
                      </a:lnTo>
                      <a:lnTo>
                        <a:pt x="185" y="740"/>
                      </a:lnTo>
                      <a:lnTo>
                        <a:pt x="187" y="740"/>
                      </a:lnTo>
                      <a:lnTo>
                        <a:pt x="187" y="737"/>
                      </a:lnTo>
                      <a:lnTo>
                        <a:pt x="189" y="735"/>
                      </a:lnTo>
                      <a:lnTo>
                        <a:pt x="194" y="735"/>
                      </a:lnTo>
                      <a:lnTo>
                        <a:pt x="194" y="733"/>
                      </a:lnTo>
                      <a:lnTo>
                        <a:pt x="192" y="731"/>
                      </a:lnTo>
                      <a:lnTo>
                        <a:pt x="187" y="726"/>
                      </a:lnTo>
                      <a:lnTo>
                        <a:pt x="187" y="722"/>
                      </a:lnTo>
                      <a:lnTo>
                        <a:pt x="189" y="722"/>
                      </a:lnTo>
                      <a:lnTo>
                        <a:pt x="189" y="724"/>
                      </a:lnTo>
                      <a:lnTo>
                        <a:pt x="194" y="724"/>
                      </a:lnTo>
                      <a:lnTo>
                        <a:pt x="194" y="726"/>
                      </a:lnTo>
                      <a:lnTo>
                        <a:pt x="192" y="729"/>
                      </a:lnTo>
                      <a:lnTo>
                        <a:pt x="198" y="731"/>
                      </a:lnTo>
                      <a:lnTo>
                        <a:pt x="203" y="735"/>
                      </a:lnTo>
                      <a:lnTo>
                        <a:pt x="205" y="733"/>
                      </a:lnTo>
                      <a:lnTo>
                        <a:pt x="218" y="729"/>
                      </a:lnTo>
                      <a:lnTo>
                        <a:pt x="218" y="724"/>
                      </a:lnTo>
                      <a:lnTo>
                        <a:pt x="212" y="726"/>
                      </a:lnTo>
                      <a:lnTo>
                        <a:pt x="205" y="726"/>
                      </a:lnTo>
                      <a:lnTo>
                        <a:pt x="203" y="729"/>
                      </a:lnTo>
                      <a:lnTo>
                        <a:pt x="196" y="726"/>
                      </a:lnTo>
                      <a:lnTo>
                        <a:pt x="196" y="722"/>
                      </a:lnTo>
                      <a:lnTo>
                        <a:pt x="200" y="720"/>
                      </a:lnTo>
                      <a:lnTo>
                        <a:pt x="196" y="715"/>
                      </a:lnTo>
                      <a:lnTo>
                        <a:pt x="198" y="713"/>
                      </a:lnTo>
                      <a:lnTo>
                        <a:pt x="200" y="717"/>
                      </a:lnTo>
                      <a:lnTo>
                        <a:pt x="203" y="717"/>
                      </a:lnTo>
                      <a:lnTo>
                        <a:pt x="203" y="724"/>
                      </a:lnTo>
                      <a:lnTo>
                        <a:pt x="207" y="715"/>
                      </a:lnTo>
                      <a:lnTo>
                        <a:pt x="205" y="713"/>
                      </a:lnTo>
                      <a:lnTo>
                        <a:pt x="205" y="709"/>
                      </a:lnTo>
                      <a:lnTo>
                        <a:pt x="209" y="706"/>
                      </a:lnTo>
                      <a:lnTo>
                        <a:pt x="209" y="704"/>
                      </a:lnTo>
                      <a:lnTo>
                        <a:pt x="207" y="704"/>
                      </a:lnTo>
                      <a:lnTo>
                        <a:pt x="187" y="704"/>
                      </a:lnTo>
                      <a:lnTo>
                        <a:pt x="183" y="702"/>
                      </a:lnTo>
                      <a:lnTo>
                        <a:pt x="180" y="704"/>
                      </a:lnTo>
                      <a:lnTo>
                        <a:pt x="180" y="706"/>
                      </a:lnTo>
                      <a:lnTo>
                        <a:pt x="183" y="709"/>
                      </a:lnTo>
                      <a:lnTo>
                        <a:pt x="183" y="711"/>
                      </a:lnTo>
                      <a:lnTo>
                        <a:pt x="178" y="711"/>
                      </a:lnTo>
                      <a:lnTo>
                        <a:pt x="178" y="713"/>
                      </a:lnTo>
                      <a:lnTo>
                        <a:pt x="180" y="713"/>
                      </a:lnTo>
                      <a:lnTo>
                        <a:pt x="176" y="713"/>
                      </a:lnTo>
                      <a:lnTo>
                        <a:pt x="176" y="715"/>
                      </a:lnTo>
                      <a:lnTo>
                        <a:pt x="176" y="726"/>
                      </a:lnTo>
                      <a:lnTo>
                        <a:pt x="171" y="726"/>
                      </a:lnTo>
                      <a:lnTo>
                        <a:pt x="169" y="726"/>
                      </a:lnTo>
                      <a:lnTo>
                        <a:pt x="167" y="726"/>
                      </a:lnTo>
                      <a:lnTo>
                        <a:pt x="165" y="729"/>
                      </a:lnTo>
                      <a:lnTo>
                        <a:pt x="160" y="729"/>
                      </a:lnTo>
                      <a:lnTo>
                        <a:pt x="151" y="726"/>
                      </a:lnTo>
                      <a:lnTo>
                        <a:pt x="151" y="724"/>
                      </a:lnTo>
                      <a:lnTo>
                        <a:pt x="147" y="724"/>
                      </a:lnTo>
                      <a:lnTo>
                        <a:pt x="145" y="722"/>
                      </a:lnTo>
                      <a:lnTo>
                        <a:pt x="147" y="720"/>
                      </a:lnTo>
                      <a:lnTo>
                        <a:pt x="143" y="717"/>
                      </a:lnTo>
                      <a:lnTo>
                        <a:pt x="140" y="717"/>
                      </a:lnTo>
                      <a:lnTo>
                        <a:pt x="138" y="715"/>
                      </a:lnTo>
                      <a:lnTo>
                        <a:pt x="136" y="713"/>
                      </a:lnTo>
                      <a:lnTo>
                        <a:pt x="134" y="715"/>
                      </a:lnTo>
                      <a:lnTo>
                        <a:pt x="134" y="720"/>
                      </a:lnTo>
                      <a:lnTo>
                        <a:pt x="134" y="724"/>
                      </a:lnTo>
                      <a:lnTo>
                        <a:pt x="136" y="724"/>
                      </a:lnTo>
                      <a:lnTo>
                        <a:pt x="138" y="731"/>
                      </a:lnTo>
                      <a:lnTo>
                        <a:pt x="138" y="735"/>
                      </a:lnTo>
                      <a:lnTo>
                        <a:pt x="136" y="737"/>
                      </a:lnTo>
                      <a:lnTo>
                        <a:pt x="136" y="740"/>
                      </a:lnTo>
                      <a:lnTo>
                        <a:pt x="138" y="740"/>
                      </a:lnTo>
                      <a:lnTo>
                        <a:pt x="138" y="735"/>
                      </a:lnTo>
                      <a:lnTo>
                        <a:pt x="140" y="735"/>
                      </a:lnTo>
                      <a:lnTo>
                        <a:pt x="143" y="737"/>
                      </a:lnTo>
                      <a:lnTo>
                        <a:pt x="147" y="740"/>
                      </a:lnTo>
                      <a:lnTo>
                        <a:pt x="149" y="740"/>
                      </a:lnTo>
                      <a:lnTo>
                        <a:pt x="160" y="740"/>
                      </a:lnTo>
                      <a:lnTo>
                        <a:pt x="160" y="742"/>
                      </a:lnTo>
                      <a:lnTo>
                        <a:pt x="160" y="744"/>
                      </a:lnTo>
                      <a:lnTo>
                        <a:pt x="158" y="744"/>
                      </a:lnTo>
                      <a:lnTo>
                        <a:pt x="158" y="748"/>
                      </a:lnTo>
                      <a:lnTo>
                        <a:pt x="158" y="751"/>
                      </a:lnTo>
                      <a:lnTo>
                        <a:pt x="154" y="753"/>
                      </a:lnTo>
                      <a:lnTo>
                        <a:pt x="154" y="755"/>
                      </a:lnTo>
                      <a:lnTo>
                        <a:pt x="151" y="755"/>
                      </a:lnTo>
                      <a:lnTo>
                        <a:pt x="151" y="757"/>
                      </a:lnTo>
                      <a:lnTo>
                        <a:pt x="149" y="757"/>
                      </a:lnTo>
                      <a:lnTo>
                        <a:pt x="145" y="757"/>
                      </a:lnTo>
                      <a:lnTo>
                        <a:pt x="143" y="757"/>
                      </a:lnTo>
                      <a:lnTo>
                        <a:pt x="143" y="760"/>
                      </a:lnTo>
                      <a:lnTo>
                        <a:pt x="140" y="757"/>
                      </a:lnTo>
                      <a:lnTo>
                        <a:pt x="138" y="751"/>
                      </a:lnTo>
                      <a:lnTo>
                        <a:pt x="136" y="753"/>
                      </a:lnTo>
                      <a:lnTo>
                        <a:pt x="131" y="737"/>
                      </a:lnTo>
                      <a:lnTo>
                        <a:pt x="129" y="740"/>
                      </a:lnTo>
                      <a:lnTo>
                        <a:pt x="129" y="744"/>
                      </a:lnTo>
                      <a:lnTo>
                        <a:pt x="127" y="746"/>
                      </a:lnTo>
                      <a:lnTo>
                        <a:pt x="129" y="748"/>
                      </a:lnTo>
                      <a:lnTo>
                        <a:pt x="127" y="753"/>
                      </a:lnTo>
                      <a:lnTo>
                        <a:pt x="129" y="755"/>
                      </a:lnTo>
                      <a:lnTo>
                        <a:pt x="131" y="755"/>
                      </a:lnTo>
                      <a:lnTo>
                        <a:pt x="127" y="762"/>
                      </a:lnTo>
                      <a:lnTo>
                        <a:pt x="129" y="764"/>
                      </a:lnTo>
                      <a:lnTo>
                        <a:pt x="122" y="766"/>
                      </a:lnTo>
                      <a:lnTo>
                        <a:pt x="122" y="773"/>
                      </a:lnTo>
                      <a:lnTo>
                        <a:pt x="122" y="775"/>
                      </a:lnTo>
                      <a:lnTo>
                        <a:pt x="120" y="775"/>
                      </a:lnTo>
                      <a:lnTo>
                        <a:pt x="118" y="780"/>
                      </a:lnTo>
                      <a:lnTo>
                        <a:pt x="120" y="780"/>
                      </a:lnTo>
                      <a:lnTo>
                        <a:pt x="122" y="782"/>
                      </a:lnTo>
                      <a:lnTo>
                        <a:pt x="127" y="784"/>
                      </a:lnTo>
                      <a:lnTo>
                        <a:pt x="129" y="782"/>
                      </a:lnTo>
                      <a:lnTo>
                        <a:pt x="131" y="782"/>
                      </a:lnTo>
                      <a:lnTo>
                        <a:pt x="134" y="784"/>
                      </a:lnTo>
                      <a:lnTo>
                        <a:pt x="131" y="786"/>
                      </a:lnTo>
                      <a:lnTo>
                        <a:pt x="138" y="786"/>
                      </a:lnTo>
                      <a:lnTo>
                        <a:pt x="138" y="788"/>
                      </a:lnTo>
                      <a:lnTo>
                        <a:pt x="134" y="791"/>
                      </a:lnTo>
                      <a:lnTo>
                        <a:pt x="134" y="793"/>
                      </a:lnTo>
                      <a:lnTo>
                        <a:pt x="131" y="793"/>
                      </a:lnTo>
                      <a:lnTo>
                        <a:pt x="127" y="800"/>
                      </a:lnTo>
                      <a:lnTo>
                        <a:pt x="127" y="806"/>
                      </a:lnTo>
                      <a:lnTo>
                        <a:pt x="125" y="811"/>
                      </a:lnTo>
                      <a:lnTo>
                        <a:pt x="122" y="811"/>
                      </a:lnTo>
                      <a:lnTo>
                        <a:pt x="127" y="813"/>
                      </a:lnTo>
                      <a:lnTo>
                        <a:pt x="131" y="813"/>
                      </a:lnTo>
                      <a:lnTo>
                        <a:pt x="138" y="813"/>
                      </a:lnTo>
                      <a:lnTo>
                        <a:pt x="140" y="813"/>
                      </a:lnTo>
                      <a:lnTo>
                        <a:pt x="143" y="815"/>
                      </a:lnTo>
                      <a:lnTo>
                        <a:pt x="145" y="820"/>
                      </a:lnTo>
                      <a:lnTo>
                        <a:pt x="143" y="820"/>
                      </a:lnTo>
                      <a:lnTo>
                        <a:pt x="140" y="822"/>
                      </a:lnTo>
                      <a:lnTo>
                        <a:pt x="145" y="826"/>
                      </a:lnTo>
                      <a:lnTo>
                        <a:pt x="147" y="831"/>
                      </a:lnTo>
                      <a:lnTo>
                        <a:pt x="149" y="833"/>
                      </a:lnTo>
                      <a:lnTo>
                        <a:pt x="149" y="835"/>
                      </a:lnTo>
                      <a:lnTo>
                        <a:pt x="154" y="837"/>
                      </a:lnTo>
                      <a:lnTo>
                        <a:pt x="154" y="840"/>
                      </a:lnTo>
                      <a:lnTo>
                        <a:pt x="156" y="842"/>
                      </a:lnTo>
                      <a:lnTo>
                        <a:pt x="156" y="846"/>
                      </a:lnTo>
                      <a:lnTo>
                        <a:pt x="158" y="848"/>
                      </a:lnTo>
                      <a:lnTo>
                        <a:pt x="156" y="851"/>
                      </a:lnTo>
                      <a:lnTo>
                        <a:pt x="154" y="851"/>
                      </a:lnTo>
                      <a:lnTo>
                        <a:pt x="154" y="855"/>
                      </a:lnTo>
                      <a:lnTo>
                        <a:pt x="147" y="862"/>
                      </a:lnTo>
                      <a:lnTo>
                        <a:pt x="145" y="871"/>
                      </a:lnTo>
                      <a:lnTo>
                        <a:pt x="147" y="873"/>
                      </a:lnTo>
                      <a:lnTo>
                        <a:pt x="145" y="880"/>
                      </a:lnTo>
                      <a:lnTo>
                        <a:pt x="149" y="882"/>
                      </a:lnTo>
                      <a:lnTo>
                        <a:pt x="149" y="884"/>
                      </a:lnTo>
                      <a:lnTo>
                        <a:pt x="149" y="886"/>
                      </a:lnTo>
                      <a:lnTo>
                        <a:pt x="149" y="891"/>
                      </a:lnTo>
                      <a:lnTo>
                        <a:pt x="147" y="893"/>
                      </a:lnTo>
                      <a:lnTo>
                        <a:pt x="147" y="895"/>
                      </a:lnTo>
                      <a:lnTo>
                        <a:pt x="145" y="897"/>
                      </a:lnTo>
                      <a:lnTo>
                        <a:pt x="147" y="900"/>
                      </a:lnTo>
                      <a:lnTo>
                        <a:pt x="149" y="904"/>
                      </a:lnTo>
                      <a:lnTo>
                        <a:pt x="145" y="906"/>
                      </a:lnTo>
                      <a:lnTo>
                        <a:pt x="136" y="915"/>
                      </a:lnTo>
                      <a:lnTo>
                        <a:pt x="129" y="917"/>
                      </a:lnTo>
                      <a:lnTo>
                        <a:pt x="127" y="917"/>
                      </a:lnTo>
                      <a:lnTo>
                        <a:pt x="125" y="919"/>
                      </a:lnTo>
                      <a:lnTo>
                        <a:pt x="122" y="919"/>
                      </a:lnTo>
                      <a:lnTo>
                        <a:pt x="120" y="924"/>
                      </a:lnTo>
                      <a:lnTo>
                        <a:pt x="116" y="922"/>
                      </a:lnTo>
                      <a:lnTo>
                        <a:pt x="114" y="926"/>
                      </a:lnTo>
                      <a:lnTo>
                        <a:pt x="111" y="926"/>
                      </a:lnTo>
                      <a:lnTo>
                        <a:pt x="109" y="928"/>
                      </a:lnTo>
                      <a:lnTo>
                        <a:pt x="102" y="928"/>
                      </a:lnTo>
                      <a:lnTo>
                        <a:pt x="100" y="933"/>
                      </a:lnTo>
                      <a:lnTo>
                        <a:pt x="98" y="935"/>
                      </a:lnTo>
                      <a:lnTo>
                        <a:pt x="98" y="942"/>
                      </a:lnTo>
                      <a:lnTo>
                        <a:pt x="96" y="942"/>
                      </a:lnTo>
                      <a:lnTo>
                        <a:pt x="94" y="942"/>
                      </a:lnTo>
                      <a:lnTo>
                        <a:pt x="94" y="946"/>
                      </a:lnTo>
                      <a:lnTo>
                        <a:pt x="89" y="948"/>
                      </a:lnTo>
                      <a:lnTo>
                        <a:pt x="91" y="948"/>
                      </a:lnTo>
                      <a:lnTo>
                        <a:pt x="94" y="955"/>
                      </a:lnTo>
                      <a:lnTo>
                        <a:pt x="98" y="951"/>
                      </a:lnTo>
                      <a:lnTo>
                        <a:pt x="100" y="955"/>
                      </a:lnTo>
                      <a:lnTo>
                        <a:pt x="105" y="955"/>
                      </a:lnTo>
                      <a:lnTo>
                        <a:pt x="107" y="957"/>
                      </a:lnTo>
                      <a:lnTo>
                        <a:pt x="111" y="955"/>
                      </a:lnTo>
                      <a:lnTo>
                        <a:pt x="116" y="955"/>
                      </a:lnTo>
                      <a:lnTo>
                        <a:pt x="118" y="959"/>
                      </a:lnTo>
                      <a:lnTo>
                        <a:pt x="116" y="962"/>
                      </a:lnTo>
                      <a:lnTo>
                        <a:pt x="118" y="964"/>
                      </a:lnTo>
                      <a:lnTo>
                        <a:pt x="122" y="962"/>
                      </a:lnTo>
                      <a:lnTo>
                        <a:pt x="122" y="964"/>
                      </a:lnTo>
                      <a:lnTo>
                        <a:pt x="118" y="966"/>
                      </a:lnTo>
                      <a:lnTo>
                        <a:pt x="111" y="966"/>
                      </a:lnTo>
                      <a:lnTo>
                        <a:pt x="102" y="973"/>
                      </a:lnTo>
                      <a:lnTo>
                        <a:pt x="94" y="975"/>
                      </a:lnTo>
                      <a:lnTo>
                        <a:pt x="94" y="979"/>
                      </a:lnTo>
                      <a:lnTo>
                        <a:pt x="89" y="982"/>
                      </a:lnTo>
                      <a:lnTo>
                        <a:pt x="82" y="982"/>
                      </a:lnTo>
                      <a:lnTo>
                        <a:pt x="78" y="979"/>
                      </a:lnTo>
                      <a:lnTo>
                        <a:pt x="71" y="979"/>
                      </a:lnTo>
                      <a:lnTo>
                        <a:pt x="67" y="982"/>
                      </a:lnTo>
                      <a:lnTo>
                        <a:pt x="67" y="984"/>
                      </a:lnTo>
                      <a:lnTo>
                        <a:pt x="62" y="986"/>
                      </a:lnTo>
                      <a:lnTo>
                        <a:pt x="60" y="984"/>
                      </a:lnTo>
                      <a:lnTo>
                        <a:pt x="56" y="982"/>
                      </a:lnTo>
                      <a:lnTo>
                        <a:pt x="56" y="977"/>
                      </a:lnTo>
                      <a:lnTo>
                        <a:pt x="53" y="971"/>
                      </a:lnTo>
                      <a:lnTo>
                        <a:pt x="51" y="968"/>
                      </a:lnTo>
                      <a:lnTo>
                        <a:pt x="49" y="968"/>
                      </a:lnTo>
                      <a:lnTo>
                        <a:pt x="45" y="966"/>
                      </a:lnTo>
                      <a:lnTo>
                        <a:pt x="42" y="973"/>
                      </a:lnTo>
                      <a:lnTo>
                        <a:pt x="38" y="973"/>
                      </a:lnTo>
                      <a:lnTo>
                        <a:pt x="36" y="971"/>
                      </a:lnTo>
                      <a:lnTo>
                        <a:pt x="33" y="968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1" name="Freeform 894"/>
                <p:cNvSpPr>
                  <a:spLocks/>
                </p:cNvSpPr>
                <p:nvPr/>
              </p:nvSpPr>
              <p:spPr bwMode="auto">
                <a:xfrm>
                  <a:off x="1496" y="1086"/>
                  <a:ext cx="666" cy="999"/>
                </a:xfrm>
                <a:custGeom>
                  <a:avLst/>
                  <a:gdLst>
                    <a:gd name="T0" fmla="*/ 661 w 666"/>
                    <a:gd name="T1" fmla="*/ 986 h 999"/>
                    <a:gd name="T2" fmla="*/ 650 w 666"/>
                    <a:gd name="T3" fmla="*/ 977 h 999"/>
                    <a:gd name="T4" fmla="*/ 637 w 666"/>
                    <a:gd name="T5" fmla="*/ 977 h 999"/>
                    <a:gd name="T6" fmla="*/ 614 w 666"/>
                    <a:gd name="T7" fmla="*/ 964 h 999"/>
                    <a:gd name="T8" fmla="*/ 597 w 666"/>
                    <a:gd name="T9" fmla="*/ 962 h 999"/>
                    <a:gd name="T10" fmla="*/ 594 w 666"/>
                    <a:gd name="T11" fmla="*/ 948 h 999"/>
                    <a:gd name="T12" fmla="*/ 585 w 666"/>
                    <a:gd name="T13" fmla="*/ 933 h 999"/>
                    <a:gd name="T14" fmla="*/ 574 w 666"/>
                    <a:gd name="T15" fmla="*/ 933 h 999"/>
                    <a:gd name="T16" fmla="*/ 565 w 666"/>
                    <a:gd name="T17" fmla="*/ 917 h 999"/>
                    <a:gd name="T18" fmla="*/ 554 w 666"/>
                    <a:gd name="T19" fmla="*/ 913 h 999"/>
                    <a:gd name="T20" fmla="*/ 563 w 666"/>
                    <a:gd name="T21" fmla="*/ 893 h 999"/>
                    <a:gd name="T22" fmla="*/ 554 w 666"/>
                    <a:gd name="T23" fmla="*/ 871 h 999"/>
                    <a:gd name="T24" fmla="*/ 543 w 666"/>
                    <a:gd name="T25" fmla="*/ 879 h 999"/>
                    <a:gd name="T26" fmla="*/ 530 w 666"/>
                    <a:gd name="T27" fmla="*/ 866 h 999"/>
                    <a:gd name="T28" fmla="*/ 519 w 666"/>
                    <a:gd name="T29" fmla="*/ 862 h 999"/>
                    <a:gd name="T30" fmla="*/ 519 w 666"/>
                    <a:gd name="T31" fmla="*/ 846 h 999"/>
                    <a:gd name="T32" fmla="*/ 532 w 666"/>
                    <a:gd name="T33" fmla="*/ 835 h 999"/>
                    <a:gd name="T34" fmla="*/ 521 w 666"/>
                    <a:gd name="T35" fmla="*/ 831 h 999"/>
                    <a:gd name="T36" fmla="*/ 510 w 666"/>
                    <a:gd name="T37" fmla="*/ 817 h 999"/>
                    <a:gd name="T38" fmla="*/ 501 w 666"/>
                    <a:gd name="T39" fmla="*/ 824 h 999"/>
                    <a:gd name="T40" fmla="*/ 487 w 666"/>
                    <a:gd name="T41" fmla="*/ 833 h 999"/>
                    <a:gd name="T42" fmla="*/ 458 w 666"/>
                    <a:gd name="T43" fmla="*/ 817 h 999"/>
                    <a:gd name="T44" fmla="*/ 432 w 666"/>
                    <a:gd name="T45" fmla="*/ 819 h 999"/>
                    <a:gd name="T46" fmla="*/ 423 w 666"/>
                    <a:gd name="T47" fmla="*/ 813 h 999"/>
                    <a:gd name="T48" fmla="*/ 414 w 666"/>
                    <a:gd name="T49" fmla="*/ 806 h 999"/>
                    <a:gd name="T50" fmla="*/ 401 w 666"/>
                    <a:gd name="T51" fmla="*/ 804 h 999"/>
                    <a:gd name="T52" fmla="*/ 405 w 666"/>
                    <a:gd name="T53" fmla="*/ 799 h 999"/>
                    <a:gd name="T54" fmla="*/ 405 w 666"/>
                    <a:gd name="T55" fmla="*/ 797 h 999"/>
                    <a:gd name="T56" fmla="*/ 383 w 666"/>
                    <a:gd name="T57" fmla="*/ 795 h 999"/>
                    <a:gd name="T58" fmla="*/ 374 w 666"/>
                    <a:gd name="T59" fmla="*/ 786 h 999"/>
                    <a:gd name="T60" fmla="*/ 358 w 666"/>
                    <a:gd name="T61" fmla="*/ 791 h 999"/>
                    <a:gd name="T62" fmla="*/ 347 w 666"/>
                    <a:gd name="T63" fmla="*/ 788 h 999"/>
                    <a:gd name="T64" fmla="*/ 340 w 666"/>
                    <a:gd name="T65" fmla="*/ 797 h 999"/>
                    <a:gd name="T66" fmla="*/ 323 w 666"/>
                    <a:gd name="T67" fmla="*/ 791 h 999"/>
                    <a:gd name="T68" fmla="*/ 298 w 666"/>
                    <a:gd name="T69" fmla="*/ 786 h 999"/>
                    <a:gd name="T70" fmla="*/ 269 w 666"/>
                    <a:gd name="T71" fmla="*/ 793 h 999"/>
                    <a:gd name="T72" fmla="*/ 227 w 666"/>
                    <a:gd name="T73" fmla="*/ 782 h 999"/>
                    <a:gd name="T74" fmla="*/ 182 w 666"/>
                    <a:gd name="T75" fmla="*/ 702 h 999"/>
                    <a:gd name="T76" fmla="*/ 169 w 666"/>
                    <a:gd name="T77" fmla="*/ 642 h 999"/>
                    <a:gd name="T78" fmla="*/ 113 w 666"/>
                    <a:gd name="T79" fmla="*/ 640 h 999"/>
                    <a:gd name="T80" fmla="*/ 95 w 666"/>
                    <a:gd name="T81" fmla="*/ 575 h 999"/>
                    <a:gd name="T82" fmla="*/ 100 w 666"/>
                    <a:gd name="T83" fmla="*/ 529 h 999"/>
                    <a:gd name="T84" fmla="*/ 46 w 666"/>
                    <a:gd name="T85" fmla="*/ 513 h 999"/>
                    <a:gd name="T86" fmla="*/ 4 w 666"/>
                    <a:gd name="T87" fmla="*/ 453 h 999"/>
                    <a:gd name="T88" fmla="*/ 75 w 666"/>
                    <a:gd name="T89" fmla="*/ 375 h 999"/>
                    <a:gd name="T90" fmla="*/ 127 w 666"/>
                    <a:gd name="T91" fmla="*/ 311 h 999"/>
                    <a:gd name="T92" fmla="*/ 171 w 666"/>
                    <a:gd name="T93" fmla="*/ 335 h 999"/>
                    <a:gd name="T94" fmla="*/ 256 w 666"/>
                    <a:gd name="T95" fmla="*/ 335 h 999"/>
                    <a:gd name="T96" fmla="*/ 358 w 666"/>
                    <a:gd name="T97" fmla="*/ 284 h 999"/>
                    <a:gd name="T98" fmla="*/ 414 w 666"/>
                    <a:gd name="T99" fmla="*/ 204 h 999"/>
                    <a:gd name="T100" fmla="*/ 514 w 666"/>
                    <a:gd name="T101" fmla="*/ 135 h 999"/>
                    <a:gd name="T102" fmla="*/ 641 w 666"/>
                    <a:gd name="T103" fmla="*/ 0 h 999"/>
                    <a:gd name="T104" fmla="*/ 630 w 666"/>
                    <a:gd name="T105" fmla="*/ 31 h 9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66" h="999">
                      <a:moveTo>
                        <a:pt x="663" y="999"/>
                      </a:moveTo>
                      <a:lnTo>
                        <a:pt x="663" y="997"/>
                      </a:lnTo>
                      <a:lnTo>
                        <a:pt x="666" y="993"/>
                      </a:lnTo>
                      <a:lnTo>
                        <a:pt x="666" y="986"/>
                      </a:lnTo>
                      <a:lnTo>
                        <a:pt x="661" y="986"/>
                      </a:lnTo>
                      <a:lnTo>
                        <a:pt x="659" y="984"/>
                      </a:lnTo>
                      <a:lnTo>
                        <a:pt x="652" y="984"/>
                      </a:lnTo>
                      <a:lnTo>
                        <a:pt x="652" y="982"/>
                      </a:lnTo>
                      <a:lnTo>
                        <a:pt x="650" y="982"/>
                      </a:lnTo>
                      <a:lnTo>
                        <a:pt x="650" y="977"/>
                      </a:lnTo>
                      <a:lnTo>
                        <a:pt x="643" y="977"/>
                      </a:lnTo>
                      <a:lnTo>
                        <a:pt x="641" y="973"/>
                      </a:lnTo>
                      <a:lnTo>
                        <a:pt x="641" y="970"/>
                      </a:lnTo>
                      <a:lnTo>
                        <a:pt x="639" y="973"/>
                      </a:lnTo>
                      <a:lnTo>
                        <a:pt x="637" y="977"/>
                      </a:lnTo>
                      <a:lnTo>
                        <a:pt x="630" y="977"/>
                      </a:lnTo>
                      <a:lnTo>
                        <a:pt x="630" y="975"/>
                      </a:lnTo>
                      <a:lnTo>
                        <a:pt x="621" y="964"/>
                      </a:lnTo>
                      <a:lnTo>
                        <a:pt x="621" y="962"/>
                      </a:lnTo>
                      <a:lnTo>
                        <a:pt x="614" y="964"/>
                      </a:lnTo>
                      <a:lnTo>
                        <a:pt x="612" y="959"/>
                      </a:lnTo>
                      <a:lnTo>
                        <a:pt x="605" y="966"/>
                      </a:lnTo>
                      <a:lnTo>
                        <a:pt x="603" y="962"/>
                      </a:lnTo>
                      <a:lnTo>
                        <a:pt x="601" y="959"/>
                      </a:lnTo>
                      <a:lnTo>
                        <a:pt x="597" y="962"/>
                      </a:lnTo>
                      <a:lnTo>
                        <a:pt x="592" y="962"/>
                      </a:lnTo>
                      <a:lnTo>
                        <a:pt x="594" y="955"/>
                      </a:lnTo>
                      <a:lnTo>
                        <a:pt x="597" y="953"/>
                      </a:lnTo>
                      <a:lnTo>
                        <a:pt x="594" y="950"/>
                      </a:lnTo>
                      <a:lnTo>
                        <a:pt x="594" y="948"/>
                      </a:lnTo>
                      <a:lnTo>
                        <a:pt x="597" y="942"/>
                      </a:lnTo>
                      <a:lnTo>
                        <a:pt x="594" y="939"/>
                      </a:lnTo>
                      <a:lnTo>
                        <a:pt x="597" y="937"/>
                      </a:lnTo>
                      <a:lnTo>
                        <a:pt x="590" y="933"/>
                      </a:lnTo>
                      <a:lnTo>
                        <a:pt x="585" y="933"/>
                      </a:lnTo>
                      <a:lnTo>
                        <a:pt x="579" y="937"/>
                      </a:lnTo>
                      <a:lnTo>
                        <a:pt x="577" y="937"/>
                      </a:lnTo>
                      <a:lnTo>
                        <a:pt x="574" y="935"/>
                      </a:lnTo>
                      <a:lnTo>
                        <a:pt x="577" y="933"/>
                      </a:lnTo>
                      <a:lnTo>
                        <a:pt x="574" y="933"/>
                      </a:lnTo>
                      <a:lnTo>
                        <a:pt x="577" y="931"/>
                      </a:lnTo>
                      <a:lnTo>
                        <a:pt x="574" y="926"/>
                      </a:lnTo>
                      <a:lnTo>
                        <a:pt x="572" y="924"/>
                      </a:lnTo>
                      <a:lnTo>
                        <a:pt x="568" y="917"/>
                      </a:lnTo>
                      <a:lnTo>
                        <a:pt x="565" y="917"/>
                      </a:lnTo>
                      <a:lnTo>
                        <a:pt x="563" y="915"/>
                      </a:lnTo>
                      <a:lnTo>
                        <a:pt x="559" y="913"/>
                      </a:lnTo>
                      <a:lnTo>
                        <a:pt x="559" y="915"/>
                      </a:lnTo>
                      <a:lnTo>
                        <a:pt x="556" y="917"/>
                      </a:lnTo>
                      <a:lnTo>
                        <a:pt x="554" y="913"/>
                      </a:lnTo>
                      <a:lnTo>
                        <a:pt x="556" y="908"/>
                      </a:lnTo>
                      <a:lnTo>
                        <a:pt x="554" y="902"/>
                      </a:lnTo>
                      <a:lnTo>
                        <a:pt x="559" y="895"/>
                      </a:lnTo>
                      <a:lnTo>
                        <a:pt x="561" y="895"/>
                      </a:lnTo>
                      <a:lnTo>
                        <a:pt x="563" y="893"/>
                      </a:lnTo>
                      <a:lnTo>
                        <a:pt x="563" y="886"/>
                      </a:lnTo>
                      <a:lnTo>
                        <a:pt x="561" y="884"/>
                      </a:lnTo>
                      <a:lnTo>
                        <a:pt x="561" y="875"/>
                      </a:lnTo>
                      <a:lnTo>
                        <a:pt x="559" y="873"/>
                      </a:lnTo>
                      <a:lnTo>
                        <a:pt x="554" y="871"/>
                      </a:lnTo>
                      <a:lnTo>
                        <a:pt x="556" y="864"/>
                      </a:lnTo>
                      <a:lnTo>
                        <a:pt x="554" y="866"/>
                      </a:lnTo>
                      <a:lnTo>
                        <a:pt x="550" y="866"/>
                      </a:lnTo>
                      <a:lnTo>
                        <a:pt x="550" y="873"/>
                      </a:lnTo>
                      <a:lnTo>
                        <a:pt x="543" y="879"/>
                      </a:lnTo>
                      <a:lnTo>
                        <a:pt x="541" y="879"/>
                      </a:lnTo>
                      <a:lnTo>
                        <a:pt x="539" y="882"/>
                      </a:lnTo>
                      <a:lnTo>
                        <a:pt x="532" y="875"/>
                      </a:lnTo>
                      <a:lnTo>
                        <a:pt x="534" y="868"/>
                      </a:lnTo>
                      <a:lnTo>
                        <a:pt x="530" y="866"/>
                      </a:lnTo>
                      <a:lnTo>
                        <a:pt x="530" y="868"/>
                      </a:lnTo>
                      <a:lnTo>
                        <a:pt x="528" y="866"/>
                      </a:lnTo>
                      <a:lnTo>
                        <a:pt x="521" y="864"/>
                      </a:lnTo>
                      <a:lnTo>
                        <a:pt x="519" y="864"/>
                      </a:lnTo>
                      <a:lnTo>
                        <a:pt x="519" y="862"/>
                      </a:lnTo>
                      <a:lnTo>
                        <a:pt x="514" y="857"/>
                      </a:lnTo>
                      <a:lnTo>
                        <a:pt x="516" y="851"/>
                      </a:lnTo>
                      <a:lnTo>
                        <a:pt x="519" y="851"/>
                      </a:lnTo>
                      <a:lnTo>
                        <a:pt x="516" y="848"/>
                      </a:lnTo>
                      <a:lnTo>
                        <a:pt x="519" y="846"/>
                      </a:lnTo>
                      <a:lnTo>
                        <a:pt x="523" y="844"/>
                      </a:lnTo>
                      <a:lnTo>
                        <a:pt x="523" y="839"/>
                      </a:lnTo>
                      <a:lnTo>
                        <a:pt x="528" y="839"/>
                      </a:lnTo>
                      <a:lnTo>
                        <a:pt x="530" y="835"/>
                      </a:lnTo>
                      <a:lnTo>
                        <a:pt x="532" y="835"/>
                      </a:lnTo>
                      <a:lnTo>
                        <a:pt x="536" y="831"/>
                      </a:lnTo>
                      <a:lnTo>
                        <a:pt x="532" y="831"/>
                      </a:lnTo>
                      <a:lnTo>
                        <a:pt x="530" y="833"/>
                      </a:lnTo>
                      <a:lnTo>
                        <a:pt x="528" y="833"/>
                      </a:lnTo>
                      <a:lnTo>
                        <a:pt x="521" y="831"/>
                      </a:lnTo>
                      <a:lnTo>
                        <a:pt x="519" y="828"/>
                      </a:lnTo>
                      <a:lnTo>
                        <a:pt x="514" y="826"/>
                      </a:lnTo>
                      <a:lnTo>
                        <a:pt x="519" y="822"/>
                      </a:lnTo>
                      <a:lnTo>
                        <a:pt x="516" y="813"/>
                      </a:lnTo>
                      <a:lnTo>
                        <a:pt x="510" y="817"/>
                      </a:lnTo>
                      <a:lnTo>
                        <a:pt x="505" y="817"/>
                      </a:lnTo>
                      <a:lnTo>
                        <a:pt x="505" y="815"/>
                      </a:lnTo>
                      <a:lnTo>
                        <a:pt x="503" y="815"/>
                      </a:lnTo>
                      <a:lnTo>
                        <a:pt x="501" y="819"/>
                      </a:lnTo>
                      <a:lnTo>
                        <a:pt x="501" y="824"/>
                      </a:lnTo>
                      <a:lnTo>
                        <a:pt x="496" y="828"/>
                      </a:lnTo>
                      <a:lnTo>
                        <a:pt x="501" y="828"/>
                      </a:lnTo>
                      <a:lnTo>
                        <a:pt x="501" y="831"/>
                      </a:lnTo>
                      <a:lnTo>
                        <a:pt x="492" y="837"/>
                      </a:lnTo>
                      <a:lnTo>
                        <a:pt x="487" y="833"/>
                      </a:lnTo>
                      <a:lnTo>
                        <a:pt x="483" y="831"/>
                      </a:lnTo>
                      <a:lnTo>
                        <a:pt x="476" y="833"/>
                      </a:lnTo>
                      <a:lnTo>
                        <a:pt x="465" y="831"/>
                      </a:lnTo>
                      <a:lnTo>
                        <a:pt x="458" y="824"/>
                      </a:lnTo>
                      <a:lnTo>
                        <a:pt x="458" y="817"/>
                      </a:lnTo>
                      <a:lnTo>
                        <a:pt x="454" y="817"/>
                      </a:lnTo>
                      <a:lnTo>
                        <a:pt x="443" y="815"/>
                      </a:lnTo>
                      <a:lnTo>
                        <a:pt x="438" y="811"/>
                      </a:lnTo>
                      <a:lnTo>
                        <a:pt x="434" y="817"/>
                      </a:lnTo>
                      <a:lnTo>
                        <a:pt x="432" y="819"/>
                      </a:lnTo>
                      <a:lnTo>
                        <a:pt x="432" y="824"/>
                      </a:lnTo>
                      <a:lnTo>
                        <a:pt x="425" y="824"/>
                      </a:lnTo>
                      <a:lnTo>
                        <a:pt x="425" y="819"/>
                      </a:lnTo>
                      <a:lnTo>
                        <a:pt x="423" y="817"/>
                      </a:lnTo>
                      <a:lnTo>
                        <a:pt x="423" y="813"/>
                      </a:lnTo>
                      <a:lnTo>
                        <a:pt x="423" y="811"/>
                      </a:lnTo>
                      <a:lnTo>
                        <a:pt x="421" y="811"/>
                      </a:lnTo>
                      <a:lnTo>
                        <a:pt x="414" y="811"/>
                      </a:lnTo>
                      <a:lnTo>
                        <a:pt x="412" y="808"/>
                      </a:lnTo>
                      <a:lnTo>
                        <a:pt x="414" y="806"/>
                      </a:lnTo>
                      <a:lnTo>
                        <a:pt x="412" y="804"/>
                      </a:lnTo>
                      <a:lnTo>
                        <a:pt x="407" y="804"/>
                      </a:lnTo>
                      <a:lnTo>
                        <a:pt x="407" y="806"/>
                      </a:lnTo>
                      <a:lnTo>
                        <a:pt x="403" y="806"/>
                      </a:lnTo>
                      <a:lnTo>
                        <a:pt x="401" y="804"/>
                      </a:lnTo>
                      <a:lnTo>
                        <a:pt x="398" y="804"/>
                      </a:lnTo>
                      <a:lnTo>
                        <a:pt x="396" y="799"/>
                      </a:lnTo>
                      <a:lnTo>
                        <a:pt x="401" y="797"/>
                      </a:lnTo>
                      <a:lnTo>
                        <a:pt x="403" y="797"/>
                      </a:lnTo>
                      <a:lnTo>
                        <a:pt x="405" y="799"/>
                      </a:lnTo>
                      <a:lnTo>
                        <a:pt x="407" y="799"/>
                      </a:lnTo>
                      <a:lnTo>
                        <a:pt x="409" y="799"/>
                      </a:lnTo>
                      <a:lnTo>
                        <a:pt x="409" y="795"/>
                      </a:lnTo>
                      <a:lnTo>
                        <a:pt x="407" y="795"/>
                      </a:lnTo>
                      <a:lnTo>
                        <a:pt x="405" y="797"/>
                      </a:lnTo>
                      <a:lnTo>
                        <a:pt x="398" y="795"/>
                      </a:lnTo>
                      <a:lnTo>
                        <a:pt x="396" y="795"/>
                      </a:lnTo>
                      <a:lnTo>
                        <a:pt x="392" y="793"/>
                      </a:lnTo>
                      <a:lnTo>
                        <a:pt x="389" y="795"/>
                      </a:lnTo>
                      <a:lnTo>
                        <a:pt x="383" y="795"/>
                      </a:lnTo>
                      <a:lnTo>
                        <a:pt x="380" y="793"/>
                      </a:lnTo>
                      <a:lnTo>
                        <a:pt x="376" y="793"/>
                      </a:lnTo>
                      <a:lnTo>
                        <a:pt x="372" y="791"/>
                      </a:lnTo>
                      <a:lnTo>
                        <a:pt x="372" y="788"/>
                      </a:lnTo>
                      <a:lnTo>
                        <a:pt x="374" y="786"/>
                      </a:lnTo>
                      <a:lnTo>
                        <a:pt x="372" y="784"/>
                      </a:lnTo>
                      <a:lnTo>
                        <a:pt x="367" y="782"/>
                      </a:lnTo>
                      <a:lnTo>
                        <a:pt x="360" y="786"/>
                      </a:lnTo>
                      <a:lnTo>
                        <a:pt x="358" y="788"/>
                      </a:lnTo>
                      <a:lnTo>
                        <a:pt x="358" y="791"/>
                      </a:lnTo>
                      <a:lnTo>
                        <a:pt x="352" y="793"/>
                      </a:lnTo>
                      <a:lnTo>
                        <a:pt x="349" y="793"/>
                      </a:lnTo>
                      <a:lnTo>
                        <a:pt x="347" y="791"/>
                      </a:lnTo>
                      <a:lnTo>
                        <a:pt x="349" y="788"/>
                      </a:lnTo>
                      <a:lnTo>
                        <a:pt x="347" y="788"/>
                      </a:lnTo>
                      <a:lnTo>
                        <a:pt x="345" y="788"/>
                      </a:lnTo>
                      <a:lnTo>
                        <a:pt x="343" y="786"/>
                      </a:lnTo>
                      <a:lnTo>
                        <a:pt x="340" y="791"/>
                      </a:lnTo>
                      <a:lnTo>
                        <a:pt x="340" y="795"/>
                      </a:lnTo>
                      <a:lnTo>
                        <a:pt x="340" y="797"/>
                      </a:lnTo>
                      <a:lnTo>
                        <a:pt x="338" y="795"/>
                      </a:lnTo>
                      <a:lnTo>
                        <a:pt x="334" y="795"/>
                      </a:lnTo>
                      <a:lnTo>
                        <a:pt x="334" y="791"/>
                      </a:lnTo>
                      <a:lnTo>
                        <a:pt x="331" y="788"/>
                      </a:lnTo>
                      <a:lnTo>
                        <a:pt x="323" y="791"/>
                      </a:lnTo>
                      <a:lnTo>
                        <a:pt x="318" y="791"/>
                      </a:lnTo>
                      <a:lnTo>
                        <a:pt x="311" y="793"/>
                      </a:lnTo>
                      <a:lnTo>
                        <a:pt x="305" y="788"/>
                      </a:lnTo>
                      <a:lnTo>
                        <a:pt x="303" y="788"/>
                      </a:lnTo>
                      <a:lnTo>
                        <a:pt x="298" y="786"/>
                      </a:lnTo>
                      <a:lnTo>
                        <a:pt x="296" y="788"/>
                      </a:lnTo>
                      <a:lnTo>
                        <a:pt x="294" y="786"/>
                      </a:lnTo>
                      <a:lnTo>
                        <a:pt x="287" y="786"/>
                      </a:lnTo>
                      <a:lnTo>
                        <a:pt x="271" y="795"/>
                      </a:lnTo>
                      <a:lnTo>
                        <a:pt x="269" y="793"/>
                      </a:lnTo>
                      <a:lnTo>
                        <a:pt x="267" y="791"/>
                      </a:lnTo>
                      <a:lnTo>
                        <a:pt x="262" y="793"/>
                      </a:lnTo>
                      <a:lnTo>
                        <a:pt x="260" y="797"/>
                      </a:lnTo>
                      <a:lnTo>
                        <a:pt x="233" y="788"/>
                      </a:lnTo>
                      <a:lnTo>
                        <a:pt x="227" y="782"/>
                      </a:lnTo>
                      <a:lnTo>
                        <a:pt x="220" y="766"/>
                      </a:lnTo>
                      <a:lnTo>
                        <a:pt x="209" y="751"/>
                      </a:lnTo>
                      <a:lnTo>
                        <a:pt x="207" y="742"/>
                      </a:lnTo>
                      <a:lnTo>
                        <a:pt x="202" y="720"/>
                      </a:lnTo>
                      <a:lnTo>
                        <a:pt x="182" y="702"/>
                      </a:lnTo>
                      <a:lnTo>
                        <a:pt x="180" y="695"/>
                      </a:lnTo>
                      <a:lnTo>
                        <a:pt x="171" y="684"/>
                      </a:lnTo>
                      <a:lnTo>
                        <a:pt x="171" y="666"/>
                      </a:lnTo>
                      <a:lnTo>
                        <a:pt x="171" y="646"/>
                      </a:lnTo>
                      <a:lnTo>
                        <a:pt x="169" y="642"/>
                      </a:lnTo>
                      <a:lnTo>
                        <a:pt x="167" y="640"/>
                      </a:lnTo>
                      <a:lnTo>
                        <a:pt x="162" y="640"/>
                      </a:lnTo>
                      <a:lnTo>
                        <a:pt x="151" y="644"/>
                      </a:lnTo>
                      <a:lnTo>
                        <a:pt x="131" y="646"/>
                      </a:lnTo>
                      <a:lnTo>
                        <a:pt x="113" y="640"/>
                      </a:lnTo>
                      <a:lnTo>
                        <a:pt x="109" y="631"/>
                      </a:lnTo>
                      <a:lnTo>
                        <a:pt x="100" y="624"/>
                      </a:lnTo>
                      <a:lnTo>
                        <a:pt x="86" y="606"/>
                      </a:lnTo>
                      <a:lnTo>
                        <a:pt x="86" y="589"/>
                      </a:lnTo>
                      <a:lnTo>
                        <a:pt x="95" y="575"/>
                      </a:lnTo>
                      <a:lnTo>
                        <a:pt x="98" y="564"/>
                      </a:lnTo>
                      <a:lnTo>
                        <a:pt x="98" y="557"/>
                      </a:lnTo>
                      <a:lnTo>
                        <a:pt x="100" y="549"/>
                      </a:lnTo>
                      <a:lnTo>
                        <a:pt x="100" y="535"/>
                      </a:lnTo>
                      <a:lnTo>
                        <a:pt x="100" y="529"/>
                      </a:lnTo>
                      <a:lnTo>
                        <a:pt x="98" y="520"/>
                      </a:lnTo>
                      <a:lnTo>
                        <a:pt x="93" y="515"/>
                      </a:lnTo>
                      <a:lnTo>
                        <a:pt x="84" y="513"/>
                      </a:lnTo>
                      <a:lnTo>
                        <a:pt x="57" y="515"/>
                      </a:lnTo>
                      <a:lnTo>
                        <a:pt x="46" y="513"/>
                      </a:lnTo>
                      <a:lnTo>
                        <a:pt x="42" y="511"/>
                      </a:lnTo>
                      <a:lnTo>
                        <a:pt x="33" y="504"/>
                      </a:lnTo>
                      <a:lnTo>
                        <a:pt x="4" y="493"/>
                      </a:lnTo>
                      <a:lnTo>
                        <a:pt x="0" y="484"/>
                      </a:lnTo>
                      <a:lnTo>
                        <a:pt x="4" y="453"/>
                      </a:lnTo>
                      <a:lnTo>
                        <a:pt x="15" y="431"/>
                      </a:lnTo>
                      <a:lnTo>
                        <a:pt x="26" y="420"/>
                      </a:lnTo>
                      <a:lnTo>
                        <a:pt x="53" y="398"/>
                      </a:lnTo>
                      <a:lnTo>
                        <a:pt x="64" y="384"/>
                      </a:lnTo>
                      <a:lnTo>
                        <a:pt x="75" y="375"/>
                      </a:lnTo>
                      <a:lnTo>
                        <a:pt x="89" y="346"/>
                      </a:lnTo>
                      <a:lnTo>
                        <a:pt x="95" y="338"/>
                      </a:lnTo>
                      <a:lnTo>
                        <a:pt x="104" y="329"/>
                      </a:lnTo>
                      <a:lnTo>
                        <a:pt x="118" y="320"/>
                      </a:lnTo>
                      <a:lnTo>
                        <a:pt x="127" y="311"/>
                      </a:lnTo>
                      <a:lnTo>
                        <a:pt x="142" y="309"/>
                      </a:lnTo>
                      <a:lnTo>
                        <a:pt x="149" y="309"/>
                      </a:lnTo>
                      <a:lnTo>
                        <a:pt x="153" y="311"/>
                      </a:lnTo>
                      <a:lnTo>
                        <a:pt x="169" y="324"/>
                      </a:lnTo>
                      <a:lnTo>
                        <a:pt x="171" y="335"/>
                      </a:lnTo>
                      <a:lnTo>
                        <a:pt x="182" y="353"/>
                      </a:lnTo>
                      <a:lnTo>
                        <a:pt x="200" y="355"/>
                      </a:lnTo>
                      <a:lnTo>
                        <a:pt x="202" y="355"/>
                      </a:lnTo>
                      <a:lnTo>
                        <a:pt x="242" y="340"/>
                      </a:lnTo>
                      <a:lnTo>
                        <a:pt x="256" y="335"/>
                      </a:lnTo>
                      <a:lnTo>
                        <a:pt x="276" y="333"/>
                      </a:lnTo>
                      <a:lnTo>
                        <a:pt x="311" y="331"/>
                      </a:lnTo>
                      <a:lnTo>
                        <a:pt x="345" y="320"/>
                      </a:lnTo>
                      <a:lnTo>
                        <a:pt x="349" y="295"/>
                      </a:lnTo>
                      <a:lnTo>
                        <a:pt x="358" y="284"/>
                      </a:lnTo>
                      <a:lnTo>
                        <a:pt x="378" y="269"/>
                      </a:lnTo>
                      <a:lnTo>
                        <a:pt x="385" y="262"/>
                      </a:lnTo>
                      <a:lnTo>
                        <a:pt x="389" y="255"/>
                      </a:lnTo>
                      <a:lnTo>
                        <a:pt x="403" y="218"/>
                      </a:lnTo>
                      <a:lnTo>
                        <a:pt x="414" y="204"/>
                      </a:lnTo>
                      <a:lnTo>
                        <a:pt x="434" y="195"/>
                      </a:lnTo>
                      <a:lnTo>
                        <a:pt x="461" y="180"/>
                      </a:lnTo>
                      <a:lnTo>
                        <a:pt x="494" y="167"/>
                      </a:lnTo>
                      <a:lnTo>
                        <a:pt x="503" y="149"/>
                      </a:lnTo>
                      <a:lnTo>
                        <a:pt x="514" y="135"/>
                      </a:lnTo>
                      <a:lnTo>
                        <a:pt x="541" y="91"/>
                      </a:lnTo>
                      <a:lnTo>
                        <a:pt x="559" y="38"/>
                      </a:lnTo>
                      <a:lnTo>
                        <a:pt x="590" y="24"/>
                      </a:lnTo>
                      <a:lnTo>
                        <a:pt x="614" y="18"/>
                      </a:lnTo>
                      <a:lnTo>
                        <a:pt x="641" y="0"/>
                      </a:lnTo>
                      <a:lnTo>
                        <a:pt x="639" y="7"/>
                      </a:lnTo>
                      <a:lnTo>
                        <a:pt x="641" y="11"/>
                      </a:lnTo>
                      <a:lnTo>
                        <a:pt x="630" y="20"/>
                      </a:lnTo>
                      <a:lnTo>
                        <a:pt x="628" y="27"/>
                      </a:lnTo>
                      <a:lnTo>
                        <a:pt x="630" y="31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2" name="Freeform 895"/>
                <p:cNvSpPr>
                  <a:spLocks/>
                </p:cNvSpPr>
                <p:nvPr/>
              </p:nvSpPr>
              <p:spPr bwMode="auto">
                <a:xfrm>
                  <a:off x="4144" y="1381"/>
                  <a:ext cx="129" cy="149"/>
                </a:xfrm>
                <a:custGeom>
                  <a:avLst/>
                  <a:gdLst>
                    <a:gd name="T0" fmla="*/ 94 w 129"/>
                    <a:gd name="T1" fmla="*/ 7 h 149"/>
                    <a:gd name="T2" fmla="*/ 105 w 129"/>
                    <a:gd name="T3" fmla="*/ 7 h 149"/>
                    <a:gd name="T4" fmla="*/ 116 w 129"/>
                    <a:gd name="T5" fmla="*/ 16 h 149"/>
                    <a:gd name="T6" fmla="*/ 118 w 129"/>
                    <a:gd name="T7" fmla="*/ 25 h 149"/>
                    <a:gd name="T8" fmla="*/ 123 w 129"/>
                    <a:gd name="T9" fmla="*/ 29 h 149"/>
                    <a:gd name="T10" fmla="*/ 125 w 129"/>
                    <a:gd name="T11" fmla="*/ 40 h 149"/>
                    <a:gd name="T12" fmla="*/ 120 w 129"/>
                    <a:gd name="T13" fmla="*/ 51 h 149"/>
                    <a:gd name="T14" fmla="*/ 118 w 129"/>
                    <a:gd name="T15" fmla="*/ 58 h 149"/>
                    <a:gd name="T16" fmla="*/ 116 w 129"/>
                    <a:gd name="T17" fmla="*/ 69 h 149"/>
                    <a:gd name="T18" fmla="*/ 114 w 129"/>
                    <a:gd name="T19" fmla="*/ 74 h 149"/>
                    <a:gd name="T20" fmla="*/ 109 w 129"/>
                    <a:gd name="T21" fmla="*/ 80 h 149"/>
                    <a:gd name="T22" fmla="*/ 111 w 129"/>
                    <a:gd name="T23" fmla="*/ 85 h 149"/>
                    <a:gd name="T24" fmla="*/ 111 w 129"/>
                    <a:gd name="T25" fmla="*/ 96 h 149"/>
                    <a:gd name="T26" fmla="*/ 118 w 129"/>
                    <a:gd name="T27" fmla="*/ 107 h 149"/>
                    <a:gd name="T28" fmla="*/ 123 w 129"/>
                    <a:gd name="T29" fmla="*/ 107 h 149"/>
                    <a:gd name="T30" fmla="*/ 125 w 129"/>
                    <a:gd name="T31" fmla="*/ 114 h 149"/>
                    <a:gd name="T32" fmla="*/ 129 w 129"/>
                    <a:gd name="T33" fmla="*/ 120 h 149"/>
                    <a:gd name="T34" fmla="*/ 118 w 129"/>
                    <a:gd name="T35" fmla="*/ 123 h 149"/>
                    <a:gd name="T36" fmla="*/ 114 w 129"/>
                    <a:gd name="T37" fmla="*/ 129 h 149"/>
                    <a:gd name="T38" fmla="*/ 107 w 129"/>
                    <a:gd name="T39" fmla="*/ 136 h 149"/>
                    <a:gd name="T40" fmla="*/ 103 w 129"/>
                    <a:gd name="T41" fmla="*/ 140 h 149"/>
                    <a:gd name="T42" fmla="*/ 100 w 129"/>
                    <a:gd name="T43" fmla="*/ 136 h 149"/>
                    <a:gd name="T44" fmla="*/ 96 w 129"/>
                    <a:gd name="T45" fmla="*/ 136 h 149"/>
                    <a:gd name="T46" fmla="*/ 89 w 129"/>
                    <a:gd name="T47" fmla="*/ 136 h 149"/>
                    <a:gd name="T48" fmla="*/ 83 w 129"/>
                    <a:gd name="T49" fmla="*/ 134 h 149"/>
                    <a:gd name="T50" fmla="*/ 74 w 129"/>
                    <a:gd name="T51" fmla="*/ 136 h 149"/>
                    <a:gd name="T52" fmla="*/ 69 w 129"/>
                    <a:gd name="T53" fmla="*/ 142 h 149"/>
                    <a:gd name="T54" fmla="*/ 62 w 129"/>
                    <a:gd name="T55" fmla="*/ 147 h 149"/>
                    <a:gd name="T56" fmla="*/ 54 w 129"/>
                    <a:gd name="T57" fmla="*/ 147 h 149"/>
                    <a:gd name="T58" fmla="*/ 47 w 129"/>
                    <a:gd name="T59" fmla="*/ 145 h 149"/>
                    <a:gd name="T60" fmla="*/ 45 w 129"/>
                    <a:gd name="T61" fmla="*/ 142 h 149"/>
                    <a:gd name="T62" fmla="*/ 38 w 129"/>
                    <a:gd name="T63" fmla="*/ 142 h 149"/>
                    <a:gd name="T64" fmla="*/ 29 w 129"/>
                    <a:gd name="T65" fmla="*/ 140 h 149"/>
                    <a:gd name="T66" fmla="*/ 20 w 129"/>
                    <a:gd name="T67" fmla="*/ 145 h 149"/>
                    <a:gd name="T68" fmla="*/ 9 w 129"/>
                    <a:gd name="T69" fmla="*/ 134 h 149"/>
                    <a:gd name="T70" fmla="*/ 7 w 129"/>
                    <a:gd name="T71" fmla="*/ 129 h 149"/>
                    <a:gd name="T72" fmla="*/ 2 w 129"/>
                    <a:gd name="T73" fmla="*/ 125 h 149"/>
                    <a:gd name="T74" fmla="*/ 5 w 129"/>
                    <a:gd name="T75" fmla="*/ 118 h 149"/>
                    <a:gd name="T76" fmla="*/ 9 w 129"/>
                    <a:gd name="T77" fmla="*/ 114 h 149"/>
                    <a:gd name="T78" fmla="*/ 5 w 129"/>
                    <a:gd name="T79" fmla="*/ 103 h 149"/>
                    <a:gd name="T80" fmla="*/ 11 w 129"/>
                    <a:gd name="T81" fmla="*/ 100 h 149"/>
                    <a:gd name="T82" fmla="*/ 9 w 129"/>
                    <a:gd name="T83" fmla="*/ 96 h 149"/>
                    <a:gd name="T84" fmla="*/ 5 w 129"/>
                    <a:gd name="T85" fmla="*/ 89 h 149"/>
                    <a:gd name="T86" fmla="*/ 7 w 129"/>
                    <a:gd name="T87" fmla="*/ 87 h 149"/>
                    <a:gd name="T88" fmla="*/ 7 w 129"/>
                    <a:gd name="T89" fmla="*/ 85 h 149"/>
                    <a:gd name="T90" fmla="*/ 9 w 129"/>
                    <a:gd name="T91" fmla="*/ 78 h 149"/>
                    <a:gd name="T92" fmla="*/ 16 w 129"/>
                    <a:gd name="T93" fmla="*/ 74 h 149"/>
                    <a:gd name="T94" fmla="*/ 20 w 129"/>
                    <a:gd name="T95" fmla="*/ 65 h 149"/>
                    <a:gd name="T96" fmla="*/ 20 w 129"/>
                    <a:gd name="T97" fmla="*/ 60 h 149"/>
                    <a:gd name="T98" fmla="*/ 25 w 129"/>
                    <a:gd name="T99" fmla="*/ 54 h 149"/>
                    <a:gd name="T100" fmla="*/ 27 w 129"/>
                    <a:gd name="T101" fmla="*/ 47 h 149"/>
                    <a:gd name="T102" fmla="*/ 27 w 129"/>
                    <a:gd name="T103" fmla="*/ 40 h 149"/>
                    <a:gd name="T104" fmla="*/ 18 w 129"/>
                    <a:gd name="T105" fmla="*/ 36 h 149"/>
                    <a:gd name="T106" fmla="*/ 18 w 129"/>
                    <a:gd name="T107" fmla="*/ 27 h 149"/>
                    <a:gd name="T108" fmla="*/ 18 w 129"/>
                    <a:gd name="T109" fmla="*/ 23 h 149"/>
                    <a:gd name="T110" fmla="*/ 27 w 129"/>
                    <a:gd name="T111" fmla="*/ 23 h 149"/>
                    <a:gd name="T112" fmla="*/ 34 w 129"/>
                    <a:gd name="T113" fmla="*/ 25 h 149"/>
                    <a:gd name="T114" fmla="*/ 54 w 129"/>
                    <a:gd name="T115" fmla="*/ 20 h 149"/>
                    <a:gd name="T116" fmla="*/ 65 w 129"/>
                    <a:gd name="T117" fmla="*/ 16 h 149"/>
                    <a:gd name="T118" fmla="*/ 69 w 129"/>
                    <a:gd name="T119" fmla="*/ 11 h 149"/>
                    <a:gd name="T120" fmla="*/ 78 w 129"/>
                    <a:gd name="T121" fmla="*/ 5 h 149"/>
                    <a:gd name="T122" fmla="*/ 87 w 129"/>
                    <a:gd name="T123" fmla="*/ 3 h 149"/>
                    <a:gd name="T124" fmla="*/ 89 w 129"/>
                    <a:gd name="T125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9" h="149">
                      <a:moveTo>
                        <a:pt x="91" y="5"/>
                      </a:move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105" y="7"/>
                      </a:lnTo>
                      <a:lnTo>
                        <a:pt x="114" y="14"/>
                      </a:lnTo>
                      <a:lnTo>
                        <a:pt x="116" y="16"/>
                      </a:lnTo>
                      <a:lnTo>
                        <a:pt x="118" y="18"/>
                      </a:lnTo>
                      <a:lnTo>
                        <a:pt x="118" y="25"/>
                      </a:lnTo>
                      <a:lnTo>
                        <a:pt x="118" y="27"/>
                      </a:lnTo>
                      <a:lnTo>
                        <a:pt x="123" y="29"/>
                      </a:lnTo>
                      <a:lnTo>
                        <a:pt x="125" y="34"/>
                      </a:lnTo>
                      <a:lnTo>
                        <a:pt x="125" y="40"/>
                      </a:lnTo>
                      <a:lnTo>
                        <a:pt x="120" y="45"/>
                      </a:lnTo>
                      <a:lnTo>
                        <a:pt x="120" y="51"/>
                      </a:lnTo>
                      <a:lnTo>
                        <a:pt x="123" y="56"/>
                      </a:lnTo>
                      <a:lnTo>
                        <a:pt x="118" y="58"/>
                      </a:lnTo>
                      <a:lnTo>
                        <a:pt x="120" y="65"/>
                      </a:lnTo>
                      <a:lnTo>
                        <a:pt x="116" y="69"/>
                      </a:lnTo>
                      <a:lnTo>
                        <a:pt x="114" y="69"/>
                      </a:lnTo>
                      <a:lnTo>
                        <a:pt x="114" y="74"/>
                      </a:lnTo>
                      <a:lnTo>
                        <a:pt x="111" y="78"/>
                      </a:lnTo>
                      <a:lnTo>
                        <a:pt x="109" y="80"/>
                      </a:lnTo>
                      <a:lnTo>
                        <a:pt x="109" y="85"/>
                      </a:lnTo>
                      <a:lnTo>
                        <a:pt x="111" y="85"/>
                      </a:lnTo>
                      <a:lnTo>
                        <a:pt x="111" y="96"/>
                      </a:lnTo>
                      <a:lnTo>
                        <a:pt x="111" y="96"/>
                      </a:lnTo>
                      <a:lnTo>
                        <a:pt x="114" y="103"/>
                      </a:lnTo>
                      <a:lnTo>
                        <a:pt x="118" y="107"/>
                      </a:lnTo>
                      <a:lnTo>
                        <a:pt x="120" y="105"/>
                      </a:lnTo>
                      <a:lnTo>
                        <a:pt x="123" y="107"/>
                      </a:lnTo>
                      <a:lnTo>
                        <a:pt x="125" y="109"/>
                      </a:lnTo>
                      <a:lnTo>
                        <a:pt x="125" y="114"/>
                      </a:lnTo>
                      <a:lnTo>
                        <a:pt x="129" y="114"/>
                      </a:lnTo>
                      <a:lnTo>
                        <a:pt x="129" y="120"/>
                      </a:lnTo>
                      <a:lnTo>
                        <a:pt x="125" y="123"/>
                      </a:lnTo>
                      <a:lnTo>
                        <a:pt x="118" y="123"/>
                      </a:lnTo>
                      <a:lnTo>
                        <a:pt x="114" y="125"/>
                      </a:lnTo>
                      <a:lnTo>
                        <a:pt x="114" y="129"/>
                      </a:lnTo>
                      <a:lnTo>
                        <a:pt x="111" y="134"/>
                      </a:lnTo>
                      <a:lnTo>
                        <a:pt x="107" y="136"/>
                      </a:lnTo>
                      <a:lnTo>
                        <a:pt x="107" y="140"/>
                      </a:lnTo>
                      <a:lnTo>
                        <a:pt x="103" y="140"/>
                      </a:lnTo>
                      <a:lnTo>
                        <a:pt x="100" y="140"/>
                      </a:lnTo>
                      <a:lnTo>
                        <a:pt x="100" y="136"/>
                      </a:lnTo>
                      <a:lnTo>
                        <a:pt x="98" y="136"/>
                      </a:lnTo>
                      <a:lnTo>
                        <a:pt x="96" y="136"/>
                      </a:lnTo>
                      <a:lnTo>
                        <a:pt x="91" y="138"/>
                      </a:lnTo>
                      <a:lnTo>
                        <a:pt x="89" y="136"/>
                      </a:lnTo>
                      <a:lnTo>
                        <a:pt x="87" y="134"/>
                      </a:lnTo>
                      <a:lnTo>
                        <a:pt x="83" y="134"/>
                      </a:lnTo>
                      <a:lnTo>
                        <a:pt x="78" y="134"/>
                      </a:lnTo>
                      <a:lnTo>
                        <a:pt x="74" y="136"/>
                      </a:lnTo>
                      <a:lnTo>
                        <a:pt x="74" y="138"/>
                      </a:lnTo>
                      <a:lnTo>
                        <a:pt x="69" y="142"/>
                      </a:lnTo>
                      <a:lnTo>
                        <a:pt x="67" y="142"/>
                      </a:lnTo>
                      <a:lnTo>
                        <a:pt x="62" y="147"/>
                      </a:lnTo>
                      <a:lnTo>
                        <a:pt x="60" y="149"/>
                      </a:lnTo>
                      <a:lnTo>
                        <a:pt x="54" y="147"/>
                      </a:lnTo>
                      <a:lnTo>
                        <a:pt x="49" y="147"/>
                      </a:lnTo>
                      <a:lnTo>
                        <a:pt x="47" y="145"/>
                      </a:lnTo>
                      <a:lnTo>
                        <a:pt x="45" y="145"/>
                      </a:lnTo>
                      <a:lnTo>
                        <a:pt x="45" y="142"/>
                      </a:lnTo>
                      <a:lnTo>
                        <a:pt x="42" y="142"/>
                      </a:lnTo>
                      <a:lnTo>
                        <a:pt x="38" y="142"/>
                      </a:lnTo>
                      <a:lnTo>
                        <a:pt x="31" y="142"/>
                      </a:lnTo>
                      <a:lnTo>
                        <a:pt x="29" y="140"/>
                      </a:lnTo>
                      <a:lnTo>
                        <a:pt x="25" y="140"/>
                      </a:lnTo>
                      <a:lnTo>
                        <a:pt x="20" y="145"/>
                      </a:lnTo>
                      <a:lnTo>
                        <a:pt x="11" y="140"/>
                      </a:lnTo>
                      <a:lnTo>
                        <a:pt x="9" y="134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0" y="129"/>
                      </a:lnTo>
                      <a:lnTo>
                        <a:pt x="2" y="125"/>
                      </a:lnTo>
                      <a:lnTo>
                        <a:pt x="2" y="120"/>
                      </a:lnTo>
                      <a:lnTo>
                        <a:pt x="5" y="118"/>
                      </a:lnTo>
                      <a:lnTo>
                        <a:pt x="5" y="118"/>
                      </a:lnTo>
                      <a:lnTo>
                        <a:pt x="9" y="114"/>
                      </a:lnTo>
                      <a:lnTo>
                        <a:pt x="5" y="107"/>
                      </a:lnTo>
                      <a:lnTo>
                        <a:pt x="5" y="103"/>
                      </a:lnTo>
                      <a:lnTo>
                        <a:pt x="9" y="100"/>
                      </a:lnTo>
                      <a:lnTo>
                        <a:pt x="11" y="100"/>
                      </a:lnTo>
                      <a:lnTo>
                        <a:pt x="9" y="98"/>
                      </a:lnTo>
                      <a:lnTo>
                        <a:pt x="9" y="96"/>
                      </a:lnTo>
                      <a:lnTo>
                        <a:pt x="5" y="91"/>
                      </a:lnTo>
                      <a:lnTo>
                        <a:pt x="5" y="89"/>
                      </a:lnTo>
                      <a:lnTo>
                        <a:pt x="7" y="87"/>
                      </a:lnTo>
                      <a:lnTo>
                        <a:pt x="7" y="87"/>
                      </a:lnTo>
                      <a:lnTo>
                        <a:pt x="9" y="85"/>
                      </a:lnTo>
                      <a:lnTo>
                        <a:pt x="7" y="85"/>
                      </a:lnTo>
                      <a:lnTo>
                        <a:pt x="11" y="80"/>
                      </a:lnTo>
                      <a:lnTo>
                        <a:pt x="9" y="78"/>
                      </a:lnTo>
                      <a:lnTo>
                        <a:pt x="11" y="76"/>
                      </a:lnTo>
                      <a:lnTo>
                        <a:pt x="16" y="74"/>
                      </a:lnTo>
                      <a:lnTo>
                        <a:pt x="16" y="69"/>
                      </a:lnTo>
                      <a:lnTo>
                        <a:pt x="20" y="65"/>
                      </a:lnTo>
                      <a:lnTo>
                        <a:pt x="20" y="63"/>
                      </a:lnTo>
                      <a:lnTo>
                        <a:pt x="20" y="60"/>
                      </a:lnTo>
                      <a:lnTo>
                        <a:pt x="22" y="56"/>
                      </a:lnTo>
                      <a:lnTo>
                        <a:pt x="25" y="54"/>
                      </a:lnTo>
                      <a:lnTo>
                        <a:pt x="25" y="49"/>
                      </a:lnTo>
                      <a:lnTo>
                        <a:pt x="27" y="47"/>
                      </a:lnTo>
                      <a:lnTo>
                        <a:pt x="25" y="43"/>
                      </a:lnTo>
                      <a:lnTo>
                        <a:pt x="27" y="40"/>
                      </a:lnTo>
                      <a:lnTo>
                        <a:pt x="27" y="38"/>
                      </a:lnTo>
                      <a:lnTo>
                        <a:pt x="18" y="36"/>
                      </a:lnTo>
                      <a:lnTo>
                        <a:pt x="16" y="31"/>
                      </a:lnTo>
                      <a:lnTo>
                        <a:pt x="18" y="27"/>
                      </a:lnTo>
                      <a:lnTo>
                        <a:pt x="16" y="25"/>
                      </a:lnTo>
                      <a:lnTo>
                        <a:pt x="18" y="23"/>
                      </a:lnTo>
                      <a:lnTo>
                        <a:pt x="25" y="27"/>
                      </a:lnTo>
                      <a:lnTo>
                        <a:pt x="27" y="23"/>
                      </a:lnTo>
                      <a:lnTo>
                        <a:pt x="31" y="23"/>
                      </a:lnTo>
                      <a:lnTo>
                        <a:pt x="34" y="25"/>
                      </a:lnTo>
                      <a:lnTo>
                        <a:pt x="47" y="20"/>
                      </a:lnTo>
                      <a:lnTo>
                        <a:pt x="54" y="20"/>
                      </a:lnTo>
                      <a:lnTo>
                        <a:pt x="60" y="16"/>
                      </a:lnTo>
                      <a:lnTo>
                        <a:pt x="65" y="16"/>
                      </a:lnTo>
                      <a:lnTo>
                        <a:pt x="67" y="11"/>
                      </a:lnTo>
                      <a:lnTo>
                        <a:pt x="69" y="11"/>
                      </a:lnTo>
                      <a:lnTo>
                        <a:pt x="76" y="11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85" y="0"/>
                      </a:lnTo>
                      <a:lnTo>
                        <a:pt x="89" y="0"/>
                      </a:lnTo>
                      <a:lnTo>
                        <a:pt x="91" y="5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3" name="Freeform 896"/>
                <p:cNvSpPr>
                  <a:spLocks noEditPoints="1"/>
                </p:cNvSpPr>
                <p:nvPr/>
              </p:nvSpPr>
              <p:spPr bwMode="auto">
                <a:xfrm>
                  <a:off x="2460" y="3460"/>
                  <a:ext cx="588" cy="777"/>
                </a:xfrm>
                <a:custGeom>
                  <a:avLst/>
                  <a:gdLst>
                    <a:gd name="T0" fmla="*/ 323 w 588"/>
                    <a:gd name="T1" fmla="*/ 635 h 777"/>
                    <a:gd name="T2" fmla="*/ 370 w 588"/>
                    <a:gd name="T3" fmla="*/ 624 h 777"/>
                    <a:gd name="T4" fmla="*/ 423 w 588"/>
                    <a:gd name="T5" fmla="*/ 613 h 777"/>
                    <a:gd name="T6" fmla="*/ 426 w 588"/>
                    <a:gd name="T7" fmla="*/ 606 h 777"/>
                    <a:gd name="T8" fmla="*/ 495 w 588"/>
                    <a:gd name="T9" fmla="*/ 460 h 777"/>
                    <a:gd name="T10" fmla="*/ 577 w 588"/>
                    <a:gd name="T11" fmla="*/ 13 h 777"/>
                    <a:gd name="T12" fmla="*/ 584 w 588"/>
                    <a:gd name="T13" fmla="*/ 47 h 777"/>
                    <a:gd name="T14" fmla="*/ 573 w 588"/>
                    <a:gd name="T15" fmla="*/ 104 h 777"/>
                    <a:gd name="T16" fmla="*/ 561 w 588"/>
                    <a:gd name="T17" fmla="*/ 153 h 777"/>
                    <a:gd name="T18" fmla="*/ 517 w 588"/>
                    <a:gd name="T19" fmla="*/ 227 h 777"/>
                    <a:gd name="T20" fmla="*/ 495 w 588"/>
                    <a:gd name="T21" fmla="*/ 220 h 777"/>
                    <a:gd name="T22" fmla="*/ 497 w 588"/>
                    <a:gd name="T23" fmla="*/ 229 h 777"/>
                    <a:gd name="T24" fmla="*/ 499 w 588"/>
                    <a:gd name="T25" fmla="*/ 242 h 777"/>
                    <a:gd name="T26" fmla="*/ 512 w 588"/>
                    <a:gd name="T27" fmla="*/ 309 h 777"/>
                    <a:gd name="T28" fmla="*/ 506 w 588"/>
                    <a:gd name="T29" fmla="*/ 364 h 777"/>
                    <a:gd name="T30" fmla="*/ 506 w 588"/>
                    <a:gd name="T31" fmla="*/ 378 h 777"/>
                    <a:gd name="T32" fmla="*/ 504 w 588"/>
                    <a:gd name="T33" fmla="*/ 464 h 777"/>
                    <a:gd name="T34" fmla="*/ 475 w 588"/>
                    <a:gd name="T35" fmla="*/ 460 h 777"/>
                    <a:gd name="T36" fmla="*/ 472 w 588"/>
                    <a:gd name="T37" fmla="*/ 460 h 777"/>
                    <a:gd name="T38" fmla="*/ 448 w 588"/>
                    <a:gd name="T39" fmla="*/ 462 h 777"/>
                    <a:gd name="T40" fmla="*/ 432 w 588"/>
                    <a:gd name="T41" fmla="*/ 497 h 777"/>
                    <a:gd name="T42" fmla="*/ 381 w 588"/>
                    <a:gd name="T43" fmla="*/ 580 h 777"/>
                    <a:gd name="T44" fmla="*/ 357 w 588"/>
                    <a:gd name="T45" fmla="*/ 617 h 777"/>
                    <a:gd name="T46" fmla="*/ 294 w 588"/>
                    <a:gd name="T47" fmla="*/ 644 h 777"/>
                    <a:gd name="T48" fmla="*/ 285 w 588"/>
                    <a:gd name="T49" fmla="*/ 682 h 777"/>
                    <a:gd name="T50" fmla="*/ 267 w 588"/>
                    <a:gd name="T51" fmla="*/ 706 h 777"/>
                    <a:gd name="T52" fmla="*/ 263 w 588"/>
                    <a:gd name="T53" fmla="*/ 737 h 777"/>
                    <a:gd name="T54" fmla="*/ 172 w 588"/>
                    <a:gd name="T55" fmla="*/ 775 h 777"/>
                    <a:gd name="T56" fmla="*/ 129 w 588"/>
                    <a:gd name="T57" fmla="*/ 740 h 777"/>
                    <a:gd name="T58" fmla="*/ 136 w 588"/>
                    <a:gd name="T59" fmla="*/ 691 h 777"/>
                    <a:gd name="T60" fmla="*/ 138 w 588"/>
                    <a:gd name="T61" fmla="*/ 657 h 777"/>
                    <a:gd name="T62" fmla="*/ 149 w 588"/>
                    <a:gd name="T63" fmla="*/ 609 h 777"/>
                    <a:gd name="T64" fmla="*/ 160 w 588"/>
                    <a:gd name="T65" fmla="*/ 569 h 777"/>
                    <a:gd name="T66" fmla="*/ 134 w 588"/>
                    <a:gd name="T67" fmla="*/ 557 h 777"/>
                    <a:gd name="T68" fmla="*/ 147 w 588"/>
                    <a:gd name="T69" fmla="*/ 509 h 777"/>
                    <a:gd name="T70" fmla="*/ 143 w 588"/>
                    <a:gd name="T71" fmla="*/ 455 h 777"/>
                    <a:gd name="T72" fmla="*/ 85 w 588"/>
                    <a:gd name="T73" fmla="*/ 462 h 777"/>
                    <a:gd name="T74" fmla="*/ 94 w 588"/>
                    <a:gd name="T75" fmla="*/ 400 h 777"/>
                    <a:gd name="T76" fmla="*/ 78 w 588"/>
                    <a:gd name="T77" fmla="*/ 358 h 777"/>
                    <a:gd name="T78" fmla="*/ 56 w 588"/>
                    <a:gd name="T79" fmla="*/ 335 h 777"/>
                    <a:gd name="T80" fmla="*/ 40 w 588"/>
                    <a:gd name="T81" fmla="*/ 313 h 777"/>
                    <a:gd name="T82" fmla="*/ 2 w 588"/>
                    <a:gd name="T83" fmla="*/ 286 h 777"/>
                    <a:gd name="T84" fmla="*/ 45 w 588"/>
                    <a:gd name="T85" fmla="*/ 267 h 777"/>
                    <a:gd name="T86" fmla="*/ 105 w 588"/>
                    <a:gd name="T87" fmla="*/ 253 h 777"/>
                    <a:gd name="T88" fmla="*/ 145 w 588"/>
                    <a:gd name="T89" fmla="*/ 249 h 777"/>
                    <a:gd name="T90" fmla="*/ 203 w 588"/>
                    <a:gd name="T91" fmla="*/ 227 h 777"/>
                    <a:gd name="T92" fmla="*/ 176 w 588"/>
                    <a:gd name="T93" fmla="*/ 184 h 777"/>
                    <a:gd name="T94" fmla="*/ 194 w 588"/>
                    <a:gd name="T95" fmla="*/ 127 h 777"/>
                    <a:gd name="T96" fmla="*/ 221 w 588"/>
                    <a:gd name="T97" fmla="*/ 111 h 777"/>
                    <a:gd name="T98" fmla="*/ 241 w 588"/>
                    <a:gd name="T99" fmla="*/ 102 h 777"/>
                    <a:gd name="T100" fmla="*/ 256 w 588"/>
                    <a:gd name="T101" fmla="*/ 100 h 777"/>
                    <a:gd name="T102" fmla="*/ 296 w 588"/>
                    <a:gd name="T103" fmla="*/ 127 h 777"/>
                    <a:gd name="T104" fmla="*/ 328 w 588"/>
                    <a:gd name="T105" fmla="*/ 120 h 777"/>
                    <a:gd name="T106" fmla="*/ 341 w 588"/>
                    <a:gd name="T107" fmla="*/ 80 h 777"/>
                    <a:gd name="T108" fmla="*/ 392 w 588"/>
                    <a:gd name="T109" fmla="*/ 67 h 777"/>
                    <a:gd name="T110" fmla="*/ 432 w 588"/>
                    <a:gd name="T111" fmla="*/ 58 h 777"/>
                    <a:gd name="T112" fmla="*/ 455 w 588"/>
                    <a:gd name="T113" fmla="*/ 47 h 777"/>
                    <a:gd name="T114" fmla="*/ 492 w 588"/>
                    <a:gd name="T115" fmla="*/ 44 h 777"/>
                    <a:gd name="T116" fmla="*/ 526 w 588"/>
                    <a:gd name="T117" fmla="*/ 27 h 777"/>
                    <a:gd name="T118" fmla="*/ 539 w 588"/>
                    <a:gd name="T119" fmla="*/ 0 h 7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88" h="777">
                      <a:moveTo>
                        <a:pt x="270" y="697"/>
                      </a:moveTo>
                      <a:lnTo>
                        <a:pt x="270" y="702"/>
                      </a:lnTo>
                      <a:lnTo>
                        <a:pt x="270" y="700"/>
                      </a:lnTo>
                      <a:lnTo>
                        <a:pt x="270" y="697"/>
                      </a:lnTo>
                      <a:close/>
                      <a:moveTo>
                        <a:pt x="270" y="695"/>
                      </a:moveTo>
                      <a:lnTo>
                        <a:pt x="272" y="697"/>
                      </a:lnTo>
                      <a:lnTo>
                        <a:pt x="270" y="697"/>
                      </a:lnTo>
                      <a:lnTo>
                        <a:pt x="270" y="695"/>
                      </a:lnTo>
                      <a:close/>
                      <a:moveTo>
                        <a:pt x="283" y="668"/>
                      </a:moveTo>
                      <a:lnTo>
                        <a:pt x="283" y="671"/>
                      </a:lnTo>
                      <a:lnTo>
                        <a:pt x="283" y="668"/>
                      </a:lnTo>
                      <a:close/>
                      <a:moveTo>
                        <a:pt x="285" y="664"/>
                      </a:moveTo>
                      <a:lnTo>
                        <a:pt x="285" y="666"/>
                      </a:lnTo>
                      <a:lnTo>
                        <a:pt x="285" y="664"/>
                      </a:lnTo>
                      <a:close/>
                      <a:moveTo>
                        <a:pt x="323" y="633"/>
                      </a:moveTo>
                      <a:lnTo>
                        <a:pt x="323" y="635"/>
                      </a:lnTo>
                      <a:lnTo>
                        <a:pt x="323" y="633"/>
                      </a:lnTo>
                      <a:close/>
                      <a:moveTo>
                        <a:pt x="330" y="631"/>
                      </a:moveTo>
                      <a:lnTo>
                        <a:pt x="330" y="633"/>
                      </a:lnTo>
                      <a:lnTo>
                        <a:pt x="330" y="631"/>
                      </a:lnTo>
                      <a:close/>
                      <a:moveTo>
                        <a:pt x="336" y="631"/>
                      </a:moveTo>
                      <a:lnTo>
                        <a:pt x="334" y="633"/>
                      </a:lnTo>
                      <a:lnTo>
                        <a:pt x="336" y="631"/>
                      </a:lnTo>
                      <a:close/>
                      <a:moveTo>
                        <a:pt x="323" y="626"/>
                      </a:moveTo>
                      <a:lnTo>
                        <a:pt x="323" y="629"/>
                      </a:lnTo>
                      <a:lnTo>
                        <a:pt x="323" y="626"/>
                      </a:lnTo>
                      <a:close/>
                      <a:moveTo>
                        <a:pt x="357" y="624"/>
                      </a:moveTo>
                      <a:lnTo>
                        <a:pt x="359" y="624"/>
                      </a:lnTo>
                      <a:lnTo>
                        <a:pt x="357" y="624"/>
                      </a:lnTo>
                      <a:close/>
                      <a:moveTo>
                        <a:pt x="372" y="622"/>
                      </a:moveTo>
                      <a:lnTo>
                        <a:pt x="372" y="624"/>
                      </a:lnTo>
                      <a:lnTo>
                        <a:pt x="370" y="624"/>
                      </a:lnTo>
                      <a:lnTo>
                        <a:pt x="372" y="622"/>
                      </a:lnTo>
                      <a:close/>
                      <a:moveTo>
                        <a:pt x="388" y="620"/>
                      </a:moveTo>
                      <a:lnTo>
                        <a:pt x="381" y="622"/>
                      </a:lnTo>
                      <a:lnTo>
                        <a:pt x="383" y="620"/>
                      </a:lnTo>
                      <a:lnTo>
                        <a:pt x="388" y="620"/>
                      </a:lnTo>
                      <a:close/>
                      <a:moveTo>
                        <a:pt x="406" y="617"/>
                      </a:moveTo>
                      <a:lnTo>
                        <a:pt x="410" y="620"/>
                      </a:lnTo>
                      <a:lnTo>
                        <a:pt x="406" y="617"/>
                      </a:lnTo>
                      <a:close/>
                      <a:moveTo>
                        <a:pt x="414" y="615"/>
                      </a:moveTo>
                      <a:lnTo>
                        <a:pt x="417" y="615"/>
                      </a:lnTo>
                      <a:lnTo>
                        <a:pt x="414" y="615"/>
                      </a:lnTo>
                      <a:close/>
                      <a:moveTo>
                        <a:pt x="430" y="611"/>
                      </a:moveTo>
                      <a:lnTo>
                        <a:pt x="430" y="613"/>
                      </a:lnTo>
                      <a:lnTo>
                        <a:pt x="430" y="611"/>
                      </a:lnTo>
                      <a:close/>
                      <a:moveTo>
                        <a:pt x="423" y="611"/>
                      </a:moveTo>
                      <a:lnTo>
                        <a:pt x="423" y="613"/>
                      </a:lnTo>
                      <a:lnTo>
                        <a:pt x="426" y="613"/>
                      </a:lnTo>
                      <a:lnTo>
                        <a:pt x="421" y="613"/>
                      </a:lnTo>
                      <a:lnTo>
                        <a:pt x="423" y="611"/>
                      </a:lnTo>
                      <a:close/>
                      <a:moveTo>
                        <a:pt x="428" y="611"/>
                      </a:moveTo>
                      <a:lnTo>
                        <a:pt x="426" y="613"/>
                      </a:lnTo>
                      <a:lnTo>
                        <a:pt x="428" y="611"/>
                      </a:lnTo>
                      <a:close/>
                      <a:moveTo>
                        <a:pt x="441" y="600"/>
                      </a:moveTo>
                      <a:lnTo>
                        <a:pt x="443" y="602"/>
                      </a:lnTo>
                      <a:lnTo>
                        <a:pt x="441" y="606"/>
                      </a:lnTo>
                      <a:lnTo>
                        <a:pt x="443" y="609"/>
                      </a:lnTo>
                      <a:lnTo>
                        <a:pt x="459" y="624"/>
                      </a:lnTo>
                      <a:lnTo>
                        <a:pt x="439" y="611"/>
                      </a:lnTo>
                      <a:lnTo>
                        <a:pt x="432" y="609"/>
                      </a:lnTo>
                      <a:lnTo>
                        <a:pt x="428" y="611"/>
                      </a:lnTo>
                      <a:lnTo>
                        <a:pt x="428" y="609"/>
                      </a:lnTo>
                      <a:lnTo>
                        <a:pt x="426" y="606"/>
                      </a:lnTo>
                      <a:lnTo>
                        <a:pt x="428" y="604"/>
                      </a:lnTo>
                      <a:lnTo>
                        <a:pt x="434" y="604"/>
                      </a:lnTo>
                      <a:lnTo>
                        <a:pt x="437" y="602"/>
                      </a:lnTo>
                      <a:lnTo>
                        <a:pt x="441" y="600"/>
                      </a:lnTo>
                      <a:close/>
                      <a:moveTo>
                        <a:pt x="497" y="462"/>
                      </a:moveTo>
                      <a:lnTo>
                        <a:pt x="497" y="464"/>
                      </a:lnTo>
                      <a:lnTo>
                        <a:pt x="497" y="462"/>
                      </a:lnTo>
                      <a:close/>
                      <a:moveTo>
                        <a:pt x="483" y="460"/>
                      </a:moveTo>
                      <a:lnTo>
                        <a:pt x="486" y="460"/>
                      </a:lnTo>
                      <a:lnTo>
                        <a:pt x="483" y="460"/>
                      </a:lnTo>
                      <a:close/>
                      <a:moveTo>
                        <a:pt x="492" y="460"/>
                      </a:moveTo>
                      <a:lnTo>
                        <a:pt x="495" y="460"/>
                      </a:lnTo>
                      <a:lnTo>
                        <a:pt x="492" y="460"/>
                      </a:lnTo>
                      <a:close/>
                      <a:moveTo>
                        <a:pt x="495" y="458"/>
                      </a:moveTo>
                      <a:lnTo>
                        <a:pt x="499" y="460"/>
                      </a:lnTo>
                      <a:lnTo>
                        <a:pt x="495" y="460"/>
                      </a:lnTo>
                      <a:lnTo>
                        <a:pt x="495" y="458"/>
                      </a:lnTo>
                      <a:close/>
                      <a:moveTo>
                        <a:pt x="537" y="182"/>
                      </a:moveTo>
                      <a:lnTo>
                        <a:pt x="537" y="184"/>
                      </a:lnTo>
                      <a:lnTo>
                        <a:pt x="537" y="182"/>
                      </a:lnTo>
                      <a:close/>
                      <a:moveTo>
                        <a:pt x="586" y="13"/>
                      </a:moveTo>
                      <a:lnTo>
                        <a:pt x="586" y="16"/>
                      </a:lnTo>
                      <a:lnTo>
                        <a:pt x="586" y="13"/>
                      </a:lnTo>
                      <a:close/>
                      <a:moveTo>
                        <a:pt x="550" y="2"/>
                      </a:moveTo>
                      <a:lnTo>
                        <a:pt x="553" y="2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61" y="9"/>
                      </a:lnTo>
                      <a:lnTo>
                        <a:pt x="566" y="9"/>
                      </a:lnTo>
                      <a:lnTo>
                        <a:pt x="570" y="9"/>
                      </a:lnTo>
                      <a:lnTo>
                        <a:pt x="573" y="9"/>
                      </a:lnTo>
                      <a:lnTo>
                        <a:pt x="577" y="13"/>
                      </a:lnTo>
                      <a:lnTo>
                        <a:pt x="577" y="18"/>
                      </a:lnTo>
                      <a:lnTo>
                        <a:pt x="579" y="18"/>
                      </a:lnTo>
                      <a:lnTo>
                        <a:pt x="579" y="20"/>
                      </a:lnTo>
                      <a:lnTo>
                        <a:pt x="584" y="24"/>
                      </a:lnTo>
                      <a:lnTo>
                        <a:pt x="584" y="16"/>
                      </a:lnTo>
                      <a:lnTo>
                        <a:pt x="586" y="24"/>
                      </a:lnTo>
                      <a:lnTo>
                        <a:pt x="586" y="20"/>
                      </a:lnTo>
                      <a:lnTo>
                        <a:pt x="584" y="16"/>
                      </a:lnTo>
                      <a:lnTo>
                        <a:pt x="586" y="13"/>
                      </a:lnTo>
                      <a:lnTo>
                        <a:pt x="588" y="31"/>
                      </a:lnTo>
                      <a:lnTo>
                        <a:pt x="588" y="38"/>
                      </a:lnTo>
                      <a:lnTo>
                        <a:pt x="586" y="42"/>
                      </a:lnTo>
                      <a:lnTo>
                        <a:pt x="584" y="44"/>
                      </a:lnTo>
                      <a:lnTo>
                        <a:pt x="584" y="42"/>
                      </a:lnTo>
                      <a:lnTo>
                        <a:pt x="584" y="44"/>
                      </a:lnTo>
                      <a:lnTo>
                        <a:pt x="584" y="47"/>
                      </a:lnTo>
                      <a:lnTo>
                        <a:pt x="584" y="44"/>
                      </a:lnTo>
                      <a:lnTo>
                        <a:pt x="584" y="47"/>
                      </a:lnTo>
                      <a:lnTo>
                        <a:pt x="586" y="42"/>
                      </a:lnTo>
                      <a:lnTo>
                        <a:pt x="581" y="58"/>
                      </a:lnTo>
                      <a:lnTo>
                        <a:pt x="584" y="62"/>
                      </a:lnTo>
                      <a:lnTo>
                        <a:pt x="581" y="60"/>
                      </a:lnTo>
                      <a:lnTo>
                        <a:pt x="581" y="62"/>
                      </a:lnTo>
                      <a:lnTo>
                        <a:pt x="584" y="62"/>
                      </a:lnTo>
                      <a:lnTo>
                        <a:pt x="581" y="64"/>
                      </a:lnTo>
                      <a:lnTo>
                        <a:pt x="579" y="67"/>
                      </a:lnTo>
                      <a:lnTo>
                        <a:pt x="579" y="73"/>
                      </a:lnTo>
                      <a:lnTo>
                        <a:pt x="577" y="76"/>
                      </a:lnTo>
                      <a:lnTo>
                        <a:pt x="579" y="76"/>
                      </a:lnTo>
                      <a:lnTo>
                        <a:pt x="577" y="87"/>
                      </a:lnTo>
                      <a:lnTo>
                        <a:pt x="575" y="104"/>
                      </a:lnTo>
                      <a:lnTo>
                        <a:pt x="573" y="104"/>
                      </a:lnTo>
                      <a:lnTo>
                        <a:pt x="573" y="98"/>
                      </a:lnTo>
                      <a:lnTo>
                        <a:pt x="573" y="104"/>
                      </a:lnTo>
                      <a:lnTo>
                        <a:pt x="573" y="107"/>
                      </a:lnTo>
                      <a:lnTo>
                        <a:pt x="573" y="104"/>
                      </a:lnTo>
                      <a:lnTo>
                        <a:pt x="575" y="104"/>
                      </a:lnTo>
                      <a:lnTo>
                        <a:pt x="575" y="109"/>
                      </a:lnTo>
                      <a:lnTo>
                        <a:pt x="566" y="138"/>
                      </a:lnTo>
                      <a:lnTo>
                        <a:pt x="564" y="135"/>
                      </a:lnTo>
                      <a:lnTo>
                        <a:pt x="566" y="131"/>
                      </a:lnTo>
                      <a:lnTo>
                        <a:pt x="564" y="133"/>
                      </a:lnTo>
                      <a:lnTo>
                        <a:pt x="561" y="133"/>
                      </a:lnTo>
                      <a:lnTo>
                        <a:pt x="564" y="135"/>
                      </a:lnTo>
                      <a:lnTo>
                        <a:pt x="561" y="135"/>
                      </a:lnTo>
                      <a:lnTo>
                        <a:pt x="566" y="138"/>
                      </a:lnTo>
                      <a:lnTo>
                        <a:pt x="564" y="144"/>
                      </a:lnTo>
                      <a:lnTo>
                        <a:pt x="561" y="153"/>
                      </a:lnTo>
                      <a:lnTo>
                        <a:pt x="546" y="173"/>
                      </a:lnTo>
                      <a:lnTo>
                        <a:pt x="548" y="169"/>
                      </a:lnTo>
                      <a:lnTo>
                        <a:pt x="548" y="167"/>
                      </a:lnTo>
                      <a:lnTo>
                        <a:pt x="541" y="171"/>
                      </a:lnTo>
                      <a:lnTo>
                        <a:pt x="541" y="173"/>
                      </a:lnTo>
                      <a:lnTo>
                        <a:pt x="548" y="169"/>
                      </a:lnTo>
                      <a:lnTo>
                        <a:pt x="541" y="182"/>
                      </a:lnTo>
                      <a:lnTo>
                        <a:pt x="539" y="182"/>
                      </a:lnTo>
                      <a:lnTo>
                        <a:pt x="541" y="180"/>
                      </a:lnTo>
                      <a:lnTo>
                        <a:pt x="539" y="182"/>
                      </a:lnTo>
                      <a:lnTo>
                        <a:pt x="530" y="187"/>
                      </a:lnTo>
                      <a:lnTo>
                        <a:pt x="532" y="189"/>
                      </a:lnTo>
                      <a:lnTo>
                        <a:pt x="539" y="182"/>
                      </a:lnTo>
                      <a:lnTo>
                        <a:pt x="524" y="209"/>
                      </a:lnTo>
                      <a:lnTo>
                        <a:pt x="517" y="220"/>
                      </a:lnTo>
                      <a:lnTo>
                        <a:pt x="517" y="227"/>
                      </a:lnTo>
                      <a:lnTo>
                        <a:pt x="512" y="227"/>
                      </a:lnTo>
                      <a:lnTo>
                        <a:pt x="510" y="224"/>
                      </a:lnTo>
                      <a:lnTo>
                        <a:pt x="508" y="229"/>
                      </a:lnTo>
                      <a:lnTo>
                        <a:pt x="506" y="227"/>
                      </a:lnTo>
                      <a:lnTo>
                        <a:pt x="506" y="229"/>
                      </a:lnTo>
                      <a:lnTo>
                        <a:pt x="504" y="229"/>
                      </a:lnTo>
                      <a:lnTo>
                        <a:pt x="504" y="231"/>
                      </a:lnTo>
                      <a:lnTo>
                        <a:pt x="501" y="233"/>
                      </a:lnTo>
                      <a:lnTo>
                        <a:pt x="501" y="227"/>
                      </a:lnTo>
                      <a:lnTo>
                        <a:pt x="499" y="224"/>
                      </a:lnTo>
                      <a:lnTo>
                        <a:pt x="501" y="224"/>
                      </a:lnTo>
                      <a:lnTo>
                        <a:pt x="504" y="222"/>
                      </a:lnTo>
                      <a:lnTo>
                        <a:pt x="501" y="220"/>
                      </a:lnTo>
                      <a:lnTo>
                        <a:pt x="499" y="222"/>
                      </a:lnTo>
                      <a:lnTo>
                        <a:pt x="497" y="222"/>
                      </a:lnTo>
                      <a:lnTo>
                        <a:pt x="495" y="220"/>
                      </a:lnTo>
                      <a:lnTo>
                        <a:pt x="495" y="215"/>
                      </a:lnTo>
                      <a:lnTo>
                        <a:pt x="492" y="215"/>
                      </a:lnTo>
                      <a:lnTo>
                        <a:pt x="490" y="220"/>
                      </a:lnTo>
                      <a:lnTo>
                        <a:pt x="488" y="220"/>
                      </a:lnTo>
                      <a:lnTo>
                        <a:pt x="488" y="222"/>
                      </a:lnTo>
                      <a:lnTo>
                        <a:pt x="490" y="222"/>
                      </a:lnTo>
                      <a:lnTo>
                        <a:pt x="490" y="224"/>
                      </a:lnTo>
                      <a:lnTo>
                        <a:pt x="492" y="222"/>
                      </a:lnTo>
                      <a:lnTo>
                        <a:pt x="497" y="222"/>
                      </a:lnTo>
                      <a:lnTo>
                        <a:pt x="495" y="224"/>
                      </a:lnTo>
                      <a:lnTo>
                        <a:pt x="497" y="227"/>
                      </a:lnTo>
                      <a:lnTo>
                        <a:pt x="495" y="227"/>
                      </a:lnTo>
                      <a:lnTo>
                        <a:pt x="492" y="229"/>
                      </a:lnTo>
                      <a:lnTo>
                        <a:pt x="497" y="231"/>
                      </a:lnTo>
                      <a:lnTo>
                        <a:pt x="495" y="229"/>
                      </a:lnTo>
                      <a:lnTo>
                        <a:pt x="497" y="229"/>
                      </a:lnTo>
                      <a:lnTo>
                        <a:pt x="497" y="231"/>
                      </a:lnTo>
                      <a:lnTo>
                        <a:pt x="499" y="235"/>
                      </a:lnTo>
                      <a:lnTo>
                        <a:pt x="499" y="238"/>
                      </a:lnTo>
                      <a:lnTo>
                        <a:pt x="495" y="235"/>
                      </a:lnTo>
                      <a:lnTo>
                        <a:pt x="495" y="233"/>
                      </a:lnTo>
                      <a:lnTo>
                        <a:pt x="497" y="233"/>
                      </a:lnTo>
                      <a:lnTo>
                        <a:pt x="495" y="233"/>
                      </a:lnTo>
                      <a:lnTo>
                        <a:pt x="492" y="235"/>
                      </a:lnTo>
                      <a:lnTo>
                        <a:pt x="490" y="235"/>
                      </a:lnTo>
                      <a:lnTo>
                        <a:pt x="490" y="238"/>
                      </a:lnTo>
                      <a:lnTo>
                        <a:pt x="495" y="238"/>
                      </a:lnTo>
                      <a:lnTo>
                        <a:pt x="495" y="240"/>
                      </a:lnTo>
                      <a:lnTo>
                        <a:pt x="497" y="242"/>
                      </a:lnTo>
                      <a:lnTo>
                        <a:pt x="497" y="240"/>
                      </a:lnTo>
                      <a:lnTo>
                        <a:pt x="501" y="240"/>
                      </a:lnTo>
                      <a:lnTo>
                        <a:pt x="499" y="242"/>
                      </a:lnTo>
                      <a:lnTo>
                        <a:pt x="501" y="242"/>
                      </a:lnTo>
                      <a:lnTo>
                        <a:pt x="501" y="240"/>
                      </a:lnTo>
                      <a:lnTo>
                        <a:pt x="504" y="240"/>
                      </a:lnTo>
                      <a:lnTo>
                        <a:pt x="504" y="242"/>
                      </a:lnTo>
                      <a:lnTo>
                        <a:pt x="504" y="244"/>
                      </a:lnTo>
                      <a:lnTo>
                        <a:pt x="506" y="244"/>
                      </a:lnTo>
                      <a:lnTo>
                        <a:pt x="506" y="242"/>
                      </a:lnTo>
                      <a:lnTo>
                        <a:pt x="508" y="242"/>
                      </a:lnTo>
                      <a:lnTo>
                        <a:pt x="510" y="244"/>
                      </a:lnTo>
                      <a:lnTo>
                        <a:pt x="510" y="247"/>
                      </a:lnTo>
                      <a:lnTo>
                        <a:pt x="504" y="273"/>
                      </a:lnTo>
                      <a:lnTo>
                        <a:pt x="504" y="282"/>
                      </a:lnTo>
                      <a:lnTo>
                        <a:pt x="506" y="286"/>
                      </a:lnTo>
                      <a:lnTo>
                        <a:pt x="512" y="298"/>
                      </a:lnTo>
                      <a:lnTo>
                        <a:pt x="515" y="309"/>
                      </a:lnTo>
                      <a:lnTo>
                        <a:pt x="512" y="309"/>
                      </a:lnTo>
                      <a:lnTo>
                        <a:pt x="512" y="306"/>
                      </a:lnTo>
                      <a:lnTo>
                        <a:pt x="512" y="309"/>
                      </a:lnTo>
                      <a:lnTo>
                        <a:pt x="515" y="311"/>
                      </a:lnTo>
                      <a:lnTo>
                        <a:pt x="517" y="311"/>
                      </a:lnTo>
                      <a:lnTo>
                        <a:pt x="517" y="326"/>
                      </a:lnTo>
                      <a:lnTo>
                        <a:pt x="515" y="329"/>
                      </a:lnTo>
                      <a:lnTo>
                        <a:pt x="515" y="326"/>
                      </a:lnTo>
                      <a:lnTo>
                        <a:pt x="512" y="329"/>
                      </a:lnTo>
                      <a:lnTo>
                        <a:pt x="510" y="329"/>
                      </a:lnTo>
                      <a:lnTo>
                        <a:pt x="517" y="329"/>
                      </a:lnTo>
                      <a:lnTo>
                        <a:pt x="517" y="326"/>
                      </a:lnTo>
                      <a:lnTo>
                        <a:pt x="519" y="342"/>
                      </a:lnTo>
                      <a:lnTo>
                        <a:pt x="519" y="364"/>
                      </a:lnTo>
                      <a:lnTo>
                        <a:pt x="510" y="364"/>
                      </a:lnTo>
                      <a:lnTo>
                        <a:pt x="508" y="366"/>
                      </a:lnTo>
                      <a:lnTo>
                        <a:pt x="506" y="364"/>
                      </a:lnTo>
                      <a:lnTo>
                        <a:pt x="501" y="364"/>
                      </a:lnTo>
                      <a:lnTo>
                        <a:pt x="501" y="366"/>
                      </a:lnTo>
                      <a:lnTo>
                        <a:pt x="504" y="366"/>
                      </a:lnTo>
                      <a:lnTo>
                        <a:pt x="501" y="366"/>
                      </a:lnTo>
                      <a:lnTo>
                        <a:pt x="504" y="369"/>
                      </a:lnTo>
                      <a:lnTo>
                        <a:pt x="501" y="371"/>
                      </a:lnTo>
                      <a:lnTo>
                        <a:pt x="499" y="369"/>
                      </a:lnTo>
                      <a:lnTo>
                        <a:pt x="497" y="369"/>
                      </a:lnTo>
                      <a:lnTo>
                        <a:pt x="497" y="371"/>
                      </a:lnTo>
                      <a:lnTo>
                        <a:pt x="499" y="371"/>
                      </a:lnTo>
                      <a:lnTo>
                        <a:pt x="497" y="373"/>
                      </a:lnTo>
                      <a:lnTo>
                        <a:pt x="499" y="375"/>
                      </a:lnTo>
                      <a:lnTo>
                        <a:pt x="501" y="375"/>
                      </a:lnTo>
                      <a:lnTo>
                        <a:pt x="501" y="378"/>
                      </a:lnTo>
                      <a:lnTo>
                        <a:pt x="504" y="378"/>
                      </a:lnTo>
                      <a:lnTo>
                        <a:pt x="506" y="378"/>
                      </a:lnTo>
                      <a:lnTo>
                        <a:pt x="508" y="378"/>
                      </a:lnTo>
                      <a:lnTo>
                        <a:pt x="506" y="380"/>
                      </a:lnTo>
                      <a:lnTo>
                        <a:pt x="512" y="380"/>
                      </a:lnTo>
                      <a:lnTo>
                        <a:pt x="508" y="382"/>
                      </a:lnTo>
                      <a:lnTo>
                        <a:pt x="512" y="382"/>
                      </a:lnTo>
                      <a:lnTo>
                        <a:pt x="510" y="384"/>
                      </a:lnTo>
                      <a:lnTo>
                        <a:pt x="510" y="386"/>
                      </a:lnTo>
                      <a:lnTo>
                        <a:pt x="512" y="386"/>
                      </a:lnTo>
                      <a:lnTo>
                        <a:pt x="512" y="389"/>
                      </a:lnTo>
                      <a:lnTo>
                        <a:pt x="517" y="389"/>
                      </a:lnTo>
                      <a:lnTo>
                        <a:pt x="519" y="444"/>
                      </a:lnTo>
                      <a:lnTo>
                        <a:pt x="521" y="462"/>
                      </a:lnTo>
                      <a:lnTo>
                        <a:pt x="519" y="464"/>
                      </a:lnTo>
                      <a:lnTo>
                        <a:pt x="515" y="464"/>
                      </a:lnTo>
                      <a:lnTo>
                        <a:pt x="501" y="464"/>
                      </a:lnTo>
                      <a:lnTo>
                        <a:pt x="504" y="464"/>
                      </a:lnTo>
                      <a:lnTo>
                        <a:pt x="504" y="462"/>
                      </a:lnTo>
                      <a:lnTo>
                        <a:pt x="508" y="464"/>
                      </a:lnTo>
                      <a:lnTo>
                        <a:pt x="504" y="460"/>
                      </a:lnTo>
                      <a:lnTo>
                        <a:pt x="508" y="462"/>
                      </a:lnTo>
                      <a:lnTo>
                        <a:pt x="506" y="460"/>
                      </a:lnTo>
                      <a:lnTo>
                        <a:pt x="501" y="460"/>
                      </a:lnTo>
                      <a:lnTo>
                        <a:pt x="497" y="458"/>
                      </a:lnTo>
                      <a:lnTo>
                        <a:pt x="488" y="460"/>
                      </a:lnTo>
                      <a:lnTo>
                        <a:pt x="486" y="455"/>
                      </a:lnTo>
                      <a:lnTo>
                        <a:pt x="486" y="453"/>
                      </a:lnTo>
                      <a:lnTo>
                        <a:pt x="486" y="455"/>
                      </a:lnTo>
                      <a:lnTo>
                        <a:pt x="483" y="455"/>
                      </a:lnTo>
                      <a:lnTo>
                        <a:pt x="486" y="458"/>
                      </a:lnTo>
                      <a:lnTo>
                        <a:pt x="483" y="460"/>
                      </a:lnTo>
                      <a:lnTo>
                        <a:pt x="481" y="460"/>
                      </a:lnTo>
                      <a:lnTo>
                        <a:pt x="475" y="460"/>
                      </a:lnTo>
                      <a:lnTo>
                        <a:pt x="490" y="462"/>
                      </a:lnTo>
                      <a:lnTo>
                        <a:pt x="492" y="462"/>
                      </a:lnTo>
                      <a:lnTo>
                        <a:pt x="495" y="462"/>
                      </a:lnTo>
                      <a:lnTo>
                        <a:pt x="501" y="464"/>
                      </a:lnTo>
                      <a:lnTo>
                        <a:pt x="472" y="460"/>
                      </a:lnTo>
                      <a:lnTo>
                        <a:pt x="470" y="460"/>
                      </a:lnTo>
                      <a:lnTo>
                        <a:pt x="475" y="460"/>
                      </a:lnTo>
                      <a:lnTo>
                        <a:pt x="477" y="458"/>
                      </a:lnTo>
                      <a:lnTo>
                        <a:pt x="481" y="458"/>
                      </a:lnTo>
                      <a:lnTo>
                        <a:pt x="479" y="455"/>
                      </a:lnTo>
                      <a:lnTo>
                        <a:pt x="475" y="455"/>
                      </a:lnTo>
                      <a:lnTo>
                        <a:pt x="472" y="455"/>
                      </a:lnTo>
                      <a:lnTo>
                        <a:pt x="475" y="455"/>
                      </a:lnTo>
                      <a:lnTo>
                        <a:pt x="472" y="455"/>
                      </a:lnTo>
                      <a:lnTo>
                        <a:pt x="475" y="458"/>
                      </a:lnTo>
                      <a:lnTo>
                        <a:pt x="472" y="460"/>
                      </a:lnTo>
                      <a:lnTo>
                        <a:pt x="468" y="458"/>
                      </a:lnTo>
                      <a:lnTo>
                        <a:pt x="472" y="458"/>
                      </a:lnTo>
                      <a:lnTo>
                        <a:pt x="470" y="458"/>
                      </a:lnTo>
                      <a:lnTo>
                        <a:pt x="470" y="455"/>
                      </a:lnTo>
                      <a:lnTo>
                        <a:pt x="468" y="458"/>
                      </a:lnTo>
                      <a:lnTo>
                        <a:pt x="468" y="460"/>
                      </a:lnTo>
                      <a:lnTo>
                        <a:pt x="466" y="458"/>
                      </a:lnTo>
                      <a:lnTo>
                        <a:pt x="468" y="458"/>
                      </a:lnTo>
                      <a:lnTo>
                        <a:pt x="466" y="455"/>
                      </a:lnTo>
                      <a:lnTo>
                        <a:pt x="461" y="455"/>
                      </a:lnTo>
                      <a:lnTo>
                        <a:pt x="463" y="455"/>
                      </a:lnTo>
                      <a:lnTo>
                        <a:pt x="466" y="458"/>
                      </a:lnTo>
                      <a:lnTo>
                        <a:pt x="461" y="458"/>
                      </a:lnTo>
                      <a:lnTo>
                        <a:pt x="470" y="460"/>
                      </a:lnTo>
                      <a:lnTo>
                        <a:pt x="452" y="460"/>
                      </a:lnTo>
                      <a:lnTo>
                        <a:pt x="448" y="462"/>
                      </a:lnTo>
                      <a:lnTo>
                        <a:pt x="446" y="464"/>
                      </a:lnTo>
                      <a:lnTo>
                        <a:pt x="446" y="462"/>
                      </a:lnTo>
                      <a:lnTo>
                        <a:pt x="446" y="464"/>
                      </a:lnTo>
                      <a:lnTo>
                        <a:pt x="443" y="464"/>
                      </a:lnTo>
                      <a:lnTo>
                        <a:pt x="439" y="466"/>
                      </a:lnTo>
                      <a:lnTo>
                        <a:pt x="434" y="471"/>
                      </a:lnTo>
                      <a:lnTo>
                        <a:pt x="437" y="473"/>
                      </a:lnTo>
                      <a:lnTo>
                        <a:pt x="430" y="477"/>
                      </a:lnTo>
                      <a:lnTo>
                        <a:pt x="430" y="482"/>
                      </a:lnTo>
                      <a:lnTo>
                        <a:pt x="428" y="484"/>
                      </a:lnTo>
                      <a:lnTo>
                        <a:pt x="430" y="486"/>
                      </a:lnTo>
                      <a:lnTo>
                        <a:pt x="428" y="489"/>
                      </a:lnTo>
                      <a:lnTo>
                        <a:pt x="428" y="491"/>
                      </a:lnTo>
                      <a:lnTo>
                        <a:pt x="430" y="493"/>
                      </a:lnTo>
                      <a:lnTo>
                        <a:pt x="432" y="495"/>
                      </a:lnTo>
                      <a:lnTo>
                        <a:pt x="432" y="497"/>
                      </a:lnTo>
                      <a:lnTo>
                        <a:pt x="434" y="500"/>
                      </a:lnTo>
                      <a:lnTo>
                        <a:pt x="430" y="500"/>
                      </a:lnTo>
                      <a:lnTo>
                        <a:pt x="426" y="509"/>
                      </a:lnTo>
                      <a:lnTo>
                        <a:pt x="419" y="513"/>
                      </a:lnTo>
                      <a:lnTo>
                        <a:pt x="417" y="517"/>
                      </a:lnTo>
                      <a:lnTo>
                        <a:pt x="412" y="522"/>
                      </a:lnTo>
                      <a:lnTo>
                        <a:pt x="414" y="524"/>
                      </a:lnTo>
                      <a:lnTo>
                        <a:pt x="410" y="529"/>
                      </a:lnTo>
                      <a:lnTo>
                        <a:pt x="403" y="537"/>
                      </a:lnTo>
                      <a:lnTo>
                        <a:pt x="401" y="537"/>
                      </a:lnTo>
                      <a:lnTo>
                        <a:pt x="394" y="549"/>
                      </a:lnTo>
                      <a:lnTo>
                        <a:pt x="390" y="557"/>
                      </a:lnTo>
                      <a:lnTo>
                        <a:pt x="385" y="562"/>
                      </a:lnTo>
                      <a:lnTo>
                        <a:pt x="383" y="575"/>
                      </a:lnTo>
                      <a:lnTo>
                        <a:pt x="381" y="577"/>
                      </a:lnTo>
                      <a:lnTo>
                        <a:pt x="381" y="580"/>
                      </a:lnTo>
                      <a:lnTo>
                        <a:pt x="388" y="589"/>
                      </a:lnTo>
                      <a:lnTo>
                        <a:pt x="401" y="602"/>
                      </a:lnTo>
                      <a:lnTo>
                        <a:pt x="406" y="604"/>
                      </a:lnTo>
                      <a:lnTo>
                        <a:pt x="410" y="606"/>
                      </a:lnTo>
                      <a:lnTo>
                        <a:pt x="417" y="604"/>
                      </a:lnTo>
                      <a:lnTo>
                        <a:pt x="423" y="606"/>
                      </a:lnTo>
                      <a:lnTo>
                        <a:pt x="410" y="609"/>
                      </a:lnTo>
                      <a:lnTo>
                        <a:pt x="394" y="606"/>
                      </a:lnTo>
                      <a:lnTo>
                        <a:pt x="390" y="609"/>
                      </a:lnTo>
                      <a:lnTo>
                        <a:pt x="385" y="609"/>
                      </a:lnTo>
                      <a:lnTo>
                        <a:pt x="383" y="611"/>
                      </a:lnTo>
                      <a:lnTo>
                        <a:pt x="379" y="611"/>
                      </a:lnTo>
                      <a:lnTo>
                        <a:pt x="372" y="611"/>
                      </a:lnTo>
                      <a:lnTo>
                        <a:pt x="372" y="609"/>
                      </a:lnTo>
                      <a:lnTo>
                        <a:pt x="372" y="613"/>
                      </a:lnTo>
                      <a:lnTo>
                        <a:pt x="357" y="617"/>
                      </a:lnTo>
                      <a:lnTo>
                        <a:pt x="357" y="620"/>
                      </a:lnTo>
                      <a:lnTo>
                        <a:pt x="350" y="617"/>
                      </a:lnTo>
                      <a:lnTo>
                        <a:pt x="348" y="620"/>
                      </a:lnTo>
                      <a:lnTo>
                        <a:pt x="345" y="622"/>
                      </a:lnTo>
                      <a:lnTo>
                        <a:pt x="348" y="624"/>
                      </a:lnTo>
                      <a:lnTo>
                        <a:pt x="341" y="624"/>
                      </a:lnTo>
                      <a:lnTo>
                        <a:pt x="336" y="629"/>
                      </a:lnTo>
                      <a:lnTo>
                        <a:pt x="330" y="626"/>
                      </a:lnTo>
                      <a:lnTo>
                        <a:pt x="323" y="629"/>
                      </a:lnTo>
                      <a:lnTo>
                        <a:pt x="323" y="624"/>
                      </a:lnTo>
                      <a:lnTo>
                        <a:pt x="323" y="629"/>
                      </a:lnTo>
                      <a:lnTo>
                        <a:pt x="312" y="631"/>
                      </a:lnTo>
                      <a:lnTo>
                        <a:pt x="305" y="635"/>
                      </a:lnTo>
                      <a:lnTo>
                        <a:pt x="305" y="633"/>
                      </a:lnTo>
                      <a:lnTo>
                        <a:pt x="305" y="635"/>
                      </a:lnTo>
                      <a:lnTo>
                        <a:pt x="294" y="644"/>
                      </a:lnTo>
                      <a:lnTo>
                        <a:pt x="292" y="646"/>
                      </a:lnTo>
                      <a:lnTo>
                        <a:pt x="290" y="644"/>
                      </a:lnTo>
                      <a:lnTo>
                        <a:pt x="292" y="646"/>
                      </a:lnTo>
                      <a:lnTo>
                        <a:pt x="283" y="653"/>
                      </a:lnTo>
                      <a:lnTo>
                        <a:pt x="276" y="664"/>
                      </a:lnTo>
                      <a:lnTo>
                        <a:pt x="276" y="671"/>
                      </a:lnTo>
                      <a:lnTo>
                        <a:pt x="276" y="675"/>
                      </a:lnTo>
                      <a:lnTo>
                        <a:pt x="276" y="677"/>
                      </a:lnTo>
                      <a:lnTo>
                        <a:pt x="276" y="680"/>
                      </a:lnTo>
                      <a:lnTo>
                        <a:pt x="279" y="680"/>
                      </a:lnTo>
                      <a:lnTo>
                        <a:pt x="281" y="677"/>
                      </a:lnTo>
                      <a:lnTo>
                        <a:pt x="279" y="680"/>
                      </a:lnTo>
                      <a:lnTo>
                        <a:pt x="281" y="680"/>
                      </a:lnTo>
                      <a:lnTo>
                        <a:pt x="281" y="677"/>
                      </a:lnTo>
                      <a:lnTo>
                        <a:pt x="281" y="680"/>
                      </a:lnTo>
                      <a:lnTo>
                        <a:pt x="285" y="682"/>
                      </a:lnTo>
                      <a:lnTo>
                        <a:pt x="281" y="680"/>
                      </a:lnTo>
                      <a:lnTo>
                        <a:pt x="283" y="682"/>
                      </a:lnTo>
                      <a:lnTo>
                        <a:pt x="285" y="682"/>
                      </a:lnTo>
                      <a:lnTo>
                        <a:pt x="281" y="682"/>
                      </a:lnTo>
                      <a:lnTo>
                        <a:pt x="279" y="682"/>
                      </a:lnTo>
                      <a:lnTo>
                        <a:pt x="272" y="691"/>
                      </a:lnTo>
                      <a:lnTo>
                        <a:pt x="272" y="697"/>
                      </a:lnTo>
                      <a:lnTo>
                        <a:pt x="270" y="695"/>
                      </a:lnTo>
                      <a:lnTo>
                        <a:pt x="267" y="695"/>
                      </a:lnTo>
                      <a:lnTo>
                        <a:pt x="270" y="697"/>
                      </a:lnTo>
                      <a:lnTo>
                        <a:pt x="267" y="697"/>
                      </a:lnTo>
                      <a:lnTo>
                        <a:pt x="270" y="700"/>
                      </a:lnTo>
                      <a:lnTo>
                        <a:pt x="267" y="700"/>
                      </a:lnTo>
                      <a:lnTo>
                        <a:pt x="267" y="702"/>
                      </a:lnTo>
                      <a:lnTo>
                        <a:pt x="267" y="704"/>
                      </a:lnTo>
                      <a:lnTo>
                        <a:pt x="267" y="706"/>
                      </a:lnTo>
                      <a:lnTo>
                        <a:pt x="270" y="706"/>
                      </a:lnTo>
                      <a:lnTo>
                        <a:pt x="272" y="704"/>
                      </a:lnTo>
                      <a:lnTo>
                        <a:pt x="270" y="706"/>
                      </a:lnTo>
                      <a:lnTo>
                        <a:pt x="267" y="704"/>
                      </a:lnTo>
                      <a:lnTo>
                        <a:pt x="270" y="702"/>
                      </a:lnTo>
                      <a:lnTo>
                        <a:pt x="270" y="704"/>
                      </a:lnTo>
                      <a:lnTo>
                        <a:pt x="270" y="702"/>
                      </a:lnTo>
                      <a:lnTo>
                        <a:pt x="272" y="702"/>
                      </a:lnTo>
                      <a:lnTo>
                        <a:pt x="270" y="700"/>
                      </a:lnTo>
                      <a:lnTo>
                        <a:pt x="272" y="697"/>
                      </a:lnTo>
                      <a:lnTo>
                        <a:pt x="274" y="706"/>
                      </a:lnTo>
                      <a:lnTo>
                        <a:pt x="270" y="715"/>
                      </a:lnTo>
                      <a:lnTo>
                        <a:pt x="272" y="717"/>
                      </a:lnTo>
                      <a:lnTo>
                        <a:pt x="263" y="728"/>
                      </a:lnTo>
                      <a:lnTo>
                        <a:pt x="261" y="735"/>
                      </a:lnTo>
                      <a:lnTo>
                        <a:pt x="263" y="737"/>
                      </a:lnTo>
                      <a:lnTo>
                        <a:pt x="250" y="740"/>
                      </a:lnTo>
                      <a:lnTo>
                        <a:pt x="247" y="744"/>
                      </a:lnTo>
                      <a:lnTo>
                        <a:pt x="236" y="751"/>
                      </a:lnTo>
                      <a:lnTo>
                        <a:pt x="225" y="755"/>
                      </a:lnTo>
                      <a:lnTo>
                        <a:pt x="225" y="753"/>
                      </a:lnTo>
                      <a:lnTo>
                        <a:pt x="223" y="757"/>
                      </a:lnTo>
                      <a:lnTo>
                        <a:pt x="223" y="760"/>
                      </a:lnTo>
                      <a:lnTo>
                        <a:pt x="216" y="764"/>
                      </a:lnTo>
                      <a:lnTo>
                        <a:pt x="212" y="766"/>
                      </a:lnTo>
                      <a:lnTo>
                        <a:pt x="203" y="766"/>
                      </a:lnTo>
                      <a:lnTo>
                        <a:pt x="192" y="771"/>
                      </a:lnTo>
                      <a:lnTo>
                        <a:pt x="189" y="773"/>
                      </a:lnTo>
                      <a:lnTo>
                        <a:pt x="189" y="775"/>
                      </a:lnTo>
                      <a:lnTo>
                        <a:pt x="192" y="775"/>
                      </a:lnTo>
                      <a:lnTo>
                        <a:pt x="189" y="777"/>
                      </a:lnTo>
                      <a:lnTo>
                        <a:pt x="172" y="775"/>
                      </a:lnTo>
                      <a:lnTo>
                        <a:pt x="158" y="771"/>
                      </a:lnTo>
                      <a:lnTo>
                        <a:pt x="156" y="773"/>
                      </a:lnTo>
                      <a:lnTo>
                        <a:pt x="152" y="768"/>
                      </a:lnTo>
                      <a:lnTo>
                        <a:pt x="145" y="764"/>
                      </a:lnTo>
                      <a:lnTo>
                        <a:pt x="143" y="762"/>
                      </a:lnTo>
                      <a:lnTo>
                        <a:pt x="136" y="757"/>
                      </a:lnTo>
                      <a:lnTo>
                        <a:pt x="134" y="755"/>
                      </a:lnTo>
                      <a:lnTo>
                        <a:pt x="123" y="746"/>
                      </a:lnTo>
                      <a:lnTo>
                        <a:pt x="125" y="746"/>
                      </a:lnTo>
                      <a:lnTo>
                        <a:pt x="125" y="744"/>
                      </a:lnTo>
                      <a:lnTo>
                        <a:pt x="127" y="744"/>
                      </a:lnTo>
                      <a:lnTo>
                        <a:pt x="132" y="744"/>
                      </a:lnTo>
                      <a:lnTo>
                        <a:pt x="134" y="744"/>
                      </a:lnTo>
                      <a:lnTo>
                        <a:pt x="132" y="742"/>
                      </a:lnTo>
                      <a:lnTo>
                        <a:pt x="132" y="740"/>
                      </a:lnTo>
                      <a:lnTo>
                        <a:pt x="129" y="740"/>
                      </a:lnTo>
                      <a:lnTo>
                        <a:pt x="132" y="737"/>
                      </a:lnTo>
                      <a:lnTo>
                        <a:pt x="129" y="735"/>
                      </a:lnTo>
                      <a:lnTo>
                        <a:pt x="132" y="735"/>
                      </a:lnTo>
                      <a:lnTo>
                        <a:pt x="136" y="731"/>
                      </a:lnTo>
                      <a:lnTo>
                        <a:pt x="138" y="726"/>
                      </a:lnTo>
                      <a:lnTo>
                        <a:pt x="140" y="726"/>
                      </a:lnTo>
                      <a:lnTo>
                        <a:pt x="136" y="720"/>
                      </a:lnTo>
                      <a:lnTo>
                        <a:pt x="140" y="717"/>
                      </a:lnTo>
                      <a:lnTo>
                        <a:pt x="143" y="720"/>
                      </a:lnTo>
                      <a:lnTo>
                        <a:pt x="145" y="717"/>
                      </a:lnTo>
                      <a:lnTo>
                        <a:pt x="147" y="713"/>
                      </a:lnTo>
                      <a:lnTo>
                        <a:pt x="147" y="708"/>
                      </a:lnTo>
                      <a:lnTo>
                        <a:pt x="143" y="704"/>
                      </a:lnTo>
                      <a:lnTo>
                        <a:pt x="143" y="702"/>
                      </a:lnTo>
                      <a:lnTo>
                        <a:pt x="138" y="695"/>
                      </a:lnTo>
                      <a:lnTo>
                        <a:pt x="136" y="691"/>
                      </a:lnTo>
                      <a:lnTo>
                        <a:pt x="134" y="686"/>
                      </a:lnTo>
                      <a:lnTo>
                        <a:pt x="132" y="684"/>
                      </a:lnTo>
                      <a:lnTo>
                        <a:pt x="136" y="684"/>
                      </a:lnTo>
                      <a:lnTo>
                        <a:pt x="136" y="680"/>
                      </a:lnTo>
                      <a:lnTo>
                        <a:pt x="138" y="682"/>
                      </a:lnTo>
                      <a:lnTo>
                        <a:pt x="138" y="680"/>
                      </a:lnTo>
                      <a:lnTo>
                        <a:pt x="140" y="680"/>
                      </a:lnTo>
                      <a:lnTo>
                        <a:pt x="140" y="675"/>
                      </a:lnTo>
                      <a:lnTo>
                        <a:pt x="143" y="675"/>
                      </a:lnTo>
                      <a:lnTo>
                        <a:pt x="145" y="671"/>
                      </a:lnTo>
                      <a:lnTo>
                        <a:pt x="145" y="666"/>
                      </a:lnTo>
                      <a:lnTo>
                        <a:pt x="143" y="664"/>
                      </a:lnTo>
                      <a:lnTo>
                        <a:pt x="143" y="662"/>
                      </a:lnTo>
                      <a:lnTo>
                        <a:pt x="140" y="662"/>
                      </a:lnTo>
                      <a:lnTo>
                        <a:pt x="140" y="657"/>
                      </a:lnTo>
                      <a:lnTo>
                        <a:pt x="138" y="657"/>
                      </a:lnTo>
                      <a:lnTo>
                        <a:pt x="136" y="660"/>
                      </a:lnTo>
                      <a:lnTo>
                        <a:pt x="136" y="655"/>
                      </a:lnTo>
                      <a:lnTo>
                        <a:pt x="132" y="646"/>
                      </a:lnTo>
                      <a:lnTo>
                        <a:pt x="129" y="646"/>
                      </a:lnTo>
                      <a:lnTo>
                        <a:pt x="129" y="644"/>
                      </a:lnTo>
                      <a:lnTo>
                        <a:pt x="132" y="642"/>
                      </a:lnTo>
                      <a:lnTo>
                        <a:pt x="136" y="642"/>
                      </a:lnTo>
                      <a:lnTo>
                        <a:pt x="138" y="633"/>
                      </a:lnTo>
                      <a:lnTo>
                        <a:pt x="143" y="631"/>
                      </a:lnTo>
                      <a:lnTo>
                        <a:pt x="147" y="626"/>
                      </a:lnTo>
                      <a:lnTo>
                        <a:pt x="145" y="622"/>
                      </a:lnTo>
                      <a:lnTo>
                        <a:pt x="145" y="620"/>
                      </a:lnTo>
                      <a:lnTo>
                        <a:pt x="147" y="620"/>
                      </a:lnTo>
                      <a:lnTo>
                        <a:pt x="149" y="617"/>
                      </a:lnTo>
                      <a:lnTo>
                        <a:pt x="147" y="615"/>
                      </a:lnTo>
                      <a:lnTo>
                        <a:pt x="149" y="609"/>
                      </a:lnTo>
                      <a:lnTo>
                        <a:pt x="149" y="604"/>
                      </a:lnTo>
                      <a:lnTo>
                        <a:pt x="152" y="604"/>
                      </a:lnTo>
                      <a:lnTo>
                        <a:pt x="152" y="600"/>
                      </a:lnTo>
                      <a:lnTo>
                        <a:pt x="154" y="600"/>
                      </a:lnTo>
                      <a:lnTo>
                        <a:pt x="156" y="591"/>
                      </a:lnTo>
                      <a:lnTo>
                        <a:pt x="156" y="589"/>
                      </a:lnTo>
                      <a:lnTo>
                        <a:pt x="158" y="584"/>
                      </a:lnTo>
                      <a:lnTo>
                        <a:pt x="160" y="582"/>
                      </a:lnTo>
                      <a:lnTo>
                        <a:pt x="163" y="584"/>
                      </a:lnTo>
                      <a:lnTo>
                        <a:pt x="165" y="582"/>
                      </a:lnTo>
                      <a:lnTo>
                        <a:pt x="165" y="577"/>
                      </a:lnTo>
                      <a:lnTo>
                        <a:pt x="167" y="575"/>
                      </a:lnTo>
                      <a:lnTo>
                        <a:pt x="165" y="573"/>
                      </a:lnTo>
                      <a:lnTo>
                        <a:pt x="163" y="573"/>
                      </a:lnTo>
                      <a:lnTo>
                        <a:pt x="160" y="571"/>
                      </a:lnTo>
                      <a:lnTo>
                        <a:pt x="160" y="569"/>
                      </a:lnTo>
                      <a:lnTo>
                        <a:pt x="158" y="566"/>
                      </a:lnTo>
                      <a:lnTo>
                        <a:pt x="160" y="566"/>
                      </a:lnTo>
                      <a:lnTo>
                        <a:pt x="158" y="564"/>
                      </a:lnTo>
                      <a:lnTo>
                        <a:pt x="160" y="562"/>
                      </a:lnTo>
                      <a:lnTo>
                        <a:pt x="158" y="562"/>
                      </a:lnTo>
                      <a:lnTo>
                        <a:pt x="156" y="566"/>
                      </a:lnTo>
                      <a:lnTo>
                        <a:pt x="154" y="566"/>
                      </a:lnTo>
                      <a:lnTo>
                        <a:pt x="156" y="562"/>
                      </a:lnTo>
                      <a:lnTo>
                        <a:pt x="154" y="562"/>
                      </a:lnTo>
                      <a:lnTo>
                        <a:pt x="147" y="566"/>
                      </a:lnTo>
                      <a:lnTo>
                        <a:pt x="143" y="564"/>
                      </a:lnTo>
                      <a:lnTo>
                        <a:pt x="138" y="562"/>
                      </a:lnTo>
                      <a:lnTo>
                        <a:pt x="138" y="560"/>
                      </a:lnTo>
                      <a:lnTo>
                        <a:pt x="136" y="562"/>
                      </a:lnTo>
                      <a:lnTo>
                        <a:pt x="132" y="560"/>
                      </a:lnTo>
                      <a:lnTo>
                        <a:pt x="134" y="557"/>
                      </a:lnTo>
                      <a:lnTo>
                        <a:pt x="134" y="555"/>
                      </a:lnTo>
                      <a:lnTo>
                        <a:pt x="138" y="549"/>
                      </a:lnTo>
                      <a:lnTo>
                        <a:pt x="138" y="544"/>
                      </a:lnTo>
                      <a:lnTo>
                        <a:pt x="140" y="544"/>
                      </a:lnTo>
                      <a:lnTo>
                        <a:pt x="140" y="542"/>
                      </a:lnTo>
                      <a:lnTo>
                        <a:pt x="140" y="537"/>
                      </a:lnTo>
                      <a:lnTo>
                        <a:pt x="140" y="535"/>
                      </a:lnTo>
                      <a:lnTo>
                        <a:pt x="143" y="535"/>
                      </a:lnTo>
                      <a:lnTo>
                        <a:pt x="143" y="531"/>
                      </a:lnTo>
                      <a:lnTo>
                        <a:pt x="140" y="531"/>
                      </a:lnTo>
                      <a:lnTo>
                        <a:pt x="143" y="526"/>
                      </a:lnTo>
                      <a:lnTo>
                        <a:pt x="138" y="524"/>
                      </a:lnTo>
                      <a:lnTo>
                        <a:pt x="140" y="522"/>
                      </a:lnTo>
                      <a:lnTo>
                        <a:pt x="140" y="520"/>
                      </a:lnTo>
                      <a:lnTo>
                        <a:pt x="145" y="513"/>
                      </a:lnTo>
                      <a:lnTo>
                        <a:pt x="147" y="509"/>
                      </a:lnTo>
                      <a:lnTo>
                        <a:pt x="145" y="509"/>
                      </a:lnTo>
                      <a:lnTo>
                        <a:pt x="145" y="504"/>
                      </a:lnTo>
                      <a:lnTo>
                        <a:pt x="145" y="502"/>
                      </a:lnTo>
                      <a:lnTo>
                        <a:pt x="138" y="493"/>
                      </a:lnTo>
                      <a:lnTo>
                        <a:pt x="138" y="491"/>
                      </a:lnTo>
                      <a:lnTo>
                        <a:pt x="138" y="489"/>
                      </a:lnTo>
                      <a:lnTo>
                        <a:pt x="143" y="486"/>
                      </a:lnTo>
                      <a:lnTo>
                        <a:pt x="147" y="489"/>
                      </a:lnTo>
                      <a:lnTo>
                        <a:pt x="147" y="486"/>
                      </a:lnTo>
                      <a:lnTo>
                        <a:pt x="147" y="477"/>
                      </a:lnTo>
                      <a:lnTo>
                        <a:pt x="149" y="475"/>
                      </a:lnTo>
                      <a:lnTo>
                        <a:pt x="149" y="473"/>
                      </a:lnTo>
                      <a:lnTo>
                        <a:pt x="145" y="473"/>
                      </a:lnTo>
                      <a:lnTo>
                        <a:pt x="147" y="469"/>
                      </a:lnTo>
                      <a:lnTo>
                        <a:pt x="140" y="460"/>
                      </a:lnTo>
                      <a:lnTo>
                        <a:pt x="143" y="455"/>
                      </a:lnTo>
                      <a:lnTo>
                        <a:pt x="134" y="455"/>
                      </a:lnTo>
                      <a:lnTo>
                        <a:pt x="125" y="460"/>
                      </a:lnTo>
                      <a:lnTo>
                        <a:pt x="118" y="464"/>
                      </a:lnTo>
                      <a:lnTo>
                        <a:pt x="116" y="464"/>
                      </a:lnTo>
                      <a:lnTo>
                        <a:pt x="116" y="466"/>
                      </a:lnTo>
                      <a:lnTo>
                        <a:pt x="116" y="469"/>
                      </a:lnTo>
                      <a:lnTo>
                        <a:pt x="111" y="471"/>
                      </a:lnTo>
                      <a:lnTo>
                        <a:pt x="107" y="475"/>
                      </a:lnTo>
                      <a:lnTo>
                        <a:pt x="100" y="471"/>
                      </a:lnTo>
                      <a:lnTo>
                        <a:pt x="96" y="473"/>
                      </a:lnTo>
                      <a:lnTo>
                        <a:pt x="96" y="471"/>
                      </a:lnTo>
                      <a:lnTo>
                        <a:pt x="94" y="469"/>
                      </a:lnTo>
                      <a:lnTo>
                        <a:pt x="91" y="466"/>
                      </a:lnTo>
                      <a:lnTo>
                        <a:pt x="91" y="462"/>
                      </a:lnTo>
                      <a:lnTo>
                        <a:pt x="87" y="464"/>
                      </a:lnTo>
                      <a:lnTo>
                        <a:pt x="85" y="462"/>
                      </a:lnTo>
                      <a:lnTo>
                        <a:pt x="85" y="458"/>
                      </a:lnTo>
                      <a:lnTo>
                        <a:pt x="87" y="453"/>
                      </a:lnTo>
                      <a:lnTo>
                        <a:pt x="85" y="449"/>
                      </a:lnTo>
                      <a:lnTo>
                        <a:pt x="85" y="446"/>
                      </a:lnTo>
                      <a:lnTo>
                        <a:pt x="83" y="444"/>
                      </a:lnTo>
                      <a:lnTo>
                        <a:pt x="87" y="429"/>
                      </a:lnTo>
                      <a:lnTo>
                        <a:pt x="85" y="426"/>
                      </a:lnTo>
                      <a:lnTo>
                        <a:pt x="87" y="420"/>
                      </a:lnTo>
                      <a:lnTo>
                        <a:pt x="83" y="420"/>
                      </a:lnTo>
                      <a:lnTo>
                        <a:pt x="83" y="415"/>
                      </a:lnTo>
                      <a:lnTo>
                        <a:pt x="91" y="415"/>
                      </a:lnTo>
                      <a:lnTo>
                        <a:pt x="91" y="409"/>
                      </a:lnTo>
                      <a:lnTo>
                        <a:pt x="89" y="409"/>
                      </a:lnTo>
                      <a:lnTo>
                        <a:pt x="91" y="404"/>
                      </a:lnTo>
                      <a:lnTo>
                        <a:pt x="94" y="404"/>
                      </a:lnTo>
                      <a:lnTo>
                        <a:pt x="94" y="400"/>
                      </a:lnTo>
                      <a:lnTo>
                        <a:pt x="96" y="393"/>
                      </a:lnTo>
                      <a:lnTo>
                        <a:pt x="94" y="391"/>
                      </a:lnTo>
                      <a:lnTo>
                        <a:pt x="87" y="389"/>
                      </a:lnTo>
                      <a:lnTo>
                        <a:pt x="89" y="386"/>
                      </a:lnTo>
                      <a:lnTo>
                        <a:pt x="85" y="382"/>
                      </a:lnTo>
                      <a:lnTo>
                        <a:pt x="78" y="378"/>
                      </a:lnTo>
                      <a:lnTo>
                        <a:pt x="71" y="378"/>
                      </a:lnTo>
                      <a:lnTo>
                        <a:pt x="60" y="373"/>
                      </a:lnTo>
                      <a:lnTo>
                        <a:pt x="62" y="366"/>
                      </a:lnTo>
                      <a:lnTo>
                        <a:pt x="65" y="364"/>
                      </a:lnTo>
                      <a:lnTo>
                        <a:pt x="65" y="362"/>
                      </a:lnTo>
                      <a:lnTo>
                        <a:pt x="69" y="358"/>
                      </a:lnTo>
                      <a:lnTo>
                        <a:pt x="76" y="358"/>
                      </a:lnTo>
                      <a:lnTo>
                        <a:pt x="78" y="358"/>
                      </a:lnTo>
                      <a:lnTo>
                        <a:pt x="80" y="355"/>
                      </a:lnTo>
                      <a:lnTo>
                        <a:pt x="78" y="358"/>
                      </a:lnTo>
                      <a:lnTo>
                        <a:pt x="74" y="355"/>
                      </a:lnTo>
                      <a:lnTo>
                        <a:pt x="71" y="353"/>
                      </a:lnTo>
                      <a:lnTo>
                        <a:pt x="74" y="351"/>
                      </a:lnTo>
                      <a:lnTo>
                        <a:pt x="71" y="349"/>
                      </a:lnTo>
                      <a:lnTo>
                        <a:pt x="74" y="344"/>
                      </a:lnTo>
                      <a:lnTo>
                        <a:pt x="71" y="344"/>
                      </a:lnTo>
                      <a:lnTo>
                        <a:pt x="69" y="342"/>
                      </a:lnTo>
                      <a:lnTo>
                        <a:pt x="67" y="342"/>
                      </a:lnTo>
                      <a:lnTo>
                        <a:pt x="65" y="338"/>
                      </a:lnTo>
                      <a:lnTo>
                        <a:pt x="71" y="335"/>
                      </a:lnTo>
                      <a:lnTo>
                        <a:pt x="69" y="333"/>
                      </a:lnTo>
                      <a:lnTo>
                        <a:pt x="71" y="331"/>
                      </a:lnTo>
                      <a:lnTo>
                        <a:pt x="67" y="329"/>
                      </a:lnTo>
                      <a:lnTo>
                        <a:pt x="65" y="329"/>
                      </a:lnTo>
                      <a:lnTo>
                        <a:pt x="62" y="331"/>
                      </a:lnTo>
                      <a:lnTo>
                        <a:pt x="56" y="335"/>
                      </a:lnTo>
                      <a:lnTo>
                        <a:pt x="51" y="333"/>
                      </a:lnTo>
                      <a:lnTo>
                        <a:pt x="42" y="335"/>
                      </a:lnTo>
                      <a:lnTo>
                        <a:pt x="40" y="333"/>
                      </a:lnTo>
                      <a:lnTo>
                        <a:pt x="38" y="333"/>
                      </a:lnTo>
                      <a:lnTo>
                        <a:pt x="34" y="333"/>
                      </a:lnTo>
                      <a:lnTo>
                        <a:pt x="34" y="335"/>
                      </a:lnTo>
                      <a:lnTo>
                        <a:pt x="31" y="335"/>
                      </a:lnTo>
                      <a:lnTo>
                        <a:pt x="29" y="333"/>
                      </a:lnTo>
                      <a:lnTo>
                        <a:pt x="31" y="329"/>
                      </a:lnTo>
                      <a:lnTo>
                        <a:pt x="40" y="324"/>
                      </a:lnTo>
                      <a:lnTo>
                        <a:pt x="42" y="322"/>
                      </a:lnTo>
                      <a:lnTo>
                        <a:pt x="45" y="320"/>
                      </a:lnTo>
                      <a:lnTo>
                        <a:pt x="42" y="318"/>
                      </a:lnTo>
                      <a:lnTo>
                        <a:pt x="45" y="315"/>
                      </a:lnTo>
                      <a:lnTo>
                        <a:pt x="45" y="311"/>
                      </a:lnTo>
                      <a:lnTo>
                        <a:pt x="40" y="313"/>
                      </a:lnTo>
                      <a:lnTo>
                        <a:pt x="40" y="311"/>
                      </a:lnTo>
                      <a:lnTo>
                        <a:pt x="31" y="306"/>
                      </a:lnTo>
                      <a:lnTo>
                        <a:pt x="25" y="302"/>
                      </a:lnTo>
                      <a:lnTo>
                        <a:pt x="27" y="300"/>
                      </a:lnTo>
                      <a:lnTo>
                        <a:pt x="22" y="300"/>
                      </a:lnTo>
                      <a:lnTo>
                        <a:pt x="16" y="295"/>
                      </a:lnTo>
                      <a:lnTo>
                        <a:pt x="13" y="298"/>
                      </a:lnTo>
                      <a:lnTo>
                        <a:pt x="9" y="295"/>
                      </a:lnTo>
                      <a:lnTo>
                        <a:pt x="9" y="298"/>
                      </a:lnTo>
                      <a:lnTo>
                        <a:pt x="7" y="293"/>
                      </a:lnTo>
                      <a:lnTo>
                        <a:pt x="5" y="295"/>
                      </a:lnTo>
                      <a:lnTo>
                        <a:pt x="5" y="293"/>
                      </a:lnTo>
                      <a:lnTo>
                        <a:pt x="2" y="295"/>
                      </a:lnTo>
                      <a:lnTo>
                        <a:pt x="2" y="291"/>
                      </a:lnTo>
                      <a:lnTo>
                        <a:pt x="0" y="289"/>
                      </a:lnTo>
                      <a:lnTo>
                        <a:pt x="2" y="286"/>
                      </a:lnTo>
                      <a:lnTo>
                        <a:pt x="0" y="282"/>
                      </a:lnTo>
                      <a:lnTo>
                        <a:pt x="7" y="278"/>
                      </a:lnTo>
                      <a:lnTo>
                        <a:pt x="9" y="280"/>
                      </a:lnTo>
                      <a:lnTo>
                        <a:pt x="9" y="282"/>
                      </a:lnTo>
                      <a:lnTo>
                        <a:pt x="13" y="278"/>
                      </a:lnTo>
                      <a:lnTo>
                        <a:pt x="16" y="280"/>
                      </a:lnTo>
                      <a:lnTo>
                        <a:pt x="18" y="278"/>
                      </a:lnTo>
                      <a:lnTo>
                        <a:pt x="20" y="278"/>
                      </a:lnTo>
                      <a:lnTo>
                        <a:pt x="22" y="273"/>
                      </a:lnTo>
                      <a:lnTo>
                        <a:pt x="29" y="273"/>
                      </a:lnTo>
                      <a:lnTo>
                        <a:pt x="29" y="271"/>
                      </a:lnTo>
                      <a:lnTo>
                        <a:pt x="27" y="267"/>
                      </a:lnTo>
                      <a:lnTo>
                        <a:pt x="31" y="269"/>
                      </a:lnTo>
                      <a:lnTo>
                        <a:pt x="36" y="264"/>
                      </a:lnTo>
                      <a:lnTo>
                        <a:pt x="40" y="262"/>
                      </a:lnTo>
                      <a:lnTo>
                        <a:pt x="45" y="267"/>
                      </a:lnTo>
                      <a:lnTo>
                        <a:pt x="47" y="273"/>
                      </a:lnTo>
                      <a:lnTo>
                        <a:pt x="47" y="275"/>
                      </a:lnTo>
                      <a:lnTo>
                        <a:pt x="54" y="275"/>
                      </a:lnTo>
                      <a:lnTo>
                        <a:pt x="74" y="275"/>
                      </a:lnTo>
                      <a:lnTo>
                        <a:pt x="85" y="275"/>
                      </a:lnTo>
                      <a:lnTo>
                        <a:pt x="87" y="278"/>
                      </a:lnTo>
                      <a:lnTo>
                        <a:pt x="87" y="280"/>
                      </a:lnTo>
                      <a:lnTo>
                        <a:pt x="89" y="275"/>
                      </a:lnTo>
                      <a:lnTo>
                        <a:pt x="87" y="271"/>
                      </a:lnTo>
                      <a:lnTo>
                        <a:pt x="85" y="269"/>
                      </a:lnTo>
                      <a:lnTo>
                        <a:pt x="89" y="262"/>
                      </a:lnTo>
                      <a:lnTo>
                        <a:pt x="94" y="258"/>
                      </a:lnTo>
                      <a:lnTo>
                        <a:pt x="94" y="253"/>
                      </a:lnTo>
                      <a:lnTo>
                        <a:pt x="96" y="251"/>
                      </a:lnTo>
                      <a:lnTo>
                        <a:pt x="103" y="251"/>
                      </a:lnTo>
                      <a:lnTo>
                        <a:pt x="105" y="253"/>
                      </a:lnTo>
                      <a:lnTo>
                        <a:pt x="107" y="249"/>
                      </a:lnTo>
                      <a:lnTo>
                        <a:pt x="107" y="247"/>
                      </a:lnTo>
                      <a:lnTo>
                        <a:pt x="111" y="247"/>
                      </a:lnTo>
                      <a:lnTo>
                        <a:pt x="114" y="249"/>
                      </a:lnTo>
                      <a:lnTo>
                        <a:pt x="114" y="253"/>
                      </a:lnTo>
                      <a:lnTo>
                        <a:pt x="116" y="251"/>
                      </a:lnTo>
                      <a:lnTo>
                        <a:pt x="118" y="251"/>
                      </a:lnTo>
                      <a:lnTo>
                        <a:pt x="118" y="253"/>
                      </a:lnTo>
                      <a:lnTo>
                        <a:pt x="120" y="258"/>
                      </a:lnTo>
                      <a:lnTo>
                        <a:pt x="125" y="258"/>
                      </a:lnTo>
                      <a:lnTo>
                        <a:pt x="125" y="260"/>
                      </a:lnTo>
                      <a:lnTo>
                        <a:pt x="125" y="253"/>
                      </a:lnTo>
                      <a:lnTo>
                        <a:pt x="129" y="253"/>
                      </a:lnTo>
                      <a:lnTo>
                        <a:pt x="129" y="251"/>
                      </a:lnTo>
                      <a:lnTo>
                        <a:pt x="143" y="249"/>
                      </a:lnTo>
                      <a:lnTo>
                        <a:pt x="145" y="249"/>
                      </a:lnTo>
                      <a:lnTo>
                        <a:pt x="145" y="247"/>
                      </a:lnTo>
                      <a:lnTo>
                        <a:pt x="149" y="249"/>
                      </a:lnTo>
                      <a:lnTo>
                        <a:pt x="152" y="249"/>
                      </a:lnTo>
                      <a:lnTo>
                        <a:pt x="156" y="253"/>
                      </a:lnTo>
                      <a:lnTo>
                        <a:pt x="160" y="253"/>
                      </a:lnTo>
                      <a:lnTo>
                        <a:pt x="163" y="251"/>
                      </a:lnTo>
                      <a:lnTo>
                        <a:pt x="169" y="253"/>
                      </a:lnTo>
                      <a:lnTo>
                        <a:pt x="169" y="255"/>
                      </a:lnTo>
                      <a:lnTo>
                        <a:pt x="176" y="242"/>
                      </a:lnTo>
                      <a:lnTo>
                        <a:pt x="174" y="235"/>
                      </a:lnTo>
                      <a:lnTo>
                        <a:pt x="178" y="238"/>
                      </a:lnTo>
                      <a:lnTo>
                        <a:pt x="181" y="229"/>
                      </a:lnTo>
                      <a:lnTo>
                        <a:pt x="185" y="231"/>
                      </a:lnTo>
                      <a:lnTo>
                        <a:pt x="189" y="229"/>
                      </a:lnTo>
                      <a:lnTo>
                        <a:pt x="194" y="229"/>
                      </a:lnTo>
                      <a:lnTo>
                        <a:pt x="203" y="227"/>
                      </a:lnTo>
                      <a:lnTo>
                        <a:pt x="205" y="227"/>
                      </a:lnTo>
                      <a:lnTo>
                        <a:pt x="209" y="218"/>
                      </a:lnTo>
                      <a:lnTo>
                        <a:pt x="212" y="213"/>
                      </a:lnTo>
                      <a:lnTo>
                        <a:pt x="216" y="209"/>
                      </a:lnTo>
                      <a:lnTo>
                        <a:pt x="221" y="204"/>
                      </a:lnTo>
                      <a:lnTo>
                        <a:pt x="216" y="200"/>
                      </a:lnTo>
                      <a:lnTo>
                        <a:pt x="216" y="198"/>
                      </a:lnTo>
                      <a:lnTo>
                        <a:pt x="214" y="195"/>
                      </a:lnTo>
                      <a:lnTo>
                        <a:pt x="196" y="191"/>
                      </a:lnTo>
                      <a:lnTo>
                        <a:pt x="189" y="193"/>
                      </a:lnTo>
                      <a:lnTo>
                        <a:pt x="187" y="191"/>
                      </a:lnTo>
                      <a:lnTo>
                        <a:pt x="183" y="193"/>
                      </a:lnTo>
                      <a:lnTo>
                        <a:pt x="178" y="191"/>
                      </a:lnTo>
                      <a:lnTo>
                        <a:pt x="176" y="191"/>
                      </a:lnTo>
                      <a:lnTo>
                        <a:pt x="178" y="187"/>
                      </a:lnTo>
                      <a:lnTo>
                        <a:pt x="176" y="184"/>
                      </a:lnTo>
                      <a:lnTo>
                        <a:pt x="178" y="180"/>
                      </a:lnTo>
                      <a:lnTo>
                        <a:pt x="185" y="180"/>
                      </a:lnTo>
                      <a:lnTo>
                        <a:pt x="187" y="178"/>
                      </a:lnTo>
                      <a:lnTo>
                        <a:pt x="192" y="173"/>
                      </a:lnTo>
                      <a:lnTo>
                        <a:pt x="196" y="169"/>
                      </a:lnTo>
                      <a:lnTo>
                        <a:pt x="198" y="160"/>
                      </a:lnTo>
                      <a:lnTo>
                        <a:pt x="201" y="151"/>
                      </a:lnTo>
                      <a:lnTo>
                        <a:pt x="198" y="149"/>
                      </a:lnTo>
                      <a:lnTo>
                        <a:pt x="196" y="153"/>
                      </a:lnTo>
                      <a:lnTo>
                        <a:pt x="192" y="153"/>
                      </a:lnTo>
                      <a:lnTo>
                        <a:pt x="196" y="149"/>
                      </a:lnTo>
                      <a:lnTo>
                        <a:pt x="194" y="147"/>
                      </a:lnTo>
                      <a:lnTo>
                        <a:pt x="192" y="140"/>
                      </a:lnTo>
                      <a:lnTo>
                        <a:pt x="194" y="133"/>
                      </a:lnTo>
                      <a:lnTo>
                        <a:pt x="196" y="131"/>
                      </a:lnTo>
                      <a:lnTo>
                        <a:pt x="194" y="127"/>
                      </a:lnTo>
                      <a:lnTo>
                        <a:pt x="194" y="124"/>
                      </a:lnTo>
                      <a:lnTo>
                        <a:pt x="203" y="122"/>
                      </a:lnTo>
                      <a:lnTo>
                        <a:pt x="205" y="124"/>
                      </a:lnTo>
                      <a:lnTo>
                        <a:pt x="205" y="127"/>
                      </a:lnTo>
                      <a:lnTo>
                        <a:pt x="207" y="127"/>
                      </a:lnTo>
                      <a:lnTo>
                        <a:pt x="209" y="127"/>
                      </a:lnTo>
                      <a:lnTo>
                        <a:pt x="212" y="122"/>
                      </a:lnTo>
                      <a:lnTo>
                        <a:pt x="212" y="124"/>
                      </a:lnTo>
                      <a:lnTo>
                        <a:pt x="214" y="124"/>
                      </a:lnTo>
                      <a:lnTo>
                        <a:pt x="214" y="122"/>
                      </a:lnTo>
                      <a:lnTo>
                        <a:pt x="216" y="120"/>
                      </a:lnTo>
                      <a:lnTo>
                        <a:pt x="218" y="122"/>
                      </a:lnTo>
                      <a:lnTo>
                        <a:pt x="218" y="118"/>
                      </a:lnTo>
                      <a:lnTo>
                        <a:pt x="218" y="115"/>
                      </a:lnTo>
                      <a:lnTo>
                        <a:pt x="223" y="113"/>
                      </a:lnTo>
                      <a:lnTo>
                        <a:pt x="221" y="111"/>
                      </a:lnTo>
                      <a:lnTo>
                        <a:pt x="225" y="107"/>
                      </a:lnTo>
                      <a:lnTo>
                        <a:pt x="223" y="107"/>
                      </a:lnTo>
                      <a:lnTo>
                        <a:pt x="225" y="104"/>
                      </a:lnTo>
                      <a:lnTo>
                        <a:pt x="225" y="102"/>
                      </a:lnTo>
                      <a:lnTo>
                        <a:pt x="223" y="102"/>
                      </a:lnTo>
                      <a:lnTo>
                        <a:pt x="223" y="100"/>
                      </a:lnTo>
                      <a:lnTo>
                        <a:pt x="227" y="98"/>
                      </a:lnTo>
                      <a:lnTo>
                        <a:pt x="227" y="96"/>
                      </a:lnTo>
                      <a:lnTo>
                        <a:pt x="236" y="98"/>
                      </a:lnTo>
                      <a:lnTo>
                        <a:pt x="236" y="96"/>
                      </a:lnTo>
                      <a:lnTo>
                        <a:pt x="243" y="93"/>
                      </a:lnTo>
                      <a:lnTo>
                        <a:pt x="243" y="96"/>
                      </a:lnTo>
                      <a:lnTo>
                        <a:pt x="241" y="96"/>
                      </a:lnTo>
                      <a:lnTo>
                        <a:pt x="243" y="98"/>
                      </a:lnTo>
                      <a:lnTo>
                        <a:pt x="241" y="98"/>
                      </a:lnTo>
                      <a:lnTo>
                        <a:pt x="241" y="102"/>
                      </a:lnTo>
                      <a:lnTo>
                        <a:pt x="243" y="102"/>
                      </a:lnTo>
                      <a:lnTo>
                        <a:pt x="245" y="100"/>
                      </a:lnTo>
                      <a:lnTo>
                        <a:pt x="243" y="98"/>
                      </a:lnTo>
                      <a:lnTo>
                        <a:pt x="245" y="98"/>
                      </a:lnTo>
                      <a:lnTo>
                        <a:pt x="245" y="100"/>
                      </a:lnTo>
                      <a:lnTo>
                        <a:pt x="247" y="100"/>
                      </a:lnTo>
                      <a:lnTo>
                        <a:pt x="247" y="102"/>
                      </a:lnTo>
                      <a:lnTo>
                        <a:pt x="250" y="102"/>
                      </a:lnTo>
                      <a:lnTo>
                        <a:pt x="250" y="104"/>
                      </a:lnTo>
                      <a:lnTo>
                        <a:pt x="250" y="107"/>
                      </a:lnTo>
                      <a:lnTo>
                        <a:pt x="254" y="107"/>
                      </a:lnTo>
                      <a:lnTo>
                        <a:pt x="254" y="104"/>
                      </a:lnTo>
                      <a:lnTo>
                        <a:pt x="252" y="102"/>
                      </a:lnTo>
                      <a:lnTo>
                        <a:pt x="254" y="102"/>
                      </a:lnTo>
                      <a:lnTo>
                        <a:pt x="254" y="100"/>
                      </a:lnTo>
                      <a:lnTo>
                        <a:pt x="256" y="100"/>
                      </a:lnTo>
                      <a:lnTo>
                        <a:pt x="256" y="98"/>
                      </a:lnTo>
                      <a:lnTo>
                        <a:pt x="261" y="100"/>
                      </a:lnTo>
                      <a:lnTo>
                        <a:pt x="263" y="100"/>
                      </a:lnTo>
                      <a:lnTo>
                        <a:pt x="263" y="102"/>
                      </a:lnTo>
                      <a:lnTo>
                        <a:pt x="265" y="104"/>
                      </a:lnTo>
                      <a:lnTo>
                        <a:pt x="270" y="107"/>
                      </a:lnTo>
                      <a:lnTo>
                        <a:pt x="270" y="109"/>
                      </a:lnTo>
                      <a:lnTo>
                        <a:pt x="285" y="111"/>
                      </a:lnTo>
                      <a:lnTo>
                        <a:pt x="285" y="118"/>
                      </a:lnTo>
                      <a:lnTo>
                        <a:pt x="281" y="120"/>
                      </a:lnTo>
                      <a:lnTo>
                        <a:pt x="281" y="122"/>
                      </a:lnTo>
                      <a:lnTo>
                        <a:pt x="285" y="122"/>
                      </a:lnTo>
                      <a:lnTo>
                        <a:pt x="287" y="120"/>
                      </a:lnTo>
                      <a:lnTo>
                        <a:pt x="292" y="120"/>
                      </a:lnTo>
                      <a:lnTo>
                        <a:pt x="294" y="127"/>
                      </a:lnTo>
                      <a:lnTo>
                        <a:pt x="296" y="127"/>
                      </a:lnTo>
                      <a:lnTo>
                        <a:pt x="305" y="131"/>
                      </a:lnTo>
                      <a:lnTo>
                        <a:pt x="312" y="131"/>
                      </a:lnTo>
                      <a:lnTo>
                        <a:pt x="319" y="131"/>
                      </a:lnTo>
                      <a:lnTo>
                        <a:pt x="319" y="129"/>
                      </a:lnTo>
                      <a:lnTo>
                        <a:pt x="319" y="124"/>
                      </a:lnTo>
                      <a:lnTo>
                        <a:pt x="323" y="124"/>
                      </a:lnTo>
                      <a:lnTo>
                        <a:pt x="325" y="122"/>
                      </a:lnTo>
                      <a:lnTo>
                        <a:pt x="323" y="120"/>
                      </a:lnTo>
                      <a:lnTo>
                        <a:pt x="323" y="118"/>
                      </a:lnTo>
                      <a:lnTo>
                        <a:pt x="325" y="120"/>
                      </a:lnTo>
                      <a:lnTo>
                        <a:pt x="323" y="115"/>
                      </a:lnTo>
                      <a:lnTo>
                        <a:pt x="323" y="113"/>
                      </a:lnTo>
                      <a:lnTo>
                        <a:pt x="325" y="118"/>
                      </a:lnTo>
                      <a:lnTo>
                        <a:pt x="325" y="115"/>
                      </a:lnTo>
                      <a:lnTo>
                        <a:pt x="325" y="118"/>
                      </a:lnTo>
                      <a:lnTo>
                        <a:pt x="328" y="120"/>
                      </a:lnTo>
                      <a:lnTo>
                        <a:pt x="328" y="122"/>
                      </a:lnTo>
                      <a:lnTo>
                        <a:pt x="332" y="122"/>
                      </a:lnTo>
                      <a:lnTo>
                        <a:pt x="332" y="120"/>
                      </a:lnTo>
                      <a:lnTo>
                        <a:pt x="332" y="118"/>
                      </a:lnTo>
                      <a:lnTo>
                        <a:pt x="332" y="115"/>
                      </a:lnTo>
                      <a:lnTo>
                        <a:pt x="332" y="113"/>
                      </a:lnTo>
                      <a:lnTo>
                        <a:pt x="334" y="111"/>
                      </a:lnTo>
                      <a:lnTo>
                        <a:pt x="336" y="109"/>
                      </a:lnTo>
                      <a:lnTo>
                        <a:pt x="336" y="104"/>
                      </a:lnTo>
                      <a:lnTo>
                        <a:pt x="339" y="104"/>
                      </a:lnTo>
                      <a:lnTo>
                        <a:pt x="339" y="100"/>
                      </a:lnTo>
                      <a:lnTo>
                        <a:pt x="343" y="89"/>
                      </a:lnTo>
                      <a:lnTo>
                        <a:pt x="345" y="89"/>
                      </a:lnTo>
                      <a:lnTo>
                        <a:pt x="343" y="82"/>
                      </a:lnTo>
                      <a:lnTo>
                        <a:pt x="345" y="82"/>
                      </a:lnTo>
                      <a:lnTo>
                        <a:pt x="341" y="80"/>
                      </a:lnTo>
                      <a:lnTo>
                        <a:pt x="345" y="73"/>
                      </a:lnTo>
                      <a:lnTo>
                        <a:pt x="352" y="76"/>
                      </a:lnTo>
                      <a:lnTo>
                        <a:pt x="354" y="69"/>
                      </a:lnTo>
                      <a:lnTo>
                        <a:pt x="359" y="71"/>
                      </a:lnTo>
                      <a:lnTo>
                        <a:pt x="365" y="69"/>
                      </a:lnTo>
                      <a:lnTo>
                        <a:pt x="368" y="64"/>
                      </a:lnTo>
                      <a:lnTo>
                        <a:pt x="377" y="67"/>
                      </a:lnTo>
                      <a:lnTo>
                        <a:pt x="377" y="64"/>
                      </a:lnTo>
                      <a:lnTo>
                        <a:pt x="379" y="64"/>
                      </a:lnTo>
                      <a:lnTo>
                        <a:pt x="379" y="73"/>
                      </a:lnTo>
                      <a:lnTo>
                        <a:pt x="385" y="73"/>
                      </a:lnTo>
                      <a:lnTo>
                        <a:pt x="383" y="71"/>
                      </a:lnTo>
                      <a:lnTo>
                        <a:pt x="381" y="71"/>
                      </a:lnTo>
                      <a:lnTo>
                        <a:pt x="383" y="67"/>
                      </a:lnTo>
                      <a:lnTo>
                        <a:pt x="388" y="67"/>
                      </a:lnTo>
                      <a:lnTo>
                        <a:pt x="392" y="67"/>
                      </a:lnTo>
                      <a:lnTo>
                        <a:pt x="397" y="69"/>
                      </a:lnTo>
                      <a:lnTo>
                        <a:pt x="399" y="69"/>
                      </a:lnTo>
                      <a:lnTo>
                        <a:pt x="403" y="71"/>
                      </a:lnTo>
                      <a:lnTo>
                        <a:pt x="406" y="76"/>
                      </a:lnTo>
                      <a:lnTo>
                        <a:pt x="408" y="76"/>
                      </a:lnTo>
                      <a:lnTo>
                        <a:pt x="410" y="73"/>
                      </a:lnTo>
                      <a:lnTo>
                        <a:pt x="419" y="76"/>
                      </a:lnTo>
                      <a:lnTo>
                        <a:pt x="421" y="73"/>
                      </a:lnTo>
                      <a:lnTo>
                        <a:pt x="421" y="71"/>
                      </a:lnTo>
                      <a:lnTo>
                        <a:pt x="421" y="69"/>
                      </a:lnTo>
                      <a:lnTo>
                        <a:pt x="423" y="64"/>
                      </a:lnTo>
                      <a:lnTo>
                        <a:pt x="428" y="62"/>
                      </a:lnTo>
                      <a:lnTo>
                        <a:pt x="428" y="58"/>
                      </a:lnTo>
                      <a:lnTo>
                        <a:pt x="430" y="58"/>
                      </a:lnTo>
                      <a:lnTo>
                        <a:pt x="432" y="56"/>
                      </a:lnTo>
                      <a:lnTo>
                        <a:pt x="432" y="58"/>
                      </a:lnTo>
                      <a:lnTo>
                        <a:pt x="434" y="56"/>
                      </a:lnTo>
                      <a:lnTo>
                        <a:pt x="434" y="60"/>
                      </a:lnTo>
                      <a:lnTo>
                        <a:pt x="439" y="60"/>
                      </a:lnTo>
                      <a:lnTo>
                        <a:pt x="439" y="62"/>
                      </a:lnTo>
                      <a:lnTo>
                        <a:pt x="441" y="62"/>
                      </a:lnTo>
                      <a:lnTo>
                        <a:pt x="441" y="60"/>
                      </a:lnTo>
                      <a:lnTo>
                        <a:pt x="448" y="58"/>
                      </a:lnTo>
                      <a:lnTo>
                        <a:pt x="446" y="58"/>
                      </a:lnTo>
                      <a:lnTo>
                        <a:pt x="446" y="53"/>
                      </a:lnTo>
                      <a:lnTo>
                        <a:pt x="448" y="53"/>
                      </a:lnTo>
                      <a:lnTo>
                        <a:pt x="450" y="51"/>
                      </a:lnTo>
                      <a:lnTo>
                        <a:pt x="457" y="49"/>
                      </a:lnTo>
                      <a:lnTo>
                        <a:pt x="457" y="47"/>
                      </a:lnTo>
                      <a:lnTo>
                        <a:pt x="459" y="47"/>
                      </a:lnTo>
                      <a:lnTo>
                        <a:pt x="459" y="44"/>
                      </a:lnTo>
                      <a:lnTo>
                        <a:pt x="455" y="47"/>
                      </a:lnTo>
                      <a:lnTo>
                        <a:pt x="455" y="42"/>
                      </a:lnTo>
                      <a:lnTo>
                        <a:pt x="457" y="36"/>
                      </a:lnTo>
                      <a:lnTo>
                        <a:pt x="450" y="33"/>
                      </a:lnTo>
                      <a:lnTo>
                        <a:pt x="457" y="31"/>
                      </a:lnTo>
                      <a:lnTo>
                        <a:pt x="472" y="31"/>
                      </a:lnTo>
                      <a:lnTo>
                        <a:pt x="475" y="38"/>
                      </a:lnTo>
                      <a:lnTo>
                        <a:pt x="477" y="40"/>
                      </a:lnTo>
                      <a:lnTo>
                        <a:pt x="479" y="42"/>
                      </a:lnTo>
                      <a:lnTo>
                        <a:pt x="481" y="38"/>
                      </a:lnTo>
                      <a:lnTo>
                        <a:pt x="486" y="40"/>
                      </a:lnTo>
                      <a:lnTo>
                        <a:pt x="488" y="38"/>
                      </a:lnTo>
                      <a:lnTo>
                        <a:pt x="490" y="38"/>
                      </a:lnTo>
                      <a:lnTo>
                        <a:pt x="492" y="36"/>
                      </a:lnTo>
                      <a:lnTo>
                        <a:pt x="495" y="40"/>
                      </a:lnTo>
                      <a:lnTo>
                        <a:pt x="492" y="42"/>
                      </a:lnTo>
                      <a:lnTo>
                        <a:pt x="492" y="44"/>
                      </a:lnTo>
                      <a:lnTo>
                        <a:pt x="495" y="42"/>
                      </a:lnTo>
                      <a:lnTo>
                        <a:pt x="495" y="47"/>
                      </a:lnTo>
                      <a:lnTo>
                        <a:pt x="497" y="47"/>
                      </a:lnTo>
                      <a:lnTo>
                        <a:pt x="499" y="44"/>
                      </a:lnTo>
                      <a:lnTo>
                        <a:pt x="504" y="49"/>
                      </a:lnTo>
                      <a:lnTo>
                        <a:pt x="508" y="44"/>
                      </a:lnTo>
                      <a:lnTo>
                        <a:pt x="499" y="38"/>
                      </a:lnTo>
                      <a:lnTo>
                        <a:pt x="504" y="36"/>
                      </a:lnTo>
                      <a:lnTo>
                        <a:pt x="504" y="33"/>
                      </a:lnTo>
                      <a:lnTo>
                        <a:pt x="508" y="36"/>
                      </a:lnTo>
                      <a:lnTo>
                        <a:pt x="510" y="33"/>
                      </a:lnTo>
                      <a:lnTo>
                        <a:pt x="517" y="33"/>
                      </a:lnTo>
                      <a:lnTo>
                        <a:pt x="519" y="31"/>
                      </a:lnTo>
                      <a:lnTo>
                        <a:pt x="521" y="31"/>
                      </a:lnTo>
                      <a:lnTo>
                        <a:pt x="524" y="31"/>
                      </a:lnTo>
                      <a:lnTo>
                        <a:pt x="526" y="27"/>
                      </a:lnTo>
                      <a:lnTo>
                        <a:pt x="528" y="29"/>
                      </a:lnTo>
                      <a:lnTo>
                        <a:pt x="530" y="24"/>
                      </a:lnTo>
                      <a:lnTo>
                        <a:pt x="532" y="22"/>
                      </a:lnTo>
                      <a:lnTo>
                        <a:pt x="530" y="22"/>
                      </a:lnTo>
                      <a:lnTo>
                        <a:pt x="530" y="20"/>
                      </a:lnTo>
                      <a:lnTo>
                        <a:pt x="535" y="18"/>
                      </a:lnTo>
                      <a:lnTo>
                        <a:pt x="535" y="11"/>
                      </a:lnTo>
                      <a:lnTo>
                        <a:pt x="539" y="11"/>
                      </a:lnTo>
                      <a:lnTo>
                        <a:pt x="539" y="7"/>
                      </a:lnTo>
                      <a:lnTo>
                        <a:pt x="544" y="7"/>
                      </a:lnTo>
                      <a:lnTo>
                        <a:pt x="544" y="4"/>
                      </a:lnTo>
                      <a:lnTo>
                        <a:pt x="541" y="4"/>
                      </a:lnTo>
                      <a:lnTo>
                        <a:pt x="539" y="2"/>
                      </a:lnTo>
                      <a:lnTo>
                        <a:pt x="537" y="4"/>
                      </a:lnTo>
                      <a:lnTo>
                        <a:pt x="537" y="2"/>
                      </a:lnTo>
                      <a:lnTo>
                        <a:pt x="539" y="0"/>
                      </a:lnTo>
                      <a:lnTo>
                        <a:pt x="546" y="2"/>
                      </a:lnTo>
                      <a:lnTo>
                        <a:pt x="548" y="0"/>
                      </a:lnTo>
                      <a:lnTo>
                        <a:pt x="550" y="2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4" name="Freeform 897"/>
                <p:cNvSpPr>
                  <a:spLocks/>
                </p:cNvSpPr>
                <p:nvPr/>
              </p:nvSpPr>
              <p:spPr bwMode="auto">
                <a:xfrm>
                  <a:off x="2605" y="2552"/>
                  <a:ext cx="650" cy="582"/>
                </a:xfrm>
                <a:custGeom>
                  <a:avLst/>
                  <a:gdLst>
                    <a:gd name="T0" fmla="*/ 183 w 650"/>
                    <a:gd name="T1" fmla="*/ 13 h 582"/>
                    <a:gd name="T2" fmla="*/ 232 w 650"/>
                    <a:gd name="T3" fmla="*/ 26 h 582"/>
                    <a:gd name="T4" fmla="*/ 247 w 650"/>
                    <a:gd name="T5" fmla="*/ 51 h 582"/>
                    <a:gd name="T6" fmla="*/ 281 w 650"/>
                    <a:gd name="T7" fmla="*/ 60 h 582"/>
                    <a:gd name="T8" fmla="*/ 303 w 650"/>
                    <a:gd name="T9" fmla="*/ 49 h 582"/>
                    <a:gd name="T10" fmla="*/ 336 w 650"/>
                    <a:gd name="T11" fmla="*/ 57 h 582"/>
                    <a:gd name="T12" fmla="*/ 381 w 650"/>
                    <a:gd name="T13" fmla="*/ 60 h 582"/>
                    <a:gd name="T14" fmla="*/ 376 w 650"/>
                    <a:gd name="T15" fmla="*/ 113 h 582"/>
                    <a:gd name="T16" fmla="*/ 385 w 650"/>
                    <a:gd name="T17" fmla="*/ 160 h 582"/>
                    <a:gd name="T18" fmla="*/ 432 w 650"/>
                    <a:gd name="T19" fmla="*/ 171 h 582"/>
                    <a:gd name="T20" fmla="*/ 485 w 650"/>
                    <a:gd name="T21" fmla="*/ 197 h 582"/>
                    <a:gd name="T22" fmla="*/ 508 w 650"/>
                    <a:gd name="T23" fmla="*/ 235 h 582"/>
                    <a:gd name="T24" fmla="*/ 519 w 650"/>
                    <a:gd name="T25" fmla="*/ 242 h 582"/>
                    <a:gd name="T26" fmla="*/ 532 w 650"/>
                    <a:gd name="T27" fmla="*/ 268 h 582"/>
                    <a:gd name="T28" fmla="*/ 595 w 650"/>
                    <a:gd name="T29" fmla="*/ 300 h 582"/>
                    <a:gd name="T30" fmla="*/ 633 w 650"/>
                    <a:gd name="T31" fmla="*/ 291 h 582"/>
                    <a:gd name="T32" fmla="*/ 624 w 650"/>
                    <a:gd name="T33" fmla="*/ 308 h 582"/>
                    <a:gd name="T34" fmla="*/ 592 w 650"/>
                    <a:gd name="T35" fmla="*/ 364 h 582"/>
                    <a:gd name="T36" fmla="*/ 561 w 650"/>
                    <a:gd name="T37" fmla="*/ 382 h 582"/>
                    <a:gd name="T38" fmla="*/ 519 w 650"/>
                    <a:gd name="T39" fmla="*/ 397 h 582"/>
                    <a:gd name="T40" fmla="*/ 488 w 650"/>
                    <a:gd name="T41" fmla="*/ 402 h 582"/>
                    <a:gd name="T42" fmla="*/ 454 w 650"/>
                    <a:gd name="T43" fmla="*/ 411 h 582"/>
                    <a:gd name="T44" fmla="*/ 470 w 650"/>
                    <a:gd name="T45" fmla="*/ 422 h 582"/>
                    <a:gd name="T46" fmla="*/ 474 w 650"/>
                    <a:gd name="T47" fmla="*/ 448 h 582"/>
                    <a:gd name="T48" fmla="*/ 439 w 650"/>
                    <a:gd name="T49" fmla="*/ 433 h 582"/>
                    <a:gd name="T50" fmla="*/ 405 w 650"/>
                    <a:gd name="T51" fmla="*/ 419 h 582"/>
                    <a:gd name="T52" fmla="*/ 387 w 650"/>
                    <a:gd name="T53" fmla="*/ 466 h 582"/>
                    <a:gd name="T54" fmla="*/ 336 w 650"/>
                    <a:gd name="T55" fmla="*/ 462 h 582"/>
                    <a:gd name="T56" fmla="*/ 281 w 650"/>
                    <a:gd name="T57" fmla="*/ 502 h 582"/>
                    <a:gd name="T58" fmla="*/ 240 w 650"/>
                    <a:gd name="T59" fmla="*/ 539 h 582"/>
                    <a:gd name="T60" fmla="*/ 218 w 650"/>
                    <a:gd name="T61" fmla="*/ 553 h 582"/>
                    <a:gd name="T62" fmla="*/ 156 w 650"/>
                    <a:gd name="T63" fmla="*/ 550 h 582"/>
                    <a:gd name="T64" fmla="*/ 125 w 650"/>
                    <a:gd name="T65" fmla="*/ 582 h 582"/>
                    <a:gd name="T66" fmla="*/ 89 w 650"/>
                    <a:gd name="T67" fmla="*/ 573 h 582"/>
                    <a:gd name="T68" fmla="*/ 40 w 650"/>
                    <a:gd name="T69" fmla="*/ 564 h 582"/>
                    <a:gd name="T70" fmla="*/ 36 w 650"/>
                    <a:gd name="T71" fmla="*/ 526 h 582"/>
                    <a:gd name="T72" fmla="*/ 49 w 650"/>
                    <a:gd name="T73" fmla="*/ 510 h 582"/>
                    <a:gd name="T74" fmla="*/ 2 w 650"/>
                    <a:gd name="T75" fmla="*/ 493 h 582"/>
                    <a:gd name="T76" fmla="*/ 22 w 650"/>
                    <a:gd name="T77" fmla="*/ 479 h 582"/>
                    <a:gd name="T78" fmla="*/ 31 w 650"/>
                    <a:gd name="T79" fmla="*/ 459 h 582"/>
                    <a:gd name="T80" fmla="*/ 31 w 650"/>
                    <a:gd name="T81" fmla="*/ 422 h 582"/>
                    <a:gd name="T82" fmla="*/ 18 w 650"/>
                    <a:gd name="T83" fmla="*/ 388 h 582"/>
                    <a:gd name="T84" fmla="*/ 31 w 650"/>
                    <a:gd name="T85" fmla="*/ 366 h 582"/>
                    <a:gd name="T86" fmla="*/ 42 w 650"/>
                    <a:gd name="T87" fmla="*/ 351 h 582"/>
                    <a:gd name="T88" fmla="*/ 64 w 650"/>
                    <a:gd name="T89" fmla="*/ 344 h 582"/>
                    <a:gd name="T90" fmla="*/ 38 w 650"/>
                    <a:gd name="T91" fmla="*/ 337 h 582"/>
                    <a:gd name="T92" fmla="*/ 36 w 650"/>
                    <a:gd name="T93" fmla="*/ 313 h 582"/>
                    <a:gd name="T94" fmla="*/ 44 w 650"/>
                    <a:gd name="T95" fmla="*/ 297 h 582"/>
                    <a:gd name="T96" fmla="*/ 58 w 650"/>
                    <a:gd name="T97" fmla="*/ 277 h 582"/>
                    <a:gd name="T98" fmla="*/ 47 w 650"/>
                    <a:gd name="T99" fmla="*/ 262 h 582"/>
                    <a:gd name="T100" fmla="*/ 47 w 650"/>
                    <a:gd name="T101" fmla="*/ 228 h 582"/>
                    <a:gd name="T102" fmla="*/ 42 w 650"/>
                    <a:gd name="T103" fmla="*/ 206 h 582"/>
                    <a:gd name="T104" fmla="*/ 56 w 650"/>
                    <a:gd name="T105" fmla="*/ 195 h 582"/>
                    <a:gd name="T106" fmla="*/ 76 w 650"/>
                    <a:gd name="T107" fmla="*/ 173 h 582"/>
                    <a:gd name="T108" fmla="*/ 91 w 650"/>
                    <a:gd name="T109" fmla="*/ 146 h 582"/>
                    <a:gd name="T110" fmla="*/ 73 w 650"/>
                    <a:gd name="T111" fmla="*/ 126 h 582"/>
                    <a:gd name="T112" fmla="*/ 87 w 650"/>
                    <a:gd name="T113" fmla="*/ 106 h 582"/>
                    <a:gd name="T114" fmla="*/ 96 w 650"/>
                    <a:gd name="T115" fmla="*/ 84 h 582"/>
                    <a:gd name="T116" fmla="*/ 136 w 650"/>
                    <a:gd name="T117" fmla="*/ 93 h 582"/>
                    <a:gd name="T118" fmla="*/ 151 w 650"/>
                    <a:gd name="T119" fmla="*/ 66 h 582"/>
                    <a:gd name="T120" fmla="*/ 147 w 650"/>
                    <a:gd name="T121" fmla="*/ 35 h 582"/>
                    <a:gd name="T122" fmla="*/ 149 w 650"/>
                    <a:gd name="T123" fmla="*/ 9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50" h="582">
                      <a:moveTo>
                        <a:pt x="156" y="4"/>
                      </a:moveTo>
                      <a:lnTo>
                        <a:pt x="163" y="4"/>
                      </a:lnTo>
                      <a:lnTo>
                        <a:pt x="163" y="9"/>
                      </a:lnTo>
                      <a:lnTo>
                        <a:pt x="165" y="11"/>
                      </a:lnTo>
                      <a:lnTo>
                        <a:pt x="169" y="13"/>
                      </a:lnTo>
                      <a:lnTo>
                        <a:pt x="176" y="13"/>
                      </a:lnTo>
                      <a:lnTo>
                        <a:pt x="178" y="17"/>
                      </a:lnTo>
                      <a:lnTo>
                        <a:pt x="180" y="17"/>
                      </a:lnTo>
                      <a:lnTo>
                        <a:pt x="180" y="13"/>
                      </a:lnTo>
                      <a:lnTo>
                        <a:pt x="183" y="13"/>
                      </a:lnTo>
                      <a:lnTo>
                        <a:pt x="191" y="13"/>
                      </a:lnTo>
                      <a:lnTo>
                        <a:pt x="194" y="13"/>
                      </a:lnTo>
                      <a:lnTo>
                        <a:pt x="207" y="17"/>
                      </a:lnTo>
                      <a:lnTo>
                        <a:pt x="212" y="20"/>
                      </a:lnTo>
                      <a:lnTo>
                        <a:pt x="214" y="17"/>
                      </a:lnTo>
                      <a:lnTo>
                        <a:pt x="218" y="17"/>
                      </a:lnTo>
                      <a:lnTo>
                        <a:pt x="220" y="17"/>
                      </a:lnTo>
                      <a:lnTo>
                        <a:pt x="223" y="22"/>
                      </a:lnTo>
                      <a:lnTo>
                        <a:pt x="227" y="22"/>
                      </a:lnTo>
                      <a:lnTo>
                        <a:pt x="232" y="26"/>
                      </a:lnTo>
                      <a:lnTo>
                        <a:pt x="232" y="31"/>
                      </a:lnTo>
                      <a:lnTo>
                        <a:pt x="232" y="35"/>
                      </a:lnTo>
                      <a:lnTo>
                        <a:pt x="236" y="35"/>
                      </a:lnTo>
                      <a:lnTo>
                        <a:pt x="238" y="35"/>
                      </a:lnTo>
                      <a:lnTo>
                        <a:pt x="245" y="35"/>
                      </a:lnTo>
                      <a:lnTo>
                        <a:pt x="247" y="37"/>
                      </a:lnTo>
                      <a:lnTo>
                        <a:pt x="245" y="42"/>
                      </a:lnTo>
                      <a:lnTo>
                        <a:pt x="249" y="46"/>
                      </a:lnTo>
                      <a:lnTo>
                        <a:pt x="245" y="51"/>
                      </a:lnTo>
                      <a:lnTo>
                        <a:pt x="247" y="51"/>
                      </a:lnTo>
                      <a:lnTo>
                        <a:pt x="249" y="49"/>
                      </a:lnTo>
                      <a:lnTo>
                        <a:pt x="254" y="53"/>
                      </a:lnTo>
                      <a:lnTo>
                        <a:pt x="258" y="51"/>
                      </a:lnTo>
                      <a:lnTo>
                        <a:pt x="261" y="53"/>
                      </a:lnTo>
                      <a:lnTo>
                        <a:pt x="265" y="55"/>
                      </a:lnTo>
                      <a:lnTo>
                        <a:pt x="267" y="57"/>
                      </a:lnTo>
                      <a:lnTo>
                        <a:pt x="272" y="57"/>
                      </a:lnTo>
                      <a:lnTo>
                        <a:pt x="276" y="64"/>
                      </a:lnTo>
                      <a:lnTo>
                        <a:pt x="283" y="62"/>
                      </a:lnTo>
                      <a:lnTo>
                        <a:pt x="281" y="60"/>
                      </a:lnTo>
                      <a:lnTo>
                        <a:pt x="283" y="57"/>
                      </a:lnTo>
                      <a:lnTo>
                        <a:pt x="285" y="55"/>
                      </a:lnTo>
                      <a:lnTo>
                        <a:pt x="285" y="51"/>
                      </a:lnTo>
                      <a:lnTo>
                        <a:pt x="287" y="46"/>
                      </a:lnTo>
                      <a:lnTo>
                        <a:pt x="285" y="44"/>
                      </a:lnTo>
                      <a:lnTo>
                        <a:pt x="285" y="42"/>
                      </a:lnTo>
                      <a:lnTo>
                        <a:pt x="294" y="46"/>
                      </a:lnTo>
                      <a:lnTo>
                        <a:pt x="296" y="49"/>
                      </a:lnTo>
                      <a:lnTo>
                        <a:pt x="298" y="49"/>
                      </a:lnTo>
                      <a:lnTo>
                        <a:pt x="303" y="49"/>
                      </a:lnTo>
                      <a:lnTo>
                        <a:pt x="305" y="49"/>
                      </a:lnTo>
                      <a:lnTo>
                        <a:pt x="310" y="53"/>
                      </a:lnTo>
                      <a:lnTo>
                        <a:pt x="314" y="53"/>
                      </a:lnTo>
                      <a:lnTo>
                        <a:pt x="318" y="60"/>
                      </a:lnTo>
                      <a:lnTo>
                        <a:pt x="325" y="55"/>
                      </a:lnTo>
                      <a:lnTo>
                        <a:pt x="325" y="53"/>
                      </a:lnTo>
                      <a:lnTo>
                        <a:pt x="330" y="51"/>
                      </a:lnTo>
                      <a:lnTo>
                        <a:pt x="330" y="55"/>
                      </a:lnTo>
                      <a:lnTo>
                        <a:pt x="334" y="57"/>
                      </a:lnTo>
                      <a:lnTo>
                        <a:pt x="336" y="57"/>
                      </a:lnTo>
                      <a:lnTo>
                        <a:pt x="338" y="51"/>
                      </a:lnTo>
                      <a:lnTo>
                        <a:pt x="343" y="49"/>
                      </a:lnTo>
                      <a:lnTo>
                        <a:pt x="354" y="46"/>
                      </a:lnTo>
                      <a:lnTo>
                        <a:pt x="356" y="44"/>
                      </a:lnTo>
                      <a:lnTo>
                        <a:pt x="363" y="44"/>
                      </a:lnTo>
                      <a:lnTo>
                        <a:pt x="365" y="46"/>
                      </a:lnTo>
                      <a:lnTo>
                        <a:pt x="367" y="49"/>
                      </a:lnTo>
                      <a:lnTo>
                        <a:pt x="370" y="53"/>
                      </a:lnTo>
                      <a:lnTo>
                        <a:pt x="376" y="57"/>
                      </a:lnTo>
                      <a:lnTo>
                        <a:pt x="381" y="60"/>
                      </a:lnTo>
                      <a:lnTo>
                        <a:pt x="385" y="64"/>
                      </a:lnTo>
                      <a:lnTo>
                        <a:pt x="385" y="66"/>
                      </a:lnTo>
                      <a:lnTo>
                        <a:pt x="390" y="73"/>
                      </a:lnTo>
                      <a:lnTo>
                        <a:pt x="387" y="82"/>
                      </a:lnTo>
                      <a:lnTo>
                        <a:pt x="387" y="86"/>
                      </a:lnTo>
                      <a:lnTo>
                        <a:pt x="385" y="89"/>
                      </a:lnTo>
                      <a:lnTo>
                        <a:pt x="383" y="97"/>
                      </a:lnTo>
                      <a:lnTo>
                        <a:pt x="383" y="100"/>
                      </a:lnTo>
                      <a:lnTo>
                        <a:pt x="385" y="104"/>
                      </a:lnTo>
                      <a:lnTo>
                        <a:pt x="376" y="113"/>
                      </a:lnTo>
                      <a:lnTo>
                        <a:pt x="374" y="115"/>
                      </a:lnTo>
                      <a:lnTo>
                        <a:pt x="374" y="124"/>
                      </a:lnTo>
                      <a:lnTo>
                        <a:pt x="383" y="122"/>
                      </a:lnTo>
                      <a:lnTo>
                        <a:pt x="383" y="124"/>
                      </a:lnTo>
                      <a:lnTo>
                        <a:pt x="385" y="126"/>
                      </a:lnTo>
                      <a:lnTo>
                        <a:pt x="385" y="149"/>
                      </a:lnTo>
                      <a:lnTo>
                        <a:pt x="383" y="153"/>
                      </a:lnTo>
                      <a:lnTo>
                        <a:pt x="379" y="153"/>
                      </a:lnTo>
                      <a:lnTo>
                        <a:pt x="381" y="157"/>
                      </a:lnTo>
                      <a:lnTo>
                        <a:pt x="385" y="160"/>
                      </a:lnTo>
                      <a:lnTo>
                        <a:pt x="396" y="162"/>
                      </a:lnTo>
                      <a:lnTo>
                        <a:pt x="401" y="168"/>
                      </a:lnTo>
                      <a:lnTo>
                        <a:pt x="403" y="171"/>
                      </a:lnTo>
                      <a:lnTo>
                        <a:pt x="410" y="175"/>
                      </a:lnTo>
                      <a:lnTo>
                        <a:pt x="416" y="173"/>
                      </a:lnTo>
                      <a:lnTo>
                        <a:pt x="419" y="175"/>
                      </a:lnTo>
                      <a:lnTo>
                        <a:pt x="421" y="175"/>
                      </a:lnTo>
                      <a:lnTo>
                        <a:pt x="423" y="173"/>
                      </a:lnTo>
                      <a:lnTo>
                        <a:pt x="430" y="173"/>
                      </a:lnTo>
                      <a:lnTo>
                        <a:pt x="432" y="171"/>
                      </a:lnTo>
                      <a:lnTo>
                        <a:pt x="436" y="175"/>
                      </a:lnTo>
                      <a:lnTo>
                        <a:pt x="439" y="184"/>
                      </a:lnTo>
                      <a:lnTo>
                        <a:pt x="443" y="188"/>
                      </a:lnTo>
                      <a:lnTo>
                        <a:pt x="445" y="186"/>
                      </a:lnTo>
                      <a:lnTo>
                        <a:pt x="448" y="188"/>
                      </a:lnTo>
                      <a:lnTo>
                        <a:pt x="459" y="182"/>
                      </a:lnTo>
                      <a:lnTo>
                        <a:pt x="463" y="182"/>
                      </a:lnTo>
                      <a:lnTo>
                        <a:pt x="468" y="184"/>
                      </a:lnTo>
                      <a:lnTo>
                        <a:pt x="470" y="188"/>
                      </a:lnTo>
                      <a:lnTo>
                        <a:pt x="485" y="197"/>
                      </a:lnTo>
                      <a:lnTo>
                        <a:pt x="485" y="202"/>
                      </a:lnTo>
                      <a:lnTo>
                        <a:pt x="488" y="204"/>
                      </a:lnTo>
                      <a:lnTo>
                        <a:pt x="494" y="211"/>
                      </a:lnTo>
                      <a:lnTo>
                        <a:pt x="492" y="213"/>
                      </a:lnTo>
                      <a:lnTo>
                        <a:pt x="497" y="215"/>
                      </a:lnTo>
                      <a:lnTo>
                        <a:pt x="499" y="213"/>
                      </a:lnTo>
                      <a:lnTo>
                        <a:pt x="497" y="217"/>
                      </a:lnTo>
                      <a:lnTo>
                        <a:pt x="501" y="226"/>
                      </a:lnTo>
                      <a:lnTo>
                        <a:pt x="501" y="228"/>
                      </a:lnTo>
                      <a:lnTo>
                        <a:pt x="508" y="235"/>
                      </a:lnTo>
                      <a:lnTo>
                        <a:pt x="506" y="237"/>
                      </a:lnTo>
                      <a:lnTo>
                        <a:pt x="499" y="242"/>
                      </a:lnTo>
                      <a:lnTo>
                        <a:pt x="499" y="248"/>
                      </a:lnTo>
                      <a:lnTo>
                        <a:pt x="503" y="248"/>
                      </a:lnTo>
                      <a:lnTo>
                        <a:pt x="508" y="248"/>
                      </a:lnTo>
                      <a:lnTo>
                        <a:pt x="510" y="246"/>
                      </a:lnTo>
                      <a:lnTo>
                        <a:pt x="510" y="240"/>
                      </a:lnTo>
                      <a:lnTo>
                        <a:pt x="512" y="240"/>
                      </a:lnTo>
                      <a:lnTo>
                        <a:pt x="517" y="240"/>
                      </a:lnTo>
                      <a:lnTo>
                        <a:pt x="519" y="242"/>
                      </a:lnTo>
                      <a:lnTo>
                        <a:pt x="514" y="244"/>
                      </a:lnTo>
                      <a:lnTo>
                        <a:pt x="517" y="253"/>
                      </a:lnTo>
                      <a:lnTo>
                        <a:pt x="523" y="253"/>
                      </a:lnTo>
                      <a:lnTo>
                        <a:pt x="530" y="248"/>
                      </a:lnTo>
                      <a:lnTo>
                        <a:pt x="532" y="248"/>
                      </a:lnTo>
                      <a:lnTo>
                        <a:pt x="532" y="251"/>
                      </a:lnTo>
                      <a:lnTo>
                        <a:pt x="530" y="255"/>
                      </a:lnTo>
                      <a:lnTo>
                        <a:pt x="530" y="260"/>
                      </a:lnTo>
                      <a:lnTo>
                        <a:pt x="532" y="266"/>
                      </a:lnTo>
                      <a:lnTo>
                        <a:pt x="532" y="268"/>
                      </a:lnTo>
                      <a:lnTo>
                        <a:pt x="534" y="284"/>
                      </a:lnTo>
                      <a:lnTo>
                        <a:pt x="537" y="284"/>
                      </a:lnTo>
                      <a:lnTo>
                        <a:pt x="537" y="295"/>
                      </a:lnTo>
                      <a:lnTo>
                        <a:pt x="541" y="302"/>
                      </a:lnTo>
                      <a:lnTo>
                        <a:pt x="548" y="302"/>
                      </a:lnTo>
                      <a:lnTo>
                        <a:pt x="550" y="300"/>
                      </a:lnTo>
                      <a:lnTo>
                        <a:pt x="559" y="293"/>
                      </a:lnTo>
                      <a:lnTo>
                        <a:pt x="563" y="293"/>
                      </a:lnTo>
                      <a:lnTo>
                        <a:pt x="575" y="300"/>
                      </a:lnTo>
                      <a:lnTo>
                        <a:pt x="595" y="300"/>
                      </a:lnTo>
                      <a:lnTo>
                        <a:pt x="597" y="297"/>
                      </a:lnTo>
                      <a:lnTo>
                        <a:pt x="599" y="297"/>
                      </a:lnTo>
                      <a:lnTo>
                        <a:pt x="604" y="297"/>
                      </a:lnTo>
                      <a:lnTo>
                        <a:pt x="606" y="300"/>
                      </a:lnTo>
                      <a:lnTo>
                        <a:pt x="617" y="297"/>
                      </a:lnTo>
                      <a:lnTo>
                        <a:pt x="619" y="297"/>
                      </a:lnTo>
                      <a:lnTo>
                        <a:pt x="624" y="297"/>
                      </a:lnTo>
                      <a:lnTo>
                        <a:pt x="628" y="295"/>
                      </a:lnTo>
                      <a:lnTo>
                        <a:pt x="630" y="291"/>
                      </a:lnTo>
                      <a:lnTo>
                        <a:pt x="633" y="291"/>
                      </a:lnTo>
                      <a:lnTo>
                        <a:pt x="635" y="288"/>
                      </a:lnTo>
                      <a:lnTo>
                        <a:pt x="637" y="293"/>
                      </a:lnTo>
                      <a:lnTo>
                        <a:pt x="646" y="286"/>
                      </a:lnTo>
                      <a:lnTo>
                        <a:pt x="650" y="291"/>
                      </a:lnTo>
                      <a:lnTo>
                        <a:pt x="650" y="295"/>
                      </a:lnTo>
                      <a:lnTo>
                        <a:pt x="644" y="297"/>
                      </a:lnTo>
                      <a:lnTo>
                        <a:pt x="641" y="297"/>
                      </a:lnTo>
                      <a:lnTo>
                        <a:pt x="635" y="304"/>
                      </a:lnTo>
                      <a:lnTo>
                        <a:pt x="626" y="306"/>
                      </a:lnTo>
                      <a:lnTo>
                        <a:pt x="624" y="308"/>
                      </a:lnTo>
                      <a:lnTo>
                        <a:pt x="619" y="311"/>
                      </a:lnTo>
                      <a:lnTo>
                        <a:pt x="619" y="317"/>
                      </a:lnTo>
                      <a:lnTo>
                        <a:pt x="608" y="331"/>
                      </a:lnTo>
                      <a:lnTo>
                        <a:pt x="612" y="333"/>
                      </a:lnTo>
                      <a:lnTo>
                        <a:pt x="608" y="339"/>
                      </a:lnTo>
                      <a:lnTo>
                        <a:pt x="608" y="351"/>
                      </a:lnTo>
                      <a:lnTo>
                        <a:pt x="599" y="362"/>
                      </a:lnTo>
                      <a:lnTo>
                        <a:pt x="597" y="362"/>
                      </a:lnTo>
                      <a:lnTo>
                        <a:pt x="597" y="364"/>
                      </a:lnTo>
                      <a:lnTo>
                        <a:pt x="592" y="364"/>
                      </a:lnTo>
                      <a:lnTo>
                        <a:pt x="588" y="362"/>
                      </a:lnTo>
                      <a:lnTo>
                        <a:pt x="586" y="359"/>
                      </a:lnTo>
                      <a:lnTo>
                        <a:pt x="584" y="359"/>
                      </a:lnTo>
                      <a:lnTo>
                        <a:pt x="579" y="366"/>
                      </a:lnTo>
                      <a:lnTo>
                        <a:pt x="575" y="368"/>
                      </a:lnTo>
                      <a:lnTo>
                        <a:pt x="563" y="368"/>
                      </a:lnTo>
                      <a:lnTo>
                        <a:pt x="561" y="373"/>
                      </a:lnTo>
                      <a:lnTo>
                        <a:pt x="561" y="377"/>
                      </a:lnTo>
                      <a:lnTo>
                        <a:pt x="563" y="377"/>
                      </a:lnTo>
                      <a:lnTo>
                        <a:pt x="561" y="382"/>
                      </a:lnTo>
                      <a:lnTo>
                        <a:pt x="546" y="386"/>
                      </a:lnTo>
                      <a:lnTo>
                        <a:pt x="543" y="384"/>
                      </a:lnTo>
                      <a:lnTo>
                        <a:pt x="541" y="388"/>
                      </a:lnTo>
                      <a:lnTo>
                        <a:pt x="534" y="388"/>
                      </a:lnTo>
                      <a:lnTo>
                        <a:pt x="528" y="386"/>
                      </a:lnTo>
                      <a:lnTo>
                        <a:pt x="523" y="386"/>
                      </a:lnTo>
                      <a:lnTo>
                        <a:pt x="526" y="393"/>
                      </a:lnTo>
                      <a:lnTo>
                        <a:pt x="521" y="395"/>
                      </a:lnTo>
                      <a:lnTo>
                        <a:pt x="519" y="393"/>
                      </a:lnTo>
                      <a:lnTo>
                        <a:pt x="519" y="397"/>
                      </a:lnTo>
                      <a:lnTo>
                        <a:pt x="517" y="399"/>
                      </a:lnTo>
                      <a:lnTo>
                        <a:pt x="517" y="402"/>
                      </a:lnTo>
                      <a:lnTo>
                        <a:pt x="517" y="408"/>
                      </a:lnTo>
                      <a:lnTo>
                        <a:pt x="512" y="411"/>
                      </a:lnTo>
                      <a:lnTo>
                        <a:pt x="512" y="408"/>
                      </a:lnTo>
                      <a:lnTo>
                        <a:pt x="499" y="406"/>
                      </a:lnTo>
                      <a:lnTo>
                        <a:pt x="492" y="404"/>
                      </a:lnTo>
                      <a:lnTo>
                        <a:pt x="485" y="406"/>
                      </a:lnTo>
                      <a:lnTo>
                        <a:pt x="485" y="404"/>
                      </a:lnTo>
                      <a:lnTo>
                        <a:pt x="488" y="402"/>
                      </a:lnTo>
                      <a:lnTo>
                        <a:pt x="483" y="399"/>
                      </a:lnTo>
                      <a:lnTo>
                        <a:pt x="474" y="395"/>
                      </a:lnTo>
                      <a:lnTo>
                        <a:pt x="472" y="397"/>
                      </a:lnTo>
                      <a:lnTo>
                        <a:pt x="468" y="399"/>
                      </a:lnTo>
                      <a:lnTo>
                        <a:pt x="465" y="399"/>
                      </a:lnTo>
                      <a:lnTo>
                        <a:pt x="463" y="408"/>
                      </a:lnTo>
                      <a:lnTo>
                        <a:pt x="461" y="408"/>
                      </a:lnTo>
                      <a:lnTo>
                        <a:pt x="459" y="408"/>
                      </a:lnTo>
                      <a:lnTo>
                        <a:pt x="459" y="413"/>
                      </a:lnTo>
                      <a:lnTo>
                        <a:pt x="454" y="411"/>
                      </a:lnTo>
                      <a:lnTo>
                        <a:pt x="450" y="404"/>
                      </a:lnTo>
                      <a:lnTo>
                        <a:pt x="448" y="406"/>
                      </a:lnTo>
                      <a:lnTo>
                        <a:pt x="450" y="413"/>
                      </a:lnTo>
                      <a:lnTo>
                        <a:pt x="448" y="415"/>
                      </a:lnTo>
                      <a:lnTo>
                        <a:pt x="445" y="419"/>
                      </a:lnTo>
                      <a:lnTo>
                        <a:pt x="457" y="422"/>
                      </a:lnTo>
                      <a:lnTo>
                        <a:pt x="463" y="426"/>
                      </a:lnTo>
                      <a:lnTo>
                        <a:pt x="463" y="422"/>
                      </a:lnTo>
                      <a:lnTo>
                        <a:pt x="468" y="424"/>
                      </a:lnTo>
                      <a:lnTo>
                        <a:pt x="470" y="422"/>
                      </a:lnTo>
                      <a:lnTo>
                        <a:pt x="474" y="424"/>
                      </a:lnTo>
                      <a:lnTo>
                        <a:pt x="477" y="424"/>
                      </a:lnTo>
                      <a:lnTo>
                        <a:pt x="479" y="426"/>
                      </a:lnTo>
                      <a:lnTo>
                        <a:pt x="477" y="428"/>
                      </a:lnTo>
                      <a:lnTo>
                        <a:pt x="479" y="433"/>
                      </a:lnTo>
                      <a:lnTo>
                        <a:pt x="474" y="433"/>
                      </a:lnTo>
                      <a:lnTo>
                        <a:pt x="474" y="437"/>
                      </a:lnTo>
                      <a:lnTo>
                        <a:pt x="474" y="439"/>
                      </a:lnTo>
                      <a:lnTo>
                        <a:pt x="481" y="444"/>
                      </a:lnTo>
                      <a:lnTo>
                        <a:pt x="474" y="448"/>
                      </a:lnTo>
                      <a:lnTo>
                        <a:pt x="468" y="448"/>
                      </a:lnTo>
                      <a:lnTo>
                        <a:pt x="459" y="444"/>
                      </a:lnTo>
                      <a:lnTo>
                        <a:pt x="459" y="442"/>
                      </a:lnTo>
                      <a:lnTo>
                        <a:pt x="452" y="435"/>
                      </a:lnTo>
                      <a:lnTo>
                        <a:pt x="452" y="439"/>
                      </a:lnTo>
                      <a:lnTo>
                        <a:pt x="448" y="442"/>
                      </a:lnTo>
                      <a:lnTo>
                        <a:pt x="445" y="435"/>
                      </a:lnTo>
                      <a:lnTo>
                        <a:pt x="441" y="435"/>
                      </a:lnTo>
                      <a:lnTo>
                        <a:pt x="443" y="433"/>
                      </a:lnTo>
                      <a:lnTo>
                        <a:pt x="439" y="433"/>
                      </a:lnTo>
                      <a:lnTo>
                        <a:pt x="436" y="422"/>
                      </a:lnTo>
                      <a:lnTo>
                        <a:pt x="432" y="413"/>
                      </a:lnTo>
                      <a:lnTo>
                        <a:pt x="428" y="415"/>
                      </a:lnTo>
                      <a:lnTo>
                        <a:pt x="425" y="413"/>
                      </a:lnTo>
                      <a:lnTo>
                        <a:pt x="423" y="413"/>
                      </a:lnTo>
                      <a:lnTo>
                        <a:pt x="421" y="408"/>
                      </a:lnTo>
                      <a:lnTo>
                        <a:pt x="414" y="417"/>
                      </a:lnTo>
                      <a:lnTo>
                        <a:pt x="410" y="417"/>
                      </a:lnTo>
                      <a:lnTo>
                        <a:pt x="408" y="417"/>
                      </a:lnTo>
                      <a:lnTo>
                        <a:pt x="405" y="419"/>
                      </a:lnTo>
                      <a:lnTo>
                        <a:pt x="401" y="419"/>
                      </a:lnTo>
                      <a:lnTo>
                        <a:pt x="399" y="424"/>
                      </a:lnTo>
                      <a:lnTo>
                        <a:pt x="396" y="428"/>
                      </a:lnTo>
                      <a:lnTo>
                        <a:pt x="392" y="435"/>
                      </a:lnTo>
                      <a:lnTo>
                        <a:pt x="399" y="435"/>
                      </a:lnTo>
                      <a:lnTo>
                        <a:pt x="401" y="439"/>
                      </a:lnTo>
                      <a:lnTo>
                        <a:pt x="403" y="442"/>
                      </a:lnTo>
                      <a:lnTo>
                        <a:pt x="401" y="451"/>
                      </a:lnTo>
                      <a:lnTo>
                        <a:pt x="392" y="459"/>
                      </a:lnTo>
                      <a:lnTo>
                        <a:pt x="387" y="466"/>
                      </a:lnTo>
                      <a:lnTo>
                        <a:pt x="383" y="466"/>
                      </a:lnTo>
                      <a:lnTo>
                        <a:pt x="381" y="466"/>
                      </a:lnTo>
                      <a:lnTo>
                        <a:pt x="374" y="457"/>
                      </a:lnTo>
                      <a:lnTo>
                        <a:pt x="367" y="459"/>
                      </a:lnTo>
                      <a:lnTo>
                        <a:pt x="363" y="453"/>
                      </a:lnTo>
                      <a:lnTo>
                        <a:pt x="359" y="455"/>
                      </a:lnTo>
                      <a:lnTo>
                        <a:pt x="354" y="457"/>
                      </a:lnTo>
                      <a:lnTo>
                        <a:pt x="347" y="459"/>
                      </a:lnTo>
                      <a:lnTo>
                        <a:pt x="343" y="462"/>
                      </a:lnTo>
                      <a:lnTo>
                        <a:pt x="336" y="462"/>
                      </a:lnTo>
                      <a:lnTo>
                        <a:pt x="330" y="466"/>
                      </a:lnTo>
                      <a:lnTo>
                        <a:pt x="323" y="466"/>
                      </a:lnTo>
                      <a:lnTo>
                        <a:pt x="316" y="471"/>
                      </a:lnTo>
                      <a:lnTo>
                        <a:pt x="312" y="475"/>
                      </a:lnTo>
                      <a:lnTo>
                        <a:pt x="298" y="475"/>
                      </a:lnTo>
                      <a:lnTo>
                        <a:pt x="289" y="477"/>
                      </a:lnTo>
                      <a:lnTo>
                        <a:pt x="283" y="484"/>
                      </a:lnTo>
                      <a:lnTo>
                        <a:pt x="285" y="493"/>
                      </a:lnTo>
                      <a:lnTo>
                        <a:pt x="283" y="495"/>
                      </a:lnTo>
                      <a:lnTo>
                        <a:pt x="281" y="502"/>
                      </a:lnTo>
                      <a:lnTo>
                        <a:pt x="281" y="506"/>
                      </a:lnTo>
                      <a:lnTo>
                        <a:pt x="283" y="508"/>
                      </a:lnTo>
                      <a:lnTo>
                        <a:pt x="285" y="515"/>
                      </a:lnTo>
                      <a:lnTo>
                        <a:pt x="283" y="524"/>
                      </a:lnTo>
                      <a:lnTo>
                        <a:pt x="276" y="526"/>
                      </a:lnTo>
                      <a:lnTo>
                        <a:pt x="269" y="524"/>
                      </a:lnTo>
                      <a:lnTo>
                        <a:pt x="256" y="522"/>
                      </a:lnTo>
                      <a:lnTo>
                        <a:pt x="240" y="528"/>
                      </a:lnTo>
                      <a:lnTo>
                        <a:pt x="238" y="530"/>
                      </a:lnTo>
                      <a:lnTo>
                        <a:pt x="240" y="539"/>
                      </a:lnTo>
                      <a:lnTo>
                        <a:pt x="238" y="542"/>
                      </a:lnTo>
                      <a:lnTo>
                        <a:pt x="236" y="544"/>
                      </a:lnTo>
                      <a:lnTo>
                        <a:pt x="234" y="542"/>
                      </a:lnTo>
                      <a:lnTo>
                        <a:pt x="232" y="535"/>
                      </a:lnTo>
                      <a:lnTo>
                        <a:pt x="227" y="535"/>
                      </a:lnTo>
                      <a:lnTo>
                        <a:pt x="227" y="537"/>
                      </a:lnTo>
                      <a:lnTo>
                        <a:pt x="229" y="542"/>
                      </a:lnTo>
                      <a:lnTo>
                        <a:pt x="227" y="544"/>
                      </a:lnTo>
                      <a:lnTo>
                        <a:pt x="223" y="550"/>
                      </a:lnTo>
                      <a:lnTo>
                        <a:pt x="218" y="553"/>
                      </a:lnTo>
                      <a:lnTo>
                        <a:pt x="209" y="553"/>
                      </a:lnTo>
                      <a:lnTo>
                        <a:pt x="205" y="550"/>
                      </a:lnTo>
                      <a:lnTo>
                        <a:pt x="198" y="544"/>
                      </a:lnTo>
                      <a:lnTo>
                        <a:pt x="196" y="544"/>
                      </a:lnTo>
                      <a:lnTo>
                        <a:pt x="194" y="544"/>
                      </a:lnTo>
                      <a:lnTo>
                        <a:pt x="187" y="548"/>
                      </a:lnTo>
                      <a:lnTo>
                        <a:pt x="174" y="546"/>
                      </a:lnTo>
                      <a:lnTo>
                        <a:pt x="167" y="546"/>
                      </a:lnTo>
                      <a:lnTo>
                        <a:pt x="160" y="548"/>
                      </a:lnTo>
                      <a:lnTo>
                        <a:pt x="156" y="550"/>
                      </a:lnTo>
                      <a:lnTo>
                        <a:pt x="154" y="553"/>
                      </a:lnTo>
                      <a:lnTo>
                        <a:pt x="145" y="553"/>
                      </a:lnTo>
                      <a:lnTo>
                        <a:pt x="145" y="557"/>
                      </a:lnTo>
                      <a:lnTo>
                        <a:pt x="142" y="566"/>
                      </a:lnTo>
                      <a:lnTo>
                        <a:pt x="134" y="570"/>
                      </a:lnTo>
                      <a:lnTo>
                        <a:pt x="134" y="573"/>
                      </a:lnTo>
                      <a:lnTo>
                        <a:pt x="131" y="579"/>
                      </a:lnTo>
                      <a:lnTo>
                        <a:pt x="127" y="579"/>
                      </a:lnTo>
                      <a:lnTo>
                        <a:pt x="127" y="582"/>
                      </a:lnTo>
                      <a:lnTo>
                        <a:pt x="125" y="582"/>
                      </a:lnTo>
                      <a:lnTo>
                        <a:pt x="118" y="579"/>
                      </a:lnTo>
                      <a:lnTo>
                        <a:pt x="116" y="575"/>
                      </a:lnTo>
                      <a:lnTo>
                        <a:pt x="113" y="575"/>
                      </a:lnTo>
                      <a:lnTo>
                        <a:pt x="113" y="570"/>
                      </a:lnTo>
                      <a:lnTo>
                        <a:pt x="111" y="573"/>
                      </a:lnTo>
                      <a:lnTo>
                        <a:pt x="109" y="577"/>
                      </a:lnTo>
                      <a:lnTo>
                        <a:pt x="105" y="575"/>
                      </a:lnTo>
                      <a:lnTo>
                        <a:pt x="98" y="575"/>
                      </a:lnTo>
                      <a:lnTo>
                        <a:pt x="91" y="573"/>
                      </a:lnTo>
                      <a:lnTo>
                        <a:pt x="89" y="573"/>
                      </a:lnTo>
                      <a:lnTo>
                        <a:pt x="87" y="575"/>
                      </a:lnTo>
                      <a:lnTo>
                        <a:pt x="80" y="577"/>
                      </a:lnTo>
                      <a:lnTo>
                        <a:pt x="67" y="573"/>
                      </a:lnTo>
                      <a:lnTo>
                        <a:pt x="64" y="575"/>
                      </a:lnTo>
                      <a:lnTo>
                        <a:pt x="60" y="575"/>
                      </a:lnTo>
                      <a:lnTo>
                        <a:pt x="56" y="573"/>
                      </a:lnTo>
                      <a:lnTo>
                        <a:pt x="51" y="570"/>
                      </a:lnTo>
                      <a:lnTo>
                        <a:pt x="49" y="570"/>
                      </a:lnTo>
                      <a:lnTo>
                        <a:pt x="38" y="568"/>
                      </a:lnTo>
                      <a:lnTo>
                        <a:pt x="40" y="564"/>
                      </a:lnTo>
                      <a:lnTo>
                        <a:pt x="38" y="562"/>
                      </a:lnTo>
                      <a:lnTo>
                        <a:pt x="38" y="557"/>
                      </a:lnTo>
                      <a:lnTo>
                        <a:pt x="36" y="553"/>
                      </a:lnTo>
                      <a:lnTo>
                        <a:pt x="38" y="546"/>
                      </a:lnTo>
                      <a:lnTo>
                        <a:pt x="36" y="546"/>
                      </a:lnTo>
                      <a:lnTo>
                        <a:pt x="38" y="542"/>
                      </a:lnTo>
                      <a:lnTo>
                        <a:pt x="36" y="542"/>
                      </a:lnTo>
                      <a:lnTo>
                        <a:pt x="33" y="535"/>
                      </a:lnTo>
                      <a:lnTo>
                        <a:pt x="36" y="530"/>
                      </a:lnTo>
                      <a:lnTo>
                        <a:pt x="36" y="526"/>
                      </a:lnTo>
                      <a:lnTo>
                        <a:pt x="38" y="526"/>
                      </a:lnTo>
                      <a:lnTo>
                        <a:pt x="36" y="526"/>
                      </a:lnTo>
                      <a:lnTo>
                        <a:pt x="36" y="522"/>
                      </a:lnTo>
                      <a:lnTo>
                        <a:pt x="38" y="519"/>
                      </a:lnTo>
                      <a:lnTo>
                        <a:pt x="40" y="519"/>
                      </a:lnTo>
                      <a:lnTo>
                        <a:pt x="42" y="519"/>
                      </a:lnTo>
                      <a:lnTo>
                        <a:pt x="42" y="517"/>
                      </a:lnTo>
                      <a:lnTo>
                        <a:pt x="47" y="515"/>
                      </a:lnTo>
                      <a:lnTo>
                        <a:pt x="49" y="517"/>
                      </a:lnTo>
                      <a:lnTo>
                        <a:pt x="49" y="510"/>
                      </a:lnTo>
                      <a:lnTo>
                        <a:pt x="49" y="508"/>
                      </a:lnTo>
                      <a:lnTo>
                        <a:pt x="44" y="508"/>
                      </a:lnTo>
                      <a:lnTo>
                        <a:pt x="40" y="504"/>
                      </a:lnTo>
                      <a:lnTo>
                        <a:pt x="36" y="504"/>
                      </a:lnTo>
                      <a:lnTo>
                        <a:pt x="29" y="504"/>
                      </a:lnTo>
                      <a:lnTo>
                        <a:pt x="24" y="506"/>
                      </a:lnTo>
                      <a:lnTo>
                        <a:pt x="18" y="504"/>
                      </a:lnTo>
                      <a:lnTo>
                        <a:pt x="13" y="504"/>
                      </a:lnTo>
                      <a:lnTo>
                        <a:pt x="7" y="499"/>
                      </a:lnTo>
                      <a:lnTo>
                        <a:pt x="2" y="493"/>
                      </a:lnTo>
                      <a:lnTo>
                        <a:pt x="0" y="491"/>
                      </a:lnTo>
                      <a:lnTo>
                        <a:pt x="7" y="491"/>
                      </a:lnTo>
                      <a:lnTo>
                        <a:pt x="7" y="486"/>
                      </a:lnTo>
                      <a:lnTo>
                        <a:pt x="11" y="488"/>
                      </a:lnTo>
                      <a:lnTo>
                        <a:pt x="18" y="488"/>
                      </a:lnTo>
                      <a:lnTo>
                        <a:pt x="18" y="486"/>
                      </a:lnTo>
                      <a:lnTo>
                        <a:pt x="20" y="484"/>
                      </a:lnTo>
                      <a:lnTo>
                        <a:pt x="24" y="484"/>
                      </a:lnTo>
                      <a:lnTo>
                        <a:pt x="24" y="479"/>
                      </a:lnTo>
                      <a:lnTo>
                        <a:pt x="22" y="479"/>
                      </a:lnTo>
                      <a:lnTo>
                        <a:pt x="22" y="477"/>
                      </a:lnTo>
                      <a:lnTo>
                        <a:pt x="24" y="477"/>
                      </a:lnTo>
                      <a:lnTo>
                        <a:pt x="27" y="475"/>
                      </a:lnTo>
                      <a:lnTo>
                        <a:pt x="31" y="473"/>
                      </a:lnTo>
                      <a:lnTo>
                        <a:pt x="31" y="471"/>
                      </a:lnTo>
                      <a:lnTo>
                        <a:pt x="33" y="464"/>
                      </a:lnTo>
                      <a:lnTo>
                        <a:pt x="27" y="466"/>
                      </a:lnTo>
                      <a:lnTo>
                        <a:pt x="24" y="464"/>
                      </a:lnTo>
                      <a:lnTo>
                        <a:pt x="24" y="462"/>
                      </a:lnTo>
                      <a:lnTo>
                        <a:pt x="31" y="459"/>
                      </a:lnTo>
                      <a:lnTo>
                        <a:pt x="31" y="455"/>
                      </a:lnTo>
                      <a:lnTo>
                        <a:pt x="29" y="457"/>
                      </a:lnTo>
                      <a:lnTo>
                        <a:pt x="27" y="455"/>
                      </a:lnTo>
                      <a:lnTo>
                        <a:pt x="29" y="446"/>
                      </a:lnTo>
                      <a:lnTo>
                        <a:pt x="33" y="446"/>
                      </a:lnTo>
                      <a:lnTo>
                        <a:pt x="33" y="444"/>
                      </a:lnTo>
                      <a:lnTo>
                        <a:pt x="31" y="439"/>
                      </a:lnTo>
                      <a:lnTo>
                        <a:pt x="31" y="428"/>
                      </a:lnTo>
                      <a:lnTo>
                        <a:pt x="31" y="426"/>
                      </a:lnTo>
                      <a:lnTo>
                        <a:pt x="31" y="422"/>
                      </a:lnTo>
                      <a:lnTo>
                        <a:pt x="33" y="419"/>
                      </a:lnTo>
                      <a:lnTo>
                        <a:pt x="33" y="415"/>
                      </a:lnTo>
                      <a:lnTo>
                        <a:pt x="36" y="413"/>
                      </a:lnTo>
                      <a:lnTo>
                        <a:pt x="33" y="404"/>
                      </a:lnTo>
                      <a:lnTo>
                        <a:pt x="31" y="402"/>
                      </a:lnTo>
                      <a:lnTo>
                        <a:pt x="31" y="399"/>
                      </a:lnTo>
                      <a:lnTo>
                        <a:pt x="20" y="395"/>
                      </a:lnTo>
                      <a:lnTo>
                        <a:pt x="20" y="393"/>
                      </a:lnTo>
                      <a:lnTo>
                        <a:pt x="18" y="391"/>
                      </a:lnTo>
                      <a:lnTo>
                        <a:pt x="18" y="388"/>
                      </a:lnTo>
                      <a:lnTo>
                        <a:pt x="22" y="386"/>
                      </a:lnTo>
                      <a:lnTo>
                        <a:pt x="22" y="384"/>
                      </a:lnTo>
                      <a:lnTo>
                        <a:pt x="20" y="384"/>
                      </a:lnTo>
                      <a:lnTo>
                        <a:pt x="22" y="382"/>
                      </a:lnTo>
                      <a:lnTo>
                        <a:pt x="24" y="382"/>
                      </a:lnTo>
                      <a:lnTo>
                        <a:pt x="27" y="379"/>
                      </a:lnTo>
                      <a:lnTo>
                        <a:pt x="31" y="375"/>
                      </a:lnTo>
                      <a:lnTo>
                        <a:pt x="29" y="373"/>
                      </a:lnTo>
                      <a:lnTo>
                        <a:pt x="27" y="373"/>
                      </a:lnTo>
                      <a:lnTo>
                        <a:pt x="31" y="366"/>
                      </a:lnTo>
                      <a:lnTo>
                        <a:pt x="29" y="362"/>
                      </a:lnTo>
                      <a:lnTo>
                        <a:pt x="33" y="362"/>
                      </a:lnTo>
                      <a:lnTo>
                        <a:pt x="33" y="364"/>
                      </a:lnTo>
                      <a:lnTo>
                        <a:pt x="36" y="364"/>
                      </a:lnTo>
                      <a:lnTo>
                        <a:pt x="40" y="362"/>
                      </a:lnTo>
                      <a:lnTo>
                        <a:pt x="40" y="359"/>
                      </a:lnTo>
                      <a:lnTo>
                        <a:pt x="42" y="357"/>
                      </a:lnTo>
                      <a:lnTo>
                        <a:pt x="38" y="355"/>
                      </a:lnTo>
                      <a:lnTo>
                        <a:pt x="38" y="353"/>
                      </a:lnTo>
                      <a:lnTo>
                        <a:pt x="42" y="351"/>
                      </a:lnTo>
                      <a:lnTo>
                        <a:pt x="47" y="353"/>
                      </a:lnTo>
                      <a:lnTo>
                        <a:pt x="47" y="351"/>
                      </a:lnTo>
                      <a:lnTo>
                        <a:pt x="51" y="351"/>
                      </a:lnTo>
                      <a:lnTo>
                        <a:pt x="53" y="351"/>
                      </a:lnTo>
                      <a:lnTo>
                        <a:pt x="53" y="348"/>
                      </a:lnTo>
                      <a:lnTo>
                        <a:pt x="58" y="346"/>
                      </a:lnTo>
                      <a:lnTo>
                        <a:pt x="58" y="342"/>
                      </a:lnTo>
                      <a:lnTo>
                        <a:pt x="58" y="346"/>
                      </a:lnTo>
                      <a:lnTo>
                        <a:pt x="62" y="346"/>
                      </a:lnTo>
                      <a:lnTo>
                        <a:pt x="64" y="344"/>
                      </a:lnTo>
                      <a:lnTo>
                        <a:pt x="62" y="342"/>
                      </a:lnTo>
                      <a:lnTo>
                        <a:pt x="60" y="342"/>
                      </a:lnTo>
                      <a:lnTo>
                        <a:pt x="60" y="339"/>
                      </a:lnTo>
                      <a:lnTo>
                        <a:pt x="53" y="339"/>
                      </a:lnTo>
                      <a:lnTo>
                        <a:pt x="49" y="339"/>
                      </a:lnTo>
                      <a:lnTo>
                        <a:pt x="49" y="335"/>
                      </a:lnTo>
                      <a:lnTo>
                        <a:pt x="44" y="337"/>
                      </a:lnTo>
                      <a:lnTo>
                        <a:pt x="42" y="333"/>
                      </a:lnTo>
                      <a:lnTo>
                        <a:pt x="40" y="333"/>
                      </a:lnTo>
                      <a:lnTo>
                        <a:pt x="38" y="337"/>
                      </a:lnTo>
                      <a:lnTo>
                        <a:pt x="36" y="333"/>
                      </a:lnTo>
                      <a:lnTo>
                        <a:pt x="33" y="335"/>
                      </a:lnTo>
                      <a:lnTo>
                        <a:pt x="31" y="333"/>
                      </a:lnTo>
                      <a:lnTo>
                        <a:pt x="29" y="331"/>
                      </a:lnTo>
                      <a:lnTo>
                        <a:pt x="29" y="328"/>
                      </a:lnTo>
                      <a:lnTo>
                        <a:pt x="31" y="324"/>
                      </a:lnTo>
                      <a:lnTo>
                        <a:pt x="29" y="322"/>
                      </a:lnTo>
                      <a:lnTo>
                        <a:pt x="29" y="315"/>
                      </a:lnTo>
                      <a:lnTo>
                        <a:pt x="36" y="315"/>
                      </a:lnTo>
                      <a:lnTo>
                        <a:pt x="36" y="313"/>
                      </a:lnTo>
                      <a:lnTo>
                        <a:pt x="42" y="311"/>
                      </a:lnTo>
                      <a:lnTo>
                        <a:pt x="47" y="308"/>
                      </a:lnTo>
                      <a:lnTo>
                        <a:pt x="47" y="306"/>
                      </a:lnTo>
                      <a:lnTo>
                        <a:pt x="44" y="306"/>
                      </a:lnTo>
                      <a:lnTo>
                        <a:pt x="38" y="304"/>
                      </a:lnTo>
                      <a:lnTo>
                        <a:pt x="38" y="300"/>
                      </a:lnTo>
                      <a:lnTo>
                        <a:pt x="40" y="300"/>
                      </a:lnTo>
                      <a:lnTo>
                        <a:pt x="40" y="297"/>
                      </a:lnTo>
                      <a:lnTo>
                        <a:pt x="42" y="297"/>
                      </a:lnTo>
                      <a:lnTo>
                        <a:pt x="44" y="297"/>
                      </a:lnTo>
                      <a:lnTo>
                        <a:pt x="47" y="291"/>
                      </a:lnTo>
                      <a:lnTo>
                        <a:pt x="51" y="291"/>
                      </a:lnTo>
                      <a:lnTo>
                        <a:pt x="49" y="284"/>
                      </a:lnTo>
                      <a:lnTo>
                        <a:pt x="53" y="286"/>
                      </a:lnTo>
                      <a:lnTo>
                        <a:pt x="53" y="282"/>
                      </a:lnTo>
                      <a:lnTo>
                        <a:pt x="56" y="280"/>
                      </a:lnTo>
                      <a:lnTo>
                        <a:pt x="53" y="277"/>
                      </a:lnTo>
                      <a:lnTo>
                        <a:pt x="56" y="277"/>
                      </a:lnTo>
                      <a:lnTo>
                        <a:pt x="58" y="280"/>
                      </a:lnTo>
                      <a:lnTo>
                        <a:pt x="58" y="277"/>
                      </a:lnTo>
                      <a:lnTo>
                        <a:pt x="58" y="275"/>
                      </a:lnTo>
                      <a:lnTo>
                        <a:pt x="58" y="273"/>
                      </a:lnTo>
                      <a:lnTo>
                        <a:pt x="56" y="273"/>
                      </a:lnTo>
                      <a:lnTo>
                        <a:pt x="51" y="268"/>
                      </a:lnTo>
                      <a:lnTo>
                        <a:pt x="49" y="271"/>
                      </a:lnTo>
                      <a:lnTo>
                        <a:pt x="49" y="268"/>
                      </a:lnTo>
                      <a:lnTo>
                        <a:pt x="44" y="266"/>
                      </a:lnTo>
                      <a:lnTo>
                        <a:pt x="42" y="264"/>
                      </a:lnTo>
                      <a:lnTo>
                        <a:pt x="44" y="264"/>
                      </a:lnTo>
                      <a:lnTo>
                        <a:pt x="47" y="262"/>
                      </a:lnTo>
                      <a:lnTo>
                        <a:pt x="51" y="260"/>
                      </a:lnTo>
                      <a:lnTo>
                        <a:pt x="51" y="251"/>
                      </a:lnTo>
                      <a:lnTo>
                        <a:pt x="49" y="248"/>
                      </a:lnTo>
                      <a:lnTo>
                        <a:pt x="47" y="244"/>
                      </a:lnTo>
                      <a:lnTo>
                        <a:pt x="49" y="242"/>
                      </a:lnTo>
                      <a:lnTo>
                        <a:pt x="47" y="237"/>
                      </a:lnTo>
                      <a:lnTo>
                        <a:pt x="51" y="233"/>
                      </a:lnTo>
                      <a:lnTo>
                        <a:pt x="47" y="231"/>
                      </a:lnTo>
                      <a:lnTo>
                        <a:pt x="44" y="231"/>
                      </a:lnTo>
                      <a:lnTo>
                        <a:pt x="47" y="228"/>
                      </a:lnTo>
                      <a:lnTo>
                        <a:pt x="47" y="226"/>
                      </a:lnTo>
                      <a:lnTo>
                        <a:pt x="40" y="222"/>
                      </a:lnTo>
                      <a:lnTo>
                        <a:pt x="40" y="220"/>
                      </a:lnTo>
                      <a:lnTo>
                        <a:pt x="44" y="217"/>
                      </a:lnTo>
                      <a:lnTo>
                        <a:pt x="44" y="213"/>
                      </a:lnTo>
                      <a:lnTo>
                        <a:pt x="40" y="211"/>
                      </a:lnTo>
                      <a:lnTo>
                        <a:pt x="42" y="208"/>
                      </a:lnTo>
                      <a:lnTo>
                        <a:pt x="44" y="211"/>
                      </a:lnTo>
                      <a:lnTo>
                        <a:pt x="49" y="208"/>
                      </a:lnTo>
                      <a:lnTo>
                        <a:pt x="42" y="206"/>
                      </a:lnTo>
                      <a:lnTo>
                        <a:pt x="47" y="206"/>
                      </a:lnTo>
                      <a:lnTo>
                        <a:pt x="47" y="204"/>
                      </a:lnTo>
                      <a:lnTo>
                        <a:pt x="51" y="204"/>
                      </a:lnTo>
                      <a:lnTo>
                        <a:pt x="51" y="202"/>
                      </a:lnTo>
                      <a:lnTo>
                        <a:pt x="49" y="200"/>
                      </a:lnTo>
                      <a:lnTo>
                        <a:pt x="51" y="197"/>
                      </a:lnTo>
                      <a:lnTo>
                        <a:pt x="51" y="193"/>
                      </a:lnTo>
                      <a:lnTo>
                        <a:pt x="53" y="195"/>
                      </a:lnTo>
                      <a:lnTo>
                        <a:pt x="53" y="193"/>
                      </a:lnTo>
                      <a:lnTo>
                        <a:pt x="56" y="195"/>
                      </a:lnTo>
                      <a:lnTo>
                        <a:pt x="58" y="193"/>
                      </a:lnTo>
                      <a:lnTo>
                        <a:pt x="58" y="195"/>
                      </a:lnTo>
                      <a:lnTo>
                        <a:pt x="60" y="197"/>
                      </a:lnTo>
                      <a:lnTo>
                        <a:pt x="67" y="193"/>
                      </a:lnTo>
                      <a:lnTo>
                        <a:pt x="71" y="193"/>
                      </a:lnTo>
                      <a:lnTo>
                        <a:pt x="71" y="186"/>
                      </a:lnTo>
                      <a:lnTo>
                        <a:pt x="69" y="180"/>
                      </a:lnTo>
                      <a:lnTo>
                        <a:pt x="69" y="177"/>
                      </a:lnTo>
                      <a:lnTo>
                        <a:pt x="73" y="171"/>
                      </a:lnTo>
                      <a:lnTo>
                        <a:pt x="76" y="173"/>
                      </a:lnTo>
                      <a:lnTo>
                        <a:pt x="78" y="175"/>
                      </a:lnTo>
                      <a:lnTo>
                        <a:pt x="85" y="157"/>
                      </a:lnTo>
                      <a:lnTo>
                        <a:pt x="96" y="153"/>
                      </a:lnTo>
                      <a:lnTo>
                        <a:pt x="100" y="155"/>
                      </a:lnTo>
                      <a:lnTo>
                        <a:pt x="100" y="153"/>
                      </a:lnTo>
                      <a:lnTo>
                        <a:pt x="98" y="151"/>
                      </a:lnTo>
                      <a:lnTo>
                        <a:pt x="98" y="149"/>
                      </a:lnTo>
                      <a:lnTo>
                        <a:pt x="93" y="149"/>
                      </a:lnTo>
                      <a:lnTo>
                        <a:pt x="93" y="146"/>
                      </a:lnTo>
                      <a:lnTo>
                        <a:pt x="91" y="146"/>
                      </a:lnTo>
                      <a:lnTo>
                        <a:pt x="91" y="142"/>
                      </a:lnTo>
                      <a:lnTo>
                        <a:pt x="85" y="142"/>
                      </a:lnTo>
                      <a:lnTo>
                        <a:pt x="87" y="135"/>
                      </a:lnTo>
                      <a:lnTo>
                        <a:pt x="82" y="137"/>
                      </a:lnTo>
                      <a:lnTo>
                        <a:pt x="82" y="133"/>
                      </a:lnTo>
                      <a:lnTo>
                        <a:pt x="78" y="131"/>
                      </a:lnTo>
                      <a:lnTo>
                        <a:pt x="78" y="133"/>
                      </a:lnTo>
                      <a:lnTo>
                        <a:pt x="76" y="133"/>
                      </a:lnTo>
                      <a:lnTo>
                        <a:pt x="76" y="126"/>
                      </a:lnTo>
                      <a:lnTo>
                        <a:pt x="73" y="126"/>
                      </a:lnTo>
                      <a:lnTo>
                        <a:pt x="73" y="120"/>
                      </a:lnTo>
                      <a:lnTo>
                        <a:pt x="80" y="122"/>
                      </a:lnTo>
                      <a:lnTo>
                        <a:pt x="78" y="120"/>
                      </a:lnTo>
                      <a:lnTo>
                        <a:pt x="80" y="115"/>
                      </a:lnTo>
                      <a:lnTo>
                        <a:pt x="82" y="115"/>
                      </a:lnTo>
                      <a:lnTo>
                        <a:pt x="85" y="117"/>
                      </a:lnTo>
                      <a:lnTo>
                        <a:pt x="87" y="117"/>
                      </a:lnTo>
                      <a:lnTo>
                        <a:pt x="87" y="113"/>
                      </a:lnTo>
                      <a:lnTo>
                        <a:pt x="85" y="111"/>
                      </a:lnTo>
                      <a:lnTo>
                        <a:pt x="87" y="106"/>
                      </a:lnTo>
                      <a:lnTo>
                        <a:pt x="89" y="104"/>
                      </a:lnTo>
                      <a:lnTo>
                        <a:pt x="87" y="102"/>
                      </a:lnTo>
                      <a:lnTo>
                        <a:pt x="89" y="93"/>
                      </a:lnTo>
                      <a:lnTo>
                        <a:pt x="93" y="93"/>
                      </a:lnTo>
                      <a:lnTo>
                        <a:pt x="96" y="91"/>
                      </a:lnTo>
                      <a:lnTo>
                        <a:pt x="93" y="91"/>
                      </a:lnTo>
                      <a:lnTo>
                        <a:pt x="89" y="89"/>
                      </a:lnTo>
                      <a:lnTo>
                        <a:pt x="89" y="86"/>
                      </a:lnTo>
                      <a:lnTo>
                        <a:pt x="93" y="84"/>
                      </a:lnTo>
                      <a:lnTo>
                        <a:pt x="96" y="84"/>
                      </a:lnTo>
                      <a:lnTo>
                        <a:pt x="100" y="80"/>
                      </a:lnTo>
                      <a:lnTo>
                        <a:pt x="100" y="82"/>
                      </a:lnTo>
                      <a:lnTo>
                        <a:pt x="116" y="91"/>
                      </a:lnTo>
                      <a:lnTo>
                        <a:pt x="116" y="95"/>
                      </a:lnTo>
                      <a:lnTo>
                        <a:pt x="120" y="93"/>
                      </a:lnTo>
                      <a:lnTo>
                        <a:pt x="122" y="95"/>
                      </a:lnTo>
                      <a:lnTo>
                        <a:pt x="127" y="95"/>
                      </a:lnTo>
                      <a:lnTo>
                        <a:pt x="129" y="97"/>
                      </a:lnTo>
                      <a:lnTo>
                        <a:pt x="134" y="95"/>
                      </a:lnTo>
                      <a:lnTo>
                        <a:pt x="136" y="93"/>
                      </a:lnTo>
                      <a:lnTo>
                        <a:pt x="134" y="91"/>
                      </a:lnTo>
                      <a:lnTo>
                        <a:pt x="136" y="82"/>
                      </a:lnTo>
                      <a:lnTo>
                        <a:pt x="134" y="80"/>
                      </a:lnTo>
                      <a:lnTo>
                        <a:pt x="136" y="73"/>
                      </a:lnTo>
                      <a:lnTo>
                        <a:pt x="134" y="71"/>
                      </a:lnTo>
                      <a:lnTo>
                        <a:pt x="136" y="71"/>
                      </a:lnTo>
                      <a:lnTo>
                        <a:pt x="140" y="69"/>
                      </a:lnTo>
                      <a:lnTo>
                        <a:pt x="145" y="69"/>
                      </a:lnTo>
                      <a:lnTo>
                        <a:pt x="147" y="64"/>
                      </a:lnTo>
                      <a:lnTo>
                        <a:pt x="151" y="66"/>
                      </a:lnTo>
                      <a:lnTo>
                        <a:pt x="151" y="64"/>
                      </a:lnTo>
                      <a:lnTo>
                        <a:pt x="154" y="60"/>
                      </a:lnTo>
                      <a:lnTo>
                        <a:pt x="151" y="57"/>
                      </a:lnTo>
                      <a:lnTo>
                        <a:pt x="151" y="53"/>
                      </a:lnTo>
                      <a:lnTo>
                        <a:pt x="149" y="51"/>
                      </a:lnTo>
                      <a:lnTo>
                        <a:pt x="151" y="51"/>
                      </a:lnTo>
                      <a:lnTo>
                        <a:pt x="154" y="49"/>
                      </a:lnTo>
                      <a:lnTo>
                        <a:pt x="154" y="44"/>
                      </a:lnTo>
                      <a:lnTo>
                        <a:pt x="149" y="35"/>
                      </a:lnTo>
                      <a:lnTo>
                        <a:pt x="147" y="35"/>
                      </a:lnTo>
                      <a:lnTo>
                        <a:pt x="149" y="31"/>
                      </a:lnTo>
                      <a:lnTo>
                        <a:pt x="154" y="31"/>
                      </a:lnTo>
                      <a:lnTo>
                        <a:pt x="154" y="29"/>
                      </a:lnTo>
                      <a:lnTo>
                        <a:pt x="158" y="29"/>
                      </a:lnTo>
                      <a:lnTo>
                        <a:pt x="158" y="24"/>
                      </a:lnTo>
                      <a:lnTo>
                        <a:pt x="160" y="22"/>
                      </a:lnTo>
                      <a:lnTo>
                        <a:pt x="160" y="15"/>
                      </a:lnTo>
                      <a:lnTo>
                        <a:pt x="156" y="13"/>
                      </a:lnTo>
                      <a:lnTo>
                        <a:pt x="156" y="11"/>
                      </a:lnTo>
                      <a:lnTo>
                        <a:pt x="149" y="9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4" y="2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5" name="Freeform 898"/>
                <p:cNvSpPr>
                  <a:spLocks/>
                </p:cNvSpPr>
                <p:nvPr/>
              </p:nvSpPr>
              <p:spPr bwMode="auto">
                <a:xfrm>
                  <a:off x="4594" y="1892"/>
                  <a:ext cx="169" cy="227"/>
                </a:xfrm>
                <a:custGeom>
                  <a:avLst/>
                  <a:gdLst>
                    <a:gd name="T0" fmla="*/ 154 w 169"/>
                    <a:gd name="T1" fmla="*/ 9 h 227"/>
                    <a:gd name="T2" fmla="*/ 152 w 169"/>
                    <a:gd name="T3" fmla="*/ 42 h 227"/>
                    <a:gd name="T4" fmla="*/ 167 w 169"/>
                    <a:gd name="T5" fmla="*/ 47 h 227"/>
                    <a:gd name="T6" fmla="*/ 167 w 169"/>
                    <a:gd name="T7" fmla="*/ 58 h 227"/>
                    <a:gd name="T8" fmla="*/ 165 w 169"/>
                    <a:gd name="T9" fmla="*/ 71 h 227"/>
                    <a:gd name="T10" fmla="*/ 165 w 169"/>
                    <a:gd name="T11" fmla="*/ 93 h 227"/>
                    <a:gd name="T12" fmla="*/ 160 w 169"/>
                    <a:gd name="T13" fmla="*/ 102 h 227"/>
                    <a:gd name="T14" fmla="*/ 156 w 169"/>
                    <a:gd name="T15" fmla="*/ 120 h 227"/>
                    <a:gd name="T16" fmla="*/ 145 w 169"/>
                    <a:gd name="T17" fmla="*/ 113 h 227"/>
                    <a:gd name="T18" fmla="*/ 131 w 169"/>
                    <a:gd name="T19" fmla="*/ 127 h 227"/>
                    <a:gd name="T20" fmla="*/ 114 w 169"/>
                    <a:gd name="T21" fmla="*/ 120 h 227"/>
                    <a:gd name="T22" fmla="*/ 114 w 169"/>
                    <a:gd name="T23" fmla="*/ 142 h 227"/>
                    <a:gd name="T24" fmla="*/ 111 w 169"/>
                    <a:gd name="T25" fmla="*/ 153 h 227"/>
                    <a:gd name="T26" fmla="*/ 98 w 169"/>
                    <a:gd name="T27" fmla="*/ 164 h 227"/>
                    <a:gd name="T28" fmla="*/ 91 w 169"/>
                    <a:gd name="T29" fmla="*/ 187 h 227"/>
                    <a:gd name="T30" fmla="*/ 94 w 169"/>
                    <a:gd name="T31" fmla="*/ 202 h 227"/>
                    <a:gd name="T32" fmla="*/ 89 w 169"/>
                    <a:gd name="T33" fmla="*/ 209 h 227"/>
                    <a:gd name="T34" fmla="*/ 78 w 169"/>
                    <a:gd name="T35" fmla="*/ 220 h 227"/>
                    <a:gd name="T36" fmla="*/ 71 w 169"/>
                    <a:gd name="T37" fmla="*/ 222 h 227"/>
                    <a:gd name="T38" fmla="*/ 62 w 169"/>
                    <a:gd name="T39" fmla="*/ 224 h 227"/>
                    <a:gd name="T40" fmla="*/ 56 w 169"/>
                    <a:gd name="T41" fmla="*/ 220 h 227"/>
                    <a:gd name="T42" fmla="*/ 56 w 169"/>
                    <a:gd name="T43" fmla="*/ 213 h 227"/>
                    <a:gd name="T44" fmla="*/ 51 w 169"/>
                    <a:gd name="T45" fmla="*/ 204 h 227"/>
                    <a:gd name="T46" fmla="*/ 49 w 169"/>
                    <a:gd name="T47" fmla="*/ 198 h 227"/>
                    <a:gd name="T48" fmla="*/ 51 w 169"/>
                    <a:gd name="T49" fmla="*/ 193 h 227"/>
                    <a:gd name="T50" fmla="*/ 45 w 169"/>
                    <a:gd name="T51" fmla="*/ 187 h 227"/>
                    <a:gd name="T52" fmla="*/ 38 w 169"/>
                    <a:gd name="T53" fmla="*/ 180 h 227"/>
                    <a:gd name="T54" fmla="*/ 33 w 169"/>
                    <a:gd name="T55" fmla="*/ 193 h 227"/>
                    <a:gd name="T56" fmla="*/ 31 w 169"/>
                    <a:gd name="T57" fmla="*/ 211 h 227"/>
                    <a:gd name="T58" fmla="*/ 25 w 169"/>
                    <a:gd name="T59" fmla="*/ 184 h 227"/>
                    <a:gd name="T60" fmla="*/ 22 w 169"/>
                    <a:gd name="T61" fmla="*/ 176 h 227"/>
                    <a:gd name="T62" fmla="*/ 25 w 169"/>
                    <a:gd name="T63" fmla="*/ 169 h 227"/>
                    <a:gd name="T64" fmla="*/ 18 w 169"/>
                    <a:gd name="T65" fmla="*/ 167 h 227"/>
                    <a:gd name="T66" fmla="*/ 11 w 169"/>
                    <a:gd name="T67" fmla="*/ 147 h 227"/>
                    <a:gd name="T68" fmla="*/ 7 w 169"/>
                    <a:gd name="T69" fmla="*/ 142 h 227"/>
                    <a:gd name="T70" fmla="*/ 0 w 169"/>
                    <a:gd name="T71" fmla="*/ 125 h 227"/>
                    <a:gd name="T72" fmla="*/ 7 w 169"/>
                    <a:gd name="T73" fmla="*/ 122 h 227"/>
                    <a:gd name="T74" fmla="*/ 9 w 169"/>
                    <a:gd name="T75" fmla="*/ 113 h 227"/>
                    <a:gd name="T76" fmla="*/ 11 w 169"/>
                    <a:gd name="T77" fmla="*/ 91 h 227"/>
                    <a:gd name="T78" fmla="*/ 18 w 169"/>
                    <a:gd name="T79" fmla="*/ 80 h 227"/>
                    <a:gd name="T80" fmla="*/ 31 w 169"/>
                    <a:gd name="T81" fmla="*/ 76 h 227"/>
                    <a:gd name="T82" fmla="*/ 47 w 169"/>
                    <a:gd name="T83" fmla="*/ 62 h 227"/>
                    <a:gd name="T84" fmla="*/ 67 w 169"/>
                    <a:gd name="T85" fmla="*/ 62 h 227"/>
                    <a:gd name="T86" fmla="*/ 71 w 169"/>
                    <a:gd name="T87" fmla="*/ 51 h 227"/>
                    <a:gd name="T88" fmla="*/ 76 w 169"/>
                    <a:gd name="T89" fmla="*/ 53 h 227"/>
                    <a:gd name="T90" fmla="*/ 91 w 169"/>
                    <a:gd name="T91" fmla="*/ 45 h 227"/>
                    <a:gd name="T92" fmla="*/ 100 w 169"/>
                    <a:gd name="T93" fmla="*/ 47 h 227"/>
                    <a:gd name="T94" fmla="*/ 103 w 169"/>
                    <a:gd name="T95" fmla="*/ 56 h 227"/>
                    <a:gd name="T96" fmla="*/ 109 w 169"/>
                    <a:gd name="T97" fmla="*/ 29 h 227"/>
                    <a:gd name="T98" fmla="*/ 120 w 169"/>
                    <a:gd name="T99" fmla="*/ 29 h 227"/>
                    <a:gd name="T100" fmla="*/ 120 w 169"/>
                    <a:gd name="T101" fmla="*/ 20 h 227"/>
                    <a:gd name="T102" fmla="*/ 140 w 169"/>
                    <a:gd name="T103" fmla="*/ 16 h 227"/>
                    <a:gd name="T104" fmla="*/ 143 w 169"/>
                    <a:gd name="T105" fmla="*/ 5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9" h="227">
                      <a:moveTo>
                        <a:pt x="147" y="2"/>
                      </a:moveTo>
                      <a:lnTo>
                        <a:pt x="149" y="5"/>
                      </a:lnTo>
                      <a:lnTo>
                        <a:pt x="154" y="5"/>
                      </a:lnTo>
                      <a:lnTo>
                        <a:pt x="154" y="7"/>
                      </a:lnTo>
                      <a:lnTo>
                        <a:pt x="154" y="9"/>
                      </a:lnTo>
                      <a:lnTo>
                        <a:pt x="154" y="11"/>
                      </a:lnTo>
                      <a:lnTo>
                        <a:pt x="156" y="16"/>
                      </a:lnTo>
                      <a:lnTo>
                        <a:pt x="156" y="18"/>
                      </a:lnTo>
                      <a:lnTo>
                        <a:pt x="158" y="22"/>
                      </a:lnTo>
                      <a:lnTo>
                        <a:pt x="152" y="42"/>
                      </a:lnTo>
                      <a:lnTo>
                        <a:pt x="163" y="40"/>
                      </a:lnTo>
                      <a:lnTo>
                        <a:pt x="163" y="45"/>
                      </a:lnTo>
                      <a:lnTo>
                        <a:pt x="165" y="45"/>
                      </a:lnTo>
                      <a:lnTo>
                        <a:pt x="165" y="47"/>
                      </a:lnTo>
                      <a:lnTo>
                        <a:pt x="167" y="47"/>
                      </a:lnTo>
                      <a:lnTo>
                        <a:pt x="167" y="49"/>
                      </a:lnTo>
                      <a:lnTo>
                        <a:pt x="167" y="49"/>
                      </a:lnTo>
                      <a:lnTo>
                        <a:pt x="167" y="53"/>
                      </a:lnTo>
                      <a:lnTo>
                        <a:pt x="169" y="56"/>
                      </a:lnTo>
                      <a:lnTo>
                        <a:pt x="167" y="58"/>
                      </a:lnTo>
                      <a:lnTo>
                        <a:pt x="167" y="62"/>
                      </a:lnTo>
                      <a:lnTo>
                        <a:pt x="167" y="67"/>
                      </a:lnTo>
                      <a:lnTo>
                        <a:pt x="165" y="67"/>
                      </a:lnTo>
                      <a:lnTo>
                        <a:pt x="167" y="69"/>
                      </a:lnTo>
                      <a:lnTo>
                        <a:pt x="165" y="71"/>
                      </a:lnTo>
                      <a:lnTo>
                        <a:pt x="167" y="78"/>
                      </a:lnTo>
                      <a:lnTo>
                        <a:pt x="165" y="82"/>
                      </a:lnTo>
                      <a:lnTo>
                        <a:pt x="165" y="87"/>
                      </a:lnTo>
                      <a:lnTo>
                        <a:pt x="167" y="89"/>
                      </a:lnTo>
                      <a:lnTo>
                        <a:pt x="165" y="93"/>
                      </a:lnTo>
                      <a:lnTo>
                        <a:pt x="167" y="96"/>
                      </a:lnTo>
                      <a:lnTo>
                        <a:pt x="165" y="96"/>
                      </a:lnTo>
                      <a:lnTo>
                        <a:pt x="163" y="96"/>
                      </a:lnTo>
                      <a:lnTo>
                        <a:pt x="160" y="98"/>
                      </a:lnTo>
                      <a:lnTo>
                        <a:pt x="160" y="102"/>
                      </a:lnTo>
                      <a:lnTo>
                        <a:pt x="158" y="102"/>
                      </a:lnTo>
                      <a:lnTo>
                        <a:pt x="158" y="116"/>
                      </a:lnTo>
                      <a:lnTo>
                        <a:pt x="156" y="116"/>
                      </a:lnTo>
                      <a:lnTo>
                        <a:pt x="154" y="118"/>
                      </a:lnTo>
                      <a:lnTo>
                        <a:pt x="156" y="120"/>
                      </a:lnTo>
                      <a:lnTo>
                        <a:pt x="152" y="127"/>
                      </a:lnTo>
                      <a:lnTo>
                        <a:pt x="152" y="125"/>
                      </a:lnTo>
                      <a:lnTo>
                        <a:pt x="152" y="120"/>
                      </a:lnTo>
                      <a:lnTo>
                        <a:pt x="147" y="118"/>
                      </a:lnTo>
                      <a:lnTo>
                        <a:pt x="145" y="113"/>
                      </a:lnTo>
                      <a:lnTo>
                        <a:pt x="143" y="116"/>
                      </a:lnTo>
                      <a:lnTo>
                        <a:pt x="136" y="122"/>
                      </a:lnTo>
                      <a:lnTo>
                        <a:pt x="134" y="122"/>
                      </a:lnTo>
                      <a:lnTo>
                        <a:pt x="134" y="127"/>
                      </a:lnTo>
                      <a:lnTo>
                        <a:pt x="131" y="127"/>
                      </a:lnTo>
                      <a:lnTo>
                        <a:pt x="125" y="125"/>
                      </a:lnTo>
                      <a:lnTo>
                        <a:pt x="123" y="127"/>
                      </a:lnTo>
                      <a:lnTo>
                        <a:pt x="118" y="116"/>
                      </a:lnTo>
                      <a:lnTo>
                        <a:pt x="116" y="116"/>
                      </a:lnTo>
                      <a:lnTo>
                        <a:pt x="114" y="120"/>
                      </a:lnTo>
                      <a:lnTo>
                        <a:pt x="111" y="122"/>
                      </a:lnTo>
                      <a:lnTo>
                        <a:pt x="114" y="131"/>
                      </a:lnTo>
                      <a:lnTo>
                        <a:pt x="114" y="136"/>
                      </a:lnTo>
                      <a:lnTo>
                        <a:pt x="116" y="138"/>
                      </a:lnTo>
                      <a:lnTo>
                        <a:pt x="114" y="142"/>
                      </a:lnTo>
                      <a:lnTo>
                        <a:pt x="116" y="144"/>
                      </a:lnTo>
                      <a:lnTo>
                        <a:pt x="114" y="144"/>
                      </a:lnTo>
                      <a:lnTo>
                        <a:pt x="116" y="147"/>
                      </a:lnTo>
                      <a:lnTo>
                        <a:pt x="116" y="151"/>
                      </a:lnTo>
                      <a:lnTo>
                        <a:pt x="111" y="153"/>
                      </a:lnTo>
                      <a:lnTo>
                        <a:pt x="114" y="156"/>
                      </a:lnTo>
                      <a:lnTo>
                        <a:pt x="111" y="158"/>
                      </a:lnTo>
                      <a:lnTo>
                        <a:pt x="107" y="156"/>
                      </a:lnTo>
                      <a:lnTo>
                        <a:pt x="98" y="162"/>
                      </a:lnTo>
                      <a:lnTo>
                        <a:pt x="98" y="164"/>
                      </a:lnTo>
                      <a:lnTo>
                        <a:pt x="98" y="164"/>
                      </a:lnTo>
                      <a:lnTo>
                        <a:pt x="94" y="171"/>
                      </a:lnTo>
                      <a:lnTo>
                        <a:pt x="87" y="182"/>
                      </a:lnTo>
                      <a:lnTo>
                        <a:pt x="89" y="184"/>
                      </a:lnTo>
                      <a:lnTo>
                        <a:pt x="91" y="187"/>
                      </a:lnTo>
                      <a:lnTo>
                        <a:pt x="89" y="189"/>
                      </a:lnTo>
                      <a:lnTo>
                        <a:pt x="91" y="189"/>
                      </a:lnTo>
                      <a:lnTo>
                        <a:pt x="91" y="191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6" y="204"/>
                      </a:lnTo>
                      <a:lnTo>
                        <a:pt x="96" y="207"/>
                      </a:lnTo>
                      <a:lnTo>
                        <a:pt x="94" y="209"/>
                      </a:lnTo>
                      <a:lnTo>
                        <a:pt x="89" y="209"/>
                      </a:lnTo>
                      <a:lnTo>
                        <a:pt x="89" y="216"/>
                      </a:lnTo>
                      <a:lnTo>
                        <a:pt x="87" y="213"/>
                      </a:lnTo>
                      <a:lnTo>
                        <a:pt x="85" y="218"/>
                      </a:lnTo>
                      <a:lnTo>
                        <a:pt x="80" y="220"/>
                      </a:lnTo>
                      <a:lnTo>
                        <a:pt x="78" y="220"/>
                      </a:lnTo>
                      <a:lnTo>
                        <a:pt x="76" y="222"/>
                      </a:lnTo>
                      <a:lnTo>
                        <a:pt x="76" y="220"/>
                      </a:lnTo>
                      <a:lnTo>
                        <a:pt x="74" y="222"/>
                      </a:lnTo>
                      <a:lnTo>
                        <a:pt x="71" y="220"/>
                      </a:lnTo>
                      <a:lnTo>
                        <a:pt x="71" y="222"/>
                      </a:lnTo>
                      <a:lnTo>
                        <a:pt x="67" y="227"/>
                      </a:lnTo>
                      <a:lnTo>
                        <a:pt x="67" y="224"/>
                      </a:lnTo>
                      <a:lnTo>
                        <a:pt x="65" y="227"/>
                      </a:lnTo>
                      <a:lnTo>
                        <a:pt x="65" y="222"/>
                      </a:lnTo>
                      <a:lnTo>
                        <a:pt x="62" y="224"/>
                      </a:lnTo>
                      <a:lnTo>
                        <a:pt x="62" y="222"/>
                      </a:lnTo>
                      <a:lnTo>
                        <a:pt x="60" y="224"/>
                      </a:lnTo>
                      <a:lnTo>
                        <a:pt x="58" y="222"/>
                      </a:lnTo>
                      <a:lnTo>
                        <a:pt x="58" y="220"/>
                      </a:lnTo>
                      <a:lnTo>
                        <a:pt x="56" y="220"/>
                      </a:lnTo>
                      <a:lnTo>
                        <a:pt x="56" y="218"/>
                      </a:lnTo>
                      <a:lnTo>
                        <a:pt x="56" y="218"/>
                      </a:lnTo>
                      <a:lnTo>
                        <a:pt x="56" y="216"/>
                      </a:lnTo>
                      <a:lnTo>
                        <a:pt x="54" y="216"/>
                      </a:lnTo>
                      <a:lnTo>
                        <a:pt x="56" y="213"/>
                      </a:lnTo>
                      <a:lnTo>
                        <a:pt x="54" y="211"/>
                      </a:lnTo>
                      <a:lnTo>
                        <a:pt x="54" y="211"/>
                      </a:lnTo>
                      <a:lnTo>
                        <a:pt x="54" y="209"/>
                      </a:lnTo>
                      <a:lnTo>
                        <a:pt x="54" y="207"/>
                      </a:lnTo>
                      <a:lnTo>
                        <a:pt x="51" y="204"/>
                      </a:lnTo>
                      <a:lnTo>
                        <a:pt x="51" y="202"/>
                      </a:lnTo>
                      <a:lnTo>
                        <a:pt x="49" y="202"/>
                      </a:lnTo>
                      <a:lnTo>
                        <a:pt x="51" y="200"/>
                      </a:lnTo>
                      <a:lnTo>
                        <a:pt x="49" y="200"/>
                      </a:lnTo>
                      <a:lnTo>
                        <a:pt x="49" y="198"/>
                      </a:lnTo>
                      <a:lnTo>
                        <a:pt x="51" y="198"/>
                      </a:lnTo>
                      <a:lnTo>
                        <a:pt x="49" y="198"/>
                      </a:lnTo>
                      <a:lnTo>
                        <a:pt x="49" y="196"/>
                      </a:lnTo>
                      <a:lnTo>
                        <a:pt x="49" y="196"/>
                      </a:lnTo>
                      <a:lnTo>
                        <a:pt x="51" y="193"/>
                      </a:lnTo>
                      <a:lnTo>
                        <a:pt x="45" y="193"/>
                      </a:lnTo>
                      <a:lnTo>
                        <a:pt x="47" y="191"/>
                      </a:lnTo>
                      <a:lnTo>
                        <a:pt x="47" y="189"/>
                      </a:lnTo>
                      <a:lnTo>
                        <a:pt x="42" y="189"/>
                      </a:lnTo>
                      <a:lnTo>
                        <a:pt x="45" y="187"/>
                      </a:lnTo>
                      <a:lnTo>
                        <a:pt x="45" y="184"/>
                      </a:lnTo>
                      <a:lnTo>
                        <a:pt x="42" y="184"/>
                      </a:lnTo>
                      <a:lnTo>
                        <a:pt x="42" y="182"/>
                      </a:lnTo>
                      <a:lnTo>
                        <a:pt x="38" y="182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36" y="182"/>
                      </a:lnTo>
                      <a:lnTo>
                        <a:pt x="36" y="184"/>
                      </a:lnTo>
                      <a:lnTo>
                        <a:pt x="33" y="187"/>
                      </a:lnTo>
                      <a:lnTo>
                        <a:pt x="33" y="193"/>
                      </a:lnTo>
                      <a:lnTo>
                        <a:pt x="36" y="207"/>
                      </a:lnTo>
                      <a:lnTo>
                        <a:pt x="38" y="209"/>
                      </a:lnTo>
                      <a:lnTo>
                        <a:pt x="38" y="211"/>
                      </a:lnTo>
                      <a:lnTo>
                        <a:pt x="36" y="211"/>
                      </a:lnTo>
                      <a:lnTo>
                        <a:pt x="31" y="211"/>
                      </a:lnTo>
                      <a:lnTo>
                        <a:pt x="29" y="207"/>
                      </a:lnTo>
                      <a:lnTo>
                        <a:pt x="27" y="198"/>
                      </a:lnTo>
                      <a:lnTo>
                        <a:pt x="25" y="198"/>
                      </a:lnTo>
                      <a:lnTo>
                        <a:pt x="25" y="184"/>
                      </a:lnTo>
                      <a:lnTo>
                        <a:pt x="25" y="184"/>
                      </a:lnTo>
                      <a:lnTo>
                        <a:pt x="25" y="182"/>
                      </a:lnTo>
                      <a:lnTo>
                        <a:pt x="22" y="180"/>
                      </a:lnTo>
                      <a:lnTo>
                        <a:pt x="25" y="180"/>
                      </a:lnTo>
                      <a:lnTo>
                        <a:pt x="20" y="178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0" y="173"/>
                      </a:lnTo>
                      <a:lnTo>
                        <a:pt x="20" y="171"/>
                      </a:lnTo>
                      <a:lnTo>
                        <a:pt x="22" y="171"/>
                      </a:lnTo>
                      <a:lnTo>
                        <a:pt x="25" y="169"/>
                      </a:lnTo>
                      <a:lnTo>
                        <a:pt x="20" y="169"/>
                      </a:lnTo>
                      <a:lnTo>
                        <a:pt x="20" y="169"/>
                      </a:lnTo>
                      <a:lnTo>
                        <a:pt x="18" y="167"/>
                      </a:lnTo>
                      <a:lnTo>
                        <a:pt x="20" y="164"/>
                      </a:lnTo>
                      <a:lnTo>
                        <a:pt x="18" y="167"/>
                      </a:lnTo>
                      <a:lnTo>
                        <a:pt x="18" y="160"/>
                      </a:lnTo>
                      <a:lnTo>
                        <a:pt x="16" y="156"/>
                      </a:lnTo>
                      <a:lnTo>
                        <a:pt x="13" y="149"/>
                      </a:lnTo>
                      <a:lnTo>
                        <a:pt x="11" y="149"/>
                      </a:lnTo>
                      <a:lnTo>
                        <a:pt x="11" y="147"/>
                      </a:lnTo>
                      <a:lnTo>
                        <a:pt x="9" y="149"/>
                      </a:lnTo>
                      <a:lnTo>
                        <a:pt x="9" y="147"/>
                      </a:lnTo>
                      <a:lnTo>
                        <a:pt x="7" y="147"/>
                      </a:lnTo>
                      <a:lnTo>
                        <a:pt x="9" y="142"/>
                      </a:lnTo>
                      <a:lnTo>
                        <a:pt x="7" y="142"/>
                      </a:lnTo>
                      <a:lnTo>
                        <a:pt x="7" y="138"/>
                      </a:lnTo>
                      <a:lnTo>
                        <a:pt x="2" y="136"/>
                      </a:lnTo>
                      <a:lnTo>
                        <a:pt x="2" y="136"/>
                      </a:lnTo>
                      <a:lnTo>
                        <a:pt x="2" y="133"/>
                      </a:lnTo>
                      <a:lnTo>
                        <a:pt x="0" y="125"/>
                      </a:lnTo>
                      <a:lnTo>
                        <a:pt x="2" y="127"/>
                      </a:lnTo>
                      <a:lnTo>
                        <a:pt x="5" y="127"/>
                      </a:lnTo>
                      <a:lnTo>
                        <a:pt x="7" y="127"/>
                      </a:lnTo>
                      <a:lnTo>
                        <a:pt x="7" y="127"/>
                      </a:lnTo>
                      <a:lnTo>
                        <a:pt x="7" y="122"/>
                      </a:lnTo>
                      <a:lnTo>
                        <a:pt x="0" y="120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5" y="111"/>
                      </a:lnTo>
                      <a:lnTo>
                        <a:pt x="9" y="113"/>
                      </a:lnTo>
                      <a:lnTo>
                        <a:pt x="11" y="109"/>
                      </a:lnTo>
                      <a:lnTo>
                        <a:pt x="11" y="107"/>
                      </a:lnTo>
                      <a:lnTo>
                        <a:pt x="13" y="100"/>
                      </a:lnTo>
                      <a:lnTo>
                        <a:pt x="11" y="93"/>
                      </a:lnTo>
                      <a:lnTo>
                        <a:pt x="11" y="91"/>
                      </a:lnTo>
                      <a:lnTo>
                        <a:pt x="13" y="89"/>
                      </a:lnTo>
                      <a:lnTo>
                        <a:pt x="11" y="87"/>
                      </a:lnTo>
                      <a:lnTo>
                        <a:pt x="18" y="87"/>
                      </a:lnTo>
                      <a:lnTo>
                        <a:pt x="16" y="85"/>
                      </a:lnTo>
                      <a:lnTo>
                        <a:pt x="18" y="80"/>
                      </a:lnTo>
                      <a:lnTo>
                        <a:pt x="18" y="82"/>
                      </a:lnTo>
                      <a:lnTo>
                        <a:pt x="20" y="80"/>
                      </a:lnTo>
                      <a:lnTo>
                        <a:pt x="20" y="78"/>
                      </a:lnTo>
                      <a:lnTo>
                        <a:pt x="31" y="80"/>
                      </a:lnTo>
                      <a:lnTo>
                        <a:pt x="31" y="76"/>
                      </a:lnTo>
                      <a:lnTo>
                        <a:pt x="33" y="73"/>
                      </a:lnTo>
                      <a:lnTo>
                        <a:pt x="33" y="69"/>
                      </a:lnTo>
                      <a:lnTo>
                        <a:pt x="31" y="65"/>
                      </a:lnTo>
                      <a:lnTo>
                        <a:pt x="31" y="62"/>
                      </a:lnTo>
                      <a:lnTo>
                        <a:pt x="47" y="62"/>
                      </a:lnTo>
                      <a:lnTo>
                        <a:pt x="49" y="65"/>
                      </a:lnTo>
                      <a:lnTo>
                        <a:pt x="56" y="67"/>
                      </a:lnTo>
                      <a:lnTo>
                        <a:pt x="62" y="65"/>
                      </a:lnTo>
                      <a:lnTo>
                        <a:pt x="62" y="62"/>
                      </a:lnTo>
                      <a:lnTo>
                        <a:pt x="67" y="62"/>
                      </a:lnTo>
                      <a:lnTo>
                        <a:pt x="69" y="62"/>
                      </a:lnTo>
                      <a:lnTo>
                        <a:pt x="69" y="58"/>
                      </a:lnTo>
                      <a:lnTo>
                        <a:pt x="69" y="56"/>
                      </a:lnTo>
                      <a:lnTo>
                        <a:pt x="69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9" y="47"/>
                      </a:lnTo>
                      <a:lnTo>
                        <a:pt x="74" y="45"/>
                      </a:lnTo>
                      <a:lnTo>
                        <a:pt x="74" y="47"/>
                      </a:lnTo>
                      <a:lnTo>
                        <a:pt x="76" y="53"/>
                      </a:lnTo>
                      <a:lnTo>
                        <a:pt x="78" y="53"/>
                      </a:lnTo>
                      <a:lnTo>
                        <a:pt x="82" y="56"/>
                      </a:lnTo>
                      <a:lnTo>
                        <a:pt x="87" y="58"/>
                      </a:lnTo>
                      <a:lnTo>
                        <a:pt x="85" y="42"/>
                      </a:lnTo>
                      <a:lnTo>
                        <a:pt x="91" y="45"/>
                      </a:lnTo>
                      <a:lnTo>
                        <a:pt x="94" y="47"/>
                      </a:lnTo>
                      <a:lnTo>
                        <a:pt x="94" y="47"/>
                      </a:lnTo>
                      <a:lnTo>
                        <a:pt x="98" y="45"/>
                      </a:lnTo>
                      <a:lnTo>
                        <a:pt x="98" y="45"/>
                      </a:lnTo>
                      <a:lnTo>
                        <a:pt x="100" y="47"/>
                      </a:lnTo>
                      <a:lnTo>
                        <a:pt x="98" y="47"/>
                      </a:lnTo>
                      <a:lnTo>
                        <a:pt x="98" y="49"/>
                      </a:lnTo>
                      <a:lnTo>
                        <a:pt x="98" y="49"/>
                      </a:lnTo>
                      <a:lnTo>
                        <a:pt x="103" y="51"/>
                      </a:lnTo>
                      <a:lnTo>
                        <a:pt x="103" y="56"/>
                      </a:lnTo>
                      <a:lnTo>
                        <a:pt x="107" y="58"/>
                      </a:lnTo>
                      <a:lnTo>
                        <a:pt x="107" y="56"/>
                      </a:lnTo>
                      <a:lnTo>
                        <a:pt x="107" y="53"/>
                      </a:lnTo>
                      <a:lnTo>
                        <a:pt x="111" y="38"/>
                      </a:lnTo>
                      <a:lnTo>
                        <a:pt x="109" y="29"/>
                      </a:lnTo>
                      <a:lnTo>
                        <a:pt x="114" y="27"/>
                      </a:lnTo>
                      <a:lnTo>
                        <a:pt x="116" y="27"/>
                      </a:lnTo>
                      <a:lnTo>
                        <a:pt x="116" y="29"/>
                      </a:lnTo>
                      <a:lnTo>
                        <a:pt x="120" y="31"/>
                      </a:lnTo>
                      <a:lnTo>
                        <a:pt x="120" y="29"/>
                      </a:lnTo>
                      <a:lnTo>
                        <a:pt x="116" y="22"/>
                      </a:lnTo>
                      <a:lnTo>
                        <a:pt x="116" y="22"/>
                      </a:lnTo>
                      <a:lnTo>
                        <a:pt x="118" y="22"/>
                      </a:lnTo>
                      <a:lnTo>
                        <a:pt x="118" y="22"/>
                      </a:lnTo>
                      <a:lnTo>
                        <a:pt x="120" y="20"/>
                      </a:lnTo>
                      <a:lnTo>
                        <a:pt x="120" y="22"/>
                      </a:lnTo>
                      <a:lnTo>
                        <a:pt x="127" y="22"/>
                      </a:lnTo>
                      <a:lnTo>
                        <a:pt x="134" y="25"/>
                      </a:lnTo>
                      <a:lnTo>
                        <a:pt x="138" y="22"/>
                      </a:lnTo>
                      <a:lnTo>
                        <a:pt x="140" y="16"/>
                      </a:lnTo>
                      <a:lnTo>
                        <a:pt x="145" y="18"/>
                      </a:lnTo>
                      <a:lnTo>
                        <a:pt x="145" y="16"/>
                      </a:lnTo>
                      <a:lnTo>
                        <a:pt x="143" y="11"/>
                      </a:lnTo>
                      <a:lnTo>
                        <a:pt x="143" y="11"/>
                      </a:lnTo>
                      <a:lnTo>
                        <a:pt x="143" y="5"/>
                      </a:lnTo>
                      <a:lnTo>
                        <a:pt x="143" y="5"/>
                      </a:lnTo>
                      <a:lnTo>
                        <a:pt x="143" y="2"/>
                      </a:lnTo>
                      <a:lnTo>
                        <a:pt x="145" y="0"/>
                      </a:lnTo>
                      <a:lnTo>
                        <a:pt x="147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6" name="Freeform 899"/>
                <p:cNvSpPr>
                  <a:spLocks/>
                </p:cNvSpPr>
                <p:nvPr/>
              </p:nvSpPr>
              <p:spPr bwMode="auto">
                <a:xfrm>
                  <a:off x="2583" y="1055"/>
                  <a:ext cx="1078" cy="933"/>
                </a:xfrm>
                <a:custGeom>
                  <a:avLst/>
                  <a:gdLst>
                    <a:gd name="T0" fmla="*/ 93 w 1078"/>
                    <a:gd name="T1" fmla="*/ 87 h 933"/>
                    <a:gd name="T2" fmla="*/ 135 w 1078"/>
                    <a:gd name="T3" fmla="*/ 120 h 933"/>
                    <a:gd name="T4" fmla="*/ 254 w 1078"/>
                    <a:gd name="T5" fmla="*/ 146 h 933"/>
                    <a:gd name="T6" fmla="*/ 258 w 1078"/>
                    <a:gd name="T7" fmla="*/ 180 h 933"/>
                    <a:gd name="T8" fmla="*/ 316 w 1078"/>
                    <a:gd name="T9" fmla="*/ 209 h 933"/>
                    <a:gd name="T10" fmla="*/ 385 w 1078"/>
                    <a:gd name="T11" fmla="*/ 226 h 933"/>
                    <a:gd name="T12" fmla="*/ 452 w 1078"/>
                    <a:gd name="T13" fmla="*/ 240 h 933"/>
                    <a:gd name="T14" fmla="*/ 516 w 1078"/>
                    <a:gd name="T15" fmla="*/ 258 h 933"/>
                    <a:gd name="T16" fmla="*/ 554 w 1078"/>
                    <a:gd name="T17" fmla="*/ 282 h 933"/>
                    <a:gd name="T18" fmla="*/ 628 w 1078"/>
                    <a:gd name="T19" fmla="*/ 333 h 933"/>
                    <a:gd name="T20" fmla="*/ 804 w 1078"/>
                    <a:gd name="T21" fmla="*/ 391 h 933"/>
                    <a:gd name="T22" fmla="*/ 900 w 1078"/>
                    <a:gd name="T23" fmla="*/ 424 h 933"/>
                    <a:gd name="T24" fmla="*/ 993 w 1078"/>
                    <a:gd name="T25" fmla="*/ 480 h 933"/>
                    <a:gd name="T26" fmla="*/ 1029 w 1078"/>
                    <a:gd name="T27" fmla="*/ 522 h 933"/>
                    <a:gd name="T28" fmla="*/ 984 w 1078"/>
                    <a:gd name="T29" fmla="*/ 566 h 933"/>
                    <a:gd name="T30" fmla="*/ 1000 w 1078"/>
                    <a:gd name="T31" fmla="*/ 615 h 933"/>
                    <a:gd name="T32" fmla="*/ 1067 w 1078"/>
                    <a:gd name="T33" fmla="*/ 666 h 933"/>
                    <a:gd name="T34" fmla="*/ 1002 w 1078"/>
                    <a:gd name="T35" fmla="*/ 668 h 933"/>
                    <a:gd name="T36" fmla="*/ 944 w 1078"/>
                    <a:gd name="T37" fmla="*/ 719 h 933"/>
                    <a:gd name="T38" fmla="*/ 895 w 1078"/>
                    <a:gd name="T39" fmla="*/ 751 h 933"/>
                    <a:gd name="T40" fmla="*/ 917 w 1078"/>
                    <a:gd name="T41" fmla="*/ 819 h 933"/>
                    <a:gd name="T42" fmla="*/ 891 w 1078"/>
                    <a:gd name="T43" fmla="*/ 899 h 933"/>
                    <a:gd name="T44" fmla="*/ 808 w 1078"/>
                    <a:gd name="T45" fmla="*/ 902 h 933"/>
                    <a:gd name="T46" fmla="*/ 808 w 1078"/>
                    <a:gd name="T47" fmla="*/ 837 h 933"/>
                    <a:gd name="T48" fmla="*/ 739 w 1078"/>
                    <a:gd name="T49" fmla="*/ 817 h 933"/>
                    <a:gd name="T50" fmla="*/ 721 w 1078"/>
                    <a:gd name="T51" fmla="*/ 799 h 933"/>
                    <a:gd name="T52" fmla="*/ 648 w 1078"/>
                    <a:gd name="T53" fmla="*/ 764 h 933"/>
                    <a:gd name="T54" fmla="*/ 632 w 1078"/>
                    <a:gd name="T55" fmla="*/ 757 h 933"/>
                    <a:gd name="T56" fmla="*/ 594 w 1078"/>
                    <a:gd name="T57" fmla="*/ 757 h 933"/>
                    <a:gd name="T58" fmla="*/ 552 w 1078"/>
                    <a:gd name="T59" fmla="*/ 782 h 933"/>
                    <a:gd name="T60" fmla="*/ 536 w 1078"/>
                    <a:gd name="T61" fmla="*/ 746 h 933"/>
                    <a:gd name="T62" fmla="*/ 503 w 1078"/>
                    <a:gd name="T63" fmla="*/ 753 h 933"/>
                    <a:gd name="T64" fmla="*/ 472 w 1078"/>
                    <a:gd name="T65" fmla="*/ 768 h 933"/>
                    <a:gd name="T66" fmla="*/ 452 w 1078"/>
                    <a:gd name="T67" fmla="*/ 711 h 933"/>
                    <a:gd name="T68" fmla="*/ 394 w 1078"/>
                    <a:gd name="T69" fmla="*/ 742 h 933"/>
                    <a:gd name="T70" fmla="*/ 332 w 1078"/>
                    <a:gd name="T71" fmla="*/ 751 h 933"/>
                    <a:gd name="T72" fmla="*/ 309 w 1078"/>
                    <a:gd name="T73" fmla="*/ 733 h 933"/>
                    <a:gd name="T74" fmla="*/ 307 w 1078"/>
                    <a:gd name="T75" fmla="*/ 751 h 933"/>
                    <a:gd name="T76" fmla="*/ 271 w 1078"/>
                    <a:gd name="T77" fmla="*/ 733 h 933"/>
                    <a:gd name="T78" fmla="*/ 256 w 1078"/>
                    <a:gd name="T79" fmla="*/ 724 h 933"/>
                    <a:gd name="T80" fmla="*/ 262 w 1078"/>
                    <a:gd name="T81" fmla="*/ 711 h 933"/>
                    <a:gd name="T82" fmla="*/ 240 w 1078"/>
                    <a:gd name="T83" fmla="*/ 711 h 933"/>
                    <a:gd name="T84" fmla="*/ 211 w 1078"/>
                    <a:gd name="T85" fmla="*/ 715 h 933"/>
                    <a:gd name="T86" fmla="*/ 222 w 1078"/>
                    <a:gd name="T87" fmla="*/ 766 h 933"/>
                    <a:gd name="T88" fmla="*/ 260 w 1078"/>
                    <a:gd name="T89" fmla="*/ 848 h 933"/>
                    <a:gd name="T90" fmla="*/ 220 w 1078"/>
                    <a:gd name="T91" fmla="*/ 870 h 933"/>
                    <a:gd name="T92" fmla="*/ 160 w 1078"/>
                    <a:gd name="T93" fmla="*/ 797 h 933"/>
                    <a:gd name="T94" fmla="*/ 178 w 1078"/>
                    <a:gd name="T95" fmla="*/ 724 h 933"/>
                    <a:gd name="T96" fmla="*/ 242 w 1078"/>
                    <a:gd name="T97" fmla="*/ 673 h 933"/>
                    <a:gd name="T98" fmla="*/ 265 w 1078"/>
                    <a:gd name="T99" fmla="*/ 624 h 933"/>
                    <a:gd name="T100" fmla="*/ 287 w 1078"/>
                    <a:gd name="T101" fmla="*/ 584 h 933"/>
                    <a:gd name="T102" fmla="*/ 269 w 1078"/>
                    <a:gd name="T103" fmla="*/ 546 h 933"/>
                    <a:gd name="T104" fmla="*/ 180 w 1078"/>
                    <a:gd name="T105" fmla="*/ 504 h 933"/>
                    <a:gd name="T106" fmla="*/ 133 w 1078"/>
                    <a:gd name="T107" fmla="*/ 504 h 933"/>
                    <a:gd name="T108" fmla="*/ 62 w 1078"/>
                    <a:gd name="T109" fmla="*/ 513 h 933"/>
                    <a:gd name="T110" fmla="*/ 91 w 1078"/>
                    <a:gd name="T111" fmla="*/ 482 h 933"/>
                    <a:gd name="T112" fmla="*/ 78 w 1078"/>
                    <a:gd name="T113" fmla="*/ 455 h 933"/>
                    <a:gd name="T114" fmla="*/ 31 w 1078"/>
                    <a:gd name="T115" fmla="*/ 400 h 933"/>
                    <a:gd name="T116" fmla="*/ 60 w 1078"/>
                    <a:gd name="T117" fmla="*/ 349 h 933"/>
                    <a:gd name="T118" fmla="*/ 55 w 1078"/>
                    <a:gd name="T119" fmla="*/ 284 h 933"/>
                    <a:gd name="T120" fmla="*/ 13 w 1078"/>
                    <a:gd name="T121" fmla="*/ 218 h 933"/>
                    <a:gd name="T122" fmla="*/ 2 w 1078"/>
                    <a:gd name="T123" fmla="*/ 129 h 933"/>
                    <a:gd name="T124" fmla="*/ 46 w 1078"/>
                    <a:gd name="T125" fmla="*/ 40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78" h="933">
                      <a:moveTo>
                        <a:pt x="71" y="0"/>
                      </a:moveTo>
                      <a:lnTo>
                        <a:pt x="75" y="2"/>
                      </a:lnTo>
                      <a:lnTo>
                        <a:pt x="78" y="0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9" y="11"/>
                      </a:lnTo>
                      <a:lnTo>
                        <a:pt x="104" y="18"/>
                      </a:lnTo>
                      <a:lnTo>
                        <a:pt x="115" y="22"/>
                      </a:lnTo>
                      <a:lnTo>
                        <a:pt x="120" y="24"/>
                      </a:lnTo>
                      <a:lnTo>
                        <a:pt x="115" y="29"/>
                      </a:lnTo>
                      <a:lnTo>
                        <a:pt x="115" y="33"/>
                      </a:lnTo>
                      <a:lnTo>
                        <a:pt x="107" y="42"/>
                      </a:lnTo>
                      <a:lnTo>
                        <a:pt x="104" y="47"/>
                      </a:lnTo>
                      <a:lnTo>
                        <a:pt x="100" y="44"/>
                      </a:lnTo>
                      <a:lnTo>
                        <a:pt x="95" y="51"/>
                      </a:lnTo>
                      <a:lnTo>
                        <a:pt x="98" y="55"/>
                      </a:lnTo>
                      <a:lnTo>
                        <a:pt x="95" y="58"/>
                      </a:lnTo>
                      <a:lnTo>
                        <a:pt x="91" y="60"/>
                      </a:lnTo>
                      <a:lnTo>
                        <a:pt x="93" y="64"/>
                      </a:lnTo>
                      <a:lnTo>
                        <a:pt x="89" y="69"/>
                      </a:lnTo>
                      <a:lnTo>
                        <a:pt x="91" y="69"/>
                      </a:lnTo>
                      <a:lnTo>
                        <a:pt x="91" y="71"/>
                      </a:lnTo>
                      <a:lnTo>
                        <a:pt x="89" y="75"/>
                      </a:lnTo>
                      <a:lnTo>
                        <a:pt x="86" y="78"/>
                      </a:lnTo>
                      <a:lnTo>
                        <a:pt x="89" y="80"/>
                      </a:lnTo>
                      <a:lnTo>
                        <a:pt x="91" y="80"/>
                      </a:lnTo>
                      <a:lnTo>
                        <a:pt x="93" y="87"/>
                      </a:lnTo>
                      <a:lnTo>
                        <a:pt x="98" y="89"/>
                      </a:lnTo>
                      <a:lnTo>
                        <a:pt x="95" y="93"/>
                      </a:lnTo>
                      <a:lnTo>
                        <a:pt x="98" y="98"/>
                      </a:lnTo>
                      <a:lnTo>
                        <a:pt x="95" y="100"/>
                      </a:lnTo>
                      <a:lnTo>
                        <a:pt x="100" y="102"/>
                      </a:lnTo>
                      <a:lnTo>
                        <a:pt x="100" y="104"/>
                      </a:lnTo>
                      <a:lnTo>
                        <a:pt x="107" y="107"/>
                      </a:lnTo>
                      <a:lnTo>
                        <a:pt x="113" y="102"/>
                      </a:lnTo>
                      <a:lnTo>
                        <a:pt x="118" y="102"/>
                      </a:lnTo>
                      <a:lnTo>
                        <a:pt x="120" y="100"/>
                      </a:lnTo>
                      <a:lnTo>
                        <a:pt x="124" y="100"/>
                      </a:lnTo>
                      <a:lnTo>
                        <a:pt x="122" y="102"/>
                      </a:lnTo>
                      <a:lnTo>
                        <a:pt x="124" y="107"/>
                      </a:lnTo>
                      <a:lnTo>
                        <a:pt x="127" y="104"/>
                      </a:lnTo>
                      <a:lnTo>
                        <a:pt x="124" y="109"/>
                      </a:lnTo>
                      <a:lnTo>
                        <a:pt x="127" y="111"/>
                      </a:lnTo>
                      <a:lnTo>
                        <a:pt x="127" y="113"/>
                      </a:lnTo>
                      <a:lnTo>
                        <a:pt x="124" y="115"/>
                      </a:lnTo>
                      <a:lnTo>
                        <a:pt x="124" y="113"/>
                      </a:lnTo>
                      <a:lnTo>
                        <a:pt x="122" y="118"/>
                      </a:lnTo>
                      <a:lnTo>
                        <a:pt x="127" y="118"/>
                      </a:lnTo>
                      <a:lnTo>
                        <a:pt x="129" y="118"/>
                      </a:lnTo>
                      <a:lnTo>
                        <a:pt x="127" y="122"/>
                      </a:lnTo>
                      <a:lnTo>
                        <a:pt x="129" y="124"/>
                      </a:lnTo>
                      <a:lnTo>
                        <a:pt x="129" y="122"/>
                      </a:lnTo>
                      <a:lnTo>
                        <a:pt x="135" y="122"/>
                      </a:lnTo>
                      <a:lnTo>
                        <a:pt x="135" y="120"/>
                      </a:lnTo>
                      <a:lnTo>
                        <a:pt x="135" y="118"/>
                      </a:lnTo>
                      <a:lnTo>
                        <a:pt x="142" y="115"/>
                      </a:lnTo>
                      <a:lnTo>
                        <a:pt x="142" y="113"/>
                      </a:lnTo>
                      <a:lnTo>
                        <a:pt x="149" y="107"/>
                      </a:lnTo>
                      <a:lnTo>
                        <a:pt x="151" y="104"/>
                      </a:lnTo>
                      <a:lnTo>
                        <a:pt x="153" y="104"/>
                      </a:lnTo>
                      <a:lnTo>
                        <a:pt x="158" y="100"/>
                      </a:lnTo>
                      <a:lnTo>
                        <a:pt x="162" y="100"/>
                      </a:lnTo>
                      <a:lnTo>
                        <a:pt x="162" y="102"/>
                      </a:lnTo>
                      <a:lnTo>
                        <a:pt x="173" y="93"/>
                      </a:lnTo>
                      <a:lnTo>
                        <a:pt x="178" y="89"/>
                      </a:lnTo>
                      <a:lnTo>
                        <a:pt x="185" y="91"/>
                      </a:lnTo>
                      <a:lnTo>
                        <a:pt x="189" y="91"/>
                      </a:lnTo>
                      <a:lnTo>
                        <a:pt x="191" y="93"/>
                      </a:lnTo>
                      <a:lnTo>
                        <a:pt x="200" y="95"/>
                      </a:lnTo>
                      <a:lnTo>
                        <a:pt x="202" y="102"/>
                      </a:lnTo>
                      <a:lnTo>
                        <a:pt x="202" y="109"/>
                      </a:lnTo>
                      <a:lnTo>
                        <a:pt x="205" y="113"/>
                      </a:lnTo>
                      <a:lnTo>
                        <a:pt x="216" y="122"/>
                      </a:lnTo>
                      <a:lnTo>
                        <a:pt x="222" y="124"/>
                      </a:lnTo>
                      <a:lnTo>
                        <a:pt x="229" y="129"/>
                      </a:lnTo>
                      <a:lnTo>
                        <a:pt x="236" y="129"/>
                      </a:lnTo>
                      <a:lnTo>
                        <a:pt x="242" y="133"/>
                      </a:lnTo>
                      <a:lnTo>
                        <a:pt x="262" y="135"/>
                      </a:lnTo>
                      <a:lnTo>
                        <a:pt x="258" y="138"/>
                      </a:lnTo>
                      <a:lnTo>
                        <a:pt x="258" y="142"/>
                      </a:lnTo>
                      <a:lnTo>
                        <a:pt x="254" y="146"/>
                      </a:lnTo>
                      <a:lnTo>
                        <a:pt x="249" y="146"/>
                      </a:lnTo>
                      <a:lnTo>
                        <a:pt x="249" y="149"/>
                      </a:lnTo>
                      <a:lnTo>
                        <a:pt x="247" y="149"/>
                      </a:lnTo>
                      <a:lnTo>
                        <a:pt x="247" y="146"/>
                      </a:lnTo>
                      <a:lnTo>
                        <a:pt x="242" y="151"/>
                      </a:lnTo>
                      <a:lnTo>
                        <a:pt x="245" y="153"/>
                      </a:lnTo>
                      <a:lnTo>
                        <a:pt x="242" y="155"/>
                      </a:lnTo>
                      <a:lnTo>
                        <a:pt x="242" y="153"/>
                      </a:lnTo>
                      <a:lnTo>
                        <a:pt x="240" y="153"/>
                      </a:lnTo>
                      <a:lnTo>
                        <a:pt x="238" y="151"/>
                      </a:lnTo>
                      <a:lnTo>
                        <a:pt x="236" y="153"/>
                      </a:lnTo>
                      <a:lnTo>
                        <a:pt x="234" y="153"/>
                      </a:lnTo>
                      <a:lnTo>
                        <a:pt x="234" y="155"/>
                      </a:lnTo>
                      <a:lnTo>
                        <a:pt x="231" y="155"/>
                      </a:lnTo>
                      <a:lnTo>
                        <a:pt x="238" y="160"/>
                      </a:lnTo>
                      <a:lnTo>
                        <a:pt x="240" y="160"/>
                      </a:lnTo>
                      <a:lnTo>
                        <a:pt x="238" y="160"/>
                      </a:lnTo>
                      <a:lnTo>
                        <a:pt x="245" y="164"/>
                      </a:lnTo>
                      <a:lnTo>
                        <a:pt x="247" y="166"/>
                      </a:lnTo>
                      <a:lnTo>
                        <a:pt x="251" y="164"/>
                      </a:lnTo>
                      <a:lnTo>
                        <a:pt x="256" y="166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lnTo>
                        <a:pt x="258" y="173"/>
                      </a:lnTo>
                      <a:lnTo>
                        <a:pt x="260" y="175"/>
                      </a:lnTo>
                      <a:lnTo>
                        <a:pt x="260" y="178"/>
                      </a:lnTo>
                      <a:lnTo>
                        <a:pt x="258" y="180"/>
                      </a:lnTo>
                      <a:lnTo>
                        <a:pt x="260" y="180"/>
                      </a:lnTo>
                      <a:lnTo>
                        <a:pt x="262" y="180"/>
                      </a:lnTo>
                      <a:lnTo>
                        <a:pt x="265" y="180"/>
                      </a:lnTo>
                      <a:lnTo>
                        <a:pt x="267" y="178"/>
                      </a:lnTo>
                      <a:lnTo>
                        <a:pt x="269" y="180"/>
                      </a:lnTo>
                      <a:lnTo>
                        <a:pt x="274" y="184"/>
                      </a:lnTo>
                      <a:lnTo>
                        <a:pt x="276" y="184"/>
                      </a:lnTo>
                      <a:lnTo>
                        <a:pt x="278" y="182"/>
                      </a:lnTo>
                      <a:lnTo>
                        <a:pt x="274" y="182"/>
                      </a:lnTo>
                      <a:lnTo>
                        <a:pt x="274" y="180"/>
                      </a:lnTo>
                      <a:lnTo>
                        <a:pt x="276" y="180"/>
                      </a:lnTo>
                      <a:lnTo>
                        <a:pt x="276" y="178"/>
                      </a:lnTo>
                      <a:lnTo>
                        <a:pt x="278" y="178"/>
                      </a:lnTo>
                      <a:lnTo>
                        <a:pt x="280" y="180"/>
                      </a:lnTo>
                      <a:lnTo>
                        <a:pt x="283" y="180"/>
                      </a:lnTo>
                      <a:lnTo>
                        <a:pt x="287" y="182"/>
                      </a:lnTo>
                      <a:lnTo>
                        <a:pt x="291" y="182"/>
                      </a:lnTo>
                      <a:lnTo>
                        <a:pt x="294" y="184"/>
                      </a:lnTo>
                      <a:lnTo>
                        <a:pt x="294" y="186"/>
                      </a:lnTo>
                      <a:lnTo>
                        <a:pt x="294" y="191"/>
                      </a:lnTo>
                      <a:lnTo>
                        <a:pt x="296" y="193"/>
                      </a:lnTo>
                      <a:lnTo>
                        <a:pt x="296" y="198"/>
                      </a:lnTo>
                      <a:lnTo>
                        <a:pt x="298" y="200"/>
                      </a:lnTo>
                      <a:lnTo>
                        <a:pt x="300" y="200"/>
                      </a:lnTo>
                      <a:lnTo>
                        <a:pt x="300" y="198"/>
                      </a:lnTo>
                      <a:lnTo>
                        <a:pt x="303" y="198"/>
                      </a:lnTo>
                      <a:lnTo>
                        <a:pt x="316" y="209"/>
                      </a:lnTo>
                      <a:lnTo>
                        <a:pt x="316" y="206"/>
                      </a:lnTo>
                      <a:lnTo>
                        <a:pt x="323" y="209"/>
                      </a:lnTo>
                      <a:lnTo>
                        <a:pt x="325" y="206"/>
                      </a:lnTo>
                      <a:lnTo>
                        <a:pt x="327" y="211"/>
                      </a:lnTo>
                      <a:lnTo>
                        <a:pt x="332" y="211"/>
                      </a:lnTo>
                      <a:lnTo>
                        <a:pt x="329" y="218"/>
                      </a:lnTo>
                      <a:lnTo>
                        <a:pt x="332" y="222"/>
                      </a:lnTo>
                      <a:lnTo>
                        <a:pt x="338" y="222"/>
                      </a:lnTo>
                      <a:lnTo>
                        <a:pt x="340" y="220"/>
                      </a:lnTo>
                      <a:lnTo>
                        <a:pt x="345" y="222"/>
                      </a:lnTo>
                      <a:lnTo>
                        <a:pt x="349" y="218"/>
                      </a:lnTo>
                      <a:lnTo>
                        <a:pt x="352" y="220"/>
                      </a:lnTo>
                      <a:lnTo>
                        <a:pt x="352" y="224"/>
                      </a:lnTo>
                      <a:lnTo>
                        <a:pt x="356" y="222"/>
                      </a:lnTo>
                      <a:lnTo>
                        <a:pt x="358" y="220"/>
                      </a:lnTo>
                      <a:lnTo>
                        <a:pt x="360" y="220"/>
                      </a:lnTo>
                      <a:lnTo>
                        <a:pt x="369" y="222"/>
                      </a:lnTo>
                      <a:lnTo>
                        <a:pt x="374" y="218"/>
                      </a:lnTo>
                      <a:lnTo>
                        <a:pt x="378" y="218"/>
                      </a:lnTo>
                      <a:lnTo>
                        <a:pt x="381" y="218"/>
                      </a:lnTo>
                      <a:lnTo>
                        <a:pt x="383" y="218"/>
                      </a:lnTo>
                      <a:lnTo>
                        <a:pt x="387" y="220"/>
                      </a:lnTo>
                      <a:lnTo>
                        <a:pt x="389" y="222"/>
                      </a:lnTo>
                      <a:lnTo>
                        <a:pt x="387" y="222"/>
                      </a:lnTo>
                      <a:lnTo>
                        <a:pt x="387" y="226"/>
                      </a:lnTo>
                      <a:lnTo>
                        <a:pt x="387" y="229"/>
                      </a:lnTo>
                      <a:lnTo>
                        <a:pt x="385" y="226"/>
                      </a:lnTo>
                      <a:lnTo>
                        <a:pt x="385" y="229"/>
                      </a:lnTo>
                      <a:lnTo>
                        <a:pt x="389" y="229"/>
                      </a:lnTo>
                      <a:lnTo>
                        <a:pt x="389" y="226"/>
                      </a:lnTo>
                      <a:lnTo>
                        <a:pt x="392" y="224"/>
                      </a:lnTo>
                      <a:lnTo>
                        <a:pt x="396" y="224"/>
                      </a:lnTo>
                      <a:lnTo>
                        <a:pt x="398" y="226"/>
                      </a:lnTo>
                      <a:lnTo>
                        <a:pt x="394" y="226"/>
                      </a:lnTo>
                      <a:lnTo>
                        <a:pt x="394" y="229"/>
                      </a:lnTo>
                      <a:lnTo>
                        <a:pt x="396" y="231"/>
                      </a:lnTo>
                      <a:lnTo>
                        <a:pt x="403" y="229"/>
                      </a:lnTo>
                      <a:lnTo>
                        <a:pt x="401" y="231"/>
                      </a:lnTo>
                      <a:lnTo>
                        <a:pt x="403" y="235"/>
                      </a:lnTo>
                      <a:lnTo>
                        <a:pt x="405" y="240"/>
                      </a:lnTo>
                      <a:lnTo>
                        <a:pt x="412" y="242"/>
                      </a:lnTo>
                      <a:lnTo>
                        <a:pt x="416" y="240"/>
                      </a:lnTo>
                      <a:lnTo>
                        <a:pt x="421" y="235"/>
                      </a:lnTo>
                      <a:lnTo>
                        <a:pt x="423" y="233"/>
                      </a:lnTo>
                      <a:lnTo>
                        <a:pt x="421" y="231"/>
                      </a:lnTo>
                      <a:lnTo>
                        <a:pt x="425" y="224"/>
                      </a:lnTo>
                      <a:lnTo>
                        <a:pt x="427" y="226"/>
                      </a:lnTo>
                      <a:lnTo>
                        <a:pt x="434" y="226"/>
                      </a:lnTo>
                      <a:lnTo>
                        <a:pt x="441" y="233"/>
                      </a:lnTo>
                      <a:lnTo>
                        <a:pt x="447" y="235"/>
                      </a:lnTo>
                      <a:lnTo>
                        <a:pt x="452" y="235"/>
                      </a:lnTo>
                      <a:lnTo>
                        <a:pt x="454" y="238"/>
                      </a:lnTo>
                      <a:lnTo>
                        <a:pt x="454" y="240"/>
                      </a:lnTo>
                      <a:lnTo>
                        <a:pt x="452" y="240"/>
                      </a:lnTo>
                      <a:lnTo>
                        <a:pt x="456" y="242"/>
                      </a:lnTo>
                      <a:lnTo>
                        <a:pt x="458" y="242"/>
                      </a:lnTo>
                      <a:lnTo>
                        <a:pt x="461" y="244"/>
                      </a:lnTo>
                      <a:lnTo>
                        <a:pt x="463" y="249"/>
                      </a:lnTo>
                      <a:lnTo>
                        <a:pt x="467" y="253"/>
                      </a:lnTo>
                      <a:lnTo>
                        <a:pt x="470" y="255"/>
                      </a:lnTo>
                      <a:lnTo>
                        <a:pt x="476" y="253"/>
                      </a:lnTo>
                      <a:lnTo>
                        <a:pt x="481" y="255"/>
                      </a:lnTo>
                      <a:lnTo>
                        <a:pt x="483" y="255"/>
                      </a:lnTo>
                      <a:lnTo>
                        <a:pt x="483" y="262"/>
                      </a:lnTo>
                      <a:lnTo>
                        <a:pt x="485" y="260"/>
                      </a:lnTo>
                      <a:lnTo>
                        <a:pt x="490" y="266"/>
                      </a:lnTo>
                      <a:lnTo>
                        <a:pt x="492" y="262"/>
                      </a:lnTo>
                      <a:lnTo>
                        <a:pt x="487" y="249"/>
                      </a:lnTo>
                      <a:lnTo>
                        <a:pt x="494" y="246"/>
                      </a:lnTo>
                      <a:lnTo>
                        <a:pt x="499" y="246"/>
                      </a:lnTo>
                      <a:lnTo>
                        <a:pt x="501" y="246"/>
                      </a:lnTo>
                      <a:lnTo>
                        <a:pt x="499" y="249"/>
                      </a:lnTo>
                      <a:lnTo>
                        <a:pt x="501" y="251"/>
                      </a:lnTo>
                      <a:lnTo>
                        <a:pt x="503" y="251"/>
                      </a:lnTo>
                      <a:lnTo>
                        <a:pt x="503" y="253"/>
                      </a:lnTo>
                      <a:lnTo>
                        <a:pt x="507" y="253"/>
                      </a:lnTo>
                      <a:lnTo>
                        <a:pt x="510" y="253"/>
                      </a:lnTo>
                      <a:lnTo>
                        <a:pt x="512" y="253"/>
                      </a:lnTo>
                      <a:lnTo>
                        <a:pt x="514" y="255"/>
                      </a:lnTo>
                      <a:lnTo>
                        <a:pt x="514" y="258"/>
                      </a:lnTo>
                      <a:lnTo>
                        <a:pt x="516" y="258"/>
                      </a:lnTo>
                      <a:lnTo>
                        <a:pt x="514" y="260"/>
                      </a:lnTo>
                      <a:lnTo>
                        <a:pt x="519" y="262"/>
                      </a:lnTo>
                      <a:lnTo>
                        <a:pt x="521" y="262"/>
                      </a:lnTo>
                      <a:lnTo>
                        <a:pt x="521" y="264"/>
                      </a:lnTo>
                      <a:lnTo>
                        <a:pt x="521" y="262"/>
                      </a:lnTo>
                      <a:lnTo>
                        <a:pt x="525" y="264"/>
                      </a:lnTo>
                      <a:lnTo>
                        <a:pt x="525" y="266"/>
                      </a:lnTo>
                      <a:lnTo>
                        <a:pt x="530" y="266"/>
                      </a:lnTo>
                      <a:lnTo>
                        <a:pt x="530" y="269"/>
                      </a:lnTo>
                      <a:lnTo>
                        <a:pt x="532" y="271"/>
                      </a:lnTo>
                      <a:lnTo>
                        <a:pt x="536" y="273"/>
                      </a:lnTo>
                      <a:lnTo>
                        <a:pt x="541" y="275"/>
                      </a:lnTo>
                      <a:lnTo>
                        <a:pt x="539" y="273"/>
                      </a:lnTo>
                      <a:lnTo>
                        <a:pt x="541" y="271"/>
                      </a:lnTo>
                      <a:lnTo>
                        <a:pt x="545" y="273"/>
                      </a:lnTo>
                      <a:lnTo>
                        <a:pt x="545" y="275"/>
                      </a:lnTo>
                      <a:lnTo>
                        <a:pt x="545" y="278"/>
                      </a:lnTo>
                      <a:lnTo>
                        <a:pt x="548" y="280"/>
                      </a:lnTo>
                      <a:lnTo>
                        <a:pt x="548" y="278"/>
                      </a:lnTo>
                      <a:lnTo>
                        <a:pt x="550" y="280"/>
                      </a:lnTo>
                      <a:lnTo>
                        <a:pt x="552" y="278"/>
                      </a:lnTo>
                      <a:lnTo>
                        <a:pt x="550" y="278"/>
                      </a:lnTo>
                      <a:lnTo>
                        <a:pt x="552" y="280"/>
                      </a:lnTo>
                      <a:lnTo>
                        <a:pt x="554" y="280"/>
                      </a:lnTo>
                      <a:lnTo>
                        <a:pt x="556" y="280"/>
                      </a:lnTo>
                      <a:lnTo>
                        <a:pt x="554" y="280"/>
                      </a:lnTo>
                      <a:lnTo>
                        <a:pt x="554" y="282"/>
                      </a:lnTo>
                      <a:lnTo>
                        <a:pt x="556" y="282"/>
                      </a:lnTo>
                      <a:lnTo>
                        <a:pt x="559" y="282"/>
                      </a:lnTo>
                      <a:lnTo>
                        <a:pt x="559" y="280"/>
                      </a:lnTo>
                      <a:lnTo>
                        <a:pt x="561" y="280"/>
                      </a:lnTo>
                      <a:lnTo>
                        <a:pt x="561" y="282"/>
                      </a:lnTo>
                      <a:lnTo>
                        <a:pt x="563" y="282"/>
                      </a:lnTo>
                      <a:lnTo>
                        <a:pt x="561" y="284"/>
                      </a:lnTo>
                      <a:lnTo>
                        <a:pt x="563" y="286"/>
                      </a:lnTo>
                      <a:lnTo>
                        <a:pt x="563" y="284"/>
                      </a:lnTo>
                      <a:lnTo>
                        <a:pt x="570" y="289"/>
                      </a:lnTo>
                      <a:lnTo>
                        <a:pt x="590" y="293"/>
                      </a:lnTo>
                      <a:lnTo>
                        <a:pt x="592" y="297"/>
                      </a:lnTo>
                      <a:lnTo>
                        <a:pt x="592" y="302"/>
                      </a:lnTo>
                      <a:lnTo>
                        <a:pt x="606" y="315"/>
                      </a:lnTo>
                      <a:lnTo>
                        <a:pt x="606" y="320"/>
                      </a:lnTo>
                      <a:lnTo>
                        <a:pt x="603" y="320"/>
                      </a:lnTo>
                      <a:lnTo>
                        <a:pt x="603" y="322"/>
                      </a:lnTo>
                      <a:lnTo>
                        <a:pt x="606" y="322"/>
                      </a:lnTo>
                      <a:lnTo>
                        <a:pt x="606" y="324"/>
                      </a:lnTo>
                      <a:lnTo>
                        <a:pt x="612" y="324"/>
                      </a:lnTo>
                      <a:lnTo>
                        <a:pt x="614" y="322"/>
                      </a:lnTo>
                      <a:lnTo>
                        <a:pt x="612" y="320"/>
                      </a:lnTo>
                      <a:lnTo>
                        <a:pt x="619" y="320"/>
                      </a:lnTo>
                      <a:lnTo>
                        <a:pt x="623" y="322"/>
                      </a:lnTo>
                      <a:lnTo>
                        <a:pt x="623" y="324"/>
                      </a:lnTo>
                      <a:lnTo>
                        <a:pt x="628" y="326"/>
                      </a:lnTo>
                      <a:lnTo>
                        <a:pt x="628" y="333"/>
                      </a:lnTo>
                      <a:lnTo>
                        <a:pt x="648" y="344"/>
                      </a:lnTo>
                      <a:lnTo>
                        <a:pt x="659" y="346"/>
                      </a:lnTo>
                      <a:lnTo>
                        <a:pt x="675" y="357"/>
                      </a:lnTo>
                      <a:lnTo>
                        <a:pt x="679" y="360"/>
                      </a:lnTo>
                      <a:lnTo>
                        <a:pt x="686" y="364"/>
                      </a:lnTo>
                      <a:lnTo>
                        <a:pt x="692" y="364"/>
                      </a:lnTo>
                      <a:lnTo>
                        <a:pt x="692" y="362"/>
                      </a:lnTo>
                      <a:lnTo>
                        <a:pt x="697" y="353"/>
                      </a:lnTo>
                      <a:lnTo>
                        <a:pt x="712" y="355"/>
                      </a:lnTo>
                      <a:lnTo>
                        <a:pt x="719" y="364"/>
                      </a:lnTo>
                      <a:lnTo>
                        <a:pt x="724" y="364"/>
                      </a:lnTo>
                      <a:lnTo>
                        <a:pt x="732" y="366"/>
                      </a:lnTo>
                      <a:lnTo>
                        <a:pt x="746" y="377"/>
                      </a:lnTo>
                      <a:lnTo>
                        <a:pt x="755" y="380"/>
                      </a:lnTo>
                      <a:lnTo>
                        <a:pt x="759" y="386"/>
                      </a:lnTo>
                      <a:lnTo>
                        <a:pt x="766" y="391"/>
                      </a:lnTo>
                      <a:lnTo>
                        <a:pt x="770" y="391"/>
                      </a:lnTo>
                      <a:lnTo>
                        <a:pt x="777" y="389"/>
                      </a:lnTo>
                      <a:lnTo>
                        <a:pt x="779" y="389"/>
                      </a:lnTo>
                      <a:lnTo>
                        <a:pt x="788" y="386"/>
                      </a:lnTo>
                      <a:lnTo>
                        <a:pt x="790" y="386"/>
                      </a:lnTo>
                      <a:lnTo>
                        <a:pt x="797" y="384"/>
                      </a:lnTo>
                      <a:lnTo>
                        <a:pt x="799" y="384"/>
                      </a:lnTo>
                      <a:lnTo>
                        <a:pt x="804" y="384"/>
                      </a:lnTo>
                      <a:lnTo>
                        <a:pt x="804" y="386"/>
                      </a:lnTo>
                      <a:lnTo>
                        <a:pt x="806" y="389"/>
                      </a:lnTo>
                      <a:lnTo>
                        <a:pt x="804" y="391"/>
                      </a:lnTo>
                      <a:lnTo>
                        <a:pt x="808" y="395"/>
                      </a:lnTo>
                      <a:lnTo>
                        <a:pt x="806" y="397"/>
                      </a:lnTo>
                      <a:lnTo>
                        <a:pt x="808" y="400"/>
                      </a:lnTo>
                      <a:lnTo>
                        <a:pt x="810" y="402"/>
                      </a:lnTo>
                      <a:lnTo>
                        <a:pt x="808" y="406"/>
                      </a:lnTo>
                      <a:lnTo>
                        <a:pt x="808" y="409"/>
                      </a:lnTo>
                      <a:lnTo>
                        <a:pt x="810" y="413"/>
                      </a:lnTo>
                      <a:lnTo>
                        <a:pt x="808" y="413"/>
                      </a:lnTo>
                      <a:lnTo>
                        <a:pt x="808" y="415"/>
                      </a:lnTo>
                      <a:lnTo>
                        <a:pt x="817" y="415"/>
                      </a:lnTo>
                      <a:lnTo>
                        <a:pt x="835" y="415"/>
                      </a:lnTo>
                      <a:lnTo>
                        <a:pt x="839" y="420"/>
                      </a:lnTo>
                      <a:lnTo>
                        <a:pt x="851" y="422"/>
                      </a:lnTo>
                      <a:lnTo>
                        <a:pt x="873" y="422"/>
                      </a:lnTo>
                      <a:lnTo>
                        <a:pt x="877" y="426"/>
                      </a:lnTo>
                      <a:lnTo>
                        <a:pt x="884" y="431"/>
                      </a:lnTo>
                      <a:lnTo>
                        <a:pt x="884" y="435"/>
                      </a:lnTo>
                      <a:lnTo>
                        <a:pt x="886" y="440"/>
                      </a:lnTo>
                      <a:lnTo>
                        <a:pt x="891" y="440"/>
                      </a:lnTo>
                      <a:lnTo>
                        <a:pt x="891" y="437"/>
                      </a:lnTo>
                      <a:lnTo>
                        <a:pt x="893" y="440"/>
                      </a:lnTo>
                      <a:lnTo>
                        <a:pt x="897" y="437"/>
                      </a:lnTo>
                      <a:lnTo>
                        <a:pt x="900" y="435"/>
                      </a:lnTo>
                      <a:lnTo>
                        <a:pt x="900" y="433"/>
                      </a:lnTo>
                      <a:lnTo>
                        <a:pt x="900" y="431"/>
                      </a:lnTo>
                      <a:lnTo>
                        <a:pt x="904" y="429"/>
                      </a:lnTo>
                      <a:lnTo>
                        <a:pt x="900" y="424"/>
                      </a:lnTo>
                      <a:lnTo>
                        <a:pt x="902" y="422"/>
                      </a:lnTo>
                      <a:lnTo>
                        <a:pt x="902" y="417"/>
                      </a:lnTo>
                      <a:lnTo>
                        <a:pt x="933" y="420"/>
                      </a:lnTo>
                      <a:lnTo>
                        <a:pt x="964" y="433"/>
                      </a:lnTo>
                      <a:lnTo>
                        <a:pt x="969" y="437"/>
                      </a:lnTo>
                      <a:lnTo>
                        <a:pt x="966" y="440"/>
                      </a:lnTo>
                      <a:lnTo>
                        <a:pt x="964" y="440"/>
                      </a:lnTo>
                      <a:lnTo>
                        <a:pt x="966" y="442"/>
                      </a:lnTo>
                      <a:lnTo>
                        <a:pt x="973" y="440"/>
                      </a:lnTo>
                      <a:lnTo>
                        <a:pt x="975" y="440"/>
                      </a:lnTo>
                      <a:lnTo>
                        <a:pt x="977" y="444"/>
                      </a:lnTo>
                      <a:lnTo>
                        <a:pt x="973" y="446"/>
                      </a:lnTo>
                      <a:lnTo>
                        <a:pt x="973" y="449"/>
                      </a:lnTo>
                      <a:lnTo>
                        <a:pt x="975" y="451"/>
                      </a:lnTo>
                      <a:lnTo>
                        <a:pt x="982" y="453"/>
                      </a:lnTo>
                      <a:lnTo>
                        <a:pt x="986" y="460"/>
                      </a:lnTo>
                      <a:lnTo>
                        <a:pt x="980" y="466"/>
                      </a:lnTo>
                      <a:lnTo>
                        <a:pt x="982" y="468"/>
                      </a:lnTo>
                      <a:lnTo>
                        <a:pt x="980" y="471"/>
                      </a:lnTo>
                      <a:lnTo>
                        <a:pt x="980" y="473"/>
                      </a:lnTo>
                      <a:lnTo>
                        <a:pt x="982" y="475"/>
                      </a:lnTo>
                      <a:lnTo>
                        <a:pt x="989" y="471"/>
                      </a:lnTo>
                      <a:lnTo>
                        <a:pt x="991" y="473"/>
                      </a:lnTo>
                      <a:lnTo>
                        <a:pt x="989" y="475"/>
                      </a:lnTo>
                      <a:lnTo>
                        <a:pt x="986" y="477"/>
                      </a:lnTo>
                      <a:lnTo>
                        <a:pt x="991" y="480"/>
                      </a:lnTo>
                      <a:lnTo>
                        <a:pt x="993" y="480"/>
                      </a:lnTo>
                      <a:lnTo>
                        <a:pt x="993" y="484"/>
                      </a:lnTo>
                      <a:lnTo>
                        <a:pt x="995" y="488"/>
                      </a:lnTo>
                      <a:lnTo>
                        <a:pt x="993" y="488"/>
                      </a:lnTo>
                      <a:lnTo>
                        <a:pt x="995" y="493"/>
                      </a:lnTo>
                      <a:lnTo>
                        <a:pt x="991" y="495"/>
                      </a:lnTo>
                      <a:lnTo>
                        <a:pt x="995" y="495"/>
                      </a:lnTo>
                      <a:lnTo>
                        <a:pt x="995" y="500"/>
                      </a:lnTo>
                      <a:lnTo>
                        <a:pt x="993" y="500"/>
                      </a:lnTo>
                      <a:lnTo>
                        <a:pt x="995" y="502"/>
                      </a:lnTo>
                      <a:lnTo>
                        <a:pt x="1000" y="504"/>
                      </a:lnTo>
                      <a:lnTo>
                        <a:pt x="1000" y="502"/>
                      </a:lnTo>
                      <a:lnTo>
                        <a:pt x="1000" y="504"/>
                      </a:lnTo>
                      <a:lnTo>
                        <a:pt x="1002" y="500"/>
                      </a:lnTo>
                      <a:lnTo>
                        <a:pt x="1006" y="502"/>
                      </a:lnTo>
                      <a:lnTo>
                        <a:pt x="1009" y="502"/>
                      </a:lnTo>
                      <a:lnTo>
                        <a:pt x="1006" y="506"/>
                      </a:lnTo>
                      <a:lnTo>
                        <a:pt x="1011" y="511"/>
                      </a:lnTo>
                      <a:lnTo>
                        <a:pt x="1013" y="506"/>
                      </a:lnTo>
                      <a:lnTo>
                        <a:pt x="1018" y="504"/>
                      </a:lnTo>
                      <a:lnTo>
                        <a:pt x="1022" y="506"/>
                      </a:lnTo>
                      <a:lnTo>
                        <a:pt x="1024" y="508"/>
                      </a:lnTo>
                      <a:lnTo>
                        <a:pt x="1022" y="513"/>
                      </a:lnTo>
                      <a:lnTo>
                        <a:pt x="1024" y="513"/>
                      </a:lnTo>
                      <a:lnTo>
                        <a:pt x="1022" y="517"/>
                      </a:lnTo>
                      <a:lnTo>
                        <a:pt x="1020" y="522"/>
                      </a:lnTo>
                      <a:lnTo>
                        <a:pt x="1022" y="524"/>
                      </a:lnTo>
                      <a:lnTo>
                        <a:pt x="1029" y="522"/>
                      </a:lnTo>
                      <a:lnTo>
                        <a:pt x="1031" y="522"/>
                      </a:lnTo>
                      <a:lnTo>
                        <a:pt x="1033" y="526"/>
                      </a:lnTo>
                      <a:lnTo>
                        <a:pt x="1035" y="531"/>
                      </a:lnTo>
                      <a:lnTo>
                        <a:pt x="1044" y="533"/>
                      </a:lnTo>
                      <a:lnTo>
                        <a:pt x="1047" y="537"/>
                      </a:lnTo>
                      <a:lnTo>
                        <a:pt x="1047" y="540"/>
                      </a:lnTo>
                      <a:lnTo>
                        <a:pt x="1040" y="542"/>
                      </a:lnTo>
                      <a:lnTo>
                        <a:pt x="1031" y="542"/>
                      </a:lnTo>
                      <a:lnTo>
                        <a:pt x="1027" y="544"/>
                      </a:lnTo>
                      <a:lnTo>
                        <a:pt x="1018" y="540"/>
                      </a:lnTo>
                      <a:lnTo>
                        <a:pt x="1009" y="540"/>
                      </a:lnTo>
                      <a:lnTo>
                        <a:pt x="1009" y="537"/>
                      </a:lnTo>
                      <a:lnTo>
                        <a:pt x="1002" y="540"/>
                      </a:lnTo>
                      <a:lnTo>
                        <a:pt x="1000" y="537"/>
                      </a:lnTo>
                      <a:lnTo>
                        <a:pt x="1000" y="544"/>
                      </a:lnTo>
                      <a:lnTo>
                        <a:pt x="995" y="548"/>
                      </a:lnTo>
                      <a:lnTo>
                        <a:pt x="995" y="551"/>
                      </a:lnTo>
                      <a:lnTo>
                        <a:pt x="989" y="555"/>
                      </a:lnTo>
                      <a:lnTo>
                        <a:pt x="984" y="553"/>
                      </a:lnTo>
                      <a:lnTo>
                        <a:pt x="982" y="557"/>
                      </a:lnTo>
                      <a:lnTo>
                        <a:pt x="980" y="557"/>
                      </a:lnTo>
                      <a:lnTo>
                        <a:pt x="980" y="555"/>
                      </a:lnTo>
                      <a:lnTo>
                        <a:pt x="977" y="555"/>
                      </a:lnTo>
                      <a:lnTo>
                        <a:pt x="973" y="555"/>
                      </a:lnTo>
                      <a:lnTo>
                        <a:pt x="975" y="557"/>
                      </a:lnTo>
                      <a:lnTo>
                        <a:pt x="973" y="564"/>
                      </a:lnTo>
                      <a:lnTo>
                        <a:pt x="984" y="566"/>
                      </a:lnTo>
                      <a:lnTo>
                        <a:pt x="986" y="566"/>
                      </a:lnTo>
                      <a:lnTo>
                        <a:pt x="989" y="564"/>
                      </a:lnTo>
                      <a:lnTo>
                        <a:pt x="993" y="571"/>
                      </a:lnTo>
                      <a:lnTo>
                        <a:pt x="998" y="575"/>
                      </a:lnTo>
                      <a:lnTo>
                        <a:pt x="1002" y="573"/>
                      </a:lnTo>
                      <a:lnTo>
                        <a:pt x="1013" y="575"/>
                      </a:lnTo>
                      <a:lnTo>
                        <a:pt x="1011" y="582"/>
                      </a:lnTo>
                      <a:lnTo>
                        <a:pt x="1013" y="584"/>
                      </a:lnTo>
                      <a:lnTo>
                        <a:pt x="1011" y="586"/>
                      </a:lnTo>
                      <a:lnTo>
                        <a:pt x="1013" y="591"/>
                      </a:lnTo>
                      <a:lnTo>
                        <a:pt x="1011" y="593"/>
                      </a:lnTo>
                      <a:lnTo>
                        <a:pt x="1009" y="591"/>
                      </a:lnTo>
                      <a:lnTo>
                        <a:pt x="1004" y="591"/>
                      </a:lnTo>
                      <a:lnTo>
                        <a:pt x="1004" y="595"/>
                      </a:lnTo>
                      <a:lnTo>
                        <a:pt x="1000" y="595"/>
                      </a:lnTo>
                      <a:lnTo>
                        <a:pt x="1000" y="597"/>
                      </a:lnTo>
                      <a:lnTo>
                        <a:pt x="989" y="595"/>
                      </a:lnTo>
                      <a:lnTo>
                        <a:pt x="989" y="597"/>
                      </a:lnTo>
                      <a:lnTo>
                        <a:pt x="991" y="597"/>
                      </a:lnTo>
                      <a:lnTo>
                        <a:pt x="991" y="600"/>
                      </a:lnTo>
                      <a:lnTo>
                        <a:pt x="989" y="600"/>
                      </a:lnTo>
                      <a:lnTo>
                        <a:pt x="989" y="604"/>
                      </a:lnTo>
                      <a:lnTo>
                        <a:pt x="991" y="606"/>
                      </a:lnTo>
                      <a:lnTo>
                        <a:pt x="991" y="608"/>
                      </a:lnTo>
                      <a:lnTo>
                        <a:pt x="993" y="611"/>
                      </a:lnTo>
                      <a:lnTo>
                        <a:pt x="995" y="615"/>
                      </a:lnTo>
                      <a:lnTo>
                        <a:pt x="1000" y="615"/>
                      </a:lnTo>
                      <a:lnTo>
                        <a:pt x="1006" y="622"/>
                      </a:lnTo>
                      <a:lnTo>
                        <a:pt x="1011" y="626"/>
                      </a:lnTo>
                      <a:lnTo>
                        <a:pt x="1011" y="631"/>
                      </a:lnTo>
                      <a:lnTo>
                        <a:pt x="1013" y="628"/>
                      </a:lnTo>
                      <a:lnTo>
                        <a:pt x="1015" y="631"/>
                      </a:lnTo>
                      <a:lnTo>
                        <a:pt x="1018" y="628"/>
                      </a:lnTo>
                      <a:lnTo>
                        <a:pt x="1031" y="637"/>
                      </a:lnTo>
                      <a:lnTo>
                        <a:pt x="1038" y="635"/>
                      </a:lnTo>
                      <a:lnTo>
                        <a:pt x="1047" y="639"/>
                      </a:lnTo>
                      <a:lnTo>
                        <a:pt x="1049" y="644"/>
                      </a:lnTo>
                      <a:lnTo>
                        <a:pt x="1055" y="646"/>
                      </a:lnTo>
                      <a:lnTo>
                        <a:pt x="1058" y="644"/>
                      </a:lnTo>
                      <a:lnTo>
                        <a:pt x="1060" y="646"/>
                      </a:lnTo>
                      <a:lnTo>
                        <a:pt x="1064" y="646"/>
                      </a:lnTo>
                      <a:lnTo>
                        <a:pt x="1064" y="648"/>
                      </a:lnTo>
                      <a:lnTo>
                        <a:pt x="1062" y="648"/>
                      </a:lnTo>
                      <a:lnTo>
                        <a:pt x="1062" y="653"/>
                      </a:lnTo>
                      <a:lnTo>
                        <a:pt x="1067" y="653"/>
                      </a:lnTo>
                      <a:lnTo>
                        <a:pt x="1067" y="651"/>
                      </a:lnTo>
                      <a:lnTo>
                        <a:pt x="1067" y="653"/>
                      </a:lnTo>
                      <a:lnTo>
                        <a:pt x="1076" y="657"/>
                      </a:lnTo>
                      <a:lnTo>
                        <a:pt x="1076" y="662"/>
                      </a:lnTo>
                      <a:lnTo>
                        <a:pt x="1073" y="664"/>
                      </a:lnTo>
                      <a:lnTo>
                        <a:pt x="1078" y="664"/>
                      </a:lnTo>
                      <a:lnTo>
                        <a:pt x="1078" y="668"/>
                      </a:lnTo>
                      <a:lnTo>
                        <a:pt x="1073" y="666"/>
                      </a:lnTo>
                      <a:lnTo>
                        <a:pt x="1067" y="666"/>
                      </a:lnTo>
                      <a:lnTo>
                        <a:pt x="1067" y="671"/>
                      </a:lnTo>
                      <a:lnTo>
                        <a:pt x="1067" y="675"/>
                      </a:lnTo>
                      <a:lnTo>
                        <a:pt x="1064" y="673"/>
                      </a:lnTo>
                      <a:lnTo>
                        <a:pt x="1064" y="668"/>
                      </a:lnTo>
                      <a:lnTo>
                        <a:pt x="1062" y="675"/>
                      </a:lnTo>
                      <a:lnTo>
                        <a:pt x="1058" y="675"/>
                      </a:lnTo>
                      <a:lnTo>
                        <a:pt x="1058" y="673"/>
                      </a:lnTo>
                      <a:lnTo>
                        <a:pt x="1055" y="673"/>
                      </a:lnTo>
                      <a:lnTo>
                        <a:pt x="1051" y="671"/>
                      </a:lnTo>
                      <a:lnTo>
                        <a:pt x="1049" y="671"/>
                      </a:lnTo>
                      <a:lnTo>
                        <a:pt x="1049" y="673"/>
                      </a:lnTo>
                      <a:lnTo>
                        <a:pt x="1044" y="673"/>
                      </a:lnTo>
                      <a:lnTo>
                        <a:pt x="1044" y="668"/>
                      </a:lnTo>
                      <a:lnTo>
                        <a:pt x="1042" y="666"/>
                      </a:lnTo>
                      <a:lnTo>
                        <a:pt x="1044" y="666"/>
                      </a:lnTo>
                      <a:lnTo>
                        <a:pt x="1042" y="664"/>
                      </a:lnTo>
                      <a:lnTo>
                        <a:pt x="1040" y="666"/>
                      </a:lnTo>
                      <a:lnTo>
                        <a:pt x="1035" y="666"/>
                      </a:lnTo>
                      <a:lnTo>
                        <a:pt x="1033" y="675"/>
                      </a:lnTo>
                      <a:lnTo>
                        <a:pt x="1029" y="675"/>
                      </a:lnTo>
                      <a:lnTo>
                        <a:pt x="1029" y="677"/>
                      </a:lnTo>
                      <a:lnTo>
                        <a:pt x="1018" y="675"/>
                      </a:lnTo>
                      <a:lnTo>
                        <a:pt x="1015" y="671"/>
                      </a:lnTo>
                      <a:lnTo>
                        <a:pt x="1009" y="668"/>
                      </a:lnTo>
                      <a:lnTo>
                        <a:pt x="1006" y="668"/>
                      </a:lnTo>
                      <a:lnTo>
                        <a:pt x="1006" y="666"/>
                      </a:lnTo>
                      <a:lnTo>
                        <a:pt x="1002" y="668"/>
                      </a:lnTo>
                      <a:lnTo>
                        <a:pt x="998" y="673"/>
                      </a:lnTo>
                      <a:lnTo>
                        <a:pt x="1000" y="682"/>
                      </a:lnTo>
                      <a:lnTo>
                        <a:pt x="991" y="684"/>
                      </a:lnTo>
                      <a:lnTo>
                        <a:pt x="980" y="691"/>
                      </a:lnTo>
                      <a:lnTo>
                        <a:pt x="975" y="693"/>
                      </a:lnTo>
                      <a:lnTo>
                        <a:pt x="973" y="697"/>
                      </a:lnTo>
                      <a:lnTo>
                        <a:pt x="969" y="697"/>
                      </a:lnTo>
                      <a:lnTo>
                        <a:pt x="969" y="702"/>
                      </a:lnTo>
                      <a:lnTo>
                        <a:pt x="966" y="704"/>
                      </a:lnTo>
                      <a:lnTo>
                        <a:pt x="964" y="706"/>
                      </a:lnTo>
                      <a:lnTo>
                        <a:pt x="960" y="706"/>
                      </a:lnTo>
                      <a:lnTo>
                        <a:pt x="964" y="708"/>
                      </a:lnTo>
                      <a:lnTo>
                        <a:pt x="957" y="711"/>
                      </a:lnTo>
                      <a:lnTo>
                        <a:pt x="960" y="711"/>
                      </a:lnTo>
                      <a:lnTo>
                        <a:pt x="960" y="713"/>
                      </a:lnTo>
                      <a:lnTo>
                        <a:pt x="957" y="715"/>
                      </a:lnTo>
                      <a:lnTo>
                        <a:pt x="953" y="715"/>
                      </a:lnTo>
                      <a:lnTo>
                        <a:pt x="953" y="717"/>
                      </a:lnTo>
                      <a:lnTo>
                        <a:pt x="953" y="715"/>
                      </a:lnTo>
                      <a:lnTo>
                        <a:pt x="951" y="715"/>
                      </a:lnTo>
                      <a:lnTo>
                        <a:pt x="949" y="713"/>
                      </a:lnTo>
                      <a:lnTo>
                        <a:pt x="949" y="715"/>
                      </a:lnTo>
                      <a:lnTo>
                        <a:pt x="946" y="715"/>
                      </a:lnTo>
                      <a:lnTo>
                        <a:pt x="946" y="717"/>
                      </a:lnTo>
                      <a:lnTo>
                        <a:pt x="944" y="715"/>
                      </a:lnTo>
                      <a:lnTo>
                        <a:pt x="942" y="717"/>
                      </a:lnTo>
                      <a:lnTo>
                        <a:pt x="944" y="719"/>
                      </a:lnTo>
                      <a:lnTo>
                        <a:pt x="940" y="719"/>
                      </a:lnTo>
                      <a:lnTo>
                        <a:pt x="937" y="719"/>
                      </a:lnTo>
                      <a:lnTo>
                        <a:pt x="937" y="724"/>
                      </a:lnTo>
                      <a:lnTo>
                        <a:pt x="935" y="722"/>
                      </a:lnTo>
                      <a:lnTo>
                        <a:pt x="933" y="724"/>
                      </a:lnTo>
                      <a:lnTo>
                        <a:pt x="931" y="724"/>
                      </a:lnTo>
                      <a:lnTo>
                        <a:pt x="928" y="726"/>
                      </a:lnTo>
                      <a:lnTo>
                        <a:pt x="926" y="728"/>
                      </a:lnTo>
                      <a:lnTo>
                        <a:pt x="926" y="726"/>
                      </a:lnTo>
                      <a:lnTo>
                        <a:pt x="922" y="726"/>
                      </a:lnTo>
                      <a:lnTo>
                        <a:pt x="924" y="726"/>
                      </a:lnTo>
                      <a:lnTo>
                        <a:pt x="920" y="728"/>
                      </a:lnTo>
                      <a:lnTo>
                        <a:pt x="917" y="731"/>
                      </a:lnTo>
                      <a:lnTo>
                        <a:pt x="913" y="731"/>
                      </a:lnTo>
                      <a:lnTo>
                        <a:pt x="911" y="735"/>
                      </a:lnTo>
                      <a:lnTo>
                        <a:pt x="908" y="735"/>
                      </a:lnTo>
                      <a:lnTo>
                        <a:pt x="906" y="737"/>
                      </a:lnTo>
                      <a:lnTo>
                        <a:pt x="904" y="735"/>
                      </a:lnTo>
                      <a:lnTo>
                        <a:pt x="904" y="737"/>
                      </a:lnTo>
                      <a:lnTo>
                        <a:pt x="904" y="735"/>
                      </a:lnTo>
                      <a:lnTo>
                        <a:pt x="900" y="742"/>
                      </a:lnTo>
                      <a:lnTo>
                        <a:pt x="897" y="744"/>
                      </a:lnTo>
                      <a:lnTo>
                        <a:pt x="895" y="744"/>
                      </a:lnTo>
                      <a:lnTo>
                        <a:pt x="893" y="746"/>
                      </a:lnTo>
                      <a:lnTo>
                        <a:pt x="895" y="746"/>
                      </a:lnTo>
                      <a:lnTo>
                        <a:pt x="893" y="748"/>
                      </a:lnTo>
                      <a:lnTo>
                        <a:pt x="895" y="751"/>
                      </a:lnTo>
                      <a:lnTo>
                        <a:pt x="895" y="753"/>
                      </a:lnTo>
                      <a:lnTo>
                        <a:pt x="895" y="755"/>
                      </a:lnTo>
                      <a:lnTo>
                        <a:pt x="893" y="755"/>
                      </a:lnTo>
                      <a:lnTo>
                        <a:pt x="891" y="764"/>
                      </a:lnTo>
                      <a:lnTo>
                        <a:pt x="893" y="764"/>
                      </a:lnTo>
                      <a:lnTo>
                        <a:pt x="891" y="764"/>
                      </a:lnTo>
                      <a:lnTo>
                        <a:pt x="891" y="768"/>
                      </a:lnTo>
                      <a:lnTo>
                        <a:pt x="895" y="771"/>
                      </a:lnTo>
                      <a:lnTo>
                        <a:pt x="893" y="777"/>
                      </a:lnTo>
                      <a:lnTo>
                        <a:pt x="895" y="777"/>
                      </a:lnTo>
                      <a:lnTo>
                        <a:pt x="895" y="784"/>
                      </a:lnTo>
                      <a:lnTo>
                        <a:pt x="895" y="786"/>
                      </a:lnTo>
                      <a:lnTo>
                        <a:pt x="897" y="786"/>
                      </a:lnTo>
                      <a:lnTo>
                        <a:pt x="895" y="788"/>
                      </a:lnTo>
                      <a:lnTo>
                        <a:pt x="897" y="788"/>
                      </a:lnTo>
                      <a:lnTo>
                        <a:pt x="895" y="791"/>
                      </a:lnTo>
                      <a:lnTo>
                        <a:pt x="897" y="791"/>
                      </a:lnTo>
                      <a:lnTo>
                        <a:pt x="902" y="795"/>
                      </a:lnTo>
                      <a:lnTo>
                        <a:pt x="902" y="799"/>
                      </a:lnTo>
                      <a:lnTo>
                        <a:pt x="900" y="802"/>
                      </a:lnTo>
                      <a:lnTo>
                        <a:pt x="904" y="804"/>
                      </a:lnTo>
                      <a:lnTo>
                        <a:pt x="911" y="810"/>
                      </a:lnTo>
                      <a:lnTo>
                        <a:pt x="913" y="808"/>
                      </a:lnTo>
                      <a:lnTo>
                        <a:pt x="913" y="813"/>
                      </a:lnTo>
                      <a:lnTo>
                        <a:pt x="915" y="813"/>
                      </a:lnTo>
                      <a:lnTo>
                        <a:pt x="917" y="817"/>
                      </a:lnTo>
                      <a:lnTo>
                        <a:pt x="917" y="819"/>
                      </a:lnTo>
                      <a:lnTo>
                        <a:pt x="915" y="822"/>
                      </a:lnTo>
                      <a:lnTo>
                        <a:pt x="920" y="822"/>
                      </a:lnTo>
                      <a:lnTo>
                        <a:pt x="920" y="824"/>
                      </a:lnTo>
                      <a:lnTo>
                        <a:pt x="922" y="826"/>
                      </a:lnTo>
                      <a:lnTo>
                        <a:pt x="920" y="828"/>
                      </a:lnTo>
                      <a:lnTo>
                        <a:pt x="920" y="833"/>
                      </a:lnTo>
                      <a:lnTo>
                        <a:pt x="920" y="835"/>
                      </a:lnTo>
                      <a:lnTo>
                        <a:pt x="915" y="837"/>
                      </a:lnTo>
                      <a:lnTo>
                        <a:pt x="915" y="839"/>
                      </a:lnTo>
                      <a:lnTo>
                        <a:pt x="902" y="842"/>
                      </a:lnTo>
                      <a:lnTo>
                        <a:pt x="900" y="848"/>
                      </a:lnTo>
                      <a:lnTo>
                        <a:pt x="900" y="853"/>
                      </a:lnTo>
                      <a:lnTo>
                        <a:pt x="902" y="853"/>
                      </a:lnTo>
                      <a:lnTo>
                        <a:pt x="902" y="855"/>
                      </a:lnTo>
                      <a:lnTo>
                        <a:pt x="906" y="857"/>
                      </a:lnTo>
                      <a:lnTo>
                        <a:pt x="908" y="862"/>
                      </a:lnTo>
                      <a:lnTo>
                        <a:pt x="906" y="866"/>
                      </a:lnTo>
                      <a:lnTo>
                        <a:pt x="902" y="866"/>
                      </a:lnTo>
                      <a:lnTo>
                        <a:pt x="900" y="868"/>
                      </a:lnTo>
                      <a:lnTo>
                        <a:pt x="900" y="870"/>
                      </a:lnTo>
                      <a:lnTo>
                        <a:pt x="902" y="873"/>
                      </a:lnTo>
                      <a:lnTo>
                        <a:pt x="902" y="877"/>
                      </a:lnTo>
                      <a:lnTo>
                        <a:pt x="902" y="879"/>
                      </a:lnTo>
                      <a:lnTo>
                        <a:pt x="900" y="879"/>
                      </a:lnTo>
                      <a:lnTo>
                        <a:pt x="900" y="886"/>
                      </a:lnTo>
                      <a:lnTo>
                        <a:pt x="895" y="895"/>
                      </a:lnTo>
                      <a:lnTo>
                        <a:pt x="891" y="899"/>
                      </a:lnTo>
                      <a:lnTo>
                        <a:pt x="888" y="902"/>
                      </a:lnTo>
                      <a:lnTo>
                        <a:pt x="886" y="904"/>
                      </a:lnTo>
                      <a:lnTo>
                        <a:pt x="884" y="906"/>
                      </a:lnTo>
                      <a:lnTo>
                        <a:pt x="884" y="910"/>
                      </a:lnTo>
                      <a:lnTo>
                        <a:pt x="882" y="913"/>
                      </a:lnTo>
                      <a:lnTo>
                        <a:pt x="879" y="913"/>
                      </a:lnTo>
                      <a:lnTo>
                        <a:pt x="879" y="915"/>
                      </a:lnTo>
                      <a:lnTo>
                        <a:pt x="875" y="915"/>
                      </a:lnTo>
                      <a:lnTo>
                        <a:pt x="875" y="919"/>
                      </a:lnTo>
                      <a:lnTo>
                        <a:pt x="873" y="926"/>
                      </a:lnTo>
                      <a:lnTo>
                        <a:pt x="866" y="926"/>
                      </a:lnTo>
                      <a:lnTo>
                        <a:pt x="864" y="930"/>
                      </a:lnTo>
                      <a:lnTo>
                        <a:pt x="857" y="930"/>
                      </a:lnTo>
                      <a:lnTo>
                        <a:pt x="853" y="933"/>
                      </a:lnTo>
                      <a:lnTo>
                        <a:pt x="851" y="930"/>
                      </a:lnTo>
                      <a:lnTo>
                        <a:pt x="837" y="933"/>
                      </a:lnTo>
                      <a:lnTo>
                        <a:pt x="833" y="928"/>
                      </a:lnTo>
                      <a:lnTo>
                        <a:pt x="828" y="926"/>
                      </a:lnTo>
                      <a:lnTo>
                        <a:pt x="824" y="922"/>
                      </a:lnTo>
                      <a:lnTo>
                        <a:pt x="819" y="919"/>
                      </a:lnTo>
                      <a:lnTo>
                        <a:pt x="817" y="919"/>
                      </a:lnTo>
                      <a:lnTo>
                        <a:pt x="815" y="913"/>
                      </a:lnTo>
                      <a:lnTo>
                        <a:pt x="808" y="913"/>
                      </a:lnTo>
                      <a:lnTo>
                        <a:pt x="808" y="910"/>
                      </a:lnTo>
                      <a:lnTo>
                        <a:pt x="810" y="908"/>
                      </a:lnTo>
                      <a:lnTo>
                        <a:pt x="810" y="904"/>
                      </a:lnTo>
                      <a:lnTo>
                        <a:pt x="808" y="902"/>
                      </a:lnTo>
                      <a:lnTo>
                        <a:pt x="808" y="904"/>
                      </a:lnTo>
                      <a:lnTo>
                        <a:pt x="804" y="902"/>
                      </a:lnTo>
                      <a:lnTo>
                        <a:pt x="802" y="899"/>
                      </a:lnTo>
                      <a:lnTo>
                        <a:pt x="797" y="897"/>
                      </a:lnTo>
                      <a:lnTo>
                        <a:pt x="795" y="895"/>
                      </a:lnTo>
                      <a:lnTo>
                        <a:pt x="797" y="890"/>
                      </a:lnTo>
                      <a:lnTo>
                        <a:pt x="799" y="893"/>
                      </a:lnTo>
                      <a:lnTo>
                        <a:pt x="806" y="895"/>
                      </a:lnTo>
                      <a:lnTo>
                        <a:pt x="806" y="893"/>
                      </a:lnTo>
                      <a:lnTo>
                        <a:pt x="808" y="890"/>
                      </a:lnTo>
                      <a:lnTo>
                        <a:pt x="806" y="882"/>
                      </a:lnTo>
                      <a:lnTo>
                        <a:pt x="808" y="879"/>
                      </a:lnTo>
                      <a:lnTo>
                        <a:pt x="808" y="875"/>
                      </a:lnTo>
                      <a:lnTo>
                        <a:pt x="810" y="873"/>
                      </a:lnTo>
                      <a:lnTo>
                        <a:pt x="810" y="862"/>
                      </a:lnTo>
                      <a:lnTo>
                        <a:pt x="810" y="859"/>
                      </a:lnTo>
                      <a:lnTo>
                        <a:pt x="808" y="862"/>
                      </a:lnTo>
                      <a:lnTo>
                        <a:pt x="804" y="862"/>
                      </a:lnTo>
                      <a:lnTo>
                        <a:pt x="804" y="859"/>
                      </a:lnTo>
                      <a:lnTo>
                        <a:pt x="806" y="853"/>
                      </a:lnTo>
                      <a:lnTo>
                        <a:pt x="806" y="850"/>
                      </a:lnTo>
                      <a:lnTo>
                        <a:pt x="806" y="846"/>
                      </a:lnTo>
                      <a:lnTo>
                        <a:pt x="808" y="844"/>
                      </a:lnTo>
                      <a:lnTo>
                        <a:pt x="804" y="842"/>
                      </a:lnTo>
                      <a:lnTo>
                        <a:pt x="804" y="835"/>
                      </a:lnTo>
                      <a:lnTo>
                        <a:pt x="808" y="835"/>
                      </a:lnTo>
                      <a:lnTo>
                        <a:pt x="808" y="837"/>
                      </a:lnTo>
                      <a:lnTo>
                        <a:pt x="817" y="835"/>
                      </a:lnTo>
                      <a:lnTo>
                        <a:pt x="815" y="828"/>
                      </a:lnTo>
                      <a:lnTo>
                        <a:pt x="810" y="828"/>
                      </a:lnTo>
                      <a:lnTo>
                        <a:pt x="813" y="826"/>
                      </a:lnTo>
                      <a:lnTo>
                        <a:pt x="810" y="822"/>
                      </a:lnTo>
                      <a:lnTo>
                        <a:pt x="802" y="822"/>
                      </a:lnTo>
                      <a:lnTo>
                        <a:pt x="802" y="817"/>
                      </a:lnTo>
                      <a:lnTo>
                        <a:pt x="797" y="815"/>
                      </a:lnTo>
                      <a:lnTo>
                        <a:pt x="784" y="819"/>
                      </a:lnTo>
                      <a:lnTo>
                        <a:pt x="777" y="822"/>
                      </a:lnTo>
                      <a:lnTo>
                        <a:pt x="777" y="817"/>
                      </a:lnTo>
                      <a:lnTo>
                        <a:pt x="773" y="817"/>
                      </a:lnTo>
                      <a:lnTo>
                        <a:pt x="770" y="817"/>
                      </a:lnTo>
                      <a:lnTo>
                        <a:pt x="766" y="817"/>
                      </a:lnTo>
                      <a:lnTo>
                        <a:pt x="766" y="815"/>
                      </a:lnTo>
                      <a:lnTo>
                        <a:pt x="764" y="813"/>
                      </a:lnTo>
                      <a:lnTo>
                        <a:pt x="761" y="813"/>
                      </a:lnTo>
                      <a:lnTo>
                        <a:pt x="759" y="817"/>
                      </a:lnTo>
                      <a:lnTo>
                        <a:pt x="761" y="819"/>
                      </a:lnTo>
                      <a:lnTo>
                        <a:pt x="759" y="824"/>
                      </a:lnTo>
                      <a:lnTo>
                        <a:pt x="761" y="828"/>
                      </a:lnTo>
                      <a:lnTo>
                        <a:pt x="753" y="828"/>
                      </a:lnTo>
                      <a:lnTo>
                        <a:pt x="750" y="826"/>
                      </a:lnTo>
                      <a:lnTo>
                        <a:pt x="748" y="826"/>
                      </a:lnTo>
                      <a:lnTo>
                        <a:pt x="744" y="826"/>
                      </a:lnTo>
                      <a:lnTo>
                        <a:pt x="744" y="819"/>
                      </a:lnTo>
                      <a:lnTo>
                        <a:pt x="739" y="817"/>
                      </a:lnTo>
                      <a:lnTo>
                        <a:pt x="739" y="819"/>
                      </a:lnTo>
                      <a:lnTo>
                        <a:pt x="737" y="817"/>
                      </a:lnTo>
                      <a:lnTo>
                        <a:pt x="735" y="817"/>
                      </a:lnTo>
                      <a:lnTo>
                        <a:pt x="735" y="819"/>
                      </a:lnTo>
                      <a:lnTo>
                        <a:pt x="735" y="815"/>
                      </a:lnTo>
                      <a:lnTo>
                        <a:pt x="737" y="815"/>
                      </a:lnTo>
                      <a:lnTo>
                        <a:pt x="737" y="808"/>
                      </a:lnTo>
                      <a:lnTo>
                        <a:pt x="737" y="806"/>
                      </a:lnTo>
                      <a:lnTo>
                        <a:pt x="737" y="804"/>
                      </a:lnTo>
                      <a:lnTo>
                        <a:pt x="737" y="806"/>
                      </a:lnTo>
                      <a:lnTo>
                        <a:pt x="732" y="804"/>
                      </a:lnTo>
                      <a:lnTo>
                        <a:pt x="735" y="806"/>
                      </a:lnTo>
                      <a:lnTo>
                        <a:pt x="732" y="806"/>
                      </a:lnTo>
                      <a:lnTo>
                        <a:pt x="730" y="806"/>
                      </a:lnTo>
                      <a:lnTo>
                        <a:pt x="732" y="808"/>
                      </a:lnTo>
                      <a:lnTo>
                        <a:pt x="732" y="810"/>
                      </a:lnTo>
                      <a:lnTo>
                        <a:pt x="730" y="808"/>
                      </a:lnTo>
                      <a:lnTo>
                        <a:pt x="726" y="808"/>
                      </a:lnTo>
                      <a:lnTo>
                        <a:pt x="730" y="806"/>
                      </a:lnTo>
                      <a:lnTo>
                        <a:pt x="728" y="802"/>
                      </a:lnTo>
                      <a:lnTo>
                        <a:pt x="732" y="802"/>
                      </a:lnTo>
                      <a:lnTo>
                        <a:pt x="732" y="799"/>
                      </a:lnTo>
                      <a:lnTo>
                        <a:pt x="728" y="799"/>
                      </a:lnTo>
                      <a:lnTo>
                        <a:pt x="730" y="797"/>
                      </a:lnTo>
                      <a:lnTo>
                        <a:pt x="726" y="799"/>
                      </a:lnTo>
                      <a:lnTo>
                        <a:pt x="726" y="802"/>
                      </a:lnTo>
                      <a:lnTo>
                        <a:pt x="721" y="799"/>
                      </a:lnTo>
                      <a:lnTo>
                        <a:pt x="719" y="802"/>
                      </a:lnTo>
                      <a:lnTo>
                        <a:pt x="717" y="802"/>
                      </a:lnTo>
                      <a:lnTo>
                        <a:pt x="715" y="797"/>
                      </a:lnTo>
                      <a:lnTo>
                        <a:pt x="708" y="795"/>
                      </a:lnTo>
                      <a:lnTo>
                        <a:pt x="704" y="793"/>
                      </a:lnTo>
                      <a:lnTo>
                        <a:pt x="697" y="793"/>
                      </a:lnTo>
                      <a:lnTo>
                        <a:pt x="697" y="795"/>
                      </a:lnTo>
                      <a:lnTo>
                        <a:pt x="692" y="791"/>
                      </a:lnTo>
                      <a:lnTo>
                        <a:pt x="688" y="786"/>
                      </a:lnTo>
                      <a:lnTo>
                        <a:pt x="690" y="782"/>
                      </a:lnTo>
                      <a:lnTo>
                        <a:pt x="688" y="779"/>
                      </a:lnTo>
                      <a:lnTo>
                        <a:pt x="688" y="775"/>
                      </a:lnTo>
                      <a:lnTo>
                        <a:pt x="688" y="773"/>
                      </a:lnTo>
                      <a:lnTo>
                        <a:pt x="688" y="771"/>
                      </a:lnTo>
                      <a:lnTo>
                        <a:pt x="686" y="771"/>
                      </a:lnTo>
                      <a:lnTo>
                        <a:pt x="686" y="773"/>
                      </a:lnTo>
                      <a:lnTo>
                        <a:pt x="677" y="768"/>
                      </a:lnTo>
                      <a:lnTo>
                        <a:pt x="672" y="771"/>
                      </a:lnTo>
                      <a:lnTo>
                        <a:pt x="663" y="764"/>
                      </a:lnTo>
                      <a:lnTo>
                        <a:pt x="661" y="764"/>
                      </a:lnTo>
                      <a:lnTo>
                        <a:pt x="661" y="766"/>
                      </a:lnTo>
                      <a:lnTo>
                        <a:pt x="659" y="766"/>
                      </a:lnTo>
                      <a:lnTo>
                        <a:pt x="657" y="766"/>
                      </a:lnTo>
                      <a:lnTo>
                        <a:pt x="657" y="764"/>
                      </a:lnTo>
                      <a:lnTo>
                        <a:pt x="655" y="762"/>
                      </a:lnTo>
                      <a:lnTo>
                        <a:pt x="652" y="759"/>
                      </a:lnTo>
                      <a:lnTo>
                        <a:pt x="648" y="764"/>
                      </a:lnTo>
                      <a:lnTo>
                        <a:pt x="646" y="764"/>
                      </a:lnTo>
                      <a:lnTo>
                        <a:pt x="646" y="762"/>
                      </a:lnTo>
                      <a:lnTo>
                        <a:pt x="643" y="759"/>
                      </a:lnTo>
                      <a:lnTo>
                        <a:pt x="650" y="757"/>
                      </a:lnTo>
                      <a:lnTo>
                        <a:pt x="648" y="755"/>
                      </a:lnTo>
                      <a:lnTo>
                        <a:pt x="646" y="757"/>
                      </a:lnTo>
                      <a:lnTo>
                        <a:pt x="646" y="755"/>
                      </a:lnTo>
                      <a:lnTo>
                        <a:pt x="643" y="755"/>
                      </a:lnTo>
                      <a:lnTo>
                        <a:pt x="643" y="753"/>
                      </a:lnTo>
                      <a:lnTo>
                        <a:pt x="648" y="751"/>
                      </a:lnTo>
                      <a:lnTo>
                        <a:pt x="648" y="748"/>
                      </a:lnTo>
                      <a:lnTo>
                        <a:pt x="646" y="746"/>
                      </a:lnTo>
                      <a:lnTo>
                        <a:pt x="646" y="748"/>
                      </a:lnTo>
                      <a:lnTo>
                        <a:pt x="641" y="748"/>
                      </a:lnTo>
                      <a:lnTo>
                        <a:pt x="643" y="746"/>
                      </a:lnTo>
                      <a:lnTo>
                        <a:pt x="639" y="744"/>
                      </a:lnTo>
                      <a:lnTo>
                        <a:pt x="637" y="744"/>
                      </a:lnTo>
                      <a:lnTo>
                        <a:pt x="632" y="744"/>
                      </a:lnTo>
                      <a:lnTo>
                        <a:pt x="632" y="746"/>
                      </a:lnTo>
                      <a:lnTo>
                        <a:pt x="634" y="748"/>
                      </a:lnTo>
                      <a:lnTo>
                        <a:pt x="632" y="751"/>
                      </a:lnTo>
                      <a:lnTo>
                        <a:pt x="634" y="751"/>
                      </a:lnTo>
                      <a:lnTo>
                        <a:pt x="630" y="751"/>
                      </a:lnTo>
                      <a:lnTo>
                        <a:pt x="630" y="753"/>
                      </a:lnTo>
                      <a:lnTo>
                        <a:pt x="626" y="753"/>
                      </a:lnTo>
                      <a:lnTo>
                        <a:pt x="628" y="755"/>
                      </a:lnTo>
                      <a:lnTo>
                        <a:pt x="632" y="757"/>
                      </a:lnTo>
                      <a:lnTo>
                        <a:pt x="630" y="757"/>
                      </a:lnTo>
                      <a:lnTo>
                        <a:pt x="630" y="759"/>
                      </a:lnTo>
                      <a:lnTo>
                        <a:pt x="628" y="759"/>
                      </a:lnTo>
                      <a:lnTo>
                        <a:pt x="628" y="762"/>
                      </a:lnTo>
                      <a:lnTo>
                        <a:pt x="626" y="759"/>
                      </a:lnTo>
                      <a:lnTo>
                        <a:pt x="626" y="757"/>
                      </a:lnTo>
                      <a:lnTo>
                        <a:pt x="617" y="757"/>
                      </a:lnTo>
                      <a:lnTo>
                        <a:pt x="621" y="755"/>
                      </a:lnTo>
                      <a:lnTo>
                        <a:pt x="621" y="753"/>
                      </a:lnTo>
                      <a:lnTo>
                        <a:pt x="617" y="753"/>
                      </a:lnTo>
                      <a:lnTo>
                        <a:pt x="617" y="755"/>
                      </a:lnTo>
                      <a:lnTo>
                        <a:pt x="614" y="755"/>
                      </a:lnTo>
                      <a:lnTo>
                        <a:pt x="614" y="753"/>
                      </a:lnTo>
                      <a:lnTo>
                        <a:pt x="612" y="753"/>
                      </a:lnTo>
                      <a:lnTo>
                        <a:pt x="610" y="748"/>
                      </a:lnTo>
                      <a:lnTo>
                        <a:pt x="606" y="746"/>
                      </a:lnTo>
                      <a:lnTo>
                        <a:pt x="603" y="748"/>
                      </a:lnTo>
                      <a:lnTo>
                        <a:pt x="603" y="751"/>
                      </a:lnTo>
                      <a:lnTo>
                        <a:pt x="606" y="755"/>
                      </a:lnTo>
                      <a:lnTo>
                        <a:pt x="603" y="755"/>
                      </a:lnTo>
                      <a:lnTo>
                        <a:pt x="603" y="751"/>
                      </a:lnTo>
                      <a:lnTo>
                        <a:pt x="603" y="748"/>
                      </a:lnTo>
                      <a:lnTo>
                        <a:pt x="597" y="748"/>
                      </a:lnTo>
                      <a:lnTo>
                        <a:pt x="599" y="751"/>
                      </a:lnTo>
                      <a:lnTo>
                        <a:pt x="597" y="751"/>
                      </a:lnTo>
                      <a:lnTo>
                        <a:pt x="597" y="755"/>
                      </a:lnTo>
                      <a:lnTo>
                        <a:pt x="594" y="757"/>
                      </a:lnTo>
                      <a:lnTo>
                        <a:pt x="597" y="759"/>
                      </a:lnTo>
                      <a:lnTo>
                        <a:pt x="594" y="759"/>
                      </a:lnTo>
                      <a:lnTo>
                        <a:pt x="597" y="762"/>
                      </a:lnTo>
                      <a:lnTo>
                        <a:pt x="592" y="768"/>
                      </a:lnTo>
                      <a:lnTo>
                        <a:pt x="588" y="773"/>
                      </a:lnTo>
                      <a:lnTo>
                        <a:pt x="590" y="775"/>
                      </a:lnTo>
                      <a:lnTo>
                        <a:pt x="588" y="777"/>
                      </a:lnTo>
                      <a:lnTo>
                        <a:pt x="590" y="782"/>
                      </a:lnTo>
                      <a:lnTo>
                        <a:pt x="588" y="782"/>
                      </a:lnTo>
                      <a:lnTo>
                        <a:pt x="585" y="782"/>
                      </a:lnTo>
                      <a:lnTo>
                        <a:pt x="588" y="782"/>
                      </a:lnTo>
                      <a:lnTo>
                        <a:pt x="583" y="777"/>
                      </a:lnTo>
                      <a:lnTo>
                        <a:pt x="581" y="777"/>
                      </a:lnTo>
                      <a:lnTo>
                        <a:pt x="581" y="784"/>
                      </a:lnTo>
                      <a:lnTo>
                        <a:pt x="579" y="784"/>
                      </a:lnTo>
                      <a:lnTo>
                        <a:pt x="579" y="786"/>
                      </a:lnTo>
                      <a:lnTo>
                        <a:pt x="572" y="782"/>
                      </a:lnTo>
                      <a:lnTo>
                        <a:pt x="570" y="777"/>
                      </a:lnTo>
                      <a:lnTo>
                        <a:pt x="563" y="777"/>
                      </a:lnTo>
                      <a:lnTo>
                        <a:pt x="561" y="779"/>
                      </a:lnTo>
                      <a:lnTo>
                        <a:pt x="561" y="777"/>
                      </a:lnTo>
                      <a:lnTo>
                        <a:pt x="561" y="779"/>
                      </a:lnTo>
                      <a:lnTo>
                        <a:pt x="561" y="782"/>
                      </a:lnTo>
                      <a:lnTo>
                        <a:pt x="559" y="779"/>
                      </a:lnTo>
                      <a:lnTo>
                        <a:pt x="556" y="782"/>
                      </a:lnTo>
                      <a:lnTo>
                        <a:pt x="554" y="779"/>
                      </a:lnTo>
                      <a:lnTo>
                        <a:pt x="552" y="782"/>
                      </a:lnTo>
                      <a:lnTo>
                        <a:pt x="552" y="779"/>
                      </a:lnTo>
                      <a:lnTo>
                        <a:pt x="552" y="775"/>
                      </a:lnTo>
                      <a:lnTo>
                        <a:pt x="550" y="775"/>
                      </a:lnTo>
                      <a:lnTo>
                        <a:pt x="545" y="777"/>
                      </a:lnTo>
                      <a:lnTo>
                        <a:pt x="545" y="779"/>
                      </a:lnTo>
                      <a:lnTo>
                        <a:pt x="543" y="779"/>
                      </a:lnTo>
                      <a:lnTo>
                        <a:pt x="541" y="779"/>
                      </a:lnTo>
                      <a:lnTo>
                        <a:pt x="536" y="782"/>
                      </a:lnTo>
                      <a:lnTo>
                        <a:pt x="530" y="779"/>
                      </a:lnTo>
                      <a:lnTo>
                        <a:pt x="530" y="777"/>
                      </a:lnTo>
                      <a:lnTo>
                        <a:pt x="530" y="775"/>
                      </a:lnTo>
                      <a:lnTo>
                        <a:pt x="532" y="775"/>
                      </a:lnTo>
                      <a:lnTo>
                        <a:pt x="534" y="773"/>
                      </a:lnTo>
                      <a:lnTo>
                        <a:pt x="536" y="773"/>
                      </a:lnTo>
                      <a:lnTo>
                        <a:pt x="534" y="766"/>
                      </a:lnTo>
                      <a:lnTo>
                        <a:pt x="541" y="762"/>
                      </a:lnTo>
                      <a:lnTo>
                        <a:pt x="541" y="759"/>
                      </a:lnTo>
                      <a:lnTo>
                        <a:pt x="539" y="759"/>
                      </a:lnTo>
                      <a:lnTo>
                        <a:pt x="541" y="757"/>
                      </a:lnTo>
                      <a:lnTo>
                        <a:pt x="539" y="753"/>
                      </a:lnTo>
                      <a:lnTo>
                        <a:pt x="541" y="751"/>
                      </a:lnTo>
                      <a:lnTo>
                        <a:pt x="543" y="751"/>
                      </a:lnTo>
                      <a:lnTo>
                        <a:pt x="545" y="748"/>
                      </a:lnTo>
                      <a:lnTo>
                        <a:pt x="541" y="744"/>
                      </a:lnTo>
                      <a:lnTo>
                        <a:pt x="539" y="744"/>
                      </a:lnTo>
                      <a:lnTo>
                        <a:pt x="536" y="744"/>
                      </a:lnTo>
                      <a:lnTo>
                        <a:pt x="536" y="746"/>
                      </a:lnTo>
                      <a:lnTo>
                        <a:pt x="534" y="751"/>
                      </a:lnTo>
                      <a:lnTo>
                        <a:pt x="536" y="753"/>
                      </a:lnTo>
                      <a:lnTo>
                        <a:pt x="534" y="755"/>
                      </a:lnTo>
                      <a:lnTo>
                        <a:pt x="532" y="753"/>
                      </a:lnTo>
                      <a:lnTo>
                        <a:pt x="530" y="751"/>
                      </a:lnTo>
                      <a:lnTo>
                        <a:pt x="528" y="753"/>
                      </a:lnTo>
                      <a:lnTo>
                        <a:pt x="528" y="751"/>
                      </a:lnTo>
                      <a:lnTo>
                        <a:pt x="521" y="753"/>
                      </a:lnTo>
                      <a:lnTo>
                        <a:pt x="519" y="751"/>
                      </a:lnTo>
                      <a:lnTo>
                        <a:pt x="516" y="753"/>
                      </a:lnTo>
                      <a:lnTo>
                        <a:pt x="519" y="755"/>
                      </a:lnTo>
                      <a:lnTo>
                        <a:pt x="519" y="757"/>
                      </a:lnTo>
                      <a:lnTo>
                        <a:pt x="523" y="757"/>
                      </a:lnTo>
                      <a:lnTo>
                        <a:pt x="523" y="759"/>
                      </a:lnTo>
                      <a:lnTo>
                        <a:pt x="528" y="759"/>
                      </a:lnTo>
                      <a:lnTo>
                        <a:pt x="528" y="762"/>
                      </a:lnTo>
                      <a:lnTo>
                        <a:pt x="521" y="762"/>
                      </a:lnTo>
                      <a:lnTo>
                        <a:pt x="512" y="764"/>
                      </a:lnTo>
                      <a:lnTo>
                        <a:pt x="514" y="759"/>
                      </a:lnTo>
                      <a:lnTo>
                        <a:pt x="512" y="759"/>
                      </a:lnTo>
                      <a:lnTo>
                        <a:pt x="510" y="762"/>
                      </a:lnTo>
                      <a:lnTo>
                        <a:pt x="507" y="757"/>
                      </a:lnTo>
                      <a:lnTo>
                        <a:pt x="505" y="759"/>
                      </a:lnTo>
                      <a:lnTo>
                        <a:pt x="503" y="757"/>
                      </a:lnTo>
                      <a:lnTo>
                        <a:pt x="507" y="755"/>
                      </a:lnTo>
                      <a:lnTo>
                        <a:pt x="505" y="753"/>
                      </a:lnTo>
                      <a:lnTo>
                        <a:pt x="503" y="753"/>
                      </a:lnTo>
                      <a:lnTo>
                        <a:pt x="503" y="751"/>
                      </a:lnTo>
                      <a:lnTo>
                        <a:pt x="501" y="748"/>
                      </a:lnTo>
                      <a:lnTo>
                        <a:pt x="501" y="753"/>
                      </a:lnTo>
                      <a:lnTo>
                        <a:pt x="503" y="755"/>
                      </a:lnTo>
                      <a:lnTo>
                        <a:pt x="501" y="755"/>
                      </a:lnTo>
                      <a:lnTo>
                        <a:pt x="503" y="762"/>
                      </a:lnTo>
                      <a:lnTo>
                        <a:pt x="496" y="759"/>
                      </a:lnTo>
                      <a:lnTo>
                        <a:pt x="496" y="762"/>
                      </a:lnTo>
                      <a:lnTo>
                        <a:pt x="494" y="762"/>
                      </a:lnTo>
                      <a:lnTo>
                        <a:pt x="490" y="759"/>
                      </a:lnTo>
                      <a:lnTo>
                        <a:pt x="490" y="757"/>
                      </a:lnTo>
                      <a:lnTo>
                        <a:pt x="485" y="757"/>
                      </a:lnTo>
                      <a:lnTo>
                        <a:pt x="487" y="759"/>
                      </a:lnTo>
                      <a:lnTo>
                        <a:pt x="485" y="759"/>
                      </a:lnTo>
                      <a:lnTo>
                        <a:pt x="487" y="762"/>
                      </a:lnTo>
                      <a:lnTo>
                        <a:pt x="487" y="766"/>
                      </a:lnTo>
                      <a:lnTo>
                        <a:pt x="483" y="766"/>
                      </a:lnTo>
                      <a:lnTo>
                        <a:pt x="481" y="762"/>
                      </a:lnTo>
                      <a:lnTo>
                        <a:pt x="479" y="759"/>
                      </a:lnTo>
                      <a:lnTo>
                        <a:pt x="476" y="762"/>
                      </a:lnTo>
                      <a:lnTo>
                        <a:pt x="474" y="762"/>
                      </a:lnTo>
                      <a:lnTo>
                        <a:pt x="474" y="764"/>
                      </a:lnTo>
                      <a:lnTo>
                        <a:pt x="472" y="762"/>
                      </a:lnTo>
                      <a:lnTo>
                        <a:pt x="470" y="764"/>
                      </a:lnTo>
                      <a:lnTo>
                        <a:pt x="467" y="764"/>
                      </a:lnTo>
                      <a:lnTo>
                        <a:pt x="470" y="766"/>
                      </a:lnTo>
                      <a:lnTo>
                        <a:pt x="472" y="768"/>
                      </a:lnTo>
                      <a:lnTo>
                        <a:pt x="470" y="771"/>
                      </a:lnTo>
                      <a:lnTo>
                        <a:pt x="470" y="768"/>
                      </a:lnTo>
                      <a:lnTo>
                        <a:pt x="467" y="768"/>
                      </a:lnTo>
                      <a:lnTo>
                        <a:pt x="465" y="768"/>
                      </a:lnTo>
                      <a:lnTo>
                        <a:pt x="463" y="771"/>
                      </a:lnTo>
                      <a:lnTo>
                        <a:pt x="461" y="771"/>
                      </a:lnTo>
                      <a:lnTo>
                        <a:pt x="456" y="768"/>
                      </a:lnTo>
                      <a:lnTo>
                        <a:pt x="454" y="766"/>
                      </a:lnTo>
                      <a:lnTo>
                        <a:pt x="456" y="762"/>
                      </a:lnTo>
                      <a:lnTo>
                        <a:pt x="461" y="759"/>
                      </a:lnTo>
                      <a:lnTo>
                        <a:pt x="461" y="757"/>
                      </a:lnTo>
                      <a:lnTo>
                        <a:pt x="465" y="753"/>
                      </a:lnTo>
                      <a:lnTo>
                        <a:pt x="465" y="751"/>
                      </a:lnTo>
                      <a:lnTo>
                        <a:pt x="472" y="748"/>
                      </a:lnTo>
                      <a:lnTo>
                        <a:pt x="476" y="748"/>
                      </a:lnTo>
                      <a:lnTo>
                        <a:pt x="476" y="746"/>
                      </a:lnTo>
                      <a:lnTo>
                        <a:pt x="474" y="737"/>
                      </a:lnTo>
                      <a:lnTo>
                        <a:pt x="470" y="737"/>
                      </a:lnTo>
                      <a:lnTo>
                        <a:pt x="467" y="735"/>
                      </a:lnTo>
                      <a:lnTo>
                        <a:pt x="465" y="733"/>
                      </a:lnTo>
                      <a:lnTo>
                        <a:pt x="458" y="731"/>
                      </a:lnTo>
                      <a:lnTo>
                        <a:pt x="461" y="724"/>
                      </a:lnTo>
                      <a:lnTo>
                        <a:pt x="458" y="719"/>
                      </a:lnTo>
                      <a:lnTo>
                        <a:pt x="461" y="719"/>
                      </a:lnTo>
                      <a:lnTo>
                        <a:pt x="461" y="717"/>
                      </a:lnTo>
                      <a:lnTo>
                        <a:pt x="456" y="711"/>
                      </a:lnTo>
                      <a:lnTo>
                        <a:pt x="452" y="711"/>
                      </a:lnTo>
                      <a:lnTo>
                        <a:pt x="452" y="713"/>
                      </a:lnTo>
                      <a:lnTo>
                        <a:pt x="450" y="713"/>
                      </a:lnTo>
                      <a:lnTo>
                        <a:pt x="447" y="715"/>
                      </a:lnTo>
                      <a:lnTo>
                        <a:pt x="443" y="713"/>
                      </a:lnTo>
                      <a:lnTo>
                        <a:pt x="443" y="717"/>
                      </a:lnTo>
                      <a:lnTo>
                        <a:pt x="438" y="717"/>
                      </a:lnTo>
                      <a:lnTo>
                        <a:pt x="438" y="719"/>
                      </a:lnTo>
                      <a:lnTo>
                        <a:pt x="436" y="722"/>
                      </a:lnTo>
                      <a:lnTo>
                        <a:pt x="434" y="724"/>
                      </a:lnTo>
                      <a:lnTo>
                        <a:pt x="427" y="722"/>
                      </a:lnTo>
                      <a:lnTo>
                        <a:pt x="425" y="722"/>
                      </a:lnTo>
                      <a:lnTo>
                        <a:pt x="418" y="722"/>
                      </a:lnTo>
                      <a:lnTo>
                        <a:pt x="418" y="726"/>
                      </a:lnTo>
                      <a:lnTo>
                        <a:pt x="418" y="728"/>
                      </a:lnTo>
                      <a:lnTo>
                        <a:pt x="414" y="731"/>
                      </a:lnTo>
                      <a:lnTo>
                        <a:pt x="416" y="733"/>
                      </a:lnTo>
                      <a:lnTo>
                        <a:pt x="409" y="733"/>
                      </a:lnTo>
                      <a:lnTo>
                        <a:pt x="407" y="733"/>
                      </a:lnTo>
                      <a:lnTo>
                        <a:pt x="407" y="735"/>
                      </a:lnTo>
                      <a:lnTo>
                        <a:pt x="405" y="735"/>
                      </a:lnTo>
                      <a:lnTo>
                        <a:pt x="403" y="737"/>
                      </a:lnTo>
                      <a:lnTo>
                        <a:pt x="403" y="735"/>
                      </a:lnTo>
                      <a:lnTo>
                        <a:pt x="401" y="737"/>
                      </a:lnTo>
                      <a:lnTo>
                        <a:pt x="398" y="735"/>
                      </a:lnTo>
                      <a:lnTo>
                        <a:pt x="394" y="737"/>
                      </a:lnTo>
                      <a:lnTo>
                        <a:pt x="396" y="739"/>
                      </a:lnTo>
                      <a:lnTo>
                        <a:pt x="394" y="742"/>
                      </a:lnTo>
                      <a:lnTo>
                        <a:pt x="396" y="746"/>
                      </a:lnTo>
                      <a:lnTo>
                        <a:pt x="396" y="748"/>
                      </a:lnTo>
                      <a:lnTo>
                        <a:pt x="398" y="751"/>
                      </a:lnTo>
                      <a:lnTo>
                        <a:pt x="394" y="753"/>
                      </a:lnTo>
                      <a:lnTo>
                        <a:pt x="394" y="755"/>
                      </a:lnTo>
                      <a:lnTo>
                        <a:pt x="396" y="757"/>
                      </a:lnTo>
                      <a:lnTo>
                        <a:pt x="392" y="757"/>
                      </a:lnTo>
                      <a:lnTo>
                        <a:pt x="389" y="755"/>
                      </a:lnTo>
                      <a:lnTo>
                        <a:pt x="383" y="753"/>
                      </a:lnTo>
                      <a:lnTo>
                        <a:pt x="381" y="751"/>
                      </a:lnTo>
                      <a:lnTo>
                        <a:pt x="376" y="753"/>
                      </a:lnTo>
                      <a:lnTo>
                        <a:pt x="369" y="753"/>
                      </a:lnTo>
                      <a:lnTo>
                        <a:pt x="365" y="753"/>
                      </a:lnTo>
                      <a:lnTo>
                        <a:pt x="363" y="751"/>
                      </a:lnTo>
                      <a:lnTo>
                        <a:pt x="358" y="753"/>
                      </a:lnTo>
                      <a:lnTo>
                        <a:pt x="358" y="748"/>
                      </a:lnTo>
                      <a:lnTo>
                        <a:pt x="358" y="751"/>
                      </a:lnTo>
                      <a:lnTo>
                        <a:pt x="354" y="746"/>
                      </a:lnTo>
                      <a:lnTo>
                        <a:pt x="347" y="753"/>
                      </a:lnTo>
                      <a:lnTo>
                        <a:pt x="347" y="757"/>
                      </a:lnTo>
                      <a:lnTo>
                        <a:pt x="345" y="757"/>
                      </a:lnTo>
                      <a:lnTo>
                        <a:pt x="343" y="759"/>
                      </a:lnTo>
                      <a:lnTo>
                        <a:pt x="338" y="757"/>
                      </a:lnTo>
                      <a:lnTo>
                        <a:pt x="340" y="753"/>
                      </a:lnTo>
                      <a:lnTo>
                        <a:pt x="334" y="757"/>
                      </a:lnTo>
                      <a:lnTo>
                        <a:pt x="334" y="753"/>
                      </a:lnTo>
                      <a:lnTo>
                        <a:pt x="332" y="751"/>
                      </a:lnTo>
                      <a:lnTo>
                        <a:pt x="332" y="755"/>
                      </a:lnTo>
                      <a:lnTo>
                        <a:pt x="329" y="755"/>
                      </a:lnTo>
                      <a:lnTo>
                        <a:pt x="327" y="751"/>
                      </a:lnTo>
                      <a:lnTo>
                        <a:pt x="327" y="746"/>
                      </a:lnTo>
                      <a:lnTo>
                        <a:pt x="332" y="744"/>
                      </a:lnTo>
                      <a:lnTo>
                        <a:pt x="332" y="742"/>
                      </a:lnTo>
                      <a:lnTo>
                        <a:pt x="336" y="742"/>
                      </a:lnTo>
                      <a:lnTo>
                        <a:pt x="336" y="739"/>
                      </a:lnTo>
                      <a:lnTo>
                        <a:pt x="334" y="739"/>
                      </a:lnTo>
                      <a:lnTo>
                        <a:pt x="338" y="733"/>
                      </a:lnTo>
                      <a:lnTo>
                        <a:pt x="343" y="733"/>
                      </a:lnTo>
                      <a:lnTo>
                        <a:pt x="338" y="731"/>
                      </a:lnTo>
                      <a:lnTo>
                        <a:pt x="334" y="735"/>
                      </a:lnTo>
                      <a:lnTo>
                        <a:pt x="332" y="735"/>
                      </a:lnTo>
                      <a:lnTo>
                        <a:pt x="332" y="733"/>
                      </a:lnTo>
                      <a:lnTo>
                        <a:pt x="325" y="731"/>
                      </a:lnTo>
                      <a:lnTo>
                        <a:pt x="325" y="733"/>
                      </a:lnTo>
                      <a:lnTo>
                        <a:pt x="323" y="733"/>
                      </a:lnTo>
                      <a:lnTo>
                        <a:pt x="323" y="731"/>
                      </a:lnTo>
                      <a:lnTo>
                        <a:pt x="320" y="731"/>
                      </a:lnTo>
                      <a:lnTo>
                        <a:pt x="323" y="728"/>
                      </a:lnTo>
                      <a:lnTo>
                        <a:pt x="320" y="726"/>
                      </a:lnTo>
                      <a:lnTo>
                        <a:pt x="323" y="724"/>
                      </a:lnTo>
                      <a:lnTo>
                        <a:pt x="316" y="724"/>
                      </a:lnTo>
                      <a:lnTo>
                        <a:pt x="314" y="724"/>
                      </a:lnTo>
                      <a:lnTo>
                        <a:pt x="309" y="728"/>
                      </a:lnTo>
                      <a:lnTo>
                        <a:pt x="309" y="733"/>
                      </a:lnTo>
                      <a:lnTo>
                        <a:pt x="311" y="733"/>
                      </a:lnTo>
                      <a:lnTo>
                        <a:pt x="314" y="731"/>
                      </a:lnTo>
                      <a:lnTo>
                        <a:pt x="318" y="735"/>
                      </a:lnTo>
                      <a:lnTo>
                        <a:pt x="320" y="733"/>
                      </a:lnTo>
                      <a:lnTo>
                        <a:pt x="323" y="733"/>
                      </a:lnTo>
                      <a:lnTo>
                        <a:pt x="323" y="739"/>
                      </a:lnTo>
                      <a:lnTo>
                        <a:pt x="320" y="739"/>
                      </a:lnTo>
                      <a:lnTo>
                        <a:pt x="323" y="742"/>
                      </a:lnTo>
                      <a:lnTo>
                        <a:pt x="320" y="744"/>
                      </a:lnTo>
                      <a:lnTo>
                        <a:pt x="320" y="739"/>
                      </a:lnTo>
                      <a:lnTo>
                        <a:pt x="318" y="739"/>
                      </a:lnTo>
                      <a:lnTo>
                        <a:pt x="316" y="737"/>
                      </a:lnTo>
                      <a:lnTo>
                        <a:pt x="311" y="737"/>
                      </a:lnTo>
                      <a:lnTo>
                        <a:pt x="314" y="739"/>
                      </a:lnTo>
                      <a:lnTo>
                        <a:pt x="314" y="744"/>
                      </a:lnTo>
                      <a:lnTo>
                        <a:pt x="318" y="751"/>
                      </a:lnTo>
                      <a:lnTo>
                        <a:pt x="316" y="753"/>
                      </a:lnTo>
                      <a:lnTo>
                        <a:pt x="314" y="753"/>
                      </a:lnTo>
                      <a:lnTo>
                        <a:pt x="314" y="755"/>
                      </a:lnTo>
                      <a:lnTo>
                        <a:pt x="311" y="753"/>
                      </a:lnTo>
                      <a:lnTo>
                        <a:pt x="309" y="755"/>
                      </a:lnTo>
                      <a:lnTo>
                        <a:pt x="309" y="753"/>
                      </a:lnTo>
                      <a:lnTo>
                        <a:pt x="311" y="751"/>
                      </a:lnTo>
                      <a:lnTo>
                        <a:pt x="309" y="751"/>
                      </a:lnTo>
                      <a:lnTo>
                        <a:pt x="307" y="748"/>
                      </a:lnTo>
                      <a:lnTo>
                        <a:pt x="305" y="751"/>
                      </a:lnTo>
                      <a:lnTo>
                        <a:pt x="307" y="751"/>
                      </a:lnTo>
                      <a:lnTo>
                        <a:pt x="307" y="755"/>
                      </a:lnTo>
                      <a:lnTo>
                        <a:pt x="305" y="755"/>
                      </a:lnTo>
                      <a:lnTo>
                        <a:pt x="303" y="755"/>
                      </a:lnTo>
                      <a:lnTo>
                        <a:pt x="300" y="751"/>
                      </a:lnTo>
                      <a:lnTo>
                        <a:pt x="296" y="751"/>
                      </a:lnTo>
                      <a:lnTo>
                        <a:pt x="298" y="753"/>
                      </a:lnTo>
                      <a:lnTo>
                        <a:pt x="298" y="755"/>
                      </a:lnTo>
                      <a:lnTo>
                        <a:pt x="296" y="755"/>
                      </a:lnTo>
                      <a:lnTo>
                        <a:pt x="294" y="755"/>
                      </a:lnTo>
                      <a:lnTo>
                        <a:pt x="291" y="755"/>
                      </a:lnTo>
                      <a:lnTo>
                        <a:pt x="289" y="755"/>
                      </a:lnTo>
                      <a:lnTo>
                        <a:pt x="291" y="753"/>
                      </a:lnTo>
                      <a:lnTo>
                        <a:pt x="289" y="751"/>
                      </a:lnTo>
                      <a:lnTo>
                        <a:pt x="291" y="748"/>
                      </a:lnTo>
                      <a:lnTo>
                        <a:pt x="287" y="746"/>
                      </a:lnTo>
                      <a:lnTo>
                        <a:pt x="285" y="744"/>
                      </a:lnTo>
                      <a:lnTo>
                        <a:pt x="280" y="753"/>
                      </a:lnTo>
                      <a:lnTo>
                        <a:pt x="276" y="751"/>
                      </a:lnTo>
                      <a:lnTo>
                        <a:pt x="278" y="746"/>
                      </a:lnTo>
                      <a:lnTo>
                        <a:pt x="276" y="744"/>
                      </a:lnTo>
                      <a:lnTo>
                        <a:pt x="280" y="739"/>
                      </a:lnTo>
                      <a:lnTo>
                        <a:pt x="276" y="737"/>
                      </a:lnTo>
                      <a:lnTo>
                        <a:pt x="278" y="735"/>
                      </a:lnTo>
                      <a:lnTo>
                        <a:pt x="276" y="735"/>
                      </a:lnTo>
                      <a:lnTo>
                        <a:pt x="276" y="733"/>
                      </a:lnTo>
                      <a:lnTo>
                        <a:pt x="274" y="733"/>
                      </a:lnTo>
                      <a:lnTo>
                        <a:pt x="271" y="733"/>
                      </a:lnTo>
                      <a:lnTo>
                        <a:pt x="269" y="737"/>
                      </a:lnTo>
                      <a:lnTo>
                        <a:pt x="271" y="737"/>
                      </a:lnTo>
                      <a:lnTo>
                        <a:pt x="274" y="742"/>
                      </a:lnTo>
                      <a:lnTo>
                        <a:pt x="274" y="744"/>
                      </a:lnTo>
                      <a:lnTo>
                        <a:pt x="271" y="744"/>
                      </a:lnTo>
                      <a:lnTo>
                        <a:pt x="267" y="739"/>
                      </a:lnTo>
                      <a:lnTo>
                        <a:pt x="265" y="739"/>
                      </a:lnTo>
                      <a:lnTo>
                        <a:pt x="262" y="742"/>
                      </a:lnTo>
                      <a:lnTo>
                        <a:pt x="258" y="746"/>
                      </a:lnTo>
                      <a:lnTo>
                        <a:pt x="256" y="748"/>
                      </a:lnTo>
                      <a:lnTo>
                        <a:pt x="254" y="744"/>
                      </a:lnTo>
                      <a:lnTo>
                        <a:pt x="256" y="742"/>
                      </a:lnTo>
                      <a:lnTo>
                        <a:pt x="254" y="739"/>
                      </a:lnTo>
                      <a:lnTo>
                        <a:pt x="256" y="735"/>
                      </a:lnTo>
                      <a:lnTo>
                        <a:pt x="258" y="737"/>
                      </a:lnTo>
                      <a:lnTo>
                        <a:pt x="260" y="733"/>
                      </a:lnTo>
                      <a:lnTo>
                        <a:pt x="265" y="735"/>
                      </a:lnTo>
                      <a:lnTo>
                        <a:pt x="265" y="733"/>
                      </a:lnTo>
                      <a:lnTo>
                        <a:pt x="265" y="731"/>
                      </a:lnTo>
                      <a:lnTo>
                        <a:pt x="269" y="731"/>
                      </a:lnTo>
                      <a:lnTo>
                        <a:pt x="267" y="726"/>
                      </a:lnTo>
                      <a:lnTo>
                        <a:pt x="267" y="722"/>
                      </a:lnTo>
                      <a:lnTo>
                        <a:pt x="262" y="724"/>
                      </a:lnTo>
                      <a:lnTo>
                        <a:pt x="262" y="722"/>
                      </a:lnTo>
                      <a:lnTo>
                        <a:pt x="260" y="724"/>
                      </a:lnTo>
                      <a:lnTo>
                        <a:pt x="256" y="722"/>
                      </a:lnTo>
                      <a:lnTo>
                        <a:pt x="256" y="724"/>
                      </a:lnTo>
                      <a:lnTo>
                        <a:pt x="254" y="726"/>
                      </a:lnTo>
                      <a:lnTo>
                        <a:pt x="256" y="731"/>
                      </a:lnTo>
                      <a:lnTo>
                        <a:pt x="254" y="731"/>
                      </a:lnTo>
                      <a:lnTo>
                        <a:pt x="251" y="739"/>
                      </a:lnTo>
                      <a:lnTo>
                        <a:pt x="245" y="733"/>
                      </a:lnTo>
                      <a:lnTo>
                        <a:pt x="247" y="728"/>
                      </a:lnTo>
                      <a:lnTo>
                        <a:pt x="245" y="731"/>
                      </a:lnTo>
                      <a:lnTo>
                        <a:pt x="242" y="728"/>
                      </a:lnTo>
                      <a:lnTo>
                        <a:pt x="242" y="726"/>
                      </a:lnTo>
                      <a:lnTo>
                        <a:pt x="247" y="726"/>
                      </a:lnTo>
                      <a:lnTo>
                        <a:pt x="249" y="724"/>
                      </a:lnTo>
                      <a:lnTo>
                        <a:pt x="251" y="724"/>
                      </a:lnTo>
                      <a:lnTo>
                        <a:pt x="249" y="722"/>
                      </a:lnTo>
                      <a:lnTo>
                        <a:pt x="256" y="717"/>
                      </a:lnTo>
                      <a:lnTo>
                        <a:pt x="258" y="715"/>
                      </a:lnTo>
                      <a:lnTo>
                        <a:pt x="262" y="715"/>
                      </a:lnTo>
                      <a:lnTo>
                        <a:pt x="267" y="715"/>
                      </a:lnTo>
                      <a:lnTo>
                        <a:pt x="262" y="717"/>
                      </a:lnTo>
                      <a:lnTo>
                        <a:pt x="258" y="717"/>
                      </a:lnTo>
                      <a:lnTo>
                        <a:pt x="258" y="719"/>
                      </a:lnTo>
                      <a:lnTo>
                        <a:pt x="262" y="722"/>
                      </a:lnTo>
                      <a:lnTo>
                        <a:pt x="265" y="722"/>
                      </a:lnTo>
                      <a:lnTo>
                        <a:pt x="265" y="719"/>
                      </a:lnTo>
                      <a:lnTo>
                        <a:pt x="269" y="717"/>
                      </a:lnTo>
                      <a:lnTo>
                        <a:pt x="267" y="708"/>
                      </a:lnTo>
                      <a:lnTo>
                        <a:pt x="265" y="708"/>
                      </a:lnTo>
                      <a:lnTo>
                        <a:pt x="262" y="711"/>
                      </a:lnTo>
                      <a:lnTo>
                        <a:pt x="260" y="708"/>
                      </a:lnTo>
                      <a:lnTo>
                        <a:pt x="265" y="704"/>
                      </a:lnTo>
                      <a:lnTo>
                        <a:pt x="265" y="702"/>
                      </a:lnTo>
                      <a:lnTo>
                        <a:pt x="260" y="697"/>
                      </a:lnTo>
                      <a:lnTo>
                        <a:pt x="265" y="695"/>
                      </a:lnTo>
                      <a:lnTo>
                        <a:pt x="265" y="693"/>
                      </a:lnTo>
                      <a:lnTo>
                        <a:pt x="262" y="693"/>
                      </a:lnTo>
                      <a:lnTo>
                        <a:pt x="260" y="695"/>
                      </a:lnTo>
                      <a:lnTo>
                        <a:pt x="260" y="693"/>
                      </a:lnTo>
                      <a:lnTo>
                        <a:pt x="256" y="693"/>
                      </a:lnTo>
                      <a:lnTo>
                        <a:pt x="254" y="695"/>
                      </a:lnTo>
                      <a:lnTo>
                        <a:pt x="256" y="697"/>
                      </a:lnTo>
                      <a:lnTo>
                        <a:pt x="249" y="699"/>
                      </a:lnTo>
                      <a:lnTo>
                        <a:pt x="254" y="704"/>
                      </a:lnTo>
                      <a:lnTo>
                        <a:pt x="251" y="706"/>
                      </a:lnTo>
                      <a:lnTo>
                        <a:pt x="249" y="711"/>
                      </a:lnTo>
                      <a:lnTo>
                        <a:pt x="247" y="708"/>
                      </a:lnTo>
                      <a:lnTo>
                        <a:pt x="251" y="706"/>
                      </a:lnTo>
                      <a:lnTo>
                        <a:pt x="249" y="706"/>
                      </a:lnTo>
                      <a:lnTo>
                        <a:pt x="242" y="702"/>
                      </a:lnTo>
                      <a:lnTo>
                        <a:pt x="238" y="704"/>
                      </a:lnTo>
                      <a:lnTo>
                        <a:pt x="236" y="702"/>
                      </a:lnTo>
                      <a:lnTo>
                        <a:pt x="236" y="699"/>
                      </a:lnTo>
                      <a:lnTo>
                        <a:pt x="234" y="706"/>
                      </a:lnTo>
                      <a:lnTo>
                        <a:pt x="238" y="708"/>
                      </a:lnTo>
                      <a:lnTo>
                        <a:pt x="238" y="711"/>
                      </a:lnTo>
                      <a:lnTo>
                        <a:pt x="240" y="711"/>
                      </a:lnTo>
                      <a:lnTo>
                        <a:pt x="242" y="708"/>
                      </a:lnTo>
                      <a:lnTo>
                        <a:pt x="247" y="711"/>
                      </a:lnTo>
                      <a:lnTo>
                        <a:pt x="236" y="713"/>
                      </a:lnTo>
                      <a:lnTo>
                        <a:pt x="236" y="715"/>
                      </a:lnTo>
                      <a:lnTo>
                        <a:pt x="238" y="713"/>
                      </a:lnTo>
                      <a:lnTo>
                        <a:pt x="238" y="715"/>
                      </a:lnTo>
                      <a:lnTo>
                        <a:pt x="238" y="717"/>
                      </a:lnTo>
                      <a:lnTo>
                        <a:pt x="240" y="719"/>
                      </a:lnTo>
                      <a:lnTo>
                        <a:pt x="236" y="722"/>
                      </a:lnTo>
                      <a:lnTo>
                        <a:pt x="231" y="722"/>
                      </a:lnTo>
                      <a:lnTo>
                        <a:pt x="231" y="719"/>
                      </a:lnTo>
                      <a:lnTo>
                        <a:pt x="231" y="717"/>
                      </a:lnTo>
                      <a:lnTo>
                        <a:pt x="229" y="717"/>
                      </a:lnTo>
                      <a:lnTo>
                        <a:pt x="227" y="717"/>
                      </a:lnTo>
                      <a:lnTo>
                        <a:pt x="227" y="715"/>
                      </a:lnTo>
                      <a:lnTo>
                        <a:pt x="225" y="717"/>
                      </a:lnTo>
                      <a:lnTo>
                        <a:pt x="225" y="711"/>
                      </a:lnTo>
                      <a:lnTo>
                        <a:pt x="227" y="715"/>
                      </a:lnTo>
                      <a:lnTo>
                        <a:pt x="231" y="711"/>
                      </a:lnTo>
                      <a:lnTo>
                        <a:pt x="229" y="708"/>
                      </a:lnTo>
                      <a:lnTo>
                        <a:pt x="227" y="708"/>
                      </a:lnTo>
                      <a:lnTo>
                        <a:pt x="222" y="708"/>
                      </a:lnTo>
                      <a:lnTo>
                        <a:pt x="220" y="708"/>
                      </a:lnTo>
                      <a:lnTo>
                        <a:pt x="220" y="713"/>
                      </a:lnTo>
                      <a:lnTo>
                        <a:pt x="216" y="713"/>
                      </a:lnTo>
                      <a:lnTo>
                        <a:pt x="213" y="715"/>
                      </a:lnTo>
                      <a:lnTo>
                        <a:pt x="211" y="715"/>
                      </a:lnTo>
                      <a:lnTo>
                        <a:pt x="209" y="717"/>
                      </a:lnTo>
                      <a:lnTo>
                        <a:pt x="213" y="717"/>
                      </a:lnTo>
                      <a:lnTo>
                        <a:pt x="213" y="722"/>
                      </a:lnTo>
                      <a:lnTo>
                        <a:pt x="209" y="722"/>
                      </a:lnTo>
                      <a:lnTo>
                        <a:pt x="207" y="719"/>
                      </a:lnTo>
                      <a:lnTo>
                        <a:pt x="205" y="719"/>
                      </a:lnTo>
                      <a:lnTo>
                        <a:pt x="207" y="724"/>
                      </a:lnTo>
                      <a:lnTo>
                        <a:pt x="205" y="728"/>
                      </a:lnTo>
                      <a:lnTo>
                        <a:pt x="202" y="728"/>
                      </a:lnTo>
                      <a:lnTo>
                        <a:pt x="200" y="726"/>
                      </a:lnTo>
                      <a:lnTo>
                        <a:pt x="198" y="731"/>
                      </a:lnTo>
                      <a:lnTo>
                        <a:pt x="193" y="728"/>
                      </a:lnTo>
                      <a:lnTo>
                        <a:pt x="191" y="731"/>
                      </a:lnTo>
                      <a:lnTo>
                        <a:pt x="193" y="733"/>
                      </a:lnTo>
                      <a:lnTo>
                        <a:pt x="196" y="733"/>
                      </a:lnTo>
                      <a:lnTo>
                        <a:pt x="200" y="731"/>
                      </a:lnTo>
                      <a:lnTo>
                        <a:pt x="202" y="731"/>
                      </a:lnTo>
                      <a:lnTo>
                        <a:pt x="205" y="731"/>
                      </a:lnTo>
                      <a:lnTo>
                        <a:pt x="207" y="733"/>
                      </a:lnTo>
                      <a:lnTo>
                        <a:pt x="209" y="733"/>
                      </a:lnTo>
                      <a:lnTo>
                        <a:pt x="211" y="735"/>
                      </a:lnTo>
                      <a:lnTo>
                        <a:pt x="211" y="739"/>
                      </a:lnTo>
                      <a:lnTo>
                        <a:pt x="216" y="748"/>
                      </a:lnTo>
                      <a:lnTo>
                        <a:pt x="216" y="757"/>
                      </a:lnTo>
                      <a:lnTo>
                        <a:pt x="218" y="759"/>
                      </a:lnTo>
                      <a:lnTo>
                        <a:pt x="222" y="762"/>
                      </a:lnTo>
                      <a:lnTo>
                        <a:pt x="222" y="766"/>
                      </a:lnTo>
                      <a:lnTo>
                        <a:pt x="220" y="777"/>
                      </a:lnTo>
                      <a:lnTo>
                        <a:pt x="222" y="777"/>
                      </a:lnTo>
                      <a:lnTo>
                        <a:pt x="222" y="779"/>
                      </a:lnTo>
                      <a:lnTo>
                        <a:pt x="225" y="779"/>
                      </a:lnTo>
                      <a:lnTo>
                        <a:pt x="227" y="786"/>
                      </a:lnTo>
                      <a:lnTo>
                        <a:pt x="240" y="791"/>
                      </a:lnTo>
                      <a:lnTo>
                        <a:pt x="242" y="797"/>
                      </a:lnTo>
                      <a:lnTo>
                        <a:pt x="240" y="802"/>
                      </a:lnTo>
                      <a:lnTo>
                        <a:pt x="240" y="813"/>
                      </a:lnTo>
                      <a:lnTo>
                        <a:pt x="236" y="819"/>
                      </a:lnTo>
                      <a:lnTo>
                        <a:pt x="238" y="828"/>
                      </a:lnTo>
                      <a:lnTo>
                        <a:pt x="240" y="830"/>
                      </a:lnTo>
                      <a:lnTo>
                        <a:pt x="245" y="828"/>
                      </a:lnTo>
                      <a:lnTo>
                        <a:pt x="249" y="828"/>
                      </a:lnTo>
                      <a:lnTo>
                        <a:pt x="249" y="824"/>
                      </a:lnTo>
                      <a:lnTo>
                        <a:pt x="251" y="826"/>
                      </a:lnTo>
                      <a:lnTo>
                        <a:pt x="254" y="822"/>
                      </a:lnTo>
                      <a:lnTo>
                        <a:pt x="256" y="824"/>
                      </a:lnTo>
                      <a:lnTo>
                        <a:pt x="260" y="830"/>
                      </a:lnTo>
                      <a:lnTo>
                        <a:pt x="265" y="835"/>
                      </a:lnTo>
                      <a:lnTo>
                        <a:pt x="265" y="842"/>
                      </a:lnTo>
                      <a:lnTo>
                        <a:pt x="269" y="844"/>
                      </a:lnTo>
                      <a:lnTo>
                        <a:pt x="262" y="846"/>
                      </a:lnTo>
                      <a:lnTo>
                        <a:pt x="262" y="844"/>
                      </a:lnTo>
                      <a:lnTo>
                        <a:pt x="260" y="842"/>
                      </a:lnTo>
                      <a:lnTo>
                        <a:pt x="258" y="844"/>
                      </a:lnTo>
                      <a:lnTo>
                        <a:pt x="260" y="848"/>
                      </a:lnTo>
                      <a:lnTo>
                        <a:pt x="262" y="848"/>
                      </a:lnTo>
                      <a:lnTo>
                        <a:pt x="265" y="850"/>
                      </a:lnTo>
                      <a:lnTo>
                        <a:pt x="271" y="850"/>
                      </a:lnTo>
                      <a:lnTo>
                        <a:pt x="271" y="853"/>
                      </a:lnTo>
                      <a:lnTo>
                        <a:pt x="269" y="857"/>
                      </a:lnTo>
                      <a:lnTo>
                        <a:pt x="269" y="864"/>
                      </a:lnTo>
                      <a:lnTo>
                        <a:pt x="260" y="870"/>
                      </a:lnTo>
                      <a:lnTo>
                        <a:pt x="260" y="875"/>
                      </a:lnTo>
                      <a:lnTo>
                        <a:pt x="256" y="877"/>
                      </a:lnTo>
                      <a:lnTo>
                        <a:pt x="256" y="882"/>
                      </a:lnTo>
                      <a:lnTo>
                        <a:pt x="254" y="884"/>
                      </a:lnTo>
                      <a:lnTo>
                        <a:pt x="249" y="884"/>
                      </a:lnTo>
                      <a:lnTo>
                        <a:pt x="249" y="886"/>
                      </a:lnTo>
                      <a:lnTo>
                        <a:pt x="247" y="884"/>
                      </a:lnTo>
                      <a:lnTo>
                        <a:pt x="245" y="888"/>
                      </a:lnTo>
                      <a:lnTo>
                        <a:pt x="242" y="888"/>
                      </a:lnTo>
                      <a:lnTo>
                        <a:pt x="238" y="882"/>
                      </a:lnTo>
                      <a:lnTo>
                        <a:pt x="240" y="879"/>
                      </a:lnTo>
                      <a:lnTo>
                        <a:pt x="238" y="877"/>
                      </a:lnTo>
                      <a:lnTo>
                        <a:pt x="236" y="879"/>
                      </a:lnTo>
                      <a:lnTo>
                        <a:pt x="236" y="877"/>
                      </a:lnTo>
                      <a:lnTo>
                        <a:pt x="234" y="879"/>
                      </a:lnTo>
                      <a:lnTo>
                        <a:pt x="229" y="882"/>
                      </a:lnTo>
                      <a:lnTo>
                        <a:pt x="227" y="879"/>
                      </a:lnTo>
                      <a:lnTo>
                        <a:pt x="225" y="875"/>
                      </a:lnTo>
                      <a:lnTo>
                        <a:pt x="220" y="873"/>
                      </a:lnTo>
                      <a:lnTo>
                        <a:pt x="220" y="870"/>
                      </a:lnTo>
                      <a:lnTo>
                        <a:pt x="216" y="868"/>
                      </a:lnTo>
                      <a:lnTo>
                        <a:pt x="213" y="864"/>
                      </a:lnTo>
                      <a:lnTo>
                        <a:pt x="209" y="862"/>
                      </a:lnTo>
                      <a:lnTo>
                        <a:pt x="202" y="857"/>
                      </a:lnTo>
                      <a:lnTo>
                        <a:pt x="198" y="862"/>
                      </a:lnTo>
                      <a:lnTo>
                        <a:pt x="198" y="866"/>
                      </a:lnTo>
                      <a:lnTo>
                        <a:pt x="193" y="868"/>
                      </a:lnTo>
                      <a:lnTo>
                        <a:pt x="193" y="870"/>
                      </a:lnTo>
                      <a:lnTo>
                        <a:pt x="189" y="873"/>
                      </a:lnTo>
                      <a:lnTo>
                        <a:pt x="189" y="875"/>
                      </a:lnTo>
                      <a:lnTo>
                        <a:pt x="185" y="875"/>
                      </a:lnTo>
                      <a:lnTo>
                        <a:pt x="180" y="870"/>
                      </a:lnTo>
                      <a:lnTo>
                        <a:pt x="176" y="866"/>
                      </a:lnTo>
                      <a:lnTo>
                        <a:pt x="182" y="859"/>
                      </a:lnTo>
                      <a:lnTo>
                        <a:pt x="169" y="850"/>
                      </a:lnTo>
                      <a:lnTo>
                        <a:pt x="167" y="848"/>
                      </a:lnTo>
                      <a:lnTo>
                        <a:pt x="169" y="846"/>
                      </a:lnTo>
                      <a:lnTo>
                        <a:pt x="164" y="844"/>
                      </a:lnTo>
                      <a:lnTo>
                        <a:pt x="164" y="842"/>
                      </a:lnTo>
                      <a:lnTo>
                        <a:pt x="162" y="837"/>
                      </a:lnTo>
                      <a:lnTo>
                        <a:pt x="167" y="835"/>
                      </a:lnTo>
                      <a:lnTo>
                        <a:pt x="169" y="826"/>
                      </a:lnTo>
                      <a:lnTo>
                        <a:pt x="167" y="822"/>
                      </a:lnTo>
                      <a:lnTo>
                        <a:pt x="169" y="819"/>
                      </a:lnTo>
                      <a:lnTo>
                        <a:pt x="162" y="808"/>
                      </a:lnTo>
                      <a:lnTo>
                        <a:pt x="162" y="804"/>
                      </a:lnTo>
                      <a:lnTo>
                        <a:pt x="160" y="797"/>
                      </a:lnTo>
                      <a:lnTo>
                        <a:pt x="158" y="795"/>
                      </a:lnTo>
                      <a:lnTo>
                        <a:pt x="153" y="793"/>
                      </a:lnTo>
                      <a:lnTo>
                        <a:pt x="153" y="788"/>
                      </a:lnTo>
                      <a:lnTo>
                        <a:pt x="158" y="786"/>
                      </a:lnTo>
                      <a:lnTo>
                        <a:pt x="160" y="784"/>
                      </a:lnTo>
                      <a:lnTo>
                        <a:pt x="178" y="771"/>
                      </a:lnTo>
                      <a:lnTo>
                        <a:pt x="178" y="768"/>
                      </a:lnTo>
                      <a:lnTo>
                        <a:pt x="176" y="762"/>
                      </a:lnTo>
                      <a:lnTo>
                        <a:pt x="178" y="759"/>
                      </a:lnTo>
                      <a:lnTo>
                        <a:pt x="185" y="755"/>
                      </a:lnTo>
                      <a:lnTo>
                        <a:pt x="187" y="753"/>
                      </a:lnTo>
                      <a:lnTo>
                        <a:pt x="193" y="753"/>
                      </a:lnTo>
                      <a:lnTo>
                        <a:pt x="189" y="751"/>
                      </a:lnTo>
                      <a:lnTo>
                        <a:pt x="193" y="748"/>
                      </a:lnTo>
                      <a:lnTo>
                        <a:pt x="189" y="746"/>
                      </a:lnTo>
                      <a:lnTo>
                        <a:pt x="189" y="744"/>
                      </a:lnTo>
                      <a:lnTo>
                        <a:pt x="185" y="744"/>
                      </a:lnTo>
                      <a:lnTo>
                        <a:pt x="185" y="742"/>
                      </a:lnTo>
                      <a:lnTo>
                        <a:pt x="187" y="739"/>
                      </a:lnTo>
                      <a:lnTo>
                        <a:pt x="185" y="739"/>
                      </a:lnTo>
                      <a:lnTo>
                        <a:pt x="182" y="737"/>
                      </a:lnTo>
                      <a:lnTo>
                        <a:pt x="180" y="737"/>
                      </a:lnTo>
                      <a:lnTo>
                        <a:pt x="182" y="733"/>
                      </a:lnTo>
                      <a:lnTo>
                        <a:pt x="180" y="731"/>
                      </a:lnTo>
                      <a:lnTo>
                        <a:pt x="180" y="728"/>
                      </a:lnTo>
                      <a:lnTo>
                        <a:pt x="173" y="726"/>
                      </a:lnTo>
                      <a:lnTo>
                        <a:pt x="178" y="724"/>
                      </a:lnTo>
                      <a:lnTo>
                        <a:pt x="176" y="722"/>
                      </a:lnTo>
                      <a:lnTo>
                        <a:pt x="173" y="719"/>
                      </a:lnTo>
                      <a:lnTo>
                        <a:pt x="173" y="717"/>
                      </a:lnTo>
                      <a:lnTo>
                        <a:pt x="178" y="715"/>
                      </a:lnTo>
                      <a:lnTo>
                        <a:pt x="180" y="706"/>
                      </a:lnTo>
                      <a:lnTo>
                        <a:pt x="182" y="708"/>
                      </a:lnTo>
                      <a:lnTo>
                        <a:pt x="185" y="708"/>
                      </a:lnTo>
                      <a:lnTo>
                        <a:pt x="187" y="704"/>
                      </a:lnTo>
                      <a:lnTo>
                        <a:pt x="191" y="704"/>
                      </a:lnTo>
                      <a:lnTo>
                        <a:pt x="189" y="699"/>
                      </a:lnTo>
                      <a:lnTo>
                        <a:pt x="189" y="697"/>
                      </a:lnTo>
                      <a:lnTo>
                        <a:pt x="189" y="695"/>
                      </a:lnTo>
                      <a:lnTo>
                        <a:pt x="191" y="691"/>
                      </a:lnTo>
                      <a:lnTo>
                        <a:pt x="196" y="693"/>
                      </a:lnTo>
                      <a:lnTo>
                        <a:pt x="196" y="691"/>
                      </a:lnTo>
                      <a:lnTo>
                        <a:pt x="200" y="688"/>
                      </a:lnTo>
                      <a:lnTo>
                        <a:pt x="207" y="691"/>
                      </a:lnTo>
                      <a:lnTo>
                        <a:pt x="213" y="691"/>
                      </a:lnTo>
                      <a:lnTo>
                        <a:pt x="218" y="688"/>
                      </a:lnTo>
                      <a:lnTo>
                        <a:pt x="220" y="691"/>
                      </a:lnTo>
                      <a:lnTo>
                        <a:pt x="222" y="691"/>
                      </a:lnTo>
                      <a:lnTo>
                        <a:pt x="227" y="686"/>
                      </a:lnTo>
                      <a:lnTo>
                        <a:pt x="231" y="686"/>
                      </a:lnTo>
                      <a:lnTo>
                        <a:pt x="236" y="686"/>
                      </a:lnTo>
                      <a:lnTo>
                        <a:pt x="245" y="682"/>
                      </a:lnTo>
                      <a:lnTo>
                        <a:pt x="247" y="675"/>
                      </a:lnTo>
                      <a:lnTo>
                        <a:pt x="242" y="673"/>
                      </a:lnTo>
                      <a:lnTo>
                        <a:pt x="242" y="671"/>
                      </a:lnTo>
                      <a:lnTo>
                        <a:pt x="238" y="668"/>
                      </a:lnTo>
                      <a:lnTo>
                        <a:pt x="238" y="664"/>
                      </a:lnTo>
                      <a:lnTo>
                        <a:pt x="240" y="664"/>
                      </a:lnTo>
                      <a:lnTo>
                        <a:pt x="245" y="657"/>
                      </a:lnTo>
                      <a:lnTo>
                        <a:pt x="247" y="657"/>
                      </a:lnTo>
                      <a:lnTo>
                        <a:pt x="247" y="655"/>
                      </a:lnTo>
                      <a:lnTo>
                        <a:pt x="245" y="655"/>
                      </a:lnTo>
                      <a:lnTo>
                        <a:pt x="247" y="653"/>
                      </a:lnTo>
                      <a:lnTo>
                        <a:pt x="251" y="655"/>
                      </a:lnTo>
                      <a:lnTo>
                        <a:pt x="251" y="657"/>
                      </a:lnTo>
                      <a:lnTo>
                        <a:pt x="254" y="657"/>
                      </a:lnTo>
                      <a:lnTo>
                        <a:pt x="254" y="653"/>
                      </a:lnTo>
                      <a:lnTo>
                        <a:pt x="251" y="651"/>
                      </a:lnTo>
                      <a:lnTo>
                        <a:pt x="251" y="653"/>
                      </a:lnTo>
                      <a:lnTo>
                        <a:pt x="251" y="648"/>
                      </a:lnTo>
                      <a:lnTo>
                        <a:pt x="254" y="646"/>
                      </a:lnTo>
                      <a:lnTo>
                        <a:pt x="256" y="648"/>
                      </a:lnTo>
                      <a:lnTo>
                        <a:pt x="258" y="644"/>
                      </a:lnTo>
                      <a:lnTo>
                        <a:pt x="256" y="642"/>
                      </a:lnTo>
                      <a:lnTo>
                        <a:pt x="260" y="637"/>
                      </a:lnTo>
                      <a:lnTo>
                        <a:pt x="262" y="637"/>
                      </a:lnTo>
                      <a:lnTo>
                        <a:pt x="262" y="633"/>
                      </a:lnTo>
                      <a:lnTo>
                        <a:pt x="262" y="631"/>
                      </a:lnTo>
                      <a:lnTo>
                        <a:pt x="265" y="631"/>
                      </a:lnTo>
                      <a:lnTo>
                        <a:pt x="267" y="626"/>
                      </a:lnTo>
                      <a:lnTo>
                        <a:pt x="265" y="624"/>
                      </a:lnTo>
                      <a:lnTo>
                        <a:pt x="269" y="620"/>
                      </a:lnTo>
                      <a:lnTo>
                        <a:pt x="271" y="620"/>
                      </a:lnTo>
                      <a:lnTo>
                        <a:pt x="274" y="620"/>
                      </a:lnTo>
                      <a:lnTo>
                        <a:pt x="274" y="617"/>
                      </a:lnTo>
                      <a:lnTo>
                        <a:pt x="274" y="615"/>
                      </a:lnTo>
                      <a:lnTo>
                        <a:pt x="269" y="613"/>
                      </a:lnTo>
                      <a:lnTo>
                        <a:pt x="269" y="611"/>
                      </a:lnTo>
                      <a:lnTo>
                        <a:pt x="265" y="608"/>
                      </a:lnTo>
                      <a:lnTo>
                        <a:pt x="269" y="606"/>
                      </a:lnTo>
                      <a:lnTo>
                        <a:pt x="274" y="606"/>
                      </a:lnTo>
                      <a:lnTo>
                        <a:pt x="274" y="604"/>
                      </a:lnTo>
                      <a:lnTo>
                        <a:pt x="269" y="602"/>
                      </a:lnTo>
                      <a:lnTo>
                        <a:pt x="271" y="600"/>
                      </a:lnTo>
                      <a:lnTo>
                        <a:pt x="276" y="602"/>
                      </a:lnTo>
                      <a:lnTo>
                        <a:pt x="274" y="600"/>
                      </a:lnTo>
                      <a:lnTo>
                        <a:pt x="276" y="600"/>
                      </a:lnTo>
                      <a:lnTo>
                        <a:pt x="276" y="595"/>
                      </a:lnTo>
                      <a:lnTo>
                        <a:pt x="280" y="595"/>
                      </a:lnTo>
                      <a:lnTo>
                        <a:pt x="283" y="593"/>
                      </a:lnTo>
                      <a:lnTo>
                        <a:pt x="278" y="591"/>
                      </a:lnTo>
                      <a:lnTo>
                        <a:pt x="280" y="591"/>
                      </a:lnTo>
                      <a:lnTo>
                        <a:pt x="280" y="588"/>
                      </a:lnTo>
                      <a:lnTo>
                        <a:pt x="283" y="588"/>
                      </a:lnTo>
                      <a:lnTo>
                        <a:pt x="285" y="588"/>
                      </a:lnTo>
                      <a:lnTo>
                        <a:pt x="285" y="591"/>
                      </a:lnTo>
                      <a:lnTo>
                        <a:pt x="285" y="586"/>
                      </a:lnTo>
                      <a:lnTo>
                        <a:pt x="287" y="584"/>
                      </a:lnTo>
                      <a:lnTo>
                        <a:pt x="289" y="584"/>
                      </a:lnTo>
                      <a:lnTo>
                        <a:pt x="291" y="584"/>
                      </a:lnTo>
                      <a:lnTo>
                        <a:pt x="289" y="582"/>
                      </a:lnTo>
                      <a:lnTo>
                        <a:pt x="291" y="582"/>
                      </a:lnTo>
                      <a:lnTo>
                        <a:pt x="291" y="580"/>
                      </a:lnTo>
                      <a:lnTo>
                        <a:pt x="285" y="577"/>
                      </a:lnTo>
                      <a:lnTo>
                        <a:pt x="287" y="575"/>
                      </a:lnTo>
                      <a:lnTo>
                        <a:pt x="285" y="571"/>
                      </a:lnTo>
                      <a:lnTo>
                        <a:pt x="285" y="568"/>
                      </a:lnTo>
                      <a:lnTo>
                        <a:pt x="287" y="571"/>
                      </a:lnTo>
                      <a:lnTo>
                        <a:pt x="289" y="568"/>
                      </a:lnTo>
                      <a:lnTo>
                        <a:pt x="291" y="566"/>
                      </a:lnTo>
                      <a:lnTo>
                        <a:pt x="287" y="564"/>
                      </a:lnTo>
                      <a:lnTo>
                        <a:pt x="285" y="564"/>
                      </a:lnTo>
                      <a:lnTo>
                        <a:pt x="285" y="566"/>
                      </a:lnTo>
                      <a:lnTo>
                        <a:pt x="280" y="564"/>
                      </a:lnTo>
                      <a:lnTo>
                        <a:pt x="283" y="560"/>
                      </a:lnTo>
                      <a:lnTo>
                        <a:pt x="283" y="557"/>
                      </a:lnTo>
                      <a:lnTo>
                        <a:pt x="280" y="557"/>
                      </a:lnTo>
                      <a:lnTo>
                        <a:pt x="278" y="555"/>
                      </a:lnTo>
                      <a:lnTo>
                        <a:pt x="278" y="553"/>
                      </a:lnTo>
                      <a:lnTo>
                        <a:pt x="276" y="553"/>
                      </a:lnTo>
                      <a:lnTo>
                        <a:pt x="276" y="551"/>
                      </a:lnTo>
                      <a:lnTo>
                        <a:pt x="274" y="551"/>
                      </a:lnTo>
                      <a:lnTo>
                        <a:pt x="274" y="548"/>
                      </a:lnTo>
                      <a:lnTo>
                        <a:pt x="271" y="546"/>
                      </a:lnTo>
                      <a:lnTo>
                        <a:pt x="269" y="546"/>
                      </a:lnTo>
                      <a:lnTo>
                        <a:pt x="269" y="544"/>
                      </a:lnTo>
                      <a:lnTo>
                        <a:pt x="274" y="542"/>
                      </a:lnTo>
                      <a:lnTo>
                        <a:pt x="274" y="540"/>
                      </a:lnTo>
                      <a:lnTo>
                        <a:pt x="271" y="537"/>
                      </a:lnTo>
                      <a:lnTo>
                        <a:pt x="274" y="533"/>
                      </a:lnTo>
                      <a:lnTo>
                        <a:pt x="271" y="531"/>
                      </a:lnTo>
                      <a:lnTo>
                        <a:pt x="269" y="531"/>
                      </a:lnTo>
                      <a:lnTo>
                        <a:pt x="265" y="535"/>
                      </a:lnTo>
                      <a:lnTo>
                        <a:pt x="265" y="531"/>
                      </a:lnTo>
                      <a:lnTo>
                        <a:pt x="260" y="526"/>
                      </a:lnTo>
                      <a:lnTo>
                        <a:pt x="254" y="528"/>
                      </a:lnTo>
                      <a:lnTo>
                        <a:pt x="247" y="520"/>
                      </a:lnTo>
                      <a:lnTo>
                        <a:pt x="240" y="520"/>
                      </a:lnTo>
                      <a:lnTo>
                        <a:pt x="236" y="515"/>
                      </a:lnTo>
                      <a:lnTo>
                        <a:pt x="234" y="517"/>
                      </a:lnTo>
                      <a:lnTo>
                        <a:pt x="234" y="515"/>
                      </a:lnTo>
                      <a:lnTo>
                        <a:pt x="227" y="515"/>
                      </a:lnTo>
                      <a:lnTo>
                        <a:pt x="225" y="520"/>
                      </a:lnTo>
                      <a:lnTo>
                        <a:pt x="218" y="520"/>
                      </a:lnTo>
                      <a:lnTo>
                        <a:pt x="216" y="522"/>
                      </a:lnTo>
                      <a:lnTo>
                        <a:pt x="211" y="522"/>
                      </a:lnTo>
                      <a:lnTo>
                        <a:pt x="205" y="517"/>
                      </a:lnTo>
                      <a:lnTo>
                        <a:pt x="196" y="515"/>
                      </a:lnTo>
                      <a:lnTo>
                        <a:pt x="191" y="511"/>
                      </a:lnTo>
                      <a:lnTo>
                        <a:pt x="187" y="511"/>
                      </a:lnTo>
                      <a:lnTo>
                        <a:pt x="182" y="506"/>
                      </a:lnTo>
                      <a:lnTo>
                        <a:pt x="180" y="504"/>
                      </a:lnTo>
                      <a:lnTo>
                        <a:pt x="171" y="506"/>
                      </a:lnTo>
                      <a:lnTo>
                        <a:pt x="169" y="508"/>
                      </a:lnTo>
                      <a:lnTo>
                        <a:pt x="167" y="513"/>
                      </a:lnTo>
                      <a:lnTo>
                        <a:pt x="160" y="511"/>
                      </a:lnTo>
                      <a:lnTo>
                        <a:pt x="160" y="508"/>
                      </a:lnTo>
                      <a:lnTo>
                        <a:pt x="158" y="502"/>
                      </a:lnTo>
                      <a:lnTo>
                        <a:pt x="160" y="504"/>
                      </a:lnTo>
                      <a:lnTo>
                        <a:pt x="162" y="504"/>
                      </a:lnTo>
                      <a:lnTo>
                        <a:pt x="162" y="502"/>
                      </a:lnTo>
                      <a:lnTo>
                        <a:pt x="167" y="500"/>
                      </a:lnTo>
                      <a:lnTo>
                        <a:pt x="167" y="497"/>
                      </a:lnTo>
                      <a:lnTo>
                        <a:pt x="167" y="495"/>
                      </a:lnTo>
                      <a:lnTo>
                        <a:pt x="164" y="495"/>
                      </a:lnTo>
                      <a:lnTo>
                        <a:pt x="160" y="493"/>
                      </a:lnTo>
                      <a:lnTo>
                        <a:pt x="160" y="495"/>
                      </a:lnTo>
                      <a:lnTo>
                        <a:pt x="151" y="493"/>
                      </a:lnTo>
                      <a:lnTo>
                        <a:pt x="147" y="493"/>
                      </a:lnTo>
                      <a:lnTo>
                        <a:pt x="147" y="497"/>
                      </a:lnTo>
                      <a:lnTo>
                        <a:pt x="144" y="497"/>
                      </a:lnTo>
                      <a:lnTo>
                        <a:pt x="144" y="500"/>
                      </a:lnTo>
                      <a:lnTo>
                        <a:pt x="142" y="500"/>
                      </a:lnTo>
                      <a:lnTo>
                        <a:pt x="138" y="497"/>
                      </a:lnTo>
                      <a:lnTo>
                        <a:pt x="135" y="500"/>
                      </a:lnTo>
                      <a:lnTo>
                        <a:pt x="138" y="504"/>
                      </a:lnTo>
                      <a:lnTo>
                        <a:pt x="135" y="504"/>
                      </a:lnTo>
                      <a:lnTo>
                        <a:pt x="133" y="506"/>
                      </a:lnTo>
                      <a:lnTo>
                        <a:pt x="133" y="504"/>
                      </a:lnTo>
                      <a:lnTo>
                        <a:pt x="133" y="502"/>
                      </a:lnTo>
                      <a:lnTo>
                        <a:pt x="131" y="500"/>
                      </a:lnTo>
                      <a:lnTo>
                        <a:pt x="129" y="500"/>
                      </a:lnTo>
                      <a:lnTo>
                        <a:pt x="127" y="502"/>
                      </a:lnTo>
                      <a:lnTo>
                        <a:pt x="124" y="500"/>
                      </a:lnTo>
                      <a:lnTo>
                        <a:pt x="122" y="502"/>
                      </a:lnTo>
                      <a:lnTo>
                        <a:pt x="115" y="497"/>
                      </a:lnTo>
                      <a:lnTo>
                        <a:pt x="115" y="500"/>
                      </a:lnTo>
                      <a:lnTo>
                        <a:pt x="115" y="502"/>
                      </a:lnTo>
                      <a:lnTo>
                        <a:pt x="111" y="500"/>
                      </a:lnTo>
                      <a:lnTo>
                        <a:pt x="104" y="497"/>
                      </a:lnTo>
                      <a:lnTo>
                        <a:pt x="100" y="497"/>
                      </a:lnTo>
                      <a:lnTo>
                        <a:pt x="98" y="495"/>
                      </a:lnTo>
                      <a:lnTo>
                        <a:pt x="95" y="495"/>
                      </a:lnTo>
                      <a:lnTo>
                        <a:pt x="93" y="497"/>
                      </a:lnTo>
                      <a:lnTo>
                        <a:pt x="91" y="497"/>
                      </a:lnTo>
                      <a:lnTo>
                        <a:pt x="89" y="500"/>
                      </a:lnTo>
                      <a:lnTo>
                        <a:pt x="91" y="502"/>
                      </a:lnTo>
                      <a:lnTo>
                        <a:pt x="89" y="504"/>
                      </a:lnTo>
                      <a:lnTo>
                        <a:pt x="86" y="504"/>
                      </a:lnTo>
                      <a:lnTo>
                        <a:pt x="84" y="504"/>
                      </a:lnTo>
                      <a:lnTo>
                        <a:pt x="82" y="506"/>
                      </a:lnTo>
                      <a:lnTo>
                        <a:pt x="75" y="508"/>
                      </a:lnTo>
                      <a:lnTo>
                        <a:pt x="73" y="511"/>
                      </a:lnTo>
                      <a:lnTo>
                        <a:pt x="73" y="508"/>
                      </a:lnTo>
                      <a:lnTo>
                        <a:pt x="66" y="513"/>
                      </a:lnTo>
                      <a:lnTo>
                        <a:pt x="62" y="513"/>
                      </a:lnTo>
                      <a:lnTo>
                        <a:pt x="60" y="511"/>
                      </a:lnTo>
                      <a:lnTo>
                        <a:pt x="60" y="508"/>
                      </a:lnTo>
                      <a:lnTo>
                        <a:pt x="58" y="508"/>
                      </a:lnTo>
                      <a:lnTo>
                        <a:pt x="55" y="517"/>
                      </a:lnTo>
                      <a:lnTo>
                        <a:pt x="58" y="520"/>
                      </a:lnTo>
                      <a:lnTo>
                        <a:pt x="55" y="522"/>
                      </a:lnTo>
                      <a:lnTo>
                        <a:pt x="51" y="522"/>
                      </a:lnTo>
                      <a:lnTo>
                        <a:pt x="53" y="520"/>
                      </a:lnTo>
                      <a:lnTo>
                        <a:pt x="53" y="517"/>
                      </a:lnTo>
                      <a:lnTo>
                        <a:pt x="49" y="520"/>
                      </a:lnTo>
                      <a:lnTo>
                        <a:pt x="51" y="513"/>
                      </a:lnTo>
                      <a:lnTo>
                        <a:pt x="46" y="508"/>
                      </a:lnTo>
                      <a:lnTo>
                        <a:pt x="49" y="508"/>
                      </a:lnTo>
                      <a:lnTo>
                        <a:pt x="49" y="506"/>
                      </a:lnTo>
                      <a:lnTo>
                        <a:pt x="53" y="504"/>
                      </a:lnTo>
                      <a:lnTo>
                        <a:pt x="53" y="502"/>
                      </a:lnTo>
                      <a:lnTo>
                        <a:pt x="55" y="500"/>
                      </a:lnTo>
                      <a:lnTo>
                        <a:pt x="71" y="497"/>
                      </a:lnTo>
                      <a:lnTo>
                        <a:pt x="71" y="495"/>
                      </a:lnTo>
                      <a:lnTo>
                        <a:pt x="73" y="495"/>
                      </a:lnTo>
                      <a:lnTo>
                        <a:pt x="80" y="491"/>
                      </a:lnTo>
                      <a:lnTo>
                        <a:pt x="82" y="491"/>
                      </a:lnTo>
                      <a:lnTo>
                        <a:pt x="89" y="488"/>
                      </a:lnTo>
                      <a:lnTo>
                        <a:pt x="93" y="488"/>
                      </a:lnTo>
                      <a:lnTo>
                        <a:pt x="93" y="486"/>
                      </a:lnTo>
                      <a:lnTo>
                        <a:pt x="95" y="484"/>
                      </a:lnTo>
                      <a:lnTo>
                        <a:pt x="91" y="482"/>
                      </a:lnTo>
                      <a:lnTo>
                        <a:pt x="91" y="486"/>
                      </a:lnTo>
                      <a:lnTo>
                        <a:pt x="89" y="486"/>
                      </a:lnTo>
                      <a:lnTo>
                        <a:pt x="86" y="486"/>
                      </a:lnTo>
                      <a:lnTo>
                        <a:pt x="84" y="480"/>
                      </a:lnTo>
                      <a:lnTo>
                        <a:pt x="82" y="484"/>
                      </a:lnTo>
                      <a:lnTo>
                        <a:pt x="78" y="482"/>
                      </a:lnTo>
                      <a:lnTo>
                        <a:pt x="78" y="484"/>
                      </a:lnTo>
                      <a:lnTo>
                        <a:pt x="71" y="482"/>
                      </a:lnTo>
                      <a:lnTo>
                        <a:pt x="66" y="482"/>
                      </a:lnTo>
                      <a:lnTo>
                        <a:pt x="69" y="475"/>
                      </a:lnTo>
                      <a:lnTo>
                        <a:pt x="64" y="475"/>
                      </a:lnTo>
                      <a:lnTo>
                        <a:pt x="62" y="477"/>
                      </a:lnTo>
                      <a:lnTo>
                        <a:pt x="60" y="477"/>
                      </a:lnTo>
                      <a:lnTo>
                        <a:pt x="62" y="473"/>
                      </a:lnTo>
                      <a:lnTo>
                        <a:pt x="58" y="473"/>
                      </a:lnTo>
                      <a:lnTo>
                        <a:pt x="60" y="473"/>
                      </a:lnTo>
                      <a:lnTo>
                        <a:pt x="60" y="471"/>
                      </a:lnTo>
                      <a:lnTo>
                        <a:pt x="62" y="471"/>
                      </a:lnTo>
                      <a:lnTo>
                        <a:pt x="64" y="471"/>
                      </a:lnTo>
                      <a:lnTo>
                        <a:pt x="71" y="468"/>
                      </a:lnTo>
                      <a:lnTo>
                        <a:pt x="73" y="468"/>
                      </a:lnTo>
                      <a:lnTo>
                        <a:pt x="73" y="466"/>
                      </a:lnTo>
                      <a:lnTo>
                        <a:pt x="73" y="464"/>
                      </a:lnTo>
                      <a:lnTo>
                        <a:pt x="73" y="462"/>
                      </a:lnTo>
                      <a:lnTo>
                        <a:pt x="80" y="462"/>
                      </a:lnTo>
                      <a:lnTo>
                        <a:pt x="84" y="457"/>
                      </a:lnTo>
                      <a:lnTo>
                        <a:pt x="78" y="455"/>
                      </a:lnTo>
                      <a:lnTo>
                        <a:pt x="80" y="453"/>
                      </a:lnTo>
                      <a:lnTo>
                        <a:pt x="78" y="449"/>
                      </a:lnTo>
                      <a:lnTo>
                        <a:pt x="75" y="449"/>
                      </a:lnTo>
                      <a:lnTo>
                        <a:pt x="73" y="449"/>
                      </a:lnTo>
                      <a:lnTo>
                        <a:pt x="75" y="446"/>
                      </a:lnTo>
                      <a:lnTo>
                        <a:pt x="71" y="444"/>
                      </a:lnTo>
                      <a:lnTo>
                        <a:pt x="75" y="442"/>
                      </a:lnTo>
                      <a:lnTo>
                        <a:pt x="75" y="437"/>
                      </a:lnTo>
                      <a:lnTo>
                        <a:pt x="69" y="440"/>
                      </a:lnTo>
                      <a:lnTo>
                        <a:pt x="64" y="437"/>
                      </a:lnTo>
                      <a:lnTo>
                        <a:pt x="64" y="435"/>
                      </a:lnTo>
                      <a:lnTo>
                        <a:pt x="62" y="435"/>
                      </a:lnTo>
                      <a:lnTo>
                        <a:pt x="58" y="433"/>
                      </a:lnTo>
                      <a:lnTo>
                        <a:pt x="53" y="431"/>
                      </a:lnTo>
                      <a:lnTo>
                        <a:pt x="49" y="429"/>
                      </a:lnTo>
                      <a:lnTo>
                        <a:pt x="49" y="426"/>
                      </a:lnTo>
                      <a:lnTo>
                        <a:pt x="46" y="426"/>
                      </a:lnTo>
                      <a:lnTo>
                        <a:pt x="49" y="420"/>
                      </a:lnTo>
                      <a:lnTo>
                        <a:pt x="44" y="417"/>
                      </a:lnTo>
                      <a:lnTo>
                        <a:pt x="42" y="413"/>
                      </a:lnTo>
                      <a:lnTo>
                        <a:pt x="35" y="411"/>
                      </a:lnTo>
                      <a:lnTo>
                        <a:pt x="35" y="409"/>
                      </a:lnTo>
                      <a:lnTo>
                        <a:pt x="35" y="404"/>
                      </a:lnTo>
                      <a:lnTo>
                        <a:pt x="37" y="402"/>
                      </a:lnTo>
                      <a:lnTo>
                        <a:pt x="35" y="400"/>
                      </a:lnTo>
                      <a:lnTo>
                        <a:pt x="33" y="402"/>
                      </a:lnTo>
                      <a:lnTo>
                        <a:pt x="31" y="400"/>
                      </a:lnTo>
                      <a:lnTo>
                        <a:pt x="35" y="393"/>
                      </a:lnTo>
                      <a:lnTo>
                        <a:pt x="35" y="386"/>
                      </a:lnTo>
                      <a:lnTo>
                        <a:pt x="35" y="384"/>
                      </a:lnTo>
                      <a:lnTo>
                        <a:pt x="31" y="384"/>
                      </a:lnTo>
                      <a:lnTo>
                        <a:pt x="29" y="382"/>
                      </a:lnTo>
                      <a:lnTo>
                        <a:pt x="31" y="382"/>
                      </a:lnTo>
                      <a:lnTo>
                        <a:pt x="31" y="380"/>
                      </a:lnTo>
                      <a:lnTo>
                        <a:pt x="31" y="375"/>
                      </a:lnTo>
                      <a:lnTo>
                        <a:pt x="29" y="373"/>
                      </a:lnTo>
                      <a:lnTo>
                        <a:pt x="26" y="371"/>
                      </a:lnTo>
                      <a:lnTo>
                        <a:pt x="29" y="371"/>
                      </a:lnTo>
                      <a:lnTo>
                        <a:pt x="29" y="369"/>
                      </a:lnTo>
                      <a:lnTo>
                        <a:pt x="33" y="366"/>
                      </a:lnTo>
                      <a:lnTo>
                        <a:pt x="35" y="364"/>
                      </a:lnTo>
                      <a:lnTo>
                        <a:pt x="46" y="364"/>
                      </a:lnTo>
                      <a:lnTo>
                        <a:pt x="44" y="360"/>
                      </a:lnTo>
                      <a:lnTo>
                        <a:pt x="46" y="360"/>
                      </a:lnTo>
                      <a:lnTo>
                        <a:pt x="51" y="362"/>
                      </a:lnTo>
                      <a:lnTo>
                        <a:pt x="53" y="360"/>
                      </a:lnTo>
                      <a:lnTo>
                        <a:pt x="55" y="357"/>
                      </a:lnTo>
                      <a:lnTo>
                        <a:pt x="55" y="353"/>
                      </a:lnTo>
                      <a:lnTo>
                        <a:pt x="58" y="353"/>
                      </a:lnTo>
                      <a:lnTo>
                        <a:pt x="60" y="353"/>
                      </a:lnTo>
                      <a:lnTo>
                        <a:pt x="62" y="353"/>
                      </a:lnTo>
                      <a:lnTo>
                        <a:pt x="64" y="351"/>
                      </a:lnTo>
                      <a:lnTo>
                        <a:pt x="64" y="349"/>
                      </a:lnTo>
                      <a:lnTo>
                        <a:pt x="60" y="349"/>
                      </a:lnTo>
                      <a:lnTo>
                        <a:pt x="64" y="344"/>
                      </a:lnTo>
                      <a:lnTo>
                        <a:pt x="55" y="337"/>
                      </a:lnTo>
                      <a:lnTo>
                        <a:pt x="55" y="335"/>
                      </a:lnTo>
                      <a:lnTo>
                        <a:pt x="55" y="331"/>
                      </a:lnTo>
                      <a:lnTo>
                        <a:pt x="55" y="329"/>
                      </a:lnTo>
                      <a:lnTo>
                        <a:pt x="58" y="331"/>
                      </a:lnTo>
                      <a:lnTo>
                        <a:pt x="60" y="326"/>
                      </a:lnTo>
                      <a:lnTo>
                        <a:pt x="58" y="324"/>
                      </a:lnTo>
                      <a:lnTo>
                        <a:pt x="58" y="322"/>
                      </a:lnTo>
                      <a:lnTo>
                        <a:pt x="64" y="320"/>
                      </a:lnTo>
                      <a:lnTo>
                        <a:pt x="64" y="317"/>
                      </a:lnTo>
                      <a:lnTo>
                        <a:pt x="60" y="315"/>
                      </a:lnTo>
                      <a:lnTo>
                        <a:pt x="58" y="317"/>
                      </a:lnTo>
                      <a:lnTo>
                        <a:pt x="58" y="313"/>
                      </a:lnTo>
                      <a:lnTo>
                        <a:pt x="62" y="315"/>
                      </a:lnTo>
                      <a:lnTo>
                        <a:pt x="62" y="311"/>
                      </a:lnTo>
                      <a:lnTo>
                        <a:pt x="64" y="309"/>
                      </a:lnTo>
                      <a:lnTo>
                        <a:pt x="60" y="309"/>
                      </a:lnTo>
                      <a:lnTo>
                        <a:pt x="53" y="306"/>
                      </a:lnTo>
                      <a:lnTo>
                        <a:pt x="53" y="304"/>
                      </a:lnTo>
                      <a:lnTo>
                        <a:pt x="55" y="304"/>
                      </a:lnTo>
                      <a:lnTo>
                        <a:pt x="58" y="304"/>
                      </a:lnTo>
                      <a:lnTo>
                        <a:pt x="58" y="300"/>
                      </a:lnTo>
                      <a:lnTo>
                        <a:pt x="53" y="295"/>
                      </a:lnTo>
                      <a:lnTo>
                        <a:pt x="58" y="293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49" y="282"/>
                      </a:lnTo>
                      <a:lnTo>
                        <a:pt x="49" y="280"/>
                      </a:lnTo>
                      <a:lnTo>
                        <a:pt x="44" y="278"/>
                      </a:lnTo>
                      <a:lnTo>
                        <a:pt x="40" y="275"/>
                      </a:lnTo>
                      <a:lnTo>
                        <a:pt x="40" y="273"/>
                      </a:lnTo>
                      <a:lnTo>
                        <a:pt x="35" y="273"/>
                      </a:lnTo>
                      <a:lnTo>
                        <a:pt x="29" y="264"/>
                      </a:lnTo>
                      <a:lnTo>
                        <a:pt x="29" y="262"/>
                      </a:lnTo>
                      <a:lnTo>
                        <a:pt x="31" y="260"/>
                      </a:lnTo>
                      <a:lnTo>
                        <a:pt x="35" y="258"/>
                      </a:lnTo>
                      <a:lnTo>
                        <a:pt x="35" y="255"/>
                      </a:lnTo>
                      <a:lnTo>
                        <a:pt x="31" y="253"/>
                      </a:lnTo>
                      <a:lnTo>
                        <a:pt x="33" y="246"/>
                      </a:lnTo>
                      <a:lnTo>
                        <a:pt x="33" y="244"/>
                      </a:lnTo>
                      <a:lnTo>
                        <a:pt x="33" y="242"/>
                      </a:lnTo>
                      <a:lnTo>
                        <a:pt x="29" y="242"/>
                      </a:lnTo>
                      <a:lnTo>
                        <a:pt x="26" y="240"/>
                      </a:lnTo>
                      <a:lnTo>
                        <a:pt x="24" y="238"/>
                      </a:lnTo>
                      <a:lnTo>
                        <a:pt x="17" y="233"/>
                      </a:lnTo>
                      <a:lnTo>
                        <a:pt x="20" y="231"/>
                      </a:lnTo>
                      <a:lnTo>
                        <a:pt x="15" y="231"/>
                      </a:lnTo>
                      <a:lnTo>
                        <a:pt x="15" y="229"/>
                      </a:lnTo>
                      <a:lnTo>
                        <a:pt x="17" y="229"/>
                      </a:lnTo>
                      <a:lnTo>
                        <a:pt x="17" y="224"/>
                      </a:lnTo>
                      <a:lnTo>
                        <a:pt x="17" y="222"/>
                      </a:lnTo>
                      <a:lnTo>
                        <a:pt x="13" y="220"/>
                      </a:lnTo>
                      <a:lnTo>
                        <a:pt x="13" y="218"/>
                      </a:lnTo>
                      <a:lnTo>
                        <a:pt x="20" y="215"/>
                      </a:lnTo>
                      <a:lnTo>
                        <a:pt x="15" y="213"/>
                      </a:lnTo>
                      <a:lnTo>
                        <a:pt x="17" y="211"/>
                      </a:lnTo>
                      <a:lnTo>
                        <a:pt x="15" y="209"/>
                      </a:lnTo>
                      <a:lnTo>
                        <a:pt x="17" y="200"/>
                      </a:lnTo>
                      <a:lnTo>
                        <a:pt x="11" y="195"/>
                      </a:lnTo>
                      <a:lnTo>
                        <a:pt x="11" y="191"/>
                      </a:lnTo>
                      <a:lnTo>
                        <a:pt x="4" y="186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5"/>
                      </a:lnTo>
                      <a:lnTo>
                        <a:pt x="4" y="169"/>
                      </a:lnTo>
                      <a:lnTo>
                        <a:pt x="9" y="166"/>
                      </a:lnTo>
                      <a:lnTo>
                        <a:pt x="6" y="162"/>
                      </a:lnTo>
                      <a:lnTo>
                        <a:pt x="9" y="155"/>
                      </a:lnTo>
                      <a:lnTo>
                        <a:pt x="9" y="153"/>
                      </a:lnTo>
                      <a:lnTo>
                        <a:pt x="4" y="153"/>
                      </a:lnTo>
                      <a:lnTo>
                        <a:pt x="4" y="151"/>
                      </a:lnTo>
                      <a:lnTo>
                        <a:pt x="4" y="149"/>
                      </a:lnTo>
                      <a:lnTo>
                        <a:pt x="9" y="146"/>
                      </a:lnTo>
                      <a:lnTo>
                        <a:pt x="6" y="142"/>
                      </a:lnTo>
                      <a:lnTo>
                        <a:pt x="4" y="142"/>
                      </a:lnTo>
                      <a:lnTo>
                        <a:pt x="6" y="138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4" y="131"/>
                      </a:lnTo>
                      <a:lnTo>
                        <a:pt x="2" y="129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2" y="122"/>
                      </a:lnTo>
                      <a:lnTo>
                        <a:pt x="0" y="115"/>
                      </a:lnTo>
                      <a:lnTo>
                        <a:pt x="2" y="109"/>
                      </a:lnTo>
                      <a:lnTo>
                        <a:pt x="6" y="107"/>
                      </a:lnTo>
                      <a:lnTo>
                        <a:pt x="4" y="104"/>
                      </a:lnTo>
                      <a:lnTo>
                        <a:pt x="9" y="100"/>
                      </a:lnTo>
                      <a:lnTo>
                        <a:pt x="4" y="95"/>
                      </a:lnTo>
                      <a:lnTo>
                        <a:pt x="4" y="91"/>
                      </a:lnTo>
                      <a:lnTo>
                        <a:pt x="9" y="89"/>
                      </a:lnTo>
                      <a:lnTo>
                        <a:pt x="9" y="87"/>
                      </a:lnTo>
                      <a:lnTo>
                        <a:pt x="11" y="84"/>
                      </a:lnTo>
                      <a:lnTo>
                        <a:pt x="11" y="80"/>
                      </a:lnTo>
                      <a:lnTo>
                        <a:pt x="13" y="78"/>
                      </a:lnTo>
                      <a:lnTo>
                        <a:pt x="13" y="73"/>
                      </a:lnTo>
                      <a:lnTo>
                        <a:pt x="15" y="71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4" y="58"/>
                      </a:lnTo>
                      <a:lnTo>
                        <a:pt x="26" y="51"/>
                      </a:lnTo>
                      <a:lnTo>
                        <a:pt x="35" y="49"/>
                      </a:lnTo>
                      <a:lnTo>
                        <a:pt x="40" y="47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4" y="42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9" y="35"/>
                      </a:lnTo>
                      <a:lnTo>
                        <a:pt x="51" y="35"/>
                      </a:lnTo>
                      <a:lnTo>
                        <a:pt x="55" y="31"/>
                      </a:lnTo>
                      <a:lnTo>
                        <a:pt x="62" y="18"/>
                      </a:lnTo>
                      <a:lnTo>
                        <a:pt x="69" y="15"/>
                      </a:lnTo>
                      <a:lnTo>
                        <a:pt x="69" y="11"/>
                      </a:lnTo>
                      <a:lnTo>
                        <a:pt x="71" y="7"/>
                      </a:lnTo>
                      <a:lnTo>
                        <a:pt x="69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7" name="Freeform 900"/>
                <p:cNvSpPr>
                  <a:spLocks/>
                </p:cNvSpPr>
                <p:nvPr/>
              </p:nvSpPr>
              <p:spPr bwMode="auto">
                <a:xfrm>
                  <a:off x="2654" y="1055"/>
                  <a:ext cx="1007" cy="933"/>
                </a:xfrm>
                <a:custGeom>
                  <a:avLst/>
                  <a:gdLst>
                    <a:gd name="T0" fmla="*/ 24 w 1007"/>
                    <a:gd name="T1" fmla="*/ 58 h 933"/>
                    <a:gd name="T2" fmla="*/ 36 w 1007"/>
                    <a:gd name="T3" fmla="*/ 107 h 933"/>
                    <a:gd name="T4" fmla="*/ 58 w 1007"/>
                    <a:gd name="T5" fmla="*/ 124 h 933"/>
                    <a:gd name="T6" fmla="*/ 120 w 1007"/>
                    <a:gd name="T7" fmla="*/ 93 h 933"/>
                    <a:gd name="T8" fmla="*/ 176 w 1007"/>
                    <a:gd name="T9" fmla="*/ 146 h 933"/>
                    <a:gd name="T10" fmla="*/ 185 w 1007"/>
                    <a:gd name="T11" fmla="*/ 166 h 933"/>
                    <a:gd name="T12" fmla="*/ 205 w 1007"/>
                    <a:gd name="T13" fmla="*/ 180 h 933"/>
                    <a:gd name="T14" fmla="*/ 245 w 1007"/>
                    <a:gd name="T15" fmla="*/ 206 h 933"/>
                    <a:gd name="T16" fmla="*/ 303 w 1007"/>
                    <a:gd name="T17" fmla="*/ 218 h 933"/>
                    <a:gd name="T18" fmla="*/ 323 w 1007"/>
                    <a:gd name="T19" fmla="*/ 229 h 933"/>
                    <a:gd name="T20" fmla="*/ 383 w 1007"/>
                    <a:gd name="T21" fmla="*/ 238 h 933"/>
                    <a:gd name="T22" fmla="*/ 423 w 1007"/>
                    <a:gd name="T23" fmla="*/ 246 h 933"/>
                    <a:gd name="T24" fmla="*/ 450 w 1007"/>
                    <a:gd name="T25" fmla="*/ 262 h 933"/>
                    <a:gd name="T26" fmla="*/ 479 w 1007"/>
                    <a:gd name="T27" fmla="*/ 278 h 933"/>
                    <a:gd name="T28" fmla="*/ 521 w 1007"/>
                    <a:gd name="T29" fmla="*/ 297 h 933"/>
                    <a:gd name="T30" fmla="*/ 588 w 1007"/>
                    <a:gd name="T31" fmla="*/ 346 h 933"/>
                    <a:gd name="T32" fmla="*/ 708 w 1007"/>
                    <a:gd name="T33" fmla="*/ 389 h 933"/>
                    <a:gd name="T34" fmla="*/ 737 w 1007"/>
                    <a:gd name="T35" fmla="*/ 415 h 933"/>
                    <a:gd name="T36" fmla="*/ 833 w 1007"/>
                    <a:gd name="T37" fmla="*/ 429 h 933"/>
                    <a:gd name="T38" fmla="*/ 915 w 1007"/>
                    <a:gd name="T39" fmla="*/ 460 h 933"/>
                    <a:gd name="T40" fmla="*/ 924 w 1007"/>
                    <a:gd name="T41" fmla="*/ 495 h 933"/>
                    <a:gd name="T42" fmla="*/ 953 w 1007"/>
                    <a:gd name="T43" fmla="*/ 513 h 933"/>
                    <a:gd name="T44" fmla="*/ 931 w 1007"/>
                    <a:gd name="T45" fmla="*/ 540 h 933"/>
                    <a:gd name="T46" fmla="*/ 922 w 1007"/>
                    <a:gd name="T47" fmla="*/ 571 h 933"/>
                    <a:gd name="T48" fmla="*/ 920 w 1007"/>
                    <a:gd name="T49" fmla="*/ 600 h 933"/>
                    <a:gd name="T50" fmla="*/ 978 w 1007"/>
                    <a:gd name="T51" fmla="*/ 644 h 933"/>
                    <a:gd name="T52" fmla="*/ 996 w 1007"/>
                    <a:gd name="T53" fmla="*/ 666 h 933"/>
                    <a:gd name="T54" fmla="*/ 969 w 1007"/>
                    <a:gd name="T55" fmla="*/ 666 h 933"/>
                    <a:gd name="T56" fmla="*/ 898 w 1007"/>
                    <a:gd name="T57" fmla="*/ 697 h 933"/>
                    <a:gd name="T58" fmla="*/ 875 w 1007"/>
                    <a:gd name="T59" fmla="*/ 717 h 933"/>
                    <a:gd name="T60" fmla="*/ 842 w 1007"/>
                    <a:gd name="T61" fmla="*/ 731 h 933"/>
                    <a:gd name="T62" fmla="*/ 820 w 1007"/>
                    <a:gd name="T63" fmla="*/ 764 h 933"/>
                    <a:gd name="T64" fmla="*/ 833 w 1007"/>
                    <a:gd name="T65" fmla="*/ 804 h 933"/>
                    <a:gd name="T66" fmla="*/ 829 w 1007"/>
                    <a:gd name="T67" fmla="*/ 848 h 933"/>
                    <a:gd name="T68" fmla="*/ 817 w 1007"/>
                    <a:gd name="T69" fmla="*/ 902 h 933"/>
                    <a:gd name="T70" fmla="*/ 757 w 1007"/>
                    <a:gd name="T71" fmla="*/ 926 h 933"/>
                    <a:gd name="T72" fmla="*/ 735 w 1007"/>
                    <a:gd name="T73" fmla="*/ 895 h 933"/>
                    <a:gd name="T74" fmla="*/ 733 w 1007"/>
                    <a:gd name="T75" fmla="*/ 835 h 933"/>
                    <a:gd name="T76" fmla="*/ 695 w 1007"/>
                    <a:gd name="T77" fmla="*/ 815 h 933"/>
                    <a:gd name="T78" fmla="*/ 664 w 1007"/>
                    <a:gd name="T79" fmla="*/ 815 h 933"/>
                    <a:gd name="T80" fmla="*/ 661 w 1007"/>
                    <a:gd name="T81" fmla="*/ 799 h 933"/>
                    <a:gd name="T82" fmla="*/ 617 w 1007"/>
                    <a:gd name="T83" fmla="*/ 775 h 933"/>
                    <a:gd name="T84" fmla="*/ 575 w 1007"/>
                    <a:gd name="T85" fmla="*/ 762 h 933"/>
                    <a:gd name="T86" fmla="*/ 561 w 1007"/>
                    <a:gd name="T87" fmla="*/ 746 h 933"/>
                    <a:gd name="T88" fmla="*/ 550 w 1007"/>
                    <a:gd name="T89" fmla="*/ 753 h 933"/>
                    <a:gd name="T90" fmla="*/ 526 w 1007"/>
                    <a:gd name="T91" fmla="*/ 755 h 933"/>
                    <a:gd name="T92" fmla="*/ 508 w 1007"/>
                    <a:gd name="T93" fmla="*/ 786 h 933"/>
                    <a:gd name="T94" fmla="*/ 472 w 1007"/>
                    <a:gd name="T95" fmla="*/ 779 h 933"/>
                    <a:gd name="T96" fmla="*/ 474 w 1007"/>
                    <a:gd name="T97" fmla="*/ 748 h 933"/>
                    <a:gd name="T98" fmla="*/ 452 w 1007"/>
                    <a:gd name="T99" fmla="*/ 757 h 933"/>
                    <a:gd name="T100" fmla="*/ 430 w 1007"/>
                    <a:gd name="T101" fmla="*/ 753 h 933"/>
                    <a:gd name="T102" fmla="*/ 405 w 1007"/>
                    <a:gd name="T103" fmla="*/ 762 h 933"/>
                    <a:gd name="T104" fmla="*/ 390 w 1007"/>
                    <a:gd name="T105" fmla="*/ 759 h 933"/>
                    <a:gd name="T106" fmla="*/ 381 w 1007"/>
                    <a:gd name="T107" fmla="*/ 711 h 933"/>
                    <a:gd name="T108" fmla="*/ 338 w 1007"/>
                    <a:gd name="T109" fmla="*/ 733 h 933"/>
                    <a:gd name="T110" fmla="*/ 321 w 1007"/>
                    <a:gd name="T111" fmla="*/ 757 h 933"/>
                    <a:gd name="T112" fmla="*/ 269 w 1007"/>
                    <a:gd name="T113" fmla="*/ 753 h 933"/>
                    <a:gd name="T114" fmla="*/ 261 w 1007"/>
                    <a:gd name="T115" fmla="*/ 735 h 933"/>
                    <a:gd name="T116" fmla="*/ 249 w 1007"/>
                    <a:gd name="T117" fmla="*/ 733 h 933"/>
                    <a:gd name="T118" fmla="*/ 238 w 1007"/>
                    <a:gd name="T119" fmla="*/ 755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7" h="933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8" y="11"/>
                      </a:lnTo>
                      <a:lnTo>
                        <a:pt x="33" y="18"/>
                      </a:lnTo>
                      <a:lnTo>
                        <a:pt x="44" y="22"/>
                      </a:lnTo>
                      <a:lnTo>
                        <a:pt x="49" y="24"/>
                      </a:lnTo>
                      <a:lnTo>
                        <a:pt x="44" y="29"/>
                      </a:lnTo>
                      <a:lnTo>
                        <a:pt x="44" y="33"/>
                      </a:lnTo>
                      <a:lnTo>
                        <a:pt x="36" y="42"/>
                      </a:lnTo>
                      <a:lnTo>
                        <a:pt x="33" y="47"/>
                      </a:lnTo>
                      <a:lnTo>
                        <a:pt x="29" y="44"/>
                      </a:lnTo>
                      <a:lnTo>
                        <a:pt x="24" y="51"/>
                      </a:lnTo>
                      <a:lnTo>
                        <a:pt x="27" y="55"/>
                      </a:lnTo>
                      <a:lnTo>
                        <a:pt x="24" y="58"/>
                      </a:lnTo>
                      <a:lnTo>
                        <a:pt x="20" y="60"/>
                      </a:lnTo>
                      <a:lnTo>
                        <a:pt x="22" y="64"/>
                      </a:lnTo>
                      <a:lnTo>
                        <a:pt x="18" y="69"/>
                      </a:lnTo>
                      <a:lnTo>
                        <a:pt x="20" y="69"/>
                      </a:lnTo>
                      <a:lnTo>
                        <a:pt x="20" y="71"/>
                      </a:lnTo>
                      <a:lnTo>
                        <a:pt x="18" y="75"/>
                      </a:lnTo>
                      <a:lnTo>
                        <a:pt x="15" y="78"/>
                      </a:lnTo>
                      <a:lnTo>
                        <a:pt x="18" y="80"/>
                      </a:lnTo>
                      <a:lnTo>
                        <a:pt x="20" y="80"/>
                      </a:lnTo>
                      <a:lnTo>
                        <a:pt x="22" y="87"/>
                      </a:lnTo>
                      <a:lnTo>
                        <a:pt x="27" y="89"/>
                      </a:lnTo>
                      <a:lnTo>
                        <a:pt x="24" y="93"/>
                      </a:lnTo>
                      <a:lnTo>
                        <a:pt x="27" y="98"/>
                      </a:lnTo>
                      <a:lnTo>
                        <a:pt x="24" y="100"/>
                      </a:lnTo>
                      <a:lnTo>
                        <a:pt x="29" y="102"/>
                      </a:lnTo>
                      <a:lnTo>
                        <a:pt x="29" y="104"/>
                      </a:lnTo>
                      <a:lnTo>
                        <a:pt x="36" y="107"/>
                      </a:lnTo>
                      <a:lnTo>
                        <a:pt x="42" y="102"/>
                      </a:lnTo>
                      <a:lnTo>
                        <a:pt x="47" y="102"/>
                      </a:lnTo>
                      <a:lnTo>
                        <a:pt x="49" y="100"/>
                      </a:lnTo>
                      <a:lnTo>
                        <a:pt x="53" y="100"/>
                      </a:lnTo>
                      <a:lnTo>
                        <a:pt x="51" y="102"/>
                      </a:lnTo>
                      <a:lnTo>
                        <a:pt x="53" y="107"/>
                      </a:lnTo>
                      <a:lnTo>
                        <a:pt x="56" y="104"/>
                      </a:lnTo>
                      <a:lnTo>
                        <a:pt x="53" y="109"/>
                      </a:lnTo>
                      <a:lnTo>
                        <a:pt x="56" y="111"/>
                      </a:lnTo>
                      <a:lnTo>
                        <a:pt x="56" y="113"/>
                      </a:lnTo>
                      <a:lnTo>
                        <a:pt x="53" y="115"/>
                      </a:lnTo>
                      <a:lnTo>
                        <a:pt x="53" y="113"/>
                      </a:lnTo>
                      <a:lnTo>
                        <a:pt x="51" y="118"/>
                      </a:lnTo>
                      <a:lnTo>
                        <a:pt x="56" y="118"/>
                      </a:lnTo>
                      <a:lnTo>
                        <a:pt x="58" y="118"/>
                      </a:lnTo>
                      <a:lnTo>
                        <a:pt x="56" y="122"/>
                      </a:lnTo>
                      <a:lnTo>
                        <a:pt x="58" y="124"/>
                      </a:lnTo>
                      <a:lnTo>
                        <a:pt x="58" y="122"/>
                      </a:lnTo>
                      <a:lnTo>
                        <a:pt x="64" y="122"/>
                      </a:lnTo>
                      <a:lnTo>
                        <a:pt x="64" y="120"/>
                      </a:lnTo>
                      <a:lnTo>
                        <a:pt x="64" y="118"/>
                      </a:lnTo>
                      <a:lnTo>
                        <a:pt x="71" y="115"/>
                      </a:lnTo>
                      <a:lnTo>
                        <a:pt x="71" y="113"/>
                      </a:lnTo>
                      <a:lnTo>
                        <a:pt x="78" y="107"/>
                      </a:lnTo>
                      <a:lnTo>
                        <a:pt x="80" y="104"/>
                      </a:lnTo>
                      <a:lnTo>
                        <a:pt x="82" y="104"/>
                      </a:lnTo>
                      <a:lnTo>
                        <a:pt x="87" y="100"/>
                      </a:lnTo>
                      <a:lnTo>
                        <a:pt x="91" y="100"/>
                      </a:lnTo>
                      <a:lnTo>
                        <a:pt x="91" y="102"/>
                      </a:lnTo>
                      <a:lnTo>
                        <a:pt x="102" y="93"/>
                      </a:lnTo>
                      <a:lnTo>
                        <a:pt x="107" y="89"/>
                      </a:lnTo>
                      <a:lnTo>
                        <a:pt x="114" y="91"/>
                      </a:lnTo>
                      <a:lnTo>
                        <a:pt x="118" y="91"/>
                      </a:lnTo>
                      <a:lnTo>
                        <a:pt x="120" y="93"/>
                      </a:lnTo>
                      <a:lnTo>
                        <a:pt x="129" y="95"/>
                      </a:lnTo>
                      <a:lnTo>
                        <a:pt x="131" y="102"/>
                      </a:lnTo>
                      <a:lnTo>
                        <a:pt x="131" y="109"/>
                      </a:lnTo>
                      <a:lnTo>
                        <a:pt x="134" y="113"/>
                      </a:lnTo>
                      <a:lnTo>
                        <a:pt x="145" y="122"/>
                      </a:lnTo>
                      <a:lnTo>
                        <a:pt x="151" y="124"/>
                      </a:lnTo>
                      <a:lnTo>
                        <a:pt x="158" y="129"/>
                      </a:lnTo>
                      <a:lnTo>
                        <a:pt x="165" y="129"/>
                      </a:lnTo>
                      <a:lnTo>
                        <a:pt x="171" y="133"/>
                      </a:lnTo>
                      <a:lnTo>
                        <a:pt x="191" y="135"/>
                      </a:lnTo>
                      <a:lnTo>
                        <a:pt x="187" y="138"/>
                      </a:lnTo>
                      <a:lnTo>
                        <a:pt x="187" y="142"/>
                      </a:lnTo>
                      <a:lnTo>
                        <a:pt x="183" y="146"/>
                      </a:lnTo>
                      <a:lnTo>
                        <a:pt x="178" y="146"/>
                      </a:lnTo>
                      <a:lnTo>
                        <a:pt x="178" y="149"/>
                      </a:lnTo>
                      <a:lnTo>
                        <a:pt x="176" y="149"/>
                      </a:lnTo>
                      <a:lnTo>
                        <a:pt x="176" y="146"/>
                      </a:lnTo>
                      <a:lnTo>
                        <a:pt x="171" y="151"/>
                      </a:lnTo>
                      <a:lnTo>
                        <a:pt x="174" y="153"/>
                      </a:lnTo>
                      <a:lnTo>
                        <a:pt x="171" y="155"/>
                      </a:lnTo>
                      <a:lnTo>
                        <a:pt x="171" y="153"/>
                      </a:lnTo>
                      <a:lnTo>
                        <a:pt x="169" y="153"/>
                      </a:lnTo>
                      <a:lnTo>
                        <a:pt x="167" y="151"/>
                      </a:lnTo>
                      <a:lnTo>
                        <a:pt x="165" y="153"/>
                      </a:lnTo>
                      <a:lnTo>
                        <a:pt x="163" y="153"/>
                      </a:lnTo>
                      <a:lnTo>
                        <a:pt x="163" y="155"/>
                      </a:lnTo>
                      <a:lnTo>
                        <a:pt x="160" y="155"/>
                      </a:lnTo>
                      <a:lnTo>
                        <a:pt x="167" y="160"/>
                      </a:lnTo>
                      <a:lnTo>
                        <a:pt x="169" y="160"/>
                      </a:lnTo>
                      <a:lnTo>
                        <a:pt x="167" y="160"/>
                      </a:lnTo>
                      <a:lnTo>
                        <a:pt x="174" y="164"/>
                      </a:lnTo>
                      <a:lnTo>
                        <a:pt x="176" y="166"/>
                      </a:lnTo>
                      <a:lnTo>
                        <a:pt x="180" y="164"/>
                      </a:lnTo>
                      <a:lnTo>
                        <a:pt x="185" y="166"/>
                      </a:lnTo>
                      <a:lnTo>
                        <a:pt x="183" y="169"/>
                      </a:lnTo>
                      <a:lnTo>
                        <a:pt x="185" y="169"/>
                      </a:lnTo>
                      <a:lnTo>
                        <a:pt x="187" y="173"/>
                      </a:lnTo>
                      <a:lnTo>
                        <a:pt x="189" y="175"/>
                      </a:lnTo>
                      <a:lnTo>
                        <a:pt x="189" y="178"/>
                      </a:lnTo>
                      <a:lnTo>
                        <a:pt x="187" y="180"/>
                      </a:lnTo>
                      <a:lnTo>
                        <a:pt x="189" y="180"/>
                      </a:lnTo>
                      <a:lnTo>
                        <a:pt x="191" y="180"/>
                      </a:lnTo>
                      <a:lnTo>
                        <a:pt x="194" y="180"/>
                      </a:lnTo>
                      <a:lnTo>
                        <a:pt x="196" y="178"/>
                      </a:lnTo>
                      <a:lnTo>
                        <a:pt x="198" y="180"/>
                      </a:lnTo>
                      <a:lnTo>
                        <a:pt x="203" y="184"/>
                      </a:lnTo>
                      <a:lnTo>
                        <a:pt x="205" y="184"/>
                      </a:lnTo>
                      <a:lnTo>
                        <a:pt x="207" y="182"/>
                      </a:lnTo>
                      <a:lnTo>
                        <a:pt x="203" y="182"/>
                      </a:lnTo>
                      <a:lnTo>
                        <a:pt x="203" y="180"/>
                      </a:lnTo>
                      <a:lnTo>
                        <a:pt x="205" y="180"/>
                      </a:lnTo>
                      <a:lnTo>
                        <a:pt x="205" y="178"/>
                      </a:lnTo>
                      <a:lnTo>
                        <a:pt x="207" y="178"/>
                      </a:lnTo>
                      <a:lnTo>
                        <a:pt x="209" y="180"/>
                      </a:lnTo>
                      <a:lnTo>
                        <a:pt x="212" y="180"/>
                      </a:lnTo>
                      <a:lnTo>
                        <a:pt x="216" y="182"/>
                      </a:lnTo>
                      <a:lnTo>
                        <a:pt x="220" y="182"/>
                      </a:lnTo>
                      <a:lnTo>
                        <a:pt x="223" y="184"/>
                      </a:lnTo>
                      <a:lnTo>
                        <a:pt x="223" y="186"/>
                      </a:lnTo>
                      <a:lnTo>
                        <a:pt x="223" y="191"/>
                      </a:lnTo>
                      <a:lnTo>
                        <a:pt x="225" y="193"/>
                      </a:lnTo>
                      <a:lnTo>
                        <a:pt x="225" y="198"/>
                      </a:lnTo>
                      <a:lnTo>
                        <a:pt x="227" y="200"/>
                      </a:lnTo>
                      <a:lnTo>
                        <a:pt x="229" y="200"/>
                      </a:lnTo>
                      <a:lnTo>
                        <a:pt x="229" y="198"/>
                      </a:lnTo>
                      <a:lnTo>
                        <a:pt x="232" y="198"/>
                      </a:lnTo>
                      <a:lnTo>
                        <a:pt x="245" y="209"/>
                      </a:lnTo>
                      <a:lnTo>
                        <a:pt x="245" y="206"/>
                      </a:lnTo>
                      <a:lnTo>
                        <a:pt x="252" y="209"/>
                      </a:lnTo>
                      <a:lnTo>
                        <a:pt x="254" y="206"/>
                      </a:lnTo>
                      <a:lnTo>
                        <a:pt x="256" y="211"/>
                      </a:lnTo>
                      <a:lnTo>
                        <a:pt x="261" y="211"/>
                      </a:lnTo>
                      <a:lnTo>
                        <a:pt x="258" y="218"/>
                      </a:lnTo>
                      <a:lnTo>
                        <a:pt x="261" y="222"/>
                      </a:lnTo>
                      <a:lnTo>
                        <a:pt x="267" y="222"/>
                      </a:lnTo>
                      <a:lnTo>
                        <a:pt x="269" y="220"/>
                      </a:lnTo>
                      <a:lnTo>
                        <a:pt x="274" y="222"/>
                      </a:lnTo>
                      <a:lnTo>
                        <a:pt x="278" y="218"/>
                      </a:lnTo>
                      <a:lnTo>
                        <a:pt x="281" y="220"/>
                      </a:lnTo>
                      <a:lnTo>
                        <a:pt x="281" y="224"/>
                      </a:lnTo>
                      <a:lnTo>
                        <a:pt x="285" y="222"/>
                      </a:lnTo>
                      <a:lnTo>
                        <a:pt x="287" y="220"/>
                      </a:lnTo>
                      <a:lnTo>
                        <a:pt x="289" y="220"/>
                      </a:lnTo>
                      <a:lnTo>
                        <a:pt x="298" y="222"/>
                      </a:lnTo>
                      <a:lnTo>
                        <a:pt x="303" y="218"/>
                      </a:lnTo>
                      <a:lnTo>
                        <a:pt x="307" y="218"/>
                      </a:lnTo>
                      <a:lnTo>
                        <a:pt x="310" y="218"/>
                      </a:lnTo>
                      <a:lnTo>
                        <a:pt x="312" y="218"/>
                      </a:lnTo>
                      <a:lnTo>
                        <a:pt x="316" y="220"/>
                      </a:lnTo>
                      <a:lnTo>
                        <a:pt x="318" y="222"/>
                      </a:lnTo>
                      <a:lnTo>
                        <a:pt x="316" y="222"/>
                      </a:lnTo>
                      <a:lnTo>
                        <a:pt x="316" y="226"/>
                      </a:lnTo>
                      <a:lnTo>
                        <a:pt x="316" y="229"/>
                      </a:lnTo>
                      <a:lnTo>
                        <a:pt x="314" y="226"/>
                      </a:lnTo>
                      <a:lnTo>
                        <a:pt x="314" y="229"/>
                      </a:lnTo>
                      <a:lnTo>
                        <a:pt x="318" y="229"/>
                      </a:lnTo>
                      <a:lnTo>
                        <a:pt x="318" y="226"/>
                      </a:lnTo>
                      <a:lnTo>
                        <a:pt x="321" y="224"/>
                      </a:lnTo>
                      <a:lnTo>
                        <a:pt x="325" y="224"/>
                      </a:lnTo>
                      <a:lnTo>
                        <a:pt x="327" y="226"/>
                      </a:lnTo>
                      <a:lnTo>
                        <a:pt x="323" y="226"/>
                      </a:lnTo>
                      <a:lnTo>
                        <a:pt x="323" y="229"/>
                      </a:lnTo>
                      <a:lnTo>
                        <a:pt x="325" y="231"/>
                      </a:lnTo>
                      <a:lnTo>
                        <a:pt x="332" y="229"/>
                      </a:lnTo>
                      <a:lnTo>
                        <a:pt x="330" y="231"/>
                      </a:lnTo>
                      <a:lnTo>
                        <a:pt x="332" y="235"/>
                      </a:lnTo>
                      <a:lnTo>
                        <a:pt x="334" y="240"/>
                      </a:lnTo>
                      <a:lnTo>
                        <a:pt x="341" y="242"/>
                      </a:lnTo>
                      <a:lnTo>
                        <a:pt x="345" y="240"/>
                      </a:lnTo>
                      <a:lnTo>
                        <a:pt x="350" y="235"/>
                      </a:lnTo>
                      <a:lnTo>
                        <a:pt x="352" y="233"/>
                      </a:lnTo>
                      <a:lnTo>
                        <a:pt x="350" y="231"/>
                      </a:lnTo>
                      <a:lnTo>
                        <a:pt x="354" y="224"/>
                      </a:lnTo>
                      <a:lnTo>
                        <a:pt x="356" y="226"/>
                      </a:lnTo>
                      <a:lnTo>
                        <a:pt x="363" y="226"/>
                      </a:lnTo>
                      <a:lnTo>
                        <a:pt x="370" y="233"/>
                      </a:lnTo>
                      <a:lnTo>
                        <a:pt x="376" y="235"/>
                      </a:lnTo>
                      <a:lnTo>
                        <a:pt x="381" y="235"/>
                      </a:lnTo>
                      <a:lnTo>
                        <a:pt x="383" y="238"/>
                      </a:lnTo>
                      <a:lnTo>
                        <a:pt x="383" y="240"/>
                      </a:lnTo>
                      <a:lnTo>
                        <a:pt x="381" y="240"/>
                      </a:lnTo>
                      <a:lnTo>
                        <a:pt x="385" y="242"/>
                      </a:lnTo>
                      <a:lnTo>
                        <a:pt x="387" y="242"/>
                      </a:lnTo>
                      <a:lnTo>
                        <a:pt x="390" y="244"/>
                      </a:lnTo>
                      <a:lnTo>
                        <a:pt x="392" y="249"/>
                      </a:lnTo>
                      <a:lnTo>
                        <a:pt x="396" y="253"/>
                      </a:lnTo>
                      <a:lnTo>
                        <a:pt x="399" y="255"/>
                      </a:lnTo>
                      <a:lnTo>
                        <a:pt x="405" y="253"/>
                      </a:lnTo>
                      <a:lnTo>
                        <a:pt x="410" y="255"/>
                      </a:lnTo>
                      <a:lnTo>
                        <a:pt x="412" y="255"/>
                      </a:lnTo>
                      <a:lnTo>
                        <a:pt x="412" y="262"/>
                      </a:lnTo>
                      <a:lnTo>
                        <a:pt x="414" y="260"/>
                      </a:lnTo>
                      <a:lnTo>
                        <a:pt x="419" y="266"/>
                      </a:lnTo>
                      <a:lnTo>
                        <a:pt x="421" y="262"/>
                      </a:lnTo>
                      <a:lnTo>
                        <a:pt x="416" y="249"/>
                      </a:lnTo>
                      <a:lnTo>
                        <a:pt x="423" y="246"/>
                      </a:lnTo>
                      <a:lnTo>
                        <a:pt x="428" y="246"/>
                      </a:lnTo>
                      <a:lnTo>
                        <a:pt x="430" y="246"/>
                      </a:lnTo>
                      <a:lnTo>
                        <a:pt x="428" y="249"/>
                      </a:lnTo>
                      <a:lnTo>
                        <a:pt x="430" y="251"/>
                      </a:lnTo>
                      <a:lnTo>
                        <a:pt x="432" y="251"/>
                      </a:lnTo>
                      <a:lnTo>
                        <a:pt x="432" y="253"/>
                      </a:lnTo>
                      <a:lnTo>
                        <a:pt x="436" y="253"/>
                      </a:lnTo>
                      <a:lnTo>
                        <a:pt x="439" y="253"/>
                      </a:lnTo>
                      <a:lnTo>
                        <a:pt x="441" y="253"/>
                      </a:lnTo>
                      <a:lnTo>
                        <a:pt x="443" y="255"/>
                      </a:lnTo>
                      <a:lnTo>
                        <a:pt x="443" y="258"/>
                      </a:lnTo>
                      <a:lnTo>
                        <a:pt x="445" y="258"/>
                      </a:lnTo>
                      <a:lnTo>
                        <a:pt x="443" y="260"/>
                      </a:lnTo>
                      <a:lnTo>
                        <a:pt x="448" y="262"/>
                      </a:lnTo>
                      <a:lnTo>
                        <a:pt x="450" y="262"/>
                      </a:lnTo>
                      <a:lnTo>
                        <a:pt x="450" y="264"/>
                      </a:lnTo>
                      <a:lnTo>
                        <a:pt x="450" y="262"/>
                      </a:lnTo>
                      <a:lnTo>
                        <a:pt x="454" y="264"/>
                      </a:lnTo>
                      <a:lnTo>
                        <a:pt x="454" y="266"/>
                      </a:lnTo>
                      <a:lnTo>
                        <a:pt x="459" y="266"/>
                      </a:lnTo>
                      <a:lnTo>
                        <a:pt x="459" y="269"/>
                      </a:lnTo>
                      <a:lnTo>
                        <a:pt x="461" y="271"/>
                      </a:lnTo>
                      <a:lnTo>
                        <a:pt x="465" y="273"/>
                      </a:lnTo>
                      <a:lnTo>
                        <a:pt x="470" y="275"/>
                      </a:lnTo>
                      <a:lnTo>
                        <a:pt x="468" y="273"/>
                      </a:lnTo>
                      <a:lnTo>
                        <a:pt x="470" y="271"/>
                      </a:lnTo>
                      <a:lnTo>
                        <a:pt x="474" y="273"/>
                      </a:lnTo>
                      <a:lnTo>
                        <a:pt x="474" y="275"/>
                      </a:lnTo>
                      <a:lnTo>
                        <a:pt x="474" y="278"/>
                      </a:lnTo>
                      <a:lnTo>
                        <a:pt x="477" y="280"/>
                      </a:lnTo>
                      <a:lnTo>
                        <a:pt x="477" y="278"/>
                      </a:lnTo>
                      <a:lnTo>
                        <a:pt x="479" y="280"/>
                      </a:lnTo>
                      <a:lnTo>
                        <a:pt x="481" y="278"/>
                      </a:lnTo>
                      <a:lnTo>
                        <a:pt x="479" y="278"/>
                      </a:lnTo>
                      <a:lnTo>
                        <a:pt x="481" y="280"/>
                      </a:lnTo>
                      <a:lnTo>
                        <a:pt x="483" y="280"/>
                      </a:lnTo>
                      <a:lnTo>
                        <a:pt x="485" y="280"/>
                      </a:lnTo>
                      <a:lnTo>
                        <a:pt x="483" y="280"/>
                      </a:lnTo>
                      <a:lnTo>
                        <a:pt x="483" y="282"/>
                      </a:lnTo>
                      <a:lnTo>
                        <a:pt x="485" y="282"/>
                      </a:lnTo>
                      <a:lnTo>
                        <a:pt x="488" y="282"/>
                      </a:lnTo>
                      <a:lnTo>
                        <a:pt x="488" y="280"/>
                      </a:lnTo>
                      <a:lnTo>
                        <a:pt x="490" y="280"/>
                      </a:lnTo>
                      <a:lnTo>
                        <a:pt x="490" y="282"/>
                      </a:lnTo>
                      <a:lnTo>
                        <a:pt x="492" y="282"/>
                      </a:lnTo>
                      <a:lnTo>
                        <a:pt x="490" y="284"/>
                      </a:lnTo>
                      <a:lnTo>
                        <a:pt x="492" y="286"/>
                      </a:lnTo>
                      <a:lnTo>
                        <a:pt x="492" y="284"/>
                      </a:lnTo>
                      <a:lnTo>
                        <a:pt x="499" y="289"/>
                      </a:lnTo>
                      <a:lnTo>
                        <a:pt x="519" y="293"/>
                      </a:lnTo>
                      <a:lnTo>
                        <a:pt x="521" y="297"/>
                      </a:lnTo>
                      <a:lnTo>
                        <a:pt x="521" y="302"/>
                      </a:lnTo>
                      <a:lnTo>
                        <a:pt x="535" y="315"/>
                      </a:lnTo>
                      <a:lnTo>
                        <a:pt x="535" y="320"/>
                      </a:lnTo>
                      <a:lnTo>
                        <a:pt x="532" y="320"/>
                      </a:lnTo>
                      <a:lnTo>
                        <a:pt x="532" y="322"/>
                      </a:lnTo>
                      <a:lnTo>
                        <a:pt x="535" y="322"/>
                      </a:lnTo>
                      <a:lnTo>
                        <a:pt x="535" y="324"/>
                      </a:lnTo>
                      <a:lnTo>
                        <a:pt x="541" y="324"/>
                      </a:lnTo>
                      <a:lnTo>
                        <a:pt x="543" y="322"/>
                      </a:lnTo>
                      <a:lnTo>
                        <a:pt x="541" y="320"/>
                      </a:lnTo>
                      <a:lnTo>
                        <a:pt x="548" y="320"/>
                      </a:lnTo>
                      <a:lnTo>
                        <a:pt x="552" y="322"/>
                      </a:lnTo>
                      <a:lnTo>
                        <a:pt x="552" y="324"/>
                      </a:lnTo>
                      <a:lnTo>
                        <a:pt x="557" y="326"/>
                      </a:lnTo>
                      <a:lnTo>
                        <a:pt x="557" y="333"/>
                      </a:lnTo>
                      <a:lnTo>
                        <a:pt x="577" y="344"/>
                      </a:lnTo>
                      <a:lnTo>
                        <a:pt x="588" y="346"/>
                      </a:lnTo>
                      <a:lnTo>
                        <a:pt x="604" y="357"/>
                      </a:lnTo>
                      <a:lnTo>
                        <a:pt x="608" y="360"/>
                      </a:lnTo>
                      <a:lnTo>
                        <a:pt x="615" y="364"/>
                      </a:lnTo>
                      <a:lnTo>
                        <a:pt x="621" y="364"/>
                      </a:lnTo>
                      <a:lnTo>
                        <a:pt x="621" y="362"/>
                      </a:lnTo>
                      <a:lnTo>
                        <a:pt x="626" y="353"/>
                      </a:lnTo>
                      <a:lnTo>
                        <a:pt x="641" y="355"/>
                      </a:lnTo>
                      <a:lnTo>
                        <a:pt x="648" y="364"/>
                      </a:lnTo>
                      <a:lnTo>
                        <a:pt x="653" y="364"/>
                      </a:lnTo>
                      <a:lnTo>
                        <a:pt x="661" y="366"/>
                      </a:lnTo>
                      <a:lnTo>
                        <a:pt x="675" y="377"/>
                      </a:lnTo>
                      <a:lnTo>
                        <a:pt x="684" y="380"/>
                      </a:lnTo>
                      <a:lnTo>
                        <a:pt x="688" y="386"/>
                      </a:lnTo>
                      <a:lnTo>
                        <a:pt x="695" y="391"/>
                      </a:lnTo>
                      <a:lnTo>
                        <a:pt x="699" y="391"/>
                      </a:lnTo>
                      <a:lnTo>
                        <a:pt x="706" y="389"/>
                      </a:lnTo>
                      <a:lnTo>
                        <a:pt x="708" y="389"/>
                      </a:lnTo>
                      <a:lnTo>
                        <a:pt x="717" y="386"/>
                      </a:lnTo>
                      <a:lnTo>
                        <a:pt x="719" y="386"/>
                      </a:lnTo>
                      <a:lnTo>
                        <a:pt x="726" y="384"/>
                      </a:lnTo>
                      <a:lnTo>
                        <a:pt x="728" y="384"/>
                      </a:lnTo>
                      <a:lnTo>
                        <a:pt x="733" y="384"/>
                      </a:lnTo>
                      <a:lnTo>
                        <a:pt x="733" y="386"/>
                      </a:lnTo>
                      <a:lnTo>
                        <a:pt x="735" y="389"/>
                      </a:lnTo>
                      <a:lnTo>
                        <a:pt x="733" y="391"/>
                      </a:lnTo>
                      <a:lnTo>
                        <a:pt x="737" y="395"/>
                      </a:lnTo>
                      <a:lnTo>
                        <a:pt x="735" y="397"/>
                      </a:lnTo>
                      <a:lnTo>
                        <a:pt x="737" y="400"/>
                      </a:lnTo>
                      <a:lnTo>
                        <a:pt x="739" y="402"/>
                      </a:lnTo>
                      <a:lnTo>
                        <a:pt x="737" y="406"/>
                      </a:lnTo>
                      <a:lnTo>
                        <a:pt x="737" y="409"/>
                      </a:lnTo>
                      <a:lnTo>
                        <a:pt x="739" y="413"/>
                      </a:lnTo>
                      <a:lnTo>
                        <a:pt x="737" y="413"/>
                      </a:lnTo>
                      <a:lnTo>
                        <a:pt x="737" y="415"/>
                      </a:lnTo>
                      <a:lnTo>
                        <a:pt x="746" y="415"/>
                      </a:lnTo>
                      <a:lnTo>
                        <a:pt x="764" y="415"/>
                      </a:lnTo>
                      <a:lnTo>
                        <a:pt x="768" y="420"/>
                      </a:lnTo>
                      <a:lnTo>
                        <a:pt x="780" y="422"/>
                      </a:lnTo>
                      <a:lnTo>
                        <a:pt x="802" y="422"/>
                      </a:lnTo>
                      <a:lnTo>
                        <a:pt x="806" y="426"/>
                      </a:lnTo>
                      <a:lnTo>
                        <a:pt x="813" y="431"/>
                      </a:lnTo>
                      <a:lnTo>
                        <a:pt x="813" y="435"/>
                      </a:lnTo>
                      <a:lnTo>
                        <a:pt x="815" y="440"/>
                      </a:lnTo>
                      <a:lnTo>
                        <a:pt x="820" y="440"/>
                      </a:lnTo>
                      <a:lnTo>
                        <a:pt x="820" y="437"/>
                      </a:lnTo>
                      <a:lnTo>
                        <a:pt x="822" y="440"/>
                      </a:lnTo>
                      <a:lnTo>
                        <a:pt x="826" y="437"/>
                      </a:lnTo>
                      <a:lnTo>
                        <a:pt x="829" y="435"/>
                      </a:lnTo>
                      <a:lnTo>
                        <a:pt x="829" y="433"/>
                      </a:lnTo>
                      <a:lnTo>
                        <a:pt x="829" y="431"/>
                      </a:lnTo>
                      <a:lnTo>
                        <a:pt x="833" y="429"/>
                      </a:lnTo>
                      <a:lnTo>
                        <a:pt x="829" y="424"/>
                      </a:lnTo>
                      <a:lnTo>
                        <a:pt x="831" y="422"/>
                      </a:lnTo>
                      <a:lnTo>
                        <a:pt x="831" y="417"/>
                      </a:lnTo>
                      <a:lnTo>
                        <a:pt x="862" y="420"/>
                      </a:lnTo>
                      <a:lnTo>
                        <a:pt x="893" y="433"/>
                      </a:lnTo>
                      <a:lnTo>
                        <a:pt x="898" y="437"/>
                      </a:lnTo>
                      <a:lnTo>
                        <a:pt x="895" y="440"/>
                      </a:lnTo>
                      <a:lnTo>
                        <a:pt x="893" y="440"/>
                      </a:lnTo>
                      <a:lnTo>
                        <a:pt x="895" y="442"/>
                      </a:lnTo>
                      <a:lnTo>
                        <a:pt x="902" y="440"/>
                      </a:lnTo>
                      <a:lnTo>
                        <a:pt x="904" y="440"/>
                      </a:lnTo>
                      <a:lnTo>
                        <a:pt x="906" y="444"/>
                      </a:lnTo>
                      <a:lnTo>
                        <a:pt x="902" y="446"/>
                      </a:lnTo>
                      <a:lnTo>
                        <a:pt x="902" y="449"/>
                      </a:lnTo>
                      <a:lnTo>
                        <a:pt x="904" y="451"/>
                      </a:lnTo>
                      <a:lnTo>
                        <a:pt x="911" y="453"/>
                      </a:lnTo>
                      <a:lnTo>
                        <a:pt x="915" y="460"/>
                      </a:lnTo>
                      <a:lnTo>
                        <a:pt x="909" y="466"/>
                      </a:lnTo>
                      <a:lnTo>
                        <a:pt x="911" y="468"/>
                      </a:lnTo>
                      <a:lnTo>
                        <a:pt x="909" y="471"/>
                      </a:lnTo>
                      <a:lnTo>
                        <a:pt x="909" y="473"/>
                      </a:lnTo>
                      <a:lnTo>
                        <a:pt x="911" y="475"/>
                      </a:lnTo>
                      <a:lnTo>
                        <a:pt x="918" y="471"/>
                      </a:lnTo>
                      <a:lnTo>
                        <a:pt x="920" y="473"/>
                      </a:lnTo>
                      <a:lnTo>
                        <a:pt x="918" y="475"/>
                      </a:lnTo>
                      <a:lnTo>
                        <a:pt x="915" y="477"/>
                      </a:lnTo>
                      <a:lnTo>
                        <a:pt x="920" y="480"/>
                      </a:lnTo>
                      <a:lnTo>
                        <a:pt x="922" y="480"/>
                      </a:lnTo>
                      <a:lnTo>
                        <a:pt x="922" y="484"/>
                      </a:lnTo>
                      <a:lnTo>
                        <a:pt x="924" y="488"/>
                      </a:lnTo>
                      <a:lnTo>
                        <a:pt x="922" y="488"/>
                      </a:lnTo>
                      <a:lnTo>
                        <a:pt x="924" y="493"/>
                      </a:lnTo>
                      <a:lnTo>
                        <a:pt x="920" y="495"/>
                      </a:lnTo>
                      <a:lnTo>
                        <a:pt x="924" y="495"/>
                      </a:lnTo>
                      <a:lnTo>
                        <a:pt x="924" y="500"/>
                      </a:lnTo>
                      <a:lnTo>
                        <a:pt x="922" y="500"/>
                      </a:lnTo>
                      <a:lnTo>
                        <a:pt x="924" y="502"/>
                      </a:lnTo>
                      <a:lnTo>
                        <a:pt x="929" y="504"/>
                      </a:lnTo>
                      <a:lnTo>
                        <a:pt x="929" y="502"/>
                      </a:lnTo>
                      <a:lnTo>
                        <a:pt x="929" y="504"/>
                      </a:lnTo>
                      <a:lnTo>
                        <a:pt x="931" y="500"/>
                      </a:lnTo>
                      <a:lnTo>
                        <a:pt x="935" y="502"/>
                      </a:lnTo>
                      <a:lnTo>
                        <a:pt x="938" y="502"/>
                      </a:lnTo>
                      <a:lnTo>
                        <a:pt x="935" y="506"/>
                      </a:lnTo>
                      <a:lnTo>
                        <a:pt x="940" y="511"/>
                      </a:lnTo>
                      <a:lnTo>
                        <a:pt x="942" y="506"/>
                      </a:lnTo>
                      <a:lnTo>
                        <a:pt x="947" y="504"/>
                      </a:lnTo>
                      <a:lnTo>
                        <a:pt x="951" y="506"/>
                      </a:lnTo>
                      <a:lnTo>
                        <a:pt x="953" y="508"/>
                      </a:lnTo>
                      <a:lnTo>
                        <a:pt x="951" y="513"/>
                      </a:lnTo>
                      <a:lnTo>
                        <a:pt x="953" y="513"/>
                      </a:lnTo>
                      <a:lnTo>
                        <a:pt x="951" y="517"/>
                      </a:lnTo>
                      <a:lnTo>
                        <a:pt x="949" y="522"/>
                      </a:lnTo>
                      <a:lnTo>
                        <a:pt x="951" y="524"/>
                      </a:lnTo>
                      <a:lnTo>
                        <a:pt x="958" y="522"/>
                      </a:lnTo>
                      <a:lnTo>
                        <a:pt x="960" y="522"/>
                      </a:lnTo>
                      <a:lnTo>
                        <a:pt x="962" y="526"/>
                      </a:lnTo>
                      <a:lnTo>
                        <a:pt x="964" y="531"/>
                      </a:lnTo>
                      <a:lnTo>
                        <a:pt x="973" y="533"/>
                      </a:lnTo>
                      <a:lnTo>
                        <a:pt x="976" y="537"/>
                      </a:lnTo>
                      <a:lnTo>
                        <a:pt x="976" y="540"/>
                      </a:lnTo>
                      <a:lnTo>
                        <a:pt x="969" y="542"/>
                      </a:lnTo>
                      <a:lnTo>
                        <a:pt x="960" y="542"/>
                      </a:lnTo>
                      <a:lnTo>
                        <a:pt x="956" y="544"/>
                      </a:lnTo>
                      <a:lnTo>
                        <a:pt x="947" y="540"/>
                      </a:lnTo>
                      <a:lnTo>
                        <a:pt x="938" y="540"/>
                      </a:lnTo>
                      <a:lnTo>
                        <a:pt x="938" y="537"/>
                      </a:lnTo>
                      <a:lnTo>
                        <a:pt x="931" y="540"/>
                      </a:lnTo>
                      <a:lnTo>
                        <a:pt x="929" y="537"/>
                      </a:lnTo>
                      <a:lnTo>
                        <a:pt x="929" y="544"/>
                      </a:lnTo>
                      <a:lnTo>
                        <a:pt x="924" y="548"/>
                      </a:lnTo>
                      <a:lnTo>
                        <a:pt x="924" y="551"/>
                      </a:lnTo>
                      <a:lnTo>
                        <a:pt x="918" y="555"/>
                      </a:lnTo>
                      <a:lnTo>
                        <a:pt x="913" y="553"/>
                      </a:lnTo>
                      <a:lnTo>
                        <a:pt x="911" y="557"/>
                      </a:lnTo>
                      <a:lnTo>
                        <a:pt x="909" y="557"/>
                      </a:lnTo>
                      <a:lnTo>
                        <a:pt x="909" y="555"/>
                      </a:lnTo>
                      <a:lnTo>
                        <a:pt x="906" y="555"/>
                      </a:lnTo>
                      <a:lnTo>
                        <a:pt x="902" y="555"/>
                      </a:lnTo>
                      <a:lnTo>
                        <a:pt x="904" y="557"/>
                      </a:lnTo>
                      <a:lnTo>
                        <a:pt x="902" y="564"/>
                      </a:lnTo>
                      <a:lnTo>
                        <a:pt x="913" y="566"/>
                      </a:lnTo>
                      <a:lnTo>
                        <a:pt x="915" y="566"/>
                      </a:lnTo>
                      <a:lnTo>
                        <a:pt x="918" y="564"/>
                      </a:lnTo>
                      <a:lnTo>
                        <a:pt x="922" y="571"/>
                      </a:lnTo>
                      <a:lnTo>
                        <a:pt x="927" y="575"/>
                      </a:lnTo>
                      <a:lnTo>
                        <a:pt x="931" y="573"/>
                      </a:lnTo>
                      <a:lnTo>
                        <a:pt x="942" y="575"/>
                      </a:lnTo>
                      <a:lnTo>
                        <a:pt x="940" y="582"/>
                      </a:lnTo>
                      <a:lnTo>
                        <a:pt x="942" y="584"/>
                      </a:lnTo>
                      <a:lnTo>
                        <a:pt x="940" y="586"/>
                      </a:lnTo>
                      <a:lnTo>
                        <a:pt x="942" y="591"/>
                      </a:lnTo>
                      <a:lnTo>
                        <a:pt x="940" y="593"/>
                      </a:lnTo>
                      <a:lnTo>
                        <a:pt x="938" y="591"/>
                      </a:lnTo>
                      <a:lnTo>
                        <a:pt x="933" y="591"/>
                      </a:lnTo>
                      <a:lnTo>
                        <a:pt x="933" y="595"/>
                      </a:lnTo>
                      <a:lnTo>
                        <a:pt x="929" y="595"/>
                      </a:lnTo>
                      <a:lnTo>
                        <a:pt x="929" y="597"/>
                      </a:lnTo>
                      <a:lnTo>
                        <a:pt x="918" y="595"/>
                      </a:lnTo>
                      <a:lnTo>
                        <a:pt x="918" y="597"/>
                      </a:lnTo>
                      <a:lnTo>
                        <a:pt x="920" y="597"/>
                      </a:lnTo>
                      <a:lnTo>
                        <a:pt x="920" y="600"/>
                      </a:lnTo>
                      <a:lnTo>
                        <a:pt x="918" y="600"/>
                      </a:lnTo>
                      <a:lnTo>
                        <a:pt x="918" y="604"/>
                      </a:lnTo>
                      <a:lnTo>
                        <a:pt x="920" y="606"/>
                      </a:lnTo>
                      <a:lnTo>
                        <a:pt x="920" y="608"/>
                      </a:lnTo>
                      <a:lnTo>
                        <a:pt x="922" y="611"/>
                      </a:lnTo>
                      <a:lnTo>
                        <a:pt x="924" y="615"/>
                      </a:lnTo>
                      <a:lnTo>
                        <a:pt x="929" y="615"/>
                      </a:lnTo>
                      <a:lnTo>
                        <a:pt x="935" y="622"/>
                      </a:lnTo>
                      <a:lnTo>
                        <a:pt x="940" y="626"/>
                      </a:lnTo>
                      <a:lnTo>
                        <a:pt x="940" y="631"/>
                      </a:lnTo>
                      <a:lnTo>
                        <a:pt x="942" y="628"/>
                      </a:lnTo>
                      <a:lnTo>
                        <a:pt x="944" y="631"/>
                      </a:lnTo>
                      <a:lnTo>
                        <a:pt x="947" y="628"/>
                      </a:lnTo>
                      <a:lnTo>
                        <a:pt x="960" y="637"/>
                      </a:lnTo>
                      <a:lnTo>
                        <a:pt x="967" y="635"/>
                      </a:lnTo>
                      <a:lnTo>
                        <a:pt x="976" y="639"/>
                      </a:lnTo>
                      <a:lnTo>
                        <a:pt x="978" y="644"/>
                      </a:lnTo>
                      <a:lnTo>
                        <a:pt x="984" y="646"/>
                      </a:lnTo>
                      <a:lnTo>
                        <a:pt x="987" y="644"/>
                      </a:lnTo>
                      <a:lnTo>
                        <a:pt x="989" y="646"/>
                      </a:lnTo>
                      <a:lnTo>
                        <a:pt x="993" y="646"/>
                      </a:lnTo>
                      <a:lnTo>
                        <a:pt x="993" y="648"/>
                      </a:lnTo>
                      <a:lnTo>
                        <a:pt x="991" y="648"/>
                      </a:lnTo>
                      <a:lnTo>
                        <a:pt x="991" y="653"/>
                      </a:lnTo>
                      <a:lnTo>
                        <a:pt x="996" y="653"/>
                      </a:lnTo>
                      <a:lnTo>
                        <a:pt x="996" y="651"/>
                      </a:lnTo>
                      <a:lnTo>
                        <a:pt x="996" y="653"/>
                      </a:lnTo>
                      <a:lnTo>
                        <a:pt x="1005" y="657"/>
                      </a:lnTo>
                      <a:lnTo>
                        <a:pt x="1005" y="662"/>
                      </a:lnTo>
                      <a:lnTo>
                        <a:pt x="1002" y="664"/>
                      </a:lnTo>
                      <a:lnTo>
                        <a:pt x="1007" y="664"/>
                      </a:lnTo>
                      <a:lnTo>
                        <a:pt x="1007" y="668"/>
                      </a:lnTo>
                      <a:lnTo>
                        <a:pt x="1002" y="666"/>
                      </a:lnTo>
                      <a:lnTo>
                        <a:pt x="996" y="666"/>
                      </a:lnTo>
                      <a:lnTo>
                        <a:pt x="996" y="671"/>
                      </a:lnTo>
                      <a:lnTo>
                        <a:pt x="996" y="675"/>
                      </a:lnTo>
                      <a:lnTo>
                        <a:pt x="993" y="673"/>
                      </a:lnTo>
                      <a:lnTo>
                        <a:pt x="993" y="668"/>
                      </a:lnTo>
                      <a:lnTo>
                        <a:pt x="991" y="675"/>
                      </a:lnTo>
                      <a:lnTo>
                        <a:pt x="987" y="675"/>
                      </a:lnTo>
                      <a:lnTo>
                        <a:pt x="987" y="673"/>
                      </a:lnTo>
                      <a:lnTo>
                        <a:pt x="984" y="673"/>
                      </a:lnTo>
                      <a:lnTo>
                        <a:pt x="980" y="671"/>
                      </a:lnTo>
                      <a:lnTo>
                        <a:pt x="978" y="671"/>
                      </a:lnTo>
                      <a:lnTo>
                        <a:pt x="978" y="673"/>
                      </a:lnTo>
                      <a:lnTo>
                        <a:pt x="973" y="673"/>
                      </a:lnTo>
                      <a:lnTo>
                        <a:pt x="973" y="668"/>
                      </a:lnTo>
                      <a:lnTo>
                        <a:pt x="971" y="666"/>
                      </a:lnTo>
                      <a:lnTo>
                        <a:pt x="973" y="666"/>
                      </a:lnTo>
                      <a:lnTo>
                        <a:pt x="971" y="664"/>
                      </a:lnTo>
                      <a:lnTo>
                        <a:pt x="969" y="666"/>
                      </a:lnTo>
                      <a:lnTo>
                        <a:pt x="964" y="666"/>
                      </a:lnTo>
                      <a:lnTo>
                        <a:pt x="962" y="675"/>
                      </a:lnTo>
                      <a:lnTo>
                        <a:pt x="958" y="675"/>
                      </a:lnTo>
                      <a:lnTo>
                        <a:pt x="958" y="677"/>
                      </a:lnTo>
                      <a:lnTo>
                        <a:pt x="947" y="675"/>
                      </a:lnTo>
                      <a:lnTo>
                        <a:pt x="944" y="671"/>
                      </a:lnTo>
                      <a:lnTo>
                        <a:pt x="938" y="668"/>
                      </a:lnTo>
                      <a:lnTo>
                        <a:pt x="935" y="668"/>
                      </a:lnTo>
                      <a:lnTo>
                        <a:pt x="935" y="666"/>
                      </a:lnTo>
                      <a:lnTo>
                        <a:pt x="931" y="668"/>
                      </a:lnTo>
                      <a:lnTo>
                        <a:pt x="927" y="673"/>
                      </a:lnTo>
                      <a:lnTo>
                        <a:pt x="929" y="682"/>
                      </a:lnTo>
                      <a:lnTo>
                        <a:pt x="920" y="684"/>
                      </a:lnTo>
                      <a:lnTo>
                        <a:pt x="909" y="691"/>
                      </a:lnTo>
                      <a:lnTo>
                        <a:pt x="904" y="693"/>
                      </a:lnTo>
                      <a:lnTo>
                        <a:pt x="902" y="697"/>
                      </a:lnTo>
                      <a:lnTo>
                        <a:pt x="898" y="697"/>
                      </a:lnTo>
                      <a:lnTo>
                        <a:pt x="898" y="702"/>
                      </a:lnTo>
                      <a:lnTo>
                        <a:pt x="895" y="704"/>
                      </a:lnTo>
                      <a:lnTo>
                        <a:pt x="893" y="706"/>
                      </a:lnTo>
                      <a:lnTo>
                        <a:pt x="889" y="706"/>
                      </a:lnTo>
                      <a:lnTo>
                        <a:pt x="893" y="708"/>
                      </a:lnTo>
                      <a:lnTo>
                        <a:pt x="886" y="711"/>
                      </a:lnTo>
                      <a:lnTo>
                        <a:pt x="889" y="711"/>
                      </a:lnTo>
                      <a:lnTo>
                        <a:pt x="889" y="713"/>
                      </a:lnTo>
                      <a:lnTo>
                        <a:pt x="886" y="715"/>
                      </a:lnTo>
                      <a:lnTo>
                        <a:pt x="882" y="715"/>
                      </a:lnTo>
                      <a:lnTo>
                        <a:pt x="882" y="717"/>
                      </a:lnTo>
                      <a:lnTo>
                        <a:pt x="882" y="715"/>
                      </a:lnTo>
                      <a:lnTo>
                        <a:pt x="880" y="715"/>
                      </a:lnTo>
                      <a:lnTo>
                        <a:pt x="878" y="713"/>
                      </a:lnTo>
                      <a:lnTo>
                        <a:pt x="878" y="715"/>
                      </a:lnTo>
                      <a:lnTo>
                        <a:pt x="875" y="715"/>
                      </a:lnTo>
                      <a:lnTo>
                        <a:pt x="875" y="717"/>
                      </a:lnTo>
                      <a:lnTo>
                        <a:pt x="873" y="715"/>
                      </a:lnTo>
                      <a:lnTo>
                        <a:pt x="871" y="717"/>
                      </a:lnTo>
                      <a:lnTo>
                        <a:pt x="873" y="719"/>
                      </a:lnTo>
                      <a:lnTo>
                        <a:pt x="869" y="719"/>
                      </a:lnTo>
                      <a:lnTo>
                        <a:pt x="866" y="719"/>
                      </a:lnTo>
                      <a:lnTo>
                        <a:pt x="866" y="724"/>
                      </a:lnTo>
                      <a:lnTo>
                        <a:pt x="864" y="722"/>
                      </a:lnTo>
                      <a:lnTo>
                        <a:pt x="862" y="724"/>
                      </a:lnTo>
                      <a:lnTo>
                        <a:pt x="860" y="724"/>
                      </a:lnTo>
                      <a:lnTo>
                        <a:pt x="857" y="726"/>
                      </a:lnTo>
                      <a:lnTo>
                        <a:pt x="855" y="728"/>
                      </a:lnTo>
                      <a:lnTo>
                        <a:pt x="855" y="726"/>
                      </a:lnTo>
                      <a:lnTo>
                        <a:pt x="851" y="726"/>
                      </a:lnTo>
                      <a:lnTo>
                        <a:pt x="853" y="726"/>
                      </a:lnTo>
                      <a:lnTo>
                        <a:pt x="849" y="728"/>
                      </a:lnTo>
                      <a:lnTo>
                        <a:pt x="846" y="731"/>
                      </a:lnTo>
                      <a:lnTo>
                        <a:pt x="842" y="731"/>
                      </a:lnTo>
                      <a:lnTo>
                        <a:pt x="840" y="735"/>
                      </a:lnTo>
                      <a:lnTo>
                        <a:pt x="837" y="735"/>
                      </a:lnTo>
                      <a:lnTo>
                        <a:pt x="835" y="737"/>
                      </a:lnTo>
                      <a:lnTo>
                        <a:pt x="833" y="735"/>
                      </a:lnTo>
                      <a:lnTo>
                        <a:pt x="833" y="737"/>
                      </a:lnTo>
                      <a:lnTo>
                        <a:pt x="833" y="735"/>
                      </a:lnTo>
                      <a:lnTo>
                        <a:pt x="829" y="742"/>
                      </a:lnTo>
                      <a:lnTo>
                        <a:pt x="826" y="744"/>
                      </a:lnTo>
                      <a:lnTo>
                        <a:pt x="824" y="744"/>
                      </a:lnTo>
                      <a:lnTo>
                        <a:pt x="822" y="746"/>
                      </a:lnTo>
                      <a:lnTo>
                        <a:pt x="824" y="746"/>
                      </a:lnTo>
                      <a:lnTo>
                        <a:pt x="822" y="748"/>
                      </a:lnTo>
                      <a:lnTo>
                        <a:pt x="824" y="751"/>
                      </a:lnTo>
                      <a:lnTo>
                        <a:pt x="824" y="753"/>
                      </a:lnTo>
                      <a:lnTo>
                        <a:pt x="824" y="755"/>
                      </a:lnTo>
                      <a:lnTo>
                        <a:pt x="822" y="755"/>
                      </a:lnTo>
                      <a:lnTo>
                        <a:pt x="820" y="764"/>
                      </a:lnTo>
                      <a:lnTo>
                        <a:pt x="822" y="764"/>
                      </a:lnTo>
                      <a:lnTo>
                        <a:pt x="820" y="764"/>
                      </a:lnTo>
                      <a:lnTo>
                        <a:pt x="820" y="768"/>
                      </a:lnTo>
                      <a:lnTo>
                        <a:pt x="824" y="771"/>
                      </a:lnTo>
                      <a:lnTo>
                        <a:pt x="822" y="777"/>
                      </a:lnTo>
                      <a:lnTo>
                        <a:pt x="824" y="777"/>
                      </a:lnTo>
                      <a:lnTo>
                        <a:pt x="824" y="784"/>
                      </a:lnTo>
                      <a:lnTo>
                        <a:pt x="824" y="786"/>
                      </a:lnTo>
                      <a:lnTo>
                        <a:pt x="826" y="786"/>
                      </a:lnTo>
                      <a:lnTo>
                        <a:pt x="824" y="788"/>
                      </a:lnTo>
                      <a:lnTo>
                        <a:pt x="826" y="788"/>
                      </a:lnTo>
                      <a:lnTo>
                        <a:pt x="824" y="791"/>
                      </a:lnTo>
                      <a:lnTo>
                        <a:pt x="826" y="791"/>
                      </a:lnTo>
                      <a:lnTo>
                        <a:pt x="831" y="795"/>
                      </a:lnTo>
                      <a:lnTo>
                        <a:pt x="831" y="799"/>
                      </a:lnTo>
                      <a:lnTo>
                        <a:pt x="829" y="802"/>
                      </a:lnTo>
                      <a:lnTo>
                        <a:pt x="833" y="804"/>
                      </a:lnTo>
                      <a:lnTo>
                        <a:pt x="840" y="810"/>
                      </a:lnTo>
                      <a:lnTo>
                        <a:pt x="842" y="808"/>
                      </a:lnTo>
                      <a:lnTo>
                        <a:pt x="842" y="813"/>
                      </a:lnTo>
                      <a:lnTo>
                        <a:pt x="844" y="813"/>
                      </a:lnTo>
                      <a:lnTo>
                        <a:pt x="846" y="817"/>
                      </a:lnTo>
                      <a:lnTo>
                        <a:pt x="846" y="819"/>
                      </a:lnTo>
                      <a:lnTo>
                        <a:pt x="844" y="822"/>
                      </a:lnTo>
                      <a:lnTo>
                        <a:pt x="849" y="822"/>
                      </a:lnTo>
                      <a:lnTo>
                        <a:pt x="849" y="824"/>
                      </a:lnTo>
                      <a:lnTo>
                        <a:pt x="851" y="826"/>
                      </a:lnTo>
                      <a:lnTo>
                        <a:pt x="849" y="828"/>
                      </a:lnTo>
                      <a:lnTo>
                        <a:pt x="849" y="833"/>
                      </a:lnTo>
                      <a:lnTo>
                        <a:pt x="849" y="835"/>
                      </a:lnTo>
                      <a:lnTo>
                        <a:pt x="844" y="837"/>
                      </a:lnTo>
                      <a:lnTo>
                        <a:pt x="844" y="839"/>
                      </a:lnTo>
                      <a:lnTo>
                        <a:pt x="831" y="842"/>
                      </a:lnTo>
                      <a:lnTo>
                        <a:pt x="829" y="848"/>
                      </a:lnTo>
                      <a:lnTo>
                        <a:pt x="829" y="853"/>
                      </a:lnTo>
                      <a:lnTo>
                        <a:pt x="831" y="853"/>
                      </a:lnTo>
                      <a:lnTo>
                        <a:pt x="831" y="855"/>
                      </a:lnTo>
                      <a:lnTo>
                        <a:pt x="835" y="857"/>
                      </a:lnTo>
                      <a:lnTo>
                        <a:pt x="837" y="862"/>
                      </a:lnTo>
                      <a:lnTo>
                        <a:pt x="835" y="866"/>
                      </a:lnTo>
                      <a:lnTo>
                        <a:pt x="831" y="866"/>
                      </a:lnTo>
                      <a:lnTo>
                        <a:pt x="829" y="868"/>
                      </a:lnTo>
                      <a:lnTo>
                        <a:pt x="829" y="870"/>
                      </a:lnTo>
                      <a:lnTo>
                        <a:pt x="831" y="873"/>
                      </a:lnTo>
                      <a:lnTo>
                        <a:pt x="831" y="877"/>
                      </a:lnTo>
                      <a:lnTo>
                        <a:pt x="831" y="879"/>
                      </a:lnTo>
                      <a:lnTo>
                        <a:pt x="829" y="879"/>
                      </a:lnTo>
                      <a:lnTo>
                        <a:pt x="829" y="886"/>
                      </a:lnTo>
                      <a:lnTo>
                        <a:pt x="824" y="895"/>
                      </a:lnTo>
                      <a:lnTo>
                        <a:pt x="820" y="899"/>
                      </a:lnTo>
                      <a:lnTo>
                        <a:pt x="817" y="902"/>
                      </a:lnTo>
                      <a:lnTo>
                        <a:pt x="815" y="904"/>
                      </a:lnTo>
                      <a:lnTo>
                        <a:pt x="813" y="906"/>
                      </a:lnTo>
                      <a:lnTo>
                        <a:pt x="813" y="910"/>
                      </a:lnTo>
                      <a:lnTo>
                        <a:pt x="811" y="913"/>
                      </a:lnTo>
                      <a:lnTo>
                        <a:pt x="808" y="913"/>
                      </a:lnTo>
                      <a:lnTo>
                        <a:pt x="808" y="915"/>
                      </a:lnTo>
                      <a:lnTo>
                        <a:pt x="804" y="915"/>
                      </a:lnTo>
                      <a:lnTo>
                        <a:pt x="804" y="919"/>
                      </a:lnTo>
                      <a:lnTo>
                        <a:pt x="802" y="926"/>
                      </a:lnTo>
                      <a:lnTo>
                        <a:pt x="795" y="926"/>
                      </a:lnTo>
                      <a:lnTo>
                        <a:pt x="793" y="930"/>
                      </a:lnTo>
                      <a:lnTo>
                        <a:pt x="786" y="930"/>
                      </a:lnTo>
                      <a:lnTo>
                        <a:pt x="782" y="933"/>
                      </a:lnTo>
                      <a:lnTo>
                        <a:pt x="780" y="930"/>
                      </a:lnTo>
                      <a:lnTo>
                        <a:pt x="766" y="933"/>
                      </a:lnTo>
                      <a:lnTo>
                        <a:pt x="762" y="928"/>
                      </a:lnTo>
                      <a:lnTo>
                        <a:pt x="757" y="926"/>
                      </a:lnTo>
                      <a:lnTo>
                        <a:pt x="753" y="922"/>
                      </a:lnTo>
                      <a:lnTo>
                        <a:pt x="748" y="919"/>
                      </a:lnTo>
                      <a:lnTo>
                        <a:pt x="746" y="919"/>
                      </a:lnTo>
                      <a:lnTo>
                        <a:pt x="744" y="913"/>
                      </a:lnTo>
                      <a:lnTo>
                        <a:pt x="737" y="913"/>
                      </a:lnTo>
                      <a:lnTo>
                        <a:pt x="737" y="910"/>
                      </a:lnTo>
                      <a:lnTo>
                        <a:pt x="739" y="908"/>
                      </a:lnTo>
                      <a:lnTo>
                        <a:pt x="739" y="904"/>
                      </a:lnTo>
                      <a:lnTo>
                        <a:pt x="737" y="902"/>
                      </a:lnTo>
                      <a:lnTo>
                        <a:pt x="737" y="904"/>
                      </a:lnTo>
                      <a:lnTo>
                        <a:pt x="733" y="902"/>
                      </a:lnTo>
                      <a:lnTo>
                        <a:pt x="731" y="899"/>
                      </a:lnTo>
                      <a:lnTo>
                        <a:pt x="726" y="897"/>
                      </a:lnTo>
                      <a:lnTo>
                        <a:pt x="724" y="895"/>
                      </a:lnTo>
                      <a:lnTo>
                        <a:pt x="726" y="890"/>
                      </a:lnTo>
                      <a:lnTo>
                        <a:pt x="728" y="893"/>
                      </a:lnTo>
                      <a:lnTo>
                        <a:pt x="735" y="895"/>
                      </a:lnTo>
                      <a:lnTo>
                        <a:pt x="735" y="893"/>
                      </a:lnTo>
                      <a:lnTo>
                        <a:pt x="737" y="890"/>
                      </a:lnTo>
                      <a:lnTo>
                        <a:pt x="735" y="882"/>
                      </a:lnTo>
                      <a:lnTo>
                        <a:pt x="737" y="879"/>
                      </a:lnTo>
                      <a:lnTo>
                        <a:pt x="737" y="875"/>
                      </a:lnTo>
                      <a:lnTo>
                        <a:pt x="739" y="873"/>
                      </a:lnTo>
                      <a:lnTo>
                        <a:pt x="739" y="862"/>
                      </a:lnTo>
                      <a:lnTo>
                        <a:pt x="739" y="859"/>
                      </a:lnTo>
                      <a:lnTo>
                        <a:pt x="737" y="862"/>
                      </a:lnTo>
                      <a:lnTo>
                        <a:pt x="733" y="862"/>
                      </a:lnTo>
                      <a:lnTo>
                        <a:pt x="733" y="859"/>
                      </a:lnTo>
                      <a:lnTo>
                        <a:pt x="735" y="853"/>
                      </a:lnTo>
                      <a:lnTo>
                        <a:pt x="735" y="850"/>
                      </a:lnTo>
                      <a:lnTo>
                        <a:pt x="735" y="846"/>
                      </a:lnTo>
                      <a:lnTo>
                        <a:pt x="737" y="844"/>
                      </a:lnTo>
                      <a:lnTo>
                        <a:pt x="733" y="842"/>
                      </a:lnTo>
                      <a:lnTo>
                        <a:pt x="733" y="835"/>
                      </a:lnTo>
                      <a:lnTo>
                        <a:pt x="737" y="835"/>
                      </a:lnTo>
                      <a:lnTo>
                        <a:pt x="737" y="837"/>
                      </a:lnTo>
                      <a:lnTo>
                        <a:pt x="746" y="835"/>
                      </a:lnTo>
                      <a:lnTo>
                        <a:pt x="744" y="828"/>
                      </a:lnTo>
                      <a:lnTo>
                        <a:pt x="739" y="828"/>
                      </a:lnTo>
                      <a:lnTo>
                        <a:pt x="742" y="826"/>
                      </a:lnTo>
                      <a:lnTo>
                        <a:pt x="739" y="822"/>
                      </a:lnTo>
                      <a:lnTo>
                        <a:pt x="731" y="822"/>
                      </a:lnTo>
                      <a:lnTo>
                        <a:pt x="731" y="817"/>
                      </a:lnTo>
                      <a:lnTo>
                        <a:pt x="726" y="815"/>
                      </a:lnTo>
                      <a:lnTo>
                        <a:pt x="713" y="819"/>
                      </a:lnTo>
                      <a:lnTo>
                        <a:pt x="706" y="822"/>
                      </a:lnTo>
                      <a:lnTo>
                        <a:pt x="706" y="817"/>
                      </a:lnTo>
                      <a:lnTo>
                        <a:pt x="702" y="817"/>
                      </a:lnTo>
                      <a:lnTo>
                        <a:pt x="699" y="817"/>
                      </a:lnTo>
                      <a:lnTo>
                        <a:pt x="695" y="817"/>
                      </a:lnTo>
                      <a:lnTo>
                        <a:pt x="695" y="815"/>
                      </a:lnTo>
                      <a:lnTo>
                        <a:pt x="693" y="813"/>
                      </a:lnTo>
                      <a:lnTo>
                        <a:pt x="690" y="813"/>
                      </a:lnTo>
                      <a:lnTo>
                        <a:pt x="688" y="817"/>
                      </a:lnTo>
                      <a:lnTo>
                        <a:pt x="690" y="819"/>
                      </a:lnTo>
                      <a:lnTo>
                        <a:pt x="688" y="824"/>
                      </a:lnTo>
                      <a:lnTo>
                        <a:pt x="690" y="828"/>
                      </a:lnTo>
                      <a:lnTo>
                        <a:pt x="682" y="828"/>
                      </a:lnTo>
                      <a:lnTo>
                        <a:pt x="679" y="826"/>
                      </a:lnTo>
                      <a:lnTo>
                        <a:pt x="677" y="826"/>
                      </a:lnTo>
                      <a:lnTo>
                        <a:pt x="673" y="826"/>
                      </a:lnTo>
                      <a:lnTo>
                        <a:pt x="673" y="819"/>
                      </a:lnTo>
                      <a:lnTo>
                        <a:pt x="668" y="817"/>
                      </a:lnTo>
                      <a:lnTo>
                        <a:pt x="668" y="819"/>
                      </a:lnTo>
                      <a:lnTo>
                        <a:pt x="666" y="817"/>
                      </a:lnTo>
                      <a:lnTo>
                        <a:pt x="664" y="817"/>
                      </a:lnTo>
                      <a:lnTo>
                        <a:pt x="664" y="819"/>
                      </a:lnTo>
                      <a:lnTo>
                        <a:pt x="664" y="815"/>
                      </a:lnTo>
                      <a:lnTo>
                        <a:pt x="666" y="815"/>
                      </a:lnTo>
                      <a:lnTo>
                        <a:pt x="666" y="808"/>
                      </a:lnTo>
                      <a:lnTo>
                        <a:pt x="666" y="806"/>
                      </a:lnTo>
                      <a:lnTo>
                        <a:pt x="666" y="804"/>
                      </a:lnTo>
                      <a:lnTo>
                        <a:pt x="666" y="806"/>
                      </a:lnTo>
                      <a:lnTo>
                        <a:pt x="661" y="804"/>
                      </a:lnTo>
                      <a:lnTo>
                        <a:pt x="664" y="806"/>
                      </a:lnTo>
                      <a:lnTo>
                        <a:pt x="661" y="806"/>
                      </a:lnTo>
                      <a:lnTo>
                        <a:pt x="659" y="806"/>
                      </a:lnTo>
                      <a:lnTo>
                        <a:pt x="661" y="808"/>
                      </a:lnTo>
                      <a:lnTo>
                        <a:pt x="661" y="810"/>
                      </a:lnTo>
                      <a:lnTo>
                        <a:pt x="659" y="808"/>
                      </a:lnTo>
                      <a:lnTo>
                        <a:pt x="655" y="808"/>
                      </a:lnTo>
                      <a:lnTo>
                        <a:pt x="659" y="806"/>
                      </a:lnTo>
                      <a:lnTo>
                        <a:pt x="657" y="802"/>
                      </a:lnTo>
                      <a:lnTo>
                        <a:pt x="661" y="802"/>
                      </a:lnTo>
                      <a:lnTo>
                        <a:pt x="661" y="799"/>
                      </a:lnTo>
                      <a:lnTo>
                        <a:pt x="657" y="799"/>
                      </a:lnTo>
                      <a:lnTo>
                        <a:pt x="659" y="797"/>
                      </a:lnTo>
                      <a:lnTo>
                        <a:pt x="655" y="799"/>
                      </a:lnTo>
                      <a:lnTo>
                        <a:pt x="655" y="802"/>
                      </a:lnTo>
                      <a:lnTo>
                        <a:pt x="650" y="799"/>
                      </a:lnTo>
                      <a:lnTo>
                        <a:pt x="648" y="802"/>
                      </a:lnTo>
                      <a:lnTo>
                        <a:pt x="646" y="802"/>
                      </a:lnTo>
                      <a:lnTo>
                        <a:pt x="644" y="797"/>
                      </a:lnTo>
                      <a:lnTo>
                        <a:pt x="637" y="795"/>
                      </a:lnTo>
                      <a:lnTo>
                        <a:pt x="633" y="793"/>
                      </a:lnTo>
                      <a:lnTo>
                        <a:pt x="626" y="793"/>
                      </a:lnTo>
                      <a:lnTo>
                        <a:pt x="626" y="795"/>
                      </a:lnTo>
                      <a:lnTo>
                        <a:pt x="621" y="791"/>
                      </a:lnTo>
                      <a:lnTo>
                        <a:pt x="617" y="786"/>
                      </a:lnTo>
                      <a:lnTo>
                        <a:pt x="619" y="782"/>
                      </a:lnTo>
                      <a:lnTo>
                        <a:pt x="617" y="779"/>
                      </a:lnTo>
                      <a:lnTo>
                        <a:pt x="617" y="775"/>
                      </a:lnTo>
                      <a:lnTo>
                        <a:pt x="617" y="773"/>
                      </a:lnTo>
                      <a:lnTo>
                        <a:pt x="617" y="771"/>
                      </a:lnTo>
                      <a:lnTo>
                        <a:pt x="615" y="771"/>
                      </a:lnTo>
                      <a:lnTo>
                        <a:pt x="615" y="773"/>
                      </a:lnTo>
                      <a:lnTo>
                        <a:pt x="606" y="768"/>
                      </a:lnTo>
                      <a:lnTo>
                        <a:pt x="601" y="771"/>
                      </a:lnTo>
                      <a:lnTo>
                        <a:pt x="592" y="764"/>
                      </a:lnTo>
                      <a:lnTo>
                        <a:pt x="590" y="764"/>
                      </a:lnTo>
                      <a:lnTo>
                        <a:pt x="590" y="766"/>
                      </a:lnTo>
                      <a:lnTo>
                        <a:pt x="588" y="766"/>
                      </a:lnTo>
                      <a:lnTo>
                        <a:pt x="586" y="766"/>
                      </a:lnTo>
                      <a:lnTo>
                        <a:pt x="586" y="764"/>
                      </a:lnTo>
                      <a:lnTo>
                        <a:pt x="584" y="762"/>
                      </a:lnTo>
                      <a:lnTo>
                        <a:pt x="581" y="759"/>
                      </a:lnTo>
                      <a:lnTo>
                        <a:pt x="577" y="764"/>
                      </a:lnTo>
                      <a:lnTo>
                        <a:pt x="575" y="764"/>
                      </a:lnTo>
                      <a:lnTo>
                        <a:pt x="575" y="762"/>
                      </a:lnTo>
                      <a:lnTo>
                        <a:pt x="572" y="759"/>
                      </a:lnTo>
                      <a:lnTo>
                        <a:pt x="579" y="757"/>
                      </a:lnTo>
                      <a:lnTo>
                        <a:pt x="577" y="755"/>
                      </a:lnTo>
                      <a:lnTo>
                        <a:pt x="575" y="757"/>
                      </a:lnTo>
                      <a:lnTo>
                        <a:pt x="575" y="755"/>
                      </a:lnTo>
                      <a:lnTo>
                        <a:pt x="572" y="755"/>
                      </a:lnTo>
                      <a:lnTo>
                        <a:pt x="572" y="753"/>
                      </a:lnTo>
                      <a:lnTo>
                        <a:pt x="577" y="751"/>
                      </a:lnTo>
                      <a:lnTo>
                        <a:pt x="577" y="748"/>
                      </a:lnTo>
                      <a:lnTo>
                        <a:pt x="575" y="746"/>
                      </a:lnTo>
                      <a:lnTo>
                        <a:pt x="575" y="748"/>
                      </a:lnTo>
                      <a:lnTo>
                        <a:pt x="570" y="748"/>
                      </a:lnTo>
                      <a:lnTo>
                        <a:pt x="572" y="746"/>
                      </a:lnTo>
                      <a:lnTo>
                        <a:pt x="568" y="744"/>
                      </a:lnTo>
                      <a:lnTo>
                        <a:pt x="566" y="744"/>
                      </a:lnTo>
                      <a:lnTo>
                        <a:pt x="561" y="744"/>
                      </a:lnTo>
                      <a:lnTo>
                        <a:pt x="561" y="746"/>
                      </a:lnTo>
                      <a:lnTo>
                        <a:pt x="563" y="748"/>
                      </a:lnTo>
                      <a:lnTo>
                        <a:pt x="561" y="751"/>
                      </a:lnTo>
                      <a:lnTo>
                        <a:pt x="563" y="751"/>
                      </a:lnTo>
                      <a:lnTo>
                        <a:pt x="559" y="751"/>
                      </a:lnTo>
                      <a:lnTo>
                        <a:pt x="559" y="753"/>
                      </a:lnTo>
                      <a:lnTo>
                        <a:pt x="555" y="753"/>
                      </a:lnTo>
                      <a:lnTo>
                        <a:pt x="557" y="755"/>
                      </a:lnTo>
                      <a:lnTo>
                        <a:pt x="561" y="757"/>
                      </a:lnTo>
                      <a:lnTo>
                        <a:pt x="559" y="757"/>
                      </a:lnTo>
                      <a:lnTo>
                        <a:pt x="559" y="759"/>
                      </a:lnTo>
                      <a:lnTo>
                        <a:pt x="557" y="759"/>
                      </a:lnTo>
                      <a:lnTo>
                        <a:pt x="557" y="762"/>
                      </a:lnTo>
                      <a:lnTo>
                        <a:pt x="555" y="759"/>
                      </a:lnTo>
                      <a:lnTo>
                        <a:pt x="555" y="757"/>
                      </a:lnTo>
                      <a:lnTo>
                        <a:pt x="546" y="757"/>
                      </a:lnTo>
                      <a:lnTo>
                        <a:pt x="550" y="755"/>
                      </a:lnTo>
                      <a:lnTo>
                        <a:pt x="550" y="753"/>
                      </a:lnTo>
                      <a:lnTo>
                        <a:pt x="546" y="753"/>
                      </a:lnTo>
                      <a:lnTo>
                        <a:pt x="546" y="755"/>
                      </a:lnTo>
                      <a:lnTo>
                        <a:pt x="543" y="755"/>
                      </a:lnTo>
                      <a:lnTo>
                        <a:pt x="543" y="753"/>
                      </a:lnTo>
                      <a:lnTo>
                        <a:pt x="541" y="753"/>
                      </a:lnTo>
                      <a:lnTo>
                        <a:pt x="539" y="748"/>
                      </a:lnTo>
                      <a:lnTo>
                        <a:pt x="535" y="746"/>
                      </a:lnTo>
                      <a:lnTo>
                        <a:pt x="532" y="748"/>
                      </a:lnTo>
                      <a:lnTo>
                        <a:pt x="532" y="751"/>
                      </a:lnTo>
                      <a:lnTo>
                        <a:pt x="535" y="755"/>
                      </a:lnTo>
                      <a:lnTo>
                        <a:pt x="532" y="755"/>
                      </a:lnTo>
                      <a:lnTo>
                        <a:pt x="532" y="751"/>
                      </a:lnTo>
                      <a:lnTo>
                        <a:pt x="532" y="748"/>
                      </a:lnTo>
                      <a:lnTo>
                        <a:pt x="526" y="748"/>
                      </a:lnTo>
                      <a:lnTo>
                        <a:pt x="528" y="751"/>
                      </a:lnTo>
                      <a:lnTo>
                        <a:pt x="526" y="751"/>
                      </a:lnTo>
                      <a:lnTo>
                        <a:pt x="526" y="755"/>
                      </a:lnTo>
                      <a:lnTo>
                        <a:pt x="523" y="757"/>
                      </a:lnTo>
                      <a:lnTo>
                        <a:pt x="526" y="759"/>
                      </a:lnTo>
                      <a:lnTo>
                        <a:pt x="523" y="759"/>
                      </a:lnTo>
                      <a:lnTo>
                        <a:pt x="526" y="762"/>
                      </a:lnTo>
                      <a:lnTo>
                        <a:pt x="521" y="768"/>
                      </a:lnTo>
                      <a:lnTo>
                        <a:pt x="517" y="773"/>
                      </a:lnTo>
                      <a:lnTo>
                        <a:pt x="519" y="775"/>
                      </a:lnTo>
                      <a:lnTo>
                        <a:pt x="517" y="777"/>
                      </a:lnTo>
                      <a:lnTo>
                        <a:pt x="519" y="782"/>
                      </a:lnTo>
                      <a:lnTo>
                        <a:pt x="517" y="782"/>
                      </a:lnTo>
                      <a:lnTo>
                        <a:pt x="514" y="782"/>
                      </a:lnTo>
                      <a:lnTo>
                        <a:pt x="517" y="782"/>
                      </a:lnTo>
                      <a:lnTo>
                        <a:pt x="512" y="777"/>
                      </a:lnTo>
                      <a:lnTo>
                        <a:pt x="510" y="777"/>
                      </a:lnTo>
                      <a:lnTo>
                        <a:pt x="510" y="784"/>
                      </a:lnTo>
                      <a:lnTo>
                        <a:pt x="508" y="784"/>
                      </a:lnTo>
                      <a:lnTo>
                        <a:pt x="508" y="786"/>
                      </a:lnTo>
                      <a:lnTo>
                        <a:pt x="501" y="782"/>
                      </a:lnTo>
                      <a:lnTo>
                        <a:pt x="499" y="777"/>
                      </a:lnTo>
                      <a:lnTo>
                        <a:pt x="492" y="777"/>
                      </a:lnTo>
                      <a:lnTo>
                        <a:pt x="490" y="779"/>
                      </a:lnTo>
                      <a:lnTo>
                        <a:pt x="490" y="777"/>
                      </a:lnTo>
                      <a:lnTo>
                        <a:pt x="490" y="779"/>
                      </a:lnTo>
                      <a:lnTo>
                        <a:pt x="490" y="782"/>
                      </a:lnTo>
                      <a:lnTo>
                        <a:pt x="488" y="779"/>
                      </a:lnTo>
                      <a:lnTo>
                        <a:pt x="485" y="782"/>
                      </a:lnTo>
                      <a:lnTo>
                        <a:pt x="483" y="779"/>
                      </a:lnTo>
                      <a:lnTo>
                        <a:pt x="481" y="782"/>
                      </a:lnTo>
                      <a:lnTo>
                        <a:pt x="481" y="779"/>
                      </a:lnTo>
                      <a:lnTo>
                        <a:pt x="481" y="775"/>
                      </a:lnTo>
                      <a:lnTo>
                        <a:pt x="479" y="775"/>
                      </a:lnTo>
                      <a:lnTo>
                        <a:pt x="474" y="777"/>
                      </a:lnTo>
                      <a:lnTo>
                        <a:pt x="474" y="779"/>
                      </a:lnTo>
                      <a:lnTo>
                        <a:pt x="472" y="779"/>
                      </a:lnTo>
                      <a:lnTo>
                        <a:pt x="470" y="779"/>
                      </a:lnTo>
                      <a:lnTo>
                        <a:pt x="465" y="782"/>
                      </a:lnTo>
                      <a:lnTo>
                        <a:pt x="459" y="779"/>
                      </a:lnTo>
                      <a:lnTo>
                        <a:pt x="459" y="777"/>
                      </a:lnTo>
                      <a:lnTo>
                        <a:pt x="459" y="775"/>
                      </a:lnTo>
                      <a:lnTo>
                        <a:pt x="461" y="775"/>
                      </a:lnTo>
                      <a:lnTo>
                        <a:pt x="463" y="773"/>
                      </a:lnTo>
                      <a:lnTo>
                        <a:pt x="465" y="773"/>
                      </a:lnTo>
                      <a:lnTo>
                        <a:pt x="463" y="766"/>
                      </a:lnTo>
                      <a:lnTo>
                        <a:pt x="470" y="762"/>
                      </a:lnTo>
                      <a:lnTo>
                        <a:pt x="470" y="759"/>
                      </a:lnTo>
                      <a:lnTo>
                        <a:pt x="468" y="759"/>
                      </a:lnTo>
                      <a:lnTo>
                        <a:pt x="470" y="757"/>
                      </a:lnTo>
                      <a:lnTo>
                        <a:pt x="468" y="753"/>
                      </a:lnTo>
                      <a:lnTo>
                        <a:pt x="470" y="751"/>
                      </a:lnTo>
                      <a:lnTo>
                        <a:pt x="472" y="751"/>
                      </a:lnTo>
                      <a:lnTo>
                        <a:pt x="474" y="748"/>
                      </a:lnTo>
                      <a:lnTo>
                        <a:pt x="470" y="744"/>
                      </a:lnTo>
                      <a:lnTo>
                        <a:pt x="468" y="744"/>
                      </a:lnTo>
                      <a:lnTo>
                        <a:pt x="465" y="744"/>
                      </a:lnTo>
                      <a:lnTo>
                        <a:pt x="465" y="746"/>
                      </a:lnTo>
                      <a:lnTo>
                        <a:pt x="463" y="751"/>
                      </a:lnTo>
                      <a:lnTo>
                        <a:pt x="465" y="753"/>
                      </a:lnTo>
                      <a:lnTo>
                        <a:pt x="463" y="755"/>
                      </a:lnTo>
                      <a:lnTo>
                        <a:pt x="461" y="753"/>
                      </a:lnTo>
                      <a:lnTo>
                        <a:pt x="459" y="751"/>
                      </a:lnTo>
                      <a:lnTo>
                        <a:pt x="457" y="753"/>
                      </a:lnTo>
                      <a:lnTo>
                        <a:pt x="457" y="751"/>
                      </a:lnTo>
                      <a:lnTo>
                        <a:pt x="450" y="753"/>
                      </a:lnTo>
                      <a:lnTo>
                        <a:pt x="448" y="751"/>
                      </a:lnTo>
                      <a:lnTo>
                        <a:pt x="445" y="753"/>
                      </a:lnTo>
                      <a:lnTo>
                        <a:pt x="448" y="755"/>
                      </a:lnTo>
                      <a:lnTo>
                        <a:pt x="448" y="757"/>
                      </a:lnTo>
                      <a:lnTo>
                        <a:pt x="452" y="757"/>
                      </a:lnTo>
                      <a:lnTo>
                        <a:pt x="452" y="759"/>
                      </a:lnTo>
                      <a:lnTo>
                        <a:pt x="457" y="759"/>
                      </a:lnTo>
                      <a:lnTo>
                        <a:pt x="457" y="762"/>
                      </a:lnTo>
                      <a:lnTo>
                        <a:pt x="450" y="762"/>
                      </a:lnTo>
                      <a:lnTo>
                        <a:pt x="441" y="764"/>
                      </a:lnTo>
                      <a:lnTo>
                        <a:pt x="443" y="759"/>
                      </a:lnTo>
                      <a:lnTo>
                        <a:pt x="441" y="759"/>
                      </a:lnTo>
                      <a:lnTo>
                        <a:pt x="439" y="762"/>
                      </a:lnTo>
                      <a:lnTo>
                        <a:pt x="436" y="757"/>
                      </a:lnTo>
                      <a:lnTo>
                        <a:pt x="434" y="759"/>
                      </a:lnTo>
                      <a:lnTo>
                        <a:pt x="432" y="757"/>
                      </a:lnTo>
                      <a:lnTo>
                        <a:pt x="436" y="755"/>
                      </a:lnTo>
                      <a:lnTo>
                        <a:pt x="434" y="753"/>
                      </a:lnTo>
                      <a:lnTo>
                        <a:pt x="432" y="753"/>
                      </a:lnTo>
                      <a:lnTo>
                        <a:pt x="432" y="751"/>
                      </a:lnTo>
                      <a:lnTo>
                        <a:pt x="430" y="748"/>
                      </a:lnTo>
                      <a:lnTo>
                        <a:pt x="430" y="753"/>
                      </a:lnTo>
                      <a:lnTo>
                        <a:pt x="432" y="755"/>
                      </a:lnTo>
                      <a:lnTo>
                        <a:pt x="430" y="755"/>
                      </a:lnTo>
                      <a:lnTo>
                        <a:pt x="432" y="762"/>
                      </a:lnTo>
                      <a:lnTo>
                        <a:pt x="425" y="759"/>
                      </a:lnTo>
                      <a:lnTo>
                        <a:pt x="425" y="762"/>
                      </a:lnTo>
                      <a:lnTo>
                        <a:pt x="423" y="762"/>
                      </a:lnTo>
                      <a:lnTo>
                        <a:pt x="419" y="759"/>
                      </a:lnTo>
                      <a:lnTo>
                        <a:pt x="419" y="757"/>
                      </a:lnTo>
                      <a:lnTo>
                        <a:pt x="414" y="757"/>
                      </a:lnTo>
                      <a:lnTo>
                        <a:pt x="416" y="759"/>
                      </a:lnTo>
                      <a:lnTo>
                        <a:pt x="414" y="759"/>
                      </a:lnTo>
                      <a:lnTo>
                        <a:pt x="416" y="762"/>
                      </a:lnTo>
                      <a:lnTo>
                        <a:pt x="416" y="766"/>
                      </a:lnTo>
                      <a:lnTo>
                        <a:pt x="412" y="766"/>
                      </a:lnTo>
                      <a:lnTo>
                        <a:pt x="410" y="762"/>
                      </a:lnTo>
                      <a:lnTo>
                        <a:pt x="408" y="759"/>
                      </a:lnTo>
                      <a:lnTo>
                        <a:pt x="405" y="762"/>
                      </a:lnTo>
                      <a:lnTo>
                        <a:pt x="403" y="762"/>
                      </a:lnTo>
                      <a:lnTo>
                        <a:pt x="403" y="764"/>
                      </a:lnTo>
                      <a:lnTo>
                        <a:pt x="401" y="762"/>
                      </a:lnTo>
                      <a:lnTo>
                        <a:pt x="399" y="764"/>
                      </a:lnTo>
                      <a:lnTo>
                        <a:pt x="396" y="764"/>
                      </a:lnTo>
                      <a:lnTo>
                        <a:pt x="399" y="766"/>
                      </a:lnTo>
                      <a:lnTo>
                        <a:pt x="401" y="768"/>
                      </a:lnTo>
                      <a:lnTo>
                        <a:pt x="399" y="771"/>
                      </a:lnTo>
                      <a:lnTo>
                        <a:pt x="399" y="768"/>
                      </a:lnTo>
                      <a:lnTo>
                        <a:pt x="396" y="768"/>
                      </a:lnTo>
                      <a:lnTo>
                        <a:pt x="394" y="768"/>
                      </a:lnTo>
                      <a:lnTo>
                        <a:pt x="392" y="771"/>
                      </a:lnTo>
                      <a:lnTo>
                        <a:pt x="390" y="771"/>
                      </a:lnTo>
                      <a:lnTo>
                        <a:pt x="385" y="768"/>
                      </a:lnTo>
                      <a:lnTo>
                        <a:pt x="383" y="766"/>
                      </a:lnTo>
                      <a:lnTo>
                        <a:pt x="385" y="762"/>
                      </a:lnTo>
                      <a:lnTo>
                        <a:pt x="390" y="759"/>
                      </a:lnTo>
                      <a:lnTo>
                        <a:pt x="390" y="757"/>
                      </a:lnTo>
                      <a:lnTo>
                        <a:pt x="394" y="753"/>
                      </a:lnTo>
                      <a:lnTo>
                        <a:pt x="394" y="751"/>
                      </a:lnTo>
                      <a:lnTo>
                        <a:pt x="401" y="748"/>
                      </a:lnTo>
                      <a:lnTo>
                        <a:pt x="405" y="748"/>
                      </a:lnTo>
                      <a:lnTo>
                        <a:pt x="405" y="746"/>
                      </a:lnTo>
                      <a:lnTo>
                        <a:pt x="403" y="737"/>
                      </a:lnTo>
                      <a:lnTo>
                        <a:pt x="399" y="737"/>
                      </a:lnTo>
                      <a:lnTo>
                        <a:pt x="396" y="735"/>
                      </a:lnTo>
                      <a:lnTo>
                        <a:pt x="394" y="733"/>
                      </a:lnTo>
                      <a:lnTo>
                        <a:pt x="387" y="731"/>
                      </a:lnTo>
                      <a:lnTo>
                        <a:pt x="390" y="724"/>
                      </a:lnTo>
                      <a:lnTo>
                        <a:pt x="387" y="719"/>
                      </a:lnTo>
                      <a:lnTo>
                        <a:pt x="390" y="719"/>
                      </a:lnTo>
                      <a:lnTo>
                        <a:pt x="390" y="717"/>
                      </a:lnTo>
                      <a:lnTo>
                        <a:pt x="385" y="711"/>
                      </a:lnTo>
                      <a:lnTo>
                        <a:pt x="381" y="711"/>
                      </a:lnTo>
                      <a:lnTo>
                        <a:pt x="381" y="713"/>
                      </a:lnTo>
                      <a:lnTo>
                        <a:pt x="379" y="713"/>
                      </a:lnTo>
                      <a:lnTo>
                        <a:pt x="376" y="715"/>
                      </a:lnTo>
                      <a:lnTo>
                        <a:pt x="372" y="713"/>
                      </a:lnTo>
                      <a:lnTo>
                        <a:pt x="372" y="717"/>
                      </a:lnTo>
                      <a:lnTo>
                        <a:pt x="367" y="717"/>
                      </a:lnTo>
                      <a:lnTo>
                        <a:pt x="367" y="719"/>
                      </a:lnTo>
                      <a:lnTo>
                        <a:pt x="365" y="722"/>
                      </a:lnTo>
                      <a:lnTo>
                        <a:pt x="363" y="724"/>
                      </a:lnTo>
                      <a:lnTo>
                        <a:pt x="356" y="722"/>
                      </a:lnTo>
                      <a:lnTo>
                        <a:pt x="354" y="722"/>
                      </a:lnTo>
                      <a:lnTo>
                        <a:pt x="347" y="722"/>
                      </a:lnTo>
                      <a:lnTo>
                        <a:pt x="347" y="726"/>
                      </a:lnTo>
                      <a:lnTo>
                        <a:pt x="347" y="728"/>
                      </a:lnTo>
                      <a:lnTo>
                        <a:pt x="343" y="731"/>
                      </a:lnTo>
                      <a:lnTo>
                        <a:pt x="345" y="733"/>
                      </a:lnTo>
                      <a:lnTo>
                        <a:pt x="338" y="733"/>
                      </a:lnTo>
                      <a:lnTo>
                        <a:pt x="336" y="733"/>
                      </a:lnTo>
                      <a:lnTo>
                        <a:pt x="336" y="735"/>
                      </a:lnTo>
                      <a:lnTo>
                        <a:pt x="334" y="735"/>
                      </a:lnTo>
                      <a:lnTo>
                        <a:pt x="332" y="737"/>
                      </a:lnTo>
                      <a:lnTo>
                        <a:pt x="332" y="735"/>
                      </a:lnTo>
                      <a:lnTo>
                        <a:pt x="330" y="737"/>
                      </a:lnTo>
                      <a:lnTo>
                        <a:pt x="327" y="735"/>
                      </a:lnTo>
                      <a:lnTo>
                        <a:pt x="323" y="737"/>
                      </a:lnTo>
                      <a:lnTo>
                        <a:pt x="325" y="739"/>
                      </a:lnTo>
                      <a:lnTo>
                        <a:pt x="323" y="742"/>
                      </a:lnTo>
                      <a:lnTo>
                        <a:pt x="325" y="746"/>
                      </a:lnTo>
                      <a:lnTo>
                        <a:pt x="325" y="748"/>
                      </a:lnTo>
                      <a:lnTo>
                        <a:pt x="327" y="751"/>
                      </a:lnTo>
                      <a:lnTo>
                        <a:pt x="323" y="753"/>
                      </a:lnTo>
                      <a:lnTo>
                        <a:pt x="323" y="755"/>
                      </a:lnTo>
                      <a:lnTo>
                        <a:pt x="325" y="757"/>
                      </a:lnTo>
                      <a:lnTo>
                        <a:pt x="321" y="757"/>
                      </a:lnTo>
                      <a:lnTo>
                        <a:pt x="318" y="755"/>
                      </a:lnTo>
                      <a:lnTo>
                        <a:pt x="312" y="753"/>
                      </a:lnTo>
                      <a:lnTo>
                        <a:pt x="310" y="751"/>
                      </a:lnTo>
                      <a:lnTo>
                        <a:pt x="305" y="753"/>
                      </a:lnTo>
                      <a:lnTo>
                        <a:pt x="298" y="753"/>
                      </a:lnTo>
                      <a:lnTo>
                        <a:pt x="294" y="753"/>
                      </a:lnTo>
                      <a:lnTo>
                        <a:pt x="292" y="751"/>
                      </a:lnTo>
                      <a:lnTo>
                        <a:pt x="287" y="753"/>
                      </a:lnTo>
                      <a:lnTo>
                        <a:pt x="287" y="748"/>
                      </a:lnTo>
                      <a:lnTo>
                        <a:pt x="287" y="751"/>
                      </a:lnTo>
                      <a:lnTo>
                        <a:pt x="283" y="746"/>
                      </a:lnTo>
                      <a:lnTo>
                        <a:pt x="276" y="753"/>
                      </a:lnTo>
                      <a:lnTo>
                        <a:pt x="276" y="757"/>
                      </a:lnTo>
                      <a:lnTo>
                        <a:pt x="274" y="757"/>
                      </a:lnTo>
                      <a:lnTo>
                        <a:pt x="272" y="759"/>
                      </a:lnTo>
                      <a:lnTo>
                        <a:pt x="267" y="757"/>
                      </a:lnTo>
                      <a:lnTo>
                        <a:pt x="269" y="753"/>
                      </a:lnTo>
                      <a:lnTo>
                        <a:pt x="263" y="757"/>
                      </a:lnTo>
                      <a:lnTo>
                        <a:pt x="263" y="753"/>
                      </a:lnTo>
                      <a:lnTo>
                        <a:pt x="261" y="751"/>
                      </a:lnTo>
                      <a:lnTo>
                        <a:pt x="261" y="755"/>
                      </a:lnTo>
                      <a:lnTo>
                        <a:pt x="258" y="755"/>
                      </a:lnTo>
                      <a:lnTo>
                        <a:pt x="256" y="751"/>
                      </a:lnTo>
                      <a:lnTo>
                        <a:pt x="256" y="746"/>
                      </a:lnTo>
                      <a:lnTo>
                        <a:pt x="261" y="744"/>
                      </a:lnTo>
                      <a:lnTo>
                        <a:pt x="261" y="742"/>
                      </a:lnTo>
                      <a:lnTo>
                        <a:pt x="265" y="742"/>
                      </a:lnTo>
                      <a:lnTo>
                        <a:pt x="265" y="739"/>
                      </a:lnTo>
                      <a:lnTo>
                        <a:pt x="263" y="739"/>
                      </a:lnTo>
                      <a:lnTo>
                        <a:pt x="267" y="733"/>
                      </a:lnTo>
                      <a:lnTo>
                        <a:pt x="272" y="733"/>
                      </a:lnTo>
                      <a:lnTo>
                        <a:pt x="267" y="731"/>
                      </a:lnTo>
                      <a:lnTo>
                        <a:pt x="263" y="735"/>
                      </a:lnTo>
                      <a:lnTo>
                        <a:pt x="261" y="735"/>
                      </a:lnTo>
                      <a:lnTo>
                        <a:pt x="261" y="733"/>
                      </a:lnTo>
                      <a:lnTo>
                        <a:pt x="254" y="731"/>
                      </a:lnTo>
                      <a:lnTo>
                        <a:pt x="254" y="733"/>
                      </a:lnTo>
                      <a:lnTo>
                        <a:pt x="252" y="733"/>
                      </a:lnTo>
                      <a:lnTo>
                        <a:pt x="252" y="731"/>
                      </a:lnTo>
                      <a:lnTo>
                        <a:pt x="249" y="731"/>
                      </a:lnTo>
                      <a:lnTo>
                        <a:pt x="252" y="728"/>
                      </a:lnTo>
                      <a:lnTo>
                        <a:pt x="249" y="726"/>
                      </a:lnTo>
                      <a:lnTo>
                        <a:pt x="252" y="724"/>
                      </a:lnTo>
                      <a:lnTo>
                        <a:pt x="245" y="724"/>
                      </a:lnTo>
                      <a:lnTo>
                        <a:pt x="243" y="724"/>
                      </a:lnTo>
                      <a:lnTo>
                        <a:pt x="238" y="728"/>
                      </a:lnTo>
                      <a:lnTo>
                        <a:pt x="238" y="733"/>
                      </a:lnTo>
                      <a:lnTo>
                        <a:pt x="240" y="733"/>
                      </a:lnTo>
                      <a:lnTo>
                        <a:pt x="243" y="731"/>
                      </a:lnTo>
                      <a:lnTo>
                        <a:pt x="247" y="735"/>
                      </a:lnTo>
                      <a:lnTo>
                        <a:pt x="249" y="733"/>
                      </a:lnTo>
                      <a:lnTo>
                        <a:pt x="252" y="733"/>
                      </a:lnTo>
                      <a:lnTo>
                        <a:pt x="252" y="739"/>
                      </a:lnTo>
                      <a:lnTo>
                        <a:pt x="249" y="739"/>
                      </a:lnTo>
                      <a:lnTo>
                        <a:pt x="252" y="742"/>
                      </a:lnTo>
                      <a:lnTo>
                        <a:pt x="249" y="744"/>
                      </a:lnTo>
                      <a:lnTo>
                        <a:pt x="249" y="739"/>
                      </a:lnTo>
                      <a:lnTo>
                        <a:pt x="247" y="739"/>
                      </a:lnTo>
                      <a:lnTo>
                        <a:pt x="245" y="737"/>
                      </a:lnTo>
                      <a:lnTo>
                        <a:pt x="240" y="737"/>
                      </a:lnTo>
                      <a:lnTo>
                        <a:pt x="243" y="739"/>
                      </a:lnTo>
                      <a:lnTo>
                        <a:pt x="243" y="744"/>
                      </a:lnTo>
                      <a:lnTo>
                        <a:pt x="247" y="751"/>
                      </a:lnTo>
                      <a:lnTo>
                        <a:pt x="245" y="753"/>
                      </a:lnTo>
                      <a:lnTo>
                        <a:pt x="243" y="753"/>
                      </a:lnTo>
                      <a:lnTo>
                        <a:pt x="243" y="755"/>
                      </a:lnTo>
                      <a:lnTo>
                        <a:pt x="240" y="753"/>
                      </a:lnTo>
                      <a:lnTo>
                        <a:pt x="238" y="755"/>
                      </a:lnTo>
                      <a:lnTo>
                        <a:pt x="238" y="753"/>
                      </a:lnTo>
                      <a:lnTo>
                        <a:pt x="240" y="751"/>
                      </a:lnTo>
                      <a:lnTo>
                        <a:pt x="238" y="751"/>
                      </a:lnTo>
                      <a:lnTo>
                        <a:pt x="236" y="748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8" name="Freeform 901"/>
                <p:cNvSpPr>
                  <a:spLocks/>
                </p:cNvSpPr>
                <p:nvPr/>
              </p:nvSpPr>
              <p:spPr bwMode="auto">
                <a:xfrm>
                  <a:off x="2583" y="1055"/>
                  <a:ext cx="307" cy="888"/>
                </a:xfrm>
                <a:custGeom>
                  <a:avLst/>
                  <a:gdLst>
                    <a:gd name="T0" fmla="*/ 296 w 307"/>
                    <a:gd name="T1" fmla="*/ 755 h 888"/>
                    <a:gd name="T2" fmla="*/ 278 w 307"/>
                    <a:gd name="T3" fmla="*/ 746 h 888"/>
                    <a:gd name="T4" fmla="*/ 274 w 307"/>
                    <a:gd name="T5" fmla="*/ 742 h 888"/>
                    <a:gd name="T6" fmla="*/ 256 w 307"/>
                    <a:gd name="T7" fmla="*/ 735 h 888"/>
                    <a:gd name="T8" fmla="*/ 260 w 307"/>
                    <a:gd name="T9" fmla="*/ 724 h 888"/>
                    <a:gd name="T10" fmla="*/ 242 w 307"/>
                    <a:gd name="T11" fmla="*/ 726 h 888"/>
                    <a:gd name="T12" fmla="*/ 258 w 307"/>
                    <a:gd name="T13" fmla="*/ 719 h 888"/>
                    <a:gd name="T14" fmla="*/ 260 w 307"/>
                    <a:gd name="T15" fmla="*/ 697 h 888"/>
                    <a:gd name="T16" fmla="*/ 251 w 307"/>
                    <a:gd name="T17" fmla="*/ 706 h 888"/>
                    <a:gd name="T18" fmla="*/ 238 w 307"/>
                    <a:gd name="T19" fmla="*/ 711 h 888"/>
                    <a:gd name="T20" fmla="*/ 231 w 307"/>
                    <a:gd name="T21" fmla="*/ 722 h 888"/>
                    <a:gd name="T22" fmla="*/ 227 w 307"/>
                    <a:gd name="T23" fmla="*/ 708 h 888"/>
                    <a:gd name="T24" fmla="*/ 207 w 307"/>
                    <a:gd name="T25" fmla="*/ 719 h 888"/>
                    <a:gd name="T26" fmla="*/ 200 w 307"/>
                    <a:gd name="T27" fmla="*/ 731 h 888"/>
                    <a:gd name="T28" fmla="*/ 222 w 307"/>
                    <a:gd name="T29" fmla="*/ 766 h 888"/>
                    <a:gd name="T30" fmla="*/ 238 w 307"/>
                    <a:gd name="T31" fmla="*/ 828 h 888"/>
                    <a:gd name="T32" fmla="*/ 269 w 307"/>
                    <a:gd name="T33" fmla="*/ 844 h 888"/>
                    <a:gd name="T34" fmla="*/ 269 w 307"/>
                    <a:gd name="T35" fmla="*/ 864 h 888"/>
                    <a:gd name="T36" fmla="*/ 238 w 307"/>
                    <a:gd name="T37" fmla="*/ 882 h 888"/>
                    <a:gd name="T38" fmla="*/ 216 w 307"/>
                    <a:gd name="T39" fmla="*/ 868 h 888"/>
                    <a:gd name="T40" fmla="*/ 180 w 307"/>
                    <a:gd name="T41" fmla="*/ 870 h 888"/>
                    <a:gd name="T42" fmla="*/ 167 w 307"/>
                    <a:gd name="T43" fmla="*/ 822 h 888"/>
                    <a:gd name="T44" fmla="*/ 178 w 307"/>
                    <a:gd name="T45" fmla="*/ 768 h 888"/>
                    <a:gd name="T46" fmla="*/ 185 w 307"/>
                    <a:gd name="T47" fmla="*/ 742 h 888"/>
                    <a:gd name="T48" fmla="*/ 173 w 307"/>
                    <a:gd name="T49" fmla="*/ 719 h 888"/>
                    <a:gd name="T50" fmla="*/ 191 w 307"/>
                    <a:gd name="T51" fmla="*/ 691 h 888"/>
                    <a:gd name="T52" fmla="*/ 236 w 307"/>
                    <a:gd name="T53" fmla="*/ 686 h 888"/>
                    <a:gd name="T54" fmla="*/ 245 w 307"/>
                    <a:gd name="T55" fmla="*/ 655 h 888"/>
                    <a:gd name="T56" fmla="*/ 258 w 307"/>
                    <a:gd name="T57" fmla="*/ 644 h 888"/>
                    <a:gd name="T58" fmla="*/ 274 w 307"/>
                    <a:gd name="T59" fmla="*/ 620 h 888"/>
                    <a:gd name="T60" fmla="*/ 276 w 307"/>
                    <a:gd name="T61" fmla="*/ 602 h 888"/>
                    <a:gd name="T62" fmla="*/ 285 w 307"/>
                    <a:gd name="T63" fmla="*/ 591 h 888"/>
                    <a:gd name="T64" fmla="*/ 285 w 307"/>
                    <a:gd name="T65" fmla="*/ 568 h 888"/>
                    <a:gd name="T66" fmla="*/ 278 w 307"/>
                    <a:gd name="T67" fmla="*/ 555 h 888"/>
                    <a:gd name="T68" fmla="*/ 271 w 307"/>
                    <a:gd name="T69" fmla="*/ 537 h 888"/>
                    <a:gd name="T70" fmla="*/ 234 w 307"/>
                    <a:gd name="T71" fmla="*/ 517 h 888"/>
                    <a:gd name="T72" fmla="*/ 182 w 307"/>
                    <a:gd name="T73" fmla="*/ 506 h 888"/>
                    <a:gd name="T74" fmla="*/ 167 w 307"/>
                    <a:gd name="T75" fmla="*/ 500 h 888"/>
                    <a:gd name="T76" fmla="*/ 142 w 307"/>
                    <a:gd name="T77" fmla="*/ 500 h 888"/>
                    <a:gd name="T78" fmla="*/ 124 w 307"/>
                    <a:gd name="T79" fmla="*/ 500 h 888"/>
                    <a:gd name="T80" fmla="*/ 91 w 307"/>
                    <a:gd name="T81" fmla="*/ 497 h 888"/>
                    <a:gd name="T82" fmla="*/ 62 w 307"/>
                    <a:gd name="T83" fmla="*/ 513 h 888"/>
                    <a:gd name="T84" fmla="*/ 51 w 307"/>
                    <a:gd name="T85" fmla="*/ 513 h 888"/>
                    <a:gd name="T86" fmla="*/ 82 w 307"/>
                    <a:gd name="T87" fmla="*/ 491 h 888"/>
                    <a:gd name="T88" fmla="*/ 78 w 307"/>
                    <a:gd name="T89" fmla="*/ 482 h 888"/>
                    <a:gd name="T90" fmla="*/ 60 w 307"/>
                    <a:gd name="T91" fmla="*/ 471 h 888"/>
                    <a:gd name="T92" fmla="*/ 80 w 307"/>
                    <a:gd name="T93" fmla="*/ 453 h 888"/>
                    <a:gd name="T94" fmla="*/ 62 w 307"/>
                    <a:gd name="T95" fmla="*/ 435 h 888"/>
                    <a:gd name="T96" fmla="*/ 35 w 307"/>
                    <a:gd name="T97" fmla="*/ 404 h 888"/>
                    <a:gd name="T98" fmla="*/ 31 w 307"/>
                    <a:gd name="T99" fmla="*/ 380 h 888"/>
                    <a:gd name="T100" fmla="*/ 51 w 307"/>
                    <a:gd name="T101" fmla="*/ 362 h 888"/>
                    <a:gd name="T102" fmla="*/ 55 w 307"/>
                    <a:gd name="T103" fmla="*/ 337 h 888"/>
                    <a:gd name="T104" fmla="*/ 58 w 307"/>
                    <a:gd name="T105" fmla="*/ 317 h 888"/>
                    <a:gd name="T106" fmla="*/ 53 w 307"/>
                    <a:gd name="T107" fmla="*/ 295 h 888"/>
                    <a:gd name="T108" fmla="*/ 29 w 307"/>
                    <a:gd name="T109" fmla="*/ 262 h 888"/>
                    <a:gd name="T110" fmla="*/ 17 w 307"/>
                    <a:gd name="T111" fmla="*/ 233 h 888"/>
                    <a:gd name="T112" fmla="*/ 17 w 307"/>
                    <a:gd name="T113" fmla="*/ 211 h 888"/>
                    <a:gd name="T114" fmla="*/ 6 w 307"/>
                    <a:gd name="T115" fmla="*/ 162 h 888"/>
                    <a:gd name="T116" fmla="*/ 4 w 307"/>
                    <a:gd name="T117" fmla="*/ 133 h 888"/>
                    <a:gd name="T118" fmla="*/ 4 w 307"/>
                    <a:gd name="T119" fmla="*/ 95 h 888"/>
                    <a:gd name="T120" fmla="*/ 24 w 307"/>
                    <a:gd name="T121" fmla="*/ 58 h 888"/>
                    <a:gd name="T122" fmla="*/ 55 w 307"/>
                    <a:gd name="T123" fmla="*/ 31 h 8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07" h="888">
                      <a:moveTo>
                        <a:pt x="307" y="748"/>
                      </a:moveTo>
                      <a:lnTo>
                        <a:pt x="305" y="751"/>
                      </a:lnTo>
                      <a:lnTo>
                        <a:pt x="307" y="751"/>
                      </a:lnTo>
                      <a:lnTo>
                        <a:pt x="307" y="755"/>
                      </a:lnTo>
                      <a:lnTo>
                        <a:pt x="305" y="755"/>
                      </a:lnTo>
                      <a:lnTo>
                        <a:pt x="303" y="755"/>
                      </a:lnTo>
                      <a:lnTo>
                        <a:pt x="300" y="751"/>
                      </a:lnTo>
                      <a:lnTo>
                        <a:pt x="296" y="751"/>
                      </a:lnTo>
                      <a:lnTo>
                        <a:pt x="298" y="753"/>
                      </a:lnTo>
                      <a:lnTo>
                        <a:pt x="298" y="755"/>
                      </a:lnTo>
                      <a:lnTo>
                        <a:pt x="296" y="755"/>
                      </a:lnTo>
                      <a:lnTo>
                        <a:pt x="294" y="755"/>
                      </a:lnTo>
                      <a:lnTo>
                        <a:pt x="291" y="755"/>
                      </a:lnTo>
                      <a:lnTo>
                        <a:pt x="289" y="755"/>
                      </a:lnTo>
                      <a:lnTo>
                        <a:pt x="291" y="753"/>
                      </a:lnTo>
                      <a:lnTo>
                        <a:pt x="289" y="751"/>
                      </a:lnTo>
                      <a:lnTo>
                        <a:pt x="291" y="748"/>
                      </a:lnTo>
                      <a:lnTo>
                        <a:pt x="287" y="746"/>
                      </a:lnTo>
                      <a:lnTo>
                        <a:pt x="285" y="744"/>
                      </a:lnTo>
                      <a:lnTo>
                        <a:pt x="280" y="753"/>
                      </a:lnTo>
                      <a:lnTo>
                        <a:pt x="276" y="751"/>
                      </a:lnTo>
                      <a:lnTo>
                        <a:pt x="278" y="746"/>
                      </a:lnTo>
                      <a:lnTo>
                        <a:pt x="276" y="744"/>
                      </a:lnTo>
                      <a:lnTo>
                        <a:pt x="280" y="739"/>
                      </a:lnTo>
                      <a:lnTo>
                        <a:pt x="276" y="737"/>
                      </a:lnTo>
                      <a:lnTo>
                        <a:pt x="278" y="735"/>
                      </a:lnTo>
                      <a:lnTo>
                        <a:pt x="276" y="735"/>
                      </a:lnTo>
                      <a:lnTo>
                        <a:pt x="276" y="733"/>
                      </a:lnTo>
                      <a:lnTo>
                        <a:pt x="274" y="733"/>
                      </a:lnTo>
                      <a:lnTo>
                        <a:pt x="271" y="733"/>
                      </a:lnTo>
                      <a:lnTo>
                        <a:pt x="269" y="737"/>
                      </a:lnTo>
                      <a:lnTo>
                        <a:pt x="271" y="737"/>
                      </a:lnTo>
                      <a:lnTo>
                        <a:pt x="274" y="742"/>
                      </a:lnTo>
                      <a:lnTo>
                        <a:pt x="274" y="744"/>
                      </a:lnTo>
                      <a:lnTo>
                        <a:pt x="271" y="744"/>
                      </a:lnTo>
                      <a:lnTo>
                        <a:pt x="267" y="739"/>
                      </a:lnTo>
                      <a:lnTo>
                        <a:pt x="265" y="739"/>
                      </a:lnTo>
                      <a:lnTo>
                        <a:pt x="262" y="742"/>
                      </a:lnTo>
                      <a:lnTo>
                        <a:pt x="258" y="746"/>
                      </a:lnTo>
                      <a:lnTo>
                        <a:pt x="256" y="748"/>
                      </a:lnTo>
                      <a:lnTo>
                        <a:pt x="254" y="744"/>
                      </a:lnTo>
                      <a:lnTo>
                        <a:pt x="256" y="742"/>
                      </a:lnTo>
                      <a:lnTo>
                        <a:pt x="254" y="739"/>
                      </a:lnTo>
                      <a:lnTo>
                        <a:pt x="256" y="735"/>
                      </a:lnTo>
                      <a:lnTo>
                        <a:pt x="258" y="737"/>
                      </a:lnTo>
                      <a:lnTo>
                        <a:pt x="260" y="733"/>
                      </a:lnTo>
                      <a:lnTo>
                        <a:pt x="265" y="735"/>
                      </a:lnTo>
                      <a:lnTo>
                        <a:pt x="265" y="733"/>
                      </a:lnTo>
                      <a:lnTo>
                        <a:pt x="265" y="731"/>
                      </a:lnTo>
                      <a:lnTo>
                        <a:pt x="269" y="731"/>
                      </a:lnTo>
                      <a:lnTo>
                        <a:pt x="267" y="726"/>
                      </a:lnTo>
                      <a:lnTo>
                        <a:pt x="267" y="722"/>
                      </a:lnTo>
                      <a:lnTo>
                        <a:pt x="262" y="724"/>
                      </a:lnTo>
                      <a:lnTo>
                        <a:pt x="262" y="722"/>
                      </a:lnTo>
                      <a:lnTo>
                        <a:pt x="260" y="724"/>
                      </a:lnTo>
                      <a:lnTo>
                        <a:pt x="256" y="722"/>
                      </a:lnTo>
                      <a:lnTo>
                        <a:pt x="256" y="724"/>
                      </a:lnTo>
                      <a:lnTo>
                        <a:pt x="254" y="726"/>
                      </a:lnTo>
                      <a:lnTo>
                        <a:pt x="256" y="731"/>
                      </a:lnTo>
                      <a:lnTo>
                        <a:pt x="254" y="731"/>
                      </a:lnTo>
                      <a:lnTo>
                        <a:pt x="251" y="739"/>
                      </a:lnTo>
                      <a:lnTo>
                        <a:pt x="245" y="733"/>
                      </a:lnTo>
                      <a:lnTo>
                        <a:pt x="247" y="728"/>
                      </a:lnTo>
                      <a:lnTo>
                        <a:pt x="245" y="731"/>
                      </a:lnTo>
                      <a:lnTo>
                        <a:pt x="242" y="728"/>
                      </a:lnTo>
                      <a:lnTo>
                        <a:pt x="242" y="726"/>
                      </a:lnTo>
                      <a:lnTo>
                        <a:pt x="247" y="726"/>
                      </a:lnTo>
                      <a:lnTo>
                        <a:pt x="249" y="724"/>
                      </a:lnTo>
                      <a:lnTo>
                        <a:pt x="251" y="724"/>
                      </a:lnTo>
                      <a:lnTo>
                        <a:pt x="249" y="722"/>
                      </a:lnTo>
                      <a:lnTo>
                        <a:pt x="256" y="717"/>
                      </a:lnTo>
                      <a:lnTo>
                        <a:pt x="258" y="715"/>
                      </a:lnTo>
                      <a:lnTo>
                        <a:pt x="262" y="715"/>
                      </a:lnTo>
                      <a:lnTo>
                        <a:pt x="267" y="715"/>
                      </a:lnTo>
                      <a:lnTo>
                        <a:pt x="262" y="717"/>
                      </a:lnTo>
                      <a:lnTo>
                        <a:pt x="258" y="717"/>
                      </a:lnTo>
                      <a:lnTo>
                        <a:pt x="258" y="719"/>
                      </a:lnTo>
                      <a:lnTo>
                        <a:pt x="262" y="722"/>
                      </a:lnTo>
                      <a:lnTo>
                        <a:pt x="265" y="722"/>
                      </a:lnTo>
                      <a:lnTo>
                        <a:pt x="265" y="719"/>
                      </a:lnTo>
                      <a:lnTo>
                        <a:pt x="269" y="717"/>
                      </a:lnTo>
                      <a:lnTo>
                        <a:pt x="267" y="708"/>
                      </a:lnTo>
                      <a:lnTo>
                        <a:pt x="265" y="708"/>
                      </a:lnTo>
                      <a:lnTo>
                        <a:pt x="262" y="711"/>
                      </a:lnTo>
                      <a:lnTo>
                        <a:pt x="260" y="708"/>
                      </a:lnTo>
                      <a:lnTo>
                        <a:pt x="265" y="704"/>
                      </a:lnTo>
                      <a:lnTo>
                        <a:pt x="265" y="702"/>
                      </a:lnTo>
                      <a:lnTo>
                        <a:pt x="260" y="697"/>
                      </a:lnTo>
                      <a:lnTo>
                        <a:pt x="265" y="695"/>
                      </a:lnTo>
                      <a:lnTo>
                        <a:pt x="265" y="693"/>
                      </a:lnTo>
                      <a:lnTo>
                        <a:pt x="262" y="693"/>
                      </a:lnTo>
                      <a:lnTo>
                        <a:pt x="260" y="695"/>
                      </a:lnTo>
                      <a:lnTo>
                        <a:pt x="260" y="693"/>
                      </a:lnTo>
                      <a:lnTo>
                        <a:pt x="256" y="693"/>
                      </a:lnTo>
                      <a:lnTo>
                        <a:pt x="254" y="695"/>
                      </a:lnTo>
                      <a:lnTo>
                        <a:pt x="256" y="697"/>
                      </a:lnTo>
                      <a:lnTo>
                        <a:pt x="249" y="699"/>
                      </a:lnTo>
                      <a:lnTo>
                        <a:pt x="254" y="704"/>
                      </a:lnTo>
                      <a:lnTo>
                        <a:pt x="251" y="706"/>
                      </a:lnTo>
                      <a:lnTo>
                        <a:pt x="249" y="711"/>
                      </a:lnTo>
                      <a:lnTo>
                        <a:pt x="247" y="708"/>
                      </a:lnTo>
                      <a:lnTo>
                        <a:pt x="251" y="706"/>
                      </a:lnTo>
                      <a:lnTo>
                        <a:pt x="249" y="706"/>
                      </a:lnTo>
                      <a:lnTo>
                        <a:pt x="242" y="702"/>
                      </a:lnTo>
                      <a:lnTo>
                        <a:pt x="238" y="704"/>
                      </a:lnTo>
                      <a:lnTo>
                        <a:pt x="236" y="702"/>
                      </a:lnTo>
                      <a:lnTo>
                        <a:pt x="236" y="699"/>
                      </a:lnTo>
                      <a:lnTo>
                        <a:pt x="234" y="706"/>
                      </a:lnTo>
                      <a:lnTo>
                        <a:pt x="238" y="708"/>
                      </a:lnTo>
                      <a:lnTo>
                        <a:pt x="238" y="711"/>
                      </a:lnTo>
                      <a:lnTo>
                        <a:pt x="240" y="711"/>
                      </a:lnTo>
                      <a:lnTo>
                        <a:pt x="242" y="708"/>
                      </a:lnTo>
                      <a:lnTo>
                        <a:pt x="247" y="711"/>
                      </a:lnTo>
                      <a:lnTo>
                        <a:pt x="236" y="713"/>
                      </a:lnTo>
                      <a:lnTo>
                        <a:pt x="236" y="715"/>
                      </a:lnTo>
                      <a:lnTo>
                        <a:pt x="238" y="713"/>
                      </a:lnTo>
                      <a:lnTo>
                        <a:pt x="238" y="715"/>
                      </a:lnTo>
                      <a:lnTo>
                        <a:pt x="238" y="717"/>
                      </a:lnTo>
                      <a:lnTo>
                        <a:pt x="240" y="719"/>
                      </a:lnTo>
                      <a:lnTo>
                        <a:pt x="236" y="722"/>
                      </a:lnTo>
                      <a:lnTo>
                        <a:pt x="231" y="722"/>
                      </a:lnTo>
                      <a:lnTo>
                        <a:pt x="231" y="719"/>
                      </a:lnTo>
                      <a:lnTo>
                        <a:pt x="231" y="717"/>
                      </a:lnTo>
                      <a:lnTo>
                        <a:pt x="229" y="717"/>
                      </a:lnTo>
                      <a:lnTo>
                        <a:pt x="227" y="717"/>
                      </a:lnTo>
                      <a:lnTo>
                        <a:pt x="227" y="715"/>
                      </a:lnTo>
                      <a:lnTo>
                        <a:pt x="225" y="717"/>
                      </a:lnTo>
                      <a:lnTo>
                        <a:pt x="225" y="711"/>
                      </a:lnTo>
                      <a:lnTo>
                        <a:pt x="227" y="715"/>
                      </a:lnTo>
                      <a:lnTo>
                        <a:pt x="231" y="711"/>
                      </a:lnTo>
                      <a:lnTo>
                        <a:pt x="229" y="708"/>
                      </a:lnTo>
                      <a:lnTo>
                        <a:pt x="227" y="708"/>
                      </a:lnTo>
                      <a:lnTo>
                        <a:pt x="222" y="708"/>
                      </a:lnTo>
                      <a:lnTo>
                        <a:pt x="220" y="708"/>
                      </a:lnTo>
                      <a:lnTo>
                        <a:pt x="220" y="713"/>
                      </a:lnTo>
                      <a:lnTo>
                        <a:pt x="216" y="713"/>
                      </a:lnTo>
                      <a:lnTo>
                        <a:pt x="213" y="715"/>
                      </a:lnTo>
                      <a:lnTo>
                        <a:pt x="211" y="715"/>
                      </a:lnTo>
                      <a:lnTo>
                        <a:pt x="209" y="717"/>
                      </a:lnTo>
                      <a:lnTo>
                        <a:pt x="213" y="717"/>
                      </a:lnTo>
                      <a:lnTo>
                        <a:pt x="213" y="722"/>
                      </a:lnTo>
                      <a:lnTo>
                        <a:pt x="209" y="722"/>
                      </a:lnTo>
                      <a:lnTo>
                        <a:pt x="207" y="719"/>
                      </a:lnTo>
                      <a:lnTo>
                        <a:pt x="205" y="719"/>
                      </a:lnTo>
                      <a:lnTo>
                        <a:pt x="207" y="724"/>
                      </a:lnTo>
                      <a:lnTo>
                        <a:pt x="205" y="728"/>
                      </a:lnTo>
                      <a:lnTo>
                        <a:pt x="202" y="728"/>
                      </a:lnTo>
                      <a:lnTo>
                        <a:pt x="200" y="726"/>
                      </a:lnTo>
                      <a:lnTo>
                        <a:pt x="198" y="731"/>
                      </a:lnTo>
                      <a:lnTo>
                        <a:pt x="193" y="728"/>
                      </a:lnTo>
                      <a:lnTo>
                        <a:pt x="191" y="731"/>
                      </a:lnTo>
                      <a:lnTo>
                        <a:pt x="193" y="733"/>
                      </a:lnTo>
                      <a:lnTo>
                        <a:pt x="196" y="733"/>
                      </a:lnTo>
                      <a:lnTo>
                        <a:pt x="200" y="731"/>
                      </a:lnTo>
                      <a:lnTo>
                        <a:pt x="202" y="731"/>
                      </a:lnTo>
                      <a:lnTo>
                        <a:pt x="205" y="731"/>
                      </a:lnTo>
                      <a:lnTo>
                        <a:pt x="207" y="733"/>
                      </a:lnTo>
                      <a:lnTo>
                        <a:pt x="209" y="733"/>
                      </a:lnTo>
                      <a:lnTo>
                        <a:pt x="211" y="735"/>
                      </a:lnTo>
                      <a:lnTo>
                        <a:pt x="211" y="739"/>
                      </a:lnTo>
                      <a:lnTo>
                        <a:pt x="216" y="748"/>
                      </a:lnTo>
                      <a:lnTo>
                        <a:pt x="216" y="757"/>
                      </a:lnTo>
                      <a:lnTo>
                        <a:pt x="218" y="759"/>
                      </a:lnTo>
                      <a:lnTo>
                        <a:pt x="222" y="762"/>
                      </a:lnTo>
                      <a:lnTo>
                        <a:pt x="222" y="766"/>
                      </a:lnTo>
                      <a:lnTo>
                        <a:pt x="220" y="777"/>
                      </a:lnTo>
                      <a:lnTo>
                        <a:pt x="222" y="777"/>
                      </a:lnTo>
                      <a:lnTo>
                        <a:pt x="222" y="779"/>
                      </a:lnTo>
                      <a:lnTo>
                        <a:pt x="225" y="779"/>
                      </a:lnTo>
                      <a:lnTo>
                        <a:pt x="227" y="786"/>
                      </a:lnTo>
                      <a:lnTo>
                        <a:pt x="240" y="791"/>
                      </a:lnTo>
                      <a:lnTo>
                        <a:pt x="242" y="797"/>
                      </a:lnTo>
                      <a:lnTo>
                        <a:pt x="240" y="802"/>
                      </a:lnTo>
                      <a:lnTo>
                        <a:pt x="240" y="813"/>
                      </a:lnTo>
                      <a:lnTo>
                        <a:pt x="236" y="819"/>
                      </a:lnTo>
                      <a:lnTo>
                        <a:pt x="238" y="828"/>
                      </a:lnTo>
                      <a:lnTo>
                        <a:pt x="240" y="830"/>
                      </a:lnTo>
                      <a:lnTo>
                        <a:pt x="245" y="828"/>
                      </a:lnTo>
                      <a:lnTo>
                        <a:pt x="249" y="828"/>
                      </a:lnTo>
                      <a:lnTo>
                        <a:pt x="249" y="824"/>
                      </a:lnTo>
                      <a:lnTo>
                        <a:pt x="251" y="826"/>
                      </a:lnTo>
                      <a:lnTo>
                        <a:pt x="254" y="822"/>
                      </a:lnTo>
                      <a:lnTo>
                        <a:pt x="256" y="824"/>
                      </a:lnTo>
                      <a:lnTo>
                        <a:pt x="260" y="830"/>
                      </a:lnTo>
                      <a:lnTo>
                        <a:pt x="265" y="835"/>
                      </a:lnTo>
                      <a:lnTo>
                        <a:pt x="265" y="842"/>
                      </a:lnTo>
                      <a:lnTo>
                        <a:pt x="269" y="844"/>
                      </a:lnTo>
                      <a:lnTo>
                        <a:pt x="262" y="846"/>
                      </a:lnTo>
                      <a:lnTo>
                        <a:pt x="262" y="844"/>
                      </a:lnTo>
                      <a:lnTo>
                        <a:pt x="260" y="842"/>
                      </a:lnTo>
                      <a:lnTo>
                        <a:pt x="258" y="844"/>
                      </a:lnTo>
                      <a:lnTo>
                        <a:pt x="260" y="848"/>
                      </a:lnTo>
                      <a:lnTo>
                        <a:pt x="262" y="848"/>
                      </a:lnTo>
                      <a:lnTo>
                        <a:pt x="265" y="850"/>
                      </a:lnTo>
                      <a:lnTo>
                        <a:pt x="271" y="850"/>
                      </a:lnTo>
                      <a:lnTo>
                        <a:pt x="271" y="853"/>
                      </a:lnTo>
                      <a:lnTo>
                        <a:pt x="269" y="857"/>
                      </a:lnTo>
                      <a:lnTo>
                        <a:pt x="269" y="864"/>
                      </a:lnTo>
                      <a:lnTo>
                        <a:pt x="260" y="870"/>
                      </a:lnTo>
                      <a:lnTo>
                        <a:pt x="260" y="875"/>
                      </a:lnTo>
                      <a:lnTo>
                        <a:pt x="256" y="877"/>
                      </a:lnTo>
                      <a:lnTo>
                        <a:pt x="256" y="882"/>
                      </a:lnTo>
                      <a:lnTo>
                        <a:pt x="254" y="884"/>
                      </a:lnTo>
                      <a:lnTo>
                        <a:pt x="249" y="884"/>
                      </a:lnTo>
                      <a:lnTo>
                        <a:pt x="249" y="886"/>
                      </a:lnTo>
                      <a:lnTo>
                        <a:pt x="247" y="884"/>
                      </a:lnTo>
                      <a:lnTo>
                        <a:pt x="245" y="888"/>
                      </a:lnTo>
                      <a:lnTo>
                        <a:pt x="242" y="888"/>
                      </a:lnTo>
                      <a:lnTo>
                        <a:pt x="238" y="882"/>
                      </a:lnTo>
                      <a:lnTo>
                        <a:pt x="240" y="879"/>
                      </a:lnTo>
                      <a:lnTo>
                        <a:pt x="238" y="877"/>
                      </a:lnTo>
                      <a:lnTo>
                        <a:pt x="236" y="879"/>
                      </a:lnTo>
                      <a:lnTo>
                        <a:pt x="236" y="877"/>
                      </a:lnTo>
                      <a:lnTo>
                        <a:pt x="234" y="879"/>
                      </a:lnTo>
                      <a:lnTo>
                        <a:pt x="229" y="882"/>
                      </a:lnTo>
                      <a:lnTo>
                        <a:pt x="227" y="879"/>
                      </a:lnTo>
                      <a:lnTo>
                        <a:pt x="225" y="875"/>
                      </a:lnTo>
                      <a:lnTo>
                        <a:pt x="220" y="873"/>
                      </a:lnTo>
                      <a:lnTo>
                        <a:pt x="220" y="870"/>
                      </a:lnTo>
                      <a:lnTo>
                        <a:pt x="216" y="868"/>
                      </a:lnTo>
                      <a:lnTo>
                        <a:pt x="213" y="864"/>
                      </a:lnTo>
                      <a:lnTo>
                        <a:pt x="209" y="862"/>
                      </a:lnTo>
                      <a:lnTo>
                        <a:pt x="202" y="857"/>
                      </a:lnTo>
                      <a:lnTo>
                        <a:pt x="198" y="862"/>
                      </a:lnTo>
                      <a:lnTo>
                        <a:pt x="198" y="866"/>
                      </a:lnTo>
                      <a:lnTo>
                        <a:pt x="193" y="868"/>
                      </a:lnTo>
                      <a:lnTo>
                        <a:pt x="193" y="870"/>
                      </a:lnTo>
                      <a:lnTo>
                        <a:pt x="189" y="873"/>
                      </a:lnTo>
                      <a:lnTo>
                        <a:pt x="189" y="875"/>
                      </a:lnTo>
                      <a:lnTo>
                        <a:pt x="185" y="875"/>
                      </a:lnTo>
                      <a:lnTo>
                        <a:pt x="180" y="870"/>
                      </a:lnTo>
                      <a:lnTo>
                        <a:pt x="176" y="866"/>
                      </a:lnTo>
                      <a:lnTo>
                        <a:pt x="182" y="859"/>
                      </a:lnTo>
                      <a:lnTo>
                        <a:pt x="169" y="850"/>
                      </a:lnTo>
                      <a:lnTo>
                        <a:pt x="167" y="848"/>
                      </a:lnTo>
                      <a:lnTo>
                        <a:pt x="169" y="846"/>
                      </a:lnTo>
                      <a:lnTo>
                        <a:pt x="164" y="844"/>
                      </a:lnTo>
                      <a:lnTo>
                        <a:pt x="164" y="842"/>
                      </a:lnTo>
                      <a:lnTo>
                        <a:pt x="162" y="837"/>
                      </a:lnTo>
                      <a:lnTo>
                        <a:pt x="167" y="835"/>
                      </a:lnTo>
                      <a:lnTo>
                        <a:pt x="169" y="826"/>
                      </a:lnTo>
                      <a:lnTo>
                        <a:pt x="167" y="822"/>
                      </a:lnTo>
                      <a:lnTo>
                        <a:pt x="169" y="819"/>
                      </a:lnTo>
                      <a:lnTo>
                        <a:pt x="162" y="808"/>
                      </a:lnTo>
                      <a:lnTo>
                        <a:pt x="162" y="804"/>
                      </a:lnTo>
                      <a:lnTo>
                        <a:pt x="160" y="797"/>
                      </a:lnTo>
                      <a:lnTo>
                        <a:pt x="158" y="795"/>
                      </a:lnTo>
                      <a:lnTo>
                        <a:pt x="153" y="793"/>
                      </a:lnTo>
                      <a:lnTo>
                        <a:pt x="153" y="788"/>
                      </a:lnTo>
                      <a:lnTo>
                        <a:pt x="158" y="786"/>
                      </a:lnTo>
                      <a:lnTo>
                        <a:pt x="160" y="784"/>
                      </a:lnTo>
                      <a:lnTo>
                        <a:pt x="178" y="771"/>
                      </a:lnTo>
                      <a:lnTo>
                        <a:pt x="178" y="768"/>
                      </a:lnTo>
                      <a:lnTo>
                        <a:pt x="176" y="762"/>
                      </a:lnTo>
                      <a:lnTo>
                        <a:pt x="178" y="759"/>
                      </a:lnTo>
                      <a:lnTo>
                        <a:pt x="185" y="755"/>
                      </a:lnTo>
                      <a:lnTo>
                        <a:pt x="187" y="753"/>
                      </a:lnTo>
                      <a:lnTo>
                        <a:pt x="193" y="753"/>
                      </a:lnTo>
                      <a:lnTo>
                        <a:pt x="189" y="751"/>
                      </a:lnTo>
                      <a:lnTo>
                        <a:pt x="193" y="748"/>
                      </a:lnTo>
                      <a:lnTo>
                        <a:pt x="189" y="746"/>
                      </a:lnTo>
                      <a:lnTo>
                        <a:pt x="189" y="744"/>
                      </a:lnTo>
                      <a:lnTo>
                        <a:pt x="185" y="744"/>
                      </a:lnTo>
                      <a:lnTo>
                        <a:pt x="185" y="742"/>
                      </a:lnTo>
                      <a:lnTo>
                        <a:pt x="187" y="739"/>
                      </a:lnTo>
                      <a:lnTo>
                        <a:pt x="185" y="739"/>
                      </a:lnTo>
                      <a:lnTo>
                        <a:pt x="182" y="737"/>
                      </a:lnTo>
                      <a:lnTo>
                        <a:pt x="180" y="737"/>
                      </a:lnTo>
                      <a:lnTo>
                        <a:pt x="182" y="733"/>
                      </a:lnTo>
                      <a:lnTo>
                        <a:pt x="180" y="731"/>
                      </a:lnTo>
                      <a:lnTo>
                        <a:pt x="180" y="728"/>
                      </a:lnTo>
                      <a:lnTo>
                        <a:pt x="173" y="726"/>
                      </a:lnTo>
                      <a:lnTo>
                        <a:pt x="178" y="724"/>
                      </a:lnTo>
                      <a:lnTo>
                        <a:pt x="176" y="722"/>
                      </a:lnTo>
                      <a:lnTo>
                        <a:pt x="173" y="719"/>
                      </a:lnTo>
                      <a:lnTo>
                        <a:pt x="173" y="717"/>
                      </a:lnTo>
                      <a:lnTo>
                        <a:pt x="178" y="715"/>
                      </a:lnTo>
                      <a:lnTo>
                        <a:pt x="180" y="706"/>
                      </a:lnTo>
                      <a:lnTo>
                        <a:pt x="182" y="708"/>
                      </a:lnTo>
                      <a:lnTo>
                        <a:pt x="185" y="708"/>
                      </a:lnTo>
                      <a:lnTo>
                        <a:pt x="187" y="704"/>
                      </a:lnTo>
                      <a:lnTo>
                        <a:pt x="191" y="704"/>
                      </a:lnTo>
                      <a:lnTo>
                        <a:pt x="189" y="699"/>
                      </a:lnTo>
                      <a:lnTo>
                        <a:pt x="189" y="697"/>
                      </a:lnTo>
                      <a:lnTo>
                        <a:pt x="189" y="695"/>
                      </a:lnTo>
                      <a:lnTo>
                        <a:pt x="191" y="691"/>
                      </a:lnTo>
                      <a:lnTo>
                        <a:pt x="196" y="693"/>
                      </a:lnTo>
                      <a:lnTo>
                        <a:pt x="196" y="691"/>
                      </a:lnTo>
                      <a:lnTo>
                        <a:pt x="200" y="688"/>
                      </a:lnTo>
                      <a:lnTo>
                        <a:pt x="207" y="691"/>
                      </a:lnTo>
                      <a:lnTo>
                        <a:pt x="213" y="691"/>
                      </a:lnTo>
                      <a:lnTo>
                        <a:pt x="218" y="688"/>
                      </a:lnTo>
                      <a:lnTo>
                        <a:pt x="220" y="691"/>
                      </a:lnTo>
                      <a:lnTo>
                        <a:pt x="222" y="691"/>
                      </a:lnTo>
                      <a:lnTo>
                        <a:pt x="227" y="686"/>
                      </a:lnTo>
                      <a:lnTo>
                        <a:pt x="231" y="686"/>
                      </a:lnTo>
                      <a:lnTo>
                        <a:pt x="236" y="686"/>
                      </a:lnTo>
                      <a:lnTo>
                        <a:pt x="245" y="682"/>
                      </a:lnTo>
                      <a:lnTo>
                        <a:pt x="247" y="675"/>
                      </a:lnTo>
                      <a:lnTo>
                        <a:pt x="242" y="673"/>
                      </a:lnTo>
                      <a:lnTo>
                        <a:pt x="242" y="671"/>
                      </a:lnTo>
                      <a:lnTo>
                        <a:pt x="238" y="668"/>
                      </a:lnTo>
                      <a:lnTo>
                        <a:pt x="238" y="664"/>
                      </a:lnTo>
                      <a:lnTo>
                        <a:pt x="240" y="664"/>
                      </a:lnTo>
                      <a:lnTo>
                        <a:pt x="245" y="657"/>
                      </a:lnTo>
                      <a:lnTo>
                        <a:pt x="247" y="657"/>
                      </a:lnTo>
                      <a:lnTo>
                        <a:pt x="247" y="655"/>
                      </a:lnTo>
                      <a:lnTo>
                        <a:pt x="245" y="655"/>
                      </a:lnTo>
                      <a:lnTo>
                        <a:pt x="247" y="653"/>
                      </a:lnTo>
                      <a:lnTo>
                        <a:pt x="251" y="655"/>
                      </a:lnTo>
                      <a:lnTo>
                        <a:pt x="251" y="657"/>
                      </a:lnTo>
                      <a:lnTo>
                        <a:pt x="254" y="657"/>
                      </a:lnTo>
                      <a:lnTo>
                        <a:pt x="254" y="653"/>
                      </a:lnTo>
                      <a:lnTo>
                        <a:pt x="251" y="651"/>
                      </a:lnTo>
                      <a:lnTo>
                        <a:pt x="251" y="653"/>
                      </a:lnTo>
                      <a:lnTo>
                        <a:pt x="251" y="648"/>
                      </a:lnTo>
                      <a:lnTo>
                        <a:pt x="254" y="646"/>
                      </a:lnTo>
                      <a:lnTo>
                        <a:pt x="256" y="648"/>
                      </a:lnTo>
                      <a:lnTo>
                        <a:pt x="258" y="644"/>
                      </a:lnTo>
                      <a:lnTo>
                        <a:pt x="256" y="642"/>
                      </a:lnTo>
                      <a:lnTo>
                        <a:pt x="260" y="637"/>
                      </a:lnTo>
                      <a:lnTo>
                        <a:pt x="262" y="637"/>
                      </a:lnTo>
                      <a:lnTo>
                        <a:pt x="262" y="633"/>
                      </a:lnTo>
                      <a:lnTo>
                        <a:pt x="262" y="631"/>
                      </a:lnTo>
                      <a:lnTo>
                        <a:pt x="265" y="631"/>
                      </a:lnTo>
                      <a:lnTo>
                        <a:pt x="267" y="626"/>
                      </a:lnTo>
                      <a:lnTo>
                        <a:pt x="265" y="624"/>
                      </a:lnTo>
                      <a:lnTo>
                        <a:pt x="269" y="620"/>
                      </a:lnTo>
                      <a:lnTo>
                        <a:pt x="271" y="620"/>
                      </a:lnTo>
                      <a:lnTo>
                        <a:pt x="274" y="620"/>
                      </a:lnTo>
                      <a:lnTo>
                        <a:pt x="274" y="617"/>
                      </a:lnTo>
                      <a:lnTo>
                        <a:pt x="274" y="615"/>
                      </a:lnTo>
                      <a:lnTo>
                        <a:pt x="269" y="613"/>
                      </a:lnTo>
                      <a:lnTo>
                        <a:pt x="269" y="611"/>
                      </a:lnTo>
                      <a:lnTo>
                        <a:pt x="265" y="608"/>
                      </a:lnTo>
                      <a:lnTo>
                        <a:pt x="269" y="606"/>
                      </a:lnTo>
                      <a:lnTo>
                        <a:pt x="274" y="606"/>
                      </a:lnTo>
                      <a:lnTo>
                        <a:pt x="274" y="604"/>
                      </a:lnTo>
                      <a:lnTo>
                        <a:pt x="269" y="602"/>
                      </a:lnTo>
                      <a:lnTo>
                        <a:pt x="271" y="600"/>
                      </a:lnTo>
                      <a:lnTo>
                        <a:pt x="276" y="602"/>
                      </a:lnTo>
                      <a:lnTo>
                        <a:pt x="274" y="600"/>
                      </a:lnTo>
                      <a:lnTo>
                        <a:pt x="276" y="600"/>
                      </a:lnTo>
                      <a:lnTo>
                        <a:pt x="276" y="595"/>
                      </a:lnTo>
                      <a:lnTo>
                        <a:pt x="280" y="595"/>
                      </a:lnTo>
                      <a:lnTo>
                        <a:pt x="283" y="593"/>
                      </a:lnTo>
                      <a:lnTo>
                        <a:pt x="278" y="591"/>
                      </a:lnTo>
                      <a:lnTo>
                        <a:pt x="280" y="591"/>
                      </a:lnTo>
                      <a:lnTo>
                        <a:pt x="280" y="588"/>
                      </a:lnTo>
                      <a:lnTo>
                        <a:pt x="283" y="588"/>
                      </a:lnTo>
                      <a:lnTo>
                        <a:pt x="285" y="588"/>
                      </a:lnTo>
                      <a:lnTo>
                        <a:pt x="285" y="591"/>
                      </a:lnTo>
                      <a:lnTo>
                        <a:pt x="285" y="586"/>
                      </a:lnTo>
                      <a:lnTo>
                        <a:pt x="287" y="584"/>
                      </a:lnTo>
                      <a:lnTo>
                        <a:pt x="289" y="584"/>
                      </a:lnTo>
                      <a:lnTo>
                        <a:pt x="291" y="584"/>
                      </a:lnTo>
                      <a:lnTo>
                        <a:pt x="289" y="582"/>
                      </a:lnTo>
                      <a:lnTo>
                        <a:pt x="291" y="582"/>
                      </a:lnTo>
                      <a:lnTo>
                        <a:pt x="291" y="580"/>
                      </a:lnTo>
                      <a:lnTo>
                        <a:pt x="285" y="577"/>
                      </a:lnTo>
                      <a:lnTo>
                        <a:pt x="287" y="575"/>
                      </a:lnTo>
                      <a:lnTo>
                        <a:pt x="285" y="571"/>
                      </a:lnTo>
                      <a:lnTo>
                        <a:pt x="285" y="568"/>
                      </a:lnTo>
                      <a:lnTo>
                        <a:pt x="287" y="571"/>
                      </a:lnTo>
                      <a:lnTo>
                        <a:pt x="289" y="568"/>
                      </a:lnTo>
                      <a:lnTo>
                        <a:pt x="291" y="566"/>
                      </a:lnTo>
                      <a:lnTo>
                        <a:pt x="287" y="564"/>
                      </a:lnTo>
                      <a:lnTo>
                        <a:pt x="285" y="564"/>
                      </a:lnTo>
                      <a:lnTo>
                        <a:pt x="285" y="566"/>
                      </a:lnTo>
                      <a:lnTo>
                        <a:pt x="280" y="564"/>
                      </a:lnTo>
                      <a:lnTo>
                        <a:pt x="283" y="560"/>
                      </a:lnTo>
                      <a:lnTo>
                        <a:pt x="283" y="557"/>
                      </a:lnTo>
                      <a:lnTo>
                        <a:pt x="280" y="557"/>
                      </a:lnTo>
                      <a:lnTo>
                        <a:pt x="278" y="555"/>
                      </a:lnTo>
                      <a:lnTo>
                        <a:pt x="278" y="553"/>
                      </a:lnTo>
                      <a:lnTo>
                        <a:pt x="276" y="553"/>
                      </a:lnTo>
                      <a:lnTo>
                        <a:pt x="276" y="551"/>
                      </a:lnTo>
                      <a:lnTo>
                        <a:pt x="274" y="551"/>
                      </a:lnTo>
                      <a:lnTo>
                        <a:pt x="274" y="548"/>
                      </a:lnTo>
                      <a:lnTo>
                        <a:pt x="271" y="546"/>
                      </a:lnTo>
                      <a:lnTo>
                        <a:pt x="269" y="546"/>
                      </a:lnTo>
                      <a:lnTo>
                        <a:pt x="269" y="544"/>
                      </a:lnTo>
                      <a:lnTo>
                        <a:pt x="274" y="542"/>
                      </a:lnTo>
                      <a:lnTo>
                        <a:pt x="274" y="540"/>
                      </a:lnTo>
                      <a:lnTo>
                        <a:pt x="271" y="537"/>
                      </a:lnTo>
                      <a:lnTo>
                        <a:pt x="274" y="533"/>
                      </a:lnTo>
                      <a:lnTo>
                        <a:pt x="271" y="531"/>
                      </a:lnTo>
                      <a:lnTo>
                        <a:pt x="269" y="531"/>
                      </a:lnTo>
                      <a:lnTo>
                        <a:pt x="265" y="535"/>
                      </a:lnTo>
                      <a:lnTo>
                        <a:pt x="265" y="531"/>
                      </a:lnTo>
                      <a:lnTo>
                        <a:pt x="260" y="526"/>
                      </a:lnTo>
                      <a:lnTo>
                        <a:pt x="254" y="528"/>
                      </a:lnTo>
                      <a:lnTo>
                        <a:pt x="247" y="520"/>
                      </a:lnTo>
                      <a:lnTo>
                        <a:pt x="240" y="520"/>
                      </a:lnTo>
                      <a:lnTo>
                        <a:pt x="236" y="515"/>
                      </a:lnTo>
                      <a:lnTo>
                        <a:pt x="234" y="517"/>
                      </a:lnTo>
                      <a:lnTo>
                        <a:pt x="234" y="515"/>
                      </a:lnTo>
                      <a:lnTo>
                        <a:pt x="227" y="515"/>
                      </a:lnTo>
                      <a:lnTo>
                        <a:pt x="225" y="520"/>
                      </a:lnTo>
                      <a:lnTo>
                        <a:pt x="218" y="520"/>
                      </a:lnTo>
                      <a:lnTo>
                        <a:pt x="216" y="522"/>
                      </a:lnTo>
                      <a:lnTo>
                        <a:pt x="211" y="522"/>
                      </a:lnTo>
                      <a:lnTo>
                        <a:pt x="205" y="517"/>
                      </a:lnTo>
                      <a:lnTo>
                        <a:pt x="196" y="515"/>
                      </a:lnTo>
                      <a:lnTo>
                        <a:pt x="191" y="511"/>
                      </a:lnTo>
                      <a:lnTo>
                        <a:pt x="187" y="511"/>
                      </a:lnTo>
                      <a:lnTo>
                        <a:pt x="182" y="506"/>
                      </a:lnTo>
                      <a:lnTo>
                        <a:pt x="180" y="504"/>
                      </a:lnTo>
                      <a:lnTo>
                        <a:pt x="171" y="506"/>
                      </a:lnTo>
                      <a:lnTo>
                        <a:pt x="169" y="508"/>
                      </a:lnTo>
                      <a:lnTo>
                        <a:pt x="167" y="513"/>
                      </a:lnTo>
                      <a:lnTo>
                        <a:pt x="160" y="511"/>
                      </a:lnTo>
                      <a:lnTo>
                        <a:pt x="160" y="508"/>
                      </a:lnTo>
                      <a:lnTo>
                        <a:pt x="158" y="502"/>
                      </a:lnTo>
                      <a:lnTo>
                        <a:pt x="160" y="504"/>
                      </a:lnTo>
                      <a:lnTo>
                        <a:pt x="162" y="504"/>
                      </a:lnTo>
                      <a:lnTo>
                        <a:pt x="162" y="502"/>
                      </a:lnTo>
                      <a:lnTo>
                        <a:pt x="167" y="500"/>
                      </a:lnTo>
                      <a:lnTo>
                        <a:pt x="167" y="497"/>
                      </a:lnTo>
                      <a:lnTo>
                        <a:pt x="167" y="495"/>
                      </a:lnTo>
                      <a:lnTo>
                        <a:pt x="164" y="495"/>
                      </a:lnTo>
                      <a:lnTo>
                        <a:pt x="160" y="493"/>
                      </a:lnTo>
                      <a:lnTo>
                        <a:pt x="160" y="495"/>
                      </a:lnTo>
                      <a:lnTo>
                        <a:pt x="151" y="493"/>
                      </a:lnTo>
                      <a:lnTo>
                        <a:pt x="147" y="493"/>
                      </a:lnTo>
                      <a:lnTo>
                        <a:pt x="147" y="497"/>
                      </a:lnTo>
                      <a:lnTo>
                        <a:pt x="144" y="497"/>
                      </a:lnTo>
                      <a:lnTo>
                        <a:pt x="144" y="500"/>
                      </a:lnTo>
                      <a:lnTo>
                        <a:pt x="142" y="500"/>
                      </a:lnTo>
                      <a:lnTo>
                        <a:pt x="138" y="497"/>
                      </a:lnTo>
                      <a:lnTo>
                        <a:pt x="135" y="500"/>
                      </a:lnTo>
                      <a:lnTo>
                        <a:pt x="138" y="504"/>
                      </a:lnTo>
                      <a:lnTo>
                        <a:pt x="135" y="504"/>
                      </a:lnTo>
                      <a:lnTo>
                        <a:pt x="133" y="506"/>
                      </a:lnTo>
                      <a:lnTo>
                        <a:pt x="133" y="504"/>
                      </a:lnTo>
                      <a:lnTo>
                        <a:pt x="133" y="502"/>
                      </a:lnTo>
                      <a:lnTo>
                        <a:pt x="131" y="500"/>
                      </a:lnTo>
                      <a:lnTo>
                        <a:pt x="129" y="500"/>
                      </a:lnTo>
                      <a:lnTo>
                        <a:pt x="127" y="502"/>
                      </a:lnTo>
                      <a:lnTo>
                        <a:pt x="124" y="500"/>
                      </a:lnTo>
                      <a:lnTo>
                        <a:pt x="122" y="502"/>
                      </a:lnTo>
                      <a:lnTo>
                        <a:pt x="115" y="497"/>
                      </a:lnTo>
                      <a:lnTo>
                        <a:pt x="115" y="500"/>
                      </a:lnTo>
                      <a:lnTo>
                        <a:pt x="115" y="502"/>
                      </a:lnTo>
                      <a:lnTo>
                        <a:pt x="111" y="500"/>
                      </a:lnTo>
                      <a:lnTo>
                        <a:pt x="104" y="497"/>
                      </a:lnTo>
                      <a:lnTo>
                        <a:pt x="100" y="497"/>
                      </a:lnTo>
                      <a:lnTo>
                        <a:pt x="98" y="495"/>
                      </a:lnTo>
                      <a:lnTo>
                        <a:pt x="95" y="495"/>
                      </a:lnTo>
                      <a:lnTo>
                        <a:pt x="93" y="497"/>
                      </a:lnTo>
                      <a:lnTo>
                        <a:pt x="91" y="497"/>
                      </a:lnTo>
                      <a:lnTo>
                        <a:pt x="89" y="500"/>
                      </a:lnTo>
                      <a:lnTo>
                        <a:pt x="91" y="502"/>
                      </a:lnTo>
                      <a:lnTo>
                        <a:pt x="89" y="504"/>
                      </a:lnTo>
                      <a:lnTo>
                        <a:pt x="86" y="504"/>
                      </a:lnTo>
                      <a:lnTo>
                        <a:pt x="84" y="504"/>
                      </a:lnTo>
                      <a:lnTo>
                        <a:pt x="82" y="506"/>
                      </a:lnTo>
                      <a:lnTo>
                        <a:pt x="75" y="508"/>
                      </a:lnTo>
                      <a:lnTo>
                        <a:pt x="73" y="511"/>
                      </a:lnTo>
                      <a:lnTo>
                        <a:pt x="73" y="508"/>
                      </a:lnTo>
                      <a:lnTo>
                        <a:pt x="66" y="513"/>
                      </a:lnTo>
                      <a:lnTo>
                        <a:pt x="62" y="513"/>
                      </a:lnTo>
                      <a:lnTo>
                        <a:pt x="60" y="511"/>
                      </a:lnTo>
                      <a:lnTo>
                        <a:pt x="60" y="508"/>
                      </a:lnTo>
                      <a:lnTo>
                        <a:pt x="58" y="508"/>
                      </a:lnTo>
                      <a:lnTo>
                        <a:pt x="55" y="517"/>
                      </a:lnTo>
                      <a:lnTo>
                        <a:pt x="58" y="520"/>
                      </a:lnTo>
                      <a:lnTo>
                        <a:pt x="55" y="522"/>
                      </a:lnTo>
                      <a:lnTo>
                        <a:pt x="51" y="522"/>
                      </a:lnTo>
                      <a:lnTo>
                        <a:pt x="53" y="520"/>
                      </a:lnTo>
                      <a:lnTo>
                        <a:pt x="53" y="517"/>
                      </a:lnTo>
                      <a:lnTo>
                        <a:pt x="49" y="520"/>
                      </a:lnTo>
                      <a:lnTo>
                        <a:pt x="51" y="513"/>
                      </a:lnTo>
                      <a:lnTo>
                        <a:pt x="46" y="508"/>
                      </a:lnTo>
                      <a:lnTo>
                        <a:pt x="49" y="508"/>
                      </a:lnTo>
                      <a:lnTo>
                        <a:pt x="49" y="506"/>
                      </a:lnTo>
                      <a:lnTo>
                        <a:pt x="53" y="504"/>
                      </a:lnTo>
                      <a:lnTo>
                        <a:pt x="53" y="502"/>
                      </a:lnTo>
                      <a:lnTo>
                        <a:pt x="55" y="500"/>
                      </a:lnTo>
                      <a:lnTo>
                        <a:pt x="71" y="497"/>
                      </a:lnTo>
                      <a:lnTo>
                        <a:pt x="71" y="495"/>
                      </a:lnTo>
                      <a:lnTo>
                        <a:pt x="73" y="495"/>
                      </a:lnTo>
                      <a:lnTo>
                        <a:pt x="80" y="491"/>
                      </a:lnTo>
                      <a:lnTo>
                        <a:pt x="82" y="491"/>
                      </a:lnTo>
                      <a:lnTo>
                        <a:pt x="89" y="488"/>
                      </a:lnTo>
                      <a:lnTo>
                        <a:pt x="93" y="488"/>
                      </a:lnTo>
                      <a:lnTo>
                        <a:pt x="93" y="486"/>
                      </a:lnTo>
                      <a:lnTo>
                        <a:pt x="95" y="484"/>
                      </a:lnTo>
                      <a:lnTo>
                        <a:pt x="91" y="482"/>
                      </a:lnTo>
                      <a:lnTo>
                        <a:pt x="91" y="486"/>
                      </a:lnTo>
                      <a:lnTo>
                        <a:pt x="89" y="486"/>
                      </a:lnTo>
                      <a:lnTo>
                        <a:pt x="86" y="486"/>
                      </a:lnTo>
                      <a:lnTo>
                        <a:pt x="84" y="480"/>
                      </a:lnTo>
                      <a:lnTo>
                        <a:pt x="82" y="484"/>
                      </a:lnTo>
                      <a:lnTo>
                        <a:pt x="78" y="482"/>
                      </a:lnTo>
                      <a:lnTo>
                        <a:pt x="78" y="484"/>
                      </a:lnTo>
                      <a:lnTo>
                        <a:pt x="71" y="482"/>
                      </a:lnTo>
                      <a:lnTo>
                        <a:pt x="66" y="482"/>
                      </a:lnTo>
                      <a:lnTo>
                        <a:pt x="69" y="475"/>
                      </a:lnTo>
                      <a:lnTo>
                        <a:pt x="64" y="475"/>
                      </a:lnTo>
                      <a:lnTo>
                        <a:pt x="62" y="477"/>
                      </a:lnTo>
                      <a:lnTo>
                        <a:pt x="60" y="477"/>
                      </a:lnTo>
                      <a:lnTo>
                        <a:pt x="62" y="473"/>
                      </a:lnTo>
                      <a:lnTo>
                        <a:pt x="58" y="473"/>
                      </a:lnTo>
                      <a:lnTo>
                        <a:pt x="60" y="473"/>
                      </a:lnTo>
                      <a:lnTo>
                        <a:pt x="60" y="471"/>
                      </a:lnTo>
                      <a:lnTo>
                        <a:pt x="62" y="471"/>
                      </a:lnTo>
                      <a:lnTo>
                        <a:pt x="64" y="471"/>
                      </a:lnTo>
                      <a:lnTo>
                        <a:pt x="71" y="468"/>
                      </a:lnTo>
                      <a:lnTo>
                        <a:pt x="73" y="468"/>
                      </a:lnTo>
                      <a:lnTo>
                        <a:pt x="73" y="466"/>
                      </a:lnTo>
                      <a:lnTo>
                        <a:pt x="73" y="464"/>
                      </a:lnTo>
                      <a:lnTo>
                        <a:pt x="73" y="462"/>
                      </a:lnTo>
                      <a:lnTo>
                        <a:pt x="80" y="462"/>
                      </a:lnTo>
                      <a:lnTo>
                        <a:pt x="84" y="457"/>
                      </a:lnTo>
                      <a:lnTo>
                        <a:pt x="78" y="455"/>
                      </a:lnTo>
                      <a:lnTo>
                        <a:pt x="80" y="453"/>
                      </a:lnTo>
                      <a:lnTo>
                        <a:pt x="78" y="449"/>
                      </a:lnTo>
                      <a:lnTo>
                        <a:pt x="75" y="449"/>
                      </a:lnTo>
                      <a:lnTo>
                        <a:pt x="73" y="449"/>
                      </a:lnTo>
                      <a:lnTo>
                        <a:pt x="75" y="446"/>
                      </a:lnTo>
                      <a:lnTo>
                        <a:pt x="71" y="444"/>
                      </a:lnTo>
                      <a:lnTo>
                        <a:pt x="75" y="442"/>
                      </a:lnTo>
                      <a:lnTo>
                        <a:pt x="75" y="437"/>
                      </a:lnTo>
                      <a:lnTo>
                        <a:pt x="69" y="440"/>
                      </a:lnTo>
                      <a:lnTo>
                        <a:pt x="64" y="437"/>
                      </a:lnTo>
                      <a:lnTo>
                        <a:pt x="64" y="435"/>
                      </a:lnTo>
                      <a:lnTo>
                        <a:pt x="62" y="435"/>
                      </a:lnTo>
                      <a:lnTo>
                        <a:pt x="58" y="433"/>
                      </a:lnTo>
                      <a:lnTo>
                        <a:pt x="53" y="431"/>
                      </a:lnTo>
                      <a:lnTo>
                        <a:pt x="49" y="429"/>
                      </a:lnTo>
                      <a:lnTo>
                        <a:pt x="49" y="426"/>
                      </a:lnTo>
                      <a:lnTo>
                        <a:pt x="46" y="426"/>
                      </a:lnTo>
                      <a:lnTo>
                        <a:pt x="49" y="420"/>
                      </a:lnTo>
                      <a:lnTo>
                        <a:pt x="44" y="417"/>
                      </a:lnTo>
                      <a:lnTo>
                        <a:pt x="42" y="413"/>
                      </a:lnTo>
                      <a:lnTo>
                        <a:pt x="35" y="411"/>
                      </a:lnTo>
                      <a:lnTo>
                        <a:pt x="35" y="409"/>
                      </a:lnTo>
                      <a:lnTo>
                        <a:pt x="35" y="404"/>
                      </a:lnTo>
                      <a:lnTo>
                        <a:pt x="37" y="402"/>
                      </a:lnTo>
                      <a:lnTo>
                        <a:pt x="35" y="400"/>
                      </a:lnTo>
                      <a:lnTo>
                        <a:pt x="33" y="402"/>
                      </a:lnTo>
                      <a:lnTo>
                        <a:pt x="31" y="400"/>
                      </a:lnTo>
                      <a:lnTo>
                        <a:pt x="35" y="393"/>
                      </a:lnTo>
                      <a:lnTo>
                        <a:pt x="35" y="386"/>
                      </a:lnTo>
                      <a:lnTo>
                        <a:pt x="35" y="384"/>
                      </a:lnTo>
                      <a:lnTo>
                        <a:pt x="31" y="384"/>
                      </a:lnTo>
                      <a:lnTo>
                        <a:pt x="29" y="382"/>
                      </a:lnTo>
                      <a:lnTo>
                        <a:pt x="31" y="382"/>
                      </a:lnTo>
                      <a:lnTo>
                        <a:pt x="31" y="380"/>
                      </a:lnTo>
                      <a:lnTo>
                        <a:pt x="31" y="375"/>
                      </a:lnTo>
                      <a:lnTo>
                        <a:pt x="29" y="373"/>
                      </a:lnTo>
                      <a:lnTo>
                        <a:pt x="26" y="371"/>
                      </a:lnTo>
                      <a:lnTo>
                        <a:pt x="29" y="371"/>
                      </a:lnTo>
                      <a:lnTo>
                        <a:pt x="29" y="369"/>
                      </a:lnTo>
                      <a:lnTo>
                        <a:pt x="33" y="366"/>
                      </a:lnTo>
                      <a:lnTo>
                        <a:pt x="35" y="364"/>
                      </a:lnTo>
                      <a:lnTo>
                        <a:pt x="46" y="364"/>
                      </a:lnTo>
                      <a:lnTo>
                        <a:pt x="44" y="360"/>
                      </a:lnTo>
                      <a:lnTo>
                        <a:pt x="46" y="360"/>
                      </a:lnTo>
                      <a:lnTo>
                        <a:pt x="51" y="362"/>
                      </a:lnTo>
                      <a:lnTo>
                        <a:pt x="53" y="360"/>
                      </a:lnTo>
                      <a:lnTo>
                        <a:pt x="55" y="357"/>
                      </a:lnTo>
                      <a:lnTo>
                        <a:pt x="55" y="353"/>
                      </a:lnTo>
                      <a:lnTo>
                        <a:pt x="58" y="353"/>
                      </a:lnTo>
                      <a:lnTo>
                        <a:pt x="60" y="353"/>
                      </a:lnTo>
                      <a:lnTo>
                        <a:pt x="62" y="353"/>
                      </a:lnTo>
                      <a:lnTo>
                        <a:pt x="64" y="351"/>
                      </a:lnTo>
                      <a:lnTo>
                        <a:pt x="64" y="349"/>
                      </a:lnTo>
                      <a:lnTo>
                        <a:pt x="60" y="349"/>
                      </a:lnTo>
                      <a:lnTo>
                        <a:pt x="64" y="344"/>
                      </a:lnTo>
                      <a:lnTo>
                        <a:pt x="55" y="337"/>
                      </a:lnTo>
                      <a:lnTo>
                        <a:pt x="55" y="335"/>
                      </a:lnTo>
                      <a:lnTo>
                        <a:pt x="55" y="331"/>
                      </a:lnTo>
                      <a:lnTo>
                        <a:pt x="55" y="329"/>
                      </a:lnTo>
                      <a:lnTo>
                        <a:pt x="58" y="331"/>
                      </a:lnTo>
                      <a:lnTo>
                        <a:pt x="60" y="326"/>
                      </a:lnTo>
                      <a:lnTo>
                        <a:pt x="58" y="324"/>
                      </a:lnTo>
                      <a:lnTo>
                        <a:pt x="58" y="322"/>
                      </a:lnTo>
                      <a:lnTo>
                        <a:pt x="64" y="320"/>
                      </a:lnTo>
                      <a:lnTo>
                        <a:pt x="64" y="317"/>
                      </a:lnTo>
                      <a:lnTo>
                        <a:pt x="60" y="315"/>
                      </a:lnTo>
                      <a:lnTo>
                        <a:pt x="58" y="317"/>
                      </a:lnTo>
                      <a:lnTo>
                        <a:pt x="58" y="313"/>
                      </a:lnTo>
                      <a:lnTo>
                        <a:pt x="62" y="315"/>
                      </a:lnTo>
                      <a:lnTo>
                        <a:pt x="62" y="311"/>
                      </a:lnTo>
                      <a:lnTo>
                        <a:pt x="64" y="309"/>
                      </a:lnTo>
                      <a:lnTo>
                        <a:pt x="60" y="309"/>
                      </a:lnTo>
                      <a:lnTo>
                        <a:pt x="53" y="306"/>
                      </a:lnTo>
                      <a:lnTo>
                        <a:pt x="53" y="304"/>
                      </a:lnTo>
                      <a:lnTo>
                        <a:pt x="55" y="304"/>
                      </a:lnTo>
                      <a:lnTo>
                        <a:pt x="58" y="304"/>
                      </a:lnTo>
                      <a:lnTo>
                        <a:pt x="58" y="300"/>
                      </a:lnTo>
                      <a:lnTo>
                        <a:pt x="53" y="295"/>
                      </a:lnTo>
                      <a:lnTo>
                        <a:pt x="58" y="293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49" y="282"/>
                      </a:lnTo>
                      <a:lnTo>
                        <a:pt x="49" y="280"/>
                      </a:lnTo>
                      <a:lnTo>
                        <a:pt x="44" y="278"/>
                      </a:lnTo>
                      <a:lnTo>
                        <a:pt x="40" y="275"/>
                      </a:lnTo>
                      <a:lnTo>
                        <a:pt x="40" y="273"/>
                      </a:lnTo>
                      <a:lnTo>
                        <a:pt x="35" y="273"/>
                      </a:lnTo>
                      <a:lnTo>
                        <a:pt x="29" y="264"/>
                      </a:lnTo>
                      <a:lnTo>
                        <a:pt x="29" y="262"/>
                      </a:lnTo>
                      <a:lnTo>
                        <a:pt x="31" y="260"/>
                      </a:lnTo>
                      <a:lnTo>
                        <a:pt x="35" y="258"/>
                      </a:lnTo>
                      <a:lnTo>
                        <a:pt x="35" y="255"/>
                      </a:lnTo>
                      <a:lnTo>
                        <a:pt x="31" y="253"/>
                      </a:lnTo>
                      <a:lnTo>
                        <a:pt x="33" y="246"/>
                      </a:lnTo>
                      <a:lnTo>
                        <a:pt x="33" y="244"/>
                      </a:lnTo>
                      <a:lnTo>
                        <a:pt x="33" y="242"/>
                      </a:lnTo>
                      <a:lnTo>
                        <a:pt x="29" y="242"/>
                      </a:lnTo>
                      <a:lnTo>
                        <a:pt x="26" y="240"/>
                      </a:lnTo>
                      <a:lnTo>
                        <a:pt x="24" y="238"/>
                      </a:lnTo>
                      <a:lnTo>
                        <a:pt x="17" y="233"/>
                      </a:lnTo>
                      <a:lnTo>
                        <a:pt x="20" y="231"/>
                      </a:lnTo>
                      <a:lnTo>
                        <a:pt x="15" y="231"/>
                      </a:lnTo>
                      <a:lnTo>
                        <a:pt x="15" y="229"/>
                      </a:lnTo>
                      <a:lnTo>
                        <a:pt x="17" y="229"/>
                      </a:lnTo>
                      <a:lnTo>
                        <a:pt x="17" y="224"/>
                      </a:lnTo>
                      <a:lnTo>
                        <a:pt x="17" y="222"/>
                      </a:lnTo>
                      <a:lnTo>
                        <a:pt x="13" y="220"/>
                      </a:lnTo>
                      <a:lnTo>
                        <a:pt x="13" y="218"/>
                      </a:lnTo>
                      <a:lnTo>
                        <a:pt x="20" y="215"/>
                      </a:lnTo>
                      <a:lnTo>
                        <a:pt x="15" y="213"/>
                      </a:lnTo>
                      <a:lnTo>
                        <a:pt x="17" y="211"/>
                      </a:lnTo>
                      <a:lnTo>
                        <a:pt x="15" y="209"/>
                      </a:lnTo>
                      <a:lnTo>
                        <a:pt x="17" y="200"/>
                      </a:lnTo>
                      <a:lnTo>
                        <a:pt x="11" y="195"/>
                      </a:lnTo>
                      <a:lnTo>
                        <a:pt x="11" y="191"/>
                      </a:lnTo>
                      <a:lnTo>
                        <a:pt x="4" y="186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5"/>
                      </a:lnTo>
                      <a:lnTo>
                        <a:pt x="4" y="169"/>
                      </a:lnTo>
                      <a:lnTo>
                        <a:pt x="9" y="166"/>
                      </a:lnTo>
                      <a:lnTo>
                        <a:pt x="6" y="162"/>
                      </a:lnTo>
                      <a:lnTo>
                        <a:pt x="9" y="155"/>
                      </a:lnTo>
                      <a:lnTo>
                        <a:pt x="9" y="153"/>
                      </a:lnTo>
                      <a:lnTo>
                        <a:pt x="4" y="153"/>
                      </a:lnTo>
                      <a:lnTo>
                        <a:pt x="4" y="151"/>
                      </a:lnTo>
                      <a:lnTo>
                        <a:pt x="4" y="149"/>
                      </a:lnTo>
                      <a:lnTo>
                        <a:pt x="9" y="146"/>
                      </a:lnTo>
                      <a:lnTo>
                        <a:pt x="6" y="142"/>
                      </a:lnTo>
                      <a:lnTo>
                        <a:pt x="4" y="142"/>
                      </a:lnTo>
                      <a:lnTo>
                        <a:pt x="6" y="138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4" y="131"/>
                      </a:lnTo>
                      <a:lnTo>
                        <a:pt x="2" y="129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2" y="122"/>
                      </a:lnTo>
                      <a:lnTo>
                        <a:pt x="0" y="115"/>
                      </a:lnTo>
                      <a:lnTo>
                        <a:pt x="2" y="109"/>
                      </a:lnTo>
                      <a:lnTo>
                        <a:pt x="6" y="107"/>
                      </a:lnTo>
                      <a:lnTo>
                        <a:pt x="4" y="104"/>
                      </a:lnTo>
                      <a:lnTo>
                        <a:pt x="9" y="100"/>
                      </a:lnTo>
                      <a:lnTo>
                        <a:pt x="4" y="95"/>
                      </a:lnTo>
                      <a:lnTo>
                        <a:pt x="4" y="91"/>
                      </a:lnTo>
                      <a:lnTo>
                        <a:pt x="9" y="89"/>
                      </a:lnTo>
                      <a:lnTo>
                        <a:pt x="9" y="87"/>
                      </a:lnTo>
                      <a:lnTo>
                        <a:pt x="11" y="84"/>
                      </a:lnTo>
                      <a:lnTo>
                        <a:pt x="11" y="80"/>
                      </a:lnTo>
                      <a:lnTo>
                        <a:pt x="13" y="78"/>
                      </a:lnTo>
                      <a:lnTo>
                        <a:pt x="13" y="73"/>
                      </a:lnTo>
                      <a:lnTo>
                        <a:pt x="15" y="71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4" y="58"/>
                      </a:lnTo>
                      <a:lnTo>
                        <a:pt x="26" y="51"/>
                      </a:lnTo>
                      <a:lnTo>
                        <a:pt x="35" y="49"/>
                      </a:lnTo>
                      <a:lnTo>
                        <a:pt x="40" y="47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4" y="42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9" y="35"/>
                      </a:lnTo>
                      <a:lnTo>
                        <a:pt x="51" y="35"/>
                      </a:lnTo>
                      <a:lnTo>
                        <a:pt x="55" y="31"/>
                      </a:lnTo>
                      <a:lnTo>
                        <a:pt x="62" y="18"/>
                      </a:lnTo>
                      <a:lnTo>
                        <a:pt x="69" y="15"/>
                      </a:lnTo>
                      <a:lnTo>
                        <a:pt x="69" y="11"/>
                      </a:lnTo>
                      <a:lnTo>
                        <a:pt x="71" y="7"/>
                      </a:lnTo>
                      <a:lnTo>
                        <a:pt x="69" y="2"/>
                      </a:lnTo>
                      <a:lnTo>
                        <a:pt x="7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09" name="Freeform 902"/>
                <p:cNvSpPr>
                  <a:spLocks/>
                </p:cNvSpPr>
                <p:nvPr/>
              </p:nvSpPr>
              <p:spPr bwMode="auto">
                <a:xfrm>
                  <a:off x="2652" y="904"/>
                  <a:ext cx="492" cy="393"/>
                </a:xfrm>
                <a:custGeom>
                  <a:avLst/>
                  <a:gdLst>
                    <a:gd name="T0" fmla="*/ 245 w 492"/>
                    <a:gd name="T1" fmla="*/ 40 h 393"/>
                    <a:gd name="T2" fmla="*/ 276 w 492"/>
                    <a:gd name="T3" fmla="*/ 64 h 393"/>
                    <a:gd name="T4" fmla="*/ 298 w 492"/>
                    <a:gd name="T5" fmla="*/ 69 h 393"/>
                    <a:gd name="T6" fmla="*/ 334 w 492"/>
                    <a:gd name="T7" fmla="*/ 82 h 393"/>
                    <a:gd name="T8" fmla="*/ 367 w 492"/>
                    <a:gd name="T9" fmla="*/ 95 h 393"/>
                    <a:gd name="T10" fmla="*/ 378 w 492"/>
                    <a:gd name="T11" fmla="*/ 111 h 393"/>
                    <a:gd name="T12" fmla="*/ 381 w 492"/>
                    <a:gd name="T13" fmla="*/ 129 h 393"/>
                    <a:gd name="T14" fmla="*/ 405 w 492"/>
                    <a:gd name="T15" fmla="*/ 133 h 393"/>
                    <a:gd name="T16" fmla="*/ 452 w 492"/>
                    <a:gd name="T17" fmla="*/ 153 h 393"/>
                    <a:gd name="T18" fmla="*/ 481 w 492"/>
                    <a:gd name="T19" fmla="*/ 175 h 393"/>
                    <a:gd name="T20" fmla="*/ 463 w 492"/>
                    <a:gd name="T21" fmla="*/ 195 h 393"/>
                    <a:gd name="T22" fmla="*/ 434 w 492"/>
                    <a:gd name="T23" fmla="*/ 215 h 393"/>
                    <a:gd name="T24" fmla="*/ 412 w 492"/>
                    <a:gd name="T25" fmla="*/ 238 h 393"/>
                    <a:gd name="T26" fmla="*/ 401 w 492"/>
                    <a:gd name="T27" fmla="*/ 251 h 393"/>
                    <a:gd name="T28" fmla="*/ 403 w 492"/>
                    <a:gd name="T29" fmla="*/ 271 h 393"/>
                    <a:gd name="T30" fmla="*/ 396 w 492"/>
                    <a:gd name="T31" fmla="*/ 277 h 393"/>
                    <a:gd name="T32" fmla="*/ 385 w 492"/>
                    <a:gd name="T33" fmla="*/ 289 h 393"/>
                    <a:gd name="T34" fmla="*/ 387 w 492"/>
                    <a:gd name="T35" fmla="*/ 302 h 393"/>
                    <a:gd name="T36" fmla="*/ 387 w 492"/>
                    <a:gd name="T37" fmla="*/ 324 h 393"/>
                    <a:gd name="T38" fmla="*/ 378 w 492"/>
                    <a:gd name="T39" fmla="*/ 335 h 393"/>
                    <a:gd name="T40" fmla="*/ 365 w 492"/>
                    <a:gd name="T41" fmla="*/ 355 h 393"/>
                    <a:gd name="T42" fmla="*/ 345 w 492"/>
                    <a:gd name="T43" fmla="*/ 393 h 393"/>
                    <a:gd name="T44" fmla="*/ 325 w 492"/>
                    <a:gd name="T45" fmla="*/ 377 h 393"/>
                    <a:gd name="T46" fmla="*/ 316 w 492"/>
                    <a:gd name="T47" fmla="*/ 377 h 393"/>
                    <a:gd name="T48" fmla="*/ 314 w 492"/>
                    <a:gd name="T49" fmla="*/ 369 h 393"/>
                    <a:gd name="T50" fmla="*/ 283 w 492"/>
                    <a:gd name="T51" fmla="*/ 375 h 393"/>
                    <a:gd name="T52" fmla="*/ 263 w 492"/>
                    <a:gd name="T53" fmla="*/ 362 h 393"/>
                    <a:gd name="T54" fmla="*/ 231 w 492"/>
                    <a:gd name="T55" fmla="*/ 349 h 393"/>
                    <a:gd name="T56" fmla="*/ 225 w 492"/>
                    <a:gd name="T57" fmla="*/ 335 h 393"/>
                    <a:gd name="T58" fmla="*/ 205 w 492"/>
                    <a:gd name="T59" fmla="*/ 331 h 393"/>
                    <a:gd name="T60" fmla="*/ 193 w 492"/>
                    <a:gd name="T61" fmla="*/ 331 h 393"/>
                    <a:gd name="T62" fmla="*/ 187 w 492"/>
                    <a:gd name="T63" fmla="*/ 320 h 393"/>
                    <a:gd name="T64" fmla="*/ 169 w 492"/>
                    <a:gd name="T65" fmla="*/ 311 h 393"/>
                    <a:gd name="T66" fmla="*/ 173 w 492"/>
                    <a:gd name="T67" fmla="*/ 304 h 393"/>
                    <a:gd name="T68" fmla="*/ 180 w 492"/>
                    <a:gd name="T69" fmla="*/ 300 h 393"/>
                    <a:gd name="T70" fmla="*/ 160 w 492"/>
                    <a:gd name="T71" fmla="*/ 280 h 393"/>
                    <a:gd name="T72" fmla="*/ 109 w 492"/>
                    <a:gd name="T73" fmla="*/ 240 h 393"/>
                    <a:gd name="T74" fmla="*/ 73 w 492"/>
                    <a:gd name="T75" fmla="*/ 264 h 393"/>
                    <a:gd name="T76" fmla="*/ 58 w 492"/>
                    <a:gd name="T77" fmla="*/ 273 h 393"/>
                    <a:gd name="T78" fmla="*/ 55 w 492"/>
                    <a:gd name="T79" fmla="*/ 260 h 393"/>
                    <a:gd name="T80" fmla="*/ 49 w 492"/>
                    <a:gd name="T81" fmla="*/ 253 h 393"/>
                    <a:gd name="T82" fmla="*/ 29 w 492"/>
                    <a:gd name="T83" fmla="*/ 240 h 393"/>
                    <a:gd name="T84" fmla="*/ 22 w 492"/>
                    <a:gd name="T85" fmla="*/ 220 h 393"/>
                    <a:gd name="T86" fmla="*/ 35 w 492"/>
                    <a:gd name="T87" fmla="*/ 198 h 393"/>
                    <a:gd name="T88" fmla="*/ 15 w 492"/>
                    <a:gd name="T89" fmla="*/ 155 h 393"/>
                    <a:gd name="T90" fmla="*/ 9 w 492"/>
                    <a:gd name="T91" fmla="*/ 149 h 393"/>
                    <a:gd name="T92" fmla="*/ 26 w 492"/>
                    <a:gd name="T93" fmla="*/ 129 h 393"/>
                    <a:gd name="T94" fmla="*/ 29 w 492"/>
                    <a:gd name="T95" fmla="*/ 118 h 393"/>
                    <a:gd name="T96" fmla="*/ 22 w 492"/>
                    <a:gd name="T97" fmla="*/ 89 h 393"/>
                    <a:gd name="T98" fmla="*/ 24 w 492"/>
                    <a:gd name="T99" fmla="*/ 78 h 393"/>
                    <a:gd name="T100" fmla="*/ 35 w 492"/>
                    <a:gd name="T101" fmla="*/ 67 h 393"/>
                    <a:gd name="T102" fmla="*/ 44 w 492"/>
                    <a:gd name="T103" fmla="*/ 49 h 393"/>
                    <a:gd name="T104" fmla="*/ 66 w 492"/>
                    <a:gd name="T105" fmla="*/ 42 h 393"/>
                    <a:gd name="T106" fmla="*/ 89 w 492"/>
                    <a:gd name="T107" fmla="*/ 35 h 393"/>
                    <a:gd name="T108" fmla="*/ 118 w 492"/>
                    <a:gd name="T109" fmla="*/ 33 h 393"/>
                    <a:gd name="T110" fmla="*/ 147 w 492"/>
                    <a:gd name="T111" fmla="*/ 33 h 393"/>
                    <a:gd name="T112" fmla="*/ 178 w 492"/>
                    <a:gd name="T113" fmla="*/ 44 h 393"/>
                    <a:gd name="T114" fmla="*/ 200 w 492"/>
                    <a:gd name="T115" fmla="*/ 47 h 393"/>
                    <a:gd name="T116" fmla="*/ 191 w 492"/>
                    <a:gd name="T117" fmla="*/ 29 h 393"/>
                    <a:gd name="T118" fmla="*/ 211 w 492"/>
                    <a:gd name="T119" fmla="*/ 0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92" h="393">
                      <a:moveTo>
                        <a:pt x="231" y="18"/>
                      </a:moveTo>
                      <a:lnTo>
                        <a:pt x="236" y="20"/>
                      </a:lnTo>
                      <a:lnTo>
                        <a:pt x="236" y="22"/>
                      </a:lnTo>
                      <a:lnTo>
                        <a:pt x="240" y="24"/>
                      </a:lnTo>
                      <a:lnTo>
                        <a:pt x="238" y="31"/>
                      </a:lnTo>
                      <a:lnTo>
                        <a:pt x="242" y="33"/>
                      </a:lnTo>
                      <a:lnTo>
                        <a:pt x="242" y="35"/>
                      </a:lnTo>
                      <a:lnTo>
                        <a:pt x="245" y="40"/>
                      </a:lnTo>
                      <a:lnTo>
                        <a:pt x="245" y="42"/>
                      </a:lnTo>
                      <a:lnTo>
                        <a:pt x="251" y="49"/>
                      </a:lnTo>
                      <a:lnTo>
                        <a:pt x="258" y="51"/>
                      </a:lnTo>
                      <a:lnTo>
                        <a:pt x="260" y="55"/>
                      </a:lnTo>
                      <a:lnTo>
                        <a:pt x="263" y="58"/>
                      </a:lnTo>
                      <a:lnTo>
                        <a:pt x="263" y="62"/>
                      </a:lnTo>
                      <a:lnTo>
                        <a:pt x="276" y="62"/>
                      </a:lnTo>
                      <a:lnTo>
                        <a:pt x="276" y="64"/>
                      </a:lnTo>
                      <a:lnTo>
                        <a:pt x="278" y="67"/>
                      </a:lnTo>
                      <a:lnTo>
                        <a:pt x="278" y="69"/>
                      </a:lnTo>
                      <a:lnTo>
                        <a:pt x="280" y="69"/>
                      </a:lnTo>
                      <a:lnTo>
                        <a:pt x="280" y="71"/>
                      </a:lnTo>
                      <a:lnTo>
                        <a:pt x="287" y="75"/>
                      </a:lnTo>
                      <a:lnTo>
                        <a:pt x="291" y="73"/>
                      </a:lnTo>
                      <a:lnTo>
                        <a:pt x="296" y="71"/>
                      </a:lnTo>
                      <a:lnTo>
                        <a:pt x="298" y="69"/>
                      </a:lnTo>
                      <a:lnTo>
                        <a:pt x="305" y="69"/>
                      </a:lnTo>
                      <a:lnTo>
                        <a:pt x="309" y="67"/>
                      </a:lnTo>
                      <a:lnTo>
                        <a:pt x="318" y="71"/>
                      </a:lnTo>
                      <a:lnTo>
                        <a:pt x="323" y="69"/>
                      </a:lnTo>
                      <a:lnTo>
                        <a:pt x="327" y="71"/>
                      </a:lnTo>
                      <a:lnTo>
                        <a:pt x="329" y="78"/>
                      </a:lnTo>
                      <a:lnTo>
                        <a:pt x="332" y="78"/>
                      </a:lnTo>
                      <a:lnTo>
                        <a:pt x="334" y="82"/>
                      </a:lnTo>
                      <a:lnTo>
                        <a:pt x="340" y="84"/>
                      </a:lnTo>
                      <a:lnTo>
                        <a:pt x="349" y="89"/>
                      </a:lnTo>
                      <a:lnTo>
                        <a:pt x="354" y="89"/>
                      </a:lnTo>
                      <a:lnTo>
                        <a:pt x="356" y="93"/>
                      </a:lnTo>
                      <a:lnTo>
                        <a:pt x="358" y="95"/>
                      </a:lnTo>
                      <a:lnTo>
                        <a:pt x="363" y="100"/>
                      </a:lnTo>
                      <a:lnTo>
                        <a:pt x="367" y="95"/>
                      </a:lnTo>
                      <a:lnTo>
                        <a:pt x="367" y="95"/>
                      </a:lnTo>
                      <a:lnTo>
                        <a:pt x="369" y="93"/>
                      </a:lnTo>
                      <a:lnTo>
                        <a:pt x="374" y="98"/>
                      </a:lnTo>
                      <a:lnTo>
                        <a:pt x="374" y="102"/>
                      </a:lnTo>
                      <a:lnTo>
                        <a:pt x="376" y="102"/>
                      </a:lnTo>
                      <a:lnTo>
                        <a:pt x="378" y="100"/>
                      </a:lnTo>
                      <a:lnTo>
                        <a:pt x="378" y="102"/>
                      </a:lnTo>
                      <a:lnTo>
                        <a:pt x="381" y="104"/>
                      </a:lnTo>
                      <a:lnTo>
                        <a:pt x="378" y="111"/>
                      </a:lnTo>
                      <a:lnTo>
                        <a:pt x="374" y="113"/>
                      </a:lnTo>
                      <a:lnTo>
                        <a:pt x="374" y="115"/>
                      </a:lnTo>
                      <a:lnTo>
                        <a:pt x="376" y="118"/>
                      </a:lnTo>
                      <a:lnTo>
                        <a:pt x="376" y="122"/>
                      </a:lnTo>
                      <a:lnTo>
                        <a:pt x="378" y="122"/>
                      </a:lnTo>
                      <a:lnTo>
                        <a:pt x="376" y="124"/>
                      </a:lnTo>
                      <a:lnTo>
                        <a:pt x="378" y="126"/>
                      </a:lnTo>
                      <a:lnTo>
                        <a:pt x="381" y="129"/>
                      </a:lnTo>
                      <a:lnTo>
                        <a:pt x="383" y="129"/>
                      </a:lnTo>
                      <a:lnTo>
                        <a:pt x="385" y="129"/>
                      </a:lnTo>
                      <a:lnTo>
                        <a:pt x="387" y="129"/>
                      </a:lnTo>
                      <a:lnTo>
                        <a:pt x="392" y="129"/>
                      </a:lnTo>
                      <a:lnTo>
                        <a:pt x="392" y="131"/>
                      </a:lnTo>
                      <a:lnTo>
                        <a:pt x="401" y="135"/>
                      </a:lnTo>
                      <a:lnTo>
                        <a:pt x="401" y="135"/>
                      </a:lnTo>
                      <a:lnTo>
                        <a:pt x="405" y="133"/>
                      </a:lnTo>
                      <a:lnTo>
                        <a:pt x="407" y="138"/>
                      </a:lnTo>
                      <a:lnTo>
                        <a:pt x="416" y="140"/>
                      </a:lnTo>
                      <a:lnTo>
                        <a:pt x="423" y="144"/>
                      </a:lnTo>
                      <a:lnTo>
                        <a:pt x="423" y="144"/>
                      </a:lnTo>
                      <a:lnTo>
                        <a:pt x="427" y="144"/>
                      </a:lnTo>
                      <a:lnTo>
                        <a:pt x="427" y="140"/>
                      </a:lnTo>
                      <a:lnTo>
                        <a:pt x="430" y="140"/>
                      </a:lnTo>
                      <a:lnTo>
                        <a:pt x="452" y="153"/>
                      </a:lnTo>
                      <a:lnTo>
                        <a:pt x="459" y="162"/>
                      </a:lnTo>
                      <a:lnTo>
                        <a:pt x="463" y="164"/>
                      </a:lnTo>
                      <a:lnTo>
                        <a:pt x="490" y="171"/>
                      </a:lnTo>
                      <a:lnTo>
                        <a:pt x="492" y="173"/>
                      </a:lnTo>
                      <a:lnTo>
                        <a:pt x="492" y="175"/>
                      </a:lnTo>
                      <a:lnTo>
                        <a:pt x="490" y="175"/>
                      </a:lnTo>
                      <a:lnTo>
                        <a:pt x="487" y="175"/>
                      </a:lnTo>
                      <a:lnTo>
                        <a:pt x="481" y="175"/>
                      </a:lnTo>
                      <a:lnTo>
                        <a:pt x="476" y="178"/>
                      </a:lnTo>
                      <a:lnTo>
                        <a:pt x="470" y="186"/>
                      </a:lnTo>
                      <a:lnTo>
                        <a:pt x="472" y="186"/>
                      </a:lnTo>
                      <a:lnTo>
                        <a:pt x="472" y="191"/>
                      </a:lnTo>
                      <a:lnTo>
                        <a:pt x="467" y="193"/>
                      </a:lnTo>
                      <a:lnTo>
                        <a:pt x="467" y="195"/>
                      </a:lnTo>
                      <a:lnTo>
                        <a:pt x="467" y="195"/>
                      </a:lnTo>
                      <a:lnTo>
                        <a:pt x="463" y="195"/>
                      </a:lnTo>
                      <a:lnTo>
                        <a:pt x="459" y="202"/>
                      </a:lnTo>
                      <a:lnTo>
                        <a:pt x="456" y="202"/>
                      </a:lnTo>
                      <a:lnTo>
                        <a:pt x="454" y="209"/>
                      </a:lnTo>
                      <a:lnTo>
                        <a:pt x="450" y="211"/>
                      </a:lnTo>
                      <a:lnTo>
                        <a:pt x="443" y="215"/>
                      </a:lnTo>
                      <a:lnTo>
                        <a:pt x="441" y="215"/>
                      </a:lnTo>
                      <a:lnTo>
                        <a:pt x="436" y="215"/>
                      </a:lnTo>
                      <a:lnTo>
                        <a:pt x="434" y="215"/>
                      </a:lnTo>
                      <a:lnTo>
                        <a:pt x="430" y="220"/>
                      </a:lnTo>
                      <a:lnTo>
                        <a:pt x="430" y="224"/>
                      </a:lnTo>
                      <a:lnTo>
                        <a:pt x="427" y="231"/>
                      </a:lnTo>
                      <a:lnTo>
                        <a:pt x="425" y="231"/>
                      </a:lnTo>
                      <a:lnTo>
                        <a:pt x="423" y="235"/>
                      </a:lnTo>
                      <a:lnTo>
                        <a:pt x="421" y="235"/>
                      </a:lnTo>
                      <a:lnTo>
                        <a:pt x="418" y="240"/>
                      </a:lnTo>
                      <a:lnTo>
                        <a:pt x="412" y="238"/>
                      </a:lnTo>
                      <a:lnTo>
                        <a:pt x="410" y="238"/>
                      </a:lnTo>
                      <a:lnTo>
                        <a:pt x="405" y="240"/>
                      </a:lnTo>
                      <a:lnTo>
                        <a:pt x="405" y="244"/>
                      </a:lnTo>
                      <a:lnTo>
                        <a:pt x="403" y="244"/>
                      </a:lnTo>
                      <a:lnTo>
                        <a:pt x="403" y="246"/>
                      </a:lnTo>
                      <a:lnTo>
                        <a:pt x="401" y="246"/>
                      </a:lnTo>
                      <a:lnTo>
                        <a:pt x="401" y="249"/>
                      </a:lnTo>
                      <a:lnTo>
                        <a:pt x="401" y="251"/>
                      </a:lnTo>
                      <a:lnTo>
                        <a:pt x="403" y="255"/>
                      </a:lnTo>
                      <a:lnTo>
                        <a:pt x="405" y="258"/>
                      </a:lnTo>
                      <a:lnTo>
                        <a:pt x="407" y="260"/>
                      </a:lnTo>
                      <a:lnTo>
                        <a:pt x="407" y="262"/>
                      </a:lnTo>
                      <a:lnTo>
                        <a:pt x="407" y="262"/>
                      </a:lnTo>
                      <a:lnTo>
                        <a:pt x="405" y="264"/>
                      </a:lnTo>
                      <a:lnTo>
                        <a:pt x="405" y="269"/>
                      </a:lnTo>
                      <a:lnTo>
                        <a:pt x="403" y="271"/>
                      </a:lnTo>
                      <a:lnTo>
                        <a:pt x="401" y="271"/>
                      </a:lnTo>
                      <a:lnTo>
                        <a:pt x="401" y="273"/>
                      </a:lnTo>
                      <a:lnTo>
                        <a:pt x="398" y="273"/>
                      </a:lnTo>
                      <a:lnTo>
                        <a:pt x="398" y="273"/>
                      </a:lnTo>
                      <a:lnTo>
                        <a:pt x="396" y="273"/>
                      </a:lnTo>
                      <a:lnTo>
                        <a:pt x="396" y="275"/>
                      </a:lnTo>
                      <a:lnTo>
                        <a:pt x="398" y="277"/>
                      </a:lnTo>
                      <a:lnTo>
                        <a:pt x="396" y="277"/>
                      </a:lnTo>
                      <a:lnTo>
                        <a:pt x="392" y="282"/>
                      </a:lnTo>
                      <a:lnTo>
                        <a:pt x="392" y="284"/>
                      </a:lnTo>
                      <a:lnTo>
                        <a:pt x="389" y="282"/>
                      </a:lnTo>
                      <a:lnTo>
                        <a:pt x="387" y="284"/>
                      </a:lnTo>
                      <a:lnTo>
                        <a:pt x="389" y="289"/>
                      </a:lnTo>
                      <a:lnTo>
                        <a:pt x="387" y="289"/>
                      </a:lnTo>
                      <a:lnTo>
                        <a:pt x="387" y="286"/>
                      </a:lnTo>
                      <a:lnTo>
                        <a:pt x="385" y="289"/>
                      </a:lnTo>
                      <a:lnTo>
                        <a:pt x="387" y="289"/>
                      </a:lnTo>
                      <a:lnTo>
                        <a:pt x="383" y="289"/>
                      </a:lnTo>
                      <a:lnTo>
                        <a:pt x="383" y="293"/>
                      </a:lnTo>
                      <a:lnTo>
                        <a:pt x="387" y="297"/>
                      </a:lnTo>
                      <a:lnTo>
                        <a:pt x="387" y="297"/>
                      </a:lnTo>
                      <a:lnTo>
                        <a:pt x="385" y="300"/>
                      </a:lnTo>
                      <a:lnTo>
                        <a:pt x="387" y="302"/>
                      </a:lnTo>
                      <a:lnTo>
                        <a:pt x="387" y="302"/>
                      </a:lnTo>
                      <a:lnTo>
                        <a:pt x="389" y="306"/>
                      </a:lnTo>
                      <a:lnTo>
                        <a:pt x="392" y="306"/>
                      </a:lnTo>
                      <a:lnTo>
                        <a:pt x="392" y="309"/>
                      </a:lnTo>
                      <a:lnTo>
                        <a:pt x="392" y="311"/>
                      </a:lnTo>
                      <a:lnTo>
                        <a:pt x="389" y="317"/>
                      </a:lnTo>
                      <a:lnTo>
                        <a:pt x="389" y="320"/>
                      </a:lnTo>
                      <a:lnTo>
                        <a:pt x="389" y="324"/>
                      </a:lnTo>
                      <a:lnTo>
                        <a:pt x="387" y="324"/>
                      </a:lnTo>
                      <a:lnTo>
                        <a:pt x="383" y="322"/>
                      </a:lnTo>
                      <a:lnTo>
                        <a:pt x="383" y="324"/>
                      </a:lnTo>
                      <a:lnTo>
                        <a:pt x="385" y="326"/>
                      </a:lnTo>
                      <a:lnTo>
                        <a:pt x="385" y="329"/>
                      </a:lnTo>
                      <a:lnTo>
                        <a:pt x="385" y="333"/>
                      </a:lnTo>
                      <a:lnTo>
                        <a:pt x="383" y="333"/>
                      </a:lnTo>
                      <a:lnTo>
                        <a:pt x="381" y="335"/>
                      </a:lnTo>
                      <a:lnTo>
                        <a:pt x="378" y="335"/>
                      </a:lnTo>
                      <a:lnTo>
                        <a:pt x="374" y="333"/>
                      </a:lnTo>
                      <a:lnTo>
                        <a:pt x="367" y="337"/>
                      </a:lnTo>
                      <a:lnTo>
                        <a:pt x="365" y="344"/>
                      </a:lnTo>
                      <a:lnTo>
                        <a:pt x="367" y="344"/>
                      </a:lnTo>
                      <a:lnTo>
                        <a:pt x="365" y="351"/>
                      </a:lnTo>
                      <a:lnTo>
                        <a:pt x="367" y="351"/>
                      </a:lnTo>
                      <a:lnTo>
                        <a:pt x="365" y="351"/>
                      </a:lnTo>
                      <a:lnTo>
                        <a:pt x="365" y="355"/>
                      </a:lnTo>
                      <a:lnTo>
                        <a:pt x="361" y="355"/>
                      </a:lnTo>
                      <a:lnTo>
                        <a:pt x="356" y="364"/>
                      </a:lnTo>
                      <a:lnTo>
                        <a:pt x="358" y="377"/>
                      </a:lnTo>
                      <a:lnTo>
                        <a:pt x="356" y="375"/>
                      </a:lnTo>
                      <a:lnTo>
                        <a:pt x="352" y="382"/>
                      </a:lnTo>
                      <a:lnTo>
                        <a:pt x="354" y="384"/>
                      </a:lnTo>
                      <a:lnTo>
                        <a:pt x="352" y="386"/>
                      </a:lnTo>
                      <a:lnTo>
                        <a:pt x="345" y="393"/>
                      </a:lnTo>
                      <a:lnTo>
                        <a:pt x="340" y="393"/>
                      </a:lnTo>
                      <a:lnTo>
                        <a:pt x="336" y="391"/>
                      </a:lnTo>
                      <a:lnTo>
                        <a:pt x="334" y="386"/>
                      </a:lnTo>
                      <a:lnTo>
                        <a:pt x="332" y="382"/>
                      </a:lnTo>
                      <a:lnTo>
                        <a:pt x="334" y="380"/>
                      </a:lnTo>
                      <a:lnTo>
                        <a:pt x="327" y="382"/>
                      </a:lnTo>
                      <a:lnTo>
                        <a:pt x="325" y="380"/>
                      </a:lnTo>
                      <a:lnTo>
                        <a:pt x="325" y="377"/>
                      </a:lnTo>
                      <a:lnTo>
                        <a:pt x="329" y="377"/>
                      </a:lnTo>
                      <a:lnTo>
                        <a:pt x="329" y="377"/>
                      </a:lnTo>
                      <a:lnTo>
                        <a:pt x="327" y="375"/>
                      </a:lnTo>
                      <a:lnTo>
                        <a:pt x="323" y="375"/>
                      </a:lnTo>
                      <a:lnTo>
                        <a:pt x="320" y="377"/>
                      </a:lnTo>
                      <a:lnTo>
                        <a:pt x="320" y="380"/>
                      </a:lnTo>
                      <a:lnTo>
                        <a:pt x="316" y="380"/>
                      </a:lnTo>
                      <a:lnTo>
                        <a:pt x="316" y="377"/>
                      </a:lnTo>
                      <a:lnTo>
                        <a:pt x="318" y="380"/>
                      </a:lnTo>
                      <a:lnTo>
                        <a:pt x="318" y="377"/>
                      </a:lnTo>
                      <a:lnTo>
                        <a:pt x="318" y="373"/>
                      </a:lnTo>
                      <a:lnTo>
                        <a:pt x="320" y="373"/>
                      </a:lnTo>
                      <a:lnTo>
                        <a:pt x="320" y="373"/>
                      </a:lnTo>
                      <a:lnTo>
                        <a:pt x="318" y="371"/>
                      </a:lnTo>
                      <a:lnTo>
                        <a:pt x="318" y="371"/>
                      </a:lnTo>
                      <a:lnTo>
                        <a:pt x="314" y="369"/>
                      </a:lnTo>
                      <a:lnTo>
                        <a:pt x="312" y="369"/>
                      </a:lnTo>
                      <a:lnTo>
                        <a:pt x="309" y="369"/>
                      </a:lnTo>
                      <a:lnTo>
                        <a:pt x="305" y="369"/>
                      </a:lnTo>
                      <a:lnTo>
                        <a:pt x="300" y="373"/>
                      </a:lnTo>
                      <a:lnTo>
                        <a:pt x="291" y="371"/>
                      </a:lnTo>
                      <a:lnTo>
                        <a:pt x="289" y="371"/>
                      </a:lnTo>
                      <a:lnTo>
                        <a:pt x="287" y="373"/>
                      </a:lnTo>
                      <a:lnTo>
                        <a:pt x="283" y="375"/>
                      </a:lnTo>
                      <a:lnTo>
                        <a:pt x="283" y="371"/>
                      </a:lnTo>
                      <a:lnTo>
                        <a:pt x="280" y="369"/>
                      </a:lnTo>
                      <a:lnTo>
                        <a:pt x="276" y="373"/>
                      </a:lnTo>
                      <a:lnTo>
                        <a:pt x="271" y="371"/>
                      </a:lnTo>
                      <a:lnTo>
                        <a:pt x="269" y="373"/>
                      </a:lnTo>
                      <a:lnTo>
                        <a:pt x="263" y="373"/>
                      </a:lnTo>
                      <a:lnTo>
                        <a:pt x="260" y="369"/>
                      </a:lnTo>
                      <a:lnTo>
                        <a:pt x="263" y="362"/>
                      </a:lnTo>
                      <a:lnTo>
                        <a:pt x="258" y="362"/>
                      </a:lnTo>
                      <a:lnTo>
                        <a:pt x="256" y="357"/>
                      </a:lnTo>
                      <a:lnTo>
                        <a:pt x="254" y="360"/>
                      </a:lnTo>
                      <a:lnTo>
                        <a:pt x="247" y="357"/>
                      </a:lnTo>
                      <a:lnTo>
                        <a:pt x="247" y="360"/>
                      </a:lnTo>
                      <a:lnTo>
                        <a:pt x="234" y="349"/>
                      </a:lnTo>
                      <a:lnTo>
                        <a:pt x="231" y="349"/>
                      </a:lnTo>
                      <a:lnTo>
                        <a:pt x="231" y="349"/>
                      </a:lnTo>
                      <a:lnTo>
                        <a:pt x="231" y="351"/>
                      </a:lnTo>
                      <a:lnTo>
                        <a:pt x="229" y="351"/>
                      </a:lnTo>
                      <a:lnTo>
                        <a:pt x="227" y="349"/>
                      </a:lnTo>
                      <a:lnTo>
                        <a:pt x="227" y="349"/>
                      </a:lnTo>
                      <a:lnTo>
                        <a:pt x="227" y="344"/>
                      </a:lnTo>
                      <a:lnTo>
                        <a:pt x="225" y="342"/>
                      </a:lnTo>
                      <a:lnTo>
                        <a:pt x="225" y="337"/>
                      </a:lnTo>
                      <a:lnTo>
                        <a:pt x="225" y="335"/>
                      </a:lnTo>
                      <a:lnTo>
                        <a:pt x="222" y="333"/>
                      </a:lnTo>
                      <a:lnTo>
                        <a:pt x="218" y="333"/>
                      </a:lnTo>
                      <a:lnTo>
                        <a:pt x="214" y="331"/>
                      </a:lnTo>
                      <a:lnTo>
                        <a:pt x="211" y="331"/>
                      </a:lnTo>
                      <a:lnTo>
                        <a:pt x="209" y="329"/>
                      </a:lnTo>
                      <a:lnTo>
                        <a:pt x="207" y="329"/>
                      </a:lnTo>
                      <a:lnTo>
                        <a:pt x="207" y="331"/>
                      </a:lnTo>
                      <a:lnTo>
                        <a:pt x="205" y="331"/>
                      </a:lnTo>
                      <a:lnTo>
                        <a:pt x="205" y="333"/>
                      </a:lnTo>
                      <a:lnTo>
                        <a:pt x="209" y="333"/>
                      </a:lnTo>
                      <a:lnTo>
                        <a:pt x="207" y="335"/>
                      </a:lnTo>
                      <a:lnTo>
                        <a:pt x="205" y="335"/>
                      </a:lnTo>
                      <a:lnTo>
                        <a:pt x="200" y="331"/>
                      </a:lnTo>
                      <a:lnTo>
                        <a:pt x="198" y="329"/>
                      </a:lnTo>
                      <a:lnTo>
                        <a:pt x="196" y="331"/>
                      </a:lnTo>
                      <a:lnTo>
                        <a:pt x="193" y="331"/>
                      </a:lnTo>
                      <a:lnTo>
                        <a:pt x="191" y="331"/>
                      </a:lnTo>
                      <a:lnTo>
                        <a:pt x="189" y="331"/>
                      </a:lnTo>
                      <a:lnTo>
                        <a:pt x="189" y="331"/>
                      </a:lnTo>
                      <a:lnTo>
                        <a:pt x="191" y="329"/>
                      </a:lnTo>
                      <a:lnTo>
                        <a:pt x="191" y="326"/>
                      </a:lnTo>
                      <a:lnTo>
                        <a:pt x="189" y="324"/>
                      </a:lnTo>
                      <a:lnTo>
                        <a:pt x="189" y="324"/>
                      </a:lnTo>
                      <a:lnTo>
                        <a:pt x="187" y="320"/>
                      </a:lnTo>
                      <a:lnTo>
                        <a:pt x="185" y="320"/>
                      </a:lnTo>
                      <a:lnTo>
                        <a:pt x="187" y="317"/>
                      </a:lnTo>
                      <a:lnTo>
                        <a:pt x="182" y="315"/>
                      </a:lnTo>
                      <a:lnTo>
                        <a:pt x="178" y="317"/>
                      </a:lnTo>
                      <a:lnTo>
                        <a:pt x="176" y="315"/>
                      </a:lnTo>
                      <a:lnTo>
                        <a:pt x="169" y="311"/>
                      </a:lnTo>
                      <a:lnTo>
                        <a:pt x="171" y="311"/>
                      </a:lnTo>
                      <a:lnTo>
                        <a:pt x="169" y="311"/>
                      </a:lnTo>
                      <a:lnTo>
                        <a:pt x="162" y="306"/>
                      </a:lnTo>
                      <a:lnTo>
                        <a:pt x="165" y="306"/>
                      </a:lnTo>
                      <a:lnTo>
                        <a:pt x="165" y="304"/>
                      </a:lnTo>
                      <a:lnTo>
                        <a:pt x="167" y="304"/>
                      </a:lnTo>
                      <a:lnTo>
                        <a:pt x="169" y="302"/>
                      </a:lnTo>
                      <a:lnTo>
                        <a:pt x="171" y="304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73" y="306"/>
                      </a:lnTo>
                      <a:lnTo>
                        <a:pt x="176" y="304"/>
                      </a:lnTo>
                      <a:lnTo>
                        <a:pt x="173" y="302"/>
                      </a:lnTo>
                      <a:lnTo>
                        <a:pt x="178" y="297"/>
                      </a:lnTo>
                      <a:lnTo>
                        <a:pt x="178" y="297"/>
                      </a:lnTo>
                      <a:lnTo>
                        <a:pt x="178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297"/>
                      </a:lnTo>
                      <a:lnTo>
                        <a:pt x="185" y="297"/>
                      </a:lnTo>
                      <a:lnTo>
                        <a:pt x="189" y="293"/>
                      </a:lnTo>
                      <a:lnTo>
                        <a:pt x="189" y="289"/>
                      </a:lnTo>
                      <a:lnTo>
                        <a:pt x="193" y="286"/>
                      </a:lnTo>
                      <a:lnTo>
                        <a:pt x="173" y="284"/>
                      </a:lnTo>
                      <a:lnTo>
                        <a:pt x="167" y="280"/>
                      </a:lnTo>
                      <a:lnTo>
                        <a:pt x="160" y="280"/>
                      </a:lnTo>
                      <a:lnTo>
                        <a:pt x="153" y="275"/>
                      </a:lnTo>
                      <a:lnTo>
                        <a:pt x="147" y="273"/>
                      </a:lnTo>
                      <a:lnTo>
                        <a:pt x="136" y="264"/>
                      </a:lnTo>
                      <a:lnTo>
                        <a:pt x="133" y="260"/>
                      </a:lnTo>
                      <a:lnTo>
                        <a:pt x="133" y="251"/>
                      </a:lnTo>
                      <a:lnTo>
                        <a:pt x="131" y="246"/>
                      </a:lnTo>
                      <a:lnTo>
                        <a:pt x="129" y="246"/>
                      </a:lnTo>
                      <a:lnTo>
                        <a:pt x="109" y="240"/>
                      </a:lnTo>
                      <a:lnTo>
                        <a:pt x="104" y="244"/>
                      </a:lnTo>
                      <a:lnTo>
                        <a:pt x="93" y="253"/>
                      </a:lnTo>
                      <a:lnTo>
                        <a:pt x="93" y="251"/>
                      </a:lnTo>
                      <a:lnTo>
                        <a:pt x="89" y="251"/>
                      </a:lnTo>
                      <a:lnTo>
                        <a:pt x="84" y="255"/>
                      </a:lnTo>
                      <a:lnTo>
                        <a:pt x="82" y="255"/>
                      </a:lnTo>
                      <a:lnTo>
                        <a:pt x="80" y="258"/>
                      </a:lnTo>
                      <a:lnTo>
                        <a:pt x="73" y="264"/>
                      </a:lnTo>
                      <a:lnTo>
                        <a:pt x="73" y="266"/>
                      </a:lnTo>
                      <a:lnTo>
                        <a:pt x="66" y="269"/>
                      </a:lnTo>
                      <a:lnTo>
                        <a:pt x="66" y="269"/>
                      </a:lnTo>
                      <a:lnTo>
                        <a:pt x="66" y="271"/>
                      </a:lnTo>
                      <a:lnTo>
                        <a:pt x="66" y="273"/>
                      </a:lnTo>
                      <a:lnTo>
                        <a:pt x="60" y="273"/>
                      </a:lnTo>
                      <a:lnTo>
                        <a:pt x="60" y="275"/>
                      </a:lnTo>
                      <a:lnTo>
                        <a:pt x="58" y="273"/>
                      </a:lnTo>
                      <a:lnTo>
                        <a:pt x="60" y="269"/>
                      </a:lnTo>
                      <a:lnTo>
                        <a:pt x="58" y="269"/>
                      </a:lnTo>
                      <a:lnTo>
                        <a:pt x="53" y="269"/>
                      </a:lnTo>
                      <a:lnTo>
                        <a:pt x="55" y="264"/>
                      </a:lnTo>
                      <a:lnTo>
                        <a:pt x="55" y="266"/>
                      </a:lnTo>
                      <a:lnTo>
                        <a:pt x="58" y="264"/>
                      </a:lnTo>
                      <a:lnTo>
                        <a:pt x="58" y="262"/>
                      </a:lnTo>
                      <a:lnTo>
                        <a:pt x="55" y="260"/>
                      </a:lnTo>
                      <a:lnTo>
                        <a:pt x="58" y="255"/>
                      </a:lnTo>
                      <a:lnTo>
                        <a:pt x="55" y="258"/>
                      </a:lnTo>
                      <a:lnTo>
                        <a:pt x="53" y="253"/>
                      </a:lnTo>
                      <a:lnTo>
                        <a:pt x="53" y="253"/>
                      </a:lnTo>
                      <a:lnTo>
                        <a:pt x="55" y="251"/>
                      </a:lnTo>
                      <a:lnTo>
                        <a:pt x="51" y="251"/>
                      </a:lnTo>
                      <a:lnTo>
                        <a:pt x="49" y="253"/>
                      </a:lnTo>
                      <a:lnTo>
                        <a:pt x="49" y="253"/>
                      </a:lnTo>
                      <a:lnTo>
                        <a:pt x="44" y="253"/>
                      </a:lnTo>
                      <a:lnTo>
                        <a:pt x="38" y="258"/>
                      </a:lnTo>
                      <a:lnTo>
                        <a:pt x="31" y="255"/>
                      </a:lnTo>
                      <a:lnTo>
                        <a:pt x="31" y="253"/>
                      </a:lnTo>
                      <a:lnTo>
                        <a:pt x="26" y="251"/>
                      </a:lnTo>
                      <a:lnTo>
                        <a:pt x="29" y="249"/>
                      </a:lnTo>
                      <a:lnTo>
                        <a:pt x="26" y="244"/>
                      </a:lnTo>
                      <a:lnTo>
                        <a:pt x="29" y="240"/>
                      </a:lnTo>
                      <a:lnTo>
                        <a:pt x="24" y="238"/>
                      </a:lnTo>
                      <a:lnTo>
                        <a:pt x="22" y="231"/>
                      </a:lnTo>
                      <a:lnTo>
                        <a:pt x="20" y="231"/>
                      </a:lnTo>
                      <a:lnTo>
                        <a:pt x="17" y="229"/>
                      </a:lnTo>
                      <a:lnTo>
                        <a:pt x="20" y="226"/>
                      </a:lnTo>
                      <a:lnTo>
                        <a:pt x="20" y="226"/>
                      </a:lnTo>
                      <a:lnTo>
                        <a:pt x="22" y="222"/>
                      </a:lnTo>
                      <a:lnTo>
                        <a:pt x="22" y="220"/>
                      </a:lnTo>
                      <a:lnTo>
                        <a:pt x="20" y="220"/>
                      </a:lnTo>
                      <a:lnTo>
                        <a:pt x="24" y="215"/>
                      </a:lnTo>
                      <a:lnTo>
                        <a:pt x="22" y="211"/>
                      </a:lnTo>
                      <a:lnTo>
                        <a:pt x="26" y="209"/>
                      </a:lnTo>
                      <a:lnTo>
                        <a:pt x="29" y="206"/>
                      </a:lnTo>
                      <a:lnTo>
                        <a:pt x="26" y="202"/>
                      </a:lnTo>
                      <a:lnTo>
                        <a:pt x="31" y="195"/>
                      </a:lnTo>
                      <a:lnTo>
                        <a:pt x="35" y="198"/>
                      </a:lnTo>
                      <a:lnTo>
                        <a:pt x="38" y="193"/>
                      </a:lnTo>
                      <a:lnTo>
                        <a:pt x="46" y="184"/>
                      </a:lnTo>
                      <a:lnTo>
                        <a:pt x="46" y="180"/>
                      </a:lnTo>
                      <a:lnTo>
                        <a:pt x="51" y="175"/>
                      </a:lnTo>
                      <a:lnTo>
                        <a:pt x="46" y="173"/>
                      </a:lnTo>
                      <a:lnTo>
                        <a:pt x="35" y="169"/>
                      </a:lnTo>
                      <a:lnTo>
                        <a:pt x="20" y="162"/>
                      </a:lnTo>
                      <a:lnTo>
                        <a:pt x="15" y="155"/>
                      </a:lnTo>
                      <a:lnTo>
                        <a:pt x="13" y="155"/>
                      </a:lnTo>
                      <a:lnTo>
                        <a:pt x="9" y="151"/>
                      </a:lnTo>
                      <a:lnTo>
                        <a:pt x="6" y="153"/>
                      </a:lnTo>
                      <a:lnTo>
                        <a:pt x="2" y="151"/>
                      </a:lnTo>
                      <a:lnTo>
                        <a:pt x="0" y="153"/>
                      </a:lnTo>
                      <a:lnTo>
                        <a:pt x="0" y="151"/>
                      </a:lnTo>
                      <a:lnTo>
                        <a:pt x="2" y="149"/>
                      </a:lnTo>
                      <a:lnTo>
                        <a:pt x="9" y="149"/>
                      </a:lnTo>
                      <a:lnTo>
                        <a:pt x="11" y="146"/>
                      </a:lnTo>
                      <a:lnTo>
                        <a:pt x="15" y="146"/>
                      </a:lnTo>
                      <a:lnTo>
                        <a:pt x="20" y="142"/>
                      </a:lnTo>
                      <a:lnTo>
                        <a:pt x="33" y="138"/>
                      </a:lnTo>
                      <a:lnTo>
                        <a:pt x="33" y="133"/>
                      </a:lnTo>
                      <a:lnTo>
                        <a:pt x="33" y="129"/>
                      </a:lnTo>
                      <a:lnTo>
                        <a:pt x="29" y="131"/>
                      </a:lnTo>
                      <a:lnTo>
                        <a:pt x="26" y="129"/>
                      </a:lnTo>
                      <a:lnTo>
                        <a:pt x="22" y="124"/>
                      </a:lnTo>
                      <a:lnTo>
                        <a:pt x="24" y="124"/>
                      </a:lnTo>
                      <a:lnTo>
                        <a:pt x="26" y="124"/>
                      </a:lnTo>
                      <a:lnTo>
                        <a:pt x="26" y="122"/>
                      </a:lnTo>
                      <a:lnTo>
                        <a:pt x="31" y="122"/>
                      </a:lnTo>
                      <a:lnTo>
                        <a:pt x="29" y="120"/>
                      </a:lnTo>
                      <a:lnTo>
                        <a:pt x="29" y="120"/>
                      </a:lnTo>
                      <a:lnTo>
                        <a:pt x="29" y="118"/>
                      </a:lnTo>
                      <a:lnTo>
                        <a:pt x="29" y="115"/>
                      </a:lnTo>
                      <a:lnTo>
                        <a:pt x="24" y="113"/>
                      </a:lnTo>
                      <a:lnTo>
                        <a:pt x="24" y="109"/>
                      </a:lnTo>
                      <a:lnTo>
                        <a:pt x="22" y="104"/>
                      </a:lnTo>
                      <a:lnTo>
                        <a:pt x="17" y="104"/>
                      </a:lnTo>
                      <a:lnTo>
                        <a:pt x="17" y="100"/>
                      </a:lnTo>
                      <a:lnTo>
                        <a:pt x="24" y="91"/>
                      </a:lnTo>
                      <a:lnTo>
                        <a:pt x="22" y="89"/>
                      </a:lnTo>
                      <a:lnTo>
                        <a:pt x="24" y="84"/>
                      </a:lnTo>
                      <a:lnTo>
                        <a:pt x="26" y="84"/>
                      </a:lnTo>
                      <a:lnTo>
                        <a:pt x="29" y="87"/>
                      </a:lnTo>
                      <a:lnTo>
                        <a:pt x="31" y="87"/>
                      </a:lnTo>
                      <a:lnTo>
                        <a:pt x="31" y="84"/>
                      </a:lnTo>
                      <a:lnTo>
                        <a:pt x="33" y="80"/>
                      </a:lnTo>
                      <a:lnTo>
                        <a:pt x="31" y="78"/>
                      </a:lnTo>
                      <a:lnTo>
                        <a:pt x="24" y="78"/>
                      </a:lnTo>
                      <a:lnTo>
                        <a:pt x="24" y="73"/>
                      </a:lnTo>
                      <a:lnTo>
                        <a:pt x="26" y="71"/>
                      </a:lnTo>
                      <a:lnTo>
                        <a:pt x="35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5" y="67"/>
                      </a:lnTo>
                      <a:lnTo>
                        <a:pt x="33" y="67"/>
                      </a:lnTo>
                      <a:lnTo>
                        <a:pt x="35" y="67"/>
                      </a:lnTo>
                      <a:lnTo>
                        <a:pt x="35" y="64"/>
                      </a:lnTo>
                      <a:lnTo>
                        <a:pt x="35" y="62"/>
                      </a:lnTo>
                      <a:lnTo>
                        <a:pt x="33" y="58"/>
                      </a:lnTo>
                      <a:lnTo>
                        <a:pt x="35" y="60"/>
                      </a:lnTo>
                      <a:lnTo>
                        <a:pt x="35" y="58"/>
                      </a:lnTo>
                      <a:lnTo>
                        <a:pt x="40" y="55"/>
                      </a:lnTo>
                      <a:lnTo>
                        <a:pt x="40" y="51"/>
                      </a:lnTo>
                      <a:lnTo>
                        <a:pt x="44" y="49"/>
                      </a:lnTo>
                      <a:lnTo>
                        <a:pt x="44" y="44"/>
                      </a:lnTo>
                      <a:lnTo>
                        <a:pt x="49" y="44"/>
                      </a:lnTo>
                      <a:lnTo>
                        <a:pt x="55" y="42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4" y="44"/>
                      </a:lnTo>
                      <a:lnTo>
                        <a:pt x="64" y="42"/>
                      </a:lnTo>
                      <a:lnTo>
                        <a:pt x="66" y="42"/>
                      </a:lnTo>
                      <a:lnTo>
                        <a:pt x="69" y="40"/>
                      </a:lnTo>
                      <a:lnTo>
                        <a:pt x="73" y="40"/>
                      </a:lnTo>
                      <a:lnTo>
                        <a:pt x="78" y="38"/>
                      </a:lnTo>
                      <a:lnTo>
                        <a:pt x="80" y="38"/>
                      </a:lnTo>
                      <a:lnTo>
                        <a:pt x="82" y="35"/>
                      </a:lnTo>
                      <a:lnTo>
                        <a:pt x="87" y="35"/>
                      </a:lnTo>
                      <a:lnTo>
                        <a:pt x="89" y="35"/>
                      </a:lnTo>
                      <a:lnTo>
                        <a:pt x="89" y="35"/>
                      </a:lnTo>
                      <a:lnTo>
                        <a:pt x="91" y="33"/>
                      </a:lnTo>
                      <a:lnTo>
                        <a:pt x="95" y="33"/>
                      </a:lnTo>
                      <a:lnTo>
                        <a:pt x="100" y="29"/>
                      </a:lnTo>
                      <a:lnTo>
                        <a:pt x="102" y="29"/>
                      </a:lnTo>
                      <a:lnTo>
                        <a:pt x="104" y="27"/>
                      </a:lnTo>
                      <a:lnTo>
                        <a:pt x="111" y="27"/>
                      </a:lnTo>
                      <a:lnTo>
                        <a:pt x="116" y="27"/>
                      </a:lnTo>
                      <a:lnTo>
                        <a:pt x="118" y="33"/>
                      </a:lnTo>
                      <a:lnTo>
                        <a:pt x="120" y="31"/>
                      </a:lnTo>
                      <a:lnTo>
                        <a:pt x="122" y="31"/>
                      </a:lnTo>
                      <a:lnTo>
                        <a:pt x="124" y="33"/>
                      </a:lnTo>
                      <a:lnTo>
                        <a:pt x="129" y="35"/>
                      </a:lnTo>
                      <a:lnTo>
                        <a:pt x="129" y="38"/>
                      </a:lnTo>
                      <a:lnTo>
                        <a:pt x="138" y="38"/>
                      </a:lnTo>
                      <a:lnTo>
                        <a:pt x="142" y="33"/>
                      </a:lnTo>
                      <a:lnTo>
                        <a:pt x="147" y="33"/>
                      </a:lnTo>
                      <a:lnTo>
                        <a:pt x="151" y="35"/>
                      </a:lnTo>
                      <a:lnTo>
                        <a:pt x="153" y="40"/>
                      </a:lnTo>
                      <a:lnTo>
                        <a:pt x="156" y="38"/>
                      </a:lnTo>
                      <a:lnTo>
                        <a:pt x="169" y="40"/>
                      </a:lnTo>
                      <a:lnTo>
                        <a:pt x="176" y="38"/>
                      </a:lnTo>
                      <a:lnTo>
                        <a:pt x="176" y="40"/>
                      </a:lnTo>
                      <a:lnTo>
                        <a:pt x="176" y="42"/>
                      </a:lnTo>
                      <a:lnTo>
                        <a:pt x="178" y="44"/>
                      </a:lnTo>
                      <a:lnTo>
                        <a:pt x="178" y="47"/>
                      </a:lnTo>
                      <a:lnTo>
                        <a:pt x="185" y="51"/>
                      </a:lnTo>
                      <a:lnTo>
                        <a:pt x="187" y="53"/>
                      </a:lnTo>
                      <a:lnTo>
                        <a:pt x="191" y="51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5" y="51"/>
                      </a:lnTo>
                      <a:lnTo>
                        <a:pt x="200" y="47"/>
                      </a:lnTo>
                      <a:lnTo>
                        <a:pt x="200" y="42"/>
                      </a:lnTo>
                      <a:lnTo>
                        <a:pt x="196" y="40"/>
                      </a:lnTo>
                      <a:lnTo>
                        <a:pt x="196" y="38"/>
                      </a:lnTo>
                      <a:lnTo>
                        <a:pt x="196" y="35"/>
                      </a:lnTo>
                      <a:lnTo>
                        <a:pt x="193" y="35"/>
                      </a:lnTo>
                      <a:lnTo>
                        <a:pt x="191" y="33"/>
                      </a:lnTo>
                      <a:lnTo>
                        <a:pt x="191" y="31"/>
                      </a:lnTo>
                      <a:lnTo>
                        <a:pt x="191" y="29"/>
                      </a:lnTo>
                      <a:lnTo>
                        <a:pt x="193" y="22"/>
                      </a:lnTo>
                      <a:lnTo>
                        <a:pt x="196" y="18"/>
                      </a:lnTo>
                      <a:lnTo>
                        <a:pt x="202" y="15"/>
                      </a:lnTo>
                      <a:lnTo>
                        <a:pt x="205" y="11"/>
                      </a:lnTo>
                      <a:lnTo>
                        <a:pt x="209" y="7"/>
                      </a:lnTo>
                      <a:lnTo>
                        <a:pt x="209" y="2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22" y="4"/>
                      </a:lnTo>
                      <a:lnTo>
                        <a:pt x="231" y="18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10" name="Freeform 903"/>
                <p:cNvSpPr>
                  <a:spLocks noEditPoints="1"/>
                </p:cNvSpPr>
                <p:nvPr/>
              </p:nvSpPr>
              <p:spPr bwMode="auto">
                <a:xfrm>
                  <a:off x="3832" y="1510"/>
                  <a:ext cx="579" cy="809"/>
                </a:xfrm>
                <a:custGeom>
                  <a:avLst/>
                  <a:gdLst>
                    <a:gd name="T0" fmla="*/ 383 w 579"/>
                    <a:gd name="T1" fmla="*/ 800 h 809"/>
                    <a:gd name="T2" fmla="*/ 452 w 579"/>
                    <a:gd name="T3" fmla="*/ 791 h 809"/>
                    <a:gd name="T4" fmla="*/ 419 w 579"/>
                    <a:gd name="T5" fmla="*/ 793 h 809"/>
                    <a:gd name="T6" fmla="*/ 388 w 579"/>
                    <a:gd name="T7" fmla="*/ 782 h 809"/>
                    <a:gd name="T8" fmla="*/ 370 w 579"/>
                    <a:gd name="T9" fmla="*/ 782 h 809"/>
                    <a:gd name="T10" fmla="*/ 457 w 579"/>
                    <a:gd name="T11" fmla="*/ 780 h 809"/>
                    <a:gd name="T12" fmla="*/ 354 w 579"/>
                    <a:gd name="T13" fmla="*/ 784 h 809"/>
                    <a:gd name="T14" fmla="*/ 370 w 579"/>
                    <a:gd name="T15" fmla="*/ 777 h 809"/>
                    <a:gd name="T16" fmla="*/ 370 w 579"/>
                    <a:gd name="T17" fmla="*/ 771 h 809"/>
                    <a:gd name="T18" fmla="*/ 439 w 579"/>
                    <a:gd name="T19" fmla="*/ 775 h 809"/>
                    <a:gd name="T20" fmla="*/ 361 w 579"/>
                    <a:gd name="T21" fmla="*/ 764 h 809"/>
                    <a:gd name="T22" fmla="*/ 334 w 579"/>
                    <a:gd name="T23" fmla="*/ 771 h 809"/>
                    <a:gd name="T24" fmla="*/ 448 w 579"/>
                    <a:gd name="T25" fmla="*/ 773 h 809"/>
                    <a:gd name="T26" fmla="*/ 379 w 579"/>
                    <a:gd name="T27" fmla="*/ 760 h 809"/>
                    <a:gd name="T28" fmla="*/ 377 w 579"/>
                    <a:gd name="T29" fmla="*/ 755 h 809"/>
                    <a:gd name="T30" fmla="*/ 430 w 579"/>
                    <a:gd name="T31" fmla="*/ 755 h 809"/>
                    <a:gd name="T32" fmla="*/ 410 w 579"/>
                    <a:gd name="T33" fmla="*/ 749 h 809"/>
                    <a:gd name="T34" fmla="*/ 423 w 579"/>
                    <a:gd name="T35" fmla="*/ 740 h 809"/>
                    <a:gd name="T36" fmla="*/ 430 w 579"/>
                    <a:gd name="T37" fmla="*/ 737 h 809"/>
                    <a:gd name="T38" fmla="*/ 432 w 579"/>
                    <a:gd name="T39" fmla="*/ 729 h 809"/>
                    <a:gd name="T40" fmla="*/ 448 w 579"/>
                    <a:gd name="T41" fmla="*/ 733 h 809"/>
                    <a:gd name="T42" fmla="*/ 457 w 579"/>
                    <a:gd name="T43" fmla="*/ 722 h 809"/>
                    <a:gd name="T44" fmla="*/ 432 w 579"/>
                    <a:gd name="T45" fmla="*/ 717 h 809"/>
                    <a:gd name="T46" fmla="*/ 419 w 579"/>
                    <a:gd name="T47" fmla="*/ 711 h 809"/>
                    <a:gd name="T48" fmla="*/ 430 w 579"/>
                    <a:gd name="T49" fmla="*/ 713 h 809"/>
                    <a:gd name="T50" fmla="*/ 439 w 579"/>
                    <a:gd name="T51" fmla="*/ 693 h 809"/>
                    <a:gd name="T52" fmla="*/ 435 w 579"/>
                    <a:gd name="T53" fmla="*/ 666 h 809"/>
                    <a:gd name="T54" fmla="*/ 366 w 579"/>
                    <a:gd name="T55" fmla="*/ 18 h 809"/>
                    <a:gd name="T56" fmla="*/ 493 w 579"/>
                    <a:gd name="T57" fmla="*/ 56 h 809"/>
                    <a:gd name="T58" fmla="*/ 573 w 579"/>
                    <a:gd name="T59" fmla="*/ 118 h 809"/>
                    <a:gd name="T60" fmla="*/ 544 w 579"/>
                    <a:gd name="T61" fmla="*/ 142 h 809"/>
                    <a:gd name="T62" fmla="*/ 521 w 579"/>
                    <a:gd name="T63" fmla="*/ 173 h 809"/>
                    <a:gd name="T64" fmla="*/ 452 w 579"/>
                    <a:gd name="T65" fmla="*/ 109 h 809"/>
                    <a:gd name="T66" fmla="*/ 448 w 579"/>
                    <a:gd name="T67" fmla="*/ 138 h 809"/>
                    <a:gd name="T68" fmla="*/ 363 w 579"/>
                    <a:gd name="T69" fmla="*/ 93 h 809"/>
                    <a:gd name="T70" fmla="*/ 343 w 579"/>
                    <a:gd name="T71" fmla="*/ 149 h 809"/>
                    <a:gd name="T72" fmla="*/ 368 w 579"/>
                    <a:gd name="T73" fmla="*/ 220 h 809"/>
                    <a:gd name="T74" fmla="*/ 437 w 579"/>
                    <a:gd name="T75" fmla="*/ 269 h 809"/>
                    <a:gd name="T76" fmla="*/ 374 w 579"/>
                    <a:gd name="T77" fmla="*/ 289 h 809"/>
                    <a:gd name="T78" fmla="*/ 325 w 579"/>
                    <a:gd name="T79" fmla="*/ 349 h 809"/>
                    <a:gd name="T80" fmla="*/ 421 w 579"/>
                    <a:gd name="T81" fmla="*/ 462 h 809"/>
                    <a:gd name="T82" fmla="*/ 419 w 579"/>
                    <a:gd name="T83" fmla="*/ 542 h 809"/>
                    <a:gd name="T84" fmla="*/ 439 w 579"/>
                    <a:gd name="T85" fmla="*/ 615 h 809"/>
                    <a:gd name="T86" fmla="*/ 439 w 579"/>
                    <a:gd name="T87" fmla="*/ 664 h 809"/>
                    <a:gd name="T88" fmla="*/ 423 w 579"/>
                    <a:gd name="T89" fmla="*/ 704 h 809"/>
                    <a:gd name="T90" fmla="*/ 397 w 579"/>
                    <a:gd name="T91" fmla="*/ 735 h 809"/>
                    <a:gd name="T92" fmla="*/ 374 w 579"/>
                    <a:gd name="T93" fmla="*/ 753 h 809"/>
                    <a:gd name="T94" fmla="*/ 348 w 579"/>
                    <a:gd name="T95" fmla="*/ 762 h 809"/>
                    <a:gd name="T96" fmla="*/ 303 w 579"/>
                    <a:gd name="T97" fmla="*/ 693 h 809"/>
                    <a:gd name="T98" fmla="*/ 248 w 579"/>
                    <a:gd name="T99" fmla="*/ 795 h 809"/>
                    <a:gd name="T100" fmla="*/ 143 w 579"/>
                    <a:gd name="T101" fmla="*/ 731 h 809"/>
                    <a:gd name="T102" fmla="*/ 116 w 579"/>
                    <a:gd name="T103" fmla="*/ 660 h 809"/>
                    <a:gd name="T104" fmla="*/ 45 w 579"/>
                    <a:gd name="T105" fmla="*/ 593 h 809"/>
                    <a:gd name="T106" fmla="*/ 45 w 579"/>
                    <a:gd name="T107" fmla="*/ 531 h 809"/>
                    <a:gd name="T108" fmla="*/ 141 w 579"/>
                    <a:gd name="T109" fmla="*/ 491 h 809"/>
                    <a:gd name="T110" fmla="*/ 210 w 579"/>
                    <a:gd name="T111" fmla="*/ 473 h 809"/>
                    <a:gd name="T112" fmla="*/ 268 w 579"/>
                    <a:gd name="T113" fmla="*/ 438 h 809"/>
                    <a:gd name="T114" fmla="*/ 297 w 579"/>
                    <a:gd name="T115" fmla="*/ 371 h 809"/>
                    <a:gd name="T116" fmla="*/ 276 w 579"/>
                    <a:gd name="T117" fmla="*/ 258 h 809"/>
                    <a:gd name="T118" fmla="*/ 314 w 579"/>
                    <a:gd name="T119" fmla="*/ 218 h 809"/>
                    <a:gd name="T120" fmla="*/ 319 w 579"/>
                    <a:gd name="T121" fmla="*/ 149 h 809"/>
                    <a:gd name="T122" fmla="*/ 330 w 579"/>
                    <a:gd name="T123" fmla="*/ 87 h 8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79" h="809">
                      <a:moveTo>
                        <a:pt x="312" y="804"/>
                      </a:moveTo>
                      <a:lnTo>
                        <a:pt x="314" y="806"/>
                      </a:lnTo>
                      <a:lnTo>
                        <a:pt x="312" y="804"/>
                      </a:lnTo>
                      <a:close/>
                      <a:moveTo>
                        <a:pt x="381" y="802"/>
                      </a:moveTo>
                      <a:lnTo>
                        <a:pt x="388" y="804"/>
                      </a:lnTo>
                      <a:lnTo>
                        <a:pt x="386" y="809"/>
                      </a:lnTo>
                      <a:lnTo>
                        <a:pt x="383" y="809"/>
                      </a:lnTo>
                      <a:lnTo>
                        <a:pt x="383" y="806"/>
                      </a:lnTo>
                      <a:lnTo>
                        <a:pt x="383" y="809"/>
                      </a:lnTo>
                      <a:lnTo>
                        <a:pt x="379" y="809"/>
                      </a:lnTo>
                      <a:lnTo>
                        <a:pt x="379" y="802"/>
                      </a:lnTo>
                      <a:lnTo>
                        <a:pt x="381" y="802"/>
                      </a:lnTo>
                      <a:close/>
                      <a:moveTo>
                        <a:pt x="337" y="802"/>
                      </a:moveTo>
                      <a:lnTo>
                        <a:pt x="337" y="804"/>
                      </a:lnTo>
                      <a:lnTo>
                        <a:pt x="337" y="806"/>
                      </a:lnTo>
                      <a:lnTo>
                        <a:pt x="334" y="806"/>
                      </a:lnTo>
                      <a:lnTo>
                        <a:pt x="334" y="802"/>
                      </a:lnTo>
                      <a:lnTo>
                        <a:pt x="337" y="802"/>
                      </a:lnTo>
                      <a:close/>
                      <a:moveTo>
                        <a:pt x="430" y="800"/>
                      </a:moveTo>
                      <a:lnTo>
                        <a:pt x="437" y="802"/>
                      </a:lnTo>
                      <a:lnTo>
                        <a:pt x="439" y="804"/>
                      </a:lnTo>
                      <a:lnTo>
                        <a:pt x="439" y="806"/>
                      </a:lnTo>
                      <a:lnTo>
                        <a:pt x="435" y="809"/>
                      </a:lnTo>
                      <a:lnTo>
                        <a:pt x="430" y="809"/>
                      </a:lnTo>
                      <a:lnTo>
                        <a:pt x="428" y="804"/>
                      </a:lnTo>
                      <a:lnTo>
                        <a:pt x="430" y="800"/>
                      </a:lnTo>
                      <a:close/>
                      <a:moveTo>
                        <a:pt x="415" y="795"/>
                      </a:moveTo>
                      <a:lnTo>
                        <a:pt x="417" y="800"/>
                      </a:lnTo>
                      <a:lnTo>
                        <a:pt x="419" y="802"/>
                      </a:lnTo>
                      <a:lnTo>
                        <a:pt x="417" y="804"/>
                      </a:lnTo>
                      <a:lnTo>
                        <a:pt x="412" y="804"/>
                      </a:lnTo>
                      <a:lnTo>
                        <a:pt x="412" y="802"/>
                      </a:lnTo>
                      <a:lnTo>
                        <a:pt x="412" y="797"/>
                      </a:lnTo>
                      <a:lnTo>
                        <a:pt x="415" y="795"/>
                      </a:lnTo>
                      <a:close/>
                      <a:moveTo>
                        <a:pt x="388" y="795"/>
                      </a:moveTo>
                      <a:lnTo>
                        <a:pt x="392" y="797"/>
                      </a:lnTo>
                      <a:lnTo>
                        <a:pt x="395" y="800"/>
                      </a:lnTo>
                      <a:lnTo>
                        <a:pt x="392" y="804"/>
                      </a:lnTo>
                      <a:lnTo>
                        <a:pt x="390" y="806"/>
                      </a:lnTo>
                      <a:lnTo>
                        <a:pt x="388" y="802"/>
                      </a:lnTo>
                      <a:lnTo>
                        <a:pt x="390" y="800"/>
                      </a:lnTo>
                      <a:lnTo>
                        <a:pt x="388" y="802"/>
                      </a:lnTo>
                      <a:lnTo>
                        <a:pt x="383" y="800"/>
                      </a:lnTo>
                      <a:lnTo>
                        <a:pt x="386" y="797"/>
                      </a:lnTo>
                      <a:lnTo>
                        <a:pt x="386" y="793"/>
                      </a:lnTo>
                      <a:lnTo>
                        <a:pt x="388" y="795"/>
                      </a:lnTo>
                      <a:close/>
                      <a:moveTo>
                        <a:pt x="439" y="793"/>
                      </a:moveTo>
                      <a:lnTo>
                        <a:pt x="437" y="793"/>
                      </a:lnTo>
                      <a:lnTo>
                        <a:pt x="439" y="793"/>
                      </a:lnTo>
                      <a:close/>
                      <a:moveTo>
                        <a:pt x="421" y="793"/>
                      </a:moveTo>
                      <a:lnTo>
                        <a:pt x="421" y="797"/>
                      </a:lnTo>
                      <a:lnTo>
                        <a:pt x="423" y="800"/>
                      </a:lnTo>
                      <a:lnTo>
                        <a:pt x="421" y="802"/>
                      </a:lnTo>
                      <a:lnTo>
                        <a:pt x="423" y="802"/>
                      </a:lnTo>
                      <a:lnTo>
                        <a:pt x="426" y="802"/>
                      </a:lnTo>
                      <a:lnTo>
                        <a:pt x="423" y="804"/>
                      </a:lnTo>
                      <a:lnTo>
                        <a:pt x="419" y="804"/>
                      </a:lnTo>
                      <a:lnTo>
                        <a:pt x="417" y="802"/>
                      </a:lnTo>
                      <a:lnTo>
                        <a:pt x="419" y="802"/>
                      </a:lnTo>
                      <a:lnTo>
                        <a:pt x="417" y="800"/>
                      </a:lnTo>
                      <a:lnTo>
                        <a:pt x="415" y="795"/>
                      </a:lnTo>
                      <a:lnTo>
                        <a:pt x="421" y="793"/>
                      </a:lnTo>
                      <a:close/>
                      <a:moveTo>
                        <a:pt x="448" y="795"/>
                      </a:moveTo>
                      <a:lnTo>
                        <a:pt x="452" y="795"/>
                      </a:lnTo>
                      <a:lnTo>
                        <a:pt x="452" y="800"/>
                      </a:lnTo>
                      <a:lnTo>
                        <a:pt x="448" y="797"/>
                      </a:lnTo>
                      <a:lnTo>
                        <a:pt x="446" y="795"/>
                      </a:lnTo>
                      <a:lnTo>
                        <a:pt x="448" y="791"/>
                      </a:lnTo>
                      <a:lnTo>
                        <a:pt x="448" y="795"/>
                      </a:lnTo>
                      <a:close/>
                      <a:moveTo>
                        <a:pt x="401" y="793"/>
                      </a:moveTo>
                      <a:lnTo>
                        <a:pt x="401" y="791"/>
                      </a:lnTo>
                      <a:lnTo>
                        <a:pt x="401" y="793"/>
                      </a:lnTo>
                      <a:close/>
                      <a:moveTo>
                        <a:pt x="392" y="789"/>
                      </a:moveTo>
                      <a:lnTo>
                        <a:pt x="397" y="797"/>
                      </a:lnTo>
                      <a:lnTo>
                        <a:pt x="395" y="797"/>
                      </a:lnTo>
                      <a:lnTo>
                        <a:pt x="390" y="795"/>
                      </a:lnTo>
                      <a:lnTo>
                        <a:pt x="392" y="791"/>
                      </a:lnTo>
                      <a:lnTo>
                        <a:pt x="392" y="789"/>
                      </a:lnTo>
                      <a:close/>
                      <a:moveTo>
                        <a:pt x="395" y="789"/>
                      </a:moveTo>
                      <a:lnTo>
                        <a:pt x="397" y="789"/>
                      </a:lnTo>
                      <a:lnTo>
                        <a:pt x="395" y="793"/>
                      </a:lnTo>
                      <a:lnTo>
                        <a:pt x="395" y="789"/>
                      </a:lnTo>
                      <a:lnTo>
                        <a:pt x="395" y="786"/>
                      </a:lnTo>
                      <a:lnTo>
                        <a:pt x="395" y="789"/>
                      </a:lnTo>
                      <a:close/>
                      <a:moveTo>
                        <a:pt x="450" y="786"/>
                      </a:moveTo>
                      <a:lnTo>
                        <a:pt x="452" y="791"/>
                      </a:lnTo>
                      <a:lnTo>
                        <a:pt x="452" y="793"/>
                      </a:lnTo>
                      <a:lnTo>
                        <a:pt x="457" y="793"/>
                      </a:lnTo>
                      <a:lnTo>
                        <a:pt x="457" y="795"/>
                      </a:lnTo>
                      <a:lnTo>
                        <a:pt x="459" y="797"/>
                      </a:lnTo>
                      <a:lnTo>
                        <a:pt x="457" y="800"/>
                      </a:lnTo>
                      <a:lnTo>
                        <a:pt x="452" y="800"/>
                      </a:lnTo>
                      <a:lnTo>
                        <a:pt x="452" y="795"/>
                      </a:lnTo>
                      <a:lnTo>
                        <a:pt x="448" y="795"/>
                      </a:lnTo>
                      <a:lnTo>
                        <a:pt x="446" y="786"/>
                      </a:lnTo>
                      <a:lnTo>
                        <a:pt x="450" y="786"/>
                      </a:lnTo>
                      <a:close/>
                      <a:moveTo>
                        <a:pt x="426" y="786"/>
                      </a:moveTo>
                      <a:lnTo>
                        <a:pt x="426" y="791"/>
                      </a:lnTo>
                      <a:lnTo>
                        <a:pt x="423" y="793"/>
                      </a:lnTo>
                      <a:lnTo>
                        <a:pt x="423" y="791"/>
                      </a:lnTo>
                      <a:lnTo>
                        <a:pt x="419" y="793"/>
                      </a:lnTo>
                      <a:lnTo>
                        <a:pt x="415" y="789"/>
                      </a:lnTo>
                      <a:lnTo>
                        <a:pt x="417" y="789"/>
                      </a:lnTo>
                      <a:lnTo>
                        <a:pt x="419" y="789"/>
                      </a:lnTo>
                      <a:lnTo>
                        <a:pt x="426" y="786"/>
                      </a:lnTo>
                      <a:close/>
                      <a:moveTo>
                        <a:pt x="354" y="786"/>
                      </a:moveTo>
                      <a:lnTo>
                        <a:pt x="357" y="786"/>
                      </a:lnTo>
                      <a:lnTo>
                        <a:pt x="361" y="789"/>
                      </a:lnTo>
                      <a:lnTo>
                        <a:pt x="361" y="793"/>
                      </a:lnTo>
                      <a:lnTo>
                        <a:pt x="361" y="795"/>
                      </a:lnTo>
                      <a:lnTo>
                        <a:pt x="359" y="797"/>
                      </a:lnTo>
                      <a:lnTo>
                        <a:pt x="357" y="800"/>
                      </a:lnTo>
                      <a:lnTo>
                        <a:pt x="354" y="800"/>
                      </a:lnTo>
                      <a:lnTo>
                        <a:pt x="354" y="797"/>
                      </a:lnTo>
                      <a:lnTo>
                        <a:pt x="357" y="791"/>
                      </a:lnTo>
                      <a:lnTo>
                        <a:pt x="354" y="786"/>
                      </a:lnTo>
                      <a:close/>
                      <a:moveTo>
                        <a:pt x="374" y="786"/>
                      </a:moveTo>
                      <a:lnTo>
                        <a:pt x="379" y="791"/>
                      </a:lnTo>
                      <a:lnTo>
                        <a:pt x="377" y="791"/>
                      </a:lnTo>
                      <a:lnTo>
                        <a:pt x="374" y="797"/>
                      </a:lnTo>
                      <a:lnTo>
                        <a:pt x="374" y="800"/>
                      </a:lnTo>
                      <a:lnTo>
                        <a:pt x="372" y="795"/>
                      </a:lnTo>
                      <a:lnTo>
                        <a:pt x="370" y="793"/>
                      </a:lnTo>
                      <a:lnTo>
                        <a:pt x="370" y="789"/>
                      </a:lnTo>
                      <a:lnTo>
                        <a:pt x="372" y="786"/>
                      </a:lnTo>
                      <a:lnTo>
                        <a:pt x="374" y="786"/>
                      </a:lnTo>
                      <a:close/>
                      <a:moveTo>
                        <a:pt x="410" y="784"/>
                      </a:moveTo>
                      <a:lnTo>
                        <a:pt x="412" y="789"/>
                      </a:lnTo>
                      <a:lnTo>
                        <a:pt x="419" y="793"/>
                      </a:lnTo>
                      <a:lnTo>
                        <a:pt x="415" y="795"/>
                      </a:lnTo>
                      <a:lnTo>
                        <a:pt x="412" y="793"/>
                      </a:lnTo>
                      <a:lnTo>
                        <a:pt x="408" y="789"/>
                      </a:lnTo>
                      <a:lnTo>
                        <a:pt x="410" y="784"/>
                      </a:lnTo>
                      <a:close/>
                      <a:moveTo>
                        <a:pt x="339" y="784"/>
                      </a:moveTo>
                      <a:lnTo>
                        <a:pt x="341" y="786"/>
                      </a:lnTo>
                      <a:lnTo>
                        <a:pt x="339" y="789"/>
                      </a:lnTo>
                      <a:lnTo>
                        <a:pt x="339" y="791"/>
                      </a:lnTo>
                      <a:lnTo>
                        <a:pt x="343" y="791"/>
                      </a:lnTo>
                      <a:lnTo>
                        <a:pt x="343" y="795"/>
                      </a:lnTo>
                      <a:lnTo>
                        <a:pt x="341" y="797"/>
                      </a:lnTo>
                      <a:lnTo>
                        <a:pt x="341" y="800"/>
                      </a:lnTo>
                      <a:lnTo>
                        <a:pt x="339" y="797"/>
                      </a:lnTo>
                      <a:lnTo>
                        <a:pt x="337" y="789"/>
                      </a:lnTo>
                      <a:lnTo>
                        <a:pt x="337" y="786"/>
                      </a:lnTo>
                      <a:lnTo>
                        <a:pt x="339" y="784"/>
                      </a:lnTo>
                      <a:close/>
                      <a:moveTo>
                        <a:pt x="461" y="784"/>
                      </a:moveTo>
                      <a:lnTo>
                        <a:pt x="464" y="786"/>
                      </a:lnTo>
                      <a:lnTo>
                        <a:pt x="464" y="789"/>
                      </a:lnTo>
                      <a:lnTo>
                        <a:pt x="466" y="791"/>
                      </a:lnTo>
                      <a:lnTo>
                        <a:pt x="468" y="795"/>
                      </a:lnTo>
                      <a:lnTo>
                        <a:pt x="466" y="797"/>
                      </a:lnTo>
                      <a:lnTo>
                        <a:pt x="461" y="797"/>
                      </a:lnTo>
                      <a:lnTo>
                        <a:pt x="459" y="795"/>
                      </a:lnTo>
                      <a:lnTo>
                        <a:pt x="457" y="795"/>
                      </a:lnTo>
                      <a:lnTo>
                        <a:pt x="457" y="793"/>
                      </a:lnTo>
                      <a:lnTo>
                        <a:pt x="459" y="793"/>
                      </a:lnTo>
                      <a:lnTo>
                        <a:pt x="457" y="793"/>
                      </a:lnTo>
                      <a:lnTo>
                        <a:pt x="457" y="789"/>
                      </a:lnTo>
                      <a:lnTo>
                        <a:pt x="455" y="786"/>
                      </a:lnTo>
                      <a:lnTo>
                        <a:pt x="457" y="784"/>
                      </a:lnTo>
                      <a:lnTo>
                        <a:pt x="461" y="784"/>
                      </a:lnTo>
                      <a:close/>
                      <a:moveTo>
                        <a:pt x="450" y="782"/>
                      </a:moveTo>
                      <a:lnTo>
                        <a:pt x="457" y="784"/>
                      </a:lnTo>
                      <a:lnTo>
                        <a:pt x="455" y="786"/>
                      </a:lnTo>
                      <a:lnTo>
                        <a:pt x="457" y="789"/>
                      </a:lnTo>
                      <a:lnTo>
                        <a:pt x="457" y="793"/>
                      </a:lnTo>
                      <a:lnTo>
                        <a:pt x="455" y="793"/>
                      </a:lnTo>
                      <a:lnTo>
                        <a:pt x="452" y="793"/>
                      </a:lnTo>
                      <a:lnTo>
                        <a:pt x="452" y="786"/>
                      </a:lnTo>
                      <a:lnTo>
                        <a:pt x="450" y="784"/>
                      </a:lnTo>
                      <a:lnTo>
                        <a:pt x="450" y="782"/>
                      </a:lnTo>
                      <a:close/>
                      <a:moveTo>
                        <a:pt x="388" y="782"/>
                      </a:moveTo>
                      <a:lnTo>
                        <a:pt x="392" y="782"/>
                      </a:lnTo>
                      <a:lnTo>
                        <a:pt x="395" y="786"/>
                      </a:lnTo>
                      <a:lnTo>
                        <a:pt x="395" y="789"/>
                      </a:lnTo>
                      <a:lnTo>
                        <a:pt x="392" y="784"/>
                      </a:lnTo>
                      <a:lnTo>
                        <a:pt x="388" y="784"/>
                      </a:lnTo>
                      <a:lnTo>
                        <a:pt x="392" y="786"/>
                      </a:lnTo>
                      <a:lnTo>
                        <a:pt x="392" y="789"/>
                      </a:lnTo>
                      <a:lnTo>
                        <a:pt x="390" y="786"/>
                      </a:lnTo>
                      <a:lnTo>
                        <a:pt x="392" y="786"/>
                      </a:lnTo>
                      <a:lnTo>
                        <a:pt x="392" y="791"/>
                      </a:lnTo>
                      <a:lnTo>
                        <a:pt x="390" y="795"/>
                      </a:lnTo>
                      <a:lnTo>
                        <a:pt x="386" y="793"/>
                      </a:lnTo>
                      <a:lnTo>
                        <a:pt x="388" y="791"/>
                      </a:lnTo>
                      <a:lnTo>
                        <a:pt x="383" y="784"/>
                      </a:lnTo>
                      <a:lnTo>
                        <a:pt x="388" y="782"/>
                      </a:lnTo>
                      <a:close/>
                      <a:moveTo>
                        <a:pt x="339" y="784"/>
                      </a:moveTo>
                      <a:lnTo>
                        <a:pt x="339" y="782"/>
                      </a:lnTo>
                      <a:lnTo>
                        <a:pt x="339" y="784"/>
                      </a:lnTo>
                      <a:close/>
                      <a:moveTo>
                        <a:pt x="437" y="780"/>
                      </a:moveTo>
                      <a:lnTo>
                        <a:pt x="441" y="782"/>
                      </a:lnTo>
                      <a:lnTo>
                        <a:pt x="441" y="784"/>
                      </a:lnTo>
                      <a:lnTo>
                        <a:pt x="446" y="786"/>
                      </a:lnTo>
                      <a:lnTo>
                        <a:pt x="441" y="797"/>
                      </a:lnTo>
                      <a:lnTo>
                        <a:pt x="437" y="793"/>
                      </a:lnTo>
                      <a:lnTo>
                        <a:pt x="435" y="789"/>
                      </a:lnTo>
                      <a:lnTo>
                        <a:pt x="435" y="784"/>
                      </a:lnTo>
                      <a:lnTo>
                        <a:pt x="437" y="780"/>
                      </a:lnTo>
                      <a:close/>
                      <a:moveTo>
                        <a:pt x="370" y="782"/>
                      </a:moveTo>
                      <a:lnTo>
                        <a:pt x="372" y="786"/>
                      </a:lnTo>
                      <a:lnTo>
                        <a:pt x="370" y="789"/>
                      </a:lnTo>
                      <a:lnTo>
                        <a:pt x="370" y="793"/>
                      </a:lnTo>
                      <a:lnTo>
                        <a:pt x="372" y="797"/>
                      </a:lnTo>
                      <a:lnTo>
                        <a:pt x="370" y="797"/>
                      </a:lnTo>
                      <a:lnTo>
                        <a:pt x="368" y="802"/>
                      </a:lnTo>
                      <a:lnTo>
                        <a:pt x="366" y="800"/>
                      </a:lnTo>
                      <a:lnTo>
                        <a:pt x="366" y="789"/>
                      </a:lnTo>
                      <a:lnTo>
                        <a:pt x="368" y="786"/>
                      </a:lnTo>
                      <a:lnTo>
                        <a:pt x="368" y="784"/>
                      </a:lnTo>
                      <a:lnTo>
                        <a:pt x="366" y="782"/>
                      </a:lnTo>
                      <a:lnTo>
                        <a:pt x="363" y="782"/>
                      </a:lnTo>
                      <a:lnTo>
                        <a:pt x="366" y="782"/>
                      </a:lnTo>
                      <a:lnTo>
                        <a:pt x="368" y="780"/>
                      </a:lnTo>
                      <a:lnTo>
                        <a:pt x="370" y="782"/>
                      </a:lnTo>
                      <a:close/>
                      <a:moveTo>
                        <a:pt x="341" y="777"/>
                      </a:moveTo>
                      <a:lnTo>
                        <a:pt x="350" y="780"/>
                      </a:lnTo>
                      <a:lnTo>
                        <a:pt x="348" y="782"/>
                      </a:lnTo>
                      <a:lnTo>
                        <a:pt x="350" y="784"/>
                      </a:lnTo>
                      <a:lnTo>
                        <a:pt x="354" y="791"/>
                      </a:lnTo>
                      <a:lnTo>
                        <a:pt x="352" y="797"/>
                      </a:lnTo>
                      <a:lnTo>
                        <a:pt x="352" y="802"/>
                      </a:lnTo>
                      <a:lnTo>
                        <a:pt x="354" y="804"/>
                      </a:lnTo>
                      <a:lnTo>
                        <a:pt x="352" y="806"/>
                      </a:lnTo>
                      <a:lnTo>
                        <a:pt x="350" y="806"/>
                      </a:lnTo>
                      <a:lnTo>
                        <a:pt x="346" y="806"/>
                      </a:lnTo>
                      <a:lnTo>
                        <a:pt x="346" y="804"/>
                      </a:lnTo>
                      <a:lnTo>
                        <a:pt x="346" y="802"/>
                      </a:lnTo>
                      <a:lnTo>
                        <a:pt x="341" y="800"/>
                      </a:lnTo>
                      <a:lnTo>
                        <a:pt x="343" y="795"/>
                      </a:lnTo>
                      <a:lnTo>
                        <a:pt x="343" y="791"/>
                      </a:lnTo>
                      <a:lnTo>
                        <a:pt x="339" y="791"/>
                      </a:lnTo>
                      <a:lnTo>
                        <a:pt x="339" y="789"/>
                      </a:lnTo>
                      <a:lnTo>
                        <a:pt x="341" y="786"/>
                      </a:lnTo>
                      <a:lnTo>
                        <a:pt x="341" y="782"/>
                      </a:lnTo>
                      <a:lnTo>
                        <a:pt x="341" y="777"/>
                      </a:lnTo>
                      <a:close/>
                      <a:moveTo>
                        <a:pt x="444" y="777"/>
                      </a:moveTo>
                      <a:lnTo>
                        <a:pt x="448" y="780"/>
                      </a:lnTo>
                      <a:lnTo>
                        <a:pt x="448" y="782"/>
                      </a:lnTo>
                      <a:lnTo>
                        <a:pt x="452" y="780"/>
                      </a:lnTo>
                      <a:lnTo>
                        <a:pt x="450" y="784"/>
                      </a:lnTo>
                      <a:lnTo>
                        <a:pt x="450" y="786"/>
                      </a:lnTo>
                      <a:lnTo>
                        <a:pt x="446" y="786"/>
                      </a:lnTo>
                      <a:lnTo>
                        <a:pt x="444" y="784"/>
                      </a:lnTo>
                      <a:lnTo>
                        <a:pt x="444" y="782"/>
                      </a:lnTo>
                      <a:lnTo>
                        <a:pt x="444" y="777"/>
                      </a:lnTo>
                      <a:close/>
                      <a:moveTo>
                        <a:pt x="363" y="777"/>
                      </a:moveTo>
                      <a:lnTo>
                        <a:pt x="361" y="782"/>
                      </a:lnTo>
                      <a:lnTo>
                        <a:pt x="363" y="784"/>
                      </a:lnTo>
                      <a:lnTo>
                        <a:pt x="368" y="784"/>
                      </a:lnTo>
                      <a:lnTo>
                        <a:pt x="361" y="789"/>
                      </a:lnTo>
                      <a:lnTo>
                        <a:pt x="359" y="784"/>
                      </a:lnTo>
                      <a:lnTo>
                        <a:pt x="361" y="784"/>
                      </a:lnTo>
                      <a:lnTo>
                        <a:pt x="359" y="780"/>
                      </a:lnTo>
                      <a:lnTo>
                        <a:pt x="361" y="777"/>
                      </a:lnTo>
                      <a:lnTo>
                        <a:pt x="363" y="777"/>
                      </a:lnTo>
                      <a:close/>
                      <a:moveTo>
                        <a:pt x="455" y="777"/>
                      </a:moveTo>
                      <a:lnTo>
                        <a:pt x="457" y="780"/>
                      </a:lnTo>
                      <a:lnTo>
                        <a:pt x="461" y="784"/>
                      </a:lnTo>
                      <a:lnTo>
                        <a:pt x="457" y="784"/>
                      </a:lnTo>
                      <a:lnTo>
                        <a:pt x="457" y="782"/>
                      </a:lnTo>
                      <a:lnTo>
                        <a:pt x="455" y="780"/>
                      </a:lnTo>
                      <a:lnTo>
                        <a:pt x="452" y="777"/>
                      </a:lnTo>
                      <a:lnTo>
                        <a:pt x="455" y="777"/>
                      </a:lnTo>
                      <a:close/>
                      <a:moveTo>
                        <a:pt x="430" y="777"/>
                      </a:moveTo>
                      <a:lnTo>
                        <a:pt x="435" y="777"/>
                      </a:lnTo>
                      <a:lnTo>
                        <a:pt x="432" y="782"/>
                      </a:lnTo>
                      <a:lnTo>
                        <a:pt x="430" y="786"/>
                      </a:lnTo>
                      <a:lnTo>
                        <a:pt x="432" y="795"/>
                      </a:lnTo>
                      <a:lnTo>
                        <a:pt x="430" y="797"/>
                      </a:lnTo>
                      <a:lnTo>
                        <a:pt x="430" y="795"/>
                      </a:lnTo>
                      <a:lnTo>
                        <a:pt x="428" y="793"/>
                      </a:lnTo>
                      <a:lnTo>
                        <a:pt x="430" y="795"/>
                      </a:lnTo>
                      <a:lnTo>
                        <a:pt x="432" y="797"/>
                      </a:lnTo>
                      <a:lnTo>
                        <a:pt x="428" y="797"/>
                      </a:lnTo>
                      <a:lnTo>
                        <a:pt x="426" y="795"/>
                      </a:lnTo>
                      <a:lnTo>
                        <a:pt x="428" y="791"/>
                      </a:lnTo>
                      <a:lnTo>
                        <a:pt x="428" y="786"/>
                      </a:lnTo>
                      <a:lnTo>
                        <a:pt x="426" y="784"/>
                      </a:lnTo>
                      <a:lnTo>
                        <a:pt x="419" y="786"/>
                      </a:lnTo>
                      <a:lnTo>
                        <a:pt x="421" y="784"/>
                      </a:lnTo>
                      <a:lnTo>
                        <a:pt x="421" y="782"/>
                      </a:lnTo>
                      <a:lnTo>
                        <a:pt x="423" y="782"/>
                      </a:lnTo>
                      <a:lnTo>
                        <a:pt x="423" y="780"/>
                      </a:lnTo>
                      <a:lnTo>
                        <a:pt x="426" y="780"/>
                      </a:lnTo>
                      <a:lnTo>
                        <a:pt x="430" y="777"/>
                      </a:lnTo>
                      <a:close/>
                      <a:moveTo>
                        <a:pt x="366" y="777"/>
                      </a:moveTo>
                      <a:lnTo>
                        <a:pt x="366" y="782"/>
                      </a:lnTo>
                      <a:lnTo>
                        <a:pt x="363" y="782"/>
                      </a:lnTo>
                      <a:lnTo>
                        <a:pt x="361" y="780"/>
                      </a:lnTo>
                      <a:lnTo>
                        <a:pt x="363" y="777"/>
                      </a:lnTo>
                      <a:lnTo>
                        <a:pt x="366" y="777"/>
                      </a:lnTo>
                      <a:close/>
                      <a:moveTo>
                        <a:pt x="395" y="775"/>
                      </a:moveTo>
                      <a:lnTo>
                        <a:pt x="395" y="780"/>
                      </a:lnTo>
                      <a:lnTo>
                        <a:pt x="399" y="782"/>
                      </a:lnTo>
                      <a:lnTo>
                        <a:pt x="395" y="784"/>
                      </a:lnTo>
                      <a:lnTo>
                        <a:pt x="392" y="784"/>
                      </a:lnTo>
                      <a:lnTo>
                        <a:pt x="395" y="780"/>
                      </a:lnTo>
                      <a:lnTo>
                        <a:pt x="392" y="777"/>
                      </a:lnTo>
                      <a:lnTo>
                        <a:pt x="395" y="775"/>
                      </a:lnTo>
                      <a:close/>
                      <a:moveTo>
                        <a:pt x="354" y="784"/>
                      </a:moveTo>
                      <a:lnTo>
                        <a:pt x="352" y="786"/>
                      </a:lnTo>
                      <a:lnTo>
                        <a:pt x="350" y="782"/>
                      </a:lnTo>
                      <a:lnTo>
                        <a:pt x="352" y="775"/>
                      </a:lnTo>
                      <a:lnTo>
                        <a:pt x="354" y="780"/>
                      </a:lnTo>
                      <a:lnTo>
                        <a:pt x="354" y="784"/>
                      </a:lnTo>
                      <a:close/>
                      <a:moveTo>
                        <a:pt x="383" y="775"/>
                      </a:moveTo>
                      <a:lnTo>
                        <a:pt x="381" y="775"/>
                      </a:lnTo>
                      <a:lnTo>
                        <a:pt x="383" y="775"/>
                      </a:lnTo>
                      <a:close/>
                      <a:moveTo>
                        <a:pt x="452" y="775"/>
                      </a:moveTo>
                      <a:lnTo>
                        <a:pt x="455" y="775"/>
                      </a:lnTo>
                      <a:lnTo>
                        <a:pt x="452" y="777"/>
                      </a:lnTo>
                      <a:lnTo>
                        <a:pt x="455" y="784"/>
                      </a:lnTo>
                      <a:lnTo>
                        <a:pt x="450" y="782"/>
                      </a:lnTo>
                      <a:lnTo>
                        <a:pt x="452" y="780"/>
                      </a:lnTo>
                      <a:lnTo>
                        <a:pt x="448" y="782"/>
                      </a:lnTo>
                      <a:lnTo>
                        <a:pt x="448" y="780"/>
                      </a:lnTo>
                      <a:lnTo>
                        <a:pt x="446" y="777"/>
                      </a:lnTo>
                      <a:lnTo>
                        <a:pt x="452" y="773"/>
                      </a:lnTo>
                      <a:lnTo>
                        <a:pt x="452" y="775"/>
                      </a:lnTo>
                      <a:close/>
                      <a:moveTo>
                        <a:pt x="397" y="773"/>
                      </a:moveTo>
                      <a:lnTo>
                        <a:pt x="399" y="775"/>
                      </a:lnTo>
                      <a:lnTo>
                        <a:pt x="401" y="780"/>
                      </a:lnTo>
                      <a:lnTo>
                        <a:pt x="397" y="786"/>
                      </a:lnTo>
                      <a:lnTo>
                        <a:pt x="397" y="784"/>
                      </a:lnTo>
                      <a:lnTo>
                        <a:pt x="399" y="784"/>
                      </a:lnTo>
                      <a:lnTo>
                        <a:pt x="399" y="782"/>
                      </a:lnTo>
                      <a:lnTo>
                        <a:pt x="395" y="780"/>
                      </a:lnTo>
                      <a:lnTo>
                        <a:pt x="395" y="775"/>
                      </a:lnTo>
                      <a:lnTo>
                        <a:pt x="397" y="773"/>
                      </a:lnTo>
                      <a:close/>
                      <a:moveTo>
                        <a:pt x="350" y="773"/>
                      </a:moveTo>
                      <a:lnTo>
                        <a:pt x="352" y="775"/>
                      </a:lnTo>
                      <a:lnTo>
                        <a:pt x="350" y="777"/>
                      </a:lnTo>
                      <a:lnTo>
                        <a:pt x="348" y="773"/>
                      </a:lnTo>
                      <a:lnTo>
                        <a:pt x="350" y="773"/>
                      </a:lnTo>
                      <a:close/>
                      <a:moveTo>
                        <a:pt x="337" y="775"/>
                      </a:moveTo>
                      <a:lnTo>
                        <a:pt x="337" y="773"/>
                      </a:lnTo>
                      <a:lnTo>
                        <a:pt x="337" y="775"/>
                      </a:lnTo>
                      <a:close/>
                      <a:moveTo>
                        <a:pt x="377" y="773"/>
                      </a:moveTo>
                      <a:lnTo>
                        <a:pt x="379" y="773"/>
                      </a:lnTo>
                      <a:lnTo>
                        <a:pt x="377" y="782"/>
                      </a:lnTo>
                      <a:lnTo>
                        <a:pt x="377" y="784"/>
                      </a:lnTo>
                      <a:lnTo>
                        <a:pt x="372" y="786"/>
                      </a:lnTo>
                      <a:lnTo>
                        <a:pt x="370" y="777"/>
                      </a:lnTo>
                      <a:lnTo>
                        <a:pt x="374" y="773"/>
                      </a:lnTo>
                      <a:lnTo>
                        <a:pt x="377" y="773"/>
                      </a:lnTo>
                      <a:close/>
                      <a:moveTo>
                        <a:pt x="412" y="771"/>
                      </a:moveTo>
                      <a:lnTo>
                        <a:pt x="415" y="775"/>
                      </a:lnTo>
                      <a:lnTo>
                        <a:pt x="419" y="777"/>
                      </a:lnTo>
                      <a:lnTo>
                        <a:pt x="419" y="782"/>
                      </a:lnTo>
                      <a:lnTo>
                        <a:pt x="421" y="784"/>
                      </a:lnTo>
                      <a:lnTo>
                        <a:pt x="417" y="786"/>
                      </a:lnTo>
                      <a:lnTo>
                        <a:pt x="417" y="784"/>
                      </a:lnTo>
                      <a:lnTo>
                        <a:pt x="417" y="786"/>
                      </a:lnTo>
                      <a:lnTo>
                        <a:pt x="419" y="786"/>
                      </a:lnTo>
                      <a:lnTo>
                        <a:pt x="419" y="789"/>
                      </a:lnTo>
                      <a:lnTo>
                        <a:pt x="417" y="789"/>
                      </a:lnTo>
                      <a:lnTo>
                        <a:pt x="415" y="789"/>
                      </a:lnTo>
                      <a:lnTo>
                        <a:pt x="419" y="791"/>
                      </a:lnTo>
                      <a:lnTo>
                        <a:pt x="417" y="793"/>
                      </a:lnTo>
                      <a:lnTo>
                        <a:pt x="412" y="789"/>
                      </a:lnTo>
                      <a:lnTo>
                        <a:pt x="410" y="780"/>
                      </a:lnTo>
                      <a:lnTo>
                        <a:pt x="412" y="771"/>
                      </a:lnTo>
                      <a:close/>
                      <a:moveTo>
                        <a:pt x="334" y="771"/>
                      </a:moveTo>
                      <a:lnTo>
                        <a:pt x="334" y="773"/>
                      </a:lnTo>
                      <a:lnTo>
                        <a:pt x="334" y="771"/>
                      </a:lnTo>
                      <a:close/>
                      <a:moveTo>
                        <a:pt x="388" y="771"/>
                      </a:moveTo>
                      <a:lnTo>
                        <a:pt x="392" y="775"/>
                      </a:lnTo>
                      <a:lnTo>
                        <a:pt x="390" y="777"/>
                      </a:lnTo>
                      <a:lnTo>
                        <a:pt x="392" y="782"/>
                      </a:lnTo>
                      <a:lnTo>
                        <a:pt x="390" y="782"/>
                      </a:lnTo>
                      <a:lnTo>
                        <a:pt x="388" y="782"/>
                      </a:lnTo>
                      <a:lnTo>
                        <a:pt x="386" y="784"/>
                      </a:lnTo>
                      <a:lnTo>
                        <a:pt x="383" y="777"/>
                      </a:lnTo>
                      <a:lnTo>
                        <a:pt x="388" y="773"/>
                      </a:lnTo>
                      <a:lnTo>
                        <a:pt x="386" y="777"/>
                      </a:lnTo>
                      <a:lnTo>
                        <a:pt x="383" y="777"/>
                      </a:lnTo>
                      <a:lnTo>
                        <a:pt x="386" y="773"/>
                      </a:lnTo>
                      <a:lnTo>
                        <a:pt x="388" y="771"/>
                      </a:lnTo>
                      <a:close/>
                      <a:moveTo>
                        <a:pt x="370" y="771"/>
                      </a:moveTo>
                      <a:lnTo>
                        <a:pt x="372" y="773"/>
                      </a:lnTo>
                      <a:lnTo>
                        <a:pt x="374" y="773"/>
                      </a:lnTo>
                      <a:lnTo>
                        <a:pt x="370" y="777"/>
                      </a:lnTo>
                      <a:lnTo>
                        <a:pt x="370" y="784"/>
                      </a:lnTo>
                      <a:lnTo>
                        <a:pt x="368" y="782"/>
                      </a:lnTo>
                      <a:lnTo>
                        <a:pt x="366" y="775"/>
                      </a:lnTo>
                      <a:lnTo>
                        <a:pt x="370" y="771"/>
                      </a:lnTo>
                      <a:close/>
                      <a:moveTo>
                        <a:pt x="452" y="771"/>
                      </a:moveTo>
                      <a:lnTo>
                        <a:pt x="457" y="771"/>
                      </a:lnTo>
                      <a:lnTo>
                        <a:pt x="455" y="773"/>
                      </a:lnTo>
                      <a:lnTo>
                        <a:pt x="457" y="777"/>
                      </a:lnTo>
                      <a:lnTo>
                        <a:pt x="452" y="777"/>
                      </a:lnTo>
                      <a:lnTo>
                        <a:pt x="455" y="775"/>
                      </a:lnTo>
                      <a:lnTo>
                        <a:pt x="452" y="773"/>
                      </a:lnTo>
                      <a:lnTo>
                        <a:pt x="452" y="771"/>
                      </a:lnTo>
                      <a:close/>
                      <a:moveTo>
                        <a:pt x="417" y="773"/>
                      </a:moveTo>
                      <a:lnTo>
                        <a:pt x="419" y="775"/>
                      </a:lnTo>
                      <a:lnTo>
                        <a:pt x="417" y="777"/>
                      </a:lnTo>
                      <a:lnTo>
                        <a:pt x="415" y="775"/>
                      </a:lnTo>
                      <a:lnTo>
                        <a:pt x="415" y="773"/>
                      </a:lnTo>
                      <a:lnTo>
                        <a:pt x="417" y="771"/>
                      </a:lnTo>
                      <a:lnTo>
                        <a:pt x="417" y="773"/>
                      </a:lnTo>
                      <a:close/>
                      <a:moveTo>
                        <a:pt x="428" y="773"/>
                      </a:moveTo>
                      <a:lnTo>
                        <a:pt x="428" y="775"/>
                      </a:lnTo>
                      <a:lnTo>
                        <a:pt x="430" y="777"/>
                      </a:lnTo>
                      <a:lnTo>
                        <a:pt x="426" y="780"/>
                      </a:lnTo>
                      <a:lnTo>
                        <a:pt x="423" y="780"/>
                      </a:lnTo>
                      <a:lnTo>
                        <a:pt x="423" y="777"/>
                      </a:lnTo>
                      <a:lnTo>
                        <a:pt x="428" y="769"/>
                      </a:lnTo>
                      <a:lnTo>
                        <a:pt x="428" y="773"/>
                      </a:lnTo>
                      <a:close/>
                      <a:moveTo>
                        <a:pt x="423" y="780"/>
                      </a:moveTo>
                      <a:lnTo>
                        <a:pt x="421" y="782"/>
                      </a:lnTo>
                      <a:lnTo>
                        <a:pt x="419" y="782"/>
                      </a:lnTo>
                      <a:lnTo>
                        <a:pt x="419" y="780"/>
                      </a:lnTo>
                      <a:lnTo>
                        <a:pt x="419" y="777"/>
                      </a:lnTo>
                      <a:lnTo>
                        <a:pt x="417" y="777"/>
                      </a:lnTo>
                      <a:lnTo>
                        <a:pt x="419" y="775"/>
                      </a:lnTo>
                      <a:lnTo>
                        <a:pt x="421" y="769"/>
                      </a:lnTo>
                      <a:lnTo>
                        <a:pt x="423" y="771"/>
                      </a:lnTo>
                      <a:lnTo>
                        <a:pt x="423" y="773"/>
                      </a:lnTo>
                      <a:lnTo>
                        <a:pt x="423" y="775"/>
                      </a:lnTo>
                      <a:lnTo>
                        <a:pt x="421" y="777"/>
                      </a:lnTo>
                      <a:lnTo>
                        <a:pt x="423" y="780"/>
                      </a:lnTo>
                      <a:close/>
                      <a:moveTo>
                        <a:pt x="441" y="769"/>
                      </a:moveTo>
                      <a:lnTo>
                        <a:pt x="444" y="771"/>
                      </a:lnTo>
                      <a:lnTo>
                        <a:pt x="441" y="773"/>
                      </a:lnTo>
                      <a:lnTo>
                        <a:pt x="444" y="775"/>
                      </a:lnTo>
                      <a:lnTo>
                        <a:pt x="441" y="780"/>
                      </a:lnTo>
                      <a:lnTo>
                        <a:pt x="439" y="780"/>
                      </a:lnTo>
                      <a:lnTo>
                        <a:pt x="439" y="775"/>
                      </a:lnTo>
                      <a:lnTo>
                        <a:pt x="439" y="773"/>
                      </a:lnTo>
                      <a:lnTo>
                        <a:pt x="439" y="775"/>
                      </a:lnTo>
                      <a:lnTo>
                        <a:pt x="437" y="771"/>
                      </a:lnTo>
                      <a:lnTo>
                        <a:pt x="441" y="769"/>
                      </a:lnTo>
                      <a:close/>
                      <a:moveTo>
                        <a:pt x="337" y="769"/>
                      </a:moveTo>
                      <a:lnTo>
                        <a:pt x="337" y="771"/>
                      </a:lnTo>
                      <a:lnTo>
                        <a:pt x="337" y="769"/>
                      </a:lnTo>
                      <a:close/>
                      <a:moveTo>
                        <a:pt x="379" y="769"/>
                      </a:moveTo>
                      <a:lnTo>
                        <a:pt x="381" y="769"/>
                      </a:lnTo>
                      <a:lnTo>
                        <a:pt x="381" y="771"/>
                      </a:lnTo>
                      <a:lnTo>
                        <a:pt x="379" y="773"/>
                      </a:lnTo>
                      <a:lnTo>
                        <a:pt x="374" y="771"/>
                      </a:lnTo>
                      <a:lnTo>
                        <a:pt x="379" y="769"/>
                      </a:lnTo>
                      <a:close/>
                      <a:moveTo>
                        <a:pt x="446" y="766"/>
                      </a:moveTo>
                      <a:lnTo>
                        <a:pt x="448" y="769"/>
                      </a:lnTo>
                      <a:lnTo>
                        <a:pt x="450" y="769"/>
                      </a:lnTo>
                      <a:lnTo>
                        <a:pt x="450" y="773"/>
                      </a:lnTo>
                      <a:lnTo>
                        <a:pt x="448" y="771"/>
                      </a:lnTo>
                      <a:lnTo>
                        <a:pt x="446" y="773"/>
                      </a:lnTo>
                      <a:lnTo>
                        <a:pt x="446" y="775"/>
                      </a:lnTo>
                      <a:lnTo>
                        <a:pt x="448" y="777"/>
                      </a:lnTo>
                      <a:lnTo>
                        <a:pt x="446" y="777"/>
                      </a:lnTo>
                      <a:lnTo>
                        <a:pt x="441" y="777"/>
                      </a:lnTo>
                      <a:lnTo>
                        <a:pt x="441" y="780"/>
                      </a:lnTo>
                      <a:lnTo>
                        <a:pt x="444" y="775"/>
                      </a:lnTo>
                      <a:lnTo>
                        <a:pt x="441" y="773"/>
                      </a:lnTo>
                      <a:lnTo>
                        <a:pt x="446" y="771"/>
                      </a:lnTo>
                      <a:lnTo>
                        <a:pt x="444" y="769"/>
                      </a:lnTo>
                      <a:lnTo>
                        <a:pt x="444" y="766"/>
                      </a:lnTo>
                      <a:lnTo>
                        <a:pt x="446" y="766"/>
                      </a:lnTo>
                      <a:close/>
                      <a:moveTo>
                        <a:pt x="395" y="766"/>
                      </a:moveTo>
                      <a:lnTo>
                        <a:pt x="399" y="769"/>
                      </a:lnTo>
                      <a:lnTo>
                        <a:pt x="397" y="771"/>
                      </a:lnTo>
                      <a:lnTo>
                        <a:pt x="399" y="773"/>
                      </a:lnTo>
                      <a:lnTo>
                        <a:pt x="395" y="773"/>
                      </a:lnTo>
                      <a:lnTo>
                        <a:pt x="392" y="771"/>
                      </a:lnTo>
                      <a:lnTo>
                        <a:pt x="395" y="766"/>
                      </a:lnTo>
                      <a:close/>
                      <a:moveTo>
                        <a:pt x="386" y="764"/>
                      </a:moveTo>
                      <a:lnTo>
                        <a:pt x="386" y="769"/>
                      </a:lnTo>
                      <a:lnTo>
                        <a:pt x="383" y="766"/>
                      </a:lnTo>
                      <a:lnTo>
                        <a:pt x="386" y="764"/>
                      </a:lnTo>
                      <a:close/>
                      <a:moveTo>
                        <a:pt x="359" y="764"/>
                      </a:moveTo>
                      <a:lnTo>
                        <a:pt x="361" y="764"/>
                      </a:lnTo>
                      <a:lnTo>
                        <a:pt x="361" y="769"/>
                      </a:lnTo>
                      <a:lnTo>
                        <a:pt x="361" y="773"/>
                      </a:lnTo>
                      <a:lnTo>
                        <a:pt x="366" y="775"/>
                      </a:lnTo>
                      <a:lnTo>
                        <a:pt x="363" y="777"/>
                      </a:lnTo>
                      <a:lnTo>
                        <a:pt x="359" y="777"/>
                      </a:lnTo>
                      <a:lnTo>
                        <a:pt x="359" y="784"/>
                      </a:lnTo>
                      <a:lnTo>
                        <a:pt x="357" y="786"/>
                      </a:lnTo>
                      <a:lnTo>
                        <a:pt x="354" y="784"/>
                      </a:lnTo>
                      <a:lnTo>
                        <a:pt x="354" y="782"/>
                      </a:lnTo>
                      <a:lnTo>
                        <a:pt x="352" y="775"/>
                      </a:lnTo>
                      <a:lnTo>
                        <a:pt x="354" y="775"/>
                      </a:lnTo>
                      <a:lnTo>
                        <a:pt x="354" y="773"/>
                      </a:lnTo>
                      <a:lnTo>
                        <a:pt x="352" y="773"/>
                      </a:lnTo>
                      <a:lnTo>
                        <a:pt x="354" y="773"/>
                      </a:lnTo>
                      <a:lnTo>
                        <a:pt x="354" y="775"/>
                      </a:lnTo>
                      <a:lnTo>
                        <a:pt x="352" y="775"/>
                      </a:lnTo>
                      <a:lnTo>
                        <a:pt x="352" y="773"/>
                      </a:lnTo>
                      <a:lnTo>
                        <a:pt x="348" y="773"/>
                      </a:lnTo>
                      <a:lnTo>
                        <a:pt x="348" y="771"/>
                      </a:lnTo>
                      <a:lnTo>
                        <a:pt x="350" y="771"/>
                      </a:lnTo>
                      <a:lnTo>
                        <a:pt x="354" y="769"/>
                      </a:lnTo>
                      <a:lnTo>
                        <a:pt x="357" y="766"/>
                      </a:lnTo>
                      <a:lnTo>
                        <a:pt x="354" y="764"/>
                      </a:lnTo>
                      <a:lnTo>
                        <a:pt x="359" y="764"/>
                      </a:lnTo>
                      <a:close/>
                      <a:moveTo>
                        <a:pt x="432" y="764"/>
                      </a:moveTo>
                      <a:lnTo>
                        <a:pt x="437" y="764"/>
                      </a:lnTo>
                      <a:lnTo>
                        <a:pt x="437" y="773"/>
                      </a:lnTo>
                      <a:lnTo>
                        <a:pt x="439" y="775"/>
                      </a:lnTo>
                      <a:lnTo>
                        <a:pt x="437" y="780"/>
                      </a:lnTo>
                      <a:lnTo>
                        <a:pt x="441" y="780"/>
                      </a:lnTo>
                      <a:lnTo>
                        <a:pt x="441" y="782"/>
                      </a:lnTo>
                      <a:lnTo>
                        <a:pt x="437" y="780"/>
                      </a:lnTo>
                      <a:lnTo>
                        <a:pt x="437" y="777"/>
                      </a:lnTo>
                      <a:lnTo>
                        <a:pt x="435" y="775"/>
                      </a:lnTo>
                      <a:lnTo>
                        <a:pt x="430" y="775"/>
                      </a:lnTo>
                      <a:lnTo>
                        <a:pt x="430" y="771"/>
                      </a:lnTo>
                      <a:lnTo>
                        <a:pt x="430" y="766"/>
                      </a:lnTo>
                      <a:lnTo>
                        <a:pt x="432" y="764"/>
                      </a:lnTo>
                      <a:close/>
                      <a:moveTo>
                        <a:pt x="395" y="764"/>
                      </a:moveTo>
                      <a:lnTo>
                        <a:pt x="395" y="762"/>
                      </a:lnTo>
                      <a:lnTo>
                        <a:pt x="395" y="764"/>
                      </a:lnTo>
                      <a:close/>
                      <a:moveTo>
                        <a:pt x="330" y="762"/>
                      </a:moveTo>
                      <a:lnTo>
                        <a:pt x="334" y="771"/>
                      </a:lnTo>
                      <a:lnTo>
                        <a:pt x="334" y="773"/>
                      </a:lnTo>
                      <a:lnTo>
                        <a:pt x="334" y="780"/>
                      </a:lnTo>
                      <a:lnTo>
                        <a:pt x="332" y="789"/>
                      </a:lnTo>
                      <a:lnTo>
                        <a:pt x="332" y="793"/>
                      </a:lnTo>
                      <a:lnTo>
                        <a:pt x="330" y="797"/>
                      </a:lnTo>
                      <a:lnTo>
                        <a:pt x="325" y="797"/>
                      </a:lnTo>
                      <a:lnTo>
                        <a:pt x="317" y="793"/>
                      </a:lnTo>
                      <a:lnTo>
                        <a:pt x="317" y="791"/>
                      </a:lnTo>
                      <a:lnTo>
                        <a:pt x="317" y="784"/>
                      </a:lnTo>
                      <a:lnTo>
                        <a:pt x="319" y="782"/>
                      </a:lnTo>
                      <a:lnTo>
                        <a:pt x="321" y="775"/>
                      </a:lnTo>
                      <a:lnTo>
                        <a:pt x="328" y="764"/>
                      </a:lnTo>
                      <a:lnTo>
                        <a:pt x="330" y="762"/>
                      </a:lnTo>
                      <a:close/>
                      <a:moveTo>
                        <a:pt x="423" y="762"/>
                      </a:moveTo>
                      <a:lnTo>
                        <a:pt x="423" y="764"/>
                      </a:lnTo>
                      <a:lnTo>
                        <a:pt x="426" y="762"/>
                      </a:lnTo>
                      <a:lnTo>
                        <a:pt x="428" y="762"/>
                      </a:lnTo>
                      <a:lnTo>
                        <a:pt x="430" y="764"/>
                      </a:lnTo>
                      <a:lnTo>
                        <a:pt x="428" y="766"/>
                      </a:lnTo>
                      <a:lnTo>
                        <a:pt x="428" y="764"/>
                      </a:lnTo>
                      <a:lnTo>
                        <a:pt x="428" y="769"/>
                      </a:lnTo>
                      <a:lnTo>
                        <a:pt x="423" y="773"/>
                      </a:lnTo>
                      <a:lnTo>
                        <a:pt x="423" y="769"/>
                      </a:lnTo>
                      <a:lnTo>
                        <a:pt x="419" y="769"/>
                      </a:lnTo>
                      <a:lnTo>
                        <a:pt x="421" y="764"/>
                      </a:lnTo>
                      <a:lnTo>
                        <a:pt x="421" y="762"/>
                      </a:lnTo>
                      <a:lnTo>
                        <a:pt x="423" y="762"/>
                      </a:lnTo>
                      <a:close/>
                      <a:moveTo>
                        <a:pt x="450" y="760"/>
                      </a:moveTo>
                      <a:lnTo>
                        <a:pt x="457" y="764"/>
                      </a:lnTo>
                      <a:lnTo>
                        <a:pt x="457" y="766"/>
                      </a:lnTo>
                      <a:lnTo>
                        <a:pt x="455" y="764"/>
                      </a:lnTo>
                      <a:lnTo>
                        <a:pt x="452" y="762"/>
                      </a:lnTo>
                      <a:lnTo>
                        <a:pt x="455" y="764"/>
                      </a:lnTo>
                      <a:lnTo>
                        <a:pt x="457" y="766"/>
                      </a:lnTo>
                      <a:lnTo>
                        <a:pt x="457" y="769"/>
                      </a:lnTo>
                      <a:lnTo>
                        <a:pt x="457" y="771"/>
                      </a:lnTo>
                      <a:lnTo>
                        <a:pt x="455" y="769"/>
                      </a:lnTo>
                      <a:lnTo>
                        <a:pt x="455" y="771"/>
                      </a:lnTo>
                      <a:lnTo>
                        <a:pt x="452" y="771"/>
                      </a:lnTo>
                      <a:lnTo>
                        <a:pt x="452" y="775"/>
                      </a:lnTo>
                      <a:lnTo>
                        <a:pt x="450" y="775"/>
                      </a:lnTo>
                      <a:lnTo>
                        <a:pt x="446" y="775"/>
                      </a:lnTo>
                      <a:lnTo>
                        <a:pt x="448" y="773"/>
                      </a:lnTo>
                      <a:lnTo>
                        <a:pt x="450" y="771"/>
                      </a:lnTo>
                      <a:lnTo>
                        <a:pt x="450" y="769"/>
                      </a:lnTo>
                      <a:lnTo>
                        <a:pt x="448" y="769"/>
                      </a:lnTo>
                      <a:lnTo>
                        <a:pt x="446" y="766"/>
                      </a:lnTo>
                      <a:lnTo>
                        <a:pt x="450" y="762"/>
                      </a:lnTo>
                      <a:lnTo>
                        <a:pt x="448" y="760"/>
                      </a:lnTo>
                      <a:lnTo>
                        <a:pt x="450" y="760"/>
                      </a:lnTo>
                      <a:close/>
                      <a:moveTo>
                        <a:pt x="399" y="757"/>
                      </a:moveTo>
                      <a:lnTo>
                        <a:pt x="401" y="762"/>
                      </a:lnTo>
                      <a:lnTo>
                        <a:pt x="403" y="762"/>
                      </a:lnTo>
                      <a:lnTo>
                        <a:pt x="401" y="775"/>
                      </a:lnTo>
                      <a:lnTo>
                        <a:pt x="399" y="773"/>
                      </a:lnTo>
                      <a:lnTo>
                        <a:pt x="399" y="771"/>
                      </a:lnTo>
                      <a:lnTo>
                        <a:pt x="399" y="769"/>
                      </a:lnTo>
                      <a:lnTo>
                        <a:pt x="395" y="764"/>
                      </a:lnTo>
                      <a:lnTo>
                        <a:pt x="399" y="757"/>
                      </a:lnTo>
                      <a:close/>
                      <a:moveTo>
                        <a:pt x="330" y="760"/>
                      </a:moveTo>
                      <a:lnTo>
                        <a:pt x="330" y="757"/>
                      </a:lnTo>
                      <a:lnTo>
                        <a:pt x="330" y="760"/>
                      </a:lnTo>
                      <a:close/>
                      <a:moveTo>
                        <a:pt x="428" y="757"/>
                      </a:moveTo>
                      <a:lnTo>
                        <a:pt x="430" y="760"/>
                      </a:lnTo>
                      <a:lnTo>
                        <a:pt x="430" y="764"/>
                      </a:lnTo>
                      <a:lnTo>
                        <a:pt x="428" y="762"/>
                      </a:lnTo>
                      <a:lnTo>
                        <a:pt x="426" y="762"/>
                      </a:lnTo>
                      <a:lnTo>
                        <a:pt x="428" y="757"/>
                      </a:lnTo>
                      <a:close/>
                      <a:moveTo>
                        <a:pt x="390" y="760"/>
                      </a:moveTo>
                      <a:lnTo>
                        <a:pt x="392" y="757"/>
                      </a:lnTo>
                      <a:lnTo>
                        <a:pt x="392" y="760"/>
                      </a:lnTo>
                      <a:lnTo>
                        <a:pt x="392" y="764"/>
                      </a:lnTo>
                      <a:lnTo>
                        <a:pt x="390" y="769"/>
                      </a:lnTo>
                      <a:lnTo>
                        <a:pt x="390" y="771"/>
                      </a:lnTo>
                      <a:lnTo>
                        <a:pt x="388" y="769"/>
                      </a:lnTo>
                      <a:lnTo>
                        <a:pt x="386" y="766"/>
                      </a:lnTo>
                      <a:lnTo>
                        <a:pt x="388" y="764"/>
                      </a:lnTo>
                      <a:lnTo>
                        <a:pt x="388" y="762"/>
                      </a:lnTo>
                      <a:lnTo>
                        <a:pt x="390" y="762"/>
                      </a:lnTo>
                      <a:lnTo>
                        <a:pt x="388" y="757"/>
                      </a:lnTo>
                      <a:lnTo>
                        <a:pt x="390" y="760"/>
                      </a:lnTo>
                      <a:close/>
                      <a:moveTo>
                        <a:pt x="372" y="757"/>
                      </a:moveTo>
                      <a:lnTo>
                        <a:pt x="370" y="757"/>
                      </a:lnTo>
                      <a:lnTo>
                        <a:pt x="372" y="757"/>
                      </a:lnTo>
                      <a:close/>
                      <a:moveTo>
                        <a:pt x="374" y="757"/>
                      </a:moveTo>
                      <a:lnTo>
                        <a:pt x="379" y="760"/>
                      </a:lnTo>
                      <a:lnTo>
                        <a:pt x="381" y="764"/>
                      </a:lnTo>
                      <a:lnTo>
                        <a:pt x="381" y="766"/>
                      </a:lnTo>
                      <a:lnTo>
                        <a:pt x="379" y="766"/>
                      </a:lnTo>
                      <a:lnTo>
                        <a:pt x="374" y="771"/>
                      </a:lnTo>
                      <a:lnTo>
                        <a:pt x="377" y="773"/>
                      </a:lnTo>
                      <a:lnTo>
                        <a:pt x="374" y="773"/>
                      </a:lnTo>
                      <a:lnTo>
                        <a:pt x="372" y="773"/>
                      </a:lnTo>
                      <a:lnTo>
                        <a:pt x="372" y="771"/>
                      </a:lnTo>
                      <a:lnTo>
                        <a:pt x="368" y="773"/>
                      </a:lnTo>
                      <a:lnTo>
                        <a:pt x="366" y="769"/>
                      </a:lnTo>
                      <a:lnTo>
                        <a:pt x="368" y="762"/>
                      </a:lnTo>
                      <a:lnTo>
                        <a:pt x="370" y="760"/>
                      </a:lnTo>
                      <a:lnTo>
                        <a:pt x="370" y="757"/>
                      </a:lnTo>
                      <a:lnTo>
                        <a:pt x="374" y="757"/>
                      </a:lnTo>
                      <a:close/>
                      <a:moveTo>
                        <a:pt x="412" y="757"/>
                      </a:moveTo>
                      <a:lnTo>
                        <a:pt x="417" y="760"/>
                      </a:lnTo>
                      <a:lnTo>
                        <a:pt x="421" y="764"/>
                      </a:lnTo>
                      <a:lnTo>
                        <a:pt x="419" y="769"/>
                      </a:lnTo>
                      <a:lnTo>
                        <a:pt x="421" y="769"/>
                      </a:lnTo>
                      <a:lnTo>
                        <a:pt x="419" y="775"/>
                      </a:lnTo>
                      <a:lnTo>
                        <a:pt x="419" y="771"/>
                      </a:lnTo>
                      <a:lnTo>
                        <a:pt x="415" y="773"/>
                      </a:lnTo>
                      <a:lnTo>
                        <a:pt x="412" y="771"/>
                      </a:lnTo>
                      <a:lnTo>
                        <a:pt x="412" y="769"/>
                      </a:lnTo>
                      <a:lnTo>
                        <a:pt x="415" y="766"/>
                      </a:lnTo>
                      <a:lnTo>
                        <a:pt x="410" y="769"/>
                      </a:lnTo>
                      <a:lnTo>
                        <a:pt x="410" y="766"/>
                      </a:lnTo>
                      <a:lnTo>
                        <a:pt x="410" y="764"/>
                      </a:lnTo>
                      <a:lnTo>
                        <a:pt x="412" y="764"/>
                      </a:lnTo>
                      <a:lnTo>
                        <a:pt x="410" y="764"/>
                      </a:lnTo>
                      <a:lnTo>
                        <a:pt x="410" y="766"/>
                      </a:lnTo>
                      <a:lnTo>
                        <a:pt x="412" y="757"/>
                      </a:lnTo>
                      <a:close/>
                      <a:moveTo>
                        <a:pt x="325" y="760"/>
                      </a:moveTo>
                      <a:lnTo>
                        <a:pt x="325" y="757"/>
                      </a:lnTo>
                      <a:lnTo>
                        <a:pt x="328" y="757"/>
                      </a:lnTo>
                      <a:lnTo>
                        <a:pt x="325" y="760"/>
                      </a:lnTo>
                      <a:close/>
                      <a:moveTo>
                        <a:pt x="383" y="757"/>
                      </a:moveTo>
                      <a:lnTo>
                        <a:pt x="381" y="760"/>
                      </a:lnTo>
                      <a:lnTo>
                        <a:pt x="379" y="757"/>
                      </a:lnTo>
                      <a:lnTo>
                        <a:pt x="381" y="757"/>
                      </a:lnTo>
                      <a:lnTo>
                        <a:pt x="383" y="757"/>
                      </a:lnTo>
                      <a:close/>
                      <a:moveTo>
                        <a:pt x="374" y="757"/>
                      </a:moveTo>
                      <a:lnTo>
                        <a:pt x="377" y="755"/>
                      </a:lnTo>
                      <a:lnTo>
                        <a:pt x="374" y="757"/>
                      </a:lnTo>
                      <a:close/>
                      <a:moveTo>
                        <a:pt x="401" y="755"/>
                      </a:moveTo>
                      <a:lnTo>
                        <a:pt x="406" y="757"/>
                      </a:lnTo>
                      <a:lnTo>
                        <a:pt x="403" y="762"/>
                      </a:lnTo>
                      <a:lnTo>
                        <a:pt x="401" y="762"/>
                      </a:lnTo>
                      <a:lnTo>
                        <a:pt x="399" y="757"/>
                      </a:lnTo>
                      <a:lnTo>
                        <a:pt x="401" y="755"/>
                      </a:lnTo>
                      <a:close/>
                      <a:moveTo>
                        <a:pt x="330" y="755"/>
                      </a:moveTo>
                      <a:lnTo>
                        <a:pt x="332" y="755"/>
                      </a:lnTo>
                      <a:lnTo>
                        <a:pt x="330" y="757"/>
                      </a:lnTo>
                      <a:lnTo>
                        <a:pt x="328" y="755"/>
                      </a:lnTo>
                      <a:lnTo>
                        <a:pt x="330" y="755"/>
                      </a:lnTo>
                      <a:close/>
                      <a:moveTo>
                        <a:pt x="430" y="755"/>
                      </a:moveTo>
                      <a:lnTo>
                        <a:pt x="432" y="757"/>
                      </a:lnTo>
                      <a:lnTo>
                        <a:pt x="437" y="755"/>
                      </a:lnTo>
                      <a:lnTo>
                        <a:pt x="441" y="755"/>
                      </a:lnTo>
                      <a:lnTo>
                        <a:pt x="450" y="757"/>
                      </a:lnTo>
                      <a:lnTo>
                        <a:pt x="448" y="760"/>
                      </a:lnTo>
                      <a:lnTo>
                        <a:pt x="450" y="762"/>
                      </a:lnTo>
                      <a:lnTo>
                        <a:pt x="448" y="764"/>
                      </a:lnTo>
                      <a:lnTo>
                        <a:pt x="446" y="764"/>
                      </a:lnTo>
                      <a:lnTo>
                        <a:pt x="448" y="762"/>
                      </a:lnTo>
                      <a:lnTo>
                        <a:pt x="446" y="760"/>
                      </a:lnTo>
                      <a:lnTo>
                        <a:pt x="448" y="762"/>
                      </a:lnTo>
                      <a:lnTo>
                        <a:pt x="446" y="766"/>
                      </a:lnTo>
                      <a:lnTo>
                        <a:pt x="446" y="764"/>
                      </a:lnTo>
                      <a:lnTo>
                        <a:pt x="444" y="764"/>
                      </a:lnTo>
                      <a:lnTo>
                        <a:pt x="441" y="764"/>
                      </a:lnTo>
                      <a:lnTo>
                        <a:pt x="441" y="762"/>
                      </a:lnTo>
                      <a:lnTo>
                        <a:pt x="439" y="762"/>
                      </a:lnTo>
                      <a:lnTo>
                        <a:pt x="441" y="762"/>
                      </a:lnTo>
                      <a:lnTo>
                        <a:pt x="441" y="764"/>
                      </a:lnTo>
                      <a:lnTo>
                        <a:pt x="446" y="766"/>
                      </a:lnTo>
                      <a:lnTo>
                        <a:pt x="444" y="766"/>
                      </a:lnTo>
                      <a:lnTo>
                        <a:pt x="444" y="769"/>
                      </a:lnTo>
                      <a:lnTo>
                        <a:pt x="441" y="769"/>
                      </a:lnTo>
                      <a:lnTo>
                        <a:pt x="437" y="771"/>
                      </a:lnTo>
                      <a:lnTo>
                        <a:pt x="437" y="769"/>
                      </a:lnTo>
                      <a:lnTo>
                        <a:pt x="437" y="764"/>
                      </a:lnTo>
                      <a:lnTo>
                        <a:pt x="432" y="764"/>
                      </a:lnTo>
                      <a:lnTo>
                        <a:pt x="432" y="760"/>
                      </a:lnTo>
                      <a:lnTo>
                        <a:pt x="428" y="755"/>
                      </a:lnTo>
                      <a:lnTo>
                        <a:pt x="430" y="755"/>
                      </a:lnTo>
                      <a:close/>
                      <a:moveTo>
                        <a:pt x="415" y="753"/>
                      </a:moveTo>
                      <a:lnTo>
                        <a:pt x="417" y="755"/>
                      </a:lnTo>
                      <a:lnTo>
                        <a:pt x="419" y="755"/>
                      </a:lnTo>
                      <a:lnTo>
                        <a:pt x="426" y="755"/>
                      </a:lnTo>
                      <a:lnTo>
                        <a:pt x="428" y="757"/>
                      </a:lnTo>
                      <a:lnTo>
                        <a:pt x="426" y="760"/>
                      </a:lnTo>
                      <a:lnTo>
                        <a:pt x="423" y="764"/>
                      </a:lnTo>
                      <a:lnTo>
                        <a:pt x="423" y="762"/>
                      </a:lnTo>
                      <a:lnTo>
                        <a:pt x="421" y="762"/>
                      </a:lnTo>
                      <a:lnTo>
                        <a:pt x="419" y="762"/>
                      </a:lnTo>
                      <a:lnTo>
                        <a:pt x="417" y="760"/>
                      </a:lnTo>
                      <a:lnTo>
                        <a:pt x="412" y="757"/>
                      </a:lnTo>
                      <a:lnTo>
                        <a:pt x="415" y="753"/>
                      </a:lnTo>
                      <a:close/>
                      <a:moveTo>
                        <a:pt x="334" y="753"/>
                      </a:moveTo>
                      <a:lnTo>
                        <a:pt x="334" y="755"/>
                      </a:lnTo>
                      <a:lnTo>
                        <a:pt x="334" y="753"/>
                      </a:lnTo>
                      <a:close/>
                      <a:moveTo>
                        <a:pt x="417" y="746"/>
                      </a:moveTo>
                      <a:lnTo>
                        <a:pt x="419" y="749"/>
                      </a:lnTo>
                      <a:lnTo>
                        <a:pt x="417" y="751"/>
                      </a:lnTo>
                      <a:lnTo>
                        <a:pt x="421" y="753"/>
                      </a:lnTo>
                      <a:lnTo>
                        <a:pt x="423" y="751"/>
                      </a:lnTo>
                      <a:lnTo>
                        <a:pt x="423" y="753"/>
                      </a:lnTo>
                      <a:lnTo>
                        <a:pt x="426" y="753"/>
                      </a:lnTo>
                      <a:lnTo>
                        <a:pt x="426" y="755"/>
                      </a:lnTo>
                      <a:lnTo>
                        <a:pt x="423" y="755"/>
                      </a:lnTo>
                      <a:lnTo>
                        <a:pt x="419" y="753"/>
                      </a:lnTo>
                      <a:lnTo>
                        <a:pt x="415" y="755"/>
                      </a:lnTo>
                      <a:lnTo>
                        <a:pt x="415" y="753"/>
                      </a:lnTo>
                      <a:lnTo>
                        <a:pt x="415" y="749"/>
                      </a:lnTo>
                      <a:lnTo>
                        <a:pt x="417" y="746"/>
                      </a:lnTo>
                      <a:close/>
                      <a:moveTo>
                        <a:pt x="419" y="744"/>
                      </a:moveTo>
                      <a:lnTo>
                        <a:pt x="417" y="746"/>
                      </a:lnTo>
                      <a:lnTo>
                        <a:pt x="419" y="742"/>
                      </a:lnTo>
                      <a:lnTo>
                        <a:pt x="419" y="744"/>
                      </a:lnTo>
                      <a:close/>
                      <a:moveTo>
                        <a:pt x="406" y="742"/>
                      </a:moveTo>
                      <a:lnTo>
                        <a:pt x="412" y="744"/>
                      </a:lnTo>
                      <a:lnTo>
                        <a:pt x="410" y="749"/>
                      </a:lnTo>
                      <a:lnTo>
                        <a:pt x="408" y="749"/>
                      </a:lnTo>
                      <a:lnTo>
                        <a:pt x="410" y="746"/>
                      </a:lnTo>
                      <a:lnTo>
                        <a:pt x="408" y="746"/>
                      </a:lnTo>
                      <a:lnTo>
                        <a:pt x="410" y="746"/>
                      </a:lnTo>
                      <a:lnTo>
                        <a:pt x="408" y="749"/>
                      </a:lnTo>
                      <a:lnTo>
                        <a:pt x="410" y="749"/>
                      </a:lnTo>
                      <a:lnTo>
                        <a:pt x="406" y="751"/>
                      </a:lnTo>
                      <a:lnTo>
                        <a:pt x="408" y="751"/>
                      </a:lnTo>
                      <a:lnTo>
                        <a:pt x="408" y="753"/>
                      </a:lnTo>
                      <a:lnTo>
                        <a:pt x="401" y="751"/>
                      </a:lnTo>
                      <a:lnTo>
                        <a:pt x="401" y="744"/>
                      </a:lnTo>
                      <a:lnTo>
                        <a:pt x="406" y="742"/>
                      </a:lnTo>
                      <a:close/>
                      <a:moveTo>
                        <a:pt x="330" y="740"/>
                      </a:moveTo>
                      <a:lnTo>
                        <a:pt x="323" y="753"/>
                      </a:lnTo>
                      <a:lnTo>
                        <a:pt x="317" y="757"/>
                      </a:lnTo>
                      <a:lnTo>
                        <a:pt x="319" y="751"/>
                      </a:lnTo>
                      <a:lnTo>
                        <a:pt x="321" y="744"/>
                      </a:lnTo>
                      <a:lnTo>
                        <a:pt x="323" y="742"/>
                      </a:lnTo>
                      <a:lnTo>
                        <a:pt x="330" y="740"/>
                      </a:lnTo>
                      <a:close/>
                      <a:moveTo>
                        <a:pt x="426" y="742"/>
                      </a:moveTo>
                      <a:lnTo>
                        <a:pt x="432" y="742"/>
                      </a:lnTo>
                      <a:lnTo>
                        <a:pt x="435" y="740"/>
                      </a:lnTo>
                      <a:lnTo>
                        <a:pt x="435" y="742"/>
                      </a:lnTo>
                      <a:lnTo>
                        <a:pt x="439" y="742"/>
                      </a:lnTo>
                      <a:lnTo>
                        <a:pt x="441" y="753"/>
                      </a:lnTo>
                      <a:lnTo>
                        <a:pt x="432" y="755"/>
                      </a:lnTo>
                      <a:lnTo>
                        <a:pt x="428" y="753"/>
                      </a:lnTo>
                      <a:lnTo>
                        <a:pt x="423" y="753"/>
                      </a:lnTo>
                      <a:lnTo>
                        <a:pt x="423" y="751"/>
                      </a:lnTo>
                      <a:lnTo>
                        <a:pt x="421" y="753"/>
                      </a:lnTo>
                      <a:lnTo>
                        <a:pt x="419" y="751"/>
                      </a:lnTo>
                      <a:lnTo>
                        <a:pt x="419" y="746"/>
                      </a:lnTo>
                      <a:lnTo>
                        <a:pt x="421" y="746"/>
                      </a:lnTo>
                      <a:lnTo>
                        <a:pt x="423" y="746"/>
                      </a:lnTo>
                      <a:lnTo>
                        <a:pt x="421" y="749"/>
                      </a:lnTo>
                      <a:lnTo>
                        <a:pt x="426" y="749"/>
                      </a:lnTo>
                      <a:lnTo>
                        <a:pt x="421" y="749"/>
                      </a:lnTo>
                      <a:lnTo>
                        <a:pt x="423" y="746"/>
                      </a:lnTo>
                      <a:lnTo>
                        <a:pt x="421" y="746"/>
                      </a:lnTo>
                      <a:lnTo>
                        <a:pt x="419" y="746"/>
                      </a:lnTo>
                      <a:lnTo>
                        <a:pt x="419" y="744"/>
                      </a:lnTo>
                      <a:lnTo>
                        <a:pt x="421" y="742"/>
                      </a:lnTo>
                      <a:lnTo>
                        <a:pt x="419" y="742"/>
                      </a:lnTo>
                      <a:lnTo>
                        <a:pt x="421" y="742"/>
                      </a:lnTo>
                      <a:lnTo>
                        <a:pt x="426" y="740"/>
                      </a:lnTo>
                      <a:lnTo>
                        <a:pt x="426" y="742"/>
                      </a:lnTo>
                      <a:close/>
                      <a:moveTo>
                        <a:pt x="419" y="737"/>
                      </a:moveTo>
                      <a:lnTo>
                        <a:pt x="421" y="737"/>
                      </a:lnTo>
                      <a:lnTo>
                        <a:pt x="423" y="740"/>
                      </a:lnTo>
                      <a:lnTo>
                        <a:pt x="421" y="742"/>
                      </a:lnTo>
                      <a:lnTo>
                        <a:pt x="419" y="742"/>
                      </a:lnTo>
                      <a:lnTo>
                        <a:pt x="419" y="737"/>
                      </a:lnTo>
                      <a:close/>
                      <a:moveTo>
                        <a:pt x="439" y="737"/>
                      </a:moveTo>
                      <a:lnTo>
                        <a:pt x="439" y="742"/>
                      </a:lnTo>
                      <a:lnTo>
                        <a:pt x="437" y="742"/>
                      </a:lnTo>
                      <a:lnTo>
                        <a:pt x="432" y="737"/>
                      </a:lnTo>
                      <a:lnTo>
                        <a:pt x="437" y="737"/>
                      </a:lnTo>
                      <a:lnTo>
                        <a:pt x="437" y="735"/>
                      </a:lnTo>
                      <a:lnTo>
                        <a:pt x="439" y="737"/>
                      </a:lnTo>
                      <a:close/>
                      <a:moveTo>
                        <a:pt x="457" y="737"/>
                      </a:moveTo>
                      <a:lnTo>
                        <a:pt x="459" y="737"/>
                      </a:lnTo>
                      <a:lnTo>
                        <a:pt x="464" y="744"/>
                      </a:lnTo>
                      <a:lnTo>
                        <a:pt x="464" y="746"/>
                      </a:lnTo>
                      <a:lnTo>
                        <a:pt x="464" y="749"/>
                      </a:lnTo>
                      <a:lnTo>
                        <a:pt x="464" y="746"/>
                      </a:lnTo>
                      <a:lnTo>
                        <a:pt x="464" y="751"/>
                      </a:lnTo>
                      <a:lnTo>
                        <a:pt x="461" y="753"/>
                      </a:lnTo>
                      <a:lnTo>
                        <a:pt x="459" y="753"/>
                      </a:lnTo>
                      <a:lnTo>
                        <a:pt x="459" y="751"/>
                      </a:lnTo>
                      <a:lnTo>
                        <a:pt x="459" y="753"/>
                      </a:lnTo>
                      <a:lnTo>
                        <a:pt x="461" y="753"/>
                      </a:lnTo>
                      <a:lnTo>
                        <a:pt x="457" y="755"/>
                      </a:lnTo>
                      <a:lnTo>
                        <a:pt x="452" y="751"/>
                      </a:lnTo>
                      <a:lnTo>
                        <a:pt x="457" y="749"/>
                      </a:lnTo>
                      <a:lnTo>
                        <a:pt x="455" y="746"/>
                      </a:lnTo>
                      <a:lnTo>
                        <a:pt x="459" y="744"/>
                      </a:lnTo>
                      <a:lnTo>
                        <a:pt x="452" y="749"/>
                      </a:lnTo>
                      <a:lnTo>
                        <a:pt x="452" y="746"/>
                      </a:lnTo>
                      <a:lnTo>
                        <a:pt x="450" y="744"/>
                      </a:lnTo>
                      <a:lnTo>
                        <a:pt x="452" y="742"/>
                      </a:lnTo>
                      <a:lnTo>
                        <a:pt x="450" y="744"/>
                      </a:lnTo>
                      <a:lnTo>
                        <a:pt x="448" y="742"/>
                      </a:lnTo>
                      <a:lnTo>
                        <a:pt x="452" y="735"/>
                      </a:lnTo>
                      <a:lnTo>
                        <a:pt x="455" y="735"/>
                      </a:lnTo>
                      <a:lnTo>
                        <a:pt x="455" y="737"/>
                      </a:lnTo>
                      <a:lnTo>
                        <a:pt x="455" y="735"/>
                      </a:lnTo>
                      <a:lnTo>
                        <a:pt x="457" y="737"/>
                      </a:lnTo>
                      <a:close/>
                      <a:moveTo>
                        <a:pt x="401" y="737"/>
                      </a:moveTo>
                      <a:lnTo>
                        <a:pt x="401" y="735"/>
                      </a:lnTo>
                      <a:lnTo>
                        <a:pt x="401" y="737"/>
                      </a:lnTo>
                      <a:close/>
                      <a:moveTo>
                        <a:pt x="426" y="735"/>
                      </a:moveTo>
                      <a:lnTo>
                        <a:pt x="430" y="737"/>
                      </a:lnTo>
                      <a:lnTo>
                        <a:pt x="430" y="740"/>
                      </a:lnTo>
                      <a:lnTo>
                        <a:pt x="426" y="740"/>
                      </a:lnTo>
                      <a:lnTo>
                        <a:pt x="421" y="740"/>
                      </a:lnTo>
                      <a:lnTo>
                        <a:pt x="423" y="735"/>
                      </a:lnTo>
                      <a:lnTo>
                        <a:pt x="426" y="735"/>
                      </a:lnTo>
                      <a:close/>
                      <a:moveTo>
                        <a:pt x="435" y="733"/>
                      </a:moveTo>
                      <a:lnTo>
                        <a:pt x="435" y="735"/>
                      </a:lnTo>
                      <a:lnTo>
                        <a:pt x="437" y="737"/>
                      </a:lnTo>
                      <a:lnTo>
                        <a:pt x="432" y="737"/>
                      </a:lnTo>
                      <a:lnTo>
                        <a:pt x="432" y="740"/>
                      </a:lnTo>
                      <a:lnTo>
                        <a:pt x="430" y="740"/>
                      </a:lnTo>
                      <a:lnTo>
                        <a:pt x="430" y="737"/>
                      </a:lnTo>
                      <a:lnTo>
                        <a:pt x="432" y="735"/>
                      </a:lnTo>
                      <a:lnTo>
                        <a:pt x="430" y="737"/>
                      </a:lnTo>
                      <a:lnTo>
                        <a:pt x="428" y="735"/>
                      </a:lnTo>
                      <a:lnTo>
                        <a:pt x="435" y="733"/>
                      </a:lnTo>
                      <a:close/>
                      <a:moveTo>
                        <a:pt x="439" y="733"/>
                      </a:moveTo>
                      <a:lnTo>
                        <a:pt x="437" y="735"/>
                      </a:lnTo>
                      <a:lnTo>
                        <a:pt x="435" y="735"/>
                      </a:lnTo>
                      <a:lnTo>
                        <a:pt x="435" y="731"/>
                      </a:lnTo>
                      <a:lnTo>
                        <a:pt x="439" y="733"/>
                      </a:lnTo>
                      <a:close/>
                      <a:moveTo>
                        <a:pt x="415" y="731"/>
                      </a:moveTo>
                      <a:lnTo>
                        <a:pt x="410" y="733"/>
                      </a:lnTo>
                      <a:lnTo>
                        <a:pt x="410" y="731"/>
                      </a:lnTo>
                      <a:lnTo>
                        <a:pt x="415" y="731"/>
                      </a:lnTo>
                      <a:close/>
                      <a:moveTo>
                        <a:pt x="426" y="731"/>
                      </a:moveTo>
                      <a:lnTo>
                        <a:pt x="428" y="733"/>
                      </a:lnTo>
                      <a:lnTo>
                        <a:pt x="428" y="731"/>
                      </a:lnTo>
                      <a:lnTo>
                        <a:pt x="430" y="735"/>
                      </a:lnTo>
                      <a:lnTo>
                        <a:pt x="428" y="733"/>
                      </a:lnTo>
                      <a:lnTo>
                        <a:pt x="426" y="735"/>
                      </a:lnTo>
                      <a:lnTo>
                        <a:pt x="423" y="735"/>
                      </a:lnTo>
                      <a:lnTo>
                        <a:pt x="423" y="733"/>
                      </a:lnTo>
                      <a:lnTo>
                        <a:pt x="421" y="737"/>
                      </a:lnTo>
                      <a:lnTo>
                        <a:pt x="417" y="735"/>
                      </a:lnTo>
                      <a:lnTo>
                        <a:pt x="419" y="733"/>
                      </a:lnTo>
                      <a:lnTo>
                        <a:pt x="421" y="731"/>
                      </a:lnTo>
                      <a:lnTo>
                        <a:pt x="423" y="729"/>
                      </a:lnTo>
                      <a:lnTo>
                        <a:pt x="426" y="729"/>
                      </a:lnTo>
                      <a:lnTo>
                        <a:pt x="426" y="731"/>
                      </a:lnTo>
                      <a:close/>
                      <a:moveTo>
                        <a:pt x="428" y="726"/>
                      </a:moveTo>
                      <a:lnTo>
                        <a:pt x="432" y="726"/>
                      </a:lnTo>
                      <a:lnTo>
                        <a:pt x="432" y="729"/>
                      </a:lnTo>
                      <a:lnTo>
                        <a:pt x="435" y="731"/>
                      </a:lnTo>
                      <a:lnTo>
                        <a:pt x="430" y="731"/>
                      </a:lnTo>
                      <a:lnTo>
                        <a:pt x="435" y="733"/>
                      </a:lnTo>
                      <a:lnTo>
                        <a:pt x="430" y="733"/>
                      </a:lnTo>
                      <a:lnTo>
                        <a:pt x="428" y="729"/>
                      </a:lnTo>
                      <a:lnTo>
                        <a:pt x="428" y="731"/>
                      </a:lnTo>
                      <a:lnTo>
                        <a:pt x="426" y="731"/>
                      </a:lnTo>
                      <a:lnTo>
                        <a:pt x="426" y="729"/>
                      </a:lnTo>
                      <a:lnTo>
                        <a:pt x="426" y="726"/>
                      </a:lnTo>
                      <a:lnTo>
                        <a:pt x="428" y="726"/>
                      </a:lnTo>
                      <a:close/>
                      <a:moveTo>
                        <a:pt x="415" y="729"/>
                      </a:moveTo>
                      <a:lnTo>
                        <a:pt x="415" y="726"/>
                      </a:lnTo>
                      <a:lnTo>
                        <a:pt x="417" y="726"/>
                      </a:lnTo>
                      <a:lnTo>
                        <a:pt x="415" y="729"/>
                      </a:lnTo>
                      <a:close/>
                      <a:moveTo>
                        <a:pt x="435" y="720"/>
                      </a:moveTo>
                      <a:lnTo>
                        <a:pt x="437" y="720"/>
                      </a:lnTo>
                      <a:lnTo>
                        <a:pt x="439" y="722"/>
                      </a:lnTo>
                      <a:lnTo>
                        <a:pt x="444" y="729"/>
                      </a:lnTo>
                      <a:lnTo>
                        <a:pt x="441" y="731"/>
                      </a:lnTo>
                      <a:lnTo>
                        <a:pt x="439" y="731"/>
                      </a:lnTo>
                      <a:lnTo>
                        <a:pt x="439" y="729"/>
                      </a:lnTo>
                      <a:lnTo>
                        <a:pt x="439" y="731"/>
                      </a:lnTo>
                      <a:lnTo>
                        <a:pt x="435" y="731"/>
                      </a:lnTo>
                      <a:lnTo>
                        <a:pt x="432" y="729"/>
                      </a:lnTo>
                      <a:lnTo>
                        <a:pt x="432" y="726"/>
                      </a:lnTo>
                      <a:lnTo>
                        <a:pt x="430" y="726"/>
                      </a:lnTo>
                      <a:lnTo>
                        <a:pt x="432" y="724"/>
                      </a:lnTo>
                      <a:lnTo>
                        <a:pt x="432" y="720"/>
                      </a:lnTo>
                      <a:lnTo>
                        <a:pt x="435" y="720"/>
                      </a:lnTo>
                      <a:close/>
                      <a:moveTo>
                        <a:pt x="446" y="717"/>
                      </a:moveTo>
                      <a:lnTo>
                        <a:pt x="448" y="717"/>
                      </a:lnTo>
                      <a:lnTo>
                        <a:pt x="450" y="722"/>
                      </a:lnTo>
                      <a:lnTo>
                        <a:pt x="450" y="724"/>
                      </a:lnTo>
                      <a:lnTo>
                        <a:pt x="450" y="722"/>
                      </a:lnTo>
                      <a:lnTo>
                        <a:pt x="446" y="722"/>
                      </a:lnTo>
                      <a:lnTo>
                        <a:pt x="448" y="722"/>
                      </a:lnTo>
                      <a:lnTo>
                        <a:pt x="448" y="724"/>
                      </a:lnTo>
                      <a:lnTo>
                        <a:pt x="450" y="726"/>
                      </a:lnTo>
                      <a:lnTo>
                        <a:pt x="452" y="724"/>
                      </a:lnTo>
                      <a:lnTo>
                        <a:pt x="450" y="726"/>
                      </a:lnTo>
                      <a:lnTo>
                        <a:pt x="448" y="733"/>
                      </a:lnTo>
                      <a:lnTo>
                        <a:pt x="446" y="729"/>
                      </a:lnTo>
                      <a:lnTo>
                        <a:pt x="448" y="733"/>
                      </a:lnTo>
                      <a:lnTo>
                        <a:pt x="444" y="735"/>
                      </a:lnTo>
                      <a:lnTo>
                        <a:pt x="444" y="740"/>
                      </a:lnTo>
                      <a:lnTo>
                        <a:pt x="444" y="744"/>
                      </a:lnTo>
                      <a:lnTo>
                        <a:pt x="446" y="744"/>
                      </a:lnTo>
                      <a:lnTo>
                        <a:pt x="444" y="740"/>
                      </a:lnTo>
                      <a:lnTo>
                        <a:pt x="444" y="735"/>
                      </a:lnTo>
                      <a:lnTo>
                        <a:pt x="446" y="735"/>
                      </a:lnTo>
                      <a:lnTo>
                        <a:pt x="448" y="735"/>
                      </a:lnTo>
                      <a:lnTo>
                        <a:pt x="448" y="737"/>
                      </a:lnTo>
                      <a:lnTo>
                        <a:pt x="450" y="737"/>
                      </a:lnTo>
                      <a:lnTo>
                        <a:pt x="448" y="742"/>
                      </a:lnTo>
                      <a:lnTo>
                        <a:pt x="450" y="744"/>
                      </a:lnTo>
                      <a:lnTo>
                        <a:pt x="450" y="746"/>
                      </a:lnTo>
                      <a:lnTo>
                        <a:pt x="452" y="746"/>
                      </a:lnTo>
                      <a:lnTo>
                        <a:pt x="452" y="749"/>
                      </a:lnTo>
                      <a:lnTo>
                        <a:pt x="455" y="746"/>
                      </a:lnTo>
                      <a:lnTo>
                        <a:pt x="452" y="751"/>
                      </a:lnTo>
                      <a:lnTo>
                        <a:pt x="457" y="755"/>
                      </a:lnTo>
                      <a:lnTo>
                        <a:pt x="455" y="757"/>
                      </a:lnTo>
                      <a:lnTo>
                        <a:pt x="448" y="755"/>
                      </a:lnTo>
                      <a:lnTo>
                        <a:pt x="450" y="755"/>
                      </a:lnTo>
                      <a:lnTo>
                        <a:pt x="448" y="753"/>
                      </a:lnTo>
                      <a:lnTo>
                        <a:pt x="450" y="753"/>
                      </a:lnTo>
                      <a:lnTo>
                        <a:pt x="450" y="751"/>
                      </a:lnTo>
                      <a:lnTo>
                        <a:pt x="448" y="753"/>
                      </a:lnTo>
                      <a:lnTo>
                        <a:pt x="450" y="755"/>
                      </a:lnTo>
                      <a:lnTo>
                        <a:pt x="448" y="755"/>
                      </a:lnTo>
                      <a:lnTo>
                        <a:pt x="444" y="753"/>
                      </a:lnTo>
                      <a:lnTo>
                        <a:pt x="441" y="744"/>
                      </a:lnTo>
                      <a:lnTo>
                        <a:pt x="441" y="737"/>
                      </a:lnTo>
                      <a:lnTo>
                        <a:pt x="439" y="735"/>
                      </a:lnTo>
                      <a:lnTo>
                        <a:pt x="444" y="731"/>
                      </a:lnTo>
                      <a:lnTo>
                        <a:pt x="444" y="726"/>
                      </a:lnTo>
                      <a:lnTo>
                        <a:pt x="446" y="726"/>
                      </a:lnTo>
                      <a:lnTo>
                        <a:pt x="444" y="724"/>
                      </a:lnTo>
                      <a:lnTo>
                        <a:pt x="446" y="726"/>
                      </a:lnTo>
                      <a:lnTo>
                        <a:pt x="441" y="726"/>
                      </a:lnTo>
                      <a:lnTo>
                        <a:pt x="439" y="720"/>
                      </a:lnTo>
                      <a:lnTo>
                        <a:pt x="441" y="722"/>
                      </a:lnTo>
                      <a:lnTo>
                        <a:pt x="444" y="720"/>
                      </a:lnTo>
                      <a:lnTo>
                        <a:pt x="446" y="717"/>
                      </a:lnTo>
                      <a:close/>
                      <a:moveTo>
                        <a:pt x="455" y="715"/>
                      </a:moveTo>
                      <a:lnTo>
                        <a:pt x="457" y="722"/>
                      </a:lnTo>
                      <a:lnTo>
                        <a:pt x="461" y="726"/>
                      </a:lnTo>
                      <a:lnTo>
                        <a:pt x="459" y="729"/>
                      </a:lnTo>
                      <a:lnTo>
                        <a:pt x="457" y="729"/>
                      </a:lnTo>
                      <a:lnTo>
                        <a:pt x="457" y="726"/>
                      </a:lnTo>
                      <a:lnTo>
                        <a:pt x="455" y="729"/>
                      </a:lnTo>
                      <a:lnTo>
                        <a:pt x="459" y="729"/>
                      </a:lnTo>
                      <a:lnTo>
                        <a:pt x="457" y="731"/>
                      </a:lnTo>
                      <a:lnTo>
                        <a:pt x="459" y="737"/>
                      </a:lnTo>
                      <a:lnTo>
                        <a:pt x="457" y="735"/>
                      </a:lnTo>
                      <a:lnTo>
                        <a:pt x="457" y="733"/>
                      </a:lnTo>
                      <a:lnTo>
                        <a:pt x="457" y="737"/>
                      </a:lnTo>
                      <a:lnTo>
                        <a:pt x="455" y="735"/>
                      </a:lnTo>
                      <a:lnTo>
                        <a:pt x="455" y="737"/>
                      </a:lnTo>
                      <a:lnTo>
                        <a:pt x="455" y="735"/>
                      </a:lnTo>
                      <a:lnTo>
                        <a:pt x="452" y="735"/>
                      </a:lnTo>
                      <a:lnTo>
                        <a:pt x="450" y="737"/>
                      </a:lnTo>
                      <a:lnTo>
                        <a:pt x="448" y="737"/>
                      </a:lnTo>
                      <a:lnTo>
                        <a:pt x="448" y="735"/>
                      </a:lnTo>
                      <a:lnTo>
                        <a:pt x="450" y="733"/>
                      </a:lnTo>
                      <a:lnTo>
                        <a:pt x="452" y="724"/>
                      </a:lnTo>
                      <a:lnTo>
                        <a:pt x="450" y="720"/>
                      </a:lnTo>
                      <a:lnTo>
                        <a:pt x="450" y="717"/>
                      </a:lnTo>
                      <a:lnTo>
                        <a:pt x="455" y="715"/>
                      </a:lnTo>
                      <a:close/>
                      <a:moveTo>
                        <a:pt x="410" y="715"/>
                      </a:moveTo>
                      <a:lnTo>
                        <a:pt x="415" y="715"/>
                      </a:lnTo>
                      <a:lnTo>
                        <a:pt x="419" y="717"/>
                      </a:lnTo>
                      <a:lnTo>
                        <a:pt x="421" y="717"/>
                      </a:lnTo>
                      <a:lnTo>
                        <a:pt x="423" y="720"/>
                      </a:lnTo>
                      <a:lnTo>
                        <a:pt x="419" y="724"/>
                      </a:lnTo>
                      <a:lnTo>
                        <a:pt x="417" y="724"/>
                      </a:lnTo>
                      <a:lnTo>
                        <a:pt x="408" y="733"/>
                      </a:lnTo>
                      <a:lnTo>
                        <a:pt x="410" y="735"/>
                      </a:lnTo>
                      <a:lnTo>
                        <a:pt x="417" y="740"/>
                      </a:lnTo>
                      <a:lnTo>
                        <a:pt x="417" y="742"/>
                      </a:lnTo>
                      <a:lnTo>
                        <a:pt x="415" y="744"/>
                      </a:lnTo>
                      <a:lnTo>
                        <a:pt x="406" y="740"/>
                      </a:lnTo>
                      <a:lnTo>
                        <a:pt x="403" y="733"/>
                      </a:lnTo>
                      <a:lnTo>
                        <a:pt x="401" y="729"/>
                      </a:lnTo>
                      <a:lnTo>
                        <a:pt x="403" y="720"/>
                      </a:lnTo>
                      <a:lnTo>
                        <a:pt x="408" y="717"/>
                      </a:lnTo>
                      <a:lnTo>
                        <a:pt x="408" y="715"/>
                      </a:lnTo>
                      <a:lnTo>
                        <a:pt x="410" y="715"/>
                      </a:lnTo>
                      <a:close/>
                      <a:moveTo>
                        <a:pt x="432" y="717"/>
                      </a:moveTo>
                      <a:lnTo>
                        <a:pt x="432" y="715"/>
                      </a:lnTo>
                      <a:lnTo>
                        <a:pt x="435" y="715"/>
                      </a:lnTo>
                      <a:lnTo>
                        <a:pt x="435" y="720"/>
                      </a:lnTo>
                      <a:lnTo>
                        <a:pt x="432" y="720"/>
                      </a:lnTo>
                      <a:lnTo>
                        <a:pt x="430" y="720"/>
                      </a:lnTo>
                      <a:lnTo>
                        <a:pt x="432" y="722"/>
                      </a:lnTo>
                      <a:lnTo>
                        <a:pt x="432" y="724"/>
                      </a:lnTo>
                      <a:lnTo>
                        <a:pt x="428" y="726"/>
                      </a:lnTo>
                      <a:lnTo>
                        <a:pt x="426" y="726"/>
                      </a:lnTo>
                      <a:lnTo>
                        <a:pt x="423" y="729"/>
                      </a:lnTo>
                      <a:lnTo>
                        <a:pt x="421" y="729"/>
                      </a:lnTo>
                      <a:lnTo>
                        <a:pt x="421" y="731"/>
                      </a:lnTo>
                      <a:lnTo>
                        <a:pt x="417" y="733"/>
                      </a:lnTo>
                      <a:lnTo>
                        <a:pt x="417" y="735"/>
                      </a:lnTo>
                      <a:lnTo>
                        <a:pt x="412" y="735"/>
                      </a:lnTo>
                      <a:lnTo>
                        <a:pt x="410" y="733"/>
                      </a:lnTo>
                      <a:lnTo>
                        <a:pt x="415" y="729"/>
                      </a:lnTo>
                      <a:lnTo>
                        <a:pt x="417" y="724"/>
                      </a:lnTo>
                      <a:lnTo>
                        <a:pt x="421" y="724"/>
                      </a:lnTo>
                      <a:lnTo>
                        <a:pt x="426" y="717"/>
                      </a:lnTo>
                      <a:lnTo>
                        <a:pt x="430" y="720"/>
                      </a:lnTo>
                      <a:lnTo>
                        <a:pt x="428" y="715"/>
                      </a:lnTo>
                      <a:lnTo>
                        <a:pt x="432" y="717"/>
                      </a:lnTo>
                      <a:close/>
                      <a:moveTo>
                        <a:pt x="444" y="711"/>
                      </a:moveTo>
                      <a:lnTo>
                        <a:pt x="448" y="713"/>
                      </a:lnTo>
                      <a:lnTo>
                        <a:pt x="448" y="715"/>
                      </a:lnTo>
                      <a:lnTo>
                        <a:pt x="446" y="717"/>
                      </a:lnTo>
                      <a:lnTo>
                        <a:pt x="444" y="720"/>
                      </a:lnTo>
                      <a:lnTo>
                        <a:pt x="441" y="715"/>
                      </a:lnTo>
                      <a:lnTo>
                        <a:pt x="441" y="711"/>
                      </a:lnTo>
                      <a:lnTo>
                        <a:pt x="444" y="711"/>
                      </a:lnTo>
                      <a:close/>
                      <a:moveTo>
                        <a:pt x="426" y="704"/>
                      </a:moveTo>
                      <a:lnTo>
                        <a:pt x="428" y="706"/>
                      </a:lnTo>
                      <a:lnTo>
                        <a:pt x="428" y="709"/>
                      </a:lnTo>
                      <a:lnTo>
                        <a:pt x="426" y="711"/>
                      </a:lnTo>
                      <a:lnTo>
                        <a:pt x="426" y="715"/>
                      </a:lnTo>
                      <a:lnTo>
                        <a:pt x="428" y="715"/>
                      </a:lnTo>
                      <a:lnTo>
                        <a:pt x="430" y="720"/>
                      </a:lnTo>
                      <a:lnTo>
                        <a:pt x="426" y="717"/>
                      </a:lnTo>
                      <a:lnTo>
                        <a:pt x="423" y="720"/>
                      </a:lnTo>
                      <a:lnTo>
                        <a:pt x="421" y="715"/>
                      </a:lnTo>
                      <a:lnTo>
                        <a:pt x="417" y="715"/>
                      </a:lnTo>
                      <a:lnTo>
                        <a:pt x="419" y="711"/>
                      </a:lnTo>
                      <a:lnTo>
                        <a:pt x="423" y="706"/>
                      </a:lnTo>
                      <a:lnTo>
                        <a:pt x="423" y="704"/>
                      </a:lnTo>
                      <a:lnTo>
                        <a:pt x="426" y="704"/>
                      </a:lnTo>
                      <a:close/>
                      <a:moveTo>
                        <a:pt x="432" y="693"/>
                      </a:moveTo>
                      <a:lnTo>
                        <a:pt x="439" y="695"/>
                      </a:lnTo>
                      <a:lnTo>
                        <a:pt x="441" y="700"/>
                      </a:lnTo>
                      <a:lnTo>
                        <a:pt x="444" y="702"/>
                      </a:lnTo>
                      <a:lnTo>
                        <a:pt x="444" y="706"/>
                      </a:lnTo>
                      <a:lnTo>
                        <a:pt x="446" y="709"/>
                      </a:lnTo>
                      <a:lnTo>
                        <a:pt x="448" y="711"/>
                      </a:lnTo>
                      <a:lnTo>
                        <a:pt x="441" y="711"/>
                      </a:lnTo>
                      <a:lnTo>
                        <a:pt x="441" y="713"/>
                      </a:lnTo>
                      <a:lnTo>
                        <a:pt x="437" y="711"/>
                      </a:lnTo>
                      <a:lnTo>
                        <a:pt x="439" y="709"/>
                      </a:lnTo>
                      <a:lnTo>
                        <a:pt x="437" y="706"/>
                      </a:lnTo>
                      <a:lnTo>
                        <a:pt x="437" y="704"/>
                      </a:lnTo>
                      <a:lnTo>
                        <a:pt x="435" y="706"/>
                      </a:lnTo>
                      <a:lnTo>
                        <a:pt x="430" y="702"/>
                      </a:lnTo>
                      <a:lnTo>
                        <a:pt x="435" y="706"/>
                      </a:lnTo>
                      <a:lnTo>
                        <a:pt x="437" y="704"/>
                      </a:lnTo>
                      <a:lnTo>
                        <a:pt x="437" y="706"/>
                      </a:lnTo>
                      <a:lnTo>
                        <a:pt x="439" y="709"/>
                      </a:lnTo>
                      <a:lnTo>
                        <a:pt x="437" y="711"/>
                      </a:lnTo>
                      <a:lnTo>
                        <a:pt x="441" y="713"/>
                      </a:lnTo>
                      <a:lnTo>
                        <a:pt x="439" y="715"/>
                      </a:lnTo>
                      <a:lnTo>
                        <a:pt x="441" y="720"/>
                      </a:lnTo>
                      <a:lnTo>
                        <a:pt x="439" y="720"/>
                      </a:lnTo>
                      <a:lnTo>
                        <a:pt x="437" y="720"/>
                      </a:lnTo>
                      <a:lnTo>
                        <a:pt x="435" y="720"/>
                      </a:lnTo>
                      <a:lnTo>
                        <a:pt x="435" y="715"/>
                      </a:lnTo>
                      <a:lnTo>
                        <a:pt x="437" y="715"/>
                      </a:lnTo>
                      <a:lnTo>
                        <a:pt x="437" y="713"/>
                      </a:lnTo>
                      <a:lnTo>
                        <a:pt x="430" y="713"/>
                      </a:lnTo>
                      <a:lnTo>
                        <a:pt x="432" y="709"/>
                      </a:lnTo>
                      <a:lnTo>
                        <a:pt x="437" y="709"/>
                      </a:lnTo>
                      <a:lnTo>
                        <a:pt x="432" y="709"/>
                      </a:lnTo>
                      <a:lnTo>
                        <a:pt x="430" y="713"/>
                      </a:lnTo>
                      <a:lnTo>
                        <a:pt x="437" y="713"/>
                      </a:lnTo>
                      <a:lnTo>
                        <a:pt x="437" y="715"/>
                      </a:lnTo>
                      <a:lnTo>
                        <a:pt x="435" y="715"/>
                      </a:lnTo>
                      <a:lnTo>
                        <a:pt x="432" y="715"/>
                      </a:lnTo>
                      <a:lnTo>
                        <a:pt x="430" y="717"/>
                      </a:lnTo>
                      <a:lnTo>
                        <a:pt x="430" y="713"/>
                      </a:lnTo>
                      <a:lnTo>
                        <a:pt x="428" y="715"/>
                      </a:lnTo>
                      <a:lnTo>
                        <a:pt x="426" y="711"/>
                      </a:lnTo>
                      <a:lnTo>
                        <a:pt x="428" y="711"/>
                      </a:lnTo>
                      <a:lnTo>
                        <a:pt x="430" y="709"/>
                      </a:lnTo>
                      <a:lnTo>
                        <a:pt x="428" y="704"/>
                      </a:lnTo>
                      <a:lnTo>
                        <a:pt x="426" y="704"/>
                      </a:lnTo>
                      <a:lnTo>
                        <a:pt x="426" y="700"/>
                      </a:lnTo>
                      <a:lnTo>
                        <a:pt x="426" y="697"/>
                      </a:lnTo>
                      <a:lnTo>
                        <a:pt x="428" y="693"/>
                      </a:lnTo>
                      <a:lnTo>
                        <a:pt x="432" y="693"/>
                      </a:lnTo>
                      <a:close/>
                      <a:moveTo>
                        <a:pt x="450" y="689"/>
                      </a:moveTo>
                      <a:lnTo>
                        <a:pt x="450" y="697"/>
                      </a:lnTo>
                      <a:lnTo>
                        <a:pt x="452" y="697"/>
                      </a:lnTo>
                      <a:lnTo>
                        <a:pt x="457" y="702"/>
                      </a:lnTo>
                      <a:lnTo>
                        <a:pt x="452" y="702"/>
                      </a:lnTo>
                      <a:lnTo>
                        <a:pt x="452" y="704"/>
                      </a:lnTo>
                      <a:lnTo>
                        <a:pt x="457" y="706"/>
                      </a:lnTo>
                      <a:lnTo>
                        <a:pt x="455" y="709"/>
                      </a:lnTo>
                      <a:lnTo>
                        <a:pt x="459" y="706"/>
                      </a:lnTo>
                      <a:lnTo>
                        <a:pt x="459" y="711"/>
                      </a:lnTo>
                      <a:lnTo>
                        <a:pt x="464" y="715"/>
                      </a:lnTo>
                      <a:lnTo>
                        <a:pt x="461" y="720"/>
                      </a:lnTo>
                      <a:lnTo>
                        <a:pt x="464" y="722"/>
                      </a:lnTo>
                      <a:lnTo>
                        <a:pt x="468" y="722"/>
                      </a:lnTo>
                      <a:lnTo>
                        <a:pt x="461" y="726"/>
                      </a:lnTo>
                      <a:lnTo>
                        <a:pt x="461" y="724"/>
                      </a:lnTo>
                      <a:lnTo>
                        <a:pt x="457" y="720"/>
                      </a:lnTo>
                      <a:lnTo>
                        <a:pt x="457" y="717"/>
                      </a:lnTo>
                      <a:lnTo>
                        <a:pt x="457" y="715"/>
                      </a:lnTo>
                      <a:lnTo>
                        <a:pt x="450" y="713"/>
                      </a:lnTo>
                      <a:lnTo>
                        <a:pt x="448" y="709"/>
                      </a:lnTo>
                      <a:lnTo>
                        <a:pt x="446" y="709"/>
                      </a:lnTo>
                      <a:lnTo>
                        <a:pt x="448" y="693"/>
                      </a:lnTo>
                      <a:lnTo>
                        <a:pt x="448" y="691"/>
                      </a:lnTo>
                      <a:lnTo>
                        <a:pt x="450" y="689"/>
                      </a:lnTo>
                      <a:lnTo>
                        <a:pt x="448" y="686"/>
                      </a:lnTo>
                      <a:lnTo>
                        <a:pt x="452" y="689"/>
                      </a:lnTo>
                      <a:lnTo>
                        <a:pt x="450" y="689"/>
                      </a:lnTo>
                      <a:close/>
                      <a:moveTo>
                        <a:pt x="435" y="686"/>
                      </a:moveTo>
                      <a:lnTo>
                        <a:pt x="435" y="689"/>
                      </a:lnTo>
                      <a:lnTo>
                        <a:pt x="437" y="686"/>
                      </a:lnTo>
                      <a:lnTo>
                        <a:pt x="435" y="689"/>
                      </a:lnTo>
                      <a:lnTo>
                        <a:pt x="439" y="693"/>
                      </a:lnTo>
                      <a:lnTo>
                        <a:pt x="439" y="695"/>
                      </a:lnTo>
                      <a:lnTo>
                        <a:pt x="435" y="691"/>
                      </a:lnTo>
                      <a:lnTo>
                        <a:pt x="432" y="689"/>
                      </a:lnTo>
                      <a:lnTo>
                        <a:pt x="435" y="686"/>
                      </a:lnTo>
                      <a:close/>
                      <a:moveTo>
                        <a:pt x="441" y="684"/>
                      </a:moveTo>
                      <a:lnTo>
                        <a:pt x="441" y="682"/>
                      </a:lnTo>
                      <a:lnTo>
                        <a:pt x="441" y="684"/>
                      </a:lnTo>
                      <a:close/>
                      <a:moveTo>
                        <a:pt x="301" y="684"/>
                      </a:moveTo>
                      <a:lnTo>
                        <a:pt x="299" y="682"/>
                      </a:lnTo>
                      <a:lnTo>
                        <a:pt x="301" y="684"/>
                      </a:lnTo>
                      <a:close/>
                      <a:moveTo>
                        <a:pt x="299" y="682"/>
                      </a:moveTo>
                      <a:lnTo>
                        <a:pt x="297" y="682"/>
                      </a:lnTo>
                      <a:lnTo>
                        <a:pt x="299" y="682"/>
                      </a:lnTo>
                      <a:close/>
                      <a:moveTo>
                        <a:pt x="421" y="673"/>
                      </a:moveTo>
                      <a:lnTo>
                        <a:pt x="426" y="675"/>
                      </a:lnTo>
                      <a:lnTo>
                        <a:pt x="426" y="680"/>
                      </a:lnTo>
                      <a:lnTo>
                        <a:pt x="428" y="680"/>
                      </a:lnTo>
                      <a:lnTo>
                        <a:pt x="428" y="682"/>
                      </a:lnTo>
                      <a:lnTo>
                        <a:pt x="430" y="682"/>
                      </a:lnTo>
                      <a:lnTo>
                        <a:pt x="428" y="682"/>
                      </a:lnTo>
                      <a:lnTo>
                        <a:pt x="426" y="680"/>
                      </a:lnTo>
                      <a:lnTo>
                        <a:pt x="421" y="673"/>
                      </a:lnTo>
                      <a:close/>
                      <a:moveTo>
                        <a:pt x="439" y="666"/>
                      </a:moveTo>
                      <a:lnTo>
                        <a:pt x="439" y="669"/>
                      </a:lnTo>
                      <a:lnTo>
                        <a:pt x="439" y="673"/>
                      </a:lnTo>
                      <a:lnTo>
                        <a:pt x="439" y="671"/>
                      </a:lnTo>
                      <a:lnTo>
                        <a:pt x="439" y="673"/>
                      </a:lnTo>
                      <a:lnTo>
                        <a:pt x="439" y="675"/>
                      </a:lnTo>
                      <a:lnTo>
                        <a:pt x="439" y="678"/>
                      </a:lnTo>
                      <a:lnTo>
                        <a:pt x="441" y="682"/>
                      </a:lnTo>
                      <a:lnTo>
                        <a:pt x="439" y="684"/>
                      </a:lnTo>
                      <a:lnTo>
                        <a:pt x="441" y="686"/>
                      </a:lnTo>
                      <a:lnTo>
                        <a:pt x="437" y="691"/>
                      </a:lnTo>
                      <a:lnTo>
                        <a:pt x="439" y="691"/>
                      </a:lnTo>
                      <a:lnTo>
                        <a:pt x="437" y="689"/>
                      </a:lnTo>
                      <a:lnTo>
                        <a:pt x="437" y="686"/>
                      </a:lnTo>
                      <a:lnTo>
                        <a:pt x="432" y="684"/>
                      </a:lnTo>
                      <a:lnTo>
                        <a:pt x="432" y="675"/>
                      </a:lnTo>
                      <a:lnTo>
                        <a:pt x="435" y="675"/>
                      </a:lnTo>
                      <a:lnTo>
                        <a:pt x="432" y="673"/>
                      </a:lnTo>
                      <a:lnTo>
                        <a:pt x="430" y="671"/>
                      </a:lnTo>
                      <a:lnTo>
                        <a:pt x="435" y="669"/>
                      </a:lnTo>
                      <a:lnTo>
                        <a:pt x="435" y="666"/>
                      </a:lnTo>
                      <a:lnTo>
                        <a:pt x="435" y="669"/>
                      </a:lnTo>
                      <a:lnTo>
                        <a:pt x="437" y="664"/>
                      </a:lnTo>
                      <a:lnTo>
                        <a:pt x="439" y="666"/>
                      </a:lnTo>
                      <a:close/>
                      <a:moveTo>
                        <a:pt x="441" y="664"/>
                      </a:moveTo>
                      <a:lnTo>
                        <a:pt x="448" y="666"/>
                      </a:lnTo>
                      <a:lnTo>
                        <a:pt x="450" y="675"/>
                      </a:lnTo>
                      <a:lnTo>
                        <a:pt x="452" y="678"/>
                      </a:lnTo>
                      <a:lnTo>
                        <a:pt x="452" y="680"/>
                      </a:lnTo>
                      <a:lnTo>
                        <a:pt x="452" y="682"/>
                      </a:lnTo>
                      <a:lnTo>
                        <a:pt x="448" y="686"/>
                      </a:lnTo>
                      <a:lnTo>
                        <a:pt x="450" y="689"/>
                      </a:lnTo>
                      <a:lnTo>
                        <a:pt x="448" y="693"/>
                      </a:lnTo>
                      <a:lnTo>
                        <a:pt x="446" y="691"/>
                      </a:lnTo>
                      <a:lnTo>
                        <a:pt x="444" y="689"/>
                      </a:lnTo>
                      <a:lnTo>
                        <a:pt x="446" y="684"/>
                      </a:lnTo>
                      <a:lnTo>
                        <a:pt x="444" y="689"/>
                      </a:lnTo>
                      <a:lnTo>
                        <a:pt x="446" y="691"/>
                      </a:lnTo>
                      <a:lnTo>
                        <a:pt x="446" y="700"/>
                      </a:lnTo>
                      <a:lnTo>
                        <a:pt x="444" y="700"/>
                      </a:lnTo>
                      <a:lnTo>
                        <a:pt x="441" y="695"/>
                      </a:lnTo>
                      <a:lnTo>
                        <a:pt x="439" y="691"/>
                      </a:lnTo>
                      <a:lnTo>
                        <a:pt x="441" y="689"/>
                      </a:lnTo>
                      <a:lnTo>
                        <a:pt x="444" y="689"/>
                      </a:lnTo>
                      <a:lnTo>
                        <a:pt x="441" y="689"/>
                      </a:lnTo>
                      <a:lnTo>
                        <a:pt x="444" y="686"/>
                      </a:lnTo>
                      <a:lnTo>
                        <a:pt x="441" y="684"/>
                      </a:lnTo>
                      <a:lnTo>
                        <a:pt x="439" y="678"/>
                      </a:lnTo>
                      <a:lnTo>
                        <a:pt x="439" y="671"/>
                      </a:lnTo>
                      <a:lnTo>
                        <a:pt x="441" y="671"/>
                      </a:lnTo>
                      <a:lnTo>
                        <a:pt x="439" y="664"/>
                      </a:lnTo>
                      <a:lnTo>
                        <a:pt x="441" y="664"/>
                      </a:lnTo>
                      <a:close/>
                      <a:moveTo>
                        <a:pt x="328" y="13"/>
                      </a:moveTo>
                      <a:lnTo>
                        <a:pt x="332" y="16"/>
                      </a:lnTo>
                      <a:lnTo>
                        <a:pt x="337" y="11"/>
                      </a:lnTo>
                      <a:lnTo>
                        <a:pt x="341" y="11"/>
                      </a:lnTo>
                      <a:lnTo>
                        <a:pt x="343" y="13"/>
                      </a:lnTo>
                      <a:lnTo>
                        <a:pt x="350" y="13"/>
                      </a:lnTo>
                      <a:lnTo>
                        <a:pt x="354" y="13"/>
                      </a:lnTo>
                      <a:lnTo>
                        <a:pt x="357" y="13"/>
                      </a:lnTo>
                      <a:lnTo>
                        <a:pt x="357" y="16"/>
                      </a:lnTo>
                      <a:lnTo>
                        <a:pt x="359" y="16"/>
                      </a:lnTo>
                      <a:lnTo>
                        <a:pt x="361" y="18"/>
                      </a:lnTo>
                      <a:lnTo>
                        <a:pt x="366" y="18"/>
                      </a:lnTo>
                      <a:lnTo>
                        <a:pt x="372" y="20"/>
                      </a:lnTo>
                      <a:lnTo>
                        <a:pt x="374" y="18"/>
                      </a:lnTo>
                      <a:lnTo>
                        <a:pt x="379" y="13"/>
                      </a:lnTo>
                      <a:lnTo>
                        <a:pt x="381" y="13"/>
                      </a:lnTo>
                      <a:lnTo>
                        <a:pt x="386" y="9"/>
                      </a:lnTo>
                      <a:lnTo>
                        <a:pt x="386" y="7"/>
                      </a:lnTo>
                      <a:lnTo>
                        <a:pt x="395" y="5"/>
                      </a:lnTo>
                      <a:lnTo>
                        <a:pt x="399" y="5"/>
                      </a:lnTo>
                      <a:lnTo>
                        <a:pt x="401" y="7"/>
                      </a:lnTo>
                      <a:lnTo>
                        <a:pt x="403" y="9"/>
                      </a:lnTo>
                      <a:lnTo>
                        <a:pt x="408" y="7"/>
                      </a:lnTo>
                      <a:lnTo>
                        <a:pt x="410" y="7"/>
                      </a:lnTo>
                      <a:lnTo>
                        <a:pt x="412" y="7"/>
                      </a:lnTo>
                      <a:lnTo>
                        <a:pt x="415" y="11"/>
                      </a:lnTo>
                      <a:lnTo>
                        <a:pt x="417" y="11"/>
                      </a:lnTo>
                      <a:lnTo>
                        <a:pt x="419" y="11"/>
                      </a:lnTo>
                      <a:lnTo>
                        <a:pt x="426" y="11"/>
                      </a:lnTo>
                      <a:lnTo>
                        <a:pt x="428" y="13"/>
                      </a:lnTo>
                      <a:lnTo>
                        <a:pt x="430" y="16"/>
                      </a:lnTo>
                      <a:lnTo>
                        <a:pt x="435" y="16"/>
                      </a:lnTo>
                      <a:lnTo>
                        <a:pt x="437" y="22"/>
                      </a:lnTo>
                      <a:lnTo>
                        <a:pt x="435" y="31"/>
                      </a:lnTo>
                      <a:lnTo>
                        <a:pt x="437" y="40"/>
                      </a:lnTo>
                      <a:lnTo>
                        <a:pt x="441" y="31"/>
                      </a:lnTo>
                      <a:lnTo>
                        <a:pt x="446" y="36"/>
                      </a:lnTo>
                      <a:lnTo>
                        <a:pt x="446" y="38"/>
                      </a:lnTo>
                      <a:lnTo>
                        <a:pt x="446" y="40"/>
                      </a:lnTo>
                      <a:lnTo>
                        <a:pt x="450" y="42"/>
                      </a:lnTo>
                      <a:lnTo>
                        <a:pt x="457" y="40"/>
                      </a:lnTo>
                      <a:lnTo>
                        <a:pt x="457" y="42"/>
                      </a:lnTo>
                      <a:lnTo>
                        <a:pt x="461" y="42"/>
                      </a:lnTo>
                      <a:lnTo>
                        <a:pt x="461" y="47"/>
                      </a:lnTo>
                      <a:lnTo>
                        <a:pt x="464" y="45"/>
                      </a:lnTo>
                      <a:lnTo>
                        <a:pt x="468" y="47"/>
                      </a:lnTo>
                      <a:lnTo>
                        <a:pt x="466" y="49"/>
                      </a:lnTo>
                      <a:lnTo>
                        <a:pt x="468" y="51"/>
                      </a:lnTo>
                      <a:lnTo>
                        <a:pt x="468" y="53"/>
                      </a:lnTo>
                      <a:lnTo>
                        <a:pt x="472" y="58"/>
                      </a:lnTo>
                      <a:lnTo>
                        <a:pt x="479" y="58"/>
                      </a:lnTo>
                      <a:lnTo>
                        <a:pt x="481" y="58"/>
                      </a:lnTo>
                      <a:lnTo>
                        <a:pt x="488" y="58"/>
                      </a:lnTo>
                      <a:lnTo>
                        <a:pt x="490" y="58"/>
                      </a:lnTo>
                      <a:lnTo>
                        <a:pt x="493" y="56"/>
                      </a:lnTo>
                      <a:lnTo>
                        <a:pt x="499" y="53"/>
                      </a:lnTo>
                      <a:lnTo>
                        <a:pt x="508" y="51"/>
                      </a:lnTo>
                      <a:lnTo>
                        <a:pt x="508" y="53"/>
                      </a:lnTo>
                      <a:lnTo>
                        <a:pt x="517" y="53"/>
                      </a:lnTo>
                      <a:lnTo>
                        <a:pt x="517" y="56"/>
                      </a:lnTo>
                      <a:lnTo>
                        <a:pt x="517" y="58"/>
                      </a:lnTo>
                      <a:lnTo>
                        <a:pt x="521" y="60"/>
                      </a:lnTo>
                      <a:lnTo>
                        <a:pt x="533" y="58"/>
                      </a:lnTo>
                      <a:lnTo>
                        <a:pt x="535" y="60"/>
                      </a:lnTo>
                      <a:lnTo>
                        <a:pt x="542" y="62"/>
                      </a:lnTo>
                      <a:lnTo>
                        <a:pt x="544" y="62"/>
                      </a:lnTo>
                      <a:lnTo>
                        <a:pt x="546" y="62"/>
                      </a:lnTo>
                      <a:lnTo>
                        <a:pt x="546" y="67"/>
                      </a:lnTo>
                      <a:lnTo>
                        <a:pt x="544" y="69"/>
                      </a:lnTo>
                      <a:lnTo>
                        <a:pt x="542" y="69"/>
                      </a:lnTo>
                      <a:lnTo>
                        <a:pt x="542" y="71"/>
                      </a:lnTo>
                      <a:lnTo>
                        <a:pt x="544" y="71"/>
                      </a:lnTo>
                      <a:lnTo>
                        <a:pt x="548" y="71"/>
                      </a:lnTo>
                      <a:lnTo>
                        <a:pt x="550" y="69"/>
                      </a:lnTo>
                      <a:lnTo>
                        <a:pt x="553" y="69"/>
                      </a:lnTo>
                      <a:lnTo>
                        <a:pt x="557" y="71"/>
                      </a:lnTo>
                      <a:lnTo>
                        <a:pt x="562" y="69"/>
                      </a:lnTo>
                      <a:lnTo>
                        <a:pt x="562" y="71"/>
                      </a:lnTo>
                      <a:lnTo>
                        <a:pt x="564" y="73"/>
                      </a:lnTo>
                      <a:lnTo>
                        <a:pt x="571" y="73"/>
                      </a:lnTo>
                      <a:lnTo>
                        <a:pt x="577" y="73"/>
                      </a:lnTo>
                      <a:lnTo>
                        <a:pt x="577" y="76"/>
                      </a:lnTo>
                      <a:lnTo>
                        <a:pt x="577" y="80"/>
                      </a:lnTo>
                      <a:lnTo>
                        <a:pt x="579" y="82"/>
                      </a:lnTo>
                      <a:lnTo>
                        <a:pt x="575" y="85"/>
                      </a:lnTo>
                      <a:lnTo>
                        <a:pt x="577" y="87"/>
                      </a:lnTo>
                      <a:lnTo>
                        <a:pt x="579" y="87"/>
                      </a:lnTo>
                      <a:lnTo>
                        <a:pt x="577" y="89"/>
                      </a:lnTo>
                      <a:lnTo>
                        <a:pt x="579" y="91"/>
                      </a:lnTo>
                      <a:lnTo>
                        <a:pt x="577" y="91"/>
                      </a:lnTo>
                      <a:lnTo>
                        <a:pt x="577" y="96"/>
                      </a:lnTo>
                      <a:lnTo>
                        <a:pt x="575" y="105"/>
                      </a:lnTo>
                      <a:lnTo>
                        <a:pt x="577" y="107"/>
                      </a:lnTo>
                      <a:lnTo>
                        <a:pt x="577" y="109"/>
                      </a:lnTo>
                      <a:lnTo>
                        <a:pt x="575" y="113"/>
                      </a:lnTo>
                      <a:lnTo>
                        <a:pt x="575" y="116"/>
                      </a:lnTo>
                      <a:lnTo>
                        <a:pt x="573" y="116"/>
                      </a:lnTo>
                      <a:lnTo>
                        <a:pt x="573" y="118"/>
                      </a:lnTo>
                      <a:lnTo>
                        <a:pt x="575" y="116"/>
                      </a:lnTo>
                      <a:lnTo>
                        <a:pt x="575" y="120"/>
                      </a:lnTo>
                      <a:lnTo>
                        <a:pt x="571" y="120"/>
                      </a:lnTo>
                      <a:lnTo>
                        <a:pt x="571" y="125"/>
                      </a:lnTo>
                      <a:lnTo>
                        <a:pt x="571" y="122"/>
                      </a:lnTo>
                      <a:lnTo>
                        <a:pt x="571" y="120"/>
                      </a:lnTo>
                      <a:lnTo>
                        <a:pt x="566" y="125"/>
                      </a:lnTo>
                      <a:lnTo>
                        <a:pt x="566" y="127"/>
                      </a:lnTo>
                      <a:lnTo>
                        <a:pt x="562" y="129"/>
                      </a:lnTo>
                      <a:lnTo>
                        <a:pt x="562" y="133"/>
                      </a:lnTo>
                      <a:lnTo>
                        <a:pt x="557" y="131"/>
                      </a:lnTo>
                      <a:lnTo>
                        <a:pt x="555" y="131"/>
                      </a:lnTo>
                      <a:lnTo>
                        <a:pt x="559" y="136"/>
                      </a:lnTo>
                      <a:lnTo>
                        <a:pt x="557" y="138"/>
                      </a:lnTo>
                      <a:lnTo>
                        <a:pt x="555" y="136"/>
                      </a:lnTo>
                      <a:lnTo>
                        <a:pt x="553" y="138"/>
                      </a:lnTo>
                      <a:lnTo>
                        <a:pt x="555" y="138"/>
                      </a:lnTo>
                      <a:lnTo>
                        <a:pt x="557" y="140"/>
                      </a:lnTo>
                      <a:lnTo>
                        <a:pt x="555" y="142"/>
                      </a:lnTo>
                      <a:lnTo>
                        <a:pt x="553" y="142"/>
                      </a:lnTo>
                      <a:lnTo>
                        <a:pt x="557" y="145"/>
                      </a:lnTo>
                      <a:lnTo>
                        <a:pt x="555" y="145"/>
                      </a:lnTo>
                      <a:lnTo>
                        <a:pt x="557" y="147"/>
                      </a:lnTo>
                      <a:lnTo>
                        <a:pt x="555" y="147"/>
                      </a:lnTo>
                      <a:lnTo>
                        <a:pt x="553" y="147"/>
                      </a:lnTo>
                      <a:lnTo>
                        <a:pt x="555" y="149"/>
                      </a:lnTo>
                      <a:lnTo>
                        <a:pt x="559" y="149"/>
                      </a:lnTo>
                      <a:lnTo>
                        <a:pt x="555" y="151"/>
                      </a:lnTo>
                      <a:lnTo>
                        <a:pt x="553" y="151"/>
                      </a:lnTo>
                      <a:lnTo>
                        <a:pt x="550" y="151"/>
                      </a:lnTo>
                      <a:lnTo>
                        <a:pt x="555" y="149"/>
                      </a:lnTo>
                      <a:lnTo>
                        <a:pt x="553" y="149"/>
                      </a:lnTo>
                      <a:lnTo>
                        <a:pt x="553" y="147"/>
                      </a:lnTo>
                      <a:lnTo>
                        <a:pt x="550" y="145"/>
                      </a:lnTo>
                      <a:lnTo>
                        <a:pt x="553" y="145"/>
                      </a:lnTo>
                      <a:lnTo>
                        <a:pt x="550" y="142"/>
                      </a:lnTo>
                      <a:lnTo>
                        <a:pt x="553" y="142"/>
                      </a:lnTo>
                      <a:lnTo>
                        <a:pt x="550" y="142"/>
                      </a:lnTo>
                      <a:lnTo>
                        <a:pt x="553" y="142"/>
                      </a:lnTo>
                      <a:lnTo>
                        <a:pt x="550" y="140"/>
                      </a:lnTo>
                      <a:lnTo>
                        <a:pt x="550" y="142"/>
                      </a:lnTo>
                      <a:lnTo>
                        <a:pt x="548" y="142"/>
                      </a:lnTo>
                      <a:lnTo>
                        <a:pt x="544" y="142"/>
                      </a:lnTo>
                      <a:lnTo>
                        <a:pt x="544" y="145"/>
                      </a:lnTo>
                      <a:lnTo>
                        <a:pt x="546" y="147"/>
                      </a:lnTo>
                      <a:lnTo>
                        <a:pt x="544" y="147"/>
                      </a:lnTo>
                      <a:lnTo>
                        <a:pt x="548" y="149"/>
                      </a:lnTo>
                      <a:lnTo>
                        <a:pt x="546" y="151"/>
                      </a:lnTo>
                      <a:lnTo>
                        <a:pt x="544" y="149"/>
                      </a:lnTo>
                      <a:lnTo>
                        <a:pt x="542" y="149"/>
                      </a:lnTo>
                      <a:lnTo>
                        <a:pt x="542" y="151"/>
                      </a:lnTo>
                      <a:lnTo>
                        <a:pt x="539" y="151"/>
                      </a:lnTo>
                      <a:lnTo>
                        <a:pt x="539" y="158"/>
                      </a:lnTo>
                      <a:lnTo>
                        <a:pt x="542" y="156"/>
                      </a:lnTo>
                      <a:lnTo>
                        <a:pt x="542" y="158"/>
                      </a:lnTo>
                      <a:lnTo>
                        <a:pt x="544" y="156"/>
                      </a:lnTo>
                      <a:lnTo>
                        <a:pt x="544" y="158"/>
                      </a:lnTo>
                      <a:lnTo>
                        <a:pt x="542" y="158"/>
                      </a:lnTo>
                      <a:lnTo>
                        <a:pt x="539" y="158"/>
                      </a:lnTo>
                      <a:lnTo>
                        <a:pt x="539" y="160"/>
                      </a:lnTo>
                      <a:lnTo>
                        <a:pt x="542" y="162"/>
                      </a:lnTo>
                      <a:lnTo>
                        <a:pt x="542" y="160"/>
                      </a:lnTo>
                      <a:lnTo>
                        <a:pt x="544" y="160"/>
                      </a:lnTo>
                      <a:lnTo>
                        <a:pt x="544" y="158"/>
                      </a:lnTo>
                      <a:lnTo>
                        <a:pt x="546" y="160"/>
                      </a:lnTo>
                      <a:lnTo>
                        <a:pt x="544" y="162"/>
                      </a:lnTo>
                      <a:lnTo>
                        <a:pt x="546" y="165"/>
                      </a:lnTo>
                      <a:lnTo>
                        <a:pt x="544" y="165"/>
                      </a:lnTo>
                      <a:lnTo>
                        <a:pt x="542" y="167"/>
                      </a:lnTo>
                      <a:lnTo>
                        <a:pt x="542" y="165"/>
                      </a:lnTo>
                      <a:lnTo>
                        <a:pt x="542" y="167"/>
                      </a:lnTo>
                      <a:lnTo>
                        <a:pt x="539" y="167"/>
                      </a:lnTo>
                      <a:lnTo>
                        <a:pt x="539" y="169"/>
                      </a:lnTo>
                      <a:lnTo>
                        <a:pt x="537" y="169"/>
                      </a:lnTo>
                      <a:lnTo>
                        <a:pt x="537" y="171"/>
                      </a:lnTo>
                      <a:lnTo>
                        <a:pt x="537" y="178"/>
                      </a:lnTo>
                      <a:lnTo>
                        <a:pt x="537" y="176"/>
                      </a:lnTo>
                      <a:lnTo>
                        <a:pt x="535" y="178"/>
                      </a:lnTo>
                      <a:lnTo>
                        <a:pt x="533" y="180"/>
                      </a:lnTo>
                      <a:lnTo>
                        <a:pt x="530" y="178"/>
                      </a:lnTo>
                      <a:lnTo>
                        <a:pt x="530" y="176"/>
                      </a:lnTo>
                      <a:lnTo>
                        <a:pt x="533" y="173"/>
                      </a:lnTo>
                      <a:lnTo>
                        <a:pt x="528" y="173"/>
                      </a:lnTo>
                      <a:lnTo>
                        <a:pt x="526" y="173"/>
                      </a:lnTo>
                      <a:lnTo>
                        <a:pt x="524" y="173"/>
                      </a:lnTo>
                      <a:lnTo>
                        <a:pt x="521" y="173"/>
                      </a:lnTo>
                      <a:lnTo>
                        <a:pt x="519" y="173"/>
                      </a:lnTo>
                      <a:lnTo>
                        <a:pt x="515" y="171"/>
                      </a:lnTo>
                      <a:lnTo>
                        <a:pt x="517" y="169"/>
                      </a:lnTo>
                      <a:lnTo>
                        <a:pt x="515" y="167"/>
                      </a:lnTo>
                      <a:lnTo>
                        <a:pt x="510" y="171"/>
                      </a:lnTo>
                      <a:lnTo>
                        <a:pt x="510" y="173"/>
                      </a:lnTo>
                      <a:lnTo>
                        <a:pt x="504" y="173"/>
                      </a:lnTo>
                      <a:lnTo>
                        <a:pt x="501" y="169"/>
                      </a:lnTo>
                      <a:lnTo>
                        <a:pt x="497" y="167"/>
                      </a:lnTo>
                      <a:lnTo>
                        <a:pt x="495" y="167"/>
                      </a:lnTo>
                      <a:lnTo>
                        <a:pt x="495" y="165"/>
                      </a:lnTo>
                      <a:lnTo>
                        <a:pt x="490" y="165"/>
                      </a:lnTo>
                      <a:lnTo>
                        <a:pt x="493" y="160"/>
                      </a:lnTo>
                      <a:lnTo>
                        <a:pt x="490" y="160"/>
                      </a:lnTo>
                      <a:lnTo>
                        <a:pt x="486" y="156"/>
                      </a:lnTo>
                      <a:lnTo>
                        <a:pt x="481" y="156"/>
                      </a:lnTo>
                      <a:lnTo>
                        <a:pt x="477" y="156"/>
                      </a:lnTo>
                      <a:lnTo>
                        <a:pt x="475" y="151"/>
                      </a:lnTo>
                      <a:lnTo>
                        <a:pt x="477" y="151"/>
                      </a:lnTo>
                      <a:lnTo>
                        <a:pt x="472" y="149"/>
                      </a:lnTo>
                      <a:lnTo>
                        <a:pt x="475" y="145"/>
                      </a:lnTo>
                      <a:lnTo>
                        <a:pt x="475" y="140"/>
                      </a:lnTo>
                      <a:lnTo>
                        <a:pt x="472" y="138"/>
                      </a:lnTo>
                      <a:lnTo>
                        <a:pt x="472" y="136"/>
                      </a:lnTo>
                      <a:lnTo>
                        <a:pt x="468" y="133"/>
                      </a:lnTo>
                      <a:lnTo>
                        <a:pt x="470" y="133"/>
                      </a:lnTo>
                      <a:lnTo>
                        <a:pt x="470" y="129"/>
                      </a:lnTo>
                      <a:lnTo>
                        <a:pt x="472" y="133"/>
                      </a:lnTo>
                      <a:lnTo>
                        <a:pt x="475" y="129"/>
                      </a:lnTo>
                      <a:lnTo>
                        <a:pt x="470" y="129"/>
                      </a:lnTo>
                      <a:lnTo>
                        <a:pt x="468" y="127"/>
                      </a:lnTo>
                      <a:lnTo>
                        <a:pt x="466" y="129"/>
                      </a:lnTo>
                      <a:lnTo>
                        <a:pt x="468" y="127"/>
                      </a:lnTo>
                      <a:lnTo>
                        <a:pt x="468" y="122"/>
                      </a:lnTo>
                      <a:lnTo>
                        <a:pt x="466" y="122"/>
                      </a:lnTo>
                      <a:lnTo>
                        <a:pt x="468" y="120"/>
                      </a:lnTo>
                      <a:lnTo>
                        <a:pt x="468" y="118"/>
                      </a:lnTo>
                      <a:lnTo>
                        <a:pt x="466" y="118"/>
                      </a:lnTo>
                      <a:lnTo>
                        <a:pt x="459" y="118"/>
                      </a:lnTo>
                      <a:lnTo>
                        <a:pt x="457" y="116"/>
                      </a:lnTo>
                      <a:lnTo>
                        <a:pt x="452" y="113"/>
                      </a:lnTo>
                      <a:lnTo>
                        <a:pt x="452" y="111"/>
                      </a:lnTo>
                      <a:lnTo>
                        <a:pt x="452" y="109"/>
                      </a:lnTo>
                      <a:lnTo>
                        <a:pt x="448" y="109"/>
                      </a:lnTo>
                      <a:lnTo>
                        <a:pt x="450" y="109"/>
                      </a:lnTo>
                      <a:lnTo>
                        <a:pt x="446" y="109"/>
                      </a:lnTo>
                      <a:lnTo>
                        <a:pt x="448" y="111"/>
                      </a:lnTo>
                      <a:lnTo>
                        <a:pt x="446" y="113"/>
                      </a:lnTo>
                      <a:lnTo>
                        <a:pt x="444" y="111"/>
                      </a:lnTo>
                      <a:lnTo>
                        <a:pt x="446" y="113"/>
                      </a:lnTo>
                      <a:lnTo>
                        <a:pt x="444" y="113"/>
                      </a:lnTo>
                      <a:lnTo>
                        <a:pt x="444" y="116"/>
                      </a:lnTo>
                      <a:lnTo>
                        <a:pt x="441" y="116"/>
                      </a:lnTo>
                      <a:lnTo>
                        <a:pt x="444" y="116"/>
                      </a:lnTo>
                      <a:lnTo>
                        <a:pt x="441" y="120"/>
                      </a:lnTo>
                      <a:lnTo>
                        <a:pt x="444" y="120"/>
                      </a:lnTo>
                      <a:lnTo>
                        <a:pt x="441" y="122"/>
                      </a:lnTo>
                      <a:lnTo>
                        <a:pt x="446" y="122"/>
                      </a:lnTo>
                      <a:lnTo>
                        <a:pt x="448" y="122"/>
                      </a:lnTo>
                      <a:lnTo>
                        <a:pt x="446" y="125"/>
                      </a:lnTo>
                      <a:lnTo>
                        <a:pt x="448" y="125"/>
                      </a:lnTo>
                      <a:lnTo>
                        <a:pt x="448" y="127"/>
                      </a:lnTo>
                      <a:lnTo>
                        <a:pt x="448" y="125"/>
                      </a:lnTo>
                      <a:lnTo>
                        <a:pt x="452" y="125"/>
                      </a:lnTo>
                      <a:lnTo>
                        <a:pt x="452" y="127"/>
                      </a:lnTo>
                      <a:lnTo>
                        <a:pt x="455" y="127"/>
                      </a:lnTo>
                      <a:lnTo>
                        <a:pt x="452" y="127"/>
                      </a:lnTo>
                      <a:lnTo>
                        <a:pt x="455" y="129"/>
                      </a:lnTo>
                      <a:lnTo>
                        <a:pt x="452" y="129"/>
                      </a:lnTo>
                      <a:lnTo>
                        <a:pt x="452" y="131"/>
                      </a:lnTo>
                      <a:lnTo>
                        <a:pt x="455" y="131"/>
                      </a:lnTo>
                      <a:lnTo>
                        <a:pt x="457" y="131"/>
                      </a:lnTo>
                      <a:lnTo>
                        <a:pt x="457" y="129"/>
                      </a:lnTo>
                      <a:lnTo>
                        <a:pt x="459" y="131"/>
                      </a:lnTo>
                      <a:lnTo>
                        <a:pt x="459" y="133"/>
                      </a:lnTo>
                      <a:lnTo>
                        <a:pt x="461" y="133"/>
                      </a:lnTo>
                      <a:lnTo>
                        <a:pt x="461" y="131"/>
                      </a:lnTo>
                      <a:lnTo>
                        <a:pt x="464" y="131"/>
                      </a:lnTo>
                      <a:lnTo>
                        <a:pt x="464" y="133"/>
                      </a:lnTo>
                      <a:lnTo>
                        <a:pt x="461" y="133"/>
                      </a:lnTo>
                      <a:lnTo>
                        <a:pt x="464" y="138"/>
                      </a:lnTo>
                      <a:lnTo>
                        <a:pt x="461" y="138"/>
                      </a:lnTo>
                      <a:lnTo>
                        <a:pt x="461" y="140"/>
                      </a:lnTo>
                      <a:lnTo>
                        <a:pt x="459" y="138"/>
                      </a:lnTo>
                      <a:lnTo>
                        <a:pt x="450" y="140"/>
                      </a:lnTo>
                      <a:lnTo>
                        <a:pt x="448" y="138"/>
                      </a:lnTo>
                      <a:lnTo>
                        <a:pt x="444" y="133"/>
                      </a:lnTo>
                      <a:lnTo>
                        <a:pt x="437" y="133"/>
                      </a:lnTo>
                      <a:lnTo>
                        <a:pt x="435" y="133"/>
                      </a:lnTo>
                      <a:lnTo>
                        <a:pt x="435" y="138"/>
                      </a:lnTo>
                      <a:lnTo>
                        <a:pt x="437" y="140"/>
                      </a:lnTo>
                      <a:lnTo>
                        <a:pt x="432" y="140"/>
                      </a:lnTo>
                      <a:lnTo>
                        <a:pt x="430" y="138"/>
                      </a:lnTo>
                      <a:lnTo>
                        <a:pt x="428" y="138"/>
                      </a:lnTo>
                      <a:lnTo>
                        <a:pt x="428" y="131"/>
                      </a:lnTo>
                      <a:lnTo>
                        <a:pt x="426" y="129"/>
                      </a:lnTo>
                      <a:lnTo>
                        <a:pt x="419" y="131"/>
                      </a:lnTo>
                      <a:lnTo>
                        <a:pt x="419" y="127"/>
                      </a:lnTo>
                      <a:lnTo>
                        <a:pt x="417" y="125"/>
                      </a:lnTo>
                      <a:lnTo>
                        <a:pt x="415" y="122"/>
                      </a:lnTo>
                      <a:lnTo>
                        <a:pt x="410" y="127"/>
                      </a:lnTo>
                      <a:lnTo>
                        <a:pt x="410" y="122"/>
                      </a:lnTo>
                      <a:lnTo>
                        <a:pt x="408" y="120"/>
                      </a:lnTo>
                      <a:lnTo>
                        <a:pt x="410" y="118"/>
                      </a:lnTo>
                      <a:lnTo>
                        <a:pt x="406" y="118"/>
                      </a:lnTo>
                      <a:lnTo>
                        <a:pt x="408" y="118"/>
                      </a:lnTo>
                      <a:lnTo>
                        <a:pt x="408" y="116"/>
                      </a:lnTo>
                      <a:lnTo>
                        <a:pt x="406" y="116"/>
                      </a:lnTo>
                      <a:lnTo>
                        <a:pt x="403" y="113"/>
                      </a:lnTo>
                      <a:lnTo>
                        <a:pt x="399" y="111"/>
                      </a:lnTo>
                      <a:lnTo>
                        <a:pt x="399" y="107"/>
                      </a:lnTo>
                      <a:lnTo>
                        <a:pt x="395" y="107"/>
                      </a:lnTo>
                      <a:lnTo>
                        <a:pt x="397" y="109"/>
                      </a:lnTo>
                      <a:lnTo>
                        <a:pt x="390" y="109"/>
                      </a:lnTo>
                      <a:lnTo>
                        <a:pt x="390" y="107"/>
                      </a:lnTo>
                      <a:lnTo>
                        <a:pt x="390" y="105"/>
                      </a:lnTo>
                      <a:lnTo>
                        <a:pt x="386" y="105"/>
                      </a:lnTo>
                      <a:lnTo>
                        <a:pt x="386" y="102"/>
                      </a:lnTo>
                      <a:lnTo>
                        <a:pt x="381" y="100"/>
                      </a:lnTo>
                      <a:lnTo>
                        <a:pt x="379" y="98"/>
                      </a:lnTo>
                      <a:lnTo>
                        <a:pt x="377" y="96"/>
                      </a:lnTo>
                      <a:lnTo>
                        <a:pt x="374" y="98"/>
                      </a:lnTo>
                      <a:lnTo>
                        <a:pt x="372" y="96"/>
                      </a:lnTo>
                      <a:lnTo>
                        <a:pt x="370" y="93"/>
                      </a:lnTo>
                      <a:lnTo>
                        <a:pt x="370" y="85"/>
                      </a:lnTo>
                      <a:lnTo>
                        <a:pt x="366" y="87"/>
                      </a:lnTo>
                      <a:lnTo>
                        <a:pt x="368" y="89"/>
                      </a:lnTo>
                      <a:lnTo>
                        <a:pt x="366" y="89"/>
                      </a:lnTo>
                      <a:lnTo>
                        <a:pt x="363" y="93"/>
                      </a:lnTo>
                      <a:lnTo>
                        <a:pt x="361" y="96"/>
                      </a:lnTo>
                      <a:lnTo>
                        <a:pt x="361" y="100"/>
                      </a:lnTo>
                      <a:lnTo>
                        <a:pt x="359" y="105"/>
                      </a:lnTo>
                      <a:lnTo>
                        <a:pt x="359" y="107"/>
                      </a:lnTo>
                      <a:lnTo>
                        <a:pt x="361" y="107"/>
                      </a:lnTo>
                      <a:lnTo>
                        <a:pt x="361" y="111"/>
                      </a:lnTo>
                      <a:lnTo>
                        <a:pt x="363" y="105"/>
                      </a:lnTo>
                      <a:lnTo>
                        <a:pt x="366" y="107"/>
                      </a:lnTo>
                      <a:lnTo>
                        <a:pt x="368" y="105"/>
                      </a:lnTo>
                      <a:lnTo>
                        <a:pt x="370" y="107"/>
                      </a:lnTo>
                      <a:lnTo>
                        <a:pt x="372" y="107"/>
                      </a:lnTo>
                      <a:lnTo>
                        <a:pt x="379" y="109"/>
                      </a:lnTo>
                      <a:lnTo>
                        <a:pt x="381" y="111"/>
                      </a:lnTo>
                      <a:lnTo>
                        <a:pt x="381" y="113"/>
                      </a:lnTo>
                      <a:lnTo>
                        <a:pt x="381" y="116"/>
                      </a:lnTo>
                      <a:lnTo>
                        <a:pt x="383" y="113"/>
                      </a:lnTo>
                      <a:lnTo>
                        <a:pt x="381" y="116"/>
                      </a:lnTo>
                      <a:lnTo>
                        <a:pt x="383" y="116"/>
                      </a:lnTo>
                      <a:lnTo>
                        <a:pt x="383" y="118"/>
                      </a:lnTo>
                      <a:lnTo>
                        <a:pt x="386" y="118"/>
                      </a:lnTo>
                      <a:lnTo>
                        <a:pt x="383" y="120"/>
                      </a:lnTo>
                      <a:lnTo>
                        <a:pt x="386" y="120"/>
                      </a:lnTo>
                      <a:lnTo>
                        <a:pt x="383" y="122"/>
                      </a:lnTo>
                      <a:lnTo>
                        <a:pt x="386" y="122"/>
                      </a:lnTo>
                      <a:lnTo>
                        <a:pt x="383" y="125"/>
                      </a:lnTo>
                      <a:lnTo>
                        <a:pt x="383" y="122"/>
                      </a:lnTo>
                      <a:lnTo>
                        <a:pt x="381" y="122"/>
                      </a:lnTo>
                      <a:lnTo>
                        <a:pt x="381" y="125"/>
                      </a:lnTo>
                      <a:lnTo>
                        <a:pt x="377" y="122"/>
                      </a:lnTo>
                      <a:lnTo>
                        <a:pt x="377" y="120"/>
                      </a:lnTo>
                      <a:lnTo>
                        <a:pt x="372" y="127"/>
                      </a:lnTo>
                      <a:lnTo>
                        <a:pt x="368" y="127"/>
                      </a:lnTo>
                      <a:lnTo>
                        <a:pt x="370" y="129"/>
                      </a:lnTo>
                      <a:lnTo>
                        <a:pt x="366" y="129"/>
                      </a:lnTo>
                      <a:lnTo>
                        <a:pt x="361" y="133"/>
                      </a:lnTo>
                      <a:lnTo>
                        <a:pt x="361" y="140"/>
                      </a:lnTo>
                      <a:lnTo>
                        <a:pt x="361" y="142"/>
                      </a:lnTo>
                      <a:lnTo>
                        <a:pt x="357" y="145"/>
                      </a:lnTo>
                      <a:lnTo>
                        <a:pt x="354" y="147"/>
                      </a:lnTo>
                      <a:lnTo>
                        <a:pt x="352" y="145"/>
                      </a:lnTo>
                      <a:lnTo>
                        <a:pt x="350" y="147"/>
                      </a:lnTo>
                      <a:lnTo>
                        <a:pt x="346" y="147"/>
                      </a:lnTo>
                      <a:lnTo>
                        <a:pt x="343" y="149"/>
                      </a:lnTo>
                      <a:lnTo>
                        <a:pt x="346" y="149"/>
                      </a:lnTo>
                      <a:lnTo>
                        <a:pt x="343" y="151"/>
                      </a:lnTo>
                      <a:lnTo>
                        <a:pt x="339" y="151"/>
                      </a:lnTo>
                      <a:lnTo>
                        <a:pt x="339" y="153"/>
                      </a:lnTo>
                      <a:lnTo>
                        <a:pt x="337" y="153"/>
                      </a:lnTo>
                      <a:lnTo>
                        <a:pt x="337" y="156"/>
                      </a:lnTo>
                      <a:lnTo>
                        <a:pt x="334" y="160"/>
                      </a:lnTo>
                      <a:lnTo>
                        <a:pt x="334" y="162"/>
                      </a:lnTo>
                      <a:lnTo>
                        <a:pt x="337" y="165"/>
                      </a:lnTo>
                      <a:lnTo>
                        <a:pt x="334" y="169"/>
                      </a:lnTo>
                      <a:lnTo>
                        <a:pt x="337" y="171"/>
                      </a:lnTo>
                      <a:lnTo>
                        <a:pt x="332" y="171"/>
                      </a:lnTo>
                      <a:lnTo>
                        <a:pt x="332" y="173"/>
                      </a:lnTo>
                      <a:lnTo>
                        <a:pt x="328" y="178"/>
                      </a:lnTo>
                      <a:lnTo>
                        <a:pt x="330" y="178"/>
                      </a:lnTo>
                      <a:lnTo>
                        <a:pt x="328" y="180"/>
                      </a:lnTo>
                      <a:lnTo>
                        <a:pt x="328" y="182"/>
                      </a:lnTo>
                      <a:lnTo>
                        <a:pt x="323" y="184"/>
                      </a:lnTo>
                      <a:lnTo>
                        <a:pt x="323" y="187"/>
                      </a:lnTo>
                      <a:lnTo>
                        <a:pt x="325" y="189"/>
                      </a:lnTo>
                      <a:lnTo>
                        <a:pt x="323" y="189"/>
                      </a:lnTo>
                      <a:lnTo>
                        <a:pt x="325" y="189"/>
                      </a:lnTo>
                      <a:lnTo>
                        <a:pt x="325" y="191"/>
                      </a:lnTo>
                      <a:lnTo>
                        <a:pt x="328" y="196"/>
                      </a:lnTo>
                      <a:lnTo>
                        <a:pt x="325" y="196"/>
                      </a:lnTo>
                      <a:lnTo>
                        <a:pt x="325" y="198"/>
                      </a:lnTo>
                      <a:lnTo>
                        <a:pt x="325" y="200"/>
                      </a:lnTo>
                      <a:lnTo>
                        <a:pt x="328" y="200"/>
                      </a:lnTo>
                      <a:lnTo>
                        <a:pt x="328" y="202"/>
                      </a:lnTo>
                      <a:lnTo>
                        <a:pt x="330" y="202"/>
                      </a:lnTo>
                      <a:lnTo>
                        <a:pt x="332" y="207"/>
                      </a:lnTo>
                      <a:lnTo>
                        <a:pt x="337" y="202"/>
                      </a:lnTo>
                      <a:lnTo>
                        <a:pt x="341" y="204"/>
                      </a:lnTo>
                      <a:lnTo>
                        <a:pt x="341" y="202"/>
                      </a:lnTo>
                      <a:lnTo>
                        <a:pt x="343" y="202"/>
                      </a:lnTo>
                      <a:lnTo>
                        <a:pt x="346" y="202"/>
                      </a:lnTo>
                      <a:lnTo>
                        <a:pt x="350" y="202"/>
                      </a:lnTo>
                      <a:lnTo>
                        <a:pt x="350" y="204"/>
                      </a:lnTo>
                      <a:lnTo>
                        <a:pt x="357" y="209"/>
                      </a:lnTo>
                      <a:lnTo>
                        <a:pt x="357" y="211"/>
                      </a:lnTo>
                      <a:lnTo>
                        <a:pt x="366" y="216"/>
                      </a:lnTo>
                      <a:lnTo>
                        <a:pt x="363" y="218"/>
                      </a:lnTo>
                      <a:lnTo>
                        <a:pt x="368" y="220"/>
                      </a:lnTo>
                      <a:lnTo>
                        <a:pt x="377" y="222"/>
                      </a:lnTo>
                      <a:lnTo>
                        <a:pt x="377" y="227"/>
                      </a:lnTo>
                      <a:lnTo>
                        <a:pt x="374" y="231"/>
                      </a:lnTo>
                      <a:lnTo>
                        <a:pt x="377" y="231"/>
                      </a:lnTo>
                      <a:lnTo>
                        <a:pt x="379" y="233"/>
                      </a:lnTo>
                      <a:lnTo>
                        <a:pt x="381" y="233"/>
                      </a:lnTo>
                      <a:lnTo>
                        <a:pt x="381" y="238"/>
                      </a:lnTo>
                      <a:lnTo>
                        <a:pt x="383" y="240"/>
                      </a:lnTo>
                      <a:lnTo>
                        <a:pt x="386" y="240"/>
                      </a:lnTo>
                      <a:lnTo>
                        <a:pt x="388" y="240"/>
                      </a:lnTo>
                      <a:lnTo>
                        <a:pt x="388" y="244"/>
                      </a:lnTo>
                      <a:lnTo>
                        <a:pt x="390" y="242"/>
                      </a:lnTo>
                      <a:lnTo>
                        <a:pt x="392" y="244"/>
                      </a:lnTo>
                      <a:lnTo>
                        <a:pt x="397" y="244"/>
                      </a:lnTo>
                      <a:lnTo>
                        <a:pt x="397" y="242"/>
                      </a:lnTo>
                      <a:lnTo>
                        <a:pt x="399" y="247"/>
                      </a:lnTo>
                      <a:lnTo>
                        <a:pt x="403" y="247"/>
                      </a:lnTo>
                      <a:lnTo>
                        <a:pt x="403" y="249"/>
                      </a:lnTo>
                      <a:lnTo>
                        <a:pt x="410" y="249"/>
                      </a:lnTo>
                      <a:lnTo>
                        <a:pt x="412" y="249"/>
                      </a:lnTo>
                      <a:lnTo>
                        <a:pt x="412" y="247"/>
                      </a:lnTo>
                      <a:lnTo>
                        <a:pt x="417" y="244"/>
                      </a:lnTo>
                      <a:lnTo>
                        <a:pt x="417" y="247"/>
                      </a:lnTo>
                      <a:lnTo>
                        <a:pt x="421" y="247"/>
                      </a:lnTo>
                      <a:lnTo>
                        <a:pt x="421" y="244"/>
                      </a:lnTo>
                      <a:lnTo>
                        <a:pt x="419" y="244"/>
                      </a:lnTo>
                      <a:lnTo>
                        <a:pt x="419" y="242"/>
                      </a:lnTo>
                      <a:lnTo>
                        <a:pt x="421" y="244"/>
                      </a:lnTo>
                      <a:lnTo>
                        <a:pt x="426" y="242"/>
                      </a:lnTo>
                      <a:lnTo>
                        <a:pt x="428" y="247"/>
                      </a:lnTo>
                      <a:lnTo>
                        <a:pt x="430" y="247"/>
                      </a:lnTo>
                      <a:lnTo>
                        <a:pt x="430" y="249"/>
                      </a:lnTo>
                      <a:lnTo>
                        <a:pt x="430" y="251"/>
                      </a:lnTo>
                      <a:lnTo>
                        <a:pt x="428" y="253"/>
                      </a:lnTo>
                      <a:lnTo>
                        <a:pt x="430" y="256"/>
                      </a:lnTo>
                      <a:lnTo>
                        <a:pt x="430" y="258"/>
                      </a:lnTo>
                      <a:lnTo>
                        <a:pt x="428" y="258"/>
                      </a:lnTo>
                      <a:lnTo>
                        <a:pt x="432" y="260"/>
                      </a:lnTo>
                      <a:lnTo>
                        <a:pt x="430" y="264"/>
                      </a:lnTo>
                      <a:lnTo>
                        <a:pt x="435" y="267"/>
                      </a:lnTo>
                      <a:lnTo>
                        <a:pt x="435" y="269"/>
                      </a:lnTo>
                      <a:lnTo>
                        <a:pt x="437" y="271"/>
                      </a:lnTo>
                      <a:lnTo>
                        <a:pt x="437" y="269"/>
                      </a:lnTo>
                      <a:lnTo>
                        <a:pt x="439" y="269"/>
                      </a:lnTo>
                      <a:lnTo>
                        <a:pt x="444" y="273"/>
                      </a:lnTo>
                      <a:lnTo>
                        <a:pt x="444" y="271"/>
                      </a:lnTo>
                      <a:lnTo>
                        <a:pt x="446" y="273"/>
                      </a:lnTo>
                      <a:lnTo>
                        <a:pt x="450" y="273"/>
                      </a:lnTo>
                      <a:lnTo>
                        <a:pt x="452" y="273"/>
                      </a:lnTo>
                      <a:lnTo>
                        <a:pt x="455" y="276"/>
                      </a:lnTo>
                      <a:lnTo>
                        <a:pt x="455" y="278"/>
                      </a:lnTo>
                      <a:lnTo>
                        <a:pt x="452" y="276"/>
                      </a:lnTo>
                      <a:lnTo>
                        <a:pt x="448" y="280"/>
                      </a:lnTo>
                      <a:lnTo>
                        <a:pt x="446" y="282"/>
                      </a:lnTo>
                      <a:lnTo>
                        <a:pt x="448" y="284"/>
                      </a:lnTo>
                      <a:lnTo>
                        <a:pt x="446" y="287"/>
                      </a:lnTo>
                      <a:lnTo>
                        <a:pt x="444" y="284"/>
                      </a:lnTo>
                      <a:lnTo>
                        <a:pt x="446" y="291"/>
                      </a:lnTo>
                      <a:lnTo>
                        <a:pt x="444" y="291"/>
                      </a:lnTo>
                      <a:lnTo>
                        <a:pt x="444" y="293"/>
                      </a:lnTo>
                      <a:lnTo>
                        <a:pt x="439" y="291"/>
                      </a:lnTo>
                      <a:lnTo>
                        <a:pt x="437" y="291"/>
                      </a:lnTo>
                      <a:lnTo>
                        <a:pt x="435" y="289"/>
                      </a:lnTo>
                      <a:lnTo>
                        <a:pt x="432" y="289"/>
                      </a:lnTo>
                      <a:lnTo>
                        <a:pt x="432" y="287"/>
                      </a:lnTo>
                      <a:lnTo>
                        <a:pt x="430" y="287"/>
                      </a:lnTo>
                      <a:lnTo>
                        <a:pt x="428" y="291"/>
                      </a:lnTo>
                      <a:lnTo>
                        <a:pt x="426" y="291"/>
                      </a:lnTo>
                      <a:lnTo>
                        <a:pt x="421" y="291"/>
                      </a:lnTo>
                      <a:lnTo>
                        <a:pt x="421" y="289"/>
                      </a:lnTo>
                      <a:lnTo>
                        <a:pt x="419" y="291"/>
                      </a:lnTo>
                      <a:lnTo>
                        <a:pt x="415" y="289"/>
                      </a:lnTo>
                      <a:lnTo>
                        <a:pt x="412" y="287"/>
                      </a:lnTo>
                      <a:lnTo>
                        <a:pt x="408" y="287"/>
                      </a:lnTo>
                      <a:lnTo>
                        <a:pt x="406" y="289"/>
                      </a:lnTo>
                      <a:lnTo>
                        <a:pt x="399" y="287"/>
                      </a:lnTo>
                      <a:lnTo>
                        <a:pt x="395" y="289"/>
                      </a:lnTo>
                      <a:lnTo>
                        <a:pt x="395" y="291"/>
                      </a:lnTo>
                      <a:lnTo>
                        <a:pt x="392" y="291"/>
                      </a:lnTo>
                      <a:lnTo>
                        <a:pt x="390" y="291"/>
                      </a:lnTo>
                      <a:lnTo>
                        <a:pt x="390" y="289"/>
                      </a:lnTo>
                      <a:lnTo>
                        <a:pt x="388" y="289"/>
                      </a:lnTo>
                      <a:lnTo>
                        <a:pt x="381" y="287"/>
                      </a:lnTo>
                      <a:lnTo>
                        <a:pt x="379" y="287"/>
                      </a:lnTo>
                      <a:lnTo>
                        <a:pt x="379" y="289"/>
                      </a:lnTo>
                      <a:lnTo>
                        <a:pt x="374" y="289"/>
                      </a:lnTo>
                      <a:lnTo>
                        <a:pt x="374" y="291"/>
                      </a:lnTo>
                      <a:lnTo>
                        <a:pt x="377" y="293"/>
                      </a:lnTo>
                      <a:lnTo>
                        <a:pt x="377" y="296"/>
                      </a:lnTo>
                      <a:lnTo>
                        <a:pt x="374" y="298"/>
                      </a:lnTo>
                      <a:lnTo>
                        <a:pt x="374" y="304"/>
                      </a:lnTo>
                      <a:lnTo>
                        <a:pt x="372" y="309"/>
                      </a:lnTo>
                      <a:lnTo>
                        <a:pt x="374" y="311"/>
                      </a:lnTo>
                      <a:lnTo>
                        <a:pt x="372" y="316"/>
                      </a:lnTo>
                      <a:lnTo>
                        <a:pt x="370" y="318"/>
                      </a:lnTo>
                      <a:lnTo>
                        <a:pt x="370" y="320"/>
                      </a:lnTo>
                      <a:lnTo>
                        <a:pt x="368" y="320"/>
                      </a:lnTo>
                      <a:lnTo>
                        <a:pt x="368" y="322"/>
                      </a:lnTo>
                      <a:lnTo>
                        <a:pt x="368" y="324"/>
                      </a:lnTo>
                      <a:lnTo>
                        <a:pt x="366" y="324"/>
                      </a:lnTo>
                      <a:lnTo>
                        <a:pt x="363" y="324"/>
                      </a:lnTo>
                      <a:lnTo>
                        <a:pt x="359" y="324"/>
                      </a:lnTo>
                      <a:lnTo>
                        <a:pt x="359" y="329"/>
                      </a:lnTo>
                      <a:lnTo>
                        <a:pt x="357" y="329"/>
                      </a:lnTo>
                      <a:lnTo>
                        <a:pt x="361" y="331"/>
                      </a:lnTo>
                      <a:lnTo>
                        <a:pt x="357" y="336"/>
                      </a:lnTo>
                      <a:lnTo>
                        <a:pt x="357" y="333"/>
                      </a:lnTo>
                      <a:lnTo>
                        <a:pt x="354" y="336"/>
                      </a:lnTo>
                      <a:lnTo>
                        <a:pt x="354" y="333"/>
                      </a:lnTo>
                      <a:lnTo>
                        <a:pt x="350" y="333"/>
                      </a:lnTo>
                      <a:lnTo>
                        <a:pt x="350" y="331"/>
                      </a:lnTo>
                      <a:lnTo>
                        <a:pt x="348" y="333"/>
                      </a:lnTo>
                      <a:lnTo>
                        <a:pt x="348" y="329"/>
                      </a:lnTo>
                      <a:lnTo>
                        <a:pt x="343" y="322"/>
                      </a:lnTo>
                      <a:lnTo>
                        <a:pt x="337" y="322"/>
                      </a:lnTo>
                      <a:lnTo>
                        <a:pt x="332" y="327"/>
                      </a:lnTo>
                      <a:lnTo>
                        <a:pt x="330" y="327"/>
                      </a:lnTo>
                      <a:lnTo>
                        <a:pt x="330" y="329"/>
                      </a:lnTo>
                      <a:lnTo>
                        <a:pt x="334" y="331"/>
                      </a:lnTo>
                      <a:lnTo>
                        <a:pt x="332" y="333"/>
                      </a:lnTo>
                      <a:lnTo>
                        <a:pt x="334" y="336"/>
                      </a:lnTo>
                      <a:lnTo>
                        <a:pt x="337" y="336"/>
                      </a:lnTo>
                      <a:lnTo>
                        <a:pt x="334" y="338"/>
                      </a:lnTo>
                      <a:lnTo>
                        <a:pt x="332" y="338"/>
                      </a:lnTo>
                      <a:lnTo>
                        <a:pt x="330" y="340"/>
                      </a:lnTo>
                      <a:lnTo>
                        <a:pt x="330" y="344"/>
                      </a:lnTo>
                      <a:lnTo>
                        <a:pt x="328" y="342"/>
                      </a:lnTo>
                      <a:lnTo>
                        <a:pt x="325" y="344"/>
                      </a:lnTo>
                      <a:lnTo>
                        <a:pt x="325" y="349"/>
                      </a:lnTo>
                      <a:lnTo>
                        <a:pt x="323" y="347"/>
                      </a:lnTo>
                      <a:lnTo>
                        <a:pt x="321" y="349"/>
                      </a:lnTo>
                      <a:lnTo>
                        <a:pt x="321" y="351"/>
                      </a:lnTo>
                      <a:lnTo>
                        <a:pt x="321" y="353"/>
                      </a:lnTo>
                      <a:lnTo>
                        <a:pt x="319" y="355"/>
                      </a:lnTo>
                      <a:lnTo>
                        <a:pt x="312" y="364"/>
                      </a:lnTo>
                      <a:lnTo>
                        <a:pt x="317" y="369"/>
                      </a:lnTo>
                      <a:lnTo>
                        <a:pt x="325" y="380"/>
                      </a:lnTo>
                      <a:lnTo>
                        <a:pt x="332" y="387"/>
                      </a:lnTo>
                      <a:lnTo>
                        <a:pt x="337" y="389"/>
                      </a:lnTo>
                      <a:lnTo>
                        <a:pt x="339" y="393"/>
                      </a:lnTo>
                      <a:lnTo>
                        <a:pt x="350" y="395"/>
                      </a:lnTo>
                      <a:lnTo>
                        <a:pt x="359" y="404"/>
                      </a:lnTo>
                      <a:lnTo>
                        <a:pt x="363" y="407"/>
                      </a:lnTo>
                      <a:lnTo>
                        <a:pt x="372" y="404"/>
                      </a:lnTo>
                      <a:lnTo>
                        <a:pt x="374" y="404"/>
                      </a:lnTo>
                      <a:lnTo>
                        <a:pt x="383" y="409"/>
                      </a:lnTo>
                      <a:lnTo>
                        <a:pt x="386" y="411"/>
                      </a:lnTo>
                      <a:lnTo>
                        <a:pt x="390" y="418"/>
                      </a:lnTo>
                      <a:lnTo>
                        <a:pt x="392" y="413"/>
                      </a:lnTo>
                      <a:lnTo>
                        <a:pt x="395" y="413"/>
                      </a:lnTo>
                      <a:lnTo>
                        <a:pt x="399" y="413"/>
                      </a:lnTo>
                      <a:lnTo>
                        <a:pt x="401" y="415"/>
                      </a:lnTo>
                      <a:lnTo>
                        <a:pt x="408" y="413"/>
                      </a:lnTo>
                      <a:lnTo>
                        <a:pt x="410" y="415"/>
                      </a:lnTo>
                      <a:lnTo>
                        <a:pt x="415" y="418"/>
                      </a:lnTo>
                      <a:lnTo>
                        <a:pt x="415" y="420"/>
                      </a:lnTo>
                      <a:lnTo>
                        <a:pt x="415" y="431"/>
                      </a:lnTo>
                      <a:lnTo>
                        <a:pt x="412" y="431"/>
                      </a:lnTo>
                      <a:lnTo>
                        <a:pt x="412" y="433"/>
                      </a:lnTo>
                      <a:lnTo>
                        <a:pt x="410" y="435"/>
                      </a:lnTo>
                      <a:lnTo>
                        <a:pt x="412" y="442"/>
                      </a:lnTo>
                      <a:lnTo>
                        <a:pt x="410" y="442"/>
                      </a:lnTo>
                      <a:lnTo>
                        <a:pt x="410" y="447"/>
                      </a:lnTo>
                      <a:lnTo>
                        <a:pt x="415" y="444"/>
                      </a:lnTo>
                      <a:lnTo>
                        <a:pt x="415" y="449"/>
                      </a:lnTo>
                      <a:lnTo>
                        <a:pt x="417" y="451"/>
                      </a:lnTo>
                      <a:lnTo>
                        <a:pt x="415" y="451"/>
                      </a:lnTo>
                      <a:lnTo>
                        <a:pt x="415" y="453"/>
                      </a:lnTo>
                      <a:lnTo>
                        <a:pt x="417" y="453"/>
                      </a:lnTo>
                      <a:lnTo>
                        <a:pt x="415" y="460"/>
                      </a:lnTo>
                      <a:lnTo>
                        <a:pt x="419" y="458"/>
                      </a:lnTo>
                      <a:lnTo>
                        <a:pt x="421" y="462"/>
                      </a:lnTo>
                      <a:lnTo>
                        <a:pt x="417" y="462"/>
                      </a:lnTo>
                      <a:lnTo>
                        <a:pt x="415" y="462"/>
                      </a:lnTo>
                      <a:lnTo>
                        <a:pt x="417" y="469"/>
                      </a:lnTo>
                      <a:lnTo>
                        <a:pt x="415" y="469"/>
                      </a:lnTo>
                      <a:lnTo>
                        <a:pt x="415" y="471"/>
                      </a:lnTo>
                      <a:lnTo>
                        <a:pt x="410" y="471"/>
                      </a:lnTo>
                      <a:lnTo>
                        <a:pt x="410" y="473"/>
                      </a:lnTo>
                      <a:lnTo>
                        <a:pt x="408" y="475"/>
                      </a:lnTo>
                      <a:lnTo>
                        <a:pt x="406" y="475"/>
                      </a:lnTo>
                      <a:lnTo>
                        <a:pt x="406" y="478"/>
                      </a:lnTo>
                      <a:lnTo>
                        <a:pt x="401" y="478"/>
                      </a:lnTo>
                      <a:lnTo>
                        <a:pt x="399" y="478"/>
                      </a:lnTo>
                      <a:lnTo>
                        <a:pt x="397" y="478"/>
                      </a:lnTo>
                      <a:lnTo>
                        <a:pt x="395" y="478"/>
                      </a:lnTo>
                      <a:lnTo>
                        <a:pt x="392" y="480"/>
                      </a:lnTo>
                      <a:lnTo>
                        <a:pt x="397" y="484"/>
                      </a:lnTo>
                      <a:lnTo>
                        <a:pt x="395" y="487"/>
                      </a:lnTo>
                      <a:lnTo>
                        <a:pt x="395" y="489"/>
                      </a:lnTo>
                      <a:lnTo>
                        <a:pt x="390" y="489"/>
                      </a:lnTo>
                      <a:lnTo>
                        <a:pt x="392" y="493"/>
                      </a:lnTo>
                      <a:lnTo>
                        <a:pt x="392" y="500"/>
                      </a:lnTo>
                      <a:lnTo>
                        <a:pt x="392" y="507"/>
                      </a:lnTo>
                      <a:lnTo>
                        <a:pt x="390" y="511"/>
                      </a:lnTo>
                      <a:lnTo>
                        <a:pt x="395" y="511"/>
                      </a:lnTo>
                      <a:lnTo>
                        <a:pt x="395" y="515"/>
                      </a:lnTo>
                      <a:lnTo>
                        <a:pt x="397" y="515"/>
                      </a:lnTo>
                      <a:lnTo>
                        <a:pt x="403" y="515"/>
                      </a:lnTo>
                      <a:lnTo>
                        <a:pt x="401" y="518"/>
                      </a:lnTo>
                      <a:lnTo>
                        <a:pt x="406" y="522"/>
                      </a:lnTo>
                      <a:lnTo>
                        <a:pt x="408" y="524"/>
                      </a:lnTo>
                      <a:lnTo>
                        <a:pt x="410" y="529"/>
                      </a:lnTo>
                      <a:lnTo>
                        <a:pt x="415" y="529"/>
                      </a:lnTo>
                      <a:lnTo>
                        <a:pt x="417" y="533"/>
                      </a:lnTo>
                      <a:lnTo>
                        <a:pt x="419" y="533"/>
                      </a:lnTo>
                      <a:lnTo>
                        <a:pt x="421" y="533"/>
                      </a:lnTo>
                      <a:lnTo>
                        <a:pt x="421" y="531"/>
                      </a:lnTo>
                      <a:lnTo>
                        <a:pt x="426" y="531"/>
                      </a:lnTo>
                      <a:lnTo>
                        <a:pt x="426" y="533"/>
                      </a:lnTo>
                      <a:lnTo>
                        <a:pt x="423" y="535"/>
                      </a:lnTo>
                      <a:lnTo>
                        <a:pt x="423" y="538"/>
                      </a:lnTo>
                      <a:lnTo>
                        <a:pt x="421" y="540"/>
                      </a:lnTo>
                      <a:lnTo>
                        <a:pt x="419" y="538"/>
                      </a:lnTo>
                      <a:lnTo>
                        <a:pt x="419" y="542"/>
                      </a:lnTo>
                      <a:lnTo>
                        <a:pt x="419" y="546"/>
                      </a:lnTo>
                      <a:lnTo>
                        <a:pt x="419" y="551"/>
                      </a:lnTo>
                      <a:lnTo>
                        <a:pt x="415" y="553"/>
                      </a:lnTo>
                      <a:lnTo>
                        <a:pt x="417" y="558"/>
                      </a:lnTo>
                      <a:lnTo>
                        <a:pt x="415" y="555"/>
                      </a:lnTo>
                      <a:lnTo>
                        <a:pt x="415" y="560"/>
                      </a:lnTo>
                      <a:lnTo>
                        <a:pt x="412" y="558"/>
                      </a:lnTo>
                      <a:lnTo>
                        <a:pt x="410" y="560"/>
                      </a:lnTo>
                      <a:lnTo>
                        <a:pt x="415" y="562"/>
                      </a:lnTo>
                      <a:lnTo>
                        <a:pt x="415" y="566"/>
                      </a:lnTo>
                      <a:lnTo>
                        <a:pt x="417" y="569"/>
                      </a:lnTo>
                      <a:lnTo>
                        <a:pt x="421" y="566"/>
                      </a:lnTo>
                      <a:lnTo>
                        <a:pt x="423" y="571"/>
                      </a:lnTo>
                      <a:lnTo>
                        <a:pt x="428" y="571"/>
                      </a:lnTo>
                      <a:lnTo>
                        <a:pt x="426" y="566"/>
                      </a:lnTo>
                      <a:lnTo>
                        <a:pt x="428" y="566"/>
                      </a:lnTo>
                      <a:lnTo>
                        <a:pt x="430" y="566"/>
                      </a:lnTo>
                      <a:lnTo>
                        <a:pt x="428" y="569"/>
                      </a:lnTo>
                      <a:lnTo>
                        <a:pt x="430" y="566"/>
                      </a:lnTo>
                      <a:lnTo>
                        <a:pt x="432" y="569"/>
                      </a:lnTo>
                      <a:lnTo>
                        <a:pt x="441" y="569"/>
                      </a:lnTo>
                      <a:lnTo>
                        <a:pt x="441" y="571"/>
                      </a:lnTo>
                      <a:lnTo>
                        <a:pt x="444" y="571"/>
                      </a:lnTo>
                      <a:lnTo>
                        <a:pt x="446" y="573"/>
                      </a:lnTo>
                      <a:lnTo>
                        <a:pt x="450" y="571"/>
                      </a:lnTo>
                      <a:lnTo>
                        <a:pt x="452" y="571"/>
                      </a:lnTo>
                      <a:lnTo>
                        <a:pt x="450" y="575"/>
                      </a:lnTo>
                      <a:lnTo>
                        <a:pt x="448" y="575"/>
                      </a:lnTo>
                      <a:lnTo>
                        <a:pt x="444" y="578"/>
                      </a:lnTo>
                      <a:lnTo>
                        <a:pt x="444" y="582"/>
                      </a:lnTo>
                      <a:lnTo>
                        <a:pt x="441" y="584"/>
                      </a:lnTo>
                      <a:lnTo>
                        <a:pt x="439" y="586"/>
                      </a:lnTo>
                      <a:lnTo>
                        <a:pt x="435" y="589"/>
                      </a:lnTo>
                      <a:lnTo>
                        <a:pt x="435" y="591"/>
                      </a:lnTo>
                      <a:lnTo>
                        <a:pt x="437" y="595"/>
                      </a:lnTo>
                      <a:lnTo>
                        <a:pt x="435" y="600"/>
                      </a:lnTo>
                      <a:lnTo>
                        <a:pt x="432" y="602"/>
                      </a:lnTo>
                      <a:lnTo>
                        <a:pt x="435" y="602"/>
                      </a:lnTo>
                      <a:lnTo>
                        <a:pt x="435" y="609"/>
                      </a:lnTo>
                      <a:lnTo>
                        <a:pt x="439" y="609"/>
                      </a:lnTo>
                      <a:lnTo>
                        <a:pt x="439" y="611"/>
                      </a:lnTo>
                      <a:lnTo>
                        <a:pt x="441" y="613"/>
                      </a:lnTo>
                      <a:lnTo>
                        <a:pt x="439" y="615"/>
                      </a:lnTo>
                      <a:lnTo>
                        <a:pt x="441" y="620"/>
                      </a:lnTo>
                      <a:lnTo>
                        <a:pt x="444" y="620"/>
                      </a:lnTo>
                      <a:lnTo>
                        <a:pt x="446" y="620"/>
                      </a:lnTo>
                      <a:lnTo>
                        <a:pt x="448" y="624"/>
                      </a:lnTo>
                      <a:lnTo>
                        <a:pt x="448" y="631"/>
                      </a:lnTo>
                      <a:lnTo>
                        <a:pt x="444" y="633"/>
                      </a:lnTo>
                      <a:lnTo>
                        <a:pt x="441" y="635"/>
                      </a:lnTo>
                      <a:lnTo>
                        <a:pt x="441" y="640"/>
                      </a:lnTo>
                      <a:lnTo>
                        <a:pt x="448" y="646"/>
                      </a:lnTo>
                      <a:lnTo>
                        <a:pt x="446" y="651"/>
                      </a:lnTo>
                      <a:lnTo>
                        <a:pt x="444" y="653"/>
                      </a:lnTo>
                      <a:lnTo>
                        <a:pt x="439" y="646"/>
                      </a:lnTo>
                      <a:lnTo>
                        <a:pt x="435" y="649"/>
                      </a:lnTo>
                      <a:lnTo>
                        <a:pt x="435" y="644"/>
                      </a:lnTo>
                      <a:lnTo>
                        <a:pt x="432" y="644"/>
                      </a:lnTo>
                      <a:lnTo>
                        <a:pt x="432" y="642"/>
                      </a:lnTo>
                      <a:lnTo>
                        <a:pt x="426" y="642"/>
                      </a:lnTo>
                      <a:lnTo>
                        <a:pt x="426" y="638"/>
                      </a:lnTo>
                      <a:lnTo>
                        <a:pt x="428" y="640"/>
                      </a:lnTo>
                      <a:lnTo>
                        <a:pt x="430" y="638"/>
                      </a:lnTo>
                      <a:lnTo>
                        <a:pt x="430" y="640"/>
                      </a:lnTo>
                      <a:lnTo>
                        <a:pt x="432" y="638"/>
                      </a:lnTo>
                      <a:lnTo>
                        <a:pt x="430" y="638"/>
                      </a:lnTo>
                      <a:lnTo>
                        <a:pt x="432" y="638"/>
                      </a:lnTo>
                      <a:lnTo>
                        <a:pt x="430" y="640"/>
                      </a:lnTo>
                      <a:lnTo>
                        <a:pt x="430" y="638"/>
                      </a:lnTo>
                      <a:lnTo>
                        <a:pt x="428" y="640"/>
                      </a:lnTo>
                      <a:lnTo>
                        <a:pt x="426" y="638"/>
                      </a:lnTo>
                      <a:lnTo>
                        <a:pt x="426" y="640"/>
                      </a:lnTo>
                      <a:lnTo>
                        <a:pt x="426" y="642"/>
                      </a:lnTo>
                      <a:lnTo>
                        <a:pt x="432" y="644"/>
                      </a:lnTo>
                      <a:lnTo>
                        <a:pt x="432" y="646"/>
                      </a:lnTo>
                      <a:lnTo>
                        <a:pt x="435" y="644"/>
                      </a:lnTo>
                      <a:lnTo>
                        <a:pt x="432" y="646"/>
                      </a:lnTo>
                      <a:lnTo>
                        <a:pt x="435" y="649"/>
                      </a:lnTo>
                      <a:lnTo>
                        <a:pt x="441" y="649"/>
                      </a:lnTo>
                      <a:lnTo>
                        <a:pt x="444" y="653"/>
                      </a:lnTo>
                      <a:lnTo>
                        <a:pt x="444" y="655"/>
                      </a:lnTo>
                      <a:lnTo>
                        <a:pt x="448" y="655"/>
                      </a:lnTo>
                      <a:lnTo>
                        <a:pt x="448" y="658"/>
                      </a:lnTo>
                      <a:lnTo>
                        <a:pt x="444" y="660"/>
                      </a:lnTo>
                      <a:lnTo>
                        <a:pt x="444" y="662"/>
                      </a:lnTo>
                      <a:lnTo>
                        <a:pt x="439" y="664"/>
                      </a:lnTo>
                      <a:lnTo>
                        <a:pt x="437" y="666"/>
                      </a:lnTo>
                      <a:lnTo>
                        <a:pt x="435" y="666"/>
                      </a:lnTo>
                      <a:lnTo>
                        <a:pt x="435" y="669"/>
                      </a:lnTo>
                      <a:lnTo>
                        <a:pt x="430" y="671"/>
                      </a:lnTo>
                      <a:lnTo>
                        <a:pt x="435" y="675"/>
                      </a:lnTo>
                      <a:lnTo>
                        <a:pt x="432" y="675"/>
                      </a:lnTo>
                      <a:lnTo>
                        <a:pt x="432" y="680"/>
                      </a:lnTo>
                      <a:lnTo>
                        <a:pt x="432" y="682"/>
                      </a:lnTo>
                      <a:lnTo>
                        <a:pt x="428" y="682"/>
                      </a:lnTo>
                      <a:lnTo>
                        <a:pt x="430" y="680"/>
                      </a:lnTo>
                      <a:lnTo>
                        <a:pt x="428" y="680"/>
                      </a:lnTo>
                      <a:lnTo>
                        <a:pt x="426" y="675"/>
                      </a:lnTo>
                      <a:lnTo>
                        <a:pt x="421" y="671"/>
                      </a:lnTo>
                      <a:lnTo>
                        <a:pt x="423" y="669"/>
                      </a:lnTo>
                      <a:lnTo>
                        <a:pt x="419" y="669"/>
                      </a:lnTo>
                      <a:lnTo>
                        <a:pt x="419" y="664"/>
                      </a:lnTo>
                      <a:lnTo>
                        <a:pt x="419" y="666"/>
                      </a:lnTo>
                      <a:lnTo>
                        <a:pt x="421" y="669"/>
                      </a:lnTo>
                      <a:lnTo>
                        <a:pt x="419" y="669"/>
                      </a:lnTo>
                      <a:lnTo>
                        <a:pt x="423" y="669"/>
                      </a:lnTo>
                      <a:lnTo>
                        <a:pt x="421" y="671"/>
                      </a:lnTo>
                      <a:lnTo>
                        <a:pt x="415" y="671"/>
                      </a:lnTo>
                      <a:lnTo>
                        <a:pt x="410" y="669"/>
                      </a:lnTo>
                      <a:lnTo>
                        <a:pt x="408" y="666"/>
                      </a:lnTo>
                      <a:lnTo>
                        <a:pt x="408" y="660"/>
                      </a:lnTo>
                      <a:lnTo>
                        <a:pt x="406" y="666"/>
                      </a:lnTo>
                      <a:lnTo>
                        <a:pt x="410" y="669"/>
                      </a:lnTo>
                      <a:lnTo>
                        <a:pt x="412" y="669"/>
                      </a:lnTo>
                      <a:lnTo>
                        <a:pt x="415" y="671"/>
                      </a:lnTo>
                      <a:lnTo>
                        <a:pt x="419" y="671"/>
                      </a:lnTo>
                      <a:lnTo>
                        <a:pt x="421" y="671"/>
                      </a:lnTo>
                      <a:lnTo>
                        <a:pt x="426" y="680"/>
                      </a:lnTo>
                      <a:lnTo>
                        <a:pt x="428" y="682"/>
                      </a:lnTo>
                      <a:lnTo>
                        <a:pt x="432" y="682"/>
                      </a:lnTo>
                      <a:lnTo>
                        <a:pt x="432" y="686"/>
                      </a:lnTo>
                      <a:lnTo>
                        <a:pt x="432" y="689"/>
                      </a:lnTo>
                      <a:lnTo>
                        <a:pt x="437" y="693"/>
                      </a:lnTo>
                      <a:lnTo>
                        <a:pt x="432" y="693"/>
                      </a:lnTo>
                      <a:lnTo>
                        <a:pt x="428" y="693"/>
                      </a:lnTo>
                      <a:lnTo>
                        <a:pt x="426" y="697"/>
                      </a:lnTo>
                      <a:lnTo>
                        <a:pt x="426" y="700"/>
                      </a:lnTo>
                      <a:lnTo>
                        <a:pt x="426" y="704"/>
                      </a:lnTo>
                      <a:lnTo>
                        <a:pt x="423" y="704"/>
                      </a:lnTo>
                      <a:lnTo>
                        <a:pt x="423" y="706"/>
                      </a:lnTo>
                      <a:lnTo>
                        <a:pt x="417" y="711"/>
                      </a:lnTo>
                      <a:lnTo>
                        <a:pt x="417" y="715"/>
                      </a:lnTo>
                      <a:lnTo>
                        <a:pt x="417" y="713"/>
                      </a:lnTo>
                      <a:lnTo>
                        <a:pt x="417" y="715"/>
                      </a:lnTo>
                      <a:lnTo>
                        <a:pt x="415" y="715"/>
                      </a:lnTo>
                      <a:lnTo>
                        <a:pt x="406" y="713"/>
                      </a:lnTo>
                      <a:lnTo>
                        <a:pt x="403" y="713"/>
                      </a:lnTo>
                      <a:lnTo>
                        <a:pt x="401" y="713"/>
                      </a:lnTo>
                      <a:lnTo>
                        <a:pt x="406" y="711"/>
                      </a:lnTo>
                      <a:lnTo>
                        <a:pt x="408" y="702"/>
                      </a:lnTo>
                      <a:lnTo>
                        <a:pt x="408" y="697"/>
                      </a:lnTo>
                      <a:lnTo>
                        <a:pt x="410" y="697"/>
                      </a:lnTo>
                      <a:lnTo>
                        <a:pt x="406" y="697"/>
                      </a:lnTo>
                      <a:lnTo>
                        <a:pt x="406" y="695"/>
                      </a:lnTo>
                      <a:lnTo>
                        <a:pt x="408" y="702"/>
                      </a:lnTo>
                      <a:lnTo>
                        <a:pt x="403" y="709"/>
                      </a:lnTo>
                      <a:lnTo>
                        <a:pt x="401" y="713"/>
                      </a:lnTo>
                      <a:lnTo>
                        <a:pt x="401" y="715"/>
                      </a:lnTo>
                      <a:lnTo>
                        <a:pt x="406" y="715"/>
                      </a:lnTo>
                      <a:lnTo>
                        <a:pt x="401" y="722"/>
                      </a:lnTo>
                      <a:lnTo>
                        <a:pt x="401" y="724"/>
                      </a:lnTo>
                      <a:lnTo>
                        <a:pt x="399" y="729"/>
                      </a:lnTo>
                      <a:lnTo>
                        <a:pt x="397" y="729"/>
                      </a:lnTo>
                      <a:lnTo>
                        <a:pt x="397" y="726"/>
                      </a:lnTo>
                      <a:lnTo>
                        <a:pt x="397" y="722"/>
                      </a:lnTo>
                      <a:lnTo>
                        <a:pt x="395" y="720"/>
                      </a:lnTo>
                      <a:lnTo>
                        <a:pt x="392" y="717"/>
                      </a:lnTo>
                      <a:lnTo>
                        <a:pt x="392" y="715"/>
                      </a:lnTo>
                      <a:lnTo>
                        <a:pt x="392" y="717"/>
                      </a:lnTo>
                      <a:lnTo>
                        <a:pt x="395" y="720"/>
                      </a:lnTo>
                      <a:lnTo>
                        <a:pt x="397" y="722"/>
                      </a:lnTo>
                      <a:lnTo>
                        <a:pt x="397" y="726"/>
                      </a:lnTo>
                      <a:lnTo>
                        <a:pt x="397" y="729"/>
                      </a:lnTo>
                      <a:lnTo>
                        <a:pt x="399" y="729"/>
                      </a:lnTo>
                      <a:lnTo>
                        <a:pt x="401" y="735"/>
                      </a:lnTo>
                      <a:lnTo>
                        <a:pt x="401" y="737"/>
                      </a:lnTo>
                      <a:lnTo>
                        <a:pt x="399" y="742"/>
                      </a:lnTo>
                      <a:lnTo>
                        <a:pt x="397" y="740"/>
                      </a:lnTo>
                      <a:lnTo>
                        <a:pt x="397" y="737"/>
                      </a:lnTo>
                      <a:lnTo>
                        <a:pt x="397" y="735"/>
                      </a:lnTo>
                      <a:lnTo>
                        <a:pt x="397" y="733"/>
                      </a:lnTo>
                      <a:lnTo>
                        <a:pt x="397" y="735"/>
                      </a:lnTo>
                      <a:lnTo>
                        <a:pt x="397" y="737"/>
                      </a:lnTo>
                      <a:lnTo>
                        <a:pt x="397" y="740"/>
                      </a:lnTo>
                      <a:lnTo>
                        <a:pt x="399" y="742"/>
                      </a:lnTo>
                      <a:lnTo>
                        <a:pt x="397" y="749"/>
                      </a:lnTo>
                      <a:lnTo>
                        <a:pt x="399" y="753"/>
                      </a:lnTo>
                      <a:lnTo>
                        <a:pt x="397" y="753"/>
                      </a:lnTo>
                      <a:lnTo>
                        <a:pt x="397" y="755"/>
                      </a:lnTo>
                      <a:lnTo>
                        <a:pt x="397" y="757"/>
                      </a:lnTo>
                      <a:lnTo>
                        <a:pt x="392" y="760"/>
                      </a:lnTo>
                      <a:lnTo>
                        <a:pt x="392" y="757"/>
                      </a:lnTo>
                      <a:lnTo>
                        <a:pt x="395" y="755"/>
                      </a:lnTo>
                      <a:lnTo>
                        <a:pt x="392" y="757"/>
                      </a:lnTo>
                      <a:lnTo>
                        <a:pt x="390" y="755"/>
                      </a:lnTo>
                      <a:lnTo>
                        <a:pt x="388" y="749"/>
                      </a:lnTo>
                      <a:lnTo>
                        <a:pt x="390" y="749"/>
                      </a:lnTo>
                      <a:lnTo>
                        <a:pt x="392" y="751"/>
                      </a:lnTo>
                      <a:lnTo>
                        <a:pt x="390" y="749"/>
                      </a:lnTo>
                      <a:lnTo>
                        <a:pt x="388" y="749"/>
                      </a:lnTo>
                      <a:lnTo>
                        <a:pt x="390" y="755"/>
                      </a:lnTo>
                      <a:lnTo>
                        <a:pt x="392" y="757"/>
                      </a:lnTo>
                      <a:lnTo>
                        <a:pt x="388" y="757"/>
                      </a:lnTo>
                      <a:lnTo>
                        <a:pt x="388" y="762"/>
                      </a:lnTo>
                      <a:lnTo>
                        <a:pt x="388" y="764"/>
                      </a:lnTo>
                      <a:lnTo>
                        <a:pt x="386" y="764"/>
                      </a:lnTo>
                      <a:lnTo>
                        <a:pt x="381" y="762"/>
                      </a:lnTo>
                      <a:lnTo>
                        <a:pt x="386" y="755"/>
                      </a:lnTo>
                      <a:lnTo>
                        <a:pt x="386" y="753"/>
                      </a:lnTo>
                      <a:lnTo>
                        <a:pt x="381" y="751"/>
                      </a:lnTo>
                      <a:lnTo>
                        <a:pt x="381" y="749"/>
                      </a:lnTo>
                      <a:lnTo>
                        <a:pt x="386" y="746"/>
                      </a:lnTo>
                      <a:lnTo>
                        <a:pt x="388" y="746"/>
                      </a:lnTo>
                      <a:lnTo>
                        <a:pt x="390" y="740"/>
                      </a:lnTo>
                      <a:lnTo>
                        <a:pt x="388" y="746"/>
                      </a:lnTo>
                      <a:lnTo>
                        <a:pt x="386" y="746"/>
                      </a:lnTo>
                      <a:lnTo>
                        <a:pt x="381" y="749"/>
                      </a:lnTo>
                      <a:lnTo>
                        <a:pt x="381" y="751"/>
                      </a:lnTo>
                      <a:lnTo>
                        <a:pt x="386" y="753"/>
                      </a:lnTo>
                      <a:lnTo>
                        <a:pt x="386" y="755"/>
                      </a:lnTo>
                      <a:lnTo>
                        <a:pt x="379" y="757"/>
                      </a:lnTo>
                      <a:lnTo>
                        <a:pt x="379" y="760"/>
                      </a:lnTo>
                      <a:lnTo>
                        <a:pt x="377" y="757"/>
                      </a:lnTo>
                      <a:lnTo>
                        <a:pt x="377" y="755"/>
                      </a:lnTo>
                      <a:lnTo>
                        <a:pt x="374" y="753"/>
                      </a:lnTo>
                      <a:lnTo>
                        <a:pt x="377" y="751"/>
                      </a:lnTo>
                      <a:lnTo>
                        <a:pt x="374" y="749"/>
                      </a:lnTo>
                      <a:lnTo>
                        <a:pt x="374" y="746"/>
                      </a:lnTo>
                      <a:lnTo>
                        <a:pt x="374" y="742"/>
                      </a:lnTo>
                      <a:lnTo>
                        <a:pt x="377" y="742"/>
                      </a:lnTo>
                      <a:lnTo>
                        <a:pt x="374" y="742"/>
                      </a:lnTo>
                      <a:lnTo>
                        <a:pt x="374" y="746"/>
                      </a:lnTo>
                      <a:lnTo>
                        <a:pt x="374" y="749"/>
                      </a:lnTo>
                      <a:lnTo>
                        <a:pt x="377" y="751"/>
                      </a:lnTo>
                      <a:lnTo>
                        <a:pt x="374" y="753"/>
                      </a:lnTo>
                      <a:lnTo>
                        <a:pt x="377" y="755"/>
                      </a:lnTo>
                      <a:lnTo>
                        <a:pt x="372" y="757"/>
                      </a:lnTo>
                      <a:lnTo>
                        <a:pt x="370" y="757"/>
                      </a:lnTo>
                      <a:lnTo>
                        <a:pt x="370" y="760"/>
                      </a:lnTo>
                      <a:lnTo>
                        <a:pt x="366" y="757"/>
                      </a:lnTo>
                      <a:lnTo>
                        <a:pt x="368" y="755"/>
                      </a:lnTo>
                      <a:lnTo>
                        <a:pt x="368" y="753"/>
                      </a:lnTo>
                      <a:lnTo>
                        <a:pt x="368" y="751"/>
                      </a:lnTo>
                      <a:lnTo>
                        <a:pt x="363" y="749"/>
                      </a:lnTo>
                      <a:lnTo>
                        <a:pt x="368" y="749"/>
                      </a:lnTo>
                      <a:lnTo>
                        <a:pt x="363" y="749"/>
                      </a:lnTo>
                      <a:lnTo>
                        <a:pt x="368" y="751"/>
                      </a:lnTo>
                      <a:lnTo>
                        <a:pt x="368" y="753"/>
                      </a:lnTo>
                      <a:lnTo>
                        <a:pt x="368" y="755"/>
                      </a:lnTo>
                      <a:lnTo>
                        <a:pt x="366" y="757"/>
                      </a:lnTo>
                      <a:lnTo>
                        <a:pt x="368" y="760"/>
                      </a:lnTo>
                      <a:lnTo>
                        <a:pt x="366" y="766"/>
                      </a:lnTo>
                      <a:lnTo>
                        <a:pt x="366" y="773"/>
                      </a:lnTo>
                      <a:lnTo>
                        <a:pt x="363" y="773"/>
                      </a:lnTo>
                      <a:lnTo>
                        <a:pt x="361" y="769"/>
                      </a:lnTo>
                      <a:lnTo>
                        <a:pt x="361" y="764"/>
                      </a:lnTo>
                      <a:lnTo>
                        <a:pt x="363" y="760"/>
                      </a:lnTo>
                      <a:lnTo>
                        <a:pt x="361" y="755"/>
                      </a:lnTo>
                      <a:lnTo>
                        <a:pt x="363" y="760"/>
                      </a:lnTo>
                      <a:lnTo>
                        <a:pt x="361" y="764"/>
                      </a:lnTo>
                      <a:lnTo>
                        <a:pt x="357" y="764"/>
                      </a:lnTo>
                      <a:lnTo>
                        <a:pt x="354" y="764"/>
                      </a:lnTo>
                      <a:lnTo>
                        <a:pt x="354" y="762"/>
                      </a:lnTo>
                      <a:lnTo>
                        <a:pt x="354" y="764"/>
                      </a:lnTo>
                      <a:lnTo>
                        <a:pt x="348" y="764"/>
                      </a:lnTo>
                      <a:lnTo>
                        <a:pt x="348" y="762"/>
                      </a:lnTo>
                      <a:lnTo>
                        <a:pt x="348" y="760"/>
                      </a:lnTo>
                      <a:lnTo>
                        <a:pt x="348" y="762"/>
                      </a:lnTo>
                      <a:lnTo>
                        <a:pt x="348" y="764"/>
                      </a:lnTo>
                      <a:lnTo>
                        <a:pt x="354" y="764"/>
                      </a:lnTo>
                      <a:lnTo>
                        <a:pt x="354" y="766"/>
                      </a:lnTo>
                      <a:lnTo>
                        <a:pt x="354" y="769"/>
                      </a:lnTo>
                      <a:lnTo>
                        <a:pt x="348" y="771"/>
                      </a:lnTo>
                      <a:lnTo>
                        <a:pt x="350" y="777"/>
                      </a:lnTo>
                      <a:lnTo>
                        <a:pt x="348" y="775"/>
                      </a:lnTo>
                      <a:lnTo>
                        <a:pt x="346" y="773"/>
                      </a:lnTo>
                      <a:lnTo>
                        <a:pt x="348" y="775"/>
                      </a:lnTo>
                      <a:lnTo>
                        <a:pt x="350" y="777"/>
                      </a:lnTo>
                      <a:lnTo>
                        <a:pt x="350" y="782"/>
                      </a:lnTo>
                      <a:lnTo>
                        <a:pt x="348" y="782"/>
                      </a:lnTo>
                      <a:lnTo>
                        <a:pt x="350" y="780"/>
                      </a:lnTo>
                      <a:lnTo>
                        <a:pt x="341" y="777"/>
                      </a:lnTo>
                      <a:lnTo>
                        <a:pt x="341" y="773"/>
                      </a:lnTo>
                      <a:lnTo>
                        <a:pt x="334" y="762"/>
                      </a:lnTo>
                      <a:lnTo>
                        <a:pt x="337" y="755"/>
                      </a:lnTo>
                      <a:lnTo>
                        <a:pt x="332" y="751"/>
                      </a:lnTo>
                      <a:lnTo>
                        <a:pt x="341" y="740"/>
                      </a:lnTo>
                      <a:lnTo>
                        <a:pt x="343" y="733"/>
                      </a:lnTo>
                      <a:lnTo>
                        <a:pt x="339" y="720"/>
                      </a:lnTo>
                      <a:lnTo>
                        <a:pt x="337" y="717"/>
                      </a:lnTo>
                      <a:lnTo>
                        <a:pt x="334" y="715"/>
                      </a:lnTo>
                      <a:lnTo>
                        <a:pt x="321" y="713"/>
                      </a:lnTo>
                      <a:lnTo>
                        <a:pt x="323" y="711"/>
                      </a:lnTo>
                      <a:lnTo>
                        <a:pt x="325" y="700"/>
                      </a:lnTo>
                      <a:lnTo>
                        <a:pt x="323" y="700"/>
                      </a:lnTo>
                      <a:lnTo>
                        <a:pt x="321" y="709"/>
                      </a:lnTo>
                      <a:lnTo>
                        <a:pt x="317" y="713"/>
                      </a:lnTo>
                      <a:lnTo>
                        <a:pt x="314" y="713"/>
                      </a:lnTo>
                      <a:lnTo>
                        <a:pt x="308" y="709"/>
                      </a:lnTo>
                      <a:lnTo>
                        <a:pt x="305" y="704"/>
                      </a:lnTo>
                      <a:lnTo>
                        <a:pt x="305" y="693"/>
                      </a:lnTo>
                      <a:lnTo>
                        <a:pt x="303" y="686"/>
                      </a:lnTo>
                      <a:lnTo>
                        <a:pt x="301" y="684"/>
                      </a:lnTo>
                      <a:lnTo>
                        <a:pt x="299" y="682"/>
                      </a:lnTo>
                      <a:lnTo>
                        <a:pt x="297" y="682"/>
                      </a:lnTo>
                      <a:lnTo>
                        <a:pt x="294" y="682"/>
                      </a:lnTo>
                      <a:lnTo>
                        <a:pt x="294" y="684"/>
                      </a:lnTo>
                      <a:lnTo>
                        <a:pt x="299" y="684"/>
                      </a:lnTo>
                      <a:lnTo>
                        <a:pt x="301" y="686"/>
                      </a:lnTo>
                      <a:lnTo>
                        <a:pt x="303" y="691"/>
                      </a:lnTo>
                      <a:lnTo>
                        <a:pt x="303" y="693"/>
                      </a:lnTo>
                      <a:lnTo>
                        <a:pt x="301" y="693"/>
                      </a:lnTo>
                      <a:lnTo>
                        <a:pt x="303" y="693"/>
                      </a:lnTo>
                      <a:lnTo>
                        <a:pt x="303" y="697"/>
                      </a:lnTo>
                      <a:lnTo>
                        <a:pt x="301" y="700"/>
                      </a:lnTo>
                      <a:lnTo>
                        <a:pt x="301" y="697"/>
                      </a:lnTo>
                      <a:lnTo>
                        <a:pt x="301" y="706"/>
                      </a:lnTo>
                      <a:lnTo>
                        <a:pt x="305" y="711"/>
                      </a:lnTo>
                      <a:lnTo>
                        <a:pt x="308" y="713"/>
                      </a:lnTo>
                      <a:lnTo>
                        <a:pt x="312" y="715"/>
                      </a:lnTo>
                      <a:lnTo>
                        <a:pt x="314" y="715"/>
                      </a:lnTo>
                      <a:lnTo>
                        <a:pt x="317" y="713"/>
                      </a:lnTo>
                      <a:lnTo>
                        <a:pt x="321" y="717"/>
                      </a:lnTo>
                      <a:lnTo>
                        <a:pt x="325" y="717"/>
                      </a:lnTo>
                      <a:lnTo>
                        <a:pt x="330" y="717"/>
                      </a:lnTo>
                      <a:lnTo>
                        <a:pt x="339" y="729"/>
                      </a:lnTo>
                      <a:lnTo>
                        <a:pt x="337" y="731"/>
                      </a:lnTo>
                      <a:lnTo>
                        <a:pt x="332" y="735"/>
                      </a:lnTo>
                      <a:lnTo>
                        <a:pt x="319" y="742"/>
                      </a:lnTo>
                      <a:lnTo>
                        <a:pt x="314" y="737"/>
                      </a:lnTo>
                      <a:lnTo>
                        <a:pt x="314" y="735"/>
                      </a:lnTo>
                      <a:lnTo>
                        <a:pt x="310" y="729"/>
                      </a:lnTo>
                      <a:lnTo>
                        <a:pt x="305" y="729"/>
                      </a:lnTo>
                      <a:lnTo>
                        <a:pt x="305" y="731"/>
                      </a:lnTo>
                      <a:lnTo>
                        <a:pt x="308" y="731"/>
                      </a:lnTo>
                      <a:lnTo>
                        <a:pt x="312" y="733"/>
                      </a:lnTo>
                      <a:lnTo>
                        <a:pt x="312" y="737"/>
                      </a:lnTo>
                      <a:lnTo>
                        <a:pt x="319" y="742"/>
                      </a:lnTo>
                      <a:lnTo>
                        <a:pt x="308" y="764"/>
                      </a:lnTo>
                      <a:lnTo>
                        <a:pt x="301" y="769"/>
                      </a:lnTo>
                      <a:lnTo>
                        <a:pt x="301" y="773"/>
                      </a:lnTo>
                      <a:lnTo>
                        <a:pt x="297" y="773"/>
                      </a:lnTo>
                      <a:lnTo>
                        <a:pt x="294" y="773"/>
                      </a:lnTo>
                      <a:lnTo>
                        <a:pt x="297" y="775"/>
                      </a:lnTo>
                      <a:lnTo>
                        <a:pt x="292" y="777"/>
                      </a:lnTo>
                      <a:lnTo>
                        <a:pt x="294" y="775"/>
                      </a:lnTo>
                      <a:lnTo>
                        <a:pt x="281" y="789"/>
                      </a:lnTo>
                      <a:lnTo>
                        <a:pt x="274" y="786"/>
                      </a:lnTo>
                      <a:lnTo>
                        <a:pt x="274" y="791"/>
                      </a:lnTo>
                      <a:lnTo>
                        <a:pt x="265" y="793"/>
                      </a:lnTo>
                      <a:lnTo>
                        <a:pt x="261" y="793"/>
                      </a:lnTo>
                      <a:lnTo>
                        <a:pt x="259" y="793"/>
                      </a:lnTo>
                      <a:lnTo>
                        <a:pt x="259" y="795"/>
                      </a:lnTo>
                      <a:lnTo>
                        <a:pt x="248" y="795"/>
                      </a:lnTo>
                      <a:lnTo>
                        <a:pt x="236" y="800"/>
                      </a:lnTo>
                      <a:lnTo>
                        <a:pt x="236" y="797"/>
                      </a:lnTo>
                      <a:lnTo>
                        <a:pt x="234" y="795"/>
                      </a:lnTo>
                      <a:lnTo>
                        <a:pt x="234" y="786"/>
                      </a:lnTo>
                      <a:lnTo>
                        <a:pt x="234" y="784"/>
                      </a:lnTo>
                      <a:lnTo>
                        <a:pt x="234" y="782"/>
                      </a:lnTo>
                      <a:lnTo>
                        <a:pt x="232" y="782"/>
                      </a:lnTo>
                      <a:lnTo>
                        <a:pt x="232" y="780"/>
                      </a:lnTo>
                      <a:lnTo>
                        <a:pt x="232" y="777"/>
                      </a:lnTo>
                      <a:lnTo>
                        <a:pt x="223" y="777"/>
                      </a:lnTo>
                      <a:lnTo>
                        <a:pt x="221" y="777"/>
                      </a:lnTo>
                      <a:lnTo>
                        <a:pt x="221" y="775"/>
                      </a:lnTo>
                      <a:lnTo>
                        <a:pt x="219" y="775"/>
                      </a:lnTo>
                      <a:lnTo>
                        <a:pt x="216" y="775"/>
                      </a:lnTo>
                      <a:lnTo>
                        <a:pt x="214" y="775"/>
                      </a:lnTo>
                      <a:lnTo>
                        <a:pt x="210" y="773"/>
                      </a:lnTo>
                      <a:lnTo>
                        <a:pt x="210" y="771"/>
                      </a:lnTo>
                      <a:lnTo>
                        <a:pt x="207" y="773"/>
                      </a:lnTo>
                      <a:lnTo>
                        <a:pt x="207" y="771"/>
                      </a:lnTo>
                      <a:lnTo>
                        <a:pt x="205" y="771"/>
                      </a:lnTo>
                      <a:lnTo>
                        <a:pt x="205" y="769"/>
                      </a:lnTo>
                      <a:lnTo>
                        <a:pt x="203" y="766"/>
                      </a:lnTo>
                      <a:lnTo>
                        <a:pt x="203" y="762"/>
                      </a:lnTo>
                      <a:lnTo>
                        <a:pt x="201" y="760"/>
                      </a:lnTo>
                      <a:lnTo>
                        <a:pt x="203" y="755"/>
                      </a:lnTo>
                      <a:lnTo>
                        <a:pt x="201" y="753"/>
                      </a:lnTo>
                      <a:lnTo>
                        <a:pt x="201" y="751"/>
                      </a:lnTo>
                      <a:lnTo>
                        <a:pt x="196" y="751"/>
                      </a:lnTo>
                      <a:lnTo>
                        <a:pt x="192" y="749"/>
                      </a:lnTo>
                      <a:lnTo>
                        <a:pt x="190" y="753"/>
                      </a:lnTo>
                      <a:lnTo>
                        <a:pt x="187" y="755"/>
                      </a:lnTo>
                      <a:lnTo>
                        <a:pt x="183" y="755"/>
                      </a:lnTo>
                      <a:lnTo>
                        <a:pt x="181" y="757"/>
                      </a:lnTo>
                      <a:lnTo>
                        <a:pt x="181" y="760"/>
                      </a:lnTo>
                      <a:lnTo>
                        <a:pt x="181" y="764"/>
                      </a:lnTo>
                      <a:lnTo>
                        <a:pt x="172" y="764"/>
                      </a:lnTo>
                      <a:lnTo>
                        <a:pt x="167" y="757"/>
                      </a:lnTo>
                      <a:lnTo>
                        <a:pt x="167" y="753"/>
                      </a:lnTo>
                      <a:lnTo>
                        <a:pt x="172" y="746"/>
                      </a:lnTo>
                      <a:lnTo>
                        <a:pt x="170" y="737"/>
                      </a:lnTo>
                      <a:lnTo>
                        <a:pt x="167" y="737"/>
                      </a:lnTo>
                      <a:lnTo>
                        <a:pt x="161" y="733"/>
                      </a:lnTo>
                      <a:lnTo>
                        <a:pt x="143" y="731"/>
                      </a:lnTo>
                      <a:lnTo>
                        <a:pt x="143" y="729"/>
                      </a:lnTo>
                      <a:lnTo>
                        <a:pt x="141" y="729"/>
                      </a:lnTo>
                      <a:lnTo>
                        <a:pt x="141" y="726"/>
                      </a:lnTo>
                      <a:lnTo>
                        <a:pt x="138" y="726"/>
                      </a:lnTo>
                      <a:lnTo>
                        <a:pt x="138" y="724"/>
                      </a:lnTo>
                      <a:lnTo>
                        <a:pt x="138" y="722"/>
                      </a:lnTo>
                      <a:lnTo>
                        <a:pt x="127" y="724"/>
                      </a:lnTo>
                      <a:lnTo>
                        <a:pt x="127" y="717"/>
                      </a:lnTo>
                      <a:lnTo>
                        <a:pt x="127" y="713"/>
                      </a:lnTo>
                      <a:lnTo>
                        <a:pt x="132" y="715"/>
                      </a:lnTo>
                      <a:lnTo>
                        <a:pt x="134" y="713"/>
                      </a:lnTo>
                      <a:lnTo>
                        <a:pt x="136" y="713"/>
                      </a:lnTo>
                      <a:lnTo>
                        <a:pt x="136" y="711"/>
                      </a:lnTo>
                      <a:lnTo>
                        <a:pt x="138" y="713"/>
                      </a:lnTo>
                      <a:lnTo>
                        <a:pt x="136" y="711"/>
                      </a:lnTo>
                      <a:lnTo>
                        <a:pt x="136" y="713"/>
                      </a:lnTo>
                      <a:lnTo>
                        <a:pt x="138" y="713"/>
                      </a:lnTo>
                      <a:lnTo>
                        <a:pt x="141" y="711"/>
                      </a:lnTo>
                      <a:lnTo>
                        <a:pt x="138" y="711"/>
                      </a:lnTo>
                      <a:lnTo>
                        <a:pt x="138" y="706"/>
                      </a:lnTo>
                      <a:lnTo>
                        <a:pt x="138" y="709"/>
                      </a:lnTo>
                      <a:lnTo>
                        <a:pt x="141" y="709"/>
                      </a:lnTo>
                      <a:lnTo>
                        <a:pt x="141" y="706"/>
                      </a:lnTo>
                      <a:lnTo>
                        <a:pt x="141" y="709"/>
                      </a:lnTo>
                      <a:lnTo>
                        <a:pt x="143" y="706"/>
                      </a:lnTo>
                      <a:lnTo>
                        <a:pt x="152" y="709"/>
                      </a:lnTo>
                      <a:lnTo>
                        <a:pt x="152" y="702"/>
                      </a:lnTo>
                      <a:lnTo>
                        <a:pt x="143" y="697"/>
                      </a:lnTo>
                      <a:lnTo>
                        <a:pt x="145" y="689"/>
                      </a:lnTo>
                      <a:lnTo>
                        <a:pt x="141" y="684"/>
                      </a:lnTo>
                      <a:lnTo>
                        <a:pt x="134" y="684"/>
                      </a:lnTo>
                      <a:lnTo>
                        <a:pt x="132" y="675"/>
                      </a:lnTo>
                      <a:lnTo>
                        <a:pt x="138" y="675"/>
                      </a:lnTo>
                      <a:lnTo>
                        <a:pt x="138" y="673"/>
                      </a:lnTo>
                      <a:lnTo>
                        <a:pt x="136" y="669"/>
                      </a:lnTo>
                      <a:lnTo>
                        <a:pt x="136" y="666"/>
                      </a:lnTo>
                      <a:lnTo>
                        <a:pt x="134" y="666"/>
                      </a:lnTo>
                      <a:lnTo>
                        <a:pt x="134" y="662"/>
                      </a:lnTo>
                      <a:lnTo>
                        <a:pt x="125" y="662"/>
                      </a:lnTo>
                      <a:lnTo>
                        <a:pt x="121" y="662"/>
                      </a:lnTo>
                      <a:lnTo>
                        <a:pt x="118" y="662"/>
                      </a:lnTo>
                      <a:lnTo>
                        <a:pt x="118" y="660"/>
                      </a:lnTo>
                      <a:lnTo>
                        <a:pt x="116" y="660"/>
                      </a:lnTo>
                      <a:lnTo>
                        <a:pt x="116" y="651"/>
                      </a:lnTo>
                      <a:lnTo>
                        <a:pt x="114" y="649"/>
                      </a:lnTo>
                      <a:lnTo>
                        <a:pt x="107" y="646"/>
                      </a:lnTo>
                      <a:lnTo>
                        <a:pt x="103" y="642"/>
                      </a:lnTo>
                      <a:lnTo>
                        <a:pt x="98" y="642"/>
                      </a:lnTo>
                      <a:lnTo>
                        <a:pt x="96" y="644"/>
                      </a:lnTo>
                      <a:lnTo>
                        <a:pt x="94" y="642"/>
                      </a:lnTo>
                      <a:lnTo>
                        <a:pt x="89" y="635"/>
                      </a:lnTo>
                      <a:lnTo>
                        <a:pt x="87" y="635"/>
                      </a:lnTo>
                      <a:lnTo>
                        <a:pt x="85" y="633"/>
                      </a:lnTo>
                      <a:lnTo>
                        <a:pt x="83" y="631"/>
                      </a:lnTo>
                      <a:lnTo>
                        <a:pt x="87" y="626"/>
                      </a:lnTo>
                      <a:lnTo>
                        <a:pt x="87" y="622"/>
                      </a:lnTo>
                      <a:lnTo>
                        <a:pt x="89" y="622"/>
                      </a:lnTo>
                      <a:lnTo>
                        <a:pt x="89" y="618"/>
                      </a:lnTo>
                      <a:lnTo>
                        <a:pt x="92" y="615"/>
                      </a:lnTo>
                      <a:lnTo>
                        <a:pt x="87" y="613"/>
                      </a:lnTo>
                      <a:lnTo>
                        <a:pt x="89" y="611"/>
                      </a:lnTo>
                      <a:lnTo>
                        <a:pt x="92" y="609"/>
                      </a:lnTo>
                      <a:lnTo>
                        <a:pt x="94" y="611"/>
                      </a:lnTo>
                      <a:lnTo>
                        <a:pt x="96" y="609"/>
                      </a:lnTo>
                      <a:lnTo>
                        <a:pt x="98" y="609"/>
                      </a:lnTo>
                      <a:lnTo>
                        <a:pt x="100" y="606"/>
                      </a:lnTo>
                      <a:lnTo>
                        <a:pt x="103" y="606"/>
                      </a:lnTo>
                      <a:lnTo>
                        <a:pt x="103" y="604"/>
                      </a:lnTo>
                      <a:lnTo>
                        <a:pt x="98" y="606"/>
                      </a:lnTo>
                      <a:lnTo>
                        <a:pt x="96" y="606"/>
                      </a:lnTo>
                      <a:lnTo>
                        <a:pt x="98" y="606"/>
                      </a:lnTo>
                      <a:lnTo>
                        <a:pt x="96" y="602"/>
                      </a:lnTo>
                      <a:lnTo>
                        <a:pt x="89" y="604"/>
                      </a:lnTo>
                      <a:lnTo>
                        <a:pt x="85" y="602"/>
                      </a:lnTo>
                      <a:lnTo>
                        <a:pt x="80" y="604"/>
                      </a:lnTo>
                      <a:lnTo>
                        <a:pt x="78" y="602"/>
                      </a:lnTo>
                      <a:lnTo>
                        <a:pt x="72" y="602"/>
                      </a:lnTo>
                      <a:lnTo>
                        <a:pt x="69" y="602"/>
                      </a:lnTo>
                      <a:lnTo>
                        <a:pt x="67" y="600"/>
                      </a:lnTo>
                      <a:lnTo>
                        <a:pt x="65" y="600"/>
                      </a:lnTo>
                      <a:lnTo>
                        <a:pt x="63" y="602"/>
                      </a:lnTo>
                      <a:lnTo>
                        <a:pt x="54" y="602"/>
                      </a:lnTo>
                      <a:lnTo>
                        <a:pt x="54" y="600"/>
                      </a:lnTo>
                      <a:lnTo>
                        <a:pt x="49" y="600"/>
                      </a:lnTo>
                      <a:lnTo>
                        <a:pt x="47" y="595"/>
                      </a:lnTo>
                      <a:lnTo>
                        <a:pt x="45" y="593"/>
                      </a:lnTo>
                      <a:lnTo>
                        <a:pt x="45" y="589"/>
                      </a:lnTo>
                      <a:lnTo>
                        <a:pt x="40" y="589"/>
                      </a:lnTo>
                      <a:lnTo>
                        <a:pt x="38" y="589"/>
                      </a:lnTo>
                      <a:lnTo>
                        <a:pt x="36" y="586"/>
                      </a:lnTo>
                      <a:lnTo>
                        <a:pt x="31" y="586"/>
                      </a:lnTo>
                      <a:lnTo>
                        <a:pt x="31" y="582"/>
                      </a:lnTo>
                      <a:lnTo>
                        <a:pt x="29" y="582"/>
                      </a:lnTo>
                      <a:lnTo>
                        <a:pt x="23" y="580"/>
                      </a:lnTo>
                      <a:lnTo>
                        <a:pt x="16" y="582"/>
                      </a:lnTo>
                      <a:lnTo>
                        <a:pt x="14" y="582"/>
                      </a:lnTo>
                      <a:lnTo>
                        <a:pt x="11" y="580"/>
                      </a:lnTo>
                      <a:lnTo>
                        <a:pt x="7" y="580"/>
                      </a:lnTo>
                      <a:lnTo>
                        <a:pt x="7" y="578"/>
                      </a:lnTo>
                      <a:lnTo>
                        <a:pt x="5" y="573"/>
                      </a:lnTo>
                      <a:lnTo>
                        <a:pt x="0" y="573"/>
                      </a:lnTo>
                      <a:lnTo>
                        <a:pt x="0" y="564"/>
                      </a:lnTo>
                      <a:lnTo>
                        <a:pt x="0" y="562"/>
                      </a:lnTo>
                      <a:lnTo>
                        <a:pt x="5" y="558"/>
                      </a:lnTo>
                      <a:lnTo>
                        <a:pt x="7" y="555"/>
                      </a:lnTo>
                      <a:lnTo>
                        <a:pt x="5" y="549"/>
                      </a:lnTo>
                      <a:lnTo>
                        <a:pt x="9" y="549"/>
                      </a:lnTo>
                      <a:lnTo>
                        <a:pt x="9" y="546"/>
                      </a:lnTo>
                      <a:lnTo>
                        <a:pt x="7" y="546"/>
                      </a:lnTo>
                      <a:lnTo>
                        <a:pt x="7" y="544"/>
                      </a:lnTo>
                      <a:lnTo>
                        <a:pt x="5" y="542"/>
                      </a:lnTo>
                      <a:lnTo>
                        <a:pt x="5" y="538"/>
                      </a:lnTo>
                      <a:lnTo>
                        <a:pt x="5" y="535"/>
                      </a:lnTo>
                      <a:lnTo>
                        <a:pt x="9" y="533"/>
                      </a:lnTo>
                      <a:lnTo>
                        <a:pt x="16" y="538"/>
                      </a:lnTo>
                      <a:lnTo>
                        <a:pt x="31" y="531"/>
                      </a:lnTo>
                      <a:lnTo>
                        <a:pt x="29" y="529"/>
                      </a:lnTo>
                      <a:lnTo>
                        <a:pt x="27" y="524"/>
                      </a:lnTo>
                      <a:lnTo>
                        <a:pt x="27" y="522"/>
                      </a:lnTo>
                      <a:lnTo>
                        <a:pt x="29" y="520"/>
                      </a:lnTo>
                      <a:lnTo>
                        <a:pt x="29" y="518"/>
                      </a:lnTo>
                      <a:lnTo>
                        <a:pt x="36" y="520"/>
                      </a:lnTo>
                      <a:lnTo>
                        <a:pt x="43" y="520"/>
                      </a:lnTo>
                      <a:lnTo>
                        <a:pt x="45" y="520"/>
                      </a:lnTo>
                      <a:lnTo>
                        <a:pt x="47" y="522"/>
                      </a:lnTo>
                      <a:lnTo>
                        <a:pt x="45" y="526"/>
                      </a:lnTo>
                      <a:lnTo>
                        <a:pt x="47" y="526"/>
                      </a:lnTo>
                      <a:lnTo>
                        <a:pt x="47" y="529"/>
                      </a:lnTo>
                      <a:lnTo>
                        <a:pt x="45" y="531"/>
                      </a:lnTo>
                      <a:lnTo>
                        <a:pt x="45" y="533"/>
                      </a:lnTo>
                      <a:lnTo>
                        <a:pt x="49" y="533"/>
                      </a:lnTo>
                      <a:lnTo>
                        <a:pt x="49" y="535"/>
                      </a:lnTo>
                      <a:lnTo>
                        <a:pt x="56" y="538"/>
                      </a:lnTo>
                      <a:lnTo>
                        <a:pt x="56" y="535"/>
                      </a:lnTo>
                      <a:lnTo>
                        <a:pt x="58" y="535"/>
                      </a:lnTo>
                      <a:lnTo>
                        <a:pt x="56" y="540"/>
                      </a:lnTo>
                      <a:lnTo>
                        <a:pt x="58" y="540"/>
                      </a:lnTo>
                      <a:lnTo>
                        <a:pt x="60" y="542"/>
                      </a:lnTo>
                      <a:lnTo>
                        <a:pt x="60" y="540"/>
                      </a:lnTo>
                      <a:lnTo>
                        <a:pt x="65" y="538"/>
                      </a:lnTo>
                      <a:lnTo>
                        <a:pt x="65" y="540"/>
                      </a:lnTo>
                      <a:lnTo>
                        <a:pt x="67" y="542"/>
                      </a:lnTo>
                      <a:lnTo>
                        <a:pt x="69" y="540"/>
                      </a:lnTo>
                      <a:lnTo>
                        <a:pt x="67" y="538"/>
                      </a:lnTo>
                      <a:lnTo>
                        <a:pt x="72" y="535"/>
                      </a:lnTo>
                      <a:lnTo>
                        <a:pt x="72" y="538"/>
                      </a:lnTo>
                      <a:lnTo>
                        <a:pt x="74" y="538"/>
                      </a:lnTo>
                      <a:lnTo>
                        <a:pt x="74" y="535"/>
                      </a:lnTo>
                      <a:lnTo>
                        <a:pt x="76" y="535"/>
                      </a:lnTo>
                      <a:lnTo>
                        <a:pt x="76" y="533"/>
                      </a:lnTo>
                      <a:lnTo>
                        <a:pt x="78" y="533"/>
                      </a:lnTo>
                      <a:lnTo>
                        <a:pt x="78" y="531"/>
                      </a:lnTo>
                      <a:lnTo>
                        <a:pt x="76" y="531"/>
                      </a:lnTo>
                      <a:lnTo>
                        <a:pt x="78" y="526"/>
                      </a:lnTo>
                      <a:lnTo>
                        <a:pt x="76" y="524"/>
                      </a:lnTo>
                      <a:lnTo>
                        <a:pt x="80" y="520"/>
                      </a:lnTo>
                      <a:lnTo>
                        <a:pt x="78" y="518"/>
                      </a:lnTo>
                      <a:lnTo>
                        <a:pt x="83" y="518"/>
                      </a:lnTo>
                      <a:lnTo>
                        <a:pt x="85" y="515"/>
                      </a:lnTo>
                      <a:lnTo>
                        <a:pt x="87" y="515"/>
                      </a:lnTo>
                      <a:lnTo>
                        <a:pt x="87" y="511"/>
                      </a:lnTo>
                      <a:lnTo>
                        <a:pt x="94" y="511"/>
                      </a:lnTo>
                      <a:lnTo>
                        <a:pt x="100" y="511"/>
                      </a:lnTo>
                      <a:lnTo>
                        <a:pt x="109" y="507"/>
                      </a:lnTo>
                      <a:lnTo>
                        <a:pt x="114" y="507"/>
                      </a:lnTo>
                      <a:lnTo>
                        <a:pt x="123" y="502"/>
                      </a:lnTo>
                      <a:lnTo>
                        <a:pt x="129" y="502"/>
                      </a:lnTo>
                      <a:lnTo>
                        <a:pt x="129" y="504"/>
                      </a:lnTo>
                      <a:lnTo>
                        <a:pt x="138" y="504"/>
                      </a:lnTo>
                      <a:lnTo>
                        <a:pt x="141" y="495"/>
                      </a:lnTo>
                      <a:lnTo>
                        <a:pt x="143" y="493"/>
                      </a:lnTo>
                      <a:lnTo>
                        <a:pt x="141" y="491"/>
                      </a:lnTo>
                      <a:lnTo>
                        <a:pt x="138" y="489"/>
                      </a:lnTo>
                      <a:lnTo>
                        <a:pt x="138" y="487"/>
                      </a:lnTo>
                      <a:lnTo>
                        <a:pt x="138" y="482"/>
                      </a:lnTo>
                      <a:lnTo>
                        <a:pt x="141" y="482"/>
                      </a:lnTo>
                      <a:lnTo>
                        <a:pt x="141" y="487"/>
                      </a:lnTo>
                      <a:lnTo>
                        <a:pt x="143" y="487"/>
                      </a:lnTo>
                      <a:lnTo>
                        <a:pt x="150" y="482"/>
                      </a:lnTo>
                      <a:lnTo>
                        <a:pt x="150" y="487"/>
                      </a:lnTo>
                      <a:lnTo>
                        <a:pt x="152" y="484"/>
                      </a:lnTo>
                      <a:lnTo>
                        <a:pt x="150" y="478"/>
                      </a:lnTo>
                      <a:lnTo>
                        <a:pt x="152" y="475"/>
                      </a:lnTo>
                      <a:lnTo>
                        <a:pt x="156" y="478"/>
                      </a:lnTo>
                      <a:lnTo>
                        <a:pt x="158" y="482"/>
                      </a:lnTo>
                      <a:lnTo>
                        <a:pt x="161" y="480"/>
                      </a:lnTo>
                      <a:lnTo>
                        <a:pt x="163" y="478"/>
                      </a:lnTo>
                      <a:lnTo>
                        <a:pt x="172" y="482"/>
                      </a:lnTo>
                      <a:lnTo>
                        <a:pt x="176" y="484"/>
                      </a:lnTo>
                      <a:lnTo>
                        <a:pt x="181" y="487"/>
                      </a:lnTo>
                      <a:lnTo>
                        <a:pt x="183" y="487"/>
                      </a:lnTo>
                      <a:lnTo>
                        <a:pt x="185" y="487"/>
                      </a:lnTo>
                      <a:lnTo>
                        <a:pt x="183" y="487"/>
                      </a:lnTo>
                      <a:lnTo>
                        <a:pt x="185" y="489"/>
                      </a:lnTo>
                      <a:lnTo>
                        <a:pt x="187" y="487"/>
                      </a:lnTo>
                      <a:lnTo>
                        <a:pt x="190" y="489"/>
                      </a:lnTo>
                      <a:lnTo>
                        <a:pt x="192" y="484"/>
                      </a:lnTo>
                      <a:lnTo>
                        <a:pt x="185" y="480"/>
                      </a:lnTo>
                      <a:lnTo>
                        <a:pt x="187" y="478"/>
                      </a:lnTo>
                      <a:lnTo>
                        <a:pt x="190" y="478"/>
                      </a:lnTo>
                      <a:lnTo>
                        <a:pt x="194" y="480"/>
                      </a:lnTo>
                      <a:lnTo>
                        <a:pt x="196" y="480"/>
                      </a:lnTo>
                      <a:lnTo>
                        <a:pt x="194" y="482"/>
                      </a:lnTo>
                      <a:lnTo>
                        <a:pt x="199" y="480"/>
                      </a:lnTo>
                      <a:lnTo>
                        <a:pt x="201" y="480"/>
                      </a:lnTo>
                      <a:lnTo>
                        <a:pt x="199" y="482"/>
                      </a:lnTo>
                      <a:lnTo>
                        <a:pt x="201" y="484"/>
                      </a:lnTo>
                      <a:lnTo>
                        <a:pt x="203" y="484"/>
                      </a:lnTo>
                      <a:lnTo>
                        <a:pt x="205" y="482"/>
                      </a:lnTo>
                      <a:lnTo>
                        <a:pt x="203" y="475"/>
                      </a:lnTo>
                      <a:lnTo>
                        <a:pt x="203" y="473"/>
                      </a:lnTo>
                      <a:lnTo>
                        <a:pt x="205" y="473"/>
                      </a:lnTo>
                      <a:lnTo>
                        <a:pt x="205" y="475"/>
                      </a:lnTo>
                      <a:lnTo>
                        <a:pt x="205" y="478"/>
                      </a:lnTo>
                      <a:lnTo>
                        <a:pt x="210" y="473"/>
                      </a:lnTo>
                      <a:lnTo>
                        <a:pt x="207" y="469"/>
                      </a:lnTo>
                      <a:lnTo>
                        <a:pt x="210" y="469"/>
                      </a:lnTo>
                      <a:lnTo>
                        <a:pt x="210" y="464"/>
                      </a:lnTo>
                      <a:lnTo>
                        <a:pt x="205" y="464"/>
                      </a:lnTo>
                      <a:lnTo>
                        <a:pt x="205" y="462"/>
                      </a:lnTo>
                      <a:lnTo>
                        <a:pt x="205" y="458"/>
                      </a:lnTo>
                      <a:lnTo>
                        <a:pt x="203" y="460"/>
                      </a:lnTo>
                      <a:lnTo>
                        <a:pt x="203" y="458"/>
                      </a:lnTo>
                      <a:lnTo>
                        <a:pt x="201" y="455"/>
                      </a:lnTo>
                      <a:lnTo>
                        <a:pt x="201" y="453"/>
                      </a:lnTo>
                      <a:lnTo>
                        <a:pt x="207" y="455"/>
                      </a:lnTo>
                      <a:lnTo>
                        <a:pt x="214" y="455"/>
                      </a:lnTo>
                      <a:lnTo>
                        <a:pt x="212" y="458"/>
                      </a:lnTo>
                      <a:lnTo>
                        <a:pt x="214" y="460"/>
                      </a:lnTo>
                      <a:lnTo>
                        <a:pt x="216" y="460"/>
                      </a:lnTo>
                      <a:lnTo>
                        <a:pt x="219" y="458"/>
                      </a:lnTo>
                      <a:lnTo>
                        <a:pt x="227" y="460"/>
                      </a:lnTo>
                      <a:lnTo>
                        <a:pt x="230" y="462"/>
                      </a:lnTo>
                      <a:lnTo>
                        <a:pt x="234" y="462"/>
                      </a:lnTo>
                      <a:lnTo>
                        <a:pt x="234" y="460"/>
                      </a:lnTo>
                      <a:lnTo>
                        <a:pt x="230" y="458"/>
                      </a:lnTo>
                      <a:lnTo>
                        <a:pt x="232" y="458"/>
                      </a:lnTo>
                      <a:lnTo>
                        <a:pt x="230" y="458"/>
                      </a:lnTo>
                      <a:lnTo>
                        <a:pt x="232" y="458"/>
                      </a:lnTo>
                      <a:lnTo>
                        <a:pt x="236" y="458"/>
                      </a:lnTo>
                      <a:lnTo>
                        <a:pt x="239" y="455"/>
                      </a:lnTo>
                      <a:lnTo>
                        <a:pt x="241" y="453"/>
                      </a:lnTo>
                      <a:lnTo>
                        <a:pt x="239" y="451"/>
                      </a:lnTo>
                      <a:lnTo>
                        <a:pt x="239" y="449"/>
                      </a:lnTo>
                      <a:lnTo>
                        <a:pt x="241" y="447"/>
                      </a:lnTo>
                      <a:lnTo>
                        <a:pt x="239" y="447"/>
                      </a:lnTo>
                      <a:lnTo>
                        <a:pt x="239" y="444"/>
                      </a:lnTo>
                      <a:lnTo>
                        <a:pt x="239" y="442"/>
                      </a:lnTo>
                      <a:lnTo>
                        <a:pt x="241" y="442"/>
                      </a:lnTo>
                      <a:lnTo>
                        <a:pt x="245" y="447"/>
                      </a:lnTo>
                      <a:lnTo>
                        <a:pt x="250" y="447"/>
                      </a:lnTo>
                      <a:lnTo>
                        <a:pt x="250" y="444"/>
                      </a:lnTo>
                      <a:lnTo>
                        <a:pt x="250" y="442"/>
                      </a:lnTo>
                      <a:lnTo>
                        <a:pt x="254" y="440"/>
                      </a:lnTo>
                      <a:lnTo>
                        <a:pt x="250" y="438"/>
                      </a:lnTo>
                      <a:lnTo>
                        <a:pt x="254" y="435"/>
                      </a:lnTo>
                      <a:lnTo>
                        <a:pt x="265" y="438"/>
                      </a:lnTo>
                      <a:lnTo>
                        <a:pt x="268" y="438"/>
                      </a:lnTo>
                      <a:lnTo>
                        <a:pt x="268" y="433"/>
                      </a:lnTo>
                      <a:lnTo>
                        <a:pt x="265" y="431"/>
                      </a:lnTo>
                      <a:lnTo>
                        <a:pt x="263" y="429"/>
                      </a:lnTo>
                      <a:lnTo>
                        <a:pt x="259" y="429"/>
                      </a:lnTo>
                      <a:lnTo>
                        <a:pt x="259" y="427"/>
                      </a:lnTo>
                      <a:lnTo>
                        <a:pt x="259" y="424"/>
                      </a:lnTo>
                      <a:lnTo>
                        <a:pt x="261" y="424"/>
                      </a:lnTo>
                      <a:lnTo>
                        <a:pt x="263" y="424"/>
                      </a:lnTo>
                      <a:lnTo>
                        <a:pt x="265" y="424"/>
                      </a:lnTo>
                      <a:lnTo>
                        <a:pt x="268" y="422"/>
                      </a:lnTo>
                      <a:lnTo>
                        <a:pt x="270" y="418"/>
                      </a:lnTo>
                      <a:lnTo>
                        <a:pt x="272" y="418"/>
                      </a:lnTo>
                      <a:lnTo>
                        <a:pt x="276" y="415"/>
                      </a:lnTo>
                      <a:lnTo>
                        <a:pt x="276" y="411"/>
                      </a:lnTo>
                      <a:lnTo>
                        <a:pt x="281" y="404"/>
                      </a:lnTo>
                      <a:lnTo>
                        <a:pt x="281" y="402"/>
                      </a:lnTo>
                      <a:lnTo>
                        <a:pt x="283" y="402"/>
                      </a:lnTo>
                      <a:lnTo>
                        <a:pt x="283" y="400"/>
                      </a:lnTo>
                      <a:lnTo>
                        <a:pt x="281" y="400"/>
                      </a:lnTo>
                      <a:lnTo>
                        <a:pt x="279" y="400"/>
                      </a:lnTo>
                      <a:lnTo>
                        <a:pt x="281" y="398"/>
                      </a:lnTo>
                      <a:lnTo>
                        <a:pt x="283" y="395"/>
                      </a:lnTo>
                      <a:lnTo>
                        <a:pt x="285" y="393"/>
                      </a:lnTo>
                      <a:lnTo>
                        <a:pt x="283" y="391"/>
                      </a:lnTo>
                      <a:lnTo>
                        <a:pt x="285" y="389"/>
                      </a:lnTo>
                      <a:lnTo>
                        <a:pt x="283" y="389"/>
                      </a:lnTo>
                      <a:lnTo>
                        <a:pt x="283" y="387"/>
                      </a:lnTo>
                      <a:lnTo>
                        <a:pt x="281" y="389"/>
                      </a:lnTo>
                      <a:lnTo>
                        <a:pt x="281" y="382"/>
                      </a:lnTo>
                      <a:lnTo>
                        <a:pt x="283" y="382"/>
                      </a:lnTo>
                      <a:lnTo>
                        <a:pt x="281" y="378"/>
                      </a:lnTo>
                      <a:lnTo>
                        <a:pt x="276" y="378"/>
                      </a:lnTo>
                      <a:lnTo>
                        <a:pt x="279" y="375"/>
                      </a:lnTo>
                      <a:lnTo>
                        <a:pt x="283" y="378"/>
                      </a:lnTo>
                      <a:lnTo>
                        <a:pt x="285" y="380"/>
                      </a:lnTo>
                      <a:lnTo>
                        <a:pt x="290" y="380"/>
                      </a:lnTo>
                      <a:lnTo>
                        <a:pt x="294" y="378"/>
                      </a:lnTo>
                      <a:lnTo>
                        <a:pt x="294" y="375"/>
                      </a:lnTo>
                      <a:lnTo>
                        <a:pt x="297" y="375"/>
                      </a:lnTo>
                      <a:lnTo>
                        <a:pt x="299" y="373"/>
                      </a:lnTo>
                      <a:lnTo>
                        <a:pt x="297" y="373"/>
                      </a:lnTo>
                      <a:lnTo>
                        <a:pt x="292" y="371"/>
                      </a:lnTo>
                      <a:lnTo>
                        <a:pt x="297" y="371"/>
                      </a:lnTo>
                      <a:lnTo>
                        <a:pt x="297" y="369"/>
                      </a:lnTo>
                      <a:lnTo>
                        <a:pt x="294" y="369"/>
                      </a:lnTo>
                      <a:lnTo>
                        <a:pt x="297" y="369"/>
                      </a:lnTo>
                      <a:lnTo>
                        <a:pt x="299" y="364"/>
                      </a:lnTo>
                      <a:lnTo>
                        <a:pt x="294" y="362"/>
                      </a:lnTo>
                      <a:lnTo>
                        <a:pt x="297" y="358"/>
                      </a:lnTo>
                      <a:lnTo>
                        <a:pt x="297" y="355"/>
                      </a:lnTo>
                      <a:lnTo>
                        <a:pt x="294" y="355"/>
                      </a:lnTo>
                      <a:lnTo>
                        <a:pt x="292" y="353"/>
                      </a:lnTo>
                      <a:lnTo>
                        <a:pt x="292" y="355"/>
                      </a:lnTo>
                      <a:lnTo>
                        <a:pt x="288" y="353"/>
                      </a:lnTo>
                      <a:lnTo>
                        <a:pt x="283" y="351"/>
                      </a:lnTo>
                      <a:lnTo>
                        <a:pt x="285" y="349"/>
                      </a:lnTo>
                      <a:lnTo>
                        <a:pt x="288" y="347"/>
                      </a:lnTo>
                      <a:lnTo>
                        <a:pt x="288" y="351"/>
                      </a:lnTo>
                      <a:lnTo>
                        <a:pt x="290" y="351"/>
                      </a:lnTo>
                      <a:lnTo>
                        <a:pt x="292" y="347"/>
                      </a:lnTo>
                      <a:lnTo>
                        <a:pt x="292" y="342"/>
                      </a:lnTo>
                      <a:lnTo>
                        <a:pt x="297" y="342"/>
                      </a:lnTo>
                      <a:lnTo>
                        <a:pt x="297" y="340"/>
                      </a:lnTo>
                      <a:lnTo>
                        <a:pt x="294" y="338"/>
                      </a:lnTo>
                      <a:lnTo>
                        <a:pt x="305" y="333"/>
                      </a:lnTo>
                      <a:lnTo>
                        <a:pt x="308" y="331"/>
                      </a:lnTo>
                      <a:lnTo>
                        <a:pt x="305" y="327"/>
                      </a:lnTo>
                      <a:lnTo>
                        <a:pt x="297" y="318"/>
                      </a:lnTo>
                      <a:lnTo>
                        <a:pt x="292" y="313"/>
                      </a:lnTo>
                      <a:lnTo>
                        <a:pt x="290" y="309"/>
                      </a:lnTo>
                      <a:lnTo>
                        <a:pt x="281" y="307"/>
                      </a:lnTo>
                      <a:lnTo>
                        <a:pt x="279" y="302"/>
                      </a:lnTo>
                      <a:lnTo>
                        <a:pt x="279" y="296"/>
                      </a:lnTo>
                      <a:lnTo>
                        <a:pt x="281" y="284"/>
                      </a:lnTo>
                      <a:lnTo>
                        <a:pt x="288" y="289"/>
                      </a:lnTo>
                      <a:lnTo>
                        <a:pt x="285" y="282"/>
                      </a:lnTo>
                      <a:lnTo>
                        <a:pt x="288" y="280"/>
                      </a:lnTo>
                      <a:lnTo>
                        <a:pt x="290" y="280"/>
                      </a:lnTo>
                      <a:lnTo>
                        <a:pt x="290" y="278"/>
                      </a:lnTo>
                      <a:lnTo>
                        <a:pt x="290" y="273"/>
                      </a:lnTo>
                      <a:lnTo>
                        <a:pt x="281" y="271"/>
                      </a:lnTo>
                      <a:lnTo>
                        <a:pt x="279" y="269"/>
                      </a:lnTo>
                      <a:lnTo>
                        <a:pt x="281" y="264"/>
                      </a:lnTo>
                      <a:lnTo>
                        <a:pt x="276" y="262"/>
                      </a:lnTo>
                      <a:lnTo>
                        <a:pt x="276" y="260"/>
                      </a:lnTo>
                      <a:lnTo>
                        <a:pt x="276" y="258"/>
                      </a:lnTo>
                      <a:lnTo>
                        <a:pt x="279" y="258"/>
                      </a:lnTo>
                      <a:lnTo>
                        <a:pt x="276" y="256"/>
                      </a:lnTo>
                      <a:lnTo>
                        <a:pt x="279" y="256"/>
                      </a:lnTo>
                      <a:lnTo>
                        <a:pt x="281" y="253"/>
                      </a:lnTo>
                      <a:lnTo>
                        <a:pt x="283" y="256"/>
                      </a:lnTo>
                      <a:lnTo>
                        <a:pt x="285" y="253"/>
                      </a:lnTo>
                      <a:lnTo>
                        <a:pt x="288" y="251"/>
                      </a:lnTo>
                      <a:lnTo>
                        <a:pt x="292" y="251"/>
                      </a:lnTo>
                      <a:lnTo>
                        <a:pt x="290" y="247"/>
                      </a:lnTo>
                      <a:lnTo>
                        <a:pt x="292" y="244"/>
                      </a:lnTo>
                      <a:lnTo>
                        <a:pt x="294" y="244"/>
                      </a:lnTo>
                      <a:lnTo>
                        <a:pt x="294" y="242"/>
                      </a:lnTo>
                      <a:lnTo>
                        <a:pt x="297" y="244"/>
                      </a:lnTo>
                      <a:lnTo>
                        <a:pt x="297" y="242"/>
                      </a:lnTo>
                      <a:lnTo>
                        <a:pt x="299" y="240"/>
                      </a:lnTo>
                      <a:lnTo>
                        <a:pt x="303" y="240"/>
                      </a:lnTo>
                      <a:lnTo>
                        <a:pt x="308" y="242"/>
                      </a:lnTo>
                      <a:lnTo>
                        <a:pt x="308" y="244"/>
                      </a:lnTo>
                      <a:lnTo>
                        <a:pt x="312" y="247"/>
                      </a:lnTo>
                      <a:lnTo>
                        <a:pt x="312" y="244"/>
                      </a:lnTo>
                      <a:lnTo>
                        <a:pt x="314" y="247"/>
                      </a:lnTo>
                      <a:lnTo>
                        <a:pt x="317" y="247"/>
                      </a:lnTo>
                      <a:lnTo>
                        <a:pt x="321" y="249"/>
                      </a:lnTo>
                      <a:lnTo>
                        <a:pt x="321" y="244"/>
                      </a:lnTo>
                      <a:lnTo>
                        <a:pt x="319" y="244"/>
                      </a:lnTo>
                      <a:lnTo>
                        <a:pt x="321" y="244"/>
                      </a:lnTo>
                      <a:lnTo>
                        <a:pt x="319" y="240"/>
                      </a:lnTo>
                      <a:lnTo>
                        <a:pt x="317" y="240"/>
                      </a:lnTo>
                      <a:lnTo>
                        <a:pt x="317" y="238"/>
                      </a:lnTo>
                      <a:lnTo>
                        <a:pt x="314" y="238"/>
                      </a:lnTo>
                      <a:lnTo>
                        <a:pt x="317" y="236"/>
                      </a:lnTo>
                      <a:lnTo>
                        <a:pt x="314" y="236"/>
                      </a:lnTo>
                      <a:lnTo>
                        <a:pt x="314" y="233"/>
                      </a:lnTo>
                      <a:lnTo>
                        <a:pt x="317" y="231"/>
                      </a:lnTo>
                      <a:lnTo>
                        <a:pt x="314" y="231"/>
                      </a:lnTo>
                      <a:lnTo>
                        <a:pt x="317" y="231"/>
                      </a:lnTo>
                      <a:lnTo>
                        <a:pt x="317" y="229"/>
                      </a:lnTo>
                      <a:lnTo>
                        <a:pt x="319" y="227"/>
                      </a:lnTo>
                      <a:lnTo>
                        <a:pt x="317" y="227"/>
                      </a:lnTo>
                      <a:lnTo>
                        <a:pt x="317" y="224"/>
                      </a:lnTo>
                      <a:lnTo>
                        <a:pt x="317" y="220"/>
                      </a:lnTo>
                      <a:lnTo>
                        <a:pt x="317" y="218"/>
                      </a:lnTo>
                      <a:lnTo>
                        <a:pt x="314" y="218"/>
                      </a:lnTo>
                      <a:lnTo>
                        <a:pt x="312" y="218"/>
                      </a:lnTo>
                      <a:lnTo>
                        <a:pt x="312" y="216"/>
                      </a:lnTo>
                      <a:lnTo>
                        <a:pt x="310" y="213"/>
                      </a:lnTo>
                      <a:lnTo>
                        <a:pt x="308" y="213"/>
                      </a:lnTo>
                      <a:lnTo>
                        <a:pt x="305" y="213"/>
                      </a:lnTo>
                      <a:lnTo>
                        <a:pt x="301" y="209"/>
                      </a:lnTo>
                      <a:lnTo>
                        <a:pt x="301" y="207"/>
                      </a:lnTo>
                      <a:lnTo>
                        <a:pt x="297" y="207"/>
                      </a:lnTo>
                      <a:lnTo>
                        <a:pt x="297" y="202"/>
                      </a:lnTo>
                      <a:lnTo>
                        <a:pt x="299" y="200"/>
                      </a:lnTo>
                      <a:lnTo>
                        <a:pt x="297" y="198"/>
                      </a:lnTo>
                      <a:lnTo>
                        <a:pt x="294" y="198"/>
                      </a:lnTo>
                      <a:lnTo>
                        <a:pt x="299" y="196"/>
                      </a:lnTo>
                      <a:lnTo>
                        <a:pt x="294" y="193"/>
                      </a:lnTo>
                      <a:lnTo>
                        <a:pt x="292" y="193"/>
                      </a:lnTo>
                      <a:lnTo>
                        <a:pt x="285" y="193"/>
                      </a:lnTo>
                      <a:lnTo>
                        <a:pt x="283" y="191"/>
                      </a:lnTo>
                      <a:lnTo>
                        <a:pt x="285" y="187"/>
                      </a:lnTo>
                      <a:lnTo>
                        <a:pt x="283" y="187"/>
                      </a:lnTo>
                      <a:lnTo>
                        <a:pt x="283" y="184"/>
                      </a:lnTo>
                      <a:lnTo>
                        <a:pt x="285" y="182"/>
                      </a:lnTo>
                      <a:lnTo>
                        <a:pt x="285" y="180"/>
                      </a:lnTo>
                      <a:lnTo>
                        <a:pt x="285" y="176"/>
                      </a:lnTo>
                      <a:lnTo>
                        <a:pt x="288" y="171"/>
                      </a:lnTo>
                      <a:lnTo>
                        <a:pt x="288" y="167"/>
                      </a:lnTo>
                      <a:lnTo>
                        <a:pt x="292" y="167"/>
                      </a:lnTo>
                      <a:lnTo>
                        <a:pt x="292" y="165"/>
                      </a:lnTo>
                      <a:lnTo>
                        <a:pt x="299" y="160"/>
                      </a:lnTo>
                      <a:lnTo>
                        <a:pt x="301" y="165"/>
                      </a:lnTo>
                      <a:lnTo>
                        <a:pt x="301" y="162"/>
                      </a:lnTo>
                      <a:lnTo>
                        <a:pt x="305" y="162"/>
                      </a:lnTo>
                      <a:lnTo>
                        <a:pt x="305" y="160"/>
                      </a:lnTo>
                      <a:lnTo>
                        <a:pt x="303" y="160"/>
                      </a:lnTo>
                      <a:lnTo>
                        <a:pt x="305" y="158"/>
                      </a:lnTo>
                      <a:lnTo>
                        <a:pt x="308" y="156"/>
                      </a:lnTo>
                      <a:lnTo>
                        <a:pt x="305" y="156"/>
                      </a:lnTo>
                      <a:lnTo>
                        <a:pt x="305" y="153"/>
                      </a:lnTo>
                      <a:lnTo>
                        <a:pt x="308" y="151"/>
                      </a:lnTo>
                      <a:lnTo>
                        <a:pt x="310" y="153"/>
                      </a:lnTo>
                      <a:lnTo>
                        <a:pt x="312" y="153"/>
                      </a:lnTo>
                      <a:lnTo>
                        <a:pt x="312" y="151"/>
                      </a:lnTo>
                      <a:lnTo>
                        <a:pt x="317" y="149"/>
                      </a:lnTo>
                      <a:lnTo>
                        <a:pt x="319" y="149"/>
                      </a:lnTo>
                      <a:lnTo>
                        <a:pt x="321" y="149"/>
                      </a:lnTo>
                      <a:lnTo>
                        <a:pt x="323" y="145"/>
                      </a:lnTo>
                      <a:lnTo>
                        <a:pt x="328" y="142"/>
                      </a:lnTo>
                      <a:lnTo>
                        <a:pt x="325" y="142"/>
                      </a:lnTo>
                      <a:lnTo>
                        <a:pt x="330" y="140"/>
                      </a:lnTo>
                      <a:lnTo>
                        <a:pt x="332" y="138"/>
                      </a:lnTo>
                      <a:lnTo>
                        <a:pt x="337" y="136"/>
                      </a:lnTo>
                      <a:lnTo>
                        <a:pt x="341" y="133"/>
                      </a:lnTo>
                      <a:lnTo>
                        <a:pt x="346" y="127"/>
                      </a:lnTo>
                      <a:lnTo>
                        <a:pt x="348" y="127"/>
                      </a:lnTo>
                      <a:lnTo>
                        <a:pt x="350" y="127"/>
                      </a:lnTo>
                      <a:lnTo>
                        <a:pt x="350" y="125"/>
                      </a:lnTo>
                      <a:lnTo>
                        <a:pt x="352" y="125"/>
                      </a:lnTo>
                      <a:lnTo>
                        <a:pt x="348" y="120"/>
                      </a:lnTo>
                      <a:lnTo>
                        <a:pt x="346" y="120"/>
                      </a:lnTo>
                      <a:lnTo>
                        <a:pt x="343" y="118"/>
                      </a:lnTo>
                      <a:lnTo>
                        <a:pt x="348" y="113"/>
                      </a:lnTo>
                      <a:lnTo>
                        <a:pt x="346" y="109"/>
                      </a:lnTo>
                      <a:lnTo>
                        <a:pt x="343" y="111"/>
                      </a:lnTo>
                      <a:lnTo>
                        <a:pt x="341" y="107"/>
                      </a:lnTo>
                      <a:lnTo>
                        <a:pt x="343" y="107"/>
                      </a:lnTo>
                      <a:lnTo>
                        <a:pt x="339" y="107"/>
                      </a:lnTo>
                      <a:lnTo>
                        <a:pt x="339" y="105"/>
                      </a:lnTo>
                      <a:lnTo>
                        <a:pt x="337" y="105"/>
                      </a:lnTo>
                      <a:lnTo>
                        <a:pt x="343" y="98"/>
                      </a:lnTo>
                      <a:lnTo>
                        <a:pt x="343" y="96"/>
                      </a:lnTo>
                      <a:lnTo>
                        <a:pt x="341" y="93"/>
                      </a:lnTo>
                      <a:lnTo>
                        <a:pt x="341" y="96"/>
                      </a:lnTo>
                      <a:lnTo>
                        <a:pt x="341" y="98"/>
                      </a:lnTo>
                      <a:lnTo>
                        <a:pt x="339" y="96"/>
                      </a:lnTo>
                      <a:lnTo>
                        <a:pt x="337" y="96"/>
                      </a:lnTo>
                      <a:lnTo>
                        <a:pt x="337" y="98"/>
                      </a:lnTo>
                      <a:lnTo>
                        <a:pt x="334" y="98"/>
                      </a:lnTo>
                      <a:lnTo>
                        <a:pt x="334" y="100"/>
                      </a:lnTo>
                      <a:lnTo>
                        <a:pt x="332" y="100"/>
                      </a:lnTo>
                      <a:lnTo>
                        <a:pt x="330" y="100"/>
                      </a:lnTo>
                      <a:lnTo>
                        <a:pt x="325" y="98"/>
                      </a:lnTo>
                      <a:lnTo>
                        <a:pt x="328" y="96"/>
                      </a:lnTo>
                      <a:lnTo>
                        <a:pt x="325" y="93"/>
                      </a:lnTo>
                      <a:lnTo>
                        <a:pt x="328" y="93"/>
                      </a:lnTo>
                      <a:lnTo>
                        <a:pt x="330" y="91"/>
                      </a:lnTo>
                      <a:lnTo>
                        <a:pt x="330" y="89"/>
                      </a:lnTo>
                      <a:lnTo>
                        <a:pt x="330" y="87"/>
                      </a:lnTo>
                      <a:lnTo>
                        <a:pt x="332" y="85"/>
                      </a:lnTo>
                      <a:lnTo>
                        <a:pt x="334" y="82"/>
                      </a:lnTo>
                      <a:lnTo>
                        <a:pt x="334" y="73"/>
                      </a:lnTo>
                      <a:lnTo>
                        <a:pt x="337" y="71"/>
                      </a:lnTo>
                      <a:lnTo>
                        <a:pt x="339" y="65"/>
                      </a:lnTo>
                      <a:lnTo>
                        <a:pt x="337" y="56"/>
                      </a:lnTo>
                      <a:lnTo>
                        <a:pt x="334" y="56"/>
                      </a:lnTo>
                      <a:lnTo>
                        <a:pt x="337" y="51"/>
                      </a:lnTo>
                      <a:lnTo>
                        <a:pt x="330" y="47"/>
                      </a:lnTo>
                      <a:lnTo>
                        <a:pt x="332" y="42"/>
                      </a:lnTo>
                      <a:lnTo>
                        <a:pt x="328" y="38"/>
                      </a:lnTo>
                      <a:lnTo>
                        <a:pt x="330" y="33"/>
                      </a:lnTo>
                      <a:lnTo>
                        <a:pt x="328" y="33"/>
                      </a:lnTo>
                      <a:lnTo>
                        <a:pt x="323" y="31"/>
                      </a:lnTo>
                      <a:lnTo>
                        <a:pt x="321" y="27"/>
                      </a:lnTo>
                      <a:lnTo>
                        <a:pt x="319" y="27"/>
                      </a:lnTo>
                      <a:lnTo>
                        <a:pt x="317" y="27"/>
                      </a:lnTo>
                      <a:lnTo>
                        <a:pt x="314" y="20"/>
                      </a:lnTo>
                      <a:lnTo>
                        <a:pt x="314" y="18"/>
                      </a:lnTo>
                      <a:lnTo>
                        <a:pt x="310" y="16"/>
                      </a:lnTo>
                      <a:lnTo>
                        <a:pt x="310" y="13"/>
                      </a:lnTo>
                      <a:lnTo>
                        <a:pt x="312" y="11"/>
                      </a:lnTo>
                      <a:lnTo>
                        <a:pt x="312" y="7"/>
                      </a:lnTo>
                      <a:lnTo>
                        <a:pt x="314" y="7"/>
                      </a:lnTo>
                      <a:lnTo>
                        <a:pt x="312" y="7"/>
                      </a:lnTo>
                      <a:lnTo>
                        <a:pt x="312" y="0"/>
                      </a:lnTo>
                      <a:lnTo>
                        <a:pt x="319" y="0"/>
                      </a:lnTo>
                      <a:lnTo>
                        <a:pt x="321" y="2"/>
                      </a:lnTo>
                      <a:lnTo>
                        <a:pt x="321" y="5"/>
                      </a:lnTo>
                      <a:lnTo>
                        <a:pt x="323" y="7"/>
                      </a:lnTo>
                      <a:lnTo>
                        <a:pt x="323" y="11"/>
                      </a:lnTo>
                      <a:lnTo>
                        <a:pt x="328" y="13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11" name="Freeform 904"/>
                <p:cNvSpPr>
                  <a:spLocks/>
                </p:cNvSpPr>
                <p:nvPr/>
              </p:nvSpPr>
              <p:spPr bwMode="auto">
                <a:xfrm>
                  <a:off x="4144" y="231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12" name="Freeform 905"/>
                <p:cNvSpPr>
                  <a:spLocks/>
                </p:cNvSpPr>
                <p:nvPr/>
              </p:nvSpPr>
              <p:spPr bwMode="auto">
                <a:xfrm>
                  <a:off x="4211" y="2312"/>
                  <a:ext cx="9" cy="7"/>
                </a:xfrm>
                <a:custGeom>
                  <a:avLst/>
                  <a:gdLst>
                    <a:gd name="T0" fmla="*/ 2 w 9"/>
                    <a:gd name="T1" fmla="*/ 0 h 7"/>
                    <a:gd name="T2" fmla="*/ 9 w 9"/>
                    <a:gd name="T3" fmla="*/ 2 h 7"/>
                    <a:gd name="T4" fmla="*/ 7 w 9"/>
                    <a:gd name="T5" fmla="*/ 7 h 7"/>
                    <a:gd name="T6" fmla="*/ 4 w 9"/>
                    <a:gd name="T7" fmla="*/ 7 h 7"/>
                    <a:gd name="T8" fmla="*/ 4 w 9"/>
                    <a:gd name="T9" fmla="*/ 4 h 7"/>
                    <a:gd name="T10" fmla="*/ 4 w 9"/>
                    <a:gd name="T11" fmla="*/ 7 h 7"/>
                    <a:gd name="T12" fmla="*/ 0 w 9"/>
                    <a:gd name="T13" fmla="*/ 7 h 7"/>
                    <a:gd name="T14" fmla="*/ 0 w 9"/>
                    <a:gd name="T15" fmla="*/ 0 h 7"/>
                    <a:gd name="T16" fmla="*/ 2 w 9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7">
                      <a:moveTo>
                        <a:pt x="2" y="0"/>
                      </a:moveTo>
                      <a:lnTo>
                        <a:pt x="9" y="2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13" name="Freeform 906"/>
                <p:cNvSpPr>
                  <a:spLocks/>
                </p:cNvSpPr>
                <p:nvPr/>
              </p:nvSpPr>
              <p:spPr bwMode="auto">
                <a:xfrm>
                  <a:off x="4166" y="2312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4 h 4"/>
                    <a:gd name="T8" fmla="*/ 0 w 3"/>
                    <a:gd name="T9" fmla="*/ 0 h 4"/>
                    <a:gd name="T10" fmla="*/ 3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14" name="Freeform 907"/>
                <p:cNvSpPr>
                  <a:spLocks/>
                </p:cNvSpPr>
                <p:nvPr/>
              </p:nvSpPr>
              <p:spPr bwMode="auto">
                <a:xfrm>
                  <a:off x="4260" y="2310"/>
                  <a:ext cx="11" cy="9"/>
                </a:xfrm>
                <a:custGeom>
                  <a:avLst/>
                  <a:gdLst>
                    <a:gd name="T0" fmla="*/ 2 w 11"/>
                    <a:gd name="T1" fmla="*/ 0 h 9"/>
                    <a:gd name="T2" fmla="*/ 9 w 11"/>
                    <a:gd name="T3" fmla="*/ 2 h 9"/>
                    <a:gd name="T4" fmla="*/ 11 w 11"/>
                    <a:gd name="T5" fmla="*/ 4 h 9"/>
                    <a:gd name="T6" fmla="*/ 11 w 11"/>
                    <a:gd name="T7" fmla="*/ 6 h 9"/>
                    <a:gd name="T8" fmla="*/ 7 w 11"/>
                    <a:gd name="T9" fmla="*/ 9 h 9"/>
                    <a:gd name="T10" fmla="*/ 2 w 11"/>
                    <a:gd name="T11" fmla="*/ 9 h 9"/>
                    <a:gd name="T12" fmla="*/ 0 w 11"/>
                    <a:gd name="T13" fmla="*/ 4 h 9"/>
                    <a:gd name="T14" fmla="*/ 2 w 11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lnTo>
                        <a:pt x="9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15" name="Freeform 908"/>
                <p:cNvSpPr>
                  <a:spLocks/>
                </p:cNvSpPr>
                <p:nvPr/>
              </p:nvSpPr>
              <p:spPr bwMode="auto">
                <a:xfrm>
                  <a:off x="4244" y="2305"/>
                  <a:ext cx="7" cy="9"/>
                </a:xfrm>
                <a:custGeom>
                  <a:avLst/>
                  <a:gdLst>
                    <a:gd name="T0" fmla="*/ 3 w 7"/>
                    <a:gd name="T1" fmla="*/ 0 h 9"/>
                    <a:gd name="T2" fmla="*/ 5 w 7"/>
                    <a:gd name="T3" fmla="*/ 5 h 9"/>
                    <a:gd name="T4" fmla="*/ 7 w 7"/>
                    <a:gd name="T5" fmla="*/ 7 h 9"/>
                    <a:gd name="T6" fmla="*/ 5 w 7"/>
                    <a:gd name="T7" fmla="*/ 9 h 9"/>
                    <a:gd name="T8" fmla="*/ 0 w 7"/>
                    <a:gd name="T9" fmla="*/ 9 h 9"/>
                    <a:gd name="T10" fmla="*/ 0 w 7"/>
                    <a:gd name="T11" fmla="*/ 7 h 9"/>
                    <a:gd name="T12" fmla="*/ 0 w 7"/>
                    <a:gd name="T13" fmla="*/ 2 h 9"/>
                    <a:gd name="T14" fmla="*/ 3 w 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9">
                      <a:moveTo>
                        <a:pt x="3" y="0"/>
                      </a:moveTo>
                      <a:lnTo>
                        <a:pt x="5" y="5"/>
                      </a:lnTo>
                      <a:lnTo>
                        <a:pt x="7" y="7"/>
                      </a:lnTo>
                      <a:lnTo>
                        <a:pt x="5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16" name="Freeform 909"/>
                <p:cNvSpPr>
                  <a:spLocks/>
                </p:cNvSpPr>
                <p:nvPr/>
              </p:nvSpPr>
              <p:spPr bwMode="auto">
                <a:xfrm>
                  <a:off x="4215" y="2303"/>
                  <a:ext cx="12" cy="13"/>
                </a:xfrm>
                <a:custGeom>
                  <a:avLst/>
                  <a:gdLst>
                    <a:gd name="T0" fmla="*/ 5 w 12"/>
                    <a:gd name="T1" fmla="*/ 2 h 13"/>
                    <a:gd name="T2" fmla="*/ 9 w 12"/>
                    <a:gd name="T3" fmla="*/ 4 h 13"/>
                    <a:gd name="T4" fmla="*/ 12 w 12"/>
                    <a:gd name="T5" fmla="*/ 7 h 13"/>
                    <a:gd name="T6" fmla="*/ 9 w 12"/>
                    <a:gd name="T7" fmla="*/ 11 h 13"/>
                    <a:gd name="T8" fmla="*/ 7 w 12"/>
                    <a:gd name="T9" fmla="*/ 13 h 13"/>
                    <a:gd name="T10" fmla="*/ 5 w 12"/>
                    <a:gd name="T11" fmla="*/ 9 h 13"/>
                    <a:gd name="T12" fmla="*/ 7 w 12"/>
                    <a:gd name="T13" fmla="*/ 7 h 13"/>
                    <a:gd name="T14" fmla="*/ 5 w 12"/>
                    <a:gd name="T15" fmla="*/ 9 h 13"/>
                    <a:gd name="T16" fmla="*/ 0 w 12"/>
                    <a:gd name="T17" fmla="*/ 7 h 13"/>
                    <a:gd name="T18" fmla="*/ 3 w 12"/>
                    <a:gd name="T19" fmla="*/ 4 h 13"/>
                    <a:gd name="T20" fmla="*/ 3 w 12"/>
                    <a:gd name="T21" fmla="*/ 0 h 13"/>
                    <a:gd name="T22" fmla="*/ 5 w 12"/>
                    <a:gd name="T23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3">
                      <a:moveTo>
                        <a:pt x="5" y="2"/>
                      </a:moveTo>
                      <a:lnTo>
                        <a:pt x="9" y="4"/>
                      </a:lnTo>
                      <a:lnTo>
                        <a:pt x="12" y="7"/>
                      </a:lnTo>
                      <a:lnTo>
                        <a:pt x="9" y="11"/>
                      </a:lnTo>
                      <a:lnTo>
                        <a:pt x="7" y="13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5" y="9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5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417" name="Freeform 910"/>
                <p:cNvSpPr>
                  <a:spLocks/>
                </p:cNvSpPr>
                <p:nvPr/>
              </p:nvSpPr>
              <p:spPr bwMode="auto">
                <a:xfrm>
                  <a:off x="4269" y="230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</p:grpSp>
          <p:sp>
            <p:nvSpPr>
              <p:cNvPr id="2118" name="Freeform 912"/>
              <p:cNvSpPr>
                <a:spLocks/>
              </p:cNvSpPr>
              <p:nvPr/>
            </p:nvSpPr>
            <p:spPr bwMode="auto">
              <a:xfrm>
                <a:off x="6742113" y="3656013"/>
                <a:ext cx="17463" cy="17463"/>
              </a:xfrm>
              <a:custGeom>
                <a:avLst/>
                <a:gdLst>
                  <a:gd name="T0" fmla="*/ 6 w 11"/>
                  <a:gd name="T1" fmla="*/ 0 h 11"/>
                  <a:gd name="T2" fmla="*/ 6 w 11"/>
                  <a:gd name="T3" fmla="*/ 4 h 11"/>
                  <a:gd name="T4" fmla="*/ 8 w 11"/>
                  <a:gd name="T5" fmla="*/ 7 h 11"/>
                  <a:gd name="T6" fmla="*/ 6 w 11"/>
                  <a:gd name="T7" fmla="*/ 9 h 11"/>
                  <a:gd name="T8" fmla="*/ 8 w 11"/>
                  <a:gd name="T9" fmla="*/ 9 h 11"/>
                  <a:gd name="T10" fmla="*/ 11 w 11"/>
                  <a:gd name="T11" fmla="*/ 9 h 11"/>
                  <a:gd name="T12" fmla="*/ 8 w 11"/>
                  <a:gd name="T13" fmla="*/ 11 h 11"/>
                  <a:gd name="T14" fmla="*/ 4 w 11"/>
                  <a:gd name="T15" fmla="*/ 11 h 11"/>
                  <a:gd name="T16" fmla="*/ 2 w 11"/>
                  <a:gd name="T17" fmla="*/ 9 h 11"/>
                  <a:gd name="T18" fmla="*/ 4 w 11"/>
                  <a:gd name="T19" fmla="*/ 9 h 11"/>
                  <a:gd name="T20" fmla="*/ 2 w 11"/>
                  <a:gd name="T21" fmla="*/ 7 h 11"/>
                  <a:gd name="T22" fmla="*/ 0 w 11"/>
                  <a:gd name="T23" fmla="*/ 2 h 11"/>
                  <a:gd name="T24" fmla="*/ 6 w 1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lnTo>
                      <a:pt x="6" y="4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19" name="Freeform 913"/>
              <p:cNvSpPr>
                <a:spLocks/>
              </p:cNvSpPr>
              <p:nvPr/>
            </p:nvSpPr>
            <p:spPr bwMode="auto">
              <a:xfrm>
                <a:off x="6791325" y="3652838"/>
                <a:ext cx="9525" cy="14288"/>
              </a:xfrm>
              <a:custGeom>
                <a:avLst/>
                <a:gdLst>
                  <a:gd name="T0" fmla="*/ 2 w 6"/>
                  <a:gd name="T1" fmla="*/ 4 h 9"/>
                  <a:gd name="T2" fmla="*/ 6 w 6"/>
                  <a:gd name="T3" fmla="*/ 4 h 9"/>
                  <a:gd name="T4" fmla="*/ 6 w 6"/>
                  <a:gd name="T5" fmla="*/ 9 h 9"/>
                  <a:gd name="T6" fmla="*/ 2 w 6"/>
                  <a:gd name="T7" fmla="*/ 6 h 9"/>
                  <a:gd name="T8" fmla="*/ 0 w 6"/>
                  <a:gd name="T9" fmla="*/ 4 h 9"/>
                  <a:gd name="T10" fmla="*/ 2 w 6"/>
                  <a:gd name="T11" fmla="*/ 0 h 9"/>
                  <a:gd name="T12" fmla="*/ 2 w 6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2" y="4"/>
                    </a:moveTo>
                    <a:lnTo>
                      <a:pt x="6" y="4"/>
                    </a:lnTo>
                    <a:lnTo>
                      <a:pt x="6" y="9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0" name="Freeform 914"/>
              <p:cNvSpPr>
                <a:spLocks/>
              </p:cNvSpPr>
              <p:nvPr/>
            </p:nvSpPr>
            <p:spPr bwMode="auto">
              <a:xfrm>
                <a:off x="6719888" y="365283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1" name="Freeform 915"/>
              <p:cNvSpPr>
                <a:spLocks/>
              </p:cNvSpPr>
              <p:nvPr/>
            </p:nvSpPr>
            <p:spPr bwMode="auto">
              <a:xfrm>
                <a:off x="6702425" y="3649663"/>
                <a:ext cx="11113" cy="12700"/>
              </a:xfrm>
              <a:custGeom>
                <a:avLst/>
                <a:gdLst>
                  <a:gd name="T0" fmla="*/ 2 w 7"/>
                  <a:gd name="T1" fmla="*/ 0 h 8"/>
                  <a:gd name="T2" fmla="*/ 7 w 7"/>
                  <a:gd name="T3" fmla="*/ 8 h 8"/>
                  <a:gd name="T4" fmla="*/ 5 w 7"/>
                  <a:gd name="T5" fmla="*/ 8 h 8"/>
                  <a:gd name="T6" fmla="*/ 0 w 7"/>
                  <a:gd name="T7" fmla="*/ 6 h 8"/>
                  <a:gd name="T8" fmla="*/ 2 w 7"/>
                  <a:gd name="T9" fmla="*/ 2 h 8"/>
                  <a:gd name="T10" fmla="*/ 2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7" y="8"/>
                    </a:lnTo>
                    <a:lnTo>
                      <a:pt x="5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2" name="Freeform 916"/>
              <p:cNvSpPr>
                <a:spLocks/>
              </p:cNvSpPr>
              <p:nvPr/>
            </p:nvSpPr>
            <p:spPr bwMode="auto">
              <a:xfrm>
                <a:off x="6710363" y="3644900"/>
                <a:ext cx="3175" cy="11113"/>
              </a:xfrm>
              <a:custGeom>
                <a:avLst/>
                <a:gdLst>
                  <a:gd name="T0" fmla="*/ 0 w 2"/>
                  <a:gd name="T1" fmla="*/ 3 h 7"/>
                  <a:gd name="T2" fmla="*/ 2 w 2"/>
                  <a:gd name="T3" fmla="*/ 3 h 7"/>
                  <a:gd name="T4" fmla="*/ 0 w 2"/>
                  <a:gd name="T5" fmla="*/ 7 h 7"/>
                  <a:gd name="T6" fmla="*/ 0 w 2"/>
                  <a:gd name="T7" fmla="*/ 3 h 7"/>
                  <a:gd name="T8" fmla="*/ 0 w 2"/>
                  <a:gd name="T9" fmla="*/ 0 h 7"/>
                  <a:gd name="T10" fmla="*/ 0 w 2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0" y="3"/>
                    </a:moveTo>
                    <a:lnTo>
                      <a:pt x="2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3" name="Freeform 917"/>
              <p:cNvSpPr>
                <a:spLocks/>
              </p:cNvSpPr>
              <p:nvPr/>
            </p:nvSpPr>
            <p:spPr bwMode="auto">
              <a:xfrm>
                <a:off x="6791325" y="3644900"/>
                <a:ext cx="20638" cy="22225"/>
              </a:xfrm>
              <a:custGeom>
                <a:avLst/>
                <a:gdLst>
                  <a:gd name="T0" fmla="*/ 4 w 13"/>
                  <a:gd name="T1" fmla="*/ 0 h 14"/>
                  <a:gd name="T2" fmla="*/ 6 w 13"/>
                  <a:gd name="T3" fmla="*/ 5 h 14"/>
                  <a:gd name="T4" fmla="*/ 6 w 13"/>
                  <a:gd name="T5" fmla="*/ 7 h 14"/>
                  <a:gd name="T6" fmla="*/ 11 w 13"/>
                  <a:gd name="T7" fmla="*/ 7 h 14"/>
                  <a:gd name="T8" fmla="*/ 11 w 13"/>
                  <a:gd name="T9" fmla="*/ 9 h 14"/>
                  <a:gd name="T10" fmla="*/ 13 w 13"/>
                  <a:gd name="T11" fmla="*/ 11 h 14"/>
                  <a:gd name="T12" fmla="*/ 11 w 13"/>
                  <a:gd name="T13" fmla="*/ 14 h 14"/>
                  <a:gd name="T14" fmla="*/ 6 w 13"/>
                  <a:gd name="T15" fmla="*/ 14 h 14"/>
                  <a:gd name="T16" fmla="*/ 6 w 13"/>
                  <a:gd name="T17" fmla="*/ 9 h 14"/>
                  <a:gd name="T18" fmla="*/ 2 w 13"/>
                  <a:gd name="T19" fmla="*/ 9 h 14"/>
                  <a:gd name="T20" fmla="*/ 0 w 13"/>
                  <a:gd name="T21" fmla="*/ 0 h 14"/>
                  <a:gd name="T22" fmla="*/ 4 w 13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4">
                    <a:moveTo>
                      <a:pt x="4" y="0"/>
                    </a:moveTo>
                    <a:lnTo>
                      <a:pt x="6" y="5"/>
                    </a:lnTo>
                    <a:lnTo>
                      <a:pt x="6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4" name="Freeform 918"/>
              <p:cNvSpPr>
                <a:spLocks/>
              </p:cNvSpPr>
              <p:nvPr/>
            </p:nvSpPr>
            <p:spPr bwMode="auto">
              <a:xfrm>
                <a:off x="6742113" y="3644900"/>
                <a:ext cx="17463" cy="11113"/>
              </a:xfrm>
              <a:custGeom>
                <a:avLst/>
                <a:gdLst>
                  <a:gd name="T0" fmla="*/ 11 w 11"/>
                  <a:gd name="T1" fmla="*/ 0 h 7"/>
                  <a:gd name="T2" fmla="*/ 11 w 11"/>
                  <a:gd name="T3" fmla="*/ 5 h 7"/>
                  <a:gd name="T4" fmla="*/ 8 w 11"/>
                  <a:gd name="T5" fmla="*/ 7 h 7"/>
                  <a:gd name="T6" fmla="*/ 8 w 11"/>
                  <a:gd name="T7" fmla="*/ 5 h 7"/>
                  <a:gd name="T8" fmla="*/ 4 w 11"/>
                  <a:gd name="T9" fmla="*/ 7 h 7"/>
                  <a:gd name="T10" fmla="*/ 0 w 11"/>
                  <a:gd name="T11" fmla="*/ 3 h 7"/>
                  <a:gd name="T12" fmla="*/ 2 w 11"/>
                  <a:gd name="T13" fmla="*/ 3 h 7"/>
                  <a:gd name="T14" fmla="*/ 4 w 11"/>
                  <a:gd name="T15" fmla="*/ 3 h 7"/>
                  <a:gd name="T16" fmla="*/ 11 w 11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lnTo>
                      <a:pt x="11" y="5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5" name="Freeform 919"/>
              <p:cNvSpPr>
                <a:spLocks/>
              </p:cNvSpPr>
              <p:nvPr/>
            </p:nvSpPr>
            <p:spPr bwMode="auto">
              <a:xfrm>
                <a:off x="6645275" y="3644900"/>
                <a:ext cx="11113" cy="22225"/>
              </a:xfrm>
              <a:custGeom>
                <a:avLst/>
                <a:gdLst>
                  <a:gd name="T0" fmla="*/ 0 w 7"/>
                  <a:gd name="T1" fmla="*/ 0 h 14"/>
                  <a:gd name="T2" fmla="*/ 3 w 7"/>
                  <a:gd name="T3" fmla="*/ 0 h 14"/>
                  <a:gd name="T4" fmla="*/ 7 w 7"/>
                  <a:gd name="T5" fmla="*/ 3 h 14"/>
                  <a:gd name="T6" fmla="*/ 7 w 7"/>
                  <a:gd name="T7" fmla="*/ 7 h 14"/>
                  <a:gd name="T8" fmla="*/ 7 w 7"/>
                  <a:gd name="T9" fmla="*/ 9 h 14"/>
                  <a:gd name="T10" fmla="*/ 5 w 7"/>
                  <a:gd name="T11" fmla="*/ 11 h 14"/>
                  <a:gd name="T12" fmla="*/ 3 w 7"/>
                  <a:gd name="T13" fmla="*/ 14 h 14"/>
                  <a:gd name="T14" fmla="*/ 0 w 7"/>
                  <a:gd name="T15" fmla="*/ 14 h 14"/>
                  <a:gd name="T16" fmla="*/ 0 w 7"/>
                  <a:gd name="T17" fmla="*/ 11 h 14"/>
                  <a:gd name="T18" fmla="*/ 3 w 7"/>
                  <a:gd name="T19" fmla="*/ 5 h 14"/>
                  <a:gd name="T20" fmla="*/ 0 w 7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lnTo>
                      <a:pt x="3" y="0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6" name="Freeform 920"/>
              <p:cNvSpPr>
                <a:spLocks/>
              </p:cNvSpPr>
              <p:nvPr/>
            </p:nvSpPr>
            <p:spPr bwMode="auto">
              <a:xfrm>
                <a:off x="6670675" y="3644900"/>
                <a:ext cx="14288" cy="22225"/>
              </a:xfrm>
              <a:custGeom>
                <a:avLst/>
                <a:gdLst>
                  <a:gd name="T0" fmla="*/ 4 w 9"/>
                  <a:gd name="T1" fmla="*/ 0 h 14"/>
                  <a:gd name="T2" fmla="*/ 9 w 9"/>
                  <a:gd name="T3" fmla="*/ 5 h 14"/>
                  <a:gd name="T4" fmla="*/ 7 w 9"/>
                  <a:gd name="T5" fmla="*/ 5 h 14"/>
                  <a:gd name="T6" fmla="*/ 4 w 9"/>
                  <a:gd name="T7" fmla="*/ 11 h 14"/>
                  <a:gd name="T8" fmla="*/ 4 w 9"/>
                  <a:gd name="T9" fmla="*/ 14 h 14"/>
                  <a:gd name="T10" fmla="*/ 2 w 9"/>
                  <a:gd name="T11" fmla="*/ 9 h 14"/>
                  <a:gd name="T12" fmla="*/ 0 w 9"/>
                  <a:gd name="T13" fmla="*/ 7 h 14"/>
                  <a:gd name="T14" fmla="*/ 0 w 9"/>
                  <a:gd name="T15" fmla="*/ 3 h 14"/>
                  <a:gd name="T16" fmla="*/ 2 w 9"/>
                  <a:gd name="T17" fmla="*/ 0 h 14"/>
                  <a:gd name="T18" fmla="*/ 4 w 9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lnTo>
                      <a:pt x="9" y="5"/>
                    </a:lnTo>
                    <a:lnTo>
                      <a:pt x="7" y="5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7" name="Freeform 921"/>
              <p:cNvSpPr>
                <a:spLocks/>
              </p:cNvSpPr>
              <p:nvPr/>
            </p:nvSpPr>
            <p:spPr bwMode="auto">
              <a:xfrm>
                <a:off x="6731000" y="3641725"/>
                <a:ext cx="17463" cy="17463"/>
              </a:xfrm>
              <a:custGeom>
                <a:avLst/>
                <a:gdLst>
                  <a:gd name="T0" fmla="*/ 2 w 11"/>
                  <a:gd name="T1" fmla="*/ 0 h 11"/>
                  <a:gd name="T2" fmla="*/ 4 w 11"/>
                  <a:gd name="T3" fmla="*/ 5 h 11"/>
                  <a:gd name="T4" fmla="*/ 11 w 11"/>
                  <a:gd name="T5" fmla="*/ 9 h 11"/>
                  <a:gd name="T6" fmla="*/ 7 w 11"/>
                  <a:gd name="T7" fmla="*/ 11 h 11"/>
                  <a:gd name="T8" fmla="*/ 4 w 11"/>
                  <a:gd name="T9" fmla="*/ 9 h 11"/>
                  <a:gd name="T10" fmla="*/ 0 w 11"/>
                  <a:gd name="T11" fmla="*/ 5 h 11"/>
                  <a:gd name="T12" fmla="*/ 2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lnTo>
                      <a:pt x="4" y="5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8" name="Freeform 922"/>
              <p:cNvSpPr>
                <a:spLocks/>
              </p:cNvSpPr>
              <p:nvPr/>
            </p:nvSpPr>
            <p:spPr bwMode="auto">
              <a:xfrm>
                <a:off x="6618288" y="3641725"/>
                <a:ext cx="9525" cy="25400"/>
              </a:xfrm>
              <a:custGeom>
                <a:avLst/>
                <a:gdLst>
                  <a:gd name="T0" fmla="*/ 2 w 6"/>
                  <a:gd name="T1" fmla="*/ 0 h 16"/>
                  <a:gd name="T2" fmla="*/ 4 w 6"/>
                  <a:gd name="T3" fmla="*/ 2 h 16"/>
                  <a:gd name="T4" fmla="*/ 2 w 6"/>
                  <a:gd name="T5" fmla="*/ 5 h 16"/>
                  <a:gd name="T6" fmla="*/ 2 w 6"/>
                  <a:gd name="T7" fmla="*/ 7 h 16"/>
                  <a:gd name="T8" fmla="*/ 6 w 6"/>
                  <a:gd name="T9" fmla="*/ 7 h 16"/>
                  <a:gd name="T10" fmla="*/ 6 w 6"/>
                  <a:gd name="T11" fmla="*/ 11 h 16"/>
                  <a:gd name="T12" fmla="*/ 4 w 6"/>
                  <a:gd name="T13" fmla="*/ 13 h 16"/>
                  <a:gd name="T14" fmla="*/ 4 w 6"/>
                  <a:gd name="T15" fmla="*/ 16 h 16"/>
                  <a:gd name="T16" fmla="*/ 2 w 6"/>
                  <a:gd name="T17" fmla="*/ 13 h 16"/>
                  <a:gd name="T18" fmla="*/ 0 w 6"/>
                  <a:gd name="T19" fmla="*/ 5 h 16"/>
                  <a:gd name="T20" fmla="*/ 0 w 6"/>
                  <a:gd name="T21" fmla="*/ 2 h 16"/>
                  <a:gd name="T22" fmla="*/ 2 w 6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lnTo>
                      <a:pt x="4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29" name="Freeform 923"/>
              <p:cNvSpPr>
                <a:spLocks/>
              </p:cNvSpPr>
              <p:nvPr/>
            </p:nvSpPr>
            <p:spPr bwMode="auto">
              <a:xfrm>
                <a:off x="6805613" y="3641725"/>
                <a:ext cx="20638" cy="20638"/>
              </a:xfrm>
              <a:custGeom>
                <a:avLst/>
                <a:gdLst>
                  <a:gd name="T0" fmla="*/ 6 w 13"/>
                  <a:gd name="T1" fmla="*/ 0 h 13"/>
                  <a:gd name="T2" fmla="*/ 9 w 13"/>
                  <a:gd name="T3" fmla="*/ 2 h 13"/>
                  <a:gd name="T4" fmla="*/ 9 w 13"/>
                  <a:gd name="T5" fmla="*/ 5 h 13"/>
                  <a:gd name="T6" fmla="*/ 11 w 13"/>
                  <a:gd name="T7" fmla="*/ 7 h 13"/>
                  <a:gd name="T8" fmla="*/ 13 w 13"/>
                  <a:gd name="T9" fmla="*/ 11 h 13"/>
                  <a:gd name="T10" fmla="*/ 11 w 13"/>
                  <a:gd name="T11" fmla="*/ 13 h 13"/>
                  <a:gd name="T12" fmla="*/ 6 w 13"/>
                  <a:gd name="T13" fmla="*/ 13 h 13"/>
                  <a:gd name="T14" fmla="*/ 4 w 13"/>
                  <a:gd name="T15" fmla="*/ 11 h 13"/>
                  <a:gd name="T16" fmla="*/ 2 w 13"/>
                  <a:gd name="T17" fmla="*/ 11 h 13"/>
                  <a:gd name="T18" fmla="*/ 2 w 13"/>
                  <a:gd name="T19" fmla="*/ 9 h 13"/>
                  <a:gd name="T20" fmla="*/ 4 w 13"/>
                  <a:gd name="T21" fmla="*/ 9 h 13"/>
                  <a:gd name="T22" fmla="*/ 2 w 13"/>
                  <a:gd name="T23" fmla="*/ 9 h 13"/>
                  <a:gd name="T24" fmla="*/ 2 w 13"/>
                  <a:gd name="T25" fmla="*/ 5 h 13"/>
                  <a:gd name="T26" fmla="*/ 0 w 13"/>
                  <a:gd name="T27" fmla="*/ 2 h 13"/>
                  <a:gd name="T28" fmla="*/ 2 w 13"/>
                  <a:gd name="T29" fmla="*/ 0 h 13"/>
                  <a:gd name="T30" fmla="*/ 6 w 13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0" name="Freeform 924"/>
              <p:cNvSpPr>
                <a:spLocks/>
              </p:cNvSpPr>
              <p:nvPr/>
            </p:nvSpPr>
            <p:spPr bwMode="auto">
              <a:xfrm>
                <a:off x="6797675" y="3638550"/>
                <a:ext cx="11113" cy="17463"/>
              </a:xfrm>
              <a:custGeom>
                <a:avLst/>
                <a:gdLst>
                  <a:gd name="T0" fmla="*/ 0 w 7"/>
                  <a:gd name="T1" fmla="*/ 0 h 11"/>
                  <a:gd name="T2" fmla="*/ 7 w 7"/>
                  <a:gd name="T3" fmla="*/ 2 h 11"/>
                  <a:gd name="T4" fmla="*/ 5 w 7"/>
                  <a:gd name="T5" fmla="*/ 4 h 11"/>
                  <a:gd name="T6" fmla="*/ 7 w 7"/>
                  <a:gd name="T7" fmla="*/ 7 h 11"/>
                  <a:gd name="T8" fmla="*/ 7 w 7"/>
                  <a:gd name="T9" fmla="*/ 11 h 11"/>
                  <a:gd name="T10" fmla="*/ 5 w 7"/>
                  <a:gd name="T11" fmla="*/ 11 h 11"/>
                  <a:gd name="T12" fmla="*/ 2 w 7"/>
                  <a:gd name="T13" fmla="*/ 11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1" name="Freeform 925"/>
              <p:cNvSpPr>
                <a:spLocks/>
              </p:cNvSpPr>
              <p:nvPr/>
            </p:nvSpPr>
            <p:spPr bwMode="auto">
              <a:xfrm>
                <a:off x="6691313" y="3638550"/>
                <a:ext cx="19050" cy="20638"/>
              </a:xfrm>
              <a:custGeom>
                <a:avLst/>
                <a:gdLst>
                  <a:gd name="T0" fmla="*/ 5 w 12"/>
                  <a:gd name="T1" fmla="*/ 0 h 13"/>
                  <a:gd name="T2" fmla="*/ 9 w 12"/>
                  <a:gd name="T3" fmla="*/ 0 h 13"/>
                  <a:gd name="T4" fmla="*/ 12 w 12"/>
                  <a:gd name="T5" fmla="*/ 4 h 13"/>
                  <a:gd name="T6" fmla="*/ 12 w 12"/>
                  <a:gd name="T7" fmla="*/ 7 h 13"/>
                  <a:gd name="T8" fmla="*/ 9 w 12"/>
                  <a:gd name="T9" fmla="*/ 2 h 13"/>
                  <a:gd name="T10" fmla="*/ 5 w 12"/>
                  <a:gd name="T11" fmla="*/ 2 h 13"/>
                  <a:gd name="T12" fmla="*/ 9 w 12"/>
                  <a:gd name="T13" fmla="*/ 4 h 13"/>
                  <a:gd name="T14" fmla="*/ 9 w 12"/>
                  <a:gd name="T15" fmla="*/ 7 h 13"/>
                  <a:gd name="T16" fmla="*/ 7 w 12"/>
                  <a:gd name="T17" fmla="*/ 4 h 13"/>
                  <a:gd name="T18" fmla="*/ 9 w 12"/>
                  <a:gd name="T19" fmla="*/ 4 h 13"/>
                  <a:gd name="T20" fmla="*/ 9 w 12"/>
                  <a:gd name="T21" fmla="*/ 9 h 13"/>
                  <a:gd name="T22" fmla="*/ 7 w 12"/>
                  <a:gd name="T23" fmla="*/ 13 h 13"/>
                  <a:gd name="T24" fmla="*/ 3 w 12"/>
                  <a:gd name="T25" fmla="*/ 11 h 13"/>
                  <a:gd name="T26" fmla="*/ 5 w 12"/>
                  <a:gd name="T27" fmla="*/ 9 h 13"/>
                  <a:gd name="T28" fmla="*/ 0 w 12"/>
                  <a:gd name="T29" fmla="*/ 2 h 13"/>
                  <a:gd name="T30" fmla="*/ 5 w 12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9"/>
                    </a:lnTo>
                    <a:lnTo>
                      <a:pt x="7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0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2" name="Freeform 926"/>
              <p:cNvSpPr>
                <a:spLocks/>
              </p:cNvSpPr>
              <p:nvPr/>
            </p:nvSpPr>
            <p:spPr bwMode="auto">
              <a:xfrm>
                <a:off x="6621463" y="363855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3" name="Freeform 927"/>
              <p:cNvSpPr>
                <a:spLocks/>
              </p:cNvSpPr>
              <p:nvPr/>
            </p:nvSpPr>
            <p:spPr bwMode="auto">
              <a:xfrm>
                <a:off x="6773863" y="3635375"/>
                <a:ext cx="17463" cy="26988"/>
              </a:xfrm>
              <a:custGeom>
                <a:avLst/>
                <a:gdLst>
                  <a:gd name="T0" fmla="*/ 2 w 11"/>
                  <a:gd name="T1" fmla="*/ 0 h 17"/>
                  <a:gd name="T2" fmla="*/ 6 w 11"/>
                  <a:gd name="T3" fmla="*/ 2 h 17"/>
                  <a:gd name="T4" fmla="*/ 6 w 11"/>
                  <a:gd name="T5" fmla="*/ 4 h 17"/>
                  <a:gd name="T6" fmla="*/ 11 w 11"/>
                  <a:gd name="T7" fmla="*/ 6 h 17"/>
                  <a:gd name="T8" fmla="*/ 6 w 11"/>
                  <a:gd name="T9" fmla="*/ 17 h 17"/>
                  <a:gd name="T10" fmla="*/ 2 w 11"/>
                  <a:gd name="T11" fmla="*/ 13 h 17"/>
                  <a:gd name="T12" fmla="*/ 0 w 11"/>
                  <a:gd name="T13" fmla="*/ 9 h 17"/>
                  <a:gd name="T14" fmla="*/ 0 w 11"/>
                  <a:gd name="T15" fmla="*/ 4 h 17"/>
                  <a:gd name="T16" fmla="*/ 2 w 11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7">
                    <a:moveTo>
                      <a:pt x="2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11" y="6"/>
                    </a:lnTo>
                    <a:lnTo>
                      <a:pt x="6" y="17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4" name="Freeform 928"/>
              <p:cNvSpPr>
                <a:spLocks/>
              </p:cNvSpPr>
              <p:nvPr/>
            </p:nvSpPr>
            <p:spPr bwMode="auto">
              <a:xfrm>
                <a:off x="6659563" y="3635375"/>
                <a:ext cx="14288" cy="34925"/>
              </a:xfrm>
              <a:custGeom>
                <a:avLst/>
                <a:gdLst>
                  <a:gd name="T0" fmla="*/ 7 w 9"/>
                  <a:gd name="T1" fmla="*/ 2 h 22"/>
                  <a:gd name="T2" fmla="*/ 9 w 9"/>
                  <a:gd name="T3" fmla="*/ 6 h 22"/>
                  <a:gd name="T4" fmla="*/ 7 w 9"/>
                  <a:gd name="T5" fmla="*/ 9 h 22"/>
                  <a:gd name="T6" fmla="*/ 7 w 9"/>
                  <a:gd name="T7" fmla="*/ 13 h 22"/>
                  <a:gd name="T8" fmla="*/ 9 w 9"/>
                  <a:gd name="T9" fmla="*/ 17 h 22"/>
                  <a:gd name="T10" fmla="*/ 7 w 9"/>
                  <a:gd name="T11" fmla="*/ 17 h 22"/>
                  <a:gd name="T12" fmla="*/ 5 w 9"/>
                  <a:gd name="T13" fmla="*/ 22 h 22"/>
                  <a:gd name="T14" fmla="*/ 3 w 9"/>
                  <a:gd name="T15" fmla="*/ 20 h 22"/>
                  <a:gd name="T16" fmla="*/ 3 w 9"/>
                  <a:gd name="T17" fmla="*/ 9 h 22"/>
                  <a:gd name="T18" fmla="*/ 5 w 9"/>
                  <a:gd name="T19" fmla="*/ 6 h 22"/>
                  <a:gd name="T20" fmla="*/ 5 w 9"/>
                  <a:gd name="T21" fmla="*/ 4 h 22"/>
                  <a:gd name="T22" fmla="*/ 3 w 9"/>
                  <a:gd name="T23" fmla="*/ 2 h 22"/>
                  <a:gd name="T24" fmla="*/ 0 w 9"/>
                  <a:gd name="T25" fmla="*/ 2 h 22"/>
                  <a:gd name="T26" fmla="*/ 3 w 9"/>
                  <a:gd name="T27" fmla="*/ 2 h 22"/>
                  <a:gd name="T28" fmla="*/ 5 w 9"/>
                  <a:gd name="T29" fmla="*/ 0 h 22"/>
                  <a:gd name="T30" fmla="*/ 7 w 9"/>
                  <a:gd name="T3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22">
                    <a:moveTo>
                      <a:pt x="7" y="2"/>
                    </a:moveTo>
                    <a:lnTo>
                      <a:pt x="9" y="6"/>
                    </a:lnTo>
                    <a:lnTo>
                      <a:pt x="7" y="9"/>
                    </a:lnTo>
                    <a:lnTo>
                      <a:pt x="7" y="13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5" name="Freeform 929"/>
              <p:cNvSpPr>
                <a:spLocks/>
              </p:cNvSpPr>
              <p:nvPr/>
            </p:nvSpPr>
            <p:spPr bwMode="auto">
              <a:xfrm>
                <a:off x="6621463" y="3630613"/>
                <a:ext cx="23813" cy="46038"/>
              </a:xfrm>
              <a:custGeom>
                <a:avLst/>
                <a:gdLst>
                  <a:gd name="T0" fmla="*/ 2 w 15"/>
                  <a:gd name="T1" fmla="*/ 0 h 29"/>
                  <a:gd name="T2" fmla="*/ 11 w 15"/>
                  <a:gd name="T3" fmla="*/ 3 h 29"/>
                  <a:gd name="T4" fmla="*/ 9 w 15"/>
                  <a:gd name="T5" fmla="*/ 5 h 29"/>
                  <a:gd name="T6" fmla="*/ 11 w 15"/>
                  <a:gd name="T7" fmla="*/ 7 h 29"/>
                  <a:gd name="T8" fmla="*/ 15 w 15"/>
                  <a:gd name="T9" fmla="*/ 14 h 29"/>
                  <a:gd name="T10" fmla="*/ 13 w 15"/>
                  <a:gd name="T11" fmla="*/ 20 h 29"/>
                  <a:gd name="T12" fmla="*/ 13 w 15"/>
                  <a:gd name="T13" fmla="*/ 25 h 29"/>
                  <a:gd name="T14" fmla="*/ 15 w 15"/>
                  <a:gd name="T15" fmla="*/ 27 h 29"/>
                  <a:gd name="T16" fmla="*/ 13 w 15"/>
                  <a:gd name="T17" fmla="*/ 29 h 29"/>
                  <a:gd name="T18" fmla="*/ 11 w 15"/>
                  <a:gd name="T19" fmla="*/ 29 h 29"/>
                  <a:gd name="T20" fmla="*/ 7 w 15"/>
                  <a:gd name="T21" fmla="*/ 29 h 29"/>
                  <a:gd name="T22" fmla="*/ 7 w 15"/>
                  <a:gd name="T23" fmla="*/ 27 h 29"/>
                  <a:gd name="T24" fmla="*/ 7 w 15"/>
                  <a:gd name="T25" fmla="*/ 25 h 29"/>
                  <a:gd name="T26" fmla="*/ 2 w 15"/>
                  <a:gd name="T27" fmla="*/ 23 h 29"/>
                  <a:gd name="T28" fmla="*/ 4 w 15"/>
                  <a:gd name="T29" fmla="*/ 18 h 29"/>
                  <a:gd name="T30" fmla="*/ 4 w 15"/>
                  <a:gd name="T31" fmla="*/ 14 h 29"/>
                  <a:gd name="T32" fmla="*/ 0 w 15"/>
                  <a:gd name="T33" fmla="*/ 14 h 29"/>
                  <a:gd name="T34" fmla="*/ 0 w 15"/>
                  <a:gd name="T35" fmla="*/ 12 h 29"/>
                  <a:gd name="T36" fmla="*/ 2 w 15"/>
                  <a:gd name="T37" fmla="*/ 9 h 29"/>
                  <a:gd name="T38" fmla="*/ 2 w 15"/>
                  <a:gd name="T39" fmla="*/ 5 h 29"/>
                  <a:gd name="T40" fmla="*/ 2 w 15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9">
                    <a:moveTo>
                      <a:pt x="2" y="0"/>
                    </a:moveTo>
                    <a:lnTo>
                      <a:pt x="11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5" y="14"/>
                    </a:lnTo>
                    <a:lnTo>
                      <a:pt x="13" y="20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2" y="23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6" name="Freeform 930"/>
              <p:cNvSpPr>
                <a:spLocks/>
              </p:cNvSpPr>
              <p:nvPr/>
            </p:nvSpPr>
            <p:spPr bwMode="auto">
              <a:xfrm>
                <a:off x="6788150" y="3630613"/>
                <a:ext cx="12700" cy="14288"/>
              </a:xfrm>
              <a:custGeom>
                <a:avLst/>
                <a:gdLst>
                  <a:gd name="T0" fmla="*/ 0 w 8"/>
                  <a:gd name="T1" fmla="*/ 0 h 9"/>
                  <a:gd name="T2" fmla="*/ 4 w 8"/>
                  <a:gd name="T3" fmla="*/ 3 h 9"/>
                  <a:gd name="T4" fmla="*/ 4 w 8"/>
                  <a:gd name="T5" fmla="*/ 5 h 9"/>
                  <a:gd name="T6" fmla="*/ 8 w 8"/>
                  <a:gd name="T7" fmla="*/ 3 h 9"/>
                  <a:gd name="T8" fmla="*/ 6 w 8"/>
                  <a:gd name="T9" fmla="*/ 7 h 9"/>
                  <a:gd name="T10" fmla="*/ 6 w 8"/>
                  <a:gd name="T11" fmla="*/ 9 h 9"/>
                  <a:gd name="T12" fmla="*/ 2 w 8"/>
                  <a:gd name="T13" fmla="*/ 9 h 9"/>
                  <a:gd name="T14" fmla="*/ 0 w 8"/>
                  <a:gd name="T15" fmla="*/ 7 h 9"/>
                  <a:gd name="T16" fmla="*/ 0 w 8"/>
                  <a:gd name="T17" fmla="*/ 5 h 9"/>
                  <a:gd name="T18" fmla="*/ 0 w 8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7" name="Freeform 931"/>
              <p:cNvSpPr>
                <a:spLocks/>
              </p:cNvSpPr>
              <p:nvPr/>
            </p:nvSpPr>
            <p:spPr bwMode="auto">
              <a:xfrm>
                <a:off x="6653213" y="3630613"/>
                <a:ext cx="14288" cy="19050"/>
              </a:xfrm>
              <a:custGeom>
                <a:avLst/>
                <a:gdLst>
                  <a:gd name="T0" fmla="*/ 4 w 9"/>
                  <a:gd name="T1" fmla="*/ 0 h 12"/>
                  <a:gd name="T2" fmla="*/ 2 w 9"/>
                  <a:gd name="T3" fmla="*/ 5 h 12"/>
                  <a:gd name="T4" fmla="*/ 4 w 9"/>
                  <a:gd name="T5" fmla="*/ 7 h 12"/>
                  <a:gd name="T6" fmla="*/ 9 w 9"/>
                  <a:gd name="T7" fmla="*/ 7 h 12"/>
                  <a:gd name="T8" fmla="*/ 2 w 9"/>
                  <a:gd name="T9" fmla="*/ 12 h 12"/>
                  <a:gd name="T10" fmla="*/ 0 w 9"/>
                  <a:gd name="T11" fmla="*/ 7 h 12"/>
                  <a:gd name="T12" fmla="*/ 2 w 9"/>
                  <a:gd name="T13" fmla="*/ 7 h 12"/>
                  <a:gd name="T14" fmla="*/ 0 w 9"/>
                  <a:gd name="T15" fmla="*/ 3 h 12"/>
                  <a:gd name="T16" fmla="*/ 2 w 9"/>
                  <a:gd name="T17" fmla="*/ 0 h 12"/>
                  <a:gd name="T18" fmla="*/ 4 w 9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">
                    <a:moveTo>
                      <a:pt x="4" y="0"/>
                    </a:moveTo>
                    <a:lnTo>
                      <a:pt x="2" y="5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2" y="1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8" name="Freeform 932"/>
              <p:cNvSpPr>
                <a:spLocks/>
              </p:cNvSpPr>
              <p:nvPr/>
            </p:nvSpPr>
            <p:spPr bwMode="auto">
              <a:xfrm>
                <a:off x="6800850" y="3630613"/>
                <a:ext cx="14288" cy="11113"/>
              </a:xfrm>
              <a:custGeom>
                <a:avLst/>
                <a:gdLst>
                  <a:gd name="T0" fmla="*/ 3 w 9"/>
                  <a:gd name="T1" fmla="*/ 0 h 7"/>
                  <a:gd name="T2" fmla="*/ 5 w 9"/>
                  <a:gd name="T3" fmla="*/ 3 h 7"/>
                  <a:gd name="T4" fmla="*/ 9 w 9"/>
                  <a:gd name="T5" fmla="*/ 7 h 7"/>
                  <a:gd name="T6" fmla="*/ 5 w 9"/>
                  <a:gd name="T7" fmla="*/ 7 h 7"/>
                  <a:gd name="T8" fmla="*/ 5 w 9"/>
                  <a:gd name="T9" fmla="*/ 5 h 7"/>
                  <a:gd name="T10" fmla="*/ 3 w 9"/>
                  <a:gd name="T11" fmla="*/ 3 h 7"/>
                  <a:gd name="T12" fmla="*/ 0 w 9"/>
                  <a:gd name="T13" fmla="*/ 0 h 7"/>
                  <a:gd name="T14" fmla="*/ 3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lnTo>
                      <a:pt x="5" y="3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39" name="Freeform 933"/>
              <p:cNvSpPr>
                <a:spLocks/>
              </p:cNvSpPr>
              <p:nvPr/>
            </p:nvSpPr>
            <p:spPr bwMode="auto">
              <a:xfrm>
                <a:off x="6748463" y="3630613"/>
                <a:ext cx="25400" cy="31750"/>
              </a:xfrm>
              <a:custGeom>
                <a:avLst/>
                <a:gdLst>
                  <a:gd name="T0" fmla="*/ 11 w 16"/>
                  <a:gd name="T1" fmla="*/ 0 h 20"/>
                  <a:gd name="T2" fmla="*/ 16 w 16"/>
                  <a:gd name="T3" fmla="*/ 0 h 20"/>
                  <a:gd name="T4" fmla="*/ 13 w 16"/>
                  <a:gd name="T5" fmla="*/ 5 h 20"/>
                  <a:gd name="T6" fmla="*/ 11 w 16"/>
                  <a:gd name="T7" fmla="*/ 9 h 20"/>
                  <a:gd name="T8" fmla="*/ 13 w 16"/>
                  <a:gd name="T9" fmla="*/ 18 h 20"/>
                  <a:gd name="T10" fmla="*/ 11 w 16"/>
                  <a:gd name="T11" fmla="*/ 20 h 20"/>
                  <a:gd name="T12" fmla="*/ 11 w 16"/>
                  <a:gd name="T13" fmla="*/ 18 h 20"/>
                  <a:gd name="T14" fmla="*/ 9 w 16"/>
                  <a:gd name="T15" fmla="*/ 16 h 20"/>
                  <a:gd name="T16" fmla="*/ 11 w 16"/>
                  <a:gd name="T17" fmla="*/ 18 h 20"/>
                  <a:gd name="T18" fmla="*/ 13 w 16"/>
                  <a:gd name="T19" fmla="*/ 20 h 20"/>
                  <a:gd name="T20" fmla="*/ 9 w 16"/>
                  <a:gd name="T21" fmla="*/ 20 h 20"/>
                  <a:gd name="T22" fmla="*/ 7 w 16"/>
                  <a:gd name="T23" fmla="*/ 18 h 20"/>
                  <a:gd name="T24" fmla="*/ 9 w 16"/>
                  <a:gd name="T25" fmla="*/ 14 h 20"/>
                  <a:gd name="T26" fmla="*/ 9 w 16"/>
                  <a:gd name="T27" fmla="*/ 9 h 20"/>
                  <a:gd name="T28" fmla="*/ 7 w 16"/>
                  <a:gd name="T29" fmla="*/ 7 h 20"/>
                  <a:gd name="T30" fmla="*/ 0 w 16"/>
                  <a:gd name="T31" fmla="*/ 9 h 20"/>
                  <a:gd name="T32" fmla="*/ 2 w 16"/>
                  <a:gd name="T33" fmla="*/ 7 h 20"/>
                  <a:gd name="T34" fmla="*/ 2 w 16"/>
                  <a:gd name="T35" fmla="*/ 5 h 20"/>
                  <a:gd name="T36" fmla="*/ 4 w 16"/>
                  <a:gd name="T37" fmla="*/ 5 h 20"/>
                  <a:gd name="T38" fmla="*/ 4 w 16"/>
                  <a:gd name="T39" fmla="*/ 3 h 20"/>
                  <a:gd name="T40" fmla="*/ 7 w 16"/>
                  <a:gd name="T41" fmla="*/ 3 h 20"/>
                  <a:gd name="T42" fmla="*/ 11 w 16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20">
                    <a:moveTo>
                      <a:pt x="11" y="0"/>
                    </a:moveTo>
                    <a:lnTo>
                      <a:pt x="16" y="0"/>
                    </a:lnTo>
                    <a:lnTo>
                      <a:pt x="13" y="5"/>
                    </a:lnTo>
                    <a:lnTo>
                      <a:pt x="11" y="9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0" name="Freeform 934"/>
              <p:cNvSpPr>
                <a:spLocks/>
              </p:cNvSpPr>
              <p:nvPr/>
            </p:nvSpPr>
            <p:spPr bwMode="auto">
              <a:xfrm>
                <a:off x="6656388" y="3630613"/>
                <a:ext cx="7938" cy="7938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5 h 5"/>
                  <a:gd name="T4" fmla="*/ 2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1" name="Freeform 935"/>
              <p:cNvSpPr>
                <a:spLocks/>
              </p:cNvSpPr>
              <p:nvPr/>
            </p:nvSpPr>
            <p:spPr bwMode="auto">
              <a:xfrm>
                <a:off x="6705600" y="3627438"/>
                <a:ext cx="11113" cy="14288"/>
              </a:xfrm>
              <a:custGeom>
                <a:avLst/>
                <a:gdLst>
                  <a:gd name="T0" fmla="*/ 3 w 7"/>
                  <a:gd name="T1" fmla="*/ 0 h 9"/>
                  <a:gd name="T2" fmla="*/ 3 w 7"/>
                  <a:gd name="T3" fmla="*/ 5 h 9"/>
                  <a:gd name="T4" fmla="*/ 7 w 7"/>
                  <a:gd name="T5" fmla="*/ 7 h 9"/>
                  <a:gd name="T6" fmla="*/ 3 w 7"/>
                  <a:gd name="T7" fmla="*/ 9 h 9"/>
                  <a:gd name="T8" fmla="*/ 0 w 7"/>
                  <a:gd name="T9" fmla="*/ 9 h 9"/>
                  <a:gd name="T10" fmla="*/ 3 w 7"/>
                  <a:gd name="T11" fmla="*/ 5 h 9"/>
                  <a:gd name="T12" fmla="*/ 0 w 7"/>
                  <a:gd name="T13" fmla="*/ 2 h 9"/>
                  <a:gd name="T14" fmla="*/ 3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3" y="5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2" name="Freeform 936"/>
              <p:cNvSpPr>
                <a:spLocks/>
              </p:cNvSpPr>
              <p:nvPr/>
            </p:nvSpPr>
            <p:spPr bwMode="auto">
              <a:xfrm>
                <a:off x="6638925" y="3627438"/>
                <a:ext cx="6350" cy="17463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11 h 11"/>
                  <a:gd name="T4" fmla="*/ 0 w 4"/>
                  <a:gd name="T5" fmla="*/ 7 h 11"/>
                  <a:gd name="T6" fmla="*/ 2 w 4"/>
                  <a:gd name="T7" fmla="*/ 0 h 11"/>
                  <a:gd name="T8" fmla="*/ 4 w 4"/>
                  <a:gd name="T9" fmla="*/ 5 h 11"/>
                  <a:gd name="T10" fmla="*/ 4 w 4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lnTo>
                      <a:pt x="2" y="11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4" y="9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3" name="Freeform 937"/>
              <p:cNvSpPr>
                <a:spLocks/>
              </p:cNvSpPr>
              <p:nvPr/>
            </p:nvSpPr>
            <p:spPr bwMode="auto">
              <a:xfrm>
                <a:off x="6688138" y="3627438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4" name="Freeform 938"/>
              <p:cNvSpPr>
                <a:spLocks/>
              </p:cNvSpPr>
              <p:nvPr/>
            </p:nvSpPr>
            <p:spPr bwMode="auto">
              <a:xfrm>
                <a:off x="6791325" y="3624263"/>
                <a:ext cx="14288" cy="17463"/>
              </a:xfrm>
              <a:custGeom>
                <a:avLst/>
                <a:gdLst>
                  <a:gd name="T0" fmla="*/ 6 w 9"/>
                  <a:gd name="T1" fmla="*/ 2 h 11"/>
                  <a:gd name="T2" fmla="*/ 9 w 9"/>
                  <a:gd name="T3" fmla="*/ 2 h 11"/>
                  <a:gd name="T4" fmla="*/ 6 w 9"/>
                  <a:gd name="T5" fmla="*/ 4 h 11"/>
                  <a:gd name="T6" fmla="*/ 9 w 9"/>
                  <a:gd name="T7" fmla="*/ 11 h 11"/>
                  <a:gd name="T8" fmla="*/ 4 w 9"/>
                  <a:gd name="T9" fmla="*/ 9 h 11"/>
                  <a:gd name="T10" fmla="*/ 6 w 9"/>
                  <a:gd name="T11" fmla="*/ 7 h 11"/>
                  <a:gd name="T12" fmla="*/ 2 w 9"/>
                  <a:gd name="T13" fmla="*/ 9 h 11"/>
                  <a:gd name="T14" fmla="*/ 2 w 9"/>
                  <a:gd name="T15" fmla="*/ 7 h 11"/>
                  <a:gd name="T16" fmla="*/ 0 w 9"/>
                  <a:gd name="T17" fmla="*/ 4 h 11"/>
                  <a:gd name="T18" fmla="*/ 6 w 9"/>
                  <a:gd name="T19" fmla="*/ 0 h 11"/>
                  <a:gd name="T20" fmla="*/ 6 w 9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lnTo>
                      <a:pt x="9" y="2"/>
                    </a:lnTo>
                    <a:lnTo>
                      <a:pt x="6" y="4"/>
                    </a:lnTo>
                    <a:lnTo>
                      <a:pt x="9" y="11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5" name="Freeform 939"/>
              <p:cNvSpPr>
                <a:spLocks/>
              </p:cNvSpPr>
              <p:nvPr/>
            </p:nvSpPr>
            <p:spPr bwMode="auto">
              <a:xfrm>
                <a:off x="6710363" y="3624263"/>
                <a:ext cx="9525" cy="20638"/>
              </a:xfrm>
              <a:custGeom>
                <a:avLst/>
                <a:gdLst>
                  <a:gd name="T0" fmla="*/ 2 w 6"/>
                  <a:gd name="T1" fmla="*/ 0 h 13"/>
                  <a:gd name="T2" fmla="*/ 4 w 6"/>
                  <a:gd name="T3" fmla="*/ 2 h 13"/>
                  <a:gd name="T4" fmla="*/ 6 w 6"/>
                  <a:gd name="T5" fmla="*/ 7 h 13"/>
                  <a:gd name="T6" fmla="*/ 2 w 6"/>
                  <a:gd name="T7" fmla="*/ 13 h 13"/>
                  <a:gd name="T8" fmla="*/ 2 w 6"/>
                  <a:gd name="T9" fmla="*/ 11 h 13"/>
                  <a:gd name="T10" fmla="*/ 4 w 6"/>
                  <a:gd name="T11" fmla="*/ 11 h 13"/>
                  <a:gd name="T12" fmla="*/ 4 w 6"/>
                  <a:gd name="T13" fmla="*/ 9 h 13"/>
                  <a:gd name="T14" fmla="*/ 0 w 6"/>
                  <a:gd name="T15" fmla="*/ 7 h 13"/>
                  <a:gd name="T16" fmla="*/ 0 w 6"/>
                  <a:gd name="T17" fmla="*/ 2 h 13"/>
                  <a:gd name="T18" fmla="*/ 2 w 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3">
                    <a:moveTo>
                      <a:pt x="2" y="0"/>
                    </a:moveTo>
                    <a:lnTo>
                      <a:pt x="4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6" name="Freeform 940"/>
              <p:cNvSpPr>
                <a:spLocks/>
              </p:cNvSpPr>
              <p:nvPr/>
            </p:nvSpPr>
            <p:spPr bwMode="auto">
              <a:xfrm>
                <a:off x="6635750" y="3624263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7" name="Freeform 941"/>
              <p:cNvSpPr>
                <a:spLocks/>
              </p:cNvSpPr>
              <p:nvPr/>
            </p:nvSpPr>
            <p:spPr bwMode="auto">
              <a:xfrm>
                <a:off x="6618288" y="3624263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8" name="Freeform 942"/>
              <p:cNvSpPr>
                <a:spLocks/>
              </p:cNvSpPr>
              <p:nvPr/>
            </p:nvSpPr>
            <p:spPr bwMode="auto">
              <a:xfrm>
                <a:off x="6670675" y="3624263"/>
                <a:ext cx="14288" cy="20638"/>
              </a:xfrm>
              <a:custGeom>
                <a:avLst/>
                <a:gdLst>
                  <a:gd name="T0" fmla="*/ 7 w 9"/>
                  <a:gd name="T1" fmla="*/ 0 h 13"/>
                  <a:gd name="T2" fmla="*/ 9 w 9"/>
                  <a:gd name="T3" fmla="*/ 0 h 13"/>
                  <a:gd name="T4" fmla="*/ 7 w 9"/>
                  <a:gd name="T5" fmla="*/ 9 h 13"/>
                  <a:gd name="T6" fmla="*/ 7 w 9"/>
                  <a:gd name="T7" fmla="*/ 11 h 13"/>
                  <a:gd name="T8" fmla="*/ 2 w 9"/>
                  <a:gd name="T9" fmla="*/ 13 h 13"/>
                  <a:gd name="T10" fmla="*/ 0 w 9"/>
                  <a:gd name="T11" fmla="*/ 4 h 13"/>
                  <a:gd name="T12" fmla="*/ 4 w 9"/>
                  <a:gd name="T13" fmla="*/ 0 h 13"/>
                  <a:gd name="T14" fmla="*/ 7 w 9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3">
                    <a:moveTo>
                      <a:pt x="7" y="0"/>
                    </a:moveTo>
                    <a:lnTo>
                      <a:pt x="9" y="0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2" y="13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49" name="Freeform 943"/>
              <p:cNvSpPr>
                <a:spLocks/>
              </p:cNvSpPr>
              <p:nvPr/>
            </p:nvSpPr>
            <p:spPr bwMode="auto">
              <a:xfrm>
                <a:off x="6734175" y="3621088"/>
                <a:ext cx="17463" cy="34925"/>
              </a:xfrm>
              <a:custGeom>
                <a:avLst/>
                <a:gdLst>
                  <a:gd name="T0" fmla="*/ 2 w 11"/>
                  <a:gd name="T1" fmla="*/ 0 h 22"/>
                  <a:gd name="T2" fmla="*/ 5 w 11"/>
                  <a:gd name="T3" fmla="*/ 4 h 22"/>
                  <a:gd name="T4" fmla="*/ 9 w 11"/>
                  <a:gd name="T5" fmla="*/ 6 h 22"/>
                  <a:gd name="T6" fmla="*/ 9 w 11"/>
                  <a:gd name="T7" fmla="*/ 11 h 22"/>
                  <a:gd name="T8" fmla="*/ 11 w 11"/>
                  <a:gd name="T9" fmla="*/ 13 h 22"/>
                  <a:gd name="T10" fmla="*/ 7 w 11"/>
                  <a:gd name="T11" fmla="*/ 15 h 22"/>
                  <a:gd name="T12" fmla="*/ 7 w 11"/>
                  <a:gd name="T13" fmla="*/ 13 h 22"/>
                  <a:gd name="T14" fmla="*/ 7 w 11"/>
                  <a:gd name="T15" fmla="*/ 15 h 22"/>
                  <a:gd name="T16" fmla="*/ 9 w 11"/>
                  <a:gd name="T17" fmla="*/ 15 h 22"/>
                  <a:gd name="T18" fmla="*/ 9 w 11"/>
                  <a:gd name="T19" fmla="*/ 18 h 22"/>
                  <a:gd name="T20" fmla="*/ 7 w 11"/>
                  <a:gd name="T21" fmla="*/ 18 h 22"/>
                  <a:gd name="T22" fmla="*/ 5 w 11"/>
                  <a:gd name="T23" fmla="*/ 18 h 22"/>
                  <a:gd name="T24" fmla="*/ 9 w 11"/>
                  <a:gd name="T25" fmla="*/ 20 h 22"/>
                  <a:gd name="T26" fmla="*/ 7 w 11"/>
                  <a:gd name="T27" fmla="*/ 22 h 22"/>
                  <a:gd name="T28" fmla="*/ 2 w 11"/>
                  <a:gd name="T29" fmla="*/ 18 h 22"/>
                  <a:gd name="T30" fmla="*/ 0 w 11"/>
                  <a:gd name="T31" fmla="*/ 9 h 22"/>
                  <a:gd name="T32" fmla="*/ 2 w 11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22">
                    <a:moveTo>
                      <a:pt x="2" y="0"/>
                    </a:moveTo>
                    <a:lnTo>
                      <a:pt x="5" y="4"/>
                    </a:lnTo>
                    <a:lnTo>
                      <a:pt x="9" y="6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2" y="18"/>
                    </a:lnTo>
                    <a:lnTo>
                      <a:pt x="0" y="9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0" name="Freeform 944"/>
              <p:cNvSpPr>
                <a:spLocks/>
              </p:cNvSpPr>
              <p:nvPr/>
            </p:nvSpPr>
            <p:spPr bwMode="auto">
              <a:xfrm>
                <a:off x="6613525" y="3621088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1" name="Freeform 945"/>
              <p:cNvSpPr>
                <a:spLocks/>
              </p:cNvSpPr>
              <p:nvPr/>
            </p:nvSpPr>
            <p:spPr bwMode="auto">
              <a:xfrm>
                <a:off x="6691313" y="3621088"/>
                <a:ext cx="14288" cy="20638"/>
              </a:xfrm>
              <a:custGeom>
                <a:avLst/>
                <a:gdLst>
                  <a:gd name="T0" fmla="*/ 5 w 9"/>
                  <a:gd name="T1" fmla="*/ 0 h 13"/>
                  <a:gd name="T2" fmla="*/ 9 w 9"/>
                  <a:gd name="T3" fmla="*/ 4 h 13"/>
                  <a:gd name="T4" fmla="*/ 7 w 9"/>
                  <a:gd name="T5" fmla="*/ 6 h 13"/>
                  <a:gd name="T6" fmla="*/ 9 w 9"/>
                  <a:gd name="T7" fmla="*/ 11 h 13"/>
                  <a:gd name="T8" fmla="*/ 7 w 9"/>
                  <a:gd name="T9" fmla="*/ 11 h 13"/>
                  <a:gd name="T10" fmla="*/ 5 w 9"/>
                  <a:gd name="T11" fmla="*/ 11 h 13"/>
                  <a:gd name="T12" fmla="*/ 3 w 9"/>
                  <a:gd name="T13" fmla="*/ 13 h 13"/>
                  <a:gd name="T14" fmla="*/ 0 w 9"/>
                  <a:gd name="T15" fmla="*/ 6 h 13"/>
                  <a:gd name="T16" fmla="*/ 5 w 9"/>
                  <a:gd name="T17" fmla="*/ 2 h 13"/>
                  <a:gd name="T18" fmla="*/ 3 w 9"/>
                  <a:gd name="T19" fmla="*/ 6 h 13"/>
                  <a:gd name="T20" fmla="*/ 0 w 9"/>
                  <a:gd name="T21" fmla="*/ 6 h 13"/>
                  <a:gd name="T22" fmla="*/ 3 w 9"/>
                  <a:gd name="T23" fmla="*/ 2 h 13"/>
                  <a:gd name="T24" fmla="*/ 5 w 9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lnTo>
                      <a:pt x="9" y="4"/>
                    </a:lnTo>
                    <a:lnTo>
                      <a:pt x="7" y="6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2" name="Freeform 946"/>
              <p:cNvSpPr>
                <a:spLocks/>
              </p:cNvSpPr>
              <p:nvPr/>
            </p:nvSpPr>
            <p:spPr bwMode="auto">
              <a:xfrm>
                <a:off x="6664325" y="3621088"/>
                <a:ext cx="12700" cy="20638"/>
              </a:xfrm>
              <a:custGeom>
                <a:avLst/>
                <a:gdLst>
                  <a:gd name="T0" fmla="*/ 4 w 8"/>
                  <a:gd name="T1" fmla="*/ 0 h 13"/>
                  <a:gd name="T2" fmla="*/ 6 w 8"/>
                  <a:gd name="T3" fmla="*/ 2 h 13"/>
                  <a:gd name="T4" fmla="*/ 8 w 8"/>
                  <a:gd name="T5" fmla="*/ 2 h 13"/>
                  <a:gd name="T6" fmla="*/ 4 w 8"/>
                  <a:gd name="T7" fmla="*/ 6 h 13"/>
                  <a:gd name="T8" fmla="*/ 4 w 8"/>
                  <a:gd name="T9" fmla="*/ 13 h 13"/>
                  <a:gd name="T10" fmla="*/ 2 w 8"/>
                  <a:gd name="T11" fmla="*/ 11 h 13"/>
                  <a:gd name="T12" fmla="*/ 0 w 8"/>
                  <a:gd name="T13" fmla="*/ 4 h 13"/>
                  <a:gd name="T14" fmla="*/ 4 w 8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3" name="Freeform 947"/>
              <p:cNvSpPr>
                <a:spLocks/>
              </p:cNvSpPr>
              <p:nvPr/>
            </p:nvSpPr>
            <p:spPr bwMode="auto">
              <a:xfrm>
                <a:off x="6800850" y="3621088"/>
                <a:ext cx="7938" cy="9525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0 h 6"/>
                  <a:gd name="T4" fmla="*/ 3 w 5"/>
                  <a:gd name="T5" fmla="*/ 2 h 6"/>
                  <a:gd name="T6" fmla="*/ 5 w 5"/>
                  <a:gd name="T7" fmla="*/ 6 h 6"/>
                  <a:gd name="T8" fmla="*/ 0 w 5"/>
                  <a:gd name="T9" fmla="*/ 6 h 6"/>
                  <a:gd name="T10" fmla="*/ 3 w 5"/>
                  <a:gd name="T11" fmla="*/ 4 h 6"/>
                  <a:gd name="T12" fmla="*/ 0 w 5"/>
                  <a:gd name="T13" fmla="*/ 2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4" name="Freeform 948"/>
              <p:cNvSpPr>
                <a:spLocks/>
              </p:cNvSpPr>
              <p:nvPr/>
            </p:nvSpPr>
            <p:spPr bwMode="auto">
              <a:xfrm>
                <a:off x="6742113" y="3621088"/>
                <a:ext cx="6350" cy="9525"/>
              </a:xfrm>
              <a:custGeom>
                <a:avLst/>
                <a:gdLst>
                  <a:gd name="T0" fmla="*/ 2 w 4"/>
                  <a:gd name="T1" fmla="*/ 2 h 6"/>
                  <a:gd name="T2" fmla="*/ 4 w 4"/>
                  <a:gd name="T3" fmla="*/ 4 h 6"/>
                  <a:gd name="T4" fmla="*/ 2 w 4"/>
                  <a:gd name="T5" fmla="*/ 6 h 6"/>
                  <a:gd name="T6" fmla="*/ 0 w 4"/>
                  <a:gd name="T7" fmla="*/ 4 h 6"/>
                  <a:gd name="T8" fmla="*/ 0 w 4"/>
                  <a:gd name="T9" fmla="*/ 2 h 6"/>
                  <a:gd name="T10" fmla="*/ 2 w 4"/>
                  <a:gd name="T11" fmla="*/ 0 h 6"/>
                  <a:gd name="T12" fmla="*/ 2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5" name="Freeform 949"/>
              <p:cNvSpPr>
                <a:spLocks/>
              </p:cNvSpPr>
              <p:nvPr/>
            </p:nvSpPr>
            <p:spPr bwMode="auto">
              <a:xfrm>
                <a:off x="6754813" y="3617913"/>
                <a:ext cx="11113" cy="17463"/>
              </a:xfrm>
              <a:custGeom>
                <a:avLst/>
                <a:gdLst>
                  <a:gd name="T0" fmla="*/ 5 w 7"/>
                  <a:gd name="T1" fmla="*/ 4 h 11"/>
                  <a:gd name="T2" fmla="*/ 5 w 7"/>
                  <a:gd name="T3" fmla="*/ 6 h 11"/>
                  <a:gd name="T4" fmla="*/ 7 w 7"/>
                  <a:gd name="T5" fmla="*/ 8 h 11"/>
                  <a:gd name="T6" fmla="*/ 3 w 7"/>
                  <a:gd name="T7" fmla="*/ 11 h 11"/>
                  <a:gd name="T8" fmla="*/ 0 w 7"/>
                  <a:gd name="T9" fmla="*/ 11 h 11"/>
                  <a:gd name="T10" fmla="*/ 0 w 7"/>
                  <a:gd name="T11" fmla="*/ 8 h 11"/>
                  <a:gd name="T12" fmla="*/ 5 w 7"/>
                  <a:gd name="T13" fmla="*/ 0 h 11"/>
                  <a:gd name="T14" fmla="*/ 5 w 7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5" y="4"/>
                    </a:moveTo>
                    <a:lnTo>
                      <a:pt x="5" y="6"/>
                    </a:lnTo>
                    <a:lnTo>
                      <a:pt x="7" y="8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5" y="0"/>
                    </a:lnTo>
                    <a:lnTo>
                      <a:pt x="5" y="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6" name="Freeform 950"/>
              <p:cNvSpPr>
                <a:spLocks/>
              </p:cNvSpPr>
              <p:nvPr/>
            </p:nvSpPr>
            <p:spPr bwMode="auto">
              <a:xfrm>
                <a:off x="6745288" y="3617913"/>
                <a:ext cx="9525" cy="20638"/>
              </a:xfrm>
              <a:custGeom>
                <a:avLst/>
                <a:gdLst>
                  <a:gd name="T0" fmla="*/ 6 w 6"/>
                  <a:gd name="T1" fmla="*/ 11 h 13"/>
                  <a:gd name="T2" fmla="*/ 4 w 6"/>
                  <a:gd name="T3" fmla="*/ 13 h 13"/>
                  <a:gd name="T4" fmla="*/ 2 w 6"/>
                  <a:gd name="T5" fmla="*/ 13 h 13"/>
                  <a:gd name="T6" fmla="*/ 2 w 6"/>
                  <a:gd name="T7" fmla="*/ 11 h 13"/>
                  <a:gd name="T8" fmla="*/ 2 w 6"/>
                  <a:gd name="T9" fmla="*/ 8 h 13"/>
                  <a:gd name="T10" fmla="*/ 0 w 6"/>
                  <a:gd name="T11" fmla="*/ 8 h 13"/>
                  <a:gd name="T12" fmla="*/ 2 w 6"/>
                  <a:gd name="T13" fmla="*/ 6 h 13"/>
                  <a:gd name="T14" fmla="*/ 4 w 6"/>
                  <a:gd name="T15" fmla="*/ 0 h 13"/>
                  <a:gd name="T16" fmla="*/ 6 w 6"/>
                  <a:gd name="T17" fmla="*/ 2 h 13"/>
                  <a:gd name="T18" fmla="*/ 6 w 6"/>
                  <a:gd name="T19" fmla="*/ 4 h 13"/>
                  <a:gd name="T20" fmla="*/ 6 w 6"/>
                  <a:gd name="T21" fmla="*/ 6 h 13"/>
                  <a:gd name="T22" fmla="*/ 4 w 6"/>
                  <a:gd name="T23" fmla="*/ 8 h 13"/>
                  <a:gd name="T24" fmla="*/ 6 w 6"/>
                  <a:gd name="T2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3">
                    <a:moveTo>
                      <a:pt x="6" y="11"/>
                    </a:move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6" y="11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7" name="Freeform 951"/>
              <p:cNvSpPr>
                <a:spLocks/>
              </p:cNvSpPr>
              <p:nvPr/>
            </p:nvSpPr>
            <p:spPr bwMode="auto">
              <a:xfrm>
                <a:off x="6777038" y="3617913"/>
                <a:ext cx="11113" cy="17463"/>
              </a:xfrm>
              <a:custGeom>
                <a:avLst/>
                <a:gdLst>
                  <a:gd name="T0" fmla="*/ 4 w 7"/>
                  <a:gd name="T1" fmla="*/ 0 h 11"/>
                  <a:gd name="T2" fmla="*/ 7 w 7"/>
                  <a:gd name="T3" fmla="*/ 2 h 11"/>
                  <a:gd name="T4" fmla="*/ 4 w 7"/>
                  <a:gd name="T5" fmla="*/ 4 h 11"/>
                  <a:gd name="T6" fmla="*/ 7 w 7"/>
                  <a:gd name="T7" fmla="*/ 6 h 11"/>
                  <a:gd name="T8" fmla="*/ 4 w 7"/>
                  <a:gd name="T9" fmla="*/ 11 h 11"/>
                  <a:gd name="T10" fmla="*/ 2 w 7"/>
                  <a:gd name="T11" fmla="*/ 11 h 11"/>
                  <a:gd name="T12" fmla="*/ 2 w 7"/>
                  <a:gd name="T13" fmla="*/ 6 h 11"/>
                  <a:gd name="T14" fmla="*/ 2 w 7"/>
                  <a:gd name="T15" fmla="*/ 4 h 11"/>
                  <a:gd name="T16" fmla="*/ 2 w 7"/>
                  <a:gd name="T17" fmla="*/ 6 h 11"/>
                  <a:gd name="T18" fmla="*/ 0 w 7"/>
                  <a:gd name="T19" fmla="*/ 2 h 11"/>
                  <a:gd name="T20" fmla="*/ 4 w 7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1">
                    <a:moveTo>
                      <a:pt x="4" y="0"/>
                    </a:moveTo>
                    <a:lnTo>
                      <a:pt x="7" y="2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8" name="Freeform 952"/>
              <p:cNvSpPr>
                <a:spLocks/>
              </p:cNvSpPr>
              <p:nvPr/>
            </p:nvSpPr>
            <p:spPr bwMode="auto">
              <a:xfrm>
                <a:off x="6618288" y="36179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59" name="Freeform 953"/>
              <p:cNvSpPr>
                <a:spLocks/>
              </p:cNvSpPr>
              <p:nvPr/>
            </p:nvSpPr>
            <p:spPr bwMode="auto">
              <a:xfrm>
                <a:off x="6677025" y="3617913"/>
                <a:ext cx="11113" cy="6350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0 h 4"/>
                  <a:gd name="T4" fmla="*/ 7 w 7"/>
                  <a:gd name="T5" fmla="*/ 2 h 4"/>
                  <a:gd name="T6" fmla="*/ 5 w 7"/>
                  <a:gd name="T7" fmla="*/ 4 h 4"/>
                  <a:gd name="T8" fmla="*/ 0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0" name="Freeform 954"/>
              <p:cNvSpPr>
                <a:spLocks/>
              </p:cNvSpPr>
              <p:nvPr/>
            </p:nvSpPr>
            <p:spPr bwMode="auto">
              <a:xfrm>
                <a:off x="6783388" y="3613150"/>
                <a:ext cx="14288" cy="22225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3 h 14"/>
                  <a:gd name="T4" fmla="*/ 9 w 9"/>
                  <a:gd name="T5" fmla="*/ 3 h 14"/>
                  <a:gd name="T6" fmla="*/ 9 w 9"/>
                  <a:gd name="T7" fmla="*/ 7 h 14"/>
                  <a:gd name="T8" fmla="*/ 7 w 9"/>
                  <a:gd name="T9" fmla="*/ 5 h 14"/>
                  <a:gd name="T10" fmla="*/ 5 w 9"/>
                  <a:gd name="T11" fmla="*/ 7 h 14"/>
                  <a:gd name="T12" fmla="*/ 5 w 9"/>
                  <a:gd name="T13" fmla="*/ 9 h 14"/>
                  <a:gd name="T14" fmla="*/ 7 w 9"/>
                  <a:gd name="T15" fmla="*/ 11 h 14"/>
                  <a:gd name="T16" fmla="*/ 5 w 9"/>
                  <a:gd name="T17" fmla="*/ 11 h 14"/>
                  <a:gd name="T18" fmla="*/ 0 w 9"/>
                  <a:gd name="T19" fmla="*/ 11 h 14"/>
                  <a:gd name="T20" fmla="*/ 0 w 9"/>
                  <a:gd name="T21" fmla="*/ 14 h 14"/>
                  <a:gd name="T22" fmla="*/ 3 w 9"/>
                  <a:gd name="T23" fmla="*/ 9 h 14"/>
                  <a:gd name="T24" fmla="*/ 0 w 9"/>
                  <a:gd name="T25" fmla="*/ 7 h 14"/>
                  <a:gd name="T26" fmla="*/ 5 w 9"/>
                  <a:gd name="T27" fmla="*/ 5 h 14"/>
                  <a:gd name="T28" fmla="*/ 3 w 9"/>
                  <a:gd name="T29" fmla="*/ 3 h 14"/>
                  <a:gd name="T30" fmla="*/ 3 w 9"/>
                  <a:gd name="T31" fmla="*/ 0 h 14"/>
                  <a:gd name="T32" fmla="*/ 5 w 9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lnTo>
                      <a:pt x="7" y="3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1" name="Freeform 955"/>
              <p:cNvSpPr>
                <a:spLocks/>
              </p:cNvSpPr>
              <p:nvPr/>
            </p:nvSpPr>
            <p:spPr bwMode="auto">
              <a:xfrm>
                <a:off x="6705600" y="3613150"/>
                <a:ext cx="11113" cy="11113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5 w 7"/>
                  <a:gd name="T5" fmla="*/ 5 h 7"/>
                  <a:gd name="T6" fmla="*/ 7 w 7"/>
                  <a:gd name="T7" fmla="*/ 7 h 7"/>
                  <a:gd name="T8" fmla="*/ 3 w 7"/>
                  <a:gd name="T9" fmla="*/ 7 h 7"/>
                  <a:gd name="T10" fmla="*/ 0 w 7"/>
                  <a:gd name="T11" fmla="*/ 5 h 7"/>
                  <a:gd name="T12" fmla="*/ 3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7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2" name="Freeform 956"/>
              <p:cNvSpPr>
                <a:spLocks/>
              </p:cNvSpPr>
              <p:nvPr/>
            </p:nvSpPr>
            <p:spPr bwMode="auto">
              <a:xfrm>
                <a:off x="6691313" y="3609975"/>
                <a:ext cx="4763" cy="7938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0 w 3"/>
                  <a:gd name="T5" fmla="*/ 2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5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3" name="Freeform 957"/>
              <p:cNvSpPr>
                <a:spLocks/>
              </p:cNvSpPr>
              <p:nvPr/>
            </p:nvSpPr>
            <p:spPr bwMode="auto">
              <a:xfrm>
                <a:off x="6635750" y="3609975"/>
                <a:ext cx="28575" cy="34925"/>
              </a:xfrm>
              <a:custGeom>
                <a:avLst/>
                <a:gdLst>
                  <a:gd name="T0" fmla="*/ 11 w 18"/>
                  <a:gd name="T1" fmla="*/ 0 h 22"/>
                  <a:gd name="T2" fmla="*/ 13 w 18"/>
                  <a:gd name="T3" fmla="*/ 0 h 22"/>
                  <a:gd name="T4" fmla="*/ 13 w 18"/>
                  <a:gd name="T5" fmla="*/ 5 h 22"/>
                  <a:gd name="T6" fmla="*/ 13 w 18"/>
                  <a:gd name="T7" fmla="*/ 9 h 22"/>
                  <a:gd name="T8" fmla="*/ 18 w 18"/>
                  <a:gd name="T9" fmla="*/ 11 h 22"/>
                  <a:gd name="T10" fmla="*/ 15 w 18"/>
                  <a:gd name="T11" fmla="*/ 13 h 22"/>
                  <a:gd name="T12" fmla="*/ 11 w 18"/>
                  <a:gd name="T13" fmla="*/ 13 h 22"/>
                  <a:gd name="T14" fmla="*/ 11 w 18"/>
                  <a:gd name="T15" fmla="*/ 20 h 22"/>
                  <a:gd name="T16" fmla="*/ 9 w 18"/>
                  <a:gd name="T17" fmla="*/ 22 h 22"/>
                  <a:gd name="T18" fmla="*/ 6 w 18"/>
                  <a:gd name="T19" fmla="*/ 20 h 22"/>
                  <a:gd name="T20" fmla="*/ 6 w 18"/>
                  <a:gd name="T21" fmla="*/ 18 h 22"/>
                  <a:gd name="T22" fmla="*/ 4 w 18"/>
                  <a:gd name="T23" fmla="*/ 11 h 22"/>
                  <a:gd name="T24" fmla="*/ 6 w 18"/>
                  <a:gd name="T25" fmla="*/ 11 h 22"/>
                  <a:gd name="T26" fmla="*/ 6 w 18"/>
                  <a:gd name="T27" fmla="*/ 9 h 22"/>
                  <a:gd name="T28" fmla="*/ 4 w 18"/>
                  <a:gd name="T29" fmla="*/ 9 h 22"/>
                  <a:gd name="T30" fmla="*/ 6 w 18"/>
                  <a:gd name="T31" fmla="*/ 9 h 22"/>
                  <a:gd name="T32" fmla="*/ 6 w 18"/>
                  <a:gd name="T33" fmla="*/ 11 h 22"/>
                  <a:gd name="T34" fmla="*/ 4 w 18"/>
                  <a:gd name="T35" fmla="*/ 11 h 22"/>
                  <a:gd name="T36" fmla="*/ 4 w 18"/>
                  <a:gd name="T37" fmla="*/ 9 h 22"/>
                  <a:gd name="T38" fmla="*/ 0 w 18"/>
                  <a:gd name="T39" fmla="*/ 9 h 22"/>
                  <a:gd name="T40" fmla="*/ 0 w 18"/>
                  <a:gd name="T41" fmla="*/ 7 h 22"/>
                  <a:gd name="T42" fmla="*/ 2 w 18"/>
                  <a:gd name="T43" fmla="*/ 7 h 22"/>
                  <a:gd name="T44" fmla="*/ 6 w 18"/>
                  <a:gd name="T45" fmla="*/ 5 h 22"/>
                  <a:gd name="T46" fmla="*/ 9 w 18"/>
                  <a:gd name="T47" fmla="*/ 2 h 22"/>
                  <a:gd name="T48" fmla="*/ 6 w 18"/>
                  <a:gd name="T49" fmla="*/ 0 h 22"/>
                  <a:gd name="T50" fmla="*/ 11 w 18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22">
                    <a:moveTo>
                      <a:pt x="11" y="0"/>
                    </a:moveTo>
                    <a:lnTo>
                      <a:pt x="13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8" y="11"/>
                    </a:lnTo>
                    <a:lnTo>
                      <a:pt x="15" y="13"/>
                    </a:lnTo>
                    <a:lnTo>
                      <a:pt x="11" y="13"/>
                    </a:lnTo>
                    <a:lnTo>
                      <a:pt x="11" y="20"/>
                    </a:lnTo>
                    <a:lnTo>
                      <a:pt x="9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4" name="Freeform 958"/>
              <p:cNvSpPr>
                <a:spLocks/>
              </p:cNvSpPr>
              <p:nvPr/>
            </p:nvSpPr>
            <p:spPr bwMode="auto">
              <a:xfrm>
                <a:off x="6765925" y="3609975"/>
                <a:ext cx="17463" cy="28575"/>
              </a:xfrm>
              <a:custGeom>
                <a:avLst/>
                <a:gdLst>
                  <a:gd name="T0" fmla="*/ 2 w 11"/>
                  <a:gd name="T1" fmla="*/ 0 h 18"/>
                  <a:gd name="T2" fmla="*/ 7 w 11"/>
                  <a:gd name="T3" fmla="*/ 0 h 18"/>
                  <a:gd name="T4" fmla="*/ 7 w 11"/>
                  <a:gd name="T5" fmla="*/ 9 h 18"/>
                  <a:gd name="T6" fmla="*/ 9 w 11"/>
                  <a:gd name="T7" fmla="*/ 11 h 18"/>
                  <a:gd name="T8" fmla="*/ 7 w 11"/>
                  <a:gd name="T9" fmla="*/ 16 h 18"/>
                  <a:gd name="T10" fmla="*/ 11 w 11"/>
                  <a:gd name="T11" fmla="*/ 16 h 18"/>
                  <a:gd name="T12" fmla="*/ 11 w 11"/>
                  <a:gd name="T13" fmla="*/ 18 h 18"/>
                  <a:gd name="T14" fmla="*/ 7 w 11"/>
                  <a:gd name="T15" fmla="*/ 16 h 18"/>
                  <a:gd name="T16" fmla="*/ 7 w 11"/>
                  <a:gd name="T17" fmla="*/ 13 h 18"/>
                  <a:gd name="T18" fmla="*/ 5 w 11"/>
                  <a:gd name="T19" fmla="*/ 11 h 18"/>
                  <a:gd name="T20" fmla="*/ 0 w 11"/>
                  <a:gd name="T21" fmla="*/ 11 h 18"/>
                  <a:gd name="T22" fmla="*/ 0 w 11"/>
                  <a:gd name="T23" fmla="*/ 7 h 18"/>
                  <a:gd name="T24" fmla="*/ 0 w 11"/>
                  <a:gd name="T25" fmla="*/ 2 h 18"/>
                  <a:gd name="T26" fmla="*/ 2 w 11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lnTo>
                      <a:pt x="7" y="0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7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5" name="Freeform 959"/>
              <p:cNvSpPr>
                <a:spLocks/>
              </p:cNvSpPr>
              <p:nvPr/>
            </p:nvSpPr>
            <p:spPr bwMode="auto">
              <a:xfrm>
                <a:off x="6710363" y="360680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6" name="Freeform 960"/>
              <p:cNvSpPr>
                <a:spLocks/>
              </p:cNvSpPr>
              <p:nvPr/>
            </p:nvSpPr>
            <p:spPr bwMode="auto">
              <a:xfrm>
                <a:off x="6586538" y="3606800"/>
                <a:ext cx="26988" cy="55563"/>
              </a:xfrm>
              <a:custGeom>
                <a:avLst/>
                <a:gdLst>
                  <a:gd name="T0" fmla="*/ 13 w 17"/>
                  <a:gd name="T1" fmla="*/ 0 h 35"/>
                  <a:gd name="T2" fmla="*/ 17 w 17"/>
                  <a:gd name="T3" fmla="*/ 9 h 35"/>
                  <a:gd name="T4" fmla="*/ 17 w 17"/>
                  <a:gd name="T5" fmla="*/ 11 h 35"/>
                  <a:gd name="T6" fmla="*/ 17 w 17"/>
                  <a:gd name="T7" fmla="*/ 18 h 35"/>
                  <a:gd name="T8" fmla="*/ 15 w 17"/>
                  <a:gd name="T9" fmla="*/ 27 h 35"/>
                  <a:gd name="T10" fmla="*/ 15 w 17"/>
                  <a:gd name="T11" fmla="*/ 31 h 35"/>
                  <a:gd name="T12" fmla="*/ 13 w 17"/>
                  <a:gd name="T13" fmla="*/ 35 h 35"/>
                  <a:gd name="T14" fmla="*/ 8 w 17"/>
                  <a:gd name="T15" fmla="*/ 35 h 35"/>
                  <a:gd name="T16" fmla="*/ 0 w 17"/>
                  <a:gd name="T17" fmla="*/ 31 h 35"/>
                  <a:gd name="T18" fmla="*/ 0 w 17"/>
                  <a:gd name="T19" fmla="*/ 29 h 35"/>
                  <a:gd name="T20" fmla="*/ 0 w 17"/>
                  <a:gd name="T21" fmla="*/ 22 h 35"/>
                  <a:gd name="T22" fmla="*/ 2 w 17"/>
                  <a:gd name="T23" fmla="*/ 20 h 35"/>
                  <a:gd name="T24" fmla="*/ 4 w 17"/>
                  <a:gd name="T25" fmla="*/ 13 h 35"/>
                  <a:gd name="T26" fmla="*/ 11 w 17"/>
                  <a:gd name="T27" fmla="*/ 2 h 35"/>
                  <a:gd name="T28" fmla="*/ 13 w 17"/>
                  <a:gd name="T2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35">
                    <a:moveTo>
                      <a:pt x="13" y="0"/>
                    </a:moveTo>
                    <a:lnTo>
                      <a:pt x="17" y="9"/>
                    </a:lnTo>
                    <a:lnTo>
                      <a:pt x="17" y="11"/>
                    </a:lnTo>
                    <a:lnTo>
                      <a:pt x="17" y="18"/>
                    </a:lnTo>
                    <a:lnTo>
                      <a:pt x="15" y="27"/>
                    </a:lnTo>
                    <a:lnTo>
                      <a:pt x="15" y="31"/>
                    </a:lnTo>
                    <a:lnTo>
                      <a:pt x="13" y="35"/>
                    </a:lnTo>
                    <a:lnTo>
                      <a:pt x="8" y="35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11" y="2"/>
                    </a:lnTo>
                    <a:lnTo>
                      <a:pt x="1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7" name="Freeform 961"/>
              <p:cNvSpPr>
                <a:spLocks/>
              </p:cNvSpPr>
              <p:nvPr/>
            </p:nvSpPr>
            <p:spPr bwMode="auto">
              <a:xfrm>
                <a:off x="6748463" y="3606800"/>
                <a:ext cx="17463" cy="17463"/>
              </a:xfrm>
              <a:custGeom>
                <a:avLst/>
                <a:gdLst>
                  <a:gd name="T0" fmla="*/ 4 w 11"/>
                  <a:gd name="T1" fmla="*/ 0 h 11"/>
                  <a:gd name="T2" fmla="*/ 4 w 11"/>
                  <a:gd name="T3" fmla="*/ 2 h 11"/>
                  <a:gd name="T4" fmla="*/ 7 w 11"/>
                  <a:gd name="T5" fmla="*/ 0 h 11"/>
                  <a:gd name="T6" fmla="*/ 9 w 11"/>
                  <a:gd name="T7" fmla="*/ 0 h 11"/>
                  <a:gd name="T8" fmla="*/ 11 w 11"/>
                  <a:gd name="T9" fmla="*/ 2 h 11"/>
                  <a:gd name="T10" fmla="*/ 9 w 11"/>
                  <a:gd name="T11" fmla="*/ 4 h 11"/>
                  <a:gd name="T12" fmla="*/ 9 w 11"/>
                  <a:gd name="T13" fmla="*/ 2 h 11"/>
                  <a:gd name="T14" fmla="*/ 9 w 11"/>
                  <a:gd name="T15" fmla="*/ 7 h 11"/>
                  <a:gd name="T16" fmla="*/ 4 w 11"/>
                  <a:gd name="T17" fmla="*/ 11 h 11"/>
                  <a:gd name="T18" fmla="*/ 4 w 11"/>
                  <a:gd name="T19" fmla="*/ 7 h 11"/>
                  <a:gd name="T20" fmla="*/ 0 w 11"/>
                  <a:gd name="T21" fmla="*/ 7 h 11"/>
                  <a:gd name="T22" fmla="*/ 2 w 11"/>
                  <a:gd name="T23" fmla="*/ 2 h 11"/>
                  <a:gd name="T24" fmla="*/ 2 w 11"/>
                  <a:gd name="T25" fmla="*/ 0 h 11"/>
                  <a:gd name="T26" fmla="*/ 4 w 11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lnTo>
                      <a:pt x="4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8" name="Freeform 962"/>
              <p:cNvSpPr>
                <a:spLocks/>
              </p:cNvSpPr>
              <p:nvPr/>
            </p:nvSpPr>
            <p:spPr bwMode="auto">
              <a:xfrm>
                <a:off x="6791325" y="3603625"/>
                <a:ext cx="17463" cy="23813"/>
              </a:xfrm>
              <a:custGeom>
                <a:avLst/>
                <a:gdLst>
                  <a:gd name="T0" fmla="*/ 4 w 11"/>
                  <a:gd name="T1" fmla="*/ 0 h 15"/>
                  <a:gd name="T2" fmla="*/ 11 w 11"/>
                  <a:gd name="T3" fmla="*/ 4 h 15"/>
                  <a:gd name="T4" fmla="*/ 11 w 11"/>
                  <a:gd name="T5" fmla="*/ 6 h 15"/>
                  <a:gd name="T6" fmla="*/ 9 w 11"/>
                  <a:gd name="T7" fmla="*/ 4 h 15"/>
                  <a:gd name="T8" fmla="*/ 6 w 11"/>
                  <a:gd name="T9" fmla="*/ 2 h 15"/>
                  <a:gd name="T10" fmla="*/ 9 w 11"/>
                  <a:gd name="T11" fmla="*/ 4 h 15"/>
                  <a:gd name="T12" fmla="*/ 11 w 11"/>
                  <a:gd name="T13" fmla="*/ 6 h 15"/>
                  <a:gd name="T14" fmla="*/ 11 w 11"/>
                  <a:gd name="T15" fmla="*/ 9 h 15"/>
                  <a:gd name="T16" fmla="*/ 11 w 11"/>
                  <a:gd name="T17" fmla="*/ 11 h 15"/>
                  <a:gd name="T18" fmla="*/ 9 w 11"/>
                  <a:gd name="T19" fmla="*/ 9 h 15"/>
                  <a:gd name="T20" fmla="*/ 9 w 11"/>
                  <a:gd name="T21" fmla="*/ 11 h 15"/>
                  <a:gd name="T22" fmla="*/ 6 w 11"/>
                  <a:gd name="T23" fmla="*/ 11 h 15"/>
                  <a:gd name="T24" fmla="*/ 6 w 11"/>
                  <a:gd name="T25" fmla="*/ 15 h 15"/>
                  <a:gd name="T26" fmla="*/ 4 w 11"/>
                  <a:gd name="T27" fmla="*/ 15 h 15"/>
                  <a:gd name="T28" fmla="*/ 0 w 11"/>
                  <a:gd name="T29" fmla="*/ 15 h 15"/>
                  <a:gd name="T30" fmla="*/ 2 w 11"/>
                  <a:gd name="T31" fmla="*/ 13 h 15"/>
                  <a:gd name="T32" fmla="*/ 4 w 11"/>
                  <a:gd name="T33" fmla="*/ 11 h 15"/>
                  <a:gd name="T34" fmla="*/ 4 w 11"/>
                  <a:gd name="T35" fmla="*/ 9 h 15"/>
                  <a:gd name="T36" fmla="*/ 2 w 11"/>
                  <a:gd name="T37" fmla="*/ 9 h 15"/>
                  <a:gd name="T38" fmla="*/ 0 w 11"/>
                  <a:gd name="T39" fmla="*/ 6 h 15"/>
                  <a:gd name="T40" fmla="*/ 4 w 11"/>
                  <a:gd name="T41" fmla="*/ 2 h 15"/>
                  <a:gd name="T42" fmla="*/ 2 w 11"/>
                  <a:gd name="T43" fmla="*/ 0 h 15"/>
                  <a:gd name="T44" fmla="*/ 4 w 11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lnTo>
                      <a:pt x="11" y="4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69" name="Freeform 963"/>
              <p:cNvSpPr>
                <a:spLocks/>
              </p:cNvSpPr>
              <p:nvPr/>
            </p:nvSpPr>
            <p:spPr bwMode="auto">
              <a:xfrm>
                <a:off x="6710363" y="3598863"/>
                <a:ext cx="12700" cy="28575"/>
              </a:xfrm>
              <a:custGeom>
                <a:avLst/>
                <a:gdLst>
                  <a:gd name="T0" fmla="*/ 4 w 8"/>
                  <a:gd name="T1" fmla="*/ 0 h 18"/>
                  <a:gd name="T2" fmla="*/ 6 w 8"/>
                  <a:gd name="T3" fmla="*/ 5 h 18"/>
                  <a:gd name="T4" fmla="*/ 8 w 8"/>
                  <a:gd name="T5" fmla="*/ 5 h 18"/>
                  <a:gd name="T6" fmla="*/ 6 w 8"/>
                  <a:gd name="T7" fmla="*/ 18 h 18"/>
                  <a:gd name="T8" fmla="*/ 4 w 8"/>
                  <a:gd name="T9" fmla="*/ 16 h 18"/>
                  <a:gd name="T10" fmla="*/ 4 w 8"/>
                  <a:gd name="T11" fmla="*/ 14 h 18"/>
                  <a:gd name="T12" fmla="*/ 4 w 8"/>
                  <a:gd name="T13" fmla="*/ 12 h 18"/>
                  <a:gd name="T14" fmla="*/ 0 w 8"/>
                  <a:gd name="T15" fmla="*/ 7 h 18"/>
                  <a:gd name="T16" fmla="*/ 4 w 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4" y="0"/>
                    </a:moveTo>
                    <a:lnTo>
                      <a:pt x="6" y="5"/>
                    </a:lnTo>
                    <a:lnTo>
                      <a:pt x="8" y="5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0" name="Freeform 964"/>
              <p:cNvSpPr>
                <a:spLocks/>
              </p:cNvSpPr>
              <p:nvPr/>
            </p:nvSpPr>
            <p:spPr bwMode="auto">
              <a:xfrm>
                <a:off x="6607175" y="3598863"/>
                <a:ext cx="0" cy="476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1" name="Freeform 965"/>
              <p:cNvSpPr>
                <a:spLocks/>
              </p:cNvSpPr>
              <p:nvPr/>
            </p:nvSpPr>
            <p:spPr bwMode="auto">
              <a:xfrm>
                <a:off x="6759575" y="3598863"/>
                <a:ext cx="6350" cy="11113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3 h 7"/>
                  <a:gd name="T4" fmla="*/ 4 w 4"/>
                  <a:gd name="T5" fmla="*/ 7 h 7"/>
                  <a:gd name="T6" fmla="*/ 2 w 4"/>
                  <a:gd name="T7" fmla="*/ 5 h 7"/>
                  <a:gd name="T8" fmla="*/ 0 w 4"/>
                  <a:gd name="T9" fmla="*/ 5 h 7"/>
                  <a:gd name="T10" fmla="*/ 2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2" name="Freeform 966"/>
              <p:cNvSpPr>
                <a:spLocks/>
              </p:cNvSpPr>
              <p:nvPr/>
            </p:nvSpPr>
            <p:spPr bwMode="auto">
              <a:xfrm>
                <a:off x="6696075" y="3598863"/>
                <a:ext cx="9525" cy="22225"/>
              </a:xfrm>
              <a:custGeom>
                <a:avLst/>
                <a:gdLst>
                  <a:gd name="T0" fmla="*/ 4 w 6"/>
                  <a:gd name="T1" fmla="*/ 3 h 14"/>
                  <a:gd name="T2" fmla="*/ 6 w 6"/>
                  <a:gd name="T3" fmla="*/ 0 h 14"/>
                  <a:gd name="T4" fmla="*/ 6 w 6"/>
                  <a:gd name="T5" fmla="*/ 3 h 14"/>
                  <a:gd name="T6" fmla="*/ 6 w 6"/>
                  <a:gd name="T7" fmla="*/ 7 h 14"/>
                  <a:gd name="T8" fmla="*/ 4 w 6"/>
                  <a:gd name="T9" fmla="*/ 12 h 14"/>
                  <a:gd name="T10" fmla="*/ 4 w 6"/>
                  <a:gd name="T11" fmla="*/ 14 h 14"/>
                  <a:gd name="T12" fmla="*/ 2 w 6"/>
                  <a:gd name="T13" fmla="*/ 12 h 14"/>
                  <a:gd name="T14" fmla="*/ 0 w 6"/>
                  <a:gd name="T15" fmla="*/ 9 h 14"/>
                  <a:gd name="T16" fmla="*/ 2 w 6"/>
                  <a:gd name="T17" fmla="*/ 7 h 14"/>
                  <a:gd name="T18" fmla="*/ 2 w 6"/>
                  <a:gd name="T19" fmla="*/ 5 h 14"/>
                  <a:gd name="T20" fmla="*/ 4 w 6"/>
                  <a:gd name="T21" fmla="*/ 5 h 14"/>
                  <a:gd name="T22" fmla="*/ 2 w 6"/>
                  <a:gd name="T23" fmla="*/ 0 h 14"/>
                  <a:gd name="T24" fmla="*/ 4 w 6"/>
                  <a:gd name="T2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4">
                    <a:moveTo>
                      <a:pt x="4" y="3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0"/>
                    </a:lnTo>
                    <a:lnTo>
                      <a:pt x="4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3" name="Freeform 967"/>
              <p:cNvSpPr>
                <a:spLocks/>
              </p:cNvSpPr>
              <p:nvPr/>
            </p:nvSpPr>
            <p:spPr bwMode="auto">
              <a:xfrm>
                <a:off x="6670675" y="3598863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4" name="Freeform 968"/>
              <p:cNvSpPr>
                <a:spLocks/>
              </p:cNvSpPr>
              <p:nvPr/>
            </p:nvSpPr>
            <p:spPr bwMode="auto">
              <a:xfrm>
                <a:off x="6664325" y="3598863"/>
                <a:ext cx="23813" cy="25400"/>
              </a:xfrm>
              <a:custGeom>
                <a:avLst/>
                <a:gdLst>
                  <a:gd name="T0" fmla="*/ 8 w 15"/>
                  <a:gd name="T1" fmla="*/ 0 h 16"/>
                  <a:gd name="T2" fmla="*/ 13 w 15"/>
                  <a:gd name="T3" fmla="*/ 3 h 16"/>
                  <a:gd name="T4" fmla="*/ 15 w 15"/>
                  <a:gd name="T5" fmla="*/ 7 h 16"/>
                  <a:gd name="T6" fmla="*/ 15 w 15"/>
                  <a:gd name="T7" fmla="*/ 9 h 16"/>
                  <a:gd name="T8" fmla="*/ 13 w 15"/>
                  <a:gd name="T9" fmla="*/ 9 h 16"/>
                  <a:gd name="T10" fmla="*/ 8 w 15"/>
                  <a:gd name="T11" fmla="*/ 14 h 16"/>
                  <a:gd name="T12" fmla="*/ 11 w 15"/>
                  <a:gd name="T13" fmla="*/ 16 h 16"/>
                  <a:gd name="T14" fmla="*/ 8 w 15"/>
                  <a:gd name="T15" fmla="*/ 16 h 16"/>
                  <a:gd name="T16" fmla="*/ 6 w 15"/>
                  <a:gd name="T17" fmla="*/ 16 h 16"/>
                  <a:gd name="T18" fmla="*/ 6 w 15"/>
                  <a:gd name="T19" fmla="*/ 14 h 16"/>
                  <a:gd name="T20" fmla="*/ 2 w 15"/>
                  <a:gd name="T21" fmla="*/ 16 h 16"/>
                  <a:gd name="T22" fmla="*/ 0 w 15"/>
                  <a:gd name="T23" fmla="*/ 12 h 16"/>
                  <a:gd name="T24" fmla="*/ 2 w 15"/>
                  <a:gd name="T25" fmla="*/ 5 h 16"/>
                  <a:gd name="T26" fmla="*/ 4 w 15"/>
                  <a:gd name="T27" fmla="*/ 3 h 16"/>
                  <a:gd name="T28" fmla="*/ 4 w 15"/>
                  <a:gd name="T29" fmla="*/ 0 h 16"/>
                  <a:gd name="T30" fmla="*/ 8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8" y="0"/>
                    </a:moveTo>
                    <a:lnTo>
                      <a:pt x="13" y="3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5" name="Freeform 969"/>
              <p:cNvSpPr>
                <a:spLocks/>
              </p:cNvSpPr>
              <p:nvPr/>
            </p:nvSpPr>
            <p:spPr bwMode="auto">
              <a:xfrm>
                <a:off x="6734175" y="3598863"/>
                <a:ext cx="17463" cy="28575"/>
              </a:xfrm>
              <a:custGeom>
                <a:avLst/>
                <a:gdLst>
                  <a:gd name="T0" fmla="*/ 2 w 11"/>
                  <a:gd name="T1" fmla="*/ 0 h 18"/>
                  <a:gd name="T2" fmla="*/ 7 w 11"/>
                  <a:gd name="T3" fmla="*/ 3 h 18"/>
                  <a:gd name="T4" fmla="*/ 11 w 11"/>
                  <a:gd name="T5" fmla="*/ 7 h 18"/>
                  <a:gd name="T6" fmla="*/ 9 w 11"/>
                  <a:gd name="T7" fmla="*/ 12 h 18"/>
                  <a:gd name="T8" fmla="*/ 11 w 11"/>
                  <a:gd name="T9" fmla="*/ 12 h 18"/>
                  <a:gd name="T10" fmla="*/ 9 w 11"/>
                  <a:gd name="T11" fmla="*/ 18 h 18"/>
                  <a:gd name="T12" fmla="*/ 9 w 11"/>
                  <a:gd name="T13" fmla="*/ 14 h 18"/>
                  <a:gd name="T14" fmla="*/ 5 w 11"/>
                  <a:gd name="T15" fmla="*/ 16 h 18"/>
                  <a:gd name="T16" fmla="*/ 2 w 11"/>
                  <a:gd name="T17" fmla="*/ 14 h 18"/>
                  <a:gd name="T18" fmla="*/ 2 w 11"/>
                  <a:gd name="T19" fmla="*/ 12 h 18"/>
                  <a:gd name="T20" fmla="*/ 5 w 11"/>
                  <a:gd name="T21" fmla="*/ 9 h 18"/>
                  <a:gd name="T22" fmla="*/ 0 w 11"/>
                  <a:gd name="T23" fmla="*/ 12 h 18"/>
                  <a:gd name="T24" fmla="*/ 0 w 11"/>
                  <a:gd name="T25" fmla="*/ 9 h 18"/>
                  <a:gd name="T26" fmla="*/ 0 w 11"/>
                  <a:gd name="T27" fmla="*/ 7 h 18"/>
                  <a:gd name="T28" fmla="*/ 2 w 11"/>
                  <a:gd name="T29" fmla="*/ 7 h 18"/>
                  <a:gd name="T30" fmla="*/ 0 w 11"/>
                  <a:gd name="T31" fmla="*/ 7 h 18"/>
                  <a:gd name="T32" fmla="*/ 0 w 11"/>
                  <a:gd name="T33" fmla="*/ 9 h 18"/>
                  <a:gd name="T34" fmla="*/ 2 w 11"/>
                  <a:gd name="T3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lnTo>
                      <a:pt x="7" y="3"/>
                    </a:lnTo>
                    <a:lnTo>
                      <a:pt x="11" y="7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6" name="Freeform 970"/>
              <p:cNvSpPr>
                <a:spLocks/>
              </p:cNvSpPr>
              <p:nvPr/>
            </p:nvSpPr>
            <p:spPr bwMode="auto">
              <a:xfrm>
                <a:off x="6599238" y="3598863"/>
                <a:ext cx="4763" cy="476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7" name="Freeform 971"/>
              <p:cNvSpPr>
                <a:spLocks/>
              </p:cNvSpPr>
              <p:nvPr/>
            </p:nvSpPr>
            <p:spPr bwMode="auto">
              <a:xfrm>
                <a:off x="6684963" y="3598863"/>
                <a:ext cx="6350" cy="476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3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8" name="Freeform 972"/>
              <p:cNvSpPr>
                <a:spLocks/>
              </p:cNvSpPr>
              <p:nvPr/>
            </p:nvSpPr>
            <p:spPr bwMode="auto">
              <a:xfrm>
                <a:off x="6677025" y="3595688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79" name="Freeform 973"/>
              <p:cNvSpPr>
                <a:spLocks/>
              </p:cNvSpPr>
              <p:nvPr/>
            </p:nvSpPr>
            <p:spPr bwMode="auto">
              <a:xfrm>
                <a:off x="6716713" y="3595688"/>
                <a:ext cx="11113" cy="11113"/>
              </a:xfrm>
              <a:custGeom>
                <a:avLst/>
                <a:gdLst>
                  <a:gd name="T0" fmla="*/ 2 w 7"/>
                  <a:gd name="T1" fmla="*/ 0 h 7"/>
                  <a:gd name="T2" fmla="*/ 7 w 7"/>
                  <a:gd name="T3" fmla="*/ 2 h 7"/>
                  <a:gd name="T4" fmla="*/ 4 w 7"/>
                  <a:gd name="T5" fmla="*/ 7 h 7"/>
                  <a:gd name="T6" fmla="*/ 2 w 7"/>
                  <a:gd name="T7" fmla="*/ 7 h 7"/>
                  <a:gd name="T8" fmla="*/ 0 w 7"/>
                  <a:gd name="T9" fmla="*/ 2 h 7"/>
                  <a:gd name="T10" fmla="*/ 2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7" y="2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0" name="Freeform 974"/>
              <p:cNvSpPr>
                <a:spLocks/>
              </p:cNvSpPr>
              <p:nvPr/>
            </p:nvSpPr>
            <p:spPr bwMode="auto">
              <a:xfrm>
                <a:off x="6604000" y="3595688"/>
                <a:ext cx="6350" cy="3175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1" name="Freeform 975"/>
              <p:cNvSpPr>
                <a:spLocks/>
              </p:cNvSpPr>
              <p:nvPr/>
            </p:nvSpPr>
            <p:spPr bwMode="auto">
              <a:xfrm>
                <a:off x="6762750" y="3595688"/>
                <a:ext cx="34925" cy="25400"/>
              </a:xfrm>
              <a:custGeom>
                <a:avLst/>
                <a:gdLst>
                  <a:gd name="T0" fmla="*/ 2 w 22"/>
                  <a:gd name="T1" fmla="*/ 0 h 16"/>
                  <a:gd name="T2" fmla="*/ 4 w 22"/>
                  <a:gd name="T3" fmla="*/ 2 h 16"/>
                  <a:gd name="T4" fmla="*/ 9 w 22"/>
                  <a:gd name="T5" fmla="*/ 0 h 16"/>
                  <a:gd name="T6" fmla="*/ 13 w 22"/>
                  <a:gd name="T7" fmla="*/ 0 h 16"/>
                  <a:gd name="T8" fmla="*/ 22 w 22"/>
                  <a:gd name="T9" fmla="*/ 2 h 16"/>
                  <a:gd name="T10" fmla="*/ 20 w 22"/>
                  <a:gd name="T11" fmla="*/ 5 h 16"/>
                  <a:gd name="T12" fmla="*/ 22 w 22"/>
                  <a:gd name="T13" fmla="*/ 7 h 16"/>
                  <a:gd name="T14" fmla="*/ 20 w 22"/>
                  <a:gd name="T15" fmla="*/ 9 h 16"/>
                  <a:gd name="T16" fmla="*/ 18 w 22"/>
                  <a:gd name="T17" fmla="*/ 9 h 16"/>
                  <a:gd name="T18" fmla="*/ 20 w 22"/>
                  <a:gd name="T19" fmla="*/ 7 h 16"/>
                  <a:gd name="T20" fmla="*/ 18 w 22"/>
                  <a:gd name="T21" fmla="*/ 5 h 16"/>
                  <a:gd name="T22" fmla="*/ 20 w 22"/>
                  <a:gd name="T23" fmla="*/ 7 h 16"/>
                  <a:gd name="T24" fmla="*/ 18 w 22"/>
                  <a:gd name="T25" fmla="*/ 11 h 16"/>
                  <a:gd name="T26" fmla="*/ 18 w 22"/>
                  <a:gd name="T27" fmla="*/ 9 h 16"/>
                  <a:gd name="T28" fmla="*/ 16 w 22"/>
                  <a:gd name="T29" fmla="*/ 9 h 16"/>
                  <a:gd name="T30" fmla="*/ 13 w 22"/>
                  <a:gd name="T31" fmla="*/ 9 h 16"/>
                  <a:gd name="T32" fmla="*/ 13 w 22"/>
                  <a:gd name="T33" fmla="*/ 7 h 16"/>
                  <a:gd name="T34" fmla="*/ 11 w 22"/>
                  <a:gd name="T35" fmla="*/ 7 h 16"/>
                  <a:gd name="T36" fmla="*/ 13 w 22"/>
                  <a:gd name="T37" fmla="*/ 7 h 16"/>
                  <a:gd name="T38" fmla="*/ 13 w 22"/>
                  <a:gd name="T39" fmla="*/ 9 h 16"/>
                  <a:gd name="T40" fmla="*/ 18 w 22"/>
                  <a:gd name="T41" fmla="*/ 11 h 16"/>
                  <a:gd name="T42" fmla="*/ 16 w 22"/>
                  <a:gd name="T43" fmla="*/ 11 h 16"/>
                  <a:gd name="T44" fmla="*/ 16 w 22"/>
                  <a:gd name="T45" fmla="*/ 14 h 16"/>
                  <a:gd name="T46" fmla="*/ 13 w 22"/>
                  <a:gd name="T47" fmla="*/ 14 h 16"/>
                  <a:gd name="T48" fmla="*/ 9 w 22"/>
                  <a:gd name="T49" fmla="*/ 16 h 16"/>
                  <a:gd name="T50" fmla="*/ 9 w 22"/>
                  <a:gd name="T51" fmla="*/ 14 h 16"/>
                  <a:gd name="T52" fmla="*/ 9 w 22"/>
                  <a:gd name="T53" fmla="*/ 9 h 16"/>
                  <a:gd name="T54" fmla="*/ 4 w 22"/>
                  <a:gd name="T55" fmla="*/ 9 h 16"/>
                  <a:gd name="T56" fmla="*/ 4 w 22"/>
                  <a:gd name="T57" fmla="*/ 5 h 16"/>
                  <a:gd name="T58" fmla="*/ 0 w 22"/>
                  <a:gd name="T59" fmla="*/ 0 h 16"/>
                  <a:gd name="T60" fmla="*/ 2 w 22"/>
                  <a:gd name="T6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6">
                    <a:moveTo>
                      <a:pt x="2" y="0"/>
                    </a:moveTo>
                    <a:lnTo>
                      <a:pt x="4" y="2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22" y="2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3" y="14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2" name="Freeform 976"/>
              <p:cNvSpPr>
                <a:spLocks/>
              </p:cNvSpPr>
              <p:nvPr/>
            </p:nvSpPr>
            <p:spPr bwMode="auto">
              <a:xfrm>
                <a:off x="6737350" y="3592513"/>
                <a:ext cx="25400" cy="17463"/>
              </a:xfrm>
              <a:custGeom>
                <a:avLst/>
                <a:gdLst>
                  <a:gd name="T0" fmla="*/ 3 w 16"/>
                  <a:gd name="T1" fmla="*/ 0 h 11"/>
                  <a:gd name="T2" fmla="*/ 5 w 16"/>
                  <a:gd name="T3" fmla="*/ 2 h 11"/>
                  <a:gd name="T4" fmla="*/ 7 w 16"/>
                  <a:gd name="T5" fmla="*/ 2 h 11"/>
                  <a:gd name="T6" fmla="*/ 14 w 16"/>
                  <a:gd name="T7" fmla="*/ 2 h 11"/>
                  <a:gd name="T8" fmla="*/ 16 w 16"/>
                  <a:gd name="T9" fmla="*/ 4 h 11"/>
                  <a:gd name="T10" fmla="*/ 14 w 16"/>
                  <a:gd name="T11" fmla="*/ 7 h 11"/>
                  <a:gd name="T12" fmla="*/ 11 w 16"/>
                  <a:gd name="T13" fmla="*/ 11 h 11"/>
                  <a:gd name="T14" fmla="*/ 11 w 16"/>
                  <a:gd name="T15" fmla="*/ 9 h 11"/>
                  <a:gd name="T16" fmla="*/ 9 w 16"/>
                  <a:gd name="T17" fmla="*/ 9 h 11"/>
                  <a:gd name="T18" fmla="*/ 7 w 16"/>
                  <a:gd name="T19" fmla="*/ 9 h 11"/>
                  <a:gd name="T20" fmla="*/ 5 w 16"/>
                  <a:gd name="T21" fmla="*/ 7 h 11"/>
                  <a:gd name="T22" fmla="*/ 0 w 16"/>
                  <a:gd name="T23" fmla="*/ 4 h 11"/>
                  <a:gd name="T24" fmla="*/ 3 w 16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1">
                    <a:moveTo>
                      <a:pt x="3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4" y="7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3" name="Freeform 977"/>
              <p:cNvSpPr>
                <a:spLocks/>
              </p:cNvSpPr>
              <p:nvPr/>
            </p:nvSpPr>
            <p:spPr bwMode="auto">
              <a:xfrm>
                <a:off x="6613525" y="35925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4" name="Freeform 978"/>
              <p:cNvSpPr>
                <a:spLocks/>
              </p:cNvSpPr>
              <p:nvPr/>
            </p:nvSpPr>
            <p:spPr bwMode="auto">
              <a:xfrm>
                <a:off x="6742113" y="3581400"/>
                <a:ext cx="17463" cy="14288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3 h 9"/>
                  <a:gd name="T4" fmla="*/ 2 w 11"/>
                  <a:gd name="T5" fmla="*/ 5 h 9"/>
                  <a:gd name="T6" fmla="*/ 6 w 11"/>
                  <a:gd name="T7" fmla="*/ 7 h 9"/>
                  <a:gd name="T8" fmla="*/ 8 w 11"/>
                  <a:gd name="T9" fmla="*/ 5 h 9"/>
                  <a:gd name="T10" fmla="*/ 8 w 11"/>
                  <a:gd name="T11" fmla="*/ 7 h 9"/>
                  <a:gd name="T12" fmla="*/ 11 w 11"/>
                  <a:gd name="T13" fmla="*/ 7 h 9"/>
                  <a:gd name="T14" fmla="*/ 11 w 11"/>
                  <a:gd name="T15" fmla="*/ 9 h 9"/>
                  <a:gd name="T16" fmla="*/ 8 w 11"/>
                  <a:gd name="T17" fmla="*/ 9 h 9"/>
                  <a:gd name="T18" fmla="*/ 4 w 11"/>
                  <a:gd name="T19" fmla="*/ 7 h 9"/>
                  <a:gd name="T20" fmla="*/ 0 w 11"/>
                  <a:gd name="T21" fmla="*/ 9 h 9"/>
                  <a:gd name="T22" fmla="*/ 0 w 11"/>
                  <a:gd name="T23" fmla="*/ 7 h 9"/>
                  <a:gd name="T24" fmla="*/ 0 w 11"/>
                  <a:gd name="T25" fmla="*/ 3 h 9"/>
                  <a:gd name="T26" fmla="*/ 2 w 11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lnTo>
                      <a:pt x="4" y="3"/>
                    </a:lnTo>
                    <a:lnTo>
                      <a:pt x="2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5" name="Freeform 979"/>
              <p:cNvSpPr>
                <a:spLocks/>
              </p:cNvSpPr>
              <p:nvPr/>
            </p:nvSpPr>
            <p:spPr bwMode="auto">
              <a:xfrm>
                <a:off x="6745288" y="3575050"/>
                <a:ext cx="3175" cy="6350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6" name="Freeform 980"/>
              <p:cNvSpPr>
                <a:spLocks/>
              </p:cNvSpPr>
              <p:nvPr/>
            </p:nvSpPr>
            <p:spPr bwMode="auto">
              <a:xfrm>
                <a:off x="6719888" y="3575050"/>
                <a:ext cx="17463" cy="17463"/>
              </a:xfrm>
              <a:custGeom>
                <a:avLst/>
                <a:gdLst>
                  <a:gd name="T0" fmla="*/ 5 w 11"/>
                  <a:gd name="T1" fmla="*/ 0 h 11"/>
                  <a:gd name="T2" fmla="*/ 11 w 11"/>
                  <a:gd name="T3" fmla="*/ 2 h 11"/>
                  <a:gd name="T4" fmla="*/ 9 w 11"/>
                  <a:gd name="T5" fmla="*/ 7 h 11"/>
                  <a:gd name="T6" fmla="*/ 7 w 11"/>
                  <a:gd name="T7" fmla="*/ 7 h 11"/>
                  <a:gd name="T8" fmla="*/ 9 w 11"/>
                  <a:gd name="T9" fmla="*/ 4 h 11"/>
                  <a:gd name="T10" fmla="*/ 7 w 11"/>
                  <a:gd name="T11" fmla="*/ 4 h 11"/>
                  <a:gd name="T12" fmla="*/ 9 w 11"/>
                  <a:gd name="T13" fmla="*/ 4 h 11"/>
                  <a:gd name="T14" fmla="*/ 7 w 11"/>
                  <a:gd name="T15" fmla="*/ 7 h 11"/>
                  <a:gd name="T16" fmla="*/ 9 w 11"/>
                  <a:gd name="T17" fmla="*/ 7 h 11"/>
                  <a:gd name="T18" fmla="*/ 5 w 11"/>
                  <a:gd name="T19" fmla="*/ 9 h 11"/>
                  <a:gd name="T20" fmla="*/ 7 w 11"/>
                  <a:gd name="T21" fmla="*/ 9 h 11"/>
                  <a:gd name="T22" fmla="*/ 7 w 11"/>
                  <a:gd name="T23" fmla="*/ 11 h 11"/>
                  <a:gd name="T24" fmla="*/ 0 w 11"/>
                  <a:gd name="T25" fmla="*/ 9 h 11"/>
                  <a:gd name="T26" fmla="*/ 0 w 11"/>
                  <a:gd name="T27" fmla="*/ 2 h 11"/>
                  <a:gd name="T28" fmla="*/ 5 w 11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lnTo>
                      <a:pt x="11" y="2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7" name="Freeform 981"/>
              <p:cNvSpPr>
                <a:spLocks/>
              </p:cNvSpPr>
              <p:nvPr/>
            </p:nvSpPr>
            <p:spPr bwMode="auto">
              <a:xfrm>
                <a:off x="6586538" y="3571875"/>
                <a:ext cx="20638" cy="26988"/>
              </a:xfrm>
              <a:custGeom>
                <a:avLst/>
                <a:gdLst>
                  <a:gd name="T0" fmla="*/ 13 w 13"/>
                  <a:gd name="T1" fmla="*/ 0 h 17"/>
                  <a:gd name="T2" fmla="*/ 6 w 13"/>
                  <a:gd name="T3" fmla="*/ 13 h 17"/>
                  <a:gd name="T4" fmla="*/ 0 w 13"/>
                  <a:gd name="T5" fmla="*/ 17 h 17"/>
                  <a:gd name="T6" fmla="*/ 2 w 13"/>
                  <a:gd name="T7" fmla="*/ 11 h 17"/>
                  <a:gd name="T8" fmla="*/ 4 w 13"/>
                  <a:gd name="T9" fmla="*/ 4 h 17"/>
                  <a:gd name="T10" fmla="*/ 6 w 13"/>
                  <a:gd name="T11" fmla="*/ 2 h 17"/>
                  <a:gd name="T12" fmla="*/ 13 w 1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13" y="0"/>
                    </a:moveTo>
                    <a:lnTo>
                      <a:pt x="6" y="13"/>
                    </a:lnTo>
                    <a:lnTo>
                      <a:pt x="0" y="17"/>
                    </a:lnTo>
                    <a:lnTo>
                      <a:pt x="2" y="11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8" name="Freeform 982"/>
              <p:cNvSpPr>
                <a:spLocks/>
              </p:cNvSpPr>
              <p:nvPr/>
            </p:nvSpPr>
            <p:spPr bwMode="auto">
              <a:xfrm>
                <a:off x="6748463" y="3571875"/>
                <a:ext cx="34925" cy="23813"/>
              </a:xfrm>
              <a:custGeom>
                <a:avLst/>
                <a:gdLst>
                  <a:gd name="T0" fmla="*/ 7 w 22"/>
                  <a:gd name="T1" fmla="*/ 2 h 15"/>
                  <a:gd name="T2" fmla="*/ 13 w 22"/>
                  <a:gd name="T3" fmla="*/ 2 h 15"/>
                  <a:gd name="T4" fmla="*/ 16 w 22"/>
                  <a:gd name="T5" fmla="*/ 0 h 15"/>
                  <a:gd name="T6" fmla="*/ 16 w 22"/>
                  <a:gd name="T7" fmla="*/ 2 h 15"/>
                  <a:gd name="T8" fmla="*/ 20 w 22"/>
                  <a:gd name="T9" fmla="*/ 2 h 15"/>
                  <a:gd name="T10" fmla="*/ 22 w 22"/>
                  <a:gd name="T11" fmla="*/ 13 h 15"/>
                  <a:gd name="T12" fmla="*/ 13 w 22"/>
                  <a:gd name="T13" fmla="*/ 15 h 15"/>
                  <a:gd name="T14" fmla="*/ 9 w 22"/>
                  <a:gd name="T15" fmla="*/ 13 h 15"/>
                  <a:gd name="T16" fmla="*/ 4 w 22"/>
                  <a:gd name="T17" fmla="*/ 13 h 15"/>
                  <a:gd name="T18" fmla="*/ 4 w 22"/>
                  <a:gd name="T19" fmla="*/ 11 h 15"/>
                  <a:gd name="T20" fmla="*/ 2 w 22"/>
                  <a:gd name="T21" fmla="*/ 13 h 15"/>
                  <a:gd name="T22" fmla="*/ 0 w 22"/>
                  <a:gd name="T23" fmla="*/ 11 h 15"/>
                  <a:gd name="T24" fmla="*/ 0 w 22"/>
                  <a:gd name="T25" fmla="*/ 6 h 15"/>
                  <a:gd name="T26" fmla="*/ 2 w 22"/>
                  <a:gd name="T27" fmla="*/ 6 h 15"/>
                  <a:gd name="T28" fmla="*/ 4 w 22"/>
                  <a:gd name="T29" fmla="*/ 6 h 15"/>
                  <a:gd name="T30" fmla="*/ 2 w 22"/>
                  <a:gd name="T31" fmla="*/ 9 h 15"/>
                  <a:gd name="T32" fmla="*/ 7 w 22"/>
                  <a:gd name="T33" fmla="*/ 9 h 15"/>
                  <a:gd name="T34" fmla="*/ 2 w 22"/>
                  <a:gd name="T35" fmla="*/ 9 h 15"/>
                  <a:gd name="T36" fmla="*/ 4 w 22"/>
                  <a:gd name="T37" fmla="*/ 6 h 15"/>
                  <a:gd name="T38" fmla="*/ 2 w 22"/>
                  <a:gd name="T39" fmla="*/ 6 h 15"/>
                  <a:gd name="T40" fmla="*/ 0 w 22"/>
                  <a:gd name="T41" fmla="*/ 6 h 15"/>
                  <a:gd name="T42" fmla="*/ 0 w 22"/>
                  <a:gd name="T43" fmla="*/ 4 h 15"/>
                  <a:gd name="T44" fmla="*/ 2 w 22"/>
                  <a:gd name="T45" fmla="*/ 2 h 15"/>
                  <a:gd name="T46" fmla="*/ 0 w 22"/>
                  <a:gd name="T47" fmla="*/ 2 h 15"/>
                  <a:gd name="T48" fmla="*/ 2 w 22"/>
                  <a:gd name="T49" fmla="*/ 2 h 15"/>
                  <a:gd name="T50" fmla="*/ 7 w 22"/>
                  <a:gd name="T51" fmla="*/ 0 h 15"/>
                  <a:gd name="T52" fmla="*/ 7 w 22"/>
                  <a:gd name="T5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7" y="2"/>
                    </a:moveTo>
                    <a:lnTo>
                      <a:pt x="13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13"/>
                    </a:lnTo>
                    <a:lnTo>
                      <a:pt x="13" y="15"/>
                    </a:lnTo>
                    <a:lnTo>
                      <a:pt x="9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89" name="Freeform 983"/>
              <p:cNvSpPr>
                <a:spLocks/>
              </p:cNvSpPr>
              <p:nvPr/>
            </p:nvSpPr>
            <p:spPr bwMode="auto">
              <a:xfrm>
                <a:off x="6748463" y="3567113"/>
                <a:ext cx="6350" cy="7938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0 h 5"/>
                  <a:gd name="T4" fmla="*/ 4 w 4"/>
                  <a:gd name="T5" fmla="*/ 3 h 5"/>
                  <a:gd name="T6" fmla="*/ 2 w 4"/>
                  <a:gd name="T7" fmla="*/ 5 h 5"/>
                  <a:gd name="T8" fmla="*/ 0 w 4"/>
                  <a:gd name="T9" fmla="*/ 5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0" name="Freeform 984"/>
              <p:cNvSpPr>
                <a:spLocks/>
              </p:cNvSpPr>
              <p:nvPr/>
            </p:nvSpPr>
            <p:spPr bwMode="auto">
              <a:xfrm>
                <a:off x="6769100" y="3563938"/>
                <a:ext cx="11113" cy="11113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7 h 7"/>
                  <a:gd name="T4" fmla="*/ 5 w 7"/>
                  <a:gd name="T5" fmla="*/ 7 h 7"/>
                  <a:gd name="T6" fmla="*/ 0 w 7"/>
                  <a:gd name="T7" fmla="*/ 2 h 7"/>
                  <a:gd name="T8" fmla="*/ 5 w 7"/>
                  <a:gd name="T9" fmla="*/ 2 h 7"/>
                  <a:gd name="T10" fmla="*/ 5 w 7"/>
                  <a:gd name="T11" fmla="*/ 0 h 7"/>
                  <a:gd name="T12" fmla="*/ 7 w 7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1" name="Freeform 985"/>
              <p:cNvSpPr>
                <a:spLocks/>
              </p:cNvSpPr>
              <p:nvPr/>
            </p:nvSpPr>
            <p:spPr bwMode="auto">
              <a:xfrm>
                <a:off x="6794500" y="3563938"/>
                <a:ext cx="25400" cy="31750"/>
              </a:xfrm>
              <a:custGeom>
                <a:avLst/>
                <a:gdLst>
                  <a:gd name="T0" fmla="*/ 9 w 16"/>
                  <a:gd name="T1" fmla="*/ 2 h 20"/>
                  <a:gd name="T2" fmla="*/ 11 w 16"/>
                  <a:gd name="T3" fmla="*/ 2 h 20"/>
                  <a:gd name="T4" fmla="*/ 16 w 16"/>
                  <a:gd name="T5" fmla="*/ 9 h 20"/>
                  <a:gd name="T6" fmla="*/ 16 w 16"/>
                  <a:gd name="T7" fmla="*/ 11 h 20"/>
                  <a:gd name="T8" fmla="*/ 16 w 16"/>
                  <a:gd name="T9" fmla="*/ 14 h 20"/>
                  <a:gd name="T10" fmla="*/ 16 w 16"/>
                  <a:gd name="T11" fmla="*/ 11 h 20"/>
                  <a:gd name="T12" fmla="*/ 16 w 16"/>
                  <a:gd name="T13" fmla="*/ 16 h 20"/>
                  <a:gd name="T14" fmla="*/ 13 w 16"/>
                  <a:gd name="T15" fmla="*/ 18 h 20"/>
                  <a:gd name="T16" fmla="*/ 11 w 16"/>
                  <a:gd name="T17" fmla="*/ 18 h 20"/>
                  <a:gd name="T18" fmla="*/ 11 w 16"/>
                  <a:gd name="T19" fmla="*/ 16 h 20"/>
                  <a:gd name="T20" fmla="*/ 11 w 16"/>
                  <a:gd name="T21" fmla="*/ 18 h 20"/>
                  <a:gd name="T22" fmla="*/ 13 w 16"/>
                  <a:gd name="T23" fmla="*/ 18 h 20"/>
                  <a:gd name="T24" fmla="*/ 9 w 16"/>
                  <a:gd name="T25" fmla="*/ 20 h 20"/>
                  <a:gd name="T26" fmla="*/ 4 w 16"/>
                  <a:gd name="T27" fmla="*/ 16 h 20"/>
                  <a:gd name="T28" fmla="*/ 9 w 16"/>
                  <a:gd name="T29" fmla="*/ 14 h 20"/>
                  <a:gd name="T30" fmla="*/ 7 w 16"/>
                  <a:gd name="T31" fmla="*/ 11 h 20"/>
                  <a:gd name="T32" fmla="*/ 11 w 16"/>
                  <a:gd name="T33" fmla="*/ 9 h 20"/>
                  <a:gd name="T34" fmla="*/ 4 w 16"/>
                  <a:gd name="T35" fmla="*/ 14 h 20"/>
                  <a:gd name="T36" fmla="*/ 4 w 16"/>
                  <a:gd name="T37" fmla="*/ 11 h 20"/>
                  <a:gd name="T38" fmla="*/ 2 w 16"/>
                  <a:gd name="T39" fmla="*/ 9 h 20"/>
                  <a:gd name="T40" fmla="*/ 4 w 16"/>
                  <a:gd name="T41" fmla="*/ 7 h 20"/>
                  <a:gd name="T42" fmla="*/ 2 w 16"/>
                  <a:gd name="T43" fmla="*/ 9 h 20"/>
                  <a:gd name="T44" fmla="*/ 0 w 16"/>
                  <a:gd name="T45" fmla="*/ 7 h 20"/>
                  <a:gd name="T46" fmla="*/ 4 w 16"/>
                  <a:gd name="T47" fmla="*/ 0 h 20"/>
                  <a:gd name="T48" fmla="*/ 7 w 16"/>
                  <a:gd name="T49" fmla="*/ 0 h 20"/>
                  <a:gd name="T50" fmla="*/ 7 w 16"/>
                  <a:gd name="T51" fmla="*/ 2 h 20"/>
                  <a:gd name="T52" fmla="*/ 7 w 16"/>
                  <a:gd name="T53" fmla="*/ 0 h 20"/>
                  <a:gd name="T54" fmla="*/ 9 w 16"/>
                  <a:gd name="T5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0">
                    <a:moveTo>
                      <a:pt x="9" y="2"/>
                    </a:moveTo>
                    <a:lnTo>
                      <a:pt x="11" y="2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9" y="20"/>
                    </a:lnTo>
                    <a:lnTo>
                      <a:pt x="4" y="16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11" y="9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2" name="Freeform 986"/>
              <p:cNvSpPr>
                <a:spLocks/>
              </p:cNvSpPr>
              <p:nvPr/>
            </p:nvSpPr>
            <p:spPr bwMode="auto">
              <a:xfrm>
                <a:off x="6719888" y="356393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3" name="Freeform 987"/>
              <p:cNvSpPr>
                <a:spLocks/>
              </p:cNvSpPr>
              <p:nvPr/>
            </p:nvSpPr>
            <p:spPr bwMode="auto">
              <a:xfrm>
                <a:off x="6751638" y="3563938"/>
                <a:ext cx="14288" cy="7938"/>
              </a:xfrm>
              <a:custGeom>
                <a:avLst/>
                <a:gdLst>
                  <a:gd name="T0" fmla="*/ 5 w 9"/>
                  <a:gd name="T1" fmla="*/ 0 h 5"/>
                  <a:gd name="T2" fmla="*/ 9 w 9"/>
                  <a:gd name="T3" fmla="*/ 2 h 5"/>
                  <a:gd name="T4" fmla="*/ 9 w 9"/>
                  <a:gd name="T5" fmla="*/ 5 h 5"/>
                  <a:gd name="T6" fmla="*/ 5 w 9"/>
                  <a:gd name="T7" fmla="*/ 5 h 5"/>
                  <a:gd name="T8" fmla="*/ 0 w 9"/>
                  <a:gd name="T9" fmla="*/ 5 h 5"/>
                  <a:gd name="T10" fmla="*/ 2 w 9"/>
                  <a:gd name="T11" fmla="*/ 0 h 5"/>
                  <a:gd name="T12" fmla="*/ 5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4" name="Freeform 988"/>
              <p:cNvSpPr>
                <a:spLocks/>
              </p:cNvSpPr>
              <p:nvPr/>
            </p:nvSpPr>
            <p:spPr bwMode="auto">
              <a:xfrm>
                <a:off x="6762750" y="3560763"/>
                <a:ext cx="14288" cy="11113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4 w 9"/>
                  <a:gd name="T7" fmla="*/ 4 h 7"/>
                  <a:gd name="T8" fmla="*/ 4 w 9"/>
                  <a:gd name="T9" fmla="*/ 7 h 7"/>
                  <a:gd name="T10" fmla="*/ 2 w 9"/>
                  <a:gd name="T11" fmla="*/ 7 h 7"/>
                  <a:gd name="T12" fmla="*/ 2 w 9"/>
                  <a:gd name="T13" fmla="*/ 4 h 7"/>
                  <a:gd name="T14" fmla="*/ 4 w 9"/>
                  <a:gd name="T15" fmla="*/ 2 h 7"/>
                  <a:gd name="T16" fmla="*/ 2 w 9"/>
                  <a:gd name="T17" fmla="*/ 4 h 7"/>
                  <a:gd name="T18" fmla="*/ 0 w 9"/>
                  <a:gd name="T19" fmla="*/ 2 h 7"/>
                  <a:gd name="T20" fmla="*/ 7 w 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5" name="Freeform 989"/>
              <p:cNvSpPr>
                <a:spLocks/>
              </p:cNvSpPr>
              <p:nvPr/>
            </p:nvSpPr>
            <p:spPr bwMode="auto">
              <a:xfrm>
                <a:off x="6773863" y="3557588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4 h 4"/>
                  <a:gd name="T6" fmla="*/ 0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6" name="Freeform 990"/>
              <p:cNvSpPr>
                <a:spLocks/>
              </p:cNvSpPr>
              <p:nvPr/>
            </p:nvSpPr>
            <p:spPr bwMode="auto">
              <a:xfrm>
                <a:off x="6734175" y="3557588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0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7" name="Freeform 991"/>
              <p:cNvSpPr>
                <a:spLocks/>
              </p:cNvSpPr>
              <p:nvPr/>
            </p:nvSpPr>
            <p:spPr bwMode="auto">
              <a:xfrm>
                <a:off x="6745288" y="3554413"/>
                <a:ext cx="20638" cy="12700"/>
              </a:xfrm>
              <a:custGeom>
                <a:avLst/>
                <a:gdLst>
                  <a:gd name="T0" fmla="*/ 9 w 13"/>
                  <a:gd name="T1" fmla="*/ 2 h 8"/>
                  <a:gd name="T2" fmla="*/ 11 w 13"/>
                  <a:gd name="T3" fmla="*/ 4 h 8"/>
                  <a:gd name="T4" fmla="*/ 11 w 13"/>
                  <a:gd name="T5" fmla="*/ 2 h 8"/>
                  <a:gd name="T6" fmla="*/ 13 w 13"/>
                  <a:gd name="T7" fmla="*/ 6 h 8"/>
                  <a:gd name="T8" fmla="*/ 11 w 13"/>
                  <a:gd name="T9" fmla="*/ 4 h 8"/>
                  <a:gd name="T10" fmla="*/ 9 w 13"/>
                  <a:gd name="T11" fmla="*/ 6 h 8"/>
                  <a:gd name="T12" fmla="*/ 6 w 13"/>
                  <a:gd name="T13" fmla="*/ 6 h 8"/>
                  <a:gd name="T14" fmla="*/ 6 w 13"/>
                  <a:gd name="T15" fmla="*/ 4 h 8"/>
                  <a:gd name="T16" fmla="*/ 4 w 13"/>
                  <a:gd name="T17" fmla="*/ 8 h 8"/>
                  <a:gd name="T18" fmla="*/ 0 w 13"/>
                  <a:gd name="T19" fmla="*/ 6 h 8"/>
                  <a:gd name="T20" fmla="*/ 2 w 13"/>
                  <a:gd name="T21" fmla="*/ 4 h 8"/>
                  <a:gd name="T22" fmla="*/ 4 w 13"/>
                  <a:gd name="T23" fmla="*/ 2 h 8"/>
                  <a:gd name="T24" fmla="*/ 6 w 13"/>
                  <a:gd name="T25" fmla="*/ 0 h 8"/>
                  <a:gd name="T26" fmla="*/ 9 w 13"/>
                  <a:gd name="T27" fmla="*/ 0 h 8"/>
                  <a:gd name="T28" fmla="*/ 9 w 13"/>
                  <a:gd name="T2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9" y="2"/>
                    </a:moveTo>
                    <a:lnTo>
                      <a:pt x="11" y="4"/>
                    </a:lnTo>
                    <a:lnTo>
                      <a:pt x="11" y="2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8" name="Freeform 992"/>
              <p:cNvSpPr>
                <a:spLocks/>
              </p:cNvSpPr>
              <p:nvPr/>
            </p:nvSpPr>
            <p:spPr bwMode="auto">
              <a:xfrm>
                <a:off x="6759575" y="3549650"/>
                <a:ext cx="14288" cy="11113"/>
              </a:xfrm>
              <a:custGeom>
                <a:avLst/>
                <a:gdLst>
                  <a:gd name="T0" fmla="*/ 2 w 9"/>
                  <a:gd name="T1" fmla="*/ 0 h 7"/>
                  <a:gd name="T2" fmla="*/ 6 w 9"/>
                  <a:gd name="T3" fmla="*/ 0 h 7"/>
                  <a:gd name="T4" fmla="*/ 6 w 9"/>
                  <a:gd name="T5" fmla="*/ 3 h 7"/>
                  <a:gd name="T6" fmla="*/ 9 w 9"/>
                  <a:gd name="T7" fmla="*/ 5 h 7"/>
                  <a:gd name="T8" fmla="*/ 4 w 9"/>
                  <a:gd name="T9" fmla="*/ 5 h 7"/>
                  <a:gd name="T10" fmla="*/ 9 w 9"/>
                  <a:gd name="T11" fmla="*/ 7 h 7"/>
                  <a:gd name="T12" fmla="*/ 4 w 9"/>
                  <a:gd name="T13" fmla="*/ 7 h 7"/>
                  <a:gd name="T14" fmla="*/ 2 w 9"/>
                  <a:gd name="T15" fmla="*/ 3 h 7"/>
                  <a:gd name="T16" fmla="*/ 2 w 9"/>
                  <a:gd name="T17" fmla="*/ 5 h 7"/>
                  <a:gd name="T18" fmla="*/ 0 w 9"/>
                  <a:gd name="T19" fmla="*/ 5 h 7"/>
                  <a:gd name="T20" fmla="*/ 0 w 9"/>
                  <a:gd name="T21" fmla="*/ 3 h 7"/>
                  <a:gd name="T22" fmla="*/ 0 w 9"/>
                  <a:gd name="T23" fmla="*/ 0 h 7"/>
                  <a:gd name="T24" fmla="*/ 2 w 9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199" name="Freeform 993"/>
              <p:cNvSpPr>
                <a:spLocks/>
              </p:cNvSpPr>
              <p:nvPr/>
            </p:nvSpPr>
            <p:spPr bwMode="auto">
              <a:xfrm>
                <a:off x="6742113" y="3549650"/>
                <a:ext cx="3175" cy="476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0" name="Freeform 994"/>
              <p:cNvSpPr>
                <a:spLocks/>
              </p:cNvSpPr>
              <p:nvPr/>
            </p:nvSpPr>
            <p:spPr bwMode="auto">
              <a:xfrm>
                <a:off x="6765925" y="3540125"/>
                <a:ext cx="22225" cy="17463"/>
              </a:xfrm>
              <a:custGeom>
                <a:avLst/>
                <a:gdLst>
                  <a:gd name="T0" fmla="*/ 5 w 14"/>
                  <a:gd name="T1" fmla="*/ 0 h 11"/>
                  <a:gd name="T2" fmla="*/ 7 w 14"/>
                  <a:gd name="T3" fmla="*/ 0 h 11"/>
                  <a:gd name="T4" fmla="*/ 9 w 14"/>
                  <a:gd name="T5" fmla="*/ 2 h 11"/>
                  <a:gd name="T6" fmla="*/ 14 w 14"/>
                  <a:gd name="T7" fmla="*/ 9 h 11"/>
                  <a:gd name="T8" fmla="*/ 11 w 14"/>
                  <a:gd name="T9" fmla="*/ 11 h 11"/>
                  <a:gd name="T10" fmla="*/ 9 w 14"/>
                  <a:gd name="T11" fmla="*/ 11 h 11"/>
                  <a:gd name="T12" fmla="*/ 9 w 14"/>
                  <a:gd name="T13" fmla="*/ 9 h 11"/>
                  <a:gd name="T14" fmla="*/ 9 w 14"/>
                  <a:gd name="T15" fmla="*/ 11 h 11"/>
                  <a:gd name="T16" fmla="*/ 5 w 14"/>
                  <a:gd name="T17" fmla="*/ 11 h 11"/>
                  <a:gd name="T18" fmla="*/ 2 w 14"/>
                  <a:gd name="T19" fmla="*/ 9 h 11"/>
                  <a:gd name="T20" fmla="*/ 2 w 14"/>
                  <a:gd name="T21" fmla="*/ 6 h 11"/>
                  <a:gd name="T22" fmla="*/ 0 w 14"/>
                  <a:gd name="T23" fmla="*/ 6 h 11"/>
                  <a:gd name="T24" fmla="*/ 2 w 14"/>
                  <a:gd name="T25" fmla="*/ 4 h 11"/>
                  <a:gd name="T26" fmla="*/ 2 w 14"/>
                  <a:gd name="T27" fmla="*/ 0 h 11"/>
                  <a:gd name="T28" fmla="*/ 5 w 14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5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1" name="Freeform 995"/>
              <p:cNvSpPr>
                <a:spLocks/>
              </p:cNvSpPr>
              <p:nvPr/>
            </p:nvSpPr>
            <p:spPr bwMode="auto">
              <a:xfrm>
                <a:off x="6780213" y="3535363"/>
                <a:ext cx="28575" cy="63500"/>
              </a:xfrm>
              <a:custGeom>
                <a:avLst/>
                <a:gdLst>
                  <a:gd name="T0" fmla="*/ 7 w 18"/>
                  <a:gd name="T1" fmla="*/ 0 h 40"/>
                  <a:gd name="T2" fmla="*/ 9 w 18"/>
                  <a:gd name="T3" fmla="*/ 0 h 40"/>
                  <a:gd name="T4" fmla="*/ 11 w 18"/>
                  <a:gd name="T5" fmla="*/ 5 h 40"/>
                  <a:gd name="T6" fmla="*/ 11 w 18"/>
                  <a:gd name="T7" fmla="*/ 7 h 40"/>
                  <a:gd name="T8" fmla="*/ 11 w 18"/>
                  <a:gd name="T9" fmla="*/ 5 h 40"/>
                  <a:gd name="T10" fmla="*/ 7 w 18"/>
                  <a:gd name="T11" fmla="*/ 5 h 40"/>
                  <a:gd name="T12" fmla="*/ 9 w 18"/>
                  <a:gd name="T13" fmla="*/ 5 h 40"/>
                  <a:gd name="T14" fmla="*/ 9 w 18"/>
                  <a:gd name="T15" fmla="*/ 7 h 40"/>
                  <a:gd name="T16" fmla="*/ 11 w 18"/>
                  <a:gd name="T17" fmla="*/ 9 h 40"/>
                  <a:gd name="T18" fmla="*/ 13 w 18"/>
                  <a:gd name="T19" fmla="*/ 7 h 40"/>
                  <a:gd name="T20" fmla="*/ 11 w 18"/>
                  <a:gd name="T21" fmla="*/ 9 h 40"/>
                  <a:gd name="T22" fmla="*/ 9 w 18"/>
                  <a:gd name="T23" fmla="*/ 16 h 40"/>
                  <a:gd name="T24" fmla="*/ 7 w 18"/>
                  <a:gd name="T25" fmla="*/ 12 h 40"/>
                  <a:gd name="T26" fmla="*/ 9 w 18"/>
                  <a:gd name="T27" fmla="*/ 16 h 40"/>
                  <a:gd name="T28" fmla="*/ 5 w 18"/>
                  <a:gd name="T29" fmla="*/ 18 h 40"/>
                  <a:gd name="T30" fmla="*/ 5 w 18"/>
                  <a:gd name="T31" fmla="*/ 23 h 40"/>
                  <a:gd name="T32" fmla="*/ 5 w 18"/>
                  <a:gd name="T33" fmla="*/ 27 h 40"/>
                  <a:gd name="T34" fmla="*/ 7 w 18"/>
                  <a:gd name="T35" fmla="*/ 27 h 40"/>
                  <a:gd name="T36" fmla="*/ 5 w 18"/>
                  <a:gd name="T37" fmla="*/ 23 h 40"/>
                  <a:gd name="T38" fmla="*/ 5 w 18"/>
                  <a:gd name="T39" fmla="*/ 18 h 40"/>
                  <a:gd name="T40" fmla="*/ 7 w 18"/>
                  <a:gd name="T41" fmla="*/ 18 h 40"/>
                  <a:gd name="T42" fmla="*/ 9 w 18"/>
                  <a:gd name="T43" fmla="*/ 18 h 40"/>
                  <a:gd name="T44" fmla="*/ 9 w 18"/>
                  <a:gd name="T45" fmla="*/ 20 h 40"/>
                  <a:gd name="T46" fmla="*/ 11 w 18"/>
                  <a:gd name="T47" fmla="*/ 20 h 40"/>
                  <a:gd name="T48" fmla="*/ 9 w 18"/>
                  <a:gd name="T49" fmla="*/ 25 h 40"/>
                  <a:gd name="T50" fmla="*/ 11 w 18"/>
                  <a:gd name="T51" fmla="*/ 27 h 40"/>
                  <a:gd name="T52" fmla="*/ 11 w 18"/>
                  <a:gd name="T53" fmla="*/ 29 h 40"/>
                  <a:gd name="T54" fmla="*/ 13 w 18"/>
                  <a:gd name="T55" fmla="*/ 29 h 40"/>
                  <a:gd name="T56" fmla="*/ 13 w 18"/>
                  <a:gd name="T57" fmla="*/ 32 h 40"/>
                  <a:gd name="T58" fmla="*/ 16 w 18"/>
                  <a:gd name="T59" fmla="*/ 29 h 40"/>
                  <a:gd name="T60" fmla="*/ 13 w 18"/>
                  <a:gd name="T61" fmla="*/ 34 h 40"/>
                  <a:gd name="T62" fmla="*/ 18 w 18"/>
                  <a:gd name="T63" fmla="*/ 38 h 40"/>
                  <a:gd name="T64" fmla="*/ 16 w 18"/>
                  <a:gd name="T65" fmla="*/ 40 h 40"/>
                  <a:gd name="T66" fmla="*/ 9 w 18"/>
                  <a:gd name="T67" fmla="*/ 38 h 40"/>
                  <a:gd name="T68" fmla="*/ 11 w 18"/>
                  <a:gd name="T69" fmla="*/ 38 h 40"/>
                  <a:gd name="T70" fmla="*/ 9 w 18"/>
                  <a:gd name="T71" fmla="*/ 36 h 40"/>
                  <a:gd name="T72" fmla="*/ 11 w 18"/>
                  <a:gd name="T73" fmla="*/ 36 h 40"/>
                  <a:gd name="T74" fmla="*/ 11 w 18"/>
                  <a:gd name="T75" fmla="*/ 34 h 40"/>
                  <a:gd name="T76" fmla="*/ 9 w 18"/>
                  <a:gd name="T77" fmla="*/ 36 h 40"/>
                  <a:gd name="T78" fmla="*/ 11 w 18"/>
                  <a:gd name="T79" fmla="*/ 38 h 40"/>
                  <a:gd name="T80" fmla="*/ 9 w 18"/>
                  <a:gd name="T81" fmla="*/ 38 h 40"/>
                  <a:gd name="T82" fmla="*/ 5 w 18"/>
                  <a:gd name="T83" fmla="*/ 36 h 40"/>
                  <a:gd name="T84" fmla="*/ 2 w 18"/>
                  <a:gd name="T85" fmla="*/ 27 h 40"/>
                  <a:gd name="T86" fmla="*/ 2 w 18"/>
                  <a:gd name="T87" fmla="*/ 20 h 40"/>
                  <a:gd name="T88" fmla="*/ 0 w 18"/>
                  <a:gd name="T89" fmla="*/ 18 h 40"/>
                  <a:gd name="T90" fmla="*/ 5 w 18"/>
                  <a:gd name="T91" fmla="*/ 14 h 40"/>
                  <a:gd name="T92" fmla="*/ 5 w 18"/>
                  <a:gd name="T93" fmla="*/ 9 h 40"/>
                  <a:gd name="T94" fmla="*/ 7 w 18"/>
                  <a:gd name="T95" fmla="*/ 9 h 40"/>
                  <a:gd name="T96" fmla="*/ 5 w 18"/>
                  <a:gd name="T97" fmla="*/ 7 h 40"/>
                  <a:gd name="T98" fmla="*/ 7 w 18"/>
                  <a:gd name="T99" fmla="*/ 9 h 40"/>
                  <a:gd name="T100" fmla="*/ 2 w 18"/>
                  <a:gd name="T101" fmla="*/ 9 h 40"/>
                  <a:gd name="T102" fmla="*/ 0 w 18"/>
                  <a:gd name="T103" fmla="*/ 3 h 40"/>
                  <a:gd name="T104" fmla="*/ 2 w 18"/>
                  <a:gd name="T105" fmla="*/ 5 h 40"/>
                  <a:gd name="T106" fmla="*/ 5 w 18"/>
                  <a:gd name="T107" fmla="*/ 3 h 40"/>
                  <a:gd name="T108" fmla="*/ 7 w 18"/>
                  <a:gd name="T10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" h="40">
                    <a:moveTo>
                      <a:pt x="7" y="0"/>
                    </a:moveTo>
                    <a:lnTo>
                      <a:pt x="9" y="0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9" y="16"/>
                    </a:lnTo>
                    <a:lnTo>
                      <a:pt x="7" y="12"/>
                    </a:lnTo>
                    <a:lnTo>
                      <a:pt x="9" y="16"/>
                    </a:lnTo>
                    <a:lnTo>
                      <a:pt x="5" y="18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9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6" y="29"/>
                    </a:lnTo>
                    <a:lnTo>
                      <a:pt x="13" y="34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5" y="36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2" name="Freeform 996"/>
              <p:cNvSpPr>
                <a:spLocks/>
              </p:cNvSpPr>
              <p:nvPr/>
            </p:nvSpPr>
            <p:spPr bwMode="auto">
              <a:xfrm>
                <a:off x="6794500" y="3532188"/>
                <a:ext cx="20638" cy="34925"/>
              </a:xfrm>
              <a:custGeom>
                <a:avLst/>
                <a:gdLst>
                  <a:gd name="T0" fmla="*/ 7 w 13"/>
                  <a:gd name="T1" fmla="*/ 0 h 22"/>
                  <a:gd name="T2" fmla="*/ 9 w 13"/>
                  <a:gd name="T3" fmla="*/ 7 h 22"/>
                  <a:gd name="T4" fmla="*/ 13 w 13"/>
                  <a:gd name="T5" fmla="*/ 11 h 22"/>
                  <a:gd name="T6" fmla="*/ 11 w 13"/>
                  <a:gd name="T7" fmla="*/ 14 h 22"/>
                  <a:gd name="T8" fmla="*/ 9 w 13"/>
                  <a:gd name="T9" fmla="*/ 14 h 22"/>
                  <a:gd name="T10" fmla="*/ 9 w 13"/>
                  <a:gd name="T11" fmla="*/ 11 h 22"/>
                  <a:gd name="T12" fmla="*/ 7 w 13"/>
                  <a:gd name="T13" fmla="*/ 14 h 22"/>
                  <a:gd name="T14" fmla="*/ 11 w 13"/>
                  <a:gd name="T15" fmla="*/ 14 h 22"/>
                  <a:gd name="T16" fmla="*/ 9 w 13"/>
                  <a:gd name="T17" fmla="*/ 16 h 22"/>
                  <a:gd name="T18" fmla="*/ 11 w 13"/>
                  <a:gd name="T19" fmla="*/ 22 h 22"/>
                  <a:gd name="T20" fmla="*/ 9 w 13"/>
                  <a:gd name="T21" fmla="*/ 20 h 22"/>
                  <a:gd name="T22" fmla="*/ 9 w 13"/>
                  <a:gd name="T23" fmla="*/ 18 h 22"/>
                  <a:gd name="T24" fmla="*/ 9 w 13"/>
                  <a:gd name="T25" fmla="*/ 22 h 22"/>
                  <a:gd name="T26" fmla="*/ 7 w 13"/>
                  <a:gd name="T27" fmla="*/ 20 h 22"/>
                  <a:gd name="T28" fmla="*/ 7 w 13"/>
                  <a:gd name="T29" fmla="*/ 22 h 22"/>
                  <a:gd name="T30" fmla="*/ 7 w 13"/>
                  <a:gd name="T31" fmla="*/ 20 h 22"/>
                  <a:gd name="T32" fmla="*/ 4 w 13"/>
                  <a:gd name="T33" fmla="*/ 20 h 22"/>
                  <a:gd name="T34" fmla="*/ 2 w 13"/>
                  <a:gd name="T35" fmla="*/ 22 h 22"/>
                  <a:gd name="T36" fmla="*/ 0 w 13"/>
                  <a:gd name="T37" fmla="*/ 22 h 22"/>
                  <a:gd name="T38" fmla="*/ 0 w 13"/>
                  <a:gd name="T39" fmla="*/ 20 h 22"/>
                  <a:gd name="T40" fmla="*/ 2 w 13"/>
                  <a:gd name="T41" fmla="*/ 18 h 22"/>
                  <a:gd name="T42" fmla="*/ 4 w 13"/>
                  <a:gd name="T43" fmla="*/ 9 h 22"/>
                  <a:gd name="T44" fmla="*/ 2 w 13"/>
                  <a:gd name="T45" fmla="*/ 5 h 22"/>
                  <a:gd name="T46" fmla="*/ 2 w 13"/>
                  <a:gd name="T47" fmla="*/ 2 h 22"/>
                  <a:gd name="T48" fmla="*/ 7 w 13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2">
                    <a:moveTo>
                      <a:pt x="7" y="0"/>
                    </a:moveTo>
                    <a:lnTo>
                      <a:pt x="9" y="7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3" name="Freeform 997"/>
              <p:cNvSpPr>
                <a:spLocks/>
              </p:cNvSpPr>
              <p:nvPr/>
            </p:nvSpPr>
            <p:spPr bwMode="auto">
              <a:xfrm>
                <a:off x="6719888" y="3532188"/>
                <a:ext cx="34925" cy="46038"/>
              </a:xfrm>
              <a:custGeom>
                <a:avLst/>
                <a:gdLst>
                  <a:gd name="T0" fmla="*/ 9 w 22"/>
                  <a:gd name="T1" fmla="*/ 0 h 29"/>
                  <a:gd name="T2" fmla="*/ 14 w 22"/>
                  <a:gd name="T3" fmla="*/ 0 h 29"/>
                  <a:gd name="T4" fmla="*/ 18 w 22"/>
                  <a:gd name="T5" fmla="*/ 2 h 29"/>
                  <a:gd name="T6" fmla="*/ 20 w 22"/>
                  <a:gd name="T7" fmla="*/ 2 h 29"/>
                  <a:gd name="T8" fmla="*/ 22 w 22"/>
                  <a:gd name="T9" fmla="*/ 5 h 29"/>
                  <a:gd name="T10" fmla="*/ 18 w 22"/>
                  <a:gd name="T11" fmla="*/ 9 h 29"/>
                  <a:gd name="T12" fmla="*/ 16 w 22"/>
                  <a:gd name="T13" fmla="*/ 9 h 29"/>
                  <a:gd name="T14" fmla="*/ 7 w 22"/>
                  <a:gd name="T15" fmla="*/ 18 h 29"/>
                  <a:gd name="T16" fmla="*/ 9 w 22"/>
                  <a:gd name="T17" fmla="*/ 20 h 29"/>
                  <a:gd name="T18" fmla="*/ 16 w 22"/>
                  <a:gd name="T19" fmla="*/ 25 h 29"/>
                  <a:gd name="T20" fmla="*/ 16 w 22"/>
                  <a:gd name="T21" fmla="*/ 27 h 29"/>
                  <a:gd name="T22" fmla="*/ 14 w 22"/>
                  <a:gd name="T23" fmla="*/ 29 h 29"/>
                  <a:gd name="T24" fmla="*/ 5 w 22"/>
                  <a:gd name="T25" fmla="*/ 25 h 29"/>
                  <a:gd name="T26" fmla="*/ 2 w 22"/>
                  <a:gd name="T27" fmla="*/ 18 h 29"/>
                  <a:gd name="T28" fmla="*/ 0 w 22"/>
                  <a:gd name="T29" fmla="*/ 14 h 29"/>
                  <a:gd name="T30" fmla="*/ 2 w 22"/>
                  <a:gd name="T31" fmla="*/ 5 h 29"/>
                  <a:gd name="T32" fmla="*/ 7 w 22"/>
                  <a:gd name="T33" fmla="*/ 2 h 29"/>
                  <a:gd name="T34" fmla="*/ 7 w 22"/>
                  <a:gd name="T35" fmla="*/ 0 h 29"/>
                  <a:gd name="T36" fmla="*/ 9 w 22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9">
                    <a:moveTo>
                      <a:pt x="9" y="0"/>
                    </a:moveTo>
                    <a:lnTo>
                      <a:pt x="14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7" y="18"/>
                    </a:lnTo>
                    <a:lnTo>
                      <a:pt x="9" y="2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4" y="29"/>
                    </a:lnTo>
                    <a:lnTo>
                      <a:pt x="5" y="25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2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4" name="Freeform 998"/>
              <p:cNvSpPr>
                <a:spLocks/>
              </p:cNvSpPr>
              <p:nvPr/>
            </p:nvSpPr>
            <p:spPr bwMode="auto">
              <a:xfrm>
                <a:off x="6734175" y="3532188"/>
                <a:ext cx="39688" cy="31750"/>
              </a:xfrm>
              <a:custGeom>
                <a:avLst/>
                <a:gdLst>
                  <a:gd name="T0" fmla="*/ 22 w 25"/>
                  <a:gd name="T1" fmla="*/ 2 h 20"/>
                  <a:gd name="T2" fmla="*/ 22 w 25"/>
                  <a:gd name="T3" fmla="*/ 0 h 20"/>
                  <a:gd name="T4" fmla="*/ 25 w 25"/>
                  <a:gd name="T5" fmla="*/ 0 h 20"/>
                  <a:gd name="T6" fmla="*/ 25 w 25"/>
                  <a:gd name="T7" fmla="*/ 5 h 20"/>
                  <a:gd name="T8" fmla="*/ 22 w 25"/>
                  <a:gd name="T9" fmla="*/ 5 h 20"/>
                  <a:gd name="T10" fmla="*/ 20 w 25"/>
                  <a:gd name="T11" fmla="*/ 5 h 20"/>
                  <a:gd name="T12" fmla="*/ 22 w 25"/>
                  <a:gd name="T13" fmla="*/ 7 h 20"/>
                  <a:gd name="T14" fmla="*/ 22 w 25"/>
                  <a:gd name="T15" fmla="*/ 9 h 20"/>
                  <a:gd name="T16" fmla="*/ 18 w 25"/>
                  <a:gd name="T17" fmla="*/ 11 h 20"/>
                  <a:gd name="T18" fmla="*/ 16 w 25"/>
                  <a:gd name="T19" fmla="*/ 11 h 20"/>
                  <a:gd name="T20" fmla="*/ 13 w 25"/>
                  <a:gd name="T21" fmla="*/ 14 h 20"/>
                  <a:gd name="T22" fmla="*/ 11 w 25"/>
                  <a:gd name="T23" fmla="*/ 14 h 20"/>
                  <a:gd name="T24" fmla="*/ 11 w 25"/>
                  <a:gd name="T25" fmla="*/ 16 h 20"/>
                  <a:gd name="T26" fmla="*/ 7 w 25"/>
                  <a:gd name="T27" fmla="*/ 18 h 20"/>
                  <a:gd name="T28" fmla="*/ 7 w 25"/>
                  <a:gd name="T29" fmla="*/ 20 h 20"/>
                  <a:gd name="T30" fmla="*/ 2 w 25"/>
                  <a:gd name="T31" fmla="*/ 20 h 20"/>
                  <a:gd name="T32" fmla="*/ 0 w 25"/>
                  <a:gd name="T33" fmla="*/ 18 h 20"/>
                  <a:gd name="T34" fmla="*/ 5 w 25"/>
                  <a:gd name="T35" fmla="*/ 14 h 20"/>
                  <a:gd name="T36" fmla="*/ 7 w 25"/>
                  <a:gd name="T37" fmla="*/ 9 h 20"/>
                  <a:gd name="T38" fmla="*/ 11 w 25"/>
                  <a:gd name="T39" fmla="*/ 9 h 20"/>
                  <a:gd name="T40" fmla="*/ 16 w 25"/>
                  <a:gd name="T41" fmla="*/ 2 h 20"/>
                  <a:gd name="T42" fmla="*/ 20 w 25"/>
                  <a:gd name="T43" fmla="*/ 5 h 20"/>
                  <a:gd name="T44" fmla="*/ 18 w 25"/>
                  <a:gd name="T45" fmla="*/ 0 h 20"/>
                  <a:gd name="T46" fmla="*/ 22 w 25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20">
                    <a:moveTo>
                      <a:pt x="22" y="2"/>
                    </a:moveTo>
                    <a:lnTo>
                      <a:pt x="22" y="0"/>
                    </a:lnTo>
                    <a:lnTo>
                      <a:pt x="25" y="0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11" y="9"/>
                    </a:lnTo>
                    <a:lnTo>
                      <a:pt x="16" y="2"/>
                    </a:lnTo>
                    <a:lnTo>
                      <a:pt x="20" y="5"/>
                    </a:lnTo>
                    <a:lnTo>
                      <a:pt x="18" y="0"/>
                    </a:lnTo>
                    <a:lnTo>
                      <a:pt x="2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5" name="Freeform 999"/>
              <p:cNvSpPr>
                <a:spLocks/>
              </p:cNvSpPr>
              <p:nvPr/>
            </p:nvSpPr>
            <p:spPr bwMode="auto">
              <a:xfrm>
                <a:off x="6783388" y="3525838"/>
                <a:ext cx="11113" cy="14288"/>
              </a:xfrm>
              <a:custGeom>
                <a:avLst/>
                <a:gdLst>
                  <a:gd name="T0" fmla="*/ 3 w 7"/>
                  <a:gd name="T1" fmla="*/ 0 h 9"/>
                  <a:gd name="T2" fmla="*/ 7 w 7"/>
                  <a:gd name="T3" fmla="*/ 2 h 9"/>
                  <a:gd name="T4" fmla="*/ 7 w 7"/>
                  <a:gd name="T5" fmla="*/ 4 h 9"/>
                  <a:gd name="T6" fmla="*/ 5 w 7"/>
                  <a:gd name="T7" fmla="*/ 6 h 9"/>
                  <a:gd name="T8" fmla="*/ 3 w 7"/>
                  <a:gd name="T9" fmla="*/ 9 h 9"/>
                  <a:gd name="T10" fmla="*/ 0 w 7"/>
                  <a:gd name="T11" fmla="*/ 4 h 9"/>
                  <a:gd name="T12" fmla="*/ 0 w 7"/>
                  <a:gd name="T13" fmla="*/ 0 h 9"/>
                  <a:gd name="T14" fmla="*/ 3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7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6" name="Freeform 1000"/>
              <p:cNvSpPr>
                <a:spLocks/>
              </p:cNvSpPr>
              <p:nvPr/>
            </p:nvSpPr>
            <p:spPr bwMode="auto">
              <a:xfrm>
                <a:off x="6745288" y="3514725"/>
                <a:ext cx="20638" cy="25400"/>
              </a:xfrm>
              <a:custGeom>
                <a:avLst/>
                <a:gdLst>
                  <a:gd name="T0" fmla="*/ 9 w 13"/>
                  <a:gd name="T1" fmla="*/ 0 h 16"/>
                  <a:gd name="T2" fmla="*/ 11 w 13"/>
                  <a:gd name="T3" fmla="*/ 2 h 16"/>
                  <a:gd name="T4" fmla="*/ 11 w 13"/>
                  <a:gd name="T5" fmla="*/ 5 h 16"/>
                  <a:gd name="T6" fmla="*/ 9 w 13"/>
                  <a:gd name="T7" fmla="*/ 7 h 16"/>
                  <a:gd name="T8" fmla="*/ 9 w 13"/>
                  <a:gd name="T9" fmla="*/ 11 h 16"/>
                  <a:gd name="T10" fmla="*/ 11 w 13"/>
                  <a:gd name="T11" fmla="*/ 11 h 16"/>
                  <a:gd name="T12" fmla="*/ 13 w 13"/>
                  <a:gd name="T13" fmla="*/ 16 h 16"/>
                  <a:gd name="T14" fmla="*/ 9 w 13"/>
                  <a:gd name="T15" fmla="*/ 13 h 16"/>
                  <a:gd name="T16" fmla="*/ 6 w 13"/>
                  <a:gd name="T17" fmla="*/ 16 h 16"/>
                  <a:gd name="T18" fmla="*/ 4 w 13"/>
                  <a:gd name="T19" fmla="*/ 11 h 16"/>
                  <a:gd name="T20" fmla="*/ 0 w 13"/>
                  <a:gd name="T21" fmla="*/ 11 h 16"/>
                  <a:gd name="T22" fmla="*/ 2 w 13"/>
                  <a:gd name="T23" fmla="*/ 7 h 16"/>
                  <a:gd name="T24" fmla="*/ 6 w 13"/>
                  <a:gd name="T25" fmla="*/ 2 h 16"/>
                  <a:gd name="T26" fmla="*/ 6 w 13"/>
                  <a:gd name="T27" fmla="*/ 0 h 16"/>
                  <a:gd name="T28" fmla="*/ 9 w 13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6">
                    <a:moveTo>
                      <a:pt x="9" y="0"/>
                    </a:moveTo>
                    <a:lnTo>
                      <a:pt x="11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16"/>
                    </a:lnTo>
                    <a:lnTo>
                      <a:pt x="9" y="13"/>
                    </a:lnTo>
                    <a:lnTo>
                      <a:pt x="6" y="16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7" name="Freeform 1001"/>
              <p:cNvSpPr>
                <a:spLocks/>
              </p:cNvSpPr>
              <p:nvPr/>
            </p:nvSpPr>
            <p:spPr bwMode="auto">
              <a:xfrm>
                <a:off x="6759575" y="3497263"/>
                <a:ext cx="34925" cy="42863"/>
              </a:xfrm>
              <a:custGeom>
                <a:avLst/>
                <a:gdLst>
                  <a:gd name="T0" fmla="*/ 6 w 22"/>
                  <a:gd name="T1" fmla="*/ 0 h 27"/>
                  <a:gd name="T2" fmla="*/ 13 w 22"/>
                  <a:gd name="T3" fmla="*/ 2 h 27"/>
                  <a:gd name="T4" fmla="*/ 15 w 22"/>
                  <a:gd name="T5" fmla="*/ 7 h 27"/>
                  <a:gd name="T6" fmla="*/ 18 w 22"/>
                  <a:gd name="T7" fmla="*/ 9 h 27"/>
                  <a:gd name="T8" fmla="*/ 18 w 22"/>
                  <a:gd name="T9" fmla="*/ 13 h 27"/>
                  <a:gd name="T10" fmla="*/ 20 w 22"/>
                  <a:gd name="T11" fmla="*/ 16 h 27"/>
                  <a:gd name="T12" fmla="*/ 22 w 22"/>
                  <a:gd name="T13" fmla="*/ 18 h 27"/>
                  <a:gd name="T14" fmla="*/ 15 w 22"/>
                  <a:gd name="T15" fmla="*/ 18 h 27"/>
                  <a:gd name="T16" fmla="*/ 15 w 22"/>
                  <a:gd name="T17" fmla="*/ 20 h 27"/>
                  <a:gd name="T18" fmla="*/ 11 w 22"/>
                  <a:gd name="T19" fmla="*/ 18 h 27"/>
                  <a:gd name="T20" fmla="*/ 13 w 22"/>
                  <a:gd name="T21" fmla="*/ 16 h 27"/>
                  <a:gd name="T22" fmla="*/ 11 w 22"/>
                  <a:gd name="T23" fmla="*/ 13 h 27"/>
                  <a:gd name="T24" fmla="*/ 11 w 22"/>
                  <a:gd name="T25" fmla="*/ 11 h 27"/>
                  <a:gd name="T26" fmla="*/ 9 w 22"/>
                  <a:gd name="T27" fmla="*/ 13 h 27"/>
                  <a:gd name="T28" fmla="*/ 4 w 22"/>
                  <a:gd name="T29" fmla="*/ 9 h 27"/>
                  <a:gd name="T30" fmla="*/ 9 w 22"/>
                  <a:gd name="T31" fmla="*/ 13 h 27"/>
                  <a:gd name="T32" fmla="*/ 11 w 22"/>
                  <a:gd name="T33" fmla="*/ 11 h 27"/>
                  <a:gd name="T34" fmla="*/ 11 w 22"/>
                  <a:gd name="T35" fmla="*/ 13 h 27"/>
                  <a:gd name="T36" fmla="*/ 13 w 22"/>
                  <a:gd name="T37" fmla="*/ 16 h 27"/>
                  <a:gd name="T38" fmla="*/ 11 w 22"/>
                  <a:gd name="T39" fmla="*/ 18 h 27"/>
                  <a:gd name="T40" fmla="*/ 15 w 22"/>
                  <a:gd name="T41" fmla="*/ 20 h 27"/>
                  <a:gd name="T42" fmla="*/ 13 w 22"/>
                  <a:gd name="T43" fmla="*/ 22 h 27"/>
                  <a:gd name="T44" fmla="*/ 15 w 22"/>
                  <a:gd name="T45" fmla="*/ 27 h 27"/>
                  <a:gd name="T46" fmla="*/ 13 w 22"/>
                  <a:gd name="T47" fmla="*/ 27 h 27"/>
                  <a:gd name="T48" fmla="*/ 11 w 22"/>
                  <a:gd name="T49" fmla="*/ 27 h 27"/>
                  <a:gd name="T50" fmla="*/ 9 w 22"/>
                  <a:gd name="T51" fmla="*/ 27 h 27"/>
                  <a:gd name="T52" fmla="*/ 9 w 22"/>
                  <a:gd name="T53" fmla="*/ 22 h 27"/>
                  <a:gd name="T54" fmla="*/ 11 w 22"/>
                  <a:gd name="T55" fmla="*/ 22 h 27"/>
                  <a:gd name="T56" fmla="*/ 11 w 22"/>
                  <a:gd name="T57" fmla="*/ 20 h 27"/>
                  <a:gd name="T58" fmla="*/ 4 w 22"/>
                  <a:gd name="T59" fmla="*/ 20 h 27"/>
                  <a:gd name="T60" fmla="*/ 6 w 22"/>
                  <a:gd name="T61" fmla="*/ 16 h 27"/>
                  <a:gd name="T62" fmla="*/ 11 w 22"/>
                  <a:gd name="T63" fmla="*/ 16 h 27"/>
                  <a:gd name="T64" fmla="*/ 6 w 22"/>
                  <a:gd name="T65" fmla="*/ 16 h 27"/>
                  <a:gd name="T66" fmla="*/ 4 w 22"/>
                  <a:gd name="T67" fmla="*/ 20 h 27"/>
                  <a:gd name="T68" fmla="*/ 11 w 22"/>
                  <a:gd name="T69" fmla="*/ 20 h 27"/>
                  <a:gd name="T70" fmla="*/ 11 w 22"/>
                  <a:gd name="T71" fmla="*/ 22 h 27"/>
                  <a:gd name="T72" fmla="*/ 9 w 22"/>
                  <a:gd name="T73" fmla="*/ 22 h 27"/>
                  <a:gd name="T74" fmla="*/ 6 w 22"/>
                  <a:gd name="T75" fmla="*/ 22 h 27"/>
                  <a:gd name="T76" fmla="*/ 4 w 22"/>
                  <a:gd name="T77" fmla="*/ 24 h 27"/>
                  <a:gd name="T78" fmla="*/ 4 w 22"/>
                  <a:gd name="T79" fmla="*/ 20 h 27"/>
                  <a:gd name="T80" fmla="*/ 2 w 22"/>
                  <a:gd name="T81" fmla="*/ 22 h 27"/>
                  <a:gd name="T82" fmla="*/ 0 w 22"/>
                  <a:gd name="T83" fmla="*/ 18 h 27"/>
                  <a:gd name="T84" fmla="*/ 2 w 22"/>
                  <a:gd name="T85" fmla="*/ 18 h 27"/>
                  <a:gd name="T86" fmla="*/ 4 w 22"/>
                  <a:gd name="T87" fmla="*/ 16 h 27"/>
                  <a:gd name="T88" fmla="*/ 2 w 22"/>
                  <a:gd name="T89" fmla="*/ 11 h 27"/>
                  <a:gd name="T90" fmla="*/ 0 w 22"/>
                  <a:gd name="T91" fmla="*/ 11 h 27"/>
                  <a:gd name="T92" fmla="*/ 0 w 22"/>
                  <a:gd name="T93" fmla="*/ 7 h 27"/>
                  <a:gd name="T94" fmla="*/ 0 w 22"/>
                  <a:gd name="T95" fmla="*/ 4 h 27"/>
                  <a:gd name="T96" fmla="*/ 2 w 22"/>
                  <a:gd name="T97" fmla="*/ 0 h 27"/>
                  <a:gd name="T98" fmla="*/ 6 w 22"/>
                  <a:gd name="T9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" h="27">
                    <a:moveTo>
                      <a:pt x="6" y="0"/>
                    </a:moveTo>
                    <a:lnTo>
                      <a:pt x="13" y="2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8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3" y="22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8" name="Freeform 1002"/>
              <p:cNvSpPr>
                <a:spLocks/>
              </p:cNvSpPr>
              <p:nvPr/>
            </p:nvSpPr>
            <p:spPr bwMode="auto">
              <a:xfrm>
                <a:off x="6791325" y="3486150"/>
                <a:ext cx="34925" cy="63500"/>
              </a:xfrm>
              <a:custGeom>
                <a:avLst/>
                <a:gdLst>
                  <a:gd name="T0" fmla="*/ 4 w 22"/>
                  <a:gd name="T1" fmla="*/ 3 h 40"/>
                  <a:gd name="T2" fmla="*/ 4 w 22"/>
                  <a:gd name="T3" fmla="*/ 11 h 40"/>
                  <a:gd name="T4" fmla="*/ 6 w 22"/>
                  <a:gd name="T5" fmla="*/ 11 h 40"/>
                  <a:gd name="T6" fmla="*/ 11 w 22"/>
                  <a:gd name="T7" fmla="*/ 16 h 40"/>
                  <a:gd name="T8" fmla="*/ 6 w 22"/>
                  <a:gd name="T9" fmla="*/ 16 h 40"/>
                  <a:gd name="T10" fmla="*/ 6 w 22"/>
                  <a:gd name="T11" fmla="*/ 18 h 40"/>
                  <a:gd name="T12" fmla="*/ 11 w 22"/>
                  <a:gd name="T13" fmla="*/ 20 h 40"/>
                  <a:gd name="T14" fmla="*/ 9 w 22"/>
                  <a:gd name="T15" fmla="*/ 23 h 40"/>
                  <a:gd name="T16" fmla="*/ 13 w 22"/>
                  <a:gd name="T17" fmla="*/ 20 h 40"/>
                  <a:gd name="T18" fmla="*/ 13 w 22"/>
                  <a:gd name="T19" fmla="*/ 25 h 40"/>
                  <a:gd name="T20" fmla="*/ 18 w 22"/>
                  <a:gd name="T21" fmla="*/ 29 h 40"/>
                  <a:gd name="T22" fmla="*/ 15 w 22"/>
                  <a:gd name="T23" fmla="*/ 34 h 40"/>
                  <a:gd name="T24" fmla="*/ 18 w 22"/>
                  <a:gd name="T25" fmla="*/ 36 h 40"/>
                  <a:gd name="T26" fmla="*/ 22 w 22"/>
                  <a:gd name="T27" fmla="*/ 36 h 40"/>
                  <a:gd name="T28" fmla="*/ 15 w 22"/>
                  <a:gd name="T29" fmla="*/ 40 h 40"/>
                  <a:gd name="T30" fmla="*/ 15 w 22"/>
                  <a:gd name="T31" fmla="*/ 38 h 40"/>
                  <a:gd name="T32" fmla="*/ 11 w 22"/>
                  <a:gd name="T33" fmla="*/ 34 h 40"/>
                  <a:gd name="T34" fmla="*/ 11 w 22"/>
                  <a:gd name="T35" fmla="*/ 31 h 40"/>
                  <a:gd name="T36" fmla="*/ 11 w 22"/>
                  <a:gd name="T37" fmla="*/ 29 h 40"/>
                  <a:gd name="T38" fmla="*/ 4 w 22"/>
                  <a:gd name="T39" fmla="*/ 27 h 40"/>
                  <a:gd name="T40" fmla="*/ 2 w 22"/>
                  <a:gd name="T41" fmla="*/ 23 h 40"/>
                  <a:gd name="T42" fmla="*/ 0 w 22"/>
                  <a:gd name="T43" fmla="*/ 23 h 40"/>
                  <a:gd name="T44" fmla="*/ 2 w 22"/>
                  <a:gd name="T45" fmla="*/ 7 h 40"/>
                  <a:gd name="T46" fmla="*/ 2 w 22"/>
                  <a:gd name="T47" fmla="*/ 5 h 40"/>
                  <a:gd name="T48" fmla="*/ 4 w 22"/>
                  <a:gd name="T49" fmla="*/ 3 h 40"/>
                  <a:gd name="T50" fmla="*/ 2 w 22"/>
                  <a:gd name="T51" fmla="*/ 0 h 40"/>
                  <a:gd name="T52" fmla="*/ 6 w 22"/>
                  <a:gd name="T53" fmla="*/ 3 h 40"/>
                  <a:gd name="T54" fmla="*/ 4 w 22"/>
                  <a:gd name="T55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40">
                    <a:moveTo>
                      <a:pt x="4" y="3"/>
                    </a:moveTo>
                    <a:lnTo>
                      <a:pt x="4" y="11"/>
                    </a:lnTo>
                    <a:lnTo>
                      <a:pt x="6" y="11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11" y="20"/>
                    </a:lnTo>
                    <a:lnTo>
                      <a:pt x="9" y="23"/>
                    </a:lnTo>
                    <a:lnTo>
                      <a:pt x="13" y="20"/>
                    </a:lnTo>
                    <a:lnTo>
                      <a:pt x="13" y="25"/>
                    </a:lnTo>
                    <a:lnTo>
                      <a:pt x="18" y="29"/>
                    </a:lnTo>
                    <a:lnTo>
                      <a:pt x="15" y="34"/>
                    </a:lnTo>
                    <a:lnTo>
                      <a:pt x="18" y="36"/>
                    </a:lnTo>
                    <a:lnTo>
                      <a:pt x="22" y="36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1" y="34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4" y="27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4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09" name="Freeform 1003"/>
              <p:cNvSpPr>
                <a:spLocks/>
              </p:cNvSpPr>
              <p:nvPr/>
            </p:nvSpPr>
            <p:spPr bwMode="auto">
              <a:xfrm>
                <a:off x="6769100" y="3486150"/>
                <a:ext cx="11113" cy="14288"/>
              </a:xfrm>
              <a:custGeom>
                <a:avLst/>
                <a:gdLst>
                  <a:gd name="T0" fmla="*/ 3 w 7"/>
                  <a:gd name="T1" fmla="*/ 0 h 9"/>
                  <a:gd name="T2" fmla="*/ 3 w 7"/>
                  <a:gd name="T3" fmla="*/ 3 h 9"/>
                  <a:gd name="T4" fmla="*/ 5 w 7"/>
                  <a:gd name="T5" fmla="*/ 0 h 9"/>
                  <a:gd name="T6" fmla="*/ 3 w 7"/>
                  <a:gd name="T7" fmla="*/ 3 h 9"/>
                  <a:gd name="T8" fmla="*/ 7 w 7"/>
                  <a:gd name="T9" fmla="*/ 7 h 9"/>
                  <a:gd name="T10" fmla="*/ 7 w 7"/>
                  <a:gd name="T11" fmla="*/ 9 h 9"/>
                  <a:gd name="T12" fmla="*/ 3 w 7"/>
                  <a:gd name="T13" fmla="*/ 5 h 9"/>
                  <a:gd name="T14" fmla="*/ 0 w 7"/>
                  <a:gd name="T15" fmla="*/ 3 h 9"/>
                  <a:gd name="T16" fmla="*/ 3 w 7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3" y="3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10" name="Freeform 1004"/>
              <p:cNvSpPr>
                <a:spLocks/>
              </p:cNvSpPr>
              <p:nvPr/>
            </p:nvSpPr>
            <p:spPr bwMode="auto">
              <a:xfrm>
                <a:off x="6783388" y="347980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11" name="Freeform 1005"/>
              <p:cNvSpPr>
                <a:spLocks/>
              </p:cNvSpPr>
              <p:nvPr/>
            </p:nvSpPr>
            <p:spPr bwMode="auto">
              <a:xfrm>
                <a:off x="6557963" y="3479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12" name="Freeform 1006"/>
              <p:cNvSpPr>
                <a:spLocks/>
              </p:cNvSpPr>
              <p:nvPr/>
            </p:nvSpPr>
            <p:spPr bwMode="auto">
              <a:xfrm>
                <a:off x="6554788" y="3479800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13" name="Freeform 1007"/>
              <p:cNvSpPr>
                <a:spLocks/>
              </p:cNvSpPr>
              <p:nvPr/>
            </p:nvSpPr>
            <p:spPr bwMode="auto">
              <a:xfrm>
                <a:off x="6751638" y="3465513"/>
                <a:ext cx="14288" cy="14288"/>
              </a:xfrm>
              <a:custGeom>
                <a:avLst/>
                <a:gdLst>
                  <a:gd name="T0" fmla="*/ 0 w 9"/>
                  <a:gd name="T1" fmla="*/ 0 h 9"/>
                  <a:gd name="T2" fmla="*/ 5 w 9"/>
                  <a:gd name="T3" fmla="*/ 2 h 9"/>
                  <a:gd name="T4" fmla="*/ 5 w 9"/>
                  <a:gd name="T5" fmla="*/ 7 h 9"/>
                  <a:gd name="T6" fmla="*/ 7 w 9"/>
                  <a:gd name="T7" fmla="*/ 7 h 9"/>
                  <a:gd name="T8" fmla="*/ 7 w 9"/>
                  <a:gd name="T9" fmla="*/ 9 h 9"/>
                  <a:gd name="T10" fmla="*/ 9 w 9"/>
                  <a:gd name="T11" fmla="*/ 9 h 9"/>
                  <a:gd name="T12" fmla="*/ 7 w 9"/>
                  <a:gd name="T13" fmla="*/ 9 h 9"/>
                  <a:gd name="T14" fmla="*/ 5 w 9"/>
                  <a:gd name="T15" fmla="*/ 7 h 9"/>
                  <a:gd name="T16" fmla="*/ 0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lnTo>
                      <a:pt x="5" y="2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14" name="Freeform 1008"/>
              <p:cNvSpPr>
                <a:spLocks/>
              </p:cNvSpPr>
              <p:nvPr/>
            </p:nvSpPr>
            <p:spPr bwMode="auto">
              <a:xfrm>
                <a:off x="6765925" y="3451225"/>
                <a:ext cx="17463" cy="42863"/>
              </a:xfrm>
              <a:custGeom>
                <a:avLst/>
                <a:gdLst>
                  <a:gd name="T0" fmla="*/ 9 w 11"/>
                  <a:gd name="T1" fmla="*/ 2 h 27"/>
                  <a:gd name="T2" fmla="*/ 9 w 11"/>
                  <a:gd name="T3" fmla="*/ 5 h 27"/>
                  <a:gd name="T4" fmla="*/ 9 w 11"/>
                  <a:gd name="T5" fmla="*/ 9 h 27"/>
                  <a:gd name="T6" fmla="*/ 9 w 11"/>
                  <a:gd name="T7" fmla="*/ 7 h 27"/>
                  <a:gd name="T8" fmla="*/ 9 w 11"/>
                  <a:gd name="T9" fmla="*/ 9 h 27"/>
                  <a:gd name="T10" fmla="*/ 9 w 11"/>
                  <a:gd name="T11" fmla="*/ 11 h 27"/>
                  <a:gd name="T12" fmla="*/ 9 w 11"/>
                  <a:gd name="T13" fmla="*/ 14 h 27"/>
                  <a:gd name="T14" fmla="*/ 11 w 11"/>
                  <a:gd name="T15" fmla="*/ 18 h 27"/>
                  <a:gd name="T16" fmla="*/ 9 w 11"/>
                  <a:gd name="T17" fmla="*/ 20 h 27"/>
                  <a:gd name="T18" fmla="*/ 11 w 11"/>
                  <a:gd name="T19" fmla="*/ 22 h 27"/>
                  <a:gd name="T20" fmla="*/ 7 w 11"/>
                  <a:gd name="T21" fmla="*/ 27 h 27"/>
                  <a:gd name="T22" fmla="*/ 9 w 11"/>
                  <a:gd name="T23" fmla="*/ 27 h 27"/>
                  <a:gd name="T24" fmla="*/ 7 w 11"/>
                  <a:gd name="T25" fmla="*/ 25 h 27"/>
                  <a:gd name="T26" fmla="*/ 7 w 11"/>
                  <a:gd name="T27" fmla="*/ 22 h 27"/>
                  <a:gd name="T28" fmla="*/ 2 w 11"/>
                  <a:gd name="T29" fmla="*/ 20 h 27"/>
                  <a:gd name="T30" fmla="*/ 2 w 11"/>
                  <a:gd name="T31" fmla="*/ 11 h 27"/>
                  <a:gd name="T32" fmla="*/ 5 w 11"/>
                  <a:gd name="T33" fmla="*/ 11 h 27"/>
                  <a:gd name="T34" fmla="*/ 2 w 11"/>
                  <a:gd name="T35" fmla="*/ 9 h 27"/>
                  <a:gd name="T36" fmla="*/ 0 w 11"/>
                  <a:gd name="T37" fmla="*/ 7 h 27"/>
                  <a:gd name="T38" fmla="*/ 5 w 11"/>
                  <a:gd name="T39" fmla="*/ 5 h 27"/>
                  <a:gd name="T40" fmla="*/ 5 w 11"/>
                  <a:gd name="T41" fmla="*/ 2 h 27"/>
                  <a:gd name="T42" fmla="*/ 5 w 11"/>
                  <a:gd name="T43" fmla="*/ 5 h 27"/>
                  <a:gd name="T44" fmla="*/ 7 w 11"/>
                  <a:gd name="T45" fmla="*/ 0 h 27"/>
                  <a:gd name="T46" fmla="*/ 9 w 11"/>
                  <a:gd name="T4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27">
                    <a:moveTo>
                      <a:pt x="9" y="2"/>
                    </a:moveTo>
                    <a:lnTo>
                      <a:pt x="9" y="5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11" y="22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0"/>
                    </a:lnTo>
                    <a:lnTo>
                      <a:pt x="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15" name="Freeform 1009"/>
              <p:cNvSpPr>
                <a:spLocks/>
              </p:cNvSpPr>
              <p:nvPr/>
            </p:nvSpPr>
            <p:spPr bwMode="auto">
              <a:xfrm>
                <a:off x="6780213" y="3451225"/>
                <a:ext cx="20638" cy="57150"/>
              </a:xfrm>
              <a:custGeom>
                <a:avLst/>
                <a:gdLst>
                  <a:gd name="T0" fmla="*/ 2 w 13"/>
                  <a:gd name="T1" fmla="*/ 0 h 36"/>
                  <a:gd name="T2" fmla="*/ 9 w 13"/>
                  <a:gd name="T3" fmla="*/ 2 h 36"/>
                  <a:gd name="T4" fmla="*/ 11 w 13"/>
                  <a:gd name="T5" fmla="*/ 11 h 36"/>
                  <a:gd name="T6" fmla="*/ 13 w 13"/>
                  <a:gd name="T7" fmla="*/ 14 h 36"/>
                  <a:gd name="T8" fmla="*/ 13 w 13"/>
                  <a:gd name="T9" fmla="*/ 16 h 36"/>
                  <a:gd name="T10" fmla="*/ 13 w 13"/>
                  <a:gd name="T11" fmla="*/ 18 h 36"/>
                  <a:gd name="T12" fmla="*/ 9 w 13"/>
                  <a:gd name="T13" fmla="*/ 22 h 36"/>
                  <a:gd name="T14" fmla="*/ 11 w 13"/>
                  <a:gd name="T15" fmla="*/ 25 h 36"/>
                  <a:gd name="T16" fmla="*/ 9 w 13"/>
                  <a:gd name="T17" fmla="*/ 29 h 36"/>
                  <a:gd name="T18" fmla="*/ 7 w 13"/>
                  <a:gd name="T19" fmla="*/ 27 h 36"/>
                  <a:gd name="T20" fmla="*/ 5 w 13"/>
                  <a:gd name="T21" fmla="*/ 25 h 36"/>
                  <a:gd name="T22" fmla="*/ 7 w 13"/>
                  <a:gd name="T23" fmla="*/ 20 h 36"/>
                  <a:gd name="T24" fmla="*/ 5 w 13"/>
                  <a:gd name="T25" fmla="*/ 25 h 36"/>
                  <a:gd name="T26" fmla="*/ 7 w 13"/>
                  <a:gd name="T27" fmla="*/ 27 h 36"/>
                  <a:gd name="T28" fmla="*/ 7 w 13"/>
                  <a:gd name="T29" fmla="*/ 36 h 36"/>
                  <a:gd name="T30" fmla="*/ 5 w 13"/>
                  <a:gd name="T31" fmla="*/ 36 h 36"/>
                  <a:gd name="T32" fmla="*/ 2 w 13"/>
                  <a:gd name="T33" fmla="*/ 31 h 36"/>
                  <a:gd name="T34" fmla="*/ 0 w 13"/>
                  <a:gd name="T35" fmla="*/ 27 h 36"/>
                  <a:gd name="T36" fmla="*/ 2 w 13"/>
                  <a:gd name="T37" fmla="*/ 25 h 36"/>
                  <a:gd name="T38" fmla="*/ 5 w 13"/>
                  <a:gd name="T39" fmla="*/ 25 h 36"/>
                  <a:gd name="T40" fmla="*/ 2 w 13"/>
                  <a:gd name="T41" fmla="*/ 25 h 36"/>
                  <a:gd name="T42" fmla="*/ 5 w 13"/>
                  <a:gd name="T43" fmla="*/ 22 h 36"/>
                  <a:gd name="T44" fmla="*/ 2 w 13"/>
                  <a:gd name="T45" fmla="*/ 20 h 36"/>
                  <a:gd name="T46" fmla="*/ 0 w 13"/>
                  <a:gd name="T47" fmla="*/ 14 h 36"/>
                  <a:gd name="T48" fmla="*/ 0 w 13"/>
                  <a:gd name="T49" fmla="*/ 7 h 36"/>
                  <a:gd name="T50" fmla="*/ 2 w 13"/>
                  <a:gd name="T51" fmla="*/ 7 h 36"/>
                  <a:gd name="T52" fmla="*/ 0 w 13"/>
                  <a:gd name="T53" fmla="*/ 0 h 36"/>
                  <a:gd name="T54" fmla="*/ 2 w 13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6">
                    <a:moveTo>
                      <a:pt x="2" y="0"/>
                    </a:moveTo>
                    <a:lnTo>
                      <a:pt x="9" y="2"/>
                    </a:lnTo>
                    <a:lnTo>
                      <a:pt x="11" y="11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11" y="25"/>
                    </a:lnTo>
                    <a:lnTo>
                      <a:pt x="9" y="29"/>
                    </a:lnTo>
                    <a:lnTo>
                      <a:pt x="7" y="27"/>
                    </a:lnTo>
                    <a:lnTo>
                      <a:pt x="5" y="25"/>
                    </a:lnTo>
                    <a:lnTo>
                      <a:pt x="7" y="20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5" y="22"/>
                    </a:lnTo>
                    <a:lnTo>
                      <a:pt x="2" y="20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16" name="Freeform 1010"/>
              <p:cNvSpPr>
                <a:spLocks/>
              </p:cNvSpPr>
              <p:nvPr/>
            </p:nvSpPr>
            <p:spPr bwMode="auto">
              <a:xfrm>
                <a:off x="6284913" y="2405063"/>
                <a:ext cx="717550" cy="1262063"/>
              </a:xfrm>
              <a:custGeom>
                <a:avLst/>
                <a:gdLst>
                  <a:gd name="T0" fmla="*/ 259 w 452"/>
                  <a:gd name="T1" fmla="*/ 4 h 795"/>
                  <a:gd name="T2" fmla="*/ 308 w 452"/>
                  <a:gd name="T3" fmla="*/ 26 h 795"/>
                  <a:gd name="T4" fmla="*/ 352 w 452"/>
                  <a:gd name="T5" fmla="*/ 53 h 795"/>
                  <a:gd name="T6" fmla="*/ 419 w 452"/>
                  <a:gd name="T7" fmla="*/ 62 h 795"/>
                  <a:gd name="T8" fmla="*/ 448 w 452"/>
                  <a:gd name="T9" fmla="*/ 80 h 795"/>
                  <a:gd name="T10" fmla="*/ 444 w 452"/>
                  <a:gd name="T11" fmla="*/ 120 h 795"/>
                  <a:gd name="T12" fmla="*/ 430 w 452"/>
                  <a:gd name="T13" fmla="*/ 140 h 795"/>
                  <a:gd name="T14" fmla="*/ 423 w 452"/>
                  <a:gd name="T15" fmla="*/ 137 h 795"/>
                  <a:gd name="T16" fmla="*/ 415 w 452"/>
                  <a:gd name="T17" fmla="*/ 153 h 795"/>
                  <a:gd name="T18" fmla="*/ 412 w 452"/>
                  <a:gd name="T19" fmla="*/ 162 h 795"/>
                  <a:gd name="T20" fmla="*/ 390 w 452"/>
                  <a:gd name="T21" fmla="*/ 164 h 795"/>
                  <a:gd name="T22" fmla="*/ 345 w 452"/>
                  <a:gd name="T23" fmla="*/ 144 h 795"/>
                  <a:gd name="T24" fmla="*/ 341 w 452"/>
                  <a:gd name="T25" fmla="*/ 113 h 795"/>
                  <a:gd name="T26" fmla="*/ 317 w 452"/>
                  <a:gd name="T27" fmla="*/ 111 h 795"/>
                  <a:gd name="T28" fmla="*/ 328 w 452"/>
                  <a:gd name="T29" fmla="*/ 126 h 795"/>
                  <a:gd name="T30" fmla="*/ 310 w 452"/>
                  <a:gd name="T31" fmla="*/ 128 h 795"/>
                  <a:gd name="T32" fmla="*/ 279 w 452"/>
                  <a:gd name="T33" fmla="*/ 113 h 795"/>
                  <a:gd name="T34" fmla="*/ 247 w 452"/>
                  <a:gd name="T35" fmla="*/ 93 h 795"/>
                  <a:gd name="T36" fmla="*/ 243 w 452"/>
                  <a:gd name="T37" fmla="*/ 102 h 795"/>
                  <a:gd name="T38" fmla="*/ 254 w 452"/>
                  <a:gd name="T39" fmla="*/ 117 h 795"/>
                  <a:gd name="T40" fmla="*/ 219 w 452"/>
                  <a:gd name="T41" fmla="*/ 144 h 795"/>
                  <a:gd name="T42" fmla="*/ 196 w 452"/>
                  <a:gd name="T43" fmla="*/ 179 h 795"/>
                  <a:gd name="T44" fmla="*/ 216 w 452"/>
                  <a:gd name="T45" fmla="*/ 197 h 795"/>
                  <a:gd name="T46" fmla="*/ 259 w 452"/>
                  <a:gd name="T47" fmla="*/ 235 h 795"/>
                  <a:gd name="T48" fmla="*/ 292 w 452"/>
                  <a:gd name="T49" fmla="*/ 239 h 795"/>
                  <a:gd name="T50" fmla="*/ 310 w 452"/>
                  <a:gd name="T51" fmla="*/ 264 h 795"/>
                  <a:gd name="T52" fmla="*/ 317 w 452"/>
                  <a:gd name="T53" fmla="*/ 288 h 795"/>
                  <a:gd name="T54" fmla="*/ 268 w 452"/>
                  <a:gd name="T55" fmla="*/ 284 h 795"/>
                  <a:gd name="T56" fmla="*/ 245 w 452"/>
                  <a:gd name="T57" fmla="*/ 311 h 795"/>
                  <a:gd name="T58" fmla="*/ 223 w 452"/>
                  <a:gd name="T59" fmla="*/ 326 h 795"/>
                  <a:gd name="T60" fmla="*/ 198 w 452"/>
                  <a:gd name="T61" fmla="*/ 339 h 795"/>
                  <a:gd name="T62" fmla="*/ 247 w 452"/>
                  <a:gd name="T63" fmla="*/ 399 h 795"/>
                  <a:gd name="T64" fmla="*/ 283 w 452"/>
                  <a:gd name="T65" fmla="*/ 437 h 795"/>
                  <a:gd name="T66" fmla="*/ 283 w 452"/>
                  <a:gd name="T67" fmla="*/ 468 h 795"/>
                  <a:gd name="T68" fmla="*/ 268 w 452"/>
                  <a:gd name="T69" fmla="*/ 506 h 795"/>
                  <a:gd name="T70" fmla="*/ 294 w 452"/>
                  <a:gd name="T71" fmla="*/ 535 h 795"/>
                  <a:gd name="T72" fmla="*/ 299 w 452"/>
                  <a:gd name="T73" fmla="*/ 561 h 795"/>
                  <a:gd name="T74" fmla="*/ 312 w 452"/>
                  <a:gd name="T75" fmla="*/ 581 h 795"/>
                  <a:gd name="T76" fmla="*/ 317 w 452"/>
                  <a:gd name="T77" fmla="*/ 628 h 795"/>
                  <a:gd name="T78" fmla="*/ 303 w 452"/>
                  <a:gd name="T79" fmla="*/ 633 h 795"/>
                  <a:gd name="T80" fmla="*/ 321 w 452"/>
                  <a:gd name="T81" fmla="*/ 653 h 795"/>
                  <a:gd name="T82" fmla="*/ 296 w 452"/>
                  <a:gd name="T83" fmla="*/ 664 h 795"/>
                  <a:gd name="T84" fmla="*/ 294 w 452"/>
                  <a:gd name="T85" fmla="*/ 666 h 795"/>
                  <a:gd name="T86" fmla="*/ 290 w 452"/>
                  <a:gd name="T87" fmla="*/ 710 h 795"/>
                  <a:gd name="T88" fmla="*/ 274 w 452"/>
                  <a:gd name="T89" fmla="*/ 719 h 795"/>
                  <a:gd name="T90" fmla="*/ 270 w 452"/>
                  <a:gd name="T91" fmla="*/ 735 h 795"/>
                  <a:gd name="T92" fmla="*/ 263 w 452"/>
                  <a:gd name="T93" fmla="*/ 750 h 795"/>
                  <a:gd name="T94" fmla="*/ 259 w 452"/>
                  <a:gd name="T95" fmla="*/ 741 h 795"/>
                  <a:gd name="T96" fmla="*/ 247 w 452"/>
                  <a:gd name="T97" fmla="*/ 737 h 795"/>
                  <a:gd name="T98" fmla="*/ 236 w 452"/>
                  <a:gd name="T99" fmla="*/ 744 h 795"/>
                  <a:gd name="T100" fmla="*/ 227 w 452"/>
                  <a:gd name="T101" fmla="*/ 757 h 795"/>
                  <a:gd name="T102" fmla="*/ 221 w 452"/>
                  <a:gd name="T103" fmla="*/ 777 h 795"/>
                  <a:gd name="T104" fmla="*/ 190 w 452"/>
                  <a:gd name="T105" fmla="*/ 708 h 795"/>
                  <a:gd name="T106" fmla="*/ 176 w 452"/>
                  <a:gd name="T107" fmla="*/ 692 h 795"/>
                  <a:gd name="T108" fmla="*/ 187 w 452"/>
                  <a:gd name="T109" fmla="*/ 730 h 795"/>
                  <a:gd name="T110" fmla="*/ 147 w 452"/>
                  <a:gd name="T111" fmla="*/ 781 h 795"/>
                  <a:gd name="T112" fmla="*/ 94 w 452"/>
                  <a:gd name="T113" fmla="*/ 772 h 795"/>
                  <a:gd name="T114" fmla="*/ 69 w 452"/>
                  <a:gd name="T115" fmla="*/ 746 h 795"/>
                  <a:gd name="T116" fmla="*/ 14 w 452"/>
                  <a:gd name="T117" fmla="*/ 724 h 795"/>
                  <a:gd name="T118" fmla="*/ 11 w 452"/>
                  <a:gd name="T119" fmla="*/ 706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2" h="795">
                    <a:moveTo>
                      <a:pt x="201" y="8"/>
                    </a:moveTo>
                    <a:lnTo>
                      <a:pt x="205" y="11"/>
                    </a:lnTo>
                    <a:lnTo>
                      <a:pt x="210" y="6"/>
                    </a:lnTo>
                    <a:lnTo>
                      <a:pt x="214" y="6"/>
                    </a:lnTo>
                    <a:lnTo>
                      <a:pt x="216" y="8"/>
                    </a:lnTo>
                    <a:lnTo>
                      <a:pt x="223" y="8"/>
                    </a:lnTo>
                    <a:lnTo>
                      <a:pt x="227" y="8"/>
                    </a:lnTo>
                    <a:lnTo>
                      <a:pt x="230" y="8"/>
                    </a:lnTo>
                    <a:lnTo>
                      <a:pt x="230" y="11"/>
                    </a:lnTo>
                    <a:lnTo>
                      <a:pt x="232" y="11"/>
                    </a:lnTo>
                    <a:lnTo>
                      <a:pt x="234" y="13"/>
                    </a:lnTo>
                    <a:lnTo>
                      <a:pt x="239" y="13"/>
                    </a:lnTo>
                    <a:lnTo>
                      <a:pt x="245" y="15"/>
                    </a:lnTo>
                    <a:lnTo>
                      <a:pt x="247" y="13"/>
                    </a:lnTo>
                    <a:lnTo>
                      <a:pt x="252" y="8"/>
                    </a:lnTo>
                    <a:lnTo>
                      <a:pt x="254" y="8"/>
                    </a:lnTo>
                    <a:lnTo>
                      <a:pt x="259" y="4"/>
                    </a:lnTo>
                    <a:lnTo>
                      <a:pt x="259" y="2"/>
                    </a:lnTo>
                    <a:lnTo>
                      <a:pt x="268" y="0"/>
                    </a:lnTo>
                    <a:lnTo>
                      <a:pt x="272" y="0"/>
                    </a:lnTo>
                    <a:lnTo>
                      <a:pt x="274" y="2"/>
                    </a:lnTo>
                    <a:lnTo>
                      <a:pt x="276" y="4"/>
                    </a:lnTo>
                    <a:lnTo>
                      <a:pt x="281" y="2"/>
                    </a:lnTo>
                    <a:lnTo>
                      <a:pt x="283" y="2"/>
                    </a:lnTo>
                    <a:lnTo>
                      <a:pt x="285" y="2"/>
                    </a:lnTo>
                    <a:lnTo>
                      <a:pt x="288" y="6"/>
                    </a:lnTo>
                    <a:lnTo>
                      <a:pt x="290" y="6"/>
                    </a:lnTo>
                    <a:lnTo>
                      <a:pt x="292" y="6"/>
                    </a:lnTo>
                    <a:lnTo>
                      <a:pt x="299" y="6"/>
                    </a:lnTo>
                    <a:lnTo>
                      <a:pt x="301" y="8"/>
                    </a:lnTo>
                    <a:lnTo>
                      <a:pt x="303" y="11"/>
                    </a:lnTo>
                    <a:lnTo>
                      <a:pt x="308" y="11"/>
                    </a:lnTo>
                    <a:lnTo>
                      <a:pt x="310" y="17"/>
                    </a:lnTo>
                    <a:lnTo>
                      <a:pt x="308" y="26"/>
                    </a:lnTo>
                    <a:lnTo>
                      <a:pt x="310" y="35"/>
                    </a:lnTo>
                    <a:lnTo>
                      <a:pt x="314" y="26"/>
                    </a:lnTo>
                    <a:lnTo>
                      <a:pt x="319" y="31"/>
                    </a:lnTo>
                    <a:lnTo>
                      <a:pt x="319" y="33"/>
                    </a:lnTo>
                    <a:lnTo>
                      <a:pt x="319" y="35"/>
                    </a:lnTo>
                    <a:lnTo>
                      <a:pt x="323" y="37"/>
                    </a:lnTo>
                    <a:lnTo>
                      <a:pt x="330" y="35"/>
                    </a:lnTo>
                    <a:lnTo>
                      <a:pt x="330" y="37"/>
                    </a:lnTo>
                    <a:lnTo>
                      <a:pt x="334" y="37"/>
                    </a:lnTo>
                    <a:lnTo>
                      <a:pt x="334" y="42"/>
                    </a:lnTo>
                    <a:lnTo>
                      <a:pt x="337" y="40"/>
                    </a:lnTo>
                    <a:lnTo>
                      <a:pt x="341" y="42"/>
                    </a:lnTo>
                    <a:lnTo>
                      <a:pt x="339" y="44"/>
                    </a:lnTo>
                    <a:lnTo>
                      <a:pt x="341" y="46"/>
                    </a:lnTo>
                    <a:lnTo>
                      <a:pt x="341" y="48"/>
                    </a:lnTo>
                    <a:lnTo>
                      <a:pt x="345" y="53"/>
                    </a:lnTo>
                    <a:lnTo>
                      <a:pt x="352" y="53"/>
                    </a:lnTo>
                    <a:lnTo>
                      <a:pt x="354" y="53"/>
                    </a:lnTo>
                    <a:lnTo>
                      <a:pt x="361" y="53"/>
                    </a:lnTo>
                    <a:lnTo>
                      <a:pt x="363" y="53"/>
                    </a:lnTo>
                    <a:lnTo>
                      <a:pt x="366" y="51"/>
                    </a:lnTo>
                    <a:lnTo>
                      <a:pt x="372" y="48"/>
                    </a:lnTo>
                    <a:lnTo>
                      <a:pt x="381" y="46"/>
                    </a:lnTo>
                    <a:lnTo>
                      <a:pt x="381" y="48"/>
                    </a:lnTo>
                    <a:lnTo>
                      <a:pt x="390" y="48"/>
                    </a:lnTo>
                    <a:lnTo>
                      <a:pt x="390" y="51"/>
                    </a:lnTo>
                    <a:lnTo>
                      <a:pt x="390" y="53"/>
                    </a:lnTo>
                    <a:lnTo>
                      <a:pt x="394" y="55"/>
                    </a:lnTo>
                    <a:lnTo>
                      <a:pt x="406" y="53"/>
                    </a:lnTo>
                    <a:lnTo>
                      <a:pt x="408" y="55"/>
                    </a:lnTo>
                    <a:lnTo>
                      <a:pt x="415" y="57"/>
                    </a:lnTo>
                    <a:lnTo>
                      <a:pt x="417" y="57"/>
                    </a:lnTo>
                    <a:lnTo>
                      <a:pt x="419" y="57"/>
                    </a:lnTo>
                    <a:lnTo>
                      <a:pt x="419" y="62"/>
                    </a:lnTo>
                    <a:lnTo>
                      <a:pt x="417" y="64"/>
                    </a:lnTo>
                    <a:lnTo>
                      <a:pt x="415" y="64"/>
                    </a:lnTo>
                    <a:lnTo>
                      <a:pt x="415" y="66"/>
                    </a:lnTo>
                    <a:lnTo>
                      <a:pt x="417" y="66"/>
                    </a:lnTo>
                    <a:lnTo>
                      <a:pt x="421" y="66"/>
                    </a:lnTo>
                    <a:lnTo>
                      <a:pt x="423" y="64"/>
                    </a:lnTo>
                    <a:lnTo>
                      <a:pt x="426" y="64"/>
                    </a:lnTo>
                    <a:lnTo>
                      <a:pt x="430" y="66"/>
                    </a:lnTo>
                    <a:lnTo>
                      <a:pt x="435" y="64"/>
                    </a:lnTo>
                    <a:lnTo>
                      <a:pt x="435" y="66"/>
                    </a:lnTo>
                    <a:lnTo>
                      <a:pt x="437" y="68"/>
                    </a:lnTo>
                    <a:lnTo>
                      <a:pt x="444" y="68"/>
                    </a:lnTo>
                    <a:lnTo>
                      <a:pt x="450" y="68"/>
                    </a:lnTo>
                    <a:lnTo>
                      <a:pt x="450" y="71"/>
                    </a:lnTo>
                    <a:lnTo>
                      <a:pt x="450" y="75"/>
                    </a:lnTo>
                    <a:lnTo>
                      <a:pt x="452" y="77"/>
                    </a:lnTo>
                    <a:lnTo>
                      <a:pt x="448" y="80"/>
                    </a:lnTo>
                    <a:lnTo>
                      <a:pt x="450" y="82"/>
                    </a:lnTo>
                    <a:lnTo>
                      <a:pt x="452" y="82"/>
                    </a:lnTo>
                    <a:lnTo>
                      <a:pt x="450" y="84"/>
                    </a:lnTo>
                    <a:lnTo>
                      <a:pt x="452" y="86"/>
                    </a:lnTo>
                    <a:lnTo>
                      <a:pt x="450" y="86"/>
                    </a:lnTo>
                    <a:lnTo>
                      <a:pt x="450" y="91"/>
                    </a:lnTo>
                    <a:lnTo>
                      <a:pt x="448" y="100"/>
                    </a:lnTo>
                    <a:lnTo>
                      <a:pt x="450" y="102"/>
                    </a:lnTo>
                    <a:lnTo>
                      <a:pt x="450" y="104"/>
                    </a:lnTo>
                    <a:lnTo>
                      <a:pt x="448" y="108"/>
                    </a:lnTo>
                    <a:lnTo>
                      <a:pt x="448" y="111"/>
                    </a:lnTo>
                    <a:lnTo>
                      <a:pt x="446" y="111"/>
                    </a:lnTo>
                    <a:lnTo>
                      <a:pt x="446" y="113"/>
                    </a:lnTo>
                    <a:lnTo>
                      <a:pt x="448" y="111"/>
                    </a:lnTo>
                    <a:lnTo>
                      <a:pt x="448" y="115"/>
                    </a:lnTo>
                    <a:lnTo>
                      <a:pt x="444" y="115"/>
                    </a:lnTo>
                    <a:lnTo>
                      <a:pt x="444" y="120"/>
                    </a:lnTo>
                    <a:lnTo>
                      <a:pt x="444" y="117"/>
                    </a:lnTo>
                    <a:lnTo>
                      <a:pt x="444" y="115"/>
                    </a:lnTo>
                    <a:lnTo>
                      <a:pt x="439" y="120"/>
                    </a:lnTo>
                    <a:lnTo>
                      <a:pt x="439" y="122"/>
                    </a:lnTo>
                    <a:lnTo>
                      <a:pt x="435" y="124"/>
                    </a:lnTo>
                    <a:lnTo>
                      <a:pt x="435" y="128"/>
                    </a:lnTo>
                    <a:lnTo>
                      <a:pt x="430" y="126"/>
                    </a:lnTo>
                    <a:lnTo>
                      <a:pt x="428" y="126"/>
                    </a:lnTo>
                    <a:lnTo>
                      <a:pt x="432" y="131"/>
                    </a:lnTo>
                    <a:lnTo>
                      <a:pt x="430" y="133"/>
                    </a:lnTo>
                    <a:lnTo>
                      <a:pt x="428" y="131"/>
                    </a:lnTo>
                    <a:lnTo>
                      <a:pt x="426" y="133"/>
                    </a:lnTo>
                    <a:lnTo>
                      <a:pt x="428" y="133"/>
                    </a:lnTo>
                    <a:lnTo>
                      <a:pt x="430" y="135"/>
                    </a:lnTo>
                    <a:lnTo>
                      <a:pt x="428" y="137"/>
                    </a:lnTo>
                    <a:lnTo>
                      <a:pt x="426" y="137"/>
                    </a:lnTo>
                    <a:lnTo>
                      <a:pt x="430" y="140"/>
                    </a:lnTo>
                    <a:lnTo>
                      <a:pt x="428" y="140"/>
                    </a:lnTo>
                    <a:lnTo>
                      <a:pt x="430" y="142"/>
                    </a:lnTo>
                    <a:lnTo>
                      <a:pt x="428" y="142"/>
                    </a:lnTo>
                    <a:lnTo>
                      <a:pt x="426" y="142"/>
                    </a:lnTo>
                    <a:lnTo>
                      <a:pt x="428" y="144"/>
                    </a:lnTo>
                    <a:lnTo>
                      <a:pt x="432" y="144"/>
                    </a:lnTo>
                    <a:lnTo>
                      <a:pt x="428" y="146"/>
                    </a:lnTo>
                    <a:lnTo>
                      <a:pt x="426" y="146"/>
                    </a:lnTo>
                    <a:lnTo>
                      <a:pt x="423" y="146"/>
                    </a:lnTo>
                    <a:lnTo>
                      <a:pt x="428" y="144"/>
                    </a:lnTo>
                    <a:lnTo>
                      <a:pt x="426" y="144"/>
                    </a:lnTo>
                    <a:lnTo>
                      <a:pt x="426" y="142"/>
                    </a:lnTo>
                    <a:lnTo>
                      <a:pt x="423" y="140"/>
                    </a:lnTo>
                    <a:lnTo>
                      <a:pt x="426" y="140"/>
                    </a:lnTo>
                    <a:lnTo>
                      <a:pt x="423" y="137"/>
                    </a:lnTo>
                    <a:lnTo>
                      <a:pt x="426" y="137"/>
                    </a:lnTo>
                    <a:lnTo>
                      <a:pt x="423" y="137"/>
                    </a:lnTo>
                    <a:lnTo>
                      <a:pt x="426" y="137"/>
                    </a:lnTo>
                    <a:lnTo>
                      <a:pt x="423" y="135"/>
                    </a:lnTo>
                    <a:lnTo>
                      <a:pt x="423" y="137"/>
                    </a:lnTo>
                    <a:lnTo>
                      <a:pt x="421" y="137"/>
                    </a:lnTo>
                    <a:lnTo>
                      <a:pt x="417" y="137"/>
                    </a:lnTo>
                    <a:lnTo>
                      <a:pt x="417" y="140"/>
                    </a:lnTo>
                    <a:lnTo>
                      <a:pt x="419" y="142"/>
                    </a:lnTo>
                    <a:lnTo>
                      <a:pt x="417" y="142"/>
                    </a:lnTo>
                    <a:lnTo>
                      <a:pt x="421" y="144"/>
                    </a:lnTo>
                    <a:lnTo>
                      <a:pt x="419" y="146"/>
                    </a:lnTo>
                    <a:lnTo>
                      <a:pt x="417" y="144"/>
                    </a:lnTo>
                    <a:lnTo>
                      <a:pt x="415" y="144"/>
                    </a:lnTo>
                    <a:lnTo>
                      <a:pt x="415" y="146"/>
                    </a:lnTo>
                    <a:lnTo>
                      <a:pt x="412" y="146"/>
                    </a:lnTo>
                    <a:lnTo>
                      <a:pt x="412" y="153"/>
                    </a:lnTo>
                    <a:lnTo>
                      <a:pt x="415" y="151"/>
                    </a:lnTo>
                    <a:lnTo>
                      <a:pt x="415" y="153"/>
                    </a:lnTo>
                    <a:lnTo>
                      <a:pt x="417" y="151"/>
                    </a:lnTo>
                    <a:lnTo>
                      <a:pt x="417" y="153"/>
                    </a:lnTo>
                    <a:lnTo>
                      <a:pt x="415" y="153"/>
                    </a:lnTo>
                    <a:lnTo>
                      <a:pt x="412" y="153"/>
                    </a:lnTo>
                    <a:lnTo>
                      <a:pt x="412" y="155"/>
                    </a:lnTo>
                    <a:lnTo>
                      <a:pt x="415" y="157"/>
                    </a:lnTo>
                    <a:lnTo>
                      <a:pt x="415" y="155"/>
                    </a:lnTo>
                    <a:lnTo>
                      <a:pt x="417" y="155"/>
                    </a:lnTo>
                    <a:lnTo>
                      <a:pt x="417" y="153"/>
                    </a:lnTo>
                    <a:lnTo>
                      <a:pt x="419" y="155"/>
                    </a:lnTo>
                    <a:lnTo>
                      <a:pt x="417" y="157"/>
                    </a:lnTo>
                    <a:lnTo>
                      <a:pt x="419" y="160"/>
                    </a:lnTo>
                    <a:lnTo>
                      <a:pt x="417" y="160"/>
                    </a:lnTo>
                    <a:lnTo>
                      <a:pt x="415" y="162"/>
                    </a:lnTo>
                    <a:lnTo>
                      <a:pt x="415" y="160"/>
                    </a:lnTo>
                    <a:lnTo>
                      <a:pt x="415" y="162"/>
                    </a:lnTo>
                    <a:lnTo>
                      <a:pt x="412" y="162"/>
                    </a:lnTo>
                    <a:lnTo>
                      <a:pt x="412" y="164"/>
                    </a:lnTo>
                    <a:lnTo>
                      <a:pt x="410" y="164"/>
                    </a:lnTo>
                    <a:lnTo>
                      <a:pt x="410" y="166"/>
                    </a:lnTo>
                    <a:lnTo>
                      <a:pt x="410" y="173"/>
                    </a:lnTo>
                    <a:lnTo>
                      <a:pt x="410" y="171"/>
                    </a:lnTo>
                    <a:lnTo>
                      <a:pt x="408" y="173"/>
                    </a:lnTo>
                    <a:lnTo>
                      <a:pt x="406" y="175"/>
                    </a:lnTo>
                    <a:lnTo>
                      <a:pt x="403" y="173"/>
                    </a:lnTo>
                    <a:lnTo>
                      <a:pt x="403" y="171"/>
                    </a:lnTo>
                    <a:lnTo>
                      <a:pt x="406" y="168"/>
                    </a:lnTo>
                    <a:lnTo>
                      <a:pt x="401" y="168"/>
                    </a:lnTo>
                    <a:lnTo>
                      <a:pt x="399" y="168"/>
                    </a:lnTo>
                    <a:lnTo>
                      <a:pt x="397" y="168"/>
                    </a:lnTo>
                    <a:lnTo>
                      <a:pt x="394" y="168"/>
                    </a:lnTo>
                    <a:lnTo>
                      <a:pt x="392" y="168"/>
                    </a:lnTo>
                    <a:lnTo>
                      <a:pt x="388" y="166"/>
                    </a:lnTo>
                    <a:lnTo>
                      <a:pt x="390" y="164"/>
                    </a:lnTo>
                    <a:lnTo>
                      <a:pt x="388" y="162"/>
                    </a:lnTo>
                    <a:lnTo>
                      <a:pt x="383" y="166"/>
                    </a:lnTo>
                    <a:lnTo>
                      <a:pt x="383" y="168"/>
                    </a:lnTo>
                    <a:lnTo>
                      <a:pt x="377" y="168"/>
                    </a:lnTo>
                    <a:lnTo>
                      <a:pt x="374" y="164"/>
                    </a:lnTo>
                    <a:lnTo>
                      <a:pt x="370" y="162"/>
                    </a:lnTo>
                    <a:lnTo>
                      <a:pt x="368" y="162"/>
                    </a:lnTo>
                    <a:lnTo>
                      <a:pt x="368" y="160"/>
                    </a:lnTo>
                    <a:lnTo>
                      <a:pt x="363" y="160"/>
                    </a:lnTo>
                    <a:lnTo>
                      <a:pt x="366" y="155"/>
                    </a:lnTo>
                    <a:lnTo>
                      <a:pt x="363" y="155"/>
                    </a:lnTo>
                    <a:lnTo>
                      <a:pt x="359" y="151"/>
                    </a:lnTo>
                    <a:lnTo>
                      <a:pt x="354" y="151"/>
                    </a:lnTo>
                    <a:lnTo>
                      <a:pt x="350" y="151"/>
                    </a:lnTo>
                    <a:lnTo>
                      <a:pt x="348" y="146"/>
                    </a:lnTo>
                    <a:lnTo>
                      <a:pt x="350" y="146"/>
                    </a:lnTo>
                    <a:lnTo>
                      <a:pt x="345" y="144"/>
                    </a:lnTo>
                    <a:lnTo>
                      <a:pt x="348" y="140"/>
                    </a:lnTo>
                    <a:lnTo>
                      <a:pt x="348" y="135"/>
                    </a:lnTo>
                    <a:lnTo>
                      <a:pt x="345" y="133"/>
                    </a:lnTo>
                    <a:lnTo>
                      <a:pt x="345" y="131"/>
                    </a:lnTo>
                    <a:lnTo>
                      <a:pt x="341" y="128"/>
                    </a:lnTo>
                    <a:lnTo>
                      <a:pt x="343" y="128"/>
                    </a:lnTo>
                    <a:lnTo>
                      <a:pt x="343" y="124"/>
                    </a:lnTo>
                    <a:lnTo>
                      <a:pt x="345" y="128"/>
                    </a:lnTo>
                    <a:lnTo>
                      <a:pt x="348" y="124"/>
                    </a:lnTo>
                    <a:lnTo>
                      <a:pt x="343" y="124"/>
                    </a:lnTo>
                    <a:lnTo>
                      <a:pt x="341" y="122"/>
                    </a:lnTo>
                    <a:lnTo>
                      <a:pt x="339" y="124"/>
                    </a:lnTo>
                    <a:lnTo>
                      <a:pt x="341" y="122"/>
                    </a:lnTo>
                    <a:lnTo>
                      <a:pt x="341" y="117"/>
                    </a:lnTo>
                    <a:lnTo>
                      <a:pt x="339" y="117"/>
                    </a:lnTo>
                    <a:lnTo>
                      <a:pt x="341" y="115"/>
                    </a:lnTo>
                    <a:lnTo>
                      <a:pt x="341" y="113"/>
                    </a:lnTo>
                    <a:lnTo>
                      <a:pt x="339" y="113"/>
                    </a:lnTo>
                    <a:lnTo>
                      <a:pt x="332" y="113"/>
                    </a:lnTo>
                    <a:lnTo>
                      <a:pt x="330" y="111"/>
                    </a:lnTo>
                    <a:lnTo>
                      <a:pt x="325" y="108"/>
                    </a:lnTo>
                    <a:lnTo>
                      <a:pt x="325" y="106"/>
                    </a:lnTo>
                    <a:lnTo>
                      <a:pt x="325" y="104"/>
                    </a:lnTo>
                    <a:lnTo>
                      <a:pt x="321" y="104"/>
                    </a:lnTo>
                    <a:lnTo>
                      <a:pt x="323" y="104"/>
                    </a:lnTo>
                    <a:lnTo>
                      <a:pt x="319" y="104"/>
                    </a:lnTo>
                    <a:lnTo>
                      <a:pt x="321" y="106"/>
                    </a:lnTo>
                    <a:lnTo>
                      <a:pt x="319" y="108"/>
                    </a:lnTo>
                    <a:lnTo>
                      <a:pt x="317" y="106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7" y="111"/>
                    </a:lnTo>
                    <a:lnTo>
                      <a:pt x="314" y="111"/>
                    </a:lnTo>
                    <a:lnTo>
                      <a:pt x="317" y="111"/>
                    </a:lnTo>
                    <a:lnTo>
                      <a:pt x="314" y="115"/>
                    </a:lnTo>
                    <a:lnTo>
                      <a:pt x="317" y="115"/>
                    </a:lnTo>
                    <a:lnTo>
                      <a:pt x="314" y="117"/>
                    </a:lnTo>
                    <a:lnTo>
                      <a:pt x="319" y="117"/>
                    </a:lnTo>
                    <a:lnTo>
                      <a:pt x="321" y="117"/>
                    </a:lnTo>
                    <a:lnTo>
                      <a:pt x="319" y="120"/>
                    </a:lnTo>
                    <a:lnTo>
                      <a:pt x="321" y="120"/>
                    </a:lnTo>
                    <a:lnTo>
                      <a:pt x="321" y="122"/>
                    </a:lnTo>
                    <a:lnTo>
                      <a:pt x="321" y="120"/>
                    </a:lnTo>
                    <a:lnTo>
                      <a:pt x="325" y="120"/>
                    </a:lnTo>
                    <a:lnTo>
                      <a:pt x="325" y="122"/>
                    </a:lnTo>
                    <a:lnTo>
                      <a:pt x="328" y="122"/>
                    </a:lnTo>
                    <a:lnTo>
                      <a:pt x="325" y="122"/>
                    </a:lnTo>
                    <a:lnTo>
                      <a:pt x="328" y="124"/>
                    </a:lnTo>
                    <a:lnTo>
                      <a:pt x="325" y="124"/>
                    </a:lnTo>
                    <a:lnTo>
                      <a:pt x="325" y="126"/>
                    </a:lnTo>
                    <a:lnTo>
                      <a:pt x="328" y="126"/>
                    </a:lnTo>
                    <a:lnTo>
                      <a:pt x="330" y="126"/>
                    </a:lnTo>
                    <a:lnTo>
                      <a:pt x="330" y="124"/>
                    </a:lnTo>
                    <a:lnTo>
                      <a:pt x="332" y="126"/>
                    </a:lnTo>
                    <a:lnTo>
                      <a:pt x="332" y="128"/>
                    </a:lnTo>
                    <a:lnTo>
                      <a:pt x="334" y="128"/>
                    </a:lnTo>
                    <a:lnTo>
                      <a:pt x="334" y="126"/>
                    </a:lnTo>
                    <a:lnTo>
                      <a:pt x="337" y="126"/>
                    </a:lnTo>
                    <a:lnTo>
                      <a:pt x="337" y="128"/>
                    </a:lnTo>
                    <a:lnTo>
                      <a:pt x="334" y="128"/>
                    </a:lnTo>
                    <a:lnTo>
                      <a:pt x="337" y="133"/>
                    </a:lnTo>
                    <a:lnTo>
                      <a:pt x="334" y="133"/>
                    </a:lnTo>
                    <a:lnTo>
                      <a:pt x="334" y="135"/>
                    </a:lnTo>
                    <a:lnTo>
                      <a:pt x="332" y="133"/>
                    </a:lnTo>
                    <a:lnTo>
                      <a:pt x="323" y="135"/>
                    </a:lnTo>
                    <a:lnTo>
                      <a:pt x="321" y="133"/>
                    </a:lnTo>
                    <a:lnTo>
                      <a:pt x="317" y="128"/>
                    </a:lnTo>
                    <a:lnTo>
                      <a:pt x="310" y="128"/>
                    </a:lnTo>
                    <a:lnTo>
                      <a:pt x="308" y="128"/>
                    </a:lnTo>
                    <a:lnTo>
                      <a:pt x="308" y="133"/>
                    </a:lnTo>
                    <a:lnTo>
                      <a:pt x="310" y="135"/>
                    </a:lnTo>
                    <a:lnTo>
                      <a:pt x="305" y="135"/>
                    </a:lnTo>
                    <a:lnTo>
                      <a:pt x="303" y="133"/>
                    </a:lnTo>
                    <a:lnTo>
                      <a:pt x="301" y="133"/>
                    </a:lnTo>
                    <a:lnTo>
                      <a:pt x="301" y="126"/>
                    </a:lnTo>
                    <a:lnTo>
                      <a:pt x="299" y="124"/>
                    </a:lnTo>
                    <a:lnTo>
                      <a:pt x="292" y="126"/>
                    </a:lnTo>
                    <a:lnTo>
                      <a:pt x="292" y="122"/>
                    </a:lnTo>
                    <a:lnTo>
                      <a:pt x="290" y="120"/>
                    </a:lnTo>
                    <a:lnTo>
                      <a:pt x="288" y="117"/>
                    </a:lnTo>
                    <a:lnTo>
                      <a:pt x="283" y="122"/>
                    </a:lnTo>
                    <a:lnTo>
                      <a:pt x="283" y="117"/>
                    </a:lnTo>
                    <a:lnTo>
                      <a:pt x="281" y="115"/>
                    </a:lnTo>
                    <a:lnTo>
                      <a:pt x="283" y="113"/>
                    </a:lnTo>
                    <a:lnTo>
                      <a:pt x="279" y="113"/>
                    </a:lnTo>
                    <a:lnTo>
                      <a:pt x="281" y="113"/>
                    </a:lnTo>
                    <a:lnTo>
                      <a:pt x="281" y="111"/>
                    </a:lnTo>
                    <a:lnTo>
                      <a:pt x="279" y="111"/>
                    </a:lnTo>
                    <a:lnTo>
                      <a:pt x="276" y="108"/>
                    </a:lnTo>
                    <a:lnTo>
                      <a:pt x="272" y="106"/>
                    </a:lnTo>
                    <a:lnTo>
                      <a:pt x="272" y="102"/>
                    </a:lnTo>
                    <a:lnTo>
                      <a:pt x="268" y="102"/>
                    </a:lnTo>
                    <a:lnTo>
                      <a:pt x="270" y="104"/>
                    </a:lnTo>
                    <a:lnTo>
                      <a:pt x="263" y="104"/>
                    </a:lnTo>
                    <a:lnTo>
                      <a:pt x="263" y="102"/>
                    </a:lnTo>
                    <a:lnTo>
                      <a:pt x="263" y="100"/>
                    </a:lnTo>
                    <a:lnTo>
                      <a:pt x="259" y="100"/>
                    </a:lnTo>
                    <a:lnTo>
                      <a:pt x="259" y="97"/>
                    </a:lnTo>
                    <a:lnTo>
                      <a:pt x="254" y="95"/>
                    </a:lnTo>
                    <a:lnTo>
                      <a:pt x="252" y="93"/>
                    </a:lnTo>
                    <a:lnTo>
                      <a:pt x="250" y="91"/>
                    </a:lnTo>
                    <a:lnTo>
                      <a:pt x="247" y="93"/>
                    </a:lnTo>
                    <a:lnTo>
                      <a:pt x="245" y="91"/>
                    </a:lnTo>
                    <a:lnTo>
                      <a:pt x="243" y="88"/>
                    </a:lnTo>
                    <a:lnTo>
                      <a:pt x="243" y="80"/>
                    </a:lnTo>
                    <a:lnTo>
                      <a:pt x="239" y="82"/>
                    </a:lnTo>
                    <a:lnTo>
                      <a:pt x="241" y="84"/>
                    </a:lnTo>
                    <a:lnTo>
                      <a:pt x="239" y="84"/>
                    </a:lnTo>
                    <a:lnTo>
                      <a:pt x="236" y="88"/>
                    </a:lnTo>
                    <a:lnTo>
                      <a:pt x="234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2" y="102"/>
                    </a:lnTo>
                    <a:lnTo>
                      <a:pt x="234" y="102"/>
                    </a:lnTo>
                    <a:lnTo>
                      <a:pt x="234" y="106"/>
                    </a:lnTo>
                    <a:lnTo>
                      <a:pt x="236" y="100"/>
                    </a:lnTo>
                    <a:lnTo>
                      <a:pt x="239" y="102"/>
                    </a:lnTo>
                    <a:lnTo>
                      <a:pt x="241" y="100"/>
                    </a:lnTo>
                    <a:lnTo>
                      <a:pt x="243" y="102"/>
                    </a:lnTo>
                    <a:lnTo>
                      <a:pt x="245" y="102"/>
                    </a:lnTo>
                    <a:lnTo>
                      <a:pt x="252" y="104"/>
                    </a:lnTo>
                    <a:lnTo>
                      <a:pt x="254" y="106"/>
                    </a:lnTo>
                    <a:lnTo>
                      <a:pt x="254" y="108"/>
                    </a:lnTo>
                    <a:lnTo>
                      <a:pt x="254" y="111"/>
                    </a:lnTo>
                    <a:lnTo>
                      <a:pt x="256" y="108"/>
                    </a:lnTo>
                    <a:lnTo>
                      <a:pt x="254" y="111"/>
                    </a:lnTo>
                    <a:lnTo>
                      <a:pt x="256" y="111"/>
                    </a:lnTo>
                    <a:lnTo>
                      <a:pt x="256" y="113"/>
                    </a:lnTo>
                    <a:lnTo>
                      <a:pt x="259" y="113"/>
                    </a:lnTo>
                    <a:lnTo>
                      <a:pt x="256" y="115"/>
                    </a:lnTo>
                    <a:lnTo>
                      <a:pt x="259" y="115"/>
                    </a:lnTo>
                    <a:lnTo>
                      <a:pt x="256" y="117"/>
                    </a:lnTo>
                    <a:lnTo>
                      <a:pt x="259" y="117"/>
                    </a:lnTo>
                    <a:lnTo>
                      <a:pt x="256" y="120"/>
                    </a:lnTo>
                    <a:lnTo>
                      <a:pt x="256" y="117"/>
                    </a:lnTo>
                    <a:lnTo>
                      <a:pt x="254" y="117"/>
                    </a:lnTo>
                    <a:lnTo>
                      <a:pt x="254" y="120"/>
                    </a:lnTo>
                    <a:lnTo>
                      <a:pt x="250" y="117"/>
                    </a:lnTo>
                    <a:lnTo>
                      <a:pt x="250" y="115"/>
                    </a:lnTo>
                    <a:lnTo>
                      <a:pt x="245" y="122"/>
                    </a:lnTo>
                    <a:lnTo>
                      <a:pt x="241" y="122"/>
                    </a:lnTo>
                    <a:lnTo>
                      <a:pt x="243" y="124"/>
                    </a:lnTo>
                    <a:lnTo>
                      <a:pt x="239" y="124"/>
                    </a:lnTo>
                    <a:lnTo>
                      <a:pt x="234" y="128"/>
                    </a:lnTo>
                    <a:lnTo>
                      <a:pt x="234" y="135"/>
                    </a:lnTo>
                    <a:lnTo>
                      <a:pt x="234" y="137"/>
                    </a:lnTo>
                    <a:lnTo>
                      <a:pt x="230" y="140"/>
                    </a:lnTo>
                    <a:lnTo>
                      <a:pt x="227" y="142"/>
                    </a:lnTo>
                    <a:lnTo>
                      <a:pt x="225" y="140"/>
                    </a:lnTo>
                    <a:lnTo>
                      <a:pt x="223" y="142"/>
                    </a:lnTo>
                    <a:lnTo>
                      <a:pt x="219" y="142"/>
                    </a:lnTo>
                    <a:lnTo>
                      <a:pt x="216" y="144"/>
                    </a:lnTo>
                    <a:lnTo>
                      <a:pt x="219" y="144"/>
                    </a:lnTo>
                    <a:lnTo>
                      <a:pt x="216" y="146"/>
                    </a:lnTo>
                    <a:lnTo>
                      <a:pt x="212" y="146"/>
                    </a:lnTo>
                    <a:lnTo>
                      <a:pt x="212" y="148"/>
                    </a:lnTo>
                    <a:lnTo>
                      <a:pt x="210" y="148"/>
                    </a:lnTo>
                    <a:lnTo>
                      <a:pt x="210" y="151"/>
                    </a:lnTo>
                    <a:lnTo>
                      <a:pt x="207" y="155"/>
                    </a:lnTo>
                    <a:lnTo>
                      <a:pt x="207" y="157"/>
                    </a:lnTo>
                    <a:lnTo>
                      <a:pt x="210" y="160"/>
                    </a:lnTo>
                    <a:lnTo>
                      <a:pt x="207" y="164"/>
                    </a:lnTo>
                    <a:lnTo>
                      <a:pt x="210" y="166"/>
                    </a:lnTo>
                    <a:lnTo>
                      <a:pt x="205" y="166"/>
                    </a:lnTo>
                    <a:lnTo>
                      <a:pt x="205" y="168"/>
                    </a:lnTo>
                    <a:lnTo>
                      <a:pt x="201" y="173"/>
                    </a:lnTo>
                    <a:lnTo>
                      <a:pt x="203" y="173"/>
                    </a:lnTo>
                    <a:lnTo>
                      <a:pt x="201" y="175"/>
                    </a:lnTo>
                    <a:lnTo>
                      <a:pt x="201" y="177"/>
                    </a:lnTo>
                    <a:lnTo>
                      <a:pt x="196" y="179"/>
                    </a:lnTo>
                    <a:lnTo>
                      <a:pt x="196" y="182"/>
                    </a:lnTo>
                    <a:lnTo>
                      <a:pt x="198" y="184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201" y="191"/>
                    </a:lnTo>
                    <a:lnTo>
                      <a:pt x="198" y="191"/>
                    </a:lnTo>
                    <a:lnTo>
                      <a:pt x="198" y="193"/>
                    </a:lnTo>
                    <a:lnTo>
                      <a:pt x="198" y="195"/>
                    </a:lnTo>
                    <a:lnTo>
                      <a:pt x="201" y="195"/>
                    </a:lnTo>
                    <a:lnTo>
                      <a:pt x="201" y="197"/>
                    </a:lnTo>
                    <a:lnTo>
                      <a:pt x="203" y="197"/>
                    </a:lnTo>
                    <a:lnTo>
                      <a:pt x="205" y="202"/>
                    </a:lnTo>
                    <a:lnTo>
                      <a:pt x="210" y="197"/>
                    </a:lnTo>
                    <a:lnTo>
                      <a:pt x="214" y="199"/>
                    </a:lnTo>
                    <a:lnTo>
                      <a:pt x="214" y="197"/>
                    </a:lnTo>
                    <a:lnTo>
                      <a:pt x="216" y="197"/>
                    </a:lnTo>
                    <a:lnTo>
                      <a:pt x="219" y="197"/>
                    </a:lnTo>
                    <a:lnTo>
                      <a:pt x="223" y="197"/>
                    </a:lnTo>
                    <a:lnTo>
                      <a:pt x="223" y="199"/>
                    </a:lnTo>
                    <a:lnTo>
                      <a:pt x="230" y="204"/>
                    </a:lnTo>
                    <a:lnTo>
                      <a:pt x="230" y="206"/>
                    </a:lnTo>
                    <a:lnTo>
                      <a:pt x="239" y="211"/>
                    </a:lnTo>
                    <a:lnTo>
                      <a:pt x="236" y="213"/>
                    </a:lnTo>
                    <a:lnTo>
                      <a:pt x="241" y="215"/>
                    </a:lnTo>
                    <a:lnTo>
                      <a:pt x="250" y="217"/>
                    </a:lnTo>
                    <a:lnTo>
                      <a:pt x="250" y="222"/>
                    </a:lnTo>
                    <a:lnTo>
                      <a:pt x="247" y="226"/>
                    </a:lnTo>
                    <a:lnTo>
                      <a:pt x="250" y="226"/>
                    </a:lnTo>
                    <a:lnTo>
                      <a:pt x="252" y="228"/>
                    </a:lnTo>
                    <a:lnTo>
                      <a:pt x="254" y="228"/>
                    </a:lnTo>
                    <a:lnTo>
                      <a:pt x="254" y="233"/>
                    </a:lnTo>
                    <a:lnTo>
                      <a:pt x="256" y="235"/>
                    </a:lnTo>
                    <a:lnTo>
                      <a:pt x="259" y="235"/>
                    </a:lnTo>
                    <a:lnTo>
                      <a:pt x="261" y="235"/>
                    </a:lnTo>
                    <a:lnTo>
                      <a:pt x="261" y="239"/>
                    </a:lnTo>
                    <a:lnTo>
                      <a:pt x="263" y="237"/>
                    </a:lnTo>
                    <a:lnTo>
                      <a:pt x="265" y="239"/>
                    </a:lnTo>
                    <a:lnTo>
                      <a:pt x="270" y="239"/>
                    </a:lnTo>
                    <a:lnTo>
                      <a:pt x="270" y="237"/>
                    </a:lnTo>
                    <a:lnTo>
                      <a:pt x="272" y="242"/>
                    </a:lnTo>
                    <a:lnTo>
                      <a:pt x="276" y="242"/>
                    </a:lnTo>
                    <a:lnTo>
                      <a:pt x="276" y="244"/>
                    </a:lnTo>
                    <a:lnTo>
                      <a:pt x="283" y="244"/>
                    </a:lnTo>
                    <a:lnTo>
                      <a:pt x="285" y="244"/>
                    </a:lnTo>
                    <a:lnTo>
                      <a:pt x="285" y="242"/>
                    </a:lnTo>
                    <a:lnTo>
                      <a:pt x="290" y="239"/>
                    </a:lnTo>
                    <a:lnTo>
                      <a:pt x="290" y="242"/>
                    </a:lnTo>
                    <a:lnTo>
                      <a:pt x="294" y="242"/>
                    </a:lnTo>
                    <a:lnTo>
                      <a:pt x="294" y="239"/>
                    </a:lnTo>
                    <a:lnTo>
                      <a:pt x="292" y="239"/>
                    </a:lnTo>
                    <a:lnTo>
                      <a:pt x="292" y="237"/>
                    </a:lnTo>
                    <a:lnTo>
                      <a:pt x="294" y="239"/>
                    </a:lnTo>
                    <a:lnTo>
                      <a:pt x="299" y="237"/>
                    </a:lnTo>
                    <a:lnTo>
                      <a:pt x="301" y="242"/>
                    </a:lnTo>
                    <a:lnTo>
                      <a:pt x="303" y="242"/>
                    </a:lnTo>
                    <a:lnTo>
                      <a:pt x="303" y="244"/>
                    </a:lnTo>
                    <a:lnTo>
                      <a:pt x="303" y="246"/>
                    </a:lnTo>
                    <a:lnTo>
                      <a:pt x="301" y="248"/>
                    </a:lnTo>
                    <a:lnTo>
                      <a:pt x="303" y="251"/>
                    </a:lnTo>
                    <a:lnTo>
                      <a:pt x="303" y="253"/>
                    </a:lnTo>
                    <a:lnTo>
                      <a:pt x="301" y="253"/>
                    </a:lnTo>
                    <a:lnTo>
                      <a:pt x="305" y="255"/>
                    </a:lnTo>
                    <a:lnTo>
                      <a:pt x="303" y="259"/>
                    </a:lnTo>
                    <a:lnTo>
                      <a:pt x="308" y="262"/>
                    </a:lnTo>
                    <a:lnTo>
                      <a:pt x="308" y="264"/>
                    </a:lnTo>
                    <a:lnTo>
                      <a:pt x="310" y="266"/>
                    </a:lnTo>
                    <a:lnTo>
                      <a:pt x="310" y="264"/>
                    </a:lnTo>
                    <a:lnTo>
                      <a:pt x="312" y="264"/>
                    </a:lnTo>
                    <a:lnTo>
                      <a:pt x="317" y="268"/>
                    </a:lnTo>
                    <a:lnTo>
                      <a:pt x="317" y="266"/>
                    </a:lnTo>
                    <a:lnTo>
                      <a:pt x="319" y="268"/>
                    </a:lnTo>
                    <a:lnTo>
                      <a:pt x="323" y="268"/>
                    </a:lnTo>
                    <a:lnTo>
                      <a:pt x="325" y="268"/>
                    </a:lnTo>
                    <a:lnTo>
                      <a:pt x="328" y="271"/>
                    </a:lnTo>
                    <a:lnTo>
                      <a:pt x="328" y="273"/>
                    </a:lnTo>
                    <a:lnTo>
                      <a:pt x="325" y="271"/>
                    </a:lnTo>
                    <a:lnTo>
                      <a:pt x="321" y="275"/>
                    </a:lnTo>
                    <a:lnTo>
                      <a:pt x="319" y="277"/>
                    </a:lnTo>
                    <a:lnTo>
                      <a:pt x="321" y="279"/>
                    </a:lnTo>
                    <a:lnTo>
                      <a:pt x="319" y="282"/>
                    </a:lnTo>
                    <a:lnTo>
                      <a:pt x="317" y="279"/>
                    </a:lnTo>
                    <a:lnTo>
                      <a:pt x="319" y="286"/>
                    </a:lnTo>
                    <a:lnTo>
                      <a:pt x="317" y="286"/>
                    </a:lnTo>
                    <a:lnTo>
                      <a:pt x="317" y="288"/>
                    </a:lnTo>
                    <a:lnTo>
                      <a:pt x="312" y="286"/>
                    </a:lnTo>
                    <a:lnTo>
                      <a:pt x="310" y="286"/>
                    </a:lnTo>
                    <a:lnTo>
                      <a:pt x="308" y="284"/>
                    </a:lnTo>
                    <a:lnTo>
                      <a:pt x="305" y="284"/>
                    </a:lnTo>
                    <a:lnTo>
                      <a:pt x="305" y="282"/>
                    </a:lnTo>
                    <a:lnTo>
                      <a:pt x="303" y="282"/>
                    </a:lnTo>
                    <a:lnTo>
                      <a:pt x="301" y="286"/>
                    </a:lnTo>
                    <a:lnTo>
                      <a:pt x="299" y="286"/>
                    </a:lnTo>
                    <a:lnTo>
                      <a:pt x="294" y="286"/>
                    </a:lnTo>
                    <a:lnTo>
                      <a:pt x="294" y="284"/>
                    </a:lnTo>
                    <a:lnTo>
                      <a:pt x="292" y="286"/>
                    </a:lnTo>
                    <a:lnTo>
                      <a:pt x="288" y="284"/>
                    </a:lnTo>
                    <a:lnTo>
                      <a:pt x="285" y="282"/>
                    </a:lnTo>
                    <a:lnTo>
                      <a:pt x="281" y="282"/>
                    </a:lnTo>
                    <a:lnTo>
                      <a:pt x="279" y="284"/>
                    </a:lnTo>
                    <a:lnTo>
                      <a:pt x="272" y="282"/>
                    </a:lnTo>
                    <a:lnTo>
                      <a:pt x="268" y="284"/>
                    </a:lnTo>
                    <a:lnTo>
                      <a:pt x="268" y="286"/>
                    </a:lnTo>
                    <a:lnTo>
                      <a:pt x="265" y="286"/>
                    </a:lnTo>
                    <a:lnTo>
                      <a:pt x="263" y="286"/>
                    </a:lnTo>
                    <a:lnTo>
                      <a:pt x="263" y="284"/>
                    </a:lnTo>
                    <a:lnTo>
                      <a:pt x="261" y="284"/>
                    </a:lnTo>
                    <a:lnTo>
                      <a:pt x="254" y="282"/>
                    </a:lnTo>
                    <a:lnTo>
                      <a:pt x="252" y="282"/>
                    </a:lnTo>
                    <a:lnTo>
                      <a:pt x="252" y="284"/>
                    </a:lnTo>
                    <a:lnTo>
                      <a:pt x="247" y="284"/>
                    </a:lnTo>
                    <a:lnTo>
                      <a:pt x="247" y="286"/>
                    </a:lnTo>
                    <a:lnTo>
                      <a:pt x="250" y="288"/>
                    </a:lnTo>
                    <a:lnTo>
                      <a:pt x="250" y="291"/>
                    </a:lnTo>
                    <a:lnTo>
                      <a:pt x="247" y="293"/>
                    </a:lnTo>
                    <a:lnTo>
                      <a:pt x="247" y="299"/>
                    </a:lnTo>
                    <a:lnTo>
                      <a:pt x="245" y="304"/>
                    </a:lnTo>
                    <a:lnTo>
                      <a:pt x="247" y="306"/>
                    </a:lnTo>
                    <a:lnTo>
                      <a:pt x="245" y="311"/>
                    </a:lnTo>
                    <a:lnTo>
                      <a:pt x="243" y="313"/>
                    </a:lnTo>
                    <a:lnTo>
                      <a:pt x="243" y="315"/>
                    </a:lnTo>
                    <a:lnTo>
                      <a:pt x="241" y="315"/>
                    </a:lnTo>
                    <a:lnTo>
                      <a:pt x="241" y="317"/>
                    </a:lnTo>
                    <a:lnTo>
                      <a:pt x="241" y="319"/>
                    </a:lnTo>
                    <a:lnTo>
                      <a:pt x="239" y="319"/>
                    </a:lnTo>
                    <a:lnTo>
                      <a:pt x="236" y="319"/>
                    </a:lnTo>
                    <a:lnTo>
                      <a:pt x="232" y="319"/>
                    </a:lnTo>
                    <a:lnTo>
                      <a:pt x="232" y="324"/>
                    </a:lnTo>
                    <a:lnTo>
                      <a:pt x="230" y="324"/>
                    </a:lnTo>
                    <a:lnTo>
                      <a:pt x="234" y="326"/>
                    </a:lnTo>
                    <a:lnTo>
                      <a:pt x="230" y="331"/>
                    </a:lnTo>
                    <a:lnTo>
                      <a:pt x="230" y="328"/>
                    </a:lnTo>
                    <a:lnTo>
                      <a:pt x="227" y="331"/>
                    </a:lnTo>
                    <a:lnTo>
                      <a:pt x="227" y="328"/>
                    </a:lnTo>
                    <a:lnTo>
                      <a:pt x="223" y="328"/>
                    </a:lnTo>
                    <a:lnTo>
                      <a:pt x="223" y="326"/>
                    </a:lnTo>
                    <a:lnTo>
                      <a:pt x="221" y="328"/>
                    </a:lnTo>
                    <a:lnTo>
                      <a:pt x="221" y="324"/>
                    </a:lnTo>
                    <a:lnTo>
                      <a:pt x="216" y="317"/>
                    </a:lnTo>
                    <a:lnTo>
                      <a:pt x="210" y="317"/>
                    </a:lnTo>
                    <a:lnTo>
                      <a:pt x="205" y="322"/>
                    </a:lnTo>
                    <a:lnTo>
                      <a:pt x="203" y="322"/>
                    </a:lnTo>
                    <a:lnTo>
                      <a:pt x="203" y="324"/>
                    </a:lnTo>
                    <a:lnTo>
                      <a:pt x="207" y="326"/>
                    </a:lnTo>
                    <a:lnTo>
                      <a:pt x="205" y="328"/>
                    </a:lnTo>
                    <a:lnTo>
                      <a:pt x="207" y="331"/>
                    </a:lnTo>
                    <a:lnTo>
                      <a:pt x="210" y="331"/>
                    </a:lnTo>
                    <a:lnTo>
                      <a:pt x="207" y="333"/>
                    </a:lnTo>
                    <a:lnTo>
                      <a:pt x="205" y="333"/>
                    </a:lnTo>
                    <a:lnTo>
                      <a:pt x="203" y="335"/>
                    </a:lnTo>
                    <a:lnTo>
                      <a:pt x="203" y="339"/>
                    </a:lnTo>
                    <a:lnTo>
                      <a:pt x="201" y="337"/>
                    </a:lnTo>
                    <a:lnTo>
                      <a:pt x="198" y="339"/>
                    </a:lnTo>
                    <a:lnTo>
                      <a:pt x="198" y="344"/>
                    </a:lnTo>
                    <a:lnTo>
                      <a:pt x="196" y="342"/>
                    </a:lnTo>
                    <a:lnTo>
                      <a:pt x="194" y="344"/>
                    </a:lnTo>
                    <a:lnTo>
                      <a:pt x="194" y="346"/>
                    </a:lnTo>
                    <a:lnTo>
                      <a:pt x="194" y="348"/>
                    </a:lnTo>
                    <a:lnTo>
                      <a:pt x="192" y="350"/>
                    </a:lnTo>
                    <a:lnTo>
                      <a:pt x="185" y="359"/>
                    </a:lnTo>
                    <a:lnTo>
                      <a:pt x="190" y="364"/>
                    </a:lnTo>
                    <a:lnTo>
                      <a:pt x="198" y="375"/>
                    </a:lnTo>
                    <a:lnTo>
                      <a:pt x="205" y="382"/>
                    </a:lnTo>
                    <a:lnTo>
                      <a:pt x="210" y="384"/>
                    </a:lnTo>
                    <a:lnTo>
                      <a:pt x="212" y="388"/>
                    </a:lnTo>
                    <a:lnTo>
                      <a:pt x="223" y="390"/>
                    </a:lnTo>
                    <a:lnTo>
                      <a:pt x="232" y="399"/>
                    </a:lnTo>
                    <a:lnTo>
                      <a:pt x="236" y="402"/>
                    </a:lnTo>
                    <a:lnTo>
                      <a:pt x="245" y="399"/>
                    </a:lnTo>
                    <a:lnTo>
                      <a:pt x="247" y="399"/>
                    </a:lnTo>
                    <a:lnTo>
                      <a:pt x="256" y="404"/>
                    </a:lnTo>
                    <a:lnTo>
                      <a:pt x="259" y="406"/>
                    </a:lnTo>
                    <a:lnTo>
                      <a:pt x="263" y="413"/>
                    </a:lnTo>
                    <a:lnTo>
                      <a:pt x="265" y="408"/>
                    </a:lnTo>
                    <a:lnTo>
                      <a:pt x="268" y="408"/>
                    </a:lnTo>
                    <a:lnTo>
                      <a:pt x="272" y="408"/>
                    </a:lnTo>
                    <a:lnTo>
                      <a:pt x="274" y="410"/>
                    </a:lnTo>
                    <a:lnTo>
                      <a:pt x="281" y="408"/>
                    </a:lnTo>
                    <a:lnTo>
                      <a:pt x="283" y="410"/>
                    </a:lnTo>
                    <a:lnTo>
                      <a:pt x="288" y="413"/>
                    </a:lnTo>
                    <a:lnTo>
                      <a:pt x="288" y="415"/>
                    </a:lnTo>
                    <a:lnTo>
                      <a:pt x="288" y="426"/>
                    </a:lnTo>
                    <a:lnTo>
                      <a:pt x="285" y="426"/>
                    </a:lnTo>
                    <a:lnTo>
                      <a:pt x="285" y="428"/>
                    </a:lnTo>
                    <a:lnTo>
                      <a:pt x="283" y="430"/>
                    </a:lnTo>
                    <a:lnTo>
                      <a:pt x="285" y="437"/>
                    </a:lnTo>
                    <a:lnTo>
                      <a:pt x="283" y="437"/>
                    </a:lnTo>
                    <a:lnTo>
                      <a:pt x="283" y="442"/>
                    </a:lnTo>
                    <a:lnTo>
                      <a:pt x="288" y="439"/>
                    </a:lnTo>
                    <a:lnTo>
                      <a:pt x="288" y="444"/>
                    </a:lnTo>
                    <a:lnTo>
                      <a:pt x="290" y="446"/>
                    </a:lnTo>
                    <a:lnTo>
                      <a:pt x="288" y="446"/>
                    </a:lnTo>
                    <a:lnTo>
                      <a:pt x="288" y="448"/>
                    </a:lnTo>
                    <a:lnTo>
                      <a:pt x="290" y="448"/>
                    </a:lnTo>
                    <a:lnTo>
                      <a:pt x="288" y="455"/>
                    </a:lnTo>
                    <a:lnTo>
                      <a:pt x="292" y="453"/>
                    </a:lnTo>
                    <a:lnTo>
                      <a:pt x="294" y="457"/>
                    </a:lnTo>
                    <a:lnTo>
                      <a:pt x="290" y="457"/>
                    </a:lnTo>
                    <a:lnTo>
                      <a:pt x="288" y="457"/>
                    </a:lnTo>
                    <a:lnTo>
                      <a:pt x="290" y="464"/>
                    </a:lnTo>
                    <a:lnTo>
                      <a:pt x="288" y="464"/>
                    </a:lnTo>
                    <a:lnTo>
                      <a:pt x="288" y="466"/>
                    </a:lnTo>
                    <a:lnTo>
                      <a:pt x="283" y="466"/>
                    </a:lnTo>
                    <a:lnTo>
                      <a:pt x="283" y="468"/>
                    </a:lnTo>
                    <a:lnTo>
                      <a:pt x="281" y="470"/>
                    </a:lnTo>
                    <a:lnTo>
                      <a:pt x="279" y="470"/>
                    </a:lnTo>
                    <a:lnTo>
                      <a:pt x="279" y="473"/>
                    </a:lnTo>
                    <a:lnTo>
                      <a:pt x="274" y="473"/>
                    </a:lnTo>
                    <a:lnTo>
                      <a:pt x="272" y="473"/>
                    </a:lnTo>
                    <a:lnTo>
                      <a:pt x="270" y="473"/>
                    </a:lnTo>
                    <a:lnTo>
                      <a:pt x="268" y="473"/>
                    </a:lnTo>
                    <a:lnTo>
                      <a:pt x="265" y="475"/>
                    </a:lnTo>
                    <a:lnTo>
                      <a:pt x="270" y="479"/>
                    </a:lnTo>
                    <a:lnTo>
                      <a:pt x="268" y="482"/>
                    </a:lnTo>
                    <a:lnTo>
                      <a:pt x="268" y="484"/>
                    </a:lnTo>
                    <a:lnTo>
                      <a:pt x="263" y="484"/>
                    </a:lnTo>
                    <a:lnTo>
                      <a:pt x="265" y="488"/>
                    </a:lnTo>
                    <a:lnTo>
                      <a:pt x="265" y="495"/>
                    </a:lnTo>
                    <a:lnTo>
                      <a:pt x="265" y="502"/>
                    </a:lnTo>
                    <a:lnTo>
                      <a:pt x="263" y="506"/>
                    </a:lnTo>
                    <a:lnTo>
                      <a:pt x="268" y="506"/>
                    </a:lnTo>
                    <a:lnTo>
                      <a:pt x="268" y="510"/>
                    </a:lnTo>
                    <a:lnTo>
                      <a:pt x="270" y="510"/>
                    </a:lnTo>
                    <a:lnTo>
                      <a:pt x="276" y="510"/>
                    </a:lnTo>
                    <a:lnTo>
                      <a:pt x="274" y="513"/>
                    </a:lnTo>
                    <a:lnTo>
                      <a:pt x="279" y="517"/>
                    </a:lnTo>
                    <a:lnTo>
                      <a:pt x="281" y="519"/>
                    </a:lnTo>
                    <a:lnTo>
                      <a:pt x="283" y="524"/>
                    </a:lnTo>
                    <a:lnTo>
                      <a:pt x="288" y="524"/>
                    </a:lnTo>
                    <a:lnTo>
                      <a:pt x="290" y="528"/>
                    </a:lnTo>
                    <a:lnTo>
                      <a:pt x="292" y="528"/>
                    </a:lnTo>
                    <a:lnTo>
                      <a:pt x="294" y="528"/>
                    </a:lnTo>
                    <a:lnTo>
                      <a:pt x="294" y="526"/>
                    </a:lnTo>
                    <a:lnTo>
                      <a:pt x="299" y="526"/>
                    </a:lnTo>
                    <a:lnTo>
                      <a:pt x="299" y="528"/>
                    </a:lnTo>
                    <a:lnTo>
                      <a:pt x="296" y="530"/>
                    </a:lnTo>
                    <a:lnTo>
                      <a:pt x="296" y="533"/>
                    </a:lnTo>
                    <a:lnTo>
                      <a:pt x="294" y="535"/>
                    </a:lnTo>
                    <a:lnTo>
                      <a:pt x="292" y="533"/>
                    </a:lnTo>
                    <a:lnTo>
                      <a:pt x="292" y="537"/>
                    </a:lnTo>
                    <a:lnTo>
                      <a:pt x="292" y="541"/>
                    </a:lnTo>
                    <a:lnTo>
                      <a:pt x="292" y="546"/>
                    </a:lnTo>
                    <a:lnTo>
                      <a:pt x="288" y="548"/>
                    </a:lnTo>
                    <a:lnTo>
                      <a:pt x="290" y="553"/>
                    </a:lnTo>
                    <a:lnTo>
                      <a:pt x="288" y="550"/>
                    </a:lnTo>
                    <a:lnTo>
                      <a:pt x="288" y="555"/>
                    </a:lnTo>
                    <a:lnTo>
                      <a:pt x="285" y="553"/>
                    </a:lnTo>
                    <a:lnTo>
                      <a:pt x="283" y="555"/>
                    </a:lnTo>
                    <a:lnTo>
                      <a:pt x="288" y="557"/>
                    </a:lnTo>
                    <a:lnTo>
                      <a:pt x="288" y="561"/>
                    </a:lnTo>
                    <a:lnTo>
                      <a:pt x="290" y="564"/>
                    </a:lnTo>
                    <a:lnTo>
                      <a:pt x="294" y="561"/>
                    </a:lnTo>
                    <a:lnTo>
                      <a:pt x="296" y="566"/>
                    </a:lnTo>
                    <a:lnTo>
                      <a:pt x="301" y="566"/>
                    </a:lnTo>
                    <a:lnTo>
                      <a:pt x="299" y="561"/>
                    </a:lnTo>
                    <a:lnTo>
                      <a:pt x="301" y="561"/>
                    </a:lnTo>
                    <a:lnTo>
                      <a:pt x="303" y="561"/>
                    </a:lnTo>
                    <a:lnTo>
                      <a:pt x="301" y="564"/>
                    </a:lnTo>
                    <a:lnTo>
                      <a:pt x="303" y="561"/>
                    </a:lnTo>
                    <a:lnTo>
                      <a:pt x="305" y="564"/>
                    </a:lnTo>
                    <a:lnTo>
                      <a:pt x="314" y="564"/>
                    </a:lnTo>
                    <a:lnTo>
                      <a:pt x="314" y="566"/>
                    </a:lnTo>
                    <a:lnTo>
                      <a:pt x="317" y="566"/>
                    </a:lnTo>
                    <a:lnTo>
                      <a:pt x="319" y="568"/>
                    </a:lnTo>
                    <a:lnTo>
                      <a:pt x="323" y="566"/>
                    </a:lnTo>
                    <a:lnTo>
                      <a:pt x="325" y="566"/>
                    </a:lnTo>
                    <a:lnTo>
                      <a:pt x="323" y="570"/>
                    </a:lnTo>
                    <a:lnTo>
                      <a:pt x="321" y="570"/>
                    </a:lnTo>
                    <a:lnTo>
                      <a:pt x="317" y="573"/>
                    </a:lnTo>
                    <a:lnTo>
                      <a:pt x="317" y="577"/>
                    </a:lnTo>
                    <a:lnTo>
                      <a:pt x="314" y="579"/>
                    </a:lnTo>
                    <a:lnTo>
                      <a:pt x="312" y="581"/>
                    </a:lnTo>
                    <a:lnTo>
                      <a:pt x="308" y="584"/>
                    </a:lnTo>
                    <a:lnTo>
                      <a:pt x="308" y="586"/>
                    </a:lnTo>
                    <a:lnTo>
                      <a:pt x="310" y="590"/>
                    </a:lnTo>
                    <a:lnTo>
                      <a:pt x="308" y="595"/>
                    </a:lnTo>
                    <a:lnTo>
                      <a:pt x="305" y="597"/>
                    </a:lnTo>
                    <a:lnTo>
                      <a:pt x="308" y="597"/>
                    </a:lnTo>
                    <a:lnTo>
                      <a:pt x="308" y="604"/>
                    </a:lnTo>
                    <a:lnTo>
                      <a:pt x="312" y="604"/>
                    </a:lnTo>
                    <a:lnTo>
                      <a:pt x="312" y="606"/>
                    </a:lnTo>
                    <a:lnTo>
                      <a:pt x="314" y="608"/>
                    </a:lnTo>
                    <a:lnTo>
                      <a:pt x="312" y="610"/>
                    </a:lnTo>
                    <a:lnTo>
                      <a:pt x="314" y="615"/>
                    </a:lnTo>
                    <a:lnTo>
                      <a:pt x="317" y="615"/>
                    </a:lnTo>
                    <a:lnTo>
                      <a:pt x="319" y="615"/>
                    </a:lnTo>
                    <a:lnTo>
                      <a:pt x="321" y="619"/>
                    </a:lnTo>
                    <a:lnTo>
                      <a:pt x="321" y="626"/>
                    </a:lnTo>
                    <a:lnTo>
                      <a:pt x="317" y="628"/>
                    </a:lnTo>
                    <a:lnTo>
                      <a:pt x="314" y="630"/>
                    </a:lnTo>
                    <a:lnTo>
                      <a:pt x="314" y="635"/>
                    </a:lnTo>
                    <a:lnTo>
                      <a:pt x="321" y="641"/>
                    </a:lnTo>
                    <a:lnTo>
                      <a:pt x="319" y="646"/>
                    </a:lnTo>
                    <a:lnTo>
                      <a:pt x="317" y="648"/>
                    </a:lnTo>
                    <a:lnTo>
                      <a:pt x="312" y="641"/>
                    </a:lnTo>
                    <a:lnTo>
                      <a:pt x="308" y="644"/>
                    </a:lnTo>
                    <a:lnTo>
                      <a:pt x="308" y="639"/>
                    </a:lnTo>
                    <a:lnTo>
                      <a:pt x="305" y="639"/>
                    </a:lnTo>
                    <a:lnTo>
                      <a:pt x="305" y="637"/>
                    </a:lnTo>
                    <a:lnTo>
                      <a:pt x="299" y="637"/>
                    </a:lnTo>
                    <a:lnTo>
                      <a:pt x="299" y="633"/>
                    </a:lnTo>
                    <a:lnTo>
                      <a:pt x="301" y="635"/>
                    </a:lnTo>
                    <a:lnTo>
                      <a:pt x="303" y="633"/>
                    </a:lnTo>
                    <a:lnTo>
                      <a:pt x="303" y="635"/>
                    </a:lnTo>
                    <a:lnTo>
                      <a:pt x="305" y="633"/>
                    </a:lnTo>
                    <a:lnTo>
                      <a:pt x="303" y="633"/>
                    </a:lnTo>
                    <a:lnTo>
                      <a:pt x="305" y="633"/>
                    </a:lnTo>
                    <a:lnTo>
                      <a:pt x="303" y="635"/>
                    </a:lnTo>
                    <a:lnTo>
                      <a:pt x="303" y="633"/>
                    </a:lnTo>
                    <a:lnTo>
                      <a:pt x="301" y="635"/>
                    </a:lnTo>
                    <a:lnTo>
                      <a:pt x="299" y="633"/>
                    </a:lnTo>
                    <a:lnTo>
                      <a:pt x="299" y="635"/>
                    </a:lnTo>
                    <a:lnTo>
                      <a:pt x="299" y="637"/>
                    </a:lnTo>
                    <a:lnTo>
                      <a:pt x="305" y="639"/>
                    </a:lnTo>
                    <a:lnTo>
                      <a:pt x="305" y="641"/>
                    </a:lnTo>
                    <a:lnTo>
                      <a:pt x="308" y="639"/>
                    </a:lnTo>
                    <a:lnTo>
                      <a:pt x="305" y="641"/>
                    </a:lnTo>
                    <a:lnTo>
                      <a:pt x="308" y="644"/>
                    </a:lnTo>
                    <a:lnTo>
                      <a:pt x="314" y="644"/>
                    </a:lnTo>
                    <a:lnTo>
                      <a:pt x="317" y="648"/>
                    </a:lnTo>
                    <a:lnTo>
                      <a:pt x="317" y="650"/>
                    </a:lnTo>
                    <a:lnTo>
                      <a:pt x="321" y="650"/>
                    </a:lnTo>
                    <a:lnTo>
                      <a:pt x="321" y="653"/>
                    </a:lnTo>
                    <a:lnTo>
                      <a:pt x="317" y="655"/>
                    </a:lnTo>
                    <a:lnTo>
                      <a:pt x="317" y="657"/>
                    </a:lnTo>
                    <a:lnTo>
                      <a:pt x="312" y="659"/>
                    </a:lnTo>
                    <a:lnTo>
                      <a:pt x="310" y="661"/>
                    </a:lnTo>
                    <a:lnTo>
                      <a:pt x="308" y="661"/>
                    </a:lnTo>
                    <a:lnTo>
                      <a:pt x="308" y="664"/>
                    </a:lnTo>
                    <a:lnTo>
                      <a:pt x="303" y="666"/>
                    </a:lnTo>
                    <a:lnTo>
                      <a:pt x="308" y="670"/>
                    </a:lnTo>
                    <a:lnTo>
                      <a:pt x="305" y="670"/>
                    </a:lnTo>
                    <a:lnTo>
                      <a:pt x="305" y="675"/>
                    </a:lnTo>
                    <a:lnTo>
                      <a:pt x="305" y="677"/>
                    </a:lnTo>
                    <a:lnTo>
                      <a:pt x="301" y="677"/>
                    </a:lnTo>
                    <a:lnTo>
                      <a:pt x="303" y="675"/>
                    </a:lnTo>
                    <a:lnTo>
                      <a:pt x="301" y="675"/>
                    </a:lnTo>
                    <a:lnTo>
                      <a:pt x="299" y="670"/>
                    </a:lnTo>
                    <a:lnTo>
                      <a:pt x="294" y="666"/>
                    </a:lnTo>
                    <a:lnTo>
                      <a:pt x="296" y="664"/>
                    </a:lnTo>
                    <a:lnTo>
                      <a:pt x="292" y="664"/>
                    </a:lnTo>
                    <a:lnTo>
                      <a:pt x="292" y="659"/>
                    </a:lnTo>
                    <a:lnTo>
                      <a:pt x="292" y="661"/>
                    </a:lnTo>
                    <a:lnTo>
                      <a:pt x="294" y="664"/>
                    </a:lnTo>
                    <a:lnTo>
                      <a:pt x="292" y="664"/>
                    </a:lnTo>
                    <a:lnTo>
                      <a:pt x="296" y="664"/>
                    </a:lnTo>
                    <a:lnTo>
                      <a:pt x="294" y="666"/>
                    </a:lnTo>
                    <a:lnTo>
                      <a:pt x="288" y="666"/>
                    </a:lnTo>
                    <a:lnTo>
                      <a:pt x="283" y="664"/>
                    </a:lnTo>
                    <a:lnTo>
                      <a:pt x="281" y="661"/>
                    </a:lnTo>
                    <a:lnTo>
                      <a:pt x="281" y="655"/>
                    </a:lnTo>
                    <a:lnTo>
                      <a:pt x="279" y="661"/>
                    </a:lnTo>
                    <a:lnTo>
                      <a:pt x="283" y="664"/>
                    </a:lnTo>
                    <a:lnTo>
                      <a:pt x="285" y="664"/>
                    </a:lnTo>
                    <a:lnTo>
                      <a:pt x="288" y="666"/>
                    </a:lnTo>
                    <a:lnTo>
                      <a:pt x="292" y="666"/>
                    </a:lnTo>
                    <a:lnTo>
                      <a:pt x="294" y="666"/>
                    </a:lnTo>
                    <a:lnTo>
                      <a:pt x="299" y="675"/>
                    </a:lnTo>
                    <a:lnTo>
                      <a:pt x="301" y="677"/>
                    </a:lnTo>
                    <a:lnTo>
                      <a:pt x="305" y="677"/>
                    </a:lnTo>
                    <a:lnTo>
                      <a:pt x="305" y="681"/>
                    </a:lnTo>
                    <a:lnTo>
                      <a:pt x="305" y="684"/>
                    </a:lnTo>
                    <a:lnTo>
                      <a:pt x="310" y="688"/>
                    </a:lnTo>
                    <a:lnTo>
                      <a:pt x="305" y="688"/>
                    </a:lnTo>
                    <a:lnTo>
                      <a:pt x="301" y="688"/>
                    </a:lnTo>
                    <a:lnTo>
                      <a:pt x="299" y="692"/>
                    </a:lnTo>
                    <a:lnTo>
                      <a:pt x="299" y="695"/>
                    </a:lnTo>
                    <a:lnTo>
                      <a:pt x="299" y="699"/>
                    </a:lnTo>
                    <a:lnTo>
                      <a:pt x="296" y="699"/>
                    </a:lnTo>
                    <a:lnTo>
                      <a:pt x="296" y="701"/>
                    </a:lnTo>
                    <a:lnTo>
                      <a:pt x="290" y="706"/>
                    </a:lnTo>
                    <a:lnTo>
                      <a:pt x="290" y="710"/>
                    </a:lnTo>
                    <a:lnTo>
                      <a:pt x="290" y="708"/>
                    </a:lnTo>
                    <a:lnTo>
                      <a:pt x="290" y="710"/>
                    </a:lnTo>
                    <a:lnTo>
                      <a:pt x="288" y="710"/>
                    </a:lnTo>
                    <a:lnTo>
                      <a:pt x="279" y="708"/>
                    </a:lnTo>
                    <a:lnTo>
                      <a:pt x="276" y="708"/>
                    </a:lnTo>
                    <a:lnTo>
                      <a:pt x="274" y="708"/>
                    </a:lnTo>
                    <a:lnTo>
                      <a:pt x="279" y="706"/>
                    </a:lnTo>
                    <a:lnTo>
                      <a:pt x="281" y="697"/>
                    </a:lnTo>
                    <a:lnTo>
                      <a:pt x="281" y="692"/>
                    </a:lnTo>
                    <a:lnTo>
                      <a:pt x="283" y="692"/>
                    </a:lnTo>
                    <a:lnTo>
                      <a:pt x="279" y="692"/>
                    </a:lnTo>
                    <a:lnTo>
                      <a:pt x="279" y="690"/>
                    </a:lnTo>
                    <a:lnTo>
                      <a:pt x="281" y="697"/>
                    </a:lnTo>
                    <a:lnTo>
                      <a:pt x="276" y="704"/>
                    </a:lnTo>
                    <a:lnTo>
                      <a:pt x="274" y="708"/>
                    </a:lnTo>
                    <a:lnTo>
                      <a:pt x="274" y="710"/>
                    </a:lnTo>
                    <a:lnTo>
                      <a:pt x="279" y="710"/>
                    </a:lnTo>
                    <a:lnTo>
                      <a:pt x="274" y="717"/>
                    </a:lnTo>
                    <a:lnTo>
                      <a:pt x="274" y="719"/>
                    </a:lnTo>
                    <a:lnTo>
                      <a:pt x="272" y="724"/>
                    </a:lnTo>
                    <a:lnTo>
                      <a:pt x="270" y="724"/>
                    </a:lnTo>
                    <a:lnTo>
                      <a:pt x="270" y="721"/>
                    </a:lnTo>
                    <a:lnTo>
                      <a:pt x="270" y="717"/>
                    </a:lnTo>
                    <a:lnTo>
                      <a:pt x="268" y="715"/>
                    </a:lnTo>
                    <a:lnTo>
                      <a:pt x="265" y="712"/>
                    </a:lnTo>
                    <a:lnTo>
                      <a:pt x="265" y="710"/>
                    </a:lnTo>
                    <a:lnTo>
                      <a:pt x="265" y="712"/>
                    </a:lnTo>
                    <a:lnTo>
                      <a:pt x="268" y="715"/>
                    </a:lnTo>
                    <a:lnTo>
                      <a:pt x="270" y="717"/>
                    </a:lnTo>
                    <a:lnTo>
                      <a:pt x="270" y="721"/>
                    </a:lnTo>
                    <a:lnTo>
                      <a:pt x="270" y="724"/>
                    </a:lnTo>
                    <a:lnTo>
                      <a:pt x="272" y="724"/>
                    </a:lnTo>
                    <a:lnTo>
                      <a:pt x="274" y="730"/>
                    </a:lnTo>
                    <a:lnTo>
                      <a:pt x="274" y="732"/>
                    </a:lnTo>
                    <a:lnTo>
                      <a:pt x="272" y="737"/>
                    </a:lnTo>
                    <a:lnTo>
                      <a:pt x="270" y="735"/>
                    </a:lnTo>
                    <a:lnTo>
                      <a:pt x="270" y="732"/>
                    </a:lnTo>
                    <a:lnTo>
                      <a:pt x="270" y="730"/>
                    </a:lnTo>
                    <a:lnTo>
                      <a:pt x="270" y="728"/>
                    </a:lnTo>
                    <a:lnTo>
                      <a:pt x="270" y="730"/>
                    </a:lnTo>
                    <a:lnTo>
                      <a:pt x="270" y="732"/>
                    </a:lnTo>
                    <a:lnTo>
                      <a:pt x="270" y="735"/>
                    </a:lnTo>
                    <a:lnTo>
                      <a:pt x="272" y="737"/>
                    </a:lnTo>
                    <a:lnTo>
                      <a:pt x="270" y="744"/>
                    </a:lnTo>
                    <a:lnTo>
                      <a:pt x="272" y="748"/>
                    </a:lnTo>
                    <a:lnTo>
                      <a:pt x="270" y="748"/>
                    </a:lnTo>
                    <a:lnTo>
                      <a:pt x="270" y="750"/>
                    </a:lnTo>
                    <a:lnTo>
                      <a:pt x="270" y="752"/>
                    </a:lnTo>
                    <a:lnTo>
                      <a:pt x="265" y="755"/>
                    </a:lnTo>
                    <a:lnTo>
                      <a:pt x="265" y="752"/>
                    </a:lnTo>
                    <a:lnTo>
                      <a:pt x="268" y="750"/>
                    </a:lnTo>
                    <a:lnTo>
                      <a:pt x="265" y="752"/>
                    </a:lnTo>
                    <a:lnTo>
                      <a:pt x="263" y="750"/>
                    </a:lnTo>
                    <a:lnTo>
                      <a:pt x="261" y="744"/>
                    </a:lnTo>
                    <a:lnTo>
                      <a:pt x="263" y="744"/>
                    </a:lnTo>
                    <a:lnTo>
                      <a:pt x="265" y="746"/>
                    </a:lnTo>
                    <a:lnTo>
                      <a:pt x="263" y="744"/>
                    </a:lnTo>
                    <a:lnTo>
                      <a:pt x="261" y="744"/>
                    </a:lnTo>
                    <a:lnTo>
                      <a:pt x="263" y="750"/>
                    </a:lnTo>
                    <a:lnTo>
                      <a:pt x="265" y="752"/>
                    </a:lnTo>
                    <a:lnTo>
                      <a:pt x="261" y="752"/>
                    </a:lnTo>
                    <a:lnTo>
                      <a:pt x="261" y="757"/>
                    </a:lnTo>
                    <a:lnTo>
                      <a:pt x="261" y="759"/>
                    </a:lnTo>
                    <a:lnTo>
                      <a:pt x="259" y="759"/>
                    </a:lnTo>
                    <a:lnTo>
                      <a:pt x="254" y="757"/>
                    </a:lnTo>
                    <a:lnTo>
                      <a:pt x="259" y="750"/>
                    </a:lnTo>
                    <a:lnTo>
                      <a:pt x="259" y="748"/>
                    </a:lnTo>
                    <a:lnTo>
                      <a:pt x="254" y="746"/>
                    </a:lnTo>
                    <a:lnTo>
                      <a:pt x="254" y="744"/>
                    </a:lnTo>
                    <a:lnTo>
                      <a:pt x="259" y="741"/>
                    </a:lnTo>
                    <a:lnTo>
                      <a:pt x="261" y="741"/>
                    </a:lnTo>
                    <a:lnTo>
                      <a:pt x="263" y="735"/>
                    </a:lnTo>
                    <a:lnTo>
                      <a:pt x="261" y="741"/>
                    </a:lnTo>
                    <a:lnTo>
                      <a:pt x="259" y="741"/>
                    </a:lnTo>
                    <a:lnTo>
                      <a:pt x="254" y="744"/>
                    </a:lnTo>
                    <a:lnTo>
                      <a:pt x="254" y="746"/>
                    </a:lnTo>
                    <a:lnTo>
                      <a:pt x="259" y="748"/>
                    </a:lnTo>
                    <a:lnTo>
                      <a:pt x="259" y="750"/>
                    </a:lnTo>
                    <a:lnTo>
                      <a:pt x="252" y="752"/>
                    </a:lnTo>
                    <a:lnTo>
                      <a:pt x="252" y="755"/>
                    </a:lnTo>
                    <a:lnTo>
                      <a:pt x="250" y="752"/>
                    </a:lnTo>
                    <a:lnTo>
                      <a:pt x="250" y="750"/>
                    </a:lnTo>
                    <a:lnTo>
                      <a:pt x="247" y="748"/>
                    </a:lnTo>
                    <a:lnTo>
                      <a:pt x="250" y="746"/>
                    </a:lnTo>
                    <a:lnTo>
                      <a:pt x="247" y="744"/>
                    </a:lnTo>
                    <a:lnTo>
                      <a:pt x="247" y="741"/>
                    </a:lnTo>
                    <a:lnTo>
                      <a:pt x="247" y="737"/>
                    </a:lnTo>
                    <a:lnTo>
                      <a:pt x="250" y="737"/>
                    </a:lnTo>
                    <a:lnTo>
                      <a:pt x="247" y="737"/>
                    </a:lnTo>
                    <a:lnTo>
                      <a:pt x="247" y="741"/>
                    </a:lnTo>
                    <a:lnTo>
                      <a:pt x="247" y="744"/>
                    </a:lnTo>
                    <a:lnTo>
                      <a:pt x="250" y="746"/>
                    </a:lnTo>
                    <a:lnTo>
                      <a:pt x="247" y="748"/>
                    </a:lnTo>
                    <a:lnTo>
                      <a:pt x="250" y="750"/>
                    </a:lnTo>
                    <a:lnTo>
                      <a:pt x="245" y="752"/>
                    </a:lnTo>
                    <a:lnTo>
                      <a:pt x="243" y="752"/>
                    </a:lnTo>
                    <a:lnTo>
                      <a:pt x="243" y="755"/>
                    </a:lnTo>
                    <a:lnTo>
                      <a:pt x="239" y="752"/>
                    </a:lnTo>
                    <a:lnTo>
                      <a:pt x="241" y="750"/>
                    </a:lnTo>
                    <a:lnTo>
                      <a:pt x="241" y="748"/>
                    </a:lnTo>
                    <a:lnTo>
                      <a:pt x="241" y="746"/>
                    </a:lnTo>
                    <a:lnTo>
                      <a:pt x="236" y="744"/>
                    </a:lnTo>
                    <a:lnTo>
                      <a:pt x="241" y="744"/>
                    </a:lnTo>
                    <a:lnTo>
                      <a:pt x="236" y="744"/>
                    </a:lnTo>
                    <a:lnTo>
                      <a:pt x="241" y="746"/>
                    </a:lnTo>
                    <a:lnTo>
                      <a:pt x="241" y="748"/>
                    </a:lnTo>
                    <a:lnTo>
                      <a:pt x="241" y="750"/>
                    </a:lnTo>
                    <a:lnTo>
                      <a:pt x="239" y="752"/>
                    </a:lnTo>
                    <a:lnTo>
                      <a:pt x="241" y="755"/>
                    </a:lnTo>
                    <a:lnTo>
                      <a:pt x="239" y="761"/>
                    </a:lnTo>
                    <a:lnTo>
                      <a:pt x="239" y="768"/>
                    </a:lnTo>
                    <a:lnTo>
                      <a:pt x="236" y="768"/>
                    </a:lnTo>
                    <a:lnTo>
                      <a:pt x="234" y="764"/>
                    </a:lnTo>
                    <a:lnTo>
                      <a:pt x="234" y="759"/>
                    </a:lnTo>
                    <a:lnTo>
                      <a:pt x="236" y="755"/>
                    </a:lnTo>
                    <a:lnTo>
                      <a:pt x="234" y="750"/>
                    </a:lnTo>
                    <a:lnTo>
                      <a:pt x="236" y="755"/>
                    </a:lnTo>
                    <a:lnTo>
                      <a:pt x="234" y="759"/>
                    </a:lnTo>
                    <a:lnTo>
                      <a:pt x="230" y="759"/>
                    </a:lnTo>
                    <a:lnTo>
                      <a:pt x="227" y="759"/>
                    </a:lnTo>
                    <a:lnTo>
                      <a:pt x="227" y="757"/>
                    </a:lnTo>
                    <a:lnTo>
                      <a:pt x="227" y="759"/>
                    </a:lnTo>
                    <a:lnTo>
                      <a:pt x="221" y="759"/>
                    </a:lnTo>
                    <a:lnTo>
                      <a:pt x="221" y="757"/>
                    </a:lnTo>
                    <a:lnTo>
                      <a:pt x="221" y="755"/>
                    </a:lnTo>
                    <a:lnTo>
                      <a:pt x="221" y="757"/>
                    </a:lnTo>
                    <a:lnTo>
                      <a:pt x="221" y="759"/>
                    </a:lnTo>
                    <a:lnTo>
                      <a:pt x="227" y="759"/>
                    </a:lnTo>
                    <a:lnTo>
                      <a:pt x="227" y="761"/>
                    </a:lnTo>
                    <a:lnTo>
                      <a:pt x="227" y="764"/>
                    </a:lnTo>
                    <a:lnTo>
                      <a:pt x="221" y="766"/>
                    </a:lnTo>
                    <a:lnTo>
                      <a:pt x="223" y="772"/>
                    </a:lnTo>
                    <a:lnTo>
                      <a:pt x="221" y="770"/>
                    </a:lnTo>
                    <a:lnTo>
                      <a:pt x="219" y="768"/>
                    </a:lnTo>
                    <a:lnTo>
                      <a:pt x="221" y="770"/>
                    </a:lnTo>
                    <a:lnTo>
                      <a:pt x="223" y="772"/>
                    </a:lnTo>
                    <a:lnTo>
                      <a:pt x="223" y="777"/>
                    </a:lnTo>
                    <a:lnTo>
                      <a:pt x="221" y="777"/>
                    </a:lnTo>
                    <a:lnTo>
                      <a:pt x="223" y="775"/>
                    </a:lnTo>
                    <a:lnTo>
                      <a:pt x="214" y="772"/>
                    </a:lnTo>
                    <a:lnTo>
                      <a:pt x="214" y="768"/>
                    </a:lnTo>
                    <a:lnTo>
                      <a:pt x="207" y="757"/>
                    </a:lnTo>
                    <a:lnTo>
                      <a:pt x="210" y="750"/>
                    </a:lnTo>
                    <a:lnTo>
                      <a:pt x="205" y="746"/>
                    </a:lnTo>
                    <a:lnTo>
                      <a:pt x="214" y="735"/>
                    </a:lnTo>
                    <a:lnTo>
                      <a:pt x="216" y="728"/>
                    </a:lnTo>
                    <a:lnTo>
                      <a:pt x="212" y="715"/>
                    </a:lnTo>
                    <a:lnTo>
                      <a:pt x="210" y="712"/>
                    </a:lnTo>
                    <a:lnTo>
                      <a:pt x="207" y="710"/>
                    </a:lnTo>
                    <a:lnTo>
                      <a:pt x="194" y="708"/>
                    </a:lnTo>
                    <a:lnTo>
                      <a:pt x="196" y="706"/>
                    </a:lnTo>
                    <a:lnTo>
                      <a:pt x="198" y="695"/>
                    </a:lnTo>
                    <a:lnTo>
                      <a:pt x="196" y="695"/>
                    </a:lnTo>
                    <a:lnTo>
                      <a:pt x="194" y="704"/>
                    </a:lnTo>
                    <a:lnTo>
                      <a:pt x="190" y="708"/>
                    </a:lnTo>
                    <a:lnTo>
                      <a:pt x="187" y="708"/>
                    </a:lnTo>
                    <a:lnTo>
                      <a:pt x="181" y="704"/>
                    </a:lnTo>
                    <a:lnTo>
                      <a:pt x="178" y="699"/>
                    </a:lnTo>
                    <a:lnTo>
                      <a:pt x="178" y="688"/>
                    </a:lnTo>
                    <a:lnTo>
                      <a:pt x="176" y="681"/>
                    </a:lnTo>
                    <a:lnTo>
                      <a:pt x="174" y="679"/>
                    </a:lnTo>
                    <a:lnTo>
                      <a:pt x="172" y="677"/>
                    </a:lnTo>
                    <a:lnTo>
                      <a:pt x="170" y="677"/>
                    </a:lnTo>
                    <a:lnTo>
                      <a:pt x="167" y="677"/>
                    </a:lnTo>
                    <a:lnTo>
                      <a:pt x="167" y="679"/>
                    </a:lnTo>
                    <a:lnTo>
                      <a:pt x="172" y="679"/>
                    </a:lnTo>
                    <a:lnTo>
                      <a:pt x="174" y="681"/>
                    </a:lnTo>
                    <a:lnTo>
                      <a:pt x="176" y="686"/>
                    </a:lnTo>
                    <a:lnTo>
                      <a:pt x="176" y="688"/>
                    </a:lnTo>
                    <a:lnTo>
                      <a:pt x="174" y="688"/>
                    </a:lnTo>
                    <a:lnTo>
                      <a:pt x="176" y="688"/>
                    </a:lnTo>
                    <a:lnTo>
                      <a:pt x="176" y="692"/>
                    </a:lnTo>
                    <a:lnTo>
                      <a:pt x="174" y="695"/>
                    </a:lnTo>
                    <a:lnTo>
                      <a:pt x="174" y="692"/>
                    </a:lnTo>
                    <a:lnTo>
                      <a:pt x="174" y="701"/>
                    </a:lnTo>
                    <a:lnTo>
                      <a:pt x="178" y="706"/>
                    </a:lnTo>
                    <a:lnTo>
                      <a:pt x="181" y="708"/>
                    </a:lnTo>
                    <a:lnTo>
                      <a:pt x="185" y="710"/>
                    </a:lnTo>
                    <a:lnTo>
                      <a:pt x="187" y="710"/>
                    </a:lnTo>
                    <a:lnTo>
                      <a:pt x="190" y="708"/>
                    </a:lnTo>
                    <a:lnTo>
                      <a:pt x="194" y="712"/>
                    </a:lnTo>
                    <a:lnTo>
                      <a:pt x="198" y="712"/>
                    </a:lnTo>
                    <a:lnTo>
                      <a:pt x="203" y="712"/>
                    </a:lnTo>
                    <a:lnTo>
                      <a:pt x="212" y="724"/>
                    </a:lnTo>
                    <a:lnTo>
                      <a:pt x="210" y="726"/>
                    </a:lnTo>
                    <a:lnTo>
                      <a:pt x="205" y="730"/>
                    </a:lnTo>
                    <a:lnTo>
                      <a:pt x="192" y="737"/>
                    </a:lnTo>
                    <a:lnTo>
                      <a:pt x="187" y="732"/>
                    </a:lnTo>
                    <a:lnTo>
                      <a:pt x="187" y="730"/>
                    </a:lnTo>
                    <a:lnTo>
                      <a:pt x="183" y="724"/>
                    </a:lnTo>
                    <a:lnTo>
                      <a:pt x="178" y="724"/>
                    </a:lnTo>
                    <a:lnTo>
                      <a:pt x="178" y="726"/>
                    </a:lnTo>
                    <a:lnTo>
                      <a:pt x="181" y="726"/>
                    </a:lnTo>
                    <a:lnTo>
                      <a:pt x="185" y="728"/>
                    </a:lnTo>
                    <a:lnTo>
                      <a:pt x="185" y="732"/>
                    </a:lnTo>
                    <a:lnTo>
                      <a:pt x="192" y="737"/>
                    </a:lnTo>
                    <a:lnTo>
                      <a:pt x="181" y="759"/>
                    </a:lnTo>
                    <a:lnTo>
                      <a:pt x="174" y="764"/>
                    </a:lnTo>
                    <a:lnTo>
                      <a:pt x="174" y="768"/>
                    </a:lnTo>
                    <a:lnTo>
                      <a:pt x="170" y="768"/>
                    </a:lnTo>
                    <a:lnTo>
                      <a:pt x="167" y="768"/>
                    </a:lnTo>
                    <a:lnTo>
                      <a:pt x="170" y="770"/>
                    </a:lnTo>
                    <a:lnTo>
                      <a:pt x="165" y="772"/>
                    </a:lnTo>
                    <a:lnTo>
                      <a:pt x="167" y="770"/>
                    </a:lnTo>
                    <a:lnTo>
                      <a:pt x="154" y="784"/>
                    </a:lnTo>
                    <a:lnTo>
                      <a:pt x="147" y="781"/>
                    </a:lnTo>
                    <a:lnTo>
                      <a:pt x="147" y="786"/>
                    </a:lnTo>
                    <a:lnTo>
                      <a:pt x="138" y="788"/>
                    </a:lnTo>
                    <a:lnTo>
                      <a:pt x="134" y="788"/>
                    </a:lnTo>
                    <a:lnTo>
                      <a:pt x="132" y="788"/>
                    </a:lnTo>
                    <a:lnTo>
                      <a:pt x="132" y="790"/>
                    </a:lnTo>
                    <a:lnTo>
                      <a:pt x="121" y="790"/>
                    </a:lnTo>
                    <a:lnTo>
                      <a:pt x="109" y="795"/>
                    </a:lnTo>
                    <a:lnTo>
                      <a:pt x="109" y="792"/>
                    </a:lnTo>
                    <a:lnTo>
                      <a:pt x="107" y="790"/>
                    </a:lnTo>
                    <a:lnTo>
                      <a:pt x="107" y="781"/>
                    </a:lnTo>
                    <a:lnTo>
                      <a:pt x="107" y="779"/>
                    </a:lnTo>
                    <a:lnTo>
                      <a:pt x="107" y="777"/>
                    </a:lnTo>
                    <a:lnTo>
                      <a:pt x="105" y="777"/>
                    </a:lnTo>
                    <a:lnTo>
                      <a:pt x="105" y="775"/>
                    </a:lnTo>
                    <a:lnTo>
                      <a:pt x="105" y="772"/>
                    </a:lnTo>
                    <a:lnTo>
                      <a:pt x="96" y="772"/>
                    </a:lnTo>
                    <a:lnTo>
                      <a:pt x="94" y="772"/>
                    </a:lnTo>
                    <a:lnTo>
                      <a:pt x="94" y="770"/>
                    </a:lnTo>
                    <a:lnTo>
                      <a:pt x="92" y="770"/>
                    </a:lnTo>
                    <a:lnTo>
                      <a:pt x="89" y="770"/>
                    </a:lnTo>
                    <a:lnTo>
                      <a:pt x="87" y="770"/>
                    </a:lnTo>
                    <a:lnTo>
                      <a:pt x="83" y="768"/>
                    </a:lnTo>
                    <a:lnTo>
                      <a:pt x="83" y="766"/>
                    </a:lnTo>
                    <a:lnTo>
                      <a:pt x="80" y="768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4"/>
                    </a:lnTo>
                    <a:lnTo>
                      <a:pt x="76" y="761"/>
                    </a:lnTo>
                    <a:lnTo>
                      <a:pt x="76" y="757"/>
                    </a:lnTo>
                    <a:lnTo>
                      <a:pt x="74" y="755"/>
                    </a:lnTo>
                    <a:lnTo>
                      <a:pt x="76" y="750"/>
                    </a:lnTo>
                    <a:lnTo>
                      <a:pt x="74" y="748"/>
                    </a:lnTo>
                    <a:lnTo>
                      <a:pt x="74" y="746"/>
                    </a:lnTo>
                    <a:lnTo>
                      <a:pt x="69" y="746"/>
                    </a:lnTo>
                    <a:lnTo>
                      <a:pt x="65" y="744"/>
                    </a:lnTo>
                    <a:lnTo>
                      <a:pt x="63" y="748"/>
                    </a:lnTo>
                    <a:lnTo>
                      <a:pt x="60" y="750"/>
                    </a:lnTo>
                    <a:lnTo>
                      <a:pt x="56" y="750"/>
                    </a:lnTo>
                    <a:lnTo>
                      <a:pt x="54" y="752"/>
                    </a:lnTo>
                    <a:lnTo>
                      <a:pt x="54" y="755"/>
                    </a:lnTo>
                    <a:lnTo>
                      <a:pt x="54" y="759"/>
                    </a:lnTo>
                    <a:lnTo>
                      <a:pt x="45" y="759"/>
                    </a:lnTo>
                    <a:lnTo>
                      <a:pt x="40" y="752"/>
                    </a:lnTo>
                    <a:lnTo>
                      <a:pt x="40" y="748"/>
                    </a:lnTo>
                    <a:lnTo>
                      <a:pt x="45" y="741"/>
                    </a:lnTo>
                    <a:lnTo>
                      <a:pt x="43" y="732"/>
                    </a:lnTo>
                    <a:lnTo>
                      <a:pt x="40" y="732"/>
                    </a:lnTo>
                    <a:lnTo>
                      <a:pt x="34" y="728"/>
                    </a:lnTo>
                    <a:lnTo>
                      <a:pt x="16" y="726"/>
                    </a:lnTo>
                    <a:lnTo>
                      <a:pt x="16" y="724"/>
                    </a:lnTo>
                    <a:lnTo>
                      <a:pt x="14" y="724"/>
                    </a:lnTo>
                    <a:lnTo>
                      <a:pt x="14" y="721"/>
                    </a:lnTo>
                    <a:lnTo>
                      <a:pt x="11" y="721"/>
                    </a:lnTo>
                    <a:lnTo>
                      <a:pt x="11" y="719"/>
                    </a:lnTo>
                    <a:lnTo>
                      <a:pt x="11" y="717"/>
                    </a:lnTo>
                    <a:lnTo>
                      <a:pt x="0" y="719"/>
                    </a:lnTo>
                    <a:lnTo>
                      <a:pt x="0" y="712"/>
                    </a:lnTo>
                    <a:lnTo>
                      <a:pt x="0" y="708"/>
                    </a:lnTo>
                    <a:lnTo>
                      <a:pt x="5" y="710"/>
                    </a:lnTo>
                    <a:lnTo>
                      <a:pt x="7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11" y="708"/>
                    </a:lnTo>
                    <a:lnTo>
                      <a:pt x="9" y="706"/>
                    </a:lnTo>
                    <a:lnTo>
                      <a:pt x="9" y="708"/>
                    </a:lnTo>
                    <a:lnTo>
                      <a:pt x="11" y="708"/>
                    </a:lnTo>
                    <a:lnTo>
                      <a:pt x="14" y="706"/>
                    </a:lnTo>
                    <a:lnTo>
                      <a:pt x="11" y="706"/>
                    </a:lnTo>
                    <a:lnTo>
                      <a:pt x="11" y="701"/>
                    </a:lnTo>
                    <a:lnTo>
                      <a:pt x="11" y="704"/>
                    </a:lnTo>
                    <a:lnTo>
                      <a:pt x="14" y="704"/>
                    </a:lnTo>
                    <a:lnTo>
                      <a:pt x="14" y="701"/>
                    </a:lnTo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217" name="Freeform 1011"/>
              <p:cNvSpPr>
                <a:spLocks/>
              </p:cNvSpPr>
              <p:nvPr/>
            </p:nvSpPr>
            <p:spPr bwMode="auto">
              <a:xfrm>
                <a:off x="6083300" y="2397125"/>
                <a:ext cx="558800" cy="1125538"/>
              </a:xfrm>
              <a:custGeom>
                <a:avLst/>
                <a:gdLst>
                  <a:gd name="T0" fmla="*/ 141 w 352"/>
                  <a:gd name="T1" fmla="*/ 684 h 709"/>
                  <a:gd name="T2" fmla="*/ 134 w 352"/>
                  <a:gd name="T3" fmla="*/ 662 h 709"/>
                  <a:gd name="T4" fmla="*/ 107 w 352"/>
                  <a:gd name="T5" fmla="*/ 646 h 709"/>
                  <a:gd name="T6" fmla="*/ 83 w 352"/>
                  <a:gd name="T7" fmla="*/ 631 h 709"/>
                  <a:gd name="T8" fmla="*/ 92 w 352"/>
                  <a:gd name="T9" fmla="*/ 609 h 709"/>
                  <a:gd name="T10" fmla="*/ 96 w 352"/>
                  <a:gd name="T11" fmla="*/ 606 h 709"/>
                  <a:gd name="T12" fmla="*/ 69 w 352"/>
                  <a:gd name="T13" fmla="*/ 602 h 709"/>
                  <a:gd name="T14" fmla="*/ 45 w 352"/>
                  <a:gd name="T15" fmla="*/ 593 h 709"/>
                  <a:gd name="T16" fmla="*/ 23 w 352"/>
                  <a:gd name="T17" fmla="*/ 580 h 709"/>
                  <a:gd name="T18" fmla="*/ 0 w 352"/>
                  <a:gd name="T19" fmla="*/ 564 h 709"/>
                  <a:gd name="T20" fmla="*/ 7 w 352"/>
                  <a:gd name="T21" fmla="*/ 544 h 709"/>
                  <a:gd name="T22" fmla="*/ 27 w 352"/>
                  <a:gd name="T23" fmla="*/ 524 h 709"/>
                  <a:gd name="T24" fmla="*/ 45 w 352"/>
                  <a:gd name="T25" fmla="*/ 526 h 709"/>
                  <a:gd name="T26" fmla="*/ 56 w 352"/>
                  <a:gd name="T27" fmla="*/ 535 h 709"/>
                  <a:gd name="T28" fmla="*/ 67 w 352"/>
                  <a:gd name="T29" fmla="*/ 542 h 709"/>
                  <a:gd name="T30" fmla="*/ 76 w 352"/>
                  <a:gd name="T31" fmla="*/ 533 h 709"/>
                  <a:gd name="T32" fmla="*/ 83 w 352"/>
                  <a:gd name="T33" fmla="*/ 518 h 709"/>
                  <a:gd name="T34" fmla="*/ 123 w 352"/>
                  <a:gd name="T35" fmla="*/ 502 h 709"/>
                  <a:gd name="T36" fmla="*/ 138 w 352"/>
                  <a:gd name="T37" fmla="*/ 487 h 709"/>
                  <a:gd name="T38" fmla="*/ 150 w 352"/>
                  <a:gd name="T39" fmla="*/ 478 h 709"/>
                  <a:gd name="T40" fmla="*/ 181 w 352"/>
                  <a:gd name="T41" fmla="*/ 487 h 709"/>
                  <a:gd name="T42" fmla="*/ 185 w 352"/>
                  <a:gd name="T43" fmla="*/ 480 h 709"/>
                  <a:gd name="T44" fmla="*/ 199 w 352"/>
                  <a:gd name="T45" fmla="*/ 482 h 709"/>
                  <a:gd name="T46" fmla="*/ 205 w 352"/>
                  <a:gd name="T47" fmla="*/ 478 h 709"/>
                  <a:gd name="T48" fmla="*/ 203 w 352"/>
                  <a:gd name="T49" fmla="*/ 460 h 709"/>
                  <a:gd name="T50" fmla="*/ 216 w 352"/>
                  <a:gd name="T51" fmla="*/ 460 h 709"/>
                  <a:gd name="T52" fmla="*/ 230 w 352"/>
                  <a:gd name="T53" fmla="*/ 458 h 709"/>
                  <a:gd name="T54" fmla="*/ 239 w 352"/>
                  <a:gd name="T55" fmla="*/ 447 h 709"/>
                  <a:gd name="T56" fmla="*/ 254 w 352"/>
                  <a:gd name="T57" fmla="*/ 440 h 709"/>
                  <a:gd name="T58" fmla="*/ 259 w 352"/>
                  <a:gd name="T59" fmla="*/ 429 h 709"/>
                  <a:gd name="T60" fmla="*/ 272 w 352"/>
                  <a:gd name="T61" fmla="*/ 418 h 709"/>
                  <a:gd name="T62" fmla="*/ 279 w 352"/>
                  <a:gd name="T63" fmla="*/ 400 h 709"/>
                  <a:gd name="T64" fmla="*/ 281 w 352"/>
                  <a:gd name="T65" fmla="*/ 389 h 709"/>
                  <a:gd name="T66" fmla="*/ 290 w 352"/>
                  <a:gd name="T67" fmla="*/ 380 h 709"/>
                  <a:gd name="T68" fmla="*/ 297 w 352"/>
                  <a:gd name="T69" fmla="*/ 369 h 709"/>
                  <a:gd name="T70" fmla="*/ 292 w 352"/>
                  <a:gd name="T71" fmla="*/ 353 h 709"/>
                  <a:gd name="T72" fmla="*/ 292 w 352"/>
                  <a:gd name="T73" fmla="*/ 347 h 709"/>
                  <a:gd name="T74" fmla="*/ 297 w 352"/>
                  <a:gd name="T75" fmla="*/ 318 h 709"/>
                  <a:gd name="T76" fmla="*/ 285 w 352"/>
                  <a:gd name="T77" fmla="*/ 282 h 709"/>
                  <a:gd name="T78" fmla="*/ 276 w 352"/>
                  <a:gd name="T79" fmla="*/ 262 h 709"/>
                  <a:gd name="T80" fmla="*/ 285 w 352"/>
                  <a:gd name="T81" fmla="*/ 253 h 709"/>
                  <a:gd name="T82" fmla="*/ 297 w 352"/>
                  <a:gd name="T83" fmla="*/ 242 h 709"/>
                  <a:gd name="T84" fmla="*/ 317 w 352"/>
                  <a:gd name="T85" fmla="*/ 247 h 709"/>
                  <a:gd name="T86" fmla="*/ 314 w 352"/>
                  <a:gd name="T87" fmla="*/ 238 h 709"/>
                  <a:gd name="T88" fmla="*/ 319 w 352"/>
                  <a:gd name="T89" fmla="*/ 227 h 709"/>
                  <a:gd name="T90" fmla="*/ 310 w 352"/>
                  <a:gd name="T91" fmla="*/ 213 h 709"/>
                  <a:gd name="T92" fmla="*/ 297 w 352"/>
                  <a:gd name="T93" fmla="*/ 198 h 709"/>
                  <a:gd name="T94" fmla="*/ 283 w 352"/>
                  <a:gd name="T95" fmla="*/ 187 h 709"/>
                  <a:gd name="T96" fmla="*/ 292 w 352"/>
                  <a:gd name="T97" fmla="*/ 165 h 709"/>
                  <a:gd name="T98" fmla="*/ 308 w 352"/>
                  <a:gd name="T99" fmla="*/ 156 h 709"/>
                  <a:gd name="T100" fmla="*/ 319 w 352"/>
                  <a:gd name="T101" fmla="*/ 149 h 709"/>
                  <a:gd name="T102" fmla="*/ 341 w 352"/>
                  <a:gd name="T103" fmla="*/ 133 h 709"/>
                  <a:gd name="T104" fmla="*/ 343 w 352"/>
                  <a:gd name="T105" fmla="*/ 118 h 709"/>
                  <a:gd name="T106" fmla="*/ 337 w 352"/>
                  <a:gd name="T107" fmla="*/ 105 h 709"/>
                  <a:gd name="T108" fmla="*/ 337 w 352"/>
                  <a:gd name="T109" fmla="*/ 98 h 709"/>
                  <a:gd name="T110" fmla="*/ 328 w 352"/>
                  <a:gd name="T111" fmla="*/ 93 h 709"/>
                  <a:gd name="T112" fmla="*/ 339 w 352"/>
                  <a:gd name="T113" fmla="*/ 65 h 709"/>
                  <a:gd name="T114" fmla="*/ 328 w 352"/>
                  <a:gd name="T115" fmla="*/ 33 h 709"/>
                  <a:gd name="T116" fmla="*/ 310 w 352"/>
                  <a:gd name="T117" fmla="*/ 13 h 709"/>
                  <a:gd name="T118" fmla="*/ 321 w 352"/>
                  <a:gd name="T119" fmla="*/ 5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2" h="709">
                    <a:moveTo>
                      <a:pt x="141" y="706"/>
                    </a:moveTo>
                    <a:lnTo>
                      <a:pt x="141" y="709"/>
                    </a:lnTo>
                    <a:lnTo>
                      <a:pt x="143" y="706"/>
                    </a:lnTo>
                    <a:lnTo>
                      <a:pt x="152" y="709"/>
                    </a:lnTo>
                    <a:lnTo>
                      <a:pt x="152" y="702"/>
                    </a:lnTo>
                    <a:lnTo>
                      <a:pt x="143" y="697"/>
                    </a:lnTo>
                    <a:lnTo>
                      <a:pt x="145" y="689"/>
                    </a:lnTo>
                    <a:lnTo>
                      <a:pt x="141" y="684"/>
                    </a:lnTo>
                    <a:lnTo>
                      <a:pt x="134" y="684"/>
                    </a:lnTo>
                    <a:lnTo>
                      <a:pt x="132" y="675"/>
                    </a:lnTo>
                    <a:lnTo>
                      <a:pt x="138" y="675"/>
                    </a:lnTo>
                    <a:lnTo>
                      <a:pt x="138" y="673"/>
                    </a:lnTo>
                    <a:lnTo>
                      <a:pt x="136" y="669"/>
                    </a:lnTo>
                    <a:lnTo>
                      <a:pt x="136" y="666"/>
                    </a:lnTo>
                    <a:lnTo>
                      <a:pt x="134" y="666"/>
                    </a:lnTo>
                    <a:lnTo>
                      <a:pt x="134" y="662"/>
                    </a:lnTo>
                    <a:lnTo>
                      <a:pt x="125" y="662"/>
                    </a:lnTo>
                    <a:lnTo>
                      <a:pt x="121" y="662"/>
                    </a:lnTo>
                    <a:lnTo>
                      <a:pt x="118" y="662"/>
                    </a:lnTo>
                    <a:lnTo>
                      <a:pt x="118" y="660"/>
                    </a:lnTo>
                    <a:lnTo>
                      <a:pt x="116" y="660"/>
                    </a:lnTo>
                    <a:lnTo>
                      <a:pt x="116" y="651"/>
                    </a:lnTo>
                    <a:lnTo>
                      <a:pt x="114" y="649"/>
                    </a:lnTo>
                    <a:lnTo>
                      <a:pt x="107" y="646"/>
                    </a:lnTo>
                    <a:lnTo>
                      <a:pt x="103" y="642"/>
                    </a:lnTo>
                    <a:lnTo>
                      <a:pt x="98" y="642"/>
                    </a:lnTo>
                    <a:lnTo>
                      <a:pt x="96" y="644"/>
                    </a:lnTo>
                    <a:lnTo>
                      <a:pt x="94" y="642"/>
                    </a:lnTo>
                    <a:lnTo>
                      <a:pt x="89" y="635"/>
                    </a:lnTo>
                    <a:lnTo>
                      <a:pt x="87" y="635"/>
                    </a:lnTo>
                    <a:lnTo>
                      <a:pt x="85" y="633"/>
                    </a:lnTo>
                    <a:lnTo>
                      <a:pt x="83" y="631"/>
                    </a:lnTo>
                    <a:lnTo>
                      <a:pt x="87" y="626"/>
                    </a:lnTo>
                    <a:lnTo>
                      <a:pt x="87" y="622"/>
                    </a:lnTo>
                    <a:lnTo>
                      <a:pt x="89" y="622"/>
                    </a:lnTo>
                    <a:lnTo>
                      <a:pt x="89" y="618"/>
                    </a:lnTo>
                    <a:lnTo>
                      <a:pt x="92" y="615"/>
                    </a:lnTo>
                    <a:lnTo>
                      <a:pt x="87" y="613"/>
                    </a:lnTo>
                    <a:lnTo>
                      <a:pt x="89" y="611"/>
                    </a:lnTo>
                    <a:lnTo>
                      <a:pt x="92" y="609"/>
                    </a:lnTo>
                    <a:lnTo>
                      <a:pt x="94" y="611"/>
                    </a:lnTo>
                    <a:lnTo>
                      <a:pt x="96" y="609"/>
                    </a:lnTo>
                    <a:lnTo>
                      <a:pt x="98" y="609"/>
                    </a:lnTo>
                    <a:lnTo>
                      <a:pt x="100" y="606"/>
                    </a:lnTo>
                    <a:lnTo>
                      <a:pt x="103" y="606"/>
                    </a:lnTo>
                    <a:lnTo>
                      <a:pt x="103" y="604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96" y="602"/>
                    </a:lnTo>
                    <a:lnTo>
                      <a:pt x="89" y="604"/>
                    </a:lnTo>
                    <a:lnTo>
                      <a:pt x="85" y="602"/>
                    </a:lnTo>
                    <a:lnTo>
                      <a:pt x="80" y="604"/>
                    </a:lnTo>
                    <a:lnTo>
                      <a:pt x="78" y="602"/>
                    </a:lnTo>
                    <a:lnTo>
                      <a:pt x="72" y="602"/>
                    </a:lnTo>
                    <a:lnTo>
                      <a:pt x="69" y="602"/>
                    </a:lnTo>
                    <a:lnTo>
                      <a:pt x="67" y="600"/>
                    </a:lnTo>
                    <a:lnTo>
                      <a:pt x="65" y="600"/>
                    </a:lnTo>
                    <a:lnTo>
                      <a:pt x="63" y="602"/>
                    </a:lnTo>
                    <a:lnTo>
                      <a:pt x="54" y="602"/>
                    </a:lnTo>
                    <a:lnTo>
                      <a:pt x="54" y="600"/>
                    </a:lnTo>
                    <a:lnTo>
                      <a:pt x="49" y="600"/>
                    </a:lnTo>
                    <a:lnTo>
                      <a:pt x="47" y="595"/>
                    </a:lnTo>
                    <a:lnTo>
                      <a:pt x="45" y="593"/>
                    </a:lnTo>
                    <a:lnTo>
                      <a:pt x="45" y="589"/>
                    </a:lnTo>
                    <a:lnTo>
                      <a:pt x="40" y="589"/>
                    </a:lnTo>
                    <a:lnTo>
                      <a:pt x="38" y="589"/>
                    </a:lnTo>
                    <a:lnTo>
                      <a:pt x="36" y="586"/>
                    </a:lnTo>
                    <a:lnTo>
                      <a:pt x="31" y="586"/>
                    </a:lnTo>
                    <a:lnTo>
                      <a:pt x="31" y="582"/>
                    </a:lnTo>
                    <a:lnTo>
                      <a:pt x="29" y="582"/>
                    </a:lnTo>
                    <a:lnTo>
                      <a:pt x="23" y="580"/>
                    </a:lnTo>
                    <a:lnTo>
                      <a:pt x="16" y="582"/>
                    </a:lnTo>
                    <a:lnTo>
                      <a:pt x="14" y="582"/>
                    </a:lnTo>
                    <a:lnTo>
                      <a:pt x="11" y="580"/>
                    </a:lnTo>
                    <a:lnTo>
                      <a:pt x="7" y="580"/>
                    </a:lnTo>
                    <a:lnTo>
                      <a:pt x="7" y="578"/>
                    </a:lnTo>
                    <a:lnTo>
                      <a:pt x="5" y="573"/>
                    </a:lnTo>
                    <a:lnTo>
                      <a:pt x="0" y="573"/>
                    </a:lnTo>
                    <a:lnTo>
                      <a:pt x="0" y="564"/>
                    </a:lnTo>
                    <a:lnTo>
                      <a:pt x="0" y="562"/>
                    </a:lnTo>
                    <a:lnTo>
                      <a:pt x="5" y="558"/>
                    </a:lnTo>
                    <a:lnTo>
                      <a:pt x="7" y="555"/>
                    </a:lnTo>
                    <a:lnTo>
                      <a:pt x="5" y="549"/>
                    </a:lnTo>
                    <a:lnTo>
                      <a:pt x="9" y="549"/>
                    </a:lnTo>
                    <a:lnTo>
                      <a:pt x="9" y="546"/>
                    </a:lnTo>
                    <a:lnTo>
                      <a:pt x="7" y="546"/>
                    </a:lnTo>
                    <a:lnTo>
                      <a:pt x="7" y="544"/>
                    </a:lnTo>
                    <a:lnTo>
                      <a:pt x="5" y="542"/>
                    </a:lnTo>
                    <a:lnTo>
                      <a:pt x="5" y="538"/>
                    </a:lnTo>
                    <a:lnTo>
                      <a:pt x="5" y="535"/>
                    </a:lnTo>
                    <a:lnTo>
                      <a:pt x="9" y="533"/>
                    </a:lnTo>
                    <a:lnTo>
                      <a:pt x="16" y="538"/>
                    </a:lnTo>
                    <a:lnTo>
                      <a:pt x="31" y="531"/>
                    </a:lnTo>
                    <a:lnTo>
                      <a:pt x="29" y="529"/>
                    </a:lnTo>
                    <a:lnTo>
                      <a:pt x="27" y="524"/>
                    </a:lnTo>
                    <a:lnTo>
                      <a:pt x="27" y="522"/>
                    </a:lnTo>
                    <a:lnTo>
                      <a:pt x="29" y="520"/>
                    </a:lnTo>
                    <a:lnTo>
                      <a:pt x="29" y="518"/>
                    </a:lnTo>
                    <a:lnTo>
                      <a:pt x="36" y="520"/>
                    </a:lnTo>
                    <a:lnTo>
                      <a:pt x="43" y="520"/>
                    </a:lnTo>
                    <a:lnTo>
                      <a:pt x="45" y="520"/>
                    </a:lnTo>
                    <a:lnTo>
                      <a:pt x="47" y="522"/>
                    </a:lnTo>
                    <a:lnTo>
                      <a:pt x="45" y="526"/>
                    </a:lnTo>
                    <a:lnTo>
                      <a:pt x="47" y="526"/>
                    </a:lnTo>
                    <a:lnTo>
                      <a:pt x="47" y="529"/>
                    </a:lnTo>
                    <a:lnTo>
                      <a:pt x="45" y="531"/>
                    </a:lnTo>
                    <a:lnTo>
                      <a:pt x="45" y="533"/>
                    </a:lnTo>
                    <a:lnTo>
                      <a:pt x="49" y="533"/>
                    </a:lnTo>
                    <a:lnTo>
                      <a:pt x="49" y="535"/>
                    </a:lnTo>
                    <a:lnTo>
                      <a:pt x="56" y="538"/>
                    </a:lnTo>
                    <a:lnTo>
                      <a:pt x="56" y="535"/>
                    </a:lnTo>
                    <a:lnTo>
                      <a:pt x="58" y="535"/>
                    </a:lnTo>
                    <a:lnTo>
                      <a:pt x="56" y="540"/>
                    </a:lnTo>
                    <a:lnTo>
                      <a:pt x="58" y="540"/>
                    </a:lnTo>
                    <a:lnTo>
                      <a:pt x="60" y="542"/>
                    </a:lnTo>
                    <a:lnTo>
                      <a:pt x="60" y="540"/>
                    </a:lnTo>
                    <a:lnTo>
                      <a:pt x="65" y="538"/>
                    </a:lnTo>
                    <a:lnTo>
                      <a:pt x="65" y="540"/>
                    </a:lnTo>
                    <a:lnTo>
                      <a:pt x="67" y="542"/>
                    </a:lnTo>
                    <a:lnTo>
                      <a:pt x="69" y="540"/>
                    </a:lnTo>
                    <a:lnTo>
                      <a:pt x="67" y="538"/>
                    </a:lnTo>
                    <a:lnTo>
                      <a:pt x="72" y="535"/>
                    </a:lnTo>
                    <a:lnTo>
                      <a:pt x="72" y="538"/>
                    </a:lnTo>
                    <a:lnTo>
                      <a:pt x="74" y="538"/>
                    </a:lnTo>
                    <a:lnTo>
                      <a:pt x="74" y="535"/>
                    </a:lnTo>
                    <a:lnTo>
                      <a:pt x="76" y="535"/>
                    </a:lnTo>
                    <a:lnTo>
                      <a:pt x="76" y="533"/>
                    </a:lnTo>
                    <a:lnTo>
                      <a:pt x="78" y="533"/>
                    </a:lnTo>
                    <a:lnTo>
                      <a:pt x="78" y="531"/>
                    </a:lnTo>
                    <a:lnTo>
                      <a:pt x="76" y="531"/>
                    </a:lnTo>
                    <a:lnTo>
                      <a:pt x="78" y="526"/>
                    </a:lnTo>
                    <a:lnTo>
                      <a:pt x="76" y="524"/>
                    </a:lnTo>
                    <a:lnTo>
                      <a:pt x="80" y="520"/>
                    </a:lnTo>
                    <a:lnTo>
                      <a:pt x="78" y="518"/>
                    </a:lnTo>
                    <a:lnTo>
                      <a:pt x="83" y="518"/>
                    </a:lnTo>
                    <a:lnTo>
                      <a:pt x="85" y="515"/>
                    </a:lnTo>
                    <a:lnTo>
                      <a:pt x="87" y="515"/>
                    </a:lnTo>
                    <a:lnTo>
                      <a:pt x="87" y="511"/>
                    </a:lnTo>
                    <a:lnTo>
                      <a:pt x="94" y="511"/>
                    </a:lnTo>
                    <a:lnTo>
                      <a:pt x="100" y="511"/>
                    </a:lnTo>
                    <a:lnTo>
                      <a:pt x="109" y="507"/>
                    </a:lnTo>
                    <a:lnTo>
                      <a:pt x="114" y="507"/>
                    </a:lnTo>
                    <a:lnTo>
                      <a:pt x="123" y="502"/>
                    </a:lnTo>
                    <a:lnTo>
                      <a:pt x="129" y="502"/>
                    </a:lnTo>
                    <a:lnTo>
                      <a:pt x="129" y="504"/>
                    </a:lnTo>
                    <a:lnTo>
                      <a:pt x="138" y="504"/>
                    </a:lnTo>
                    <a:lnTo>
                      <a:pt x="141" y="495"/>
                    </a:lnTo>
                    <a:lnTo>
                      <a:pt x="143" y="493"/>
                    </a:lnTo>
                    <a:lnTo>
                      <a:pt x="141" y="491"/>
                    </a:lnTo>
                    <a:lnTo>
                      <a:pt x="138" y="489"/>
                    </a:lnTo>
                    <a:lnTo>
                      <a:pt x="138" y="487"/>
                    </a:lnTo>
                    <a:lnTo>
                      <a:pt x="138" y="482"/>
                    </a:lnTo>
                    <a:lnTo>
                      <a:pt x="141" y="482"/>
                    </a:lnTo>
                    <a:lnTo>
                      <a:pt x="141" y="487"/>
                    </a:lnTo>
                    <a:lnTo>
                      <a:pt x="143" y="487"/>
                    </a:lnTo>
                    <a:lnTo>
                      <a:pt x="150" y="482"/>
                    </a:lnTo>
                    <a:lnTo>
                      <a:pt x="150" y="487"/>
                    </a:lnTo>
                    <a:lnTo>
                      <a:pt x="152" y="484"/>
                    </a:lnTo>
                    <a:lnTo>
                      <a:pt x="150" y="478"/>
                    </a:lnTo>
                    <a:lnTo>
                      <a:pt x="152" y="475"/>
                    </a:lnTo>
                    <a:lnTo>
                      <a:pt x="156" y="478"/>
                    </a:lnTo>
                    <a:lnTo>
                      <a:pt x="158" y="482"/>
                    </a:lnTo>
                    <a:lnTo>
                      <a:pt x="161" y="480"/>
                    </a:lnTo>
                    <a:lnTo>
                      <a:pt x="163" y="478"/>
                    </a:lnTo>
                    <a:lnTo>
                      <a:pt x="172" y="482"/>
                    </a:lnTo>
                    <a:lnTo>
                      <a:pt x="176" y="484"/>
                    </a:lnTo>
                    <a:lnTo>
                      <a:pt x="181" y="487"/>
                    </a:lnTo>
                    <a:lnTo>
                      <a:pt x="183" y="487"/>
                    </a:lnTo>
                    <a:lnTo>
                      <a:pt x="185" y="487"/>
                    </a:lnTo>
                    <a:lnTo>
                      <a:pt x="183" y="487"/>
                    </a:lnTo>
                    <a:lnTo>
                      <a:pt x="185" y="489"/>
                    </a:lnTo>
                    <a:lnTo>
                      <a:pt x="187" y="487"/>
                    </a:lnTo>
                    <a:lnTo>
                      <a:pt x="190" y="489"/>
                    </a:lnTo>
                    <a:lnTo>
                      <a:pt x="192" y="484"/>
                    </a:lnTo>
                    <a:lnTo>
                      <a:pt x="185" y="480"/>
                    </a:lnTo>
                    <a:lnTo>
                      <a:pt x="187" y="478"/>
                    </a:lnTo>
                    <a:lnTo>
                      <a:pt x="190" y="478"/>
                    </a:lnTo>
                    <a:lnTo>
                      <a:pt x="194" y="480"/>
                    </a:lnTo>
                    <a:lnTo>
                      <a:pt x="196" y="480"/>
                    </a:lnTo>
                    <a:lnTo>
                      <a:pt x="194" y="482"/>
                    </a:lnTo>
                    <a:lnTo>
                      <a:pt x="199" y="480"/>
                    </a:lnTo>
                    <a:lnTo>
                      <a:pt x="201" y="480"/>
                    </a:lnTo>
                    <a:lnTo>
                      <a:pt x="199" y="482"/>
                    </a:lnTo>
                    <a:lnTo>
                      <a:pt x="201" y="484"/>
                    </a:lnTo>
                    <a:lnTo>
                      <a:pt x="203" y="484"/>
                    </a:lnTo>
                    <a:lnTo>
                      <a:pt x="205" y="482"/>
                    </a:lnTo>
                    <a:lnTo>
                      <a:pt x="203" y="475"/>
                    </a:lnTo>
                    <a:lnTo>
                      <a:pt x="203" y="473"/>
                    </a:lnTo>
                    <a:lnTo>
                      <a:pt x="205" y="473"/>
                    </a:lnTo>
                    <a:lnTo>
                      <a:pt x="205" y="475"/>
                    </a:lnTo>
                    <a:lnTo>
                      <a:pt x="205" y="478"/>
                    </a:lnTo>
                    <a:lnTo>
                      <a:pt x="210" y="473"/>
                    </a:lnTo>
                    <a:lnTo>
                      <a:pt x="207" y="469"/>
                    </a:lnTo>
                    <a:lnTo>
                      <a:pt x="210" y="469"/>
                    </a:lnTo>
                    <a:lnTo>
                      <a:pt x="210" y="464"/>
                    </a:lnTo>
                    <a:lnTo>
                      <a:pt x="205" y="464"/>
                    </a:lnTo>
                    <a:lnTo>
                      <a:pt x="205" y="462"/>
                    </a:lnTo>
                    <a:lnTo>
                      <a:pt x="205" y="458"/>
                    </a:lnTo>
                    <a:lnTo>
                      <a:pt x="203" y="460"/>
                    </a:lnTo>
                    <a:lnTo>
                      <a:pt x="203" y="458"/>
                    </a:lnTo>
                    <a:lnTo>
                      <a:pt x="201" y="455"/>
                    </a:lnTo>
                    <a:lnTo>
                      <a:pt x="201" y="453"/>
                    </a:lnTo>
                    <a:lnTo>
                      <a:pt x="207" y="455"/>
                    </a:lnTo>
                    <a:lnTo>
                      <a:pt x="214" y="455"/>
                    </a:lnTo>
                    <a:lnTo>
                      <a:pt x="212" y="458"/>
                    </a:lnTo>
                    <a:lnTo>
                      <a:pt x="214" y="460"/>
                    </a:lnTo>
                    <a:lnTo>
                      <a:pt x="216" y="460"/>
                    </a:lnTo>
                    <a:lnTo>
                      <a:pt x="219" y="458"/>
                    </a:lnTo>
                    <a:lnTo>
                      <a:pt x="227" y="460"/>
                    </a:lnTo>
                    <a:lnTo>
                      <a:pt x="230" y="462"/>
                    </a:lnTo>
                    <a:lnTo>
                      <a:pt x="234" y="462"/>
                    </a:lnTo>
                    <a:lnTo>
                      <a:pt x="234" y="460"/>
                    </a:lnTo>
                    <a:lnTo>
                      <a:pt x="230" y="458"/>
                    </a:lnTo>
                    <a:lnTo>
                      <a:pt x="232" y="458"/>
                    </a:lnTo>
                    <a:lnTo>
                      <a:pt x="230" y="458"/>
                    </a:lnTo>
                    <a:lnTo>
                      <a:pt x="232" y="458"/>
                    </a:lnTo>
                    <a:lnTo>
                      <a:pt x="236" y="458"/>
                    </a:lnTo>
                    <a:lnTo>
                      <a:pt x="239" y="455"/>
                    </a:lnTo>
                    <a:lnTo>
                      <a:pt x="241" y="453"/>
                    </a:lnTo>
                    <a:lnTo>
                      <a:pt x="239" y="451"/>
                    </a:lnTo>
                    <a:lnTo>
                      <a:pt x="239" y="449"/>
                    </a:lnTo>
                    <a:lnTo>
                      <a:pt x="241" y="447"/>
                    </a:lnTo>
                    <a:lnTo>
                      <a:pt x="239" y="447"/>
                    </a:lnTo>
                    <a:lnTo>
                      <a:pt x="239" y="444"/>
                    </a:lnTo>
                    <a:lnTo>
                      <a:pt x="239" y="442"/>
                    </a:lnTo>
                    <a:lnTo>
                      <a:pt x="241" y="442"/>
                    </a:lnTo>
                    <a:lnTo>
                      <a:pt x="245" y="447"/>
                    </a:lnTo>
                    <a:lnTo>
                      <a:pt x="250" y="447"/>
                    </a:lnTo>
                    <a:lnTo>
                      <a:pt x="250" y="444"/>
                    </a:lnTo>
                    <a:lnTo>
                      <a:pt x="250" y="442"/>
                    </a:lnTo>
                    <a:lnTo>
                      <a:pt x="254" y="440"/>
                    </a:lnTo>
                    <a:lnTo>
                      <a:pt x="250" y="438"/>
                    </a:lnTo>
                    <a:lnTo>
                      <a:pt x="254" y="435"/>
                    </a:lnTo>
                    <a:lnTo>
                      <a:pt x="265" y="438"/>
                    </a:lnTo>
                    <a:lnTo>
                      <a:pt x="268" y="438"/>
                    </a:lnTo>
                    <a:lnTo>
                      <a:pt x="268" y="433"/>
                    </a:lnTo>
                    <a:lnTo>
                      <a:pt x="265" y="431"/>
                    </a:lnTo>
                    <a:lnTo>
                      <a:pt x="263" y="429"/>
                    </a:lnTo>
                    <a:lnTo>
                      <a:pt x="259" y="429"/>
                    </a:lnTo>
                    <a:lnTo>
                      <a:pt x="259" y="427"/>
                    </a:lnTo>
                    <a:lnTo>
                      <a:pt x="259" y="424"/>
                    </a:lnTo>
                    <a:lnTo>
                      <a:pt x="261" y="424"/>
                    </a:lnTo>
                    <a:lnTo>
                      <a:pt x="263" y="424"/>
                    </a:lnTo>
                    <a:lnTo>
                      <a:pt x="265" y="424"/>
                    </a:lnTo>
                    <a:lnTo>
                      <a:pt x="268" y="422"/>
                    </a:lnTo>
                    <a:lnTo>
                      <a:pt x="270" y="418"/>
                    </a:lnTo>
                    <a:lnTo>
                      <a:pt x="272" y="418"/>
                    </a:lnTo>
                    <a:lnTo>
                      <a:pt x="276" y="415"/>
                    </a:lnTo>
                    <a:lnTo>
                      <a:pt x="276" y="411"/>
                    </a:lnTo>
                    <a:lnTo>
                      <a:pt x="281" y="404"/>
                    </a:lnTo>
                    <a:lnTo>
                      <a:pt x="281" y="402"/>
                    </a:lnTo>
                    <a:lnTo>
                      <a:pt x="283" y="402"/>
                    </a:lnTo>
                    <a:lnTo>
                      <a:pt x="283" y="400"/>
                    </a:lnTo>
                    <a:lnTo>
                      <a:pt x="281" y="400"/>
                    </a:lnTo>
                    <a:lnTo>
                      <a:pt x="279" y="400"/>
                    </a:lnTo>
                    <a:lnTo>
                      <a:pt x="281" y="398"/>
                    </a:lnTo>
                    <a:lnTo>
                      <a:pt x="283" y="395"/>
                    </a:lnTo>
                    <a:lnTo>
                      <a:pt x="285" y="393"/>
                    </a:lnTo>
                    <a:lnTo>
                      <a:pt x="283" y="391"/>
                    </a:lnTo>
                    <a:lnTo>
                      <a:pt x="285" y="389"/>
                    </a:lnTo>
                    <a:lnTo>
                      <a:pt x="283" y="389"/>
                    </a:lnTo>
                    <a:lnTo>
                      <a:pt x="283" y="387"/>
                    </a:lnTo>
                    <a:lnTo>
                      <a:pt x="281" y="389"/>
                    </a:lnTo>
                    <a:lnTo>
                      <a:pt x="281" y="382"/>
                    </a:lnTo>
                    <a:lnTo>
                      <a:pt x="283" y="382"/>
                    </a:lnTo>
                    <a:lnTo>
                      <a:pt x="281" y="378"/>
                    </a:lnTo>
                    <a:lnTo>
                      <a:pt x="276" y="378"/>
                    </a:lnTo>
                    <a:lnTo>
                      <a:pt x="279" y="375"/>
                    </a:lnTo>
                    <a:lnTo>
                      <a:pt x="283" y="378"/>
                    </a:lnTo>
                    <a:lnTo>
                      <a:pt x="285" y="380"/>
                    </a:lnTo>
                    <a:lnTo>
                      <a:pt x="290" y="380"/>
                    </a:lnTo>
                    <a:lnTo>
                      <a:pt x="294" y="378"/>
                    </a:lnTo>
                    <a:lnTo>
                      <a:pt x="294" y="375"/>
                    </a:lnTo>
                    <a:lnTo>
                      <a:pt x="297" y="375"/>
                    </a:lnTo>
                    <a:lnTo>
                      <a:pt x="299" y="373"/>
                    </a:lnTo>
                    <a:lnTo>
                      <a:pt x="297" y="373"/>
                    </a:lnTo>
                    <a:lnTo>
                      <a:pt x="292" y="371"/>
                    </a:lnTo>
                    <a:lnTo>
                      <a:pt x="297" y="371"/>
                    </a:lnTo>
                    <a:lnTo>
                      <a:pt x="297" y="369"/>
                    </a:lnTo>
                    <a:lnTo>
                      <a:pt x="294" y="369"/>
                    </a:lnTo>
                    <a:lnTo>
                      <a:pt x="297" y="369"/>
                    </a:lnTo>
                    <a:lnTo>
                      <a:pt x="299" y="364"/>
                    </a:lnTo>
                    <a:lnTo>
                      <a:pt x="294" y="362"/>
                    </a:lnTo>
                    <a:lnTo>
                      <a:pt x="297" y="358"/>
                    </a:lnTo>
                    <a:lnTo>
                      <a:pt x="297" y="355"/>
                    </a:lnTo>
                    <a:lnTo>
                      <a:pt x="294" y="355"/>
                    </a:lnTo>
                    <a:lnTo>
                      <a:pt x="292" y="353"/>
                    </a:lnTo>
                    <a:lnTo>
                      <a:pt x="292" y="355"/>
                    </a:lnTo>
                    <a:lnTo>
                      <a:pt x="288" y="353"/>
                    </a:lnTo>
                    <a:lnTo>
                      <a:pt x="283" y="351"/>
                    </a:lnTo>
                    <a:lnTo>
                      <a:pt x="285" y="349"/>
                    </a:lnTo>
                    <a:lnTo>
                      <a:pt x="288" y="347"/>
                    </a:lnTo>
                    <a:lnTo>
                      <a:pt x="288" y="351"/>
                    </a:lnTo>
                    <a:lnTo>
                      <a:pt x="290" y="351"/>
                    </a:lnTo>
                    <a:lnTo>
                      <a:pt x="292" y="347"/>
                    </a:lnTo>
                    <a:lnTo>
                      <a:pt x="292" y="342"/>
                    </a:lnTo>
                    <a:lnTo>
                      <a:pt x="297" y="342"/>
                    </a:lnTo>
                    <a:lnTo>
                      <a:pt x="297" y="340"/>
                    </a:lnTo>
                    <a:lnTo>
                      <a:pt x="294" y="338"/>
                    </a:lnTo>
                    <a:lnTo>
                      <a:pt x="305" y="333"/>
                    </a:lnTo>
                    <a:lnTo>
                      <a:pt x="308" y="331"/>
                    </a:lnTo>
                    <a:lnTo>
                      <a:pt x="305" y="327"/>
                    </a:lnTo>
                    <a:lnTo>
                      <a:pt x="297" y="318"/>
                    </a:lnTo>
                    <a:lnTo>
                      <a:pt x="292" y="313"/>
                    </a:lnTo>
                    <a:lnTo>
                      <a:pt x="290" y="309"/>
                    </a:lnTo>
                    <a:lnTo>
                      <a:pt x="281" y="307"/>
                    </a:lnTo>
                    <a:lnTo>
                      <a:pt x="279" y="302"/>
                    </a:lnTo>
                    <a:lnTo>
                      <a:pt x="279" y="296"/>
                    </a:lnTo>
                    <a:lnTo>
                      <a:pt x="281" y="284"/>
                    </a:lnTo>
                    <a:lnTo>
                      <a:pt x="288" y="289"/>
                    </a:lnTo>
                    <a:lnTo>
                      <a:pt x="285" y="282"/>
                    </a:lnTo>
                    <a:lnTo>
                      <a:pt x="288" y="280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3"/>
                    </a:lnTo>
                    <a:lnTo>
                      <a:pt x="281" y="271"/>
                    </a:lnTo>
                    <a:lnTo>
                      <a:pt x="279" y="269"/>
                    </a:lnTo>
                    <a:lnTo>
                      <a:pt x="281" y="264"/>
                    </a:lnTo>
                    <a:lnTo>
                      <a:pt x="276" y="262"/>
                    </a:lnTo>
                    <a:lnTo>
                      <a:pt x="276" y="260"/>
                    </a:lnTo>
                    <a:lnTo>
                      <a:pt x="276" y="258"/>
                    </a:lnTo>
                    <a:lnTo>
                      <a:pt x="279" y="258"/>
                    </a:lnTo>
                    <a:lnTo>
                      <a:pt x="276" y="256"/>
                    </a:lnTo>
                    <a:lnTo>
                      <a:pt x="279" y="256"/>
                    </a:lnTo>
                    <a:lnTo>
                      <a:pt x="281" y="253"/>
                    </a:lnTo>
                    <a:lnTo>
                      <a:pt x="283" y="256"/>
                    </a:lnTo>
                    <a:lnTo>
                      <a:pt x="285" y="253"/>
                    </a:lnTo>
                    <a:lnTo>
                      <a:pt x="288" y="251"/>
                    </a:lnTo>
                    <a:lnTo>
                      <a:pt x="292" y="251"/>
                    </a:lnTo>
                    <a:lnTo>
                      <a:pt x="290" y="247"/>
                    </a:lnTo>
                    <a:lnTo>
                      <a:pt x="292" y="244"/>
                    </a:lnTo>
                    <a:lnTo>
                      <a:pt x="294" y="244"/>
                    </a:lnTo>
                    <a:lnTo>
                      <a:pt x="294" y="242"/>
                    </a:lnTo>
                    <a:lnTo>
                      <a:pt x="297" y="244"/>
                    </a:lnTo>
                    <a:lnTo>
                      <a:pt x="297" y="242"/>
                    </a:lnTo>
                    <a:lnTo>
                      <a:pt x="299" y="240"/>
                    </a:lnTo>
                    <a:lnTo>
                      <a:pt x="303" y="240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2" y="247"/>
                    </a:lnTo>
                    <a:lnTo>
                      <a:pt x="312" y="244"/>
                    </a:lnTo>
                    <a:lnTo>
                      <a:pt x="314" y="247"/>
                    </a:lnTo>
                    <a:lnTo>
                      <a:pt x="317" y="247"/>
                    </a:lnTo>
                    <a:lnTo>
                      <a:pt x="321" y="249"/>
                    </a:lnTo>
                    <a:lnTo>
                      <a:pt x="321" y="244"/>
                    </a:lnTo>
                    <a:lnTo>
                      <a:pt x="319" y="244"/>
                    </a:lnTo>
                    <a:lnTo>
                      <a:pt x="321" y="244"/>
                    </a:lnTo>
                    <a:lnTo>
                      <a:pt x="319" y="240"/>
                    </a:lnTo>
                    <a:lnTo>
                      <a:pt x="317" y="240"/>
                    </a:lnTo>
                    <a:lnTo>
                      <a:pt x="317" y="238"/>
                    </a:lnTo>
                    <a:lnTo>
                      <a:pt x="314" y="238"/>
                    </a:lnTo>
                    <a:lnTo>
                      <a:pt x="317" y="236"/>
                    </a:lnTo>
                    <a:lnTo>
                      <a:pt x="314" y="236"/>
                    </a:lnTo>
                    <a:lnTo>
                      <a:pt x="314" y="233"/>
                    </a:lnTo>
                    <a:lnTo>
                      <a:pt x="317" y="231"/>
                    </a:lnTo>
                    <a:lnTo>
                      <a:pt x="314" y="231"/>
                    </a:lnTo>
                    <a:lnTo>
                      <a:pt x="317" y="231"/>
                    </a:lnTo>
                    <a:lnTo>
                      <a:pt x="317" y="229"/>
                    </a:lnTo>
                    <a:lnTo>
                      <a:pt x="319" y="227"/>
                    </a:lnTo>
                    <a:lnTo>
                      <a:pt x="317" y="227"/>
                    </a:lnTo>
                    <a:lnTo>
                      <a:pt x="317" y="224"/>
                    </a:lnTo>
                    <a:lnTo>
                      <a:pt x="317" y="220"/>
                    </a:lnTo>
                    <a:lnTo>
                      <a:pt x="317" y="218"/>
                    </a:lnTo>
                    <a:lnTo>
                      <a:pt x="314" y="218"/>
                    </a:lnTo>
                    <a:lnTo>
                      <a:pt x="312" y="218"/>
                    </a:lnTo>
                    <a:lnTo>
                      <a:pt x="312" y="216"/>
                    </a:lnTo>
                    <a:lnTo>
                      <a:pt x="310" y="213"/>
                    </a:lnTo>
                    <a:lnTo>
                      <a:pt x="308" y="213"/>
                    </a:lnTo>
                    <a:lnTo>
                      <a:pt x="305" y="213"/>
                    </a:lnTo>
                    <a:lnTo>
                      <a:pt x="301" y="209"/>
                    </a:lnTo>
                    <a:lnTo>
                      <a:pt x="301" y="207"/>
                    </a:lnTo>
                    <a:lnTo>
                      <a:pt x="297" y="207"/>
                    </a:lnTo>
                    <a:lnTo>
                      <a:pt x="297" y="202"/>
                    </a:lnTo>
                    <a:lnTo>
                      <a:pt x="299" y="200"/>
                    </a:lnTo>
                    <a:lnTo>
                      <a:pt x="297" y="198"/>
                    </a:lnTo>
                    <a:lnTo>
                      <a:pt x="294" y="198"/>
                    </a:lnTo>
                    <a:lnTo>
                      <a:pt x="299" y="196"/>
                    </a:lnTo>
                    <a:lnTo>
                      <a:pt x="294" y="193"/>
                    </a:lnTo>
                    <a:lnTo>
                      <a:pt x="292" y="193"/>
                    </a:lnTo>
                    <a:lnTo>
                      <a:pt x="285" y="193"/>
                    </a:lnTo>
                    <a:lnTo>
                      <a:pt x="283" y="191"/>
                    </a:lnTo>
                    <a:lnTo>
                      <a:pt x="285" y="187"/>
                    </a:lnTo>
                    <a:lnTo>
                      <a:pt x="283" y="187"/>
                    </a:lnTo>
                    <a:lnTo>
                      <a:pt x="283" y="184"/>
                    </a:lnTo>
                    <a:lnTo>
                      <a:pt x="285" y="182"/>
                    </a:lnTo>
                    <a:lnTo>
                      <a:pt x="285" y="180"/>
                    </a:lnTo>
                    <a:lnTo>
                      <a:pt x="285" y="176"/>
                    </a:lnTo>
                    <a:lnTo>
                      <a:pt x="288" y="171"/>
                    </a:lnTo>
                    <a:lnTo>
                      <a:pt x="288" y="167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9" y="160"/>
                    </a:lnTo>
                    <a:lnTo>
                      <a:pt x="301" y="165"/>
                    </a:lnTo>
                    <a:lnTo>
                      <a:pt x="301" y="162"/>
                    </a:lnTo>
                    <a:lnTo>
                      <a:pt x="305" y="162"/>
                    </a:lnTo>
                    <a:lnTo>
                      <a:pt x="305" y="160"/>
                    </a:lnTo>
                    <a:lnTo>
                      <a:pt x="303" y="160"/>
                    </a:lnTo>
                    <a:lnTo>
                      <a:pt x="305" y="158"/>
                    </a:lnTo>
                    <a:lnTo>
                      <a:pt x="308" y="156"/>
                    </a:lnTo>
                    <a:lnTo>
                      <a:pt x="305" y="156"/>
                    </a:lnTo>
                    <a:lnTo>
                      <a:pt x="305" y="153"/>
                    </a:lnTo>
                    <a:lnTo>
                      <a:pt x="308" y="151"/>
                    </a:lnTo>
                    <a:lnTo>
                      <a:pt x="310" y="153"/>
                    </a:lnTo>
                    <a:lnTo>
                      <a:pt x="312" y="153"/>
                    </a:lnTo>
                    <a:lnTo>
                      <a:pt x="312" y="151"/>
                    </a:lnTo>
                    <a:lnTo>
                      <a:pt x="317" y="149"/>
                    </a:lnTo>
                    <a:lnTo>
                      <a:pt x="319" y="149"/>
                    </a:lnTo>
                    <a:lnTo>
                      <a:pt x="321" y="149"/>
                    </a:lnTo>
                    <a:lnTo>
                      <a:pt x="323" y="145"/>
                    </a:lnTo>
                    <a:lnTo>
                      <a:pt x="328" y="142"/>
                    </a:lnTo>
                    <a:lnTo>
                      <a:pt x="325" y="142"/>
                    </a:lnTo>
                    <a:lnTo>
                      <a:pt x="330" y="140"/>
                    </a:lnTo>
                    <a:lnTo>
                      <a:pt x="332" y="138"/>
                    </a:lnTo>
                    <a:lnTo>
                      <a:pt x="337" y="136"/>
                    </a:lnTo>
                    <a:lnTo>
                      <a:pt x="341" y="133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5"/>
                    </a:lnTo>
                    <a:lnTo>
                      <a:pt x="352" y="125"/>
                    </a:lnTo>
                    <a:lnTo>
                      <a:pt x="348" y="120"/>
                    </a:lnTo>
                    <a:lnTo>
                      <a:pt x="346" y="120"/>
                    </a:lnTo>
                    <a:lnTo>
                      <a:pt x="343" y="118"/>
                    </a:lnTo>
                    <a:lnTo>
                      <a:pt x="348" y="113"/>
                    </a:lnTo>
                    <a:lnTo>
                      <a:pt x="346" y="109"/>
                    </a:lnTo>
                    <a:lnTo>
                      <a:pt x="343" y="111"/>
                    </a:lnTo>
                    <a:lnTo>
                      <a:pt x="341" y="107"/>
                    </a:lnTo>
                    <a:lnTo>
                      <a:pt x="343" y="107"/>
                    </a:lnTo>
                    <a:lnTo>
                      <a:pt x="339" y="107"/>
                    </a:lnTo>
                    <a:lnTo>
                      <a:pt x="339" y="105"/>
                    </a:lnTo>
                    <a:lnTo>
                      <a:pt x="337" y="105"/>
                    </a:lnTo>
                    <a:lnTo>
                      <a:pt x="343" y="98"/>
                    </a:lnTo>
                    <a:lnTo>
                      <a:pt x="343" y="96"/>
                    </a:lnTo>
                    <a:lnTo>
                      <a:pt x="341" y="93"/>
                    </a:lnTo>
                    <a:lnTo>
                      <a:pt x="341" y="96"/>
                    </a:lnTo>
                    <a:lnTo>
                      <a:pt x="341" y="98"/>
                    </a:lnTo>
                    <a:lnTo>
                      <a:pt x="339" y="96"/>
                    </a:lnTo>
                    <a:lnTo>
                      <a:pt x="337" y="96"/>
                    </a:lnTo>
                    <a:lnTo>
                      <a:pt x="337" y="98"/>
                    </a:lnTo>
                    <a:lnTo>
                      <a:pt x="334" y="98"/>
                    </a:lnTo>
                    <a:lnTo>
                      <a:pt x="334" y="100"/>
                    </a:lnTo>
                    <a:lnTo>
                      <a:pt x="332" y="100"/>
                    </a:lnTo>
                    <a:lnTo>
                      <a:pt x="330" y="100"/>
                    </a:lnTo>
                    <a:lnTo>
                      <a:pt x="325" y="98"/>
                    </a:lnTo>
                    <a:lnTo>
                      <a:pt x="328" y="96"/>
                    </a:lnTo>
                    <a:lnTo>
                      <a:pt x="325" y="93"/>
                    </a:lnTo>
                    <a:lnTo>
                      <a:pt x="328" y="93"/>
                    </a:lnTo>
                    <a:lnTo>
                      <a:pt x="330" y="91"/>
                    </a:lnTo>
                    <a:lnTo>
                      <a:pt x="330" y="89"/>
                    </a:lnTo>
                    <a:lnTo>
                      <a:pt x="330" y="87"/>
                    </a:lnTo>
                    <a:lnTo>
                      <a:pt x="332" y="85"/>
                    </a:lnTo>
                    <a:lnTo>
                      <a:pt x="334" y="82"/>
                    </a:lnTo>
                    <a:lnTo>
                      <a:pt x="334" y="73"/>
                    </a:lnTo>
                    <a:lnTo>
                      <a:pt x="337" y="71"/>
                    </a:lnTo>
                    <a:lnTo>
                      <a:pt x="339" y="65"/>
                    </a:lnTo>
                    <a:lnTo>
                      <a:pt x="337" y="56"/>
                    </a:lnTo>
                    <a:lnTo>
                      <a:pt x="334" y="56"/>
                    </a:lnTo>
                    <a:lnTo>
                      <a:pt x="337" y="51"/>
                    </a:lnTo>
                    <a:lnTo>
                      <a:pt x="330" y="47"/>
                    </a:lnTo>
                    <a:lnTo>
                      <a:pt x="332" y="42"/>
                    </a:lnTo>
                    <a:lnTo>
                      <a:pt x="328" y="38"/>
                    </a:lnTo>
                    <a:lnTo>
                      <a:pt x="330" y="33"/>
                    </a:lnTo>
                    <a:lnTo>
                      <a:pt x="328" y="33"/>
                    </a:lnTo>
                    <a:lnTo>
                      <a:pt x="323" y="31"/>
                    </a:lnTo>
                    <a:lnTo>
                      <a:pt x="321" y="27"/>
                    </a:lnTo>
                    <a:lnTo>
                      <a:pt x="319" y="27"/>
                    </a:lnTo>
                    <a:lnTo>
                      <a:pt x="317" y="27"/>
                    </a:lnTo>
                    <a:lnTo>
                      <a:pt x="314" y="20"/>
                    </a:lnTo>
                    <a:lnTo>
                      <a:pt x="314" y="18"/>
                    </a:lnTo>
                    <a:lnTo>
                      <a:pt x="310" y="16"/>
                    </a:lnTo>
                    <a:lnTo>
                      <a:pt x="310" y="13"/>
                    </a:lnTo>
                    <a:lnTo>
                      <a:pt x="312" y="11"/>
                    </a:lnTo>
                    <a:lnTo>
                      <a:pt x="312" y="7"/>
                    </a:lnTo>
                    <a:lnTo>
                      <a:pt x="314" y="7"/>
                    </a:lnTo>
                    <a:lnTo>
                      <a:pt x="312" y="7"/>
                    </a:lnTo>
                    <a:lnTo>
                      <a:pt x="312" y="0"/>
                    </a:lnTo>
                    <a:lnTo>
                      <a:pt x="319" y="0"/>
                    </a:lnTo>
                    <a:lnTo>
                      <a:pt x="321" y="2"/>
                    </a:lnTo>
                    <a:lnTo>
                      <a:pt x="321" y="5"/>
                    </a:lnTo>
                    <a:lnTo>
                      <a:pt x="323" y="7"/>
                    </a:lnTo>
                    <a:lnTo>
                      <a:pt x="323" y="11"/>
                    </a:lnTo>
                    <a:lnTo>
                      <a:pt x="328" y="13"/>
                    </a:lnTo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</p:grpSp>
        <p:sp>
          <p:nvSpPr>
            <p:cNvPr id="2618" name="Rectangle 2617"/>
            <p:cNvSpPr/>
            <p:nvPr/>
          </p:nvSpPr>
          <p:spPr>
            <a:xfrm>
              <a:off x="7537842" y="4891580"/>
              <a:ext cx="420429" cy="807061"/>
            </a:xfrm>
            <a:prstGeom prst="rect">
              <a:avLst/>
            </a:prstGeom>
            <a:no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2619" name="Oval 2618"/>
            <p:cNvSpPr/>
            <p:nvPr/>
          </p:nvSpPr>
          <p:spPr>
            <a:xfrm>
              <a:off x="5324383" y="2290890"/>
              <a:ext cx="96834" cy="96834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2620" name="Oval 2619"/>
            <p:cNvSpPr/>
            <p:nvPr/>
          </p:nvSpPr>
          <p:spPr>
            <a:xfrm>
              <a:off x="5730812" y="5304600"/>
              <a:ext cx="96834" cy="96834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2621" name="TextBox 2620"/>
            <p:cNvSpPr txBox="1"/>
            <p:nvPr/>
          </p:nvSpPr>
          <p:spPr>
            <a:xfrm>
              <a:off x="4114029" y="259061"/>
              <a:ext cx="2566326" cy="45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246" b="1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9176887" y="1628130"/>
            <a:ext cx="2830532" cy="3718444"/>
            <a:chOff x="3991134" y="259061"/>
            <a:chExt cx="4509384" cy="5923937"/>
          </a:xfrm>
        </p:grpSpPr>
        <p:grpSp>
          <p:nvGrpSpPr>
            <p:cNvPr id="2631" name="Group 2630"/>
            <p:cNvGrpSpPr/>
            <p:nvPr/>
          </p:nvGrpSpPr>
          <p:grpSpPr>
            <a:xfrm>
              <a:off x="3991134" y="1033613"/>
              <a:ext cx="4509384" cy="5149385"/>
              <a:chOff x="2070100" y="0"/>
              <a:chExt cx="6640513" cy="7026276"/>
            </a:xfrm>
          </p:grpSpPr>
          <p:sp>
            <p:nvSpPr>
              <p:cNvPr id="2632" name="AutoShape 508"/>
              <p:cNvSpPr>
                <a:spLocks noChangeAspect="1" noChangeArrowheads="1" noTextEdit="1"/>
              </p:cNvSpPr>
              <p:nvPr/>
            </p:nvSpPr>
            <p:spPr bwMode="auto">
              <a:xfrm>
                <a:off x="2070100" y="0"/>
                <a:ext cx="6629400" cy="6858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grpSp>
            <p:nvGrpSpPr>
              <p:cNvPr id="2633" name="Group 710"/>
              <p:cNvGrpSpPr>
                <a:grpSpLocks/>
              </p:cNvGrpSpPr>
              <p:nvPr/>
            </p:nvGrpSpPr>
            <p:grpSpPr bwMode="auto">
              <a:xfrm>
                <a:off x="2081213" y="1585913"/>
                <a:ext cx="6629400" cy="5440363"/>
                <a:chOff x="1311" y="999"/>
                <a:chExt cx="4176" cy="3427"/>
              </a:xfrm>
            </p:grpSpPr>
            <p:sp>
              <p:nvSpPr>
                <p:cNvPr id="2935" name="Freeform 510"/>
                <p:cNvSpPr>
                  <a:spLocks noEditPoints="1"/>
                </p:cNvSpPr>
                <p:nvPr/>
              </p:nvSpPr>
              <p:spPr bwMode="auto">
                <a:xfrm>
                  <a:off x="4743" y="3260"/>
                  <a:ext cx="297" cy="1166"/>
                </a:xfrm>
                <a:custGeom>
                  <a:avLst/>
                  <a:gdLst>
                    <a:gd name="T0" fmla="*/ 245 w 297"/>
                    <a:gd name="T1" fmla="*/ 1144 h 1166"/>
                    <a:gd name="T2" fmla="*/ 221 w 297"/>
                    <a:gd name="T3" fmla="*/ 1144 h 1166"/>
                    <a:gd name="T4" fmla="*/ 223 w 297"/>
                    <a:gd name="T5" fmla="*/ 1102 h 1166"/>
                    <a:gd name="T6" fmla="*/ 210 w 297"/>
                    <a:gd name="T7" fmla="*/ 1095 h 1166"/>
                    <a:gd name="T8" fmla="*/ 170 w 297"/>
                    <a:gd name="T9" fmla="*/ 986 h 1166"/>
                    <a:gd name="T10" fmla="*/ 161 w 297"/>
                    <a:gd name="T11" fmla="*/ 988 h 1166"/>
                    <a:gd name="T12" fmla="*/ 196 w 297"/>
                    <a:gd name="T13" fmla="*/ 971 h 1166"/>
                    <a:gd name="T14" fmla="*/ 187 w 297"/>
                    <a:gd name="T15" fmla="*/ 980 h 1166"/>
                    <a:gd name="T16" fmla="*/ 145 w 297"/>
                    <a:gd name="T17" fmla="*/ 955 h 1166"/>
                    <a:gd name="T18" fmla="*/ 121 w 297"/>
                    <a:gd name="T19" fmla="*/ 922 h 1166"/>
                    <a:gd name="T20" fmla="*/ 87 w 297"/>
                    <a:gd name="T21" fmla="*/ 829 h 1166"/>
                    <a:gd name="T22" fmla="*/ 85 w 297"/>
                    <a:gd name="T23" fmla="*/ 811 h 1166"/>
                    <a:gd name="T24" fmla="*/ 36 w 297"/>
                    <a:gd name="T25" fmla="*/ 626 h 1166"/>
                    <a:gd name="T26" fmla="*/ 45 w 297"/>
                    <a:gd name="T27" fmla="*/ 575 h 1166"/>
                    <a:gd name="T28" fmla="*/ 72 w 297"/>
                    <a:gd name="T29" fmla="*/ 520 h 1166"/>
                    <a:gd name="T30" fmla="*/ 67 w 297"/>
                    <a:gd name="T31" fmla="*/ 491 h 1166"/>
                    <a:gd name="T32" fmla="*/ 58 w 297"/>
                    <a:gd name="T33" fmla="*/ 484 h 1166"/>
                    <a:gd name="T34" fmla="*/ 58 w 297"/>
                    <a:gd name="T35" fmla="*/ 482 h 1166"/>
                    <a:gd name="T36" fmla="*/ 72 w 297"/>
                    <a:gd name="T37" fmla="*/ 467 h 1166"/>
                    <a:gd name="T38" fmla="*/ 56 w 297"/>
                    <a:gd name="T39" fmla="*/ 433 h 1166"/>
                    <a:gd name="T40" fmla="*/ 81 w 297"/>
                    <a:gd name="T41" fmla="*/ 415 h 1166"/>
                    <a:gd name="T42" fmla="*/ 114 w 297"/>
                    <a:gd name="T43" fmla="*/ 411 h 1166"/>
                    <a:gd name="T44" fmla="*/ 123 w 297"/>
                    <a:gd name="T45" fmla="*/ 409 h 1166"/>
                    <a:gd name="T46" fmla="*/ 121 w 297"/>
                    <a:gd name="T47" fmla="*/ 402 h 1166"/>
                    <a:gd name="T48" fmla="*/ 74 w 297"/>
                    <a:gd name="T49" fmla="*/ 393 h 1166"/>
                    <a:gd name="T50" fmla="*/ 76 w 297"/>
                    <a:gd name="T51" fmla="*/ 424 h 1166"/>
                    <a:gd name="T52" fmla="*/ 74 w 297"/>
                    <a:gd name="T53" fmla="*/ 460 h 1166"/>
                    <a:gd name="T54" fmla="*/ 81 w 297"/>
                    <a:gd name="T55" fmla="*/ 469 h 1166"/>
                    <a:gd name="T56" fmla="*/ 63 w 297"/>
                    <a:gd name="T57" fmla="*/ 471 h 1166"/>
                    <a:gd name="T58" fmla="*/ 52 w 297"/>
                    <a:gd name="T59" fmla="*/ 429 h 1166"/>
                    <a:gd name="T60" fmla="*/ 72 w 297"/>
                    <a:gd name="T61" fmla="*/ 384 h 1166"/>
                    <a:gd name="T62" fmla="*/ 101 w 297"/>
                    <a:gd name="T63" fmla="*/ 387 h 1166"/>
                    <a:gd name="T64" fmla="*/ 81 w 297"/>
                    <a:gd name="T65" fmla="*/ 380 h 1166"/>
                    <a:gd name="T66" fmla="*/ 105 w 297"/>
                    <a:gd name="T67" fmla="*/ 378 h 1166"/>
                    <a:gd name="T68" fmla="*/ 85 w 297"/>
                    <a:gd name="T69" fmla="*/ 400 h 1166"/>
                    <a:gd name="T70" fmla="*/ 236 w 297"/>
                    <a:gd name="T71" fmla="*/ 378 h 1166"/>
                    <a:gd name="T72" fmla="*/ 101 w 297"/>
                    <a:gd name="T73" fmla="*/ 362 h 1166"/>
                    <a:gd name="T74" fmla="*/ 105 w 297"/>
                    <a:gd name="T75" fmla="*/ 369 h 1166"/>
                    <a:gd name="T76" fmla="*/ 74 w 297"/>
                    <a:gd name="T77" fmla="*/ 309 h 1166"/>
                    <a:gd name="T78" fmla="*/ 78 w 297"/>
                    <a:gd name="T79" fmla="*/ 291 h 1166"/>
                    <a:gd name="T80" fmla="*/ 107 w 297"/>
                    <a:gd name="T81" fmla="*/ 300 h 1166"/>
                    <a:gd name="T82" fmla="*/ 103 w 297"/>
                    <a:gd name="T83" fmla="*/ 358 h 1166"/>
                    <a:gd name="T84" fmla="*/ 89 w 297"/>
                    <a:gd name="T85" fmla="*/ 358 h 1166"/>
                    <a:gd name="T86" fmla="*/ 72 w 297"/>
                    <a:gd name="T87" fmla="*/ 353 h 1166"/>
                    <a:gd name="T88" fmla="*/ 76 w 297"/>
                    <a:gd name="T89" fmla="*/ 320 h 1166"/>
                    <a:gd name="T90" fmla="*/ 85 w 297"/>
                    <a:gd name="T91" fmla="*/ 296 h 1166"/>
                    <a:gd name="T92" fmla="*/ 96 w 297"/>
                    <a:gd name="T93" fmla="*/ 287 h 1166"/>
                    <a:gd name="T94" fmla="*/ 67 w 297"/>
                    <a:gd name="T95" fmla="*/ 293 h 1166"/>
                    <a:gd name="T96" fmla="*/ 107 w 297"/>
                    <a:gd name="T97" fmla="*/ 280 h 1166"/>
                    <a:gd name="T98" fmla="*/ 76 w 297"/>
                    <a:gd name="T99" fmla="*/ 262 h 1166"/>
                    <a:gd name="T100" fmla="*/ 87 w 297"/>
                    <a:gd name="T101" fmla="*/ 218 h 1166"/>
                    <a:gd name="T102" fmla="*/ 103 w 297"/>
                    <a:gd name="T103" fmla="*/ 202 h 1166"/>
                    <a:gd name="T104" fmla="*/ 121 w 297"/>
                    <a:gd name="T105" fmla="*/ 220 h 1166"/>
                    <a:gd name="T106" fmla="*/ 109 w 297"/>
                    <a:gd name="T107" fmla="*/ 224 h 1166"/>
                    <a:gd name="T108" fmla="*/ 112 w 297"/>
                    <a:gd name="T109" fmla="*/ 276 h 1166"/>
                    <a:gd name="T110" fmla="*/ 101 w 297"/>
                    <a:gd name="T111" fmla="*/ 278 h 1166"/>
                    <a:gd name="T112" fmla="*/ 85 w 297"/>
                    <a:gd name="T113" fmla="*/ 264 h 1166"/>
                    <a:gd name="T114" fmla="*/ 92 w 297"/>
                    <a:gd name="T115" fmla="*/ 236 h 1166"/>
                    <a:gd name="T116" fmla="*/ 103 w 297"/>
                    <a:gd name="T117" fmla="*/ 202 h 1166"/>
                    <a:gd name="T118" fmla="*/ 116 w 297"/>
                    <a:gd name="T119" fmla="*/ 184 h 1166"/>
                    <a:gd name="T120" fmla="*/ 167 w 297"/>
                    <a:gd name="T121" fmla="*/ 109 h 1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97" h="1166">
                      <a:moveTo>
                        <a:pt x="216" y="1102"/>
                      </a:moveTo>
                      <a:lnTo>
                        <a:pt x="216" y="1099"/>
                      </a:lnTo>
                      <a:lnTo>
                        <a:pt x="216" y="1102"/>
                      </a:lnTo>
                      <a:close/>
                      <a:moveTo>
                        <a:pt x="236" y="1097"/>
                      </a:moveTo>
                      <a:lnTo>
                        <a:pt x="234" y="1099"/>
                      </a:lnTo>
                      <a:lnTo>
                        <a:pt x="239" y="1102"/>
                      </a:lnTo>
                      <a:lnTo>
                        <a:pt x="241" y="1102"/>
                      </a:lnTo>
                      <a:lnTo>
                        <a:pt x="241" y="1113"/>
                      </a:lnTo>
                      <a:lnTo>
                        <a:pt x="241" y="1115"/>
                      </a:lnTo>
                      <a:lnTo>
                        <a:pt x="241" y="1119"/>
                      </a:lnTo>
                      <a:lnTo>
                        <a:pt x="243" y="1122"/>
                      </a:lnTo>
                      <a:lnTo>
                        <a:pt x="245" y="1124"/>
                      </a:lnTo>
                      <a:lnTo>
                        <a:pt x="245" y="1128"/>
                      </a:lnTo>
                      <a:lnTo>
                        <a:pt x="248" y="1128"/>
                      </a:lnTo>
                      <a:lnTo>
                        <a:pt x="250" y="1133"/>
                      </a:lnTo>
                      <a:lnTo>
                        <a:pt x="248" y="1131"/>
                      </a:lnTo>
                      <a:lnTo>
                        <a:pt x="245" y="1131"/>
                      </a:lnTo>
                      <a:lnTo>
                        <a:pt x="250" y="1137"/>
                      </a:lnTo>
                      <a:lnTo>
                        <a:pt x="245" y="1139"/>
                      </a:lnTo>
                      <a:lnTo>
                        <a:pt x="245" y="1142"/>
                      </a:lnTo>
                      <a:lnTo>
                        <a:pt x="243" y="1142"/>
                      </a:lnTo>
                      <a:lnTo>
                        <a:pt x="245" y="1144"/>
                      </a:lnTo>
                      <a:lnTo>
                        <a:pt x="243" y="1146"/>
                      </a:lnTo>
                      <a:lnTo>
                        <a:pt x="243" y="1151"/>
                      </a:lnTo>
                      <a:lnTo>
                        <a:pt x="241" y="1151"/>
                      </a:lnTo>
                      <a:lnTo>
                        <a:pt x="241" y="1153"/>
                      </a:lnTo>
                      <a:lnTo>
                        <a:pt x="245" y="1155"/>
                      </a:lnTo>
                      <a:lnTo>
                        <a:pt x="243" y="1157"/>
                      </a:lnTo>
                      <a:lnTo>
                        <a:pt x="241" y="1162"/>
                      </a:lnTo>
                      <a:lnTo>
                        <a:pt x="239" y="1157"/>
                      </a:lnTo>
                      <a:lnTo>
                        <a:pt x="236" y="1157"/>
                      </a:lnTo>
                      <a:lnTo>
                        <a:pt x="236" y="1164"/>
                      </a:lnTo>
                      <a:lnTo>
                        <a:pt x="232" y="1166"/>
                      </a:lnTo>
                      <a:lnTo>
                        <a:pt x="230" y="1166"/>
                      </a:lnTo>
                      <a:lnTo>
                        <a:pt x="230" y="1164"/>
                      </a:lnTo>
                      <a:lnTo>
                        <a:pt x="230" y="1159"/>
                      </a:lnTo>
                      <a:lnTo>
                        <a:pt x="230" y="1157"/>
                      </a:lnTo>
                      <a:lnTo>
                        <a:pt x="228" y="1155"/>
                      </a:lnTo>
                      <a:lnTo>
                        <a:pt x="228" y="1153"/>
                      </a:lnTo>
                      <a:lnTo>
                        <a:pt x="225" y="1153"/>
                      </a:lnTo>
                      <a:lnTo>
                        <a:pt x="225" y="1148"/>
                      </a:lnTo>
                      <a:lnTo>
                        <a:pt x="223" y="1146"/>
                      </a:lnTo>
                      <a:lnTo>
                        <a:pt x="223" y="1144"/>
                      </a:lnTo>
                      <a:lnTo>
                        <a:pt x="221" y="1144"/>
                      </a:lnTo>
                      <a:lnTo>
                        <a:pt x="221" y="1142"/>
                      </a:lnTo>
                      <a:lnTo>
                        <a:pt x="221" y="1137"/>
                      </a:lnTo>
                      <a:lnTo>
                        <a:pt x="219" y="1137"/>
                      </a:lnTo>
                      <a:lnTo>
                        <a:pt x="219" y="1133"/>
                      </a:lnTo>
                      <a:lnTo>
                        <a:pt x="214" y="1133"/>
                      </a:lnTo>
                      <a:lnTo>
                        <a:pt x="214" y="1131"/>
                      </a:lnTo>
                      <a:lnTo>
                        <a:pt x="214" y="1128"/>
                      </a:lnTo>
                      <a:lnTo>
                        <a:pt x="212" y="1128"/>
                      </a:lnTo>
                      <a:lnTo>
                        <a:pt x="210" y="1131"/>
                      </a:lnTo>
                      <a:lnTo>
                        <a:pt x="210" y="1128"/>
                      </a:lnTo>
                      <a:lnTo>
                        <a:pt x="210" y="1126"/>
                      </a:lnTo>
                      <a:lnTo>
                        <a:pt x="210" y="1122"/>
                      </a:lnTo>
                      <a:lnTo>
                        <a:pt x="210" y="1119"/>
                      </a:lnTo>
                      <a:lnTo>
                        <a:pt x="207" y="1117"/>
                      </a:lnTo>
                      <a:lnTo>
                        <a:pt x="210" y="1115"/>
                      </a:lnTo>
                      <a:lnTo>
                        <a:pt x="207" y="1115"/>
                      </a:lnTo>
                      <a:lnTo>
                        <a:pt x="207" y="1113"/>
                      </a:lnTo>
                      <a:lnTo>
                        <a:pt x="212" y="1111"/>
                      </a:lnTo>
                      <a:lnTo>
                        <a:pt x="210" y="1106"/>
                      </a:lnTo>
                      <a:lnTo>
                        <a:pt x="212" y="1104"/>
                      </a:lnTo>
                      <a:lnTo>
                        <a:pt x="219" y="1104"/>
                      </a:lnTo>
                      <a:lnTo>
                        <a:pt x="223" y="1102"/>
                      </a:lnTo>
                      <a:lnTo>
                        <a:pt x="225" y="1102"/>
                      </a:lnTo>
                      <a:lnTo>
                        <a:pt x="228" y="1102"/>
                      </a:lnTo>
                      <a:lnTo>
                        <a:pt x="230" y="1104"/>
                      </a:lnTo>
                      <a:lnTo>
                        <a:pt x="230" y="1102"/>
                      </a:lnTo>
                      <a:lnTo>
                        <a:pt x="230" y="1097"/>
                      </a:lnTo>
                      <a:lnTo>
                        <a:pt x="236" y="1097"/>
                      </a:lnTo>
                      <a:close/>
                      <a:moveTo>
                        <a:pt x="236" y="1091"/>
                      </a:moveTo>
                      <a:lnTo>
                        <a:pt x="234" y="1091"/>
                      </a:lnTo>
                      <a:lnTo>
                        <a:pt x="236" y="1091"/>
                      </a:lnTo>
                      <a:close/>
                      <a:moveTo>
                        <a:pt x="223" y="1075"/>
                      </a:moveTo>
                      <a:lnTo>
                        <a:pt x="225" y="1075"/>
                      </a:lnTo>
                      <a:lnTo>
                        <a:pt x="223" y="1075"/>
                      </a:lnTo>
                      <a:close/>
                      <a:moveTo>
                        <a:pt x="212" y="1073"/>
                      </a:moveTo>
                      <a:lnTo>
                        <a:pt x="212" y="1075"/>
                      </a:lnTo>
                      <a:lnTo>
                        <a:pt x="212" y="1073"/>
                      </a:lnTo>
                      <a:close/>
                      <a:moveTo>
                        <a:pt x="216" y="1068"/>
                      </a:moveTo>
                      <a:lnTo>
                        <a:pt x="216" y="1075"/>
                      </a:lnTo>
                      <a:lnTo>
                        <a:pt x="223" y="1077"/>
                      </a:lnTo>
                      <a:lnTo>
                        <a:pt x="223" y="1079"/>
                      </a:lnTo>
                      <a:lnTo>
                        <a:pt x="219" y="1088"/>
                      </a:lnTo>
                      <a:lnTo>
                        <a:pt x="212" y="1091"/>
                      </a:lnTo>
                      <a:lnTo>
                        <a:pt x="210" y="1095"/>
                      </a:lnTo>
                      <a:lnTo>
                        <a:pt x="207" y="1097"/>
                      </a:lnTo>
                      <a:lnTo>
                        <a:pt x="205" y="1093"/>
                      </a:lnTo>
                      <a:lnTo>
                        <a:pt x="205" y="1091"/>
                      </a:lnTo>
                      <a:lnTo>
                        <a:pt x="203" y="1088"/>
                      </a:lnTo>
                      <a:lnTo>
                        <a:pt x="205" y="1086"/>
                      </a:lnTo>
                      <a:lnTo>
                        <a:pt x="205" y="1079"/>
                      </a:lnTo>
                      <a:lnTo>
                        <a:pt x="207" y="1079"/>
                      </a:lnTo>
                      <a:lnTo>
                        <a:pt x="210" y="1077"/>
                      </a:lnTo>
                      <a:lnTo>
                        <a:pt x="210" y="1079"/>
                      </a:lnTo>
                      <a:lnTo>
                        <a:pt x="212" y="1077"/>
                      </a:lnTo>
                      <a:lnTo>
                        <a:pt x="216" y="1075"/>
                      </a:lnTo>
                      <a:lnTo>
                        <a:pt x="214" y="1075"/>
                      </a:lnTo>
                      <a:lnTo>
                        <a:pt x="216" y="1071"/>
                      </a:lnTo>
                      <a:lnTo>
                        <a:pt x="214" y="1068"/>
                      </a:lnTo>
                      <a:lnTo>
                        <a:pt x="216" y="1068"/>
                      </a:lnTo>
                      <a:close/>
                      <a:moveTo>
                        <a:pt x="207" y="1064"/>
                      </a:moveTo>
                      <a:lnTo>
                        <a:pt x="205" y="1064"/>
                      </a:lnTo>
                      <a:lnTo>
                        <a:pt x="207" y="1064"/>
                      </a:lnTo>
                      <a:close/>
                      <a:moveTo>
                        <a:pt x="192" y="1057"/>
                      </a:moveTo>
                      <a:lnTo>
                        <a:pt x="192" y="1059"/>
                      </a:lnTo>
                      <a:lnTo>
                        <a:pt x="192" y="1057"/>
                      </a:lnTo>
                      <a:close/>
                      <a:moveTo>
                        <a:pt x="170" y="986"/>
                      </a:moveTo>
                      <a:lnTo>
                        <a:pt x="172" y="988"/>
                      </a:lnTo>
                      <a:lnTo>
                        <a:pt x="172" y="993"/>
                      </a:lnTo>
                      <a:lnTo>
                        <a:pt x="174" y="995"/>
                      </a:lnTo>
                      <a:lnTo>
                        <a:pt x="176" y="993"/>
                      </a:lnTo>
                      <a:lnTo>
                        <a:pt x="181" y="1000"/>
                      </a:lnTo>
                      <a:lnTo>
                        <a:pt x="183" y="1004"/>
                      </a:lnTo>
                      <a:lnTo>
                        <a:pt x="181" y="1006"/>
                      </a:lnTo>
                      <a:lnTo>
                        <a:pt x="176" y="1004"/>
                      </a:lnTo>
                      <a:lnTo>
                        <a:pt x="174" y="1002"/>
                      </a:lnTo>
                      <a:lnTo>
                        <a:pt x="172" y="1004"/>
                      </a:lnTo>
                      <a:lnTo>
                        <a:pt x="170" y="1006"/>
                      </a:lnTo>
                      <a:lnTo>
                        <a:pt x="165" y="1004"/>
                      </a:lnTo>
                      <a:lnTo>
                        <a:pt x="163" y="1004"/>
                      </a:lnTo>
                      <a:lnTo>
                        <a:pt x="163" y="1002"/>
                      </a:lnTo>
                      <a:lnTo>
                        <a:pt x="165" y="997"/>
                      </a:lnTo>
                      <a:lnTo>
                        <a:pt x="163" y="1000"/>
                      </a:lnTo>
                      <a:lnTo>
                        <a:pt x="163" y="997"/>
                      </a:lnTo>
                      <a:lnTo>
                        <a:pt x="161" y="1000"/>
                      </a:lnTo>
                      <a:lnTo>
                        <a:pt x="158" y="1000"/>
                      </a:lnTo>
                      <a:lnTo>
                        <a:pt x="158" y="995"/>
                      </a:lnTo>
                      <a:lnTo>
                        <a:pt x="161" y="993"/>
                      </a:lnTo>
                      <a:lnTo>
                        <a:pt x="161" y="988"/>
                      </a:lnTo>
                      <a:lnTo>
                        <a:pt x="163" y="986"/>
                      </a:lnTo>
                      <a:lnTo>
                        <a:pt x="165" y="988"/>
                      </a:lnTo>
                      <a:lnTo>
                        <a:pt x="170" y="986"/>
                      </a:lnTo>
                      <a:close/>
                      <a:moveTo>
                        <a:pt x="192" y="984"/>
                      </a:moveTo>
                      <a:lnTo>
                        <a:pt x="194" y="986"/>
                      </a:lnTo>
                      <a:lnTo>
                        <a:pt x="199" y="991"/>
                      </a:lnTo>
                      <a:lnTo>
                        <a:pt x="196" y="1000"/>
                      </a:lnTo>
                      <a:lnTo>
                        <a:pt x="187" y="991"/>
                      </a:lnTo>
                      <a:lnTo>
                        <a:pt x="190" y="988"/>
                      </a:lnTo>
                      <a:lnTo>
                        <a:pt x="190" y="986"/>
                      </a:lnTo>
                      <a:lnTo>
                        <a:pt x="192" y="991"/>
                      </a:lnTo>
                      <a:lnTo>
                        <a:pt x="192" y="984"/>
                      </a:lnTo>
                      <a:close/>
                      <a:moveTo>
                        <a:pt x="196" y="971"/>
                      </a:moveTo>
                      <a:lnTo>
                        <a:pt x="199" y="973"/>
                      </a:lnTo>
                      <a:lnTo>
                        <a:pt x="199" y="980"/>
                      </a:lnTo>
                      <a:lnTo>
                        <a:pt x="201" y="982"/>
                      </a:lnTo>
                      <a:lnTo>
                        <a:pt x="199" y="984"/>
                      </a:lnTo>
                      <a:lnTo>
                        <a:pt x="196" y="980"/>
                      </a:lnTo>
                      <a:lnTo>
                        <a:pt x="196" y="975"/>
                      </a:lnTo>
                      <a:lnTo>
                        <a:pt x="196" y="973"/>
                      </a:lnTo>
                      <a:lnTo>
                        <a:pt x="194" y="973"/>
                      </a:lnTo>
                      <a:lnTo>
                        <a:pt x="196" y="971"/>
                      </a:lnTo>
                      <a:close/>
                      <a:moveTo>
                        <a:pt x="190" y="955"/>
                      </a:moveTo>
                      <a:lnTo>
                        <a:pt x="192" y="957"/>
                      </a:lnTo>
                      <a:lnTo>
                        <a:pt x="192" y="962"/>
                      </a:lnTo>
                      <a:lnTo>
                        <a:pt x="190" y="964"/>
                      </a:lnTo>
                      <a:lnTo>
                        <a:pt x="187" y="964"/>
                      </a:lnTo>
                      <a:lnTo>
                        <a:pt x="185" y="968"/>
                      </a:lnTo>
                      <a:lnTo>
                        <a:pt x="190" y="971"/>
                      </a:lnTo>
                      <a:lnTo>
                        <a:pt x="190" y="975"/>
                      </a:lnTo>
                      <a:lnTo>
                        <a:pt x="192" y="977"/>
                      </a:lnTo>
                      <a:lnTo>
                        <a:pt x="192" y="984"/>
                      </a:lnTo>
                      <a:lnTo>
                        <a:pt x="190" y="982"/>
                      </a:lnTo>
                      <a:lnTo>
                        <a:pt x="190" y="984"/>
                      </a:lnTo>
                      <a:lnTo>
                        <a:pt x="187" y="984"/>
                      </a:lnTo>
                      <a:lnTo>
                        <a:pt x="187" y="986"/>
                      </a:lnTo>
                      <a:lnTo>
                        <a:pt x="185" y="988"/>
                      </a:lnTo>
                      <a:lnTo>
                        <a:pt x="183" y="986"/>
                      </a:lnTo>
                      <a:lnTo>
                        <a:pt x="183" y="982"/>
                      </a:lnTo>
                      <a:lnTo>
                        <a:pt x="185" y="984"/>
                      </a:lnTo>
                      <a:lnTo>
                        <a:pt x="185" y="982"/>
                      </a:lnTo>
                      <a:lnTo>
                        <a:pt x="187" y="984"/>
                      </a:lnTo>
                      <a:lnTo>
                        <a:pt x="185" y="982"/>
                      </a:lnTo>
                      <a:lnTo>
                        <a:pt x="187" y="980"/>
                      </a:lnTo>
                      <a:lnTo>
                        <a:pt x="187" y="982"/>
                      </a:lnTo>
                      <a:lnTo>
                        <a:pt x="190" y="977"/>
                      </a:lnTo>
                      <a:lnTo>
                        <a:pt x="187" y="977"/>
                      </a:lnTo>
                      <a:lnTo>
                        <a:pt x="187" y="980"/>
                      </a:lnTo>
                      <a:lnTo>
                        <a:pt x="185" y="980"/>
                      </a:lnTo>
                      <a:lnTo>
                        <a:pt x="185" y="982"/>
                      </a:lnTo>
                      <a:lnTo>
                        <a:pt x="183" y="982"/>
                      </a:lnTo>
                      <a:lnTo>
                        <a:pt x="183" y="977"/>
                      </a:lnTo>
                      <a:lnTo>
                        <a:pt x="185" y="975"/>
                      </a:lnTo>
                      <a:lnTo>
                        <a:pt x="183" y="975"/>
                      </a:lnTo>
                      <a:lnTo>
                        <a:pt x="181" y="973"/>
                      </a:lnTo>
                      <a:lnTo>
                        <a:pt x="181" y="971"/>
                      </a:lnTo>
                      <a:lnTo>
                        <a:pt x="181" y="968"/>
                      </a:lnTo>
                      <a:lnTo>
                        <a:pt x="179" y="968"/>
                      </a:lnTo>
                      <a:lnTo>
                        <a:pt x="179" y="964"/>
                      </a:lnTo>
                      <a:lnTo>
                        <a:pt x="185" y="962"/>
                      </a:lnTo>
                      <a:lnTo>
                        <a:pt x="185" y="957"/>
                      </a:lnTo>
                      <a:lnTo>
                        <a:pt x="190" y="955"/>
                      </a:lnTo>
                      <a:close/>
                      <a:moveTo>
                        <a:pt x="147" y="951"/>
                      </a:moveTo>
                      <a:lnTo>
                        <a:pt x="150" y="955"/>
                      </a:lnTo>
                      <a:lnTo>
                        <a:pt x="150" y="957"/>
                      </a:lnTo>
                      <a:lnTo>
                        <a:pt x="145" y="955"/>
                      </a:lnTo>
                      <a:lnTo>
                        <a:pt x="145" y="953"/>
                      </a:lnTo>
                      <a:lnTo>
                        <a:pt x="147" y="951"/>
                      </a:lnTo>
                      <a:close/>
                      <a:moveTo>
                        <a:pt x="132" y="937"/>
                      </a:moveTo>
                      <a:lnTo>
                        <a:pt x="134" y="940"/>
                      </a:lnTo>
                      <a:lnTo>
                        <a:pt x="132" y="951"/>
                      </a:lnTo>
                      <a:lnTo>
                        <a:pt x="136" y="955"/>
                      </a:lnTo>
                      <a:lnTo>
                        <a:pt x="143" y="957"/>
                      </a:lnTo>
                      <a:lnTo>
                        <a:pt x="143" y="962"/>
                      </a:lnTo>
                      <a:lnTo>
                        <a:pt x="136" y="960"/>
                      </a:lnTo>
                      <a:lnTo>
                        <a:pt x="132" y="957"/>
                      </a:lnTo>
                      <a:lnTo>
                        <a:pt x="127" y="951"/>
                      </a:lnTo>
                      <a:lnTo>
                        <a:pt x="125" y="946"/>
                      </a:lnTo>
                      <a:lnTo>
                        <a:pt x="127" y="942"/>
                      </a:lnTo>
                      <a:lnTo>
                        <a:pt x="132" y="937"/>
                      </a:lnTo>
                      <a:close/>
                      <a:moveTo>
                        <a:pt x="207" y="933"/>
                      </a:moveTo>
                      <a:lnTo>
                        <a:pt x="205" y="933"/>
                      </a:lnTo>
                      <a:lnTo>
                        <a:pt x="207" y="933"/>
                      </a:lnTo>
                      <a:close/>
                      <a:moveTo>
                        <a:pt x="121" y="922"/>
                      </a:moveTo>
                      <a:lnTo>
                        <a:pt x="123" y="924"/>
                      </a:lnTo>
                      <a:lnTo>
                        <a:pt x="123" y="926"/>
                      </a:lnTo>
                      <a:lnTo>
                        <a:pt x="118" y="926"/>
                      </a:lnTo>
                      <a:lnTo>
                        <a:pt x="121" y="922"/>
                      </a:lnTo>
                      <a:close/>
                      <a:moveTo>
                        <a:pt x="201" y="920"/>
                      </a:moveTo>
                      <a:lnTo>
                        <a:pt x="203" y="920"/>
                      </a:lnTo>
                      <a:lnTo>
                        <a:pt x="201" y="920"/>
                      </a:lnTo>
                      <a:close/>
                      <a:moveTo>
                        <a:pt x="203" y="906"/>
                      </a:moveTo>
                      <a:lnTo>
                        <a:pt x="203" y="913"/>
                      </a:lnTo>
                      <a:lnTo>
                        <a:pt x="205" y="915"/>
                      </a:lnTo>
                      <a:lnTo>
                        <a:pt x="205" y="917"/>
                      </a:lnTo>
                      <a:lnTo>
                        <a:pt x="205" y="922"/>
                      </a:lnTo>
                      <a:lnTo>
                        <a:pt x="203" y="922"/>
                      </a:lnTo>
                      <a:lnTo>
                        <a:pt x="203" y="928"/>
                      </a:lnTo>
                      <a:lnTo>
                        <a:pt x="203" y="924"/>
                      </a:lnTo>
                      <a:lnTo>
                        <a:pt x="203" y="920"/>
                      </a:lnTo>
                      <a:lnTo>
                        <a:pt x="203" y="915"/>
                      </a:lnTo>
                      <a:lnTo>
                        <a:pt x="201" y="911"/>
                      </a:lnTo>
                      <a:lnTo>
                        <a:pt x="203" y="906"/>
                      </a:lnTo>
                      <a:close/>
                      <a:moveTo>
                        <a:pt x="94" y="873"/>
                      </a:moveTo>
                      <a:lnTo>
                        <a:pt x="94" y="871"/>
                      </a:lnTo>
                      <a:lnTo>
                        <a:pt x="94" y="873"/>
                      </a:lnTo>
                      <a:close/>
                      <a:moveTo>
                        <a:pt x="85" y="829"/>
                      </a:moveTo>
                      <a:lnTo>
                        <a:pt x="85" y="831"/>
                      </a:lnTo>
                      <a:lnTo>
                        <a:pt x="85" y="829"/>
                      </a:lnTo>
                      <a:close/>
                      <a:moveTo>
                        <a:pt x="87" y="829"/>
                      </a:moveTo>
                      <a:lnTo>
                        <a:pt x="85" y="829"/>
                      </a:lnTo>
                      <a:lnTo>
                        <a:pt x="85" y="831"/>
                      </a:lnTo>
                      <a:lnTo>
                        <a:pt x="87" y="829"/>
                      </a:lnTo>
                      <a:close/>
                      <a:moveTo>
                        <a:pt x="85" y="811"/>
                      </a:moveTo>
                      <a:lnTo>
                        <a:pt x="87" y="815"/>
                      </a:lnTo>
                      <a:lnTo>
                        <a:pt x="89" y="820"/>
                      </a:lnTo>
                      <a:lnTo>
                        <a:pt x="94" y="817"/>
                      </a:lnTo>
                      <a:lnTo>
                        <a:pt x="89" y="820"/>
                      </a:lnTo>
                      <a:lnTo>
                        <a:pt x="89" y="826"/>
                      </a:lnTo>
                      <a:lnTo>
                        <a:pt x="87" y="826"/>
                      </a:lnTo>
                      <a:lnTo>
                        <a:pt x="87" y="829"/>
                      </a:lnTo>
                      <a:lnTo>
                        <a:pt x="83" y="829"/>
                      </a:lnTo>
                      <a:lnTo>
                        <a:pt x="85" y="831"/>
                      </a:lnTo>
                      <a:lnTo>
                        <a:pt x="81" y="829"/>
                      </a:lnTo>
                      <a:lnTo>
                        <a:pt x="76" y="829"/>
                      </a:lnTo>
                      <a:lnTo>
                        <a:pt x="74" y="824"/>
                      </a:lnTo>
                      <a:lnTo>
                        <a:pt x="74" y="815"/>
                      </a:lnTo>
                      <a:lnTo>
                        <a:pt x="76" y="815"/>
                      </a:lnTo>
                      <a:lnTo>
                        <a:pt x="78" y="817"/>
                      </a:lnTo>
                      <a:lnTo>
                        <a:pt x="81" y="815"/>
                      </a:lnTo>
                      <a:lnTo>
                        <a:pt x="83" y="811"/>
                      </a:lnTo>
                      <a:lnTo>
                        <a:pt x="85" y="811"/>
                      </a:lnTo>
                      <a:close/>
                      <a:moveTo>
                        <a:pt x="45" y="575"/>
                      </a:moveTo>
                      <a:lnTo>
                        <a:pt x="47" y="578"/>
                      </a:lnTo>
                      <a:lnTo>
                        <a:pt x="47" y="580"/>
                      </a:lnTo>
                      <a:lnTo>
                        <a:pt x="47" y="578"/>
                      </a:lnTo>
                      <a:lnTo>
                        <a:pt x="52" y="582"/>
                      </a:lnTo>
                      <a:lnTo>
                        <a:pt x="52" y="591"/>
                      </a:lnTo>
                      <a:lnTo>
                        <a:pt x="54" y="589"/>
                      </a:lnTo>
                      <a:lnTo>
                        <a:pt x="56" y="591"/>
                      </a:lnTo>
                      <a:lnTo>
                        <a:pt x="54" y="598"/>
                      </a:lnTo>
                      <a:lnTo>
                        <a:pt x="56" y="604"/>
                      </a:lnTo>
                      <a:lnTo>
                        <a:pt x="56" y="606"/>
                      </a:lnTo>
                      <a:lnTo>
                        <a:pt x="54" y="609"/>
                      </a:lnTo>
                      <a:lnTo>
                        <a:pt x="54" y="611"/>
                      </a:lnTo>
                      <a:lnTo>
                        <a:pt x="49" y="613"/>
                      </a:lnTo>
                      <a:lnTo>
                        <a:pt x="49" y="618"/>
                      </a:lnTo>
                      <a:lnTo>
                        <a:pt x="49" y="620"/>
                      </a:lnTo>
                      <a:lnTo>
                        <a:pt x="54" y="622"/>
                      </a:lnTo>
                      <a:lnTo>
                        <a:pt x="49" y="626"/>
                      </a:lnTo>
                      <a:lnTo>
                        <a:pt x="47" y="631"/>
                      </a:lnTo>
                      <a:lnTo>
                        <a:pt x="45" y="631"/>
                      </a:lnTo>
                      <a:lnTo>
                        <a:pt x="40" y="631"/>
                      </a:lnTo>
                      <a:lnTo>
                        <a:pt x="36" y="626"/>
                      </a:lnTo>
                      <a:lnTo>
                        <a:pt x="34" y="626"/>
                      </a:lnTo>
                      <a:lnTo>
                        <a:pt x="32" y="626"/>
                      </a:lnTo>
                      <a:lnTo>
                        <a:pt x="29" y="629"/>
                      </a:lnTo>
                      <a:lnTo>
                        <a:pt x="27" y="629"/>
                      </a:lnTo>
                      <a:lnTo>
                        <a:pt x="25" y="626"/>
                      </a:lnTo>
                      <a:lnTo>
                        <a:pt x="32" y="618"/>
                      </a:lnTo>
                      <a:lnTo>
                        <a:pt x="29" y="611"/>
                      </a:lnTo>
                      <a:lnTo>
                        <a:pt x="25" y="609"/>
                      </a:lnTo>
                      <a:lnTo>
                        <a:pt x="25" y="593"/>
                      </a:lnTo>
                      <a:lnTo>
                        <a:pt x="27" y="591"/>
                      </a:lnTo>
                      <a:lnTo>
                        <a:pt x="27" y="595"/>
                      </a:lnTo>
                      <a:lnTo>
                        <a:pt x="27" y="593"/>
                      </a:lnTo>
                      <a:lnTo>
                        <a:pt x="32" y="591"/>
                      </a:lnTo>
                      <a:lnTo>
                        <a:pt x="32" y="586"/>
                      </a:lnTo>
                      <a:lnTo>
                        <a:pt x="36" y="584"/>
                      </a:lnTo>
                      <a:lnTo>
                        <a:pt x="36" y="582"/>
                      </a:lnTo>
                      <a:lnTo>
                        <a:pt x="43" y="578"/>
                      </a:lnTo>
                      <a:lnTo>
                        <a:pt x="45" y="580"/>
                      </a:lnTo>
                      <a:lnTo>
                        <a:pt x="43" y="580"/>
                      </a:lnTo>
                      <a:lnTo>
                        <a:pt x="45" y="580"/>
                      </a:lnTo>
                      <a:lnTo>
                        <a:pt x="43" y="578"/>
                      </a:lnTo>
                      <a:lnTo>
                        <a:pt x="45" y="575"/>
                      </a:lnTo>
                      <a:close/>
                      <a:moveTo>
                        <a:pt x="58" y="571"/>
                      </a:moveTo>
                      <a:lnTo>
                        <a:pt x="60" y="571"/>
                      </a:lnTo>
                      <a:lnTo>
                        <a:pt x="58" y="571"/>
                      </a:lnTo>
                      <a:close/>
                      <a:moveTo>
                        <a:pt x="5" y="564"/>
                      </a:moveTo>
                      <a:lnTo>
                        <a:pt x="3" y="566"/>
                      </a:lnTo>
                      <a:lnTo>
                        <a:pt x="3" y="564"/>
                      </a:lnTo>
                      <a:lnTo>
                        <a:pt x="5" y="564"/>
                      </a:lnTo>
                      <a:close/>
                      <a:moveTo>
                        <a:pt x="67" y="564"/>
                      </a:moveTo>
                      <a:lnTo>
                        <a:pt x="65" y="562"/>
                      </a:lnTo>
                      <a:lnTo>
                        <a:pt x="67" y="564"/>
                      </a:lnTo>
                      <a:close/>
                      <a:moveTo>
                        <a:pt x="76" y="542"/>
                      </a:moveTo>
                      <a:lnTo>
                        <a:pt x="74" y="542"/>
                      </a:lnTo>
                      <a:lnTo>
                        <a:pt x="76" y="542"/>
                      </a:lnTo>
                      <a:close/>
                      <a:moveTo>
                        <a:pt x="76" y="540"/>
                      </a:moveTo>
                      <a:lnTo>
                        <a:pt x="76" y="542"/>
                      </a:lnTo>
                      <a:lnTo>
                        <a:pt x="76" y="540"/>
                      </a:lnTo>
                      <a:close/>
                      <a:moveTo>
                        <a:pt x="72" y="520"/>
                      </a:moveTo>
                      <a:lnTo>
                        <a:pt x="72" y="524"/>
                      </a:lnTo>
                      <a:lnTo>
                        <a:pt x="69" y="526"/>
                      </a:lnTo>
                      <a:lnTo>
                        <a:pt x="72" y="524"/>
                      </a:lnTo>
                      <a:lnTo>
                        <a:pt x="69" y="522"/>
                      </a:lnTo>
                      <a:lnTo>
                        <a:pt x="72" y="520"/>
                      </a:lnTo>
                      <a:close/>
                      <a:moveTo>
                        <a:pt x="72" y="518"/>
                      </a:moveTo>
                      <a:lnTo>
                        <a:pt x="74" y="518"/>
                      </a:lnTo>
                      <a:lnTo>
                        <a:pt x="72" y="518"/>
                      </a:lnTo>
                      <a:close/>
                      <a:moveTo>
                        <a:pt x="74" y="515"/>
                      </a:moveTo>
                      <a:lnTo>
                        <a:pt x="74" y="518"/>
                      </a:lnTo>
                      <a:lnTo>
                        <a:pt x="74" y="513"/>
                      </a:lnTo>
                      <a:lnTo>
                        <a:pt x="74" y="515"/>
                      </a:lnTo>
                      <a:close/>
                      <a:moveTo>
                        <a:pt x="49" y="506"/>
                      </a:moveTo>
                      <a:lnTo>
                        <a:pt x="49" y="504"/>
                      </a:lnTo>
                      <a:lnTo>
                        <a:pt x="49" y="506"/>
                      </a:lnTo>
                      <a:close/>
                      <a:moveTo>
                        <a:pt x="52" y="506"/>
                      </a:moveTo>
                      <a:lnTo>
                        <a:pt x="52" y="504"/>
                      </a:lnTo>
                      <a:lnTo>
                        <a:pt x="52" y="506"/>
                      </a:lnTo>
                      <a:close/>
                      <a:moveTo>
                        <a:pt x="67" y="493"/>
                      </a:moveTo>
                      <a:lnTo>
                        <a:pt x="67" y="491"/>
                      </a:lnTo>
                      <a:lnTo>
                        <a:pt x="67" y="493"/>
                      </a:lnTo>
                      <a:close/>
                      <a:moveTo>
                        <a:pt x="58" y="489"/>
                      </a:moveTo>
                      <a:lnTo>
                        <a:pt x="60" y="489"/>
                      </a:lnTo>
                      <a:lnTo>
                        <a:pt x="58" y="489"/>
                      </a:lnTo>
                      <a:close/>
                      <a:moveTo>
                        <a:pt x="63" y="489"/>
                      </a:moveTo>
                      <a:lnTo>
                        <a:pt x="63" y="491"/>
                      </a:lnTo>
                      <a:lnTo>
                        <a:pt x="67" y="491"/>
                      </a:lnTo>
                      <a:lnTo>
                        <a:pt x="69" y="500"/>
                      </a:lnTo>
                      <a:lnTo>
                        <a:pt x="67" y="500"/>
                      </a:lnTo>
                      <a:lnTo>
                        <a:pt x="67" y="502"/>
                      </a:lnTo>
                      <a:lnTo>
                        <a:pt x="65" y="504"/>
                      </a:lnTo>
                      <a:lnTo>
                        <a:pt x="67" y="504"/>
                      </a:lnTo>
                      <a:lnTo>
                        <a:pt x="69" y="506"/>
                      </a:lnTo>
                      <a:lnTo>
                        <a:pt x="69" y="509"/>
                      </a:lnTo>
                      <a:lnTo>
                        <a:pt x="67" y="511"/>
                      </a:lnTo>
                      <a:lnTo>
                        <a:pt x="65" y="511"/>
                      </a:lnTo>
                      <a:lnTo>
                        <a:pt x="63" y="513"/>
                      </a:lnTo>
                      <a:lnTo>
                        <a:pt x="56" y="513"/>
                      </a:lnTo>
                      <a:lnTo>
                        <a:pt x="54" y="509"/>
                      </a:lnTo>
                      <a:lnTo>
                        <a:pt x="56" y="506"/>
                      </a:lnTo>
                      <a:lnTo>
                        <a:pt x="56" y="504"/>
                      </a:lnTo>
                      <a:lnTo>
                        <a:pt x="60" y="504"/>
                      </a:lnTo>
                      <a:lnTo>
                        <a:pt x="60" y="500"/>
                      </a:lnTo>
                      <a:lnTo>
                        <a:pt x="58" y="495"/>
                      </a:lnTo>
                      <a:lnTo>
                        <a:pt x="58" y="493"/>
                      </a:lnTo>
                      <a:lnTo>
                        <a:pt x="63" y="489"/>
                      </a:lnTo>
                      <a:close/>
                      <a:moveTo>
                        <a:pt x="58" y="484"/>
                      </a:moveTo>
                      <a:lnTo>
                        <a:pt x="58" y="486"/>
                      </a:lnTo>
                      <a:lnTo>
                        <a:pt x="58" y="484"/>
                      </a:lnTo>
                      <a:close/>
                      <a:moveTo>
                        <a:pt x="52" y="484"/>
                      </a:moveTo>
                      <a:lnTo>
                        <a:pt x="52" y="486"/>
                      </a:lnTo>
                      <a:lnTo>
                        <a:pt x="52" y="489"/>
                      </a:lnTo>
                      <a:lnTo>
                        <a:pt x="49" y="486"/>
                      </a:lnTo>
                      <a:lnTo>
                        <a:pt x="49" y="484"/>
                      </a:lnTo>
                      <a:lnTo>
                        <a:pt x="52" y="484"/>
                      </a:lnTo>
                      <a:close/>
                      <a:moveTo>
                        <a:pt x="58" y="482"/>
                      </a:moveTo>
                      <a:lnTo>
                        <a:pt x="60" y="482"/>
                      </a:lnTo>
                      <a:lnTo>
                        <a:pt x="58" y="486"/>
                      </a:lnTo>
                      <a:lnTo>
                        <a:pt x="58" y="482"/>
                      </a:lnTo>
                      <a:close/>
                      <a:moveTo>
                        <a:pt x="54" y="482"/>
                      </a:moveTo>
                      <a:lnTo>
                        <a:pt x="54" y="480"/>
                      </a:lnTo>
                      <a:lnTo>
                        <a:pt x="54" y="482"/>
                      </a:lnTo>
                      <a:close/>
                      <a:moveTo>
                        <a:pt x="56" y="484"/>
                      </a:moveTo>
                      <a:lnTo>
                        <a:pt x="56" y="486"/>
                      </a:lnTo>
                      <a:lnTo>
                        <a:pt x="56" y="484"/>
                      </a:lnTo>
                      <a:lnTo>
                        <a:pt x="54" y="484"/>
                      </a:lnTo>
                      <a:lnTo>
                        <a:pt x="56" y="480"/>
                      </a:lnTo>
                      <a:lnTo>
                        <a:pt x="56" y="484"/>
                      </a:lnTo>
                      <a:close/>
                      <a:moveTo>
                        <a:pt x="58" y="478"/>
                      </a:moveTo>
                      <a:lnTo>
                        <a:pt x="60" y="480"/>
                      </a:lnTo>
                      <a:lnTo>
                        <a:pt x="58" y="482"/>
                      </a:lnTo>
                      <a:lnTo>
                        <a:pt x="58" y="480"/>
                      </a:lnTo>
                      <a:lnTo>
                        <a:pt x="58" y="478"/>
                      </a:lnTo>
                      <a:close/>
                      <a:moveTo>
                        <a:pt x="3" y="478"/>
                      </a:moveTo>
                      <a:lnTo>
                        <a:pt x="9" y="478"/>
                      </a:lnTo>
                      <a:lnTo>
                        <a:pt x="9" y="486"/>
                      </a:lnTo>
                      <a:lnTo>
                        <a:pt x="9" y="489"/>
                      </a:lnTo>
                      <a:lnTo>
                        <a:pt x="7" y="486"/>
                      </a:lnTo>
                      <a:lnTo>
                        <a:pt x="3" y="486"/>
                      </a:lnTo>
                      <a:lnTo>
                        <a:pt x="0" y="482"/>
                      </a:lnTo>
                      <a:lnTo>
                        <a:pt x="3" y="480"/>
                      </a:lnTo>
                      <a:lnTo>
                        <a:pt x="0" y="478"/>
                      </a:lnTo>
                      <a:lnTo>
                        <a:pt x="3" y="478"/>
                      </a:lnTo>
                      <a:close/>
                      <a:moveTo>
                        <a:pt x="49" y="475"/>
                      </a:moveTo>
                      <a:lnTo>
                        <a:pt x="49" y="478"/>
                      </a:lnTo>
                      <a:lnTo>
                        <a:pt x="54" y="478"/>
                      </a:lnTo>
                      <a:lnTo>
                        <a:pt x="52" y="482"/>
                      </a:lnTo>
                      <a:lnTo>
                        <a:pt x="47" y="482"/>
                      </a:lnTo>
                      <a:lnTo>
                        <a:pt x="47" y="478"/>
                      </a:lnTo>
                      <a:lnTo>
                        <a:pt x="49" y="475"/>
                      </a:lnTo>
                      <a:close/>
                      <a:moveTo>
                        <a:pt x="72" y="467"/>
                      </a:moveTo>
                      <a:lnTo>
                        <a:pt x="69" y="467"/>
                      </a:lnTo>
                      <a:lnTo>
                        <a:pt x="72" y="467"/>
                      </a:lnTo>
                      <a:close/>
                      <a:moveTo>
                        <a:pt x="81" y="467"/>
                      </a:moveTo>
                      <a:lnTo>
                        <a:pt x="81" y="464"/>
                      </a:lnTo>
                      <a:lnTo>
                        <a:pt x="81" y="467"/>
                      </a:lnTo>
                      <a:close/>
                      <a:moveTo>
                        <a:pt x="74" y="464"/>
                      </a:moveTo>
                      <a:lnTo>
                        <a:pt x="76" y="464"/>
                      </a:lnTo>
                      <a:lnTo>
                        <a:pt x="74" y="464"/>
                      </a:lnTo>
                      <a:close/>
                      <a:moveTo>
                        <a:pt x="49" y="460"/>
                      </a:moveTo>
                      <a:lnTo>
                        <a:pt x="49" y="458"/>
                      </a:lnTo>
                      <a:lnTo>
                        <a:pt x="49" y="460"/>
                      </a:lnTo>
                      <a:close/>
                      <a:moveTo>
                        <a:pt x="125" y="451"/>
                      </a:moveTo>
                      <a:lnTo>
                        <a:pt x="127" y="449"/>
                      </a:lnTo>
                      <a:lnTo>
                        <a:pt x="125" y="451"/>
                      </a:lnTo>
                      <a:close/>
                      <a:moveTo>
                        <a:pt x="116" y="442"/>
                      </a:moveTo>
                      <a:lnTo>
                        <a:pt x="118" y="442"/>
                      </a:lnTo>
                      <a:lnTo>
                        <a:pt x="123" y="442"/>
                      </a:lnTo>
                      <a:lnTo>
                        <a:pt x="125" y="442"/>
                      </a:lnTo>
                      <a:lnTo>
                        <a:pt x="123" y="444"/>
                      </a:lnTo>
                      <a:lnTo>
                        <a:pt x="121" y="447"/>
                      </a:lnTo>
                      <a:lnTo>
                        <a:pt x="116" y="444"/>
                      </a:lnTo>
                      <a:lnTo>
                        <a:pt x="116" y="440"/>
                      </a:lnTo>
                      <a:lnTo>
                        <a:pt x="116" y="442"/>
                      </a:lnTo>
                      <a:close/>
                      <a:moveTo>
                        <a:pt x="56" y="433"/>
                      </a:moveTo>
                      <a:lnTo>
                        <a:pt x="56" y="431"/>
                      </a:lnTo>
                      <a:lnTo>
                        <a:pt x="58" y="431"/>
                      </a:lnTo>
                      <a:lnTo>
                        <a:pt x="56" y="433"/>
                      </a:lnTo>
                      <a:close/>
                      <a:moveTo>
                        <a:pt x="76" y="427"/>
                      </a:moveTo>
                      <a:lnTo>
                        <a:pt x="74" y="427"/>
                      </a:lnTo>
                      <a:lnTo>
                        <a:pt x="76" y="424"/>
                      </a:lnTo>
                      <a:lnTo>
                        <a:pt x="76" y="427"/>
                      </a:lnTo>
                      <a:close/>
                      <a:moveTo>
                        <a:pt x="78" y="424"/>
                      </a:moveTo>
                      <a:lnTo>
                        <a:pt x="81" y="424"/>
                      </a:lnTo>
                      <a:lnTo>
                        <a:pt x="78" y="427"/>
                      </a:lnTo>
                      <a:lnTo>
                        <a:pt x="76" y="427"/>
                      </a:lnTo>
                      <a:lnTo>
                        <a:pt x="78" y="424"/>
                      </a:lnTo>
                      <a:close/>
                      <a:moveTo>
                        <a:pt x="56" y="422"/>
                      </a:moveTo>
                      <a:lnTo>
                        <a:pt x="58" y="427"/>
                      </a:lnTo>
                      <a:lnTo>
                        <a:pt x="56" y="429"/>
                      </a:lnTo>
                      <a:lnTo>
                        <a:pt x="56" y="422"/>
                      </a:lnTo>
                      <a:close/>
                      <a:moveTo>
                        <a:pt x="54" y="422"/>
                      </a:moveTo>
                      <a:lnTo>
                        <a:pt x="56" y="422"/>
                      </a:lnTo>
                      <a:lnTo>
                        <a:pt x="54" y="422"/>
                      </a:lnTo>
                      <a:close/>
                      <a:moveTo>
                        <a:pt x="83" y="415"/>
                      </a:moveTo>
                      <a:lnTo>
                        <a:pt x="81" y="418"/>
                      </a:lnTo>
                      <a:lnTo>
                        <a:pt x="81" y="415"/>
                      </a:lnTo>
                      <a:lnTo>
                        <a:pt x="83" y="415"/>
                      </a:lnTo>
                      <a:close/>
                      <a:moveTo>
                        <a:pt x="109" y="413"/>
                      </a:moveTo>
                      <a:lnTo>
                        <a:pt x="112" y="413"/>
                      </a:lnTo>
                      <a:lnTo>
                        <a:pt x="116" y="415"/>
                      </a:lnTo>
                      <a:lnTo>
                        <a:pt x="116" y="420"/>
                      </a:lnTo>
                      <a:lnTo>
                        <a:pt x="123" y="433"/>
                      </a:lnTo>
                      <a:lnTo>
                        <a:pt x="121" y="435"/>
                      </a:lnTo>
                      <a:lnTo>
                        <a:pt x="118" y="435"/>
                      </a:lnTo>
                      <a:lnTo>
                        <a:pt x="114" y="427"/>
                      </a:lnTo>
                      <a:lnTo>
                        <a:pt x="109" y="427"/>
                      </a:lnTo>
                      <a:lnTo>
                        <a:pt x="109" y="422"/>
                      </a:lnTo>
                      <a:lnTo>
                        <a:pt x="105" y="422"/>
                      </a:lnTo>
                      <a:lnTo>
                        <a:pt x="103" y="420"/>
                      </a:lnTo>
                      <a:lnTo>
                        <a:pt x="105" y="418"/>
                      </a:lnTo>
                      <a:lnTo>
                        <a:pt x="107" y="418"/>
                      </a:lnTo>
                      <a:lnTo>
                        <a:pt x="109" y="411"/>
                      </a:lnTo>
                      <a:lnTo>
                        <a:pt x="109" y="413"/>
                      </a:lnTo>
                      <a:close/>
                      <a:moveTo>
                        <a:pt x="109" y="411"/>
                      </a:moveTo>
                      <a:lnTo>
                        <a:pt x="109" y="409"/>
                      </a:lnTo>
                      <a:lnTo>
                        <a:pt x="109" y="411"/>
                      </a:lnTo>
                      <a:close/>
                      <a:moveTo>
                        <a:pt x="114" y="404"/>
                      </a:moveTo>
                      <a:lnTo>
                        <a:pt x="114" y="411"/>
                      </a:lnTo>
                      <a:lnTo>
                        <a:pt x="114" y="413"/>
                      </a:lnTo>
                      <a:lnTo>
                        <a:pt x="109" y="409"/>
                      </a:lnTo>
                      <a:lnTo>
                        <a:pt x="109" y="407"/>
                      </a:lnTo>
                      <a:lnTo>
                        <a:pt x="109" y="404"/>
                      </a:lnTo>
                      <a:lnTo>
                        <a:pt x="114" y="404"/>
                      </a:lnTo>
                      <a:close/>
                      <a:moveTo>
                        <a:pt x="114" y="404"/>
                      </a:moveTo>
                      <a:lnTo>
                        <a:pt x="114" y="402"/>
                      </a:lnTo>
                      <a:lnTo>
                        <a:pt x="114" y="404"/>
                      </a:lnTo>
                      <a:close/>
                      <a:moveTo>
                        <a:pt x="78" y="402"/>
                      </a:moveTo>
                      <a:lnTo>
                        <a:pt x="76" y="404"/>
                      </a:lnTo>
                      <a:lnTo>
                        <a:pt x="78" y="402"/>
                      </a:lnTo>
                      <a:close/>
                      <a:moveTo>
                        <a:pt x="107" y="402"/>
                      </a:moveTo>
                      <a:lnTo>
                        <a:pt x="107" y="404"/>
                      </a:lnTo>
                      <a:lnTo>
                        <a:pt x="107" y="407"/>
                      </a:lnTo>
                      <a:lnTo>
                        <a:pt x="107" y="402"/>
                      </a:lnTo>
                      <a:close/>
                      <a:moveTo>
                        <a:pt x="132" y="398"/>
                      </a:moveTo>
                      <a:lnTo>
                        <a:pt x="132" y="400"/>
                      </a:lnTo>
                      <a:lnTo>
                        <a:pt x="130" y="398"/>
                      </a:lnTo>
                      <a:lnTo>
                        <a:pt x="132" y="398"/>
                      </a:lnTo>
                      <a:close/>
                      <a:moveTo>
                        <a:pt x="118" y="398"/>
                      </a:moveTo>
                      <a:lnTo>
                        <a:pt x="118" y="404"/>
                      </a:lnTo>
                      <a:lnTo>
                        <a:pt x="123" y="409"/>
                      </a:lnTo>
                      <a:lnTo>
                        <a:pt x="121" y="413"/>
                      </a:lnTo>
                      <a:lnTo>
                        <a:pt x="118" y="409"/>
                      </a:lnTo>
                      <a:lnTo>
                        <a:pt x="116" y="409"/>
                      </a:lnTo>
                      <a:lnTo>
                        <a:pt x="116" y="404"/>
                      </a:lnTo>
                      <a:lnTo>
                        <a:pt x="109" y="402"/>
                      </a:lnTo>
                      <a:lnTo>
                        <a:pt x="107" y="398"/>
                      </a:lnTo>
                      <a:lnTo>
                        <a:pt x="109" y="398"/>
                      </a:lnTo>
                      <a:lnTo>
                        <a:pt x="112" y="398"/>
                      </a:lnTo>
                      <a:lnTo>
                        <a:pt x="114" y="402"/>
                      </a:lnTo>
                      <a:lnTo>
                        <a:pt x="116" y="398"/>
                      </a:lnTo>
                      <a:lnTo>
                        <a:pt x="118" y="395"/>
                      </a:lnTo>
                      <a:lnTo>
                        <a:pt x="118" y="398"/>
                      </a:lnTo>
                      <a:close/>
                      <a:moveTo>
                        <a:pt x="81" y="393"/>
                      </a:moveTo>
                      <a:lnTo>
                        <a:pt x="81" y="395"/>
                      </a:lnTo>
                      <a:lnTo>
                        <a:pt x="81" y="393"/>
                      </a:lnTo>
                      <a:close/>
                      <a:moveTo>
                        <a:pt x="125" y="389"/>
                      </a:moveTo>
                      <a:lnTo>
                        <a:pt x="127" y="391"/>
                      </a:lnTo>
                      <a:lnTo>
                        <a:pt x="127" y="398"/>
                      </a:lnTo>
                      <a:lnTo>
                        <a:pt x="127" y="400"/>
                      </a:lnTo>
                      <a:lnTo>
                        <a:pt x="127" y="404"/>
                      </a:lnTo>
                      <a:lnTo>
                        <a:pt x="125" y="407"/>
                      </a:lnTo>
                      <a:lnTo>
                        <a:pt x="121" y="402"/>
                      </a:lnTo>
                      <a:lnTo>
                        <a:pt x="123" y="402"/>
                      </a:lnTo>
                      <a:lnTo>
                        <a:pt x="121" y="402"/>
                      </a:lnTo>
                      <a:lnTo>
                        <a:pt x="121" y="400"/>
                      </a:lnTo>
                      <a:lnTo>
                        <a:pt x="121" y="398"/>
                      </a:lnTo>
                      <a:lnTo>
                        <a:pt x="121" y="395"/>
                      </a:lnTo>
                      <a:lnTo>
                        <a:pt x="125" y="389"/>
                      </a:lnTo>
                      <a:close/>
                      <a:moveTo>
                        <a:pt x="69" y="389"/>
                      </a:moveTo>
                      <a:lnTo>
                        <a:pt x="69" y="387"/>
                      </a:lnTo>
                      <a:lnTo>
                        <a:pt x="69" y="389"/>
                      </a:lnTo>
                      <a:close/>
                      <a:moveTo>
                        <a:pt x="116" y="387"/>
                      </a:moveTo>
                      <a:lnTo>
                        <a:pt x="118" y="387"/>
                      </a:lnTo>
                      <a:lnTo>
                        <a:pt x="116" y="387"/>
                      </a:lnTo>
                      <a:close/>
                      <a:moveTo>
                        <a:pt x="105" y="387"/>
                      </a:moveTo>
                      <a:lnTo>
                        <a:pt x="105" y="391"/>
                      </a:lnTo>
                      <a:lnTo>
                        <a:pt x="103" y="389"/>
                      </a:lnTo>
                      <a:lnTo>
                        <a:pt x="105" y="387"/>
                      </a:lnTo>
                      <a:close/>
                      <a:moveTo>
                        <a:pt x="72" y="384"/>
                      </a:moveTo>
                      <a:lnTo>
                        <a:pt x="74" y="391"/>
                      </a:lnTo>
                      <a:lnTo>
                        <a:pt x="72" y="395"/>
                      </a:lnTo>
                      <a:lnTo>
                        <a:pt x="74" y="393"/>
                      </a:lnTo>
                      <a:lnTo>
                        <a:pt x="74" y="395"/>
                      </a:lnTo>
                      <a:lnTo>
                        <a:pt x="74" y="393"/>
                      </a:lnTo>
                      <a:lnTo>
                        <a:pt x="81" y="393"/>
                      </a:lnTo>
                      <a:lnTo>
                        <a:pt x="76" y="404"/>
                      </a:lnTo>
                      <a:lnTo>
                        <a:pt x="78" y="409"/>
                      </a:lnTo>
                      <a:lnTo>
                        <a:pt x="76" y="409"/>
                      </a:lnTo>
                      <a:lnTo>
                        <a:pt x="78" y="409"/>
                      </a:lnTo>
                      <a:lnTo>
                        <a:pt x="81" y="409"/>
                      </a:lnTo>
                      <a:lnTo>
                        <a:pt x="78" y="411"/>
                      </a:lnTo>
                      <a:lnTo>
                        <a:pt x="83" y="413"/>
                      </a:lnTo>
                      <a:lnTo>
                        <a:pt x="83" y="415"/>
                      </a:lnTo>
                      <a:lnTo>
                        <a:pt x="81" y="415"/>
                      </a:lnTo>
                      <a:lnTo>
                        <a:pt x="76" y="413"/>
                      </a:lnTo>
                      <a:lnTo>
                        <a:pt x="76" y="418"/>
                      </a:lnTo>
                      <a:lnTo>
                        <a:pt x="78" y="418"/>
                      </a:lnTo>
                      <a:lnTo>
                        <a:pt x="81" y="418"/>
                      </a:lnTo>
                      <a:lnTo>
                        <a:pt x="81" y="420"/>
                      </a:lnTo>
                      <a:lnTo>
                        <a:pt x="78" y="420"/>
                      </a:lnTo>
                      <a:lnTo>
                        <a:pt x="81" y="420"/>
                      </a:lnTo>
                      <a:lnTo>
                        <a:pt x="78" y="422"/>
                      </a:lnTo>
                      <a:lnTo>
                        <a:pt x="76" y="422"/>
                      </a:lnTo>
                      <a:lnTo>
                        <a:pt x="76" y="420"/>
                      </a:lnTo>
                      <a:lnTo>
                        <a:pt x="74" y="422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4" y="429"/>
                      </a:lnTo>
                      <a:lnTo>
                        <a:pt x="76" y="429"/>
                      </a:lnTo>
                      <a:lnTo>
                        <a:pt x="74" y="440"/>
                      </a:lnTo>
                      <a:lnTo>
                        <a:pt x="72" y="444"/>
                      </a:lnTo>
                      <a:lnTo>
                        <a:pt x="69" y="444"/>
                      </a:lnTo>
                      <a:lnTo>
                        <a:pt x="69" y="447"/>
                      </a:lnTo>
                      <a:lnTo>
                        <a:pt x="74" y="444"/>
                      </a:lnTo>
                      <a:lnTo>
                        <a:pt x="76" y="440"/>
                      </a:lnTo>
                      <a:lnTo>
                        <a:pt x="76" y="433"/>
                      </a:lnTo>
                      <a:lnTo>
                        <a:pt x="78" y="429"/>
                      </a:lnTo>
                      <a:lnTo>
                        <a:pt x="81" y="427"/>
                      </a:lnTo>
                      <a:lnTo>
                        <a:pt x="83" y="429"/>
                      </a:lnTo>
                      <a:lnTo>
                        <a:pt x="85" y="433"/>
                      </a:lnTo>
                      <a:lnTo>
                        <a:pt x="83" y="435"/>
                      </a:lnTo>
                      <a:lnTo>
                        <a:pt x="85" y="435"/>
                      </a:lnTo>
                      <a:lnTo>
                        <a:pt x="83" y="440"/>
                      </a:lnTo>
                      <a:lnTo>
                        <a:pt x="83" y="442"/>
                      </a:lnTo>
                      <a:lnTo>
                        <a:pt x="78" y="462"/>
                      </a:lnTo>
                      <a:lnTo>
                        <a:pt x="78" y="460"/>
                      </a:lnTo>
                      <a:lnTo>
                        <a:pt x="78" y="464"/>
                      </a:lnTo>
                      <a:lnTo>
                        <a:pt x="74" y="460"/>
                      </a:lnTo>
                      <a:lnTo>
                        <a:pt x="74" y="462"/>
                      </a:lnTo>
                      <a:lnTo>
                        <a:pt x="72" y="460"/>
                      </a:lnTo>
                      <a:lnTo>
                        <a:pt x="72" y="462"/>
                      </a:lnTo>
                      <a:lnTo>
                        <a:pt x="72" y="464"/>
                      </a:lnTo>
                      <a:lnTo>
                        <a:pt x="72" y="467"/>
                      </a:lnTo>
                      <a:lnTo>
                        <a:pt x="69" y="467"/>
                      </a:lnTo>
                      <a:lnTo>
                        <a:pt x="69" y="469"/>
                      </a:lnTo>
                      <a:lnTo>
                        <a:pt x="67" y="469"/>
                      </a:lnTo>
                      <a:lnTo>
                        <a:pt x="67" y="473"/>
                      </a:lnTo>
                      <a:lnTo>
                        <a:pt x="69" y="471"/>
                      </a:lnTo>
                      <a:lnTo>
                        <a:pt x="72" y="473"/>
                      </a:lnTo>
                      <a:lnTo>
                        <a:pt x="69" y="471"/>
                      </a:lnTo>
                      <a:lnTo>
                        <a:pt x="72" y="471"/>
                      </a:lnTo>
                      <a:lnTo>
                        <a:pt x="72" y="469"/>
                      </a:lnTo>
                      <a:lnTo>
                        <a:pt x="74" y="469"/>
                      </a:lnTo>
                      <a:lnTo>
                        <a:pt x="76" y="467"/>
                      </a:lnTo>
                      <a:lnTo>
                        <a:pt x="74" y="467"/>
                      </a:lnTo>
                      <a:lnTo>
                        <a:pt x="74" y="464"/>
                      </a:lnTo>
                      <a:lnTo>
                        <a:pt x="76" y="467"/>
                      </a:lnTo>
                      <a:lnTo>
                        <a:pt x="78" y="464"/>
                      </a:lnTo>
                      <a:lnTo>
                        <a:pt x="81" y="467"/>
                      </a:lnTo>
                      <a:lnTo>
                        <a:pt x="81" y="469"/>
                      </a:lnTo>
                      <a:lnTo>
                        <a:pt x="78" y="471"/>
                      </a:lnTo>
                      <a:lnTo>
                        <a:pt x="78" y="475"/>
                      </a:lnTo>
                      <a:lnTo>
                        <a:pt x="78" y="478"/>
                      </a:lnTo>
                      <a:lnTo>
                        <a:pt x="74" y="486"/>
                      </a:lnTo>
                      <a:lnTo>
                        <a:pt x="76" y="489"/>
                      </a:lnTo>
                      <a:lnTo>
                        <a:pt x="74" y="493"/>
                      </a:lnTo>
                      <a:lnTo>
                        <a:pt x="72" y="489"/>
                      </a:lnTo>
                      <a:lnTo>
                        <a:pt x="69" y="489"/>
                      </a:lnTo>
                      <a:lnTo>
                        <a:pt x="67" y="489"/>
                      </a:lnTo>
                      <a:lnTo>
                        <a:pt x="63" y="486"/>
                      </a:lnTo>
                      <a:lnTo>
                        <a:pt x="63" y="484"/>
                      </a:lnTo>
                      <a:lnTo>
                        <a:pt x="65" y="482"/>
                      </a:lnTo>
                      <a:lnTo>
                        <a:pt x="63" y="482"/>
                      </a:lnTo>
                      <a:lnTo>
                        <a:pt x="65" y="480"/>
                      </a:lnTo>
                      <a:lnTo>
                        <a:pt x="63" y="480"/>
                      </a:lnTo>
                      <a:lnTo>
                        <a:pt x="60" y="482"/>
                      </a:lnTo>
                      <a:lnTo>
                        <a:pt x="60" y="478"/>
                      </a:lnTo>
                      <a:lnTo>
                        <a:pt x="58" y="478"/>
                      </a:lnTo>
                      <a:lnTo>
                        <a:pt x="58" y="473"/>
                      </a:lnTo>
                      <a:lnTo>
                        <a:pt x="60" y="473"/>
                      </a:lnTo>
                      <a:lnTo>
                        <a:pt x="63" y="473"/>
                      </a:lnTo>
                      <a:lnTo>
                        <a:pt x="63" y="471"/>
                      </a:lnTo>
                      <a:lnTo>
                        <a:pt x="63" y="469"/>
                      </a:lnTo>
                      <a:lnTo>
                        <a:pt x="60" y="471"/>
                      </a:lnTo>
                      <a:lnTo>
                        <a:pt x="58" y="471"/>
                      </a:lnTo>
                      <a:lnTo>
                        <a:pt x="56" y="467"/>
                      </a:lnTo>
                      <a:lnTo>
                        <a:pt x="56" y="462"/>
                      </a:lnTo>
                      <a:lnTo>
                        <a:pt x="56" y="460"/>
                      </a:lnTo>
                      <a:lnTo>
                        <a:pt x="54" y="460"/>
                      </a:lnTo>
                      <a:lnTo>
                        <a:pt x="54" y="462"/>
                      </a:lnTo>
                      <a:lnTo>
                        <a:pt x="52" y="462"/>
                      </a:lnTo>
                      <a:lnTo>
                        <a:pt x="49" y="460"/>
                      </a:lnTo>
                      <a:lnTo>
                        <a:pt x="49" y="453"/>
                      </a:lnTo>
                      <a:lnTo>
                        <a:pt x="52" y="451"/>
                      </a:lnTo>
                      <a:lnTo>
                        <a:pt x="49" y="444"/>
                      </a:lnTo>
                      <a:lnTo>
                        <a:pt x="49" y="442"/>
                      </a:lnTo>
                      <a:lnTo>
                        <a:pt x="49" y="444"/>
                      </a:lnTo>
                      <a:lnTo>
                        <a:pt x="47" y="442"/>
                      </a:lnTo>
                      <a:lnTo>
                        <a:pt x="47" y="444"/>
                      </a:lnTo>
                      <a:lnTo>
                        <a:pt x="45" y="440"/>
                      </a:lnTo>
                      <a:lnTo>
                        <a:pt x="47" y="433"/>
                      </a:lnTo>
                      <a:lnTo>
                        <a:pt x="47" y="431"/>
                      </a:lnTo>
                      <a:lnTo>
                        <a:pt x="49" y="431"/>
                      </a:lnTo>
                      <a:lnTo>
                        <a:pt x="52" y="429"/>
                      </a:lnTo>
                      <a:lnTo>
                        <a:pt x="52" y="427"/>
                      </a:lnTo>
                      <a:lnTo>
                        <a:pt x="54" y="429"/>
                      </a:lnTo>
                      <a:lnTo>
                        <a:pt x="56" y="435"/>
                      </a:lnTo>
                      <a:lnTo>
                        <a:pt x="56" y="433"/>
                      </a:lnTo>
                      <a:lnTo>
                        <a:pt x="58" y="433"/>
                      </a:lnTo>
                      <a:lnTo>
                        <a:pt x="58" y="440"/>
                      </a:lnTo>
                      <a:lnTo>
                        <a:pt x="58" y="438"/>
                      </a:lnTo>
                      <a:lnTo>
                        <a:pt x="58" y="431"/>
                      </a:lnTo>
                      <a:lnTo>
                        <a:pt x="60" y="420"/>
                      </a:lnTo>
                      <a:lnTo>
                        <a:pt x="58" y="418"/>
                      </a:lnTo>
                      <a:lnTo>
                        <a:pt x="60" y="415"/>
                      </a:lnTo>
                      <a:lnTo>
                        <a:pt x="60" y="413"/>
                      </a:lnTo>
                      <a:lnTo>
                        <a:pt x="60" y="411"/>
                      </a:lnTo>
                      <a:lnTo>
                        <a:pt x="60" y="404"/>
                      </a:lnTo>
                      <a:lnTo>
                        <a:pt x="63" y="402"/>
                      </a:lnTo>
                      <a:lnTo>
                        <a:pt x="63" y="393"/>
                      </a:lnTo>
                      <a:lnTo>
                        <a:pt x="65" y="389"/>
                      </a:lnTo>
                      <a:lnTo>
                        <a:pt x="65" y="393"/>
                      </a:lnTo>
                      <a:lnTo>
                        <a:pt x="67" y="389"/>
                      </a:lnTo>
                      <a:lnTo>
                        <a:pt x="69" y="391"/>
                      </a:lnTo>
                      <a:lnTo>
                        <a:pt x="69" y="387"/>
                      </a:lnTo>
                      <a:lnTo>
                        <a:pt x="72" y="384"/>
                      </a:lnTo>
                      <a:close/>
                      <a:moveTo>
                        <a:pt x="76" y="384"/>
                      </a:moveTo>
                      <a:lnTo>
                        <a:pt x="76" y="389"/>
                      </a:lnTo>
                      <a:lnTo>
                        <a:pt x="76" y="387"/>
                      </a:lnTo>
                      <a:lnTo>
                        <a:pt x="78" y="389"/>
                      </a:lnTo>
                      <a:lnTo>
                        <a:pt x="76" y="384"/>
                      </a:lnTo>
                      <a:lnTo>
                        <a:pt x="78" y="387"/>
                      </a:lnTo>
                      <a:lnTo>
                        <a:pt x="81" y="387"/>
                      </a:lnTo>
                      <a:lnTo>
                        <a:pt x="81" y="393"/>
                      </a:lnTo>
                      <a:lnTo>
                        <a:pt x="78" y="393"/>
                      </a:lnTo>
                      <a:lnTo>
                        <a:pt x="76" y="391"/>
                      </a:lnTo>
                      <a:lnTo>
                        <a:pt x="74" y="393"/>
                      </a:lnTo>
                      <a:lnTo>
                        <a:pt x="74" y="387"/>
                      </a:lnTo>
                      <a:lnTo>
                        <a:pt x="76" y="384"/>
                      </a:lnTo>
                      <a:close/>
                      <a:moveTo>
                        <a:pt x="96" y="384"/>
                      </a:moveTo>
                      <a:lnTo>
                        <a:pt x="98" y="384"/>
                      </a:lnTo>
                      <a:lnTo>
                        <a:pt x="96" y="384"/>
                      </a:lnTo>
                      <a:close/>
                      <a:moveTo>
                        <a:pt x="96" y="384"/>
                      </a:moveTo>
                      <a:lnTo>
                        <a:pt x="94" y="384"/>
                      </a:lnTo>
                      <a:lnTo>
                        <a:pt x="96" y="384"/>
                      </a:lnTo>
                      <a:close/>
                      <a:moveTo>
                        <a:pt x="101" y="382"/>
                      </a:moveTo>
                      <a:lnTo>
                        <a:pt x="103" y="387"/>
                      </a:lnTo>
                      <a:lnTo>
                        <a:pt x="101" y="387"/>
                      </a:lnTo>
                      <a:lnTo>
                        <a:pt x="98" y="387"/>
                      </a:lnTo>
                      <a:lnTo>
                        <a:pt x="96" y="389"/>
                      </a:lnTo>
                      <a:lnTo>
                        <a:pt x="96" y="384"/>
                      </a:lnTo>
                      <a:lnTo>
                        <a:pt x="98" y="384"/>
                      </a:lnTo>
                      <a:lnTo>
                        <a:pt x="98" y="382"/>
                      </a:lnTo>
                      <a:lnTo>
                        <a:pt x="101" y="382"/>
                      </a:lnTo>
                      <a:close/>
                      <a:moveTo>
                        <a:pt x="125" y="382"/>
                      </a:moveTo>
                      <a:lnTo>
                        <a:pt x="127" y="384"/>
                      </a:lnTo>
                      <a:lnTo>
                        <a:pt x="130" y="382"/>
                      </a:lnTo>
                      <a:lnTo>
                        <a:pt x="130" y="391"/>
                      </a:lnTo>
                      <a:lnTo>
                        <a:pt x="127" y="387"/>
                      </a:lnTo>
                      <a:lnTo>
                        <a:pt x="123" y="387"/>
                      </a:lnTo>
                      <a:lnTo>
                        <a:pt x="125" y="382"/>
                      </a:lnTo>
                      <a:close/>
                      <a:moveTo>
                        <a:pt x="78" y="378"/>
                      </a:moveTo>
                      <a:lnTo>
                        <a:pt x="78" y="382"/>
                      </a:lnTo>
                      <a:lnTo>
                        <a:pt x="76" y="384"/>
                      </a:lnTo>
                      <a:lnTo>
                        <a:pt x="76" y="380"/>
                      </a:lnTo>
                      <a:lnTo>
                        <a:pt x="78" y="378"/>
                      </a:lnTo>
                      <a:close/>
                      <a:moveTo>
                        <a:pt x="76" y="378"/>
                      </a:moveTo>
                      <a:lnTo>
                        <a:pt x="76" y="380"/>
                      </a:lnTo>
                      <a:lnTo>
                        <a:pt x="76" y="378"/>
                      </a:lnTo>
                      <a:close/>
                      <a:moveTo>
                        <a:pt x="81" y="380"/>
                      </a:moveTo>
                      <a:lnTo>
                        <a:pt x="81" y="382"/>
                      </a:lnTo>
                      <a:lnTo>
                        <a:pt x="78" y="380"/>
                      </a:lnTo>
                      <a:lnTo>
                        <a:pt x="81" y="378"/>
                      </a:lnTo>
                      <a:lnTo>
                        <a:pt x="81" y="380"/>
                      </a:lnTo>
                      <a:close/>
                      <a:moveTo>
                        <a:pt x="74" y="378"/>
                      </a:moveTo>
                      <a:lnTo>
                        <a:pt x="74" y="387"/>
                      </a:lnTo>
                      <a:lnTo>
                        <a:pt x="72" y="380"/>
                      </a:lnTo>
                      <a:lnTo>
                        <a:pt x="72" y="375"/>
                      </a:lnTo>
                      <a:lnTo>
                        <a:pt x="74" y="378"/>
                      </a:lnTo>
                      <a:close/>
                      <a:moveTo>
                        <a:pt x="81" y="375"/>
                      </a:moveTo>
                      <a:lnTo>
                        <a:pt x="81" y="378"/>
                      </a:lnTo>
                      <a:lnTo>
                        <a:pt x="81" y="375"/>
                      </a:lnTo>
                      <a:close/>
                      <a:moveTo>
                        <a:pt x="105" y="380"/>
                      </a:moveTo>
                      <a:lnTo>
                        <a:pt x="103" y="387"/>
                      </a:lnTo>
                      <a:lnTo>
                        <a:pt x="103" y="382"/>
                      </a:lnTo>
                      <a:lnTo>
                        <a:pt x="103" y="380"/>
                      </a:lnTo>
                      <a:lnTo>
                        <a:pt x="101" y="380"/>
                      </a:lnTo>
                      <a:lnTo>
                        <a:pt x="101" y="378"/>
                      </a:lnTo>
                      <a:lnTo>
                        <a:pt x="103" y="378"/>
                      </a:lnTo>
                      <a:lnTo>
                        <a:pt x="103" y="380"/>
                      </a:lnTo>
                      <a:lnTo>
                        <a:pt x="105" y="375"/>
                      </a:lnTo>
                      <a:lnTo>
                        <a:pt x="105" y="378"/>
                      </a:lnTo>
                      <a:lnTo>
                        <a:pt x="105" y="380"/>
                      </a:lnTo>
                      <a:close/>
                      <a:moveTo>
                        <a:pt x="83" y="375"/>
                      </a:moveTo>
                      <a:lnTo>
                        <a:pt x="85" y="375"/>
                      </a:lnTo>
                      <a:lnTo>
                        <a:pt x="87" y="375"/>
                      </a:lnTo>
                      <a:lnTo>
                        <a:pt x="89" y="375"/>
                      </a:lnTo>
                      <a:lnTo>
                        <a:pt x="96" y="375"/>
                      </a:lnTo>
                      <a:lnTo>
                        <a:pt x="96" y="378"/>
                      </a:lnTo>
                      <a:lnTo>
                        <a:pt x="98" y="378"/>
                      </a:lnTo>
                      <a:lnTo>
                        <a:pt x="96" y="380"/>
                      </a:lnTo>
                      <a:lnTo>
                        <a:pt x="98" y="382"/>
                      </a:lnTo>
                      <a:lnTo>
                        <a:pt x="96" y="382"/>
                      </a:lnTo>
                      <a:lnTo>
                        <a:pt x="94" y="384"/>
                      </a:lnTo>
                      <a:lnTo>
                        <a:pt x="96" y="391"/>
                      </a:lnTo>
                      <a:lnTo>
                        <a:pt x="94" y="391"/>
                      </a:lnTo>
                      <a:lnTo>
                        <a:pt x="92" y="391"/>
                      </a:lnTo>
                      <a:lnTo>
                        <a:pt x="94" y="391"/>
                      </a:lnTo>
                      <a:lnTo>
                        <a:pt x="94" y="398"/>
                      </a:lnTo>
                      <a:lnTo>
                        <a:pt x="92" y="395"/>
                      </a:lnTo>
                      <a:lnTo>
                        <a:pt x="89" y="395"/>
                      </a:lnTo>
                      <a:lnTo>
                        <a:pt x="89" y="398"/>
                      </a:lnTo>
                      <a:lnTo>
                        <a:pt x="87" y="400"/>
                      </a:lnTo>
                      <a:lnTo>
                        <a:pt x="85" y="400"/>
                      </a:lnTo>
                      <a:lnTo>
                        <a:pt x="87" y="404"/>
                      </a:lnTo>
                      <a:lnTo>
                        <a:pt x="85" y="404"/>
                      </a:lnTo>
                      <a:lnTo>
                        <a:pt x="85" y="407"/>
                      </a:lnTo>
                      <a:lnTo>
                        <a:pt x="81" y="411"/>
                      </a:lnTo>
                      <a:lnTo>
                        <a:pt x="78" y="409"/>
                      </a:lnTo>
                      <a:lnTo>
                        <a:pt x="76" y="407"/>
                      </a:lnTo>
                      <a:lnTo>
                        <a:pt x="81" y="393"/>
                      </a:lnTo>
                      <a:lnTo>
                        <a:pt x="81" y="384"/>
                      </a:lnTo>
                      <a:lnTo>
                        <a:pt x="78" y="387"/>
                      </a:lnTo>
                      <a:lnTo>
                        <a:pt x="78" y="384"/>
                      </a:lnTo>
                      <a:lnTo>
                        <a:pt x="78" y="380"/>
                      </a:lnTo>
                      <a:lnTo>
                        <a:pt x="81" y="382"/>
                      </a:lnTo>
                      <a:lnTo>
                        <a:pt x="83" y="378"/>
                      </a:lnTo>
                      <a:lnTo>
                        <a:pt x="83" y="375"/>
                      </a:lnTo>
                      <a:lnTo>
                        <a:pt x="81" y="378"/>
                      </a:lnTo>
                      <a:lnTo>
                        <a:pt x="81" y="375"/>
                      </a:lnTo>
                      <a:lnTo>
                        <a:pt x="83" y="375"/>
                      </a:lnTo>
                      <a:close/>
                      <a:moveTo>
                        <a:pt x="125" y="373"/>
                      </a:moveTo>
                      <a:lnTo>
                        <a:pt x="123" y="373"/>
                      </a:lnTo>
                      <a:lnTo>
                        <a:pt x="125" y="373"/>
                      </a:lnTo>
                      <a:close/>
                      <a:moveTo>
                        <a:pt x="234" y="373"/>
                      </a:moveTo>
                      <a:lnTo>
                        <a:pt x="236" y="378"/>
                      </a:lnTo>
                      <a:lnTo>
                        <a:pt x="239" y="378"/>
                      </a:lnTo>
                      <a:lnTo>
                        <a:pt x="241" y="384"/>
                      </a:lnTo>
                      <a:lnTo>
                        <a:pt x="239" y="387"/>
                      </a:lnTo>
                      <a:lnTo>
                        <a:pt x="236" y="382"/>
                      </a:lnTo>
                      <a:lnTo>
                        <a:pt x="236" y="387"/>
                      </a:lnTo>
                      <a:lnTo>
                        <a:pt x="234" y="384"/>
                      </a:lnTo>
                      <a:lnTo>
                        <a:pt x="236" y="380"/>
                      </a:lnTo>
                      <a:lnTo>
                        <a:pt x="232" y="384"/>
                      </a:lnTo>
                      <a:lnTo>
                        <a:pt x="230" y="378"/>
                      </a:lnTo>
                      <a:lnTo>
                        <a:pt x="232" y="375"/>
                      </a:lnTo>
                      <a:lnTo>
                        <a:pt x="236" y="378"/>
                      </a:lnTo>
                      <a:lnTo>
                        <a:pt x="232" y="375"/>
                      </a:lnTo>
                      <a:lnTo>
                        <a:pt x="234" y="373"/>
                      </a:lnTo>
                      <a:close/>
                      <a:moveTo>
                        <a:pt x="103" y="371"/>
                      </a:moveTo>
                      <a:lnTo>
                        <a:pt x="101" y="371"/>
                      </a:lnTo>
                      <a:lnTo>
                        <a:pt x="103" y="371"/>
                      </a:lnTo>
                      <a:close/>
                      <a:moveTo>
                        <a:pt x="101" y="371"/>
                      </a:moveTo>
                      <a:lnTo>
                        <a:pt x="103" y="369"/>
                      </a:lnTo>
                      <a:lnTo>
                        <a:pt x="101" y="371"/>
                      </a:lnTo>
                      <a:close/>
                      <a:moveTo>
                        <a:pt x="101" y="362"/>
                      </a:moveTo>
                      <a:lnTo>
                        <a:pt x="98" y="362"/>
                      </a:lnTo>
                      <a:lnTo>
                        <a:pt x="101" y="362"/>
                      </a:lnTo>
                      <a:close/>
                      <a:moveTo>
                        <a:pt x="94" y="360"/>
                      </a:moveTo>
                      <a:lnTo>
                        <a:pt x="98" y="362"/>
                      </a:lnTo>
                      <a:lnTo>
                        <a:pt x="98" y="360"/>
                      </a:lnTo>
                      <a:lnTo>
                        <a:pt x="98" y="362"/>
                      </a:lnTo>
                      <a:lnTo>
                        <a:pt x="98" y="364"/>
                      </a:lnTo>
                      <a:lnTo>
                        <a:pt x="98" y="367"/>
                      </a:lnTo>
                      <a:lnTo>
                        <a:pt x="96" y="364"/>
                      </a:lnTo>
                      <a:lnTo>
                        <a:pt x="92" y="362"/>
                      </a:lnTo>
                      <a:lnTo>
                        <a:pt x="94" y="360"/>
                      </a:lnTo>
                      <a:close/>
                      <a:moveTo>
                        <a:pt x="96" y="360"/>
                      </a:moveTo>
                      <a:lnTo>
                        <a:pt x="94" y="360"/>
                      </a:lnTo>
                      <a:lnTo>
                        <a:pt x="96" y="360"/>
                      </a:lnTo>
                      <a:close/>
                      <a:moveTo>
                        <a:pt x="101" y="360"/>
                      </a:moveTo>
                      <a:lnTo>
                        <a:pt x="101" y="358"/>
                      </a:lnTo>
                      <a:lnTo>
                        <a:pt x="101" y="360"/>
                      </a:lnTo>
                      <a:close/>
                      <a:moveTo>
                        <a:pt x="89" y="358"/>
                      </a:moveTo>
                      <a:lnTo>
                        <a:pt x="92" y="360"/>
                      </a:lnTo>
                      <a:lnTo>
                        <a:pt x="89" y="360"/>
                      </a:lnTo>
                      <a:lnTo>
                        <a:pt x="89" y="358"/>
                      </a:lnTo>
                      <a:close/>
                      <a:moveTo>
                        <a:pt x="107" y="360"/>
                      </a:moveTo>
                      <a:lnTo>
                        <a:pt x="107" y="362"/>
                      </a:lnTo>
                      <a:lnTo>
                        <a:pt x="105" y="369"/>
                      </a:lnTo>
                      <a:lnTo>
                        <a:pt x="103" y="367"/>
                      </a:lnTo>
                      <a:lnTo>
                        <a:pt x="105" y="360"/>
                      </a:lnTo>
                      <a:lnTo>
                        <a:pt x="107" y="360"/>
                      </a:lnTo>
                      <a:lnTo>
                        <a:pt x="107" y="358"/>
                      </a:lnTo>
                      <a:lnTo>
                        <a:pt x="109" y="360"/>
                      </a:lnTo>
                      <a:lnTo>
                        <a:pt x="107" y="360"/>
                      </a:lnTo>
                      <a:close/>
                      <a:moveTo>
                        <a:pt x="69" y="342"/>
                      </a:moveTo>
                      <a:lnTo>
                        <a:pt x="67" y="344"/>
                      </a:lnTo>
                      <a:lnTo>
                        <a:pt x="67" y="342"/>
                      </a:lnTo>
                      <a:lnTo>
                        <a:pt x="69" y="342"/>
                      </a:lnTo>
                      <a:close/>
                      <a:moveTo>
                        <a:pt x="74" y="313"/>
                      </a:moveTo>
                      <a:lnTo>
                        <a:pt x="76" y="315"/>
                      </a:lnTo>
                      <a:lnTo>
                        <a:pt x="74" y="313"/>
                      </a:lnTo>
                      <a:close/>
                      <a:moveTo>
                        <a:pt x="74" y="311"/>
                      </a:moveTo>
                      <a:lnTo>
                        <a:pt x="74" y="309"/>
                      </a:lnTo>
                      <a:lnTo>
                        <a:pt x="74" y="307"/>
                      </a:lnTo>
                      <a:lnTo>
                        <a:pt x="74" y="311"/>
                      </a:lnTo>
                      <a:close/>
                      <a:moveTo>
                        <a:pt x="74" y="304"/>
                      </a:moveTo>
                      <a:lnTo>
                        <a:pt x="74" y="307"/>
                      </a:lnTo>
                      <a:lnTo>
                        <a:pt x="74" y="304"/>
                      </a:lnTo>
                      <a:close/>
                      <a:moveTo>
                        <a:pt x="74" y="300"/>
                      </a:moveTo>
                      <a:lnTo>
                        <a:pt x="74" y="309"/>
                      </a:lnTo>
                      <a:lnTo>
                        <a:pt x="76" y="313"/>
                      </a:lnTo>
                      <a:lnTo>
                        <a:pt x="74" y="313"/>
                      </a:lnTo>
                      <a:lnTo>
                        <a:pt x="74" y="311"/>
                      </a:lnTo>
                      <a:lnTo>
                        <a:pt x="74" y="315"/>
                      </a:lnTo>
                      <a:lnTo>
                        <a:pt x="72" y="315"/>
                      </a:lnTo>
                      <a:lnTo>
                        <a:pt x="72" y="309"/>
                      </a:lnTo>
                      <a:lnTo>
                        <a:pt x="72" y="304"/>
                      </a:lnTo>
                      <a:lnTo>
                        <a:pt x="74" y="300"/>
                      </a:lnTo>
                      <a:close/>
                      <a:moveTo>
                        <a:pt x="76" y="296"/>
                      </a:moveTo>
                      <a:lnTo>
                        <a:pt x="74" y="300"/>
                      </a:lnTo>
                      <a:lnTo>
                        <a:pt x="74" y="296"/>
                      </a:lnTo>
                      <a:lnTo>
                        <a:pt x="76" y="296"/>
                      </a:lnTo>
                      <a:close/>
                      <a:moveTo>
                        <a:pt x="81" y="298"/>
                      </a:moveTo>
                      <a:lnTo>
                        <a:pt x="81" y="296"/>
                      </a:lnTo>
                      <a:lnTo>
                        <a:pt x="81" y="298"/>
                      </a:lnTo>
                      <a:close/>
                      <a:moveTo>
                        <a:pt x="83" y="291"/>
                      </a:moveTo>
                      <a:lnTo>
                        <a:pt x="85" y="291"/>
                      </a:lnTo>
                      <a:lnTo>
                        <a:pt x="83" y="293"/>
                      </a:lnTo>
                      <a:lnTo>
                        <a:pt x="83" y="291"/>
                      </a:lnTo>
                      <a:close/>
                      <a:moveTo>
                        <a:pt x="78" y="289"/>
                      </a:moveTo>
                      <a:lnTo>
                        <a:pt x="78" y="293"/>
                      </a:lnTo>
                      <a:lnTo>
                        <a:pt x="78" y="291"/>
                      </a:lnTo>
                      <a:lnTo>
                        <a:pt x="78" y="289"/>
                      </a:lnTo>
                      <a:close/>
                      <a:moveTo>
                        <a:pt x="85" y="289"/>
                      </a:moveTo>
                      <a:lnTo>
                        <a:pt x="85" y="291"/>
                      </a:lnTo>
                      <a:lnTo>
                        <a:pt x="83" y="291"/>
                      </a:lnTo>
                      <a:lnTo>
                        <a:pt x="85" y="291"/>
                      </a:lnTo>
                      <a:lnTo>
                        <a:pt x="83" y="289"/>
                      </a:lnTo>
                      <a:lnTo>
                        <a:pt x="85" y="289"/>
                      </a:lnTo>
                      <a:close/>
                      <a:moveTo>
                        <a:pt x="103" y="289"/>
                      </a:moveTo>
                      <a:lnTo>
                        <a:pt x="101" y="289"/>
                      </a:lnTo>
                      <a:lnTo>
                        <a:pt x="103" y="289"/>
                      </a:lnTo>
                      <a:close/>
                      <a:moveTo>
                        <a:pt x="81" y="287"/>
                      </a:moveTo>
                      <a:lnTo>
                        <a:pt x="81" y="289"/>
                      </a:lnTo>
                      <a:lnTo>
                        <a:pt x="81" y="287"/>
                      </a:lnTo>
                      <a:close/>
                      <a:moveTo>
                        <a:pt x="101" y="289"/>
                      </a:moveTo>
                      <a:lnTo>
                        <a:pt x="103" y="289"/>
                      </a:lnTo>
                      <a:lnTo>
                        <a:pt x="101" y="291"/>
                      </a:lnTo>
                      <a:lnTo>
                        <a:pt x="101" y="293"/>
                      </a:lnTo>
                      <a:lnTo>
                        <a:pt x="105" y="293"/>
                      </a:lnTo>
                      <a:lnTo>
                        <a:pt x="105" y="296"/>
                      </a:lnTo>
                      <a:lnTo>
                        <a:pt x="105" y="298"/>
                      </a:lnTo>
                      <a:lnTo>
                        <a:pt x="105" y="300"/>
                      </a:lnTo>
                      <a:lnTo>
                        <a:pt x="107" y="300"/>
                      </a:lnTo>
                      <a:lnTo>
                        <a:pt x="107" y="302"/>
                      </a:lnTo>
                      <a:lnTo>
                        <a:pt x="107" y="304"/>
                      </a:lnTo>
                      <a:lnTo>
                        <a:pt x="105" y="309"/>
                      </a:lnTo>
                      <a:lnTo>
                        <a:pt x="107" y="309"/>
                      </a:lnTo>
                      <a:lnTo>
                        <a:pt x="107" y="311"/>
                      </a:lnTo>
                      <a:lnTo>
                        <a:pt x="109" y="311"/>
                      </a:lnTo>
                      <a:lnTo>
                        <a:pt x="109" y="315"/>
                      </a:lnTo>
                      <a:lnTo>
                        <a:pt x="112" y="318"/>
                      </a:lnTo>
                      <a:lnTo>
                        <a:pt x="109" y="318"/>
                      </a:lnTo>
                      <a:lnTo>
                        <a:pt x="109" y="320"/>
                      </a:lnTo>
                      <a:lnTo>
                        <a:pt x="107" y="331"/>
                      </a:lnTo>
                      <a:lnTo>
                        <a:pt x="107" y="335"/>
                      </a:lnTo>
                      <a:lnTo>
                        <a:pt x="112" y="342"/>
                      </a:lnTo>
                      <a:lnTo>
                        <a:pt x="109" y="349"/>
                      </a:lnTo>
                      <a:lnTo>
                        <a:pt x="107" y="349"/>
                      </a:lnTo>
                      <a:lnTo>
                        <a:pt x="105" y="351"/>
                      </a:lnTo>
                      <a:lnTo>
                        <a:pt x="105" y="353"/>
                      </a:lnTo>
                      <a:lnTo>
                        <a:pt x="107" y="351"/>
                      </a:lnTo>
                      <a:lnTo>
                        <a:pt x="107" y="353"/>
                      </a:lnTo>
                      <a:lnTo>
                        <a:pt x="105" y="355"/>
                      </a:lnTo>
                      <a:lnTo>
                        <a:pt x="103" y="355"/>
                      </a:lnTo>
                      <a:lnTo>
                        <a:pt x="103" y="358"/>
                      </a:lnTo>
                      <a:lnTo>
                        <a:pt x="103" y="362"/>
                      </a:lnTo>
                      <a:lnTo>
                        <a:pt x="101" y="360"/>
                      </a:lnTo>
                      <a:lnTo>
                        <a:pt x="96" y="355"/>
                      </a:lnTo>
                      <a:lnTo>
                        <a:pt x="98" y="353"/>
                      </a:lnTo>
                      <a:lnTo>
                        <a:pt x="96" y="355"/>
                      </a:lnTo>
                      <a:lnTo>
                        <a:pt x="94" y="353"/>
                      </a:lnTo>
                      <a:lnTo>
                        <a:pt x="92" y="349"/>
                      </a:lnTo>
                      <a:lnTo>
                        <a:pt x="89" y="349"/>
                      </a:lnTo>
                      <a:lnTo>
                        <a:pt x="92" y="353"/>
                      </a:lnTo>
                      <a:lnTo>
                        <a:pt x="98" y="358"/>
                      </a:lnTo>
                      <a:lnTo>
                        <a:pt x="101" y="360"/>
                      </a:lnTo>
                      <a:lnTo>
                        <a:pt x="98" y="358"/>
                      </a:lnTo>
                      <a:lnTo>
                        <a:pt x="96" y="360"/>
                      </a:lnTo>
                      <a:lnTo>
                        <a:pt x="94" y="358"/>
                      </a:lnTo>
                      <a:lnTo>
                        <a:pt x="92" y="358"/>
                      </a:lnTo>
                      <a:lnTo>
                        <a:pt x="89" y="358"/>
                      </a:lnTo>
                      <a:lnTo>
                        <a:pt x="85" y="358"/>
                      </a:lnTo>
                      <a:lnTo>
                        <a:pt x="85" y="353"/>
                      </a:lnTo>
                      <a:lnTo>
                        <a:pt x="85" y="351"/>
                      </a:lnTo>
                      <a:lnTo>
                        <a:pt x="85" y="353"/>
                      </a:lnTo>
                      <a:lnTo>
                        <a:pt x="85" y="358"/>
                      </a:lnTo>
                      <a:lnTo>
                        <a:pt x="89" y="358"/>
                      </a:lnTo>
                      <a:lnTo>
                        <a:pt x="89" y="360"/>
                      </a:lnTo>
                      <a:lnTo>
                        <a:pt x="92" y="362"/>
                      </a:lnTo>
                      <a:lnTo>
                        <a:pt x="94" y="367"/>
                      </a:lnTo>
                      <a:lnTo>
                        <a:pt x="98" y="369"/>
                      </a:lnTo>
                      <a:lnTo>
                        <a:pt x="98" y="371"/>
                      </a:lnTo>
                      <a:lnTo>
                        <a:pt x="96" y="371"/>
                      </a:lnTo>
                      <a:lnTo>
                        <a:pt x="101" y="373"/>
                      </a:lnTo>
                      <a:lnTo>
                        <a:pt x="98" y="373"/>
                      </a:lnTo>
                      <a:lnTo>
                        <a:pt x="96" y="375"/>
                      </a:lnTo>
                      <a:lnTo>
                        <a:pt x="94" y="373"/>
                      </a:lnTo>
                      <a:lnTo>
                        <a:pt x="89" y="375"/>
                      </a:lnTo>
                      <a:lnTo>
                        <a:pt x="87" y="373"/>
                      </a:lnTo>
                      <a:lnTo>
                        <a:pt x="85" y="375"/>
                      </a:lnTo>
                      <a:lnTo>
                        <a:pt x="81" y="373"/>
                      </a:lnTo>
                      <a:lnTo>
                        <a:pt x="78" y="378"/>
                      </a:lnTo>
                      <a:lnTo>
                        <a:pt x="76" y="375"/>
                      </a:lnTo>
                      <a:lnTo>
                        <a:pt x="74" y="375"/>
                      </a:lnTo>
                      <a:lnTo>
                        <a:pt x="72" y="373"/>
                      </a:lnTo>
                      <a:lnTo>
                        <a:pt x="72" y="367"/>
                      </a:lnTo>
                      <a:lnTo>
                        <a:pt x="72" y="360"/>
                      </a:lnTo>
                      <a:lnTo>
                        <a:pt x="72" y="355"/>
                      </a:lnTo>
                      <a:lnTo>
                        <a:pt x="72" y="353"/>
                      </a:lnTo>
                      <a:lnTo>
                        <a:pt x="72" y="349"/>
                      </a:lnTo>
                      <a:lnTo>
                        <a:pt x="72" y="347"/>
                      </a:lnTo>
                      <a:lnTo>
                        <a:pt x="72" y="340"/>
                      </a:lnTo>
                      <a:lnTo>
                        <a:pt x="72" y="333"/>
                      </a:lnTo>
                      <a:lnTo>
                        <a:pt x="69" y="333"/>
                      </a:lnTo>
                      <a:lnTo>
                        <a:pt x="69" y="331"/>
                      </a:lnTo>
                      <a:lnTo>
                        <a:pt x="72" y="333"/>
                      </a:lnTo>
                      <a:lnTo>
                        <a:pt x="74" y="327"/>
                      </a:lnTo>
                      <a:lnTo>
                        <a:pt x="74" y="329"/>
                      </a:lnTo>
                      <a:lnTo>
                        <a:pt x="76" y="329"/>
                      </a:lnTo>
                      <a:lnTo>
                        <a:pt x="76" y="324"/>
                      </a:lnTo>
                      <a:lnTo>
                        <a:pt x="78" y="324"/>
                      </a:lnTo>
                      <a:lnTo>
                        <a:pt x="83" y="324"/>
                      </a:lnTo>
                      <a:lnTo>
                        <a:pt x="83" y="329"/>
                      </a:lnTo>
                      <a:lnTo>
                        <a:pt x="83" y="331"/>
                      </a:lnTo>
                      <a:lnTo>
                        <a:pt x="83" y="327"/>
                      </a:lnTo>
                      <a:lnTo>
                        <a:pt x="85" y="322"/>
                      </a:lnTo>
                      <a:lnTo>
                        <a:pt x="83" y="318"/>
                      </a:lnTo>
                      <a:lnTo>
                        <a:pt x="83" y="320"/>
                      </a:lnTo>
                      <a:lnTo>
                        <a:pt x="81" y="322"/>
                      </a:lnTo>
                      <a:lnTo>
                        <a:pt x="76" y="322"/>
                      </a:lnTo>
                      <a:lnTo>
                        <a:pt x="76" y="320"/>
                      </a:lnTo>
                      <a:lnTo>
                        <a:pt x="78" y="320"/>
                      </a:lnTo>
                      <a:lnTo>
                        <a:pt x="76" y="318"/>
                      </a:lnTo>
                      <a:lnTo>
                        <a:pt x="78" y="315"/>
                      </a:lnTo>
                      <a:lnTo>
                        <a:pt x="76" y="313"/>
                      </a:lnTo>
                      <a:lnTo>
                        <a:pt x="74" y="307"/>
                      </a:lnTo>
                      <a:lnTo>
                        <a:pt x="74" y="302"/>
                      </a:lnTo>
                      <a:lnTo>
                        <a:pt x="76" y="300"/>
                      </a:lnTo>
                      <a:lnTo>
                        <a:pt x="76" y="304"/>
                      </a:lnTo>
                      <a:lnTo>
                        <a:pt x="76" y="300"/>
                      </a:lnTo>
                      <a:lnTo>
                        <a:pt x="78" y="302"/>
                      </a:lnTo>
                      <a:lnTo>
                        <a:pt x="78" y="300"/>
                      </a:lnTo>
                      <a:lnTo>
                        <a:pt x="81" y="298"/>
                      </a:lnTo>
                      <a:lnTo>
                        <a:pt x="81" y="296"/>
                      </a:lnTo>
                      <a:lnTo>
                        <a:pt x="83" y="300"/>
                      </a:lnTo>
                      <a:lnTo>
                        <a:pt x="83" y="304"/>
                      </a:lnTo>
                      <a:lnTo>
                        <a:pt x="83" y="302"/>
                      </a:lnTo>
                      <a:lnTo>
                        <a:pt x="83" y="300"/>
                      </a:lnTo>
                      <a:lnTo>
                        <a:pt x="81" y="296"/>
                      </a:lnTo>
                      <a:lnTo>
                        <a:pt x="83" y="296"/>
                      </a:lnTo>
                      <a:lnTo>
                        <a:pt x="83" y="298"/>
                      </a:lnTo>
                      <a:lnTo>
                        <a:pt x="83" y="296"/>
                      </a:lnTo>
                      <a:lnTo>
                        <a:pt x="85" y="296"/>
                      </a:lnTo>
                      <a:lnTo>
                        <a:pt x="85" y="293"/>
                      </a:lnTo>
                      <a:lnTo>
                        <a:pt x="87" y="291"/>
                      </a:lnTo>
                      <a:lnTo>
                        <a:pt x="89" y="291"/>
                      </a:lnTo>
                      <a:lnTo>
                        <a:pt x="89" y="293"/>
                      </a:lnTo>
                      <a:lnTo>
                        <a:pt x="92" y="291"/>
                      </a:lnTo>
                      <a:lnTo>
                        <a:pt x="92" y="293"/>
                      </a:lnTo>
                      <a:lnTo>
                        <a:pt x="96" y="293"/>
                      </a:lnTo>
                      <a:lnTo>
                        <a:pt x="96" y="291"/>
                      </a:lnTo>
                      <a:lnTo>
                        <a:pt x="98" y="291"/>
                      </a:lnTo>
                      <a:lnTo>
                        <a:pt x="101" y="287"/>
                      </a:lnTo>
                      <a:lnTo>
                        <a:pt x="101" y="289"/>
                      </a:lnTo>
                      <a:close/>
                      <a:moveTo>
                        <a:pt x="83" y="287"/>
                      </a:moveTo>
                      <a:lnTo>
                        <a:pt x="83" y="289"/>
                      </a:lnTo>
                      <a:lnTo>
                        <a:pt x="81" y="287"/>
                      </a:lnTo>
                      <a:lnTo>
                        <a:pt x="83" y="287"/>
                      </a:lnTo>
                      <a:close/>
                      <a:moveTo>
                        <a:pt x="96" y="287"/>
                      </a:moveTo>
                      <a:lnTo>
                        <a:pt x="98" y="287"/>
                      </a:lnTo>
                      <a:lnTo>
                        <a:pt x="96" y="287"/>
                      </a:lnTo>
                      <a:lnTo>
                        <a:pt x="96" y="289"/>
                      </a:lnTo>
                      <a:lnTo>
                        <a:pt x="94" y="289"/>
                      </a:lnTo>
                      <a:lnTo>
                        <a:pt x="94" y="287"/>
                      </a:lnTo>
                      <a:lnTo>
                        <a:pt x="96" y="287"/>
                      </a:lnTo>
                      <a:close/>
                      <a:moveTo>
                        <a:pt x="98" y="284"/>
                      </a:moveTo>
                      <a:lnTo>
                        <a:pt x="98" y="287"/>
                      </a:lnTo>
                      <a:lnTo>
                        <a:pt x="98" y="284"/>
                      </a:lnTo>
                      <a:close/>
                      <a:moveTo>
                        <a:pt x="67" y="282"/>
                      </a:moveTo>
                      <a:lnTo>
                        <a:pt x="67" y="284"/>
                      </a:lnTo>
                      <a:lnTo>
                        <a:pt x="67" y="282"/>
                      </a:lnTo>
                      <a:close/>
                      <a:moveTo>
                        <a:pt x="72" y="278"/>
                      </a:moveTo>
                      <a:lnTo>
                        <a:pt x="74" y="280"/>
                      </a:lnTo>
                      <a:lnTo>
                        <a:pt x="74" y="284"/>
                      </a:lnTo>
                      <a:lnTo>
                        <a:pt x="74" y="287"/>
                      </a:lnTo>
                      <a:lnTo>
                        <a:pt x="74" y="293"/>
                      </a:lnTo>
                      <a:lnTo>
                        <a:pt x="72" y="293"/>
                      </a:lnTo>
                      <a:lnTo>
                        <a:pt x="74" y="296"/>
                      </a:lnTo>
                      <a:lnTo>
                        <a:pt x="72" y="300"/>
                      </a:lnTo>
                      <a:lnTo>
                        <a:pt x="67" y="300"/>
                      </a:lnTo>
                      <a:lnTo>
                        <a:pt x="67" y="302"/>
                      </a:lnTo>
                      <a:lnTo>
                        <a:pt x="69" y="300"/>
                      </a:lnTo>
                      <a:lnTo>
                        <a:pt x="69" y="302"/>
                      </a:lnTo>
                      <a:lnTo>
                        <a:pt x="67" y="304"/>
                      </a:lnTo>
                      <a:lnTo>
                        <a:pt x="67" y="307"/>
                      </a:lnTo>
                      <a:lnTo>
                        <a:pt x="65" y="296"/>
                      </a:lnTo>
                      <a:lnTo>
                        <a:pt x="67" y="293"/>
                      </a:lnTo>
                      <a:lnTo>
                        <a:pt x="60" y="293"/>
                      </a:lnTo>
                      <a:lnTo>
                        <a:pt x="67" y="293"/>
                      </a:lnTo>
                      <a:lnTo>
                        <a:pt x="67" y="289"/>
                      </a:lnTo>
                      <a:lnTo>
                        <a:pt x="63" y="289"/>
                      </a:lnTo>
                      <a:lnTo>
                        <a:pt x="67" y="289"/>
                      </a:lnTo>
                      <a:lnTo>
                        <a:pt x="69" y="284"/>
                      </a:lnTo>
                      <a:lnTo>
                        <a:pt x="67" y="284"/>
                      </a:lnTo>
                      <a:lnTo>
                        <a:pt x="67" y="282"/>
                      </a:lnTo>
                      <a:lnTo>
                        <a:pt x="69" y="278"/>
                      </a:lnTo>
                      <a:lnTo>
                        <a:pt x="72" y="278"/>
                      </a:lnTo>
                      <a:close/>
                      <a:moveTo>
                        <a:pt x="116" y="278"/>
                      </a:moveTo>
                      <a:lnTo>
                        <a:pt x="112" y="282"/>
                      </a:lnTo>
                      <a:lnTo>
                        <a:pt x="112" y="284"/>
                      </a:lnTo>
                      <a:lnTo>
                        <a:pt x="112" y="287"/>
                      </a:lnTo>
                      <a:lnTo>
                        <a:pt x="109" y="284"/>
                      </a:lnTo>
                      <a:lnTo>
                        <a:pt x="107" y="284"/>
                      </a:lnTo>
                      <a:lnTo>
                        <a:pt x="109" y="284"/>
                      </a:lnTo>
                      <a:lnTo>
                        <a:pt x="109" y="282"/>
                      </a:lnTo>
                      <a:lnTo>
                        <a:pt x="107" y="282"/>
                      </a:lnTo>
                      <a:lnTo>
                        <a:pt x="107" y="280"/>
                      </a:lnTo>
                      <a:lnTo>
                        <a:pt x="109" y="280"/>
                      </a:lnTo>
                      <a:lnTo>
                        <a:pt x="107" y="280"/>
                      </a:lnTo>
                      <a:lnTo>
                        <a:pt x="109" y="278"/>
                      </a:lnTo>
                      <a:lnTo>
                        <a:pt x="109" y="280"/>
                      </a:lnTo>
                      <a:lnTo>
                        <a:pt x="112" y="278"/>
                      </a:lnTo>
                      <a:lnTo>
                        <a:pt x="116" y="278"/>
                      </a:lnTo>
                      <a:close/>
                      <a:moveTo>
                        <a:pt x="112" y="278"/>
                      </a:moveTo>
                      <a:lnTo>
                        <a:pt x="112" y="276"/>
                      </a:lnTo>
                      <a:lnTo>
                        <a:pt x="112" y="278"/>
                      </a:lnTo>
                      <a:close/>
                      <a:moveTo>
                        <a:pt x="103" y="276"/>
                      </a:moveTo>
                      <a:lnTo>
                        <a:pt x="101" y="276"/>
                      </a:lnTo>
                      <a:lnTo>
                        <a:pt x="103" y="276"/>
                      </a:lnTo>
                      <a:close/>
                      <a:moveTo>
                        <a:pt x="103" y="273"/>
                      </a:moveTo>
                      <a:lnTo>
                        <a:pt x="105" y="273"/>
                      </a:lnTo>
                      <a:lnTo>
                        <a:pt x="105" y="278"/>
                      </a:lnTo>
                      <a:lnTo>
                        <a:pt x="103" y="276"/>
                      </a:lnTo>
                      <a:lnTo>
                        <a:pt x="103" y="273"/>
                      </a:lnTo>
                      <a:close/>
                      <a:moveTo>
                        <a:pt x="103" y="271"/>
                      </a:moveTo>
                      <a:lnTo>
                        <a:pt x="103" y="269"/>
                      </a:lnTo>
                      <a:lnTo>
                        <a:pt x="103" y="271"/>
                      </a:lnTo>
                      <a:close/>
                      <a:moveTo>
                        <a:pt x="103" y="269"/>
                      </a:moveTo>
                      <a:lnTo>
                        <a:pt x="103" y="267"/>
                      </a:lnTo>
                      <a:lnTo>
                        <a:pt x="103" y="269"/>
                      </a:lnTo>
                      <a:close/>
                      <a:moveTo>
                        <a:pt x="76" y="262"/>
                      </a:moveTo>
                      <a:lnTo>
                        <a:pt x="76" y="264"/>
                      </a:lnTo>
                      <a:lnTo>
                        <a:pt x="76" y="262"/>
                      </a:lnTo>
                      <a:close/>
                      <a:moveTo>
                        <a:pt x="74" y="262"/>
                      </a:moveTo>
                      <a:lnTo>
                        <a:pt x="72" y="267"/>
                      </a:lnTo>
                      <a:lnTo>
                        <a:pt x="72" y="262"/>
                      </a:lnTo>
                      <a:lnTo>
                        <a:pt x="74" y="262"/>
                      </a:lnTo>
                      <a:close/>
                      <a:moveTo>
                        <a:pt x="85" y="251"/>
                      </a:moveTo>
                      <a:lnTo>
                        <a:pt x="85" y="253"/>
                      </a:lnTo>
                      <a:lnTo>
                        <a:pt x="85" y="251"/>
                      </a:lnTo>
                      <a:close/>
                      <a:moveTo>
                        <a:pt x="116" y="229"/>
                      </a:moveTo>
                      <a:lnTo>
                        <a:pt x="118" y="229"/>
                      </a:lnTo>
                      <a:lnTo>
                        <a:pt x="118" y="233"/>
                      </a:lnTo>
                      <a:lnTo>
                        <a:pt x="116" y="231"/>
                      </a:lnTo>
                      <a:lnTo>
                        <a:pt x="116" y="229"/>
                      </a:lnTo>
                      <a:close/>
                      <a:moveTo>
                        <a:pt x="121" y="229"/>
                      </a:moveTo>
                      <a:lnTo>
                        <a:pt x="118" y="227"/>
                      </a:lnTo>
                      <a:lnTo>
                        <a:pt x="121" y="227"/>
                      </a:lnTo>
                      <a:lnTo>
                        <a:pt x="121" y="229"/>
                      </a:lnTo>
                      <a:close/>
                      <a:moveTo>
                        <a:pt x="96" y="218"/>
                      </a:moveTo>
                      <a:lnTo>
                        <a:pt x="94" y="218"/>
                      </a:lnTo>
                      <a:lnTo>
                        <a:pt x="96" y="218"/>
                      </a:lnTo>
                      <a:close/>
                      <a:moveTo>
                        <a:pt x="87" y="218"/>
                      </a:moveTo>
                      <a:lnTo>
                        <a:pt x="89" y="218"/>
                      </a:lnTo>
                      <a:lnTo>
                        <a:pt x="87" y="220"/>
                      </a:lnTo>
                      <a:lnTo>
                        <a:pt x="87" y="218"/>
                      </a:lnTo>
                      <a:close/>
                      <a:moveTo>
                        <a:pt x="125" y="216"/>
                      </a:moveTo>
                      <a:lnTo>
                        <a:pt x="125" y="218"/>
                      </a:lnTo>
                      <a:lnTo>
                        <a:pt x="125" y="216"/>
                      </a:lnTo>
                      <a:close/>
                      <a:moveTo>
                        <a:pt x="127" y="213"/>
                      </a:moveTo>
                      <a:lnTo>
                        <a:pt x="130" y="216"/>
                      </a:lnTo>
                      <a:lnTo>
                        <a:pt x="127" y="216"/>
                      </a:lnTo>
                      <a:lnTo>
                        <a:pt x="127" y="213"/>
                      </a:lnTo>
                      <a:close/>
                      <a:moveTo>
                        <a:pt x="92" y="213"/>
                      </a:moveTo>
                      <a:lnTo>
                        <a:pt x="92" y="216"/>
                      </a:lnTo>
                      <a:lnTo>
                        <a:pt x="89" y="216"/>
                      </a:lnTo>
                      <a:lnTo>
                        <a:pt x="89" y="213"/>
                      </a:lnTo>
                      <a:lnTo>
                        <a:pt x="92" y="213"/>
                      </a:lnTo>
                      <a:close/>
                      <a:moveTo>
                        <a:pt x="297" y="211"/>
                      </a:moveTo>
                      <a:lnTo>
                        <a:pt x="297" y="213"/>
                      </a:lnTo>
                      <a:lnTo>
                        <a:pt x="294" y="216"/>
                      </a:lnTo>
                      <a:lnTo>
                        <a:pt x="292" y="213"/>
                      </a:lnTo>
                      <a:lnTo>
                        <a:pt x="294" y="211"/>
                      </a:lnTo>
                      <a:lnTo>
                        <a:pt x="297" y="211"/>
                      </a:lnTo>
                      <a:close/>
                      <a:moveTo>
                        <a:pt x="103" y="202"/>
                      </a:moveTo>
                      <a:lnTo>
                        <a:pt x="103" y="204"/>
                      </a:lnTo>
                      <a:lnTo>
                        <a:pt x="103" y="202"/>
                      </a:lnTo>
                      <a:close/>
                      <a:moveTo>
                        <a:pt x="101" y="200"/>
                      </a:moveTo>
                      <a:lnTo>
                        <a:pt x="103" y="200"/>
                      </a:lnTo>
                      <a:lnTo>
                        <a:pt x="101" y="200"/>
                      </a:lnTo>
                      <a:close/>
                      <a:moveTo>
                        <a:pt x="116" y="198"/>
                      </a:moveTo>
                      <a:lnTo>
                        <a:pt x="114" y="198"/>
                      </a:lnTo>
                      <a:lnTo>
                        <a:pt x="116" y="198"/>
                      </a:lnTo>
                      <a:close/>
                      <a:moveTo>
                        <a:pt x="123" y="196"/>
                      </a:moveTo>
                      <a:lnTo>
                        <a:pt x="123" y="198"/>
                      </a:lnTo>
                      <a:lnTo>
                        <a:pt x="121" y="196"/>
                      </a:lnTo>
                      <a:lnTo>
                        <a:pt x="123" y="196"/>
                      </a:lnTo>
                      <a:close/>
                      <a:moveTo>
                        <a:pt x="118" y="196"/>
                      </a:moveTo>
                      <a:lnTo>
                        <a:pt x="121" y="202"/>
                      </a:lnTo>
                      <a:lnTo>
                        <a:pt x="118" y="211"/>
                      </a:lnTo>
                      <a:lnTo>
                        <a:pt x="116" y="211"/>
                      </a:lnTo>
                      <a:lnTo>
                        <a:pt x="118" y="211"/>
                      </a:lnTo>
                      <a:lnTo>
                        <a:pt x="118" y="216"/>
                      </a:lnTo>
                      <a:lnTo>
                        <a:pt x="116" y="216"/>
                      </a:lnTo>
                      <a:lnTo>
                        <a:pt x="121" y="216"/>
                      </a:lnTo>
                      <a:lnTo>
                        <a:pt x="118" y="218"/>
                      </a:lnTo>
                      <a:lnTo>
                        <a:pt x="121" y="220"/>
                      </a:lnTo>
                      <a:lnTo>
                        <a:pt x="123" y="216"/>
                      </a:lnTo>
                      <a:lnTo>
                        <a:pt x="123" y="220"/>
                      </a:lnTo>
                      <a:lnTo>
                        <a:pt x="125" y="218"/>
                      </a:lnTo>
                      <a:lnTo>
                        <a:pt x="123" y="220"/>
                      </a:lnTo>
                      <a:lnTo>
                        <a:pt x="121" y="222"/>
                      </a:lnTo>
                      <a:lnTo>
                        <a:pt x="118" y="224"/>
                      </a:lnTo>
                      <a:lnTo>
                        <a:pt x="121" y="222"/>
                      </a:lnTo>
                      <a:lnTo>
                        <a:pt x="123" y="222"/>
                      </a:lnTo>
                      <a:lnTo>
                        <a:pt x="125" y="227"/>
                      </a:lnTo>
                      <a:lnTo>
                        <a:pt x="127" y="229"/>
                      </a:lnTo>
                      <a:lnTo>
                        <a:pt x="125" y="229"/>
                      </a:lnTo>
                      <a:lnTo>
                        <a:pt x="123" y="233"/>
                      </a:lnTo>
                      <a:lnTo>
                        <a:pt x="123" y="229"/>
                      </a:lnTo>
                      <a:lnTo>
                        <a:pt x="121" y="231"/>
                      </a:lnTo>
                      <a:lnTo>
                        <a:pt x="121" y="227"/>
                      </a:lnTo>
                      <a:lnTo>
                        <a:pt x="121" y="224"/>
                      </a:lnTo>
                      <a:lnTo>
                        <a:pt x="118" y="224"/>
                      </a:lnTo>
                      <a:lnTo>
                        <a:pt x="121" y="227"/>
                      </a:lnTo>
                      <a:lnTo>
                        <a:pt x="118" y="227"/>
                      </a:lnTo>
                      <a:lnTo>
                        <a:pt x="114" y="227"/>
                      </a:lnTo>
                      <a:lnTo>
                        <a:pt x="112" y="229"/>
                      </a:lnTo>
                      <a:lnTo>
                        <a:pt x="109" y="224"/>
                      </a:lnTo>
                      <a:lnTo>
                        <a:pt x="107" y="227"/>
                      </a:lnTo>
                      <a:lnTo>
                        <a:pt x="109" y="231"/>
                      </a:lnTo>
                      <a:lnTo>
                        <a:pt x="114" y="233"/>
                      </a:lnTo>
                      <a:lnTo>
                        <a:pt x="116" y="231"/>
                      </a:lnTo>
                      <a:lnTo>
                        <a:pt x="116" y="233"/>
                      </a:lnTo>
                      <a:lnTo>
                        <a:pt x="118" y="236"/>
                      </a:lnTo>
                      <a:lnTo>
                        <a:pt x="116" y="236"/>
                      </a:lnTo>
                      <a:lnTo>
                        <a:pt x="116" y="238"/>
                      </a:lnTo>
                      <a:lnTo>
                        <a:pt x="121" y="236"/>
                      </a:lnTo>
                      <a:lnTo>
                        <a:pt x="121" y="238"/>
                      </a:lnTo>
                      <a:lnTo>
                        <a:pt x="121" y="240"/>
                      </a:lnTo>
                      <a:lnTo>
                        <a:pt x="123" y="238"/>
                      </a:lnTo>
                      <a:lnTo>
                        <a:pt x="123" y="244"/>
                      </a:lnTo>
                      <a:lnTo>
                        <a:pt x="121" y="244"/>
                      </a:lnTo>
                      <a:lnTo>
                        <a:pt x="121" y="247"/>
                      </a:lnTo>
                      <a:lnTo>
                        <a:pt x="118" y="251"/>
                      </a:lnTo>
                      <a:lnTo>
                        <a:pt x="118" y="264"/>
                      </a:lnTo>
                      <a:lnTo>
                        <a:pt x="114" y="273"/>
                      </a:lnTo>
                      <a:lnTo>
                        <a:pt x="114" y="271"/>
                      </a:lnTo>
                      <a:lnTo>
                        <a:pt x="112" y="273"/>
                      </a:lnTo>
                      <a:lnTo>
                        <a:pt x="109" y="271"/>
                      </a:lnTo>
                      <a:lnTo>
                        <a:pt x="112" y="276"/>
                      </a:lnTo>
                      <a:lnTo>
                        <a:pt x="109" y="273"/>
                      </a:lnTo>
                      <a:lnTo>
                        <a:pt x="105" y="271"/>
                      </a:lnTo>
                      <a:lnTo>
                        <a:pt x="105" y="269"/>
                      </a:lnTo>
                      <a:lnTo>
                        <a:pt x="105" y="264"/>
                      </a:lnTo>
                      <a:lnTo>
                        <a:pt x="105" y="269"/>
                      </a:lnTo>
                      <a:lnTo>
                        <a:pt x="103" y="269"/>
                      </a:lnTo>
                      <a:lnTo>
                        <a:pt x="103" y="267"/>
                      </a:lnTo>
                      <a:lnTo>
                        <a:pt x="101" y="269"/>
                      </a:lnTo>
                      <a:lnTo>
                        <a:pt x="98" y="269"/>
                      </a:lnTo>
                      <a:lnTo>
                        <a:pt x="98" y="271"/>
                      </a:lnTo>
                      <a:lnTo>
                        <a:pt x="101" y="269"/>
                      </a:lnTo>
                      <a:lnTo>
                        <a:pt x="103" y="269"/>
                      </a:lnTo>
                      <a:lnTo>
                        <a:pt x="101" y="273"/>
                      </a:lnTo>
                      <a:lnTo>
                        <a:pt x="101" y="276"/>
                      </a:lnTo>
                      <a:lnTo>
                        <a:pt x="103" y="276"/>
                      </a:lnTo>
                      <a:lnTo>
                        <a:pt x="103" y="278"/>
                      </a:lnTo>
                      <a:lnTo>
                        <a:pt x="105" y="278"/>
                      </a:lnTo>
                      <a:lnTo>
                        <a:pt x="105" y="280"/>
                      </a:lnTo>
                      <a:lnTo>
                        <a:pt x="105" y="282"/>
                      </a:lnTo>
                      <a:lnTo>
                        <a:pt x="103" y="282"/>
                      </a:lnTo>
                      <a:lnTo>
                        <a:pt x="103" y="284"/>
                      </a:lnTo>
                      <a:lnTo>
                        <a:pt x="101" y="278"/>
                      </a:lnTo>
                      <a:lnTo>
                        <a:pt x="98" y="280"/>
                      </a:lnTo>
                      <a:lnTo>
                        <a:pt x="96" y="284"/>
                      </a:lnTo>
                      <a:lnTo>
                        <a:pt x="94" y="287"/>
                      </a:lnTo>
                      <a:lnTo>
                        <a:pt x="94" y="291"/>
                      </a:lnTo>
                      <a:lnTo>
                        <a:pt x="96" y="289"/>
                      </a:lnTo>
                      <a:lnTo>
                        <a:pt x="96" y="293"/>
                      </a:lnTo>
                      <a:lnTo>
                        <a:pt x="92" y="293"/>
                      </a:lnTo>
                      <a:lnTo>
                        <a:pt x="92" y="291"/>
                      </a:lnTo>
                      <a:lnTo>
                        <a:pt x="89" y="293"/>
                      </a:lnTo>
                      <a:lnTo>
                        <a:pt x="89" y="291"/>
                      </a:lnTo>
                      <a:lnTo>
                        <a:pt x="85" y="291"/>
                      </a:lnTo>
                      <a:lnTo>
                        <a:pt x="85" y="289"/>
                      </a:lnTo>
                      <a:lnTo>
                        <a:pt x="85" y="287"/>
                      </a:lnTo>
                      <a:lnTo>
                        <a:pt x="85" y="284"/>
                      </a:lnTo>
                      <a:lnTo>
                        <a:pt x="85" y="282"/>
                      </a:lnTo>
                      <a:lnTo>
                        <a:pt x="85" y="278"/>
                      </a:lnTo>
                      <a:lnTo>
                        <a:pt x="87" y="280"/>
                      </a:lnTo>
                      <a:lnTo>
                        <a:pt x="87" y="278"/>
                      </a:lnTo>
                      <a:lnTo>
                        <a:pt x="89" y="276"/>
                      </a:lnTo>
                      <a:lnTo>
                        <a:pt x="87" y="276"/>
                      </a:lnTo>
                      <a:lnTo>
                        <a:pt x="85" y="273"/>
                      </a:lnTo>
                      <a:lnTo>
                        <a:pt x="85" y="264"/>
                      </a:lnTo>
                      <a:lnTo>
                        <a:pt x="87" y="267"/>
                      </a:lnTo>
                      <a:lnTo>
                        <a:pt x="87" y="262"/>
                      </a:lnTo>
                      <a:lnTo>
                        <a:pt x="89" y="262"/>
                      </a:lnTo>
                      <a:lnTo>
                        <a:pt x="89" y="260"/>
                      </a:lnTo>
                      <a:lnTo>
                        <a:pt x="87" y="260"/>
                      </a:lnTo>
                      <a:lnTo>
                        <a:pt x="87" y="258"/>
                      </a:lnTo>
                      <a:lnTo>
                        <a:pt x="89" y="258"/>
                      </a:lnTo>
                      <a:lnTo>
                        <a:pt x="92" y="258"/>
                      </a:lnTo>
                      <a:lnTo>
                        <a:pt x="87" y="256"/>
                      </a:lnTo>
                      <a:lnTo>
                        <a:pt x="87" y="251"/>
                      </a:lnTo>
                      <a:lnTo>
                        <a:pt x="92" y="251"/>
                      </a:lnTo>
                      <a:lnTo>
                        <a:pt x="89" y="251"/>
                      </a:lnTo>
                      <a:lnTo>
                        <a:pt x="89" y="249"/>
                      </a:lnTo>
                      <a:lnTo>
                        <a:pt x="87" y="249"/>
                      </a:lnTo>
                      <a:lnTo>
                        <a:pt x="89" y="247"/>
                      </a:lnTo>
                      <a:lnTo>
                        <a:pt x="89" y="242"/>
                      </a:lnTo>
                      <a:lnTo>
                        <a:pt x="92" y="242"/>
                      </a:lnTo>
                      <a:lnTo>
                        <a:pt x="94" y="240"/>
                      </a:lnTo>
                      <a:lnTo>
                        <a:pt x="92" y="240"/>
                      </a:lnTo>
                      <a:lnTo>
                        <a:pt x="89" y="238"/>
                      </a:lnTo>
                      <a:lnTo>
                        <a:pt x="89" y="236"/>
                      </a:lnTo>
                      <a:lnTo>
                        <a:pt x="92" y="236"/>
                      </a:lnTo>
                      <a:lnTo>
                        <a:pt x="92" y="233"/>
                      </a:lnTo>
                      <a:lnTo>
                        <a:pt x="89" y="233"/>
                      </a:lnTo>
                      <a:lnTo>
                        <a:pt x="89" y="231"/>
                      </a:lnTo>
                      <a:lnTo>
                        <a:pt x="89" y="229"/>
                      </a:lnTo>
                      <a:lnTo>
                        <a:pt x="92" y="229"/>
                      </a:lnTo>
                      <a:lnTo>
                        <a:pt x="92" y="222"/>
                      </a:lnTo>
                      <a:lnTo>
                        <a:pt x="94" y="224"/>
                      </a:lnTo>
                      <a:lnTo>
                        <a:pt x="96" y="222"/>
                      </a:lnTo>
                      <a:lnTo>
                        <a:pt x="92" y="220"/>
                      </a:lnTo>
                      <a:lnTo>
                        <a:pt x="94" y="218"/>
                      </a:lnTo>
                      <a:lnTo>
                        <a:pt x="96" y="220"/>
                      </a:lnTo>
                      <a:lnTo>
                        <a:pt x="96" y="218"/>
                      </a:lnTo>
                      <a:lnTo>
                        <a:pt x="96" y="216"/>
                      </a:lnTo>
                      <a:lnTo>
                        <a:pt x="98" y="216"/>
                      </a:lnTo>
                      <a:lnTo>
                        <a:pt x="96" y="213"/>
                      </a:lnTo>
                      <a:lnTo>
                        <a:pt x="96" y="209"/>
                      </a:lnTo>
                      <a:lnTo>
                        <a:pt x="101" y="209"/>
                      </a:lnTo>
                      <a:lnTo>
                        <a:pt x="101" y="207"/>
                      </a:lnTo>
                      <a:lnTo>
                        <a:pt x="105" y="204"/>
                      </a:lnTo>
                      <a:lnTo>
                        <a:pt x="103" y="204"/>
                      </a:lnTo>
                      <a:lnTo>
                        <a:pt x="105" y="202"/>
                      </a:lnTo>
                      <a:lnTo>
                        <a:pt x="103" y="202"/>
                      </a:lnTo>
                      <a:lnTo>
                        <a:pt x="103" y="200"/>
                      </a:lnTo>
                      <a:lnTo>
                        <a:pt x="109" y="200"/>
                      </a:lnTo>
                      <a:lnTo>
                        <a:pt x="112" y="202"/>
                      </a:lnTo>
                      <a:lnTo>
                        <a:pt x="114" y="200"/>
                      </a:lnTo>
                      <a:lnTo>
                        <a:pt x="112" y="198"/>
                      </a:lnTo>
                      <a:lnTo>
                        <a:pt x="112" y="196"/>
                      </a:lnTo>
                      <a:lnTo>
                        <a:pt x="114" y="196"/>
                      </a:lnTo>
                      <a:lnTo>
                        <a:pt x="116" y="200"/>
                      </a:lnTo>
                      <a:lnTo>
                        <a:pt x="116" y="196"/>
                      </a:lnTo>
                      <a:lnTo>
                        <a:pt x="118" y="193"/>
                      </a:lnTo>
                      <a:lnTo>
                        <a:pt x="118" y="196"/>
                      </a:lnTo>
                      <a:close/>
                      <a:moveTo>
                        <a:pt x="101" y="191"/>
                      </a:moveTo>
                      <a:lnTo>
                        <a:pt x="98" y="196"/>
                      </a:lnTo>
                      <a:lnTo>
                        <a:pt x="98" y="193"/>
                      </a:lnTo>
                      <a:lnTo>
                        <a:pt x="101" y="191"/>
                      </a:lnTo>
                      <a:close/>
                      <a:moveTo>
                        <a:pt x="123" y="182"/>
                      </a:moveTo>
                      <a:lnTo>
                        <a:pt x="121" y="189"/>
                      </a:lnTo>
                      <a:lnTo>
                        <a:pt x="121" y="187"/>
                      </a:lnTo>
                      <a:lnTo>
                        <a:pt x="123" y="182"/>
                      </a:lnTo>
                      <a:close/>
                      <a:moveTo>
                        <a:pt x="116" y="180"/>
                      </a:moveTo>
                      <a:lnTo>
                        <a:pt x="118" y="187"/>
                      </a:lnTo>
                      <a:lnTo>
                        <a:pt x="116" y="184"/>
                      </a:lnTo>
                      <a:lnTo>
                        <a:pt x="114" y="184"/>
                      </a:lnTo>
                      <a:lnTo>
                        <a:pt x="112" y="184"/>
                      </a:lnTo>
                      <a:lnTo>
                        <a:pt x="112" y="182"/>
                      </a:lnTo>
                      <a:lnTo>
                        <a:pt x="116" y="182"/>
                      </a:lnTo>
                      <a:lnTo>
                        <a:pt x="116" y="180"/>
                      </a:lnTo>
                      <a:close/>
                      <a:moveTo>
                        <a:pt x="147" y="131"/>
                      </a:moveTo>
                      <a:lnTo>
                        <a:pt x="147" y="136"/>
                      </a:lnTo>
                      <a:lnTo>
                        <a:pt x="145" y="138"/>
                      </a:lnTo>
                      <a:lnTo>
                        <a:pt x="147" y="131"/>
                      </a:lnTo>
                      <a:close/>
                      <a:moveTo>
                        <a:pt x="167" y="127"/>
                      </a:moveTo>
                      <a:lnTo>
                        <a:pt x="165" y="127"/>
                      </a:lnTo>
                      <a:lnTo>
                        <a:pt x="167" y="127"/>
                      </a:lnTo>
                      <a:close/>
                      <a:moveTo>
                        <a:pt x="167" y="111"/>
                      </a:moveTo>
                      <a:lnTo>
                        <a:pt x="167" y="113"/>
                      </a:lnTo>
                      <a:lnTo>
                        <a:pt x="167" y="118"/>
                      </a:lnTo>
                      <a:lnTo>
                        <a:pt x="167" y="127"/>
                      </a:lnTo>
                      <a:lnTo>
                        <a:pt x="165" y="122"/>
                      </a:lnTo>
                      <a:lnTo>
                        <a:pt x="165" y="120"/>
                      </a:lnTo>
                      <a:lnTo>
                        <a:pt x="165" y="113"/>
                      </a:lnTo>
                      <a:lnTo>
                        <a:pt x="167" y="111"/>
                      </a:lnTo>
                      <a:close/>
                      <a:moveTo>
                        <a:pt x="167" y="107"/>
                      </a:moveTo>
                      <a:lnTo>
                        <a:pt x="167" y="109"/>
                      </a:lnTo>
                      <a:lnTo>
                        <a:pt x="165" y="107"/>
                      </a:lnTo>
                      <a:lnTo>
                        <a:pt x="167" y="107"/>
                      </a:lnTo>
                      <a:close/>
                      <a:moveTo>
                        <a:pt x="196" y="9"/>
                      </a:moveTo>
                      <a:lnTo>
                        <a:pt x="196" y="11"/>
                      </a:lnTo>
                      <a:lnTo>
                        <a:pt x="196" y="9"/>
                      </a:lnTo>
                      <a:close/>
                      <a:moveTo>
                        <a:pt x="205" y="5"/>
                      </a:moveTo>
                      <a:lnTo>
                        <a:pt x="205" y="9"/>
                      </a:lnTo>
                      <a:lnTo>
                        <a:pt x="203" y="11"/>
                      </a:lnTo>
                      <a:lnTo>
                        <a:pt x="201" y="16"/>
                      </a:lnTo>
                      <a:lnTo>
                        <a:pt x="201" y="9"/>
                      </a:lnTo>
                      <a:lnTo>
                        <a:pt x="203" y="7"/>
                      </a:lnTo>
                      <a:lnTo>
                        <a:pt x="205" y="5"/>
                      </a:lnTo>
                      <a:close/>
                      <a:moveTo>
                        <a:pt x="207" y="0"/>
                      </a:moveTo>
                      <a:lnTo>
                        <a:pt x="207" y="2"/>
                      </a:lnTo>
                      <a:lnTo>
                        <a:pt x="207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36" name="Freeform 511"/>
                <p:cNvSpPr>
                  <a:spLocks/>
                </p:cNvSpPr>
                <p:nvPr/>
              </p:nvSpPr>
              <p:spPr bwMode="auto">
                <a:xfrm>
                  <a:off x="4959" y="4359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37" name="Freeform 512"/>
                <p:cNvSpPr>
                  <a:spLocks/>
                </p:cNvSpPr>
                <p:nvPr/>
              </p:nvSpPr>
              <p:spPr bwMode="auto">
                <a:xfrm>
                  <a:off x="4950" y="4357"/>
                  <a:ext cx="43" cy="69"/>
                </a:xfrm>
                <a:custGeom>
                  <a:avLst/>
                  <a:gdLst>
                    <a:gd name="T0" fmla="*/ 27 w 43"/>
                    <a:gd name="T1" fmla="*/ 2 h 69"/>
                    <a:gd name="T2" fmla="*/ 34 w 43"/>
                    <a:gd name="T3" fmla="*/ 5 h 69"/>
                    <a:gd name="T4" fmla="*/ 34 w 43"/>
                    <a:gd name="T5" fmla="*/ 18 h 69"/>
                    <a:gd name="T6" fmla="*/ 36 w 43"/>
                    <a:gd name="T7" fmla="*/ 25 h 69"/>
                    <a:gd name="T8" fmla="*/ 38 w 43"/>
                    <a:gd name="T9" fmla="*/ 31 h 69"/>
                    <a:gd name="T10" fmla="*/ 43 w 43"/>
                    <a:gd name="T11" fmla="*/ 36 h 69"/>
                    <a:gd name="T12" fmla="*/ 38 w 43"/>
                    <a:gd name="T13" fmla="*/ 34 h 69"/>
                    <a:gd name="T14" fmla="*/ 38 w 43"/>
                    <a:gd name="T15" fmla="*/ 42 h 69"/>
                    <a:gd name="T16" fmla="*/ 36 w 43"/>
                    <a:gd name="T17" fmla="*/ 45 h 69"/>
                    <a:gd name="T18" fmla="*/ 36 w 43"/>
                    <a:gd name="T19" fmla="*/ 49 h 69"/>
                    <a:gd name="T20" fmla="*/ 34 w 43"/>
                    <a:gd name="T21" fmla="*/ 54 h 69"/>
                    <a:gd name="T22" fmla="*/ 38 w 43"/>
                    <a:gd name="T23" fmla="*/ 58 h 69"/>
                    <a:gd name="T24" fmla="*/ 34 w 43"/>
                    <a:gd name="T25" fmla="*/ 65 h 69"/>
                    <a:gd name="T26" fmla="*/ 29 w 43"/>
                    <a:gd name="T27" fmla="*/ 60 h 69"/>
                    <a:gd name="T28" fmla="*/ 25 w 43"/>
                    <a:gd name="T29" fmla="*/ 69 h 69"/>
                    <a:gd name="T30" fmla="*/ 23 w 43"/>
                    <a:gd name="T31" fmla="*/ 67 h 69"/>
                    <a:gd name="T32" fmla="*/ 23 w 43"/>
                    <a:gd name="T33" fmla="*/ 60 h 69"/>
                    <a:gd name="T34" fmla="*/ 21 w 43"/>
                    <a:gd name="T35" fmla="*/ 56 h 69"/>
                    <a:gd name="T36" fmla="*/ 18 w 43"/>
                    <a:gd name="T37" fmla="*/ 51 h 69"/>
                    <a:gd name="T38" fmla="*/ 16 w 43"/>
                    <a:gd name="T39" fmla="*/ 47 h 69"/>
                    <a:gd name="T40" fmla="*/ 14 w 43"/>
                    <a:gd name="T41" fmla="*/ 45 h 69"/>
                    <a:gd name="T42" fmla="*/ 12 w 43"/>
                    <a:gd name="T43" fmla="*/ 40 h 69"/>
                    <a:gd name="T44" fmla="*/ 7 w 43"/>
                    <a:gd name="T45" fmla="*/ 36 h 69"/>
                    <a:gd name="T46" fmla="*/ 7 w 43"/>
                    <a:gd name="T47" fmla="*/ 31 h 69"/>
                    <a:gd name="T48" fmla="*/ 3 w 43"/>
                    <a:gd name="T49" fmla="*/ 34 h 69"/>
                    <a:gd name="T50" fmla="*/ 3 w 43"/>
                    <a:gd name="T51" fmla="*/ 29 h 69"/>
                    <a:gd name="T52" fmla="*/ 3 w 43"/>
                    <a:gd name="T53" fmla="*/ 22 h 69"/>
                    <a:gd name="T54" fmla="*/ 3 w 43"/>
                    <a:gd name="T55" fmla="*/ 18 h 69"/>
                    <a:gd name="T56" fmla="*/ 0 w 43"/>
                    <a:gd name="T57" fmla="*/ 16 h 69"/>
                    <a:gd name="T58" fmla="*/ 3 w 43"/>
                    <a:gd name="T59" fmla="*/ 9 h 69"/>
                    <a:gd name="T60" fmla="*/ 12 w 43"/>
                    <a:gd name="T61" fmla="*/ 7 h 69"/>
                    <a:gd name="T62" fmla="*/ 18 w 43"/>
                    <a:gd name="T63" fmla="*/ 5 h 69"/>
                    <a:gd name="T64" fmla="*/ 23 w 43"/>
                    <a:gd name="T65" fmla="*/ 7 h 69"/>
                    <a:gd name="T66" fmla="*/ 23 w 43"/>
                    <a:gd name="T67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3" h="69">
                      <a:moveTo>
                        <a:pt x="29" y="0"/>
                      </a:moveTo>
                      <a:lnTo>
                        <a:pt x="27" y="2"/>
                      </a:lnTo>
                      <a:lnTo>
                        <a:pt x="32" y="5"/>
                      </a:lnTo>
                      <a:lnTo>
                        <a:pt x="34" y="5"/>
                      </a:lnTo>
                      <a:lnTo>
                        <a:pt x="34" y="16"/>
                      </a:lnTo>
                      <a:lnTo>
                        <a:pt x="34" y="18"/>
                      </a:lnTo>
                      <a:lnTo>
                        <a:pt x="34" y="22"/>
                      </a:lnTo>
                      <a:lnTo>
                        <a:pt x="36" y="25"/>
                      </a:lnTo>
                      <a:lnTo>
                        <a:pt x="38" y="27"/>
                      </a:lnTo>
                      <a:lnTo>
                        <a:pt x="38" y="31"/>
                      </a:lnTo>
                      <a:lnTo>
                        <a:pt x="41" y="31"/>
                      </a:lnTo>
                      <a:lnTo>
                        <a:pt x="43" y="36"/>
                      </a:lnTo>
                      <a:lnTo>
                        <a:pt x="41" y="34"/>
                      </a:lnTo>
                      <a:lnTo>
                        <a:pt x="38" y="34"/>
                      </a:lnTo>
                      <a:lnTo>
                        <a:pt x="43" y="40"/>
                      </a:lnTo>
                      <a:lnTo>
                        <a:pt x="38" y="42"/>
                      </a:lnTo>
                      <a:lnTo>
                        <a:pt x="38" y="45"/>
                      </a:lnTo>
                      <a:lnTo>
                        <a:pt x="36" y="45"/>
                      </a:lnTo>
                      <a:lnTo>
                        <a:pt x="38" y="47"/>
                      </a:lnTo>
                      <a:lnTo>
                        <a:pt x="36" y="49"/>
                      </a:lnTo>
                      <a:lnTo>
                        <a:pt x="36" y="54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8" y="58"/>
                      </a:lnTo>
                      <a:lnTo>
                        <a:pt x="36" y="60"/>
                      </a:lnTo>
                      <a:lnTo>
                        <a:pt x="34" y="65"/>
                      </a:lnTo>
                      <a:lnTo>
                        <a:pt x="32" y="60"/>
                      </a:lnTo>
                      <a:lnTo>
                        <a:pt x="29" y="60"/>
                      </a:lnTo>
                      <a:lnTo>
                        <a:pt x="29" y="67"/>
                      </a:lnTo>
                      <a:lnTo>
                        <a:pt x="25" y="69"/>
                      </a:lnTo>
                      <a:lnTo>
                        <a:pt x="23" y="69"/>
                      </a:lnTo>
                      <a:lnTo>
                        <a:pt x="23" y="67"/>
                      </a:lnTo>
                      <a:lnTo>
                        <a:pt x="23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lnTo>
                        <a:pt x="21" y="56"/>
                      </a:lnTo>
                      <a:lnTo>
                        <a:pt x="18" y="56"/>
                      </a:lnTo>
                      <a:lnTo>
                        <a:pt x="18" y="51"/>
                      </a:lnTo>
                      <a:lnTo>
                        <a:pt x="16" y="49"/>
                      </a:lnTo>
                      <a:lnTo>
                        <a:pt x="16" y="47"/>
                      </a:lnTo>
                      <a:lnTo>
                        <a:pt x="14" y="47"/>
                      </a:lnTo>
                      <a:lnTo>
                        <a:pt x="14" y="45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2" y="36"/>
                      </a:lnTo>
                      <a:lnTo>
                        <a:pt x="7" y="36"/>
                      </a:lnTo>
                      <a:lnTo>
                        <a:pt x="7" y="34"/>
                      </a:lnTo>
                      <a:lnTo>
                        <a:pt x="7" y="31"/>
                      </a:lnTo>
                      <a:lnTo>
                        <a:pt x="5" y="31"/>
                      </a:lnTo>
                      <a:lnTo>
                        <a:pt x="3" y="34"/>
                      </a:lnTo>
                      <a:lnTo>
                        <a:pt x="3" y="31"/>
                      </a:lnTo>
                      <a:lnTo>
                        <a:pt x="3" y="29"/>
                      </a:lnTo>
                      <a:lnTo>
                        <a:pt x="3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3" y="18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5" y="14"/>
                      </a:lnTo>
                      <a:lnTo>
                        <a:pt x="3" y="9"/>
                      </a:lnTo>
                      <a:lnTo>
                        <a:pt x="5" y="7"/>
                      </a:lnTo>
                      <a:lnTo>
                        <a:pt x="12" y="7"/>
                      </a:lnTo>
                      <a:lnTo>
                        <a:pt x="16" y="5"/>
                      </a:lnTo>
                      <a:lnTo>
                        <a:pt x="18" y="5"/>
                      </a:lnTo>
                      <a:lnTo>
                        <a:pt x="21" y="5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3" y="0"/>
                      </a:lnTo>
                      <a:lnTo>
                        <a:pt x="2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38" name="Freeform 513"/>
                <p:cNvSpPr>
                  <a:spLocks/>
                </p:cNvSpPr>
                <p:nvPr/>
              </p:nvSpPr>
              <p:spPr bwMode="auto">
                <a:xfrm>
                  <a:off x="4977" y="435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39" name="Freeform 514"/>
                <p:cNvSpPr>
                  <a:spLocks/>
                </p:cNvSpPr>
                <p:nvPr/>
              </p:nvSpPr>
              <p:spPr bwMode="auto">
                <a:xfrm>
                  <a:off x="4966" y="433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0" name="Freeform 515"/>
                <p:cNvSpPr>
                  <a:spLocks/>
                </p:cNvSpPr>
                <p:nvPr/>
              </p:nvSpPr>
              <p:spPr bwMode="auto">
                <a:xfrm>
                  <a:off x="4955" y="433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1" name="Freeform 516"/>
                <p:cNvSpPr>
                  <a:spLocks/>
                </p:cNvSpPr>
                <p:nvPr/>
              </p:nvSpPr>
              <p:spPr bwMode="auto">
                <a:xfrm>
                  <a:off x="4946" y="4328"/>
                  <a:ext cx="20" cy="29"/>
                </a:xfrm>
                <a:custGeom>
                  <a:avLst/>
                  <a:gdLst>
                    <a:gd name="T0" fmla="*/ 13 w 20"/>
                    <a:gd name="T1" fmla="*/ 0 h 29"/>
                    <a:gd name="T2" fmla="*/ 13 w 20"/>
                    <a:gd name="T3" fmla="*/ 7 h 29"/>
                    <a:gd name="T4" fmla="*/ 20 w 20"/>
                    <a:gd name="T5" fmla="*/ 9 h 29"/>
                    <a:gd name="T6" fmla="*/ 20 w 20"/>
                    <a:gd name="T7" fmla="*/ 11 h 29"/>
                    <a:gd name="T8" fmla="*/ 16 w 20"/>
                    <a:gd name="T9" fmla="*/ 20 h 29"/>
                    <a:gd name="T10" fmla="*/ 9 w 20"/>
                    <a:gd name="T11" fmla="*/ 23 h 29"/>
                    <a:gd name="T12" fmla="*/ 7 w 20"/>
                    <a:gd name="T13" fmla="*/ 27 h 29"/>
                    <a:gd name="T14" fmla="*/ 4 w 20"/>
                    <a:gd name="T15" fmla="*/ 29 h 29"/>
                    <a:gd name="T16" fmla="*/ 2 w 20"/>
                    <a:gd name="T17" fmla="*/ 25 h 29"/>
                    <a:gd name="T18" fmla="*/ 2 w 20"/>
                    <a:gd name="T19" fmla="*/ 23 h 29"/>
                    <a:gd name="T20" fmla="*/ 0 w 20"/>
                    <a:gd name="T21" fmla="*/ 20 h 29"/>
                    <a:gd name="T22" fmla="*/ 2 w 20"/>
                    <a:gd name="T23" fmla="*/ 18 h 29"/>
                    <a:gd name="T24" fmla="*/ 2 w 20"/>
                    <a:gd name="T25" fmla="*/ 11 h 29"/>
                    <a:gd name="T26" fmla="*/ 4 w 20"/>
                    <a:gd name="T27" fmla="*/ 11 h 29"/>
                    <a:gd name="T28" fmla="*/ 7 w 20"/>
                    <a:gd name="T29" fmla="*/ 9 h 29"/>
                    <a:gd name="T30" fmla="*/ 7 w 20"/>
                    <a:gd name="T31" fmla="*/ 11 h 29"/>
                    <a:gd name="T32" fmla="*/ 9 w 20"/>
                    <a:gd name="T33" fmla="*/ 9 h 29"/>
                    <a:gd name="T34" fmla="*/ 13 w 20"/>
                    <a:gd name="T35" fmla="*/ 7 h 29"/>
                    <a:gd name="T36" fmla="*/ 11 w 20"/>
                    <a:gd name="T37" fmla="*/ 7 h 29"/>
                    <a:gd name="T38" fmla="*/ 13 w 20"/>
                    <a:gd name="T39" fmla="*/ 3 h 29"/>
                    <a:gd name="T40" fmla="*/ 11 w 20"/>
                    <a:gd name="T41" fmla="*/ 0 h 29"/>
                    <a:gd name="T42" fmla="*/ 13 w 20"/>
                    <a:gd name="T4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9">
                      <a:moveTo>
                        <a:pt x="13" y="0"/>
                      </a:moveTo>
                      <a:lnTo>
                        <a:pt x="13" y="7"/>
                      </a:lnTo>
                      <a:lnTo>
                        <a:pt x="20" y="9"/>
                      </a:lnTo>
                      <a:lnTo>
                        <a:pt x="20" y="11"/>
                      </a:lnTo>
                      <a:lnTo>
                        <a:pt x="16" y="20"/>
                      </a:lnTo>
                      <a:lnTo>
                        <a:pt x="9" y="23"/>
                      </a:lnTo>
                      <a:lnTo>
                        <a:pt x="7" y="27"/>
                      </a:lnTo>
                      <a:lnTo>
                        <a:pt x="4" y="29"/>
                      </a:lnTo>
                      <a:lnTo>
                        <a:pt x="2" y="25"/>
                      </a:lnTo>
                      <a:lnTo>
                        <a:pt x="2" y="23"/>
                      </a:lnTo>
                      <a:lnTo>
                        <a:pt x="0" y="20"/>
                      </a:lnTo>
                      <a:lnTo>
                        <a:pt x="2" y="18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7" y="11"/>
                      </a:lnTo>
                      <a:lnTo>
                        <a:pt x="9" y="9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13" y="3"/>
                      </a:lnTo>
                      <a:lnTo>
                        <a:pt x="11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2" name="Freeform 517"/>
                <p:cNvSpPr>
                  <a:spLocks/>
                </p:cNvSpPr>
                <p:nvPr/>
              </p:nvSpPr>
              <p:spPr bwMode="auto">
                <a:xfrm>
                  <a:off x="4948" y="432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3" name="Freeform 518"/>
                <p:cNvSpPr>
                  <a:spLocks/>
                </p:cNvSpPr>
                <p:nvPr/>
              </p:nvSpPr>
              <p:spPr bwMode="auto">
                <a:xfrm>
                  <a:off x="4935" y="431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4" name="Freeform 519"/>
                <p:cNvSpPr>
                  <a:spLocks/>
                </p:cNvSpPr>
                <p:nvPr/>
              </p:nvSpPr>
              <p:spPr bwMode="auto">
                <a:xfrm>
                  <a:off x="4901" y="4246"/>
                  <a:ext cx="25" cy="20"/>
                </a:xfrm>
                <a:custGeom>
                  <a:avLst/>
                  <a:gdLst>
                    <a:gd name="T0" fmla="*/ 12 w 25"/>
                    <a:gd name="T1" fmla="*/ 0 h 20"/>
                    <a:gd name="T2" fmla="*/ 14 w 25"/>
                    <a:gd name="T3" fmla="*/ 2 h 20"/>
                    <a:gd name="T4" fmla="*/ 14 w 25"/>
                    <a:gd name="T5" fmla="*/ 7 h 20"/>
                    <a:gd name="T6" fmla="*/ 16 w 25"/>
                    <a:gd name="T7" fmla="*/ 9 h 20"/>
                    <a:gd name="T8" fmla="*/ 18 w 25"/>
                    <a:gd name="T9" fmla="*/ 7 h 20"/>
                    <a:gd name="T10" fmla="*/ 23 w 25"/>
                    <a:gd name="T11" fmla="*/ 14 h 20"/>
                    <a:gd name="T12" fmla="*/ 25 w 25"/>
                    <a:gd name="T13" fmla="*/ 18 h 20"/>
                    <a:gd name="T14" fmla="*/ 23 w 25"/>
                    <a:gd name="T15" fmla="*/ 20 h 20"/>
                    <a:gd name="T16" fmla="*/ 18 w 25"/>
                    <a:gd name="T17" fmla="*/ 18 h 20"/>
                    <a:gd name="T18" fmla="*/ 16 w 25"/>
                    <a:gd name="T19" fmla="*/ 16 h 20"/>
                    <a:gd name="T20" fmla="*/ 14 w 25"/>
                    <a:gd name="T21" fmla="*/ 18 h 20"/>
                    <a:gd name="T22" fmla="*/ 12 w 25"/>
                    <a:gd name="T23" fmla="*/ 20 h 20"/>
                    <a:gd name="T24" fmla="*/ 7 w 25"/>
                    <a:gd name="T25" fmla="*/ 18 h 20"/>
                    <a:gd name="T26" fmla="*/ 5 w 25"/>
                    <a:gd name="T27" fmla="*/ 18 h 20"/>
                    <a:gd name="T28" fmla="*/ 5 w 25"/>
                    <a:gd name="T29" fmla="*/ 16 h 20"/>
                    <a:gd name="T30" fmla="*/ 7 w 25"/>
                    <a:gd name="T31" fmla="*/ 11 h 20"/>
                    <a:gd name="T32" fmla="*/ 5 w 25"/>
                    <a:gd name="T33" fmla="*/ 14 h 20"/>
                    <a:gd name="T34" fmla="*/ 5 w 25"/>
                    <a:gd name="T35" fmla="*/ 11 h 20"/>
                    <a:gd name="T36" fmla="*/ 3 w 25"/>
                    <a:gd name="T37" fmla="*/ 14 h 20"/>
                    <a:gd name="T38" fmla="*/ 0 w 25"/>
                    <a:gd name="T39" fmla="*/ 14 h 20"/>
                    <a:gd name="T40" fmla="*/ 0 w 25"/>
                    <a:gd name="T41" fmla="*/ 9 h 20"/>
                    <a:gd name="T42" fmla="*/ 3 w 25"/>
                    <a:gd name="T43" fmla="*/ 7 h 20"/>
                    <a:gd name="T44" fmla="*/ 3 w 25"/>
                    <a:gd name="T45" fmla="*/ 2 h 20"/>
                    <a:gd name="T46" fmla="*/ 5 w 25"/>
                    <a:gd name="T47" fmla="*/ 0 h 20"/>
                    <a:gd name="T48" fmla="*/ 7 w 25"/>
                    <a:gd name="T49" fmla="*/ 2 h 20"/>
                    <a:gd name="T50" fmla="*/ 12 w 25"/>
                    <a:gd name="T5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" h="20">
                      <a:moveTo>
                        <a:pt x="12" y="0"/>
                      </a:moveTo>
                      <a:lnTo>
                        <a:pt x="14" y="2"/>
                      </a:lnTo>
                      <a:lnTo>
                        <a:pt x="14" y="7"/>
                      </a:lnTo>
                      <a:lnTo>
                        <a:pt x="16" y="9"/>
                      </a:lnTo>
                      <a:lnTo>
                        <a:pt x="18" y="7"/>
                      </a:lnTo>
                      <a:lnTo>
                        <a:pt x="23" y="14"/>
                      </a:lnTo>
                      <a:lnTo>
                        <a:pt x="25" y="18"/>
                      </a:lnTo>
                      <a:lnTo>
                        <a:pt x="23" y="20"/>
                      </a:lnTo>
                      <a:lnTo>
                        <a:pt x="18" y="18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2" y="20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5" y="14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0" y="9"/>
                      </a:lnTo>
                      <a:lnTo>
                        <a:pt x="3" y="7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5" name="Freeform 520"/>
                <p:cNvSpPr>
                  <a:spLocks/>
                </p:cNvSpPr>
                <p:nvPr/>
              </p:nvSpPr>
              <p:spPr bwMode="auto">
                <a:xfrm>
                  <a:off x="4930" y="4244"/>
                  <a:ext cx="12" cy="16"/>
                </a:xfrm>
                <a:custGeom>
                  <a:avLst/>
                  <a:gdLst>
                    <a:gd name="T0" fmla="*/ 5 w 12"/>
                    <a:gd name="T1" fmla="*/ 0 h 16"/>
                    <a:gd name="T2" fmla="*/ 7 w 12"/>
                    <a:gd name="T3" fmla="*/ 2 h 16"/>
                    <a:gd name="T4" fmla="*/ 12 w 12"/>
                    <a:gd name="T5" fmla="*/ 7 h 16"/>
                    <a:gd name="T6" fmla="*/ 9 w 12"/>
                    <a:gd name="T7" fmla="*/ 16 h 16"/>
                    <a:gd name="T8" fmla="*/ 0 w 12"/>
                    <a:gd name="T9" fmla="*/ 7 h 16"/>
                    <a:gd name="T10" fmla="*/ 3 w 12"/>
                    <a:gd name="T11" fmla="*/ 4 h 16"/>
                    <a:gd name="T12" fmla="*/ 3 w 12"/>
                    <a:gd name="T13" fmla="*/ 2 h 16"/>
                    <a:gd name="T14" fmla="*/ 5 w 12"/>
                    <a:gd name="T15" fmla="*/ 7 h 16"/>
                    <a:gd name="T16" fmla="*/ 5 w 12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12" y="7"/>
                      </a:lnTo>
                      <a:lnTo>
                        <a:pt x="9" y="16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5" y="7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6" name="Freeform 521"/>
                <p:cNvSpPr>
                  <a:spLocks/>
                </p:cNvSpPr>
                <p:nvPr/>
              </p:nvSpPr>
              <p:spPr bwMode="auto">
                <a:xfrm>
                  <a:off x="4937" y="4231"/>
                  <a:ext cx="7" cy="13"/>
                </a:xfrm>
                <a:custGeom>
                  <a:avLst/>
                  <a:gdLst>
                    <a:gd name="T0" fmla="*/ 2 w 7"/>
                    <a:gd name="T1" fmla="*/ 0 h 13"/>
                    <a:gd name="T2" fmla="*/ 5 w 7"/>
                    <a:gd name="T3" fmla="*/ 2 h 13"/>
                    <a:gd name="T4" fmla="*/ 5 w 7"/>
                    <a:gd name="T5" fmla="*/ 9 h 13"/>
                    <a:gd name="T6" fmla="*/ 7 w 7"/>
                    <a:gd name="T7" fmla="*/ 11 h 13"/>
                    <a:gd name="T8" fmla="*/ 5 w 7"/>
                    <a:gd name="T9" fmla="*/ 13 h 13"/>
                    <a:gd name="T10" fmla="*/ 2 w 7"/>
                    <a:gd name="T11" fmla="*/ 9 h 13"/>
                    <a:gd name="T12" fmla="*/ 2 w 7"/>
                    <a:gd name="T13" fmla="*/ 4 h 13"/>
                    <a:gd name="T14" fmla="*/ 2 w 7"/>
                    <a:gd name="T15" fmla="*/ 2 h 13"/>
                    <a:gd name="T16" fmla="*/ 0 w 7"/>
                    <a:gd name="T17" fmla="*/ 2 h 13"/>
                    <a:gd name="T18" fmla="*/ 2 w 7"/>
                    <a:gd name="T1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5" y="9"/>
                      </a:lnTo>
                      <a:lnTo>
                        <a:pt x="7" y="11"/>
                      </a:lnTo>
                      <a:lnTo>
                        <a:pt x="5" y="13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7" name="Freeform 522"/>
                <p:cNvSpPr>
                  <a:spLocks/>
                </p:cNvSpPr>
                <p:nvPr/>
              </p:nvSpPr>
              <p:spPr bwMode="auto">
                <a:xfrm>
                  <a:off x="4922" y="4215"/>
                  <a:ext cx="13" cy="33"/>
                </a:xfrm>
                <a:custGeom>
                  <a:avLst/>
                  <a:gdLst>
                    <a:gd name="T0" fmla="*/ 11 w 13"/>
                    <a:gd name="T1" fmla="*/ 0 h 33"/>
                    <a:gd name="T2" fmla="*/ 13 w 13"/>
                    <a:gd name="T3" fmla="*/ 2 h 33"/>
                    <a:gd name="T4" fmla="*/ 13 w 13"/>
                    <a:gd name="T5" fmla="*/ 7 h 33"/>
                    <a:gd name="T6" fmla="*/ 11 w 13"/>
                    <a:gd name="T7" fmla="*/ 9 h 33"/>
                    <a:gd name="T8" fmla="*/ 8 w 13"/>
                    <a:gd name="T9" fmla="*/ 9 h 33"/>
                    <a:gd name="T10" fmla="*/ 6 w 13"/>
                    <a:gd name="T11" fmla="*/ 13 h 33"/>
                    <a:gd name="T12" fmla="*/ 11 w 13"/>
                    <a:gd name="T13" fmla="*/ 16 h 33"/>
                    <a:gd name="T14" fmla="*/ 11 w 13"/>
                    <a:gd name="T15" fmla="*/ 20 h 33"/>
                    <a:gd name="T16" fmla="*/ 13 w 13"/>
                    <a:gd name="T17" fmla="*/ 22 h 33"/>
                    <a:gd name="T18" fmla="*/ 13 w 13"/>
                    <a:gd name="T19" fmla="*/ 29 h 33"/>
                    <a:gd name="T20" fmla="*/ 11 w 13"/>
                    <a:gd name="T21" fmla="*/ 27 h 33"/>
                    <a:gd name="T22" fmla="*/ 11 w 13"/>
                    <a:gd name="T23" fmla="*/ 29 h 33"/>
                    <a:gd name="T24" fmla="*/ 8 w 13"/>
                    <a:gd name="T25" fmla="*/ 29 h 33"/>
                    <a:gd name="T26" fmla="*/ 8 w 13"/>
                    <a:gd name="T27" fmla="*/ 31 h 33"/>
                    <a:gd name="T28" fmla="*/ 6 w 13"/>
                    <a:gd name="T29" fmla="*/ 33 h 33"/>
                    <a:gd name="T30" fmla="*/ 4 w 13"/>
                    <a:gd name="T31" fmla="*/ 31 h 33"/>
                    <a:gd name="T32" fmla="*/ 4 w 13"/>
                    <a:gd name="T33" fmla="*/ 27 h 33"/>
                    <a:gd name="T34" fmla="*/ 6 w 13"/>
                    <a:gd name="T35" fmla="*/ 29 h 33"/>
                    <a:gd name="T36" fmla="*/ 6 w 13"/>
                    <a:gd name="T37" fmla="*/ 27 h 33"/>
                    <a:gd name="T38" fmla="*/ 8 w 13"/>
                    <a:gd name="T39" fmla="*/ 29 h 33"/>
                    <a:gd name="T40" fmla="*/ 6 w 13"/>
                    <a:gd name="T41" fmla="*/ 27 h 33"/>
                    <a:gd name="T42" fmla="*/ 8 w 13"/>
                    <a:gd name="T43" fmla="*/ 25 h 33"/>
                    <a:gd name="T44" fmla="*/ 8 w 13"/>
                    <a:gd name="T45" fmla="*/ 27 h 33"/>
                    <a:gd name="T46" fmla="*/ 11 w 13"/>
                    <a:gd name="T47" fmla="*/ 22 h 33"/>
                    <a:gd name="T48" fmla="*/ 8 w 13"/>
                    <a:gd name="T49" fmla="*/ 22 h 33"/>
                    <a:gd name="T50" fmla="*/ 8 w 13"/>
                    <a:gd name="T51" fmla="*/ 25 h 33"/>
                    <a:gd name="T52" fmla="*/ 6 w 13"/>
                    <a:gd name="T53" fmla="*/ 25 h 33"/>
                    <a:gd name="T54" fmla="*/ 6 w 13"/>
                    <a:gd name="T55" fmla="*/ 27 h 33"/>
                    <a:gd name="T56" fmla="*/ 4 w 13"/>
                    <a:gd name="T57" fmla="*/ 27 h 33"/>
                    <a:gd name="T58" fmla="*/ 4 w 13"/>
                    <a:gd name="T59" fmla="*/ 22 h 33"/>
                    <a:gd name="T60" fmla="*/ 6 w 13"/>
                    <a:gd name="T61" fmla="*/ 20 h 33"/>
                    <a:gd name="T62" fmla="*/ 4 w 13"/>
                    <a:gd name="T63" fmla="*/ 20 h 33"/>
                    <a:gd name="T64" fmla="*/ 2 w 13"/>
                    <a:gd name="T65" fmla="*/ 18 h 33"/>
                    <a:gd name="T66" fmla="*/ 2 w 13"/>
                    <a:gd name="T67" fmla="*/ 16 h 33"/>
                    <a:gd name="T68" fmla="*/ 2 w 13"/>
                    <a:gd name="T69" fmla="*/ 13 h 33"/>
                    <a:gd name="T70" fmla="*/ 0 w 13"/>
                    <a:gd name="T71" fmla="*/ 13 h 33"/>
                    <a:gd name="T72" fmla="*/ 0 w 13"/>
                    <a:gd name="T73" fmla="*/ 9 h 33"/>
                    <a:gd name="T74" fmla="*/ 6 w 13"/>
                    <a:gd name="T75" fmla="*/ 7 h 33"/>
                    <a:gd name="T76" fmla="*/ 6 w 13"/>
                    <a:gd name="T77" fmla="*/ 2 h 33"/>
                    <a:gd name="T78" fmla="*/ 11 w 13"/>
                    <a:gd name="T7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" h="33">
                      <a:moveTo>
                        <a:pt x="11" y="0"/>
                      </a:moveTo>
                      <a:lnTo>
                        <a:pt x="13" y="2"/>
                      </a:lnTo>
                      <a:lnTo>
                        <a:pt x="13" y="7"/>
                      </a:lnTo>
                      <a:lnTo>
                        <a:pt x="11" y="9"/>
                      </a:lnTo>
                      <a:lnTo>
                        <a:pt x="8" y="9"/>
                      </a:lnTo>
                      <a:lnTo>
                        <a:pt x="6" y="13"/>
                      </a:lnTo>
                      <a:lnTo>
                        <a:pt x="11" y="16"/>
                      </a:lnTo>
                      <a:lnTo>
                        <a:pt x="11" y="20"/>
                      </a:lnTo>
                      <a:lnTo>
                        <a:pt x="13" y="22"/>
                      </a:lnTo>
                      <a:lnTo>
                        <a:pt x="13" y="29"/>
                      </a:lnTo>
                      <a:lnTo>
                        <a:pt x="11" y="27"/>
                      </a:lnTo>
                      <a:lnTo>
                        <a:pt x="11" y="29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6" y="33"/>
                      </a:lnTo>
                      <a:lnTo>
                        <a:pt x="4" y="31"/>
                      </a:lnTo>
                      <a:lnTo>
                        <a:pt x="4" y="27"/>
                      </a:lnTo>
                      <a:lnTo>
                        <a:pt x="6" y="29"/>
                      </a:lnTo>
                      <a:lnTo>
                        <a:pt x="6" y="27"/>
                      </a:lnTo>
                      <a:lnTo>
                        <a:pt x="8" y="29"/>
                      </a:lnTo>
                      <a:lnTo>
                        <a:pt x="6" y="27"/>
                      </a:lnTo>
                      <a:lnTo>
                        <a:pt x="8" y="25"/>
                      </a:lnTo>
                      <a:lnTo>
                        <a:pt x="8" y="27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2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6" y="7"/>
                      </a:lnTo>
                      <a:lnTo>
                        <a:pt x="6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8" name="Freeform 523"/>
                <p:cNvSpPr>
                  <a:spLocks/>
                </p:cNvSpPr>
                <p:nvPr/>
              </p:nvSpPr>
              <p:spPr bwMode="auto">
                <a:xfrm>
                  <a:off x="4888" y="4211"/>
                  <a:ext cx="5" cy="6"/>
                </a:xfrm>
                <a:custGeom>
                  <a:avLst/>
                  <a:gdLst>
                    <a:gd name="T0" fmla="*/ 2 w 5"/>
                    <a:gd name="T1" fmla="*/ 0 h 6"/>
                    <a:gd name="T2" fmla="*/ 5 w 5"/>
                    <a:gd name="T3" fmla="*/ 4 h 6"/>
                    <a:gd name="T4" fmla="*/ 5 w 5"/>
                    <a:gd name="T5" fmla="*/ 6 h 6"/>
                    <a:gd name="T6" fmla="*/ 0 w 5"/>
                    <a:gd name="T7" fmla="*/ 4 h 6"/>
                    <a:gd name="T8" fmla="*/ 0 w 5"/>
                    <a:gd name="T9" fmla="*/ 2 h 6"/>
                    <a:gd name="T10" fmla="*/ 2 w 5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0"/>
                      </a:move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49" name="Freeform 524"/>
                <p:cNvSpPr>
                  <a:spLocks/>
                </p:cNvSpPr>
                <p:nvPr/>
              </p:nvSpPr>
              <p:spPr bwMode="auto">
                <a:xfrm>
                  <a:off x="4868" y="4197"/>
                  <a:ext cx="18" cy="25"/>
                </a:xfrm>
                <a:custGeom>
                  <a:avLst/>
                  <a:gdLst>
                    <a:gd name="T0" fmla="*/ 7 w 18"/>
                    <a:gd name="T1" fmla="*/ 0 h 25"/>
                    <a:gd name="T2" fmla="*/ 9 w 18"/>
                    <a:gd name="T3" fmla="*/ 3 h 25"/>
                    <a:gd name="T4" fmla="*/ 7 w 18"/>
                    <a:gd name="T5" fmla="*/ 14 h 25"/>
                    <a:gd name="T6" fmla="*/ 11 w 18"/>
                    <a:gd name="T7" fmla="*/ 18 h 25"/>
                    <a:gd name="T8" fmla="*/ 18 w 18"/>
                    <a:gd name="T9" fmla="*/ 20 h 25"/>
                    <a:gd name="T10" fmla="*/ 18 w 18"/>
                    <a:gd name="T11" fmla="*/ 25 h 25"/>
                    <a:gd name="T12" fmla="*/ 11 w 18"/>
                    <a:gd name="T13" fmla="*/ 23 h 25"/>
                    <a:gd name="T14" fmla="*/ 7 w 18"/>
                    <a:gd name="T15" fmla="*/ 20 h 25"/>
                    <a:gd name="T16" fmla="*/ 2 w 18"/>
                    <a:gd name="T17" fmla="*/ 14 h 25"/>
                    <a:gd name="T18" fmla="*/ 0 w 18"/>
                    <a:gd name="T19" fmla="*/ 9 h 25"/>
                    <a:gd name="T20" fmla="*/ 2 w 18"/>
                    <a:gd name="T21" fmla="*/ 5 h 25"/>
                    <a:gd name="T22" fmla="*/ 7 w 18"/>
                    <a:gd name="T2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5">
                      <a:moveTo>
                        <a:pt x="7" y="0"/>
                      </a:moveTo>
                      <a:lnTo>
                        <a:pt x="9" y="3"/>
                      </a:lnTo>
                      <a:lnTo>
                        <a:pt x="7" y="14"/>
                      </a:lnTo>
                      <a:lnTo>
                        <a:pt x="11" y="18"/>
                      </a:lnTo>
                      <a:lnTo>
                        <a:pt x="18" y="20"/>
                      </a:lnTo>
                      <a:lnTo>
                        <a:pt x="18" y="25"/>
                      </a:lnTo>
                      <a:lnTo>
                        <a:pt x="11" y="23"/>
                      </a:lnTo>
                      <a:lnTo>
                        <a:pt x="7" y="20"/>
                      </a:lnTo>
                      <a:lnTo>
                        <a:pt x="2" y="14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0" name="Freeform 525"/>
                <p:cNvSpPr>
                  <a:spLocks/>
                </p:cNvSpPr>
                <p:nvPr/>
              </p:nvSpPr>
              <p:spPr bwMode="auto">
                <a:xfrm>
                  <a:off x="4948" y="419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1" name="Freeform 526"/>
                <p:cNvSpPr>
                  <a:spLocks/>
                </p:cNvSpPr>
                <p:nvPr/>
              </p:nvSpPr>
              <p:spPr bwMode="auto">
                <a:xfrm>
                  <a:off x="4861" y="4182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5 w 5"/>
                    <a:gd name="T3" fmla="*/ 2 h 4"/>
                    <a:gd name="T4" fmla="*/ 5 w 5"/>
                    <a:gd name="T5" fmla="*/ 4 h 4"/>
                    <a:gd name="T6" fmla="*/ 0 w 5"/>
                    <a:gd name="T7" fmla="*/ 4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0" y="4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2" name="Freeform 527"/>
                <p:cNvSpPr>
                  <a:spLocks/>
                </p:cNvSpPr>
                <p:nvPr/>
              </p:nvSpPr>
              <p:spPr bwMode="auto">
                <a:xfrm>
                  <a:off x="4944" y="418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3" name="Freeform 528"/>
                <p:cNvSpPr>
                  <a:spLocks/>
                </p:cNvSpPr>
                <p:nvPr/>
              </p:nvSpPr>
              <p:spPr bwMode="auto">
                <a:xfrm>
                  <a:off x="4944" y="4166"/>
                  <a:ext cx="4" cy="22"/>
                </a:xfrm>
                <a:custGeom>
                  <a:avLst/>
                  <a:gdLst>
                    <a:gd name="T0" fmla="*/ 2 w 4"/>
                    <a:gd name="T1" fmla="*/ 0 h 22"/>
                    <a:gd name="T2" fmla="*/ 2 w 4"/>
                    <a:gd name="T3" fmla="*/ 7 h 22"/>
                    <a:gd name="T4" fmla="*/ 4 w 4"/>
                    <a:gd name="T5" fmla="*/ 9 h 22"/>
                    <a:gd name="T6" fmla="*/ 4 w 4"/>
                    <a:gd name="T7" fmla="*/ 11 h 22"/>
                    <a:gd name="T8" fmla="*/ 4 w 4"/>
                    <a:gd name="T9" fmla="*/ 16 h 22"/>
                    <a:gd name="T10" fmla="*/ 2 w 4"/>
                    <a:gd name="T11" fmla="*/ 16 h 22"/>
                    <a:gd name="T12" fmla="*/ 2 w 4"/>
                    <a:gd name="T13" fmla="*/ 22 h 22"/>
                    <a:gd name="T14" fmla="*/ 2 w 4"/>
                    <a:gd name="T15" fmla="*/ 18 h 22"/>
                    <a:gd name="T16" fmla="*/ 2 w 4"/>
                    <a:gd name="T17" fmla="*/ 14 h 22"/>
                    <a:gd name="T18" fmla="*/ 2 w 4"/>
                    <a:gd name="T19" fmla="*/ 9 h 22"/>
                    <a:gd name="T20" fmla="*/ 0 w 4"/>
                    <a:gd name="T21" fmla="*/ 5 h 22"/>
                    <a:gd name="T22" fmla="*/ 2 w 4"/>
                    <a:gd name="T2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22">
                      <a:moveTo>
                        <a:pt x="2" y="0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4" y="11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2" y="18"/>
                      </a:ln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4" name="Freeform 529"/>
                <p:cNvSpPr>
                  <a:spLocks/>
                </p:cNvSpPr>
                <p:nvPr/>
              </p:nvSpPr>
              <p:spPr bwMode="auto">
                <a:xfrm>
                  <a:off x="4837" y="413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5" name="Freeform 530"/>
                <p:cNvSpPr>
                  <a:spLocks/>
                </p:cNvSpPr>
                <p:nvPr/>
              </p:nvSpPr>
              <p:spPr bwMode="auto">
                <a:xfrm>
                  <a:off x="4828" y="408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6" name="Freeform 531"/>
                <p:cNvSpPr>
                  <a:spLocks/>
                </p:cNvSpPr>
                <p:nvPr/>
              </p:nvSpPr>
              <p:spPr bwMode="auto">
                <a:xfrm>
                  <a:off x="4828" y="4089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7" name="Freeform 532"/>
                <p:cNvSpPr>
                  <a:spLocks/>
                </p:cNvSpPr>
                <p:nvPr/>
              </p:nvSpPr>
              <p:spPr bwMode="auto">
                <a:xfrm>
                  <a:off x="4817" y="4071"/>
                  <a:ext cx="20" cy="20"/>
                </a:xfrm>
                <a:custGeom>
                  <a:avLst/>
                  <a:gdLst>
                    <a:gd name="T0" fmla="*/ 11 w 20"/>
                    <a:gd name="T1" fmla="*/ 0 h 20"/>
                    <a:gd name="T2" fmla="*/ 13 w 20"/>
                    <a:gd name="T3" fmla="*/ 4 h 20"/>
                    <a:gd name="T4" fmla="*/ 15 w 20"/>
                    <a:gd name="T5" fmla="*/ 9 h 20"/>
                    <a:gd name="T6" fmla="*/ 20 w 20"/>
                    <a:gd name="T7" fmla="*/ 6 h 20"/>
                    <a:gd name="T8" fmla="*/ 15 w 20"/>
                    <a:gd name="T9" fmla="*/ 9 h 20"/>
                    <a:gd name="T10" fmla="*/ 15 w 20"/>
                    <a:gd name="T11" fmla="*/ 15 h 20"/>
                    <a:gd name="T12" fmla="*/ 13 w 20"/>
                    <a:gd name="T13" fmla="*/ 15 h 20"/>
                    <a:gd name="T14" fmla="*/ 13 w 20"/>
                    <a:gd name="T15" fmla="*/ 18 h 20"/>
                    <a:gd name="T16" fmla="*/ 9 w 20"/>
                    <a:gd name="T17" fmla="*/ 18 h 20"/>
                    <a:gd name="T18" fmla="*/ 11 w 20"/>
                    <a:gd name="T19" fmla="*/ 20 h 20"/>
                    <a:gd name="T20" fmla="*/ 7 w 20"/>
                    <a:gd name="T21" fmla="*/ 18 h 20"/>
                    <a:gd name="T22" fmla="*/ 2 w 20"/>
                    <a:gd name="T23" fmla="*/ 18 h 20"/>
                    <a:gd name="T24" fmla="*/ 0 w 20"/>
                    <a:gd name="T25" fmla="*/ 13 h 20"/>
                    <a:gd name="T26" fmla="*/ 0 w 20"/>
                    <a:gd name="T27" fmla="*/ 4 h 20"/>
                    <a:gd name="T28" fmla="*/ 2 w 20"/>
                    <a:gd name="T29" fmla="*/ 4 h 20"/>
                    <a:gd name="T30" fmla="*/ 4 w 20"/>
                    <a:gd name="T31" fmla="*/ 6 h 20"/>
                    <a:gd name="T32" fmla="*/ 7 w 20"/>
                    <a:gd name="T33" fmla="*/ 4 h 20"/>
                    <a:gd name="T34" fmla="*/ 9 w 20"/>
                    <a:gd name="T35" fmla="*/ 0 h 20"/>
                    <a:gd name="T36" fmla="*/ 11 w 20"/>
                    <a:gd name="T3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" h="20">
                      <a:moveTo>
                        <a:pt x="11" y="0"/>
                      </a:moveTo>
                      <a:lnTo>
                        <a:pt x="13" y="4"/>
                      </a:lnTo>
                      <a:lnTo>
                        <a:pt x="15" y="9"/>
                      </a:lnTo>
                      <a:lnTo>
                        <a:pt x="20" y="6"/>
                      </a:lnTo>
                      <a:lnTo>
                        <a:pt x="15" y="9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13" y="18"/>
                      </a:lnTo>
                      <a:lnTo>
                        <a:pt x="9" y="18"/>
                      </a:lnTo>
                      <a:lnTo>
                        <a:pt x="11" y="20"/>
                      </a:lnTo>
                      <a:lnTo>
                        <a:pt x="7" y="18"/>
                      </a:lnTo>
                      <a:lnTo>
                        <a:pt x="2" y="18"/>
                      </a:lnTo>
                      <a:lnTo>
                        <a:pt x="0" y="1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7" y="4"/>
                      </a:lnTo>
                      <a:lnTo>
                        <a:pt x="9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8" name="Freeform 533"/>
                <p:cNvSpPr>
                  <a:spLocks/>
                </p:cNvSpPr>
                <p:nvPr/>
              </p:nvSpPr>
              <p:spPr bwMode="auto">
                <a:xfrm>
                  <a:off x="4768" y="3835"/>
                  <a:ext cx="31" cy="56"/>
                </a:xfrm>
                <a:custGeom>
                  <a:avLst/>
                  <a:gdLst>
                    <a:gd name="T0" fmla="*/ 20 w 31"/>
                    <a:gd name="T1" fmla="*/ 0 h 56"/>
                    <a:gd name="T2" fmla="*/ 22 w 31"/>
                    <a:gd name="T3" fmla="*/ 3 h 56"/>
                    <a:gd name="T4" fmla="*/ 22 w 31"/>
                    <a:gd name="T5" fmla="*/ 5 h 56"/>
                    <a:gd name="T6" fmla="*/ 22 w 31"/>
                    <a:gd name="T7" fmla="*/ 3 h 56"/>
                    <a:gd name="T8" fmla="*/ 27 w 31"/>
                    <a:gd name="T9" fmla="*/ 7 h 56"/>
                    <a:gd name="T10" fmla="*/ 27 w 31"/>
                    <a:gd name="T11" fmla="*/ 16 h 56"/>
                    <a:gd name="T12" fmla="*/ 29 w 31"/>
                    <a:gd name="T13" fmla="*/ 14 h 56"/>
                    <a:gd name="T14" fmla="*/ 31 w 31"/>
                    <a:gd name="T15" fmla="*/ 16 h 56"/>
                    <a:gd name="T16" fmla="*/ 29 w 31"/>
                    <a:gd name="T17" fmla="*/ 23 h 56"/>
                    <a:gd name="T18" fmla="*/ 31 w 31"/>
                    <a:gd name="T19" fmla="*/ 29 h 56"/>
                    <a:gd name="T20" fmla="*/ 31 w 31"/>
                    <a:gd name="T21" fmla="*/ 31 h 56"/>
                    <a:gd name="T22" fmla="*/ 29 w 31"/>
                    <a:gd name="T23" fmla="*/ 34 h 56"/>
                    <a:gd name="T24" fmla="*/ 29 w 31"/>
                    <a:gd name="T25" fmla="*/ 36 h 56"/>
                    <a:gd name="T26" fmla="*/ 24 w 31"/>
                    <a:gd name="T27" fmla="*/ 38 h 56"/>
                    <a:gd name="T28" fmla="*/ 24 w 31"/>
                    <a:gd name="T29" fmla="*/ 43 h 56"/>
                    <a:gd name="T30" fmla="*/ 24 w 31"/>
                    <a:gd name="T31" fmla="*/ 45 h 56"/>
                    <a:gd name="T32" fmla="*/ 29 w 31"/>
                    <a:gd name="T33" fmla="*/ 47 h 56"/>
                    <a:gd name="T34" fmla="*/ 24 w 31"/>
                    <a:gd name="T35" fmla="*/ 51 h 56"/>
                    <a:gd name="T36" fmla="*/ 22 w 31"/>
                    <a:gd name="T37" fmla="*/ 56 h 56"/>
                    <a:gd name="T38" fmla="*/ 20 w 31"/>
                    <a:gd name="T39" fmla="*/ 56 h 56"/>
                    <a:gd name="T40" fmla="*/ 15 w 31"/>
                    <a:gd name="T41" fmla="*/ 56 h 56"/>
                    <a:gd name="T42" fmla="*/ 11 w 31"/>
                    <a:gd name="T43" fmla="*/ 51 h 56"/>
                    <a:gd name="T44" fmla="*/ 9 w 31"/>
                    <a:gd name="T45" fmla="*/ 51 h 56"/>
                    <a:gd name="T46" fmla="*/ 7 w 31"/>
                    <a:gd name="T47" fmla="*/ 51 h 56"/>
                    <a:gd name="T48" fmla="*/ 4 w 31"/>
                    <a:gd name="T49" fmla="*/ 54 h 56"/>
                    <a:gd name="T50" fmla="*/ 2 w 31"/>
                    <a:gd name="T51" fmla="*/ 54 h 56"/>
                    <a:gd name="T52" fmla="*/ 0 w 31"/>
                    <a:gd name="T53" fmla="*/ 51 h 56"/>
                    <a:gd name="T54" fmla="*/ 7 w 31"/>
                    <a:gd name="T55" fmla="*/ 43 h 56"/>
                    <a:gd name="T56" fmla="*/ 4 w 31"/>
                    <a:gd name="T57" fmla="*/ 36 h 56"/>
                    <a:gd name="T58" fmla="*/ 0 w 31"/>
                    <a:gd name="T59" fmla="*/ 34 h 56"/>
                    <a:gd name="T60" fmla="*/ 0 w 31"/>
                    <a:gd name="T61" fmla="*/ 18 h 56"/>
                    <a:gd name="T62" fmla="*/ 2 w 31"/>
                    <a:gd name="T63" fmla="*/ 16 h 56"/>
                    <a:gd name="T64" fmla="*/ 2 w 31"/>
                    <a:gd name="T65" fmla="*/ 20 h 56"/>
                    <a:gd name="T66" fmla="*/ 2 w 31"/>
                    <a:gd name="T67" fmla="*/ 18 h 56"/>
                    <a:gd name="T68" fmla="*/ 7 w 31"/>
                    <a:gd name="T69" fmla="*/ 16 h 56"/>
                    <a:gd name="T70" fmla="*/ 7 w 31"/>
                    <a:gd name="T71" fmla="*/ 11 h 56"/>
                    <a:gd name="T72" fmla="*/ 11 w 31"/>
                    <a:gd name="T73" fmla="*/ 9 h 56"/>
                    <a:gd name="T74" fmla="*/ 11 w 31"/>
                    <a:gd name="T75" fmla="*/ 7 h 56"/>
                    <a:gd name="T76" fmla="*/ 18 w 31"/>
                    <a:gd name="T77" fmla="*/ 3 h 56"/>
                    <a:gd name="T78" fmla="*/ 20 w 31"/>
                    <a:gd name="T79" fmla="*/ 5 h 56"/>
                    <a:gd name="T80" fmla="*/ 18 w 31"/>
                    <a:gd name="T81" fmla="*/ 5 h 56"/>
                    <a:gd name="T82" fmla="*/ 20 w 31"/>
                    <a:gd name="T83" fmla="*/ 5 h 56"/>
                    <a:gd name="T84" fmla="*/ 18 w 31"/>
                    <a:gd name="T85" fmla="*/ 3 h 56"/>
                    <a:gd name="T86" fmla="*/ 20 w 31"/>
                    <a:gd name="T87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1" h="56">
                      <a:moveTo>
                        <a:pt x="20" y="0"/>
                      </a:moveTo>
                      <a:lnTo>
                        <a:pt x="22" y="3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7" y="7"/>
                      </a:lnTo>
                      <a:lnTo>
                        <a:pt x="27" y="16"/>
                      </a:lnTo>
                      <a:lnTo>
                        <a:pt x="29" y="14"/>
                      </a:lnTo>
                      <a:lnTo>
                        <a:pt x="31" y="16"/>
                      </a:lnTo>
                      <a:lnTo>
                        <a:pt x="29" y="23"/>
                      </a:lnTo>
                      <a:lnTo>
                        <a:pt x="31" y="29"/>
                      </a:lnTo>
                      <a:lnTo>
                        <a:pt x="31" y="31"/>
                      </a:lnTo>
                      <a:lnTo>
                        <a:pt x="29" y="34"/>
                      </a:lnTo>
                      <a:lnTo>
                        <a:pt x="29" y="36"/>
                      </a:lnTo>
                      <a:lnTo>
                        <a:pt x="24" y="38"/>
                      </a:lnTo>
                      <a:lnTo>
                        <a:pt x="24" y="43"/>
                      </a:lnTo>
                      <a:lnTo>
                        <a:pt x="24" y="45"/>
                      </a:lnTo>
                      <a:lnTo>
                        <a:pt x="29" y="47"/>
                      </a:lnTo>
                      <a:lnTo>
                        <a:pt x="24" y="51"/>
                      </a:lnTo>
                      <a:lnTo>
                        <a:pt x="22" y="56"/>
                      </a:lnTo>
                      <a:lnTo>
                        <a:pt x="20" y="56"/>
                      </a:lnTo>
                      <a:lnTo>
                        <a:pt x="15" y="56"/>
                      </a:lnTo>
                      <a:lnTo>
                        <a:pt x="11" y="51"/>
                      </a:lnTo>
                      <a:lnTo>
                        <a:pt x="9" y="51"/>
                      </a:lnTo>
                      <a:lnTo>
                        <a:pt x="7" y="51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0" y="51"/>
                      </a:lnTo>
                      <a:lnTo>
                        <a:pt x="7" y="43"/>
                      </a:lnTo>
                      <a:lnTo>
                        <a:pt x="4" y="36"/>
                      </a:lnTo>
                      <a:lnTo>
                        <a:pt x="0" y="34"/>
                      </a:lnTo>
                      <a:lnTo>
                        <a:pt x="0" y="18"/>
                      </a:lnTo>
                      <a:lnTo>
                        <a:pt x="2" y="16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18" y="3"/>
                      </a:lnTo>
                      <a:lnTo>
                        <a:pt x="20" y="5"/>
                      </a:lnTo>
                      <a:lnTo>
                        <a:pt x="18" y="5"/>
                      </a:lnTo>
                      <a:lnTo>
                        <a:pt x="20" y="5"/>
                      </a:lnTo>
                      <a:lnTo>
                        <a:pt x="18" y="3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59" name="Freeform 534"/>
                <p:cNvSpPr>
                  <a:spLocks/>
                </p:cNvSpPr>
                <p:nvPr/>
              </p:nvSpPr>
              <p:spPr bwMode="auto">
                <a:xfrm>
                  <a:off x="4801" y="383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0" name="Freeform 535"/>
                <p:cNvSpPr>
                  <a:spLocks/>
                </p:cNvSpPr>
                <p:nvPr/>
              </p:nvSpPr>
              <p:spPr bwMode="auto">
                <a:xfrm>
                  <a:off x="4746" y="382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1" name="Freeform 536"/>
                <p:cNvSpPr>
                  <a:spLocks/>
                </p:cNvSpPr>
                <p:nvPr/>
              </p:nvSpPr>
              <p:spPr bwMode="auto">
                <a:xfrm>
                  <a:off x="4808" y="382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2" name="Freeform 537"/>
                <p:cNvSpPr>
                  <a:spLocks/>
                </p:cNvSpPr>
                <p:nvPr/>
              </p:nvSpPr>
              <p:spPr bwMode="auto">
                <a:xfrm>
                  <a:off x="4817" y="380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3" name="Freeform 538"/>
                <p:cNvSpPr>
                  <a:spLocks/>
                </p:cNvSpPr>
                <p:nvPr/>
              </p:nvSpPr>
              <p:spPr bwMode="auto">
                <a:xfrm>
                  <a:off x="4819" y="380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4" name="Freeform 539"/>
                <p:cNvSpPr>
                  <a:spLocks/>
                </p:cNvSpPr>
                <p:nvPr/>
              </p:nvSpPr>
              <p:spPr bwMode="auto">
                <a:xfrm>
                  <a:off x="4812" y="3780"/>
                  <a:ext cx="3" cy="6"/>
                </a:xfrm>
                <a:custGeom>
                  <a:avLst/>
                  <a:gdLst>
                    <a:gd name="T0" fmla="*/ 3 w 3"/>
                    <a:gd name="T1" fmla="*/ 0 h 6"/>
                    <a:gd name="T2" fmla="*/ 3 w 3"/>
                    <a:gd name="T3" fmla="*/ 4 h 6"/>
                    <a:gd name="T4" fmla="*/ 0 w 3"/>
                    <a:gd name="T5" fmla="*/ 6 h 6"/>
                    <a:gd name="T6" fmla="*/ 3 w 3"/>
                    <a:gd name="T7" fmla="*/ 4 h 6"/>
                    <a:gd name="T8" fmla="*/ 0 w 3"/>
                    <a:gd name="T9" fmla="*/ 2 h 6"/>
                    <a:gd name="T10" fmla="*/ 3 w 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0"/>
                      </a:moveTo>
                      <a:lnTo>
                        <a:pt x="3" y="4"/>
                      </a:lnTo>
                      <a:lnTo>
                        <a:pt x="0" y="6"/>
                      </a:ln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5" name="Freeform 540"/>
                <p:cNvSpPr>
                  <a:spLocks/>
                </p:cNvSpPr>
                <p:nvPr/>
              </p:nvSpPr>
              <p:spPr bwMode="auto">
                <a:xfrm>
                  <a:off x="4815" y="377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6" name="Freeform 541"/>
                <p:cNvSpPr>
                  <a:spLocks/>
                </p:cNvSpPr>
                <p:nvPr/>
              </p:nvSpPr>
              <p:spPr bwMode="auto">
                <a:xfrm>
                  <a:off x="4817" y="3773"/>
                  <a:ext cx="0" cy="5"/>
                </a:xfrm>
                <a:custGeom>
                  <a:avLst/>
                  <a:gdLst>
                    <a:gd name="T0" fmla="*/ 2 h 5"/>
                    <a:gd name="T1" fmla="*/ 5 h 5"/>
                    <a:gd name="T2" fmla="*/ 0 h 5"/>
                    <a:gd name="T3" fmla="*/ 2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7" name="Freeform 542"/>
                <p:cNvSpPr>
                  <a:spLocks/>
                </p:cNvSpPr>
                <p:nvPr/>
              </p:nvSpPr>
              <p:spPr bwMode="auto">
                <a:xfrm>
                  <a:off x="4792" y="3764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8" name="Freeform 543"/>
                <p:cNvSpPr>
                  <a:spLocks/>
                </p:cNvSpPr>
                <p:nvPr/>
              </p:nvSpPr>
              <p:spPr bwMode="auto">
                <a:xfrm>
                  <a:off x="4795" y="3764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69" name="Freeform 544"/>
                <p:cNvSpPr>
                  <a:spLocks/>
                </p:cNvSpPr>
                <p:nvPr/>
              </p:nvSpPr>
              <p:spPr bwMode="auto">
                <a:xfrm>
                  <a:off x="4810" y="37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0" name="Freeform 545"/>
                <p:cNvSpPr>
                  <a:spLocks/>
                </p:cNvSpPr>
                <p:nvPr/>
              </p:nvSpPr>
              <p:spPr bwMode="auto">
                <a:xfrm>
                  <a:off x="4801" y="3749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1" name="Freeform 546"/>
                <p:cNvSpPr>
                  <a:spLocks/>
                </p:cNvSpPr>
                <p:nvPr/>
              </p:nvSpPr>
              <p:spPr bwMode="auto">
                <a:xfrm>
                  <a:off x="4797" y="3749"/>
                  <a:ext cx="15" cy="24"/>
                </a:xfrm>
                <a:custGeom>
                  <a:avLst/>
                  <a:gdLst>
                    <a:gd name="T0" fmla="*/ 9 w 15"/>
                    <a:gd name="T1" fmla="*/ 0 h 24"/>
                    <a:gd name="T2" fmla="*/ 9 w 15"/>
                    <a:gd name="T3" fmla="*/ 2 h 24"/>
                    <a:gd name="T4" fmla="*/ 13 w 15"/>
                    <a:gd name="T5" fmla="*/ 2 h 24"/>
                    <a:gd name="T6" fmla="*/ 15 w 15"/>
                    <a:gd name="T7" fmla="*/ 11 h 24"/>
                    <a:gd name="T8" fmla="*/ 13 w 15"/>
                    <a:gd name="T9" fmla="*/ 11 h 24"/>
                    <a:gd name="T10" fmla="*/ 13 w 15"/>
                    <a:gd name="T11" fmla="*/ 13 h 24"/>
                    <a:gd name="T12" fmla="*/ 11 w 15"/>
                    <a:gd name="T13" fmla="*/ 15 h 24"/>
                    <a:gd name="T14" fmla="*/ 13 w 15"/>
                    <a:gd name="T15" fmla="*/ 15 h 24"/>
                    <a:gd name="T16" fmla="*/ 15 w 15"/>
                    <a:gd name="T17" fmla="*/ 17 h 24"/>
                    <a:gd name="T18" fmla="*/ 15 w 15"/>
                    <a:gd name="T19" fmla="*/ 20 h 24"/>
                    <a:gd name="T20" fmla="*/ 13 w 15"/>
                    <a:gd name="T21" fmla="*/ 22 h 24"/>
                    <a:gd name="T22" fmla="*/ 11 w 15"/>
                    <a:gd name="T23" fmla="*/ 22 h 24"/>
                    <a:gd name="T24" fmla="*/ 9 w 15"/>
                    <a:gd name="T25" fmla="*/ 24 h 24"/>
                    <a:gd name="T26" fmla="*/ 2 w 15"/>
                    <a:gd name="T27" fmla="*/ 24 h 24"/>
                    <a:gd name="T28" fmla="*/ 0 w 15"/>
                    <a:gd name="T29" fmla="*/ 20 h 24"/>
                    <a:gd name="T30" fmla="*/ 2 w 15"/>
                    <a:gd name="T31" fmla="*/ 17 h 24"/>
                    <a:gd name="T32" fmla="*/ 2 w 15"/>
                    <a:gd name="T33" fmla="*/ 15 h 24"/>
                    <a:gd name="T34" fmla="*/ 6 w 15"/>
                    <a:gd name="T35" fmla="*/ 15 h 24"/>
                    <a:gd name="T36" fmla="*/ 6 w 15"/>
                    <a:gd name="T37" fmla="*/ 11 h 24"/>
                    <a:gd name="T38" fmla="*/ 4 w 15"/>
                    <a:gd name="T39" fmla="*/ 6 h 24"/>
                    <a:gd name="T40" fmla="*/ 4 w 15"/>
                    <a:gd name="T41" fmla="*/ 4 h 24"/>
                    <a:gd name="T42" fmla="*/ 9 w 15"/>
                    <a:gd name="T4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4">
                      <a:moveTo>
                        <a:pt x="9" y="0"/>
                      </a:moveTo>
                      <a:lnTo>
                        <a:pt x="9" y="2"/>
                      </a:lnTo>
                      <a:lnTo>
                        <a:pt x="13" y="2"/>
                      </a:lnTo>
                      <a:lnTo>
                        <a:pt x="15" y="11"/>
                      </a:lnTo>
                      <a:lnTo>
                        <a:pt x="13" y="11"/>
                      </a:lnTo>
                      <a:lnTo>
                        <a:pt x="13" y="13"/>
                      </a:lnTo>
                      <a:lnTo>
                        <a:pt x="11" y="15"/>
                      </a:lnTo>
                      <a:lnTo>
                        <a:pt x="13" y="15"/>
                      </a:lnTo>
                      <a:lnTo>
                        <a:pt x="15" y="17"/>
                      </a:lnTo>
                      <a:lnTo>
                        <a:pt x="15" y="20"/>
                      </a:lnTo>
                      <a:lnTo>
                        <a:pt x="13" y="22"/>
                      </a:lnTo>
                      <a:lnTo>
                        <a:pt x="11" y="22"/>
                      </a:lnTo>
                      <a:lnTo>
                        <a:pt x="9" y="24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6" y="15"/>
                      </a:lnTo>
                      <a:lnTo>
                        <a:pt x="6" y="11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2" name="Freeform 547"/>
                <p:cNvSpPr>
                  <a:spLocks/>
                </p:cNvSpPr>
                <p:nvPr/>
              </p:nvSpPr>
              <p:spPr bwMode="auto">
                <a:xfrm>
                  <a:off x="4801" y="374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3" name="Freeform 548"/>
                <p:cNvSpPr>
                  <a:spLocks/>
                </p:cNvSpPr>
                <p:nvPr/>
              </p:nvSpPr>
              <p:spPr bwMode="auto">
                <a:xfrm>
                  <a:off x="4792" y="3744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3 w 3"/>
                    <a:gd name="T3" fmla="*/ 2 h 5"/>
                    <a:gd name="T4" fmla="*/ 3 w 3"/>
                    <a:gd name="T5" fmla="*/ 5 h 5"/>
                    <a:gd name="T6" fmla="*/ 0 w 3"/>
                    <a:gd name="T7" fmla="*/ 2 h 5"/>
                    <a:gd name="T8" fmla="*/ 0 w 3"/>
                    <a:gd name="T9" fmla="*/ 0 h 5"/>
                    <a:gd name="T10" fmla="*/ 3 w 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4" name="Freeform 549"/>
                <p:cNvSpPr>
                  <a:spLocks/>
                </p:cNvSpPr>
                <p:nvPr/>
              </p:nvSpPr>
              <p:spPr bwMode="auto">
                <a:xfrm>
                  <a:off x="4801" y="37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0 h 4"/>
                    <a:gd name="T4" fmla="*/ 0 w 2"/>
                    <a:gd name="T5" fmla="*/ 4 h 4"/>
                    <a:gd name="T6" fmla="*/ 0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5" name="Freeform 550"/>
                <p:cNvSpPr>
                  <a:spLocks/>
                </p:cNvSpPr>
                <p:nvPr/>
              </p:nvSpPr>
              <p:spPr bwMode="auto">
                <a:xfrm>
                  <a:off x="4797" y="3740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6" name="Freeform 551"/>
                <p:cNvSpPr>
                  <a:spLocks/>
                </p:cNvSpPr>
                <p:nvPr/>
              </p:nvSpPr>
              <p:spPr bwMode="auto">
                <a:xfrm>
                  <a:off x="4797" y="3740"/>
                  <a:ext cx="2" cy="6"/>
                </a:xfrm>
                <a:custGeom>
                  <a:avLst/>
                  <a:gdLst>
                    <a:gd name="T0" fmla="*/ 2 w 2"/>
                    <a:gd name="T1" fmla="*/ 4 h 6"/>
                    <a:gd name="T2" fmla="*/ 2 w 2"/>
                    <a:gd name="T3" fmla="*/ 6 h 6"/>
                    <a:gd name="T4" fmla="*/ 2 w 2"/>
                    <a:gd name="T5" fmla="*/ 4 h 6"/>
                    <a:gd name="T6" fmla="*/ 0 w 2"/>
                    <a:gd name="T7" fmla="*/ 4 h 6"/>
                    <a:gd name="T8" fmla="*/ 2 w 2"/>
                    <a:gd name="T9" fmla="*/ 0 h 6"/>
                    <a:gd name="T10" fmla="*/ 2 w 2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4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7" name="Freeform 552"/>
                <p:cNvSpPr>
                  <a:spLocks/>
                </p:cNvSpPr>
                <p:nvPr/>
              </p:nvSpPr>
              <p:spPr bwMode="auto">
                <a:xfrm>
                  <a:off x="4801" y="3738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2 h 4"/>
                    <a:gd name="T4" fmla="*/ 0 w 2"/>
                    <a:gd name="T5" fmla="*/ 4 h 4"/>
                    <a:gd name="T6" fmla="*/ 0 w 2"/>
                    <a:gd name="T7" fmla="*/ 2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8" name="Freeform 553"/>
                <p:cNvSpPr>
                  <a:spLocks/>
                </p:cNvSpPr>
                <p:nvPr/>
              </p:nvSpPr>
              <p:spPr bwMode="auto">
                <a:xfrm>
                  <a:off x="4743" y="3738"/>
                  <a:ext cx="9" cy="11"/>
                </a:xfrm>
                <a:custGeom>
                  <a:avLst/>
                  <a:gdLst>
                    <a:gd name="T0" fmla="*/ 3 w 9"/>
                    <a:gd name="T1" fmla="*/ 0 h 11"/>
                    <a:gd name="T2" fmla="*/ 9 w 9"/>
                    <a:gd name="T3" fmla="*/ 0 h 11"/>
                    <a:gd name="T4" fmla="*/ 9 w 9"/>
                    <a:gd name="T5" fmla="*/ 8 h 11"/>
                    <a:gd name="T6" fmla="*/ 9 w 9"/>
                    <a:gd name="T7" fmla="*/ 11 h 11"/>
                    <a:gd name="T8" fmla="*/ 7 w 9"/>
                    <a:gd name="T9" fmla="*/ 8 h 11"/>
                    <a:gd name="T10" fmla="*/ 3 w 9"/>
                    <a:gd name="T11" fmla="*/ 8 h 11"/>
                    <a:gd name="T12" fmla="*/ 0 w 9"/>
                    <a:gd name="T13" fmla="*/ 4 h 11"/>
                    <a:gd name="T14" fmla="*/ 3 w 9"/>
                    <a:gd name="T15" fmla="*/ 2 h 11"/>
                    <a:gd name="T16" fmla="*/ 0 w 9"/>
                    <a:gd name="T17" fmla="*/ 0 h 11"/>
                    <a:gd name="T18" fmla="*/ 3 w 9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1">
                      <a:moveTo>
                        <a:pt x="3" y="0"/>
                      </a:moveTo>
                      <a:lnTo>
                        <a:pt x="9" y="0"/>
                      </a:lnTo>
                      <a:lnTo>
                        <a:pt x="9" y="8"/>
                      </a:lnTo>
                      <a:lnTo>
                        <a:pt x="9" y="11"/>
                      </a:lnTo>
                      <a:lnTo>
                        <a:pt x="7" y="8"/>
                      </a:lnTo>
                      <a:lnTo>
                        <a:pt x="3" y="8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79" name="Freeform 554"/>
                <p:cNvSpPr>
                  <a:spLocks/>
                </p:cNvSpPr>
                <p:nvPr/>
              </p:nvSpPr>
              <p:spPr bwMode="auto">
                <a:xfrm>
                  <a:off x="4790" y="3735"/>
                  <a:ext cx="7" cy="7"/>
                </a:xfrm>
                <a:custGeom>
                  <a:avLst/>
                  <a:gdLst>
                    <a:gd name="T0" fmla="*/ 2 w 7"/>
                    <a:gd name="T1" fmla="*/ 0 h 7"/>
                    <a:gd name="T2" fmla="*/ 2 w 7"/>
                    <a:gd name="T3" fmla="*/ 3 h 7"/>
                    <a:gd name="T4" fmla="*/ 7 w 7"/>
                    <a:gd name="T5" fmla="*/ 3 h 7"/>
                    <a:gd name="T6" fmla="*/ 5 w 7"/>
                    <a:gd name="T7" fmla="*/ 7 h 7"/>
                    <a:gd name="T8" fmla="*/ 0 w 7"/>
                    <a:gd name="T9" fmla="*/ 7 h 7"/>
                    <a:gd name="T10" fmla="*/ 0 w 7"/>
                    <a:gd name="T11" fmla="*/ 3 h 7"/>
                    <a:gd name="T12" fmla="*/ 2 w 7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7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7" y="3"/>
                      </a:lnTo>
                      <a:lnTo>
                        <a:pt x="5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0" name="Freeform 555"/>
                <p:cNvSpPr>
                  <a:spLocks/>
                </p:cNvSpPr>
                <p:nvPr/>
              </p:nvSpPr>
              <p:spPr bwMode="auto">
                <a:xfrm>
                  <a:off x="4812" y="372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1" name="Freeform 556"/>
                <p:cNvSpPr>
                  <a:spLocks/>
                </p:cNvSpPr>
                <p:nvPr/>
              </p:nvSpPr>
              <p:spPr bwMode="auto">
                <a:xfrm>
                  <a:off x="4824" y="3724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2" name="Freeform 557"/>
                <p:cNvSpPr>
                  <a:spLocks/>
                </p:cNvSpPr>
                <p:nvPr/>
              </p:nvSpPr>
              <p:spPr bwMode="auto">
                <a:xfrm>
                  <a:off x="4817" y="372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3" name="Freeform 558"/>
                <p:cNvSpPr>
                  <a:spLocks/>
                </p:cNvSpPr>
                <p:nvPr/>
              </p:nvSpPr>
              <p:spPr bwMode="auto">
                <a:xfrm>
                  <a:off x="4792" y="37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4" name="Freeform 559"/>
                <p:cNvSpPr>
                  <a:spLocks/>
                </p:cNvSpPr>
                <p:nvPr/>
              </p:nvSpPr>
              <p:spPr bwMode="auto">
                <a:xfrm>
                  <a:off x="4868" y="370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5" name="Freeform 560"/>
                <p:cNvSpPr>
                  <a:spLocks/>
                </p:cNvSpPr>
                <p:nvPr/>
              </p:nvSpPr>
              <p:spPr bwMode="auto">
                <a:xfrm>
                  <a:off x="4859" y="3700"/>
                  <a:ext cx="9" cy="7"/>
                </a:xfrm>
                <a:custGeom>
                  <a:avLst/>
                  <a:gdLst>
                    <a:gd name="T0" fmla="*/ 0 w 9"/>
                    <a:gd name="T1" fmla="*/ 2 h 7"/>
                    <a:gd name="T2" fmla="*/ 2 w 9"/>
                    <a:gd name="T3" fmla="*/ 2 h 7"/>
                    <a:gd name="T4" fmla="*/ 7 w 9"/>
                    <a:gd name="T5" fmla="*/ 2 h 7"/>
                    <a:gd name="T6" fmla="*/ 9 w 9"/>
                    <a:gd name="T7" fmla="*/ 2 h 7"/>
                    <a:gd name="T8" fmla="*/ 7 w 9"/>
                    <a:gd name="T9" fmla="*/ 4 h 7"/>
                    <a:gd name="T10" fmla="*/ 5 w 9"/>
                    <a:gd name="T11" fmla="*/ 7 h 7"/>
                    <a:gd name="T12" fmla="*/ 0 w 9"/>
                    <a:gd name="T13" fmla="*/ 4 h 7"/>
                    <a:gd name="T14" fmla="*/ 0 w 9"/>
                    <a:gd name="T15" fmla="*/ 0 h 7"/>
                    <a:gd name="T16" fmla="*/ 0 w 9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7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7" y="2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6" name="Freeform 561"/>
                <p:cNvSpPr>
                  <a:spLocks/>
                </p:cNvSpPr>
                <p:nvPr/>
              </p:nvSpPr>
              <p:spPr bwMode="auto">
                <a:xfrm>
                  <a:off x="4799" y="369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0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7" name="Freeform 562"/>
                <p:cNvSpPr>
                  <a:spLocks/>
                </p:cNvSpPr>
                <p:nvPr/>
              </p:nvSpPr>
              <p:spPr bwMode="auto">
                <a:xfrm>
                  <a:off x="4817" y="36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3 h 3"/>
                    <a:gd name="T4" fmla="*/ 2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8" name="Freeform 563"/>
                <p:cNvSpPr>
                  <a:spLocks/>
                </p:cNvSpPr>
                <p:nvPr/>
              </p:nvSpPr>
              <p:spPr bwMode="auto">
                <a:xfrm>
                  <a:off x="4819" y="3684"/>
                  <a:ext cx="5" cy="3"/>
                </a:xfrm>
                <a:custGeom>
                  <a:avLst/>
                  <a:gdLst>
                    <a:gd name="T0" fmla="*/ 2 w 5"/>
                    <a:gd name="T1" fmla="*/ 0 h 3"/>
                    <a:gd name="T2" fmla="*/ 5 w 5"/>
                    <a:gd name="T3" fmla="*/ 0 h 3"/>
                    <a:gd name="T4" fmla="*/ 2 w 5"/>
                    <a:gd name="T5" fmla="*/ 3 h 3"/>
                    <a:gd name="T6" fmla="*/ 0 w 5"/>
                    <a:gd name="T7" fmla="*/ 3 h 3"/>
                    <a:gd name="T8" fmla="*/ 2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89" name="Freeform 564"/>
                <p:cNvSpPr>
                  <a:spLocks/>
                </p:cNvSpPr>
                <p:nvPr/>
              </p:nvSpPr>
              <p:spPr bwMode="auto">
                <a:xfrm>
                  <a:off x="4799" y="3682"/>
                  <a:ext cx="2" cy="7"/>
                </a:xfrm>
                <a:custGeom>
                  <a:avLst/>
                  <a:gdLst>
                    <a:gd name="T0" fmla="*/ 0 w 2"/>
                    <a:gd name="T1" fmla="*/ 0 h 7"/>
                    <a:gd name="T2" fmla="*/ 2 w 2"/>
                    <a:gd name="T3" fmla="*/ 5 h 7"/>
                    <a:gd name="T4" fmla="*/ 0 w 2"/>
                    <a:gd name="T5" fmla="*/ 7 h 7"/>
                    <a:gd name="T6" fmla="*/ 0 w 2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0" y="0"/>
                      </a:move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0" name="Freeform 565"/>
                <p:cNvSpPr>
                  <a:spLocks/>
                </p:cNvSpPr>
                <p:nvPr/>
              </p:nvSpPr>
              <p:spPr bwMode="auto">
                <a:xfrm>
                  <a:off x="4797" y="368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1" name="Freeform 566"/>
                <p:cNvSpPr>
                  <a:spLocks/>
                </p:cNvSpPr>
                <p:nvPr/>
              </p:nvSpPr>
              <p:spPr bwMode="auto">
                <a:xfrm>
                  <a:off x="4824" y="367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0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2" name="Freeform 567"/>
                <p:cNvSpPr>
                  <a:spLocks/>
                </p:cNvSpPr>
                <p:nvPr/>
              </p:nvSpPr>
              <p:spPr bwMode="auto">
                <a:xfrm>
                  <a:off x="4846" y="3671"/>
                  <a:ext cx="20" cy="24"/>
                </a:xfrm>
                <a:custGeom>
                  <a:avLst/>
                  <a:gdLst>
                    <a:gd name="T0" fmla="*/ 6 w 20"/>
                    <a:gd name="T1" fmla="*/ 2 h 24"/>
                    <a:gd name="T2" fmla="*/ 9 w 20"/>
                    <a:gd name="T3" fmla="*/ 2 h 24"/>
                    <a:gd name="T4" fmla="*/ 13 w 20"/>
                    <a:gd name="T5" fmla="*/ 4 h 24"/>
                    <a:gd name="T6" fmla="*/ 13 w 20"/>
                    <a:gd name="T7" fmla="*/ 9 h 24"/>
                    <a:gd name="T8" fmla="*/ 20 w 20"/>
                    <a:gd name="T9" fmla="*/ 22 h 24"/>
                    <a:gd name="T10" fmla="*/ 18 w 20"/>
                    <a:gd name="T11" fmla="*/ 24 h 24"/>
                    <a:gd name="T12" fmla="*/ 15 w 20"/>
                    <a:gd name="T13" fmla="*/ 24 h 24"/>
                    <a:gd name="T14" fmla="*/ 11 w 20"/>
                    <a:gd name="T15" fmla="*/ 16 h 24"/>
                    <a:gd name="T16" fmla="*/ 6 w 20"/>
                    <a:gd name="T17" fmla="*/ 16 h 24"/>
                    <a:gd name="T18" fmla="*/ 6 w 20"/>
                    <a:gd name="T19" fmla="*/ 11 h 24"/>
                    <a:gd name="T20" fmla="*/ 2 w 20"/>
                    <a:gd name="T21" fmla="*/ 11 h 24"/>
                    <a:gd name="T22" fmla="*/ 0 w 20"/>
                    <a:gd name="T23" fmla="*/ 9 h 24"/>
                    <a:gd name="T24" fmla="*/ 2 w 20"/>
                    <a:gd name="T25" fmla="*/ 7 h 24"/>
                    <a:gd name="T26" fmla="*/ 4 w 20"/>
                    <a:gd name="T27" fmla="*/ 7 h 24"/>
                    <a:gd name="T28" fmla="*/ 6 w 20"/>
                    <a:gd name="T29" fmla="*/ 0 h 24"/>
                    <a:gd name="T30" fmla="*/ 6 w 20"/>
                    <a:gd name="T31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" h="24">
                      <a:moveTo>
                        <a:pt x="6" y="2"/>
                      </a:moveTo>
                      <a:lnTo>
                        <a:pt x="9" y="2"/>
                      </a:lnTo>
                      <a:lnTo>
                        <a:pt x="13" y="4"/>
                      </a:lnTo>
                      <a:lnTo>
                        <a:pt x="13" y="9"/>
                      </a:lnTo>
                      <a:lnTo>
                        <a:pt x="20" y="22"/>
                      </a:lnTo>
                      <a:lnTo>
                        <a:pt x="18" y="24"/>
                      </a:lnTo>
                      <a:lnTo>
                        <a:pt x="15" y="24"/>
                      </a:lnTo>
                      <a:lnTo>
                        <a:pt x="11" y="16"/>
                      </a:lnTo>
                      <a:lnTo>
                        <a:pt x="6" y="16"/>
                      </a:lnTo>
                      <a:lnTo>
                        <a:pt x="6" y="11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0"/>
                      </a:lnTo>
                      <a:lnTo>
                        <a:pt x="6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3" name="Freeform 568"/>
                <p:cNvSpPr>
                  <a:spLocks/>
                </p:cNvSpPr>
                <p:nvPr/>
              </p:nvSpPr>
              <p:spPr bwMode="auto">
                <a:xfrm>
                  <a:off x="4852" y="366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4" name="Freeform 569"/>
                <p:cNvSpPr>
                  <a:spLocks/>
                </p:cNvSpPr>
                <p:nvPr/>
              </p:nvSpPr>
              <p:spPr bwMode="auto">
                <a:xfrm>
                  <a:off x="4852" y="3664"/>
                  <a:ext cx="5" cy="9"/>
                </a:xfrm>
                <a:custGeom>
                  <a:avLst/>
                  <a:gdLst>
                    <a:gd name="T0" fmla="*/ 5 w 5"/>
                    <a:gd name="T1" fmla="*/ 0 h 9"/>
                    <a:gd name="T2" fmla="*/ 5 w 5"/>
                    <a:gd name="T3" fmla="*/ 7 h 9"/>
                    <a:gd name="T4" fmla="*/ 5 w 5"/>
                    <a:gd name="T5" fmla="*/ 9 h 9"/>
                    <a:gd name="T6" fmla="*/ 0 w 5"/>
                    <a:gd name="T7" fmla="*/ 5 h 9"/>
                    <a:gd name="T8" fmla="*/ 0 w 5"/>
                    <a:gd name="T9" fmla="*/ 3 h 9"/>
                    <a:gd name="T10" fmla="*/ 0 w 5"/>
                    <a:gd name="T11" fmla="*/ 0 h 9"/>
                    <a:gd name="T12" fmla="*/ 5 w 5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5" name="Freeform 570"/>
                <p:cNvSpPr>
                  <a:spLocks/>
                </p:cNvSpPr>
                <p:nvPr/>
              </p:nvSpPr>
              <p:spPr bwMode="auto">
                <a:xfrm>
                  <a:off x="4857" y="3662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6" name="Freeform 571"/>
                <p:cNvSpPr>
                  <a:spLocks/>
                </p:cNvSpPr>
                <p:nvPr/>
              </p:nvSpPr>
              <p:spPr bwMode="auto">
                <a:xfrm>
                  <a:off x="4819" y="366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7" name="Freeform 572"/>
                <p:cNvSpPr>
                  <a:spLocks/>
                </p:cNvSpPr>
                <p:nvPr/>
              </p:nvSpPr>
              <p:spPr bwMode="auto">
                <a:xfrm>
                  <a:off x="4850" y="3662"/>
                  <a:ext cx="0" cy="5"/>
                </a:xfrm>
                <a:custGeom>
                  <a:avLst/>
                  <a:gdLst>
                    <a:gd name="T0" fmla="*/ 0 h 5"/>
                    <a:gd name="T1" fmla="*/ 2 h 5"/>
                    <a:gd name="T2" fmla="*/ 5 h 5"/>
                    <a:gd name="T3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8" name="Freeform 573"/>
                <p:cNvSpPr>
                  <a:spLocks/>
                </p:cNvSpPr>
                <p:nvPr/>
              </p:nvSpPr>
              <p:spPr bwMode="auto">
                <a:xfrm>
                  <a:off x="4873" y="365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99" name="Freeform 574"/>
                <p:cNvSpPr>
                  <a:spLocks/>
                </p:cNvSpPr>
                <p:nvPr/>
              </p:nvSpPr>
              <p:spPr bwMode="auto">
                <a:xfrm>
                  <a:off x="4850" y="3655"/>
                  <a:ext cx="16" cy="18"/>
                </a:xfrm>
                <a:custGeom>
                  <a:avLst/>
                  <a:gdLst>
                    <a:gd name="T0" fmla="*/ 11 w 16"/>
                    <a:gd name="T1" fmla="*/ 3 h 18"/>
                    <a:gd name="T2" fmla="*/ 11 w 16"/>
                    <a:gd name="T3" fmla="*/ 9 h 18"/>
                    <a:gd name="T4" fmla="*/ 16 w 16"/>
                    <a:gd name="T5" fmla="*/ 14 h 18"/>
                    <a:gd name="T6" fmla="*/ 14 w 16"/>
                    <a:gd name="T7" fmla="*/ 18 h 18"/>
                    <a:gd name="T8" fmla="*/ 11 w 16"/>
                    <a:gd name="T9" fmla="*/ 14 h 18"/>
                    <a:gd name="T10" fmla="*/ 9 w 16"/>
                    <a:gd name="T11" fmla="*/ 14 h 18"/>
                    <a:gd name="T12" fmla="*/ 9 w 16"/>
                    <a:gd name="T13" fmla="*/ 9 h 18"/>
                    <a:gd name="T14" fmla="*/ 2 w 16"/>
                    <a:gd name="T15" fmla="*/ 7 h 18"/>
                    <a:gd name="T16" fmla="*/ 0 w 16"/>
                    <a:gd name="T17" fmla="*/ 3 h 18"/>
                    <a:gd name="T18" fmla="*/ 2 w 16"/>
                    <a:gd name="T19" fmla="*/ 3 h 18"/>
                    <a:gd name="T20" fmla="*/ 5 w 16"/>
                    <a:gd name="T21" fmla="*/ 3 h 18"/>
                    <a:gd name="T22" fmla="*/ 7 w 16"/>
                    <a:gd name="T23" fmla="*/ 7 h 18"/>
                    <a:gd name="T24" fmla="*/ 9 w 16"/>
                    <a:gd name="T25" fmla="*/ 3 h 18"/>
                    <a:gd name="T26" fmla="*/ 11 w 16"/>
                    <a:gd name="T27" fmla="*/ 0 h 18"/>
                    <a:gd name="T28" fmla="*/ 11 w 16"/>
                    <a:gd name="T29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8">
                      <a:moveTo>
                        <a:pt x="11" y="3"/>
                      </a:moveTo>
                      <a:lnTo>
                        <a:pt x="11" y="9"/>
                      </a:lnTo>
                      <a:lnTo>
                        <a:pt x="16" y="14"/>
                      </a:lnTo>
                      <a:lnTo>
                        <a:pt x="14" y="18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2" y="7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7" y="7"/>
                      </a:lnTo>
                      <a:lnTo>
                        <a:pt x="9" y="3"/>
                      </a:lnTo>
                      <a:lnTo>
                        <a:pt x="11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0" name="Freeform 575"/>
                <p:cNvSpPr>
                  <a:spLocks/>
                </p:cNvSpPr>
                <p:nvPr/>
              </p:nvSpPr>
              <p:spPr bwMode="auto">
                <a:xfrm>
                  <a:off x="4824" y="36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1" name="Freeform 576"/>
                <p:cNvSpPr>
                  <a:spLocks/>
                </p:cNvSpPr>
                <p:nvPr/>
              </p:nvSpPr>
              <p:spPr bwMode="auto">
                <a:xfrm>
                  <a:off x="4864" y="3649"/>
                  <a:ext cx="6" cy="18"/>
                </a:xfrm>
                <a:custGeom>
                  <a:avLst/>
                  <a:gdLst>
                    <a:gd name="T0" fmla="*/ 4 w 6"/>
                    <a:gd name="T1" fmla="*/ 0 h 18"/>
                    <a:gd name="T2" fmla="*/ 6 w 6"/>
                    <a:gd name="T3" fmla="*/ 2 h 18"/>
                    <a:gd name="T4" fmla="*/ 6 w 6"/>
                    <a:gd name="T5" fmla="*/ 9 h 18"/>
                    <a:gd name="T6" fmla="*/ 6 w 6"/>
                    <a:gd name="T7" fmla="*/ 11 h 18"/>
                    <a:gd name="T8" fmla="*/ 6 w 6"/>
                    <a:gd name="T9" fmla="*/ 15 h 18"/>
                    <a:gd name="T10" fmla="*/ 4 w 6"/>
                    <a:gd name="T11" fmla="*/ 18 h 18"/>
                    <a:gd name="T12" fmla="*/ 0 w 6"/>
                    <a:gd name="T13" fmla="*/ 13 h 18"/>
                    <a:gd name="T14" fmla="*/ 2 w 6"/>
                    <a:gd name="T15" fmla="*/ 13 h 18"/>
                    <a:gd name="T16" fmla="*/ 0 w 6"/>
                    <a:gd name="T17" fmla="*/ 13 h 18"/>
                    <a:gd name="T18" fmla="*/ 0 w 6"/>
                    <a:gd name="T19" fmla="*/ 11 h 18"/>
                    <a:gd name="T20" fmla="*/ 0 w 6"/>
                    <a:gd name="T21" fmla="*/ 9 h 18"/>
                    <a:gd name="T22" fmla="*/ 0 w 6"/>
                    <a:gd name="T23" fmla="*/ 6 h 18"/>
                    <a:gd name="T24" fmla="*/ 4 w 6"/>
                    <a:gd name="T2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" h="18">
                      <a:moveTo>
                        <a:pt x="4" y="0"/>
                      </a:moveTo>
                      <a:lnTo>
                        <a:pt x="6" y="2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2" name="Freeform 577"/>
                <p:cNvSpPr>
                  <a:spLocks/>
                </p:cNvSpPr>
                <p:nvPr/>
              </p:nvSpPr>
              <p:spPr bwMode="auto">
                <a:xfrm>
                  <a:off x="4812" y="3647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3" name="Freeform 578"/>
                <p:cNvSpPr>
                  <a:spLocks/>
                </p:cNvSpPr>
                <p:nvPr/>
              </p:nvSpPr>
              <p:spPr bwMode="auto">
                <a:xfrm>
                  <a:off x="4859" y="3647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4" name="Freeform 579"/>
                <p:cNvSpPr>
                  <a:spLocks/>
                </p:cNvSpPr>
                <p:nvPr/>
              </p:nvSpPr>
              <p:spPr bwMode="auto">
                <a:xfrm>
                  <a:off x="4846" y="3647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4 h 4"/>
                    <a:gd name="T4" fmla="*/ 0 w 2"/>
                    <a:gd name="T5" fmla="*/ 2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5" name="Freeform 580"/>
                <p:cNvSpPr>
                  <a:spLocks/>
                </p:cNvSpPr>
                <p:nvPr/>
              </p:nvSpPr>
              <p:spPr bwMode="auto">
                <a:xfrm>
                  <a:off x="4788" y="3644"/>
                  <a:ext cx="40" cy="109"/>
                </a:xfrm>
                <a:custGeom>
                  <a:avLst/>
                  <a:gdLst>
                    <a:gd name="T0" fmla="*/ 27 w 40"/>
                    <a:gd name="T1" fmla="*/ 11 h 109"/>
                    <a:gd name="T2" fmla="*/ 29 w 40"/>
                    <a:gd name="T3" fmla="*/ 9 h 109"/>
                    <a:gd name="T4" fmla="*/ 33 w 40"/>
                    <a:gd name="T5" fmla="*/ 25 h 109"/>
                    <a:gd name="T6" fmla="*/ 36 w 40"/>
                    <a:gd name="T7" fmla="*/ 25 h 109"/>
                    <a:gd name="T8" fmla="*/ 38 w 40"/>
                    <a:gd name="T9" fmla="*/ 31 h 109"/>
                    <a:gd name="T10" fmla="*/ 31 w 40"/>
                    <a:gd name="T11" fmla="*/ 34 h 109"/>
                    <a:gd name="T12" fmla="*/ 36 w 40"/>
                    <a:gd name="T13" fmla="*/ 36 h 109"/>
                    <a:gd name="T14" fmla="*/ 33 w 40"/>
                    <a:gd name="T15" fmla="*/ 38 h 109"/>
                    <a:gd name="T16" fmla="*/ 29 w 40"/>
                    <a:gd name="T17" fmla="*/ 38 h 109"/>
                    <a:gd name="T18" fmla="*/ 29 w 40"/>
                    <a:gd name="T19" fmla="*/ 45 h 109"/>
                    <a:gd name="T20" fmla="*/ 27 w 40"/>
                    <a:gd name="T21" fmla="*/ 60 h 109"/>
                    <a:gd name="T22" fmla="*/ 29 w 40"/>
                    <a:gd name="T23" fmla="*/ 60 h 109"/>
                    <a:gd name="T24" fmla="*/ 33 w 40"/>
                    <a:gd name="T25" fmla="*/ 45 h 109"/>
                    <a:gd name="T26" fmla="*/ 40 w 40"/>
                    <a:gd name="T27" fmla="*/ 49 h 109"/>
                    <a:gd name="T28" fmla="*/ 38 w 40"/>
                    <a:gd name="T29" fmla="*/ 56 h 109"/>
                    <a:gd name="T30" fmla="*/ 33 w 40"/>
                    <a:gd name="T31" fmla="*/ 76 h 109"/>
                    <a:gd name="T32" fmla="*/ 29 w 40"/>
                    <a:gd name="T33" fmla="*/ 78 h 109"/>
                    <a:gd name="T34" fmla="*/ 27 w 40"/>
                    <a:gd name="T35" fmla="*/ 80 h 109"/>
                    <a:gd name="T36" fmla="*/ 24 w 40"/>
                    <a:gd name="T37" fmla="*/ 85 h 109"/>
                    <a:gd name="T38" fmla="*/ 24 w 40"/>
                    <a:gd name="T39" fmla="*/ 87 h 109"/>
                    <a:gd name="T40" fmla="*/ 27 w 40"/>
                    <a:gd name="T41" fmla="*/ 87 h 109"/>
                    <a:gd name="T42" fmla="*/ 31 w 40"/>
                    <a:gd name="T43" fmla="*/ 83 h 109"/>
                    <a:gd name="T44" fmla="*/ 31 w 40"/>
                    <a:gd name="T45" fmla="*/ 83 h 109"/>
                    <a:gd name="T46" fmla="*/ 36 w 40"/>
                    <a:gd name="T47" fmla="*/ 85 h 109"/>
                    <a:gd name="T48" fmla="*/ 33 w 40"/>
                    <a:gd name="T49" fmla="*/ 94 h 109"/>
                    <a:gd name="T50" fmla="*/ 29 w 40"/>
                    <a:gd name="T51" fmla="*/ 109 h 109"/>
                    <a:gd name="T52" fmla="*/ 22 w 40"/>
                    <a:gd name="T53" fmla="*/ 105 h 109"/>
                    <a:gd name="T54" fmla="*/ 20 w 40"/>
                    <a:gd name="T55" fmla="*/ 98 h 109"/>
                    <a:gd name="T56" fmla="*/ 18 w 40"/>
                    <a:gd name="T57" fmla="*/ 96 h 109"/>
                    <a:gd name="T58" fmla="*/ 13 w 40"/>
                    <a:gd name="T59" fmla="*/ 94 h 109"/>
                    <a:gd name="T60" fmla="*/ 18 w 40"/>
                    <a:gd name="T61" fmla="*/ 89 h 109"/>
                    <a:gd name="T62" fmla="*/ 15 w 40"/>
                    <a:gd name="T63" fmla="*/ 87 h 109"/>
                    <a:gd name="T64" fmla="*/ 11 w 40"/>
                    <a:gd name="T65" fmla="*/ 78 h 109"/>
                    <a:gd name="T66" fmla="*/ 9 w 40"/>
                    <a:gd name="T67" fmla="*/ 78 h 109"/>
                    <a:gd name="T68" fmla="*/ 4 w 40"/>
                    <a:gd name="T69" fmla="*/ 69 h 109"/>
                    <a:gd name="T70" fmla="*/ 4 w 40"/>
                    <a:gd name="T71" fmla="*/ 58 h 109"/>
                    <a:gd name="T72" fmla="*/ 2 w 40"/>
                    <a:gd name="T73" fmla="*/ 60 h 109"/>
                    <a:gd name="T74" fmla="*/ 2 w 40"/>
                    <a:gd name="T75" fmla="*/ 47 h 109"/>
                    <a:gd name="T76" fmla="*/ 7 w 40"/>
                    <a:gd name="T77" fmla="*/ 43 h 109"/>
                    <a:gd name="T78" fmla="*/ 11 w 40"/>
                    <a:gd name="T79" fmla="*/ 49 h 109"/>
                    <a:gd name="T80" fmla="*/ 13 w 40"/>
                    <a:gd name="T81" fmla="*/ 54 h 109"/>
                    <a:gd name="T82" fmla="*/ 13 w 40"/>
                    <a:gd name="T83" fmla="*/ 34 h 109"/>
                    <a:gd name="T84" fmla="*/ 15 w 40"/>
                    <a:gd name="T85" fmla="*/ 27 h 109"/>
                    <a:gd name="T86" fmla="*/ 18 w 40"/>
                    <a:gd name="T87" fmla="*/ 9 h 109"/>
                    <a:gd name="T88" fmla="*/ 22 w 40"/>
                    <a:gd name="T89" fmla="*/ 5 h 109"/>
                    <a:gd name="T90" fmla="*/ 27 w 40"/>
                    <a:gd name="T91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0" h="109">
                      <a:moveTo>
                        <a:pt x="27" y="0"/>
                      </a:moveTo>
                      <a:lnTo>
                        <a:pt x="29" y="7"/>
                      </a:lnTo>
                      <a:lnTo>
                        <a:pt x="27" y="11"/>
                      </a:lnTo>
                      <a:lnTo>
                        <a:pt x="29" y="9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36" y="9"/>
                      </a:lnTo>
                      <a:lnTo>
                        <a:pt x="31" y="20"/>
                      </a:lnTo>
                      <a:lnTo>
                        <a:pt x="33" y="25"/>
                      </a:lnTo>
                      <a:lnTo>
                        <a:pt x="31" y="25"/>
                      </a:lnTo>
                      <a:lnTo>
                        <a:pt x="33" y="25"/>
                      </a:lnTo>
                      <a:lnTo>
                        <a:pt x="36" y="25"/>
                      </a:lnTo>
                      <a:lnTo>
                        <a:pt x="33" y="27"/>
                      </a:lnTo>
                      <a:lnTo>
                        <a:pt x="38" y="29"/>
                      </a:lnTo>
                      <a:lnTo>
                        <a:pt x="38" y="31"/>
                      </a:lnTo>
                      <a:lnTo>
                        <a:pt x="36" y="31"/>
                      </a:lnTo>
                      <a:lnTo>
                        <a:pt x="31" y="29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6" y="34"/>
                      </a:lnTo>
                      <a:lnTo>
                        <a:pt x="36" y="36"/>
                      </a:lnTo>
                      <a:lnTo>
                        <a:pt x="33" y="36"/>
                      </a:lnTo>
                      <a:lnTo>
                        <a:pt x="36" y="36"/>
                      </a:lnTo>
                      <a:lnTo>
                        <a:pt x="33" y="38"/>
                      </a:lnTo>
                      <a:lnTo>
                        <a:pt x="31" y="38"/>
                      </a:lnTo>
                      <a:lnTo>
                        <a:pt x="31" y="36"/>
                      </a:lnTo>
                      <a:lnTo>
                        <a:pt x="29" y="38"/>
                      </a:lnTo>
                      <a:lnTo>
                        <a:pt x="31" y="40"/>
                      </a:lnTo>
                      <a:lnTo>
                        <a:pt x="29" y="40"/>
                      </a:lnTo>
                      <a:lnTo>
                        <a:pt x="29" y="45"/>
                      </a:lnTo>
                      <a:lnTo>
                        <a:pt x="31" y="45"/>
                      </a:lnTo>
                      <a:lnTo>
                        <a:pt x="29" y="56"/>
                      </a:lnTo>
                      <a:lnTo>
                        <a:pt x="27" y="60"/>
                      </a:lnTo>
                      <a:lnTo>
                        <a:pt x="24" y="60"/>
                      </a:lnTo>
                      <a:lnTo>
                        <a:pt x="24" y="63"/>
                      </a:lnTo>
                      <a:lnTo>
                        <a:pt x="29" y="60"/>
                      </a:lnTo>
                      <a:lnTo>
                        <a:pt x="31" y="56"/>
                      </a:lnTo>
                      <a:lnTo>
                        <a:pt x="31" y="49"/>
                      </a:lnTo>
                      <a:lnTo>
                        <a:pt x="33" y="45"/>
                      </a:lnTo>
                      <a:lnTo>
                        <a:pt x="36" y="43"/>
                      </a:lnTo>
                      <a:lnTo>
                        <a:pt x="38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1"/>
                      </a:lnTo>
                      <a:lnTo>
                        <a:pt x="38" y="56"/>
                      </a:lnTo>
                      <a:lnTo>
                        <a:pt x="38" y="58"/>
                      </a:lnTo>
                      <a:lnTo>
                        <a:pt x="33" y="78"/>
                      </a:lnTo>
                      <a:lnTo>
                        <a:pt x="33" y="76"/>
                      </a:lnTo>
                      <a:lnTo>
                        <a:pt x="33" y="80"/>
                      </a:lnTo>
                      <a:lnTo>
                        <a:pt x="29" y="76"/>
                      </a:lnTo>
                      <a:lnTo>
                        <a:pt x="29" y="78"/>
                      </a:lnTo>
                      <a:lnTo>
                        <a:pt x="27" y="76"/>
                      </a:lnTo>
                      <a:lnTo>
                        <a:pt x="27" y="78"/>
                      </a:lnTo>
                      <a:lnTo>
                        <a:pt x="27" y="80"/>
                      </a:lnTo>
                      <a:lnTo>
                        <a:pt x="27" y="83"/>
                      </a:lnTo>
                      <a:lnTo>
                        <a:pt x="24" y="83"/>
                      </a:lnTo>
                      <a:lnTo>
                        <a:pt x="24" y="85"/>
                      </a:lnTo>
                      <a:lnTo>
                        <a:pt x="22" y="85"/>
                      </a:lnTo>
                      <a:lnTo>
                        <a:pt x="22" y="89"/>
                      </a:lnTo>
                      <a:lnTo>
                        <a:pt x="24" y="87"/>
                      </a:lnTo>
                      <a:lnTo>
                        <a:pt x="27" y="89"/>
                      </a:lnTo>
                      <a:lnTo>
                        <a:pt x="24" y="87"/>
                      </a:lnTo>
                      <a:lnTo>
                        <a:pt x="27" y="87"/>
                      </a:lnTo>
                      <a:lnTo>
                        <a:pt x="27" y="85"/>
                      </a:lnTo>
                      <a:lnTo>
                        <a:pt x="29" y="85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9" y="80"/>
                      </a:lnTo>
                      <a:lnTo>
                        <a:pt x="31" y="83"/>
                      </a:lnTo>
                      <a:lnTo>
                        <a:pt x="33" y="80"/>
                      </a:lnTo>
                      <a:lnTo>
                        <a:pt x="36" y="83"/>
                      </a:lnTo>
                      <a:lnTo>
                        <a:pt x="36" y="85"/>
                      </a:lnTo>
                      <a:lnTo>
                        <a:pt x="33" y="87"/>
                      </a:lnTo>
                      <a:lnTo>
                        <a:pt x="33" y="91"/>
                      </a:lnTo>
                      <a:lnTo>
                        <a:pt x="33" y="94"/>
                      </a:lnTo>
                      <a:lnTo>
                        <a:pt x="29" y="102"/>
                      </a:lnTo>
                      <a:lnTo>
                        <a:pt x="31" y="105"/>
                      </a:lnTo>
                      <a:lnTo>
                        <a:pt x="29" y="109"/>
                      </a:lnTo>
                      <a:lnTo>
                        <a:pt x="27" y="105"/>
                      </a:lnTo>
                      <a:lnTo>
                        <a:pt x="24" y="105"/>
                      </a:lnTo>
                      <a:lnTo>
                        <a:pt x="22" y="105"/>
                      </a:lnTo>
                      <a:lnTo>
                        <a:pt x="18" y="102"/>
                      </a:lnTo>
                      <a:lnTo>
                        <a:pt x="18" y="100"/>
                      </a:lnTo>
                      <a:lnTo>
                        <a:pt x="20" y="98"/>
                      </a:lnTo>
                      <a:lnTo>
                        <a:pt x="18" y="98"/>
                      </a:lnTo>
                      <a:lnTo>
                        <a:pt x="20" y="96"/>
                      </a:lnTo>
                      <a:lnTo>
                        <a:pt x="18" y="96"/>
                      </a:lnTo>
                      <a:lnTo>
                        <a:pt x="15" y="98"/>
                      </a:lnTo>
                      <a:lnTo>
                        <a:pt x="15" y="94"/>
                      </a:lnTo>
                      <a:lnTo>
                        <a:pt x="13" y="94"/>
                      </a:lnTo>
                      <a:lnTo>
                        <a:pt x="13" y="89"/>
                      </a:lnTo>
                      <a:lnTo>
                        <a:pt x="15" y="89"/>
                      </a:lnTo>
                      <a:lnTo>
                        <a:pt x="18" y="89"/>
                      </a:lnTo>
                      <a:lnTo>
                        <a:pt x="18" y="87"/>
                      </a:lnTo>
                      <a:lnTo>
                        <a:pt x="18" y="85"/>
                      </a:lnTo>
                      <a:lnTo>
                        <a:pt x="15" y="87"/>
                      </a:lnTo>
                      <a:lnTo>
                        <a:pt x="13" y="87"/>
                      </a:lnTo>
                      <a:lnTo>
                        <a:pt x="11" y="83"/>
                      </a:lnTo>
                      <a:lnTo>
                        <a:pt x="11" y="78"/>
                      </a:lnTo>
                      <a:lnTo>
                        <a:pt x="11" y="76"/>
                      </a:lnTo>
                      <a:lnTo>
                        <a:pt x="9" y="76"/>
                      </a:lnTo>
                      <a:lnTo>
                        <a:pt x="9" y="78"/>
                      </a:lnTo>
                      <a:lnTo>
                        <a:pt x="7" y="78"/>
                      </a:lnTo>
                      <a:lnTo>
                        <a:pt x="4" y="76"/>
                      </a:lnTo>
                      <a:lnTo>
                        <a:pt x="4" y="69"/>
                      </a:lnTo>
                      <a:lnTo>
                        <a:pt x="7" y="67"/>
                      </a:lnTo>
                      <a:lnTo>
                        <a:pt x="4" y="60"/>
                      </a:lnTo>
                      <a:lnTo>
                        <a:pt x="4" y="58"/>
                      </a:lnTo>
                      <a:lnTo>
                        <a:pt x="4" y="60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0" y="56"/>
                      </a:lnTo>
                      <a:lnTo>
                        <a:pt x="2" y="49"/>
                      </a:lnTo>
                      <a:lnTo>
                        <a:pt x="2" y="47"/>
                      </a:lnTo>
                      <a:lnTo>
                        <a:pt x="4" y="47"/>
                      </a:lnTo>
                      <a:lnTo>
                        <a:pt x="7" y="45"/>
                      </a:lnTo>
                      <a:lnTo>
                        <a:pt x="7" y="43"/>
                      </a:lnTo>
                      <a:lnTo>
                        <a:pt x="9" y="45"/>
                      </a:lnTo>
                      <a:lnTo>
                        <a:pt x="11" y="51"/>
                      </a:lnTo>
                      <a:lnTo>
                        <a:pt x="11" y="49"/>
                      </a:lnTo>
                      <a:lnTo>
                        <a:pt x="13" y="49"/>
                      </a:lnTo>
                      <a:lnTo>
                        <a:pt x="13" y="56"/>
                      </a:lnTo>
                      <a:lnTo>
                        <a:pt x="13" y="54"/>
                      </a:lnTo>
                      <a:lnTo>
                        <a:pt x="13" y="47"/>
                      </a:lnTo>
                      <a:lnTo>
                        <a:pt x="15" y="36"/>
                      </a:lnTo>
                      <a:lnTo>
                        <a:pt x="13" y="34"/>
                      </a:lnTo>
                      <a:lnTo>
                        <a:pt x="15" y="31"/>
                      </a:lnTo>
                      <a:lnTo>
                        <a:pt x="15" y="29"/>
                      </a:lnTo>
                      <a:lnTo>
                        <a:pt x="15" y="27"/>
                      </a:lnTo>
                      <a:lnTo>
                        <a:pt x="15" y="20"/>
                      </a:lnTo>
                      <a:lnTo>
                        <a:pt x="18" y="18"/>
                      </a:lnTo>
                      <a:lnTo>
                        <a:pt x="18" y="9"/>
                      </a:lnTo>
                      <a:lnTo>
                        <a:pt x="20" y="5"/>
                      </a:lnTo>
                      <a:lnTo>
                        <a:pt x="20" y="9"/>
                      </a:lnTo>
                      <a:lnTo>
                        <a:pt x="22" y="5"/>
                      </a:lnTo>
                      <a:lnTo>
                        <a:pt x="24" y="7"/>
                      </a:lnTo>
                      <a:lnTo>
                        <a:pt x="24" y="3"/>
                      </a:lnTo>
                      <a:lnTo>
                        <a:pt x="2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6" name="Freeform 581"/>
                <p:cNvSpPr>
                  <a:spLocks/>
                </p:cNvSpPr>
                <p:nvPr/>
              </p:nvSpPr>
              <p:spPr bwMode="auto">
                <a:xfrm>
                  <a:off x="4817" y="3644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2 w 7"/>
                    <a:gd name="T3" fmla="*/ 5 h 9"/>
                    <a:gd name="T4" fmla="*/ 2 w 7"/>
                    <a:gd name="T5" fmla="*/ 3 h 9"/>
                    <a:gd name="T6" fmla="*/ 4 w 7"/>
                    <a:gd name="T7" fmla="*/ 5 h 9"/>
                    <a:gd name="T8" fmla="*/ 2 w 7"/>
                    <a:gd name="T9" fmla="*/ 0 h 9"/>
                    <a:gd name="T10" fmla="*/ 4 w 7"/>
                    <a:gd name="T11" fmla="*/ 3 h 9"/>
                    <a:gd name="T12" fmla="*/ 7 w 7"/>
                    <a:gd name="T13" fmla="*/ 3 h 9"/>
                    <a:gd name="T14" fmla="*/ 7 w 7"/>
                    <a:gd name="T15" fmla="*/ 9 h 9"/>
                    <a:gd name="T16" fmla="*/ 4 w 7"/>
                    <a:gd name="T17" fmla="*/ 9 h 9"/>
                    <a:gd name="T18" fmla="*/ 2 w 7"/>
                    <a:gd name="T19" fmla="*/ 7 h 9"/>
                    <a:gd name="T20" fmla="*/ 0 w 7"/>
                    <a:gd name="T21" fmla="*/ 9 h 9"/>
                    <a:gd name="T22" fmla="*/ 0 w 7"/>
                    <a:gd name="T23" fmla="*/ 3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7" name="Freeform 582"/>
                <p:cNvSpPr>
                  <a:spLocks/>
                </p:cNvSpPr>
                <p:nvPr/>
              </p:nvSpPr>
              <p:spPr bwMode="auto">
                <a:xfrm>
                  <a:off x="4839" y="364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8" name="Freeform 583"/>
                <p:cNvSpPr>
                  <a:spLocks/>
                </p:cNvSpPr>
                <p:nvPr/>
              </p:nvSpPr>
              <p:spPr bwMode="auto">
                <a:xfrm>
                  <a:off x="4837" y="364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09" name="Freeform 584"/>
                <p:cNvSpPr>
                  <a:spLocks/>
                </p:cNvSpPr>
                <p:nvPr/>
              </p:nvSpPr>
              <p:spPr bwMode="auto">
                <a:xfrm>
                  <a:off x="4839" y="3642"/>
                  <a:ext cx="7" cy="7"/>
                </a:xfrm>
                <a:custGeom>
                  <a:avLst/>
                  <a:gdLst>
                    <a:gd name="T0" fmla="*/ 5 w 7"/>
                    <a:gd name="T1" fmla="*/ 0 h 7"/>
                    <a:gd name="T2" fmla="*/ 7 w 7"/>
                    <a:gd name="T3" fmla="*/ 5 h 7"/>
                    <a:gd name="T4" fmla="*/ 5 w 7"/>
                    <a:gd name="T5" fmla="*/ 5 h 7"/>
                    <a:gd name="T6" fmla="*/ 2 w 7"/>
                    <a:gd name="T7" fmla="*/ 5 h 7"/>
                    <a:gd name="T8" fmla="*/ 0 w 7"/>
                    <a:gd name="T9" fmla="*/ 7 h 7"/>
                    <a:gd name="T10" fmla="*/ 0 w 7"/>
                    <a:gd name="T11" fmla="*/ 2 h 7"/>
                    <a:gd name="T12" fmla="*/ 2 w 7"/>
                    <a:gd name="T13" fmla="*/ 2 h 7"/>
                    <a:gd name="T14" fmla="*/ 2 w 7"/>
                    <a:gd name="T15" fmla="*/ 0 h 7"/>
                    <a:gd name="T16" fmla="*/ 5 w 7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5" y="0"/>
                      </a:move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0" name="Freeform 585"/>
                <p:cNvSpPr>
                  <a:spLocks/>
                </p:cNvSpPr>
                <p:nvPr/>
              </p:nvSpPr>
              <p:spPr bwMode="auto">
                <a:xfrm>
                  <a:off x="4866" y="3642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4 w 7"/>
                    <a:gd name="T3" fmla="*/ 2 h 9"/>
                    <a:gd name="T4" fmla="*/ 7 w 7"/>
                    <a:gd name="T5" fmla="*/ 0 h 9"/>
                    <a:gd name="T6" fmla="*/ 7 w 7"/>
                    <a:gd name="T7" fmla="*/ 9 h 9"/>
                    <a:gd name="T8" fmla="*/ 4 w 7"/>
                    <a:gd name="T9" fmla="*/ 5 h 9"/>
                    <a:gd name="T10" fmla="*/ 0 w 7"/>
                    <a:gd name="T11" fmla="*/ 5 h 9"/>
                    <a:gd name="T12" fmla="*/ 2 w 7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1" name="Freeform 586"/>
                <p:cNvSpPr>
                  <a:spLocks/>
                </p:cNvSpPr>
                <p:nvPr/>
              </p:nvSpPr>
              <p:spPr bwMode="auto">
                <a:xfrm>
                  <a:off x="4819" y="3638"/>
                  <a:ext cx="2" cy="6"/>
                </a:xfrm>
                <a:custGeom>
                  <a:avLst/>
                  <a:gdLst>
                    <a:gd name="T0" fmla="*/ 2 w 2"/>
                    <a:gd name="T1" fmla="*/ 0 h 6"/>
                    <a:gd name="T2" fmla="*/ 2 w 2"/>
                    <a:gd name="T3" fmla="*/ 4 h 6"/>
                    <a:gd name="T4" fmla="*/ 0 w 2"/>
                    <a:gd name="T5" fmla="*/ 6 h 6"/>
                    <a:gd name="T6" fmla="*/ 0 w 2"/>
                    <a:gd name="T7" fmla="*/ 2 h 6"/>
                    <a:gd name="T8" fmla="*/ 2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2" name="Freeform 587"/>
                <p:cNvSpPr>
                  <a:spLocks/>
                </p:cNvSpPr>
                <p:nvPr/>
              </p:nvSpPr>
              <p:spPr bwMode="auto">
                <a:xfrm>
                  <a:off x="4819" y="363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3" name="Freeform 588"/>
                <p:cNvSpPr>
                  <a:spLocks/>
                </p:cNvSpPr>
                <p:nvPr/>
              </p:nvSpPr>
              <p:spPr bwMode="auto">
                <a:xfrm>
                  <a:off x="4821" y="3638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4 h 4"/>
                    <a:gd name="T4" fmla="*/ 0 w 3"/>
                    <a:gd name="T5" fmla="*/ 2 h 4"/>
                    <a:gd name="T6" fmla="*/ 3 w 3"/>
                    <a:gd name="T7" fmla="*/ 0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4" name="Freeform 589"/>
                <p:cNvSpPr>
                  <a:spLocks/>
                </p:cNvSpPr>
                <p:nvPr/>
              </p:nvSpPr>
              <p:spPr bwMode="auto">
                <a:xfrm>
                  <a:off x="4815" y="3635"/>
                  <a:ext cx="2" cy="12"/>
                </a:xfrm>
                <a:custGeom>
                  <a:avLst/>
                  <a:gdLst>
                    <a:gd name="T0" fmla="*/ 2 w 2"/>
                    <a:gd name="T1" fmla="*/ 3 h 12"/>
                    <a:gd name="T2" fmla="*/ 2 w 2"/>
                    <a:gd name="T3" fmla="*/ 12 h 12"/>
                    <a:gd name="T4" fmla="*/ 0 w 2"/>
                    <a:gd name="T5" fmla="*/ 5 h 12"/>
                    <a:gd name="T6" fmla="*/ 0 w 2"/>
                    <a:gd name="T7" fmla="*/ 0 h 12"/>
                    <a:gd name="T8" fmla="*/ 2 w 2"/>
                    <a:gd name="T9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2">
                      <a:moveTo>
                        <a:pt x="2" y="3"/>
                      </a:moveTo>
                      <a:lnTo>
                        <a:pt x="2" y="12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5" name="Freeform 590"/>
                <p:cNvSpPr>
                  <a:spLocks/>
                </p:cNvSpPr>
                <p:nvPr/>
              </p:nvSpPr>
              <p:spPr bwMode="auto">
                <a:xfrm>
                  <a:off x="4824" y="363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6" name="Freeform 591"/>
                <p:cNvSpPr>
                  <a:spLocks/>
                </p:cNvSpPr>
                <p:nvPr/>
              </p:nvSpPr>
              <p:spPr bwMode="auto">
                <a:xfrm>
                  <a:off x="4844" y="3635"/>
                  <a:ext cx="4" cy="12"/>
                </a:xfrm>
                <a:custGeom>
                  <a:avLst/>
                  <a:gdLst>
                    <a:gd name="T0" fmla="*/ 4 w 4"/>
                    <a:gd name="T1" fmla="*/ 5 h 12"/>
                    <a:gd name="T2" fmla="*/ 2 w 4"/>
                    <a:gd name="T3" fmla="*/ 12 h 12"/>
                    <a:gd name="T4" fmla="*/ 2 w 4"/>
                    <a:gd name="T5" fmla="*/ 7 h 12"/>
                    <a:gd name="T6" fmla="*/ 2 w 4"/>
                    <a:gd name="T7" fmla="*/ 5 h 12"/>
                    <a:gd name="T8" fmla="*/ 0 w 4"/>
                    <a:gd name="T9" fmla="*/ 5 h 12"/>
                    <a:gd name="T10" fmla="*/ 0 w 4"/>
                    <a:gd name="T11" fmla="*/ 3 h 12"/>
                    <a:gd name="T12" fmla="*/ 2 w 4"/>
                    <a:gd name="T13" fmla="*/ 3 h 12"/>
                    <a:gd name="T14" fmla="*/ 2 w 4"/>
                    <a:gd name="T15" fmla="*/ 5 h 12"/>
                    <a:gd name="T16" fmla="*/ 4 w 4"/>
                    <a:gd name="T17" fmla="*/ 0 h 12"/>
                    <a:gd name="T18" fmla="*/ 4 w 4"/>
                    <a:gd name="T19" fmla="*/ 3 h 12"/>
                    <a:gd name="T20" fmla="*/ 4 w 4"/>
                    <a:gd name="T21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4" y="5"/>
                      </a:moveTo>
                      <a:lnTo>
                        <a:pt x="2" y="12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7" name="Freeform 592"/>
                <p:cNvSpPr>
                  <a:spLocks/>
                </p:cNvSpPr>
                <p:nvPr/>
              </p:nvSpPr>
              <p:spPr bwMode="auto">
                <a:xfrm>
                  <a:off x="4819" y="3635"/>
                  <a:ext cx="22" cy="36"/>
                </a:xfrm>
                <a:custGeom>
                  <a:avLst/>
                  <a:gdLst>
                    <a:gd name="T0" fmla="*/ 7 w 22"/>
                    <a:gd name="T1" fmla="*/ 0 h 36"/>
                    <a:gd name="T2" fmla="*/ 9 w 22"/>
                    <a:gd name="T3" fmla="*/ 0 h 36"/>
                    <a:gd name="T4" fmla="*/ 11 w 22"/>
                    <a:gd name="T5" fmla="*/ 0 h 36"/>
                    <a:gd name="T6" fmla="*/ 13 w 22"/>
                    <a:gd name="T7" fmla="*/ 0 h 36"/>
                    <a:gd name="T8" fmla="*/ 20 w 22"/>
                    <a:gd name="T9" fmla="*/ 0 h 36"/>
                    <a:gd name="T10" fmla="*/ 20 w 22"/>
                    <a:gd name="T11" fmla="*/ 3 h 36"/>
                    <a:gd name="T12" fmla="*/ 22 w 22"/>
                    <a:gd name="T13" fmla="*/ 3 h 36"/>
                    <a:gd name="T14" fmla="*/ 20 w 22"/>
                    <a:gd name="T15" fmla="*/ 5 h 36"/>
                    <a:gd name="T16" fmla="*/ 22 w 22"/>
                    <a:gd name="T17" fmla="*/ 7 h 36"/>
                    <a:gd name="T18" fmla="*/ 20 w 22"/>
                    <a:gd name="T19" fmla="*/ 7 h 36"/>
                    <a:gd name="T20" fmla="*/ 18 w 22"/>
                    <a:gd name="T21" fmla="*/ 9 h 36"/>
                    <a:gd name="T22" fmla="*/ 20 w 22"/>
                    <a:gd name="T23" fmla="*/ 16 h 36"/>
                    <a:gd name="T24" fmla="*/ 18 w 22"/>
                    <a:gd name="T25" fmla="*/ 16 h 36"/>
                    <a:gd name="T26" fmla="*/ 16 w 22"/>
                    <a:gd name="T27" fmla="*/ 16 h 36"/>
                    <a:gd name="T28" fmla="*/ 18 w 22"/>
                    <a:gd name="T29" fmla="*/ 16 h 36"/>
                    <a:gd name="T30" fmla="*/ 18 w 22"/>
                    <a:gd name="T31" fmla="*/ 23 h 36"/>
                    <a:gd name="T32" fmla="*/ 16 w 22"/>
                    <a:gd name="T33" fmla="*/ 20 h 36"/>
                    <a:gd name="T34" fmla="*/ 13 w 22"/>
                    <a:gd name="T35" fmla="*/ 20 h 36"/>
                    <a:gd name="T36" fmla="*/ 13 w 22"/>
                    <a:gd name="T37" fmla="*/ 23 h 36"/>
                    <a:gd name="T38" fmla="*/ 11 w 22"/>
                    <a:gd name="T39" fmla="*/ 25 h 36"/>
                    <a:gd name="T40" fmla="*/ 9 w 22"/>
                    <a:gd name="T41" fmla="*/ 25 h 36"/>
                    <a:gd name="T42" fmla="*/ 11 w 22"/>
                    <a:gd name="T43" fmla="*/ 29 h 36"/>
                    <a:gd name="T44" fmla="*/ 9 w 22"/>
                    <a:gd name="T45" fmla="*/ 29 h 36"/>
                    <a:gd name="T46" fmla="*/ 9 w 22"/>
                    <a:gd name="T47" fmla="*/ 32 h 36"/>
                    <a:gd name="T48" fmla="*/ 5 w 22"/>
                    <a:gd name="T49" fmla="*/ 36 h 36"/>
                    <a:gd name="T50" fmla="*/ 2 w 22"/>
                    <a:gd name="T51" fmla="*/ 34 h 36"/>
                    <a:gd name="T52" fmla="*/ 0 w 22"/>
                    <a:gd name="T53" fmla="*/ 32 h 36"/>
                    <a:gd name="T54" fmla="*/ 5 w 22"/>
                    <a:gd name="T55" fmla="*/ 18 h 36"/>
                    <a:gd name="T56" fmla="*/ 5 w 22"/>
                    <a:gd name="T57" fmla="*/ 9 h 36"/>
                    <a:gd name="T58" fmla="*/ 2 w 22"/>
                    <a:gd name="T59" fmla="*/ 12 h 36"/>
                    <a:gd name="T60" fmla="*/ 2 w 22"/>
                    <a:gd name="T61" fmla="*/ 9 h 36"/>
                    <a:gd name="T62" fmla="*/ 2 w 22"/>
                    <a:gd name="T63" fmla="*/ 5 h 36"/>
                    <a:gd name="T64" fmla="*/ 5 w 22"/>
                    <a:gd name="T65" fmla="*/ 7 h 36"/>
                    <a:gd name="T66" fmla="*/ 7 w 22"/>
                    <a:gd name="T67" fmla="*/ 3 h 36"/>
                    <a:gd name="T68" fmla="*/ 7 w 22"/>
                    <a:gd name="T69" fmla="*/ 0 h 36"/>
                    <a:gd name="T70" fmla="*/ 5 w 22"/>
                    <a:gd name="T71" fmla="*/ 3 h 36"/>
                    <a:gd name="T72" fmla="*/ 5 w 22"/>
                    <a:gd name="T73" fmla="*/ 0 h 36"/>
                    <a:gd name="T74" fmla="*/ 7 w 22"/>
                    <a:gd name="T7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2" h="36"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2" y="3"/>
                      </a:lnTo>
                      <a:lnTo>
                        <a:pt x="20" y="5"/>
                      </a:lnTo>
                      <a:lnTo>
                        <a:pt x="22" y="7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20" y="16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23"/>
                      </a:lnTo>
                      <a:lnTo>
                        <a:pt x="16" y="20"/>
                      </a:lnTo>
                      <a:lnTo>
                        <a:pt x="13" y="20"/>
                      </a:lnTo>
                      <a:lnTo>
                        <a:pt x="13" y="23"/>
                      </a:ln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11" y="29"/>
                      </a:lnTo>
                      <a:lnTo>
                        <a:pt x="9" y="29"/>
                      </a:lnTo>
                      <a:lnTo>
                        <a:pt x="9" y="32"/>
                      </a:lnTo>
                      <a:lnTo>
                        <a:pt x="5" y="36"/>
                      </a:ln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5" y="18"/>
                      </a:lnTo>
                      <a:lnTo>
                        <a:pt x="5" y="9"/>
                      </a:lnTo>
                      <a:lnTo>
                        <a:pt x="2" y="12"/>
                      </a:lnTo>
                      <a:lnTo>
                        <a:pt x="2" y="9"/>
                      </a:lnTo>
                      <a:lnTo>
                        <a:pt x="2" y="5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8" name="Freeform 593"/>
                <p:cNvSpPr>
                  <a:spLocks/>
                </p:cNvSpPr>
                <p:nvPr/>
              </p:nvSpPr>
              <p:spPr bwMode="auto">
                <a:xfrm>
                  <a:off x="4866" y="363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19" name="Freeform 594"/>
                <p:cNvSpPr>
                  <a:spLocks/>
                </p:cNvSpPr>
                <p:nvPr/>
              </p:nvSpPr>
              <p:spPr bwMode="auto">
                <a:xfrm>
                  <a:off x="4973" y="3633"/>
                  <a:ext cx="11" cy="14"/>
                </a:xfrm>
                <a:custGeom>
                  <a:avLst/>
                  <a:gdLst>
                    <a:gd name="T0" fmla="*/ 4 w 11"/>
                    <a:gd name="T1" fmla="*/ 0 h 14"/>
                    <a:gd name="T2" fmla="*/ 6 w 11"/>
                    <a:gd name="T3" fmla="*/ 5 h 14"/>
                    <a:gd name="T4" fmla="*/ 9 w 11"/>
                    <a:gd name="T5" fmla="*/ 5 h 14"/>
                    <a:gd name="T6" fmla="*/ 11 w 11"/>
                    <a:gd name="T7" fmla="*/ 11 h 14"/>
                    <a:gd name="T8" fmla="*/ 9 w 11"/>
                    <a:gd name="T9" fmla="*/ 14 h 14"/>
                    <a:gd name="T10" fmla="*/ 6 w 11"/>
                    <a:gd name="T11" fmla="*/ 9 h 14"/>
                    <a:gd name="T12" fmla="*/ 6 w 11"/>
                    <a:gd name="T13" fmla="*/ 14 h 14"/>
                    <a:gd name="T14" fmla="*/ 4 w 11"/>
                    <a:gd name="T15" fmla="*/ 11 h 14"/>
                    <a:gd name="T16" fmla="*/ 6 w 11"/>
                    <a:gd name="T17" fmla="*/ 7 h 14"/>
                    <a:gd name="T18" fmla="*/ 2 w 11"/>
                    <a:gd name="T19" fmla="*/ 11 h 14"/>
                    <a:gd name="T20" fmla="*/ 0 w 11"/>
                    <a:gd name="T21" fmla="*/ 5 h 14"/>
                    <a:gd name="T22" fmla="*/ 2 w 11"/>
                    <a:gd name="T23" fmla="*/ 2 h 14"/>
                    <a:gd name="T24" fmla="*/ 6 w 11"/>
                    <a:gd name="T25" fmla="*/ 5 h 14"/>
                    <a:gd name="T26" fmla="*/ 2 w 11"/>
                    <a:gd name="T27" fmla="*/ 2 h 14"/>
                    <a:gd name="T28" fmla="*/ 4 w 11"/>
                    <a:gd name="T2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4">
                      <a:moveTo>
                        <a:pt x="4" y="0"/>
                      </a:move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6" y="9"/>
                      </a:lnTo>
                      <a:lnTo>
                        <a:pt x="6" y="14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2" y="11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6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0" name="Freeform 595"/>
                <p:cNvSpPr>
                  <a:spLocks/>
                </p:cNvSpPr>
                <p:nvPr/>
              </p:nvSpPr>
              <p:spPr bwMode="auto">
                <a:xfrm>
                  <a:off x="4844" y="363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1" name="Freeform 596"/>
                <p:cNvSpPr>
                  <a:spLocks/>
                </p:cNvSpPr>
                <p:nvPr/>
              </p:nvSpPr>
              <p:spPr bwMode="auto">
                <a:xfrm>
                  <a:off x="4844" y="3629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2" name="Freeform 597"/>
                <p:cNvSpPr>
                  <a:spLocks/>
                </p:cNvSpPr>
                <p:nvPr/>
              </p:nvSpPr>
              <p:spPr bwMode="auto">
                <a:xfrm>
                  <a:off x="4841" y="362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3" name="Freeform 598"/>
                <p:cNvSpPr>
                  <a:spLocks/>
                </p:cNvSpPr>
                <p:nvPr/>
              </p:nvSpPr>
              <p:spPr bwMode="auto">
                <a:xfrm>
                  <a:off x="4835" y="3620"/>
                  <a:ext cx="6" cy="7"/>
                </a:xfrm>
                <a:custGeom>
                  <a:avLst/>
                  <a:gdLst>
                    <a:gd name="T0" fmla="*/ 2 w 6"/>
                    <a:gd name="T1" fmla="*/ 0 h 7"/>
                    <a:gd name="T2" fmla="*/ 6 w 6"/>
                    <a:gd name="T3" fmla="*/ 2 h 7"/>
                    <a:gd name="T4" fmla="*/ 6 w 6"/>
                    <a:gd name="T5" fmla="*/ 0 h 7"/>
                    <a:gd name="T6" fmla="*/ 6 w 6"/>
                    <a:gd name="T7" fmla="*/ 2 h 7"/>
                    <a:gd name="T8" fmla="*/ 6 w 6"/>
                    <a:gd name="T9" fmla="*/ 4 h 7"/>
                    <a:gd name="T10" fmla="*/ 6 w 6"/>
                    <a:gd name="T11" fmla="*/ 7 h 7"/>
                    <a:gd name="T12" fmla="*/ 4 w 6"/>
                    <a:gd name="T13" fmla="*/ 4 h 7"/>
                    <a:gd name="T14" fmla="*/ 0 w 6"/>
                    <a:gd name="T15" fmla="*/ 2 h 7"/>
                    <a:gd name="T16" fmla="*/ 2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2" y="0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4" name="Freeform 599"/>
                <p:cNvSpPr>
                  <a:spLocks/>
                </p:cNvSpPr>
                <p:nvPr/>
              </p:nvSpPr>
              <p:spPr bwMode="auto">
                <a:xfrm>
                  <a:off x="4837" y="362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5" name="Freeform 600"/>
                <p:cNvSpPr>
                  <a:spLocks/>
                </p:cNvSpPr>
                <p:nvPr/>
              </p:nvSpPr>
              <p:spPr bwMode="auto">
                <a:xfrm>
                  <a:off x="4844" y="3618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6" name="Freeform 601"/>
                <p:cNvSpPr>
                  <a:spLocks/>
                </p:cNvSpPr>
                <p:nvPr/>
              </p:nvSpPr>
              <p:spPr bwMode="auto">
                <a:xfrm>
                  <a:off x="4832" y="36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7" name="Freeform 602"/>
                <p:cNvSpPr>
                  <a:spLocks/>
                </p:cNvSpPr>
                <p:nvPr/>
              </p:nvSpPr>
              <p:spPr bwMode="auto">
                <a:xfrm>
                  <a:off x="4846" y="3618"/>
                  <a:ext cx="6" cy="11"/>
                </a:xfrm>
                <a:custGeom>
                  <a:avLst/>
                  <a:gdLst>
                    <a:gd name="T0" fmla="*/ 4 w 6"/>
                    <a:gd name="T1" fmla="*/ 2 h 11"/>
                    <a:gd name="T2" fmla="*/ 4 w 6"/>
                    <a:gd name="T3" fmla="*/ 4 h 11"/>
                    <a:gd name="T4" fmla="*/ 2 w 6"/>
                    <a:gd name="T5" fmla="*/ 11 h 11"/>
                    <a:gd name="T6" fmla="*/ 0 w 6"/>
                    <a:gd name="T7" fmla="*/ 9 h 11"/>
                    <a:gd name="T8" fmla="*/ 2 w 6"/>
                    <a:gd name="T9" fmla="*/ 2 h 11"/>
                    <a:gd name="T10" fmla="*/ 4 w 6"/>
                    <a:gd name="T11" fmla="*/ 2 h 11"/>
                    <a:gd name="T12" fmla="*/ 4 w 6"/>
                    <a:gd name="T13" fmla="*/ 0 h 11"/>
                    <a:gd name="T14" fmla="*/ 6 w 6"/>
                    <a:gd name="T15" fmla="*/ 2 h 11"/>
                    <a:gd name="T16" fmla="*/ 4 w 6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4" y="2"/>
                      </a:moveTo>
                      <a:lnTo>
                        <a:pt x="4" y="4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4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8" name="Freeform 603"/>
                <p:cNvSpPr>
                  <a:spLocks/>
                </p:cNvSpPr>
                <p:nvPr/>
              </p:nvSpPr>
              <p:spPr bwMode="auto">
                <a:xfrm>
                  <a:off x="4810" y="360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29" name="Freeform 604"/>
                <p:cNvSpPr>
                  <a:spLocks/>
                </p:cNvSpPr>
                <p:nvPr/>
              </p:nvSpPr>
              <p:spPr bwMode="auto">
                <a:xfrm>
                  <a:off x="4817" y="3573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0" name="Freeform 605"/>
                <p:cNvSpPr>
                  <a:spLocks/>
                </p:cNvSpPr>
                <p:nvPr/>
              </p:nvSpPr>
              <p:spPr bwMode="auto">
                <a:xfrm>
                  <a:off x="4817" y="3567"/>
                  <a:ext cx="0" cy="4"/>
                </a:xfrm>
                <a:custGeom>
                  <a:avLst/>
                  <a:gdLst>
                    <a:gd name="T0" fmla="*/ 4 h 4"/>
                    <a:gd name="T1" fmla="*/ 2 h 4"/>
                    <a:gd name="T2" fmla="*/ 0 h 4"/>
                    <a:gd name="T3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1" name="Freeform 606"/>
                <p:cNvSpPr>
                  <a:spLocks/>
                </p:cNvSpPr>
                <p:nvPr/>
              </p:nvSpPr>
              <p:spPr bwMode="auto">
                <a:xfrm>
                  <a:off x="4817" y="356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2" name="Freeform 607"/>
                <p:cNvSpPr>
                  <a:spLocks/>
                </p:cNvSpPr>
                <p:nvPr/>
              </p:nvSpPr>
              <p:spPr bwMode="auto">
                <a:xfrm>
                  <a:off x="4815" y="3560"/>
                  <a:ext cx="4" cy="15"/>
                </a:xfrm>
                <a:custGeom>
                  <a:avLst/>
                  <a:gdLst>
                    <a:gd name="T0" fmla="*/ 2 w 4"/>
                    <a:gd name="T1" fmla="*/ 0 h 15"/>
                    <a:gd name="T2" fmla="*/ 2 w 4"/>
                    <a:gd name="T3" fmla="*/ 9 h 15"/>
                    <a:gd name="T4" fmla="*/ 4 w 4"/>
                    <a:gd name="T5" fmla="*/ 13 h 15"/>
                    <a:gd name="T6" fmla="*/ 2 w 4"/>
                    <a:gd name="T7" fmla="*/ 13 h 15"/>
                    <a:gd name="T8" fmla="*/ 2 w 4"/>
                    <a:gd name="T9" fmla="*/ 11 h 15"/>
                    <a:gd name="T10" fmla="*/ 2 w 4"/>
                    <a:gd name="T11" fmla="*/ 15 h 15"/>
                    <a:gd name="T12" fmla="*/ 0 w 4"/>
                    <a:gd name="T13" fmla="*/ 15 h 15"/>
                    <a:gd name="T14" fmla="*/ 0 w 4"/>
                    <a:gd name="T15" fmla="*/ 9 h 15"/>
                    <a:gd name="T16" fmla="*/ 0 w 4"/>
                    <a:gd name="T17" fmla="*/ 4 h 15"/>
                    <a:gd name="T18" fmla="*/ 2 w 4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15">
                      <a:moveTo>
                        <a:pt x="2" y="0"/>
                      </a:moveTo>
                      <a:lnTo>
                        <a:pt x="2" y="9"/>
                      </a:lnTo>
                      <a:lnTo>
                        <a:pt x="4" y="13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9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3" name="Freeform 608"/>
                <p:cNvSpPr>
                  <a:spLocks/>
                </p:cNvSpPr>
                <p:nvPr/>
              </p:nvSpPr>
              <p:spPr bwMode="auto">
                <a:xfrm>
                  <a:off x="4817" y="3556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4 h 4"/>
                    <a:gd name="T4" fmla="*/ 0 w 2"/>
                    <a:gd name="T5" fmla="*/ 0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4" name="Freeform 609"/>
                <p:cNvSpPr>
                  <a:spLocks/>
                </p:cNvSpPr>
                <p:nvPr/>
              </p:nvSpPr>
              <p:spPr bwMode="auto">
                <a:xfrm>
                  <a:off x="4824" y="3556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5" name="Freeform 610"/>
                <p:cNvSpPr>
                  <a:spLocks/>
                </p:cNvSpPr>
                <p:nvPr/>
              </p:nvSpPr>
              <p:spPr bwMode="auto">
                <a:xfrm>
                  <a:off x="4826" y="3551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6" name="Freeform 611"/>
                <p:cNvSpPr>
                  <a:spLocks/>
                </p:cNvSpPr>
                <p:nvPr/>
              </p:nvSpPr>
              <p:spPr bwMode="auto">
                <a:xfrm>
                  <a:off x="4821" y="3549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2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7" name="Freeform 612"/>
                <p:cNvSpPr>
                  <a:spLocks/>
                </p:cNvSpPr>
                <p:nvPr/>
              </p:nvSpPr>
              <p:spPr bwMode="auto">
                <a:xfrm>
                  <a:off x="4826" y="3549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8" name="Freeform 613"/>
                <p:cNvSpPr>
                  <a:spLocks/>
                </p:cNvSpPr>
                <p:nvPr/>
              </p:nvSpPr>
              <p:spPr bwMode="auto">
                <a:xfrm>
                  <a:off x="4844" y="354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39" name="Freeform 614"/>
                <p:cNvSpPr>
                  <a:spLocks/>
                </p:cNvSpPr>
                <p:nvPr/>
              </p:nvSpPr>
              <p:spPr bwMode="auto">
                <a:xfrm>
                  <a:off x="4824" y="354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0" name="Freeform 615"/>
                <p:cNvSpPr>
                  <a:spLocks/>
                </p:cNvSpPr>
                <p:nvPr/>
              </p:nvSpPr>
              <p:spPr bwMode="auto">
                <a:xfrm>
                  <a:off x="4812" y="3547"/>
                  <a:ext cx="43" cy="91"/>
                </a:xfrm>
                <a:custGeom>
                  <a:avLst/>
                  <a:gdLst>
                    <a:gd name="T0" fmla="*/ 32 w 43"/>
                    <a:gd name="T1" fmla="*/ 4 h 91"/>
                    <a:gd name="T2" fmla="*/ 36 w 43"/>
                    <a:gd name="T3" fmla="*/ 9 h 91"/>
                    <a:gd name="T4" fmla="*/ 38 w 43"/>
                    <a:gd name="T5" fmla="*/ 13 h 91"/>
                    <a:gd name="T6" fmla="*/ 36 w 43"/>
                    <a:gd name="T7" fmla="*/ 22 h 91"/>
                    <a:gd name="T8" fmla="*/ 40 w 43"/>
                    <a:gd name="T9" fmla="*/ 24 h 91"/>
                    <a:gd name="T10" fmla="*/ 40 w 43"/>
                    <a:gd name="T11" fmla="*/ 31 h 91"/>
                    <a:gd name="T12" fmla="*/ 38 w 43"/>
                    <a:gd name="T13" fmla="*/ 48 h 91"/>
                    <a:gd name="T14" fmla="*/ 38 w 43"/>
                    <a:gd name="T15" fmla="*/ 62 h 91"/>
                    <a:gd name="T16" fmla="*/ 38 w 43"/>
                    <a:gd name="T17" fmla="*/ 64 h 91"/>
                    <a:gd name="T18" fmla="*/ 34 w 43"/>
                    <a:gd name="T19" fmla="*/ 68 h 91"/>
                    <a:gd name="T20" fmla="*/ 32 w 43"/>
                    <a:gd name="T21" fmla="*/ 73 h 91"/>
                    <a:gd name="T22" fmla="*/ 27 w 43"/>
                    <a:gd name="T23" fmla="*/ 68 h 91"/>
                    <a:gd name="T24" fmla="*/ 20 w 43"/>
                    <a:gd name="T25" fmla="*/ 62 h 91"/>
                    <a:gd name="T26" fmla="*/ 32 w 43"/>
                    <a:gd name="T27" fmla="*/ 73 h 91"/>
                    <a:gd name="T28" fmla="*/ 25 w 43"/>
                    <a:gd name="T29" fmla="*/ 71 h 91"/>
                    <a:gd name="T30" fmla="*/ 16 w 43"/>
                    <a:gd name="T31" fmla="*/ 71 h 91"/>
                    <a:gd name="T32" fmla="*/ 16 w 43"/>
                    <a:gd name="T33" fmla="*/ 66 h 91"/>
                    <a:gd name="T34" fmla="*/ 20 w 43"/>
                    <a:gd name="T35" fmla="*/ 73 h 91"/>
                    <a:gd name="T36" fmla="*/ 29 w 43"/>
                    <a:gd name="T37" fmla="*/ 82 h 91"/>
                    <a:gd name="T38" fmla="*/ 32 w 43"/>
                    <a:gd name="T39" fmla="*/ 86 h 91"/>
                    <a:gd name="T40" fmla="*/ 25 w 43"/>
                    <a:gd name="T41" fmla="*/ 86 h 91"/>
                    <a:gd name="T42" fmla="*/ 16 w 43"/>
                    <a:gd name="T43" fmla="*/ 88 h 91"/>
                    <a:gd name="T44" fmla="*/ 7 w 43"/>
                    <a:gd name="T45" fmla="*/ 88 h 91"/>
                    <a:gd name="T46" fmla="*/ 3 w 43"/>
                    <a:gd name="T47" fmla="*/ 80 h 91"/>
                    <a:gd name="T48" fmla="*/ 3 w 43"/>
                    <a:gd name="T49" fmla="*/ 66 h 91"/>
                    <a:gd name="T50" fmla="*/ 3 w 43"/>
                    <a:gd name="T51" fmla="*/ 53 h 91"/>
                    <a:gd name="T52" fmla="*/ 0 w 43"/>
                    <a:gd name="T53" fmla="*/ 44 h 91"/>
                    <a:gd name="T54" fmla="*/ 5 w 43"/>
                    <a:gd name="T55" fmla="*/ 42 h 91"/>
                    <a:gd name="T56" fmla="*/ 9 w 43"/>
                    <a:gd name="T57" fmla="*/ 37 h 91"/>
                    <a:gd name="T58" fmla="*/ 14 w 43"/>
                    <a:gd name="T59" fmla="*/ 44 h 91"/>
                    <a:gd name="T60" fmla="*/ 14 w 43"/>
                    <a:gd name="T61" fmla="*/ 31 h 91"/>
                    <a:gd name="T62" fmla="*/ 7 w 43"/>
                    <a:gd name="T63" fmla="*/ 35 h 91"/>
                    <a:gd name="T64" fmla="*/ 7 w 43"/>
                    <a:gd name="T65" fmla="*/ 31 h 91"/>
                    <a:gd name="T66" fmla="*/ 5 w 43"/>
                    <a:gd name="T67" fmla="*/ 20 h 91"/>
                    <a:gd name="T68" fmla="*/ 7 w 43"/>
                    <a:gd name="T69" fmla="*/ 17 h 91"/>
                    <a:gd name="T70" fmla="*/ 9 w 43"/>
                    <a:gd name="T71" fmla="*/ 13 h 91"/>
                    <a:gd name="T72" fmla="*/ 14 w 43"/>
                    <a:gd name="T73" fmla="*/ 13 h 91"/>
                    <a:gd name="T74" fmla="*/ 14 w 43"/>
                    <a:gd name="T75" fmla="*/ 13 h 91"/>
                    <a:gd name="T76" fmla="*/ 14 w 43"/>
                    <a:gd name="T77" fmla="*/ 11 h 91"/>
                    <a:gd name="T78" fmla="*/ 16 w 43"/>
                    <a:gd name="T79" fmla="*/ 6 h 91"/>
                    <a:gd name="T80" fmla="*/ 20 w 43"/>
                    <a:gd name="T81" fmla="*/ 6 h 91"/>
                    <a:gd name="T82" fmla="*/ 27 w 43"/>
                    <a:gd name="T83" fmla="*/ 6 h 91"/>
                    <a:gd name="T84" fmla="*/ 32 w 43"/>
                    <a:gd name="T8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3" h="91">
                      <a:moveTo>
                        <a:pt x="32" y="2"/>
                      </a:move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6" y="6"/>
                      </a:lnTo>
                      <a:lnTo>
                        <a:pt x="36" y="9"/>
                      </a:lnTo>
                      <a:lnTo>
                        <a:pt x="36" y="11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8" y="15"/>
                      </a:lnTo>
                      <a:lnTo>
                        <a:pt x="38" y="17"/>
                      </a:lnTo>
                      <a:lnTo>
                        <a:pt x="36" y="22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43" y="31"/>
                      </a:lnTo>
                      <a:lnTo>
                        <a:pt x="40" y="31"/>
                      </a:lnTo>
                      <a:lnTo>
                        <a:pt x="40" y="33"/>
                      </a:lnTo>
                      <a:lnTo>
                        <a:pt x="38" y="44"/>
                      </a:lnTo>
                      <a:lnTo>
                        <a:pt x="38" y="48"/>
                      </a:lnTo>
                      <a:lnTo>
                        <a:pt x="43" y="55"/>
                      </a:lnTo>
                      <a:lnTo>
                        <a:pt x="40" y="62"/>
                      </a:lnTo>
                      <a:lnTo>
                        <a:pt x="38" y="62"/>
                      </a:lnTo>
                      <a:lnTo>
                        <a:pt x="36" y="64"/>
                      </a:lnTo>
                      <a:lnTo>
                        <a:pt x="36" y="66"/>
                      </a:lnTo>
                      <a:lnTo>
                        <a:pt x="38" y="64"/>
                      </a:lnTo>
                      <a:lnTo>
                        <a:pt x="38" y="66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4" y="71"/>
                      </a:lnTo>
                      <a:lnTo>
                        <a:pt x="34" y="75"/>
                      </a:lnTo>
                      <a:lnTo>
                        <a:pt x="32" y="73"/>
                      </a:lnTo>
                      <a:lnTo>
                        <a:pt x="27" y="68"/>
                      </a:lnTo>
                      <a:lnTo>
                        <a:pt x="29" y="66"/>
                      </a:lnTo>
                      <a:lnTo>
                        <a:pt x="27" y="68"/>
                      </a:lnTo>
                      <a:lnTo>
                        <a:pt x="25" y="66"/>
                      </a:lnTo>
                      <a:lnTo>
                        <a:pt x="23" y="62"/>
                      </a:lnTo>
                      <a:lnTo>
                        <a:pt x="20" y="62"/>
                      </a:lnTo>
                      <a:lnTo>
                        <a:pt x="23" y="66"/>
                      </a:lnTo>
                      <a:lnTo>
                        <a:pt x="29" y="71"/>
                      </a:lnTo>
                      <a:lnTo>
                        <a:pt x="32" y="73"/>
                      </a:lnTo>
                      <a:lnTo>
                        <a:pt x="29" y="71"/>
                      </a:lnTo>
                      <a:lnTo>
                        <a:pt x="27" y="73"/>
                      </a:lnTo>
                      <a:lnTo>
                        <a:pt x="25" y="71"/>
                      </a:lnTo>
                      <a:lnTo>
                        <a:pt x="23" y="71"/>
                      </a:lnTo>
                      <a:lnTo>
                        <a:pt x="20" y="71"/>
                      </a:lnTo>
                      <a:lnTo>
                        <a:pt x="16" y="71"/>
                      </a:lnTo>
                      <a:lnTo>
                        <a:pt x="16" y="66"/>
                      </a:lnTo>
                      <a:lnTo>
                        <a:pt x="16" y="64"/>
                      </a:lnTo>
                      <a:lnTo>
                        <a:pt x="16" y="66"/>
                      </a:lnTo>
                      <a:lnTo>
                        <a:pt x="16" y="71"/>
                      </a:lnTo>
                      <a:lnTo>
                        <a:pt x="20" y="71"/>
                      </a:lnTo>
                      <a:lnTo>
                        <a:pt x="20" y="73"/>
                      </a:lnTo>
                      <a:lnTo>
                        <a:pt x="23" y="75"/>
                      </a:lnTo>
                      <a:lnTo>
                        <a:pt x="25" y="80"/>
                      </a:lnTo>
                      <a:lnTo>
                        <a:pt x="29" y="82"/>
                      </a:lnTo>
                      <a:lnTo>
                        <a:pt x="29" y="84"/>
                      </a:lnTo>
                      <a:lnTo>
                        <a:pt x="27" y="84"/>
                      </a:lnTo>
                      <a:lnTo>
                        <a:pt x="32" y="86"/>
                      </a:lnTo>
                      <a:lnTo>
                        <a:pt x="29" y="86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0" y="88"/>
                      </a:lnTo>
                      <a:lnTo>
                        <a:pt x="18" y="86"/>
                      </a:lnTo>
                      <a:lnTo>
                        <a:pt x="16" y="88"/>
                      </a:lnTo>
                      <a:lnTo>
                        <a:pt x="12" y="86"/>
                      </a:lnTo>
                      <a:lnTo>
                        <a:pt x="9" y="91"/>
                      </a:lnTo>
                      <a:lnTo>
                        <a:pt x="7" y="88"/>
                      </a:lnTo>
                      <a:lnTo>
                        <a:pt x="5" y="88"/>
                      </a:lnTo>
                      <a:lnTo>
                        <a:pt x="3" y="86"/>
                      </a:lnTo>
                      <a:lnTo>
                        <a:pt x="3" y="80"/>
                      </a:lnTo>
                      <a:lnTo>
                        <a:pt x="3" y="73"/>
                      </a:lnTo>
                      <a:lnTo>
                        <a:pt x="3" y="68"/>
                      </a:lnTo>
                      <a:lnTo>
                        <a:pt x="3" y="66"/>
                      </a:lnTo>
                      <a:lnTo>
                        <a:pt x="3" y="62"/>
                      </a:lnTo>
                      <a:lnTo>
                        <a:pt x="3" y="60"/>
                      </a:lnTo>
                      <a:lnTo>
                        <a:pt x="3" y="53"/>
                      </a:lnTo>
                      <a:lnTo>
                        <a:pt x="3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3" y="46"/>
                      </a:lnTo>
                      <a:lnTo>
                        <a:pt x="5" y="40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7" y="37"/>
                      </a:lnTo>
                      <a:lnTo>
                        <a:pt x="9" y="37"/>
                      </a:lnTo>
                      <a:lnTo>
                        <a:pt x="14" y="37"/>
                      </a:lnTo>
                      <a:lnTo>
                        <a:pt x="14" y="42"/>
                      </a:lnTo>
                      <a:lnTo>
                        <a:pt x="14" y="44"/>
                      </a:lnTo>
                      <a:lnTo>
                        <a:pt x="14" y="40"/>
                      </a:lnTo>
                      <a:lnTo>
                        <a:pt x="16" y="35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7" y="35"/>
                      </a:lnTo>
                      <a:lnTo>
                        <a:pt x="7" y="33"/>
                      </a:lnTo>
                      <a:lnTo>
                        <a:pt x="9" y="33"/>
                      </a:lnTo>
                      <a:lnTo>
                        <a:pt x="7" y="31"/>
                      </a:lnTo>
                      <a:lnTo>
                        <a:pt x="9" y="28"/>
                      </a:lnTo>
                      <a:lnTo>
                        <a:pt x="7" y="26"/>
                      </a:lnTo>
                      <a:lnTo>
                        <a:pt x="5" y="20"/>
                      </a:lnTo>
                      <a:lnTo>
                        <a:pt x="5" y="15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2" y="9"/>
                      </a:lnTo>
                      <a:lnTo>
                        <a:pt x="14" y="13"/>
                      </a:lnTo>
                      <a:lnTo>
                        <a:pt x="14" y="17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9"/>
                      </a:lnTo>
                      <a:lnTo>
                        <a:pt x="14" y="9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3" y="4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27" y="4"/>
                      </a:lnTo>
                      <a:lnTo>
                        <a:pt x="29" y="4"/>
                      </a:lnTo>
                      <a:lnTo>
                        <a:pt x="32" y="0"/>
                      </a:lnTo>
                      <a:lnTo>
                        <a:pt x="3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1" name="Freeform 616"/>
                <p:cNvSpPr>
                  <a:spLocks/>
                </p:cNvSpPr>
                <p:nvPr/>
              </p:nvSpPr>
              <p:spPr bwMode="auto">
                <a:xfrm>
                  <a:off x="4824" y="354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2" name="Freeform 617"/>
                <p:cNvSpPr>
                  <a:spLocks/>
                </p:cNvSpPr>
                <p:nvPr/>
              </p:nvSpPr>
              <p:spPr bwMode="auto">
                <a:xfrm>
                  <a:off x="4837" y="3547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0 h 2"/>
                    <a:gd name="T4" fmla="*/ 2 w 4"/>
                    <a:gd name="T5" fmla="*/ 0 h 2"/>
                    <a:gd name="T6" fmla="*/ 2 w 4"/>
                    <a:gd name="T7" fmla="*/ 2 h 2"/>
                    <a:gd name="T8" fmla="*/ 0 w 4"/>
                    <a:gd name="T9" fmla="*/ 2 h 2"/>
                    <a:gd name="T10" fmla="*/ 0 w 4"/>
                    <a:gd name="T11" fmla="*/ 0 h 2"/>
                    <a:gd name="T12" fmla="*/ 2 w 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3" name="Freeform 618"/>
                <p:cNvSpPr>
                  <a:spLocks/>
                </p:cNvSpPr>
                <p:nvPr/>
              </p:nvSpPr>
              <p:spPr bwMode="auto">
                <a:xfrm>
                  <a:off x="4841" y="354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4" name="Freeform 619"/>
                <p:cNvSpPr>
                  <a:spLocks/>
                </p:cNvSpPr>
                <p:nvPr/>
              </p:nvSpPr>
              <p:spPr bwMode="auto">
                <a:xfrm>
                  <a:off x="4810" y="354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5" name="Freeform 620"/>
                <p:cNvSpPr>
                  <a:spLocks/>
                </p:cNvSpPr>
                <p:nvPr/>
              </p:nvSpPr>
              <p:spPr bwMode="auto">
                <a:xfrm>
                  <a:off x="4803" y="3538"/>
                  <a:ext cx="14" cy="29"/>
                </a:xfrm>
                <a:custGeom>
                  <a:avLst/>
                  <a:gdLst>
                    <a:gd name="T0" fmla="*/ 12 w 14"/>
                    <a:gd name="T1" fmla="*/ 0 h 29"/>
                    <a:gd name="T2" fmla="*/ 14 w 14"/>
                    <a:gd name="T3" fmla="*/ 2 h 29"/>
                    <a:gd name="T4" fmla="*/ 14 w 14"/>
                    <a:gd name="T5" fmla="*/ 6 h 29"/>
                    <a:gd name="T6" fmla="*/ 14 w 14"/>
                    <a:gd name="T7" fmla="*/ 9 h 29"/>
                    <a:gd name="T8" fmla="*/ 14 w 14"/>
                    <a:gd name="T9" fmla="*/ 15 h 29"/>
                    <a:gd name="T10" fmla="*/ 12 w 14"/>
                    <a:gd name="T11" fmla="*/ 15 h 29"/>
                    <a:gd name="T12" fmla="*/ 14 w 14"/>
                    <a:gd name="T13" fmla="*/ 18 h 29"/>
                    <a:gd name="T14" fmla="*/ 12 w 14"/>
                    <a:gd name="T15" fmla="*/ 22 h 29"/>
                    <a:gd name="T16" fmla="*/ 7 w 14"/>
                    <a:gd name="T17" fmla="*/ 22 h 29"/>
                    <a:gd name="T18" fmla="*/ 7 w 14"/>
                    <a:gd name="T19" fmla="*/ 24 h 29"/>
                    <a:gd name="T20" fmla="*/ 9 w 14"/>
                    <a:gd name="T21" fmla="*/ 22 h 29"/>
                    <a:gd name="T22" fmla="*/ 9 w 14"/>
                    <a:gd name="T23" fmla="*/ 24 h 29"/>
                    <a:gd name="T24" fmla="*/ 7 w 14"/>
                    <a:gd name="T25" fmla="*/ 26 h 29"/>
                    <a:gd name="T26" fmla="*/ 7 w 14"/>
                    <a:gd name="T27" fmla="*/ 29 h 29"/>
                    <a:gd name="T28" fmla="*/ 5 w 14"/>
                    <a:gd name="T29" fmla="*/ 18 h 29"/>
                    <a:gd name="T30" fmla="*/ 7 w 14"/>
                    <a:gd name="T31" fmla="*/ 15 h 29"/>
                    <a:gd name="T32" fmla="*/ 0 w 14"/>
                    <a:gd name="T33" fmla="*/ 15 h 29"/>
                    <a:gd name="T34" fmla="*/ 7 w 14"/>
                    <a:gd name="T35" fmla="*/ 15 h 29"/>
                    <a:gd name="T36" fmla="*/ 7 w 14"/>
                    <a:gd name="T37" fmla="*/ 11 h 29"/>
                    <a:gd name="T38" fmla="*/ 3 w 14"/>
                    <a:gd name="T39" fmla="*/ 11 h 29"/>
                    <a:gd name="T40" fmla="*/ 7 w 14"/>
                    <a:gd name="T41" fmla="*/ 11 h 29"/>
                    <a:gd name="T42" fmla="*/ 9 w 14"/>
                    <a:gd name="T43" fmla="*/ 6 h 29"/>
                    <a:gd name="T44" fmla="*/ 7 w 14"/>
                    <a:gd name="T45" fmla="*/ 6 h 29"/>
                    <a:gd name="T46" fmla="*/ 7 w 14"/>
                    <a:gd name="T47" fmla="*/ 4 h 29"/>
                    <a:gd name="T48" fmla="*/ 9 w 14"/>
                    <a:gd name="T49" fmla="*/ 0 h 29"/>
                    <a:gd name="T50" fmla="*/ 12 w 14"/>
                    <a:gd name="T51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" h="29">
                      <a:moveTo>
                        <a:pt x="12" y="0"/>
                      </a:moveTo>
                      <a:lnTo>
                        <a:pt x="14" y="2"/>
                      </a:lnTo>
                      <a:lnTo>
                        <a:pt x="14" y="6"/>
                      </a:lnTo>
                      <a:lnTo>
                        <a:pt x="14" y="9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4" y="18"/>
                      </a:lnTo>
                      <a:lnTo>
                        <a:pt x="12" y="22"/>
                      </a:lnTo>
                      <a:lnTo>
                        <a:pt x="7" y="22"/>
                      </a:lnTo>
                      <a:lnTo>
                        <a:pt x="7" y="24"/>
                      </a:lnTo>
                      <a:lnTo>
                        <a:pt x="9" y="22"/>
                      </a:lnTo>
                      <a:lnTo>
                        <a:pt x="9" y="24"/>
                      </a:lnTo>
                      <a:lnTo>
                        <a:pt x="7" y="26"/>
                      </a:lnTo>
                      <a:lnTo>
                        <a:pt x="7" y="29"/>
                      </a:lnTo>
                      <a:lnTo>
                        <a:pt x="5" y="1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7" y="15"/>
                      </a:lnTo>
                      <a:lnTo>
                        <a:pt x="7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9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6" name="Freeform 621"/>
                <p:cNvSpPr>
                  <a:spLocks/>
                </p:cNvSpPr>
                <p:nvPr/>
              </p:nvSpPr>
              <p:spPr bwMode="auto">
                <a:xfrm>
                  <a:off x="4850" y="3538"/>
                  <a:ext cx="9" cy="9"/>
                </a:xfrm>
                <a:custGeom>
                  <a:avLst/>
                  <a:gdLst>
                    <a:gd name="T0" fmla="*/ 9 w 9"/>
                    <a:gd name="T1" fmla="*/ 0 h 9"/>
                    <a:gd name="T2" fmla="*/ 5 w 9"/>
                    <a:gd name="T3" fmla="*/ 4 h 9"/>
                    <a:gd name="T4" fmla="*/ 5 w 9"/>
                    <a:gd name="T5" fmla="*/ 6 h 9"/>
                    <a:gd name="T6" fmla="*/ 5 w 9"/>
                    <a:gd name="T7" fmla="*/ 9 h 9"/>
                    <a:gd name="T8" fmla="*/ 2 w 9"/>
                    <a:gd name="T9" fmla="*/ 6 h 9"/>
                    <a:gd name="T10" fmla="*/ 0 w 9"/>
                    <a:gd name="T11" fmla="*/ 6 h 9"/>
                    <a:gd name="T12" fmla="*/ 2 w 9"/>
                    <a:gd name="T13" fmla="*/ 6 h 9"/>
                    <a:gd name="T14" fmla="*/ 2 w 9"/>
                    <a:gd name="T15" fmla="*/ 4 h 9"/>
                    <a:gd name="T16" fmla="*/ 0 w 9"/>
                    <a:gd name="T17" fmla="*/ 4 h 9"/>
                    <a:gd name="T18" fmla="*/ 0 w 9"/>
                    <a:gd name="T19" fmla="*/ 2 h 9"/>
                    <a:gd name="T20" fmla="*/ 2 w 9"/>
                    <a:gd name="T21" fmla="*/ 2 h 9"/>
                    <a:gd name="T22" fmla="*/ 0 w 9"/>
                    <a:gd name="T23" fmla="*/ 2 h 9"/>
                    <a:gd name="T24" fmla="*/ 2 w 9"/>
                    <a:gd name="T25" fmla="*/ 0 h 9"/>
                    <a:gd name="T26" fmla="*/ 2 w 9"/>
                    <a:gd name="T27" fmla="*/ 2 h 9"/>
                    <a:gd name="T28" fmla="*/ 5 w 9"/>
                    <a:gd name="T29" fmla="*/ 0 h 9"/>
                    <a:gd name="T30" fmla="*/ 9 w 9"/>
                    <a:gd name="T3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9">
                      <a:moveTo>
                        <a:pt x="9" y="0"/>
                      </a:move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5" y="9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7" name="Freeform 622"/>
                <p:cNvSpPr>
                  <a:spLocks/>
                </p:cNvSpPr>
                <p:nvPr/>
              </p:nvSpPr>
              <p:spPr bwMode="auto">
                <a:xfrm>
                  <a:off x="4855" y="3536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8" name="Freeform 623"/>
                <p:cNvSpPr>
                  <a:spLocks/>
                </p:cNvSpPr>
                <p:nvPr/>
              </p:nvSpPr>
              <p:spPr bwMode="auto">
                <a:xfrm>
                  <a:off x="4844" y="353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49" name="Freeform 624"/>
                <p:cNvSpPr>
                  <a:spLocks/>
                </p:cNvSpPr>
                <p:nvPr/>
              </p:nvSpPr>
              <p:spPr bwMode="auto">
                <a:xfrm>
                  <a:off x="4846" y="3533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2 w 2"/>
                    <a:gd name="T3" fmla="*/ 0 h 5"/>
                    <a:gd name="T4" fmla="*/ 2 w 2"/>
                    <a:gd name="T5" fmla="*/ 5 h 5"/>
                    <a:gd name="T6" fmla="*/ 0 w 2"/>
                    <a:gd name="T7" fmla="*/ 3 h 5"/>
                    <a:gd name="T8" fmla="*/ 0 w 2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0" name="Freeform 625"/>
                <p:cNvSpPr>
                  <a:spLocks/>
                </p:cNvSpPr>
                <p:nvPr/>
              </p:nvSpPr>
              <p:spPr bwMode="auto">
                <a:xfrm>
                  <a:off x="4846" y="3529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1" name="Freeform 626"/>
                <p:cNvSpPr>
                  <a:spLocks/>
                </p:cNvSpPr>
                <p:nvPr/>
              </p:nvSpPr>
              <p:spPr bwMode="auto">
                <a:xfrm>
                  <a:off x="4846" y="3527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2" name="Freeform 627"/>
                <p:cNvSpPr>
                  <a:spLocks/>
                </p:cNvSpPr>
                <p:nvPr/>
              </p:nvSpPr>
              <p:spPr bwMode="auto">
                <a:xfrm>
                  <a:off x="4819" y="352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3" name="Freeform 628"/>
                <p:cNvSpPr>
                  <a:spLocks/>
                </p:cNvSpPr>
                <p:nvPr/>
              </p:nvSpPr>
              <p:spPr bwMode="auto">
                <a:xfrm>
                  <a:off x="4815" y="3522"/>
                  <a:ext cx="2" cy="5"/>
                </a:xfrm>
                <a:custGeom>
                  <a:avLst/>
                  <a:gdLst>
                    <a:gd name="T0" fmla="*/ 2 w 2"/>
                    <a:gd name="T1" fmla="*/ 0 h 5"/>
                    <a:gd name="T2" fmla="*/ 0 w 2"/>
                    <a:gd name="T3" fmla="*/ 5 h 5"/>
                    <a:gd name="T4" fmla="*/ 0 w 2"/>
                    <a:gd name="T5" fmla="*/ 0 h 5"/>
                    <a:gd name="T6" fmla="*/ 2 w 2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4" name="Freeform 629"/>
                <p:cNvSpPr>
                  <a:spLocks/>
                </p:cNvSpPr>
                <p:nvPr/>
              </p:nvSpPr>
              <p:spPr bwMode="auto">
                <a:xfrm>
                  <a:off x="4828" y="351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5" name="Freeform 630"/>
                <p:cNvSpPr>
                  <a:spLocks/>
                </p:cNvSpPr>
                <p:nvPr/>
              </p:nvSpPr>
              <p:spPr bwMode="auto">
                <a:xfrm>
                  <a:off x="4859" y="3489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0 h 4"/>
                    <a:gd name="T4" fmla="*/ 2 w 2"/>
                    <a:gd name="T5" fmla="*/ 4 h 4"/>
                    <a:gd name="T6" fmla="*/ 0 w 2"/>
                    <a:gd name="T7" fmla="*/ 2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6" name="Freeform 631"/>
                <p:cNvSpPr>
                  <a:spLocks/>
                </p:cNvSpPr>
                <p:nvPr/>
              </p:nvSpPr>
              <p:spPr bwMode="auto">
                <a:xfrm>
                  <a:off x="4861" y="3487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3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7" name="Freeform 632"/>
                <p:cNvSpPr>
                  <a:spLocks/>
                </p:cNvSpPr>
                <p:nvPr/>
              </p:nvSpPr>
              <p:spPr bwMode="auto">
                <a:xfrm>
                  <a:off x="4837" y="3478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8" name="Freeform 633"/>
                <p:cNvSpPr>
                  <a:spLocks/>
                </p:cNvSpPr>
                <p:nvPr/>
              </p:nvSpPr>
              <p:spPr bwMode="auto">
                <a:xfrm>
                  <a:off x="4830" y="347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59" name="Freeform 634"/>
                <p:cNvSpPr>
                  <a:spLocks/>
                </p:cNvSpPr>
                <p:nvPr/>
              </p:nvSpPr>
              <p:spPr bwMode="auto">
                <a:xfrm>
                  <a:off x="4868" y="347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0" name="Freeform 635"/>
                <p:cNvSpPr>
                  <a:spLocks/>
                </p:cNvSpPr>
                <p:nvPr/>
              </p:nvSpPr>
              <p:spPr bwMode="auto">
                <a:xfrm>
                  <a:off x="4870" y="3473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1" name="Rectangle 636"/>
                <p:cNvSpPr>
                  <a:spLocks noChangeArrowheads="1"/>
                </p:cNvSpPr>
                <p:nvPr/>
              </p:nvSpPr>
              <p:spPr bwMode="auto">
                <a:xfrm>
                  <a:off x="4832" y="3473"/>
                  <a:ext cx="3" cy="3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2" name="Freeform 637"/>
                <p:cNvSpPr>
                  <a:spLocks/>
                </p:cNvSpPr>
                <p:nvPr/>
              </p:nvSpPr>
              <p:spPr bwMode="auto">
                <a:xfrm>
                  <a:off x="5035" y="3471"/>
                  <a:ext cx="5" cy="5"/>
                </a:xfrm>
                <a:custGeom>
                  <a:avLst/>
                  <a:gdLst>
                    <a:gd name="T0" fmla="*/ 5 w 5"/>
                    <a:gd name="T1" fmla="*/ 0 h 5"/>
                    <a:gd name="T2" fmla="*/ 5 w 5"/>
                    <a:gd name="T3" fmla="*/ 2 h 5"/>
                    <a:gd name="T4" fmla="*/ 2 w 5"/>
                    <a:gd name="T5" fmla="*/ 5 h 5"/>
                    <a:gd name="T6" fmla="*/ 0 w 5"/>
                    <a:gd name="T7" fmla="*/ 2 h 5"/>
                    <a:gd name="T8" fmla="*/ 2 w 5"/>
                    <a:gd name="T9" fmla="*/ 0 h 5"/>
                    <a:gd name="T10" fmla="*/ 5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3" name="Freeform 638"/>
                <p:cNvSpPr>
                  <a:spLocks/>
                </p:cNvSpPr>
                <p:nvPr/>
              </p:nvSpPr>
              <p:spPr bwMode="auto">
                <a:xfrm>
                  <a:off x="4846" y="34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4" name="Freeform 639"/>
                <p:cNvSpPr>
                  <a:spLocks/>
                </p:cNvSpPr>
                <p:nvPr/>
              </p:nvSpPr>
              <p:spPr bwMode="auto">
                <a:xfrm>
                  <a:off x="4844" y="346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5" name="Freeform 640"/>
                <p:cNvSpPr>
                  <a:spLocks/>
                </p:cNvSpPr>
                <p:nvPr/>
              </p:nvSpPr>
              <p:spPr bwMode="auto">
                <a:xfrm>
                  <a:off x="4857" y="3458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6" name="Freeform 641"/>
                <p:cNvSpPr>
                  <a:spLocks/>
                </p:cNvSpPr>
                <p:nvPr/>
              </p:nvSpPr>
              <p:spPr bwMode="auto">
                <a:xfrm>
                  <a:off x="4864" y="3456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7" name="Freeform 642"/>
                <p:cNvSpPr>
                  <a:spLocks/>
                </p:cNvSpPr>
                <p:nvPr/>
              </p:nvSpPr>
              <p:spPr bwMode="auto">
                <a:xfrm>
                  <a:off x="4828" y="3453"/>
                  <a:ext cx="42" cy="100"/>
                </a:xfrm>
                <a:custGeom>
                  <a:avLst/>
                  <a:gdLst>
                    <a:gd name="T0" fmla="*/ 33 w 42"/>
                    <a:gd name="T1" fmla="*/ 18 h 100"/>
                    <a:gd name="T2" fmla="*/ 33 w 42"/>
                    <a:gd name="T3" fmla="*/ 23 h 100"/>
                    <a:gd name="T4" fmla="*/ 33 w 42"/>
                    <a:gd name="T5" fmla="*/ 25 h 100"/>
                    <a:gd name="T6" fmla="*/ 38 w 42"/>
                    <a:gd name="T7" fmla="*/ 27 h 100"/>
                    <a:gd name="T8" fmla="*/ 36 w 42"/>
                    <a:gd name="T9" fmla="*/ 29 h 100"/>
                    <a:gd name="T10" fmla="*/ 38 w 42"/>
                    <a:gd name="T11" fmla="*/ 29 h 100"/>
                    <a:gd name="T12" fmla="*/ 40 w 42"/>
                    <a:gd name="T13" fmla="*/ 36 h 100"/>
                    <a:gd name="T14" fmla="*/ 36 w 42"/>
                    <a:gd name="T15" fmla="*/ 38 h 100"/>
                    <a:gd name="T16" fmla="*/ 33 w 42"/>
                    <a:gd name="T17" fmla="*/ 31 h 100"/>
                    <a:gd name="T18" fmla="*/ 29 w 42"/>
                    <a:gd name="T19" fmla="*/ 34 h 100"/>
                    <a:gd name="T20" fmla="*/ 22 w 42"/>
                    <a:gd name="T21" fmla="*/ 34 h 100"/>
                    <a:gd name="T22" fmla="*/ 31 w 42"/>
                    <a:gd name="T23" fmla="*/ 38 h 100"/>
                    <a:gd name="T24" fmla="*/ 31 w 42"/>
                    <a:gd name="T25" fmla="*/ 43 h 100"/>
                    <a:gd name="T26" fmla="*/ 36 w 42"/>
                    <a:gd name="T27" fmla="*/ 45 h 100"/>
                    <a:gd name="T28" fmla="*/ 38 w 42"/>
                    <a:gd name="T29" fmla="*/ 51 h 100"/>
                    <a:gd name="T30" fmla="*/ 33 w 42"/>
                    <a:gd name="T31" fmla="*/ 58 h 100"/>
                    <a:gd name="T32" fmla="*/ 29 w 42"/>
                    <a:gd name="T33" fmla="*/ 78 h 100"/>
                    <a:gd name="T34" fmla="*/ 27 w 42"/>
                    <a:gd name="T35" fmla="*/ 83 h 100"/>
                    <a:gd name="T36" fmla="*/ 20 w 42"/>
                    <a:gd name="T37" fmla="*/ 76 h 100"/>
                    <a:gd name="T38" fmla="*/ 18 w 42"/>
                    <a:gd name="T39" fmla="*/ 76 h 100"/>
                    <a:gd name="T40" fmla="*/ 13 w 42"/>
                    <a:gd name="T41" fmla="*/ 76 h 100"/>
                    <a:gd name="T42" fmla="*/ 18 w 42"/>
                    <a:gd name="T43" fmla="*/ 76 h 100"/>
                    <a:gd name="T44" fmla="*/ 18 w 42"/>
                    <a:gd name="T45" fmla="*/ 83 h 100"/>
                    <a:gd name="T46" fmla="*/ 20 w 42"/>
                    <a:gd name="T47" fmla="*/ 87 h 100"/>
                    <a:gd name="T48" fmla="*/ 18 w 42"/>
                    <a:gd name="T49" fmla="*/ 91 h 100"/>
                    <a:gd name="T50" fmla="*/ 11 w 42"/>
                    <a:gd name="T51" fmla="*/ 91 h 100"/>
                    <a:gd name="T52" fmla="*/ 11 w 42"/>
                    <a:gd name="T53" fmla="*/ 96 h 100"/>
                    <a:gd name="T54" fmla="*/ 7 w 42"/>
                    <a:gd name="T55" fmla="*/ 98 h 100"/>
                    <a:gd name="T56" fmla="*/ 0 w 42"/>
                    <a:gd name="T57" fmla="*/ 98 h 100"/>
                    <a:gd name="T58" fmla="*/ 0 w 42"/>
                    <a:gd name="T59" fmla="*/ 91 h 100"/>
                    <a:gd name="T60" fmla="*/ 2 w 42"/>
                    <a:gd name="T61" fmla="*/ 87 h 100"/>
                    <a:gd name="T62" fmla="*/ 2 w 42"/>
                    <a:gd name="T63" fmla="*/ 83 h 100"/>
                    <a:gd name="T64" fmla="*/ 2 w 42"/>
                    <a:gd name="T65" fmla="*/ 74 h 100"/>
                    <a:gd name="T66" fmla="*/ 4 w 42"/>
                    <a:gd name="T67" fmla="*/ 67 h 100"/>
                    <a:gd name="T68" fmla="*/ 4 w 42"/>
                    <a:gd name="T69" fmla="*/ 65 h 100"/>
                    <a:gd name="T70" fmla="*/ 2 w 42"/>
                    <a:gd name="T71" fmla="*/ 58 h 100"/>
                    <a:gd name="T72" fmla="*/ 4 w 42"/>
                    <a:gd name="T73" fmla="*/ 56 h 100"/>
                    <a:gd name="T74" fmla="*/ 4 w 42"/>
                    <a:gd name="T75" fmla="*/ 49 h 100"/>
                    <a:gd name="T76" fmla="*/ 7 w 42"/>
                    <a:gd name="T77" fmla="*/ 47 h 100"/>
                    <a:gd name="T78" fmla="*/ 7 w 42"/>
                    <a:gd name="T79" fmla="*/ 43 h 100"/>
                    <a:gd name="T80" fmla="*/ 4 w 42"/>
                    <a:gd name="T81" fmla="*/ 38 h 100"/>
                    <a:gd name="T82" fmla="*/ 7 w 42"/>
                    <a:gd name="T83" fmla="*/ 29 h 100"/>
                    <a:gd name="T84" fmla="*/ 7 w 42"/>
                    <a:gd name="T85" fmla="*/ 27 h 100"/>
                    <a:gd name="T86" fmla="*/ 11 w 42"/>
                    <a:gd name="T87" fmla="*/ 25 h 100"/>
                    <a:gd name="T88" fmla="*/ 11 w 42"/>
                    <a:gd name="T89" fmla="*/ 20 h 100"/>
                    <a:gd name="T90" fmla="*/ 16 w 42"/>
                    <a:gd name="T91" fmla="*/ 14 h 100"/>
                    <a:gd name="T92" fmla="*/ 20 w 42"/>
                    <a:gd name="T93" fmla="*/ 9 h 100"/>
                    <a:gd name="T94" fmla="*/ 24 w 42"/>
                    <a:gd name="T95" fmla="*/ 7 h 100"/>
                    <a:gd name="T96" fmla="*/ 27 w 42"/>
                    <a:gd name="T97" fmla="*/ 5 h 100"/>
                    <a:gd name="T98" fmla="*/ 31 w 42"/>
                    <a:gd name="T99" fmla="*/ 7 h 100"/>
                    <a:gd name="T100" fmla="*/ 33 w 42"/>
                    <a:gd name="T101" fmla="*/ 3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2" h="100">
                      <a:moveTo>
                        <a:pt x="33" y="3"/>
                      </a:moveTo>
                      <a:lnTo>
                        <a:pt x="36" y="9"/>
                      </a:lnTo>
                      <a:lnTo>
                        <a:pt x="33" y="18"/>
                      </a:lnTo>
                      <a:lnTo>
                        <a:pt x="31" y="18"/>
                      </a:lnTo>
                      <a:lnTo>
                        <a:pt x="33" y="18"/>
                      </a:lnTo>
                      <a:lnTo>
                        <a:pt x="33" y="23"/>
                      </a:lnTo>
                      <a:lnTo>
                        <a:pt x="31" y="23"/>
                      </a:lnTo>
                      <a:lnTo>
                        <a:pt x="36" y="23"/>
                      </a:lnTo>
                      <a:lnTo>
                        <a:pt x="33" y="25"/>
                      </a:lnTo>
                      <a:lnTo>
                        <a:pt x="36" y="27"/>
                      </a:lnTo>
                      <a:lnTo>
                        <a:pt x="38" y="23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38" y="27"/>
                      </a:lnTo>
                      <a:lnTo>
                        <a:pt x="36" y="29"/>
                      </a:lnTo>
                      <a:lnTo>
                        <a:pt x="33" y="31"/>
                      </a:lnTo>
                      <a:lnTo>
                        <a:pt x="36" y="29"/>
                      </a:lnTo>
                      <a:lnTo>
                        <a:pt x="38" y="29"/>
                      </a:lnTo>
                      <a:lnTo>
                        <a:pt x="40" y="34"/>
                      </a:lnTo>
                      <a:lnTo>
                        <a:pt x="42" y="36"/>
                      </a:lnTo>
                      <a:lnTo>
                        <a:pt x="40" y="36"/>
                      </a:lnTo>
                      <a:lnTo>
                        <a:pt x="38" y="40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3" y="31"/>
                      </a:lnTo>
                      <a:lnTo>
                        <a:pt x="36" y="34"/>
                      </a:lnTo>
                      <a:lnTo>
                        <a:pt x="33" y="34"/>
                      </a:lnTo>
                      <a:lnTo>
                        <a:pt x="29" y="34"/>
                      </a:lnTo>
                      <a:lnTo>
                        <a:pt x="27" y="36"/>
                      </a:lnTo>
                      <a:lnTo>
                        <a:pt x="24" y="31"/>
                      </a:lnTo>
                      <a:lnTo>
                        <a:pt x="22" y="34"/>
                      </a:lnTo>
                      <a:lnTo>
                        <a:pt x="24" y="38"/>
                      </a:lnTo>
                      <a:lnTo>
                        <a:pt x="29" y="40"/>
                      </a:lnTo>
                      <a:lnTo>
                        <a:pt x="31" y="38"/>
                      </a:lnTo>
                      <a:lnTo>
                        <a:pt x="31" y="40"/>
                      </a:lnTo>
                      <a:lnTo>
                        <a:pt x="33" y="43"/>
                      </a:lnTo>
                      <a:lnTo>
                        <a:pt x="31" y="43"/>
                      </a:lnTo>
                      <a:lnTo>
                        <a:pt x="31" y="45"/>
                      </a:lnTo>
                      <a:lnTo>
                        <a:pt x="36" y="43"/>
                      </a:lnTo>
                      <a:lnTo>
                        <a:pt x="36" y="45"/>
                      </a:lnTo>
                      <a:lnTo>
                        <a:pt x="36" y="47"/>
                      </a:lnTo>
                      <a:lnTo>
                        <a:pt x="38" y="45"/>
                      </a:lnTo>
                      <a:lnTo>
                        <a:pt x="38" y="51"/>
                      </a:lnTo>
                      <a:lnTo>
                        <a:pt x="36" y="51"/>
                      </a:lnTo>
                      <a:lnTo>
                        <a:pt x="36" y="54"/>
                      </a:lnTo>
                      <a:lnTo>
                        <a:pt x="33" y="58"/>
                      </a:lnTo>
                      <a:lnTo>
                        <a:pt x="33" y="71"/>
                      </a:lnTo>
                      <a:lnTo>
                        <a:pt x="29" y="80"/>
                      </a:lnTo>
                      <a:lnTo>
                        <a:pt x="29" y="78"/>
                      </a:lnTo>
                      <a:lnTo>
                        <a:pt x="27" y="80"/>
                      </a:lnTo>
                      <a:lnTo>
                        <a:pt x="24" y="78"/>
                      </a:lnTo>
                      <a:lnTo>
                        <a:pt x="27" y="83"/>
                      </a:lnTo>
                      <a:lnTo>
                        <a:pt x="24" y="80"/>
                      </a:lnTo>
                      <a:lnTo>
                        <a:pt x="20" y="78"/>
                      </a:lnTo>
                      <a:lnTo>
                        <a:pt x="20" y="76"/>
                      </a:lnTo>
                      <a:lnTo>
                        <a:pt x="20" y="71"/>
                      </a:lnTo>
                      <a:lnTo>
                        <a:pt x="20" y="76"/>
                      </a:lnTo>
                      <a:lnTo>
                        <a:pt x="18" y="76"/>
                      </a:lnTo>
                      <a:lnTo>
                        <a:pt x="18" y="74"/>
                      </a:lnTo>
                      <a:lnTo>
                        <a:pt x="16" y="76"/>
                      </a:lnTo>
                      <a:lnTo>
                        <a:pt x="13" y="76"/>
                      </a:lnTo>
                      <a:lnTo>
                        <a:pt x="13" y="78"/>
                      </a:lnTo>
                      <a:lnTo>
                        <a:pt x="16" y="76"/>
                      </a:lnTo>
                      <a:lnTo>
                        <a:pt x="18" y="76"/>
                      </a:lnTo>
                      <a:lnTo>
                        <a:pt x="16" y="80"/>
                      </a:lnTo>
                      <a:lnTo>
                        <a:pt x="16" y="83"/>
                      </a:lnTo>
                      <a:lnTo>
                        <a:pt x="18" y="83"/>
                      </a:lnTo>
                      <a:lnTo>
                        <a:pt x="18" y="85"/>
                      </a:lnTo>
                      <a:lnTo>
                        <a:pt x="20" y="85"/>
                      </a:lnTo>
                      <a:lnTo>
                        <a:pt x="20" y="87"/>
                      </a:lnTo>
                      <a:lnTo>
                        <a:pt x="20" y="89"/>
                      </a:lnTo>
                      <a:lnTo>
                        <a:pt x="18" y="89"/>
                      </a:lnTo>
                      <a:lnTo>
                        <a:pt x="18" y="91"/>
                      </a:lnTo>
                      <a:lnTo>
                        <a:pt x="16" y="85"/>
                      </a:lnTo>
                      <a:lnTo>
                        <a:pt x="13" y="87"/>
                      </a:lnTo>
                      <a:lnTo>
                        <a:pt x="11" y="91"/>
                      </a:lnTo>
                      <a:lnTo>
                        <a:pt x="9" y="94"/>
                      </a:lnTo>
                      <a:lnTo>
                        <a:pt x="9" y="98"/>
                      </a:lnTo>
                      <a:lnTo>
                        <a:pt x="11" y="96"/>
                      </a:lnTo>
                      <a:lnTo>
                        <a:pt x="11" y="100"/>
                      </a:lnTo>
                      <a:lnTo>
                        <a:pt x="7" y="100"/>
                      </a:lnTo>
                      <a:lnTo>
                        <a:pt x="7" y="98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0" y="98"/>
                      </a:lnTo>
                      <a:lnTo>
                        <a:pt x="0" y="96"/>
                      </a:lnTo>
                      <a:lnTo>
                        <a:pt x="0" y="94"/>
                      </a:lnTo>
                      <a:lnTo>
                        <a:pt x="0" y="91"/>
                      </a:lnTo>
                      <a:lnTo>
                        <a:pt x="0" y="89"/>
                      </a:lnTo>
                      <a:lnTo>
                        <a:pt x="0" y="85"/>
                      </a:lnTo>
                      <a:lnTo>
                        <a:pt x="2" y="87"/>
                      </a:lnTo>
                      <a:lnTo>
                        <a:pt x="2" y="85"/>
                      </a:lnTo>
                      <a:lnTo>
                        <a:pt x="4" y="83"/>
                      </a:lnTo>
                      <a:lnTo>
                        <a:pt x="2" y="83"/>
                      </a:lnTo>
                      <a:lnTo>
                        <a:pt x="0" y="80"/>
                      </a:lnTo>
                      <a:lnTo>
                        <a:pt x="0" y="71"/>
                      </a:lnTo>
                      <a:lnTo>
                        <a:pt x="2" y="74"/>
                      </a:lnTo>
                      <a:lnTo>
                        <a:pt x="2" y="69"/>
                      </a:lnTo>
                      <a:lnTo>
                        <a:pt x="4" y="69"/>
                      </a:lnTo>
                      <a:lnTo>
                        <a:pt x="4" y="67"/>
                      </a:lnTo>
                      <a:lnTo>
                        <a:pt x="2" y="67"/>
                      </a:lnTo>
                      <a:lnTo>
                        <a:pt x="2" y="65"/>
                      </a:lnTo>
                      <a:lnTo>
                        <a:pt x="4" y="65"/>
                      </a:lnTo>
                      <a:lnTo>
                        <a:pt x="7" y="65"/>
                      </a:lnTo>
                      <a:lnTo>
                        <a:pt x="2" y="63"/>
                      </a:lnTo>
                      <a:lnTo>
                        <a:pt x="2" y="58"/>
                      </a:lnTo>
                      <a:lnTo>
                        <a:pt x="7" y="58"/>
                      </a:lnTo>
                      <a:lnTo>
                        <a:pt x="4" y="58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4" y="54"/>
                      </a:lnTo>
                      <a:lnTo>
                        <a:pt x="4" y="49"/>
                      </a:lnTo>
                      <a:lnTo>
                        <a:pt x="7" y="49"/>
                      </a:lnTo>
                      <a:lnTo>
                        <a:pt x="9" y="47"/>
                      </a:lnTo>
                      <a:lnTo>
                        <a:pt x="7" y="47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7" y="43"/>
                      </a:lnTo>
                      <a:lnTo>
                        <a:pt x="7" y="40"/>
                      </a:lnTo>
                      <a:lnTo>
                        <a:pt x="4" y="40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7" y="36"/>
                      </a:lnTo>
                      <a:lnTo>
                        <a:pt x="7" y="29"/>
                      </a:lnTo>
                      <a:lnTo>
                        <a:pt x="9" y="31"/>
                      </a:lnTo>
                      <a:lnTo>
                        <a:pt x="11" y="29"/>
                      </a:lnTo>
                      <a:lnTo>
                        <a:pt x="7" y="27"/>
                      </a:lnTo>
                      <a:lnTo>
                        <a:pt x="9" y="25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3" y="23"/>
                      </a:lnTo>
                      <a:lnTo>
                        <a:pt x="11" y="20"/>
                      </a:lnTo>
                      <a:lnTo>
                        <a:pt x="11" y="16"/>
                      </a:lnTo>
                      <a:lnTo>
                        <a:pt x="16" y="16"/>
                      </a:lnTo>
                      <a:lnTo>
                        <a:pt x="16" y="14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20" y="9"/>
                      </a:lnTo>
                      <a:lnTo>
                        <a:pt x="18" y="9"/>
                      </a:lnTo>
                      <a:lnTo>
                        <a:pt x="18" y="7"/>
                      </a:lnTo>
                      <a:lnTo>
                        <a:pt x="24" y="7"/>
                      </a:lnTo>
                      <a:lnTo>
                        <a:pt x="27" y="9"/>
                      </a:lnTo>
                      <a:lnTo>
                        <a:pt x="29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7"/>
                      </a:lnTo>
                      <a:lnTo>
                        <a:pt x="31" y="3"/>
                      </a:lnTo>
                      <a:lnTo>
                        <a:pt x="33" y="0"/>
                      </a:lnTo>
                      <a:lnTo>
                        <a:pt x="33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8" name="Freeform 643"/>
                <p:cNvSpPr>
                  <a:spLocks/>
                </p:cNvSpPr>
                <p:nvPr/>
              </p:nvSpPr>
              <p:spPr bwMode="auto">
                <a:xfrm>
                  <a:off x="4841" y="3451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0 w 3"/>
                    <a:gd name="T5" fmla="*/ 2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69" name="Freeform 644"/>
                <p:cNvSpPr>
                  <a:spLocks/>
                </p:cNvSpPr>
                <p:nvPr/>
              </p:nvSpPr>
              <p:spPr bwMode="auto">
                <a:xfrm>
                  <a:off x="4864" y="3442"/>
                  <a:ext cx="2" cy="7"/>
                </a:xfrm>
                <a:custGeom>
                  <a:avLst/>
                  <a:gdLst>
                    <a:gd name="T0" fmla="*/ 2 w 2"/>
                    <a:gd name="T1" fmla="*/ 0 h 7"/>
                    <a:gd name="T2" fmla="*/ 0 w 2"/>
                    <a:gd name="T3" fmla="*/ 7 h 7"/>
                    <a:gd name="T4" fmla="*/ 0 w 2"/>
                    <a:gd name="T5" fmla="*/ 5 h 7"/>
                    <a:gd name="T6" fmla="*/ 2 w 2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0" name="Freeform 645"/>
                <p:cNvSpPr>
                  <a:spLocks/>
                </p:cNvSpPr>
                <p:nvPr/>
              </p:nvSpPr>
              <p:spPr bwMode="auto">
                <a:xfrm>
                  <a:off x="4855" y="3440"/>
                  <a:ext cx="6" cy="7"/>
                </a:xfrm>
                <a:custGeom>
                  <a:avLst/>
                  <a:gdLst>
                    <a:gd name="T0" fmla="*/ 4 w 6"/>
                    <a:gd name="T1" fmla="*/ 0 h 7"/>
                    <a:gd name="T2" fmla="*/ 6 w 6"/>
                    <a:gd name="T3" fmla="*/ 7 h 7"/>
                    <a:gd name="T4" fmla="*/ 4 w 6"/>
                    <a:gd name="T5" fmla="*/ 4 h 7"/>
                    <a:gd name="T6" fmla="*/ 2 w 6"/>
                    <a:gd name="T7" fmla="*/ 4 h 7"/>
                    <a:gd name="T8" fmla="*/ 0 w 6"/>
                    <a:gd name="T9" fmla="*/ 4 h 7"/>
                    <a:gd name="T10" fmla="*/ 0 w 6"/>
                    <a:gd name="T11" fmla="*/ 2 h 7"/>
                    <a:gd name="T12" fmla="*/ 4 w 6"/>
                    <a:gd name="T13" fmla="*/ 2 h 7"/>
                    <a:gd name="T14" fmla="*/ 4 w 6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lnTo>
                        <a:pt x="6" y="7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1" name="Freeform 646"/>
                <p:cNvSpPr>
                  <a:spLocks/>
                </p:cNvSpPr>
                <p:nvPr/>
              </p:nvSpPr>
              <p:spPr bwMode="auto">
                <a:xfrm>
                  <a:off x="4888" y="3391"/>
                  <a:ext cx="2" cy="7"/>
                </a:xfrm>
                <a:custGeom>
                  <a:avLst/>
                  <a:gdLst>
                    <a:gd name="T0" fmla="*/ 2 w 2"/>
                    <a:gd name="T1" fmla="*/ 0 h 7"/>
                    <a:gd name="T2" fmla="*/ 2 w 2"/>
                    <a:gd name="T3" fmla="*/ 5 h 7"/>
                    <a:gd name="T4" fmla="*/ 0 w 2"/>
                    <a:gd name="T5" fmla="*/ 7 h 7"/>
                    <a:gd name="T6" fmla="*/ 2 w 2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2" name="Freeform 647"/>
                <p:cNvSpPr>
                  <a:spLocks/>
                </p:cNvSpPr>
                <p:nvPr/>
              </p:nvSpPr>
              <p:spPr bwMode="auto">
                <a:xfrm>
                  <a:off x="4908" y="33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3" name="Freeform 648"/>
                <p:cNvSpPr>
                  <a:spLocks/>
                </p:cNvSpPr>
                <p:nvPr/>
              </p:nvSpPr>
              <p:spPr bwMode="auto">
                <a:xfrm>
                  <a:off x="4908" y="3371"/>
                  <a:ext cx="2" cy="16"/>
                </a:xfrm>
                <a:custGeom>
                  <a:avLst/>
                  <a:gdLst>
                    <a:gd name="T0" fmla="*/ 2 w 2"/>
                    <a:gd name="T1" fmla="*/ 0 h 16"/>
                    <a:gd name="T2" fmla="*/ 2 w 2"/>
                    <a:gd name="T3" fmla="*/ 2 h 16"/>
                    <a:gd name="T4" fmla="*/ 2 w 2"/>
                    <a:gd name="T5" fmla="*/ 7 h 16"/>
                    <a:gd name="T6" fmla="*/ 2 w 2"/>
                    <a:gd name="T7" fmla="*/ 16 h 16"/>
                    <a:gd name="T8" fmla="*/ 0 w 2"/>
                    <a:gd name="T9" fmla="*/ 11 h 16"/>
                    <a:gd name="T10" fmla="*/ 0 w 2"/>
                    <a:gd name="T11" fmla="*/ 9 h 16"/>
                    <a:gd name="T12" fmla="*/ 0 w 2"/>
                    <a:gd name="T13" fmla="*/ 2 h 16"/>
                    <a:gd name="T14" fmla="*/ 2 w 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16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2" y="7"/>
                      </a:lnTo>
                      <a:lnTo>
                        <a:pt x="2" y="16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4" name="Freeform 649"/>
                <p:cNvSpPr>
                  <a:spLocks/>
                </p:cNvSpPr>
                <p:nvPr/>
              </p:nvSpPr>
              <p:spPr bwMode="auto">
                <a:xfrm>
                  <a:off x="4908" y="336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5" name="Freeform 650"/>
                <p:cNvSpPr>
                  <a:spLocks/>
                </p:cNvSpPr>
                <p:nvPr/>
              </p:nvSpPr>
              <p:spPr bwMode="auto">
                <a:xfrm>
                  <a:off x="4939" y="326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6" name="Freeform 651"/>
                <p:cNvSpPr>
                  <a:spLocks/>
                </p:cNvSpPr>
                <p:nvPr/>
              </p:nvSpPr>
              <p:spPr bwMode="auto">
                <a:xfrm>
                  <a:off x="4944" y="3265"/>
                  <a:ext cx="4" cy="11"/>
                </a:xfrm>
                <a:custGeom>
                  <a:avLst/>
                  <a:gdLst>
                    <a:gd name="T0" fmla="*/ 4 w 4"/>
                    <a:gd name="T1" fmla="*/ 0 h 11"/>
                    <a:gd name="T2" fmla="*/ 4 w 4"/>
                    <a:gd name="T3" fmla="*/ 4 h 11"/>
                    <a:gd name="T4" fmla="*/ 2 w 4"/>
                    <a:gd name="T5" fmla="*/ 6 h 11"/>
                    <a:gd name="T6" fmla="*/ 0 w 4"/>
                    <a:gd name="T7" fmla="*/ 11 h 11"/>
                    <a:gd name="T8" fmla="*/ 0 w 4"/>
                    <a:gd name="T9" fmla="*/ 4 h 11"/>
                    <a:gd name="T10" fmla="*/ 2 w 4"/>
                    <a:gd name="T11" fmla="*/ 2 h 11"/>
                    <a:gd name="T12" fmla="*/ 4 w 4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11">
                      <a:moveTo>
                        <a:pt x="4" y="0"/>
                      </a:move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1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7" name="Freeform 652"/>
                <p:cNvSpPr>
                  <a:spLocks/>
                </p:cNvSpPr>
                <p:nvPr/>
              </p:nvSpPr>
              <p:spPr bwMode="auto">
                <a:xfrm>
                  <a:off x="4950" y="326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8" name="Freeform 653"/>
                <p:cNvSpPr>
                  <a:spLocks noEditPoints="1"/>
                </p:cNvSpPr>
                <p:nvPr/>
              </p:nvSpPr>
              <p:spPr bwMode="auto">
                <a:xfrm>
                  <a:off x="2536" y="2658"/>
                  <a:ext cx="1143" cy="933"/>
                </a:xfrm>
                <a:custGeom>
                  <a:avLst/>
                  <a:gdLst>
                    <a:gd name="T0" fmla="*/ 488 w 1143"/>
                    <a:gd name="T1" fmla="*/ 795 h 933"/>
                    <a:gd name="T2" fmla="*/ 492 w 1143"/>
                    <a:gd name="T3" fmla="*/ 522 h 933"/>
                    <a:gd name="T4" fmla="*/ 786 w 1143"/>
                    <a:gd name="T5" fmla="*/ 356 h 933"/>
                    <a:gd name="T6" fmla="*/ 791 w 1143"/>
                    <a:gd name="T7" fmla="*/ 365 h 933"/>
                    <a:gd name="T8" fmla="*/ 786 w 1143"/>
                    <a:gd name="T9" fmla="*/ 360 h 933"/>
                    <a:gd name="T10" fmla="*/ 664 w 1143"/>
                    <a:gd name="T11" fmla="*/ 402 h 933"/>
                    <a:gd name="T12" fmla="*/ 606 w 1143"/>
                    <a:gd name="T13" fmla="*/ 473 h 933"/>
                    <a:gd name="T14" fmla="*/ 494 w 1143"/>
                    <a:gd name="T15" fmla="*/ 518 h 933"/>
                    <a:gd name="T16" fmla="*/ 477 w 1143"/>
                    <a:gd name="T17" fmla="*/ 620 h 933"/>
                    <a:gd name="T18" fmla="*/ 499 w 1143"/>
                    <a:gd name="T19" fmla="*/ 766 h 933"/>
                    <a:gd name="T20" fmla="*/ 483 w 1143"/>
                    <a:gd name="T21" fmla="*/ 784 h 933"/>
                    <a:gd name="T22" fmla="*/ 470 w 1143"/>
                    <a:gd name="T23" fmla="*/ 795 h 933"/>
                    <a:gd name="T24" fmla="*/ 485 w 1143"/>
                    <a:gd name="T25" fmla="*/ 811 h 933"/>
                    <a:gd name="T26" fmla="*/ 452 w 1143"/>
                    <a:gd name="T27" fmla="*/ 831 h 933"/>
                    <a:gd name="T28" fmla="*/ 412 w 1143"/>
                    <a:gd name="T29" fmla="*/ 840 h 933"/>
                    <a:gd name="T30" fmla="*/ 365 w 1143"/>
                    <a:gd name="T31" fmla="*/ 864 h 933"/>
                    <a:gd name="T32" fmla="*/ 312 w 1143"/>
                    <a:gd name="T33" fmla="*/ 869 h 933"/>
                    <a:gd name="T34" fmla="*/ 260 w 1143"/>
                    <a:gd name="T35" fmla="*/ 906 h 933"/>
                    <a:gd name="T36" fmla="*/ 243 w 1143"/>
                    <a:gd name="T37" fmla="*/ 933 h 933"/>
                    <a:gd name="T38" fmla="*/ 225 w 1143"/>
                    <a:gd name="T39" fmla="*/ 895 h 933"/>
                    <a:gd name="T40" fmla="*/ 258 w 1143"/>
                    <a:gd name="T41" fmla="*/ 855 h 933"/>
                    <a:gd name="T42" fmla="*/ 232 w 1143"/>
                    <a:gd name="T43" fmla="*/ 829 h 933"/>
                    <a:gd name="T44" fmla="*/ 187 w 1143"/>
                    <a:gd name="T45" fmla="*/ 780 h 933"/>
                    <a:gd name="T46" fmla="*/ 162 w 1143"/>
                    <a:gd name="T47" fmla="*/ 749 h 933"/>
                    <a:gd name="T48" fmla="*/ 125 w 1143"/>
                    <a:gd name="T49" fmla="*/ 773 h 933"/>
                    <a:gd name="T50" fmla="*/ 96 w 1143"/>
                    <a:gd name="T51" fmla="*/ 766 h 933"/>
                    <a:gd name="T52" fmla="*/ 51 w 1143"/>
                    <a:gd name="T53" fmla="*/ 758 h 933"/>
                    <a:gd name="T54" fmla="*/ 33 w 1143"/>
                    <a:gd name="T55" fmla="*/ 738 h 933"/>
                    <a:gd name="T56" fmla="*/ 44 w 1143"/>
                    <a:gd name="T57" fmla="*/ 729 h 933"/>
                    <a:gd name="T58" fmla="*/ 93 w 1143"/>
                    <a:gd name="T59" fmla="*/ 744 h 933"/>
                    <a:gd name="T60" fmla="*/ 100 w 1143"/>
                    <a:gd name="T61" fmla="*/ 698 h 933"/>
                    <a:gd name="T62" fmla="*/ 53 w 1143"/>
                    <a:gd name="T63" fmla="*/ 693 h 933"/>
                    <a:gd name="T64" fmla="*/ 9 w 1143"/>
                    <a:gd name="T65" fmla="*/ 662 h 933"/>
                    <a:gd name="T66" fmla="*/ 2 w 1143"/>
                    <a:gd name="T67" fmla="*/ 587 h 933"/>
                    <a:gd name="T68" fmla="*/ 58 w 1143"/>
                    <a:gd name="T69" fmla="*/ 558 h 933"/>
                    <a:gd name="T70" fmla="*/ 44 w 1143"/>
                    <a:gd name="T71" fmla="*/ 496 h 933"/>
                    <a:gd name="T72" fmla="*/ 129 w 1143"/>
                    <a:gd name="T73" fmla="*/ 469 h 933"/>
                    <a:gd name="T74" fmla="*/ 211 w 1143"/>
                    <a:gd name="T75" fmla="*/ 460 h 933"/>
                    <a:gd name="T76" fmla="*/ 305 w 1143"/>
                    <a:gd name="T77" fmla="*/ 438 h 933"/>
                    <a:gd name="T78" fmla="*/ 405 w 1143"/>
                    <a:gd name="T79" fmla="*/ 356 h 933"/>
                    <a:gd name="T80" fmla="*/ 479 w 1143"/>
                    <a:gd name="T81" fmla="*/ 311 h 933"/>
                    <a:gd name="T82" fmla="*/ 543 w 1143"/>
                    <a:gd name="T83" fmla="*/ 327 h 933"/>
                    <a:gd name="T84" fmla="*/ 537 w 1143"/>
                    <a:gd name="T85" fmla="*/ 293 h 933"/>
                    <a:gd name="T86" fmla="*/ 610 w 1143"/>
                    <a:gd name="T87" fmla="*/ 282 h 933"/>
                    <a:gd name="T88" fmla="*/ 688 w 1143"/>
                    <a:gd name="T89" fmla="*/ 205 h 933"/>
                    <a:gd name="T90" fmla="*/ 766 w 1143"/>
                    <a:gd name="T91" fmla="*/ 158 h 933"/>
                    <a:gd name="T92" fmla="*/ 793 w 1143"/>
                    <a:gd name="T93" fmla="*/ 138 h 933"/>
                    <a:gd name="T94" fmla="*/ 824 w 1143"/>
                    <a:gd name="T95" fmla="*/ 105 h 933"/>
                    <a:gd name="T96" fmla="*/ 853 w 1143"/>
                    <a:gd name="T97" fmla="*/ 122 h 933"/>
                    <a:gd name="T98" fmla="*/ 900 w 1143"/>
                    <a:gd name="T99" fmla="*/ 111 h 933"/>
                    <a:gd name="T100" fmla="*/ 909 w 1143"/>
                    <a:gd name="T101" fmla="*/ 58 h 933"/>
                    <a:gd name="T102" fmla="*/ 947 w 1143"/>
                    <a:gd name="T103" fmla="*/ 43 h 933"/>
                    <a:gd name="T104" fmla="*/ 958 w 1143"/>
                    <a:gd name="T105" fmla="*/ 31 h 933"/>
                    <a:gd name="T106" fmla="*/ 978 w 1143"/>
                    <a:gd name="T107" fmla="*/ 11 h 933"/>
                    <a:gd name="T108" fmla="*/ 1011 w 1143"/>
                    <a:gd name="T109" fmla="*/ 36 h 933"/>
                    <a:gd name="T110" fmla="*/ 1071 w 1143"/>
                    <a:gd name="T111" fmla="*/ 56 h 933"/>
                    <a:gd name="T112" fmla="*/ 1102 w 1143"/>
                    <a:gd name="T113" fmla="*/ 27 h 933"/>
                    <a:gd name="T114" fmla="*/ 1143 w 1143"/>
                    <a:gd name="T115" fmla="*/ 16 h 933"/>
                    <a:gd name="T116" fmla="*/ 1053 w 1143"/>
                    <a:gd name="T117" fmla="*/ 122 h 933"/>
                    <a:gd name="T118" fmla="*/ 933 w 1143"/>
                    <a:gd name="T119" fmla="*/ 211 h 933"/>
                    <a:gd name="T120" fmla="*/ 802 w 1143"/>
                    <a:gd name="T121" fmla="*/ 291 h 933"/>
                    <a:gd name="T122" fmla="*/ 795 w 1143"/>
                    <a:gd name="T123" fmla="*/ 309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3" h="933">
                      <a:moveTo>
                        <a:pt x="503" y="813"/>
                      </a:moveTo>
                      <a:lnTo>
                        <a:pt x="503" y="815"/>
                      </a:lnTo>
                      <a:lnTo>
                        <a:pt x="503" y="813"/>
                      </a:lnTo>
                      <a:close/>
                      <a:moveTo>
                        <a:pt x="497" y="809"/>
                      </a:moveTo>
                      <a:lnTo>
                        <a:pt x="494" y="809"/>
                      </a:lnTo>
                      <a:lnTo>
                        <a:pt x="497" y="809"/>
                      </a:lnTo>
                      <a:close/>
                      <a:moveTo>
                        <a:pt x="501" y="804"/>
                      </a:moveTo>
                      <a:lnTo>
                        <a:pt x="501" y="806"/>
                      </a:lnTo>
                      <a:lnTo>
                        <a:pt x="501" y="804"/>
                      </a:lnTo>
                      <a:close/>
                      <a:moveTo>
                        <a:pt x="490" y="804"/>
                      </a:moveTo>
                      <a:lnTo>
                        <a:pt x="492" y="806"/>
                      </a:lnTo>
                      <a:lnTo>
                        <a:pt x="490" y="804"/>
                      </a:lnTo>
                      <a:close/>
                      <a:moveTo>
                        <a:pt x="490" y="802"/>
                      </a:moveTo>
                      <a:lnTo>
                        <a:pt x="488" y="802"/>
                      </a:lnTo>
                      <a:lnTo>
                        <a:pt x="490" y="802"/>
                      </a:lnTo>
                      <a:close/>
                      <a:moveTo>
                        <a:pt x="470" y="795"/>
                      </a:moveTo>
                      <a:lnTo>
                        <a:pt x="472" y="795"/>
                      </a:lnTo>
                      <a:lnTo>
                        <a:pt x="470" y="795"/>
                      </a:lnTo>
                      <a:close/>
                      <a:moveTo>
                        <a:pt x="485" y="791"/>
                      </a:moveTo>
                      <a:lnTo>
                        <a:pt x="483" y="791"/>
                      </a:lnTo>
                      <a:lnTo>
                        <a:pt x="485" y="793"/>
                      </a:lnTo>
                      <a:lnTo>
                        <a:pt x="488" y="795"/>
                      </a:lnTo>
                      <a:lnTo>
                        <a:pt x="485" y="800"/>
                      </a:lnTo>
                      <a:lnTo>
                        <a:pt x="483" y="800"/>
                      </a:lnTo>
                      <a:lnTo>
                        <a:pt x="483" y="798"/>
                      </a:lnTo>
                      <a:lnTo>
                        <a:pt x="481" y="795"/>
                      </a:lnTo>
                      <a:lnTo>
                        <a:pt x="485" y="795"/>
                      </a:lnTo>
                      <a:lnTo>
                        <a:pt x="481" y="793"/>
                      </a:lnTo>
                      <a:lnTo>
                        <a:pt x="481" y="795"/>
                      </a:lnTo>
                      <a:lnTo>
                        <a:pt x="481" y="793"/>
                      </a:lnTo>
                      <a:lnTo>
                        <a:pt x="483" y="791"/>
                      </a:lnTo>
                      <a:lnTo>
                        <a:pt x="485" y="791"/>
                      </a:lnTo>
                      <a:close/>
                      <a:moveTo>
                        <a:pt x="477" y="786"/>
                      </a:moveTo>
                      <a:lnTo>
                        <a:pt x="477" y="789"/>
                      </a:lnTo>
                      <a:lnTo>
                        <a:pt x="477" y="786"/>
                      </a:lnTo>
                      <a:close/>
                      <a:moveTo>
                        <a:pt x="479" y="786"/>
                      </a:moveTo>
                      <a:lnTo>
                        <a:pt x="477" y="789"/>
                      </a:lnTo>
                      <a:lnTo>
                        <a:pt x="479" y="786"/>
                      </a:lnTo>
                      <a:close/>
                      <a:moveTo>
                        <a:pt x="479" y="782"/>
                      </a:moveTo>
                      <a:lnTo>
                        <a:pt x="479" y="784"/>
                      </a:lnTo>
                      <a:lnTo>
                        <a:pt x="479" y="782"/>
                      </a:lnTo>
                      <a:close/>
                      <a:moveTo>
                        <a:pt x="492" y="522"/>
                      </a:moveTo>
                      <a:lnTo>
                        <a:pt x="494" y="522"/>
                      </a:lnTo>
                      <a:lnTo>
                        <a:pt x="492" y="522"/>
                      </a:lnTo>
                      <a:close/>
                      <a:moveTo>
                        <a:pt x="610" y="484"/>
                      </a:moveTo>
                      <a:lnTo>
                        <a:pt x="608" y="484"/>
                      </a:lnTo>
                      <a:lnTo>
                        <a:pt x="610" y="484"/>
                      </a:lnTo>
                      <a:close/>
                      <a:moveTo>
                        <a:pt x="575" y="473"/>
                      </a:moveTo>
                      <a:lnTo>
                        <a:pt x="577" y="476"/>
                      </a:lnTo>
                      <a:lnTo>
                        <a:pt x="575" y="473"/>
                      </a:lnTo>
                      <a:close/>
                      <a:moveTo>
                        <a:pt x="575" y="471"/>
                      </a:moveTo>
                      <a:lnTo>
                        <a:pt x="575" y="473"/>
                      </a:lnTo>
                      <a:lnTo>
                        <a:pt x="575" y="471"/>
                      </a:lnTo>
                      <a:close/>
                      <a:moveTo>
                        <a:pt x="575" y="471"/>
                      </a:moveTo>
                      <a:lnTo>
                        <a:pt x="575" y="473"/>
                      </a:lnTo>
                      <a:lnTo>
                        <a:pt x="572" y="471"/>
                      </a:lnTo>
                      <a:lnTo>
                        <a:pt x="575" y="471"/>
                      </a:lnTo>
                      <a:close/>
                      <a:moveTo>
                        <a:pt x="684" y="400"/>
                      </a:moveTo>
                      <a:lnTo>
                        <a:pt x="684" y="402"/>
                      </a:lnTo>
                      <a:lnTo>
                        <a:pt x="679" y="400"/>
                      </a:lnTo>
                      <a:lnTo>
                        <a:pt x="684" y="400"/>
                      </a:lnTo>
                      <a:close/>
                      <a:moveTo>
                        <a:pt x="795" y="369"/>
                      </a:moveTo>
                      <a:lnTo>
                        <a:pt x="793" y="369"/>
                      </a:lnTo>
                      <a:lnTo>
                        <a:pt x="795" y="369"/>
                      </a:lnTo>
                      <a:close/>
                      <a:moveTo>
                        <a:pt x="786" y="353"/>
                      </a:moveTo>
                      <a:lnTo>
                        <a:pt x="786" y="356"/>
                      </a:lnTo>
                      <a:lnTo>
                        <a:pt x="786" y="353"/>
                      </a:lnTo>
                      <a:close/>
                      <a:moveTo>
                        <a:pt x="793" y="349"/>
                      </a:moveTo>
                      <a:lnTo>
                        <a:pt x="791" y="349"/>
                      </a:lnTo>
                      <a:lnTo>
                        <a:pt x="793" y="349"/>
                      </a:lnTo>
                      <a:close/>
                      <a:moveTo>
                        <a:pt x="793" y="347"/>
                      </a:moveTo>
                      <a:lnTo>
                        <a:pt x="793" y="349"/>
                      </a:lnTo>
                      <a:lnTo>
                        <a:pt x="793" y="347"/>
                      </a:lnTo>
                      <a:close/>
                      <a:moveTo>
                        <a:pt x="797" y="347"/>
                      </a:moveTo>
                      <a:lnTo>
                        <a:pt x="797" y="351"/>
                      </a:lnTo>
                      <a:lnTo>
                        <a:pt x="797" y="353"/>
                      </a:lnTo>
                      <a:lnTo>
                        <a:pt x="800" y="351"/>
                      </a:lnTo>
                      <a:lnTo>
                        <a:pt x="797" y="349"/>
                      </a:lnTo>
                      <a:lnTo>
                        <a:pt x="800" y="349"/>
                      </a:lnTo>
                      <a:lnTo>
                        <a:pt x="802" y="349"/>
                      </a:lnTo>
                      <a:lnTo>
                        <a:pt x="800" y="347"/>
                      </a:lnTo>
                      <a:lnTo>
                        <a:pt x="802" y="349"/>
                      </a:lnTo>
                      <a:lnTo>
                        <a:pt x="795" y="356"/>
                      </a:lnTo>
                      <a:lnTo>
                        <a:pt x="795" y="362"/>
                      </a:lnTo>
                      <a:lnTo>
                        <a:pt x="793" y="358"/>
                      </a:lnTo>
                      <a:lnTo>
                        <a:pt x="795" y="362"/>
                      </a:lnTo>
                      <a:lnTo>
                        <a:pt x="793" y="365"/>
                      </a:lnTo>
                      <a:lnTo>
                        <a:pt x="791" y="365"/>
                      </a:lnTo>
                      <a:lnTo>
                        <a:pt x="788" y="360"/>
                      </a:lnTo>
                      <a:lnTo>
                        <a:pt x="786" y="358"/>
                      </a:lnTo>
                      <a:lnTo>
                        <a:pt x="786" y="356"/>
                      </a:lnTo>
                      <a:lnTo>
                        <a:pt x="786" y="353"/>
                      </a:lnTo>
                      <a:lnTo>
                        <a:pt x="793" y="351"/>
                      </a:lnTo>
                      <a:lnTo>
                        <a:pt x="797" y="347"/>
                      </a:lnTo>
                      <a:close/>
                      <a:moveTo>
                        <a:pt x="915" y="227"/>
                      </a:moveTo>
                      <a:lnTo>
                        <a:pt x="918" y="227"/>
                      </a:lnTo>
                      <a:lnTo>
                        <a:pt x="915" y="227"/>
                      </a:lnTo>
                      <a:close/>
                      <a:moveTo>
                        <a:pt x="793" y="349"/>
                      </a:moveTo>
                      <a:lnTo>
                        <a:pt x="793" y="347"/>
                      </a:lnTo>
                      <a:lnTo>
                        <a:pt x="791" y="345"/>
                      </a:lnTo>
                      <a:lnTo>
                        <a:pt x="788" y="349"/>
                      </a:lnTo>
                      <a:lnTo>
                        <a:pt x="779" y="349"/>
                      </a:lnTo>
                      <a:lnTo>
                        <a:pt x="779" y="347"/>
                      </a:lnTo>
                      <a:lnTo>
                        <a:pt x="779" y="345"/>
                      </a:lnTo>
                      <a:lnTo>
                        <a:pt x="775" y="347"/>
                      </a:lnTo>
                      <a:lnTo>
                        <a:pt x="773" y="347"/>
                      </a:lnTo>
                      <a:lnTo>
                        <a:pt x="777" y="349"/>
                      </a:lnTo>
                      <a:lnTo>
                        <a:pt x="779" y="349"/>
                      </a:lnTo>
                      <a:lnTo>
                        <a:pt x="786" y="353"/>
                      </a:lnTo>
                      <a:lnTo>
                        <a:pt x="786" y="360"/>
                      </a:lnTo>
                      <a:lnTo>
                        <a:pt x="788" y="360"/>
                      </a:lnTo>
                      <a:lnTo>
                        <a:pt x="791" y="365"/>
                      </a:lnTo>
                      <a:lnTo>
                        <a:pt x="786" y="367"/>
                      </a:lnTo>
                      <a:lnTo>
                        <a:pt x="791" y="365"/>
                      </a:lnTo>
                      <a:lnTo>
                        <a:pt x="793" y="367"/>
                      </a:lnTo>
                      <a:lnTo>
                        <a:pt x="791" y="369"/>
                      </a:lnTo>
                      <a:lnTo>
                        <a:pt x="786" y="371"/>
                      </a:lnTo>
                      <a:lnTo>
                        <a:pt x="791" y="371"/>
                      </a:lnTo>
                      <a:lnTo>
                        <a:pt x="793" y="369"/>
                      </a:lnTo>
                      <a:lnTo>
                        <a:pt x="793" y="371"/>
                      </a:lnTo>
                      <a:lnTo>
                        <a:pt x="782" y="373"/>
                      </a:lnTo>
                      <a:lnTo>
                        <a:pt x="766" y="382"/>
                      </a:lnTo>
                      <a:lnTo>
                        <a:pt x="764" y="382"/>
                      </a:lnTo>
                      <a:lnTo>
                        <a:pt x="753" y="387"/>
                      </a:lnTo>
                      <a:lnTo>
                        <a:pt x="753" y="389"/>
                      </a:lnTo>
                      <a:lnTo>
                        <a:pt x="742" y="396"/>
                      </a:lnTo>
                      <a:lnTo>
                        <a:pt x="728" y="398"/>
                      </a:lnTo>
                      <a:lnTo>
                        <a:pt x="708" y="407"/>
                      </a:lnTo>
                      <a:lnTo>
                        <a:pt x="704" y="404"/>
                      </a:lnTo>
                      <a:lnTo>
                        <a:pt x="686" y="402"/>
                      </a:lnTo>
                      <a:lnTo>
                        <a:pt x="684" y="400"/>
                      </a:lnTo>
                      <a:lnTo>
                        <a:pt x="664" y="402"/>
                      </a:lnTo>
                      <a:lnTo>
                        <a:pt x="664" y="400"/>
                      </a:lnTo>
                      <a:lnTo>
                        <a:pt x="664" y="402"/>
                      </a:lnTo>
                      <a:lnTo>
                        <a:pt x="661" y="402"/>
                      </a:lnTo>
                      <a:lnTo>
                        <a:pt x="661" y="400"/>
                      </a:lnTo>
                      <a:lnTo>
                        <a:pt x="659" y="400"/>
                      </a:lnTo>
                      <a:lnTo>
                        <a:pt x="655" y="404"/>
                      </a:lnTo>
                      <a:lnTo>
                        <a:pt x="659" y="400"/>
                      </a:lnTo>
                      <a:lnTo>
                        <a:pt x="661" y="402"/>
                      </a:lnTo>
                      <a:lnTo>
                        <a:pt x="653" y="407"/>
                      </a:lnTo>
                      <a:lnTo>
                        <a:pt x="644" y="411"/>
                      </a:lnTo>
                      <a:lnTo>
                        <a:pt x="639" y="418"/>
                      </a:lnTo>
                      <a:lnTo>
                        <a:pt x="635" y="427"/>
                      </a:lnTo>
                      <a:lnTo>
                        <a:pt x="635" y="431"/>
                      </a:lnTo>
                      <a:lnTo>
                        <a:pt x="632" y="431"/>
                      </a:lnTo>
                      <a:lnTo>
                        <a:pt x="635" y="431"/>
                      </a:lnTo>
                      <a:lnTo>
                        <a:pt x="632" y="436"/>
                      </a:lnTo>
                      <a:lnTo>
                        <a:pt x="626" y="449"/>
                      </a:lnTo>
                      <a:lnTo>
                        <a:pt x="626" y="456"/>
                      </a:lnTo>
                      <a:lnTo>
                        <a:pt x="619" y="460"/>
                      </a:lnTo>
                      <a:lnTo>
                        <a:pt x="608" y="471"/>
                      </a:lnTo>
                      <a:lnTo>
                        <a:pt x="608" y="476"/>
                      </a:lnTo>
                      <a:lnTo>
                        <a:pt x="606" y="473"/>
                      </a:lnTo>
                      <a:lnTo>
                        <a:pt x="606" y="478"/>
                      </a:lnTo>
                      <a:lnTo>
                        <a:pt x="608" y="484"/>
                      </a:lnTo>
                      <a:lnTo>
                        <a:pt x="606" y="487"/>
                      </a:lnTo>
                      <a:lnTo>
                        <a:pt x="601" y="489"/>
                      </a:lnTo>
                      <a:lnTo>
                        <a:pt x="597" y="491"/>
                      </a:lnTo>
                      <a:lnTo>
                        <a:pt x="583" y="493"/>
                      </a:lnTo>
                      <a:lnTo>
                        <a:pt x="581" y="491"/>
                      </a:lnTo>
                      <a:lnTo>
                        <a:pt x="575" y="482"/>
                      </a:lnTo>
                      <a:lnTo>
                        <a:pt x="575" y="480"/>
                      </a:lnTo>
                      <a:lnTo>
                        <a:pt x="577" y="484"/>
                      </a:lnTo>
                      <a:lnTo>
                        <a:pt x="579" y="489"/>
                      </a:lnTo>
                      <a:lnTo>
                        <a:pt x="577" y="478"/>
                      </a:lnTo>
                      <a:lnTo>
                        <a:pt x="579" y="478"/>
                      </a:lnTo>
                      <a:lnTo>
                        <a:pt x="579" y="473"/>
                      </a:lnTo>
                      <a:lnTo>
                        <a:pt x="575" y="471"/>
                      </a:lnTo>
                      <a:lnTo>
                        <a:pt x="561" y="467"/>
                      </a:lnTo>
                      <a:lnTo>
                        <a:pt x="539" y="471"/>
                      </a:lnTo>
                      <a:lnTo>
                        <a:pt x="526" y="478"/>
                      </a:lnTo>
                      <a:lnTo>
                        <a:pt x="512" y="487"/>
                      </a:lnTo>
                      <a:lnTo>
                        <a:pt x="501" y="498"/>
                      </a:lnTo>
                      <a:lnTo>
                        <a:pt x="497" y="509"/>
                      </a:lnTo>
                      <a:lnTo>
                        <a:pt x="494" y="518"/>
                      </a:lnTo>
                      <a:lnTo>
                        <a:pt x="494" y="522"/>
                      </a:lnTo>
                      <a:lnTo>
                        <a:pt x="492" y="522"/>
                      </a:lnTo>
                      <a:lnTo>
                        <a:pt x="494" y="522"/>
                      </a:lnTo>
                      <a:lnTo>
                        <a:pt x="492" y="527"/>
                      </a:lnTo>
                      <a:lnTo>
                        <a:pt x="481" y="540"/>
                      </a:lnTo>
                      <a:lnTo>
                        <a:pt x="477" y="549"/>
                      </a:lnTo>
                      <a:lnTo>
                        <a:pt x="474" y="549"/>
                      </a:lnTo>
                      <a:lnTo>
                        <a:pt x="477" y="549"/>
                      </a:lnTo>
                      <a:lnTo>
                        <a:pt x="474" y="556"/>
                      </a:lnTo>
                      <a:lnTo>
                        <a:pt x="477" y="562"/>
                      </a:lnTo>
                      <a:lnTo>
                        <a:pt x="474" y="567"/>
                      </a:lnTo>
                      <a:lnTo>
                        <a:pt x="470" y="564"/>
                      </a:lnTo>
                      <a:lnTo>
                        <a:pt x="472" y="567"/>
                      </a:lnTo>
                      <a:lnTo>
                        <a:pt x="474" y="567"/>
                      </a:lnTo>
                      <a:lnTo>
                        <a:pt x="470" y="578"/>
                      </a:lnTo>
                      <a:lnTo>
                        <a:pt x="470" y="582"/>
                      </a:lnTo>
                      <a:lnTo>
                        <a:pt x="470" y="593"/>
                      </a:lnTo>
                      <a:lnTo>
                        <a:pt x="474" y="611"/>
                      </a:lnTo>
                      <a:lnTo>
                        <a:pt x="477" y="620"/>
                      </a:lnTo>
                      <a:lnTo>
                        <a:pt x="472" y="620"/>
                      </a:lnTo>
                      <a:lnTo>
                        <a:pt x="474" y="620"/>
                      </a:lnTo>
                      <a:lnTo>
                        <a:pt x="477" y="620"/>
                      </a:lnTo>
                      <a:lnTo>
                        <a:pt x="479" y="631"/>
                      </a:lnTo>
                      <a:lnTo>
                        <a:pt x="483" y="635"/>
                      </a:lnTo>
                      <a:lnTo>
                        <a:pt x="481" y="638"/>
                      </a:lnTo>
                      <a:lnTo>
                        <a:pt x="483" y="635"/>
                      </a:lnTo>
                      <a:lnTo>
                        <a:pt x="483" y="633"/>
                      </a:lnTo>
                      <a:lnTo>
                        <a:pt x="488" y="649"/>
                      </a:lnTo>
                      <a:lnTo>
                        <a:pt x="490" y="651"/>
                      </a:lnTo>
                      <a:lnTo>
                        <a:pt x="492" y="653"/>
                      </a:lnTo>
                      <a:lnTo>
                        <a:pt x="490" y="660"/>
                      </a:lnTo>
                      <a:lnTo>
                        <a:pt x="488" y="660"/>
                      </a:lnTo>
                      <a:lnTo>
                        <a:pt x="490" y="660"/>
                      </a:lnTo>
                      <a:lnTo>
                        <a:pt x="488" y="684"/>
                      </a:lnTo>
                      <a:lnTo>
                        <a:pt x="483" y="698"/>
                      </a:lnTo>
                      <a:lnTo>
                        <a:pt x="481" y="709"/>
                      </a:lnTo>
                      <a:lnTo>
                        <a:pt x="481" y="718"/>
                      </a:lnTo>
                      <a:lnTo>
                        <a:pt x="481" y="720"/>
                      </a:lnTo>
                      <a:lnTo>
                        <a:pt x="485" y="733"/>
                      </a:lnTo>
                      <a:lnTo>
                        <a:pt x="485" y="731"/>
                      </a:lnTo>
                      <a:lnTo>
                        <a:pt x="488" y="742"/>
                      </a:lnTo>
                      <a:lnTo>
                        <a:pt x="485" y="733"/>
                      </a:lnTo>
                      <a:lnTo>
                        <a:pt x="499" y="762"/>
                      </a:lnTo>
                      <a:lnTo>
                        <a:pt x="499" y="766"/>
                      </a:lnTo>
                      <a:lnTo>
                        <a:pt x="497" y="780"/>
                      </a:lnTo>
                      <a:lnTo>
                        <a:pt x="497" y="786"/>
                      </a:lnTo>
                      <a:lnTo>
                        <a:pt x="508" y="813"/>
                      </a:lnTo>
                      <a:lnTo>
                        <a:pt x="508" y="818"/>
                      </a:lnTo>
                      <a:lnTo>
                        <a:pt x="503" y="813"/>
                      </a:lnTo>
                      <a:lnTo>
                        <a:pt x="503" y="804"/>
                      </a:lnTo>
                      <a:lnTo>
                        <a:pt x="501" y="804"/>
                      </a:lnTo>
                      <a:lnTo>
                        <a:pt x="501" y="798"/>
                      </a:lnTo>
                      <a:lnTo>
                        <a:pt x="499" y="798"/>
                      </a:lnTo>
                      <a:lnTo>
                        <a:pt x="497" y="793"/>
                      </a:lnTo>
                      <a:lnTo>
                        <a:pt x="494" y="789"/>
                      </a:lnTo>
                      <a:lnTo>
                        <a:pt x="490" y="786"/>
                      </a:lnTo>
                      <a:lnTo>
                        <a:pt x="490" y="784"/>
                      </a:lnTo>
                      <a:lnTo>
                        <a:pt x="488" y="780"/>
                      </a:lnTo>
                      <a:lnTo>
                        <a:pt x="485" y="778"/>
                      </a:lnTo>
                      <a:lnTo>
                        <a:pt x="483" y="778"/>
                      </a:lnTo>
                      <a:lnTo>
                        <a:pt x="483" y="775"/>
                      </a:lnTo>
                      <a:lnTo>
                        <a:pt x="483" y="778"/>
                      </a:lnTo>
                      <a:lnTo>
                        <a:pt x="483" y="775"/>
                      </a:lnTo>
                      <a:lnTo>
                        <a:pt x="481" y="775"/>
                      </a:lnTo>
                      <a:lnTo>
                        <a:pt x="483" y="778"/>
                      </a:lnTo>
                      <a:lnTo>
                        <a:pt x="483" y="784"/>
                      </a:lnTo>
                      <a:lnTo>
                        <a:pt x="483" y="791"/>
                      </a:lnTo>
                      <a:lnTo>
                        <a:pt x="481" y="791"/>
                      </a:lnTo>
                      <a:lnTo>
                        <a:pt x="479" y="786"/>
                      </a:lnTo>
                      <a:lnTo>
                        <a:pt x="479" y="784"/>
                      </a:lnTo>
                      <a:lnTo>
                        <a:pt x="481" y="784"/>
                      </a:lnTo>
                      <a:lnTo>
                        <a:pt x="481" y="786"/>
                      </a:lnTo>
                      <a:lnTo>
                        <a:pt x="479" y="786"/>
                      </a:lnTo>
                      <a:lnTo>
                        <a:pt x="481" y="786"/>
                      </a:lnTo>
                      <a:lnTo>
                        <a:pt x="481" y="782"/>
                      </a:lnTo>
                      <a:lnTo>
                        <a:pt x="479" y="782"/>
                      </a:lnTo>
                      <a:lnTo>
                        <a:pt x="479" y="778"/>
                      </a:lnTo>
                      <a:lnTo>
                        <a:pt x="477" y="778"/>
                      </a:lnTo>
                      <a:lnTo>
                        <a:pt x="479" y="780"/>
                      </a:lnTo>
                      <a:lnTo>
                        <a:pt x="477" y="780"/>
                      </a:lnTo>
                      <a:lnTo>
                        <a:pt x="479" y="784"/>
                      </a:lnTo>
                      <a:lnTo>
                        <a:pt x="477" y="786"/>
                      </a:lnTo>
                      <a:lnTo>
                        <a:pt x="477" y="784"/>
                      </a:lnTo>
                      <a:lnTo>
                        <a:pt x="474" y="784"/>
                      </a:lnTo>
                      <a:lnTo>
                        <a:pt x="477" y="786"/>
                      </a:lnTo>
                      <a:lnTo>
                        <a:pt x="474" y="789"/>
                      </a:lnTo>
                      <a:lnTo>
                        <a:pt x="474" y="791"/>
                      </a:lnTo>
                      <a:lnTo>
                        <a:pt x="470" y="795"/>
                      </a:lnTo>
                      <a:lnTo>
                        <a:pt x="481" y="804"/>
                      </a:lnTo>
                      <a:lnTo>
                        <a:pt x="479" y="806"/>
                      </a:lnTo>
                      <a:lnTo>
                        <a:pt x="481" y="806"/>
                      </a:lnTo>
                      <a:lnTo>
                        <a:pt x="481" y="804"/>
                      </a:lnTo>
                      <a:lnTo>
                        <a:pt x="485" y="809"/>
                      </a:lnTo>
                      <a:lnTo>
                        <a:pt x="488" y="809"/>
                      </a:lnTo>
                      <a:lnTo>
                        <a:pt x="497" y="809"/>
                      </a:lnTo>
                      <a:lnTo>
                        <a:pt x="499" y="811"/>
                      </a:lnTo>
                      <a:lnTo>
                        <a:pt x="501" y="811"/>
                      </a:lnTo>
                      <a:lnTo>
                        <a:pt x="503" y="815"/>
                      </a:lnTo>
                      <a:lnTo>
                        <a:pt x="501" y="820"/>
                      </a:lnTo>
                      <a:lnTo>
                        <a:pt x="503" y="815"/>
                      </a:lnTo>
                      <a:lnTo>
                        <a:pt x="505" y="818"/>
                      </a:lnTo>
                      <a:lnTo>
                        <a:pt x="505" y="820"/>
                      </a:lnTo>
                      <a:lnTo>
                        <a:pt x="505" y="818"/>
                      </a:lnTo>
                      <a:lnTo>
                        <a:pt x="508" y="818"/>
                      </a:lnTo>
                      <a:lnTo>
                        <a:pt x="508" y="826"/>
                      </a:lnTo>
                      <a:lnTo>
                        <a:pt x="503" y="822"/>
                      </a:lnTo>
                      <a:lnTo>
                        <a:pt x="501" y="820"/>
                      </a:lnTo>
                      <a:lnTo>
                        <a:pt x="501" y="815"/>
                      </a:lnTo>
                      <a:lnTo>
                        <a:pt x="497" y="811"/>
                      </a:lnTo>
                      <a:lnTo>
                        <a:pt x="485" y="811"/>
                      </a:lnTo>
                      <a:lnTo>
                        <a:pt x="481" y="806"/>
                      </a:lnTo>
                      <a:lnTo>
                        <a:pt x="477" y="806"/>
                      </a:lnTo>
                      <a:lnTo>
                        <a:pt x="477" y="804"/>
                      </a:lnTo>
                      <a:lnTo>
                        <a:pt x="474" y="804"/>
                      </a:lnTo>
                      <a:lnTo>
                        <a:pt x="472" y="802"/>
                      </a:lnTo>
                      <a:lnTo>
                        <a:pt x="470" y="804"/>
                      </a:lnTo>
                      <a:lnTo>
                        <a:pt x="463" y="802"/>
                      </a:lnTo>
                      <a:lnTo>
                        <a:pt x="461" y="804"/>
                      </a:lnTo>
                      <a:lnTo>
                        <a:pt x="461" y="806"/>
                      </a:lnTo>
                      <a:lnTo>
                        <a:pt x="463" y="804"/>
                      </a:lnTo>
                      <a:lnTo>
                        <a:pt x="465" y="806"/>
                      </a:lnTo>
                      <a:lnTo>
                        <a:pt x="468" y="806"/>
                      </a:lnTo>
                      <a:lnTo>
                        <a:pt x="468" y="809"/>
                      </a:lnTo>
                      <a:lnTo>
                        <a:pt x="463" y="809"/>
                      </a:lnTo>
                      <a:lnTo>
                        <a:pt x="463" y="813"/>
                      </a:lnTo>
                      <a:lnTo>
                        <a:pt x="459" y="813"/>
                      </a:lnTo>
                      <a:lnTo>
                        <a:pt x="459" y="820"/>
                      </a:lnTo>
                      <a:lnTo>
                        <a:pt x="454" y="822"/>
                      </a:lnTo>
                      <a:lnTo>
                        <a:pt x="454" y="824"/>
                      </a:lnTo>
                      <a:lnTo>
                        <a:pt x="456" y="824"/>
                      </a:lnTo>
                      <a:lnTo>
                        <a:pt x="454" y="826"/>
                      </a:lnTo>
                      <a:lnTo>
                        <a:pt x="452" y="831"/>
                      </a:lnTo>
                      <a:lnTo>
                        <a:pt x="450" y="829"/>
                      </a:lnTo>
                      <a:lnTo>
                        <a:pt x="448" y="833"/>
                      </a:lnTo>
                      <a:lnTo>
                        <a:pt x="445" y="833"/>
                      </a:lnTo>
                      <a:lnTo>
                        <a:pt x="443" y="833"/>
                      </a:lnTo>
                      <a:lnTo>
                        <a:pt x="441" y="835"/>
                      </a:lnTo>
                      <a:lnTo>
                        <a:pt x="434" y="835"/>
                      </a:lnTo>
                      <a:lnTo>
                        <a:pt x="432" y="838"/>
                      </a:lnTo>
                      <a:lnTo>
                        <a:pt x="428" y="835"/>
                      </a:lnTo>
                      <a:lnTo>
                        <a:pt x="428" y="838"/>
                      </a:lnTo>
                      <a:lnTo>
                        <a:pt x="423" y="840"/>
                      </a:lnTo>
                      <a:lnTo>
                        <a:pt x="432" y="846"/>
                      </a:lnTo>
                      <a:lnTo>
                        <a:pt x="428" y="851"/>
                      </a:lnTo>
                      <a:lnTo>
                        <a:pt x="423" y="846"/>
                      </a:lnTo>
                      <a:lnTo>
                        <a:pt x="421" y="849"/>
                      </a:lnTo>
                      <a:lnTo>
                        <a:pt x="419" y="849"/>
                      </a:lnTo>
                      <a:lnTo>
                        <a:pt x="419" y="844"/>
                      </a:lnTo>
                      <a:lnTo>
                        <a:pt x="416" y="846"/>
                      </a:lnTo>
                      <a:lnTo>
                        <a:pt x="416" y="844"/>
                      </a:lnTo>
                      <a:lnTo>
                        <a:pt x="419" y="842"/>
                      </a:lnTo>
                      <a:lnTo>
                        <a:pt x="416" y="838"/>
                      </a:lnTo>
                      <a:lnTo>
                        <a:pt x="414" y="840"/>
                      </a:lnTo>
                      <a:lnTo>
                        <a:pt x="412" y="840"/>
                      </a:lnTo>
                      <a:lnTo>
                        <a:pt x="410" y="842"/>
                      </a:lnTo>
                      <a:lnTo>
                        <a:pt x="405" y="840"/>
                      </a:lnTo>
                      <a:lnTo>
                        <a:pt x="403" y="844"/>
                      </a:lnTo>
                      <a:lnTo>
                        <a:pt x="401" y="842"/>
                      </a:lnTo>
                      <a:lnTo>
                        <a:pt x="399" y="840"/>
                      </a:lnTo>
                      <a:lnTo>
                        <a:pt x="396" y="833"/>
                      </a:lnTo>
                      <a:lnTo>
                        <a:pt x="381" y="833"/>
                      </a:lnTo>
                      <a:lnTo>
                        <a:pt x="374" y="835"/>
                      </a:lnTo>
                      <a:lnTo>
                        <a:pt x="381" y="838"/>
                      </a:lnTo>
                      <a:lnTo>
                        <a:pt x="379" y="844"/>
                      </a:lnTo>
                      <a:lnTo>
                        <a:pt x="379" y="849"/>
                      </a:lnTo>
                      <a:lnTo>
                        <a:pt x="383" y="846"/>
                      </a:lnTo>
                      <a:lnTo>
                        <a:pt x="383" y="849"/>
                      </a:lnTo>
                      <a:lnTo>
                        <a:pt x="381" y="849"/>
                      </a:lnTo>
                      <a:lnTo>
                        <a:pt x="381" y="851"/>
                      </a:lnTo>
                      <a:lnTo>
                        <a:pt x="374" y="853"/>
                      </a:lnTo>
                      <a:lnTo>
                        <a:pt x="372" y="855"/>
                      </a:lnTo>
                      <a:lnTo>
                        <a:pt x="370" y="855"/>
                      </a:lnTo>
                      <a:lnTo>
                        <a:pt x="370" y="860"/>
                      </a:lnTo>
                      <a:lnTo>
                        <a:pt x="372" y="860"/>
                      </a:lnTo>
                      <a:lnTo>
                        <a:pt x="365" y="862"/>
                      </a:lnTo>
                      <a:lnTo>
                        <a:pt x="365" y="864"/>
                      </a:lnTo>
                      <a:lnTo>
                        <a:pt x="363" y="864"/>
                      </a:lnTo>
                      <a:lnTo>
                        <a:pt x="363" y="862"/>
                      </a:lnTo>
                      <a:lnTo>
                        <a:pt x="358" y="862"/>
                      </a:lnTo>
                      <a:lnTo>
                        <a:pt x="358" y="858"/>
                      </a:lnTo>
                      <a:lnTo>
                        <a:pt x="356" y="860"/>
                      </a:lnTo>
                      <a:lnTo>
                        <a:pt x="356" y="858"/>
                      </a:lnTo>
                      <a:lnTo>
                        <a:pt x="354" y="860"/>
                      </a:lnTo>
                      <a:lnTo>
                        <a:pt x="352" y="860"/>
                      </a:lnTo>
                      <a:lnTo>
                        <a:pt x="352" y="864"/>
                      </a:lnTo>
                      <a:lnTo>
                        <a:pt x="347" y="866"/>
                      </a:lnTo>
                      <a:lnTo>
                        <a:pt x="345" y="871"/>
                      </a:lnTo>
                      <a:lnTo>
                        <a:pt x="345" y="873"/>
                      </a:lnTo>
                      <a:lnTo>
                        <a:pt x="345" y="875"/>
                      </a:lnTo>
                      <a:lnTo>
                        <a:pt x="343" y="878"/>
                      </a:lnTo>
                      <a:lnTo>
                        <a:pt x="334" y="875"/>
                      </a:lnTo>
                      <a:lnTo>
                        <a:pt x="332" y="878"/>
                      </a:lnTo>
                      <a:lnTo>
                        <a:pt x="330" y="878"/>
                      </a:lnTo>
                      <a:lnTo>
                        <a:pt x="327" y="873"/>
                      </a:lnTo>
                      <a:lnTo>
                        <a:pt x="323" y="871"/>
                      </a:lnTo>
                      <a:lnTo>
                        <a:pt x="321" y="871"/>
                      </a:lnTo>
                      <a:lnTo>
                        <a:pt x="316" y="869"/>
                      </a:lnTo>
                      <a:lnTo>
                        <a:pt x="312" y="869"/>
                      </a:lnTo>
                      <a:lnTo>
                        <a:pt x="307" y="869"/>
                      </a:lnTo>
                      <a:lnTo>
                        <a:pt x="305" y="873"/>
                      </a:lnTo>
                      <a:lnTo>
                        <a:pt x="307" y="873"/>
                      </a:lnTo>
                      <a:lnTo>
                        <a:pt x="309" y="875"/>
                      </a:lnTo>
                      <a:lnTo>
                        <a:pt x="303" y="875"/>
                      </a:lnTo>
                      <a:lnTo>
                        <a:pt x="303" y="866"/>
                      </a:lnTo>
                      <a:lnTo>
                        <a:pt x="301" y="866"/>
                      </a:lnTo>
                      <a:lnTo>
                        <a:pt x="301" y="869"/>
                      </a:lnTo>
                      <a:lnTo>
                        <a:pt x="292" y="866"/>
                      </a:lnTo>
                      <a:lnTo>
                        <a:pt x="289" y="871"/>
                      </a:lnTo>
                      <a:lnTo>
                        <a:pt x="283" y="873"/>
                      </a:lnTo>
                      <a:lnTo>
                        <a:pt x="278" y="871"/>
                      </a:lnTo>
                      <a:lnTo>
                        <a:pt x="276" y="878"/>
                      </a:lnTo>
                      <a:lnTo>
                        <a:pt x="269" y="875"/>
                      </a:lnTo>
                      <a:lnTo>
                        <a:pt x="265" y="882"/>
                      </a:lnTo>
                      <a:lnTo>
                        <a:pt x="269" y="884"/>
                      </a:lnTo>
                      <a:lnTo>
                        <a:pt x="267" y="884"/>
                      </a:lnTo>
                      <a:lnTo>
                        <a:pt x="269" y="891"/>
                      </a:lnTo>
                      <a:lnTo>
                        <a:pt x="267" y="891"/>
                      </a:lnTo>
                      <a:lnTo>
                        <a:pt x="263" y="902"/>
                      </a:lnTo>
                      <a:lnTo>
                        <a:pt x="263" y="906"/>
                      </a:lnTo>
                      <a:lnTo>
                        <a:pt x="260" y="906"/>
                      </a:lnTo>
                      <a:lnTo>
                        <a:pt x="260" y="911"/>
                      </a:lnTo>
                      <a:lnTo>
                        <a:pt x="258" y="913"/>
                      </a:lnTo>
                      <a:lnTo>
                        <a:pt x="256" y="915"/>
                      </a:lnTo>
                      <a:lnTo>
                        <a:pt x="256" y="917"/>
                      </a:lnTo>
                      <a:lnTo>
                        <a:pt x="256" y="920"/>
                      </a:lnTo>
                      <a:lnTo>
                        <a:pt x="256" y="922"/>
                      </a:lnTo>
                      <a:lnTo>
                        <a:pt x="256" y="924"/>
                      </a:lnTo>
                      <a:lnTo>
                        <a:pt x="252" y="924"/>
                      </a:lnTo>
                      <a:lnTo>
                        <a:pt x="252" y="922"/>
                      </a:lnTo>
                      <a:lnTo>
                        <a:pt x="249" y="920"/>
                      </a:lnTo>
                      <a:lnTo>
                        <a:pt x="249" y="917"/>
                      </a:lnTo>
                      <a:lnTo>
                        <a:pt x="249" y="920"/>
                      </a:lnTo>
                      <a:lnTo>
                        <a:pt x="247" y="915"/>
                      </a:lnTo>
                      <a:lnTo>
                        <a:pt x="247" y="917"/>
                      </a:lnTo>
                      <a:lnTo>
                        <a:pt x="249" y="922"/>
                      </a:lnTo>
                      <a:lnTo>
                        <a:pt x="247" y="920"/>
                      </a:lnTo>
                      <a:lnTo>
                        <a:pt x="247" y="922"/>
                      </a:lnTo>
                      <a:lnTo>
                        <a:pt x="249" y="924"/>
                      </a:lnTo>
                      <a:lnTo>
                        <a:pt x="247" y="926"/>
                      </a:lnTo>
                      <a:lnTo>
                        <a:pt x="243" y="926"/>
                      </a:lnTo>
                      <a:lnTo>
                        <a:pt x="243" y="931"/>
                      </a:lnTo>
                      <a:lnTo>
                        <a:pt x="243" y="933"/>
                      </a:lnTo>
                      <a:lnTo>
                        <a:pt x="236" y="933"/>
                      </a:lnTo>
                      <a:lnTo>
                        <a:pt x="229" y="933"/>
                      </a:lnTo>
                      <a:lnTo>
                        <a:pt x="220" y="929"/>
                      </a:lnTo>
                      <a:lnTo>
                        <a:pt x="218" y="929"/>
                      </a:lnTo>
                      <a:lnTo>
                        <a:pt x="216" y="922"/>
                      </a:lnTo>
                      <a:lnTo>
                        <a:pt x="211" y="922"/>
                      </a:lnTo>
                      <a:lnTo>
                        <a:pt x="209" y="924"/>
                      </a:lnTo>
                      <a:lnTo>
                        <a:pt x="205" y="924"/>
                      </a:lnTo>
                      <a:lnTo>
                        <a:pt x="205" y="922"/>
                      </a:lnTo>
                      <a:lnTo>
                        <a:pt x="209" y="920"/>
                      </a:lnTo>
                      <a:lnTo>
                        <a:pt x="209" y="917"/>
                      </a:lnTo>
                      <a:lnTo>
                        <a:pt x="209" y="915"/>
                      </a:lnTo>
                      <a:lnTo>
                        <a:pt x="211" y="906"/>
                      </a:lnTo>
                      <a:lnTo>
                        <a:pt x="211" y="900"/>
                      </a:lnTo>
                      <a:lnTo>
                        <a:pt x="214" y="900"/>
                      </a:lnTo>
                      <a:lnTo>
                        <a:pt x="220" y="900"/>
                      </a:lnTo>
                      <a:lnTo>
                        <a:pt x="220" y="898"/>
                      </a:lnTo>
                      <a:lnTo>
                        <a:pt x="223" y="898"/>
                      </a:lnTo>
                      <a:lnTo>
                        <a:pt x="225" y="898"/>
                      </a:lnTo>
                      <a:lnTo>
                        <a:pt x="223" y="898"/>
                      </a:lnTo>
                      <a:lnTo>
                        <a:pt x="223" y="895"/>
                      </a:lnTo>
                      <a:lnTo>
                        <a:pt x="225" y="895"/>
                      </a:lnTo>
                      <a:lnTo>
                        <a:pt x="227" y="889"/>
                      </a:lnTo>
                      <a:lnTo>
                        <a:pt x="232" y="893"/>
                      </a:lnTo>
                      <a:lnTo>
                        <a:pt x="234" y="893"/>
                      </a:lnTo>
                      <a:lnTo>
                        <a:pt x="236" y="895"/>
                      </a:lnTo>
                      <a:lnTo>
                        <a:pt x="238" y="893"/>
                      </a:lnTo>
                      <a:lnTo>
                        <a:pt x="240" y="893"/>
                      </a:lnTo>
                      <a:lnTo>
                        <a:pt x="240" y="895"/>
                      </a:lnTo>
                      <a:lnTo>
                        <a:pt x="243" y="900"/>
                      </a:lnTo>
                      <a:lnTo>
                        <a:pt x="243" y="893"/>
                      </a:lnTo>
                      <a:lnTo>
                        <a:pt x="238" y="889"/>
                      </a:lnTo>
                      <a:lnTo>
                        <a:pt x="238" y="886"/>
                      </a:lnTo>
                      <a:lnTo>
                        <a:pt x="238" y="882"/>
                      </a:lnTo>
                      <a:lnTo>
                        <a:pt x="243" y="884"/>
                      </a:lnTo>
                      <a:lnTo>
                        <a:pt x="243" y="873"/>
                      </a:lnTo>
                      <a:lnTo>
                        <a:pt x="249" y="871"/>
                      </a:lnTo>
                      <a:lnTo>
                        <a:pt x="249" y="866"/>
                      </a:lnTo>
                      <a:lnTo>
                        <a:pt x="252" y="864"/>
                      </a:lnTo>
                      <a:lnTo>
                        <a:pt x="249" y="864"/>
                      </a:lnTo>
                      <a:lnTo>
                        <a:pt x="249" y="862"/>
                      </a:lnTo>
                      <a:lnTo>
                        <a:pt x="254" y="860"/>
                      </a:lnTo>
                      <a:lnTo>
                        <a:pt x="254" y="858"/>
                      </a:lnTo>
                      <a:lnTo>
                        <a:pt x="258" y="855"/>
                      </a:lnTo>
                      <a:lnTo>
                        <a:pt x="258" y="853"/>
                      </a:lnTo>
                      <a:lnTo>
                        <a:pt x="254" y="853"/>
                      </a:lnTo>
                      <a:lnTo>
                        <a:pt x="254" y="851"/>
                      </a:lnTo>
                      <a:lnTo>
                        <a:pt x="258" y="849"/>
                      </a:lnTo>
                      <a:lnTo>
                        <a:pt x="256" y="849"/>
                      </a:lnTo>
                      <a:lnTo>
                        <a:pt x="256" y="846"/>
                      </a:lnTo>
                      <a:lnTo>
                        <a:pt x="260" y="842"/>
                      </a:lnTo>
                      <a:lnTo>
                        <a:pt x="256" y="835"/>
                      </a:lnTo>
                      <a:lnTo>
                        <a:pt x="256" y="840"/>
                      </a:lnTo>
                      <a:lnTo>
                        <a:pt x="254" y="840"/>
                      </a:lnTo>
                      <a:lnTo>
                        <a:pt x="252" y="842"/>
                      </a:lnTo>
                      <a:lnTo>
                        <a:pt x="249" y="840"/>
                      </a:lnTo>
                      <a:lnTo>
                        <a:pt x="245" y="838"/>
                      </a:lnTo>
                      <a:lnTo>
                        <a:pt x="245" y="835"/>
                      </a:lnTo>
                      <a:lnTo>
                        <a:pt x="240" y="835"/>
                      </a:lnTo>
                      <a:lnTo>
                        <a:pt x="238" y="833"/>
                      </a:lnTo>
                      <a:lnTo>
                        <a:pt x="234" y="835"/>
                      </a:lnTo>
                      <a:lnTo>
                        <a:pt x="229" y="833"/>
                      </a:lnTo>
                      <a:lnTo>
                        <a:pt x="229" y="831"/>
                      </a:lnTo>
                      <a:lnTo>
                        <a:pt x="234" y="833"/>
                      </a:lnTo>
                      <a:lnTo>
                        <a:pt x="234" y="831"/>
                      </a:lnTo>
                      <a:lnTo>
                        <a:pt x="232" y="829"/>
                      </a:lnTo>
                      <a:lnTo>
                        <a:pt x="227" y="829"/>
                      </a:lnTo>
                      <a:lnTo>
                        <a:pt x="229" y="822"/>
                      </a:lnTo>
                      <a:lnTo>
                        <a:pt x="229" y="813"/>
                      </a:lnTo>
                      <a:lnTo>
                        <a:pt x="229" y="809"/>
                      </a:lnTo>
                      <a:lnTo>
                        <a:pt x="234" y="798"/>
                      </a:lnTo>
                      <a:lnTo>
                        <a:pt x="234" y="795"/>
                      </a:lnTo>
                      <a:lnTo>
                        <a:pt x="223" y="795"/>
                      </a:lnTo>
                      <a:lnTo>
                        <a:pt x="214" y="798"/>
                      </a:lnTo>
                      <a:lnTo>
                        <a:pt x="209" y="795"/>
                      </a:lnTo>
                      <a:lnTo>
                        <a:pt x="207" y="795"/>
                      </a:lnTo>
                      <a:lnTo>
                        <a:pt x="205" y="798"/>
                      </a:lnTo>
                      <a:lnTo>
                        <a:pt x="203" y="800"/>
                      </a:lnTo>
                      <a:lnTo>
                        <a:pt x="203" y="795"/>
                      </a:lnTo>
                      <a:lnTo>
                        <a:pt x="205" y="793"/>
                      </a:lnTo>
                      <a:lnTo>
                        <a:pt x="205" y="791"/>
                      </a:lnTo>
                      <a:lnTo>
                        <a:pt x="200" y="789"/>
                      </a:lnTo>
                      <a:lnTo>
                        <a:pt x="200" y="786"/>
                      </a:lnTo>
                      <a:lnTo>
                        <a:pt x="194" y="786"/>
                      </a:lnTo>
                      <a:lnTo>
                        <a:pt x="189" y="789"/>
                      </a:lnTo>
                      <a:lnTo>
                        <a:pt x="189" y="786"/>
                      </a:lnTo>
                      <a:lnTo>
                        <a:pt x="185" y="784"/>
                      </a:lnTo>
                      <a:lnTo>
                        <a:pt x="187" y="780"/>
                      </a:lnTo>
                      <a:lnTo>
                        <a:pt x="189" y="782"/>
                      </a:lnTo>
                      <a:lnTo>
                        <a:pt x="191" y="782"/>
                      </a:lnTo>
                      <a:lnTo>
                        <a:pt x="194" y="778"/>
                      </a:lnTo>
                      <a:lnTo>
                        <a:pt x="189" y="773"/>
                      </a:lnTo>
                      <a:lnTo>
                        <a:pt x="194" y="769"/>
                      </a:lnTo>
                      <a:lnTo>
                        <a:pt x="194" y="764"/>
                      </a:lnTo>
                      <a:lnTo>
                        <a:pt x="194" y="762"/>
                      </a:lnTo>
                      <a:lnTo>
                        <a:pt x="191" y="758"/>
                      </a:lnTo>
                      <a:lnTo>
                        <a:pt x="187" y="758"/>
                      </a:lnTo>
                      <a:lnTo>
                        <a:pt x="187" y="753"/>
                      </a:lnTo>
                      <a:lnTo>
                        <a:pt x="182" y="753"/>
                      </a:lnTo>
                      <a:lnTo>
                        <a:pt x="182" y="758"/>
                      </a:lnTo>
                      <a:lnTo>
                        <a:pt x="176" y="755"/>
                      </a:lnTo>
                      <a:lnTo>
                        <a:pt x="171" y="762"/>
                      </a:lnTo>
                      <a:lnTo>
                        <a:pt x="169" y="762"/>
                      </a:lnTo>
                      <a:lnTo>
                        <a:pt x="169" y="753"/>
                      </a:lnTo>
                      <a:lnTo>
                        <a:pt x="174" y="751"/>
                      </a:lnTo>
                      <a:lnTo>
                        <a:pt x="174" y="744"/>
                      </a:lnTo>
                      <a:lnTo>
                        <a:pt x="171" y="742"/>
                      </a:lnTo>
                      <a:lnTo>
                        <a:pt x="169" y="746"/>
                      </a:lnTo>
                      <a:lnTo>
                        <a:pt x="165" y="751"/>
                      </a:lnTo>
                      <a:lnTo>
                        <a:pt x="162" y="749"/>
                      </a:lnTo>
                      <a:lnTo>
                        <a:pt x="160" y="746"/>
                      </a:lnTo>
                      <a:lnTo>
                        <a:pt x="154" y="746"/>
                      </a:lnTo>
                      <a:lnTo>
                        <a:pt x="151" y="744"/>
                      </a:lnTo>
                      <a:lnTo>
                        <a:pt x="149" y="749"/>
                      </a:lnTo>
                      <a:lnTo>
                        <a:pt x="151" y="753"/>
                      </a:lnTo>
                      <a:lnTo>
                        <a:pt x="154" y="755"/>
                      </a:lnTo>
                      <a:lnTo>
                        <a:pt x="151" y="755"/>
                      </a:lnTo>
                      <a:lnTo>
                        <a:pt x="154" y="755"/>
                      </a:lnTo>
                      <a:lnTo>
                        <a:pt x="149" y="760"/>
                      </a:lnTo>
                      <a:lnTo>
                        <a:pt x="145" y="760"/>
                      </a:lnTo>
                      <a:lnTo>
                        <a:pt x="145" y="762"/>
                      </a:lnTo>
                      <a:lnTo>
                        <a:pt x="138" y="764"/>
                      </a:lnTo>
                      <a:lnTo>
                        <a:pt x="136" y="766"/>
                      </a:lnTo>
                      <a:lnTo>
                        <a:pt x="136" y="773"/>
                      </a:lnTo>
                      <a:lnTo>
                        <a:pt x="136" y="775"/>
                      </a:lnTo>
                      <a:lnTo>
                        <a:pt x="133" y="771"/>
                      </a:lnTo>
                      <a:lnTo>
                        <a:pt x="129" y="771"/>
                      </a:lnTo>
                      <a:lnTo>
                        <a:pt x="129" y="769"/>
                      </a:lnTo>
                      <a:lnTo>
                        <a:pt x="127" y="769"/>
                      </a:lnTo>
                      <a:lnTo>
                        <a:pt x="122" y="771"/>
                      </a:lnTo>
                      <a:lnTo>
                        <a:pt x="122" y="773"/>
                      </a:lnTo>
                      <a:lnTo>
                        <a:pt x="125" y="773"/>
                      </a:lnTo>
                      <a:lnTo>
                        <a:pt x="125" y="775"/>
                      </a:lnTo>
                      <a:lnTo>
                        <a:pt x="122" y="775"/>
                      </a:lnTo>
                      <a:lnTo>
                        <a:pt x="120" y="773"/>
                      </a:lnTo>
                      <a:lnTo>
                        <a:pt x="113" y="775"/>
                      </a:lnTo>
                      <a:lnTo>
                        <a:pt x="111" y="773"/>
                      </a:lnTo>
                      <a:lnTo>
                        <a:pt x="109" y="773"/>
                      </a:lnTo>
                      <a:lnTo>
                        <a:pt x="107" y="773"/>
                      </a:lnTo>
                      <a:lnTo>
                        <a:pt x="109" y="775"/>
                      </a:lnTo>
                      <a:lnTo>
                        <a:pt x="109" y="780"/>
                      </a:lnTo>
                      <a:lnTo>
                        <a:pt x="107" y="780"/>
                      </a:lnTo>
                      <a:lnTo>
                        <a:pt x="107" y="778"/>
                      </a:lnTo>
                      <a:lnTo>
                        <a:pt x="105" y="778"/>
                      </a:lnTo>
                      <a:lnTo>
                        <a:pt x="102" y="778"/>
                      </a:lnTo>
                      <a:lnTo>
                        <a:pt x="102" y="782"/>
                      </a:lnTo>
                      <a:lnTo>
                        <a:pt x="98" y="782"/>
                      </a:lnTo>
                      <a:lnTo>
                        <a:pt x="98" y="780"/>
                      </a:lnTo>
                      <a:lnTo>
                        <a:pt x="100" y="778"/>
                      </a:lnTo>
                      <a:lnTo>
                        <a:pt x="100" y="773"/>
                      </a:lnTo>
                      <a:lnTo>
                        <a:pt x="98" y="766"/>
                      </a:lnTo>
                      <a:lnTo>
                        <a:pt x="100" y="764"/>
                      </a:lnTo>
                      <a:lnTo>
                        <a:pt x="98" y="764"/>
                      </a:lnTo>
                      <a:lnTo>
                        <a:pt x="96" y="766"/>
                      </a:lnTo>
                      <a:lnTo>
                        <a:pt x="93" y="766"/>
                      </a:lnTo>
                      <a:lnTo>
                        <a:pt x="93" y="764"/>
                      </a:lnTo>
                      <a:lnTo>
                        <a:pt x="96" y="760"/>
                      </a:lnTo>
                      <a:lnTo>
                        <a:pt x="87" y="760"/>
                      </a:lnTo>
                      <a:lnTo>
                        <a:pt x="87" y="758"/>
                      </a:lnTo>
                      <a:lnTo>
                        <a:pt x="80" y="760"/>
                      </a:lnTo>
                      <a:lnTo>
                        <a:pt x="78" y="755"/>
                      </a:lnTo>
                      <a:lnTo>
                        <a:pt x="76" y="758"/>
                      </a:lnTo>
                      <a:lnTo>
                        <a:pt x="71" y="760"/>
                      </a:lnTo>
                      <a:lnTo>
                        <a:pt x="71" y="758"/>
                      </a:lnTo>
                      <a:lnTo>
                        <a:pt x="69" y="755"/>
                      </a:lnTo>
                      <a:lnTo>
                        <a:pt x="69" y="751"/>
                      </a:lnTo>
                      <a:lnTo>
                        <a:pt x="67" y="751"/>
                      </a:lnTo>
                      <a:lnTo>
                        <a:pt x="64" y="755"/>
                      </a:lnTo>
                      <a:lnTo>
                        <a:pt x="64" y="753"/>
                      </a:lnTo>
                      <a:lnTo>
                        <a:pt x="62" y="755"/>
                      </a:lnTo>
                      <a:lnTo>
                        <a:pt x="60" y="755"/>
                      </a:lnTo>
                      <a:lnTo>
                        <a:pt x="60" y="749"/>
                      </a:lnTo>
                      <a:lnTo>
                        <a:pt x="56" y="751"/>
                      </a:lnTo>
                      <a:lnTo>
                        <a:pt x="58" y="755"/>
                      </a:lnTo>
                      <a:lnTo>
                        <a:pt x="53" y="755"/>
                      </a:lnTo>
                      <a:lnTo>
                        <a:pt x="51" y="758"/>
                      </a:lnTo>
                      <a:lnTo>
                        <a:pt x="58" y="762"/>
                      </a:lnTo>
                      <a:lnTo>
                        <a:pt x="56" y="764"/>
                      </a:lnTo>
                      <a:lnTo>
                        <a:pt x="58" y="769"/>
                      </a:lnTo>
                      <a:lnTo>
                        <a:pt x="58" y="771"/>
                      </a:lnTo>
                      <a:lnTo>
                        <a:pt x="51" y="771"/>
                      </a:lnTo>
                      <a:lnTo>
                        <a:pt x="49" y="771"/>
                      </a:lnTo>
                      <a:lnTo>
                        <a:pt x="47" y="771"/>
                      </a:lnTo>
                      <a:lnTo>
                        <a:pt x="47" y="773"/>
                      </a:lnTo>
                      <a:lnTo>
                        <a:pt x="42" y="773"/>
                      </a:lnTo>
                      <a:lnTo>
                        <a:pt x="38" y="769"/>
                      </a:lnTo>
                      <a:lnTo>
                        <a:pt x="35" y="773"/>
                      </a:lnTo>
                      <a:lnTo>
                        <a:pt x="33" y="773"/>
                      </a:lnTo>
                      <a:lnTo>
                        <a:pt x="31" y="766"/>
                      </a:lnTo>
                      <a:lnTo>
                        <a:pt x="31" y="764"/>
                      </a:lnTo>
                      <a:lnTo>
                        <a:pt x="29" y="762"/>
                      </a:lnTo>
                      <a:lnTo>
                        <a:pt x="33" y="760"/>
                      </a:lnTo>
                      <a:lnTo>
                        <a:pt x="35" y="758"/>
                      </a:lnTo>
                      <a:lnTo>
                        <a:pt x="38" y="751"/>
                      </a:lnTo>
                      <a:lnTo>
                        <a:pt x="40" y="751"/>
                      </a:lnTo>
                      <a:lnTo>
                        <a:pt x="40" y="746"/>
                      </a:lnTo>
                      <a:lnTo>
                        <a:pt x="33" y="742"/>
                      </a:lnTo>
                      <a:lnTo>
                        <a:pt x="33" y="738"/>
                      </a:lnTo>
                      <a:lnTo>
                        <a:pt x="24" y="733"/>
                      </a:lnTo>
                      <a:lnTo>
                        <a:pt x="24" y="729"/>
                      </a:lnTo>
                      <a:lnTo>
                        <a:pt x="31" y="729"/>
                      </a:lnTo>
                      <a:lnTo>
                        <a:pt x="31" y="727"/>
                      </a:lnTo>
                      <a:lnTo>
                        <a:pt x="29" y="724"/>
                      </a:lnTo>
                      <a:lnTo>
                        <a:pt x="27" y="724"/>
                      </a:lnTo>
                      <a:lnTo>
                        <a:pt x="27" y="720"/>
                      </a:lnTo>
                      <a:lnTo>
                        <a:pt x="24" y="718"/>
                      </a:lnTo>
                      <a:lnTo>
                        <a:pt x="22" y="718"/>
                      </a:lnTo>
                      <a:lnTo>
                        <a:pt x="18" y="718"/>
                      </a:lnTo>
                      <a:lnTo>
                        <a:pt x="18" y="713"/>
                      </a:lnTo>
                      <a:lnTo>
                        <a:pt x="22" y="713"/>
                      </a:lnTo>
                      <a:lnTo>
                        <a:pt x="24" y="713"/>
                      </a:lnTo>
                      <a:lnTo>
                        <a:pt x="27" y="709"/>
                      </a:lnTo>
                      <a:lnTo>
                        <a:pt x="29" y="711"/>
                      </a:lnTo>
                      <a:lnTo>
                        <a:pt x="38" y="711"/>
                      </a:lnTo>
                      <a:lnTo>
                        <a:pt x="35" y="718"/>
                      </a:lnTo>
                      <a:lnTo>
                        <a:pt x="38" y="718"/>
                      </a:lnTo>
                      <a:lnTo>
                        <a:pt x="35" y="722"/>
                      </a:lnTo>
                      <a:lnTo>
                        <a:pt x="38" y="724"/>
                      </a:lnTo>
                      <a:lnTo>
                        <a:pt x="38" y="729"/>
                      </a:lnTo>
                      <a:lnTo>
                        <a:pt x="44" y="729"/>
                      </a:lnTo>
                      <a:lnTo>
                        <a:pt x="44" y="731"/>
                      </a:lnTo>
                      <a:lnTo>
                        <a:pt x="51" y="731"/>
                      </a:lnTo>
                      <a:lnTo>
                        <a:pt x="53" y="735"/>
                      </a:lnTo>
                      <a:lnTo>
                        <a:pt x="56" y="738"/>
                      </a:lnTo>
                      <a:lnTo>
                        <a:pt x="58" y="735"/>
                      </a:lnTo>
                      <a:lnTo>
                        <a:pt x="69" y="735"/>
                      </a:lnTo>
                      <a:lnTo>
                        <a:pt x="73" y="731"/>
                      </a:lnTo>
                      <a:lnTo>
                        <a:pt x="73" y="735"/>
                      </a:lnTo>
                      <a:lnTo>
                        <a:pt x="78" y="733"/>
                      </a:lnTo>
                      <a:lnTo>
                        <a:pt x="80" y="733"/>
                      </a:lnTo>
                      <a:lnTo>
                        <a:pt x="82" y="738"/>
                      </a:lnTo>
                      <a:lnTo>
                        <a:pt x="84" y="738"/>
                      </a:lnTo>
                      <a:lnTo>
                        <a:pt x="84" y="742"/>
                      </a:lnTo>
                      <a:lnTo>
                        <a:pt x="87" y="744"/>
                      </a:lnTo>
                      <a:lnTo>
                        <a:pt x="82" y="749"/>
                      </a:lnTo>
                      <a:lnTo>
                        <a:pt x="84" y="751"/>
                      </a:lnTo>
                      <a:lnTo>
                        <a:pt x="89" y="751"/>
                      </a:lnTo>
                      <a:lnTo>
                        <a:pt x="91" y="753"/>
                      </a:lnTo>
                      <a:lnTo>
                        <a:pt x="96" y="751"/>
                      </a:lnTo>
                      <a:lnTo>
                        <a:pt x="96" y="749"/>
                      </a:lnTo>
                      <a:lnTo>
                        <a:pt x="93" y="749"/>
                      </a:lnTo>
                      <a:lnTo>
                        <a:pt x="93" y="744"/>
                      </a:lnTo>
                      <a:lnTo>
                        <a:pt x="96" y="744"/>
                      </a:lnTo>
                      <a:lnTo>
                        <a:pt x="96" y="740"/>
                      </a:lnTo>
                      <a:lnTo>
                        <a:pt x="93" y="740"/>
                      </a:lnTo>
                      <a:lnTo>
                        <a:pt x="89" y="740"/>
                      </a:lnTo>
                      <a:lnTo>
                        <a:pt x="89" y="735"/>
                      </a:lnTo>
                      <a:lnTo>
                        <a:pt x="80" y="733"/>
                      </a:lnTo>
                      <a:lnTo>
                        <a:pt x="82" y="729"/>
                      </a:lnTo>
                      <a:lnTo>
                        <a:pt x="84" y="727"/>
                      </a:lnTo>
                      <a:lnTo>
                        <a:pt x="91" y="722"/>
                      </a:lnTo>
                      <a:lnTo>
                        <a:pt x="89" y="720"/>
                      </a:lnTo>
                      <a:lnTo>
                        <a:pt x="84" y="722"/>
                      </a:lnTo>
                      <a:lnTo>
                        <a:pt x="84" y="718"/>
                      </a:lnTo>
                      <a:lnTo>
                        <a:pt x="89" y="718"/>
                      </a:lnTo>
                      <a:lnTo>
                        <a:pt x="89" y="713"/>
                      </a:lnTo>
                      <a:lnTo>
                        <a:pt x="100" y="713"/>
                      </a:lnTo>
                      <a:lnTo>
                        <a:pt x="107" y="715"/>
                      </a:lnTo>
                      <a:lnTo>
                        <a:pt x="107" y="711"/>
                      </a:lnTo>
                      <a:lnTo>
                        <a:pt x="105" y="704"/>
                      </a:lnTo>
                      <a:lnTo>
                        <a:pt x="105" y="700"/>
                      </a:lnTo>
                      <a:lnTo>
                        <a:pt x="105" y="698"/>
                      </a:lnTo>
                      <a:lnTo>
                        <a:pt x="102" y="695"/>
                      </a:lnTo>
                      <a:lnTo>
                        <a:pt x="100" y="698"/>
                      </a:lnTo>
                      <a:lnTo>
                        <a:pt x="98" y="695"/>
                      </a:lnTo>
                      <a:lnTo>
                        <a:pt x="98" y="691"/>
                      </a:lnTo>
                      <a:lnTo>
                        <a:pt x="96" y="693"/>
                      </a:lnTo>
                      <a:lnTo>
                        <a:pt x="96" y="691"/>
                      </a:lnTo>
                      <a:lnTo>
                        <a:pt x="91" y="689"/>
                      </a:lnTo>
                      <a:lnTo>
                        <a:pt x="89" y="691"/>
                      </a:lnTo>
                      <a:lnTo>
                        <a:pt x="89" y="693"/>
                      </a:lnTo>
                      <a:lnTo>
                        <a:pt x="89" y="698"/>
                      </a:lnTo>
                      <a:lnTo>
                        <a:pt x="91" y="700"/>
                      </a:lnTo>
                      <a:lnTo>
                        <a:pt x="93" y="707"/>
                      </a:lnTo>
                      <a:lnTo>
                        <a:pt x="91" y="709"/>
                      </a:lnTo>
                      <a:lnTo>
                        <a:pt x="89" y="709"/>
                      </a:lnTo>
                      <a:lnTo>
                        <a:pt x="89" y="704"/>
                      </a:lnTo>
                      <a:lnTo>
                        <a:pt x="84" y="704"/>
                      </a:lnTo>
                      <a:lnTo>
                        <a:pt x="84" y="698"/>
                      </a:lnTo>
                      <a:lnTo>
                        <a:pt x="73" y="698"/>
                      </a:lnTo>
                      <a:lnTo>
                        <a:pt x="73" y="689"/>
                      </a:lnTo>
                      <a:lnTo>
                        <a:pt x="67" y="691"/>
                      </a:lnTo>
                      <a:lnTo>
                        <a:pt x="62" y="691"/>
                      </a:lnTo>
                      <a:lnTo>
                        <a:pt x="58" y="689"/>
                      </a:lnTo>
                      <a:lnTo>
                        <a:pt x="53" y="689"/>
                      </a:lnTo>
                      <a:lnTo>
                        <a:pt x="53" y="693"/>
                      </a:lnTo>
                      <a:lnTo>
                        <a:pt x="51" y="695"/>
                      </a:lnTo>
                      <a:lnTo>
                        <a:pt x="49" y="704"/>
                      </a:lnTo>
                      <a:lnTo>
                        <a:pt x="49" y="707"/>
                      </a:lnTo>
                      <a:lnTo>
                        <a:pt x="44" y="707"/>
                      </a:lnTo>
                      <a:lnTo>
                        <a:pt x="42" y="702"/>
                      </a:lnTo>
                      <a:lnTo>
                        <a:pt x="35" y="702"/>
                      </a:lnTo>
                      <a:lnTo>
                        <a:pt x="27" y="702"/>
                      </a:lnTo>
                      <a:lnTo>
                        <a:pt x="24" y="698"/>
                      </a:lnTo>
                      <a:lnTo>
                        <a:pt x="27" y="695"/>
                      </a:lnTo>
                      <a:lnTo>
                        <a:pt x="27" y="693"/>
                      </a:lnTo>
                      <a:lnTo>
                        <a:pt x="20" y="691"/>
                      </a:lnTo>
                      <a:lnTo>
                        <a:pt x="18" y="687"/>
                      </a:lnTo>
                      <a:lnTo>
                        <a:pt x="18" y="680"/>
                      </a:lnTo>
                      <a:lnTo>
                        <a:pt x="22" y="678"/>
                      </a:lnTo>
                      <a:lnTo>
                        <a:pt x="27" y="680"/>
                      </a:lnTo>
                      <a:lnTo>
                        <a:pt x="27" y="673"/>
                      </a:lnTo>
                      <a:lnTo>
                        <a:pt x="29" y="671"/>
                      </a:lnTo>
                      <a:lnTo>
                        <a:pt x="31" y="669"/>
                      </a:lnTo>
                      <a:lnTo>
                        <a:pt x="20" y="667"/>
                      </a:lnTo>
                      <a:lnTo>
                        <a:pt x="15" y="669"/>
                      </a:lnTo>
                      <a:lnTo>
                        <a:pt x="13" y="664"/>
                      </a:lnTo>
                      <a:lnTo>
                        <a:pt x="9" y="662"/>
                      </a:lnTo>
                      <a:lnTo>
                        <a:pt x="7" y="660"/>
                      </a:lnTo>
                      <a:lnTo>
                        <a:pt x="2" y="651"/>
                      </a:lnTo>
                      <a:lnTo>
                        <a:pt x="0" y="651"/>
                      </a:lnTo>
                      <a:lnTo>
                        <a:pt x="2" y="640"/>
                      </a:lnTo>
                      <a:lnTo>
                        <a:pt x="4" y="631"/>
                      </a:lnTo>
                      <a:lnTo>
                        <a:pt x="2" y="624"/>
                      </a:lnTo>
                      <a:lnTo>
                        <a:pt x="11" y="624"/>
                      </a:lnTo>
                      <a:lnTo>
                        <a:pt x="11" y="622"/>
                      </a:lnTo>
                      <a:lnTo>
                        <a:pt x="13" y="622"/>
                      </a:lnTo>
                      <a:lnTo>
                        <a:pt x="11" y="618"/>
                      </a:lnTo>
                      <a:lnTo>
                        <a:pt x="13" y="613"/>
                      </a:lnTo>
                      <a:lnTo>
                        <a:pt x="11" y="609"/>
                      </a:lnTo>
                      <a:lnTo>
                        <a:pt x="13" y="609"/>
                      </a:lnTo>
                      <a:lnTo>
                        <a:pt x="15" y="602"/>
                      </a:lnTo>
                      <a:lnTo>
                        <a:pt x="15" y="598"/>
                      </a:lnTo>
                      <a:lnTo>
                        <a:pt x="11" y="600"/>
                      </a:lnTo>
                      <a:lnTo>
                        <a:pt x="9" y="600"/>
                      </a:lnTo>
                      <a:lnTo>
                        <a:pt x="9" y="598"/>
                      </a:lnTo>
                      <a:lnTo>
                        <a:pt x="0" y="598"/>
                      </a:lnTo>
                      <a:lnTo>
                        <a:pt x="0" y="595"/>
                      </a:lnTo>
                      <a:lnTo>
                        <a:pt x="4" y="591"/>
                      </a:lnTo>
                      <a:lnTo>
                        <a:pt x="2" y="587"/>
                      </a:lnTo>
                      <a:lnTo>
                        <a:pt x="2" y="584"/>
                      </a:lnTo>
                      <a:lnTo>
                        <a:pt x="4" y="580"/>
                      </a:lnTo>
                      <a:lnTo>
                        <a:pt x="13" y="584"/>
                      </a:lnTo>
                      <a:lnTo>
                        <a:pt x="18" y="589"/>
                      </a:lnTo>
                      <a:lnTo>
                        <a:pt x="27" y="589"/>
                      </a:lnTo>
                      <a:lnTo>
                        <a:pt x="31" y="591"/>
                      </a:lnTo>
                      <a:lnTo>
                        <a:pt x="33" y="589"/>
                      </a:lnTo>
                      <a:lnTo>
                        <a:pt x="40" y="589"/>
                      </a:lnTo>
                      <a:lnTo>
                        <a:pt x="40" y="593"/>
                      </a:lnTo>
                      <a:lnTo>
                        <a:pt x="47" y="593"/>
                      </a:lnTo>
                      <a:lnTo>
                        <a:pt x="47" y="591"/>
                      </a:lnTo>
                      <a:lnTo>
                        <a:pt x="49" y="589"/>
                      </a:lnTo>
                      <a:lnTo>
                        <a:pt x="53" y="580"/>
                      </a:lnTo>
                      <a:lnTo>
                        <a:pt x="56" y="575"/>
                      </a:lnTo>
                      <a:lnTo>
                        <a:pt x="53" y="573"/>
                      </a:lnTo>
                      <a:lnTo>
                        <a:pt x="58" y="573"/>
                      </a:lnTo>
                      <a:lnTo>
                        <a:pt x="58" y="569"/>
                      </a:lnTo>
                      <a:lnTo>
                        <a:pt x="58" y="567"/>
                      </a:lnTo>
                      <a:lnTo>
                        <a:pt x="56" y="562"/>
                      </a:lnTo>
                      <a:lnTo>
                        <a:pt x="51" y="562"/>
                      </a:lnTo>
                      <a:lnTo>
                        <a:pt x="53" y="558"/>
                      </a:lnTo>
                      <a:lnTo>
                        <a:pt x="58" y="558"/>
                      </a:lnTo>
                      <a:lnTo>
                        <a:pt x="58" y="556"/>
                      </a:lnTo>
                      <a:lnTo>
                        <a:pt x="56" y="556"/>
                      </a:lnTo>
                      <a:lnTo>
                        <a:pt x="56" y="553"/>
                      </a:lnTo>
                      <a:lnTo>
                        <a:pt x="51" y="553"/>
                      </a:lnTo>
                      <a:lnTo>
                        <a:pt x="49" y="547"/>
                      </a:lnTo>
                      <a:lnTo>
                        <a:pt x="42" y="547"/>
                      </a:lnTo>
                      <a:lnTo>
                        <a:pt x="42" y="544"/>
                      </a:lnTo>
                      <a:lnTo>
                        <a:pt x="40" y="542"/>
                      </a:lnTo>
                      <a:lnTo>
                        <a:pt x="40" y="538"/>
                      </a:lnTo>
                      <a:lnTo>
                        <a:pt x="38" y="536"/>
                      </a:lnTo>
                      <a:lnTo>
                        <a:pt x="38" y="531"/>
                      </a:lnTo>
                      <a:lnTo>
                        <a:pt x="35" y="529"/>
                      </a:lnTo>
                      <a:lnTo>
                        <a:pt x="31" y="524"/>
                      </a:lnTo>
                      <a:lnTo>
                        <a:pt x="31" y="522"/>
                      </a:lnTo>
                      <a:lnTo>
                        <a:pt x="38" y="522"/>
                      </a:lnTo>
                      <a:lnTo>
                        <a:pt x="38" y="502"/>
                      </a:lnTo>
                      <a:lnTo>
                        <a:pt x="44" y="502"/>
                      </a:lnTo>
                      <a:lnTo>
                        <a:pt x="47" y="500"/>
                      </a:lnTo>
                      <a:lnTo>
                        <a:pt x="51" y="504"/>
                      </a:lnTo>
                      <a:lnTo>
                        <a:pt x="51" y="502"/>
                      </a:lnTo>
                      <a:lnTo>
                        <a:pt x="51" y="500"/>
                      </a:lnTo>
                      <a:lnTo>
                        <a:pt x="44" y="496"/>
                      </a:lnTo>
                      <a:lnTo>
                        <a:pt x="47" y="493"/>
                      </a:lnTo>
                      <a:lnTo>
                        <a:pt x="44" y="493"/>
                      </a:lnTo>
                      <a:lnTo>
                        <a:pt x="44" y="491"/>
                      </a:lnTo>
                      <a:lnTo>
                        <a:pt x="40" y="491"/>
                      </a:lnTo>
                      <a:lnTo>
                        <a:pt x="40" y="489"/>
                      </a:lnTo>
                      <a:lnTo>
                        <a:pt x="44" y="480"/>
                      </a:lnTo>
                      <a:lnTo>
                        <a:pt x="42" y="480"/>
                      </a:lnTo>
                      <a:lnTo>
                        <a:pt x="44" y="476"/>
                      </a:lnTo>
                      <a:lnTo>
                        <a:pt x="40" y="476"/>
                      </a:lnTo>
                      <a:lnTo>
                        <a:pt x="38" y="476"/>
                      </a:lnTo>
                      <a:lnTo>
                        <a:pt x="44" y="464"/>
                      </a:lnTo>
                      <a:lnTo>
                        <a:pt x="58" y="460"/>
                      </a:lnTo>
                      <a:lnTo>
                        <a:pt x="69" y="458"/>
                      </a:lnTo>
                      <a:lnTo>
                        <a:pt x="76" y="458"/>
                      </a:lnTo>
                      <a:lnTo>
                        <a:pt x="84" y="460"/>
                      </a:lnTo>
                      <a:lnTo>
                        <a:pt x="89" y="460"/>
                      </a:lnTo>
                      <a:lnTo>
                        <a:pt x="96" y="460"/>
                      </a:lnTo>
                      <a:lnTo>
                        <a:pt x="111" y="462"/>
                      </a:lnTo>
                      <a:lnTo>
                        <a:pt x="118" y="464"/>
                      </a:lnTo>
                      <a:lnTo>
                        <a:pt x="120" y="464"/>
                      </a:lnTo>
                      <a:lnTo>
                        <a:pt x="125" y="467"/>
                      </a:lnTo>
                      <a:lnTo>
                        <a:pt x="129" y="469"/>
                      </a:lnTo>
                      <a:lnTo>
                        <a:pt x="133" y="469"/>
                      </a:lnTo>
                      <a:lnTo>
                        <a:pt x="136" y="467"/>
                      </a:lnTo>
                      <a:lnTo>
                        <a:pt x="149" y="471"/>
                      </a:lnTo>
                      <a:lnTo>
                        <a:pt x="156" y="469"/>
                      </a:lnTo>
                      <a:lnTo>
                        <a:pt x="158" y="467"/>
                      </a:lnTo>
                      <a:lnTo>
                        <a:pt x="160" y="467"/>
                      </a:lnTo>
                      <a:lnTo>
                        <a:pt x="167" y="469"/>
                      </a:lnTo>
                      <a:lnTo>
                        <a:pt x="174" y="469"/>
                      </a:lnTo>
                      <a:lnTo>
                        <a:pt x="178" y="471"/>
                      </a:lnTo>
                      <a:lnTo>
                        <a:pt x="180" y="467"/>
                      </a:lnTo>
                      <a:lnTo>
                        <a:pt x="180" y="464"/>
                      </a:lnTo>
                      <a:lnTo>
                        <a:pt x="182" y="464"/>
                      </a:lnTo>
                      <a:lnTo>
                        <a:pt x="182" y="469"/>
                      </a:lnTo>
                      <a:lnTo>
                        <a:pt x="185" y="469"/>
                      </a:lnTo>
                      <a:lnTo>
                        <a:pt x="187" y="473"/>
                      </a:lnTo>
                      <a:lnTo>
                        <a:pt x="194" y="476"/>
                      </a:lnTo>
                      <a:lnTo>
                        <a:pt x="196" y="476"/>
                      </a:lnTo>
                      <a:lnTo>
                        <a:pt x="196" y="473"/>
                      </a:lnTo>
                      <a:lnTo>
                        <a:pt x="200" y="473"/>
                      </a:lnTo>
                      <a:lnTo>
                        <a:pt x="203" y="467"/>
                      </a:lnTo>
                      <a:lnTo>
                        <a:pt x="203" y="464"/>
                      </a:lnTo>
                      <a:lnTo>
                        <a:pt x="211" y="460"/>
                      </a:lnTo>
                      <a:lnTo>
                        <a:pt x="214" y="451"/>
                      </a:lnTo>
                      <a:lnTo>
                        <a:pt x="214" y="447"/>
                      </a:lnTo>
                      <a:lnTo>
                        <a:pt x="223" y="447"/>
                      </a:lnTo>
                      <a:lnTo>
                        <a:pt x="225" y="444"/>
                      </a:lnTo>
                      <a:lnTo>
                        <a:pt x="229" y="442"/>
                      </a:lnTo>
                      <a:lnTo>
                        <a:pt x="236" y="440"/>
                      </a:lnTo>
                      <a:lnTo>
                        <a:pt x="243" y="440"/>
                      </a:lnTo>
                      <a:lnTo>
                        <a:pt x="256" y="442"/>
                      </a:lnTo>
                      <a:lnTo>
                        <a:pt x="263" y="438"/>
                      </a:lnTo>
                      <a:lnTo>
                        <a:pt x="265" y="438"/>
                      </a:lnTo>
                      <a:lnTo>
                        <a:pt x="267" y="438"/>
                      </a:lnTo>
                      <a:lnTo>
                        <a:pt x="274" y="444"/>
                      </a:lnTo>
                      <a:lnTo>
                        <a:pt x="278" y="447"/>
                      </a:lnTo>
                      <a:lnTo>
                        <a:pt x="287" y="447"/>
                      </a:lnTo>
                      <a:lnTo>
                        <a:pt x="292" y="444"/>
                      </a:lnTo>
                      <a:lnTo>
                        <a:pt x="296" y="438"/>
                      </a:lnTo>
                      <a:lnTo>
                        <a:pt x="298" y="436"/>
                      </a:lnTo>
                      <a:lnTo>
                        <a:pt x="296" y="431"/>
                      </a:lnTo>
                      <a:lnTo>
                        <a:pt x="296" y="429"/>
                      </a:lnTo>
                      <a:lnTo>
                        <a:pt x="301" y="429"/>
                      </a:lnTo>
                      <a:lnTo>
                        <a:pt x="303" y="436"/>
                      </a:lnTo>
                      <a:lnTo>
                        <a:pt x="305" y="438"/>
                      </a:lnTo>
                      <a:lnTo>
                        <a:pt x="307" y="436"/>
                      </a:lnTo>
                      <a:lnTo>
                        <a:pt x="309" y="433"/>
                      </a:lnTo>
                      <a:lnTo>
                        <a:pt x="307" y="424"/>
                      </a:lnTo>
                      <a:lnTo>
                        <a:pt x="309" y="422"/>
                      </a:lnTo>
                      <a:lnTo>
                        <a:pt x="325" y="416"/>
                      </a:lnTo>
                      <a:lnTo>
                        <a:pt x="338" y="418"/>
                      </a:lnTo>
                      <a:lnTo>
                        <a:pt x="345" y="420"/>
                      </a:lnTo>
                      <a:lnTo>
                        <a:pt x="352" y="418"/>
                      </a:lnTo>
                      <a:lnTo>
                        <a:pt x="354" y="409"/>
                      </a:lnTo>
                      <a:lnTo>
                        <a:pt x="352" y="402"/>
                      </a:lnTo>
                      <a:lnTo>
                        <a:pt x="350" y="400"/>
                      </a:lnTo>
                      <a:lnTo>
                        <a:pt x="350" y="396"/>
                      </a:lnTo>
                      <a:lnTo>
                        <a:pt x="352" y="389"/>
                      </a:lnTo>
                      <a:lnTo>
                        <a:pt x="354" y="387"/>
                      </a:lnTo>
                      <a:lnTo>
                        <a:pt x="352" y="378"/>
                      </a:lnTo>
                      <a:lnTo>
                        <a:pt x="358" y="371"/>
                      </a:lnTo>
                      <a:lnTo>
                        <a:pt x="367" y="369"/>
                      </a:lnTo>
                      <a:lnTo>
                        <a:pt x="381" y="369"/>
                      </a:lnTo>
                      <a:lnTo>
                        <a:pt x="385" y="365"/>
                      </a:lnTo>
                      <a:lnTo>
                        <a:pt x="392" y="360"/>
                      </a:lnTo>
                      <a:lnTo>
                        <a:pt x="399" y="360"/>
                      </a:lnTo>
                      <a:lnTo>
                        <a:pt x="405" y="356"/>
                      </a:lnTo>
                      <a:lnTo>
                        <a:pt x="412" y="356"/>
                      </a:lnTo>
                      <a:lnTo>
                        <a:pt x="416" y="353"/>
                      </a:lnTo>
                      <a:lnTo>
                        <a:pt x="423" y="351"/>
                      </a:lnTo>
                      <a:lnTo>
                        <a:pt x="428" y="349"/>
                      </a:lnTo>
                      <a:lnTo>
                        <a:pt x="432" y="347"/>
                      </a:lnTo>
                      <a:lnTo>
                        <a:pt x="436" y="353"/>
                      </a:lnTo>
                      <a:lnTo>
                        <a:pt x="443" y="351"/>
                      </a:lnTo>
                      <a:lnTo>
                        <a:pt x="450" y="360"/>
                      </a:lnTo>
                      <a:lnTo>
                        <a:pt x="452" y="360"/>
                      </a:lnTo>
                      <a:lnTo>
                        <a:pt x="456" y="360"/>
                      </a:lnTo>
                      <a:lnTo>
                        <a:pt x="461" y="353"/>
                      </a:lnTo>
                      <a:lnTo>
                        <a:pt x="470" y="345"/>
                      </a:lnTo>
                      <a:lnTo>
                        <a:pt x="472" y="336"/>
                      </a:lnTo>
                      <a:lnTo>
                        <a:pt x="470" y="333"/>
                      </a:lnTo>
                      <a:lnTo>
                        <a:pt x="468" y="329"/>
                      </a:lnTo>
                      <a:lnTo>
                        <a:pt x="461" y="329"/>
                      </a:lnTo>
                      <a:lnTo>
                        <a:pt x="465" y="322"/>
                      </a:lnTo>
                      <a:lnTo>
                        <a:pt x="468" y="318"/>
                      </a:lnTo>
                      <a:lnTo>
                        <a:pt x="470" y="313"/>
                      </a:lnTo>
                      <a:lnTo>
                        <a:pt x="474" y="313"/>
                      </a:lnTo>
                      <a:lnTo>
                        <a:pt x="477" y="311"/>
                      </a:lnTo>
                      <a:lnTo>
                        <a:pt x="479" y="311"/>
                      </a:lnTo>
                      <a:lnTo>
                        <a:pt x="483" y="311"/>
                      </a:lnTo>
                      <a:lnTo>
                        <a:pt x="490" y="302"/>
                      </a:lnTo>
                      <a:lnTo>
                        <a:pt x="492" y="307"/>
                      </a:lnTo>
                      <a:lnTo>
                        <a:pt x="494" y="307"/>
                      </a:lnTo>
                      <a:lnTo>
                        <a:pt x="497" y="309"/>
                      </a:lnTo>
                      <a:lnTo>
                        <a:pt x="501" y="307"/>
                      </a:lnTo>
                      <a:lnTo>
                        <a:pt x="505" y="316"/>
                      </a:lnTo>
                      <a:lnTo>
                        <a:pt x="508" y="327"/>
                      </a:lnTo>
                      <a:lnTo>
                        <a:pt x="512" y="327"/>
                      </a:lnTo>
                      <a:lnTo>
                        <a:pt x="510" y="329"/>
                      </a:lnTo>
                      <a:lnTo>
                        <a:pt x="514" y="329"/>
                      </a:lnTo>
                      <a:lnTo>
                        <a:pt x="517" y="336"/>
                      </a:lnTo>
                      <a:lnTo>
                        <a:pt x="521" y="333"/>
                      </a:lnTo>
                      <a:lnTo>
                        <a:pt x="521" y="329"/>
                      </a:lnTo>
                      <a:lnTo>
                        <a:pt x="528" y="336"/>
                      </a:lnTo>
                      <a:lnTo>
                        <a:pt x="528" y="338"/>
                      </a:lnTo>
                      <a:lnTo>
                        <a:pt x="537" y="342"/>
                      </a:lnTo>
                      <a:lnTo>
                        <a:pt x="543" y="342"/>
                      </a:lnTo>
                      <a:lnTo>
                        <a:pt x="550" y="338"/>
                      </a:lnTo>
                      <a:lnTo>
                        <a:pt x="543" y="333"/>
                      </a:lnTo>
                      <a:lnTo>
                        <a:pt x="543" y="331"/>
                      </a:lnTo>
                      <a:lnTo>
                        <a:pt x="543" y="327"/>
                      </a:lnTo>
                      <a:lnTo>
                        <a:pt x="548" y="327"/>
                      </a:lnTo>
                      <a:lnTo>
                        <a:pt x="546" y="322"/>
                      </a:lnTo>
                      <a:lnTo>
                        <a:pt x="548" y="320"/>
                      </a:lnTo>
                      <a:lnTo>
                        <a:pt x="546" y="318"/>
                      </a:lnTo>
                      <a:lnTo>
                        <a:pt x="543" y="318"/>
                      </a:lnTo>
                      <a:lnTo>
                        <a:pt x="539" y="316"/>
                      </a:lnTo>
                      <a:lnTo>
                        <a:pt x="537" y="318"/>
                      </a:lnTo>
                      <a:lnTo>
                        <a:pt x="532" y="316"/>
                      </a:lnTo>
                      <a:lnTo>
                        <a:pt x="532" y="320"/>
                      </a:lnTo>
                      <a:lnTo>
                        <a:pt x="526" y="316"/>
                      </a:lnTo>
                      <a:lnTo>
                        <a:pt x="514" y="313"/>
                      </a:lnTo>
                      <a:lnTo>
                        <a:pt x="519" y="307"/>
                      </a:lnTo>
                      <a:lnTo>
                        <a:pt x="517" y="305"/>
                      </a:lnTo>
                      <a:lnTo>
                        <a:pt x="514" y="300"/>
                      </a:lnTo>
                      <a:lnTo>
                        <a:pt x="519" y="298"/>
                      </a:lnTo>
                      <a:lnTo>
                        <a:pt x="523" y="305"/>
                      </a:lnTo>
                      <a:lnTo>
                        <a:pt x="528" y="307"/>
                      </a:lnTo>
                      <a:lnTo>
                        <a:pt x="528" y="302"/>
                      </a:lnTo>
                      <a:lnTo>
                        <a:pt x="530" y="302"/>
                      </a:lnTo>
                      <a:lnTo>
                        <a:pt x="532" y="302"/>
                      </a:lnTo>
                      <a:lnTo>
                        <a:pt x="534" y="293"/>
                      </a:lnTo>
                      <a:lnTo>
                        <a:pt x="537" y="293"/>
                      </a:lnTo>
                      <a:lnTo>
                        <a:pt x="541" y="291"/>
                      </a:lnTo>
                      <a:lnTo>
                        <a:pt x="543" y="289"/>
                      </a:lnTo>
                      <a:lnTo>
                        <a:pt x="552" y="293"/>
                      </a:lnTo>
                      <a:lnTo>
                        <a:pt x="557" y="296"/>
                      </a:lnTo>
                      <a:lnTo>
                        <a:pt x="554" y="298"/>
                      </a:lnTo>
                      <a:lnTo>
                        <a:pt x="554" y="300"/>
                      </a:lnTo>
                      <a:lnTo>
                        <a:pt x="561" y="298"/>
                      </a:lnTo>
                      <a:lnTo>
                        <a:pt x="568" y="300"/>
                      </a:lnTo>
                      <a:lnTo>
                        <a:pt x="581" y="302"/>
                      </a:lnTo>
                      <a:lnTo>
                        <a:pt x="581" y="305"/>
                      </a:lnTo>
                      <a:lnTo>
                        <a:pt x="586" y="302"/>
                      </a:lnTo>
                      <a:lnTo>
                        <a:pt x="586" y="296"/>
                      </a:lnTo>
                      <a:lnTo>
                        <a:pt x="586" y="293"/>
                      </a:lnTo>
                      <a:lnTo>
                        <a:pt x="588" y="291"/>
                      </a:lnTo>
                      <a:lnTo>
                        <a:pt x="588" y="287"/>
                      </a:lnTo>
                      <a:lnTo>
                        <a:pt x="590" y="289"/>
                      </a:lnTo>
                      <a:lnTo>
                        <a:pt x="595" y="287"/>
                      </a:lnTo>
                      <a:lnTo>
                        <a:pt x="592" y="280"/>
                      </a:lnTo>
                      <a:lnTo>
                        <a:pt x="597" y="280"/>
                      </a:lnTo>
                      <a:lnTo>
                        <a:pt x="599" y="282"/>
                      </a:lnTo>
                      <a:lnTo>
                        <a:pt x="606" y="282"/>
                      </a:lnTo>
                      <a:lnTo>
                        <a:pt x="610" y="282"/>
                      </a:lnTo>
                      <a:lnTo>
                        <a:pt x="612" y="278"/>
                      </a:lnTo>
                      <a:lnTo>
                        <a:pt x="615" y="280"/>
                      </a:lnTo>
                      <a:lnTo>
                        <a:pt x="630" y="276"/>
                      </a:lnTo>
                      <a:lnTo>
                        <a:pt x="632" y="271"/>
                      </a:lnTo>
                      <a:lnTo>
                        <a:pt x="630" y="271"/>
                      </a:lnTo>
                      <a:lnTo>
                        <a:pt x="630" y="267"/>
                      </a:lnTo>
                      <a:lnTo>
                        <a:pt x="632" y="262"/>
                      </a:lnTo>
                      <a:lnTo>
                        <a:pt x="644" y="262"/>
                      </a:lnTo>
                      <a:lnTo>
                        <a:pt x="648" y="260"/>
                      </a:lnTo>
                      <a:lnTo>
                        <a:pt x="653" y="253"/>
                      </a:lnTo>
                      <a:lnTo>
                        <a:pt x="655" y="253"/>
                      </a:lnTo>
                      <a:lnTo>
                        <a:pt x="657" y="256"/>
                      </a:lnTo>
                      <a:lnTo>
                        <a:pt x="659" y="258"/>
                      </a:lnTo>
                      <a:lnTo>
                        <a:pt x="666" y="258"/>
                      </a:lnTo>
                      <a:lnTo>
                        <a:pt x="666" y="256"/>
                      </a:lnTo>
                      <a:lnTo>
                        <a:pt x="668" y="253"/>
                      </a:lnTo>
                      <a:lnTo>
                        <a:pt x="677" y="245"/>
                      </a:lnTo>
                      <a:lnTo>
                        <a:pt x="677" y="233"/>
                      </a:lnTo>
                      <a:lnTo>
                        <a:pt x="681" y="227"/>
                      </a:lnTo>
                      <a:lnTo>
                        <a:pt x="677" y="225"/>
                      </a:lnTo>
                      <a:lnTo>
                        <a:pt x="688" y="211"/>
                      </a:lnTo>
                      <a:lnTo>
                        <a:pt x="688" y="205"/>
                      </a:lnTo>
                      <a:lnTo>
                        <a:pt x="693" y="202"/>
                      </a:lnTo>
                      <a:lnTo>
                        <a:pt x="695" y="200"/>
                      </a:lnTo>
                      <a:lnTo>
                        <a:pt x="704" y="198"/>
                      </a:lnTo>
                      <a:lnTo>
                        <a:pt x="706" y="194"/>
                      </a:lnTo>
                      <a:lnTo>
                        <a:pt x="710" y="191"/>
                      </a:lnTo>
                      <a:lnTo>
                        <a:pt x="713" y="191"/>
                      </a:lnTo>
                      <a:lnTo>
                        <a:pt x="715" y="191"/>
                      </a:lnTo>
                      <a:lnTo>
                        <a:pt x="717" y="189"/>
                      </a:lnTo>
                      <a:lnTo>
                        <a:pt x="719" y="189"/>
                      </a:lnTo>
                      <a:lnTo>
                        <a:pt x="719" y="187"/>
                      </a:lnTo>
                      <a:lnTo>
                        <a:pt x="715" y="180"/>
                      </a:lnTo>
                      <a:lnTo>
                        <a:pt x="717" y="178"/>
                      </a:lnTo>
                      <a:lnTo>
                        <a:pt x="722" y="176"/>
                      </a:lnTo>
                      <a:lnTo>
                        <a:pt x="742" y="167"/>
                      </a:lnTo>
                      <a:lnTo>
                        <a:pt x="748" y="162"/>
                      </a:lnTo>
                      <a:lnTo>
                        <a:pt x="748" y="160"/>
                      </a:lnTo>
                      <a:lnTo>
                        <a:pt x="753" y="158"/>
                      </a:lnTo>
                      <a:lnTo>
                        <a:pt x="757" y="160"/>
                      </a:lnTo>
                      <a:lnTo>
                        <a:pt x="757" y="158"/>
                      </a:lnTo>
                      <a:lnTo>
                        <a:pt x="759" y="156"/>
                      </a:lnTo>
                      <a:lnTo>
                        <a:pt x="762" y="158"/>
                      </a:lnTo>
                      <a:lnTo>
                        <a:pt x="766" y="158"/>
                      </a:lnTo>
                      <a:lnTo>
                        <a:pt x="768" y="160"/>
                      </a:lnTo>
                      <a:lnTo>
                        <a:pt x="773" y="160"/>
                      </a:lnTo>
                      <a:lnTo>
                        <a:pt x="775" y="165"/>
                      </a:lnTo>
                      <a:lnTo>
                        <a:pt x="782" y="167"/>
                      </a:lnTo>
                      <a:lnTo>
                        <a:pt x="784" y="169"/>
                      </a:lnTo>
                      <a:lnTo>
                        <a:pt x="786" y="167"/>
                      </a:lnTo>
                      <a:lnTo>
                        <a:pt x="788" y="165"/>
                      </a:lnTo>
                      <a:lnTo>
                        <a:pt x="786" y="160"/>
                      </a:lnTo>
                      <a:lnTo>
                        <a:pt x="791" y="158"/>
                      </a:lnTo>
                      <a:lnTo>
                        <a:pt x="791" y="160"/>
                      </a:lnTo>
                      <a:lnTo>
                        <a:pt x="793" y="160"/>
                      </a:lnTo>
                      <a:lnTo>
                        <a:pt x="795" y="158"/>
                      </a:lnTo>
                      <a:lnTo>
                        <a:pt x="795" y="160"/>
                      </a:lnTo>
                      <a:lnTo>
                        <a:pt x="797" y="160"/>
                      </a:lnTo>
                      <a:lnTo>
                        <a:pt x="797" y="156"/>
                      </a:lnTo>
                      <a:lnTo>
                        <a:pt x="797" y="154"/>
                      </a:lnTo>
                      <a:lnTo>
                        <a:pt x="797" y="145"/>
                      </a:lnTo>
                      <a:lnTo>
                        <a:pt x="800" y="149"/>
                      </a:lnTo>
                      <a:lnTo>
                        <a:pt x="802" y="147"/>
                      </a:lnTo>
                      <a:lnTo>
                        <a:pt x="800" y="142"/>
                      </a:lnTo>
                      <a:lnTo>
                        <a:pt x="793" y="140"/>
                      </a:lnTo>
                      <a:lnTo>
                        <a:pt x="793" y="138"/>
                      </a:lnTo>
                      <a:lnTo>
                        <a:pt x="797" y="136"/>
                      </a:lnTo>
                      <a:lnTo>
                        <a:pt x="795" y="134"/>
                      </a:lnTo>
                      <a:lnTo>
                        <a:pt x="797" y="134"/>
                      </a:lnTo>
                      <a:lnTo>
                        <a:pt x="797" y="129"/>
                      </a:lnTo>
                      <a:lnTo>
                        <a:pt x="802" y="127"/>
                      </a:lnTo>
                      <a:lnTo>
                        <a:pt x="806" y="122"/>
                      </a:lnTo>
                      <a:lnTo>
                        <a:pt x="804" y="120"/>
                      </a:lnTo>
                      <a:lnTo>
                        <a:pt x="800" y="122"/>
                      </a:lnTo>
                      <a:lnTo>
                        <a:pt x="797" y="120"/>
                      </a:lnTo>
                      <a:lnTo>
                        <a:pt x="802" y="116"/>
                      </a:lnTo>
                      <a:lnTo>
                        <a:pt x="804" y="114"/>
                      </a:lnTo>
                      <a:lnTo>
                        <a:pt x="800" y="107"/>
                      </a:lnTo>
                      <a:lnTo>
                        <a:pt x="817" y="89"/>
                      </a:lnTo>
                      <a:lnTo>
                        <a:pt x="817" y="91"/>
                      </a:lnTo>
                      <a:lnTo>
                        <a:pt x="817" y="94"/>
                      </a:lnTo>
                      <a:lnTo>
                        <a:pt x="820" y="94"/>
                      </a:lnTo>
                      <a:lnTo>
                        <a:pt x="822" y="94"/>
                      </a:lnTo>
                      <a:lnTo>
                        <a:pt x="824" y="94"/>
                      </a:lnTo>
                      <a:lnTo>
                        <a:pt x="824" y="98"/>
                      </a:lnTo>
                      <a:lnTo>
                        <a:pt x="824" y="100"/>
                      </a:lnTo>
                      <a:lnTo>
                        <a:pt x="822" y="100"/>
                      </a:lnTo>
                      <a:lnTo>
                        <a:pt x="824" y="105"/>
                      </a:lnTo>
                      <a:lnTo>
                        <a:pt x="826" y="102"/>
                      </a:lnTo>
                      <a:lnTo>
                        <a:pt x="828" y="105"/>
                      </a:lnTo>
                      <a:lnTo>
                        <a:pt x="826" y="107"/>
                      </a:lnTo>
                      <a:lnTo>
                        <a:pt x="826" y="111"/>
                      </a:lnTo>
                      <a:lnTo>
                        <a:pt x="831" y="111"/>
                      </a:lnTo>
                      <a:lnTo>
                        <a:pt x="835" y="114"/>
                      </a:lnTo>
                      <a:lnTo>
                        <a:pt x="835" y="116"/>
                      </a:lnTo>
                      <a:lnTo>
                        <a:pt x="837" y="116"/>
                      </a:lnTo>
                      <a:lnTo>
                        <a:pt x="835" y="118"/>
                      </a:lnTo>
                      <a:lnTo>
                        <a:pt x="835" y="120"/>
                      </a:lnTo>
                      <a:lnTo>
                        <a:pt x="833" y="120"/>
                      </a:lnTo>
                      <a:lnTo>
                        <a:pt x="831" y="122"/>
                      </a:lnTo>
                      <a:lnTo>
                        <a:pt x="833" y="125"/>
                      </a:lnTo>
                      <a:lnTo>
                        <a:pt x="833" y="127"/>
                      </a:lnTo>
                      <a:lnTo>
                        <a:pt x="833" y="129"/>
                      </a:lnTo>
                      <a:lnTo>
                        <a:pt x="840" y="134"/>
                      </a:lnTo>
                      <a:lnTo>
                        <a:pt x="842" y="131"/>
                      </a:lnTo>
                      <a:lnTo>
                        <a:pt x="842" y="129"/>
                      </a:lnTo>
                      <a:lnTo>
                        <a:pt x="844" y="125"/>
                      </a:lnTo>
                      <a:lnTo>
                        <a:pt x="849" y="125"/>
                      </a:lnTo>
                      <a:lnTo>
                        <a:pt x="851" y="122"/>
                      </a:lnTo>
                      <a:lnTo>
                        <a:pt x="853" y="122"/>
                      </a:lnTo>
                      <a:lnTo>
                        <a:pt x="855" y="120"/>
                      </a:lnTo>
                      <a:lnTo>
                        <a:pt x="860" y="118"/>
                      </a:lnTo>
                      <a:lnTo>
                        <a:pt x="862" y="116"/>
                      </a:lnTo>
                      <a:lnTo>
                        <a:pt x="860" y="114"/>
                      </a:lnTo>
                      <a:lnTo>
                        <a:pt x="862" y="109"/>
                      </a:lnTo>
                      <a:lnTo>
                        <a:pt x="860" y="109"/>
                      </a:lnTo>
                      <a:lnTo>
                        <a:pt x="860" y="107"/>
                      </a:lnTo>
                      <a:lnTo>
                        <a:pt x="864" y="102"/>
                      </a:lnTo>
                      <a:lnTo>
                        <a:pt x="866" y="102"/>
                      </a:lnTo>
                      <a:lnTo>
                        <a:pt x="871" y="107"/>
                      </a:lnTo>
                      <a:lnTo>
                        <a:pt x="873" y="109"/>
                      </a:lnTo>
                      <a:lnTo>
                        <a:pt x="875" y="107"/>
                      </a:lnTo>
                      <a:lnTo>
                        <a:pt x="875" y="109"/>
                      </a:lnTo>
                      <a:lnTo>
                        <a:pt x="875" y="111"/>
                      </a:lnTo>
                      <a:lnTo>
                        <a:pt x="877" y="116"/>
                      </a:lnTo>
                      <a:lnTo>
                        <a:pt x="882" y="114"/>
                      </a:lnTo>
                      <a:lnTo>
                        <a:pt x="882" y="116"/>
                      </a:lnTo>
                      <a:lnTo>
                        <a:pt x="889" y="116"/>
                      </a:lnTo>
                      <a:lnTo>
                        <a:pt x="891" y="114"/>
                      </a:lnTo>
                      <a:lnTo>
                        <a:pt x="895" y="111"/>
                      </a:lnTo>
                      <a:lnTo>
                        <a:pt x="898" y="114"/>
                      </a:lnTo>
                      <a:lnTo>
                        <a:pt x="900" y="111"/>
                      </a:lnTo>
                      <a:lnTo>
                        <a:pt x="902" y="109"/>
                      </a:lnTo>
                      <a:lnTo>
                        <a:pt x="900" y="109"/>
                      </a:lnTo>
                      <a:lnTo>
                        <a:pt x="900" y="105"/>
                      </a:lnTo>
                      <a:lnTo>
                        <a:pt x="898" y="107"/>
                      </a:lnTo>
                      <a:lnTo>
                        <a:pt x="898" y="105"/>
                      </a:lnTo>
                      <a:lnTo>
                        <a:pt x="893" y="102"/>
                      </a:lnTo>
                      <a:lnTo>
                        <a:pt x="900" y="98"/>
                      </a:lnTo>
                      <a:lnTo>
                        <a:pt x="904" y="89"/>
                      </a:lnTo>
                      <a:lnTo>
                        <a:pt x="902" y="89"/>
                      </a:lnTo>
                      <a:lnTo>
                        <a:pt x="900" y="89"/>
                      </a:lnTo>
                      <a:lnTo>
                        <a:pt x="898" y="87"/>
                      </a:lnTo>
                      <a:lnTo>
                        <a:pt x="895" y="85"/>
                      </a:lnTo>
                      <a:lnTo>
                        <a:pt x="900" y="82"/>
                      </a:lnTo>
                      <a:lnTo>
                        <a:pt x="898" y="80"/>
                      </a:lnTo>
                      <a:lnTo>
                        <a:pt x="895" y="82"/>
                      </a:lnTo>
                      <a:lnTo>
                        <a:pt x="893" y="82"/>
                      </a:lnTo>
                      <a:lnTo>
                        <a:pt x="895" y="78"/>
                      </a:lnTo>
                      <a:lnTo>
                        <a:pt x="893" y="76"/>
                      </a:lnTo>
                      <a:lnTo>
                        <a:pt x="900" y="74"/>
                      </a:lnTo>
                      <a:lnTo>
                        <a:pt x="902" y="67"/>
                      </a:lnTo>
                      <a:lnTo>
                        <a:pt x="909" y="60"/>
                      </a:lnTo>
                      <a:lnTo>
                        <a:pt x="909" y="58"/>
                      </a:lnTo>
                      <a:lnTo>
                        <a:pt x="911" y="56"/>
                      </a:lnTo>
                      <a:lnTo>
                        <a:pt x="913" y="58"/>
                      </a:lnTo>
                      <a:lnTo>
                        <a:pt x="915" y="58"/>
                      </a:lnTo>
                      <a:lnTo>
                        <a:pt x="918" y="60"/>
                      </a:lnTo>
                      <a:lnTo>
                        <a:pt x="920" y="60"/>
                      </a:lnTo>
                      <a:lnTo>
                        <a:pt x="922" y="65"/>
                      </a:lnTo>
                      <a:lnTo>
                        <a:pt x="924" y="60"/>
                      </a:lnTo>
                      <a:lnTo>
                        <a:pt x="924" y="56"/>
                      </a:lnTo>
                      <a:lnTo>
                        <a:pt x="931" y="58"/>
                      </a:lnTo>
                      <a:lnTo>
                        <a:pt x="931" y="54"/>
                      </a:lnTo>
                      <a:lnTo>
                        <a:pt x="935" y="51"/>
                      </a:lnTo>
                      <a:lnTo>
                        <a:pt x="940" y="54"/>
                      </a:lnTo>
                      <a:lnTo>
                        <a:pt x="940" y="51"/>
                      </a:lnTo>
                      <a:lnTo>
                        <a:pt x="942" y="51"/>
                      </a:lnTo>
                      <a:lnTo>
                        <a:pt x="944" y="51"/>
                      </a:lnTo>
                      <a:lnTo>
                        <a:pt x="942" y="49"/>
                      </a:lnTo>
                      <a:lnTo>
                        <a:pt x="942" y="47"/>
                      </a:lnTo>
                      <a:lnTo>
                        <a:pt x="944" y="49"/>
                      </a:lnTo>
                      <a:lnTo>
                        <a:pt x="949" y="47"/>
                      </a:lnTo>
                      <a:lnTo>
                        <a:pt x="949" y="45"/>
                      </a:lnTo>
                      <a:lnTo>
                        <a:pt x="951" y="43"/>
                      </a:lnTo>
                      <a:lnTo>
                        <a:pt x="947" y="43"/>
                      </a:lnTo>
                      <a:lnTo>
                        <a:pt x="944" y="40"/>
                      </a:lnTo>
                      <a:lnTo>
                        <a:pt x="947" y="38"/>
                      </a:lnTo>
                      <a:lnTo>
                        <a:pt x="944" y="38"/>
                      </a:lnTo>
                      <a:lnTo>
                        <a:pt x="942" y="34"/>
                      </a:lnTo>
                      <a:lnTo>
                        <a:pt x="944" y="34"/>
                      </a:lnTo>
                      <a:lnTo>
                        <a:pt x="944" y="36"/>
                      </a:lnTo>
                      <a:lnTo>
                        <a:pt x="947" y="34"/>
                      </a:lnTo>
                      <a:lnTo>
                        <a:pt x="944" y="31"/>
                      </a:lnTo>
                      <a:lnTo>
                        <a:pt x="944" y="29"/>
                      </a:lnTo>
                      <a:lnTo>
                        <a:pt x="942" y="29"/>
                      </a:lnTo>
                      <a:lnTo>
                        <a:pt x="940" y="36"/>
                      </a:lnTo>
                      <a:lnTo>
                        <a:pt x="938" y="34"/>
                      </a:lnTo>
                      <a:lnTo>
                        <a:pt x="940" y="31"/>
                      </a:lnTo>
                      <a:lnTo>
                        <a:pt x="935" y="25"/>
                      </a:lnTo>
                      <a:lnTo>
                        <a:pt x="940" y="25"/>
                      </a:lnTo>
                      <a:lnTo>
                        <a:pt x="940" y="23"/>
                      </a:lnTo>
                      <a:lnTo>
                        <a:pt x="942" y="23"/>
                      </a:lnTo>
                      <a:lnTo>
                        <a:pt x="944" y="25"/>
                      </a:lnTo>
                      <a:lnTo>
                        <a:pt x="951" y="25"/>
                      </a:lnTo>
                      <a:lnTo>
                        <a:pt x="951" y="27"/>
                      </a:lnTo>
                      <a:lnTo>
                        <a:pt x="955" y="31"/>
                      </a:lnTo>
                      <a:lnTo>
                        <a:pt x="958" y="31"/>
                      </a:lnTo>
                      <a:lnTo>
                        <a:pt x="958" y="27"/>
                      </a:lnTo>
                      <a:lnTo>
                        <a:pt x="955" y="27"/>
                      </a:lnTo>
                      <a:lnTo>
                        <a:pt x="955" y="23"/>
                      </a:lnTo>
                      <a:lnTo>
                        <a:pt x="960" y="23"/>
                      </a:lnTo>
                      <a:lnTo>
                        <a:pt x="960" y="20"/>
                      </a:lnTo>
                      <a:lnTo>
                        <a:pt x="958" y="16"/>
                      </a:lnTo>
                      <a:lnTo>
                        <a:pt x="958" y="14"/>
                      </a:lnTo>
                      <a:lnTo>
                        <a:pt x="960" y="11"/>
                      </a:lnTo>
                      <a:lnTo>
                        <a:pt x="962" y="16"/>
                      </a:lnTo>
                      <a:lnTo>
                        <a:pt x="964" y="14"/>
                      </a:lnTo>
                      <a:lnTo>
                        <a:pt x="964" y="20"/>
                      </a:lnTo>
                      <a:lnTo>
                        <a:pt x="962" y="20"/>
                      </a:lnTo>
                      <a:lnTo>
                        <a:pt x="962" y="23"/>
                      </a:lnTo>
                      <a:lnTo>
                        <a:pt x="969" y="23"/>
                      </a:lnTo>
                      <a:lnTo>
                        <a:pt x="969" y="20"/>
                      </a:lnTo>
                      <a:lnTo>
                        <a:pt x="971" y="16"/>
                      </a:lnTo>
                      <a:lnTo>
                        <a:pt x="971" y="14"/>
                      </a:lnTo>
                      <a:lnTo>
                        <a:pt x="971" y="11"/>
                      </a:lnTo>
                      <a:lnTo>
                        <a:pt x="971" y="16"/>
                      </a:lnTo>
                      <a:lnTo>
                        <a:pt x="975" y="16"/>
                      </a:lnTo>
                      <a:lnTo>
                        <a:pt x="975" y="11"/>
                      </a:lnTo>
                      <a:lnTo>
                        <a:pt x="978" y="11"/>
                      </a:lnTo>
                      <a:lnTo>
                        <a:pt x="978" y="7"/>
                      </a:lnTo>
                      <a:lnTo>
                        <a:pt x="980" y="5"/>
                      </a:lnTo>
                      <a:lnTo>
                        <a:pt x="980" y="3"/>
                      </a:lnTo>
                      <a:lnTo>
                        <a:pt x="982" y="5"/>
                      </a:lnTo>
                      <a:lnTo>
                        <a:pt x="984" y="7"/>
                      </a:lnTo>
                      <a:lnTo>
                        <a:pt x="987" y="14"/>
                      </a:lnTo>
                      <a:lnTo>
                        <a:pt x="989" y="18"/>
                      </a:lnTo>
                      <a:lnTo>
                        <a:pt x="991" y="20"/>
                      </a:lnTo>
                      <a:lnTo>
                        <a:pt x="996" y="23"/>
                      </a:lnTo>
                      <a:lnTo>
                        <a:pt x="993" y="23"/>
                      </a:lnTo>
                      <a:lnTo>
                        <a:pt x="993" y="25"/>
                      </a:lnTo>
                      <a:lnTo>
                        <a:pt x="996" y="27"/>
                      </a:lnTo>
                      <a:lnTo>
                        <a:pt x="998" y="36"/>
                      </a:lnTo>
                      <a:lnTo>
                        <a:pt x="1002" y="38"/>
                      </a:lnTo>
                      <a:lnTo>
                        <a:pt x="1004" y="36"/>
                      </a:lnTo>
                      <a:lnTo>
                        <a:pt x="1000" y="31"/>
                      </a:lnTo>
                      <a:lnTo>
                        <a:pt x="998" y="27"/>
                      </a:lnTo>
                      <a:lnTo>
                        <a:pt x="1002" y="23"/>
                      </a:lnTo>
                      <a:lnTo>
                        <a:pt x="1004" y="23"/>
                      </a:lnTo>
                      <a:lnTo>
                        <a:pt x="1009" y="29"/>
                      </a:lnTo>
                      <a:lnTo>
                        <a:pt x="1009" y="36"/>
                      </a:lnTo>
                      <a:lnTo>
                        <a:pt x="1011" y="36"/>
                      </a:lnTo>
                      <a:lnTo>
                        <a:pt x="1011" y="43"/>
                      </a:lnTo>
                      <a:lnTo>
                        <a:pt x="1013" y="45"/>
                      </a:lnTo>
                      <a:lnTo>
                        <a:pt x="1016" y="47"/>
                      </a:lnTo>
                      <a:lnTo>
                        <a:pt x="1016" y="49"/>
                      </a:lnTo>
                      <a:lnTo>
                        <a:pt x="1018" y="49"/>
                      </a:lnTo>
                      <a:lnTo>
                        <a:pt x="1018" y="51"/>
                      </a:lnTo>
                      <a:lnTo>
                        <a:pt x="1022" y="49"/>
                      </a:lnTo>
                      <a:lnTo>
                        <a:pt x="1024" y="51"/>
                      </a:lnTo>
                      <a:lnTo>
                        <a:pt x="1027" y="51"/>
                      </a:lnTo>
                      <a:lnTo>
                        <a:pt x="1029" y="51"/>
                      </a:lnTo>
                      <a:lnTo>
                        <a:pt x="1038" y="51"/>
                      </a:lnTo>
                      <a:lnTo>
                        <a:pt x="1042" y="54"/>
                      </a:lnTo>
                      <a:lnTo>
                        <a:pt x="1042" y="56"/>
                      </a:lnTo>
                      <a:lnTo>
                        <a:pt x="1045" y="58"/>
                      </a:lnTo>
                      <a:lnTo>
                        <a:pt x="1047" y="60"/>
                      </a:lnTo>
                      <a:lnTo>
                        <a:pt x="1051" y="58"/>
                      </a:lnTo>
                      <a:lnTo>
                        <a:pt x="1053" y="60"/>
                      </a:lnTo>
                      <a:lnTo>
                        <a:pt x="1053" y="58"/>
                      </a:lnTo>
                      <a:lnTo>
                        <a:pt x="1056" y="56"/>
                      </a:lnTo>
                      <a:lnTo>
                        <a:pt x="1060" y="56"/>
                      </a:lnTo>
                      <a:lnTo>
                        <a:pt x="1067" y="54"/>
                      </a:lnTo>
                      <a:lnTo>
                        <a:pt x="1071" y="56"/>
                      </a:lnTo>
                      <a:lnTo>
                        <a:pt x="1076" y="54"/>
                      </a:lnTo>
                      <a:lnTo>
                        <a:pt x="1080" y="56"/>
                      </a:lnTo>
                      <a:lnTo>
                        <a:pt x="1082" y="54"/>
                      </a:lnTo>
                      <a:lnTo>
                        <a:pt x="1082" y="51"/>
                      </a:lnTo>
                      <a:lnTo>
                        <a:pt x="1085" y="51"/>
                      </a:lnTo>
                      <a:lnTo>
                        <a:pt x="1082" y="43"/>
                      </a:lnTo>
                      <a:lnTo>
                        <a:pt x="1085" y="45"/>
                      </a:lnTo>
                      <a:lnTo>
                        <a:pt x="1087" y="45"/>
                      </a:lnTo>
                      <a:lnTo>
                        <a:pt x="1087" y="43"/>
                      </a:lnTo>
                      <a:lnTo>
                        <a:pt x="1085" y="40"/>
                      </a:lnTo>
                      <a:lnTo>
                        <a:pt x="1089" y="43"/>
                      </a:lnTo>
                      <a:lnTo>
                        <a:pt x="1089" y="40"/>
                      </a:lnTo>
                      <a:lnTo>
                        <a:pt x="1087" y="38"/>
                      </a:lnTo>
                      <a:lnTo>
                        <a:pt x="1091" y="40"/>
                      </a:lnTo>
                      <a:lnTo>
                        <a:pt x="1094" y="38"/>
                      </a:lnTo>
                      <a:lnTo>
                        <a:pt x="1094" y="36"/>
                      </a:lnTo>
                      <a:lnTo>
                        <a:pt x="1094" y="38"/>
                      </a:lnTo>
                      <a:lnTo>
                        <a:pt x="1096" y="36"/>
                      </a:lnTo>
                      <a:lnTo>
                        <a:pt x="1094" y="31"/>
                      </a:lnTo>
                      <a:lnTo>
                        <a:pt x="1098" y="29"/>
                      </a:lnTo>
                      <a:lnTo>
                        <a:pt x="1094" y="23"/>
                      </a:lnTo>
                      <a:lnTo>
                        <a:pt x="1102" y="27"/>
                      </a:lnTo>
                      <a:lnTo>
                        <a:pt x="1102" y="23"/>
                      </a:lnTo>
                      <a:lnTo>
                        <a:pt x="1105" y="20"/>
                      </a:lnTo>
                      <a:lnTo>
                        <a:pt x="1107" y="18"/>
                      </a:lnTo>
                      <a:lnTo>
                        <a:pt x="1114" y="16"/>
                      </a:lnTo>
                      <a:lnTo>
                        <a:pt x="1116" y="14"/>
                      </a:lnTo>
                      <a:lnTo>
                        <a:pt x="1118" y="14"/>
                      </a:lnTo>
                      <a:lnTo>
                        <a:pt x="1118" y="20"/>
                      </a:lnTo>
                      <a:lnTo>
                        <a:pt x="1118" y="23"/>
                      </a:lnTo>
                      <a:lnTo>
                        <a:pt x="1123" y="16"/>
                      </a:lnTo>
                      <a:lnTo>
                        <a:pt x="1129" y="16"/>
                      </a:lnTo>
                      <a:lnTo>
                        <a:pt x="1129" y="14"/>
                      </a:lnTo>
                      <a:lnTo>
                        <a:pt x="1127" y="11"/>
                      </a:lnTo>
                      <a:lnTo>
                        <a:pt x="1125" y="14"/>
                      </a:lnTo>
                      <a:lnTo>
                        <a:pt x="1123" y="14"/>
                      </a:lnTo>
                      <a:lnTo>
                        <a:pt x="1120" y="5"/>
                      </a:lnTo>
                      <a:lnTo>
                        <a:pt x="1123" y="7"/>
                      </a:lnTo>
                      <a:lnTo>
                        <a:pt x="1129" y="7"/>
                      </a:lnTo>
                      <a:lnTo>
                        <a:pt x="1129" y="0"/>
                      </a:lnTo>
                      <a:lnTo>
                        <a:pt x="1136" y="3"/>
                      </a:lnTo>
                      <a:lnTo>
                        <a:pt x="1134" y="7"/>
                      </a:lnTo>
                      <a:lnTo>
                        <a:pt x="1143" y="14"/>
                      </a:lnTo>
                      <a:lnTo>
                        <a:pt x="1143" y="16"/>
                      </a:lnTo>
                      <a:lnTo>
                        <a:pt x="1134" y="27"/>
                      </a:lnTo>
                      <a:lnTo>
                        <a:pt x="1129" y="29"/>
                      </a:lnTo>
                      <a:lnTo>
                        <a:pt x="1131" y="29"/>
                      </a:lnTo>
                      <a:lnTo>
                        <a:pt x="1131" y="31"/>
                      </a:lnTo>
                      <a:lnTo>
                        <a:pt x="1118" y="43"/>
                      </a:lnTo>
                      <a:lnTo>
                        <a:pt x="1118" y="40"/>
                      </a:lnTo>
                      <a:lnTo>
                        <a:pt x="1118" y="47"/>
                      </a:lnTo>
                      <a:lnTo>
                        <a:pt x="1114" y="49"/>
                      </a:lnTo>
                      <a:lnTo>
                        <a:pt x="1114" y="54"/>
                      </a:lnTo>
                      <a:lnTo>
                        <a:pt x="1102" y="65"/>
                      </a:lnTo>
                      <a:lnTo>
                        <a:pt x="1098" y="69"/>
                      </a:lnTo>
                      <a:lnTo>
                        <a:pt x="1098" y="71"/>
                      </a:lnTo>
                      <a:lnTo>
                        <a:pt x="1089" y="80"/>
                      </a:lnTo>
                      <a:lnTo>
                        <a:pt x="1085" y="85"/>
                      </a:lnTo>
                      <a:lnTo>
                        <a:pt x="1082" y="87"/>
                      </a:lnTo>
                      <a:lnTo>
                        <a:pt x="1085" y="85"/>
                      </a:lnTo>
                      <a:lnTo>
                        <a:pt x="1085" y="87"/>
                      </a:lnTo>
                      <a:lnTo>
                        <a:pt x="1065" y="105"/>
                      </a:lnTo>
                      <a:lnTo>
                        <a:pt x="1056" y="114"/>
                      </a:lnTo>
                      <a:lnTo>
                        <a:pt x="1053" y="116"/>
                      </a:lnTo>
                      <a:lnTo>
                        <a:pt x="1053" y="120"/>
                      </a:lnTo>
                      <a:lnTo>
                        <a:pt x="1053" y="122"/>
                      </a:lnTo>
                      <a:lnTo>
                        <a:pt x="1045" y="127"/>
                      </a:lnTo>
                      <a:lnTo>
                        <a:pt x="1027" y="136"/>
                      </a:lnTo>
                      <a:lnTo>
                        <a:pt x="1020" y="138"/>
                      </a:lnTo>
                      <a:lnTo>
                        <a:pt x="1016" y="140"/>
                      </a:lnTo>
                      <a:lnTo>
                        <a:pt x="1004" y="145"/>
                      </a:lnTo>
                      <a:lnTo>
                        <a:pt x="993" y="151"/>
                      </a:lnTo>
                      <a:lnTo>
                        <a:pt x="973" y="162"/>
                      </a:lnTo>
                      <a:lnTo>
                        <a:pt x="971" y="167"/>
                      </a:lnTo>
                      <a:lnTo>
                        <a:pt x="971" y="169"/>
                      </a:lnTo>
                      <a:lnTo>
                        <a:pt x="967" y="174"/>
                      </a:lnTo>
                      <a:lnTo>
                        <a:pt x="958" y="180"/>
                      </a:lnTo>
                      <a:lnTo>
                        <a:pt x="958" y="178"/>
                      </a:lnTo>
                      <a:lnTo>
                        <a:pt x="958" y="182"/>
                      </a:lnTo>
                      <a:lnTo>
                        <a:pt x="951" y="189"/>
                      </a:lnTo>
                      <a:lnTo>
                        <a:pt x="951" y="194"/>
                      </a:lnTo>
                      <a:lnTo>
                        <a:pt x="947" y="198"/>
                      </a:lnTo>
                      <a:lnTo>
                        <a:pt x="942" y="202"/>
                      </a:lnTo>
                      <a:lnTo>
                        <a:pt x="942" y="205"/>
                      </a:lnTo>
                      <a:lnTo>
                        <a:pt x="935" y="209"/>
                      </a:lnTo>
                      <a:lnTo>
                        <a:pt x="935" y="211"/>
                      </a:lnTo>
                      <a:lnTo>
                        <a:pt x="935" y="209"/>
                      </a:lnTo>
                      <a:lnTo>
                        <a:pt x="933" y="211"/>
                      </a:lnTo>
                      <a:lnTo>
                        <a:pt x="931" y="207"/>
                      </a:lnTo>
                      <a:lnTo>
                        <a:pt x="929" y="207"/>
                      </a:lnTo>
                      <a:lnTo>
                        <a:pt x="933" y="211"/>
                      </a:lnTo>
                      <a:lnTo>
                        <a:pt x="935" y="211"/>
                      </a:lnTo>
                      <a:lnTo>
                        <a:pt x="933" y="211"/>
                      </a:lnTo>
                      <a:lnTo>
                        <a:pt x="926" y="218"/>
                      </a:lnTo>
                      <a:lnTo>
                        <a:pt x="926" y="222"/>
                      </a:lnTo>
                      <a:lnTo>
                        <a:pt x="922" y="225"/>
                      </a:lnTo>
                      <a:lnTo>
                        <a:pt x="918" y="227"/>
                      </a:lnTo>
                      <a:lnTo>
                        <a:pt x="915" y="229"/>
                      </a:lnTo>
                      <a:lnTo>
                        <a:pt x="898" y="236"/>
                      </a:lnTo>
                      <a:lnTo>
                        <a:pt x="893" y="238"/>
                      </a:lnTo>
                      <a:lnTo>
                        <a:pt x="891" y="240"/>
                      </a:lnTo>
                      <a:lnTo>
                        <a:pt x="873" y="249"/>
                      </a:lnTo>
                      <a:lnTo>
                        <a:pt x="875" y="247"/>
                      </a:lnTo>
                      <a:lnTo>
                        <a:pt x="873" y="249"/>
                      </a:lnTo>
                      <a:lnTo>
                        <a:pt x="855" y="258"/>
                      </a:lnTo>
                      <a:lnTo>
                        <a:pt x="837" y="267"/>
                      </a:lnTo>
                      <a:lnTo>
                        <a:pt x="835" y="267"/>
                      </a:lnTo>
                      <a:lnTo>
                        <a:pt x="817" y="280"/>
                      </a:lnTo>
                      <a:lnTo>
                        <a:pt x="802" y="293"/>
                      </a:lnTo>
                      <a:lnTo>
                        <a:pt x="802" y="291"/>
                      </a:lnTo>
                      <a:lnTo>
                        <a:pt x="802" y="293"/>
                      </a:lnTo>
                      <a:lnTo>
                        <a:pt x="800" y="296"/>
                      </a:lnTo>
                      <a:lnTo>
                        <a:pt x="800" y="293"/>
                      </a:lnTo>
                      <a:lnTo>
                        <a:pt x="791" y="305"/>
                      </a:lnTo>
                      <a:lnTo>
                        <a:pt x="788" y="309"/>
                      </a:lnTo>
                      <a:lnTo>
                        <a:pt x="791" y="311"/>
                      </a:lnTo>
                      <a:lnTo>
                        <a:pt x="788" y="311"/>
                      </a:lnTo>
                      <a:lnTo>
                        <a:pt x="791" y="311"/>
                      </a:lnTo>
                      <a:lnTo>
                        <a:pt x="788" y="313"/>
                      </a:lnTo>
                      <a:lnTo>
                        <a:pt x="788" y="318"/>
                      </a:lnTo>
                      <a:lnTo>
                        <a:pt x="784" y="318"/>
                      </a:lnTo>
                      <a:lnTo>
                        <a:pt x="786" y="325"/>
                      </a:lnTo>
                      <a:lnTo>
                        <a:pt x="788" y="327"/>
                      </a:lnTo>
                      <a:lnTo>
                        <a:pt x="791" y="327"/>
                      </a:lnTo>
                      <a:lnTo>
                        <a:pt x="793" y="327"/>
                      </a:lnTo>
                      <a:lnTo>
                        <a:pt x="793" y="329"/>
                      </a:lnTo>
                      <a:lnTo>
                        <a:pt x="793" y="331"/>
                      </a:lnTo>
                      <a:lnTo>
                        <a:pt x="795" y="329"/>
                      </a:lnTo>
                      <a:lnTo>
                        <a:pt x="800" y="329"/>
                      </a:lnTo>
                      <a:lnTo>
                        <a:pt x="802" y="322"/>
                      </a:lnTo>
                      <a:lnTo>
                        <a:pt x="800" y="316"/>
                      </a:lnTo>
                      <a:lnTo>
                        <a:pt x="795" y="309"/>
                      </a:lnTo>
                      <a:lnTo>
                        <a:pt x="797" y="311"/>
                      </a:lnTo>
                      <a:lnTo>
                        <a:pt x="800" y="313"/>
                      </a:lnTo>
                      <a:lnTo>
                        <a:pt x="802" y="322"/>
                      </a:lnTo>
                      <a:lnTo>
                        <a:pt x="797" y="347"/>
                      </a:lnTo>
                      <a:lnTo>
                        <a:pt x="793" y="347"/>
                      </a:lnTo>
                      <a:lnTo>
                        <a:pt x="793" y="34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79" name="Freeform 654"/>
                <p:cNvSpPr>
                  <a:spLocks/>
                </p:cNvSpPr>
                <p:nvPr/>
              </p:nvSpPr>
              <p:spPr bwMode="auto">
                <a:xfrm>
                  <a:off x="3039" y="34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0" name="Freeform 655"/>
                <p:cNvSpPr>
                  <a:spLocks/>
                </p:cNvSpPr>
                <p:nvPr/>
              </p:nvSpPr>
              <p:spPr bwMode="auto">
                <a:xfrm>
                  <a:off x="3030" y="346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1" name="Freeform 656"/>
                <p:cNvSpPr>
                  <a:spLocks/>
                </p:cNvSpPr>
                <p:nvPr/>
              </p:nvSpPr>
              <p:spPr bwMode="auto">
                <a:xfrm>
                  <a:off x="3037" y="346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2" name="Freeform 657"/>
                <p:cNvSpPr>
                  <a:spLocks/>
                </p:cNvSpPr>
                <p:nvPr/>
              </p:nvSpPr>
              <p:spPr bwMode="auto">
                <a:xfrm>
                  <a:off x="3026" y="346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3" name="Freeform 658"/>
                <p:cNvSpPr>
                  <a:spLocks/>
                </p:cNvSpPr>
                <p:nvPr/>
              </p:nvSpPr>
              <p:spPr bwMode="auto">
                <a:xfrm>
                  <a:off x="3024" y="346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4" name="Freeform 659"/>
                <p:cNvSpPr>
                  <a:spLocks/>
                </p:cNvSpPr>
                <p:nvPr/>
              </p:nvSpPr>
              <p:spPr bwMode="auto">
                <a:xfrm>
                  <a:off x="3006" y="34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5" name="Freeform 660"/>
                <p:cNvSpPr>
                  <a:spLocks/>
                </p:cNvSpPr>
                <p:nvPr/>
              </p:nvSpPr>
              <p:spPr bwMode="auto">
                <a:xfrm>
                  <a:off x="3017" y="3449"/>
                  <a:ext cx="7" cy="9"/>
                </a:xfrm>
                <a:custGeom>
                  <a:avLst/>
                  <a:gdLst>
                    <a:gd name="T0" fmla="*/ 4 w 7"/>
                    <a:gd name="T1" fmla="*/ 0 h 9"/>
                    <a:gd name="T2" fmla="*/ 2 w 7"/>
                    <a:gd name="T3" fmla="*/ 0 h 9"/>
                    <a:gd name="T4" fmla="*/ 4 w 7"/>
                    <a:gd name="T5" fmla="*/ 2 h 9"/>
                    <a:gd name="T6" fmla="*/ 7 w 7"/>
                    <a:gd name="T7" fmla="*/ 4 h 9"/>
                    <a:gd name="T8" fmla="*/ 4 w 7"/>
                    <a:gd name="T9" fmla="*/ 9 h 9"/>
                    <a:gd name="T10" fmla="*/ 2 w 7"/>
                    <a:gd name="T11" fmla="*/ 9 h 9"/>
                    <a:gd name="T12" fmla="*/ 2 w 7"/>
                    <a:gd name="T13" fmla="*/ 7 h 9"/>
                    <a:gd name="T14" fmla="*/ 0 w 7"/>
                    <a:gd name="T15" fmla="*/ 4 h 9"/>
                    <a:gd name="T16" fmla="*/ 4 w 7"/>
                    <a:gd name="T17" fmla="*/ 4 h 9"/>
                    <a:gd name="T18" fmla="*/ 0 w 7"/>
                    <a:gd name="T19" fmla="*/ 2 h 9"/>
                    <a:gd name="T20" fmla="*/ 0 w 7"/>
                    <a:gd name="T21" fmla="*/ 4 h 9"/>
                    <a:gd name="T22" fmla="*/ 0 w 7"/>
                    <a:gd name="T23" fmla="*/ 2 h 9"/>
                    <a:gd name="T24" fmla="*/ 2 w 7"/>
                    <a:gd name="T25" fmla="*/ 0 h 9"/>
                    <a:gd name="T26" fmla="*/ 4 w 7"/>
                    <a:gd name="T2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9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6" name="Freeform 661"/>
                <p:cNvSpPr>
                  <a:spLocks/>
                </p:cNvSpPr>
                <p:nvPr/>
              </p:nvSpPr>
              <p:spPr bwMode="auto">
                <a:xfrm>
                  <a:off x="3013" y="344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7" name="Freeform 662"/>
                <p:cNvSpPr>
                  <a:spLocks/>
                </p:cNvSpPr>
                <p:nvPr/>
              </p:nvSpPr>
              <p:spPr bwMode="auto">
                <a:xfrm>
                  <a:off x="3013" y="3444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2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8" name="Freeform 663"/>
                <p:cNvSpPr>
                  <a:spLocks/>
                </p:cNvSpPr>
                <p:nvPr/>
              </p:nvSpPr>
              <p:spPr bwMode="auto">
                <a:xfrm>
                  <a:off x="3015" y="344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89" name="Freeform 664"/>
                <p:cNvSpPr>
                  <a:spLocks/>
                </p:cNvSpPr>
                <p:nvPr/>
              </p:nvSpPr>
              <p:spPr bwMode="auto">
                <a:xfrm>
                  <a:off x="3028" y="318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0" name="Freeform 665"/>
                <p:cNvSpPr>
                  <a:spLocks/>
                </p:cNvSpPr>
                <p:nvPr/>
              </p:nvSpPr>
              <p:spPr bwMode="auto">
                <a:xfrm>
                  <a:off x="3144" y="314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1" name="Freeform 666"/>
                <p:cNvSpPr>
                  <a:spLocks/>
                </p:cNvSpPr>
                <p:nvPr/>
              </p:nvSpPr>
              <p:spPr bwMode="auto">
                <a:xfrm>
                  <a:off x="3111" y="31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3 h 3"/>
                    <a:gd name="T4" fmla="*/ 0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2" name="Freeform 667"/>
                <p:cNvSpPr>
                  <a:spLocks/>
                </p:cNvSpPr>
                <p:nvPr/>
              </p:nvSpPr>
              <p:spPr bwMode="auto">
                <a:xfrm>
                  <a:off x="3111" y="312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3" name="Freeform 668"/>
                <p:cNvSpPr>
                  <a:spLocks/>
                </p:cNvSpPr>
                <p:nvPr/>
              </p:nvSpPr>
              <p:spPr bwMode="auto">
                <a:xfrm>
                  <a:off x="3108" y="3129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4" name="Freeform 669"/>
                <p:cNvSpPr>
                  <a:spLocks/>
                </p:cNvSpPr>
                <p:nvPr/>
              </p:nvSpPr>
              <p:spPr bwMode="auto">
                <a:xfrm>
                  <a:off x="3215" y="3058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5 w 5"/>
                    <a:gd name="T3" fmla="*/ 2 h 2"/>
                    <a:gd name="T4" fmla="*/ 0 w 5"/>
                    <a:gd name="T5" fmla="*/ 0 h 2"/>
                    <a:gd name="T6" fmla="*/ 5 w 5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5" name="Freeform 670"/>
                <p:cNvSpPr>
                  <a:spLocks/>
                </p:cNvSpPr>
                <p:nvPr/>
              </p:nvSpPr>
              <p:spPr bwMode="auto">
                <a:xfrm>
                  <a:off x="3329" y="302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6" name="Freeform 671"/>
                <p:cNvSpPr>
                  <a:spLocks/>
                </p:cNvSpPr>
                <p:nvPr/>
              </p:nvSpPr>
              <p:spPr bwMode="auto">
                <a:xfrm>
                  <a:off x="3322" y="3011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7" name="Freeform 672"/>
                <p:cNvSpPr>
                  <a:spLocks/>
                </p:cNvSpPr>
                <p:nvPr/>
              </p:nvSpPr>
              <p:spPr bwMode="auto">
                <a:xfrm>
                  <a:off x="3327" y="300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8" name="Freeform 673"/>
                <p:cNvSpPr>
                  <a:spLocks/>
                </p:cNvSpPr>
                <p:nvPr/>
              </p:nvSpPr>
              <p:spPr bwMode="auto">
                <a:xfrm>
                  <a:off x="3329" y="300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099" name="Freeform 674"/>
                <p:cNvSpPr>
                  <a:spLocks/>
                </p:cNvSpPr>
                <p:nvPr/>
              </p:nvSpPr>
              <p:spPr bwMode="auto">
                <a:xfrm>
                  <a:off x="3322" y="3005"/>
                  <a:ext cx="16" cy="18"/>
                </a:xfrm>
                <a:custGeom>
                  <a:avLst/>
                  <a:gdLst>
                    <a:gd name="T0" fmla="*/ 11 w 16"/>
                    <a:gd name="T1" fmla="*/ 0 h 18"/>
                    <a:gd name="T2" fmla="*/ 11 w 16"/>
                    <a:gd name="T3" fmla="*/ 4 h 18"/>
                    <a:gd name="T4" fmla="*/ 11 w 16"/>
                    <a:gd name="T5" fmla="*/ 6 h 18"/>
                    <a:gd name="T6" fmla="*/ 14 w 16"/>
                    <a:gd name="T7" fmla="*/ 4 h 18"/>
                    <a:gd name="T8" fmla="*/ 11 w 16"/>
                    <a:gd name="T9" fmla="*/ 2 h 18"/>
                    <a:gd name="T10" fmla="*/ 14 w 16"/>
                    <a:gd name="T11" fmla="*/ 2 h 18"/>
                    <a:gd name="T12" fmla="*/ 16 w 16"/>
                    <a:gd name="T13" fmla="*/ 2 h 18"/>
                    <a:gd name="T14" fmla="*/ 14 w 16"/>
                    <a:gd name="T15" fmla="*/ 0 h 18"/>
                    <a:gd name="T16" fmla="*/ 16 w 16"/>
                    <a:gd name="T17" fmla="*/ 2 h 18"/>
                    <a:gd name="T18" fmla="*/ 9 w 16"/>
                    <a:gd name="T19" fmla="*/ 9 h 18"/>
                    <a:gd name="T20" fmla="*/ 9 w 16"/>
                    <a:gd name="T21" fmla="*/ 15 h 18"/>
                    <a:gd name="T22" fmla="*/ 7 w 16"/>
                    <a:gd name="T23" fmla="*/ 11 h 18"/>
                    <a:gd name="T24" fmla="*/ 9 w 16"/>
                    <a:gd name="T25" fmla="*/ 15 h 18"/>
                    <a:gd name="T26" fmla="*/ 7 w 16"/>
                    <a:gd name="T27" fmla="*/ 18 h 18"/>
                    <a:gd name="T28" fmla="*/ 5 w 16"/>
                    <a:gd name="T29" fmla="*/ 18 h 18"/>
                    <a:gd name="T30" fmla="*/ 2 w 16"/>
                    <a:gd name="T31" fmla="*/ 13 h 18"/>
                    <a:gd name="T32" fmla="*/ 0 w 16"/>
                    <a:gd name="T33" fmla="*/ 11 h 18"/>
                    <a:gd name="T34" fmla="*/ 0 w 16"/>
                    <a:gd name="T35" fmla="*/ 9 h 18"/>
                    <a:gd name="T36" fmla="*/ 0 w 16"/>
                    <a:gd name="T37" fmla="*/ 6 h 18"/>
                    <a:gd name="T38" fmla="*/ 7 w 16"/>
                    <a:gd name="T39" fmla="*/ 4 h 18"/>
                    <a:gd name="T40" fmla="*/ 11 w 16"/>
                    <a:gd name="T4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6" h="18">
                      <a:moveTo>
                        <a:pt x="11" y="0"/>
                      </a:move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14" y="4"/>
                      </a:lnTo>
                      <a:lnTo>
                        <a:pt x="11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6" y="2"/>
                      </a:lnTo>
                      <a:lnTo>
                        <a:pt x="9" y="9"/>
                      </a:lnTo>
                      <a:lnTo>
                        <a:pt x="9" y="15"/>
                      </a:lnTo>
                      <a:lnTo>
                        <a:pt x="7" y="11"/>
                      </a:lnTo>
                      <a:lnTo>
                        <a:pt x="9" y="15"/>
                      </a:lnTo>
                      <a:lnTo>
                        <a:pt x="7" y="18"/>
                      </a:lnTo>
                      <a:lnTo>
                        <a:pt x="5" y="18"/>
                      </a:lnTo>
                      <a:lnTo>
                        <a:pt x="2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7" y="4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0" name="Freeform 675"/>
                <p:cNvSpPr>
                  <a:spLocks/>
                </p:cNvSpPr>
                <p:nvPr/>
              </p:nvSpPr>
              <p:spPr bwMode="auto">
                <a:xfrm>
                  <a:off x="3451" y="2885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1" name="Freeform 676"/>
                <p:cNvSpPr>
                  <a:spLocks/>
                </p:cNvSpPr>
                <p:nvPr/>
              </p:nvSpPr>
              <p:spPr bwMode="auto">
                <a:xfrm>
                  <a:off x="2536" y="2718"/>
                  <a:ext cx="909" cy="873"/>
                </a:xfrm>
                <a:custGeom>
                  <a:avLst/>
                  <a:gdLst>
                    <a:gd name="T0" fmla="*/ 791 w 909"/>
                    <a:gd name="T1" fmla="*/ 305 h 873"/>
                    <a:gd name="T2" fmla="*/ 684 w 909"/>
                    <a:gd name="T3" fmla="*/ 340 h 873"/>
                    <a:gd name="T4" fmla="*/ 632 w 909"/>
                    <a:gd name="T5" fmla="*/ 376 h 873"/>
                    <a:gd name="T6" fmla="*/ 579 w 909"/>
                    <a:gd name="T7" fmla="*/ 429 h 873"/>
                    <a:gd name="T8" fmla="*/ 477 w 909"/>
                    <a:gd name="T9" fmla="*/ 489 h 873"/>
                    <a:gd name="T10" fmla="*/ 479 w 909"/>
                    <a:gd name="T11" fmla="*/ 571 h 873"/>
                    <a:gd name="T12" fmla="*/ 485 w 909"/>
                    <a:gd name="T13" fmla="*/ 671 h 873"/>
                    <a:gd name="T14" fmla="*/ 490 w 909"/>
                    <a:gd name="T15" fmla="*/ 724 h 873"/>
                    <a:gd name="T16" fmla="*/ 481 w 909"/>
                    <a:gd name="T17" fmla="*/ 726 h 873"/>
                    <a:gd name="T18" fmla="*/ 481 w 909"/>
                    <a:gd name="T19" fmla="*/ 746 h 873"/>
                    <a:gd name="T20" fmla="*/ 501 w 909"/>
                    <a:gd name="T21" fmla="*/ 755 h 873"/>
                    <a:gd name="T22" fmla="*/ 463 w 909"/>
                    <a:gd name="T23" fmla="*/ 753 h 873"/>
                    <a:gd name="T24" fmla="*/ 423 w 909"/>
                    <a:gd name="T25" fmla="*/ 780 h 873"/>
                    <a:gd name="T26" fmla="*/ 399 w 909"/>
                    <a:gd name="T27" fmla="*/ 780 h 873"/>
                    <a:gd name="T28" fmla="*/ 365 w 909"/>
                    <a:gd name="T29" fmla="*/ 804 h 873"/>
                    <a:gd name="T30" fmla="*/ 330 w 909"/>
                    <a:gd name="T31" fmla="*/ 818 h 873"/>
                    <a:gd name="T32" fmla="*/ 278 w 909"/>
                    <a:gd name="T33" fmla="*/ 811 h 873"/>
                    <a:gd name="T34" fmla="*/ 256 w 909"/>
                    <a:gd name="T35" fmla="*/ 864 h 873"/>
                    <a:gd name="T36" fmla="*/ 229 w 909"/>
                    <a:gd name="T37" fmla="*/ 873 h 873"/>
                    <a:gd name="T38" fmla="*/ 225 w 909"/>
                    <a:gd name="T39" fmla="*/ 838 h 873"/>
                    <a:gd name="T40" fmla="*/ 243 w 909"/>
                    <a:gd name="T41" fmla="*/ 813 h 873"/>
                    <a:gd name="T42" fmla="*/ 256 w 909"/>
                    <a:gd name="T43" fmla="*/ 780 h 873"/>
                    <a:gd name="T44" fmla="*/ 229 w 909"/>
                    <a:gd name="T45" fmla="*/ 749 h 873"/>
                    <a:gd name="T46" fmla="*/ 185 w 909"/>
                    <a:gd name="T47" fmla="*/ 724 h 873"/>
                    <a:gd name="T48" fmla="*/ 169 w 909"/>
                    <a:gd name="T49" fmla="*/ 693 h 873"/>
                    <a:gd name="T50" fmla="*/ 145 w 909"/>
                    <a:gd name="T51" fmla="*/ 702 h 873"/>
                    <a:gd name="T52" fmla="*/ 109 w 909"/>
                    <a:gd name="T53" fmla="*/ 713 h 873"/>
                    <a:gd name="T54" fmla="*/ 93 w 909"/>
                    <a:gd name="T55" fmla="*/ 706 h 873"/>
                    <a:gd name="T56" fmla="*/ 60 w 909"/>
                    <a:gd name="T57" fmla="*/ 689 h 873"/>
                    <a:gd name="T58" fmla="*/ 31 w 909"/>
                    <a:gd name="T59" fmla="*/ 706 h 873"/>
                    <a:gd name="T60" fmla="*/ 24 w 909"/>
                    <a:gd name="T61" fmla="*/ 658 h 873"/>
                    <a:gd name="T62" fmla="*/ 53 w 909"/>
                    <a:gd name="T63" fmla="*/ 675 h 873"/>
                    <a:gd name="T64" fmla="*/ 96 w 909"/>
                    <a:gd name="T65" fmla="*/ 689 h 873"/>
                    <a:gd name="T66" fmla="*/ 100 w 909"/>
                    <a:gd name="T67" fmla="*/ 653 h 873"/>
                    <a:gd name="T68" fmla="*/ 93 w 909"/>
                    <a:gd name="T69" fmla="*/ 647 h 873"/>
                    <a:gd name="T70" fmla="*/ 42 w 909"/>
                    <a:gd name="T71" fmla="*/ 642 h 873"/>
                    <a:gd name="T72" fmla="*/ 9 w 909"/>
                    <a:gd name="T73" fmla="*/ 602 h 873"/>
                    <a:gd name="T74" fmla="*/ 9 w 909"/>
                    <a:gd name="T75" fmla="*/ 540 h 873"/>
                    <a:gd name="T76" fmla="*/ 49 w 909"/>
                    <a:gd name="T77" fmla="*/ 529 h 873"/>
                    <a:gd name="T78" fmla="*/ 42 w 909"/>
                    <a:gd name="T79" fmla="*/ 484 h 873"/>
                    <a:gd name="T80" fmla="*/ 44 w 909"/>
                    <a:gd name="T81" fmla="*/ 433 h 873"/>
                    <a:gd name="T82" fmla="*/ 118 w 909"/>
                    <a:gd name="T83" fmla="*/ 404 h 873"/>
                    <a:gd name="T84" fmla="*/ 185 w 909"/>
                    <a:gd name="T85" fmla="*/ 409 h 873"/>
                    <a:gd name="T86" fmla="*/ 263 w 909"/>
                    <a:gd name="T87" fmla="*/ 378 h 873"/>
                    <a:gd name="T88" fmla="*/ 309 w 909"/>
                    <a:gd name="T89" fmla="*/ 362 h 873"/>
                    <a:gd name="T90" fmla="*/ 399 w 909"/>
                    <a:gd name="T91" fmla="*/ 300 h 873"/>
                    <a:gd name="T92" fmla="*/ 461 w 909"/>
                    <a:gd name="T93" fmla="*/ 269 h 873"/>
                    <a:gd name="T94" fmla="*/ 514 w 909"/>
                    <a:gd name="T95" fmla="*/ 269 h 873"/>
                    <a:gd name="T96" fmla="*/ 539 w 909"/>
                    <a:gd name="T97" fmla="*/ 256 h 873"/>
                    <a:gd name="T98" fmla="*/ 541 w 909"/>
                    <a:gd name="T99" fmla="*/ 231 h 873"/>
                    <a:gd name="T100" fmla="*/ 592 w 909"/>
                    <a:gd name="T101" fmla="*/ 220 h 873"/>
                    <a:gd name="T102" fmla="*/ 659 w 909"/>
                    <a:gd name="T103" fmla="*/ 198 h 873"/>
                    <a:gd name="T104" fmla="*/ 717 w 909"/>
                    <a:gd name="T105" fmla="*/ 129 h 873"/>
                    <a:gd name="T106" fmla="*/ 775 w 909"/>
                    <a:gd name="T107" fmla="*/ 105 h 873"/>
                    <a:gd name="T108" fmla="*/ 800 w 909"/>
                    <a:gd name="T109" fmla="*/ 82 h 873"/>
                    <a:gd name="T110" fmla="*/ 817 w 909"/>
                    <a:gd name="T111" fmla="*/ 34 h 873"/>
                    <a:gd name="T112" fmla="*/ 835 w 909"/>
                    <a:gd name="T113" fmla="*/ 60 h 873"/>
                    <a:gd name="T114" fmla="*/ 862 w 909"/>
                    <a:gd name="T115" fmla="*/ 49 h 873"/>
                    <a:gd name="T116" fmla="*/ 900 w 909"/>
                    <a:gd name="T117" fmla="*/ 51 h 873"/>
                    <a:gd name="T118" fmla="*/ 895 w 909"/>
                    <a:gd name="T119" fmla="*/ 18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9" h="873">
                      <a:moveTo>
                        <a:pt x="793" y="289"/>
                      </a:moveTo>
                      <a:lnTo>
                        <a:pt x="793" y="287"/>
                      </a:lnTo>
                      <a:lnTo>
                        <a:pt x="791" y="285"/>
                      </a:lnTo>
                      <a:lnTo>
                        <a:pt x="788" y="289"/>
                      </a:lnTo>
                      <a:lnTo>
                        <a:pt x="779" y="289"/>
                      </a:lnTo>
                      <a:lnTo>
                        <a:pt x="779" y="287"/>
                      </a:lnTo>
                      <a:lnTo>
                        <a:pt x="779" y="285"/>
                      </a:lnTo>
                      <a:lnTo>
                        <a:pt x="775" y="287"/>
                      </a:lnTo>
                      <a:lnTo>
                        <a:pt x="773" y="287"/>
                      </a:lnTo>
                      <a:lnTo>
                        <a:pt x="777" y="289"/>
                      </a:lnTo>
                      <a:lnTo>
                        <a:pt x="779" y="289"/>
                      </a:lnTo>
                      <a:lnTo>
                        <a:pt x="786" y="293"/>
                      </a:lnTo>
                      <a:lnTo>
                        <a:pt x="786" y="300"/>
                      </a:lnTo>
                      <a:lnTo>
                        <a:pt x="788" y="300"/>
                      </a:lnTo>
                      <a:lnTo>
                        <a:pt x="791" y="305"/>
                      </a:lnTo>
                      <a:lnTo>
                        <a:pt x="786" y="307"/>
                      </a:lnTo>
                      <a:lnTo>
                        <a:pt x="791" y="305"/>
                      </a:lnTo>
                      <a:lnTo>
                        <a:pt x="793" y="307"/>
                      </a:lnTo>
                      <a:lnTo>
                        <a:pt x="791" y="309"/>
                      </a:lnTo>
                      <a:lnTo>
                        <a:pt x="786" y="311"/>
                      </a:lnTo>
                      <a:lnTo>
                        <a:pt x="791" y="311"/>
                      </a:lnTo>
                      <a:lnTo>
                        <a:pt x="793" y="309"/>
                      </a:lnTo>
                      <a:lnTo>
                        <a:pt x="793" y="311"/>
                      </a:lnTo>
                      <a:lnTo>
                        <a:pt x="782" y="313"/>
                      </a:lnTo>
                      <a:lnTo>
                        <a:pt x="766" y="322"/>
                      </a:lnTo>
                      <a:lnTo>
                        <a:pt x="764" y="322"/>
                      </a:lnTo>
                      <a:lnTo>
                        <a:pt x="753" y="327"/>
                      </a:lnTo>
                      <a:lnTo>
                        <a:pt x="753" y="329"/>
                      </a:lnTo>
                      <a:lnTo>
                        <a:pt x="742" y="336"/>
                      </a:lnTo>
                      <a:lnTo>
                        <a:pt x="728" y="338"/>
                      </a:lnTo>
                      <a:lnTo>
                        <a:pt x="708" y="347"/>
                      </a:lnTo>
                      <a:lnTo>
                        <a:pt x="704" y="344"/>
                      </a:lnTo>
                      <a:lnTo>
                        <a:pt x="686" y="342"/>
                      </a:lnTo>
                      <a:lnTo>
                        <a:pt x="684" y="340"/>
                      </a:lnTo>
                      <a:lnTo>
                        <a:pt x="664" y="342"/>
                      </a:lnTo>
                      <a:lnTo>
                        <a:pt x="664" y="340"/>
                      </a:lnTo>
                      <a:lnTo>
                        <a:pt x="664" y="342"/>
                      </a:lnTo>
                      <a:lnTo>
                        <a:pt x="661" y="342"/>
                      </a:lnTo>
                      <a:lnTo>
                        <a:pt x="661" y="340"/>
                      </a:lnTo>
                      <a:lnTo>
                        <a:pt x="659" y="340"/>
                      </a:lnTo>
                      <a:lnTo>
                        <a:pt x="655" y="344"/>
                      </a:lnTo>
                      <a:lnTo>
                        <a:pt x="659" y="340"/>
                      </a:lnTo>
                      <a:lnTo>
                        <a:pt x="661" y="342"/>
                      </a:lnTo>
                      <a:lnTo>
                        <a:pt x="653" y="347"/>
                      </a:lnTo>
                      <a:lnTo>
                        <a:pt x="644" y="351"/>
                      </a:lnTo>
                      <a:lnTo>
                        <a:pt x="639" y="358"/>
                      </a:lnTo>
                      <a:lnTo>
                        <a:pt x="635" y="367"/>
                      </a:lnTo>
                      <a:lnTo>
                        <a:pt x="635" y="371"/>
                      </a:lnTo>
                      <a:lnTo>
                        <a:pt x="632" y="371"/>
                      </a:lnTo>
                      <a:lnTo>
                        <a:pt x="635" y="371"/>
                      </a:lnTo>
                      <a:lnTo>
                        <a:pt x="632" y="376"/>
                      </a:lnTo>
                      <a:lnTo>
                        <a:pt x="626" y="389"/>
                      </a:lnTo>
                      <a:lnTo>
                        <a:pt x="626" y="396"/>
                      </a:lnTo>
                      <a:lnTo>
                        <a:pt x="619" y="400"/>
                      </a:lnTo>
                      <a:lnTo>
                        <a:pt x="608" y="411"/>
                      </a:lnTo>
                      <a:lnTo>
                        <a:pt x="608" y="416"/>
                      </a:lnTo>
                      <a:lnTo>
                        <a:pt x="606" y="413"/>
                      </a:lnTo>
                      <a:lnTo>
                        <a:pt x="606" y="418"/>
                      </a:lnTo>
                      <a:lnTo>
                        <a:pt x="608" y="424"/>
                      </a:lnTo>
                      <a:lnTo>
                        <a:pt x="606" y="427"/>
                      </a:lnTo>
                      <a:lnTo>
                        <a:pt x="601" y="429"/>
                      </a:lnTo>
                      <a:lnTo>
                        <a:pt x="597" y="431"/>
                      </a:lnTo>
                      <a:lnTo>
                        <a:pt x="583" y="433"/>
                      </a:lnTo>
                      <a:lnTo>
                        <a:pt x="581" y="431"/>
                      </a:lnTo>
                      <a:lnTo>
                        <a:pt x="575" y="422"/>
                      </a:lnTo>
                      <a:lnTo>
                        <a:pt x="575" y="420"/>
                      </a:lnTo>
                      <a:lnTo>
                        <a:pt x="577" y="424"/>
                      </a:lnTo>
                      <a:lnTo>
                        <a:pt x="579" y="429"/>
                      </a:lnTo>
                      <a:lnTo>
                        <a:pt x="577" y="418"/>
                      </a:lnTo>
                      <a:lnTo>
                        <a:pt x="579" y="418"/>
                      </a:lnTo>
                      <a:lnTo>
                        <a:pt x="579" y="413"/>
                      </a:lnTo>
                      <a:lnTo>
                        <a:pt x="575" y="411"/>
                      </a:lnTo>
                      <a:lnTo>
                        <a:pt x="561" y="407"/>
                      </a:lnTo>
                      <a:lnTo>
                        <a:pt x="539" y="411"/>
                      </a:lnTo>
                      <a:lnTo>
                        <a:pt x="526" y="418"/>
                      </a:lnTo>
                      <a:lnTo>
                        <a:pt x="512" y="427"/>
                      </a:lnTo>
                      <a:lnTo>
                        <a:pt x="501" y="438"/>
                      </a:lnTo>
                      <a:lnTo>
                        <a:pt x="497" y="449"/>
                      </a:lnTo>
                      <a:lnTo>
                        <a:pt x="494" y="458"/>
                      </a:lnTo>
                      <a:lnTo>
                        <a:pt x="494" y="462"/>
                      </a:lnTo>
                      <a:lnTo>
                        <a:pt x="492" y="462"/>
                      </a:lnTo>
                      <a:lnTo>
                        <a:pt x="494" y="462"/>
                      </a:lnTo>
                      <a:lnTo>
                        <a:pt x="492" y="467"/>
                      </a:lnTo>
                      <a:lnTo>
                        <a:pt x="481" y="480"/>
                      </a:lnTo>
                      <a:lnTo>
                        <a:pt x="477" y="489"/>
                      </a:lnTo>
                      <a:lnTo>
                        <a:pt x="474" y="489"/>
                      </a:lnTo>
                      <a:lnTo>
                        <a:pt x="477" y="489"/>
                      </a:lnTo>
                      <a:lnTo>
                        <a:pt x="474" y="496"/>
                      </a:lnTo>
                      <a:lnTo>
                        <a:pt x="477" y="502"/>
                      </a:lnTo>
                      <a:lnTo>
                        <a:pt x="474" y="507"/>
                      </a:lnTo>
                      <a:lnTo>
                        <a:pt x="470" y="504"/>
                      </a:lnTo>
                      <a:lnTo>
                        <a:pt x="472" y="507"/>
                      </a:lnTo>
                      <a:lnTo>
                        <a:pt x="474" y="507"/>
                      </a:lnTo>
                      <a:lnTo>
                        <a:pt x="470" y="518"/>
                      </a:lnTo>
                      <a:lnTo>
                        <a:pt x="470" y="522"/>
                      </a:lnTo>
                      <a:lnTo>
                        <a:pt x="470" y="533"/>
                      </a:lnTo>
                      <a:lnTo>
                        <a:pt x="474" y="551"/>
                      </a:lnTo>
                      <a:lnTo>
                        <a:pt x="477" y="560"/>
                      </a:lnTo>
                      <a:lnTo>
                        <a:pt x="472" y="560"/>
                      </a:lnTo>
                      <a:lnTo>
                        <a:pt x="474" y="560"/>
                      </a:lnTo>
                      <a:lnTo>
                        <a:pt x="477" y="560"/>
                      </a:lnTo>
                      <a:lnTo>
                        <a:pt x="479" y="571"/>
                      </a:lnTo>
                      <a:lnTo>
                        <a:pt x="483" y="575"/>
                      </a:lnTo>
                      <a:lnTo>
                        <a:pt x="481" y="578"/>
                      </a:lnTo>
                      <a:lnTo>
                        <a:pt x="483" y="575"/>
                      </a:lnTo>
                      <a:lnTo>
                        <a:pt x="483" y="573"/>
                      </a:lnTo>
                      <a:lnTo>
                        <a:pt x="488" y="589"/>
                      </a:lnTo>
                      <a:lnTo>
                        <a:pt x="490" y="591"/>
                      </a:lnTo>
                      <a:lnTo>
                        <a:pt x="492" y="593"/>
                      </a:lnTo>
                      <a:lnTo>
                        <a:pt x="490" y="600"/>
                      </a:lnTo>
                      <a:lnTo>
                        <a:pt x="488" y="600"/>
                      </a:lnTo>
                      <a:lnTo>
                        <a:pt x="490" y="600"/>
                      </a:lnTo>
                      <a:lnTo>
                        <a:pt x="488" y="624"/>
                      </a:lnTo>
                      <a:lnTo>
                        <a:pt x="483" y="638"/>
                      </a:lnTo>
                      <a:lnTo>
                        <a:pt x="481" y="649"/>
                      </a:lnTo>
                      <a:lnTo>
                        <a:pt x="481" y="658"/>
                      </a:lnTo>
                      <a:lnTo>
                        <a:pt x="481" y="660"/>
                      </a:lnTo>
                      <a:lnTo>
                        <a:pt x="485" y="673"/>
                      </a:lnTo>
                      <a:lnTo>
                        <a:pt x="485" y="671"/>
                      </a:lnTo>
                      <a:lnTo>
                        <a:pt x="488" y="682"/>
                      </a:lnTo>
                      <a:lnTo>
                        <a:pt x="485" y="673"/>
                      </a:lnTo>
                      <a:lnTo>
                        <a:pt x="499" y="702"/>
                      </a:lnTo>
                      <a:lnTo>
                        <a:pt x="499" y="706"/>
                      </a:lnTo>
                      <a:lnTo>
                        <a:pt x="497" y="720"/>
                      </a:lnTo>
                      <a:lnTo>
                        <a:pt x="497" y="726"/>
                      </a:lnTo>
                      <a:lnTo>
                        <a:pt x="508" y="753"/>
                      </a:lnTo>
                      <a:lnTo>
                        <a:pt x="508" y="758"/>
                      </a:lnTo>
                      <a:lnTo>
                        <a:pt x="503" y="753"/>
                      </a:lnTo>
                      <a:lnTo>
                        <a:pt x="503" y="744"/>
                      </a:lnTo>
                      <a:lnTo>
                        <a:pt x="501" y="744"/>
                      </a:lnTo>
                      <a:lnTo>
                        <a:pt x="501" y="738"/>
                      </a:lnTo>
                      <a:lnTo>
                        <a:pt x="499" y="738"/>
                      </a:lnTo>
                      <a:lnTo>
                        <a:pt x="497" y="733"/>
                      </a:lnTo>
                      <a:lnTo>
                        <a:pt x="494" y="729"/>
                      </a:lnTo>
                      <a:lnTo>
                        <a:pt x="490" y="726"/>
                      </a:lnTo>
                      <a:lnTo>
                        <a:pt x="490" y="724"/>
                      </a:lnTo>
                      <a:lnTo>
                        <a:pt x="488" y="720"/>
                      </a:lnTo>
                      <a:lnTo>
                        <a:pt x="485" y="718"/>
                      </a:lnTo>
                      <a:lnTo>
                        <a:pt x="483" y="718"/>
                      </a:lnTo>
                      <a:lnTo>
                        <a:pt x="483" y="715"/>
                      </a:lnTo>
                      <a:lnTo>
                        <a:pt x="483" y="718"/>
                      </a:lnTo>
                      <a:lnTo>
                        <a:pt x="483" y="715"/>
                      </a:lnTo>
                      <a:lnTo>
                        <a:pt x="481" y="715"/>
                      </a:lnTo>
                      <a:lnTo>
                        <a:pt x="483" y="718"/>
                      </a:lnTo>
                      <a:lnTo>
                        <a:pt x="483" y="724"/>
                      </a:lnTo>
                      <a:lnTo>
                        <a:pt x="483" y="731"/>
                      </a:lnTo>
                      <a:lnTo>
                        <a:pt x="481" y="731"/>
                      </a:lnTo>
                      <a:lnTo>
                        <a:pt x="479" y="726"/>
                      </a:lnTo>
                      <a:lnTo>
                        <a:pt x="479" y="724"/>
                      </a:lnTo>
                      <a:lnTo>
                        <a:pt x="481" y="724"/>
                      </a:lnTo>
                      <a:lnTo>
                        <a:pt x="481" y="726"/>
                      </a:lnTo>
                      <a:lnTo>
                        <a:pt x="479" y="726"/>
                      </a:lnTo>
                      <a:lnTo>
                        <a:pt x="481" y="726"/>
                      </a:lnTo>
                      <a:lnTo>
                        <a:pt x="481" y="722"/>
                      </a:lnTo>
                      <a:lnTo>
                        <a:pt x="479" y="722"/>
                      </a:lnTo>
                      <a:lnTo>
                        <a:pt x="479" y="718"/>
                      </a:lnTo>
                      <a:lnTo>
                        <a:pt x="477" y="718"/>
                      </a:lnTo>
                      <a:lnTo>
                        <a:pt x="479" y="720"/>
                      </a:lnTo>
                      <a:lnTo>
                        <a:pt x="477" y="720"/>
                      </a:lnTo>
                      <a:lnTo>
                        <a:pt x="479" y="724"/>
                      </a:lnTo>
                      <a:lnTo>
                        <a:pt x="477" y="726"/>
                      </a:lnTo>
                      <a:lnTo>
                        <a:pt x="477" y="724"/>
                      </a:lnTo>
                      <a:lnTo>
                        <a:pt x="474" y="724"/>
                      </a:lnTo>
                      <a:lnTo>
                        <a:pt x="477" y="726"/>
                      </a:lnTo>
                      <a:lnTo>
                        <a:pt x="474" y="729"/>
                      </a:lnTo>
                      <a:lnTo>
                        <a:pt x="474" y="731"/>
                      </a:lnTo>
                      <a:lnTo>
                        <a:pt x="470" y="735"/>
                      </a:lnTo>
                      <a:lnTo>
                        <a:pt x="481" y="744"/>
                      </a:lnTo>
                      <a:lnTo>
                        <a:pt x="479" y="746"/>
                      </a:lnTo>
                      <a:lnTo>
                        <a:pt x="481" y="746"/>
                      </a:lnTo>
                      <a:lnTo>
                        <a:pt x="481" y="744"/>
                      </a:lnTo>
                      <a:lnTo>
                        <a:pt x="485" y="749"/>
                      </a:lnTo>
                      <a:lnTo>
                        <a:pt x="488" y="749"/>
                      </a:lnTo>
                      <a:lnTo>
                        <a:pt x="497" y="749"/>
                      </a:lnTo>
                      <a:lnTo>
                        <a:pt x="499" y="751"/>
                      </a:lnTo>
                      <a:lnTo>
                        <a:pt x="501" y="751"/>
                      </a:lnTo>
                      <a:lnTo>
                        <a:pt x="503" y="755"/>
                      </a:lnTo>
                      <a:lnTo>
                        <a:pt x="501" y="760"/>
                      </a:lnTo>
                      <a:lnTo>
                        <a:pt x="503" y="755"/>
                      </a:lnTo>
                      <a:lnTo>
                        <a:pt x="505" y="758"/>
                      </a:lnTo>
                      <a:lnTo>
                        <a:pt x="505" y="760"/>
                      </a:lnTo>
                      <a:lnTo>
                        <a:pt x="505" y="758"/>
                      </a:lnTo>
                      <a:lnTo>
                        <a:pt x="508" y="758"/>
                      </a:lnTo>
                      <a:lnTo>
                        <a:pt x="508" y="766"/>
                      </a:lnTo>
                      <a:lnTo>
                        <a:pt x="503" y="762"/>
                      </a:lnTo>
                      <a:lnTo>
                        <a:pt x="501" y="760"/>
                      </a:lnTo>
                      <a:lnTo>
                        <a:pt x="501" y="755"/>
                      </a:lnTo>
                      <a:lnTo>
                        <a:pt x="497" y="751"/>
                      </a:lnTo>
                      <a:lnTo>
                        <a:pt x="485" y="751"/>
                      </a:lnTo>
                      <a:lnTo>
                        <a:pt x="481" y="746"/>
                      </a:lnTo>
                      <a:lnTo>
                        <a:pt x="477" y="746"/>
                      </a:lnTo>
                      <a:lnTo>
                        <a:pt x="477" y="744"/>
                      </a:lnTo>
                      <a:lnTo>
                        <a:pt x="474" y="744"/>
                      </a:lnTo>
                      <a:lnTo>
                        <a:pt x="472" y="742"/>
                      </a:lnTo>
                      <a:lnTo>
                        <a:pt x="470" y="744"/>
                      </a:lnTo>
                      <a:lnTo>
                        <a:pt x="463" y="742"/>
                      </a:lnTo>
                      <a:lnTo>
                        <a:pt x="461" y="744"/>
                      </a:lnTo>
                      <a:lnTo>
                        <a:pt x="461" y="746"/>
                      </a:lnTo>
                      <a:lnTo>
                        <a:pt x="463" y="744"/>
                      </a:lnTo>
                      <a:lnTo>
                        <a:pt x="465" y="746"/>
                      </a:lnTo>
                      <a:lnTo>
                        <a:pt x="468" y="746"/>
                      </a:lnTo>
                      <a:lnTo>
                        <a:pt x="468" y="749"/>
                      </a:lnTo>
                      <a:lnTo>
                        <a:pt x="463" y="749"/>
                      </a:lnTo>
                      <a:lnTo>
                        <a:pt x="463" y="753"/>
                      </a:lnTo>
                      <a:lnTo>
                        <a:pt x="459" y="753"/>
                      </a:lnTo>
                      <a:lnTo>
                        <a:pt x="459" y="760"/>
                      </a:lnTo>
                      <a:lnTo>
                        <a:pt x="454" y="762"/>
                      </a:lnTo>
                      <a:lnTo>
                        <a:pt x="454" y="764"/>
                      </a:lnTo>
                      <a:lnTo>
                        <a:pt x="456" y="764"/>
                      </a:lnTo>
                      <a:lnTo>
                        <a:pt x="454" y="766"/>
                      </a:lnTo>
                      <a:lnTo>
                        <a:pt x="452" y="771"/>
                      </a:lnTo>
                      <a:lnTo>
                        <a:pt x="450" y="769"/>
                      </a:lnTo>
                      <a:lnTo>
                        <a:pt x="448" y="773"/>
                      </a:lnTo>
                      <a:lnTo>
                        <a:pt x="445" y="773"/>
                      </a:lnTo>
                      <a:lnTo>
                        <a:pt x="443" y="773"/>
                      </a:lnTo>
                      <a:lnTo>
                        <a:pt x="441" y="775"/>
                      </a:lnTo>
                      <a:lnTo>
                        <a:pt x="434" y="775"/>
                      </a:lnTo>
                      <a:lnTo>
                        <a:pt x="432" y="778"/>
                      </a:lnTo>
                      <a:lnTo>
                        <a:pt x="428" y="775"/>
                      </a:lnTo>
                      <a:lnTo>
                        <a:pt x="428" y="778"/>
                      </a:lnTo>
                      <a:lnTo>
                        <a:pt x="423" y="780"/>
                      </a:lnTo>
                      <a:lnTo>
                        <a:pt x="432" y="786"/>
                      </a:lnTo>
                      <a:lnTo>
                        <a:pt x="428" y="791"/>
                      </a:lnTo>
                      <a:lnTo>
                        <a:pt x="423" y="786"/>
                      </a:lnTo>
                      <a:lnTo>
                        <a:pt x="421" y="789"/>
                      </a:lnTo>
                      <a:lnTo>
                        <a:pt x="419" y="789"/>
                      </a:lnTo>
                      <a:lnTo>
                        <a:pt x="419" y="784"/>
                      </a:lnTo>
                      <a:lnTo>
                        <a:pt x="416" y="786"/>
                      </a:lnTo>
                      <a:lnTo>
                        <a:pt x="416" y="784"/>
                      </a:lnTo>
                      <a:lnTo>
                        <a:pt x="419" y="782"/>
                      </a:lnTo>
                      <a:lnTo>
                        <a:pt x="416" y="778"/>
                      </a:lnTo>
                      <a:lnTo>
                        <a:pt x="414" y="780"/>
                      </a:lnTo>
                      <a:lnTo>
                        <a:pt x="412" y="780"/>
                      </a:lnTo>
                      <a:lnTo>
                        <a:pt x="410" y="782"/>
                      </a:lnTo>
                      <a:lnTo>
                        <a:pt x="405" y="780"/>
                      </a:lnTo>
                      <a:lnTo>
                        <a:pt x="403" y="784"/>
                      </a:lnTo>
                      <a:lnTo>
                        <a:pt x="401" y="782"/>
                      </a:lnTo>
                      <a:lnTo>
                        <a:pt x="399" y="780"/>
                      </a:lnTo>
                      <a:lnTo>
                        <a:pt x="396" y="773"/>
                      </a:lnTo>
                      <a:lnTo>
                        <a:pt x="381" y="773"/>
                      </a:lnTo>
                      <a:lnTo>
                        <a:pt x="374" y="775"/>
                      </a:lnTo>
                      <a:lnTo>
                        <a:pt x="381" y="778"/>
                      </a:lnTo>
                      <a:lnTo>
                        <a:pt x="379" y="784"/>
                      </a:lnTo>
                      <a:lnTo>
                        <a:pt x="379" y="789"/>
                      </a:lnTo>
                      <a:lnTo>
                        <a:pt x="383" y="786"/>
                      </a:lnTo>
                      <a:lnTo>
                        <a:pt x="383" y="789"/>
                      </a:lnTo>
                      <a:lnTo>
                        <a:pt x="381" y="789"/>
                      </a:lnTo>
                      <a:lnTo>
                        <a:pt x="381" y="791"/>
                      </a:lnTo>
                      <a:lnTo>
                        <a:pt x="374" y="793"/>
                      </a:lnTo>
                      <a:lnTo>
                        <a:pt x="372" y="795"/>
                      </a:lnTo>
                      <a:lnTo>
                        <a:pt x="370" y="795"/>
                      </a:lnTo>
                      <a:lnTo>
                        <a:pt x="370" y="800"/>
                      </a:lnTo>
                      <a:lnTo>
                        <a:pt x="372" y="800"/>
                      </a:lnTo>
                      <a:lnTo>
                        <a:pt x="365" y="802"/>
                      </a:lnTo>
                      <a:lnTo>
                        <a:pt x="365" y="804"/>
                      </a:lnTo>
                      <a:lnTo>
                        <a:pt x="363" y="804"/>
                      </a:lnTo>
                      <a:lnTo>
                        <a:pt x="363" y="802"/>
                      </a:lnTo>
                      <a:lnTo>
                        <a:pt x="358" y="802"/>
                      </a:lnTo>
                      <a:lnTo>
                        <a:pt x="358" y="798"/>
                      </a:lnTo>
                      <a:lnTo>
                        <a:pt x="356" y="800"/>
                      </a:lnTo>
                      <a:lnTo>
                        <a:pt x="356" y="798"/>
                      </a:lnTo>
                      <a:lnTo>
                        <a:pt x="354" y="800"/>
                      </a:lnTo>
                      <a:lnTo>
                        <a:pt x="352" y="800"/>
                      </a:lnTo>
                      <a:lnTo>
                        <a:pt x="352" y="804"/>
                      </a:lnTo>
                      <a:lnTo>
                        <a:pt x="347" y="806"/>
                      </a:lnTo>
                      <a:lnTo>
                        <a:pt x="345" y="811"/>
                      </a:lnTo>
                      <a:lnTo>
                        <a:pt x="345" y="813"/>
                      </a:lnTo>
                      <a:lnTo>
                        <a:pt x="345" y="815"/>
                      </a:lnTo>
                      <a:lnTo>
                        <a:pt x="343" y="818"/>
                      </a:lnTo>
                      <a:lnTo>
                        <a:pt x="334" y="815"/>
                      </a:lnTo>
                      <a:lnTo>
                        <a:pt x="332" y="818"/>
                      </a:lnTo>
                      <a:lnTo>
                        <a:pt x="330" y="818"/>
                      </a:lnTo>
                      <a:lnTo>
                        <a:pt x="327" y="813"/>
                      </a:lnTo>
                      <a:lnTo>
                        <a:pt x="323" y="811"/>
                      </a:lnTo>
                      <a:lnTo>
                        <a:pt x="321" y="811"/>
                      </a:lnTo>
                      <a:lnTo>
                        <a:pt x="316" y="809"/>
                      </a:lnTo>
                      <a:lnTo>
                        <a:pt x="312" y="809"/>
                      </a:lnTo>
                      <a:lnTo>
                        <a:pt x="307" y="809"/>
                      </a:lnTo>
                      <a:lnTo>
                        <a:pt x="305" y="813"/>
                      </a:lnTo>
                      <a:lnTo>
                        <a:pt x="307" y="813"/>
                      </a:lnTo>
                      <a:lnTo>
                        <a:pt x="309" y="815"/>
                      </a:lnTo>
                      <a:lnTo>
                        <a:pt x="303" y="815"/>
                      </a:lnTo>
                      <a:lnTo>
                        <a:pt x="303" y="806"/>
                      </a:lnTo>
                      <a:lnTo>
                        <a:pt x="301" y="806"/>
                      </a:lnTo>
                      <a:lnTo>
                        <a:pt x="301" y="809"/>
                      </a:lnTo>
                      <a:lnTo>
                        <a:pt x="292" y="806"/>
                      </a:lnTo>
                      <a:lnTo>
                        <a:pt x="289" y="811"/>
                      </a:lnTo>
                      <a:lnTo>
                        <a:pt x="283" y="813"/>
                      </a:lnTo>
                      <a:lnTo>
                        <a:pt x="278" y="811"/>
                      </a:lnTo>
                      <a:lnTo>
                        <a:pt x="276" y="818"/>
                      </a:lnTo>
                      <a:lnTo>
                        <a:pt x="269" y="815"/>
                      </a:lnTo>
                      <a:lnTo>
                        <a:pt x="265" y="822"/>
                      </a:lnTo>
                      <a:lnTo>
                        <a:pt x="269" y="824"/>
                      </a:lnTo>
                      <a:lnTo>
                        <a:pt x="267" y="824"/>
                      </a:lnTo>
                      <a:lnTo>
                        <a:pt x="269" y="831"/>
                      </a:lnTo>
                      <a:lnTo>
                        <a:pt x="267" y="831"/>
                      </a:lnTo>
                      <a:lnTo>
                        <a:pt x="263" y="842"/>
                      </a:lnTo>
                      <a:lnTo>
                        <a:pt x="263" y="846"/>
                      </a:lnTo>
                      <a:lnTo>
                        <a:pt x="260" y="846"/>
                      </a:lnTo>
                      <a:lnTo>
                        <a:pt x="260" y="851"/>
                      </a:lnTo>
                      <a:lnTo>
                        <a:pt x="258" y="853"/>
                      </a:lnTo>
                      <a:lnTo>
                        <a:pt x="256" y="855"/>
                      </a:lnTo>
                      <a:lnTo>
                        <a:pt x="256" y="857"/>
                      </a:lnTo>
                      <a:lnTo>
                        <a:pt x="256" y="860"/>
                      </a:lnTo>
                      <a:lnTo>
                        <a:pt x="256" y="862"/>
                      </a:lnTo>
                      <a:lnTo>
                        <a:pt x="256" y="864"/>
                      </a:lnTo>
                      <a:lnTo>
                        <a:pt x="252" y="864"/>
                      </a:lnTo>
                      <a:lnTo>
                        <a:pt x="252" y="862"/>
                      </a:lnTo>
                      <a:lnTo>
                        <a:pt x="249" y="860"/>
                      </a:lnTo>
                      <a:lnTo>
                        <a:pt x="249" y="857"/>
                      </a:lnTo>
                      <a:lnTo>
                        <a:pt x="249" y="860"/>
                      </a:lnTo>
                      <a:lnTo>
                        <a:pt x="247" y="855"/>
                      </a:lnTo>
                      <a:lnTo>
                        <a:pt x="247" y="857"/>
                      </a:lnTo>
                      <a:lnTo>
                        <a:pt x="249" y="862"/>
                      </a:lnTo>
                      <a:lnTo>
                        <a:pt x="247" y="860"/>
                      </a:lnTo>
                      <a:lnTo>
                        <a:pt x="247" y="862"/>
                      </a:lnTo>
                      <a:lnTo>
                        <a:pt x="249" y="864"/>
                      </a:lnTo>
                      <a:lnTo>
                        <a:pt x="247" y="866"/>
                      </a:lnTo>
                      <a:lnTo>
                        <a:pt x="243" y="866"/>
                      </a:lnTo>
                      <a:lnTo>
                        <a:pt x="243" y="871"/>
                      </a:lnTo>
                      <a:lnTo>
                        <a:pt x="243" y="873"/>
                      </a:lnTo>
                      <a:lnTo>
                        <a:pt x="236" y="873"/>
                      </a:lnTo>
                      <a:lnTo>
                        <a:pt x="229" y="873"/>
                      </a:lnTo>
                      <a:lnTo>
                        <a:pt x="220" y="869"/>
                      </a:lnTo>
                      <a:lnTo>
                        <a:pt x="218" y="869"/>
                      </a:lnTo>
                      <a:lnTo>
                        <a:pt x="216" y="862"/>
                      </a:lnTo>
                      <a:lnTo>
                        <a:pt x="211" y="862"/>
                      </a:lnTo>
                      <a:lnTo>
                        <a:pt x="209" y="864"/>
                      </a:lnTo>
                      <a:lnTo>
                        <a:pt x="205" y="864"/>
                      </a:lnTo>
                      <a:lnTo>
                        <a:pt x="205" y="862"/>
                      </a:lnTo>
                      <a:lnTo>
                        <a:pt x="209" y="860"/>
                      </a:lnTo>
                      <a:lnTo>
                        <a:pt x="209" y="857"/>
                      </a:lnTo>
                      <a:lnTo>
                        <a:pt x="209" y="855"/>
                      </a:lnTo>
                      <a:lnTo>
                        <a:pt x="211" y="846"/>
                      </a:lnTo>
                      <a:lnTo>
                        <a:pt x="211" y="840"/>
                      </a:lnTo>
                      <a:lnTo>
                        <a:pt x="214" y="840"/>
                      </a:lnTo>
                      <a:lnTo>
                        <a:pt x="220" y="840"/>
                      </a:lnTo>
                      <a:lnTo>
                        <a:pt x="220" y="838"/>
                      </a:lnTo>
                      <a:lnTo>
                        <a:pt x="223" y="838"/>
                      </a:lnTo>
                      <a:lnTo>
                        <a:pt x="225" y="838"/>
                      </a:lnTo>
                      <a:lnTo>
                        <a:pt x="223" y="838"/>
                      </a:lnTo>
                      <a:lnTo>
                        <a:pt x="223" y="835"/>
                      </a:lnTo>
                      <a:lnTo>
                        <a:pt x="225" y="835"/>
                      </a:lnTo>
                      <a:lnTo>
                        <a:pt x="227" y="829"/>
                      </a:lnTo>
                      <a:lnTo>
                        <a:pt x="232" y="833"/>
                      </a:lnTo>
                      <a:lnTo>
                        <a:pt x="234" y="833"/>
                      </a:lnTo>
                      <a:lnTo>
                        <a:pt x="236" y="835"/>
                      </a:lnTo>
                      <a:lnTo>
                        <a:pt x="238" y="833"/>
                      </a:lnTo>
                      <a:lnTo>
                        <a:pt x="240" y="833"/>
                      </a:lnTo>
                      <a:lnTo>
                        <a:pt x="240" y="835"/>
                      </a:lnTo>
                      <a:lnTo>
                        <a:pt x="243" y="840"/>
                      </a:lnTo>
                      <a:lnTo>
                        <a:pt x="243" y="833"/>
                      </a:lnTo>
                      <a:lnTo>
                        <a:pt x="238" y="829"/>
                      </a:lnTo>
                      <a:lnTo>
                        <a:pt x="238" y="826"/>
                      </a:lnTo>
                      <a:lnTo>
                        <a:pt x="238" y="822"/>
                      </a:lnTo>
                      <a:lnTo>
                        <a:pt x="243" y="824"/>
                      </a:lnTo>
                      <a:lnTo>
                        <a:pt x="243" y="813"/>
                      </a:lnTo>
                      <a:lnTo>
                        <a:pt x="249" y="811"/>
                      </a:lnTo>
                      <a:lnTo>
                        <a:pt x="249" y="806"/>
                      </a:lnTo>
                      <a:lnTo>
                        <a:pt x="252" y="804"/>
                      </a:lnTo>
                      <a:lnTo>
                        <a:pt x="249" y="804"/>
                      </a:lnTo>
                      <a:lnTo>
                        <a:pt x="249" y="802"/>
                      </a:lnTo>
                      <a:lnTo>
                        <a:pt x="254" y="800"/>
                      </a:lnTo>
                      <a:lnTo>
                        <a:pt x="254" y="798"/>
                      </a:lnTo>
                      <a:lnTo>
                        <a:pt x="258" y="795"/>
                      </a:lnTo>
                      <a:lnTo>
                        <a:pt x="258" y="793"/>
                      </a:lnTo>
                      <a:lnTo>
                        <a:pt x="254" y="793"/>
                      </a:lnTo>
                      <a:lnTo>
                        <a:pt x="254" y="791"/>
                      </a:lnTo>
                      <a:lnTo>
                        <a:pt x="258" y="789"/>
                      </a:lnTo>
                      <a:lnTo>
                        <a:pt x="256" y="789"/>
                      </a:lnTo>
                      <a:lnTo>
                        <a:pt x="256" y="786"/>
                      </a:lnTo>
                      <a:lnTo>
                        <a:pt x="260" y="782"/>
                      </a:lnTo>
                      <a:lnTo>
                        <a:pt x="256" y="775"/>
                      </a:lnTo>
                      <a:lnTo>
                        <a:pt x="256" y="780"/>
                      </a:lnTo>
                      <a:lnTo>
                        <a:pt x="254" y="780"/>
                      </a:lnTo>
                      <a:lnTo>
                        <a:pt x="252" y="782"/>
                      </a:lnTo>
                      <a:lnTo>
                        <a:pt x="249" y="780"/>
                      </a:lnTo>
                      <a:lnTo>
                        <a:pt x="245" y="778"/>
                      </a:lnTo>
                      <a:lnTo>
                        <a:pt x="245" y="775"/>
                      </a:lnTo>
                      <a:lnTo>
                        <a:pt x="240" y="775"/>
                      </a:lnTo>
                      <a:lnTo>
                        <a:pt x="238" y="773"/>
                      </a:lnTo>
                      <a:lnTo>
                        <a:pt x="234" y="775"/>
                      </a:lnTo>
                      <a:lnTo>
                        <a:pt x="229" y="773"/>
                      </a:lnTo>
                      <a:lnTo>
                        <a:pt x="229" y="771"/>
                      </a:lnTo>
                      <a:lnTo>
                        <a:pt x="234" y="773"/>
                      </a:lnTo>
                      <a:lnTo>
                        <a:pt x="234" y="771"/>
                      </a:lnTo>
                      <a:lnTo>
                        <a:pt x="232" y="769"/>
                      </a:lnTo>
                      <a:lnTo>
                        <a:pt x="227" y="769"/>
                      </a:lnTo>
                      <a:lnTo>
                        <a:pt x="229" y="762"/>
                      </a:lnTo>
                      <a:lnTo>
                        <a:pt x="229" y="753"/>
                      </a:lnTo>
                      <a:lnTo>
                        <a:pt x="229" y="749"/>
                      </a:lnTo>
                      <a:lnTo>
                        <a:pt x="234" y="738"/>
                      </a:lnTo>
                      <a:lnTo>
                        <a:pt x="234" y="735"/>
                      </a:lnTo>
                      <a:lnTo>
                        <a:pt x="223" y="735"/>
                      </a:lnTo>
                      <a:lnTo>
                        <a:pt x="214" y="738"/>
                      </a:lnTo>
                      <a:lnTo>
                        <a:pt x="209" y="735"/>
                      </a:lnTo>
                      <a:lnTo>
                        <a:pt x="207" y="735"/>
                      </a:lnTo>
                      <a:lnTo>
                        <a:pt x="205" y="738"/>
                      </a:lnTo>
                      <a:lnTo>
                        <a:pt x="203" y="740"/>
                      </a:lnTo>
                      <a:lnTo>
                        <a:pt x="203" y="735"/>
                      </a:lnTo>
                      <a:lnTo>
                        <a:pt x="205" y="733"/>
                      </a:lnTo>
                      <a:lnTo>
                        <a:pt x="205" y="731"/>
                      </a:lnTo>
                      <a:lnTo>
                        <a:pt x="200" y="729"/>
                      </a:lnTo>
                      <a:lnTo>
                        <a:pt x="200" y="726"/>
                      </a:lnTo>
                      <a:lnTo>
                        <a:pt x="194" y="726"/>
                      </a:lnTo>
                      <a:lnTo>
                        <a:pt x="189" y="729"/>
                      </a:lnTo>
                      <a:lnTo>
                        <a:pt x="189" y="726"/>
                      </a:lnTo>
                      <a:lnTo>
                        <a:pt x="185" y="724"/>
                      </a:lnTo>
                      <a:lnTo>
                        <a:pt x="187" y="720"/>
                      </a:lnTo>
                      <a:lnTo>
                        <a:pt x="189" y="722"/>
                      </a:lnTo>
                      <a:lnTo>
                        <a:pt x="191" y="722"/>
                      </a:lnTo>
                      <a:lnTo>
                        <a:pt x="194" y="718"/>
                      </a:lnTo>
                      <a:lnTo>
                        <a:pt x="189" y="713"/>
                      </a:lnTo>
                      <a:lnTo>
                        <a:pt x="194" y="709"/>
                      </a:lnTo>
                      <a:lnTo>
                        <a:pt x="194" y="704"/>
                      </a:lnTo>
                      <a:lnTo>
                        <a:pt x="194" y="702"/>
                      </a:lnTo>
                      <a:lnTo>
                        <a:pt x="191" y="698"/>
                      </a:lnTo>
                      <a:lnTo>
                        <a:pt x="187" y="698"/>
                      </a:lnTo>
                      <a:lnTo>
                        <a:pt x="187" y="693"/>
                      </a:lnTo>
                      <a:lnTo>
                        <a:pt x="182" y="693"/>
                      </a:lnTo>
                      <a:lnTo>
                        <a:pt x="182" y="698"/>
                      </a:lnTo>
                      <a:lnTo>
                        <a:pt x="176" y="695"/>
                      </a:lnTo>
                      <a:lnTo>
                        <a:pt x="171" y="702"/>
                      </a:lnTo>
                      <a:lnTo>
                        <a:pt x="169" y="702"/>
                      </a:lnTo>
                      <a:lnTo>
                        <a:pt x="169" y="693"/>
                      </a:lnTo>
                      <a:lnTo>
                        <a:pt x="174" y="691"/>
                      </a:lnTo>
                      <a:lnTo>
                        <a:pt x="174" y="684"/>
                      </a:lnTo>
                      <a:lnTo>
                        <a:pt x="171" y="682"/>
                      </a:lnTo>
                      <a:lnTo>
                        <a:pt x="169" y="686"/>
                      </a:lnTo>
                      <a:lnTo>
                        <a:pt x="165" y="691"/>
                      </a:lnTo>
                      <a:lnTo>
                        <a:pt x="162" y="689"/>
                      </a:lnTo>
                      <a:lnTo>
                        <a:pt x="160" y="686"/>
                      </a:lnTo>
                      <a:lnTo>
                        <a:pt x="154" y="686"/>
                      </a:lnTo>
                      <a:lnTo>
                        <a:pt x="151" y="684"/>
                      </a:lnTo>
                      <a:lnTo>
                        <a:pt x="149" y="689"/>
                      </a:lnTo>
                      <a:lnTo>
                        <a:pt x="151" y="693"/>
                      </a:lnTo>
                      <a:lnTo>
                        <a:pt x="154" y="695"/>
                      </a:lnTo>
                      <a:lnTo>
                        <a:pt x="151" y="695"/>
                      </a:lnTo>
                      <a:lnTo>
                        <a:pt x="154" y="695"/>
                      </a:lnTo>
                      <a:lnTo>
                        <a:pt x="149" y="700"/>
                      </a:lnTo>
                      <a:lnTo>
                        <a:pt x="145" y="700"/>
                      </a:lnTo>
                      <a:lnTo>
                        <a:pt x="145" y="702"/>
                      </a:lnTo>
                      <a:lnTo>
                        <a:pt x="138" y="704"/>
                      </a:lnTo>
                      <a:lnTo>
                        <a:pt x="136" y="706"/>
                      </a:lnTo>
                      <a:lnTo>
                        <a:pt x="136" y="713"/>
                      </a:lnTo>
                      <a:lnTo>
                        <a:pt x="136" y="715"/>
                      </a:lnTo>
                      <a:lnTo>
                        <a:pt x="133" y="711"/>
                      </a:lnTo>
                      <a:lnTo>
                        <a:pt x="129" y="711"/>
                      </a:lnTo>
                      <a:lnTo>
                        <a:pt x="129" y="709"/>
                      </a:lnTo>
                      <a:lnTo>
                        <a:pt x="127" y="709"/>
                      </a:lnTo>
                      <a:lnTo>
                        <a:pt x="122" y="711"/>
                      </a:lnTo>
                      <a:lnTo>
                        <a:pt x="122" y="713"/>
                      </a:lnTo>
                      <a:lnTo>
                        <a:pt x="125" y="713"/>
                      </a:lnTo>
                      <a:lnTo>
                        <a:pt x="125" y="715"/>
                      </a:lnTo>
                      <a:lnTo>
                        <a:pt x="122" y="715"/>
                      </a:lnTo>
                      <a:lnTo>
                        <a:pt x="120" y="713"/>
                      </a:lnTo>
                      <a:lnTo>
                        <a:pt x="113" y="715"/>
                      </a:lnTo>
                      <a:lnTo>
                        <a:pt x="111" y="713"/>
                      </a:lnTo>
                      <a:lnTo>
                        <a:pt x="109" y="713"/>
                      </a:lnTo>
                      <a:lnTo>
                        <a:pt x="107" y="713"/>
                      </a:lnTo>
                      <a:lnTo>
                        <a:pt x="109" y="715"/>
                      </a:lnTo>
                      <a:lnTo>
                        <a:pt x="109" y="720"/>
                      </a:lnTo>
                      <a:lnTo>
                        <a:pt x="107" y="720"/>
                      </a:lnTo>
                      <a:lnTo>
                        <a:pt x="107" y="718"/>
                      </a:lnTo>
                      <a:lnTo>
                        <a:pt x="105" y="718"/>
                      </a:lnTo>
                      <a:lnTo>
                        <a:pt x="102" y="718"/>
                      </a:lnTo>
                      <a:lnTo>
                        <a:pt x="102" y="722"/>
                      </a:lnTo>
                      <a:lnTo>
                        <a:pt x="98" y="722"/>
                      </a:lnTo>
                      <a:lnTo>
                        <a:pt x="98" y="720"/>
                      </a:lnTo>
                      <a:lnTo>
                        <a:pt x="100" y="718"/>
                      </a:lnTo>
                      <a:lnTo>
                        <a:pt x="100" y="713"/>
                      </a:lnTo>
                      <a:lnTo>
                        <a:pt x="98" y="706"/>
                      </a:lnTo>
                      <a:lnTo>
                        <a:pt x="100" y="704"/>
                      </a:lnTo>
                      <a:lnTo>
                        <a:pt x="98" y="704"/>
                      </a:lnTo>
                      <a:lnTo>
                        <a:pt x="96" y="706"/>
                      </a:lnTo>
                      <a:lnTo>
                        <a:pt x="93" y="706"/>
                      </a:lnTo>
                      <a:lnTo>
                        <a:pt x="93" y="704"/>
                      </a:lnTo>
                      <a:lnTo>
                        <a:pt x="96" y="700"/>
                      </a:lnTo>
                      <a:lnTo>
                        <a:pt x="87" y="700"/>
                      </a:lnTo>
                      <a:lnTo>
                        <a:pt x="87" y="698"/>
                      </a:lnTo>
                      <a:lnTo>
                        <a:pt x="80" y="700"/>
                      </a:lnTo>
                      <a:lnTo>
                        <a:pt x="78" y="695"/>
                      </a:lnTo>
                      <a:lnTo>
                        <a:pt x="76" y="698"/>
                      </a:lnTo>
                      <a:lnTo>
                        <a:pt x="71" y="700"/>
                      </a:lnTo>
                      <a:lnTo>
                        <a:pt x="71" y="698"/>
                      </a:lnTo>
                      <a:lnTo>
                        <a:pt x="69" y="695"/>
                      </a:lnTo>
                      <a:lnTo>
                        <a:pt x="69" y="691"/>
                      </a:lnTo>
                      <a:lnTo>
                        <a:pt x="67" y="691"/>
                      </a:lnTo>
                      <a:lnTo>
                        <a:pt x="64" y="695"/>
                      </a:lnTo>
                      <a:lnTo>
                        <a:pt x="64" y="693"/>
                      </a:lnTo>
                      <a:lnTo>
                        <a:pt x="62" y="695"/>
                      </a:lnTo>
                      <a:lnTo>
                        <a:pt x="60" y="695"/>
                      </a:lnTo>
                      <a:lnTo>
                        <a:pt x="60" y="689"/>
                      </a:lnTo>
                      <a:lnTo>
                        <a:pt x="56" y="691"/>
                      </a:lnTo>
                      <a:lnTo>
                        <a:pt x="58" y="695"/>
                      </a:lnTo>
                      <a:lnTo>
                        <a:pt x="53" y="695"/>
                      </a:lnTo>
                      <a:lnTo>
                        <a:pt x="51" y="698"/>
                      </a:lnTo>
                      <a:lnTo>
                        <a:pt x="58" y="702"/>
                      </a:lnTo>
                      <a:lnTo>
                        <a:pt x="56" y="704"/>
                      </a:lnTo>
                      <a:lnTo>
                        <a:pt x="58" y="709"/>
                      </a:lnTo>
                      <a:lnTo>
                        <a:pt x="58" y="711"/>
                      </a:lnTo>
                      <a:lnTo>
                        <a:pt x="51" y="711"/>
                      </a:lnTo>
                      <a:lnTo>
                        <a:pt x="49" y="711"/>
                      </a:lnTo>
                      <a:lnTo>
                        <a:pt x="47" y="711"/>
                      </a:lnTo>
                      <a:lnTo>
                        <a:pt x="47" y="713"/>
                      </a:lnTo>
                      <a:lnTo>
                        <a:pt x="42" y="713"/>
                      </a:lnTo>
                      <a:lnTo>
                        <a:pt x="38" y="709"/>
                      </a:lnTo>
                      <a:lnTo>
                        <a:pt x="35" y="713"/>
                      </a:lnTo>
                      <a:lnTo>
                        <a:pt x="33" y="713"/>
                      </a:lnTo>
                      <a:lnTo>
                        <a:pt x="31" y="706"/>
                      </a:lnTo>
                      <a:lnTo>
                        <a:pt x="31" y="704"/>
                      </a:lnTo>
                      <a:lnTo>
                        <a:pt x="29" y="702"/>
                      </a:lnTo>
                      <a:lnTo>
                        <a:pt x="33" y="700"/>
                      </a:lnTo>
                      <a:lnTo>
                        <a:pt x="35" y="698"/>
                      </a:lnTo>
                      <a:lnTo>
                        <a:pt x="38" y="691"/>
                      </a:lnTo>
                      <a:lnTo>
                        <a:pt x="40" y="691"/>
                      </a:lnTo>
                      <a:lnTo>
                        <a:pt x="40" y="686"/>
                      </a:lnTo>
                      <a:lnTo>
                        <a:pt x="33" y="682"/>
                      </a:lnTo>
                      <a:lnTo>
                        <a:pt x="33" y="678"/>
                      </a:lnTo>
                      <a:lnTo>
                        <a:pt x="24" y="673"/>
                      </a:lnTo>
                      <a:lnTo>
                        <a:pt x="24" y="669"/>
                      </a:lnTo>
                      <a:lnTo>
                        <a:pt x="31" y="669"/>
                      </a:lnTo>
                      <a:lnTo>
                        <a:pt x="31" y="667"/>
                      </a:lnTo>
                      <a:lnTo>
                        <a:pt x="29" y="664"/>
                      </a:lnTo>
                      <a:lnTo>
                        <a:pt x="27" y="664"/>
                      </a:lnTo>
                      <a:lnTo>
                        <a:pt x="27" y="660"/>
                      </a:lnTo>
                      <a:lnTo>
                        <a:pt x="24" y="658"/>
                      </a:lnTo>
                      <a:lnTo>
                        <a:pt x="22" y="658"/>
                      </a:lnTo>
                      <a:lnTo>
                        <a:pt x="18" y="658"/>
                      </a:lnTo>
                      <a:lnTo>
                        <a:pt x="18" y="653"/>
                      </a:lnTo>
                      <a:lnTo>
                        <a:pt x="22" y="653"/>
                      </a:lnTo>
                      <a:lnTo>
                        <a:pt x="24" y="653"/>
                      </a:lnTo>
                      <a:lnTo>
                        <a:pt x="27" y="649"/>
                      </a:lnTo>
                      <a:lnTo>
                        <a:pt x="29" y="651"/>
                      </a:lnTo>
                      <a:lnTo>
                        <a:pt x="38" y="651"/>
                      </a:lnTo>
                      <a:lnTo>
                        <a:pt x="35" y="658"/>
                      </a:lnTo>
                      <a:lnTo>
                        <a:pt x="38" y="658"/>
                      </a:lnTo>
                      <a:lnTo>
                        <a:pt x="35" y="662"/>
                      </a:lnTo>
                      <a:lnTo>
                        <a:pt x="38" y="664"/>
                      </a:lnTo>
                      <a:lnTo>
                        <a:pt x="38" y="669"/>
                      </a:lnTo>
                      <a:lnTo>
                        <a:pt x="44" y="669"/>
                      </a:lnTo>
                      <a:lnTo>
                        <a:pt x="44" y="671"/>
                      </a:lnTo>
                      <a:lnTo>
                        <a:pt x="51" y="671"/>
                      </a:lnTo>
                      <a:lnTo>
                        <a:pt x="53" y="675"/>
                      </a:lnTo>
                      <a:lnTo>
                        <a:pt x="56" y="678"/>
                      </a:lnTo>
                      <a:lnTo>
                        <a:pt x="58" y="675"/>
                      </a:lnTo>
                      <a:lnTo>
                        <a:pt x="69" y="675"/>
                      </a:lnTo>
                      <a:lnTo>
                        <a:pt x="73" y="671"/>
                      </a:lnTo>
                      <a:lnTo>
                        <a:pt x="73" y="675"/>
                      </a:lnTo>
                      <a:lnTo>
                        <a:pt x="78" y="673"/>
                      </a:lnTo>
                      <a:lnTo>
                        <a:pt x="80" y="673"/>
                      </a:lnTo>
                      <a:lnTo>
                        <a:pt x="82" y="678"/>
                      </a:lnTo>
                      <a:lnTo>
                        <a:pt x="84" y="678"/>
                      </a:lnTo>
                      <a:lnTo>
                        <a:pt x="84" y="682"/>
                      </a:lnTo>
                      <a:lnTo>
                        <a:pt x="87" y="684"/>
                      </a:lnTo>
                      <a:lnTo>
                        <a:pt x="82" y="689"/>
                      </a:lnTo>
                      <a:lnTo>
                        <a:pt x="84" y="691"/>
                      </a:lnTo>
                      <a:lnTo>
                        <a:pt x="89" y="691"/>
                      </a:lnTo>
                      <a:lnTo>
                        <a:pt x="91" y="693"/>
                      </a:lnTo>
                      <a:lnTo>
                        <a:pt x="96" y="691"/>
                      </a:lnTo>
                      <a:lnTo>
                        <a:pt x="96" y="689"/>
                      </a:lnTo>
                      <a:lnTo>
                        <a:pt x="93" y="689"/>
                      </a:lnTo>
                      <a:lnTo>
                        <a:pt x="93" y="684"/>
                      </a:lnTo>
                      <a:lnTo>
                        <a:pt x="96" y="684"/>
                      </a:lnTo>
                      <a:lnTo>
                        <a:pt x="96" y="680"/>
                      </a:lnTo>
                      <a:lnTo>
                        <a:pt x="93" y="680"/>
                      </a:lnTo>
                      <a:lnTo>
                        <a:pt x="89" y="680"/>
                      </a:lnTo>
                      <a:lnTo>
                        <a:pt x="89" y="675"/>
                      </a:lnTo>
                      <a:lnTo>
                        <a:pt x="80" y="673"/>
                      </a:lnTo>
                      <a:lnTo>
                        <a:pt x="82" y="669"/>
                      </a:lnTo>
                      <a:lnTo>
                        <a:pt x="84" y="667"/>
                      </a:lnTo>
                      <a:lnTo>
                        <a:pt x="91" y="662"/>
                      </a:lnTo>
                      <a:lnTo>
                        <a:pt x="89" y="660"/>
                      </a:lnTo>
                      <a:lnTo>
                        <a:pt x="84" y="662"/>
                      </a:lnTo>
                      <a:lnTo>
                        <a:pt x="84" y="658"/>
                      </a:lnTo>
                      <a:lnTo>
                        <a:pt x="89" y="658"/>
                      </a:lnTo>
                      <a:lnTo>
                        <a:pt x="89" y="653"/>
                      </a:lnTo>
                      <a:lnTo>
                        <a:pt x="100" y="653"/>
                      </a:lnTo>
                      <a:lnTo>
                        <a:pt x="107" y="655"/>
                      </a:lnTo>
                      <a:lnTo>
                        <a:pt x="107" y="651"/>
                      </a:lnTo>
                      <a:lnTo>
                        <a:pt x="105" y="644"/>
                      </a:lnTo>
                      <a:lnTo>
                        <a:pt x="105" y="640"/>
                      </a:lnTo>
                      <a:lnTo>
                        <a:pt x="105" y="638"/>
                      </a:lnTo>
                      <a:lnTo>
                        <a:pt x="102" y="635"/>
                      </a:lnTo>
                      <a:lnTo>
                        <a:pt x="100" y="638"/>
                      </a:lnTo>
                      <a:lnTo>
                        <a:pt x="98" y="635"/>
                      </a:lnTo>
                      <a:lnTo>
                        <a:pt x="98" y="631"/>
                      </a:lnTo>
                      <a:lnTo>
                        <a:pt x="96" y="633"/>
                      </a:lnTo>
                      <a:lnTo>
                        <a:pt x="96" y="631"/>
                      </a:lnTo>
                      <a:lnTo>
                        <a:pt x="91" y="629"/>
                      </a:lnTo>
                      <a:lnTo>
                        <a:pt x="89" y="631"/>
                      </a:lnTo>
                      <a:lnTo>
                        <a:pt x="89" y="633"/>
                      </a:lnTo>
                      <a:lnTo>
                        <a:pt x="89" y="638"/>
                      </a:lnTo>
                      <a:lnTo>
                        <a:pt x="91" y="640"/>
                      </a:lnTo>
                      <a:lnTo>
                        <a:pt x="93" y="647"/>
                      </a:lnTo>
                      <a:lnTo>
                        <a:pt x="91" y="649"/>
                      </a:lnTo>
                      <a:lnTo>
                        <a:pt x="89" y="649"/>
                      </a:lnTo>
                      <a:lnTo>
                        <a:pt x="89" y="644"/>
                      </a:lnTo>
                      <a:lnTo>
                        <a:pt x="84" y="644"/>
                      </a:lnTo>
                      <a:lnTo>
                        <a:pt x="84" y="638"/>
                      </a:lnTo>
                      <a:lnTo>
                        <a:pt x="73" y="638"/>
                      </a:lnTo>
                      <a:lnTo>
                        <a:pt x="73" y="629"/>
                      </a:lnTo>
                      <a:lnTo>
                        <a:pt x="67" y="631"/>
                      </a:lnTo>
                      <a:lnTo>
                        <a:pt x="62" y="631"/>
                      </a:lnTo>
                      <a:lnTo>
                        <a:pt x="58" y="629"/>
                      </a:lnTo>
                      <a:lnTo>
                        <a:pt x="53" y="629"/>
                      </a:lnTo>
                      <a:lnTo>
                        <a:pt x="53" y="633"/>
                      </a:lnTo>
                      <a:lnTo>
                        <a:pt x="51" y="635"/>
                      </a:lnTo>
                      <a:lnTo>
                        <a:pt x="49" y="644"/>
                      </a:lnTo>
                      <a:lnTo>
                        <a:pt x="49" y="647"/>
                      </a:lnTo>
                      <a:lnTo>
                        <a:pt x="44" y="647"/>
                      </a:lnTo>
                      <a:lnTo>
                        <a:pt x="42" y="642"/>
                      </a:lnTo>
                      <a:lnTo>
                        <a:pt x="35" y="642"/>
                      </a:lnTo>
                      <a:lnTo>
                        <a:pt x="27" y="642"/>
                      </a:lnTo>
                      <a:lnTo>
                        <a:pt x="24" y="638"/>
                      </a:lnTo>
                      <a:lnTo>
                        <a:pt x="27" y="635"/>
                      </a:lnTo>
                      <a:lnTo>
                        <a:pt x="27" y="633"/>
                      </a:lnTo>
                      <a:lnTo>
                        <a:pt x="20" y="631"/>
                      </a:lnTo>
                      <a:lnTo>
                        <a:pt x="18" y="627"/>
                      </a:lnTo>
                      <a:lnTo>
                        <a:pt x="18" y="620"/>
                      </a:lnTo>
                      <a:lnTo>
                        <a:pt x="22" y="618"/>
                      </a:lnTo>
                      <a:lnTo>
                        <a:pt x="27" y="620"/>
                      </a:lnTo>
                      <a:lnTo>
                        <a:pt x="27" y="613"/>
                      </a:lnTo>
                      <a:lnTo>
                        <a:pt x="29" y="611"/>
                      </a:lnTo>
                      <a:lnTo>
                        <a:pt x="31" y="609"/>
                      </a:lnTo>
                      <a:lnTo>
                        <a:pt x="20" y="607"/>
                      </a:lnTo>
                      <a:lnTo>
                        <a:pt x="15" y="609"/>
                      </a:lnTo>
                      <a:lnTo>
                        <a:pt x="13" y="604"/>
                      </a:lnTo>
                      <a:lnTo>
                        <a:pt x="9" y="602"/>
                      </a:lnTo>
                      <a:lnTo>
                        <a:pt x="7" y="600"/>
                      </a:lnTo>
                      <a:lnTo>
                        <a:pt x="2" y="591"/>
                      </a:lnTo>
                      <a:lnTo>
                        <a:pt x="0" y="591"/>
                      </a:lnTo>
                      <a:lnTo>
                        <a:pt x="2" y="580"/>
                      </a:lnTo>
                      <a:lnTo>
                        <a:pt x="4" y="571"/>
                      </a:lnTo>
                      <a:lnTo>
                        <a:pt x="2" y="564"/>
                      </a:lnTo>
                      <a:lnTo>
                        <a:pt x="11" y="564"/>
                      </a:lnTo>
                      <a:lnTo>
                        <a:pt x="11" y="562"/>
                      </a:lnTo>
                      <a:lnTo>
                        <a:pt x="13" y="562"/>
                      </a:lnTo>
                      <a:lnTo>
                        <a:pt x="11" y="558"/>
                      </a:lnTo>
                      <a:lnTo>
                        <a:pt x="13" y="553"/>
                      </a:lnTo>
                      <a:lnTo>
                        <a:pt x="11" y="549"/>
                      </a:lnTo>
                      <a:lnTo>
                        <a:pt x="13" y="549"/>
                      </a:lnTo>
                      <a:lnTo>
                        <a:pt x="15" y="542"/>
                      </a:lnTo>
                      <a:lnTo>
                        <a:pt x="15" y="538"/>
                      </a:lnTo>
                      <a:lnTo>
                        <a:pt x="11" y="540"/>
                      </a:lnTo>
                      <a:lnTo>
                        <a:pt x="9" y="540"/>
                      </a:lnTo>
                      <a:lnTo>
                        <a:pt x="9" y="538"/>
                      </a:lnTo>
                      <a:lnTo>
                        <a:pt x="0" y="538"/>
                      </a:lnTo>
                      <a:lnTo>
                        <a:pt x="0" y="535"/>
                      </a:lnTo>
                      <a:lnTo>
                        <a:pt x="4" y="531"/>
                      </a:lnTo>
                      <a:lnTo>
                        <a:pt x="2" y="527"/>
                      </a:lnTo>
                      <a:lnTo>
                        <a:pt x="2" y="524"/>
                      </a:lnTo>
                      <a:lnTo>
                        <a:pt x="4" y="520"/>
                      </a:lnTo>
                      <a:lnTo>
                        <a:pt x="13" y="524"/>
                      </a:lnTo>
                      <a:lnTo>
                        <a:pt x="18" y="529"/>
                      </a:lnTo>
                      <a:lnTo>
                        <a:pt x="27" y="529"/>
                      </a:lnTo>
                      <a:lnTo>
                        <a:pt x="31" y="531"/>
                      </a:lnTo>
                      <a:lnTo>
                        <a:pt x="33" y="529"/>
                      </a:lnTo>
                      <a:lnTo>
                        <a:pt x="40" y="529"/>
                      </a:lnTo>
                      <a:lnTo>
                        <a:pt x="40" y="533"/>
                      </a:lnTo>
                      <a:lnTo>
                        <a:pt x="47" y="533"/>
                      </a:lnTo>
                      <a:lnTo>
                        <a:pt x="47" y="531"/>
                      </a:lnTo>
                      <a:lnTo>
                        <a:pt x="49" y="529"/>
                      </a:lnTo>
                      <a:lnTo>
                        <a:pt x="53" y="520"/>
                      </a:lnTo>
                      <a:lnTo>
                        <a:pt x="56" y="515"/>
                      </a:lnTo>
                      <a:lnTo>
                        <a:pt x="53" y="513"/>
                      </a:lnTo>
                      <a:lnTo>
                        <a:pt x="58" y="513"/>
                      </a:lnTo>
                      <a:lnTo>
                        <a:pt x="58" y="509"/>
                      </a:lnTo>
                      <a:lnTo>
                        <a:pt x="58" y="507"/>
                      </a:lnTo>
                      <a:lnTo>
                        <a:pt x="56" y="502"/>
                      </a:lnTo>
                      <a:lnTo>
                        <a:pt x="51" y="502"/>
                      </a:lnTo>
                      <a:lnTo>
                        <a:pt x="53" y="498"/>
                      </a:lnTo>
                      <a:lnTo>
                        <a:pt x="58" y="498"/>
                      </a:lnTo>
                      <a:lnTo>
                        <a:pt x="58" y="496"/>
                      </a:lnTo>
                      <a:lnTo>
                        <a:pt x="56" y="496"/>
                      </a:lnTo>
                      <a:lnTo>
                        <a:pt x="56" y="493"/>
                      </a:lnTo>
                      <a:lnTo>
                        <a:pt x="51" y="493"/>
                      </a:lnTo>
                      <a:lnTo>
                        <a:pt x="49" y="487"/>
                      </a:lnTo>
                      <a:lnTo>
                        <a:pt x="42" y="487"/>
                      </a:lnTo>
                      <a:lnTo>
                        <a:pt x="42" y="484"/>
                      </a:lnTo>
                      <a:lnTo>
                        <a:pt x="40" y="482"/>
                      </a:lnTo>
                      <a:lnTo>
                        <a:pt x="40" y="478"/>
                      </a:lnTo>
                      <a:lnTo>
                        <a:pt x="38" y="476"/>
                      </a:lnTo>
                      <a:lnTo>
                        <a:pt x="38" y="471"/>
                      </a:lnTo>
                      <a:lnTo>
                        <a:pt x="35" y="469"/>
                      </a:lnTo>
                      <a:lnTo>
                        <a:pt x="31" y="464"/>
                      </a:lnTo>
                      <a:lnTo>
                        <a:pt x="31" y="462"/>
                      </a:lnTo>
                      <a:lnTo>
                        <a:pt x="38" y="462"/>
                      </a:lnTo>
                      <a:lnTo>
                        <a:pt x="38" y="442"/>
                      </a:lnTo>
                      <a:lnTo>
                        <a:pt x="44" y="442"/>
                      </a:lnTo>
                      <a:lnTo>
                        <a:pt x="47" y="440"/>
                      </a:lnTo>
                      <a:lnTo>
                        <a:pt x="51" y="444"/>
                      </a:lnTo>
                      <a:lnTo>
                        <a:pt x="51" y="442"/>
                      </a:lnTo>
                      <a:lnTo>
                        <a:pt x="51" y="440"/>
                      </a:lnTo>
                      <a:lnTo>
                        <a:pt x="44" y="436"/>
                      </a:lnTo>
                      <a:lnTo>
                        <a:pt x="47" y="433"/>
                      </a:lnTo>
                      <a:lnTo>
                        <a:pt x="44" y="433"/>
                      </a:lnTo>
                      <a:lnTo>
                        <a:pt x="44" y="431"/>
                      </a:lnTo>
                      <a:lnTo>
                        <a:pt x="40" y="431"/>
                      </a:lnTo>
                      <a:lnTo>
                        <a:pt x="40" y="429"/>
                      </a:lnTo>
                      <a:lnTo>
                        <a:pt x="44" y="420"/>
                      </a:lnTo>
                      <a:lnTo>
                        <a:pt x="42" y="420"/>
                      </a:lnTo>
                      <a:lnTo>
                        <a:pt x="44" y="416"/>
                      </a:lnTo>
                      <a:lnTo>
                        <a:pt x="40" y="416"/>
                      </a:lnTo>
                      <a:lnTo>
                        <a:pt x="38" y="416"/>
                      </a:lnTo>
                      <a:lnTo>
                        <a:pt x="44" y="404"/>
                      </a:lnTo>
                      <a:lnTo>
                        <a:pt x="58" y="400"/>
                      </a:lnTo>
                      <a:lnTo>
                        <a:pt x="69" y="398"/>
                      </a:lnTo>
                      <a:lnTo>
                        <a:pt x="76" y="398"/>
                      </a:lnTo>
                      <a:lnTo>
                        <a:pt x="84" y="400"/>
                      </a:lnTo>
                      <a:lnTo>
                        <a:pt x="89" y="400"/>
                      </a:lnTo>
                      <a:lnTo>
                        <a:pt x="96" y="400"/>
                      </a:lnTo>
                      <a:lnTo>
                        <a:pt x="111" y="402"/>
                      </a:lnTo>
                      <a:lnTo>
                        <a:pt x="118" y="404"/>
                      </a:lnTo>
                      <a:lnTo>
                        <a:pt x="120" y="404"/>
                      </a:lnTo>
                      <a:lnTo>
                        <a:pt x="125" y="407"/>
                      </a:lnTo>
                      <a:lnTo>
                        <a:pt x="129" y="409"/>
                      </a:lnTo>
                      <a:lnTo>
                        <a:pt x="133" y="409"/>
                      </a:lnTo>
                      <a:lnTo>
                        <a:pt x="136" y="407"/>
                      </a:lnTo>
                      <a:lnTo>
                        <a:pt x="149" y="411"/>
                      </a:lnTo>
                      <a:lnTo>
                        <a:pt x="156" y="409"/>
                      </a:lnTo>
                      <a:lnTo>
                        <a:pt x="158" y="407"/>
                      </a:lnTo>
                      <a:lnTo>
                        <a:pt x="160" y="407"/>
                      </a:lnTo>
                      <a:lnTo>
                        <a:pt x="167" y="409"/>
                      </a:lnTo>
                      <a:lnTo>
                        <a:pt x="174" y="409"/>
                      </a:lnTo>
                      <a:lnTo>
                        <a:pt x="178" y="411"/>
                      </a:lnTo>
                      <a:lnTo>
                        <a:pt x="180" y="407"/>
                      </a:lnTo>
                      <a:lnTo>
                        <a:pt x="180" y="404"/>
                      </a:lnTo>
                      <a:lnTo>
                        <a:pt x="182" y="404"/>
                      </a:lnTo>
                      <a:lnTo>
                        <a:pt x="182" y="409"/>
                      </a:lnTo>
                      <a:lnTo>
                        <a:pt x="185" y="409"/>
                      </a:lnTo>
                      <a:lnTo>
                        <a:pt x="187" y="413"/>
                      </a:lnTo>
                      <a:lnTo>
                        <a:pt x="194" y="416"/>
                      </a:lnTo>
                      <a:lnTo>
                        <a:pt x="196" y="416"/>
                      </a:lnTo>
                      <a:lnTo>
                        <a:pt x="196" y="413"/>
                      </a:lnTo>
                      <a:lnTo>
                        <a:pt x="200" y="413"/>
                      </a:lnTo>
                      <a:lnTo>
                        <a:pt x="203" y="407"/>
                      </a:lnTo>
                      <a:lnTo>
                        <a:pt x="203" y="404"/>
                      </a:lnTo>
                      <a:lnTo>
                        <a:pt x="211" y="400"/>
                      </a:lnTo>
                      <a:lnTo>
                        <a:pt x="214" y="391"/>
                      </a:lnTo>
                      <a:lnTo>
                        <a:pt x="214" y="387"/>
                      </a:lnTo>
                      <a:lnTo>
                        <a:pt x="223" y="387"/>
                      </a:lnTo>
                      <a:lnTo>
                        <a:pt x="225" y="384"/>
                      </a:lnTo>
                      <a:lnTo>
                        <a:pt x="229" y="382"/>
                      </a:lnTo>
                      <a:lnTo>
                        <a:pt x="236" y="380"/>
                      </a:lnTo>
                      <a:lnTo>
                        <a:pt x="243" y="380"/>
                      </a:lnTo>
                      <a:lnTo>
                        <a:pt x="256" y="382"/>
                      </a:lnTo>
                      <a:lnTo>
                        <a:pt x="263" y="378"/>
                      </a:lnTo>
                      <a:lnTo>
                        <a:pt x="265" y="378"/>
                      </a:lnTo>
                      <a:lnTo>
                        <a:pt x="267" y="378"/>
                      </a:lnTo>
                      <a:lnTo>
                        <a:pt x="274" y="384"/>
                      </a:lnTo>
                      <a:lnTo>
                        <a:pt x="278" y="387"/>
                      </a:lnTo>
                      <a:lnTo>
                        <a:pt x="287" y="387"/>
                      </a:lnTo>
                      <a:lnTo>
                        <a:pt x="292" y="384"/>
                      </a:lnTo>
                      <a:lnTo>
                        <a:pt x="296" y="378"/>
                      </a:lnTo>
                      <a:lnTo>
                        <a:pt x="298" y="376"/>
                      </a:lnTo>
                      <a:lnTo>
                        <a:pt x="296" y="371"/>
                      </a:lnTo>
                      <a:lnTo>
                        <a:pt x="296" y="369"/>
                      </a:lnTo>
                      <a:lnTo>
                        <a:pt x="301" y="369"/>
                      </a:lnTo>
                      <a:lnTo>
                        <a:pt x="303" y="376"/>
                      </a:lnTo>
                      <a:lnTo>
                        <a:pt x="305" y="378"/>
                      </a:lnTo>
                      <a:lnTo>
                        <a:pt x="307" y="376"/>
                      </a:lnTo>
                      <a:lnTo>
                        <a:pt x="309" y="373"/>
                      </a:lnTo>
                      <a:lnTo>
                        <a:pt x="307" y="364"/>
                      </a:lnTo>
                      <a:lnTo>
                        <a:pt x="309" y="362"/>
                      </a:lnTo>
                      <a:lnTo>
                        <a:pt x="325" y="356"/>
                      </a:lnTo>
                      <a:lnTo>
                        <a:pt x="338" y="358"/>
                      </a:lnTo>
                      <a:lnTo>
                        <a:pt x="345" y="360"/>
                      </a:lnTo>
                      <a:lnTo>
                        <a:pt x="352" y="358"/>
                      </a:lnTo>
                      <a:lnTo>
                        <a:pt x="354" y="349"/>
                      </a:lnTo>
                      <a:lnTo>
                        <a:pt x="352" y="342"/>
                      </a:lnTo>
                      <a:lnTo>
                        <a:pt x="350" y="340"/>
                      </a:lnTo>
                      <a:lnTo>
                        <a:pt x="350" y="336"/>
                      </a:lnTo>
                      <a:lnTo>
                        <a:pt x="352" y="329"/>
                      </a:lnTo>
                      <a:lnTo>
                        <a:pt x="354" y="327"/>
                      </a:lnTo>
                      <a:lnTo>
                        <a:pt x="352" y="318"/>
                      </a:lnTo>
                      <a:lnTo>
                        <a:pt x="358" y="311"/>
                      </a:lnTo>
                      <a:lnTo>
                        <a:pt x="367" y="309"/>
                      </a:lnTo>
                      <a:lnTo>
                        <a:pt x="381" y="309"/>
                      </a:lnTo>
                      <a:lnTo>
                        <a:pt x="385" y="305"/>
                      </a:lnTo>
                      <a:lnTo>
                        <a:pt x="392" y="300"/>
                      </a:lnTo>
                      <a:lnTo>
                        <a:pt x="399" y="300"/>
                      </a:lnTo>
                      <a:lnTo>
                        <a:pt x="405" y="296"/>
                      </a:lnTo>
                      <a:lnTo>
                        <a:pt x="412" y="296"/>
                      </a:lnTo>
                      <a:lnTo>
                        <a:pt x="416" y="293"/>
                      </a:lnTo>
                      <a:lnTo>
                        <a:pt x="423" y="291"/>
                      </a:lnTo>
                      <a:lnTo>
                        <a:pt x="428" y="289"/>
                      </a:lnTo>
                      <a:lnTo>
                        <a:pt x="432" y="287"/>
                      </a:lnTo>
                      <a:lnTo>
                        <a:pt x="436" y="293"/>
                      </a:lnTo>
                      <a:lnTo>
                        <a:pt x="443" y="291"/>
                      </a:lnTo>
                      <a:lnTo>
                        <a:pt x="450" y="300"/>
                      </a:lnTo>
                      <a:lnTo>
                        <a:pt x="452" y="300"/>
                      </a:lnTo>
                      <a:lnTo>
                        <a:pt x="456" y="300"/>
                      </a:lnTo>
                      <a:lnTo>
                        <a:pt x="461" y="293"/>
                      </a:lnTo>
                      <a:lnTo>
                        <a:pt x="470" y="285"/>
                      </a:lnTo>
                      <a:lnTo>
                        <a:pt x="472" y="276"/>
                      </a:lnTo>
                      <a:lnTo>
                        <a:pt x="470" y="273"/>
                      </a:lnTo>
                      <a:lnTo>
                        <a:pt x="468" y="269"/>
                      </a:lnTo>
                      <a:lnTo>
                        <a:pt x="461" y="269"/>
                      </a:lnTo>
                      <a:lnTo>
                        <a:pt x="465" y="262"/>
                      </a:lnTo>
                      <a:lnTo>
                        <a:pt x="468" y="258"/>
                      </a:lnTo>
                      <a:lnTo>
                        <a:pt x="470" y="253"/>
                      </a:lnTo>
                      <a:lnTo>
                        <a:pt x="474" y="253"/>
                      </a:lnTo>
                      <a:lnTo>
                        <a:pt x="477" y="251"/>
                      </a:lnTo>
                      <a:lnTo>
                        <a:pt x="479" y="251"/>
                      </a:lnTo>
                      <a:lnTo>
                        <a:pt x="483" y="251"/>
                      </a:lnTo>
                      <a:lnTo>
                        <a:pt x="490" y="242"/>
                      </a:lnTo>
                      <a:lnTo>
                        <a:pt x="492" y="247"/>
                      </a:lnTo>
                      <a:lnTo>
                        <a:pt x="494" y="247"/>
                      </a:lnTo>
                      <a:lnTo>
                        <a:pt x="497" y="249"/>
                      </a:lnTo>
                      <a:lnTo>
                        <a:pt x="501" y="247"/>
                      </a:lnTo>
                      <a:lnTo>
                        <a:pt x="505" y="256"/>
                      </a:lnTo>
                      <a:lnTo>
                        <a:pt x="508" y="267"/>
                      </a:lnTo>
                      <a:lnTo>
                        <a:pt x="512" y="267"/>
                      </a:lnTo>
                      <a:lnTo>
                        <a:pt x="510" y="269"/>
                      </a:lnTo>
                      <a:lnTo>
                        <a:pt x="514" y="269"/>
                      </a:lnTo>
                      <a:lnTo>
                        <a:pt x="517" y="276"/>
                      </a:lnTo>
                      <a:lnTo>
                        <a:pt x="521" y="273"/>
                      </a:lnTo>
                      <a:lnTo>
                        <a:pt x="521" y="269"/>
                      </a:lnTo>
                      <a:lnTo>
                        <a:pt x="528" y="276"/>
                      </a:lnTo>
                      <a:lnTo>
                        <a:pt x="528" y="278"/>
                      </a:lnTo>
                      <a:lnTo>
                        <a:pt x="537" y="282"/>
                      </a:lnTo>
                      <a:lnTo>
                        <a:pt x="543" y="282"/>
                      </a:lnTo>
                      <a:lnTo>
                        <a:pt x="550" y="278"/>
                      </a:lnTo>
                      <a:lnTo>
                        <a:pt x="543" y="273"/>
                      </a:lnTo>
                      <a:lnTo>
                        <a:pt x="543" y="271"/>
                      </a:lnTo>
                      <a:lnTo>
                        <a:pt x="543" y="267"/>
                      </a:lnTo>
                      <a:lnTo>
                        <a:pt x="548" y="267"/>
                      </a:lnTo>
                      <a:lnTo>
                        <a:pt x="546" y="262"/>
                      </a:lnTo>
                      <a:lnTo>
                        <a:pt x="548" y="260"/>
                      </a:lnTo>
                      <a:lnTo>
                        <a:pt x="546" y="258"/>
                      </a:lnTo>
                      <a:lnTo>
                        <a:pt x="543" y="258"/>
                      </a:lnTo>
                      <a:lnTo>
                        <a:pt x="539" y="256"/>
                      </a:lnTo>
                      <a:lnTo>
                        <a:pt x="537" y="258"/>
                      </a:lnTo>
                      <a:lnTo>
                        <a:pt x="532" y="256"/>
                      </a:lnTo>
                      <a:lnTo>
                        <a:pt x="532" y="260"/>
                      </a:lnTo>
                      <a:lnTo>
                        <a:pt x="526" y="256"/>
                      </a:lnTo>
                      <a:lnTo>
                        <a:pt x="514" y="253"/>
                      </a:lnTo>
                      <a:lnTo>
                        <a:pt x="519" y="247"/>
                      </a:lnTo>
                      <a:lnTo>
                        <a:pt x="517" y="245"/>
                      </a:lnTo>
                      <a:lnTo>
                        <a:pt x="514" y="240"/>
                      </a:lnTo>
                      <a:lnTo>
                        <a:pt x="519" y="238"/>
                      </a:lnTo>
                      <a:lnTo>
                        <a:pt x="523" y="245"/>
                      </a:lnTo>
                      <a:lnTo>
                        <a:pt x="528" y="247"/>
                      </a:lnTo>
                      <a:lnTo>
                        <a:pt x="528" y="242"/>
                      </a:lnTo>
                      <a:lnTo>
                        <a:pt x="530" y="242"/>
                      </a:lnTo>
                      <a:lnTo>
                        <a:pt x="532" y="242"/>
                      </a:lnTo>
                      <a:lnTo>
                        <a:pt x="534" y="233"/>
                      </a:lnTo>
                      <a:lnTo>
                        <a:pt x="537" y="233"/>
                      </a:lnTo>
                      <a:lnTo>
                        <a:pt x="541" y="231"/>
                      </a:lnTo>
                      <a:lnTo>
                        <a:pt x="543" y="229"/>
                      </a:lnTo>
                      <a:lnTo>
                        <a:pt x="552" y="233"/>
                      </a:lnTo>
                      <a:lnTo>
                        <a:pt x="557" y="236"/>
                      </a:lnTo>
                      <a:lnTo>
                        <a:pt x="554" y="238"/>
                      </a:lnTo>
                      <a:lnTo>
                        <a:pt x="554" y="240"/>
                      </a:lnTo>
                      <a:lnTo>
                        <a:pt x="561" y="238"/>
                      </a:lnTo>
                      <a:lnTo>
                        <a:pt x="568" y="240"/>
                      </a:lnTo>
                      <a:lnTo>
                        <a:pt x="581" y="242"/>
                      </a:lnTo>
                      <a:lnTo>
                        <a:pt x="581" y="245"/>
                      </a:lnTo>
                      <a:lnTo>
                        <a:pt x="586" y="242"/>
                      </a:lnTo>
                      <a:lnTo>
                        <a:pt x="586" y="236"/>
                      </a:lnTo>
                      <a:lnTo>
                        <a:pt x="586" y="233"/>
                      </a:lnTo>
                      <a:lnTo>
                        <a:pt x="588" y="231"/>
                      </a:lnTo>
                      <a:lnTo>
                        <a:pt x="588" y="227"/>
                      </a:lnTo>
                      <a:lnTo>
                        <a:pt x="590" y="229"/>
                      </a:lnTo>
                      <a:lnTo>
                        <a:pt x="595" y="227"/>
                      </a:lnTo>
                      <a:lnTo>
                        <a:pt x="592" y="220"/>
                      </a:lnTo>
                      <a:lnTo>
                        <a:pt x="597" y="220"/>
                      </a:lnTo>
                      <a:lnTo>
                        <a:pt x="599" y="222"/>
                      </a:lnTo>
                      <a:lnTo>
                        <a:pt x="606" y="222"/>
                      </a:lnTo>
                      <a:lnTo>
                        <a:pt x="610" y="222"/>
                      </a:lnTo>
                      <a:lnTo>
                        <a:pt x="612" y="218"/>
                      </a:lnTo>
                      <a:lnTo>
                        <a:pt x="615" y="220"/>
                      </a:lnTo>
                      <a:lnTo>
                        <a:pt x="630" y="216"/>
                      </a:lnTo>
                      <a:lnTo>
                        <a:pt x="632" y="211"/>
                      </a:lnTo>
                      <a:lnTo>
                        <a:pt x="630" y="211"/>
                      </a:lnTo>
                      <a:lnTo>
                        <a:pt x="630" y="207"/>
                      </a:lnTo>
                      <a:lnTo>
                        <a:pt x="632" y="202"/>
                      </a:lnTo>
                      <a:lnTo>
                        <a:pt x="644" y="202"/>
                      </a:lnTo>
                      <a:lnTo>
                        <a:pt x="648" y="200"/>
                      </a:lnTo>
                      <a:lnTo>
                        <a:pt x="653" y="193"/>
                      </a:lnTo>
                      <a:lnTo>
                        <a:pt x="655" y="193"/>
                      </a:lnTo>
                      <a:lnTo>
                        <a:pt x="657" y="196"/>
                      </a:lnTo>
                      <a:lnTo>
                        <a:pt x="659" y="198"/>
                      </a:lnTo>
                      <a:lnTo>
                        <a:pt x="666" y="198"/>
                      </a:lnTo>
                      <a:lnTo>
                        <a:pt x="666" y="196"/>
                      </a:lnTo>
                      <a:lnTo>
                        <a:pt x="668" y="193"/>
                      </a:lnTo>
                      <a:lnTo>
                        <a:pt x="677" y="185"/>
                      </a:lnTo>
                      <a:lnTo>
                        <a:pt x="677" y="173"/>
                      </a:lnTo>
                      <a:lnTo>
                        <a:pt x="681" y="167"/>
                      </a:lnTo>
                      <a:lnTo>
                        <a:pt x="677" y="165"/>
                      </a:lnTo>
                      <a:lnTo>
                        <a:pt x="688" y="151"/>
                      </a:lnTo>
                      <a:lnTo>
                        <a:pt x="688" y="145"/>
                      </a:lnTo>
                      <a:lnTo>
                        <a:pt x="693" y="142"/>
                      </a:lnTo>
                      <a:lnTo>
                        <a:pt x="695" y="140"/>
                      </a:lnTo>
                      <a:lnTo>
                        <a:pt x="704" y="138"/>
                      </a:lnTo>
                      <a:lnTo>
                        <a:pt x="706" y="134"/>
                      </a:lnTo>
                      <a:lnTo>
                        <a:pt x="710" y="131"/>
                      </a:lnTo>
                      <a:lnTo>
                        <a:pt x="713" y="131"/>
                      </a:lnTo>
                      <a:lnTo>
                        <a:pt x="715" y="131"/>
                      </a:lnTo>
                      <a:lnTo>
                        <a:pt x="717" y="129"/>
                      </a:lnTo>
                      <a:lnTo>
                        <a:pt x="719" y="129"/>
                      </a:lnTo>
                      <a:lnTo>
                        <a:pt x="719" y="127"/>
                      </a:lnTo>
                      <a:lnTo>
                        <a:pt x="715" y="120"/>
                      </a:lnTo>
                      <a:lnTo>
                        <a:pt x="717" y="118"/>
                      </a:lnTo>
                      <a:lnTo>
                        <a:pt x="722" y="116"/>
                      </a:lnTo>
                      <a:lnTo>
                        <a:pt x="742" y="107"/>
                      </a:lnTo>
                      <a:lnTo>
                        <a:pt x="748" y="102"/>
                      </a:lnTo>
                      <a:lnTo>
                        <a:pt x="748" y="100"/>
                      </a:lnTo>
                      <a:lnTo>
                        <a:pt x="753" y="98"/>
                      </a:lnTo>
                      <a:lnTo>
                        <a:pt x="757" y="100"/>
                      </a:lnTo>
                      <a:lnTo>
                        <a:pt x="757" y="98"/>
                      </a:lnTo>
                      <a:lnTo>
                        <a:pt x="759" y="96"/>
                      </a:lnTo>
                      <a:lnTo>
                        <a:pt x="762" y="98"/>
                      </a:lnTo>
                      <a:lnTo>
                        <a:pt x="766" y="98"/>
                      </a:lnTo>
                      <a:lnTo>
                        <a:pt x="768" y="100"/>
                      </a:lnTo>
                      <a:lnTo>
                        <a:pt x="773" y="100"/>
                      </a:lnTo>
                      <a:lnTo>
                        <a:pt x="775" y="105"/>
                      </a:lnTo>
                      <a:lnTo>
                        <a:pt x="782" y="107"/>
                      </a:lnTo>
                      <a:lnTo>
                        <a:pt x="784" y="109"/>
                      </a:lnTo>
                      <a:lnTo>
                        <a:pt x="786" y="107"/>
                      </a:lnTo>
                      <a:lnTo>
                        <a:pt x="788" y="105"/>
                      </a:lnTo>
                      <a:lnTo>
                        <a:pt x="786" y="100"/>
                      </a:lnTo>
                      <a:lnTo>
                        <a:pt x="791" y="98"/>
                      </a:lnTo>
                      <a:lnTo>
                        <a:pt x="791" y="100"/>
                      </a:lnTo>
                      <a:lnTo>
                        <a:pt x="793" y="100"/>
                      </a:lnTo>
                      <a:lnTo>
                        <a:pt x="795" y="98"/>
                      </a:lnTo>
                      <a:lnTo>
                        <a:pt x="795" y="100"/>
                      </a:lnTo>
                      <a:lnTo>
                        <a:pt x="797" y="100"/>
                      </a:lnTo>
                      <a:lnTo>
                        <a:pt x="797" y="96"/>
                      </a:lnTo>
                      <a:lnTo>
                        <a:pt x="797" y="94"/>
                      </a:lnTo>
                      <a:lnTo>
                        <a:pt x="797" y="85"/>
                      </a:lnTo>
                      <a:lnTo>
                        <a:pt x="800" y="89"/>
                      </a:lnTo>
                      <a:lnTo>
                        <a:pt x="802" y="87"/>
                      </a:lnTo>
                      <a:lnTo>
                        <a:pt x="800" y="82"/>
                      </a:lnTo>
                      <a:lnTo>
                        <a:pt x="793" y="80"/>
                      </a:lnTo>
                      <a:lnTo>
                        <a:pt x="793" y="78"/>
                      </a:lnTo>
                      <a:lnTo>
                        <a:pt x="797" y="76"/>
                      </a:lnTo>
                      <a:lnTo>
                        <a:pt x="795" y="74"/>
                      </a:lnTo>
                      <a:lnTo>
                        <a:pt x="797" y="74"/>
                      </a:lnTo>
                      <a:lnTo>
                        <a:pt x="797" y="69"/>
                      </a:lnTo>
                      <a:lnTo>
                        <a:pt x="802" y="67"/>
                      </a:lnTo>
                      <a:lnTo>
                        <a:pt x="806" y="62"/>
                      </a:lnTo>
                      <a:lnTo>
                        <a:pt x="804" y="60"/>
                      </a:lnTo>
                      <a:lnTo>
                        <a:pt x="800" y="62"/>
                      </a:lnTo>
                      <a:lnTo>
                        <a:pt x="797" y="60"/>
                      </a:lnTo>
                      <a:lnTo>
                        <a:pt x="802" y="56"/>
                      </a:lnTo>
                      <a:lnTo>
                        <a:pt x="804" y="54"/>
                      </a:lnTo>
                      <a:lnTo>
                        <a:pt x="800" y="47"/>
                      </a:lnTo>
                      <a:lnTo>
                        <a:pt x="817" y="29"/>
                      </a:lnTo>
                      <a:lnTo>
                        <a:pt x="817" y="31"/>
                      </a:lnTo>
                      <a:lnTo>
                        <a:pt x="817" y="34"/>
                      </a:lnTo>
                      <a:lnTo>
                        <a:pt x="820" y="34"/>
                      </a:lnTo>
                      <a:lnTo>
                        <a:pt x="822" y="34"/>
                      </a:lnTo>
                      <a:lnTo>
                        <a:pt x="824" y="34"/>
                      </a:lnTo>
                      <a:lnTo>
                        <a:pt x="824" y="38"/>
                      </a:lnTo>
                      <a:lnTo>
                        <a:pt x="824" y="40"/>
                      </a:lnTo>
                      <a:lnTo>
                        <a:pt x="822" y="40"/>
                      </a:lnTo>
                      <a:lnTo>
                        <a:pt x="824" y="45"/>
                      </a:lnTo>
                      <a:lnTo>
                        <a:pt x="826" y="42"/>
                      </a:lnTo>
                      <a:lnTo>
                        <a:pt x="828" y="45"/>
                      </a:lnTo>
                      <a:lnTo>
                        <a:pt x="826" y="47"/>
                      </a:lnTo>
                      <a:lnTo>
                        <a:pt x="826" y="51"/>
                      </a:lnTo>
                      <a:lnTo>
                        <a:pt x="831" y="51"/>
                      </a:lnTo>
                      <a:lnTo>
                        <a:pt x="835" y="54"/>
                      </a:lnTo>
                      <a:lnTo>
                        <a:pt x="835" y="56"/>
                      </a:lnTo>
                      <a:lnTo>
                        <a:pt x="837" y="56"/>
                      </a:lnTo>
                      <a:lnTo>
                        <a:pt x="835" y="58"/>
                      </a:lnTo>
                      <a:lnTo>
                        <a:pt x="835" y="60"/>
                      </a:lnTo>
                      <a:lnTo>
                        <a:pt x="833" y="60"/>
                      </a:lnTo>
                      <a:lnTo>
                        <a:pt x="831" y="62"/>
                      </a:lnTo>
                      <a:lnTo>
                        <a:pt x="833" y="65"/>
                      </a:lnTo>
                      <a:lnTo>
                        <a:pt x="833" y="67"/>
                      </a:lnTo>
                      <a:lnTo>
                        <a:pt x="833" y="69"/>
                      </a:lnTo>
                      <a:lnTo>
                        <a:pt x="840" y="74"/>
                      </a:lnTo>
                      <a:lnTo>
                        <a:pt x="842" y="71"/>
                      </a:lnTo>
                      <a:lnTo>
                        <a:pt x="842" y="69"/>
                      </a:lnTo>
                      <a:lnTo>
                        <a:pt x="844" y="65"/>
                      </a:lnTo>
                      <a:lnTo>
                        <a:pt x="849" y="65"/>
                      </a:lnTo>
                      <a:lnTo>
                        <a:pt x="851" y="62"/>
                      </a:lnTo>
                      <a:lnTo>
                        <a:pt x="853" y="62"/>
                      </a:lnTo>
                      <a:lnTo>
                        <a:pt x="855" y="60"/>
                      </a:lnTo>
                      <a:lnTo>
                        <a:pt x="860" y="58"/>
                      </a:lnTo>
                      <a:lnTo>
                        <a:pt x="862" y="56"/>
                      </a:lnTo>
                      <a:lnTo>
                        <a:pt x="860" y="54"/>
                      </a:lnTo>
                      <a:lnTo>
                        <a:pt x="862" y="49"/>
                      </a:lnTo>
                      <a:lnTo>
                        <a:pt x="860" y="49"/>
                      </a:lnTo>
                      <a:lnTo>
                        <a:pt x="860" y="47"/>
                      </a:lnTo>
                      <a:lnTo>
                        <a:pt x="864" y="42"/>
                      </a:lnTo>
                      <a:lnTo>
                        <a:pt x="866" y="42"/>
                      </a:lnTo>
                      <a:lnTo>
                        <a:pt x="871" y="47"/>
                      </a:lnTo>
                      <a:lnTo>
                        <a:pt x="873" y="49"/>
                      </a:lnTo>
                      <a:lnTo>
                        <a:pt x="875" y="47"/>
                      </a:lnTo>
                      <a:lnTo>
                        <a:pt x="875" y="49"/>
                      </a:lnTo>
                      <a:lnTo>
                        <a:pt x="875" y="51"/>
                      </a:lnTo>
                      <a:lnTo>
                        <a:pt x="877" y="56"/>
                      </a:lnTo>
                      <a:lnTo>
                        <a:pt x="882" y="54"/>
                      </a:lnTo>
                      <a:lnTo>
                        <a:pt x="882" y="56"/>
                      </a:lnTo>
                      <a:lnTo>
                        <a:pt x="889" y="56"/>
                      </a:lnTo>
                      <a:lnTo>
                        <a:pt x="891" y="54"/>
                      </a:lnTo>
                      <a:lnTo>
                        <a:pt x="895" y="51"/>
                      </a:lnTo>
                      <a:lnTo>
                        <a:pt x="898" y="54"/>
                      </a:lnTo>
                      <a:lnTo>
                        <a:pt x="900" y="51"/>
                      </a:lnTo>
                      <a:lnTo>
                        <a:pt x="902" y="49"/>
                      </a:lnTo>
                      <a:lnTo>
                        <a:pt x="900" y="49"/>
                      </a:lnTo>
                      <a:lnTo>
                        <a:pt x="900" y="45"/>
                      </a:lnTo>
                      <a:lnTo>
                        <a:pt x="898" y="47"/>
                      </a:lnTo>
                      <a:lnTo>
                        <a:pt x="898" y="45"/>
                      </a:lnTo>
                      <a:lnTo>
                        <a:pt x="893" y="42"/>
                      </a:lnTo>
                      <a:lnTo>
                        <a:pt x="900" y="38"/>
                      </a:lnTo>
                      <a:lnTo>
                        <a:pt x="904" y="29"/>
                      </a:lnTo>
                      <a:lnTo>
                        <a:pt x="902" y="29"/>
                      </a:lnTo>
                      <a:lnTo>
                        <a:pt x="900" y="29"/>
                      </a:lnTo>
                      <a:lnTo>
                        <a:pt x="898" y="27"/>
                      </a:lnTo>
                      <a:lnTo>
                        <a:pt x="895" y="25"/>
                      </a:lnTo>
                      <a:lnTo>
                        <a:pt x="900" y="22"/>
                      </a:lnTo>
                      <a:lnTo>
                        <a:pt x="898" y="20"/>
                      </a:lnTo>
                      <a:lnTo>
                        <a:pt x="895" y="22"/>
                      </a:lnTo>
                      <a:lnTo>
                        <a:pt x="893" y="22"/>
                      </a:lnTo>
                      <a:lnTo>
                        <a:pt x="895" y="18"/>
                      </a:lnTo>
                      <a:lnTo>
                        <a:pt x="893" y="16"/>
                      </a:lnTo>
                      <a:lnTo>
                        <a:pt x="900" y="14"/>
                      </a:lnTo>
                      <a:lnTo>
                        <a:pt x="902" y="7"/>
                      </a:lnTo>
                      <a:lnTo>
                        <a:pt x="909" y="0"/>
                      </a:ln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2" name="Freeform 677"/>
                <p:cNvSpPr>
                  <a:spLocks/>
                </p:cNvSpPr>
                <p:nvPr/>
              </p:nvSpPr>
              <p:spPr bwMode="auto">
                <a:xfrm>
                  <a:off x="3320" y="2658"/>
                  <a:ext cx="359" cy="349"/>
                </a:xfrm>
                <a:custGeom>
                  <a:avLst/>
                  <a:gdLst>
                    <a:gd name="T0" fmla="*/ 129 w 359"/>
                    <a:gd name="T1" fmla="*/ 58 h 349"/>
                    <a:gd name="T2" fmla="*/ 138 w 359"/>
                    <a:gd name="T3" fmla="*/ 65 h 349"/>
                    <a:gd name="T4" fmla="*/ 147 w 359"/>
                    <a:gd name="T5" fmla="*/ 54 h 349"/>
                    <a:gd name="T6" fmla="*/ 158 w 359"/>
                    <a:gd name="T7" fmla="*/ 51 h 349"/>
                    <a:gd name="T8" fmla="*/ 160 w 359"/>
                    <a:gd name="T9" fmla="*/ 49 h 349"/>
                    <a:gd name="T10" fmla="*/ 163 w 359"/>
                    <a:gd name="T11" fmla="*/ 43 h 349"/>
                    <a:gd name="T12" fmla="*/ 158 w 359"/>
                    <a:gd name="T13" fmla="*/ 34 h 349"/>
                    <a:gd name="T14" fmla="*/ 160 w 359"/>
                    <a:gd name="T15" fmla="*/ 31 h 349"/>
                    <a:gd name="T16" fmla="*/ 154 w 359"/>
                    <a:gd name="T17" fmla="*/ 34 h 349"/>
                    <a:gd name="T18" fmla="*/ 156 w 359"/>
                    <a:gd name="T19" fmla="*/ 23 h 349"/>
                    <a:gd name="T20" fmla="*/ 167 w 359"/>
                    <a:gd name="T21" fmla="*/ 27 h 349"/>
                    <a:gd name="T22" fmla="*/ 171 w 359"/>
                    <a:gd name="T23" fmla="*/ 27 h 349"/>
                    <a:gd name="T24" fmla="*/ 174 w 359"/>
                    <a:gd name="T25" fmla="*/ 16 h 349"/>
                    <a:gd name="T26" fmla="*/ 180 w 359"/>
                    <a:gd name="T27" fmla="*/ 14 h 349"/>
                    <a:gd name="T28" fmla="*/ 185 w 359"/>
                    <a:gd name="T29" fmla="*/ 23 h 349"/>
                    <a:gd name="T30" fmla="*/ 187 w 359"/>
                    <a:gd name="T31" fmla="*/ 11 h 349"/>
                    <a:gd name="T32" fmla="*/ 194 w 359"/>
                    <a:gd name="T33" fmla="*/ 11 h 349"/>
                    <a:gd name="T34" fmla="*/ 198 w 359"/>
                    <a:gd name="T35" fmla="*/ 5 h 349"/>
                    <a:gd name="T36" fmla="*/ 207 w 359"/>
                    <a:gd name="T37" fmla="*/ 20 h 349"/>
                    <a:gd name="T38" fmla="*/ 212 w 359"/>
                    <a:gd name="T39" fmla="*/ 27 h 349"/>
                    <a:gd name="T40" fmla="*/ 216 w 359"/>
                    <a:gd name="T41" fmla="*/ 31 h 349"/>
                    <a:gd name="T42" fmla="*/ 225 w 359"/>
                    <a:gd name="T43" fmla="*/ 29 h 349"/>
                    <a:gd name="T44" fmla="*/ 229 w 359"/>
                    <a:gd name="T45" fmla="*/ 45 h 349"/>
                    <a:gd name="T46" fmla="*/ 234 w 359"/>
                    <a:gd name="T47" fmla="*/ 51 h 349"/>
                    <a:gd name="T48" fmla="*/ 245 w 359"/>
                    <a:gd name="T49" fmla="*/ 51 h 349"/>
                    <a:gd name="T50" fmla="*/ 261 w 359"/>
                    <a:gd name="T51" fmla="*/ 58 h 349"/>
                    <a:gd name="T52" fmla="*/ 269 w 359"/>
                    <a:gd name="T53" fmla="*/ 58 h 349"/>
                    <a:gd name="T54" fmla="*/ 287 w 359"/>
                    <a:gd name="T55" fmla="*/ 56 h 349"/>
                    <a:gd name="T56" fmla="*/ 298 w 359"/>
                    <a:gd name="T57" fmla="*/ 51 h 349"/>
                    <a:gd name="T58" fmla="*/ 303 w 359"/>
                    <a:gd name="T59" fmla="*/ 45 h 349"/>
                    <a:gd name="T60" fmla="*/ 305 w 359"/>
                    <a:gd name="T61" fmla="*/ 40 h 349"/>
                    <a:gd name="T62" fmla="*/ 310 w 359"/>
                    <a:gd name="T63" fmla="*/ 36 h 349"/>
                    <a:gd name="T64" fmla="*/ 314 w 359"/>
                    <a:gd name="T65" fmla="*/ 29 h 349"/>
                    <a:gd name="T66" fmla="*/ 321 w 359"/>
                    <a:gd name="T67" fmla="*/ 20 h 349"/>
                    <a:gd name="T68" fmla="*/ 334 w 359"/>
                    <a:gd name="T69" fmla="*/ 14 h 349"/>
                    <a:gd name="T70" fmla="*/ 345 w 359"/>
                    <a:gd name="T71" fmla="*/ 16 h 349"/>
                    <a:gd name="T72" fmla="*/ 339 w 359"/>
                    <a:gd name="T73" fmla="*/ 14 h 349"/>
                    <a:gd name="T74" fmla="*/ 345 w 359"/>
                    <a:gd name="T75" fmla="*/ 0 h 349"/>
                    <a:gd name="T76" fmla="*/ 359 w 359"/>
                    <a:gd name="T77" fmla="*/ 16 h 349"/>
                    <a:gd name="T78" fmla="*/ 347 w 359"/>
                    <a:gd name="T79" fmla="*/ 31 h 349"/>
                    <a:gd name="T80" fmla="*/ 330 w 359"/>
                    <a:gd name="T81" fmla="*/ 49 h 349"/>
                    <a:gd name="T82" fmla="*/ 314 w 359"/>
                    <a:gd name="T83" fmla="*/ 71 h 349"/>
                    <a:gd name="T84" fmla="*/ 301 w 359"/>
                    <a:gd name="T85" fmla="*/ 85 h 349"/>
                    <a:gd name="T86" fmla="*/ 269 w 359"/>
                    <a:gd name="T87" fmla="*/ 116 h 349"/>
                    <a:gd name="T88" fmla="*/ 243 w 359"/>
                    <a:gd name="T89" fmla="*/ 136 h 349"/>
                    <a:gd name="T90" fmla="*/ 209 w 359"/>
                    <a:gd name="T91" fmla="*/ 151 h 349"/>
                    <a:gd name="T92" fmla="*/ 183 w 359"/>
                    <a:gd name="T93" fmla="*/ 174 h 349"/>
                    <a:gd name="T94" fmla="*/ 167 w 359"/>
                    <a:gd name="T95" fmla="*/ 189 h 349"/>
                    <a:gd name="T96" fmla="*/ 158 w 359"/>
                    <a:gd name="T97" fmla="*/ 205 h 349"/>
                    <a:gd name="T98" fmla="*/ 149 w 359"/>
                    <a:gd name="T99" fmla="*/ 211 h 349"/>
                    <a:gd name="T100" fmla="*/ 151 w 359"/>
                    <a:gd name="T101" fmla="*/ 211 h 349"/>
                    <a:gd name="T102" fmla="*/ 138 w 359"/>
                    <a:gd name="T103" fmla="*/ 225 h 349"/>
                    <a:gd name="T104" fmla="*/ 109 w 359"/>
                    <a:gd name="T105" fmla="*/ 238 h 349"/>
                    <a:gd name="T106" fmla="*/ 89 w 359"/>
                    <a:gd name="T107" fmla="*/ 249 h 349"/>
                    <a:gd name="T108" fmla="*/ 33 w 359"/>
                    <a:gd name="T109" fmla="*/ 280 h 349"/>
                    <a:gd name="T110" fmla="*/ 16 w 359"/>
                    <a:gd name="T111" fmla="*/ 296 h 349"/>
                    <a:gd name="T112" fmla="*/ 7 w 359"/>
                    <a:gd name="T113" fmla="*/ 311 h 349"/>
                    <a:gd name="T114" fmla="*/ 4 w 359"/>
                    <a:gd name="T115" fmla="*/ 318 h 349"/>
                    <a:gd name="T116" fmla="*/ 7 w 359"/>
                    <a:gd name="T117" fmla="*/ 327 h 349"/>
                    <a:gd name="T118" fmla="*/ 11 w 359"/>
                    <a:gd name="T119" fmla="*/ 329 h 349"/>
                    <a:gd name="T120" fmla="*/ 11 w 359"/>
                    <a:gd name="T121" fmla="*/ 309 h 349"/>
                    <a:gd name="T122" fmla="*/ 13 w 359"/>
                    <a:gd name="T123" fmla="*/ 347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59" h="349">
                      <a:moveTo>
                        <a:pt x="125" y="60"/>
                      </a:moveTo>
                      <a:lnTo>
                        <a:pt x="125" y="58"/>
                      </a:lnTo>
                      <a:lnTo>
                        <a:pt x="127" y="56"/>
                      </a:lnTo>
                      <a:lnTo>
                        <a:pt x="129" y="58"/>
                      </a:lnTo>
                      <a:lnTo>
                        <a:pt x="131" y="58"/>
                      </a:lnTo>
                      <a:lnTo>
                        <a:pt x="134" y="60"/>
                      </a:lnTo>
                      <a:lnTo>
                        <a:pt x="136" y="60"/>
                      </a:lnTo>
                      <a:lnTo>
                        <a:pt x="138" y="65"/>
                      </a:lnTo>
                      <a:lnTo>
                        <a:pt x="140" y="60"/>
                      </a:lnTo>
                      <a:lnTo>
                        <a:pt x="140" y="56"/>
                      </a:lnTo>
                      <a:lnTo>
                        <a:pt x="147" y="58"/>
                      </a:lnTo>
                      <a:lnTo>
                        <a:pt x="147" y="54"/>
                      </a:lnTo>
                      <a:lnTo>
                        <a:pt x="151" y="51"/>
                      </a:lnTo>
                      <a:lnTo>
                        <a:pt x="156" y="54"/>
                      </a:lnTo>
                      <a:lnTo>
                        <a:pt x="156" y="51"/>
                      </a:lnTo>
                      <a:lnTo>
                        <a:pt x="158" y="51"/>
                      </a:lnTo>
                      <a:lnTo>
                        <a:pt x="160" y="51"/>
                      </a:lnTo>
                      <a:lnTo>
                        <a:pt x="158" y="49"/>
                      </a:lnTo>
                      <a:lnTo>
                        <a:pt x="158" y="47"/>
                      </a:lnTo>
                      <a:lnTo>
                        <a:pt x="160" y="49"/>
                      </a:lnTo>
                      <a:lnTo>
                        <a:pt x="165" y="47"/>
                      </a:lnTo>
                      <a:lnTo>
                        <a:pt x="165" y="45"/>
                      </a:lnTo>
                      <a:lnTo>
                        <a:pt x="167" y="43"/>
                      </a:lnTo>
                      <a:lnTo>
                        <a:pt x="163" y="43"/>
                      </a:lnTo>
                      <a:lnTo>
                        <a:pt x="160" y="40"/>
                      </a:lnTo>
                      <a:lnTo>
                        <a:pt x="163" y="38"/>
                      </a:lnTo>
                      <a:lnTo>
                        <a:pt x="160" y="38"/>
                      </a:lnTo>
                      <a:lnTo>
                        <a:pt x="158" y="34"/>
                      </a:lnTo>
                      <a:lnTo>
                        <a:pt x="160" y="34"/>
                      </a:lnTo>
                      <a:lnTo>
                        <a:pt x="160" y="36"/>
                      </a:lnTo>
                      <a:lnTo>
                        <a:pt x="163" y="34"/>
                      </a:lnTo>
                      <a:lnTo>
                        <a:pt x="160" y="31"/>
                      </a:lnTo>
                      <a:lnTo>
                        <a:pt x="160" y="29"/>
                      </a:lnTo>
                      <a:lnTo>
                        <a:pt x="158" y="29"/>
                      </a:lnTo>
                      <a:lnTo>
                        <a:pt x="156" y="36"/>
                      </a:lnTo>
                      <a:lnTo>
                        <a:pt x="154" y="34"/>
                      </a:lnTo>
                      <a:lnTo>
                        <a:pt x="156" y="31"/>
                      </a:lnTo>
                      <a:lnTo>
                        <a:pt x="151" y="25"/>
                      </a:lnTo>
                      <a:lnTo>
                        <a:pt x="156" y="25"/>
                      </a:lnTo>
                      <a:lnTo>
                        <a:pt x="156" y="23"/>
                      </a:lnTo>
                      <a:lnTo>
                        <a:pt x="158" y="23"/>
                      </a:lnTo>
                      <a:lnTo>
                        <a:pt x="160" y="25"/>
                      </a:lnTo>
                      <a:lnTo>
                        <a:pt x="167" y="25"/>
                      </a:lnTo>
                      <a:lnTo>
                        <a:pt x="167" y="27"/>
                      </a:lnTo>
                      <a:lnTo>
                        <a:pt x="171" y="31"/>
                      </a:lnTo>
                      <a:lnTo>
                        <a:pt x="174" y="31"/>
                      </a:lnTo>
                      <a:lnTo>
                        <a:pt x="174" y="27"/>
                      </a:lnTo>
                      <a:lnTo>
                        <a:pt x="171" y="27"/>
                      </a:lnTo>
                      <a:lnTo>
                        <a:pt x="171" y="23"/>
                      </a:lnTo>
                      <a:lnTo>
                        <a:pt x="176" y="23"/>
                      </a:lnTo>
                      <a:lnTo>
                        <a:pt x="176" y="20"/>
                      </a:lnTo>
                      <a:lnTo>
                        <a:pt x="174" y="16"/>
                      </a:lnTo>
                      <a:lnTo>
                        <a:pt x="174" y="14"/>
                      </a:lnTo>
                      <a:lnTo>
                        <a:pt x="176" y="11"/>
                      </a:lnTo>
                      <a:lnTo>
                        <a:pt x="178" y="16"/>
                      </a:lnTo>
                      <a:lnTo>
                        <a:pt x="180" y="14"/>
                      </a:lnTo>
                      <a:lnTo>
                        <a:pt x="180" y="20"/>
                      </a:lnTo>
                      <a:lnTo>
                        <a:pt x="178" y="20"/>
                      </a:lnTo>
                      <a:lnTo>
                        <a:pt x="178" y="23"/>
                      </a:lnTo>
                      <a:lnTo>
                        <a:pt x="185" y="23"/>
                      </a:lnTo>
                      <a:lnTo>
                        <a:pt x="185" y="20"/>
                      </a:lnTo>
                      <a:lnTo>
                        <a:pt x="187" y="16"/>
                      </a:lnTo>
                      <a:lnTo>
                        <a:pt x="187" y="14"/>
                      </a:lnTo>
                      <a:lnTo>
                        <a:pt x="187" y="11"/>
                      </a:lnTo>
                      <a:lnTo>
                        <a:pt x="187" y="16"/>
                      </a:lnTo>
                      <a:lnTo>
                        <a:pt x="191" y="16"/>
                      </a:lnTo>
                      <a:lnTo>
                        <a:pt x="191" y="11"/>
                      </a:lnTo>
                      <a:lnTo>
                        <a:pt x="194" y="11"/>
                      </a:lnTo>
                      <a:lnTo>
                        <a:pt x="194" y="7"/>
                      </a:lnTo>
                      <a:lnTo>
                        <a:pt x="196" y="5"/>
                      </a:lnTo>
                      <a:lnTo>
                        <a:pt x="196" y="3"/>
                      </a:lnTo>
                      <a:lnTo>
                        <a:pt x="198" y="5"/>
                      </a:lnTo>
                      <a:lnTo>
                        <a:pt x="200" y="7"/>
                      </a:lnTo>
                      <a:lnTo>
                        <a:pt x="203" y="14"/>
                      </a:lnTo>
                      <a:lnTo>
                        <a:pt x="205" y="18"/>
                      </a:lnTo>
                      <a:lnTo>
                        <a:pt x="207" y="20"/>
                      </a:lnTo>
                      <a:lnTo>
                        <a:pt x="212" y="23"/>
                      </a:lnTo>
                      <a:lnTo>
                        <a:pt x="209" y="23"/>
                      </a:lnTo>
                      <a:lnTo>
                        <a:pt x="209" y="25"/>
                      </a:lnTo>
                      <a:lnTo>
                        <a:pt x="212" y="27"/>
                      </a:lnTo>
                      <a:lnTo>
                        <a:pt x="214" y="36"/>
                      </a:lnTo>
                      <a:lnTo>
                        <a:pt x="218" y="38"/>
                      </a:lnTo>
                      <a:lnTo>
                        <a:pt x="220" y="36"/>
                      </a:lnTo>
                      <a:lnTo>
                        <a:pt x="216" y="31"/>
                      </a:lnTo>
                      <a:lnTo>
                        <a:pt x="214" y="27"/>
                      </a:lnTo>
                      <a:lnTo>
                        <a:pt x="218" y="23"/>
                      </a:lnTo>
                      <a:lnTo>
                        <a:pt x="220" y="23"/>
                      </a:lnTo>
                      <a:lnTo>
                        <a:pt x="225" y="29"/>
                      </a:lnTo>
                      <a:lnTo>
                        <a:pt x="225" y="36"/>
                      </a:lnTo>
                      <a:lnTo>
                        <a:pt x="227" y="36"/>
                      </a:lnTo>
                      <a:lnTo>
                        <a:pt x="227" y="43"/>
                      </a:lnTo>
                      <a:lnTo>
                        <a:pt x="229" y="45"/>
                      </a:lnTo>
                      <a:lnTo>
                        <a:pt x="232" y="47"/>
                      </a:lnTo>
                      <a:lnTo>
                        <a:pt x="232" y="49"/>
                      </a:lnTo>
                      <a:lnTo>
                        <a:pt x="234" y="49"/>
                      </a:lnTo>
                      <a:lnTo>
                        <a:pt x="234" y="51"/>
                      </a:lnTo>
                      <a:lnTo>
                        <a:pt x="238" y="49"/>
                      </a:lnTo>
                      <a:lnTo>
                        <a:pt x="240" y="51"/>
                      </a:lnTo>
                      <a:lnTo>
                        <a:pt x="243" y="51"/>
                      </a:lnTo>
                      <a:lnTo>
                        <a:pt x="245" y="51"/>
                      </a:lnTo>
                      <a:lnTo>
                        <a:pt x="254" y="51"/>
                      </a:lnTo>
                      <a:lnTo>
                        <a:pt x="258" y="54"/>
                      </a:lnTo>
                      <a:lnTo>
                        <a:pt x="258" y="56"/>
                      </a:lnTo>
                      <a:lnTo>
                        <a:pt x="261" y="58"/>
                      </a:lnTo>
                      <a:lnTo>
                        <a:pt x="263" y="60"/>
                      </a:lnTo>
                      <a:lnTo>
                        <a:pt x="267" y="58"/>
                      </a:lnTo>
                      <a:lnTo>
                        <a:pt x="269" y="60"/>
                      </a:lnTo>
                      <a:lnTo>
                        <a:pt x="269" y="58"/>
                      </a:lnTo>
                      <a:lnTo>
                        <a:pt x="272" y="56"/>
                      </a:lnTo>
                      <a:lnTo>
                        <a:pt x="276" y="56"/>
                      </a:lnTo>
                      <a:lnTo>
                        <a:pt x="283" y="54"/>
                      </a:lnTo>
                      <a:lnTo>
                        <a:pt x="287" y="56"/>
                      </a:lnTo>
                      <a:lnTo>
                        <a:pt x="292" y="54"/>
                      </a:lnTo>
                      <a:lnTo>
                        <a:pt x="296" y="56"/>
                      </a:lnTo>
                      <a:lnTo>
                        <a:pt x="298" y="54"/>
                      </a:lnTo>
                      <a:lnTo>
                        <a:pt x="298" y="51"/>
                      </a:lnTo>
                      <a:lnTo>
                        <a:pt x="301" y="51"/>
                      </a:lnTo>
                      <a:lnTo>
                        <a:pt x="298" y="43"/>
                      </a:lnTo>
                      <a:lnTo>
                        <a:pt x="301" y="45"/>
                      </a:lnTo>
                      <a:lnTo>
                        <a:pt x="303" y="45"/>
                      </a:lnTo>
                      <a:lnTo>
                        <a:pt x="303" y="43"/>
                      </a:lnTo>
                      <a:lnTo>
                        <a:pt x="301" y="40"/>
                      </a:lnTo>
                      <a:lnTo>
                        <a:pt x="305" y="43"/>
                      </a:lnTo>
                      <a:lnTo>
                        <a:pt x="305" y="40"/>
                      </a:lnTo>
                      <a:lnTo>
                        <a:pt x="303" y="38"/>
                      </a:lnTo>
                      <a:lnTo>
                        <a:pt x="307" y="40"/>
                      </a:lnTo>
                      <a:lnTo>
                        <a:pt x="310" y="38"/>
                      </a:lnTo>
                      <a:lnTo>
                        <a:pt x="310" y="36"/>
                      </a:lnTo>
                      <a:lnTo>
                        <a:pt x="310" y="38"/>
                      </a:lnTo>
                      <a:lnTo>
                        <a:pt x="312" y="36"/>
                      </a:lnTo>
                      <a:lnTo>
                        <a:pt x="310" y="31"/>
                      </a:lnTo>
                      <a:lnTo>
                        <a:pt x="314" y="29"/>
                      </a:lnTo>
                      <a:lnTo>
                        <a:pt x="310" y="23"/>
                      </a:lnTo>
                      <a:lnTo>
                        <a:pt x="318" y="27"/>
                      </a:lnTo>
                      <a:lnTo>
                        <a:pt x="318" y="23"/>
                      </a:lnTo>
                      <a:lnTo>
                        <a:pt x="321" y="20"/>
                      </a:lnTo>
                      <a:lnTo>
                        <a:pt x="323" y="18"/>
                      </a:lnTo>
                      <a:lnTo>
                        <a:pt x="330" y="16"/>
                      </a:lnTo>
                      <a:lnTo>
                        <a:pt x="332" y="14"/>
                      </a:lnTo>
                      <a:lnTo>
                        <a:pt x="334" y="14"/>
                      </a:lnTo>
                      <a:lnTo>
                        <a:pt x="334" y="20"/>
                      </a:lnTo>
                      <a:lnTo>
                        <a:pt x="334" y="23"/>
                      </a:lnTo>
                      <a:lnTo>
                        <a:pt x="339" y="16"/>
                      </a:lnTo>
                      <a:lnTo>
                        <a:pt x="345" y="16"/>
                      </a:lnTo>
                      <a:lnTo>
                        <a:pt x="345" y="14"/>
                      </a:lnTo>
                      <a:lnTo>
                        <a:pt x="343" y="11"/>
                      </a:lnTo>
                      <a:lnTo>
                        <a:pt x="341" y="14"/>
                      </a:lnTo>
                      <a:lnTo>
                        <a:pt x="339" y="14"/>
                      </a:lnTo>
                      <a:lnTo>
                        <a:pt x="336" y="5"/>
                      </a:lnTo>
                      <a:lnTo>
                        <a:pt x="339" y="7"/>
                      </a:lnTo>
                      <a:lnTo>
                        <a:pt x="345" y="7"/>
                      </a:lnTo>
                      <a:lnTo>
                        <a:pt x="345" y="0"/>
                      </a:lnTo>
                      <a:lnTo>
                        <a:pt x="352" y="3"/>
                      </a:lnTo>
                      <a:lnTo>
                        <a:pt x="350" y="7"/>
                      </a:lnTo>
                      <a:lnTo>
                        <a:pt x="359" y="14"/>
                      </a:lnTo>
                      <a:lnTo>
                        <a:pt x="359" y="16"/>
                      </a:lnTo>
                      <a:lnTo>
                        <a:pt x="350" y="27"/>
                      </a:lnTo>
                      <a:lnTo>
                        <a:pt x="345" y="29"/>
                      </a:lnTo>
                      <a:lnTo>
                        <a:pt x="347" y="29"/>
                      </a:lnTo>
                      <a:lnTo>
                        <a:pt x="347" y="31"/>
                      </a:lnTo>
                      <a:lnTo>
                        <a:pt x="334" y="43"/>
                      </a:lnTo>
                      <a:lnTo>
                        <a:pt x="334" y="40"/>
                      </a:lnTo>
                      <a:lnTo>
                        <a:pt x="334" y="47"/>
                      </a:lnTo>
                      <a:lnTo>
                        <a:pt x="330" y="49"/>
                      </a:lnTo>
                      <a:lnTo>
                        <a:pt x="330" y="54"/>
                      </a:lnTo>
                      <a:lnTo>
                        <a:pt x="318" y="65"/>
                      </a:lnTo>
                      <a:lnTo>
                        <a:pt x="314" y="69"/>
                      </a:lnTo>
                      <a:lnTo>
                        <a:pt x="314" y="71"/>
                      </a:lnTo>
                      <a:lnTo>
                        <a:pt x="305" y="80"/>
                      </a:lnTo>
                      <a:lnTo>
                        <a:pt x="301" y="85"/>
                      </a:lnTo>
                      <a:lnTo>
                        <a:pt x="298" y="87"/>
                      </a:lnTo>
                      <a:lnTo>
                        <a:pt x="301" y="85"/>
                      </a:lnTo>
                      <a:lnTo>
                        <a:pt x="301" y="87"/>
                      </a:lnTo>
                      <a:lnTo>
                        <a:pt x="281" y="105"/>
                      </a:lnTo>
                      <a:lnTo>
                        <a:pt x="272" y="114"/>
                      </a:lnTo>
                      <a:lnTo>
                        <a:pt x="269" y="116"/>
                      </a:lnTo>
                      <a:lnTo>
                        <a:pt x="269" y="120"/>
                      </a:lnTo>
                      <a:lnTo>
                        <a:pt x="269" y="122"/>
                      </a:lnTo>
                      <a:lnTo>
                        <a:pt x="261" y="127"/>
                      </a:lnTo>
                      <a:lnTo>
                        <a:pt x="243" y="136"/>
                      </a:lnTo>
                      <a:lnTo>
                        <a:pt x="236" y="138"/>
                      </a:lnTo>
                      <a:lnTo>
                        <a:pt x="232" y="140"/>
                      </a:lnTo>
                      <a:lnTo>
                        <a:pt x="220" y="145"/>
                      </a:lnTo>
                      <a:lnTo>
                        <a:pt x="209" y="151"/>
                      </a:lnTo>
                      <a:lnTo>
                        <a:pt x="189" y="162"/>
                      </a:lnTo>
                      <a:lnTo>
                        <a:pt x="187" y="167"/>
                      </a:lnTo>
                      <a:lnTo>
                        <a:pt x="187" y="169"/>
                      </a:lnTo>
                      <a:lnTo>
                        <a:pt x="183" y="174"/>
                      </a:lnTo>
                      <a:lnTo>
                        <a:pt x="174" y="180"/>
                      </a:lnTo>
                      <a:lnTo>
                        <a:pt x="174" y="178"/>
                      </a:lnTo>
                      <a:lnTo>
                        <a:pt x="174" y="182"/>
                      </a:lnTo>
                      <a:lnTo>
                        <a:pt x="167" y="189"/>
                      </a:lnTo>
                      <a:lnTo>
                        <a:pt x="167" y="194"/>
                      </a:lnTo>
                      <a:lnTo>
                        <a:pt x="163" y="198"/>
                      </a:lnTo>
                      <a:lnTo>
                        <a:pt x="158" y="202"/>
                      </a:lnTo>
                      <a:lnTo>
                        <a:pt x="158" y="205"/>
                      </a:lnTo>
                      <a:lnTo>
                        <a:pt x="151" y="209"/>
                      </a:lnTo>
                      <a:lnTo>
                        <a:pt x="151" y="211"/>
                      </a:lnTo>
                      <a:lnTo>
                        <a:pt x="151" y="209"/>
                      </a:lnTo>
                      <a:lnTo>
                        <a:pt x="149" y="211"/>
                      </a:lnTo>
                      <a:lnTo>
                        <a:pt x="147" y="207"/>
                      </a:lnTo>
                      <a:lnTo>
                        <a:pt x="145" y="207"/>
                      </a:lnTo>
                      <a:lnTo>
                        <a:pt x="149" y="211"/>
                      </a:lnTo>
                      <a:lnTo>
                        <a:pt x="151" y="211"/>
                      </a:lnTo>
                      <a:lnTo>
                        <a:pt x="149" y="211"/>
                      </a:lnTo>
                      <a:lnTo>
                        <a:pt x="142" y="218"/>
                      </a:lnTo>
                      <a:lnTo>
                        <a:pt x="142" y="222"/>
                      </a:lnTo>
                      <a:lnTo>
                        <a:pt x="138" y="225"/>
                      </a:lnTo>
                      <a:lnTo>
                        <a:pt x="134" y="227"/>
                      </a:lnTo>
                      <a:lnTo>
                        <a:pt x="131" y="229"/>
                      </a:lnTo>
                      <a:lnTo>
                        <a:pt x="114" y="236"/>
                      </a:lnTo>
                      <a:lnTo>
                        <a:pt x="109" y="238"/>
                      </a:lnTo>
                      <a:lnTo>
                        <a:pt x="107" y="240"/>
                      </a:lnTo>
                      <a:lnTo>
                        <a:pt x="89" y="249"/>
                      </a:lnTo>
                      <a:lnTo>
                        <a:pt x="91" y="247"/>
                      </a:lnTo>
                      <a:lnTo>
                        <a:pt x="89" y="249"/>
                      </a:lnTo>
                      <a:lnTo>
                        <a:pt x="71" y="258"/>
                      </a:lnTo>
                      <a:lnTo>
                        <a:pt x="53" y="267"/>
                      </a:lnTo>
                      <a:lnTo>
                        <a:pt x="51" y="267"/>
                      </a:lnTo>
                      <a:lnTo>
                        <a:pt x="33" y="280"/>
                      </a:lnTo>
                      <a:lnTo>
                        <a:pt x="18" y="293"/>
                      </a:lnTo>
                      <a:lnTo>
                        <a:pt x="18" y="291"/>
                      </a:lnTo>
                      <a:lnTo>
                        <a:pt x="18" y="293"/>
                      </a:lnTo>
                      <a:lnTo>
                        <a:pt x="16" y="296"/>
                      </a:lnTo>
                      <a:lnTo>
                        <a:pt x="16" y="293"/>
                      </a:lnTo>
                      <a:lnTo>
                        <a:pt x="7" y="305"/>
                      </a:lnTo>
                      <a:lnTo>
                        <a:pt x="4" y="309"/>
                      </a:lnTo>
                      <a:lnTo>
                        <a:pt x="7" y="311"/>
                      </a:lnTo>
                      <a:lnTo>
                        <a:pt x="4" y="311"/>
                      </a:lnTo>
                      <a:lnTo>
                        <a:pt x="7" y="311"/>
                      </a:lnTo>
                      <a:lnTo>
                        <a:pt x="4" y="313"/>
                      </a:lnTo>
                      <a:lnTo>
                        <a:pt x="4" y="318"/>
                      </a:lnTo>
                      <a:lnTo>
                        <a:pt x="0" y="318"/>
                      </a:lnTo>
                      <a:lnTo>
                        <a:pt x="2" y="325"/>
                      </a:lnTo>
                      <a:lnTo>
                        <a:pt x="4" y="327"/>
                      </a:lnTo>
                      <a:lnTo>
                        <a:pt x="7" y="327"/>
                      </a:lnTo>
                      <a:lnTo>
                        <a:pt x="9" y="327"/>
                      </a:lnTo>
                      <a:lnTo>
                        <a:pt x="9" y="329"/>
                      </a:lnTo>
                      <a:lnTo>
                        <a:pt x="9" y="331"/>
                      </a:lnTo>
                      <a:lnTo>
                        <a:pt x="11" y="329"/>
                      </a:lnTo>
                      <a:lnTo>
                        <a:pt x="16" y="329"/>
                      </a:lnTo>
                      <a:lnTo>
                        <a:pt x="18" y="322"/>
                      </a:lnTo>
                      <a:lnTo>
                        <a:pt x="16" y="316"/>
                      </a:lnTo>
                      <a:lnTo>
                        <a:pt x="11" y="309"/>
                      </a:lnTo>
                      <a:lnTo>
                        <a:pt x="13" y="311"/>
                      </a:lnTo>
                      <a:lnTo>
                        <a:pt x="16" y="313"/>
                      </a:lnTo>
                      <a:lnTo>
                        <a:pt x="18" y="322"/>
                      </a:lnTo>
                      <a:lnTo>
                        <a:pt x="13" y="347"/>
                      </a:lnTo>
                      <a:lnTo>
                        <a:pt x="9" y="347"/>
                      </a:lnTo>
                      <a:lnTo>
                        <a:pt x="9" y="349"/>
                      </a:ln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3" name="Freeform 678"/>
                <p:cNvSpPr>
                  <a:spLocks/>
                </p:cNvSpPr>
                <p:nvPr/>
              </p:nvSpPr>
              <p:spPr bwMode="auto">
                <a:xfrm>
                  <a:off x="4650" y="1190"/>
                  <a:ext cx="837" cy="400"/>
                </a:xfrm>
                <a:custGeom>
                  <a:avLst/>
                  <a:gdLst>
                    <a:gd name="T0" fmla="*/ 688 w 837"/>
                    <a:gd name="T1" fmla="*/ 25 h 400"/>
                    <a:gd name="T2" fmla="*/ 664 w 837"/>
                    <a:gd name="T3" fmla="*/ 54 h 400"/>
                    <a:gd name="T4" fmla="*/ 677 w 837"/>
                    <a:gd name="T5" fmla="*/ 67 h 400"/>
                    <a:gd name="T6" fmla="*/ 724 w 837"/>
                    <a:gd name="T7" fmla="*/ 98 h 400"/>
                    <a:gd name="T8" fmla="*/ 686 w 837"/>
                    <a:gd name="T9" fmla="*/ 129 h 400"/>
                    <a:gd name="T10" fmla="*/ 693 w 837"/>
                    <a:gd name="T11" fmla="*/ 160 h 400"/>
                    <a:gd name="T12" fmla="*/ 746 w 837"/>
                    <a:gd name="T13" fmla="*/ 156 h 400"/>
                    <a:gd name="T14" fmla="*/ 793 w 837"/>
                    <a:gd name="T15" fmla="*/ 156 h 400"/>
                    <a:gd name="T16" fmla="*/ 837 w 837"/>
                    <a:gd name="T17" fmla="*/ 180 h 400"/>
                    <a:gd name="T18" fmla="*/ 833 w 837"/>
                    <a:gd name="T19" fmla="*/ 198 h 400"/>
                    <a:gd name="T20" fmla="*/ 835 w 837"/>
                    <a:gd name="T21" fmla="*/ 225 h 400"/>
                    <a:gd name="T22" fmla="*/ 797 w 837"/>
                    <a:gd name="T23" fmla="*/ 238 h 400"/>
                    <a:gd name="T24" fmla="*/ 764 w 837"/>
                    <a:gd name="T25" fmla="*/ 262 h 400"/>
                    <a:gd name="T26" fmla="*/ 775 w 837"/>
                    <a:gd name="T27" fmla="*/ 296 h 400"/>
                    <a:gd name="T28" fmla="*/ 797 w 837"/>
                    <a:gd name="T29" fmla="*/ 325 h 400"/>
                    <a:gd name="T30" fmla="*/ 777 w 837"/>
                    <a:gd name="T31" fmla="*/ 327 h 400"/>
                    <a:gd name="T32" fmla="*/ 746 w 837"/>
                    <a:gd name="T33" fmla="*/ 300 h 400"/>
                    <a:gd name="T34" fmla="*/ 704 w 837"/>
                    <a:gd name="T35" fmla="*/ 307 h 400"/>
                    <a:gd name="T36" fmla="*/ 659 w 837"/>
                    <a:gd name="T37" fmla="*/ 316 h 400"/>
                    <a:gd name="T38" fmla="*/ 601 w 837"/>
                    <a:gd name="T39" fmla="*/ 360 h 400"/>
                    <a:gd name="T40" fmla="*/ 574 w 837"/>
                    <a:gd name="T41" fmla="*/ 376 h 400"/>
                    <a:gd name="T42" fmla="*/ 530 w 837"/>
                    <a:gd name="T43" fmla="*/ 396 h 400"/>
                    <a:gd name="T44" fmla="*/ 519 w 837"/>
                    <a:gd name="T45" fmla="*/ 371 h 400"/>
                    <a:gd name="T46" fmla="*/ 521 w 837"/>
                    <a:gd name="T47" fmla="*/ 345 h 400"/>
                    <a:gd name="T48" fmla="*/ 561 w 837"/>
                    <a:gd name="T49" fmla="*/ 325 h 400"/>
                    <a:gd name="T50" fmla="*/ 608 w 837"/>
                    <a:gd name="T51" fmla="*/ 309 h 400"/>
                    <a:gd name="T52" fmla="*/ 632 w 837"/>
                    <a:gd name="T53" fmla="*/ 302 h 400"/>
                    <a:gd name="T54" fmla="*/ 628 w 837"/>
                    <a:gd name="T55" fmla="*/ 289 h 400"/>
                    <a:gd name="T56" fmla="*/ 621 w 837"/>
                    <a:gd name="T57" fmla="*/ 280 h 400"/>
                    <a:gd name="T58" fmla="*/ 608 w 837"/>
                    <a:gd name="T59" fmla="*/ 258 h 400"/>
                    <a:gd name="T60" fmla="*/ 615 w 837"/>
                    <a:gd name="T61" fmla="*/ 234 h 400"/>
                    <a:gd name="T62" fmla="*/ 579 w 837"/>
                    <a:gd name="T63" fmla="*/ 216 h 400"/>
                    <a:gd name="T64" fmla="*/ 501 w 837"/>
                    <a:gd name="T65" fmla="*/ 238 h 400"/>
                    <a:gd name="T66" fmla="*/ 454 w 837"/>
                    <a:gd name="T67" fmla="*/ 256 h 400"/>
                    <a:gd name="T68" fmla="*/ 419 w 837"/>
                    <a:gd name="T69" fmla="*/ 269 h 400"/>
                    <a:gd name="T70" fmla="*/ 387 w 837"/>
                    <a:gd name="T71" fmla="*/ 262 h 400"/>
                    <a:gd name="T72" fmla="*/ 363 w 837"/>
                    <a:gd name="T73" fmla="*/ 294 h 400"/>
                    <a:gd name="T74" fmla="*/ 325 w 837"/>
                    <a:gd name="T75" fmla="*/ 342 h 400"/>
                    <a:gd name="T76" fmla="*/ 278 w 837"/>
                    <a:gd name="T77" fmla="*/ 360 h 400"/>
                    <a:gd name="T78" fmla="*/ 196 w 837"/>
                    <a:gd name="T79" fmla="*/ 353 h 400"/>
                    <a:gd name="T80" fmla="*/ 122 w 837"/>
                    <a:gd name="T81" fmla="*/ 360 h 400"/>
                    <a:gd name="T82" fmla="*/ 80 w 837"/>
                    <a:gd name="T83" fmla="*/ 358 h 400"/>
                    <a:gd name="T84" fmla="*/ 69 w 837"/>
                    <a:gd name="T85" fmla="*/ 327 h 400"/>
                    <a:gd name="T86" fmla="*/ 73 w 837"/>
                    <a:gd name="T87" fmla="*/ 305 h 400"/>
                    <a:gd name="T88" fmla="*/ 55 w 837"/>
                    <a:gd name="T89" fmla="*/ 287 h 400"/>
                    <a:gd name="T90" fmla="*/ 20 w 837"/>
                    <a:gd name="T91" fmla="*/ 280 h 400"/>
                    <a:gd name="T92" fmla="*/ 4 w 837"/>
                    <a:gd name="T93" fmla="*/ 258 h 400"/>
                    <a:gd name="T94" fmla="*/ 2 w 837"/>
                    <a:gd name="T95" fmla="*/ 231 h 400"/>
                    <a:gd name="T96" fmla="*/ 42 w 837"/>
                    <a:gd name="T97" fmla="*/ 240 h 400"/>
                    <a:gd name="T98" fmla="*/ 87 w 837"/>
                    <a:gd name="T99" fmla="*/ 231 h 400"/>
                    <a:gd name="T100" fmla="*/ 129 w 837"/>
                    <a:gd name="T101" fmla="*/ 238 h 400"/>
                    <a:gd name="T102" fmla="*/ 162 w 837"/>
                    <a:gd name="T103" fmla="*/ 191 h 400"/>
                    <a:gd name="T104" fmla="*/ 211 w 837"/>
                    <a:gd name="T105" fmla="*/ 171 h 400"/>
                    <a:gd name="T106" fmla="*/ 247 w 837"/>
                    <a:gd name="T107" fmla="*/ 138 h 400"/>
                    <a:gd name="T108" fmla="*/ 278 w 837"/>
                    <a:gd name="T109" fmla="*/ 111 h 400"/>
                    <a:gd name="T110" fmla="*/ 345 w 837"/>
                    <a:gd name="T111" fmla="*/ 109 h 400"/>
                    <a:gd name="T112" fmla="*/ 374 w 837"/>
                    <a:gd name="T113" fmla="*/ 67 h 400"/>
                    <a:gd name="T114" fmla="*/ 432 w 837"/>
                    <a:gd name="T115" fmla="*/ 31 h 400"/>
                    <a:gd name="T116" fmla="*/ 474 w 837"/>
                    <a:gd name="T117" fmla="*/ 40 h 400"/>
                    <a:gd name="T118" fmla="*/ 532 w 837"/>
                    <a:gd name="T119" fmla="*/ 58 h 400"/>
                    <a:gd name="T120" fmla="*/ 577 w 837"/>
                    <a:gd name="T121" fmla="*/ 36 h 400"/>
                    <a:gd name="T122" fmla="*/ 615 w 837"/>
                    <a:gd name="T123" fmla="*/ 16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37" h="400">
                      <a:moveTo>
                        <a:pt x="659" y="11"/>
                      </a:moveTo>
                      <a:lnTo>
                        <a:pt x="664" y="18"/>
                      </a:lnTo>
                      <a:lnTo>
                        <a:pt x="661" y="23"/>
                      </a:lnTo>
                      <a:lnTo>
                        <a:pt x="666" y="25"/>
                      </a:lnTo>
                      <a:lnTo>
                        <a:pt x="666" y="27"/>
                      </a:lnTo>
                      <a:lnTo>
                        <a:pt x="670" y="34"/>
                      </a:lnTo>
                      <a:lnTo>
                        <a:pt x="677" y="34"/>
                      </a:lnTo>
                      <a:lnTo>
                        <a:pt x="681" y="29"/>
                      </a:lnTo>
                      <a:lnTo>
                        <a:pt x="686" y="29"/>
                      </a:lnTo>
                      <a:lnTo>
                        <a:pt x="688" y="25"/>
                      </a:lnTo>
                      <a:lnTo>
                        <a:pt x="690" y="27"/>
                      </a:lnTo>
                      <a:lnTo>
                        <a:pt x="693" y="29"/>
                      </a:lnTo>
                      <a:lnTo>
                        <a:pt x="693" y="34"/>
                      </a:lnTo>
                      <a:lnTo>
                        <a:pt x="688" y="36"/>
                      </a:lnTo>
                      <a:lnTo>
                        <a:pt x="688" y="40"/>
                      </a:lnTo>
                      <a:lnTo>
                        <a:pt x="686" y="43"/>
                      </a:lnTo>
                      <a:lnTo>
                        <a:pt x="672" y="43"/>
                      </a:lnTo>
                      <a:lnTo>
                        <a:pt x="668" y="47"/>
                      </a:lnTo>
                      <a:lnTo>
                        <a:pt x="666" y="51"/>
                      </a:lnTo>
                      <a:lnTo>
                        <a:pt x="664" y="54"/>
                      </a:lnTo>
                      <a:lnTo>
                        <a:pt x="652" y="56"/>
                      </a:lnTo>
                      <a:lnTo>
                        <a:pt x="657" y="58"/>
                      </a:lnTo>
                      <a:lnTo>
                        <a:pt x="664" y="69"/>
                      </a:lnTo>
                      <a:lnTo>
                        <a:pt x="661" y="71"/>
                      </a:lnTo>
                      <a:lnTo>
                        <a:pt x="659" y="74"/>
                      </a:lnTo>
                      <a:lnTo>
                        <a:pt x="657" y="76"/>
                      </a:lnTo>
                      <a:lnTo>
                        <a:pt x="659" y="78"/>
                      </a:lnTo>
                      <a:lnTo>
                        <a:pt x="659" y="80"/>
                      </a:lnTo>
                      <a:lnTo>
                        <a:pt x="672" y="74"/>
                      </a:lnTo>
                      <a:lnTo>
                        <a:pt x="677" y="67"/>
                      </a:lnTo>
                      <a:lnTo>
                        <a:pt x="686" y="63"/>
                      </a:lnTo>
                      <a:lnTo>
                        <a:pt x="699" y="60"/>
                      </a:lnTo>
                      <a:lnTo>
                        <a:pt x="710" y="56"/>
                      </a:lnTo>
                      <a:lnTo>
                        <a:pt x="704" y="67"/>
                      </a:lnTo>
                      <a:lnTo>
                        <a:pt x="706" y="71"/>
                      </a:lnTo>
                      <a:lnTo>
                        <a:pt x="710" y="71"/>
                      </a:lnTo>
                      <a:lnTo>
                        <a:pt x="713" y="78"/>
                      </a:lnTo>
                      <a:lnTo>
                        <a:pt x="713" y="83"/>
                      </a:lnTo>
                      <a:lnTo>
                        <a:pt x="721" y="94"/>
                      </a:lnTo>
                      <a:lnTo>
                        <a:pt x="724" y="98"/>
                      </a:lnTo>
                      <a:lnTo>
                        <a:pt x="724" y="100"/>
                      </a:lnTo>
                      <a:lnTo>
                        <a:pt x="719" y="107"/>
                      </a:lnTo>
                      <a:lnTo>
                        <a:pt x="710" y="107"/>
                      </a:lnTo>
                      <a:lnTo>
                        <a:pt x="706" y="111"/>
                      </a:lnTo>
                      <a:lnTo>
                        <a:pt x="704" y="111"/>
                      </a:lnTo>
                      <a:lnTo>
                        <a:pt x="706" y="118"/>
                      </a:lnTo>
                      <a:lnTo>
                        <a:pt x="697" y="125"/>
                      </a:lnTo>
                      <a:lnTo>
                        <a:pt x="693" y="125"/>
                      </a:lnTo>
                      <a:lnTo>
                        <a:pt x="695" y="129"/>
                      </a:lnTo>
                      <a:lnTo>
                        <a:pt x="686" y="129"/>
                      </a:lnTo>
                      <a:lnTo>
                        <a:pt x="684" y="134"/>
                      </a:lnTo>
                      <a:lnTo>
                        <a:pt x="688" y="138"/>
                      </a:lnTo>
                      <a:lnTo>
                        <a:pt x="690" y="140"/>
                      </a:lnTo>
                      <a:lnTo>
                        <a:pt x="675" y="149"/>
                      </a:lnTo>
                      <a:lnTo>
                        <a:pt x="679" y="151"/>
                      </a:lnTo>
                      <a:lnTo>
                        <a:pt x="681" y="154"/>
                      </a:lnTo>
                      <a:lnTo>
                        <a:pt x="688" y="154"/>
                      </a:lnTo>
                      <a:lnTo>
                        <a:pt x="690" y="158"/>
                      </a:lnTo>
                      <a:lnTo>
                        <a:pt x="693" y="158"/>
                      </a:lnTo>
                      <a:lnTo>
                        <a:pt x="693" y="160"/>
                      </a:lnTo>
                      <a:lnTo>
                        <a:pt x="697" y="158"/>
                      </a:lnTo>
                      <a:lnTo>
                        <a:pt x="697" y="154"/>
                      </a:lnTo>
                      <a:lnTo>
                        <a:pt x="701" y="149"/>
                      </a:lnTo>
                      <a:lnTo>
                        <a:pt x="704" y="149"/>
                      </a:lnTo>
                      <a:lnTo>
                        <a:pt x="708" y="149"/>
                      </a:lnTo>
                      <a:lnTo>
                        <a:pt x="719" y="143"/>
                      </a:lnTo>
                      <a:lnTo>
                        <a:pt x="730" y="143"/>
                      </a:lnTo>
                      <a:lnTo>
                        <a:pt x="737" y="147"/>
                      </a:lnTo>
                      <a:lnTo>
                        <a:pt x="744" y="149"/>
                      </a:lnTo>
                      <a:lnTo>
                        <a:pt x="746" y="156"/>
                      </a:lnTo>
                      <a:lnTo>
                        <a:pt x="757" y="156"/>
                      </a:lnTo>
                      <a:lnTo>
                        <a:pt x="759" y="156"/>
                      </a:lnTo>
                      <a:lnTo>
                        <a:pt x="764" y="154"/>
                      </a:lnTo>
                      <a:lnTo>
                        <a:pt x="768" y="158"/>
                      </a:lnTo>
                      <a:lnTo>
                        <a:pt x="768" y="160"/>
                      </a:lnTo>
                      <a:lnTo>
                        <a:pt x="773" y="160"/>
                      </a:lnTo>
                      <a:lnTo>
                        <a:pt x="779" y="165"/>
                      </a:lnTo>
                      <a:lnTo>
                        <a:pt x="782" y="162"/>
                      </a:lnTo>
                      <a:lnTo>
                        <a:pt x="786" y="158"/>
                      </a:lnTo>
                      <a:lnTo>
                        <a:pt x="793" y="156"/>
                      </a:lnTo>
                      <a:lnTo>
                        <a:pt x="797" y="158"/>
                      </a:lnTo>
                      <a:lnTo>
                        <a:pt x="802" y="160"/>
                      </a:lnTo>
                      <a:lnTo>
                        <a:pt x="804" y="167"/>
                      </a:lnTo>
                      <a:lnTo>
                        <a:pt x="811" y="167"/>
                      </a:lnTo>
                      <a:lnTo>
                        <a:pt x="813" y="169"/>
                      </a:lnTo>
                      <a:lnTo>
                        <a:pt x="819" y="169"/>
                      </a:lnTo>
                      <a:lnTo>
                        <a:pt x="822" y="171"/>
                      </a:lnTo>
                      <a:lnTo>
                        <a:pt x="824" y="174"/>
                      </a:lnTo>
                      <a:lnTo>
                        <a:pt x="833" y="176"/>
                      </a:lnTo>
                      <a:lnTo>
                        <a:pt x="837" y="180"/>
                      </a:lnTo>
                      <a:lnTo>
                        <a:pt x="835" y="182"/>
                      </a:lnTo>
                      <a:lnTo>
                        <a:pt x="833" y="180"/>
                      </a:lnTo>
                      <a:lnTo>
                        <a:pt x="831" y="180"/>
                      </a:lnTo>
                      <a:lnTo>
                        <a:pt x="826" y="185"/>
                      </a:lnTo>
                      <a:lnTo>
                        <a:pt x="826" y="187"/>
                      </a:lnTo>
                      <a:lnTo>
                        <a:pt x="828" y="191"/>
                      </a:lnTo>
                      <a:lnTo>
                        <a:pt x="824" y="196"/>
                      </a:lnTo>
                      <a:lnTo>
                        <a:pt x="824" y="198"/>
                      </a:lnTo>
                      <a:lnTo>
                        <a:pt x="826" y="200"/>
                      </a:lnTo>
                      <a:lnTo>
                        <a:pt x="833" y="198"/>
                      </a:lnTo>
                      <a:lnTo>
                        <a:pt x="831" y="202"/>
                      </a:lnTo>
                      <a:lnTo>
                        <a:pt x="833" y="202"/>
                      </a:lnTo>
                      <a:lnTo>
                        <a:pt x="837" y="205"/>
                      </a:lnTo>
                      <a:lnTo>
                        <a:pt x="837" y="207"/>
                      </a:lnTo>
                      <a:lnTo>
                        <a:pt x="835" y="207"/>
                      </a:lnTo>
                      <a:lnTo>
                        <a:pt x="833" y="211"/>
                      </a:lnTo>
                      <a:lnTo>
                        <a:pt x="833" y="216"/>
                      </a:lnTo>
                      <a:lnTo>
                        <a:pt x="835" y="220"/>
                      </a:lnTo>
                      <a:lnTo>
                        <a:pt x="833" y="220"/>
                      </a:lnTo>
                      <a:lnTo>
                        <a:pt x="835" y="225"/>
                      </a:lnTo>
                      <a:lnTo>
                        <a:pt x="831" y="225"/>
                      </a:lnTo>
                      <a:lnTo>
                        <a:pt x="828" y="225"/>
                      </a:lnTo>
                      <a:lnTo>
                        <a:pt x="824" y="225"/>
                      </a:lnTo>
                      <a:lnTo>
                        <a:pt x="826" y="222"/>
                      </a:lnTo>
                      <a:lnTo>
                        <a:pt x="824" y="218"/>
                      </a:lnTo>
                      <a:lnTo>
                        <a:pt x="815" y="222"/>
                      </a:lnTo>
                      <a:lnTo>
                        <a:pt x="804" y="231"/>
                      </a:lnTo>
                      <a:lnTo>
                        <a:pt x="802" y="234"/>
                      </a:lnTo>
                      <a:lnTo>
                        <a:pt x="799" y="236"/>
                      </a:lnTo>
                      <a:lnTo>
                        <a:pt x="797" y="238"/>
                      </a:lnTo>
                      <a:lnTo>
                        <a:pt x="793" y="238"/>
                      </a:lnTo>
                      <a:lnTo>
                        <a:pt x="793" y="245"/>
                      </a:lnTo>
                      <a:lnTo>
                        <a:pt x="788" y="242"/>
                      </a:lnTo>
                      <a:lnTo>
                        <a:pt x="784" y="245"/>
                      </a:lnTo>
                      <a:lnTo>
                        <a:pt x="782" y="247"/>
                      </a:lnTo>
                      <a:lnTo>
                        <a:pt x="775" y="256"/>
                      </a:lnTo>
                      <a:lnTo>
                        <a:pt x="770" y="256"/>
                      </a:lnTo>
                      <a:lnTo>
                        <a:pt x="768" y="258"/>
                      </a:lnTo>
                      <a:lnTo>
                        <a:pt x="768" y="262"/>
                      </a:lnTo>
                      <a:lnTo>
                        <a:pt x="764" y="262"/>
                      </a:lnTo>
                      <a:lnTo>
                        <a:pt x="764" y="267"/>
                      </a:lnTo>
                      <a:lnTo>
                        <a:pt x="766" y="267"/>
                      </a:lnTo>
                      <a:lnTo>
                        <a:pt x="766" y="271"/>
                      </a:lnTo>
                      <a:lnTo>
                        <a:pt x="770" y="276"/>
                      </a:lnTo>
                      <a:lnTo>
                        <a:pt x="766" y="282"/>
                      </a:lnTo>
                      <a:lnTo>
                        <a:pt x="766" y="285"/>
                      </a:lnTo>
                      <a:lnTo>
                        <a:pt x="770" y="287"/>
                      </a:lnTo>
                      <a:lnTo>
                        <a:pt x="770" y="291"/>
                      </a:lnTo>
                      <a:lnTo>
                        <a:pt x="775" y="291"/>
                      </a:lnTo>
                      <a:lnTo>
                        <a:pt x="775" y="296"/>
                      </a:lnTo>
                      <a:lnTo>
                        <a:pt x="775" y="298"/>
                      </a:lnTo>
                      <a:lnTo>
                        <a:pt x="779" y="300"/>
                      </a:lnTo>
                      <a:lnTo>
                        <a:pt x="779" y="305"/>
                      </a:lnTo>
                      <a:lnTo>
                        <a:pt x="784" y="307"/>
                      </a:lnTo>
                      <a:lnTo>
                        <a:pt x="786" y="309"/>
                      </a:lnTo>
                      <a:lnTo>
                        <a:pt x="786" y="311"/>
                      </a:lnTo>
                      <a:lnTo>
                        <a:pt x="793" y="316"/>
                      </a:lnTo>
                      <a:lnTo>
                        <a:pt x="793" y="320"/>
                      </a:lnTo>
                      <a:lnTo>
                        <a:pt x="795" y="322"/>
                      </a:lnTo>
                      <a:lnTo>
                        <a:pt x="797" y="325"/>
                      </a:lnTo>
                      <a:lnTo>
                        <a:pt x="799" y="327"/>
                      </a:lnTo>
                      <a:lnTo>
                        <a:pt x="804" y="329"/>
                      </a:lnTo>
                      <a:lnTo>
                        <a:pt x="804" y="331"/>
                      </a:lnTo>
                      <a:lnTo>
                        <a:pt x="802" y="333"/>
                      </a:lnTo>
                      <a:lnTo>
                        <a:pt x="799" y="336"/>
                      </a:lnTo>
                      <a:lnTo>
                        <a:pt x="797" y="336"/>
                      </a:lnTo>
                      <a:lnTo>
                        <a:pt x="795" y="333"/>
                      </a:lnTo>
                      <a:lnTo>
                        <a:pt x="788" y="336"/>
                      </a:lnTo>
                      <a:lnTo>
                        <a:pt x="784" y="331"/>
                      </a:lnTo>
                      <a:lnTo>
                        <a:pt x="777" y="327"/>
                      </a:lnTo>
                      <a:lnTo>
                        <a:pt x="768" y="327"/>
                      </a:lnTo>
                      <a:lnTo>
                        <a:pt x="759" y="322"/>
                      </a:lnTo>
                      <a:lnTo>
                        <a:pt x="759" y="320"/>
                      </a:lnTo>
                      <a:lnTo>
                        <a:pt x="764" y="318"/>
                      </a:lnTo>
                      <a:lnTo>
                        <a:pt x="764" y="314"/>
                      </a:lnTo>
                      <a:lnTo>
                        <a:pt x="759" y="314"/>
                      </a:lnTo>
                      <a:lnTo>
                        <a:pt x="757" y="307"/>
                      </a:lnTo>
                      <a:lnTo>
                        <a:pt x="755" y="307"/>
                      </a:lnTo>
                      <a:lnTo>
                        <a:pt x="750" y="300"/>
                      </a:lnTo>
                      <a:lnTo>
                        <a:pt x="746" y="300"/>
                      </a:lnTo>
                      <a:lnTo>
                        <a:pt x="742" y="300"/>
                      </a:lnTo>
                      <a:lnTo>
                        <a:pt x="737" y="298"/>
                      </a:lnTo>
                      <a:lnTo>
                        <a:pt x="737" y="300"/>
                      </a:lnTo>
                      <a:lnTo>
                        <a:pt x="724" y="298"/>
                      </a:lnTo>
                      <a:lnTo>
                        <a:pt x="721" y="300"/>
                      </a:lnTo>
                      <a:lnTo>
                        <a:pt x="721" y="302"/>
                      </a:lnTo>
                      <a:lnTo>
                        <a:pt x="710" y="309"/>
                      </a:lnTo>
                      <a:lnTo>
                        <a:pt x="708" y="307"/>
                      </a:lnTo>
                      <a:lnTo>
                        <a:pt x="706" y="309"/>
                      </a:lnTo>
                      <a:lnTo>
                        <a:pt x="704" y="307"/>
                      </a:lnTo>
                      <a:lnTo>
                        <a:pt x="697" y="307"/>
                      </a:lnTo>
                      <a:lnTo>
                        <a:pt x="693" y="309"/>
                      </a:lnTo>
                      <a:lnTo>
                        <a:pt x="688" y="309"/>
                      </a:lnTo>
                      <a:lnTo>
                        <a:pt x="686" y="311"/>
                      </a:lnTo>
                      <a:lnTo>
                        <a:pt x="681" y="309"/>
                      </a:lnTo>
                      <a:lnTo>
                        <a:pt x="677" y="309"/>
                      </a:lnTo>
                      <a:lnTo>
                        <a:pt x="677" y="311"/>
                      </a:lnTo>
                      <a:lnTo>
                        <a:pt x="670" y="311"/>
                      </a:lnTo>
                      <a:lnTo>
                        <a:pt x="661" y="316"/>
                      </a:lnTo>
                      <a:lnTo>
                        <a:pt x="659" y="316"/>
                      </a:lnTo>
                      <a:lnTo>
                        <a:pt x="650" y="318"/>
                      </a:lnTo>
                      <a:lnTo>
                        <a:pt x="648" y="320"/>
                      </a:lnTo>
                      <a:lnTo>
                        <a:pt x="641" y="325"/>
                      </a:lnTo>
                      <a:lnTo>
                        <a:pt x="639" y="329"/>
                      </a:lnTo>
                      <a:lnTo>
                        <a:pt x="628" y="342"/>
                      </a:lnTo>
                      <a:lnTo>
                        <a:pt x="619" y="349"/>
                      </a:lnTo>
                      <a:lnTo>
                        <a:pt x="612" y="349"/>
                      </a:lnTo>
                      <a:lnTo>
                        <a:pt x="608" y="349"/>
                      </a:lnTo>
                      <a:lnTo>
                        <a:pt x="601" y="356"/>
                      </a:lnTo>
                      <a:lnTo>
                        <a:pt x="601" y="360"/>
                      </a:lnTo>
                      <a:lnTo>
                        <a:pt x="601" y="362"/>
                      </a:lnTo>
                      <a:lnTo>
                        <a:pt x="601" y="365"/>
                      </a:lnTo>
                      <a:lnTo>
                        <a:pt x="597" y="367"/>
                      </a:lnTo>
                      <a:lnTo>
                        <a:pt x="595" y="367"/>
                      </a:lnTo>
                      <a:lnTo>
                        <a:pt x="590" y="365"/>
                      </a:lnTo>
                      <a:lnTo>
                        <a:pt x="586" y="369"/>
                      </a:lnTo>
                      <a:lnTo>
                        <a:pt x="583" y="369"/>
                      </a:lnTo>
                      <a:lnTo>
                        <a:pt x="583" y="373"/>
                      </a:lnTo>
                      <a:lnTo>
                        <a:pt x="581" y="378"/>
                      </a:lnTo>
                      <a:lnTo>
                        <a:pt x="574" y="376"/>
                      </a:lnTo>
                      <a:lnTo>
                        <a:pt x="572" y="373"/>
                      </a:lnTo>
                      <a:lnTo>
                        <a:pt x="570" y="376"/>
                      </a:lnTo>
                      <a:lnTo>
                        <a:pt x="568" y="378"/>
                      </a:lnTo>
                      <a:lnTo>
                        <a:pt x="563" y="385"/>
                      </a:lnTo>
                      <a:lnTo>
                        <a:pt x="559" y="387"/>
                      </a:lnTo>
                      <a:lnTo>
                        <a:pt x="554" y="396"/>
                      </a:lnTo>
                      <a:lnTo>
                        <a:pt x="543" y="398"/>
                      </a:lnTo>
                      <a:lnTo>
                        <a:pt x="537" y="400"/>
                      </a:lnTo>
                      <a:lnTo>
                        <a:pt x="532" y="400"/>
                      </a:lnTo>
                      <a:lnTo>
                        <a:pt x="530" y="396"/>
                      </a:lnTo>
                      <a:lnTo>
                        <a:pt x="528" y="396"/>
                      </a:lnTo>
                      <a:lnTo>
                        <a:pt x="528" y="393"/>
                      </a:lnTo>
                      <a:lnTo>
                        <a:pt x="523" y="389"/>
                      </a:lnTo>
                      <a:lnTo>
                        <a:pt x="525" y="385"/>
                      </a:lnTo>
                      <a:lnTo>
                        <a:pt x="528" y="382"/>
                      </a:lnTo>
                      <a:lnTo>
                        <a:pt x="523" y="380"/>
                      </a:lnTo>
                      <a:lnTo>
                        <a:pt x="521" y="373"/>
                      </a:lnTo>
                      <a:lnTo>
                        <a:pt x="523" y="373"/>
                      </a:lnTo>
                      <a:lnTo>
                        <a:pt x="521" y="373"/>
                      </a:lnTo>
                      <a:lnTo>
                        <a:pt x="519" y="371"/>
                      </a:lnTo>
                      <a:lnTo>
                        <a:pt x="523" y="367"/>
                      </a:lnTo>
                      <a:lnTo>
                        <a:pt x="525" y="367"/>
                      </a:lnTo>
                      <a:lnTo>
                        <a:pt x="525" y="362"/>
                      </a:lnTo>
                      <a:lnTo>
                        <a:pt x="525" y="360"/>
                      </a:lnTo>
                      <a:lnTo>
                        <a:pt x="523" y="360"/>
                      </a:lnTo>
                      <a:lnTo>
                        <a:pt x="523" y="358"/>
                      </a:lnTo>
                      <a:lnTo>
                        <a:pt x="523" y="356"/>
                      </a:lnTo>
                      <a:lnTo>
                        <a:pt x="523" y="353"/>
                      </a:lnTo>
                      <a:lnTo>
                        <a:pt x="521" y="353"/>
                      </a:lnTo>
                      <a:lnTo>
                        <a:pt x="521" y="345"/>
                      </a:lnTo>
                      <a:lnTo>
                        <a:pt x="523" y="347"/>
                      </a:lnTo>
                      <a:lnTo>
                        <a:pt x="525" y="345"/>
                      </a:lnTo>
                      <a:lnTo>
                        <a:pt x="528" y="347"/>
                      </a:lnTo>
                      <a:lnTo>
                        <a:pt x="539" y="340"/>
                      </a:lnTo>
                      <a:lnTo>
                        <a:pt x="543" y="336"/>
                      </a:lnTo>
                      <a:lnTo>
                        <a:pt x="546" y="336"/>
                      </a:lnTo>
                      <a:lnTo>
                        <a:pt x="548" y="338"/>
                      </a:lnTo>
                      <a:lnTo>
                        <a:pt x="552" y="333"/>
                      </a:lnTo>
                      <a:lnTo>
                        <a:pt x="559" y="331"/>
                      </a:lnTo>
                      <a:lnTo>
                        <a:pt x="561" y="325"/>
                      </a:lnTo>
                      <a:lnTo>
                        <a:pt x="559" y="320"/>
                      </a:lnTo>
                      <a:lnTo>
                        <a:pt x="568" y="314"/>
                      </a:lnTo>
                      <a:lnTo>
                        <a:pt x="570" y="314"/>
                      </a:lnTo>
                      <a:lnTo>
                        <a:pt x="572" y="316"/>
                      </a:lnTo>
                      <a:lnTo>
                        <a:pt x="574" y="316"/>
                      </a:lnTo>
                      <a:lnTo>
                        <a:pt x="577" y="318"/>
                      </a:lnTo>
                      <a:lnTo>
                        <a:pt x="583" y="318"/>
                      </a:lnTo>
                      <a:lnTo>
                        <a:pt x="590" y="316"/>
                      </a:lnTo>
                      <a:lnTo>
                        <a:pt x="597" y="316"/>
                      </a:lnTo>
                      <a:lnTo>
                        <a:pt x="608" y="309"/>
                      </a:lnTo>
                      <a:lnTo>
                        <a:pt x="608" y="311"/>
                      </a:lnTo>
                      <a:lnTo>
                        <a:pt x="617" y="309"/>
                      </a:lnTo>
                      <a:lnTo>
                        <a:pt x="617" y="311"/>
                      </a:lnTo>
                      <a:lnTo>
                        <a:pt x="617" y="314"/>
                      </a:lnTo>
                      <a:lnTo>
                        <a:pt x="621" y="314"/>
                      </a:lnTo>
                      <a:lnTo>
                        <a:pt x="623" y="309"/>
                      </a:lnTo>
                      <a:lnTo>
                        <a:pt x="630" y="307"/>
                      </a:lnTo>
                      <a:lnTo>
                        <a:pt x="632" y="305"/>
                      </a:lnTo>
                      <a:lnTo>
                        <a:pt x="635" y="305"/>
                      </a:lnTo>
                      <a:lnTo>
                        <a:pt x="632" y="302"/>
                      </a:lnTo>
                      <a:lnTo>
                        <a:pt x="635" y="302"/>
                      </a:lnTo>
                      <a:lnTo>
                        <a:pt x="635" y="300"/>
                      </a:lnTo>
                      <a:lnTo>
                        <a:pt x="639" y="298"/>
                      </a:lnTo>
                      <a:lnTo>
                        <a:pt x="635" y="291"/>
                      </a:lnTo>
                      <a:lnTo>
                        <a:pt x="632" y="291"/>
                      </a:lnTo>
                      <a:lnTo>
                        <a:pt x="632" y="289"/>
                      </a:lnTo>
                      <a:lnTo>
                        <a:pt x="632" y="291"/>
                      </a:lnTo>
                      <a:lnTo>
                        <a:pt x="632" y="289"/>
                      </a:lnTo>
                      <a:lnTo>
                        <a:pt x="630" y="291"/>
                      </a:lnTo>
                      <a:lnTo>
                        <a:pt x="628" y="289"/>
                      </a:lnTo>
                      <a:lnTo>
                        <a:pt x="623" y="289"/>
                      </a:lnTo>
                      <a:lnTo>
                        <a:pt x="621" y="294"/>
                      </a:lnTo>
                      <a:lnTo>
                        <a:pt x="621" y="289"/>
                      </a:lnTo>
                      <a:lnTo>
                        <a:pt x="617" y="291"/>
                      </a:lnTo>
                      <a:lnTo>
                        <a:pt x="615" y="289"/>
                      </a:lnTo>
                      <a:lnTo>
                        <a:pt x="617" y="287"/>
                      </a:lnTo>
                      <a:lnTo>
                        <a:pt x="617" y="285"/>
                      </a:lnTo>
                      <a:lnTo>
                        <a:pt x="619" y="285"/>
                      </a:lnTo>
                      <a:lnTo>
                        <a:pt x="619" y="280"/>
                      </a:lnTo>
                      <a:lnTo>
                        <a:pt x="621" y="280"/>
                      </a:lnTo>
                      <a:lnTo>
                        <a:pt x="619" y="278"/>
                      </a:lnTo>
                      <a:lnTo>
                        <a:pt x="619" y="274"/>
                      </a:lnTo>
                      <a:lnTo>
                        <a:pt x="617" y="274"/>
                      </a:lnTo>
                      <a:lnTo>
                        <a:pt x="615" y="271"/>
                      </a:lnTo>
                      <a:lnTo>
                        <a:pt x="612" y="271"/>
                      </a:lnTo>
                      <a:lnTo>
                        <a:pt x="610" y="269"/>
                      </a:lnTo>
                      <a:lnTo>
                        <a:pt x="610" y="265"/>
                      </a:lnTo>
                      <a:lnTo>
                        <a:pt x="608" y="265"/>
                      </a:lnTo>
                      <a:lnTo>
                        <a:pt x="606" y="262"/>
                      </a:lnTo>
                      <a:lnTo>
                        <a:pt x="608" y="258"/>
                      </a:lnTo>
                      <a:lnTo>
                        <a:pt x="603" y="258"/>
                      </a:lnTo>
                      <a:lnTo>
                        <a:pt x="603" y="256"/>
                      </a:lnTo>
                      <a:lnTo>
                        <a:pt x="608" y="254"/>
                      </a:lnTo>
                      <a:lnTo>
                        <a:pt x="603" y="251"/>
                      </a:lnTo>
                      <a:lnTo>
                        <a:pt x="603" y="249"/>
                      </a:lnTo>
                      <a:lnTo>
                        <a:pt x="601" y="247"/>
                      </a:lnTo>
                      <a:lnTo>
                        <a:pt x="606" y="245"/>
                      </a:lnTo>
                      <a:lnTo>
                        <a:pt x="606" y="242"/>
                      </a:lnTo>
                      <a:lnTo>
                        <a:pt x="610" y="236"/>
                      </a:lnTo>
                      <a:lnTo>
                        <a:pt x="615" y="234"/>
                      </a:lnTo>
                      <a:lnTo>
                        <a:pt x="619" y="231"/>
                      </a:lnTo>
                      <a:lnTo>
                        <a:pt x="621" y="227"/>
                      </a:lnTo>
                      <a:lnTo>
                        <a:pt x="623" y="227"/>
                      </a:lnTo>
                      <a:lnTo>
                        <a:pt x="626" y="225"/>
                      </a:lnTo>
                      <a:lnTo>
                        <a:pt x="626" y="222"/>
                      </a:lnTo>
                      <a:lnTo>
                        <a:pt x="628" y="222"/>
                      </a:lnTo>
                      <a:lnTo>
                        <a:pt x="630" y="218"/>
                      </a:lnTo>
                      <a:lnTo>
                        <a:pt x="632" y="214"/>
                      </a:lnTo>
                      <a:lnTo>
                        <a:pt x="610" y="211"/>
                      </a:lnTo>
                      <a:lnTo>
                        <a:pt x="579" y="216"/>
                      </a:lnTo>
                      <a:lnTo>
                        <a:pt x="577" y="218"/>
                      </a:lnTo>
                      <a:lnTo>
                        <a:pt x="574" y="218"/>
                      </a:lnTo>
                      <a:lnTo>
                        <a:pt x="574" y="220"/>
                      </a:lnTo>
                      <a:lnTo>
                        <a:pt x="570" y="220"/>
                      </a:lnTo>
                      <a:lnTo>
                        <a:pt x="570" y="222"/>
                      </a:lnTo>
                      <a:lnTo>
                        <a:pt x="568" y="222"/>
                      </a:lnTo>
                      <a:lnTo>
                        <a:pt x="568" y="227"/>
                      </a:lnTo>
                      <a:lnTo>
                        <a:pt x="548" y="231"/>
                      </a:lnTo>
                      <a:lnTo>
                        <a:pt x="539" y="227"/>
                      </a:lnTo>
                      <a:lnTo>
                        <a:pt x="501" y="238"/>
                      </a:lnTo>
                      <a:lnTo>
                        <a:pt x="496" y="240"/>
                      </a:lnTo>
                      <a:lnTo>
                        <a:pt x="492" y="240"/>
                      </a:lnTo>
                      <a:lnTo>
                        <a:pt x="474" y="247"/>
                      </a:lnTo>
                      <a:lnTo>
                        <a:pt x="472" y="247"/>
                      </a:lnTo>
                      <a:lnTo>
                        <a:pt x="472" y="249"/>
                      </a:lnTo>
                      <a:lnTo>
                        <a:pt x="470" y="251"/>
                      </a:lnTo>
                      <a:lnTo>
                        <a:pt x="468" y="251"/>
                      </a:lnTo>
                      <a:lnTo>
                        <a:pt x="463" y="251"/>
                      </a:lnTo>
                      <a:lnTo>
                        <a:pt x="459" y="256"/>
                      </a:lnTo>
                      <a:lnTo>
                        <a:pt x="454" y="256"/>
                      </a:lnTo>
                      <a:lnTo>
                        <a:pt x="452" y="258"/>
                      </a:lnTo>
                      <a:lnTo>
                        <a:pt x="450" y="256"/>
                      </a:lnTo>
                      <a:lnTo>
                        <a:pt x="447" y="258"/>
                      </a:lnTo>
                      <a:lnTo>
                        <a:pt x="443" y="260"/>
                      </a:lnTo>
                      <a:lnTo>
                        <a:pt x="441" y="262"/>
                      </a:lnTo>
                      <a:lnTo>
                        <a:pt x="434" y="262"/>
                      </a:lnTo>
                      <a:lnTo>
                        <a:pt x="432" y="265"/>
                      </a:lnTo>
                      <a:lnTo>
                        <a:pt x="425" y="267"/>
                      </a:lnTo>
                      <a:lnTo>
                        <a:pt x="421" y="269"/>
                      </a:lnTo>
                      <a:lnTo>
                        <a:pt x="419" y="269"/>
                      </a:lnTo>
                      <a:lnTo>
                        <a:pt x="416" y="271"/>
                      </a:lnTo>
                      <a:lnTo>
                        <a:pt x="412" y="269"/>
                      </a:lnTo>
                      <a:lnTo>
                        <a:pt x="412" y="265"/>
                      </a:lnTo>
                      <a:lnTo>
                        <a:pt x="403" y="269"/>
                      </a:lnTo>
                      <a:lnTo>
                        <a:pt x="394" y="267"/>
                      </a:lnTo>
                      <a:lnTo>
                        <a:pt x="392" y="265"/>
                      </a:lnTo>
                      <a:lnTo>
                        <a:pt x="392" y="267"/>
                      </a:lnTo>
                      <a:lnTo>
                        <a:pt x="390" y="267"/>
                      </a:lnTo>
                      <a:lnTo>
                        <a:pt x="387" y="265"/>
                      </a:lnTo>
                      <a:lnTo>
                        <a:pt x="387" y="262"/>
                      </a:lnTo>
                      <a:lnTo>
                        <a:pt x="385" y="260"/>
                      </a:lnTo>
                      <a:lnTo>
                        <a:pt x="383" y="260"/>
                      </a:lnTo>
                      <a:lnTo>
                        <a:pt x="381" y="265"/>
                      </a:lnTo>
                      <a:lnTo>
                        <a:pt x="383" y="267"/>
                      </a:lnTo>
                      <a:lnTo>
                        <a:pt x="383" y="269"/>
                      </a:lnTo>
                      <a:lnTo>
                        <a:pt x="387" y="271"/>
                      </a:lnTo>
                      <a:lnTo>
                        <a:pt x="387" y="276"/>
                      </a:lnTo>
                      <a:lnTo>
                        <a:pt x="372" y="282"/>
                      </a:lnTo>
                      <a:lnTo>
                        <a:pt x="374" y="285"/>
                      </a:lnTo>
                      <a:lnTo>
                        <a:pt x="363" y="294"/>
                      </a:lnTo>
                      <a:lnTo>
                        <a:pt x="358" y="300"/>
                      </a:lnTo>
                      <a:lnTo>
                        <a:pt x="349" y="305"/>
                      </a:lnTo>
                      <a:lnTo>
                        <a:pt x="336" y="318"/>
                      </a:lnTo>
                      <a:lnTo>
                        <a:pt x="332" y="322"/>
                      </a:lnTo>
                      <a:lnTo>
                        <a:pt x="323" y="329"/>
                      </a:lnTo>
                      <a:lnTo>
                        <a:pt x="323" y="331"/>
                      </a:lnTo>
                      <a:lnTo>
                        <a:pt x="321" y="331"/>
                      </a:lnTo>
                      <a:lnTo>
                        <a:pt x="325" y="333"/>
                      </a:lnTo>
                      <a:lnTo>
                        <a:pt x="327" y="340"/>
                      </a:lnTo>
                      <a:lnTo>
                        <a:pt x="325" y="342"/>
                      </a:lnTo>
                      <a:lnTo>
                        <a:pt x="323" y="342"/>
                      </a:lnTo>
                      <a:lnTo>
                        <a:pt x="321" y="342"/>
                      </a:lnTo>
                      <a:lnTo>
                        <a:pt x="321" y="345"/>
                      </a:lnTo>
                      <a:lnTo>
                        <a:pt x="318" y="342"/>
                      </a:lnTo>
                      <a:lnTo>
                        <a:pt x="318" y="345"/>
                      </a:lnTo>
                      <a:lnTo>
                        <a:pt x="318" y="342"/>
                      </a:lnTo>
                      <a:lnTo>
                        <a:pt x="316" y="345"/>
                      </a:lnTo>
                      <a:lnTo>
                        <a:pt x="309" y="349"/>
                      </a:lnTo>
                      <a:lnTo>
                        <a:pt x="305" y="356"/>
                      </a:lnTo>
                      <a:lnTo>
                        <a:pt x="278" y="360"/>
                      </a:lnTo>
                      <a:lnTo>
                        <a:pt x="274" y="360"/>
                      </a:lnTo>
                      <a:lnTo>
                        <a:pt x="272" y="358"/>
                      </a:lnTo>
                      <a:lnTo>
                        <a:pt x="256" y="356"/>
                      </a:lnTo>
                      <a:lnTo>
                        <a:pt x="238" y="358"/>
                      </a:lnTo>
                      <a:lnTo>
                        <a:pt x="223" y="362"/>
                      </a:lnTo>
                      <a:lnTo>
                        <a:pt x="220" y="365"/>
                      </a:lnTo>
                      <a:lnTo>
                        <a:pt x="218" y="362"/>
                      </a:lnTo>
                      <a:lnTo>
                        <a:pt x="209" y="362"/>
                      </a:lnTo>
                      <a:lnTo>
                        <a:pt x="196" y="356"/>
                      </a:lnTo>
                      <a:lnTo>
                        <a:pt x="196" y="353"/>
                      </a:lnTo>
                      <a:lnTo>
                        <a:pt x="189" y="351"/>
                      </a:lnTo>
                      <a:lnTo>
                        <a:pt x="174" y="347"/>
                      </a:lnTo>
                      <a:lnTo>
                        <a:pt x="167" y="347"/>
                      </a:lnTo>
                      <a:lnTo>
                        <a:pt x="158" y="347"/>
                      </a:lnTo>
                      <a:lnTo>
                        <a:pt x="156" y="349"/>
                      </a:lnTo>
                      <a:lnTo>
                        <a:pt x="156" y="353"/>
                      </a:lnTo>
                      <a:lnTo>
                        <a:pt x="149" y="358"/>
                      </a:lnTo>
                      <a:lnTo>
                        <a:pt x="129" y="356"/>
                      </a:lnTo>
                      <a:lnTo>
                        <a:pt x="125" y="360"/>
                      </a:lnTo>
                      <a:lnTo>
                        <a:pt x="122" y="360"/>
                      </a:lnTo>
                      <a:lnTo>
                        <a:pt x="122" y="362"/>
                      </a:lnTo>
                      <a:lnTo>
                        <a:pt x="116" y="360"/>
                      </a:lnTo>
                      <a:lnTo>
                        <a:pt x="107" y="362"/>
                      </a:lnTo>
                      <a:lnTo>
                        <a:pt x="107" y="365"/>
                      </a:lnTo>
                      <a:lnTo>
                        <a:pt x="104" y="365"/>
                      </a:lnTo>
                      <a:lnTo>
                        <a:pt x="100" y="365"/>
                      </a:lnTo>
                      <a:lnTo>
                        <a:pt x="91" y="367"/>
                      </a:lnTo>
                      <a:lnTo>
                        <a:pt x="80" y="367"/>
                      </a:lnTo>
                      <a:lnTo>
                        <a:pt x="82" y="365"/>
                      </a:lnTo>
                      <a:lnTo>
                        <a:pt x="80" y="358"/>
                      </a:lnTo>
                      <a:lnTo>
                        <a:pt x="82" y="358"/>
                      </a:lnTo>
                      <a:lnTo>
                        <a:pt x="82" y="356"/>
                      </a:lnTo>
                      <a:lnTo>
                        <a:pt x="80" y="353"/>
                      </a:lnTo>
                      <a:lnTo>
                        <a:pt x="78" y="351"/>
                      </a:lnTo>
                      <a:lnTo>
                        <a:pt x="75" y="349"/>
                      </a:lnTo>
                      <a:lnTo>
                        <a:pt x="75" y="345"/>
                      </a:lnTo>
                      <a:lnTo>
                        <a:pt x="71" y="345"/>
                      </a:lnTo>
                      <a:lnTo>
                        <a:pt x="69" y="336"/>
                      </a:lnTo>
                      <a:lnTo>
                        <a:pt x="69" y="331"/>
                      </a:lnTo>
                      <a:lnTo>
                        <a:pt x="69" y="327"/>
                      </a:lnTo>
                      <a:lnTo>
                        <a:pt x="71" y="325"/>
                      </a:lnTo>
                      <a:lnTo>
                        <a:pt x="75" y="320"/>
                      </a:lnTo>
                      <a:lnTo>
                        <a:pt x="73" y="316"/>
                      </a:lnTo>
                      <a:lnTo>
                        <a:pt x="69" y="316"/>
                      </a:lnTo>
                      <a:lnTo>
                        <a:pt x="71" y="314"/>
                      </a:lnTo>
                      <a:lnTo>
                        <a:pt x="75" y="311"/>
                      </a:lnTo>
                      <a:lnTo>
                        <a:pt x="78" y="314"/>
                      </a:lnTo>
                      <a:lnTo>
                        <a:pt x="80" y="314"/>
                      </a:lnTo>
                      <a:lnTo>
                        <a:pt x="82" y="311"/>
                      </a:lnTo>
                      <a:lnTo>
                        <a:pt x="73" y="305"/>
                      </a:lnTo>
                      <a:lnTo>
                        <a:pt x="71" y="300"/>
                      </a:lnTo>
                      <a:lnTo>
                        <a:pt x="73" y="294"/>
                      </a:lnTo>
                      <a:lnTo>
                        <a:pt x="71" y="294"/>
                      </a:lnTo>
                      <a:lnTo>
                        <a:pt x="71" y="289"/>
                      </a:lnTo>
                      <a:lnTo>
                        <a:pt x="67" y="287"/>
                      </a:lnTo>
                      <a:lnTo>
                        <a:pt x="67" y="282"/>
                      </a:lnTo>
                      <a:lnTo>
                        <a:pt x="64" y="282"/>
                      </a:lnTo>
                      <a:lnTo>
                        <a:pt x="62" y="285"/>
                      </a:lnTo>
                      <a:lnTo>
                        <a:pt x="58" y="287"/>
                      </a:lnTo>
                      <a:lnTo>
                        <a:pt x="55" y="287"/>
                      </a:lnTo>
                      <a:lnTo>
                        <a:pt x="53" y="285"/>
                      </a:lnTo>
                      <a:lnTo>
                        <a:pt x="47" y="285"/>
                      </a:lnTo>
                      <a:lnTo>
                        <a:pt x="44" y="282"/>
                      </a:lnTo>
                      <a:lnTo>
                        <a:pt x="42" y="282"/>
                      </a:lnTo>
                      <a:lnTo>
                        <a:pt x="40" y="285"/>
                      </a:lnTo>
                      <a:lnTo>
                        <a:pt x="35" y="285"/>
                      </a:lnTo>
                      <a:lnTo>
                        <a:pt x="31" y="285"/>
                      </a:lnTo>
                      <a:lnTo>
                        <a:pt x="24" y="285"/>
                      </a:lnTo>
                      <a:lnTo>
                        <a:pt x="24" y="280"/>
                      </a:lnTo>
                      <a:lnTo>
                        <a:pt x="20" y="280"/>
                      </a:lnTo>
                      <a:lnTo>
                        <a:pt x="15" y="282"/>
                      </a:lnTo>
                      <a:lnTo>
                        <a:pt x="13" y="280"/>
                      </a:lnTo>
                      <a:lnTo>
                        <a:pt x="11" y="278"/>
                      </a:lnTo>
                      <a:lnTo>
                        <a:pt x="9" y="274"/>
                      </a:lnTo>
                      <a:lnTo>
                        <a:pt x="6" y="274"/>
                      </a:lnTo>
                      <a:lnTo>
                        <a:pt x="2" y="269"/>
                      </a:lnTo>
                      <a:lnTo>
                        <a:pt x="4" y="265"/>
                      </a:lnTo>
                      <a:lnTo>
                        <a:pt x="2" y="262"/>
                      </a:lnTo>
                      <a:lnTo>
                        <a:pt x="2" y="260"/>
                      </a:lnTo>
                      <a:lnTo>
                        <a:pt x="4" y="258"/>
                      </a:lnTo>
                      <a:lnTo>
                        <a:pt x="11" y="251"/>
                      </a:lnTo>
                      <a:lnTo>
                        <a:pt x="13" y="247"/>
                      </a:lnTo>
                      <a:lnTo>
                        <a:pt x="13" y="245"/>
                      </a:lnTo>
                      <a:lnTo>
                        <a:pt x="13" y="242"/>
                      </a:lnTo>
                      <a:lnTo>
                        <a:pt x="13" y="238"/>
                      </a:lnTo>
                      <a:lnTo>
                        <a:pt x="9" y="234"/>
                      </a:lnTo>
                      <a:lnTo>
                        <a:pt x="4" y="236"/>
                      </a:lnTo>
                      <a:lnTo>
                        <a:pt x="2" y="234"/>
                      </a:lnTo>
                      <a:lnTo>
                        <a:pt x="0" y="231"/>
                      </a:lnTo>
                      <a:lnTo>
                        <a:pt x="2" y="231"/>
                      </a:lnTo>
                      <a:lnTo>
                        <a:pt x="4" y="229"/>
                      </a:lnTo>
                      <a:lnTo>
                        <a:pt x="9" y="229"/>
                      </a:lnTo>
                      <a:lnTo>
                        <a:pt x="18" y="229"/>
                      </a:lnTo>
                      <a:lnTo>
                        <a:pt x="20" y="234"/>
                      </a:lnTo>
                      <a:lnTo>
                        <a:pt x="29" y="238"/>
                      </a:lnTo>
                      <a:lnTo>
                        <a:pt x="35" y="236"/>
                      </a:lnTo>
                      <a:lnTo>
                        <a:pt x="38" y="238"/>
                      </a:lnTo>
                      <a:lnTo>
                        <a:pt x="40" y="236"/>
                      </a:lnTo>
                      <a:lnTo>
                        <a:pt x="40" y="240"/>
                      </a:lnTo>
                      <a:lnTo>
                        <a:pt x="42" y="240"/>
                      </a:lnTo>
                      <a:lnTo>
                        <a:pt x="44" y="247"/>
                      </a:lnTo>
                      <a:lnTo>
                        <a:pt x="47" y="249"/>
                      </a:lnTo>
                      <a:lnTo>
                        <a:pt x="51" y="247"/>
                      </a:lnTo>
                      <a:lnTo>
                        <a:pt x="53" y="249"/>
                      </a:lnTo>
                      <a:lnTo>
                        <a:pt x="55" y="247"/>
                      </a:lnTo>
                      <a:lnTo>
                        <a:pt x="58" y="245"/>
                      </a:lnTo>
                      <a:lnTo>
                        <a:pt x="60" y="245"/>
                      </a:lnTo>
                      <a:lnTo>
                        <a:pt x="62" y="242"/>
                      </a:lnTo>
                      <a:lnTo>
                        <a:pt x="73" y="242"/>
                      </a:lnTo>
                      <a:lnTo>
                        <a:pt x="87" y="231"/>
                      </a:lnTo>
                      <a:lnTo>
                        <a:pt x="93" y="229"/>
                      </a:lnTo>
                      <a:lnTo>
                        <a:pt x="100" y="229"/>
                      </a:lnTo>
                      <a:lnTo>
                        <a:pt x="102" y="229"/>
                      </a:lnTo>
                      <a:lnTo>
                        <a:pt x="104" y="236"/>
                      </a:lnTo>
                      <a:lnTo>
                        <a:pt x="109" y="240"/>
                      </a:lnTo>
                      <a:lnTo>
                        <a:pt x="118" y="238"/>
                      </a:lnTo>
                      <a:lnTo>
                        <a:pt x="120" y="236"/>
                      </a:lnTo>
                      <a:lnTo>
                        <a:pt x="122" y="234"/>
                      </a:lnTo>
                      <a:lnTo>
                        <a:pt x="127" y="238"/>
                      </a:lnTo>
                      <a:lnTo>
                        <a:pt x="129" y="238"/>
                      </a:lnTo>
                      <a:lnTo>
                        <a:pt x="136" y="231"/>
                      </a:lnTo>
                      <a:lnTo>
                        <a:pt x="138" y="231"/>
                      </a:lnTo>
                      <a:lnTo>
                        <a:pt x="142" y="236"/>
                      </a:lnTo>
                      <a:lnTo>
                        <a:pt x="145" y="234"/>
                      </a:lnTo>
                      <a:lnTo>
                        <a:pt x="151" y="227"/>
                      </a:lnTo>
                      <a:lnTo>
                        <a:pt x="160" y="222"/>
                      </a:lnTo>
                      <a:lnTo>
                        <a:pt x="169" y="211"/>
                      </a:lnTo>
                      <a:lnTo>
                        <a:pt x="165" y="202"/>
                      </a:lnTo>
                      <a:lnTo>
                        <a:pt x="160" y="200"/>
                      </a:lnTo>
                      <a:lnTo>
                        <a:pt x="162" y="191"/>
                      </a:lnTo>
                      <a:lnTo>
                        <a:pt x="169" y="187"/>
                      </a:lnTo>
                      <a:lnTo>
                        <a:pt x="178" y="180"/>
                      </a:lnTo>
                      <a:lnTo>
                        <a:pt x="180" y="180"/>
                      </a:lnTo>
                      <a:lnTo>
                        <a:pt x="182" y="185"/>
                      </a:lnTo>
                      <a:lnTo>
                        <a:pt x="191" y="180"/>
                      </a:lnTo>
                      <a:lnTo>
                        <a:pt x="196" y="176"/>
                      </a:lnTo>
                      <a:lnTo>
                        <a:pt x="202" y="171"/>
                      </a:lnTo>
                      <a:lnTo>
                        <a:pt x="205" y="174"/>
                      </a:lnTo>
                      <a:lnTo>
                        <a:pt x="207" y="176"/>
                      </a:lnTo>
                      <a:lnTo>
                        <a:pt x="211" y="171"/>
                      </a:lnTo>
                      <a:lnTo>
                        <a:pt x="211" y="165"/>
                      </a:lnTo>
                      <a:lnTo>
                        <a:pt x="220" y="165"/>
                      </a:lnTo>
                      <a:lnTo>
                        <a:pt x="225" y="162"/>
                      </a:lnTo>
                      <a:lnTo>
                        <a:pt x="236" y="165"/>
                      </a:lnTo>
                      <a:lnTo>
                        <a:pt x="238" y="162"/>
                      </a:lnTo>
                      <a:lnTo>
                        <a:pt x="240" y="151"/>
                      </a:lnTo>
                      <a:lnTo>
                        <a:pt x="234" y="147"/>
                      </a:lnTo>
                      <a:lnTo>
                        <a:pt x="236" y="145"/>
                      </a:lnTo>
                      <a:lnTo>
                        <a:pt x="240" y="140"/>
                      </a:lnTo>
                      <a:lnTo>
                        <a:pt x="247" y="138"/>
                      </a:lnTo>
                      <a:lnTo>
                        <a:pt x="251" y="129"/>
                      </a:lnTo>
                      <a:lnTo>
                        <a:pt x="249" y="123"/>
                      </a:lnTo>
                      <a:lnTo>
                        <a:pt x="254" y="123"/>
                      </a:lnTo>
                      <a:lnTo>
                        <a:pt x="256" y="118"/>
                      </a:lnTo>
                      <a:lnTo>
                        <a:pt x="267" y="116"/>
                      </a:lnTo>
                      <a:lnTo>
                        <a:pt x="272" y="114"/>
                      </a:lnTo>
                      <a:lnTo>
                        <a:pt x="274" y="116"/>
                      </a:lnTo>
                      <a:lnTo>
                        <a:pt x="276" y="116"/>
                      </a:lnTo>
                      <a:lnTo>
                        <a:pt x="276" y="114"/>
                      </a:lnTo>
                      <a:lnTo>
                        <a:pt x="278" y="111"/>
                      </a:lnTo>
                      <a:lnTo>
                        <a:pt x="280" y="111"/>
                      </a:lnTo>
                      <a:lnTo>
                        <a:pt x="283" y="116"/>
                      </a:lnTo>
                      <a:lnTo>
                        <a:pt x="296" y="116"/>
                      </a:lnTo>
                      <a:lnTo>
                        <a:pt x="312" y="111"/>
                      </a:lnTo>
                      <a:lnTo>
                        <a:pt x="318" y="114"/>
                      </a:lnTo>
                      <a:lnTo>
                        <a:pt x="327" y="109"/>
                      </a:lnTo>
                      <a:lnTo>
                        <a:pt x="332" y="109"/>
                      </a:lnTo>
                      <a:lnTo>
                        <a:pt x="336" y="111"/>
                      </a:lnTo>
                      <a:lnTo>
                        <a:pt x="341" y="114"/>
                      </a:lnTo>
                      <a:lnTo>
                        <a:pt x="345" y="109"/>
                      </a:lnTo>
                      <a:lnTo>
                        <a:pt x="345" y="103"/>
                      </a:lnTo>
                      <a:lnTo>
                        <a:pt x="349" y="98"/>
                      </a:lnTo>
                      <a:lnTo>
                        <a:pt x="347" y="96"/>
                      </a:lnTo>
                      <a:lnTo>
                        <a:pt x="349" y="91"/>
                      </a:lnTo>
                      <a:lnTo>
                        <a:pt x="349" y="89"/>
                      </a:lnTo>
                      <a:lnTo>
                        <a:pt x="354" y="87"/>
                      </a:lnTo>
                      <a:lnTo>
                        <a:pt x="361" y="80"/>
                      </a:lnTo>
                      <a:lnTo>
                        <a:pt x="372" y="74"/>
                      </a:lnTo>
                      <a:lnTo>
                        <a:pt x="372" y="69"/>
                      </a:lnTo>
                      <a:lnTo>
                        <a:pt x="374" y="67"/>
                      </a:lnTo>
                      <a:lnTo>
                        <a:pt x="376" y="63"/>
                      </a:lnTo>
                      <a:lnTo>
                        <a:pt x="381" y="54"/>
                      </a:lnTo>
                      <a:lnTo>
                        <a:pt x="392" y="45"/>
                      </a:lnTo>
                      <a:lnTo>
                        <a:pt x="401" y="45"/>
                      </a:lnTo>
                      <a:lnTo>
                        <a:pt x="403" y="40"/>
                      </a:lnTo>
                      <a:lnTo>
                        <a:pt x="412" y="34"/>
                      </a:lnTo>
                      <a:lnTo>
                        <a:pt x="421" y="36"/>
                      </a:lnTo>
                      <a:lnTo>
                        <a:pt x="427" y="36"/>
                      </a:lnTo>
                      <a:lnTo>
                        <a:pt x="430" y="34"/>
                      </a:lnTo>
                      <a:lnTo>
                        <a:pt x="432" y="31"/>
                      </a:lnTo>
                      <a:lnTo>
                        <a:pt x="432" y="27"/>
                      </a:lnTo>
                      <a:lnTo>
                        <a:pt x="439" y="23"/>
                      </a:lnTo>
                      <a:lnTo>
                        <a:pt x="441" y="16"/>
                      </a:lnTo>
                      <a:lnTo>
                        <a:pt x="452" y="23"/>
                      </a:lnTo>
                      <a:lnTo>
                        <a:pt x="461" y="31"/>
                      </a:lnTo>
                      <a:lnTo>
                        <a:pt x="465" y="36"/>
                      </a:lnTo>
                      <a:lnTo>
                        <a:pt x="463" y="40"/>
                      </a:lnTo>
                      <a:lnTo>
                        <a:pt x="465" y="43"/>
                      </a:lnTo>
                      <a:lnTo>
                        <a:pt x="472" y="40"/>
                      </a:lnTo>
                      <a:lnTo>
                        <a:pt x="474" y="40"/>
                      </a:lnTo>
                      <a:lnTo>
                        <a:pt x="481" y="43"/>
                      </a:lnTo>
                      <a:lnTo>
                        <a:pt x="488" y="43"/>
                      </a:lnTo>
                      <a:lnTo>
                        <a:pt x="496" y="47"/>
                      </a:lnTo>
                      <a:lnTo>
                        <a:pt x="492" y="43"/>
                      </a:lnTo>
                      <a:lnTo>
                        <a:pt x="499" y="45"/>
                      </a:lnTo>
                      <a:lnTo>
                        <a:pt x="508" y="47"/>
                      </a:lnTo>
                      <a:lnTo>
                        <a:pt x="510" y="49"/>
                      </a:lnTo>
                      <a:lnTo>
                        <a:pt x="530" y="51"/>
                      </a:lnTo>
                      <a:lnTo>
                        <a:pt x="530" y="56"/>
                      </a:lnTo>
                      <a:lnTo>
                        <a:pt x="532" y="58"/>
                      </a:lnTo>
                      <a:lnTo>
                        <a:pt x="537" y="58"/>
                      </a:lnTo>
                      <a:lnTo>
                        <a:pt x="543" y="60"/>
                      </a:lnTo>
                      <a:lnTo>
                        <a:pt x="552" y="63"/>
                      </a:lnTo>
                      <a:lnTo>
                        <a:pt x="554" y="60"/>
                      </a:lnTo>
                      <a:lnTo>
                        <a:pt x="559" y="60"/>
                      </a:lnTo>
                      <a:lnTo>
                        <a:pt x="561" y="56"/>
                      </a:lnTo>
                      <a:lnTo>
                        <a:pt x="563" y="47"/>
                      </a:lnTo>
                      <a:lnTo>
                        <a:pt x="572" y="47"/>
                      </a:lnTo>
                      <a:lnTo>
                        <a:pt x="570" y="36"/>
                      </a:lnTo>
                      <a:lnTo>
                        <a:pt x="577" y="36"/>
                      </a:lnTo>
                      <a:lnTo>
                        <a:pt x="577" y="31"/>
                      </a:lnTo>
                      <a:lnTo>
                        <a:pt x="579" y="29"/>
                      </a:lnTo>
                      <a:lnTo>
                        <a:pt x="583" y="31"/>
                      </a:lnTo>
                      <a:lnTo>
                        <a:pt x="590" y="27"/>
                      </a:lnTo>
                      <a:lnTo>
                        <a:pt x="595" y="23"/>
                      </a:lnTo>
                      <a:lnTo>
                        <a:pt x="597" y="23"/>
                      </a:lnTo>
                      <a:lnTo>
                        <a:pt x="603" y="16"/>
                      </a:lnTo>
                      <a:lnTo>
                        <a:pt x="608" y="18"/>
                      </a:lnTo>
                      <a:lnTo>
                        <a:pt x="612" y="16"/>
                      </a:lnTo>
                      <a:lnTo>
                        <a:pt x="615" y="16"/>
                      </a:lnTo>
                      <a:lnTo>
                        <a:pt x="619" y="11"/>
                      </a:lnTo>
                      <a:lnTo>
                        <a:pt x="630" y="11"/>
                      </a:lnTo>
                      <a:lnTo>
                        <a:pt x="644" y="0"/>
                      </a:lnTo>
                      <a:lnTo>
                        <a:pt x="648" y="0"/>
                      </a:lnTo>
                      <a:lnTo>
                        <a:pt x="657" y="9"/>
                      </a:lnTo>
                      <a:lnTo>
                        <a:pt x="659" y="11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4" name="Freeform 679"/>
                <p:cNvSpPr>
                  <a:spLocks noEditPoints="1"/>
                </p:cNvSpPr>
                <p:nvPr/>
              </p:nvSpPr>
              <p:spPr bwMode="auto">
                <a:xfrm>
                  <a:off x="4385" y="1401"/>
                  <a:ext cx="904" cy="549"/>
                </a:xfrm>
                <a:custGeom>
                  <a:avLst/>
                  <a:gdLst>
                    <a:gd name="T0" fmla="*/ 891 w 904"/>
                    <a:gd name="T1" fmla="*/ 11 h 549"/>
                    <a:gd name="T2" fmla="*/ 871 w 904"/>
                    <a:gd name="T3" fmla="*/ 45 h 549"/>
                    <a:gd name="T4" fmla="*/ 884 w 904"/>
                    <a:gd name="T5" fmla="*/ 69 h 549"/>
                    <a:gd name="T6" fmla="*/ 897 w 904"/>
                    <a:gd name="T7" fmla="*/ 78 h 549"/>
                    <a:gd name="T8" fmla="*/ 882 w 904"/>
                    <a:gd name="T9" fmla="*/ 100 h 549"/>
                    <a:gd name="T10" fmla="*/ 826 w 904"/>
                    <a:gd name="T11" fmla="*/ 114 h 549"/>
                    <a:gd name="T12" fmla="*/ 775 w 904"/>
                    <a:gd name="T13" fmla="*/ 145 h 549"/>
                    <a:gd name="T14" fmla="*/ 724 w 904"/>
                    <a:gd name="T15" fmla="*/ 174 h 549"/>
                    <a:gd name="T16" fmla="*/ 692 w 904"/>
                    <a:gd name="T17" fmla="*/ 182 h 549"/>
                    <a:gd name="T18" fmla="*/ 661 w 904"/>
                    <a:gd name="T19" fmla="*/ 218 h 549"/>
                    <a:gd name="T20" fmla="*/ 630 w 904"/>
                    <a:gd name="T21" fmla="*/ 236 h 549"/>
                    <a:gd name="T22" fmla="*/ 610 w 904"/>
                    <a:gd name="T23" fmla="*/ 278 h 549"/>
                    <a:gd name="T24" fmla="*/ 583 w 904"/>
                    <a:gd name="T25" fmla="*/ 305 h 549"/>
                    <a:gd name="T26" fmla="*/ 557 w 904"/>
                    <a:gd name="T27" fmla="*/ 316 h 549"/>
                    <a:gd name="T28" fmla="*/ 530 w 904"/>
                    <a:gd name="T29" fmla="*/ 340 h 549"/>
                    <a:gd name="T30" fmla="*/ 539 w 904"/>
                    <a:gd name="T31" fmla="*/ 365 h 549"/>
                    <a:gd name="T32" fmla="*/ 523 w 904"/>
                    <a:gd name="T33" fmla="*/ 400 h 549"/>
                    <a:gd name="T34" fmla="*/ 508 w 904"/>
                    <a:gd name="T35" fmla="*/ 431 h 549"/>
                    <a:gd name="T36" fmla="*/ 499 w 904"/>
                    <a:gd name="T37" fmla="*/ 453 h 549"/>
                    <a:gd name="T38" fmla="*/ 485 w 904"/>
                    <a:gd name="T39" fmla="*/ 471 h 549"/>
                    <a:gd name="T40" fmla="*/ 481 w 904"/>
                    <a:gd name="T41" fmla="*/ 493 h 549"/>
                    <a:gd name="T42" fmla="*/ 463 w 904"/>
                    <a:gd name="T43" fmla="*/ 511 h 549"/>
                    <a:gd name="T44" fmla="*/ 416 w 904"/>
                    <a:gd name="T45" fmla="*/ 531 h 549"/>
                    <a:gd name="T46" fmla="*/ 361 w 904"/>
                    <a:gd name="T47" fmla="*/ 533 h 549"/>
                    <a:gd name="T48" fmla="*/ 369 w 904"/>
                    <a:gd name="T49" fmla="*/ 458 h 549"/>
                    <a:gd name="T50" fmla="*/ 374 w 904"/>
                    <a:gd name="T51" fmla="*/ 440 h 549"/>
                    <a:gd name="T52" fmla="*/ 401 w 904"/>
                    <a:gd name="T53" fmla="*/ 445 h 549"/>
                    <a:gd name="T54" fmla="*/ 390 w 904"/>
                    <a:gd name="T55" fmla="*/ 420 h 549"/>
                    <a:gd name="T56" fmla="*/ 441 w 904"/>
                    <a:gd name="T57" fmla="*/ 396 h 549"/>
                    <a:gd name="T58" fmla="*/ 423 w 904"/>
                    <a:gd name="T59" fmla="*/ 362 h 549"/>
                    <a:gd name="T60" fmla="*/ 410 w 904"/>
                    <a:gd name="T61" fmla="*/ 345 h 549"/>
                    <a:gd name="T62" fmla="*/ 374 w 904"/>
                    <a:gd name="T63" fmla="*/ 322 h 549"/>
                    <a:gd name="T64" fmla="*/ 361 w 904"/>
                    <a:gd name="T65" fmla="*/ 296 h 549"/>
                    <a:gd name="T66" fmla="*/ 349 w 904"/>
                    <a:gd name="T67" fmla="*/ 276 h 549"/>
                    <a:gd name="T68" fmla="*/ 298 w 904"/>
                    <a:gd name="T69" fmla="*/ 269 h 549"/>
                    <a:gd name="T70" fmla="*/ 271 w 904"/>
                    <a:gd name="T71" fmla="*/ 278 h 549"/>
                    <a:gd name="T72" fmla="*/ 258 w 904"/>
                    <a:gd name="T73" fmla="*/ 302 h 549"/>
                    <a:gd name="T74" fmla="*/ 214 w 904"/>
                    <a:gd name="T75" fmla="*/ 309 h 549"/>
                    <a:gd name="T76" fmla="*/ 187 w 904"/>
                    <a:gd name="T77" fmla="*/ 309 h 549"/>
                    <a:gd name="T78" fmla="*/ 162 w 904"/>
                    <a:gd name="T79" fmla="*/ 291 h 549"/>
                    <a:gd name="T80" fmla="*/ 142 w 904"/>
                    <a:gd name="T81" fmla="*/ 289 h 549"/>
                    <a:gd name="T82" fmla="*/ 111 w 904"/>
                    <a:gd name="T83" fmla="*/ 280 h 549"/>
                    <a:gd name="T84" fmla="*/ 55 w 904"/>
                    <a:gd name="T85" fmla="*/ 291 h 549"/>
                    <a:gd name="T86" fmla="*/ 33 w 904"/>
                    <a:gd name="T87" fmla="*/ 327 h 549"/>
                    <a:gd name="T88" fmla="*/ 22 w 904"/>
                    <a:gd name="T89" fmla="*/ 327 h 549"/>
                    <a:gd name="T90" fmla="*/ 20 w 904"/>
                    <a:gd name="T91" fmla="*/ 291 h 549"/>
                    <a:gd name="T92" fmla="*/ 15 w 904"/>
                    <a:gd name="T93" fmla="*/ 278 h 549"/>
                    <a:gd name="T94" fmla="*/ 0 w 904"/>
                    <a:gd name="T95" fmla="*/ 256 h 549"/>
                    <a:gd name="T96" fmla="*/ 2 w 904"/>
                    <a:gd name="T97" fmla="*/ 240 h 549"/>
                    <a:gd name="T98" fmla="*/ 20 w 904"/>
                    <a:gd name="T99" fmla="*/ 225 h 549"/>
                    <a:gd name="T100" fmla="*/ 26 w 904"/>
                    <a:gd name="T101" fmla="*/ 191 h 549"/>
                    <a:gd name="T102" fmla="*/ 75 w 904"/>
                    <a:gd name="T103" fmla="*/ 160 h 549"/>
                    <a:gd name="T104" fmla="*/ 193 w 904"/>
                    <a:gd name="T105" fmla="*/ 171 h 549"/>
                    <a:gd name="T106" fmla="*/ 289 w 904"/>
                    <a:gd name="T107" fmla="*/ 167 h 549"/>
                    <a:gd name="T108" fmla="*/ 372 w 904"/>
                    <a:gd name="T109" fmla="*/ 154 h 549"/>
                    <a:gd name="T110" fmla="*/ 454 w 904"/>
                    <a:gd name="T111" fmla="*/ 140 h 549"/>
                    <a:gd name="T112" fmla="*/ 570 w 904"/>
                    <a:gd name="T113" fmla="*/ 145 h 549"/>
                    <a:gd name="T114" fmla="*/ 588 w 904"/>
                    <a:gd name="T115" fmla="*/ 120 h 549"/>
                    <a:gd name="T116" fmla="*/ 646 w 904"/>
                    <a:gd name="T117" fmla="*/ 54 h 549"/>
                    <a:gd name="T118" fmla="*/ 684 w 904"/>
                    <a:gd name="T119" fmla="*/ 58 h 549"/>
                    <a:gd name="T120" fmla="*/ 733 w 904"/>
                    <a:gd name="T121" fmla="*/ 40 h 549"/>
                    <a:gd name="T122" fmla="*/ 835 w 904"/>
                    <a:gd name="T123" fmla="*/ 9 h 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04" h="549">
                      <a:moveTo>
                        <a:pt x="24" y="349"/>
                      </a:moveTo>
                      <a:lnTo>
                        <a:pt x="26" y="356"/>
                      </a:lnTo>
                      <a:lnTo>
                        <a:pt x="24" y="358"/>
                      </a:lnTo>
                      <a:lnTo>
                        <a:pt x="22" y="356"/>
                      </a:lnTo>
                      <a:lnTo>
                        <a:pt x="24" y="353"/>
                      </a:lnTo>
                      <a:lnTo>
                        <a:pt x="24" y="349"/>
                      </a:lnTo>
                      <a:close/>
                      <a:moveTo>
                        <a:pt x="24" y="349"/>
                      </a:moveTo>
                      <a:lnTo>
                        <a:pt x="26" y="349"/>
                      </a:lnTo>
                      <a:lnTo>
                        <a:pt x="24" y="349"/>
                      </a:lnTo>
                      <a:close/>
                      <a:moveTo>
                        <a:pt x="895" y="7"/>
                      </a:moveTo>
                      <a:lnTo>
                        <a:pt x="895" y="9"/>
                      </a:lnTo>
                      <a:lnTo>
                        <a:pt x="893" y="11"/>
                      </a:lnTo>
                      <a:lnTo>
                        <a:pt x="891" y="11"/>
                      </a:lnTo>
                      <a:lnTo>
                        <a:pt x="891" y="14"/>
                      </a:lnTo>
                      <a:lnTo>
                        <a:pt x="888" y="16"/>
                      </a:lnTo>
                      <a:lnTo>
                        <a:pt x="886" y="16"/>
                      </a:lnTo>
                      <a:lnTo>
                        <a:pt x="884" y="20"/>
                      </a:lnTo>
                      <a:lnTo>
                        <a:pt x="880" y="23"/>
                      </a:lnTo>
                      <a:lnTo>
                        <a:pt x="875" y="25"/>
                      </a:lnTo>
                      <a:lnTo>
                        <a:pt x="871" y="31"/>
                      </a:lnTo>
                      <a:lnTo>
                        <a:pt x="871" y="34"/>
                      </a:lnTo>
                      <a:lnTo>
                        <a:pt x="866" y="36"/>
                      </a:lnTo>
                      <a:lnTo>
                        <a:pt x="868" y="38"/>
                      </a:lnTo>
                      <a:lnTo>
                        <a:pt x="868" y="40"/>
                      </a:lnTo>
                      <a:lnTo>
                        <a:pt x="873" y="43"/>
                      </a:lnTo>
                      <a:lnTo>
                        <a:pt x="871" y="45"/>
                      </a:lnTo>
                      <a:lnTo>
                        <a:pt x="868" y="45"/>
                      </a:lnTo>
                      <a:lnTo>
                        <a:pt x="873" y="47"/>
                      </a:lnTo>
                      <a:lnTo>
                        <a:pt x="871" y="51"/>
                      </a:lnTo>
                      <a:lnTo>
                        <a:pt x="873" y="54"/>
                      </a:lnTo>
                      <a:lnTo>
                        <a:pt x="875" y="54"/>
                      </a:lnTo>
                      <a:lnTo>
                        <a:pt x="875" y="58"/>
                      </a:lnTo>
                      <a:lnTo>
                        <a:pt x="877" y="60"/>
                      </a:lnTo>
                      <a:lnTo>
                        <a:pt x="880" y="60"/>
                      </a:lnTo>
                      <a:lnTo>
                        <a:pt x="882" y="63"/>
                      </a:lnTo>
                      <a:lnTo>
                        <a:pt x="884" y="63"/>
                      </a:lnTo>
                      <a:lnTo>
                        <a:pt x="884" y="67"/>
                      </a:lnTo>
                      <a:lnTo>
                        <a:pt x="886" y="69"/>
                      </a:lnTo>
                      <a:lnTo>
                        <a:pt x="884" y="69"/>
                      </a:lnTo>
                      <a:lnTo>
                        <a:pt x="884" y="74"/>
                      </a:lnTo>
                      <a:lnTo>
                        <a:pt x="882" y="74"/>
                      </a:lnTo>
                      <a:lnTo>
                        <a:pt x="882" y="76"/>
                      </a:lnTo>
                      <a:lnTo>
                        <a:pt x="880" y="78"/>
                      </a:lnTo>
                      <a:lnTo>
                        <a:pt x="882" y="80"/>
                      </a:lnTo>
                      <a:lnTo>
                        <a:pt x="886" y="78"/>
                      </a:lnTo>
                      <a:lnTo>
                        <a:pt x="886" y="83"/>
                      </a:lnTo>
                      <a:lnTo>
                        <a:pt x="888" y="78"/>
                      </a:lnTo>
                      <a:lnTo>
                        <a:pt x="893" y="78"/>
                      </a:lnTo>
                      <a:lnTo>
                        <a:pt x="895" y="80"/>
                      </a:lnTo>
                      <a:lnTo>
                        <a:pt x="897" y="78"/>
                      </a:lnTo>
                      <a:lnTo>
                        <a:pt x="897" y="80"/>
                      </a:lnTo>
                      <a:lnTo>
                        <a:pt x="897" y="78"/>
                      </a:lnTo>
                      <a:lnTo>
                        <a:pt x="897" y="80"/>
                      </a:lnTo>
                      <a:lnTo>
                        <a:pt x="900" y="80"/>
                      </a:lnTo>
                      <a:lnTo>
                        <a:pt x="904" y="87"/>
                      </a:lnTo>
                      <a:lnTo>
                        <a:pt x="900" y="89"/>
                      </a:lnTo>
                      <a:lnTo>
                        <a:pt x="900" y="91"/>
                      </a:lnTo>
                      <a:lnTo>
                        <a:pt x="897" y="91"/>
                      </a:lnTo>
                      <a:lnTo>
                        <a:pt x="900" y="94"/>
                      </a:lnTo>
                      <a:lnTo>
                        <a:pt x="897" y="94"/>
                      </a:lnTo>
                      <a:lnTo>
                        <a:pt x="895" y="96"/>
                      </a:lnTo>
                      <a:lnTo>
                        <a:pt x="888" y="98"/>
                      </a:lnTo>
                      <a:lnTo>
                        <a:pt x="886" y="103"/>
                      </a:lnTo>
                      <a:lnTo>
                        <a:pt x="882" y="103"/>
                      </a:lnTo>
                      <a:lnTo>
                        <a:pt x="882" y="100"/>
                      </a:lnTo>
                      <a:lnTo>
                        <a:pt x="882" y="98"/>
                      </a:lnTo>
                      <a:lnTo>
                        <a:pt x="873" y="100"/>
                      </a:lnTo>
                      <a:lnTo>
                        <a:pt x="873" y="98"/>
                      </a:lnTo>
                      <a:lnTo>
                        <a:pt x="862" y="105"/>
                      </a:lnTo>
                      <a:lnTo>
                        <a:pt x="855" y="105"/>
                      </a:lnTo>
                      <a:lnTo>
                        <a:pt x="848" y="107"/>
                      </a:lnTo>
                      <a:lnTo>
                        <a:pt x="842" y="107"/>
                      </a:lnTo>
                      <a:lnTo>
                        <a:pt x="839" y="105"/>
                      </a:lnTo>
                      <a:lnTo>
                        <a:pt x="837" y="105"/>
                      </a:lnTo>
                      <a:lnTo>
                        <a:pt x="835" y="103"/>
                      </a:lnTo>
                      <a:lnTo>
                        <a:pt x="831" y="103"/>
                      </a:lnTo>
                      <a:lnTo>
                        <a:pt x="824" y="109"/>
                      </a:lnTo>
                      <a:lnTo>
                        <a:pt x="826" y="114"/>
                      </a:lnTo>
                      <a:lnTo>
                        <a:pt x="824" y="120"/>
                      </a:lnTo>
                      <a:lnTo>
                        <a:pt x="817" y="122"/>
                      </a:lnTo>
                      <a:lnTo>
                        <a:pt x="813" y="127"/>
                      </a:lnTo>
                      <a:lnTo>
                        <a:pt x="811" y="125"/>
                      </a:lnTo>
                      <a:lnTo>
                        <a:pt x="808" y="125"/>
                      </a:lnTo>
                      <a:lnTo>
                        <a:pt x="804" y="129"/>
                      </a:lnTo>
                      <a:lnTo>
                        <a:pt x="793" y="136"/>
                      </a:lnTo>
                      <a:lnTo>
                        <a:pt x="790" y="134"/>
                      </a:lnTo>
                      <a:lnTo>
                        <a:pt x="788" y="136"/>
                      </a:lnTo>
                      <a:lnTo>
                        <a:pt x="786" y="134"/>
                      </a:lnTo>
                      <a:lnTo>
                        <a:pt x="779" y="140"/>
                      </a:lnTo>
                      <a:lnTo>
                        <a:pt x="775" y="142"/>
                      </a:lnTo>
                      <a:lnTo>
                        <a:pt x="775" y="145"/>
                      </a:lnTo>
                      <a:lnTo>
                        <a:pt x="761" y="151"/>
                      </a:lnTo>
                      <a:lnTo>
                        <a:pt x="757" y="151"/>
                      </a:lnTo>
                      <a:lnTo>
                        <a:pt x="753" y="149"/>
                      </a:lnTo>
                      <a:lnTo>
                        <a:pt x="748" y="149"/>
                      </a:lnTo>
                      <a:lnTo>
                        <a:pt x="748" y="147"/>
                      </a:lnTo>
                      <a:lnTo>
                        <a:pt x="744" y="149"/>
                      </a:lnTo>
                      <a:lnTo>
                        <a:pt x="733" y="160"/>
                      </a:lnTo>
                      <a:lnTo>
                        <a:pt x="730" y="165"/>
                      </a:lnTo>
                      <a:lnTo>
                        <a:pt x="728" y="167"/>
                      </a:lnTo>
                      <a:lnTo>
                        <a:pt x="730" y="167"/>
                      </a:lnTo>
                      <a:lnTo>
                        <a:pt x="730" y="169"/>
                      </a:lnTo>
                      <a:lnTo>
                        <a:pt x="726" y="169"/>
                      </a:lnTo>
                      <a:lnTo>
                        <a:pt x="724" y="174"/>
                      </a:lnTo>
                      <a:lnTo>
                        <a:pt x="721" y="171"/>
                      </a:lnTo>
                      <a:lnTo>
                        <a:pt x="721" y="174"/>
                      </a:lnTo>
                      <a:lnTo>
                        <a:pt x="712" y="178"/>
                      </a:lnTo>
                      <a:lnTo>
                        <a:pt x="708" y="180"/>
                      </a:lnTo>
                      <a:lnTo>
                        <a:pt x="704" y="180"/>
                      </a:lnTo>
                      <a:lnTo>
                        <a:pt x="701" y="178"/>
                      </a:lnTo>
                      <a:lnTo>
                        <a:pt x="699" y="180"/>
                      </a:lnTo>
                      <a:lnTo>
                        <a:pt x="701" y="180"/>
                      </a:lnTo>
                      <a:lnTo>
                        <a:pt x="699" y="182"/>
                      </a:lnTo>
                      <a:lnTo>
                        <a:pt x="697" y="185"/>
                      </a:lnTo>
                      <a:lnTo>
                        <a:pt x="695" y="185"/>
                      </a:lnTo>
                      <a:lnTo>
                        <a:pt x="695" y="182"/>
                      </a:lnTo>
                      <a:lnTo>
                        <a:pt x="692" y="182"/>
                      </a:lnTo>
                      <a:lnTo>
                        <a:pt x="690" y="182"/>
                      </a:lnTo>
                      <a:lnTo>
                        <a:pt x="686" y="187"/>
                      </a:lnTo>
                      <a:lnTo>
                        <a:pt x="681" y="187"/>
                      </a:lnTo>
                      <a:lnTo>
                        <a:pt x="681" y="189"/>
                      </a:lnTo>
                      <a:lnTo>
                        <a:pt x="681" y="191"/>
                      </a:lnTo>
                      <a:lnTo>
                        <a:pt x="679" y="191"/>
                      </a:lnTo>
                      <a:lnTo>
                        <a:pt x="672" y="196"/>
                      </a:lnTo>
                      <a:lnTo>
                        <a:pt x="675" y="200"/>
                      </a:lnTo>
                      <a:lnTo>
                        <a:pt x="672" y="207"/>
                      </a:lnTo>
                      <a:lnTo>
                        <a:pt x="670" y="209"/>
                      </a:lnTo>
                      <a:lnTo>
                        <a:pt x="666" y="211"/>
                      </a:lnTo>
                      <a:lnTo>
                        <a:pt x="661" y="214"/>
                      </a:lnTo>
                      <a:lnTo>
                        <a:pt x="661" y="218"/>
                      </a:lnTo>
                      <a:lnTo>
                        <a:pt x="657" y="214"/>
                      </a:lnTo>
                      <a:lnTo>
                        <a:pt x="657" y="207"/>
                      </a:lnTo>
                      <a:lnTo>
                        <a:pt x="657" y="202"/>
                      </a:lnTo>
                      <a:lnTo>
                        <a:pt x="655" y="202"/>
                      </a:lnTo>
                      <a:lnTo>
                        <a:pt x="641" y="218"/>
                      </a:lnTo>
                      <a:lnTo>
                        <a:pt x="639" y="222"/>
                      </a:lnTo>
                      <a:lnTo>
                        <a:pt x="641" y="229"/>
                      </a:lnTo>
                      <a:lnTo>
                        <a:pt x="639" y="231"/>
                      </a:lnTo>
                      <a:lnTo>
                        <a:pt x="639" y="234"/>
                      </a:lnTo>
                      <a:lnTo>
                        <a:pt x="641" y="234"/>
                      </a:lnTo>
                      <a:lnTo>
                        <a:pt x="632" y="236"/>
                      </a:lnTo>
                      <a:lnTo>
                        <a:pt x="635" y="238"/>
                      </a:lnTo>
                      <a:lnTo>
                        <a:pt x="630" y="236"/>
                      </a:lnTo>
                      <a:lnTo>
                        <a:pt x="630" y="238"/>
                      </a:lnTo>
                      <a:lnTo>
                        <a:pt x="626" y="242"/>
                      </a:lnTo>
                      <a:lnTo>
                        <a:pt x="626" y="247"/>
                      </a:lnTo>
                      <a:lnTo>
                        <a:pt x="621" y="247"/>
                      </a:lnTo>
                      <a:lnTo>
                        <a:pt x="621" y="254"/>
                      </a:lnTo>
                      <a:lnTo>
                        <a:pt x="617" y="258"/>
                      </a:lnTo>
                      <a:lnTo>
                        <a:pt x="614" y="260"/>
                      </a:lnTo>
                      <a:lnTo>
                        <a:pt x="617" y="262"/>
                      </a:lnTo>
                      <a:lnTo>
                        <a:pt x="614" y="265"/>
                      </a:lnTo>
                      <a:lnTo>
                        <a:pt x="614" y="267"/>
                      </a:lnTo>
                      <a:lnTo>
                        <a:pt x="612" y="271"/>
                      </a:lnTo>
                      <a:lnTo>
                        <a:pt x="614" y="274"/>
                      </a:lnTo>
                      <a:lnTo>
                        <a:pt x="610" y="278"/>
                      </a:lnTo>
                      <a:lnTo>
                        <a:pt x="608" y="282"/>
                      </a:lnTo>
                      <a:lnTo>
                        <a:pt x="610" y="282"/>
                      </a:lnTo>
                      <a:lnTo>
                        <a:pt x="608" y="287"/>
                      </a:lnTo>
                      <a:lnTo>
                        <a:pt x="610" y="289"/>
                      </a:lnTo>
                      <a:lnTo>
                        <a:pt x="612" y="293"/>
                      </a:lnTo>
                      <a:lnTo>
                        <a:pt x="606" y="298"/>
                      </a:lnTo>
                      <a:lnTo>
                        <a:pt x="603" y="298"/>
                      </a:lnTo>
                      <a:lnTo>
                        <a:pt x="599" y="305"/>
                      </a:lnTo>
                      <a:lnTo>
                        <a:pt x="592" y="302"/>
                      </a:lnTo>
                      <a:lnTo>
                        <a:pt x="590" y="305"/>
                      </a:lnTo>
                      <a:lnTo>
                        <a:pt x="590" y="307"/>
                      </a:lnTo>
                      <a:lnTo>
                        <a:pt x="586" y="309"/>
                      </a:lnTo>
                      <a:lnTo>
                        <a:pt x="583" y="305"/>
                      </a:lnTo>
                      <a:lnTo>
                        <a:pt x="586" y="296"/>
                      </a:lnTo>
                      <a:lnTo>
                        <a:pt x="586" y="289"/>
                      </a:lnTo>
                      <a:lnTo>
                        <a:pt x="583" y="287"/>
                      </a:lnTo>
                      <a:lnTo>
                        <a:pt x="583" y="289"/>
                      </a:lnTo>
                      <a:lnTo>
                        <a:pt x="579" y="291"/>
                      </a:lnTo>
                      <a:lnTo>
                        <a:pt x="570" y="296"/>
                      </a:lnTo>
                      <a:lnTo>
                        <a:pt x="572" y="305"/>
                      </a:lnTo>
                      <a:lnTo>
                        <a:pt x="570" y="305"/>
                      </a:lnTo>
                      <a:lnTo>
                        <a:pt x="570" y="307"/>
                      </a:lnTo>
                      <a:lnTo>
                        <a:pt x="563" y="309"/>
                      </a:lnTo>
                      <a:lnTo>
                        <a:pt x="561" y="313"/>
                      </a:lnTo>
                      <a:lnTo>
                        <a:pt x="559" y="316"/>
                      </a:lnTo>
                      <a:lnTo>
                        <a:pt x="557" y="316"/>
                      </a:lnTo>
                      <a:lnTo>
                        <a:pt x="557" y="318"/>
                      </a:lnTo>
                      <a:lnTo>
                        <a:pt x="554" y="318"/>
                      </a:lnTo>
                      <a:lnTo>
                        <a:pt x="552" y="320"/>
                      </a:lnTo>
                      <a:lnTo>
                        <a:pt x="550" y="320"/>
                      </a:lnTo>
                      <a:lnTo>
                        <a:pt x="550" y="325"/>
                      </a:lnTo>
                      <a:lnTo>
                        <a:pt x="548" y="327"/>
                      </a:lnTo>
                      <a:lnTo>
                        <a:pt x="543" y="331"/>
                      </a:lnTo>
                      <a:lnTo>
                        <a:pt x="537" y="333"/>
                      </a:lnTo>
                      <a:lnTo>
                        <a:pt x="539" y="336"/>
                      </a:lnTo>
                      <a:lnTo>
                        <a:pt x="537" y="333"/>
                      </a:lnTo>
                      <a:lnTo>
                        <a:pt x="534" y="336"/>
                      </a:lnTo>
                      <a:lnTo>
                        <a:pt x="530" y="338"/>
                      </a:lnTo>
                      <a:lnTo>
                        <a:pt x="530" y="340"/>
                      </a:lnTo>
                      <a:lnTo>
                        <a:pt x="528" y="340"/>
                      </a:lnTo>
                      <a:lnTo>
                        <a:pt x="528" y="342"/>
                      </a:lnTo>
                      <a:lnTo>
                        <a:pt x="525" y="345"/>
                      </a:lnTo>
                      <a:lnTo>
                        <a:pt x="521" y="345"/>
                      </a:lnTo>
                      <a:lnTo>
                        <a:pt x="519" y="347"/>
                      </a:lnTo>
                      <a:lnTo>
                        <a:pt x="521" y="349"/>
                      </a:lnTo>
                      <a:lnTo>
                        <a:pt x="523" y="349"/>
                      </a:lnTo>
                      <a:lnTo>
                        <a:pt x="525" y="353"/>
                      </a:lnTo>
                      <a:lnTo>
                        <a:pt x="528" y="356"/>
                      </a:lnTo>
                      <a:lnTo>
                        <a:pt x="530" y="360"/>
                      </a:lnTo>
                      <a:lnTo>
                        <a:pt x="532" y="360"/>
                      </a:lnTo>
                      <a:lnTo>
                        <a:pt x="534" y="360"/>
                      </a:lnTo>
                      <a:lnTo>
                        <a:pt x="539" y="365"/>
                      </a:lnTo>
                      <a:lnTo>
                        <a:pt x="539" y="367"/>
                      </a:lnTo>
                      <a:lnTo>
                        <a:pt x="541" y="371"/>
                      </a:lnTo>
                      <a:lnTo>
                        <a:pt x="537" y="376"/>
                      </a:lnTo>
                      <a:lnTo>
                        <a:pt x="539" y="378"/>
                      </a:lnTo>
                      <a:lnTo>
                        <a:pt x="537" y="380"/>
                      </a:lnTo>
                      <a:lnTo>
                        <a:pt x="541" y="382"/>
                      </a:lnTo>
                      <a:lnTo>
                        <a:pt x="539" y="385"/>
                      </a:lnTo>
                      <a:lnTo>
                        <a:pt x="534" y="385"/>
                      </a:lnTo>
                      <a:lnTo>
                        <a:pt x="532" y="387"/>
                      </a:lnTo>
                      <a:lnTo>
                        <a:pt x="530" y="389"/>
                      </a:lnTo>
                      <a:lnTo>
                        <a:pt x="528" y="391"/>
                      </a:lnTo>
                      <a:lnTo>
                        <a:pt x="528" y="393"/>
                      </a:lnTo>
                      <a:lnTo>
                        <a:pt x="523" y="400"/>
                      </a:lnTo>
                      <a:lnTo>
                        <a:pt x="523" y="407"/>
                      </a:lnTo>
                      <a:lnTo>
                        <a:pt x="521" y="411"/>
                      </a:lnTo>
                      <a:lnTo>
                        <a:pt x="516" y="413"/>
                      </a:lnTo>
                      <a:lnTo>
                        <a:pt x="516" y="418"/>
                      </a:lnTo>
                      <a:lnTo>
                        <a:pt x="510" y="418"/>
                      </a:lnTo>
                      <a:lnTo>
                        <a:pt x="510" y="422"/>
                      </a:lnTo>
                      <a:lnTo>
                        <a:pt x="508" y="422"/>
                      </a:lnTo>
                      <a:lnTo>
                        <a:pt x="508" y="425"/>
                      </a:lnTo>
                      <a:lnTo>
                        <a:pt x="510" y="425"/>
                      </a:lnTo>
                      <a:lnTo>
                        <a:pt x="508" y="429"/>
                      </a:lnTo>
                      <a:lnTo>
                        <a:pt x="510" y="431"/>
                      </a:lnTo>
                      <a:lnTo>
                        <a:pt x="510" y="433"/>
                      </a:lnTo>
                      <a:lnTo>
                        <a:pt x="508" y="431"/>
                      </a:lnTo>
                      <a:lnTo>
                        <a:pt x="508" y="433"/>
                      </a:lnTo>
                      <a:lnTo>
                        <a:pt x="508" y="436"/>
                      </a:lnTo>
                      <a:lnTo>
                        <a:pt x="508" y="438"/>
                      </a:lnTo>
                      <a:lnTo>
                        <a:pt x="505" y="438"/>
                      </a:lnTo>
                      <a:lnTo>
                        <a:pt x="508" y="440"/>
                      </a:lnTo>
                      <a:lnTo>
                        <a:pt x="505" y="440"/>
                      </a:lnTo>
                      <a:lnTo>
                        <a:pt x="505" y="442"/>
                      </a:lnTo>
                      <a:lnTo>
                        <a:pt x="503" y="447"/>
                      </a:lnTo>
                      <a:lnTo>
                        <a:pt x="501" y="447"/>
                      </a:lnTo>
                      <a:lnTo>
                        <a:pt x="501" y="449"/>
                      </a:lnTo>
                      <a:lnTo>
                        <a:pt x="499" y="451"/>
                      </a:lnTo>
                      <a:lnTo>
                        <a:pt x="501" y="453"/>
                      </a:lnTo>
                      <a:lnTo>
                        <a:pt x="499" y="453"/>
                      </a:lnTo>
                      <a:lnTo>
                        <a:pt x="499" y="456"/>
                      </a:lnTo>
                      <a:lnTo>
                        <a:pt x="496" y="453"/>
                      </a:lnTo>
                      <a:lnTo>
                        <a:pt x="494" y="456"/>
                      </a:lnTo>
                      <a:lnTo>
                        <a:pt x="492" y="453"/>
                      </a:lnTo>
                      <a:lnTo>
                        <a:pt x="490" y="453"/>
                      </a:lnTo>
                      <a:lnTo>
                        <a:pt x="490" y="451"/>
                      </a:lnTo>
                      <a:lnTo>
                        <a:pt x="488" y="453"/>
                      </a:lnTo>
                      <a:lnTo>
                        <a:pt x="485" y="462"/>
                      </a:lnTo>
                      <a:lnTo>
                        <a:pt x="488" y="462"/>
                      </a:lnTo>
                      <a:lnTo>
                        <a:pt x="485" y="467"/>
                      </a:lnTo>
                      <a:lnTo>
                        <a:pt x="483" y="467"/>
                      </a:lnTo>
                      <a:lnTo>
                        <a:pt x="485" y="469"/>
                      </a:lnTo>
                      <a:lnTo>
                        <a:pt x="485" y="471"/>
                      </a:lnTo>
                      <a:lnTo>
                        <a:pt x="488" y="471"/>
                      </a:lnTo>
                      <a:lnTo>
                        <a:pt x="485" y="476"/>
                      </a:lnTo>
                      <a:lnTo>
                        <a:pt x="485" y="478"/>
                      </a:lnTo>
                      <a:lnTo>
                        <a:pt x="483" y="480"/>
                      </a:lnTo>
                      <a:lnTo>
                        <a:pt x="485" y="480"/>
                      </a:lnTo>
                      <a:lnTo>
                        <a:pt x="483" y="482"/>
                      </a:lnTo>
                      <a:lnTo>
                        <a:pt x="488" y="484"/>
                      </a:lnTo>
                      <a:lnTo>
                        <a:pt x="485" y="487"/>
                      </a:lnTo>
                      <a:lnTo>
                        <a:pt x="481" y="487"/>
                      </a:lnTo>
                      <a:lnTo>
                        <a:pt x="483" y="489"/>
                      </a:lnTo>
                      <a:lnTo>
                        <a:pt x="481" y="489"/>
                      </a:lnTo>
                      <a:lnTo>
                        <a:pt x="481" y="491"/>
                      </a:lnTo>
                      <a:lnTo>
                        <a:pt x="481" y="493"/>
                      </a:lnTo>
                      <a:lnTo>
                        <a:pt x="479" y="496"/>
                      </a:lnTo>
                      <a:lnTo>
                        <a:pt x="476" y="498"/>
                      </a:lnTo>
                      <a:lnTo>
                        <a:pt x="479" y="500"/>
                      </a:lnTo>
                      <a:lnTo>
                        <a:pt x="479" y="502"/>
                      </a:lnTo>
                      <a:lnTo>
                        <a:pt x="476" y="507"/>
                      </a:lnTo>
                      <a:lnTo>
                        <a:pt x="479" y="509"/>
                      </a:lnTo>
                      <a:lnTo>
                        <a:pt x="474" y="511"/>
                      </a:lnTo>
                      <a:lnTo>
                        <a:pt x="474" y="509"/>
                      </a:lnTo>
                      <a:lnTo>
                        <a:pt x="472" y="511"/>
                      </a:lnTo>
                      <a:lnTo>
                        <a:pt x="470" y="509"/>
                      </a:lnTo>
                      <a:lnTo>
                        <a:pt x="467" y="511"/>
                      </a:lnTo>
                      <a:lnTo>
                        <a:pt x="465" y="511"/>
                      </a:lnTo>
                      <a:lnTo>
                        <a:pt x="463" y="511"/>
                      </a:lnTo>
                      <a:lnTo>
                        <a:pt x="459" y="509"/>
                      </a:lnTo>
                      <a:lnTo>
                        <a:pt x="459" y="511"/>
                      </a:lnTo>
                      <a:lnTo>
                        <a:pt x="456" y="511"/>
                      </a:lnTo>
                      <a:lnTo>
                        <a:pt x="452" y="511"/>
                      </a:lnTo>
                      <a:lnTo>
                        <a:pt x="450" y="513"/>
                      </a:lnTo>
                      <a:lnTo>
                        <a:pt x="447" y="513"/>
                      </a:lnTo>
                      <a:lnTo>
                        <a:pt x="447" y="511"/>
                      </a:lnTo>
                      <a:lnTo>
                        <a:pt x="443" y="509"/>
                      </a:lnTo>
                      <a:lnTo>
                        <a:pt x="439" y="493"/>
                      </a:lnTo>
                      <a:lnTo>
                        <a:pt x="427" y="518"/>
                      </a:lnTo>
                      <a:lnTo>
                        <a:pt x="423" y="520"/>
                      </a:lnTo>
                      <a:lnTo>
                        <a:pt x="418" y="520"/>
                      </a:lnTo>
                      <a:lnTo>
                        <a:pt x="416" y="531"/>
                      </a:lnTo>
                      <a:lnTo>
                        <a:pt x="414" y="533"/>
                      </a:lnTo>
                      <a:lnTo>
                        <a:pt x="407" y="533"/>
                      </a:lnTo>
                      <a:lnTo>
                        <a:pt x="405" y="542"/>
                      </a:lnTo>
                      <a:lnTo>
                        <a:pt x="403" y="542"/>
                      </a:lnTo>
                      <a:lnTo>
                        <a:pt x="403" y="544"/>
                      </a:lnTo>
                      <a:lnTo>
                        <a:pt x="398" y="544"/>
                      </a:lnTo>
                      <a:lnTo>
                        <a:pt x="398" y="549"/>
                      </a:lnTo>
                      <a:lnTo>
                        <a:pt x="396" y="549"/>
                      </a:lnTo>
                      <a:lnTo>
                        <a:pt x="392" y="547"/>
                      </a:lnTo>
                      <a:lnTo>
                        <a:pt x="392" y="542"/>
                      </a:lnTo>
                      <a:lnTo>
                        <a:pt x="390" y="540"/>
                      </a:lnTo>
                      <a:lnTo>
                        <a:pt x="390" y="531"/>
                      </a:lnTo>
                      <a:lnTo>
                        <a:pt x="361" y="533"/>
                      </a:lnTo>
                      <a:lnTo>
                        <a:pt x="367" y="513"/>
                      </a:lnTo>
                      <a:lnTo>
                        <a:pt x="365" y="509"/>
                      </a:lnTo>
                      <a:lnTo>
                        <a:pt x="365" y="507"/>
                      </a:lnTo>
                      <a:lnTo>
                        <a:pt x="363" y="502"/>
                      </a:lnTo>
                      <a:lnTo>
                        <a:pt x="363" y="500"/>
                      </a:lnTo>
                      <a:lnTo>
                        <a:pt x="363" y="498"/>
                      </a:lnTo>
                      <a:lnTo>
                        <a:pt x="363" y="496"/>
                      </a:lnTo>
                      <a:lnTo>
                        <a:pt x="363" y="489"/>
                      </a:lnTo>
                      <a:lnTo>
                        <a:pt x="367" y="471"/>
                      </a:lnTo>
                      <a:lnTo>
                        <a:pt x="372" y="462"/>
                      </a:lnTo>
                      <a:lnTo>
                        <a:pt x="369" y="462"/>
                      </a:lnTo>
                      <a:lnTo>
                        <a:pt x="372" y="460"/>
                      </a:lnTo>
                      <a:lnTo>
                        <a:pt x="369" y="458"/>
                      </a:lnTo>
                      <a:lnTo>
                        <a:pt x="372" y="456"/>
                      </a:lnTo>
                      <a:lnTo>
                        <a:pt x="369" y="456"/>
                      </a:lnTo>
                      <a:lnTo>
                        <a:pt x="369" y="449"/>
                      </a:lnTo>
                      <a:lnTo>
                        <a:pt x="365" y="449"/>
                      </a:lnTo>
                      <a:lnTo>
                        <a:pt x="365" y="447"/>
                      </a:lnTo>
                      <a:lnTo>
                        <a:pt x="363" y="445"/>
                      </a:lnTo>
                      <a:lnTo>
                        <a:pt x="365" y="442"/>
                      </a:lnTo>
                      <a:lnTo>
                        <a:pt x="363" y="440"/>
                      </a:lnTo>
                      <a:lnTo>
                        <a:pt x="365" y="438"/>
                      </a:lnTo>
                      <a:lnTo>
                        <a:pt x="367" y="438"/>
                      </a:lnTo>
                      <a:lnTo>
                        <a:pt x="369" y="438"/>
                      </a:lnTo>
                      <a:lnTo>
                        <a:pt x="372" y="438"/>
                      </a:lnTo>
                      <a:lnTo>
                        <a:pt x="374" y="440"/>
                      </a:lnTo>
                      <a:lnTo>
                        <a:pt x="378" y="440"/>
                      </a:lnTo>
                      <a:lnTo>
                        <a:pt x="378" y="442"/>
                      </a:lnTo>
                      <a:lnTo>
                        <a:pt x="378" y="440"/>
                      </a:lnTo>
                      <a:lnTo>
                        <a:pt x="381" y="442"/>
                      </a:lnTo>
                      <a:lnTo>
                        <a:pt x="385" y="445"/>
                      </a:lnTo>
                      <a:lnTo>
                        <a:pt x="385" y="447"/>
                      </a:lnTo>
                      <a:lnTo>
                        <a:pt x="387" y="447"/>
                      </a:lnTo>
                      <a:lnTo>
                        <a:pt x="390" y="445"/>
                      </a:lnTo>
                      <a:lnTo>
                        <a:pt x="392" y="447"/>
                      </a:lnTo>
                      <a:lnTo>
                        <a:pt x="392" y="445"/>
                      </a:lnTo>
                      <a:lnTo>
                        <a:pt x="394" y="445"/>
                      </a:lnTo>
                      <a:lnTo>
                        <a:pt x="394" y="442"/>
                      </a:lnTo>
                      <a:lnTo>
                        <a:pt x="401" y="445"/>
                      </a:lnTo>
                      <a:lnTo>
                        <a:pt x="401" y="442"/>
                      </a:lnTo>
                      <a:lnTo>
                        <a:pt x="401" y="440"/>
                      </a:lnTo>
                      <a:lnTo>
                        <a:pt x="401" y="436"/>
                      </a:lnTo>
                      <a:lnTo>
                        <a:pt x="398" y="431"/>
                      </a:lnTo>
                      <a:lnTo>
                        <a:pt x="398" y="433"/>
                      </a:lnTo>
                      <a:lnTo>
                        <a:pt x="394" y="433"/>
                      </a:lnTo>
                      <a:lnTo>
                        <a:pt x="394" y="431"/>
                      </a:lnTo>
                      <a:lnTo>
                        <a:pt x="396" y="431"/>
                      </a:lnTo>
                      <a:lnTo>
                        <a:pt x="396" y="429"/>
                      </a:lnTo>
                      <a:lnTo>
                        <a:pt x="392" y="431"/>
                      </a:lnTo>
                      <a:lnTo>
                        <a:pt x="390" y="427"/>
                      </a:lnTo>
                      <a:lnTo>
                        <a:pt x="392" y="422"/>
                      </a:lnTo>
                      <a:lnTo>
                        <a:pt x="390" y="420"/>
                      </a:lnTo>
                      <a:lnTo>
                        <a:pt x="394" y="420"/>
                      </a:lnTo>
                      <a:lnTo>
                        <a:pt x="396" y="420"/>
                      </a:lnTo>
                      <a:lnTo>
                        <a:pt x="394" y="418"/>
                      </a:lnTo>
                      <a:lnTo>
                        <a:pt x="396" y="416"/>
                      </a:lnTo>
                      <a:lnTo>
                        <a:pt x="398" y="409"/>
                      </a:lnTo>
                      <a:lnTo>
                        <a:pt x="407" y="411"/>
                      </a:lnTo>
                      <a:lnTo>
                        <a:pt x="405" y="407"/>
                      </a:lnTo>
                      <a:lnTo>
                        <a:pt x="405" y="405"/>
                      </a:lnTo>
                      <a:lnTo>
                        <a:pt x="418" y="409"/>
                      </a:lnTo>
                      <a:lnTo>
                        <a:pt x="425" y="400"/>
                      </a:lnTo>
                      <a:lnTo>
                        <a:pt x="430" y="400"/>
                      </a:lnTo>
                      <a:lnTo>
                        <a:pt x="436" y="396"/>
                      </a:lnTo>
                      <a:lnTo>
                        <a:pt x="441" y="396"/>
                      </a:lnTo>
                      <a:lnTo>
                        <a:pt x="445" y="393"/>
                      </a:lnTo>
                      <a:lnTo>
                        <a:pt x="441" y="391"/>
                      </a:lnTo>
                      <a:lnTo>
                        <a:pt x="439" y="389"/>
                      </a:lnTo>
                      <a:lnTo>
                        <a:pt x="441" y="389"/>
                      </a:lnTo>
                      <a:lnTo>
                        <a:pt x="439" y="387"/>
                      </a:lnTo>
                      <a:lnTo>
                        <a:pt x="443" y="385"/>
                      </a:lnTo>
                      <a:lnTo>
                        <a:pt x="441" y="378"/>
                      </a:lnTo>
                      <a:lnTo>
                        <a:pt x="439" y="378"/>
                      </a:lnTo>
                      <a:lnTo>
                        <a:pt x="434" y="371"/>
                      </a:lnTo>
                      <a:lnTo>
                        <a:pt x="432" y="371"/>
                      </a:lnTo>
                      <a:lnTo>
                        <a:pt x="425" y="367"/>
                      </a:lnTo>
                      <a:lnTo>
                        <a:pt x="423" y="367"/>
                      </a:lnTo>
                      <a:lnTo>
                        <a:pt x="423" y="362"/>
                      </a:lnTo>
                      <a:lnTo>
                        <a:pt x="421" y="367"/>
                      </a:lnTo>
                      <a:lnTo>
                        <a:pt x="418" y="365"/>
                      </a:lnTo>
                      <a:lnTo>
                        <a:pt x="416" y="367"/>
                      </a:lnTo>
                      <a:lnTo>
                        <a:pt x="414" y="358"/>
                      </a:lnTo>
                      <a:lnTo>
                        <a:pt x="410" y="358"/>
                      </a:lnTo>
                      <a:lnTo>
                        <a:pt x="412" y="356"/>
                      </a:lnTo>
                      <a:lnTo>
                        <a:pt x="421" y="349"/>
                      </a:lnTo>
                      <a:lnTo>
                        <a:pt x="423" y="345"/>
                      </a:lnTo>
                      <a:lnTo>
                        <a:pt x="423" y="340"/>
                      </a:lnTo>
                      <a:lnTo>
                        <a:pt x="416" y="347"/>
                      </a:lnTo>
                      <a:lnTo>
                        <a:pt x="414" y="347"/>
                      </a:lnTo>
                      <a:lnTo>
                        <a:pt x="412" y="345"/>
                      </a:lnTo>
                      <a:lnTo>
                        <a:pt x="410" y="345"/>
                      </a:lnTo>
                      <a:lnTo>
                        <a:pt x="410" y="338"/>
                      </a:lnTo>
                      <a:lnTo>
                        <a:pt x="401" y="336"/>
                      </a:lnTo>
                      <a:lnTo>
                        <a:pt x="396" y="329"/>
                      </a:lnTo>
                      <a:lnTo>
                        <a:pt x="392" y="327"/>
                      </a:lnTo>
                      <a:lnTo>
                        <a:pt x="390" y="325"/>
                      </a:lnTo>
                      <a:lnTo>
                        <a:pt x="392" y="322"/>
                      </a:lnTo>
                      <a:lnTo>
                        <a:pt x="392" y="320"/>
                      </a:lnTo>
                      <a:lnTo>
                        <a:pt x="390" y="322"/>
                      </a:lnTo>
                      <a:lnTo>
                        <a:pt x="387" y="320"/>
                      </a:lnTo>
                      <a:lnTo>
                        <a:pt x="385" y="320"/>
                      </a:lnTo>
                      <a:lnTo>
                        <a:pt x="385" y="318"/>
                      </a:lnTo>
                      <a:lnTo>
                        <a:pt x="376" y="322"/>
                      </a:lnTo>
                      <a:lnTo>
                        <a:pt x="374" y="322"/>
                      </a:lnTo>
                      <a:lnTo>
                        <a:pt x="367" y="325"/>
                      </a:lnTo>
                      <a:lnTo>
                        <a:pt x="363" y="325"/>
                      </a:lnTo>
                      <a:lnTo>
                        <a:pt x="363" y="322"/>
                      </a:lnTo>
                      <a:lnTo>
                        <a:pt x="354" y="331"/>
                      </a:lnTo>
                      <a:lnTo>
                        <a:pt x="352" y="329"/>
                      </a:lnTo>
                      <a:lnTo>
                        <a:pt x="352" y="327"/>
                      </a:lnTo>
                      <a:lnTo>
                        <a:pt x="352" y="325"/>
                      </a:lnTo>
                      <a:lnTo>
                        <a:pt x="354" y="320"/>
                      </a:lnTo>
                      <a:lnTo>
                        <a:pt x="352" y="313"/>
                      </a:lnTo>
                      <a:lnTo>
                        <a:pt x="352" y="309"/>
                      </a:lnTo>
                      <a:lnTo>
                        <a:pt x="356" y="305"/>
                      </a:lnTo>
                      <a:lnTo>
                        <a:pt x="356" y="302"/>
                      </a:lnTo>
                      <a:lnTo>
                        <a:pt x="361" y="296"/>
                      </a:lnTo>
                      <a:lnTo>
                        <a:pt x="358" y="296"/>
                      </a:lnTo>
                      <a:lnTo>
                        <a:pt x="356" y="296"/>
                      </a:lnTo>
                      <a:lnTo>
                        <a:pt x="352" y="296"/>
                      </a:lnTo>
                      <a:lnTo>
                        <a:pt x="352" y="291"/>
                      </a:lnTo>
                      <a:lnTo>
                        <a:pt x="354" y="287"/>
                      </a:lnTo>
                      <a:lnTo>
                        <a:pt x="361" y="282"/>
                      </a:lnTo>
                      <a:lnTo>
                        <a:pt x="372" y="271"/>
                      </a:lnTo>
                      <a:lnTo>
                        <a:pt x="369" y="274"/>
                      </a:lnTo>
                      <a:lnTo>
                        <a:pt x="363" y="274"/>
                      </a:lnTo>
                      <a:lnTo>
                        <a:pt x="361" y="274"/>
                      </a:lnTo>
                      <a:lnTo>
                        <a:pt x="356" y="274"/>
                      </a:lnTo>
                      <a:lnTo>
                        <a:pt x="354" y="271"/>
                      </a:lnTo>
                      <a:lnTo>
                        <a:pt x="349" y="276"/>
                      </a:lnTo>
                      <a:lnTo>
                        <a:pt x="343" y="276"/>
                      </a:lnTo>
                      <a:lnTo>
                        <a:pt x="336" y="278"/>
                      </a:lnTo>
                      <a:lnTo>
                        <a:pt x="327" y="278"/>
                      </a:lnTo>
                      <a:lnTo>
                        <a:pt x="327" y="280"/>
                      </a:lnTo>
                      <a:lnTo>
                        <a:pt x="320" y="280"/>
                      </a:lnTo>
                      <a:lnTo>
                        <a:pt x="318" y="282"/>
                      </a:lnTo>
                      <a:lnTo>
                        <a:pt x="318" y="280"/>
                      </a:lnTo>
                      <a:lnTo>
                        <a:pt x="312" y="278"/>
                      </a:lnTo>
                      <a:lnTo>
                        <a:pt x="312" y="276"/>
                      </a:lnTo>
                      <a:lnTo>
                        <a:pt x="312" y="269"/>
                      </a:lnTo>
                      <a:lnTo>
                        <a:pt x="303" y="267"/>
                      </a:lnTo>
                      <a:lnTo>
                        <a:pt x="300" y="271"/>
                      </a:lnTo>
                      <a:lnTo>
                        <a:pt x="298" y="269"/>
                      </a:lnTo>
                      <a:lnTo>
                        <a:pt x="296" y="274"/>
                      </a:lnTo>
                      <a:lnTo>
                        <a:pt x="291" y="274"/>
                      </a:lnTo>
                      <a:lnTo>
                        <a:pt x="289" y="278"/>
                      </a:lnTo>
                      <a:lnTo>
                        <a:pt x="289" y="289"/>
                      </a:lnTo>
                      <a:lnTo>
                        <a:pt x="283" y="296"/>
                      </a:lnTo>
                      <a:lnTo>
                        <a:pt x="280" y="296"/>
                      </a:lnTo>
                      <a:lnTo>
                        <a:pt x="274" y="291"/>
                      </a:lnTo>
                      <a:lnTo>
                        <a:pt x="276" y="291"/>
                      </a:lnTo>
                      <a:lnTo>
                        <a:pt x="278" y="289"/>
                      </a:lnTo>
                      <a:lnTo>
                        <a:pt x="276" y="285"/>
                      </a:lnTo>
                      <a:lnTo>
                        <a:pt x="276" y="280"/>
                      </a:lnTo>
                      <a:lnTo>
                        <a:pt x="271" y="280"/>
                      </a:lnTo>
                      <a:lnTo>
                        <a:pt x="271" y="278"/>
                      </a:lnTo>
                      <a:lnTo>
                        <a:pt x="269" y="278"/>
                      </a:lnTo>
                      <a:lnTo>
                        <a:pt x="265" y="287"/>
                      </a:lnTo>
                      <a:lnTo>
                        <a:pt x="260" y="289"/>
                      </a:lnTo>
                      <a:lnTo>
                        <a:pt x="260" y="291"/>
                      </a:lnTo>
                      <a:lnTo>
                        <a:pt x="258" y="293"/>
                      </a:lnTo>
                      <a:lnTo>
                        <a:pt x="258" y="296"/>
                      </a:lnTo>
                      <a:lnTo>
                        <a:pt x="263" y="291"/>
                      </a:lnTo>
                      <a:lnTo>
                        <a:pt x="263" y="293"/>
                      </a:lnTo>
                      <a:lnTo>
                        <a:pt x="258" y="296"/>
                      </a:lnTo>
                      <a:lnTo>
                        <a:pt x="258" y="298"/>
                      </a:lnTo>
                      <a:lnTo>
                        <a:pt x="256" y="298"/>
                      </a:lnTo>
                      <a:lnTo>
                        <a:pt x="254" y="302"/>
                      </a:lnTo>
                      <a:lnTo>
                        <a:pt x="258" y="302"/>
                      </a:lnTo>
                      <a:lnTo>
                        <a:pt x="263" y="298"/>
                      </a:lnTo>
                      <a:lnTo>
                        <a:pt x="263" y="300"/>
                      </a:lnTo>
                      <a:lnTo>
                        <a:pt x="254" y="302"/>
                      </a:lnTo>
                      <a:lnTo>
                        <a:pt x="249" y="305"/>
                      </a:lnTo>
                      <a:lnTo>
                        <a:pt x="247" y="305"/>
                      </a:lnTo>
                      <a:lnTo>
                        <a:pt x="234" y="307"/>
                      </a:lnTo>
                      <a:lnTo>
                        <a:pt x="225" y="318"/>
                      </a:lnTo>
                      <a:lnTo>
                        <a:pt x="222" y="318"/>
                      </a:lnTo>
                      <a:lnTo>
                        <a:pt x="218" y="322"/>
                      </a:lnTo>
                      <a:lnTo>
                        <a:pt x="214" y="322"/>
                      </a:lnTo>
                      <a:lnTo>
                        <a:pt x="214" y="316"/>
                      </a:lnTo>
                      <a:lnTo>
                        <a:pt x="211" y="316"/>
                      </a:lnTo>
                      <a:lnTo>
                        <a:pt x="214" y="309"/>
                      </a:lnTo>
                      <a:lnTo>
                        <a:pt x="216" y="305"/>
                      </a:lnTo>
                      <a:lnTo>
                        <a:pt x="214" y="302"/>
                      </a:lnTo>
                      <a:lnTo>
                        <a:pt x="211" y="305"/>
                      </a:lnTo>
                      <a:lnTo>
                        <a:pt x="209" y="305"/>
                      </a:lnTo>
                      <a:lnTo>
                        <a:pt x="205" y="307"/>
                      </a:lnTo>
                      <a:lnTo>
                        <a:pt x="198" y="307"/>
                      </a:lnTo>
                      <a:lnTo>
                        <a:pt x="196" y="309"/>
                      </a:lnTo>
                      <a:lnTo>
                        <a:pt x="193" y="307"/>
                      </a:lnTo>
                      <a:lnTo>
                        <a:pt x="196" y="307"/>
                      </a:lnTo>
                      <a:lnTo>
                        <a:pt x="198" y="305"/>
                      </a:lnTo>
                      <a:lnTo>
                        <a:pt x="193" y="305"/>
                      </a:lnTo>
                      <a:lnTo>
                        <a:pt x="189" y="309"/>
                      </a:lnTo>
                      <a:lnTo>
                        <a:pt x="187" y="309"/>
                      </a:lnTo>
                      <a:lnTo>
                        <a:pt x="189" y="302"/>
                      </a:lnTo>
                      <a:lnTo>
                        <a:pt x="191" y="302"/>
                      </a:lnTo>
                      <a:lnTo>
                        <a:pt x="191" y="298"/>
                      </a:lnTo>
                      <a:lnTo>
                        <a:pt x="182" y="298"/>
                      </a:lnTo>
                      <a:lnTo>
                        <a:pt x="180" y="293"/>
                      </a:lnTo>
                      <a:lnTo>
                        <a:pt x="178" y="291"/>
                      </a:lnTo>
                      <a:lnTo>
                        <a:pt x="176" y="291"/>
                      </a:lnTo>
                      <a:lnTo>
                        <a:pt x="173" y="291"/>
                      </a:lnTo>
                      <a:lnTo>
                        <a:pt x="176" y="296"/>
                      </a:lnTo>
                      <a:lnTo>
                        <a:pt x="169" y="289"/>
                      </a:lnTo>
                      <a:lnTo>
                        <a:pt x="169" y="291"/>
                      </a:lnTo>
                      <a:lnTo>
                        <a:pt x="165" y="291"/>
                      </a:lnTo>
                      <a:lnTo>
                        <a:pt x="162" y="291"/>
                      </a:lnTo>
                      <a:lnTo>
                        <a:pt x="160" y="289"/>
                      </a:lnTo>
                      <a:lnTo>
                        <a:pt x="156" y="291"/>
                      </a:lnTo>
                      <a:lnTo>
                        <a:pt x="156" y="296"/>
                      </a:lnTo>
                      <a:lnTo>
                        <a:pt x="151" y="296"/>
                      </a:lnTo>
                      <a:lnTo>
                        <a:pt x="151" y="293"/>
                      </a:lnTo>
                      <a:lnTo>
                        <a:pt x="149" y="296"/>
                      </a:lnTo>
                      <a:lnTo>
                        <a:pt x="151" y="291"/>
                      </a:lnTo>
                      <a:lnTo>
                        <a:pt x="149" y="293"/>
                      </a:lnTo>
                      <a:lnTo>
                        <a:pt x="149" y="291"/>
                      </a:lnTo>
                      <a:lnTo>
                        <a:pt x="151" y="289"/>
                      </a:lnTo>
                      <a:lnTo>
                        <a:pt x="147" y="291"/>
                      </a:lnTo>
                      <a:lnTo>
                        <a:pt x="147" y="289"/>
                      </a:lnTo>
                      <a:lnTo>
                        <a:pt x="142" y="289"/>
                      </a:lnTo>
                      <a:lnTo>
                        <a:pt x="140" y="291"/>
                      </a:lnTo>
                      <a:lnTo>
                        <a:pt x="133" y="296"/>
                      </a:lnTo>
                      <a:lnTo>
                        <a:pt x="133" y="298"/>
                      </a:lnTo>
                      <a:lnTo>
                        <a:pt x="131" y="298"/>
                      </a:lnTo>
                      <a:lnTo>
                        <a:pt x="131" y="296"/>
                      </a:lnTo>
                      <a:lnTo>
                        <a:pt x="133" y="291"/>
                      </a:lnTo>
                      <a:lnTo>
                        <a:pt x="127" y="289"/>
                      </a:lnTo>
                      <a:lnTo>
                        <a:pt x="124" y="291"/>
                      </a:lnTo>
                      <a:lnTo>
                        <a:pt x="118" y="298"/>
                      </a:lnTo>
                      <a:lnTo>
                        <a:pt x="120" y="291"/>
                      </a:lnTo>
                      <a:lnTo>
                        <a:pt x="120" y="289"/>
                      </a:lnTo>
                      <a:lnTo>
                        <a:pt x="116" y="285"/>
                      </a:lnTo>
                      <a:lnTo>
                        <a:pt x="111" y="280"/>
                      </a:lnTo>
                      <a:lnTo>
                        <a:pt x="104" y="285"/>
                      </a:lnTo>
                      <a:lnTo>
                        <a:pt x="100" y="280"/>
                      </a:lnTo>
                      <a:lnTo>
                        <a:pt x="95" y="282"/>
                      </a:lnTo>
                      <a:lnTo>
                        <a:pt x="91" y="282"/>
                      </a:lnTo>
                      <a:lnTo>
                        <a:pt x="89" y="287"/>
                      </a:lnTo>
                      <a:lnTo>
                        <a:pt x="75" y="289"/>
                      </a:lnTo>
                      <a:lnTo>
                        <a:pt x="73" y="289"/>
                      </a:lnTo>
                      <a:lnTo>
                        <a:pt x="69" y="291"/>
                      </a:lnTo>
                      <a:lnTo>
                        <a:pt x="69" y="289"/>
                      </a:lnTo>
                      <a:lnTo>
                        <a:pt x="64" y="289"/>
                      </a:lnTo>
                      <a:lnTo>
                        <a:pt x="60" y="289"/>
                      </a:lnTo>
                      <a:lnTo>
                        <a:pt x="58" y="291"/>
                      </a:lnTo>
                      <a:lnTo>
                        <a:pt x="55" y="291"/>
                      </a:lnTo>
                      <a:lnTo>
                        <a:pt x="58" y="293"/>
                      </a:lnTo>
                      <a:lnTo>
                        <a:pt x="53" y="296"/>
                      </a:lnTo>
                      <a:lnTo>
                        <a:pt x="49" y="298"/>
                      </a:lnTo>
                      <a:lnTo>
                        <a:pt x="46" y="298"/>
                      </a:lnTo>
                      <a:lnTo>
                        <a:pt x="44" y="300"/>
                      </a:lnTo>
                      <a:lnTo>
                        <a:pt x="46" y="302"/>
                      </a:lnTo>
                      <a:lnTo>
                        <a:pt x="44" y="305"/>
                      </a:lnTo>
                      <a:lnTo>
                        <a:pt x="40" y="307"/>
                      </a:lnTo>
                      <a:lnTo>
                        <a:pt x="35" y="309"/>
                      </a:lnTo>
                      <a:lnTo>
                        <a:pt x="38" y="316"/>
                      </a:lnTo>
                      <a:lnTo>
                        <a:pt x="33" y="320"/>
                      </a:lnTo>
                      <a:lnTo>
                        <a:pt x="29" y="320"/>
                      </a:lnTo>
                      <a:lnTo>
                        <a:pt x="33" y="327"/>
                      </a:lnTo>
                      <a:lnTo>
                        <a:pt x="35" y="327"/>
                      </a:lnTo>
                      <a:lnTo>
                        <a:pt x="35" y="331"/>
                      </a:lnTo>
                      <a:lnTo>
                        <a:pt x="40" y="336"/>
                      </a:lnTo>
                      <a:lnTo>
                        <a:pt x="42" y="336"/>
                      </a:lnTo>
                      <a:lnTo>
                        <a:pt x="44" y="336"/>
                      </a:lnTo>
                      <a:lnTo>
                        <a:pt x="46" y="340"/>
                      </a:lnTo>
                      <a:lnTo>
                        <a:pt x="44" y="342"/>
                      </a:lnTo>
                      <a:lnTo>
                        <a:pt x="40" y="342"/>
                      </a:lnTo>
                      <a:lnTo>
                        <a:pt x="38" y="345"/>
                      </a:lnTo>
                      <a:lnTo>
                        <a:pt x="26" y="347"/>
                      </a:lnTo>
                      <a:lnTo>
                        <a:pt x="24" y="349"/>
                      </a:lnTo>
                      <a:lnTo>
                        <a:pt x="26" y="336"/>
                      </a:lnTo>
                      <a:lnTo>
                        <a:pt x="22" y="327"/>
                      </a:lnTo>
                      <a:lnTo>
                        <a:pt x="22" y="325"/>
                      </a:lnTo>
                      <a:lnTo>
                        <a:pt x="20" y="325"/>
                      </a:lnTo>
                      <a:lnTo>
                        <a:pt x="20" y="322"/>
                      </a:lnTo>
                      <a:lnTo>
                        <a:pt x="22" y="316"/>
                      </a:lnTo>
                      <a:lnTo>
                        <a:pt x="20" y="311"/>
                      </a:lnTo>
                      <a:lnTo>
                        <a:pt x="18" y="309"/>
                      </a:lnTo>
                      <a:lnTo>
                        <a:pt x="20" y="307"/>
                      </a:lnTo>
                      <a:lnTo>
                        <a:pt x="20" y="305"/>
                      </a:lnTo>
                      <a:lnTo>
                        <a:pt x="20" y="302"/>
                      </a:lnTo>
                      <a:lnTo>
                        <a:pt x="26" y="293"/>
                      </a:lnTo>
                      <a:lnTo>
                        <a:pt x="29" y="291"/>
                      </a:lnTo>
                      <a:lnTo>
                        <a:pt x="22" y="291"/>
                      </a:lnTo>
                      <a:lnTo>
                        <a:pt x="20" y="291"/>
                      </a:lnTo>
                      <a:lnTo>
                        <a:pt x="20" y="289"/>
                      </a:lnTo>
                      <a:lnTo>
                        <a:pt x="22" y="291"/>
                      </a:lnTo>
                      <a:lnTo>
                        <a:pt x="20" y="289"/>
                      </a:lnTo>
                      <a:lnTo>
                        <a:pt x="24" y="287"/>
                      </a:lnTo>
                      <a:lnTo>
                        <a:pt x="26" y="287"/>
                      </a:lnTo>
                      <a:lnTo>
                        <a:pt x="22" y="285"/>
                      </a:lnTo>
                      <a:lnTo>
                        <a:pt x="20" y="282"/>
                      </a:lnTo>
                      <a:lnTo>
                        <a:pt x="20" y="285"/>
                      </a:lnTo>
                      <a:lnTo>
                        <a:pt x="18" y="285"/>
                      </a:lnTo>
                      <a:lnTo>
                        <a:pt x="18" y="282"/>
                      </a:lnTo>
                      <a:lnTo>
                        <a:pt x="18" y="278"/>
                      </a:lnTo>
                      <a:lnTo>
                        <a:pt x="13" y="280"/>
                      </a:lnTo>
                      <a:lnTo>
                        <a:pt x="15" y="278"/>
                      </a:lnTo>
                      <a:lnTo>
                        <a:pt x="11" y="278"/>
                      </a:lnTo>
                      <a:lnTo>
                        <a:pt x="13" y="276"/>
                      </a:lnTo>
                      <a:lnTo>
                        <a:pt x="15" y="274"/>
                      </a:lnTo>
                      <a:lnTo>
                        <a:pt x="15" y="271"/>
                      </a:lnTo>
                      <a:lnTo>
                        <a:pt x="13" y="271"/>
                      </a:lnTo>
                      <a:lnTo>
                        <a:pt x="13" y="269"/>
                      </a:lnTo>
                      <a:lnTo>
                        <a:pt x="9" y="267"/>
                      </a:lnTo>
                      <a:lnTo>
                        <a:pt x="11" y="265"/>
                      </a:lnTo>
                      <a:lnTo>
                        <a:pt x="6" y="260"/>
                      </a:lnTo>
                      <a:lnTo>
                        <a:pt x="4" y="260"/>
                      </a:lnTo>
                      <a:lnTo>
                        <a:pt x="6" y="258"/>
                      </a:lnTo>
                      <a:lnTo>
                        <a:pt x="2" y="258"/>
                      </a:lnTo>
                      <a:lnTo>
                        <a:pt x="0" y="256"/>
                      </a:lnTo>
                      <a:lnTo>
                        <a:pt x="2" y="256"/>
                      </a:lnTo>
                      <a:lnTo>
                        <a:pt x="4" y="256"/>
                      </a:lnTo>
                      <a:lnTo>
                        <a:pt x="2" y="254"/>
                      </a:lnTo>
                      <a:lnTo>
                        <a:pt x="4" y="254"/>
                      </a:lnTo>
                      <a:lnTo>
                        <a:pt x="0" y="251"/>
                      </a:lnTo>
                      <a:lnTo>
                        <a:pt x="2" y="251"/>
                      </a:lnTo>
                      <a:lnTo>
                        <a:pt x="4" y="249"/>
                      </a:lnTo>
                      <a:lnTo>
                        <a:pt x="2" y="247"/>
                      </a:lnTo>
                      <a:lnTo>
                        <a:pt x="0" y="247"/>
                      </a:lnTo>
                      <a:lnTo>
                        <a:pt x="2" y="245"/>
                      </a:lnTo>
                      <a:lnTo>
                        <a:pt x="4" y="247"/>
                      </a:lnTo>
                      <a:lnTo>
                        <a:pt x="6" y="245"/>
                      </a:lnTo>
                      <a:lnTo>
                        <a:pt x="2" y="240"/>
                      </a:lnTo>
                      <a:lnTo>
                        <a:pt x="4" y="240"/>
                      </a:lnTo>
                      <a:lnTo>
                        <a:pt x="9" y="242"/>
                      </a:lnTo>
                      <a:lnTo>
                        <a:pt x="9" y="238"/>
                      </a:lnTo>
                      <a:lnTo>
                        <a:pt x="13" y="236"/>
                      </a:lnTo>
                      <a:lnTo>
                        <a:pt x="13" y="234"/>
                      </a:lnTo>
                      <a:lnTo>
                        <a:pt x="18" y="229"/>
                      </a:lnTo>
                      <a:lnTo>
                        <a:pt x="18" y="231"/>
                      </a:lnTo>
                      <a:lnTo>
                        <a:pt x="18" y="234"/>
                      </a:lnTo>
                      <a:lnTo>
                        <a:pt x="18" y="229"/>
                      </a:lnTo>
                      <a:lnTo>
                        <a:pt x="22" y="229"/>
                      </a:lnTo>
                      <a:lnTo>
                        <a:pt x="22" y="225"/>
                      </a:lnTo>
                      <a:lnTo>
                        <a:pt x="20" y="227"/>
                      </a:lnTo>
                      <a:lnTo>
                        <a:pt x="20" y="225"/>
                      </a:lnTo>
                      <a:lnTo>
                        <a:pt x="22" y="225"/>
                      </a:lnTo>
                      <a:lnTo>
                        <a:pt x="22" y="222"/>
                      </a:lnTo>
                      <a:lnTo>
                        <a:pt x="24" y="218"/>
                      </a:lnTo>
                      <a:lnTo>
                        <a:pt x="24" y="216"/>
                      </a:lnTo>
                      <a:lnTo>
                        <a:pt x="22" y="214"/>
                      </a:lnTo>
                      <a:lnTo>
                        <a:pt x="24" y="205"/>
                      </a:lnTo>
                      <a:lnTo>
                        <a:pt x="24" y="200"/>
                      </a:lnTo>
                      <a:lnTo>
                        <a:pt x="26" y="200"/>
                      </a:lnTo>
                      <a:lnTo>
                        <a:pt x="24" y="198"/>
                      </a:lnTo>
                      <a:lnTo>
                        <a:pt x="26" y="196"/>
                      </a:lnTo>
                      <a:lnTo>
                        <a:pt x="24" y="196"/>
                      </a:lnTo>
                      <a:lnTo>
                        <a:pt x="22" y="194"/>
                      </a:lnTo>
                      <a:lnTo>
                        <a:pt x="26" y="191"/>
                      </a:lnTo>
                      <a:lnTo>
                        <a:pt x="24" y="189"/>
                      </a:lnTo>
                      <a:lnTo>
                        <a:pt x="24" y="185"/>
                      </a:lnTo>
                      <a:lnTo>
                        <a:pt x="24" y="182"/>
                      </a:lnTo>
                      <a:lnTo>
                        <a:pt x="24" y="178"/>
                      </a:lnTo>
                      <a:lnTo>
                        <a:pt x="29" y="180"/>
                      </a:lnTo>
                      <a:lnTo>
                        <a:pt x="40" y="180"/>
                      </a:lnTo>
                      <a:lnTo>
                        <a:pt x="44" y="178"/>
                      </a:lnTo>
                      <a:lnTo>
                        <a:pt x="51" y="178"/>
                      </a:lnTo>
                      <a:lnTo>
                        <a:pt x="64" y="176"/>
                      </a:lnTo>
                      <a:lnTo>
                        <a:pt x="71" y="174"/>
                      </a:lnTo>
                      <a:lnTo>
                        <a:pt x="71" y="167"/>
                      </a:lnTo>
                      <a:lnTo>
                        <a:pt x="73" y="165"/>
                      </a:lnTo>
                      <a:lnTo>
                        <a:pt x="75" y="160"/>
                      </a:lnTo>
                      <a:lnTo>
                        <a:pt x="87" y="162"/>
                      </a:lnTo>
                      <a:lnTo>
                        <a:pt x="93" y="158"/>
                      </a:lnTo>
                      <a:lnTo>
                        <a:pt x="95" y="154"/>
                      </a:lnTo>
                      <a:lnTo>
                        <a:pt x="102" y="154"/>
                      </a:lnTo>
                      <a:lnTo>
                        <a:pt x="122" y="167"/>
                      </a:lnTo>
                      <a:lnTo>
                        <a:pt x="133" y="169"/>
                      </a:lnTo>
                      <a:lnTo>
                        <a:pt x="136" y="171"/>
                      </a:lnTo>
                      <a:lnTo>
                        <a:pt x="140" y="171"/>
                      </a:lnTo>
                      <a:lnTo>
                        <a:pt x="142" y="174"/>
                      </a:lnTo>
                      <a:lnTo>
                        <a:pt x="147" y="174"/>
                      </a:lnTo>
                      <a:lnTo>
                        <a:pt x="180" y="171"/>
                      </a:lnTo>
                      <a:lnTo>
                        <a:pt x="185" y="171"/>
                      </a:lnTo>
                      <a:lnTo>
                        <a:pt x="193" y="171"/>
                      </a:lnTo>
                      <a:lnTo>
                        <a:pt x="200" y="165"/>
                      </a:lnTo>
                      <a:lnTo>
                        <a:pt x="207" y="167"/>
                      </a:lnTo>
                      <a:lnTo>
                        <a:pt x="220" y="167"/>
                      </a:lnTo>
                      <a:lnTo>
                        <a:pt x="229" y="171"/>
                      </a:lnTo>
                      <a:lnTo>
                        <a:pt x="234" y="171"/>
                      </a:lnTo>
                      <a:lnTo>
                        <a:pt x="240" y="169"/>
                      </a:lnTo>
                      <a:lnTo>
                        <a:pt x="245" y="162"/>
                      </a:lnTo>
                      <a:lnTo>
                        <a:pt x="251" y="167"/>
                      </a:lnTo>
                      <a:lnTo>
                        <a:pt x="258" y="169"/>
                      </a:lnTo>
                      <a:lnTo>
                        <a:pt x="271" y="169"/>
                      </a:lnTo>
                      <a:lnTo>
                        <a:pt x="276" y="167"/>
                      </a:lnTo>
                      <a:lnTo>
                        <a:pt x="285" y="167"/>
                      </a:lnTo>
                      <a:lnTo>
                        <a:pt x="289" y="167"/>
                      </a:lnTo>
                      <a:lnTo>
                        <a:pt x="305" y="160"/>
                      </a:lnTo>
                      <a:lnTo>
                        <a:pt x="309" y="154"/>
                      </a:lnTo>
                      <a:lnTo>
                        <a:pt x="314" y="151"/>
                      </a:lnTo>
                      <a:lnTo>
                        <a:pt x="325" y="158"/>
                      </a:lnTo>
                      <a:lnTo>
                        <a:pt x="327" y="160"/>
                      </a:lnTo>
                      <a:lnTo>
                        <a:pt x="338" y="162"/>
                      </a:lnTo>
                      <a:lnTo>
                        <a:pt x="345" y="160"/>
                      </a:lnTo>
                      <a:lnTo>
                        <a:pt x="345" y="158"/>
                      </a:lnTo>
                      <a:lnTo>
                        <a:pt x="345" y="156"/>
                      </a:lnTo>
                      <a:lnTo>
                        <a:pt x="356" y="156"/>
                      </a:lnTo>
                      <a:lnTo>
                        <a:pt x="365" y="154"/>
                      </a:lnTo>
                      <a:lnTo>
                        <a:pt x="369" y="154"/>
                      </a:lnTo>
                      <a:lnTo>
                        <a:pt x="372" y="154"/>
                      </a:lnTo>
                      <a:lnTo>
                        <a:pt x="372" y="151"/>
                      </a:lnTo>
                      <a:lnTo>
                        <a:pt x="381" y="149"/>
                      </a:lnTo>
                      <a:lnTo>
                        <a:pt x="387" y="151"/>
                      </a:lnTo>
                      <a:lnTo>
                        <a:pt x="387" y="149"/>
                      </a:lnTo>
                      <a:lnTo>
                        <a:pt x="390" y="149"/>
                      </a:lnTo>
                      <a:lnTo>
                        <a:pt x="394" y="145"/>
                      </a:lnTo>
                      <a:lnTo>
                        <a:pt x="414" y="147"/>
                      </a:lnTo>
                      <a:lnTo>
                        <a:pt x="421" y="142"/>
                      </a:lnTo>
                      <a:lnTo>
                        <a:pt x="421" y="138"/>
                      </a:lnTo>
                      <a:lnTo>
                        <a:pt x="423" y="136"/>
                      </a:lnTo>
                      <a:lnTo>
                        <a:pt x="432" y="136"/>
                      </a:lnTo>
                      <a:lnTo>
                        <a:pt x="439" y="136"/>
                      </a:lnTo>
                      <a:lnTo>
                        <a:pt x="454" y="140"/>
                      </a:lnTo>
                      <a:lnTo>
                        <a:pt x="461" y="142"/>
                      </a:lnTo>
                      <a:lnTo>
                        <a:pt x="461" y="145"/>
                      </a:lnTo>
                      <a:lnTo>
                        <a:pt x="474" y="151"/>
                      </a:lnTo>
                      <a:lnTo>
                        <a:pt x="483" y="151"/>
                      </a:lnTo>
                      <a:lnTo>
                        <a:pt x="485" y="154"/>
                      </a:lnTo>
                      <a:lnTo>
                        <a:pt x="488" y="151"/>
                      </a:lnTo>
                      <a:lnTo>
                        <a:pt x="503" y="147"/>
                      </a:lnTo>
                      <a:lnTo>
                        <a:pt x="521" y="145"/>
                      </a:lnTo>
                      <a:lnTo>
                        <a:pt x="537" y="147"/>
                      </a:lnTo>
                      <a:lnTo>
                        <a:pt x="539" y="149"/>
                      </a:lnTo>
                      <a:lnTo>
                        <a:pt x="543" y="149"/>
                      </a:lnTo>
                      <a:lnTo>
                        <a:pt x="565" y="145"/>
                      </a:lnTo>
                      <a:lnTo>
                        <a:pt x="570" y="145"/>
                      </a:lnTo>
                      <a:lnTo>
                        <a:pt x="574" y="138"/>
                      </a:lnTo>
                      <a:lnTo>
                        <a:pt x="581" y="134"/>
                      </a:lnTo>
                      <a:lnTo>
                        <a:pt x="583" y="131"/>
                      </a:lnTo>
                      <a:lnTo>
                        <a:pt x="583" y="134"/>
                      </a:lnTo>
                      <a:lnTo>
                        <a:pt x="583" y="131"/>
                      </a:lnTo>
                      <a:lnTo>
                        <a:pt x="586" y="134"/>
                      </a:lnTo>
                      <a:lnTo>
                        <a:pt x="586" y="131"/>
                      </a:lnTo>
                      <a:lnTo>
                        <a:pt x="588" y="131"/>
                      </a:lnTo>
                      <a:lnTo>
                        <a:pt x="590" y="131"/>
                      </a:lnTo>
                      <a:lnTo>
                        <a:pt x="592" y="129"/>
                      </a:lnTo>
                      <a:lnTo>
                        <a:pt x="590" y="122"/>
                      </a:lnTo>
                      <a:lnTo>
                        <a:pt x="586" y="120"/>
                      </a:lnTo>
                      <a:lnTo>
                        <a:pt x="588" y="120"/>
                      </a:lnTo>
                      <a:lnTo>
                        <a:pt x="588" y="118"/>
                      </a:lnTo>
                      <a:lnTo>
                        <a:pt x="597" y="111"/>
                      </a:lnTo>
                      <a:lnTo>
                        <a:pt x="601" y="107"/>
                      </a:lnTo>
                      <a:lnTo>
                        <a:pt x="614" y="94"/>
                      </a:lnTo>
                      <a:lnTo>
                        <a:pt x="623" y="89"/>
                      </a:lnTo>
                      <a:lnTo>
                        <a:pt x="628" y="83"/>
                      </a:lnTo>
                      <a:lnTo>
                        <a:pt x="639" y="74"/>
                      </a:lnTo>
                      <a:lnTo>
                        <a:pt x="637" y="71"/>
                      </a:lnTo>
                      <a:lnTo>
                        <a:pt x="652" y="67"/>
                      </a:lnTo>
                      <a:lnTo>
                        <a:pt x="652" y="60"/>
                      </a:lnTo>
                      <a:lnTo>
                        <a:pt x="648" y="58"/>
                      </a:lnTo>
                      <a:lnTo>
                        <a:pt x="648" y="56"/>
                      </a:lnTo>
                      <a:lnTo>
                        <a:pt x="646" y="54"/>
                      </a:lnTo>
                      <a:lnTo>
                        <a:pt x="648" y="49"/>
                      </a:lnTo>
                      <a:lnTo>
                        <a:pt x="650" y="49"/>
                      </a:lnTo>
                      <a:lnTo>
                        <a:pt x="652" y="51"/>
                      </a:lnTo>
                      <a:lnTo>
                        <a:pt x="652" y="54"/>
                      </a:lnTo>
                      <a:lnTo>
                        <a:pt x="655" y="56"/>
                      </a:lnTo>
                      <a:lnTo>
                        <a:pt x="657" y="56"/>
                      </a:lnTo>
                      <a:lnTo>
                        <a:pt x="657" y="54"/>
                      </a:lnTo>
                      <a:lnTo>
                        <a:pt x="659" y="56"/>
                      </a:lnTo>
                      <a:lnTo>
                        <a:pt x="668" y="58"/>
                      </a:lnTo>
                      <a:lnTo>
                        <a:pt x="677" y="54"/>
                      </a:lnTo>
                      <a:lnTo>
                        <a:pt x="677" y="58"/>
                      </a:lnTo>
                      <a:lnTo>
                        <a:pt x="681" y="60"/>
                      </a:lnTo>
                      <a:lnTo>
                        <a:pt x="684" y="58"/>
                      </a:lnTo>
                      <a:lnTo>
                        <a:pt x="686" y="58"/>
                      </a:lnTo>
                      <a:lnTo>
                        <a:pt x="690" y="56"/>
                      </a:lnTo>
                      <a:lnTo>
                        <a:pt x="697" y="54"/>
                      </a:lnTo>
                      <a:lnTo>
                        <a:pt x="699" y="51"/>
                      </a:lnTo>
                      <a:lnTo>
                        <a:pt x="706" y="51"/>
                      </a:lnTo>
                      <a:lnTo>
                        <a:pt x="708" y="49"/>
                      </a:lnTo>
                      <a:lnTo>
                        <a:pt x="712" y="47"/>
                      </a:lnTo>
                      <a:lnTo>
                        <a:pt x="715" y="45"/>
                      </a:lnTo>
                      <a:lnTo>
                        <a:pt x="717" y="47"/>
                      </a:lnTo>
                      <a:lnTo>
                        <a:pt x="719" y="45"/>
                      </a:lnTo>
                      <a:lnTo>
                        <a:pt x="724" y="45"/>
                      </a:lnTo>
                      <a:lnTo>
                        <a:pt x="728" y="40"/>
                      </a:lnTo>
                      <a:lnTo>
                        <a:pt x="733" y="40"/>
                      </a:lnTo>
                      <a:lnTo>
                        <a:pt x="735" y="40"/>
                      </a:lnTo>
                      <a:lnTo>
                        <a:pt x="737" y="38"/>
                      </a:lnTo>
                      <a:lnTo>
                        <a:pt x="737" y="36"/>
                      </a:lnTo>
                      <a:lnTo>
                        <a:pt x="739" y="36"/>
                      </a:lnTo>
                      <a:lnTo>
                        <a:pt x="757" y="29"/>
                      </a:lnTo>
                      <a:lnTo>
                        <a:pt x="761" y="29"/>
                      </a:lnTo>
                      <a:lnTo>
                        <a:pt x="766" y="27"/>
                      </a:lnTo>
                      <a:lnTo>
                        <a:pt x="804" y="16"/>
                      </a:lnTo>
                      <a:lnTo>
                        <a:pt x="813" y="20"/>
                      </a:lnTo>
                      <a:lnTo>
                        <a:pt x="833" y="16"/>
                      </a:lnTo>
                      <a:lnTo>
                        <a:pt x="833" y="11"/>
                      </a:lnTo>
                      <a:lnTo>
                        <a:pt x="835" y="11"/>
                      </a:lnTo>
                      <a:lnTo>
                        <a:pt x="835" y="9"/>
                      </a:lnTo>
                      <a:lnTo>
                        <a:pt x="839" y="9"/>
                      </a:lnTo>
                      <a:lnTo>
                        <a:pt x="839" y="7"/>
                      </a:lnTo>
                      <a:lnTo>
                        <a:pt x="842" y="7"/>
                      </a:lnTo>
                      <a:lnTo>
                        <a:pt x="844" y="5"/>
                      </a:lnTo>
                      <a:lnTo>
                        <a:pt x="875" y="0"/>
                      </a:lnTo>
                      <a:lnTo>
                        <a:pt x="897" y="3"/>
                      </a:lnTo>
                      <a:lnTo>
                        <a:pt x="895" y="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5" name="Freeform 680"/>
                <p:cNvSpPr>
                  <a:spLocks noEditPoints="1"/>
                </p:cNvSpPr>
                <p:nvPr/>
              </p:nvSpPr>
              <p:spPr bwMode="auto">
                <a:xfrm>
                  <a:off x="3474" y="1419"/>
                  <a:ext cx="710" cy="509"/>
                </a:xfrm>
                <a:custGeom>
                  <a:avLst/>
                  <a:gdLst>
                    <a:gd name="T0" fmla="*/ 164 w 710"/>
                    <a:gd name="T1" fmla="*/ 71 h 509"/>
                    <a:gd name="T2" fmla="*/ 211 w 710"/>
                    <a:gd name="T3" fmla="*/ 122 h 509"/>
                    <a:gd name="T4" fmla="*/ 242 w 710"/>
                    <a:gd name="T5" fmla="*/ 142 h 509"/>
                    <a:gd name="T6" fmla="*/ 269 w 710"/>
                    <a:gd name="T7" fmla="*/ 158 h 509"/>
                    <a:gd name="T8" fmla="*/ 323 w 710"/>
                    <a:gd name="T9" fmla="*/ 142 h 509"/>
                    <a:gd name="T10" fmla="*/ 354 w 710"/>
                    <a:gd name="T11" fmla="*/ 176 h 509"/>
                    <a:gd name="T12" fmla="*/ 387 w 710"/>
                    <a:gd name="T13" fmla="*/ 169 h 509"/>
                    <a:gd name="T14" fmla="*/ 438 w 710"/>
                    <a:gd name="T15" fmla="*/ 180 h 509"/>
                    <a:gd name="T16" fmla="*/ 492 w 710"/>
                    <a:gd name="T17" fmla="*/ 200 h 509"/>
                    <a:gd name="T18" fmla="*/ 550 w 710"/>
                    <a:gd name="T19" fmla="*/ 207 h 509"/>
                    <a:gd name="T20" fmla="*/ 606 w 710"/>
                    <a:gd name="T21" fmla="*/ 207 h 509"/>
                    <a:gd name="T22" fmla="*/ 637 w 710"/>
                    <a:gd name="T23" fmla="*/ 202 h 509"/>
                    <a:gd name="T24" fmla="*/ 659 w 710"/>
                    <a:gd name="T25" fmla="*/ 204 h 509"/>
                    <a:gd name="T26" fmla="*/ 681 w 710"/>
                    <a:gd name="T27" fmla="*/ 193 h 509"/>
                    <a:gd name="T28" fmla="*/ 701 w 710"/>
                    <a:gd name="T29" fmla="*/ 189 h 509"/>
                    <a:gd name="T30" fmla="*/ 708 w 710"/>
                    <a:gd name="T31" fmla="*/ 218 h 509"/>
                    <a:gd name="T32" fmla="*/ 668 w 710"/>
                    <a:gd name="T33" fmla="*/ 244 h 509"/>
                    <a:gd name="T34" fmla="*/ 646 w 710"/>
                    <a:gd name="T35" fmla="*/ 262 h 509"/>
                    <a:gd name="T36" fmla="*/ 657 w 710"/>
                    <a:gd name="T37" fmla="*/ 291 h 509"/>
                    <a:gd name="T38" fmla="*/ 675 w 710"/>
                    <a:gd name="T39" fmla="*/ 318 h 509"/>
                    <a:gd name="T40" fmla="*/ 677 w 710"/>
                    <a:gd name="T41" fmla="*/ 335 h 509"/>
                    <a:gd name="T42" fmla="*/ 655 w 710"/>
                    <a:gd name="T43" fmla="*/ 335 h 509"/>
                    <a:gd name="T44" fmla="*/ 634 w 710"/>
                    <a:gd name="T45" fmla="*/ 349 h 509"/>
                    <a:gd name="T46" fmla="*/ 623 w 710"/>
                    <a:gd name="T47" fmla="*/ 367 h 509"/>
                    <a:gd name="T48" fmla="*/ 594 w 710"/>
                    <a:gd name="T49" fmla="*/ 364 h 509"/>
                    <a:gd name="T50" fmla="*/ 557 w 710"/>
                    <a:gd name="T51" fmla="*/ 395 h 509"/>
                    <a:gd name="T52" fmla="*/ 536 w 710"/>
                    <a:gd name="T53" fmla="*/ 433 h 509"/>
                    <a:gd name="T54" fmla="*/ 519 w 710"/>
                    <a:gd name="T55" fmla="*/ 458 h 509"/>
                    <a:gd name="T56" fmla="*/ 494 w 710"/>
                    <a:gd name="T57" fmla="*/ 464 h 509"/>
                    <a:gd name="T58" fmla="*/ 454 w 710"/>
                    <a:gd name="T59" fmla="*/ 475 h 509"/>
                    <a:gd name="T60" fmla="*/ 427 w 710"/>
                    <a:gd name="T61" fmla="*/ 471 h 509"/>
                    <a:gd name="T62" fmla="*/ 401 w 710"/>
                    <a:gd name="T63" fmla="*/ 458 h 509"/>
                    <a:gd name="T64" fmla="*/ 376 w 710"/>
                    <a:gd name="T65" fmla="*/ 446 h 509"/>
                    <a:gd name="T66" fmla="*/ 334 w 710"/>
                    <a:gd name="T67" fmla="*/ 458 h 509"/>
                    <a:gd name="T68" fmla="*/ 311 w 710"/>
                    <a:gd name="T69" fmla="*/ 471 h 509"/>
                    <a:gd name="T70" fmla="*/ 249 w 710"/>
                    <a:gd name="T71" fmla="*/ 495 h 509"/>
                    <a:gd name="T72" fmla="*/ 216 w 710"/>
                    <a:gd name="T73" fmla="*/ 478 h 509"/>
                    <a:gd name="T74" fmla="*/ 176 w 710"/>
                    <a:gd name="T75" fmla="*/ 498 h 509"/>
                    <a:gd name="T76" fmla="*/ 151 w 710"/>
                    <a:gd name="T77" fmla="*/ 495 h 509"/>
                    <a:gd name="T78" fmla="*/ 138 w 710"/>
                    <a:gd name="T79" fmla="*/ 471 h 509"/>
                    <a:gd name="T80" fmla="*/ 115 w 710"/>
                    <a:gd name="T81" fmla="*/ 475 h 509"/>
                    <a:gd name="T82" fmla="*/ 78 w 710"/>
                    <a:gd name="T83" fmla="*/ 473 h 509"/>
                    <a:gd name="T84" fmla="*/ 29 w 710"/>
                    <a:gd name="T85" fmla="*/ 458 h 509"/>
                    <a:gd name="T86" fmla="*/ 6 w 710"/>
                    <a:gd name="T87" fmla="*/ 424 h 509"/>
                    <a:gd name="T88" fmla="*/ 4 w 710"/>
                    <a:gd name="T89" fmla="*/ 389 h 509"/>
                    <a:gd name="T90" fmla="*/ 22 w 710"/>
                    <a:gd name="T91" fmla="*/ 367 h 509"/>
                    <a:gd name="T92" fmla="*/ 51 w 710"/>
                    <a:gd name="T93" fmla="*/ 353 h 509"/>
                    <a:gd name="T94" fmla="*/ 73 w 710"/>
                    <a:gd name="T95" fmla="*/ 344 h 509"/>
                    <a:gd name="T96" fmla="*/ 115 w 710"/>
                    <a:gd name="T97" fmla="*/ 304 h 509"/>
                    <a:gd name="T98" fmla="*/ 158 w 710"/>
                    <a:gd name="T99" fmla="*/ 309 h 509"/>
                    <a:gd name="T100" fmla="*/ 187 w 710"/>
                    <a:gd name="T101" fmla="*/ 300 h 509"/>
                    <a:gd name="T102" fmla="*/ 158 w 710"/>
                    <a:gd name="T103" fmla="*/ 280 h 509"/>
                    <a:gd name="T104" fmla="*/ 100 w 710"/>
                    <a:gd name="T105" fmla="*/ 244 h 509"/>
                    <a:gd name="T106" fmla="*/ 118 w 710"/>
                    <a:gd name="T107" fmla="*/ 227 h 509"/>
                    <a:gd name="T108" fmla="*/ 82 w 710"/>
                    <a:gd name="T109" fmla="*/ 200 h 509"/>
                    <a:gd name="T110" fmla="*/ 118 w 710"/>
                    <a:gd name="T111" fmla="*/ 173 h 509"/>
                    <a:gd name="T112" fmla="*/ 129 w 710"/>
                    <a:gd name="T113" fmla="*/ 158 h 509"/>
                    <a:gd name="T114" fmla="*/ 109 w 710"/>
                    <a:gd name="T115" fmla="*/ 138 h 509"/>
                    <a:gd name="T116" fmla="*/ 98 w 710"/>
                    <a:gd name="T117" fmla="*/ 111 h 509"/>
                    <a:gd name="T118" fmla="*/ 86 w 710"/>
                    <a:gd name="T119" fmla="*/ 78 h 509"/>
                    <a:gd name="T120" fmla="*/ 93 w 710"/>
                    <a:gd name="T121" fmla="*/ 60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10" h="509">
                      <a:moveTo>
                        <a:pt x="113" y="49"/>
                      </a:moveTo>
                      <a:lnTo>
                        <a:pt x="118" y="49"/>
                      </a:lnTo>
                      <a:lnTo>
                        <a:pt x="118" y="53"/>
                      </a:lnTo>
                      <a:lnTo>
                        <a:pt x="127" y="56"/>
                      </a:lnTo>
                      <a:lnTo>
                        <a:pt x="127" y="60"/>
                      </a:lnTo>
                      <a:lnTo>
                        <a:pt x="129" y="60"/>
                      </a:lnTo>
                      <a:lnTo>
                        <a:pt x="131" y="58"/>
                      </a:lnTo>
                      <a:lnTo>
                        <a:pt x="133" y="58"/>
                      </a:lnTo>
                      <a:lnTo>
                        <a:pt x="138" y="62"/>
                      </a:lnTo>
                      <a:lnTo>
                        <a:pt x="138" y="67"/>
                      </a:lnTo>
                      <a:lnTo>
                        <a:pt x="140" y="67"/>
                      </a:lnTo>
                      <a:lnTo>
                        <a:pt x="147" y="69"/>
                      </a:lnTo>
                      <a:lnTo>
                        <a:pt x="160" y="69"/>
                      </a:lnTo>
                      <a:lnTo>
                        <a:pt x="164" y="71"/>
                      </a:lnTo>
                      <a:lnTo>
                        <a:pt x="187" y="73"/>
                      </a:lnTo>
                      <a:lnTo>
                        <a:pt x="196" y="91"/>
                      </a:lnTo>
                      <a:lnTo>
                        <a:pt x="193" y="93"/>
                      </a:lnTo>
                      <a:lnTo>
                        <a:pt x="196" y="98"/>
                      </a:lnTo>
                      <a:lnTo>
                        <a:pt x="193" y="98"/>
                      </a:lnTo>
                      <a:lnTo>
                        <a:pt x="196" y="100"/>
                      </a:lnTo>
                      <a:lnTo>
                        <a:pt x="193" y="107"/>
                      </a:lnTo>
                      <a:lnTo>
                        <a:pt x="193" y="109"/>
                      </a:lnTo>
                      <a:lnTo>
                        <a:pt x="189" y="111"/>
                      </a:lnTo>
                      <a:lnTo>
                        <a:pt x="189" y="116"/>
                      </a:lnTo>
                      <a:lnTo>
                        <a:pt x="205" y="122"/>
                      </a:lnTo>
                      <a:lnTo>
                        <a:pt x="207" y="120"/>
                      </a:lnTo>
                      <a:lnTo>
                        <a:pt x="209" y="122"/>
                      </a:lnTo>
                      <a:lnTo>
                        <a:pt x="211" y="122"/>
                      </a:lnTo>
                      <a:lnTo>
                        <a:pt x="213" y="120"/>
                      </a:lnTo>
                      <a:lnTo>
                        <a:pt x="216" y="120"/>
                      </a:lnTo>
                      <a:lnTo>
                        <a:pt x="220" y="122"/>
                      </a:lnTo>
                      <a:lnTo>
                        <a:pt x="220" y="124"/>
                      </a:lnTo>
                      <a:lnTo>
                        <a:pt x="225" y="127"/>
                      </a:lnTo>
                      <a:lnTo>
                        <a:pt x="236" y="129"/>
                      </a:lnTo>
                      <a:lnTo>
                        <a:pt x="238" y="131"/>
                      </a:lnTo>
                      <a:lnTo>
                        <a:pt x="236" y="133"/>
                      </a:lnTo>
                      <a:lnTo>
                        <a:pt x="240" y="136"/>
                      </a:lnTo>
                      <a:lnTo>
                        <a:pt x="238" y="136"/>
                      </a:lnTo>
                      <a:lnTo>
                        <a:pt x="240" y="138"/>
                      </a:lnTo>
                      <a:lnTo>
                        <a:pt x="249" y="138"/>
                      </a:lnTo>
                      <a:lnTo>
                        <a:pt x="245" y="140"/>
                      </a:lnTo>
                      <a:lnTo>
                        <a:pt x="242" y="142"/>
                      </a:lnTo>
                      <a:lnTo>
                        <a:pt x="249" y="144"/>
                      </a:lnTo>
                      <a:lnTo>
                        <a:pt x="249" y="142"/>
                      </a:lnTo>
                      <a:lnTo>
                        <a:pt x="249" y="144"/>
                      </a:lnTo>
                      <a:lnTo>
                        <a:pt x="251" y="142"/>
                      </a:lnTo>
                      <a:lnTo>
                        <a:pt x="254" y="142"/>
                      </a:lnTo>
                      <a:lnTo>
                        <a:pt x="251" y="142"/>
                      </a:lnTo>
                      <a:lnTo>
                        <a:pt x="256" y="140"/>
                      </a:lnTo>
                      <a:lnTo>
                        <a:pt x="267" y="142"/>
                      </a:lnTo>
                      <a:lnTo>
                        <a:pt x="267" y="147"/>
                      </a:lnTo>
                      <a:lnTo>
                        <a:pt x="265" y="149"/>
                      </a:lnTo>
                      <a:lnTo>
                        <a:pt x="267" y="151"/>
                      </a:lnTo>
                      <a:lnTo>
                        <a:pt x="267" y="153"/>
                      </a:lnTo>
                      <a:lnTo>
                        <a:pt x="269" y="156"/>
                      </a:lnTo>
                      <a:lnTo>
                        <a:pt x="269" y="158"/>
                      </a:lnTo>
                      <a:lnTo>
                        <a:pt x="276" y="156"/>
                      </a:lnTo>
                      <a:lnTo>
                        <a:pt x="287" y="160"/>
                      </a:lnTo>
                      <a:lnTo>
                        <a:pt x="291" y="156"/>
                      </a:lnTo>
                      <a:lnTo>
                        <a:pt x="294" y="156"/>
                      </a:lnTo>
                      <a:lnTo>
                        <a:pt x="298" y="151"/>
                      </a:lnTo>
                      <a:lnTo>
                        <a:pt x="305" y="153"/>
                      </a:lnTo>
                      <a:lnTo>
                        <a:pt x="309" y="151"/>
                      </a:lnTo>
                      <a:lnTo>
                        <a:pt x="311" y="151"/>
                      </a:lnTo>
                      <a:lnTo>
                        <a:pt x="311" y="149"/>
                      </a:lnTo>
                      <a:lnTo>
                        <a:pt x="314" y="149"/>
                      </a:lnTo>
                      <a:lnTo>
                        <a:pt x="318" y="144"/>
                      </a:lnTo>
                      <a:lnTo>
                        <a:pt x="318" y="147"/>
                      </a:lnTo>
                      <a:lnTo>
                        <a:pt x="320" y="144"/>
                      </a:lnTo>
                      <a:lnTo>
                        <a:pt x="323" y="142"/>
                      </a:lnTo>
                      <a:lnTo>
                        <a:pt x="323" y="144"/>
                      </a:lnTo>
                      <a:lnTo>
                        <a:pt x="329" y="140"/>
                      </a:lnTo>
                      <a:lnTo>
                        <a:pt x="332" y="140"/>
                      </a:lnTo>
                      <a:lnTo>
                        <a:pt x="332" y="144"/>
                      </a:lnTo>
                      <a:lnTo>
                        <a:pt x="338" y="144"/>
                      </a:lnTo>
                      <a:lnTo>
                        <a:pt x="343" y="149"/>
                      </a:lnTo>
                      <a:lnTo>
                        <a:pt x="345" y="151"/>
                      </a:lnTo>
                      <a:lnTo>
                        <a:pt x="345" y="158"/>
                      </a:lnTo>
                      <a:lnTo>
                        <a:pt x="345" y="160"/>
                      </a:lnTo>
                      <a:lnTo>
                        <a:pt x="343" y="164"/>
                      </a:lnTo>
                      <a:lnTo>
                        <a:pt x="343" y="169"/>
                      </a:lnTo>
                      <a:lnTo>
                        <a:pt x="345" y="171"/>
                      </a:lnTo>
                      <a:lnTo>
                        <a:pt x="347" y="173"/>
                      </a:lnTo>
                      <a:lnTo>
                        <a:pt x="354" y="176"/>
                      </a:lnTo>
                      <a:lnTo>
                        <a:pt x="356" y="180"/>
                      </a:lnTo>
                      <a:lnTo>
                        <a:pt x="358" y="180"/>
                      </a:lnTo>
                      <a:lnTo>
                        <a:pt x="358" y="178"/>
                      </a:lnTo>
                      <a:lnTo>
                        <a:pt x="363" y="178"/>
                      </a:lnTo>
                      <a:lnTo>
                        <a:pt x="363" y="180"/>
                      </a:lnTo>
                      <a:lnTo>
                        <a:pt x="360" y="184"/>
                      </a:lnTo>
                      <a:lnTo>
                        <a:pt x="367" y="182"/>
                      </a:lnTo>
                      <a:lnTo>
                        <a:pt x="367" y="180"/>
                      </a:lnTo>
                      <a:lnTo>
                        <a:pt x="374" y="178"/>
                      </a:lnTo>
                      <a:lnTo>
                        <a:pt x="376" y="178"/>
                      </a:lnTo>
                      <a:lnTo>
                        <a:pt x="378" y="171"/>
                      </a:lnTo>
                      <a:lnTo>
                        <a:pt x="381" y="171"/>
                      </a:lnTo>
                      <a:lnTo>
                        <a:pt x="385" y="171"/>
                      </a:lnTo>
                      <a:lnTo>
                        <a:pt x="387" y="169"/>
                      </a:lnTo>
                      <a:lnTo>
                        <a:pt x="394" y="171"/>
                      </a:lnTo>
                      <a:lnTo>
                        <a:pt x="401" y="176"/>
                      </a:lnTo>
                      <a:lnTo>
                        <a:pt x="403" y="176"/>
                      </a:lnTo>
                      <a:lnTo>
                        <a:pt x="403" y="178"/>
                      </a:lnTo>
                      <a:lnTo>
                        <a:pt x="407" y="178"/>
                      </a:lnTo>
                      <a:lnTo>
                        <a:pt x="409" y="178"/>
                      </a:lnTo>
                      <a:lnTo>
                        <a:pt x="412" y="180"/>
                      </a:lnTo>
                      <a:lnTo>
                        <a:pt x="414" y="182"/>
                      </a:lnTo>
                      <a:lnTo>
                        <a:pt x="416" y="180"/>
                      </a:lnTo>
                      <a:lnTo>
                        <a:pt x="418" y="178"/>
                      </a:lnTo>
                      <a:lnTo>
                        <a:pt x="425" y="178"/>
                      </a:lnTo>
                      <a:lnTo>
                        <a:pt x="430" y="178"/>
                      </a:lnTo>
                      <a:lnTo>
                        <a:pt x="432" y="178"/>
                      </a:lnTo>
                      <a:lnTo>
                        <a:pt x="438" y="180"/>
                      </a:lnTo>
                      <a:lnTo>
                        <a:pt x="438" y="182"/>
                      </a:lnTo>
                      <a:lnTo>
                        <a:pt x="447" y="184"/>
                      </a:lnTo>
                      <a:lnTo>
                        <a:pt x="454" y="189"/>
                      </a:lnTo>
                      <a:lnTo>
                        <a:pt x="461" y="189"/>
                      </a:lnTo>
                      <a:lnTo>
                        <a:pt x="465" y="193"/>
                      </a:lnTo>
                      <a:lnTo>
                        <a:pt x="472" y="196"/>
                      </a:lnTo>
                      <a:lnTo>
                        <a:pt x="474" y="198"/>
                      </a:lnTo>
                      <a:lnTo>
                        <a:pt x="483" y="200"/>
                      </a:lnTo>
                      <a:lnTo>
                        <a:pt x="483" y="202"/>
                      </a:lnTo>
                      <a:lnTo>
                        <a:pt x="485" y="202"/>
                      </a:lnTo>
                      <a:lnTo>
                        <a:pt x="487" y="204"/>
                      </a:lnTo>
                      <a:lnTo>
                        <a:pt x="490" y="204"/>
                      </a:lnTo>
                      <a:lnTo>
                        <a:pt x="490" y="202"/>
                      </a:lnTo>
                      <a:lnTo>
                        <a:pt x="492" y="200"/>
                      </a:lnTo>
                      <a:lnTo>
                        <a:pt x="503" y="202"/>
                      </a:lnTo>
                      <a:lnTo>
                        <a:pt x="505" y="200"/>
                      </a:lnTo>
                      <a:lnTo>
                        <a:pt x="508" y="200"/>
                      </a:lnTo>
                      <a:lnTo>
                        <a:pt x="510" y="200"/>
                      </a:lnTo>
                      <a:lnTo>
                        <a:pt x="510" y="196"/>
                      </a:lnTo>
                      <a:lnTo>
                        <a:pt x="516" y="196"/>
                      </a:lnTo>
                      <a:lnTo>
                        <a:pt x="516" y="191"/>
                      </a:lnTo>
                      <a:lnTo>
                        <a:pt x="528" y="189"/>
                      </a:lnTo>
                      <a:lnTo>
                        <a:pt x="532" y="184"/>
                      </a:lnTo>
                      <a:lnTo>
                        <a:pt x="532" y="182"/>
                      </a:lnTo>
                      <a:lnTo>
                        <a:pt x="536" y="182"/>
                      </a:lnTo>
                      <a:lnTo>
                        <a:pt x="536" y="189"/>
                      </a:lnTo>
                      <a:lnTo>
                        <a:pt x="539" y="200"/>
                      </a:lnTo>
                      <a:lnTo>
                        <a:pt x="550" y="207"/>
                      </a:lnTo>
                      <a:lnTo>
                        <a:pt x="552" y="207"/>
                      </a:lnTo>
                      <a:lnTo>
                        <a:pt x="557" y="207"/>
                      </a:lnTo>
                      <a:lnTo>
                        <a:pt x="559" y="207"/>
                      </a:lnTo>
                      <a:lnTo>
                        <a:pt x="563" y="207"/>
                      </a:lnTo>
                      <a:lnTo>
                        <a:pt x="563" y="211"/>
                      </a:lnTo>
                      <a:lnTo>
                        <a:pt x="570" y="213"/>
                      </a:lnTo>
                      <a:lnTo>
                        <a:pt x="570" y="211"/>
                      </a:lnTo>
                      <a:lnTo>
                        <a:pt x="574" y="216"/>
                      </a:lnTo>
                      <a:lnTo>
                        <a:pt x="577" y="213"/>
                      </a:lnTo>
                      <a:lnTo>
                        <a:pt x="577" y="209"/>
                      </a:lnTo>
                      <a:lnTo>
                        <a:pt x="579" y="207"/>
                      </a:lnTo>
                      <a:lnTo>
                        <a:pt x="592" y="202"/>
                      </a:lnTo>
                      <a:lnTo>
                        <a:pt x="603" y="204"/>
                      </a:lnTo>
                      <a:lnTo>
                        <a:pt x="606" y="207"/>
                      </a:lnTo>
                      <a:lnTo>
                        <a:pt x="610" y="209"/>
                      </a:lnTo>
                      <a:lnTo>
                        <a:pt x="610" y="211"/>
                      </a:lnTo>
                      <a:lnTo>
                        <a:pt x="612" y="211"/>
                      </a:lnTo>
                      <a:lnTo>
                        <a:pt x="614" y="209"/>
                      </a:lnTo>
                      <a:lnTo>
                        <a:pt x="619" y="209"/>
                      </a:lnTo>
                      <a:lnTo>
                        <a:pt x="619" y="207"/>
                      </a:lnTo>
                      <a:lnTo>
                        <a:pt x="623" y="207"/>
                      </a:lnTo>
                      <a:lnTo>
                        <a:pt x="623" y="202"/>
                      </a:lnTo>
                      <a:lnTo>
                        <a:pt x="628" y="204"/>
                      </a:lnTo>
                      <a:lnTo>
                        <a:pt x="630" y="207"/>
                      </a:lnTo>
                      <a:lnTo>
                        <a:pt x="632" y="204"/>
                      </a:lnTo>
                      <a:lnTo>
                        <a:pt x="634" y="207"/>
                      </a:lnTo>
                      <a:lnTo>
                        <a:pt x="637" y="204"/>
                      </a:lnTo>
                      <a:lnTo>
                        <a:pt x="637" y="202"/>
                      </a:lnTo>
                      <a:lnTo>
                        <a:pt x="637" y="200"/>
                      </a:lnTo>
                      <a:lnTo>
                        <a:pt x="639" y="198"/>
                      </a:lnTo>
                      <a:lnTo>
                        <a:pt x="646" y="200"/>
                      </a:lnTo>
                      <a:lnTo>
                        <a:pt x="643" y="202"/>
                      </a:lnTo>
                      <a:lnTo>
                        <a:pt x="648" y="202"/>
                      </a:lnTo>
                      <a:lnTo>
                        <a:pt x="650" y="200"/>
                      </a:lnTo>
                      <a:lnTo>
                        <a:pt x="648" y="200"/>
                      </a:lnTo>
                      <a:lnTo>
                        <a:pt x="652" y="198"/>
                      </a:lnTo>
                      <a:lnTo>
                        <a:pt x="652" y="196"/>
                      </a:lnTo>
                      <a:lnTo>
                        <a:pt x="657" y="200"/>
                      </a:lnTo>
                      <a:lnTo>
                        <a:pt x="655" y="200"/>
                      </a:lnTo>
                      <a:lnTo>
                        <a:pt x="659" y="202"/>
                      </a:lnTo>
                      <a:lnTo>
                        <a:pt x="657" y="204"/>
                      </a:lnTo>
                      <a:lnTo>
                        <a:pt x="659" y="204"/>
                      </a:lnTo>
                      <a:lnTo>
                        <a:pt x="663" y="209"/>
                      </a:lnTo>
                      <a:lnTo>
                        <a:pt x="668" y="209"/>
                      </a:lnTo>
                      <a:lnTo>
                        <a:pt x="668" y="213"/>
                      </a:lnTo>
                      <a:lnTo>
                        <a:pt x="672" y="213"/>
                      </a:lnTo>
                      <a:lnTo>
                        <a:pt x="672" y="211"/>
                      </a:lnTo>
                      <a:lnTo>
                        <a:pt x="675" y="209"/>
                      </a:lnTo>
                      <a:lnTo>
                        <a:pt x="677" y="207"/>
                      </a:lnTo>
                      <a:lnTo>
                        <a:pt x="679" y="207"/>
                      </a:lnTo>
                      <a:lnTo>
                        <a:pt x="683" y="202"/>
                      </a:lnTo>
                      <a:lnTo>
                        <a:pt x="681" y="200"/>
                      </a:lnTo>
                      <a:lnTo>
                        <a:pt x="683" y="198"/>
                      </a:lnTo>
                      <a:lnTo>
                        <a:pt x="683" y="196"/>
                      </a:lnTo>
                      <a:lnTo>
                        <a:pt x="683" y="193"/>
                      </a:lnTo>
                      <a:lnTo>
                        <a:pt x="681" y="193"/>
                      </a:lnTo>
                      <a:lnTo>
                        <a:pt x="683" y="191"/>
                      </a:lnTo>
                      <a:lnTo>
                        <a:pt x="683" y="189"/>
                      </a:lnTo>
                      <a:lnTo>
                        <a:pt x="688" y="191"/>
                      </a:lnTo>
                      <a:lnTo>
                        <a:pt x="690" y="191"/>
                      </a:lnTo>
                      <a:lnTo>
                        <a:pt x="692" y="191"/>
                      </a:lnTo>
                      <a:lnTo>
                        <a:pt x="692" y="189"/>
                      </a:lnTo>
                      <a:lnTo>
                        <a:pt x="695" y="189"/>
                      </a:lnTo>
                      <a:lnTo>
                        <a:pt x="695" y="187"/>
                      </a:lnTo>
                      <a:lnTo>
                        <a:pt x="697" y="187"/>
                      </a:lnTo>
                      <a:lnTo>
                        <a:pt x="699" y="189"/>
                      </a:lnTo>
                      <a:lnTo>
                        <a:pt x="699" y="187"/>
                      </a:lnTo>
                      <a:lnTo>
                        <a:pt x="699" y="184"/>
                      </a:lnTo>
                      <a:lnTo>
                        <a:pt x="701" y="187"/>
                      </a:lnTo>
                      <a:lnTo>
                        <a:pt x="701" y="189"/>
                      </a:lnTo>
                      <a:lnTo>
                        <a:pt x="695" y="196"/>
                      </a:lnTo>
                      <a:lnTo>
                        <a:pt x="697" y="196"/>
                      </a:lnTo>
                      <a:lnTo>
                        <a:pt x="697" y="198"/>
                      </a:lnTo>
                      <a:lnTo>
                        <a:pt x="701" y="198"/>
                      </a:lnTo>
                      <a:lnTo>
                        <a:pt x="699" y="198"/>
                      </a:lnTo>
                      <a:lnTo>
                        <a:pt x="701" y="202"/>
                      </a:lnTo>
                      <a:lnTo>
                        <a:pt x="704" y="200"/>
                      </a:lnTo>
                      <a:lnTo>
                        <a:pt x="706" y="204"/>
                      </a:lnTo>
                      <a:lnTo>
                        <a:pt x="701" y="209"/>
                      </a:lnTo>
                      <a:lnTo>
                        <a:pt x="704" y="211"/>
                      </a:lnTo>
                      <a:lnTo>
                        <a:pt x="708" y="211"/>
                      </a:lnTo>
                      <a:lnTo>
                        <a:pt x="710" y="216"/>
                      </a:lnTo>
                      <a:lnTo>
                        <a:pt x="708" y="216"/>
                      </a:lnTo>
                      <a:lnTo>
                        <a:pt x="708" y="218"/>
                      </a:lnTo>
                      <a:lnTo>
                        <a:pt x="706" y="218"/>
                      </a:lnTo>
                      <a:lnTo>
                        <a:pt x="699" y="224"/>
                      </a:lnTo>
                      <a:lnTo>
                        <a:pt x="695" y="227"/>
                      </a:lnTo>
                      <a:lnTo>
                        <a:pt x="690" y="229"/>
                      </a:lnTo>
                      <a:lnTo>
                        <a:pt x="688" y="231"/>
                      </a:lnTo>
                      <a:lnTo>
                        <a:pt x="683" y="233"/>
                      </a:lnTo>
                      <a:lnTo>
                        <a:pt x="686" y="233"/>
                      </a:lnTo>
                      <a:lnTo>
                        <a:pt x="681" y="236"/>
                      </a:lnTo>
                      <a:lnTo>
                        <a:pt x="679" y="240"/>
                      </a:lnTo>
                      <a:lnTo>
                        <a:pt x="677" y="240"/>
                      </a:lnTo>
                      <a:lnTo>
                        <a:pt x="675" y="240"/>
                      </a:lnTo>
                      <a:lnTo>
                        <a:pt x="670" y="242"/>
                      </a:lnTo>
                      <a:lnTo>
                        <a:pt x="670" y="244"/>
                      </a:lnTo>
                      <a:lnTo>
                        <a:pt x="668" y="244"/>
                      </a:lnTo>
                      <a:lnTo>
                        <a:pt x="666" y="242"/>
                      </a:lnTo>
                      <a:lnTo>
                        <a:pt x="663" y="244"/>
                      </a:lnTo>
                      <a:lnTo>
                        <a:pt x="663" y="247"/>
                      </a:lnTo>
                      <a:lnTo>
                        <a:pt x="666" y="247"/>
                      </a:lnTo>
                      <a:lnTo>
                        <a:pt x="663" y="249"/>
                      </a:lnTo>
                      <a:lnTo>
                        <a:pt x="661" y="251"/>
                      </a:lnTo>
                      <a:lnTo>
                        <a:pt x="666" y="253"/>
                      </a:lnTo>
                      <a:lnTo>
                        <a:pt x="659" y="253"/>
                      </a:lnTo>
                      <a:lnTo>
                        <a:pt x="659" y="256"/>
                      </a:lnTo>
                      <a:lnTo>
                        <a:pt x="657" y="251"/>
                      </a:lnTo>
                      <a:lnTo>
                        <a:pt x="650" y="256"/>
                      </a:lnTo>
                      <a:lnTo>
                        <a:pt x="650" y="258"/>
                      </a:lnTo>
                      <a:lnTo>
                        <a:pt x="646" y="258"/>
                      </a:lnTo>
                      <a:lnTo>
                        <a:pt x="646" y="262"/>
                      </a:lnTo>
                      <a:lnTo>
                        <a:pt x="643" y="267"/>
                      </a:lnTo>
                      <a:lnTo>
                        <a:pt x="643" y="271"/>
                      </a:lnTo>
                      <a:lnTo>
                        <a:pt x="643" y="273"/>
                      </a:lnTo>
                      <a:lnTo>
                        <a:pt x="641" y="275"/>
                      </a:lnTo>
                      <a:lnTo>
                        <a:pt x="641" y="278"/>
                      </a:lnTo>
                      <a:lnTo>
                        <a:pt x="643" y="278"/>
                      </a:lnTo>
                      <a:lnTo>
                        <a:pt x="641" y="282"/>
                      </a:lnTo>
                      <a:lnTo>
                        <a:pt x="643" y="284"/>
                      </a:lnTo>
                      <a:lnTo>
                        <a:pt x="650" y="284"/>
                      </a:lnTo>
                      <a:lnTo>
                        <a:pt x="652" y="284"/>
                      </a:lnTo>
                      <a:lnTo>
                        <a:pt x="657" y="287"/>
                      </a:lnTo>
                      <a:lnTo>
                        <a:pt x="652" y="289"/>
                      </a:lnTo>
                      <a:lnTo>
                        <a:pt x="655" y="289"/>
                      </a:lnTo>
                      <a:lnTo>
                        <a:pt x="657" y="291"/>
                      </a:lnTo>
                      <a:lnTo>
                        <a:pt x="655" y="293"/>
                      </a:lnTo>
                      <a:lnTo>
                        <a:pt x="655" y="298"/>
                      </a:lnTo>
                      <a:lnTo>
                        <a:pt x="659" y="298"/>
                      </a:lnTo>
                      <a:lnTo>
                        <a:pt x="659" y="300"/>
                      </a:lnTo>
                      <a:lnTo>
                        <a:pt x="663" y="304"/>
                      </a:lnTo>
                      <a:lnTo>
                        <a:pt x="666" y="304"/>
                      </a:lnTo>
                      <a:lnTo>
                        <a:pt x="668" y="304"/>
                      </a:lnTo>
                      <a:lnTo>
                        <a:pt x="670" y="307"/>
                      </a:lnTo>
                      <a:lnTo>
                        <a:pt x="670" y="309"/>
                      </a:lnTo>
                      <a:lnTo>
                        <a:pt x="672" y="309"/>
                      </a:lnTo>
                      <a:lnTo>
                        <a:pt x="675" y="309"/>
                      </a:lnTo>
                      <a:lnTo>
                        <a:pt x="675" y="311"/>
                      </a:lnTo>
                      <a:lnTo>
                        <a:pt x="675" y="315"/>
                      </a:lnTo>
                      <a:lnTo>
                        <a:pt x="675" y="318"/>
                      </a:lnTo>
                      <a:lnTo>
                        <a:pt x="677" y="318"/>
                      </a:lnTo>
                      <a:lnTo>
                        <a:pt x="675" y="320"/>
                      </a:lnTo>
                      <a:lnTo>
                        <a:pt x="675" y="322"/>
                      </a:lnTo>
                      <a:lnTo>
                        <a:pt x="672" y="322"/>
                      </a:lnTo>
                      <a:lnTo>
                        <a:pt x="675" y="322"/>
                      </a:lnTo>
                      <a:lnTo>
                        <a:pt x="672" y="324"/>
                      </a:lnTo>
                      <a:lnTo>
                        <a:pt x="672" y="327"/>
                      </a:lnTo>
                      <a:lnTo>
                        <a:pt x="675" y="327"/>
                      </a:lnTo>
                      <a:lnTo>
                        <a:pt x="672" y="329"/>
                      </a:lnTo>
                      <a:lnTo>
                        <a:pt x="675" y="329"/>
                      </a:lnTo>
                      <a:lnTo>
                        <a:pt x="675" y="331"/>
                      </a:lnTo>
                      <a:lnTo>
                        <a:pt x="677" y="331"/>
                      </a:lnTo>
                      <a:lnTo>
                        <a:pt x="679" y="335"/>
                      </a:lnTo>
                      <a:lnTo>
                        <a:pt x="677" y="335"/>
                      </a:lnTo>
                      <a:lnTo>
                        <a:pt x="679" y="335"/>
                      </a:lnTo>
                      <a:lnTo>
                        <a:pt x="679" y="340"/>
                      </a:lnTo>
                      <a:lnTo>
                        <a:pt x="675" y="338"/>
                      </a:lnTo>
                      <a:lnTo>
                        <a:pt x="672" y="338"/>
                      </a:lnTo>
                      <a:lnTo>
                        <a:pt x="670" y="335"/>
                      </a:lnTo>
                      <a:lnTo>
                        <a:pt x="670" y="338"/>
                      </a:lnTo>
                      <a:lnTo>
                        <a:pt x="668" y="335"/>
                      </a:lnTo>
                      <a:lnTo>
                        <a:pt x="666" y="333"/>
                      </a:lnTo>
                      <a:lnTo>
                        <a:pt x="668" y="333"/>
                      </a:lnTo>
                      <a:lnTo>
                        <a:pt x="666" y="333"/>
                      </a:lnTo>
                      <a:lnTo>
                        <a:pt x="661" y="331"/>
                      </a:lnTo>
                      <a:lnTo>
                        <a:pt x="659" y="331"/>
                      </a:lnTo>
                      <a:lnTo>
                        <a:pt x="655" y="333"/>
                      </a:lnTo>
                      <a:lnTo>
                        <a:pt x="655" y="335"/>
                      </a:lnTo>
                      <a:lnTo>
                        <a:pt x="652" y="333"/>
                      </a:lnTo>
                      <a:lnTo>
                        <a:pt x="652" y="335"/>
                      </a:lnTo>
                      <a:lnTo>
                        <a:pt x="650" y="335"/>
                      </a:lnTo>
                      <a:lnTo>
                        <a:pt x="648" y="338"/>
                      </a:lnTo>
                      <a:lnTo>
                        <a:pt x="650" y="342"/>
                      </a:lnTo>
                      <a:lnTo>
                        <a:pt x="646" y="342"/>
                      </a:lnTo>
                      <a:lnTo>
                        <a:pt x="643" y="344"/>
                      </a:lnTo>
                      <a:lnTo>
                        <a:pt x="641" y="347"/>
                      </a:lnTo>
                      <a:lnTo>
                        <a:pt x="639" y="344"/>
                      </a:lnTo>
                      <a:lnTo>
                        <a:pt x="637" y="344"/>
                      </a:lnTo>
                      <a:lnTo>
                        <a:pt x="637" y="347"/>
                      </a:lnTo>
                      <a:lnTo>
                        <a:pt x="634" y="347"/>
                      </a:lnTo>
                      <a:lnTo>
                        <a:pt x="637" y="349"/>
                      </a:lnTo>
                      <a:lnTo>
                        <a:pt x="634" y="349"/>
                      </a:lnTo>
                      <a:lnTo>
                        <a:pt x="634" y="351"/>
                      </a:lnTo>
                      <a:lnTo>
                        <a:pt x="634" y="353"/>
                      </a:lnTo>
                      <a:lnTo>
                        <a:pt x="639" y="355"/>
                      </a:lnTo>
                      <a:lnTo>
                        <a:pt x="637" y="360"/>
                      </a:lnTo>
                      <a:lnTo>
                        <a:pt x="648" y="367"/>
                      </a:lnTo>
                      <a:lnTo>
                        <a:pt x="648" y="371"/>
                      </a:lnTo>
                      <a:lnTo>
                        <a:pt x="646" y="371"/>
                      </a:lnTo>
                      <a:lnTo>
                        <a:pt x="643" y="373"/>
                      </a:lnTo>
                      <a:lnTo>
                        <a:pt x="646" y="380"/>
                      </a:lnTo>
                      <a:lnTo>
                        <a:pt x="639" y="375"/>
                      </a:lnTo>
                      <a:lnTo>
                        <a:pt x="637" y="373"/>
                      </a:lnTo>
                      <a:lnTo>
                        <a:pt x="628" y="371"/>
                      </a:lnTo>
                      <a:lnTo>
                        <a:pt x="628" y="369"/>
                      </a:lnTo>
                      <a:lnTo>
                        <a:pt x="623" y="367"/>
                      </a:lnTo>
                      <a:lnTo>
                        <a:pt x="626" y="364"/>
                      </a:lnTo>
                      <a:lnTo>
                        <a:pt x="623" y="364"/>
                      </a:lnTo>
                      <a:lnTo>
                        <a:pt x="619" y="364"/>
                      </a:lnTo>
                      <a:lnTo>
                        <a:pt x="614" y="362"/>
                      </a:lnTo>
                      <a:lnTo>
                        <a:pt x="612" y="362"/>
                      </a:lnTo>
                      <a:lnTo>
                        <a:pt x="608" y="360"/>
                      </a:lnTo>
                      <a:lnTo>
                        <a:pt x="610" y="360"/>
                      </a:lnTo>
                      <a:lnTo>
                        <a:pt x="608" y="358"/>
                      </a:lnTo>
                      <a:lnTo>
                        <a:pt x="608" y="360"/>
                      </a:lnTo>
                      <a:lnTo>
                        <a:pt x="603" y="360"/>
                      </a:lnTo>
                      <a:lnTo>
                        <a:pt x="603" y="367"/>
                      </a:lnTo>
                      <a:lnTo>
                        <a:pt x="597" y="367"/>
                      </a:lnTo>
                      <a:lnTo>
                        <a:pt x="597" y="364"/>
                      </a:lnTo>
                      <a:lnTo>
                        <a:pt x="594" y="364"/>
                      </a:lnTo>
                      <a:lnTo>
                        <a:pt x="597" y="371"/>
                      </a:lnTo>
                      <a:lnTo>
                        <a:pt x="594" y="371"/>
                      </a:lnTo>
                      <a:lnTo>
                        <a:pt x="592" y="373"/>
                      </a:lnTo>
                      <a:lnTo>
                        <a:pt x="592" y="380"/>
                      </a:lnTo>
                      <a:lnTo>
                        <a:pt x="581" y="375"/>
                      </a:lnTo>
                      <a:lnTo>
                        <a:pt x="579" y="375"/>
                      </a:lnTo>
                      <a:lnTo>
                        <a:pt x="579" y="378"/>
                      </a:lnTo>
                      <a:lnTo>
                        <a:pt x="572" y="375"/>
                      </a:lnTo>
                      <a:lnTo>
                        <a:pt x="570" y="384"/>
                      </a:lnTo>
                      <a:lnTo>
                        <a:pt x="568" y="389"/>
                      </a:lnTo>
                      <a:lnTo>
                        <a:pt x="568" y="395"/>
                      </a:lnTo>
                      <a:lnTo>
                        <a:pt x="561" y="393"/>
                      </a:lnTo>
                      <a:lnTo>
                        <a:pt x="559" y="395"/>
                      </a:lnTo>
                      <a:lnTo>
                        <a:pt x="557" y="395"/>
                      </a:lnTo>
                      <a:lnTo>
                        <a:pt x="550" y="398"/>
                      </a:lnTo>
                      <a:lnTo>
                        <a:pt x="548" y="402"/>
                      </a:lnTo>
                      <a:lnTo>
                        <a:pt x="548" y="404"/>
                      </a:lnTo>
                      <a:lnTo>
                        <a:pt x="545" y="407"/>
                      </a:lnTo>
                      <a:lnTo>
                        <a:pt x="548" y="409"/>
                      </a:lnTo>
                      <a:lnTo>
                        <a:pt x="548" y="415"/>
                      </a:lnTo>
                      <a:lnTo>
                        <a:pt x="548" y="418"/>
                      </a:lnTo>
                      <a:lnTo>
                        <a:pt x="548" y="420"/>
                      </a:lnTo>
                      <a:lnTo>
                        <a:pt x="548" y="424"/>
                      </a:lnTo>
                      <a:lnTo>
                        <a:pt x="548" y="427"/>
                      </a:lnTo>
                      <a:lnTo>
                        <a:pt x="548" y="429"/>
                      </a:lnTo>
                      <a:lnTo>
                        <a:pt x="541" y="429"/>
                      </a:lnTo>
                      <a:lnTo>
                        <a:pt x="539" y="433"/>
                      </a:lnTo>
                      <a:lnTo>
                        <a:pt x="536" y="433"/>
                      </a:lnTo>
                      <a:lnTo>
                        <a:pt x="536" y="435"/>
                      </a:lnTo>
                      <a:lnTo>
                        <a:pt x="539" y="435"/>
                      </a:lnTo>
                      <a:lnTo>
                        <a:pt x="536" y="440"/>
                      </a:lnTo>
                      <a:lnTo>
                        <a:pt x="539" y="442"/>
                      </a:lnTo>
                      <a:lnTo>
                        <a:pt x="536" y="444"/>
                      </a:lnTo>
                      <a:lnTo>
                        <a:pt x="536" y="446"/>
                      </a:lnTo>
                      <a:lnTo>
                        <a:pt x="534" y="455"/>
                      </a:lnTo>
                      <a:lnTo>
                        <a:pt x="532" y="462"/>
                      </a:lnTo>
                      <a:lnTo>
                        <a:pt x="532" y="464"/>
                      </a:lnTo>
                      <a:lnTo>
                        <a:pt x="530" y="462"/>
                      </a:lnTo>
                      <a:lnTo>
                        <a:pt x="528" y="464"/>
                      </a:lnTo>
                      <a:lnTo>
                        <a:pt x="521" y="460"/>
                      </a:lnTo>
                      <a:lnTo>
                        <a:pt x="519" y="460"/>
                      </a:lnTo>
                      <a:lnTo>
                        <a:pt x="519" y="458"/>
                      </a:lnTo>
                      <a:lnTo>
                        <a:pt x="516" y="458"/>
                      </a:lnTo>
                      <a:lnTo>
                        <a:pt x="516" y="460"/>
                      </a:lnTo>
                      <a:lnTo>
                        <a:pt x="514" y="462"/>
                      </a:lnTo>
                      <a:lnTo>
                        <a:pt x="512" y="466"/>
                      </a:lnTo>
                      <a:lnTo>
                        <a:pt x="512" y="473"/>
                      </a:lnTo>
                      <a:lnTo>
                        <a:pt x="508" y="469"/>
                      </a:lnTo>
                      <a:lnTo>
                        <a:pt x="505" y="471"/>
                      </a:lnTo>
                      <a:lnTo>
                        <a:pt x="503" y="471"/>
                      </a:lnTo>
                      <a:lnTo>
                        <a:pt x="503" y="469"/>
                      </a:lnTo>
                      <a:lnTo>
                        <a:pt x="496" y="469"/>
                      </a:lnTo>
                      <a:lnTo>
                        <a:pt x="499" y="464"/>
                      </a:lnTo>
                      <a:lnTo>
                        <a:pt x="494" y="462"/>
                      </a:lnTo>
                      <a:lnTo>
                        <a:pt x="496" y="464"/>
                      </a:lnTo>
                      <a:lnTo>
                        <a:pt x="494" y="464"/>
                      </a:lnTo>
                      <a:lnTo>
                        <a:pt x="494" y="462"/>
                      </a:lnTo>
                      <a:lnTo>
                        <a:pt x="490" y="462"/>
                      </a:lnTo>
                      <a:lnTo>
                        <a:pt x="490" y="466"/>
                      </a:lnTo>
                      <a:lnTo>
                        <a:pt x="487" y="469"/>
                      </a:lnTo>
                      <a:lnTo>
                        <a:pt x="485" y="466"/>
                      </a:lnTo>
                      <a:lnTo>
                        <a:pt x="479" y="471"/>
                      </a:lnTo>
                      <a:lnTo>
                        <a:pt x="472" y="466"/>
                      </a:lnTo>
                      <a:lnTo>
                        <a:pt x="472" y="464"/>
                      </a:lnTo>
                      <a:lnTo>
                        <a:pt x="470" y="464"/>
                      </a:lnTo>
                      <a:lnTo>
                        <a:pt x="465" y="469"/>
                      </a:lnTo>
                      <a:lnTo>
                        <a:pt x="463" y="471"/>
                      </a:lnTo>
                      <a:lnTo>
                        <a:pt x="461" y="473"/>
                      </a:lnTo>
                      <a:lnTo>
                        <a:pt x="458" y="473"/>
                      </a:lnTo>
                      <a:lnTo>
                        <a:pt x="454" y="475"/>
                      </a:lnTo>
                      <a:lnTo>
                        <a:pt x="452" y="484"/>
                      </a:lnTo>
                      <a:lnTo>
                        <a:pt x="452" y="489"/>
                      </a:lnTo>
                      <a:lnTo>
                        <a:pt x="450" y="491"/>
                      </a:lnTo>
                      <a:lnTo>
                        <a:pt x="450" y="495"/>
                      </a:lnTo>
                      <a:lnTo>
                        <a:pt x="447" y="498"/>
                      </a:lnTo>
                      <a:lnTo>
                        <a:pt x="443" y="495"/>
                      </a:lnTo>
                      <a:lnTo>
                        <a:pt x="432" y="486"/>
                      </a:lnTo>
                      <a:lnTo>
                        <a:pt x="427" y="486"/>
                      </a:lnTo>
                      <a:lnTo>
                        <a:pt x="425" y="486"/>
                      </a:lnTo>
                      <a:lnTo>
                        <a:pt x="425" y="484"/>
                      </a:lnTo>
                      <a:lnTo>
                        <a:pt x="423" y="484"/>
                      </a:lnTo>
                      <a:lnTo>
                        <a:pt x="427" y="478"/>
                      </a:lnTo>
                      <a:lnTo>
                        <a:pt x="425" y="473"/>
                      </a:lnTo>
                      <a:lnTo>
                        <a:pt x="427" y="471"/>
                      </a:lnTo>
                      <a:lnTo>
                        <a:pt x="425" y="471"/>
                      </a:lnTo>
                      <a:lnTo>
                        <a:pt x="430" y="466"/>
                      </a:lnTo>
                      <a:lnTo>
                        <a:pt x="425" y="466"/>
                      </a:lnTo>
                      <a:lnTo>
                        <a:pt x="423" y="466"/>
                      </a:lnTo>
                      <a:lnTo>
                        <a:pt x="423" y="469"/>
                      </a:lnTo>
                      <a:lnTo>
                        <a:pt x="421" y="466"/>
                      </a:lnTo>
                      <a:lnTo>
                        <a:pt x="421" y="469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09" y="466"/>
                      </a:lnTo>
                      <a:lnTo>
                        <a:pt x="407" y="466"/>
                      </a:lnTo>
                      <a:lnTo>
                        <a:pt x="405" y="464"/>
                      </a:lnTo>
                      <a:lnTo>
                        <a:pt x="403" y="464"/>
                      </a:lnTo>
                      <a:lnTo>
                        <a:pt x="401" y="458"/>
                      </a:lnTo>
                      <a:lnTo>
                        <a:pt x="401" y="455"/>
                      </a:lnTo>
                      <a:lnTo>
                        <a:pt x="403" y="453"/>
                      </a:lnTo>
                      <a:lnTo>
                        <a:pt x="401" y="449"/>
                      </a:lnTo>
                      <a:lnTo>
                        <a:pt x="398" y="446"/>
                      </a:lnTo>
                      <a:lnTo>
                        <a:pt x="396" y="444"/>
                      </a:lnTo>
                      <a:lnTo>
                        <a:pt x="392" y="442"/>
                      </a:lnTo>
                      <a:lnTo>
                        <a:pt x="387" y="444"/>
                      </a:lnTo>
                      <a:lnTo>
                        <a:pt x="389" y="442"/>
                      </a:lnTo>
                      <a:lnTo>
                        <a:pt x="389" y="440"/>
                      </a:lnTo>
                      <a:lnTo>
                        <a:pt x="385" y="440"/>
                      </a:lnTo>
                      <a:lnTo>
                        <a:pt x="383" y="442"/>
                      </a:lnTo>
                      <a:lnTo>
                        <a:pt x="381" y="444"/>
                      </a:lnTo>
                      <a:lnTo>
                        <a:pt x="378" y="446"/>
                      </a:lnTo>
                      <a:lnTo>
                        <a:pt x="376" y="446"/>
                      </a:lnTo>
                      <a:lnTo>
                        <a:pt x="369" y="442"/>
                      </a:lnTo>
                      <a:lnTo>
                        <a:pt x="365" y="435"/>
                      </a:lnTo>
                      <a:lnTo>
                        <a:pt x="358" y="435"/>
                      </a:lnTo>
                      <a:lnTo>
                        <a:pt x="356" y="438"/>
                      </a:lnTo>
                      <a:lnTo>
                        <a:pt x="352" y="435"/>
                      </a:lnTo>
                      <a:lnTo>
                        <a:pt x="349" y="433"/>
                      </a:lnTo>
                      <a:lnTo>
                        <a:pt x="345" y="433"/>
                      </a:lnTo>
                      <a:lnTo>
                        <a:pt x="340" y="440"/>
                      </a:lnTo>
                      <a:lnTo>
                        <a:pt x="340" y="444"/>
                      </a:lnTo>
                      <a:lnTo>
                        <a:pt x="338" y="449"/>
                      </a:lnTo>
                      <a:lnTo>
                        <a:pt x="336" y="451"/>
                      </a:lnTo>
                      <a:lnTo>
                        <a:pt x="332" y="453"/>
                      </a:lnTo>
                      <a:lnTo>
                        <a:pt x="334" y="455"/>
                      </a:lnTo>
                      <a:lnTo>
                        <a:pt x="334" y="458"/>
                      </a:lnTo>
                      <a:lnTo>
                        <a:pt x="336" y="462"/>
                      </a:lnTo>
                      <a:lnTo>
                        <a:pt x="336" y="466"/>
                      </a:lnTo>
                      <a:lnTo>
                        <a:pt x="334" y="466"/>
                      </a:lnTo>
                      <a:lnTo>
                        <a:pt x="327" y="466"/>
                      </a:lnTo>
                      <a:lnTo>
                        <a:pt x="325" y="464"/>
                      </a:lnTo>
                      <a:lnTo>
                        <a:pt x="323" y="464"/>
                      </a:lnTo>
                      <a:lnTo>
                        <a:pt x="320" y="466"/>
                      </a:lnTo>
                      <a:lnTo>
                        <a:pt x="320" y="469"/>
                      </a:lnTo>
                      <a:lnTo>
                        <a:pt x="318" y="471"/>
                      </a:lnTo>
                      <a:lnTo>
                        <a:pt x="316" y="469"/>
                      </a:lnTo>
                      <a:lnTo>
                        <a:pt x="316" y="473"/>
                      </a:lnTo>
                      <a:lnTo>
                        <a:pt x="314" y="475"/>
                      </a:lnTo>
                      <a:lnTo>
                        <a:pt x="311" y="473"/>
                      </a:lnTo>
                      <a:lnTo>
                        <a:pt x="311" y="471"/>
                      </a:lnTo>
                      <a:lnTo>
                        <a:pt x="309" y="471"/>
                      </a:lnTo>
                      <a:lnTo>
                        <a:pt x="303" y="473"/>
                      </a:lnTo>
                      <a:lnTo>
                        <a:pt x="298" y="473"/>
                      </a:lnTo>
                      <a:lnTo>
                        <a:pt x="294" y="475"/>
                      </a:lnTo>
                      <a:lnTo>
                        <a:pt x="280" y="475"/>
                      </a:lnTo>
                      <a:lnTo>
                        <a:pt x="280" y="480"/>
                      </a:lnTo>
                      <a:lnTo>
                        <a:pt x="276" y="480"/>
                      </a:lnTo>
                      <a:lnTo>
                        <a:pt x="271" y="482"/>
                      </a:lnTo>
                      <a:lnTo>
                        <a:pt x="260" y="484"/>
                      </a:lnTo>
                      <a:lnTo>
                        <a:pt x="265" y="489"/>
                      </a:lnTo>
                      <a:lnTo>
                        <a:pt x="262" y="491"/>
                      </a:lnTo>
                      <a:lnTo>
                        <a:pt x="256" y="491"/>
                      </a:lnTo>
                      <a:lnTo>
                        <a:pt x="254" y="495"/>
                      </a:lnTo>
                      <a:lnTo>
                        <a:pt x="249" y="495"/>
                      </a:lnTo>
                      <a:lnTo>
                        <a:pt x="251" y="486"/>
                      </a:lnTo>
                      <a:lnTo>
                        <a:pt x="247" y="491"/>
                      </a:lnTo>
                      <a:lnTo>
                        <a:pt x="245" y="489"/>
                      </a:lnTo>
                      <a:lnTo>
                        <a:pt x="238" y="491"/>
                      </a:lnTo>
                      <a:lnTo>
                        <a:pt x="236" y="495"/>
                      </a:lnTo>
                      <a:lnTo>
                        <a:pt x="225" y="498"/>
                      </a:lnTo>
                      <a:lnTo>
                        <a:pt x="225" y="493"/>
                      </a:lnTo>
                      <a:lnTo>
                        <a:pt x="222" y="489"/>
                      </a:lnTo>
                      <a:lnTo>
                        <a:pt x="222" y="484"/>
                      </a:lnTo>
                      <a:lnTo>
                        <a:pt x="220" y="484"/>
                      </a:lnTo>
                      <a:lnTo>
                        <a:pt x="218" y="484"/>
                      </a:lnTo>
                      <a:lnTo>
                        <a:pt x="216" y="486"/>
                      </a:lnTo>
                      <a:lnTo>
                        <a:pt x="216" y="482"/>
                      </a:lnTo>
                      <a:lnTo>
                        <a:pt x="216" y="478"/>
                      </a:lnTo>
                      <a:lnTo>
                        <a:pt x="213" y="475"/>
                      </a:lnTo>
                      <a:lnTo>
                        <a:pt x="211" y="475"/>
                      </a:lnTo>
                      <a:lnTo>
                        <a:pt x="209" y="478"/>
                      </a:lnTo>
                      <a:lnTo>
                        <a:pt x="202" y="480"/>
                      </a:lnTo>
                      <a:lnTo>
                        <a:pt x="200" y="482"/>
                      </a:lnTo>
                      <a:lnTo>
                        <a:pt x="198" y="482"/>
                      </a:lnTo>
                      <a:lnTo>
                        <a:pt x="193" y="484"/>
                      </a:lnTo>
                      <a:lnTo>
                        <a:pt x="191" y="493"/>
                      </a:lnTo>
                      <a:lnTo>
                        <a:pt x="187" y="493"/>
                      </a:lnTo>
                      <a:lnTo>
                        <a:pt x="180" y="493"/>
                      </a:lnTo>
                      <a:lnTo>
                        <a:pt x="178" y="491"/>
                      </a:lnTo>
                      <a:lnTo>
                        <a:pt x="178" y="493"/>
                      </a:lnTo>
                      <a:lnTo>
                        <a:pt x="178" y="495"/>
                      </a:lnTo>
                      <a:lnTo>
                        <a:pt x="176" y="498"/>
                      </a:lnTo>
                      <a:lnTo>
                        <a:pt x="171" y="495"/>
                      </a:lnTo>
                      <a:lnTo>
                        <a:pt x="173" y="498"/>
                      </a:lnTo>
                      <a:lnTo>
                        <a:pt x="171" y="500"/>
                      </a:lnTo>
                      <a:lnTo>
                        <a:pt x="171" y="502"/>
                      </a:lnTo>
                      <a:lnTo>
                        <a:pt x="169" y="504"/>
                      </a:lnTo>
                      <a:lnTo>
                        <a:pt x="169" y="509"/>
                      </a:lnTo>
                      <a:lnTo>
                        <a:pt x="167" y="509"/>
                      </a:lnTo>
                      <a:lnTo>
                        <a:pt x="167" y="506"/>
                      </a:lnTo>
                      <a:lnTo>
                        <a:pt x="162" y="506"/>
                      </a:lnTo>
                      <a:lnTo>
                        <a:pt x="162" y="502"/>
                      </a:lnTo>
                      <a:lnTo>
                        <a:pt x="156" y="502"/>
                      </a:lnTo>
                      <a:lnTo>
                        <a:pt x="158" y="500"/>
                      </a:lnTo>
                      <a:lnTo>
                        <a:pt x="153" y="498"/>
                      </a:lnTo>
                      <a:lnTo>
                        <a:pt x="151" y="495"/>
                      </a:lnTo>
                      <a:lnTo>
                        <a:pt x="149" y="495"/>
                      </a:lnTo>
                      <a:lnTo>
                        <a:pt x="144" y="493"/>
                      </a:lnTo>
                      <a:lnTo>
                        <a:pt x="144" y="491"/>
                      </a:lnTo>
                      <a:lnTo>
                        <a:pt x="142" y="489"/>
                      </a:lnTo>
                      <a:lnTo>
                        <a:pt x="144" y="489"/>
                      </a:lnTo>
                      <a:lnTo>
                        <a:pt x="142" y="486"/>
                      </a:lnTo>
                      <a:lnTo>
                        <a:pt x="138" y="486"/>
                      </a:lnTo>
                      <a:lnTo>
                        <a:pt x="138" y="484"/>
                      </a:lnTo>
                      <a:lnTo>
                        <a:pt x="140" y="482"/>
                      </a:lnTo>
                      <a:lnTo>
                        <a:pt x="142" y="480"/>
                      </a:lnTo>
                      <a:lnTo>
                        <a:pt x="144" y="478"/>
                      </a:lnTo>
                      <a:lnTo>
                        <a:pt x="138" y="469"/>
                      </a:lnTo>
                      <a:lnTo>
                        <a:pt x="136" y="469"/>
                      </a:lnTo>
                      <a:lnTo>
                        <a:pt x="138" y="471"/>
                      </a:lnTo>
                      <a:lnTo>
                        <a:pt x="133" y="475"/>
                      </a:lnTo>
                      <a:lnTo>
                        <a:pt x="131" y="473"/>
                      </a:lnTo>
                      <a:lnTo>
                        <a:pt x="131" y="471"/>
                      </a:lnTo>
                      <a:lnTo>
                        <a:pt x="129" y="471"/>
                      </a:lnTo>
                      <a:lnTo>
                        <a:pt x="129" y="473"/>
                      </a:lnTo>
                      <a:lnTo>
                        <a:pt x="127" y="473"/>
                      </a:lnTo>
                      <a:lnTo>
                        <a:pt x="124" y="471"/>
                      </a:lnTo>
                      <a:lnTo>
                        <a:pt x="122" y="471"/>
                      </a:lnTo>
                      <a:lnTo>
                        <a:pt x="124" y="475"/>
                      </a:lnTo>
                      <a:lnTo>
                        <a:pt x="122" y="478"/>
                      </a:lnTo>
                      <a:lnTo>
                        <a:pt x="118" y="475"/>
                      </a:lnTo>
                      <a:lnTo>
                        <a:pt x="120" y="473"/>
                      </a:lnTo>
                      <a:lnTo>
                        <a:pt x="118" y="473"/>
                      </a:lnTo>
                      <a:lnTo>
                        <a:pt x="115" y="475"/>
                      </a:lnTo>
                      <a:lnTo>
                        <a:pt x="118" y="478"/>
                      </a:lnTo>
                      <a:lnTo>
                        <a:pt x="113" y="482"/>
                      </a:lnTo>
                      <a:lnTo>
                        <a:pt x="109" y="478"/>
                      </a:lnTo>
                      <a:lnTo>
                        <a:pt x="109" y="473"/>
                      </a:lnTo>
                      <a:lnTo>
                        <a:pt x="107" y="469"/>
                      </a:lnTo>
                      <a:lnTo>
                        <a:pt x="104" y="469"/>
                      </a:lnTo>
                      <a:lnTo>
                        <a:pt x="107" y="466"/>
                      </a:lnTo>
                      <a:lnTo>
                        <a:pt x="104" y="466"/>
                      </a:lnTo>
                      <a:lnTo>
                        <a:pt x="104" y="462"/>
                      </a:lnTo>
                      <a:lnTo>
                        <a:pt x="100" y="460"/>
                      </a:lnTo>
                      <a:lnTo>
                        <a:pt x="95" y="460"/>
                      </a:lnTo>
                      <a:lnTo>
                        <a:pt x="93" y="464"/>
                      </a:lnTo>
                      <a:lnTo>
                        <a:pt x="86" y="471"/>
                      </a:lnTo>
                      <a:lnTo>
                        <a:pt x="78" y="473"/>
                      </a:lnTo>
                      <a:lnTo>
                        <a:pt x="75" y="473"/>
                      </a:lnTo>
                      <a:lnTo>
                        <a:pt x="66" y="475"/>
                      </a:lnTo>
                      <a:lnTo>
                        <a:pt x="55" y="478"/>
                      </a:lnTo>
                      <a:lnTo>
                        <a:pt x="51" y="478"/>
                      </a:lnTo>
                      <a:lnTo>
                        <a:pt x="40" y="478"/>
                      </a:lnTo>
                      <a:lnTo>
                        <a:pt x="31" y="475"/>
                      </a:lnTo>
                      <a:lnTo>
                        <a:pt x="24" y="475"/>
                      </a:lnTo>
                      <a:lnTo>
                        <a:pt x="24" y="473"/>
                      </a:lnTo>
                      <a:lnTo>
                        <a:pt x="29" y="471"/>
                      </a:lnTo>
                      <a:lnTo>
                        <a:pt x="29" y="469"/>
                      </a:lnTo>
                      <a:lnTo>
                        <a:pt x="29" y="464"/>
                      </a:lnTo>
                      <a:lnTo>
                        <a:pt x="31" y="460"/>
                      </a:lnTo>
                      <a:lnTo>
                        <a:pt x="29" y="460"/>
                      </a:lnTo>
                      <a:lnTo>
                        <a:pt x="29" y="458"/>
                      </a:lnTo>
                      <a:lnTo>
                        <a:pt x="24" y="458"/>
                      </a:lnTo>
                      <a:lnTo>
                        <a:pt x="26" y="455"/>
                      </a:lnTo>
                      <a:lnTo>
                        <a:pt x="26" y="453"/>
                      </a:lnTo>
                      <a:lnTo>
                        <a:pt x="24" y="449"/>
                      </a:lnTo>
                      <a:lnTo>
                        <a:pt x="22" y="449"/>
                      </a:lnTo>
                      <a:lnTo>
                        <a:pt x="22" y="444"/>
                      </a:lnTo>
                      <a:lnTo>
                        <a:pt x="20" y="446"/>
                      </a:lnTo>
                      <a:lnTo>
                        <a:pt x="13" y="440"/>
                      </a:lnTo>
                      <a:lnTo>
                        <a:pt x="9" y="438"/>
                      </a:lnTo>
                      <a:lnTo>
                        <a:pt x="11" y="435"/>
                      </a:lnTo>
                      <a:lnTo>
                        <a:pt x="11" y="431"/>
                      </a:lnTo>
                      <a:lnTo>
                        <a:pt x="6" y="427"/>
                      </a:lnTo>
                      <a:lnTo>
                        <a:pt x="4" y="427"/>
                      </a:lnTo>
                      <a:lnTo>
                        <a:pt x="6" y="424"/>
                      </a:lnTo>
                      <a:lnTo>
                        <a:pt x="4" y="424"/>
                      </a:lnTo>
                      <a:lnTo>
                        <a:pt x="6" y="422"/>
                      </a:lnTo>
                      <a:lnTo>
                        <a:pt x="4" y="422"/>
                      </a:lnTo>
                      <a:lnTo>
                        <a:pt x="4" y="420"/>
                      </a:lnTo>
                      <a:lnTo>
                        <a:pt x="4" y="413"/>
                      </a:lnTo>
                      <a:lnTo>
                        <a:pt x="2" y="413"/>
                      </a:lnTo>
                      <a:lnTo>
                        <a:pt x="4" y="407"/>
                      </a:lnTo>
                      <a:lnTo>
                        <a:pt x="0" y="404"/>
                      </a:lnTo>
                      <a:lnTo>
                        <a:pt x="0" y="400"/>
                      </a:lnTo>
                      <a:lnTo>
                        <a:pt x="2" y="400"/>
                      </a:lnTo>
                      <a:lnTo>
                        <a:pt x="0" y="400"/>
                      </a:lnTo>
                      <a:lnTo>
                        <a:pt x="2" y="391"/>
                      </a:lnTo>
                      <a:lnTo>
                        <a:pt x="4" y="391"/>
                      </a:lnTo>
                      <a:lnTo>
                        <a:pt x="4" y="389"/>
                      </a:lnTo>
                      <a:lnTo>
                        <a:pt x="4" y="387"/>
                      </a:lnTo>
                      <a:lnTo>
                        <a:pt x="2" y="384"/>
                      </a:lnTo>
                      <a:lnTo>
                        <a:pt x="4" y="382"/>
                      </a:lnTo>
                      <a:lnTo>
                        <a:pt x="2" y="382"/>
                      </a:lnTo>
                      <a:lnTo>
                        <a:pt x="4" y="380"/>
                      </a:lnTo>
                      <a:lnTo>
                        <a:pt x="6" y="380"/>
                      </a:lnTo>
                      <a:lnTo>
                        <a:pt x="9" y="378"/>
                      </a:lnTo>
                      <a:lnTo>
                        <a:pt x="13" y="371"/>
                      </a:lnTo>
                      <a:lnTo>
                        <a:pt x="13" y="373"/>
                      </a:lnTo>
                      <a:lnTo>
                        <a:pt x="13" y="371"/>
                      </a:lnTo>
                      <a:lnTo>
                        <a:pt x="15" y="373"/>
                      </a:lnTo>
                      <a:lnTo>
                        <a:pt x="17" y="371"/>
                      </a:lnTo>
                      <a:lnTo>
                        <a:pt x="20" y="371"/>
                      </a:lnTo>
                      <a:lnTo>
                        <a:pt x="22" y="367"/>
                      </a:lnTo>
                      <a:lnTo>
                        <a:pt x="26" y="367"/>
                      </a:lnTo>
                      <a:lnTo>
                        <a:pt x="29" y="364"/>
                      </a:lnTo>
                      <a:lnTo>
                        <a:pt x="31" y="364"/>
                      </a:lnTo>
                      <a:lnTo>
                        <a:pt x="31" y="362"/>
                      </a:lnTo>
                      <a:lnTo>
                        <a:pt x="35" y="362"/>
                      </a:lnTo>
                      <a:lnTo>
                        <a:pt x="35" y="364"/>
                      </a:lnTo>
                      <a:lnTo>
                        <a:pt x="37" y="360"/>
                      </a:lnTo>
                      <a:lnTo>
                        <a:pt x="42" y="360"/>
                      </a:lnTo>
                      <a:lnTo>
                        <a:pt x="44" y="358"/>
                      </a:lnTo>
                      <a:lnTo>
                        <a:pt x="46" y="360"/>
                      </a:lnTo>
                      <a:lnTo>
                        <a:pt x="46" y="355"/>
                      </a:lnTo>
                      <a:lnTo>
                        <a:pt x="49" y="355"/>
                      </a:lnTo>
                      <a:lnTo>
                        <a:pt x="53" y="355"/>
                      </a:lnTo>
                      <a:lnTo>
                        <a:pt x="51" y="353"/>
                      </a:lnTo>
                      <a:lnTo>
                        <a:pt x="53" y="351"/>
                      </a:lnTo>
                      <a:lnTo>
                        <a:pt x="55" y="353"/>
                      </a:lnTo>
                      <a:lnTo>
                        <a:pt x="55" y="351"/>
                      </a:lnTo>
                      <a:lnTo>
                        <a:pt x="58" y="351"/>
                      </a:lnTo>
                      <a:lnTo>
                        <a:pt x="58" y="349"/>
                      </a:lnTo>
                      <a:lnTo>
                        <a:pt x="60" y="351"/>
                      </a:lnTo>
                      <a:lnTo>
                        <a:pt x="62" y="351"/>
                      </a:lnTo>
                      <a:lnTo>
                        <a:pt x="62" y="353"/>
                      </a:lnTo>
                      <a:lnTo>
                        <a:pt x="62" y="351"/>
                      </a:lnTo>
                      <a:lnTo>
                        <a:pt x="66" y="351"/>
                      </a:lnTo>
                      <a:lnTo>
                        <a:pt x="69" y="349"/>
                      </a:lnTo>
                      <a:lnTo>
                        <a:pt x="69" y="347"/>
                      </a:lnTo>
                      <a:lnTo>
                        <a:pt x="66" y="347"/>
                      </a:lnTo>
                      <a:lnTo>
                        <a:pt x="73" y="344"/>
                      </a:lnTo>
                      <a:lnTo>
                        <a:pt x="69" y="342"/>
                      </a:lnTo>
                      <a:lnTo>
                        <a:pt x="73" y="342"/>
                      </a:lnTo>
                      <a:lnTo>
                        <a:pt x="75" y="340"/>
                      </a:lnTo>
                      <a:lnTo>
                        <a:pt x="78" y="338"/>
                      </a:lnTo>
                      <a:lnTo>
                        <a:pt x="78" y="333"/>
                      </a:lnTo>
                      <a:lnTo>
                        <a:pt x="82" y="333"/>
                      </a:lnTo>
                      <a:lnTo>
                        <a:pt x="84" y="329"/>
                      </a:lnTo>
                      <a:lnTo>
                        <a:pt x="89" y="327"/>
                      </a:lnTo>
                      <a:lnTo>
                        <a:pt x="100" y="320"/>
                      </a:lnTo>
                      <a:lnTo>
                        <a:pt x="109" y="318"/>
                      </a:lnTo>
                      <a:lnTo>
                        <a:pt x="107" y="309"/>
                      </a:lnTo>
                      <a:lnTo>
                        <a:pt x="111" y="304"/>
                      </a:lnTo>
                      <a:lnTo>
                        <a:pt x="115" y="302"/>
                      </a:lnTo>
                      <a:lnTo>
                        <a:pt x="115" y="304"/>
                      </a:lnTo>
                      <a:lnTo>
                        <a:pt x="118" y="304"/>
                      </a:lnTo>
                      <a:lnTo>
                        <a:pt x="124" y="307"/>
                      </a:lnTo>
                      <a:lnTo>
                        <a:pt x="127" y="311"/>
                      </a:lnTo>
                      <a:lnTo>
                        <a:pt x="138" y="313"/>
                      </a:lnTo>
                      <a:lnTo>
                        <a:pt x="138" y="311"/>
                      </a:lnTo>
                      <a:lnTo>
                        <a:pt x="142" y="311"/>
                      </a:lnTo>
                      <a:lnTo>
                        <a:pt x="144" y="302"/>
                      </a:lnTo>
                      <a:lnTo>
                        <a:pt x="149" y="302"/>
                      </a:lnTo>
                      <a:lnTo>
                        <a:pt x="151" y="300"/>
                      </a:lnTo>
                      <a:lnTo>
                        <a:pt x="153" y="302"/>
                      </a:lnTo>
                      <a:lnTo>
                        <a:pt x="151" y="302"/>
                      </a:lnTo>
                      <a:lnTo>
                        <a:pt x="153" y="304"/>
                      </a:lnTo>
                      <a:lnTo>
                        <a:pt x="153" y="309"/>
                      </a:lnTo>
                      <a:lnTo>
                        <a:pt x="158" y="309"/>
                      </a:lnTo>
                      <a:lnTo>
                        <a:pt x="158" y="307"/>
                      </a:lnTo>
                      <a:lnTo>
                        <a:pt x="160" y="307"/>
                      </a:lnTo>
                      <a:lnTo>
                        <a:pt x="164" y="309"/>
                      </a:lnTo>
                      <a:lnTo>
                        <a:pt x="167" y="309"/>
                      </a:lnTo>
                      <a:lnTo>
                        <a:pt x="167" y="311"/>
                      </a:lnTo>
                      <a:lnTo>
                        <a:pt x="171" y="311"/>
                      </a:lnTo>
                      <a:lnTo>
                        <a:pt x="173" y="304"/>
                      </a:lnTo>
                      <a:lnTo>
                        <a:pt x="173" y="309"/>
                      </a:lnTo>
                      <a:lnTo>
                        <a:pt x="176" y="311"/>
                      </a:lnTo>
                      <a:lnTo>
                        <a:pt x="176" y="307"/>
                      </a:lnTo>
                      <a:lnTo>
                        <a:pt x="176" y="302"/>
                      </a:lnTo>
                      <a:lnTo>
                        <a:pt x="182" y="302"/>
                      </a:lnTo>
                      <a:lnTo>
                        <a:pt x="187" y="304"/>
                      </a:lnTo>
                      <a:lnTo>
                        <a:pt x="187" y="300"/>
                      </a:lnTo>
                      <a:lnTo>
                        <a:pt x="182" y="300"/>
                      </a:lnTo>
                      <a:lnTo>
                        <a:pt x="185" y="298"/>
                      </a:lnTo>
                      <a:lnTo>
                        <a:pt x="185" y="293"/>
                      </a:lnTo>
                      <a:lnTo>
                        <a:pt x="176" y="289"/>
                      </a:lnTo>
                      <a:lnTo>
                        <a:pt x="176" y="287"/>
                      </a:lnTo>
                      <a:lnTo>
                        <a:pt x="176" y="289"/>
                      </a:lnTo>
                      <a:lnTo>
                        <a:pt x="171" y="289"/>
                      </a:lnTo>
                      <a:lnTo>
                        <a:pt x="171" y="284"/>
                      </a:lnTo>
                      <a:lnTo>
                        <a:pt x="173" y="284"/>
                      </a:lnTo>
                      <a:lnTo>
                        <a:pt x="173" y="282"/>
                      </a:lnTo>
                      <a:lnTo>
                        <a:pt x="169" y="282"/>
                      </a:lnTo>
                      <a:lnTo>
                        <a:pt x="167" y="280"/>
                      </a:lnTo>
                      <a:lnTo>
                        <a:pt x="164" y="282"/>
                      </a:lnTo>
                      <a:lnTo>
                        <a:pt x="158" y="280"/>
                      </a:lnTo>
                      <a:lnTo>
                        <a:pt x="156" y="275"/>
                      </a:lnTo>
                      <a:lnTo>
                        <a:pt x="147" y="271"/>
                      </a:lnTo>
                      <a:lnTo>
                        <a:pt x="140" y="273"/>
                      </a:lnTo>
                      <a:lnTo>
                        <a:pt x="127" y="264"/>
                      </a:lnTo>
                      <a:lnTo>
                        <a:pt x="124" y="267"/>
                      </a:lnTo>
                      <a:lnTo>
                        <a:pt x="122" y="264"/>
                      </a:lnTo>
                      <a:lnTo>
                        <a:pt x="120" y="267"/>
                      </a:lnTo>
                      <a:lnTo>
                        <a:pt x="120" y="262"/>
                      </a:lnTo>
                      <a:lnTo>
                        <a:pt x="115" y="258"/>
                      </a:lnTo>
                      <a:lnTo>
                        <a:pt x="113" y="253"/>
                      </a:lnTo>
                      <a:lnTo>
                        <a:pt x="109" y="251"/>
                      </a:lnTo>
                      <a:lnTo>
                        <a:pt x="104" y="251"/>
                      </a:lnTo>
                      <a:lnTo>
                        <a:pt x="102" y="247"/>
                      </a:lnTo>
                      <a:lnTo>
                        <a:pt x="100" y="244"/>
                      </a:lnTo>
                      <a:lnTo>
                        <a:pt x="100" y="242"/>
                      </a:lnTo>
                      <a:lnTo>
                        <a:pt x="98" y="240"/>
                      </a:lnTo>
                      <a:lnTo>
                        <a:pt x="98" y="236"/>
                      </a:lnTo>
                      <a:lnTo>
                        <a:pt x="100" y="236"/>
                      </a:lnTo>
                      <a:lnTo>
                        <a:pt x="100" y="233"/>
                      </a:lnTo>
                      <a:lnTo>
                        <a:pt x="98" y="233"/>
                      </a:lnTo>
                      <a:lnTo>
                        <a:pt x="98" y="231"/>
                      </a:lnTo>
                      <a:lnTo>
                        <a:pt x="100" y="231"/>
                      </a:lnTo>
                      <a:lnTo>
                        <a:pt x="104" y="233"/>
                      </a:lnTo>
                      <a:lnTo>
                        <a:pt x="109" y="233"/>
                      </a:lnTo>
                      <a:lnTo>
                        <a:pt x="109" y="231"/>
                      </a:lnTo>
                      <a:lnTo>
                        <a:pt x="113" y="231"/>
                      </a:lnTo>
                      <a:lnTo>
                        <a:pt x="113" y="227"/>
                      </a:lnTo>
                      <a:lnTo>
                        <a:pt x="118" y="227"/>
                      </a:lnTo>
                      <a:lnTo>
                        <a:pt x="120" y="231"/>
                      </a:lnTo>
                      <a:lnTo>
                        <a:pt x="120" y="229"/>
                      </a:lnTo>
                      <a:lnTo>
                        <a:pt x="122" y="227"/>
                      </a:lnTo>
                      <a:lnTo>
                        <a:pt x="120" y="222"/>
                      </a:lnTo>
                      <a:lnTo>
                        <a:pt x="122" y="220"/>
                      </a:lnTo>
                      <a:lnTo>
                        <a:pt x="120" y="218"/>
                      </a:lnTo>
                      <a:lnTo>
                        <a:pt x="122" y="211"/>
                      </a:lnTo>
                      <a:lnTo>
                        <a:pt x="111" y="209"/>
                      </a:lnTo>
                      <a:lnTo>
                        <a:pt x="107" y="211"/>
                      </a:lnTo>
                      <a:lnTo>
                        <a:pt x="102" y="207"/>
                      </a:lnTo>
                      <a:lnTo>
                        <a:pt x="98" y="200"/>
                      </a:lnTo>
                      <a:lnTo>
                        <a:pt x="95" y="202"/>
                      </a:lnTo>
                      <a:lnTo>
                        <a:pt x="93" y="202"/>
                      </a:lnTo>
                      <a:lnTo>
                        <a:pt x="82" y="200"/>
                      </a:lnTo>
                      <a:lnTo>
                        <a:pt x="84" y="193"/>
                      </a:lnTo>
                      <a:lnTo>
                        <a:pt x="82" y="191"/>
                      </a:lnTo>
                      <a:lnTo>
                        <a:pt x="86" y="191"/>
                      </a:lnTo>
                      <a:lnTo>
                        <a:pt x="89" y="191"/>
                      </a:lnTo>
                      <a:lnTo>
                        <a:pt x="89" y="193"/>
                      </a:lnTo>
                      <a:lnTo>
                        <a:pt x="91" y="193"/>
                      </a:lnTo>
                      <a:lnTo>
                        <a:pt x="93" y="189"/>
                      </a:lnTo>
                      <a:lnTo>
                        <a:pt x="98" y="191"/>
                      </a:lnTo>
                      <a:lnTo>
                        <a:pt x="104" y="187"/>
                      </a:lnTo>
                      <a:lnTo>
                        <a:pt x="104" y="184"/>
                      </a:lnTo>
                      <a:lnTo>
                        <a:pt x="109" y="180"/>
                      </a:lnTo>
                      <a:lnTo>
                        <a:pt x="109" y="173"/>
                      </a:lnTo>
                      <a:lnTo>
                        <a:pt x="111" y="176"/>
                      </a:lnTo>
                      <a:lnTo>
                        <a:pt x="118" y="173"/>
                      </a:lnTo>
                      <a:lnTo>
                        <a:pt x="118" y="176"/>
                      </a:lnTo>
                      <a:lnTo>
                        <a:pt x="127" y="176"/>
                      </a:lnTo>
                      <a:lnTo>
                        <a:pt x="136" y="180"/>
                      </a:lnTo>
                      <a:lnTo>
                        <a:pt x="140" y="178"/>
                      </a:lnTo>
                      <a:lnTo>
                        <a:pt x="149" y="178"/>
                      </a:lnTo>
                      <a:lnTo>
                        <a:pt x="156" y="176"/>
                      </a:lnTo>
                      <a:lnTo>
                        <a:pt x="156" y="173"/>
                      </a:lnTo>
                      <a:lnTo>
                        <a:pt x="153" y="169"/>
                      </a:lnTo>
                      <a:lnTo>
                        <a:pt x="144" y="167"/>
                      </a:lnTo>
                      <a:lnTo>
                        <a:pt x="142" y="162"/>
                      </a:lnTo>
                      <a:lnTo>
                        <a:pt x="140" y="158"/>
                      </a:lnTo>
                      <a:lnTo>
                        <a:pt x="138" y="158"/>
                      </a:lnTo>
                      <a:lnTo>
                        <a:pt x="131" y="160"/>
                      </a:lnTo>
                      <a:lnTo>
                        <a:pt x="129" y="158"/>
                      </a:lnTo>
                      <a:lnTo>
                        <a:pt x="131" y="153"/>
                      </a:lnTo>
                      <a:lnTo>
                        <a:pt x="133" y="149"/>
                      </a:lnTo>
                      <a:lnTo>
                        <a:pt x="131" y="149"/>
                      </a:lnTo>
                      <a:lnTo>
                        <a:pt x="133" y="144"/>
                      </a:lnTo>
                      <a:lnTo>
                        <a:pt x="131" y="142"/>
                      </a:lnTo>
                      <a:lnTo>
                        <a:pt x="127" y="140"/>
                      </a:lnTo>
                      <a:lnTo>
                        <a:pt x="122" y="142"/>
                      </a:lnTo>
                      <a:lnTo>
                        <a:pt x="120" y="147"/>
                      </a:lnTo>
                      <a:lnTo>
                        <a:pt x="115" y="142"/>
                      </a:lnTo>
                      <a:lnTo>
                        <a:pt x="118" y="138"/>
                      </a:lnTo>
                      <a:lnTo>
                        <a:pt x="115" y="138"/>
                      </a:lnTo>
                      <a:lnTo>
                        <a:pt x="111" y="136"/>
                      </a:lnTo>
                      <a:lnTo>
                        <a:pt x="109" y="140"/>
                      </a:lnTo>
                      <a:lnTo>
                        <a:pt x="109" y="138"/>
                      </a:lnTo>
                      <a:lnTo>
                        <a:pt x="109" y="140"/>
                      </a:lnTo>
                      <a:lnTo>
                        <a:pt x="104" y="138"/>
                      </a:lnTo>
                      <a:lnTo>
                        <a:pt x="102" y="136"/>
                      </a:lnTo>
                      <a:lnTo>
                        <a:pt x="104" y="136"/>
                      </a:lnTo>
                      <a:lnTo>
                        <a:pt x="104" y="131"/>
                      </a:lnTo>
                      <a:lnTo>
                        <a:pt x="100" y="131"/>
                      </a:lnTo>
                      <a:lnTo>
                        <a:pt x="104" y="129"/>
                      </a:lnTo>
                      <a:lnTo>
                        <a:pt x="102" y="124"/>
                      </a:lnTo>
                      <a:lnTo>
                        <a:pt x="104" y="124"/>
                      </a:lnTo>
                      <a:lnTo>
                        <a:pt x="102" y="120"/>
                      </a:lnTo>
                      <a:lnTo>
                        <a:pt x="102" y="116"/>
                      </a:lnTo>
                      <a:lnTo>
                        <a:pt x="100" y="116"/>
                      </a:lnTo>
                      <a:lnTo>
                        <a:pt x="95" y="113"/>
                      </a:lnTo>
                      <a:lnTo>
                        <a:pt x="98" y="111"/>
                      </a:lnTo>
                      <a:lnTo>
                        <a:pt x="100" y="109"/>
                      </a:lnTo>
                      <a:lnTo>
                        <a:pt x="98" y="107"/>
                      </a:lnTo>
                      <a:lnTo>
                        <a:pt x="91" y="111"/>
                      </a:lnTo>
                      <a:lnTo>
                        <a:pt x="89" y="109"/>
                      </a:lnTo>
                      <a:lnTo>
                        <a:pt x="89" y="107"/>
                      </a:lnTo>
                      <a:lnTo>
                        <a:pt x="91" y="104"/>
                      </a:lnTo>
                      <a:lnTo>
                        <a:pt x="89" y="102"/>
                      </a:lnTo>
                      <a:lnTo>
                        <a:pt x="95" y="96"/>
                      </a:lnTo>
                      <a:lnTo>
                        <a:pt x="91" y="89"/>
                      </a:lnTo>
                      <a:lnTo>
                        <a:pt x="84" y="87"/>
                      </a:lnTo>
                      <a:lnTo>
                        <a:pt x="82" y="85"/>
                      </a:lnTo>
                      <a:lnTo>
                        <a:pt x="82" y="82"/>
                      </a:lnTo>
                      <a:lnTo>
                        <a:pt x="86" y="80"/>
                      </a:lnTo>
                      <a:lnTo>
                        <a:pt x="86" y="78"/>
                      </a:lnTo>
                      <a:lnTo>
                        <a:pt x="84" y="76"/>
                      </a:lnTo>
                      <a:lnTo>
                        <a:pt x="75" y="78"/>
                      </a:lnTo>
                      <a:lnTo>
                        <a:pt x="73" y="76"/>
                      </a:lnTo>
                      <a:lnTo>
                        <a:pt x="75" y="73"/>
                      </a:lnTo>
                      <a:lnTo>
                        <a:pt x="78" y="73"/>
                      </a:lnTo>
                      <a:lnTo>
                        <a:pt x="82" y="71"/>
                      </a:lnTo>
                      <a:lnTo>
                        <a:pt x="84" y="69"/>
                      </a:lnTo>
                      <a:lnTo>
                        <a:pt x="84" y="67"/>
                      </a:lnTo>
                      <a:lnTo>
                        <a:pt x="80" y="67"/>
                      </a:lnTo>
                      <a:lnTo>
                        <a:pt x="78" y="62"/>
                      </a:lnTo>
                      <a:lnTo>
                        <a:pt x="86" y="58"/>
                      </a:lnTo>
                      <a:lnTo>
                        <a:pt x="89" y="60"/>
                      </a:lnTo>
                      <a:lnTo>
                        <a:pt x="93" y="58"/>
                      </a:lnTo>
                      <a:lnTo>
                        <a:pt x="93" y="60"/>
                      </a:lnTo>
                      <a:lnTo>
                        <a:pt x="98" y="58"/>
                      </a:lnTo>
                      <a:lnTo>
                        <a:pt x="102" y="60"/>
                      </a:lnTo>
                      <a:lnTo>
                        <a:pt x="104" y="60"/>
                      </a:lnTo>
                      <a:lnTo>
                        <a:pt x="107" y="53"/>
                      </a:lnTo>
                      <a:lnTo>
                        <a:pt x="111" y="53"/>
                      </a:lnTo>
                      <a:lnTo>
                        <a:pt x="111" y="49"/>
                      </a:lnTo>
                      <a:lnTo>
                        <a:pt x="113" y="49"/>
                      </a:lnTo>
                      <a:close/>
                      <a:moveTo>
                        <a:pt x="563" y="0"/>
                      </a:moveTo>
                      <a:lnTo>
                        <a:pt x="561" y="2"/>
                      </a:lnTo>
                      <a:lnTo>
                        <a:pt x="563" y="0"/>
                      </a:lnTo>
                      <a:close/>
                      <a:moveTo>
                        <a:pt x="563" y="0"/>
                      </a:moveTo>
                      <a:lnTo>
                        <a:pt x="563" y="2"/>
                      </a:lnTo>
                      <a:lnTo>
                        <a:pt x="563" y="0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6" name="Freeform 681"/>
                <p:cNvSpPr>
                  <a:spLocks/>
                </p:cNvSpPr>
                <p:nvPr/>
              </p:nvSpPr>
              <p:spPr bwMode="auto">
                <a:xfrm>
                  <a:off x="2527" y="999"/>
                  <a:ext cx="20" cy="20"/>
                </a:xfrm>
                <a:custGeom>
                  <a:avLst/>
                  <a:gdLst>
                    <a:gd name="T0" fmla="*/ 16 w 20"/>
                    <a:gd name="T1" fmla="*/ 18 h 20"/>
                    <a:gd name="T2" fmla="*/ 13 w 20"/>
                    <a:gd name="T3" fmla="*/ 20 h 20"/>
                    <a:gd name="T4" fmla="*/ 4 w 20"/>
                    <a:gd name="T5" fmla="*/ 16 h 20"/>
                    <a:gd name="T6" fmla="*/ 4 w 20"/>
                    <a:gd name="T7" fmla="*/ 14 h 20"/>
                    <a:gd name="T8" fmla="*/ 2 w 20"/>
                    <a:gd name="T9" fmla="*/ 14 h 20"/>
                    <a:gd name="T10" fmla="*/ 2 w 20"/>
                    <a:gd name="T11" fmla="*/ 11 h 20"/>
                    <a:gd name="T12" fmla="*/ 0 w 20"/>
                    <a:gd name="T13" fmla="*/ 9 h 20"/>
                    <a:gd name="T14" fmla="*/ 0 w 20"/>
                    <a:gd name="T15" fmla="*/ 9 h 20"/>
                    <a:gd name="T16" fmla="*/ 0 w 20"/>
                    <a:gd name="T17" fmla="*/ 7 h 20"/>
                    <a:gd name="T18" fmla="*/ 4 w 20"/>
                    <a:gd name="T19" fmla="*/ 5 h 20"/>
                    <a:gd name="T20" fmla="*/ 7 w 20"/>
                    <a:gd name="T21" fmla="*/ 3 h 20"/>
                    <a:gd name="T22" fmla="*/ 9 w 20"/>
                    <a:gd name="T23" fmla="*/ 0 h 20"/>
                    <a:gd name="T24" fmla="*/ 11 w 20"/>
                    <a:gd name="T25" fmla="*/ 3 h 20"/>
                    <a:gd name="T26" fmla="*/ 11 w 20"/>
                    <a:gd name="T27" fmla="*/ 5 h 20"/>
                    <a:gd name="T28" fmla="*/ 11 w 20"/>
                    <a:gd name="T29" fmla="*/ 5 h 20"/>
                    <a:gd name="T30" fmla="*/ 13 w 20"/>
                    <a:gd name="T31" fmla="*/ 3 h 20"/>
                    <a:gd name="T32" fmla="*/ 16 w 20"/>
                    <a:gd name="T33" fmla="*/ 5 h 20"/>
                    <a:gd name="T34" fmla="*/ 13 w 20"/>
                    <a:gd name="T35" fmla="*/ 5 h 20"/>
                    <a:gd name="T36" fmla="*/ 18 w 20"/>
                    <a:gd name="T37" fmla="*/ 7 h 20"/>
                    <a:gd name="T38" fmla="*/ 18 w 20"/>
                    <a:gd name="T39" fmla="*/ 9 h 20"/>
                    <a:gd name="T40" fmla="*/ 20 w 20"/>
                    <a:gd name="T41" fmla="*/ 14 h 20"/>
                    <a:gd name="T42" fmla="*/ 18 w 20"/>
                    <a:gd name="T43" fmla="*/ 18 h 20"/>
                    <a:gd name="T44" fmla="*/ 16 w 20"/>
                    <a:gd name="T45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0" h="20">
                      <a:moveTo>
                        <a:pt x="16" y="18"/>
                      </a:moveTo>
                      <a:lnTo>
                        <a:pt x="13" y="20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4" y="5"/>
                      </a:lnTo>
                      <a:lnTo>
                        <a:pt x="7" y="3"/>
                      </a:lnTo>
                      <a:lnTo>
                        <a:pt x="9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5"/>
                      </a:lnTo>
                      <a:lnTo>
                        <a:pt x="13" y="3"/>
                      </a:lnTo>
                      <a:lnTo>
                        <a:pt x="16" y="5"/>
                      </a:lnTo>
                      <a:lnTo>
                        <a:pt x="13" y="5"/>
                      </a:lnTo>
                      <a:lnTo>
                        <a:pt x="18" y="7"/>
                      </a:lnTo>
                      <a:lnTo>
                        <a:pt x="18" y="9"/>
                      </a:lnTo>
                      <a:lnTo>
                        <a:pt x="20" y="14"/>
                      </a:lnTo>
                      <a:lnTo>
                        <a:pt x="18" y="18"/>
                      </a:lnTo>
                      <a:lnTo>
                        <a:pt x="16" y="1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7" name="Freeform 682"/>
                <p:cNvSpPr>
                  <a:spLocks/>
                </p:cNvSpPr>
                <p:nvPr/>
              </p:nvSpPr>
              <p:spPr bwMode="auto">
                <a:xfrm>
                  <a:off x="3033" y="1954"/>
                  <a:ext cx="594" cy="900"/>
                </a:xfrm>
                <a:custGeom>
                  <a:avLst/>
                  <a:gdLst>
                    <a:gd name="T0" fmla="*/ 476 w 594"/>
                    <a:gd name="T1" fmla="*/ 31 h 900"/>
                    <a:gd name="T2" fmla="*/ 505 w 594"/>
                    <a:gd name="T3" fmla="*/ 71 h 900"/>
                    <a:gd name="T4" fmla="*/ 534 w 594"/>
                    <a:gd name="T5" fmla="*/ 105 h 900"/>
                    <a:gd name="T6" fmla="*/ 550 w 594"/>
                    <a:gd name="T7" fmla="*/ 142 h 900"/>
                    <a:gd name="T8" fmla="*/ 590 w 594"/>
                    <a:gd name="T9" fmla="*/ 160 h 900"/>
                    <a:gd name="T10" fmla="*/ 570 w 594"/>
                    <a:gd name="T11" fmla="*/ 196 h 900"/>
                    <a:gd name="T12" fmla="*/ 534 w 594"/>
                    <a:gd name="T13" fmla="*/ 229 h 900"/>
                    <a:gd name="T14" fmla="*/ 494 w 594"/>
                    <a:gd name="T15" fmla="*/ 265 h 900"/>
                    <a:gd name="T16" fmla="*/ 481 w 594"/>
                    <a:gd name="T17" fmla="*/ 313 h 900"/>
                    <a:gd name="T18" fmla="*/ 465 w 594"/>
                    <a:gd name="T19" fmla="*/ 338 h 900"/>
                    <a:gd name="T20" fmla="*/ 450 w 594"/>
                    <a:gd name="T21" fmla="*/ 356 h 900"/>
                    <a:gd name="T22" fmla="*/ 434 w 594"/>
                    <a:gd name="T23" fmla="*/ 405 h 900"/>
                    <a:gd name="T24" fmla="*/ 385 w 594"/>
                    <a:gd name="T25" fmla="*/ 420 h 900"/>
                    <a:gd name="T26" fmla="*/ 340 w 594"/>
                    <a:gd name="T27" fmla="*/ 438 h 900"/>
                    <a:gd name="T28" fmla="*/ 300 w 594"/>
                    <a:gd name="T29" fmla="*/ 482 h 900"/>
                    <a:gd name="T30" fmla="*/ 311 w 594"/>
                    <a:gd name="T31" fmla="*/ 518 h 900"/>
                    <a:gd name="T32" fmla="*/ 311 w 594"/>
                    <a:gd name="T33" fmla="*/ 556 h 900"/>
                    <a:gd name="T34" fmla="*/ 354 w 594"/>
                    <a:gd name="T35" fmla="*/ 587 h 900"/>
                    <a:gd name="T36" fmla="*/ 334 w 594"/>
                    <a:gd name="T37" fmla="*/ 604 h 900"/>
                    <a:gd name="T38" fmla="*/ 294 w 594"/>
                    <a:gd name="T39" fmla="*/ 602 h 900"/>
                    <a:gd name="T40" fmla="*/ 254 w 594"/>
                    <a:gd name="T41" fmla="*/ 578 h 900"/>
                    <a:gd name="T42" fmla="*/ 260 w 594"/>
                    <a:gd name="T43" fmla="*/ 615 h 900"/>
                    <a:gd name="T44" fmla="*/ 267 w 594"/>
                    <a:gd name="T45" fmla="*/ 662 h 900"/>
                    <a:gd name="T46" fmla="*/ 274 w 594"/>
                    <a:gd name="T47" fmla="*/ 695 h 900"/>
                    <a:gd name="T48" fmla="*/ 280 w 594"/>
                    <a:gd name="T49" fmla="*/ 713 h 900"/>
                    <a:gd name="T50" fmla="*/ 274 w 594"/>
                    <a:gd name="T51" fmla="*/ 760 h 900"/>
                    <a:gd name="T52" fmla="*/ 236 w 594"/>
                    <a:gd name="T53" fmla="*/ 778 h 900"/>
                    <a:gd name="T54" fmla="*/ 216 w 594"/>
                    <a:gd name="T55" fmla="*/ 820 h 900"/>
                    <a:gd name="T56" fmla="*/ 171 w 594"/>
                    <a:gd name="T57" fmla="*/ 889 h 900"/>
                    <a:gd name="T58" fmla="*/ 115 w 594"/>
                    <a:gd name="T59" fmla="*/ 900 h 900"/>
                    <a:gd name="T60" fmla="*/ 86 w 594"/>
                    <a:gd name="T61" fmla="*/ 842 h 900"/>
                    <a:gd name="T62" fmla="*/ 69 w 594"/>
                    <a:gd name="T63" fmla="*/ 815 h 900"/>
                    <a:gd name="T64" fmla="*/ 17 w 594"/>
                    <a:gd name="T65" fmla="*/ 784 h 900"/>
                    <a:gd name="T66" fmla="*/ 6 w 594"/>
                    <a:gd name="T67" fmla="*/ 720 h 900"/>
                    <a:gd name="T68" fmla="*/ 46 w 594"/>
                    <a:gd name="T69" fmla="*/ 671 h 900"/>
                    <a:gd name="T70" fmla="*/ 91 w 594"/>
                    <a:gd name="T71" fmla="*/ 664 h 900"/>
                    <a:gd name="T72" fmla="*/ 49 w 594"/>
                    <a:gd name="T73" fmla="*/ 622 h 900"/>
                    <a:gd name="T74" fmla="*/ 31 w 594"/>
                    <a:gd name="T75" fmla="*/ 609 h 900"/>
                    <a:gd name="T76" fmla="*/ 42 w 594"/>
                    <a:gd name="T77" fmla="*/ 584 h 900"/>
                    <a:gd name="T78" fmla="*/ 22 w 594"/>
                    <a:gd name="T79" fmla="*/ 551 h 900"/>
                    <a:gd name="T80" fmla="*/ 53 w 594"/>
                    <a:gd name="T81" fmla="*/ 500 h 900"/>
                    <a:gd name="T82" fmla="*/ 46 w 594"/>
                    <a:gd name="T83" fmla="*/ 469 h 900"/>
                    <a:gd name="T84" fmla="*/ 40 w 594"/>
                    <a:gd name="T85" fmla="*/ 413 h 900"/>
                    <a:gd name="T86" fmla="*/ 71 w 594"/>
                    <a:gd name="T87" fmla="*/ 367 h 900"/>
                    <a:gd name="T88" fmla="*/ 86 w 594"/>
                    <a:gd name="T89" fmla="*/ 325 h 900"/>
                    <a:gd name="T90" fmla="*/ 102 w 594"/>
                    <a:gd name="T91" fmla="*/ 285 h 900"/>
                    <a:gd name="T92" fmla="*/ 113 w 594"/>
                    <a:gd name="T93" fmla="*/ 273 h 900"/>
                    <a:gd name="T94" fmla="*/ 133 w 594"/>
                    <a:gd name="T95" fmla="*/ 231 h 900"/>
                    <a:gd name="T96" fmla="*/ 164 w 594"/>
                    <a:gd name="T97" fmla="*/ 236 h 900"/>
                    <a:gd name="T98" fmla="*/ 189 w 594"/>
                    <a:gd name="T99" fmla="*/ 225 h 900"/>
                    <a:gd name="T100" fmla="*/ 218 w 594"/>
                    <a:gd name="T101" fmla="*/ 205 h 900"/>
                    <a:gd name="T102" fmla="*/ 240 w 594"/>
                    <a:gd name="T103" fmla="*/ 151 h 900"/>
                    <a:gd name="T104" fmla="*/ 276 w 594"/>
                    <a:gd name="T105" fmla="*/ 118 h 900"/>
                    <a:gd name="T106" fmla="*/ 249 w 594"/>
                    <a:gd name="T107" fmla="*/ 98 h 900"/>
                    <a:gd name="T108" fmla="*/ 209 w 594"/>
                    <a:gd name="T109" fmla="*/ 82 h 900"/>
                    <a:gd name="T110" fmla="*/ 207 w 594"/>
                    <a:gd name="T111" fmla="*/ 54 h 900"/>
                    <a:gd name="T112" fmla="*/ 205 w 594"/>
                    <a:gd name="T113" fmla="*/ 25 h 900"/>
                    <a:gd name="T114" fmla="*/ 245 w 594"/>
                    <a:gd name="T115" fmla="*/ 36 h 900"/>
                    <a:gd name="T116" fmla="*/ 305 w 594"/>
                    <a:gd name="T117" fmla="*/ 43 h 900"/>
                    <a:gd name="T118" fmla="*/ 345 w 594"/>
                    <a:gd name="T119" fmla="*/ 29 h 900"/>
                    <a:gd name="T120" fmla="*/ 414 w 594"/>
                    <a:gd name="T121" fmla="*/ 31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94" h="900">
                      <a:moveTo>
                        <a:pt x="441" y="0"/>
                      </a:moveTo>
                      <a:lnTo>
                        <a:pt x="450" y="0"/>
                      </a:lnTo>
                      <a:lnTo>
                        <a:pt x="452" y="3"/>
                      </a:lnTo>
                      <a:lnTo>
                        <a:pt x="456" y="3"/>
                      </a:lnTo>
                      <a:lnTo>
                        <a:pt x="456" y="7"/>
                      </a:lnTo>
                      <a:lnTo>
                        <a:pt x="458" y="9"/>
                      </a:lnTo>
                      <a:lnTo>
                        <a:pt x="467" y="11"/>
                      </a:lnTo>
                      <a:lnTo>
                        <a:pt x="470" y="14"/>
                      </a:lnTo>
                      <a:lnTo>
                        <a:pt x="467" y="16"/>
                      </a:lnTo>
                      <a:lnTo>
                        <a:pt x="467" y="18"/>
                      </a:lnTo>
                      <a:lnTo>
                        <a:pt x="472" y="25"/>
                      </a:lnTo>
                      <a:lnTo>
                        <a:pt x="472" y="29"/>
                      </a:lnTo>
                      <a:lnTo>
                        <a:pt x="476" y="31"/>
                      </a:lnTo>
                      <a:lnTo>
                        <a:pt x="474" y="34"/>
                      </a:lnTo>
                      <a:lnTo>
                        <a:pt x="487" y="36"/>
                      </a:lnTo>
                      <a:lnTo>
                        <a:pt x="490" y="40"/>
                      </a:lnTo>
                      <a:lnTo>
                        <a:pt x="494" y="40"/>
                      </a:lnTo>
                      <a:lnTo>
                        <a:pt x="496" y="47"/>
                      </a:lnTo>
                      <a:lnTo>
                        <a:pt x="499" y="49"/>
                      </a:lnTo>
                      <a:lnTo>
                        <a:pt x="501" y="56"/>
                      </a:lnTo>
                      <a:lnTo>
                        <a:pt x="496" y="60"/>
                      </a:lnTo>
                      <a:lnTo>
                        <a:pt x="503" y="65"/>
                      </a:lnTo>
                      <a:lnTo>
                        <a:pt x="501" y="67"/>
                      </a:lnTo>
                      <a:lnTo>
                        <a:pt x="501" y="69"/>
                      </a:lnTo>
                      <a:lnTo>
                        <a:pt x="505" y="69"/>
                      </a:lnTo>
                      <a:lnTo>
                        <a:pt x="505" y="71"/>
                      </a:lnTo>
                      <a:lnTo>
                        <a:pt x="510" y="74"/>
                      </a:lnTo>
                      <a:lnTo>
                        <a:pt x="527" y="78"/>
                      </a:lnTo>
                      <a:lnTo>
                        <a:pt x="527" y="74"/>
                      </a:lnTo>
                      <a:lnTo>
                        <a:pt x="530" y="69"/>
                      </a:lnTo>
                      <a:lnTo>
                        <a:pt x="539" y="67"/>
                      </a:lnTo>
                      <a:lnTo>
                        <a:pt x="539" y="69"/>
                      </a:lnTo>
                      <a:lnTo>
                        <a:pt x="541" y="74"/>
                      </a:lnTo>
                      <a:lnTo>
                        <a:pt x="541" y="80"/>
                      </a:lnTo>
                      <a:lnTo>
                        <a:pt x="539" y="87"/>
                      </a:lnTo>
                      <a:lnTo>
                        <a:pt x="534" y="94"/>
                      </a:lnTo>
                      <a:lnTo>
                        <a:pt x="534" y="96"/>
                      </a:lnTo>
                      <a:lnTo>
                        <a:pt x="532" y="102"/>
                      </a:lnTo>
                      <a:lnTo>
                        <a:pt x="534" y="105"/>
                      </a:lnTo>
                      <a:lnTo>
                        <a:pt x="539" y="107"/>
                      </a:lnTo>
                      <a:lnTo>
                        <a:pt x="541" y="105"/>
                      </a:lnTo>
                      <a:lnTo>
                        <a:pt x="543" y="105"/>
                      </a:lnTo>
                      <a:lnTo>
                        <a:pt x="545" y="107"/>
                      </a:lnTo>
                      <a:lnTo>
                        <a:pt x="548" y="111"/>
                      </a:lnTo>
                      <a:lnTo>
                        <a:pt x="545" y="114"/>
                      </a:lnTo>
                      <a:lnTo>
                        <a:pt x="548" y="116"/>
                      </a:lnTo>
                      <a:lnTo>
                        <a:pt x="545" y="122"/>
                      </a:lnTo>
                      <a:lnTo>
                        <a:pt x="545" y="129"/>
                      </a:lnTo>
                      <a:lnTo>
                        <a:pt x="543" y="134"/>
                      </a:lnTo>
                      <a:lnTo>
                        <a:pt x="543" y="138"/>
                      </a:lnTo>
                      <a:lnTo>
                        <a:pt x="548" y="142"/>
                      </a:lnTo>
                      <a:lnTo>
                        <a:pt x="550" y="142"/>
                      </a:lnTo>
                      <a:lnTo>
                        <a:pt x="556" y="147"/>
                      </a:lnTo>
                      <a:lnTo>
                        <a:pt x="556" y="151"/>
                      </a:lnTo>
                      <a:lnTo>
                        <a:pt x="559" y="162"/>
                      </a:lnTo>
                      <a:lnTo>
                        <a:pt x="561" y="162"/>
                      </a:lnTo>
                      <a:lnTo>
                        <a:pt x="563" y="154"/>
                      </a:lnTo>
                      <a:lnTo>
                        <a:pt x="565" y="154"/>
                      </a:lnTo>
                      <a:lnTo>
                        <a:pt x="570" y="160"/>
                      </a:lnTo>
                      <a:lnTo>
                        <a:pt x="572" y="160"/>
                      </a:lnTo>
                      <a:lnTo>
                        <a:pt x="574" y="162"/>
                      </a:lnTo>
                      <a:lnTo>
                        <a:pt x="577" y="158"/>
                      </a:lnTo>
                      <a:lnTo>
                        <a:pt x="577" y="162"/>
                      </a:lnTo>
                      <a:lnTo>
                        <a:pt x="583" y="160"/>
                      </a:lnTo>
                      <a:lnTo>
                        <a:pt x="590" y="160"/>
                      </a:lnTo>
                      <a:lnTo>
                        <a:pt x="594" y="167"/>
                      </a:lnTo>
                      <a:lnTo>
                        <a:pt x="592" y="169"/>
                      </a:lnTo>
                      <a:lnTo>
                        <a:pt x="590" y="171"/>
                      </a:lnTo>
                      <a:lnTo>
                        <a:pt x="592" y="174"/>
                      </a:lnTo>
                      <a:lnTo>
                        <a:pt x="592" y="176"/>
                      </a:lnTo>
                      <a:lnTo>
                        <a:pt x="590" y="176"/>
                      </a:lnTo>
                      <a:lnTo>
                        <a:pt x="585" y="178"/>
                      </a:lnTo>
                      <a:lnTo>
                        <a:pt x="583" y="180"/>
                      </a:lnTo>
                      <a:lnTo>
                        <a:pt x="583" y="187"/>
                      </a:lnTo>
                      <a:lnTo>
                        <a:pt x="579" y="187"/>
                      </a:lnTo>
                      <a:lnTo>
                        <a:pt x="579" y="191"/>
                      </a:lnTo>
                      <a:lnTo>
                        <a:pt x="574" y="191"/>
                      </a:lnTo>
                      <a:lnTo>
                        <a:pt x="570" y="196"/>
                      </a:lnTo>
                      <a:lnTo>
                        <a:pt x="572" y="202"/>
                      </a:lnTo>
                      <a:lnTo>
                        <a:pt x="570" y="205"/>
                      </a:lnTo>
                      <a:lnTo>
                        <a:pt x="565" y="205"/>
                      </a:lnTo>
                      <a:lnTo>
                        <a:pt x="559" y="209"/>
                      </a:lnTo>
                      <a:lnTo>
                        <a:pt x="550" y="209"/>
                      </a:lnTo>
                      <a:lnTo>
                        <a:pt x="545" y="216"/>
                      </a:lnTo>
                      <a:lnTo>
                        <a:pt x="541" y="216"/>
                      </a:lnTo>
                      <a:lnTo>
                        <a:pt x="539" y="218"/>
                      </a:lnTo>
                      <a:lnTo>
                        <a:pt x="539" y="222"/>
                      </a:lnTo>
                      <a:lnTo>
                        <a:pt x="539" y="225"/>
                      </a:lnTo>
                      <a:lnTo>
                        <a:pt x="536" y="225"/>
                      </a:lnTo>
                      <a:lnTo>
                        <a:pt x="534" y="225"/>
                      </a:lnTo>
                      <a:lnTo>
                        <a:pt x="534" y="229"/>
                      </a:lnTo>
                      <a:lnTo>
                        <a:pt x="543" y="234"/>
                      </a:lnTo>
                      <a:lnTo>
                        <a:pt x="543" y="238"/>
                      </a:lnTo>
                      <a:lnTo>
                        <a:pt x="541" y="240"/>
                      </a:lnTo>
                      <a:lnTo>
                        <a:pt x="539" y="247"/>
                      </a:lnTo>
                      <a:lnTo>
                        <a:pt x="534" y="249"/>
                      </a:lnTo>
                      <a:lnTo>
                        <a:pt x="525" y="249"/>
                      </a:lnTo>
                      <a:lnTo>
                        <a:pt x="523" y="251"/>
                      </a:lnTo>
                      <a:lnTo>
                        <a:pt x="519" y="251"/>
                      </a:lnTo>
                      <a:lnTo>
                        <a:pt x="512" y="253"/>
                      </a:lnTo>
                      <a:lnTo>
                        <a:pt x="512" y="258"/>
                      </a:lnTo>
                      <a:lnTo>
                        <a:pt x="507" y="258"/>
                      </a:lnTo>
                      <a:lnTo>
                        <a:pt x="503" y="265"/>
                      </a:lnTo>
                      <a:lnTo>
                        <a:pt x="494" y="265"/>
                      </a:lnTo>
                      <a:lnTo>
                        <a:pt x="487" y="269"/>
                      </a:lnTo>
                      <a:lnTo>
                        <a:pt x="483" y="271"/>
                      </a:lnTo>
                      <a:lnTo>
                        <a:pt x="481" y="278"/>
                      </a:lnTo>
                      <a:lnTo>
                        <a:pt x="474" y="287"/>
                      </a:lnTo>
                      <a:lnTo>
                        <a:pt x="481" y="291"/>
                      </a:lnTo>
                      <a:lnTo>
                        <a:pt x="478" y="291"/>
                      </a:lnTo>
                      <a:lnTo>
                        <a:pt x="472" y="291"/>
                      </a:lnTo>
                      <a:lnTo>
                        <a:pt x="472" y="296"/>
                      </a:lnTo>
                      <a:lnTo>
                        <a:pt x="474" y="300"/>
                      </a:lnTo>
                      <a:lnTo>
                        <a:pt x="472" y="305"/>
                      </a:lnTo>
                      <a:lnTo>
                        <a:pt x="474" y="309"/>
                      </a:lnTo>
                      <a:lnTo>
                        <a:pt x="478" y="311"/>
                      </a:lnTo>
                      <a:lnTo>
                        <a:pt x="481" y="313"/>
                      </a:lnTo>
                      <a:lnTo>
                        <a:pt x="478" y="316"/>
                      </a:lnTo>
                      <a:lnTo>
                        <a:pt x="476" y="318"/>
                      </a:lnTo>
                      <a:lnTo>
                        <a:pt x="478" y="322"/>
                      </a:lnTo>
                      <a:lnTo>
                        <a:pt x="476" y="325"/>
                      </a:lnTo>
                      <a:lnTo>
                        <a:pt x="472" y="325"/>
                      </a:lnTo>
                      <a:lnTo>
                        <a:pt x="472" y="329"/>
                      </a:lnTo>
                      <a:lnTo>
                        <a:pt x="467" y="329"/>
                      </a:lnTo>
                      <a:lnTo>
                        <a:pt x="465" y="327"/>
                      </a:lnTo>
                      <a:lnTo>
                        <a:pt x="465" y="329"/>
                      </a:lnTo>
                      <a:lnTo>
                        <a:pt x="461" y="331"/>
                      </a:lnTo>
                      <a:lnTo>
                        <a:pt x="463" y="333"/>
                      </a:lnTo>
                      <a:lnTo>
                        <a:pt x="463" y="336"/>
                      </a:lnTo>
                      <a:lnTo>
                        <a:pt x="465" y="338"/>
                      </a:lnTo>
                      <a:lnTo>
                        <a:pt x="461" y="345"/>
                      </a:lnTo>
                      <a:lnTo>
                        <a:pt x="456" y="345"/>
                      </a:lnTo>
                      <a:lnTo>
                        <a:pt x="454" y="347"/>
                      </a:lnTo>
                      <a:lnTo>
                        <a:pt x="458" y="349"/>
                      </a:lnTo>
                      <a:lnTo>
                        <a:pt x="463" y="351"/>
                      </a:lnTo>
                      <a:lnTo>
                        <a:pt x="465" y="353"/>
                      </a:lnTo>
                      <a:lnTo>
                        <a:pt x="463" y="353"/>
                      </a:lnTo>
                      <a:lnTo>
                        <a:pt x="461" y="356"/>
                      </a:lnTo>
                      <a:lnTo>
                        <a:pt x="458" y="356"/>
                      </a:lnTo>
                      <a:lnTo>
                        <a:pt x="458" y="353"/>
                      </a:lnTo>
                      <a:lnTo>
                        <a:pt x="458" y="351"/>
                      </a:lnTo>
                      <a:lnTo>
                        <a:pt x="458" y="349"/>
                      </a:lnTo>
                      <a:lnTo>
                        <a:pt x="450" y="356"/>
                      </a:lnTo>
                      <a:lnTo>
                        <a:pt x="447" y="360"/>
                      </a:lnTo>
                      <a:lnTo>
                        <a:pt x="447" y="365"/>
                      </a:lnTo>
                      <a:lnTo>
                        <a:pt x="443" y="371"/>
                      </a:lnTo>
                      <a:lnTo>
                        <a:pt x="445" y="380"/>
                      </a:lnTo>
                      <a:lnTo>
                        <a:pt x="447" y="380"/>
                      </a:lnTo>
                      <a:lnTo>
                        <a:pt x="452" y="385"/>
                      </a:lnTo>
                      <a:lnTo>
                        <a:pt x="452" y="391"/>
                      </a:lnTo>
                      <a:lnTo>
                        <a:pt x="452" y="393"/>
                      </a:lnTo>
                      <a:lnTo>
                        <a:pt x="450" y="393"/>
                      </a:lnTo>
                      <a:lnTo>
                        <a:pt x="434" y="389"/>
                      </a:lnTo>
                      <a:lnTo>
                        <a:pt x="432" y="398"/>
                      </a:lnTo>
                      <a:lnTo>
                        <a:pt x="434" y="402"/>
                      </a:lnTo>
                      <a:lnTo>
                        <a:pt x="434" y="405"/>
                      </a:lnTo>
                      <a:lnTo>
                        <a:pt x="429" y="402"/>
                      </a:lnTo>
                      <a:lnTo>
                        <a:pt x="425" y="405"/>
                      </a:lnTo>
                      <a:lnTo>
                        <a:pt x="427" y="411"/>
                      </a:lnTo>
                      <a:lnTo>
                        <a:pt x="423" y="422"/>
                      </a:lnTo>
                      <a:lnTo>
                        <a:pt x="418" y="424"/>
                      </a:lnTo>
                      <a:lnTo>
                        <a:pt x="412" y="429"/>
                      </a:lnTo>
                      <a:lnTo>
                        <a:pt x="401" y="424"/>
                      </a:lnTo>
                      <a:lnTo>
                        <a:pt x="394" y="420"/>
                      </a:lnTo>
                      <a:lnTo>
                        <a:pt x="392" y="422"/>
                      </a:lnTo>
                      <a:lnTo>
                        <a:pt x="392" y="420"/>
                      </a:lnTo>
                      <a:lnTo>
                        <a:pt x="389" y="420"/>
                      </a:lnTo>
                      <a:lnTo>
                        <a:pt x="389" y="418"/>
                      </a:lnTo>
                      <a:lnTo>
                        <a:pt x="385" y="420"/>
                      </a:lnTo>
                      <a:lnTo>
                        <a:pt x="380" y="420"/>
                      </a:lnTo>
                      <a:lnTo>
                        <a:pt x="378" y="422"/>
                      </a:lnTo>
                      <a:lnTo>
                        <a:pt x="376" y="420"/>
                      </a:lnTo>
                      <a:lnTo>
                        <a:pt x="367" y="420"/>
                      </a:lnTo>
                      <a:lnTo>
                        <a:pt x="365" y="422"/>
                      </a:lnTo>
                      <a:lnTo>
                        <a:pt x="360" y="420"/>
                      </a:lnTo>
                      <a:lnTo>
                        <a:pt x="343" y="422"/>
                      </a:lnTo>
                      <a:lnTo>
                        <a:pt x="345" y="424"/>
                      </a:lnTo>
                      <a:lnTo>
                        <a:pt x="343" y="427"/>
                      </a:lnTo>
                      <a:lnTo>
                        <a:pt x="345" y="429"/>
                      </a:lnTo>
                      <a:lnTo>
                        <a:pt x="340" y="431"/>
                      </a:lnTo>
                      <a:lnTo>
                        <a:pt x="338" y="433"/>
                      </a:lnTo>
                      <a:lnTo>
                        <a:pt x="340" y="438"/>
                      </a:lnTo>
                      <a:lnTo>
                        <a:pt x="331" y="451"/>
                      </a:lnTo>
                      <a:lnTo>
                        <a:pt x="320" y="456"/>
                      </a:lnTo>
                      <a:lnTo>
                        <a:pt x="320" y="462"/>
                      </a:lnTo>
                      <a:lnTo>
                        <a:pt x="318" y="467"/>
                      </a:lnTo>
                      <a:lnTo>
                        <a:pt x="311" y="467"/>
                      </a:lnTo>
                      <a:lnTo>
                        <a:pt x="309" y="467"/>
                      </a:lnTo>
                      <a:lnTo>
                        <a:pt x="309" y="462"/>
                      </a:lnTo>
                      <a:lnTo>
                        <a:pt x="307" y="460"/>
                      </a:lnTo>
                      <a:lnTo>
                        <a:pt x="303" y="462"/>
                      </a:lnTo>
                      <a:lnTo>
                        <a:pt x="303" y="460"/>
                      </a:lnTo>
                      <a:lnTo>
                        <a:pt x="300" y="464"/>
                      </a:lnTo>
                      <a:lnTo>
                        <a:pt x="300" y="478"/>
                      </a:lnTo>
                      <a:lnTo>
                        <a:pt x="300" y="482"/>
                      </a:lnTo>
                      <a:lnTo>
                        <a:pt x="303" y="482"/>
                      </a:lnTo>
                      <a:lnTo>
                        <a:pt x="300" y="484"/>
                      </a:lnTo>
                      <a:lnTo>
                        <a:pt x="305" y="491"/>
                      </a:lnTo>
                      <a:lnTo>
                        <a:pt x="305" y="496"/>
                      </a:lnTo>
                      <a:lnTo>
                        <a:pt x="303" y="500"/>
                      </a:lnTo>
                      <a:lnTo>
                        <a:pt x="300" y="500"/>
                      </a:lnTo>
                      <a:lnTo>
                        <a:pt x="300" y="504"/>
                      </a:lnTo>
                      <a:lnTo>
                        <a:pt x="298" y="507"/>
                      </a:lnTo>
                      <a:lnTo>
                        <a:pt x="303" y="511"/>
                      </a:lnTo>
                      <a:lnTo>
                        <a:pt x="307" y="513"/>
                      </a:lnTo>
                      <a:lnTo>
                        <a:pt x="307" y="520"/>
                      </a:lnTo>
                      <a:lnTo>
                        <a:pt x="309" y="520"/>
                      </a:lnTo>
                      <a:lnTo>
                        <a:pt x="311" y="518"/>
                      </a:lnTo>
                      <a:lnTo>
                        <a:pt x="311" y="520"/>
                      </a:lnTo>
                      <a:lnTo>
                        <a:pt x="311" y="522"/>
                      </a:lnTo>
                      <a:lnTo>
                        <a:pt x="314" y="524"/>
                      </a:lnTo>
                      <a:lnTo>
                        <a:pt x="314" y="527"/>
                      </a:lnTo>
                      <a:lnTo>
                        <a:pt x="311" y="527"/>
                      </a:lnTo>
                      <a:lnTo>
                        <a:pt x="311" y="531"/>
                      </a:lnTo>
                      <a:lnTo>
                        <a:pt x="309" y="538"/>
                      </a:lnTo>
                      <a:lnTo>
                        <a:pt x="311" y="540"/>
                      </a:lnTo>
                      <a:lnTo>
                        <a:pt x="314" y="544"/>
                      </a:lnTo>
                      <a:lnTo>
                        <a:pt x="309" y="547"/>
                      </a:lnTo>
                      <a:lnTo>
                        <a:pt x="311" y="551"/>
                      </a:lnTo>
                      <a:lnTo>
                        <a:pt x="309" y="551"/>
                      </a:lnTo>
                      <a:lnTo>
                        <a:pt x="311" y="556"/>
                      </a:lnTo>
                      <a:lnTo>
                        <a:pt x="309" y="560"/>
                      </a:lnTo>
                      <a:lnTo>
                        <a:pt x="307" y="562"/>
                      </a:lnTo>
                      <a:lnTo>
                        <a:pt x="307" y="564"/>
                      </a:lnTo>
                      <a:lnTo>
                        <a:pt x="307" y="569"/>
                      </a:lnTo>
                      <a:lnTo>
                        <a:pt x="307" y="576"/>
                      </a:lnTo>
                      <a:lnTo>
                        <a:pt x="309" y="578"/>
                      </a:lnTo>
                      <a:lnTo>
                        <a:pt x="318" y="580"/>
                      </a:lnTo>
                      <a:lnTo>
                        <a:pt x="325" y="582"/>
                      </a:lnTo>
                      <a:lnTo>
                        <a:pt x="329" y="582"/>
                      </a:lnTo>
                      <a:lnTo>
                        <a:pt x="338" y="587"/>
                      </a:lnTo>
                      <a:lnTo>
                        <a:pt x="340" y="587"/>
                      </a:lnTo>
                      <a:lnTo>
                        <a:pt x="343" y="584"/>
                      </a:lnTo>
                      <a:lnTo>
                        <a:pt x="354" y="587"/>
                      </a:lnTo>
                      <a:lnTo>
                        <a:pt x="354" y="593"/>
                      </a:lnTo>
                      <a:lnTo>
                        <a:pt x="352" y="600"/>
                      </a:lnTo>
                      <a:lnTo>
                        <a:pt x="354" y="604"/>
                      </a:lnTo>
                      <a:lnTo>
                        <a:pt x="354" y="607"/>
                      </a:lnTo>
                      <a:lnTo>
                        <a:pt x="352" y="609"/>
                      </a:lnTo>
                      <a:lnTo>
                        <a:pt x="345" y="609"/>
                      </a:lnTo>
                      <a:lnTo>
                        <a:pt x="340" y="615"/>
                      </a:lnTo>
                      <a:lnTo>
                        <a:pt x="336" y="618"/>
                      </a:lnTo>
                      <a:lnTo>
                        <a:pt x="334" y="618"/>
                      </a:lnTo>
                      <a:lnTo>
                        <a:pt x="334" y="611"/>
                      </a:lnTo>
                      <a:lnTo>
                        <a:pt x="338" y="604"/>
                      </a:lnTo>
                      <a:lnTo>
                        <a:pt x="336" y="604"/>
                      </a:lnTo>
                      <a:lnTo>
                        <a:pt x="334" y="604"/>
                      </a:lnTo>
                      <a:lnTo>
                        <a:pt x="331" y="602"/>
                      </a:lnTo>
                      <a:lnTo>
                        <a:pt x="329" y="604"/>
                      </a:lnTo>
                      <a:lnTo>
                        <a:pt x="327" y="602"/>
                      </a:lnTo>
                      <a:lnTo>
                        <a:pt x="325" y="602"/>
                      </a:lnTo>
                      <a:lnTo>
                        <a:pt x="323" y="602"/>
                      </a:lnTo>
                      <a:lnTo>
                        <a:pt x="323" y="600"/>
                      </a:lnTo>
                      <a:lnTo>
                        <a:pt x="318" y="600"/>
                      </a:lnTo>
                      <a:lnTo>
                        <a:pt x="314" y="598"/>
                      </a:lnTo>
                      <a:lnTo>
                        <a:pt x="307" y="602"/>
                      </a:lnTo>
                      <a:lnTo>
                        <a:pt x="305" y="607"/>
                      </a:lnTo>
                      <a:lnTo>
                        <a:pt x="303" y="607"/>
                      </a:lnTo>
                      <a:lnTo>
                        <a:pt x="300" y="609"/>
                      </a:lnTo>
                      <a:lnTo>
                        <a:pt x="294" y="602"/>
                      </a:lnTo>
                      <a:lnTo>
                        <a:pt x="289" y="589"/>
                      </a:lnTo>
                      <a:lnTo>
                        <a:pt x="285" y="584"/>
                      </a:lnTo>
                      <a:lnTo>
                        <a:pt x="282" y="587"/>
                      </a:lnTo>
                      <a:lnTo>
                        <a:pt x="280" y="589"/>
                      </a:lnTo>
                      <a:lnTo>
                        <a:pt x="278" y="589"/>
                      </a:lnTo>
                      <a:lnTo>
                        <a:pt x="276" y="584"/>
                      </a:lnTo>
                      <a:lnTo>
                        <a:pt x="271" y="582"/>
                      </a:lnTo>
                      <a:lnTo>
                        <a:pt x="269" y="584"/>
                      </a:lnTo>
                      <a:lnTo>
                        <a:pt x="265" y="580"/>
                      </a:lnTo>
                      <a:lnTo>
                        <a:pt x="260" y="578"/>
                      </a:lnTo>
                      <a:lnTo>
                        <a:pt x="256" y="584"/>
                      </a:lnTo>
                      <a:lnTo>
                        <a:pt x="254" y="582"/>
                      </a:lnTo>
                      <a:lnTo>
                        <a:pt x="254" y="578"/>
                      </a:lnTo>
                      <a:lnTo>
                        <a:pt x="249" y="578"/>
                      </a:lnTo>
                      <a:lnTo>
                        <a:pt x="249" y="573"/>
                      </a:lnTo>
                      <a:lnTo>
                        <a:pt x="245" y="571"/>
                      </a:lnTo>
                      <a:lnTo>
                        <a:pt x="236" y="578"/>
                      </a:lnTo>
                      <a:lnTo>
                        <a:pt x="233" y="578"/>
                      </a:lnTo>
                      <a:lnTo>
                        <a:pt x="229" y="591"/>
                      </a:lnTo>
                      <a:lnTo>
                        <a:pt x="231" y="593"/>
                      </a:lnTo>
                      <a:lnTo>
                        <a:pt x="231" y="598"/>
                      </a:lnTo>
                      <a:lnTo>
                        <a:pt x="238" y="602"/>
                      </a:lnTo>
                      <a:lnTo>
                        <a:pt x="247" y="607"/>
                      </a:lnTo>
                      <a:lnTo>
                        <a:pt x="247" y="609"/>
                      </a:lnTo>
                      <a:lnTo>
                        <a:pt x="249" y="613"/>
                      </a:lnTo>
                      <a:lnTo>
                        <a:pt x="260" y="615"/>
                      </a:lnTo>
                      <a:lnTo>
                        <a:pt x="260" y="620"/>
                      </a:lnTo>
                      <a:lnTo>
                        <a:pt x="258" y="622"/>
                      </a:lnTo>
                      <a:lnTo>
                        <a:pt x="258" y="627"/>
                      </a:lnTo>
                      <a:lnTo>
                        <a:pt x="260" y="638"/>
                      </a:lnTo>
                      <a:lnTo>
                        <a:pt x="256" y="644"/>
                      </a:lnTo>
                      <a:lnTo>
                        <a:pt x="258" y="651"/>
                      </a:lnTo>
                      <a:lnTo>
                        <a:pt x="256" y="655"/>
                      </a:lnTo>
                      <a:lnTo>
                        <a:pt x="260" y="655"/>
                      </a:lnTo>
                      <a:lnTo>
                        <a:pt x="262" y="653"/>
                      </a:lnTo>
                      <a:lnTo>
                        <a:pt x="265" y="655"/>
                      </a:lnTo>
                      <a:lnTo>
                        <a:pt x="265" y="658"/>
                      </a:lnTo>
                      <a:lnTo>
                        <a:pt x="267" y="660"/>
                      </a:lnTo>
                      <a:lnTo>
                        <a:pt x="267" y="662"/>
                      </a:lnTo>
                      <a:lnTo>
                        <a:pt x="269" y="667"/>
                      </a:lnTo>
                      <a:lnTo>
                        <a:pt x="276" y="667"/>
                      </a:lnTo>
                      <a:lnTo>
                        <a:pt x="278" y="669"/>
                      </a:lnTo>
                      <a:lnTo>
                        <a:pt x="276" y="675"/>
                      </a:lnTo>
                      <a:lnTo>
                        <a:pt x="274" y="675"/>
                      </a:lnTo>
                      <a:lnTo>
                        <a:pt x="271" y="675"/>
                      </a:lnTo>
                      <a:lnTo>
                        <a:pt x="271" y="678"/>
                      </a:lnTo>
                      <a:lnTo>
                        <a:pt x="278" y="680"/>
                      </a:lnTo>
                      <a:lnTo>
                        <a:pt x="278" y="682"/>
                      </a:lnTo>
                      <a:lnTo>
                        <a:pt x="276" y="682"/>
                      </a:lnTo>
                      <a:lnTo>
                        <a:pt x="276" y="687"/>
                      </a:lnTo>
                      <a:lnTo>
                        <a:pt x="274" y="689"/>
                      </a:lnTo>
                      <a:lnTo>
                        <a:pt x="274" y="695"/>
                      </a:lnTo>
                      <a:lnTo>
                        <a:pt x="276" y="698"/>
                      </a:lnTo>
                      <a:lnTo>
                        <a:pt x="274" y="700"/>
                      </a:lnTo>
                      <a:lnTo>
                        <a:pt x="276" y="702"/>
                      </a:lnTo>
                      <a:lnTo>
                        <a:pt x="276" y="704"/>
                      </a:lnTo>
                      <a:lnTo>
                        <a:pt x="278" y="704"/>
                      </a:lnTo>
                      <a:lnTo>
                        <a:pt x="276" y="707"/>
                      </a:lnTo>
                      <a:lnTo>
                        <a:pt x="278" y="707"/>
                      </a:lnTo>
                      <a:lnTo>
                        <a:pt x="276" y="707"/>
                      </a:lnTo>
                      <a:lnTo>
                        <a:pt x="276" y="709"/>
                      </a:lnTo>
                      <a:lnTo>
                        <a:pt x="276" y="711"/>
                      </a:lnTo>
                      <a:lnTo>
                        <a:pt x="278" y="709"/>
                      </a:lnTo>
                      <a:lnTo>
                        <a:pt x="280" y="711"/>
                      </a:lnTo>
                      <a:lnTo>
                        <a:pt x="280" y="713"/>
                      </a:lnTo>
                      <a:lnTo>
                        <a:pt x="282" y="715"/>
                      </a:lnTo>
                      <a:lnTo>
                        <a:pt x="280" y="720"/>
                      </a:lnTo>
                      <a:lnTo>
                        <a:pt x="285" y="727"/>
                      </a:lnTo>
                      <a:lnTo>
                        <a:pt x="287" y="740"/>
                      </a:lnTo>
                      <a:lnTo>
                        <a:pt x="285" y="742"/>
                      </a:lnTo>
                      <a:lnTo>
                        <a:pt x="282" y="740"/>
                      </a:lnTo>
                      <a:lnTo>
                        <a:pt x="276" y="742"/>
                      </a:lnTo>
                      <a:lnTo>
                        <a:pt x="276" y="744"/>
                      </a:lnTo>
                      <a:lnTo>
                        <a:pt x="274" y="747"/>
                      </a:lnTo>
                      <a:lnTo>
                        <a:pt x="276" y="751"/>
                      </a:lnTo>
                      <a:lnTo>
                        <a:pt x="274" y="758"/>
                      </a:lnTo>
                      <a:lnTo>
                        <a:pt x="276" y="758"/>
                      </a:lnTo>
                      <a:lnTo>
                        <a:pt x="274" y="760"/>
                      </a:lnTo>
                      <a:lnTo>
                        <a:pt x="271" y="760"/>
                      </a:lnTo>
                      <a:lnTo>
                        <a:pt x="271" y="762"/>
                      </a:lnTo>
                      <a:lnTo>
                        <a:pt x="265" y="762"/>
                      </a:lnTo>
                      <a:lnTo>
                        <a:pt x="265" y="764"/>
                      </a:lnTo>
                      <a:lnTo>
                        <a:pt x="262" y="769"/>
                      </a:lnTo>
                      <a:lnTo>
                        <a:pt x="256" y="766"/>
                      </a:lnTo>
                      <a:lnTo>
                        <a:pt x="247" y="771"/>
                      </a:lnTo>
                      <a:lnTo>
                        <a:pt x="245" y="773"/>
                      </a:lnTo>
                      <a:lnTo>
                        <a:pt x="247" y="775"/>
                      </a:lnTo>
                      <a:lnTo>
                        <a:pt x="245" y="778"/>
                      </a:lnTo>
                      <a:lnTo>
                        <a:pt x="245" y="780"/>
                      </a:lnTo>
                      <a:lnTo>
                        <a:pt x="240" y="780"/>
                      </a:lnTo>
                      <a:lnTo>
                        <a:pt x="236" y="778"/>
                      </a:lnTo>
                      <a:lnTo>
                        <a:pt x="236" y="782"/>
                      </a:lnTo>
                      <a:lnTo>
                        <a:pt x="245" y="786"/>
                      </a:lnTo>
                      <a:lnTo>
                        <a:pt x="245" y="789"/>
                      </a:lnTo>
                      <a:lnTo>
                        <a:pt x="245" y="791"/>
                      </a:lnTo>
                      <a:lnTo>
                        <a:pt x="240" y="791"/>
                      </a:lnTo>
                      <a:lnTo>
                        <a:pt x="238" y="789"/>
                      </a:lnTo>
                      <a:lnTo>
                        <a:pt x="238" y="791"/>
                      </a:lnTo>
                      <a:lnTo>
                        <a:pt x="238" y="795"/>
                      </a:lnTo>
                      <a:lnTo>
                        <a:pt x="236" y="795"/>
                      </a:lnTo>
                      <a:lnTo>
                        <a:pt x="231" y="798"/>
                      </a:lnTo>
                      <a:lnTo>
                        <a:pt x="229" y="802"/>
                      </a:lnTo>
                      <a:lnTo>
                        <a:pt x="218" y="811"/>
                      </a:lnTo>
                      <a:lnTo>
                        <a:pt x="216" y="820"/>
                      </a:lnTo>
                      <a:lnTo>
                        <a:pt x="202" y="822"/>
                      </a:lnTo>
                      <a:lnTo>
                        <a:pt x="202" y="826"/>
                      </a:lnTo>
                      <a:lnTo>
                        <a:pt x="193" y="826"/>
                      </a:lnTo>
                      <a:lnTo>
                        <a:pt x="191" y="831"/>
                      </a:lnTo>
                      <a:lnTo>
                        <a:pt x="184" y="833"/>
                      </a:lnTo>
                      <a:lnTo>
                        <a:pt x="182" y="844"/>
                      </a:lnTo>
                      <a:lnTo>
                        <a:pt x="184" y="849"/>
                      </a:lnTo>
                      <a:lnTo>
                        <a:pt x="182" y="858"/>
                      </a:lnTo>
                      <a:lnTo>
                        <a:pt x="178" y="866"/>
                      </a:lnTo>
                      <a:lnTo>
                        <a:pt x="178" y="875"/>
                      </a:lnTo>
                      <a:lnTo>
                        <a:pt x="173" y="880"/>
                      </a:lnTo>
                      <a:lnTo>
                        <a:pt x="173" y="884"/>
                      </a:lnTo>
                      <a:lnTo>
                        <a:pt x="171" y="889"/>
                      </a:lnTo>
                      <a:lnTo>
                        <a:pt x="167" y="886"/>
                      </a:lnTo>
                      <a:lnTo>
                        <a:pt x="164" y="886"/>
                      </a:lnTo>
                      <a:lnTo>
                        <a:pt x="164" y="889"/>
                      </a:lnTo>
                      <a:lnTo>
                        <a:pt x="167" y="891"/>
                      </a:lnTo>
                      <a:lnTo>
                        <a:pt x="164" y="895"/>
                      </a:lnTo>
                      <a:lnTo>
                        <a:pt x="164" y="898"/>
                      </a:lnTo>
                      <a:lnTo>
                        <a:pt x="158" y="898"/>
                      </a:lnTo>
                      <a:lnTo>
                        <a:pt x="144" y="898"/>
                      </a:lnTo>
                      <a:lnTo>
                        <a:pt x="135" y="891"/>
                      </a:lnTo>
                      <a:lnTo>
                        <a:pt x="131" y="891"/>
                      </a:lnTo>
                      <a:lnTo>
                        <a:pt x="122" y="898"/>
                      </a:lnTo>
                      <a:lnTo>
                        <a:pt x="120" y="900"/>
                      </a:lnTo>
                      <a:lnTo>
                        <a:pt x="115" y="900"/>
                      </a:lnTo>
                      <a:lnTo>
                        <a:pt x="109" y="893"/>
                      </a:lnTo>
                      <a:lnTo>
                        <a:pt x="109" y="882"/>
                      </a:lnTo>
                      <a:lnTo>
                        <a:pt x="106" y="882"/>
                      </a:lnTo>
                      <a:lnTo>
                        <a:pt x="104" y="866"/>
                      </a:lnTo>
                      <a:lnTo>
                        <a:pt x="104" y="864"/>
                      </a:lnTo>
                      <a:lnTo>
                        <a:pt x="102" y="858"/>
                      </a:lnTo>
                      <a:lnTo>
                        <a:pt x="102" y="853"/>
                      </a:lnTo>
                      <a:lnTo>
                        <a:pt x="104" y="849"/>
                      </a:lnTo>
                      <a:lnTo>
                        <a:pt x="104" y="846"/>
                      </a:lnTo>
                      <a:lnTo>
                        <a:pt x="102" y="846"/>
                      </a:lnTo>
                      <a:lnTo>
                        <a:pt x="95" y="851"/>
                      </a:lnTo>
                      <a:lnTo>
                        <a:pt x="89" y="851"/>
                      </a:lnTo>
                      <a:lnTo>
                        <a:pt x="86" y="842"/>
                      </a:lnTo>
                      <a:lnTo>
                        <a:pt x="91" y="840"/>
                      </a:lnTo>
                      <a:lnTo>
                        <a:pt x="89" y="838"/>
                      </a:lnTo>
                      <a:lnTo>
                        <a:pt x="84" y="838"/>
                      </a:lnTo>
                      <a:lnTo>
                        <a:pt x="82" y="838"/>
                      </a:lnTo>
                      <a:lnTo>
                        <a:pt x="82" y="844"/>
                      </a:lnTo>
                      <a:lnTo>
                        <a:pt x="80" y="846"/>
                      </a:lnTo>
                      <a:lnTo>
                        <a:pt x="75" y="846"/>
                      </a:lnTo>
                      <a:lnTo>
                        <a:pt x="71" y="846"/>
                      </a:lnTo>
                      <a:lnTo>
                        <a:pt x="71" y="840"/>
                      </a:lnTo>
                      <a:lnTo>
                        <a:pt x="80" y="835"/>
                      </a:lnTo>
                      <a:lnTo>
                        <a:pt x="73" y="826"/>
                      </a:lnTo>
                      <a:lnTo>
                        <a:pt x="73" y="824"/>
                      </a:lnTo>
                      <a:lnTo>
                        <a:pt x="69" y="815"/>
                      </a:lnTo>
                      <a:lnTo>
                        <a:pt x="71" y="811"/>
                      </a:lnTo>
                      <a:lnTo>
                        <a:pt x="69" y="813"/>
                      </a:lnTo>
                      <a:lnTo>
                        <a:pt x="64" y="811"/>
                      </a:lnTo>
                      <a:lnTo>
                        <a:pt x="66" y="809"/>
                      </a:lnTo>
                      <a:lnTo>
                        <a:pt x="60" y="802"/>
                      </a:lnTo>
                      <a:lnTo>
                        <a:pt x="57" y="800"/>
                      </a:lnTo>
                      <a:lnTo>
                        <a:pt x="57" y="795"/>
                      </a:lnTo>
                      <a:lnTo>
                        <a:pt x="42" y="786"/>
                      </a:lnTo>
                      <a:lnTo>
                        <a:pt x="40" y="782"/>
                      </a:lnTo>
                      <a:lnTo>
                        <a:pt x="35" y="780"/>
                      </a:lnTo>
                      <a:lnTo>
                        <a:pt x="31" y="780"/>
                      </a:lnTo>
                      <a:lnTo>
                        <a:pt x="20" y="786"/>
                      </a:lnTo>
                      <a:lnTo>
                        <a:pt x="17" y="784"/>
                      </a:lnTo>
                      <a:lnTo>
                        <a:pt x="15" y="786"/>
                      </a:lnTo>
                      <a:lnTo>
                        <a:pt x="8" y="773"/>
                      </a:lnTo>
                      <a:lnTo>
                        <a:pt x="0" y="762"/>
                      </a:lnTo>
                      <a:lnTo>
                        <a:pt x="2" y="762"/>
                      </a:lnTo>
                      <a:lnTo>
                        <a:pt x="6" y="762"/>
                      </a:lnTo>
                      <a:lnTo>
                        <a:pt x="8" y="758"/>
                      </a:lnTo>
                      <a:lnTo>
                        <a:pt x="11" y="758"/>
                      </a:lnTo>
                      <a:lnTo>
                        <a:pt x="15" y="753"/>
                      </a:lnTo>
                      <a:lnTo>
                        <a:pt x="13" y="749"/>
                      </a:lnTo>
                      <a:lnTo>
                        <a:pt x="4" y="738"/>
                      </a:lnTo>
                      <a:lnTo>
                        <a:pt x="4" y="729"/>
                      </a:lnTo>
                      <a:lnTo>
                        <a:pt x="8" y="724"/>
                      </a:lnTo>
                      <a:lnTo>
                        <a:pt x="6" y="720"/>
                      </a:lnTo>
                      <a:lnTo>
                        <a:pt x="13" y="718"/>
                      </a:lnTo>
                      <a:lnTo>
                        <a:pt x="11" y="715"/>
                      </a:lnTo>
                      <a:lnTo>
                        <a:pt x="13" y="713"/>
                      </a:lnTo>
                      <a:lnTo>
                        <a:pt x="13" y="709"/>
                      </a:lnTo>
                      <a:lnTo>
                        <a:pt x="13" y="707"/>
                      </a:lnTo>
                      <a:lnTo>
                        <a:pt x="22" y="700"/>
                      </a:lnTo>
                      <a:lnTo>
                        <a:pt x="20" y="695"/>
                      </a:lnTo>
                      <a:lnTo>
                        <a:pt x="22" y="693"/>
                      </a:lnTo>
                      <a:lnTo>
                        <a:pt x="29" y="691"/>
                      </a:lnTo>
                      <a:lnTo>
                        <a:pt x="33" y="680"/>
                      </a:lnTo>
                      <a:lnTo>
                        <a:pt x="40" y="678"/>
                      </a:lnTo>
                      <a:lnTo>
                        <a:pt x="42" y="673"/>
                      </a:lnTo>
                      <a:lnTo>
                        <a:pt x="46" y="671"/>
                      </a:lnTo>
                      <a:lnTo>
                        <a:pt x="53" y="684"/>
                      </a:lnTo>
                      <a:lnTo>
                        <a:pt x="62" y="680"/>
                      </a:lnTo>
                      <a:lnTo>
                        <a:pt x="64" y="682"/>
                      </a:lnTo>
                      <a:lnTo>
                        <a:pt x="64" y="684"/>
                      </a:lnTo>
                      <a:lnTo>
                        <a:pt x="64" y="687"/>
                      </a:lnTo>
                      <a:lnTo>
                        <a:pt x="73" y="687"/>
                      </a:lnTo>
                      <a:lnTo>
                        <a:pt x="78" y="682"/>
                      </a:lnTo>
                      <a:lnTo>
                        <a:pt x="80" y="682"/>
                      </a:lnTo>
                      <a:lnTo>
                        <a:pt x="86" y="675"/>
                      </a:lnTo>
                      <a:lnTo>
                        <a:pt x="82" y="673"/>
                      </a:lnTo>
                      <a:lnTo>
                        <a:pt x="80" y="667"/>
                      </a:lnTo>
                      <a:lnTo>
                        <a:pt x="86" y="664"/>
                      </a:lnTo>
                      <a:lnTo>
                        <a:pt x="91" y="664"/>
                      </a:lnTo>
                      <a:lnTo>
                        <a:pt x="93" y="662"/>
                      </a:lnTo>
                      <a:lnTo>
                        <a:pt x="93" y="655"/>
                      </a:lnTo>
                      <a:lnTo>
                        <a:pt x="91" y="653"/>
                      </a:lnTo>
                      <a:lnTo>
                        <a:pt x="86" y="651"/>
                      </a:lnTo>
                      <a:lnTo>
                        <a:pt x="84" y="647"/>
                      </a:lnTo>
                      <a:lnTo>
                        <a:pt x="78" y="647"/>
                      </a:lnTo>
                      <a:lnTo>
                        <a:pt x="75" y="647"/>
                      </a:lnTo>
                      <a:lnTo>
                        <a:pt x="75" y="644"/>
                      </a:lnTo>
                      <a:lnTo>
                        <a:pt x="69" y="640"/>
                      </a:lnTo>
                      <a:lnTo>
                        <a:pt x="60" y="640"/>
                      </a:lnTo>
                      <a:lnTo>
                        <a:pt x="62" y="629"/>
                      </a:lnTo>
                      <a:lnTo>
                        <a:pt x="57" y="624"/>
                      </a:lnTo>
                      <a:lnTo>
                        <a:pt x="49" y="622"/>
                      </a:lnTo>
                      <a:lnTo>
                        <a:pt x="49" y="620"/>
                      </a:lnTo>
                      <a:lnTo>
                        <a:pt x="44" y="618"/>
                      </a:lnTo>
                      <a:lnTo>
                        <a:pt x="44" y="611"/>
                      </a:lnTo>
                      <a:lnTo>
                        <a:pt x="40" y="609"/>
                      </a:lnTo>
                      <a:lnTo>
                        <a:pt x="33" y="611"/>
                      </a:lnTo>
                      <a:lnTo>
                        <a:pt x="31" y="611"/>
                      </a:lnTo>
                      <a:lnTo>
                        <a:pt x="35" y="613"/>
                      </a:lnTo>
                      <a:lnTo>
                        <a:pt x="35" y="618"/>
                      </a:lnTo>
                      <a:lnTo>
                        <a:pt x="31" y="615"/>
                      </a:lnTo>
                      <a:lnTo>
                        <a:pt x="22" y="613"/>
                      </a:lnTo>
                      <a:lnTo>
                        <a:pt x="22" y="611"/>
                      </a:lnTo>
                      <a:lnTo>
                        <a:pt x="29" y="611"/>
                      </a:lnTo>
                      <a:lnTo>
                        <a:pt x="31" y="609"/>
                      </a:lnTo>
                      <a:lnTo>
                        <a:pt x="33" y="604"/>
                      </a:lnTo>
                      <a:lnTo>
                        <a:pt x="37" y="604"/>
                      </a:lnTo>
                      <a:lnTo>
                        <a:pt x="35" y="600"/>
                      </a:lnTo>
                      <a:lnTo>
                        <a:pt x="33" y="598"/>
                      </a:lnTo>
                      <a:lnTo>
                        <a:pt x="29" y="600"/>
                      </a:lnTo>
                      <a:lnTo>
                        <a:pt x="24" y="598"/>
                      </a:lnTo>
                      <a:lnTo>
                        <a:pt x="24" y="595"/>
                      </a:lnTo>
                      <a:lnTo>
                        <a:pt x="29" y="591"/>
                      </a:lnTo>
                      <a:lnTo>
                        <a:pt x="33" y="593"/>
                      </a:lnTo>
                      <a:lnTo>
                        <a:pt x="35" y="595"/>
                      </a:lnTo>
                      <a:lnTo>
                        <a:pt x="40" y="595"/>
                      </a:lnTo>
                      <a:lnTo>
                        <a:pt x="44" y="587"/>
                      </a:lnTo>
                      <a:lnTo>
                        <a:pt x="42" y="584"/>
                      </a:lnTo>
                      <a:lnTo>
                        <a:pt x="44" y="576"/>
                      </a:lnTo>
                      <a:lnTo>
                        <a:pt x="42" y="573"/>
                      </a:lnTo>
                      <a:lnTo>
                        <a:pt x="44" y="569"/>
                      </a:lnTo>
                      <a:lnTo>
                        <a:pt x="42" y="567"/>
                      </a:lnTo>
                      <a:lnTo>
                        <a:pt x="37" y="567"/>
                      </a:lnTo>
                      <a:lnTo>
                        <a:pt x="37" y="564"/>
                      </a:lnTo>
                      <a:lnTo>
                        <a:pt x="31" y="564"/>
                      </a:lnTo>
                      <a:lnTo>
                        <a:pt x="29" y="567"/>
                      </a:lnTo>
                      <a:lnTo>
                        <a:pt x="22" y="564"/>
                      </a:lnTo>
                      <a:lnTo>
                        <a:pt x="22" y="562"/>
                      </a:lnTo>
                      <a:lnTo>
                        <a:pt x="22" y="560"/>
                      </a:lnTo>
                      <a:lnTo>
                        <a:pt x="26" y="558"/>
                      </a:lnTo>
                      <a:lnTo>
                        <a:pt x="22" y="551"/>
                      </a:lnTo>
                      <a:lnTo>
                        <a:pt x="33" y="547"/>
                      </a:lnTo>
                      <a:lnTo>
                        <a:pt x="40" y="547"/>
                      </a:lnTo>
                      <a:lnTo>
                        <a:pt x="44" y="542"/>
                      </a:lnTo>
                      <a:lnTo>
                        <a:pt x="53" y="540"/>
                      </a:lnTo>
                      <a:lnTo>
                        <a:pt x="55" y="538"/>
                      </a:lnTo>
                      <a:lnTo>
                        <a:pt x="53" y="531"/>
                      </a:lnTo>
                      <a:lnTo>
                        <a:pt x="51" y="529"/>
                      </a:lnTo>
                      <a:lnTo>
                        <a:pt x="53" y="522"/>
                      </a:lnTo>
                      <a:lnTo>
                        <a:pt x="51" y="522"/>
                      </a:lnTo>
                      <a:lnTo>
                        <a:pt x="53" y="520"/>
                      </a:lnTo>
                      <a:lnTo>
                        <a:pt x="53" y="507"/>
                      </a:lnTo>
                      <a:lnTo>
                        <a:pt x="55" y="504"/>
                      </a:lnTo>
                      <a:lnTo>
                        <a:pt x="53" y="500"/>
                      </a:lnTo>
                      <a:lnTo>
                        <a:pt x="55" y="500"/>
                      </a:lnTo>
                      <a:lnTo>
                        <a:pt x="46" y="498"/>
                      </a:lnTo>
                      <a:lnTo>
                        <a:pt x="40" y="502"/>
                      </a:lnTo>
                      <a:lnTo>
                        <a:pt x="37" y="502"/>
                      </a:lnTo>
                      <a:lnTo>
                        <a:pt x="35" y="498"/>
                      </a:lnTo>
                      <a:lnTo>
                        <a:pt x="35" y="496"/>
                      </a:lnTo>
                      <a:lnTo>
                        <a:pt x="40" y="491"/>
                      </a:lnTo>
                      <a:lnTo>
                        <a:pt x="49" y="489"/>
                      </a:lnTo>
                      <a:lnTo>
                        <a:pt x="49" y="487"/>
                      </a:lnTo>
                      <a:lnTo>
                        <a:pt x="46" y="484"/>
                      </a:lnTo>
                      <a:lnTo>
                        <a:pt x="44" y="476"/>
                      </a:lnTo>
                      <a:lnTo>
                        <a:pt x="44" y="471"/>
                      </a:lnTo>
                      <a:lnTo>
                        <a:pt x="46" y="469"/>
                      </a:lnTo>
                      <a:lnTo>
                        <a:pt x="44" y="451"/>
                      </a:lnTo>
                      <a:lnTo>
                        <a:pt x="31" y="453"/>
                      </a:lnTo>
                      <a:lnTo>
                        <a:pt x="29" y="447"/>
                      </a:lnTo>
                      <a:lnTo>
                        <a:pt x="29" y="444"/>
                      </a:lnTo>
                      <a:lnTo>
                        <a:pt x="26" y="440"/>
                      </a:lnTo>
                      <a:lnTo>
                        <a:pt x="31" y="438"/>
                      </a:lnTo>
                      <a:lnTo>
                        <a:pt x="29" y="429"/>
                      </a:lnTo>
                      <a:lnTo>
                        <a:pt x="29" y="427"/>
                      </a:lnTo>
                      <a:lnTo>
                        <a:pt x="31" y="427"/>
                      </a:lnTo>
                      <a:lnTo>
                        <a:pt x="29" y="424"/>
                      </a:lnTo>
                      <a:lnTo>
                        <a:pt x="31" y="418"/>
                      </a:lnTo>
                      <a:lnTo>
                        <a:pt x="40" y="416"/>
                      </a:lnTo>
                      <a:lnTo>
                        <a:pt x="40" y="413"/>
                      </a:lnTo>
                      <a:lnTo>
                        <a:pt x="44" y="413"/>
                      </a:lnTo>
                      <a:lnTo>
                        <a:pt x="53" y="411"/>
                      </a:lnTo>
                      <a:lnTo>
                        <a:pt x="57" y="407"/>
                      </a:lnTo>
                      <a:lnTo>
                        <a:pt x="60" y="402"/>
                      </a:lnTo>
                      <a:lnTo>
                        <a:pt x="62" y="400"/>
                      </a:lnTo>
                      <a:lnTo>
                        <a:pt x="62" y="398"/>
                      </a:lnTo>
                      <a:lnTo>
                        <a:pt x="60" y="396"/>
                      </a:lnTo>
                      <a:lnTo>
                        <a:pt x="64" y="387"/>
                      </a:lnTo>
                      <a:lnTo>
                        <a:pt x="66" y="382"/>
                      </a:lnTo>
                      <a:lnTo>
                        <a:pt x="69" y="378"/>
                      </a:lnTo>
                      <a:lnTo>
                        <a:pt x="71" y="376"/>
                      </a:lnTo>
                      <a:lnTo>
                        <a:pt x="69" y="371"/>
                      </a:lnTo>
                      <a:lnTo>
                        <a:pt x="71" y="367"/>
                      </a:lnTo>
                      <a:lnTo>
                        <a:pt x="69" y="362"/>
                      </a:lnTo>
                      <a:lnTo>
                        <a:pt x="69" y="360"/>
                      </a:lnTo>
                      <a:lnTo>
                        <a:pt x="66" y="358"/>
                      </a:lnTo>
                      <a:lnTo>
                        <a:pt x="66" y="356"/>
                      </a:lnTo>
                      <a:lnTo>
                        <a:pt x="69" y="353"/>
                      </a:lnTo>
                      <a:lnTo>
                        <a:pt x="66" y="347"/>
                      </a:lnTo>
                      <a:lnTo>
                        <a:pt x="69" y="342"/>
                      </a:lnTo>
                      <a:lnTo>
                        <a:pt x="69" y="340"/>
                      </a:lnTo>
                      <a:lnTo>
                        <a:pt x="73" y="333"/>
                      </a:lnTo>
                      <a:lnTo>
                        <a:pt x="75" y="333"/>
                      </a:lnTo>
                      <a:lnTo>
                        <a:pt x="78" y="338"/>
                      </a:lnTo>
                      <a:lnTo>
                        <a:pt x="82" y="336"/>
                      </a:lnTo>
                      <a:lnTo>
                        <a:pt x="86" y="325"/>
                      </a:lnTo>
                      <a:lnTo>
                        <a:pt x="84" y="322"/>
                      </a:lnTo>
                      <a:lnTo>
                        <a:pt x="86" y="320"/>
                      </a:lnTo>
                      <a:lnTo>
                        <a:pt x="86" y="318"/>
                      </a:lnTo>
                      <a:lnTo>
                        <a:pt x="84" y="316"/>
                      </a:lnTo>
                      <a:lnTo>
                        <a:pt x="86" y="309"/>
                      </a:lnTo>
                      <a:lnTo>
                        <a:pt x="82" y="307"/>
                      </a:lnTo>
                      <a:lnTo>
                        <a:pt x="86" y="305"/>
                      </a:lnTo>
                      <a:lnTo>
                        <a:pt x="91" y="298"/>
                      </a:lnTo>
                      <a:lnTo>
                        <a:pt x="91" y="291"/>
                      </a:lnTo>
                      <a:lnTo>
                        <a:pt x="93" y="291"/>
                      </a:lnTo>
                      <a:lnTo>
                        <a:pt x="95" y="285"/>
                      </a:lnTo>
                      <a:lnTo>
                        <a:pt x="98" y="282"/>
                      </a:lnTo>
                      <a:lnTo>
                        <a:pt x="102" y="285"/>
                      </a:lnTo>
                      <a:lnTo>
                        <a:pt x="104" y="289"/>
                      </a:lnTo>
                      <a:lnTo>
                        <a:pt x="104" y="291"/>
                      </a:lnTo>
                      <a:lnTo>
                        <a:pt x="106" y="293"/>
                      </a:lnTo>
                      <a:lnTo>
                        <a:pt x="109" y="289"/>
                      </a:lnTo>
                      <a:lnTo>
                        <a:pt x="109" y="287"/>
                      </a:lnTo>
                      <a:lnTo>
                        <a:pt x="106" y="285"/>
                      </a:lnTo>
                      <a:lnTo>
                        <a:pt x="104" y="285"/>
                      </a:lnTo>
                      <a:lnTo>
                        <a:pt x="104" y="282"/>
                      </a:lnTo>
                      <a:lnTo>
                        <a:pt x="106" y="282"/>
                      </a:lnTo>
                      <a:lnTo>
                        <a:pt x="111" y="280"/>
                      </a:lnTo>
                      <a:lnTo>
                        <a:pt x="111" y="276"/>
                      </a:lnTo>
                      <a:lnTo>
                        <a:pt x="111" y="273"/>
                      </a:lnTo>
                      <a:lnTo>
                        <a:pt x="113" y="273"/>
                      </a:lnTo>
                      <a:lnTo>
                        <a:pt x="113" y="271"/>
                      </a:lnTo>
                      <a:lnTo>
                        <a:pt x="111" y="269"/>
                      </a:lnTo>
                      <a:lnTo>
                        <a:pt x="111" y="267"/>
                      </a:lnTo>
                      <a:lnTo>
                        <a:pt x="115" y="265"/>
                      </a:lnTo>
                      <a:lnTo>
                        <a:pt x="122" y="265"/>
                      </a:lnTo>
                      <a:lnTo>
                        <a:pt x="122" y="260"/>
                      </a:lnTo>
                      <a:lnTo>
                        <a:pt x="124" y="258"/>
                      </a:lnTo>
                      <a:lnTo>
                        <a:pt x="124" y="253"/>
                      </a:lnTo>
                      <a:lnTo>
                        <a:pt x="127" y="251"/>
                      </a:lnTo>
                      <a:lnTo>
                        <a:pt x="124" y="245"/>
                      </a:lnTo>
                      <a:lnTo>
                        <a:pt x="124" y="238"/>
                      </a:lnTo>
                      <a:lnTo>
                        <a:pt x="131" y="236"/>
                      </a:lnTo>
                      <a:lnTo>
                        <a:pt x="133" y="231"/>
                      </a:lnTo>
                      <a:lnTo>
                        <a:pt x="135" y="229"/>
                      </a:lnTo>
                      <a:lnTo>
                        <a:pt x="135" y="231"/>
                      </a:lnTo>
                      <a:lnTo>
                        <a:pt x="138" y="234"/>
                      </a:lnTo>
                      <a:lnTo>
                        <a:pt x="140" y="236"/>
                      </a:lnTo>
                      <a:lnTo>
                        <a:pt x="144" y="234"/>
                      </a:lnTo>
                      <a:lnTo>
                        <a:pt x="147" y="234"/>
                      </a:lnTo>
                      <a:lnTo>
                        <a:pt x="147" y="229"/>
                      </a:lnTo>
                      <a:lnTo>
                        <a:pt x="149" y="229"/>
                      </a:lnTo>
                      <a:lnTo>
                        <a:pt x="153" y="231"/>
                      </a:lnTo>
                      <a:lnTo>
                        <a:pt x="153" y="227"/>
                      </a:lnTo>
                      <a:lnTo>
                        <a:pt x="156" y="225"/>
                      </a:lnTo>
                      <a:lnTo>
                        <a:pt x="162" y="229"/>
                      </a:lnTo>
                      <a:lnTo>
                        <a:pt x="164" y="236"/>
                      </a:lnTo>
                      <a:lnTo>
                        <a:pt x="167" y="238"/>
                      </a:lnTo>
                      <a:lnTo>
                        <a:pt x="169" y="236"/>
                      </a:lnTo>
                      <a:lnTo>
                        <a:pt x="169" y="234"/>
                      </a:lnTo>
                      <a:lnTo>
                        <a:pt x="169" y="231"/>
                      </a:lnTo>
                      <a:lnTo>
                        <a:pt x="173" y="234"/>
                      </a:lnTo>
                      <a:lnTo>
                        <a:pt x="171" y="229"/>
                      </a:lnTo>
                      <a:lnTo>
                        <a:pt x="178" y="229"/>
                      </a:lnTo>
                      <a:lnTo>
                        <a:pt x="180" y="227"/>
                      </a:lnTo>
                      <a:lnTo>
                        <a:pt x="180" y="225"/>
                      </a:lnTo>
                      <a:lnTo>
                        <a:pt x="182" y="225"/>
                      </a:lnTo>
                      <a:lnTo>
                        <a:pt x="182" y="222"/>
                      </a:lnTo>
                      <a:lnTo>
                        <a:pt x="187" y="225"/>
                      </a:lnTo>
                      <a:lnTo>
                        <a:pt x="189" y="225"/>
                      </a:lnTo>
                      <a:lnTo>
                        <a:pt x="189" y="222"/>
                      </a:lnTo>
                      <a:lnTo>
                        <a:pt x="196" y="225"/>
                      </a:lnTo>
                      <a:lnTo>
                        <a:pt x="198" y="222"/>
                      </a:lnTo>
                      <a:lnTo>
                        <a:pt x="198" y="220"/>
                      </a:lnTo>
                      <a:lnTo>
                        <a:pt x="202" y="218"/>
                      </a:lnTo>
                      <a:lnTo>
                        <a:pt x="200" y="216"/>
                      </a:lnTo>
                      <a:lnTo>
                        <a:pt x="200" y="214"/>
                      </a:lnTo>
                      <a:lnTo>
                        <a:pt x="202" y="209"/>
                      </a:lnTo>
                      <a:lnTo>
                        <a:pt x="207" y="207"/>
                      </a:lnTo>
                      <a:lnTo>
                        <a:pt x="209" y="207"/>
                      </a:lnTo>
                      <a:lnTo>
                        <a:pt x="213" y="205"/>
                      </a:lnTo>
                      <a:lnTo>
                        <a:pt x="216" y="207"/>
                      </a:lnTo>
                      <a:lnTo>
                        <a:pt x="218" y="205"/>
                      </a:lnTo>
                      <a:lnTo>
                        <a:pt x="216" y="196"/>
                      </a:lnTo>
                      <a:lnTo>
                        <a:pt x="218" y="196"/>
                      </a:lnTo>
                      <a:lnTo>
                        <a:pt x="218" y="194"/>
                      </a:lnTo>
                      <a:lnTo>
                        <a:pt x="220" y="191"/>
                      </a:lnTo>
                      <a:lnTo>
                        <a:pt x="218" y="180"/>
                      </a:lnTo>
                      <a:lnTo>
                        <a:pt x="218" y="176"/>
                      </a:lnTo>
                      <a:lnTo>
                        <a:pt x="231" y="174"/>
                      </a:lnTo>
                      <a:lnTo>
                        <a:pt x="231" y="169"/>
                      </a:lnTo>
                      <a:lnTo>
                        <a:pt x="233" y="169"/>
                      </a:lnTo>
                      <a:lnTo>
                        <a:pt x="240" y="165"/>
                      </a:lnTo>
                      <a:lnTo>
                        <a:pt x="242" y="165"/>
                      </a:lnTo>
                      <a:lnTo>
                        <a:pt x="242" y="156"/>
                      </a:lnTo>
                      <a:lnTo>
                        <a:pt x="240" y="151"/>
                      </a:lnTo>
                      <a:lnTo>
                        <a:pt x="242" y="147"/>
                      </a:lnTo>
                      <a:lnTo>
                        <a:pt x="249" y="145"/>
                      </a:lnTo>
                      <a:lnTo>
                        <a:pt x="256" y="147"/>
                      </a:lnTo>
                      <a:lnTo>
                        <a:pt x="262" y="140"/>
                      </a:lnTo>
                      <a:lnTo>
                        <a:pt x="269" y="142"/>
                      </a:lnTo>
                      <a:lnTo>
                        <a:pt x="271" y="142"/>
                      </a:lnTo>
                      <a:lnTo>
                        <a:pt x="271" y="138"/>
                      </a:lnTo>
                      <a:lnTo>
                        <a:pt x="274" y="138"/>
                      </a:lnTo>
                      <a:lnTo>
                        <a:pt x="274" y="136"/>
                      </a:lnTo>
                      <a:lnTo>
                        <a:pt x="271" y="134"/>
                      </a:lnTo>
                      <a:lnTo>
                        <a:pt x="274" y="127"/>
                      </a:lnTo>
                      <a:lnTo>
                        <a:pt x="271" y="125"/>
                      </a:lnTo>
                      <a:lnTo>
                        <a:pt x="276" y="118"/>
                      </a:lnTo>
                      <a:lnTo>
                        <a:pt x="278" y="118"/>
                      </a:lnTo>
                      <a:lnTo>
                        <a:pt x="278" y="111"/>
                      </a:lnTo>
                      <a:lnTo>
                        <a:pt x="274" y="109"/>
                      </a:lnTo>
                      <a:lnTo>
                        <a:pt x="271" y="107"/>
                      </a:lnTo>
                      <a:lnTo>
                        <a:pt x="267" y="107"/>
                      </a:lnTo>
                      <a:lnTo>
                        <a:pt x="267" y="100"/>
                      </a:lnTo>
                      <a:lnTo>
                        <a:pt x="260" y="102"/>
                      </a:lnTo>
                      <a:lnTo>
                        <a:pt x="258" y="105"/>
                      </a:lnTo>
                      <a:lnTo>
                        <a:pt x="254" y="102"/>
                      </a:lnTo>
                      <a:lnTo>
                        <a:pt x="256" y="98"/>
                      </a:lnTo>
                      <a:lnTo>
                        <a:pt x="254" y="98"/>
                      </a:lnTo>
                      <a:lnTo>
                        <a:pt x="251" y="98"/>
                      </a:lnTo>
                      <a:lnTo>
                        <a:pt x="249" y="98"/>
                      </a:lnTo>
                      <a:lnTo>
                        <a:pt x="247" y="94"/>
                      </a:lnTo>
                      <a:lnTo>
                        <a:pt x="245" y="89"/>
                      </a:lnTo>
                      <a:lnTo>
                        <a:pt x="245" y="87"/>
                      </a:lnTo>
                      <a:lnTo>
                        <a:pt x="240" y="82"/>
                      </a:lnTo>
                      <a:lnTo>
                        <a:pt x="238" y="80"/>
                      </a:lnTo>
                      <a:lnTo>
                        <a:pt x="233" y="85"/>
                      </a:lnTo>
                      <a:lnTo>
                        <a:pt x="227" y="85"/>
                      </a:lnTo>
                      <a:lnTo>
                        <a:pt x="225" y="85"/>
                      </a:lnTo>
                      <a:lnTo>
                        <a:pt x="225" y="80"/>
                      </a:lnTo>
                      <a:lnTo>
                        <a:pt x="218" y="78"/>
                      </a:lnTo>
                      <a:lnTo>
                        <a:pt x="216" y="76"/>
                      </a:lnTo>
                      <a:lnTo>
                        <a:pt x="213" y="76"/>
                      </a:lnTo>
                      <a:lnTo>
                        <a:pt x="209" y="82"/>
                      </a:lnTo>
                      <a:lnTo>
                        <a:pt x="202" y="82"/>
                      </a:lnTo>
                      <a:lnTo>
                        <a:pt x="202" y="87"/>
                      </a:lnTo>
                      <a:lnTo>
                        <a:pt x="198" y="87"/>
                      </a:lnTo>
                      <a:lnTo>
                        <a:pt x="196" y="85"/>
                      </a:lnTo>
                      <a:lnTo>
                        <a:pt x="196" y="78"/>
                      </a:lnTo>
                      <a:lnTo>
                        <a:pt x="191" y="78"/>
                      </a:lnTo>
                      <a:lnTo>
                        <a:pt x="191" y="74"/>
                      </a:lnTo>
                      <a:lnTo>
                        <a:pt x="196" y="71"/>
                      </a:lnTo>
                      <a:lnTo>
                        <a:pt x="196" y="63"/>
                      </a:lnTo>
                      <a:lnTo>
                        <a:pt x="200" y="63"/>
                      </a:lnTo>
                      <a:lnTo>
                        <a:pt x="202" y="60"/>
                      </a:lnTo>
                      <a:lnTo>
                        <a:pt x="205" y="58"/>
                      </a:lnTo>
                      <a:lnTo>
                        <a:pt x="207" y="54"/>
                      </a:lnTo>
                      <a:lnTo>
                        <a:pt x="205" y="51"/>
                      </a:lnTo>
                      <a:lnTo>
                        <a:pt x="205" y="49"/>
                      </a:lnTo>
                      <a:lnTo>
                        <a:pt x="200" y="47"/>
                      </a:lnTo>
                      <a:lnTo>
                        <a:pt x="200" y="43"/>
                      </a:lnTo>
                      <a:lnTo>
                        <a:pt x="200" y="38"/>
                      </a:lnTo>
                      <a:lnTo>
                        <a:pt x="196" y="38"/>
                      </a:lnTo>
                      <a:lnTo>
                        <a:pt x="196" y="36"/>
                      </a:lnTo>
                      <a:lnTo>
                        <a:pt x="196" y="34"/>
                      </a:lnTo>
                      <a:lnTo>
                        <a:pt x="198" y="34"/>
                      </a:lnTo>
                      <a:lnTo>
                        <a:pt x="193" y="31"/>
                      </a:lnTo>
                      <a:lnTo>
                        <a:pt x="196" y="29"/>
                      </a:lnTo>
                      <a:lnTo>
                        <a:pt x="198" y="29"/>
                      </a:lnTo>
                      <a:lnTo>
                        <a:pt x="205" y="25"/>
                      </a:lnTo>
                      <a:lnTo>
                        <a:pt x="207" y="29"/>
                      </a:lnTo>
                      <a:lnTo>
                        <a:pt x="207" y="31"/>
                      </a:lnTo>
                      <a:lnTo>
                        <a:pt x="209" y="31"/>
                      </a:lnTo>
                      <a:lnTo>
                        <a:pt x="209" y="34"/>
                      </a:lnTo>
                      <a:lnTo>
                        <a:pt x="213" y="36"/>
                      </a:lnTo>
                      <a:lnTo>
                        <a:pt x="211" y="38"/>
                      </a:lnTo>
                      <a:lnTo>
                        <a:pt x="220" y="43"/>
                      </a:lnTo>
                      <a:lnTo>
                        <a:pt x="225" y="43"/>
                      </a:lnTo>
                      <a:lnTo>
                        <a:pt x="231" y="40"/>
                      </a:lnTo>
                      <a:lnTo>
                        <a:pt x="231" y="38"/>
                      </a:lnTo>
                      <a:lnTo>
                        <a:pt x="236" y="38"/>
                      </a:lnTo>
                      <a:lnTo>
                        <a:pt x="240" y="34"/>
                      </a:lnTo>
                      <a:lnTo>
                        <a:pt x="245" y="36"/>
                      </a:lnTo>
                      <a:lnTo>
                        <a:pt x="251" y="34"/>
                      </a:lnTo>
                      <a:lnTo>
                        <a:pt x="256" y="38"/>
                      </a:lnTo>
                      <a:lnTo>
                        <a:pt x="256" y="40"/>
                      </a:lnTo>
                      <a:lnTo>
                        <a:pt x="258" y="40"/>
                      </a:lnTo>
                      <a:lnTo>
                        <a:pt x="276" y="40"/>
                      </a:lnTo>
                      <a:lnTo>
                        <a:pt x="276" y="38"/>
                      </a:lnTo>
                      <a:lnTo>
                        <a:pt x="280" y="36"/>
                      </a:lnTo>
                      <a:lnTo>
                        <a:pt x="282" y="38"/>
                      </a:lnTo>
                      <a:lnTo>
                        <a:pt x="280" y="38"/>
                      </a:lnTo>
                      <a:lnTo>
                        <a:pt x="285" y="43"/>
                      </a:lnTo>
                      <a:lnTo>
                        <a:pt x="289" y="40"/>
                      </a:lnTo>
                      <a:lnTo>
                        <a:pt x="298" y="43"/>
                      </a:lnTo>
                      <a:lnTo>
                        <a:pt x="305" y="43"/>
                      </a:lnTo>
                      <a:lnTo>
                        <a:pt x="307" y="43"/>
                      </a:lnTo>
                      <a:lnTo>
                        <a:pt x="318" y="43"/>
                      </a:lnTo>
                      <a:lnTo>
                        <a:pt x="320" y="45"/>
                      </a:lnTo>
                      <a:lnTo>
                        <a:pt x="325" y="45"/>
                      </a:lnTo>
                      <a:lnTo>
                        <a:pt x="329" y="45"/>
                      </a:lnTo>
                      <a:lnTo>
                        <a:pt x="327" y="40"/>
                      </a:lnTo>
                      <a:lnTo>
                        <a:pt x="336" y="40"/>
                      </a:lnTo>
                      <a:lnTo>
                        <a:pt x="338" y="38"/>
                      </a:lnTo>
                      <a:lnTo>
                        <a:pt x="343" y="38"/>
                      </a:lnTo>
                      <a:lnTo>
                        <a:pt x="345" y="36"/>
                      </a:lnTo>
                      <a:lnTo>
                        <a:pt x="347" y="34"/>
                      </a:lnTo>
                      <a:lnTo>
                        <a:pt x="345" y="31"/>
                      </a:lnTo>
                      <a:lnTo>
                        <a:pt x="345" y="29"/>
                      </a:lnTo>
                      <a:lnTo>
                        <a:pt x="349" y="27"/>
                      </a:lnTo>
                      <a:lnTo>
                        <a:pt x="352" y="25"/>
                      </a:lnTo>
                      <a:lnTo>
                        <a:pt x="358" y="27"/>
                      </a:lnTo>
                      <a:lnTo>
                        <a:pt x="360" y="25"/>
                      </a:lnTo>
                      <a:lnTo>
                        <a:pt x="363" y="25"/>
                      </a:lnTo>
                      <a:lnTo>
                        <a:pt x="367" y="20"/>
                      </a:lnTo>
                      <a:lnTo>
                        <a:pt x="369" y="20"/>
                      </a:lnTo>
                      <a:lnTo>
                        <a:pt x="374" y="23"/>
                      </a:lnTo>
                      <a:lnTo>
                        <a:pt x="378" y="27"/>
                      </a:lnTo>
                      <a:lnTo>
                        <a:pt x="387" y="34"/>
                      </a:lnTo>
                      <a:lnTo>
                        <a:pt x="401" y="31"/>
                      </a:lnTo>
                      <a:lnTo>
                        <a:pt x="403" y="34"/>
                      </a:lnTo>
                      <a:lnTo>
                        <a:pt x="414" y="31"/>
                      </a:lnTo>
                      <a:lnTo>
                        <a:pt x="416" y="27"/>
                      </a:lnTo>
                      <a:lnTo>
                        <a:pt x="423" y="27"/>
                      </a:lnTo>
                      <a:lnTo>
                        <a:pt x="425" y="20"/>
                      </a:lnTo>
                      <a:lnTo>
                        <a:pt x="425" y="16"/>
                      </a:lnTo>
                      <a:lnTo>
                        <a:pt x="429" y="16"/>
                      </a:lnTo>
                      <a:lnTo>
                        <a:pt x="429" y="14"/>
                      </a:lnTo>
                      <a:lnTo>
                        <a:pt x="432" y="14"/>
                      </a:lnTo>
                      <a:lnTo>
                        <a:pt x="434" y="11"/>
                      </a:lnTo>
                      <a:lnTo>
                        <a:pt x="434" y="7"/>
                      </a:lnTo>
                      <a:lnTo>
                        <a:pt x="436" y="5"/>
                      </a:lnTo>
                      <a:lnTo>
                        <a:pt x="438" y="3"/>
                      </a:lnTo>
                      <a:lnTo>
                        <a:pt x="441" y="0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8" name="Freeform 683"/>
                <p:cNvSpPr>
                  <a:spLocks/>
                </p:cNvSpPr>
                <p:nvPr/>
              </p:nvSpPr>
              <p:spPr bwMode="auto">
                <a:xfrm>
                  <a:off x="1988" y="2487"/>
                  <a:ext cx="42" cy="45"/>
                </a:xfrm>
                <a:custGeom>
                  <a:avLst/>
                  <a:gdLst>
                    <a:gd name="T0" fmla="*/ 11 w 42"/>
                    <a:gd name="T1" fmla="*/ 36 h 45"/>
                    <a:gd name="T2" fmla="*/ 11 w 42"/>
                    <a:gd name="T3" fmla="*/ 31 h 45"/>
                    <a:gd name="T4" fmla="*/ 9 w 42"/>
                    <a:gd name="T5" fmla="*/ 36 h 45"/>
                    <a:gd name="T6" fmla="*/ 7 w 42"/>
                    <a:gd name="T7" fmla="*/ 34 h 45"/>
                    <a:gd name="T8" fmla="*/ 7 w 42"/>
                    <a:gd name="T9" fmla="*/ 27 h 45"/>
                    <a:gd name="T10" fmla="*/ 2 w 42"/>
                    <a:gd name="T11" fmla="*/ 16 h 45"/>
                    <a:gd name="T12" fmla="*/ 2 w 42"/>
                    <a:gd name="T13" fmla="*/ 9 h 45"/>
                    <a:gd name="T14" fmla="*/ 9 w 42"/>
                    <a:gd name="T15" fmla="*/ 11 h 45"/>
                    <a:gd name="T16" fmla="*/ 13 w 42"/>
                    <a:gd name="T17" fmla="*/ 7 h 45"/>
                    <a:gd name="T18" fmla="*/ 18 w 42"/>
                    <a:gd name="T19" fmla="*/ 11 h 45"/>
                    <a:gd name="T20" fmla="*/ 24 w 42"/>
                    <a:gd name="T21" fmla="*/ 5 h 45"/>
                    <a:gd name="T22" fmla="*/ 29 w 42"/>
                    <a:gd name="T23" fmla="*/ 5 h 45"/>
                    <a:gd name="T24" fmla="*/ 29 w 42"/>
                    <a:gd name="T25" fmla="*/ 9 h 45"/>
                    <a:gd name="T26" fmla="*/ 33 w 42"/>
                    <a:gd name="T27" fmla="*/ 7 h 45"/>
                    <a:gd name="T28" fmla="*/ 36 w 42"/>
                    <a:gd name="T29" fmla="*/ 11 h 45"/>
                    <a:gd name="T30" fmla="*/ 33 w 42"/>
                    <a:gd name="T31" fmla="*/ 11 h 45"/>
                    <a:gd name="T32" fmla="*/ 31 w 42"/>
                    <a:gd name="T33" fmla="*/ 11 h 45"/>
                    <a:gd name="T34" fmla="*/ 27 w 42"/>
                    <a:gd name="T35" fmla="*/ 18 h 45"/>
                    <a:gd name="T36" fmla="*/ 22 w 42"/>
                    <a:gd name="T37" fmla="*/ 20 h 45"/>
                    <a:gd name="T38" fmla="*/ 22 w 42"/>
                    <a:gd name="T39" fmla="*/ 25 h 45"/>
                    <a:gd name="T40" fmla="*/ 22 w 42"/>
                    <a:gd name="T41" fmla="*/ 29 h 45"/>
                    <a:gd name="T42" fmla="*/ 27 w 42"/>
                    <a:gd name="T43" fmla="*/ 29 h 45"/>
                    <a:gd name="T44" fmla="*/ 29 w 42"/>
                    <a:gd name="T45" fmla="*/ 27 h 45"/>
                    <a:gd name="T46" fmla="*/ 31 w 42"/>
                    <a:gd name="T47" fmla="*/ 23 h 45"/>
                    <a:gd name="T48" fmla="*/ 36 w 42"/>
                    <a:gd name="T49" fmla="*/ 23 h 45"/>
                    <a:gd name="T50" fmla="*/ 36 w 42"/>
                    <a:gd name="T51" fmla="*/ 23 h 45"/>
                    <a:gd name="T52" fmla="*/ 42 w 42"/>
                    <a:gd name="T53" fmla="*/ 27 h 45"/>
                    <a:gd name="T54" fmla="*/ 38 w 42"/>
                    <a:gd name="T55" fmla="*/ 31 h 45"/>
                    <a:gd name="T56" fmla="*/ 42 w 42"/>
                    <a:gd name="T57" fmla="*/ 38 h 45"/>
                    <a:gd name="T58" fmla="*/ 40 w 42"/>
                    <a:gd name="T59" fmla="*/ 43 h 45"/>
                    <a:gd name="T60" fmla="*/ 33 w 42"/>
                    <a:gd name="T61" fmla="*/ 43 h 45"/>
                    <a:gd name="T62" fmla="*/ 27 w 42"/>
                    <a:gd name="T63" fmla="*/ 40 h 45"/>
                    <a:gd name="T64" fmla="*/ 20 w 42"/>
                    <a:gd name="T65" fmla="*/ 38 h 45"/>
                    <a:gd name="T66" fmla="*/ 18 w 42"/>
                    <a:gd name="T6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" h="45">
                      <a:moveTo>
                        <a:pt x="13" y="38"/>
                      </a:moveTo>
                      <a:lnTo>
                        <a:pt x="11" y="36"/>
                      </a:lnTo>
                      <a:lnTo>
                        <a:pt x="13" y="34"/>
                      </a:lnTo>
                      <a:lnTo>
                        <a:pt x="11" y="31"/>
                      </a:lnTo>
                      <a:lnTo>
                        <a:pt x="11" y="34"/>
                      </a:lnTo>
                      <a:lnTo>
                        <a:pt x="9" y="36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9" y="27"/>
                      </a:lnTo>
                      <a:lnTo>
                        <a:pt x="7" y="27"/>
                      </a:lnTo>
                      <a:lnTo>
                        <a:pt x="7" y="20"/>
                      </a:lnTo>
                      <a:lnTo>
                        <a:pt x="2" y="16"/>
                      </a:lnTo>
                      <a:lnTo>
                        <a:pt x="0" y="14"/>
                      </a:lnTo>
                      <a:lnTo>
                        <a:pt x="2" y="9"/>
                      </a:lnTo>
                      <a:lnTo>
                        <a:pt x="9" y="14"/>
                      </a:lnTo>
                      <a:lnTo>
                        <a:pt x="9" y="11"/>
                      </a:lnTo>
                      <a:lnTo>
                        <a:pt x="13" y="11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8" y="11"/>
                      </a:lnTo>
                      <a:lnTo>
                        <a:pt x="18" y="7"/>
                      </a:lnTo>
                      <a:lnTo>
                        <a:pt x="24" y="5"/>
                      </a:lnTo>
                      <a:lnTo>
                        <a:pt x="27" y="0"/>
                      </a:lnTo>
                      <a:lnTo>
                        <a:pt x="29" y="5"/>
                      </a:lnTo>
                      <a:lnTo>
                        <a:pt x="27" y="9"/>
                      </a:lnTo>
                      <a:lnTo>
                        <a:pt x="29" y="9"/>
                      </a:lnTo>
                      <a:lnTo>
                        <a:pt x="31" y="7"/>
                      </a:lnTo>
                      <a:lnTo>
                        <a:pt x="33" y="7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1"/>
                      </a:lnTo>
                      <a:lnTo>
                        <a:pt x="33" y="11"/>
                      </a:lnTo>
                      <a:lnTo>
                        <a:pt x="33" y="11"/>
                      </a:lnTo>
                      <a:lnTo>
                        <a:pt x="31" y="11"/>
                      </a:lnTo>
                      <a:lnTo>
                        <a:pt x="31" y="16"/>
                      </a:lnTo>
                      <a:lnTo>
                        <a:pt x="27" y="18"/>
                      </a:lnTo>
                      <a:lnTo>
                        <a:pt x="27" y="18"/>
                      </a:lnTo>
                      <a:lnTo>
                        <a:pt x="22" y="20"/>
                      </a:lnTo>
                      <a:lnTo>
                        <a:pt x="20" y="23"/>
                      </a:lnTo>
                      <a:lnTo>
                        <a:pt x="22" y="25"/>
                      </a:lnTo>
                      <a:lnTo>
                        <a:pt x="20" y="29"/>
                      </a:lnTo>
                      <a:lnTo>
                        <a:pt x="22" y="29"/>
                      </a:lnTo>
                      <a:lnTo>
                        <a:pt x="24" y="27"/>
                      </a:lnTo>
                      <a:lnTo>
                        <a:pt x="27" y="29"/>
                      </a:lnTo>
                      <a:lnTo>
                        <a:pt x="29" y="29"/>
                      </a:lnTo>
                      <a:lnTo>
                        <a:pt x="29" y="27"/>
                      </a:lnTo>
                      <a:lnTo>
                        <a:pt x="33" y="27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6" y="23"/>
                      </a:lnTo>
                      <a:lnTo>
                        <a:pt x="36" y="23"/>
                      </a:lnTo>
                      <a:lnTo>
                        <a:pt x="36" y="23"/>
                      </a:lnTo>
                      <a:lnTo>
                        <a:pt x="40" y="25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8" y="31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38" y="40"/>
                      </a:lnTo>
                      <a:lnTo>
                        <a:pt x="40" y="43"/>
                      </a:lnTo>
                      <a:lnTo>
                        <a:pt x="36" y="45"/>
                      </a:lnTo>
                      <a:lnTo>
                        <a:pt x="33" y="43"/>
                      </a:lnTo>
                      <a:lnTo>
                        <a:pt x="31" y="40"/>
                      </a:lnTo>
                      <a:lnTo>
                        <a:pt x="27" y="40"/>
                      </a:lnTo>
                      <a:lnTo>
                        <a:pt x="24" y="38"/>
                      </a:lnTo>
                      <a:lnTo>
                        <a:pt x="20" y="38"/>
                      </a:lnTo>
                      <a:lnTo>
                        <a:pt x="20" y="43"/>
                      </a:lnTo>
                      <a:lnTo>
                        <a:pt x="18" y="43"/>
                      </a:lnTo>
                      <a:lnTo>
                        <a:pt x="13" y="3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09" name="Freeform 684"/>
                <p:cNvSpPr>
                  <a:spLocks noEditPoints="1"/>
                </p:cNvSpPr>
                <p:nvPr/>
              </p:nvSpPr>
              <p:spPr bwMode="auto">
                <a:xfrm>
                  <a:off x="1698" y="2434"/>
                  <a:ext cx="288" cy="53"/>
                </a:xfrm>
                <a:custGeom>
                  <a:avLst/>
                  <a:gdLst>
                    <a:gd name="T0" fmla="*/ 281 w 288"/>
                    <a:gd name="T1" fmla="*/ 38 h 53"/>
                    <a:gd name="T2" fmla="*/ 283 w 288"/>
                    <a:gd name="T3" fmla="*/ 40 h 53"/>
                    <a:gd name="T4" fmla="*/ 285 w 288"/>
                    <a:gd name="T5" fmla="*/ 42 h 53"/>
                    <a:gd name="T6" fmla="*/ 285 w 288"/>
                    <a:gd name="T7" fmla="*/ 42 h 53"/>
                    <a:gd name="T8" fmla="*/ 283 w 288"/>
                    <a:gd name="T9" fmla="*/ 42 h 53"/>
                    <a:gd name="T10" fmla="*/ 281 w 288"/>
                    <a:gd name="T11" fmla="*/ 44 h 53"/>
                    <a:gd name="T12" fmla="*/ 281 w 288"/>
                    <a:gd name="T13" fmla="*/ 47 h 53"/>
                    <a:gd name="T14" fmla="*/ 285 w 288"/>
                    <a:gd name="T15" fmla="*/ 44 h 53"/>
                    <a:gd name="T16" fmla="*/ 288 w 288"/>
                    <a:gd name="T17" fmla="*/ 47 h 53"/>
                    <a:gd name="T18" fmla="*/ 283 w 288"/>
                    <a:gd name="T19" fmla="*/ 49 h 53"/>
                    <a:gd name="T20" fmla="*/ 285 w 288"/>
                    <a:gd name="T21" fmla="*/ 51 h 53"/>
                    <a:gd name="T22" fmla="*/ 283 w 288"/>
                    <a:gd name="T23" fmla="*/ 53 h 53"/>
                    <a:gd name="T24" fmla="*/ 277 w 288"/>
                    <a:gd name="T25" fmla="*/ 51 h 53"/>
                    <a:gd name="T26" fmla="*/ 277 w 288"/>
                    <a:gd name="T27" fmla="*/ 53 h 53"/>
                    <a:gd name="T28" fmla="*/ 274 w 288"/>
                    <a:gd name="T29" fmla="*/ 51 h 53"/>
                    <a:gd name="T30" fmla="*/ 277 w 288"/>
                    <a:gd name="T31" fmla="*/ 42 h 53"/>
                    <a:gd name="T32" fmla="*/ 281 w 288"/>
                    <a:gd name="T33" fmla="*/ 38 h 53"/>
                    <a:gd name="T34" fmla="*/ 7 w 288"/>
                    <a:gd name="T35" fmla="*/ 0 h 53"/>
                    <a:gd name="T36" fmla="*/ 9 w 288"/>
                    <a:gd name="T37" fmla="*/ 0 h 53"/>
                    <a:gd name="T38" fmla="*/ 9 w 288"/>
                    <a:gd name="T39" fmla="*/ 2 h 53"/>
                    <a:gd name="T40" fmla="*/ 9 w 288"/>
                    <a:gd name="T41" fmla="*/ 2 h 53"/>
                    <a:gd name="T42" fmla="*/ 14 w 288"/>
                    <a:gd name="T43" fmla="*/ 2 h 53"/>
                    <a:gd name="T44" fmla="*/ 11 w 288"/>
                    <a:gd name="T45" fmla="*/ 4 h 53"/>
                    <a:gd name="T46" fmla="*/ 5 w 288"/>
                    <a:gd name="T47" fmla="*/ 4 h 53"/>
                    <a:gd name="T48" fmla="*/ 3 w 288"/>
                    <a:gd name="T49" fmla="*/ 4 h 53"/>
                    <a:gd name="T50" fmla="*/ 0 w 288"/>
                    <a:gd name="T51" fmla="*/ 4 h 53"/>
                    <a:gd name="T52" fmla="*/ 0 w 288"/>
                    <a:gd name="T53" fmla="*/ 4 h 53"/>
                    <a:gd name="T54" fmla="*/ 0 w 288"/>
                    <a:gd name="T55" fmla="*/ 2 h 53"/>
                    <a:gd name="T56" fmla="*/ 7 w 288"/>
                    <a:gd name="T57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8" h="53">
                      <a:moveTo>
                        <a:pt x="281" y="38"/>
                      </a:moveTo>
                      <a:lnTo>
                        <a:pt x="283" y="40"/>
                      </a:lnTo>
                      <a:lnTo>
                        <a:pt x="285" y="42"/>
                      </a:lnTo>
                      <a:lnTo>
                        <a:pt x="285" y="42"/>
                      </a:lnTo>
                      <a:lnTo>
                        <a:pt x="283" y="42"/>
                      </a:lnTo>
                      <a:lnTo>
                        <a:pt x="281" y="44"/>
                      </a:lnTo>
                      <a:lnTo>
                        <a:pt x="281" y="47"/>
                      </a:lnTo>
                      <a:lnTo>
                        <a:pt x="285" y="44"/>
                      </a:lnTo>
                      <a:lnTo>
                        <a:pt x="288" y="47"/>
                      </a:lnTo>
                      <a:lnTo>
                        <a:pt x="283" y="49"/>
                      </a:lnTo>
                      <a:lnTo>
                        <a:pt x="285" y="51"/>
                      </a:lnTo>
                      <a:lnTo>
                        <a:pt x="283" y="53"/>
                      </a:lnTo>
                      <a:lnTo>
                        <a:pt x="277" y="51"/>
                      </a:lnTo>
                      <a:lnTo>
                        <a:pt x="277" y="53"/>
                      </a:lnTo>
                      <a:lnTo>
                        <a:pt x="274" y="51"/>
                      </a:lnTo>
                      <a:lnTo>
                        <a:pt x="277" y="42"/>
                      </a:lnTo>
                      <a:lnTo>
                        <a:pt x="281" y="38"/>
                      </a:lnTo>
                      <a:close/>
                      <a:moveTo>
                        <a:pt x="7" y="0"/>
                      </a:move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14" y="2"/>
                      </a:lnTo>
                      <a:lnTo>
                        <a:pt x="11" y="4"/>
                      </a:lnTo>
                      <a:lnTo>
                        <a:pt x="5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0" name="Freeform 685"/>
                <p:cNvSpPr>
                  <a:spLocks noEditPoints="1"/>
                </p:cNvSpPr>
                <p:nvPr/>
              </p:nvSpPr>
              <p:spPr bwMode="auto">
                <a:xfrm>
                  <a:off x="2095" y="3138"/>
                  <a:ext cx="96" cy="129"/>
                </a:xfrm>
                <a:custGeom>
                  <a:avLst/>
                  <a:gdLst>
                    <a:gd name="T0" fmla="*/ 13 w 96"/>
                    <a:gd name="T1" fmla="*/ 64 h 129"/>
                    <a:gd name="T2" fmla="*/ 18 w 96"/>
                    <a:gd name="T3" fmla="*/ 60 h 129"/>
                    <a:gd name="T4" fmla="*/ 27 w 96"/>
                    <a:gd name="T5" fmla="*/ 56 h 129"/>
                    <a:gd name="T6" fmla="*/ 27 w 96"/>
                    <a:gd name="T7" fmla="*/ 56 h 129"/>
                    <a:gd name="T8" fmla="*/ 29 w 96"/>
                    <a:gd name="T9" fmla="*/ 7 h 129"/>
                    <a:gd name="T10" fmla="*/ 40 w 96"/>
                    <a:gd name="T11" fmla="*/ 11 h 129"/>
                    <a:gd name="T12" fmla="*/ 42 w 96"/>
                    <a:gd name="T13" fmla="*/ 20 h 129"/>
                    <a:gd name="T14" fmla="*/ 47 w 96"/>
                    <a:gd name="T15" fmla="*/ 27 h 129"/>
                    <a:gd name="T16" fmla="*/ 58 w 96"/>
                    <a:gd name="T17" fmla="*/ 24 h 129"/>
                    <a:gd name="T18" fmla="*/ 71 w 96"/>
                    <a:gd name="T19" fmla="*/ 18 h 129"/>
                    <a:gd name="T20" fmla="*/ 76 w 96"/>
                    <a:gd name="T21" fmla="*/ 18 h 129"/>
                    <a:gd name="T22" fmla="*/ 80 w 96"/>
                    <a:gd name="T23" fmla="*/ 20 h 129"/>
                    <a:gd name="T24" fmla="*/ 82 w 96"/>
                    <a:gd name="T25" fmla="*/ 18 h 129"/>
                    <a:gd name="T26" fmla="*/ 84 w 96"/>
                    <a:gd name="T27" fmla="*/ 24 h 129"/>
                    <a:gd name="T28" fmla="*/ 84 w 96"/>
                    <a:gd name="T29" fmla="*/ 33 h 129"/>
                    <a:gd name="T30" fmla="*/ 87 w 96"/>
                    <a:gd name="T31" fmla="*/ 51 h 129"/>
                    <a:gd name="T32" fmla="*/ 93 w 96"/>
                    <a:gd name="T33" fmla="*/ 62 h 129"/>
                    <a:gd name="T34" fmla="*/ 93 w 96"/>
                    <a:gd name="T35" fmla="*/ 73 h 129"/>
                    <a:gd name="T36" fmla="*/ 82 w 96"/>
                    <a:gd name="T37" fmla="*/ 78 h 129"/>
                    <a:gd name="T38" fmla="*/ 93 w 96"/>
                    <a:gd name="T39" fmla="*/ 87 h 129"/>
                    <a:gd name="T40" fmla="*/ 89 w 96"/>
                    <a:gd name="T41" fmla="*/ 95 h 129"/>
                    <a:gd name="T42" fmla="*/ 84 w 96"/>
                    <a:gd name="T43" fmla="*/ 115 h 129"/>
                    <a:gd name="T44" fmla="*/ 84 w 96"/>
                    <a:gd name="T45" fmla="*/ 120 h 129"/>
                    <a:gd name="T46" fmla="*/ 78 w 96"/>
                    <a:gd name="T47" fmla="*/ 122 h 129"/>
                    <a:gd name="T48" fmla="*/ 71 w 96"/>
                    <a:gd name="T49" fmla="*/ 120 h 129"/>
                    <a:gd name="T50" fmla="*/ 67 w 96"/>
                    <a:gd name="T51" fmla="*/ 124 h 129"/>
                    <a:gd name="T52" fmla="*/ 58 w 96"/>
                    <a:gd name="T53" fmla="*/ 127 h 129"/>
                    <a:gd name="T54" fmla="*/ 53 w 96"/>
                    <a:gd name="T55" fmla="*/ 120 h 129"/>
                    <a:gd name="T56" fmla="*/ 53 w 96"/>
                    <a:gd name="T57" fmla="*/ 115 h 129"/>
                    <a:gd name="T58" fmla="*/ 49 w 96"/>
                    <a:gd name="T59" fmla="*/ 113 h 129"/>
                    <a:gd name="T60" fmla="*/ 44 w 96"/>
                    <a:gd name="T61" fmla="*/ 107 h 129"/>
                    <a:gd name="T62" fmla="*/ 35 w 96"/>
                    <a:gd name="T63" fmla="*/ 102 h 129"/>
                    <a:gd name="T64" fmla="*/ 35 w 96"/>
                    <a:gd name="T65" fmla="*/ 98 h 129"/>
                    <a:gd name="T66" fmla="*/ 38 w 96"/>
                    <a:gd name="T67" fmla="*/ 95 h 129"/>
                    <a:gd name="T68" fmla="*/ 29 w 96"/>
                    <a:gd name="T69" fmla="*/ 60 h 129"/>
                    <a:gd name="T70" fmla="*/ 20 w 96"/>
                    <a:gd name="T71" fmla="*/ 60 h 129"/>
                    <a:gd name="T72" fmla="*/ 15 w 96"/>
                    <a:gd name="T73" fmla="*/ 56 h 129"/>
                    <a:gd name="T74" fmla="*/ 20 w 96"/>
                    <a:gd name="T75" fmla="*/ 56 h 129"/>
                    <a:gd name="T76" fmla="*/ 24 w 96"/>
                    <a:gd name="T77" fmla="*/ 56 h 129"/>
                    <a:gd name="T78" fmla="*/ 31 w 96"/>
                    <a:gd name="T79" fmla="*/ 51 h 129"/>
                    <a:gd name="T80" fmla="*/ 24 w 96"/>
                    <a:gd name="T81" fmla="*/ 49 h 129"/>
                    <a:gd name="T82" fmla="*/ 15 w 96"/>
                    <a:gd name="T83" fmla="*/ 47 h 129"/>
                    <a:gd name="T84" fmla="*/ 15 w 96"/>
                    <a:gd name="T85" fmla="*/ 42 h 129"/>
                    <a:gd name="T86" fmla="*/ 11 w 96"/>
                    <a:gd name="T87" fmla="*/ 33 h 129"/>
                    <a:gd name="T88" fmla="*/ 9 w 96"/>
                    <a:gd name="T89" fmla="*/ 27 h 129"/>
                    <a:gd name="T90" fmla="*/ 11 w 96"/>
                    <a:gd name="T91" fmla="*/ 24 h 129"/>
                    <a:gd name="T92" fmla="*/ 2 w 96"/>
                    <a:gd name="T93" fmla="*/ 11 h 129"/>
                    <a:gd name="T94" fmla="*/ 9 w 96"/>
                    <a:gd name="T95" fmla="*/ 11 h 129"/>
                    <a:gd name="T96" fmla="*/ 20 w 96"/>
                    <a:gd name="T97" fmla="*/ 9 h 129"/>
                    <a:gd name="T98" fmla="*/ 27 w 96"/>
                    <a:gd name="T99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6" h="129">
                      <a:moveTo>
                        <a:pt x="15" y="62"/>
                      </a:moveTo>
                      <a:lnTo>
                        <a:pt x="15" y="64"/>
                      </a:lnTo>
                      <a:lnTo>
                        <a:pt x="13" y="64"/>
                      </a:lnTo>
                      <a:lnTo>
                        <a:pt x="15" y="62"/>
                      </a:lnTo>
                      <a:close/>
                      <a:moveTo>
                        <a:pt x="18" y="60"/>
                      </a:move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18" y="60"/>
                      </a:lnTo>
                      <a:close/>
                      <a:moveTo>
                        <a:pt x="27" y="56"/>
                      </a:moveTo>
                      <a:lnTo>
                        <a:pt x="27" y="56"/>
                      </a:lnTo>
                      <a:lnTo>
                        <a:pt x="27" y="56"/>
                      </a:lnTo>
                      <a:lnTo>
                        <a:pt x="27" y="56"/>
                      </a:lnTo>
                      <a:close/>
                      <a:moveTo>
                        <a:pt x="29" y="2"/>
                      </a:moveTo>
                      <a:lnTo>
                        <a:pt x="31" y="4"/>
                      </a:lnTo>
                      <a:lnTo>
                        <a:pt x="29" y="7"/>
                      </a:lnTo>
                      <a:lnTo>
                        <a:pt x="31" y="7"/>
                      </a:lnTo>
                      <a:lnTo>
                        <a:pt x="38" y="9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2" y="16"/>
                      </a:lnTo>
                      <a:lnTo>
                        <a:pt x="42" y="20"/>
                      </a:lnTo>
                      <a:lnTo>
                        <a:pt x="42" y="22"/>
                      </a:lnTo>
                      <a:lnTo>
                        <a:pt x="42" y="24"/>
                      </a:lnTo>
                      <a:lnTo>
                        <a:pt x="47" y="27"/>
                      </a:lnTo>
                      <a:lnTo>
                        <a:pt x="51" y="27"/>
                      </a:lnTo>
                      <a:lnTo>
                        <a:pt x="51" y="24"/>
                      </a:lnTo>
                      <a:lnTo>
                        <a:pt x="58" y="24"/>
                      </a:lnTo>
                      <a:lnTo>
                        <a:pt x="64" y="20"/>
                      </a:lnTo>
                      <a:lnTo>
                        <a:pt x="71" y="20"/>
                      </a:lnTo>
                      <a:lnTo>
                        <a:pt x="71" y="18"/>
                      </a:lnTo>
                      <a:lnTo>
                        <a:pt x="73" y="16"/>
                      </a:lnTo>
                      <a:lnTo>
                        <a:pt x="76" y="18"/>
                      </a:lnTo>
                      <a:lnTo>
                        <a:pt x="76" y="18"/>
                      </a:lnTo>
                      <a:lnTo>
                        <a:pt x="78" y="20"/>
                      </a:lnTo>
                      <a:lnTo>
                        <a:pt x="78" y="20"/>
                      </a:lnTo>
                      <a:lnTo>
                        <a:pt x="80" y="20"/>
                      </a:lnTo>
                      <a:lnTo>
                        <a:pt x="78" y="20"/>
                      </a:lnTo>
                      <a:lnTo>
                        <a:pt x="80" y="18"/>
                      </a:lnTo>
                      <a:lnTo>
                        <a:pt x="82" y="18"/>
                      </a:lnTo>
                      <a:lnTo>
                        <a:pt x="82" y="20"/>
                      </a:lnTo>
                      <a:lnTo>
                        <a:pt x="82" y="24"/>
                      </a:lnTo>
                      <a:lnTo>
                        <a:pt x="84" y="24"/>
                      </a:lnTo>
                      <a:lnTo>
                        <a:pt x="84" y="27"/>
                      </a:lnTo>
                      <a:lnTo>
                        <a:pt x="82" y="33"/>
                      </a:lnTo>
                      <a:lnTo>
                        <a:pt x="84" y="33"/>
                      </a:lnTo>
                      <a:lnTo>
                        <a:pt x="87" y="38"/>
                      </a:lnTo>
                      <a:lnTo>
                        <a:pt x="82" y="44"/>
                      </a:lnTo>
                      <a:lnTo>
                        <a:pt x="87" y="51"/>
                      </a:lnTo>
                      <a:lnTo>
                        <a:pt x="87" y="53"/>
                      </a:lnTo>
                      <a:lnTo>
                        <a:pt x="87" y="58"/>
                      </a:lnTo>
                      <a:lnTo>
                        <a:pt x="93" y="62"/>
                      </a:lnTo>
                      <a:lnTo>
                        <a:pt x="93" y="67"/>
                      </a:lnTo>
                      <a:lnTo>
                        <a:pt x="96" y="71"/>
                      </a:lnTo>
                      <a:lnTo>
                        <a:pt x="93" y="73"/>
                      </a:lnTo>
                      <a:lnTo>
                        <a:pt x="87" y="73"/>
                      </a:lnTo>
                      <a:lnTo>
                        <a:pt x="84" y="78"/>
                      </a:lnTo>
                      <a:lnTo>
                        <a:pt x="82" y="78"/>
                      </a:lnTo>
                      <a:lnTo>
                        <a:pt x="84" y="80"/>
                      </a:lnTo>
                      <a:lnTo>
                        <a:pt x="91" y="82"/>
                      </a:lnTo>
                      <a:lnTo>
                        <a:pt x="93" y="87"/>
                      </a:lnTo>
                      <a:lnTo>
                        <a:pt x="89" y="91"/>
                      </a:lnTo>
                      <a:lnTo>
                        <a:pt x="89" y="93"/>
                      </a:lnTo>
                      <a:lnTo>
                        <a:pt x="89" y="95"/>
                      </a:lnTo>
                      <a:lnTo>
                        <a:pt x="87" y="100"/>
                      </a:lnTo>
                      <a:lnTo>
                        <a:pt x="89" y="109"/>
                      </a:lnTo>
                      <a:lnTo>
                        <a:pt x="84" y="115"/>
                      </a:lnTo>
                      <a:lnTo>
                        <a:pt x="87" y="118"/>
                      </a:lnTo>
                      <a:lnTo>
                        <a:pt x="84" y="118"/>
                      </a:lnTo>
                      <a:lnTo>
                        <a:pt x="84" y="120"/>
                      </a:lnTo>
                      <a:lnTo>
                        <a:pt x="82" y="120"/>
                      </a:lnTo>
                      <a:lnTo>
                        <a:pt x="80" y="122"/>
                      </a:lnTo>
                      <a:lnTo>
                        <a:pt x="78" y="122"/>
                      </a:lnTo>
                      <a:lnTo>
                        <a:pt x="78" y="124"/>
                      </a:lnTo>
                      <a:lnTo>
                        <a:pt x="73" y="120"/>
                      </a:lnTo>
                      <a:lnTo>
                        <a:pt x="71" y="120"/>
                      </a:lnTo>
                      <a:lnTo>
                        <a:pt x="71" y="122"/>
                      </a:lnTo>
                      <a:lnTo>
                        <a:pt x="71" y="127"/>
                      </a:lnTo>
                      <a:lnTo>
                        <a:pt x="67" y="124"/>
                      </a:lnTo>
                      <a:lnTo>
                        <a:pt x="62" y="127"/>
                      </a:lnTo>
                      <a:lnTo>
                        <a:pt x="60" y="129"/>
                      </a:lnTo>
                      <a:lnTo>
                        <a:pt x="58" y="127"/>
                      </a:lnTo>
                      <a:lnTo>
                        <a:pt x="55" y="127"/>
                      </a:lnTo>
                      <a:lnTo>
                        <a:pt x="53" y="124"/>
                      </a:lnTo>
                      <a:lnTo>
                        <a:pt x="53" y="120"/>
                      </a:lnTo>
                      <a:lnTo>
                        <a:pt x="53" y="120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1" y="115"/>
                      </a:lnTo>
                      <a:lnTo>
                        <a:pt x="49" y="111"/>
                      </a:lnTo>
                      <a:lnTo>
                        <a:pt x="49" y="113"/>
                      </a:lnTo>
                      <a:lnTo>
                        <a:pt x="47" y="111"/>
                      </a:lnTo>
                      <a:lnTo>
                        <a:pt x="44" y="111"/>
                      </a:lnTo>
                      <a:lnTo>
                        <a:pt x="44" y="107"/>
                      </a:lnTo>
                      <a:lnTo>
                        <a:pt x="42" y="107"/>
                      </a:lnTo>
                      <a:lnTo>
                        <a:pt x="42" y="104"/>
                      </a:lnTo>
                      <a:lnTo>
                        <a:pt x="35" y="102"/>
                      </a:lnTo>
                      <a:lnTo>
                        <a:pt x="33" y="102"/>
                      </a:lnTo>
                      <a:lnTo>
                        <a:pt x="35" y="100"/>
                      </a:lnTo>
                      <a:lnTo>
                        <a:pt x="35" y="98"/>
                      </a:lnTo>
                      <a:lnTo>
                        <a:pt x="38" y="98"/>
                      </a:lnTo>
                      <a:lnTo>
                        <a:pt x="38" y="95"/>
                      </a:lnTo>
                      <a:lnTo>
                        <a:pt x="38" y="95"/>
                      </a:lnTo>
                      <a:lnTo>
                        <a:pt x="40" y="93"/>
                      </a:lnTo>
                      <a:lnTo>
                        <a:pt x="31" y="64"/>
                      </a:lnTo>
                      <a:lnTo>
                        <a:pt x="29" y="60"/>
                      </a:lnTo>
                      <a:lnTo>
                        <a:pt x="24" y="62"/>
                      </a:lnTo>
                      <a:lnTo>
                        <a:pt x="22" y="60"/>
                      </a:lnTo>
                      <a:lnTo>
                        <a:pt x="20" y="60"/>
                      </a:lnTo>
                      <a:lnTo>
                        <a:pt x="20" y="58"/>
                      </a:lnTo>
                      <a:lnTo>
                        <a:pt x="18" y="58"/>
                      </a:lnTo>
                      <a:lnTo>
                        <a:pt x="15" y="56"/>
                      </a:lnTo>
                      <a:lnTo>
                        <a:pt x="18" y="53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9" y="58"/>
                      </a:lnTo>
                      <a:lnTo>
                        <a:pt x="31" y="53"/>
                      </a:lnTo>
                      <a:lnTo>
                        <a:pt x="31" y="51"/>
                      </a:lnTo>
                      <a:lnTo>
                        <a:pt x="27" y="53"/>
                      </a:lnTo>
                      <a:lnTo>
                        <a:pt x="24" y="49"/>
                      </a:lnTo>
                      <a:lnTo>
                        <a:pt x="24" y="49"/>
                      </a:lnTo>
                      <a:lnTo>
                        <a:pt x="20" y="49"/>
                      </a:lnTo>
                      <a:lnTo>
                        <a:pt x="18" y="49"/>
                      </a:lnTo>
                      <a:lnTo>
                        <a:pt x="15" y="47"/>
                      </a:lnTo>
                      <a:lnTo>
                        <a:pt x="18" y="47"/>
                      </a:lnTo>
                      <a:lnTo>
                        <a:pt x="18" y="42"/>
                      </a:lnTo>
                      <a:lnTo>
                        <a:pt x="15" y="42"/>
                      </a:lnTo>
                      <a:lnTo>
                        <a:pt x="15" y="44"/>
                      </a:lnTo>
                      <a:lnTo>
                        <a:pt x="13" y="42"/>
                      </a:lnTo>
                      <a:lnTo>
                        <a:pt x="11" y="33"/>
                      </a:lnTo>
                      <a:lnTo>
                        <a:pt x="9" y="33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9" y="27"/>
                      </a:lnTo>
                      <a:lnTo>
                        <a:pt x="6" y="24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2" y="9"/>
                      </a:lnTo>
                      <a:lnTo>
                        <a:pt x="9" y="11"/>
                      </a:lnTo>
                      <a:lnTo>
                        <a:pt x="11" y="9"/>
                      </a:lnTo>
                      <a:lnTo>
                        <a:pt x="18" y="11"/>
                      </a:lnTo>
                      <a:lnTo>
                        <a:pt x="20" y="9"/>
                      </a:lnTo>
                      <a:lnTo>
                        <a:pt x="22" y="9"/>
                      </a:lnTo>
                      <a:lnTo>
                        <a:pt x="24" y="4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29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1" name="Freeform 686"/>
                <p:cNvSpPr>
                  <a:spLocks noEditPoints="1"/>
                </p:cNvSpPr>
                <p:nvPr/>
              </p:nvSpPr>
              <p:spPr bwMode="auto">
                <a:xfrm>
                  <a:off x="1311" y="1868"/>
                  <a:ext cx="900" cy="655"/>
                </a:xfrm>
                <a:custGeom>
                  <a:avLst/>
                  <a:gdLst>
                    <a:gd name="T0" fmla="*/ 628 w 900"/>
                    <a:gd name="T1" fmla="*/ 479 h 655"/>
                    <a:gd name="T2" fmla="*/ 632 w 900"/>
                    <a:gd name="T3" fmla="*/ 437 h 655"/>
                    <a:gd name="T4" fmla="*/ 162 w 900"/>
                    <a:gd name="T5" fmla="*/ 333 h 655"/>
                    <a:gd name="T6" fmla="*/ 167 w 900"/>
                    <a:gd name="T7" fmla="*/ 315 h 655"/>
                    <a:gd name="T8" fmla="*/ 260 w 900"/>
                    <a:gd name="T9" fmla="*/ 306 h 655"/>
                    <a:gd name="T10" fmla="*/ 207 w 900"/>
                    <a:gd name="T11" fmla="*/ 277 h 655"/>
                    <a:gd name="T12" fmla="*/ 55 w 900"/>
                    <a:gd name="T13" fmla="*/ 200 h 655"/>
                    <a:gd name="T14" fmla="*/ 53 w 900"/>
                    <a:gd name="T15" fmla="*/ 195 h 655"/>
                    <a:gd name="T16" fmla="*/ 49 w 900"/>
                    <a:gd name="T17" fmla="*/ 188 h 655"/>
                    <a:gd name="T18" fmla="*/ 51 w 900"/>
                    <a:gd name="T19" fmla="*/ 186 h 655"/>
                    <a:gd name="T20" fmla="*/ 44 w 900"/>
                    <a:gd name="T21" fmla="*/ 180 h 655"/>
                    <a:gd name="T22" fmla="*/ 42 w 900"/>
                    <a:gd name="T23" fmla="*/ 173 h 655"/>
                    <a:gd name="T24" fmla="*/ 40 w 900"/>
                    <a:gd name="T25" fmla="*/ 164 h 655"/>
                    <a:gd name="T26" fmla="*/ 42 w 900"/>
                    <a:gd name="T27" fmla="*/ 140 h 655"/>
                    <a:gd name="T28" fmla="*/ 13 w 900"/>
                    <a:gd name="T29" fmla="*/ 160 h 655"/>
                    <a:gd name="T30" fmla="*/ 22 w 900"/>
                    <a:gd name="T31" fmla="*/ 137 h 655"/>
                    <a:gd name="T32" fmla="*/ 46 w 900"/>
                    <a:gd name="T33" fmla="*/ 131 h 655"/>
                    <a:gd name="T34" fmla="*/ 29 w 900"/>
                    <a:gd name="T35" fmla="*/ 124 h 655"/>
                    <a:gd name="T36" fmla="*/ 22 w 900"/>
                    <a:gd name="T37" fmla="*/ 122 h 655"/>
                    <a:gd name="T38" fmla="*/ 46 w 900"/>
                    <a:gd name="T39" fmla="*/ 111 h 655"/>
                    <a:gd name="T40" fmla="*/ 11 w 900"/>
                    <a:gd name="T41" fmla="*/ 137 h 655"/>
                    <a:gd name="T42" fmla="*/ 22 w 900"/>
                    <a:gd name="T43" fmla="*/ 106 h 655"/>
                    <a:gd name="T44" fmla="*/ 608 w 900"/>
                    <a:gd name="T45" fmla="*/ 31 h 655"/>
                    <a:gd name="T46" fmla="*/ 717 w 900"/>
                    <a:gd name="T47" fmla="*/ 49 h 655"/>
                    <a:gd name="T48" fmla="*/ 744 w 900"/>
                    <a:gd name="T49" fmla="*/ 113 h 655"/>
                    <a:gd name="T50" fmla="*/ 806 w 900"/>
                    <a:gd name="T51" fmla="*/ 180 h 655"/>
                    <a:gd name="T52" fmla="*/ 882 w 900"/>
                    <a:gd name="T53" fmla="*/ 253 h 655"/>
                    <a:gd name="T54" fmla="*/ 848 w 900"/>
                    <a:gd name="T55" fmla="*/ 326 h 655"/>
                    <a:gd name="T56" fmla="*/ 848 w 900"/>
                    <a:gd name="T57" fmla="*/ 362 h 655"/>
                    <a:gd name="T58" fmla="*/ 808 w 900"/>
                    <a:gd name="T59" fmla="*/ 437 h 655"/>
                    <a:gd name="T60" fmla="*/ 862 w 900"/>
                    <a:gd name="T61" fmla="*/ 462 h 655"/>
                    <a:gd name="T62" fmla="*/ 775 w 900"/>
                    <a:gd name="T63" fmla="*/ 504 h 655"/>
                    <a:gd name="T64" fmla="*/ 815 w 900"/>
                    <a:gd name="T65" fmla="*/ 566 h 655"/>
                    <a:gd name="T66" fmla="*/ 757 w 900"/>
                    <a:gd name="T67" fmla="*/ 593 h 655"/>
                    <a:gd name="T68" fmla="*/ 708 w 900"/>
                    <a:gd name="T69" fmla="*/ 642 h 655"/>
                    <a:gd name="T70" fmla="*/ 679 w 900"/>
                    <a:gd name="T71" fmla="*/ 635 h 655"/>
                    <a:gd name="T72" fmla="*/ 670 w 900"/>
                    <a:gd name="T73" fmla="*/ 606 h 655"/>
                    <a:gd name="T74" fmla="*/ 646 w 900"/>
                    <a:gd name="T75" fmla="*/ 517 h 655"/>
                    <a:gd name="T76" fmla="*/ 643 w 900"/>
                    <a:gd name="T77" fmla="*/ 462 h 655"/>
                    <a:gd name="T78" fmla="*/ 626 w 900"/>
                    <a:gd name="T79" fmla="*/ 435 h 655"/>
                    <a:gd name="T80" fmla="*/ 639 w 900"/>
                    <a:gd name="T81" fmla="*/ 346 h 655"/>
                    <a:gd name="T82" fmla="*/ 601 w 900"/>
                    <a:gd name="T83" fmla="*/ 357 h 655"/>
                    <a:gd name="T84" fmla="*/ 579 w 900"/>
                    <a:gd name="T85" fmla="*/ 379 h 655"/>
                    <a:gd name="T86" fmla="*/ 583 w 900"/>
                    <a:gd name="T87" fmla="*/ 424 h 655"/>
                    <a:gd name="T88" fmla="*/ 545 w 900"/>
                    <a:gd name="T89" fmla="*/ 510 h 655"/>
                    <a:gd name="T90" fmla="*/ 470 w 900"/>
                    <a:gd name="T91" fmla="*/ 544 h 655"/>
                    <a:gd name="T92" fmla="*/ 383 w 900"/>
                    <a:gd name="T93" fmla="*/ 568 h 655"/>
                    <a:gd name="T94" fmla="*/ 278 w 900"/>
                    <a:gd name="T95" fmla="*/ 517 h 655"/>
                    <a:gd name="T96" fmla="*/ 200 w 900"/>
                    <a:gd name="T97" fmla="*/ 437 h 655"/>
                    <a:gd name="T98" fmla="*/ 140 w 900"/>
                    <a:gd name="T99" fmla="*/ 339 h 655"/>
                    <a:gd name="T100" fmla="*/ 202 w 900"/>
                    <a:gd name="T101" fmla="*/ 339 h 655"/>
                    <a:gd name="T102" fmla="*/ 251 w 900"/>
                    <a:gd name="T103" fmla="*/ 315 h 655"/>
                    <a:gd name="T104" fmla="*/ 303 w 900"/>
                    <a:gd name="T105" fmla="*/ 275 h 655"/>
                    <a:gd name="T106" fmla="*/ 283 w 900"/>
                    <a:gd name="T107" fmla="*/ 251 h 655"/>
                    <a:gd name="T108" fmla="*/ 202 w 900"/>
                    <a:gd name="T109" fmla="*/ 277 h 655"/>
                    <a:gd name="T110" fmla="*/ 62 w 900"/>
                    <a:gd name="T111" fmla="*/ 213 h 655"/>
                    <a:gd name="T112" fmla="*/ 53 w 900"/>
                    <a:gd name="T113" fmla="*/ 188 h 655"/>
                    <a:gd name="T114" fmla="*/ 49 w 900"/>
                    <a:gd name="T115" fmla="*/ 144 h 655"/>
                    <a:gd name="T116" fmla="*/ 64 w 900"/>
                    <a:gd name="T117" fmla="*/ 115 h 655"/>
                    <a:gd name="T118" fmla="*/ 258 w 900"/>
                    <a:gd name="T119" fmla="*/ 77 h 655"/>
                    <a:gd name="T120" fmla="*/ 403 w 900"/>
                    <a:gd name="T121" fmla="*/ 26 h 655"/>
                    <a:gd name="T122" fmla="*/ 537 w 900"/>
                    <a:gd name="T123" fmla="*/ 11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00" h="655">
                      <a:moveTo>
                        <a:pt x="666" y="562"/>
                      </a:moveTo>
                      <a:lnTo>
                        <a:pt x="668" y="564"/>
                      </a:lnTo>
                      <a:lnTo>
                        <a:pt x="666" y="564"/>
                      </a:lnTo>
                      <a:lnTo>
                        <a:pt x="666" y="562"/>
                      </a:lnTo>
                      <a:close/>
                      <a:moveTo>
                        <a:pt x="476" y="542"/>
                      </a:moveTo>
                      <a:lnTo>
                        <a:pt x="474" y="542"/>
                      </a:lnTo>
                      <a:lnTo>
                        <a:pt x="476" y="542"/>
                      </a:lnTo>
                      <a:close/>
                      <a:moveTo>
                        <a:pt x="499" y="528"/>
                      </a:moveTo>
                      <a:lnTo>
                        <a:pt x="499" y="530"/>
                      </a:lnTo>
                      <a:lnTo>
                        <a:pt x="499" y="528"/>
                      </a:lnTo>
                      <a:close/>
                      <a:moveTo>
                        <a:pt x="503" y="528"/>
                      </a:moveTo>
                      <a:lnTo>
                        <a:pt x="501" y="528"/>
                      </a:lnTo>
                      <a:lnTo>
                        <a:pt x="503" y="528"/>
                      </a:lnTo>
                      <a:close/>
                      <a:moveTo>
                        <a:pt x="637" y="517"/>
                      </a:moveTo>
                      <a:lnTo>
                        <a:pt x="639" y="519"/>
                      </a:lnTo>
                      <a:lnTo>
                        <a:pt x="637" y="519"/>
                      </a:lnTo>
                      <a:lnTo>
                        <a:pt x="637" y="517"/>
                      </a:lnTo>
                      <a:close/>
                      <a:moveTo>
                        <a:pt x="641" y="513"/>
                      </a:moveTo>
                      <a:lnTo>
                        <a:pt x="641" y="515"/>
                      </a:lnTo>
                      <a:lnTo>
                        <a:pt x="641" y="513"/>
                      </a:lnTo>
                      <a:close/>
                      <a:moveTo>
                        <a:pt x="646" y="510"/>
                      </a:moveTo>
                      <a:lnTo>
                        <a:pt x="646" y="513"/>
                      </a:lnTo>
                      <a:lnTo>
                        <a:pt x="643" y="513"/>
                      </a:lnTo>
                      <a:lnTo>
                        <a:pt x="646" y="510"/>
                      </a:lnTo>
                      <a:close/>
                      <a:moveTo>
                        <a:pt x="641" y="506"/>
                      </a:moveTo>
                      <a:lnTo>
                        <a:pt x="646" y="508"/>
                      </a:lnTo>
                      <a:lnTo>
                        <a:pt x="643" y="515"/>
                      </a:lnTo>
                      <a:lnTo>
                        <a:pt x="641" y="513"/>
                      </a:lnTo>
                      <a:lnTo>
                        <a:pt x="639" y="508"/>
                      </a:lnTo>
                      <a:lnTo>
                        <a:pt x="641" y="506"/>
                      </a:lnTo>
                      <a:close/>
                      <a:moveTo>
                        <a:pt x="559" y="488"/>
                      </a:moveTo>
                      <a:lnTo>
                        <a:pt x="559" y="491"/>
                      </a:lnTo>
                      <a:lnTo>
                        <a:pt x="559" y="488"/>
                      </a:lnTo>
                      <a:close/>
                      <a:moveTo>
                        <a:pt x="628" y="479"/>
                      </a:moveTo>
                      <a:lnTo>
                        <a:pt x="628" y="482"/>
                      </a:lnTo>
                      <a:lnTo>
                        <a:pt x="628" y="479"/>
                      </a:lnTo>
                      <a:close/>
                      <a:moveTo>
                        <a:pt x="630" y="473"/>
                      </a:moveTo>
                      <a:lnTo>
                        <a:pt x="630" y="475"/>
                      </a:lnTo>
                      <a:lnTo>
                        <a:pt x="628" y="477"/>
                      </a:lnTo>
                      <a:lnTo>
                        <a:pt x="630" y="473"/>
                      </a:lnTo>
                      <a:close/>
                      <a:moveTo>
                        <a:pt x="635" y="468"/>
                      </a:moveTo>
                      <a:lnTo>
                        <a:pt x="632" y="471"/>
                      </a:lnTo>
                      <a:lnTo>
                        <a:pt x="632" y="473"/>
                      </a:lnTo>
                      <a:lnTo>
                        <a:pt x="635" y="468"/>
                      </a:lnTo>
                      <a:close/>
                      <a:moveTo>
                        <a:pt x="635" y="468"/>
                      </a:moveTo>
                      <a:lnTo>
                        <a:pt x="635" y="471"/>
                      </a:lnTo>
                      <a:lnTo>
                        <a:pt x="635" y="468"/>
                      </a:lnTo>
                      <a:close/>
                      <a:moveTo>
                        <a:pt x="641" y="464"/>
                      </a:moveTo>
                      <a:lnTo>
                        <a:pt x="641" y="466"/>
                      </a:lnTo>
                      <a:lnTo>
                        <a:pt x="639" y="466"/>
                      </a:lnTo>
                      <a:lnTo>
                        <a:pt x="641" y="464"/>
                      </a:lnTo>
                      <a:close/>
                      <a:moveTo>
                        <a:pt x="220" y="448"/>
                      </a:moveTo>
                      <a:lnTo>
                        <a:pt x="218" y="451"/>
                      </a:lnTo>
                      <a:lnTo>
                        <a:pt x="218" y="448"/>
                      </a:lnTo>
                      <a:lnTo>
                        <a:pt x="220" y="448"/>
                      </a:lnTo>
                      <a:close/>
                      <a:moveTo>
                        <a:pt x="220" y="442"/>
                      </a:moveTo>
                      <a:lnTo>
                        <a:pt x="222" y="444"/>
                      </a:lnTo>
                      <a:lnTo>
                        <a:pt x="220" y="442"/>
                      </a:lnTo>
                      <a:close/>
                      <a:moveTo>
                        <a:pt x="594" y="442"/>
                      </a:moveTo>
                      <a:lnTo>
                        <a:pt x="597" y="444"/>
                      </a:lnTo>
                      <a:lnTo>
                        <a:pt x="597" y="446"/>
                      </a:lnTo>
                      <a:lnTo>
                        <a:pt x="594" y="442"/>
                      </a:lnTo>
                      <a:close/>
                      <a:moveTo>
                        <a:pt x="632" y="439"/>
                      </a:moveTo>
                      <a:lnTo>
                        <a:pt x="630" y="439"/>
                      </a:lnTo>
                      <a:lnTo>
                        <a:pt x="632" y="439"/>
                      </a:lnTo>
                      <a:close/>
                      <a:moveTo>
                        <a:pt x="630" y="437"/>
                      </a:moveTo>
                      <a:lnTo>
                        <a:pt x="630" y="439"/>
                      </a:lnTo>
                      <a:lnTo>
                        <a:pt x="632" y="437"/>
                      </a:lnTo>
                      <a:lnTo>
                        <a:pt x="630" y="439"/>
                      </a:lnTo>
                      <a:lnTo>
                        <a:pt x="628" y="439"/>
                      </a:lnTo>
                      <a:lnTo>
                        <a:pt x="630" y="437"/>
                      </a:lnTo>
                      <a:close/>
                      <a:moveTo>
                        <a:pt x="648" y="433"/>
                      </a:moveTo>
                      <a:lnTo>
                        <a:pt x="652" y="435"/>
                      </a:lnTo>
                      <a:lnTo>
                        <a:pt x="650" y="437"/>
                      </a:lnTo>
                      <a:lnTo>
                        <a:pt x="648" y="437"/>
                      </a:lnTo>
                      <a:lnTo>
                        <a:pt x="646" y="435"/>
                      </a:lnTo>
                      <a:lnTo>
                        <a:pt x="648" y="433"/>
                      </a:lnTo>
                      <a:close/>
                      <a:moveTo>
                        <a:pt x="583" y="422"/>
                      </a:moveTo>
                      <a:lnTo>
                        <a:pt x="586" y="428"/>
                      </a:lnTo>
                      <a:lnTo>
                        <a:pt x="583" y="424"/>
                      </a:lnTo>
                      <a:lnTo>
                        <a:pt x="583" y="422"/>
                      </a:lnTo>
                      <a:close/>
                      <a:moveTo>
                        <a:pt x="594" y="395"/>
                      </a:moveTo>
                      <a:lnTo>
                        <a:pt x="597" y="397"/>
                      </a:lnTo>
                      <a:lnTo>
                        <a:pt x="594" y="395"/>
                      </a:lnTo>
                      <a:close/>
                      <a:moveTo>
                        <a:pt x="599" y="355"/>
                      </a:moveTo>
                      <a:lnTo>
                        <a:pt x="601" y="355"/>
                      </a:lnTo>
                      <a:lnTo>
                        <a:pt x="599" y="355"/>
                      </a:lnTo>
                      <a:close/>
                      <a:moveTo>
                        <a:pt x="597" y="353"/>
                      </a:moveTo>
                      <a:lnTo>
                        <a:pt x="599" y="357"/>
                      </a:lnTo>
                      <a:lnTo>
                        <a:pt x="597" y="355"/>
                      </a:lnTo>
                      <a:lnTo>
                        <a:pt x="597" y="353"/>
                      </a:lnTo>
                      <a:close/>
                      <a:moveTo>
                        <a:pt x="180" y="335"/>
                      </a:moveTo>
                      <a:lnTo>
                        <a:pt x="178" y="335"/>
                      </a:lnTo>
                      <a:lnTo>
                        <a:pt x="180" y="335"/>
                      </a:lnTo>
                      <a:close/>
                      <a:moveTo>
                        <a:pt x="142" y="333"/>
                      </a:moveTo>
                      <a:lnTo>
                        <a:pt x="142" y="335"/>
                      </a:lnTo>
                      <a:lnTo>
                        <a:pt x="142" y="333"/>
                      </a:lnTo>
                      <a:close/>
                      <a:moveTo>
                        <a:pt x="144" y="333"/>
                      </a:moveTo>
                      <a:lnTo>
                        <a:pt x="142" y="333"/>
                      </a:lnTo>
                      <a:lnTo>
                        <a:pt x="144" y="333"/>
                      </a:lnTo>
                      <a:close/>
                      <a:moveTo>
                        <a:pt x="165" y="331"/>
                      </a:moveTo>
                      <a:lnTo>
                        <a:pt x="162" y="333"/>
                      </a:lnTo>
                      <a:lnTo>
                        <a:pt x="162" y="331"/>
                      </a:lnTo>
                      <a:lnTo>
                        <a:pt x="165" y="331"/>
                      </a:lnTo>
                      <a:close/>
                      <a:moveTo>
                        <a:pt x="185" y="328"/>
                      </a:moveTo>
                      <a:lnTo>
                        <a:pt x="185" y="331"/>
                      </a:lnTo>
                      <a:lnTo>
                        <a:pt x="185" y="328"/>
                      </a:lnTo>
                      <a:close/>
                      <a:moveTo>
                        <a:pt x="205" y="320"/>
                      </a:moveTo>
                      <a:lnTo>
                        <a:pt x="207" y="322"/>
                      </a:lnTo>
                      <a:lnTo>
                        <a:pt x="207" y="324"/>
                      </a:lnTo>
                      <a:lnTo>
                        <a:pt x="209" y="324"/>
                      </a:lnTo>
                      <a:lnTo>
                        <a:pt x="207" y="328"/>
                      </a:lnTo>
                      <a:lnTo>
                        <a:pt x="200" y="326"/>
                      </a:lnTo>
                      <a:lnTo>
                        <a:pt x="200" y="324"/>
                      </a:lnTo>
                      <a:lnTo>
                        <a:pt x="205" y="320"/>
                      </a:lnTo>
                      <a:close/>
                      <a:moveTo>
                        <a:pt x="158" y="320"/>
                      </a:moveTo>
                      <a:lnTo>
                        <a:pt x="162" y="320"/>
                      </a:lnTo>
                      <a:lnTo>
                        <a:pt x="162" y="322"/>
                      </a:lnTo>
                      <a:lnTo>
                        <a:pt x="158" y="322"/>
                      </a:lnTo>
                      <a:lnTo>
                        <a:pt x="158" y="320"/>
                      </a:lnTo>
                      <a:close/>
                      <a:moveTo>
                        <a:pt x="136" y="317"/>
                      </a:moveTo>
                      <a:lnTo>
                        <a:pt x="138" y="320"/>
                      </a:lnTo>
                      <a:lnTo>
                        <a:pt x="131" y="320"/>
                      </a:lnTo>
                      <a:lnTo>
                        <a:pt x="131" y="324"/>
                      </a:lnTo>
                      <a:lnTo>
                        <a:pt x="129" y="326"/>
                      </a:lnTo>
                      <a:lnTo>
                        <a:pt x="129" y="324"/>
                      </a:lnTo>
                      <a:lnTo>
                        <a:pt x="129" y="320"/>
                      </a:lnTo>
                      <a:lnTo>
                        <a:pt x="136" y="317"/>
                      </a:lnTo>
                      <a:close/>
                      <a:moveTo>
                        <a:pt x="129" y="315"/>
                      </a:moveTo>
                      <a:lnTo>
                        <a:pt x="127" y="317"/>
                      </a:lnTo>
                      <a:lnTo>
                        <a:pt x="129" y="317"/>
                      </a:lnTo>
                      <a:lnTo>
                        <a:pt x="129" y="315"/>
                      </a:lnTo>
                      <a:close/>
                      <a:moveTo>
                        <a:pt x="162" y="311"/>
                      </a:moveTo>
                      <a:lnTo>
                        <a:pt x="167" y="311"/>
                      </a:lnTo>
                      <a:lnTo>
                        <a:pt x="167" y="313"/>
                      </a:lnTo>
                      <a:lnTo>
                        <a:pt x="167" y="315"/>
                      </a:lnTo>
                      <a:lnTo>
                        <a:pt x="165" y="313"/>
                      </a:lnTo>
                      <a:lnTo>
                        <a:pt x="160" y="313"/>
                      </a:lnTo>
                      <a:lnTo>
                        <a:pt x="162" y="311"/>
                      </a:lnTo>
                      <a:close/>
                      <a:moveTo>
                        <a:pt x="254" y="311"/>
                      </a:moveTo>
                      <a:lnTo>
                        <a:pt x="251" y="311"/>
                      </a:lnTo>
                      <a:lnTo>
                        <a:pt x="254" y="311"/>
                      </a:lnTo>
                      <a:close/>
                      <a:moveTo>
                        <a:pt x="254" y="308"/>
                      </a:moveTo>
                      <a:lnTo>
                        <a:pt x="251" y="311"/>
                      </a:lnTo>
                      <a:lnTo>
                        <a:pt x="254" y="308"/>
                      </a:lnTo>
                      <a:close/>
                      <a:moveTo>
                        <a:pt x="251" y="308"/>
                      </a:moveTo>
                      <a:lnTo>
                        <a:pt x="254" y="308"/>
                      </a:lnTo>
                      <a:lnTo>
                        <a:pt x="251" y="308"/>
                      </a:lnTo>
                      <a:lnTo>
                        <a:pt x="249" y="308"/>
                      </a:lnTo>
                      <a:lnTo>
                        <a:pt x="251" y="308"/>
                      </a:lnTo>
                      <a:close/>
                      <a:moveTo>
                        <a:pt x="247" y="306"/>
                      </a:moveTo>
                      <a:lnTo>
                        <a:pt x="249" y="308"/>
                      </a:lnTo>
                      <a:lnTo>
                        <a:pt x="249" y="311"/>
                      </a:lnTo>
                      <a:lnTo>
                        <a:pt x="251" y="311"/>
                      </a:lnTo>
                      <a:lnTo>
                        <a:pt x="251" y="313"/>
                      </a:lnTo>
                      <a:lnTo>
                        <a:pt x="245" y="313"/>
                      </a:lnTo>
                      <a:lnTo>
                        <a:pt x="238" y="311"/>
                      </a:lnTo>
                      <a:lnTo>
                        <a:pt x="245" y="311"/>
                      </a:lnTo>
                      <a:lnTo>
                        <a:pt x="245" y="308"/>
                      </a:lnTo>
                      <a:lnTo>
                        <a:pt x="247" y="306"/>
                      </a:lnTo>
                      <a:close/>
                      <a:moveTo>
                        <a:pt x="263" y="306"/>
                      </a:moveTo>
                      <a:lnTo>
                        <a:pt x="263" y="308"/>
                      </a:lnTo>
                      <a:lnTo>
                        <a:pt x="260" y="308"/>
                      </a:lnTo>
                      <a:lnTo>
                        <a:pt x="263" y="306"/>
                      </a:lnTo>
                      <a:close/>
                      <a:moveTo>
                        <a:pt x="260" y="306"/>
                      </a:moveTo>
                      <a:lnTo>
                        <a:pt x="260" y="308"/>
                      </a:lnTo>
                      <a:lnTo>
                        <a:pt x="258" y="308"/>
                      </a:lnTo>
                      <a:lnTo>
                        <a:pt x="260" y="306"/>
                      </a:lnTo>
                      <a:close/>
                      <a:moveTo>
                        <a:pt x="263" y="306"/>
                      </a:moveTo>
                      <a:lnTo>
                        <a:pt x="260" y="306"/>
                      </a:lnTo>
                      <a:lnTo>
                        <a:pt x="263" y="306"/>
                      </a:lnTo>
                      <a:close/>
                      <a:moveTo>
                        <a:pt x="265" y="304"/>
                      </a:moveTo>
                      <a:lnTo>
                        <a:pt x="265" y="306"/>
                      </a:lnTo>
                      <a:lnTo>
                        <a:pt x="265" y="304"/>
                      </a:lnTo>
                      <a:close/>
                      <a:moveTo>
                        <a:pt x="265" y="304"/>
                      </a:moveTo>
                      <a:lnTo>
                        <a:pt x="265" y="306"/>
                      </a:lnTo>
                      <a:lnTo>
                        <a:pt x="265" y="304"/>
                      </a:lnTo>
                      <a:close/>
                      <a:moveTo>
                        <a:pt x="285" y="302"/>
                      </a:moveTo>
                      <a:lnTo>
                        <a:pt x="285" y="304"/>
                      </a:lnTo>
                      <a:lnTo>
                        <a:pt x="285" y="302"/>
                      </a:lnTo>
                      <a:close/>
                      <a:moveTo>
                        <a:pt x="260" y="302"/>
                      </a:moveTo>
                      <a:lnTo>
                        <a:pt x="263" y="302"/>
                      </a:lnTo>
                      <a:lnTo>
                        <a:pt x="263" y="304"/>
                      </a:lnTo>
                      <a:lnTo>
                        <a:pt x="258" y="308"/>
                      </a:lnTo>
                      <a:lnTo>
                        <a:pt x="254" y="308"/>
                      </a:lnTo>
                      <a:lnTo>
                        <a:pt x="254" y="304"/>
                      </a:lnTo>
                      <a:lnTo>
                        <a:pt x="260" y="302"/>
                      </a:lnTo>
                      <a:close/>
                      <a:moveTo>
                        <a:pt x="285" y="300"/>
                      </a:moveTo>
                      <a:lnTo>
                        <a:pt x="287" y="302"/>
                      </a:lnTo>
                      <a:lnTo>
                        <a:pt x="285" y="302"/>
                      </a:lnTo>
                      <a:lnTo>
                        <a:pt x="285" y="300"/>
                      </a:lnTo>
                      <a:close/>
                      <a:moveTo>
                        <a:pt x="251" y="300"/>
                      </a:moveTo>
                      <a:lnTo>
                        <a:pt x="254" y="300"/>
                      </a:lnTo>
                      <a:lnTo>
                        <a:pt x="251" y="302"/>
                      </a:lnTo>
                      <a:lnTo>
                        <a:pt x="251" y="300"/>
                      </a:lnTo>
                      <a:close/>
                      <a:moveTo>
                        <a:pt x="289" y="293"/>
                      </a:moveTo>
                      <a:lnTo>
                        <a:pt x="289" y="295"/>
                      </a:lnTo>
                      <a:lnTo>
                        <a:pt x="289" y="293"/>
                      </a:lnTo>
                      <a:close/>
                      <a:moveTo>
                        <a:pt x="292" y="288"/>
                      </a:moveTo>
                      <a:lnTo>
                        <a:pt x="294" y="288"/>
                      </a:lnTo>
                      <a:lnTo>
                        <a:pt x="292" y="288"/>
                      </a:lnTo>
                      <a:close/>
                      <a:moveTo>
                        <a:pt x="207" y="277"/>
                      </a:moveTo>
                      <a:lnTo>
                        <a:pt x="211" y="280"/>
                      </a:lnTo>
                      <a:lnTo>
                        <a:pt x="207" y="277"/>
                      </a:lnTo>
                      <a:close/>
                      <a:moveTo>
                        <a:pt x="323" y="244"/>
                      </a:moveTo>
                      <a:lnTo>
                        <a:pt x="323" y="246"/>
                      </a:lnTo>
                      <a:lnTo>
                        <a:pt x="320" y="246"/>
                      </a:lnTo>
                      <a:lnTo>
                        <a:pt x="323" y="244"/>
                      </a:lnTo>
                      <a:close/>
                      <a:moveTo>
                        <a:pt x="323" y="237"/>
                      </a:moveTo>
                      <a:lnTo>
                        <a:pt x="318" y="240"/>
                      </a:lnTo>
                      <a:lnTo>
                        <a:pt x="320" y="237"/>
                      </a:lnTo>
                      <a:lnTo>
                        <a:pt x="323" y="237"/>
                      </a:lnTo>
                      <a:close/>
                      <a:moveTo>
                        <a:pt x="323" y="235"/>
                      </a:moveTo>
                      <a:lnTo>
                        <a:pt x="320" y="242"/>
                      </a:lnTo>
                      <a:lnTo>
                        <a:pt x="318" y="244"/>
                      </a:lnTo>
                      <a:lnTo>
                        <a:pt x="318" y="242"/>
                      </a:lnTo>
                      <a:lnTo>
                        <a:pt x="323" y="235"/>
                      </a:lnTo>
                      <a:close/>
                      <a:moveTo>
                        <a:pt x="323" y="235"/>
                      </a:moveTo>
                      <a:lnTo>
                        <a:pt x="323" y="237"/>
                      </a:lnTo>
                      <a:lnTo>
                        <a:pt x="323" y="235"/>
                      </a:lnTo>
                      <a:close/>
                      <a:moveTo>
                        <a:pt x="325" y="235"/>
                      </a:moveTo>
                      <a:lnTo>
                        <a:pt x="323" y="237"/>
                      </a:lnTo>
                      <a:lnTo>
                        <a:pt x="325" y="235"/>
                      </a:lnTo>
                      <a:lnTo>
                        <a:pt x="323" y="235"/>
                      </a:lnTo>
                      <a:lnTo>
                        <a:pt x="325" y="235"/>
                      </a:lnTo>
                      <a:close/>
                      <a:moveTo>
                        <a:pt x="327" y="235"/>
                      </a:moveTo>
                      <a:lnTo>
                        <a:pt x="323" y="240"/>
                      </a:lnTo>
                      <a:lnTo>
                        <a:pt x="325" y="237"/>
                      </a:lnTo>
                      <a:lnTo>
                        <a:pt x="327" y="235"/>
                      </a:lnTo>
                      <a:close/>
                      <a:moveTo>
                        <a:pt x="60" y="211"/>
                      </a:moveTo>
                      <a:lnTo>
                        <a:pt x="60" y="213"/>
                      </a:lnTo>
                      <a:lnTo>
                        <a:pt x="60" y="211"/>
                      </a:lnTo>
                      <a:close/>
                      <a:moveTo>
                        <a:pt x="67" y="204"/>
                      </a:moveTo>
                      <a:lnTo>
                        <a:pt x="67" y="206"/>
                      </a:lnTo>
                      <a:lnTo>
                        <a:pt x="67" y="204"/>
                      </a:lnTo>
                      <a:close/>
                      <a:moveTo>
                        <a:pt x="53" y="200"/>
                      </a:moveTo>
                      <a:lnTo>
                        <a:pt x="55" y="202"/>
                      </a:lnTo>
                      <a:lnTo>
                        <a:pt x="55" y="200"/>
                      </a:lnTo>
                      <a:lnTo>
                        <a:pt x="58" y="202"/>
                      </a:lnTo>
                      <a:lnTo>
                        <a:pt x="55" y="200"/>
                      </a:lnTo>
                      <a:lnTo>
                        <a:pt x="60" y="202"/>
                      </a:lnTo>
                      <a:lnTo>
                        <a:pt x="60" y="204"/>
                      </a:lnTo>
                      <a:lnTo>
                        <a:pt x="55" y="206"/>
                      </a:lnTo>
                      <a:lnTo>
                        <a:pt x="55" y="208"/>
                      </a:lnTo>
                      <a:lnTo>
                        <a:pt x="51" y="206"/>
                      </a:lnTo>
                      <a:lnTo>
                        <a:pt x="51" y="202"/>
                      </a:lnTo>
                      <a:lnTo>
                        <a:pt x="53" y="204"/>
                      </a:lnTo>
                      <a:lnTo>
                        <a:pt x="51" y="202"/>
                      </a:lnTo>
                      <a:lnTo>
                        <a:pt x="53" y="200"/>
                      </a:lnTo>
                      <a:close/>
                      <a:moveTo>
                        <a:pt x="64" y="197"/>
                      </a:moveTo>
                      <a:lnTo>
                        <a:pt x="64" y="200"/>
                      </a:lnTo>
                      <a:lnTo>
                        <a:pt x="62" y="200"/>
                      </a:lnTo>
                      <a:lnTo>
                        <a:pt x="64" y="197"/>
                      </a:lnTo>
                      <a:close/>
                      <a:moveTo>
                        <a:pt x="64" y="197"/>
                      </a:moveTo>
                      <a:lnTo>
                        <a:pt x="64" y="200"/>
                      </a:lnTo>
                      <a:lnTo>
                        <a:pt x="64" y="197"/>
                      </a:lnTo>
                      <a:close/>
                      <a:moveTo>
                        <a:pt x="58" y="197"/>
                      </a:moveTo>
                      <a:lnTo>
                        <a:pt x="60" y="200"/>
                      </a:lnTo>
                      <a:lnTo>
                        <a:pt x="60" y="197"/>
                      </a:lnTo>
                      <a:lnTo>
                        <a:pt x="62" y="202"/>
                      </a:lnTo>
                      <a:lnTo>
                        <a:pt x="58" y="200"/>
                      </a:lnTo>
                      <a:lnTo>
                        <a:pt x="55" y="200"/>
                      </a:lnTo>
                      <a:lnTo>
                        <a:pt x="58" y="197"/>
                      </a:lnTo>
                      <a:close/>
                      <a:moveTo>
                        <a:pt x="62" y="197"/>
                      </a:moveTo>
                      <a:lnTo>
                        <a:pt x="64" y="197"/>
                      </a:lnTo>
                      <a:lnTo>
                        <a:pt x="62" y="197"/>
                      </a:lnTo>
                      <a:close/>
                      <a:moveTo>
                        <a:pt x="62" y="197"/>
                      </a:moveTo>
                      <a:lnTo>
                        <a:pt x="62" y="200"/>
                      </a:lnTo>
                      <a:lnTo>
                        <a:pt x="62" y="197"/>
                      </a:lnTo>
                      <a:close/>
                      <a:moveTo>
                        <a:pt x="53" y="195"/>
                      </a:moveTo>
                      <a:lnTo>
                        <a:pt x="51" y="195"/>
                      </a:lnTo>
                      <a:lnTo>
                        <a:pt x="53" y="195"/>
                      </a:lnTo>
                      <a:close/>
                      <a:moveTo>
                        <a:pt x="44" y="195"/>
                      </a:moveTo>
                      <a:lnTo>
                        <a:pt x="49" y="195"/>
                      </a:lnTo>
                      <a:lnTo>
                        <a:pt x="49" y="197"/>
                      </a:lnTo>
                      <a:lnTo>
                        <a:pt x="44" y="197"/>
                      </a:lnTo>
                      <a:lnTo>
                        <a:pt x="44" y="195"/>
                      </a:lnTo>
                      <a:close/>
                      <a:moveTo>
                        <a:pt x="49" y="195"/>
                      </a:moveTo>
                      <a:lnTo>
                        <a:pt x="46" y="195"/>
                      </a:lnTo>
                      <a:lnTo>
                        <a:pt x="49" y="195"/>
                      </a:lnTo>
                      <a:close/>
                      <a:moveTo>
                        <a:pt x="62" y="193"/>
                      </a:moveTo>
                      <a:lnTo>
                        <a:pt x="64" y="195"/>
                      </a:lnTo>
                      <a:lnTo>
                        <a:pt x="62" y="193"/>
                      </a:lnTo>
                      <a:close/>
                      <a:moveTo>
                        <a:pt x="55" y="193"/>
                      </a:moveTo>
                      <a:lnTo>
                        <a:pt x="53" y="193"/>
                      </a:lnTo>
                      <a:lnTo>
                        <a:pt x="55" y="193"/>
                      </a:lnTo>
                      <a:close/>
                      <a:moveTo>
                        <a:pt x="58" y="191"/>
                      </a:moveTo>
                      <a:lnTo>
                        <a:pt x="58" y="193"/>
                      </a:lnTo>
                      <a:lnTo>
                        <a:pt x="60" y="193"/>
                      </a:lnTo>
                      <a:lnTo>
                        <a:pt x="60" y="191"/>
                      </a:lnTo>
                      <a:lnTo>
                        <a:pt x="62" y="193"/>
                      </a:lnTo>
                      <a:lnTo>
                        <a:pt x="62" y="197"/>
                      </a:lnTo>
                      <a:lnTo>
                        <a:pt x="58" y="195"/>
                      </a:lnTo>
                      <a:lnTo>
                        <a:pt x="60" y="195"/>
                      </a:lnTo>
                      <a:lnTo>
                        <a:pt x="55" y="193"/>
                      </a:lnTo>
                      <a:lnTo>
                        <a:pt x="53" y="191"/>
                      </a:lnTo>
                      <a:lnTo>
                        <a:pt x="58" y="191"/>
                      </a:lnTo>
                      <a:close/>
                      <a:moveTo>
                        <a:pt x="51" y="191"/>
                      </a:moveTo>
                      <a:lnTo>
                        <a:pt x="49" y="191"/>
                      </a:lnTo>
                      <a:lnTo>
                        <a:pt x="51" y="191"/>
                      </a:lnTo>
                      <a:close/>
                      <a:moveTo>
                        <a:pt x="44" y="188"/>
                      </a:moveTo>
                      <a:lnTo>
                        <a:pt x="44" y="191"/>
                      </a:lnTo>
                      <a:lnTo>
                        <a:pt x="44" y="188"/>
                      </a:lnTo>
                      <a:close/>
                      <a:moveTo>
                        <a:pt x="49" y="188"/>
                      </a:moveTo>
                      <a:lnTo>
                        <a:pt x="51" y="188"/>
                      </a:lnTo>
                      <a:lnTo>
                        <a:pt x="49" y="188"/>
                      </a:lnTo>
                      <a:close/>
                      <a:moveTo>
                        <a:pt x="55" y="188"/>
                      </a:moveTo>
                      <a:lnTo>
                        <a:pt x="58" y="188"/>
                      </a:lnTo>
                      <a:lnTo>
                        <a:pt x="58" y="191"/>
                      </a:lnTo>
                      <a:lnTo>
                        <a:pt x="55" y="188"/>
                      </a:lnTo>
                      <a:close/>
                      <a:moveTo>
                        <a:pt x="49" y="188"/>
                      </a:moveTo>
                      <a:lnTo>
                        <a:pt x="49" y="191"/>
                      </a:lnTo>
                      <a:lnTo>
                        <a:pt x="49" y="188"/>
                      </a:lnTo>
                      <a:close/>
                      <a:moveTo>
                        <a:pt x="51" y="186"/>
                      </a:moveTo>
                      <a:lnTo>
                        <a:pt x="53" y="186"/>
                      </a:lnTo>
                      <a:lnTo>
                        <a:pt x="51" y="186"/>
                      </a:lnTo>
                      <a:close/>
                      <a:moveTo>
                        <a:pt x="49" y="186"/>
                      </a:moveTo>
                      <a:lnTo>
                        <a:pt x="51" y="186"/>
                      </a:lnTo>
                      <a:lnTo>
                        <a:pt x="53" y="188"/>
                      </a:lnTo>
                      <a:lnTo>
                        <a:pt x="53" y="191"/>
                      </a:lnTo>
                      <a:lnTo>
                        <a:pt x="53" y="193"/>
                      </a:lnTo>
                      <a:lnTo>
                        <a:pt x="51" y="191"/>
                      </a:lnTo>
                      <a:lnTo>
                        <a:pt x="53" y="191"/>
                      </a:lnTo>
                      <a:lnTo>
                        <a:pt x="51" y="186"/>
                      </a:lnTo>
                      <a:lnTo>
                        <a:pt x="51" y="188"/>
                      </a:lnTo>
                      <a:lnTo>
                        <a:pt x="51" y="186"/>
                      </a:lnTo>
                      <a:lnTo>
                        <a:pt x="49" y="188"/>
                      </a:lnTo>
                      <a:lnTo>
                        <a:pt x="49" y="186"/>
                      </a:lnTo>
                      <a:close/>
                      <a:moveTo>
                        <a:pt x="49" y="186"/>
                      </a:moveTo>
                      <a:lnTo>
                        <a:pt x="49" y="188"/>
                      </a:lnTo>
                      <a:lnTo>
                        <a:pt x="46" y="186"/>
                      </a:lnTo>
                      <a:lnTo>
                        <a:pt x="49" y="186"/>
                      </a:lnTo>
                      <a:close/>
                      <a:moveTo>
                        <a:pt x="35" y="186"/>
                      </a:moveTo>
                      <a:lnTo>
                        <a:pt x="33" y="186"/>
                      </a:lnTo>
                      <a:lnTo>
                        <a:pt x="35" y="186"/>
                      </a:lnTo>
                      <a:close/>
                      <a:moveTo>
                        <a:pt x="31" y="184"/>
                      </a:moveTo>
                      <a:lnTo>
                        <a:pt x="31" y="186"/>
                      </a:lnTo>
                      <a:lnTo>
                        <a:pt x="31" y="184"/>
                      </a:lnTo>
                      <a:close/>
                      <a:moveTo>
                        <a:pt x="53" y="186"/>
                      </a:moveTo>
                      <a:lnTo>
                        <a:pt x="51" y="186"/>
                      </a:lnTo>
                      <a:lnTo>
                        <a:pt x="53" y="186"/>
                      </a:lnTo>
                      <a:close/>
                      <a:moveTo>
                        <a:pt x="33" y="184"/>
                      </a:moveTo>
                      <a:lnTo>
                        <a:pt x="33" y="186"/>
                      </a:lnTo>
                      <a:lnTo>
                        <a:pt x="31" y="186"/>
                      </a:lnTo>
                      <a:lnTo>
                        <a:pt x="33" y="184"/>
                      </a:lnTo>
                      <a:close/>
                      <a:moveTo>
                        <a:pt x="38" y="184"/>
                      </a:moveTo>
                      <a:lnTo>
                        <a:pt x="40" y="184"/>
                      </a:lnTo>
                      <a:lnTo>
                        <a:pt x="38" y="184"/>
                      </a:lnTo>
                      <a:close/>
                      <a:moveTo>
                        <a:pt x="51" y="184"/>
                      </a:moveTo>
                      <a:lnTo>
                        <a:pt x="51" y="186"/>
                      </a:lnTo>
                      <a:lnTo>
                        <a:pt x="51" y="184"/>
                      </a:lnTo>
                      <a:close/>
                      <a:moveTo>
                        <a:pt x="31" y="184"/>
                      </a:moveTo>
                      <a:lnTo>
                        <a:pt x="29" y="184"/>
                      </a:lnTo>
                      <a:lnTo>
                        <a:pt x="31" y="184"/>
                      </a:lnTo>
                      <a:close/>
                      <a:moveTo>
                        <a:pt x="31" y="182"/>
                      </a:moveTo>
                      <a:lnTo>
                        <a:pt x="31" y="184"/>
                      </a:lnTo>
                      <a:lnTo>
                        <a:pt x="29" y="184"/>
                      </a:lnTo>
                      <a:lnTo>
                        <a:pt x="31" y="182"/>
                      </a:lnTo>
                      <a:close/>
                      <a:moveTo>
                        <a:pt x="44" y="180"/>
                      </a:moveTo>
                      <a:lnTo>
                        <a:pt x="44" y="182"/>
                      </a:lnTo>
                      <a:lnTo>
                        <a:pt x="44" y="180"/>
                      </a:lnTo>
                      <a:close/>
                      <a:moveTo>
                        <a:pt x="44" y="177"/>
                      </a:moveTo>
                      <a:lnTo>
                        <a:pt x="49" y="182"/>
                      </a:lnTo>
                      <a:lnTo>
                        <a:pt x="46" y="180"/>
                      </a:lnTo>
                      <a:lnTo>
                        <a:pt x="46" y="182"/>
                      </a:lnTo>
                      <a:lnTo>
                        <a:pt x="46" y="180"/>
                      </a:lnTo>
                      <a:lnTo>
                        <a:pt x="46" y="182"/>
                      </a:lnTo>
                      <a:lnTo>
                        <a:pt x="44" y="182"/>
                      </a:lnTo>
                      <a:lnTo>
                        <a:pt x="44" y="177"/>
                      </a:lnTo>
                      <a:close/>
                      <a:moveTo>
                        <a:pt x="31" y="177"/>
                      </a:moveTo>
                      <a:lnTo>
                        <a:pt x="31" y="180"/>
                      </a:lnTo>
                      <a:lnTo>
                        <a:pt x="31" y="177"/>
                      </a:lnTo>
                      <a:close/>
                      <a:moveTo>
                        <a:pt x="44" y="175"/>
                      </a:moveTo>
                      <a:lnTo>
                        <a:pt x="44" y="180"/>
                      </a:lnTo>
                      <a:lnTo>
                        <a:pt x="44" y="175"/>
                      </a:lnTo>
                      <a:close/>
                      <a:moveTo>
                        <a:pt x="40" y="175"/>
                      </a:moveTo>
                      <a:lnTo>
                        <a:pt x="42" y="175"/>
                      </a:lnTo>
                      <a:lnTo>
                        <a:pt x="44" y="180"/>
                      </a:lnTo>
                      <a:lnTo>
                        <a:pt x="42" y="186"/>
                      </a:lnTo>
                      <a:lnTo>
                        <a:pt x="40" y="186"/>
                      </a:lnTo>
                      <a:lnTo>
                        <a:pt x="38" y="184"/>
                      </a:lnTo>
                      <a:lnTo>
                        <a:pt x="40" y="184"/>
                      </a:lnTo>
                      <a:lnTo>
                        <a:pt x="38" y="182"/>
                      </a:lnTo>
                      <a:lnTo>
                        <a:pt x="40" y="180"/>
                      </a:lnTo>
                      <a:lnTo>
                        <a:pt x="38" y="180"/>
                      </a:lnTo>
                      <a:lnTo>
                        <a:pt x="40" y="180"/>
                      </a:lnTo>
                      <a:lnTo>
                        <a:pt x="40" y="177"/>
                      </a:lnTo>
                      <a:lnTo>
                        <a:pt x="35" y="180"/>
                      </a:lnTo>
                      <a:lnTo>
                        <a:pt x="35" y="182"/>
                      </a:lnTo>
                      <a:lnTo>
                        <a:pt x="33" y="182"/>
                      </a:lnTo>
                      <a:lnTo>
                        <a:pt x="33" y="184"/>
                      </a:lnTo>
                      <a:lnTo>
                        <a:pt x="31" y="180"/>
                      </a:lnTo>
                      <a:lnTo>
                        <a:pt x="33" y="180"/>
                      </a:lnTo>
                      <a:lnTo>
                        <a:pt x="35" y="182"/>
                      </a:lnTo>
                      <a:lnTo>
                        <a:pt x="35" y="180"/>
                      </a:lnTo>
                      <a:lnTo>
                        <a:pt x="38" y="177"/>
                      </a:lnTo>
                      <a:lnTo>
                        <a:pt x="35" y="177"/>
                      </a:lnTo>
                      <a:lnTo>
                        <a:pt x="38" y="177"/>
                      </a:lnTo>
                      <a:lnTo>
                        <a:pt x="38" y="175"/>
                      </a:lnTo>
                      <a:lnTo>
                        <a:pt x="40" y="175"/>
                      </a:lnTo>
                      <a:close/>
                      <a:moveTo>
                        <a:pt x="44" y="173"/>
                      </a:moveTo>
                      <a:lnTo>
                        <a:pt x="44" y="175"/>
                      </a:lnTo>
                      <a:lnTo>
                        <a:pt x="42" y="175"/>
                      </a:lnTo>
                      <a:lnTo>
                        <a:pt x="44" y="173"/>
                      </a:lnTo>
                      <a:close/>
                      <a:moveTo>
                        <a:pt x="44" y="173"/>
                      </a:moveTo>
                      <a:lnTo>
                        <a:pt x="46" y="173"/>
                      </a:lnTo>
                      <a:lnTo>
                        <a:pt x="44" y="173"/>
                      </a:lnTo>
                      <a:close/>
                      <a:moveTo>
                        <a:pt x="42" y="173"/>
                      </a:moveTo>
                      <a:lnTo>
                        <a:pt x="42" y="175"/>
                      </a:lnTo>
                      <a:lnTo>
                        <a:pt x="42" y="173"/>
                      </a:lnTo>
                      <a:close/>
                      <a:moveTo>
                        <a:pt x="40" y="173"/>
                      </a:moveTo>
                      <a:lnTo>
                        <a:pt x="40" y="175"/>
                      </a:lnTo>
                      <a:lnTo>
                        <a:pt x="38" y="175"/>
                      </a:lnTo>
                      <a:lnTo>
                        <a:pt x="40" y="173"/>
                      </a:lnTo>
                      <a:close/>
                      <a:moveTo>
                        <a:pt x="42" y="173"/>
                      </a:moveTo>
                      <a:lnTo>
                        <a:pt x="42" y="175"/>
                      </a:lnTo>
                      <a:lnTo>
                        <a:pt x="40" y="175"/>
                      </a:lnTo>
                      <a:lnTo>
                        <a:pt x="42" y="173"/>
                      </a:lnTo>
                      <a:lnTo>
                        <a:pt x="40" y="175"/>
                      </a:lnTo>
                      <a:lnTo>
                        <a:pt x="40" y="173"/>
                      </a:lnTo>
                      <a:lnTo>
                        <a:pt x="42" y="173"/>
                      </a:lnTo>
                      <a:close/>
                      <a:moveTo>
                        <a:pt x="40" y="168"/>
                      </a:moveTo>
                      <a:lnTo>
                        <a:pt x="40" y="171"/>
                      </a:lnTo>
                      <a:lnTo>
                        <a:pt x="40" y="168"/>
                      </a:lnTo>
                      <a:close/>
                      <a:moveTo>
                        <a:pt x="40" y="166"/>
                      </a:moveTo>
                      <a:lnTo>
                        <a:pt x="40" y="168"/>
                      </a:lnTo>
                      <a:lnTo>
                        <a:pt x="40" y="166"/>
                      </a:lnTo>
                      <a:close/>
                      <a:moveTo>
                        <a:pt x="42" y="164"/>
                      </a:moveTo>
                      <a:lnTo>
                        <a:pt x="42" y="166"/>
                      </a:lnTo>
                      <a:lnTo>
                        <a:pt x="42" y="164"/>
                      </a:lnTo>
                      <a:close/>
                      <a:moveTo>
                        <a:pt x="42" y="164"/>
                      </a:moveTo>
                      <a:lnTo>
                        <a:pt x="40" y="166"/>
                      </a:lnTo>
                      <a:lnTo>
                        <a:pt x="38" y="168"/>
                      </a:lnTo>
                      <a:lnTo>
                        <a:pt x="40" y="168"/>
                      </a:lnTo>
                      <a:lnTo>
                        <a:pt x="38" y="166"/>
                      </a:lnTo>
                      <a:lnTo>
                        <a:pt x="42" y="164"/>
                      </a:lnTo>
                      <a:close/>
                      <a:moveTo>
                        <a:pt x="4" y="160"/>
                      </a:moveTo>
                      <a:lnTo>
                        <a:pt x="6" y="160"/>
                      </a:lnTo>
                      <a:lnTo>
                        <a:pt x="4" y="160"/>
                      </a:lnTo>
                      <a:close/>
                      <a:moveTo>
                        <a:pt x="42" y="157"/>
                      </a:moveTo>
                      <a:lnTo>
                        <a:pt x="42" y="164"/>
                      </a:lnTo>
                      <a:lnTo>
                        <a:pt x="40" y="164"/>
                      </a:lnTo>
                      <a:lnTo>
                        <a:pt x="38" y="166"/>
                      </a:lnTo>
                      <a:lnTo>
                        <a:pt x="35" y="171"/>
                      </a:lnTo>
                      <a:lnTo>
                        <a:pt x="35" y="164"/>
                      </a:lnTo>
                      <a:lnTo>
                        <a:pt x="38" y="162"/>
                      </a:lnTo>
                      <a:lnTo>
                        <a:pt x="38" y="164"/>
                      </a:lnTo>
                      <a:lnTo>
                        <a:pt x="38" y="162"/>
                      </a:lnTo>
                      <a:lnTo>
                        <a:pt x="40" y="162"/>
                      </a:lnTo>
                      <a:lnTo>
                        <a:pt x="40" y="160"/>
                      </a:lnTo>
                      <a:lnTo>
                        <a:pt x="42" y="160"/>
                      </a:lnTo>
                      <a:lnTo>
                        <a:pt x="42" y="157"/>
                      </a:lnTo>
                      <a:close/>
                      <a:moveTo>
                        <a:pt x="38" y="157"/>
                      </a:moveTo>
                      <a:lnTo>
                        <a:pt x="40" y="160"/>
                      </a:lnTo>
                      <a:lnTo>
                        <a:pt x="40" y="162"/>
                      </a:lnTo>
                      <a:lnTo>
                        <a:pt x="38" y="162"/>
                      </a:lnTo>
                      <a:lnTo>
                        <a:pt x="35" y="162"/>
                      </a:lnTo>
                      <a:lnTo>
                        <a:pt x="38" y="162"/>
                      </a:lnTo>
                      <a:lnTo>
                        <a:pt x="38" y="157"/>
                      </a:lnTo>
                      <a:close/>
                      <a:moveTo>
                        <a:pt x="38" y="155"/>
                      </a:moveTo>
                      <a:lnTo>
                        <a:pt x="40" y="155"/>
                      </a:lnTo>
                      <a:lnTo>
                        <a:pt x="40" y="157"/>
                      </a:lnTo>
                      <a:lnTo>
                        <a:pt x="38" y="157"/>
                      </a:lnTo>
                      <a:lnTo>
                        <a:pt x="35" y="160"/>
                      </a:lnTo>
                      <a:lnTo>
                        <a:pt x="35" y="155"/>
                      </a:lnTo>
                      <a:lnTo>
                        <a:pt x="38" y="155"/>
                      </a:lnTo>
                      <a:close/>
                      <a:moveTo>
                        <a:pt x="42" y="153"/>
                      </a:moveTo>
                      <a:lnTo>
                        <a:pt x="42" y="157"/>
                      </a:lnTo>
                      <a:lnTo>
                        <a:pt x="42" y="160"/>
                      </a:lnTo>
                      <a:lnTo>
                        <a:pt x="40" y="160"/>
                      </a:lnTo>
                      <a:lnTo>
                        <a:pt x="40" y="155"/>
                      </a:lnTo>
                      <a:lnTo>
                        <a:pt x="42" y="153"/>
                      </a:lnTo>
                      <a:close/>
                      <a:moveTo>
                        <a:pt x="42" y="140"/>
                      </a:moveTo>
                      <a:lnTo>
                        <a:pt x="42" y="142"/>
                      </a:lnTo>
                      <a:lnTo>
                        <a:pt x="40" y="142"/>
                      </a:lnTo>
                      <a:lnTo>
                        <a:pt x="42" y="140"/>
                      </a:lnTo>
                      <a:close/>
                      <a:moveTo>
                        <a:pt x="40" y="137"/>
                      </a:moveTo>
                      <a:lnTo>
                        <a:pt x="42" y="140"/>
                      </a:lnTo>
                      <a:lnTo>
                        <a:pt x="38" y="140"/>
                      </a:lnTo>
                      <a:lnTo>
                        <a:pt x="40" y="137"/>
                      </a:lnTo>
                      <a:close/>
                      <a:moveTo>
                        <a:pt x="42" y="137"/>
                      </a:moveTo>
                      <a:lnTo>
                        <a:pt x="42" y="140"/>
                      </a:lnTo>
                      <a:lnTo>
                        <a:pt x="42" y="137"/>
                      </a:lnTo>
                      <a:close/>
                      <a:moveTo>
                        <a:pt x="4" y="133"/>
                      </a:moveTo>
                      <a:lnTo>
                        <a:pt x="4" y="135"/>
                      </a:lnTo>
                      <a:lnTo>
                        <a:pt x="4" y="133"/>
                      </a:lnTo>
                      <a:close/>
                      <a:moveTo>
                        <a:pt x="22" y="129"/>
                      </a:moveTo>
                      <a:lnTo>
                        <a:pt x="22" y="133"/>
                      </a:lnTo>
                      <a:lnTo>
                        <a:pt x="22" y="129"/>
                      </a:lnTo>
                      <a:close/>
                      <a:moveTo>
                        <a:pt x="24" y="129"/>
                      </a:moveTo>
                      <a:lnTo>
                        <a:pt x="29" y="131"/>
                      </a:lnTo>
                      <a:lnTo>
                        <a:pt x="33" y="131"/>
                      </a:lnTo>
                      <a:lnTo>
                        <a:pt x="33" y="135"/>
                      </a:lnTo>
                      <a:lnTo>
                        <a:pt x="31" y="137"/>
                      </a:lnTo>
                      <a:lnTo>
                        <a:pt x="33" y="135"/>
                      </a:lnTo>
                      <a:lnTo>
                        <a:pt x="33" y="140"/>
                      </a:lnTo>
                      <a:lnTo>
                        <a:pt x="29" y="151"/>
                      </a:lnTo>
                      <a:lnTo>
                        <a:pt x="26" y="151"/>
                      </a:lnTo>
                      <a:lnTo>
                        <a:pt x="29" y="146"/>
                      </a:lnTo>
                      <a:lnTo>
                        <a:pt x="26" y="153"/>
                      </a:lnTo>
                      <a:lnTo>
                        <a:pt x="22" y="155"/>
                      </a:lnTo>
                      <a:lnTo>
                        <a:pt x="22" y="157"/>
                      </a:lnTo>
                      <a:lnTo>
                        <a:pt x="18" y="160"/>
                      </a:lnTo>
                      <a:lnTo>
                        <a:pt x="15" y="157"/>
                      </a:lnTo>
                      <a:lnTo>
                        <a:pt x="15" y="160"/>
                      </a:lnTo>
                      <a:lnTo>
                        <a:pt x="18" y="160"/>
                      </a:lnTo>
                      <a:lnTo>
                        <a:pt x="15" y="162"/>
                      </a:lnTo>
                      <a:lnTo>
                        <a:pt x="13" y="160"/>
                      </a:lnTo>
                      <a:lnTo>
                        <a:pt x="13" y="157"/>
                      </a:lnTo>
                      <a:lnTo>
                        <a:pt x="13" y="160"/>
                      </a:lnTo>
                      <a:lnTo>
                        <a:pt x="13" y="157"/>
                      </a:lnTo>
                      <a:lnTo>
                        <a:pt x="15" y="157"/>
                      </a:lnTo>
                      <a:lnTo>
                        <a:pt x="11" y="155"/>
                      </a:lnTo>
                      <a:lnTo>
                        <a:pt x="13" y="153"/>
                      </a:lnTo>
                      <a:lnTo>
                        <a:pt x="15" y="153"/>
                      </a:lnTo>
                      <a:lnTo>
                        <a:pt x="18" y="155"/>
                      </a:lnTo>
                      <a:lnTo>
                        <a:pt x="18" y="153"/>
                      </a:lnTo>
                      <a:lnTo>
                        <a:pt x="13" y="153"/>
                      </a:lnTo>
                      <a:lnTo>
                        <a:pt x="11" y="157"/>
                      </a:lnTo>
                      <a:lnTo>
                        <a:pt x="6" y="157"/>
                      </a:lnTo>
                      <a:lnTo>
                        <a:pt x="9" y="160"/>
                      </a:lnTo>
                      <a:lnTo>
                        <a:pt x="6" y="160"/>
                      </a:lnTo>
                      <a:lnTo>
                        <a:pt x="4" y="160"/>
                      </a:lnTo>
                      <a:lnTo>
                        <a:pt x="4" y="157"/>
                      </a:lnTo>
                      <a:lnTo>
                        <a:pt x="2" y="157"/>
                      </a:lnTo>
                      <a:lnTo>
                        <a:pt x="0" y="155"/>
                      </a:lnTo>
                      <a:lnTo>
                        <a:pt x="2" y="151"/>
                      </a:lnTo>
                      <a:lnTo>
                        <a:pt x="2" y="153"/>
                      </a:lnTo>
                      <a:lnTo>
                        <a:pt x="4" y="151"/>
                      </a:lnTo>
                      <a:lnTo>
                        <a:pt x="11" y="153"/>
                      </a:lnTo>
                      <a:lnTo>
                        <a:pt x="9" y="151"/>
                      </a:lnTo>
                      <a:lnTo>
                        <a:pt x="18" y="151"/>
                      </a:lnTo>
                      <a:lnTo>
                        <a:pt x="6" y="153"/>
                      </a:lnTo>
                      <a:lnTo>
                        <a:pt x="11" y="151"/>
                      </a:lnTo>
                      <a:lnTo>
                        <a:pt x="13" y="149"/>
                      </a:lnTo>
                      <a:lnTo>
                        <a:pt x="18" y="146"/>
                      </a:lnTo>
                      <a:lnTo>
                        <a:pt x="15" y="146"/>
                      </a:lnTo>
                      <a:lnTo>
                        <a:pt x="18" y="142"/>
                      </a:lnTo>
                      <a:lnTo>
                        <a:pt x="20" y="140"/>
                      </a:lnTo>
                      <a:lnTo>
                        <a:pt x="20" y="142"/>
                      </a:lnTo>
                      <a:lnTo>
                        <a:pt x="20" y="140"/>
                      </a:lnTo>
                      <a:lnTo>
                        <a:pt x="22" y="137"/>
                      </a:lnTo>
                      <a:lnTo>
                        <a:pt x="22" y="140"/>
                      </a:lnTo>
                      <a:lnTo>
                        <a:pt x="22" y="137"/>
                      </a:lnTo>
                      <a:lnTo>
                        <a:pt x="22" y="135"/>
                      </a:lnTo>
                      <a:lnTo>
                        <a:pt x="20" y="135"/>
                      </a:lnTo>
                      <a:lnTo>
                        <a:pt x="22" y="133"/>
                      </a:lnTo>
                      <a:lnTo>
                        <a:pt x="22" y="129"/>
                      </a:lnTo>
                      <a:lnTo>
                        <a:pt x="24" y="129"/>
                      </a:lnTo>
                      <a:close/>
                      <a:moveTo>
                        <a:pt x="60" y="129"/>
                      </a:moveTo>
                      <a:lnTo>
                        <a:pt x="60" y="131"/>
                      </a:lnTo>
                      <a:lnTo>
                        <a:pt x="58" y="131"/>
                      </a:lnTo>
                      <a:lnTo>
                        <a:pt x="58" y="129"/>
                      </a:lnTo>
                      <a:lnTo>
                        <a:pt x="60" y="129"/>
                      </a:lnTo>
                      <a:close/>
                      <a:moveTo>
                        <a:pt x="18" y="126"/>
                      </a:moveTo>
                      <a:lnTo>
                        <a:pt x="20" y="129"/>
                      </a:lnTo>
                      <a:lnTo>
                        <a:pt x="18" y="131"/>
                      </a:lnTo>
                      <a:lnTo>
                        <a:pt x="20" y="140"/>
                      </a:lnTo>
                      <a:lnTo>
                        <a:pt x="15" y="140"/>
                      </a:lnTo>
                      <a:lnTo>
                        <a:pt x="13" y="140"/>
                      </a:lnTo>
                      <a:lnTo>
                        <a:pt x="15" y="137"/>
                      </a:lnTo>
                      <a:lnTo>
                        <a:pt x="13" y="135"/>
                      </a:lnTo>
                      <a:lnTo>
                        <a:pt x="15" y="137"/>
                      </a:lnTo>
                      <a:lnTo>
                        <a:pt x="13" y="140"/>
                      </a:lnTo>
                      <a:lnTo>
                        <a:pt x="15" y="140"/>
                      </a:lnTo>
                      <a:lnTo>
                        <a:pt x="11" y="142"/>
                      </a:lnTo>
                      <a:lnTo>
                        <a:pt x="13" y="144"/>
                      </a:lnTo>
                      <a:lnTo>
                        <a:pt x="9" y="142"/>
                      </a:lnTo>
                      <a:lnTo>
                        <a:pt x="11" y="140"/>
                      </a:lnTo>
                      <a:lnTo>
                        <a:pt x="11" y="133"/>
                      </a:lnTo>
                      <a:lnTo>
                        <a:pt x="13" y="131"/>
                      </a:lnTo>
                      <a:lnTo>
                        <a:pt x="15" y="129"/>
                      </a:lnTo>
                      <a:lnTo>
                        <a:pt x="15" y="126"/>
                      </a:lnTo>
                      <a:lnTo>
                        <a:pt x="18" y="126"/>
                      </a:lnTo>
                      <a:close/>
                      <a:moveTo>
                        <a:pt x="44" y="124"/>
                      </a:moveTo>
                      <a:lnTo>
                        <a:pt x="46" y="126"/>
                      </a:lnTo>
                      <a:lnTo>
                        <a:pt x="46" y="129"/>
                      </a:lnTo>
                      <a:lnTo>
                        <a:pt x="46" y="131"/>
                      </a:lnTo>
                      <a:lnTo>
                        <a:pt x="44" y="131"/>
                      </a:lnTo>
                      <a:lnTo>
                        <a:pt x="46" y="133"/>
                      </a:lnTo>
                      <a:lnTo>
                        <a:pt x="46" y="135"/>
                      </a:lnTo>
                      <a:lnTo>
                        <a:pt x="42" y="135"/>
                      </a:lnTo>
                      <a:lnTo>
                        <a:pt x="44" y="137"/>
                      </a:lnTo>
                      <a:lnTo>
                        <a:pt x="42" y="137"/>
                      </a:lnTo>
                      <a:lnTo>
                        <a:pt x="40" y="135"/>
                      </a:lnTo>
                      <a:lnTo>
                        <a:pt x="40" y="133"/>
                      </a:lnTo>
                      <a:lnTo>
                        <a:pt x="42" y="137"/>
                      </a:lnTo>
                      <a:lnTo>
                        <a:pt x="35" y="137"/>
                      </a:lnTo>
                      <a:lnTo>
                        <a:pt x="38" y="133"/>
                      </a:lnTo>
                      <a:lnTo>
                        <a:pt x="38" y="129"/>
                      </a:lnTo>
                      <a:lnTo>
                        <a:pt x="38" y="126"/>
                      </a:lnTo>
                      <a:lnTo>
                        <a:pt x="44" y="124"/>
                      </a:lnTo>
                      <a:close/>
                      <a:moveTo>
                        <a:pt x="73" y="122"/>
                      </a:moveTo>
                      <a:lnTo>
                        <a:pt x="75" y="122"/>
                      </a:lnTo>
                      <a:lnTo>
                        <a:pt x="73" y="122"/>
                      </a:lnTo>
                      <a:close/>
                      <a:moveTo>
                        <a:pt x="49" y="120"/>
                      </a:moveTo>
                      <a:lnTo>
                        <a:pt x="49" y="122"/>
                      </a:lnTo>
                      <a:lnTo>
                        <a:pt x="49" y="120"/>
                      </a:lnTo>
                      <a:close/>
                      <a:moveTo>
                        <a:pt x="29" y="117"/>
                      </a:moveTo>
                      <a:lnTo>
                        <a:pt x="33" y="120"/>
                      </a:lnTo>
                      <a:lnTo>
                        <a:pt x="33" y="122"/>
                      </a:lnTo>
                      <a:lnTo>
                        <a:pt x="35" y="124"/>
                      </a:lnTo>
                      <a:lnTo>
                        <a:pt x="33" y="129"/>
                      </a:lnTo>
                      <a:lnTo>
                        <a:pt x="31" y="129"/>
                      </a:lnTo>
                      <a:lnTo>
                        <a:pt x="31" y="126"/>
                      </a:lnTo>
                      <a:lnTo>
                        <a:pt x="31" y="129"/>
                      </a:lnTo>
                      <a:lnTo>
                        <a:pt x="33" y="129"/>
                      </a:lnTo>
                      <a:lnTo>
                        <a:pt x="31" y="131"/>
                      </a:lnTo>
                      <a:lnTo>
                        <a:pt x="29" y="129"/>
                      </a:lnTo>
                      <a:lnTo>
                        <a:pt x="29" y="124"/>
                      </a:lnTo>
                      <a:lnTo>
                        <a:pt x="26" y="124"/>
                      </a:lnTo>
                      <a:lnTo>
                        <a:pt x="29" y="124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24" y="129"/>
                      </a:lnTo>
                      <a:lnTo>
                        <a:pt x="20" y="131"/>
                      </a:lnTo>
                      <a:lnTo>
                        <a:pt x="22" y="126"/>
                      </a:lnTo>
                      <a:lnTo>
                        <a:pt x="22" y="124"/>
                      </a:lnTo>
                      <a:lnTo>
                        <a:pt x="26" y="122"/>
                      </a:lnTo>
                      <a:lnTo>
                        <a:pt x="26" y="120"/>
                      </a:lnTo>
                      <a:lnTo>
                        <a:pt x="29" y="117"/>
                      </a:lnTo>
                      <a:close/>
                      <a:moveTo>
                        <a:pt x="9" y="117"/>
                      </a:moveTo>
                      <a:lnTo>
                        <a:pt x="9" y="120"/>
                      </a:lnTo>
                      <a:lnTo>
                        <a:pt x="6" y="124"/>
                      </a:lnTo>
                      <a:lnTo>
                        <a:pt x="4" y="122"/>
                      </a:lnTo>
                      <a:lnTo>
                        <a:pt x="4" y="120"/>
                      </a:lnTo>
                      <a:lnTo>
                        <a:pt x="9" y="117"/>
                      </a:lnTo>
                      <a:close/>
                      <a:moveTo>
                        <a:pt x="38" y="111"/>
                      </a:moveTo>
                      <a:lnTo>
                        <a:pt x="35" y="113"/>
                      </a:lnTo>
                      <a:lnTo>
                        <a:pt x="38" y="113"/>
                      </a:lnTo>
                      <a:lnTo>
                        <a:pt x="35" y="113"/>
                      </a:lnTo>
                      <a:lnTo>
                        <a:pt x="38" y="113"/>
                      </a:lnTo>
                      <a:lnTo>
                        <a:pt x="38" y="115"/>
                      </a:lnTo>
                      <a:lnTo>
                        <a:pt x="35" y="113"/>
                      </a:lnTo>
                      <a:lnTo>
                        <a:pt x="38" y="115"/>
                      </a:lnTo>
                      <a:lnTo>
                        <a:pt x="38" y="117"/>
                      </a:lnTo>
                      <a:lnTo>
                        <a:pt x="35" y="120"/>
                      </a:lnTo>
                      <a:lnTo>
                        <a:pt x="33" y="120"/>
                      </a:lnTo>
                      <a:lnTo>
                        <a:pt x="31" y="117"/>
                      </a:lnTo>
                      <a:lnTo>
                        <a:pt x="33" y="115"/>
                      </a:lnTo>
                      <a:lnTo>
                        <a:pt x="31" y="117"/>
                      </a:lnTo>
                      <a:lnTo>
                        <a:pt x="33" y="120"/>
                      </a:lnTo>
                      <a:lnTo>
                        <a:pt x="29" y="117"/>
                      </a:lnTo>
                      <a:lnTo>
                        <a:pt x="26" y="120"/>
                      </a:lnTo>
                      <a:lnTo>
                        <a:pt x="26" y="122"/>
                      </a:lnTo>
                      <a:lnTo>
                        <a:pt x="22" y="122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24" y="115"/>
                      </a:lnTo>
                      <a:lnTo>
                        <a:pt x="24" y="117"/>
                      </a:lnTo>
                      <a:lnTo>
                        <a:pt x="24" y="115"/>
                      </a:lnTo>
                      <a:lnTo>
                        <a:pt x="31" y="113"/>
                      </a:lnTo>
                      <a:lnTo>
                        <a:pt x="33" y="111"/>
                      </a:lnTo>
                      <a:lnTo>
                        <a:pt x="38" y="111"/>
                      </a:lnTo>
                      <a:close/>
                      <a:moveTo>
                        <a:pt x="49" y="109"/>
                      </a:moveTo>
                      <a:lnTo>
                        <a:pt x="51" y="111"/>
                      </a:lnTo>
                      <a:lnTo>
                        <a:pt x="53" y="111"/>
                      </a:lnTo>
                      <a:lnTo>
                        <a:pt x="53" y="113"/>
                      </a:lnTo>
                      <a:lnTo>
                        <a:pt x="58" y="113"/>
                      </a:lnTo>
                      <a:lnTo>
                        <a:pt x="53" y="115"/>
                      </a:lnTo>
                      <a:lnTo>
                        <a:pt x="51" y="120"/>
                      </a:lnTo>
                      <a:lnTo>
                        <a:pt x="49" y="120"/>
                      </a:lnTo>
                      <a:lnTo>
                        <a:pt x="46" y="122"/>
                      </a:lnTo>
                      <a:lnTo>
                        <a:pt x="44" y="120"/>
                      </a:lnTo>
                      <a:lnTo>
                        <a:pt x="42" y="120"/>
                      </a:lnTo>
                      <a:lnTo>
                        <a:pt x="42" y="117"/>
                      </a:lnTo>
                      <a:lnTo>
                        <a:pt x="46" y="115"/>
                      </a:lnTo>
                      <a:lnTo>
                        <a:pt x="49" y="115"/>
                      </a:lnTo>
                      <a:lnTo>
                        <a:pt x="46" y="115"/>
                      </a:lnTo>
                      <a:lnTo>
                        <a:pt x="49" y="113"/>
                      </a:lnTo>
                      <a:lnTo>
                        <a:pt x="49" y="109"/>
                      </a:lnTo>
                      <a:close/>
                      <a:moveTo>
                        <a:pt x="49" y="109"/>
                      </a:moveTo>
                      <a:lnTo>
                        <a:pt x="46" y="109"/>
                      </a:lnTo>
                      <a:lnTo>
                        <a:pt x="49" y="109"/>
                      </a:lnTo>
                      <a:close/>
                      <a:moveTo>
                        <a:pt x="42" y="102"/>
                      </a:moveTo>
                      <a:lnTo>
                        <a:pt x="44" y="104"/>
                      </a:lnTo>
                      <a:lnTo>
                        <a:pt x="44" y="106"/>
                      </a:lnTo>
                      <a:lnTo>
                        <a:pt x="46" y="109"/>
                      </a:lnTo>
                      <a:lnTo>
                        <a:pt x="44" y="109"/>
                      </a:lnTo>
                      <a:lnTo>
                        <a:pt x="46" y="111"/>
                      </a:lnTo>
                      <a:lnTo>
                        <a:pt x="42" y="117"/>
                      </a:lnTo>
                      <a:lnTo>
                        <a:pt x="40" y="115"/>
                      </a:lnTo>
                      <a:lnTo>
                        <a:pt x="42" y="117"/>
                      </a:lnTo>
                      <a:lnTo>
                        <a:pt x="40" y="120"/>
                      </a:lnTo>
                      <a:lnTo>
                        <a:pt x="35" y="122"/>
                      </a:lnTo>
                      <a:lnTo>
                        <a:pt x="33" y="120"/>
                      </a:lnTo>
                      <a:lnTo>
                        <a:pt x="38" y="117"/>
                      </a:lnTo>
                      <a:lnTo>
                        <a:pt x="38" y="113"/>
                      </a:lnTo>
                      <a:lnTo>
                        <a:pt x="40" y="111"/>
                      </a:lnTo>
                      <a:lnTo>
                        <a:pt x="38" y="109"/>
                      </a:lnTo>
                      <a:lnTo>
                        <a:pt x="33" y="111"/>
                      </a:lnTo>
                      <a:lnTo>
                        <a:pt x="35" y="106"/>
                      </a:lnTo>
                      <a:lnTo>
                        <a:pt x="38" y="106"/>
                      </a:lnTo>
                      <a:lnTo>
                        <a:pt x="35" y="106"/>
                      </a:lnTo>
                      <a:lnTo>
                        <a:pt x="38" y="104"/>
                      </a:lnTo>
                      <a:lnTo>
                        <a:pt x="40" y="102"/>
                      </a:lnTo>
                      <a:lnTo>
                        <a:pt x="42" y="102"/>
                      </a:lnTo>
                      <a:close/>
                      <a:moveTo>
                        <a:pt x="35" y="102"/>
                      </a:moveTo>
                      <a:lnTo>
                        <a:pt x="35" y="106"/>
                      </a:lnTo>
                      <a:lnTo>
                        <a:pt x="31" y="111"/>
                      </a:lnTo>
                      <a:lnTo>
                        <a:pt x="29" y="113"/>
                      </a:lnTo>
                      <a:lnTo>
                        <a:pt x="26" y="113"/>
                      </a:lnTo>
                      <a:lnTo>
                        <a:pt x="22" y="115"/>
                      </a:lnTo>
                      <a:lnTo>
                        <a:pt x="22" y="120"/>
                      </a:lnTo>
                      <a:lnTo>
                        <a:pt x="22" y="124"/>
                      </a:lnTo>
                      <a:lnTo>
                        <a:pt x="22" y="126"/>
                      </a:lnTo>
                      <a:lnTo>
                        <a:pt x="20" y="129"/>
                      </a:lnTo>
                      <a:lnTo>
                        <a:pt x="18" y="126"/>
                      </a:lnTo>
                      <a:lnTo>
                        <a:pt x="15" y="126"/>
                      </a:lnTo>
                      <a:lnTo>
                        <a:pt x="13" y="126"/>
                      </a:lnTo>
                      <a:lnTo>
                        <a:pt x="15" y="129"/>
                      </a:lnTo>
                      <a:lnTo>
                        <a:pt x="13" y="131"/>
                      </a:lnTo>
                      <a:lnTo>
                        <a:pt x="11" y="131"/>
                      </a:lnTo>
                      <a:lnTo>
                        <a:pt x="11" y="137"/>
                      </a:lnTo>
                      <a:lnTo>
                        <a:pt x="9" y="142"/>
                      </a:lnTo>
                      <a:lnTo>
                        <a:pt x="11" y="144"/>
                      </a:lnTo>
                      <a:lnTo>
                        <a:pt x="9" y="146"/>
                      </a:lnTo>
                      <a:lnTo>
                        <a:pt x="6" y="146"/>
                      </a:lnTo>
                      <a:lnTo>
                        <a:pt x="4" y="144"/>
                      </a:lnTo>
                      <a:lnTo>
                        <a:pt x="6" y="144"/>
                      </a:lnTo>
                      <a:lnTo>
                        <a:pt x="2" y="142"/>
                      </a:lnTo>
                      <a:lnTo>
                        <a:pt x="0" y="140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6" y="133"/>
                      </a:lnTo>
                      <a:lnTo>
                        <a:pt x="4" y="133"/>
                      </a:lnTo>
                      <a:lnTo>
                        <a:pt x="2" y="129"/>
                      </a:lnTo>
                      <a:lnTo>
                        <a:pt x="4" y="124"/>
                      </a:lnTo>
                      <a:lnTo>
                        <a:pt x="6" y="124"/>
                      </a:lnTo>
                      <a:lnTo>
                        <a:pt x="9" y="122"/>
                      </a:lnTo>
                      <a:lnTo>
                        <a:pt x="9" y="124"/>
                      </a:lnTo>
                      <a:lnTo>
                        <a:pt x="11" y="126"/>
                      </a:lnTo>
                      <a:lnTo>
                        <a:pt x="11" y="124"/>
                      </a:lnTo>
                      <a:lnTo>
                        <a:pt x="13" y="124"/>
                      </a:lnTo>
                      <a:lnTo>
                        <a:pt x="11" y="124"/>
                      </a:lnTo>
                      <a:lnTo>
                        <a:pt x="9" y="122"/>
                      </a:lnTo>
                      <a:lnTo>
                        <a:pt x="11" y="120"/>
                      </a:lnTo>
                      <a:lnTo>
                        <a:pt x="15" y="120"/>
                      </a:lnTo>
                      <a:lnTo>
                        <a:pt x="18" y="120"/>
                      </a:lnTo>
                      <a:lnTo>
                        <a:pt x="18" y="117"/>
                      </a:lnTo>
                      <a:lnTo>
                        <a:pt x="15" y="120"/>
                      </a:lnTo>
                      <a:lnTo>
                        <a:pt x="13" y="120"/>
                      </a:lnTo>
                      <a:lnTo>
                        <a:pt x="11" y="120"/>
                      </a:lnTo>
                      <a:lnTo>
                        <a:pt x="13" y="115"/>
                      </a:lnTo>
                      <a:lnTo>
                        <a:pt x="13" y="113"/>
                      </a:lnTo>
                      <a:lnTo>
                        <a:pt x="20" y="113"/>
                      </a:lnTo>
                      <a:lnTo>
                        <a:pt x="22" y="111"/>
                      </a:lnTo>
                      <a:lnTo>
                        <a:pt x="22" y="106"/>
                      </a:lnTo>
                      <a:lnTo>
                        <a:pt x="24" y="104"/>
                      </a:lnTo>
                      <a:lnTo>
                        <a:pt x="26" y="104"/>
                      </a:lnTo>
                      <a:lnTo>
                        <a:pt x="29" y="106"/>
                      </a:lnTo>
                      <a:lnTo>
                        <a:pt x="35" y="102"/>
                      </a:lnTo>
                      <a:close/>
                      <a:moveTo>
                        <a:pt x="559" y="9"/>
                      </a:moveTo>
                      <a:lnTo>
                        <a:pt x="561" y="11"/>
                      </a:lnTo>
                      <a:lnTo>
                        <a:pt x="565" y="11"/>
                      </a:lnTo>
                      <a:lnTo>
                        <a:pt x="568" y="13"/>
                      </a:lnTo>
                      <a:lnTo>
                        <a:pt x="572" y="13"/>
                      </a:lnTo>
                      <a:lnTo>
                        <a:pt x="574" y="13"/>
                      </a:lnTo>
                      <a:lnTo>
                        <a:pt x="577" y="11"/>
                      </a:lnTo>
                      <a:lnTo>
                        <a:pt x="581" y="13"/>
                      </a:lnTo>
                      <a:lnTo>
                        <a:pt x="583" y="13"/>
                      </a:lnTo>
                      <a:lnTo>
                        <a:pt x="590" y="15"/>
                      </a:lnTo>
                      <a:lnTo>
                        <a:pt x="592" y="13"/>
                      </a:lnTo>
                      <a:lnTo>
                        <a:pt x="594" y="13"/>
                      </a:lnTo>
                      <a:lnTo>
                        <a:pt x="594" y="17"/>
                      </a:lnTo>
                      <a:lnTo>
                        <a:pt x="592" y="17"/>
                      </a:lnTo>
                      <a:lnTo>
                        <a:pt x="590" y="17"/>
                      </a:lnTo>
                      <a:lnTo>
                        <a:pt x="588" y="15"/>
                      </a:lnTo>
                      <a:lnTo>
                        <a:pt x="586" y="15"/>
                      </a:lnTo>
                      <a:lnTo>
                        <a:pt x="581" y="17"/>
                      </a:lnTo>
                      <a:lnTo>
                        <a:pt x="583" y="22"/>
                      </a:lnTo>
                      <a:lnTo>
                        <a:pt x="586" y="22"/>
                      </a:lnTo>
                      <a:lnTo>
                        <a:pt x="588" y="24"/>
                      </a:lnTo>
                      <a:lnTo>
                        <a:pt x="592" y="24"/>
                      </a:lnTo>
                      <a:lnTo>
                        <a:pt x="592" y="22"/>
                      </a:lnTo>
                      <a:lnTo>
                        <a:pt x="597" y="22"/>
                      </a:lnTo>
                      <a:lnTo>
                        <a:pt x="599" y="24"/>
                      </a:lnTo>
                      <a:lnTo>
                        <a:pt x="597" y="26"/>
                      </a:lnTo>
                      <a:lnTo>
                        <a:pt x="599" y="29"/>
                      </a:lnTo>
                      <a:lnTo>
                        <a:pt x="606" y="29"/>
                      </a:lnTo>
                      <a:lnTo>
                        <a:pt x="608" y="29"/>
                      </a:lnTo>
                      <a:lnTo>
                        <a:pt x="608" y="31"/>
                      </a:lnTo>
                      <a:lnTo>
                        <a:pt x="608" y="35"/>
                      </a:lnTo>
                      <a:lnTo>
                        <a:pt x="610" y="37"/>
                      </a:lnTo>
                      <a:lnTo>
                        <a:pt x="610" y="42"/>
                      </a:lnTo>
                      <a:lnTo>
                        <a:pt x="617" y="42"/>
                      </a:lnTo>
                      <a:lnTo>
                        <a:pt x="617" y="37"/>
                      </a:lnTo>
                      <a:lnTo>
                        <a:pt x="619" y="35"/>
                      </a:lnTo>
                      <a:lnTo>
                        <a:pt x="623" y="29"/>
                      </a:lnTo>
                      <a:lnTo>
                        <a:pt x="628" y="33"/>
                      </a:lnTo>
                      <a:lnTo>
                        <a:pt x="639" y="35"/>
                      </a:lnTo>
                      <a:lnTo>
                        <a:pt x="643" y="35"/>
                      </a:lnTo>
                      <a:lnTo>
                        <a:pt x="643" y="42"/>
                      </a:lnTo>
                      <a:lnTo>
                        <a:pt x="650" y="49"/>
                      </a:lnTo>
                      <a:lnTo>
                        <a:pt x="661" y="51"/>
                      </a:lnTo>
                      <a:lnTo>
                        <a:pt x="668" y="49"/>
                      </a:lnTo>
                      <a:lnTo>
                        <a:pt x="672" y="51"/>
                      </a:lnTo>
                      <a:lnTo>
                        <a:pt x="677" y="55"/>
                      </a:lnTo>
                      <a:lnTo>
                        <a:pt x="686" y="49"/>
                      </a:lnTo>
                      <a:lnTo>
                        <a:pt x="686" y="46"/>
                      </a:lnTo>
                      <a:lnTo>
                        <a:pt x="681" y="46"/>
                      </a:lnTo>
                      <a:lnTo>
                        <a:pt x="681" y="44"/>
                      </a:lnTo>
                      <a:lnTo>
                        <a:pt x="686" y="42"/>
                      </a:lnTo>
                      <a:lnTo>
                        <a:pt x="686" y="37"/>
                      </a:lnTo>
                      <a:lnTo>
                        <a:pt x="690" y="33"/>
                      </a:lnTo>
                      <a:lnTo>
                        <a:pt x="690" y="35"/>
                      </a:lnTo>
                      <a:lnTo>
                        <a:pt x="695" y="35"/>
                      </a:lnTo>
                      <a:lnTo>
                        <a:pt x="699" y="31"/>
                      </a:lnTo>
                      <a:lnTo>
                        <a:pt x="701" y="31"/>
                      </a:lnTo>
                      <a:lnTo>
                        <a:pt x="704" y="40"/>
                      </a:lnTo>
                      <a:lnTo>
                        <a:pt x="699" y="44"/>
                      </a:lnTo>
                      <a:lnTo>
                        <a:pt x="704" y="46"/>
                      </a:lnTo>
                      <a:lnTo>
                        <a:pt x="706" y="49"/>
                      </a:lnTo>
                      <a:lnTo>
                        <a:pt x="713" y="51"/>
                      </a:lnTo>
                      <a:lnTo>
                        <a:pt x="715" y="51"/>
                      </a:lnTo>
                      <a:lnTo>
                        <a:pt x="717" y="49"/>
                      </a:lnTo>
                      <a:lnTo>
                        <a:pt x="721" y="49"/>
                      </a:lnTo>
                      <a:lnTo>
                        <a:pt x="717" y="53"/>
                      </a:lnTo>
                      <a:lnTo>
                        <a:pt x="715" y="53"/>
                      </a:lnTo>
                      <a:lnTo>
                        <a:pt x="713" y="57"/>
                      </a:lnTo>
                      <a:lnTo>
                        <a:pt x="708" y="57"/>
                      </a:lnTo>
                      <a:lnTo>
                        <a:pt x="708" y="62"/>
                      </a:lnTo>
                      <a:lnTo>
                        <a:pt x="704" y="64"/>
                      </a:lnTo>
                      <a:lnTo>
                        <a:pt x="701" y="66"/>
                      </a:lnTo>
                      <a:lnTo>
                        <a:pt x="704" y="69"/>
                      </a:lnTo>
                      <a:lnTo>
                        <a:pt x="701" y="69"/>
                      </a:lnTo>
                      <a:lnTo>
                        <a:pt x="699" y="75"/>
                      </a:lnTo>
                      <a:lnTo>
                        <a:pt x="704" y="80"/>
                      </a:lnTo>
                      <a:lnTo>
                        <a:pt x="704" y="82"/>
                      </a:lnTo>
                      <a:lnTo>
                        <a:pt x="706" y="82"/>
                      </a:lnTo>
                      <a:lnTo>
                        <a:pt x="713" y="84"/>
                      </a:lnTo>
                      <a:lnTo>
                        <a:pt x="715" y="86"/>
                      </a:lnTo>
                      <a:lnTo>
                        <a:pt x="715" y="84"/>
                      </a:lnTo>
                      <a:lnTo>
                        <a:pt x="719" y="86"/>
                      </a:lnTo>
                      <a:lnTo>
                        <a:pt x="717" y="93"/>
                      </a:lnTo>
                      <a:lnTo>
                        <a:pt x="724" y="100"/>
                      </a:lnTo>
                      <a:lnTo>
                        <a:pt x="726" y="97"/>
                      </a:lnTo>
                      <a:lnTo>
                        <a:pt x="728" y="97"/>
                      </a:lnTo>
                      <a:lnTo>
                        <a:pt x="735" y="91"/>
                      </a:lnTo>
                      <a:lnTo>
                        <a:pt x="735" y="84"/>
                      </a:lnTo>
                      <a:lnTo>
                        <a:pt x="739" y="84"/>
                      </a:lnTo>
                      <a:lnTo>
                        <a:pt x="741" y="82"/>
                      </a:lnTo>
                      <a:lnTo>
                        <a:pt x="739" y="89"/>
                      </a:lnTo>
                      <a:lnTo>
                        <a:pt x="744" y="91"/>
                      </a:lnTo>
                      <a:lnTo>
                        <a:pt x="746" y="93"/>
                      </a:lnTo>
                      <a:lnTo>
                        <a:pt x="746" y="102"/>
                      </a:lnTo>
                      <a:lnTo>
                        <a:pt x="748" y="104"/>
                      </a:lnTo>
                      <a:lnTo>
                        <a:pt x="748" y="111"/>
                      </a:lnTo>
                      <a:lnTo>
                        <a:pt x="746" y="113"/>
                      </a:lnTo>
                      <a:lnTo>
                        <a:pt x="744" y="113"/>
                      </a:lnTo>
                      <a:lnTo>
                        <a:pt x="739" y="120"/>
                      </a:lnTo>
                      <a:lnTo>
                        <a:pt x="741" y="126"/>
                      </a:lnTo>
                      <a:lnTo>
                        <a:pt x="739" y="131"/>
                      </a:lnTo>
                      <a:lnTo>
                        <a:pt x="741" y="135"/>
                      </a:lnTo>
                      <a:lnTo>
                        <a:pt x="744" y="133"/>
                      </a:lnTo>
                      <a:lnTo>
                        <a:pt x="744" y="131"/>
                      </a:lnTo>
                      <a:lnTo>
                        <a:pt x="748" y="133"/>
                      </a:lnTo>
                      <a:lnTo>
                        <a:pt x="750" y="135"/>
                      </a:lnTo>
                      <a:lnTo>
                        <a:pt x="753" y="135"/>
                      </a:lnTo>
                      <a:lnTo>
                        <a:pt x="757" y="142"/>
                      </a:lnTo>
                      <a:lnTo>
                        <a:pt x="759" y="144"/>
                      </a:lnTo>
                      <a:lnTo>
                        <a:pt x="762" y="149"/>
                      </a:lnTo>
                      <a:lnTo>
                        <a:pt x="759" y="151"/>
                      </a:lnTo>
                      <a:lnTo>
                        <a:pt x="762" y="151"/>
                      </a:lnTo>
                      <a:lnTo>
                        <a:pt x="759" y="153"/>
                      </a:lnTo>
                      <a:lnTo>
                        <a:pt x="762" y="155"/>
                      </a:lnTo>
                      <a:lnTo>
                        <a:pt x="764" y="155"/>
                      </a:lnTo>
                      <a:lnTo>
                        <a:pt x="770" y="151"/>
                      </a:lnTo>
                      <a:lnTo>
                        <a:pt x="775" y="151"/>
                      </a:lnTo>
                      <a:lnTo>
                        <a:pt x="782" y="155"/>
                      </a:lnTo>
                      <a:lnTo>
                        <a:pt x="779" y="157"/>
                      </a:lnTo>
                      <a:lnTo>
                        <a:pt x="782" y="160"/>
                      </a:lnTo>
                      <a:lnTo>
                        <a:pt x="779" y="166"/>
                      </a:lnTo>
                      <a:lnTo>
                        <a:pt x="779" y="168"/>
                      </a:lnTo>
                      <a:lnTo>
                        <a:pt x="782" y="171"/>
                      </a:lnTo>
                      <a:lnTo>
                        <a:pt x="779" y="173"/>
                      </a:lnTo>
                      <a:lnTo>
                        <a:pt x="777" y="180"/>
                      </a:lnTo>
                      <a:lnTo>
                        <a:pt x="782" y="180"/>
                      </a:lnTo>
                      <a:lnTo>
                        <a:pt x="786" y="177"/>
                      </a:lnTo>
                      <a:lnTo>
                        <a:pt x="788" y="180"/>
                      </a:lnTo>
                      <a:lnTo>
                        <a:pt x="790" y="184"/>
                      </a:lnTo>
                      <a:lnTo>
                        <a:pt x="797" y="177"/>
                      </a:lnTo>
                      <a:lnTo>
                        <a:pt x="799" y="182"/>
                      </a:lnTo>
                      <a:lnTo>
                        <a:pt x="806" y="180"/>
                      </a:lnTo>
                      <a:lnTo>
                        <a:pt x="806" y="182"/>
                      </a:lnTo>
                      <a:lnTo>
                        <a:pt x="815" y="193"/>
                      </a:lnTo>
                      <a:lnTo>
                        <a:pt x="815" y="195"/>
                      </a:lnTo>
                      <a:lnTo>
                        <a:pt x="822" y="195"/>
                      </a:lnTo>
                      <a:lnTo>
                        <a:pt x="824" y="191"/>
                      </a:lnTo>
                      <a:lnTo>
                        <a:pt x="826" y="188"/>
                      </a:lnTo>
                      <a:lnTo>
                        <a:pt x="828" y="191"/>
                      </a:lnTo>
                      <a:lnTo>
                        <a:pt x="828" y="195"/>
                      </a:lnTo>
                      <a:lnTo>
                        <a:pt x="835" y="195"/>
                      </a:lnTo>
                      <a:lnTo>
                        <a:pt x="835" y="200"/>
                      </a:lnTo>
                      <a:lnTo>
                        <a:pt x="837" y="200"/>
                      </a:lnTo>
                      <a:lnTo>
                        <a:pt x="837" y="202"/>
                      </a:lnTo>
                      <a:lnTo>
                        <a:pt x="846" y="202"/>
                      </a:lnTo>
                      <a:lnTo>
                        <a:pt x="846" y="204"/>
                      </a:lnTo>
                      <a:lnTo>
                        <a:pt x="851" y="206"/>
                      </a:lnTo>
                      <a:lnTo>
                        <a:pt x="851" y="211"/>
                      </a:lnTo>
                      <a:lnTo>
                        <a:pt x="848" y="215"/>
                      </a:lnTo>
                      <a:lnTo>
                        <a:pt x="848" y="217"/>
                      </a:lnTo>
                      <a:lnTo>
                        <a:pt x="851" y="220"/>
                      </a:lnTo>
                      <a:lnTo>
                        <a:pt x="853" y="222"/>
                      </a:lnTo>
                      <a:lnTo>
                        <a:pt x="857" y="222"/>
                      </a:lnTo>
                      <a:lnTo>
                        <a:pt x="860" y="215"/>
                      </a:lnTo>
                      <a:lnTo>
                        <a:pt x="864" y="217"/>
                      </a:lnTo>
                      <a:lnTo>
                        <a:pt x="866" y="217"/>
                      </a:lnTo>
                      <a:lnTo>
                        <a:pt x="868" y="220"/>
                      </a:lnTo>
                      <a:lnTo>
                        <a:pt x="871" y="226"/>
                      </a:lnTo>
                      <a:lnTo>
                        <a:pt x="871" y="231"/>
                      </a:lnTo>
                      <a:lnTo>
                        <a:pt x="875" y="233"/>
                      </a:lnTo>
                      <a:lnTo>
                        <a:pt x="877" y="237"/>
                      </a:lnTo>
                      <a:lnTo>
                        <a:pt x="880" y="240"/>
                      </a:lnTo>
                      <a:lnTo>
                        <a:pt x="884" y="246"/>
                      </a:lnTo>
                      <a:lnTo>
                        <a:pt x="882" y="246"/>
                      </a:lnTo>
                      <a:lnTo>
                        <a:pt x="880" y="248"/>
                      </a:lnTo>
                      <a:lnTo>
                        <a:pt x="882" y="253"/>
                      </a:lnTo>
                      <a:lnTo>
                        <a:pt x="888" y="257"/>
                      </a:lnTo>
                      <a:lnTo>
                        <a:pt x="891" y="255"/>
                      </a:lnTo>
                      <a:lnTo>
                        <a:pt x="895" y="255"/>
                      </a:lnTo>
                      <a:lnTo>
                        <a:pt x="897" y="255"/>
                      </a:lnTo>
                      <a:lnTo>
                        <a:pt x="900" y="264"/>
                      </a:lnTo>
                      <a:lnTo>
                        <a:pt x="897" y="271"/>
                      </a:lnTo>
                      <a:lnTo>
                        <a:pt x="893" y="271"/>
                      </a:lnTo>
                      <a:lnTo>
                        <a:pt x="893" y="275"/>
                      </a:lnTo>
                      <a:lnTo>
                        <a:pt x="888" y="282"/>
                      </a:lnTo>
                      <a:lnTo>
                        <a:pt x="884" y="295"/>
                      </a:lnTo>
                      <a:lnTo>
                        <a:pt x="877" y="295"/>
                      </a:lnTo>
                      <a:lnTo>
                        <a:pt x="875" y="295"/>
                      </a:lnTo>
                      <a:lnTo>
                        <a:pt x="868" y="295"/>
                      </a:lnTo>
                      <a:lnTo>
                        <a:pt x="866" y="295"/>
                      </a:lnTo>
                      <a:lnTo>
                        <a:pt x="866" y="297"/>
                      </a:lnTo>
                      <a:lnTo>
                        <a:pt x="864" y="300"/>
                      </a:lnTo>
                      <a:lnTo>
                        <a:pt x="862" y="306"/>
                      </a:lnTo>
                      <a:lnTo>
                        <a:pt x="857" y="306"/>
                      </a:lnTo>
                      <a:lnTo>
                        <a:pt x="853" y="311"/>
                      </a:lnTo>
                      <a:lnTo>
                        <a:pt x="853" y="313"/>
                      </a:lnTo>
                      <a:lnTo>
                        <a:pt x="851" y="313"/>
                      </a:lnTo>
                      <a:lnTo>
                        <a:pt x="848" y="308"/>
                      </a:lnTo>
                      <a:lnTo>
                        <a:pt x="846" y="308"/>
                      </a:lnTo>
                      <a:lnTo>
                        <a:pt x="842" y="308"/>
                      </a:lnTo>
                      <a:lnTo>
                        <a:pt x="837" y="308"/>
                      </a:lnTo>
                      <a:lnTo>
                        <a:pt x="835" y="315"/>
                      </a:lnTo>
                      <a:lnTo>
                        <a:pt x="839" y="313"/>
                      </a:lnTo>
                      <a:lnTo>
                        <a:pt x="842" y="313"/>
                      </a:lnTo>
                      <a:lnTo>
                        <a:pt x="844" y="317"/>
                      </a:lnTo>
                      <a:lnTo>
                        <a:pt x="842" y="317"/>
                      </a:lnTo>
                      <a:lnTo>
                        <a:pt x="842" y="320"/>
                      </a:lnTo>
                      <a:lnTo>
                        <a:pt x="846" y="320"/>
                      </a:lnTo>
                      <a:lnTo>
                        <a:pt x="846" y="324"/>
                      </a:lnTo>
                      <a:lnTo>
                        <a:pt x="848" y="326"/>
                      </a:lnTo>
                      <a:lnTo>
                        <a:pt x="851" y="322"/>
                      </a:lnTo>
                      <a:lnTo>
                        <a:pt x="853" y="322"/>
                      </a:lnTo>
                      <a:lnTo>
                        <a:pt x="853" y="324"/>
                      </a:lnTo>
                      <a:lnTo>
                        <a:pt x="857" y="322"/>
                      </a:lnTo>
                      <a:lnTo>
                        <a:pt x="857" y="320"/>
                      </a:lnTo>
                      <a:lnTo>
                        <a:pt x="857" y="317"/>
                      </a:lnTo>
                      <a:lnTo>
                        <a:pt x="860" y="320"/>
                      </a:lnTo>
                      <a:lnTo>
                        <a:pt x="860" y="324"/>
                      </a:lnTo>
                      <a:lnTo>
                        <a:pt x="862" y="324"/>
                      </a:lnTo>
                      <a:lnTo>
                        <a:pt x="866" y="324"/>
                      </a:lnTo>
                      <a:lnTo>
                        <a:pt x="868" y="328"/>
                      </a:lnTo>
                      <a:lnTo>
                        <a:pt x="873" y="331"/>
                      </a:lnTo>
                      <a:lnTo>
                        <a:pt x="866" y="328"/>
                      </a:lnTo>
                      <a:lnTo>
                        <a:pt x="866" y="331"/>
                      </a:lnTo>
                      <a:lnTo>
                        <a:pt x="866" y="333"/>
                      </a:lnTo>
                      <a:lnTo>
                        <a:pt x="862" y="333"/>
                      </a:lnTo>
                      <a:lnTo>
                        <a:pt x="864" y="335"/>
                      </a:lnTo>
                      <a:lnTo>
                        <a:pt x="860" y="333"/>
                      </a:lnTo>
                      <a:lnTo>
                        <a:pt x="860" y="337"/>
                      </a:lnTo>
                      <a:lnTo>
                        <a:pt x="857" y="337"/>
                      </a:lnTo>
                      <a:lnTo>
                        <a:pt x="857" y="339"/>
                      </a:lnTo>
                      <a:lnTo>
                        <a:pt x="851" y="339"/>
                      </a:lnTo>
                      <a:lnTo>
                        <a:pt x="848" y="335"/>
                      </a:lnTo>
                      <a:lnTo>
                        <a:pt x="846" y="335"/>
                      </a:lnTo>
                      <a:lnTo>
                        <a:pt x="846" y="333"/>
                      </a:lnTo>
                      <a:lnTo>
                        <a:pt x="842" y="335"/>
                      </a:lnTo>
                      <a:lnTo>
                        <a:pt x="842" y="337"/>
                      </a:lnTo>
                      <a:lnTo>
                        <a:pt x="839" y="342"/>
                      </a:lnTo>
                      <a:lnTo>
                        <a:pt x="839" y="346"/>
                      </a:lnTo>
                      <a:lnTo>
                        <a:pt x="844" y="351"/>
                      </a:lnTo>
                      <a:lnTo>
                        <a:pt x="842" y="353"/>
                      </a:lnTo>
                      <a:lnTo>
                        <a:pt x="842" y="355"/>
                      </a:lnTo>
                      <a:lnTo>
                        <a:pt x="848" y="355"/>
                      </a:lnTo>
                      <a:lnTo>
                        <a:pt x="848" y="362"/>
                      </a:lnTo>
                      <a:lnTo>
                        <a:pt x="851" y="364"/>
                      </a:lnTo>
                      <a:lnTo>
                        <a:pt x="848" y="366"/>
                      </a:lnTo>
                      <a:lnTo>
                        <a:pt x="848" y="373"/>
                      </a:lnTo>
                      <a:lnTo>
                        <a:pt x="853" y="371"/>
                      </a:lnTo>
                      <a:lnTo>
                        <a:pt x="855" y="371"/>
                      </a:lnTo>
                      <a:lnTo>
                        <a:pt x="857" y="373"/>
                      </a:lnTo>
                      <a:lnTo>
                        <a:pt x="855" y="375"/>
                      </a:lnTo>
                      <a:lnTo>
                        <a:pt x="853" y="377"/>
                      </a:lnTo>
                      <a:lnTo>
                        <a:pt x="851" y="377"/>
                      </a:lnTo>
                      <a:lnTo>
                        <a:pt x="851" y="379"/>
                      </a:lnTo>
                      <a:lnTo>
                        <a:pt x="844" y="384"/>
                      </a:lnTo>
                      <a:lnTo>
                        <a:pt x="846" y="386"/>
                      </a:lnTo>
                      <a:lnTo>
                        <a:pt x="853" y="388"/>
                      </a:lnTo>
                      <a:lnTo>
                        <a:pt x="851" y="391"/>
                      </a:lnTo>
                      <a:lnTo>
                        <a:pt x="851" y="393"/>
                      </a:lnTo>
                      <a:lnTo>
                        <a:pt x="837" y="397"/>
                      </a:lnTo>
                      <a:lnTo>
                        <a:pt x="822" y="406"/>
                      </a:lnTo>
                      <a:lnTo>
                        <a:pt x="815" y="406"/>
                      </a:lnTo>
                      <a:lnTo>
                        <a:pt x="813" y="408"/>
                      </a:lnTo>
                      <a:lnTo>
                        <a:pt x="808" y="408"/>
                      </a:lnTo>
                      <a:lnTo>
                        <a:pt x="804" y="411"/>
                      </a:lnTo>
                      <a:lnTo>
                        <a:pt x="804" y="413"/>
                      </a:lnTo>
                      <a:lnTo>
                        <a:pt x="806" y="413"/>
                      </a:lnTo>
                      <a:lnTo>
                        <a:pt x="806" y="415"/>
                      </a:lnTo>
                      <a:lnTo>
                        <a:pt x="808" y="415"/>
                      </a:lnTo>
                      <a:lnTo>
                        <a:pt x="808" y="417"/>
                      </a:lnTo>
                      <a:lnTo>
                        <a:pt x="808" y="419"/>
                      </a:lnTo>
                      <a:lnTo>
                        <a:pt x="806" y="419"/>
                      </a:lnTo>
                      <a:lnTo>
                        <a:pt x="815" y="428"/>
                      </a:lnTo>
                      <a:lnTo>
                        <a:pt x="815" y="433"/>
                      </a:lnTo>
                      <a:lnTo>
                        <a:pt x="815" y="437"/>
                      </a:lnTo>
                      <a:lnTo>
                        <a:pt x="813" y="437"/>
                      </a:lnTo>
                      <a:lnTo>
                        <a:pt x="811" y="437"/>
                      </a:lnTo>
                      <a:lnTo>
                        <a:pt x="808" y="437"/>
                      </a:lnTo>
                      <a:lnTo>
                        <a:pt x="806" y="437"/>
                      </a:lnTo>
                      <a:lnTo>
                        <a:pt x="799" y="439"/>
                      </a:lnTo>
                      <a:lnTo>
                        <a:pt x="804" y="442"/>
                      </a:lnTo>
                      <a:lnTo>
                        <a:pt x="806" y="444"/>
                      </a:lnTo>
                      <a:lnTo>
                        <a:pt x="808" y="455"/>
                      </a:lnTo>
                      <a:lnTo>
                        <a:pt x="811" y="457"/>
                      </a:lnTo>
                      <a:lnTo>
                        <a:pt x="813" y="455"/>
                      </a:lnTo>
                      <a:lnTo>
                        <a:pt x="817" y="455"/>
                      </a:lnTo>
                      <a:lnTo>
                        <a:pt x="822" y="455"/>
                      </a:lnTo>
                      <a:lnTo>
                        <a:pt x="824" y="455"/>
                      </a:lnTo>
                      <a:lnTo>
                        <a:pt x="826" y="453"/>
                      </a:lnTo>
                      <a:lnTo>
                        <a:pt x="828" y="455"/>
                      </a:lnTo>
                      <a:lnTo>
                        <a:pt x="828" y="451"/>
                      </a:lnTo>
                      <a:lnTo>
                        <a:pt x="831" y="451"/>
                      </a:lnTo>
                      <a:lnTo>
                        <a:pt x="835" y="451"/>
                      </a:lnTo>
                      <a:lnTo>
                        <a:pt x="837" y="451"/>
                      </a:lnTo>
                      <a:lnTo>
                        <a:pt x="842" y="448"/>
                      </a:lnTo>
                      <a:lnTo>
                        <a:pt x="851" y="448"/>
                      </a:lnTo>
                      <a:lnTo>
                        <a:pt x="851" y="451"/>
                      </a:lnTo>
                      <a:lnTo>
                        <a:pt x="857" y="448"/>
                      </a:lnTo>
                      <a:lnTo>
                        <a:pt x="860" y="453"/>
                      </a:lnTo>
                      <a:lnTo>
                        <a:pt x="864" y="451"/>
                      </a:lnTo>
                      <a:lnTo>
                        <a:pt x="866" y="453"/>
                      </a:lnTo>
                      <a:lnTo>
                        <a:pt x="868" y="453"/>
                      </a:lnTo>
                      <a:lnTo>
                        <a:pt x="871" y="448"/>
                      </a:lnTo>
                      <a:lnTo>
                        <a:pt x="875" y="448"/>
                      </a:lnTo>
                      <a:lnTo>
                        <a:pt x="875" y="451"/>
                      </a:lnTo>
                      <a:lnTo>
                        <a:pt x="877" y="451"/>
                      </a:lnTo>
                      <a:lnTo>
                        <a:pt x="877" y="457"/>
                      </a:lnTo>
                      <a:lnTo>
                        <a:pt x="875" y="459"/>
                      </a:lnTo>
                      <a:lnTo>
                        <a:pt x="868" y="462"/>
                      </a:lnTo>
                      <a:lnTo>
                        <a:pt x="866" y="462"/>
                      </a:lnTo>
                      <a:lnTo>
                        <a:pt x="864" y="459"/>
                      </a:lnTo>
                      <a:lnTo>
                        <a:pt x="862" y="462"/>
                      </a:lnTo>
                      <a:lnTo>
                        <a:pt x="862" y="464"/>
                      </a:lnTo>
                      <a:lnTo>
                        <a:pt x="857" y="462"/>
                      </a:lnTo>
                      <a:lnTo>
                        <a:pt x="853" y="464"/>
                      </a:lnTo>
                      <a:lnTo>
                        <a:pt x="848" y="462"/>
                      </a:lnTo>
                      <a:lnTo>
                        <a:pt x="848" y="464"/>
                      </a:lnTo>
                      <a:lnTo>
                        <a:pt x="846" y="464"/>
                      </a:lnTo>
                      <a:lnTo>
                        <a:pt x="842" y="464"/>
                      </a:lnTo>
                      <a:lnTo>
                        <a:pt x="839" y="459"/>
                      </a:lnTo>
                      <a:lnTo>
                        <a:pt x="837" y="468"/>
                      </a:lnTo>
                      <a:lnTo>
                        <a:pt x="833" y="468"/>
                      </a:lnTo>
                      <a:lnTo>
                        <a:pt x="826" y="473"/>
                      </a:lnTo>
                      <a:lnTo>
                        <a:pt x="824" y="471"/>
                      </a:lnTo>
                      <a:lnTo>
                        <a:pt x="824" y="479"/>
                      </a:lnTo>
                      <a:lnTo>
                        <a:pt x="824" y="486"/>
                      </a:lnTo>
                      <a:lnTo>
                        <a:pt x="815" y="491"/>
                      </a:lnTo>
                      <a:lnTo>
                        <a:pt x="806" y="491"/>
                      </a:lnTo>
                      <a:lnTo>
                        <a:pt x="806" y="495"/>
                      </a:lnTo>
                      <a:lnTo>
                        <a:pt x="804" y="497"/>
                      </a:lnTo>
                      <a:lnTo>
                        <a:pt x="804" y="499"/>
                      </a:lnTo>
                      <a:lnTo>
                        <a:pt x="804" y="502"/>
                      </a:lnTo>
                      <a:lnTo>
                        <a:pt x="806" y="502"/>
                      </a:lnTo>
                      <a:lnTo>
                        <a:pt x="806" y="504"/>
                      </a:lnTo>
                      <a:lnTo>
                        <a:pt x="802" y="502"/>
                      </a:lnTo>
                      <a:lnTo>
                        <a:pt x="799" y="506"/>
                      </a:lnTo>
                      <a:lnTo>
                        <a:pt x="793" y="504"/>
                      </a:lnTo>
                      <a:lnTo>
                        <a:pt x="795" y="506"/>
                      </a:lnTo>
                      <a:lnTo>
                        <a:pt x="793" y="508"/>
                      </a:lnTo>
                      <a:lnTo>
                        <a:pt x="790" y="508"/>
                      </a:lnTo>
                      <a:lnTo>
                        <a:pt x="790" y="506"/>
                      </a:lnTo>
                      <a:lnTo>
                        <a:pt x="784" y="506"/>
                      </a:lnTo>
                      <a:lnTo>
                        <a:pt x="779" y="510"/>
                      </a:lnTo>
                      <a:lnTo>
                        <a:pt x="779" y="506"/>
                      </a:lnTo>
                      <a:lnTo>
                        <a:pt x="777" y="506"/>
                      </a:lnTo>
                      <a:lnTo>
                        <a:pt x="775" y="504"/>
                      </a:lnTo>
                      <a:lnTo>
                        <a:pt x="773" y="504"/>
                      </a:lnTo>
                      <a:lnTo>
                        <a:pt x="773" y="506"/>
                      </a:lnTo>
                      <a:lnTo>
                        <a:pt x="775" y="506"/>
                      </a:lnTo>
                      <a:lnTo>
                        <a:pt x="777" y="508"/>
                      </a:lnTo>
                      <a:lnTo>
                        <a:pt x="777" y="510"/>
                      </a:lnTo>
                      <a:lnTo>
                        <a:pt x="782" y="510"/>
                      </a:lnTo>
                      <a:lnTo>
                        <a:pt x="782" y="513"/>
                      </a:lnTo>
                      <a:lnTo>
                        <a:pt x="786" y="515"/>
                      </a:lnTo>
                      <a:lnTo>
                        <a:pt x="788" y="510"/>
                      </a:lnTo>
                      <a:lnTo>
                        <a:pt x="790" y="513"/>
                      </a:lnTo>
                      <a:lnTo>
                        <a:pt x="793" y="515"/>
                      </a:lnTo>
                      <a:lnTo>
                        <a:pt x="795" y="513"/>
                      </a:lnTo>
                      <a:lnTo>
                        <a:pt x="793" y="515"/>
                      </a:lnTo>
                      <a:lnTo>
                        <a:pt x="793" y="522"/>
                      </a:lnTo>
                      <a:lnTo>
                        <a:pt x="795" y="524"/>
                      </a:lnTo>
                      <a:lnTo>
                        <a:pt x="797" y="524"/>
                      </a:lnTo>
                      <a:lnTo>
                        <a:pt x="799" y="524"/>
                      </a:lnTo>
                      <a:lnTo>
                        <a:pt x="797" y="526"/>
                      </a:lnTo>
                      <a:lnTo>
                        <a:pt x="799" y="526"/>
                      </a:lnTo>
                      <a:lnTo>
                        <a:pt x="804" y="526"/>
                      </a:lnTo>
                      <a:lnTo>
                        <a:pt x="804" y="528"/>
                      </a:lnTo>
                      <a:lnTo>
                        <a:pt x="808" y="528"/>
                      </a:lnTo>
                      <a:lnTo>
                        <a:pt x="813" y="530"/>
                      </a:lnTo>
                      <a:lnTo>
                        <a:pt x="817" y="530"/>
                      </a:lnTo>
                      <a:lnTo>
                        <a:pt x="819" y="533"/>
                      </a:lnTo>
                      <a:lnTo>
                        <a:pt x="817" y="535"/>
                      </a:lnTo>
                      <a:lnTo>
                        <a:pt x="815" y="537"/>
                      </a:lnTo>
                      <a:lnTo>
                        <a:pt x="819" y="544"/>
                      </a:lnTo>
                      <a:lnTo>
                        <a:pt x="822" y="550"/>
                      </a:lnTo>
                      <a:lnTo>
                        <a:pt x="822" y="562"/>
                      </a:lnTo>
                      <a:lnTo>
                        <a:pt x="824" y="562"/>
                      </a:lnTo>
                      <a:lnTo>
                        <a:pt x="824" y="566"/>
                      </a:lnTo>
                      <a:lnTo>
                        <a:pt x="819" y="568"/>
                      </a:lnTo>
                      <a:lnTo>
                        <a:pt x="815" y="566"/>
                      </a:lnTo>
                      <a:lnTo>
                        <a:pt x="811" y="573"/>
                      </a:lnTo>
                      <a:lnTo>
                        <a:pt x="808" y="570"/>
                      </a:lnTo>
                      <a:lnTo>
                        <a:pt x="806" y="573"/>
                      </a:lnTo>
                      <a:lnTo>
                        <a:pt x="806" y="575"/>
                      </a:lnTo>
                      <a:lnTo>
                        <a:pt x="808" y="575"/>
                      </a:lnTo>
                      <a:lnTo>
                        <a:pt x="808" y="582"/>
                      </a:lnTo>
                      <a:lnTo>
                        <a:pt x="808" y="584"/>
                      </a:lnTo>
                      <a:lnTo>
                        <a:pt x="802" y="586"/>
                      </a:lnTo>
                      <a:lnTo>
                        <a:pt x="799" y="586"/>
                      </a:lnTo>
                      <a:lnTo>
                        <a:pt x="795" y="590"/>
                      </a:lnTo>
                      <a:lnTo>
                        <a:pt x="788" y="588"/>
                      </a:lnTo>
                      <a:lnTo>
                        <a:pt x="784" y="590"/>
                      </a:lnTo>
                      <a:lnTo>
                        <a:pt x="779" y="588"/>
                      </a:lnTo>
                      <a:lnTo>
                        <a:pt x="777" y="582"/>
                      </a:lnTo>
                      <a:lnTo>
                        <a:pt x="775" y="579"/>
                      </a:lnTo>
                      <a:lnTo>
                        <a:pt x="770" y="577"/>
                      </a:lnTo>
                      <a:lnTo>
                        <a:pt x="768" y="579"/>
                      </a:lnTo>
                      <a:lnTo>
                        <a:pt x="764" y="575"/>
                      </a:lnTo>
                      <a:lnTo>
                        <a:pt x="762" y="575"/>
                      </a:lnTo>
                      <a:lnTo>
                        <a:pt x="759" y="577"/>
                      </a:lnTo>
                      <a:lnTo>
                        <a:pt x="757" y="575"/>
                      </a:lnTo>
                      <a:lnTo>
                        <a:pt x="759" y="573"/>
                      </a:lnTo>
                      <a:lnTo>
                        <a:pt x="757" y="568"/>
                      </a:lnTo>
                      <a:lnTo>
                        <a:pt x="755" y="568"/>
                      </a:lnTo>
                      <a:lnTo>
                        <a:pt x="753" y="570"/>
                      </a:lnTo>
                      <a:lnTo>
                        <a:pt x="750" y="570"/>
                      </a:lnTo>
                      <a:lnTo>
                        <a:pt x="753" y="573"/>
                      </a:lnTo>
                      <a:lnTo>
                        <a:pt x="750" y="577"/>
                      </a:lnTo>
                      <a:lnTo>
                        <a:pt x="746" y="577"/>
                      </a:lnTo>
                      <a:lnTo>
                        <a:pt x="746" y="579"/>
                      </a:lnTo>
                      <a:lnTo>
                        <a:pt x="748" y="582"/>
                      </a:lnTo>
                      <a:lnTo>
                        <a:pt x="750" y="586"/>
                      </a:lnTo>
                      <a:lnTo>
                        <a:pt x="757" y="588"/>
                      </a:lnTo>
                      <a:lnTo>
                        <a:pt x="757" y="593"/>
                      </a:lnTo>
                      <a:lnTo>
                        <a:pt x="759" y="595"/>
                      </a:lnTo>
                      <a:lnTo>
                        <a:pt x="755" y="597"/>
                      </a:lnTo>
                      <a:lnTo>
                        <a:pt x="755" y="602"/>
                      </a:lnTo>
                      <a:lnTo>
                        <a:pt x="753" y="604"/>
                      </a:lnTo>
                      <a:lnTo>
                        <a:pt x="748" y="613"/>
                      </a:lnTo>
                      <a:lnTo>
                        <a:pt x="744" y="615"/>
                      </a:lnTo>
                      <a:lnTo>
                        <a:pt x="744" y="617"/>
                      </a:lnTo>
                      <a:lnTo>
                        <a:pt x="746" y="617"/>
                      </a:lnTo>
                      <a:lnTo>
                        <a:pt x="748" y="622"/>
                      </a:lnTo>
                      <a:lnTo>
                        <a:pt x="750" y="630"/>
                      </a:lnTo>
                      <a:lnTo>
                        <a:pt x="748" y="633"/>
                      </a:lnTo>
                      <a:lnTo>
                        <a:pt x="748" y="635"/>
                      </a:lnTo>
                      <a:lnTo>
                        <a:pt x="748" y="642"/>
                      </a:lnTo>
                      <a:lnTo>
                        <a:pt x="746" y="644"/>
                      </a:lnTo>
                      <a:lnTo>
                        <a:pt x="744" y="642"/>
                      </a:lnTo>
                      <a:lnTo>
                        <a:pt x="741" y="642"/>
                      </a:lnTo>
                      <a:lnTo>
                        <a:pt x="741" y="644"/>
                      </a:lnTo>
                      <a:lnTo>
                        <a:pt x="739" y="642"/>
                      </a:lnTo>
                      <a:lnTo>
                        <a:pt x="737" y="644"/>
                      </a:lnTo>
                      <a:lnTo>
                        <a:pt x="733" y="642"/>
                      </a:lnTo>
                      <a:lnTo>
                        <a:pt x="730" y="644"/>
                      </a:lnTo>
                      <a:lnTo>
                        <a:pt x="730" y="648"/>
                      </a:lnTo>
                      <a:lnTo>
                        <a:pt x="726" y="650"/>
                      </a:lnTo>
                      <a:lnTo>
                        <a:pt x="724" y="653"/>
                      </a:lnTo>
                      <a:lnTo>
                        <a:pt x="721" y="653"/>
                      </a:lnTo>
                      <a:lnTo>
                        <a:pt x="721" y="650"/>
                      </a:lnTo>
                      <a:lnTo>
                        <a:pt x="719" y="655"/>
                      </a:lnTo>
                      <a:lnTo>
                        <a:pt x="717" y="653"/>
                      </a:lnTo>
                      <a:lnTo>
                        <a:pt x="715" y="648"/>
                      </a:lnTo>
                      <a:lnTo>
                        <a:pt x="719" y="646"/>
                      </a:lnTo>
                      <a:lnTo>
                        <a:pt x="719" y="644"/>
                      </a:lnTo>
                      <a:lnTo>
                        <a:pt x="717" y="644"/>
                      </a:lnTo>
                      <a:lnTo>
                        <a:pt x="713" y="642"/>
                      </a:lnTo>
                      <a:lnTo>
                        <a:pt x="708" y="642"/>
                      </a:lnTo>
                      <a:lnTo>
                        <a:pt x="710" y="646"/>
                      </a:lnTo>
                      <a:lnTo>
                        <a:pt x="706" y="646"/>
                      </a:lnTo>
                      <a:lnTo>
                        <a:pt x="706" y="648"/>
                      </a:lnTo>
                      <a:lnTo>
                        <a:pt x="704" y="648"/>
                      </a:lnTo>
                      <a:lnTo>
                        <a:pt x="701" y="646"/>
                      </a:lnTo>
                      <a:lnTo>
                        <a:pt x="699" y="648"/>
                      </a:lnTo>
                      <a:lnTo>
                        <a:pt x="697" y="648"/>
                      </a:lnTo>
                      <a:lnTo>
                        <a:pt x="699" y="644"/>
                      </a:lnTo>
                      <a:lnTo>
                        <a:pt x="697" y="642"/>
                      </a:lnTo>
                      <a:lnTo>
                        <a:pt x="699" y="639"/>
                      </a:lnTo>
                      <a:lnTo>
                        <a:pt x="704" y="637"/>
                      </a:lnTo>
                      <a:lnTo>
                        <a:pt x="708" y="635"/>
                      </a:lnTo>
                      <a:lnTo>
                        <a:pt x="708" y="630"/>
                      </a:lnTo>
                      <a:lnTo>
                        <a:pt x="710" y="630"/>
                      </a:lnTo>
                      <a:lnTo>
                        <a:pt x="713" y="630"/>
                      </a:lnTo>
                      <a:lnTo>
                        <a:pt x="713" y="626"/>
                      </a:lnTo>
                      <a:lnTo>
                        <a:pt x="710" y="626"/>
                      </a:lnTo>
                      <a:lnTo>
                        <a:pt x="708" y="626"/>
                      </a:lnTo>
                      <a:lnTo>
                        <a:pt x="706" y="628"/>
                      </a:lnTo>
                      <a:lnTo>
                        <a:pt x="704" y="628"/>
                      </a:lnTo>
                      <a:lnTo>
                        <a:pt x="706" y="624"/>
                      </a:lnTo>
                      <a:lnTo>
                        <a:pt x="704" y="619"/>
                      </a:lnTo>
                      <a:lnTo>
                        <a:pt x="701" y="624"/>
                      </a:lnTo>
                      <a:lnTo>
                        <a:pt x="695" y="626"/>
                      </a:lnTo>
                      <a:lnTo>
                        <a:pt x="695" y="630"/>
                      </a:lnTo>
                      <a:lnTo>
                        <a:pt x="690" y="628"/>
                      </a:lnTo>
                      <a:lnTo>
                        <a:pt x="690" y="626"/>
                      </a:lnTo>
                      <a:lnTo>
                        <a:pt x="690" y="630"/>
                      </a:lnTo>
                      <a:lnTo>
                        <a:pt x="686" y="630"/>
                      </a:lnTo>
                      <a:lnTo>
                        <a:pt x="686" y="633"/>
                      </a:lnTo>
                      <a:lnTo>
                        <a:pt x="679" y="628"/>
                      </a:lnTo>
                      <a:lnTo>
                        <a:pt x="677" y="630"/>
                      </a:lnTo>
                      <a:lnTo>
                        <a:pt x="677" y="633"/>
                      </a:lnTo>
                      <a:lnTo>
                        <a:pt x="679" y="635"/>
                      </a:lnTo>
                      <a:lnTo>
                        <a:pt x="684" y="637"/>
                      </a:lnTo>
                      <a:lnTo>
                        <a:pt x="684" y="639"/>
                      </a:lnTo>
                      <a:lnTo>
                        <a:pt x="684" y="642"/>
                      </a:lnTo>
                      <a:lnTo>
                        <a:pt x="677" y="639"/>
                      </a:lnTo>
                      <a:lnTo>
                        <a:pt x="670" y="639"/>
                      </a:lnTo>
                      <a:lnTo>
                        <a:pt x="670" y="642"/>
                      </a:lnTo>
                      <a:lnTo>
                        <a:pt x="666" y="642"/>
                      </a:lnTo>
                      <a:lnTo>
                        <a:pt x="666" y="644"/>
                      </a:lnTo>
                      <a:lnTo>
                        <a:pt x="664" y="644"/>
                      </a:lnTo>
                      <a:lnTo>
                        <a:pt x="664" y="648"/>
                      </a:lnTo>
                      <a:lnTo>
                        <a:pt x="664" y="650"/>
                      </a:lnTo>
                      <a:lnTo>
                        <a:pt x="661" y="648"/>
                      </a:lnTo>
                      <a:lnTo>
                        <a:pt x="659" y="650"/>
                      </a:lnTo>
                      <a:lnTo>
                        <a:pt x="659" y="653"/>
                      </a:lnTo>
                      <a:lnTo>
                        <a:pt x="650" y="653"/>
                      </a:lnTo>
                      <a:lnTo>
                        <a:pt x="652" y="642"/>
                      </a:lnTo>
                      <a:lnTo>
                        <a:pt x="650" y="637"/>
                      </a:lnTo>
                      <a:lnTo>
                        <a:pt x="652" y="633"/>
                      </a:lnTo>
                      <a:lnTo>
                        <a:pt x="652" y="630"/>
                      </a:lnTo>
                      <a:lnTo>
                        <a:pt x="655" y="628"/>
                      </a:lnTo>
                      <a:lnTo>
                        <a:pt x="655" y="624"/>
                      </a:lnTo>
                      <a:lnTo>
                        <a:pt x="657" y="622"/>
                      </a:lnTo>
                      <a:lnTo>
                        <a:pt x="661" y="619"/>
                      </a:lnTo>
                      <a:lnTo>
                        <a:pt x="661" y="617"/>
                      </a:lnTo>
                      <a:lnTo>
                        <a:pt x="670" y="619"/>
                      </a:lnTo>
                      <a:lnTo>
                        <a:pt x="672" y="617"/>
                      </a:lnTo>
                      <a:lnTo>
                        <a:pt x="670" y="615"/>
                      </a:lnTo>
                      <a:lnTo>
                        <a:pt x="675" y="613"/>
                      </a:lnTo>
                      <a:lnTo>
                        <a:pt x="672" y="610"/>
                      </a:lnTo>
                      <a:lnTo>
                        <a:pt x="668" y="613"/>
                      </a:lnTo>
                      <a:lnTo>
                        <a:pt x="668" y="610"/>
                      </a:lnTo>
                      <a:lnTo>
                        <a:pt x="670" y="608"/>
                      </a:lnTo>
                      <a:lnTo>
                        <a:pt x="672" y="608"/>
                      </a:lnTo>
                      <a:lnTo>
                        <a:pt x="670" y="606"/>
                      </a:lnTo>
                      <a:lnTo>
                        <a:pt x="668" y="604"/>
                      </a:lnTo>
                      <a:lnTo>
                        <a:pt x="670" y="602"/>
                      </a:lnTo>
                      <a:lnTo>
                        <a:pt x="670" y="599"/>
                      </a:lnTo>
                      <a:lnTo>
                        <a:pt x="670" y="595"/>
                      </a:lnTo>
                      <a:lnTo>
                        <a:pt x="672" y="595"/>
                      </a:lnTo>
                      <a:lnTo>
                        <a:pt x="670" y="593"/>
                      </a:lnTo>
                      <a:lnTo>
                        <a:pt x="672" y="588"/>
                      </a:lnTo>
                      <a:lnTo>
                        <a:pt x="670" y="582"/>
                      </a:lnTo>
                      <a:lnTo>
                        <a:pt x="672" y="582"/>
                      </a:lnTo>
                      <a:lnTo>
                        <a:pt x="670" y="577"/>
                      </a:lnTo>
                      <a:lnTo>
                        <a:pt x="666" y="566"/>
                      </a:lnTo>
                      <a:lnTo>
                        <a:pt x="668" y="566"/>
                      </a:lnTo>
                      <a:lnTo>
                        <a:pt x="672" y="566"/>
                      </a:lnTo>
                      <a:lnTo>
                        <a:pt x="672" y="564"/>
                      </a:lnTo>
                      <a:lnTo>
                        <a:pt x="670" y="566"/>
                      </a:lnTo>
                      <a:lnTo>
                        <a:pt x="668" y="564"/>
                      </a:lnTo>
                      <a:lnTo>
                        <a:pt x="668" y="562"/>
                      </a:lnTo>
                      <a:lnTo>
                        <a:pt x="664" y="559"/>
                      </a:lnTo>
                      <a:lnTo>
                        <a:pt x="664" y="557"/>
                      </a:lnTo>
                      <a:lnTo>
                        <a:pt x="666" y="557"/>
                      </a:lnTo>
                      <a:lnTo>
                        <a:pt x="664" y="555"/>
                      </a:lnTo>
                      <a:lnTo>
                        <a:pt x="657" y="544"/>
                      </a:lnTo>
                      <a:lnTo>
                        <a:pt x="657" y="539"/>
                      </a:lnTo>
                      <a:lnTo>
                        <a:pt x="659" y="537"/>
                      </a:lnTo>
                      <a:lnTo>
                        <a:pt x="657" y="537"/>
                      </a:lnTo>
                      <a:lnTo>
                        <a:pt x="659" y="537"/>
                      </a:lnTo>
                      <a:lnTo>
                        <a:pt x="655" y="537"/>
                      </a:lnTo>
                      <a:lnTo>
                        <a:pt x="655" y="542"/>
                      </a:lnTo>
                      <a:lnTo>
                        <a:pt x="652" y="537"/>
                      </a:lnTo>
                      <a:lnTo>
                        <a:pt x="648" y="522"/>
                      </a:lnTo>
                      <a:lnTo>
                        <a:pt x="652" y="522"/>
                      </a:lnTo>
                      <a:lnTo>
                        <a:pt x="655" y="519"/>
                      </a:lnTo>
                      <a:lnTo>
                        <a:pt x="652" y="519"/>
                      </a:lnTo>
                      <a:lnTo>
                        <a:pt x="646" y="517"/>
                      </a:lnTo>
                      <a:lnTo>
                        <a:pt x="646" y="515"/>
                      </a:lnTo>
                      <a:lnTo>
                        <a:pt x="646" y="510"/>
                      </a:lnTo>
                      <a:lnTo>
                        <a:pt x="648" y="508"/>
                      </a:lnTo>
                      <a:lnTo>
                        <a:pt x="641" y="506"/>
                      </a:lnTo>
                      <a:lnTo>
                        <a:pt x="639" y="506"/>
                      </a:lnTo>
                      <a:lnTo>
                        <a:pt x="639" y="508"/>
                      </a:lnTo>
                      <a:lnTo>
                        <a:pt x="639" y="515"/>
                      </a:lnTo>
                      <a:lnTo>
                        <a:pt x="637" y="517"/>
                      </a:lnTo>
                      <a:lnTo>
                        <a:pt x="635" y="517"/>
                      </a:lnTo>
                      <a:lnTo>
                        <a:pt x="635" y="515"/>
                      </a:lnTo>
                      <a:lnTo>
                        <a:pt x="635" y="510"/>
                      </a:lnTo>
                      <a:lnTo>
                        <a:pt x="632" y="506"/>
                      </a:lnTo>
                      <a:lnTo>
                        <a:pt x="635" y="497"/>
                      </a:lnTo>
                      <a:lnTo>
                        <a:pt x="632" y="497"/>
                      </a:lnTo>
                      <a:lnTo>
                        <a:pt x="637" y="497"/>
                      </a:lnTo>
                      <a:lnTo>
                        <a:pt x="639" y="497"/>
                      </a:lnTo>
                      <a:lnTo>
                        <a:pt x="637" y="497"/>
                      </a:lnTo>
                      <a:lnTo>
                        <a:pt x="635" y="495"/>
                      </a:lnTo>
                      <a:lnTo>
                        <a:pt x="632" y="495"/>
                      </a:lnTo>
                      <a:lnTo>
                        <a:pt x="630" y="493"/>
                      </a:lnTo>
                      <a:lnTo>
                        <a:pt x="630" y="491"/>
                      </a:lnTo>
                      <a:lnTo>
                        <a:pt x="630" y="488"/>
                      </a:lnTo>
                      <a:lnTo>
                        <a:pt x="628" y="488"/>
                      </a:lnTo>
                      <a:lnTo>
                        <a:pt x="630" y="488"/>
                      </a:lnTo>
                      <a:lnTo>
                        <a:pt x="628" y="486"/>
                      </a:lnTo>
                      <a:lnTo>
                        <a:pt x="630" y="484"/>
                      </a:lnTo>
                      <a:lnTo>
                        <a:pt x="637" y="475"/>
                      </a:lnTo>
                      <a:lnTo>
                        <a:pt x="637" y="477"/>
                      </a:lnTo>
                      <a:lnTo>
                        <a:pt x="637" y="475"/>
                      </a:lnTo>
                      <a:lnTo>
                        <a:pt x="635" y="477"/>
                      </a:lnTo>
                      <a:lnTo>
                        <a:pt x="635" y="475"/>
                      </a:lnTo>
                      <a:lnTo>
                        <a:pt x="639" y="468"/>
                      </a:lnTo>
                      <a:lnTo>
                        <a:pt x="641" y="466"/>
                      </a:lnTo>
                      <a:lnTo>
                        <a:pt x="643" y="462"/>
                      </a:lnTo>
                      <a:lnTo>
                        <a:pt x="641" y="464"/>
                      </a:lnTo>
                      <a:lnTo>
                        <a:pt x="637" y="466"/>
                      </a:lnTo>
                      <a:lnTo>
                        <a:pt x="641" y="455"/>
                      </a:lnTo>
                      <a:lnTo>
                        <a:pt x="650" y="453"/>
                      </a:lnTo>
                      <a:lnTo>
                        <a:pt x="650" y="451"/>
                      </a:lnTo>
                      <a:lnTo>
                        <a:pt x="650" y="448"/>
                      </a:lnTo>
                      <a:lnTo>
                        <a:pt x="650" y="451"/>
                      </a:lnTo>
                      <a:lnTo>
                        <a:pt x="646" y="453"/>
                      </a:lnTo>
                      <a:lnTo>
                        <a:pt x="641" y="451"/>
                      </a:lnTo>
                      <a:lnTo>
                        <a:pt x="635" y="459"/>
                      </a:lnTo>
                      <a:lnTo>
                        <a:pt x="635" y="457"/>
                      </a:lnTo>
                      <a:lnTo>
                        <a:pt x="632" y="453"/>
                      </a:lnTo>
                      <a:lnTo>
                        <a:pt x="632" y="451"/>
                      </a:lnTo>
                      <a:lnTo>
                        <a:pt x="630" y="453"/>
                      </a:lnTo>
                      <a:lnTo>
                        <a:pt x="630" y="451"/>
                      </a:lnTo>
                      <a:lnTo>
                        <a:pt x="630" y="448"/>
                      </a:lnTo>
                      <a:lnTo>
                        <a:pt x="632" y="451"/>
                      </a:lnTo>
                      <a:lnTo>
                        <a:pt x="630" y="446"/>
                      </a:lnTo>
                      <a:lnTo>
                        <a:pt x="635" y="439"/>
                      </a:lnTo>
                      <a:lnTo>
                        <a:pt x="637" y="442"/>
                      </a:lnTo>
                      <a:lnTo>
                        <a:pt x="639" y="439"/>
                      </a:lnTo>
                      <a:lnTo>
                        <a:pt x="641" y="439"/>
                      </a:lnTo>
                      <a:lnTo>
                        <a:pt x="646" y="435"/>
                      </a:lnTo>
                      <a:lnTo>
                        <a:pt x="648" y="437"/>
                      </a:lnTo>
                      <a:lnTo>
                        <a:pt x="652" y="437"/>
                      </a:lnTo>
                      <a:lnTo>
                        <a:pt x="652" y="435"/>
                      </a:lnTo>
                      <a:lnTo>
                        <a:pt x="657" y="437"/>
                      </a:lnTo>
                      <a:lnTo>
                        <a:pt x="664" y="433"/>
                      </a:lnTo>
                      <a:lnTo>
                        <a:pt x="659" y="435"/>
                      </a:lnTo>
                      <a:lnTo>
                        <a:pt x="657" y="435"/>
                      </a:lnTo>
                      <a:lnTo>
                        <a:pt x="650" y="431"/>
                      </a:lnTo>
                      <a:lnTo>
                        <a:pt x="646" y="433"/>
                      </a:lnTo>
                      <a:lnTo>
                        <a:pt x="630" y="431"/>
                      </a:lnTo>
                      <a:lnTo>
                        <a:pt x="626" y="435"/>
                      </a:lnTo>
                      <a:lnTo>
                        <a:pt x="621" y="433"/>
                      </a:lnTo>
                      <a:lnTo>
                        <a:pt x="619" y="431"/>
                      </a:lnTo>
                      <a:lnTo>
                        <a:pt x="617" y="431"/>
                      </a:lnTo>
                      <a:lnTo>
                        <a:pt x="619" y="431"/>
                      </a:lnTo>
                      <a:lnTo>
                        <a:pt x="619" y="428"/>
                      </a:lnTo>
                      <a:lnTo>
                        <a:pt x="617" y="428"/>
                      </a:lnTo>
                      <a:lnTo>
                        <a:pt x="619" y="428"/>
                      </a:lnTo>
                      <a:lnTo>
                        <a:pt x="619" y="426"/>
                      </a:lnTo>
                      <a:lnTo>
                        <a:pt x="619" y="428"/>
                      </a:lnTo>
                      <a:lnTo>
                        <a:pt x="619" y="426"/>
                      </a:lnTo>
                      <a:lnTo>
                        <a:pt x="621" y="424"/>
                      </a:lnTo>
                      <a:lnTo>
                        <a:pt x="623" y="415"/>
                      </a:lnTo>
                      <a:lnTo>
                        <a:pt x="626" y="411"/>
                      </a:lnTo>
                      <a:lnTo>
                        <a:pt x="619" y="406"/>
                      </a:lnTo>
                      <a:lnTo>
                        <a:pt x="617" y="393"/>
                      </a:lnTo>
                      <a:lnTo>
                        <a:pt x="623" y="364"/>
                      </a:lnTo>
                      <a:lnTo>
                        <a:pt x="628" y="357"/>
                      </a:lnTo>
                      <a:lnTo>
                        <a:pt x="632" y="355"/>
                      </a:lnTo>
                      <a:lnTo>
                        <a:pt x="637" y="355"/>
                      </a:lnTo>
                      <a:lnTo>
                        <a:pt x="646" y="359"/>
                      </a:lnTo>
                      <a:lnTo>
                        <a:pt x="652" y="362"/>
                      </a:lnTo>
                      <a:lnTo>
                        <a:pt x="659" y="351"/>
                      </a:lnTo>
                      <a:lnTo>
                        <a:pt x="661" y="351"/>
                      </a:lnTo>
                      <a:lnTo>
                        <a:pt x="670" y="355"/>
                      </a:lnTo>
                      <a:lnTo>
                        <a:pt x="675" y="351"/>
                      </a:lnTo>
                      <a:lnTo>
                        <a:pt x="677" y="348"/>
                      </a:lnTo>
                      <a:lnTo>
                        <a:pt x="675" y="346"/>
                      </a:lnTo>
                      <a:lnTo>
                        <a:pt x="675" y="348"/>
                      </a:lnTo>
                      <a:lnTo>
                        <a:pt x="672" y="351"/>
                      </a:lnTo>
                      <a:lnTo>
                        <a:pt x="668" y="351"/>
                      </a:lnTo>
                      <a:lnTo>
                        <a:pt x="666" y="346"/>
                      </a:lnTo>
                      <a:lnTo>
                        <a:pt x="652" y="353"/>
                      </a:lnTo>
                      <a:lnTo>
                        <a:pt x="643" y="353"/>
                      </a:lnTo>
                      <a:lnTo>
                        <a:pt x="639" y="346"/>
                      </a:lnTo>
                      <a:lnTo>
                        <a:pt x="635" y="346"/>
                      </a:lnTo>
                      <a:lnTo>
                        <a:pt x="630" y="346"/>
                      </a:lnTo>
                      <a:lnTo>
                        <a:pt x="626" y="351"/>
                      </a:lnTo>
                      <a:lnTo>
                        <a:pt x="623" y="348"/>
                      </a:lnTo>
                      <a:lnTo>
                        <a:pt x="621" y="351"/>
                      </a:lnTo>
                      <a:lnTo>
                        <a:pt x="621" y="348"/>
                      </a:lnTo>
                      <a:lnTo>
                        <a:pt x="621" y="346"/>
                      </a:lnTo>
                      <a:lnTo>
                        <a:pt x="623" y="346"/>
                      </a:lnTo>
                      <a:lnTo>
                        <a:pt x="621" y="346"/>
                      </a:lnTo>
                      <a:lnTo>
                        <a:pt x="619" y="348"/>
                      </a:lnTo>
                      <a:lnTo>
                        <a:pt x="619" y="351"/>
                      </a:lnTo>
                      <a:lnTo>
                        <a:pt x="614" y="357"/>
                      </a:lnTo>
                      <a:lnTo>
                        <a:pt x="612" y="357"/>
                      </a:lnTo>
                      <a:lnTo>
                        <a:pt x="614" y="355"/>
                      </a:lnTo>
                      <a:lnTo>
                        <a:pt x="612" y="353"/>
                      </a:lnTo>
                      <a:lnTo>
                        <a:pt x="614" y="353"/>
                      </a:lnTo>
                      <a:lnTo>
                        <a:pt x="612" y="353"/>
                      </a:lnTo>
                      <a:lnTo>
                        <a:pt x="614" y="353"/>
                      </a:lnTo>
                      <a:lnTo>
                        <a:pt x="614" y="351"/>
                      </a:lnTo>
                      <a:lnTo>
                        <a:pt x="612" y="353"/>
                      </a:lnTo>
                      <a:lnTo>
                        <a:pt x="608" y="344"/>
                      </a:lnTo>
                      <a:lnTo>
                        <a:pt x="601" y="342"/>
                      </a:lnTo>
                      <a:lnTo>
                        <a:pt x="603" y="335"/>
                      </a:lnTo>
                      <a:lnTo>
                        <a:pt x="601" y="331"/>
                      </a:lnTo>
                      <a:lnTo>
                        <a:pt x="599" y="331"/>
                      </a:lnTo>
                      <a:lnTo>
                        <a:pt x="597" y="333"/>
                      </a:lnTo>
                      <a:lnTo>
                        <a:pt x="599" y="333"/>
                      </a:lnTo>
                      <a:lnTo>
                        <a:pt x="603" y="335"/>
                      </a:lnTo>
                      <a:lnTo>
                        <a:pt x="599" y="337"/>
                      </a:lnTo>
                      <a:lnTo>
                        <a:pt x="597" y="342"/>
                      </a:lnTo>
                      <a:lnTo>
                        <a:pt x="599" y="344"/>
                      </a:lnTo>
                      <a:lnTo>
                        <a:pt x="603" y="344"/>
                      </a:lnTo>
                      <a:lnTo>
                        <a:pt x="603" y="353"/>
                      </a:lnTo>
                      <a:lnTo>
                        <a:pt x="601" y="357"/>
                      </a:lnTo>
                      <a:lnTo>
                        <a:pt x="599" y="353"/>
                      </a:lnTo>
                      <a:lnTo>
                        <a:pt x="599" y="348"/>
                      </a:lnTo>
                      <a:lnTo>
                        <a:pt x="594" y="348"/>
                      </a:lnTo>
                      <a:lnTo>
                        <a:pt x="597" y="351"/>
                      </a:lnTo>
                      <a:lnTo>
                        <a:pt x="597" y="353"/>
                      </a:lnTo>
                      <a:lnTo>
                        <a:pt x="597" y="357"/>
                      </a:lnTo>
                      <a:lnTo>
                        <a:pt x="599" y="359"/>
                      </a:lnTo>
                      <a:lnTo>
                        <a:pt x="601" y="362"/>
                      </a:lnTo>
                      <a:lnTo>
                        <a:pt x="599" y="362"/>
                      </a:lnTo>
                      <a:lnTo>
                        <a:pt x="599" y="364"/>
                      </a:lnTo>
                      <a:lnTo>
                        <a:pt x="597" y="362"/>
                      </a:lnTo>
                      <a:lnTo>
                        <a:pt x="597" y="359"/>
                      </a:lnTo>
                      <a:lnTo>
                        <a:pt x="594" y="362"/>
                      </a:lnTo>
                      <a:lnTo>
                        <a:pt x="594" y="364"/>
                      </a:lnTo>
                      <a:lnTo>
                        <a:pt x="594" y="368"/>
                      </a:lnTo>
                      <a:lnTo>
                        <a:pt x="592" y="366"/>
                      </a:lnTo>
                      <a:lnTo>
                        <a:pt x="590" y="366"/>
                      </a:lnTo>
                      <a:lnTo>
                        <a:pt x="590" y="359"/>
                      </a:lnTo>
                      <a:lnTo>
                        <a:pt x="586" y="357"/>
                      </a:lnTo>
                      <a:lnTo>
                        <a:pt x="588" y="359"/>
                      </a:lnTo>
                      <a:lnTo>
                        <a:pt x="590" y="359"/>
                      </a:lnTo>
                      <a:lnTo>
                        <a:pt x="590" y="366"/>
                      </a:lnTo>
                      <a:lnTo>
                        <a:pt x="590" y="368"/>
                      </a:lnTo>
                      <a:lnTo>
                        <a:pt x="590" y="371"/>
                      </a:lnTo>
                      <a:lnTo>
                        <a:pt x="590" y="373"/>
                      </a:lnTo>
                      <a:lnTo>
                        <a:pt x="586" y="391"/>
                      </a:lnTo>
                      <a:lnTo>
                        <a:pt x="583" y="391"/>
                      </a:lnTo>
                      <a:lnTo>
                        <a:pt x="586" y="393"/>
                      </a:lnTo>
                      <a:lnTo>
                        <a:pt x="583" y="395"/>
                      </a:lnTo>
                      <a:lnTo>
                        <a:pt x="581" y="393"/>
                      </a:lnTo>
                      <a:lnTo>
                        <a:pt x="581" y="388"/>
                      </a:lnTo>
                      <a:lnTo>
                        <a:pt x="581" y="384"/>
                      </a:lnTo>
                      <a:lnTo>
                        <a:pt x="579" y="382"/>
                      </a:lnTo>
                      <a:lnTo>
                        <a:pt x="579" y="379"/>
                      </a:lnTo>
                      <a:lnTo>
                        <a:pt x="586" y="375"/>
                      </a:lnTo>
                      <a:lnTo>
                        <a:pt x="588" y="377"/>
                      </a:lnTo>
                      <a:lnTo>
                        <a:pt x="588" y="375"/>
                      </a:lnTo>
                      <a:lnTo>
                        <a:pt x="588" y="373"/>
                      </a:lnTo>
                      <a:lnTo>
                        <a:pt x="588" y="371"/>
                      </a:lnTo>
                      <a:lnTo>
                        <a:pt x="583" y="373"/>
                      </a:lnTo>
                      <a:lnTo>
                        <a:pt x="583" y="371"/>
                      </a:lnTo>
                      <a:lnTo>
                        <a:pt x="583" y="375"/>
                      </a:lnTo>
                      <a:lnTo>
                        <a:pt x="579" y="377"/>
                      </a:lnTo>
                      <a:lnTo>
                        <a:pt x="579" y="384"/>
                      </a:lnTo>
                      <a:lnTo>
                        <a:pt x="577" y="384"/>
                      </a:lnTo>
                      <a:lnTo>
                        <a:pt x="574" y="384"/>
                      </a:lnTo>
                      <a:lnTo>
                        <a:pt x="572" y="382"/>
                      </a:lnTo>
                      <a:lnTo>
                        <a:pt x="572" y="384"/>
                      </a:lnTo>
                      <a:lnTo>
                        <a:pt x="570" y="379"/>
                      </a:lnTo>
                      <a:lnTo>
                        <a:pt x="570" y="382"/>
                      </a:lnTo>
                      <a:lnTo>
                        <a:pt x="570" y="384"/>
                      </a:lnTo>
                      <a:lnTo>
                        <a:pt x="572" y="384"/>
                      </a:lnTo>
                      <a:lnTo>
                        <a:pt x="572" y="386"/>
                      </a:lnTo>
                      <a:lnTo>
                        <a:pt x="574" y="386"/>
                      </a:lnTo>
                      <a:lnTo>
                        <a:pt x="577" y="384"/>
                      </a:lnTo>
                      <a:lnTo>
                        <a:pt x="577" y="393"/>
                      </a:lnTo>
                      <a:lnTo>
                        <a:pt x="572" y="395"/>
                      </a:lnTo>
                      <a:lnTo>
                        <a:pt x="568" y="393"/>
                      </a:lnTo>
                      <a:lnTo>
                        <a:pt x="565" y="388"/>
                      </a:lnTo>
                      <a:lnTo>
                        <a:pt x="568" y="391"/>
                      </a:lnTo>
                      <a:lnTo>
                        <a:pt x="565" y="393"/>
                      </a:lnTo>
                      <a:lnTo>
                        <a:pt x="568" y="393"/>
                      </a:lnTo>
                      <a:lnTo>
                        <a:pt x="572" y="395"/>
                      </a:lnTo>
                      <a:lnTo>
                        <a:pt x="577" y="393"/>
                      </a:lnTo>
                      <a:lnTo>
                        <a:pt x="581" y="402"/>
                      </a:lnTo>
                      <a:lnTo>
                        <a:pt x="581" y="417"/>
                      </a:lnTo>
                      <a:lnTo>
                        <a:pt x="583" y="422"/>
                      </a:lnTo>
                      <a:lnTo>
                        <a:pt x="583" y="424"/>
                      </a:lnTo>
                      <a:lnTo>
                        <a:pt x="579" y="415"/>
                      </a:lnTo>
                      <a:lnTo>
                        <a:pt x="577" y="415"/>
                      </a:lnTo>
                      <a:lnTo>
                        <a:pt x="574" y="411"/>
                      </a:lnTo>
                      <a:lnTo>
                        <a:pt x="570" y="411"/>
                      </a:lnTo>
                      <a:lnTo>
                        <a:pt x="574" y="411"/>
                      </a:lnTo>
                      <a:lnTo>
                        <a:pt x="574" y="415"/>
                      </a:lnTo>
                      <a:lnTo>
                        <a:pt x="579" y="417"/>
                      </a:lnTo>
                      <a:lnTo>
                        <a:pt x="579" y="422"/>
                      </a:lnTo>
                      <a:lnTo>
                        <a:pt x="588" y="439"/>
                      </a:lnTo>
                      <a:lnTo>
                        <a:pt x="583" y="446"/>
                      </a:lnTo>
                      <a:lnTo>
                        <a:pt x="581" y="457"/>
                      </a:lnTo>
                      <a:lnTo>
                        <a:pt x="577" y="466"/>
                      </a:lnTo>
                      <a:lnTo>
                        <a:pt x="570" y="473"/>
                      </a:lnTo>
                      <a:lnTo>
                        <a:pt x="561" y="482"/>
                      </a:lnTo>
                      <a:lnTo>
                        <a:pt x="561" y="486"/>
                      </a:lnTo>
                      <a:lnTo>
                        <a:pt x="561" y="488"/>
                      </a:lnTo>
                      <a:lnTo>
                        <a:pt x="559" y="488"/>
                      </a:lnTo>
                      <a:lnTo>
                        <a:pt x="557" y="486"/>
                      </a:lnTo>
                      <a:lnTo>
                        <a:pt x="554" y="486"/>
                      </a:lnTo>
                      <a:lnTo>
                        <a:pt x="557" y="486"/>
                      </a:lnTo>
                      <a:lnTo>
                        <a:pt x="554" y="488"/>
                      </a:lnTo>
                      <a:lnTo>
                        <a:pt x="557" y="486"/>
                      </a:lnTo>
                      <a:lnTo>
                        <a:pt x="557" y="488"/>
                      </a:lnTo>
                      <a:lnTo>
                        <a:pt x="559" y="488"/>
                      </a:lnTo>
                      <a:lnTo>
                        <a:pt x="559" y="491"/>
                      </a:lnTo>
                      <a:lnTo>
                        <a:pt x="557" y="493"/>
                      </a:lnTo>
                      <a:lnTo>
                        <a:pt x="557" y="497"/>
                      </a:lnTo>
                      <a:lnTo>
                        <a:pt x="561" y="497"/>
                      </a:lnTo>
                      <a:lnTo>
                        <a:pt x="559" y="497"/>
                      </a:lnTo>
                      <a:lnTo>
                        <a:pt x="561" y="499"/>
                      </a:lnTo>
                      <a:lnTo>
                        <a:pt x="552" y="504"/>
                      </a:lnTo>
                      <a:lnTo>
                        <a:pt x="552" y="506"/>
                      </a:lnTo>
                      <a:lnTo>
                        <a:pt x="548" y="506"/>
                      </a:lnTo>
                      <a:lnTo>
                        <a:pt x="545" y="510"/>
                      </a:lnTo>
                      <a:lnTo>
                        <a:pt x="543" y="508"/>
                      </a:lnTo>
                      <a:lnTo>
                        <a:pt x="548" y="504"/>
                      </a:lnTo>
                      <a:lnTo>
                        <a:pt x="548" y="502"/>
                      </a:lnTo>
                      <a:lnTo>
                        <a:pt x="545" y="502"/>
                      </a:lnTo>
                      <a:lnTo>
                        <a:pt x="545" y="504"/>
                      </a:lnTo>
                      <a:lnTo>
                        <a:pt x="543" y="504"/>
                      </a:lnTo>
                      <a:lnTo>
                        <a:pt x="543" y="506"/>
                      </a:lnTo>
                      <a:lnTo>
                        <a:pt x="543" y="508"/>
                      </a:lnTo>
                      <a:lnTo>
                        <a:pt x="541" y="510"/>
                      </a:lnTo>
                      <a:lnTo>
                        <a:pt x="539" y="510"/>
                      </a:lnTo>
                      <a:lnTo>
                        <a:pt x="530" y="513"/>
                      </a:lnTo>
                      <a:lnTo>
                        <a:pt x="528" y="515"/>
                      </a:lnTo>
                      <a:lnTo>
                        <a:pt x="521" y="519"/>
                      </a:lnTo>
                      <a:lnTo>
                        <a:pt x="519" y="517"/>
                      </a:lnTo>
                      <a:lnTo>
                        <a:pt x="516" y="519"/>
                      </a:lnTo>
                      <a:lnTo>
                        <a:pt x="516" y="524"/>
                      </a:lnTo>
                      <a:lnTo>
                        <a:pt x="512" y="524"/>
                      </a:lnTo>
                      <a:lnTo>
                        <a:pt x="514" y="524"/>
                      </a:lnTo>
                      <a:lnTo>
                        <a:pt x="505" y="526"/>
                      </a:lnTo>
                      <a:lnTo>
                        <a:pt x="503" y="526"/>
                      </a:lnTo>
                      <a:lnTo>
                        <a:pt x="499" y="528"/>
                      </a:lnTo>
                      <a:lnTo>
                        <a:pt x="494" y="528"/>
                      </a:lnTo>
                      <a:lnTo>
                        <a:pt x="492" y="533"/>
                      </a:lnTo>
                      <a:lnTo>
                        <a:pt x="490" y="533"/>
                      </a:lnTo>
                      <a:lnTo>
                        <a:pt x="488" y="533"/>
                      </a:lnTo>
                      <a:lnTo>
                        <a:pt x="483" y="535"/>
                      </a:lnTo>
                      <a:lnTo>
                        <a:pt x="479" y="535"/>
                      </a:lnTo>
                      <a:lnTo>
                        <a:pt x="479" y="537"/>
                      </a:lnTo>
                      <a:lnTo>
                        <a:pt x="474" y="535"/>
                      </a:lnTo>
                      <a:lnTo>
                        <a:pt x="474" y="537"/>
                      </a:lnTo>
                      <a:lnTo>
                        <a:pt x="476" y="539"/>
                      </a:lnTo>
                      <a:lnTo>
                        <a:pt x="472" y="542"/>
                      </a:lnTo>
                      <a:lnTo>
                        <a:pt x="470" y="542"/>
                      </a:lnTo>
                      <a:lnTo>
                        <a:pt x="470" y="544"/>
                      </a:lnTo>
                      <a:lnTo>
                        <a:pt x="465" y="546"/>
                      </a:lnTo>
                      <a:lnTo>
                        <a:pt x="465" y="548"/>
                      </a:lnTo>
                      <a:lnTo>
                        <a:pt x="459" y="548"/>
                      </a:lnTo>
                      <a:lnTo>
                        <a:pt x="456" y="546"/>
                      </a:lnTo>
                      <a:lnTo>
                        <a:pt x="456" y="548"/>
                      </a:lnTo>
                      <a:lnTo>
                        <a:pt x="447" y="550"/>
                      </a:lnTo>
                      <a:lnTo>
                        <a:pt x="434" y="557"/>
                      </a:lnTo>
                      <a:lnTo>
                        <a:pt x="432" y="557"/>
                      </a:lnTo>
                      <a:lnTo>
                        <a:pt x="430" y="559"/>
                      </a:lnTo>
                      <a:lnTo>
                        <a:pt x="423" y="559"/>
                      </a:lnTo>
                      <a:lnTo>
                        <a:pt x="423" y="562"/>
                      </a:lnTo>
                      <a:lnTo>
                        <a:pt x="423" y="564"/>
                      </a:lnTo>
                      <a:lnTo>
                        <a:pt x="414" y="564"/>
                      </a:lnTo>
                      <a:lnTo>
                        <a:pt x="412" y="564"/>
                      </a:lnTo>
                      <a:lnTo>
                        <a:pt x="414" y="566"/>
                      </a:lnTo>
                      <a:lnTo>
                        <a:pt x="412" y="566"/>
                      </a:lnTo>
                      <a:lnTo>
                        <a:pt x="403" y="566"/>
                      </a:lnTo>
                      <a:lnTo>
                        <a:pt x="401" y="568"/>
                      </a:lnTo>
                      <a:lnTo>
                        <a:pt x="401" y="566"/>
                      </a:lnTo>
                      <a:lnTo>
                        <a:pt x="401" y="564"/>
                      </a:lnTo>
                      <a:lnTo>
                        <a:pt x="396" y="566"/>
                      </a:lnTo>
                      <a:lnTo>
                        <a:pt x="392" y="566"/>
                      </a:lnTo>
                      <a:lnTo>
                        <a:pt x="387" y="568"/>
                      </a:lnTo>
                      <a:lnTo>
                        <a:pt x="387" y="570"/>
                      </a:lnTo>
                      <a:lnTo>
                        <a:pt x="383" y="570"/>
                      </a:lnTo>
                      <a:lnTo>
                        <a:pt x="385" y="568"/>
                      </a:lnTo>
                      <a:lnTo>
                        <a:pt x="390" y="566"/>
                      </a:lnTo>
                      <a:lnTo>
                        <a:pt x="383" y="568"/>
                      </a:lnTo>
                      <a:lnTo>
                        <a:pt x="383" y="566"/>
                      </a:lnTo>
                      <a:lnTo>
                        <a:pt x="383" y="564"/>
                      </a:lnTo>
                      <a:lnTo>
                        <a:pt x="381" y="564"/>
                      </a:lnTo>
                      <a:lnTo>
                        <a:pt x="383" y="564"/>
                      </a:lnTo>
                      <a:lnTo>
                        <a:pt x="381" y="566"/>
                      </a:lnTo>
                      <a:lnTo>
                        <a:pt x="383" y="568"/>
                      </a:lnTo>
                      <a:lnTo>
                        <a:pt x="383" y="570"/>
                      </a:lnTo>
                      <a:lnTo>
                        <a:pt x="378" y="570"/>
                      </a:lnTo>
                      <a:lnTo>
                        <a:pt x="378" y="573"/>
                      </a:lnTo>
                      <a:lnTo>
                        <a:pt x="376" y="573"/>
                      </a:lnTo>
                      <a:lnTo>
                        <a:pt x="374" y="570"/>
                      </a:lnTo>
                      <a:lnTo>
                        <a:pt x="376" y="570"/>
                      </a:lnTo>
                      <a:lnTo>
                        <a:pt x="376" y="568"/>
                      </a:lnTo>
                      <a:lnTo>
                        <a:pt x="374" y="570"/>
                      </a:lnTo>
                      <a:lnTo>
                        <a:pt x="367" y="568"/>
                      </a:lnTo>
                      <a:lnTo>
                        <a:pt x="365" y="568"/>
                      </a:lnTo>
                      <a:lnTo>
                        <a:pt x="358" y="566"/>
                      </a:lnTo>
                      <a:lnTo>
                        <a:pt x="354" y="562"/>
                      </a:lnTo>
                      <a:lnTo>
                        <a:pt x="354" y="564"/>
                      </a:lnTo>
                      <a:lnTo>
                        <a:pt x="352" y="562"/>
                      </a:lnTo>
                      <a:lnTo>
                        <a:pt x="347" y="562"/>
                      </a:lnTo>
                      <a:lnTo>
                        <a:pt x="320" y="550"/>
                      </a:lnTo>
                      <a:lnTo>
                        <a:pt x="318" y="546"/>
                      </a:lnTo>
                      <a:lnTo>
                        <a:pt x="318" y="544"/>
                      </a:lnTo>
                      <a:lnTo>
                        <a:pt x="316" y="546"/>
                      </a:lnTo>
                      <a:lnTo>
                        <a:pt x="312" y="542"/>
                      </a:lnTo>
                      <a:lnTo>
                        <a:pt x="312" y="544"/>
                      </a:lnTo>
                      <a:lnTo>
                        <a:pt x="309" y="542"/>
                      </a:lnTo>
                      <a:lnTo>
                        <a:pt x="309" y="539"/>
                      </a:lnTo>
                      <a:lnTo>
                        <a:pt x="307" y="542"/>
                      </a:lnTo>
                      <a:lnTo>
                        <a:pt x="305" y="539"/>
                      </a:lnTo>
                      <a:lnTo>
                        <a:pt x="294" y="530"/>
                      </a:lnTo>
                      <a:lnTo>
                        <a:pt x="294" y="528"/>
                      </a:lnTo>
                      <a:lnTo>
                        <a:pt x="294" y="530"/>
                      </a:lnTo>
                      <a:lnTo>
                        <a:pt x="294" y="528"/>
                      </a:lnTo>
                      <a:lnTo>
                        <a:pt x="292" y="528"/>
                      </a:lnTo>
                      <a:lnTo>
                        <a:pt x="278" y="519"/>
                      </a:lnTo>
                      <a:lnTo>
                        <a:pt x="278" y="517"/>
                      </a:lnTo>
                      <a:lnTo>
                        <a:pt x="280" y="517"/>
                      </a:lnTo>
                      <a:lnTo>
                        <a:pt x="278" y="517"/>
                      </a:lnTo>
                      <a:lnTo>
                        <a:pt x="274" y="513"/>
                      </a:lnTo>
                      <a:lnTo>
                        <a:pt x="263" y="504"/>
                      </a:lnTo>
                      <a:lnTo>
                        <a:pt x="265" y="502"/>
                      </a:lnTo>
                      <a:lnTo>
                        <a:pt x="263" y="504"/>
                      </a:lnTo>
                      <a:lnTo>
                        <a:pt x="258" y="499"/>
                      </a:lnTo>
                      <a:lnTo>
                        <a:pt x="227" y="464"/>
                      </a:lnTo>
                      <a:lnTo>
                        <a:pt x="229" y="464"/>
                      </a:lnTo>
                      <a:lnTo>
                        <a:pt x="231" y="462"/>
                      </a:lnTo>
                      <a:lnTo>
                        <a:pt x="229" y="464"/>
                      </a:lnTo>
                      <a:lnTo>
                        <a:pt x="227" y="464"/>
                      </a:lnTo>
                      <a:lnTo>
                        <a:pt x="218" y="453"/>
                      </a:lnTo>
                      <a:lnTo>
                        <a:pt x="220" y="451"/>
                      </a:lnTo>
                      <a:lnTo>
                        <a:pt x="220" y="448"/>
                      </a:lnTo>
                      <a:lnTo>
                        <a:pt x="222" y="448"/>
                      </a:lnTo>
                      <a:lnTo>
                        <a:pt x="222" y="446"/>
                      </a:lnTo>
                      <a:lnTo>
                        <a:pt x="225" y="446"/>
                      </a:lnTo>
                      <a:lnTo>
                        <a:pt x="225" y="444"/>
                      </a:lnTo>
                      <a:lnTo>
                        <a:pt x="220" y="435"/>
                      </a:lnTo>
                      <a:lnTo>
                        <a:pt x="220" y="439"/>
                      </a:lnTo>
                      <a:lnTo>
                        <a:pt x="218" y="437"/>
                      </a:lnTo>
                      <a:lnTo>
                        <a:pt x="218" y="439"/>
                      </a:lnTo>
                      <a:lnTo>
                        <a:pt x="216" y="437"/>
                      </a:lnTo>
                      <a:lnTo>
                        <a:pt x="214" y="437"/>
                      </a:lnTo>
                      <a:lnTo>
                        <a:pt x="211" y="437"/>
                      </a:lnTo>
                      <a:lnTo>
                        <a:pt x="218" y="442"/>
                      </a:lnTo>
                      <a:lnTo>
                        <a:pt x="216" y="444"/>
                      </a:lnTo>
                      <a:lnTo>
                        <a:pt x="216" y="442"/>
                      </a:lnTo>
                      <a:lnTo>
                        <a:pt x="214" y="442"/>
                      </a:lnTo>
                      <a:lnTo>
                        <a:pt x="207" y="437"/>
                      </a:lnTo>
                      <a:lnTo>
                        <a:pt x="220" y="446"/>
                      </a:lnTo>
                      <a:lnTo>
                        <a:pt x="218" y="451"/>
                      </a:lnTo>
                      <a:lnTo>
                        <a:pt x="214" y="451"/>
                      </a:lnTo>
                      <a:lnTo>
                        <a:pt x="202" y="437"/>
                      </a:lnTo>
                      <a:lnTo>
                        <a:pt x="200" y="437"/>
                      </a:lnTo>
                      <a:lnTo>
                        <a:pt x="200" y="439"/>
                      </a:lnTo>
                      <a:lnTo>
                        <a:pt x="200" y="437"/>
                      </a:lnTo>
                      <a:lnTo>
                        <a:pt x="178" y="419"/>
                      </a:lnTo>
                      <a:lnTo>
                        <a:pt x="169" y="411"/>
                      </a:lnTo>
                      <a:lnTo>
                        <a:pt x="156" y="402"/>
                      </a:lnTo>
                      <a:lnTo>
                        <a:pt x="147" y="391"/>
                      </a:lnTo>
                      <a:lnTo>
                        <a:pt x="144" y="388"/>
                      </a:lnTo>
                      <a:lnTo>
                        <a:pt x="142" y="388"/>
                      </a:lnTo>
                      <a:lnTo>
                        <a:pt x="140" y="386"/>
                      </a:lnTo>
                      <a:lnTo>
                        <a:pt x="109" y="353"/>
                      </a:lnTo>
                      <a:lnTo>
                        <a:pt x="109" y="351"/>
                      </a:lnTo>
                      <a:lnTo>
                        <a:pt x="109" y="348"/>
                      </a:lnTo>
                      <a:lnTo>
                        <a:pt x="107" y="342"/>
                      </a:lnTo>
                      <a:lnTo>
                        <a:pt x="107" y="339"/>
                      </a:lnTo>
                      <a:lnTo>
                        <a:pt x="109" y="337"/>
                      </a:lnTo>
                      <a:lnTo>
                        <a:pt x="109" y="333"/>
                      </a:lnTo>
                      <a:lnTo>
                        <a:pt x="113" y="326"/>
                      </a:lnTo>
                      <a:lnTo>
                        <a:pt x="118" y="324"/>
                      </a:lnTo>
                      <a:lnTo>
                        <a:pt x="124" y="320"/>
                      </a:lnTo>
                      <a:lnTo>
                        <a:pt x="124" y="317"/>
                      </a:lnTo>
                      <a:lnTo>
                        <a:pt x="129" y="320"/>
                      </a:lnTo>
                      <a:lnTo>
                        <a:pt x="127" y="322"/>
                      </a:lnTo>
                      <a:lnTo>
                        <a:pt x="122" y="324"/>
                      </a:lnTo>
                      <a:lnTo>
                        <a:pt x="127" y="331"/>
                      </a:lnTo>
                      <a:lnTo>
                        <a:pt x="129" y="331"/>
                      </a:lnTo>
                      <a:lnTo>
                        <a:pt x="131" y="328"/>
                      </a:lnTo>
                      <a:lnTo>
                        <a:pt x="133" y="328"/>
                      </a:lnTo>
                      <a:lnTo>
                        <a:pt x="140" y="326"/>
                      </a:lnTo>
                      <a:lnTo>
                        <a:pt x="144" y="326"/>
                      </a:lnTo>
                      <a:lnTo>
                        <a:pt x="144" y="328"/>
                      </a:lnTo>
                      <a:lnTo>
                        <a:pt x="144" y="331"/>
                      </a:lnTo>
                      <a:lnTo>
                        <a:pt x="142" y="333"/>
                      </a:lnTo>
                      <a:lnTo>
                        <a:pt x="140" y="337"/>
                      </a:lnTo>
                      <a:lnTo>
                        <a:pt x="140" y="339"/>
                      </a:lnTo>
                      <a:lnTo>
                        <a:pt x="138" y="342"/>
                      </a:lnTo>
                      <a:lnTo>
                        <a:pt x="144" y="348"/>
                      </a:lnTo>
                      <a:lnTo>
                        <a:pt x="149" y="348"/>
                      </a:lnTo>
                      <a:lnTo>
                        <a:pt x="156" y="346"/>
                      </a:lnTo>
                      <a:lnTo>
                        <a:pt x="158" y="346"/>
                      </a:lnTo>
                      <a:lnTo>
                        <a:pt x="162" y="344"/>
                      </a:lnTo>
                      <a:lnTo>
                        <a:pt x="162" y="342"/>
                      </a:lnTo>
                      <a:lnTo>
                        <a:pt x="165" y="342"/>
                      </a:lnTo>
                      <a:lnTo>
                        <a:pt x="165" y="339"/>
                      </a:lnTo>
                      <a:lnTo>
                        <a:pt x="169" y="339"/>
                      </a:lnTo>
                      <a:lnTo>
                        <a:pt x="167" y="342"/>
                      </a:lnTo>
                      <a:lnTo>
                        <a:pt x="171" y="339"/>
                      </a:lnTo>
                      <a:lnTo>
                        <a:pt x="176" y="342"/>
                      </a:lnTo>
                      <a:lnTo>
                        <a:pt x="180" y="337"/>
                      </a:lnTo>
                      <a:lnTo>
                        <a:pt x="182" y="339"/>
                      </a:lnTo>
                      <a:lnTo>
                        <a:pt x="185" y="337"/>
                      </a:lnTo>
                      <a:lnTo>
                        <a:pt x="187" y="335"/>
                      </a:lnTo>
                      <a:lnTo>
                        <a:pt x="191" y="331"/>
                      </a:lnTo>
                      <a:lnTo>
                        <a:pt x="189" y="326"/>
                      </a:lnTo>
                      <a:lnTo>
                        <a:pt x="187" y="324"/>
                      </a:lnTo>
                      <a:lnTo>
                        <a:pt x="189" y="326"/>
                      </a:lnTo>
                      <a:lnTo>
                        <a:pt x="191" y="326"/>
                      </a:lnTo>
                      <a:lnTo>
                        <a:pt x="193" y="328"/>
                      </a:lnTo>
                      <a:lnTo>
                        <a:pt x="196" y="333"/>
                      </a:lnTo>
                      <a:lnTo>
                        <a:pt x="193" y="333"/>
                      </a:lnTo>
                      <a:lnTo>
                        <a:pt x="196" y="335"/>
                      </a:lnTo>
                      <a:lnTo>
                        <a:pt x="198" y="333"/>
                      </a:lnTo>
                      <a:lnTo>
                        <a:pt x="200" y="335"/>
                      </a:lnTo>
                      <a:lnTo>
                        <a:pt x="198" y="337"/>
                      </a:lnTo>
                      <a:lnTo>
                        <a:pt x="198" y="339"/>
                      </a:lnTo>
                      <a:lnTo>
                        <a:pt x="198" y="337"/>
                      </a:lnTo>
                      <a:lnTo>
                        <a:pt x="202" y="335"/>
                      </a:lnTo>
                      <a:lnTo>
                        <a:pt x="202" y="337"/>
                      </a:lnTo>
                      <a:lnTo>
                        <a:pt x="202" y="339"/>
                      </a:lnTo>
                      <a:lnTo>
                        <a:pt x="205" y="337"/>
                      </a:lnTo>
                      <a:lnTo>
                        <a:pt x="205" y="333"/>
                      </a:lnTo>
                      <a:lnTo>
                        <a:pt x="207" y="335"/>
                      </a:lnTo>
                      <a:lnTo>
                        <a:pt x="209" y="335"/>
                      </a:lnTo>
                      <a:lnTo>
                        <a:pt x="211" y="331"/>
                      </a:lnTo>
                      <a:lnTo>
                        <a:pt x="216" y="331"/>
                      </a:lnTo>
                      <a:lnTo>
                        <a:pt x="216" y="326"/>
                      </a:lnTo>
                      <a:lnTo>
                        <a:pt x="216" y="324"/>
                      </a:lnTo>
                      <a:lnTo>
                        <a:pt x="211" y="324"/>
                      </a:lnTo>
                      <a:lnTo>
                        <a:pt x="211" y="322"/>
                      </a:lnTo>
                      <a:lnTo>
                        <a:pt x="211" y="324"/>
                      </a:lnTo>
                      <a:lnTo>
                        <a:pt x="214" y="322"/>
                      </a:lnTo>
                      <a:lnTo>
                        <a:pt x="216" y="322"/>
                      </a:lnTo>
                      <a:lnTo>
                        <a:pt x="220" y="320"/>
                      </a:lnTo>
                      <a:lnTo>
                        <a:pt x="222" y="320"/>
                      </a:lnTo>
                      <a:lnTo>
                        <a:pt x="220" y="322"/>
                      </a:lnTo>
                      <a:lnTo>
                        <a:pt x="222" y="324"/>
                      </a:lnTo>
                      <a:lnTo>
                        <a:pt x="225" y="326"/>
                      </a:lnTo>
                      <a:lnTo>
                        <a:pt x="225" y="324"/>
                      </a:lnTo>
                      <a:lnTo>
                        <a:pt x="227" y="326"/>
                      </a:lnTo>
                      <a:lnTo>
                        <a:pt x="229" y="328"/>
                      </a:lnTo>
                      <a:lnTo>
                        <a:pt x="231" y="328"/>
                      </a:lnTo>
                      <a:lnTo>
                        <a:pt x="234" y="322"/>
                      </a:lnTo>
                      <a:lnTo>
                        <a:pt x="229" y="322"/>
                      </a:lnTo>
                      <a:lnTo>
                        <a:pt x="234" y="322"/>
                      </a:lnTo>
                      <a:lnTo>
                        <a:pt x="236" y="322"/>
                      </a:lnTo>
                      <a:lnTo>
                        <a:pt x="236" y="315"/>
                      </a:lnTo>
                      <a:lnTo>
                        <a:pt x="236" y="322"/>
                      </a:lnTo>
                      <a:lnTo>
                        <a:pt x="240" y="322"/>
                      </a:lnTo>
                      <a:lnTo>
                        <a:pt x="245" y="320"/>
                      </a:lnTo>
                      <a:lnTo>
                        <a:pt x="247" y="322"/>
                      </a:lnTo>
                      <a:lnTo>
                        <a:pt x="247" y="317"/>
                      </a:lnTo>
                      <a:lnTo>
                        <a:pt x="249" y="313"/>
                      </a:lnTo>
                      <a:lnTo>
                        <a:pt x="251" y="315"/>
                      </a:lnTo>
                      <a:lnTo>
                        <a:pt x="254" y="315"/>
                      </a:lnTo>
                      <a:lnTo>
                        <a:pt x="254" y="313"/>
                      </a:lnTo>
                      <a:lnTo>
                        <a:pt x="251" y="313"/>
                      </a:lnTo>
                      <a:lnTo>
                        <a:pt x="251" y="311"/>
                      </a:lnTo>
                      <a:lnTo>
                        <a:pt x="256" y="308"/>
                      </a:lnTo>
                      <a:lnTo>
                        <a:pt x="256" y="311"/>
                      </a:lnTo>
                      <a:lnTo>
                        <a:pt x="256" y="308"/>
                      </a:lnTo>
                      <a:lnTo>
                        <a:pt x="263" y="308"/>
                      </a:lnTo>
                      <a:lnTo>
                        <a:pt x="265" y="306"/>
                      </a:lnTo>
                      <a:lnTo>
                        <a:pt x="267" y="308"/>
                      </a:lnTo>
                      <a:lnTo>
                        <a:pt x="271" y="308"/>
                      </a:lnTo>
                      <a:lnTo>
                        <a:pt x="283" y="308"/>
                      </a:lnTo>
                      <a:lnTo>
                        <a:pt x="285" y="302"/>
                      </a:lnTo>
                      <a:lnTo>
                        <a:pt x="287" y="304"/>
                      </a:lnTo>
                      <a:lnTo>
                        <a:pt x="287" y="300"/>
                      </a:lnTo>
                      <a:lnTo>
                        <a:pt x="287" y="297"/>
                      </a:lnTo>
                      <a:lnTo>
                        <a:pt x="289" y="297"/>
                      </a:lnTo>
                      <a:lnTo>
                        <a:pt x="289" y="295"/>
                      </a:lnTo>
                      <a:lnTo>
                        <a:pt x="292" y="295"/>
                      </a:lnTo>
                      <a:lnTo>
                        <a:pt x="292" y="293"/>
                      </a:lnTo>
                      <a:lnTo>
                        <a:pt x="294" y="291"/>
                      </a:lnTo>
                      <a:lnTo>
                        <a:pt x="294" y="288"/>
                      </a:lnTo>
                      <a:lnTo>
                        <a:pt x="296" y="286"/>
                      </a:lnTo>
                      <a:lnTo>
                        <a:pt x="294" y="286"/>
                      </a:lnTo>
                      <a:lnTo>
                        <a:pt x="294" y="284"/>
                      </a:lnTo>
                      <a:lnTo>
                        <a:pt x="296" y="286"/>
                      </a:lnTo>
                      <a:lnTo>
                        <a:pt x="296" y="282"/>
                      </a:lnTo>
                      <a:lnTo>
                        <a:pt x="294" y="282"/>
                      </a:lnTo>
                      <a:lnTo>
                        <a:pt x="296" y="282"/>
                      </a:lnTo>
                      <a:lnTo>
                        <a:pt x="298" y="282"/>
                      </a:lnTo>
                      <a:lnTo>
                        <a:pt x="300" y="280"/>
                      </a:lnTo>
                      <a:lnTo>
                        <a:pt x="298" y="280"/>
                      </a:lnTo>
                      <a:lnTo>
                        <a:pt x="303" y="277"/>
                      </a:lnTo>
                      <a:lnTo>
                        <a:pt x="303" y="275"/>
                      </a:lnTo>
                      <a:lnTo>
                        <a:pt x="303" y="273"/>
                      </a:lnTo>
                      <a:lnTo>
                        <a:pt x="305" y="273"/>
                      </a:lnTo>
                      <a:lnTo>
                        <a:pt x="305" y="271"/>
                      </a:lnTo>
                      <a:lnTo>
                        <a:pt x="307" y="268"/>
                      </a:lnTo>
                      <a:lnTo>
                        <a:pt x="309" y="262"/>
                      </a:lnTo>
                      <a:lnTo>
                        <a:pt x="314" y="257"/>
                      </a:lnTo>
                      <a:lnTo>
                        <a:pt x="318" y="255"/>
                      </a:lnTo>
                      <a:lnTo>
                        <a:pt x="318" y="253"/>
                      </a:lnTo>
                      <a:lnTo>
                        <a:pt x="323" y="246"/>
                      </a:lnTo>
                      <a:lnTo>
                        <a:pt x="320" y="246"/>
                      </a:lnTo>
                      <a:lnTo>
                        <a:pt x="323" y="246"/>
                      </a:lnTo>
                      <a:lnTo>
                        <a:pt x="327" y="242"/>
                      </a:lnTo>
                      <a:lnTo>
                        <a:pt x="329" y="233"/>
                      </a:lnTo>
                      <a:lnTo>
                        <a:pt x="320" y="235"/>
                      </a:lnTo>
                      <a:lnTo>
                        <a:pt x="316" y="240"/>
                      </a:lnTo>
                      <a:lnTo>
                        <a:pt x="316" y="244"/>
                      </a:lnTo>
                      <a:lnTo>
                        <a:pt x="314" y="244"/>
                      </a:lnTo>
                      <a:lnTo>
                        <a:pt x="316" y="244"/>
                      </a:lnTo>
                      <a:lnTo>
                        <a:pt x="314" y="251"/>
                      </a:lnTo>
                      <a:lnTo>
                        <a:pt x="309" y="253"/>
                      </a:lnTo>
                      <a:lnTo>
                        <a:pt x="303" y="253"/>
                      </a:lnTo>
                      <a:lnTo>
                        <a:pt x="303" y="251"/>
                      </a:lnTo>
                      <a:lnTo>
                        <a:pt x="298" y="251"/>
                      </a:lnTo>
                      <a:lnTo>
                        <a:pt x="294" y="246"/>
                      </a:lnTo>
                      <a:lnTo>
                        <a:pt x="292" y="246"/>
                      </a:lnTo>
                      <a:lnTo>
                        <a:pt x="292" y="248"/>
                      </a:lnTo>
                      <a:lnTo>
                        <a:pt x="287" y="246"/>
                      </a:lnTo>
                      <a:lnTo>
                        <a:pt x="287" y="244"/>
                      </a:lnTo>
                      <a:lnTo>
                        <a:pt x="285" y="244"/>
                      </a:lnTo>
                      <a:lnTo>
                        <a:pt x="287" y="244"/>
                      </a:lnTo>
                      <a:lnTo>
                        <a:pt x="287" y="246"/>
                      </a:lnTo>
                      <a:lnTo>
                        <a:pt x="292" y="248"/>
                      </a:lnTo>
                      <a:lnTo>
                        <a:pt x="289" y="251"/>
                      </a:lnTo>
                      <a:lnTo>
                        <a:pt x="283" y="251"/>
                      </a:lnTo>
                      <a:lnTo>
                        <a:pt x="276" y="248"/>
                      </a:lnTo>
                      <a:lnTo>
                        <a:pt x="278" y="246"/>
                      </a:lnTo>
                      <a:lnTo>
                        <a:pt x="278" y="244"/>
                      </a:lnTo>
                      <a:lnTo>
                        <a:pt x="280" y="240"/>
                      </a:lnTo>
                      <a:lnTo>
                        <a:pt x="274" y="248"/>
                      </a:lnTo>
                      <a:lnTo>
                        <a:pt x="276" y="251"/>
                      </a:lnTo>
                      <a:lnTo>
                        <a:pt x="274" y="251"/>
                      </a:lnTo>
                      <a:lnTo>
                        <a:pt x="271" y="251"/>
                      </a:lnTo>
                      <a:lnTo>
                        <a:pt x="274" y="253"/>
                      </a:lnTo>
                      <a:lnTo>
                        <a:pt x="274" y="251"/>
                      </a:lnTo>
                      <a:lnTo>
                        <a:pt x="278" y="253"/>
                      </a:lnTo>
                      <a:lnTo>
                        <a:pt x="278" y="255"/>
                      </a:lnTo>
                      <a:lnTo>
                        <a:pt x="274" y="257"/>
                      </a:lnTo>
                      <a:lnTo>
                        <a:pt x="263" y="257"/>
                      </a:lnTo>
                      <a:lnTo>
                        <a:pt x="258" y="257"/>
                      </a:lnTo>
                      <a:lnTo>
                        <a:pt x="249" y="260"/>
                      </a:lnTo>
                      <a:lnTo>
                        <a:pt x="245" y="262"/>
                      </a:lnTo>
                      <a:lnTo>
                        <a:pt x="240" y="262"/>
                      </a:lnTo>
                      <a:lnTo>
                        <a:pt x="238" y="262"/>
                      </a:lnTo>
                      <a:lnTo>
                        <a:pt x="238" y="264"/>
                      </a:lnTo>
                      <a:lnTo>
                        <a:pt x="238" y="262"/>
                      </a:lnTo>
                      <a:lnTo>
                        <a:pt x="229" y="264"/>
                      </a:lnTo>
                      <a:lnTo>
                        <a:pt x="222" y="268"/>
                      </a:lnTo>
                      <a:lnTo>
                        <a:pt x="222" y="273"/>
                      </a:lnTo>
                      <a:lnTo>
                        <a:pt x="218" y="277"/>
                      </a:lnTo>
                      <a:lnTo>
                        <a:pt x="216" y="282"/>
                      </a:lnTo>
                      <a:lnTo>
                        <a:pt x="216" y="280"/>
                      </a:lnTo>
                      <a:lnTo>
                        <a:pt x="211" y="277"/>
                      </a:lnTo>
                      <a:lnTo>
                        <a:pt x="211" y="275"/>
                      </a:lnTo>
                      <a:lnTo>
                        <a:pt x="209" y="277"/>
                      </a:lnTo>
                      <a:lnTo>
                        <a:pt x="207" y="277"/>
                      </a:lnTo>
                      <a:lnTo>
                        <a:pt x="207" y="273"/>
                      </a:lnTo>
                      <a:lnTo>
                        <a:pt x="207" y="277"/>
                      </a:lnTo>
                      <a:lnTo>
                        <a:pt x="202" y="277"/>
                      </a:lnTo>
                      <a:lnTo>
                        <a:pt x="196" y="275"/>
                      </a:lnTo>
                      <a:lnTo>
                        <a:pt x="196" y="273"/>
                      </a:lnTo>
                      <a:lnTo>
                        <a:pt x="193" y="275"/>
                      </a:lnTo>
                      <a:lnTo>
                        <a:pt x="185" y="273"/>
                      </a:lnTo>
                      <a:lnTo>
                        <a:pt x="187" y="275"/>
                      </a:lnTo>
                      <a:lnTo>
                        <a:pt x="182" y="275"/>
                      </a:lnTo>
                      <a:lnTo>
                        <a:pt x="171" y="271"/>
                      </a:lnTo>
                      <a:lnTo>
                        <a:pt x="167" y="268"/>
                      </a:lnTo>
                      <a:lnTo>
                        <a:pt x="165" y="268"/>
                      </a:lnTo>
                      <a:lnTo>
                        <a:pt x="160" y="268"/>
                      </a:lnTo>
                      <a:lnTo>
                        <a:pt x="153" y="268"/>
                      </a:lnTo>
                      <a:lnTo>
                        <a:pt x="149" y="266"/>
                      </a:lnTo>
                      <a:lnTo>
                        <a:pt x="147" y="266"/>
                      </a:lnTo>
                      <a:lnTo>
                        <a:pt x="142" y="266"/>
                      </a:lnTo>
                      <a:lnTo>
                        <a:pt x="93" y="237"/>
                      </a:lnTo>
                      <a:lnTo>
                        <a:pt x="89" y="235"/>
                      </a:lnTo>
                      <a:lnTo>
                        <a:pt x="91" y="235"/>
                      </a:lnTo>
                      <a:lnTo>
                        <a:pt x="89" y="233"/>
                      </a:lnTo>
                      <a:lnTo>
                        <a:pt x="89" y="235"/>
                      </a:lnTo>
                      <a:lnTo>
                        <a:pt x="82" y="233"/>
                      </a:lnTo>
                      <a:lnTo>
                        <a:pt x="75" y="226"/>
                      </a:lnTo>
                      <a:lnTo>
                        <a:pt x="67" y="222"/>
                      </a:lnTo>
                      <a:lnTo>
                        <a:pt x="62" y="217"/>
                      </a:lnTo>
                      <a:lnTo>
                        <a:pt x="67" y="222"/>
                      </a:lnTo>
                      <a:lnTo>
                        <a:pt x="71" y="224"/>
                      </a:lnTo>
                      <a:lnTo>
                        <a:pt x="67" y="222"/>
                      </a:lnTo>
                      <a:lnTo>
                        <a:pt x="64" y="217"/>
                      </a:lnTo>
                      <a:lnTo>
                        <a:pt x="58" y="213"/>
                      </a:lnTo>
                      <a:lnTo>
                        <a:pt x="55" y="211"/>
                      </a:lnTo>
                      <a:lnTo>
                        <a:pt x="58" y="208"/>
                      </a:lnTo>
                      <a:lnTo>
                        <a:pt x="60" y="213"/>
                      </a:lnTo>
                      <a:lnTo>
                        <a:pt x="62" y="213"/>
                      </a:lnTo>
                      <a:lnTo>
                        <a:pt x="64" y="211"/>
                      </a:lnTo>
                      <a:lnTo>
                        <a:pt x="62" y="213"/>
                      </a:lnTo>
                      <a:lnTo>
                        <a:pt x="62" y="211"/>
                      </a:lnTo>
                      <a:lnTo>
                        <a:pt x="62" y="213"/>
                      </a:lnTo>
                      <a:lnTo>
                        <a:pt x="60" y="208"/>
                      </a:lnTo>
                      <a:lnTo>
                        <a:pt x="64" y="208"/>
                      </a:lnTo>
                      <a:lnTo>
                        <a:pt x="67" y="206"/>
                      </a:lnTo>
                      <a:lnTo>
                        <a:pt x="69" y="204"/>
                      </a:lnTo>
                      <a:lnTo>
                        <a:pt x="64" y="206"/>
                      </a:lnTo>
                      <a:lnTo>
                        <a:pt x="62" y="202"/>
                      </a:lnTo>
                      <a:lnTo>
                        <a:pt x="67" y="202"/>
                      </a:lnTo>
                      <a:lnTo>
                        <a:pt x="73" y="200"/>
                      </a:lnTo>
                      <a:lnTo>
                        <a:pt x="75" y="202"/>
                      </a:lnTo>
                      <a:lnTo>
                        <a:pt x="78" y="200"/>
                      </a:lnTo>
                      <a:lnTo>
                        <a:pt x="80" y="200"/>
                      </a:lnTo>
                      <a:lnTo>
                        <a:pt x="82" y="197"/>
                      </a:lnTo>
                      <a:lnTo>
                        <a:pt x="80" y="200"/>
                      </a:lnTo>
                      <a:lnTo>
                        <a:pt x="78" y="200"/>
                      </a:lnTo>
                      <a:lnTo>
                        <a:pt x="75" y="202"/>
                      </a:lnTo>
                      <a:lnTo>
                        <a:pt x="75" y="200"/>
                      </a:lnTo>
                      <a:lnTo>
                        <a:pt x="73" y="200"/>
                      </a:lnTo>
                      <a:lnTo>
                        <a:pt x="67" y="200"/>
                      </a:lnTo>
                      <a:lnTo>
                        <a:pt x="67" y="197"/>
                      </a:lnTo>
                      <a:lnTo>
                        <a:pt x="69" y="197"/>
                      </a:lnTo>
                      <a:lnTo>
                        <a:pt x="67" y="197"/>
                      </a:lnTo>
                      <a:lnTo>
                        <a:pt x="67" y="200"/>
                      </a:lnTo>
                      <a:lnTo>
                        <a:pt x="64" y="197"/>
                      </a:lnTo>
                      <a:lnTo>
                        <a:pt x="62" y="195"/>
                      </a:lnTo>
                      <a:lnTo>
                        <a:pt x="64" y="195"/>
                      </a:lnTo>
                      <a:lnTo>
                        <a:pt x="60" y="193"/>
                      </a:lnTo>
                      <a:lnTo>
                        <a:pt x="62" y="191"/>
                      </a:lnTo>
                      <a:lnTo>
                        <a:pt x="60" y="188"/>
                      </a:lnTo>
                      <a:lnTo>
                        <a:pt x="58" y="188"/>
                      </a:lnTo>
                      <a:lnTo>
                        <a:pt x="60" y="193"/>
                      </a:lnTo>
                      <a:lnTo>
                        <a:pt x="55" y="188"/>
                      </a:lnTo>
                      <a:lnTo>
                        <a:pt x="53" y="188"/>
                      </a:lnTo>
                      <a:lnTo>
                        <a:pt x="55" y="191"/>
                      </a:lnTo>
                      <a:lnTo>
                        <a:pt x="53" y="188"/>
                      </a:lnTo>
                      <a:lnTo>
                        <a:pt x="53" y="186"/>
                      </a:lnTo>
                      <a:lnTo>
                        <a:pt x="53" y="184"/>
                      </a:lnTo>
                      <a:lnTo>
                        <a:pt x="49" y="184"/>
                      </a:lnTo>
                      <a:lnTo>
                        <a:pt x="49" y="182"/>
                      </a:lnTo>
                      <a:lnTo>
                        <a:pt x="51" y="182"/>
                      </a:lnTo>
                      <a:lnTo>
                        <a:pt x="46" y="175"/>
                      </a:lnTo>
                      <a:lnTo>
                        <a:pt x="46" y="177"/>
                      </a:lnTo>
                      <a:lnTo>
                        <a:pt x="49" y="180"/>
                      </a:lnTo>
                      <a:lnTo>
                        <a:pt x="46" y="180"/>
                      </a:lnTo>
                      <a:lnTo>
                        <a:pt x="44" y="177"/>
                      </a:lnTo>
                      <a:lnTo>
                        <a:pt x="46" y="177"/>
                      </a:lnTo>
                      <a:lnTo>
                        <a:pt x="46" y="175"/>
                      </a:lnTo>
                      <a:lnTo>
                        <a:pt x="44" y="175"/>
                      </a:lnTo>
                      <a:lnTo>
                        <a:pt x="44" y="173"/>
                      </a:lnTo>
                      <a:lnTo>
                        <a:pt x="46" y="175"/>
                      </a:lnTo>
                      <a:lnTo>
                        <a:pt x="46" y="173"/>
                      </a:lnTo>
                      <a:lnTo>
                        <a:pt x="44" y="173"/>
                      </a:lnTo>
                      <a:lnTo>
                        <a:pt x="44" y="171"/>
                      </a:lnTo>
                      <a:lnTo>
                        <a:pt x="44" y="173"/>
                      </a:lnTo>
                      <a:lnTo>
                        <a:pt x="42" y="173"/>
                      </a:lnTo>
                      <a:lnTo>
                        <a:pt x="44" y="171"/>
                      </a:lnTo>
                      <a:lnTo>
                        <a:pt x="42" y="166"/>
                      </a:lnTo>
                      <a:lnTo>
                        <a:pt x="44" y="166"/>
                      </a:lnTo>
                      <a:lnTo>
                        <a:pt x="42" y="160"/>
                      </a:lnTo>
                      <a:lnTo>
                        <a:pt x="44" y="157"/>
                      </a:lnTo>
                      <a:lnTo>
                        <a:pt x="42" y="153"/>
                      </a:lnTo>
                      <a:lnTo>
                        <a:pt x="44" y="151"/>
                      </a:lnTo>
                      <a:lnTo>
                        <a:pt x="46" y="149"/>
                      </a:lnTo>
                      <a:lnTo>
                        <a:pt x="46" y="151"/>
                      </a:lnTo>
                      <a:lnTo>
                        <a:pt x="49" y="149"/>
                      </a:lnTo>
                      <a:lnTo>
                        <a:pt x="46" y="151"/>
                      </a:lnTo>
                      <a:lnTo>
                        <a:pt x="49" y="144"/>
                      </a:lnTo>
                      <a:lnTo>
                        <a:pt x="51" y="144"/>
                      </a:lnTo>
                      <a:lnTo>
                        <a:pt x="53" y="142"/>
                      </a:lnTo>
                      <a:lnTo>
                        <a:pt x="58" y="140"/>
                      </a:lnTo>
                      <a:lnTo>
                        <a:pt x="60" y="137"/>
                      </a:lnTo>
                      <a:lnTo>
                        <a:pt x="64" y="135"/>
                      </a:lnTo>
                      <a:lnTo>
                        <a:pt x="69" y="129"/>
                      </a:lnTo>
                      <a:lnTo>
                        <a:pt x="71" y="126"/>
                      </a:lnTo>
                      <a:lnTo>
                        <a:pt x="80" y="124"/>
                      </a:lnTo>
                      <a:lnTo>
                        <a:pt x="75" y="124"/>
                      </a:lnTo>
                      <a:lnTo>
                        <a:pt x="78" y="124"/>
                      </a:lnTo>
                      <a:lnTo>
                        <a:pt x="75" y="122"/>
                      </a:lnTo>
                      <a:lnTo>
                        <a:pt x="78" y="122"/>
                      </a:lnTo>
                      <a:lnTo>
                        <a:pt x="80" y="122"/>
                      </a:lnTo>
                      <a:lnTo>
                        <a:pt x="82" y="120"/>
                      </a:lnTo>
                      <a:lnTo>
                        <a:pt x="75" y="122"/>
                      </a:lnTo>
                      <a:lnTo>
                        <a:pt x="67" y="122"/>
                      </a:lnTo>
                      <a:lnTo>
                        <a:pt x="69" y="122"/>
                      </a:lnTo>
                      <a:lnTo>
                        <a:pt x="64" y="122"/>
                      </a:lnTo>
                      <a:lnTo>
                        <a:pt x="64" y="124"/>
                      </a:lnTo>
                      <a:lnTo>
                        <a:pt x="60" y="124"/>
                      </a:lnTo>
                      <a:lnTo>
                        <a:pt x="60" y="122"/>
                      </a:lnTo>
                      <a:lnTo>
                        <a:pt x="55" y="126"/>
                      </a:lnTo>
                      <a:lnTo>
                        <a:pt x="49" y="135"/>
                      </a:lnTo>
                      <a:lnTo>
                        <a:pt x="49" y="133"/>
                      </a:lnTo>
                      <a:lnTo>
                        <a:pt x="46" y="131"/>
                      </a:lnTo>
                      <a:lnTo>
                        <a:pt x="49" y="126"/>
                      </a:lnTo>
                      <a:lnTo>
                        <a:pt x="49" y="129"/>
                      </a:lnTo>
                      <a:lnTo>
                        <a:pt x="46" y="126"/>
                      </a:lnTo>
                      <a:lnTo>
                        <a:pt x="51" y="124"/>
                      </a:lnTo>
                      <a:lnTo>
                        <a:pt x="55" y="117"/>
                      </a:lnTo>
                      <a:lnTo>
                        <a:pt x="60" y="115"/>
                      </a:lnTo>
                      <a:lnTo>
                        <a:pt x="64" y="115"/>
                      </a:lnTo>
                      <a:lnTo>
                        <a:pt x="67" y="113"/>
                      </a:lnTo>
                      <a:lnTo>
                        <a:pt x="64" y="115"/>
                      </a:lnTo>
                      <a:lnTo>
                        <a:pt x="62" y="115"/>
                      </a:lnTo>
                      <a:lnTo>
                        <a:pt x="62" y="111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58" y="113"/>
                      </a:lnTo>
                      <a:lnTo>
                        <a:pt x="53" y="111"/>
                      </a:lnTo>
                      <a:lnTo>
                        <a:pt x="51" y="111"/>
                      </a:lnTo>
                      <a:lnTo>
                        <a:pt x="49" y="109"/>
                      </a:lnTo>
                      <a:lnTo>
                        <a:pt x="51" y="106"/>
                      </a:lnTo>
                      <a:lnTo>
                        <a:pt x="80" y="106"/>
                      </a:lnTo>
                      <a:lnTo>
                        <a:pt x="82" y="95"/>
                      </a:lnTo>
                      <a:lnTo>
                        <a:pt x="82" y="60"/>
                      </a:lnTo>
                      <a:lnTo>
                        <a:pt x="84" y="60"/>
                      </a:lnTo>
                      <a:lnTo>
                        <a:pt x="91" y="57"/>
                      </a:lnTo>
                      <a:lnTo>
                        <a:pt x="93" y="71"/>
                      </a:lnTo>
                      <a:lnTo>
                        <a:pt x="98" y="71"/>
                      </a:lnTo>
                      <a:lnTo>
                        <a:pt x="98" y="73"/>
                      </a:lnTo>
                      <a:lnTo>
                        <a:pt x="100" y="73"/>
                      </a:lnTo>
                      <a:lnTo>
                        <a:pt x="102" y="71"/>
                      </a:lnTo>
                      <a:lnTo>
                        <a:pt x="104" y="64"/>
                      </a:lnTo>
                      <a:lnTo>
                        <a:pt x="109" y="62"/>
                      </a:lnTo>
                      <a:lnTo>
                        <a:pt x="111" y="66"/>
                      </a:lnTo>
                      <a:lnTo>
                        <a:pt x="116" y="69"/>
                      </a:lnTo>
                      <a:lnTo>
                        <a:pt x="129" y="62"/>
                      </a:lnTo>
                      <a:lnTo>
                        <a:pt x="144" y="69"/>
                      </a:lnTo>
                      <a:lnTo>
                        <a:pt x="156" y="62"/>
                      </a:lnTo>
                      <a:lnTo>
                        <a:pt x="160" y="62"/>
                      </a:lnTo>
                      <a:lnTo>
                        <a:pt x="167" y="64"/>
                      </a:lnTo>
                      <a:lnTo>
                        <a:pt x="178" y="62"/>
                      </a:lnTo>
                      <a:lnTo>
                        <a:pt x="187" y="64"/>
                      </a:lnTo>
                      <a:lnTo>
                        <a:pt x="202" y="62"/>
                      </a:lnTo>
                      <a:lnTo>
                        <a:pt x="220" y="75"/>
                      </a:lnTo>
                      <a:lnTo>
                        <a:pt x="240" y="77"/>
                      </a:lnTo>
                      <a:lnTo>
                        <a:pt x="258" y="77"/>
                      </a:lnTo>
                      <a:lnTo>
                        <a:pt x="263" y="77"/>
                      </a:lnTo>
                      <a:lnTo>
                        <a:pt x="267" y="73"/>
                      </a:lnTo>
                      <a:lnTo>
                        <a:pt x="276" y="60"/>
                      </a:lnTo>
                      <a:lnTo>
                        <a:pt x="292" y="55"/>
                      </a:lnTo>
                      <a:lnTo>
                        <a:pt x="305" y="51"/>
                      </a:lnTo>
                      <a:lnTo>
                        <a:pt x="312" y="51"/>
                      </a:lnTo>
                      <a:lnTo>
                        <a:pt x="341" y="42"/>
                      </a:lnTo>
                      <a:lnTo>
                        <a:pt x="347" y="44"/>
                      </a:lnTo>
                      <a:lnTo>
                        <a:pt x="343" y="51"/>
                      </a:lnTo>
                      <a:lnTo>
                        <a:pt x="341" y="51"/>
                      </a:lnTo>
                      <a:lnTo>
                        <a:pt x="343" y="57"/>
                      </a:lnTo>
                      <a:lnTo>
                        <a:pt x="341" y="60"/>
                      </a:lnTo>
                      <a:lnTo>
                        <a:pt x="343" y="60"/>
                      </a:lnTo>
                      <a:lnTo>
                        <a:pt x="341" y="64"/>
                      </a:lnTo>
                      <a:lnTo>
                        <a:pt x="343" y="66"/>
                      </a:lnTo>
                      <a:lnTo>
                        <a:pt x="352" y="69"/>
                      </a:lnTo>
                      <a:lnTo>
                        <a:pt x="374" y="69"/>
                      </a:lnTo>
                      <a:lnTo>
                        <a:pt x="381" y="66"/>
                      </a:lnTo>
                      <a:lnTo>
                        <a:pt x="387" y="64"/>
                      </a:lnTo>
                      <a:lnTo>
                        <a:pt x="385" y="62"/>
                      </a:lnTo>
                      <a:lnTo>
                        <a:pt x="385" y="60"/>
                      </a:lnTo>
                      <a:lnTo>
                        <a:pt x="396" y="51"/>
                      </a:lnTo>
                      <a:lnTo>
                        <a:pt x="401" y="49"/>
                      </a:lnTo>
                      <a:lnTo>
                        <a:pt x="403" y="51"/>
                      </a:lnTo>
                      <a:lnTo>
                        <a:pt x="407" y="51"/>
                      </a:lnTo>
                      <a:lnTo>
                        <a:pt x="412" y="51"/>
                      </a:lnTo>
                      <a:lnTo>
                        <a:pt x="414" y="46"/>
                      </a:lnTo>
                      <a:lnTo>
                        <a:pt x="418" y="46"/>
                      </a:lnTo>
                      <a:lnTo>
                        <a:pt x="421" y="44"/>
                      </a:lnTo>
                      <a:lnTo>
                        <a:pt x="421" y="42"/>
                      </a:lnTo>
                      <a:lnTo>
                        <a:pt x="418" y="40"/>
                      </a:lnTo>
                      <a:lnTo>
                        <a:pt x="405" y="40"/>
                      </a:lnTo>
                      <a:lnTo>
                        <a:pt x="403" y="37"/>
                      </a:lnTo>
                      <a:lnTo>
                        <a:pt x="403" y="26"/>
                      </a:lnTo>
                      <a:lnTo>
                        <a:pt x="401" y="24"/>
                      </a:lnTo>
                      <a:lnTo>
                        <a:pt x="401" y="15"/>
                      </a:lnTo>
                      <a:lnTo>
                        <a:pt x="405" y="11"/>
                      </a:lnTo>
                      <a:lnTo>
                        <a:pt x="410" y="9"/>
                      </a:lnTo>
                      <a:lnTo>
                        <a:pt x="416" y="4"/>
                      </a:lnTo>
                      <a:lnTo>
                        <a:pt x="423" y="6"/>
                      </a:lnTo>
                      <a:lnTo>
                        <a:pt x="445" y="15"/>
                      </a:lnTo>
                      <a:lnTo>
                        <a:pt x="447" y="11"/>
                      </a:lnTo>
                      <a:lnTo>
                        <a:pt x="452" y="9"/>
                      </a:lnTo>
                      <a:lnTo>
                        <a:pt x="454" y="11"/>
                      </a:lnTo>
                      <a:lnTo>
                        <a:pt x="456" y="13"/>
                      </a:lnTo>
                      <a:lnTo>
                        <a:pt x="472" y="4"/>
                      </a:lnTo>
                      <a:lnTo>
                        <a:pt x="479" y="4"/>
                      </a:lnTo>
                      <a:lnTo>
                        <a:pt x="481" y="6"/>
                      </a:lnTo>
                      <a:lnTo>
                        <a:pt x="485" y="4"/>
                      </a:lnTo>
                      <a:lnTo>
                        <a:pt x="488" y="6"/>
                      </a:lnTo>
                      <a:lnTo>
                        <a:pt x="490" y="6"/>
                      </a:lnTo>
                      <a:lnTo>
                        <a:pt x="496" y="11"/>
                      </a:lnTo>
                      <a:lnTo>
                        <a:pt x="503" y="9"/>
                      </a:lnTo>
                      <a:lnTo>
                        <a:pt x="508" y="9"/>
                      </a:lnTo>
                      <a:lnTo>
                        <a:pt x="516" y="6"/>
                      </a:lnTo>
                      <a:lnTo>
                        <a:pt x="519" y="9"/>
                      </a:lnTo>
                      <a:lnTo>
                        <a:pt x="519" y="13"/>
                      </a:lnTo>
                      <a:lnTo>
                        <a:pt x="523" y="13"/>
                      </a:lnTo>
                      <a:lnTo>
                        <a:pt x="525" y="15"/>
                      </a:lnTo>
                      <a:lnTo>
                        <a:pt x="525" y="13"/>
                      </a:lnTo>
                      <a:lnTo>
                        <a:pt x="525" y="9"/>
                      </a:lnTo>
                      <a:lnTo>
                        <a:pt x="528" y="4"/>
                      </a:lnTo>
                      <a:lnTo>
                        <a:pt x="530" y="6"/>
                      </a:lnTo>
                      <a:lnTo>
                        <a:pt x="532" y="6"/>
                      </a:lnTo>
                      <a:lnTo>
                        <a:pt x="534" y="6"/>
                      </a:lnTo>
                      <a:lnTo>
                        <a:pt x="532" y="9"/>
                      </a:lnTo>
                      <a:lnTo>
                        <a:pt x="534" y="11"/>
                      </a:lnTo>
                      <a:lnTo>
                        <a:pt x="537" y="11"/>
                      </a:lnTo>
                      <a:lnTo>
                        <a:pt x="543" y="9"/>
                      </a:lnTo>
                      <a:lnTo>
                        <a:pt x="543" y="6"/>
                      </a:lnTo>
                      <a:lnTo>
                        <a:pt x="545" y="4"/>
                      </a:lnTo>
                      <a:lnTo>
                        <a:pt x="552" y="0"/>
                      </a:lnTo>
                      <a:lnTo>
                        <a:pt x="557" y="2"/>
                      </a:lnTo>
                      <a:lnTo>
                        <a:pt x="559" y="4"/>
                      </a:lnTo>
                      <a:lnTo>
                        <a:pt x="557" y="6"/>
                      </a:lnTo>
                      <a:lnTo>
                        <a:pt x="557" y="9"/>
                      </a:lnTo>
                      <a:lnTo>
                        <a:pt x="559" y="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2" name="Freeform 687"/>
                <p:cNvSpPr>
                  <a:spLocks/>
                </p:cNvSpPr>
                <p:nvPr/>
              </p:nvSpPr>
              <p:spPr bwMode="auto">
                <a:xfrm>
                  <a:off x="1977" y="2430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3" name="Freeform 688"/>
                <p:cNvSpPr>
                  <a:spLocks/>
                </p:cNvSpPr>
                <p:nvPr/>
              </p:nvSpPr>
              <p:spPr bwMode="auto">
                <a:xfrm>
                  <a:off x="1785" y="241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4" name="Freeform 689"/>
                <p:cNvSpPr>
                  <a:spLocks/>
                </p:cNvSpPr>
                <p:nvPr/>
              </p:nvSpPr>
              <p:spPr bwMode="auto">
                <a:xfrm>
                  <a:off x="1810" y="239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5" name="Freeform 690"/>
                <p:cNvSpPr>
                  <a:spLocks/>
                </p:cNvSpPr>
                <p:nvPr/>
              </p:nvSpPr>
              <p:spPr bwMode="auto">
                <a:xfrm>
                  <a:off x="1812" y="2396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6" name="Freeform 691"/>
                <p:cNvSpPr>
                  <a:spLocks/>
                </p:cNvSpPr>
                <p:nvPr/>
              </p:nvSpPr>
              <p:spPr bwMode="auto">
                <a:xfrm>
                  <a:off x="1948" y="23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7" name="Freeform 692"/>
                <p:cNvSpPr>
                  <a:spLocks/>
                </p:cNvSpPr>
                <p:nvPr/>
              </p:nvSpPr>
              <p:spPr bwMode="auto">
                <a:xfrm>
                  <a:off x="1952" y="238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8" name="Freeform 693"/>
                <p:cNvSpPr>
                  <a:spLocks/>
                </p:cNvSpPr>
                <p:nvPr/>
              </p:nvSpPr>
              <p:spPr bwMode="auto">
                <a:xfrm>
                  <a:off x="1954" y="2378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19" name="Freeform 694"/>
                <p:cNvSpPr>
                  <a:spLocks/>
                </p:cNvSpPr>
                <p:nvPr/>
              </p:nvSpPr>
              <p:spPr bwMode="auto">
                <a:xfrm>
                  <a:off x="1950" y="2374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7 w 7"/>
                    <a:gd name="T3" fmla="*/ 2 h 9"/>
                    <a:gd name="T4" fmla="*/ 4 w 7"/>
                    <a:gd name="T5" fmla="*/ 9 h 9"/>
                    <a:gd name="T6" fmla="*/ 2 w 7"/>
                    <a:gd name="T7" fmla="*/ 7 h 9"/>
                    <a:gd name="T8" fmla="*/ 0 w 7"/>
                    <a:gd name="T9" fmla="*/ 2 h 9"/>
                    <a:gd name="T10" fmla="*/ 2 w 7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7" y="2"/>
                      </a:lnTo>
                      <a:lnTo>
                        <a:pt x="4" y="9"/>
                      </a:lnTo>
                      <a:lnTo>
                        <a:pt x="2" y="7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0" name="Freeform 695"/>
                <p:cNvSpPr>
                  <a:spLocks/>
                </p:cNvSpPr>
                <p:nvPr/>
              </p:nvSpPr>
              <p:spPr bwMode="auto">
                <a:xfrm>
                  <a:off x="1870" y="235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1" name="Freeform 696"/>
                <p:cNvSpPr>
                  <a:spLocks/>
                </p:cNvSpPr>
                <p:nvPr/>
              </p:nvSpPr>
              <p:spPr bwMode="auto">
                <a:xfrm>
                  <a:off x="1939" y="234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2" name="Freeform 697"/>
                <p:cNvSpPr>
                  <a:spLocks/>
                </p:cNvSpPr>
                <p:nvPr/>
              </p:nvSpPr>
              <p:spPr bwMode="auto">
                <a:xfrm>
                  <a:off x="1939" y="2341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2 h 4"/>
                    <a:gd name="T4" fmla="*/ 0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3" name="Freeform 698"/>
                <p:cNvSpPr>
                  <a:spLocks/>
                </p:cNvSpPr>
                <p:nvPr/>
              </p:nvSpPr>
              <p:spPr bwMode="auto">
                <a:xfrm>
                  <a:off x="1943" y="2336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3 h 5"/>
                    <a:gd name="T4" fmla="*/ 0 w 3"/>
                    <a:gd name="T5" fmla="*/ 5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4" name="Freeform 699"/>
                <p:cNvSpPr>
                  <a:spLocks/>
                </p:cNvSpPr>
                <p:nvPr/>
              </p:nvSpPr>
              <p:spPr bwMode="auto">
                <a:xfrm>
                  <a:off x="1946" y="233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5" name="Freeform 700"/>
                <p:cNvSpPr>
                  <a:spLocks/>
                </p:cNvSpPr>
                <p:nvPr/>
              </p:nvSpPr>
              <p:spPr bwMode="auto">
                <a:xfrm>
                  <a:off x="1950" y="233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6" name="Freeform 701"/>
                <p:cNvSpPr>
                  <a:spLocks/>
                </p:cNvSpPr>
                <p:nvPr/>
              </p:nvSpPr>
              <p:spPr bwMode="auto">
                <a:xfrm>
                  <a:off x="1529" y="2316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0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7" name="Freeform 702"/>
                <p:cNvSpPr>
                  <a:spLocks/>
                </p:cNvSpPr>
                <p:nvPr/>
              </p:nvSpPr>
              <p:spPr bwMode="auto">
                <a:xfrm>
                  <a:off x="1531" y="2310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8" name="Freeform 703"/>
                <p:cNvSpPr>
                  <a:spLocks/>
                </p:cNvSpPr>
                <p:nvPr/>
              </p:nvSpPr>
              <p:spPr bwMode="auto">
                <a:xfrm>
                  <a:off x="1905" y="2310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29" name="Freeform 704"/>
                <p:cNvSpPr>
                  <a:spLocks/>
                </p:cNvSpPr>
                <p:nvPr/>
              </p:nvSpPr>
              <p:spPr bwMode="auto">
                <a:xfrm>
                  <a:off x="1941" y="230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30" name="Freeform 705"/>
                <p:cNvSpPr>
                  <a:spLocks/>
                </p:cNvSpPr>
                <p:nvPr/>
              </p:nvSpPr>
              <p:spPr bwMode="auto">
                <a:xfrm>
                  <a:off x="1939" y="2305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2 w 4"/>
                    <a:gd name="T3" fmla="*/ 2 h 2"/>
                    <a:gd name="T4" fmla="*/ 4 w 4"/>
                    <a:gd name="T5" fmla="*/ 0 h 2"/>
                    <a:gd name="T6" fmla="*/ 2 w 4"/>
                    <a:gd name="T7" fmla="*/ 2 h 2"/>
                    <a:gd name="T8" fmla="*/ 0 w 4"/>
                    <a:gd name="T9" fmla="*/ 2 h 2"/>
                    <a:gd name="T10" fmla="*/ 2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31" name="Freeform 706"/>
                <p:cNvSpPr>
                  <a:spLocks/>
                </p:cNvSpPr>
                <p:nvPr/>
              </p:nvSpPr>
              <p:spPr bwMode="auto">
                <a:xfrm>
                  <a:off x="1957" y="2301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6 w 6"/>
                    <a:gd name="T3" fmla="*/ 2 h 4"/>
                    <a:gd name="T4" fmla="*/ 4 w 6"/>
                    <a:gd name="T5" fmla="*/ 4 h 4"/>
                    <a:gd name="T6" fmla="*/ 2 w 6"/>
                    <a:gd name="T7" fmla="*/ 4 h 4"/>
                    <a:gd name="T8" fmla="*/ 0 w 6"/>
                    <a:gd name="T9" fmla="*/ 2 h 4"/>
                    <a:gd name="T10" fmla="*/ 2 w 6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32" name="Freeform 707"/>
                <p:cNvSpPr>
                  <a:spLocks/>
                </p:cNvSpPr>
                <p:nvPr/>
              </p:nvSpPr>
              <p:spPr bwMode="auto">
                <a:xfrm>
                  <a:off x="1894" y="229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2 h 6"/>
                    <a:gd name="T6" fmla="*/ 0 w 3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3" y="6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33" name="Freeform 708"/>
                <p:cNvSpPr>
                  <a:spLocks/>
                </p:cNvSpPr>
                <p:nvPr/>
              </p:nvSpPr>
              <p:spPr bwMode="auto">
                <a:xfrm>
                  <a:off x="1905" y="2263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3134" name="Freeform 709"/>
                <p:cNvSpPr>
                  <a:spLocks/>
                </p:cNvSpPr>
                <p:nvPr/>
              </p:nvSpPr>
              <p:spPr bwMode="auto">
                <a:xfrm>
                  <a:off x="1910" y="222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</p:grpSp>
          <p:grpSp>
            <p:nvGrpSpPr>
              <p:cNvPr id="2634" name="Group 911"/>
              <p:cNvGrpSpPr>
                <a:grpSpLocks/>
              </p:cNvGrpSpPr>
              <p:nvPr/>
            </p:nvGrpSpPr>
            <p:grpSpPr bwMode="auto">
              <a:xfrm>
                <a:off x="2081213" y="173038"/>
                <a:ext cx="6138863" cy="6553200"/>
                <a:chOff x="1311" y="109"/>
                <a:chExt cx="3867" cy="4128"/>
              </a:xfrm>
            </p:grpSpPr>
            <p:sp>
              <p:nvSpPr>
                <p:cNvPr id="2735" name="Freeform 711"/>
                <p:cNvSpPr>
                  <a:spLocks/>
                </p:cNvSpPr>
                <p:nvPr/>
              </p:nvSpPr>
              <p:spPr bwMode="auto">
                <a:xfrm>
                  <a:off x="1908" y="22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0 w 2"/>
                    <a:gd name="T5" fmla="*/ 2 h 4"/>
                    <a:gd name="T6" fmla="*/ 0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36" name="Freeform 712"/>
                <p:cNvSpPr>
                  <a:spLocks/>
                </p:cNvSpPr>
                <p:nvPr/>
              </p:nvSpPr>
              <p:spPr bwMode="auto">
                <a:xfrm>
                  <a:off x="1489" y="220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37" name="Freeform 713"/>
                <p:cNvSpPr>
                  <a:spLocks/>
                </p:cNvSpPr>
                <p:nvPr/>
              </p:nvSpPr>
              <p:spPr bwMode="auto">
                <a:xfrm>
                  <a:off x="1453" y="22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38" name="Freeform 714"/>
                <p:cNvSpPr>
                  <a:spLocks/>
                </p:cNvSpPr>
                <p:nvPr/>
              </p:nvSpPr>
              <p:spPr bwMode="auto">
                <a:xfrm>
                  <a:off x="1453" y="220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39" name="Freeform 715"/>
                <p:cNvSpPr>
                  <a:spLocks/>
                </p:cNvSpPr>
                <p:nvPr/>
              </p:nvSpPr>
              <p:spPr bwMode="auto">
                <a:xfrm>
                  <a:off x="1473" y="2199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0" name="Freeform 716"/>
                <p:cNvSpPr>
                  <a:spLocks/>
                </p:cNvSpPr>
                <p:nvPr/>
              </p:nvSpPr>
              <p:spPr bwMode="auto">
                <a:xfrm>
                  <a:off x="1496" y="219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1" name="Freeform 717"/>
                <p:cNvSpPr>
                  <a:spLocks/>
                </p:cNvSpPr>
                <p:nvPr/>
              </p:nvSpPr>
              <p:spPr bwMode="auto">
                <a:xfrm>
                  <a:off x="1511" y="2188"/>
                  <a:ext cx="9" cy="8"/>
                </a:xfrm>
                <a:custGeom>
                  <a:avLst/>
                  <a:gdLst>
                    <a:gd name="T0" fmla="*/ 5 w 9"/>
                    <a:gd name="T1" fmla="*/ 0 h 8"/>
                    <a:gd name="T2" fmla="*/ 7 w 9"/>
                    <a:gd name="T3" fmla="*/ 2 h 8"/>
                    <a:gd name="T4" fmla="*/ 7 w 9"/>
                    <a:gd name="T5" fmla="*/ 4 h 8"/>
                    <a:gd name="T6" fmla="*/ 9 w 9"/>
                    <a:gd name="T7" fmla="*/ 4 h 8"/>
                    <a:gd name="T8" fmla="*/ 7 w 9"/>
                    <a:gd name="T9" fmla="*/ 8 h 8"/>
                    <a:gd name="T10" fmla="*/ 0 w 9"/>
                    <a:gd name="T11" fmla="*/ 6 h 8"/>
                    <a:gd name="T12" fmla="*/ 0 w 9"/>
                    <a:gd name="T13" fmla="*/ 4 h 8"/>
                    <a:gd name="T14" fmla="*/ 5 w 9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8">
                      <a:moveTo>
                        <a:pt x="5" y="0"/>
                      </a:move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7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2" name="Rectangle 718"/>
                <p:cNvSpPr>
                  <a:spLocks noChangeArrowheads="1"/>
                </p:cNvSpPr>
                <p:nvPr/>
              </p:nvSpPr>
              <p:spPr bwMode="auto">
                <a:xfrm>
                  <a:off x="1469" y="2188"/>
                  <a:ext cx="4" cy="2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3" name="Freeform 719"/>
                <p:cNvSpPr>
                  <a:spLocks/>
                </p:cNvSpPr>
                <p:nvPr/>
              </p:nvSpPr>
              <p:spPr bwMode="auto">
                <a:xfrm>
                  <a:off x="1440" y="2185"/>
                  <a:ext cx="9" cy="9"/>
                </a:xfrm>
                <a:custGeom>
                  <a:avLst/>
                  <a:gdLst>
                    <a:gd name="T0" fmla="*/ 7 w 9"/>
                    <a:gd name="T1" fmla="*/ 0 h 9"/>
                    <a:gd name="T2" fmla="*/ 9 w 9"/>
                    <a:gd name="T3" fmla="*/ 3 h 9"/>
                    <a:gd name="T4" fmla="*/ 2 w 9"/>
                    <a:gd name="T5" fmla="*/ 3 h 9"/>
                    <a:gd name="T6" fmla="*/ 2 w 9"/>
                    <a:gd name="T7" fmla="*/ 7 h 9"/>
                    <a:gd name="T8" fmla="*/ 0 w 9"/>
                    <a:gd name="T9" fmla="*/ 9 h 9"/>
                    <a:gd name="T10" fmla="*/ 0 w 9"/>
                    <a:gd name="T11" fmla="*/ 7 h 9"/>
                    <a:gd name="T12" fmla="*/ 0 w 9"/>
                    <a:gd name="T13" fmla="*/ 3 h 9"/>
                    <a:gd name="T14" fmla="*/ 7 w 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0"/>
                      </a:moveTo>
                      <a:lnTo>
                        <a:pt x="9" y="3"/>
                      </a:lnTo>
                      <a:lnTo>
                        <a:pt x="2" y="3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4" name="Freeform 720"/>
                <p:cNvSpPr>
                  <a:spLocks/>
                </p:cNvSpPr>
                <p:nvPr/>
              </p:nvSpPr>
              <p:spPr bwMode="auto">
                <a:xfrm>
                  <a:off x="1438" y="2183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5" name="Freeform 721"/>
                <p:cNvSpPr>
                  <a:spLocks/>
                </p:cNvSpPr>
                <p:nvPr/>
              </p:nvSpPr>
              <p:spPr bwMode="auto">
                <a:xfrm>
                  <a:off x="1471" y="2179"/>
                  <a:ext cx="7" cy="4"/>
                </a:xfrm>
                <a:custGeom>
                  <a:avLst/>
                  <a:gdLst>
                    <a:gd name="T0" fmla="*/ 2 w 7"/>
                    <a:gd name="T1" fmla="*/ 0 h 4"/>
                    <a:gd name="T2" fmla="*/ 7 w 7"/>
                    <a:gd name="T3" fmla="*/ 0 h 4"/>
                    <a:gd name="T4" fmla="*/ 7 w 7"/>
                    <a:gd name="T5" fmla="*/ 2 h 4"/>
                    <a:gd name="T6" fmla="*/ 7 w 7"/>
                    <a:gd name="T7" fmla="*/ 4 h 4"/>
                    <a:gd name="T8" fmla="*/ 5 w 7"/>
                    <a:gd name="T9" fmla="*/ 2 h 4"/>
                    <a:gd name="T10" fmla="*/ 0 w 7"/>
                    <a:gd name="T11" fmla="*/ 2 h 4"/>
                    <a:gd name="T12" fmla="*/ 2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lnTo>
                        <a:pt x="7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5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6" name="Freeform 722"/>
                <p:cNvSpPr>
                  <a:spLocks/>
                </p:cNvSpPr>
                <p:nvPr/>
              </p:nvSpPr>
              <p:spPr bwMode="auto">
                <a:xfrm>
                  <a:off x="1562" y="2179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7" name="Freeform 723"/>
                <p:cNvSpPr>
                  <a:spLocks/>
                </p:cNvSpPr>
                <p:nvPr/>
              </p:nvSpPr>
              <p:spPr bwMode="auto">
                <a:xfrm>
                  <a:off x="1562" y="2176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8" name="Freeform 724"/>
                <p:cNvSpPr>
                  <a:spLocks/>
                </p:cNvSpPr>
                <p:nvPr/>
              </p:nvSpPr>
              <p:spPr bwMode="auto">
                <a:xfrm>
                  <a:off x="1560" y="2176"/>
                  <a:ext cx="5" cy="0"/>
                </a:xfrm>
                <a:custGeom>
                  <a:avLst/>
                  <a:gdLst>
                    <a:gd name="T0" fmla="*/ 2 w 5"/>
                    <a:gd name="T1" fmla="*/ 5 w 5"/>
                    <a:gd name="T2" fmla="*/ 2 w 5"/>
                    <a:gd name="T3" fmla="*/ 0 w 5"/>
                    <a:gd name="T4" fmla="*/ 2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5">
                      <a:moveTo>
                        <a:pt x="2" y="0"/>
                      </a:move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49" name="Freeform 725"/>
                <p:cNvSpPr>
                  <a:spLocks/>
                </p:cNvSpPr>
                <p:nvPr/>
              </p:nvSpPr>
              <p:spPr bwMode="auto">
                <a:xfrm>
                  <a:off x="1549" y="2174"/>
                  <a:ext cx="13" cy="7"/>
                </a:xfrm>
                <a:custGeom>
                  <a:avLst/>
                  <a:gdLst>
                    <a:gd name="T0" fmla="*/ 9 w 13"/>
                    <a:gd name="T1" fmla="*/ 0 h 7"/>
                    <a:gd name="T2" fmla="*/ 11 w 13"/>
                    <a:gd name="T3" fmla="*/ 2 h 7"/>
                    <a:gd name="T4" fmla="*/ 11 w 13"/>
                    <a:gd name="T5" fmla="*/ 5 h 7"/>
                    <a:gd name="T6" fmla="*/ 13 w 13"/>
                    <a:gd name="T7" fmla="*/ 5 h 7"/>
                    <a:gd name="T8" fmla="*/ 13 w 13"/>
                    <a:gd name="T9" fmla="*/ 7 h 7"/>
                    <a:gd name="T10" fmla="*/ 7 w 13"/>
                    <a:gd name="T11" fmla="*/ 7 h 7"/>
                    <a:gd name="T12" fmla="*/ 0 w 13"/>
                    <a:gd name="T13" fmla="*/ 5 h 7"/>
                    <a:gd name="T14" fmla="*/ 7 w 13"/>
                    <a:gd name="T15" fmla="*/ 5 h 7"/>
                    <a:gd name="T16" fmla="*/ 7 w 13"/>
                    <a:gd name="T17" fmla="*/ 2 h 7"/>
                    <a:gd name="T18" fmla="*/ 9 w 13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7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5"/>
                      </a:lnTo>
                      <a:lnTo>
                        <a:pt x="13" y="7"/>
                      </a:lnTo>
                      <a:lnTo>
                        <a:pt x="7" y="7"/>
                      </a:lnTo>
                      <a:lnTo>
                        <a:pt x="0" y="5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0" name="Freeform 726"/>
                <p:cNvSpPr>
                  <a:spLocks/>
                </p:cNvSpPr>
                <p:nvPr/>
              </p:nvSpPr>
              <p:spPr bwMode="auto">
                <a:xfrm>
                  <a:off x="1571" y="2174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1" name="Freeform 727"/>
                <p:cNvSpPr>
                  <a:spLocks/>
                </p:cNvSpPr>
                <p:nvPr/>
              </p:nvSpPr>
              <p:spPr bwMode="auto">
                <a:xfrm>
                  <a:off x="1569" y="217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2" name="Freeform 728"/>
                <p:cNvSpPr>
                  <a:spLocks/>
                </p:cNvSpPr>
                <p:nvPr/>
              </p:nvSpPr>
              <p:spPr bwMode="auto">
                <a:xfrm>
                  <a:off x="1571" y="2174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3" name="Freeform 729"/>
                <p:cNvSpPr>
                  <a:spLocks/>
                </p:cNvSpPr>
                <p:nvPr/>
              </p:nvSpPr>
              <p:spPr bwMode="auto">
                <a:xfrm>
                  <a:off x="1576" y="21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4" name="Freeform 730"/>
                <p:cNvSpPr>
                  <a:spLocks/>
                </p:cNvSpPr>
                <p:nvPr/>
              </p:nvSpPr>
              <p:spPr bwMode="auto">
                <a:xfrm>
                  <a:off x="1576" y="21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5" name="Freeform 731"/>
                <p:cNvSpPr>
                  <a:spLocks/>
                </p:cNvSpPr>
                <p:nvPr/>
              </p:nvSpPr>
              <p:spPr bwMode="auto">
                <a:xfrm>
                  <a:off x="1596" y="217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6" name="Freeform 732"/>
                <p:cNvSpPr>
                  <a:spLocks/>
                </p:cNvSpPr>
                <p:nvPr/>
              </p:nvSpPr>
              <p:spPr bwMode="auto">
                <a:xfrm>
                  <a:off x="1565" y="2170"/>
                  <a:ext cx="9" cy="6"/>
                </a:xfrm>
                <a:custGeom>
                  <a:avLst/>
                  <a:gdLst>
                    <a:gd name="T0" fmla="*/ 6 w 9"/>
                    <a:gd name="T1" fmla="*/ 0 h 6"/>
                    <a:gd name="T2" fmla="*/ 9 w 9"/>
                    <a:gd name="T3" fmla="*/ 0 h 6"/>
                    <a:gd name="T4" fmla="*/ 9 w 9"/>
                    <a:gd name="T5" fmla="*/ 2 h 6"/>
                    <a:gd name="T6" fmla="*/ 4 w 9"/>
                    <a:gd name="T7" fmla="*/ 6 h 6"/>
                    <a:gd name="T8" fmla="*/ 0 w 9"/>
                    <a:gd name="T9" fmla="*/ 6 h 6"/>
                    <a:gd name="T10" fmla="*/ 0 w 9"/>
                    <a:gd name="T11" fmla="*/ 2 h 6"/>
                    <a:gd name="T12" fmla="*/ 6 w 9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6">
                      <a:moveTo>
                        <a:pt x="6" y="0"/>
                      </a:move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7" name="Freeform 733"/>
                <p:cNvSpPr>
                  <a:spLocks/>
                </p:cNvSpPr>
                <p:nvPr/>
              </p:nvSpPr>
              <p:spPr bwMode="auto">
                <a:xfrm>
                  <a:off x="1596" y="216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8" name="Freeform 734"/>
                <p:cNvSpPr>
                  <a:spLocks/>
                </p:cNvSpPr>
                <p:nvPr/>
              </p:nvSpPr>
              <p:spPr bwMode="auto">
                <a:xfrm>
                  <a:off x="1562" y="216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59" name="Freeform 735"/>
                <p:cNvSpPr>
                  <a:spLocks/>
                </p:cNvSpPr>
                <p:nvPr/>
              </p:nvSpPr>
              <p:spPr bwMode="auto">
                <a:xfrm>
                  <a:off x="1600" y="216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0" name="Freeform 736"/>
                <p:cNvSpPr>
                  <a:spLocks/>
                </p:cNvSpPr>
                <p:nvPr/>
              </p:nvSpPr>
              <p:spPr bwMode="auto">
                <a:xfrm>
                  <a:off x="1603" y="215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1" name="Freeform 737"/>
                <p:cNvSpPr>
                  <a:spLocks/>
                </p:cNvSpPr>
                <p:nvPr/>
              </p:nvSpPr>
              <p:spPr bwMode="auto">
                <a:xfrm>
                  <a:off x="1518" y="2145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4 w 4"/>
                    <a:gd name="T3" fmla="*/ 3 h 3"/>
                    <a:gd name="T4" fmla="*/ 0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4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2" name="Freeform 738"/>
                <p:cNvSpPr>
                  <a:spLocks/>
                </p:cNvSpPr>
                <p:nvPr/>
              </p:nvSpPr>
              <p:spPr bwMode="auto">
                <a:xfrm>
                  <a:off x="1631" y="211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3" name="Freeform 739"/>
                <p:cNvSpPr>
                  <a:spLocks/>
                </p:cNvSpPr>
                <p:nvPr/>
              </p:nvSpPr>
              <p:spPr bwMode="auto">
                <a:xfrm>
                  <a:off x="1629" y="2105"/>
                  <a:ext cx="5" cy="3"/>
                </a:xfrm>
                <a:custGeom>
                  <a:avLst/>
                  <a:gdLst>
                    <a:gd name="T0" fmla="*/ 5 w 5"/>
                    <a:gd name="T1" fmla="*/ 0 h 3"/>
                    <a:gd name="T2" fmla="*/ 0 w 5"/>
                    <a:gd name="T3" fmla="*/ 3 h 3"/>
                    <a:gd name="T4" fmla="*/ 2 w 5"/>
                    <a:gd name="T5" fmla="*/ 0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4" name="Freeform 740"/>
                <p:cNvSpPr>
                  <a:spLocks/>
                </p:cNvSpPr>
                <p:nvPr/>
              </p:nvSpPr>
              <p:spPr bwMode="auto">
                <a:xfrm>
                  <a:off x="1629" y="2103"/>
                  <a:ext cx="5" cy="9"/>
                </a:xfrm>
                <a:custGeom>
                  <a:avLst/>
                  <a:gdLst>
                    <a:gd name="T0" fmla="*/ 5 w 5"/>
                    <a:gd name="T1" fmla="*/ 0 h 9"/>
                    <a:gd name="T2" fmla="*/ 2 w 5"/>
                    <a:gd name="T3" fmla="*/ 7 h 9"/>
                    <a:gd name="T4" fmla="*/ 0 w 5"/>
                    <a:gd name="T5" fmla="*/ 9 h 9"/>
                    <a:gd name="T6" fmla="*/ 0 w 5"/>
                    <a:gd name="T7" fmla="*/ 7 h 9"/>
                    <a:gd name="T8" fmla="*/ 5 w 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0"/>
                      </a:move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5" name="Freeform 741"/>
                <p:cNvSpPr>
                  <a:spLocks/>
                </p:cNvSpPr>
                <p:nvPr/>
              </p:nvSpPr>
              <p:spPr bwMode="auto">
                <a:xfrm>
                  <a:off x="1634" y="210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6" name="Freeform 742"/>
                <p:cNvSpPr>
                  <a:spLocks/>
                </p:cNvSpPr>
                <p:nvPr/>
              </p:nvSpPr>
              <p:spPr bwMode="auto">
                <a:xfrm>
                  <a:off x="1634" y="2103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7" name="Freeform 743"/>
                <p:cNvSpPr>
                  <a:spLocks/>
                </p:cNvSpPr>
                <p:nvPr/>
              </p:nvSpPr>
              <p:spPr bwMode="auto">
                <a:xfrm>
                  <a:off x="1634" y="2103"/>
                  <a:ext cx="4" cy="5"/>
                </a:xfrm>
                <a:custGeom>
                  <a:avLst/>
                  <a:gdLst>
                    <a:gd name="T0" fmla="*/ 4 w 4"/>
                    <a:gd name="T1" fmla="*/ 0 h 5"/>
                    <a:gd name="T2" fmla="*/ 0 w 4"/>
                    <a:gd name="T3" fmla="*/ 5 h 5"/>
                    <a:gd name="T4" fmla="*/ 2 w 4"/>
                    <a:gd name="T5" fmla="*/ 2 h 5"/>
                    <a:gd name="T6" fmla="*/ 4 w 4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8" name="Freeform 744"/>
                <p:cNvSpPr>
                  <a:spLocks/>
                </p:cNvSpPr>
                <p:nvPr/>
              </p:nvSpPr>
              <p:spPr bwMode="auto">
                <a:xfrm>
                  <a:off x="1371" y="2079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69" name="Freeform 745"/>
                <p:cNvSpPr>
                  <a:spLocks/>
                </p:cNvSpPr>
                <p:nvPr/>
              </p:nvSpPr>
              <p:spPr bwMode="auto">
                <a:xfrm>
                  <a:off x="1378" y="207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0" name="Freeform 746"/>
                <p:cNvSpPr>
                  <a:spLocks/>
                </p:cNvSpPr>
                <p:nvPr/>
              </p:nvSpPr>
              <p:spPr bwMode="auto">
                <a:xfrm>
                  <a:off x="1362" y="2068"/>
                  <a:ext cx="9" cy="8"/>
                </a:xfrm>
                <a:custGeom>
                  <a:avLst/>
                  <a:gdLst>
                    <a:gd name="T0" fmla="*/ 2 w 9"/>
                    <a:gd name="T1" fmla="*/ 0 h 8"/>
                    <a:gd name="T2" fmla="*/ 4 w 9"/>
                    <a:gd name="T3" fmla="*/ 2 h 8"/>
                    <a:gd name="T4" fmla="*/ 4 w 9"/>
                    <a:gd name="T5" fmla="*/ 0 h 8"/>
                    <a:gd name="T6" fmla="*/ 7 w 9"/>
                    <a:gd name="T7" fmla="*/ 2 h 8"/>
                    <a:gd name="T8" fmla="*/ 4 w 9"/>
                    <a:gd name="T9" fmla="*/ 0 h 8"/>
                    <a:gd name="T10" fmla="*/ 9 w 9"/>
                    <a:gd name="T11" fmla="*/ 2 h 8"/>
                    <a:gd name="T12" fmla="*/ 9 w 9"/>
                    <a:gd name="T13" fmla="*/ 4 h 8"/>
                    <a:gd name="T14" fmla="*/ 4 w 9"/>
                    <a:gd name="T15" fmla="*/ 6 h 8"/>
                    <a:gd name="T16" fmla="*/ 4 w 9"/>
                    <a:gd name="T17" fmla="*/ 8 h 8"/>
                    <a:gd name="T18" fmla="*/ 0 w 9"/>
                    <a:gd name="T19" fmla="*/ 6 h 8"/>
                    <a:gd name="T20" fmla="*/ 0 w 9"/>
                    <a:gd name="T21" fmla="*/ 2 h 8"/>
                    <a:gd name="T22" fmla="*/ 2 w 9"/>
                    <a:gd name="T23" fmla="*/ 4 h 8"/>
                    <a:gd name="T24" fmla="*/ 0 w 9"/>
                    <a:gd name="T25" fmla="*/ 2 h 8"/>
                    <a:gd name="T26" fmla="*/ 2 w 9"/>
                    <a:gd name="T2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8">
                      <a:moveTo>
                        <a:pt x="2" y="0"/>
                      </a:move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1" name="Freeform 747"/>
                <p:cNvSpPr>
                  <a:spLocks/>
                </p:cNvSpPr>
                <p:nvPr/>
              </p:nvSpPr>
              <p:spPr bwMode="auto">
                <a:xfrm>
                  <a:off x="1373" y="206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2" name="Freeform 748"/>
                <p:cNvSpPr>
                  <a:spLocks/>
                </p:cNvSpPr>
                <p:nvPr/>
              </p:nvSpPr>
              <p:spPr bwMode="auto">
                <a:xfrm>
                  <a:off x="1375" y="206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3" name="Freeform 749"/>
                <p:cNvSpPr>
                  <a:spLocks/>
                </p:cNvSpPr>
                <p:nvPr/>
              </p:nvSpPr>
              <p:spPr bwMode="auto">
                <a:xfrm>
                  <a:off x="1366" y="2065"/>
                  <a:ext cx="7" cy="5"/>
                </a:xfrm>
                <a:custGeom>
                  <a:avLst/>
                  <a:gdLst>
                    <a:gd name="T0" fmla="*/ 3 w 7"/>
                    <a:gd name="T1" fmla="*/ 0 h 5"/>
                    <a:gd name="T2" fmla="*/ 5 w 7"/>
                    <a:gd name="T3" fmla="*/ 3 h 5"/>
                    <a:gd name="T4" fmla="*/ 5 w 7"/>
                    <a:gd name="T5" fmla="*/ 0 h 5"/>
                    <a:gd name="T6" fmla="*/ 7 w 7"/>
                    <a:gd name="T7" fmla="*/ 5 h 5"/>
                    <a:gd name="T8" fmla="*/ 3 w 7"/>
                    <a:gd name="T9" fmla="*/ 3 h 5"/>
                    <a:gd name="T10" fmla="*/ 0 w 7"/>
                    <a:gd name="T11" fmla="*/ 3 h 5"/>
                    <a:gd name="T12" fmla="*/ 3 w 7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7" y="5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4" name="Freeform 750"/>
                <p:cNvSpPr>
                  <a:spLocks/>
                </p:cNvSpPr>
                <p:nvPr/>
              </p:nvSpPr>
              <p:spPr bwMode="auto">
                <a:xfrm>
                  <a:off x="1373" y="206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5" name="Freeform 751"/>
                <p:cNvSpPr>
                  <a:spLocks/>
                </p:cNvSpPr>
                <p:nvPr/>
              </p:nvSpPr>
              <p:spPr bwMode="auto">
                <a:xfrm>
                  <a:off x="1373" y="206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6" name="Freeform 752"/>
                <p:cNvSpPr>
                  <a:spLocks/>
                </p:cNvSpPr>
                <p:nvPr/>
              </p:nvSpPr>
              <p:spPr bwMode="auto">
                <a:xfrm>
                  <a:off x="1362" y="20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7" name="Rectangle 753"/>
                <p:cNvSpPr>
                  <a:spLocks noChangeArrowheads="1"/>
                </p:cNvSpPr>
                <p:nvPr/>
              </p:nvSpPr>
              <p:spPr bwMode="auto">
                <a:xfrm>
                  <a:off x="1355" y="2063"/>
                  <a:ext cx="5" cy="2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8" name="Freeform 754"/>
                <p:cNvSpPr>
                  <a:spLocks/>
                </p:cNvSpPr>
                <p:nvPr/>
              </p:nvSpPr>
              <p:spPr bwMode="auto">
                <a:xfrm>
                  <a:off x="1357" y="2063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79" name="Freeform 755"/>
                <p:cNvSpPr>
                  <a:spLocks/>
                </p:cNvSpPr>
                <p:nvPr/>
              </p:nvSpPr>
              <p:spPr bwMode="auto">
                <a:xfrm>
                  <a:off x="1373" y="2061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0" name="Freeform 756"/>
                <p:cNvSpPr>
                  <a:spLocks/>
                </p:cNvSpPr>
                <p:nvPr/>
              </p:nvSpPr>
              <p:spPr bwMode="auto">
                <a:xfrm>
                  <a:off x="1364" y="2061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1" name="Freeform 757"/>
                <p:cNvSpPr>
                  <a:spLocks/>
                </p:cNvSpPr>
                <p:nvPr/>
              </p:nvSpPr>
              <p:spPr bwMode="auto">
                <a:xfrm>
                  <a:off x="1364" y="2059"/>
                  <a:ext cx="9" cy="6"/>
                </a:xfrm>
                <a:custGeom>
                  <a:avLst/>
                  <a:gdLst>
                    <a:gd name="T0" fmla="*/ 5 w 9"/>
                    <a:gd name="T1" fmla="*/ 0 h 6"/>
                    <a:gd name="T2" fmla="*/ 5 w 9"/>
                    <a:gd name="T3" fmla="*/ 2 h 6"/>
                    <a:gd name="T4" fmla="*/ 7 w 9"/>
                    <a:gd name="T5" fmla="*/ 2 h 6"/>
                    <a:gd name="T6" fmla="*/ 7 w 9"/>
                    <a:gd name="T7" fmla="*/ 0 h 6"/>
                    <a:gd name="T8" fmla="*/ 9 w 9"/>
                    <a:gd name="T9" fmla="*/ 2 h 6"/>
                    <a:gd name="T10" fmla="*/ 9 w 9"/>
                    <a:gd name="T11" fmla="*/ 6 h 6"/>
                    <a:gd name="T12" fmla="*/ 5 w 9"/>
                    <a:gd name="T13" fmla="*/ 4 h 6"/>
                    <a:gd name="T14" fmla="*/ 7 w 9"/>
                    <a:gd name="T15" fmla="*/ 4 h 6"/>
                    <a:gd name="T16" fmla="*/ 2 w 9"/>
                    <a:gd name="T17" fmla="*/ 2 h 6"/>
                    <a:gd name="T18" fmla="*/ 0 w 9"/>
                    <a:gd name="T19" fmla="*/ 0 h 6"/>
                    <a:gd name="T20" fmla="*/ 5 w 9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6">
                      <a:moveTo>
                        <a:pt x="5" y="0"/>
                      </a:move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9" y="6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2" name="Freeform 758"/>
                <p:cNvSpPr>
                  <a:spLocks/>
                </p:cNvSpPr>
                <p:nvPr/>
              </p:nvSpPr>
              <p:spPr bwMode="auto">
                <a:xfrm>
                  <a:off x="1360" y="20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3" name="Freeform 759"/>
                <p:cNvSpPr>
                  <a:spLocks/>
                </p:cNvSpPr>
                <p:nvPr/>
              </p:nvSpPr>
              <p:spPr bwMode="auto">
                <a:xfrm>
                  <a:off x="1355" y="205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4" name="Freeform 760"/>
                <p:cNvSpPr>
                  <a:spLocks/>
                </p:cNvSpPr>
                <p:nvPr/>
              </p:nvSpPr>
              <p:spPr bwMode="auto">
                <a:xfrm>
                  <a:off x="1360" y="205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5" name="Freeform 761"/>
                <p:cNvSpPr>
                  <a:spLocks/>
                </p:cNvSpPr>
                <p:nvPr/>
              </p:nvSpPr>
              <p:spPr bwMode="auto">
                <a:xfrm>
                  <a:off x="1366" y="2056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0 h 3"/>
                    <a:gd name="T4" fmla="*/ 3 w 3"/>
                    <a:gd name="T5" fmla="*/ 3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6" name="Freeform 762"/>
                <p:cNvSpPr>
                  <a:spLocks/>
                </p:cNvSpPr>
                <p:nvPr/>
              </p:nvSpPr>
              <p:spPr bwMode="auto">
                <a:xfrm>
                  <a:off x="1360" y="205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7" name="Freeform 763"/>
                <p:cNvSpPr>
                  <a:spLocks/>
                </p:cNvSpPr>
                <p:nvPr/>
              </p:nvSpPr>
              <p:spPr bwMode="auto">
                <a:xfrm>
                  <a:off x="1362" y="205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8" name="Freeform 764"/>
                <p:cNvSpPr>
                  <a:spLocks/>
                </p:cNvSpPr>
                <p:nvPr/>
              </p:nvSpPr>
              <p:spPr bwMode="auto">
                <a:xfrm>
                  <a:off x="1360" y="2054"/>
                  <a:ext cx="4" cy="7"/>
                </a:xfrm>
                <a:custGeom>
                  <a:avLst/>
                  <a:gdLst>
                    <a:gd name="T0" fmla="*/ 0 w 4"/>
                    <a:gd name="T1" fmla="*/ 0 h 7"/>
                    <a:gd name="T2" fmla="*/ 2 w 4"/>
                    <a:gd name="T3" fmla="*/ 0 h 7"/>
                    <a:gd name="T4" fmla="*/ 4 w 4"/>
                    <a:gd name="T5" fmla="*/ 2 h 7"/>
                    <a:gd name="T6" fmla="*/ 4 w 4"/>
                    <a:gd name="T7" fmla="*/ 5 h 7"/>
                    <a:gd name="T8" fmla="*/ 4 w 4"/>
                    <a:gd name="T9" fmla="*/ 7 h 7"/>
                    <a:gd name="T10" fmla="*/ 2 w 4"/>
                    <a:gd name="T11" fmla="*/ 5 h 7"/>
                    <a:gd name="T12" fmla="*/ 4 w 4"/>
                    <a:gd name="T13" fmla="*/ 5 h 7"/>
                    <a:gd name="T14" fmla="*/ 2 w 4"/>
                    <a:gd name="T15" fmla="*/ 0 h 7"/>
                    <a:gd name="T16" fmla="*/ 2 w 4"/>
                    <a:gd name="T17" fmla="*/ 2 h 7"/>
                    <a:gd name="T18" fmla="*/ 2 w 4"/>
                    <a:gd name="T19" fmla="*/ 0 h 7"/>
                    <a:gd name="T20" fmla="*/ 0 w 4"/>
                    <a:gd name="T21" fmla="*/ 2 h 7"/>
                    <a:gd name="T22" fmla="*/ 0 w 4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7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89" name="Freeform 765"/>
                <p:cNvSpPr>
                  <a:spLocks/>
                </p:cNvSpPr>
                <p:nvPr/>
              </p:nvSpPr>
              <p:spPr bwMode="auto">
                <a:xfrm>
                  <a:off x="1357" y="2054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0" name="Freeform 766"/>
                <p:cNvSpPr>
                  <a:spLocks/>
                </p:cNvSpPr>
                <p:nvPr/>
              </p:nvSpPr>
              <p:spPr bwMode="auto">
                <a:xfrm>
                  <a:off x="1344" y="205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1" name="Freeform 767"/>
                <p:cNvSpPr>
                  <a:spLocks/>
                </p:cNvSpPr>
                <p:nvPr/>
              </p:nvSpPr>
              <p:spPr bwMode="auto">
                <a:xfrm>
                  <a:off x="1342" y="205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2" name="Freeform 768"/>
                <p:cNvSpPr>
                  <a:spLocks/>
                </p:cNvSpPr>
                <p:nvPr/>
              </p:nvSpPr>
              <p:spPr bwMode="auto">
                <a:xfrm>
                  <a:off x="1362" y="205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3" name="Freeform 769"/>
                <p:cNvSpPr>
                  <a:spLocks/>
                </p:cNvSpPr>
                <p:nvPr/>
              </p:nvSpPr>
              <p:spPr bwMode="auto">
                <a:xfrm>
                  <a:off x="1342" y="205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4" name="Freeform 770"/>
                <p:cNvSpPr>
                  <a:spLocks/>
                </p:cNvSpPr>
                <p:nvPr/>
              </p:nvSpPr>
              <p:spPr bwMode="auto">
                <a:xfrm>
                  <a:off x="1349" y="2052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5" name="Freeform 771"/>
                <p:cNvSpPr>
                  <a:spLocks/>
                </p:cNvSpPr>
                <p:nvPr/>
              </p:nvSpPr>
              <p:spPr bwMode="auto">
                <a:xfrm>
                  <a:off x="1362" y="205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6" name="Freeform 772"/>
                <p:cNvSpPr>
                  <a:spLocks/>
                </p:cNvSpPr>
                <p:nvPr/>
              </p:nvSpPr>
              <p:spPr bwMode="auto">
                <a:xfrm>
                  <a:off x="1340" y="205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7" name="Freeform 773"/>
                <p:cNvSpPr>
                  <a:spLocks/>
                </p:cNvSpPr>
                <p:nvPr/>
              </p:nvSpPr>
              <p:spPr bwMode="auto">
                <a:xfrm>
                  <a:off x="1340" y="205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8" name="Freeform 774"/>
                <p:cNvSpPr>
                  <a:spLocks/>
                </p:cNvSpPr>
                <p:nvPr/>
              </p:nvSpPr>
              <p:spPr bwMode="auto">
                <a:xfrm>
                  <a:off x="1355" y="204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799" name="Freeform 775"/>
                <p:cNvSpPr>
                  <a:spLocks/>
                </p:cNvSpPr>
                <p:nvPr/>
              </p:nvSpPr>
              <p:spPr bwMode="auto">
                <a:xfrm>
                  <a:off x="1355" y="2045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5 w 5"/>
                    <a:gd name="T3" fmla="*/ 5 h 5"/>
                    <a:gd name="T4" fmla="*/ 2 w 5"/>
                    <a:gd name="T5" fmla="*/ 3 h 5"/>
                    <a:gd name="T6" fmla="*/ 2 w 5"/>
                    <a:gd name="T7" fmla="*/ 5 h 5"/>
                    <a:gd name="T8" fmla="*/ 2 w 5"/>
                    <a:gd name="T9" fmla="*/ 3 h 5"/>
                    <a:gd name="T10" fmla="*/ 2 w 5"/>
                    <a:gd name="T11" fmla="*/ 5 h 5"/>
                    <a:gd name="T12" fmla="*/ 0 w 5"/>
                    <a:gd name="T13" fmla="*/ 5 h 5"/>
                    <a:gd name="T14" fmla="*/ 0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5" y="5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0" name="Freeform 776"/>
                <p:cNvSpPr>
                  <a:spLocks/>
                </p:cNvSpPr>
                <p:nvPr/>
              </p:nvSpPr>
              <p:spPr bwMode="auto">
                <a:xfrm>
                  <a:off x="1342" y="204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1" name="Freeform 777"/>
                <p:cNvSpPr>
                  <a:spLocks/>
                </p:cNvSpPr>
                <p:nvPr/>
              </p:nvSpPr>
              <p:spPr bwMode="auto">
                <a:xfrm>
                  <a:off x="1355" y="2043"/>
                  <a:ext cx="0" cy="5"/>
                </a:xfrm>
                <a:custGeom>
                  <a:avLst/>
                  <a:gdLst>
                    <a:gd name="T0" fmla="*/ 0 h 5"/>
                    <a:gd name="T1" fmla="*/ 5 h 5"/>
                    <a:gd name="T2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lnTo>
                        <a:pt x="0" y="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2" name="Freeform 778"/>
                <p:cNvSpPr>
                  <a:spLocks/>
                </p:cNvSpPr>
                <p:nvPr/>
              </p:nvSpPr>
              <p:spPr bwMode="auto">
                <a:xfrm>
                  <a:off x="1342" y="2043"/>
                  <a:ext cx="13" cy="11"/>
                </a:xfrm>
                <a:custGeom>
                  <a:avLst/>
                  <a:gdLst>
                    <a:gd name="T0" fmla="*/ 9 w 13"/>
                    <a:gd name="T1" fmla="*/ 0 h 11"/>
                    <a:gd name="T2" fmla="*/ 11 w 13"/>
                    <a:gd name="T3" fmla="*/ 0 h 11"/>
                    <a:gd name="T4" fmla="*/ 13 w 13"/>
                    <a:gd name="T5" fmla="*/ 5 h 11"/>
                    <a:gd name="T6" fmla="*/ 11 w 13"/>
                    <a:gd name="T7" fmla="*/ 11 h 11"/>
                    <a:gd name="T8" fmla="*/ 9 w 13"/>
                    <a:gd name="T9" fmla="*/ 11 h 11"/>
                    <a:gd name="T10" fmla="*/ 7 w 13"/>
                    <a:gd name="T11" fmla="*/ 9 h 11"/>
                    <a:gd name="T12" fmla="*/ 9 w 13"/>
                    <a:gd name="T13" fmla="*/ 9 h 11"/>
                    <a:gd name="T14" fmla="*/ 7 w 13"/>
                    <a:gd name="T15" fmla="*/ 7 h 11"/>
                    <a:gd name="T16" fmla="*/ 9 w 13"/>
                    <a:gd name="T17" fmla="*/ 5 h 11"/>
                    <a:gd name="T18" fmla="*/ 7 w 13"/>
                    <a:gd name="T19" fmla="*/ 5 h 11"/>
                    <a:gd name="T20" fmla="*/ 9 w 13"/>
                    <a:gd name="T21" fmla="*/ 5 h 11"/>
                    <a:gd name="T22" fmla="*/ 9 w 13"/>
                    <a:gd name="T23" fmla="*/ 2 h 11"/>
                    <a:gd name="T24" fmla="*/ 4 w 13"/>
                    <a:gd name="T25" fmla="*/ 5 h 11"/>
                    <a:gd name="T26" fmla="*/ 4 w 13"/>
                    <a:gd name="T27" fmla="*/ 7 h 11"/>
                    <a:gd name="T28" fmla="*/ 2 w 13"/>
                    <a:gd name="T29" fmla="*/ 7 h 11"/>
                    <a:gd name="T30" fmla="*/ 2 w 13"/>
                    <a:gd name="T31" fmla="*/ 9 h 11"/>
                    <a:gd name="T32" fmla="*/ 0 w 13"/>
                    <a:gd name="T33" fmla="*/ 5 h 11"/>
                    <a:gd name="T34" fmla="*/ 2 w 13"/>
                    <a:gd name="T35" fmla="*/ 5 h 11"/>
                    <a:gd name="T36" fmla="*/ 4 w 13"/>
                    <a:gd name="T37" fmla="*/ 7 h 11"/>
                    <a:gd name="T38" fmla="*/ 4 w 13"/>
                    <a:gd name="T39" fmla="*/ 5 h 11"/>
                    <a:gd name="T40" fmla="*/ 7 w 13"/>
                    <a:gd name="T41" fmla="*/ 2 h 11"/>
                    <a:gd name="T42" fmla="*/ 4 w 13"/>
                    <a:gd name="T43" fmla="*/ 2 h 11"/>
                    <a:gd name="T44" fmla="*/ 7 w 13"/>
                    <a:gd name="T45" fmla="*/ 2 h 11"/>
                    <a:gd name="T46" fmla="*/ 7 w 13"/>
                    <a:gd name="T47" fmla="*/ 0 h 11"/>
                    <a:gd name="T48" fmla="*/ 9 w 13"/>
                    <a:gd name="T4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3" h="11">
                      <a:moveTo>
                        <a:pt x="9" y="0"/>
                      </a:moveTo>
                      <a:lnTo>
                        <a:pt x="11" y="0"/>
                      </a:lnTo>
                      <a:lnTo>
                        <a:pt x="13" y="5"/>
                      </a:lnTo>
                      <a:lnTo>
                        <a:pt x="11" y="11"/>
                      </a:lnTo>
                      <a:lnTo>
                        <a:pt x="9" y="11"/>
                      </a:lnTo>
                      <a:lnTo>
                        <a:pt x="7" y="9"/>
                      </a:lnTo>
                      <a:lnTo>
                        <a:pt x="9" y="9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3" name="Freeform 779"/>
                <p:cNvSpPr>
                  <a:spLocks/>
                </p:cNvSpPr>
                <p:nvPr/>
              </p:nvSpPr>
              <p:spPr bwMode="auto">
                <a:xfrm>
                  <a:off x="1353" y="204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4" name="Freeform 780"/>
                <p:cNvSpPr>
                  <a:spLocks/>
                </p:cNvSpPr>
                <p:nvPr/>
              </p:nvSpPr>
              <p:spPr bwMode="auto">
                <a:xfrm>
                  <a:off x="1355" y="2041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5" name="Freeform 781"/>
                <p:cNvSpPr>
                  <a:spLocks/>
                </p:cNvSpPr>
                <p:nvPr/>
              </p:nvSpPr>
              <p:spPr bwMode="auto">
                <a:xfrm>
                  <a:off x="1353" y="204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6" name="Freeform 782"/>
                <p:cNvSpPr>
                  <a:spLocks/>
                </p:cNvSpPr>
                <p:nvPr/>
              </p:nvSpPr>
              <p:spPr bwMode="auto">
                <a:xfrm>
                  <a:off x="1349" y="204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7" name="Freeform 783"/>
                <p:cNvSpPr>
                  <a:spLocks/>
                </p:cNvSpPr>
                <p:nvPr/>
              </p:nvSpPr>
              <p:spPr bwMode="auto">
                <a:xfrm>
                  <a:off x="1351" y="204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  <a:gd name="T8" fmla="*/ 0 w 2"/>
                    <a:gd name="T9" fmla="*/ 2 h 2"/>
                    <a:gd name="T10" fmla="*/ 0 w 2"/>
                    <a:gd name="T11" fmla="*/ 0 h 2"/>
                    <a:gd name="T12" fmla="*/ 2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8" name="Freeform 784"/>
                <p:cNvSpPr>
                  <a:spLocks/>
                </p:cNvSpPr>
                <p:nvPr/>
              </p:nvSpPr>
              <p:spPr bwMode="auto">
                <a:xfrm>
                  <a:off x="1351" y="2036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09" name="Freeform 785"/>
                <p:cNvSpPr>
                  <a:spLocks/>
                </p:cNvSpPr>
                <p:nvPr/>
              </p:nvSpPr>
              <p:spPr bwMode="auto">
                <a:xfrm>
                  <a:off x="1351" y="203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0" name="Freeform 786"/>
                <p:cNvSpPr>
                  <a:spLocks/>
                </p:cNvSpPr>
                <p:nvPr/>
              </p:nvSpPr>
              <p:spPr bwMode="auto">
                <a:xfrm>
                  <a:off x="1353" y="2032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1" name="Freeform 787"/>
                <p:cNvSpPr>
                  <a:spLocks/>
                </p:cNvSpPr>
                <p:nvPr/>
              </p:nvSpPr>
              <p:spPr bwMode="auto">
                <a:xfrm>
                  <a:off x="1349" y="2032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2 w 4"/>
                    <a:gd name="T3" fmla="*/ 2 h 4"/>
                    <a:gd name="T4" fmla="*/ 0 w 4"/>
                    <a:gd name="T5" fmla="*/ 4 h 4"/>
                    <a:gd name="T6" fmla="*/ 2 w 4"/>
                    <a:gd name="T7" fmla="*/ 4 h 4"/>
                    <a:gd name="T8" fmla="*/ 0 w 4"/>
                    <a:gd name="T9" fmla="*/ 2 h 4"/>
                    <a:gd name="T10" fmla="*/ 4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2" name="Freeform 788"/>
                <p:cNvSpPr>
                  <a:spLocks/>
                </p:cNvSpPr>
                <p:nvPr/>
              </p:nvSpPr>
              <p:spPr bwMode="auto">
                <a:xfrm>
                  <a:off x="1315" y="202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3" name="Freeform 789"/>
                <p:cNvSpPr>
                  <a:spLocks/>
                </p:cNvSpPr>
                <p:nvPr/>
              </p:nvSpPr>
              <p:spPr bwMode="auto">
                <a:xfrm>
                  <a:off x="1346" y="2025"/>
                  <a:ext cx="7" cy="14"/>
                </a:xfrm>
                <a:custGeom>
                  <a:avLst/>
                  <a:gdLst>
                    <a:gd name="T0" fmla="*/ 7 w 7"/>
                    <a:gd name="T1" fmla="*/ 0 h 14"/>
                    <a:gd name="T2" fmla="*/ 7 w 7"/>
                    <a:gd name="T3" fmla="*/ 7 h 14"/>
                    <a:gd name="T4" fmla="*/ 5 w 7"/>
                    <a:gd name="T5" fmla="*/ 7 h 14"/>
                    <a:gd name="T6" fmla="*/ 3 w 7"/>
                    <a:gd name="T7" fmla="*/ 9 h 14"/>
                    <a:gd name="T8" fmla="*/ 0 w 7"/>
                    <a:gd name="T9" fmla="*/ 14 h 14"/>
                    <a:gd name="T10" fmla="*/ 0 w 7"/>
                    <a:gd name="T11" fmla="*/ 7 h 14"/>
                    <a:gd name="T12" fmla="*/ 3 w 7"/>
                    <a:gd name="T13" fmla="*/ 5 h 14"/>
                    <a:gd name="T14" fmla="*/ 3 w 7"/>
                    <a:gd name="T15" fmla="*/ 7 h 14"/>
                    <a:gd name="T16" fmla="*/ 3 w 7"/>
                    <a:gd name="T17" fmla="*/ 5 h 14"/>
                    <a:gd name="T18" fmla="*/ 5 w 7"/>
                    <a:gd name="T19" fmla="*/ 5 h 14"/>
                    <a:gd name="T20" fmla="*/ 5 w 7"/>
                    <a:gd name="T21" fmla="*/ 3 h 14"/>
                    <a:gd name="T22" fmla="*/ 7 w 7"/>
                    <a:gd name="T23" fmla="*/ 3 h 14"/>
                    <a:gd name="T24" fmla="*/ 7 w 7"/>
                    <a:gd name="T2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7" y="0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3" y="9"/>
                      </a:lnTo>
                      <a:lnTo>
                        <a:pt x="0" y="14"/>
                      </a:lnTo>
                      <a:lnTo>
                        <a:pt x="0" y="7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4" name="Freeform 790"/>
                <p:cNvSpPr>
                  <a:spLocks/>
                </p:cNvSpPr>
                <p:nvPr/>
              </p:nvSpPr>
              <p:spPr bwMode="auto">
                <a:xfrm>
                  <a:off x="1346" y="2025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5 w 5"/>
                    <a:gd name="T3" fmla="*/ 3 h 5"/>
                    <a:gd name="T4" fmla="*/ 5 w 5"/>
                    <a:gd name="T5" fmla="*/ 5 h 5"/>
                    <a:gd name="T6" fmla="*/ 3 w 5"/>
                    <a:gd name="T7" fmla="*/ 5 h 5"/>
                    <a:gd name="T8" fmla="*/ 0 w 5"/>
                    <a:gd name="T9" fmla="*/ 5 h 5"/>
                    <a:gd name="T10" fmla="*/ 3 w 5"/>
                    <a:gd name="T11" fmla="*/ 5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5" name="Freeform 791"/>
                <p:cNvSpPr>
                  <a:spLocks/>
                </p:cNvSpPr>
                <p:nvPr/>
              </p:nvSpPr>
              <p:spPr bwMode="auto">
                <a:xfrm>
                  <a:off x="1346" y="2023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5 w 5"/>
                    <a:gd name="T3" fmla="*/ 0 h 5"/>
                    <a:gd name="T4" fmla="*/ 5 w 5"/>
                    <a:gd name="T5" fmla="*/ 2 h 5"/>
                    <a:gd name="T6" fmla="*/ 3 w 5"/>
                    <a:gd name="T7" fmla="*/ 2 h 5"/>
                    <a:gd name="T8" fmla="*/ 0 w 5"/>
                    <a:gd name="T9" fmla="*/ 5 h 5"/>
                    <a:gd name="T10" fmla="*/ 0 w 5"/>
                    <a:gd name="T11" fmla="*/ 0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6" name="Freeform 792"/>
                <p:cNvSpPr>
                  <a:spLocks/>
                </p:cNvSpPr>
                <p:nvPr/>
              </p:nvSpPr>
              <p:spPr bwMode="auto">
                <a:xfrm>
                  <a:off x="1351" y="2021"/>
                  <a:ext cx="2" cy="7"/>
                </a:xfrm>
                <a:custGeom>
                  <a:avLst/>
                  <a:gdLst>
                    <a:gd name="T0" fmla="*/ 2 w 2"/>
                    <a:gd name="T1" fmla="*/ 0 h 7"/>
                    <a:gd name="T2" fmla="*/ 2 w 2"/>
                    <a:gd name="T3" fmla="*/ 4 h 7"/>
                    <a:gd name="T4" fmla="*/ 2 w 2"/>
                    <a:gd name="T5" fmla="*/ 7 h 7"/>
                    <a:gd name="T6" fmla="*/ 0 w 2"/>
                    <a:gd name="T7" fmla="*/ 7 h 7"/>
                    <a:gd name="T8" fmla="*/ 0 w 2"/>
                    <a:gd name="T9" fmla="*/ 2 h 7"/>
                    <a:gd name="T10" fmla="*/ 2 w 2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7" name="Freeform 793"/>
                <p:cNvSpPr>
                  <a:spLocks/>
                </p:cNvSpPr>
                <p:nvPr/>
              </p:nvSpPr>
              <p:spPr bwMode="auto">
                <a:xfrm>
                  <a:off x="1351" y="200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8" name="Freeform 794"/>
                <p:cNvSpPr>
                  <a:spLocks/>
                </p:cNvSpPr>
                <p:nvPr/>
              </p:nvSpPr>
              <p:spPr bwMode="auto">
                <a:xfrm>
                  <a:off x="1349" y="2005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4 w 4"/>
                    <a:gd name="T3" fmla="*/ 3 h 3"/>
                    <a:gd name="T4" fmla="*/ 0 w 4"/>
                    <a:gd name="T5" fmla="*/ 3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19" name="Freeform 795"/>
                <p:cNvSpPr>
                  <a:spLocks/>
                </p:cNvSpPr>
                <p:nvPr/>
              </p:nvSpPr>
              <p:spPr bwMode="auto">
                <a:xfrm>
                  <a:off x="1353" y="200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0" name="Freeform 796"/>
                <p:cNvSpPr>
                  <a:spLocks/>
                </p:cNvSpPr>
                <p:nvPr/>
              </p:nvSpPr>
              <p:spPr bwMode="auto">
                <a:xfrm>
                  <a:off x="1315" y="200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1" name="Freeform 797"/>
                <p:cNvSpPr>
                  <a:spLocks/>
                </p:cNvSpPr>
                <p:nvPr/>
              </p:nvSpPr>
              <p:spPr bwMode="auto">
                <a:xfrm>
                  <a:off x="1333" y="1997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2" name="Freeform 798"/>
                <p:cNvSpPr>
                  <a:spLocks/>
                </p:cNvSpPr>
                <p:nvPr/>
              </p:nvSpPr>
              <p:spPr bwMode="auto">
                <a:xfrm>
                  <a:off x="1311" y="1997"/>
                  <a:ext cx="33" cy="33"/>
                </a:xfrm>
                <a:custGeom>
                  <a:avLst/>
                  <a:gdLst>
                    <a:gd name="T0" fmla="*/ 24 w 33"/>
                    <a:gd name="T1" fmla="*/ 0 h 33"/>
                    <a:gd name="T2" fmla="*/ 29 w 33"/>
                    <a:gd name="T3" fmla="*/ 2 h 33"/>
                    <a:gd name="T4" fmla="*/ 33 w 33"/>
                    <a:gd name="T5" fmla="*/ 2 h 33"/>
                    <a:gd name="T6" fmla="*/ 33 w 33"/>
                    <a:gd name="T7" fmla="*/ 6 h 33"/>
                    <a:gd name="T8" fmla="*/ 31 w 33"/>
                    <a:gd name="T9" fmla="*/ 8 h 33"/>
                    <a:gd name="T10" fmla="*/ 33 w 33"/>
                    <a:gd name="T11" fmla="*/ 6 h 33"/>
                    <a:gd name="T12" fmla="*/ 33 w 33"/>
                    <a:gd name="T13" fmla="*/ 11 h 33"/>
                    <a:gd name="T14" fmla="*/ 29 w 33"/>
                    <a:gd name="T15" fmla="*/ 22 h 33"/>
                    <a:gd name="T16" fmla="*/ 26 w 33"/>
                    <a:gd name="T17" fmla="*/ 22 h 33"/>
                    <a:gd name="T18" fmla="*/ 29 w 33"/>
                    <a:gd name="T19" fmla="*/ 17 h 33"/>
                    <a:gd name="T20" fmla="*/ 26 w 33"/>
                    <a:gd name="T21" fmla="*/ 24 h 33"/>
                    <a:gd name="T22" fmla="*/ 22 w 33"/>
                    <a:gd name="T23" fmla="*/ 26 h 33"/>
                    <a:gd name="T24" fmla="*/ 22 w 33"/>
                    <a:gd name="T25" fmla="*/ 28 h 33"/>
                    <a:gd name="T26" fmla="*/ 18 w 33"/>
                    <a:gd name="T27" fmla="*/ 31 h 33"/>
                    <a:gd name="T28" fmla="*/ 15 w 33"/>
                    <a:gd name="T29" fmla="*/ 28 h 33"/>
                    <a:gd name="T30" fmla="*/ 15 w 33"/>
                    <a:gd name="T31" fmla="*/ 31 h 33"/>
                    <a:gd name="T32" fmla="*/ 18 w 33"/>
                    <a:gd name="T33" fmla="*/ 31 h 33"/>
                    <a:gd name="T34" fmla="*/ 15 w 33"/>
                    <a:gd name="T35" fmla="*/ 33 h 33"/>
                    <a:gd name="T36" fmla="*/ 13 w 33"/>
                    <a:gd name="T37" fmla="*/ 31 h 33"/>
                    <a:gd name="T38" fmla="*/ 13 w 33"/>
                    <a:gd name="T39" fmla="*/ 28 h 33"/>
                    <a:gd name="T40" fmla="*/ 13 w 33"/>
                    <a:gd name="T41" fmla="*/ 31 h 33"/>
                    <a:gd name="T42" fmla="*/ 13 w 33"/>
                    <a:gd name="T43" fmla="*/ 28 h 33"/>
                    <a:gd name="T44" fmla="*/ 15 w 33"/>
                    <a:gd name="T45" fmla="*/ 28 h 33"/>
                    <a:gd name="T46" fmla="*/ 11 w 33"/>
                    <a:gd name="T47" fmla="*/ 26 h 33"/>
                    <a:gd name="T48" fmla="*/ 13 w 33"/>
                    <a:gd name="T49" fmla="*/ 24 h 33"/>
                    <a:gd name="T50" fmla="*/ 15 w 33"/>
                    <a:gd name="T51" fmla="*/ 24 h 33"/>
                    <a:gd name="T52" fmla="*/ 18 w 33"/>
                    <a:gd name="T53" fmla="*/ 26 h 33"/>
                    <a:gd name="T54" fmla="*/ 18 w 33"/>
                    <a:gd name="T55" fmla="*/ 24 h 33"/>
                    <a:gd name="T56" fmla="*/ 13 w 33"/>
                    <a:gd name="T57" fmla="*/ 24 h 33"/>
                    <a:gd name="T58" fmla="*/ 11 w 33"/>
                    <a:gd name="T59" fmla="*/ 28 h 33"/>
                    <a:gd name="T60" fmla="*/ 6 w 33"/>
                    <a:gd name="T61" fmla="*/ 28 h 33"/>
                    <a:gd name="T62" fmla="*/ 9 w 33"/>
                    <a:gd name="T63" fmla="*/ 31 h 33"/>
                    <a:gd name="T64" fmla="*/ 6 w 33"/>
                    <a:gd name="T65" fmla="*/ 31 h 33"/>
                    <a:gd name="T66" fmla="*/ 4 w 33"/>
                    <a:gd name="T67" fmla="*/ 31 h 33"/>
                    <a:gd name="T68" fmla="*/ 4 w 33"/>
                    <a:gd name="T69" fmla="*/ 28 h 33"/>
                    <a:gd name="T70" fmla="*/ 2 w 33"/>
                    <a:gd name="T71" fmla="*/ 28 h 33"/>
                    <a:gd name="T72" fmla="*/ 0 w 33"/>
                    <a:gd name="T73" fmla="*/ 26 h 33"/>
                    <a:gd name="T74" fmla="*/ 2 w 33"/>
                    <a:gd name="T75" fmla="*/ 22 h 33"/>
                    <a:gd name="T76" fmla="*/ 2 w 33"/>
                    <a:gd name="T77" fmla="*/ 24 h 33"/>
                    <a:gd name="T78" fmla="*/ 4 w 33"/>
                    <a:gd name="T79" fmla="*/ 22 h 33"/>
                    <a:gd name="T80" fmla="*/ 11 w 33"/>
                    <a:gd name="T81" fmla="*/ 24 h 33"/>
                    <a:gd name="T82" fmla="*/ 9 w 33"/>
                    <a:gd name="T83" fmla="*/ 22 h 33"/>
                    <a:gd name="T84" fmla="*/ 18 w 33"/>
                    <a:gd name="T85" fmla="*/ 22 h 33"/>
                    <a:gd name="T86" fmla="*/ 6 w 33"/>
                    <a:gd name="T87" fmla="*/ 24 h 33"/>
                    <a:gd name="T88" fmla="*/ 11 w 33"/>
                    <a:gd name="T89" fmla="*/ 22 h 33"/>
                    <a:gd name="T90" fmla="*/ 13 w 33"/>
                    <a:gd name="T91" fmla="*/ 20 h 33"/>
                    <a:gd name="T92" fmla="*/ 18 w 33"/>
                    <a:gd name="T93" fmla="*/ 17 h 33"/>
                    <a:gd name="T94" fmla="*/ 15 w 33"/>
                    <a:gd name="T95" fmla="*/ 17 h 33"/>
                    <a:gd name="T96" fmla="*/ 18 w 33"/>
                    <a:gd name="T97" fmla="*/ 13 h 33"/>
                    <a:gd name="T98" fmla="*/ 20 w 33"/>
                    <a:gd name="T99" fmla="*/ 11 h 33"/>
                    <a:gd name="T100" fmla="*/ 20 w 33"/>
                    <a:gd name="T101" fmla="*/ 13 h 33"/>
                    <a:gd name="T102" fmla="*/ 20 w 33"/>
                    <a:gd name="T103" fmla="*/ 11 h 33"/>
                    <a:gd name="T104" fmla="*/ 22 w 33"/>
                    <a:gd name="T105" fmla="*/ 8 h 33"/>
                    <a:gd name="T106" fmla="*/ 22 w 33"/>
                    <a:gd name="T107" fmla="*/ 11 h 33"/>
                    <a:gd name="T108" fmla="*/ 22 w 33"/>
                    <a:gd name="T109" fmla="*/ 8 h 33"/>
                    <a:gd name="T110" fmla="*/ 22 w 33"/>
                    <a:gd name="T111" fmla="*/ 6 h 33"/>
                    <a:gd name="T112" fmla="*/ 20 w 33"/>
                    <a:gd name="T113" fmla="*/ 6 h 33"/>
                    <a:gd name="T114" fmla="*/ 22 w 33"/>
                    <a:gd name="T115" fmla="*/ 4 h 33"/>
                    <a:gd name="T116" fmla="*/ 22 w 33"/>
                    <a:gd name="T117" fmla="*/ 0 h 33"/>
                    <a:gd name="T118" fmla="*/ 24 w 33"/>
                    <a:gd name="T11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3" h="33">
                      <a:moveTo>
                        <a:pt x="24" y="0"/>
                      </a:moveTo>
                      <a:lnTo>
                        <a:pt x="29" y="2"/>
                      </a:lnTo>
                      <a:lnTo>
                        <a:pt x="33" y="2"/>
                      </a:lnTo>
                      <a:lnTo>
                        <a:pt x="33" y="6"/>
                      </a:lnTo>
                      <a:lnTo>
                        <a:pt x="31" y="8"/>
                      </a:lnTo>
                      <a:lnTo>
                        <a:pt x="33" y="6"/>
                      </a:lnTo>
                      <a:lnTo>
                        <a:pt x="33" y="11"/>
                      </a:lnTo>
                      <a:lnTo>
                        <a:pt x="29" y="22"/>
                      </a:lnTo>
                      <a:lnTo>
                        <a:pt x="26" y="22"/>
                      </a:lnTo>
                      <a:lnTo>
                        <a:pt x="29" y="17"/>
                      </a:lnTo>
                      <a:lnTo>
                        <a:pt x="26" y="24"/>
                      </a:lnTo>
                      <a:lnTo>
                        <a:pt x="22" y="26"/>
                      </a:lnTo>
                      <a:lnTo>
                        <a:pt x="22" y="28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5" y="31"/>
                      </a:lnTo>
                      <a:lnTo>
                        <a:pt x="18" y="31"/>
                      </a:lnTo>
                      <a:lnTo>
                        <a:pt x="15" y="33"/>
                      </a:lnTo>
                      <a:lnTo>
                        <a:pt x="13" y="31"/>
                      </a:lnTo>
                      <a:lnTo>
                        <a:pt x="13" y="28"/>
                      </a:lnTo>
                      <a:lnTo>
                        <a:pt x="13" y="31"/>
                      </a:lnTo>
                      <a:lnTo>
                        <a:pt x="13" y="28"/>
                      </a:lnTo>
                      <a:lnTo>
                        <a:pt x="15" y="28"/>
                      </a:lnTo>
                      <a:lnTo>
                        <a:pt x="11" y="26"/>
                      </a:lnTo>
                      <a:lnTo>
                        <a:pt x="13" y="24"/>
                      </a:lnTo>
                      <a:lnTo>
                        <a:pt x="15" y="24"/>
                      </a:lnTo>
                      <a:lnTo>
                        <a:pt x="18" y="26"/>
                      </a:lnTo>
                      <a:lnTo>
                        <a:pt x="18" y="24"/>
                      </a:lnTo>
                      <a:lnTo>
                        <a:pt x="13" y="24"/>
                      </a:lnTo>
                      <a:lnTo>
                        <a:pt x="11" y="28"/>
                      </a:lnTo>
                      <a:lnTo>
                        <a:pt x="6" y="28"/>
                      </a:lnTo>
                      <a:lnTo>
                        <a:pt x="9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4" y="28"/>
                      </a:lnTo>
                      <a:lnTo>
                        <a:pt x="2" y="28"/>
                      </a:lnTo>
                      <a:lnTo>
                        <a:pt x="0" y="26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2"/>
                      </a:lnTo>
                      <a:lnTo>
                        <a:pt x="11" y="24"/>
                      </a:lnTo>
                      <a:lnTo>
                        <a:pt x="9" y="22"/>
                      </a:lnTo>
                      <a:lnTo>
                        <a:pt x="18" y="22"/>
                      </a:lnTo>
                      <a:lnTo>
                        <a:pt x="6" y="24"/>
                      </a:lnTo>
                      <a:lnTo>
                        <a:pt x="11" y="22"/>
                      </a:lnTo>
                      <a:lnTo>
                        <a:pt x="13" y="20"/>
                      </a:lnTo>
                      <a:lnTo>
                        <a:pt x="18" y="17"/>
                      </a:lnTo>
                      <a:lnTo>
                        <a:pt x="15" y="17"/>
                      </a:lnTo>
                      <a:lnTo>
                        <a:pt x="18" y="13"/>
                      </a:lnTo>
                      <a:lnTo>
                        <a:pt x="20" y="11"/>
                      </a:lnTo>
                      <a:lnTo>
                        <a:pt x="20" y="13"/>
                      </a:lnTo>
                      <a:lnTo>
                        <a:pt x="20" y="11"/>
                      </a:lnTo>
                      <a:lnTo>
                        <a:pt x="22" y="8"/>
                      </a:lnTo>
                      <a:lnTo>
                        <a:pt x="22" y="11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2" y="4"/>
                      </a:lnTo>
                      <a:lnTo>
                        <a:pt x="22" y="0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3" name="Rectangle 799"/>
                <p:cNvSpPr>
                  <a:spLocks noChangeArrowheads="1"/>
                </p:cNvSpPr>
                <p:nvPr/>
              </p:nvSpPr>
              <p:spPr bwMode="auto">
                <a:xfrm>
                  <a:off x="1369" y="1997"/>
                  <a:ext cx="2" cy="2"/>
                </a:xfrm>
                <a:prstGeom prst="rect">
                  <a:avLst/>
                </a:prstGeom>
                <a:noFill/>
                <a:ln w="14288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4" name="Freeform 800"/>
                <p:cNvSpPr>
                  <a:spLocks/>
                </p:cNvSpPr>
                <p:nvPr/>
              </p:nvSpPr>
              <p:spPr bwMode="auto">
                <a:xfrm>
                  <a:off x="1320" y="1994"/>
                  <a:ext cx="11" cy="18"/>
                </a:xfrm>
                <a:custGeom>
                  <a:avLst/>
                  <a:gdLst>
                    <a:gd name="T0" fmla="*/ 9 w 11"/>
                    <a:gd name="T1" fmla="*/ 0 h 18"/>
                    <a:gd name="T2" fmla="*/ 11 w 11"/>
                    <a:gd name="T3" fmla="*/ 3 h 18"/>
                    <a:gd name="T4" fmla="*/ 9 w 11"/>
                    <a:gd name="T5" fmla="*/ 5 h 18"/>
                    <a:gd name="T6" fmla="*/ 11 w 11"/>
                    <a:gd name="T7" fmla="*/ 14 h 18"/>
                    <a:gd name="T8" fmla="*/ 6 w 11"/>
                    <a:gd name="T9" fmla="*/ 14 h 18"/>
                    <a:gd name="T10" fmla="*/ 4 w 11"/>
                    <a:gd name="T11" fmla="*/ 14 h 18"/>
                    <a:gd name="T12" fmla="*/ 6 w 11"/>
                    <a:gd name="T13" fmla="*/ 11 h 18"/>
                    <a:gd name="T14" fmla="*/ 4 w 11"/>
                    <a:gd name="T15" fmla="*/ 9 h 18"/>
                    <a:gd name="T16" fmla="*/ 6 w 11"/>
                    <a:gd name="T17" fmla="*/ 11 h 18"/>
                    <a:gd name="T18" fmla="*/ 4 w 11"/>
                    <a:gd name="T19" fmla="*/ 14 h 18"/>
                    <a:gd name="T20" fmla="*/ 6 w 11"/>
                    <a:gd name="T21" fmla="*/ 14 h 18"/>
                    <a:gd name="T22" fmla="*/ 2 w 11"/>
                    <a:gd name="T23" fmla="*/ 16 h 18"/>
                    <a:gd name="T24" fmla="*/ 4 w 11"/>
                    <a:gd name="T25" fmla="*/ 18 h 18"/>
                    <a:gd name="T26" fmla="*/ 0 w 11"/>
                    <a:gd name="T27" fmla="*/ 16 h 18"/>
                    <a:gd name="T28" fmla="*/ 2 w 11"/>
                    <a:gd name="T29" fmla="*/ 14 h 18"/>
                    <a:gd name="T30" fmla="*/ 2 w 11"/>
                    <a:gd name="T31" fmla="*/ 7 h 18"/>
                    <a:gd name="T32" fmla="*/ 4 w 11"/>
                    <a:gd name="T33" fmla="*/ 5 h 18"/>
                    <a:gd name="T34" fmla="*/ 6 w 11"/>
                    <a:gd name="T35" fmla="*/ 3 h 18"/>
                    <a:gd name="T36" fmla="*/ 6 w 11"/>
                    <a:gd name="T37" fmla="*/ 0 h 18"/>
                    <a:gd name="T38" fmla="*/ 9 w 11"/>
                    <a:gd name="T3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" h="18">
                      <a:moveTo>
                        <a:pt x="9" y="0"/>
                      </a:moveTo>
                      <a:lnTo>
                        <a:pt x="11" y="3"/>
                      </a:lnTo>
                      <a:lnTo>
                        <a:pt x="9" y="5"/>
                      </a:lnTo>
                      <a:lnTo>
                        <a:pt x="11" y="14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6" y="11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5" name="Freeform 801"/>
                <p:cNvSpPr>
                  <a:spLocks/>
                </p:cNvSpPr>
                <p:nvPr/>
              </p:nvSpPr>
              <p:spPr bwMode="auto">
                <a:xfrm>
                  <a:off x="1346" y="1992"/>
                  <a:ext cx="11" cy="13"/>
                </a:xfrm>
                <a:custGeom>
                  <a:avLst/>
                  <a:gdLst>
                    <a:gd name="T0" fmla="*/ 9 w 11"/>
                    <a:gd name="T1" fmla="*/ 0 h 13"/>
                    <a:gd name="T2" fmla="*/ 11 w 11"/>
                    <a:gd name="T3" fmla="*/ 2 h 13"/>
                    <a:gd name="T4" fmla="*/ 11 w 11"/>
                    <a:gd name="T5" fmla="*/ 5 h 13"/>
                    <a:gd name="T6" fmla="*/ 11 w 11"/>
                    <a:gd name="T7" fmla="*/ 7 h 13"/>
                    <a:gd name="T8" fmla="*/ 9 w 11"/>
                    <a:gd name="T9" fmla="*/ 7 h 13"/>
                    <a:gd name="T10" fmla="*/ 11 w 11"/>
                    <a:gd name="T11" fmla="*/ 9 h 13"/>
                    <a:gd name="T12" fmla="*/ 11 w 11"/>
                    <a:gd name="T13" fmla="*/ 11 h 13"/>
                    <a:gd name="T14" fmla="*/ 7 w 11"/>
                    <a:gd name="T15" fmla="*/ 11 h 13"/>
                    <a:gd name="T16" fmla="*/ 9 w 11"/>
                    <a:gd name="T17" fmla="*/ 13 h 13"/>
                    <a:gd name="T18" fmla="*/ 7 w 11"/>
                    <a:gd name="T19" fmla="*/ 13 h 13"/>
                    <a:gd name="T20" fmla="*/ 5 w 11"/>
                    <a:gd name="T21" fmla="*/ 11 h 13"/>
                    <a:gd name="T22" fmla="*/ 5 w 11"/>
                    <a:gd name="T23" fmla="*/ 9 h 13"/>
                    <a:gd name="T24" fmla="*/ 7 w 11"/>
                    <a:gd name="T25" fmla="*/ 13 h 13"/>
                    <a:gd name="T26" fmla="*/ 0 w 11"/>
                    <a:gd name="T27" fmla="*/ 13 h 13"/>
                    <a:gd name="T28" fmla="*/ 3 w 11"/>
                    <a:gd name="T29" fmla="*/ 9 h 13"/>
                    <a:gd name="T30" fmla="*/ 3 w 11"/>
                    <a:gd name="T31" fmla="*/ 5 h 13"/>
                    <a:gd name="T32" fmla="*/ 3 w 11"/>
                    <a:gd name="T33" fmla="*/ 2 h 13"/>
                    <a:gd name="T34" fmla="*/ 9 w 11"/>
                    <a:gd name="T3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3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7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7" y="13"/>
                      </a:lnTo>
                      <a:lnTo>
                        <a:pt x="0" y="13"/>
                      </a:ln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3" y="2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6" name="Freeform 802"/>
                <p:cNvSpPr>
                  <a:spLocks/>
                </p:cNvSpPr>
                <p:nvPr/>
              </p:nvSpPr>
              <p:spPr bwMode="auto">
                <a:xfrm>
                  <a:off x="1384" y="19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7" name="Freeform 803"/>
                <p:cNvSpPr>
                  <a:spLocks/>
                </p:cNvSpPr>
                <p:nvPr/>
              </p:nvSpPr>
              <p:spPr bwMode="auto">
                <a:xfrm>
                  <a:off x="1360" y="1988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8" name="Freeform 804"/>
                <p:cNvSpPr>
                  <a:spLocks/>
                </p:cNvSpPr>
                <p:nvPr/>
              </p:nvSpPr>
              <p:spPr bwMode="auto">
                <a:xfrm>
                  <a:off x="1331" y="1985"/>
                  <a:ext cx="15" cy="14"/>
                </a:xfrm>
                <a:custGeom>
                  <a:avLst/>
                  <a:gdLst>
                    <a:gd name="T0" fmla="*/ 9 w 15"/>
                    <a:gd name="T1" fmla="*/ 0 h 14"/>
                    <a:gd name="T2" fmla="*/ 13 w 15"/>
                    <a:gd name="T3" fmla="*/ 3 h 14"/>
                    <a:gd name="T4" fmla="*/ 13 w 15"/>
                    <a:gd name="T5" fmla="*/ 5 h 14"/>
                    <a:gd name="T6" fmla="*/ 15 w 15"/>
                    <a:gd name="T7" fmla="*/ 7 h 14"/>
                    <a:gd name="T8" fmla="*/ 13 w 15"/>
                    <a:gd name="T9" fmla="*/ 12 h 14"/>
                    <a:gd name="T10" fmla="*/ 11 w 15"/>
                    <a:gd name="T11" fmla="*/ 12 h 14"/>
                    <a:gd name="T12" fmla="*/ 11 w 15"/>
                    <a:gd name="T13" fmla="*/ 9 h 14"/>
                    <a:gd name="T14" fmla="*/ 11 w 15"/>
                    <a:gd name="T15" fmla="*/ 12 h 14"/>
                    <a:gd name="T16" fmla="*/ 13 w 15"/>
                    <a:gd name="T17" fmla="*/ 12 h 14"/>
                    <a:gd name="T18" fmla="*/ 11 w 15"/>
                    <a:gd name="T19" fmla="*/ 14 h 14"/>
                    <a:gd name="T20" fmla="*/ 9 w 15"/>
                    <a:gd name="T21" fmla="*/ 12 h 14"/>
                    <a:gd name="T22" fmla="*/ 9 w 15"/>
                    <a:gd name="T23" fmla="*/ 7 h 14"/>
                    <a:gd name="T24" fmla="*/ 6 w 15"/>
                    <a:gd name="T25" fmla="*/ 7 h 14"/>
                    <a:gd name="T26" fmla="*/ 9 w 15"/>
                    <a:gd name="T27" fmla="*/ 7 h 14"/>
                    <a:gd name="T28" fmla="*/ 9 w 15"/>
                    <a:gd name="T29" fmla="*/ 12 h 14"/>
                    <a:gd name="T30" fmla="*/ 11 w 15"/>
                    <a:gd name="T31" fmla="*/ 14 h 14"/>
                    <a:gd name="T32" fmla="*/ 4 w 15"/>
                    <a:gd name="T33" fmla="*/ 12 h 14"/>
                    <a:gd name="T34" fmla="*/ 0 w 15"/>
                    <a:gd name="T35" fmla="*/ 14 h 14"/>
                    <a:gd name="T36" fmla="*/ 2 w 15"/>
                    <a:gd name="T37" fmla="*/ 9 h 14"/>
                    <a:gd name="T38" fmla="*/ 2 w 15"/>
                    <a:gd name="T39" fmla="*/ 7 h 14"/>
                    <a:gd name="T40" fmla="*/ 6 w 15"/>
                    <a:gd name="T41" fmla="*/ 5 h 14"/>
                    <a:gd name="T42" fmla="*/ 6 w 15"/>
                    <a:gd name="T43" fmla="*/ 3 h 14"/>
                    <a:gd name="T44" fmla="*/ 9 w 15"/>
                    <a:gd name="T4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14">
                      <a:moveTo>
                        <a:pt x="9" y="0"/>
                      </a:move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7"/>
                      </a:lnTo>
                      <a:lnTo>
                        <a:pt x="13" y="12"/>
                      </a:lnTo>
                      <a:lnTo>
                        <a:pt x="11" y="12"/>
                      </a:lnTo>
                      <a:lnTo>
                        <a:pt x="11" y="9"/>
                      </a:lnTo>
                      <a:lnTo>
                        <a:pt x="11" y="12"/>
                      </a:lnTo>
                      <a:lnTo>
                        <a:pt x="13" y="12"/>
                      </a:lnTo>
                      <a:lnTo>
                        <a:pt x="11" y="14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9" y="7"/>
                      </a:lnTo>
                      <a:lnTo>
                        <a:pt x="9" y="12"/>
                      </a:lnTo>
                      <a:lnTo>
                        <a:pt x="11" y="14"/>
                      </a:lnTo>
                      <a:lnTo>
                        <a:pt x="4" y="12"/>
                      </a:lnTo>
                      <a:lnTo>
                        <a:pt x="0" y="14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29" name="Freeform 805"/>
                <p:cNvSpPr>
                  <a:spLocks/>
                </p:cNvSpPr>
                <p:nvPr/>
              </p:nvSpPr>
              <p:spPr bwMode="auto">
                <a:xfrm>
                  <a:off x="1315" y="1985"/>
                  <a:ext cx="5" cy="7"/>
                </a:xfrm>
                <a:custGeom>
                  <a:avLst/>
                  <a:gdLst>
                    <a:gd name="T0" fmla="*/ 5 w 5"/>
                    <a:gd name="T1" fmla="*/ 0 h 7"/>
                    <a:gd name="T2" fmla="*/ 5 w 5"/>
                    <a:gd name="T3" fmla="*/ 3 h 7"/>
                    <a:gd name="T4" fmla="*/ 2 w 5"/>
                    <a:gd name="T5" fmla="*/ 7 h 7"/>
                    <a:gd name="T6" fmla="*/ 0 w 5"/>
                    <a:gd name="T7" fmla="*/ 5 h 7"/>
                    <a:gd name="T8" fmla="*/ 0 w 5"/>
                    <a:gd name="T9" fmla="*/ 3 h 7"/>
                    <a:gd name="T10" fmla="*/ 5 w 5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lnTo>
                        <a:pt x="5" y="3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0" name="Freeform 806"/>
                <p:cNvSpPr>
                  <a:spLocks/>
                </p:cNvSpPr>
                <p:nvPr/>
              </p:nvSpPr>
              <p:spPr bwMode="auto">
                <a:xfrm>
                  <a:off x="1333" y="1979"/>
                  <a:ext cx="16" cy="11"/>
                </a:xfrm>
                <a:custGeom>
                  <a:avLst/>
                  <a:gdLst>
                    <a:gd name="T0" fmla="*/ 16 w 16"/>
                    <a:gd name="T1" fmla="*/ 0 h 11"/>
                    <a:gd name="T2" fmla="*/ 13 w 16"/>
                    <a:gd name="T3" fmla="*/ 2 h 11"/>
                    <a:gd name="T4" fmla="*/ 16 w 16"/>
                    <a:gd name="T5" fmla="*/ 2 h 11"/>
                    <a:gd name="T6" fmla="*/ 13 w 16"/>
                    <a:gd name="T7" fmla="*/ 2 h 11"/>
                    <a:gd name="T8" fmla="*/ 16 w 16"/>
                    <a:gd name="T9" fmla="*/ 2 h 11"/>
                    <a:gd name="T10" fmla="*/ 16 w 16"/>
                    <a:gd name="T11" fmla="*/ 4 h 11"/>
                    <a:gd name="T12" fmla="*/ 13 w 16"/>
                    <a:gd name="T13" fmla="*/ 2 h 11"/>
                    <a:gd name="T14" fmla="*/ 16 w 16"/>
                    <a:gd name="T15" fmla="*/ 4 h 11"/>
                    <a:gd name="T16" fmla="*/ 16 w 16"/>
                    <a:gd name="T17" fmla="*/ 6 h 11"/>
                    <a:gd name="T18" fmla="*/ 13 w 16"/>
                    <a:gd name="T19" fmla="*/ 9 h 11"/>
                    <a:gd name="T20" fmla="*/ 11 w 16"/>
                    <a:gd name="T21" fmla="*/ 9 h 11"/>
                    <a:gd name="T22" fmla="*/ 9 w 16"/>
                    <a:gd name="T23" fmla="*/ 6 h 11"/>
                    <a:gd name="T24" fmla="*/ 11 w 16"/>
                    <a:gd name="T25" fmla="*/ 4 h 11"/>
                    <a:gd name="T26" fmla="*/ 9 w 16"/>
                    <a:gd name="T27" fmla="*/ 6 h 11"/>
                    <a:gd name="T28" fmla="*/ 11 w 16"/>
                    <a:gd name="T29" fmla="*/ 9 h 11"/>
                    <a:gd name="T30" fmla="*/ 7 w 16"/>
                    <a:gd name="T31" fmla="*/ 6 h 11"/>
                    <a:gd name="T32" fmla="*/ 4 w 16"/>
                    <a:gd name="T33" fmla="*/ 9 h 11"/>
                    <a:gd name="T34" fmla="*/ 4 w 16"/>
                    <a:gd name="T35" fmla="*/ 11 h 11"/>
                    <a:gd name="T36" fmla="*/ 0 w 16"/>
                    <a:gd name="T37" fmla="*/ 11 h 11"/>
                    <a:gd name="T38" fmla="*/ 2 w 16"/>
                    <a:gd name="T39" fmla="*/ 6 h 11"/>
                    <a:gd name="T40" fmla="*/ 4 w 16"/>
                    <a:gd name="T41" fmla="*/ 6 h 11"/>
                    <a:gd name="T42" fmla="*/ 2 w 16"/>
                    <a:gd name="T43" fmla="*/ 4 h 11"/>
                    <a:gd name="T44" fmla="*/ 2 w 16"/>
                    <a:gd name="T45" fmla="*/ 6 h 11"/>
                    <a:gd name="T46" fmla="*/ 2 w 16"/>
                    <a:gd name="T47" fmla="*/ 4 h 11"/>
                    <a:gd name="T48" fmla="*/ 9 w 16"/>
                    <a:gd name="T49" fmla="*/ 2 h 11"/>
                    <a:gd name="T50" fmla="*/ 11 w 16"/>
                    <a:gd name="T51" fmla="*/ 0 h 11"/>
                    <a:gd name="T52" fmla="*/ 16 w 16"/>
                    <a:gd name="T5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" h="11">
                      <a:moveTo>
                        <a:pt x="16" y="0"/>
                      </a:moveTo>
                      <a:lnTo>
                        <a:pt x="13" y="2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3" y="9"/>
                      </a:lnTo>
                      <a:lnTo>
                        <a:pt x="11" y="9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9" y="6"/>
                      </a:lnTo>
                      <a:lnTo>
                        <a:pt x="11" y="9"/>
                      </a:lnTo>
                      <a:lnTo>
                        <a:pt x="7" y="6"/>
                      </a:lnTo>
                      <a:lnTo>
                        <a:pt x="4" y="9"/>
                      </a:lnTo>
                      <a:lnTo>
                        <a:pt x="4" y="11"/>
                      </a:lnTo>
                      <a:lnTo>
                        <a:pt x="0" y="11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9" y="2"/>
                      </a:lnTo>
                      <a:lnTo>
                        <a:pt x="11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1" name="Freeform 807"/>
                <p:cNvSpPr>
                  <a:spLocks/>
                </p:cNvSpPr>
                <p:nvPr/>
              </p:nvSpPr>
              <p:spPr bwMode="auto">
                <a:xfrm>
                  <a:off x="1353" y="1977"/>
                  <a:ext cx="16" cy="13"/>
                </a:xfrm>
                <a:custGeom>
                  <a:avLst/>
                  <a:gdLst>
                    <a:gd name="T0" fmla="*/ 7 w 16"/>
                    <a:gd name="T1" fmla="*/ 0 h 13"/>
                    <a:gd name="T2" fmla="*/ 9 w 16"/>
                    <a:gd name="T3" fmla="*/ 2 h 13"/>
                    <a:gd name="T4" fmla="*/ 11 w 16"/>
                    <a:gd name="T5" fmla="*/ 2 h 13"/>
                    <a:gd name="T6" fmla="*/ 11 w 16"/>
                    <a:gd name="T7" fmla="*/ 4 h 13"/>
                    <a:gd name="T8" fmla="*/ 16 w 16"/>
                    <a:gd name="T9" fmla="*/ 4 h 13"/>
                    <a:gd name="T10" fmla="*/ 11 w 16"/>
                    <a:gd name="T11" fmla="*/ 6 h 13"/>
                    <a:gd name="T12" fmla="*/ 9 w 16"/>
                    <a:gd name="T13" fmla="*/ 11 h 13"/>
                    <a:gd name="T14" fmla="*/ 7 w 16"/>
                    <a:gd name="T15" fmla="*/ 11 h 13"/>
                    <a:gd name="T16" fmla="*/ 4 w 16"/>
                    <a:gd name="T17" fmla="*/ 13 h 13"/>
                    <a:gd name="T18" fmla="*/ 2 w 16"/>
                    <a:gd name="T19" fmla="*/ 11 h 13"/>
                    <a:gd name="T20" fmla="*/ 0 w 16"/>
                    <a:gd name="T21" fmla="*/ 11 h 13"/>
                    <a:gd name="T22" fmla="*/ 0 w 16"/>
                    <a:gd name="T23" fmla="*/ 8 h 13"/>
                    <a:gd name="T24" fmla="*/ 4 w 16"/>
                    <a:gd name="T25" fmla="*/ 6 h 13"/>
                    <a:gd name="T26" fmla="*/ 7 w 16"/>
                    <a:gd name="T27" fmla="*/ 6 h 13"/>
                    <a:gd name="T28" fmla="*/ 4 w 16"/>
                    <a:gd name="T29" fmla="*/ 6 h 13"/>
                    <a:gd name="T30" fmla="*/ 7 w 16"/>
                    <a:gd name="T31" fmla="*/ 4 h 13"/>
                    <a:gd name="T32" fmla="*/ 7 w 16"/>
                    <a:gd name="T3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3">
                      <a:moveTo>
                        <a:pt x="7" y="0"/>
                      </a:moveTo>
                      <a:lnTo>
                        <a:pt x="9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6" y="4"/>
                      </a:lnTo>
                      <a:lnTo>
                        <a:pt x="11" y="6"/>
                      </a:lnTo>
                      <a:lnTo>
                        <a:pt x="9" y="11"/>
                      </a:lnTo>
                      <a:lnTo>
                        <a:pt x="7" y="11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7" y="4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2" name="Freeform 808"/>
                <p:cNvSpPr>
                  <a:spLocks/>
                </p:cNvSpPr>
                <p:nvPr/>
              </p:nvSpPr>
              <p:spPr bwMode="auto">
                <a:xfrm>
                  <a:off x="1357" y="197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3" name="Freeform 809"/>
                <p:cNvSpPr>
                  <a:spLocks/>
                </p:cNvSpPr>
                <p:nvPr/>
              </p:nvSpPr>
              <p:spPr bwMode="auto">
                <a:xfrm>
                  <a:off x="1344" y="1970"/>
                  <a:ext cx="13" cy="20"/>
                </a:xfrm>
                <a:custGeom>
                  <a:avLst/>
                  <a:gdLst>
                    <a:gd name="T0" fmla="*/ 9 w 13"/>
                    <a:gd name="T1" fmla="*/ 0 h 20"/>
                    <a:gd name="T2" fmla="*/ 11 w 13"/>
                    <a:gd name="T3" fmla="*/ 2 h 20"/>
                    <a:gd name="T4" fmla="*/ 11 w 13"/>
                    <a:gd name="T5" fmla="*/ 4 h 20"/>
                    <a:gd name="T6" fmla="*/ 13 w 13"/>
                    <a:gd name="T7" fmla="*/ 7 h 20"/>
                    <a:gd name="T8" fmla="*/ 11 w 13"/>
                    <a:gd name="T9" fmla="*/ 7 h 20"/>
                    <a:gd name="T10" fmla="*/ 13 w 13"/>
                    <a:gd name="T11" fmla="*/ 9 h 20"/>
                    <a:gd name="T12" fmla="*/ 9 w 13"/>
                    <a:gd name="T13" fmla="*/ 15 h 20"/>
                    <a:gd name="T14" fmla="*/ 7 w 13"/>
                    <a:gd name="T15" fmla="*/ 13 h 20"/>
                    <a:gd name="T16" fmla="*/ 9 w 13"/>
                    <a:gd name="T17" fmla="*/ 15 h 20"/>
                    <a:gd name="T18" fmla="*/ 7 w 13"/>
                    <a:gd name="T19" fmla="*/ 18 h 20"/>
                    <a:gd name="T20" fmla="*/ 2 w 13"/>
                    <a:gd name="T21" fmla="*/ 20 h 20"/>
                    <a:gd name="T22" fmla="*/ 0 w 13"/>
                    <a:gd name="T23" fmla="*/ 18 h 20"/>
                    <a:gd name="T24" fmla="*/ 5 w 13"/>
                    <a:gd name="T25" fmla="*/ 15 h 20"/>
                    <a:gd name="T26" fmla="*/ 5 w 13"/>
                    <a:gd name="T27" fmla="*/ 11 h 20"/>
                    <a:gd name="T28" fmla="*/ 7 w 13"/>
                    <a:gd name="T29" fmla="*/ 9 h 20"/>
                    <a:gd name="T30" fmla="*/ 5 w 13"/>
                    <a:gd name="T31" fmla="*/ 7 h 20"/>
                    <a:gd name="T32" fmla="*/ 0 w 13"/>
                    <a:gd name="T33" fmla="*/ 9 h 20"/>
                    <a:gd name="T34" fmla="*/ 2 w 13"/>
                    <a:gd name="T35" fmla="*/ 4 h 20"/>
                    <a:gd name="T36" fmla="*/ 5 w 13"/>
                    <a:gd name="T37" fmla="*/ 4 h 20"/>
                    <a:gd name="T38" fmla="*/ 2 w 13"/>
                    <a:gd name="T39" fmla="*/ 4 h 20"/>
                    <a:gd name="T40" fmla="*/ 5 w 13"/>
                    <a:gd name="T41" fmla="*/ 2 h 20"/>
                    <a:gd name="T42" fmla="*/ 7 w 13"/>
                    <a:gd name="T43" fmla="*/ 0 h 20"/>
                    <a:gd name="T44" fmla="*/ 9 w 13"/>
                    <a:gd name="T4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3" h="20">
                      <a:moveTo>
                        <a:pt x="9" y="0"/>
                      </a:move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13" y="9"/>
                      </a:lnTo>
                      <a:lnTo>
                        <a:pt x="9" y="15"/>
                      </a:lnTo>
                      <a:lnTo>
                        <a:pt x="7" y="13"/>
                      </a:lnTo>
                      <a:lnTo>
                        <a:pt x="9" y="15"/>
                      </a:lnTo>
                      <a:lnTo>
                        <a:pt x="7" y="18"/>
                      </a:lnTo>
                      <a:lnTo>
                        <a:pt x="2" y="20"/>
                      </a:lnTo>
                      <a:lnTo>
                        <a:pt x="0" y="18"/>
                      </a:lnTo>
                      <a:lnTo>
                        <a:pt x="5" y="15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0" y="9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4" name="Freeform 810"/>
                <p:cNvSpPr>
                  <a:spLocks/>
                </p:cNvSpPr>
                <p:nvPr/>
              </p:nvSpPr>
              <p:spPr bwMode="auto">
                <a:xfrm>
                  <a:off x="1311" y="1970"/>
                  <a:ext cx="35" cy="44"/>
                </a:xfrm>
                <a:custGeom>
                  <a:avLst/>
                  <a:gdLst>
                    <a:gd name="T0" fmla="*/ 35 w 35"/>
                    <a:gd name="T1" fmla="*/ 0 h 44"/>
                    <a:gd name="T2" fmla="*/ 35 w 35"/>
                    <a:gd name="T3" fmla="*/ 4 h 44"/>
                    <a:gd name="T4" fmla="*/ 31 w 35"/>
                    <a:gd name="T5" fmla="*/ 9 h 44"/>
                    <a:gd name="T6" fmla="*/ 29 w 35"/>
                    <a:gd name="T7" fmla="*/ 11 h 44"/>
                    <a:gd name="T8" fmla="*/ 26 w 35"/>
                    <a:gd name="T9" fmla="*/ 11 h 44"/>
                    <a:gd name="T10" fmla="*/ 22 w 35"/>
                    <a:gd name="T11" fmla="*/ 13 h 44"/>
                    <a:gd name="T12" fmla="*/ 22 w 35"/>
                    <a:gd name="T13" fmla="*/ 18 h 44"/>
                    <a:gd name="T14" fmla="*/ 22 w 35"/>
                    <a:gd name="T15" fmla="*/ 22 h 44"/>
                    <a:gd name="T16" fmla="*/ 22 w 35"/>
                    <a:gd name="T17" fmla="*/ 24 h 44"/>
                    <a:gd name="T18" fmla="*/ 20 w 35"/>
                    <a:gd name="T19" fmla="*/ 27 h 44"/>
                    <a:gd name="T20" fmla="*/ 18 w 35"/>
                    <a:gd name="T21" fmla="*/ 24 h 44"/>
                    <a:gd name="T22" fmla="*/ 15 w 35"/>
                    <a:gd name="T23" fmla="*/ 24 h 44"/>
                    <a:gd name="T24" fmla="*/ 13 w 35"/>
                    <a:gd name="T25" fmla="*/ 24 h 44"/>
                    <a:gd name="T26" fmla="*/ 15 w 35"/>
                    <a:gd name="T27" fmla="*/ 27 h 44"/>
                    <a:gd name="T28" fmla="*/ 13 w 35"/>
                    <a:gd name="T29" fmla="*/ 29 h 44"/>
                    <a:gd name="T30" fmla="*/ 11 w 35"/>
                    <a:gd name="T31" fmla="*/ 29 h 44"/>
                    <a:gd name="T32" fmla="*/ 11 w 35"/>
                    <a:gd name="T33" fmla="*/ 35 h 44"/>
                    <a:gd name="T34" fmla="*/ 9 w 35"/>
                    <a:gd name="T35" fmla="*/ 40 h 44"/>
                    <a:gd name="T36" fmla="*/ 11 w 35"/>
                    <a:gd name="T37" fmla="*/ 42 h 44"/>
                    <a:gd name="T38" fmla="*/ 9 w 35"/>
                    <a:gd name="T39" fmla="*/ 44 h 44"/>
                    <a:gd name="T40" fmla="*/ 6 w 35"/>
                    <a:gd name="T41" fmla="*/ 44 h 44"/>
                    <a:gd name="T42" fmla="*/ 4 w 35"/>
                    <a:gd name="T43" fmla="*/ 42 h 44"/>
                    <a:gd name="T44" fmla="*/ 6 w 35"/>
                    <a:gd name="T45" fmla="*/ 42 h 44"/>
                    <a:gd name="T46" fmla="*/ 2 w 35"/>
                    <a:gd name="T47" fmla="*/ 40 h 44"/>
                    <a:gd name="T48" fmla="*/ 0 w 35"/>
                    <a:gd name="T49" fmla="*/ 38 h 44"/>
                    <a:gd name="T50" fmla="*/ 4 w 35"/>
                    <a:gd name="T51" fmla="*/ 33 h 44"/>
                    <a:gd name="T52" fmla="*/ 4 w 35"/>
                    <a:gd name="T53" fmla="*/ 31 h 44"/>
                    <a:gd name="T54" fmla="*/ 6 w 35"/>
                    <a:gd name="T55" fmla="*/ 31 h 44"/>
                    <a:gd name="T56" fmla="*/ 4 w 35"/>
                    <a:gd name="T57" fmla="*/ 31 h 44"/>
                    <a:gd name="T58" fmla="*/ 2 w 35"/>
                    <a:gd name="T59" fmla="*/ 27 h 44"/>
                    <a:gd name="T60" fmla="*/ 4 w 35"/>
                    <a:gd name="T61" fmla="*/ 22 h 44"/>
                    <a:gd name="T62" fmla="*/ 6 w 35"/>
                    <a:gd name="T63" fmla="*/ 22 h 44"/>
                    <a:gd name="T64" fmla="*/ 9 w 35"/>
                    <a:gd name="T65" fmla="*/ 20 h 44"/>
                    <a:gd name="T66" fmla="*/ 9 w 35"/>
                    <a:gd name="T67" fmla="*/ 22 h 44"/>
                    <a:gd name="T68" fmla="*/ 11 w 35"/>
                    <a:gd name="T69" fmla="*/ 24 h 44"/>
                    <a:gd name="T70" fmla="*/ 11 w 35"/>
                    <a:gd name="T71" fmla="*/ 22 h 44"/>
                    <a:gd name="T72" fmla="*/ 13 w 35"/>
                    <a:gd name="T73" fmla="*/ 22 h 44"/>
                    <a:gd name="T74" fmla="*/ 11 w 35"/>
                    <a:gd name="T75" fmla="*/ 22 h 44"/>
                    <a:gd name="T76" fmla="*/ 9 w 35"/>
                    <a:gd name="T77" fmla="*/ 20 h 44"/>
                    <a:gd name="T78" fmla="*/ 11 w 35"/>
                    <a:gd name="T79" fmla="*/ 18 h 44"/>
                    <a:gd name="T80" fmla="*/ 15 w 35"/>
                    <a:gd name="T81" fmla="*/ 18 h 44"/>
                    <a:gd name="T82" fmla="*/ 18 w 35"/>
                    <a:gd name="T83" fmla="*/ 18 h 44"/>
                    <a:gd name="T84" fmla="*/ 18 w 35"/>
                    <a:gd name="T85" fmla="*/ 15 h 44"/>
                    <a:gd name="T86" fmla="*/ 15 w 35"/>
                    <a:gd name="T87" fmla="*/ 18 h 44"/>
                    <a:gd name="T88" fmla="*/ 13 w 35"/>
                    <a:gd name="T89" fmla="*/ 18 h 44"/>
                    <a:gd name="T90" fmla="*/ 11 w 35"/>
                    <a:gd name="T91" fmla="*/ 18 h 44"/>
                    <a:gd name="T92" fmla="*/ 13 w 35"/>
                    <a:gd name="T93" fmla="*/ 13 h 44"/>
                    <a:gd name="T94" fmla="*/ 13 w 35"/>
                    <a:gd name="T95" fmla="*/ 11 h 44"/>
                    <a:gd name="T96" fmla="*/ 20 w 35"/>
                    <a:gd name="T97" fmla="*/ 11 h 44"/>
                    <a:gd name="T98" fmla="*/ 22 w 35"/>
                    <a:gd name="T99" fmla="*/ 9 h 44"/>
                    <a:gd name="T100" fmla="*/ 22 w 35"/>
                    <a:gd name="T101" fmla="*/ 4 h 44"/>
                    <a:gd name="T102" fmla="*/ 24 w 35"/>
                    <a:gd name="T103" fmla="*/ 2 h 44"/>
                    <a:gd name="T104" fmla="*/ 26 w 35"/>
                    <a:gd name="T105" fmla="*/ 2 h 44"/>
                    <a:gd name="T106" fmla="*/ 29 w 35"/>
                    <a:gd name="T107" fmla="*/ 4 h 44"/>
                    <a:gd name="T108" fmla="*/ 35 w 35"/>
                    <a:gd name="T10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5" h="44">
                      <a:moveTo>
                        <a:pt x="35" y="0"/>
                      </a:moveTo>
                      <a:lnTo>
                        <a:pt x="35" y="4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6" y="11"/>
                      </a:lnTo>
                      <a:lnTo>
                        <a:pt x="22" y="13"/>
                      </a:lnTo>
                      <a:lnTo>
                        <a:pt x="22" y="18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0" y="27"/>
                      </a:lnTo>
                      <a:lnTo>
                        <a:pt x="18" y="24"/>
                      </a:lnTo>
                      <a:lnTo>
                        <a:pt x="15" y="24"/>
                      </a:lnTo>
                      <a:lnTo>
                        <a:pt x="13" y="24"/>
                      </a:lnTo>
                      <a:lnTo>
                        <a:pt x="15" y="27"/>
                      </a:lnTo>
                      <a:lnTo>
                        <a:pt x="13" y="29"/>
                      </a:lnTo>
                      <a:lnTo>
                        <a:pt x="11" y="29"/>
                      </a:lnTo>
                      <a:lnTo>
                        <a:pt x="11" y="35"/>
                      </a:lnTo>
                      <a:lnTo>
                        <a:pt x="9" y="40"/>
                      </a:lnTo>
                      <a:lnTo>
                        <a:pt x="11" y="42"/>
                      </a:lnTo>
                      <a:lnTo>
                        <a:pt x="9" y="44"/>
                      </a:lnTo>
                      <a:lnTo>
                        <a:pt x="6" y="44"/>
                      </a:lnTo>
                      <a:lnTo>
                        <a:pt x="4" y="42"/>
                      </a:lnTo>
                      <a:lnTo>
                        <a:pt x="6" y="42"/>
                      </a:lnTo>
                      <a:lnTo>
                        <a:pt x="2" y="40"/>
                      </a:lnTo>
                      <a:lnTo>
                        <a:pt x="0" y="38"/>
                      </a:lnTo>
                      <a:lnTo>
                        <a:pt x="4" y="33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4" y="31"/>
                      </a:lnTo>
                      <a:lnTo>
                        <a:pt x="2" y="27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11" y="24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1" y="22"/>
                      </a:lnTo>
                      <a:lnTo>
                        <a:pt x="9" y="20"/>
                      </a:lnTo>
                      <a:lnTo>
                        <a:pt x="11" y="18"/>
                      </a:lnTo>
                      <a:lnTo>
                        <a:pt x="15" y="18"/>
                      </a:lnTo>
                      <a:lnTo>
                        <a:pt x="18" y="18"/>
                      </a:lnTo>
                      <a:lnTo>
                        <a:pt x="18" y="15"/>
                      </a:lnTo>
                      <a:lnTo>
                        <a:pt x="15" y="18"/>
                      </a:lnTo>
                      <a:lnTo>
                        <a:pt x="13" y="18"/>
                      </a:lnTo>
                      <a:lnTo>
                        <a:pt x="11" y="18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20" y="11"/>
                      </a:lnTo>
                      <a:lnTo>
                        <a:pt x="22" y="9"/>
                      </a:lnTo>
                      <a:lnTo>
                        <a:pt x="22" y="4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29" y="4"/>
                      </a:lnTo>
                      <a:lnTo>
                        <a:pt x="3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5" name="Freeform 811"/>
                <p:cNvSpPr>
                  <a:spLocks/>
                </p:cNvSpPr>
                <p:nvPr/>
              </p:nvSpPr>
              <p:spPr bwMode="auto">
                <a:xfrm>
                  <a:off x="1418" y="1877"/>
                  <a:ext cx="793" cy="646"/>
                </a:xfrm>
                <a:custGeom>
                  <a:avLst/>
                  <a:gdLst>
                    <a:gd name="T0" fmla="*/ 479 w 793"/>
                    <a:gd name="T1" fmla="*/ 6 h 646"/>
                    <a:gd name="T2" fmla="*/ 510 w 793"/>
                    <a:gd name="T3" fmla="*/ 33 h 646"/>
                    <a:gd name="T4" fmla="*/ 579 w 793"/>
                    <a:gd name="T5" fmla="*/ 33 h 646"/>
                    <a:gd name="T6" fmla="*/ 606 w 793"/>
                    <a:gd name="T7" fmla="*/ 48 h 646"/>
                    <a:gd name="T8" fmla="*/ 619 w 793"/>
                    <a:gd name="T9" fmla="*/ 88 h 646"/>
                    <a:gd name="T10" fmla="*/ 634 w 793"/>
                    <a:gd name="T11" fmla="*/ 126 h 646"/>
                    <a:gd name="T12" fmla="*/ 672 w 793"/>
                    <a:gd name="T13" fmla="*/ 148 h 646"/>
                    <a:gd name="T14" fmla="*/ 715 w 793"/>
                    <a:gd name="T15" fmla="*/ 186 h 646"/>
                    <a:gd name="T16" fmla="*/ 750 w 793"/>
                    <a:gd name="T17" fmla="*/ 213 h 646"/>
                    <a:gd name="T18" fmla="*/ 790 w 793"/>
                    <a:gd name="T19" fmla="*/ 246 h 646"/>
                    <a:gd name="T20" fmla="*/ 744 w 793"/>
                    <a:gd name="T21" fmla="*/ 304 h 646"/>
                    <a:gd name="T22" fmla="*/ 750 w 793"/>
                    <a:gd name="T23" fmla="*/ 313 h 646"/>
                    <a:gd name="T24" fmla="*/ 750 w 793"/>
                    <a:gd name="T25" fmla="*/ 330 h 646"/>
                    <a:gd name="T26" fmla="*/ 746 w 793"/>
                    <a:gd name="T27" fmla="*/ 362 h 646"/>
                    <a:gd name="T28" fmla="*/ 697 w 793"/>
                    <a:gd name="T29" fmla="*/ 402 h 646"/>
                    <a:gd name="T30" fmla="*/ 699 w 793"/>
                    <a:gd name="T31" fmla="*/ 435 h 646"/>
                    <a:gd name="T32" fmla="*/ 753 w 793"/>
                    <a:gd name="T33" fmla="*/ 444 h 646"/>
                    <a:gd name="T34" fmla="*/ 741 w 793"/>
                    <a:gd name="T35" fmla="*/ 453 h 646"/>
                    <a:gd name="T36" fmla="*/ 699 w 793"/>
                    <a:gd name="T37" fmla="*/ 493 h 646"/>
                    <a:gd name="T38" fmla="*/ 670 w 793"/>
                    <a:gd name="T39" fmla="*/ 499 h 646"/>
                    <a:gd name="T40" fmla="*/ 697 w 793"/>
                    <a:gd name="T41" fmla="*/ 519 h 646"/>
                    <a:gd name="T42" fmla="*/ 699 w 793"/>
                    <a:gd name="T43" fmla="*/ 566 h 646"/>
                    <a:gd name="T44" fmla="*/ 650 w 793"/>
                    <a:gd name="T45" fmla="*/ 566 h 646"/>
                    <a:gd name="T46" fmla="*/ 646 w 793"/>
                    <a:gd name="T47" fmla="*/ 595 h 646"/>
                    <a:gd name="T48" fmla="*/ 623 w 793"/>
                    <a:gd name="T49" fmla="*/ 635 h 646"/>
                    <a:gd name="T50" fmla="*/ 597 w 793"/>
                    <a:gd name="T51" fmla="*/ 639 h 646"/>
                    <a:gd name="T52" fmla="*/ 599 w 793"/>
                    <a:gd name="T53" fmla="*/ 615 h 646"/>
                    <a:gd name="T54" fmla="*/ 570 w 793"/>
                    <a:gd name="T55" fmla="*/ 630 h 646"/>
                    <a:gd name="T56" fmla="*/ 548 w 793"/>
                    <a:gd name="T57" fmla="*/ 615 h 646"/>
                    <a:gd name="T58" fmla="*/ 563 w 793"/>
                    <a:gd name="T59" fmla="*/ 586 h 646"/>
                    <a:gd name="T60" fmla="*/ 557 w 793"/>
                    <a:gd name="T61" fmla="*/ 546 h 646"/>
                    <a:gd name="T62" fmla="*/ 534 w 793"/>
                    <a:gd name="T63" fmla="*/ 497 h 646"/>
                    <a:gd name="T64" fmla="*/ 523 w 793"/>
                    <a:gd name="T65" fmla="*/ 482 h 646"/>
                    <a:gd name="T66" fmla="*/ 543 w 793"/>
                    <a:gd name="T67" fmla="*/ 444 h 646"/>
                    <a:gd name="T68" fmla="*/ 532 w 793"/>
                    <a:gd name="T69" fmla="*/ 430 h 646"/>
                    <a:gd name="T70" fmla="*/ 512 w 793"/>
                    <a:gd name="T71" fmla="*/ 422 h 646"/>
                    <a:gd name="T72" fmla="*/ 545 w 793"/>
                    <a:gd name="T73" fmla="*/ 353 h 646"/>
                    <a:gd name="T74" fmla="*/ 516 w 793"/>
                    <a:gd name="T75" fmla="*/ 339 h 646"/>
                    <a:gd name="T76" fmla="*/ 501 w 793"/>
                    <a:gd name="T77" fmla="*/ 335 h 646"/>
                    <a:gd name="T78" fmla="*/ 490 w 793"/>
                    <a:gd name="T79" fmla="*/ 342 h 646"/>
                    <a:gd name="T80" fmla="*/ 483 w 793"/>
                    <a:gd name="T81" fmla="*/ 350 h 646"/>
                    <a:gd name="T82" fmla="*/ 481 w 793"/>
                    <a:gd name="T83" fmla="*/ 364 h 646"/>
                    <a:gd name="T84" fmla="*/ 470 w 793"/>
                    <a:gd name="T85" fmla="*/ 375 h 646"/>
                    <a:gd name="T86" fmla="*/ 463 w 793"/>
                    <a:gd name="T87" fmla="*/ 402 h 646"/>
                    <a:gd name="T88" fmla="*/ 447 w 793"/>
                    <a:gd name="T89" fmla="*/ 479 h 646"/>
                    <a:gd name="T90" fmla="*/ 438 w 793"/>
                    <a:gd name="T91" fmla="*/ 493 h 646"/>
                    <a:gd name="T92" fmla="*/ 392 w 793"/>
                    <a:gd name="T93" fmla="*/ 519 h 646"/>
                    <a:gd name="T94" fmla="*/ 349 w 793"/>
                    <a:gd name="T95" fmla="*/ 537 h 646"/>
                    <a:gd name="T96" fmla="*/ 289 w 793"/>
                    <a:gd name="T97" fmla="*/ 557 h 646"/>
                    <a:gd name="T98" fmla="*/ 269 w 793"/>
                    <a:gd name="T99" fmla="*/ 564 h 646"/>
                    <a:gd name="T100" fmla="*/ 205 w 793"/>
                    <a:gd name="T101" fmla="*/ 535 h 646"/>
                    <a:gd name="T102" fmla="*/ 156 w 793"/>
                    <a:gd name="T103" fmla="*/ 495 h 646"/>
                    <a:gd name="T104" fmla="*/ 111 w 793"/>
                    <a:gd name="T105" fmla="*/ 430 h 646"/>
                    <a:gd name="T106" fmla="*/ 62 w 793"/>
                    <a:gd name="T107" fmla="*/ 402 h 646"/>
                    <a:gd name="T108" fmla="*/ 22 w 793"/>
                    <a:gd name="T109" fmla="*/ 311 h 646"/>
                    <a:gd name="T110" fmla="*/ 49 w 793"/>
                    <a:gd name="T111" fmla="*/ 337 h 646"/>
                    <a:gd name="T112" fmla="*/ 82 w 793"/>
                    <a:gd name="T113" fmla="*/ 317 h 646"/>
                    <a:gd name="T114" fmla="*/ 102 w 793"/>
                    <a:gd name="T115" fmla="*/ 326 h 646"/>
                    <a:gd name="T116" fmla="*/ 122 w 793"/>
                    <a:gd name="T117" fmla="*/ 319 h 646"/>
                    <a:gd name="T118" fmla="*/ 144 w 793"/>
                    <a:gd name="T119" fmla="*/ 302 h 6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93" h="646">
                      <a:moveTo>
                        <a:pt x="452" y="0"/>
                      </a:moveTo>
                      <a:lnTo>
                        <a:pt x="454" y="2"/>
                      </a:lnTo>
                      <a:lnTo>
                        <a:pt x="458" y="2"/>
                      </a:lnTo>
                      <a:lnTo>
                        <a:pt x="461" y="4"/>
                      </a:lnTo>
                      <a:lnTo>
                        <a:pt x="465" y="4"/>
                      </a:lnTo>
                      <a:lnTo>
                        <a:pt x="467" y="4"/>
                      </a:lnTo>
                      <a:lnTo>
                        <a:pt x="470" y="2"/>
                      </a:lnTo>
                      <a:lnTo>
                        <a:pt x="474" y="4"/>
                      </a:lnTo>
                      <a:lnTo>
                        <a:pt x="476" y="4"/>
                      </a:lnTo>
                      <a:lnTo>
                        <a:pt x="483" y="6"/>
                      </a:lnTo>
                      <a:lnTo>
                        <a:pt x="485" y="4"/>
                      </a:lnTo>
                      <a:lnTo>
                        <a:pt x="487" y="4"/>
                      </a:lnTo>
                      <a:lnTo>
                        <a:pt x="487" y="8"/>
                      </a:lnTo>
                      <a:lnTo>
                        <a:pt x="485" y="8"/>
                      </a:lnTo>
                      <a:lnTo>
                        <a:pt x="483" y="8"/>
                      </a:lnTo>
                      <a:lnTo>
                        <a:pt x="481" y="6"/>
                      </a:lnTo>
                      <a:lnTo>
                        <a:pt x="479" y="6"/>
                      </a:lnTo>
                      <a:lnTo>
                        <a:pt x="474" y="8"/>
                      </a:lnTo>
                      <a:lnTo>
                        <a:pt x="476" y="13"/>
                      </a:lnTo>
                      <a:lnTo>
                        <a:pt x="479" y="13"/>
                      </a:lnTo>
                      <a:lnTo>
                        <a:pt x="481" y="15"/>
                      </a:lnTo>
                      <a:lnTo>
                        <a:pt x="485" y="15"/>
                      </a:lnTo>
                      <a:lnTo>
                        <a:pt x="485" y="13"/>
                      </a:lnTo>
                      <a:lnTo>
                        <a:pt x="490" y="13"/>
                      </a:lnTo>
                      <a:lnTo>
                        <a:pt x="492" y="15"/>
                      </a:lnTo>
                      <a:lnTo>
                        <a:pt x="490" y="17"/>
                      </a:lnTo>
                      <a:lnTo>
                        <a:pt x="492" y="20"/>
                      </a:lnTo>
                      <a:lnTo>
                        <a:pt x="499" y="20"/>
                      </a:lnTo>
                      <a:lnTo>
                        <a:pt x="501" y="20"/>
                      </a:lnTo>
                      <a:lnTo>
                        <a:pt x="501" y="22"/>
                      </a:lnTo>
                      <a:lnTo>
                        <a:pt x="501" y="26"/>
                      </a:lnTo>
                      <a:lnTo>
                        <a:pt x="503" y="28"/>
                      </a:lnTo>
                      <a:lnTo>
                        <a:pt x="503" y="33"/>
                      </a:lnTo>
                      <a:lnTo>
                        <a:pt x="510" y="33"/>
                      </a:lnTo>
                      <a:lnTo>
                        <a:pt x="510" y="28"/>
                      </a:lnTo>
                      <a:lnTo>
                        <a:pt x="512" y="26"/>
                      </a:lnTo>
                      <a:lnTo>
                        <a:pt x="516" y="20"/>
                      </a:lnTo>
                      <a:lnTo>
                        <a:pt x="521" y="24"/>
                      </a:lnTo>
                      <a:lnTo>
                        <a:pt x="532" y="26"/>
                      </a:lnTo>
                      <a:lnTo>
                        <a:pt x="536" y="26"/>
                      </a:lnTo>
                      <a:lnTo>
                        <a:pt x="536" y="33"/>
                      </a:lnTo>
                      <a:lnTo>
                        <a:pt x="543" y="40"/>
                      </a:lnTo>
                      <a:lnTo>
                        <a:pt x="554" y="42"/>
                      </a:lnTo>
                      <a:lnTo>
                        <a:pt x="561" y="40"/>
                      </a:lnTo>
                      <a:lnTo>
                        <a:pt x="565" y="42"/>
                      </a:lnTo>
                      <a:lnTo>
                        <a:pt x="570" y="46"/>
                      </a:lnTo>
                      <a:lnTo>
                        <a:pt x="579" y="40"/>
                      </a:lnTo>
                      <a:lnTo>
                        <a:pt x="579" y="37"/>
                      </a:lnTo>
                      <a:lnTo>
                        <a:pt x="574" y="37"/>
                      </a:lnTo>
                      <a:lnTo>
                        <a:pt x="574" y="35"/>
                      </a:lnTo>
                      <a:lnTo>
                        <a:pt x="579" y="33"/>
                      </a:lnTo>
                      <a:lnTo>
                        <a:pt x="579" y="28"/>
                      </a:lnTo>
                      <a:lnTo>
                        <a:pt x="583" y="24"/>
                      </a:lnTo>
                      <a:lnTo>
                        <a:pt x="583" y="26"/>
                      </a:lnTo>
                      <a:lnTo>
                        <a:pt x="588" y="26"/>
                      </a:lnTo>
                      <a:lnTo>
                        <a:pt x="592" y="22"/>
                      </a:lnTo>
                      <a:lnTo>
                        <a:pt x="594" y="22"/>
                      </a:lnTo>
                      <a:lnTo>
                        <a:pt x="597" y="31"/>
                      </a:lnTo>
                      <a:lnTo>
                        <a:pt x="592" y="35"/>
                      </a:lnTo>
                      <a:lnTo>
                        <a:pt x="597" y="37"/>
                      </a:lnTo>
                      <a:lnTo>
                        <a:pt x="599" y="40"/>
                      </a:lnTo>
                      <a:lnTo>
                        <a:pt x="606" y="42"/>
                      </a:lnTo>
                      <a:lnTo>
                        <a:pt x="608" y="42"/>
                      </a:lnTo>
                      <a:lnTo>
                        <a:pt x="610" y="40"/>
                      </a:lnTo>
                      <a:lnTo>
                        <a:pt x="614" y="40"/>
                      </a:lnTo>
                      <a:lnTo>
                        <a:pt x="610" y="44"/>
                      </a:lnTo>
                      <a:lnTo>
                        <a:pt x="608" y="44"/>
                      </a:lnTo>
                      <a:lnTo>
                        <a:pt x="606" y="48"/>
                      </a:lnTo>
                      <a:lnTo>
                        <a:pt x="601" y="48"/>
                      </a:lnTo>
                      <a:lnTo>
                        <a:pt x="601" y="53"/>
                      </a:lnTo>
                      <a:lnTo>
                        <a:pt x="597" y="55"/>
                      </a:lnTo>
                      <a:lnTo>
                        <a:pt x="594" y="57"/>
                      </a:lnTo>
                      <a:lnTo>
                        <a:pt x="597" y="60"/>
                      </a:lnTo>
                      <a:lnTo>
                        <a:pt x="594" y="60"/>
                      </a:lnTo>
                      <a:lnTo>
                        <a:pt x="592" y="66"/>
                      </a:lnTo>
                      <a:lnTo>
                        <a:pt x="597" y="71"/>
                      </a:lnTo>
                      <a:lnTo>
                        <a:pt x="597" y="73"/>
                      </a:lnTo>
                      <a:lnTo>
                        <a:pt x="599" y="73"/>
                      </a:lnTo>
                      <a:lnTo>
                        <a:pt x="606" y="75"/>
                      </a:lnTo>
                      <a:lnTo>
                        <a:pt x="608" y="77"/>
                      </a:lnTo>
                      <a:lnTo>
                        <a:pt x="608" y="75"/>
                      </a:lnTo>
                      <a:lnTo>
                        <a:pt x="612" y="77"/>
                      </a:lnTo>
                      <a:lnTo>
                        <a:pt x="610" y="84"/>
                      </a:lnTo>
                      <a:lnTo>
                        <a:pt x="617" y="91"/>
                      </a:lnTo>
                      <a:lnTo>
                        <a:pt x="619" y="88"/>
                      </a:lnTo>
                      <a:lnTo>
                        <a:pt x="621" y="88"/>
                      </a:lnTo>
                      <a:lnTo>
                        <a:pt x="628" y="82"/>
                      </a:lnTo>
                      <a:lnTo>
                        <a:pt x="628" y="75"/>
                      </a:lnTo>
                      <a:lnTo>
                        <a:pt x="632" y="75"/>
                      </a:lnTo>
                      <a:lnTo>
                        <a:pt x="634" y="73"/>
                      </a:lnTo>
                      <a:lnTo>
                        <a:pt x="632" y="80"/>
                      </a:lnTo>
                      <a:lnTo>
                        <a:pt x="637" y="82"/>
                      </a:lnTo>
                      <a:lnTo>
                        <a:pt x="639" y="84"/>
                      </a:lnTo>
                      <a:lnTo>
                        <a:pt x="639" y="93"/>
                      </a:lnTo>
                      <a:lnTo>
                        <a:pt x="641" y="95"/>
                      </a:lnTo>
                      <a:lnTo>
                        <a:pt x="641" y="102"/>
                      </a:lnTo>
                      <a:lnTo>
                        <a:pt x="639" y="104"/>
                      </a:lnTo>
                      <a:lnTo>
                        <a:pt x="637" y="104"/>
                      </a:lnTo>
                      <a:lnTo>
                        <a:pt x="632" y="111"/>
                      </a:lnTo>
                      <a:lnTo>
                        <a:pt x="634" y="117"/>
                      </a:lnTo>
                      <a:lnTo>
                        <a:pt x="632" y="122"/>
                      </a:lnTo>
                      <a:lnTo>
                        <a:pt x="634" y="126"/>
                      </a:lnTo>
                      <a:lnTo>
                        <a:pt x="637" y="124"/>
                      </a:lnTo>
                      <a:lnTo>
                        <a:pt x="637" y="122"/>
                      </a:lnTo>
                      <a:lnTo>
                        <a:pt x="641" y="124"/>
                      </a:lnTo>
                      <a:lnTo>
                        <a:pt x="643" y="126"/>
                      </a:lnTo>
                      <a:lnTo>
                        <a:pt x="646" y="126"/>
                      </a:lnTo>
                      <a:lnTo>
                        <a:pt x="650" y="133"/>
                      </a:lnTo>
                      <a:lnTo>
                        <a:pt x="652" y="135"/>
                      </a:lnTo>
                      <a:lnTo>
                        <a:pt x="655" y="140"/>
                      </a:lnTo>
                      <a:lnTo>
                        <a:pt x="652" y="142"/>
                      </a:lnTo>
                      <a:lnTo>
                        <a:pt x="655" y="142"/>
                      </a:lnTo>
                      <a:lnTo>
                        <a:pt x="652" y="144"/>
                      </a:lnTo>
                      <a:lnTo>
                        <a:pt x="655" y="146"/>
                      </a:lnTo>
                      <a:lnTo>
                        <a:pt x="657" y="146"/>
                      </a:lnTo>
                      <a:lnTo>
                        <a:pt x="663" y="142"/>
                      </a:lnTo>
                      <a:lnTo>
                        <a:pt x="668" y="142"/>
                      </a:lnTo>
                      <a:lnTo>
                        <a:pt x="675" y="146"/>
                      </a:lnTo>
                      <a:lnTo>
                        <a:pt x="672" y="148"/>
                      </a:lnTo>
                      <a:lnTo>
                        <a:pt x="675" y="151"/>
                      </a:lnTo>
                      <a:lnTo>
                        <a:pt x="672" y="157"/>
                      </a:lnTo>
                      <a:lnTo>
                        <a:pt x="672" y="159"/>
                      </a:lnTo>
                      <a:lnTo>
                        <a:pt x="675" y="162"/>
                      </a:lnTo>
                      <a:lnTo>
                        <a:pt x="672" y="164"/>
                      </a:lnTo>
                      <a:lnTo>
                        <a:pt x="670" y="171"/>
                      </a:lnTo>
                      <a:lnTo>
                        <a:pt x="675" y="171"/>
                      </a:lnTo>
                      <a:lnTo>
                        <a:pt x="679" y="168"/>
                      </a:lnTo>
                      <a:lnTo>
                        <a:pt x="681" y="171"/>
                      </a:lnTo>
                      <a:lnTo>
                        <a:pt x="683" y="175"/>
                      </a:lnTo>
                      <a:lnTo>
                        <a:pt x="690" y="168"/>
                      </a:lnTo>
                      <a:lnTo>
                        <a:pt x="692" y="173"/>
                      </a:lnTo>
                      <a:lnTo>
                        <a:pt x="699" y="171"/>
                      </a:lnTo>
                      <a:lnTo>
                        <a:pt x="699" y="173"/>
                      </a:lnTo>
                      <a:lnTo>
                        <a:pt x="708" y="184"/>
                      </a:lnTo>
                      <a:lnTo>
                        <a:pt x="708" y="186"/>
                      </a:lnTo>
                      <a:lnTo>
                        <a:pt x="715" y="186"/>
                      </a:lnTo>
                      <a:lnTo>
                        <a:pt x="717" y="182"/>
                      </a:lnTo>
                      <a:lnTo>
                        <a:pt x="719" y="179"/>
                      </a:lnTo>
                      <a:lnTo>
                        <a:pt x="721" y="182"/>
                      </a:lnTo>
                      <a:lnTo>
                        <a:pt x="721" y="186"/>
                      </a:lnTo>
                      <a:lnTo>
                        <a:pt x="728" y="186"/>
                      </a:lnTo>
                      <a:lnTo>
                        <a:pt x="728" y="191"/>
                      </a:lnTo>
                      <a:lnTo>
                        <a:pt x="730" y="191"/>
                      </a:lnTo>
                      <a:lnTo>
                        <a:pt x="730" y="193"/>
                      </a:lnTo>
                      <a:lnTo>
                        <a:pt x="739" y="193"/>
                      </a:lnTo>
                      <a:lnTo>
                        <a:pt x="739" y="195"/>
                      </a:lnTo>
                      <a:lnTo>
                        <a:pt x="744" y="197"/>
                      </a:lnTo>
                      <a:lnTo>
                        <a:pt x="744" y="202"/>
                      </a:lnTo>
                      <a:lnTo>
                        <a:pt x="741" y="206"/>
                      </a:lnTo>
                      <a:lnTo>
                        <a:pt x="741" y="208"/>
                      </a:lnTo>
                      <a:lnTo>
                        <a:pt x="744" y="211"/>
                      </a:lnTo>
                      <a:lnTo>
                        <a:pt x="746" y="213"/>
                      </a:lnTo>
                      <a:lnTo>
                        <a:pt x="750" y="213"/>
                      </a:lnTo>
                      <a:lnTo>
                        <a:pt x="753" y="206"/>
                      </a:lnTo>
                      <a:lnTo>
                        <a:pt x="757" y="208"/>
                      </a:lnTo>
                      <a:lnTo>
                        <a:pt x="759" y="208"/>
                      </a:lnTo>
                      <a:lnTo>
                        <a:pt x="761" y="211"/>
                      </a:lnTo>
                      <a:lnTo>
                        <a:pt x="764" y="217"/>
                      </a:lnTo>
                      <a:lnTo>
                        <a:pt x="764" y="222"/>
                      </a:lnTo>
                      <a:lnTo>
                        <a:pt x="768" y="224"/>
                      </a:lnTo>
                      <a:lnTo>
                        <a:pt x="770" y="228"/>
                      </a:lnTo>
                      <a:lnTo>
                        <a:pt x="773" y="231"/>
                      </a:lnTo>
                      <a:lnTo>
                        <a:pt x="777" y="237"/>
                      </a:lnTo>
                      <a:lnTo>
                        <a:pt x="775" y="237"/>
                      </a:lnTo>
                      <a:lnTo>
                        <a:pt x="773" y="239"/>
                      </a:lnTo>
                      <a:lnTo>
                        <a:pt x="775" y="244"/>
                      </a:lnTo>
                      <a:lnTo>
                        <a:pt x="781" y="248"/>
                      </a:lnTo>
                      <a:lnTo>
                        <a:pt x="784" y="246"/>
                      </a:lnTo>
                      <a:lnTo>
                        <a:pt x="788" y="246"/>
                      </a:lnTo>
                      <a:lnTo>
                        <a:pt x="790" y="246"/>
                      </a:lnTo>
                      <a:lnTo>
                        <a:pt x="793" y="255"/>
                      </a:lnTo>
                      <a:lnTo>
                        <a:pt x="790" y="262"/>
                      </a:lnTo>
                      <a:lnTo>
                        <a:pt x="786" y="262"/>
                      </a:lnTo>
                      <a:lnTo>
                        <a:pt x="786" y="266"/>
                      </a:lnTo>
                      <a:lnTo>
                        <a:pt x="781" y="273"/>
                      </a:lnTo>
                      <a:lnTo>
                        <a:pt x="777" y="286"/>
                      </a:lnTo>
                      <a:lnTo>
                        <a:pt x="770" y="286"/>
                      </a:lnTo>
                      <a:lnTo>
                        <a:pt x="768" y="286"/>
                      </a:lnTo>
                      <a:lnTo>
                        <a:pt x="761" y="286"/>
                      </a:lnTo>
                      <a:lnTo>
                        <a:pt x="759" y="286"/>
                      </a:lnTo>
                      <a:lnTo>
                        <a:pt x="759" y="288"/>
                      </a:lnTo>
                      <a:lnTo>
                        <a:pt x="757" y="291"/>
                      </a:lnTo>
                      <a:lnTo>
                        <a:pt x="755" y="297"/>
                      </a:lnTo>
                      <a:lnTo>
                        <a:pt x="750" y="297"/>
                      </a:lnTo>
                      <a:lnTo>
                        <a:pt x="746" y="302"/>
                      </a:lnTo>
                      <a:lnTo>
                        <a:pt x="746" y="304"/>
                      </a:lnTo>
                      <a:lnTo>
                        <a:pt x="744" y="304"/>
                      </a:lnTo>
                      <a:lnTo>
                        <a:pt x="741" y="299"/>
                      </a:lnTo>
                      <a:lnTo>
                        <a:pt x="739" y="299"/>
                      </a:lnTo>
                      <a:lnTo>
                        <a:pt x="735" y="299"/>
                      </a:lnTo>
                      <a:lnTo>
                        <a:pt x="730" y="299"/>
                      </a:lnTo>
                      <a:lnTo>
                        <a:pt x="728" y="306"/>
                      </a:lnTo>
                      <a:lnTo>
                        <a:pt x="732" y="304"/>
                      </a:lnTo>
                      <a:lnTo>
                        <a:pt x="735" y="304"/>
                      </a:lnTo>
                      <a:lnTo>
                        <a:pt x="737" y="308"/>
                      </a:lnTo>
                      <a:lnTo>
                        <a:pt x="735" y="308"/>
                      </a:lnTo>
                      <a:lnTo>
                        <a:pt x="735" y="311"/>
                      </a:lnTo>
                      <a:lnTo>
                        <a:pt x="739" y="311"/>
                      </a:lnTo>
                      <a:lnTo>
                        <a:pt x="739" y="315"/>
                      </a:lnTo>
                      <a:lnTo>
                        <a:pt x="741" y="317"/>
                      </a:lnTo>
                      <a:lnTo>
                        <a:pt x="744" y="313"/>
                      </a:lnTo>
                      <a:lnTo>
                        <a:pt x="746" y="313"/>
                      </a:lnTo>
                      <a:lnTo>
                        <a:pt x="746" y="315"/>
                      </a:lnTo>
                      <a:lnTo>
                        <a:pt x="750" y="313"/>
                      </a:lnTo>
                      <a:lnTo>
                        <a:pt x="750" y="311"/>
                      </a:lnTo>
                      <a:lnTo>
                        <a:pt x="750" y="308"/>
                      </a:lnTo>
                      <a:lnTo>
                        <a:pt x="753" y="311"/>
                      </a:lnTo>
                      <a:lnTo>
                        <a:pt x="753" y="315"/>
                      </a:lnTo>
                      <a:lnTo>
                        <a:pt x="755" y="315"/>
                      </a:lnTo>
                      <a:lnTo>
                        <a:pt x="759" y="315"/>
                      </a:lnTo>
                      <a:lnTo>
                        <a:pt x="761" y="319"/>
                      </a:lnTo>
                      <a:lnTo>
                        <a:pt x="766" y="322"/>
                      </a:lnTo>
                      <a:lnTo>
                        <a:pt x="759" y="319"/>
                      </a:lnTo>
                      <a:lnTo>
                        <a:pt x="759" y="322"/>
                      </a:lnTo>
                      <a:lnTo>
                        <a:pt x="759" y="324"/>
                      </a:lnTo>
                      <a:lnTo>
                        <a:pt x="755" y="324"/>
                      </a:lnTo>
                      <a:lnTo>
                        <a:pt x="757" y="326"/>
                      </a:lnTo>
                      <a:lnTo>
                        <a:pt x="753" y="324"/>
                      </a:lnTo>
                      <a:lnTo>
                        <a:pt x="753" y="328"/>
                      </a:lnTo>
                      <a:lnTo>
                        <a:pt x="750" y="328"/>
                      </a:lnTo>
                      <a:lnTo>
                        <a:pt x="750" y="330"/>
                      </a:lnTo>
                      <a:lnTo>
                        <a:pt x="744" y="330"/>
                      </a:lnTo>
                      <a:lnTo>
                        <a:pt x="741" y="326"/>
                      </a:lnTo>
                      <a:lnTo>
                        <a:pt x="739" y="326"/>
                      </a:lnTo>
                      <a:lnTo>
                        <a:pt x="739" y="324"/>
                      </a:lnTo>
                      <a:lnTo>
                        <a:pt x="735" y="326"/>
                      </a:lnTo>
                      <a:lnTo>
                        <a:pt x="735" y="328"/>
                      </a:lnTo>
                      <a:lnTo>
                        <a:pt x="732" y="333"/>
                      </a:lnTo>
                      <a:lnTo>
                        <a:pt x="732" y="337"/>
                      </a:lnTo>
                      <a:lnTo>
                        <a:pt x="737" y="342"/>
                      </a:lnTo>
                      <a:lnTo>
                        <a:pt x="735" y="344"/>
                      </a:lnTo>
                      <a:lnTo>
                        <a:pt x="735" y="346"/>
                      </a:lnTo>
                      <a:lnTo>
                        <a:pt x="741" y="346"/>
                      </a:lnTo>
                      <a:lnTo>
                        <a:pt x="741" y="353"/>
                      </a:lnTo>
                      <a:lnTo>
                        <a:pt x="744" y="355"/>
                      </a:lnTo>
                      <a:lnTo>
                        <a:pt x="741" y="357"/>
                      </a:lnTo>
                      <a:lnTo>
                        <a:pt x="741" y="364"/>
                      </a:lnTo>
                      <a:lnTo>
                        <a:pt x="746" y="362"/>
                      </a:lnTo>
                      <a:lnTo>
                        <a:pt x="748" y="362"/>
                      </a:lnTo>
                      <a:lnTo>
                        <a:pt x="750" y="364"/>
                      </a:lnTo>
                      <a:lnTo>
                        <a:pt x="748" y="366"/>
                      </a:lnTo>
                      <a:lnTo>
                        <a:pt x="746" y="368"/>
                      </a:lnTo>
                      <a:lnTo>
                        <a:pt x="744" y="368"/>
                      </a:lnTo>
                      <a:lnTo>
                        <a:pt x="744" y="370"/>
                      </a:lnTo>
                      <a:lnTo>
                        <a:pt x="737" y="375"/>
                      </a:lnTo>
                      <a:lnTo>
                        <a:pt x="739" y="377"/>
                      </a:lnTo>
                      <a:lnTo>
                        <a:pt x="746" y="379"/>
                      </a:lnTo>
                      <a:lnTo>
                        <a:pt x="744" y="382"/>
                      </a:lnTo>
                      <a:lnTo>
                        <a:pt x="744" y="384"/>
                      </a:lnTo>
                      <a:lnTo>
                        <a:pt x="730" y="388"/>
                      </a:lnTo>
                      <a:lnTo>
                        <a:pt x="715" y="397"/>
                      </a:lnTo>
                      <a:lnTo>
                        <a:pt x="708" y="397"/>
                      </a:lnTo>
                      <a:lnTo>
                        <a:pt x="706" y="399"/>
                      </a:lnTo>
                      <a:lnTo>
                        <a:pt x="701" y="399"/>
                      </a:lnTo>
                      <a:lnTo>
                        <a:pt x="697" y="402"/>
                      </a:lnTo>
                      <a:lnTo>
                        <a:pt x="697" y="404"/>
                      </a:lnTo>
                      <a:lnTo>
                        <a:pt x="699" y="404"/>
                      </a:lnTo>
                      <a:lnTo>
                        <a:pt x="699" y="406"/>
                      </a:lnTo>
                      <a:lnTo>
                        <a:pt x="701" y="406"/>
                      </a:lnTo>
                      <a:lnTo>
                        <a:pt x="701" y="408"/>
                      </a:lnTo>
                      <a:lnTo>
                        <a:pt x="701" y="410"/>
                      </a:lnTo>
                      <a:lnTo>
                        <a:pt x="699" y="410"/>
                      </a:lnTo>
                      <a:lnTo>
                        <a:pt x="708" y="419"/>
                      </a:lnTo>
                      <a:lnTo>
                        <a:pt x="708" y="424"/>
                      </a:lnTo>
                      <a:lnTo>
                        <a:pt x="708" y="428"/>
                      </a:lnTo>
                      <a:lnTo>
                        <a:pt x="706" y="428"/>
                      </a:lnTo>
                      <a:lnTo>
                        <a:pt x="704" y="428"/>
                      </a:lnTo>
                      <a:lnTo>
                        <a:pt x="701" y="428"/>
                      </a:lnTo>
                      <a:lnTo>
                        <a:pt x="699" y="428"/>
                      </a:lnTo>
                      <a:lnTo>
                        <a:pt x="692" y="430"/>
                      </a:lnTo>
                      <a:lnTo>
                        <a:pt x="697" y="433"/>
                      </a:lnTo>
                      <a:lnTo>
                        <a:pt x="699" y="435"/>
                      </a:lnTo>
                      <a:lnTo>
                        <a:pt x="701" y="446"/>
                      </a:lnTo>
                      <a:lnTo>
                        <a:pt x="704" y="448"/>
                      </a:lnTo>
                      <a:lnTo>
                        <a:pt x="706" y="446"/>
                      </a:lnTo>
                      <a:lnTo>
                        <a:pt x="710" y="446"/>
                      </a:lnTo>
                      <a:lnTo>
                        <a:pt x="715" y="446"/>
                      </a:lnTo>
                      <a:lnTo>
                        <a:pt x="717" y="446"/>
                      </a:lnTo>
                      <a:lnTo>
                        <a:pt x="719" y="444"/>
                      </a:lnTo>
                      <a:lnTo>
                        <a:pt x="721" y="446"/>
                      </a:lnTo>
                      <a:lnTo>
                        <a:pt x="721" y="442"/>
                      </a:lnTo>
                      <a:lnTo>
                        <a:pt x="724" y="442"/>
                      </a:lnTo>
                      <a:lnTo>
                        <a:pt x="728" y="442"/>
                      </a:lnTo>
                      <a:lnTo>
                        <a:pt x="730" y="442"/>
                      </a:lnTo>
                      <a:lnTo>
                        <a:pt x="735" y="439"/>
                      </a:lnTo>
                      <a:lnTo>
                        <a:pt x="744" y="439"/>
                      </a:lnTo>
                      <a:lnTo>
                        <a:pt x="744" y="442"/>
                      </a:lnTo>
                      <a:lnTo>
                        <a:pt x="750" y="439"/>
                      </a:lnTo>
                      <a:lnTo>
                        <a:pt x="753" y="444"/>
                      </a:lnTo>
                      <a:lnTo>
                        <a:pt x="757" y="442"/>
                      </a:lnTo>
                      <a:lnTo>
                        <a:pt x="759" y="444"/>
                      </a:lnTo>
                      <a:lnTo>
                        <a:pt x="761" y="444"/>
                      </a:lnTo>
                      <a:lnTo>
                        <a:pt x="764" y="439"/>
                      </a:lnTo>
                      <a:lnTo>
                        <a:pt x="768" y="439"/>
                      </a:lnTo>
                      <a:lnTo>
                        <a:pt x="768" y="442"/>
                      </a:lnTo>
                      <a:lnTo>
                        <a:pt x="770" y="442"/>
                      </a:lnTo>
                      <a:lnTo>
                        <a:pt x="770" y="448"/>
                      </a:lnTo>
                      <a:lnTo>
                        <a:pt x="768" y="450"/>
                      </a:lnTo>
                      <a:lnTo>
                        <a:pt x="761" y="453"/>
                      </a:lnTo>
                      <a:lnTo>
                        <a:pt x="759" y="453"/>
                      </a:lnTo>
                      <a:lnTo>
                        <a:pt x="757" y="450"/>
                      </a:lnTo>
                      <a:lnTo>
                        <a:pt x="755" y="453"/>
                      </a:lnTo>
                      <a:lnTo>
                        <a:pt x="755" y="455"/>
                      </a:lnTo>
                      <a:lnTo>
                        <a:pt x="750" y="453"/>
                      </a:lnTo>
                      <a:lnTo>
                        <a:pt x="746" y="455"/>
                      </a:lnTo>
                      <a:lnTo>
                        <a:pt x="741" y="453"/>
                      </a:lnTo>
                      <a:lnTo>
                        <a:pt x="741" y="455"/>
                      </a:lnTo>
                      <a:lnTo>
                        <a:pt x="739" y="455"/>
                      </a:lnTo>
                      <a:lnTo>
                        <a:pt x="735" y="455"/>
                      </a:lnTo>
                      <a:lnTo>
                        <a:pt x="732" y="450"/>
                      </a:lnTo>
                      <a:lnTo>
                        <a:pt x="730" y="459"/>
                      </a:lnTo>
                      <a:lnTo>
                        <a:pt x="726" y="459"/>
                      </a:lnTo>
                      <a:lnTo>
                        <a:pt x="719" y="464"/>
                      </a:lnTo>
                      <a:lnTo>
                        <a:pt x="717" y="462"/>
                      </a:lnTo>
                      <a:lnTo>
                        <a:pt x="717" y="470"/>
                      </a:lnTo>
                      <a:lnTo>
                        <a:pt x="717" y="477"/>
                      </a:lnTo>
                      <a:lnTo>
                        <a:pt x="708" y="482"/>
                      </a:lnTo>
                      <a:lnTo>
                        <a:pt x="699" y="482"/>
                      </a:lnTo>
                      <a:lnTo>
                        <a:pt x="699" y="486"/>
                      </a:lnTo>
                      <a:lnTo>
                        <a:pt x="697" y="488"/>
                      </a:lnTo>
                      <a:lnTo>
                        <a:pt x="697" y="490"/>
                      </a:lnTo>
                      <a:lnTo>
                        <a:pt x="697" y="493"/>
                      </a:lnTo>
                      <a:lnTo>
                        <a:pt x="699" y="493"/>
                      </a:lnTo>
                      <a:lnTo>
                        <a:pt x="699" y="495"/>
                      </a:lnTo>
                      <a:lnTo>
                        <a:pt x="695" y="493"/>
                      </a:lnTo>
                      <a:lnTo>
                        <a:pt x="692" y="497"/>
                      </a:lnTo>
                      <a:lnTo>
                        <a:pt x="686" y="495"/>
                      </a:lnTo>
                      <a:lnTo>
                        <a:pt x="688" y="497"/>
                      </a:lnTo>
                      <a:lnTo>
                        <a:pt x="686" y="499"/>
                      </a:lnTo>
                      <a:lnTo>
                        <a:pt x="683" y="499"/>
                      </a:lnTo>
                      <a:lnTo>
                        <a:pt x="683" y="497"/>
                      </a:lnTo>
                      <a:lnTo>
                        <a:pt x="677" y="497"/>
                      </a:lnTo>
                      <a:lnTo>
                        <a:pt x="672" y="501"/>
                      </a:lnTo>
                      <a:lnTo>
                        <a:pt x="672" y="497"/>
                      </a:lnTo>
                      <a:lnTo>
                        <a:pt x="670" y="497"/>
                      </a:lnTo>
                      <a:lnTo>
                        <a:pt x="668" y="495"/>
                      </a:lnTo>
                      <a:lnTo>
                        <a:pt x="666" y="495"/>
                      </a:lnTo>
                      <a:lnTo>
                        <a:pt x="666" y="497"/>
                      </a:lnTo>
                      <a:lnTo>
                        <a:pt x="668" y="497"/>
                      </a:lnTo>
                      <a:lnTo>
                        <a:pt x="670" y="499"/>
                      </a:lnTo>
                      <a:lnTo>
                        <a:pt x="670" y="501"/>
                      </a:lnTo>
                      <a:lnTo>
                        <a:pt x="675" y="501"/>
                      </a:lnTo>
                      <a:lnTo>
                        <a:pt x="675" y="504"/>
                      </a:lnTo>
                      <a:lnTo>
                        <a:pt x="679" y="506"/>
                      </a:lnTo>
                      <a:lnTo>
                        <a:pt x="681" y="501"/>
                      </a:lnTo>
                      <a:lnTo>
                        <a:pt x="683" y="504"/>
                      </a:lnTo>
                      <a:lnTo>
                        <a:pt x="686" y="506"/>
                      </a:lnTo>
                      <a:lnTo>
                        <a:pt x="688" y="504"/>
                      </a:lnTo>
                      <a:lnTo>
                        <a:pt x="686" y="506"/>
                      </a:lnTo>
                      <a:lnTo>
                        <a:pt x="686" y="513"/>
                      </a:lnTo>
                      <a:lnTo>
                        <a:pt x="688" y="515"/>
                      </a:lnTo>
                      <a:lnTo>
                        <a:pt x="690" y="515"/>
                      </a:lnTo>
                      <a:lnTo>
                        <a:pt x="692" y="515"/>
                      </a:lnTo>
                      <a:lnTo>
                        <a:pt x="690" y="517"/>
                      </a:lnTo>
                      <a:lnTo>
                        <a:pt x="692" y="517"/>
                      </a:lnTo>
                      <a:lnTo>
                        <a:pt x="697" y="517"/>
                      </a:lnTo>
                      <a:lnTo>
                        <a:pt x="697" y="519"/>
                      </a:lnTo>
                      <a:lnTo>
                        <a:pt x="701" y="519"/>
                      </a:lnTo>
                      <a:lnTo>
                        <a:pt x="706" y="521"/>
                      </a:lnTo>
                      <a:lnTo>
                        <a:pt x="710" y="521"/>
                      </a:lnTo>
                      <a:lnTo>
                        <a:pt x="712" y="524"/>
                      </a:lnTo>
                      <a:lnTo>
                        <a:pt x="710" y="526"/>
                      </a:lnTo>
                      <a:lnTo>
                        <a:pt x="708" y="528"/>
                      </a:lnTo>
                      <a:lnTo>
                        <a:pt x="712" y="535"/>
                      </a:lnTo>
                      <a:lnTo>
                        <a:pt x="715" y="541"/>
                      </a:lnTo>
                      <a:lnTo>
                        <a:pt x="715" y="553"/>
                      </a:lnTo>
                      <a:lnTo>
                        <a:pt x="717" y="553"/>
                      </a:lnTo>
                      <a:lnTo>
                        <a:pt x="717" y="557"/>
                      </a:lnTo>
                      <a:lnTo>
                        <a:pt x="712" y="559"/>
                      </a:lnTo>
                      <a:lnTo>
                        <a:pt x="708" y="557"/>
                      </a:lnTo>
                      <a:lnTo>
                        <a:pt x="704" y="564"/>
                      </a:lnTo>
                      <a:lnTo>
                        <a:pt x="701" y="561"/>
                      </a:lnTo>
                      <a:lnTo>
                        <a:pt x="699" y="564"/>
                      </a:lnTo>
                      <a:lnTo>
                        <a:pt x="699" y="566"/>
                      </a:lnTo>
                      <a:lnTo>
                        <a:pt x="701" y="566"/>
                      </a:lnTo>
                      <a:lnTo>
                        <a:pt x="701" y="573"/>
                      </a:lnTo>
                      <a:lnTo>
                        <a:pt x="701" y="575"/>
                      </a:lnTo>
                      <a:lnTo>
                        <a:pt x="695" y="577"/>
                      </a:lnTo>
                      <a:lnTo>
                        <a:pt x="692" y="577"/>
                      </a:lnTo>
                      <a:lnTo>
                        <a:pt x="688" y="581"/>
                      </a:lnTo>
                      <a:lnTo>
                        <a:pt x="681" y="579"/>
                      </a:lnTo>
                      <a:lnTo>
                        <a:pt x="677" y="581"/>
                      </a:lnTo>
                      <a:lnTo>
                        <a:pt x="672" y="579"/>
                      </a:lnTo>
                      <a:lnTo>
                        <a:pt x="670" y="573"/>
                      </a:lnTo>
                      <a:lnTo>
                        <a:pt x="668" y="570"/>
                      </a:lnTo>
                      <a:lnTo>
                        <a:pt x="663" y="568"/>
                      </a:lnTo>
                      <a:lnTo>
                        <a:pt x="661" y="570"/>
                      </a:lnTo>
                      <a:lnTo>
                        <a:pt x="657" y="566"/>
                      </a:lnTo>
                      <a:lnTo>
                        <a:pt x="655" y="566"/>
                      </a:lnTo>
                      <a:lnTo>
                        <a:pt x="652" y="568"/>
                      </a:lnTo>
                      <a:lnTo>
                        <a:pt x="650" y="566"/>
                      </a:lnTo>
                      <a:lnTo>
                        <a:pt x="652" y="564"/>
                      </a:lnTo>
                      <a:lnTo>
                        <a:pt x="650" y="559"/>
                      </a:lnTo>
                      <a:lnTo>
                        <a:pt x="648" y="559"/>
                      </a:lnTo>
                      <a:lnTo>
                        <a:pt x="646" y="561"/>
                      </a:lnTo>
                      <a:lnTo>
                        <a:pt x="643" y="561"/>
                      </a:lnTo>
                      <a:lnTo>
                        <a:pt x="646" y="564"/>
                      </a:lnTo>
                      <a:lnTo>
                        <a:pt x="643" y="568"/>
                      </a:lnTo>
                      <a:lnTo>
                        <a:pt x="639" y="568"/>
                      </a:lnTo>
                      <a:lnTo>
                        <a:pt x="639" y="570"/>
                      </a:lnTo>
                      <a:lnTo>
                        <a:pt x="641" y="573"/>
                      </a:lnTo>
                      <a:lnTo>
                        <a:pt x="643" y="577"/>
                      </a:lnTo>
                      <a:lnTo>
                        <a:pt x="650" y="579"/>
                      </a:lnTo>
                      <a:lnTo>
                        <a:pt x="650" y="584"/>
                      </a:lnTo>
                      <a:lnTo>
                        <a:pt x="652" y="586"/>
                      </a:lnTo>
                      <a:lnTo>
                        <a:pt x="648" y="588"/>
                      </a:lnTo>
                      <a:lnTo>
                        <a:pt x="648" y="593"/>
                      </a:lnTo>
                      <a:lnTo>
                        <a:pt x="646" y="595"/>
                      </a:lnTo>
                      <a:lnTo>
                        <a:pt x="641" y="604"/>
                      </a:lnTo>
                      <a:lnTo>
                        <a:pt x="637" y="606"/>
                      </a:lnTo>
                      <a:lnTo>
                        <a:pt x="637" y="608"/>
                      </a:lnTo>
                      <a:lnTo>
                        <a:pt x="639" y="608"/>
                      </a:lnTo>
                      <a:lnTo>
                        <a:pt x="641" y="613"/>
                      </a:lnTo>
                      <a:lnTo>
                        <a:pt x="643" y="621"/>
                      </a:lnTo>
                      <a:lnTo>
                        <a:pt x="641" y="624"/>
                      </a:lnTo>
                      <a:lnTo>
                        <a:pt x="641" y="626"/>
                      </a:lnTo>
                      <a:lnTo>
                        <a:pt x="641" y="633"/>
                      </a:lnTo>
                      <a:lnTo>
                        <a:pt x="639" y="635"/>
                      </a:lnTo>
                      <a:lnTo>
                        <a:pt x="637" y="633"/>
                      </a:lnTo>
                      <a:lnTo>
                        <a:pt x="634" y="633"/>
                      </a:lnTo>
                      <a:lnTo>
                        <a:pt x="634" y="635"/>
                      </a:lnTo>
                      <a:lnTo>
                        <a:pt x="632" y="633"/>
                      </a:lnTo>
                      <a:lnTo>
                        <a:pt x="630" y="635"/>
                      </a:lnTo>
                      <a:lnTo>
                        <a:pt x="626" y="633"/>
                      </a:lnTo>
                      <a:lnTo>
                        <a:pt x="623" y="635"/>
                      </a:lnTo>
                      <a:lnTo>
                        <a:pt x="623" y="639"/>
                      </a:lnTo>
                      <a:lnTo>
                        <a:pt x="619" y="641"/>
                      </a:lnTo>
                      <a:lnTo>
                        <a:pt x="617" y="644"/>
                      </a:lnTo>
                      <a:lnTo>
                        <a:pt x="614" y="644"/>
                      </a:lnTo>
                      <a:lnTo>
                        <a:pt x="614" y="641"/>
                      </a:lnTo>
                      <a:lnTo>
                        <a:pt x="612" y="646"/>
                      </a:lnTo>
                      <a:lnTo>
                        <a:pt x="610" y="644"/>
                      </a:lnTo>
                      <a:lnTo>
                        <a:pt x="608" y="639"/>
                      </a:lnTo>
                      <a:lnTo>
                        <a:pt x="612" y="637"/>
                      </a:lnTo>
                      <a:lnTo>
                        <a:pt x="612" y="635"/>
                      </a:lnTo>
                      <a:lnTo>
                        <a:pt x="610" y="635"/>
                      </a:lnTo>
                      <a:lnTo>
                        <a:pt x="606" y="633"/>
                      </a:lnTo>
                      <a:lnTo>
                        <a:pt x="601" y="633"/>
                      </a:lnTo>
                      <a:lnTo>
                        <a:pt x="603" y="637"/>
                      </a:lnTo>
                      <a:lnTo>
                        <a:pt x="599" y="637"/>
                      </a:lnTo>
                      <a:lnTo>
                        <a:pt x="599" y="639"/>
                      </a:lnTo>
                      <a:lnTo>
                        <a:pt x="597" y="639"/>
                      </a:lnTo>
                      <a:lnTo>
                        <a:pt x="594" y="637"/>
                      </a:lnTo>
                      <a:lnTo>
                        <a:pt x="592" y="639"/>
                      </a:lnTo>
                      <a:lnTo>
                        <a:pt x="590" y="639"/>
                      </a:lnTo>
                      <a:lnTo>
                        <a:pt x="592" y="635"/>
                      </a:lnTo>
                      <a:lnTo>
                        <a:pt x="590" y="633"/>
                      </a:lnTo>
                      <a:lnTo>
                        <a:pt x="592" y="630"/>
                      </a:lnTo>
                      <a:lnTo>
                        <a:pt x="597" y="628"/>
                      </a:lnTo>
                      <a:lnTo>
                        <a:pt x="601" y="626"/>
                      </a:lnTo>
                      <a:lnTo>
                        <a:pt x="601" y="621"/>
                      </a:lnTo>
                      <a:lnTo>
                        <a:pt x="603" y="621"/>
                      </a:lnTo>
                      <a:lnTo>
                        <a:pt x="606" y="621"/>
                      </a:lnTo>
                      <a:lnTo>
                        <a:pt x="606" y="617"/>
                      </a:lnTo>
                      <a:lnTo>
                        <a:pt x="603" y="617"/>
                      </a:lnTo>
                      <a:lnTo>
                        <a:pt x="601" y="617"/>
                      </a:lnTo>
                      <a:lnTo>
                        <a:pt x="599" y="619"/>
                      </a:lnTo>
                      <a:lnTo>
                        <a:pt x="597" y="619"/>
                      </a:lnTo>
                      <a:lnTo>
                        <a:pt x="599" y="615"/>
                      </a:lnTo>
                      <a:lnTo>
                        <a:pt x="597" y="610"/>
                      </a:lnTo>
                      <a:lnTo>
                        <a:pt x="594" y="615"/>
                      </a:lnTo>
                      <a:lnTo>
                        <a:pt x="588" y="617"/>
                      </a:lnTo>
                      <a:lnTo>
                        <a:pt x="588" y="621"/>
                      </a:lnTo>
                      <a:lnTo>
                        <a:pt x="583" y="619"/>
                      </a:lnTo>
                      <a:lnTo>
                        <a:pt x="583" y="617"/>
                      </a:lnTo>
                      <a:lnTo>
                        <a:pt x="583" y="621"/>
                      </a:lnTo>
                      <a:lnTo>
                        <a:pt x="579" y="621"/>
                      </a:lnTo>
                      <a:lnTo>
                        <a:pt x="579" y="624"/>
                      </a:lnTo>
                      <a:lnTo>
                        <a:pt x="572" y="619"/>
                      </a:lnTo>
                      <a:lnTo>
                        <a:pt x="570" y="621"/>
                      </a:lnTo>
                      <a:lnTo>
                        <a:pt x="570" y="624"/>
                      </a:lnTo>
                      <a:lnTo>
                        <a:pt x="572" y="626"/>
                      </a:lnTo>
                      <a:lnTo>
                        <a:pt x="577" y="628"/>
                      </a:lnTo>
                      <a:lnTo>
                        <a:pt x="577" y="630"/>
                      </a:lnTo>
                      <a:lnTo>
                        <a:pt x="577" y="633"/>
                      </a:lnTo>
                      <a:lnTo>
                        <a:pt x="570" y="630"/>
                      </a:lnTo>
                      <a:lnTo>
                        <a:pt x="563" y="630"/>
                      </a:lnTo>
                      <a:lnTo>
                        <a:pt x="563" y="633"/>
                      </a:lnTo>
                      <a:lnTo>
                        <a:pt x="559" y="633"/>
                      </a:lnTo>
                      <a:lnTo>
                        <a:pt x="559" y="635"/>
                      </a:lnTo>
                      <a:lnTo>
                        <a:pt x="557" y="635"/>
                      </a:lnTo>
                      <a:lnTo>
                        <a:pt x="557" y="639"/>
                      </a:lnTo>
                      <a:lnTo>
                        <a:pt x="557" y="641"/>
                      </a:lnTo>
                      <a:lnTo>
                        <a:pt x="554" y="639"/>
                      </a:lnTo>
                      <a:lnTo>
                        <a:pt x="552" y="641"/>
                      </a:lnTo>
                      <a:lnTo>
                        <a:pt x="552" y="644"/>
                      </a:lnTo>
                      <a:lnTo>
                        <a:pt x="543" y="644"/>
                      </a:lnTo>
                      <a:lnTo>
                        <a:pt x="545" y="633"/>
                      </a:lnTo>
                      <a:lnTo>
                        <a:pt x="543" y="628"/>
                      </a:lnTo>
                      <a:lnTo>
                        <a:pt x="545" y="624"/>
                      </a:lnTo>
                      <a:lnTo>
                        <a:pt x="545" y="621"/>
                      </a:lnTo>
                      <a:lnTo>
                        <a:pt x="548" y="619"/>
                      </a:lnTo>
                      <a:lnTo>
                        <a:pt x="548" y="615"/>
                      </a:lnTo>
                      <a:lnTo>
                        <a:pt x="550" y="613"/>
                      </a:lnTo>
                      <a:lnTo>
                        <a:pt x="554" y="610"/>
                      </a:lnTo>
                      <a:lnTo>
                        <a:pt x="554" y="608"/>
                      </a:lnTo>
                      <a:lnTo>
                        <a:pt x="563" y="610"/>
                      </a:lnTo>
                      <a:lnTo>
                        <a:pt x="565" y="608"/>
                      </a:lnTo>
                      <a:lnTo>
                        <a:pt x="563" y="606"/>
                      </a:lnTo>
                      <a:lnTo>
                        <a:pt x="568" y="604"/>
                      </a:lnTo>
                      <a:lnTo>
                        <a:pt x="565" y="601"/>
                      </a:lnTo>
                      <a:lnTo>
                        <a:pt x="561" y="604"/>
                      </a:lnTo>
                      <a:lnTo>
                        <a:pt x="561" y="601"/>
                      </a:lnTo>
                      <a:lnTo>
                        <a:pt x="563" y="599"/>
                      </a:lnTo>
                      <a:lnTo>
                        <a:pt x="565" y="599"/>
                      </a:lnTo>
                      <a:lnTo>
                        <a:pt x="563" y="597"/>
                      </a:lnTo>
                      <a:lnTo>
                        <a:pt x="561" y="595"/>
                      </a:lnTo>
                      <a:lnTo>
                        <a:pt x="563" y="593"/>
                      </a:lnTo>
                      <a:lnTo>
                        <a:pt x="563" y="590"/>
                      </a:lnTo>
                      <a:lnTo>
                        <a:pt x="563" y="586"/>
                      </a:lnTo>
                      <a:lnTo>
                        <a:pt x="565" y="586"/>
                      </a:lnTo>
                      <a:lnTo>
                        <a:pt x="563" y="584"/>
                      </a:lnTo>
                      <a:lnTo>
                        <a:pt x="565" y="579"/>
                      </a:lnTo>
                      <a:lnTo>
                        <a:pt x="563" y="573"/>
                      </a:lnTo>
                      <a:lnTo>
                        <a:pt x="565" y="573"/>
                      </a:lnTo>
                      <a:lnTo>
                        <a:pt x="563" y="568"/>
                      </a:lnTo>
                      <a:lnTo>
                        <a:pt x="559" y="557"/>
                      </a:lnTo>
                      <a:lnTo>
                        <a:pt x="561" y="557"/>
                      </a:lnTo>
                      <a:lnTo>
                        <a:pt x="565" y="557"/>
                      </a:lnTo>
                      <a:lnTo>
                        <a:pt x="565" y="555"/>
                      </a:lnTo>
                      <a:lnTo>
                        <a:pt x="563" y="557"/>
                      </a:lnTo>
                      <a:lnTo>
                        <a:pt x="561" y="555"/>
                      </a:lnTo>
                      <a:lnTo>
                        <a:pt x="561" y="553"/>
                      </a:lnTo>
                      <a:lnTo>
                        <a:pt x="557" y="550"/>
                      </a:lnTo>
                      <a:lnTo>
                        <a:pt x="557" y="548"/>
                      </a:lnTo>
                      <a:lnTo>
                        <a:pt x="559" y="548"/>
                      </a:lnTo>
                      <a:lnTo>
                        <a:pt x="557" y="546"/>
                      </a:lnTo>
                      <a:lnTo>
                        <a:pt x="550" y="535"/>
                      </a:lnTo>
                      <a:lnTo>
                        <a:pt x="550" y="530"/>
                      </a:lnTo>
                      <a:lnTo>
                        <a:pt x="552" y="528"/>
                      </a:lnTo>
                      <a:lnTo>
                        <a:pt x="550" y="528"/>
                      </a:lnTo>
                      <a:lnTo>
                        <a:pt x="552" y="528"/>
                      </a:lnTo>
                      <a:lnTo>
                        <a:pt x="548" y="528"/>
                      </a:lnTo>
                      <a:lnTo>
                        <a:pt x="548" y="533"/>
                      </a:lnTo>
                      <a:lnTo>
                        <a:pt x="545" y="528"/>
                      </a:lnTo>
                      <a:lnTo>
                        <a:pt x="541" y="513"/>
                      </a:lnTo>
                      <a:lnTo>
                        <a:pt x="545" y="513"/>
                      </a:lnTo>
                      <a:lnTo>
                        <a:pt x="548" y="510"/>
                      </a:lnTo>
                      <a:lnTo>
                        <a:pt x="545" y="510"/>
                      </a:lnTo>
                      <a:lnTo>
                        <a:pt x="539" y="508"/>
                      </a:lnTo>
                      <a:lnTo>
                        <a:pt x="539" y="506"/>
                      </a:lnTo>
                      <a:lnTo>
                        <a:pt x="539" y="501"/>
                      </a:lnTo>
                      <a:lnTo>
                        <a:pt x="541" y="499"/>
                      </a:lnTo>
                      <a:lnTo>
                        <a:pt x="534" y="497"/>
                      </a:lnTo>
                      <a:lnTo>
                        <a:pt x="532" y="497"/>
                      </a:lnTo>
                      <a:lnTo>
                        <a:pt x="532" y="499"/>
                      </a:lnTo>
                      <a:lnTo>
                        <a:pt x="532" y="506"/>
                      </a:lnTo>
                      <a:lnTo>
                        <a:pt x="530" y="508"/>
                      </a:lnTo>
                      <a:lnTo>
                        <a:pt x="528" y="508"/>
                      </a:lnTo>
                      <a:lnTo>
                        <a:pt x="528" y="506"/>
                      </a:lnTo>
                      <a:lnTo>
                        <a:pt x="528" y="501"/>
                      </a:lnTo>
                      <a:lnTo>
                        <a:pt x="525" y="497"/>
                      </a:lnTo>
                      <a:lnTo>
                        <a:pt x="528" y="488"/>
                      </a:lnTo>
                      <a:lnTo>
                        <a:pt x="525" y="488"/>
                      </a:lnTo>
                      <a:lnTo>
                        <a:pt x="530" y="488"/>
                      </a:lnTo>
                      <a:lnTo>
                        <a:pt x="532" y="488"/>
                      </a:lnTo>
                      <a:lnTo>
                        <a:pt x="530" y="488"/>
                      </a:lnTo>
                      <a:lnTo>
                        <a:pt x="528" y="486"/>
                      </a:lnTo>
                      <a:lnTo>
                        <a:pt x="525" y="486"/>
                      </a:lnTo>
                      <a:lnTo>
                        <a:pt x="523" y="484"/>
                      </a:lnTo>
                      <a:lnTo>
                        <a:pt x="523" y="482"/>
                      </a:lnTo>
                      <a:lnTo>
                        <a:pt x="523" y="479"/>
                      </a:lnTo>
                      <a:lnTo>
                        <a:pt x="521" y="479"/>
                      </a:lnTo>
                      <a:lnTo>
                        <a:pt x="523" y="479"/>
                      </a:lnTo>
                      <a:lnTo>
                        <a:pt x="521" y="477"/>
                      </a:lnTo>
                      <a:lnTo>
                        <a:pt x="523" y="475"/>
                      </a:lnTo>
                      <a:lnTo>
                        <a:pt x="530" y="466"/>
                      </a:lnTo>
                      <a:lnTo>
                        <a:pt x="530" y="468"/>
                      </a:lnTo>
                      <a:lnTo>
                        <a:pt x="530" y="466"/>
                      </a:lnTo>
                      <a:lnTo>
                        <a:pt x="528" y="468"/>
                      </a:lnTo>
                      <a:lnTo>
                        <a:pt x="528" y="466"/>
                      </a:lnTo>
                      <a:lnTo>
                        <a:pt x="532" y="459"/>
                      </a:lnTo>
                      <a:lnTo>
                        <a:pt x="534" y="457"/>
                      </a:lnTo>
                      <a:lnTo>
                        <a:pt x="536" y="453"/>
                      </a:lnTo>
                      <a:lnTo>
                        <a:pt x="534" y="455"/>
                      </a:lnTo>
                      <a:lnTo>
                        <a:pt x="530" y="457"/>
                      </a:lnTo>
                      <a:lnTo>
                        <a:pt x="534" y="446"/>
                      </a:lnTo>
                      <a:lnTo>
                        <a:pt x="543" y="444"/>
                      </a:lnTo>
                      <a:lnTo>
                        <a:pt x="543" y="442"/>
                      </a:lnTo>
                      <a:lnTo>
                        <a:pt x="543" y="439"/>
                      </a:lnTo>
                      <a:lnTo>
                        <a:pt x="543" y="442"/>
                      </a:lnTo>
                      <a:lnTo>
                        <a:pt x="539" y="444"/>
                      </a:lnTo>
                      <a:lnTo>
                        <a:pt x="534" y="442"/>
                      </a:lnTo>
                      <a:lnTo>
                        <a:pt x="528" y="450"/>
                      </a:lnTo>
                      <a:lnTo>
                        <a:pt x="528" y="448"/>
                      </a:lnTo>
                      <a:lnTo>
                        <a:pt x="525" y="444"/>
                      </a:lnTo>
                      <a:lnTo>
                        <a:pt x="525" y="442"/>
                      </a:lnTo>
                      <a:lnTo>
                        <a:pt x="523" y="444"/>
                      </a:lnTo>
                      <a:lnTo>
                        <a:pt x="523" y="442"/>
                      </a:lnTo>
                      <a:lnTo>
                        <a:pt x="523" y="439"/>
                      </a:lnTo>
                      <a:lnTo>
                        <a:pt x="525" y="442"/>
                      </a:lnTo>
                      <a:lnTo>
                        <a:pt x="523" y="437"/>
                      </a:lnTo>
                      <a:lnTo>
                        <a:pt x="528" y="430"/>
                      </a:lnTo>
                      <a:lnTo>
                        <a:pt x="530" y="433"/>
                      </a:lnTo>
                      <a:lnTo>
                        <a:pt x="532" y="430"/>
                      </a:lnTo>
                      <a:lnTo>
                        <a:pt x="534" y="430"/>
                      </a:lnTo>
                      <a:lnTo>
                        <a:pt x="539" y="426"/>
                      </a:lnTo>
                      <a:lnTo>
                        <a:pt x="541" y="428"/>
                      </a:lnTo>
                      <a:lnTo>
                        <a:pt x="545" y="428"/>
                      </a:lnTo>
                      <a:lnTo>
                        <a:pt x="545" y="426"/>
                      </a:lnTo>
                      <a:lnTo>
                        <a:pt x="550" y="428"/>
                      </a:lnTo>
                      <a:lnTo>
                        <a:pt x="557" y="424"/>
                      </a:lnTo>
                      <a:lnTo>
                        <a:pt x="552" y="426"/>
                      </a:lnTo>
                      <a:lnTo>
                        <a:pt x="550" y="426"/>
                      </a:lnTo>
                      <a:lnTo>
                        <a:pt x="543" y="422"/>
                      </a:lnTo>
                      <a:lnTo>
                        <a:pt x="539" y="424"/>
                      </a:lnTo>
                      <a:lnTo>
                        <a:pt x="523" y="422"/>
                      </a:lnTo>
                      <a:lnTo>
                        <a:pt x="519" y="426"/>
                      </a:lnTo>
                      <a:lnTo>
                        <a:pt x="514" y="424"/>
                      </a:lnTo>
                      <a:lnTo>
                        <a:pt x="512" y="422"/>
                      </a:lnTo>
                      <a:lnTo>
                        <a:pt x="510" y="422"/>
                      </a:lnTo>
                      <a:lnTo>
                        <a:pt x="512" y="422"/>
                      </a:lnTo>
                      <a:lnTo>
                        <a:pt x="512" y="419"/>
                      </a:lnTo>
                      <a:lnTo>
                        <a:pt x="510" y="419"/>
                      </a:lnTo>
                      <a:lnTo>
                        <a:pt x="512" y="419"/>
                      </a:lnTo>
                      <a:lnTo>
                        <a:pt x="512" y="417"/>
                      </a:lnTo>
                      <a:lnTo>
                        <a:pt x="512" y="419"/>
                      </a:lnTo>
                      <a:lnTo>
                        <a:pt x="512" y="417"/>
                      </a:lnTo>
                      <a:lnTo>
                        <a:pt x="514" y="415"/>
                      </a:lnTo>
                      <a:lnTo>
                        <a:pt x="516" y="406"/>
                      </a:lnTo>
                      <a:lnTo>
                        <a:pt x="519" y="402"/>
                      </a:lnTo>
                      <a:lnTo>
                        <a:pt x="512" y="397"/>
                      </a:lnTo>
                      <a:lnTo>
                        <a:pt x="510" y="384"/>
                      </a:lnTo>
                      <a:lnTo>
                        <a:pt x="516" y="355"/>
                      </a:lnTo>
                      <a:lnTo>
                        <a:pt x="521" y="348"/>
                      </a:lnTo>
                      <a:lnTo>
                        <a:pt x="525" y="346"/>
                      </a:lnTo>
                      <a:lnTo>
                        <a:pt x="530" y="346"/>
                      </a:lnTo>
                      <a:lnTo>
                        <a:pt x="539" y="350"/>
                      </a:lnTo>
                      <a:lnTo>
                        <a:pt x="545" y="353"/>
                      </a:lnTo>
                      <a:lnTo>
                        <a:pt x="552" y="342"/>
                      </a:lnTo>
                      <a:lnTo>
                        <a:pt x="554" y="342"/>
                      </a:lnTo>
                      <a:lnTo>
                        <a:pt x="563" y="346"/>
                      </a:lnTo>
                      <a:lnTo>
                        <a:pt x="568" y="342"/>
                      </a:lnTo>
                      <a:lnTo>
                        <a:pt x="570" y="339"/>
                      </a:lnTo>
                      <a:lnTo>
                        <a:pt x="568" y="337"/>
                      </a:lnTo>
                      <a:lnTo>
                        <a:pt x="568" y="339"/>
                      </a:lnTo>
                      <a:lnTo>
                        <a:pt x="565" y="342"/>
                      </a:lnTo>
                      <a:lnTo>
                        <a:pt x="561" y="342"/>
                      </a:lnTo>
                      <a:lnTo>
                        <a:pt x="559" y="337"/>
                      </a:lnTo>
                      <a:lnTo>
                        <a:pt x="545" y="344"/>
                      </a:lnTo>
                      <a:lnTo>
                        <a:pt x="536" y="344"/>
                      </a:lnTo>
                      <a:lnTo>
                        <a:pt x="532" y="337"/>
                      </a:lnTo>
                      <a:lnTo>
                        <a:pt x="528" y="337"/>
                      </a:lnTo>
                      <a:lnTo>
                        <a:pt x="523" y="337"/>
                      </a:lnTo>
                      <a:lnTo>
                        <a:pt x="519" y="342"/>
                      </a:lnTo>
                      <a:lnTo>
                        <a:pt x="516" y="339"/>
                      </a:lnTo>
                      <a:lnTo>
                        <a:pt x="514" y="342"/>
                      </a:lnTo>
                      <a:lnTo>
                        <a:pt x="514" y="339"/>
                      </a:lnTo>
                      <a:lnTo>
                        <a:pt x="514" y="337"/>
                      </a:lnTo>
                      <a:lnTo>
                        <a:pt x="516" y="337"/>
                      </a:lnTo>
                      <a:lnTo>
                        <a:pt x="514" y="337"/>
                      </a:lnTo>
                      <a:lnTo>
                        <a:pt x="512" y="339"/>
                      </a:lnTo>
                      <a:lnTo>
                        <a:pt x="512" y="342"/>
                      </a:lnTo>
                      <a:lnTo>
                        <a:pt x="507" y="348"/>
                      </a:lnTo>
                      <a:lnTo>
                        <a:pt x="505" y="348"/>
                      </a:lnTo>
                      <a:lnTo>
                        <a:pt x="507" y="346"/>
                      </a:lnTo>
                      <a:lnTo>
                        <a:pt x="505" y="344"/>
                      </a:lnTo>
                      <a:lnTo>
                        <a:pt x="507" y="344"/>
                      </a:lnTo>
                      <a:lnTo>
                        <a:pt x="505" y="344"/>
                      </a:lnTo>
                      <a:lnTo>
                        <a:pt x="507" y="344"/>
                      </a:lnTo>
                      <a:lnTo>
                        <a:pt x="507" y="342"/>
                      </a:lnTo>
                      <a:lnTo>
                        <a:pt x="505" y="344"/>
                      </a:lnTo>
                      <a:lnTo>
                        <a:pt x="501" y="335"/>
                      </a:lnTo>
                      <a:lnTo>
                        <a:pt x="494" y="333"/>
                      </a:lnTo>
                      <a:lnTo>
                        <a:pt x="496" y="326"/>
                      </a:lnTo>
                      <a:lnTo>
                        <a:pt x="494" y="322"/>
                      </a:lnTo>
                      <a:lnTo>
                        <a:pt x="492" y="322"/>
                      </a:lnTo>
                      <a:lnTo>
                        <a:pt x="490" y="324"/>
                      </a:lnTo>
                      <a:lnTo>
                        <a:pt x="492" y="324"/>
                      </a:lnTo>
                      <a:lnTo>
                        <a:pt x="496" y="326"/>
                      </a:lnTo>
                      <a:lnTo>
                        <a:pt x="492" y="328"/>
                      </a:lnTo>
                      <a:lnTo>
                        <a:pt x="490" y="333"/>
                      </a:lnTo>
                      <a:lnTo>
                        <a:pt x="492" y="335"/>
                      </a:lnTo>
                      <a:lnTo>
                        <a:pt x="496" y="335"/>
                      </a:lnTo>
                      <a:lnTo>
                        <a:pt x="496" y="344"/>
                      </a:lnTo>
                      <a:lnTo>
                        <a:pt x="494" y="348"/>
                      </a:lnTo>
                      <a:lnTo>
                        <a:pt x="492" y="344"/>
                      </a:lnTo>
                      <a:lnTo>
                        <a:pt x="492" y="339"/>
                      </a:lnTo>
                      <a:lnTo>
                        <a:pt x="487" y="339"/>
                      </a:lnTo>
                      <a:lnTo>
                        <a:pt x="490" y="342"/>
                      </a:lnTo>
                      <a:lnTo>
                        <a:pt x="490" y="344"/>
                      </a:lnTo>
                      <a:lnTo>
                        <a:pt x="490" y="348"/>
                      </a:lnTo>
                      <a:lnTo>
                        <a:pt x="492" y="350"/>
                      </a:lnTo>
                      <a:lnTo>
                        <a:pt x="494" y="353"/>
                      </a:lnTo>
                      <a:lnTo>
                        <a:pt x="492" y="353"/>
                      </a:lnTo>
                      <a:lnTo>
                        <a:pt x="492" y="355"/>
                      </a:lnTo>
                      <a:lnTo>
                        <a:pt x="490" y="353"/>
                      </a:lnTo>
                      <a:lnTo>
                        <a:pt x="490" y="350"/>
                      </a:lnTo>
                      <a:lnTo>
                        <a:pt x="487" y="353"/>
                      </a:lnTo>
                      <a:lnTo>
                        <a:pt x="487" y="355"/>
                      </a:lnTo>
                      <a:lnTo>
                        <a:pt x="487" y="359"/>
                      </a:lnTo>
                      <a:lnTo>
                        <a:pt x="485" y="357"/>
                      </a:lnTo>
                      <a:lnTo>
                        <a:pt x="483" y="357"/>
                      </a:lnTo>
                      <a:lnTo>
                        <a:pt x="483" y="350"/>
                      </a:lnTo>
                      <a:lnTo>
                        <a:pt x="479" y="348"/>
                      </a:lnTo>
                      <a:lnTo>
                        <a:pt x="481" y="350"/>
                      </a:lnTo>
                      <a:lnTo>
                        <a:pt x="483" y="350"/>
                      </a:lnTo>
                      <a:lnTo>
                        <a:pt x="483" y="357"/>
                      </a:lnTo>
                      <a:lnTo>
                        <a:pt x="483" y="359"/>
                      </a:lnTo>
                      <a:lnTo>
                        <a:pt x="483" y="362"/>
                      </a:lnTo>
                      <a:lnTo>
                        <a:pt x="483" y="364"/>
                      </a:lnTo>
                      <a:lnTo>
                        <a:pt x="479" y="382"/>
                      </a:lnTo>
                      <a:lnTo>
                        <a:pt x="476" y="382"/>
                      </a:lnTo>
                      <a:lnTo>
                        <a:pt x="479" y="384"/>
                      </a:lnTo>
                      <a:lnTo>
                        <a:pt x="476" y="386"/>
                      </a:lnTo>
                      <a:lnTo>
                        <a:pt x="474" y="384"/>
                      </a:lnTo>
                      <a:lnTo>
                        <a:pt x="474" y="379"/>
                      </a:lnTo>
                      <a:lnTo>
                        <a:pt x="474" y="375"/>
                      </a:lnTo>
                      <a:lnTo>
                        <a:pt x="472" y="373"/>
                      </a:lnTo>
                      <a:lnTo>
                        <a:pt x="472" y="370"/>
                      </a:lnTo>
                      <a:lnTo>
                        <a:pt x="479" y="366"/>
                      </a:lnTo>
                      <a:lnTo>
                        <a:pt x="481" y="368"/>
                      </a:lnTo>
                      <a:lnTo>
                        <a:pt x="481" y="366"/>
                      </a:lnTo>
                      <a:lnTo>
                        <a:pt x="481" y="364"/>
                      </a:lnTo>
                      <a:lnTo>
                        <a:pt x="481" y="362"/>
                      </a:lnTo>
                      <a:lnTo>
                        <a:pt x="476" y="364"/>
                      </a:lnTo>
                      <a:lnTo>
                        <a:pt x="476" y="362"/>
                      </a:lnTo>
                      <a:lnTo>
                        <a:pt x="476" y="366"/>
                      </a:lnTo>
                      <a:lnTo>
                        <a:pt x="472" y="368"/>
                      </a:lnTo>
                      <a:lnTo>
                        <a:pt x="472" y="375"/>
                      </a:lnTo>
                      <a:lnTo>
                        <a:pt x="470" y="375"/>
                      </a:lnTo>
                      <a:lnTo>
                        <a:pt x="467" y="375"/>
                      </a:lnTo>
                      <a:lnTo>
                        <a:pt x="465" y="373"/>
                      </a:lnTo>
                      <a:lnTo>
                        <a:pt x="465" y="375"/>
                      </a:lnTo>
                      <a:lnTo>
                        <a:pt x="463" y="370"/>
                      </a:lnTo>
                      <a:lnTo>
                        <a:pt x="463" y="373"/>
                      </a:lnTo>
                      <a:lnTo>
                        <a:pt x="463" y="375"/>
                      </a:lnTo>
                      <a:lnTo>
                        <a:pt x="465" y="375"/>
                      </a:lnTo>
                      <a:lnTo>
                        <a:pt x="465" y="377"/>
                      </a:lnTo>
                      <a:lnTo>
                        <a:pt x="467" y="377"/>
                      </a:lnTo>
                      <a:lnTo>
                        <a:pt x="470" y="375"/>
                      </a:lnTo>
                      <a:lnTo>
                        <a:pt x="470" y="384"/>
                      </a:lnTo>
                      <a:lnTo>
                        <a:pt x="465" y="386"/>
                      </a:lnTo>
                      <a:lnTo>
                        <a:pt x="461" y="384"/>
                      </a:lnTo>
                      <a:lnTo>
                        <a:pt x="458" y="379"/>
                      </a:lnTo>
                      <a:lnTo>
                        <a:pt x="461" y="382"/>
                      </a:lnTo>
                      <a:lnTo>
                        <a:pt x="458" y="384"/>
                      </a:lnTo>
                      <a:lnTo>
                        <a:pt x="461" y="384"/>
                      </a:lnTo>
                      <a:lnTo>
                        <a:pt x="465" y="386"/>
                      </a:lnTo>
                      <a:lnTo>
                        <a:pt x="470" y="384"/>
                      </a:lnTo>
                      <a:lnTo>
                        <a:pt x="474" y="393"/>
                      </a:lnTo>
                      <a:lnTo>
                        <a:pt x="474" y="408"/>
                      </a:lnTo>
                      <a:lnTo>
                        <a:pt x="476" y="413"/>
                      </a:lnTo>
                      <a:lnTo>
                        <a:pt x="476" y="415"/>
                      </a:lnTo>
                      <a:lnTo>
                        <a:pt x="472" y="406"/>
                      </a:lnTo>
                      <a:lnTo>
                        <a:pt x="470" y="406"/>
                      </a:lnTo>
                      <a:lnTo>
                        <a:pt x="467" y="402"/>
                      </a:lnTo>
                      <a:lnTo>
                        <a:pt x="463" y="402"/>
                      </a:lnTo>
                      <a:lnTo>
                        <a:pt x="467" y="402"/>
                      </a:lnTo>
                      <a:lnTo>
                        <a:pt x="467" y="406"/>
                      </a:lnTo>
                      <a:lnTo>
                        <a:pt x="472" y="408"/>
                      </a:lnTo>
                      <a:lnTo>
                        <a:pt x="472" y="413"/>
                      </a:lnTo>
                      <a:lnTo>
                        <a:pt x="481" y="430"/>
                      </a:lnTo>
                      <a:lnTo>
                        <a:pt x="476" y="437"/>
                      </a:lnTo>
                      <a:lnTo>
                        <a:pt x="474" y="448"/>
                      </a:lnTo>
                      <a:lnTo>
                        <a:pt x="470" y="457"/>
                      </a:lnTo>
                      <a:lnTo>
                        <a:pt x="463" y="464"/>
                      </a:lnTo>
                      <a:lnTo>
                        <a:pt x="454" y="473"/>
                      </a:lnTo>
                      <a:lnTo>
                        <a:pt x="454" y="477"/>
                      </a:lnTo>
                      <a:lnTo>
                        <a:pt x="454" y="479"/>
                      </a:lnTo>
                      <a:lnTo>
                        <a:pt x="452" y="479"/>
                      </a:lnTo>
                      <a:lnTo>
                        <a:pt x="450" y="477"/>
                      </a:lnTo>
                      <a:lnTo>
                        <a:pt x="447" y="477"/>
                      </a:lnTo>
                      <a:lnTo>
                        <a:pt x="450" y="477"/>
                      </a:lnTo>
                      <a:lnTo>
                        <a:pt x="447" y="479"/>
                      </a:lnTo>
                      <a:lnTo>
                        <a:pt x="450" y="477"/>
                      </a:lnTo>
                      <a:lnTo>
                        <a:pt x="450" y="479"/>
                      </a:lnTo>
                      <a:lnTo>
                        <a:pt x="452" y="479"/>
                      </a:lnTo>
                      <a:lnTo>
                        <a:pt x="452" y="482"/>
                      </a:lnTo>
                      <a:lnTo>
                        <a:pt x="450" y="484"/>
                      </a:lnTo>
                      <a:lnTo>
                        <a:pt x="450" y="488"/>
                      </a:lnTo>
                      <a:lnTo>
                        <a:pt x="454" y="488"/>
                      </a:lnTo>
                      <a:lnTo>
                        <a:pt x="452" y="488"/>
                      </a:lnTo>
                      <a:lnTo>
                        <a:pt x="454" y="490"/>
                      </a:lnTo>
                      <a:lnTo>
                        <a:pt x="445" y="495"/>
                      </a:lnTo>
                      <a:lnTo>
                        <a:pt x="445" y="497"/>
                      </a:lnTo>
                      <a:lnTo>
                        <a:pt x="441" y="497"/>
                      </a:lnTo>
                      <a:lnTo>
                        <a:pt x="438" y="501"/>
                      </a:lnTo>
                      <a:lnTo>
                        <a:pt x="436" y="499"/>
                      </a:lnTo>
                      <a:lnTo>
                        <a:pt x="441" y="495"/>
                      </a:lnTo>
                      <a:lnTo>
                        <a:pt x="441" y="493"/>
                      </a:lnTo>
                      <a:lnTo>
                        <a:pt x="438" y="493"/>
                      </a:lnTo>
                      <a:lnTo>
                        <a:pt x="438" y="495"/>
                      </a:lnTo>
                      <a:lnTo>
                        <a:pt x="436" y="495"/>
                      </a:lnTo>
                      <a:lnTo>
                        <a:pt x="436" y="497"/>
                      </a:lnTo>
                      <a:lnTo>
                        <a:pt x="436" y="499"/>
                      </a:lnTo>
                      <a:lnTo>
                        <a:pt x="434" y="501"/>
                      </a:lnTo>
                      <a:lnTo>
                        <a:pt x="432" y="501"/>
                      </a:lnTo>
                      <a:lnTo>
                        <a:pt x="423" y="504"/>
                      </a:lnTo>
                      <a:lnTo>
                        <a:pt x="421" y="506"/>
                      </a:lnTo>
                      <a:lnTo>
                        <a:pt x="414" y="510"/>
                      </a:lnTo>
                      <a:lnTo>
                        <a:pt x="412" y="508"/>
                      </a:lnTo>
                      <a:lnTo>
                        <a:pt x="409" y="510"/>
                      </a:lnTo>
                      <a:lnTo>
                        <a:pt x="409" y="515"/>
                      </a:lnTo>
                      <a:lnTo>
                        <a:pt x="405" y="515"/>
                      </a:lnTo>
                      <a:lnTo>
                        <a:pt x="407" y="515"/>
                      </a:lnTo>
                      <a:lnTo>
                        <a:pt x="398" y="517"/>
                      </a:lnTo>
                      <a:lnTo>
                        <a:pt x="396" y="517"/>
                      </a:lnTo>
                      <a:lnTo>
                        <a:pt x="392" y="519"/>
                      </a:lnTo>
                      <a:lnTo>
                        <a:pt x="387" y="519"/>
                      </a:lnTo>
                      <a:lnTo>
                        <a:pt x="385" y="524"/>
                      </a:lnTo>
                      <a:lnTo>
                        <a:pt x="383" y="524"/>
                      </a:lnTo>
                      <a:lnTo>
                        <a:pt x="381" y="524"/>
                      </a:lnTo>
                      <a:lnTo>
                        <a:pt x="376" y="526"/>
                      </a:lnTo>
                      <a:lnTo>
                        <a:pt x="372" y="526"/>
                      </a:lnTo>
                      <a:lnTo>
                        <a:pt x="372" y="528"/>
                      </a:lnTo>
                      <a:lnTo>
                        <a:pt x="367" y="526"/>
                      </a:lnTo>
                      <a:lnTo>
                        <a:pt x="367" y="528"/>
                      </a:lnTo>
                      <a:lnTo>
                        <a:pt x="369" y="530"/>
                      </a:lnTo>
                      <a:lnTo>
                        <a:pt x="365" y="533"/>
                      </a:lnTo>
                      <a:lnTo>
                        <a:pt x="363" y="533"/>
                      </a:lnTo>
                      <a:lnTo>
                        <a:pt x="363" y="535"/>
                      </a:lnTo>
                      <a:lnTo>
                        <a:pt x="358" y="537"/>
                      </a:lnTo>
                      <a:lnTo>
                        <a:pt x="358" y="539"/>
                      </a:lnTo>
                      <a:lnTo>
                        <a:pt x="352" y="539"/>
                      </a:lnTo>
                      <a:lnTo>
                        <a:pt x="349" y="537"/>
                      </a:lnTo>
                      <a:lnTo>
                        <a:pt x="349" y="539"/>
                      </a:lnTo>
                      <a:lnTo>
                        <a:pt x="340" y="541"/>
                      </a:lnTo>
                      <a:lnTo>
                        <a:pt x="327" y="548"/>
                      </a:lnTo>
                      <a:lnTo>
                        <a:pt x="325" y="548"/>
                      </a:lnTo>
                      <a:lnTo>
                        <a:pt x="323" y="550"/>
                      </a:lnTo>
                      <a:lnTo>
                        <a:pt x="316" y="550"/>
                      </a:lnTo>
                      <a:lnTo>
                        <a:pt x="316" y="553"/>
                      </a:lnTo>
                      <a:lnTo>
                        <a:pt x="316" y="555"/>
                      </a:lnTo>
                      <a:lnTo>
                        <a:pt x="307" y="555"/>
                      </a:lnTo>
                      <a:lnTo>
                        <a:pt x="305" y="555"/>
                      </a:lnTo>
                      <a:lnTo>
                        <a:pt x="307" y="557"/>
                      </a:lnTo>
                      <a:lnTo>
                        <a:pt x="305" y="557"/>
                      </a:lnTo>
                      <a:lnTo>
                        <a:pt x="296" y="557"/>
                      </a:lnTo>
                      <a:lnTo>
                        <a:pt x="294" y="559"/>
                      </a:lnTo>
                      <a:lnTo>
                        <a:pt x="294" y="557"/>
                      </a:lnTo>
                      <a:lnTo>
                        <a:pt x="294" y="555"/>
                      </a:lnTo>
                      <a:lnTo>
                        <a:pt x="289" y="557"/>
                      </a:lnTo>
                      <a:lnTo>
                        <a:pt x="285" y="557"/>
                      </a:lnTo>
                      <a:lnTo>
                        <a:pt x="280" y="559"/>
                      </a:lnTo>
                      <a:lnTo>
                        <a:pt x="280" y="561"/>
                      </a:lnTo>
                      <a:lnTo>
                        <a:pt x="276" y="561"/>
                      </a:lnTo>
                      <a:lnTo>
                        <a:pt x="278" y="559"/>
                      </a:lnTo>
                      <a:lnTo>
                        <a:pt x="283" y="557"/>
                      </a:lnTo>
                      <a:lnTo>
                        <a:pt x="276" y="559"/>
                      </a:lnTo>
                      <a:lnTo>
                        <a:pt x="276" y="557"/>
                      </a:lnTo>
                      <a:lnTo>
                        <a:pt x="276" y="555"/>
                      </a:lnTo>
                      <a:lnTo>
                        <a:pt x="274" y="555"/>
                      </a:lnTo>
                      <a:lnTo>
                        <a:pt x="276" y="555"/>
                      </a:lnTo>
                      <a:lnTo>
                        <a:pt x="274" y="557"/>
                      </a:lnTo>
                      <a:lnTo>
                        <a:pt x="276" y="559"/>
                      </a:lnTo>
                      <a:lnTo>
                        <a:pt x="276" y="561"/>
                      </a:lnTo>
                      <a:lnTo>
                        <a:pt x="271" y="561"/>
                      </a:lnTo>
                      <a:lnTo>
                        <a:pt x="271" y="564"/>
                      </a:lnTo>
                      <a:lnTo>
                        <a:pt x="269" y="564"/>
                      </a:lnTo>
                      <a:lnTo>
                        <a:pt x="267" y="561"/>
                      </a:lnTo>
                      <a:lnTo>
                        <a:pt x="269" y="561"/>
                      </a:lnTo>
                      <a:lnTo>
                        <a:pt x="269" y="559"/>
                      </a:lnTo>
                      <a:lnTo>
                        <a:pt x="267" y="561"/>
                      </a:lnTo>
                      <a:lnTo>
                        <a:pt x="260" y="559"/>
                      </a:lnTo>
                      <a:lnTo>
                        <a:pt x="258" y="559"/>
                      </a:lnTo>
                      <a:lnTo>
                        <a:pt x="251" y="557"/>
                      </a:lnTo>
                      <a:lnTo>
                        <a:pt x="247" y="553"/>
                      </a:lnTo>
                      <a:lnTo>
                        <a:pt x="247" y="555"/>
                      </a:lnTo>
                      <a:lnTo>
                        <a:pt x="245" y="553"/>
                      </a:lnTo>
                      <a:lnTo>
                        <a:pt x="240" y="553"/>
                      </a:lnTo>
                      <a:lnTo>
                        <a:pt x="213" y="541"/>
                      </a:lnTo>
                      <a:lnTo>
                        <a:pt x="211" y="537"/>
                      </a:lnTo>
                      <a:lnTo>
                        <a:pt x="211" y="535"/>
                      </a:lnTo>
                      <a:lnTo>
                        <a:pt x="209" y="537"/>
                      </a:lnTo>
                      <a:lnTo>
                        <a:pt x="205" y="533"/>
                      </a:lnTo>
                      <a:lnTo>
                        <a:pt x="205" y="535"/>
                      </a:lnTo>
                      <a:lnTo>
                        <a:pt x="202" y="533"/>
                      </a:lnTo>
                      <a:lnTo>
                        <a:pt x="202" y="530"/>
                      </a:lnTo>
                      <a:lnTo>
                        <a:pt x="200" y="533"/>
                      </a:lnTo>
                      <a:lnTo>
                        <a:pt x="198" y="530"/>
                      </a:lnTo>
                      <a:lnTo>
                        <a:pt x="187" y="521"/>
                      </a:lnTo>
                      <a:lnTo>
                        <a:pt x="187" y="519"/>
                      </a:lnTo>
                      <a:lnTo>
                        <a:pt x="187" y="521"/>
                      </a:lnTo>
                      <a:lnTo>
                        <a:pt x="187" y="519"/>
                      </a:lnTo>
                      <a:lnTo>
                        <a:pt x="185" y="519"/>
                      </a:lnTo>
                      <a:lnTo>
                        <a:pt x="171" y="510"/>
                      </a:lnTo>
                      <a:lnTo>
                        <a:pt x="171" y="508"/>
                      </a:lnTo>
                      <a:lnTo>
                        <a:pt x="173" y="508"/>
                      </a:lnTo>
                      <a:lnTo>
                        <a:pt x="171" y="508"/>
                      </a:lnTo>
                      <a:lnTo>
                        <a:pt x="167" y="504"/>
                      </a:lnTo>
                      <a:lnTo>
                        <a:pt x="156" y="495"/>
                      </a:lnTo>
                      <a:lnTo>
                        <a:pt x="158" y="493"/>
                      </a:lnTo>
                      <a:lnTo>
                        <a:pt x="156" y="495"/>
                      </a:lnTo>
                      <a:lnTo>
                        <a:pt x="151" y="490"/>
                      </a:lnTo>
                      <a:lnTo>
                        <a:pt x="120" y="455"/>
                      </a:lnTo>
                      <a:lnTo>
                        <a:pt x="122" y="455"/>
                      </a:lnTo>
                      <a:lnTo>
                        <a:pt x="124" y="453"/>
                      </a:lnTo>
                      <a:lnTo>
                        <a:pt x="122" y="455"/>
                      </a:lnTo>
                      <a:lnTo>
                        <a:pt x="120" y="455"/>
                      </a:lnTo>
                      <a:lnTo>
                        <a:pt x="111" y="444"/>
                      </a:lnTo>
                      <a:lnTo>
                        <a:pt x="113" y="442"/>
                      </a:lnTo>
                      <a:lnTo>
                        <a:pt x="113" y="439"/>
                      </a:lnTo>
                      <a:lnTo>
                        <a:pt x="115" y="439"/>
                      </a:lnTo>
                      <a:lnTo>
                        <a:pt x="115" y="437"/>
                      </a:lnTo>
                      <a:lnTo>
                        <a:pt x="118" y="437"/>
                      </a:lnTo>
                      <a:lnTo>
                        <a:pt x="118" y="435"/>
                      </a:lnTo>
                      <a:lnTo>
                        <a:pt x="113" y="426"/>
                      </a:lnTo>
                      <a:lnTo>
                        <a:pt x="113" y="430"/>
                      </a:lnTo>
                      <a:lnTo>
                        <a:pt x="111" y="428"/>
                      </a:lnTo>
                      <a:lnTo>
                        <a:pt x="111" y="430"/>
                      </a:lnTo>
                      <a:lnTo>
                        <a:pt x="109" y="428"/>
                      </a:lnTo>
                      <a:lnTo>
                        <a:pt x="107" y="428"/>
                      </a:lnTo>
                      <a:lnTo>
                        <a:pt x="104" y="428"/>
                      </a:lnTo>
                      <a:lnTo>
                        <a:pt x="111" y="433"/>
                      </a:lnTo>
                      <a:lnTo>
                        <a:pt x="109" y="435"/>
                      </a:lnTo>
                      <a:lnTo>
                        <a:pt x="109" y="433"/>
                      </a:lnTo>
                      <a:lnTo>
                        <a:pt x="107" y="433"/>
                      </a:lnTo>
                      <a:lnTo>
                        <a:pt x="100" y="428"/>
                      </a:lnTo>
                      <a:lnTo>
                        <a:pt x="113" y="437"/>
                      </a:lnTo>
                      <a:lnTo>
                        <a:pt x="111" y="442"/>
                      </a:lnTo>
                      <a:lnTo>
                        <a:pt x="107" y="442"/>
                      </a:lnTo>
                      <a:lnTo>
                        <a:pt x="95" y="428"/>
                      </a:lnTo>
                      <a:lnTo>
                        <a:pt x="93" y="428"/>
                      </a:lnTo>
                      <a:lnTo>
                        <a:pt x="93" y="430"/>
                      </a:lnTo>
                      <a:lnTo>
                        <a:pt x="93" y="428"/>
                      </a:lnTo>
                      <a:lnTo>
                        <a:pt x="71" y="410"/>
                      </a:lnTo>
                      <a:lnTo>
                        <a:pt x="62" y="402"/>
                      </a:lnTo>
                      <a:lnTo>
                        <a:pt x="49" y="393"/>
                      </a:lnTo>
                      <a:lnTo>
                        <a:pt x="40" y="382"/>
                      </a:lnTo>
                      <a:lnTo>
                        <a:pt x="37" y="379"/>
                      </a:lnTo>
                      <a:lnTo>
                        <a:pt x="35" y="379"/>
                      </a:lnTo>
                      <a:lnTo>
                        <a:pt x="33" y="377"/>
                      </a:lnTo>
                      <a:lnTo>
                        <a:pt x="2" y="344"/>
                      </a:lnTo>
                      <a:lnTo>
                        <a:pt x="2" y="342"/>
                      </a:lnTo>
                      <a:lnTo>
                        <a:pt x="2" y="339"/>
                      </a:lnTo>
                      <a:lnTo>
                        <a:pt x="0" y="333"/>
                      </a:lnTo>
                      <a:lnTo>
                        <a:pt x="0" y="330"/>
                      </a:lnTo>
                      <a:lnTo>
                        <a:pt x="2" y="328"/>
                      </a:lnTo>
                      <a:lnTo>
                        <a:pt x="2" y="324"/>
                      </a:lnTo>
                      <a:lnTo>
                        <a:pt x="6" y="317"/>
                      </a:lnTo>
                      <a:lnTo>
                        <a:pt x="11" y="315"/>
                      </a:lnTo>
                      <a:lnTo>
                        <a:pt x="17" y="311"/>
                      </a:lnTo>
                      <a:lnTo>
                        <a:pt x="17" y="308"/>
                      </a:lnTo>
                      <a:lnTo>
                        <a:pt x="22" y="311"/>
                      </a:lnTo>
                      <a:lnTo>
                        <a:pt x="20" y="313"/>
                      </a:lnTo>
                      <a:lnTo>
                        <a:pt x="15" y="315"/>
                      </a:lnTo>
                      <a:lnTo>
                        <a:pt x="20" y="322"/>
                      </a:lnTo>
                      <a:lnTo>
                        <a:pt x="22" y="322"/>
                      </a:lnTo>
                      <a:lnTo>
                        <a:pt x="24" y="319"/>
                      </a:lnTo>
                      <a:lnTo>
                        <a:pt x="26" y="319"/>
                      </a:lnTo>
                      <a:lnTo>
                        <a:pt x="33" y="317"/>
                      </a:lnTo>
                      <a:lnTo>
                        <a:pt x="37" y="317"/>
                      </a:lnTo>
                      <a:lnTo>
                        <a:pt x="37" y="319"/>
                      </a:lnTo>
                      <a:lnTo>
                        <a:pt x="37" y="322"/>
                      </a:lnTo>
                      <a:lnTo>
                        <a:pt x="35" y="324"/>
                      </a:lnTo>
                      <a:lnTo>
                        <a:pt x="33" y="328"/>
                      </a:lnTo>
                      <a:lnTo>
                        <a:pt x="33" y="330"/>
                      </a:lnTo>
                      <a:lnTo>
                        <a:pt x="31" y="333"/>
                      </a:lnTo>
                      <a:lnTo>
                        <a:pt x="37" y="339"/>
                      </a:lnTo>
                      <a:lnTo>
                        <a:pt x="42" y="339"/>
                      </a:lnTo>
                      <a:lnTo>
                        <a:pt x="49" y="337"/>
                      </a:lnTo>
                      <a:lnTo>
                        <a:pt x="51" y="337"/>
                      </a:lnTo>
                      <a:lnTo>
                        <a:pt x="55" y="335"/>
                      </a:lnTo>
                      <a:lnTo>
                        <a:pt x="55" y="333"/>
                      </a:lnTo>
                      <a:lnTo>
                        <a:pt x="58" y="333"/>
                      </a:lnTo>
                      <a:lnTo>
                        <a:pt x="58" y="330"/>
                      </a:lnTo>
                      <a:lnTo>
                        <a:pt x="62" y="330"/>
                      </a:lnTo>
                      <a:lnTo>
                        <a:pt x="60" y="333"/>
                      </a:lnTo>
                      <a:lnTo>
                        <a:pt x="64" y="330"/>
                      </a:lnTo>
                      <a:lnTo>
                        <a:pt x="69" y="333"/>
                      </a:lnTo>
                      <a:lnTo>
                        <a:pt x="73" y="328"/>
                      </a:lnTo>
                      <a:lnTo>
                        <a:pt x="75" y="330"/>
                      </a:lnTo>
                      <a:lnTo>
                        <a:pt x="78" y="328"/>
                      </a:lnTo>
                      <a:lnTo>
                        <a:pt x="80" y="326"/>
                      </a:lnTo>
                      <a:lnTo>
                        <a:pt x="84" y="322"/>
                      </a:lnTo>
                      <a:lnTo>
                        <a:pt x="82" y="317"/>
                      </a:lnTo>
                      <a:lnTo>
                        <a:pt x="80" y="315"/>
                      </a:lnTo>
                      <a:lnTo>
                        <a:pt x="82" y="317"/>
                      </a:lnTo>
                      <a:lnTo>
                        <a:pt x="84" y="317"/>
                      </a:lnTo>
                      <a:lnTo>
                        <a:pt x="86" y="319"/>
                      </a:lnTo>
                      <a:lnTo>
                        <a:pt x="89" y="324"/>
                      </a:lnTo>
                      <a:lnTo>
                        <a:pt x="86" y="324"/>
                      </a:lnTo>
                      <a:lnTo>
                        <a:pt x="89" y="326"/>
                      </a:lnTo>
                      <a:lnTo>
                        <a:pt x="91" y="324"/>
                      </a:lnTo>
                      <a:lnTo>
                        <a:pt x="93" y="326"/>
                      </a:lnTo>
                      <a:lnTo>
                        <a:pt x="91" y="328"/>
                      </a:lnTo>
                      <a:lnTo>
                        <a:pt x="91" y="330"/>
                      </a:lnTo>
                      <a:lnTo>
                        <a:pt x="91" y="328"/>
                      </a:lnTo>
                      <a:lnTo>
                        <a:pt x="95" y="326"/>
                      </a:lnTo>
                      <a:lnTo>
                        <a:pt x="95" y="328"/>
                      </a:lnTo>
                      <a:lnTo>
                        <a:pt x="95" y="330"/>
                      </a:lnTo>
                      <a:lnTo>
                        <a:pt x="98" y="328"/>
                      </a:lnTo>
                      <a:lnTo>
                        <a:pt x="98" y="324"/>
                      </a:lnTo>
                      <a:lnTo>
                        <a:pt x="100" y="326"/>
                      </a:lnTo>
                      <a:lnTo>
                        <a:pt x="102" y="326"/>
                      </a:lnTo>
                      <a:lnTo>
                        <a:pt x="104" y="322"/>
                      </a:lnTo>
                      <a:lnTo>
                        <a:pt x="109" y="322"/>
                      </a:lnTo>
                      <a:lnTo>
                        <a:pt x="109" y="317"/>
                      </a:lnTo>
                      <a:lnTo>
                        <a:pt x="109" y="315"/>
                      </a:lnTo>
                      <a:lnTo>
                        <a:pt x="104" y="315"/>
                      </a:lnTo>
                      <a:lnTo>
                        <a:pt x="104" y="313"/>
                      </a:lnTo>
                      <a:lnTo>
                        <a:pt x="104" y="315"/>
                      </a:lnTo>
                      <a:lnTo>
                        <a:pt x="107" y="313"/>
                      </a:lnTo>
                      <a:lnTo>
                        <a:pt x="109" y="313"/>
                      </a:lnTo>
                      <a:lnTo>
                        <a:pt x="113" y="311"/>
                      </a:lnTo>
                      <a:lnTo>
                        <a:pt x="115" y="311"/>
                      </a:lnTo>
                      <a:lnTo>
                        <a:pt x="113" y="313"/>
                      </a:lnTo>
                      <a:lnTo>
                        <a:pt x="115" y="315"/>
                      </a:lnTo>
                      <a:lnTo>
                        <a:pt x="118" y="317"/>
                      </a:lnTo>
                      <a:lnTo>
                        <a:pt x="118" y="315"/>
                      </a:lnTo>
                      <a:lnTo>
                        <a:pt x="120" y="317"/>
                      </a:lnTo>
                      <a:lnTo>
                        <a:pt x="122" y="319"/>
                      </a:lnTo>
                      <a:lnTo>
                        <a:pt x="124" y="319"/>
                      </a:lnTo>
                      <a:lnTo>
                        <a:pt x="127" y="313"/>
                      </a:lnTo>
                      <a:lnTo>
                        <a:pt x="122" y="313"/>
                      </a:lnTo>
                      <a:lnTo>
                        <a:pt x="127" y="313"/>
                      </a:lnTo>
                      <a:lnTo>
                        <a:pt x="129" y="313"/>
                      </a:lnTo>
                      <a:lnTo>
                        <a:pt x="129" y="306"/>
                      </a:lnTo>
                      <a:lnTo>
                        <a:pt x="129" y="313"/>
                      </a:lnTo>
                      <a:lnTo>
                        <a:pt x="133" y="313"/>
                      </a:lnTo>
                      <a:lnTo>
                        <a:pt x="138" y="311"/>
                      </a:lnTo>
                      <a:lnTo>
                        <a:pt x="140" y="313"/>
                      </a:lnTo>
                      <a:lnTo>
                        <a:pt x="140" y="308"/>
                      </a:lnTo>
                      <a:lnTo>
                        <a:pt x="142" y="304"/>
                      </a:lnTo>
                      <a:lnTo>
                        <a:pt x="144" y="306"/>
                      </a:lnTo>
                      <a:lnTo>
                        <a:pt x="147" y="306"/>
                      </a:lnTo>
                      <a:lnTo>
                        <a:pt x="147" y="304"/>
                      </a:lnTo>
                      <a:lnTo>
                        <a:pt x="144" y="304"/>
                      </a:lnTo>
                      <a:lnTo>
                        <a:pt x="144" y="302"/>
                      </a:lnTo>
                      <a:lnTo>
                        <a:pt x="149" y="299"/>
                      </a:lnTo>
                      <a:lnTo>
                        <a:pt x="149" y="302"/>
                      </a:lnTo>
                      <a:lnTo>
                        <a:pt x="149" y="299"/>
                      </a:lnTo>
                      <a:lnTo>
                        <a:pt x="156" y="299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6" name="Freeform 812"/>
                <p:cNvSpPr>
                  <a:spLocks/>
                </p:cNvSpPr>
                <p:nvPr/>
              </p:nvSpPr>
              <p:spPr bwMode="auto">
                <a:xfrm>
                  <a:off x="1353" y="1868"/>
                  <a:ext cx="517" cy="308"/>
                </a:xfrm>
                <a:custGeom>
                  <a:avLst/>
                  <a:gdLst>
                    <a:gd name="T0" fmla="*/ 243 w 517"/>
                    <a:gd name="T1" fmla="*/ 302 h 308"/>
                    <a:gd name="T2" fmla="*/ 250 w 517"/>
                    <a:gd name="T3" fmla="*/ 295 h 308"/>
                    <a:gd name="T4" fmla="*/ 252 w 517"/>
                    <a:gd name="T5" fmla="*/ 284 h 308"/>
                    <a:gd name="T6" fmla="*/ 258 w 517"/>
                    <a:gd name="T7" fmla="*/ 280 h 308"/>
                    <a:gd name="T8" fmla="*/ 263 w 517"/>
                    <a:gd name="T9" fmla="*/ 271 h 308"/>
                    <a:gd name="T10" fmla="*/ 281 w 517"/>
                    <a:gd name="T11" fmla="*/ 246 h 308"/>
                    <a:gd name="T12" fmla="*/ 274 w 517"/>
                    <a:gd name="T13" fmla="*/ 240 h 308"/>
                    <a:gd name="T14" fmla="*/ 261 w 517"/>
                    <a:gd name="T15" fmla="*/ 253 h 308"/>
                    <a:gd name="T16" fmla="*/ 245 w 517"/>
                    <a:gd name="T17" fmla="*/ 246 h 308"/>
                    <a:gd name="T18" fmla="*/ 247 w 517"/>
                    <a:gd name="T19" fmla="*/ 251 h 308"/>
                    <a:gd name="T20" fmla="*/ 232 w 517"/>
                    <a:gd name="T21" fmla="*/ 248 h 308"/>
                    <a:gd name="T22" fmla="*/ 236 w 517"/>
                    <a:gd name="T23" fmla="*/ 253 h 308"/>
                    <a:gd name="T24" fmla="*/ 203 w 517"/>
                    <a:gd name="T25" fmla="*/ 262 h 308"/>
                    <a:gd name="T26" fmla="*/ 180 w 517"/>
                    <a:gd name="T27" fmla="*/ 268 h 308"/>
                    <a:gd name="T28" fmla="*/ 169 w 517"/>
                    <a:gd name="T29" fmla="*/ 275 h 308"/>
                    <a:gd name="T30" fmla="*/ 154 w 517"/>
                    <a:gd name="T31" fmla="*/ 275 h 308"/>
                    <a:gd name="T32" fmla="*/ 129 w 517"/>
                    <a:gd name="T33" fmla="*/ 271 h 308"/>
                    <a:gd name="T34" fmla="*/ 105 w 517"/>
                    <a:gd name="T35" fmla="*/ 266 h 308"/>
                    <a:gd name="T36" fmla="*/ 47 w 517"/>
                    <a:gd name="T37" fmla="*/ 235 h 308"/>
                    <a:gd name="T38" fmla="*/ 29 w 517"/>
                    <a:gd name="T39" fmla="*/ 224 h 308"/>
                    <a:gd name="T40" fmla="*/ 18 w 517"/>
                    <a:gd name="T41" fmla="*/ 213 h 308"/>
                    <a:gd name="T42" fmla="*/ 18 w 517"/>
                    <a:gd name="T43" fmla="*/ 208 h 308"/>
                    <a:gd name="T44" fmla="*/ 25 w 517"/>
                    <a:gd name="T45" fmla="*/ 202 h 308"/>
                    <a:gd name="T46" fmla="*/ 38 w 517"/>
                    <a:gd name="T47" fmla="*/ 200 h 308"/>
                    <a:gd name="T48" fmla="*/ 25 w 517"/>
                    <a:gd name="T49" fmla="*/ 197 h 308"/>
                    <a:gd name="T50" fmla="*/ 22 w 517"/>
                    <a:gd name="T51" fmla="*/ 195 h 308"/>
                    <a:gd name="T52" fmla="*/ 13 w 517"/>
                    <a:gd name="T53" fmla="*/ 188 h 308"/>
                    <a:gd name="T54" fmla="*/ 7 w 517"/>
                    <a:gd name="T55" fmla="*/ 184 h 308"/>
                    <a:gd name="T56" fmla="*/ 4 w 517"/>
                    <a:gd name="T57" fmla="*/ 180 h 308"/>
                    <a:gd name="T58" fmla="*/ 4 w 517"/>
                    <a:gd name="T59" fmla="*/ 175 h 308"/>
                    <a:gd name="T60" fmla="*/ 2 w 517"/>
                    <a:gd name="T61" fmla="*/ 171 h 308"/>
                    <a:gd name="T62" fmla="*/ 2 w 517"/>
                    <a:gd name="T63" fmla="*/ 151 h 308"/>
                    <a:gd name="T64" fmla="*/ 9 w 517"/>
                    <a:gd name="T65" fmla="*/ 144 h 308"/>
                    <a:gd name="T66" fmla="*/ 29 w 517"/>
                    <a:gd name="T67" fmla="*/ 126 h 308"/>
                    <a:gd name="T68" fmla="*/ 38 w 517"/>
                    <a:gd name="T69" fmla="*/ 122 h 308"/>
                    <a:gd name="T70" fmla="*/ 22 w 517"/>
                    <a:gd name="T71" fmla="*/ 124 h 308"/>
                    <a:gd name="T72" fmla="*/ 4 w 517"/>
                    <a:gd name="T73" fmla="*/ 131 h 308"/>
                    <a:gd name="T74" fmla="*/ 18 w 517"/>
                    <a:gd name="T75" fmla="*/ 115 h 308"/>
                    <a:gd name="T76" fmla="*/ 18 w 517"/>
                    <a:gd name="T77" fmla="*/ 113 h 308"/>
                    <a:gd name="T78" fmla="*/ 9 w 517"/>
                    <a:gd name="T79" fmla="*/ 106 h 308"/>
                    <a:gd name="T80" fmla="*/ 51 w 517"/>
                    <a:gd name="T81" fmla="*/ 71 h 308"/>
                    <a:gd name="T82" fmla="*/ 67 w 517"/>
                    <a:gd name="T83" fmla="*/ 62 h 308"/>
                    <a:gd name="T84" fmla="*/ 118 w 517"/>
                    <a:gd name="T85" fmla="*/ 62 h 308"/>
                    <a:gd name="T86" fmla="*/ 198 w 517"/>
                    <a:gd name="T87" fmla="*/ 77 h 308"/>
                    <a:gd name="T88" fmla="*/ 263 w 517"/>
                    <a:gd name="T89" fmla="*/ 51 h 308"/>
                    <a:gd name="T90" fmla="*/ 301 w 517"/>
                    <a:gd name="T91" fmla="*/ 57 h 308"/>
                    <a:gd name="T92" fmla="*/ 332 w 517"/>
                    <a:gd name="T93" fmla="*/ 69 h 308"/>
                    <a:gd name="T94" fmla="*/ 359 w 517"/>
                    <a:gd name="T95" fmla="*/ 49 h 308"/>
                    <a:gd name="T96" fmla="*/ 379 w 517"/>
                    <a:gd name="T97" fmla="*/ 44 h 308"/>
                    <a:gd name="T98" fmla="*/ 359 w 517"/>
                    <a:gd name="T99" fmla="*/ 24 h 308"/>
                    <a:gd name="T100" fmla="*/ 403 w 517"/>
                    <a:gd name="T101" fmla="*/ 15 h 308"/>
                    <a:gd name="T102" fmla="*/ 437 w 517"/>
                    <a:gd name="T103" fmla="*/ 4 h 308"/>
                    <a:gd name="T104" fmla="*/ 461 w 517"/>
                    <a:gd name="T105" fmla="*/ 9 h 308"/>
                    <a:gd name="T106" fmla="*/ 483 w 517"/>
                    <a:gd name="T107" fmla="*/ 15 h 308"/>
                    <a:gd name="T108" fmla="*/ 492 w 517"/>
                    <a:gd name="T109" fmla="*/ 6 h 308"/>
                    <a:gd name="T110" fmla="*/ 503 w 517"/>
                    <a:gd name="T111" fmla="*/ 4 h 308"/>
                    <a:gd name="T112" fmla="*/ 517 w 517"/>
                    <a:gd name="T113" fmla="*/ 9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17" h="308">
                      <a:moveTo>
                        <a:pt x="221" y="308"/>
                      </a:moveTo>
                      <a:lnTo>
                        <a:pt x="223" y="306"/>
                      </a:lnTo>
                      <a:lnTo>
                        <a:pt x="225" y="308"/>
                      </a:lnTo>
                      <a:lnTo>
                        <a:pt x="229" y="308"/>
                      </a:lnTo>
                      <a:lnTo>
                        <a:pt x="241" y="308"/>
                      </a:lnTo>
                      <a:lnTo>
                        <a:pt x="243" y="302"/>
                      </a:lnTo>
                      <a:lnTo>
                        <a:pt x="245" y="304"/>
                      </a:lnTo>
                      <a:lnTo>
                        <a:pt x="245" y="300"/>
                      </a:lnTo>
                      <a:lnTo>
                        <a:pt x="245" y="297"/>
                      </a:lnTo>
                      <a:lnTo>
                        <a:pt x="247" y="297"/>
                      </a:lnTo>
                      <a:lnTo>
                        <a:pt x="247" y="295"/>
                      </a:lnTo>
                      <a:lnTo>
                        <a:pt x="250" y="295"/>
                      </a:lnTo>
                      <a:lnTo>
                        <a:pt x="250" y="293"/>
                      </a:lnTo>
                      <a:lnTo>
                        <a:pt x="252" y="291"/>
                      </a:lnTo>
                      <a:lnTo>
                        <a:pt x="252" y="288"/>
                      </a:lnTo>
                      <a:lnTo>
                        <a:pt x="254" y="286"/>
                      </a:lnTo>
                      <a:lnTo>
                        <a:pt x="252" y="286"/>
                      </a:lnTo>
                      <a:lnTo>
                        <a:pt x="252" y="284"/>
                      </a:lnTo>
                      <a:lnTo>
                        <a:pt x="254" y="286"/>
                      </a:lnTo>
                      <a:lnTo>
                        <a:pt x="254" y="282"/>
                      </a:lnTo>
                      <a:lnTo>
                        <a:pt x="252" y="282"/>
                      </a:lnTo>
                      <a:lnTo>
                        <a:pt x="254" y="282"/>
                      </a:lnTo>
                      <a:lnTo>
                        <a:pt x="256" y="282"/>
                      </a:lnTo>
                      <a:lnTo>
                        <a:pt x="258" y="280"/>
                      </a:lnTo>
                      <a:lnTo>
                        <a:pt x="256" y="280"/>
                      </a:lnTo>
                      <a:lnTo>
                        <a:pt x="261" y="277"/>
                      </a:lnTo>
                      <a:lnTo>
                        <a:pt x="261" y="275"/>
                      </a:lnTo>
                      <a:lnTo>
                        <a:pt x="261" y="273"/>
                      </a:lnTo>
                      <a:lnTo>
                        <a:pt x="263" y="273"/>
                      </a:lnTo>
                      <a:lnTo>
                        <a:pt x="263" y="271"/>
                      </a:lnTo>
                      <a:lnTo>
                        <a:pt x="265" y="268"/>
                      </a:lnTo>
                      <a:lnTo>
                        <a:pt x="267" y="262"/>
                      </a:lnTo>
                      <a:lnTo>
                        <a:pt x="272" y="257"/>
                      </a:lnTo>
                      <a:lnTo>
                        <a:pt x="276" y="255"/>
                      </a:lnTo>
                      <a:lnTo>
                        <a:pt x="276" y="253"/>
                      </a:lnTo>
                      <a:lnTo>
                        <a:pt x="281" y="246"/>
                      </a:lnTo>
                      <a:lnTo>
                        <a:pt x="278" y="246"/>
                      </a:lnTo>
                      <a:lnTo>
                        <a:pt x="281" y="246"/>
                      </a:lnTo>
                      <a:lnTo>
                        <a:pt x="285" y="242"/>
                      </a:lnTo>
                      <a:lnTo>
                        <a:pt x="287" y="233"/>
                      </a:lnTo>
                      <a:lnTo>
                        <a:pt x="278" y="235"/>
                      </a:lnTo>
                      <a:lnTo>
                        <a:pt x="274" y="240"/>
                      </a:lnTo>
                      <a:lnTo>
                        <a:pt x="274" y="244"/>
                      </a:lnTo>
                      <a:lnTo>
                        <a:pt x="272" y="244"/>
                      </a:lnTo>
                      <a:lnTo>
                        <a:pt x="274" y="244"/>
                      </a:lnTo>
                      <a:lnTo>
                        <a:pt x="272" y="251"/>
                      </a:lnTo>
                      <a:lnTo>
                        <a:pt x="267" y="253"/>
                      </a:lnTo>
                      <a:lnTo>
                        <a:pt x="261" y="253"/>
                      </a:lnTo>
                      <a:lnTo>
                        <a:pt x="261" y="251"/>
                      </a:lnTo>
                      <a:lnTo>
                        <a:pt x="256" y="251"/>
                      </a:lnTo>
                      <a:lnTo>
                        <a:pt x="252" y="246"/>
                      </a:lnTo>
                      <a:lnTo>
                        <a:pt x="250" y="246"/>
                      </a:lnTo>
                      <a:lnTo>
                        <a:pt x="250" y="248"/>
                      </a:lnTo>
                      <a:lnTo>
                        <a:pt x="245" y="246"/>
                      </a:lnTo>
                      <a:lnTo>
                        <a:pt x="245" y="244"/>
                      </a:lnTo>
                      <a:lnTo>
                        <a:pt x="243" y="244"/>
                      </a:lnTo>
                      <a:lnTo>
                        <a:pt x="245" y="244"/>
                      </a:lnTo>
                      <a:lnTo>
                        <a:pt x="245" y="246"/>
                      </a:lnTo>
                      <a:lnTo>
                        <a:pt x="250" y="248"/>
                      </a:lnTo>
                      <a:lnTo>
                        <a:pt x="247" y="251"/>
                      </a:lnTo>
                      <a:lnTo>
                        <a:pt x="241" y="251"/>
                      </a:lnTo>
                      <a:lnTo>
                        <a:pt x="234" y="248"/>
                      </a:lnTo>
                      <a:lnTo>
                        <a:pt x="236" y="246"/>
                      </a:lnTo>
                      <a:lnTo>
                        <a:pt x="236" y="244"/>
                      </a:lnTo>
                      <a:lnTo>
                        <a:pt x="238" y="240"/>
                      </a:lnTo>
                      <a:lnTo>
                        <a:pt x="232" y="248"/>
                      </a:lnTo>
                      <a:lnTo>
                        <a:pt x="234" y="251"/>
                      </a:lnTo>
                      <a:lnTo>
                        <a:pt x="232" y="251"/>
                      </a:lnTo>
                      <a:lnTo>
                        <a:pt x="229" y="251"/>
                      </a:lnTo>
                      <a:lnTo>
                        <a:pt x="232" y="253"/>
                      </a:lnTo>
                      <a:lnTo>
                        <a:pt x="232" y="251"/>
                      </a:lnTo>
                      <a:lnTo>
                        <a:pt x="236" y="253"/>
                      </a:lnTo>
                      <a:lnTo>
                        <a:pt x="236" y="255"/>
                      </a:lnTo>
                      <a:lnTo>
                        <a:pt x="232" y="257"/>
                      </a:lnTo>
                      <a:lnTo>
                        <a:pt x="221" y="257"/>
                      </a:lnTo>
                      <a:lnTo>
                        <a:pt x="216" y="257"/>
                      </a:lnTo>
                      <a:lnTo>
                        <a:pt x="207" y="260"/>
                      </a:lnTo>
                      <a:lnTo>
                        <a:pt x="203" y="262"/>
                      </a:lnTo>
                      <a:lnTo>
                        <a:pt x="198" y="262"/>
                      </a:lnTo>
                      <a:lnTo>
                        <a:pt x="196" y="262"/>
                      </a:lnTo>
                      <a:lnTo>
                        <a:pt x="196" y="264"/>
                      </a:lnTo>
                      <a:lnTo>
                        <a:pt x="196" y="262"/>
                      </a:lnTo>
                      <a:lnTo>
                        <a:pt x="187" y="264"/>
                      </a:lnTo>
                      <a:lnTo>
                        <a:pt x="180" y="268"/>
                      </a:lnTo>
                      <a:lnTo>
                        <a:pt x="180" y="273"/>
                      </a:lnTo>
                      <a:lnTo>
                        <a:pt x="176" y="277"/>
                      </a:lnTo>
                      <a:lnTo>
                        <a:pt x="174" y="282"/>
                      </a:lnTo>
                      <a:lnTo>
                        <a:pt x="174" y="280"/>
                      </a:lnTo>
                      <a:lnTo>
                        <a:pt x="169" y="277"/>
                      </a:lnTo>
                      <a:lnTo>
                        <a:pt x="169" y="275"/>
                      </a:lnTo>
                      <a:lnTo>
                        <a:pt x="167" y="277"/>
                      </a:lnTo>
                      <a:lnTo>
                        <a:pt x="165" y="277"/>
                      </a:lnTo>
                      <a:lnTo>
                        <a:pt x="165" y="273"/>
                      </a:lnTo>
                      <a:lnTo>
                        <a:pt x="165" y="277"/>
                      </a:lnTo>
                      <a:lnTo>
                        <a:pt x="160" y="277"/>
                      </a:lnTo>
                      <a:lnTo>
                        <a:pt x="154" y="275"/>
                      </a:lnTo>
                      <a:lnTo>
                        <a:pt x="154" y="273"/>
                      </a:lnTo>
                      <a:lnTo>
                        <a:pt x="151" y="275"/>
                      </a:lnTo>
                      <a:lnTo>
                        <a:pt x="143" y="273"/>
                      </a:lnTo>
                      <a:lnTo>
                        <a:pt x="145" y="275"/>
                      </a:lnTo>
                      <a:lnTo>
                        <a:pt x="140" y="275"/>
                      </a:lnTo>
                      <a:lnTo>
                        <a:pt x="129" y="271"/>
                      </a:lnTo>
                      <a:lnTo>
                        <a:pt x="125" y="268"/>
                      </a:lnTo>
                      <a:lnTo>
                        <a:pt x="123" y="268"/>
                      </a:lnTo>
                      <a:lnTo>
                        <a:pt x="118" y="268"/>
                      </a:lnTo>
                      <a:lnTo>
                        <a:pt x="111" y="268"/>
                      </a:lnTo>
                      <a:lnTo>
                        <a:pt x="107" y="266"/>
                      </a:lnTo>
                      <a:lnTo>
                        <a:pt x="105" y="266"/>
                      </a:lnTo>
                      <a:lnTo>
                        <a:pt x="100" y="266"/>
                      </a:lnTo>
                      <a:lnTo>
                        <a:pt x="51" y="237"/>
                      </a:lnTo>
                      <a:lnTo>
                        <a:pt x="47" y="235"/>
                      </a:lnTo>
                      <a:lnTo>
                        <a:pt x="49" y="235"/>
                      </a:lnTo>
                      <a:lnTo>
                        <a:pt x="47" y="233"/>
                      </a:lnTo>
                      <a:lnTo>
                        <a:pt x="47" y="235"/>
                      </a:lnTo>
                      <a:lnTo>
                        <a:pt x="40" y="233"/>
                      </a:lnTo>
                      <a:lnTo>
                        <a:pt x="33" y="226"/>
                      </a:lnTo>
                      <a:lnTo>
                        <a:pt x="25" y="222"/>
                      </a:lnTo>
                      <a:lnTo>
                        <a:pt x="20" y="217"/>
                      </a:lnTo>
                      <a:lnTo>
                        <a:pt x="25" y="222"/>
                      </a:lnTo>
                      <a:lnTo>
                        <a:pt x="29" y="224"/>
                      </a:lnTo>
                      <a:lnTo>
                        <a:pt x="25" y="222"/>
                      </a:lnTo>
                      <a:lnTo>
                        <a:pt x="22" y="217"/>
                      </a:lnTo>
                      <a:lnTo>
                        <a:pt x="16" y="213"/>
                      </a:lnTo>
                      <a:lnTo>
                        <a:pt x="13" y="211"/>
                      </a:lnTo>
                      <a:lnTo>
                        <a:pt x="16" y="208"/>
                      </a:lnTo>
                      <a:lnTo>
                        <a:pt x="18" y="213"/>
                      </a:lnTo>
                      <a:lnTo>
                        <a:pt x="20" y="213"/>
                      </a:lnTo>
                      <a:lnTo>
                        <a:pt x="22" y="211"/>
                      </a:lnTo>
                      <a:lnTo>
                        <a:pt x="20" y="213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8" y="208"/>
                      </a:lnTo>
                      <a:lnTo>
                        <a:pt x="22" y="208"/>
                      </a:lnTo>
                      <a:lnTo>
                        <a:pt x="25" y="206"/>
                      </a:lnTo>
                      <a:lnTo>
                        <a:pt x="27" y="204"/>
                      </a:lnTo>
                      <a:lnTo>
                        <a:pt x="22" y="206"/>
                      </a:lnTo>
                      <a:lnTo>
                        <a:pt x="20" y="202"/>
                      </a:lnTo>
                      <a:lnTo>
                        <a:pt x="25" y="202"/>
                      </a:lnTo>
                      <a:lnTo>
                        <a:pt x="31" y="200"/>
                      </a:lnTo>
                      <a:lnTo>
                        <a:pt x="33" y="202"/>
                      </a:lnTo>
                      <a:lnTo>
                        <a:pt x="36" y="200"/>
                      </a:lnTo>
                      <a:lnTo>
                        <a:pt x="38" y="200"/>
                      </a:lnTo>
                      <a:lnTo>
                        <a:pt x="40" y="197"/>
                      </a:lnTo>
                      <a:lnTo>
                        <a:pt x="38" y="200"/>
                      </a:lnTo>
                      <a:lnTo>
                        <a:pt x="36" y="200"/>
                      </a:lnTo>
                      <a:lnTo>
                        <a:pt x="33" y="202"/>
                      </a:lnTo>
                      <a:lnTo>
                        <a:pt x="33" y="200"/>
                      </a:lnTo>
                      <a:lnTo>
                        <a:pt x="31" y="200"/>
                      </a:lnTo>
                      <a:lnTo>
                        <a:pt x="25" y="200"/>
                      </a:lnTo>
                      <a:lnTo>
                        <a:pt x="25" y="197"/>
                      </a:lnTo>
                      <a:lnTo>
                        <a:pt x="27" y="197"/>
                      </a:lnTo>
                      <a:lnTo>
                        <a:pt x="25" y="197"/>
                      </a:lnTo>
                      <a:lnTo>
                        <a:pt x="25" y="200"/>
                      </a:lnTo>
                      <a:lnTo>
                        <a:pt x="22" y="197"/>
                      </a:lnTo>
                      <a:lnTo>
                        <a:pt x="20" y="195"/>
                      </a:lnTo>
                      <a:lnTo>
                        <a:pt x="22" y="195"/>
                      </a:lnTo>
                      <a:lnTo>
                        <a:pt x="18" y="193"/>
                      </a:lnTo>
                      <a:lnTo>
                        <a:pt x="20" y="191"/>
                      </a:lnTo>
                      <a:lnTo>
                        <a:pt x="18" y="188"/>
                      </a:lnTo>
                      <a:lnTo>
                        <a:pt x="16" y="188"/>
                      </a:lnTo>
                      <a:lnTo>
                        <a:pt x="18" y="193"/>
                      </a:lnTo>
                      <a:lnTo>
                        <a:pt x="13" y="188"/>
                      </a:lnTo>
                      <a:lnTo>
                        <a:pt x="11" y="188"/>
                      </a:lnTo>
                      <a:lnTo>
                        <a:pt x="13" y="191"/>
                      </a:lnTo>
                      <a:lnTo>
                        <a:pt x="11" y="188"/>
                      </a:lnTo>
                      <a:lnTo>
                        <a:pt x="11" y="186"/>
                      </a:lnTo>
                      <a:lnTo>
                        <a:pt x="11" y="184"/>
                      </a:lnTo>
                      <a:lnTo>
                        <a:pt x="7" y="184"/>
                      </a:lnTo>
                      <a:lnTo>
                        <a:pt x="7" y="182"/>
                      </a:lnTo>
                      <a:lnTo>
                        <a:pt x="9" y="182"/>
                      </a:lnTo>
                      <a:lnTo>
                        <a:pt x="4" y="175"/>
                      </a:lnTo>
                      <a:lnTo>
                        <a:pt x="4" y="177"/>
                      </a:lnTo>
                      <a:lnTo>
                        <a:pt x="7" y="180"/>
                      </a:lnTo>
                      <a:lnTo>
                        <a:pt x="4" y="180"/>
                      </a:lnTo>
                      <a:lnTo>
                        <a:pt x="2" y="177"/>
                      </a:lnTo>
                      <a:lnTo>
                        <a:pt x="4" y="177"/>
                      </a:lnTo>
                      <a:lnTo>
                        <a:pt x="4" y="175"/>
                      </a:lnTo>
                      <a:lnTo>
                        <a:pt x="2" y="175"/>
                      </a:lnTo>
                      <a:lnTo>
                        <a:pt x="2" y="173"/>
                      </a:lnTo>
                      <a:lnTo>
                        <a:pt x="4" y="175"/>
                      </a:lnTo>
                      <a:lnTo>
                        <a:pt x="4" y="173"/>
                      </a:lnTo>
                      <a:lnTo>
                        <a:pt x="2" y="173"/>
                      </a:lnTo>
                      <a:lnTo>
                        <a:pt x="2" y="171"/>
                      </a:lnTo>
                      <a:lnTo>
                        <a:pt x="2" y="173"/>
                      </a:lnTo>
                      <a:lnTo>
                        <a:pt x="0" y="173"/>
                      </a:lnTo>
                      <a:lnTo>
                        <a:pt x="2" y="171"/>
                      </a:lnTo>
                      <a:lnTo>
                        <a:pt x="0" y="166"/>
                      </a:lnTo>
                      <a:lnTo>
                        <a:pt x="2" y="166"/>
                      </a:lnTo>
                      <a:lnTo>
                        <a:pt x="0" y="160"/>
                      </a:lnTo>
                      <a:lnTo>
                        <a:pt x="2" y="157"/>
                      </a:lnTo>
                      <a:lnTo>
                        <a:pt x="0" y="153"/>
                      </a:lnTo>
                      <a:lnTo>
                        <a:pt x="2" y="151"/>
                      </a:lnTo>
                      <a:lnTo>
                        <a:pt x="4" y="149"/>
                      </a:lnTo>
                      <a:lnTo>
                        <a:pt x="4" y="151"/>
                      </a:lnTo>
                      <a:lnTo>
                        <a:pt x="7" y="149"/>
                      </a:lnTo>
                      <a:lnTo>
                        <a:pt x="4" y="151"/>
                      </a:lnTo>
                      <a:lnTo>
                        <a:pt x="7" y="144"/>
                      </a:lnTo>
                      <a:lnTo>
                        <a:pt x="9" y="144"/>
                      </a:lnTo>
                      <a:lnTo>
                        <a:pt x="11" y="142"/>
                      </a:lnTo>
                      <a:lnTo>
                        <a:pt x="16" y="140"/>
                      </a:lnTo>
                      <a:lnTo>
                        <a:pt x="18" y="137"/>
                      </a:lnTo>
                      <a:lnTo>
                        <a:pt x="22" y="135"/>
                      </a:lnTo>
                      <a:lnTo>
                        <a:pt x="27" y="129"/>
                      </a:lnTo>
                      <a:lnTo>
                        <a:pt x="29" y="126"/>
                      </a:lnTo>
                      <a:lnTo>
                        <a:pt x="38" y="124"/>
                      </a:lnTo>
                      <a:lnTo>
                        <a:pt x="33" y="124"/>
                      </a:lnTo>
                      <a:lnTo>
                        <a:pt x="36" y="124"/>
                      </a:lnTo>
                      <a:lnTo>
                        <a:pt x="33" y="122"/>
                      </a:lnTo>
                      <a:lnTo>
                        <a:pt x="36" y="122"/>
                      </a:lnTo>
                      <a:lnTo>
                        <a:pt x="38" y="122"/>
                      </a:lnTo>
                      <a:lnTo>
                        <a:pt x="40" y="120"/>
                      </a:lnTo>
                      <a:lnTo>
                        <a:pt x="33" y="122"/>
                      </a:lnTo>
                      <a:lnTo>
                        <a:pt x="25" y="122"/>
                      </a:lnTo>
                      <a:lnTo>
                        <a:pt x="27" y="122"/>
                      </a:lnTo>
                      <a:lnTo>
                        <a:pt x="22" y="122"/>
                      </a:lnTo>
                      <a:lnTo>
                        <a:pt x="22" y="124"/>
                      </a:lnTo>
                      <a:lnTo>
                        <a:pt x="18" y="124"/>
                      </a:lnTo>
                      <a:lnTo>
                        <a:pt x="18" y="122"/>
                      </a:lnTo>
                      <a:lnTo>
                        <a:pt x="13" y="126"/>
                      </a:lnTo>
                      <a:lnTo>
                        <a:pt x="7" y="135"/>
                      </a:lnTo>
                      <a:lnTo>
                        <a:pt x="7" y="133"/>
                      </a:lnTo>
                      <a:lnTo>
                        <a:pt x="4" y="131"/>
                      </a:lnTo>
                      <a:lnTo>
                        <a:pt x="7" y="126"/>
                      </a:lnTo>
                      <a:lnTo>
                        <a:pt x="7" y="129"/>
                      </a:lnTo>
                      <a:lnTo>
                        <a:pt x="4" y="126"/>
                      </a:lnTo>
                      <a:lnTo>
                        <a:pt x="9" y="124"/>
                      </a:lnTo>
                      <a:lnTo>
                        <a:pt x="13" y="117"/>
                      </a:lnTo>
                      <a:lnTo>
                        <a:pt x="18" y="115"/>
                      </a:lnTo>
                      <a:lnTo>
                        <a:pt x="22" y="115"/>
                      </a:lnTo>
                      <a:lnTo>
                        <a:pt x="25" y="113"/>
                      </a:lnTo>
                      <a:lnTo>
                        <a:pt x="22" y="115"/>
                      </a:lnTo>
                      <a:lnTo>
                        <a:pt x="20" y="115"/>
                      </a:lnTo>
                      <a:lnTo>
                        <a:pt x="20" y="111"/>
                      </a:lnTo>
                      <a:lnTo>
                        <a:pt x="18" y="113"/>
                      </a:lnTo>
                      <a:lnTo>
                        <a:pt x="16" y="109"/>
                      </a:lnTo>
                      <a:lnTo>
                        <a:pt x="16" y="113"/>
                      </a:lnTo>
                      <a:lnTo>
                        <a:pt x="11" y="111"/>
                      </a:lnTo>
                      <a:lnTo>
                        <a:pt x="9" y="111"/>
                      </a:lnTo>
                      <a:lnTo>
                        <a:pt x="7" y="109"/>
                      </a:lnTo>
                      <a:lnTo>
                        <a:pt x="9" y="106"/>
                      </a:lnTo>
                      <a:lnTo>
                        <a:pt x="38" y="106"/>
                      </a:lnTo>
                      <a:lnTo>
                        <a:pt x="40" y="95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9" y="57"/>
                      </a:lnTo>
                      <a:lnTo>
                        <a:pt x="51" y="71"/>
                      </a:lnTo>
                      <a:lnTo>
                        <a:pt x="56" y="71"/>
                      </a:lnTo>
                      <a:lnTo>
                        <a:pt x="56" y="73"/>
                      </a:lnTo>
                      <a:lnTo>
                        <a:pt x="58" y="73"/>
                      </a:lnTo>
                      <a:lnTo>
                        <a:pt x="60" y="71"/>
                      </a:lnTo>
                      <a:lnTo>
                        <a:pt x="62" y="64"/>
                      </a:lnTo>
                      <a:lnTo>
                        <a:pt x="67" y="62"/>
                      </a:lnTo>
                      <a:lnTo>
                        <a:pt x="69" y="66"/>
                      </a:lnTo>
                      <a:lnTo>
                        <a:pt x="74" y="69"/>
                      </a:lnTo>
                      <a:lnTo>
                        <a:pt x="87" y="62"/>
                      </a:lnTo>
                      <a:lnTo>
                        <a:pt x="102" y="69"/>
                      </a:lnTo>
                      <a:lnTo>
                        <a:pt x="114" y="62"/>
                      </a:lnTo>
                      <a:lnTo>
                        <a:pt x="118" y="62"/>
                      </a:lnTo>
                      <a:lnTo>
                        <a:pt x="125" y="64"/>
                      </a:lnTo>
                      <a:lnTo>
                        <a:pt x="136" y="62"/>
                      </a:lnTo>
                      <a:lnTo>
                        <a:pt x="145" y="64"/>
                      </a:lnTo>
                      <a:lnTo>
                        <a:pt x="160" y="62"/>
                      </a:lnTo>
                      <a:lnTo>
                        <a:pt x="178" y="75"/>
                      </a:lnTo>
                      <a:lnTo>
                        <a:pt x="198" y="77"/>
                      </a:lnTo>
                      <a:lnTo>
                        <a:pt x="216" y="77"/>
                      </a:lnTo>
                      <a:lnTo>
                        <a:pt x="221" y="77"/>
                      </a:lnTo>
                      <a:lnTo>
                        <a:pt x="225" y="73"/>
                      </a:lnTo>
                      <a:lnTo>
                        <a:pt x="234" y="60"/>
                      </a:lnTo>
                      <a:lnTo>
                        <a:pt x="250" y="55"/>
                      </a:lnTo>
                      <a:lnTo>
                        <a:pt x="263" y="51"/>
                      </a:lnTo>
                      <a:lnTo>
                        <a:pt x="270" y="51"/>
                      </a:lnTo>
                      <a:lnTo>
                        <a:pt x="299" y="42"/>
                      </a:lnTo>
                      <a:lnTo>
                        <a:pt x="305" y="44"/>
                      </a:lnTo>
                      <a:lnTo>
                        <a:pt x="301" y="51"/>
                      </a:lnTo>
                      <a:lnTo>
                        <a:pt x="299" y="51"/>
                      </a:lnTo>
                      <a:lnTo>
                        <a:pt x="301" y="57"/>
                      </a:lnTo>
                      <a:lnTo>
                        <a:pt x="299" y="60"/>
                      </a:lnTo>
                      <a:lnTo>
                        <a:pt x="301" y="60"/>
                      </a:lnTo>
                      <a:lnTo>
                        <a:pt x="299" y="64"/>
                      </a:lnTo>
                      <a:lnTo>
                        <a:pt x="301" y="66"/>
                      </a:lnTo>
                      <a:lnTo>
                        <a:pt x="310" y="69"/>
                      </a:lnTo>
                      <a:lnTo>
                        <a:pt x="332" y="69"/>
                      </a:lnTo>
                      <a:lnTo>
                        <a:pt x="339" y="66"/>
                      </a:lnTo>
                      <a:lnTo>
                        <a:pt x="345" y="64"/>
                      </a:lnTo>
                      <a:lnTo>
                        <a:pt x="343" y="62"/>
                      </a:lnTo>
                      <a:lnTo>
                        <a:pt x="343" y="60"/>
                      </a:lnTo>
                      <a:lnTo>
                        <a:pt x="354" y="51"/>
                      </a:lnTo>
                      <a:lnTo>
                        <a:pt x="359" y="49"/>
                      </a:lnTo>
                      <a:lnTo>
                        <a:pt x="361" y="51"/>
                      </a:lnTo>
                      <a:lnTo>
                        <a:pt x="365" y="51"/>
                      </a:lnTo>
                      <a:lnTo>
                        <a:pt x="370" y="51"/>
                      </a:lnTo>
                      <a:lnTo>
                        <a:pt x="372" y="46"/>
                      </a:lnTo>
                      <a:lnTo>
                        <a:pt x="376" y="46"/>
                      </a:lnTo>
                      <a:lnTo>
                        <a:pt x="379" y="44"/>
                      </a:lnTo>
                      <a:lnTo>
                        <a:pt x="379" y="42"/>
                      </a:lnTo>
                      <a:lnTo>
                        <a:pt x="376" y="40"/>
                      </a:lnTo>
                      <a:lnTo>
                        <a:pt x="363" y="40"/>
                      </a:lnTo>
                      <a:lnTo>
                        <a:pt x="361" y="37"/>
                      </a:lnTo>
                      <a:lnTo>
                        <a:pt x="361" y="26"/>
                      </a:lnTo>
                      <a:lnTo>
                        <a:pt x="359" y="24"/>
                      </a:lnTo>
                      <a:lnTo>
                        <a:pt x="359" y="15"/>
                      </a:lnTo>
                      <a:lnTo>
                        <a:pt x="363" y="11"/>
                      </a:lnTo>
                      <a:lnTo>
                        <a:pt x="368" y="9"/>
                      </a:lnTo>
                      <a:lnTo>
                        <a:pt x="374" y="4"/>
                      </a:lnTo>
                      <a:lnTo>
                        <a:pt x="381" y="6"/>
                      </a:lnTo>
                      <a:lnTo>
                        <a:pt x="403" y="15"/>
                      </a:lnTo>
                      <a:lnTo>
                        <a:pt x="405" y="11"/>
                      </a:lnTo>
                      <a:lnTo>
                        <a:pt x="410" y="9"/>
                      </a:lnTo>
                      <a:lnTo>
                        <a:pt x="412" y="11"/>
                      </a:lnTo>
                      <a:lnTo>
                        <a:pt x="414" y="13"/>
                      </a:lnTo>
                      <a:lnTo>
                        <a:pt x="430" y="4"/>
                      </a:lnTo>
                      <a:lnTo>
                        <a:pt x="437" y="4"/>
                      </a:lnTo>
                      <a:lnTo>
                        <a:pt x="439" y="6"/>
                      </a:lnTo>
                      <a:lnTo>
                        <a:pt x="443" y="4"/>
                      </a:lnTo>
                      <a:lnTo>
                        <a:pt x="446" y="6"/>
                      </a:lnTo>
                      <a:lnTo>
                        <a:pt x="448" y="6"/>
                      </a:lnTo>
                      <a:lnTo>
                        <a:pt x="454" y="11"/>
                      </a:lnTo>
                      <a:lnTo>
                        <a:pt x="461" y="9"/>
                      </a:lnTo>
                      <a:lnTo>
                        <a:pt x="466" y="9"/>
                      </a:lnTo>
                      <a:lnTo>
                        <a:pt x="474" y="6"/>
                      </a:lnTo>
                      <a:lnTo>
                        <a:pt x="477" y="9"/>
                      </a:lnTo>
                      <a:lnTo>
                        <a:pt x="477" y="13"/>
                      </a:lnTo>
                      <a:lnTo>
                        <a:pt x="481" y="13"/>
                      </a:lnTo>
                      <a:lnTo>
                        <a:pt x="483" y="15"/>
                      </a:lnTo>
                      <a:lnTo>
                        <a:pt x="483" y="13"/>
                      </a:lnTo>
                      <a:lnTo>
                        <a:pt x="483" y="9"/>
                      </a:lnTo>
                      <a:lnTo>
                        <a:pt x="486" y="4"/>
                      </a:lnTo>
                      <a:lnTo>
                        <a:pt x="488" y="6"/>
                      </a:lnTo>
                      <a:lnTo>
                        <a:pt x="490" y="6"/>
                      </a:lnTo>
                      <a:lnTo>
                        <a:pt x="492" y="6"/>
                      </a:lnTo>
                      <a:lnTo>
                        <a:pt x="490" y="9"/>
                      </a:lnTo>
                      <a:lnTo>
                        <a:pt x="492" y="11"/>
                      </a:lnTo>
                      <a:lnTo>
                        <a:pt x="495" y="11"/>
                      </a:lnTo>
                      <a:lnTo>
                        <a:pt x="501" y="9"/>
                      </a:lnTo>
                      <a:lnTo>
                        <a:pt x="501" y="6"/>
                      </a:lnTo>
                      <a:lnTo>
                        <a:pt x="503" y="4"/>
                      </a:lnTo>
                      <a:lnTo>
                        <a:pt x="510" y="0"/>
                      </a:lnTo>
                      <a:lnTo>
                        <a:pt x="515" y="2"/>
                      </a:lnTo>
                      <a:lnTo>
                        <a:pt x="517" y="4"/>
                      </a:lnTo>
                      <a:lnTo>
                        <a:pt x="515" y="6"/>
                      </a:lnTo>
                      <a:lnTo>
                        <a:pt x="515" y="9"/>
                      </a:lnTo>
                      <a:lnTo>
                        <a:pt x="517" y="9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7" name="Freeform 813"/>
                <p:cNvSpPr>
                  <a:spLocks/>
                </p:cNvSpPr>
                <p:nvPr/>
              </p:nvSpPr>
              <p:spPr bwMode="auto">
                <a:xfrm>
                  <a:off x="2208" y="982"/>
                  <a:ext cx="446" cy="466"/>
                </a:xfrm>
                <a:custGeom>
                  <a:avLst/>
                  <a:gdLst>
                    <a:gd name="T0" fmla="*/ 363 w 446"/>
                    <a:gd name="T1" fmla="*/ 22 h 466"/>
                    <a:gd name="T2" fmla="*/ 390 w 446"/>
                    <a:gd name="T3" fmla="*/ 60 h 466"/>
                    <a:gd name="T4" fmla="*/ 428 w 446"/>
                    <a:gd name="T5" fmla="*/ 68 h 466"/>
                    <a:gd name="T6" fmla="*/ 430 w 446"/>
                    <a:gd name="T7" fmla="*/ 104 h 466"/>
                    <a:gd name="T8" fmla="*/ 397 w 446"/>
                    <a:gd name="T9" fmla="*/ 135 h 466"/>
                    <a:gd name="T10" fmla="*/ 381 w 446"/>
                    <a:gd name="T11" fmla="*/ 180 h 466"/>
                    <a:gd name="T12" fmla="*/ 381 w 446"/>
                    <a:gd name="T13" fmla="*/ 215 h 466"/>
                    <a:gd name="T14" fmla="*/ 379 w 446"/>
                    <a:gd name="T15" fmla="*/ 259 h 466"/>
                    <a:gd name="T16" fmla="*/ 381 w 446"/>
                    <a:gd name="T17" fmla="*/ 297 h 466"/>
                    <a:gd name="T18" fmla="*/ 355 w 446"/>
                    <a:gd name="T19" fmla="*/ 306 h 466"/>
                    <a:gd name="T20" fmla="*/ 341 w 446"/>
                    <a:gd name="T21" fmla="*/ 333 h 466"/>
                    <a:gd name="T22" fmla="*/ 363 w 446"/>
                    <a:gd name="T23" fmla="*/ 339 h 466"/>
                    <a:gd name="T24" fmla="*/ 397 w 446"/>
                    <a:gd name="T25" fmla="*/ 348 h 466"/>
                    <a:gd name="T26" fmla="*/ 428 w 446"/>
                    <a:gd name="T27" fmla="*/ 368 h 466"/>
                    <a:gd name="T28" fmla="*/ 439 w 446"/>
                    <a:gd name="T29" fmla="*/ 390 h 466"/>
                    <a:gd name="T30" fmla="*/ 439 w 446"/>
                    <a:gd name="T31" fmla="*/ 422 h 466"/>
                    <a:gd name="T32" fmla="*/ 410 w 446"/>
                    <a:gd name="T33" fmla="*/ 437 h 466"/>
                    <a:gd name="T34" fmla="*/ 386 w 446"/>
                    <a:gd name="T35" fmla="*/ 448 h 466"/>
                    <a:gd name="T36" fmla="*/ 370 w 446"/>
                    <a:gd name="T37" fmla="*/ 450 h 466"/>
                    <a:gd name="T38" fmla="*/ 348 w 446"/>
                    <a:gd name="T39" fmla="*/ 462 h 466"/>
                    <a:gd name="T40" fmla="*/ 352 w 446"/>
                    <a:gd name="T41" fmla="*/ 419 h 466"/>
                    <a:gd name="T42" fmla="*/ 332 w 446"/>
                    <a:gd name="T43" fmla="*/ 393 h 466"/>
                    <a:gd name="T44" fmla="*/ 297 w 446"/>
                    <a:gd name="T45" fmla="*/ 410 h 466"/>
                    <a:gd name="T46" fmla="*/ 290 w 446"/>
                    <a:gd name="T47" fmla="*/ 397 h 466"/>
                    <a:gd name="T48" fmla="*/ 268 w 446"/>
                    <a:gd name="T49" fmla="*/ 402 h 466"/>
                    <a:gd name="T50" fmla="*/ 252 w 446"/>
                    <a:gd name="T51" fmla="*/ 408 h 466"/>
                    <a:gd name="T52" fmla="*/ 243 w 446"/>
                    <a:gd name="T53" fmla="*/ 428 h 466"/>
                    <a:gd name="T54" fmla="*/ 230 w 446"/>
                    <a:gd name="T55" fmla="*/ 437 h 466"/>
                    <a:gd name="T56" fmla="*/ 210 w 446"/>
                    <a:gd name="T57" fmla="*/ 424 h 466"/>
                    <a:gd name="T58" fmla="*/ 216 w 446"/>
                    <a:gd name="T59" fmla="*/ 410 h 466"/>
                    <a:gd name="T60" fmla="*/ 219 w 446"/>
                    <a:gd name="T61" fmla="*/ 399 h 466"/>
                    <a:gd name="T62" fmla="*/ 221 w 446"/>
                    <a:gd name="T63" fmla="*/ 377 h 466"/>
                    <a:gd name="T64" fmla="*/ 190 w 446"/>
                    <a:gd name="T65" fmla="*/ 359 h 466"/>
                    <a:gd name="T66" fmla="*/ 159 w 446"/>
                    <a:gd name="T67" fmla="*/ 328 h 466"/>
                    <a:gd name="T68" fmla="*/ 150 w 446"/>
                    <a:gd name="T69" fmla="*/ 277 h 466"/>
                    <a:gd name="T70" fmla="*/ 134 w 446"/>
                    <a:gd name="T71" fmla="*/ 248 h 466"/>
                    <a:gd name="T72" fmla="*/ 116 w 446"/>
                    <a:gd name="T73" fmla="*/ 237 h 466"/>
                    <a:gd name="T74" fmla="*/ 81 w 446"/>
                    <a:gd name="T75" fmla="*/ 233 h 466"/>
                    <a:gd name="T76" fmla="*/ 38 w 446"/>
                    <a:gd name="T77" fmla="*/ 224 h 466"/>
                    <a:gd name="T78" fmla="*/ 9 w 446"/>
                    <a:gd name="T79" fmla="*/ 208 h 466"/>
                    <a:gd name="T80" fmla="*/ 9 w 446"/>
                    <a:gd name="T81" fmla="*/ 166 h 466"/>
                    <a:gd name="T82" fmla="*/ 18 w 446"/>
                    <a:gd name="T83" fmla="*/ 144 h 466"/>
                    <a:gd name="T84" fmla="*/ 65 w 446"/>
                    <a:gd name="T85" fmla="*/ 140 h 466"/>
                    <a:gd name="T86" fmla="*/ 92 w 446"/>
                    <a:gd name="T87" fmla="*/ 157 h 466"/>
                    <a:gd name="T88" fmla="*/ 110 w 446"/>
                    <a:gd name="T89" fmla="*/ 166 h 466"/>
                    <a:gd name="T90" fmla="*/ 107 w 446"/>
                    <a:gd name="T91" fmla="*/ 197 h 466"/>
                    <a:gd name="T92" fmla="*/ 134 w 446"/>
                    <a:gd name="T93" fmla="*/ 164 h 466"/>
                    <a:gd name="T94" fmla="*/ 170 w 446"/>
                    <a:gd name="T95" fmla="*/ 164 h 466"/>
                    <a:gd name="T96" fmla="*/ 208 w 446"/>
                    <a:gd name="T97" fmla="*/ 171 h 466"/>
                    <a:gd name="T98" fmla="*/ 250 w 446"/>
                    <a:gd name="T99" fmla="*/ 155 h 466"/>
                    <a:gd name="T100" fmla="*/ 250 w 446"/>
                    <a:gd name="T101" fmla="*/ 128 h 466"/>
                    <a:gd name="T102" fmla="*/ 265 w 446"/>
                    <a:gd name="T103" fmla="*/ 111 h 466"/>
                    <a:gd name="T104" fmla="*/ 290 w 446"/>
                    <a:gd name="T105" fmla="*/ 117 h 466"/>
                    <a:gd name="T106" fmla="*/ 308 w 446"/>
                    <a:gd name="T107" fmla="*/ 100 h 466"/>
                    <a:gd name="T108" fmla="*/ 321 w 446"/>
                    <a:gd name="T109" fmla="*/ 80 h 466"/>
                    <a:gd name="T110" fmla="*/ 343 w 446"/>
                    <a:gd name="T111" fmla="*/ 73 h 466"/>
                    <a:gd name="T112" fmla="*/ 350 w 446"/>
                    <a:gd name="T113" fmla="*/ 57 h 466"/>
                    <a:gd name="T114" fmla="*/ 339 w 446"/>
                    <a:gd name="T115" fmla="*/ 31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46" h="466">
                      <a:moveTo>
                        <a:pt x="339" y="6"/>
                      </a:moveTo>
                      <a:lnTo>
                        <a:pt x="341" y="9"/>
                      </a:lnTo>
                      <a:lnTo>
                        <a:pt x="348" y="4"/>
                      </a:lnTo>
                      <a:lnTo>
                        <a:pt x="352" y="11"/>
                      </a:lnTo>
                      <a:lnTo>
                        <a:pt x="352" y="13"/>
                      </a:lnTo>
                      <a:lnTo>
                        <a:pt x="355" y="13"/>
                      </a:lnTo>
                      <a:lnTo>
                        <a:pt x="355" y="17"/>
                      </a:lnTo>
                      <a:lnTo>
                        <a:pt x="359" y="17"/>
                      </a:lnTo>
                      <a:lnTo>
                        <a:pt x="361" y="15"/>
                      </a:lnTo>
                      <a:lnTo>
                        <a:pt x="361" y="20"/>
                      </a:lnTo>
                      <a:lnTo>
                        <a:pt x="361" y="22"/>
                      </a:lnTo>
                      <a:lnTo>
                        <a:pt x="363" y="22"/>
                      </a:lnTo>
                      <a:lnTo>
                        <a:pt x="363" y="26"/>
                      </a:lnTo>
                      <a:lnTo>
                        <a:pt x="366" y="26"/>
                      </a:lnTo>
                      <a:lnTo>
                        <a:pt x="368" y="24"/>
                      </a:lnTo>
                      <a:lnTo>
                        <a:pt x="372" y="26"/>
                      </a:lnTo>
                      <a:lnTo>
                        <a:pt x="384" y="33"/>
                      </a:lnTo>
                      <a:lnTo>
                        <a:pt x="384" y="40"/>
                      </a:lnTo>
                      <a:lnTo>
                        <a:pt x="386" y="42"/>
                      </a:lnTo>
                      <a:lnTo>
                        <a:pt x="386" y="46"/>
                      </a:lnTo>
                      <a:lnTo>
                        <a:pt x="379" y="51"/>
                      </a:lnTo>
                      <a:lnTo>
                        <a:pt x="381" y="55"/>
                      </a:lnTo>
                      <a:lnTo>
                        <a:pt x="388" y="57"/>
                      </a:lnTo>
                      <a:lnTo>
                        <a:pt x="390" y="60"/>
                      </a:lnTo>
                      <a:lnTo>
                        <a:pt x="390" y="64"/>
                      </a:lnTo>
                      <a:lnTo>
                        <a:pt x="395" y="62"/>
                      </a:lnTo>
                      <a:lnTo>
                        <a:pt x="399" y="62"/>
                      </a:lnTo>
                      <a:lnTo>
                        <a:pt x="399" y="66"/>
                      </a:lnTo>
                      <a:lnTo>
                        <a:pt x="406" y="66"/>
                      </a:lnTo>
                      <a:lnTo>
                        <a:pt x="408" y="66"/>
                      </a:lnTo>
                      <a:lnTo>
                        <a:pt x="412" y="66"/>
                      </a:lnTo>
                      <a:lnTo>
                        <a:pt x="412" y="68"/>
                      </a:lnTo>
                      <a:lnTo>
                        <a:pt x="417" y="68"/>
                      </a:lnTo>
                      <a:lnTo>
                        <a:pt x="419" y="73"/>
                      </a:lnTo>
                      <a:lnTo>
                        <a:pt x="426" y="66"/>
                      </a:lnTo>
                      <a:lnTo>
                        <a:pt x="428" y="68"/>
                      </a:lnTo>
                      <a:lnTo>
                        <a:pt x="421" y="73"/>
                      </a:lnTo>
                      <a:lnTo>
                        <a:pt x="424" y="75"/>
                      </a:lnTo>
                      <a:lnTo>
                        <a:pt x="433" y="73"/>
                      </a:lnTo>
                      <a:lnTo>
                        <a:pt x="433" y="71"/>
                      </a:lnTo>
                      <a:lnTo>
                        <a:pt x="435" y="68"/>
                      </a:lnTo>
                      <a:lnTo>
                        <a:pt x="439" y="75"/>
                      </a:lnTo>
                      <a:lnTo>
                        <a:pt x="446" y="77"/>
                      </a:lnTo>
                      <a:lnTo>
                        <a:pt x="446" y="80"/>
                      </a:lnTo>
                      <a:lnTo>
                        <a:pt x="444" y="84"/>
                      </a:lnTo>
                      <a:lnTo>
                        <a:pt x="444" y="88"/>
                      </a:lnTo>
                      <a:lnTo>
                        <a:pt x="437" y="91"/>
                      </a:lnTo>
                      <a:lnTo>
                        <a:pt x="430" y="104"/>
                      </a:lnTo>
                      <a:lnTo>
                        <a:pt x="426" y="108"/>
                      </a:lnTo>
                      <a:lnTo>
                        <a:pt x="424" y="108"/>
                      </a:lnTo>
                      <a:lnTo>
                        <a:pt x="421" y="111"/>
                      </a:lnTo>
                      <a:lnTo>
                        <a:pt x="421" y="113"/>
                      </a:lnTo>
                      <a:lnTo>
                        <a:pt x="419" y="115"/>
                      </a:lnTo>
                      <a:lnTo>
                        <a:pt x="421" y="117"/>
                      </a:lnTo>
                      <a:lnTo>
                        <a:pt x="419" y="117"/>
                      </a:lnTo>
                      <a:lnTo>
                        <a:pt x="415" y="120"/>
                      </a:lnTo>
                      <a:lnTo>
                        <a:pt x="410" y="122"/>
                      </a:lnTo>
                      <a:lnTo>
                        <a:pt x="401" y="124"/>
                      </a:lnTo>
                      <a:lnTo>
                        <a:pt x="399" y="131"/>
                      </a:lnTo>
                      <a:lnTo>
                        <a:pt x="397" y="135"/>
                      </a:lnTo>
                      <a:lnTo>
                        <a:pt x="395" y="137"/>
                      </a:lnTo>
                      <a:lnTo>
                        <a:pt x="388" y="146"/>
                      </a:lnTo>
                      <a:lnTo>
                        <a:pt x="388" y="151"/>
                      </a:lnTo>
                      <a:lnTo>
                        <a:pt x="386" y="153"/>
                      </a:lnTo>
                      <a:lnTo>
                        <a:pt x="386" y="157"/>
                      </a:lnTo>
                      <a:lnTo>
                        <a:pt x="384" y="160"/>
                      </a:lnTo>
                      <a:lnTo>
                        <a:pt x="384" y="162"/>
                      </a:lnTo>
                      <a:lnTo>
                        <a:pt x="379" y="164"/>
                      </a:lnTo>
                      <a:lnTo>
                        <a:pt x="379" y="168"/>
                      </a:lnTo>
                      <a:lnTo>
                        <a:pt x="384" y="173"/>
                      </a:lnTo>
                      <a:lnTo>
                        <a:pt x="379" y="175"/>
                      </a:lnTo>
                      <a:lnTo>
                        <a:pt x="381" y="180"/>
                      </a:lnTo>
                      <a:lnTo>
                        <a:pt x="377" y="182"/>
                      </a:lnTo>
                      <a:lnTo>
                        <a:pt x="375" y="188"/>
                      </a:lnTo>
                      <a:lnTo>
                        <a:pt x="377" y="195"/>
                      </a:lnTo>
                      <a:lnTo>
                        <a:pt x="375" y="197"/>
                      </a:lnTo>
                      <a:lnTo>
                        <a:pt x="375" y="199"/>
                      </a:lnTo>
                      <a:lnTo>
                        <a:pt x="377" y="202"/>
                      </a:lnTo>
                      <a:lnTo>
                        <a:pt x="379" y="204"/>
                      </a:lnTo>
                      <a:lnTo>
                        <a:pt x="379" y="206"/>
                      </a:lnTo>
                      <a:lnTo>
                        <a:pt x="379" y="208"/>
                      </a:lnTo>
                      <a:lnTo>
                        <a:pt x="381" y="211"/>
                      </a:lnTo>
                      <a:lnTo>
                        <a:pt x="379" y="215"/>
                      </a:lnTo>
                      <a:lnTo>
                        <a:pt x="381" y="215"/>
                      </a:lnTo>
                      <a:lnTo>
                        <a:pt x="384" y="219"/>
                      </a:lnTo>
                      <a:lnTo>
                        <a:pt x="379" y="222"/>
                      </a:lnTo>
                      <a:lnTo>
                        <a:pt x="379" y="224"/>
                      </a:lnTo>
                      <a:lnTo>
                        <a:pt x="384" y="226"/>
                      </a:lnTo>
                      <a:lnTo>
                        <a:pt x="384" y="228"/>
                      </a:lnTo>
                      <a:lnTo>
                        <a:pt x="381" y="235"/>
                      </a:lnTo>
                      <a:lnTo>
                        <a:pt x="384" y="239"/>
                      </a:lnTo>
                      <a:lnTo>
                        <a:pt x="379" y="242"/>
                      </a:lnTo>
                      <a:lnTo>
                        <a:pt x="381" y="248"/>
                      </a:lnTo>
                      <a:lnTo>
                        <a:pt x="381" y="253"/>
                      </a:lnTo>
                      <a:lnTo>
                        <a:pt x="381" y="255"/>
                      </a:lnTo>
                      <a:lnTo>
                        <a:pt x="379" y="259"/>
                      </a:lnTo>
                      <a:lnTo>
                        <a:pt x="386" y="264"/>
                      </a:lnTo>
                      <a:lnTo>
                        <a:pt x="386" y="268"/>
                      </a:lnTo>
                      <a:lnTo>
                        <a:pt x="392" y="273"/>
                      </a:lnTo>
                      <a:lnTo>
                        <a:pt x="390" y="282"/>
                      </a:lnTo>
                      <a:lnTo>
                        <a:pt x="392" y="284"/>
                      </a:lnTo>
                      <a:lnTo>
                        <a:pt x="390" y="286"/>
                      </a:lnTo>
                      <a:lnTo>
                        <a:pt x="395" y="288"/>
                      </a:lnTo>
                      <a:lnTo>
                        <a:pt x="388" y="291"/>
                      </a:lnTo>
                      <a:lnTo>
                        <a:pt x="388" y="295"/>
                      </a:lnTo>
                      <a:lnTo>
                        <a:pt x="386" y="295"/>
                      </a:lnTo>
                      <a:lnTo>
                        <a:pt x="384" y="297"/>
                      </a:lnTo>
                      <a:lnTo>
                        <a:pt x="381" y="297"/>
                      </a:lnTo>
                      <a:lnTo>
                        <a:pt x="381" y="293"/>
                      </a:lnTo>
                      <a:lnTo>
                        <a:pt x="375" y="293"/>
                      </a:lnTo>
                      <a:lnTo>
                        <a:pt x="372" y="291"/>
                      </a:lnTo>
                      <a:lnTo>
                        <a:pt x="372" y="293"/>
                      </a:lnTo>
                      <a:lnTo>
                        <a:pt x="370" y="293"/>
                      </a:lnTo>
                      <a:lnTo>
                        <a:pt x="366" y="297"/>
                      </a:lnTo>
                      <a:lnTo>
                        <a:pt x="359" y="297"/>
                      </a:lnTo>
                      <a:lnTo>
                        <a:pt x="359" y="299"/>
                      </a:lnTo>
                      <a:lnTo>
                        <a:pt x="357" y="299"/>
                      </a:lnTo>
                      <a:lnTo>
                        <a:pt x="355" y="299"/>
                      </a:lnTo>
                      <a:lnTo>
                        <a:pt x="352" y="302"/>
                      </a:lnTo>
                      <a:lnTo>
                        <a:pt x="355" y="306"/>
                      </a:lnTo>
                      <a:lnTo>
                        <a:pt x="352" y="308"/>
                      </a:lnTo>
                      <a:lnTo>
                        <a:pt x="355" y="313"/>
                      </a:lnTo>
                      <a:lnTo>
                        <a:pt x="355" y="315"/>
                      </a:lnTo>
                      <a:lnTo>
                        <a:pt x="357" y="317"/>
                      </a:lnTo>
                      <a:lnTo>
                        <a:pt x="355" y="319"/>
                      </a:lnTo>
                      <a:lnTo>
                        <a:pt x="352" y="322"/>
                      </a:lnTo>
                      <a:lnTo>
                        <a:pt x="350" y="324"/>
                      </a:lnTo>
                      <a:lnTo>
                        <a:pt x="352" y="326"/>
                      </a:lnTo>
                      <a:lnTo>
                        <a:pt x="352" y="328"/>
                      </a:lnTo>
                      <a:lnTo>
                        <a:pt x="350" y="326"/>
                      </a:lnTo>
                      <a:lnTo>
                        <a:pt x="346" y="326"/>
                      </a:lnTo>
                      <a:lnTo>
                        <a:pt x="341" y="333"/>
                      </a:lnTo>
                      <a:lnTo>
                        <a:pt x="339" y="333"/>
                      </a:lnTo>
                      <a:lnTo>
                        <a:pt x="339" y="335"/>
                      </a:lnTo>
                      <a:lnTo>
                        <a:pt x="339" y="337"/>
                      </a:lnTo>
                      <a:lnTo>
                        <a:pt x="346" y="342"/>
                      </a:lnTo>
                      <a:lnTo>
                        <a:pt x="346" y="344"/>
                      </a:lnTo>
                      <a:lnTo>
                        <a:pt x="348" y="344"/>
                      </a:lnTo>
                      <a:lnTo>
                        <a:pt x="355" y="344"/>
                      </a:lnTo>
                      <a:lnTo>
                        <a:pt x="357" y="342"/>
                      </a:lnTo>
                      <a:lnTo>
                        <a:pt x="363" y="344"/>
                      </a:lnTo>
                      <a:lnTo>
                        <a:pt x="363" y="342"/>
                      </a:lnTo>
                      <a:lnTo>
                        <a:pt x="361" y="339"/>
                      </a:lnTo>
                      <a:lnTo>
                        <a:pt x="363" y="339"/>
                      </a:lnTo>
                      <a:lnTo>
                        <a:pt x="370" y="344"/>
                      </a:lnTo>
                      <a:lnTo>
                        <a:pt x="372" y="344"/>
                      </a:lnTo>
                      <a:lnTo>
                        <a:pt x="377" y="346"/>
                      </a:lnTo>
                      <a:lnTo>
                        <a:pt x="377" y="351"/>
                      </a:lnTo>
                      <a:lnTo>
                        <a:pt x="379" y="355"/>
                      </a:lnTo>
                      <a:lnTo>
                        <a:pt x="384" y="355"/>
                      </a:lnTo>
                      <a:lnTo>
                        <a:pt x="386" y="359"/>
                      </a:lnTo>
                      <a:lnTo>
                        <a:pt x="392" y="357"/>
                      </a:lnTo>
                      <a:lnTo>
                        <a:pt x="397" y="355"/>
                      </a:lnTo>
                      <a:lnTo>
                        <a:pt x="397" y="353"/>
                      </a:lnTo>
                      <a:lnTo>
                        <a:pt x="395" y="351"/>
                      </a:lnTo>
                      <a:lnTo>
                        <a:pt x="397" y="348"/>
                      </a:lnTo>
                      <a:lnTo>
                        <a:pt x="401" y="346"/>
                      </a:lnTo>
                      <a:lnTo>
                        <a:pt x="406" y="346"/>
                      </a:lnTo>
                      <a:lnTo>
                        <a:pt x="410" y="344"/>
                      </a:lnTo>
                      <a:lnTo>
                        <a:pt x="415" y="346"/>
                      </a:lnTo>
                      <a:lnTo>
                        <a:pt x="417" y="348"/>
                      </a:lnTo>
                      <a:lnTo>
                        <a:pt x="419" y="351"/>
                      </a:lnTo>
                      <a:lnTo>
                        <a:pt x="424" y="353"/>
                      </a:lnTo>
                      <a:lnTo>
                        <a:pt x="424" y="355"/>
                      </a:lnTo>
                      <a:lnTo>
                        <a:pt x="430" y="357"/>
                      </a:lnTo>
                      <a:lnTo>
                        <a:pt x="428" y="359"/>
                      </a:lnTo>
                      <a:lnTo>
                        <a:pt x="433" y="366"/>
                      </a:lnTo>
                      <a:lnTo>
                        <a:pt x="428" y="368"/>
                      </a:lnTo>
                      <a:lnTo>
                        <a:pt x="433" y="373"/>
                      </a:lnTo>
                      <a:lnTo>
                        <a:pt x="433" y="375"/>
                      </a:lnTo>
                      <a:lnTo>
                        <a:pt x="433" y="377"/>
                      </a:lnTo>
                      <a:lnTo>
                        <a:pt x="428" y="377"/>
                      </a:lnTo>
                      <a:lnTo>
                        <a:pt x="433" y="379"/>
                      </a:lnTo>
                      <a:lnTo>
                        <a:pt x="439" y="382"/>
                      </a:lnTo>
                      <a:lnTo>
                        <a:pt x="437" y="384"/>
                      </a:lnTo>
                      <a:lnTo>
                        <a:pt x="437" y="388"/>
                      </a:lnTo>
                      <a:lnTo>
                        <a:pt x="433" y="386"/>
                      </a:lnTo>
                      <a:lnTo>
                        <a:pt x="433" y="390"/>
                      </a:lnTo>
                      <a:lnTo>
                        <a:pt x="435" y="388"/>
                      </a:lnTo>
                      <a:lnTo>
                        <a:pt x="439" y="390"/>
                      </a:lnTo>
                      <a:lnTo>
                        <a:pt x="439" y="393"/>
                      </a:lnTo>
                      <a:lnTo>
                        <a:pt x="433" y="395"/>
                      </a:lnTo>
                      <a:lnTo>
                        <a:pt x="433" y="397"/>
                      </a:lnTo>
                      <a:lnTo>
                        <a:pt x="435" y="399"/>
                      </a:lnTo>
                      <a:lnTo>
                        <a:pt x="433" y="404"/>
                      </a:lnTo>
                      <a:lnTo>
                        <a:pt x="430" y="402"/>
                      </a:lnTo>
                      <a:lnTo>
                        <a:pt x="430" y="404"/>
                      </a:lnTo>
                      <a:lnTo>
                        <a:pt x="430" y="408"/>
                      </a:lnTo>
                      <a:lnTo>
                        <a:pt x="430" y="410"/>
                      </a:lnTo>
                      <a:lnTo>
                        <a:pt x="439" y="417"/>
                      </a:lnTo>
                      <a:lnTo>
                        <a:pt x="435" y="422"/>
                      </a:lnTo>
                      <a:lnTo>
                        <a:pt x="439" y="422"/>
                      </a:lnTo>
                      <a:lnTo>
                        <a:pt x="439" y="424"/>
                      </a:lnTo>
                      <a:lnTo>
                        <a:pt x="437" y="426"/>
                      </a:lnTo>
                      <a:lnTo>
                        <a:pt x="435" y="426"/>
                      </a:lnTo>
                      <a:lnTo>
                        <a:pt x="433" y="426"/>
                      </a:lnTo>
                      <a:lnTo>
                        <a:pt x="430" y="426"/>
                      </a:lnTo>
                      <a:lnTo>
                        <a:pt x="430" y="430"/>
                      </a:lnTo>
                      <a:lnTo>
                        <a:pt x="430" y="433"/>
                      </a:lnTo>
                      <a:lnTo>
                        <a:pt x="426" y="435"/>
                      </a:lnTo>
                      <a:lnTo>
                        <a:pt x="421" y="433"/>
                      </a:lnTo>
                      <a:lnTo>
                        <a:pt x="419" y="433"/>
                      </a:lnTo>
                      <a:lnTo>
                        <a:pt x="421" y="437"/>
                      </a:lnTo>
                      <a:lnTo>
                        <a:pt x="410" y="437"/>
                      </a:lnTo>
                      <a:lnTo>
                        <a:pt x="408" y="439"/>
                      </a:lnTo>
                      <a:lnTo>
                        <a:pt x="404" y="442"/>
                      </a:lnTo>
                      <a:lnTo>
                        <a:pt x="404" y="444"/>
                      </a:lnTo>
                      <a:lnTo>
                        <a:pt x="401" y="444"/>
                      </a:lnTo>
                      <a:lnTo>
                        <a:pt x="399" y="444"/>
                      </a:lnTo>
                      <a:lnTo>
                        <a:pt x="399" y="446"/>
                      </a:lnTo>
                      <a:lnTo>
                        <a:pt x="395" y="448"/>
                      </a:lnTo>
                      <a:lnTo>
                        <a:pt x="395" y="446"/>
                      </a:lnTo>
                      <a:lnTo>
                        <a:pt x="392" y="446"/>
                      </a:lnTo>
                      <a:lnTo>
                        <a:pt x="390" y="442"/>
                      </a:lnTo>
                      <a:lnTo>
                        <a:pt x="390" y="446"/>
                      </a:lnTo>
                      <a:lnTo>
                        <a:pt x="386" y="448"/>
                      </a:lnTo>
                      <a:lnTo>
                        <a:pt x="386" y="446"/>
                      </a:lnTo>
                      <a:lnTo>
                        <a:pt x="388" y="444"/>
                      </a:lnTo>
                      <a:lnTo>
                        <a:pt x="384" y="444"/>
                      </a:lnTo>
                      <a:lnTo>
                        <a:pt x="384" y="446"/>
                      </a:lnTo>
                      <a:lnTo>
                        <a:pt x="381" y="448"/>
                      </a:lnTo>
                      <a:lnTo>
                        <a:pt x="379" y="446"/>
                      </a:lnTo>
                      <a:lnTo>
                        <a:pt x="377" y="448"/>
                      </a:lnTo>
                      <a:lnTo>
                        <a:pt x="372" y="444"/>
                      </a:lnTo>
                      <a:lnTo>
                        <a:pt x="368" y="442"/>
                      </a:lnTo>
                      <a:lnTo>
                        <a:pt x="366" y="448"/>
                      </a:lnTo>
                      <a:lnTo>
                        <a:pt x="368" y="448"/>
                      </a:lnTo>
                      <a:lnTo>
                        <a:pt x="370" y="450"/>
                      </a:lnTo>
                      <a:lnTo>
                        <a:pt x="372" y="450"/>
                      </a:lnTo>
                      <a:lnTo>
                        <a:pt x="375" y="455"/>
                      </a:lnTo>
                      <a:lnTo>
                        <a:pt x="370" y="455"/>
                      </a:lnTo>
                      <a:lnTo>
                        <a:pt x="366" y="453"/>
                      </a:lnTo>
                      <a:lnTo>
                        <a:pt x="363" y="455"/>
                      </a:lnTo>
                      <a:lnTo>
                        <a:pt x="361" y="453"/>
                      </a:lnTo>
                      <a:lnTo>
                        <a:pt x="359" y="466"/>
                      </a:lnTo>
                      <a:lnTo>
                        <a:pt x="352" y="464"/>
                      </a:lnTo>
                      <a:lnTo>
                        <a:pt x="352" y="466"/>
                      </a:lnTo>
                      <a:lnTo>
                        <a:pt x="348" y="466"/>
                      </a:lnTo>
                      <a:lnTo>
                        <a:pt x="346" y="462"/>
                      </a:lnTo>
                      <a:lnTo>
                        <a:pt x="348" y="462"/>
                      </a:lnTo>
                      <a:lnTo>
                        <a:pt x="346" y="459"/>
                      </a:lnTo>
                      <a:lnTo>
                        <a:pt x="348" y="462"/>
                      </a:lnTo>
                      <a:lnTo>
                        <a:pt x="350" y="459"/>
                      </a:lnTo>
                      <a:lnTo>
                        <a:pt x="348" y="457"/>
                      </a:lnTo>
                      <a:lnTo>
                        <a:pt x="346" y="457"/>
                      </a:lnTo>
                      <a:lnTo>
                        <a:pt x="348" y="444"/>
                      </a:lnTo>
                      <a:lnTo>
                        <a:pt x="348" y="442"/>
                      </a:lnTo>
                      <a:lnTo>
                        <a:pt x="352" y="442"/>
                      </a:lnTo>
                      <a:lnTo>
                        <a:pt x="352" y="433"/>
                      </a:lnTo>
                      <a:lnTo>
                        <a:pt x="355" y="428"/>
                      </a:lnTo>
                      <a:lnTo>
                        <a:pt x="350" y="428"/>
                      </a:lnTo>
                      <a:lnTo>
                        <a:pt x="352" y="419"/>
                      </a:lnTo>
                      <a:lnTo>
                        <a:pt x="350" y="417"/>
                      </a:lnTo>
                      <a:lnTo>
                        <a:pt x="355" y="406"/>
                      </a:lnTo>
                      <a:lnTo>
                        <a:pt x="357" y="397"/>
                      </a:lnTo>
                      <a:lnTo>
                        <a:pt x="355" y="395"/>
                      </a:lnTo>
                      <a:lnTo>
                        <a:pt x="350" y="395"/>
                      </a:lnTo>
                      <a:lnTo>
                        <a:pt x="346" y="390"/>
                      </a:lnTo>
                      <a:lnTo>
                        <a:pt x="348" y="388"/>
                      </a:lnTo>
                      <a:lnTo>
                        <a:pt x="343" y="386"/>
                      </a:lnTo>
                      <a:lnTo>
                        <a:pt x="335" y="386"/>
                      </a:lnTo>
                      <a:lnTo>
                        <a:pt x="335" y="388"/>
                      </a:lnTo>
                      <a:lnTo>
                        <a:pt x="332" y="388"/>
                      </a:lnTo>
                      <a:lnTo>
                        <a:pt x="332" y="393"/>
                      </a:lnTo>
                      <a:lnTo>
                        <a:pt x="332" y="395"/>
                      </a:lnTo>
                      <a:lnTo>
                        <a:pt x="328" y="397"/>
                      </a:lnTo>
                      <a:lnTo>
                        <a:pt x="326" y="399"/>
                      </a:lnTo>
                      <a:lnTo>
                        <a:pt x="321" y="397"/>
                      </a:lnTo>
                      <a:lnTo>
                        <a:pt x="317" y="404"/>
                      </a:lnTo>
                      <a:lnTo>
                        <a:pt x="312" y="404"/>
                      </a:lnTo>
                      <a:lnTo>
                        <a:pt x="312" y="408"/>
                      </a:lnTo>
                      <a:lnTo>
                        <a:pt x="314" y="415"/>
                      </a:lnTo>
                      <a:lnTo>
                        <a:pt x="306" y="415"/>
                      </a:lnTo>
                      <a:lnTo>
                        <a:pt x="297" y="422"/>
                      </a:lnTo>
                      <a:lnTo>
                        <a:pt x="294" y="419"/>
                      </a:lnTo>
                      <a:lnTo>
                        <a:pt x="297" y="410"/>
                      </a:lnTo>
                      <a:lnTo>
                        <a:pt x="294" y="410"/>
                      </a:lnTo>
                      <a:lnTo>
                        <a:pt x="292" y="413"/>
                      </a:lnTo>
                      <a:lnTo>
                        <a:pt x="290" y="410"/>
                      </a:lnTo>
                      <a:lnTo>
                        <a:pt x="283" y="410"/>
                      </a:lnTo>
                      <a:lnTo>
                        <a:pt x="286" y="408"/>
                      </a:lnTo>
                      <a:lnTo>
                        <a:pt x="288" y="408"/>
                      </a:lnTo>
                      <a:lnTo>
                        <a:pt x="290" y="408"/>
                      </a:lnTo>
                      <a:lnTo>
                        <a:pt x="283" y="404"/>
                      </a:lnTo>
                      <a:lnTo>
                        <a:pt x="286" y="402"/>
                      </a:lnTo>
                      <a:lnTo>
                        <a:pt x="290" y="402"/>
                      </a:lnTo>
                      <a:lnTo>
                        <a:pt x="290" y="399"/>
                      </a:lnTo>
                      <a:lnTo>
                        <a:pt x="290" y="397"/>
                      </a:lnTo>
                      <a:lnTo>
                        <a:pt x="286" y="397"/>
                      </a:lnTo>
                      <a:lnTo>
                        <a:pt x="286" y="395"/>
                      </a:lnTo>
                      <a:lnTo>
                        <a:pt x="277" y="395"/>
                      </a:lnTo>
                      <a:lnTo>
                        <a:pt x="272" y="397"/>
                      </a:lnTo>
                      <a:lnTo>
                        <a:pt x="270" y="397"/>
                      </a:lnTo>
                      <a:lnTo>
                        <a:pt x="270" y="393"/>
                      </a:lnTo>
                      <a:lnTo>
                        <a:pt x="268" y="393"/>
                      </a:lnTo>
                      <a:lnTo>
                        <a:pt x="261" y="390"/>
                      </a:lnTo>
                      <a:lnTo>
                        <a:pt x="259" y="390"/>
                      </a:lnTo>
                      <a:lnTo>
                        <a:pt x="259" y="393"/>
                      </a:lnTo>
                      <a:lnTo>
                        <a:pt x="270" y="399"/>
                      </a:lnTo>
                      <a:lnTo>
                        <a:pt x="268" y="402"/>
                      </a:lnTo>
                      <a:lnTo>
                        <a:pt x="263" y="402"/>
                      </a:lnTo>
                      <a:lnTo>
                        <a:pt x="261" y="402"/>
                      </a:lnTo>
                      <a:lnTo>
                        <a:pt x="265" y="404"/>
                      </a:lnTo>
                      <a:lnTo>
                        <a:pt x="268" y="406"/>
                      </a:lnTo>
                      <a:lnTo>
                        <a:pt x="270" y="406"/>
                      </a:lnTo>
                      <a:lnTo>
                        <a:pt x="268" y="413"/>
                      </a:lnTo>
                      <a:lnTo>
                        <a:pt x="265" y="415"/>
                      </a:lnTo>
                      <a:lnTo>
                        <a:pt x="261" y="413"/>
                      </a:lnTo>
                      <a:lnTo>
                        <a:pt x="261" y="410"/>
                      </a:lnTo>
                      <a:lnTo>
                        <a:pt x="257" y="408"/>
                      </a:lnTo>
                      <a:lnTo>
                        <a:pt x="254" y="406"/>
                      </a:lnTo>
                      <a:lnTo>
                        <a:pt x="252" y="408"/>
                      </a:lnTo>
                      <a:lnTo>
                        <a:pt x="245" y="408"/>
                      </a:lnTo>
                      <a:lnTo>
                        <a:pt x="245" y="410"/>
                      </a:lnTo>
                      <a:lnTo>
                        <a:pt x="248" y="413"/>
                      </a:lnTo>
                      <a:lnTo>
                        <a:pt x="248" y="410"/>
                      </a:lnTo>
                      <a:lnTo>
                        <a:pt x="250" y="410"/>
                      </a:lnTo>
                      <a:lnTo>
                        <a:pt x="250" y="413"/>
                      </a:lnTo>
                      <a:lnTo>
                        <a:pt x="248" y="415"/>
                      </a:lnTo>
                      <a:lnTo>
                        <a:pt x="243" y="415"/>
                      </a:lnTo>
                      <a:lnTo>
                        <a:pt x="241" y="417"/>
                      </a:lnTo>
                      <a:lnTo>
                        <a:pt x="243" y="419"/>
                      </a:lnTo>
                      <a:lnTo>
                        <a:pt x="245" y="422"/>
                      </a:lnTo>
                      <a:lnTo>
                        <a:pt x="243" y="428"/>
                      </a:lnTo>
                      <a:lnTo>
                        <a:pt x="248" y="430"/>
                      </a:lnTo>
                      <a:lnTo>
                        <a:pt x="248" y="433"/>
                      </a:lnTo>
                      <a:lnTo>
                        <a:pt x="245" y="435"/>
                      </a:lnTo>
                      <a:lnTo>
                        <a:pt x="248" y="437"/>
                      </a:lnTo>
                      <a:lnTo>
                        <a:pt x="252" y="439"/>
                      </a:lnTo>
                      <a:lnTo>
                        <a:pt x="250" y="442"/>
                      </a:lnTo>
                      <a:lnTo>
                        <a:pt x="248" y="442"/>
                      </a:lnTo>
                      <a:lnTo>
                        <a:pt x="243" y="444"/>
                      </a:lnTo>
                      <a:lnTo>
                        <a:pt x="237" y="442"/>
                      </a:lnTo>
                      <a:lnTo>
                        <a:pt x="237" y="437"/>
                      </a:lnTo>
                      <a:lnTo>
                        <a:pt x="232" y="435"/>
                      </a:lnTo>
                      <a:lnTo>
                        <a:pt x="230" y="437"/>
                      </a:lnTo>
                      <a:lnTo>
                        <a:pt x="228" y="437"/>
                      </a:lnTo>
                      <a:lnTo>
                        <a:pt x="225" y="439"/>
                      </a:lnTo>
                      <a:lnTo>
                        <a:pt x="221" y="437"/>
                      </a:lnTo>
                      <a:lnTo>
                        <a:pt x="214" y="437"/>
                      </a:lnTo>
                      <a:lnTo>
                        <a:pt x="216" y="435"/>
                      </a:lnTo>
                      <a:lnTo>
                        <a:pt x="216" y="433"/>
                      </a:lnTo>
                      <a:lnTo>
                        <a:pt x="214" y="430"/>
                      </a:lnTo>
                      <a:lnTo>
                        <a:pt x="216" y="430"/>
                      </a:lnTo>
                      <a:lnTo>
                        <a:pt x="212" y="428"/>
                      </a:lnTo>
                      <a:lnTo>
                        <a:pt x="210" y="428"/>
                      </a:lnTo>
                      <a:lnTo>
                        <a:pt x="208" y="426"/>
                      </a:lnTo>
                      <a:lnTo>
                        <a:pt x="210" y="424"/>
                      </a:lnTo>
                      <a:lnTo>
                        <a:pt x="212" y="426"/>
                      </a:lnTo>
                      <a:lnTo>
                        <a:pt x="214" y="426"/>
                      </a:lnTo>
                      <a:lnTo>
                        <a:pt x="216" y="424"/>
                      </a:lnTo>
                      <a:lnTo>
                        <a:pt x="214" y="422"/>
                      </a:lnTo>
                      <a:lnTo>
                        <a:pt x="216" y="419"/>
                      </a:lnTo>
                      <a:lnTo>
                        <a:pt x="212" y="419"/>
                      </a:lnTo>
                      <a:lnTo>
                        <a:pt x="212" y="417"/>
                      </a:lnTo>
                      <a:lnTo>
                        <a:pt x="216" y="417"/>
                      </a:lnTo>
                      <a:lnTo>
                        <a:pt x="219" y="415"/>
                      </a:lnTo>
                      <a:lnTo>
                        <a:pt x="216" y="415"/>
                      </a:lnTo>
                      <a:lnTo>
                        <a:pt x="214" y="413"/>
                      </a:lnTo>
                      <a:lnTo>
                        <a:pt x="216" y="410"/>
                      </a:lnTo>
                      <a:lnTo>
                        <a:pt x="221" y="413"/>
                      </a:lnTo>
                      <a:lnTo>
                        <a:pt x="221" y="408"/>
                      </a:lnTo>
                      <a:lnTo>
                        <a:pt x="225" y="406"/>
                      </a:lnTo>
                      <a:lnTo>
                        <a:pt x="223" y="406"/>
                      </a:lnTo>
                      <a:lnTo>
                        <a:pt x="221" y="404"/>
                      </a:lnTo>
                      <a:lnTo>
                        <a:pt x="219" y="408"/>
                      </a:lnTo>
                      <a:lnTo>
                        <a:pt x="216" y="410"/>
                      </a:lnTo>
                      <a:lnTo>
                        <a:pt x="216" y="408"/>
                      </a:lnTo>
                      <a:lnTo>
                        <a:pt x="216" y="406"/>
                      </a:lnTo>
                      <a:lnTo>
                        <a:pt x="210" y="404"/>
                      </a:lnTo>
                      <a:lnTo>
                        <a:pt x="212" y="402"/>
                      </a:lnTo>
                      <a:lnTo>
                        <a:pt x="219" y="399"/>
                      </a:lnTo>
                      <a:lnTo>
                        <a:pt x="219" y="395"/>
                      </a:lnTo>
                      <a:lnTo>
                        <a:pt x="223" y="393"/>
                      </a:lnTo>
                      <a:lnTo>
                        <a:pt x="230" y="393"/>
                      </a:lnTo>
                      <a:lnTo>
                        <a:pt x="228" y="397"/>
                      </a:lnTo>
                      <a:lnTo>
                        <a:pt x="232" y="397"/>
                      </a:lnTo>
                      <a:lnTo>
                        <a:pt x="232" y="395"/>
                      </a:lnTo>
                      <a:lnTo>
                        <a:pt x="230" y="393"/>
                      </a:lnTo>
                      <a:lnTo>
                        <a:pt x="228" y="388"/>
                      </a:lnTo>
                      <a:lnTo>
                        <a:pt x="225" y="388"/>
                      </a:lnTo>
                      <a:lnTo>
                        <a:pt x="228" y="386"/>
                      </a:lnTo>
                      <a:lnTo>
                        <a:pt x="221" y="382"/>
                      </a:lnTo>
                      <a:lnTo>
                        <a:pt x="221" y="377"/>
                      </a:lnTo>
                      <a:lnTo>
                        <a:pt x="216" y="375"/>
                      </a:lnTo>
                      <a:lnTo>
                        <a:pt x="214" y="370"/>
                      </a:lnTo>
                      <a:lnTo>
                        <a:pt x="212" y="370"/>
                      </a:lnTo>
                      <a:lnTo>
                        <a:pt x="212" y="368"/>
                      </a:lnTo>
                      <a:lnTo>
                        <a:pt x="210" y="368"/>
                      </a:lnTo>
                      <a:lnTo>
                        <a:pt x="208" y="364"/>
                      </a:lnTo>
                      <a:lnTo>
                        <a:pt x="205" y="364"/>
                      </a:lnTo>
                      <a:lnTo>
                        <a:pt x="203" y="362"/>
                      </a:lnTo>
                      <a:lnTo>
                        <a:pt x="196" y="359"/>
                      </a:lnTo>
                      <a:lnTo>
                        <a:pt x="194" y="359"/>
                      </a:lnTo>
                      <a:lnTo>
                        <a:pt x="192" y="357"/>
                      </a:lnTo>
                      <a:lnTo>
                        <a:pt x="190" y="359"/>
                      </a:lnTo>
                      <a:lnTo>
                        <a:pt x="188" y="359"/>
                      </a:lnTo>
                      <a:lnTo>
                        <a:pt x="185" y="357"/>
                      </a:lnTo>
                      <a:lnTo>
                        <a:pt x="188" y="355"/>
                      </a:lnTo>
                      <a:lnTo>
                        <a:pt x="188" y="353"/>
                      </a:lnTo>
                      <a:lnTo>
                        <a:pt x="181" y="351"/>
                      </a:lnTo>
                      <a:lnTo>
                        <a:pt x="181" y="348"/>
                      </a:lnTo>
                      <a:lnTo>
                        <a:pt x="174" y="346"/>
                      </a:lnTo>
                      <a:lnTo>
                        <a:pt x="172" y="342"/>
                      </a:lnTo>
                      <a:lnTo>
                        <a:pt x="165" y="339"/>
                      </a:lnTo>
                      <a:lnTo>
                        <a:pt x="165" y="331"/>
                      </a:lnTo>
                      <a:lnTo>
                        <a:pt x="161" y="331"/>
                      </a:lnTo>
                      <a:lnTo>
                        <a:pt x="159" y="328"/>
                      </a:lnTo>
                      <a:lnTo>
                        <a:pt x="156" y="328"/>
                      </a:lnTo>
                      <a:lnTo>
                        <a:pt x="154" y="326"/>
                      </a:lnTo>
                      <a:lnTo>
                        <a:pt x="154" y="324"/>
                      </a:lnTo>
                      <a:lnTo>
                        <a:pt x="152" y="311"/>
                      </a:lnTo>
                      <a:lnTo>
                        <a:pt x="147" y="304"/>
                      </a:lnTo>
                      <a:lnTo>
                        <a:pt x="150" y="297"/>
                      </a:lnTo>
                      <a:lnTo>
                        <a:pt x="145" y="295"/>
                      </a:lnTo>
                      <a:lnTo>
                        <a:pt x="145" y="288"/>
                      </a:lnTo>
                      <a:lnTo>
                        <a:pt x="143" y="284"/>
                      </a:lnTo>
                      <a:lnTo>
                        <a:pt x="147" y="284"/>
                      </a:lnTo>
                      <a:lnTo>
                        <a:pt x="147" y="279"/>
                      </a:lnTo>
                      <a:lnTo>
                        <a:pt x="150" y="277"/>
                      </a:lnTo>
                      <a:lnTo>
                        <a:pt x="150" y="273"/>
                      </a:lnTo>
                      <a:lnTo>
                        <a:pt x="143" y="271"/>
                      </a:lnTo>
                      <a:lnTo>
                        <a:pt x="138" y="273"/>
                      </a:lnTo>
                      <a:lnTo>
                        <a:pt x="138" y="268"/>
                      </a:lnTo>
                      <a:lnTo>
                        <a:pt x="138" y="266"/>
                      </a:lnTo>
                      <a:lnTo>
                        <a:pt x="132" y="264"/>
                      </a:lnTo>
                      <a:lnTo>
                        <a:pt x="132" y="259"/>
                      </a:lnTo>
                      <a:lnTo>
                        <a:pt x="134" y="257"/>
                      </a:lnTo>
                      <a:lnTo>
                        <a:pt x="127" y="255"/>
                      </a:lnTo>
                      <a:lnTo>
                        <a:pt x="130" y="251"/>
                      </a:lnTo>
                      <a:lnTo>
                        <a:pt x="132" y="251"/>
                      </a:lnTo>
                      <a:lnTo>
                        <a:pt x="134" y="248"/>
                      </a:lnTo>
                      <a:lnTo>
                        <a:pt x="134" y="244"/>
                      </a:lnTo>
                      <a:lnTo>
                        <a:pt x="132" y="244"/>
                      </a:lnTo>
                      <a:lnTo>
                        <a:pt x="134" y="239"/>
                      </a:lnTo>
                      <a:lnTo>
                        <a:pt x="132" y="237"/>
                      </a:lnTo>
                      <a:lnTo>
                        <a:pt x="130" y="237"/>
                      </a:lnTo>
                      <a:lnTo>
                        <a:pt x="127" y="237"/>
                      </a:lnTo>
                      <a:lnTo>
                        <a:pt x="125" y="242"/>
                      </a:lnTo>
                      <a:lnTo>
                        <a:pt x="121" y="242"/>
                      </a:lnTo>
                      <a:lnTo>
                        <a:pt x="123" y="235"/>
                      </a:lnTo>
                      <a:lnTo>
                        <a:pt x="123" y="233"/>
                      </a:lnTo>
                      <a:lnTo>
                        <a:pt x="116" y="235"/>
                      </a:lnTo>
                      <a:lnTo>
                        <a:pt x="116" y="237"/>
                      </a:lnTo>
                      <a:lnTo>
                        <a:pt x="110" y="239"/>
                      </a:lnTo>
                      <a:lnTo>
                        <a:pt x="107" y="242"/>
                      </a:lnTo>
                      <a:lnTo>
                        <a:pt x="105" y="239"/>
                      </a:lnTo>
                      <a:lnTo>
                        <a:pt x="103" y="237"/>
                      </a:lnTo>
                      <a:lnTo>
                        <a:pt x="101" y="237"/>
                      </a:lnTo>
                      <a:lnTo>
                        <a:pt x="98" y="239"/>
                      </a:lnTo>
                      <a:lnTo>
                        <a:pt x="92" y="239"/>
                      </a:lnTo>
                      <a:lnTo>
                        <a:pt x="92" y="242"/>
                      </a:lnTo>
                      <a:lnTo>
                        <a:pt x="87" y="242"/>
                      </a:lnTo>
                      <a:lnTo>
                        <a:pt x="85" y="239"/>
                      </a:lnTo>
                      <a:lnTo>
                        <a:pt x="83" y="233"/>
                      </a:lnTo>
                      <a:lnTo>
                        <a:pt x="81" y="233"/>
                      </a:lnTo>
                      <a:lnTo>
                        <a:pt x="76" y="235"/>
                      </a:lnTo>
                      <a:lnTo>
                        <a:pt x="74" y="235"/>
                      </a:lnTo>
                      <a:lnTo>
                        <a:pt x="69" y="235"/>
                      </a:lnTo>
                      <a:lnTo>
                        <a:pt x="67" y="231"/>
                      </a:lnTo>
                      <a:lnTo>
                        <a:pt x="69" y="228"/>
                      </a:lnTo>
                      <a:lnTo>
                        <a:pt x="67" y="226"/>
                      </a:lnTo>
                      <a:lnTo>
                        <a:pt x="65" y="222"/>
                      </a:lnTo>
                      <a:lnTo>
                        <a:pt x="54" y="217"/>
                      </a:lnTo>
                      <a:lnTo>
                        <a:pt x="49" y="217"/>
                      </a:lnTo>
                      <a:lnTo>
                        <a:pt x="45" y="224"/>
                      </a:lnTo>
                      <a:lnTo>
                        <a:pt x="40" y="224"/>
                      </a:lnTo>
                      <a:lnTo>
                        <a:pt x="38" y="224"/>
                      </a:lnTo>
                      <a:lnTo>
                        <a:pt x="36" y="222"/>
                      </a:lnTo>
                      <a:lnTo>
                        <a:pt x="32" y="222"/>
                      </a:lnTo>
                      <a:lnTo>
                        <a:pt x="27" y="222"/>
                      </a:lnTo>
                      <a:lnTo>
                        <a:pt x="25" y="226"/>
                      </a:lnTo>
                      <a:lnTo>
                        <a:pt x="18" y="228"/>
                      </a:lnTo>
                      <a:lnTo>
                        <a:pt x="18" y="224"/>
                      </a:lnTo>
                      <a:lnTo>
                        <a:pt x="16" y="219"/>
                      </a:lnTo>
                      <a:lnTo>
                        <a:pt x="16" y="217"/>
                      </a:lnTo>
                      <a:lnTo>
                        <a:pt x="14" y="215"/>
                      </a:lnTo>
                      <a:lnTo>
                        <a:pt x="9" y="213"/>
                      </a:lnTo>
                      <a:lnTo>
                        <a:pt x="9" y="211"/>
                      </a:lnTo>
                      <a:lnTo>
                        <a:pt x="9" y="208"/>
                      </a:lnTo>
                      <a:lnTo>
                        <a:pt x="12" y="208"/>
                      </a:lnTo>
                      <a:lnTo>
                        <a:pt x="16" y="208"/>
                      </a:lnTo>
                      <a:lnTo>
                        <a:pt x="20" y="199"/>
                      </a:lnTo>
                      <a:lnTo>
                        <a:pt x="14" y="195"/>
                      </a:lnTo>
                      <a:lnTo>
                        <a:pt x="16" y="184"/>
                      </a:lnTo>
                      <a:lnTo>
                        <a:pt x="18" y="184"/>
                      </a:lnTo>
                      <a:lnTo>
                        <a:pt x="16" y="182"/>
                      </a:lnTo>
                      <a:lnTo>
                        <a:pt x="20" y="171"/>
                      </a:lnTo>
                      <a:lnTo>
                        <a:pt x="20" y="166"/>
                      </a:lnTo>
                      <a:lnTo>
                        <a:pt x="18" y="164"/>
                      </a:lnTo>
                      <a:lnTo>
                        <a:pt x="16" y="166"/>
                      </a:lnTo>
                      <a:lnTo>
                        <a:pt x="9" y="166"/>
                      </a:lnTo>
                      <a:lnTo>
                        <a:pt x="9" y="168"/>
                      </a:lnTo>
                      <a:lnTo>
                        <a:pt x="0" y="168"/>
                      </a:lnTo>
                      <a:lnTo>
                        <a:pt x="0" y="162"/>
                      </a:lnTo>
                      <a:lnTo>
                        <a:pt x="3" y="157"/>
                      </a:lnTo>
                      <a:lnTo>
                        <a:pt x="9" y="155"/>
                      </a:lnTo>
                      <a:lnTo>
                        <a:pt x="12" y="151"/>
                      </a:lnTo>
                      <a:lnTo>
                        <a:pt x="9" y="146"/>
                      </a:lnTo>
                      <a:lnTo>
                        <a:pt x="5" y="144"/>
                      </a:lnTo>
                      <a:lnTo>
                        <a:pt x="9" y="140"/>
                      </a:lnTo>
                      <a:lnTo>
                        <a:pt x="12" y="142"/>
                      </a:lnTo>
                      <a:lnTo>
                        <a:pt x="16" y="142"/>
                      </a:lnTo>
                      <a:lnTo>
                        <a:pt x="18" y="144"/>
                      </a:lnTo>
                      <a:lnTo>
                        <a:pt x="25" y="146"/>
                      </a:lnTo>
                      <a:lnTo>
                        <a:pt x="25" y="144"/>
                      </a:lnTo>
                      <a:lnTo>
                        <a:pt x="32" y="140"/>
                      </a:lnTo>
                      <a:lnTo>
                        <a:pt x="32" y="137"/>
                      </a:lnTo>
                      <a:lnTo>
                        <a:pt x="36" y="137"/>
                      </a:lnTo>
                      <a:lnTo>
                        <a:pt x="45" y="135"/>
                      </a:lnTo>
                      <a:lnTo>
                        <a:pt x="47" y="133"/>
                      </a:lnTo>
                      <a:lnTo>
                        <a:pt x="54" y="137"/>
                      </a:lnTo>
                      <a:lnTo>
                        <a:pt x="58" y="137"/>
                      </a:lnTo>
                      <a:lnTo>
                        <a:pt x="61" y="137"/>
                      </a:lnTo>
                      <a:lnTo>
                        <a:pt x="61" y="140"/>
                      </a:lnTo>
                      <a:lnTo>
                        <a:pt x="65" y="140"/>
                      </a:lnTo>
                      <a:lnTo>
                        <a:pt x="67" y="146"/>
                      </a:lnTo>
                      <a:lnTo>
                        <a:pt x="72" y="148"/>
                      </a:lnTo>
                      <a:lnTo>
                        <a:pt x="74" y="153"/>
                      </a:lnTo>
                      <a:lnTo>
                        <a:pt x="83" y="148"/>
                      </a:lnTo>
                      <a:lnTo>
                        <a:pt x="83" y="151"/>
                      </a:lnTo>
                      <a:lnTo>
                        <a:pt x="85" y="148"/>
                      </a:lnTo>
                      <a:lnTo>
                        <a:pt x="89" y="144"/>
                      </a:lnTo>
                      <a:lnTo>
                        <a:pt x="92" y="146"/>
                      </a:lnTo>
                      <a:lnTo>
                        <a:pt x="92" y="151"/>
                      </a:lnTo>
                      <a:lnTo>
                        <a:pt x="87" y="153"/>
                      </a:lnTo>
                      <a:lnTo>
                        <a:pt x="92" y="155"/>
                      </a:lnTo>
                      <a:lnTo>
                        <a:pt x="92" y="157"/>
                      </a:lnTo>
                      <a:lnTo>
                        <a:pt x="89" y="157"/>
                      </a:lnTo>
                      <a:lnTo>
                        <a:pt x="89" y="160"/>
                      </a:lnTo>
                      <a:lnTo>
                        <a:pt x="94" y="160"/>
                      </a:lnTo>
                      <a:lnTo>
                        <a:pt x="96" y="164"/>
                      </a:lnTo>
                      <a:lnTo>
                        <a:pt x="98" y="164"/>
                      </a:lnTo>
                      <a:lnTo>
                        <a:pt x="98" y="162"/>
                      </a:lnTo>
                      <a:lnTo>
                        <a:pt x="98" y="157"/>
                      </a:lnTo>
                      <a:lnTo>
                        <a:pt x="103" y="155"/>
                      </a:lnTo>
                      <a:lnTo>
                        <a:pt x="105" y="155"/>
                      </a:lnTo>
                      <a:lnTo>
                        <a:pt x="105" y="162"/>
                      </a:lnTo>
                      <a:lnTo>
                        <a:pt x="107" y="162"/>
                      </a:lnTo>
                      <a:lnTo>
                        <a:pt x="110" y="166"/>
                      </a:lnTo>
                      <a:lnTo>
                        <a:pt x="107" y="171"/>
                      </a:lnTo>
                      <a:lnTo>
                        <a:pt x="105" y="171"/>
                      </a:lnTo>
                      <a:lnTo>
                        <a:pt x="103" y="173"/>
                      </a:lnTo>
                      <a:lnTo>
                        <a:pt x="105" y="175"/>
                      </a:lnTo>
                      <a:lnTo>
                        <a:pt x="105" y="177"/>
                      </a:lnTo>
                      <a:lnTo>
                        <a:pt x="98" y="180"/>
                      </a:lnTo>
                      <a:lnTo>
                        <a:pt x="101" y="182"/>
                      </a:lnTo>
                      <a:lnTo>
                        <a:pt x="101" y="184"/>
                      </a:lnTo>
                      <a:lnTo>
                        <a:pt x="107" y="188"/>
                      </a:lnTo>
                      <a:lnTo>
                        <a:pt x="107" y="191"/>
                      </a:lnTo>
                      <a:lnTo>
                        <a:pt x="110" y="195"/>
                      </a:lnTo>
                      <a:lnTo>
                        <a:pt x="107" y="197"/>
                      </a:lnTo>
                      <a:lnTo>
                        <a:pt x="118" y="193"/>
                      </a:lnTo>
                      <a:lnTo>
                        <a:pt x="121" y="191"/>
                      </a:lnTo>
                      <a:lnTo>
                        <a:pt x="116" y="188"/>
                      </a:lnTo>
                      <a:lnTo>
                        <a:pt x="121" y="184"/>
                      </a:lnTo>
                      <a:lnTo>
                        <a:pt x="121" y="180"/>
                      </a:lnTo>
                      <a:lnTo>
                        <a:pt x="123" y="180"/>
                      </a:lnTo>
                      <a:lnTo>
                        <a:pt x="127" y="180"/>
                      </a:lnTo>
                      <a:lnTo>
                        <a:pt x="125" y="175"/>
                      </a:lnTo>
                      <a:lnTo>
                        <a:pt x="127" y="173"/>
                      </a:lnTo>
                      <a:lnTo>
                        <a:pt x="130" y="173"/>
                      </a:lnTo>
                      <a:lnTo>
                        <a:pt x="134" y="166"/>
                      </a:lnTo>
                      <a:lnTo>
                        <a:pt x="134" y="164"/>
                      </a:lnTo>
                      <a:lnTo>
                        <a:pt x="141" y="162"/>
                      </a:lnTo>
                      <a:lnTo>
                        <a:pt x="138" y="160"/>
                      </a:lnTo>
                      <a:lnTo>
                        <a:pt x="141" y="160"/>
                      </a:lnTo>
                      <a:lnTo>
                        <a:pt x="150" y="164"/>
                      </a:lnTo>
                      <a:lnTo>
                        <a:pt x="150" y="166"/>
                      </a:lnTo>
                      <a:lnTo>
                        <a:pt x="152" y="164"/>
                      </a:lnTo>
                      <a:lnTo>
                        <a:pt x="156" y="166"/>
                      </a:lnTo>
                      <a:lnTo>
                        <a:pt x="159" y="168"/>
                      </a:lnTo>
                      <a:lnTo>
                        <a:pt x="163" y="168"/>
                      </a:lnTo>
                      <a:lnTo>
                        <a:pt x="165" y="166"/>
                      </a:lnTo>
                      <a:lnTo>
                        <a:pt x="165" y="164"/>
                      </a:lnTo>
                      <a:lnTo>
                        <a:pt x="170" y="164"/>
                      </a:lnTo>
                      <a:lnTo>
                        <a:pt x="174" y="168"/>
                      </a:lnTo>
                      <a:lnTo>
                        <a:pt x="176" y="166"/>
                      </a:lnTo>
                      <a:lnTo>
                        <a:pt x="176" y="160"/>
                      </a:lnTo>
                      <a:lnTo>
                        <a:pt x="183" y="160"/>
                      </a:lnTo>
                      <a:lnTo>
                        <a:pt x="188" y="157"/>
                      </a:lnTo>
                      <a:lnTo>
                        <a:pt x="190" y="160"/>
                      </a:lnTo>
                      <a:lnTo>
                        <a:pt x="194" y="160"/>
                      </a:lnTo>
                      <a:lnTo>
                        <a:pt x="196" y="164"/>
                      </a:lnTo>
                      <a:lnTo>
                        <a:pt x="201" y="166"/>
                      </a:lnTo>
                      <a:lnTo>
                        <a:pt x="203" y="168"/>
                      </a:lnTo>
                      <a:lnTo>
                        <a:pt x="205" y="166"/>
                      </a:lnTo>
                      <a:lnTo>
                        <a:pt x="208" y="171"/>
                      </a:lnTo>
                      <a:lnTo>
                        <a:pt x="214" y="171"/>
                      </a:lnTo>
                      <a:lnTo>
                        <a:pt x="221" y="166"/>
                      </a:lnTo>
                      <a:lnTo>
                        <a:pt x="225" y="168"/>
                      </a:lnTo>
                      <a:lnTo>
                        <a:pt x="228" y="164"/>
                      </a:lnTo>
                      <a:lnTo>
                        <a:pt x="230" y="164"/>
                      </a:lnTo>
                      <a:lnTo>
                        <a:pt x="230" y="160"/>
                      </a:lnTo>
                      <a:lnTo>
                        <a:pt x="232" y="160"/>
                      </a:lnTo>
                      <a:lnTo>
                        <a:pt x="237" y="162"/>
                      </a:lnTo>
                      <a:lnTo>
                        <a:pt x="239" y="157"/>
                      </a:lnTo>
                      <a:lnTo>
                        <a:pt x="243" y="157"/>
                      </a:lnTo>
                      <a:lnTo>
                        <a:pt x="248" y="155"/>
                      </a:lnTo>
                      <a:lnTo>
                        <a:pt x="250" y="155"/>
                      </a:lnTo>
                      <a:lnTo>
                        <a:pt x="250" y="153"/>
                      </a:lnTo>
                      <a:lnTo>
                        <a:pt x="252" y="153"/>
                      </a:lnTo>
                      <a:lnTo>
                        <a:pt x="254" y="151"/>
                      </a:lnTo>
                      <a:lnTo>
                        <a:pt x="252" y="148"/>
                      </a:lnTo>
                      <a:lnTo>
                        <a:pt x="245" y="148"/>
                      </a:lnTo>
                      <a:lnTo>
                        <a:pt x="245" y="144"/>
                      </a:lnTo>
                      <a:lnTo>
                        <a:pt x="243" y="142"/>
                      </a:lnTo>
                      <a:lnTo>
                        <a:pt x="245" y="140"/>
                      </a:lnTo>
                      <a:lnTo>
                        <a:pt x="248" y="140"/>
                      </a:lnTo>
                      <a:lnTo>
                        <a:pt x="248" y="137"/>
                      </a:lnTo>
                      <a:lnTo>
                        <a:pt x="248" y="131"/>
                      </a:lnTo>
                      <a:lnTo>
                        <a:pt x="250" y="128"/>
                      </a:lnTo>
                      <a:lnTo>
                        <a:pt x="248" y="126"/>
                      </a:lnTo>
                      <a:lnTo>
                        <a:pt x="257" y="117"/>
                      </a:lnTo>
                      <a:lnTo>
                        <a:pt x="252" y="117"/>
                      </a:lnTo>
                      <a:lnTo>
                        <a:pt x="248" y="113"/>
                      </a:lnTo>
                      <a:lnTo>
                        <a:pt x="250" y="113"/>
                      </a:lnTo>
                      <a:lnTo>
                        <a:pt x="248" y="108"/>
                      </a:lnTo>
                      <a:lnTo>
                        <a:pt x="254" y="115"/>
                      </a:lnTo>
                      <a:lnTo>
                        <a:pt x="259" y="115"/>
                      </a:lnTo>
                      <a:lnTo>
                        <a:pt x="261" y="115"/>
                      </a:lnTo>
                      <a:lnTo>
                        <a:pt x="265" y="117"/>
                      </a:lnTo>
                      <a:lnTo>
                        <a:pt x="270" y="113"/>
                      </a:lnTo>
                      <a:lnTo>
                        <a:pt x="265" y="111"/>
                      </a:lnTo>
                      <a:lnTo>
                        <a:pt x="268" y="111"/>
                      </a:lnTo>
                      <a:lnTo>
                        <a:pt x="272" y="113"/>
                      </a:lnTo>
                      <a:lnTo>
                        <a:pt x="274" y="113"/>
                      </a:lnTo>
                      <a:lnTo>
                        <a:pt x="274" y="111"/>
                      </a:lnTo>
                      <a:lnTo>
                        <a:pt x="277" y="108"/>
                      </a:lnTo>
                      <a:lnTo>
                        <a:pt x="274" y="106"/>
                      </a:lnTo>
                      <a:lnTo>
                        <a:pt x="279" y="104"/>
                      </a:lnTo>
                      <a:lnTo>
                        <a:pt x="281" y="106"/>
                      </a:lnTo>
                      <a:lnTo>
                        <a:pt x="281" y="111"/>
                      </a:lnTo>
                      <a:lnTo>
                        <a:pt x="283" y="113"/>
                      </a:lnTo>
                      <a:lnTo>
                        <a:pt x="283" y="117"/>
                      </a:lnTo>
                      <a:lnTo>
                        <a:pt x="290" y="117"/>
                      </a:lnTo>
                      <a:lnTo>
                        <a:pt x="290" y="122"/>
                      </a:lnTo>
                      <a:lnTo>
                        <a:pt x="297" y="120"/>
                      </a:lnTo>
                      <a:lnTo>
                        <a:pt x="299" y="117"/>
                      </a:lnTo>
                      <a:lnTo>
                        <a:pt x="303" y="120"/>
                      </a:lnTo>
                      <a:lnTo>
                        <a:pt x="301" y="122"/>
                      </a:lnTo>
                      <a:lnTo>
                        <a:pt x="306" y="120"/>
                      </a:lnTo>
                      <a:lnTo>
                        <a:pt x="308" y="117"/>
                      </a:lnTo>
                      <a:lnTo>
                        <a:pt x="308" y="108"/>
                      </a:lnTo>
                      <a:lnTo>
                        <a:pt x="310" y="104"/>
                      </a:lnTo>
                      <a:lnTo>
                        <a:pt x="310" y="102"/>
                      </a:lnTo>
                      <a:lnTo>
                        <a:pt x="306" y="102"/>
                      </a:lnTo>
                      <a:lnTo>
                        <a:pt x="308" y="100"/>
                      </a:lnTo>
                      <a:lnTo>
                        <a:pt x="303" y="95"/>
                      </a:lnTo>
                      <a:lnTo>
                        <a:pt x="294" y="100"/>
                      </a:lnTo>
                      <a:lnTo>
                        <a:pt x="297" y="97"/>
                      </a:lnTo>
                      <a:lnTo>
                        <a:pt x="297" y="95"/>
                      </a:lnTo>
                      <a:lnTo>
                        <a:pt x="306" y="93"/>
                      </a:lnTo>
                      <a:lnTo>
                        <a:pt x="308" y="91"/>
                      </a:lnTo>
                      <a:lnTo>
                        <a:pt x="314" y="88"/>
                      </a:lnTo>
                      <a:lnTo>
                        <a:pt x="317" y="86"/>
                      </a:lnTo>
                      <a:lnTo>
                        <a:pt x="321" y="84"/>
                      </a:lnTo>
                      <a:lnTo>
                        <a:pt x="326" y="82"/>
                      </a:lnTo>
                      <a:lnTo>
                        <a:pt x="323" y="80"/>
                      </a:lnTo>
                      <a:lnTo>
                        <a:pt x="321" y="80"/>
                      </a:lnTo>
                      <a:lnTo>
                        <a:pt x="321" y="77"/>
                      </a:lnTo>
                      <a:lnTo>
                        <a:pt x="319" y="75"/>
                      </a:lnTo>
                      <a:lnTo>
                        <a:pt x="323" y="75"/>
                      </a:lnTo>
                      <a:lnTo>
                        <a:pt x="323" y="73"/>
                      </a:lnTo>
                      <a:lnTo>
                        <a:pt x="326" y="71"/>
                      </a:lnTo>
                      <a:lnTo>
                        <a:pt x="328" y="68"/>
                      </a:lnTo>
                      <a:lnTo>
                        <a:pt x="328" y="71"/>
                      </a:lnTo>
                      <a:lnTo>
                        <a:pt x="330" y="73"/>
                      </a:lnTo>
                      <a:lnTo>
                        <a:pt x="335" y="73"/>
                      </a:lnTo>
                      <a:lnTo>
                        <a:pt x="339" y="71"/>
                      </a:lnTo>
                      <a:lnTo>
                        <a:pt x="339" y="73"/>
                      </a:lnTo>
                      <a:lnTo>
                        <a:pt x="343" y="73"/>
                      </a:lnTo>
                      <a:lnTo>
                        <a:pt x="343" y="75"/>
                      </a:lnTo>
                      <a:lnTo>
                        <a:pt x="346" y="77"/>
                      </a:lnTo>
                      <a:lnTo>
                        <a:pt x="346" y="80"/>
                      </a:lnTo>
                      <a:lnTo>
                        <a:pt x="348" y="80"/>
                      </a:lnTo>
                      <a:lnTo>
                        <a:pt x="352" y="75"/>
                      </a:lnTo>
                      <a:lnTo>
                        <a:pt x="348" y="75"/>
                      </a:lnTo>
                      <a:lnTo>
                        <a:pt x="348" y="71"/>
                      </a:lnTo>
                      <a:lnTo>
                        <a:pt x="346" y="68"/>
                      </a:lnTo>
                      <a:lnTo>
                        <a:pt x="348" y="66"/>
                      </a:lnTo>
                      <a:lnTo>
                        <a:pt x="346" y="62"/>
                      </a:lnTo>
                      <a:lnTo>
                        <a:pt x="350" y="62"/>
                      </a:lnTo>
                      <a:lnTo>
                        <a:pt x="350" y="57"/>
                      </a:lnTo>
                      <a:lnTo>
                        <a:pt x="346" y="55"/>
                      </a:lnTo>
                      <a:lnTo>
                        <a:pt x="348" y="53"/>
                      </a:lnTo>
                      <a:lnTo>
                        <a:pt x="348" y="51"/>
                      </a:lnTo>
                      <a:lnTo>
                        <a:pt x="348" y="48"/>
                      </a:lnTo>
                      <a:lnTo>
                        <a:pt x="350" y="46"/>
                      </a:lnTo>
                      <a:lnTo>
                        <a:pt x="346" y="42"/>
                      </a:lnTo>
                      <a:lnTo>
                        <a:pt x="341" y="40"/>
                      </a:lnTo>
                      <a:lnTo>
                        <a:pt x="343" y="35"/>
                      </a:lnTo>
                      <a:lnTo>
                        <a:pt x="339" y="37"/>
                      </a:lnTo>
                      <a:lnTo>
                        <a:pt x="337" y="37"/>
                      </a:lnTo>
                      <a:lnTo>
                        <a:pt x="337" y="33"/>
                      </a:lnTo>
                      <a:lnTo>
                        <a:pt x="339" y="31"/>
                      </a:lnTo>
                      <a:lnTo>
                        <a:pt x="337" y="26"/>
                      </a:lnTo>
                      <a:lnTo>
                        <a:pt x="341" y="20"/>
                      </a:lnTo>
                      <a:lnTo>
                        <a:pt x="339" y="17"/>
                      </a:lnTo>
                      <a:lnTo>
                        <a:pt x="337" y="13"/>
                      </a:lnTo>
                      <a:lnTo>
                        <a:pt x="335" y="13"/>
                      </a:lnTo>
                      <a:lnTo>
                        <a:pt x="330" y="6"/>
                      </a:lnTo>
                      <a:lnTo>
                        <a:pt x="328" y="4"/>
                      </a:lnTo>
                      <a:lnTo>
                        <a:pt x="330" y="2"/>
                      </a:lnTo>
                      <a:lnTo>
                        <a:pt x="335" y="0"/>
                      </a:lnTo>
                      <a:lnTo>
                        <a:pt x="335" y="2"/>
                      </a:lnTo>
                      <a:lnTo>
                        <a:pt x="339" y="6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8" name="Freeform 814"/>
                <p:cNvSpPr>
                  <a:spLocks/>
                </p:cNvSpPr>
                <p:nvPr/>
              </p:nvSpPr>
              <p:spPr bwMode="auto">
                <a:xfrm>
                  <a:off x="2367" y="651"/>
                  <a:ext cx="490" cy="408"/>
                </a:xfrm>
                <a:custGeom>
                  <a:avLst/>
                  <a:gdLst>
                    <a:gd name="T0" fmla="*/ 176 w 490"/>
                    <a:gd name="T1" fmla="*/ 9 h 408"/>
                    <a:gd name="T2" fmla="*/ 187 w 490"/>
                    <a:gd name="T3" fmla="*/ 22 h 408"/>
                    <a:gd name="T4" fmla="*/ 213 w 490"/>
                    <a:gd name="T5" fmla="*/ 40 h 408"/>
                    <a:gd name="T6" fmla="*/ 225 w 490"/>
                    <a:gd name="T7" fmla="*/ 49 h 408"/>
                    <a:gd name="T8" fmla="*/ 240 w 490"/>
                    <a:gd name="T9" fmla="*/ 53 h 408"/>
                    <a:gd name="T10" fmla="*/ 262 w 490"/>
                    <a:gd name="T11" fmla="*/ 53 h 408"/>
                    <a:gd name="T12" fmla="*/ 280 w 490"/>
                    <a:gd name="T13" fmla="*/ 49 h 408"/>
                    <a:gd name="T14" fmla="*/ 305 w 490"/>
                    <a:gd name="T15" fmla="*/ 40 h 408"/>
                    <a:gd name="T16" fmla="*/ 320 w 490"/>
                    <a:gd name="T17" fmla="*/ 57 h 408"/>
                    <a:gd name="T18" fmla="*/ 334 w 490"/>
                    <a:gd name="T19" fmla="*/ 73 h 408"/>
                    <a:gd name="T20" fmla="*/ 351 w 490"/>
                    <a:gd name="T21" fmla="*/ 86 h 408"/>
                    <a:gd name="T22" fmla="*/ 372 w 490"/>
                    <a:gd name="T23" fmla="*/ 82 h 408"/>
                    <a:gd name="T24" fmla="*/ 387 w 490"/>
                    <a:gd name="T25" fmla="*/ 73 h 408"/>
                    <a:gd name="T26" fmla="*/ 394 w 490"/>
                    <a:gd name="T27" fmla="*/ 95 h 408"/>
                    <a:gd name="T28" fmla="*/ 405 w 490"/>
                    <a:gd name="T29" fmla="*/ 104 h 408"/>
                    <a:gd name="T30" fmla="*/ 421 w 490"/>
                    <a:gd name="T31" fmla="*/ 117 h 408"/>
                    <a:gd name="T32" fmla="*/ 432 w 490"/>
                    <a:gd name="T33" fmla="*/ 146 h 408"/>
                    <a:gd name="T34" fmla="*/ 452 w 490"/>
                    <a:gd name="T35" fmla="*/ 177 h 408"/>
                    <a:gd name="T36" fmla="*/ 447 w 490"/>
                    <a:gd name="T37" fmla="*/ 211 h 408"/>
                    <a:gd name="T38" fmla="*/ 465 w 490"/>
                    <a:gd name="T39" fmla="*/ 231 h 408"/>
                    <a:gd name="T40" fmla="*/ 454 w 490"/>
                    <a:gd name="T41" fmla="*/ 251 h 408"/>
                    <a:gd name="T42" fmla="*/ 465 w 490"/>
                    <a:gd name="T43" fmla="*/ 273 h 408"/>
                    <a:gd name="T44" fmla="*/ 481 w 490"/>
                    <a:gd name="T45" fmla="*/ 293 h 408"/>
                    <a:gd name="T46" fmla="*/ 476 w 490"/>
                    <a:gd name="T47" fmla="*/ 304 h 408"/>
                    <a:gd name="T48" fmla="*/ 461 w 490"/>
                    <a:gd name="T49" fmla="*/ 291 h 408"/>
                    <a:gd name="T50" fmla="*/ 423 w 490"/>
                    <a:gd name="T51" fmla="*/ 291 h 408"/>
                    <a:gd name="T52" fmla="*/ 401 w 490"/>
                    <a:gd name="T53" fmla="*/ 280 h 408"/>
                    <a:gd name="T54" fmla="*/ 374 w 490"/>
                    <a:gd name="T55" fmla="*/ 288 h 408"/>
                    <a:gd name="T56" fmla="*/ 354 w 490"/>
                    <a:gd name="T57" fmla="*/ 293 h 408"/>
                    <a:gd name="T58" fmla="*/ 334 w 490"/>
                    <a:gd name="T59" fmla="*/ 297 h 408"/>
                    <a:gd name="T60" fmla="*/ 318 w 490"/>
                    <a:gd name="T61" fmla="*/ 311 h 408"/>
                    <a:gd name="T62" fmla="*/ 320 w 490"/>
                    <a:gd name="T63" fmla="*/ 326 h 408"/>
                    <a:gd name="T64" fmla="*/ 316 w 490"/>
                    <a:gd name="T65" fmla="*/ 337 h 408"/>
                    <a:gd name="T66" fmla="*/ 302 w 490"/>
                    <a:gd name="T67" fmla="*/ 353 h 408"/>
                    <a:gd name="T68" fmla="*/ 314 w 490"/>
                    <a:gd name="T69" fmla="*/ 373 h 408"/>
                    <a:gd name="T70" fmla="*/ 311 w 490"/>
                    <a:gd name="T71" fmla="*/ 382 h 408"/>
                    <a:gd name="T72" fmla="*/ 296 w 490"/>
                    <a:gd name="T73" fmla="*/ 399 h 408"/>
                    <a:gd name="T74" fmla="*/ 280 w 490"/>
                    <a:gd name="T75" fmla="*/ 406 h 408"/>
                    <a:gd name="T76" fmla="*/ 267 w 490"/>
                    <a:gd name="T77" fmla="*/ 397 h 408"/>
                    <a:gd name="T78" fmla="*/ 240 w 490"/>
                    <a:gd name="T79" fmla="*/ 397 h 408"/>
                    <a:gd name="T80" fmla="*/ 220 w 490"/>
                    <a:gd name="T81" fmla="*/ 382 h 408"/>
                    <a:gd name="T82" fmla="*/ 207 w 490"/>
                    <a:gd name="T83" fmla="*/ 357 h 408"/>
                    <a:gd name="T84" fmla="*/ 200 w 490"/>
                    <a:gd name="T85" fmla="*/ 348 h 408"/>
                    <a:gd name="T86" fmla="*/ 178 w 490"/>
                    <a:gd name="T87" fmla="*/ 335 h 408"/>
                    <a:gd name="T88" fmla="*/ 155 w 490"/>
                    <a:gd name="T89" fmla="*/ 324 h 408"/>
                    <a:gd name="T90" fmla="*/ 149 w 490"/>
                    <a:gd name="T91" fmla="*/ 304 h 408"/>
                    <a:gd name="T92" fmla="*/ 149 w 490"/>
                    <a:gd name="T93" fmla="*/ 288 h 408"/>
                    <a:gd name="T94" fmla="*/ 138 w 490"/>
                    <a:gd name="T95" fmla="*/ 280 h 408"/>
                    <a:gd name="T96" fmla="*/ 124 w 490"/>
                    <a:gd name="T97" fmla="*/ 277 h 408"/>
                    <a:gd name="T98" fmla="*/ 106 w 490"/>
                    <a:gd name="T99" fmla="*/ 264 h 408"/>
                    <a:gd name="T100" fmla="*/ 104 w 490"/>
                    <a:gd name="T101" fmla="*/ 273 h 408"/>
                    <a:gd name="T102" fmla="*/ 80 w 490"/>
                    <a:gd name="T103" fmla="*/ 266 h 408"/>
                    <a:gd name="T104" fmla="*/ 64 w 490"/>
                    <a:gd name="T105" fmla="*/ 233 h 408"/>
                    <a:gd name="T106" fmla="*/ 55 w 490"/>
                    <a:gd name="T107" fmla="*/ 204 h 408"/>
                    <a:gd name="T108" fmla="*/ 11 w 490"/>
                    <a:gd name="T109" fmla="*/ 166 h 408"/>
                    <a:gd name="T110" fmla="*/ 6 w 490"/>
                    <a:gd name="T111" fmla="*/ 151 h 408"/>
                    <a:gd name="T112" fmla="*/ 51 w 490"/>
                    <a:gd name="T113" fmla="*/ 117 h 408"/>
                    <a:gd name="T114" fmla="*/ 46 w 490"/>
                    <a:gd name="T115" fmla="*/ 75 h 408"/>
                    <a:gd name="T116" fmla="*/ 33 w 490"/>
                    <a:gd name="T117" fmla="*/ 46 h 408"/>
                    <a:gd name="T118" fmla="*/ 69 w 490"/>
                    <a:gd name="T119" fmla="*/ 44 h 408"/>
                    <a:gd name="T120" fmla="*/ 100 w 490"/>
                    <a:gd name="T121" fmla="*/ 20 h 408"/>
                    <a:gd name="T122" fmla="*/ 144 w 490"/>
                    <a:gd name="T123" fmla="*/ 6 h 408"/>
                    <a:gd name="T124" fmla="*/ 173 w 490"/>
                    <a:gd name="T125" fmla="*/ 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90" h="408">
                      <a:moveTo>
                        <a:pt x="176" y="2"/>
                      </a:move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76" y="4"/>
                      </a:lnTo>
                      <a:lnTo>
                        <a:pt x="178" y="6"/>
                      </a:lnTo>
                      <a:lnTo>
                        <a:pt x="176" y="9"/>
                      </a:lnTo>
                      <a:lnTo>
                        <a:pt x="176" y="9"/>
                      </a:lnTo>
                      <a:lnTo>
                        <a:pt x="173" y="11"/>
                      </a:lnTo>
                      <a:lnTo>
                        <a:pt x="176" y="13"/>
                      </a:lnTo>
                      <a:lnTo>
                        <a:pt x="178" y="15"/>
                      </a:lnTo>
                      <a:lnTo>
                        <a:pt x="180" y="20"/>
                      </a:lnTo>
                      <a:lnTo>
                        <a:pt x="184" y="17"/>
                      </a:lnTo>
                      <a:lnTo>
                        <a:pt x="187" y="20"/>
                      </a:lnTo>
                      <a:lnTo>
                        <a:pt x="187" y="22"/>
                      </a:lnTo>
                      <a:lnTo>
                        <a:pt x="189" y="22"/>
                      </a:lnTo>
                      <a:lnTo>
                        <a:pt x="187" y="24"/>
                      </a:lnTo>
                      <a:lnTo>
                        <a:pt x="191" y="31"/>
                      </a:lnTo>
                      <a:lnTo>
                        <a:pt x="202" y="37"/>
                      </a:lnTo>
                      <a:lnTo>
                        <a:pt x="209" y="35"/>
                      </a:lnTo>
                      <a:lnTo>
                        <a:pt x="213" y="37"/>
                      </a:lnTo>
                      <a:lnTo>
                        <a:pt x="213" y="40"/>
                      </a:lnTo>
                      <a:lnTo>
                        <a:pt x="218" y="40"/>
                      </a:lnTo>
                      <a:lnTo>
                        <a:pt x="218" y="37"/>
                      </a:lnTo>
                      <a:lnTo>
                        <a:pt x="222" y="37"/>
                      </a:lnTo>
                      <a:lnTo>
                        <a:pt x="222" y="42"/>
                      </a:lnTo>
                      <a:lnTo>
                        <a:pt x="225" y="42"/>
                      </a:lnTo>
                      <a:lnTo>
                        <a:pt x="225" y="44"/>
                      </a:lnTo>
                      <a:lnTo>
                        <a:pt x="225" y="49"/>
                      </a:lnTo>
                      <a:lnTo>
                        <a:pt x="227" y="49"/>
                      </a:lnTo>
                      <a:lnTo>
                        <a:pt x="229" y="44"/>
                      </a:lnTo>
                      <a:lnTo>
                        <a:pt x="231" y="49"/>
                      </a:lnTo>
                      <a:lnTo>
                        <a:pt x="236" y="51"/>
                      </a:lnTo>
                      <a:lnTo>
                        <a:pt x="236" y="53"/>
                      </a:lnTo>
                      <a:lnTo>
                        <a:pt x="238" y="55"/>
                      </a:lnTo>
                      <a:lnTo>
                        <a:pt x="240" y="53"/>
                      </a:lnTo>
                      <a:lnTo>
                        <a:pt x="242" y="55"/>
                      </a:lnTo>
                      <a:lnTo>
                        <a:pt x="247" y="55"/>
                      </a:lnTo>
                      <a:lnTo>
                        <a:pt x="249" y="62"/>
                      </a:lnTo>
                      <a:lnTo>
                        <a:pt x="253" y="60"/>
                      </a:lnTo>
                      <a:lnTo>
                        <a:pt x="256" y="55"/>
                      </a:lnTo>
                      <a:lnTo>
                        <a:pt x="258" y="51"/>
                      </a:lnTo>
                      <a:lnTo>
                        <a:pt x="262" y="53"/>
                      </a:lnTo>
                      <a:lnTo>
                        <a:pt x="265" y="53"/>
                      </a:lnTo>
                      <a:lnTo>
                        <a:pt x="265" y="55"/>
                      </a:lnTo>
                      <a:lnTo>
                        <a:pt x="269" y="55"/>
                      </a:lnTo>
                      <a:lnTo>
                        <a:pt x="274" y="51"/>
                      </a:lnTo>
                      <a:lnTo>
                        <a:pt x="274" y="53"/>
                      </a:lnTo>
                      <a:lnTo>
                        <a:pt x="278" y="51"/>
                      </a:lnTo>
                      <a:lnTo>
                        <a:pt x="280" y="49"/>
                      </a:lnTo>
                      <a:lnTo>
                        <a:pt x="285" y="46"/>
                      </a:lnTo>
                      <a:lnTo>
                        <a:pt x="287" y="44"/>
                      </a:lnTo>
                      <a:lnTo>
                        <a:pt x="291" y="44"/>
                      </a:lnTo>
                      <a:lnTo>
                        <a:pt x="296" y="42"/>
                      </a:lnTo>
                      <a:lnTo>
                        <a:pt x="298" y="37"/>
                      </a:lnTo>
                      <a:lnTo>
                        <a:pt x="302" y="37"/>
                      </a:lnTo>
                      <a:lnTo>
                        <a:pt x="305" y="40"/>
                      </a:lnTo>
                      <a:lnTo>
                        <a:pt x="305" y="40"/>
                      </a:lnTo>
                      <a:lnTo>
                        <a:pt x="316" y="49"/>
                      </a:lnTo>
                      <a:lnTo>
                        <a:pt x="316" y="51"/>
                      </a:lnTo>
                      <a:lnTo>
                        <a:pt x="314" y="51"/>
                      </a:lnTo>
                      <a:lnTo>
                        <a:pt x="311" y="55"/>
                      </a:lnTo>
                      <a:lnTo>
                        <a:pt x="318" y="60"/>
                      </a:lnTo>
                      <a:lnTo>
                        <a:pt x="320" y="57"/>
                      </a:lnTo>
                      <a:lnTo>
                        <a:pt x="325" y="60"/>
                      </a:lnTo>
                      <a:lnTo>
                        <a:pt x="327" y="62"/>
                      </a:lnTo>
                      <a:lnTo>
                        <a:pt x="327" y="66"/>
                      </a:lnTo>
                      <a:lnTo>
                        <a:pt x="329" y="66"/>
                      </a:lnTo>
                      <a:lnTo>
                        <a:pt x="334" y="69"/>
                      </a:lnTo>
                      <a:lnTo>
                        <a:pt x="334" y="73"/>
                      </a:lnTo>
                      <a:lnTo>
                        <a:pt x="334" y="73"/>
                      </a:lnTo>
                      <a:lnTo>
                        <a:pt x="331" y="80"/>
                      </a:lnTo>
                      <a:lnTo>
                        <a:pt x="340" y="86"/>
                      </a:lnTo>
                      <a:lnTo>
                        <a:pt x="340" y="89"/>
                      </a:lnTo>
                      <a:lnTo>
                        <a:pt x="343" y="95"/>
                      </a:lnTo>
                      <a:lnTo>
                        <a:pt x="351" y="93"/>
                      </a:lnTo>
                      <a:lnTo>
                        <a:pt x="351" y="91"/>
                      </a:lnTo>
                      <a:lnTo>
                        <a:pt x="351" y="86"/>
                      </a:lnTo>
                      <a:lnTo>
                        <a:pt x="356" y="89"/>
                      </a:lnTo>
                      <a:lnTo>
                        <a:pt x="358" y="84"/>
                      </a:lnTo>
                      <a:lnTo>
                        <a:pt x="360" y="84"/>
                      </a:lnTo>
                      <a:lnTo>
                        <a:pt x="363" y="86"/>
                      </a:lnTo>
                      <a:lnTo>
                        <a:pt x="365" y="82"/>
                      </a:lnTo>
                      <a:lnTo>
                        <a:pt x="367" y="82"/>
                      </a:lnTo>
                      <a:lnTo>
                        <a:pt x="372" y="82"/>
                      </a:lnTo>
                      <a:lnTo>
                        <a:pt x="372" y="84"/>
                      </a:lnTo>
                      <a:lnTo>
                        <a:pt x="376" y="82"/>
                      </a:lnTo>
                      <a:lnTo>
                        <a:pt x="380" y="80"/>
                      </a:lnTo>
                      <a:lnTo>
                        <a:pt x="380" y="80"/>
                      </a:lnTo>
                      <a:lnTo>
                        <a:pt x="389" y="77"/>
                      </a:lnTo>
                      <a:lnTo>
                        <a:pt x="389" y="75"/>
                      </a:lnTo>
                      <a:lnTo>
                        <a:pt x="387" y="73"/>
                      </a:lnTo>
                      <a:lnTo>
                        <a:pt x="396" y="69"/>
                      </a:lnTo>
                      <a:lnTo>
                        <a:pt x="398" y="69"/>
                      </a:lnTo>
                      <a:lnTo>
                        <a:pt x="401" y="75"/>
                      </a:lnTo>
                      <a:lnTo>
                        <a:pt x="398" y="82"/>
                      </a:lnTo>
                      <a:lnTo>
                        <a:pt x="398" y="86"/>
                      </a:lnTo>
                      <a:lnTo>
                        <a:pt x="403" y="89"/>
                      </a:lnTo>
                      <a:lnTo>
                        <a:pt x="394" y="95"/>
                      </a:lnTo>
                      <a:lnTo>
                        <a:pt x="389" y="95"/>
                      </a:lnTo>
                      <a:lnTo>
                        <a:pt x="389" y="102"/>
                      </a:lnTo>
                      <a:lnTo>
                        <a:pt x="385" y="106"/>
                      </a:lnTo>
                      <a:lnTo>
                        <a:pt x="392" y="111"/>
                      </a:lnTo>
                      <a:lnTo>
                        <a:pt x="401" y="102"/>
                      </a:lnTo>
                      <a:lnTo>
                        <a:pt x="403" y="102"/>
                      </a:lnTo>
                      <a:lnTo>
                        <a:pt x="405" y="104"/>
                      </a:lnTo>
                      <a:lnTo>
                        <a:pt x="409" y="106"/>
                      </a:lnTo>
                      <a:lnTo>
                        <a:pt x="409" y="109"/>
                      </a:lnTo>
                      <a:lnTo>
                        <a:pt x="409" y="111"/>
                      </a:lnTo>
                      <a:lnTo>
                        <a:pt x="409" y="113"/>
                      </a:lnTo>
                      <a:lnTo>
                        <a:pt x="414" y="115"/>
                      </a:lnTo>
                      <a:lnTo>
                        <a:pt x="414" y="117"/>
                      </a:lnTo>
                      <a:lnTo>
                        <a:pt x="421" y="117"/>
                      </a:lnTo>
                      <a:lnTo>
                        <a:pt x="418" y="122"/>
                      </a:lnTo>
                      <a:lnTo>
                        <a:pt x="416" y="124"/>
                      </a:lnTo>
                      <a:lnTo>
                        <a:pt x="412" y="129"/>
                      </a:lnTo>
                      <a:lnTo>
                        <a:pt x="414" y="137"/>
                      </a:lnTo>
                      <a:lnTo>
                        <a:pt x="409" y="142"/>
                      </a:lnTo>
                      <a:lnTo>
                        <a:pt x="423" y="142"/>
                      </a:lnTo>
                      <a:lnTo>
                        <a:pt x="432" y="146"/>
                      </a:lnTo>
                      <a:lnTo>
                        <a:pt x="432" y="153"/>
                      </a:lnTo>
                      <a:lnTo>
                        <a:pt x="427" y="155"/>
                      </a:lnTo>
                      <a:lnTo>
                        <a:pt x="429" y="157"/>
                      </a:lnTo>
                      <a:lnTo>
                        <a:pt x="432" y="160"/>
                      </a:lnTo>
                      <a:lnTo>
                        <a:pt x="438" y="162"/>
                      </a:lnTo>
                      <a:lnTo>
                        <a:pt x="441" y="166"/>
                      </a:lnTo>
                      <a:lnTo>
                        <a:pt x="452" y="177"/>
                      </a:lnTo>
                      <a:lnTo>
                        <a:pt x="456" y="177"/>
                      </a:lnTo>
                      <a:lnTo>
                        <a:pt x="454" y="186"/>
                      </a:lnTo>
                      <a:lnTo>
                        <a:pt x="450" y="191"/>
                      </a:lnTo>
                      <a:lnTo>
                        <a:pt x="450" y="202"/>
                      </a:lnTo>
                      <a:lnTo>
                        <a:pt x="445" y="204"/>
                      </a:lnTo>
                      <a:lnTo>
                        <a:pt x="445" y="208"/>
                      </a:lnTo>
                      <a:lnTo>
                        <a:pt x="447" y="211"/>
                      </a:lnTo>
                      <a:lnTo>
                        <a:pt x="450" y="211"/>
                      </a:lnTo>
                      <a:lnTo>
                        <a:pt x="447" y="215"/>
                      </a:lnTo>
                      <a:lnTo>
                        <a:pt x="452" y="222"/>
                      </a:lnTo>
                      <a:lnTo>
                        <a:pt x="454" y="222"/>
                      </a:lnTo>
                      <a:lnTo>
                        <a:pt x="458" y="222"/>
                      </a:lnTo>
                      <a:lnTo>
                        <a:pt x="458" y="226"/>
                      </a:lnTo>
                      <a:lnTo>
                        <a:pt x="465" y="231"/>
                      </a:lnTo>
                      <a:lnTo>
                        <a:pt x="465" y="233"/>
                      </a:lnTo>
                      <a:lnTo>
                        <a:pt x="461" y="237"/>
                      </a:lnTo>
                      <a:lnTo>
                        <a:pt x="450" y="244"/>
                      </a:lnTo>
                      <a:lnTo>
                        <a:pt x="447" y="246"/>
                      </a:lnTo>
                      <a:lnTo>
                        <a:pt x="450" y="248"/>
                      </a:lnTo>
                      <a:lnTo>
                        <a:pt x="450" y="251"/>
                      </a:lnTo>
                      <a:lnTo>
                        <a:pt x="454" y="251"/>
                      </a:lnTo>
                      <a:lnTo>
                        <a:pt x="461" y="255"/>
                      </a:lnTo>
                      <a:lnTo>
                        <a:pt x="458" y="262"/>
                      </a:lnTo>
                      <a:lnTo>
                        <a:pt x="456" y="264"/>
                      </a:lnTo>
                      <a:lnTo>
                        <a:pt x="463" y="264"/>
                      </a:lnTo>
                      <a:lnTo>
                        <a:pt x="465" y="268"/>
                      </a:lnTo>
                      <a:lnTo>
                        <a:pt x="467" y="271"/>
                      </a:lnTo>
                      <a:lnTo>
                        <a:pt x="465" y="273"/>
                      </a:lnTo>
                      <a:lnTo>
                        <a:pt x="470" y="275"/>
                      </a:lnTo>
                      <a:lnTo>
                        <a:pt x="472" y="282"/>
                      </a:lnTo>
                      <a:lnTo>
                        <a:pt x="476" y="284"/>
                      </a:lnTo>
                      <a:lnTo>
                        <a:pt x="476" y="288"/>
                      </a:lnTo>
                      <a:lnTo>
                        <a:pt x="481" y="288"/>
                      </a:lnTo>
                      <a:lnTo>
                        <a:pt x="481" y="291"/>
                      </a:lnTo>
                      <a:lnTo>
                        <a:pt x="481" y="293"/>
                      </a:lnTo>
                      <a:lnTo>
                        <a:pt x="485" y="295"/>
                      </a:lnTo>
                      <a:lnTo>
                        <a:pt x="485" y="300"/>
                      </a:lnTo>
                      <a:lnTo>
                        <a:pt x="490" y="304"/>
                      </a:lnTo>
                      <a:lnTo>
                        <a:pt x="485" y="304"/>
                      </a:lnTo>
                      <a:lnTo>
                        <a:pt x="481" y="306"/>
                      </a:lnTo>
                      <a:lnTo>
                        <a:pt x="478" y="306"/>
                      </a:lnTo>
                      <a:lnTo>
                        <a:pt x="476" y="304"/>
                      </a:lnTo>
                      <a:lnTo>
                        <a:pt x="474" y="306"/>
                      </a:lnTo>
                      <a:lnTo>
                        <a:pt x="472" y="306"/>
                      </a:lnTo>
                      <a:lnTo>
                        <a:pt x="463" y="300"/>
                      </a:lnTo>
                      <a:lnTo>
                        <a:pt x="463" y="297"/>
                      </a:lnTo>
                      <a:lnTo>
                        <a:pt x="461" y="295"/>
                      </a:lnTo>
                      <a:lnTo>
                        <a:pt x="461" y="293"/>
                      </a:lnTo>
                      <a:lnTo>
                        <a:pt x="461" y="291"/>
                      </a:lnTo>
                      <a:lnTo>
                        <a:pt x="454" y="293"/>
                      </a:lnTo>
                      <a:lnTo>
                        <a:pt x="441" y="291"/>
                      </a:lnTo>
                      <a:lnTo>
                        <a:pt x="438" y="293"/>
                      </a:lnTo>
                      <a:lnTo>
                        <a:pt x="436" y="288"/>
                      </a:lnTo>
                      <a:lnTo>
                        <a:pt x="432" y="286"/>
                      </a:lnTo>
                      <a:lnTo>
                        <a:pt x="427" y="286"/>
                      </a:lnTo>
                      <a:lnTo>
                        <a:pt x="423" y="291"/>
                      </a:lnTo>
                      <a:lnTo>
                        <a:pt x="414" y="291"/>
                      </a:lnTo>
                      <a:lnTo>
                        <a:pt x="414" y="288"/>
                      </a:lnTo>
                      <a:lnTo>
                        <a:pt x="409" y="286"/>
                      </a:lnTo>
                      <a:lnTo>
                        <a:pt x="407" y="284"/>
                      </a:lnTo>
                      <a:lnTo>
                        <a:pt x="405" y="284"/>
                      </a:lnTo>
                      <a:lnTo>
                        <a:pt x="403" y="286"/>
                      </a:lnTo>
                      <a:lnTo>
                        <a:pt x="401" y="280"/>
                      </a:lnTo>
                      <a:lnTo>
                        <a:pt x="396" y="280"/>
                      </a:lnTo>
                      <a:lnTo>
                        <a:pt x="389" y="280"/>
                      </a:lnTo>
                      <a:lnTo>
                        <a:pt x="387" y="282"/>
                      </a:lnTo>
                      <a:lnTo>
                        <a:pt x="385" y="282"/>
                      </a:lnTo>
                      <a:lnTo>
                        <a:pt x="380" y="286"/>
                      </a:lnTo>
                      <a:lnTo>
                        <a:pt x="376" y="286"/>
                      </a:lnTo>
                      <a:lnTo>
                        <a:pt x="374" y="288"/>
                      </a:lnTo>
                      <a:lnTo>
                        <a:pt x="374" y="288"/>
                      </a:lnTo>
                      <a:lnTo>
                        <a:pt x="372" y="288"/>
                      </a:lnTo>
                      <a:lnTo>
                        <a:pt x="367" y="288"/>
                      </a:lnTo>
                      <a:lnTo>
                        <a:pt x="365" y="291"/>
                      </a:lnTo>
                      <a:lnTo>
                        <a:pt x="363" y="291"/>
                      </a:lnTo>
                      <a:lnTo>
                        <a:pt x="358" y="293"/>
                      </a:lnTo>
                      <a:lnTo>
                        <a:pt x="354" y="293"/>
                      </a:lnTo>
                      <a:lnTo>
                        <a:pt x="351" y="295"/>
                      </a:lnTo>
                      <a:lnTo>
                        <a:pt x="349" y="295"/>
                      </a:lnTo>
                      <a:lnTo>
                        <a:pt x="349" y="297"/>
                      </a:lnTo>
                      <a:lnTo>
                        <a:pt x="345" y="297"/>
                      </a:lnTo>
                      <a:lnTo>
                        <a:pt x="343" y="297"/>
                      </a:lnTo>
                      <a:lnTo>
                        <a:pt x="340" y="295"/>
                      </a:lnTo>
                      <a:lnTo>
                        <a:pt x="334" y="297"/>
                      </a:lnTo>
                      <a:lnTo>
                        <a:pt x="329" y="297"/>
                      </a:lnTo>
                      <a:lnTo>
                        <a:pt x="329" y="302"/>
                      </a:lnTo>
                      <a:lnTo>
                        <a:pt x="325" y="304"/>
                      </a:lnTo>
                      <a:lnTo>
                        <a:pt x="325" y="308"/>
                      </a:lnTo>
                      <a:lnTo>
                        <a:pt x="320" y="311"/>
                      </a:lnTo>
                      <a:lnTo>
                        <a:pt x="320" y="313"/>
                      </a:lnTo>
                      <a:lnTo>
                        <a:pt x="318" y="311"/>
                      </a:lnTo>
                      <a:lnTo>
                        <a:pt x="320" y="315"/>
                      </a:lnTo>
                      <a:lnTo>
                        <a:pt x="320" y="317"/>
                      </a:lnTo>
                      <a:lnTo>
                        <a:pt x="320" y="320"/>
                      </a:lnTo>
                      <a:lnTo>
                        <a:pt x="318" y="320"/>
                      </a:lnTo>
                      <a:lnTo>
                        <a:pt x="320" y="320"/>
                      </a:lnTo>
                      <a:lnTo>
                        <a:pt x="318" y="324"/>
                      </a:lnTo>
                      <a:lnTo>
                        <a:pt x="320" y="326"/>
                      </a:lnTo>
                      <a:lnTo>
                        <a:pt x="320" y="326"/>
                      </a:lnTo>
                      <a:lnTo>
                        <a:pt x="311" y="324"/>
                      </a:lnTo>
                      <a:lnTo>
                        <a:pt x="309" y="326"/>
                      </a:lnTo>
                      <a:lnTo>
                        <a:pt x="309" y="331"/>
                      </a:lnTo>
                      <a:lnTo>
                        <a:pt x="316" y="331"/>
                      </a:lnTo>
                      <a:lnTo>
                        <a:pt x="318" y="333"/>
                      </a:lnTo>
                      <a:lnTo>
                        <a:pt x="316" y="337"/>
                      </a:lnTo>
                      <a:lnTo>
                        <a:pt x="316" y="340"/>
                      </a:lnTo>
                      <a:lnTo>
                        <a:pt x="314" y="340"/>
                      </a:lnTo>
                      <a:lnTo>
                        <a:pt x="311" y="337"/>
                      </a:lnTo>
                      <a:lnTo>
                        <a:pt x="309" y="337"/>
                      </a:lnTo>
                      <a:lnTo>
                        <a:pt x="307" y="342"/>
                      </a:lnTo>
                      <a:lnTo>
                        <a:pt x="309" y="344"/>
                      </a:lnTo>
                      <a:lnTo>
                        <a:pt x="302" y="353"/>
                      </a:lnTo>
                      <a:lnTo>
                        <a:pt x="302" y="357"/>
                      </a:lnTo>
                      <a:lnTo>
                        <a:pt x="307" y="357"/>
                      </a:lnTo>
                      <a:lnTo>
                        <a:pt x="309" y="362"/>
                      </a:lnTo>
                      <a:lnTo>
                        <a:pt x="309" y="366"/>
                      </a:lnTo>
                      <a:lnTo>
                        <a:pt x="314" y="368"/>
                      </a:lnTo>
                      <a:lnTo>
                        <a:pt x="314" y="371"/>
                      </a:lnTo>
                      <a:lnTo>
                        <a:pt x="314" y="373"/>
                      </a:lnTo>
                      <a:lnTo>
                        <a:pt x="314" y="373"/>
                      </a:lnTo>
                      <a:lnTo>
                        <a:pt x="316" y="375"/>
                      </a:lnTo>
                      <a:lnTo>
                        <a:pt x="311" y="375"/>
                      </a:lnTo>
                      <a:lnTo>
                        <a:pt x="311" y="377"/>
                      </a:lnTo>
                      <a:lnTo>
                        <a:pt x="309" y="377"/>
                      </a:lnTo>
                      <a:lnTo>
                        <a:pt x="307" y="377"/>
                      </a:lnTo>
                      <a:lnTo>
                        <a:pt x="311" y="382"/>
                      </a:lnTo>
                      <a:lnTo>
                        <a:pt x="314" y="384"/>
                      </a:lnTo>
                      <a:lnTo>
                        <a:pt x="318" y="382"/>
                      </a:lnTo>
                      <a:lnTo>
                        <a:pt x="318" y="386"/>
                      </a:lnTo>
                      <a:lnTo>
                        <a:pt x="318" y="391"/>
                      </a:lnTo>
                      <a:lnTo>
                        <a:pt x="305" y="395"/>
                      </a:lnTo>
                      <a:lnTo>
                        <a:pt x="300" y="399"/>
                      </a:lnTo>
                      <a:lnTo>
                        <a:pt x="296" y="399"/>
                      </a:lnTo>
                      <a:lnTo>
                        <a:pt x="294" y="402"/>
                      </a:lnTo>
                      <a:lnTo>
                        <a:pt x="289" y="402"/>
                      </a:lnTo>
                      <a:lnTo>
                        <a:pt x="285" y="402"/>
                      </a:lnTo>
                      <a:lnTo>
                        <a:pt x="285" y="404"/>
                      </a:lnTo>
                      <a:lnTo>
                        <a:pt x="285" y="408"/>
                      </a:lnTo>
                      <a:lnTo>
                        <a:pt x="285" y="408"/>
                      </a:lnTo>
                      <a:lnTo>
                        <a:pt x="280" y="406"/>
                      </a:lnTo>
                      <a:lnTo>
                        <a:pt x="276" y="399"/>
                      </a:lnTo>
                      <a:lnTo>
                        <a:pt x="274" y="402"/>
                      </a:lnTo>
                      <a:lnTo>
                        <a:pt x="274" y="404"/>
                      </a:lnTo>
                      <a:lnTo>
                        <a:pt x="265" y="406"/>
                      </a:lnTo>
                      <a:lnTo>
                        <a:pt x="262" y="404"/>
                      </a:lnTo>
                      <a:lnTo>
                        <a:pt x="269" y="399"/>
                      </a:lnTo>
                      <a:lnTo>
                        <a:pt x="267" y="397"/>
                      </a:lnTo>
                      <a:lnTo>
                        <a:pt x="260" y="404"/>
                      </a:lnTo>
                      <a:lnTo>
                        <a:pt x="258" y="399"/>
                      </a:lnTo>
                      <a:lnTo>
                        <a:pt x="253" y="399"/>
                      </a:lnTo>
                      <a:lnTo>
                        <a:pt x="253" y="397"/>
                      </a:lnTo>
                      <a:lnTo>
                        <a:pt x="249" y="397"/>
                      </a:lnTo>
                      <a:lnTo>
                        <a:pt x="247" y="397"/>
                      </a:lnTo>
                      <a:lnTo>
                        <a:pt x="240" y="397"/>
                      </a:lnTo>
                      <a:lnTo>
                        <a:pt x="240" y="393"/>
                      </a:lnTo>
                      <a:lnTo>
                        <a:pt x="236" y="393"/>
                      </a:lnTo>
                      <a:lnTo>
                        <a:pt x="231" y="395"/>
                      </a:lnTo>
                      <a:lnTo>
                        <a:pt x="231" y="391"/>
                      </a:lnTo>
                      <a:lnTo>
                        <a:pt x="229" y="388"/>
                      </a:lnTo>
                      <a:lnTo>
                        <a:pt x="220" y="384"/>
                      </a:lnTo>
                      <a:lnTo>
                        <a:pt x="220" y="382"/>
                      </a:lnTo>
                      <a:lnTo>
                        <a:pt x="227" y="377"/>
                      </a:lnTo>
                      <a:lnTo>
                        <a:pt x="227" y="373"/>
                      </a:lnTo>
                      <a:lnTo>
                        <a:pt x="225" y="371"/>
                      </a:lnTo>
                      <a:lnTo>
                        <a:pt x="225" y="364"/>
                      </a:lnTo>
                      <a:lnTo>
                        <a:pt x="213" y="357"/>
                      </a:lnTo>
                      <a:lnTo>
                        <a:pt x="209" y="355"/>
                      </a:lnTo>
                      <a:lnTo>
                        <a:pt x="207" y="357"/>
                      </a:lnTo>
                      <a:lnTo>
                        <a:pt x="204" y="357"/>
                      </a:lnTo>
                      <a:lnTo>
                        <a:pt x="204" y="353"/>
                      </a:lnTo>
                      <a:lnTo>
                        <a:pt x="202" y="353"/>
                      </a:lnTo>
                      <a:lnTo>
                        <a:pt x="202" y="351"/>
                      </a:lnTo>
                      <a:lnTo>
                        <a:pt x="202" y="346"/>
                      </a:lnTo>
                      <a:lnTo>
                        <a:pt x="202" y="346"/>
                      </a:lnTo>
                      <a:lnTo>
                        <a:pt x="200" y="348"/>
                      </a:lnTo>
                      <a:lnTo>
                        <a:pt x="196" y="348"/>
                      </a:lnTo>
                      <a:lnTo>
                        <a:pt x="196" y="344"/>
                      </a:lnTo>
                      <a:lnTo>
                        <a:pt x="193" y="344"/>
                      </a:lnTo>
                      <a:lnTo>
                        <a:pt x="193" y="342"/>
                      </a:lnTo>
                      <a:lnTo>
                        <a:pt x="189" y="335"/>
                      </a:lnTo>
                      <a:lnTo>
                        <a:pt x="182" y="340"/>
                      </a:lnTo>
                      <a:lnTo>
                        <a:pt x="178" y="335"/>
                      </a:lnTo>
                      <a:lnTo>
                        <a:pt x="176" y="331"/>
                      </a:lnTo>
                      <a:lnTo>
                        <a:pt x="171" y="333"/>
                      </a:lnTo>
                      <a:lnTo>
                        <a:pt x="167" y="331"/>
                      </a:lnTo>
                      <a:lnTo>
                        <a:pt x="164" y="328"/>
                      </a:lnTo>
                      <a:lnTo>
                        <a:pt x="162" y="326"/>
                      </a:lnTo>
                      <a:lnTo>
                        <a:pt x="160" y="324"/>
                      </a:lnTo>
                      <a:lnTo>
                        <a:pt x="155" y="324"/>
                      </a:lnTo>
                      <a:lnTo>
                        <a:pt x="147" y="320"/>
                      </a:lnTo>
                      <a:lnTo>
                        <a:pt x="149" y="317"/>
                      </a:lnTo>
                      <a:lnTo>
                        <a:pt x="147" y="313"/>
                      </a:lnTo>
                      <a:lnTo>
                        <a:pt x="147" y="313"/>
                      </a:lnTo>
                      <a:lnTo>
                        <a:pt x="147" y="308"/>
                      </a:lnTo>
                      <a:lnTo>
                        <a:pt x="149" y="306"/>
                      </a:lnTo>
                      <a:lnTo>
                        <a:pt x="149" y="304"/>
                      </a:lnTo>
                      <a:lnTo>
                        <a:pt x="149" y="304"/>
                      </a:lnTo>
                      <a:lnTo>
                        <a:pt x="144" y="302"/>
                      </a:lnTo>
                      <a:lnTo>
                        <a:pt x="147" y="300"/>
                      </a:lnTo>
                      <a:lnTo>
                        <a:pt x="144" y="297"/>
                      </a:lnTo>
                      <a:lnTo>
                        <a:pt x="144" y="295"/>
                      </a:lnTo>
                      <a:lnTo>
                        <a:pt x="151" y="291"/>
                      </a:lnTo>
                      <a:lnTo>
                        <a:pt x="149" y="288"/>
                      </a:lnTo>
                      <a:lnTo>
                        <a:pt x="144" y="291"/>
                      </a:lnTo>
                      <a:lnTo>
                        <a:pt x="142" y="288"/>
                      </a:lnTo>
                      <a:lnTo>
                        <a:pt x="147" y="284"/>
                      </a:lnTo>
                      <a:lnTo>
                        <a:pt x="142" y="280"/>
                      </a:lnTo>
                      <a:lnTo>
                        <a:pt x="138" y="284"/>
                      </a:lnTo>
                      <a:lnTo>
                        <a:pt x="138" y="284"/>
                      </a:lnTo>
                      <a:lnTo>
                        <a:pt x="138" y="280"/>
                      </a:lnTo>
                      <a:lnTo>
                        <a:pt x="135" y="284"/>
                      </a:lnTo>
                      <a:lnTo>
                        <a:pt x="133" y="280"/>
                      </a:lnTo>
                      <a:lnTo>
                        <a:pt x="131" y="282"/>
                      </a:lnTo>
                      <a:lnTo>
                        <a:pt x="127" y="277"/>
                      </a:lnTo>
                      <a:lnTo>
                        <a:pt x="122" y="280"/>
                      </a:lnTo>
                      <a:lnTo>
                        <a:pt x="122" y="280"/>
                      </a:lnTo>
                      <a:lnTo>
                        <a:pt x="124" y="277"/>
                      </a:lnTo>
                      <a:lnTo>
                        <a:pt x="115" y="264"/>
                      </a:lnTo>
                      <a:lnTo>
                        <a:pt x="115" y="264"/>
                      </a:lnTo>
                      <a:lnTo>
                        <a:pt x="113" y="262"/>
                      </a:lnTo>
                      <a:lnTo>
                        <a:pt x="113" y="257"/>
                      </a:lnTo>
                      <a:lnTo>
                        <a:pt x="111" y="262"/>
                      </a:lnTo>
                      <a:lnTo>
                        <a:pt x="111" y="262"/>
                      </a:lnTo>
                      <a:lnTo>
                        <a:pt x="106" y="264"/>
                      </a:lnTo>
                      <a:lnTo>
                        <a:pt x="106" y="266"/>
                      </a:lnTo>
                      <a:lnTo>
                        <a:pt x="106" y="266"/>
                      </a:lnTo>
                      <a:lnTo>
                        <a:pt x="109" y="271"/>
                      </a:lnTo>
                      <a:lnTo>
                        <a:pt x="106" y="271"/>
                      </a:lnTo>
                      <a:lnTo>
                        <a:pt x="106" y="271"/>
                      </a:lnTo>
                      <a:lnTo>
                        <a:pt x="102" y="271"/>
                      </a:lnTo>
                      <a:lnTo>
                        <a:pt x="104" y="273"/>
                      </a:lnTo>
                      <a:lnTo>
                        <a:pt x="102" y="275"/>
                      </a:lnTo>
                      <a:lnTo>
                        <a:pt x="98" y="277"/>
                      </a:lnTo>
                      <a:lnTo>
                        <a:pt x="98" y="275"/>
                      </a:lnTo>
                      <a:lnTo>
                        <a:pt x="84" y="277"/>
                      </a:lnTo>
                      <a:lnTo>
                        <a:pt x="84" y="273"/>
                      </a:lnTo>
                      <a:lnTo>
                        <a:pt x="80" y="268"/>
                      </a:lnTo>
                      <a:lnTo>
                        <a:pt x="80" y="266"/>
                      </a:lnTo>
                      <a:lnTo>
                        <a:pt x="82" y="264"/>
                      </a:lnTo>
                      <a:lnTo>
                        <a:pt x="82" y="262"/>
                      </a:lnTo>
                      <a:lnTo>
                        <a:pt x="78" y="255"/>
                      </a:lnTo>
                      <a:lnTo>
                        <a:pt x="75" y="251"/>
                      </a:lnTo>
                      <a:lnTo>
                        <a:pt x="66" y="235"/>
                      </a:lnTo>
                      <a:lnTo>
                        <a:pt x="66" y="235"/>
                      </a:lnTo>
                      <a:lnTo>
                        <a:pt x="64" y="233"/>
                      </a:lnTo>
                      <a:lnTo>
                        <a:pt x="60" y="228"/>
                      </a:lnTo>
                      <a:lnTo>
                        <a:pt x="62" y="226"/>
                      </a:lnTo>
                      <a:lnTo>
                        <a:pt x="57" y="222"/>
                      </a:lnTo>
                      <a:lnTo>
                        <a:pt x="55" y="213"/>
                      </a:lnTo>
                      <a:lnTo>
                        <a:pt x="49" y="204"/>
                      </a:lnTo>
                      <a:lnTo>
                        <a:pt x="53" y="204"/>
                      </a:lnTo>
                      <a:lnTo>
                        <a:pt x="55" y="204"/>
                      </a:lnTo>
                      <a:lnTo>
                        <a:pt x="46" y="184"/>
                      </a:lnTo>
                      <a:lnTo>
                        <a:pt x="37" y="180"/>
                      </a:lnTo>
                      <a:lnTo>
                        <a:pt x="29" y="180"/>
                      </a:lnTo>
                      <a:lnTo>
                        <a:pt x="22" y="173"/>
                      </a:lnTo>
                      <a:lnTo>
                        <a:pt x="20" y="173"/>
                      </a:lnTo>
                      <a:lnTo>
                        <a:pt x="15" y="169"/>
                      </a:lnTo>
                      <a:lnTo>
                        <a:pt x="11" y="166"/>
                      </a:lnTo>
                      <a:lnTo>
                        <a:pt x="4" y="169"/>
                      </a:lnTo>
                      <a:lnTo>
                        <a:pt x="0" y="166"/>
                      </a:lnTo>
                      <a:lnTo>
                        <a:pt x="8" y="162"/>
                      </a:lnTo>
                      <a:lnTo>
                        <a:pt x="11" y="157"/>
                      </a:lnTo>
                      <a:lnTo>
                        <a:pt x="13" y="155"/>
                      </a:lnTo>
                      <a:lnTo>
                        <a:pt x="11" y="153"/>
                      </a:lnTo>
                      <a:lnTo>
                        <a:pt x="6" y="151"/>
                      </a:lnTo>
                      <a:lnTo>
                        <a:pt x="6" y="144"/>
                      </a:lnTo>
                      <a:lnTo>
                        <a:pt x="13" y="140"/>
                      </a:lnTo>
                      <a:lnTo>
                        <a:pt x="22" y="140"/>
                      </a:lnTo>
                      <a:lnTo>
                        <a:pt x="37" y="124"/>
                      </a:lnTo>
                      <a:lnTo>
                        <a:pt x="42" y="122"/>
                      </a:lnTo>
                      <a:lnTo>
                        <a:pt x="51" y="120"/>
                      </a:lnTo>
                      <a:lnTo>
                        <a:pt x="51" y="117"/>
                      </a:lnTo>
                      <a:lnTo>
                        <a:pt x="40" y="106"/>
                      </a:lnTo>
                      <a:lnTo>
                        <a:pt x="42" y="95"/>
                      </a:lnTo>
                      <a:lnTo>
                        <a:pt x="49" y="86"/>
                      </a:lnTo>
                      <a:lnTo>
                        <a:pt x="49" y="84"/>
                      </a:lnTo>
                      <a:lnTo>
                        <a:pt x="46" y="82"/>
                      </a:lnTo>
                      <a:lnTo>
                        <a:pt x="46" y="80"/>
                      </a:lnTo>
                      <a:lnTo>
                        <a:pt x="46" y="75"/>
                      </a:lnTo>
                      <a:lnTo>
                        <a:pt x="49" y="71"/>
                      </a:lnTo>
                      <a:lnTo>
                        <a:pt x="42" y="62"/>
                      </a:lnTo>
                      <a:lnTo>
                        <a:pt x="33" y="55"/>
                      </a:lnTo>
                      <a:lnTo>
                        <a:pt x="31" y="51"/>
                      </a:lnTo>
                      <a:lnTo>
                        <a:pt x="31" y="49"/>
                      </a:lnTo>
                      <a:lnTo>
                        <a:pt x="31" y="46"/>
                      </a:lnTo>
                      <a:lnTo>
                        <a:pt x="33" y="46"/>
                      </a:lnTo>
                      <a:lnTo>
                        <a:pt x="37" y="44"/>
                      </a:lnTo>
                      <a:lnTo>
                        <a:pt x="46" y="46"/>
                      </a:lnTo>
                      <a:lnTo>
                        <a:pt x="51" y="51"/>
                      </a:lnTo>
                      <a:lnTo>
                        <a:pt x="57" y="49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9" y="44"/>
                      </a:lnTo>
                      <a:lnTo>
                        <a:pt x="73" y="40"/>
                      </a:lnTo>
                      <a:lnTo>
                        <a:pt x="73" y="35"/>
                      </a:lnTo>
                      <a:lnTo>
                        <a:pt x="80" y="33"/>
                      </a:lnTo>
                      <a:lnTo>
                        <a:pt x="82" y="33"/>
                      </a:lnTo>
                      <a:lnTo>
                        <a:pt x="95" y="31"/>
                      </a:lnTo>
                      <a:lnTo>
                        <a:pt x="98" y="29"/>
                      </a:lnTo>
                      <a:lnTo>
                        <a:pt x="100" y="20"/>
                      </a:lnTo>
                      <a:lnTo>
                        <a:pt x="111" y="13"/>
                      </a:lnTo>
                      <a:lnTo>
                        <a:pt x="115" y="9"/>
                      </a:lnTo>
                      <a:lnTo>
                        <a:pt x="127" y="11"/>
                      </a:lnTo>
                      <a:lnTo>
                        <a:pt x="131" y="6"/>
                      </a:lnTo>
                      <a:lnTo>
                        <a:pt x="138" y="6"/>
                      </a:lnTo>
                      <a:lnTo>
                        <a:pt x="138" y="6"/>
                      </a:lnTo>
                      <a:lnTo>
                        <a:pt x="144" y="6"/>
                      </a:lnTo>
                      <a:lnTo>
                        <a:pt x="147" y="11"/>
                      </a:lnTo>
                      <a:lnTo>
                        <a:pt x="151" y="13"/>
                      </a:lnTo>
                      <a:lnTo>
                        <a:pt x="160" y="9"/>
                      </a:lnTo>
                      <a:lnTo>
                        <a:pt x="164" y="11"/>
                      </a:lnTo>
                      <a:lnTo>
                        <a:pt x="169" y="4"/>
                      </a:lnTo>
                      <a:lnTo>
                        <a:pt x="169" y="0"/>
                      </a:lnTo>
                      <a:lnTo>
                        <a:pt x="173" y="0"/>
                      </a:lnTo>
                      <a:lnTo>
                        <a:pt x="176" y="2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39" name="Freeform 815"/>
                <p:cNvSpPr>
                  <a:spLocks/>
                </p:cNvSpPr>
                <p:nvPr/>
              </p:nvSpPr>
              <p:spPr bwMode="auto">
                <a:xfrm>
                  <a:off x="1930" y="109"/>
                  <a:ext cx="1120" cy="682"/>
                </a:xfrm>
                <a:custGeom>
                  <a:avLst/>
                  <a:gdLst>
                    <a:gd name="T0" fmla="*/ 383 w 1120"/>
                    <a:gd name="T1" fmla="*/ 15 h 682"/>
                    <a:gd name="T2" fmla="*/ 501 w 1120"/>
                    <a:gd name="T3" fmla="*/ 86 h 682"/>
                    <a:gd name="T4" fmla="*/ 608 w 1120"/>
                    <a:gd name="T5" fmla="*/ 153 h 682"/>
                    <a:gd name="T6" fmla="*/ 708 w 1120"/>
                    <a:gd name="T7" fmla="*/ 200 h 682"/>
                    <a:gd name="T8" fmla="*/ 764 w 1120"/>
                    <a:gd name="T9" fmla="*/ 226 h 682"/>
                    <a:gd name="T10" fmla="*/ 820 w 1120"/>
                    <a:gd name="T11" fmla="*/ 195 h 682"/>
                    <a:gd name="T12" fmla="*/ 918 w 1120"/>
                    <a:gd name="T13" fmla="*/ 164 h 682"/>
                    <a:gd name="T14" fmla="*/ 1016 w 1120"/>
                    <a:gd name="T15" fmla="*/ 175 h 682"/>
                    <a:gd name="T16" fmla="*/ 1067 w 1120"/>
                    <a:gd name="T17" fmla="*/ 224 h 682"/>
                    <a:gd name="T18" fmla="*/ 1120 w 1120"/>
                    <a:gd name="T19" fmla="*/ 231 h 682"/>
                    <a:gd name="T20" fmla="*/ 1091 w 1120"/>
                    <a:gd name="T21" fmla="*/ 313 h 682"/>
                    <a:gd name="T22" fmla="*/ 1031 w 1120"/>
                    <a:gd name="T23" fmla="*/ 369 h 682"/>
                    <a:gd name="T24" fmla="*/ 944 w 1120"/>
                    <a:gd name="T25" fmla="*/ 431 h 682"/>
                    <a:gd name="T26" fmla="*/ 918 w 1120"/>
                    <a:gd name="T27" fmla="*/ 486 h 682"/>
                    <a:gd name="T28" fmla="*/ 953 w 1120"/>
                    <a:gd name="T29" fmla="*/ 551 h 682"/>
                    <a:gd name="T30" fmla="*/ 993 w 1120"/>
                    <a:gd name="T31" fmla="*/ 606 h 682"/>
                    <a:gd name="T32" fmla="*/ 991 w 1120"/>
                    <a:gd name="T33" fmla="*/ 637 h 682"/>
                    <a:gd name="T34" fmla="*/ 942 w 1120"/>
                    <a:gd name="T35" fmla="*/ 655 h 682"/>
                    <a:gd name="T36" fmla="*/ 922 w 1120"/>
                    <a:gd name="T37" fmla="*/ 671 h 682"/>
                    <a:gd name="T38" fmla="*/ 889 w 1120"/>
                    <a:gd name="T39" fmla="*/ 622 h 682"/>
                    <a:gd name="T40" fmla="*/ 842 w 1120"/>
                    <a:gd name="T41" fmla="*/ 646 h 682"/>
                    <a:gd name="T42" fmla="*/ 826 w 1120"/>
                    <a:gd name="T43" fmla="*/ 637 h 682"/>
                    <a:gd name="T44" fmla="*/ 824 w 1120"/>
                    <a:gd name="T45" fmla="*/ 615 h 682"/>
                    <a:gd name="T46" fmla="*/ 804 w 1120"/>
                    <a:gd name="T47" fmla="*/ 624 h 682"/>
                    <a:gd name="T48" fmla="*/ 788 w 1120"/>
                    <a:gd name="T49" fmla="*/ 635 h 682"/>
                    <a:gd name="T50" fmla="*/ 766 w 1120"/>
                    <a:gd name="T51" fmla="*/ 608 h 682"/>
                    <a:gd name="T52" fmla="*/ 753 w 1120"/>
                    <a:gd name="T53" fmla="*/ 593 h 682"/>
                    <a:gd name="T54" fmla="*/ 724 w 1120"/>
                    <a:gd name="T55" fmla="*/ 586 h 682"/>
                    <a:gd name="T56" fmla="*/ 702 w 1120"/>
                    <a:gd name="T57" fmla="*/ 595 h 682"/>
                    <a:gd name="T58" fmla="*/ 677 w 1120"/>
                    <a:gd name="T59" fmla="*/ 595 h 682"/>
                    <a:gd name="T60" fmla="*/ 662 w 1120"/>
                    <a:gd name="T61" fmla="*/ 586 h 682"/>
                    <a:gd name="T62" fmla="*/ 646 w 1120"/>
                    <a:gd name="T63" fmla="*/ 577 h 682"/>
                    <a:gd name="T64" fmla="*/ 617 w 1120"/>
                    <a:gd name="T65" fmla="*/ 562 h 682"/>
                    <a:gd name="T66" fmla="*/ 615 w 1120"/>
                    <a:gd name="T67" fmla="*/ 542 h 682"/>
                    <a:gd name="T68" fmla="*/ 597 w 1120"/>
                    <a:gd name="T69" fmla="*/ 551 h 682"/>
                    <a:gd name="T70" fmla="*/ 552 w 1120"/>
                    <a:gd name="T71" fmla="*/ 551 h 682"/>
                    <a:gd name="T72" fmla="*/ 510 w 1120"/>
                    <a:gd name="T73" fmla="*/ 582 h 682"/>
                    <a:gd name="T74" fmla="*/ 470 w 1120"/>
                    <a:gd name="T75" fmla="*/ 588 h 682"/>
                    <a:gd name="T76" fmla="*/ 483 w 1120"/>
                    <a:gd name="T77" fmla="*/ 617 h 682"/>
                    <a:gd name="T78" fmla="*/ 457 w 1120"/>
                    <a:gd name="T79" fmla="*/ 659 h 682"/>
                    <a:gd name="T80" fmla="*/ 425 w 1120"/>
                    <a:gd name="T81" fmla="*/ 675 h 682"/>
                    <a:gd name="T82" fmla="*/ 381 w 1120"/>
                    <a:gd name="T83" fmla="*/ 659 h 682"/>
                    <a:gd name="T84" fmla="*/ 347 w 1120"/>
                    <a:gd name="T85" fmla="*/ 655 h 682"/>
                    <a:gd name="T86" fmla="*/ 312 w 1120"/>
                    <a:gd name="T87" fmla="*/ 651 h 682"/>
                    <a:gd name="T88" fmla="*/ 307 w 1120"/>
                    <a:gd name="T89" fmla="*/ 611 h 682"/>
                    <a:gd name="T90" fmla="*/ 281 w 1120"/>
                    <a:gd name="T91" fmla="*/ 608 h 682"/>
                    <a:gd name="T92" fmla="*/ 178 w 1120"/>
                    <a:gd name="T93" fmla="*/ 573 h 682"/>
                    <a:gd name="T94" fmla="*/ 156 w 1120"/>
                    <a:gd name="T95" fmla="*/ 504 h 682"/>
                    <a:gd name="T96" fmla="*/ 138 w 1120"/>
                    <a:gd name="T97" fmla="*/ 415 h 682"/>
                    <a:gd name="T98" fmla="*/ 165 w 1120"/>
                    <a:gd name="T99" fmla="*/ 333 h 682"/>
                    <a:gd name="T100" fmla="*/ 220 w 1120"/>
                    <a:gd name="T101" fmla="*/ 286 h 682"/>
                    <a:gd name="T102" fmla="*/ 171 w 1120"/>
                    <a:gd name="T103" fmla="*/ 260 h 682"/>
                    <a:gd name="T104" fmla="*/ 140 w 1120"/>
                    <a:gd name="T105" fmla="*/ 215 h 682"/>
                    <a:gd name="T106" fmla="*/ 67 w 1120"/>
                    <a:gd name="T107" fmla="*/ 169 h 682"/>
                    <a:gd name="T108" fmla="*/ 2 w 1120"/>
                    <a:gd name="T109" fmla="*/ 135 h 682"/>
                    <a:gd name="T110" fmla="*/ 53 w 1120"/>
                    <a:gd name="T111" fmla="*/ 84 h 682"/>
                    <a:gd name="T112" fmla="*/ 127 w 1120"/>
                    <a:gd name="T113" fmla="*/ 42 h 682"/>
                    <a:gd name="T114" fmla="*/ 169 w 1120"/>
                    <a:gd name="T115" fmla="*/ 24 h 682"/>
                    <a:gd name="T116" fmla="*/ 276 w 1120"/>
                    <a:gd name="T117" fmla="*/ 7 h 6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20" h="682">
                      <a:moveTo>
                        <a:pt x="325" y="4"/>
                      </a:moveTo>
                      <a:lnTo>
                        <a:pt x="334" y="15"/>
                      </a:lnTo>
                      <a:lnTo>
                        <a:pt x="339" y="20"/>
                      </a:lnTo>
                      <a:lnTo>
                        <a:pt x="341" y="13"/>
                      </a:lnTo>
                      <a:lnTo>
                        <a:pt x="352" y="9"/>
                      </a:lnTo>
                      <a:lnTo>
                        <a:pt x="370" y="9"/>
                      </a:lnTo>
                      <a:lnTo>
                        <a:pt x="374" y="9"/>
                      </a:lnTo>
                      <a:lnTo>
                        <a:pt x="383" y="15"/>
                      </a:lnTo>
                      <a:lnTo>
                        <a:pt x="405" y="20"/>
                      </a:lnTo>
                      <a:lnTo>
                        <a:pt x="412" y="33"/>
                      </a:lnTo>
                      <a:lnTo>
                        <a:pt x="416" y="46"/>
                      </a:lnTo>
                      <a:lnTo>
                        <a:pt x="437" y="40"/>
                      </a:lnTo>
                      <a:lnTo>
                        <a:pt x="459" y="46"/>
                      </a:lnTo>
                      <a:lnTo>
                        <a:pt x="477" y="58"/>
                      </a:lnTo>
                      <a:lnTo>
                        <a:pt x="494" y="84"/>
                      </a:lnTo>
                      <a:lnTo>
                        <a:pt x="501" y="86"/>
                      </a:lnTo>
                      <a:lnTo>
                        <a:pt x="519" y="89"/>
                      </a:lnTo>
                      <a:lnTo>
                        <a:pt x="532" y="104"/>
                      </a:lnTo>
                      <a:lnTo>
                        <a:pt x="543" y="102"/>
                      </a:lnTo>
                      <a:lnTo>
                        <a:pt x="559" y="115"/>
                      </a:lnTo>
                      <a:lnTo>
                        <a:pt x="579" y="122"/>
                      </a:lnTo>
                      <a:lnTo>
                        <a:pt x="599" y="126"/>
                      </a:lnTo>
                      <a:lnTo>
                        <a:pt x="606" y="135"/>
                      </a:lnTo>
                      <a:lnTo>
                        <a:pt x="608" y="153"/>
                      </a:lnTo>
                      <a:lnTo>
                        <a:pt x="608" y="162"/>
                      </a:lnTo>
                      <a:lnTo>
                        <a:pt x="617" y="171"/>
                      </a:lnTo>
                      <a:lnTo>
                        <a:pt x="641" y="175"/>
                      </a:lnTo>
                      <a:lnTo>
                        <a:pt x="653" y="186"/>
                      </a:lnTo>
                      <a:lnTo>
                        <a:pt x="659" y="189"/>
                      </a:lnTo>
                      <a:lnTo>
                        <a:pt x="690" y="191"/>
                      </a:lnTo>
                      <a:lnTo>
                        <a:pt x="699" y="202"/>
                      </a:lnTo>
                      <a:lnTo>
                        <a:pt x="708" y="200"/>
                      </a:lnTo>
                      <a:lnTo>
                        <a:pt x="713" y="211"/>
                      </a:lnTo>
                      <a:lnTo>
                        <a:pt x="715" y="224"/>
                      </a:lnTo>
                      <a:lnTo>
                        <a:pt x="739" y="226"/>
                      </a:lnTo>
                      <a:lnTo>
                        <a:pt x="751" y="222"/>
                      </a:lnTo>
                      <a:lnTo>
                        <a:pt x="755" y="224"/>
                      </a:lnTo>
                      <a:lnTo>
                        <a:pt x="757" y="222"/>
                      </a:lnTo>
                      <a:lnTo>
                        <a:pt x="762" y="222"/>
                      </a:lnTo>
                      <a:lnTo>
                        <a:pt x="764" y="226"/>
                      </a:lnTo>
                      <a:lnTo>
                        <a:pt x="766" y="231"/>
                      </a:lnTo>
                      <a:lnTo>
                        <a:pt x="768" y="231"/>
                      </a:lnTo>
                      <a:lnTo>
                        <a:pt x="773" y="217"/>
                      </a:lnTo>
                      <a:lnTo>
                        <a:pt x="777" y="213"/>
                      </a:lnTo>
                      <a:lnTo>
                        <a:pt x="788" y="222"/>
                      </a:lnTo>
                      <a:lnTo>
                        <a:pt x="811" y="202"/>
                      </a:lnTo>
                      <a:lnTo>
                        <a:pt x="815" y="200"/>
                      </a:lnTo>
                      <a:lnTo>
                        <a:pt x="820" y="195"/>
                      </a:lnTo>
                      <a:lnTo>
                        <a:pt x="846" y="184"/>
                      </a:lnTo>
                      <a:lnTo>
                        <a:pt x="862" y="182"/>
                      </a:lnTo>
                      <a:lnTo>
                        <a:pt x="875" y="173"/>
                      </a:lnTo>
                      <a:lnTo>
                        <a:pt x="884" y="164"/>
                      </a:lnTo>
                      <a:lnTo>
                        <a:pt x="889" y="162"/>
                      </a:lnTo>
                      <a:lnTo>
                        <a:pt x="900" y="162"/>
                      </a:lnTo>
                      <a:lnTo>
                        <a:pt x="909" y="164"/>
                      </a:lnTo>
                      <a:lnTo>
                        <a:pt x="918" y="164"/>
                      </a:lnTo>
                      <a:lnTo>
                        <a:pt x="936" y="160"/>
                      </a:lnTo>
                      <a:lnTo>
                        <a:pt x="953" y="158"/>
                      </a:lnTo>
                      <a:lnTo>
                        <a:pt x="967" y="153"/>
                      </a:lnTo>
                      <a:lnTo>
                        <a:pt x="973" y="153"/>
                      </a:lnTo>
                      <a:lnTo>
                        <a:pt x="987" y="162"/>
                      </a:lnTo>
                      <a:lnTo>
                        <a:pt x="1005" y="169"/>
                      </a:lnTo>
                      <a:lnTo>
                        <a:pt x="1009" y="175"/>
                      </a:lnTo>
                      <a:lnTo>
                        <a:pt x="1016" y="175"/>
                      </a:lnTo>
                      <a:lnTo>
                        <a:pt x="1013" y="186"/>
                      </a:lnTo>
                      <a:lnTo>
                        <a:pt x="1025" y="202"/>
                      </a:lnTo>
                      <a:lnTo>
                        <a:pt x="1036" y="202"/>
                      </a:lnTo>
                      <a:lnTo>
                        <a:pt x="1042" y="211"/>
                      </a:lnTo>
                      <a:lnTo>
                        <a:pt x="1049" y="211"/>
                      </a:lnTo>
                      <a:lnTo>
                        <a:pt x="1051" y="206"/>
                      </a:lnTo>
                      <a:lnTo>
                        <a:pt x="1060" y="209"/>
                      </a:lnTo>
                      <a:lnTo>
                        <a:pt x="1067" y="224"/>
                      </a:lnTo>
                      <a:lnTo>
                        <a:pt x="1076" y="235"/>
                      </a:lnTo>
                      <a:lnTo>
                        <a:pt x="1083" y="231"/>
                      </a:lnTo>
                      <a:lnTo>
                        <a:pt x="1089" y="224"/>
                      </a:lnTo>
                      <a:lnTo>
                        <a:pt x="1096" y="213"/>
                      </a:lnTo>
                      <a:lnTo>
                        <a:pt x="1105" y="220"/>
                      </a:lnTo>
                      <a:lnTo>
                        <a:pt x="1114" y="220"/>
                      </a:lnTo>
                      <a:lnTo>
                        <a:pt x="1120" y="222"/>
                      </a:lnTo>
                      <a:lnTo>
                        <a:pt x="1120" y="231"/>
                      </a:lnTo>
                      <a:lnTo>
                        <a:pt x="1109" y="244"/>
                      </a:lnTo>
                      <a:lnTo>
                        <a:pt x="1105" y="249"/>
                      </a:lnTo>
                      <a:lnTo>
                        <a:pt x="1109" y="260"/>
                      </a:lnTo>
                      <a:lnTo>
                        <a:pt x="1107" y="264"/>
                      </a:lnTo>
                      <a:lnTo>
                        <a:pt x="1100" y="273"/>
                      </a:lnTo>
                      <a:lnTo>
                        <a:pt x="1094" y="282"/>
                      </a:lnTo>
                      <a:lnTo>
                        <a:pt x="1094" y="306"/>
                      </a:lnTo>
                      <a:lnTo>
                        <a:pt x="1091" y="313"/>
                      </a:lnTo>
                      <a:lnTo>
                        <a:pt x="1083" y="322"/>
                      </a:lnTo>
                      <a:lnTo>
                        <a:pt x="1074" y="342"/>
                      </a:lnTo>
                      <a:lnTo>
                        <a:pt x="1056" y="340"/>
                      </a:lnTo>
                      <a:lnTo>
                        <a:pt x="1047" y="344"/>
                      </a:lnTo>
                      <a:lnTo>
                        <a:pt x="1045" y="353"/>
                      </a:lnTo>
                      <a:lnTo>
                        <a:pt x="1034" y="355"/>
                      </a:lnTo>
                      <a:lnTo>
                        <a:pt x="1027" y="366"/>
                      </a:lnTo>
                      <a:lnTo>
                        <a:pt x="1031" y="369"/>
                      </a:lnTo>
                      <a:lnTo>
                        <a:pt x="1022" y="377"/>
                      </a:lnTo>
                      <a:lnTo>
                        <a:pt x="1005" y="373"/>
                      </a:lnTo>
                      <a:lnTo>
                        <a:pt x="998" y="380"/>
                      </a:lnTo>
                      <a:lnTo>
                        <a:pt x="1005" y="400"/>
                      </a:lnTo>
                      <a:lnTo>
                        <a:pt x="998" y="408"/>
                      </a:lnTo>
                      <a:lnTo>
                        <a:pt x="993" y="422"/>
                      </a:lnTo>
                      <a:lnTo>
                        <a:pt x="980" y="433"/>
                      </a:lnTo>
                      <a:lnTo>
                        <a:pt x="944" y="431"/>
                      </a:lnTo>
                      <a:lnTo>
                        <a:pt x="938" y="435"/>
                      </a:lnTo>
                      <a:lnTo>
                        <a:pt x="913" y="437"/>
                      </a:lnTo>
                      <a:lnTo>
                        <a:pt x="911" y="448"/>
                      </a:lnTo>
                      <a:lnTo>
                        <a:pt x="915" y="460"/>
                      </a:lnTo>
                      <a:lnTo>
                        <a:pt x="922" y="468"/>
                      </a:lnTo>
                      <a:lnTo>
                        <a:pt x="927" y="477"/>
                      </a:lnTo>
                      <a:lnTo>
                        <a:pt x="927" y="488"/>
                      </a:lnTo>
                      <a:lnTo>
                        <a:pt x="918" y="486"/>
                      </a:lnTo>
                      <a:lnTo>
                        <a:pt x="909" y="515"/>
                      </a:lnTo>
                      <a:lnTo>
                        <a:pt x="931" y="533"/>
                      </a:lnTo>
                      <a:lnTo>
                        <a:pt x="936" y="535"/>
                      </a:lnTo>
                      <a:lnTo>
                        <a:pt x="936" y="537"/>
                      </a:lnTo>
                      <a:lnTo>
                        <a:pt x="936" y="542"/>
                      </a:lnTo>
                      <a:lnTo>
                        <a:pt x="938" y="544"/>
                      </a:lnTo>
                      <a:lnTo>
                        <a:pt x="947" y="548"/>
                      </a:lnTo>
                      <a:lnTo>
                        <a:pt x="953" y="551"/>
                      </a:lnTo>
                      <a:lnTo>
                        <a:pt x="980" y="551"/>
                      </a:lnTo>
                      <a:lnTo>
                        <a:pt x="985" y="553"/>
                      </a:lnTo>
                      <a:lnTo>
                        <a:pt x="985" y="557"/>
                      </a:lnTo>
                      <a:lnTo>
                        <a:pt x="978" y="573"/>
                      </a:lnTo>
                      <a:lnTo>
                        <a:pt x="976" y="579"/>
                      </a:lnTo>
                      <a:lnTo>
                        <a:pt x="982" y="586"/>
                      </a:lnTo>
                      <a:lnTo>
                        <a:pt x="991" y="593"/>
                      </a:lnTo>
                      <a:lnTo>
                        <a:pt x="993" y="606"/>
                      </a:lnTo>
                      <a:lnTo>
                        <a:pt x="1002" y="611"/>
                      </a:lnTo>
                      <a:lnTo>
                        <a:pt x="1002" y="613"/>
                      </a:lnTo>
                      <a:lnTo>
                        <a:pt x="1007" y="624"/>
                      </a:lnTo>
                      <a:lnTo>
                        <a:pt x="1007" y="631"/>
                      </a:lnTo>
                      <a:lnTo>
                        <a:pt x="1005" y="633"/>
                      </a:lnTo>
                      <a:lnTo>
                        <a:pt x="998" y="635"/>
                      </a:lnTo>
                      <a:lnTo>
                        <a:pt x="993" y="635"/>
                      </a:lnTo>
                      <a:lnTo>
                        <a:pt x="991" y="637"/>
                      </a:lnTo>
                      <a:lnTo>
                        <a:pt x="976" y="644"/>
                      </a:lnTo>
                      <a:lnTo>
                        <a:pt x="971" y="651"/>
                      </a:lnTo>
                      <a:lnTo>
                        <a:pt x="969" y="651"/>
                      </a:lnTo>
                      <a:lnTo>
                        <a:pt x="962" y="646"/>
                      </a:lnTo>
                      <a:lnTo>
                        <a:pt x="956" y="646"/>
                      </a:lnTo>
                      <a:lnTo>
                        <a:pt x="947" y="651"/>
                      </a:lnTo>
                      <a:lnTo>
                        <a:pt x="944" y="653"/>
                      </a:lnTo>
                      <a:lnTo>
                        <a:pt x="942" y="655"/>
                      </a:lnTo>
                      <a:lnTo>
                        <a:pt x="944" y="662"/>
                      </a:lnTo>
                      <a:lnTo>
                        <a:pt x="940" y="666"/>
                      </a:lnTo>
                      <a:lnTo>
                        <a:pt x="940" y="668"/>
                      </a:lnTo>
                      <a:lnTo>
                        <a:pt x="936" y="666"/>
                      </a:lnTo>
                      <a:lnTo>
                        <a:pt x="933" y="666"/>
                      </a:lnTo>
                      <a:lnTo>
                        <a:pt x="929" y="668"/>
                      </a:lnTo>
                      <a:lnTo>
                        <a:pt x="924" y="668"/>
                      </a:lnTo>
                      <a:lnTo>
                        <a:pt x="922" y="671"/>
                      </a:lnTo>
                      <a:lnTo>
                        <a:pt x="913" y="668"/>
                      </a:lnTo>
                      <a:lnTo>
                        <a:pt x="909" y="662"/>
                      </a:lnTo>
                      <a:lnTo>
                        <a:pt x="902" y="659"/>
                      </a:lnTo>
                      <a:lnTo>
                        <a:pt x="895" y="653"/>
                      </a:lnTo>
                      <a:lnTo>
                        <a:pt x="893" y="639"/>
                      </a:lnTo>
                      <a:lnTo>
                        <a:pt x="895" y="635"/>
                      </a:lnTo>
                      <a:lnTo>
                        <a:pt x="893" y="624"/>
                      </a:lnTo>
                      <a:lnTo>
                        <a:pt x="889" y="622"/>
                      </a:lnTo>
                      <a:lnTo>
                        <a:pt x="878" y="628"/>
                      </a:lnTo>
                      <a:lnTo>
                        <a:pt x="873" y="633"/>
                      </a:lnTo>
                      <a:lnTo>
                        <a:pt x="862" y="633"/>
                      </a:lnTo>
                      <a:lnTo>
                        <a:pt x="858" y="633"/>
                      </a:lnTo>
                      <a:lnTo>
                        <a:pt x="853" y="637"/>
                      </a:lnTo>
                      <a:lnTo>
                        <a:pt x="849" y="637"/>
                      </a:lnTo>
                      <a:lnTo>
                        <a:pt x="842" y="642"/>
                      </a:lnTo>
                      <a:lnTo>
                        <a:pt x="842" y="646"/>
                      </a:lnTo>
                      <a:lnTo>
                        <a:pt x="842" y="646"/>
                      </a:lnTo>
                      <a:lnTo>
                        <a:pt x="842" y="646"/>
                      </a:lnTo>
                      <a:lnTo>
                        <a:pt x="840" y="644"/>
                      </a:lnTo>
                      <a:lnTo>
                        <a:pt x="838" y="644"/>
                      </a:lnTo>
                      <a:lnTo>
                        <a:pt x="829" y="653"/>
                      </a:lnTo>
                      <a:lnTo>
                        <a:pt x="822" y="648"/>
                      </a:lnTo>
                      <a:lnTo>
                        <a:pt x="826" y="644"/>
                      </a:lnTo>
                      <a:lnTo>
                        <a:pt x="826" y="637"/>
                      </a:lnTo>
                      <a:lnTo>
                        <a:pt x="831" y="637"/>
                      </a:lnTo>
                      <a:lnTo>
                        <a:pt x="840" y="631"/>
                      </a:lnTo>
                      <a:lnTo>
                        <a:pt x="835" y="628"/>
                      </a:lnTo>
                      <a:lnTo>
                        <a:pt x="835" y="624"/>
                      </a:lnTo>
                      <a:lnTo>
                        <a:pt x="838" y="617"/>
                      </a:lnTo>
                      <a:lnTo>
                        <a:pt x="835" y="611"/>
                      </a:lnTo>
                      <a:lnTo>
                        <a:pt x="833" y="611"/>
                      </a:lnTo>
                      <a:lnTo>
                        <a:pt x="824" y="615"/>
                      </a:lnTo>
                      <a:lnTo>
                        <a:pt x="826" y="617"/>
                      </a:lnTo>
                      <a:lnTo>
                        <a:pt x="826" y="619"/>
                      </a:lnTo>
                      <a:lnTo>
                        <a:pt x="817" y="622"/>
                      </a:lnTo>
                      <a:lnTo>
                        <a:pt x="817" y="622"/>
                      </a:lnTo>
                      <a:lnTo>
                        <a:pt x="813" y="624"/>
                      </a:lnTo>
                      <a:lnTo>
                        <a:pt x="809" y="626"/>
                      </a:lnTo>
                      <a:lnTo>
                        <a:pt x="809" y="624"/>
                      </a:lnTo>
                      <a:lnTo>
                        <a:pt x="804" y="624"/>
                      </a:lnTo>
                      <a:lnTo>
                        <a:pt x="802" y="624"/>
                      </a:lnTo>
                      <a:lnTo>
                        <a:pt x="800" y="628"/>
                      </a:lnTo>
                      <a:lnTo>
                        <a:pt x="797" y="626"/>
                      </a:lnTo>
                      <a:lnTo>
                        <a:pt x="795" y="626"/>
                      </a:lnTo>
                      <a:lnTo>
                        <a:pt x="793" y="631"/>
                      </a:lnTo>
                      <a:lnTo>
                        <a:pt x="788" y="628"/>
                      </a:lnTo>
                      <a:lnTo>
                        <a:pt x="788" y="633"/>
                      </a:lnTo>
                      <a:lnTo>
                        <a:pt x="788" y="635"/>
                      </a:lnTo>
                      <a:lnTo>
                        <a:pt x="780" y="637"/>
                      </a:lnTo>
                      <a:lnTo>
                        <a:pt x="777" y="631"/>
                      </a:lnTo>
                      <a:lnTo>
                        <a:pt x="777" y="628"/>
                      </a:lnTo>
                      <a:lnTo>
                        <a:pt x="768" y="622"/>
                      </a:lnTo>
                      <a:lnTo>
                        <a:pt x="771" y="615"/>
                      </a:lnTo>
                      <a:lnTo>
                        <a:pt x="771" y="615"/>
                      </a:lnTo>
                      <a:lnTo>
                        <a:pt x="771" y="611"/>
                      </a:lnTo>
                      <a:lnTo>
                        <a:pt x="766" y="608"/>
                      </a:lnTo>
                      <a:lnTo>
                        <a:pt x="764" y="608"/>
                      </a:lnTo>
                      <a:lnTo>
                        <a:pt x="764" y="604"/>
                      </a:lnTo>
                      <a:lnTo>
                        <a:pt x="762" y="602"/>
                      </a:lnTo>
                      <a:lnTo>
                        <a:pt x="757" y="599"/>
                      </a:lnTo>
                      <a:lnTo>
                        <a:pt x="755" y="602"/>
                      </a:lnTo>
                      <a:lnTo>
                        <a:pt x="748" y="597"/>
                      </a:lnTo>
                      <a:lnTo>
                        <a:pt x="751" y="593"/>
                      </a:lnTo>
                      <a:lnTo>
                        <a:pt x="753" y="593"/>
                      </a:lnTo>
                      <a:lnTo>
                        <a:pt x="753" y="591"/>
                      </a:lnTo>
                      <a:lnTo>
                        <a:pt x="742" y="582"/>
                      </a:lnTo>
                      <a:lnTo>
                        <a:pt x="742" y="582"/>
                      </a:lnTo>
                      <a:lnTo>
                        <a:pt x="739" y="579"/>
                      </a:lnTo>
                      <a:lnTo>
                        <a:pt x="735" y="579"/>
                      </a:lnTo>
                      <a:lnTo>
                        <a:pt x="733" y="584"/>
                      </a:lnTo>
                      <a:lnTo>
                        <a:pt x="728" y="586"/>
                      </a:lnTo>
                      <a:lnTo>
                        <a:pt x="724" y="586"/>
                      </a:lnTo>
                      <a:lnTo>
                        <a:pt x="722" y="588"/>
                      </a:lnTo>
                      <a:lnTo>
                        <a:pt x="717" y="591"/>
                      </a:lnTo>
                      <a:lnTo>
                        <a:pt x="715" y="593"/>
                      </a:lnTo>
                      <a:lnTo>
                        <a:pt x="711" y="595"/>
                      </a:lnTo>
                      <a:lnTo>
                        <a:pt x="711" y="593"/>
                      </a:lnTo>
                      <a:lnTo>
                        <a:pt x="706" y="597"/>
                      </a:lnTo>
                      <a:lnTo>
                        <a:pt x="702" y="597"/>
                      </a:lnTo>
                      <a:lnTo>
                        <a:pt x="702" y="595"/>
                      </a:lnTo>
                      <a:lnTo>
                        <a:pt x="699" y="595"/>
                      </a:lnTo>
                      <a:lnTo>
                        <a:pt x="695" y="593"/>
                      </a:lnTo>
                      <a:lnTo>
                        <a:pt x="693" y="597"/>
                      </a:lnTo>
                      <a:lnTo>
                        <a:pt x="690" y="602"/>
                      </a:lnTo>
                      <a:lnTo>
                        <a:pt x="686" y="604"/>
                      </a:lnTo>
                      <a:lnTo>
                        <a:pt x="684" y="597"/>
                      </a:lnTo>
                      <a:lnTo>
                        <a:pt x="679" y="597"/>
                      </a:lnTo>
                      <a:lnTo>
                        <a:pt x="677" y="595"/>
                      </a:lnTo>
                      <a:lnTo>
                        <a:pt x="675" y="597"/>
                      </a:lnTo>
                      <a:lnTo>
                        <a:pt x="673" y="595"/>
                      </a:lnTo>
                      <a:lnTo>
                        <a:pt x="673" y="593"/>
                      </a:lnTo>
                      <a:lnTo>
                        <a:pt x="668" y="591"/>
                      </a:lnTo>
                      <a:lnTo>
                        <a:pt x="666" y="586"/>
                      </a:lnTo>
                      <a:lnTo>
                        <a:pt x="664" y="591"/>
                      </a:lnTo>
                      <a:lnTo>
                        <a:pt x="662" y="591"/>
                      </a:lnTo>
                      <a:lnTo>
                        <a:pt x="662" y="586"/>
                      </a:lnTo>
                      <a:lnTo>
                        <a:pt x="662" y="584"/>
                      </a:lnTo>
                      <a:lnTo>
                        <a:pt x="659" y="584"/>
                      </a:lnTo>
                      <a:lnTo>
                        <a:pt x="659" y="579"/>
                      </a:lnTo>
                      <a:lnTo>
                        <a:pt x="655" y="579"/>
                      </a:lnTo>
                      <a:lnTo>
                        <a:pt x="655" y="582"/>
                      </a:lnTo>
                      <a:lnTo>
                        <a:pt x="650" y="582"/>
                      </a:lnTo>
                      <a:lnTo>
                        <a:pt x="650" y="579"/>
                      </a:lnTo>
                      <a:lnTo>
                        <a:pt x="646" y="577"/>
                      </a:lnTo>
                      <a:lnTo>
                        <a:pt x="639" y="579"/>
                      </a:lnTo>
                      <a:lnTo>
                        <a:pt x="628" y="573"/>
                      </a:lnTo>
                      <a:lnTo>
                        <a:pt x="624" y="566"/>
                      </a:lnTo>
                      <a:lnTo>
                        <a:pt x="626" y="564"/>
                      </a:lnTo>
                      <a:lnTo>
                        <a:pt x="624" y="564"/>
                      </a:lnTo>
                      <a:lnTo>
                        <a:pt x="624" y="562"/>
                      </a:lnTo>
                      <a:lnTo>
                        <a:pt x="621" y="559"/>
                      </a:lnTo>
                      <a:lnTo>
                        <a:pt x="617" y="562"/>
                      </a:lnTo>
                      <a:lnTo>
                        <a:pt x="615" y="557"/>
                      </a:lnTo>
                      <a:lnTo>
                        <a:pt x="613" y="555"/>
                      </a:lnTo>
                      <a:lnTo>
                        <a:pt x="610" y="553"/>
                      </a:lnTo>
                      <a:lnTo>
                        <a:pt x="613" y="551"/>
                      </a:lnTo>
                      <a:lnTo>
                        <a:pt x="613" y="551"/>
                      </a:lnTo>
                      <a:lnTo>
                        <a:pt x="615" y="548"/>
                      </a:lnTo>
                      <a:lnTo>
                        <a:pt x="613" y="546"/>
                      </a:lnTo>
                      <a:lnTo>
                        <a:pt x="615" y="542"/>
                      </a:lnTo>
                      <a:lnTo>
                        <a:pt x="615" y="542"/>
                      </a:lnTo>
                      <a:lnTo>
                        <a:pt x="613" y="544"/>
                      </a:lnTo>
                      <a:lnTo>
                        <a:pt x="608" y="542"/>
                      </a:lnTo>
                      <a:lnTo>
                        <a:pt x="606" y="542"/>
                      </a:lnTo>
                      <a:lnTo>
                        <a:pt x="606" y="544"/>
                      </a:lnTo>
                      <a:lnTo>
                        <a:pt x="606" y="546"/>
                      </a:lnTo>
                      <a:lnTo>
                        <a:pt x="601" y="553"/>
                      </a:lnTo>
                      <a:lnTo>
                        <a:pt x="597" y="551"/>
                      </a:lnTo>
                      <a:lnTo>
                        <a:pt x="588" y="555"/>
                      </a:lnTo>
                      <a:lnTo>
                        <a:pt x="584" y="553"/>
                      </a:lnTo>
                      <a:lnTo>
                        <a:pt x="581" y="548"/>
                      </a:lnTo>
                      <a:lnTo>
                        <a:pt x="575" y="548"/>
                      </a:lnTo>
                      <a:lnTo>
                        <a:pt x="575" y="548"/>
                      </a:lnTo>
                      <a:lnTo>
                        <a:pt x="568" y="548"/>
                      </a:lnTo>
                      <a:lnTo>
                        <a:pt x="564" y="553"/>
                      </a:lnTo>
                      <a:lnTo>
                        <a:pt x="552" y="551"/>
                      </a:lnTo>
                      <a:lnTo>
                        <a:pt x="548" y="555"/>
                      </a:lnTo>
                      <a:lnTo>
                        <a:pt x="537" y="562"/>
                      </a:lnTo>
                      <a:lnTo>
                        <a:pt x="535" y="571"/>
                      </a:lnTo>
                      <a:lnTo>
                        <a:pt x="532" y="573"/>
                      </a:lnTo>
                      <a:lnTo>
                        <a:pt x="519" y="575"/>
                      </a:lnTo>
                      <a:lnTo>
                        <a:pt x="517" y="575"/>
                      </a:lnTo>
                      <a:lnTo>
                        <a:pt x="510" y="577"/>
                      </a:lnTo>
                      <a:lnTo>
                        <a:pt x="510" y="582"/>
                      </a:lnTo>
                      <a:lnTo>
                        <a:pt x="506" y="586"/>
                      </a:lnTo>
                      <a:lnTo>
                        <a:pt x="501" y="586"/>
                      </a:lnTo>
                      <a:lnTo>
                        <a:pt x="499" y="588"/>
                      </a:lnTo>
                      <a:lnTo>
                        <a:pt x="490" y="593"/>
                      </a:lnTo>
                      <a:lnTo>
                        <a:pt x="488" y="593"/>
                      </a:lnTo>
                      <a:lnTo>
                        <a:pt x="483" y="588"/>
                      </a:lnTo>
                      <a:lnTo>
                        <a:pt x="479" y="588"/>
                      </a:lnTo>
                      <a:lnTo>
                        <a:pt x="470" y="588"/>
                      </a:lnTo>
                      <a:lnTo>
                        <a:pt x="468" y="588"/>
                      </a:lnTo>
                      <a:lnTo>
                        <a:pt x="468" y="591"/>
                      </a:lnTo>
                      <a:lnTo>
                        <a:pt x="468" y="593"/>
                      </a:lnTo>
                      <a:lnTo>
                        <a:pt x="468" y="595"/>
                      </a:lnTo>
                      <a:lnTo>
                        <a:pt x="472" y="599"/>
                      </a:lnTo>
                      <a:lnTo>
                        <a:pt x="479" y="604"/>
                      </a:lnTo>
                      <a:lnTo>
                        <a:pt x="486" y="613"/>
                      </a:lnTo>
                      <a:lnTo>
                        <a:pt x="483" y="617"/>
                      </a:lnTo>
                      <a:lnTo>
                        <a:pt x="483" y="622"/>
                      </a:lnTo>
                      <a:lnTo>
                        <a:pt x="483" y="624"/>
                      </a:lnTo>
                      <a:lnTo>
                        <a:pt x="486" y="626"/>
                      </a:lnTo>
                      <a:lnTo>
                        <a:pt x="486" y="628"/>
                      </a:lnTo>
                      <a:lnTo>
                        <a:pt x="470" y="651"/>
                      </a:lnTo>
                      <a:lnTo>
                        <a:pt x="466" y="653"/>
                      </a:lnTo>
                      <a:lnTo>
                        <a:pt x="461" y="653"/>
                      </a:lnTo>
                      <a:lnTo>
                        <a:pt x="457" y="659"/>
                      </a:lnTo>
                      <a:lnTo>
                        <a:pt x="452" y="664"/>
                      </a:lnTo>
                      <a:lnTo>
                        <a:pt x="439" y="666"/>
                      </a:lnTo>
                      <a:lnTo>
                        <a:pt x="432" y="668"/>
                      </a:lnTo>
                      <a:lnTo>
                        <a:pt x="430" y="671"/>
                      </a:lnTo>
                      <a:lnTo>
                        <a:pt x="428" y="677"/>
                      </a:lnTo>
                      <a:lnTo>
                        <a:pt x="425" y="682"/>
                      </a:lnTo>
                      <a:lnTo>
                        <a:pt x="425" y="679"/>
                      </a:lnTo>
                      <a:lnTo>
                        <a:pt x="425" y="675"/>
                      </a:lnTo>
                      <a:lnTo>
                        <a:pt x="421" y="675"/>
                      </a:lnTo>
                      <a:lnTo>
                        <a:pt x="421" y="671"/>
                      </a:lnTo>
                      <a:lnTo>
                        <a:pt x="414" y="673"/>
                      </a:lnTo>
                      <a:lnTo>
                        <a:pt x="401" y="671"/>
                      </a:lnTo>
                      <a:lnTo>
                        <a:pt x="401" y="673"/>
                      </a:lnTo>
                      <a:lnTo>
                        <a:pt x="388" y="664"/>
                      </a:lnTo>
                      <a:lnTo>
                        <a:pt x="383" y="662"/>
                      </a:lnTo>
                      <a:lnTo>
                        <a:pt x="381" y="659"/>
                      </a:lnTo>
                      <a:lnTo>
                        <a:pt x="376" y="662"/>
                      </a:lnTo>
                      <a:lnTo>
                        <a:pt x="372" y="659"/>
                      </a:lnTo>
                      <a:lnTo>
                        <a:pt x="372" y="657"/>
                      </a:lnTo>
                      <a:lnTo>
                        <a:pt x="365" y="651"/>
                      </a:lnTo>
                      <a:lnTo>
                        <a:pt x="359" y="651"/>
                      </a:lnTo>
                      <a:lnTo>
                        <a:pt x="352" y="655"/>
                      </a:lnTo>
                      <a:lnTo>
                        <a:pt x="350" y="657"/>
                      </a:lnTo>
                      <a:lnTo>
                        <a:pt x="347" y="655"/>
                      </a:lnTo>
                      <a:lnTo>
                        <a:pt x="345" y="653"/>
                      </a:lnTo>
                      <a:lnTo>
                        <a:pt x="341" y="653"/>
                      </a:lnTo>
                      <a:lnTo>
                        <a:pt x="336" y="651"/>
                      </a:lnTo>
                      <a:lnTo>
                        <a:pt x="332" y="648"/>
                      </a:lnTo>
                      <a:lnTo>
                        <a:pt x="327" y="648"/>
                      </a:lnTo>
                      <a:lnTo>
                        <a:pt x="325" y="651"/>
                      </a:lnTo>
                      <a:lnTo>
                        <a:pt x="318" y="651"/>
                      </a:lnTo>
                      <a:lnTo>
                        <a:pt x="312" y="651"/>
                      </a:lnTo>
                      <a:lnTo>
                        <a:pt x="310" y="651"/>
                      </a:lnTo>
                      <a:lnTo>
                        <a:pt x="310" y="644"/>
                      </a:lnTo>
                      <a:lnTo>
                        <a:pt x="305" y="639"/>
                      </a:lnTo>
                      <a:lnTo>
                        <a:pt x="303" y="633"/>
                      </a:lnTo>
                      <a:lnTo>
                        <a:pt x="307" y="626"/>
                      </a:lnTo>
                      <a:lnTo>
                        <a:pt x="305" y="622"/>
                      </a:lnTo>
                      <a:lnTo>
                        <a:pt x="305" y="617"/>
                      </a:lnTo>
                      <a:lnTo>
                        <a:pt x="307" y="611"/>
                      </a:lnTo>
                      <a:lnTo>
                        <a:pt x="312" y="604"/>
                      </a:lnTo>
                      <a:lnTo>
                        <a:pt x="312" y="599"/>
                      </a:lnTo>
                      <a:lnTo>
                        <a:pt x="303" y="602"/>
                      </a:lnTo>
                      <a:lnTo>
                        <a:pt x="303" y="606"/>
                      </a:lnTo>
                      <a:lnTo>
                        <a:pt x="298" y="613"/>
                      </a:lnTo>
                      <a:lnTo>
                        <a:pt x="292" y="613"/>
                      </a:lnTo>
                      <a:lnTo>
                        <a:pt x="287" y="615"/>
                      </a:lnTo>
                      <a:lnTo>
                        <a:pt x="281" y="608"/>
                      </a:lnTo>
                      <a:lnTo>
                        <a:pt x="272" y="608"/>
                      </a:lnTo>
                      <a:lnTo>
                        <a:pt x="261" y="611"/>
                      </a:lnTo>
                      <a:lnTo>
                        <a:pt x="256" y="604"/>
                      </a:lnTo>
                      <a:lnTo>
                        <a:pt x="236" y="593"/>
                      </a:lnTo>
                      <a:lnTo>
                        <a:pt x="207" y="582"/>
                      </a:lnTo>
                      <a:lnTo>
                        <a:pt x="198" y="573"/>
                      </a:lnTo>
                      <a:lnTo>
                        <a:pt x="187" y="575"/>
                      </a:lnTo>
                      <a:lnTo>
                        <a:pt x="178" y="573"/>
                      </a:lnTo>
                      <a:lnTo>
                        <a:pt x="165" y="566"/>
                      </a:lnTo>
                      <a:lnTo>
                        <a:pt x="158" y="559"/>
                      </a:lnTo>
                      <a:lnTo>
                        <a:pt x="158" y="546"/>
                      </a:lnTo>
                      <a:lnTo>
                        <a:pt x="151" y="544"/>
                      </a:lnTo>
                      <a:lnTo>
                        <a:pt x="154" y="537"/>
                      </a:lnTo>
                      <a:lnTo>
                        <a:pt x="151" y="520"/>
                      </a:lnTo>
                      <a:lnTo>
                        <a:pt x="158" y="511"/>
                      </a:lnTo>
                      <a:lnTo>
                        <a:pt x="156" y="504"/>
                      </a:lnTo>
                      <a:lnTo>
                        <a:pt x="158" y="495"/>
                      </a:lnTo>
                      <a:lnTo>
                        <a:pt x="151" y="488"/>
                      </a:lnTo>
                      <a:lnTo>
                        <a:pt x="154" y="477"/>
                      </a:lnTo>
                      <a:lnTo>
                        <a:pt x="154" y="471"/>
                      </a:lnTo>
                      <a:lnTo>
                        <a:pt x="149" y="464"/>
                      </a:lnTo>
                      <a:lnTo>
                        <a:pt x="151" y="448"/>
                      </a:lnTo>
                      <a:lnTo>
                        <a:pt x="143" y="433"/>
                      </a:lnTo>
                      <a:lnTo>
                        <a:pt x="138" y="415"/>
                      </a:lnTo>
                      <a:lnTo>
                        <a:pt x="136" y="397"/>
                      </a:lnTo>
                      <a:lnTo>
                        <a:pt x="127" y="384"/>
                      </a:lnTo>
                      <a:lnTo>
                        <a:pt x="131" y="364"/>
                      </a:lnTo>
                      <a:lnTo>
                        <a:pt x="138" y="353"/>
                      </a:lnTo>
                      <a:lnTo>
                        <a:pt x="149" y="351"/>
                      </a:lnTo>
                      <a:lnTo>
                        <a:pt x="158" y="355"/>
                      </a:lnTo>
                      <a:lnTo>
                        <a:pt x="163" y="344"/>
                      </a:lnTo>
                      <a:lnTo>
                        <a:pt x="165" y="333"/>
                      </a:lnTo>
                      <a:lnTo>
                        <a:pt x="171" y="324"/>
                      </a:lnTo>
                      <a:lnTo>
                        <a:pt x="189" y="320"/>
                      </a:lnTo>
                      <a:lnTo>
                        <a:pt x="198" y="317"/>
                      </a:lnTo>
                      <a:lnTo>
                        <a:pt x="214" y="309"/>
                      </a:lnTo>
                      <a:lnTo>
                        <a:pt x="218" y="302"/>
                      </a:lnTo>
                      <a:lnTo>
                        <a:pt x="220" y="295"/>
                      </a:lnTo>
                      <a:lnTo>
                        <a:pt x="225" y="291"/>
                      </a:lnTo>
                      <a:lnTo>
                        <a:pt x="220" y="286"/>
                      </a:lnTo>
                      <a:lnTo>
                        <a:pt x="225" y="280"/>
                      </a:lnTo>
                      <a:lnTo>
                        <a:pt x="229" y="277"/>
                      </a:lnTo>
                      <a:lnTo>
                        <a:pt x="223" y="273"/>
                      </a:lnTo>
                      <a:lnTo>
                        <a:pt x="205" y="269"/>
                      </a:lnTo>
                      <a:lnTo>
                        <a:pt x="194" y="264"/>
                      </a:lnTo>
                      <a:lnTo>
                        <a:pt x="189" y="262"/>
                      </a:lnTo>
                      <a:lnTo>
                        <a:pt x="180" y="260"/>
                      </a:lnTo>
                      <a:lnTo>
                        <a:pt x="171" y="260"/>
                      </a:lnTo>
                      <a:lnTo>
                        <a:pt x="171" y="255"/>
                      </a:lnTo>
                      <a:lnTo>
                        <a:pt x="167" y="249"/>
                      </a:lnTo>
                      <a:lnTo>
                        <a:pt x="167" y="242"/>
                      </a:lnTo>
                      <a:lnTo>
                        <a:pt x="174" y="231"/>
                      </a:lnTo>
                      <a:lnTo>
                        <a:pt x="180" y="222"/>
                      </a:lnTo>
                      <a:lnTo>
                        <a:pt x="176" y="217"/>
                      </a:lnTo>
                      <a:lnTo>
                        <a:pt x="158" y="215"/>
                      </a:lnTo>
                      <a:lnTo>
                        <a:pt x="140" y="215"/>
                      </a:lnTo>
                      <a:lnTo>
                        <a:pt x="127" y="215"/>
                      </a:lnTo>
                      <a:lnTo>
                        <a:pt x="122" y="209"/>
                      </a:lnTo>
                      <a:lnTo>
                        <a:pt x="116" y="209"/>
                      </a:lnTo>
                      <a:lnTo>
                        <a:pt x="87" y="191"/>
                      </a:lnTo>
                      <a:lnTo>
                        <a:pt x="87" y="186"/>
                      </a:lnTo>
                      <a:lnTo>
                        <a:pt x="91" y="175"/>
                      </a:lnTo>
                      <a:lnTo>
                        <a:pt x="85" y="171"/>
                      </a:lnTo>
                      <a:lnTo>
                        <a:pt x="67" y="169"/>
                      </a:lnTo>
                      <a:lnTo>
                        <a:pt x="51" y="169"/>
                      </a:lnTo>
                      <a:lnTo>
                        <a:pt x="42" y="173"/>
                      </a:lnTo>
                      <a:lnTo>
                        <a:pt x="33" y="173"/>
                      </a:lnTo>
                      <a:lnTo>
                        <a:pt x="20" y="171"/>
                      </a:lnTo>
                      <a:lnTo>
                        <a:pt x="0" y="164"/>
                      </a:lnTo>
                      <a:lnTo>
                        <a:pt x="9" y="149"/>
                      </a:lnTo>
                      <a:lnTo>
                        <a:pt x="9" y="144"/>
                      </a:lnTo>
                      <a:lnTo>
                        <a:pt x="2" y="135"/>
                      </a:lnTo>
                      <a:lnTo>
                        <a:pt x="7" y="129"/>
                      </a:lnTo>
                      <a:lnTo>
                        <a:pt x="4" y="122"/>
                      </a:lnTo>
                      <a:lnTo>
                        <a:pt x="13" y="111"/>
                      </a:lnTo>
                      <a:lnTo>
                        <a:pt x="22" y="111"/>
                      </a:lnTo>
                      <a:lnTo>
                        <a:pt x="29" y="106"/>
                      </a:lnTo>
                      <a:lnTo>
                        <a:pt x="38" y="102"/>
                      </a:lnTo>
                      <a:lnTo>
                        <a:pt x="51" y="93"/>
                      </a:lnTo>
                      <a:lnTo>
                        <a:pt x="53" y="84"/>
                      </a:lnTo>
                      <a:lnTo>
                        <a:pt x="67" y="82"/>
                      </a:lnTo>
                      <a:lnTo>
                        <a:pt x="67" y="78"/>
                      </a:lnTo>
                      <a:lnTo>
                        <a:pt x="78" y="71"/>
                      </a:lnTo>
                      <a:lnTo>
                        <a:pt x="82" y="64"/>
                      </a:lnTo>
                      <a:lnTo>
                        <a:pt x="78" y="53"/>
                      </a:lnTo>
                      <a:lnTo>
                        <a:pt x="87" y="49"/>
                      </a:lnTo>
                      <a:lnTo>
                        <a:pt x="114" y="46"/>
                      </a:lnTo>
                      <a:lnTo>
                        <a:pt x="127" y="42"/>
                      </a:lnTo>
                      <a:lnTo>
                        <a:pt x="143" y="46"/>
                      </a:lnTo>
                      <a:lnTo>
                        <a:pt x="151" y="46"/>
                      </a:lnTo>
                      <a:lnTo>
                        <a:pt x="163" y="49"/>
                      </a:lnTo>
                      <a:lnTo>
                        <a:pt x="171" y="46"/>
                      </a:lnTo>
                      <a:lnTo>
                        <a:pt x="187" y="46"/>
                      </a:lnTo>
                      <a:lnTo>
                        <a:pt x="194" y="49"/>
                      </a:lnTo>
                      <a:lnTo>
                        <a:pt x="196" y="40"/>
                      </a:lnTo>
                      <a:lnTo>
                        <a:pt x="169" y="24"/>
                      </a:lnTo>
                      <a:lnTo>
                        <a:pt x="187" y="24"/>
                      </a:lnTo>
                      <a:lnTo>
                        <a:pt x="212" y="33"/>
                      </a:lnTo>
                      <a:lnTo>
                        <a:pt x="225" y="31"/>
                      </a:lnTo>
                      <a:lnTo>
                        <a:pt x="227" y="24"/>
                      </a:lnTo>
                      <a:lnTo>
                        <a:pt x="232" y="22"/>
                      </a:lnTo>
                      <a:lnTo>
                        <a:pt x="245" y="22"/>
                      </a:lnTo>
                      <a:lnTo>
                        <a:pt x="267" y="9"/>
                      </a:lnTo>
                      <a:lnTo>
                        <a:pt x="276" y="7"/>
                      </a:lnTo>
                      <a:lnTo>
                        <a:pt x="283" y="11"/>
                      </a:lnTo>
                      <a:lnTo>
                        <a:pt x="290" y="7"/>
                      </a:lnTo>
                      <a:lnTo>
                        <a:pt x="307" y="0"/>
                      </a:lnTo>
                      <a:lnTo>
                        <a:pt x="325" y="4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0" name="Freeform 816"/>
                <p:cNvSpPr>
                  <a:spLocks/>
                </p:cNvSpPr>
                <p:nvPr/>
              </p:nvSpPr>
              <p:spPr bwMode="auto">
                <a:xfrm>
                  <a:off x="3474" y="1777"/>
                  <a:ext cx="666" cy="482"/>
                </a:xfrm>
                <a:custGeom>
                  <a:avLst/>
                  <a:gdLst>
                    <a:gd name="T0" fmla="*/ 655 w 666"/>
                    <a:gd name="T1" fmla="*/ 51 h 482"/>
                    <a:gd name="T2" fmla="*/ 646 w 666"/>
                    <a:gd name="T3" fmla="*/ 86 h 482"/>
                    <a:gd name="T4" fmla="*/ 657 w 666"/>
                    <a:gd name="T5" fmla="*/ 106 h 482"/>
                    <a:gd name="T6" fmla="*/ 641 w 666"/>
                    <a:gd name="T7" fmla="*/ 122 h 482"/>
                    <a:gd name="T8" fmla="*/ 630 w 666"/>
                    <a:gd name="T9" fmla="*/ 151 h 482"/>
                    <a:gd name="T10" fmla="*/ 614 w 666"/>
                    <a:gd name="T11" fmla="*/ 168 h 482"/>
                    <a:gd name="T12" fmla="*/ 599 w 666"/>
                    <a:gd name="T13" fmla="*/ 186 h 482"/>
                    <a:gd name="T14" fmla="*/ 570 w 666"/>
                    <a:gd name="T15" fmla="*/ 191 h 482"/>
                    <a:gd name="T16" fmla="*/ 563 w 666"/>
                    <a:gd name="T17" fmla="*/ 211 h 482"/>
                    <a:gd name="T18" fmla="*/ 548 w 666"/>
                    <a:gd name="T19" fmla="*/ 211 h 482"/>
                    <a:gd name="T20" fmla="*/ 519 w 666"/>
                    <a:gd name="T21" fmla="*/ 213 h 482"/>
                    <a:gd name="T22" fmla="*/ 499 w 666"/>
                    <a:gd name="T23" fmla="*/ 224 h 482"/>
                    <a:gd name="T24" fmla="*/ 441 w 666"/>
                    <a:gd name="T25" fmla="*/ 251 h 482"/>
                    <a:gd name="T26" fmla="*/ 425 w 666"/>
                    <a:gd name="T27" fmla="*/ 271 h 482"/>
                    <a:gd name="T28" fmla="*/ 403 w 666"/>
                    <a:gd name="T29" fmla="*/ 266 h 482"/>
                    <a:gd name="T30" fmla="*/ 374 w 666"/>
                    <a:gd name="T31" fmla="*/ 271 h 482"/>
                    <a:gd name="T32" fmla="*/ 358 w 666"/>
                    <a:gd name="T33" fmla="*/ 306 h 482"/>
                    <a:gd name="T34" fmla="*/ 403 w 666"/>
                    <a:gd name="T35" fmla="*/ 322 h 482"/>
                    <a:gd name="T36" fmla="*/ 443 w 666"/>
                    <a:gd name="T37" fmla="*/ 335 h 482"/>
                    <a:gd name="T38" fmla="*/ 445 w 666"/>
                    <a:gd name="T39" fmla="*/ 346 h 482"/>
                    <a:gd name="T40" fmla="*/ 465 w 666"/>
                    <a:gd name="T41" fmla="*/ 379 h 482"/>
                    <a:gd name="T42" fmla="*/ 490 w 666"/>
                    <a:gd name="T43" fmla="*/ 408 h 482"/>
                    <a:gd name="T44" fmla="*/ 496 w 666"/>
                    <a:gd name="T45" fmla="*/ 444 h 482"/>
                    <a:gd name="T46" fmla="*/ 467 w 666"/>
                    <a:gd name="T47" fmla="*/ 437 h 482"/>
                    <a:gd name="T48" fmla="*/ 434 w 666"/>
                    <a:gd name="T49" fmla="*/ 428 h 482"/>
                    <a:gd name="T50" fmla="*/ 385 w 666"/>
                    <a:gd name="T51" fmla="*/ 402 h 482"/>
                    <a:gd name="T52" fmla="*/ 378 w 666"/>
                    <a:gd name="T53" fmla="*/ 442 h 482"/>
                    <a:gd name="T54" fmla="*/ 352 w 666"/>
                    <a:gd name="T55" fmla="*/ 473 h 482"/>
                    <a:gd name="T56" fmla="*/ 332 w 666"/>
                    <a:gd name="T57" fmla="*/ 464 h 482"/>
                    <a:gd name="T58" fmla="*/ 269 w 666"/>
                    <a:gd name="T59" fmla="*/ 470 h 482"/>
                    <a:gd name="T60" fmla="*/ 238 w 666"/>
                    <a:gd name="T61" fmla="*/ 464 h 482"/>
                    <a:gd name="T62" fmla="*/ 247 w 666"/>
                    <a:gd name="T63" fmla="*/ 413 h 482"/>
                    <a:gd name="T64" fmla="*/ 213 w 666"/>
                    <a:gd name="T65" fmla="*/ 415 h 482"/>
                    <a:gd name="T66" fmla="*/ 149 w 666"/>
                    <a:gd name="T67" fmla="*/ 426 h 482"/>
                    <a:gd name="T68" fmla="*/ 109 w 666"/>
                    <a:gd name="T69" fmla="*/ 386 h 482"/>
                    <a:gd name="T70" fmla="*/ 149 w 666"/>
                    <a:gd name="T71" fmla="*/ 348 h 482"/>
                    <a:gd name="T72" fmla="*/ 115 w 666"/>
                    <a:gd name="T73" fmla="*/ 328 h 482"/>
                    <a:gd name="T74" fmla="*/ 98 w 666"/>
                    <a:gd name="T75" fmla="*/ 284 h 482"/>
                    <a:gd name="T76" fmla="*/ 64 w 666"/>
                    <a:gd name="T77" fmla="*/ 248 h 482"/>
                    <a:gd name="T78" fmla="*/ 31 w 666"/>
                    <a:gd name="T79" fmla="*/ 206 h 482"/>
                    <a:gd name="T80" fmla="*/ 9 w 666"/>
                    <a:gd name="T81" fmla="*/ 157 h 482"/>
                    <a:gd name="T82" fmla="*/ 11 w 666"/>
                    <a:gd name="T83" fmla="*/ 120 h 482"/>
                    <a:gd name="T84" fmla="*/ 107 w 666"/>
                    <a:gd name="T85" fmla="*/ 108 h 482"/>
                    <a:gd name="T86" fmla="*/ 124 w 666"/>
                    <a:gd name="T87" fmla="*/ 113 h 482"/>
                    <a:gd name="T88" fmla="*/ 138 w 666"/>
                    <a:gd name="T89" fmla="*/ 128 h 482"/>
                    <a:gd name="T90" fmla="*/ 167 w 666"/>
                    <a:gd name="T91" fmla="*/ 151 h 482"/>
                    <a:gd name="T92" fmla="*/ 193 w 666"/>
                    <a:gd name="T93" fmla="*/ 126 h 482"/>
                    <a:gd name="T94" fmla="*/ 225 w 666"/>
                    <a:gd name="T95" fmla="*/ 135 h 482"/>
                    <a:gd name="T96" fmla="*/ 276 w 666"/>
                    <a:gd name="T97" fmla="*/ 122 h 482"/>
                    <a:gd name="T98" fmla="*/ 320 w 666"/>
                    <a:gd name="T99" fmla="*/ 108 h 482"/>
                    <a:gd name="T100" fmla="*/ 345 w 666"/>
                    <a:gd name="T101" fmla="*/ 75 h 482"/>
                    <a:gd name="T102" fmla="*/ 387 w 666"/>
                    <a:gd name="T103" fmla="*/ 86 h 482"/>
                    <a:gd name="T104" fmla="*/ 421 w 666"/>
                    <a:gd name="T105" fmla="*/ 111 h 482"/>
                    <a:gd name="T106" fmla="*/ 432 w 666"/>
                    <a:gd name="T107" fmla="*/ 128 h 482"/>
                    <a:gd name="T108" fmla="*/ 472 w 666"/>
                    <a:gd name="T109" fmla="*/ 108 h 482"/>
                    <a:gd name="T110" fmla="*/ 505 w 666"/>
                    <a:gd name="T111" fmla="*/ 113 h 482"/>
                    <a:gd name="T112" fmla="*/ 534 w 666"/>
                    <a:gd name="T113" fmla="*/ 97 h 482"/>
                    <a:gd name="T114" fmla="*/ 548 w 666"/>
                    <a:gd name="T115" fmla="*/ 60 h 482"/>
                    <a:gd name="T116" fmla="*/ 581 w 666"/>
                    <a:gd name="T117" fmla="*/ 17 h 482"/>
                    <a:gd name="T118" fmla="*/ 612 w 666"/>
                    <a:gd name="T119" fmla="*/ 4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66" h="482">
                      <a:moveTo>
                        <a:pt x="612" y="4"/>
                      </a:moveTo>
                      <a:lnTo>
                        <a:pt x="614" y="4"/>
                      </a:lnTo>
                      <a:lnTo>
                        <a:pt x="619" y="6"/>
                      </a:lnTo>
                      <a:lnTo>
                        <a:pt x="623" y="6"/>
                      </a:lnTo>
                      <a:lnTo>
                        <a:pt x="626" y="6"/>
                      </a:lnTo>
                      <a:lnTo>
                        <a:pt x="623" y="9"/>
                      </a:lnTo>
                      <a:lnTo>
                        <a:pt x="628" y="11"/>
                      </a:lnTo>
                      <a:lnTo>
                        <a:pt x="628" y="13"/>
                      </a:lnTo>
                      <a:lnTo>
                        <a:pt x="637" y="15"/>
                      </a:lnTo>
                      <a:lnTo>
                        <a:pt x="639" y="17"/>
                      </a:lnTo>
                      <a:lnTo>
                        <a:pt x="634" y="31"/>
                      </a:lnTo>
                      <a:lnTo>
                        <a:pt x="637" y="37"/>
                      </a:lnTo>
                      <a:lnTo>
                        <a:pt x="650" y="46"/>
                      </a:lnTo>
                      <a:lnTo>
                        <a:pt x="655" y="51"/>
                      </a:lnTo>
                      <a:lnTo>
                        <a:pt x="663" y="60"/>
                      </a:lnTo>
                      <a:lnTo>
                        <a:pt x="666" y="64"/>
                      </a:lnTo>
                      <a:lnTo>
                        <a:pt x="663" y="66"/>
                      </a:lnTo>
                      <a:lnTo>
                        <a:pt x="652" y="71"/>
                      </a:lnTo>
                      <a:lnTo>
                        <a:pt x="655" y="73"/>
                      </a:lnTo>
                      <a:lnTo>
                        <a:pt x="655" y="75"/>
                      </a:lnTo>
                      <a:lnTo>
                        <a:pt x="650" y="75"/>
                      </a:lnTo>
                      <a:lnTo>
                        <a:pt x="650" y="80"/>
                      </a:lnTo>
                      <a:lnTo>
                        <a:pt x="648" y="84"/>
                      </a:lnTo>
                      <a:lnTo>
                        <a:pt x="646" y="84"/>
                      </a:lnTo>
                      <a:lnTo>
                        <a:pt x="646" y="80"/>
                      </a:lnTo>
                      <a:lnTo>
                        <a:pt x="643" y="82"/>
                      </a:lnTo>
                      <a:lnTo>
                        <a:pt x="641" y="84"/>
                      </a:lnTo>
                      <a:lnTo>
                        <a:pt x="646" y="86"/>
                      </a:lnTo>
                      <a:lnTo>
                        <a:pt x="650" y="88"/>
                      </a:lnTo>
                      <a:lnTo>
                        <a:pt x="650" y="86"/>
                      </a:lnTo>
                      <a:lnTo>
                        <a:pt x="652" y="88"/>
                      </a:lnTo>
                      <a:lnTo>
                        <a:pt x="655" y="88"/>
                      </a:lnTo>
                      <a:lnTo>
                        <a:pt x="655" y="91"/>
                      </a:lnTo>
                      <a:lnTo>
                        <a:pt x="652" y="95"/>
                      </a:lnTo>
                      <a:lnTo>
                        <a:pt x="657" y="97"/>
                      </a:lnTo>
                      <a:lnTo>
                        <a:pt x="655" y="102"/>
                      </a:lnTo>
                      <a:lnTo>
                        <a:pt x="652" y="102"/>
                      </a:lnTo>
                      <a:lnTo>
                        <a:pt x="655" y="102"/>
                      </a:lnTo>
                      <a:lnTo>
                        <a:pt x="655" y="104"/>
                      </a:lnTo>
                      <a:lnTo>
                        <a:pt x="650" y="104"/>
                      </a:lnTo>
                      <a:lnTo>
                        <a:pt x="655" y="106"/>
                      </a:lnTo>
                      <a:lnTo>
                        <a:pt x="657" y="106"/>
                      </a:lnTo>
                      <a:lnTo>
                        <a:pt x="655" y="108"/>
                      </a:lnTo>
                      <a:lnTo>
                        <a:pt x="652" y="108"/>
                      </a:lnTo>
                      <a:lnTo>
                        <a:pt x="652" y="111"/>
                      </a:lnTo>
                      <a:lnTo>
                        <a:pt x="648" y="113"/>
                      </a:lnTo>
                      <a:lnTo>
                        <a:pt x="643" y="113"/>
                      </a:lnTo>
                      <a:lnTo>
                        <a:pt x="641" y="111"/>
                      </a:lnTo>
                      <a:lnTo>
                        <a:pt x="637" y="108"/>
                      </a:lnTo>
                      <a:lnTo>
                        <a:pt x="634" y="111"/>
                      </a:lnTo>
                      <a:lnTo>
                        <a:pt x="639" y="111"/>
                      </a:lnTo>
                      <a:lnTo>
                        <a:pt x="641" y="115"/>
                      </a:lnTo>
                      <a:lnTo>
                        <a:pt x="639" y="115"/>
                      </a:lnTo>
                      <a:lnTo>
                        <a:pt x="639" y="122"/>
                      </a:lnTo>
                      <a:lnTo>
                        <a:pt x="641" y="120"/>
                      </a:lnTo>
                      <a:lnTo>
                        <a:pt x="641" y="122"/>
                      </a:lnTo>
                      <a:lnTo>
                        <a:pt x="643" y="122"/>
                      </a:lnTo>
                      <a:lnTo>
                        <a:pt x="641" y="124"/>
                      </a:lnTo>
                      <a:lnTo>
                        <a:pt x="643" y="126"/>
                      </a:lnTo>
                      <a:lnTo>
                        <a:pt x="641" y="128"/>
                      </a:lnTo>
                      <a:lnTo>
                        <a:pt x="639" y="131"/>
                      </a:lnTo>
                      <a:lnTo>
                        <a:pt x="637" y="133"/>
                      </a:lnTo>
                      <a:lnTo>
                        <a:pt x="639" y="133"/>
                      </a:lnTo>
                      <a:lnTo>
                        <a:pt x="641" y="133"/>
                      </a:lnTo>
                      <a:lnTo>
                        <a:pt x="641" y="135"/>
                      </a:lnTo>
                      <a:lnTo>
                        <a:pt x="639" y="135"/>
                      </a:lnTo>
                      <a:lnTo>
                        <a:pt x="639" y="137"/>
                      </a:lnTo>
                      <a:lnTo>
                        <a:pt x="634" y="144"/>
                      </a:lnTo>
                      <a:lnTo>
                        <a:pt x="634" y="148"/>
                      </a:lnTo>
                      <a:lnTo>
                        <a:pt x="630" y="151"/>
                      </a:lnTo>
                      <a:lnTo>
                        <a:pt x="628" y="151"/>
                      </a:lnTo>
                      <a:lnTo>
                        <a:pt x="626" y="155"/>
                      </a:lnTo>
                      <a:lnTo>
                        <a:pt x="623" y="157"/>
                      </a:lnTo>
                      <a:lnTo>
                        <a:pt x="621" y="157"/>
                      </a:lnTo>
                      <a:lnTo>
                        <a:pt x="619" y="157"/>
                      </a:lnTo>
                      <a:lnTo>
                        <a:pt x="617" y="157"/>
                      </a:lnTo>
                      <a:lnTo>
                        <a:pt x="617" y="160"/>
                      </a:lnTo>
                      <a:lnTo>
                        <a:pt x="617" y="162"/>
                      </a:lnTo>
                      <a:lnTo>
                        <a:pt x="621" y="162"/>
                      </a:lnTo>
                      <a:lnTo>
                        <a:pt x="623" y="164"/>
                      </a:lnTo>
                      <a:lnTo>
                        <a:pt x="626" y="166"/>
                      </a:lnTo>
                      <a:lnTo>
                        <a:pt x="626" y="168"/>
                      </a:lnTo>
                      <a:lnTo>
                        <a:pt x="623" y="171"/>
                      </a:lnTo>
                      <a:lnTo>
                        <a:pt x="614" y="168"/>
                      </a:lnTo>
                      <a:lnTo>
                        <a:pt x="608" y="171"/>
                      </a:lnTo>
                      <a:lnTo>
                        <a:pt x="612" y="173"/>
                      </a:lnTo>
                      <a:lnTo>
                        <a:pt x="608" y="175"/>
                      </a:lnTo>
                      <a:lnTo>
                        <a:pt x="608" y="177"/>
                      </a:lnTo>
                      <a:lnTo>
                        <a:pt x="608" y="180"/>
                      </a:lnTo>
                      <a:lnTo>
                        <a:pt x="603" y="180"/>
                      </a:lnTo>
                      <a:lnTo>
                        <a:pt x="599" y="175"/>
                      </a:lnTo>
                      <a:lnTo>
                        <a:pt x="597" y="175"/>
                      </a:lnTo>
                      <a:lnTo>
                        <a:pt x="597" y="177"/>
                      </a:lnTo>
                      <a:lnTo>
                        <a:pt x="597" y="180"/>
                      </a:lnTo>
                      <a:lnTo>
                        <a:pt x="599" y="180"/>
                      </a:lnTo>
                      <a:lnTo>
                        <a:pt x="597" y="182"/>
                      </a:lnTo>
                      <a:lnTo>
                        <a:pt x="597" y="184"/>
                      </a:lnTo>
                      <a:lnTo>
                        <a:pt x="599" y="186"/>
                      </a:lnTo>
                      <a:lnTo>
                        <a:pt x="597" y="188"/>
                      </a:lnTo>
                      <a:lnTo>
                        <a:pt x="594" y="191"/>
                      </a:lnTo>
                      <a:lnTo>
                        <a:pt x="590" y="191"/>
                      </a:lnTo>
                      <a:lnTo>
                        <a:pt x="588" y="191"/>
                      </a:lnTo>
                      <a:lnTo>
                        <a:pt x="590" y="191"/>
                      </a:lnTo>
                      <a:lnTo>
                        <a:pt x="588" y="191"/>
                      </a:lnTo>
                      <a:lnTo>
                        <a:pt x="592" y="193"/>
                      </a:lnTo>
                      <a:lnTo>
                        <a:pt x="592" y="195"/>
                      </a:lnTo>
                      <a:lnTo>
                        <a:pt x="588" y="195"/>
                      </a:lnTo>
                      <a:lnTo>
                        <a:pt x="585" y="193"/>
                      </a:lnTo>
                      <a:lnTo>
                        <a:pt x="577" y="191"/>
                      </a:lnTo>
                      <a:lnTo>
                        <a:pt x="574" y="193"/>
                      </a:lnTo>
                      <a:lnTo>
                        <a:pt x="572" y="193"/>
                      </a:lnTo>
                      <a:lnTo>
                        <a:pt x="570" y="191"/>
                      </a:lnTo>
                      <a:lnTo>
                        <a:pt x="572" y="188"/>
                      </a:lnTo>
                      <a:lnTo>
                        <a:pt x="565" y="188"/>
                      </a:lnTo>
                      <a:lnTo>
                        <a:pt x="559" y="186"/>
                      </a:lnTo>
                      <a:lnTo>
                        <a:pt x="559" y="188"/>
                      </a:lnTo>
                      <a:lnTo>
                        <a:pt x="561" y="191"/>
                      </a:lnTo>
                      <a:lnTo>
                        <a:pt x="561" y="193"/>
                      </a:lnTo>
                      <a:lnTo>
                        <a:pt x="563" y="191"/>
                      </a:lnTo>
                      <a:lnTo>
                        <a:pt x="563" y="195"/>
                      </a:lnTo>
                      <a:lnTo>
                        <a:pt x="563" y="197"/>
                      </a:lnTo>
                      <a:lnTo>
                        <a:pt x="568" y="197"/>
                      </a:lnTo>
                      <a:lnTo>
                        <a:pt x="568" y="202"/>
                      </a:lnTo>
                      <a:lnTo>
                        <a:pt x="565" y="202"/>
                      </a:lnTo>
                      <a:lnTo>
                        <a:pt x="568" y="206"/>
                      </a:lnTo>
                      <a:lnTo>
                        <a:pt x="563" y="211"/>
                      </a:lnTo>
                      <a:lnTo>
                        <a:pt x="563" y="208"/>
                      </a:lnTo>
                      <a:lnTo>
                        <a:pt x="563" y="206"/>
                      </a:lnTo>
                      <a:lnTo>
                        <a:pt x="561" y="206"/>
                      </a:lnTo>
                      <a:lnTo>
                        <a:pt x="561" y="208"/>
                      </a:lnTo>
                      <a:lnTo>
                        <a:pt x="563" y="215"/>
                      </a:lnTo>
                      <a:lnTo>
                        <a:pt x="561" y="217"/>
                      </a:lnTo>
                      <a:lnTo>
                        <a:pt x="559" y="217"/>
                      </a:lnTo>
                      <a:lnTo>
                        <a:pt x="557" y="215"/>
                      </a:lnTo>
                      <a:lnTo>
                        <a:pt x="559" y="213"/>
                      </a:lnTo>
                      <a:lnTo>
                        <a:pt x="557" y="213"/>
                      </a:lnTo>
                      <a:lnTo>
                        <a:pt x="552" y="215"/>
                      </a:lnTo>
                      <a:lnTo>
                        <a:pt x="554" y="213"/>
                      </a:lnTo>
                      <a:lnTo>
                        <a:pt x="552" y="213"/>
                      </a:lnTo>
                      <a:lnTo>
                        <a:pt x="548" y="211"/>
                      </a:lnTo>
                      <a:lnTo>
                        <a:pt x="545" y="211"/>
                      </a:lnTo>
                      <a:lnTo>
                        <a:pt x="543" y="213"/>
                      </a:lnTo>
                      <a:lnTo>
                        <a:pt x="550" y="217"/>
                      </a:lnTo>
                      <a:lnTo>
                        <a:pt x="548" y="222"/>
                      </a:lnTo>
                      <a:lnTo>
                        <a:pt x="545" y="220"/>
                      </a:lnTo>
                      <a:lnTo>
                        <a:pt x="543" y="222"/>
                      </a:lnTo>
                      <a:lnTo>
                        <a:pt x="541" y="220"/>
                      </a:lnTo>
                      <a:lnTo>
                        <a:pt x="543" y="220"/>
                      </a:lnTo>
                      <a:lnTo>
                        <a:pt x="541" y="220"/>
                      </a:lnTo>
                      <a:lnTo>
                        <a:pt x="539" y="220"/>
                      </a:lnTo>
                      <a:lnTo>
                        <a:pt x="534" y="217"/>
                      </a:lnTo>
                      <a:lnTo>
                        <a:pt x="530" y="215"/>
                      </a:lnTo>
                      <a:lnTo>
                        <a:pt x="521" y="211"/>
                      </a:lnTo>
                      <a:lnTo>
                        <a:pt x="519" y="213"/>
                      </a:lnTo>
                      <a:lnTo>
                        <a:pt x="516" y="215"/>
                      </a:lnTo>
                      <a:lnTo>
                        <a:pt x="514" y="211"/>
                      </a:lnTo>
                      <a:lnTo>
                        <a:pt x="510" y="208"/>
                      </a:lnTo>
                      <a:lnTo>
                        <a:pt x="508" y="211"/>
                      </a:lnTo>
                      <a:lnTo>
                        <a:pt x="510" y="217"/>
                      </a:lnTo>
                      <a:lnTo>
                        <a:pt x="508" y="220"/>
                      </a:lnTo>
                      <a:lnTo>
                        <a:pt x="508" y="215"/>
                      </a:lnTo>
                      <a:lnTo>
                        <a:pt x="501" y="220"/>
                      </a:lnTo>
                      <a:lnTo>
                        <a:pt x="499" y="220"/>
                      </a:lnTo>
                      <a:lnTo>
                        <a:pt x="499" y="215"/>
                      </a:lnTo>
                      <a:lnTo>
                        <a:pt x="496" y="215"/>
                      </a:lnTo>
                      <a:lnTo>
                        <a:pt x="496" y="220"/>
                      </a:lnTo>
                      <a:lnTo>
                        <a:pt x="496" y="222"/>
                      </a:lnTo>
                      <a:lnTo>
                        <a:pt x="499" y="224"/>
                      </a:lnTo>
                      <a:lnTo>
                        <a:pt x="501" y="226"/>
                      </a:lnTo>
                      <a:lnTo>
                        <a:pt x="499" y="228"/>
                      </a:lnTo>
                      <a:lnTo>
                        <a:pt x="496" y="237"/>
                      </a:lnTo>
                      <a:lnTo>
                        <a:pt x="487" y="237"/>
                      </a:lnTo>
                      <a:lnTo>
                        <a:pt x="487" y="235"/>
                      </a:lnTo>
                      <a:lnTo>
                        <a:pt x="481" y="235"/>
                      </a:lnTo>
                      <a:lnTo>
                        <a:pt x="472" y="240"/>
                      </a:lnTo>
                      <a:lnTo>
                        <a:pt x="467" y="240"/>
                      </a:lnTo>
                      <a:lnTo>
                        <a:pt x="458" y="244"/>
                      </a:lnTo>
                      <a:lnTo>
                        <a:pt x="452" y="244"/>
                      </a:lnTo>
                      <a:lnTo>
                        <a:pt x="445" y="244"/>
                      </a:lnTo>
                      <a:lnTo>
                        <a:pt x="445" y="248"/>
                      </a:lnTo>
                      <a:lnTo>
                        <a:pt x="443" y="248"/>
                      </a:lnTo>
                      <a:lnTo>
                        <a:pt x="441" y="251"/>
                      </a:lnTo>
                      <a:lnTo>
                        <a:pt x="436" y="251"/>
                      </a:lnTo>
                      <a:lnTo>
                        <a:pt x="438" y="253"/>
                      </a:lnTo>
                      <a:lnTo>
                        <a:pt x="434" y="257"/>
                      </a:lnTo>
                      <a:lnTo>
                        <a:pt x="436" y="259"/>
                      </a:lnTo>
                      <a:lnTo>
                        <a:pt x="434" y="264"/>
                      </a:lnTo>
                      <a:lnTo>
                        <a:pt x="436" y="264"/>
                      </a:lnTo>
                      <a:lnTo>
                        <a:pt x="436" y="266"/>
                      </a:lnTo>
                      <a:lnTo>
                        <a:pt x="434" y="266"/>
                      </a:lnTo>
                      <a:lnTo>
                        <a:pt x="434" y="268"/>
                      </a:lnTo>
                      <a:lnTo>
                        <a:pt x="432" y="268"/>
                      </a:lnTo>
                      <a:lnTo>
                        <a:pt x="432" y="271"/>
                      </a:lnTo>
                      <a:lnTo>
                        <a:pt x="430" y="271"/>
                      </a:lnTo>
                      <a:lnTo>
                        <a:pt x="430" y="268"/>
                      </a:lnTo>
                      <a:lnTo>
                        <a:pt x="425" y="271"/>
                      </a:lnTo>
                      <a:lnTo>
                        <a:pt x="427" y="273"/>
                      </a:lnTo>
                      <a:lnTo>
                        <a:pt x="425" y="275"/>
                      </a:lnTo>
                      <a:lnTo>
                        <a:pt x="423" y="273"/>
                      </a:lnTo>
                      <a:lnTo>
                        <a:pt x="423" y="271"/>
                      </a:lnTo>
                      <a:lnTo>
                        <a:pt x="418" y="273"/>
                      </a:lnTo>
                      <a:lnTo>
                        <a:pt x="418" y="275"/>
                      </a:lnTo>
                      <a:lnTo>
                        <a:pt x="416" y="273"/>
                      </a:lnTo>
                      <a:lnTo>
                        <a:pt x="414" y="273"/>
                      </a:lnTo>
                      <a:lnTo>
                        <a:pt x="416" y="268"/>
                      </a:lnTo>
                      <a:lnTo>
                        <a:pt x="414" y="268"/>
                      </a:lnTo>
                      <a:lnTo>
                        <a:pt x="414" y="271"/>
                      </a:lnTo>
                      <a:lnTo>
                        <a:pt x="407" y="268"/>
                      </a:lnTo>
                      <a:lnTo>
                        <a:pt x="407" y="266"/>
                      </a:lnTo>
                      <a:lnTo>
                        <a:pt x="403" y="266"/>
                      </a:lnTo>
                      <a:lnTo>
                        <a:pt x="403" y="264"/>
                      </a:lnTo>
                      <a:lnTo>
                        <a:pt x="405" y="262"/>
                      </a:lnTo>
                      <a:lnTo>
                        <a:pt x="405" y="259"/>
                      </a:lnTo>
                      <a:lnTo>
                        <a:pt x="403" y="259"/>
                      </a:lnTo>
                      <a:lnTo>
                        <a:pt x="405" y="255"/>
                      </a:lnTo>
                      <a:lnTo>
                        <a:pt x="403" y="253"/>
                      </a:lnTo>
                      <a:lnTo>
                        <a:pt x="401" y="253"/>
                      </a:lnTo>
                      <a:lnTo>
                        <a:pt x="394" y="253"/>
                      </a:lnTo>
                      <a:lnTo>
                        <a:pt x="389" y="251"/>
                      </a:lnTo>
                      <a:lnTo>
                        <a:pt x="385" y="255"/>
                      </a:lnTo>
                      <a:lnTo>
                        <a:pt x="385" y="257"/>
                      </a:lnTo>
                      <a:lnTo>
                        <a:pt x="387" y="262"/>
                      </a:lnTo>
                      <a:lnTo>
                        <a:pt x="389" y="264"/>
                      </a:lnTo>
                      <a:lnTo>
                        <a:pt x="374" y="271"/>
                      </a:lnTo>
                      <a:lnTo>
                        <a:pt x="369" y="266"/>
                      </a:lnTo>
                      <a:lnTo>
                        <a:pt x="365" y="266"/>
                      </a:lnTo>
                      <a:lnTo>
                        <a:pt x="363" y="271"/>
                      </a:lnTo>
                      <a:lnTo>
                        <a:pt x="363" y="275"/>
                      </a:lnTo>
                      <a:lnTo>
                        <a:pt x="365" y="277"/>
                      </a:lnTo>
                      <a:lnTo>
                        <a:pt x="365" y="279"/>
                      </a:lnTo>
                      <a:lnTo>
                        <a:pt x="367" y="279"/>
                      </a:lnTo>
                      <a:lnTo>
                        <a:pt x="367" y="282"/>
                      </a:lnTo>
                      <a:lnTo>
                        <a:pt x="363" y="282"/>
                      </a:lnTo>
                      <a:lnTo>
                        <a:pt x="365" y="288"/>
                      </a:lnTo>
                      <a:lnTo>
                        <a:pt x="363" y="291"/>
                      </a:lnTo>
                      <a:lnTo>
                        <a:pt x="358" y="295"/>
                      </a:lnTo>
                      <a:lnTo>
                        <a:pt x="358" y="297"/>
                      </a:lnTo>
                      <a:lnTo>
                        <a:pt x="358" y="306"/>
                      </a:lnTo>
                      <a:lnTo>
                        <a:pt x="363" y="306"/>
                      </a:lnTo>
                      <a:lnTo>
                        <a:pt x="365" y="311"/>
                      </a:lnTo>
                      <a:lnTo>
                        <a:pt x="365" y="313"/>
                      </a:lnTo>
                      <a:lnTo>
                        <a:pt x="369" y="313"/>
                      </a:lnTo>
                      <a:lnTo>
                        <a:pt x="372" y="315"/>
                      </a:lnTo>
                      <a:lnTo>
                        <a:pt x="374" y="315"/>
                      </a:lnTo>
                      <a:lnTo>
                        <a:pt x="381" y="313"/>
                      </a:lnTo>
                      <a:lnTo>
                        <a:pt x="387" y="315"/>
                      </a:lnTo>
                      <a:lnTo>
                        <a:pt x="389" y="315"/>
                      </a:lnTo>
                      <a:lnTo>
                        <a:pt x="389" y="319"/>
                      </a:lnTo>
                      <a:lnTo>
                        <a:pt x="394" y="319"/>
                      </a:lnTo>
                      <a:lnTo>
                        <a:pt x="396" y="322"/>
                      </a:lnTo>
                      <a:lnTo>
                        <a:pt x="398" y="322"/>
                      </a:lnTo>
                      <a:lnTo>
                        <a:pt x="403" y="322"/>
                      </a:lnTo>
                      <a:lnTo>
                        <a:pt x="403" y="326"/>
                      </a:lnTo>
                      <a:lnTo>
                        <a:pt x="405" y="328"/>
                      </a:lnTo>
                      <a:lnTo>
                        <a:pt x="407" y="333"/>
                      </a:lnTo>
                      <a:lnTo>
                        <a:pt x="412" y="333"/>
                      </a:lnTo>
                      <a:lnTo>
                        <a:pt x="412" y="335"/>
                      </a:lnTo>
                      <a:lnTo>
                        <a:pt x="414" y="335"/>
                      </a:lnTo>
                      <a:lnTo>
                        <a:pt x="421" y="335"/>
                      </a:lnTo>
                      <a:lnTo>
                        <a:pt x="423" y="333"/>
                      </a:lnTo>
                      <a:lnTo>
                        <a:pt x="425" y="333"/>
                      </a:lnTo>
                      <a:lnTo>
                        <a:pt x="427" y="335"/>
                      </a:lnTo>
                      <a:lnTo>
                        <a:pt x="430" y="335"/>
                      </a:lnTo>
                      <a:lnTo>
                        <a:pt x="436" y="335"/>
                      </a:lnTo>
                      <a:lnTo>
                        <a:pt x="438" y="337"/>
                      </a:lnTo>
                      <a:lnTo>
                        <a:pt x="443" y="335"/>
                      </a:lnTo>
                      <a:lnTo>
                        <a:pt x="447" y="337"/>
                      </a:lnTo>
                      <a:lnTo>
                        <a:pt x="454" y="335"/>
                      </a:lnTo>
                      <a:lnTo>
                        <a:pt x="456" y="339"/>
                      </a:lnTo>
                      <a:lnTo>
                        <a:pt x="454" y="339"/>
                      </a:lnTo>
                      <a:lnTo>
                        <a:pt x="456" y="339"/>
                      </a:lnTo>
                      <a:lnTo>
                        <a:pt x="461" y="337"/>
                      </a:lnTo>
                      <a:lnTo>
                        <a:pt x="461" y="339"/>
                      </a:lnTo>
                      <a:lnTo>
                        <a:pt x="458" y="339"/>
                      </a:lnTo>
                      <a:lnTo>
                        <a:pt x="456" y="342"/>
                      </a:lnTo>
                      <a:lnTo>
                        <a:pt x="454" y="342"/>
                      </a:lnTo>
                      <a:lnTo>
                        <a:pt x="452" y="344"/>
                      </a:lnTo>
                      <a:lnTo>
                        <a:pt x="450" y="342"/>
                      </a:lnTo>
                      <a:lnTo>
                        <a:pt x="447" y="344"/>
                      </a:lnTo>
                      <a:lnTo>
                        <a:pt x="445" y="346"/>
                      </a:lnTo>
                      <a:lnTo>
                        <a:pt x="450" y="348"/>
                      </a:lnTo>
                      <a:lnTo>
                        <a:pt x="447" y="351"/>
                      </a:lnTo>
                      <a:lnTo>
                        <a:pt x="447" y="355"/>
                      </a:lnTo>
                      <a:lnTo>
                        <a:pt x="445" y="355"/>
                      </a:lnTo>
                      <a:lnTo>
                        <a:pt x="445" y="359"/>
                      </a:lnTo>
                      <a:lnTo>
                        <a:pt x="441" y="364"/>
                      </a:lnTo>
                      <a:lnTo>
                        <a:pt x="443" y="366"/>
                      </a:lnTo>
                      <a:lnTo>
                        <a:pt x="445" y="368"/>
                      </a:lnTo>
                      <a:lnTo>
                        <a:pt x="447" y="368"/>
                      </a:lnTo>
                      <a:lnTo>
                        <a:pt x="452" y="375"/>
                      </a:lnTo>
                      <a:lnTo>
                        <a:pt x="454" y="377"/>
                      </a:lnTo>
                      <a:lnTo>
                        <a:pt x="456" y="375"/>
                      </a:lnTo>
                      <a:lnTo>
                        <a:pt x="461" y="375"/>
                      </a:lnTo>
                      <a:lnTo>
                        <a:pt x="465" y="379"/>
                      </a:lnTo>
                      <a:lnTo>
                        <a:pt x="472" y="382"/>
                      </a:lnTo>
                      <a:lnTo>
                        <a:pt x="474" y="384"/>
                      </a:lnTo>
                      <a:lnTo>
                        <a:pt x="474" y="393"/>
                      </a:lnTo>
                      <a:lnTo>
                        <a:pt x="476" y="393"/>
                      </a:lnTo>
                      <a:lnTo>
                        <a:pt x="476" y="395"/>
                      </a:lnTo>
                      <a:lnTo>
                        <a:pt x="479" y="395"/>
                      </a:lnTo>
                      <a:lnTo>
                        <a:pt x="483" y="395"/>
                      </a:lnTo>
                      <a:lnTo>
                        <a:pt x="492" y="395"/>
                      </a:lnTo>
                      <a:lnTo>
                        <a:pt x="492" y="399"/>
                      </a:lnTo>
                      <a:lnTo>
                        <a:pt x="494" y="399"/>
                      </a:lnTo>
                      <a:lnTo>
                        <a:pt x="494" y="402"/>
                      </a:lnTo>
                      <a:lnTo>
                        <a:pt x="496" y="406"/>
                      </a:lnTo>
                      <a:lnTo>
                        <a:pt x="496" y="408"/>
                      </a:lnTo>
                      <a:lnTo>
                        <a:pt x="490" y="408"/>
                      </a:lnTo>
                      <a:lnTo>
                        <a:pt x="490" y="413"/>
                      </a:lnTo>
                      <a:lnTo>
                        <a:pt x="492" y="417"/>
                      </a:lnTo>
                      <a:lnTo>
                        <a:pt x="499" y="417"/>
                      </a:lnTo>
                      <a:lnTo>
                        <a:pt x="503" y="422"/>
                      </a:lnTo>
                      <a:lnTo>
                        <a:pt x="501" y="430"/>
                      </a:lnTo>
                      <a:lnTo>
                        <a:pt x="510" y="435"/>
                      </a:lnTo>
                      <a:lnTo>
                        <a:pt x="510" y="442"/>
                      </a:lnTo>
                      <a:lnTo>
                        <a:pt x="501" y="439"/>
                      </a:lnTo>
                      <a:lnTo>
                        <a:pt x="499" y="442"/>
                      </a:lnTo>
                      <a:lnTo>
                        <a:pt x="499" y="439"/>
                      </a:lnTo>
                      <a:lnTo>
                        <a:pt x="499" y="442"/>
                      </a:lnTo>
                      <a:lnTo>
                        <a:pt x="496" y="442"/>
                      </a:lnTo>
                      <a:lnTo>
                        <a:pt x="496" y="439"/>
                      </a:lnTo>
                      <a:lnTo>
                        <a:pt x="496" y="444"/>
                      </a:lnTo>
                      <a:lnTo>
                        <a:pt x="499" y="444"/>
                      </a:lnTo>
                      <a:lnTo>
                        <a:pt x="496" y="446"/>
                      </a:lnTo>
                      <a:lnTo>
                        <a:pt x="494" y="446"/>
                      </a:lnTo>
                      <a:lnTo>
                        <a:pt x="494" y="444"/>
                      </a:lnTo>
                      <a:lnTo>
                        <a:pt x="496" y="446"/>
                      </a:lnTo>
                      <a:lnTo>
                        <a:pt x="494" y="444"/>
                      </a:lnTo>
                      <a:lnTo>
                        <a:pt x="494" y="446"/>
                      </a:lnTo>
                      <a:lnTo>
                        <a:pt x="490" y="448"/>
                      </a:lnTo>
                      <a:lnTo>
                        <a:pt x="481" y="446"/>
                      </a:lnTo>
                      <a:lnTo>
                        <a:pt x="479" y="444"/>
                      </a:lnTo>
                      <a:lnTo>
                        <a:pt x="476" y="444"/>
                      </a:lnTo>
                      <a:lnTo>
                        <a:pt x="474" y="439"/>
                      </a:lnTo>
                      <a:lnTo>
                        <a:pt x="470" y="437"/>
                      </a:lnTo>
                      <a:lnTo>
                        <a:pt x="467" y="437"/>
                      </a:lnTo>
                      <a:lnTo>
                        <a:pt x="465" y="435"/>
                      </a:lnTo>
                      <a:lnTo>
                        <a:pt x="461" y="435"/>
                      </a:lnTo>
                      <a:lnTo>
                        <a:pt x="461" y="433"/>
                      </a:lnTo>
                      <a:lnTo>
                        <a:pt x="458" y="435"/>
                      </a:lnTo>
                      <a:lnTo>
                        <a:pt x="456" y="433"/>
                      </a:lnTo>
                      <a:lnTo>
                        <a:pt x="458" y="430"/>
                      </a:lnTo>
                      <a:lnTo>
                        <a:pt x="456" y="430"/>
                      </a:lnTo>
                      <a:lnTo>
                        <a:pt x="454" y="428"/>
                      </a:lnTo>
                      <a:lnTo>
                        <a:pt x="452" y="428"/>
                      </a:lnTo>
                      <a:lnTo>
                        <a:pt x="447" y="430"/>
                      </a:lnTo>
                      <a:lnTo>
                        <a:pt x="445" y="430"/>
                      </a:lnTo>
                      <a:lnTo>
                        <a:pt x="445" y="435"/>
                      </a:lnTo>
                      <a:lnTo>
                        <a:pt x="443" y="433"/>
                      </a:lnTo>
                      <a:lnTo>
                        <a:pt x="434" y="428"/>
                      </a:lnTo>
                      <a:lnTo>
                        <a:pt x="432" y="426"/>
                      </a:lnTo>
                      <a:lnTo>
                        <a:pt x="427" y="424"/>
                      </a:lnTo>
                      <a:lnTo>
                        <a:pt x="423" y="413"/>
                      </a:lnTo>
                      <a:lnTo>
                        <a:pt x="421" y="415"/>
                      </a:lnTo>
                      <a:lnTo>
                        <a:pt x="414" y="413"/>
                      </a:lnTo>
                      <a:lnTo>
                        <a:pt x="414" y="411"/>
                      </a:lnTo>
                      <a:lnTo>
                        <a:pt x="412" y="411"/>
                      </a:lnTo>
                      <a:lnTo>
                        <a:pt x="398" y="408"/>
                      </a:lnTo>
                      <a:lnTo>
                        <a:pt x="392" y="399"/>
                      </a:lnTo>
                      <a:lnTo>
                        <a:pt x="387" y="397"/>
                      </a:lnTo>
                      <a:lnTo>
                        <a:pt x="385" y="399"/>
                      </a:lnTo>
                      <a:lnTo>
                        <a:pt x="387" y="402"/>
                      </a:lnTo>
                      <a:lnTo>
                        <a:pt x="385" y="404"/>
                      </a:lnTo>
                      <a:lnTo>
                        <a:pt x="385" y="402"/>
                      </a:lnTo>
                      <a:lnTo>
                        <a:pt x="378" y="406"/>
                      </a:lnTo>
                      <a:lnTo>
                        <a:pt x="376" y="413"/>
                      </a:lnTo>
                      <a:lnTo>
                        <a:pt x="383" y="417"/>
                      </a:lnTo>
                      <a:lnTo>
                        <a:pt x="385" y="417"/>
                      </a:lnTo>
                      <a:lnTo>
                        <a:pt x="385" y="424"/>
                      </a:lnTo>
                      <a:lnTo>
                        <a:pt x="383" y="428"/>
                      </a:lnTo>
                      <a:lnTo>
                        <a:pt x="383" y="430"/>
                      </a:lnTo>
                      <a:lnTo>
                        <a:pt x="383" y="428"/>
                      </a:lnTo>
                      <a:lnTo>
                        <a:pt x="385" y="430"/>
                      </a:lnTo>
                      <a:lnTo>
                        <a:pt x="383" y="433"/>
                      </a:lnTo>
                      <a:lnTo>
                        <a:pt x="385" y="433"/>
                      </a:lnTo>
                      <a:lnTo>
                        <a:pt x="389" y="433"/>
                      </a:lnTo>
                      <a:lnTo>
                        <a:pt x="385" y="435"/>
                      </a:lnTo>
                      <a:lnTo>
                        <a:pt x="378" y="442"/>
                      </a:lnTo>
                      <a:lnTo>
                        <a:pt x="387" y="450"/>
                      </a:lnTo>
                      <a:lnTo>
                        <a:pt x="383" y="457"/>
                      </a:lnTo>
                      <a:lnTo>
                        <a:pt x="383" y="462"/>
                      </a:lnTo>
                      <a:lnTo>
                        <a:pt x="374" y="475"/>
                      </a:lnTo>
                      <a:lnTo>
                        <a:pt x="372" y="475"/>
                      </a:lnTo>
                      <a:lnTo>
                        <a:pt x="369" y="477"/>
                      </a:lnTo>
                      <a:lnTo>
                        <a:pt x="369" y="482"/>
                      </a:lnTo>
                      <a:lnTo>
                        <a:pt x="367" y="479"/>
                      </a:lnTo>
                      <a:lnTo>
                        <a:pt x="356" y="482"/>
                      </a:lnTo>
                      <a:lnTo>
                        <a:pt x="356" y="479"/>
                      </a:lnTo>
                      <a:lnTo>
                        <a:pt x="352" y="479"/>
                      </a:lnTo>
                      <a:lnTo>
                        <a:pt x="349" y="479"/>
                      </a:lnTo>
                      <a:lnTo>
                        <a:pt x="347" y="475"/>
                      </a:lnTo>
                      <a:lnTo>
                        <a:pt x="352" y="473"/>
                      </a:lnTo>
                      <a:lnTo>
                        <a:pt x="349" y="470"/>
                      </a:lnTo>
                      <a:lnTo>
                        <a:pt x="352" y="466"/>
                      </a:lnTo>
                      <a:lnTo>
                        <a:pt x="356" y="466"/>
                      </a:lnTo>
                      <a:lnTo>
                        <a:pt x="358" y="466"/>
                      </a:lnTo>
                      <a:lnTo>
                        <a:pt x="358" y="464"/>
                      </a:lnTo>
                      <a:lnTo>
                        <a:pt x="356" y="464"/>
                      </a:lnTo>
                      <a:lnTo>
                        <a:pt x="356" y="462"/>
                      </a:lnTo>
                      <a:lnTo>
                        <a:pt x="354" y="462"/>
                      </a:lnTo>
                      <a:lnTo>
                        <a:pt x="347" y="464"/>
                      </a:lnTo>
                      <a:lnTo>
                        <a:pt x="347" y="466"/>
                      </a:lnTo>
                      <a:lnTo>
                        <a:pt x="338" y="470"/>
                      </a:lnTo>
                      <a:lnTo>
                        <a:pt x="336" y="470"/>
                      </a:lnTo>
                      <a:lnTo>
                        <a:pt x="336" y="468"/>
                      </a:lnTo>
                      <a:lnTo>
                        <a:pt x="332" y="464"/>
                      </a:lnTo>
                      <a:lnTo>
                        <a:pt x="325" y="466"/>
                      </a:lnTo>
                      <a:lnTo>
                        <a:pt x="318" y="464"/>
                      </a:lnTo>
                      <a:lnTo>
                        <a:pt x="316" y="464"/>
                      </a:lnTo>
                      <a:lnTo>
                        <a:pt x="314" y="462"/>
                      </a:lnTo>
                      <a:lnTo>
                        <a:pt x="296" y="455"/>
                      </a:lnTo>
                      <a:lnTo>
                        <a:pt x="291" y="455"/>
                      </a:lnTo>
                      <a:lnTo>
                        <a:pt x="291" y="459"/>
                      </a:lnTo>
                      <a:lnTo>
                        <a:pt x="289" y="459"/>
                      </a:lnTo>
                      <a:lnTo>
                        <a:pt x="287" y="459"/>
                      </a:lnTo>
                      <a:lnTo>
                        <a:pt x="283" y="462"/>
                      </a:lnTo>
                      <a:lnTo>
                        <a:pt x="278" y="466"/>
                      </a:lnTo>
                      <a:lnTo>
                        <a:pt x="274" y="477"/>
                      </a:lnTo>
                      <a:lnTo>
                        <a:pt x="271" y="475"/>
                      </a:lnTo>
                      <a:lnTo>
                        <a:pt x="269" y="470"/>
                      </a:lnTo>
                      <a:lnTo>
                        <a:pt x="267" y="468"/>
                      </a:lnTo>
                      <a:lnTo>
                        <a:pt x="265" y="468"/>
                      </a:lnTo>
                      <a:lnTo>
                        <a:pt x="262" y="468"/>
                      </a:lnTo>
                      <a:lnTo>
                        <a:pt x="265" y="470"/>
                      </a:lnTo>
                      <a:lnTo>
                        <a:pt x="262" y="466"/>
                      </a:lnTo>
                      <a:lnTo>
                        <a:pt x="256" y="468"/>
                      </a:lnTo>
                      <a:lnTo>
                        <a:pt x="254" y="466"/>
                      </a:lnTo>
                      <a:lnTo>
                        <a:pt x="254" y="464"/>
                      </a:lnTo>
                      <a:lnTo>
                        <a:pt x="247" y="462"/>
                      </a:lnTo>
                      <a:lnTo>
                        <a:pt x="242" y="462"/>
                      </a:lnTo>
                      <a:lnTo>
                        <a:pt x="240" y="466"/>
                      </a:lnTo>
                      <a:lnTo>
                        <a:pt x="238" y="466"/>
                      </a:lnTo>
                      <a:lnTo>
                        <a:pt x="236" y="464"/>
                      </a:lnTo>
                      <a:lnTo>
                        <a:pt x="238" y="464"/>
                      </a:lnTo>
                      <a:lnTo>
                        <a:pt x="242" y="462"/>
                      </a:lnTo>
                      <a:lnTo>
                        <a:pt x="245" y="457"/>
                      </a:lnTo>
                      <a:lnTo>
                        <a:pt x="242" y="455"/>
                      </a:lnTo>
                      <a:lnTo>
                        <a:pt x="247" y="453"/>
                      </a:lnTo>
                      <a:lnTo>
                        <a:pt x="249" y="444"/>
                      </a:lnTo>
                      <a:lnTo>
                        <a:pt x="249" y="437"/>
                      </a:lnTo>
                      <a:lnTo>
                        <a:pt x="256" y="435"/>
                      </a:lnTo>
                      <a:lnTo>
                        <a:pt x="256" y="433"/>
                      </a:lnTo>
                      <a:lnTo>
                        <a:pt x="251" y="433"/>
                      </a:lnTo>
                      <a:lnTo>
                        <a:pt x="254" y="428"/>
                      </a:lnTo>
                      <a:lnTo>
                        <a:pt x="251" y="428"/>
                      </a:lnTo>
                      <a:lnTo>
                        <a:pt x="251" y="424"/>
                      </a:lnTo>
                      <a:lnTo>
                        <a:pt x="251" y="419"/>
                      </a:lnTo>
                      <a:lnTo>
                        <a:pt x="247" y="413"/>
                      </a:lnTo>
                      <a:lnTo>
                        <a:pt x="251" y="411"/>
                      </a:lnTo>
                      <a:lnTo>
                        <a:pt x="249" y="408"/>
                      </a:lnTo>
                      <a:lnTo>
                        <a:pt x="245" y="408"/>
                      </a:lnTo>
                      <a:lnTo>
                        <a:pt x="245" y="411"/>
                      </a:lnTo>
                      <a:lnTo>
                        <a:pt x="234" y="415"/>
                      </a:lnTo>
                      <a:lnTo>
                        <a:pt x="234" y="413"/>
                      </a:lnTo>
                      <a:lnTo>
                        <a:pt x="231" y="413"/>
                      </a:lnTo>
                      <a:lnTo>
                        <a:pt x="227" y="415"/>
                      </a:lnTo>
                      <a:lnTo>
                        <a:pt x="227" y="417"/>
                      </a:lnTo>
                      <a:lnTo>
                        <a:pt x="225" y="417"/>
                      </a:lnTo>
                      <a:lnTo>
                        <a:pt x="222" y="417"/>
                      </a:lnTo>
                      <a:lnTo>
                        <a:pt x="222" y="413"/>
                      </a:lnTo>
                      <a:lnTo>
                        <a:pt x="216" y="417"/>
                      </a:lnTo>
                      <a:lnTo>
                        <a:pt x="213" y="415"/>
                      </a:lnTo>
                      <a:lnTo>
                        <a:pt x="211" y="413"/>
                      </a:lnTo>
                      <a:lnTo>
                        <a:pt x="205" y="415"/>
                      </a:lnTo>
                      <a:lnTo>
                        <a:pt x="202" y="417"/>
                      </a:lnTo>
                      <a:lnTo>
                        <a:pt x="191" y="417"/>
                      </a:lnTo>
                      <a:lnTo>
                        <a:pt x="187" y="415"/>
                      </a:lnTo>
                      <a:lnTo>
                        <a:pt x="171" y="417"/>
                      </a:lnTo>
                      <a:lnTo>
                        <a:pt x="164" y="419"/>
                      </a:lnTo>
                      <a:lnTo>
                        <a:pt x="164" y="422"/>
                      </a:lnTo>
                      <a:lnTo>
                        <a:pt x="162" y="424"/>
                      </a:lnTo>
                      <a:lnTo>
                        <a:pt x="160" y="424"/>
                      </a:lnTo>
                      <a:lnTo>
                        <a:pt x="158" y="426"/>
                      </a:lnTo>
                      <a:lnTo>
                        <a:pt x="158" y="428"/>
                      </a:lnTo>
                      <a:lnTo>
                        <a:pt x="153" y="428"/>
                      </a:lnTo>
                      <a:lnTo>
                        <a:pt x="149" y="426"/>
                      </a:lnTo>
                      <a:lnTo>
                        <a:pt x="138" y="428"/>
                      </a:lnTo>
                      <a:lnTo>
                        <a:pt x="136" y="428"/>
                      </a:lnTo>
                      <a:lnTo>
                        <a:pt x="131" y="424"/>
                      </a:lnTo>
                      <a:lnTo>
                        <a:pt x="124" y="424"/>
                      </a:lnTo>
                      <a:lnTo>
                        <a:pt x="118" y="419"/>
                      </a:lnTo>
                      <a:lnTo>
                        <a:pt x="115" y="417"/>
                      </a:lnTo>
                      <a:lnTo>
                        <a:pt x="115" y="411"/>
                      </a:lnTo>
                      <a:lnTo>
                        <a:pt x="111" y="411"/>
                      </a:lnTo>
                      <a:lnTo>
                        <a:pt x="104" y="404"/>
                      </a:lnTo>
                      <a:lnTo>
                        <a:pt x="98" y="404"/>
                      </a:lnTo>
                      <a:lnTo>
                        <a:pt x="98" y="395"/>
                      </a:lnTo>
                      <a:lnTo>
                        <a:pt x="100" y="393"/>
                      </a:lnTo>
                      <a:lnTo>
                        <a:pt x="104" y="393"/>
                      </a:lnTo>
                      <a:lnTo>
                        <a:pt x="109" y="386"/>
                      </a:lnTo>
                      <a:lnTo>
                        <a:pt x="118" y="386"/>
                      </a:lnTo>
                      <a:lnTo>
                        <a:pt x="124" y="382"/>
                      </a:lnTo>
                      <a:lnTo>
                        <a:pt x="129" y="382"/>
                      </a:lnTo>
                      <a:lnTo>
                        <a:pt x="131" y="379"/>
                      </a:lnTo>
                      <a:lnTo>
                        <a:pt x="129" y="373"/>
                      </a:lnTo>
                      <a:lnTo>
                        <a:pt x="133" y="368"/>
                      </a:lnTo>
                      <a:lnTo>
                        <a:pt x="138" y="368"/>
                      </a:lnTo>
                      <a:lnTo>
                        <a:pt x="138" y="364"/>
                      </a:lnTo>
                      <a:lnTo>
                        <a:pt x="142" y="364"/>
                      </a:lnTo>
                      <a:lnTo>
                        <a:pt x="142" y="357"/>
                      </a:lnTo>
                      <a:lnTo>
                        <a:pt x="144" y="355"/>
                      </a:lnTo>
                      <a:lnTo>
                        <a:pt x="149" y="353"/>
                      </a:lnTo>
                      <a:lnTo>
                        <a:pt x="151" y="351"/>
                      </a:lnTo>
                      <a:lnTo>
                        <a:pt x="149" y="348"/>
                      </a:lnTo>
                      <a:lnTo>
                        <a:pt x="151" y="346"/>
                      </a:lnTo>
                      <a:lnTo>
                        <a:pt x="153" y="344"/>
                      </a:lnTo>
                      <a:lnTo>
                        <a:pt x="149" y="337"/>
                      </a:lnTo>
                      <a:lnTo>
                        <a:pt x="142" y="337"/>
                      </a:lnTo>
                      <a:lnTo>
                        <a:pt x="136" y="339"/>
                      </a:lnTo>
                      <a:lnTo>
                        <a:pt x="136" y="335"/>
                      </a:lnTo>
                      <a:lnTo>
                        <a:pt x="133" y="339"/>
                      </a:lnTo>
                      <a:lnTo>
                        <a:pt x="131" y="337"/>
                      </a:lnTo>
                      <a:lnTo>
                        <a:pt x="129" y="337"/>
                      </a:lnTo>
                      <a:lnTo>
                        <a:pt x="124" y="331"/>
                      </a:lnTo>
                      <a:lnTo>
                        <a:pt x="122" y="331"/>
                      </a:lnTo>
                      <a:lnTo>
                        <a:pt x="120" y="339"/>
                      </a:lnTo>
                      <a:lnTo>
                        <a:pt x="118" y="339"/>
                      </a:lnTo>
                      <a:lnTo>
                        <a:pt x="115" y="328"/>
                      </a:lnTo>
                      <a:lnTo>
                        <a:pt x="115" y="324"/>
                      </a:lnTo>
                      <a:lnTo>
                        <a:pt x="109" y="319"/>
                      </a:lnTo>
                      <a:lnTo>
                        <a:pt x="107" y="319"/>
                      </a:lnTo>
                      <a:lnTo>
                        <a:pt x="102" y="315"/>
                      </a:lnTo>
                      <a:lnTo>
                        <a:pt x="102" y="311"/>
                      </a:lnTo>
                      <a:lnTo>
                        <a:pt x="104" y="306"/>
                      </a:lnTo>
                      <a:lnTo>
                        <a:pt x="104" y="299"/>
                      </a:lnTo>
                      <a:lnTo>
                        <a:pt x="107" y="293"/>
                      </a:lnTo>
                      <a:lnTo>
                        <a:pt x="104" y="291"/>
                      </a:lnTo>
                      <a:lnTo>
                        <a:pt x="107" y="288"/>
                      </a:lnTo>
                      <a:lnTo>
                        <a:pt x="104" y="284"/>
                      </a:lnTo>
                      <a:lnTo>
                        <a:pt x="102" y="282"/>
                      </a:lnTo>
                      <a:lnTo>
                        <a:pt x="100" y="282"/>
                      </a:lnTo>
                      <a:lnTo>
                        <a:pt x="98" y="284"/>
                      </a:lnTo>
                      <a:lnTo>
                        <a:pt x="93" y="282"/>
                      </a:lnTo>
                      <a:lnTo>
                        <a:pt x="91" y="279"/>
                      </a:lnTo>
                      <a:lnTo>
                        <a:pt x="93" y="273"/>
                      </a:lnTo>
                      <a:lnTo>
                        <a:pt x="93" y="271"/>
                      </a:lnTo>
                      <a:lnTo>
                        <a:pt x="98" y="264"/>
                      </a:lnTo>
                      <a:lnTo>
                        <a:pt x="100" y="257"/>
                      </a:lnTo>
                      <a:lnTo>
                        <a:pt x="100" y="251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89" y="246"/>
                      </a:lnTo>
                      <a:lnTo>
                        <a:pt x="86" y="251"/>
                      </a:lnTo>
                      <a:lnTo>
                        <a:pt x="86" y="255"/>
                      </a:lnTo>
                      <a:lnTo>
                        <a:pt x="69" y="251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0" y="246"/>
                      </a:lnTo>
                      <a:lnTo>
                        <a:pt x="60" y="244"/>
                      </a:lnTo>
                      <a:lnTo>
                        <a:pt x="62" y="242"/>
                      </a:lnTo>
                      <a:lnTo>
                        <a:pt x="55" y="237"/>
                      </a:lnTo>
                      <a:lnTo>
                        <a:pt x="60" y="233"/>
                      </a:lnTo>
                      <a:lnTo>
                        <a:pt x="58" y="226"/>
                      </a:lnTo>
                      <a:lnTo>
                        <a:pt x="55" y="224"/>
                      </a:lnTo>
                      <a:lnTo>
                        <a:pt x="53" y="217"/>
                      </a:lnTo>
                      <a:lnTo>
                        <a:pt x="49" y="217"/>
                      </a:lnTo>
                      <a:lnTo>
                        <a:pt x="46" y="213"/>
                      </a:lnTo>
                      <a:lnTo>
                        <a:pt x="33" y="211"/>
                      </a:lnTo>
                      <a:lnTo>
                        <a:pt x="35" y="208"/>
                      </a:lnTo>
                      <a:lnTo>
                        <a:pt x="31" y="206"/>
                      </a:lnTo>
                      <a:lnTo>
                        <a:pt x="31" y="202"/>
                      </a:lnTo>
                      <a:lnTo>
                        <a:pt x="26" y="195"/>
                      </a:lnTo>
                      <a:lnTo>
                        <a:pt x="26" y="193"/>
                      </a:lnTo>
                      <a:lnTo>
                        <a:pt x="29" y="191"/>
                      </a:lnTo>
                      <a:lnTo>
                        <a:pt x="26" y="188"/>
                      </a:lnTo>
                      <a:lnTo>
                        <a:pt x="17" y="186"/>
                      </a:lnTo>
                      <a:lnTo>
                        <a:pt x="15" y="184"/>
                      </a:lnTo>
                      <a:lnTo>
                        <a:pt x="15" y="180"/>
                      </a:lnTo>
                      <a:lnTo>
                        <a:pt x="11" y="180"/>
                      </a:lnTo>
                      <a:lnTo>
                        <a:pt x="9" y="177"/>
                      </a:lnTo>
                      <a:lnTo>
                        <a:pt x="0" y="177"/>
                      </a:lnTo>
                      <a:lnTo>
                        <a:pt x="4" y="173"/>
                      </a:lnTo>
                      <a:lnTo>
                        <a:pt x="9" y="164"/>
                      </a:lnTo>
                      <a:lnTo>
                        <a:pt x="9" y="157"/>
                      </a:lnTo>
                      <a:lnTo>
                        <a:pt x="11" y="157"/>
                      </a:lnTo>
                      <a:lnTo>
                        <a:pt x="11" y="155"/>
                      </a:lnTo>
                      <a:lnTo>
                        <a:pt x="11" y="151"/>
                      </a:lnTo>
                      <a:lnTo>
                        <a:pt x="9" y="148"/>
                      </a:lnTo>
                      <a:lnTo>
                        <a:pt x="9" y="146"/>
                      </a:lnTo>
                      <a:lnTo>
                        <a:pt x="11" y="144"/>
                      </a:lnTo>
                      <a:lnTo>
                        <a:pt x="15" y="144"/>
                      </a:lnTo>
                      <a:lnTo>
                        <a:pt x="17" y="140"/>
                      </a:lnTo>
                      <a:lnTo>
                        <a:pt x="15" y="135"/>
                      </a:lnTo>
                      <a:lnTo>
                        <a:pt x="11" y="133"/>
                      </a:lnTo>
                      <a:lnTo>
                        <a:pt x="11" y="131"/>
                      </a:lnTo>
                      <a:lnTo>
                        <a:pt x="9" y="131"/>
                      </a:lnTo>
                      <a:lnTo>
                        <a:pt x="9" y="126"/>
                      </a:lnTo>
                      <a:lnTo>
                        <a:pt x="11" y="120"/>
                      </a:lnTo>
                      <a:lnTo>
                        <a:pt x="26" y="117"/>
                      </a:lnTo>
                      <a:lnTo>
                        <a:pt x="40" y="120"/>
                      </a:lnTo>
                      <a:lnTo>
                        <a:pt x="51" y="120"/>
                      </a:lnTo>
                      <a:lnTo>
                        <a:pt x="55" y="120"/>
                      </a:lnTo>
                      <a:lnTo>
                        <a:pt x="66" y="117"/>
                      </a:lnTo>
                      <a:lnTo>
                        <a:pt x="75" y="115"/>
                      </a:lnTo>
                      <a:lnTo>
                        <a:pt x="78" y="115"/>
                      </a:lnTo>
                      <a:lnTo>
                        <a:pt x="86" y="113"/>
                      </a:lnTo>
                      <a:lnTo>
                        <a:pt x="93" y="106"/>
                      </a:lnTo>
                      <a:lnTo>
                        <a:pt x="95" y="102"/>
                      </a:lnTo>
                      <a:lnTo>
                        <a:pt x="100" y="102"/>
                      </a:lnTo>
                      <a:lnTo>
                        <a:pt x="104" y="104"/>
                      </a:lnTo>
                      <a:lnTo>
                        <a:pt x="104" y="108"/>
                      </a:lnTo>
                      <a:lnTo>
                        <a:pt x="107" y="108"/>
                      </a:lnTo>
                      <a:lnTo>
                        <a:pt x="104" y="111"/>
                      </a:lnTo>
                      <a:lnTo>
                        <a:pt x="107" y="111"/>
                      </a:lnTo>
                      <a:lnTo>
                        <a:pt x="109" y="115"/>
                      </a:lnTo>
                      <a:lnTo>
                        <a:pt x="109" y="120"/>
                      </a:lnTo>
                      <a:lnTo>
                        <a:pt x="113" y="124"/>
                      </a:lnTo>
                      <a:lnTo>
                        <a:pt x="118" y="120"/>
                      </a:lnTo>
                      <a:lnTo>
                        <a:pt x="115" y="117"/>
                      </a:lnTo>
                      <a:lnTo>
                        <a:pt x="118" y="115"/>
                      </a:lnTo>
                      <a:lnTo>
                        <a:pt x="120" y="115"/>
                      </a:lnTo>
                      <a:lnTo>
                        <a:pt x="118" y="117"/>
                      </a:lnTo>
                      <a:lnTo>
                        <a:pt x="122" y="120"/>
                      </a:lnTo>
                      <a:lnTo>
                        <a:pt x="124" y="117"/>
                      </a:lnTo>
                      <a:lnTo>
                        <a:pt x="122" y="113"/>
                      </a:lnTo>
                      <a:lnTo>
                        <a:pt x="124" y="113"/>
                      </a:lnTo>
                      <a:lnTo>
                        <a:pt x="127" y="115"/>
                      </a:lnTo>
                      <a:lnTo>
                        <a:pt x="129" y="115"/>
                      </a:lnTo>
                      <a:lnTo>
                        <a:pt x="129" y="113"/>
                      </a:lnTo>
                      <a:lnTo>
                        <a:pt x="131" y="113"/>
                      </a:lnTo>
                      <a:lnTo>
                        <a:pt x="131" y="115"/>
                      </a:lnTo>
                      <a:lnTo>
                        <a:pt x="133" y="117"/>
                      </a:lnTo>
                      <a:lnTo>
                        <a:pt x="138" y="113"/>
                      </a:lnTo>
                      <a:lnTo>
                        <a:pt x="136" y="111"/>
                      </a:lnTo>
                      <a:lnTo>
                        <a:pt x="140" y="111"/>
                      </a:lnTo>
                      <a:lnTo>
                        <a:pt x="144" y="120"/>
                      </a:lnTo>
                      <a:lnTo>
                        <a:pt x="142" y="122"/>
                      </a:lnTo>
                      <a:lnTo>
                        <a:pt x="140" y="124"/>
                      </a:lnTo>
                      <a:lnTo>
                        <a:pt x="138" y="126"/>
                      </a:lnTo>
                      <a:lnTo>
                        <a:pt x="138" y="128"/>
                      </a:lnTo>
                      <a:lnTo>
                        <a:pt x="142" y="128"/>
                      </a:lnTo>
                      <a:lnTo>
                        <a:pt x="144" y="131"/>
                      </a:lnTo>
                      <a:lnTo>
                        <a:pt x="142" y="131"/>
                      </a:lnTo>
                      <a:lnTo>
                        <a:pt x="144" y="133"/>
                      </a:lnTo>
                      <a:lnTo>
                        <a:pt x="144" y="135"/>
                      </a:lnTo>
                      <a:lnTo>
                        <a:pt x="149" y="137"/>
                      </a:lnTo>
                      <a:lnTo>
                        <a:pt x="151" y="137"/>
                      </a:lnTo>
                      <a:lnTo>
                        <a:pt x="153" y="140"/>
                      </a:lnTo>
                      <a:lnTo>
                        <a:pt x="158" y="142"/>
                      </a:lnTo>
                      <a:lnTo>
                        <a:pt x="156" y="144"/>
                      </a:lnTo>
                      <a:lnTo>
                        <a:pt x="162" y="144"/>
                      </a:lnTo>
                      <a:lnTo>
                        <a:pt x="162" y="148"/>
                      </a:lnTo>
                      <a:lnTo>
                        <a:pt x="167" y="148"/>
                      </a:lnTo>
                      <a:lnTo>
                        <a:pt x="167" y="151"/>
                      </a:lnTo>
                      <a:lnTo>
                        <a:pt x="169" y="151"/>
                      </a:lnTo>
                      <a:lnTo>
                        <a:pt x="169" y="146"/>
                      </a:lnTo>
                      <a:lnTo>
                        <a:pt x="171" y="144"/>
                      </a:lnTo>
                      <a:lnTo>
                        <a:pt x="171" y="142"/>
                      </a:lnTo>
                      <a:lnTo>
                        <a:pt x="173" y="140"/>
                      </a:lnTo>
                      <a:lnTo>
                        <a:pt x="171" y="137"/>
                      </a:lnTo>
                      <a:lnTo>
                        <a:pt x="176" y="140"/>
                      </a:lnTo>
                      <a:lnTo>
                        <a:pt x="178" y="137"/>
                      </a:lnTo>
                      <a:lnTo>
                        <a:pt x="178" y="135"/>
                      </a:lnTo>
                      <a:lnTo>
                        <a:pt x="178" y="133"/>
                      </a:lnTo>
                      <a:lnTo>
                        <a:pt x="180" y="135"/>
                      </a:lnTo>
                      <a:lnTo>
                        <a:pt x="187" y="135"/>
                      </a:lnTo>
                      <a:lnTo>
                        <a:pt x="191" y="135"/>
                      </a:lnTo>
                      <a:lnTo>
                        <a:pt x="193" y="126"/>
                      </a:lnTo>
                      <a:lnTo>
                        <a:pt x="198" y="124"/>
                      </a:lnTo>
                      <a:lnTo>
                        <a:pt x="200" y="124"/>
                      </a:lnTo>
                      <a:lnTo>
                        <a:pt x="202" y="122"/>
                      </a:lnTo>
                      <a:lnTo>
                        <a:pt x="209" y="120"/>
                      </a:lnTo>
                      <a:lnTo>
                        <a:pt x="211" y="117"/>
                      </a:lnTo>
                      <a:lnTo>
                        <a:pt x="213" y="117"/>
                      </a:lnTo>
                      <a:lnTo>
                        <a:pt x="216" y="120"/>
                      </a:lnTo>
                      <a:lnTo>
                        <a:pt x="216" y="124"/>
                      </a:lnTo>
                      <a:lnTo>
                        <a:pt x="216" y="128"/>
                      </a:lnTo>
                      <a:lnTo>
                        <a:pt x="218" y="126"/>
                      </a:lnTo>
                      <a:lnTo>
                        <a:pt x="220" y="126"/>
                      </a:lnTo>
                      <a:lnTo>
                        <a:pt x="222" y="126"/>
                      </a:lnTo>
                      <a:lnTo>
                        <a:pt x="222" y="131"/>
                      </a:lnTo>
                      <a:lnTo>
                        <a:pt x="225" y="135"/>
                      </a:lnTo>
                      <a:lnTo>
                        <a:pt x="225" y="140"/>
                      </a:lnTo>
                      <a:lnTo>
                        <a:pt x="236" y="137"/>
                      </a:lnTo>
                      <a:lnTo>
                        <a:pt x="238" y="133"/>
                      </a:lnTo>
                      <a:lnTo>
                        <a:pt x="245" y="131"/>
                      </a:lnTo>
                      <a:lnTo>
                        <a:pt x="247" y="133"/>
                      </a:lnTo>
                      <a:lnTo>
                        <a:pt x="251" y="128"/>
                      </a:lnTo>
                      <a:lnTo>
                        <a:pt x="249" y="137"/>
                      </a:lnTo>
                      <a:lnTo>
                        <a:pt x="254" y="137"/>
                      </a:lnTo>
                      <a:lnTo>
                        <a:pt x="256" y="133"/>
                      </a:lnTo>
                      <a:lnTo>
                        <a:pt x="262" y="133"/>
                      </a:lnTo>
                      <a:lnTo>
                        <a:pt x="265" y="131"/>
                      </a:lnTo>
                      <a:lnTo>
                        <a:pt x="260" y="126"/>
                      </a:lnTo>
                      <a:lnTo>
                        <a:pt x="271" y="124"/>
                      </a:lnTo>
                      <a:lnTo>
                        <a:pt x="276" y="122"/>
                      </a:lnTo>
                      <a:lnTo>
                        <a:pt x="280" y="122"/>
                      </a:lnTo>
                      <a:lnTo>
                        <a:pt x="280" y="117"/>
                      </a:lnTo>
                      <a:lnTo>
                        <a:pt x="294" y="117"/>
                      </a:lnTo>
                      <a:lnTo>
                        <a:pt x="298" y="115"/>
                      </a:lnTo>
                      <a:lnTo>
                        <a:pt x="303" y="115"/>
                      </a:lnTo>
                      <a:lnTo>
                        <a:pt x="309" y="113"/>
                      </a:lnTo>
                      <a:lnTo>
                        <a:pt x="311" y="113"/>
                      </a:lnTo>
                      <a:lnTo>
                        <a:pt x="311" y="115"/>
                      </a:lnTo>
                      <a:lnTo>
                        <a:pt x="314" y="117"/>
                      </a:lnTo>
                      <a:lnTo>
                        <a:pt x="316" y="115"/>
                      </a:lnTo>
                      <a:lnTo>
                        <a:pt x="316" y="111"/>
                      </a:lnTo>
                      <a:lnTo>
                        <a:pt x="318" y="113"/>
                      </a:lnTo>
                      <a:lnTo>
                        <a:pt x="320" y="111"/>
                      </a:lnTo>
                      <a:lnTo>
                        <a:pt x="320" y="108"/>
                      </a:lnTo>
                      <a:lnTo>
                        <a:pt x="323" y="106"/>
                      </a:lnTo>
                      <a:lnTo>
                        <a:pt x="325" y="106"/>
                      </a:lnTo>
                      <a:lnTo>
                        <a:pt x="327" y="108"/>
                      </a:lnTo>
                      <a:lnTo>
                        <a:pt x="334" y="108"/>
                      </a:lnTo>
                      <a:lnTo>
                        <a:pt x="336" y="108"/>
                      </a:lnTo>
                      <a:lnTo>
                        <a:pt x="336" y="104"/>
                      </a:lnTo>
                      <a:lnTo>
                        <a:pt x="334" y="100"/>
                      </a:lnTo>
                      <a:lnTo>
                        <a:pt x="334" y="97"/>
                      </a:lnTo>
                      <a:lnTo>
                        <a:pt x="332" y="95"/>
                      </a:lnTo>
                      <a:lnTo>
                        <a:pt x="336" y="93"/>
                      </a:lnTo>
                      <a:lnTo>
                        <a:pt x="338" y="91"/>
                      </a:lnTo>
                      <a:lnTo>
                        <a:pt x="340" y="86"/>
                      </a:lnTo>
                      <a:lnTo>
                        <a:pt x="340" y="82"/>
                      </a:lnTo>
                      <a:lnTo>
                        <a:pt x="345" y="75"/>
                      </a:lnTo>
                      <a:lnTo>
                        <a:pt x="349" y="75"/>
                      </a:lnTo>
                      <a:lnTo>
                        <a:pt x="352" y="77"/>
                      </a:lnTo>
                      <a:lnTo>
                        <a:pt x="356" y="80"/>
                      </a:lnTo>
                      <a:lnTo>
                        <a:pt x="358" y="77"/>
                      </a:lnTo>
                      <a:lnTo>
                        <a:pt x="365" y="77"/>
                      </a:lnTo>
                      <a:lnTo>
                        <a:pt x="369" y="84"/>
                      </a:lnTo>
                      <a:lnTo>
                        <a:pt x="376" y="88"/>
                      </a:lnTo>
                      <a:lnTo>
                        <a:pt x="378" y="88"/>
                      </a:lnTo>
                      <a:lnTo>
                        <a:pt x="381" y="86"/>
                      </a:lnTo>
                      <a:lnTo>
                        <a:pt x="383" y="84"/>
                      </a:lnTo>
                      <a:lnTo>
                        <a:pt x="385" y="82"/>
                      </a:lnTo>
                      <a:lnTo>
                        <a:pt x="389" y="82"/>
                      </a:lnTo>
                      <a:lnTo>
                        <a:pt x="389" y="84"/>
                      </a:lnTo>
                      <a:lnTo>
                        <a:pt x="387" y="86"/>
                      </a:lnTo>
                      <a:lnTo>
                        <a:pt x="392" y="84"/>
                      </a:lnTo>
                      <a:lnTo>
                        <a:pt x="396" y="86"/>
                      </a:lnTo>
                      <a:lnTo>
                        <a:pt x="398" y="88"/>
                      </a:lnTo>
                      <a:lnTo>
                        <a:pt x="401" y="91"/>
                      </a:lnTo>
                      <a:lnTo>
                        <a:pt x="403" y="95"/>
                      </a:lnTo>
                      <a:lnTo>
                        <a:pt x="401" y="97"/>
                      </a:lnTo>
                      <a:lnTo>
                        <a:pt x="401" y="100"/>
                      </a:lnTo>
                      <a:lnTo>
                        <a:pt x="403" y="106"/>
                      </a:lnTo>
                      <a:lnTo>
                        <a:pt x="405" y="106"/>
                      </a:lnTo>
                      <a:lnTo>
                        <a:pt x="407" y="108"/>
                      </a:lnTo>
                      <a:lnTo>
                        <a:pt x="409" y="108"/>
                      </a:lnTo>
                      <a:lnTo>
                        <a:pt x="414" y="108"/>
                      </a:lnTo>
                      <a:lnTo>
                        <a:pt x="414" y="104"/>
                      </a:lnTo>
                      <a:lnTo>
                        <a:pt x="421" y="111"/>
                      </a:lnTo>
                      <a:lnTo>
                        <a:pt x="421" y="108"/>
                      </a:lnTo>
                      <a:lnTo>
                        <a:pt x="423" y="111"/>
                      </a:lnTo>
                      <a:lnTo>
                        <a:pt x="423" y="108"/>
                      </a:lnTo>
                      <a:lnTo>
                        <a:pt x="425" y="108"/>
                      </a:lnTo>
                      <a:lnTo>
                        <a:pt x="430" y="108"/>
                      </a:lnTo>
                      <a:lnTo>
                        <a:pt x="425" y="113"/>
                      </a:lnTo>
                      <a:lnTo>
                        <a:pt x="427" y="113"/>
                      </a:lnTo>
                      <a:lnTo>
                        <a:pt x="425" y="115"/>
                      </a:lnTo>
                      <a:lnTo>
                        <a:pt x="427" y="120"/>
                      </a:lnTo>
                      <a:lnTo>
                        <a:pt x="423" y="126"/>
                      </a:lnTo>
                      <a:lnTo>
                        <a:pt x="425" y="126"/>
                      </a:lnTo>
                      <a:lnTo>
                        <a:pt x="425" y="128"/>
                      </a:lnTo>
                      <a:lnTo>
                        <a:pt x="427" y="128"/>
                      </a:lnTo>
                      <a:lnTo>
                        <a:pt x="432" y="128"/>
                      </a:lnTo>
                      <a:lnTo>
                        <a:pt x="443" y="137"/>
                      </a:lnTo>
                      <a:lnTo>
                        <a:pt x="447" y="140"/>
                      </a:lnTo>
                      <a:lnTo>
                        <a:pt x="450" y="137"/>
                      </a:lnTo>
                      <a:lnTo>
                        <a:pt x="450" y="133"/>
                      </a:lnTo>
                      <a:lnTo>
                        <a:pt x="452" y="131"/>
                      </a:lnTo>
                      <a:lnTo>
                        <a:pt x="452" y="126"/>
                      </a:lnTo>
                      <a:lnTo>
                        <a:pt x="454" y="117"/>
                      </a:lnTo>
                      <a:lnTo>
                        <a:pt x="458" y="115"/>
                      </a:lnTo>
                      <a:lnTo>
                        <a:pt x="461" y="115"/>
                      </a:lnTo>
                      <a:lnTo>
                        <a:pt x="463" y="113"/>
                      </a:lnTo>
                      <a:lnTo>
                        <a:pt x="465" y="111"/>
                      </a:lnTo>
                      <a:lnTo>
                        <a:pt x="470" y="106"/>
                      </a:lnTo>
                      <a:lnTo>
                        <a:pt x="472" y="106"/>
                      </a:lnTo>
                      <a:lnTo>
                        <a:pt x="472" y="108"/>
                      </a:lnTo>
                      <a:lnTo>
                        <a:pt x="479" y="113"/>
                      </a:lnTo>
                      <a:lnTo>
                        <a:pt x="485" y="108"/>
                      </a:lnTo>
                      <a:lnTo>
                        <a:pt x="487" y="111"/>
                      </a:lnTo>
                      <a:lnTo>
                        <a:pt x="490" y="108"/>
                      </a:lnTo>
                      <a:lnTo>
                        <a:pt x="490" y="104"/>
                      </a:lnTo>
                      <a:lnTo>
                        <a:pt x="494" y="104"/>
                      </a:lnTo>
                      <a:lnTo>
                        <a:pt x="494" y="106"/>
                      </a:lnTo>
                      <a:lnTo>
                        <a:pt x="496" y="106"/>
                      </a:lnTo>
                      <a:lnTo>
                        <a:pt x="494" y="104"/>
                      </a:lnTo>
                      <a:lnTo>
                        <a:pt x="499" y="106"/>
                      </a:lnTo>
                      <a:lnTo>
                        <a:pt x="496" y="111"/>
                      </a:lnTo>
                      <a:lnTo>
                        <a:pt x="503" y="111"/>
                      </a:lnTo>
                      <a:lnTo>
                        <a:pt x="503" y="113"/>
                      </a:lnTo>
                      <a:lnTo>
                        <a:pt x="505" y="113"/>
                      </a:lnTo>
                      <a:lnTo>
                        <a:pt x="508" y="111"/>
                      </a:lnTo>
                      <a:lnTo>
                        <a:pt x="512" y="115"/>
                      </a:lnTo>
                      <a:lnTo>
                        <a:pt x="512" y="108"/>
                      </a:lnTo>
                      <a:lnTo>
                        <a:pt x="514" y="104"/>
                      </a:lnTo>
                      <a:lnTo>
                        <a:pt x="516" y="102"/>
                      </a:lnTo>
                      <a:lnTo>
                        <a:pt x="516" y="100"/>
                      </a:lnTo>
                      <a:lnTo>
                        <a:pt x="519" y="100"/>
                      </a:lnTo>
                      <a:lnTo>
                        <a:pt x="519" y="102"/>
                      </a:lnTo>
                      <a:lnTo>
                        <a:pt x="521" y="102"/>
                      </a:lnTo>
                      <a:lnTo>
                        <a:pt x="528" y="106"/>
                      </a:lnTo>
                      <a:lnTo>
                        <a:pt x="530" y="104"/>
                      </a:lnTo>
                      <a:lnTo>
                        <a:pt x="532" y="106"/>
                      </a:lnTo>
                      <a:lnTo>
                        <a:pt x="532" y="104"/>
                      </a:lnTo>
                      <a:lnTo>
                        <a:pt x="534" y="97"/>
                      </a:lnTo>
                      <a:lnTo>
                        <a:pt x="536" y="88"/>
                      </a:lnTo>
                      <a:lnTo>
                        <a:pt x="536" y="86"/>
                      </a:lnTo>
                      <a:lnTo>
                        <a:pt x="539" y="84"/>
                      </a:lnTo>
                      <a:lnTo>
                        <a:pt x="536" y="82"/>
                      </a:lnTo>
                      <a:lnTo>
                        <a:pt x="539" y="77"/>
                      </a:lnTo>
                      <a:lnTo>
                        <a:pt x="536" y="77"/>
                      </a:lnTo>
                      <a:lnTo>
                        <a:pt x="536" y="75"/>
                      </a:lnTo>
                      <a:lnTo>
                        <a:pt x="539" y="75"/>
                      </a:lnTo>
                      <a:lnTo>
                        <a:pt x="541" y="71"/>
                      </a:lnTo>
                      <a:lnTo>
                        <a:pt x="548" y="71"/>
                      </a:lnTo>
                      <a:lnTo>
                        <a:pt x="548" y="69"/>
                      </a:lnTo>
                      <a:lnTo>
                        <a:pt x="548" y="66"/>
                      </a:lnTo>
                      <a:lnTo>
                        <a:pt x="548" y="62"/>
                      </a:lnTo>
                      <a:lnTo>
                        <a:pt x="548" y="60"/>
                      </a:lnTo>
                      <a:lnTo>
                        <a:pt x="548" y="57"/>
                      </a:lnTo>
                      <a:lnTo>
                        <a:pt x="548" y="51"/>
                      </a:lnTo>
                      <a:lnTo>
                        <a:pt x="545" y="46"/>
                      </a:lnTo>
                      <a:lnTo>
                        <a:pt x="550" y="40"/>
                      </a:lnTo>
                      <a:lnTo>
                        <a:pt x="557" y="37"/>
                      </a:lnTo>
                      <a:lnTo>
                        <a:pt x="559" y="37"/>
                      </a:lnTo>
                      <a:lnTo>
                        <a:pt x="561" y="35"/>
                      </a:lnTo>
                      <a:lnTo>
                        <a:pt x="568" y="37"/>
                      </a:lnTo>
                      <a:lnTo>
                        <a:pt x="568" y="31"/>
                      </a:lnTo>
                      <a:lnTo>
                        <a:pt x="570" y="26"/>
                      </a:lnTo>
                      <a:lnTo>
                        <a:pt x="572" y="17"/>
                      </a:lnTo>
                      <a:lnTo>
                        <a:pt x="579" y="20"/>
                      </a:lnTo>
                      <a:lnTo>
                        <a:pt x="579" y="17"/>
                      </a:lnTo>
                      <a:lnTo>
                        <a:pt x="581" y="17"/>
                      </a:lnTo>
                      <a:lnTo>
                        <a:pt x="592" y="22"/>
                      </a:lnTo>
                      <a:lnTo>
                        <a:pt x="592" y="15"/>
                      </a:lnTo>
                      <a:lnTo>
                        <a:pt x="594" y="13"/>
                      </a:lnTo>
                      <a:lnTo>
                        <a:pt x="597" y="13"/>
                      </a:lnTo>
                      <a:lnTo>
                        <a:pt x="594" y="6"/>
                      </a:lnTo>
                      <a:lnTo>
                        <a:pt x="597" y="6"/>
                      </a:lnTo>
                      <a:lnTo>
                        <a:pt x="597" y="9"/>
                      </a:lnTo>
                      <a:lnTo>
                        <a:pt x="603" y="9"/>
                      </a:lnTo>
                      <a:lnTo>
                        <a:pt x="603" y="2"/>
                      </a:lnTo>
                      <a:lnTo>
                        <a:pt x="608" y="2"/>
                      </a:lnTo>
                      <a:lnTo>
                        <a:pt x="608" y="0"/>
                      </a:lnTo>
                      <a:lnTo>
                        <a:pt x="610" y="2"/>
                      </a:lnTo>
                      <a:lnTo>
                        <a:pt x="608" y="2"/>
                      </a:lnTo>
                      <a:lnTo>
                        <a:pt x="612" y="4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1" name="Freeform 817"/>
                <p:cNvSpPr>
                  <a:spLocks noEditPoints="1"/>
                </p:cNvSpPr>
                <p:nvPr/>
              </p:nvSpPr>
              <p:spPr bwMode="auto">
                <a:xfrm>
                  <a:off x="2148" y="2758"/>
                  <a:ext cx="648" cy="982"/>
                </a:xfrm>
                <a:custGeom>
                  <a:avLst/>
                  <a:gdLst>
                    <a:gd name="T0" fmla="*/ 9 w 648"/>
                    <a:gd name="T1" fmla="*/ 527 h 982"/>
                    <a:gd name="T2" fmla="*/ 479 w 648"/>
                    <a:gd name="T3" fmla="*/ 16 h 982"/>
                    <a:gd name="T4" fmla="*/ 501 w 648"/>
                    <a:gd name="T5" fmla="*/ 60 h 982"/>
                    <a:gd name="T6" fmla="*/ 495 w 648"/>
                    <a:gd name="T7" fmla="*/ 94 h 982"/>
                    <a:gd name="T8" fmla="*/ 506 w 648"/>
                    <a:gd name="T9" fmla="*/ 133 h 982"/>
                    <a:gd name="T10" fmla="*/ 490 w 648"/>
                    <a:gd name="T11" fmla="*/ 156 h 982"/>
                    <a:gd name="T12" fmla="*/ 490 w 648"/>
                    <a:gd name="T13" fmla="*/ 213 h 982"/>
                    <a:gd name="T14" fmla="*/ 479 w 648"/>
                    <a:gd name="T15" fmla="*/ 273 h 982"/>
                    <a:gd name="T16" fmla="*/ 506 w 648"/>
                    <a:gd name="T17" fmla="*/ 309 h 982"/>
                    <a:gd name="T18" fmla="*/ 495 w 648"/>
                    <a:gd name="T19" fmla="*/ 362 h 982"/>
                    <a:gd name="T20" fmla="*/ 435 w 648"/>
                    <a:gd name="T21" fmla="*/ 400 h 982"/>
                    <a:gd name="T22" fmla="*/ 444 w 648"/>
                    <a:gd name="T23" fmla="*/ 462 h 982"/>
                    <a:gd name="T24" fmla="*/ 388 w 648"/>
                    <a:gd name="T25" fmla="*/ 495 h 982"/>
                    <a:gd name="T26" fmla="*/ 401 w 648"/>
                    <a:gd name="T27" fmla="*/ 564 h 982"/>
                    <a:gd name="T28" fmla="*/ 439 w 648"/>
                    <a:gd name="T29" fmla="*/ 595 h 982"/>
                    <a:gd name="T30" fmla="*/ 486 w 648"/>
                    <a:gd name="T31" fmla="*/ 595 h 982"/>
                    <a:gd name="T32" fmla="*/ 484 w 648"/>
                    <a:gd name="T33" fmla="*/ 640 h 982"/>
                    <a:gd name="T34" fmla="*/ 441 w 648"/>
                    <a:gd name="T35" fmla="*/ 635 h 982"/>
                    <a:gd name="T36" fmla="*/ 419 w 648"/>
                    <a:gd name="T37" fmla="*/ 627 h 982"/>
                    <a:gd name="T38" fmla="*/ 439 w 648"/>
                    <a:gd name="T39" fmla="*/ 671 h 982"/>
                    <a:gd name="T40" fmla="*/ 468 w 648"/>
                    <a:gd name="T41" fmla="*/ 660 h 982"/>
                    <a:gd name="T42" fmla="*/ 497 w 648"/>
                    <a:gd name="T43" fmla="*/ 675 h 982"/>
                    <a:gd name="T44" fmla="*/ 542 w 648"/>
                    <a:gd name="T45" fmla="*/ 655 h 982"/>
                    <a:gd name="T46" fmla="*/ 575 w 648"/>
                    <a:gd name="T47" fmla="*/ 658 h 982"/>
                    <a:gd name="T48" fmla="*/ 593 w 648"/>
                    <a:gd name="T49" fmla="*/ 698 h 982"/>
                    <a:gd name="T50" fmla="*/ 637 w 648"/>
                    <a:gd name="T51" fmla="*/ 740 h 982"/>
                    <a:gd name="T52" fmla="*/ 631 w 648"/>
                    <a:gd name="T53" fmla="*/ 784 h 982"/>
                    <a:gd name="T54" fmla="*/ 599 w 648"/>
                    <a:gd name="T55" fmla="*/ 800 h 982"/>
                    <a:gd name="T56" fmla="*/ 557 w 648"/>
                    <a:gd name="T57" fmla="*/ 802 h 982"/>
                    <a:gd name="T58" fmla="*/ 533 w 648"/>
                    <a:gd name="T59" fmla="*/ 813 h 982"/>
                    <a:gd name="T60" fmla="*/ 508 w 648"/>
                    <a:gd name="T61" fmla="*/ 851 h 982"/>
                    <a:gd name="T62" fmla="*/ 526 w 648"/>
                    <a:gd name="T63" fmla="*/ 897 h 982"/>
                    <a:gd name="T64" fmla="*/ 464 w 648"/>
                    <a:gd name="T65" fmla="*/ 951 h 982"/>
                    <a:gd name="T66" fmla="*/ 408 w 648"/>
                    <a:gd name="T67" fmla="*/ 953 h 982"/>
                    <a:gd name="T68" fmla="*/ 339 w 648"/>
                    <a:gd name="T69" fmla="*/ 960 h 982"/>
                    <a:gd name="T70" fmla="*/ 281 w 648"/>
                    <a:gd name="T71" fmla="*/ 931 h 982"/>
                    <a:gd name="T72" fmla="*/ 219 w 648"/>
                    <a:gd name="T73" fmla="*/ 900 h 982"/>
                    <a:gd name="T74" fmla="*/ 190 w 648"/>
                    <a:gd name="T75" fmla="*/ 853 h 982"/>
                    <a:gd name="T76" fmla="*/ 165 w 648"/>
                    <a:gd name="T77" fmla="*/ 835 h 982"/>
                    <a:gd name="T78" fmla="*/ 138 w 648"/>
                    <a:gd name="T79" fmla="*/ 813 h 982"/>
                    <a:gd name="T80" fmla="*/ 96 w 648"/>
                    <a:gd name="T81" fmla="*/ 738 h 982"/>
                    <a:gd name="T82" fmla="*/ 65 w 648"/>
                    <a:gd name="T83" fmla="*/ 624 h 982"/>
                    <a:gd name="T84" fmla="*/ 43 w 648"/>
                    <a:gd name="T85" fmla="*/ 555 h 982"/>
                    <a:gd name="T86" fmla="*/ 16 w 648"/>
                    <a:gd name="T87" fmla="*/ 529 h 982"/>
                    <a:gd name="T88" fmla="*/ 14 w 648"/>
                    <a:gd name="T89" fmla="*/ 504 h 982"/>
                    <a:gd name="T90" fmla="*/ 31 w 648"/>
                    <a:gd name="T91" fmla="*/ 460 h 982"/>
                    <a:gd name="T92" fmla="*/ 25 w 648"/>
                    <a:gd name="T93" fmla="*/ 400 h 982"/>
                    <a:gd name="T94" fmla="*/ 40 w 648"/>
                    <a:gd name="T95" fmla="*/ 387 h 982"/>
                    <a:gd name="T96" fmla="*/ 49 w 648"/>
                    <a:gd name="T97" fmla="*/ 338 h 982"/>
                    <a:gd name="T98" fmla="*/ 45 w 648"/>
                    <a:gd name="T99" fmla="*/ 311 h 982"/>
                    <a:gd name="T100" fmla="*/ 36 w 648"/>
                    <a:gd name="T101" fmla="*/ 280 h 982"/>
                    <a:gd name="T102" fmla="*/ 60 w 648"/>
                    <a:gd name="T103" fmla="*/ 265 h 982"/>
                    <a:gd name="T104" fmla="*/ 98 w 648"/>
                    <a:gd name="T105" fmla="*/ 249 h 982"/>
                    <a:gd name="T106" fmla="*/ 149 w 648"/>
                    <a:gd name="T107" fmla="*/ 216 h 982"/>
                    <a:gd name="T108" fmla="*/ 207 w 648"/>
                    <a:gd name="T109" fmla="*/ 213 h 982"/>
                    <a:gd name="T110" fmla="*/ 225 w 648"/>
                    <a:gd name="T111" fmla="*/ 185 h 982"/>
                    <a:gd name="T112" fmla="*/ 252 w 648"/>
                    <a:gd name="T113" fmla="*/ 156 h 982"/>
                    <a:gd name="T114" fmla="*/ 312 w 648"/>
                    <a:gd name="T115" fmla="*/ 156 h 982"/>
                    <a:gd name="T116" fmla="*/ 332 w 648"/>
                    <a:gd name="T117" fmla="*/ 133 h 982"/>
                    <a:gd name="T118" fmla="*/ 379 w 648"/>
                    <a:gd name="T119" fmla="*/ 109 h 982"/>
                    <a:gd name="T120" fmla="*/ 410 w 648"/>
                    <a:gd name="T121" fmla="*/ 60 h 982"/>
                    <a:gd name="T122" fmla="*/ 439 w 648"/>
                    <a:gd name="T123" fmla="*/ 42 h 9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48" h="982">
                      <a:moveTo>
                        <a:pt x="98" y="738"/>
                      </a:moveTo>
                      <a:lnTo>
                        <a:pt x="98" y="740"/>
                      </a:lnTo>
                      <a:lnTo>
                        <a:pt x="96" y="738"/>
                      </a:lnTo>
                      <a:lnTo>
                        <a:pt x="98" y="738"/>
                      </a:lnTo>
                      <a:close/>
                      <a:moveTo>
                        <a:pt x="94" y="738"/>
                      </a:moveTo>
                      <a:lnTo>
                        <a:pt x="94" y="740"/>
                      </a:lnTo>
                      <a:lnTo>
                        <a:pt x="94" y="738"/>
                      </a:lnTo>
                      <a:close/>
                      <a:moveTo>
                        <a:pt x="96" y="738"/>
                      </a:moveTo>
                      <a:lnTo>
                        <a:pt x="98" y="738"/>
                      </a:lnTo>
                      <a:lnTo>
                        <a:pt x="96" y="738"/>
                      </a:lnTo>
                      <a:close/>
                      <a:moveTo>
                        <a:pt x="92" y="729"/>
                      </a:moveTo>
                      <a:lnTo>
                        <a:pt x="92" y="731"/>
                      </a:lnTo>
                      <a:lnTo>
                        <a:pt x="92" y="729"/>
                      </a:lnTo>
                      <a:close/>
                      <a:moveTo>
                        <a:pt x="40" y="633"/>
                      </a:moveTo>
                      <a:lnTo>
                        <a:pt x="40" y="635"/>
                      </a:lnTo>
                      <a:lnTo>
                        <a:pt x="40" y="633"/>
                      </a:lnTo>
                      <a:close/>
                      <a:moveTo>
                        <a:pt x="45" y="558"/>
                      </a:moveTo>
                      <a:lnTo>
                        <a:pt x="47" y="558"/>
                      </a:lnTo>
                      <a:lnTo>
                        <a:pt x="45" y="560"/>
                      </a:lnTo>
                      <a:lnTo>
                        <a:pt x="45" y="558"/>
                      </a:lnTo>
                      <a:close/>
                      <a:moveTo>
                        <a:pt x="9" y="527"/>
                      </a:moveTo>
                      <a:lnTo>
                        <a:pt x="11" y="529"/>
                      </a:lnTo>
                      <a:lnTo>
                        <a:pt x="9" y="529"/>
                      </a:lnTo>
                      <a:lnTo>
                        <a:pt x="9" y="527"/>
                      </a:lnTo>
                      <a:close/>
                      <a:moveTo>
                        <a:pt x="7" y="522"/>
                      </a:moveTo>
                      <a:lnTo>
                        <a:pt x="5" y="522"/>
                      </a:lnTo>
                      <a:lnTo>
                        <a:pt x="7" y="522"/>
                      </a:lnTo>
                      <a:close/>
                      <a:moveTo>
                        <a:pt x="2" y="520"/>
                      </a:moveTo>
                      <a:lnTo>
                        <a:pt x="0" y="520"/>
                      </a:lnTo>
                      <a:lnTo>
                        <a:pt x="2" y="520"/>
                      </a:lnTo>
                      <a:close/>
                      <a:moveTo>
                        <a:pt x="7" y="515"/>
                      </a:moveTo>
                      <a:lnTo>
                        <a:pt x="7" y="518"/>
                      </a:lnTo>
                      <a:lnTo>
                        <a:pt x="7" y="515"/>
                      </a:lnTo>
                      <a:close/>
                      <a:moveTo>
                        <a:pt x="470" y="5"/>
                      </a:moveTo>
                      <a:lnTo>
                        <a:pt x="472" y="2"/>
                      </a:lnTo>
                      <a:lnTo>
                        <a:pt x="475" y="2"/>
                      </a:lnTo>
                      <a:lnTo>
                        <a:pt x="475" y="5"/>
                      </a:lnTo>
                      <a:lnTo>
                        <a:pt x="475" y="9"/>
                      </a:lnTo>
                      <a:lnTo>
                        <a:pt x="479" y="9"/>
                      </a:lnTo>
                      <a:lnTo>
                        <a:pt x="481" y="11"/>
                      </a:lnTo>
                      <a:lnTo>
                        <a:pt x="479" y="14"/>
                      </a:lnTo>
                      <a:lnTo>
                        <a:pt x="479" y="16"/>
                      </a:lnTo>
                      <a:lnTo>
                        <a:pt x="472" y="20"/>
                      </a:lnTo>
                      <a:lnTo>
                        <a:pt x="475" y="22"/>
                      </a:lnTo>
                      <a:lnTo>
                        <a:pt x="481" y="22"/>
                      </a:lnTo>
                      <a:lnTo>
                        <a:pt x="484" y="22"/>
                      </a:lnTo>
                      <a:lnTo>
                        <a:pt x="484" y="27"/>
                      </a:lnTo>
                      <a:lnTo>
                        <a:pt x="488" y="29"/>
                      </a:lnTo>
                      <a:lnTo>
                        <a:pt x="495" y="27"/>
                      </a:lnTo>
                      <a:lnTo>
                        <a:pt x="495" y="22"/>
                      </a:lnTo>
                      <a:lnTo>
                        <a:pt x="501" y="25"/>
                      </a:lnTo>
                      <a:lnTo>
                        <a:pt x="504" y="25"/>
                      </a:lnTo>
                      <a:lnTo>
                        <a:pt x="508" y="27"/>
                      </a:lnTo>
                      <a:lnTo>
                        <a:pt x="504" y="31"/>
                      </a:lnTo>
                      <a:lnTo>
                        <a:pt x="506" y="36"/>
                      </a:lnTo>
                      <a:lnTo>
                        <a:pt x="504" y="38"/>
                      </a:lnTo>
                      <a:lnTo>
                        <a:pt x="506" y="42"/>
                      </a:lnTo>
                      <a:lnTo>
                        <a:pt x="508" y="45"/>
                      </a:lnTo>
                      <a:lnTo>
                        <a:pt x="508" y="54"/>
                      </a:lnTo>
                      <a:lnTo>
                        <a:pt x="504" y="56"/>
                      </a:lnTo>
                      <a:lnTo>
                        <a:pt x="501" y="58"/>
                      </a:lnTo>
                      <a:lnTo>
                        <a:pt x="499" y="58"/>
                      </a:lnTo>
                      <a:lnTo>
                        <a:pt x="501" y="60"/>
                      </a:lnTo>
                      <a:lnTo>
                        <a:pt x="506" y="62"/>
                      </a:lnTo>
                      <a:lnTo>
                        <a:pt x="506" y="65"/>
                      </a:lnTo>
                      <a:lnTo>
                        <a:pt x="508" y="62"/>
                      </a:lnTo>
                      <a:lnTo>
                        <a:pt x="513" y="67"/>
                      </a:lnTo>
                      <a:lnTo>
                        <a:pt x="515" y="67"/>
                      </a:lnTo>
                      <a:lnTo>
                        <a:pt x="515" y="69"/>
                      </a:lnTo>
                      <a:lnTo>
                        <a:pt x="515" y="71"/>
                      </a:lnTo>
                      <a:lnTo>
                        <a:pt x="515" y="74"/>
                      </a:lnTo>
                      <a:lnTo>
                        <a:pt x="513" y="71"/>
                      </a:lnTo>
                      <a:lnTo>
                        <a:pt x="510" y="71"/>
                      </a:lnTo>
                      <a:lnTo>
                        <a:pt x="513" y="74"/>
                      </a:lnTo>
                      <a:lnTo>
                        <a:pt x="510" y="76"/>
                      </a:lnTo>
                      <a:lnTo>
                        <a:pt x="510" y="80"/>
                      </a:lnTo>
                      <a:lnTo>
                        <a:pt x="506" y="78"/>
                      </a:lnTo>
                      <a:lnTo>
                        <a:pt x="508" y="85"/>
                      </a:lnTo>
                      <a:lnTo>
                        <a:pt x="504" y="85"/>
                      </a:lnTo>
                      <a:lnTo>
                        <a:pt x="501" y="91"/>
                      </a:lnTo>
                      <a:lnTo>
                        <a:pt x="499" y="91"/>
                      </a:lnTo>
                      <a:lnTo>
                        <a:pt x="497" y="91"/>
                      </a:lnTo>
                      <a:lnTo>
                        <a:pt x="497" y="94"/>
                      </a:lnTo>
                      <a:lnTo>
                        <a:pt x="495" y="94"/>
                      </a:lnTo>
                      <a:lnTo>
                        <a:pt x="495" y="98"/>
                      </a:lnTo>
                      <a:lnTo>
                        <a:pt x="501" y="100"/>
                      </a:lnTo>
                      <a:lnTo>
                        <a:pt x="504" y="100"/>
                      </a:lnTo>
                      <a:lnTo>
                        <a:pt x="504" y="102"/>
                      </a:lnTo>
                      <a:lnTo>
                        <a:pt x="499" y="105"/>
                      </a:lnTo>
                      <a:lnTo>
                        <a:pt x="493" y="107"/>
                      </a:lnTo>
                      <a:lnTo>
                        <a:pt x="493" y="109"/>
                      </a:lnTo>
                      <a:lnTo>
                        <a:pt x="486" y="109"/>
                      </a:lnTo>
                      <a:lnTo>
                        <a:pt x="486" y="116"/>
                      </a:lnTo>
                      <a:lnTo>
                        <a:pt x="488" y="118"/>
                      </a:lnTo>
                      <a:lnTo>
                        <a:pt x="486" y="122"/>
                      </a:lnTo>
                      <a:lnTo>
                        <a:pt x="486" y="125"/>
                      </a:lnTo>
                      <a:lnTo>
                        <a:pt x="488" y="127"/>
                      </a:lnTo>
                      <a:lnTo>
                        <a:pt x="490" y="129"/>
                      </a:lnTo>
                      <a:lnTo>
                        <a:pt x="493" y="127"/>
                      </a:lnTo>
                      <a:lnTo>
                        <a:pt x="495" y="131"/>
                      </a:lnTo>
                      <a:lnTo>
                        <a:pt x="497" y="127"/>
                      </a:lnTo>
                      <a:lnTo>
                        <a:pt x="499" y="127"/>
                      </a:lnTo>
                      <a:lnTo>
                        <a:pt x="501" y="131"/>
                      </a:lnTo>
                      <a:lnTo>
                        <a:pt x="506" y="129"/>
                      </a:lnTo>
                      <a:lnTo>
                        <a:pt x="506" y="133"/>
                      </a:lnTo>
                      <a:lnTo>
                        <a:pt x="510" y="133"/>
                      </a:lnTo>
                      <a:lnTo>
                        <a:pt x="517" y="133"/>
                      </a:lnTo>
                      <a:lnTo>
                        <a:pt x="521" y="138"/>
                      </a:lnTo>
                      <a:lnTo>
                        <a:pt x="519" y="140"/>
                      </a:lnTo>
                      <a:lnTo>
                        <a:pt x="515" y="140"/>
                      </a:lnTo>
                      <a:lnTo>
                        <a:pt x="515" y="136"/>
                      </a:lnTo>
                      <a:lnTo>
                        <a:pt x="515" y="140"/>
                      </a:lnTo>
                      <a:lnTo>
                        <a:pt x="510" y="142"/>
                      </a:lnTo>
                      <a:lnTo>
                        <a:pt x="510" y="145"/>
                      </a:lnTo>
                      <a:lnTo>
                        <a:pt x="508" y="145"/>
                      </a:lnTo>
                      <a:lnTo>
                        <a:pt x="504" y="145"/>
                      </a:lnTo>
                      <a:lnTo>
                        <a:pt x="504" y="147"/>
                      </a:lnTo>
                      <a:lnTo>
                        <a:pt x="499" y="145"/>
                      </a:lnTo>
                      <a:lnTo>
                        <a:pt x="495" y="147"/>
                      </a:lnTo>
                      <a:lnTo>
                        <a:pt x="495" y="149"/>
                      </a:lnTo>
                      <a:lnTo>
                        <a:pt x="499" y="151"/>
                      </a:lnTo>
                      <a:lnTo>
                        <a:pt x="497" y="153"/>
                      </a:lnTo>
                      <a:lnTo>
                        <a:pt x="497" y="156"/>
                      </a:lnTo>
                      <a:lnTo>
                        <a:pt x="493" y="158"/>
                      </a:lnTo>
                      <a:lnTo>
                        <a:pt x="490" y="158"/>
                      </a:lnTo>
                      <a:lnTo>
                        <a:pt x="490" y="156"/>
                      </a:lnTo>
                      <a:lnTo>
                        <a:pt x="486" y="156"/>
                      </a:lnTo>
                      <a:lnTo>
                        <a:pt x="488" y="160"/>
                      </a:lnTo>
                      <a:lnTo>
                        <a:pt x="484" y="167"/>
                      </a:lnTo>
                      <a:lnTo>
                        <a:pt x="486" y="167"/>
                      </a:lnTo>
                      <a:lnTo>
                        <a:pt x="488" y="169"/>
                      </a:lnTo>
                      <a:lnTo>
                        <a:pt x="484" y="173"/>
                      </a:lnTo>
                      <a:lnTo>
                        <a:pt x="481" y="176"/>
                      </a:lnTo>
                      <a:lnTo>
                        <a:pt x="479" y="176"/>
                      </a:lnTo>
                      <a:lnTo>
                        <a:pt x="477" y="178"/>
                      </a:lnTo>
                      <a:lnTo>
                        <a:pt x="479" y="178"/>
                      </a:lnTo>
                      <a:lnTo>
                        <a:pt x="479" y="180"/>
                      </a:lnTo>
                      <a:lnTo>
                        <a:pt x="475" y="182"/>
                      </a:lnTo>
                      <a:lnTo>
                        <a:pt x="475" y="185"/>
                      </a:lnTo>
                      <a:lnTo>
                        <a:pt x="477" y="187"/>
                      </a:lnTo>
                      <a:lnTo>
                        <a:pt x="477" y="189"/>
                      </a:lnTo>
                      <a:lnTo>
                        <a:pt x="488" y="193"/>
                      </a:lnTo>
                      <a:lnTo>
                        <a:pt x="488" y="196"/>
                      </a:lnTo>
                      <a:lnTo>
                        <a:pt x="490" y="198"/>
                      </a:lnTo>
                      <a:lnTo>
                        <a:pt x="493" y="207"/>
                      </a:lnTo>
                      <a:lnTo>
                        <a:pt x="490" y="209"/>
                      </a:lnTo>
                      <a:lnTo>
                        <a:pt x="490" y="213"/>
                      </a:lnTo>
                      <a:lnTo>
                        <a:pt x="488" y="216"/>
                      </a:lnTo>
                      <a:lnTo>
                        <a:pt x="488" y="220"/>
                      </a:lnTo>
                      <a:lnTo>
                        <a:pt x="488" y="222"/>
                      </a:lnTo>
                      <a:lnTo>
                        <a:pt x="488" y="233"/>
                      </a:lnTo>
                      <a:lnTo>
                        <a:pt x="490" y="238"/>
                      </a:lnTo>
                      <a:lnTo>
                        <a:pt x="490" y="240"/>
                      </a:lnTo>
                      <a:lnTo>
                        <a:pt x="486" y="240"/>
                      </a:lnTo>
                      <a:lnTo>
                        <a:pt x="484" y="249"/>
                      </a:lnTo>
                      <a:lnTo>
                        <a:pt x="486" y="251"/>
                      </a:lnTo>
                      <a:lnTo>
                        <a:pt x="488" y="249"/>
                      </a:lnTo>
                      <a:lnTo>
                        <a:pt x="488" y="253"/>
                      </a:lnTo>
                      <a:lnTo>
                        <a:pt x="481" y="256"/>
                      </a:lnTo>
                      <a:lnTo>
                        <a:pt x="481" y="258"/>
                      </a:lnTo>
                      <a:lnTo>
                        <a:pt x="484" y="260"/>
                      </a:lnTo>
                      <a:lnTo>
                        <a:pt x="490" y="258"/>
                      </a:lnTo>
                      <a:lnTo>
                        <a:pt x="488" y="265"/>
                      </a:lnTo>
                      <a:lnTo>
                        <a:pt x="488" y="267"/>
                      </a:lnTo>
                      <a:lnTo>
                        <a:pt x="484" y="269"/>
                      </a:lnTo>
                      <a:lnTo>
                        <a:pt x="481" y="271"/>
                      </a:lnTo>
                      <a:lnTo>
                        <a:pt x="479" y="271"/>
                      </a:lnTo>
                      <a:lnTo>
                        <a:pt x="479" y="273"/>
                      </a:lnTo>
                      <a:lnTo>
                        <a:pt x="481" y="273"/>
                      </a:lnTo>
                      <a:lnTo>
                        <a:pt x="481" y="278"/>
                      </a:lnTo>
                      <a:lnTo>
                        <a:pt x="477" y="278"/>
                      </a:lnTo>
                      <a:lnTo>
                        <a:pt x="475" y="280"/>
                      </a:lnTo>
                      <a:lnTo>
                        <a:pt x="475" y="282"/>
                      </a:lnTo>
                      <a:lnTo>
                        <a:pt x="468" y="282"/>
                      </a:lnTo>
                      <a:lnTo>
                        <a:pt x="464" y="280"/>
                      </a:lnTo>
                      <a:lnTo>
                        <a:pt x="464" y="285"/>
                      </a:lnTo>
                      <a:lnTo>
                        <a:pt x="457" y="285"/>
                      </a:lnTo>
                      <a:lnTo>
                        <a:pt x="459" y="287"/>
                      </a:lnTo>
                      <a:lnTo>
                        <a:pt x="464" y="293"/>
                      </a:lnTo>
                      <a:lnTo>
                        <a:pt x="470" y="298"/>
                      </a:lnTo>
                      <a:lnTo>
                        <a:pt x="475" y="298"/>
                      </a:lnTo>
                      <a:lnTo>
                        <a:pt x="481" y="300"/>
                      </a:lnTo>
                      <a:lnTo>
                        <a:pt x="486" y="298"/>
                      </a:lnTo>
                      <a:lnTo>
                        <a:pt x="493" y="298"/>
                      </a:lnTo>
                      <a:lnTo>
                        <a:pt x="497" y="298"/>
                      </a:lnTo>
                      <a:lnTo>
                        <a:pt x="501" y="302"/>
                      </a:lnTo>
                      <a:lnTo>
                        <a:pt x="506" y="302"/>
                      </a:lnTo>
                      <a:lnTo>
                        <a:pt x="506" y="304"/>
                      </a:lnTo>
                      <a:lnTo>
                        <a:pt x="506" y="309"/>
                      </a:lnTo>
                      <a:lnTo>
                        <a:pt x="506" y="311"/>
                      </a:lnTo>
                      <a:lnTo>
                        <a:pt x="504" y="309"/>
                      </a:lnTo>
                      <a:lnTo>
                        <a:pt x="499" y="311"/>
                      </a:lnTo>
                      <a:lnTo>
                        <a:pt x="499" y="313"/>
                      </a:lnTo>
                      <a:lnTo>
                        <a:pt x="497" y="313"/>
                      </a:lnTo>
                      <a:lnTo>
                        <a:pt x="495" y="313"/>
                      </a:lnTo>
                      <a:lnTo>
                        <a:pt x="493" y="316"/>
                      </a:lnTo>
                      <a:lnTo>
                        <a:pt x="493" y="320"/>
                      </a:lnTo>
                      <a:lnTo>
                        <a:pt x="495" y="320"/>
                      </a:lnTo>
                      <a:lnTo>
                        <a:pt x="493" y="320"/>
                      </a:lnTo>
                      <a:lnTo>
                        <a:pt x="493" y="324"/>
                      </a:lnTo>
                      <a:lnTo>
                        <a:pt x="490" y="329"/>
                      </a:lnTo>
                      <a:lnTo>
                        <a:pt x="493" y="336"/>
                      </a:lnTo>
                      <a:lnTo>
                        <a:pt x="495" y="336"/>
                      </a:lnTo>
                      <a:lnTo>
                        <a:pt x="493" y="340"/>
                      </a:lnTo>
                      <a:lnTo>
                        <a:pt x="495" y="340"/>
                      </a:lnTo>
                      <a:lnTo>
                        <a:pt x="493" y="347"/>
                      </a:lnTo>
                      <a:lnTo>
                        <a:pt x="495" y="351"/>
                      </a:lnTo>
                      <a:lnTo>
                        <a:pt x="495" y="356"/>
                      </a:lnTo>
                      <a:lnTo>
                        <a:pt x="497" y="358"/>
                      </a:lnTo>
                      <a:lnTo>
                        <a:pt x="495" y="362"/>
                      </a:lnTo>
                      <a:lnTo>
                        <a:pt x="484" y="360"/>
                      </a:lnTo>
                      <a:lnTo>
                        <a:pt x="477" y="360"/>
                      </a:lnTo>
                      <a:lnTo>
                        <a:pt x="472" y="360"/>
                      </a:lnTo>
                      <a:lnTo>
                        <a:pt x="464" y="358"/>
                      </a:lnTo>
                      <a:lnTo>
                        <a:pt x="457" y="358"/>
                      </a:lnTo>
                      <a:lnTo>
                        <a:pt x="448" y="358"/>
                      </a:lnTo>
                      <a:lnTo>
                        <a:pt x="432" y="364"/>
                      </a:lnTo>
                      <a:lnTo>
                        <a:pt x="426" y="376"/>
                      </a:lnTo>
                      <a:lnTo>
                        <a:pt x="428" y="376"/>
                      </a:lnTo>
                      <a:lnTo>
                        <a:pt x="432" y="376"/>
                      </a:lnTo>
                      <a:lnTo>
                        <a:pt x="430" y="380"/>
                      </a:lnTo>
                      <a:lnTo>
                        <a:pt x="432" y="380"/>
                      </a:lnTo>
                      <a:lnTo>
                        <a:pt x="430" y="384"/>
                      </a:lnTo>
                      <a:lnTo>
                        <a:pt x="428" y="391"/>
                      </a:lnTo>
                      <a:lnTo>
                        <a:pt x="432" y="391"/>
                      </a:lnTo>
                      <a:lnTo>
                        <a:pt x="432" y="393"/>
                      </a:lnTo>
                      <a:lnTo>
                        <a:pt x="435" y="393"/>
                      </a:lnTo>
                      <a:lnTo>
                        <a:pt x="432" y="396"/>
                      </a:lnTo>
                      <a:lnTo>
                        <a:pt x="439" y="400"/>
                      </a:lnTo>
                      <a:lnTo>
                        <a:pt x="439" y="404"/>
                      </a:lnTo>
                      <a:lnTo>
                        <a:pt x="435" y="400"/>
                      </a:lnTo>
                      <a:lnTo>
                        <a:pt x="432" y="402"/>
                      </a:lnTo>
                      <a:lnTo>
                        <a:pt x="426" y="402"/>
                      </a:lnTo>
                      <a:lnTo>
                        <a:pt x="426" y="422"/>
                      </a:lnTo>
                      <a:lnTo>
                        <a:pt x="419" y="422"/>
                      </a:lnTo>
                      <a:lnTo>
                        <a:pt x="419" y="424"/>
                      </a:lnTo>
                      <a:lnTo>
                        <a:pt x="423" y="429"/>
                      </a:lnTo>
                      <a:lnTo>
                        <a:pt x="426" y="431"/>
                      </a:lnTo>
                      <a:lnTo>
                        <a:pt x="426" y="436"/>
                      </a:lnTo>
                      <a:lnTo>
                        <a:pt x="428" y="438"/>
                      </a:lnTo>
                      <a:lnTo>
                        <a:pt x="428" y="442"/>
                      </a:lnTo>
                      <a:lnTo>
                        <a:pt x="430" y="444"/>
                      </a:lnTo>
                      <a:lnTo>
                        <a:pt x="430" y="447"/>
                      </a:lnTo>
                      <a:lnTo>
                        <a:pt x="437" y="447"/>
                      </a:lnTo>
                      <a:lnTo>
                        <a:pt x="439" y="453"/>
                      </a:lnTo>
                      <a:lnTo>
                        <a:pt x="444" y="453"/>
                      </a:lnTo>
                      <a:lnTo>
                        <a:pt x="444" y="456"/>
                      </a:lnTo>
                      <a:lnTo>
                        <a:pt x="446" y="456"/>
                      </a:lnTo>
                      <a:lnTo>
                        <a:pt x="446" y="458"/>
                      </a:lnTo>
                      <a:lnTo>
                        <a:pt x="441" y="458"/>
                      </a:lnTo>
                      <a:lnTo>
                        <a:pt x="439" y="462"/>
                      </a:lnTo>
                      <a:lnTo>
                        <a:pt x="444" y="462"/>
                      </a:lnTo>
                      <a:lnTo>
                        <a:pt x="444" y="464"/>
                      </a:lnTo>
                      <a:lnTo>
                        <a:pt x="446" y="471"/>
                      </a:lnTo>
                      <a:lnTo>
                        <a:pt x="446" y="473"/>
                      </a:lnTo>
                      <a:lnTo>
                        <a:pt x="441" y="473"/>
                      </a:lnTo>
                      <a:lnTo>
                        <a:pt x="444" y="475"/>
                      </a:lnTo>
                      <a:lnTo>
                        <a:pt x="441" y="480"/>
                      </a:lnTo>
                      <a:lnTo>
                        <a:pt x="437" y="489"/>
                      </a:lnTo>
                      <a:lnTo>
                        <a:pt x="435" y="491"/>
                      </a:lnTo>
                      <a:lnTo>
                        <a:pt x="435" y="493"/>
                      </a:lnTo>
                      <a:lnTo>
                        <a:pt x="428" y="493"/>
                      </a:lnTo>
                      <a:lnTo>
                        <a:pt x="428" y="489"/>
                      </a:lnTo>
                      <a:lnTo>
                        <a:pt x="421" y="489"/>
                      </a:lnTo>
                      <a:lnTo>
                        <a:pt x="419" y="491"/>
                      </a:lnTo>
                      <a:lnTo>
                        <a:pt x="415" y="489"/>
                      </a:lnTo>
                      <a:lnTo>
                        <a:pt x="406" y="489"/>
                      </a:lnTo>
                      <a:lnTo>
                        <a:pt x="401" y="484"/>
                      </a:lnTo>
                      <a:lnTo>
                        <a:pt x="392" y="480"/>
                      </a:lnTo>
                      <a:lnTo>
                        <a:pt x="390" y="484"/>
                      </a:lnTo>
                      <a:lnTo>
                        <a:pt x="390" y="487"/>
                      </a:lnTo>
                      <a:lnTo>
                        <a:pt x="392" y="491"/>
                      </a:lnTo>
                      <a:lnTo>
                        <a:pt x="388" y="495"/>
                      </a:lnTo>
                      <a:lnTo>
                        <a:pt x="388" y="498"/>
                      </a:lnTo>
                      <a:lnTo>
                        <a:pt x="397" y="498"/>
                      </a:lnTo>
                      <a:lnTo>
                        <a:pt x="397" y="500"/>
                      </a:lnTo>
                      <a:lnTo>
                        <a:pt x="399" y="500"/>
                      </a:lnTo>
                      <a:lnTo>
                        <a:pt x="403" y="498"/>
                      </a:lnTo>
                      <a:lnTo>
                        <a:pt x="403" y="502"/>
                      </a:lnTo>
                      <a:lnTo>
                        <a:pt x="401" y="509"/>
                      </a:lnTo>
                      <a:lnTo>
                        <a:pt x="399" y="509"/>
                      </a:lnTo>
                      <a:lnTo>
                        <a:pt x="401" y="513"/>
                      </a:lnTo>
                      <a:lnTo>
                        <a:pt x="399" y="518"/>
                      </a:lnTo>
                      <a:lnTo>
                        <a:pt x="401" y="522"/>
                      </a:lnTo>
                      <a:lnTo>
                        <a:pt x="399" y="522"/>
                      </a:lnTo>
                      <a:lnTo>
                        <a:pt x="399" y="524"/>
                      </a:lnTo>
                      <a:lnTo>
                        <a:pt x="390" y="524"/>
                      </a:lnTo>
                      <a:lnTo>
                        <a:pt x="392" y="531"/>
                      </a:lnTo>
                      <a:lnTo>
                        <a:pt x="390" y="540"/>
                      </a:lnTo>
                      <a:lnTo>
                        <a:pt x="388" y="551"/>
                      </a:lnTo>
                      <a:lnTo>
                        <a:pt x="390" y="551"/>
                      </a:lnTo>
                      <a:lnTo>
                        <a:pt x="395" y="560"/>
                      </a:lnTo>
                      <a:lnTo>
                        <a:pt x="397" y="562"/>
                      </a:lnTo>
                      <a:lnTo>
                        <a:pt x="401" y="564"/>
                      </a:lnTo>
                      <a:lnTo>
                        <a:pt x="403" y="569"/>
                      </a:lnTo>
                      <a:lnTo>
                        <a:pt x="408" y="567"/>
                      </a:lnTo>
                      <a:lnTo>
                        <a:pt x="419" y="569"/>
                      </a:lnTo>
                      <a:lnTo>
                        <a:pt x="417" y="571"/>
                      </a:lnTo>
                      <a:lnTo>
                        <a:pt x="415" y="573"/>
                      </a:lnTo>
                      <a:lnTo>
                        <a:pt x="415" y="580"/>
                      </a:lnTo>
                      <a:lnTo>
                        <a:pt x="410" y="578"/>
                      </a:lnTo>
                      <a:lnTo>
                        <a:pt x="406" y="580"/>
                      </a:lnTo>
                      <a:lnTo>
                        <a:pt x="406" y="587"/>
                      </a:lnTo>
                      <a:lnTo>
                        <a:pt x="408" y="591"/>
                      </a:lnTo>
                      <a:lnTo>
                        <a:pt x="415" y="593"/>
                      </a:lnTo>
                      <a:lnTo>
                        <a:pt x="415" y="595"/>
                      </a:lnTo>
                      <a:lnTo>
                        <a:pt x="412" y="598"/>
                      </a:lnTo>
                      <a:lnTo>
                        <a:pt x="415" y="602"/>
                      </a:lnTo>
                      <a:lnTo>
                        <a:pt x="423" y="602"/>
                      </a:lnTo>
                      <a:lnTo>
                        <a:pt x="430" y="602"/>
                      </a:lnTo>
                      <a:lnTo>
                        <a:pt x="432" y="607"/>
                      </a:lnTo>
                      <a:lnTo>
                        <a:pt x="437" y="607"/>
                      </a:lnTo>
                      <a:lnTo>
                        <a:pt x="439" y="600"/>
                      </a:lnTo>
                      <a:lnTo>
                        <a:pt x="437" y="598"/>
                      </a:lnTo>
                      <a:lnTo>
                        <a:pt x="439" y="595"/>
                      </a:lnTo>
                      <a:lnTo>
                        <a:pt x="441" y="593"/>
                      </a:lnTo>
                      <a:lnTo>
                        <a:pt x="441" y="589"/>
                      </a:lnTo>
                      <a:lnTo>
                        <a:pt x="444" y="589"/>
                      </a:lnTo>
                      <a:lnTo>
                        <a:pt x="450" y="591"/>
                      </a:lnTo>
                      <a:lnTo>
                        <a:pt x="455" y="591"/>
                      </a:lnTo>
                      <a:lnTo>
                        <a:pt x="461" y="589"/>
                      </a:lnTo>
                      <a:lnTo>
                        <a:pt x="461" y="598"/>
                      </a:lnTo>
                      <a:lnTo>
                        <a:pt x="472" y="598"/>
                      </a:lnTo>
                      <a:lnTo>
                        <a:pt x="472" y="604"/>
                      </a:lnTo>
                      <a:lnTo>
                        <a:pt x="477" y="607"/>
                      </a:lnTo>
                      <a:lnTo>
                        <a:pt x="477" y="609"/>
                      </a:lnTo>
                      <a:lnTo>
                        <a:pt x="481" y="607"/>
                      </a:lnTo>
                      <a:lnTo>
                        <a:pt x="479" y="600"/>
                      </a:lnTo>
                      <a:lnTo>
                        <a:pt x="477" y="598"/>
                      </a:lnTo>
                      <a:lnTo>
                        <a:pt x="477" y="593"/>
                      </a:lnTo>
                      <a:lnTo>
                        <a:pt x="477" y="589"/>
                      </a:lnTo>
                      <a:lnTo>
                        <a:pt x="479" y="589"/>
                      </a:lnTo>
                      <a:lnTo>
                        <a:pt x="484" y="591"/>
                      </a:lnTo>
                      <a:lnTo>
                        <a:pt x="484" y="593"/>
                      </a:lnTo>
                      <a:lnTo>
                        <a:pt x="486" y="591"/>
                      </a:lnTo>
                      <a:lnTo>
                        <a:pt x="486" y="595"/>
                      </a:lnTo>
                      <a:lnTo>
                        <a:pt x="488" y="598"/>
                      </a:lnTo>
                      <a:lnTo>
                        <a:pt x="490" y="595"/>
                      </a:lnTo>
                      <a:lnTo>
                        <a:pt x="493" y="600"/>
                      </a:lnTo>
                      <a:lnTo>
                        <a:pt x="493" y="604"/>
                      </a:lnTo>
                      <a:lnTo>
                        <a:pt x="495" y="611"/>
                      </a:lnTo>
                      <a:lnTo>
                        <a:pt x="495" y="615"/>
                      </a:lnTo>
                      <a:lnTo>
                        <a:pt x="488" y="613"/>
                      </a:lnTo>
                      <a:lnTo>
                        <a:pt x="481" y="611"/>
                      </a:lnTo>
                      <a:lnTo>
                        <a:pt x="477" y="613"/>
                      </a:lnTo>
                      <a:lnTo>
                        <a:pt x="477" y="618"/>
                      </a:lnTo>
                      <a:lnTo>
                        <a:pt x="472" y="618"/>
                      </a:lnTo>
                      <a:lnTo>
                        <a:pt x="472" y="622"/>
                      </a:lnTo>
                      <a:lnTo>
                        <a:pt x="477" y="620"/>
                      </a:lnTo>
                      <a:lnTo>
                        <a:pt x="479" y="622"/>
                      </a:lnTo>
                      <a:lnTo>
                        <a:pt x="472" y="627"/>
                      </a:lnTo>
                      <a:lnTo>
                        <a:pt x="470" y="629"/>
                      </a:lnTo>
                      <a:lnTo>
                        <a:pt x="468" y="633"/>
                      </a:lnTo>
                      <a:lnTo>
                        <a:pt x="477" y="635"/>
                      </a:lnTo>
                      <a:lnTo>
                        <a:pt x="477" y="640"/>
                      </a:lnTo>
                      <a:lnTo>
                        <a:pt x="481" y="640"/>
                      </a:lnTo>
                      <a:lnTo>
                        <a:pt x="484" y="640"/>
                      </a:lnTo>
                      <a:lnTo>
                        <a:pt x="484" y="644"/>
                      </a:lnTo>
                      <a:lnTo>
                        <a:pt x="481" y="644"/>
                      </a:lnTo>
                      <a:lnTo>
                        <a:pt x="481" y="649"/>
                      </a:lnTo>
                      <a:lnTo>
                        <a:pt x="484" y="649"/>
                      </a:lnTo>
                      <a:lnTo>
                        <a:pt x="484" y="651"/>
                      </a:lnTo>
                      <a:lnTo>
                        <a:pt x="479" y="653"/>
                      </a:lnTo>
                      <a:lnTo>
                        <a:pt x="477" y="651"/>
                      </a:lnTo>
                      <a:lnTo>
                        <a:pt x="472" y="651"/>
                      </a:lnTo>
                      <a:lnTo>
                        <a:pt x="470" y="649"/>
                      </a:lnTo>
                      <a:lnTo>
                        <a:pt x="475" y="644"/>
                      </a:lnTo>
                      <a:lnTo>
                        <a:pt x="472" y="642"/>
                      </a:lnTo>
                      <a:lnTo>
                        <a:pt x="472" y="638"/>
                      </a:lnTo>
                      <a:lnTo>
                        <a:pt x="470" y="638"/>
                      </a:lnTo>
                      <a:lnTo>
                        <a:pt x="468" y="633"/>
                      </a:lnTo>
                      <a:lnTo>
                        <a:pt x="466" y="633"/>
                      </a:lnTo>
                      <a:lnTo>
                        <a:pt x="461" y="635"/>
                      </a:lnTo>
                      <a:lnTo>
                        <a:pt x="461" y="631"/>
                      </a:lnTo>
                      <a:lnTo>
                        <a:pt x="457" y="635"/>
                      </a:lnTo>
                      <a:lnTo>
                        <a:pt x="446" y="635"/>
                      </a:lnTo>
                      <a:lnTo>
                        <a:pt x="444" y="638"/>
                      </a:lnTo>
                      <a:lnTo>
                        <a:pt x="441" y="635"/>
                      </a:lnTo>
                      <a:lnTo>
                        <a:pt x="439" y="631"/>
                      </a:lnTo>
                      <a:lnTo>
                        <a:pt x="432" y="631"/>
                      </a:lnTo>
                      <a:lnTo>
                        <a:pt x="432" y="629"/>
                      </a:lnTo>
                      <a:lnTo>
                        <a:pt x="426" y="629"/>
                      </a:lnTo>
                      <a:lnTo>
                        <a:pt x="426" y="624"/>
                      </a:lnTo>
                      <a:lnTo>
                        <a:pt x="423" y="622"/>
                      </a:lnTo>
                      <a:lnTo>
                        <a:pt x="426" y="618"/>
                      </a:lnTo>
                      <a:lnTo>
                        <a:pt x="423" y="618"/>
                      </a:lnTo>
                      <a:lnTo>
                        <a:pt x="426" y="611"/>
                      </a:lnTo>
                      <a:lnTo>
                        <a:pt x="417" y="611"/>
                      </a:lnTo>
                      <a:lnTo>
                        <a:pt x="415" y="609"/>
                      </a:lnTo>
                      <a:lnTo>
                        <a:pt x="412" y="613"/>
                      </a:lnTo>
                      <a:lnTo>
                        <a:pt x="410" y="613"/>
                      </a:lnTo>
                      <a:lnTo>
                        <a:pt x="406" y="613"/>
                      </a:lnTo>
                      <a:lnTo>
                        <a:pt x="406" y="618"/>
                      </a:lnTo>
                      <a:lnTo>
                        <a:pt x="410" y="618"/>
                      </a:lnTo>
                      <a:lnTo>
                        <a:pt x="412" y="618"/>
                      </a:lnTo>
                      <a:lnTo>
                        <a:pt x="415" y="620"/>
                      </a:lnTo>
                      <a:lnTo>
                        <a:pt x="415" y="624"/>
                      </a:lnTo>
                      <a:lnTo>
                        <a:pt x="417" y="624"/>
                      </a:lnTo>
                      <a:lnTo>
                        <a:pt x="419" y="627"/>
                      </a:lnTo>
                      <a:lnTo>
                        <a:pt x="419" y="629"/>
                      </a:lnTo>
                      <a:lnTo>
                        <a:pt x="412" y="629"/>
                      </a:lnTo>
                      <a:lnTo>
                        <a:pt x="412" y="633"/>
                      </a:lnTo>
                      <a:lnTo>
                        <a:pt x="421" y="638"/>
                      </a:lnTo>
                      <a:lnTo>
                        <a:pt x="421" y="642"/>
                      </a:lnTo>
                      <a:lnTo>
                        <a:pt x="428" y="646"/>
                      </a:lnTo>
                      <a:lnTo>
                        <a:pt x="428" y="651"/>
                      </a:lnTo>
                      <a:lnTo>
                        <a:pt x="426" y="651"/>
                      </a:lnTo>
                      <a:lnTo>
                        <a:pt x="423" y="658"/>
                      </a:lnTo>
                      <a:lnTo>
                        <a:pt x="421" y="660"/>
                      </a:lnTo>
                      <a:lnTo>
                        <a:pt x="417" y="662"/>
                      </a:lnTo>
                      <a:lnTo>
                        <a:pt x="419" y="664"/>
                      </a:lnTo>
                      <a:lnTo>
                        <a:pt x="419" y="666"/>
                      </a:lnTo>
                      <a:lnTo>
                        <a:pt x="421" y="673"/>
                      </a:lnTo>
                      <a:lnTo>
                        <a:pt x="423" y="673"/>
                      </a:lnTo>
                      <a:lnTo>
                        <a:pt x="426" y="669"/>
                      </a:lnTo>
                      <a:lnTo>
                        <a:pt x="430" y="673"/>
                      </a:lnTo>
                      <a:lnTo>
                        <a:pt x="435" y="673"/>
                      </a:lnTo>
                      <a:lnTo>
                        <a:pt x="435" y="671"/>
                      </a:lnTo>
                      <a:lnTo>
                        <a:pt x="437" y="671"/>
                      </a:lnTo>
                      <a:lnTo>
                        <a:pt x="439" y="671"/>
                      </a:lnTo>
                      <a:lnTo>
                        <a:pt x="446" y="671"/>
                      </a:lnTo>
                      <a:lnTo>
                        <a:pt x="446" y="669"/>
                      </a:lnTo>
                      <a:lnTo>
                        <a:pt x="444" y="664"/>
                      </a:lnTo>
                      <a:lnTo>
                        <a:pt x="446" y="662"/>
                      </a:lnTo>
                      <a:lnTo>
                        <a:pt x="439" y="658"/>
                      </a:lnTo>
                      <a:lnTo>
                        <a:pt x="441" y="655"/>
                      </a:lnTo>
                      <a:lnTo>
                        <a:pt x="446" y="655"/>
                      </a:lnTo>
                      <a:lnTo>
                        <a:pt x="444" y="651"/>
                      </a:lnTo>
                      <a:lnTo>
                        <a:pt x="448" y="649"/>
                      </a:lnTo>
                      <a:lnTo>
                        <a:pt x="448" y="655"/>
                      </a:lnTo>
                      <a:lnTo>
                        <a:pt x="450" y="655"/>
                      </a:lnTo>
                      <a:lnTo>
                        <a:pt x="452" y="653"/>
                      </a:lnTo>
                      <a:lnTo>
                        <a:pt x="452" y="655"/>
                      </a:lnTo>
                      <a:lnTo>
                        <a:pt x="455" y="651"/>
                      </a:lnTo>
                      <a:lnTo>
                        <a:pt x="457" y="651"/>
                      </a:lnTo>
                      <a:lnTo>
                        <a:pt x="457" y="655"/>
                      </a:lnTo>
                      <a:lnTo>
                        <a:pt x="459" y="658"/>
                      </a:lnTo>
                      <a:lnTo>
                        <a:pt x="459" y="660"/>
                      </a:lnTo>
                      <a:lnTo>
                        <a:pt x="464" y="658"/>
                      </a:lnTo>
                      <a:lnTo>
                        <a:pt x="466" y="655"/>
                      </a:lnTo>
                      <a:lnTo>
                        <a:pt x="468" y="660"/>
                      </a:lnTo>
                      <a:lnTo>
                        <a:pt x="475" y="658"/>
                      </a:lnTo>
                      <a:lnTo>
                        <a:pt x="475" y="660"/>
                      </a:lnTo>
                      <a:lnTo>
                        <a:pt x="484" y="660"/>
                      </a:lnTo>
                      <a:lnTo>
                        <a:pt x="481" y="664"/>
                      </a:lnTo>
                      <a:lnTo>
                        <a:pt x="481" y="666"/>
                      </a:lnTo>
                      <a:lnTo>
                        <a:pt x="484" y="666"/>
                      </a:lnTo>
                      <a:lnTo>
                        <a:pt x="486" y="664"/>
                      </a:lnTo>
                      <a:lnTo>
                        <a:pt x="488" y="664"/>
                      </a:lnTo>
                      <a:lnTo>
                        <a:pt x="486" y="666"/>
                      </a:lnTo>
                      <a:lnTo>
                        <a:pt x="488" y="673"/>
                      </a:lnTo>
                      <a:lnTo>
                        <a:pt x="488" y="678"/>
                      </a:lnTo>
                      <a:lnTo>
                        <a:pt x="486" y="680"/>
                      </a:lnTo>
                      <a:lnTo>
                        <a:pt x="486" y="682"/>
                      </a:lnTo>
                      <a:lnTo>
                        <a:pt x="490" y="682"/>
                      </a:lnTo>
                      <a:lnTo>
                        <a:pt x="493" y="680"/>
                      </a:lnTo>
                      <a:lnTo>
                        <a:pt x="490" y="678"/>
                      </a:lnTo>
                      <a:lnTo>
                        <a:pt x="493" y="678"/>
                      </a:lnTo>
                      <a:lnTo>
                        <a:pt x="495" y="678"/>
                      </a:lnTo>
                      <a:lnTo>
                        <a:pt x="495" y="680"/>
                      </a:lnTo>
                      <a:lnTo>
                        <a:pt x="497" y="680"/>
                      </a:lnTo>
                      <a:lnTo>
                        <a:pt x="497" y="675"/>
                      </a:lnTo>
                      <a:lnTo>
                        <a:pt x="495" y="673"/>
                      </a:lnTo>
                      <a:lnTo>
                        <a:pt x="497" y="673"/>
                      </a:lnTo>
                      <a:lnTo>
                        <a:pt x="499" y="673"/>
                      </a:lnTo>
                      <a:lnTo>
                        <a:pt x="501" y="675"/>
                      </a:lnTo>
                      <a:lnTo>
                        <a:pt x="508" y="673"/>
                      </a:lnTo>
                      <a:lnTo>
                        <a:pt x="510" y="675"/>
                      </a:lnTo>
                      <a:lnTo>
                        <a:pt x="513" y="673"/>
                      </a:lnTo>
                      <a:lnTo>
                        <a:pt x="510" y="673"/>
                      </a:lnTo>
                      <a:lnTo>
                        <a:pt x="510" y="671"/>
                      </a:lnTo>
                      <a:lnTo>
                        <a:pt x="515" y="669"/>
                      </a:lnTo>
                      <a:lnTo>
                        <a:pt x="517" y="669"/>
                      </a:lnTo>
                      <a:lnTo>
                        <a:pt x="517" y="671"/>
                      </a:lnTo>
                      <a:lnTo>
                        <a:pt x="521" y="671"/>
                      </a:lnTo>
                      <a:lnTo>
                        <a:pt x="524" y="675"/>
                      </a:lnTo>
                      <a:lnTo>
                        <a:pt x="524" y="673"/>
                      </a:lnTo>
                      <a:lnTo>
                        <a:pt x="524" y="666"/>
                      </a:lnTo>
                      <a:lnTo>
                        <a:pt x="526" y="664"/>
                      </a:lnTo>
                      <a:lnTo>
                        <a:pt x="533" y="662"/>
                      </a:lnTo>
                      <a:lnTo>
                        <a:pt x="533" y="660"/>
                      </a:lnTo>
                      <a:lnTo>
                        <a:pt x="537" y="660"/>
                      </a:lnTo>
                      <a:lnTo>
                        <a:pt x="542" y="655"/>
                      </a:lnTo>
                      <a:lnTo>
                        <a:pt x="539" y="655"/>
                      </a:lnTo>
                      <a:lnTo>
                        <a:pt x="542" y="655"/>
                      </a:lnTo>
                      <a:lnTo>
                        <a:pt x="539" y="653"/>
                      </a:lnTo>
                      <a:lnTo>
                        <a:pt x="537" y="649"/>
                      </a:lnTo>
                      <a:lnTo>
                        <a:pt x="539" y="644"/>
                      </a:lnTo>
                      <a:lnTo>
                        <a:pt x="542" y="646"/>
                      </a:lnTo>
                      <a:lnTo>
                        <a:pt x="548" y="646"/>
                      </a:lnTo>
                      <a:lnTo>
                        <a:pt x="550" y="649"/>
                      </a:lnTo>
                      <a:lnTo>
                        <a:pt x="553" y="651"/>
                      </a:lnTo>
                      <a:lnTo>
                        <a:pt x="557" y="646"/>
                      </a:lnTo>
                      <a:lnTo>
                        <a:pt x="559" y="642"/>
                      </a:lnTo>
                      <a:lnTo>
                        <a:pt x="562" y="644"/>
                      </a:lnTo>
                      <a:lnTo>
                        <a:pt x="562" y="651"/>
                      </a:lnTo>
                      <a:lnTo>
                        <a:pt x="557" y="653"/>
                      </a:lnTo>
                      <a:lnTo>
                        <a:pt x="557" y="662"/>
                      </a:lnTo>
                      <a:lnTo>
                        <a:pt x="559" y="662"/>
                      </a:lnTo>
                      <a:lnTo>
                        <a:pt x="564" y="655"/>
                      </a:lnTo>
                      <a:lnTo>
                        <a:pt x="570" y="658"/>
                      </a:lnTo>
                      <a:lnTo>
                        <a:pt x="570" y="653"/>
                      </a:lnTo>
                      <a:lnTo>
                        <a:pt x="575" y="653"/>
                      </a:lnTo>
                      <a:lnTo>
                        <a:pt x="575" y="658"/>
                      </a:lnTo>
                      <a:lnTo>
                        <a:pt x="579" y="658"/>
                      </a:lnTo>
                      <a:lnTo>
                        <a:pt x="582" y="658"/>
                      </a:lnTo>
                      <a:lnTo>
                        <a:pt x="582" y="662"/>
                      </a:lnTo>
                      <a:lnTo>
                        <a:pt x="582" y="664"/>
                      </a:lnTo>
                      <a:lnTo>
                        <a:pt x="582" y="669"/>
                      </a:lnTo>
                      <a:lnTo>
                        <a:pt x="577" y="673"/>
                      </a:lnTo>
                      <a:lnTo>
                        <a:pt x="582" y="678"/>
                      </a:lnTo>
                      <a:lnTo>
                        <a:pt x="579" y="682"/>
                      </a:lnTo>
                      <a:lnTo>
                        <a:pt x="577" y="682"/>
                      </a:lnTo>
                      <a:lnTo>
                        <a:pt x="575" y="680"/>
                      </a:lnTo>
                      <a:lnTo>
                        <a:pt x="573" y="684"/>
                      </a:lnTo>
                      <a:lnTo>
                        <a:pt x="577" y="686"/>
                      </a:lnTo>
                      <a:lnTo>
                        <a:pt x="577" y="689"/>
                      </a:lnTo>
                      <a:lnTo>
                        <a:pt x="582" y="686"/>
                      </a:lnTo>
                      <a:lnTo>
                        <a:pt x="588" y="686"/>
                      </a:lnTo>
                      <a:lnTo>
                        <a:pt x="588" y="689"/>
                      </a:lnTo>
                      <a:lnTo>
                        <a:pt x="593" y="691"/>
                      </a:lnTo>
                      <a:lnTo>
                        <a:pt x="593" y="693"/>
                      </a:lnTo>
                      <a:lnTo>
                        <a:pt x="591" y="695"/>
                      </a:lnTo>
                      <a:lnTo>
                        <a:pt x="591" y="700"/>
                      </a:lnTo>
                      <a:lnTo>
                        <a:pt x="593" y="698"/>
                      </a:lnTo>
                      <a:lnTo>
                        <a:pt x="595" y="695"/>
                      </a:lnTo>
                      <a:lnTo>
                        <a:pt x="597" y="695"/>
                      </a:lnTo>
                      <a:lnTo>
                        <a:pt x="602" y="698"/>
                      </a:lnTo>
                      <a:lnTo>
                        <a:pt x="611" y="695"/>
                      </a:lnTo>
                      <a:lnTo>
                        <a:pt x="622" y="695"/>
                      </a:lnTo>
                      <a:lnTo>
                        <a:pt x="622" y="698"/>
                      </a:lnTo>
                      <a:lnTo>
                        <a:pt x="617" y="709"/>
                      </a:lnTo>
                      <a:lnTo>
                        <a:pt x="617" y="713"/>
                      </a:lnTo>
                      <a:lnTo>
                        <a:pt x="617" y="722"/>
                      </a:lnTo>
                      <a:lnTo>
                        <a:pt x="615" y="729"/>
                      </a:lnTo>
                      <a:lnTo>
                        <a:pt x="620" y="729"/>
                      </a:lnTo>
                      <a:lnTo>
                        <a:pt x="622" y="731"/>
                      </a:lnTo>
                      <a:lnTo>
                        <a:pt x="622" y="733"/>
                      </a:lnTo>
                      <a:lnTo>
                        <a:pt x="617" y="731"/>
                      </a:lnTo>
                      <a:lnTo>
                        <a:pt x="617" y="733"/>
                      </a:lnTo>
                      <a:lnTo>
                        <a:pt x="622" y="735"/>
                      </a:lnTo>
                      <a:lnTo>
                        <a:pt x="626" y="733"/>
                      </a:lnTo>
                      <a:lnTo>
                        <a:pt x="628" y="735"/>
                      </a:lnTo>
                      <a:lnTo>
                        <a:pt x="633" y="735"/>
                      </a:lnTo>
                      <a:lnTo>
                        <a:pt x="633" y="738"/>
                      </a:lnTo>
                      <a:lnTo>
                        <a:pt x="637" y="740"/>
                      </a:lnTo>
                      <a:lnTo>
                        <a:pt x="640" y="742"/>
                      </a:lnTo>
                      <a:lnTo>
                        <a:pt x="642" y="740"/>
                      </a:lnTo>
                      <a:lnTo>
                        <a:pt x="644" y="740"/>
                      </a:lnTo>
                      <a:lnTo>
                        <a:pt x="644" y="735"/>
                      </a:lnTo>
                      <a:lnTo>
                        <a:pt x="648" y="742"/>
                      </a:lnTo>
                      <a:lnTo>
                        <a:pt x="644" y="746"/>
                      </a:lnTo>
                      <a:lnTo>
                        <a:pt x="644" y="749"/>
                      </a:lnTo>
                      <a:lnTo>
                        <a:pt x="646" y="749"/>
                      </a:lnTo>
                      <a:lnTo>
                        <a:pt x="642" y="751"/>
                      </a:lnTo>
                      <a:lnTo>
                        <a:pt x="642" y="753"/>
                      </a:lnTo>
                      <a:lnTo>
                        <a:pt x="646" y="753"/>
                      </a:lnTo>
                      <a:lnTo>
                        <a:pt x="646" y="755"/>
                      </a:lnTo>
                      <a:lnTo>
                        <a:pt x="642" y="758"/>
                      </a:lnTo>
                      <a:lnTo>
                        <a:pt x="642" y="760"/>
                      </a:lnTo>
                      <a:lnTo>
                        <a:pt x="637" y="762"/>
                      </a:lnTo>
                      <a:lnTo>
                        <a:pt x="637" y="764"/>
                      </a:lnTo>
                      <a:lnTo>
                        <a:pt x="640" y="764"/>
                      </a:lnTo>
                      <a:lnTo>
                        <a:pt x="637" y="766"/>
                      </a:lnTo>
                      <a:lnTo>
                        <a:pt x="637" y="771"/>
                      </a:lnTo>
                      <a:lnTo>
                        <a:pt x="631" y="773"/>
                      </a:lnTo>
                      <a:lnTo>
                        <a:pt x="631" y="784"/>
                      </a:lnTo>
                      <a:lnTo>
                        <a:pt x="626" y="782"/>
                      </a:lnTo>
                      <a:lnTo>
                        <a:pt x="626" y="786"/>
                      </a:lnTo>
                      <a:lnTo>
                        <a:pt x="626" y="789"/>
                      </a:lnTo>
                      <a:lnTo>
                        <a:pt x="631" y="793"/>
                      </a:lnTo>
                      <a:lnTo>
                        <a:pt x="631" y="800"/>
                      </a:lnTo>
                      <a:lnTo>
                        <a:pt x="628" y="795"/>
                      </a:lnTo>
                      <a:lnTo>
                        <a:pt x="628" y="793"/>
                      </a:lnTo>
                      <a:lnTo>
                        <a:pt x="626" y="793"/>
                      </a:lnTo>
                      <a:lnTo>
                        <a:pt x="624" y="795"/>
                      </a:lnTo>
                      <a:lnTo>
                        <a:pt x="622" y="793"/>
                      </a:lnTo>
                      <a:lnTo>
                        <a:pt x="620" y="793"/>
                      </a:lnTo>
                      <a:lnTo>
                        <a:pt x="615" y="789"/>
                      </a:lnTo>
                      <a:lnTo>
                        <a:pt x="613" y="795"/>
                      </a:lnTo>
                      <a:lnTo>
                        <a:pt x="611" y="795"/>
                      </a:lnTo>
                      <a:lnTo>
                        <a:pt x="611" y="798"/>
                      </a:lnTo>
                      <a:lnTo>
                        <a:pt x="613" y="798"/>
                      </a:lnTo>
                      <a:lnTo>
                        <a:pt x="611" y="798"/>
                      </a:lnTo>
                      <a:lnTo>
                        <a:pt x="608" y="798"/>
                      </a:lnTo>
                      <a:lnTo>
                        <a:pt x="608" y="800"/>
                      </a:lnTo>
                      <a:lnTo>
                        <a:pt x="602" y="800"/>
                      </a:lnTo>
                      <a:lnTo>
                        <a:pt x="599" y="800"/>
                      </a:lnTo>
                      <a:lnTo>
                        <a:pt x="599" y="806"/>
                      </a:lnTo>
                      <a:lnTo>
                        <a:pt x="597" y="813"/>
                      </a:lnTo>
                      <a:lnTo>
                        <a:pt x="582" y="811"/>
                      </a:lnTo>
                      <a:lnTo>
                        <a:pt x="582" y="809"/>
                      </a:lnTo>
                      <a:lnTo>
                        <a:pt x="577" y="806"/>
                      </a:lnTo>
                      <a:lnTo>
                        <a:pt x="575" y="804"/>
                      </a:lnTo>
                      <a:lnTo>
                        <a:pt x="575" y="802"/>
                      </a:lnTo>
                      <a:lnTo>
                        <a:pt x="573" y="802"/>
                      </a:lnTo>
                      <a:lnTo>
                        <a:pt x="568" y="800"/>
                      </a:lnTo>
                      <a:lnTo>
                        <a:pt x="568" y="802"/>
                      </a:lnTo>
                      <a:lnTo>
                        <a:pt x="566" y="802"/>
                      </a:lnTo>
                      <a:lnTo>
                        <a:pt x="566" y="804"/>
                      </a:lnTo>
                      <a:lnTo>
                        <a:pt x="564" y="804"/>
                      </a:lnTo>
                      <a:lnTo>
                        <a:pt x="566" y="806"/>
                      </a:lnTo>
                      <a:lnTo>
                        <a:pt x="566" y="809"/>
                      </a:lnTo>
                      <a:lnTo>
                        <a:pt x="562" y="809"/>
                      </a:lnTo>
                      <a:lnTo>
                        <a:pt x="562" y="806"/>
                      </a:lnTo>
                      <a:lnTo>
                        <a:pt x="562" y="804"/>
                      </a:lnTo>
                      <a:lnTo>
                        <a:pt x="559" y="804"/>
                      </a:lnTo>
                      <a:lnTo>
                        <a:pt x="559" y="802"/>
                      </a:lnTo>
                      <a:lnTo>
                        <a:pt x="557" y="802"/>
                      </a:lnTo>
                      <a:lnTo>
                        <a:pt x="557" y="800"/>
                      </a:lnTo>
                      <a:lnTo>
                        <a:pt x="555" y="800"/>
                      </a:lnTo>
                      <a:lnTo>
                        <a:pt x="557" y="802"/>
                      </a:lnTo>
                      <a:lnTo>
                        <a:pt x="555" y="804"/>
                      </a:lnTo>
                      <a:lnTo>
                        <a:pt x="553" y="804"/>
                      </a:lnTo>
                      <a:lnTo>
                        <a:pt x="553" y="800"/>
                      </a:lnTo>
                      <a:lnTo>
                        <a:pt x="555" y="800"/>
                      </a:lnTo>
                      <a:lnTo>
                        <a:pt x="553" y="798"/>
                      </a:lnTo>
                      <a:lnTo>
                        <a:pt x="555" y="798"/>
                      </a:lnTo>
                      <a:lnTo>
                        <a:pt x="555" y="795"/>
                      </a:lnTo>
                      <a:lnTo>
                        <a:pt x="548" y="798"/>
                      </a:lnTo>
                      <a:lnTo>
                        <a:pt x="548" y="800"/>
                      </a:lnTo>
                      <a:lnTo>
                        <a:pt x="539" y="798"/>
                      </a:lnTo>
                      <a:lnTo>
                        <a:pt x="539" y="800"/>
                      </a:lnTo>
                      <a:lnTo>
                        <a:pt x="535" y="802"/>
                      </a:lnTo>
                      <a:lnTo>
                        <a:pt x="535" y="804"/>
                      </a:lnTo>
                      <a:lnTo>
                        <a:pt x="537" y="804"/>
                      </a:lnTo>
                      <a:lnTo>
                        <a:pt x="537" y="806"/>
                      </a:lnTo>
                      <a:lnTo>
                        <a:pt x="535" y="809"/>
                      </a:lnTo>
                      <a:lnTo>
                        <a:pt x="537" y="809"/>
                      </a:lnTo>
                      <a:lnTo>
                        <a:pt x="533" y="813"/>
                      </a:lnTo>
                      <a:lnTo>
                        <a:pt x="535" y="815"/>
                      </a:lnTo>
                      <a:lnTo>
                        <a:pt x="530" y="817"/>
                      </a:lnTo>
                      <a:lnTo>
                        <a:pt x="530" y="820"/>
                      </a:lnTo>
                      <a:lnTo>
                        <a:pt x="530" y="824"/>
                      </a:lnTo>
                      <a:lnTo>
                        <a:pt x="528" y="822"/>
                      </a:lnTo>
                      <a:lnTo>
                        <a:pt x="526" y="824"/>
                      </a:lnTo>
                      <a:lnTo>
                        <a:pt x="526" y="826"/>
                      </a:lnTo>
                      <a:lnTo>
                        <a:pt x="524" y="826"/>
                      </a:lnTo>
                      <a:lnTo>
                        <a:pt x="524" y="824"/>
                      </a:lnTo>
                      <a:lnTo>
                        <a:pt x="521" y="829"/>
                      </a:lnTo>
                      <a:lnTo>
                        <a:pt x="519" y="829"/>
                      </a:lnTo>
                      <a:lnTo>
                        <a:pt x="517" y="829"/>
                      </a:lnTo>
                      <a:lnTo>
                        <a:pt x="517" y="826"/>
                      </a:lnTo>
                      <a:lnTo>
                        <a:pt x="515" y="824"/>
                      </a:lnTo>
                      <a:lnTo>
                        <a:pt x="506" y="826"/>
                      </a:lnTo>
                      <a:lnTo>
                        <a:pt x="506" y="829"/>
                      </a:lnTo>
                      <a:lnTo>
                        <a:pt x="508" y="833"/>
                      </a:lnTo>
                      <a:lnTo>
                        <a:pt x="506" y="835"/>
                      </a:lnTo>
                      <a:lnTo>
                        <a:pt x="504" y="842"/>
                      </a:lnTo>
                      <a:lnTo>
                        <a:pt x="506" y="849"/>
                      </a:lnTo>
                      <a:lnTo>
                        <a:pt x="508" y="851"/>
                      </a:lnTo>
                      <a:lnTo>
                        <a:pt x="504" y="855"/>
                      </a:lnTo>
                      <a:lnTo>
                        <a:pt x="508" y="855"/>
                      </a:lnTo>
                      <a:lnTo>
                        <a:pt x="510" y="851"/>
                      </a:lnTo>
                      <a:lnTo>
                        <a:pt x="513" y="853"/>
                      </a:lnTo>
                      <a:lnTo>
                        <a:pt x="510" y="862"/>
                      </a:lnTo>
                      <a:lnTo>
                        <a:pt x="508" y="871"/>
                      </a:lnTo>
                      <a:lnTo>
                        <a:pt x="504" y="875"/>
                      </a:lnTo>
                      <a:lnTo>
                        <a:pt x="499" y="880"/>
                      </a:lnTo>
                      <a:lnTo>
                        <a:pt x="497" y="882"/>
                      </a:lnTo>
                      <a:lnTo>
                        <a:pt x="495" y="884"/>
                      </a:lnTo>
                      <a:lnTo>
                        <a:pt x="493" y="882"/>
                      </a:lnTo>
                      <a:lnTo>
                        <a:pt x="490" y="884"/>
                      </a:lnTo>
                      <a:lnTo>
                        <a:pt x="488" y="886"/>
                      </a:lnTo>
                      <a:lnTo>
                        <a:pt x="490" y="889"/>
                      </a:lnTo>
                      <a:lnTo>
                        <a:pt x="488" y="893"/>
                      </a:lnTo>
                      <a:lnTo>
                        <a:pt x="490" y="893"/>
                      </a:lnTo>
                      <a:lnTo>
                        <a:pt x="495" y="895"/>
                      </a:lnTo>
                      <a:lnTo>
                        <a:pt x="499" y="893"/>
                      </a:lnTo>
                      <a:lnTo>
                        <a:pt x="501" y="895"/>
                      </a:lnTo>
                      <a:lnTo>
                        <a:pt x="508" y="893"/>
                      </a:lnTo>
                      <a:lnTo>
                        <a:pt x="526" y="897"/>
                      </a:lnTo>
                      <a:lnTo>
                        <a:pt x="528" y="900"/>
                      </a:lnTo>
                      <a:lnTo>
                        <a:pt x="528" y="902"/>
                      </a:lnTo>
                      <a:lnTo>
                        <a:pt x="533" y="906"/>
                      </a:lnTo>
                      <a:lnTo>
                        <a:pt x="528" y="911"/>
                      </a:lnTo>
                      <a:lnTo>
                        <a:pt x="524" y="915"/>
                      </a:lnTo>
                      <a:lnTo>
                        <a:pt x="521" y="920"/>
                      </a:lnTo>
                      <a:lnTo>
                        <a:pt x="517" y="929"/>
                      </a:lnTo>
                      <a:lnTo>
                        <a:pt x="515" y="929"/>
                      </a:lnTo>
                      <a:lnTo>
                        <a:pt x="506" y="931"/>
                      </a:lnTo>
                      <a:lnTo>
                        <a:pt x="501" y="931"/>
                      </a:lnTo>
                      <a:lnTo>
                        <a:pt x="497" y="933"/>
                      </a:lnTo>
                      <a:lnTo>
                        <a:pt x="493" y="931"/>
                      </a:lnTo>
                      <a:lnTo>
                        <a:pt x="490" y="940"/>
                      </a:lnTo>
                      <a:lnTo>
                        <a:pt x="486" y="937"/>
                      </a:lnTo>
                      <a:lnTo>
                        <a:pt x="488" y="944"/>
                      </a:lnTo>
                      <a:lnTo>
                        <a:pt x="481" y="957"/>
                      </a:lnTo>
                      <a:lnTo>
                        <a:pt x="481" y="955"/>
                      </a:lnTo>
                      <a:lnTo>
                        <a:pt x="475" y="953"/>
                      </a:lnTo>
                      <a:lnTo>
                        <a:pt x="472" y="955"/>
                      </a:lnTo>
                      <a:lnTo>
                        <a:pt x="468" y="955"/>
                      </a:lnTo>
                      <a:lnTo>
                        <a:pt x="464" y="951"/>
                      </a:lnTo>
                      <a:lnTo>
                        <a:pt x="461" y="951"/>
                      </a:lnTo>
                      <a:lnTo>
                        <a:pt x="457" y="949"/>
                      </a:lnTo>
                      <a:lnTo>
                        <a:pt x="457" y="951"/>
                      </a:lnTo>
                      <a:lnTo>
                        <a:pt x="455" y="951"/>
                      </a:lnTo>
                      <a:lnTo>
                        <a:pt x="441" y="953"/>
                      </a:lnTo>
                      <a:lnTo>
                        <a:pt x="441" y="955"/>
                      </a:lnTo>
                      <a:lnTo>
                        <a:pt x="437" y="955"/>
                      </a:lnTo>
                      <a:lnTo>
                        <a:pt x="437" y="962"/>
                      </a:lnTo>
                      <a:lnTo>
                        <a:pt x="437" y="960"/>
                      </a:lnTo>
                      <a:lnTo>
                        <a:pt x="432" y="960"/>
                      </a:lnTo>
                      <a:lnTo>
                        <a:pt x="430" y="955"/>
                      </a:lnTo>
                      <a:lnTo>
                        <a:pt x="430" y="953"/>
                      </a:lnTo>
                      <a:lnTo>
                        <a:pt x="428" y="953"/>
                      </a:lnTo>
                      <a:lnTo>
                        <a:pt x="426" y="955"/>
                      </a:lnTo>
                      <a:lnTo>
                        <a:pt x="426" y="951"/>
                      </a:lnTo>
                      <a:lnTo>
                        <a:pt x="423" y="949"/>
                      </a:lnTo>
                      <a:lnTo>
                        <a:pt x="419" y="949"/>
                      </a:lnTo>
                      <a:lnTo>
                        <a:pt x="419" y="951"/>
                      </a:lnTo>
                      <a:lnTo>
                        <a:pt x="417" y="955"/>
                      </a:lnTo>
                      <a:lnTo>
                        <a:pt x="415" y="953"/>
                      </a:lnTo>
                      <a:lnTo>
                        <a:pt x="408" y="953"/>
                      </a:lnTo>
                      <a:lnTo>
                        <a:pt x="406" y="955"/>
                      </a:lnTo>
                      <a:lnTo>
                        <a:pt x="406" y="960"/>
                      </a:lnTo>
                      <a:lnTo>
                        <a:pt x="401" y="964"/>
                      </a:lnTo>
                      <a:lnTo>
                        <a:pt x="397" y="971"/>
                      </a:lnTo>
                      <a:lnTo>
                        <a:pt x="399" y="973"/>
                      </a:lnTo>
                      <a:lnTo>
                        <a:pt x="401" y="977"/>
                      </a:lnTo>
                      <a:lnTo>
                        <a:pt x="399" y="982"/>
                      </a:lnTo>
                      <a:lnTo>
                        <a:pt x="399" y="980"/>
                      </a:lnTo>
                      <a:lnTo>
                        <a:pt x="397" y="977"/>
                      </a:lnTo>
                      <a:lnTo>
                        <a:pt x="386" y="977"/>
                      </a:lnTo>
                      <a:lnTo>
                        <a:pt x="366" y="977"/>
                      </a:lnTo>
                      <a:lnTo>
                        <a:pt x="359" y="977"/>
                      </a:lnTo>
                      <a:lnTo>
                        <a:pt x="359" y="975"/>
                      </a:lnTo>
                      <a:lnTo>
                        <a:pt x="357" y="969"/>
                      </a:lnTo>
                      <a:lnTo>
                        <a:pt x="352" y="964"/>
                      </a:lnTo>
                      <a:lnTo>
                        <a:pt x="348" y="966"/>
                      </a:lnTo>
                      <a:lnTo>
                        <a:pt x="343" y="971"/>
                      </a:lnTo>
                      <a:lnTo>
                        <a:pt x="339" y="969"/>
                      </a:lnTo>
                      <a:lnTo>
                        <a:pt x="337" y="964"/>
                      </a:lnTo>
                      <a:lnTo>
                        <a:pt x="339" y="962"/>
                      </a:lnTo>
                      <a:lnTo>
                        <a:pt x="339" y="960"/>
                      </a:lnTo>
                      <a:lnTo>
                        <a:pt x="337" y="960"/>
                      </a:lnTo>
                      <a:lnTo>
                        <a:pt x="337" y="955"/>
                      </a:lnTo>
                      <a:lnTo>
                        <a:pt x="332" y="960"/>
                      </a:lnTo>
                      <a:lnTo>
                        <a:pt x="330" y="957"/>
                      </a:lnTo>
                      <a:lnTo>
                        <a:pt x="328" y="960"/>
                      </a:lnTo>
                      <a:lnTo>
                        <a:pt x="323" y="957"/>
                      </a:lnTo>
                      <a:lnTo>
                        <a:pt x="323" y="953"/>
                      </a:lnTo>
                      <a:lnTo>
                        <a:pt x="319" y="951"/>
                      </a:lnTo>
                      <a:lnTo>
                        <a:pt x="319" y="949"/>
                      </a:lnTo>
                      <a:lnTo>
                        <a:pt x="314" y="951"/>
                      </a:lnTo>
                      <a:lnTo>
                        <a:pt x="310" y="949"/>
                      </a:lnTo>
                      <a:lnTo>
                        <a:pt x="308" y="946"/>
                      </a:lnTo>
                      <a:lnTo>
                        <a:pt x="308" y="942"/>
                      </a:lnTo>
                      <a:lnTo>
                        <a:pt x="305" y="940"/>
                      </a:lnTo>
                      <a:lnTo>
                        <a:pt x="301" y="942"/>
                      </a:lnTo>
                      <a:lnTo>
                        <a:pt x="297" y="944"/>
                      </a:lnTo>
                      <a:lnTo>
                        <a:pt x="294" y="942"/>
                      </a:lnTo>
                      <a:lnTo>
                        <a:pt x="294" y="926"/>
                      </a:lnTo>
                      <a:lnTo>
                        <a:pt x="290" y="926"/>
                      </a:lnTo>
                      <a:lnTo>
                        <a:pt x="283" y="931"/>
                      </a:lnTo>
                      <a:lnTo>
                        <a:pt x="281" y="931"/>
                      </a:lnTo>
                      <a:lnTo>
                        <a:pt x="279" y="933"/>
                      </a:lnTo>
                      <a:lnTo>
                        <a:pt x="261" y="929"/>
                      </a:lnTo>
                      <a:lnTo>
                        <a:pt x="256" y="926"/>
                      </a:lnTo>
                      <a:lnTo>
                        <a:pt x="254" y="924"/>
                      </a:lnTo>
                      <a:lnTo>
                        <a:pt x="254" y="920"/>
                      </a:lnTo>
                      <a:lnTo>
                        <a:pt x="250" y="917"/>
                      </a:lnTo>
                      <a:lnTo>
                        <a:pt x="250" y="915"/>
                      </a:lnTo>
                      <a:lnTo>
                        <a:pt x="250" y="911"/>
                      </a:lnTo>
                      <a:lnTo>
                        <a:pt x="243" y="911"/>
                      </a:lnTo>
                      <a:lnTo>
                        <a:pt x="239" y="913"/>
                      </a:lnTo>
                      <a:lnTo>
                        <a:pt x="239" y="911"/>
                      </a:lnTo>
                      <a:lnTo>
                        <a:pt x="236" y="909"/>
                      </a:lnTo>
                      <a:lnTo>
                        <a:pt x="236" y="906"/>
                      </a:lnTo>
                      <a:lnTo>
                        <a:pt x="234" y="906"/>
                      </a:lnTo>
                      <a:lnTo>
                        <a:pt x="234" y="909"/>
                      </a:lnTo>
                      <a:lnTo>
                        <a:pt x="232" y="909"/>
                      </a:lnTo>
                      <a:lnTo>
                        <a:pt x="230" y="906"/>
                      </a:lnTo>
                      <a:lnTo>
                        <a:pt x="227" y="900"/>
                      </a:lnTo>
                      <a:lnTo>
                        <a:pt x="225" y="900"/>
                      </a:lnTo>
                      <a:lnTo>
                        <a:pt x="221" y="900"/>
                      </a:lnTo>
                      <a:lnTo>
                        <a:pt x="219" y="900"/>
                      </a:lnTo>
                      <a:lnTo>
                        <a:pt x="214" y="895"/>
                      </a:lnTo>
                      <a:lnTo>
                        <a:pt x="212" y="893"/>
                      </a:lnTo>
                      <a:lnTo>
                        <a:pt x="214" y="891"/>
                      </a:lnTo>
                      <a:lnTo>
                        <a:pt x="212" y="891"/>
                      </a:lnTo>
                      <a:lnTo>
                        <a:pt x="210" y="884"/>
                      </a:lnTo>
                      <a:lnTo>
                        <a:pt x="207" y="882"/>
                      </a:lnTo>
                      <a:lnTo>
                        <a:pt x="205" y="880"/>
                      </a:lnTo>
                      <a:lnTo>
                        <a:pt x="203" y="880"/>
                      </a:lnTo>
                      <a:lnTo>
                        <a:pt x="196" y="880"/>
                      </a:lnTo>
                      <a:lnTo>
                        <a:pt x="198" y="877"/>
                      </a:lnTo>
                      <a:lnTo>
                        <a:pt x="194" y="873"/>
                      </a:lnTo>
                      <a:lnTo>
                        <a:pt x="196" y="869"/>
                      </a:lnTo>
                      <a:lnTo>
                        <a:pt x="192" y="866"/>
                      </a:lnTo>
                      <a:lnTo>
                        <a:pt x="190" y="862"/>
                      </a:lnTo>
                      <a:lnTo>
                        <a:pt x="190" y="857"/>
                      </a:lnTo>
                      <a:lnTo>
                        <a:pt x="192" y="857"/>
                      </a:lnTo>
                      <a:lnTo>
                        <a:pt x="196" y="855"/>
                      </a:lnTo>
                      <a:lnTo>
                        <a:pt x="196" y="851"/>
                      </a:lnTo>
                      <a:lnTo>
                        <a:pt x="194" y="851"/>
                      </a:lnTo>
                      <a:lnTo>
                        <a:pt x="192" y="851"/>
                      </a:lnTo>
                      <a:lnTo>
                        <a:pt x="190" y="853"/>
                      </a:lnTo>
                      <a:lnTo>
                        <a:pt x="190" y="855"/>
                      </a:lnTo>
                      <a:lnTo>
                        <a:pt x="185" y="855"/>
                      </a:lnTo>
                      <a:lnTo>
                        <a:pt x="185" y="851"/>
                      </a:lnTo>
                      <a:lnTo>
                        <a:pt x="181" y="851"/>
                      </a:lnTo>
                      <a:lnTo>
                        <a:pt x="181" y="846"/>
                      </a:lnTo>
                      <a:lnTo>
                        <a:pt x="176" y="846"/>
                      </a:lnTo>
                      <a:lnTo>
                        <a:pt x="176" y="844"/>
                      </a:lnTo>
                      <a:lnTo>
                        <a:pt x="176" y="840"/>
                      </a:lnTo>
                      <a:lnTo>
                        <a:pt x="178" y="840"/>
                      </a:lnTo>
                      <a:lnTo>
                        <a:pt x="181" y="840"/>
                      </a:lnTo>
                      <a:lnTo>
                        <a:pt x="183" y="840"/>
                      </a:lnTo>
                      <a:lnTo>
                        <a:pt x="183" y="837"/>
                      </a:lnTo>
                      <a:lnTo>
                        <a:pt x="181" y="837"/>
                      </a:lnTo>
                      <a:lnTo>
                        <a:pt x="178" y="835"/>
                      </a:lnTo>
                      <a:lnTo>
                        <a:pt x="176" y="833"/>
                      </a:lnTo>
                      <a:lnTo>
                        <a:pt x="170" y="842"/>
                      </a:lnTo>
                      <a:lnTo>
                        <a:pt x="167" y="842"/>
                      </a:lnTo>
                      <a:lnTo>
                        <a:pt x="167" y="837"/>
                      </a:lnTo>
                      <a:lnTo>
                        <a:pt x="165" y="837"/>
                      </a:lnTo>
                      <a:lnTo>
                        <a:pt x="167" y="835"/>
                      </a:lnTo>
                      <a:lnTo>
                        <a:pt x="165" y="835"/>
                      </a:lnTo>
                      <a:lnTo>
                        <a:pt x="165" y="833"/>
                      </a:lnTo>
                      <a:lnTo>
                        <a:pt x="163" y="831"/>
                      </a:lnTo>
                      <a:lnTo>
                        <a:pt x="158" y="833"/>
                      </a:lnTo>
                      <a:lnTo>
                        <a:pt x="156" y="831"/>
                      </a:lnTo>
                      <a:lnTo>
                        <a:pt x="158" y="826"/>
                      </a:lnTo>
                      <a:lnTo>
                        <a:pt x="158" y="824"/>
                      </a:lnTo>
                      <a:lnTo>
                        <a:pt x="156" y="826"/>
                      </a:lnTo>
                      <a:lnTo>
                        <a:pt x="152" y="824"/>
                      </a:lnTo>
                      <a:lnTo>
                        <a:pt x="152" y="822"/>
                      </a:lnTo>
                      <a:lnTo>
                        <a:pt x="149" y="822"/>
                      </a:lnTo>
                      <a:lnTo>
                        <a:pt x="147" y="826"/>
                      </a:lnTo>
                      <a:lnTo>
                        <a:pt x="143" y="826"/>
                      </a:lnTo>
                      <a:lnTo>
                        <a:pt x="143" y="824"/>
                      </a:lnTo>
                      <a:lnTo>
                        <a:pt x="145" y="824"/>
                      </a:lnTo>
                      <a:lnTo>
                        <a:pt x="143" y="820"/>
                      </a:lnTo>
                      <a:lnTo>
                        <a:pt x="138" y="820"/>
                      </a:lnTo>
                      <a:lnTo>
                        <a:pt x="136" y="820"/>
                      </a:lnTo>
                      <a:lnTo>
                        <a:pt x="138" y="817"/>
                      </a:lnTo>
                      <a:lnTo>
                        <a:pt x="136" y="817"/>
                      </a:lnTo>
                      <a:lnTo>
                        <a:pt x="134" y="817"/>
                      </a:lnTo>
                      <a:lnTo>
                        <a:pt x="138" y="813"/>
                      </a:lnTo>
                      <a:lnTo>
                        <a:pt x="136" y="809"/>
                      </a:lnTo>
                      <a:lnTo>
                        <a:pt x="134" y="811"/>
                      </a:lnTo>
                      <a:lnTo>
                        <a:pt x="129" y="811"/>
                      </a:lnTo>
                      <a:lnTo>
                        <a:pt x="121" y="815"/>
                      </a:lnTo>
                      <a:lnTo>
                        <a:pt x="118" y="813"/>
                      </a:lnTo>
                      <a:lnTo>
                        <a:pt x="112" y="800"/>
                      </a:lnTo>
                      <a:lnTo>
                        <a:pt x="109" y="791"/>
                      </a:lnTo>
                      <a:lnTo>
                        <a:pt x="112" y="789"/>
                      </a:lnTo>
                      <a:lnTo>
                        <a:pt x="107" y="789"/>
                      </a:lnTo>
                      <a:lnTo>
                        <a:pt x="105" y="766"/>
                      </a:lnTo>
                      <a:lnTo>
                        <a:pt x="105" y="771"/>
                      </a:lnTo>
                      <a:lnTo>
                        <a:pt x="105" y="764"/>
                      </a:lnTo>
                      <a:lnTo>
                        <a:pt x="107" y="764"/>
                      </a:lnTo>
                      <a:lnTo>
                        <a:pt x="105" y="764"/>
                      </a:lnTo>
                      <a:lnTo>
                        <a:pt x="105" y="766"/>
                      </a:lnTo>
                      <a:lnTo>
                        <a:pt x="96" y="733"/>
                      </a:lnTo>
                      <a:lnTo>
                        <a:pt x="92" y="729"/>
                      </a:lnTo>
                      <a:lnTo>
                        <a:pt x="96" y="731"/>
                      </a:lnTo>
                      <a:lnTo>
                        <a:pt x="98" y="740"/>
                      </a:lnTo>
                      <a:lnTo>
                        <a:pt x="98" y="738"/>
                      </a:lnTo>
                      <a:lnTo>
                        <a:pt x="96" y="738"/>
                      </a:lnTo>
                      <a:lnTo>
                        <a:pt x="96" y="731"/>
                      </a:lnTo>
                      <a:lnTo>
                        <a:pt x="94" y="729"/>
                      </a:lnTo>
                      <a:lnTo>
                        <a:pt x="92" y="713"/>
                      </a:lnTo>
                      <a:lnTo>
                        <a:pt x="89" y="689"/>
                      </a:lnTo>
                      <a:lnTo>
                        <a:pt x="85" y="682"/>
                      </a:lnTo>
                      <a:lnTo>
                        <a:pt x="80" y="655"/>
                      </a:lnTo>
                      <a:lnTo>
                        <a:pt x="80" y="658"/>
                      </a:lnTo>
                      <a:lnTo>
                        <a:pt x="85" y="658"/>
                      </a:lnTo>
                      <a:lnTo>
                        <a:pt x="80" y="658"/>
                      </a:lnTo>
                      <a:lnTo>
                        <a:pt x="83" y="655"/>
                      </a:lnTo>
                      <a:lnTo>
                        <a:pt x="80" y="653"/>
                      </a:lnTo>
                      <a:lnTo>
                        <a:pt x="76" y="644"/>
                      </a:lnTo>
                      <a:lnTo>
                        <a:pt x="72" y="644"/>
                      </a:lnTo>
                      <a:lnTo>
                        <a:pt x="69" y="640"/>
                      </a:lnTo>
                      <a:lnTo>
                        <a:pt x="69" y="642"/>
                      </a:lnTo>
                      <a:lnTo>
                        <a:pt x="67" y="638"/>
                      </a:lnTo>
                      <a:lnTo>
                        <a:pt x="65" y="633"/>
                      </a:lnTo>
                      <a:lnTo>
                        <a:pt x="67" y="633"/>
                      </a:lnTo>
                      <a:lnTo>
                        <a:pt x="65" y="631"/>
                      </a:lnTo>
                      <a:lnTo>
                        <a:pt x="65" y="633"/>
                      </a:lnTo>
                      <a:lnTo>
                        <a:pt x="65" y="624"/>
                      </a:lnTo>
                      <a:lnTo>
                        <a:pt x="63" y="622"/>
                      </a:lnTo>
                      <a:lnTo>
                        <a:pt x="63" y="620"/>
                      </a:lnTo>
                      <a:lnTo>
                        <a:pt x="60" y="611"/>
                      </a:lnTo>
                      <a:lnTo>
                        <a:pt x="56" y="604"/>
                      </a:lnTo>
                      <a:lnTo>
                        <a:pt x="51" y="591"/>
                      </a:lnTo>
                      <a:lnTo>
                        <a:pt x="49" y="578"/>
                      </a:lnTo>
                      <a:lnTo>
                        <a:pt x="47" y="575"/>
                      </a:lnTo>
                      <a:lnTo>
                        <a:pt x="47" y="569"/>
                      </a:lnTo>
                      <a:lnTo>
                        <a:pt x="45" y="564"/>
                      </a:lnTo>
                      <a:lnTo>
                        <a:pt x="47" y="560"/>
                      </a:lnTo>
                      <a:lnTo>
                        <a:pt x="47" y="562"/>
                      </a:lnTo>
                      <a:lnTo>
                        <a:pt x="47" y="560"/>
                      </a:lnTo>
                      <a:lnTo>
                        <a:pt x="49" y="562"/>
                      </a:lnTo>
                      <a:lnTo>
                        <a:pt x="49" y="560"/>
                      </a:lnTo>
                      <a:lnTo>
                        <a:pt x="49" y="558"/>
                      </a:lnTo>
                      <a:lnTo>
                        <a:pt x="45" y="558"/>
                      </a:lnTo>
                      <a:lnTo>
                        <a:pt x="47" y="555"/>
                      </a:lnTo>
                      <a:lnTo>
                        <a:pt x="47" y="553"/>
                      </a:lnTo>
                      <a:lnTo>
                        <a:pt x="45" y="555"/>
                      </a:lnTo>
                      <a:lnTo>
                        <a:pt x="45" y="558"/>
                      </a:lnTo>
                      <a:lnTo>
                        <a:pt x="43" y="555"/>
                      </a:lnTo>
                      <a:lnTo>
                        <a:pt x="45" y="562"/>
                      </a:lnTo>
                      <a:lnTo>
                        <a:pt x="43" y="562"/>
                      </a:lnTo>
                      <a:lnTo>
                        <a:pt x="38" y="562"/>
                      </a:lnTo>
                      <a:lnTo>
                        <a:pt x="38" y="558"/>
                      </a:lnTo>
                      <a:lnTo>
                        <a:pt x="36" y="551"/>
                      </a:lnTo>
                      <a:lnTo>
                        <a:pt x="31" y="547"/>
                      </a:lnTo>
                      <a:lnTo>
                        <a:pt x="34" y="547"/>
                      </a:lnTo>
                      <a:lnTo>
                        <a:pt x="34" y="542"/>
                      </a:lnTo>
                      <a:lnTo>
                        <a:pt x="34" y="540"/>
                      </a:lnTo>
                      <a:lnTo>
                        <a:pt x="31" y="535"/>
                      </a:lnTo>
                      <a:lnTo>
                        <a:pt x="29" y="535"/>
                      </a:lnTo>
                      <a:lnTo>
                        <a:pt x="31" y="535"/>
                      </a:lnTo>
                      <a:lnTo>
                        <a:pt x="29" y="531"/>
                      </a:lnTo>
                      <a:lnTo>
                        <a:pt x="27" y="529"/>
                      </a:lnTo>
                      <a:lnTo>
                        <a:pt x="27" y="531"/>
                      </a:lnTo>
                      <a:lnTo>
                        <a:pt x="23" y="531"/>
                      </a:lnTo>
                      <a:lnTo>
                        <a:pt x="23" y="533"/>
                      </a:lnTo>
                      <a:lnTo>
                        <a:pt x="20" y="533"/>
                      </a:lnTo>
                      <a:lnTo>
                        <a:pt x="20" y="531"/>
                      </a:lnTo>
                      <a:lnTo>
                        <a:pt x="20" y="529"/>
                      </a:lnTo>
                      <a:lnTo>
                        <a:pt x="16" y="529"/>
                      </a:lnTo>
                      <a:lnTo>
                        <a:pt x="18" y="527"/>
                      </a:lnTo>
                      <a:lnTo>
                        <a:pt x="16" y="529"/>
                      </a:lnTo>
                      <a:lnTo>
                        <a:pt x="16" y="527"/>
                      </a:lnTo>
                      <a:lnTo>
                        <a:pt x="14" y="524"/>
                      </a:lnTo>
                      <a:lnTo>
                        <a:pt x="11" y="527"/>
                      </a:lnTo>
                      <a:lnTo>
                        <a:pt x="11" y="524"/>
                      </a:lnTo>
                      <a:lnTo>
                        <a:pt x="9" y="524"/>
                      </a:lnTo>
                      <a:lnTo>
                        <a:pt x="9" y="522"/>
                      </a:lnTo>
                      <a:lnTo>
                        <a:pt x="7" y="522"/>
                      </a:lnTo>
                      <a:lnTo>
                        <a:pt x="9" y="520"/>
                      </a:lnTo>
                      <a:lnTo>
                        <a:pt x="9" y="522"/>
                      </a:lnTo>
                      <a:lnTo>
                        <a:pt x="11" y="522"/>
                      </a:lnTo>
                      <a:lnTo>
                        <a:pt x="11" y="518"/>
                      </a:lnTo>
                      <a:lnTo>
                        <a:pt x="11" y="515"/>
                      </a:lnTo>
                      <a:lnTo>
                        <a:pt x="9" y="515"/>
                      </a:lnTo>
                      <a:lnTo>
                        <a:pt x="11" y="515"/>
                      </a:lnTo>
                      <a:lnTo>
                        <a:pt x="9" y="515"/>
                      </a:lnTo>
                      <a:lnTo>
                        <a:pt x="7" y="511"/>
                      </a:lnTo>
                      <a:lnTo>
                        <a:pt x="7" y="509"/>
                      </a:lnTo>
                      <a:lnTo>
                        <a:pt x="9" y="507"/>
                      </a:lnTo>
                      <a:lnTo>
                        <a:pt x="14" y="504"/>
                      </a:lnTo>
                      <a:lnTo>
                        <a:pt x="18" y="507"/>
                      </a:lnTo>
                      <a:lnTo>
                        <a:pt x="18" y="502"/>
                      </a:lnTo>
                      <a:lnTo>
                        <a:pt x="20" y="500"/>
                      </a:lnTo>
                      <a:lnTo>
                        <a:pt x="23" y="502"/>
                      </a:lnTo>
                      <a:lnTo>
                        <a:pt x="23" y="504"/>
                      </a:lnTo>
                      <a:lnTo>
                        <a:pt x="25" y="504"/>
                      </a:lnTo>
                      <a:lnTo>
                        <a:pt x="25" y="502"/>
                      </a:lnTo>
                      <a:lnTo>
                        <a:pt x="27" y="502"/>
                      </a:lnTo>
                      <a:lnTo>
                        <a:pt x="29" y="500"/>
                      </a:lnTo>
                      <a:lnTo>
                        <a:pt x="31" y="500"/>
                      </a:lnTo>
                      <a:lnTo>
                        <a:pt x="31" y="498"/>
                      </a:lnTo>
                      <a:lnTo>
                        <a:pt x="34" y="498"/>
                      </a:lnTo>
                      <a:lnTo>
                        <a:pt x="31" y="495"/>
                      </a:lnTo>
                      <a:lnTo>
                        <a:pt x="36" y="489"/>
                      </a:lnTo>
                      <a:lnTo>
                        <a:pt x="34" y="480"/>
                      </a:lnTo>
                      <a:lnTo>
                        <a:pt x="36" y="475"/>
                      </a:lnTo>
                      <a:lnTo>
                        <a:pt x="36" y="473"/>
                      </a:lnTo>
                      <a:lnTo>
                        <a:pt x="36" y="471"/>
                      </a:lnTo>
                      <a:lnTo>
                        <a:pt x="40" y="467"/>
                      </a:lnTo>
                      <a:lnTo>
                        <a:pt x="38" y="462"/>
                      </a:lnTo>
                      <a:lnTo>
                        <a:pt x="31" y="460"/>
                      </a:lnTo>
                      <a:lnTo>
                        <a:pt x="29" y="458"/>
                      </a:lnTo>
                      <a:lnTo>
                        <a:pt x="31" y="458"/>
                      </a:lnTo>
                      <a:lnTo>
                        <a:pt x="34" y="453"/>
                      </a:lnTo>
                      <a:lnTo>
                        <a:pt x="40" y="453"/>
                      </a:lnTo>
                      <a:lnTo>
                        <a:pt x="43" y="451"/>
                      </a:lnTo>
                      <a:lnTo>
                        <a:pt x="40" y="447"/>
                      </a:lnTo>
                      <a:lnTo>
                        <a:pt x="40" y="442"/>
                      </a:lnTo>
                      <a:lnTo>
                        <a:pt x="34" y="438"/>
                      </a:lnTo>
                      <a:lnTo>
                        <a:pt x="34" y="433"/>
                      </a:lnTo>
                      <a:lnTo>
                        <a:pt x="34" y="431"/>
                      </a:lnTo>
                      <a:lnTo>
                        <a:pt x="29" y="424"/>
                      </a:lnTo>
                      <a:lnTo>
                        <a:pt x="34" y="418"/>
                      </a:lnTo>
                      <a:lnTo>
                        <a:pt x="31" y="413"/>
                      </a:lnTo>
                      <a:lnTo>
                        <a:pt x="29" y="413"/>
                      </a:lnTo>
                      <a:lnTo>
                        <a:pt x="31" y="407"/>
                      </a:lnTo>
                      <a:lnTo>
                        <a:pt x="31" y="404"/>
                      </a:lnTo>
                      <a:lnTo>
                        <a:pt x="29" y="404"/>
                      </a:lnTo>
                      <a:lnTo>
                        <a:pt x="29" y="400"/>
                      </a:lnTo>
                      <a:lnTo>
                        <a:pt x="29" y="398"/>
                      </a:lnTo>
                      <a:lnTo>
                        <a:pt x="27" y="398"/>
                      </a:lnTo>
                      <a:lnTo>
                        <a:pt x="25" y="400"/>
                      </a:lnTo>
                      <a:lnTo>
                        <a:pt x="27" y="400"/>
                      </a:lnTo>
                      <a:lnTo>
                        <a:pt x="25" y="400"/>
                      </a:lnTo>
                      <a:lnTo>
                        <a:pt x="23" y="398"/>
                      </a:lnTo>
                      <a:lnTo>
                        <a:pt x="20" y="396"/>
                      </a:lnTo>
                      <a:lnTo>
                        <a:pt x="18" y="398"/>
                      </a:lnTo>
                      <a:lnTo>
                        <a:pt x="18" y="400"/>
                      </a:lnTo>
                      <a:lnTo>
                        <a:pt x="16" y="400"/>
                      </a:lnTo>
                      <a:lnTo>
                        <a:pt x="11" y="400"/>
                      </a:lnTo>
                      <a:lnTo>
                        <a:pt x="7" y="398"/>
                      </a:lnTo>
                      <a:lnTo>
                        <a:pt x="14" y="398"/>
                      </a:lnTo>
                      <a:lnTo>
                        <a:pt x="14" y="393"/>
                      </a:lnTo>
                      <a:lnTo>
                        <a:pt x="11" y="391"/>
                      </a:lnTo>
                      <a:lnTo>
                        <a:pt x="16" y="389"/>
                      </a:lnTo>
                      <a:lnTo>
                        <a:pt x="18" y="387"/>
                      </a:lnTo>
                      <a:lnTo>
                        <a:pt x="23" y="387"/>
                      </a:lnTo>
                      <a:lnTo>
                        <a:pt x="27" y="382"/>
                      </a:lnTo>
                      <a:lnTo>
                        <a:pt x="27" y="387"/>
                      </a:lnTo>
                      <a:lnTo>
                        <a:pt x="29" y="389"/>
                      </a:lnTo>
                      <a:lnTo>
                        <a:pt x="34" y="387"/>
                      </a:lnTo>
                      <a:lnTo>
                        <a:pt x="36" y="389"/>
                      </a:lnTo>
                      <a:lnTo>
                        <a:pt x="40" y="387"/>
                      </a:lnTo>
                      <a:lnTo>
                        <a:pt x="40" y="384"/>
                      </a:lnTo>
                      <a:lnTo>
                        <a:pt x="43" y="384"/>
                      </a:lnTo>
                      <a:lnTo>
                        <a:pt x="45" y="382"/>
                      </a:lnTo>
                      <a:lnTo>
                        <a:pt x="47" y="380"/>
                      </a:lnTo>
                      <a:lnTo>
                        <a:pt x="45" y="378"/>
                      </a:lnTo>
                      <a:lnTo>
                        <a:pt x="49" y="373"/>
                      </a:lnTo>
                      <a:lnTo>
                        <a:pt x="43" y="371"/>
                      </a:lnTo>
                      <a:lnTo>
                        <a:pt x="45" y="369"/>
                      </a:lnTo>
                      <a:lnTo>
                        <a:pt x="47" y="367"/>
                      </a:lnTo>
                      <a:lnTo>
                        <a:pt x="49" y="371"/>
                      </a:lnTo>
                      <a:lnTo>
                        <a:pt x="51" y="371"/>
                      </a:lnTo>
                      <a:lnTo>
                        <a:pt x="49" y="364"/>
                      </a:lnTo>
                      <a:lnTo>
                        <a:pt x="56" y="358"/>
                      </a:lnTo>
                      <a:lnTo>
                        <a:pt x="60" y="344"/>
                      </a:lnTo>
                      <a:lnTo>
                        <a:pt x="56" y="342"/>
                      </a:lnTo>
                      <a:lnTo>
                        <a:pt x="49" y="347"/>
                      </a:lnTo>
                      <a:lnTo>
                        <a:pt x="47" y="347"/>
                      </a:lnTo>
                      <a:lnTo>
                        <a:pt x="47" y="344"/>
                      </a:lnTo>
                      <a:lnTo>
                        <a:pt x="47" y="340"/>
                      </a:lnTo>
                      <a:lnTo>
                        <a:pt x="49" y="340"/>
                      </a:lnTo>
                      <a:lnTo>
                        <a:pt x="49" y="338"/>
                      </a:lnTo>
                      <a:lnTo>
                        <a:pt x="54" y="338"/>
                      </a:lnTo>
                      <a:lnTo>
                        <a:pt x="56" y="336"/>
                      </a:lnTo>
                      <a:lnTo>
                        <a:pt x="60" y="336"/>
                      </a:lnTo>
                      <a:lnTo>
                        <a:pt x="63" y="338"/>
                      </a:lnTo>
                      <a:lnTo>
                        <a:pt x="65" y="336"/>
                      </a:lnTo>
                      <a:lnTo>
                        <a:pt x="63" y="331"/>
                      </a:lnTo>
                      <a:lnTo>
                        <a:pt x="65" y="329"/>
                      </a:lnTo>
                      <a:lnTo>
                        <a:pt x="65" y="324"/>
                      </a:lnTo>
                      <a:lnTo>
                        <a:pt x="67" y="324"/>
                      </a:lnTo>
                      <a:lnTo>
                        <a:pt x="65" y="318"/>
                      </a:lnTo>
                      <a:lnTo>
                        <a:pt x="63" y="316"/>
                      </a:lnTo>
                      <a:lnTo>
                        <a:pt x="60" y="318"/>
                      </a:lnTo>
                      <a:lnTo>
                        <a:pt x="60" y="316"/>
                      </a:lnTo>
                      <a:lnTo>
                        <a:pt x="54" y="313"/>
                      </a:lnTo>
                      <a:lnTo>
                        <a:pt x="54" y="311"/>
                      </a:lnTo>
                      <a:lnTo>
                        <a:pt x="49" y="311"/>
                      </a:lnTo>
                      <a:lnTo>
                        <a:pt x="49" y="309"/>
                      </a:lnTo>
                      <a:lnTo>
                        <a:pt x="47" y="309"/>
                      </a:lnTo>
                      <a:lnTo>
                        <a:pt x="45" y="311"/>
                      </a:lnTo>
                      <a:lnTo>
                        <a:pt x="45" y="309"/>
                      </a:lnTo>
                      <a:lnTo>
                        <a:pt x="45" y="311"/>
                      </a:lnTo>
                      <a:lnTo>
                        <a:pt x="43" y="313"/>
                      </a:lnTo>
                      <a:lnTo>
                        <a:pt x="40" y="311"/>
                      </a:lnTo>
                      <a:lnTo>
                        <a:pt x="43" y="309"/>
                      </a:lnTo>
                      <a:lnTo>
                        <a:pt x="43" y="307"/>
                      </a:lnTo>
                      <a:lnTo>
                        <a:pt x="40" y="307"/>
                      </a:lnTo>
                      <a:lnTo>
                        <a:pt x="43" y="304"/>
                      </a:lnTo>
                      <a:lnTo>
                        <a:pt x="40" y="304"/>
                      </a:lnTo>
                      <a:lnTo>
                        <a:pt x="40" y="302"/>
                      </a:lnTo>
                      <a:lnTo>
                        <a:pt x="40" y="300"/>
                      </a:lnTo>
                      <a:lnTo>
                        <a:pt x="40" y="298"/>
                      </a:lnTo>
                      <a:lnTo>
                        <a:pt x="40" y="296"/>
                      </a:lnTo>
                      <a:lnTo>
                        <a:pt x="43" y="296"/>
                      </a:lnTo>
                      <a:lnTo>
                        <a:pt x="45" y="298"/>
                      </a:lnTo>
                      <a:lnTo>
                        <a:pt x="45" y="300"/>
                      </a:lnTo>
                      <a:lnTo>
                        <a:pt x="45" y="298"/>
                      </a:lnTo>
                      <a:lnTo>
                        <a:pt x="47" y="296"/>
                      </a:lnTo>
                      <a:lnTo>
                        <a:pt x="45" y="293"/>
                      </a:lnTo>
                      <a:lnTo>
                        <a:pt x="43" y="293"/>
                      </a:lnTo>
                      <a:lnTo>
                        <a:pt x="43" y="287"/>
                      </a:lnTo>
                      <a:lnTo>
                        <a:pt x="36" y="285"/>
                      </a:lnTo>
                      <a:lnTo>
                        <a:pt x="36" y="280"/>
                      </a:lnTo>
                      <a:lnTo>
                        <a:pt x="34" y="280"/>
                      </a:lnTo>
                      <a:lnTo>
                        <a:pt x="34" y="282"/>
                      </a:lnTo>
                      <a:lnTo>
                        <a:pt x="31" y="282"/>
                      </a:lnTo>
                      <a:lnTo>
                        <a:pt x="29" y="280"/>
                      </a:lnTo>
                      <a:lnTo>
                        <a:pt x="34" y="280"/>
                      </a:lnTo>
                      <a:lnTo>
                        <a:pt x="31" y="276"/>
                      </a:lnTo>
                      <a:lnTo>
                        <a:pt x="34" y="273"/>
                      </a:lnTo>
                      <a:lnTo>
                        <a:pt x="36" y="276"/>
                      </a:lnTo>
                      <a:lnTo>
                        <a:pt x="38" y="276"/>
                      </a:lnTo>
                      <a:lnTo>
                        <a:pt x="38" y="280"/>
                      </a:lnTo>
                      <a:lnTo>
                        <a:pt x="40" y="278"/>
                      </a:lnTo>
                      <a:lnTo>
                        <a:pt x="40" y="273"/>
                      </a:lnTo>
                      <a:lnTo>
                        <a:pt x="40" y="271"/>
                      </a:lnTo>
                      <a:lnTo>
                        <a:pt x="43" y="273"/>
                      </a:lnTo>
                      <a:lnTo>
                        <a:pt x="45" y="271"/>
                      </a:lnTo>
                      <a:lnTo>
                        <a:pt x="45" y="273"/>
                      </a:lnTo>
                      <a:lnTo>
                        <a:pt x="49" y="276"/>
                      </a:lnTo>
                      <a:lnTo>
                        <a:pt x="51" y="269"/>
                      </a:lnTo>
                      <a:lnTo>
                        <a:pt x="54" y="269"/>
                      </a:lnTo>
                      <a:lnTo>
                        <a:pt x="56" y="267"/>
                      </a:lnTo>
                      <a:lnTo>
                        <a:pt x="60" y="265"/>
                      </a:lnTo>
                      <a:lnTo>
                        <a:pt x="60" y="260"/>
                      </a:lnTo>
                      <a:lnTo>
                        <a:pt x="63" y="258"/>
                      </a:lnTo>
                      <a:lnTo>
                        <a:pt x="65" y="262"/>
                      </a:lnTo>
                      <a:lnTo>
                        <a:pt x="72" y="260"/>
                      </a:lnTo>
                      <a:lnTo>
                        <a:pt x="72" y="267"/>
                      </a:lnTo>
                      <a:lnTo>
                        <a:pt x="74" y="267"/>
                      </a:lnTo>
                      <a:lnTo>
                        <a:pt x="76" y="269"/>
                      </a:lnTo>
                      <a:lnTo>
                        <a:pt x="74" y="271"/>
                      </a:lnTo>
                      <a:lnTo>
                        <a:pt x="76" y="273"/>
                      </a:lnTo>
                      <a:lnTo>
                        <a:pt x="83" y="269"/>
                      </a:lnTo>
                      <a:lnTo>
                        <a:pt x="85" y="269"/>
                      </a:lnTo>
                      <a:lnTo>
                        <a:pt x="85" y="265"/>
                      </a:lnTo>
                      <a:lnTo>
                        <a:pt x="92" y="265"/>
                      </a:lnTo>
                      <a:lnTo>
                        <a:pt x="92" y="262"/>
                      </a:lnTo>
                      <a:lnTo>
                        <a:pt x="87" y="260"/>
                      </a:lnTo>
                      <a:lnTo>
                        <a:pt x="89" y="256"/>
                      </a:lnTo>
                      <a:lnTo>
                        <a:pt x="94" y="256"/>
                      </a:lnTo>
                      <a:lnTo>
                        <a:pt x="92" y="253"/>
                      </a:lnTo>
                      <a:lnTo>
                        <a:pt x="94" y="253"/>
                      </a:lnTo>
                      <a:lnTo>
                        <a:pt x="94" y="249"/>
                      </a:lnTo>
                      <a:lnTo>
                        <a:pt x="98" y="249"/>
                      </a:lnTo>
                      <a:lnTo>
                        <a:pt x="105" y="245"/>
                      </a:lnTo>
                      <a:lnTo>
                        <a:pt x="107" y="245"/>
                      </a:lnTo>
                      <a:lnTo>
                        <a:pt x="116" y="242"/>
                      </a:lnTo>
                      <a:lnTo>
                        <a:pt x="116" y="240"/>
                      </a:lnTo>
                      <a:lnTo>
                        <a:pt x="125" y="242"/>
                      </a:lnTo>
                      <a:lnTo>
                        <a:pt x="125" y="240"/>
                      </a:lnTo>
                      <a:lnTo>
                        <a:pt x="123" y="229"/>
                      </a:lnTo>
                      <a:lnTo>
                        <a:pt x="127" y="227"/>
                      </a:lnTo>
                      <a:lnTo>
                        <a:pt x="132" y="227"/>
                      </a:lnTo>
                      <a:lnTo>
                        <a:pt x="132" y="222"/>
                      </a:lnTo>
                      <a:lnTo>
                        <a:pt x="129" y="222"/>
                      </a:lnTo>
                      <a:lnTo>
                        <a:pt x="125" y="220"/>
                      </a:lnTo>
                      <a:lnTo>
                        <a:pt x="127" y="218"/>
                      </a:lnTo>
                      <a:lnTo>
                        <a:pt x="129" y="218"/>
                      </a:lnTo>
                      <a:lnTo>
                        <a:pt x="132" y="218"/>
                      </a:lnTo>
                      <a:lnTo>
                        <a:pt x="134" y="218"/>
                      </a:lnTo>
                      <a:lnTo>
                        <a:pt x="136" y="216"/>
                      </a:lnTo>
                      <a:lnTo>
                        <a:pt x="141" y="218"/>
                      </a:lnTo>
                      <a:lnTo>
                        <a:pt x="141" y="220"/>
                      </a:lnTo>
                      <a:lnTo>
                        <a:pt x="143" y="218"/>
                      </a:lnTo>
                      <a:lnTo>
                        <a:pt x="149" y="216"/>
                      </a:lnTo>
                      <a:lnTo>
                        <a:pt x="149" y="220"/>
                      </a:lnTo>
                      <a:lnTo>
                        <a:pt x="154" y="222"/>
                      </a:lnTo>
                      <a:lnTo>
                        <a:pt x="156" y="225"/>
                      </a:lnTo>
                      <a:lnTo>
                        <a:pt x="156" y="227"/>
                      </a:lnTo>
                      <a:lnTo>
                        <a:pt x="161" y="227"/>
                      </a:lnTo>
                      <a:lnTo>
                        <a:pt x="163" y="227"/>
                      </a:lnTo>
                      <a:lnTo>
                        <a:pt x="163" y="231"/>
                      </a:lnTo>
                      <a:lnTo>
                        <a:pt x="167" y="231"/>
                      </a:lnTo>
                      <a:lnTo>
                        <a:pt x="170" y="231"/>
                      </a:lnTo>
                      <a:lnTo>
                        <a:pt x="172" y="227"/>
                      </a:lnTo>
                      <a:lnTo>
                        <a:pt x="174" y="229"/>
                      </a:lnTo>
                      <a:lnTo>
                        <a:pt x="176" y="227"/>
                      </a:lnTo>
                      <a:lnTo>
                        <a:pt x="178" y="222"/>
                      </a:lnTo>
                      <a:lnTo>
                        <a:pt x="176" y="222"/>
                      </a:lnTo>
                      <a:lnTo>
                        <a:pt x="178" y="216"/>
                      </a:lnTo>
                      <a:lnTo>
                        <a:pt x="185" y="216"/>
                      </a:lnTo>
                      <a:lnTo>
                        <a:pt x="192" y="211"/>
                      </a:lnTo>
                      <a:lnTo>
                        <a:pt x="198" y="213"/>
                      </a:lnTo>
                      <a:lnTo>
                        <a:pt x="201" y="211"/>
                      </a:lnTo>
                      <a:lnTo>
                        <a:pt x="203" y="211"/>
                      </a:lnTo>
                      <a:lnTo>
                        <a:pt x="207" y="213"/>
                      </a:lnTo>
                      <a:lnTo>
                        <a:pt x="207" y="216"/>
                      </a:lnTo>
                      <a:lnTo>
                        <a:pt x="210" y="216"/>
                      </a:lnTo>
                      <a:lnTo>
                        <a:pt x="212" y="213"/>
                      </a:lnTo>
                      <a:lnTo>
                        <a:pt x="219" y="213"/>
                      </a:lnTo>
                      <a:lnTo>
                        <a:pt x="219" y="207"/>
                      </a:lnTo>
                      <a:lnTo>
                        <a:pt x="223" y="209"/>
                      </a:lnTo>
                      <a:lnTo>
                        <a:pt x="223" y="213"/>
                      </a:lnTo>
                      <a:lnTo>
                        <a:pt x="227" y="213"/>
                      </a:lnTo>
                      <a:lnTo>
                        <a:pt x="227" y="216"/>
                      </a:lnTo>
                      <a:lnTo>
                        <a:pt x="232" y="213"/>
                      </a:lnTo>
                      <a:lnTo>
                        <a:pt x="232" y="211"/>
                      </a:lnTo>
                      <a:lnTo>
                        <a:pt x="232" y="202"/>
                      </a:lnTo>
                      <a:lnTo>
                        <a:pt x="230" y="205"/>
                      </a:lnTo>
                      <a:lnTo>
                        <a:pt x="227" y="202"/>
                      </a:lnTo>
                      <a:lnTo>
                        <a:pt x="232" y="200"/>
                      </a:lnTo>
                      <a:lnTo>
                        <a:pt x="234" y="200"/>
                      </a:lnTo>
                      <a:lnTo>
                        <a:pt x="234" y="196"/>
                      </a:lnTo>
                      <a:lnTo>
                        <a:pt x="232" y="191"/>
                      </a:lnTo>
                      <a:lnTo>
                        <a:pt x="230" y="193"/>
                      </a:lnTo>
                      <a:lnTo>
                        <a:pt x="230" y="189"/>
                      </a:lnTo>
                      <a:lnTo>
                        <a:pt x="225" y="185"/>
                      </a:lnTo>
                      <a:lnTo>
                        <a:pt x="227" y="182"/>
                      </a:lnTo>
                      <a:lnTo>
                        <a:pt x="232" y="178"/>
                      </a:lnTo>
                      <a:lnTo>
                        <a:pt x="230" y="171"/>
                      </a:lnTo>
                      <a:lnTo>
                        <a:pt x="230" y="169"/>
                      </a:lnTo>
                      <a:lnTo>
                        <a:pt x="227" y="169"/>
                      </a:lnTo>
                      <a:lnTo>
                        <a:pt x="225" y="167"/>
                      </a:lnTo>
                      <a:lnTo>
                        <a:pt x="223" y="165"/>
                      </a:lnTo>
                      <a:lnTo>
                        <a:pt x="225" y="162"/>
                      </a:lnTo>
                      <a:lnTo>
                        <a:pt x="223" y="160"/>
                      </a:lnTo>
                      <a:lnTo>
                        <a:pt x="221" y="158"/>
                      </a:lnTo>
                      <a:lnTo>
                        <a:pt x="219" y="153"/>
                      </a:lnTo>
                      <a:lnTo>
                        <a:pt x="225" y="153"/>
                      </a:lnTo>
                      <a:lnTo>
                        <a:pt x="223" y="149"/>
                      </a:lnTo>
                      <a:lnTo>
                        <a:pt x="227" y="140"/>
                      </a:lnTo>
                      <a:lnTo>
                        <a:pt x="234" y="142"/>
                      </a:lnTo>
                      <a:lnTo>
                        <a:pt x="234" y="149"/>
                      </a:lnTo>
                      <a:lnTo>
                        <a:pt x="239" y="151"/>
                      </a:lnTo>
                      <a:lnTo>
                        <a:pt x="241" y="149"/>
                      </a:lnTo>
                      <a:lnTo>
                        <a:pt x="248" y="151"/>
                      </a:lnTo>
                      <a:lnTo>
                        <a:pt x="248" y="153"/>
                      </a:lnTo>
                      <a:lnTo>
                        <a:pt x="252" y="156"/>
                      </a:lnTo>
                      <a:lnTo>
                        <a:pt x="254" y="149"/>
                      </a:lnTo>
                      <a:lnTo>
                        <a:pt x="259" y="151"/>
                      </a:lnTo>
                      <a:lnTo>
                        <a:pt x="259" y="153"/>
                      </a:lnTo>
                      <a:lnTo>
                        <a:pt x="263" y="151"/>
                      </a:lnTo>
                      <a:lnTo>
                        <a:pt x="261" y="149"/>
                      </a:lnTo>
                      <a:lnTo>
                        <a:pt x="263" y="149"/>
                      </a:lnTo>
                      <a:lnTo>
                        <a:pt x="265" y="151"/>
                      </a:lnTo>
                      <a:lnTo>
                        <a:pt x="263" y="158"/>
                      </a:lnTo>
                      <a:lnTo>
                        <a:pt x="270" y="162"/>
                      </a:lnTo>
                      <a:lnTo>
                        <a:pt x="279" y="160"/>
                      </a:lnTo>
                      <a:lnTo>
                        <a:pt x="281" y="158"/>
                      </a:lnTo>
                      <a:lnTo>
                        <a:pt x="288" y="158"/>
                      </a:lnTo>
                      <a:lnTo>
                        <a:pt x="290" y="162"/>
                      </a:lnTo>
                      <a:lnTo>
                        <a:pt x="292" y="158"/>
                      </a:lnTo>
                      <a:lnTo>
                        <a:pt x="297" y="156"/>
                      </a:lnTo>
                      <a:lnTo>
                        <a:pt x="303" y="160"/>
                      </a:lnTo>
                      <a:lnTo>
                        <a:pt x="303" y="167"/>
                      </a:lnTo>
                      <a:lnTo>
                        <a:pt x="305" y="167"/>
                      </a:lnTo>
                      <a:lnTo>
                        <a:pt x="305" y="165"/>
                      </a:lnTo>
                      <a:lnTo>
                        <a:pt x="303" y="158"/>
                      </a:lnTo>
                      <a:lnTo>
                        <a:pt x="312" y="156"/>
                      </a:lnTo>
                      <a:lnTo>
                        <a:pt x="314" y="156"/>
                      </a:lnTo>
                      <a:lnTo>
                        <a:pt x="314" y="158"/>
                      </a:lnTo>
                      <a:lnTo>
                        <a:pt x="319" y="158"/>
                      </a:lnTo>
                      <a:lnTo>
                        <a:pt x="319" y="162"/>
                      </a:lnTo>
                      <a:lnTo>
                        <a:pt x="325" y="162"/>
                      </a:lnTo>
                      <a:lnTo>
                        <a:pt x="323" y="160"/>
                      </a:lnTo>
                      <a:lnTo>
                        <a:pt x="328" y="158"/>
                      </a:lnTo>
                      <a:lnTo>
                        <a:pt x="330" y="165"/>
                      </a:lnTo>
                      <a:lnTo>
                        <a:pt x="334" y="165"/>
                      </a:lnTo>
                      <a:lnTo>
                        <a:pt x="334" y="160"/>
                      </a:lnTo>
                      <a:lnTo>
                        <a:pt x="339" y="158"/>
                      </a:lnTo>
                      <a:lnTo>
                        <a:pt x="337" y="156"/>
                      </a:lnTo>
                      <a:lnTo>
                        <a:pt x="332" y="156"/>
                      </a:lnTo>
                      <a:lnTo>
                        <a:pt x="332" y="147"/>
                      </a:lnTo>
                      <a:lnTo>
                        <a:pt x="328" y="147"/>
                      </a:lnTo>
                      <a:lnTo>
                        <a:pt x="328" y="142"/>
                      </a:lnTo>
                      <a:lnTo>
                        <a:pt x="330" y="140"/>
                      </a:lnTo>
                      <a:lnTo>
                        <a:pt x="332" y="138"/>
                      </a:lnTo>
                      <a:lnTo>
                        <a:pt x="328" y="138"/>
                      </a:lnTo>
                      <a:lnTo>
                        <a:pt x="328" y="136"/>
                      </a:lnTo>
                      <a:lnTo>
                        <a:pt x="332" y="133"/>
                      </a:lnTo>
                      <a:lnTo>
                        <a:pt x="330" y="131"/>
                      </a:lnTo>
                      <a:lnTo>
                        <a:pt x="328" y="131"/>
                      </a:lnTo>
                      <a:lnTo>
                        <a:pt x="328" y="125"/>
                      </a:lnTo>
                      <a:lnTo>
                        <a:pt x="339" y="122"/>
                      </a:lnTo>
                      <a:lnTo>
                        <a:pt x="341" y="116"/>
                      </a:lnTo>
                      <a:lnTo>
                        <a:pt x="343" y="118"/>
                      </a:lnTo>
                      <a:lnTo>
                        <a:pt x="343" y="116"/>
                      </a:lnTo>
                      <a:lnTo>
                        <a:pt x="350" y="114"/>
                      </a:lnTo>
                      <a:lnTo>
                        <a:pt x="348" y="107"/>
                      </a:lnTo>
                      <a:lnTo>
                        <a:pt x="354" y="107"/>
                      </a:lnTo>
                      <a:lnTo>
                        <a:pt x="354" y="100"/>
                      </a:lnTo>
                      <a:lnTo>
                        <a:pt x="361" y="100"/>
                      </a:lnTo>
                      <a:lnTo>
                        <a:pt x="361" y="109"/>
                      </a:lnTo>
                      <a:lnTo>
                        <a:pt x="363" y="107"/>
                      </a:lnTo>
                      <a:lnTo>
                        <a:pt x="368" y="98"/>
                      </a:lnTo>
                      <a:lnTo>
                        <a:pt x="370" y="100"/>
                      </a:lnTo>
                      <a:lnTo>
                        <a:pt x="370" y="105"/>
                      </a:lnTo>
                      <a:lnTo>
                        <a:pt x="372" y="107"/>
                      </a:lnTo>
                      <a:lnTo>
                        <a:pt x="374" y="111"/>
                      </a:lnTo>
                      <a:lnTo>
                        <a:pt x="379" y="111"/>
                      </a:lnTo>
                      <a:lnTo>
                        <a:pt x="379" y="109"/>
                      </a:lnTo>
                      <a:lnTo>
                        <a:pt x="379" y="107"/>
                      </a:lnTo>
                      <a:lnTo>
                        <a:pt x="379" y="105"/>
                      </a:lnTo>
                      <a:lnTo>
                        <a:pt x="383" y="102"/>
                      </a:lnTo>
                      <a:lnTo>
                        <a:pt x="381" y="102"/>
                      </a:lnTo>
                      <a:lnTo>
                        <a:pt x="381" y="98"/>
                      </a:lnTo>
                      <a:lnTo>
                        <a:pt x="386" y="98"/>
                      </a:lnTo>
                      <a:lnTo>
                        <a:pt x="388" y="96"/>
                      </a:lnTo>
                      <a:lnTo>
                        <a:pt x="392" y="91"/>
                      </a:lnTo>
                      <a:lnTo>
                        <a:pt x="388" y="87"/>
                      </a:lnTo>
                      <a:lnTo>
                        <a:pt x="386" y="87"/>
                      </a:lnTo>
                      <a:lnTo>
                        <a:pt x="386" y="80"/>
                      </a:lnTo>
                      <a:lnTo>
                        <a:pt x="388" y="80"/>
                      </a:lnTo>
                      <a:lnTo>
                        <a:pt x="390" y="85"/>
                      </a:lnTo>
                      <a:lnTo>
                        <a:pt x="395" y="85"/>
                      </a:lnTo>
                      <a:lnTo>
                        <a:pt x="395" y="82"/>
                      </a:lnTo>
                      <a:lnTo>
                        <a:pt x="399" y="82"/>
                      </a:lnTo>
                      <a:lnTo>
                        <a:pt x="401" y="80"/>
                      </a:lnTo>
                      <a:lnTo>
                        <a:pt x="406" y="80"/>
                      </a:lnTo>
                      <a:lnTo>
                        <a:pt x="408" y="78"/>
                      </a:lnTo>
                      <a:lnTo>
                        <a:pt x="410" y="78"/>
                      </a:lnTo>
                      <a:lnTo>
                        <a:pt x="410" y="60"/>
                      </a:lnTo>
                      <a:lnTo>
                        <a:pt x="417" y="60"/>
                      </a:lnTo>
                      <a:lnTo>
                        <a:pt x="415" y="56"/>
                      </a:lnTo>
                      <a:lnTo>
                        <a:pt x="417" y="51"/>
                      </a:lnTo>
                      <a:lnTo>
                        <a:pt x="415" y="51"/>
                      </a:lnTo>
                      <a:lnTo>
                        <a:pt x="410" y="49"/>
                      </a:lnTo>
                      <a:lnTo>
                        <a:pt x="412" y="47"/>
                      </a:lnTo>
                      <a:lnTo>
                        <a:pt x="412" y="45"/>
                      </a:lnTo>
                      <a:lnTo>
                        <a:pt x="412" y="42"/>
                      </a:lnTo>
                      <a:lnTo>
                        <a:pt x="415" y="45"/>
                      </a:lnTo>
                      <a:lnTo>
                        <a:pt x="415" y="40"/>
                      </a:lnTo>
                      <a:lnTo>
                        <a:pt x="421" y="40"/>
                      </a:lnTo>
                      <a:lnTo>
                        <a:pt x="421" y="42"/>
                      </a:lnTo>
                      <a:lnTo>
                        <a:pt x="426" y="42"/>
                      </a:lnTo>
                      <a:lnTo>
                        <a:pt x="426" y="40"/>
                      </a:lnTo>
                      <a:lnTo>
                        <a:pt x="428" y="40"/>
                      </a:lnTo>
                      <a:lnTo>
                        <a:pt x="430" y="40"/>
                      </a:lnTo>
                      <a:lnTo>
                        <a:pt x="430" y="45"/>
                      </a:lnTo>
                      <a:lnTo>
                        <a:pt x="435" y="45"/>
                      </a:lnTo>
                      <a:lnTo>
                        <a:pt x="437" y="42"/>
                      </a:lnTo>
                      <a:lnTo>
                        <a:pt x="437" y="45"/>
                      </a:lnTo>
                      <a:lnTo>
                        <a:pt x="439" y="42"/>
                      </a:lnTo>
                      <a:lnTo>
                        <a:pt x="437" y="38"/>
                      </a:lnTo>
                      <a:lnTo>
                        <a:pt x="444" y="36"/>
                      </a:lnTo>
                      <a:lnTo>
                        <a:pt x="444" y="31"/>
                      </a:lnTo>
                      <a:lnTo>
                        <a:pt x="446" y="29"/>
                      </a:lnTo>
                      <a:lnTo>
                        <a:pt x="446" y="27"/>
                      </a:lnTo>
                      <a:lnTo>
                        <a:pt x="452" y="27"/>
                      </a:lnTo>
                      <a:lnTo>
                        <a:pt x="450" y="22"/>
                      </a:lnTo>
                      <a:lnTo>
                        <a:pt x="450" y="20"/>
                      </a:lnTo>
                      <a:lnTo>
                        <a:pt x="452" y="20"/>
                      </a:lnTo>
                      <a:lnTo>
                        <a:pt x="455" y="14"/>
                      </a:lnTo>
                      <a:lnTo>
                        <a:pt x="457" y="14"/>
                      </a:lnTo>
                      <a:lnTo>
                        <a:pt x="455" y="11"/>
                      </a:lnTo>
                      <a:lnTo>
                        <a:pt x="457" y="7"/>
                      </a:lnTo>
                      <a:lnTo>
                        <a:pt x="459" y="7"/>
                      </a:lnTo>
                      <a:lnTo>
                        <a:pt x="468" y="2"/>
                      </a:lnTo>
                      <a:lnTo>
                        <a:pt x="468" y="0"/>
                      </a:lnTo>
                      <a:lnTo>
                        <a:pt x="47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2" name="Freeform 818"/>
                <p:cNvSpPr>
                  <a:spLocks/>
                </p:cNvSpPr>
                <p:nvPr/>
              </p:nvSpPr>
              <p:spPr bwMode="auto">
                <a:xfrm>
                  <a:off x="2244" y="3496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3" name="Freeform 819"/>
                <p:cNvSpPr>
                  <a:spLocks/>
                </p:cNvSpPr>
                <p:nvPr/>
              </p:nvSpPr>
              <p:spPr bwMode="auto">
                <a:xfrm>
                  <a:off x="2242" y="349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4" name="Freeform 820"/>
                <p:cNvSpPr>
                  <a:spLocks/>
                </p:cNvSpPr>
                <p:nvPr/>
              </p:nvSpPr>
              <p:spPr bwMode="auto">
                <a:xfrm>
                  <a:off x="2244" y="3496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5" name="Freeform 821"/>
                <p:cNvSpPr>
                  <a:spLocks/>
                </p:cNvSpPr>
                <p:nvPr/>
              </p:nvSpPr>
              <p:spPr bwMode="auto">
                <a:xfrm>
                  <a:off x="2240" y="348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6" name="Freeform 822"/>
                <p:cNvSpPr>
                  <a:spLocks/>
                </p:cNvSpPr>
                <p:nvPr/>
              </p:nvSpPr>
              <p:spPr bwMode="auto">
                <a:xfrm>
                  <a:off x="2188" y="339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7" name="Freeform 823"/>
                <p:cNvSpPr>
                  <a:spLocks/>
                </p:cNvSpPr>
                <p:nvPr/>
              </p:nvSpPr>
              <p:spPr bwMode="auto">
                <a:xfrm>
                  <a:off x="2193" y="331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8" name="Freeform 824"/>
                <p:cNvSpPr>
                  <a:spLocks/>
                </p:cNvSpPr>
                <p:nvPr/>
              </p:nvSpPr>
              <p:spPr bwMode="auto">
                <a:xfrm>
                  <a:off x="2157" y="32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49" name="Freeform 825"/>
                <p:cNvSpPr>
                  <a:spLocks/>
                </p:cNvSpPr>
                <p:nvPr/>
              </p:nvSpPr>
              <p:spPr bwMode="auto">
                <a:xfrm>
                  <a:off x="2153" y="3280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0" name="Freeform 826"/>
                <p:cNvSpPr>
                  <a:spLocks/>
                </p:cNvSpPr>
                <p:nvPr/>
              </p:nvSpPr>
              <p:spPr bwMode="auto">
                <a:xfrm>
                  <a:off x="2148" y="3278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1" name="Freeform 827"/>
                <p:cNvSpPr>
                  <a:spLocks/>
                </p:cNvSpPr>
                <p:nvPr/>
              </p:nvSpPr>
              <p:spPr bwMode="auto">
                <a:xfrm>
                  <a:off x="2155" y="327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2" name="Freeform 828"/>
                <p:cNvSpPr>
                  <a:spLocks/>
                </p:cNvSpPr>
                <p:nvPr/>
              </p:nvSpPr>
              <p:spPr bwMode="auto">
                <a:xfrm>
                  <a:off x="2155" y="2760"/>
                  <a:ext cx="641" cy="980"/>
                </a:xfrm>
                <a:custGeom>
                  <a:avLst/>
                  <a:gdLst>
                    <a:gd name="T0" fmla="*/ 488 w 641"/>
                    <a:gd name="T1" fmla="*/ 20 h 980"/>
                    <a:gd name="T2" fmla="*/ 506 w 641"/>
                    <a:gd name="T3" fmla="*/ 65 h 980"/>
                    <a:gd name="T4" fmla="*/ 488 w 641"/>
                    <a:gd name="T5" fmla="*/ 92 h 980"/>
                    <a:gd name="T6" fmla="*/ 490 w 641"/>
                    <a:gd name="T7" fmla="*/ 125 h 980"/>
                    <a:gd name="T8" fmla="*/ 492 w 641"/>
                    <a:gd name="T9" fmla="*/ 143 h 980"/>
                    <a:gd name="T10" fmla="*/ 470 w 641"/>
                    <a:gd name="T11" fmla="*/ 176 h 980"/>
                    <a:gd name="T12" fmla="*/ 483 w 641"/>
                    <a:gd name="T13" fmla="*/ 236 h 980"/>
                    <a:gd name="T14" fmla="*/ 474 w 641"/>
                    <a:gd name="T15" fmla="*/ 271 h 980"/>
                    <a:gd name="T16" fmla="*/ 494 w 641"/>
                    <a:gd name="T17" fmla="*/ 300 h 980"/>
                    <a:gd name="T18" fmla="*/ 488 w 641"/>
                    <a:gd name="T19" fmla="*/ 334 h 980"/>
                    <a:gd name="T20" fmla="*/ 425 w 641"/>
                    <a:gd name="T21" fmla="*/ 374 h 980"/>
                    <a:gd name="T22" fmla="*/ 416 w 641"/>
                    <a:gd name="T23" fmla="*/ 427 h 980"/>
                    <a:gd name="T24" fmla="*/ 439 w 641"/>
                    <a:gd name="T25" fmla="*/ 469 h 980"/>
                    <a:gd name="T26" fmla="*/ 383 w 641"/>
                    <a:gd name="T27" fmla="*/ 485 h 980"/>
                    <a:gd name="T28" fmla="*/ 385 w 641"/>
                    <a:gd name="T29" fmla="*/ 529 h 980"/>
                    <a:gd name="T30" fmla="*/ 408 w 641"/>
                    <a:gd name="T31" fmla="*/ 591 h 980"/>
                    <a:gd name="T32" fmla="*/ 454 w 641"/>
                    <a:gd name="T33" fmla="*/ 596 h 980"/>
                    <a:gd name="T34" fmla="*/ 486 w 641"/>
                    <a:gd name="T35" fmla="*/ 598 h 980"/>
                    <a:gd name="T36" fmla="*/ 474 w 641"/>
                    <a:gd name="T37" fmla="*/ 638 h 980"/>
                    <a:gd name="T38" fmla="*/ 454 w 641"/>
                    <a:gd name="T39" fmla="*/ 633 h 980"/>
                    <a:gd name="T40" fmla="*/ 405 w 641"/>
                    <a:gd name="T41" fmla="*/ 611 h 980"/>
                    <a:gd name="T42" fmla="*/ 419 w 641"/>
                    <a:gd name="T43" fmla="*/ 649 h 980"/>
                    <a:gd name="T44" fmla="*/ 439 w 641"/>
                    <a:gd name="T45" fmla="*/ 660 h 980"/>
                    <a:gd name="T46" fmla="*/ 461 w 641"/>
                    <a:gd name="T47" fmla="*/ 658 h 980"/>
                    <a:gd name="T48" fmla="*/ 486 w 641"/>
                    <a:gd name="T49" fmla="*/ 676 h 980"/>
                    <a:gd name="T50" fmla="*/ 514 w 641"/>
                    <a:gd name="T51" fmla="*/ 669 h 980"/>
                    <a:gd name="T52" fmla="*/ 546 w 641"/>
                    <a:gd name="T53" fmla="*/ 649 h 980"/>
                    <a:gd name="T54" fmla="*/ 575 w 641"/>
                    <a:gd name="T55" fmla="*/ 667 h 980"/>
                    <a:gd name="T56" fmla="*/ 588 w 641"/>
                    <a:gd name="T57" fmla="*/ 693 h 980"/>
                    <a:gd name="T58" fmla="*/ 621 w 641"/>
                    <a:gd name="T59" fmla="*/ 733 h 980"/>
                    <a:gd name="T60" fmla="*/ 635 w 641"/>
                    <a:gd name="T61" fmla="*/ 758 h 980"/>
                    <a:gd name="T62" fmla="*/ 615 w 641"/>
                    <a:gd name="T63" fmla="*/ 791 h 980"/>
                    <a:gd name="T64" fmla="*/ 568 w 641"/>
                    <a:gd name="T65" fmla="*/ 802 h 980"/>
                    <a:gd name="T66" fmla="*/ 548 w 641"/>
                    <a:gd name="T67" fmla="*/ 798 h 980"/>
                    <a:gd name="T68" fmla="*/ 528 w 641"/>
                    <a:gd name="T69" fmla="*/ 807 h 980"/>
                    <a:gd name="T70" fmla="*/ 499 w 641"/>
                    <a:gd name="T71" fmla="*/ 824 h 980"/>
                    <a:gd name="T72" fmla="*/ 486 w 641"/>
                    <a:gd name="T73" fmla="*/ 880 h 980"/>
                    <a:gd name="T74" fmla="*/ 510 w 641"/>
                    <a:gd name="T75" fmla="*/ 927 h 980"/>
                    <a:gd name="T76" fmla="*/ 450 w 641"/>
                    <a:gd name="T77" fmla="*/ 949 h 980"/>
                    <a:gd name="T78" fmla="*/ 408 w 641"/>
                    <a:gd name="T79" fmla="*/ 951 h 980"/>
                    <a:gd name="T80" fmla="*/ 341 w 641"/>
                    <a:gd name="T81" fmla="*/ 964 h 980"/>
                    <a:gd name="T82" fmla="*/ 301 w 641"/>
                    <a:gd name="T83" fmla="*/ 944 h 980"/>
                    <a:gd name="T84" fmla="*/ 243 w 641"/>
                    <a:gd name="T85" fmla="*/ 909 h 980"/>
                    <a:gd name="T86" fmla="*/ 205 w 641"/>
                    <a:gd name="T87" fmla="*/ 889 h 980"/>
                    <a:gd name="T88" fmla="*/ 183 w 641"/>
                    <a:gd name="T89" fmla="*/ 851 h 980"/>
                    <a:gd name="T90" fmla="*/ 160 w 641"/>
                    <a:gd name="T91" fmla="*/ 840 h 980"/>
                    <a:gd name="T92" fmla="*/ 136 w 641"/>
                    <a:gd name="T93" fmla="*/ 822 h 980"/>
                    <a:gd name="T94" fmla="*/ 100 w 641"/>
                    <a:gd name="T95" fmla="*/ 787 h 980"/>
                    <a:gd name="T96" fmla="*/ 78 w 641"/>
                    <a:gd name="T97" fmla="*/ 680 h 980"/>
                    <a:gd name="T98" fmla="*/ 56 w 641"/>
                    <a:gd name="T99" fmla="*/ 620 h 980"/>
                    <a:gd name="T100" fmla="*/ 40 w 641"/>
                    <a:gd name="T101" fmla="*/ 551 h 980"/>
                    <a:gd name="T102" fmla="*/ 20 w 641"/>
                    <a:gd name="T103" fmla="*/ 527 h 980"/>
                    <a:gd name="T104" fmla="*/ 2 w 641"/>
                    <a:gd name="T105" fmla="*/ 518 h 980"/>
                    <a:gd name="T106" fmla="*/ 18 w 641"/>
                    <a:gd name="T107" fmla="*/ 502 h 980"/>
                    <a:gd name="T108" fmla="*/ 24 w 641"/>
                    <a:gd name="T109" fmla="*/ 456 h 980"/>
                    <a:gd name="T110" fmla="*/ 22 w 641"/>
                    <a:gd name="T111" fmla="*/ 396 h 980"/>
                    <a:gd name="T112" fmla="*/ 16 w 641"/>
                    <a:gd name="T113" fmla="*/ 385 h 980"/>
                    <a:gd name="T114" fmla="*/ 44 w 641"/>
                    <a:gd name="T115" fmla="*/ 369 h 980"/>
                    <a:gd name="T116" fmla="*/ 58 w 641"/>
                    <a:gd name="T117" fmla="*/ 327 h 980"/>
                    <a:gd name="T118" fmla="*/ 36 w 641"/>
                    <a:gd name="T119" fmla="*/ 307 h 9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41" h="980">
                      <a:moveTo>
                        <a:pt x="463" y="3"/>
                      </a:moveTo>
                      <a:lnTo>
                        <a:pt x="465" y="0"/>
                      </a:lnTo>
                      <a:lnTo>
                        <a:pt x="468" y="0"/>
                      </a:lnTo>
                      <a:lnTo>
                        <a:pt x="468" y="3"/>
                      </a:lnTo>
                      <a:lnTo>
                        <a:pt x="468" y="7"/>
                      </a:lnTo>
                      <a:lnTo>
                        <a:pt x="472" y="7"/>
                      </a:lnTo>
                      <a:lnTo>
                        <a:pt x="474" y="9"/>
                      </a:lnTo>
                      <a:lnTo>
                        <a:pt x="472" y="12"/>
                      </a:lnTo>
                      <a:lnTo>
                        <a:pt x="472" y="14"/>
                      </a:lnTo>
                      <a:lnTo>
                        <a:pt x="465" y="18"/>
                      </a:lnTo>
                      <a:lnTo>
                        <a:pt x="468" y="20"/>
                      </a:lnTo>
                      <a:lnTo>
                        <a:pt x="474" y="20"/>
                      </a:lnTo>
                      <a:lnTo>
                        <a:pt x="477" y="20"/>
                      </a:lnTo>
                      <a:lnTo>
                        <a:pt x="477" y="25"/>
                      </a:lnTo>
                      <a:lnTo>
                        <a:pt x="481" y="27"/>
                      </a:lnTo>
                      <a:lnTo>
                        <a:pt x="488" y="25"/>
                      </a:lnTo>
                      <a:lnTo>
                        <a:pt x="488" y="20"/>
                      </a:lnTo>
                      <a:lnTo>
                        <a:pt x="494" y="23"/>
                      </a:lnTo>
                      <a:lnTo>
                        <a:pt x="497" y="23"/>
                      </a:lnTo>
                      <a:lnTo>
                        <a:pt x="501" y="25"/>
                      </a:lnTo>
                      <a:lnTo>
                        <a:pt x="497" y="29"/>
                      </a:lnTo>
                      <a:lnTo>
                        <a:pt x="499" y="34"/>
                      </a:lnTo>
                      <a:lnTo>
                        <a:pt x="497" y="36"/>
                      </a:lnTo>
                      <a:lnTo>
                        <a:pt x="499" y="40"/>
                      </a:lnTo>
                      <a:lnTo>
                        <a:pt x="501" y="43"/>
                      </a:lnTo>
                      <a:lnTo>
                        <a:pt x="501" y="52"/>
                      </a:lnTo>
                      <a:lnTo>
                        <a:pt x="497" y="54"/>
                      </a:lnTo>
                      <a:lnTo>
                        <a:pt x="494" y="56"/>
                      </a:lnTo>
                      <a:lnTo>
                        <a:pt x="492" y="56"/>
                      </a:lnTo>
                      <a:lnTo>
                        <a:pt x="494" y="58"/>
                      </a:lnTo>
                      <a:lnTo>
                        <a:pt x="499" y="60"/>
                      </a:lnTo>
                      <a:lnTo>
                        <a:pt x="499" y="63"/>
                      </a:lnTo>
                      <a:lnTo>
                        <a:pt x="501" y="60"/>
                      </a:lnTo>
                      <a:lnTo>
                        <a:pt x="506" y="65"/>
                      </a:lnTo>
                      <a:lnTo>
                        <a:pt x="508" y="65"/>
                      </a:lnTo>
                      <a:lnTo>
                        <a:pt x="508" y="67"/>
                      </a:lnTo>
                      <a:lnTo>
                        <a:pt x="508" y="69"/>
                      </a:lnTo>
                      <a:lnTo>
                        <a:pt x="508" y="72"/>
                      </a:lnTo>
                      <a:lnTo>
                        <a:pt x="506" y="69"/>
                      </a:lnTo>
                      <a:lnTo>
                        <a:pt x="503" y="69"/>
                      </a:lnTo>
                      <a:lnTo>
                        <a:pt x="506" y="72"/>
                      </a:lnTo>
                      <a:lnTo>
                        <a:pt x="503" y="74"/>
                      </a:lnTo>
                      <a:lnTo>
                        <a:pt x="503" y="78"/>
                      </a:lnTo>
                      <a:lnTo>
                        <a:pt x="499" y="76"/>
                      </a:lnTo>
                      <a:lnTo>
                        <a:pt x="501" y="83"/>
                      </a:lnTo>
                      <a:lnTo>
                        <a:pt x="497" y="83"/>
                      </a:lnTo>
                      <a:lnTo>
                        <a:pt x="494" y="89"/>
                      </a:lnTo>
                      <a:lnTo>
                        <a:pt x="492" y="89"/>
                      </a:lnTo>
                      <a:lnTo>
                        <a:pt x="490" y="89"/>
                      </a:lnTo>
                      <a:lnTo>
                        <a:pt x="490" y="92"/>
                      </a:lnTo>
                      <a:lnTo>
                        <a:pt x="488" y="92"/>
                      </a:lnTo>
                      <a:lnTo>
                        <a:pt x="488" y="96"/>
                      </a:lnTo>
                      <a:lnTo>
                        <a:pt x="494" y="98"/>
                      </a:lnTo>
                      <a:lnTo>
                        <a:pt x="497" y="98"/>
                      </a:lnTo>
                      <a:lnTo>
                        <a:pt x="497" y="100"/>
                      </a:lnTo>
                      <a:lnTo>
                        <a:pt x="492" y="103"/>
                      </a:lnTo>
                      <a:lnTo>
                        <a:pt x="486" y="105"/>
                      </a:lnTo>
                      <a:lnTo>
                        <a:pt x="486" y="107"/>
                      </a:lnTo>
                      <a:lnTo>
                        <a:pt x="479" y="107"/>
                      </a:lnTo>
                      <a:lnTo>
                        <a:pt x="479" y="114"/>
                      </a:lnTo>
                      <a:lnTo>
                        <a:pt x="481" y="116"/>
                      </a:lnTo>
                      <a:lnTo>
                        <a:pt x="479" y="120"/>
                      </a:lnTo>
                      <a:lnTo>
                        <a:pt x="479" y="123"/>
                      </a:lnTo>
                      <a:lnTo>
                        <a:pt x="481" y="125"/>
                      </a:lnTo>
                      <a:lnTo>
                        <a:pt x="483" y="127"/>
                      </a:lnTo>
                      <a:lnTo>
                        <a:pt x="486" y="125"/>
                      </a:lnTo>
                      <a:lnTo>
                        <a:pt x="488" y="129"/>
                      </a:lnTo>
                      <a:lnTo>
                        <a:pt x="490" y="125"/>
                      </a:lnTo>
                      <a:lnTo>
                        <a:pt x="492" y="125"/>
                      </a:lnTo>
                      <a:lnTo>
                        <a:pt x="494" y="129"/>
                      </a:lnTo>
                      <a:lnTo>
                        <a:pt x="499" y="127"/>
                      </a:lnTo>
                      <a:lnTo>
                        <a:pt x="499" y="131"/>
                      </a:lnTo>
                      <a:lnTo>
                        <a:pt x="503" y="131"/>
                      </a:lnTo>
                      <a:lnTo>
                        <a:pt x="510" y="131"/>
                      </a:lnTo>
                      <a:lnTo>
                        <a:pt x="514" y="136"/>
                      </a:lnTo>
                      <a:lnTo>
                        <a:pt x="512" y="138"/>
                      </a:lnTo>
                      <a:lnTo>
                        <a:pt x="508" y="138"/>
                      </a:lnTo>
                      <a:lnTo>
                        <a:pt x="508" y="134"/>
                      </a:lnTo>
                      <a:lnTo>
                        <a:pt x="508" y="138"/>
                      </a:lnTo>
                      <a:lnTo>
                        <a:pt x="503" y="140"/>
                      </a:lnTo>
                      <a:lnTo>
                        <a:pt x="503" y="143"/>
                      </a:lnTo>
                      <a:lnTo>
                        <a:pt x="501" y="143"/>
                      </a:lnTo>
                      <a:lnTo>
                        <a:pt x="497" y="143"/>
                      </a:lnTo>
                      <a:lnTo>
                        <a:pt x="497" y="145"/>
                      </a:lnTo>
                      <a:lnTo>
                        <a:pt x="492" y="143"/>
                      </a:lnTo>
                      <a:lnTo>
                        <a:pt x="488" y="145"/>
                      </a:lnTo>
                      <a:lnTo>
                        <a:pt x="488" y="147"/>
                      </a:lnTo>
                      <a:lnTo>
                        <a:pt x="492" y="149"/>
                      </a:lnTo>
                      <a:lnTo>
                        <a:pt x="490" y="151"/>
                      </a:lnTo>
                      <a:lnTo>
                        <a:pt x="490" y="154"/>
                      </a:lnTo>
                      <a:lnTo>
                        <a:pt x="486" y="156"/>
                      </a:lnTo>
                      <a:lnTo>
                        <a:pt x="483" y="156"/>
                      </a:lnTo>
                      <a:lnTo>
                        <a:pt x="483" y="154"/>
                      </a:lnTo>
                      <a:lnTo>
                        <a:pt x="479" y="154"/>
                      </a:lnTo>
                      <a:lnTo>
                        <a:pt x="481" y="158"/>
                      </a:lnTo>
                      <a:lnTo>
                        <a:pt x="477" y="165"/>
                      </a:lnTo>
                      <a:lnTo>
                        <a:pt x="479" y="165"/>
                      </a:lnTo>
                      <a:lnTo>
                        <a:pt x="481" y="167"/>
                      </a:lnTo>
                      <a:lnTo>
                        <a:pt x="477" y="171"/>
                      </a:lnTo>
                      <a:lnTo>
                        <a:pt x="474" y="174"/>
                      </a:lnTo>
                      <a:lnTo>
                        <a:pt x="472" y="174"/>
                      </a:lnTo>
                      <a:lnTo>
                        <a:pt x="470" y="176"/>
                      </a:lnTo>
                      <a:lnTo>
                        <a:pt x="472" y="176"/>
                      </a:lnTo>
                      <a:lnTo>
                        <a:pt x="472" y="178"/>
                      </a:lnTo>
                      <a:lnTo>
                        <a:pt x="468" y="180"/>
                      </a:lnTo>
                      <a:lnTo>
                        <a:pt x="468" y="183"/>
                      </a:lnTo>
                      <a:lnTo>
                        <a:pt x="470" y="185"/>
                      </a:lnTo>
                      <a:lnTo>
                        <a:pt x="470" y="187"/>
                      </a:lnTo>
                      <a:lnTo>
                        <a:pt x="481" y="191"/>
                      </a:lnTo>
                      <a:lnTo>
                        <a:pt x="481" y="194"/>
                      </a:lnTo>
                      <a:lnTo>
                        <a:pt x="483" y="196"/>
                      </a:lnTo>
                      <a:lnTo>
                        <a:pt x="486" y="205"/>
                      </a:lnTo>
                      <a:lnTo>
                        <a:pt x="483" y="207"/>
                      </a:lnTo>
                      <a:lnTo>
                        <a:pt x="483" y="211"/>
                      </a:lnTo>
                      <a:lnTo>
                        <a:pt x="481" y="214"/>
                      </a:lnTo>
                      <a:lnTo>
                        <a:pt x="481" y="218"/>
                      </a:lnTo>
                      <a:lnTo>
                        <a:pt x="481" y="220"/>
                      </a:lnTo>
                      <a:lnTo>
                        <a:pt x="481" y="231"/>
                      </a:lnTo>
                      <a:lnTo>
                        <a:pt x="483" y="236"/>
                      </a:lnTo>
                      <a:lnTo>
                        <a:pt x="483" y="238"/>
                      </a:lnTo>
                      <a:lnTo>
                        <a:pt x="479" y="238"/>
                      </a:lnTo>
                      <a:lnTo>
                        <a:pt x="477" y="247"/>
                      </a:lnTo>
                      <a:lnTo>
                        <a:pt x="479" y="249"/>
                      </a:lnTo>
                      <a:lnTo>
                        <a:pt x="481" y="247"/>
                      </a:lnTo>
                      <a:lnTo>
                        <a:pt x="481" y="251"/>
                      </a:lnTo>
                      <a:lnTo>
                        <a:pt x="474" y="254"/>
                      </a:lnTo>
                      <a:lnTo>
                        <a:pt x="474" y="256"/>
                      </a:lnTo>
                      <a:lnTo>
                        <a:pt x="477" y="258"/>
                      </a:lnTo>
                      <a:lnTo>
                        <a:pt x="483" y="256"/>
                      </a:lnTo>
                      <a:lnTo>
                        <a:pt x="481" y="263"/>
                      </a:lnTo>
                      <a:lnTo>
                        <a:pt x="481" y="265"/>
                      </a:lnTo>
                      <a:lnTo>
                        <a:pt x="477" y="267"/>
                      </a:lnTo>
                      <a:lnTo>
                        <a:pt x="474" y="269"/>
                      </a:lnTo>
                      <a:lnTo>
                        <a:pt x="472" y="269"/>
                      </a:lnTo>
                      <a:lnTo>
                        <a:pt x="472" y="271"/>
                      </a:lnTo>
                      <a:lnTo>
                        <a:pt x="474" y="271"/>
                      </a:lnTo>
                      <a:lnTo>
                        <a:pt x="474" y="276"/>
                      </a:lnTo>
                      <a:lnTo>
                        <a:pt x="470" y="276"/>
                      </a:lnTo>
                      <a:lnTo>
                        <a:pt x="468" y="278"/>
                      </a:lnTo>
                      <a:lnTo>
                        <a:pt x="468" y="280"/>
                      </a:lnTo>
                      <a:lnTo>
                        <a:pt x="461" y="280"/>
                      </a:lnTo>
                      <a:lnTo>
                        <a:pt x="457" y="278"/>
                      </a:lnTo>
                      <a:lnTo>
                        <a:pt x="457" y="283"/>
                      </a:lnTo>
                      <a:lnTo>
                        <a:pt x="450" y="283"/>
                      </a:lnTo>
                      <a:lnTo>
                        <a:pt x="452" y="285"/>
                      </a:lnTo>
                      <a:lnTo>
                        <a:pt x="457" y="291"/>
                      </a:lnTo>
                      <a:lnTo>
                        <a:pt x="463" y="296"/>
                      </a:lnTo>
                      <a:lnTo>
                        <a:pt x="468" y="296"/>
                      </a:lnTo>
                      <a:lnTo>
                        <a:pt x="474" y="298"/>
                      </a:lnTo>
                      <a:lnTo>
                        <a:pt x="479" y="296"/>
                      </a:lnTo>
                      <a:lnTo>
                        <a:pt x="486" y="296"/>
                      </a:lnTo>
                      <a:lnTo>
                        <a:pt x="490" y="296"/>
                      </a:lnTo>
                      <a:lnTo>
                        <a:pt x="494" y="300"/>
                      </a:lnTo>
                      <a:lnTo>
                        <a:pt x="499" y="300"/>
                      </a:lnTo>
                      <a:lnTo>
                        <a:pt x="499" y="302"/>
                      </a:lnTo>
                      <a:lnTo>
                        <a:pt x="499" y="307"/>
                      </a:lnTo>
                      <a:lnTo>
                        <a:pt x="499" y="309"/>
                      </a:lnTo>
                      <a:lnTo>
                        <a:pt x="497" y="307"/>
                      </a:lnTo>
                      <a:lnTo>
                        <a:pt x="492" y="309"/>
                      </a:lnTo>
                      <a:lnTo>
                        <a:pt x="492" y="311"/>
                      </a:lnTo>
                      <a:lnTo>
                        <a:pt x="490" y="311"/>
                      </a:lnTo>
                      <a:lnTo>
                        <a:pt x="488" y="311"/>
                      </a:lnTo>
                      <a:lnTo>
                        <a:pt x="486" y="314"/>
                      </a:lnTo>
                      <a:lnTo>
                        <a:pt x="486" y="318"/>
                      </a:lnTo>
                      <a:lnTo>
                        <a:pt x="488" y="318"/>
                      </a:lnTo>
                      <a:lnTo>
                        <a:pt x="486" y="318"/>
                      </a:lnTo>
                      <a:lnTo>
                        <a:pt x="486" y="322"/>
                      </a:lnTo>
                      <a:lnTo>
                        <a:pt x="483" y="327"/>
                      </a:lnTo>
                      <a:lnTo>
                        <a:pt x="486" y="334"/>
                      </a:lnTo>
                      <a:lnTo>
                        <a:pt x="488" y="334"/>
                      </a:lnTo>
                      <a:lnTo>
                        <a:pt x="486" y="338"/>
                      </a:lnTo>
                      <a:lnTo>
                        <a:pt x="488" y="338"/>
                      </a:lnTo>
                      <a:lnTo>
                        <a:pt x="486" y="345"/>
                      </a:lnTo>
                      <a:lnTo>
                        <a:pt x="488" y="349"/>
                      </a:lnTo>
                      <a:lnTo>
                        <a:pt x="488" y="354"/>
                      </a:lnTo>
                      <a:lnTo>
                        <a:pt x="490" y="356"/>
                      </a:lnTo>
                      <a:lnTo>
                        <a:pt x="488" y="360"/>
                      </a:lnTo>
                      <a:lnTo>
                        <a:pt x="477" y="358"/>
                      </a:lnTo>
                      <a:lnTo>
                        <a:pt x="470" y="358"/>
                      </a:lnTo>
                      <a:lnTo>
                        <a:pt x="465" y="358"/>
                      </a:lnTo>
                      <a:lnTo>
                        <a:pt x="457" y="356"/>
                      </a:lnTo>
                      <a:lnTo>
                        <a:pt x="450" y="356"/>
                      </a:lnTo>
                      <a:lnTo>
                        <a:pt x="441" y="356"/>
                      </a:lnTo>
                      <a:lnTo>
                        <a:pt x="425" y="362"/>
                      </a:lnTo>
                      <a:lnTo>
                        <a:pt x="419" y="374"/>
                      </a:lnTo>
                      <a:lnTo>
                        <a:pt x="421" y="374"/>
                      </a:lnTo>
                      <a:lnTo>
                        <a:pt x="425" y="374"/>
                      </a:lnTo>
                      <a:lnTo>
                        <a:pt x="423" y="378"/>
                      </a:lnTo>
                      <a:lnTo>
                        <a:pt x="425" y="378"/>
                      </a:lnTo>
                      <a:lnTo>
                        <a:pt x="423" y="382"/>
                      </a:lnTo>
                      <a:lnTo>
                        <a:pt x="421" y="389"/>
                      </a:lnTo>
                      <a:lnTo>
                        <a:pt x="425" y="389"/>
                      </a:lnTo>
                      <a:lnTo>
                        <a:pt x="425" y="391"/>
                      </a:lnTo>
                      <a:lnTo>
                        <a:pt x="428" y="391"/>
                      </a:lnTo>
                      <a:lnTo>
                        <a:pt x="425" y="394"/>
                      </a:lnTo>
                      <a:lnTo>
                        <a:pt x="432" y="398"/>
                      </a:lnTo>
                      <a:lnTo>
                        <a:pt x="432" y="402"/>
                      </a:lnTo>
                      <a:lnTo>
                        <a:pt x="428" y="398"/>
                      </a:lnTo>
                      <a:lnTo>
                        <a:pt x="425" y="400"/>
                      </a:lnTo>
                      <a:lnTo>
                        <a:pt x="419" y="400"/>
                      </a:lnTo>
                      <a:lnTo>
                        <a:pt x="419" y="420"/>
                      </a:lnTo>
                      <a:lnTo>
                        <a:pt x="412" y="420"/>
                      </a:lnTo>
                      <a:lnTo>
                        <a:pt x="412" y="422"/>
                      </a:lnTo>
                      <a:lnTo>
                        <a:pt x="416" y="427"/>
                      </a:lnTo>
                      <a:lnTo>
                        <a:pt x="419" y="429"/>
                      </a:lnTo>
                      <a:lnTo>
                        <a:pt x="419" y="434"/>
                      </a:lnTo>
                      <a:lnTo>
                        <a:pt x="421" y="436"/>
                      </a:lnTo>
                      <a:lnTo>
                        <a:pt x="421" y="440"/>
                      </a:lnTo>
                      <a:lnTo>
                        <a:pt x="423" y="442"/>
                      </a:lnTo>
                      <a:lnTo>
                        <a:pt x="423" y="445"/>
                      </a:lnTo>
                      <a:lnTo>
                        <a:pt x="430" y="445"/>
                      </a:lnTo>
                      <a:lnTo>
                        <a:pt x="432" y="451"/>
                      </a:lnTo>
                      <a:lnTo>
                        <a:pt x="437" y="451"/>
                      </a:lnTo>
                      <a:lnTo>
                        <a:pt x="437" y="454"/>
                      </a:lnTo>
                      <a:lnTo>
                        <a:pt x="439" y="454"/>
                      </a:lnTo>
                      <a:lnTo>
                        <a:pt x="439" y="456"/>
                      </a:lnTo>
                      <a:lnTo>
                        <a:pt x="434" y="456"/>
                      </a:lnTo>
                      <a:lnTo>
                        <a:pt x="432" y="460"/>
                      </a:lnTo>
                      <a:lnTo>
                        <a:pt x="437" y="460"/>
                      </a:lnTo>
                      <a:lnTo>
                        <a:pt x="437" y="462"/>
                      </a:lnTo>
                      <a:lnTo>
                        <a:pt x="439" y="469"/>
                      </a:lnTo>
                      <a:lnTo>
                        <a:pt x="439" y="471"/>
                      </a:lnTo>
                      <a:lnTo>
                        <a:pt x="434" y="471"/>
                      </a:lnTo>
                      <a:lnTo>
                        <a:pt x="437" y="473"/>
                      </a:lnTo>
                      <a:lnTo>
                        <a:pt x="434" y="478"/>
                      </a:lnTo>
                      <a:lnTo>
                        <a:pt x="430" y="487"/>
                      </a:lnTo>
                      <a:lnTo>
                        <a:pt x="428" y="489"/>
                      </a:lnTo>
                      <a:lnTo>
                        <a:pt x="428" y="491"/>
                      </a:lnTo>
                      <a:lnTo>
                        <a:pt x="421" y="491"/>
                      </a:lnTo>
                      <a:lnTo>
                        <a:pt x="421" y="487"/>
                      </a:lnTo>
                      <a:lnTo>
                        <a:pt x="414" y="487"/>
                      </a:lnTo>
                      <a:lnTo>
                        <a:pt x="412" y="489"/>
                      </a:lnTo>
                      <a:lnTo>
                        <a:pt x="408" y="487"/>
                      </a:lnTo>
                      <a:lnTo>
                        <a:pt x="399" y="487"/>
                      </a:lnTo>
                      <a:lnTo>
                        <a:pt x="394" y="482"/>
                      </a:lnTo>
                      <a:lnTo>
                        <a:pt x="385" y="478"/>
                      </a:lnTo>
                      <a:lnTo>
                        <a:pt x="383" y="482"/>
                      </a:lnTo>
                      <a:lnTo>
                        <a:pt x="383" y="485"/>
                      </a:lnTo>
                      <a:lnTo>
                        <a:pt x="385" y="489"/>
                      </a:lnTo>
                      <a:lnTo>
                        <a:pt x="381" y="493"/>
                      </a:lnTo>
                      <a:lnTo>
                        <a:pt x="381" y="496"/>
                      </a:lnTo>
                      <a:lnTo>
                        <a:pt x="390" y="496"/>
                      </a:lnTo>
                      <a:lnTo>
                        <a:pt x="390" y="498"/>
                      </a:lnTo>
                      <a:lnTo>
                        <a:pt x="392" y="498"/>
                      </a:lnTo>
                      <a:lnTo>
                        <a:pt x="396" y="496"/>
                      </a:lnTo>
                      <a:lnTo>
                        <a:pt x="396" y="500"/>
                      </a:lnTo>
                      <a:lnTo>
                        <a:pt x="394" y="507"/>
                      </a:lnTo>
                      <a:lnTo>
                        <a:pt x="392" y="507"/>
                      </a:lnTo>
                      <a:lnTo>
                        <a:pt x="394" y="511"/>
                      </a:lnTo>
                      <a:lnTo>
                        <a:pt x="392" y="516"/>
                      </a:lnTo>
                      <a:lnTo>
                        <a:pt x="394" y="520"/>
                      </a:lnTo>
                      <a:lnTo>
                        <a:pt x="392" y="520"/>
                      </a:lnTo>
                      <a:lnTo>
                        <a:pt x="392" y="522"/>
                      </a:lnTo>
                      <a:lnTo>
                        <a:pt x="383" y="522"/>
                      </a:lnTo>
                      <a:lnTo>
                        <a:pt x="385" y="529"/>
                      </a:lnTo>
                      <a:lnTo>
                        <a:pt x="383" y="538"/>
                      </a:lnTo>
                      <a:lnTo>
                        <a:pt x="381" y="549"/>
                      </a:lnTo>
                      <a:lnTo>
                        <a:pt x="383" y="549"/>
                      </a:lnTo>
                      <a:lnTo>
                        <a:pt x="388" y="558"/>
                      </a:lnTo>
                      <a:lnTo>
                        <a:pt x="390" y="560"/>
                      </a:lnTo>
                      <a:lnTo>
                        <a:pt x="394" y="562"/>
                      </a:lnTo>
                      <a:lnTo>
                        <a:pt x="396" y="567"/>
                      </a:lnTo>
                      <a:lnTo>
                        <a:pt x="401" y="565"/>
                      </a:lnTo>
                      <a:lnTo>
                        <a:pt x="412" y="567"/>
                      </a:lnTo>
                      <a:lnTo>
                        <a:pt x="410" y="569"/>
                      </a:lnTo>
                      <a:lnTo>
                        <a:pt x="408" y="571"/>
                      </a:lnTo>
                      <a:lnTo>
                        <a:pt x="408" y="578"/>
                      </a:lnTo>
                      <a:lnTo>
                        <a:pt x="403" y="576"/>
                      </a:lnTo>
                      <a:lnTo>
                        <a:pt x="399" y="578"/>
                      </a:lnTo>
                      <a:lnTo>
                        <a:pt x="399" y="585"/>
                      </a:lnTo>
                      <a:lnTo>
                        <a:pt x="401" y="589"/>
                      </a:lnTo>
                      <a:lnTo>
                        <a:pt x="408" y="591"/>
                      </a:lnTo>
                      <a:lnTo>
                        <a:pt x="408" y="593"/>
                      </a:lnTo>
                      <a:lnTo>
                        <a:pt x="405" y="596"/>
                      </a:lnTo>
                      <a:lnTo>
                        <a:pt x="408" y="600"/>
                      </a:lnTo>
                      <a:lnTo>
                        <a:pt x="416" y="600"/>
                      </a:lnTo>
                      <a:lnTo>
                        <a:pt x="423" y="600"/>
                      </a:lnTo>
                      <a:lnTo>
                        <a:pt x="425" y="605"/>
                      </a:lnTo>
                      <a:lnTo>
                        <a:pt x="430" y="605"/>
                      </a:lnTo>
                      <a:lnTo>
                        <a:pt x="432" y="598"/>
                      </a:lnTo>
                      <a:lnTo>
                        <a:pt x="430" y="596"/>
                      </a:lnTo>
                      <a:lnTo>
                        <a:pt x="432" y="593"/>
                      </a:lnTo>
                      <a:lnTo>
                        <a:pt x="434" y="591"/>
                      </a:lnTo>
                      <a:lnTo>
                        <a:pt x="434" y="587"/>
                      </a:lnTo>
                      <a:lnTo>
                        <a:pt x="437" y="587"/>
                      </a:lnTo>
                      <a:lnTo>
                        <a:pt x="443" y="589"/>
                      </a:lnTo>
                      <a:lnTo>
                        <a:pt x="448" y="589"/>
                      </a:lnTo>
                      <a:lnTo>
                        <a:pt x="454" y="587"/>
                      </a:lnTo>
                      <a:lnTo>
                        <a:pt x="454" y="596"/>
                      </a:lnTo>
                      <a:lnTo>
                        <a:pt x="465" y="596"/>
                      </a:lnTo>
                      <a:lnTo>
                        <a:pt x="465" y="602"/>
                      </a:lnTo>
                      <a:lnTo>
                        <a:pt x="470" y="605"/>
                      </a:lnTo>
                      <a:lnTo>
                        <a:pt x="470" y="607"/>
                      </a:lnTo>
                      <a:lnTo>
                        <a:pt x="474" y="605"/>
                      </a:lnTo>
                      <a:lnTo>
                        <a:pt x="472" y="598"/>
                      </a:lnTo>
                      <a:lnTo>
                        <a:pt x="470" y="596"/>
                      </a:lnTo>
                      <a:lnTo>
                        <a:pt x="470" y="591"/>
                      </a:lnTo>
                      <a:lnTo>
                        <a:pt x="470" y="587"/>
                      </a:lnTo>
                      <a:lnTo>
                        <a:pt x="472" y="587"/>
                      </a:lnTo>
                      <a:lnTo>
                        <a:pt x="477" y="589"/>
                      </a:lnTo>
                      <a:lnTo>
                        <a:pt x="477" y="591"/>
                      </a:lnTo>
                      <a:lnTo>
                        <a:pt x="479" y="589"/>
                      </a:lnTo>
                      <a:lnTo>
                        <a:pt x="479" y="593"/>
                      </a:lnTo>
                      <a:lnTo>
                        <a:pt x="481" y="596"/>
                      </a:lnTo>
                      <a:lnTo>
                        <a:pt x="483" y="593"/>
                      </a:lnTo>
                      <a:lnTo>
                        <a:pt x="486" y="598"/>
                      </a:lnTo>
                      <a:lnTo>
                        <a:pt x="486" y="602"/>
                      </a:lnTo>
                      <a:lnTo>
                        <a:pt x="488" y="609"/>
                      </a:lnTo>
                      <a:lnTo>
                        <a:pt x="488" y="613"/>
                      </a:lnTo>
                      <a:lnTo>
                        <a:pt x="481" y="611"/>
                      </a:lnTo>
                      <a:lnTo>
                        <a:pt x="474" y="609"/>
                      </a:lnTo>
                      <a:lnTo>
                        <a:pt x="470" y="611"/>
                      </a:lnTo>
                      <a:lnTo>
                        <a:pt x="470" y="616"/>
                      </a:lnTo>
                      <a:lnTo>
                        <a:pt x="465" y="616"/>
                      </a:lnTo>
                      <a:lnTo>
                        <a:pt x="465" y="620"/>
                      </a:lnTo>
                      <a:lnTo>
                        <a:pt x="470" y="618"/>
                      </a:lnTo>
                      <a:lnTo>
                        <a:pt x="472" y="620"/>
                      </a:lnTo>
                      <a:lnTo>
                        <a:pt x="465" y="625"/>
                      </a:lnTo>
                      <a:lnTo>
                        <a:pt x="463" y="627"/>
                      </a:lnTo>
                      <a:lnTo>
                        <a:pt x="461" y="631"/>
                      </a:lnTo>
                      <a:lnTo>
                        <a:pt x="470" y="633"/>
                      </a:lnTo>
                      <a:lnTo>
                        <a:pt x="470" y="638"/>
                      </a:lnTo>
                      <a:lnTo>
                        <a:pt x="474" y="638"/>
                      </a:lnTo>
                      <a:lnTo>
                        <a:pt x="477" y="638"/>
                      </a:lnTo>
                      <a:lnTo>
                        <a:pt x="477" y="642"/>
                      </a:lnTo>
                      <a:lnTo>
                        <a:pt x="474" y="642"/>
                      </a:lnTo>
                      <a:lnTo>
                        <a:pt x="474" y="647"/>
                      </a:lnTo>
                      <a:lnTo>
                        <a:pt x="477" y="647"/>
                      </a:lnTo>
                      <a:lnTo>
                        <a:pt x="477" y="649"/>
                      </a:lnTo>
                      <a:lnTo>
                        <a:pt x="472" y="651"/>
                      </a:lnTo>
                      <a:lnTo>
                        <a:pt x="470" y="649"/>
                      </a:lnTo>
                      <a:lnTo>
                        <a:pt x="465" y="649"/>
                      </a:lnTo>
                      <a:lnTo>
                        <a:pt x="463" y="647"/>
                      </a:lnTo>
                      <a:lnTo>
                        <a:pt x="468" y="642"/>
                      </a:lnTo>
                      <a:lnTo>
                        <a:pt x="465" y="640"/>
                      </a:lnTo>
                      <a:lnTo>
                        <a:pt x="465" y="636"/>
                      </a:lnTo>
                      <a:lnTo>
                        <a:pt x="463" y="636"/>
                      </a:lnTo>
                      <a:lnTo>
                        <a:pt x="461" y="631"/>
                      </a:lnTo>
                      <a:lnTo>
                        <a:pt x="459" y="631"/>
                      </a:lnTo>
                      <a:lnTo>
                        <a:pt x="454" y="633"/>
                      </a:lnTo>
                      <a:lnTo>
                        <a:pt x="454" y="629"/>
                      </a:lnTo>
                      <a:lnTo>
                        <a:pt x="450" y="633"/>
                      </a:lnTo>
                      <a:lnTo>
                        <a:pt x="439" y="633"/>
                      </a:lnTo>
                      <a:lnTo>
                        <a:pt x="437" y="636"/>
                      </a:lnTo>
                      <a:lnTo>
                        <a:pt x="434" y="633"/>
                      </a:lnTo>
                      <a:lnTo>
                        <a:pt x="432" y="629"/>
                      </a:lnTo>
                      <a:lnTo>
                        <a:pt x="425" y="629"/>
                      </a:lnTo>
                      <a:lnTo>
                        <a:pt x="425" y="627"/>
                      </a:lnTo>
                      <a:lnTo>
                        <a:pt x="419" y="627"/>
                      </a:lnTo>
                      <a:lnTo>
                        <a:pt x="419" y="622"/>
                      </a:lnTo>
                      <a:lnTo>
                        <a:pt x="416" y="620"/>
                      </a:lnTo>
                      <a:lnTo>
                        <a:pt x="419" y="616"/>
                      </a:lnTo>
                      <a:lnTo>
                        <a:pt x="416" y="616"/>
                      </a:lnTo>
                      <a:lnTo>
                        <a:pt x="419" y="609"/>
                      </a:lnTo>
                      <a:lnTo>
                        <a:pt x="410" y="609"/>
                      </a:lnTo>
                      <a:lnTo>
                        <a:pt x="408" y="607"/>
                      </a:lnTo>
                      <a:lnTo>
                        <a:pt x="405" y="611"/>
                      </a:lnTo>
                      <a:lnTo>
                        <a:pt x="403" y="611"/>
                      </a:lnTo>
                      <a:lnTo>
                        <a:pt x="399" y="611"/>
                      </a:lnTo>
                      <a:lnTo>
                        <a:pt x="399" y="616"/>
                      </a:lnTo>
                      <a:lnTo>
                        <a:pt x="403" y="616"/>
                      </a:lnTo>
                      <a:lnTo>
                        <a:pt x="405" y="616"/>
                      </a:lnTo>
                      <a:lnTo>
                        <a:pt x="408" y="618"/>
                      </a:lnTo>
                      <a:lnTo>
                        <a:pt x="408" y="622"/>
                      </a:lnTo>
                      <a:lnTo>
                        <a:pt x="410" y="622"/>
                      </a:lnTo>
                      <a:lnTo>
                        <a:pt x="412" y="625"/>
                      </a:lnTo>
                      <a:lnTo>
                        <a:pt x="412" y="627"/>
                      </a:lnTo>
                      <a:lnTo>
                        <a:pt x="405" y="627"/>
                      </a:lnTo>
                      <a:lnTo>
                        <a:pt x="405" y="631"/>
                      </a:lnTo>
                      <a:lnTo>
                        <a:pt x="414" y="636"/>
                      </a:lnTo>
                      <a:lnTo>
                        <a:pt x="414" y="640"/>
                      </a:lnTo>
                      <a:lnTo>
                        <a:pt x="421" y="644"/>
                      </a:lnTo>
                      <a:lnTo>
                        <a:pt x="421" y="649"/>
                      </a:lnTo>
                      <a:lnTo>
                        <a:pt x="419" y="649"/>
                      </a:lnTo>
                      <a:lnTo>
                        <a:pt x="416" y="656"/>
                      </a:lnTo>
                      <a:lnTo>
                        <a:pt x="414" y="658"/>
                      </a:lnTo>
                      <a:lnTo>
                        <a:pt x="410" y="660"/>
                      </a:lnTo>
                      <a:lnTo>
                        <a:pt x="412" y="662"/>
                      </a:lnTo>
                      <a:lnTo>
                        <a:pt x="412" y="664"/>
                      </a:lnTo>
                      <a:lnTo>
                        <a:pt x="414" y="671"/>
                      </a:lnTo>
                      <a:lnTo>
                        <a:pt x="416" y="671"/>
                      </a:lnTo>
                      <a:lnTo>
                        <a:pt x="419" y="667"/>
                      </a:lnTo>
                      <a:lnTo>
                        <a:pt x="423" y="671"/>
                      </a:lnTo>
                      <a:lnTo>
                        <a:pt x="428" y="671"/>
                      </a:lnTo>
                      <a:lnTo>
                        <a:pt x="428" y="669"/>
                      </a:lnTo>
                      <a:lnTo>
                        <a:pt x="430" y="669"/>
                      </a:lnTo>
                      <a:lnTo>
                        <a:pt x="432" y="669"/>
                      </a:lnTo>
                      <a:lnTo>
                        <a:pt x="439" y="669"/>
                      </a:lnTo>
                      <a:lnTo>
                        <a:pt x="439" y="667"/>
                      </a:lnTo>
                      <a:lnTo>
                        <a:pt x="437" y="662"/>
                      </a:lnTo>
                      <a:lnTo>
                        <a:pt x="439" y="660"/>
                      </a:lnTo>
                      <a:lnTo>
                        <a:pt x="432" y="656"/>
                      </a:lnTo>
                      <a:lnTo>
                        <a:pt x="434" y="653"/>
                      </a:lnTo>
                      <a:lnTo>
                        <a:pt x="439" y="653"/>
                      </a:lnTo>
                      <a:lnTo>
                        <a:pt x="437" y="649"/>
                      </a:lnTo>
                      <a:lnTo>
                        <a:pt x="441" y="647"/>
                      </a:lnTo>
                      <a:lnTo>
                        <a:pt x="441" y="653"/>
                      </a:lnTo>
                      <a:lnTo>
                        <a:pt x="443" y="653"/>
                      </a:lnTo>
                      <a:lnTo>
                        <a:pt x="445" y="651"/>
                      </a:lnTo>
                      <a:lnTo>
                        <a:pt x="445" y="653"/>
                      </a:lnTo>
                      <a:lnTo>
                        <a:pt x="448" y="649"/>
                      </a:lnTo>
                      <a:lnTo>
                        <a:pt x="450" y="649"/>
                      </a:lnTo>
                      <a:lnTo>
                        <a:pt x="450" y="653"/>
                      </a:lnTo>
                      <a:lnTo>
                        <a:pt x="452" y="656"/>
                      </a:lnTo>
                      <a:lnTo>
                        <a:pt x="452" y="658"/>
                      </a:lnTo>
                      <a:lnTo>
                        <a:pt x="457" y="656"/>
                      </a:lnTo>
                      <a:lnTo>
                        <a:pt x="459" y="653"/>
                      </a:lnTo>
                      <a:lnTo>
                        <a:pt x="461" y="658"/>
                      </a:lnTo>
                      <a:lnTo>
                        <a:pt x="468" y="656"/>
                      </a:lnTo>
                      <a:lnTo>
                        <a:pt x="468" y="658"/>
                      </a:lnTo>
                      <a:lnTo>
                        <a:pt x="477" y="658"/>
                      </a:lnTo>
                      <a:lnTo>
                        <a:pt x="474" y="662"/>
                      </a:lnTo>
                      <a:lnTo>
                        <a:pt x="474" y="664"/>
                      </a:lnTo>
                      <a:lnTo>
                        <a:pt x="477" y="664"/>
                      </a:lnTo>
                      <a:lnTo>
                        <a:pt x="479" y="662"/>
                      </a:lnTo>
                      <a:lnTo>
                        <a:pt x="481" y="662"/>
                      </a:lnTo>
                      <a:lnTo>
                        <a:pt x="479" y="664"/>
                      </a:lnTo>
                      <a:lnTo>
                        <a:pt x="481" y="671"/>
                      </a:lnTo>
                      <a:lnTo>
                        <a:pt x="481" y="676"/>
                      </a:lnTo>
                      <a:lnTo>
                        <a:pt x="479" y="678"/>
                      </a:lnTo>
                      <a:lnTo>
                        <a:pt x="479" y="680"/>
                      </a:lnTo>
                      <a:lnTo>
                        <a:pt x="483" y="680"/>
                      </a:lnTo>
                      <a:lnTo>
                        <a:pt x="486" y="678"/>
                      </a:lnTo>
                      <a:lnTo>
                        <a:pt x="483" y="676"/>
                      </a:lnTo>
                      <a:lnTo>
                        <a:pt x="486" y="676"/>
                      </a:lnTo>
                      <a:lnTo>
                        <a:pt x="488" y="676"/>
                      </a:lnTo>
                      <a:lnTo>
                        <a:pt x="488" y="678"/>
                      </a:lnTo>
                      <a:lnTo>
                        <a:pt x="490" y="678"/>
                      </a:lnTo>
                      <a:lnTo>
                        <a:pt x="490" y="673"/>
                      </a:lnTo>
                      <a:lnTo>
                        <a:pt x="488" y="671"/>
                      </a:lnTo>
                      <a:lnTo>
                        <a:pt x="490" y="671"/>
                      </a:lnTo>
                      <a:lnTo>
                        <a:pt x="492" y="671"/>
                      </a:lnTo>
                      <a:lnTo>
                        <a:pt x="494" y="673"/>
                      </a:lnTo>
                      <a:lnTo>
                        <a:pt x="501" y="671"/>
                      </a:lnTo>
                      <a:lnTo>
                        <a:pt x="503" y="673"/>
                      </a:lnTo>
                      <a:lnTo>
                        <a:pt x="506" y="671"/>
                      </a:lnTo>
                      <a:lnTo>
                        <a:pt x="503" y="671"/>
                      </a:lnTo>
                      <a:lnTo>
                        <a:pt x="503" y="669"/>
                      </a:lnTo>
                      <a:lnTo>
                        <a:pt x="508" y="667"/>
                      </a:lnTo>
                      <a:lnTo>
                        <a:pt x="510" y="667"/>
                      </a:lnTo>
                      <a:lnTo>
                        <a:pt x="510" y="669"/>
                      </a:lnTo>
                      <a:lnTo>
                        <a:pt x="514" y="669"/>
                      </a:lnTo>
                      <a:lnTo>
                        <a:pt x="517" y="673"/>
                      </a:lnTo>
                      <a:lnTo>
                        <a:pt x="517" y="671"/>
                      </a:lnTo>
                      <a:lnTo>
                        <a:pt x="517" y="664"/>
                      </a:lnTo>
                      <a:lnTo>
                        <a:pt x="519" y="662"/>
                      </a:lnTo>
                      <a:lnTo>
                        <a:pt x="526" y="660"/>
                      </a:lnTo>
                      <a:lnTo>
                        <a:pt x="526" y="658"/>
                      </a:lnTo>
                      <a:lnTo>
                        <a:pt x="530" y="658"/>
                      </a:lnTo>
                      <a:lnTo>
                        <a:pt x="535" y="653"/>
                      </a:lnTo>
                      <a:lnTo>
                        <a:pt x="532" y="653"/>
                      </a:lnTo>
                      <a:lnTo>
                        <a:pt x="535" y="653"/>
                      </a:lnTo>
                      <a:lnTo>
                        <a:pt x="532" y="651"/>
                      </a:lnTo>
                      <a:lnTo>
                        <a:pt x="530" y="647"/>
                      </a:lnTo>
                      <a:lnTo>
                        <a:pt x="532" y="642"/>
                      </a:lnTo>
                      <a:lnTo>
                        <a:pt x="535" y="644"/>
                      </a:lnTo>
                      <a:lnTo>
                        <a:pt x="541" y="644"/>
                      </a:lnTo>
                      <a:lnTo>
                        <a:pt x="543" y="647"/>
                      </a:lnTo>
                      <a:lnTo>
                        <a:pt x="546" y="649"/>
                      </a:lnTo>
                      <a:lnTo>
                        <a:pt x="550" y="644"/>
                      </a:lnTo>
                      <a:lnTo>
                        <a:pt x="552" y="640"/>
                      </a:lnTo>
                      <a:lnTo>
                        <a:pt x="555" y="642"/>
                      </a:lnTo>
                      <a:lnTo>
                        <a:pt x="555" y="649"/>
                      </a:lnTo>
                      <a:lnTo>
                        <a:pt x="550" y="651"/>
                      </a:lnTo>
                      <a:lnTo>
                        <a:pt x="550" y="660"/>
                      </a:lnTo>
                      <a:lnTo>
                        <a:pt x="552" y="660"/>
                      </a:lnTo>
                      <a:lnTo>
                        <a:pt x="557" y="653"/>
                      </a:lnTo>
                      <a:lnTo>
                        <a:pt x="563" y="656"/>
                      </a:lnTo>
                      <a:lnTo>
                        <a:pt x="563" y="651"/>
                      </a:lnTo>
                      <a:lnTo>
                        <a:pt x="568" y="651"/>
                      </a:lnTo>
                      <a:lnTo>
                        <a:pt x="568" y="656"/>
                      </a:lnTo>
                      <a:lnTo>
                        <a:pt x="572" y="656"/>
                      </a:lnTo>
                      <a:lnTo>
                        <a:pt x="575" y="656"/>
                      </a:lnTo>
                      <a:lnTo>
                        <a:pt x="575" y="660"/>
                      </a:lnTo>
                      <a:lnTo>
                        <a:pt x="575" y="662"/>
                      </a:lnTo>
                      <a:lnTo>
                        <a:pt x="575" y="667"/>
                      </a:lnTo>
                      <a:lnTo>
                        <a:pt x="570" y="671"/>
                      </a:lnTo>
                      <a:lnTo>
                        <a:pt x="575" y="676"/>
                      </a:lnTo>
                      <a:lnTo>
                        <a:pt x="572" y="680"/>
                      </a:lnTo>
                      <a:lnTo>
                        <a:pt x="570" y="680"/>
                      </a:lnTo>
                      <a:lnTo>
                        <a:pt x="568" y="678"/>
                      </a:lnTo>
                      <a:lnTo>
                        <a:pt x="566" y="682"/>
                      </a:lnTo>
                      <a:lnTo>
                        <a:pt x="570" y="684"/>
                      </a:lnTo>
                      <a:lnTo>
                        <a:pt x="570" y="687"/>
                      </a:lnTo>
                      <a:lnTo>
                        <a:pt x="575" y="684"/>
                      </a:lnTo>
                      <a:lnTo>
                        <a:pt x="581" y="684"/>
                      </a:lnTo>
                      <a:lnTo>
                        <a:pt x="581" y="687"/>
                      </a:lnTo>
                      <a:lnTo>
                        <a:pt x="586" y="689"/>
                      </a:lnTo>
                      <a:lnTo>
                        <a:pt x="586" y="691"/>
                      </a:lnTo>
                      <a:lnTo>
                        <a:pt x="584" y="693"/>
                      </a:lnTo>
                      <a:lnTo>
                        <a:pt x="584" y="698"/>
                      </a:lnTo>
                      <a:lnTo>
                        <a:pt x="586" y="696"/>
                      </a:lnTo>
                      <a:lnTo>
                        <a:pt x="588" y="693"/>
                      </a:lnTo>
                      <a:lnTo>
                        <a:pt x="590" y="693"/>
                      </a:lnTo>
                      <a:lnTo>
                        <a:pt x="595" y="696"/>
                      </a:lnTo>
                      <a:lnTo>
                        <a:pt x="604" y="693"/>
                      </a:lnTo>
                      <a:lnTo>
                        <a:pt x="615" y="693"/>
                      </a:lnTo>
                      <a:lnTo>
                        <a:pt x="615" y="696"/>
                      </a:lnTo>
                      <a:lnTo>
                        <a:pt x="610" y="707"/>
                      </a:lnTo>
                      <a:lnTo>
                        <a:pt x="610" y="711"/>
                      </a:lnTo>
                      <a:lnTo>
                        <a:pt x="610" y="720"/>
                      </a:lnTo>
                      <a:lnTo>
                        <a:pt x="608" y="727"/>
                      </a:lnTo>
                      <a:lnTo>
                        <a:pt x="613" y="727"/>
                      </a:lnTo>
                      <a:lnTo>
                        <a:pt x="615" y="729"/>
                      </a:lnTo>
                      <a:lnTo>
                        <a:pt x="615" y="731"/>
                      </a:lnTo>
                      <a:lnTo>
                        <a:pt x="610" y="729"/>
                      </a:lnTo>
                      <a:lnTo>
                        <a:pt x="610" y="731"/>
                      </a:lnTo>
                      <a:lnTo>
                        <a:pt x="615" y="733"/>
                      </a:lnTo>
                      <a:lnTo>
                        <a:pt x="619" y="731"/>
                      </a:lnTo>
                      <a:lnTo>
                        <a:pt x="621" y="733"/>
                      </a:lnTo>
                      <a:lnTo>
                        <a:pt x="626" y="733"/>
                      </a:lnTo>
                      <a:lnTo>
                        <a:pt x="626" y="736"/>
                      </a:lnTo>
                      <a:lnTo>
                        <a:pt x="630" y="738"/>
                      </a:lnTo>
                      <a:lnTo>
                        <a:pt x="633" y="740"/>
                      </a:lnTo>
                      <a:lnTo>
                        <a:pt x="635" y="738"/>
                      </a:lnTo>
                      <a:lnTo>
                        <a:pt x="637" y="738"/>
                      </a:lnTo>
                      <a:lnTo>
                        <a:pt x="637" y="733"/>
                      </a:lnTo>
                      <a:lnTo>
                        <a:pt x="641" y="740"/>
                      </a:lnTo>
                      <a:lnTo>
                        <a:pt x="637" y="744"/>
                      </a:lnTo>
                      <a:lnTo>
                        <a:pt x="637" y="747"/>
                      </a:lnTo>
                      <a:lnTo>
                        <a:pt x="639" y="747"/>
                      </a:lnTo>
                      <a:lnTo>
                        <a:pt x="635" y="749"/>
                      </a:lnTo>
                      <a:lnTo>
                        <a:pt x="635" y="751"/>
                      </a:lnTo>
                      <a:lnTo>
                        <a:pt x="639" y="751"/>
                      </a:lnTo>
                      <a:lnTo>
                        <a:pt x="639" y="753"/>
                      </a:lnTo>
                      <a:lnTo>
                        <a:pt x="635" y="756"/>
                      </a:lnTo>
                      <a:lnTo>
                        <a:pt x="635" y="758"/>
                      </a:lnTo>
                      <a:lnTo>
                        <a:pt x="630" y="760"/>
                      </a:lnTo>
                      <a:lnTo>
                        <a:pt x="630" y="762"/>
                      </a:lnTo>
                      <a:lnTo>
                        <a:pt x="633" y="762"/>
                      </a:lnTo>
                      <a:lnTo>
                        <a:pt x="630" y="764"/>
                      </a:lnTo>
                      <a:lnTo>
                        <a:pt x="630" y="769"/>
                      </a:lnTo>
                      <a:lnTo>
                        <a:pt x="624" y="771"/>
                      </a:lnTo>
                      <a:lnTo>
                        <a:pt x="624" y="782"/>
                      </a:lnTo>
                      <a:lnTo>
                        <a:pt x="619" y="780"/>
                      </a:lnTo>
                      <a:lnTo>
                        <a:pt x="619" y="784"/>
                      </a:lnTo>
                      <a:lnTo>
                        <a:pt x="619" y="787"/>
                      </a:lnTo>
                      <a:lnTo>
                        <a:pt x="624" y="791"/>
                      </a:lnTo>
                      <a:lnTo>
                        <a:pt x="624" y="798"/>
                      </a:lnTo>
                      <a:lnTo>
                        <a:pt x="621" y="793"/>
                      </a:lnTo>
                      <a:lnTo>
                        <a:pt x="621" y="791"/>
                      </a:lnTo>
                      <a:lnTo>
                        <a:pt x="619" y="791"/>
                      </a:lnTo>
                      <a:lnTo>
                        <a:pt x="617" y="793"/>
                      </a:lnTo>
                      <a:lnTo>
                        <a:pt x="615" y="791"/>
                      </a:lnTo>
                      <a:lnTo>
                        <a:pt x="613" y="791"/>
                      </a:lnTo>
                      <a:lnTo>
                        <a:pt x="608" y="787"/>
                      </a:lnTo>
                      <a:lnTo>
                        <a:pt x="606" y="793"/>
                      </a:lnTo>
                      <a:lnTo>
                        <a:pt x="604" y="793"/>
                      </a:lnTo>
                      <a:lnTo>
                        <a:pt x="604" y="796"/>
                      </a:lnTo>
                      <a:lnTo>
                        <a:pt x="606" y="796"/>
                      </a:lnTo>
                      <a:lnTo>
                        <a:pt x="604" y="796"/>
                      </a:lnTo>
                      <a:lnTo>
                        <a:pt x="601" y="796"/>
                      </a:lnTo>
                      <a:lnTo>
                        <a:pt x="601" y="798"/>
                      </a:lnTo>
                      <a:lnTo>
                        <a:pt x="595" y="798"/>
                      </a:lnTo>
                      <a:lnTo>
                        <a:pt x="592" y="798"/>
                      </a:lnTo>
                      <a:lnTo>
                        <a:pt x="592" y="804"/>
                      </a:lnTo>
                      <a:lnTo>
                        <a:pt x="590" y="811"/>
                      </a:lnTo>
                      <a:lnTo>
                        <a:pt x="575" y="809"/>
                      </a:lnTo>
                      <a:lnTo>
                        <a:pt x="575" y="807"/>
                      </a:lnTo>
                      <a:lnTo>
                        <a:pt x="570" y="804"/>
                      </a:lnTo>
                      <a:lnTo>
                        <a:pt x="568" y="802"/>
                      </a:lnTo>
                      <a:lnTo>
                        <a:pt x="568" y="800"/>
                      </a:lnTo>
                      <a:lnTo>
                        <a:pt x="566" y="800"/>
                      </a:lnTo>
                      <a:lnTo>
                        <a:pt x="561" y="798"/>
                      </a:lnTo>
                      <a:lnTo>
                        <a:pt x="561" y="800"/>
                      </a:lnTo>
                      <a:lnTo>
                        <a:pt x="559" y="800"/>
                      </a:lnTo>
                      <a:lnTo>
                        <a:pt x="559" y="802"/>
                      </a:lnTo>
                      <a:lnTo>
                        <a:pt x="557" y="802"/>
                      </a:lnTo>
                      <a:lnTo>
                        <a:pt x="559" y="804"/>
                      </a:lnTo>
                      <a:lnTo>
                        <a:pt x="559" y="807"/>
                      </a:lnTo>
                      <a:lnTo>
                        <a:pt x="555" y="807"/>
                      </a:lnTo>
                      <a:lnTo>
                        <a:pt x="555" y="804"/>
                      </a:lnTo>
                      <a:lnTo>
                        <a:pt x="555" y="802"/>
                      </a:lnTo>
                      <a:lnTo>
                        <a:pt x="552" y="802"/>
                      </a:lnTo>
                      <a:lnTo>
                        <a:pt x="552" y="800"/>
                      </a:lnTo>
                      <a:lnTo>
                        <a:pt x="550" y="800"/>
                      </a:lnTo>
                      <a:lnTo>
                        <a:pt x="550" y="798"/>
                      </a:lnTo>
                      <a:lnTo>
                        <a:pt x="548" y="798"/>
                      </a:lnTo>
                      <a:lnTo>
                        <a:pt x="550" y="800"/>
                      </a:lnTo>
                      <a:lnTo>
                        <a:pt x="548" y="802"/>
                      </a:lnTo>
                      <a:lnTo>
                        <a:pt x="546" y="802"/>
                      </a:lnTo>
                      <a:lnTo>
                        <a:pt x="546" y="798"/>
                      </a:lnTo>
                      <a:lnTo>
                        <a:pt x="548" y="798"/>
                      </a:lnTo>
                      <a:lnTo>
                        <a:pt x="546" y="796"/>
                      </a:lnTo>
                      <a:lnTo>
                        <a:pt x="548" y="796"/>
                      </a:lnTo>
                      <a:lnTo>
                        <a:pt x="548" y="793"/>
                      </a:lnTo>
                      <a:lnTo>
                        <a:pt x="541" y="796"/>
                      </a:lnTo>
                      <a:lnTo>
                        <a:pt x="541" y="798"/>
                      </a:lnTo>
                      <a:lnTo>
                        <a:pt x="532" y="796"/>
                      </a:lnTo>
                      <a:lnTo>
                        <a:pt x="532" y="798"/>
                      </a:lnTo>
                      <a:lnTo>
                        <a:pt x="528" y="800"/>
                      </a:lnTo>
                      <a:lnTo>
                        <a:pt x="528" y="802"/>
                      </a:lnTo>
                      <a:lnTo>
                        <a:pt x="530" y="802"/>
                      </a:lnTo>
                      <a:lnTo>
                        <a:pt x="530" y="804"/>
                      </a:lnTo>
                      <a:lnTo>
                        <a:pt x="528" y="807"/>
                      </a:lnTo>
                      <a:lnTo>
                        <a:pt x="530" y="807"/>
                      </a:lnTo>
                      <a:lnTo>
                        <a:pt x="526" y="811"/>
                      </a:lnTo>
                      <a:lnTo>
                        <a:pt x="528" y="813"/>
                      </a:lnTo>
                      <a:lnTo>
                        <a:pt x="523" y="815"/>
                      </a:lnTo>
                      <a:lnTo>
                        <a:pt x="523" y="818"/>
                      </a:lnTo>
                      <a:lnTo>
                        <a:pt x="523" y="822"/>
                      </a:lnTo>
                      <a:lnTo>
                        <a:pt x="521" y="820"/>
                      </a:lnTo>
                      <a:lnTo>
                        <a:pt x="519" y="822"/>
                      </a:lnTo>
                      <a:lnTo>
                        <a:pt x="519" y="824"/>
                      </a:lnTo>
                      <a:lnTo>
                        <a:pt x="517" y="824"/>
                      </a:lnTo>
                      <a:lnTo>
                        <a:pt x="517" y="822"/>
                      </a:lnTo>
                      <a:lnTo>
                        <a:pt x="514" y="827"/>
                      </a:lnTo>
                      <a:lnTo>
                        <a:pt x="512" y="827"/>
                      </a:lnTo>
                      <a:lnTo>
                        <a:pt x="510" y="827"/>
                      </a:lnTo>
                      <a:lnTo>
                        <a:pt x="510" y="824"/>
                      </a:lnTo>
                      <a:lnTo>
                        <a:pt x="508" y="822"/>
                      </a:lnTo>
                      <a:lnTo>
                        <a:pt x="499" y="824"/>
                      </a:lnTo>
                      <a:lnTo>
                        <a:pt x="499" y="827"/>
                      </a:lnTo>
                      <a:lnTo>
                        <a:pt x="501" y="831"/>
                      </a:lnTo>
                      <a:lnTo>
                        <a:pt x="499" y="833"/>
                      </a:lnTo>
                      <a:lnTo>
                        <a:pt x="497" y="840"/>
                      </a:lnTo>
                      <a:lnTo>
                        <a:pt x="499" y="847"/>
                      </a:lnTo>
                      <a:lnTo>
                        <a:pt x="501" y="849"/>
                      </a:lnTo>
                      <a:lnTo>
                        <a:pt x="497" y="853"/>
                      </a:lnTo>
                      <a:lnTo>
                        <a:pt x="501" y="853"/>
                      </a:lnTo>
                      <a:lnTo>
                        <a:pt x="503" y="849"/>
                      </a:lnTo>
                      <a:lnTo>
                        <a:pt x="506" y="851"/>
                      </a:lnTo>
                      <a:lnTo>
                        <a:pt x="503" y="860"/>
                      </a:lnTo>
                      <a:lnTo>
                        <a:pt x="501" y="869"/>
                      </a:lnTo>
                      <a:lnTo>
                        <a:pt x="497" y="873"/>
                      </a:lnTo>
                      <a:lnTo>
                        <a:pt x="492" y="878"/>
                      </a:lnTo>
                      <a:lnTo>
                        <a:pt x="490" y="880"/>
                      </a:lnTo>
                      <a:lnTo>
                        <a:pt x="488" y="882"/>
                      </a:lnTo>
                      <a:lnTo>
                        <a:pt x="486" y="880"/>
                      </a:lnTo>
                      <a:lnTo>
                        <a:pt x="483" y="882"/>
                      </a:lnTo>
                      <a:lnTo>
                        <a:pt x="481" y="884"/>
                      </a:lnTo>
                      <a:lnTo>
                        <a:pt x="483" y="887"/>
                      </a:lnTo>
                      <a:lnTo>
                        <a:pt x="481" y="891"/>
                      </a:lnTo>
                      <a:lnTo>
                        <a:pt x="483" y="891"/>
                      </a:lnTo>
                      <a:lnTo>
                        <a:pt x="488" y="893"/>
                      </a:lnTo>
                      <a:lnTo>
                        <a:pt x="492" y="891"/>
                      </a:lnTo>
                      <a:lnTo>
                        <a:pt x="494" y="893"/>
                      </a:lnTo>
                      <a:lnTo>
                        <a:pt x="501" y="891"/>
                      </a:lnTo>
                      <a:lnTo>
                        <a:pt x="519" y="895"/>
                      </a:lnTo>
                      <a:lnTo>
                        <a:pt x="521" y="898"/>
                      </a:lnTo>
                      <a:lnTo>
                        <a:pt x="521" y="900"/>
                      </a:lnTo>
                      <a:lnTo>
                        <a:pt x="526" y="904"/>
                      </a:lnTo>
                      <a:lnTo>
                        <a:pt x="521" y="909"/>
                      </a:lnTo>
                      <a:lnTo>
                        <a:pt x="517" y="913"/>
                      </a:lnTo>
                      <a:lnTo>
                        <a:pt x="514" y="918"/>
                      </a:lnTo>
                      <a:lnTo>
                        <a:pt x="510" y="927"/>
                      </a:lnTo>
                      <a:lnTo>
                        <a:pt x="508" y="927"/>
                      </a:lnTo>
                      <a:lnTo>
                        <a:pt x="499" y="929"/>
                      </a:lnTo>
                      <a:lnTo>
                        <a:pt x="494" y="929"/>
                      </a:lnTo>
                      <a:lnTo>
                        <a:pt x="490" y="931"/>
                      </a:lnTo>
                      <a:lnTo>
                        <a:pt x="486" y="929"/>
                      </a:lnTo>
                      <a:lnTo>
                        <a:pt x="483" y="938"/>
                      </a:lnTo>
                      <a:lnTo>
                        <a:pt x="479" y="935"/>
                      </a:lnTo>
                      <a:lnTo>
                        <a:pt x="481" y="942"/>
                      </a:lnTo>
                      <a:lnTo>
                        <a:pt x="474" y="955"/>
                      </a:lnTo>
                      <a:lnTo>
                        <a:pt x="474" y="953"/>
                      </a:lnTo>
                      <a:lnTo>
                        <a:pt x="468" y="951"/>
                      </a:lnTo>
                      <a:lnTo>
                        <a:pt x="465" y="953"/>
                      </a:lnTo>
                      <a:lnTo>
                        <a:pt x="461" y="953"/>
                      </a:lnTo>
                      <a:lnTo>
                        <a:pt x="457" y="949"/>
                      </a:lnTo>
                      <a:lnTo>
                        <a:pt x="454" y="949"/>
                      </a:lnTo>
                      <a:lnTo>
                        <a:pt x="450" y="947"/>
                      </a:lnTo>
                      <a:lnTo>
                        <a:pt x="450" y="949"/>
                      </a:lnTo>
                      <a:lnTo>
                        <a:pt x="448" y="949"/>
                      </a:lnTo>
                      <a:lnTo>
                        <a:pt x="434" y="951"/>
                      </a:lnTo>
                      <a:lnTo>
                        <a:pt x="434" y="953"/>
                      </a:lnTo>
                      <a:lnTo>
                        <a:pt x="430" y="953"/>
                      </a:lnTo>
                      <a:lnTo>
                        <a:pt x="430" y="960"/>
                      </a:lnTo>
                      <a:lnTo>
                        <a:pt x="430" y="958"/>
                      </a:lnTo>
                      <a:lnTo>
                        <a:pt x="425" y="958"/>
                      </a:lnTo>
                      <a:lnTo>
                        <a:pt x="423" y="953"/>
                      </a:lnTo>
                      <a:lnTo>
                        <a:pt x="423" y="951"/>
                      </a:lnTo>
                      <a:lnTo>
                        <a:pt x="421" y="951"/>
                      </a:lnTo>
                      <a:lnTo>
                        <a:pt x="419" y="953"/>
                      </a:lnTo>
                      <a:lnTo>
                        <a:pt x="419" y="949"/>
                      </a:lnTo>
                      <a:lnTo>
                        <a:pt x="416" y="947"/>
                      </a:lnTo>
                      <a:lnTo>
                        <a:pt x="412" y="947"/>
                      </a:lnTo>
                      <a:lnTo>
                        <a:pt x="412" y="949"/>
                      </a:lnTo>
                      <a:lnTo>
                        <a:pt x="410" y="953"/>
                      </a:lnTo>
                      <a:lnTo>
                        <a:pt x="408" y="951"/>
                      </a:lnTo>
                      <a:lnTo>
                        <a:pt x="401" y="951"/>
                      </a:lnTo>
                      <a:lnTo>
                        <a:pt x="399" y="953"/>
                      </a:lnTo>
                      <a:lnTo>
                        <a:pt x="399" y="958"/>
                      </a:lnTo>
                      <a:lnTo>
                        <a:pt x="394" y="962"/>
                      </a:lnTo>
                      <a:lnTo>
                        <a:pt x="390" y="969"/>
                      </a:lnTo>
                      <a:lnTo>
                        <a:pt x="392" y="971"/>
                      </a:lnTo>
                      <a:lnTo>
                        <a:pt x="394" y="975"/>
                      </a:lnTo>
                      <a:lnTo>
                        <a:pt x="392" y="980"/>
                      </a:lnTo>
                      <a:lnTo>
                        <a:pt x="392" y="978"/>
                      </a:lnTo>
                      <a:lnTo>
                        <a:pt x="390" y="975"/>
                      </a:lnTo>
                      <a:lnTo>
                        <a:pt x="379" y="975"/>
                      </a:lnTo>
                      <a:lnTo>
                        <a:pt x="359" y="975"/>
                      </a:lnTo>
                      <a:lnTo>
                        <a:pt x="352" y="975"/>
                      </a:lnTo>
                      <a:lnTo>
                        <a:pt x="352" y="973"/>
                      </a:lnTo>
                      <a:lnTo>
                        <a:pt x="350" y="967"/>
                      </a:lnTo>
                      <a:lnTo>
                        <a:pt x="345" y="962"/>
                      </a:lnTo>
                      <a:lnTo>
                        <a:pt x="341" y="964"/>
                      </a:lnTo>
                      <a:lnTo>
                        <a:pt x="336" y="969"/>
                      </a:lnTo>
                      <a:lnTo>
                        <a:pt x="332" y="967"/>
                      </a:lnTo>
                      <a:lnTo>
                        <a:pt x="330" y="962"/>
                      </a:lnTo>
                      <a:lnTo>
                        <a:pt x="332" y="960"/>
                      </a:lnTo>
                      <a:lnTo>
                        <a:pt x="332" y="958"/>
                      </a:lnTo>
                      <a:lnTo>
                        <a:pt x="330" y="958"/>
                      </a:lnTo>
                      <a:lnTo>
                        <a:pt x="330" y="953"/>
                      </a:lnTo>
                      <a:lnTo>
                        <a:pt x="325" y="958"/>
                      </a:lnTo>
                      <a:lnTo>
                        <a:pt x="323" y="955"/>
                      </a:lnTo>
                      <a:lnTo>
                        <a:pt x="321" y="958"/>
                      </a:lnTo>
                      <a:lnTo>
                        <a:pt x="316" y="955"/>
                      </a:lnTo>
                      <a:lnTo>
                        <a:pt x="316" y="951"/>
                      </a:lnTo>
                      <a:lnTo>
                        <a:pt x="312" y="949"/>
                      </a:lnTo>
                      <a:lnTo>
                        <a:pt x="312" y="947"/>
                      </a:lnTo>
                      <a:lnTo>
                        <a:pt x="307" y="949"/>
                      </a:lnTo>
                      <a:lnTo>
                        <a:pt x="303" y="947"/>
                      </a:lnTo>
                      <a:lnTo>
                        <a:pt x="301" y="944"/>
                      </a:lnTo>
                      <a:lnTo>
                        <a:pt x="301" y="940"/>
                      </a:lnTo>
                      <a:lnTo>
                        <a:pt x="298" y="938"/>
                      </a:lnTo>
                      <a:lnTo>
                        <a:pt x="294" y="940"/>
                      </a:lnTo>
                      <a:lnTo>
                        <a:pt x="290" y="942"/>
                      </a:lnTo>
                      <a:lnTo>
                        <a:pt x="287" y="940"/>
                      </a:lnTo>
                      <a:lnTo>
                        <a:pt x="287" y="924"/>
                      </a:lnTo>
                      <a:lnTo>
                        <a:pt x="283" y="924"/>
                      </a:lnTo>
                      <a:lnTo>
                        <a:pt x="276" y="929"/>
                      </a:lnTo>
                      <a:lnTo>
                        <a:pt x="274" y="929"/>
                      </a:lnTo>
                      <a:lnTo>
                        <a:pt x="272" y="931"/>
                      </a:lnTo>
                      <a:lnTo>
                        <a:pt x="254" y="927"/>
                      </a:lnTo>
                      <a:lnTo>
                        <a:pt x="249" y="924"/>
                      </a:lnTo>
                      <a:lnTo>
                        <a:pt x="247" y="922"/>
                      </a:lnTo>
                      <a:lnTo>
                        <a:pt x="247" y="918"/>
                      </a:lnTo>
                      <a:lnTo>
                        <a:pt x="243" y="915"/>
                      </a:lnTo>
                      <a:lnTo>
                        <a:pt x="243" y="913"/>
                      </a:lnTo>
                      <a:lnTo>
                        <a:pt x="243" y="909"/>
                      </a:lnTo>
                      <a:lnTo>
                        <a:pt x="236" y="909"/>
                      </a:lnTo>
                      <a:lnTo>
                        <a:pt x="232" y="911"/>
                      </a:lnTo>
                      <a:lnTo>
                        <a:pt x="232" y="909"/>
                      </a:lnTo>
                      <a:lnTo>
                        <a:pt x="229" y="907"/>
                      </a:lnTo>
                      <a:lnTo>
                        <a:pt x="229" y="904"/>
                      </a:lnTo>
                      <a:lnTo>
                        <a:pt x="227" y="904"/>
                      </a:lnTo>
                      <a:lnTo>
                        <a:pt x="227" y="907"/>
                      </a:lnTo>
                      <a:lnTo>
                        <a:pt x="225" y="907"/>
                      </a:lnTo>
                      <a:lnTo>
                        <a:pt x="223" y="904"/>
                      </a:lnTo>
                      <a:lnTo>
                        <a:pt x="220" y="898"/>
                      </a:lnTo>
                      <a:lnTo>
                        <a:pt x="218" y="898"/>
                      </a:lnTo>
                      <a:lnTo>
                        <a:pt x="214" y="898"/>
                      </a:lnTo>
                      <a:lnTo>
                        <a:pt x="212" y="898"/>
                      </a:lnTo>
                      <a:lnTo>
                        <a:pt x="207" y="893"/>
                      </a:lnTo>
                      <a:lnTo>
                        <a:pt x="205" y="891"/>
                      </a:lnTo>
                      <a:lnTo>
                        <a:pt x="207" y="889"/>
                      </a:lnTo>
                      <a:lnTo>
                        <a:pt x="205" y="889"/>
                      </a:lnTo>
                      <a:lnTo>
                        <a:pt x="203" y="882"/>
                      </a:lnTo>
                      <a:lnTo>
                        <a:pt x="200" y="880"/>
                      </a:lnTo>
                      <a:lnTo>
                        <a:pt x="198" y="878"/>
                      </a:lnTo>
                      <a:lnTo>
                        <a:pt x="196" y="878"/>
                      </a:lnTo>
                      <a:lnTo>
                        <a:pt x="189" y="878"/>
                      </a:lnTo>
                      <a:lnTo>
                        <a:pt x="191" y="875"/>
                      </a:lnTo>
                      <a:lnTo>
                        <a:pt x="187" y="871"/>
                      </a:lnTo>
                      <a:lnTo>
                        <a:pt x="189" y="867"/>
                      </a:lnTo>
                      <a:lnTo>
                        <a:pt x="185" y="864"/>
                      </a:lnTo>
                      <a:lnTo>
                        <a:pt x="183" y="860"/>
                      </a:lnTo>
                      <a:lnTo>
                        <a:pt x="183" y="855"/>
                      </a:lnTo>
                      <a:lnTo>
                        <a:pt x="185" y="855"/>
                      </a:lnTo>
                      <a:lnTo>
                        <a:pt x="189" y="853"/>
                      </a:lnTo>
                      <a:lnTo>
                        <a:pt x="189" y="849"/>
                      </a:lnTo>
                      <a:lnTo>
                        <a:pt x="187" y="849"/>
                      </a:lnTo>
                      <a:lnTo>
                        <a:pt x="185" y="849"/>
                      </a:lnTo>
                      <a:lnTo>
                        <a:pt x="183" y="851"/>
                      </a:lnTo>
                      <a:lnTo>
                        <a:pt x="183" y="853"/>
                      </a:lnTo>
                      <a:lnTo>
                        <a:pt x="178" y="853"/>
                      </a:lnTo>
                      <a:lnTo>
                        <a:pt x="178" y="849"/>
                      </a:lnTo>
                      <a:lnTo>
                        <a:pt x="174" y="849"/>
                      </a:lnTo>
                      <a:lnTo>
                        <a:pt x="174" y="844"/>
                      </a:lnTo>
                      <a:lnTo>
                        <a:pt x="169" y="844"/>
                      </a:lnTo>
                      <a:lnTo>
                        <a:pt x="169" y="842"/>
                      </a:lnTo>
                      <a:lnTo>
                        <a:pt x="169" y="838"/>
                      </a:lnTo>
                      <a:lnTo>
                        <a:pt x="171" y="838"/>
                      </a:lnTo>
                      <a:lnTo>
                        <a:pt x="174" y="838"/>
                      </a:lnTo>
                      <a:lnTo>
                        <a:pt x="176" y="838"/>
                      </a:lnTo>
                      <a:lnTo>
                        <a:pt x="176" y="835"/>
                      </a:lnTo>
                      <a:lnTo>
                        <a:pt x="174" y="835"/>
                      </a:lnTo>
                      <a:lnTo>
                        <a:pt x="171" y="833"/>
                      </a:lnTo>
                      <a:lnTo>
                        <a:pt x="169" y="831"/>
                      </a:lnTo>
                      <a:lnTo>
                        <a:pt x="163" y="840"/>
                      </a:lnTo>
                      <a:lnTo>
                        <a:pt x="160" y="840"/>
                      </a:lnTo>
                      <a:lnTo>
                        <a:pt x="160" y="835"/>
                      </a:lnTo>
                      <a:lnTo>
                        <a:pt x="158" y="835"/>
                      </a:lnTo>
                      <a:lnTo>
                        <a:pt x="160" y="833"/>
                      </a:lnTo>
                      <a:lnTo>
                        <a:pt x="158" y="833"/>
                      </a:lnTo>
                      <a:lnTo>
                        <a:pt x="158" y="831"/>
                      </a:lnTo>
                      <a:lnTo>
                        <a:pt x="156" y="829"/>
                      </a:lnTo>
                      <a:lnTo>
                        <a:pt x="151" y="831"/>
                      </a:lnTo>
                      <a:lnTo>
                        <a:pt x="149" y="829"/>
                      </a:lnTo>
                      <a:lnTo>
                        <a:pt x="151" y="824"/>
                      </a:lnTo>
                      <a:lnTo>
                        <a:pt x="151" y="822"/>
                      </a:lnTo>
                      <a:lnTo>
                        <a:pt x="149" y="824"/>
                      </a:lnTo>
                      <a:lnTo>
                        <a:pt x="145" y="822"/>
                      </a:lnTo>
                      <a:lnTo>
                        <a:pt x="145" y="820"/>
                      </a:lnTo>
                      <a:lnTo>
                        <a:pt x="142" y="820"/>
                      </a:lnTo>
                      <a:lnTo>
                        <a:pt x="140" y="824"/>
                      </a:lnTo>
                      <a:lnTo>
                        <a:pt x="136" y="824"/>
                      </a:lnTo>
                      <a:lnTo>
                        <a:pt x="136" y="822"/>
                      </a:lnTo>
                      <a:lnTo>
                        <a:pt x="138" y="822"/>
                      </a:lnTo>
                      <a:lnTo>
                        <a:pt x="136" y="818"/>
                      </a:lnTo>
                      <a:lnTo>
                        <a:pt x="131" y="818"/>
                      </a:lnTo>
                      <a:lnTo>
                        <a:pt x="129" y="818"/>
                      </a:lnTo>
                      <a:lnTo>
                        <a:pt x="131" y="815"/>
                      </a:lnTo>
                      <a:lnTo>
                        <a:pt x="129" y="815"/>
                      </a:lnTo>
                      <a:lnTo>
                        <a:pt x="127" y="815"/>
                      </a:lnTo>
                      <a:lnTo>
                        <a:pt x="131" y="811"/>
                      </a:lnTo>
                      <a:lnTo>
                        <a:pt x="129" y="807"/>
                      </a:lnTo>
                      <a:lnTo>
                        <a:pt x="127" y="809"/>
                      </a:lnTo>
                      <a:lnTo>
                        <a:pt x="122" y="809"/>
                      </a:lnTo>
                      <a:lnTo>
                        <a:pt x="114" y="813"/>
                      </a:lnTo>
                      <a:lnTo>
                        <a:pt x="111" y="811"/>
                      </a:lnTo>
                      <a:lnTo>
                        <a:pt x="105" y="798"/>
                      </a:lnTo>
                      <a:lnTo>
                        <a:pt x="102" y="789"/>
                      </a:lnTo>
                      <a:lnTo>
                        <a:pt x="105" y="787"/>
                      </a:lnTo>
                      <a:lnTo>
                        <a:pt x="100" y="787"/>
                      </a:lnTo>
                      <a:lnTo>
                        <a:pt x="98" y="764"/>
                      </a:lnTo>
                      <a:lnTo>
                        <a:pt x="98" y="769"/>
                      </a:lnTo>
                      <a:lnTo>
                        <a:pt x="98" y="762"/>
                      </a:lnTo>
                      <a:lnTo>
                        <a:pt x="100" y="762"/>
                      </a:lnTo>
                      <a:lnTo>
                        <a:pt x="98" y="762"/>
                      </a:lnTo>
                      <a:lnTo>
                        <a:pt x="98" y="764"/>
                      </a:lnTo>
                      <a:lnTo>
                        <a:pt x="89" y="731"/>
                      </a:lnTo>
                      <a:lnTo>
                        <a:pt x="85" y="727"/>
                      </a:lnTo>
                      <a:lnTo>
                        <a:pt x="89" y="729"/>
                      </a:lnTo>
                      <a:lnTo>
                        <a:pt x="91" y="738"/>
                      </a:lnTo>
                      <a:lnTo>
                        <a:pt x="91" y="736"/>
                      </a:lnTo>
                      <a:lnTo>
                        <a:pt x="89" y="736"/>
                      </a:lnTo>
                      <a:lnTo>
                        <a:pt x="89" y="729"/>
                      </a:lnTo>
                      <a:lnTo>
                        <a:pt x="87" y="727"/>
                      </a:lnTo>
                      <a:lnTo>
                        <a:pt x="85" y="711"/>
                      </a:lnTo>
                      <a:lnTo>
                        <a:pt x="82" y="687"/>
                      </a:lnTo>
                      <a:lnTo>
                        <a:pt x="78" y="680"/>
                      </a:lnTo>
                      <a:lnTo>
                        <a:pt x="73" y="653"/>
                      </a:lnTo>
                      <a:lnTo>
                        <a:pt x="73" y="656"/>
                      </a:lnTo>
                      <a:lnTo>
                        <a:pt x="78" y="656"/>
                      </a:lnTo>
                      <a:lnTo>
                        <a:pt x="73" y="656"/>
                      </a:lnTo>
                      <a:lnTo>
                        <a:pt x="76" y="653"/>
                      </a:lnTo>
                      <a:lnTo>
                        <a:pt x="73" y="651"/>
                      </a:lnTo>
                      <a:lnTo>
                        <a:pt x="69" y="642"/>
                      </a:lnTo>
                      <a:lnTo>
                        <a:pt x="65" y="642"/>
                      </a:lnTo>
                      <a:lnTo>
                        <a:pt x="62" y="638"/>
                      </a:lnTo>
                      <a:lnTo>
                        <a:pt x="62" y="640"/>
                      </a:lnTo>
                      <a:lnTo>
                        <a:pt x="60" y="636"/>
                      </a:lnTo>
                      <a:lnTo>
                        <a:pt x="58" y="631"/>
                      </a:lnTo>
                      <a:lnTo>
                        <a:pt x="60" y="631"/>
                      </a:lnTo>
                      <a:lnTo>
                        <a:pt x="58" y="629"/>
                      </a:lnTo>
                      <a:lnTo>
                        <a:pt x="58" y="631"/>
                      </a:lnTo>
                      <a:lnTo>
                        <a:pt x="58" y="622"/>
                      </a:lnTo>
                      <a:lnTo>
                        <a:pt x="56" y="620"/>
                      </a:lnTo>
                      <a:lnTo>
                        <a:pt x="56" y="618"/>
                      </a:lnTo>
                      <a:lnTo>
                        <a:pt x="53" y="609"/>
                      </a:lnTo>
                      <a:lnTo>
                        <a:pt x="49" y="602"/>
                      </a:lnTo>
                      <a:lnTo>
                        <a:pt x="44" y="589"/>
                      </a:lnTo>
                      <a:lnTo>
                        <a:pt x="42" y="576"/>
                      </a:lnTo>
                      <a:lnTo>
                        <a:pt x="40" y="573"/>
                      </a:lnTo>
                      <a:lnTo>
                        <a:pt x="40" y="567"/>
                      </a:lnTo>
                      <a:lnTo>
                        <a:pt x="38" y="562"/>
                      </a:lnTo>
                      <a:lnTo>
                        <a:pt x="40" y="558"/>
                      </a:lnTo>
                      <a:lnTo>
                        <a:pt x="40" y="560"/>
                      </a:lnTo>
                      <a:lnTo>
                        <a:pt x="40" y="558"/>
                      </a:lnTo>
                      <a:lnTo>
                        <a:pt x="42" y="560"/>
                      </a:lnTo>
                      <a:lnTo>
                        <a:pt x="42" y="558"/>
                      </a:lnTo>
                      <a:lnTo>
                        <a:pt x="42" y="556"/>
                      </a:lnTo>
                      <a:lnTo>
                        <a:pt x="38" y="556"/>
                      </a:lnTo>
                      <a:lnTo>
                        <a:pt x="40" y="553"/>
                      </a:lnTo>
                      <a:lnTo>
                        <a:pt x="40" y="551"/>
                      </a:lnTo>
                      <a:lnTo>
                        <a:pt x="38" y="553"/>
                      </a:lnTo>
                      <a:lnTo>
                        <a:pt x="38" y="556"/>
                      </a:lnTo>
                      <a:lnTo>
                        <a:pt x="36" y="553"/>
                      </a:lnTo>
                      <a:lnTo>
                        <a:pt x="38" y="560"/>
                      </a:lnTo>
                      <a:lnTo>
                        <a:pt x="36" y="560"/>
                      </a:lnTo>
                      <a:lnTo>
                        <a:pt x="31" y="560"/>
                      </a:lnTo>
                      <a:lnTo>
                        <a:pt x="31" y="556"/>
                      </a:lnTo>
                      <a:lnTo>
                        <a:pt x="29" y="549"/>
                      </a:lnTo>
                      <a:lnTo>
                        <a:pt x="24" y="545"/>
                      </a:lnTo>
                      <a:lnTo>
                        <a:pt x="27" y="545"/>
                      </a:lnTo>
                      <a:lnTo>
                        <a:pt x="27" y="540"/>
                      </a:lnTo>
                      <a:lnTo>
                        <a:pt x="27" y="538"/>
                      </a:lnTo>
                      <a:lnTo>
                        <a:pt x="24" y="533"/>
                      </a:lnTo>
                      <a:lnTo>
                        <a:pt x="22" y="533"/>
                      </a:lnTo>
                      <a:lnTo>
                        <a:pt x="24" y="533"/>
                      </a:lnTo>
                      <a:lnTo>
                        <a:pt x="22" y="529"/>
                      </a:lnTo>
                      <a:lnTo>
                        <a:pt x="20" y="527"/>
                      </a:lnTo>
                      <a:lnTo>
                        <a:pt x="20" y="529"/>
                      </a:lnTo>
                      <a:lnTo>
                        <a:pt x="16" y="529"/>
                      </a:lnTo>
                      <a:lnTo>
                        <a:pt x="16" y="531"/>
                      </a:lnTo>
                      <a:lnTo>
                        <a:pt x="13" y="531"/>
                      </a:lnTo>
                      <a:lnTo>
                        <a:pt x="13" y="529"/>
                      </a:lnTo>
                      <a:lnTo>
                        <a:pt x="13" y="527"/>
                      </a:lnTo>
                      <a:lnTo>
                        <a:pt x="9" y="527"/>
                      </a:lnTo>
                      <a:lnTo>
                        <a:pt x="11" y="525"/>
                      </a:lnTo>
                      <a:lnTo>
                        <a:pt x="9" y="527"/>
                      </a:lnTo>
                      <a:lnTo>
                        <a:pt x="9" y="525"/>
                      </a:lnTo>
                      <a:lnTo>
                        <a:pt x="7" y="522"/>
                      </a:lnTo>
                      <a:lnTo>
                        <a:pt x="4" y="525"/>
                      </a:lnTo>
                      <a:lnTo>
                        <a:pt x="4" y="522"/>
                      </a:lnTo>
                      <a:lnTo>
                        <a:pt x="2" y="522"/>
                      </a:lnTo>
                      <a:lnTo>
                        <a:pt x="2" y="520"/>
                      </a:lnTo>
                      <a:lnTo>
                        <a:pt x="0" y="520"/>
                      </a:lnTo>
                      <a:lnTo>
                        <a:pt x="2" y="518"/>
                      </a:lnTo>
                      <a:lnTo>
                        <a:pt x="2" y="520"/>
                      </a:lnTo>
                      <a:lnTo>
                        <a:pt x="4" y="520"/>
                      </a:lnTo>
                      <a:lnTo>
                        <a:pt x="4" y="516"/>
                      </a:lnTo>
                      <a:lnTo>
                        <a:pt x="4" y="513"/>
                      </a:lnTo>
                      <a:lnTo>
                        <a:pt x="2" y="513"/>
                      </a:lnTo>
                      <a:lnTo>
                        <a:pt x="4" y="513"/>
                      </a:lnTo>
                      <a:lnTo>
                        <a:pt x="2" y="513"/>
                      </a:lnTo>
                      <a:lnTo>
                        <a:pt x="0" y="509"/>
                      </a:lnTo>
                      <a:lnTo>
                        <a:pt x="0" y="507"/>
                      </a:lnTo>
                      <a:lnTo>
                        <a:pt x="2" y="505"/>
                      </a:lnTo>
                      <a:lnTo>
                        <a:pt x="7" y="502"/>
                      </a:lnTo>
                      <a:lnTo>
                        <a:pt x="11" y="505"/>
                      </a:lnTo>
                      <a:lnTo>
                        <a:pt x="11" y="500"/>
                      </a:lnTo>
                      <a:lnTo>
                        <a:pt x="13" y="498"/>
                      </a:lnTo>
                      <a:lnTo>
                        <a:pt x="16" y="500"/>
                      </a:lnTo>
                      <a:lnTo>
                        <a:pt x="16" y="502"/>
                      </a:lnTo>
                      <a:lnTo>
                        <a:pt x="18" y="502"/>
                      </a:lnTo>
                      <a:lnTo>
                        <a:pt x="18" y="500"/>
                      </a:lnTo>
                      <a:lnTo>
                        <a:pt x="20" y="500"/>
                      </a:lnTo>
                      <a:lnTo>
                        <a:pt x="22" y="498"/>
                      </a:lnTo>
                      <a:lnTo>
                        <a:pt x="24" y="498"/>
                      </a:lnTo>
                      <a:lnTo>
                        <a:pt x="24" y="496"/>
                      </a:lnTo>
                      <a:lnTo>
                        <a:pt x="27" y="496"/>
                      </a:lnTo>
                      <a:lnTo>
                        <a:pt x="24" y="493"/>
                      </a:lnTo>
                      <a:lnTo>
                        <a:pt x="29" y="487"/>
                      </a:lnTo>
                      <a:lnTo>
                        <a:pt x="27" y="478"/>
                      </a:lnTo>
                      <a:lnTo>
                        <a:pt x="29" y="473"/>
                      </a:lnTo>
                      <a:lnTo>
                        <a:pt x="29" y="471"/>
                      </a:lnTo>
                      <a:lnTo>
                        <a:pt x="29" y="469"/>
                      </a:lnTo>
                      <a:lnTo>
                        <a:pt x="33" y="465"/>
                      </a:lnTo>
                      <a:lnTo>
                        <a:pt x="31" y="460"/>
                      </a:lnTo>
                      <a:lnTo>
                        <a:pt x="24" y="458"/>
                      </a:lnTo>
                      <a:lnTo>
                        <a:pt x="22" y="456"/>
                      </a:lnTo>
                      <a:lnTo>
                        <a:pt x="24" y="456"/>
                      </a:lnTo>
                      <a:lnTo>
                        <a:pt x="27" y="451"/>
                      </a:lnTo>
                      <a:lnTo>
                        <a:pt x="33" y="451"/>
                      </a:lnTo>
                      <a:lnTo>
                        <a:pt x="36" y="449"/>
                      </a:lnTo>
                      <a:lnTo>
                        <a:pt x="33" y="445"/>
                      </a:lnTo>
                      <a:lnTo>
                        <a:pt x="33" y="440"/>
                      </a:lnTo>
                      <a:lnTo>
                        <a:pt x="27" y="436"/>
                      </a:lnTo>
                      <a:lnTo>
                        <a:pt x="27" y="431"/>
                      </a:lnTo>
                      <a:lnTo>
                        <a:pt x="27" y="429"/>
                      </a:lnTo>
                      <a:lnTo>
                        <a:pt x="22" y="422"/>
                      </a:lnTo>
                      <a:lnTo>
                        <a:pt x="27" y="416"/>
                      </a:lnTo>
                      <a:lnTo>
                        <a:pt x="24" y="411"/>
                      </a:lnTo>
                      <a:lnTo>
                        <a:pt x="22" y="411"/>
                      </a:lnTo>
                      <a:lnTo>
                        <a:pt x="24" y="405"/>
                      </a:lnTo>
                      <a:lnTo>
                        <a:pt x="24" y="402"/>
                      </a:lnTo>
                      <a:lnTo>
                        <a:pt x="22" y="402"/>
                      </a:lnTo>
                      <a:lnTo>
                        <a:pt x="22" y="398"/>
                      </a:lnTo>
                      <a:lnTo>
                        <a:pt x="22" y="396"/>
                      </a:lnTo>
                      <a:lnTo>
                        <a:pt x="20" y="396"/>
                      </a:lnTo>
                      <a:lnTo>
                        <a:pt x="18" y="398"/>
                      </a:lnTo>
                      <a:lnTo>
                        <a:pt x="20" y="398"/>
                      </a:lnTo>
                      <a:lnTo>
                        <a:pt x="18" y="398"/>
                      </a:lnTo>
                      <a:lnTo>
                        <a:pt x="16" y="396"/>
                      </a:lnTo>
                      <a:lnTo>
                        <a:pt x="13" y="394"/>
                      </a:lnTo>
                      <a:lnTo>
                        <a:pt x="11" y="396"/>
                      </a:lnTo>
                      <a:lnTo>
                        <a:pt x="11" y="398"/>
                      </a:lnTo>
                      <a:lnTo>
                        <a:pt x="9" y="398"/>
                      </a:lnTo>
                      <a:lnTo>
                        <a:pt x="4" y="398"/>
                      </a:lnTo>
                      <a:lnTo>
                        <a:pt x="0" y="396"/>
                      </a:lnTo>
                      <a:lnTo>
                        <a:pt x="7" y="396"/>
                      </a:lnTo>
                      <a:lnTo>
                        <a:pt x="7" y="391"/>
                      </a:lnTo>
                      <a:lnTo>
                        <a:pt x="4" y="389"/>
                      </a:lnTo>
                      <a:lnTo>
                        <a:pt x="9" y="387"/>
                      </a:lnTo>
                      <a:lnTo>
                        <a:pt x="11" y="385"/>
                      </a:lnTo>
                      <a:lnTo>
                        <a:pt x="16" y="385"/>
                      </a:lnTo>
                      <a:lnTo>
                        <a:pt x="20" y="380"/>
                      </a:lnTo>
                      <a:lnTo>
                        <a:pt x="20" y="385"/>
                      </a:lnTo>
                      <a:lnTo>
                        <a:pt x="22" y="387"/>
                      </a:lnTo>
                      <a:lnTo>
                        <a:pt x="27" y="385"/>
                      </a:lnTo>
                      <a:lnTo>
                        <a:pt x="29" y="387"/>
                      </a:lnTo>
                      <a:lnTo>
                        <a:pt x="33" y="385"/>
                      </a:lnTo>
                      <a:lnTo>
                        <a:pt x="33" y="382"/>
                      </a:lnTo>
                      <a:lnTo>
                        <a:pt x="36" y="382"/>
                      </a:lnTo>
                      <a:lnTo>
                        <a:pt x="38" y="380"/>
                      </a:lnTo>
                      <a:lnTo>
                        <a:pt x="40" y="378"/>
                      </a:lnTo>
                      <a:lnTo>
                        <a:pt x="38" y="376"/>
                      </a:lnTo>
                      <a:lnTo>
                        <a:pt x="42" y="371"/>
                      </a:lnTo>
                      <a:lnTo>
                        <a:pt x="36" y="369"/>
                      </a:lnTo>
                      <a:lnTo>
                        <a:pt x="38" y="367"/>
                      </a:lnTo>
                      <a:lnTo>
                        <a:pt x="40" y="365"/>
                      </a:lnTo>
                      <a:lnTo>
                        <a:pt x="42" y="369"/>
                      </a:lnTo>
                      <a:lnTo>
                        <a:pt x="44" y="369"/>
                      </a:lnTo>
                      <a:lnTo>
                        <a:pt x="42" y="362"/>
                      </a:lnTo>
                      <a:lnTo>
                        <a:pt x="49" y="356"/>
                      </a:lnTo>
                      <a:lnTo>
                        <a:pt x="53" y="342"/>
                      </a:lnTo>
                      <a:lnTo>
                        <a:pt x="49" y="340"/>
                      </a:lnTo>
                      <a:lnTo>
                        <a:pt x="42" y="345"/>
                      </a:lnTo>
                      <a:lnTo>
                        <a:pt x="40" y="345"/>
                      </a:lnTo>
                      <a:lnTo>
                        <a:pt x="40" y="342"/>
                      </a:lnTo>
                      <a:lnTo>
                        <a:pt x="40" y="338"/>
                      </a:lnTo>
                      <a:lnTo>
                        <a:pt x="42" y="338"/>
                      </a:lnTo>
                      <a:lnTo>
                        <a:pt x="42" y="336"/>
                      </a:lnTo>
                      <a:lnTo>
                        <a:pt x="47" y="336"/>
                      </a:lnTo>
                      <a:lnTo>
                        <a:pt x="49" y="334"/>
                      </a:lnTo>
                      <a:lnTo>
                        <a:pt x="53" y="334"/>
                      </a:lnTo>
                      <a:lnTo>
                        <a:pt x="56" y="336"/>
                      </a:lnTo>
                      <a:lnTo>
                        <a:pt x="58" y="334"/>
                      </a:lnTo>
                      <a:lnTo>
                        <a:pt x="56" y="329"/>
                      </a:lnTo>
                      <a:lnTo>
                        <a:pt x="58" y="327"/>
                      </a:lnTo>
                      <a:lnTo>
                        <a:pt x="58" y="322"/>
                      </a:lnTo>
                      <a:lnTo>
                        <a:pt x="60" y="322"/>
                      </a:lnTo>
                      <a:lnTo>
                        <a:pt x="58" y="316"/>
                      </a:lnTo>
                      <a:lnTo>
                        <a:pt x="56" y="314"/>
                      </a:lnTo>
                      <a:lnTo>
                        <a:pt x="53" y="316"/>
                      </a:lnTo>
                      <a:lnTo>
                        <a:pt x="53" y="314"/>
                      </a:lnTo>
                      <a:lnTo>
                        <a:pt x="47" y="311"/>
                      </a:lnTo>
                      <a:lnTo>
                        <a:pt x="47" y="309"/>
                      </a:lnTo>
                      <a:lnTo>
                        <a:pt x="42" y="309"/>
                      </a:lnTo>
                      <a:lnTo>
                        <a:pt x="42" y="307"/>
                      </a:lnTo>
                      <a:lnTo>
                        <a:pt x="40" y="307"/>
                      </a:lnTo>
                      <a:lnTo>
                        <a:pt x="38" y="309"/>
                      </a:lnTo>
                      <a:lnTo>
                        <a:pt x="38" y="307"/>
                      </a:lnTo>
                      <a:lnTo>
                        <a:pt x="38" y="309"/>
                      </a:lnTo>
                      <a:lnTo>
                        <a:pt x="36" y="311"/>
                      </a:lnTo>
                      <a:lnTo>
                        <a:pt x="33" y="309"/>
                      </a:lnTo>
                      <a:lnTo>
                        <a:pt x="36" y="307"/>
                      </a:lnTo>
                      <a:lnTo>
                        <a:pt x="36" y="305"/>
                      </a:lnTo>
                      <a:lnTo>
                        <a:pt x="33" y="305"/>
                      </a:lnTo>
                      <a:lnTo>
                        <a:pt x="36" y="302"/>
                      </a:lnTo>
                      <a:lnTo>
                        <a:pt x="33" y="302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3" name="Freeform 829"/>
                <p:cNvSpPr>
                  <a:spLocks/>
                </p:cNvSpPr>
                <p:nvPr/>
              </p:nvSpPr>
              <p:spPr bwMode="auto">
                <a:xfrm>
                  <a:off x="2177" y="2758"/>
                  <a:ext cx="441" cy="304"/>
                </a:xfrm>
                <a:custGeom>
                  <a:avLst/>
                  <a:gdLst>
                    <a:gd name="T0" fmla="*/ 11 w 441"/>
                    <a:gd name="T1" fmla="*/ 296 h 304"/>
                    <a:gd name="T2" fmla="*/ 18 w 441"/>
                    <a:gd name="T3" fmla="*/ 296 h 304"/>
                    <a:gd name="T4" fmla="*/ 7 w 441"/>
                    <a:gd name="T5" fmla="*/ 280 h 304"/>
                    <a:gd name="T6" fmla="*/ 5 w 441"/>
                    <a:gd name="T7" fmla="*/ 280 h 304"/>
                    <a:gd name="T8" fmla="*/ 9 w 441"/>
                    <a:gd name="T9" fmla="*/ 280 h 304"/>
                    <a:gd name="T10" fmla="*/ 16 w 441"/>
                    <a:gd name="T11" fmla="*/ 271 h 304"/>
                    <a:gd name="T12" fmla="*/ 27 w 441"/>
                    <a:gd name="T13" fmla="*/ 267 h 304"/>
                    <a:gd name="T14" fmla="*/ 43 w 441"/>
                    <a:gd name="T15" fmla="*/ 260 h 304"/>
                    <a:gd name="T16" fmla="*/ 47 w 441"/>
                    <a:gd name="T17" fmla="*/ 273 h 304"/>
                    <a:gd name="T18" fmla="*/ 63 w 441"/>
                    <a:gd name="T19" fmla="*/ 262 h 304"/>
                    <a:gd name="T20" fmla="*/ 65 w 441"/>
                    <a:gd name="T21" fmla="*/ 253 h 304"/>
                    <a:gd name="T22" fmla="*/ 87 w 441"/>
                    <a:gd name="T23" fmla="*/ 242 h 304"/>
                    <a:gd name="T24" fmla="*/ 98 w 441"/>
                    <a:gd name="T25" fmla="*/ 227 h 304"/>
                    <a:gd name="T26" fmla="*/ 98 w 441"/>
                    <a:gd name="T27" fmla="*/ 218 h 304"/>
                    <a:gd name="T28" fmla="*/ 112 w 441"/>
                    <a:gd name="T29" fmla="*/ 218 h 304"/>
                    <a:gd name="T30" fmla="*/ 125 w 441"/>
                    <a:gd name="T31" fmla="*/ 222 h 304"/>
                    <a:gd name="T32" fmla="*/ 134 w 441"/>
                    <a:gd name="T33" fmla="*/ 231 h 304"/>
                    <a:gd name="T34" fmla="*/ 147 w 441"/>
                    <a:gd name="T35" fmla="*/ 227 h 304"/>
                    <a:gd name="T36" fmla="*/ 163 w 441"/>
                    <a:gd name="T37" fmla="*/ 211 h 304"/>
                    <a:gd name="T38" fmla="*/ 178 w 441"/>
                    <a:gd name="T39" fmla="*/ 216 h 304"/>
                    <a:gd name="T40" fmla="*/ 194 w 441"/>
                    <a:gd name="T41" fmla="*/ 209 h 304"/>
                    <a:gd name="T42" fmla="*/ 203 w 441"/>
                    <a:gd name="T43" fmla="*/ 211 h 304"/>
                    <a:gd name="T44" fmla="*/ 205 w 441"/>
                    <a:gd name="T45" fmla="*/ 200 h 304"/>
                    <a:gd name="T46" fmla="*/ 196 w 441"/>
                    <a:gd name="T47" fmla="*/ 185 h 304"/>
                    <a:gd name="T48" fmla="*/ 198 w 441"/>
                    <a:gd name="T49" fmla="*/ 169 h 304"/>
                    <a:gd name="T50" fmla="*/ 192 w 441"/>
                    <a:gd name="T51" fmla="*/ 158 h 304"/>
                    <a:gd name="T52" fmla="*/ 205 w 441"/>
                    <a:gd name="T53" fmla="*/ 142 h 304"/>
                    <a:gd name="T54" fmla="*/ 219 w 441"/>
                    <a:gd name="T55" fmla="*/ 153 h 304"/>
                    <a:gd name="T56" fmla="*/ 234 w 441"/>
                    <a:gd name="T57" fmla="*/ 151 h 304"/>
                    <a:gd name="T58" fmla="*/ 241 w 441"/>
                    <a:gd name="T59" fmla="*/ 162 h 304"/>
                    <a:gd name="T60" fmla="*/ 263 w 441"/>
                    <a:gd name="T61" fmla="*/ 158 h 304"/>
                    <a:gd name="T62" fmla="*/ 276 w 441"/>
                    <a:gd name="T63" fmla="*/ 165 h 304"/>
                    <a:gd name="T64" fmla="*/ 290 w 441"/>
                    <a:gd name="T65" fmla="*/ 158 h 304"/>
                    <a:gd name="T66" fmla="*/ 301 w 441"/>
                    <a:gd name="T67" fmla="*/ 165 h 304"/>
                    <a:gd name="T68" fmla="*/ 303 w 441"/>
                    <a:gd name="T69" fmla="*/ 156 h 304"/>
                    <a:gd name="T70" fmla="*/ 303 w 441"/>
                    <a:gd name="T71" fmla="*/ 138 h 304"/>
                    <a:gd name="T72" fmla="*/ 299 w 441"/>
                    <a:gd name="T73" fmla="*/ 131 h 304"/>
                    <a:gd name="T74" fmla="*/ 314 w 441"/>
                    <a:gd name="T75" fmla="*/ 116 h 304"/>
                    <a:gd name="T76" fmla="*/ 332 w 441"/>
                    <a:gd name="T77" fmla="*/ 100 h 304"/>
                    <a:gd name="T78" fmla="*/ 341 w 441"/>
                    <a:gd name="T79" fmla="*/ 105 h 304"/>
                    <a:gd name="T80" fmla="*/ 350 w 441"/>
                    <a:gd name="T81" fmla="*/ 107 h 304"/>
                    <a:gd name="T82" fmla="*/ 357 w 441"/>
                    <a:gd name="T83" fmla="*/ 98 h 304"/>
                    <a:gd name="T84" fmla="*/ 357 w 441"/>
                    <a:gd name="T85" fmla="*/ 80 h 304"/>
                    <a:gd name="T86" fmla="*/ 370 w 441"/>
                    <a:gd name="T87" fmla="*/ 82 h 304"/>
                    <a:gd name="T88" fmla="*/ 381 w 441"/>
                    <a:gd name="T89" fmla="*/ 60 h 304"/>
                    <a:gd name="T90" fmla="*/ 381 w 441"/>
                    <a:gd name="T91" fmla="*/ 49 h 304"/>
                    <a:gd name="T92" fmla="*/ 386 w 441"/>
                    <a:gd name="T93" fmla="*/ 40 h 304"/>
                    <a:gd name="T94" fmla="*/ 399 w 441"/>
                    <a:gd name="T95" fmla="*/ 40 h 304"/>
                    <a:gd name="T96" fmla="*/ 408 w 441"/>
                    <a:gd name="T97" fmla="*/ 45 h 304"/>
                    <a:gd name="T98" fmla="*/ 417 w 441"/>
                    <a:gd name="T99" fmla="*/ 29 h 304"/>
                    <a:gd name="T100" fmla="*/ 423 w 441"/>
                    <a:gd name="T101" fmla="*/ 20 h 304"/>
                    <a:gd name="T102" fmla="*/ 430 w 441"/>
                    <a:gd name="T103" fmla="*/ 7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41" h="304">
                      <a:moveTo>
                        <a:pt x="11" y="304"/>
                      </a:moveTo>
                      <a:lnTo>
                        <a:pt x="11" y="302"/>
                      </a:lnTo>
                      <a:lnTo>
                        <a:pt x="11" y="300"/>
                      </a:lnTo>
                      <a:lnTo>
                        <a:pt x="11" y="298"/>
                      </a:lnTo>
                      <a:lnTo>
                        <a:pt x="11" y="296"/>
                      </a:lnTo>
                      <a:lnTo>
                        <a:pt x="14" y="296"/>
                      </a:lnTo>
                      <a:lnTo>
                        <a:pt x="16" y="298"/>
                      </a:lnTo>
                      <a:lnTo>
                        <a:pt x="16" y="300"/>
                      </a:lnTo>
                      <a:lnTo>
                        <a:pt x="16" y="298"/>
                      </a:lnTo>
                      <a:lnTo>
                        <a:pt x="18" y="296"/>
                      </a:lnTo>
                      <a:lnTo>
                        <a:pt x="16" y="293"/>
                      </a:lnTo>
                      <a:lnTo>
                        <a:pt x="14" y="293"/>
                      </a:lnTo>
                      <a:lnTo>
                        <a:pt x="14" y="287"/>
                      </a:lnTo>
                      <a:lnTo>
                        <a:pt x="7" y="285"/>
                      </a:lnTo>
                      <a:lnTo>
                        <a:pt x="7" y="280"/>
                      </a:lnTo>
                      <a:lnTo>
                        <a:pt x="5" y="280"/>
                      </a:lnTo>
                      <a:lnTo>
                        <a:pt x="5" y="282"/>
                      </a:lnTo>
                      <a:lnTo>
                        <a:pt x="2" y="282"/>
                      </a:lnTo>
                      <a:lnTo>
                        <a:pt x="0" y="280"/>
                      </a:lnTo>
                      <a:lnTo>
                        <a:pt x="5" y="280"/>
                      </a:lnTo>
                      <a:lnTo>
                        <a:pt x="2" y="276"/>
                      </a:lnTo>
                      <a:lnTo>
                        <a:pt x="5" y="273"/>
                      </a:lnTo>
                      <a:lnTo>
                        <a:pt x="7" y="276"/>
                      </a:lnTo>
                      <a:lnTo>
                        <a:pt x="9" y="276"/>
                      </a:lnTo>
                      <a:lnTo>
                        <a:pt x="9" y="280"/>
                      </a:lnTo>
                      <a:lnTo>
                        <a:pt x="11" y="278"/>
                      </a:lnTo>
                      <a:lnTo>
                        <a:pt x="11" y="273"/>
                      </a:lnTo>
                      <a:lnTo>
                        <a:pt x="11" y="271"/>
                      </a:lnTo>
                      <a:lnTo>
                        <a:pt x="14" y="273"/>
                      </a:lnTo>
                      <a:lnTo>
                        <a:pt x="16" y="271"/>
                      </a:lnTo>
                      <a:lnTo>
                        <a:pt x="16" y="273"/>
                      </a:lnTo>
                      <a:lnTo>
                        <a:pt x="20" y="276"/>
                      </a:lnTo>
                      <a:lnTo>
                        <a:pt x="22" y="269"/>
                      </a:lnTo>
                      <a:lnTo>
                        <a:pt x="25" y="269"/>
                      </a:lnTo>
                      <a:lnTo>
                        <a:pt x="27" y="267"/>
                      </a:lnTo>
                      <a:lnTo>
                        <a:pt x="31" y="265"/>
                      </a:lnTo>
                      <a:lnTo>
                        <a:pt x="31" y="260"/>
                      </a:lnTo>
                      <a:lnTo>
                        <a:pt x="34" y="258"/>
                      </a:lnTo>
                      <a:lnTo>
                        <a:pt x="36" y="262"/>
                      </a:lnTo>
                      <a:lnTo>
                        <a:pt x="43" y="260"/>
                      </a:lnTo>
                      <a:lnTo>
                        <a:pt x="43" y="267"/>
                      </a:lnTo>
                      <a:lnTo>
                        <a:pt x="45" y="267"/>
                      </a:lnTo>
                      <a:lnTo>
                        <a:pt x="47" y="269"/>
                      </a:lnTo>
                      <a:lnTo>
                        <a:pt x="45" y="271"/>
                      </a:lnTo>
                      <a:lnTo>
                        <a:pt x="47" y="273"/>
                      </a:lnTo>
                      <a:lnTo>
                        <a:pt x="54" y="269"/>
                      </a:lnTo>
                      <a:lnTo>
                        <a:pt x="56" y="269"/>
                      </a:lnTo>
                      <a:lnTo>
                        <a:pt x="56" y="265"/>
                      </a:lnTo>
                      <a:lnTo>
                        <a:pt x="63" y="265"/>
                      </a:lnTo>
                      <a:lnTo>
                        <a:pt x="63" y="262"/>
                      </a:lnTo>
                      <a:lnTo>
                        <a:pt x="58" y="260"/>
                      </a:lnTo>
                      <a:lnTo>
                        <a:pt x="60" y="256"/>
                      </a:lnTo>
                      <a:lnTo>
                        <a:pt x="65" y="256"/>
                      </a:lnTo>
                      <a:lnTo>
                        <a:pt x="63" y="253"/>
                      </a:lnTo>
                      <a:lnTo>
                        <a:pt x="65" y="253"/>
                      </a:lnTo>
                      <a:lnTo>
                        <a:pt x="65" y="249"/>
                      </a:lnTo>
                      <a:lnTo>
                        <a:pt x="69" y="249"/>
                      </a:lnTo>
                      <a:lnTo>
                        <a:pt x="76" y="245"/>
                      </a:lnTo>
                      <a:lnTo>
                        <a:pt x="78" y="245"/>
                      </a:lnTo>
                      <a:lnTo>
                        <a:pt x="87" y="242"/>
                      </a:lnTo>
                      <a:lnTo>
                        <a:pt x="87" y="240"/>
                      </a:lnTo>
                      <a:lnTo>
                        <a:pt x="96" y="242"/>
                      </a:lnTo>
                      <a:lnTo>
                        <a:pt x="96" y="240"/>
                      </a:lnTo>
                      <a:lnTo>
                        <a:pt x="94" y="229"/>
                      </a:lnTo>
                      <a:lnTo>
                        <a:pt x="98" y="227"/>
                      </a:lnTo>
                      <a:lnTo>
                        <a:pt x="103" y="227"/>
                      </a:lnTo>
                      <a:lnTo>
                        <a:pt x="103" y="222"/>
                      </a:lnTo>
                      <a:lnTo>
                        <a:pt x="100" y="222"/>
                      </a:lnTo>
                      <a:lnTo>
                        <a:pt x="96" y="220"/>
                      </a:lnTo>
                      <a:lnTo>
                        <a:pt x="98" y="218"/>
                      </a:lnTo>
                      <a:lnTo>
                        <a:pt x="100" y="218"/>
                      </a:lnTo>
                      <a:lnTo>
                        <a:pt x="103" y="218"/>
                      </a:lnTo>
                      <a:lnTo>
                        <a:pt x="105" y="218"/>
                      </a:lnTo>
                      <a:lnTo>
                        <a:pt x="107" y="216"/>
                      </a:lnTo>
                      <a:lnTo>
                        <a:pt x="112" y="218"/>
                      </a:lnTo>
                      <a:lnTo>
                        <a:pt x="112" y="220"/>
                      </a:lnTo>
                      <a:lnTo>
                        <a:pt x="114" y="218"/>
                      </a:lnTo>
                      <a:lnTo>
                        <a:pt x="120" y="216"/>
                      </a:lnTo>
                      <a:lnTo>
                        <a:pt x="120" y="220"/>
                      </a:lnTo>
                      <a:lnTo>
                        <a:pt x="125" y="222"/>
                      </a:lnTo>
                      <a:lnTo>
                        <a:pt x="127" y="225"/>
                      </a:lnTo>
                      <a:lnTo>
                        <a:pt x="127" y="227"/>
                      </a:lnTo>
                      <a:lnTo>
                        <a:pt x="132" y="227"/>
                      </a:lnTo>
                      <a:lnTo>
                        <a:pt x="134" y="227"/>
                      </a:lnTo>
                      <a:lnTo>
                        <a:pt x="134" y="231"/>
                      </a:lnTo>
                      <a:lnTo>
                        <a:pt x="138" y="231"/>
                      </a:lnTo>
                      <a:lnTo>
                        <a:pt x="141" y="231"/>
                      </a:lnTo>
                      <a:lnTo>
                        <a:pt x="143" y="227"/>
                      </a:lnTo>
                      <a:lnTo>
                        <a:pt x="145" y="229"/>
                      </a:lnTo>
                      <a:lnTo>
                        <a:pt x="147" y="227"/>
                      </a:lnTo>
                      <a:lnTo>
                        <a:pt x="149" y="222"/>
                      </a:lnTo>
                      <a:lnTo>
                        <a:pt x="147" y="222"/>
                      </a:lnTo>
                      <a:lnTo>
                        <a:pt x="149" y="216"/>
                      </a:lnTo>
                      <a:lnTo>
                        <a:pt x="156" y="216"/>
                      </a:lnTo>
                      <a:lnTo>
                        <a:pt x="163" y="211"/>
                      </a:lnTo>
                      <a:lnTo>
                        <a:pt x="169" y="213"/>
                      </a:lnTo>
                      <a:lnTo>
                        <a:pt x="172" y="211"/>
                      </a:lnTo>
                      <a:lnTo>
                        <a:pt x="174" y="211"/>
                      </a:lnTo>
                      <a:lnTo>
                        <a:pt x="178" y="213"/>
                      </a:lnTo>
                      <a:lnTo>
                        <a:pt x="178" y="216"/>
                      </a:lnTo>
                      <a:lnTo>
                        <a:pt x="181" y="216"/>
                      </a:lnTo>
                      <a:lnTo>
                        <a:pt x="183" y="213"/>
                      </a:lnTo>
                      <a:lnTo>
                        <a:pt x="190" y="213"/>
                      </a:lnTo>
                      <a:lnTo>
                        <a:pt x="190" y="207"/>
                      </a:lnTo>
                      <a:lnTo>
                        <a:pt x="194" y="209"/>
                      </a:lnTo>
                      <a:lnTo>
                        <a:pt x="194" y="213"/>
                      </a:lnTo>
                      <a:lnTo>
                        <a:pt x="198" y="213"/>
                      </a:lnTo>
                      <a:lnTo>
                        <a:pt x="198" y="216"/>
                      </a:lnTo>
                      <a:lnTo>
                        <a:pt x="203" y="213"/>
                      </a:lnTo>
                      <a:lnTo>
                        <a:pt x="203" y="211"/>
                      </a:lnTo>
                      <a:lnTo>
                        <a:pt x="203" y="202"/>
                      </a:lnTo>
                      <a:lnTo>
                        <a:pt x="201" y="205"/>
                      </a:lnTo>
                      <a:lnTo>
                        <a:pt x="198" y="202"/>
                      </a:lnTo>
                      <a:lnTo>
                        <a:pt x="203" y="200"/>
                      </a:lnTo>
                      <a:lnTo>
                        <a:pt x="205" y="200"/>
                      </a:lnTo>
                      <a:lnTo>
                        <a:pt x="205" y="196"/>
                      </a:lnTo>
                      <a:lnTo>
                        <a:pt x="203" y="191"/>
                      </a:lnTo>
                      <a:lnTo>
                        <a:pt x="201" y="193"/>
                      </a:lnTo>
                      <a:lnTo>
                        <a:pt x="201" y="189"/>
                      </a:lnTo>
                      <a:lnTo>
                        <a:pt x="196" y="185"/>
                      </a:lnTo>
                      <a:lnTo>
                        <a:pt x="198" y="182"/>
                      </a:lnTo>
                      <a:lnTo>
                        <a:pt x="203" y="178"/>
                      </a:lnTo>
                      <a:lnTo>
                        <a:pt x="201" y="171"/>
                      </a:lnTo>
                      <a:lnTo>
                        <a:pt x="201" y="169"/>
                      </a:lnTo>
                      <a:lnTo>
                        <a:pt x="198" y="169"/>
                      </a:lnTo>
                      <a:lnTo>
                        <a:pt x="196" y="167"/>
                      </a:lnTo>
                      <a:lnTo>
                        <a:pt x="194" y="165"/>
                      </a:lnTo>
                      <a:lnTo>
                        <a:pt x="196" y="162"/>
                      </a:lnTo>
                      <a:lnTo>
                        <a:pt x="194" y="160"/>
                      </a:lnTo>
                      <a:lnTo>
                        <a:pt x="192" y="158"/>
                      </a:lnTo>
                      <a:lnTo>
                        <a:pt x="190" y="153"/>
                      </a:lnTo>
                      <a:lnTo>
                        <a:pt x="196" y="153"/>
                      </a:lnTo>
                      <a:lnTo>
                        <a:pt x="194" y="149"/>
                      </a:lnTo>
                      <a:lnTo>
                        <a:pt x="198" y="140"/>
                      </a:lnTo>
                      <a:lnTo>
                        <a:pt x="205" y="142"/>
                      </a:lnTo>
                      <a:lnTo>
                        <a:pt x="205" y="149"/>
                      </a:lnTo>
                      <a:lnTo>
                        <a:pt x="210" y="151"/>
                      </a:lnTo>
                      <a:lnTo>
                        <a:pt x="212" y="149"/>
                      </a:lnTo>
                      <a:lnTo>
                        <a:pt x="219" y="151"/>
                      </a:lnTo>
                      <a:lnTo>
                        <a:pt x="219" y="153"/>
                      </a:lnTo>
                      <a:lnTo>
                        <a:pt x="223" y="156"/>
                      </a:lnTo>
                      <a:lnTo>
                        <a:pt x="225" y="149"/>
                      </a:lnTo>
                      <a:lnTo>
                        <a:pt x="230" y="151"/>
                      </a:lnTo>
                      <a:lnTo>
                        <a:pt x="230" y="153"/>
                      </a:lnTo>
                      <a:lnTo>
                        <a:pt x="234" y="151"/>
                      </a:lnTo>
                      <a:lnTo>
                        <a:pt x="232" y="149"/>
                      </a:lnTo>
                      <a:lnTo>
                        <a:pt x="234" y="149"/>
                      </a:lnTo>
                      <a:lnTo>
                        <a:pt x="236" y="151"/>
                      </a:lnTo>
                      <a:lnTo>
                        <a:pt x="234" y="158"/>
                      </a:lnTo>
                      <a:lnTo>
                        <a:pt x="241" y="162"/>
                      </a:lnTo>
                      <a:lnTo>
                        <a:pt x="250" y="160"/>
                      </a:lnTo>
                      <a:lnTo>
                        <a:pt x="252" y="158"/>
                      </a:lnTo>
                      <a:lnTo>
                        <a:pt x="259" y="158"/>
                      </a:lnTo>
                      <a:lnTo>
                        <a:pt x="261" y="162"/>
                      </a:lnTo>
                      <a:lnTo>
                        <a:pt x="263" y="158"/>
                      </a:lnTo>
                      <a:lnTo>
                        <a:pt x="268" y="156"/>
                      </a:lnTo>
                      <a:lnTo>
                        <a:pt x="274" y="160"/>
                      </a:lnTo>
                      <a:lnTo>
                        <a:pt x="274" y="167"/>
                      </a:lnTo>
                      <a:lnTo>
                        <a:pt x="276" y="167"/>
                      </a:lnTo>
                      <a:lnTo>
                        <a:pt x="276" y="165"/>
                      </a:lnTo>
                      <a:lnTo>
                        <a:pt x="274" y="158"/>
                      </a:lnTo>
                      <a:lnTo>
                        <a:pt x="283" y="156"/>
                      </a:lnTo>
                      <a:lnTo>
                        <a:pt x="285" y="156"/>
                      </a:lnTo>
                      <a:lnTo>
                        <a:pt x="285" y="158"/>
                      </a:lnTo>
                      <a:lnTo>
                        <a:pt x="290" y="158"/>
                      </a:lnTo>
                      <a:lnTo>
                        <a:pt x="290" y="162"/>
                      </a:lnTo>
                      <a:lnTo>
                        <a:pt x="296" y="162"/>
                      </a:lnTo>
                      <a:lnTo>
                        <a:pt x="294" y="160"/>
                      </a:lnTo>
                      <a:lnTo>
                        <a:pt x="299" y="158"/>
                      </a:lnTo>
                      <a:lnTo>
                        <a:pt x="301" y="165"/>
                      </a:lnTo>
                      <a:lnTo>
                        <a:pt x="305" y="165"/>
                      </a:lnTo>
                      <a:lnTo>
                        <a:pt x="305" y="160"/>
                      </a:lnTo>
                      <a:lnTo>
                        <a:pt x="310" y="158"/>
                      </a:lnTo>
                      <a:lnTo>
                        <a:pt x="308" y="156"/>
                      </a:lnTo>
                      <a:lnTo>
                        <a:pt x="303" y="156"/>
                      </a:lnTo>
                      <a:lnTo>
                        <a:pt x="303" y="147"/>
                      </a:lnTo>
                      <a:lnTo>
                        <a:pt x="299" y="147"/>
                      </a:lnTo>
                      <a:lnTo>
                        <a:pt x="299" y="142"/>
                      </a:lnTo>
                      <a:lnTo>
                        <a:pt x="301" y="140"/>
                      </a:lnTo>
                      <a:lnTo>
                        <a:pt x="303" y="138"/>
                      </a:lnTo>
                      <a:lnTo>
                        <a:pt x="299" y="138"/>
                      </a:lnTo>
                      <a:lnTo>
                        <a:pt x="299" y="136"/>
                      </a:lnTo>
                      <a:lnTo>
                        <a:pt x="303" y="133"/>
                      </a:lnTo>
                      <a:lnTo>
                        <a:pt x="301" y="131"/>
                      </a:lnTo>
                      <a:lnTo>
                        <a:pt x="299" y="131"/>
                      </a:lnTo>
                      <a:lnTo>
                        <a:pt x="299" y="125"/>
                      </a:lnTo>
                      <a:lnTo>
                        <a:pt x="310" y="122"/>
                      </a:lnTo>
                      <a:lnTo>
                        <a:pt x="312" y="116"/>
                      </a:lnTo>
                      <a:lnTo>
                        <a:pt x="314" y="118"/>
                      </a:lnTo>
                      <a:lnTo>
                        <a:pt x="314" y="116"/>
                      </a:lnTo>
                      <a:lnTo>
                        <a:pt x="321" y="114"/>
                      </a:lnTo>
                      <a:lnTo>
                        <a:pt x="319" y="107"/>
                      </a:lnTo>
                      <a:lnTo>
                        <a:pt x="325" y="107"/>
                      </a:lnTo>
                      <a:lnTo>
                        <a:pt x="325" y="100"/>
                      </a:lnTo>
                      <a:lnTo>
                        <a:pt x="332" y="100"/>
                      </a:lnTo>
                      <a:lnTo>
                        <a:pt x="332" y="109"/>
                      </a:lnTo>
                      <a:lnTo>
                        <a:pt x="334" y="107"/>
                      </a:lnTo>
                      <a:lnTo>
                        <a:pt x="339" y="98"/>
                      </a:lnTo>
                      <a:lnTo>
                        <a:pt x="341" y="100"/>
                      </a:lnTo>
                      <a:lnTo>
                        <a:pt x="341" y="105"/>
                      </a:lnTo>
                      <a:lnTo>
                        <a:pt x="343" y="107"/>
                      </a:lnTo>
                      <a:lnTo>
                        <a:pt x="345" y="111"/>
                      </a:lnTo>
                      <a:lnTo>
                        <a:pt x="350" y="111"/>
                      </a:lnTo>
                      <a:lnTo>
                        <a:pt x="350" y="109"/>
                      </a:lnTo>
                      <a:lnTo>
                        <a:pt x="350" y="107"/>
                      </a:lnTo>
                      <a:lnTo>
                        <a:pt x="350" y="105"/>
                      </a:lnTo>
                      <a:lnTo>
                        <a:pt x="354" y="102"/>
                      </a:lnTo>
                      <a:lnTo>
                        <a:pt x="352" y="102"/>
                      </a:lnTo>
                      <a:lnTo>
                        <a:pt x="352" y="98"/>
                      </a:lnTo>
                      <a:lnTo>
                        <a:pt x="357" y="98"/>
                      </a:lnTo>
                      <a:lnTo>
                        <a:pt x="359" y="96"/>
                      </a:lnTo>
                      <a:lnTo>
                        <a:pt x="363" y="91"/>
                      </a:lnTo>
                      <a:lnTo>
                        <a:pt x="359" y="87"/>
                      </a:lnTo>
                      <a:lnTo>
                        <a:pt x="357" y="87"/>
                      </a:lnTo>
                      <a:lnTo>
                        <a:pt x="357" y="80"/>
                      </a:lnTo>
                      <a:lnTo>
                        <a:pt x="359" y="80"/>
                      </a:lnTo>
                      <a:lnTo>
                        <a:pt x="361" y="85"/>
                      </a:lnTo>
                      <a:lnTo>
                        <a:pt x="366" y="85"/>
                      </a:lnTo>
                      <a:lnTo>
                        <a:pt x="366" y="82"/>
                      </a:lnTo>
                      <a:lnTo>
                        <a:pt x="370" y="82"/>
                      </a:lnTo>
                      <a:lnTo>
                        <a:pt x="372" y="80"/>
                      </a:lnTo>
                      <a:lnTo>
                        <a:pt x="377" y="80"/>
                      </a:lnTo>
                      <a:lnTo>
                        <a:pt x="379" y="78"/>
                      </a:lnTo>
                      <a:lnTo>
                        <a:pt x="381" y="78"/>
                      </a:lnTo>
                      <a:lnTo>
                        <a:pt x="381" y="60"/>
                      </a:lnTo>
                      <a:lnTo>
                        <a:pt x="388" y="60"/>
                      </a:lnTo>
                      <a:lnTo>
                        <a:pt x="386" y="56"/>
                      </a:lnTo>
                      <a:lnTo>
                        <a:pt x="388" y="51"/>
                      </a:lnTo>
                      <a:lnTo>
                        <a:pt x="386" y="51"/>
                      </a:lnTo>
                      <a:lnTo>
                        <a:pt x="381" y="49"/>
                      </a:lnTo>
                      <a:lnTo>
                        <a:pt x="383" y="47"/>
                      </a:lnTo>
                      <a:lnTo>
                        <a:pt x="383" y="45"/>
                      </a:lnTo>
                      <a:lnTo>
                        <a:pt x="383" y="42"/>
                      </a:lnTo>
                      <a:lnTo>
                        <a:pt x="386" y="45"/>
                      </a:lnTo>
                      <a:lnTo>
                        <a:pt x="386" y="40"/>
                      </a:lnTo>
                      <a:lnTo>
                        <a:pt x="392" y="40"/>
                      </a:lnTo>
                      <a:lnTo>
                        <a:pt x="392" y="42"/>
                      </a:lnTo>
                      <a:lnTo>
                        <a:pt x="397" y="42"/>
                      </a:lnTo>
                      <a:lnTo>
                        <a:pt x="397" y="40"/>
                      </a:lnTo>
                      <a:lnTo>
                        <a:pt x="399" y="40"/>
                      </a:lnTo>
                      <a:lnTo>
                        <a:pt x="401" y="40"/>
                      </a:lnTo>
                      <a:lnTo>
                        <a:pt x="401" y="45"/>
                      </a:lnTo>
                      <a:lnTo>
                        <a:pt x="406" y="45"/>
                      </a:lnTo>
                      <a:lnTo>
                        <a:pt x="408" y="42"/>
                      </a:lnTo>
                      <a:lnTo>
                        <a:pt x="408" y="45"/>
                      </a:lnTo>
                      <a:lnTo>
                        <a:pt x="410" y="42"/>
                      </a:lnTo>
                      <a:lnTo>
                        <a:pt x="408" y="38"/>
                      </a:lnTo>
                      <a:lnTo>
                        <a:pt x="415" y="36"/>
                      </a:lnTo>
                      <a:lnTo>
                        <a:pt x="415" y="31"/>
                      </a:lnTo>
                      <a:lnTo>
                        <a:pt x="417" y="29"/>
                      </a:lnTo>
                      <a:lnTo>
                        <a:pt x="417" y="27"/>
                      </a:lnTo>
                      <a:lnTo>
                        <a:pt x="423" y="27"/>
                      </a:lnTo>
                      <a:lnTo>
                        <a:pt x="421" y="22"/>
                      </a:lnTo>
                      <a:lnTo>
                        <a:pt x="421" y="20"/>
                      </a:lnTo>
                      <a:lnTo>
                        <a:pt x="423" y="20"/>
                      </a:lnTo>
                      <a:lnTo>
                        <a:pt x="426" y="14"/>
                      </a:lnTo>
                      <a:lnTo>
                        <a:pt x="428" y="14"/>
                      </a:lnTo>
                      <a:lnTo>
                        <a:pt x="426" y="11"/>
                      </a:lnTo>
                      <a:lnTo>
                        <a:pt x="428" y="7"/>
                      </a:lnTo>
                      <a:lnTo>
                        <a:pt x="430" y="7"/>
                      </a:lnTo>
                      <a:lnTo>
                        <a:pt x="439" y="2"/>
                      </a:lnTo>
                      <a:lnTo>
                        <a:pt x="439" y="0"/>
                      </a:lnTo>
                      <a:lnTo>
                        <a:pt x="441" y="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4" name="Freeform 830"/>
                <p:cNvSpPr>
                  <a:spLocks noEditPoints="1"/>
                </p:cNvSpPr>
                <p:nvPr/>
              </p:nvSpPr>
              <p:spPr bwMode="auto">
                <a:xfrm>
                  <a:off x="2266" y="3567"/>
                  <a:ext cx="361" cy="639"/>
                </a:xfrm>
                <a:custGeom>
                  <a:avLst/>
                  <a:gdLst>
                    <a:gd name="T0" fmla="*/ 219 w 361"/>
                    <a:gd name="T1" fmla="*/ 462 h 639"/>
                    <a:gd name="T2" fmla="*/ 216 w 361"/>
                    <a:gd name="T3" fmla="*/ 450 h 639"/>
                    <a:gd name="T4" fmla="*/ 216 w 361"/>
                    <a:gd name="T5" fmla="*/ 419 h 639"/>
                    <a:gd name="T6" fmla="*/ 199 w 361"/>
                    <a:gd name="T7" fmla="*/ 402 h 639"/>
                    <a:gd name="T8" fmla="*/ 199 w 361"/>
                    <a:gd name="T9" fmla="*/ 395 h 639"/>
                    <a:gd name="T10" fmla="*/ 170 w 361"/>
                    <a:gd name="T11" fmla="*/ 319 h 639"/>
                    <a:gd name="T12" fmla="*/ 69 w 361"/>
                    <a:gd name="T13" fmla="*/ 122 h 639"/>
                    <a:gd name="T14" fmla="*/ 40 w 361"/>
                    <a:gd name="T15" fmla="*/ 97 h 639"/>
                    <a:gd name="T16" fmla="*/ 40 w 361"/>
                    <a:gd name="T17" fmla="*/ 95 h 639"/>
                    <a:gd name="T18" fmla="*/ 36 w 361"/>
                    <a:gd name="T19" fmla="*/ 82 h 639"/>
                    <a:gd name="T20" fmla="*/ 27 w 361"/>
                    <a:gd name="T21" fmla="*/ 15 h 639"/>
                    <a:gd name="T22" fmla="*/ 45 w 361"/>
                    <a:gd name="T23" fmla="*/ 22 h 639"/>
                    <a:gd name="T24" fmla="*/ 65 w 361"/>
                    <a:gd name="T25" fmla="*/ 31 h 639"/>
                    <a:gd name="T26" fmla="*/ 74 w 361"/>
                    <a:gd name="T27" fmla="*/ 42 h 639"/>
                    <a:gd name="T28" fmla="*/ 85 w 361"/>
                    <a:gd name="T29" fmla="*/ 71 h 639"/>
                    <a:gd name="T30" fmla="*/ 112 w 361"/>
                    <a:gd name="T31" fmla="*/ 100 h 639"/>
                    <a:gd name="T32" fmla="*/ 136 w 361"/>
                    <a:gd name="T33" fmla="*/ 111 h 639"/>
                    <a:gd name="T34" fmla="*/ 190 w 361"/>
                    <a:gd name="T35" fmla="*/ 133 h 639"/>
                    <a:gd name="T36" fmla="*/ 219 w 361"/>
                    <a:gd name="T37" fmla="*/ 151 h 639"/>
                    <a:gd name="T38" fmla="*/ 203 w 361"/>
                    <a:gd name="T39" fmla="*/ 175 h 639"/>
                    <a:gd name="T40" fmla="*/ 203 w 361"/>
                    <a:gd name="T41" fmla="*/ 188 h 639"/>
                    <a:gd name="T42" fmla="*/ 239 w 361"/>
                    <a:gd name="T43" fmla="*/ 213 h 639"/>
                    <a:gd name="T44" fmla="*/ 250 w 361"/>
                    <a:gd name="T45" fmla="*/ 228 h 639"/>
                    <a:gd name="T46" fmla="*/ 265 w 361"/>
                    <a:gd name="T47" fmla="*/ 242 h 639"/>
                    <a:gd name="T48" fmla="*/ 254 w 361"/>
                    <a:gd name="T49" fmla="*/ 266 h 639"/>
                    <a:gd name="T50" fmla="*/ 285 w 361"/>
                    <a:gd name="T51" fmla="*/ 302 h 639"/>
                    <a:gd name="T52" fmla="*/ 279 w 361"/>
                    <a:gd name="T53" fmla="*/ 355 h 639"/>
                    <a:gd name="T54" fmla="*/ 310 w 361"/>
                    <a:gd name="T55" fmla="*/ 357 h 639"/>
                    <a:gd name="T56" fmla="*/ 341 w 361"/>
                    <a:gd name="T57" fmla="*/ 382 h 639"/>
                    <a:gd name="T58" fmla="*/ 332 w 361"/>
                    <a:gd name="T59" fmla="*/ 417 h 639"/>
                    <a:gd name="T60" fmla="*/ 328 w 361"/>
                    <a:gd name="T61" fmla="*/ 450 h 639"/>
                    <a:gd name="T62" fmla="*/ 354 w 361"/>
                    <a:gd name="T63" fmla="*/ 455 h 639"/>
                    <a:gd name="T64" fmla="*/ 354 w 361"/>
                    <a:gd name="T65" fmla="*/ 475 h 639"/>
                    <a:gd name="T66" fmla="*/ 339 w 361"/>
                    <a:gd name="T67" fmla="*/ 513 h 639"/>
                    <a:gd name="T68" fmla="*/ 332 w 361"/>
                    <a:gd name="T69" fmla="*/ 550 h 639"/>
                    <a:gd name="T70" fmla="*/ 330 w 361"/>
                    <a:gd name="T71" fmla="*/ 573 h 639"/>
                    <a:gd name="T72" fmla="*/ 330 w 361"/>
                    <a:gd name="T73" fmla="*/ 613 h 639"/>
                    <a:gd name="T74" fmla="*/ 321 w 361"/>
                    <a:gd name="T75" fmla="*/ 637 h 639"/>
                    <a:gd name="T76" fmla="*/ 245 w 361"/>
                    <a:gd name="T77" fmla="*/ 557 h 639"/>
                    <a:gd name="T78" fmla="*/ 225 w 361"/>
                    <a:gd name="T79" fmla="*/ 510 h 639"/>
                    <a:gd name="T80" fmla="*/ 203 w 361"/>
                    <a:gd name="T81" fmla="*/ 408 h 639"/>
                    <a:gd name="T82" fmla="*/ 201 w 361"/>
                    <a:gd name="T83" fmla="*/ 419 h 639"/>
                    <a:gd name="T84" fmla="*/ 207 w 361"/>
                    <a:gd name="T85" fmla="*/ 419 h 639"/>
                    <a:gd name="T86" fmla="*/ 212 w 361"/>
                    <a:gd name="T87" fmla="*/ 457 h 639"/>
                    <a:gd name="T88" fmla="*/ 232 w 361"/>
                    <a:gd name="T89" fmla="*/ 464 h 639"/>
                    <a:gd name="T90" fmla="*/ 221 w 361"/>
                    <a:gd name="T91" fmla="*/ 448 h 639"/>
                    <a:gd name="T92" fmla="*/ 216 w 361"/>
                    <a:gd name="T93" fmla="*/ 422 h 639"/>
                    <a:gd name="T94" fmla="*/ 210 w 361"/>
                    <a:gd name="T95" fmla="*/ 413 h 639"/>
                    <a:gd name="T96" fmla="*/ 199 w 361"/>
                    <a:gd name="T97" fmla="*/ 393 h 639"/>
                    <a:gd name="T98" fmla="*/ 194 w 361"/>
                    <a:gd name="T99" fmla="*/ 382 h 639"/>
                    <a:gd name="T100" fmla="*/ 194 w 361"/>
                    <a:gd name="T101" fmla="*/ 388 h 639"/>
                    <a:gd name="T102" fmla="*/ 190 w 361"/>
                    <a:gd name="T103" fmla="*/ 368 h 639"/>
                    <a:gd name="T104" fmla="*/ 167 w 361"/>
                    <a:gd name="T105" fmla="*/ 322 h 639"/>
                    <a:gd name="T106" fmla="*/ 136 w 361"/>
                    <a:gd name="T107" fmla="*/ 233 h 639"/>
                    <a:gd name="T108" fmla="*/ 103 w 361"/>
                    <a:gd name="T109" fmla="*/ 175 h 639"/>
                    <a:gd name="T110" fmla="*/ 92 w 361"/>
                    <a:gd name="T111" fmla="*/ 146 h 639"/>
                    <a:gd name="T112" fmla="*/ 85 w 361"/>
                    <a:gd name="T113" fmla="*/ 140 h 639"/>
                    <a:gd name="T114" fmla="*/ 74 w 361"/>
                    <a:gd name="T115" fmla="*/ 124 h 639"/>
                    <a:gd name="T116" fmla="*/ 56 w 361"/>
                    <a:gd name="T117" fmla="*/ 111 h 639"/>
                    <a:gd name="T118" fmla="*/ 60 w 361"/>
                    <a:gd name="T119" fmla="*/ 104 h 639"/>
                    <a:gd name="T120" fmla="*/ 58 w 361"/>
                    <a:gd name="T121" fmla="*/ 97 h 639"/>
                    <a:gd name="T122" fmla="*/ 43 w 361"/>
                    <a:gd name="T123" fmla="*/ 100 h 639"/>
                    <a:gd name="T124" fmla="*/ 14 w 361"/>
                    <a:gd name="T125" fmla="*/ 42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1" h="639">
                      <a:moveTo>
                        <a:pt x="228" y="462"/>
                      </a:moveTo>
                      <a:lnTo>
                        <a:pt x="230" y="464"/>
                      </a:lnTo>
                      <a:lnTo>
                        <a:pt x="228" y="464"/>
                      </a:lnTo>
                      <a:lnTo>
                        <a:pt x="228" y="462"/>
                      </a:lnTo>
                      <a:close/>
                      <a:moveTo>
                        <a:pt x="219" y="462"/>
                      </a:moveTo>
                      <a:lnTo>
                        <a:pt x="219" y="464"/>
                      </a:lnTo>
                      <a:lnTo>
                        <a:pt x="216" y="464"/>
                      </a:lnTo>
                      <a:lnTo>
                        <a:pt x="219" y="462"/>
                      </a:lnTo>
                      <a:close/>
                      <a:moveTo>
                        <a:pt x="223" y="462"/>
                      </a:moveTo>
                      <a:lnTo>
                        <a:pt x="223" y="464"/>
                      </a:lnTo>
                      <a:lnTo>
                        <a:pt x="219" y="464"/>
                      </a:lnTo>
                      <a:lnTo>
                        <a:pt x="219" y="462"/>
                      </a:lnTo>
                      <a:lnTo>
                        <a:pt x="223" y="462"/>
                      </a:lnTo>
                      <a:close/>
                      <a:moveTo>
                        <a:pt x="223" y="462"/>
                      </a:moveTo>
                      <a:lnTo>
                        <a:pt x="228" y="462"/>
                      </a:lnTo>
                      <a:lnTo>
                        <a:pt x="228" y="464"/>
                      </a:lnTo>
                      <a:lnTo>
                        <a:pt x="223" y="464"/>
                      </a:lnTo>
                      <a:lnTo>
                        <a:pt x="223" y="462"/>
                      </a:lnTo>
                      <a:close/>
                      <a:moveTo>
                        <a:pt x="221" y="459"/>
                      </a:moveTo>
                      <a:lnTo>
                        <a:pt x="223" y="462"/>
                      </a:lnTo>
                      <a:lnTo>
                        <a:pt x="216" y="464"/>
                      </a:lnTo>
                      <a:lnTo>
                        <a:pt x="216" y="462"/>
                      </a:lnTo>
                      <a:lnTo>
                        <a:pt x="221" y="459"/>
                      </a:lnTo>
                      <a:close/>
                      <a:moveTo>
                        <a:pt x="216" y="450"/>
                      </a:moveTo>
                      <a:lnTo>
                        <a:pt x="216" y="453"/>
                      </a:lnTo>
                      <a:lnTo>
                        <a:pt x="216" y="450"/>
                      </a:lnTo>
                      <a:close/>
                      <a:moveTo>
                        <a:pt x="214" y="430"/>
                      </a:moveTo>
                      <a:lnTo>
                        <a:pt x="214" y="433"/>
                      </a:lnTo>
                      <a:lnTo>
                        <a:pt x="214" y="430"/>
                      </a:lnTo>
                      <a:close/>
                      <a:moveTo>
                        <a:pt x="207" y="422"/>
                      </a:moveTo>
                      <a:lnTo>
                        <a:pt x="207" y="424"/>
                      </a:lnTo>
                      <a:lnTo>
                        <a:pt x="207" y="422"/>
                      </a:lnTo>
                      <a:close/>
                      <a:moveTo>
                        <a:pt x="216" y="419"/>
                      </a:moveTo>
                      <a:lnTo>
                        <a:pt x="214" y="419"/>
                      </a:lnTo>
                      <a:lnTo>
                        <a:pt x="216" y="419"/>
                      </a:lnTo>
                      <a:close/>
                      <a:moveTo>
                        <a:pt x="216" y="419"/>
                      </a:moveTo>
                      <a:lnTo>
                        <a:pt x="214" y="419"/>
                      </a:lnTo>
                      <a:lnTo>
                        <a:pt x="216" y="419"/>
                      </a:lnTo>
                      <a:close/>
                      <a:moveTo>
                        <a:pt x="212" y="415"/>
                      </a:moveTo>
                      <a:lnTo>
                        <a:pt x="214" y="417"/>
                      </a:lnTo>
                      <a:lnTo>
                        <a:pt x="214" y="422"/>
                      </a:lnTo>
                      <a:lnTo>
                        <a:pt x="212" y="419"/>
                      </a:lnTo>
                      <a:lnTo>
                        <a:pt x="212" y="415"/>
                      </a:lnTo>
                      <a:close/>
                      <a:moveTo>
                        <a:pt x="205" y="408"/>
                      </a:moveTo>
                      <a:lnTo>
                        <a:pt x="207" y="413"/>
                      </a:lnTo>
                      <a:lnTo>
                        <a:pt x="205" y="410"/>
                      </a:lnTo>
                      <a:lnTo>
                        <a:pt x="205" y="408"/>
                      </a:lnTo>
                      <a:close/>
                      <a:moveTo>
                        <a:pt x="199" y="402"/>
                      </a:moveTo>
                      <a:lnTo>
                        <a:pt x="201" y="402"/>
                      </a:lnTo>
                      <a:lnTo>
                        <a:pt x="203" y="408"/>
                      </a:lnTo>
                      <a:lnTo>
                        <a:pt x="199" y="406"/>
                      </a:lnTo>
                      <a:lnTo>
                        <a:pt x="199" y="402"/>
                      </a:lnTo>
                      <a:close/>
                      <a:moveTo>
                        <a:pt x="199" y="397"/>
                      </a:moveTo>
                      <a:lnTo>
                        <a:pt x="201" y="397"/>
                      </a:lnTo>
                      <a:lnTo>
                        <a:pt x="199" y="397"/>
                      </a:lnTo>
                      <a:close/>
                      <a:moveTo>
                        <a:pt x="196" y="395"/>
                      </a:moveTo>
                      <a:lnTo>
                        <a:pt x="199" y="399"/>
                      </a:lnTo>
                      <a:lnTo>
                        <a:pt x="196" y="399"/>
                      </a:lnTo>
                      <a:lnTo>
                        <a:pt x="196" y="395"/>
                      </a:lnTo>
                      <a:close/>
                      <a:moveTo>
                        <a:pt x="199" y="395"/>
                      </a:moveTo>
                      <a:lnTo>
                        <a:pt x="196" y="395"/>
                      </a:lnTo>
                      <a:lnTo>
                        <a:pt x="199" y="395"/>
                      </a:lnTo>
                      <a:close/>
                      <a:moveTo>
                        <a:pt x="199" y="393"/>
                      </a:moveTo>
                      <a:lnTo>
                        <a:pt x="199" y="395"/>
                      </a:lnTo>
                      <a:lnTo>
                        <a:pt x="199" y="393"/>
                      </a:lnTo>
                      <a:close/>
                      <a:moveTo>
                        <a:pt x="196" y="382"/>
                      </a:moveTo>
                      <a:lnTo>
                        <a:pt x="196" y="384"/>
                      </a:lnTo>
                      <a:lnTo>
                        <a:pt x="196" y="382"/>
                      </a:lnTo>
                      <a:close/>
                      <a:moveTo>
                        <a:pt x="170" y="322"/>
                      </a:moveTo>
                      <a:lnTo>
                        <a:pt x="167" y="322"/>
                      </a:lnTo>
                      <a:lnTo>
                        <a:pt x="170" y="322"/>
                      </a:lnTo>
                      <a:close/>
                      <a:moveTo>
                        <a:pt x="170" y="319"/>
                      </a:moveTo>
                      <a:lnTo>
                        <a:pt x="170" y="322"/>
                      </a:lnTo>
                      <a:lnTo>
                        <a:pt x="167" y="322"/>
                      </a:lnTo>
                      <a:lnTo>
                        <a:pt x="170" y="319"/>
                      </a:lnTo>
                      <a:close/>
                      <a:moveTo>
                        <a:pt x="138" y="235"/>
                      </a:moveTo>
                      <a:lnTo>
                        <a:pt x="136" y="237"/>
                      </a:lnTo>
                      <a:lnTo>
                        <a:pt x="136" y="235"/>
                      </a:lnTo>
                      <a:lnTo>
                        <a:pt x="138" y="235"/>
                      </a:lnTo>
                      <a:close/>
                      <a:moveTo>
                        <a:pt x="134" y="231"/>
                      </a:moveTo>
                      <a:lnTo>
                        <a:pt x="134" y="233"/>
                      </a:lnTo>
                      <a:lnTo>
                        <a:pt x="134" y="231"/>
                      </a:lnTo>
                      <a:close/>
                      <a:moveTo>
                        <a:pt x="72" y="120"/>
                      </a:moveTo>
                      <a:lnTo>
                        <a:pt x="69" y="122"/>
                      </a:lnTo>
                      <a:lnTo>
                        <a:pt x="72" y="120"/>
                      </a:lnTo>
                      <a:close/>
                      <a:moveTo>
                        <a:pt x="72" y="120"/>
                      </a:moveTo>
                      <a:lnTo>
                        <a:pt x="69" y="122"/>
                      </a:lnTo>
                      <a:lnTo>
                        <a:pt x="72" y="120"/>
                      </a:lnTo>
                      <a:close/>
                      <a:moveTo>
                        <a:pt x="60" y="117"/>
                      </a:moveTo>
                      <a:lnTo>
                        <a:pt x="63" y="117"/>
                      </a:lnTo>
                      <a:lnTo>
                        <a:pt x="60" y="117"/>
                      </a:lnTo>
                      <a:close/>
                      <a:moveTo>
                        <a:pt x="58" y="113"/>
                      </a:moveTo>
                      <a:lnTo>
                        <a:pt x="60" y="117"/>
                      </a:lnTo>
                      <a:lnTo>
                        <a:pt x="60" y="115"/>
                      </a:lnTo>
                      <a:lnTo>
                        <a:pt x="58" y="113"/>
                      </a:lnTo>
                      <a:close/>
                      <a:moveTo>
                        <a:pt x="40" y="97"/>
                      </a:moveTo>
                      <a:lnTo>
                        <a:pt x="43" y="97"/>
                      </a:lnTo>
                      <a:lnTo>
                        <a:pt x="45" y="104"/>
                      </a:lnTo>
                      <a:lnTo>
                        <a:pt x="40" y="97"/>
                      </a:lnTo>
                      <a:close/>
                      <a:moveTo>
                        <a:pt x="43" y="95"/>
                      </a:moveTo>
                      <a:lnTo>
                        <a:pt x="43" y="97"/>
                      </a:lnTo>
                      <a:lnTo>
                        <a:pt x="43" y="95"/>
                      </a:lnTo>
                      <a:close/>
                      <a:moveTo>
                        <a:pt x="47" y="95"/>
                      </a:moveTo>
                      <a:lnTo>
                        <a:pt x="45" y="95"/>
                      </a:lnTo>
                      <a:lnTo>
                        <a:pt x="47" y="95"/>
                      </a:lnTo>
                      <a:close/>
                      <a:moveTo>
                        <a:pt x="40" y="91"/>
                      </a:moveTo>
                      <a:lnTo>
                        <a:pt x="43" y="93"/>
                      </a:lnTo>
                      <a:lnTo>
                        <a:pt x="40" y="95"/>
                      </a:lnTo>
                      <a:lnTo>
                        <a:pt x="40" y="91"/>
                      </a:lnTo>
                      <a:close/>
                      <a:moveTo>
                        <a:pt x="38" y="86"/>
                      </a:moveTo>
                      <a:lnTo>
                        <a:pt x="40" y="88"/>
                      </a:lnTo>
                      <a:lnTo>
                        <a:pt x="40" y="91"/>
                      </a:lnTo>
                      <a:lnTo>
                        <a:pt x="38" y="86"/>
                      </a:lnTo>
                      <a:close/>
                      <a:moveTo>
                        <a:pt x="38" y="84"/>
                      </a:moveTo>
                      <a:lnTo>
                        <a:pt x="38" y="86"/>
                      </a:lnTo>
                      <a:lnTo>
                        <a:pt x="38" y="84"/>
                      </a:lnTo>
                      <a:close/>
                      <a:moveTo>
                        <a:pt x="36" y="84"/>
                      </a:moveTo>
                      <a:lnTo>
                        <a:pt x="38" y="84"/>
                      </a:lnTo>
                      <a:lnTo>
                        <a:pt x="36" y="84"/>
                      </a:lnTo>
                      <a:close/>
                      <a:moveTo>
                        <a:pt x="36" y="82"/>
                      </a:moveTo>
                      <a:lnTo>
                        <a:pt x="40" y="97"/>
                      </a:lnTo>
                      <a:lnTo>
                        <a:pt x="36" y="84"/>
                      </a:lnTo>
                      <a:lnTo>
                        <a:pt x="36" y="82"/>
                      </a:lnTo>
                      <a:close/>
                      <a:moveTo>
                        <a:pt x="18" y="0"/>
                      </a:move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18" y="11"/>
                      </a:lnTo>
                      <a:lnTo>
                        <a:pt x="20" y="11"/>
                      </a:lnTo>
                      <a:lnTo>
                        <a:pt x="25" y="11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7"/>
                      </a:lnTo>
                      <a:lnTo>
                        <a:pt x="29" y="17"/>
                      </a:lnTo>
                      <a:lnTo>
                        <a:pt x="31" y="13"/>
                      </a:lnTo>
                      <a:lnTo>
                        <a:pt x="34" y="13"/>
                      </a:lnTo>
                      <a:lnTo>
                        <a:pt x="34" y="15"/>
                      </a:lnTo>
                      <a:lnTo>
                        <a:pt x="38" y="17"/>
                      </a:lnTo>
                      <a:lnTo>
                        <a:pt x="40" y="15"/>
                      </a:lnTo>
                      <a:lnTo>
                        <a:pt x="40" y="17"/>
                      </a:lnTo>
                      <a:lnTo>
                        <a:pt x="38" y="22"/>
                      </a:lnTo>
                      <a:lnTo>
                        <a:pt x="40" y="24"/>
                      </a:lnTo>
                      <a:lnTo>
                        <a:pt x="45" y="22"/>
                      </a:lnTo>
                      <a:lnTo>
                        <a:pt x="47" y="24"/>
                      </a:lnTo>
                      <a:lnTo>
                        <a:pt x="47" y="26"/>
                      </a:lnTo>
                      <a:lnTo>
                        <a:pt x="49" y="26"/>
                      </a:lnTo>
                      <a:lnTo>
                        <a:pt x="47" y="28"/>
                      </a:lnTo>
                      <a:lnTo>
                        <a:pt x="49" y="28"/>
                      </a:lnTo>
                      <a:lnTo>
                        <a:pt x="49" y="33"/>
                      </a:lnTo>
                      <a:lnTo>
                        <a:pt x="52" y="33"/>
                      </a:lnTo>
                      <a:lnTo>
                        <a:pt x="58" y="24"/>
                      </a:lnTo>
                      <a:lnTo>
                        <a:pt x="60" y="26"/>
                      </a:lnTo>
                      <a:lnTo>
                        <a:pt x="63" y="28"/>
                      </a:lnTo>
                      <a:lnTo>
                        <a:pt x="65" y="28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0" y="31"/>
                      </a:lnTo>
                      <a:lnTo>
                        <a:pt x="56" y="33"/>
                      </a:lnTo>
                      <a:lnTo>
                        <a:pt x="58" y="37"/>
                      </a:lnTo>
                      <a:lnTo>
                        <a:pt x="63" y="37"/>
                      </a:lnTo>
                      <a:lnTo>
                        <a:pt x="63" y="42"/>
                      </a:lnTo>
                      <a:lnTo>
                        <a:pt x="67" y="42"/>
                      </a:lnTo>
                      <a:lnTo>
                        <a:pt x="67" y="46"/>
                      </a:lnTo>
                      <a:lnTo>
                        <a:pt x="69" y="46"/>
                      </a:lnTo>
                      <a:lnTo>
                        <a:pt x="72" y="46"/>
                      </a:lnTo>
                      <a:lnTo>
                        <a:pt x="72" y="44"/>
                      </a:lnTo>
                      <a:lnTo>
                        <a:pt x="74" y="42"/>
                      </a:lnTo>
                      <a:lnTo>
                        <a:pt x="76" y="42"/>
                      </a:lnTo>
                      <a:lnTo>
                        <a:pt x="78" y="42"/>
                      </a:lnTo>
                      <a:lnTo>
                        <a:pt x="78" y="46"/>
                      </a:lnTo>
                      <a:lnTo>
                        <a:pt x="74" y="48"/>
                      </a:lnTo>
                      <a:lnTo>
                        <a:pt x="72" y="48"/>
                      </a:lnTo>
                      <a:lnTo>
                        <a:pt x="72" y="53"/>
                      </a:lnTo>
                      <a:lnTo>
                        <a:pt x="74" y="57"/>
                      </a:lnTo>
                      <a:lnTo>
                        <a:pt x="78" y="60"/>
                      </a:lnTo>
                      <a:lnTo>
                        <a:pt x="76" y="64"/>
                      </a:lnTo>
                      <a:lnTo>
                        <a:pt x="80" y="68"/>
                      </a:lnTo>
                      <a:lnTo>
                        <a:pt x="78" y="71"/>
                      </a:lnTo>
                      <a:lnTo>
                        <a:pt x="85" y="71"/>
                      </a:lnTo>
                      <a:lnTo>
                        <a:pt x="87" y="71"/>
                      </a:lnTo>
                      <a:lnTo>
                        <a:pt x="89" y="73"/>
                      </a:lnTo>
                      <a:lnTo>
                        <a:pt x="92" y="75"/>
                      </a:lnTo>
                      <a:lnTo>
                        <a:pt x="94" y="82"/>
                      </a:lnTo>
                      <a:lnTo>
                        <a:pt x="96" y="82"/>
                      </a:lnTo>
                      <a:lnTo>
                        <a:pt x="94" y="84"/>
                      </a:lnTo>
                      <a:lnTo>
                        <a:pt x="96" y="86"/>
                      </a:lnTo>
                      <a:lnTo>
                        <a:pt x="101" y="91"/>
                      </a:lnTo>
                      <a:lnTo>
                        <a:pt x="103" y="91"/>
                      </a:lnTo>
                      <a:lnTo>
                        <a:pt x="107" y="91"/>
                      </a:lnTo>
                      <a:lnTo>
                        <a:pt x="109" y="91"/>
                      </a:lnTo>
                      <a:lnTo>
                        <a:pt x="112" y="100"/>
                      </a:lnTo>
                      <a:lnTo>
                        <a:pt x="114" y="100"/>
                      </a:lnTo>
                      <a:lnTo>
                        <a:pt x="116" y="97"/>
                      </a:lnTo>
                      <a:lnTo>
                        <a:pt x="118" y="97"/>
                      </a:lnTo>
                      <a:lnTo>
                        <a:pt x="118" y="100"/>
                      </a:lnTo>
                      <a:lnTo>
                        <a:pt x="121" y="102"/>
                      </a:lnTo>
                      <a:lnTo>
                        <a:pt x="121" y="104"/>
                      </a:lnTo>
                      <a:lnTo>
                        <a:pt x="125" y="102"/>
                      </a:lnTo>
                      <a:lnTo>
                        <a:pt x="132" y="102"/>
                      </a:lnTo>
                      <a:lnTo>
                        <a:pt x="134" y="102"/>
                      </a:lnTo>
                      <a:lnTo>
                        <a:pt x="132" y="106"/>
                      </a:lnTo>
                      <a:lnTo>
                        <a:pt x="132" y="108"/>
                      </a:lnTo>
                      <a:lnTo>
                        <a:pt x="136" y="111"/>
                      </a:lnTo>
                      <a:lnTo>
                        <a:pt x="136" y="115"/>
                      </a:lnTo>
                      <a:lnTo>
                        <a:pt x="143" y="120"/>
                      </a:lnTo>
                      <a:lnTo>
                        <a:pt x="161" y="124"/>
                      </a:lnTo>
                      <a:lnTo>
                        <a:pt x="163" y="122"/>
                      </a:lnTo>
                      <a:lnTo>
                        <a:pt x="165" y="122"/>
                      </a:lnTo>
                      <a:lnTo>
                        <a:pt x="172" y="117"/>
                      </a:lnTo>
                      <a:lnTo>
                        <a:pt x="176" y="117"/>
                      </a:lnTo>
                      <a:lnTo>
                        <a:pt x="176" y="133"/>
                      </a:lnTo>
                      <a:lnTo>
                        <a:pt x="179" y="135"/>
                      </a:lnTo>
                      <a:lnTo>
                        <a:pt x="183" y="133"/>
                      </a:lnTo>
                      <a:lnTo>
                        <a:pt x="187" y="131"/>
                      </a:lnTo>
                      <a:lnTo>
                        <a:pt x="190" y="133"/>
                      </a:lnTo>
                      <a:lnTo>
                        <a:pt x="190" y="137"/>
                      </a:lnTo>
                      <a:lnTo>
                        <a:pt x="192" y="140"/>
                      </a:lnTo>
                      <a:lnTo>
                        <a:pt x="196" y="142"/>
                      </a:lnTo>
                      <a:lnTo>
                        <a:pt x="201" y="140"/>
                      </a:lnTo>
                      <a:lnTo>
                        <a:pt x="201" y="142"/>
                      </a:lnTo>
                      <a:lnTo>
                        <a:pt x="205" y="144"/>
                      </a:lnTo>
                      <a:lnTo>
                        <a:pt x="205" y="148"/>
                      </a:lnTo>
                      <a:lnTo>
                        <a:pt x="210" y="151"/>
                      </a:lnTo>
                      <a:lnTo>
                        <a:pt x="212" y="148"/>
                      </a:lnTo>
                      <a:lnTo>
                        <a:pt x="214" y="151"/>
                      </a:lnTo>
                      <a:lnTo>
                        <a:pt x="219" y="146"/>
                      </a:lnTo>
                      <a:lnTo>
                        <a:pt x="219" y="151"/>
                      </a:lnTo>
                      <a:lnTo>
                        <a:pt x="221" y="151"/>
                      </a:lnTo>
                      <a:lnTo>
                        <a:pt x="221" y="153"/>
                      </a:lnTo>
                      <a:lnTo>
                        <a:pt x="219" y="155"/>
                      </a:lnTo>
                      <a:lnTo>
                        <a:pt x="219" y="160"/>
                      </a:lnTo>
                      <a:lnTo>
                        <a:pt x="221" y="160"/>
                      </a:lnTo>
                      <a:lnTo>
                        <a:pt x="223" y="164"/>
                      </a:lnTo>
                      <a:lnTo>
                        <a:pt x="223" y="166"/>
                      </a:lnTo>
                      <a:lnTo>
                        <a:pt x="216" y="166"/>
                      </a:lnTo>
                      <a:lnTo>
                        <a:pt x="214" y="171"/>
                      </a:lnTo>
                      <a:lnTo>
                        <a:pt x="210" y="173"/>
                      </a:lnTo>
                      <a:lnTo>
                        <a:pt x="207" y="171"/>
                      </a:lnTo>
                      <a:lnTo>
                        <a:pt x="203" y="175"/>
                      </a:lnTo>
                      <a:lnTo>
                        <a:pt x="203" y="173"/>
                      </a:lnTo>
                      <a:lnTo>
                        <a:pt x="201" y="171"/>
                      </a:lnTo>
                      <a:lnTo>
                        <a:pt x="194" y="175"/>
                      </a:lnTo>
                      <a:lnTo>
                        <a:pt x="196" y="179"/>
                      </a:lnTo>
                      <a:lnTo>
                        <a:pt x="194" y="182"/>
                      </a:lnTo>
                      <a:lnTo>
                        <a:pt x="196" y="184"/>
                      </a:lnTo>
                      <a:lnTo>
                        <a:pt x="196" y="188"/>
                      </a:lnTo>
                      <a:lnTo>
                        <a:pt x="199" y="186"/>
                      </a:lnTo>
                      <a:lnTo>
                        <a:pt x="199" y="188"/>
                      </a:lnTo>
                      <a:lnTo>
                        <a:pt x="201" y="186"/>
                      </a:lnTo>
                      <a:lnTo>
                        <a:pt x="203" y="191"/>
                      </a:lnTo>
                      <a:lnTo>
                        <a:pt x="203" y="188"/>
                      </a:lnTo>
                      <a:lnTo>
                        <a:pt x="207" y="191"/>
                      </a:lnTo>
                      <a:lnTo>
                        <a:pt x="210" y="188"/>
                      </a:lnTo>
                      <a:lnTo>
                        <a:pt x="216" y="193"/>
                      </a:lnTo>
                      <a:lnTo>
                        <a:pt x="221" y="193"/>
                      </a:lnTo>
                      <a:lnTo>
                        <a:pt x="219" y="195"/>
                      </a:lnTo>
                      <a:lnTo>
                        <a:pt x="225" y="199"/>
                      </a:lnTo>
                      <a:lnTo>
                        <a:pt x="234" y="204"/>
                      </a:lnTo>
                      <a:lnTo>
                        <a:pt x="234" y="206"/>
                      </a:lnTo>
                      <a:lnTo>
                        <a:pt x="239" y="204"/>
                      </a:lnTo>
                      <a:lnTo>
                        <a:pt x="239" y="208"/>
                      </a:lnTo>
                      <a:lnTo>
                        <a:pt x="236" y="211"/>
                      </a:lnTo>
                      <a:lnTo>
                        <a:pt x="239" y="213"/>
                      </a:lnTo>
                      <a:lnTo>
                        <a:pt x="236" y="215"/>
                      </a:lnTo>
                      <a:lnTo>
                        <a:pt x="234" y="217"/>
                      </a:lnTo>
                      <a:lnTo>
                        <a:pt x="225" y="222"/>
                      </a:lnTo>
                      <a:lnTo>
                        <a:pt x="223" y="226"/>
                      </a:lnTo>
                      <a:lnTo>
                        <a:pt x="225" y="228"/>
                      </a:lnTo>
                      <a:lnTo>
                        <a:pt x="228" y="228"/>
                      </a:lnTo>
                      <a:lnTo>
                        <a:pt x="228" y="226"/>
                      </a:lnTo>
                      <a:lnTo>
                        <a:pt x="232" y="226"/>
                      </a:lnTo>
                      <a:lnTo>
                        <a:pt x="234" y="226"/>
                      </a:lnTo>
                      <a:lnTo>
                        <a:pt x="236" y="228"/>
                      </a:lnTo>
                      <a:lnTo>
                        <a:pt x="245" y="226"/>
                      </a:lnTo>
                      <a:lnTo>
                        <a:pt x="250" y="228"/>
                      </a:lnTo>
                      <a:lnTo>
                        <a:pt x="256" y="224"/>
                      </a:lnTo>
                      <a:lnTo>
                        <a:pt x="259" y="222"/>
                      </a:lnTo>
                      <a:lnTo>
                        <a:pt x="261" y="222"/>
                      </a:lnTo>
                      <a:lnTo>
                        <a:pt x="265" y="224"/>
                      </a:lnTo>
                      <a:lnTo>
                        <a:pt x="263" y="226"/>
                      </a:lnTo>
                      <a:lnTo>
                        <a:pt x="265" y="228"/>
                      </a:lnTo>
                      <a:lnTo>
                        <a:pt x="259" y="231"/>
                      </a:lnTo>
                      <a:lnTo>
                        <a:pt x="261" y="235"/>
                      </a:lnTo>
                      <a:lnTo>
                        <a:pt x="263" y="235"/>
                      </a:lnTo>
                      <a:lnTo>
                        <a:pt x="265" y="237"/>
                      </a:lnTo>
                      <a:lnTo>
                        <a:pt x="268" y="237"/>
                      </a:lnTo>
                      <a:lnTo>
                        <a:pt x="265" y="242"/>
                      </a:lnTo>
                      <a:lnTo>
                        <a:pt x="268" y="244"/>
                      </a:lnTo>
                      <a:lnTo>
                        <a:pt x="265" y="246"/>
                      </a:lnTo>
                      <a:lnTo>
                        <a:pt x="268" y="248"/>
                      </a:lnTo>
                      <a:lnTo>
                        <a:pt x="272" y="251"/>
                      </a:lnTo>
                      <a:lnTo>
                        <a:pt x="274" y="248"/>
                      </a:lnTo>
                      <a:lnTo>
                        <a:pt x="272" y="251"/>
                      </a:lnTo>
                      <a:lnTo>
                        <a:pt x="270" y="251"/>
                      </a:lnTo>
                      <a:lnTo>
                        <a:pt x="263" y="251"/>
                      </a:lnTo>
                      <a:lnTo>
                        <a:pt x="259" y="255"/>
                      </a:lnTo>
                      <a:lnTo>
                        <a:pt x="259" y="257"/>
                      </a:lnTo>
                      <a:lnTo>
                        <a:pt x="256" y="259"/>
                      </a:lnTo>
                      <a:lnTo>
                        <a:pt x="254" y="266"/>
                      </a:lnTo>
                      <a:lnTo>
                        <a:pt x="265" y="271"/>
                      </a:lnTo>
                      <a:lnTo>
                        <a:pt x="272" y="271"/>
                      </a:lnTo>
                      <a:lnTo>
                        <a:pt x="279" y="275"/>
                      </a:lnTo>
                      <a:lnTo>
                        <a:pt x="283" y="279"/>
                      </a:lnTo>
                      <a:lnTo>
                        <a:pt x="281" y="282"/>
                      </a:lnTo>
                      <a:lnTo>
                        <a:pt x="288" y="284"/>
                      </a:lnTo>
                      <a:lnTo>
                        <a:pt x="290" y="286"/>
                      </a:lnTo>
                      <a:lnTo>
                        <a:pt x="288" y="293"/>
                      </a:lnTo>
                      <a:lnTo>
                        <a:pt x="288" y="297"/>
                      </a:lnTo>
                      <a:lnTo>
                        <a:pt x="285" y="297"/>
                      </a:lnTo>
                      <a:lnTo>
                        <a:pt x="283" y="302"/>
                      </a:lnTo>
                      <a:lnTo>
                        <a:pt x="285" y="302"/>
                      </a:lnTo>
                      <a:lnTo>
                        <a:pt x="285" y="308"/>
                      </a:lnTo>
                      <a:lnTo>
                        <a:pt x="277" y="308"/>
                      </a:lnTo>
                      <a:lnTo>
                        <a:pt x="277" y="313"/>
                      </a:lnTo>
                      <a:lnTo>
                        <a:pt x="281" y="313"/>
                      </a:lnTo>
                      <a:lnTo>
                        <a:pt x="279" y="319"/>
                      </a:lnTo>
                      <a:lnTo>
                        <a:pt x="281" y="322"/>
                      </a:lnTo>
                      <a:lnTo>
                        <a:pt x="277" y="337"/>
                      </a:lnTo>
                      <a:lnTo>
                        <a:pt x="279" y="339"/>
                      </a:lnTo>
                      <a:lnTo>
                        <a:pt x="279" y="342"/>
                      </a:lnTo>
                      <a:lnTo>
                        <a:pt x="281" y="346"/>
                      </a:lnTo>
                      <a:lnTo>
                        <a:pt x="279" y="351"/>
                      </a:lnTo>
                      <a:lnTo>
                        <a:pt x="279" y="355"/>
                      </a:lnTo>
                      <a:lnTo>
                        <a:pt x="281" y="357"/>
                      </a:lnTo>
                      <a:lnTo>
                        <a:pt x="285" y="355"/>
                      </a:lnTo>
                      <a:lnTo>
                        <a:pt x="285" y="359"/>
                      </a:lnTo>
                      <a:lnTo>
                        <a:pt x="288" y="362"/>
                      </a:lnTo>
                      <a:lnTo>
                        <a:pt x="290" y="364"/>
                      </a:lnTo>
                      <a:lnTo>
                        <a:pt x="290" y="366"/>
                      </a:lnTo>
                      <a:lnTo>
                        <a:pt x="294" y="364"/>
                      </a:lnTo>
                      <a:lnTo>
                        <a:pt x="301" y="368"/>
                      </a:lnTo>
                      <a:lnTo>
                        <a:pt x="305" y="364"/>
                      </a:lnTo>
                      <a:lnTo>
                        <a:pt x="310" y="362"/>
                      </a:lnTo>
                      <a:lnTo>
                        <a:pt x="310" y="359"/>
                      </a:lnTo>
                      <a:lnTo>
                        <a:pt x="310" y="357"/>
                      </a:lnTo>
                      <a:lnTo>
                        <a:pt x="312" y="357"/>
                      </a:lnTo>
                      <a:lnTo>
                        <a:pt x="319" y="353"/>
                      </a:lnTo>
                      <a:lnTo>
                        <a:pt x="328" y="348"/>
                      </a:lnTo>
                      <a:lnTo>
                        <a:pt x="337" y="348"/>
                      </a:lnTo>
                      <a:lnTo>
                        <a:pt x="334" y="353"/>
                      </a:lnTo>
                      <a:lnTo>
                        <a:pt x="341" y="362"/>
                      </a:lnTo>
                      <a:lnTo>
                        <a:pt x="339" y="366"/>
                      </a:lnTo>
                      <a:lnTo>
                        <a:pt x="343" y="366"/>
                      </a:lnTo>
                      <a:lnTo>
                        <a:pt x="343" y="368"/>
                      </a:lnTo>
                      <a:lnTo>
                        <a:pt x="341" y="370"/>
                      </a:lnTo>
                      <a:lnTo>
                        <a:pt x="341" y="379"/>
                      </a:lnTo>
                      <a:lnTo>
                        <a:pt x="341" y="382"/>
                      </a:lnTo>
                      <a:lnTo>
                        <a:pt x="337" y="379"/>
                      </a:lnTo>
                      <a:lnTo>
                        <a:pt x="332" y="382"/>
                      </a:lnTo>
                      <a:lnTo>
                        <a:pt x="330" y="384"/>
                      </a:lnTo>
                      <a:lnTo>
                        <a:pt x="332" y="386"/>
                      </a:lnTo>
                      <a:lnTo>
                        <a:pt x="339" y="395"/>
                      </a:lnTo>
                      <a:lnTo>
                        <a:pt x="339" y="397"/>
                      </a:lnTo>
                      <a:lnTo>
                        <a:pt x="339" y="402"/>
                      </a:lnTo>
                      <a:lnTo>
                        <a:pt x="341" y="402"/>
                      </a:lnTo>
                      <a:lnTo>
                        <a:pt x="339" y="406"/>
                      </a:lnTo>
                      <a:lnTo>
                        <a:pt x="334" y="413"/>
                      </a:lnTo>
                      <a:lnTo>
                        <a:pt x="334" y="415"/>
                      </a:lnTo>
                      <a:lnTo>
                        <a:pt x="332" y="417"/>
                      </a:lnTo>
                      <a:lnTo>
                        <a:pt x="337" y="419"/>
                      </a:lnTo>
                      <a:lnTo>
                        <a:pt x="334" y="424"/>
                      </a:lnTo>
                      <a:lnTo>
                        <a:pt x="337" y="424"/>
                      </a:lnTo>
                      <a:lnTo>
                        <a:pt x="337" y="428"/>
                      </a:lnTo>
                      <a:lnTo>
                        <a:pt x="334" y="428"/>
                      </a:lnTo>
                      <a:lnTo>
                        <a:pt x="334" y="430"/>
                      </a:lnTo>
                      <a:lnTo>
                        <a:pt x="334" y="435"/>
                      </a:lnTo>
                      <a:lnTo>
                        <a:pt x="334" y="437"/>
                      </a:lnTo>
                      <a:lnTo>
                        <a:pt x="332" y="437"/>
                      </a:lnTo>
                      <a:lnTo>
                        <a:pt x="332" y="442"/>
                      </a:lnTo>
                      <a:lnTo>
                        <a:pt x="328" y="448"/>
                      </a:lnTo>
                      <a:lnTo>
                        <a:pt x="328" y="450"/>
                      </a:lnTo>
                      <a:lnTo>
                        <a:pt x="326" y="453"/>
                      </a:lnTo>
                      <a:lnTo>
                        <a:pt x="330" y="455"/>
                      </a:lnTo>
                      <a:lnTo>
                        <a:pt x="332" y="453"/>
                      </a:lnTo>
                      <a:lnTo>
                        <a:pt x="332" y="455"/>
                      </a:lnTo>
                      <a:lnTo>
                        <a:pt x="337" y="457"/>
                      </a:lnTo>
                      <a:lnTo>
                        <a:pt x="341" y="459"/>
                      </a:lnTo>
                      <a:lnTo>
                        <a:pt x="348" y="455"/>
                      </a:lnTo>
                      <a:lnTo>
                        <a:pt x="350" y="455"/>
                      </a:lnTo>
                      <a:lnTo>
                        <a:pt x="348" y="459"/>
                      </a:lnTo>
                      <a:lnTo>
                        <a:pt x="350" y="459"/>
                      </a:lnTo>
                      <a:lnTo>
                        <a:pt x="352" y="455"/>
                      </a:lnTo>
                      <a:lnTo>
                        <a:pt x="354" y="455"/>
                      </a:lnTo>
                      <a:lnTo>
                        <a:pt x="352" y="457"/>
                      </a:lnTo>
                      <a:lnTo>
                        <a:pt x="354" y="459"/>
                      </a:lnTo>
                      <a:lnTo>
                        <a:pt x="352" y="459"/>
                      </a:lnTo>
                      <a:lnTo>
                        <a:pt x="354" y="462"/>
                      </a:lnTo>
                      <a:lnTo>
                        <a:pt x="354" y="464"/>
                      </a:lnTo>
                      <a:lnTo>
                        <a:pt x="357" y="466"/>
                      </a:lnTo>
                      <a:lnTo>
                        <a:pt x="359" y="466"/>
                      </a:lnTo>
                      <a:lnTo>
                        <a:pt x="361" y="468"/>
                      </a:lnTo>
                      <a:lnTo>
                        <a:pt x="359" y="470"/>
                      </a:lnTo>
                      <a:lnTo>
                        <a:pt x="359" y="475"/>
                      </a:lnTo>
                      <a:lnTo>
                        <a:pt x="357" y="477"/>
                      </a:lnTo>
                      <a:lnTo>
                        <a:pt x="354" y="475"/>
                      </a:lnTo>
                      <a:lnTo>
                        <a:pt x="352" y="477"/>
                      </a:lnTo>
                      <a:lnTo>
                        <a:pt x="350" y="482"/>
                      </a:lnTo>
                      <a:lnTo>
                        <a:pt x="350" y="484"/>
                      </a:lnTo>
                      <a:lnTo>
                        <a:pt x="348" y="493"/>
                      </a:lnTo>
                      <a:lnTo>
                        <a:pt x="346" y="493"/>
                      </a:lnTo>
                      <a:lnTo>
                        <a:pt x="346" y="497"/>
                      </a:lnTo>
                      <a:lnTo>
                        <a:pt x="343" y="497"/>
                      </a:lnTo>
                      <a:lnTo>
                        <a:pt x="343" y="502"/>
                      </a:lnTo>
                      <a:lnTo>
                        <a:pt x="341" y="508"/>
                      </a:lnTo>
                      <a:lnTo>
                        <a:pt x="343" y="510"/>
                      </a:lnTo>
                      <a:lnTo>
                        <a:pt x="341" y="513"/>
                      </a:lnTo>
                      <a:lnTo>
                        <a:pt x="339" y="513"/>
                      </a:lnTo>
                      <a:lnTo>
                        <a:pt x="339" y="515"/>
                      </a:lnTo>
                      <a:lnTo>
                        <a:pt x="341" y="519"/>
                      </a:lnTo>
                      <a:lnTo>
                        <a:pt x="337" y="524"/>
                      </a:lnTo>
                      <a:lnTo>
                        <a:pt x="332" y="526"/>
                      </a:lnTo>
                      <a:lnTo>
                        <a:pt x="330" y="535"/>
                      </a:lnTo>
                      <a:lnTo>
                        <a:pt x="326" y="535"/>
                      </a:lnTo>
                      <a:lnTo>
                        <a:pt x="323" y="537"/>
                      </a:lnTo>
                      <a:lnTo>
                        <a:pt x="323" y="539"/>
                      </a:lnTo>
                      <a:lnTo>
                        <a:pt x="326" y="539"/>
                      </a:lnTo>
                      <a:lnTo>
                        <a:pt x="330" y="548"/>
                      </a:lnTo>
                      <a:lnTo>
                        <a:pt x="330" y="553"/>
                      </a:lnTo>
                      <a:lnTo>
                        <a:pt x="332" y="550"/>
                      </a:lnTo>
                      <a:lnTo>
                        <a:pt x="334" y="550"/>
                      </a:lnTo>
                      <a:lnTo>
                        <a:pt x="334" y="555"/>
                      </a:lnTo>
                      <a:lnTo>
                        <a:pt x="337" y="555"/>
                      </a:lnTo>
                      <a:lnTo>
                        <a:pt x="337" y="557"/>
                      </a:lnTo>
                      <a:lnTo>
                        <a:pt x="339" y="559"/>
                      </a:lnTo>
                      <a:lnTo>
                        <a:pt x="339" y="564"/>
                      </a:lnTo>
                      <a:lnTo>
                        <a:pt x="337" y="568"/>
                      </a:lnTo>
                      <a:lnTo>
                        <a:pt x="334" y="568"/>
                      </a:lnTo>
                      <a:lnTo>
                        <a:pt x="334" y="573"/>
                      </a:lnTo>
                      <a:lnTo>
                        <a:pt x="332" y="573"/>
                      </a:lnTo>
                      <a:lnTo>
                        <a:pt x="332" y="575"/>
                      </a:lnTo>
                      <a:lnTo>
                        <a:pt x="330" y="573"/>
                      </a:lnTo>
                      <a:lnTo>
                        <a:pt x="330" y="577"/>
                      </a:lnTo>
                      <a:lnTo>
                        <a:pt x="326" y="577"/>
                      </a:lnTo>
                      <a:lnTo>
                        <a:pt x="328" y="579"/>
                      </a:lnTo>
                      <a:lnTo>
                        <a:pt x="330" y="584"/>
                      </a:lnTo>
                      <a:lnTo>
                        <a:pt x="332" y="588"/>
                      </a:lnTo>
                      <a:lnTo>
                        <a:pt x="337" y="595"/>
                      </a:lnTo>
                      <a:lnTo>
                        <a:pt x="337" y="597"/>
                      </a:lnTo>
                      <a:lnTo>
                        <a:pt x="341" y="604"/>
                      </a:lnTo>
                      <a:lnTo>
                        <a:pt x="339" y="610"/>
                      </a:lnTo>
                      <a:lnTo>
                        <a:pt x="337" y="613"/>
                      </a:lnTo>
                      <a:lnTo>
                        <a:pt x="334" y="610"/>
                      </a:lnTo>
                      <a:lnTo>
                        <a:pt x="330" y="613"/>
                      </a:lnTo>
                      <a:lnTo>
                        <a:pt x="334" y="619"/>
                      </a:lnTo>
                      <a:lnTo>
                        <a:pt x="332" y="619"/>
                      </a:lnTo>
                      <a:lnTo>
                        <a:pt x="330" y="624"/>
                      </a:lnTo>
                      <a:lnTo>
                        <a:pt x="326" y="628"/>
                      </a:lnTo>
                      <a:lnTo>
                        <a:pt x="323" y="628"/>
                      </a:lnTo>
                      <a:lnTo>
                        <a:pt x="326" y="630"/>
                      </a:lnTo>
                      <a:lnTo>
                        <a:pt x="323" y="633"/>
                      </a:lnTo>
                      <a:lnTo>
                        <a:pt x="326" y="633"/>
                      </a:lnTo>
                      <a:lnTo>
                        <a:pt x="326" y="635"/>
                      </a:lnTo>
                      <a:lnTo>
                        <a:pt x="328" y="637"/>
                      </a:lnTo>
                      <a:lnTo>
                        <a:pt x="326" y="637"/>
                      </a:lnTo>
                      <a:lnTo>
                        <a:pt x="321" y="637"/>
                      </a:lnTo>
                      <a:lnTo>
                        <a:pt x="319" y="637"/>
                      </a:lnTo>
                      <a:lnTo>
                        <a:pt x="319" y="639"/>
                      </a:lnTo>
                      <a:lnTo>
                        <a:pt x="317" y="639"/>
                      </a:lnTo>
                      <a:lnTo>
                        <a:pt x="305" y="630"/>
                      </a:lnTo>
                      <a:lnTo>
                        <a:pt x="303" y="628"/>
                      </a:lnTo>
                      <a:lnTo>
                        <a:pt x="301" y="628"/>
                      </a:lnTo>
                      <a:lnTo>
                        <a:pt x="299" y="621"/>
                      </a:lnTo>
                      <a:lnTo>
                        <a:pt x="261" y="577"/>
                      </a:lnTo>
                      <a:lnTo>
                        <a:pt x="252" y="564"/>
                      </a:lnTo>
                      <a:lnTo>
                        <a:pt x="245" y="557"/>
                      </a:lnTo>
                      <a:lnTo>
                        <a:pt x="243" y="557"/>
                      </a:lnTo>
                      <a:lnTo>
                        <a:pt x="245" y="557"/>
                      </a:lnTo>
                      <a:lnTo>
                        <a:pt x="243" y="557"/>
                      </a:lnTo>
                      <a:lnTo>
                        <a:pt x="239" y="553"/>
                      </a:lnTo>
                      <a:lnTo>
                        <a:pt x="236" y="537"/>
                      </a:lnTo>
                      <a:lnTo>
                        <a:pt x="228" y="522"/>
                      </a:lnTo>
                      <a:lnTo>
                        <a:pt x="228" y="519"/>
                      </a:lnTo>
                      <a:lnTo>
                        <a:pt x="230" y="522"/>
                      </a:lnTo>
                      <a:lnTo>
                        <a:pt x="230" y="517"/>
                      </a:lnTo>
                      <a:lnTo>
                        <a:pt x="232" y="515"/>
                      </a:lnTo>
                      <a:lnTo>
                        <a:pt x="230" y="515"/>
                      </a:lnTo>
                      <a:lnTo>
                        <a:pt x="230" y="519"/>
                      </a:lnTo>
                      <a:lnTo>
                        <a:pt x="228" y="519"/>
                      </a:lnTo>
                      <a:lnTo>
                        <a:pt x="225" y="510"/>
                      </a:lnTo>
                      <a:lnTo>
                        <a:pt x="225" y="506"/>
                      </a:lnTo>
                      <a:lnTo>
                        <a:pt x="223" y="506"/>
                      </a:lnTo>
                      <a:lnTo>
                        <a:pt x="221" y="504"/>
                      </a:lnTo>
                      <a:lnTo>
                        <a:pt x="223" y="513"/>
                      </a:lnTo>
                      <a:lnTo>
                        <a:pt x="228" y="519"/>
                      </a:lnTo>
                      <a:lnTo>
                        <a:pt x="210" y="479"/>
                      </a:lnTo>
                      <a:lnTo>
                        <a:pt x="205" y="457"/>
                      </a:lnTo>
                      <a:lnTo>
                        <a:pt x="203" y="433"/>
                      </a:lnTo>
                      <a:lnTo>
                        <a:pt x="196" y="402"/>
                      </a:lnTo>
                      <a:lnTo>
                        <a:pt x="199" y="402"/>
                      </a:lnTo>
                      <a:lnTo>
                        <a:pt x="199" y="406"/>
                      </a:lnTo>
                      <a:lnTo>
                        <a:pt x="203" y="408"/>
                      </a:lnTo>
                      <a:lnTo>
                        <a:pt x="203" y="413"/>
                      </a:lnTo>
                      <a:lnTo>
                        <a:pt x="203" y="410"/>
                      </a:lnTo>
                      <a:lnTo>
                        <a:pt x="201" y="410"/>
                      </a:lnTo>
                      <a:lnTo>
                        <a:pt x="199" y="410"/>
                      </a:lnTo>
                      <a:lnTo>
                        <a:pt x="199" y="413"/>
                      </a:lnTo>
                      <a:lnTo>
                        <a:pt x="199" y="408"/>
                      </a:lnTo>
                      <a:lnTo>
                        <a:pt x="201" y="417"/>
                      </a:lnTo>
                      <a:lnTo>
                        <a:pt x="201" y="415"/>
                      </a:lnTo>
                      <a:lnTo>
                        <a:pt x="201" y="413"/>
                      </a:lnTo>
                      <a:lnTo>
                        <a:pt x="203" y="410"/>
                      </a:lnTo>
                      <a:lnTo>
                        <a:pt x="203" y="417"/>
                      </a:lnTo>
                      <a:lnTo>
                        <a:pt x="201" y="419"/>
                      </a:lnTo>
                      <a:lnTo>
                        <a:pt x="203" y="422"/>
                      </a:lnTo>
                      <a:lnTo>
                        <a:pt x="203" y="419"/>
                      </a:lnTo>
                      <a:lnTo>
                        <a:pt x="205" y="419"/>
                      </a:lnTo>
                      <a:lnTo>
                        <a:pt x="203" y="413"/>
                      </a:lnTo>
                      <a:lnTo>
                        <a:pt x="207" y="415"/>
                      </a:lnTo>
                      <a:lnTo>
                        <a:pt x="207" y="424"/>
                      </a:lnTo>
                      <a:lnTo>
                        <a:pt x="210" y="430"/>
                      </a:lnTo>
                      <a:lnTo>
                        <a:pt x="212" y="437"/>
                      </a:lnTo>
                      <a:lnTo>
                        <a:pt x="212" y="433"/>
                      </a:lnTo>
                      <a:lnTo>
                        <a:pt x="207" y="426"/>
                      </a:lnTo>
                      <a:lnTo>
                        <a:pt x="210" y="424"/>
                      </a:lnTo>
                      <a:lnTo>
                        <a:pt x="207" y="419"/>
                      </a:lnTo>
                      <a:lnTo>
                        <a:pt x="207" y="415"/>
                      </a:lnTo>
                      <a:lnTo>
                        <a:pt x="210" y="417"/>
                      </a:lnTo>
                      <a:lnTo>
                        <a:pt x="212" y="422"/>
                      </a:lnTo>
                      <a:lnTo>
                        <a:pt x="214" y="422"/>
                      </a:lnTo>
                      <a:lnTo>
                        <a:pt x="212" y="426"/>
                      </a:lnTo>
                      <a:lnTo>
                        <a:pt x="214" y="435"/>
                      </a:lnTo>
                      <a:lnTo>
                        <a:pt x="212" y="439"/>
                      </a:lnTo>
                      <a:lnTo>
                        <a:pt x="214" y="442"/>
                      </a:lnTo>
                      <a:lnTo>
                        <a:pt x="219" y="444"/>
                      </a:lnTo>
                      <a:lnTo>
                        <a:pt x="214" y="453"/>
                      </a:lnTo>
                      <a:lnTo>
                        <a:pt x="214" y="457"/>
                      </a:lnTo>
                      <a:lnTo>
                        <a:pt x="212" y="457"/>
                      </a:lnTo>
                      <a:lnTo>
                        <a:pt x="212" y="462"/>
                      </a:lnTo>
                      <a:lnTo>
                        <a:pt x="212" y="464"/>
                      </a:lnTo>
                      <a:lnTo>
                        <a:pt x="214" y="466"/>
                      </a:lnTo>
                      <a:lnTo>
                        <a:pt x="216" y="468"/>
                      </a:lnTo>
                      <a:lnTo>
                        <a:pt x="216" y="464"/>
                      </a:lnTo>
                      <a:lnTo>
                        <a:pt x="223" y="464"/>
                      </a:lnTo>
                      <a:lnTo>
                        <a:pt x="225" y="466"/>
                      </a:lnTo>
                      <a:lnTo>
                        <a:pt x="225" y="464"/>
                      </a:lnTo>
                      <a:lnTo>
                        <a:pt x="230" y="464"/>
                      </a:lnTo>
                      <a:lnTo>
                        <a:pt x="230" y="466"/>
                      </a:lnTo>
                      <a:lnTo>
                        <a:pt x="230" y="464"/>
                      </a:lnTo>
                      <a:lnTo>
                        <a:pt x="232" y="464"/>
                      </a:lnTo>
                      <a:lnTo>
                        <a:pt x="232" y="462"/>
                      </a:lnTo>
                      <a:lnTo>
                        <a:pt x="228" y="462"/>
                      </a:lnTo>
                      <a:lnTo>
                        <a:pt x="228" y="459"/>
                      </a:lnTo>
                      <a:lnTo>
                        <a:pt x="228" y="462"/>
                      </a:lnTo>
                      <a:lnTo>
                        <a:pt x="223" y="462"/>
                      </a:lnTo>
                      <a:lnTo>
                        <a:pt x="221" y="459"/>
                      </a:lnTo>
                      <a:lnTo>
                        <a:pt x="223" y="453"/>
                      </a:lnTo>
                      <a:lnTo>
                        <a:pt x="221" y="448"/>
                      </a:lnTo>
                      <a:lnTo>
                        <a:pt x="223" y="448"/>
                      </a:lnTo>
                      <a:lnTo>
                        <a:pt x="221" y="448"/>
                      </a:lnTo>
                      <a:lnTo>
                        <a:pt x="221" y="446"/>
                      </a:lnTo>
                      <a:lnTo>
                        <a:pt x="221" y="448"/>
                      </a:lnTo>
                      <a:lnTo>
                        <a:pt x="219" y="448"/>
                      </a:lnTo>
                      <a:lnTo>
                        <a:pt x="219" y="444"/>
                      </a:lnTo>
                      <a:lnTo>
                        <a:pt x="221" y="446"/>
                      </a:lnTo>
                      <a:lnTo>
                        <a:pt x="219" y="444"/>
                      </a:lnTo>
                      <a:lnTo>
                        <a:pt x="221" y="439"/>
                      </a:lnTo>
                      <a:lnTo>
                        <a:pt x="216" y="439"/>
                      </a:lnTo>
                      <a:lnTo>
                        <a:pt x="216" y="435"/>
                      </a:lnTo>
                      <a:lnTo>
                        <a:pt x="214" y="426"/>
                      </a:lnTo>
                      <a:lnTo>
                        <a:pt x="216" y="424"/>
                      </a:lnTo>
                      <a:lnTo>
                        <a:pt x="216" y="422"/>
                      </a:lnTo>
                      <a:lnTo>
                        <a:pt x="219" y="424"/>
                      </a:lnTo>
                      <a:lnTo>
                        <a:pt x="216" y="422"/>
                      </a:lnTo>
                      <a:lnTo>
                        <a:pt x="216" y="419"/>
                      </a:lnTo>
                      <a:lnTo>
                        <a:pt x="214" y="419"/>
                      </a:lnTo>
                      <a:lnTo>
                        <a:pt x="216" y="417"/>
                      </a:lnTo>
                      <a:lnTo>
                        <a:pt x="214" y="417"/>
                      </a:lnTo>
                      <a:lnTo>
                        <a:pt x="212" y="410"/>
                      </a:lnTo>
                      <a:lnTo>
                        <a:pt x="210" y="410"/>
                      </a:lnTo>
                      <a:lnTo>
                        <a:pt x="210" y="408"/>
                      </a:lnTo>
                      <a:lnTo>
                        <a:pt x="207" y="408"/>
                      </a:lnTo>
                      <a:lnTo>
                        <a:pt x="210" y="410"/>
                      </a:lnTo>
                      <a:lnTo>
                        <a:pt x="210" y="413"/>
                      </a:lnTo>
                      <a:lnTo>
                        <a:pt x="207" y="410"/>
                      </a:lnTo>
                      <a:lnTo>
                        <a:pt x="210" y="413"/>
                      </a:lnTo>
                      <a:lnTo>
                        <a:pt x="207" y="413"/>
                      </a:lnTo>
                      <a:lnTo>
                        <a:pt x="205" y="406"/>
                      </a:lnTo>
                      <a:lnTo>
                        <a:pt x="205" y="404"/>
                      </a:lnTo>
                      <a:lnTo>
                        <a:pt x="205" y="406"/>
                      </a:lnTo>
                      <a:lnTo>
                        <a:pt x="205" y="408"/>
                      </a:lnTo>
                      <a:lnTo>
                        <a:pt x="201" y="399"/>
                      </a:lnTo>
                      <a:lnTo>
                        <a:pt x="201" y="397"/>
                      </a:lnTo>
                      <a:lnTo>
                        <a:pt x="199" y="393"/>
                      </a:lnTo>
                      <a:lnTo>
                        <a:pt x="199" y="399"/>
                      </a:lnTo>
                      <a:lnTo>
                        <a:pt x="196" y="393"/>
                      </a:lnTo>
                      <a:lnTo>
                        <a:pt x="199" y="390"/>
                      </a:lnTo>
                      <a:lnTo>
                        <a:pt x="199" y="393"/>
                      </a:lnTo>
                      <a:lnTo>
                        <a:pt x="199" y="390"/>
                      </a:lnTo>
                      <a:lnTo>
                        <a:pt x="196" y="386"/>
                      </a:lnTo>
                      <a:lnTo>
                        <a:pt x="196" y="390"/>
                      </a:lnTo>
                      <a:lnTo>
                        <a:pt x="199" y="388"/>
                      </a:lnTo>
                      <a:lnTo>
                        <a:pt x="196" y="390"/>
                      </a:lnTo>
                      <a:lnTo>
                        <a:pt x="199" y="390"/>
                      </a:lnTo>
                      <a:lnTo>
                        <a:pt x="199" y="388"/>
                      </a:lnTo>
                      <a:lnTo>
                        <a:pt x="199" y="386"/>
                      </a:lnTo>
                      <a:lnTo>
                        <a:pt x="199" y="384"/>
                      </a:lnTo>
                      <a:lnTo>
                        <a:pt x="196" y="386"/>
                      </a:lnTo>
                      <a:lnTo>
                        <a:pt x="194" y="379"/>
                      </a:lnTo>
                      <a:lnTo>
                        <a:pt x="194" y="382"/>
                      </a:lnTo>
                      <a:lnTo>
                        <a:pt x="196" y="386"/>
                      </a:lnTo>
                      <a:lnTo>
                        <a:pt x="194" y="384"/>
                      </a:lnTo>
                      <a:lnTo>
                        <a:pt x="192" y="382"/>
                      </a:lnTo>
                      <a:lnTo>
                        <a:pt x="194" y="382"/>
                      </a:lnTo>
                      <a:lnTo>
                        <a:pt x="192" y="379"/>
                      </a:lnTo>
                      <a:lnTo>
                        <a:pt x="192" y="377"/>
                      </a:lnTo>
                      <a:lnTo>
                        <a:pt x="190" y="377"/>
                      </a:lnTo>
                      <a:lnTo>
                        <a:pt x="192" y="384"/>
                      </a:lnTo>
                      <a:lnTo>
                        <a:pt x="192" y="382"/>
                      </a:lnTo>
                      <a:lnTo>
                        <a:pt x="192" y="384"/>
                      </a:lnTo>
                      <a:lnTo>
                        <a:pt x="192" y="386"/>
                      </a:lnTo>
                      <a:lnTo>
                        <a:pt x="194" y="388"/>
                      </a:lnTo>
                      <a:lnTo>
                        <a:pt x="192" y="388"/>
                      </a:lnTo>
                      <a:lnTo>
                        <a:pt x="192" y="390"/>
                      </a:lnTo>
                      <a:lnTo>
                        <a:pt x="196" y="393"/>
                      </a:lnTo>
                      <a:lnTo>
                        <a:pt x="194" y="395"/>
                      </a:lnTo>
                      <a:lnTo>
                        <a:pt x="196" y="402"/>
                      </a:lnTo>
                      <a:lnTo>
                        <a:pt x="194" y="399"/>
                      </a:lnTo>
                      <a:lnTo>
                        <a:pt x="185" y="373"/>
                      </a:lnTo>
                      <a:lnTo>
                        <a:pt x="187" y="370"/>
                      </a:lnTo>
                      <a:lnTo>
                        <a:pt x="190" y="377"/>
                      </a:lnTo>
                      <a:lnTo>
                        <a:pt x="190" y="375"/>
                      </a:lnTo>
                      <a:lnTo>
                        <a:pt x="187" y="370"/>
                      </a:lnTo>
                      <a:lnTo>
                        <a:pt x="190" y="368"/>
                      </a:lnTo>
                      <a:lnTo>
                        <a:pt x="185" y="370"/>
                      </a:lnTo>
                      <a:lnTo>
                        <a:pt x="176" y="344"/>
                      </a:lnTo>
                      <a:lnTo>
                        <a:pt x="165" y="322"/>
                      </a:lnTo>
                      <a:lnTo>
                        <a:pt x="167" y="322"/>
                      </a:lnTo>
                      <a:lnTo>
                        <a:pt x="170" y="322"/>
                      </a:lnTo>
                      <a:lnTo>
                        <a:pt x="170" y="319"/>
                      </a:lnTo>
                      <a:lnTo>
                        <a:pt x="170" y="322"/>
                      </a:lnTo>
                      <a:lnTo>
                        <a:pt x="172" y="319"/>
                      </a:lnTo>
                      <a:lnTo>
                        <a:pt x="167" y="319"/>
                      </a:lnTo>
                      <a:lnTo>
                        <a:pt x="167" y="315"/>
                      </a:lnTo>
                      <a:lnTo>
                        <a:pt x="167" y="317"/>
                      </a:lnTo>
                      <a:lnTo>
                        <a:pt x="167" y="322"/>
                      </a:lnTo>
                      <a:lnTo>
                        <a:pt x="165" y="319"/>
                      </a:lnTo>
                      <a:lnTo>
                        <a:pt x="167" y="324"/>
                      </a:lnTo>
                      <a:lnTo>
                        <a:pt x="150" y="284"/>
                      </a:lnTo>
                      <a:lnTo>
                        <a:pt x="141" y="253"/>
                      </a:lnTo>
                      <a:lnTo>
                        <a:pt x="143" y="253"/>
                      </a:lnTo>
                      <a:lnTo>
                        <a:pt x="141" y="251"/>
                      </a:lnTo>
                      <a:lnTo>
                        <a:pt x="136" y="237"/>
                      </a:lnTo>
                      <a:lnTo>
                        <a:pt x="141" y="235"/>
                      </a:lnTo>
                      <a:lnTo>
                        <a:pt x="138" y="235"/>
                      </a:lnTo>
                      <a:lnTo>
                        <a:pt x="136" y="237"/>
                      </a:lnTo>
                      <a:lnTo>
                        <a:pt x="134" y="233"/>
                      </a:lnTo>
                      <a:lnTo>
                        <a:pt x="136" y="233"/>
                      </a:lnTo>
                      <a:lnTo>
                        <a:pt x="134" y="231"/>
                      </a:lnTo>
                      <a:lnTo>
                        <a:pt x="136" y="228"/>
                      </a:lnTo>
                      <a:lnTo>
                        <a:pt x="134" y="228"/>
                      </a:lnTo>
                      <a:lnTo>
                        <a:pt x="134" y="231"/>
                      </a:lnTo>
                      <a:lnTo>
                        <a:pt x="125" y="208"/>
                      </a:lnTo>
                      <a:lnTo>
                        <a:pt x="123" y="206"/>
                      </a:lnTo>
                      <a:lnTo>
                        <a:pt x="123" y="204"/>
                      </a:lnTo>
                      <a:lnTo>
                        <a:pt x="116" y="191"/>
                      </a:lnTo>
                      <a:lnTo>
                        <a:pt x="112" y="188"/>
                      </a:lnTo>
                      <a:lnTo>
                        <a:pt x="109" y="188"/>
                      </a:lnTo>
                      <a:lnTo>
                        <a:pt x="107" y="186"/>
                      </a:lnTo>
                      <a:lnTo>
                        <a:pt x="103" y="175"/>
                      </a:lnTo>
                      <a:lnTo>
                        <a:pt x="103" y="173"/>
                      </a:lnTo>
                      <a:lnTo>
                        <a:pt x="105" y="177"/>
                      </a:lnTo>
                      <a:lnTo>
                        <a:pt x="103" y="173"/>
                      </a:lnTo>
                      <a:lnTo>
                        <a:pt x="103" y="171"/>
                      </a:lnTo>
                      <a:lnTo>
                        <a:pt x="103" y="173"/>
                      </a:lnTo>
                      <a:lnTo>
                        <a:pt x="96" y="157"/>
                      </a:lnTo>
                      <a:lnTo>
                        <a:pt x="92" y="151"/>
                      </a:lnTo>
                      <a:lnTo>
                        <a:pt x="89" y="151"/>
                      </a:lnTo>
                      <a:lnTo>
                        <a:pt x="85" y="146"/>
                      </a:lnTo>
                      <a:lnTo>
                        <a:pt x="87" y="146"/>
                      </a:lnTo>
                      <a:lnTo>
                        <a:pt x="89" y="146"/>
                      </a:lnTo>
                      <a:lnTo>
                        <a:pt x="92" y="146"/>
                      </a:lnTo>
                      <a:lnTo>
                        <a:pt x="89" y="146"/>
                      </a:lnTo>
                      <a:lnTo>
                        <a:pt x="87" y="146"/>
                      </a:lnTo>
                      <a:lnTo>
                        <a:pt x="87" y="144"/>
                      </a:lnTo>
                      <a:lnTo>
                        <a:pt x="87" y="142"/>
                      </a:lnTo>
                      <a:lnTo>
                        <a:pt x="89" y="142"/>
                      </a:lnTo>
                      <a:lnTo>
                        <a:pt x="87" y="140"/>
                      </a:lnTo>
                      <a:lnTo>
                        <a:pt x="87" y="142"/>
                      </a:lnTo>
                      <a:lnTo>
                        <a:pt x="87" y="144"/>
                      </a:lnTo>
                      <a:lnTo>
                        <a:pt x="85" y="146"/>
                      </a:lnTo>
                      <a:lnTo>
                        <a:pt x="83" y="144"/>
                      </a:lnTo>
                      <a:lnTo>
                        <a:pt x="85" y="142"/>
                      </a:lnTo>
                      <a:lnTo>
                        <a:pt x="85" y="140"/>
                      </a:lnTo>
                      <a:lnTo>
                        <a:pt x="85" y="142"/>
                      </a:lnTo>
                      <a:lnTo>
                        <a:pt x="83" y="144"/>
                      </a:lnTo>
                      <a:lnTo>
                        <a:pt x="74" y="133"/>
                      </a:lnTo>
                      <a:lnTo>
                        <a:pt x="72" y="133"/>
                      </a:lnTo>
                      <a:lnTo>
                        <a:pt x="69" y="133"/>
                      </a:lnTo>
                      <a:lnTo>
                        <a:pt x="65" y="126"/>
                      </a:lnTo>
                      <a:lnTo>
                        <a:pt x="65" y="124"/>
                      </a:lnTo>
                      <a:lnTo>
                        <a:pt x="60" y="120"/>
                      </a:lnTo>
                      <a:lnTo>
                        <a:pt x="63" y="120"/>
                      </a:lnTo>
                      <a:lnTo>
                        <a:pt x="69" y="122"/>
                      </a:lnTo>
                      <a:lnTo>
                        <a:pt x="72" y="120"/>
                      </a:lnTo>
                      <a:lnTo>
                        <a:pt x="74" y="124"/>
                      </a:lnTo>
                      <a:lnTo>
                        <a:pt x="76" y="124"/>
                      </a:lnTo>
                      <a:lnTo>
                        <a:pt x="74" y="124"/>
                      </a:lnTo>
                      <a:lnTo>
                        <a:pt x="74" y="122"/>
                      </a:lnTo>
                      <a:lnTo>
                        <a:pt x="72" y="122"/>
                      </a:lnTo>
                      <a:lnTo>
                        <a:pt x="72" y="117"/>
                      </a:lnTo>
                      <a:lnTo>
                        <a:pt x="69" y="122"/>
                      </a:lnTo>
                      <a:lnTo>
                        <a:pt x="65" y="120"/>
                      </a:lnTo>
                      <a:lnTo>
                        <a:pt x="63" y="117"/>
                      </a:lnTo>
                      <a:lnTo>
                        <a:pt x="63" y="120"/>
                      </a:lnTo>
                      <a:lnTo>
                        <a:pt x="58" y="111"/>
                      </a:lnTo>
                      <a:lnTo>
                        <a:pt x="58" y="113"/>
                      </a:lnTo>
                      <a:lnTo>
                        <a:pt x="56" y="111"/>
                      </a:lnTo>
                      <a:lnTo>
                        <a:pt x="56" y="108"/>
                      </a:lnTo>
                      <a:lnTo>
                        <a:pt x="58" y="108"/>
                      </a:lnTo>
                      <a:lnTo>
                        <a:pt x="60" y="111"/>
                      </a:lnTo>
                      <a:lnTo>
                        <a:pt x="65" y="111"/>
                      </a:lnTo>
                      <a:lnTo>
                        <a:pt x="60" y="111"/>
                      </a:lnTo>
                      <a:lnTo>
                        <a:pt x="63" y="106"/>
                      </a:lnTo>
                      <a:lnTo>
                        <a:pt x="65" y="106"/>
                      </a:lnTo>
                      <a:lnTo>
                        <a:pt x="67" y="106"/>
                      </a:lnTo>
                      <a:lnTo>
                        <a:pt x="65" y="106"/>
                      </a:lnTo>
                      <a:lnTo>
                        <a:pt x="63" y="106"/>
                      </a:lnTo>
                      <a:lnTo>
                        <a:pt x="63" y="104"/>
                      </a:lnTo>
                      <a:lnTo>
                        <a:pt x="60" y="104"/>
                      </a:lnTo>
                      <a:lnTo>
                        <a:pt x="63" y="100"/>
                      </a:lnTo>
                      <a:lnTo>
                        <a:pt x="63" y="97"/>
                      </a:lnTo>
                      <a:lnTo>
                        <a:pt x="65" y="97"/>
                      </a:lnTo>
                      <a:lnTo>
                        <a:pt x="67" y="97"/>
                      </a:lnTo>
                      <a:lnTo>
                        <a:pt x="76" y="93"/>
                      </a:lnTo>
                      <a:lnTo>
                        <a:pt x="72" y="91"/>
                      </a:lnTo>
                      <a:lnTo>
                        <a:pt x="69" y="93"/>
                      </a:lnTo>
                      <a:lnTo>
                        <a:pt x="65" y="91"/>
                      </a:lnTo>
                      <a:lnTo>
                        <a:pt x="63" y="93"/>
                      </a:lnTo>
                      <a:lnTo>
                        <a:pt x="63" y="95"/>
                      </a:lnTo>
                      <a:lnTo>
                        <a:pt x="58" y="95"/>
                      </a:lnTo>
                      <a:lnTo>
                        <a:pt x="58" y="97"/>
                      </a:lnTo>
                      <a:lnTo>
                        <a:pt x="56" y="97"/>
                      </a:lnTo>
                      <a:lnTo>
                        <a:pt x="49" y="97"/>
                      </a:lnTo>
                      <a:lnTo>
                        <a:pt x="52" y="108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5" y="106"/>
                      </a:lnTo>
                      <a:lnTo>
                        <a:pt x="45" y="100"/>
                      </a:lnTo>
                      <a:lnTo>
                        <a:pt x="47" y="102"/>
                      </a:lnTo>
                      <a:lnTo>
                        <a:pt x="49" y="102"/>
                      </a:lnTo>
                      <a:lnTo>
                        <a:pt x="47" y="102"/>
                      </a:lnTo>
                      <a:lnTo>
                        <a:pt x="45" y="100"/>
                      </a:lnTo>
                      <a:lnTo>
                        <a:pt x="43" y="100"/>
                      </a:lnTo>
                      <a:lnTo>
                        <a:pt x="43" y="97"/>
                      </a:lnTo>
                      <a:lnTo>
                        <a:pt x="45" y="100"/>
                      </a:lnTo>
                      <a:lnTo>
                        <a:pt x="45" y="97"/>
                      </a:lnTo>
                      <a:lnTo>
                        <a:pt x="45" y="93"/>
                      </a:lnTo>
                      <a:lnTo>
                        <a:pt x="45" y="97"/>
                      </a:lnTo>
                      <a:lnTo>
                        <a:pt x="45" y="100"/>
                      </a:lnTo>
                      <a:lnTo>
                        <a:pt x="40" y="95"/>
                      </a:lnTo>
                      <a:lnTo>
                        <a:pt x="43" y="93"/>
                      </a:lnTo>
                      <a:lnTo>
                        <a:pt x="36" y="82"/>
                      </a:lnTo>
                      <a:lnTo>
                        <a:pt x="27" y="60"/>
                      </a:lnTo>
                      <a:lnTo>
                        <a:pt x="27" y="64"/>
                      </a:lnTo>
                      <a:lnTo>
                        <a:pt x="14" y="42"/>
                      </a:lnTo>
                      <a:lnTo>
                        <a:pt x="9" y="26"/>
                      </a:lnTo>
                      <a:lnTo>
                        <a:pt x="9" y="28"/>
                      </a:lnTo>
                      <a:lnTo>
                        <a:pt x="9" y="26"/>
                      </a:lnTo>
                      <a:lnTo>
                        <a:pt x="3" y="11"/>
                      </a:lnTo>
                      <a:lnTo>
                        <a:pt x="0" y="4"/>
                      </a:lnTo>
                      <a:lnTo>
                        <a:pt x="3" y="6"/>
                      </a:lnTo>
                      <a:lnTo>
                        <a:pt x="11" y="2"/>
                      </a:lnTo>
                      <a:lnTo>
                        <a:pt x="16" y="2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5" name="Freeform 831"/>
                <p:cNvSpPr>
                  <a:spLocks noEditPoints="1"/>
                </p:cNvSpPr>
                <p:nvPr/>
              </p:nvSpPr>
              <p:spPr bwMode="auto">
                <a:xfrm>
                  <a:off x="1870" y="3720"/>
                  <a:ext cx="229" cy="491"/>
                </a:xfrm>
                <a:custGeom>
                  <a:avLst/>
                  <a:gdLst>
                    <a:gd name="T0" fmla="*/ 131 w 229"/>
                    <a:gd name="T1" fmla="*/ 488 h 491"/>
                    <a:gd name="T2" fmla="*/ 129 w 229"/>
                    <a:gd name="T3" fmla="*/ 488 h 491"/>
                    <a:gd name="T4" fmla="*/ 138 w 229"/>
                    <a:gd name="T5" fmla="*/ 486 h 491"/>
                    <a:gd name="T6" fmla="*/ 136 w 229"/>
                    <a:gd name="T7" fmla="*/ 491 h 491"/>
                    <a:gd name="T8" fmla="*/ 131 w 229"/>
                    <a:gd name="T9" fmla="*/ 488 h 491"/>
                    <a:gd name="T10" fmla="*/ 136 w 229"/>
                    <a:gd name="T11" fmla="*/ 488 h 491"/>
                    <a:gd name="T12" fmla="*/ 27 w 229"/>
                    <a:gd name="T13" fmla="*/ 237 h 491"/>
                    <a:gd name="T14" fmla="*/ 27 w 229"/>
                    <a:gd name="T15" fmla="*/ 240 h 491"/>
                    <a:gd name="T16" fmla="*/ 218 w 229"/>
                    <a:gd name="T17" fmla="*/ 233 h 491"/>
                    <a:gd name="T18" fmla="*/ 218 w 229"/>
                    <a:gd name="T19" fmla="*/ 235 h 491"/>
                    <a:gd name="T20" fmla="*/ 218 w 229"/>
                    <a:gd name="T21" fmla="*/ 233 h 491"/>
                    <a:gd name="T22" fmla="*/ 218 w 229"/>
                    <a:gd name="T23" fmla="*/ 233 h 491"/>
                    <a:gd name="T24" fmla="*/ 223 w 229"/>
                    <a:gd name="T25" fmla="*/ 229 h 491"/>
                    <a:gd name="T26" fmla="*/ 220 w 229"/>
                    <a:gd name="T27" fmla="*/ 235 h 491"/>
                    <a:gd name="T28" fmla="*/ 220 w 229"/>
                    <a:gd name="T29" fmla="*/ 233 h 491"/>
                    <a:gd name="T30" fmla="*/ 33 w 229"/>
                    <a:gd name="T31" fmla="*/ 224 h 491"/>
                    <a:gd name="T32" fmla="*/ 33 w 229"/>
                    <a:gd name="T33" fmla="*/ 226 h 491"/>
                    <a:gd name="T34" fmla="*/ 223 w 229"/>
                    <a:gd name="T35" fmla="*/ 222 h 491"/>
                    <a:gd name="T36" fmla="*/ 223 w 229"/>
                    <a:gd name="T37" fmla="*/ 226 h 491"/>
                    <a:gd name="T38" fmla="*/ 78 w 229"/>
                    <a:gd name="T39" fmla="*/ 162 h 491"/>
                    <a:gd name="T40" fmla="*/ 73 w 229"/>
                    <a:gd name="T41" fmla="*/ 166 h 491"/>
                    <a:gd name="T42" fmla="*/ 9 w 229"/>
                    <a:gd name="T43" fmla="*/ 129 h 491"/>
                    <a:gd name="T44" fmla="*/ 9 w 229"/>
                    <a:gd name="T45" fmla="*/ 129 h 491"/>
                    <a:gd name="T46" fmla="*/ 11 w 229"/>
                    <a:gd name="T47" fmla="*/ 126 h 491"/>
                    <a:gd name="T48" fmla="*/ 11 w 229"/>
                    <a:gd name="T49" fmla="*/ 129 h 491"/>
                    <a:gd name="T50" fmla="*/ 225 w 229"/>
                    <a:gd name="T51" fmla="*/ 126 h 491"/>
                    <a:gd name="T52" fmla="*/ 225 w 229"/>
                    <a:gd name="T53" fmla="*/ 129 h 491"/>
                    <a:gd name="T54" fmla="*/ 223 w 229"/>
                    <a:gd name="T55" fmla="*/ 126 h 491"/>
                    <a:gd name="T56" fmla="*/ 11 w 229"/>
                    <a:gd name="T57" fmla="*/ 126 h 491"/>
                    <a:gd name="T58" fmla="*/ 15 w 229"/>
                    <a:gd name="T59" fmla="*/ 120 h 491"/>
                    <a:gd name="T60" fmla="*/ 27 w 229"/>
                    <a:gd name="T61" fmla="*/ 109 h 491"/>
                    <a:gd name="T62" fmla="*/ 27 w 229"/>
                    <a:gd name="T63" fmla="*/ 111 h 491"/>
                    <a:gd name="T64" fmla="*/ 33 w 229"/>
                    <a:gd name="T65" fmla="*/ 109 h 491"/>
                    <a:gd name="T66" fmla="*/ 31 w 229"/>
                    <a:gd name="T67" fmla="*/ 109 h 491"/>
                    <a:gd name="T68" fmla="*/ 33 w 229"/>
                    <a:gd name="T69" fmla="*/ 106 h 491"/>
                    <a:gd name="T70" fmla="*/ 33 w 229"/>
                    <a:gd name="T71" fmla="*/ 109 h 491"/>
                    <a:gd name="T72" fmla="*/ 91 w 229"/>
                    <a:gd name="T73" fmla="*/ 82 h 491"/>
                    <a:gd name="T74" fmla="*/ 89 w 229"/>
                    <a:gd name="T75" fmla="*/ 84 h 491"/>
                    <a:gd name="T76" fmla="*/ 0 w 229"/>
                    <a:gd name="T77" fmla="*/ 71 h 491"/>
                    <a:gd name="T78" fmla="*/ 0 w 229"/>
                    <a:gd name="T79" fmla="*/ 71 h 491"/>
                    <a:gd name="T80" fmla="*/ 0 w 229"/>
                    <a:gd name="T81" fmla="*/ 71 h 491"/>
                    <a:gd name="T82" fmla="*/ 0 w 229"/>
                    <a:gd name="T83" fmla="*/ 71 h 491"/>
                    <a:gd name="T84" fmla="*/ 98 w 229"/>
                    <a:gd name="T85" fmla="*/ 64 h 491"/>
                    <a:gd name="T86" fmla="*/ 98 w 229"/>
                    <a:gd name="T87" fmla="*/ 66 h 491"/>
                    <a:gd name="T88" fmla="*/ 129 w 229"/>
                    <a:gd name="T89" fmla="*/ 31 h 491"/>
                    <a:gd name="T90" fmla="*/ 129 w 229"/>
                    <a:gd name="T91" fmla="*/ 33 h 491"/>
                    <a:gd name="T92" fmla="*/ 129 w 229"/>
                    <a:gd name="T93" fmla="*/ 31 h 491"/>
                    <a:gd name="T94" fmla="*/ 129 w 229"/>
                    <a:gd name="T95" fmla="*/ 35 h 491"/>
                    <a:gd name="T96" fmla="*/ 13 w 229"/>
                    <a:gd name="T97" fmla="*/ 15 h 491"/>
                    <a:gd name="T98" fmla="*/ 11 w 229"/>
                    <a:gd name="T99" fmla="*/ 15 h 491"/>
                    <a:gd name="T100" fmla="*/ 87 w 229"/>
                    <a:gd name="T101" fmla="*/ 0 h 491"/>
                    <a:gd name="T102" fmla="*/ 87 w 229"/>
                    <a:gd name="T103" fmla="*/ 4 h 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29" h="491">
                      <a:moveTo>
                        <a:pt x="129" y="488"/>
                      </a:moveTo>
                      <a:lnTo>
                        <a:pt x="131" y="488"/>
                      </a:lnTo>
                      <a:lnTo>
                        <a:pt x="131" y="491"/>
                      </a:lnTo>
                      <a:lnTo>
                        <a:pt x="129" y="488"/>
                      </a:lnTo>
                      <a:close/>
                      <a:moveTo>
                        <a:pt x="140" y="482"/>
                      </a:moveTo>
                      <a:lnTo>
                        <a:pt x="138" y="486"/>
                      </a:lnTo>
                      <a:lnTo>
                        <a:pt x="138" y="488"/>
                      </a:lnTo>
                      <a:lnTo>
                        <a:pt x="136" y="491"/>
                      </a:lnTo>
                      <a:lnTo>
                        <a:pt x="131" y="491"/>
                      </a:lnTo>
                      <a:lnTo>
                        <a:pt x="131" y="488"/>
                      </a:lnTo>
                      <a:lnTo>
                        <a:pt x="133" y="491"/>
                      </a:lnTo>
                      <a:lnTo>
                        <a:pt x="136" y="488"/>
                      </a:lnTo>
                      <a:lnTo>
                        <a:pt x="140" y="482"/>
                      </a:lnTo>
                      <a:close/>
                      <a:moveTo>
                        <a:pt x="27" y="237"/>
                      </a:moveTo>
                      <a:lnTo>
                        <a:pt x="27" y="237"/>
                      </a:lnTo>
                      <a:lnTo>
                        <a:pt x="27" y="240"/>
                      </a:lnTo>
                      <a:lnTo>
                        <a:pt x="27" y="237"/>
                      </a:lnTo>
                      <a:close/>
                      <a:moveTo>
                        <a:pt x="218" y="233"/>
                      </a:moveTo>
                      <a:lnTo>
                        <a:pt x="218" y="235"/>
                      </a:lnTo>
                      <a:lnTo>
                        <a:pt x="218" y="235"/>
                      </a:lnTo>
                      <a:lnTo>
                        <a:pt x="218" y="233"/>
                      </a:lnTo>
                      <a:close/>
                      <a:moveTo>
                        <a:pt x="218" y="233"/>
                      </a:moveTo>
                      <a:lnTo>
                        <a:pt x="218" y="233"/>
                      </a:lnTo>
                      <a:lnTo>
                        <a:pt x="218" y="233"/>
                      </a:lnTo>
                      <a:lnTo>
                        <a:pt x="218" y="233"/>
                      </a:lnTo>
                      <a:close/>
                      <a:moveTo>
                        <a:pt x="223" y="229"/>
                      </a:moveTo>
                      <a:lnTo>
                        <a:pt x="220" y="235"/>
                      </a:lnTo>
                      <a:lnTo>
                        <a:pt x="220" y="235"/>
                      </a:lnTo>
                      <a:lnTo>
                        <a:pt x="220" y="233"/>
                      </a:lnTo>
                      <a:lnTo>
                        <a:pt x="220" y="233"/>
                      </a:lnTo>
                      <a:lnTo>
                        <a:pt x="223" y="229"/>
                      </a:lnTo>
                      <a:close/>
                      <a:moveTo>
                        <a:pt x="33" y="224"/>
                      </a:moveTo>
                      <a:lnTo>
                        <a:pt x="33" y="226"/>
                      </a:lnTo>
                      <a:lnTo>
                        <a:pt x="33" y="226"/>
                      </a:lnTo>
                      <a:lnTo>
                        <a:pt x="33" y="224"/>
                      </a:lnTo>
                      <a:close/>
                      <a:moveTo>
                        <a:pt x="223" y="222"/>
                      </a:moveTo>
                      <a:lnTo>
                        <a:pt x="223" y="224"/>
                      </a:lnTo>
                      <a:lnTo>
                        <a:pt x="223" y="226"/>
                      </a:lnTo>
                      <a:lnTo>
                        <a:pt x="223" y="222"/>
                      </a:lnTo>
                      <a:close/>
                      <a:moveTo>
                        <a:pt x="78" y="162"/>
                      </a:moveTo>
                      <a:lnTo>
                        <a:pt x="78" y="164"/>
                      </a:lnTo>
                      <a:lnTo>
                        <a:pt x="73" y="166"/>
                      </a:lnTo>
                      <a:lnTo>
                        <a:pt x="78" y="162"/>
                      </a:lnTo>
                      <a:close/>
                      <a:moveTo>
                        <a:pt x="9" y="129"/>
                      </a:moveTo>
                      <a:lnTo>
                        <a:pt x="9" y="129"/>
                      </a:lnTo>
                      <a:lnTo>
                        <a:pt x="9" y="129"/>
                      </a:lnTo>
                      <a:lnTo>
                        <a:pt x="9" y="129"/>
                      </a:lnTo>
                      <a:close/>
                      <a:moveTo>
                        <a:pt x="11" y="126"/>
                      </a:moveTo>
                      <a:lnTo>
                        <a:pt x="11" y="126"/>
                      </a:lnTo>
                      <a:lnTo>
                        <a:pt x="11" y="129"/>
                      </a:lnTo>
                      <a:lnTo>
                        <a:pt x="11" y="126"/>
                      </a:lnTo>
                      <a:close/>
                      <a:moveTo>
                        <a:pt x="225" y="126"/>
                      </a:moveTo>
                      <a:lnTo>
                        <a:pt x="229" y="129"/>
                      </a:lnTo>
                      <a:lnTo>
                        <a:pt x="225" y="129"/>
                      </a:lnTo>
                      <a:lnTo>
                        <a:pt x="223" y="129"/>
                      </a:lnTo>
                      <a:lnTo>
                        <a:pt x="223" y="126"/>
                      </a:lnTo>
                      <a:lnTo>
                        <a:pt x="225" y="126"/>
                      </a:lnTo>
                      <a:close/>
                      <a:moveTo>
                        <a:pt x="11" y="126"/>
                      </a:moveTo>
                      <a:lnTo>
                        <a:pt x="13" y="120"/>
                      </a:lnTo>
                      <a:lnTo>
                        <a:pt x="15" y="120"/>
                      </a:lnTo>
                      <a:lnTo>
                        <a:pt x="11" y="126"/>
                      </a:lnTo>
                      <a:close/>
                      <a:moveTo>
                        <a:pt x="27" y="109"/>
                      </a:moveTo>
                      <a:lnTo>
                        <a:pt x="27" y="111"/>
                      </a:lnTo>
                      <a:lnTo>
                        <a:pt x="27" y="111"/>
                      </a:lnTo>
                      <a:lnTo>
                        <a:pt x="27" y="109"/>
                      </a:lnTo>
                      <a:close/>
                      <a:moveTo>
                        <a:pt x="33" y="109"/>
                      </a:moveTo>
                      <a:lnTo>
                        <a:pt x="31" y="109"/>
                      </a:lnTo>
                      <a:lnTo>
                        <a:pt x="31" y="109"/>
                      </a:lnTo>
                      <a:lnTo>
                        <a:pt x="33" y="109"/>
                      </a:lnTo>
                      <a:close/>
                      <a:moveTo>
                        <a:pt x="33" y="106"/>
                      </a:moveTo>
                      <a:lnTo>
                        <a:pt x="33" y="109"/>
                      </a:lnTo>
                      <a:lnTo>
                        <a:pt x="33" y="109"/>
                      </a:lnTo>
                      <a:lnTo>
                        <a:pt x="33" y="106"/>
                      </a:lnTo>
                      <a:close/>
                      <a:moveTo>
                        <a:pt x="91" y="82"/>
                      </a:moveTo>
                      <a:lnTo>
                        <a:pt x="89" y="86"/>
                      </a:lnTo>
                      <a:lnTo>
                        <a:pt x="89" y="84"/>
                      </a:lnTo>
                      <a:lnTo>
                        <a:pt x="91" y="82"/>
                      </a:lnTo>
                      <a:close/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close/>
                      <a:moveTo>
                        <a:pt x="0" y="71"/>
                      </a:move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close/>
                      <a:moveTo>
                        <a:pt x="98" y="64"/>
                      </a:moveTo>
                      <a:lnTo>
                        <a:pt x="93" y="75"/>
                      </a:lnTo>
                      <a:lnTo>
                        <a:pt x="98" y="66"/>
                      </a:lnTo>
                      <a:lnTo>
                        <a:pt x="98" y="64"/>
                      </a:lnTo>
                      <a:close/>
                      <a:moveTo>
                        <a:pt x="129" y="31"/>
                      </a:moveTo>
                      <a:lnTo>
                        <a:pt x="129" y="33"/>
                      </a:lnTo>
                      <a:lnTo>
                        <a:pt x="129" y="33"/>
                      </a:lnTo>
                      <a:lnTo>
                        <a:pt x="129" y="31"/>
                      </a:lnTo>
                      <a:close/>
                      <a:moveTo>
                        <a:pt x="129" y="31"/>
                      </a:moveTo>
                      <a:lnTo>
                        <a:pt x="129" y="33"/>
                      </a:lnTo>
                      <a:lnTo>
                        <a:pt x="129" y="35"/>
                      </a:lnTo>
                      <a:lnTo>
                        <a:pt x="129" y="31"/>
                      </a:lnTo>
                      <a:close/>
                      <a:moveTo>
                        <a:pt x="13" y="15"/>
                      </a:moveTo>
                      <a:lnTo>
                        <a:pt x="13" y="18"/>
                      </a:lnTo>
                      <a:lnTo>
                        <a:pt x="11" y="15"/>
                      </a:lnTo>
                      <a:lnTo>
                        <a:pt x="13" y="15"/>
                      </a:lnTo>
                      <a:close/>
                      <a:moveTo>
                        <a:pt x="87" y="0"/>
                      </a:move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87" y="0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6" name="Freeform 832"/>
                <p:cNvSpPr>
                  <a:spLocks/>
                </p:cNvSpPr>
                <p:nvPr/>
              </p:nvSpPr>
              <p:spPr bwMode="auto">
                <a:xfrm>
                  <a:off x="2146" y="1559"/>
                  <a:ext cx="1254" cy="826"/>
                </a:xfrm>
                <a:custGeom>
                  <a:avLst/>
                  <a:gdLst>
                    <a:gd name="T0" fmla="*/ 713 w 1254"/>
                    <a:gd name="T1" fmla="*/ 49 h 826"/>
                    <a:gd name="T2" fmla="*/ 713 w 1254"/>
                    <a:gd name="T3" fmla="*/ 91 h 826"/>
                    <a:gd name="T4" fmla="*/ 691 w 1254"/>
                    <a:gd name="T5" fmla="*/ 153 h 826"/>
                    <a:gd name="T6" fmla="*/ 622 w 1254"/>
                    <a:gd name="T7" fmla="*/ 204 h 826"/>
                    <a:gd name="T8" fmla="*/ 590 w 1254"/>
                    <a:gd name="T9" fmla="*/ 289 h 826"/>
                    <a:gd name="T10" fmla="*/ 662 w 1254"/>
                    <a:gd name="T11" fmla="*/ 371 h 826"/>
                    <a:gd name="T12" fmla="*/ 702 w 1254"/>
                    <a:gd name="T13" fmla="*/ 331 h 826"/>
                    <a:gd name="T14" fmla="*/ 633 w 1254"/>
                    <a:gd name="T15" fmla="*/ 229 h 826"/>
                    <a:gd name="T16" fmla="*/ 668 w 1254"/>
                    <a:gd name="T17" fmla="*/ 218 h 826"/>
                    <a:gd name="T18" fmla="*/ 702 w 1254"/>
                    <a:gd name="T19" fmla="*/ 191 h 826"/>
                    <a:gd name="T20" fmla="*/ 693 w 1254"/>
                    <a:gd name="T21" fmla="*/ 220 h 826"/>
                    <a:gd name="T22" fmla="*/ 713 w 1254"/>
                    <a:gd name="T23" fmla="*/ 240 h 826"/>
                    <a:gd name="T24" fmla="*/ 753 w 1254"/>
                    <a:gd name="T25" fmla="*/ 233 h 826"/>
                    <a:gd name="T26" fmla="*/ 773 w 1254"/>
                    <a:gd name="T27" fmla="*/ 235 h 826"/>
                    <a:gd name="T28" fmla="*/ 833 w 1254"/>
                    <a:gd name="T29" fmla="*/ 244 h 826"/>
                    <a:gd name="T30" fmla="*/ 898 w 1254"/>
                    <a:gd name="T31" fmla="*/ 215 h 826"/>
                    <a:gd name="T32" fmla="*/ 916 w 1254"/>
                    <a:gd name="T33" fmla="*/ 255 h 826"/>
                    <a:gd name="T34" fmla="*/ 965 w 1254"/>
                    <a:gd name="T35" fmla="*/ 255 h 826"/>
                    <a:gd name="T36" fmla="*/ 967 w 1254"/>
                    <a:gd name="T37" fmla="*/ 273 h 826"/>
                    <a:gd name="T38" fmla="*/ 1025 w 1254"/>
                    <a:gd name="T39" fmla="*/ 269 h 826"/>
                    <a:gd name="T40" fmla="*/ 1069 w 1254"/>
                    <a:gd name="T41" fmla="*/ 253 h 826"/>
                    <a:gd name="T42" fmla="*/ 1096 w 1254"/>
                    <a:gd name="T43" fmla="*/ 262 h 826"/>
                    <a:gd name="T44" fmla="*/ 1167 w 1254"/>
                    <a:gd name="T45" fmla="*/ 304 h 826"/>
                    <a:gd name="T46" fmla="*/ 1210 w 1254"/>
                    <a:gd name="T47" fmla="*/ 313 h 826"/>
                    <a:gd name="T48" fmla="*/ 1236 w 1254"/>
                    <a:gd name="T49" fmla="*/ 389 h 826"/>
                    <a:gd name="T50" fmla="*/ 1194 w 1254"/>
                    <a:gd name="T51" fmla="*/ 438 h 826"/>
                    <a:gd name="T52" fmla="*/ 1085 w 1254"/>
                    <a:gd name="T53" fmla="*/ 433 h 826"/>
                    <a:gd name="T54" fmla="*/ 1138 w 1254"/>
                    <a:gd name="T55" fmla="*/ 493 h 826"/>
                    <a:gd name="T56" fmla="*/ 1105 w 1254"/>
                    <a:gd name="T57" fmla="*/ 571 h 826"/>
                    <a:gd name="T58" fmla="*/ 1051 w 1254"/>
                    <a:gd name="T59" fmla="*/ 631 h 826"/>
                    <a:gd name="T60" fmla="*/ 991 w 1254"/>
                    <a:gd name="T61" fmla="*/ 680 h 826"/>
                    <a:gd name="T62" fmla="*/ 956 w 1254"/>
                    <a:gd name="T63" fmla="*/ 757 h 826"/>
                    <a:gd name="T64" fmla="*/ 873 w 1254"/>
                    <a:gd name="T65" fmla="*/ 751 h 826"/>
                    <a:gd name="T66" fmla="*/ 760 w 1254"/>
                    <a:gd name="T67" fmla="*/ 742 h 826"/>
                    <a:gd name="T68" fmla="*/ 675 w 1254"/>
                    <a:gd name="T69" fmla="*/ 768 h 826"/>
                    <a:gd name="T70" fmla="*/ 593 w 1254"/>
                    <a:gd name="T71" fmla="*/ 764 h 826"/>
                    <a:gd name="T72" fmla="*/ 508 w 1254"/>
                    <a:gd name="T73" fmla="*/ 762 h 826"/>
                    <a:gd name="T74" fmla="*/ 392 w 1254"/>
                    <a:gd name="T75" fmla="*/ 757 h 826"/>
                    <a:gd name="T76" fmla="*/ 303 w 1254"/>
                    <a:gd name="T77" fmla="*/ 804 h 826"/>
                    <a:gd name="T78" fmla="*/ 172 w 1254"/>
                    <a:gd name="T79" fmla="*/ 777 h 826"/>
                    <a:gd name="T80" fmla="*/ 60 w 1254"/>
                    <a:gd name="T81" fmla="*/ 691 h 826"/>
                    <a:gd name="T82" fmla="*/ 11 w 1254"/>
                    <a:gd name="T83" fmla="*/ 644 h 826"/>
                    <a:gd name="T84" fmla="*/ 0 w 1254"/>
                    <a:gd name="T85" fmla="*/ 624 h 826"/>
                    <a:gd name="T86" fmla="*/ 42 w 1254"/>
                    <a:gd name="T87" fmla="*/ 544 h 826"/>
                    <a:gd name="T88" fmla="*/ 82 w 1254"/>
                    <a:gd name="T89" fmla="*/ 486 h 826"/>
                    <a:gd name="T90" fmla="*/ 134 w 1254"/>
                    <a:gd name="T91" fmla="*/ 395 h 826"/>
                    <a:gd name="T92" fmla="*/ 102 w 1254"/>
                    <a:gd name="T93" fmla="*/ 331 h 826"/>
                    <a:gd name="T94" fmla="*/ 120 w 1254"/>
                    <a:gd name="T95" fmla="*/ 293 h 826"/>
                    <a:gd name="T96" fmla="*/ 158 w 1254"/>
                    <a:gd name="T97" fmla="*/ 269 h 826"/>
                    <a:gd name="T98" fmla="*/ 169 w 1254"/>
                    <a:gd name="T99" fmla="*/ 282 h 826"/>
                    <a:gd name="T100" fmla="*/ 258 w 1254"/>
                    <a:gd name="T101" fmla="*/ 324 h 826"/>
                    <a:gd name="T102" fmla="*/ 254 w 1254"/>
                    <a:gd name="T103" fmla="*/ 366 h 826"/>
                    <a:gd name="T104" fmla="*/ 221 w 1254"/>
                    <a:gd name="T105" fmla="*/ 411 h 826"/>
                    <a:gd name="T106" fmla="*/ 252 w 1254"/>
                    <a:gd name="T107" fmla="*/ 429 h 826"/>
                    <a:gd name="T108" fmla="*/ 323 w 1254"/>
                    <a:gd name="T109" fmla="*/ 375 h 826"/>
                    <a:gd name="T110" fmla="*/ 410 w 1254"/>
                    <a:gd name="T111" fmla="*/ 391 h 826"/>
                    <a:gd name="T112" fmla="*/ 432 w 1254"/>
                    <a:gd name="T113" fmla="*/ 335 h 826"/>
                    <a:gd name="T114" fmla="*/ 423 w 1254"/>
                    <a:gd name="T115" fmla="*/ 255 h 826"/>
                    <a:gd name="T116" fmla="*/ 452 w 1254"/>
                    <a:gd name="T117" fmla="*/ 220 h 826"/>
                    <a:gd name="T118" fmla="*/ 350 w 1254"/>
                    <a:gd name="T119" fmla="*/ 164 h 826"/>
                    <a:gd name="T120" fmla="*/ 477 w 1254"/>
                    <a:gd name="T121" fmla="*/ 71 h 826"/>
                    <a:gd name="T122" fmla="*/ 599 w 1254"/>
                    <a:gd name="T123" fmla="*/ 7 h 8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54" h="826">
                      <a:moveTo>
                        <a:pt x="619" y="2"/>
                      </a:moveTo>
                      <a:lnTo>
                        <a:pt x="624" y="7"/>
                      </a:lnTo>
                      <a:lnTo>
                        <a:pt x="628" y="7"/>
                      </a:lnTo>
                      <a:lnTo>
                        <a:pt x="633" y="11"/>
                      </a:lnTo>
                      <a:lnTo>
                        <a:pt x="642" y="13"/>
                      </a:lnTo>
                      <a:lnTo>
                        <a:pt x="648" y="18"/>
                      </a:lnTo>
                      <a:lnTo>
                        <a:pt x="653" y="18"/>
                      </a:lnTo>
                      <a:lnTo>
                        <a:pt x="655" y="16"/>
                      </a:lnTo>
                      <a:lnTo>
                        <a:pt x="662" y="16"/>
                      </a:lnTo>
                      <a:lnTo>
                        <a:pt x="664" y="11"/>
                      </a:lnTo>
                      <a:lnTo>
                        <a:pt x="671" y="11"/>
                      </a:lnTo>
                      <a:lnTo>
                        <a:pt x="671" y="13"/>
                      </a:lnTo>
                      <a:lnTo>
                        <a:pt x="673" y="11"/>
                      </a:lnTo>
                      <a:lnTo>
                        <a:pt x="677" y="16"/>
                      </a:lnTo>
                      <a:lnTo>
                        <a:pt x="684" y="16"/>
                      </a:lnTo>
                      <a:lnTo>
                        <a:pt x="691" y="24"/>
                      </a:lnTo>
                      <a:lnTo>
                        <a:pt x="697" y="22"/>
                      </a:lnTo>
                      <a:lnTo>
                        <a:pt x="702" y="27"/>
                      </a:lnTo>
                      <a:lnTo>
                        <a:pt x="702" y="31"/>
                      </a:lnTo>
                      <a:lnTo>
                        <a:pt x="706" y="27"/>
                      </a:lnTo>
                      <a:lnTo>
                        <a:pt x="708" y="27"/>
                      </a:lnTo>
                      <a:lnTo>
                        <a:pt x="711" y="29"/>
                      </a:lnTo>
                      <a:lnTo>
                        <a:pt x="708" y="33"/>
                      </a:lnTo>
                      <a:lnTo>
                        <a:pt x="711" y="36"/>
                      </a:lnTo>
                      <a:lnTo>
                        <a:pt x="711" y="38"/>
                      </a:lnTo>
                      <a:lnTo>
                        <a:pt x="706" y="40"/>
                      </a:lnTo>
                      <a:lnTo>
                        <a:pt x="706" y="42"/>
                      </a:lnTo>
                      <a:lnTo>
                        <a:pt x="708" y="42"/>
                      </a:lnTo>
                      <a:lnTo>
                        <a:pt x="711" y="44"/>
                      </a:lnTo>
                      <a:lnTo>
                        <a:pt x="711" y="47"/>
                      </a:lnTo>
                      <a:lnTo>
                        <a:pt x="713" y="47"/>
                      </a:lnTo>
                      <a:lnTo>
                        <a:pt x="713" y="49"/>
                      </a:lnTo>
                      <a:lnTo>
                        <a:pt x="715" y="49"/>
                      </a:lnTo>
                      <a:lnTo>
                        <a:pt x="715" y="51"/>
                      </a:lnTo>
                      <a:lnTo>
                        <a:pt x="717" y="53"/>
                      </a:lnTo>
                      <a:lnTo>
                        <a:pt x="720" y="53"/>
                      </a:lnTo>
                      <a:lnTo>
                        <a:pt x="720" y="56"/>
                      </a:lnTo>
                      <a:lnTo>
                        <a:pt x="717" y="60"/>
                      </a:lnTo>
                      <a:lnTo>
                        <a:pt x="722" y="62"/>
                      </a:lnTo>
                      <a:lnTo>
                        <a:pt x="722" y="60"/>
                      </a:lnTo>
                      <a:lnTo>
                        <a:pt x="724" y="60"/>
                      </a:lnTo>
                      <a:lnTo>
                        <a:pt x="728" y="62"/>
                      </a:lnTo>
                      <a:lnTo>
                        <a:pt x="726" y="64"/>
                      </a:lnTo>
                      <a:lnTo>
                        <a:pt x="724" y="67"/>
                      </a:lnTo>
                      <a:lnTo>
                        <a:pt x="722" y="64"/>
                      </a:lnTo>
                      <a:lnTo>
                        <a:pt x="722" y="67"/>
                      </a:lnTo>
                      <a:lnTo>
                        <a:pt x="724" y="71"/>
                      </a:lnTo>
                      <a:lnTo>
                        <a:pt x="722" y="73"/>
                      </a:lnTo>
                      <a:lnTo>
                        <a:pt x="728" y="76"/>
                      </a:lnTo>
                      <a:lnTo>
                        <a:pt x="728" y="78"/>
                      </a:lnTo>
                      <a:lnTo>
                        <a:pt x="726" y="78"/>
                      </a:lnTo>
                      <a:lnTo>
                        <a:pt x="728" y="80"/>
                      </a:lnTo>
                      <a:lnTo>
                        <a:pt x="726" y="80"/>
                      </a:lnTo>
                      <a:lnTo>
                        <a:pt x="724" y="80"/>
                      </a:lnTo>
                      <a:lnTo>
                        <a:pt x="722" y="82"/>
                      </a:lnTo>
                      <a:lnTo>
                        <a:pt x="722" y="87"/>
                      </a:lnTo>
                      <a:lnTo>
                        <a:pt x="722" y="84"/>
                      </a:lnTo>
                      <a:lnTo>
                        <a:pt x="720" y="84"/>
                      </a:lnTo>
                      <a:lnTo>
                        <a:pt x="717" y="84"/>
                      </a:lnTo>
                      <a:lnTo>
                        <a:pt x="717" y="87"/>
                      </a:lnTo>
                      <a:lnTo>
                        <a:pt x="715" y="87"/>
                      </a:lnTo>
                      <a:lnTo>
                        <a:pt x="720" y="89"/>
                      </a:lnTo>
                      <a:lnTo>
                        <a:pt x="717" y="91"/>
                      </a:lnTo>
                      <a:lnTo>
                        <a:pt x="713" y="91"/>
                      </a:lnTo>
                      <a:lnTo>
                        <a:pt x="713" y="96"/>
                      </a:lnTo>
                      <a:lnTo>
                        <a:pt x="711" y="96"/>
                      </a:lnTo>
                      <a:lnTo>
                        <a:pt x="713" y="98"/>
                      </a:lnTo>
                      <a:lnTo>
                        <a:pt x="708" y="96"/>
                      </a:lnTo>
                      <a:lnTo>
                        <a:pt x="706" y="98"/>
                      </a:lnTo>
                      <a:lnTo>
                        <a:pt x="711" y="100"/>
                      </a:lnTo>
                      <a:lnTo>
                        <a:pt x="711" y="102"/>
                      </a:lnTo>
                      <a:lnTo>
                        <a:pt x="706" y="102"/>
                      </a:lnTo>
                      <a:lnTo>
                        <a:pt x="702" y="104"/>
                      </a:lnTo>
                      <a:lnTo>
                        <a:pt x="706" y="107"/>
                      </a:lnTo>
                      <a:lnTo>
                        <a:pt x="706" y="109"/>
                      </a:lnTo>
                      <a:lnTo>
                        <a:pt x="711" y="111"/>
                      </a:lnTo>
                      <a:lnTo>
                        <a:pt x="711" y="113"/>
                      </a:lnTo>
                      <a:lnTo>
                        <a:pt x="711" y="116"/>
                      </a:lnTo>
                      <a:lnTo>
                        <a:pt x="708" y="116"/>
                      </a:lnTo>
                      <a:lnTo>
                        <a:pt x="706" y="116"/>
                      </a:lnTo>
                      <a:lnTo>
                        <a:pt x="702" y="120"/>
                      </a:lnTo>
                      <a:lnTo>
                        <a:pt x="704" y="122"/>
                      </a:lnTo>
                      <a:lnTo>
                        <a:pt x="702" y="127"/>
                      </a:lnTo>
                      <a:lnTo>
                        <a:pt x="699" y="127"/>
                      </a:lnTo>
                      <a:lnTo>
                        <a:pt x="699" y="129"/>
                      </a:lnTo>
                      <a:lnTo>
                        <a:pt x="699" y="133"/>
                      </a:lnTo>
                      <a:lnTo>
                        <a:pt x="697" y="133"/>
                      </a:lnTo>
                      <a:lnTo>
                        <a:pt x="693" y="138"/>
                      </a:lnTo>
                      <a:lnTo>
                        <a:pt x="695" y="140"/>
                      </a:lnTo>
                      <a:lnTo>
                        <a:pt x="693" y="144"/>
                      </a:lnTo>
                      <a:lnTo>
                        <a:pt x="691" y="142"/>
                      </a:lnTo>
                      <a:lnTo>
                        <a:pt x="688" y="144"/>
                      </a:lnTo>
                      <a:lnTo>
                        <a:pt x="688" y="149"/>
                      </a:lnTo>
                      <a:lnTo>
                        <a:pt x="688" y="147"/>
                      </a:lnTo>
                      <a:lnTo>
                        <a:pt x="691" y="149"/>
                      </a:lnTo>
                      <a:lnTo>
                        <a:pt x="691" y="153"/>
                      </a:lnTo>
                      <a:lnTo>
                        <a:pt x="688" y="153"/>
                      </a:lnTo>
                      <a:lnTo>
                        <a:pt x="688" y="151"/>
                      </a:lnTo>
                      <a:lnTo>
                        <a:pt x="684" y="149"/>
                      </a:lnTo>
                      <a:lnTo>
                        <a:pt x="682" y="151"/>
                      </a:lnTo>
                      <a:lnTo>
                        <a:pt x="684" y="151"/>
                      </a:lnTo>
                      <a:lnTo>
                        <a:pt x="684" y="153"/>
                      </a:lnTo>
                      <a:lnTo>
                        <a:pt x="682" y="153"/>
                      </a:lnTo>
                      <a:lnTo>
                        <a:pt x="677" y="160"/>
                      </a:lnTo>
                      <a:lnTo>
                        <a:pt x="675" y="160"/>
                      </a:lnTo>
                      <a:lnTo>
                        <a:pt x="675" y="164"/>
                      </a:lnTo>
                      <a:lnTo>
                        <a:pt x="679" y="167"/>
                      </a:lnTo>
                      <a:lnTo>
                        <a:pt x="679" y="169"/>
                      </a:lnTo>
                      <a:lnTo>
                        <a:pt x="684" y="171"/>
                      </a:lnTo>
                      <a:lnTo>
                        <a:pt x="682" y="178"/>
                      </a:lnTo>
                      <a:lnTo>
                        <a:pt x="673" y="182"/>
                      </a:lnTo>
                      <a:lnTo>
                        <a:pt x="668" y="182"/>
                      </a:lnTo>
                      <a:lnTo>
                        <a:pt x="664" y="182"/>
                      </a:lnTo>
                      <a:lnTo>
                        <a:pt x="659" y="187"/>
                      </a:lnTo>
                      <a:lnTo>
                        <a:pt x="657" y="187"/>
                      </a:lnTo>
                      <a:lnTo>
                        <a:pt x="655" y="184"/>
                      </a:lnTo>
                      <a:lnTo>
                        <a:pt x="650" y="187"/>
                      </a:lnTo>
                      <a:lnTo>
                        <a:pt x="644" y="187"/>
                      </a:lnTo>
                      <a:lnTo>
                        <a:pt x="637" y="184"/>
                      </a:lnTo>
                      <a:lnTo>
                        <a:pt x="633" y="187"/>
                      </a:lnTo>
                      <a:lnTo>
                        <a:pt x="633" y="189"/>
                      </a:lnTo>
                      <a:lnTo>
                        <a:pt x="628" y="187"/>
                      </a:lnTo>
                      <a:lnTo>
                        <a:pt x="626" y="191"/>
                      </a:lnTo>
                      <a:lnTo>
                        <a:pt x="626" y="193"/>
                      </a:lnTo>
                      <a:lnTo>
                        <a:pt x="626" y="195"/>
                      </a:lnTo>
                      <a:lnTo>
                        <a:pt x="628" y="200"/>
                      </a:lnTo>
                      <a:lnTo>
                        <a:pt x="624" y="200"/>
                      </a:lnTo>
                      <a:lnTo>
                        <a:pt x="622" y="204"/>
                      </a:lnTo>
                      <a:lnTo>
                        <a:pt x="619" y="204"/>
                      </a:lnTo>
                      <a:lnTo>
                        <a:pt x="617" y="202"/>
                      </a:lnTo>
                      <a:lnTo>
                        <a:pt x="615" y="211"/>
                      </a:lnTo>
                      <a:lnTo>
                        <a:pt x="610" y="213"/>
                      </a:lnTo>
                      <a:lnTo>
                        <a:pt x="610" y="215"/>
                      </a:lnTo>
                      <a:lnTo>
                        <a:pt x="613" y="218"/>
                      </a:lnTo>
                      <a:lnTo>
                        <a:pt x="615" y="220"/>
                      </a:lnTo>
                      <a:lnTo>
                        <a:pt x="610" y="222"/>
                      </a:lnTo>
                      <a:lnTo>
                        <a:pt x="617" y="224"/>
                      </a:lnTo>
                      <a:lnTo>
                        <a:pt x="617" y="227"/>
                      </a:lnTo>
                      <a:lnTo>
                        <a:pt x="619" y="229"/>
                      </a:lnTo>
                      <a:lnTo>
                        <a:pt x="617" y="233"/>
                      </a:lnTo>
                      <a:lnTo>
                        <a:pt x="619" y="233"/>
                      </a:lnTo>
                      <a:lnTo>
                        <a:pt x="622" y="235"/>
                      </a:lnTo>
                      <a:lnTo>
                        <a:pt x="624" y="235"/>
                      </a:lnTo>
                      <a:lnTo>
                        <a:pt x="622" y="238"/>
                      </a:lnTo>
                      <a:lnTo>
                        <a:pt x="622" y="240"/>
                      </a:lnTo>
                      <a:lnTo>
                        <a:pt x="626" y="240"/>
                      </a:lnTo>
                      <a:lnTo>
                        <a:pt x="626" y="242"/>
                      </a:lnTo>
                      <a:lnTo>
                        <a:pt x="630" y="244"/>
                      </a:lnTo>
                      <a:lnTo>
                        <a:pt x="626" y="247"/>
                      </a:lnTo>
                      <a:lnTo>
                        <a:pt x="630" y="249"/>
                      </a:lnTo>
                      <a:lnTo>
                        <a:pt x="624" y="249"/>
                      </a:lnTo>
                      <a:lnTo>
                        <a:pt x="622" y="251"/>
                      </a:lnTo>
                      <a:lnTo>
                        <a:pt x="615" y="255"/>
                      </a:lnTo>
                      <a:lnTo>
                        <a:pt x="613" y="258"/>
                      </a:lnTo>
                      <a:lnTo>
                        <a:pt x="615" y="264"/>
                      </a:lnTo>
                      <a:lnTo>
                        <a:pt x="615" y="267"/>
                      </a:lnTo>
                      <a:lnTo>
                        <a:pt x="597" y="280"/>
                      </a:lnTo>
                      <a:lnTo>
                        <a:pt x="595" y="282"/>
                      </a:lnTo>
                      <a:lnTo>
                        <a:pt x="590" y="284"/>
                      </a:lnTo>
                      <a:lnTo>
                        <a:pt x="590" y="289"/>
                      </a:lnTo>
                      <a:lnTo>
                        <a:pt x="595" y="291"/>
                      </a:lnTo>
                      <a:lnTo>
                        <a:pt x="597" y="293"/>
                      </a:lnTo>
                      <a:lnTo>
                        <a:pt x="599" y="300"/>
                      </a:lnTo>
                      <a:lnTo>
                        <a:pt x="599" y="304"/>
                      </a:lnTo>
                      <a:lnTo>
                        <a:pt x="606" y="315"/>
                      </a:lnTo>
                      <a:lnTo>
                        <a:pt x="604" y="318"/>
                      </a:lnTo>
                      <a:lnTo>
                        <a:pt x="606" y="322"/>
                      </a:lnTo>
                      <a:lnTo>
                        <a:pt x="604" y="331"/>
                      </a:lnTo>
                      <a:lnTo>
                        <a:pt x="599" y="333"/>
                      </a:lnTo>
                      <a:lnTo>
                        <a:pt x="599" y="335"/>
                      </a:lnTo>
                      <a:lnTo>
                        <a:pt x="601" y="338"/>
                      </a:lnTo>
                      <a:lnTo>
                        <a:pt x="601" y="340"/>
                      </a:lnTo>
                      <a:lnTo>
                        <a:pt x="606" y="342"/>
                      </a:lnTo>
                      <a:lnTo>
                        <a:pt x="604" y="344"/>
                      </a:lnTo>
                      <a:lnTo>
                        <a:pt x="606" y="346"/>
                      </a:lnTo>
                      <a:lnTo>
                        <a:pt x="619" y="355"/>
                      </a:lnTo>
                      <a:lnTo>
                        <a:pt x="615" y="362"/>
                      </a:lnTo>
                      <a:lnTo>
                        <a:pt x="617" y="366"/>
                      </a:lnTo>
                      <a:lnTo>
                        <a:pt x="622" y="371"/>
                      </a:lnTo>
                      <a:lnTo>
                        <a:pt x="626" y="371"/>
                      </a:lnTo>
                      <a:lnTo>
                        <a:pt x="626" y="369"/>
                      </a:lnTo>
                      <a:lnTo>
                        <a:pt x="630" y="366"/>
                      </a:lnTo>
                      <a:lnTo>
                        <a:pt x="630" y="364"/>
                      </a:lnTo>
                      <a:lnTo>
                        <a:pt x="635" y="362"/>
                      </a:lnTo>
                      <a:lnTo>
                        <a:pt x="635" y="358"/>
                      </a:lnTo>
                      <a:lnTo>
                        <a:pt x="639" y="353"/>
                      </a:lnTo>
                      <a:lnTo>
                        <a:pt x="646" y="358"/>
                      </a:lnTo>
                      <a:lnTo>
                        <a:pt x="650" y="360"/>
                      </a:lnTo>
                      <a:lnTo>
                        <a:pt x="653" y="364"/>
                      </a:lnTo>
                      <a:lnTo>
                        <a:pt x="657" y="366"/>
                      </a:lnTo>
                      <a:lnTo>
                        <a:pt x="657" y="369"/>
                      </a:lnTo>
                      <a:lnTo>
                        <a:pt x="662" y="371"/>
                      </a:lnTo>
                      <a:lnTo>
                        <a:pt x="664" y="375"/>
                      </a:lnTo>
                      <a:lnTo>
                        <a:pt x="666" y="378"/>
                      </a:lnTo>
                      <a:lnTo>
                        <a:pt x="671" y="375"/>
                      </a:lnTo>
                      <a:lnTo>
                        <a:pt x="673" y="373"/>
                      </a:lnTo>
                      <a:lnTo>
                        <a:pt x="673" y="375"/>
                      </a:lnTo>
                      <a:lnTo>
                        <a:pt x="675" y="373"/>
                      </a:lnTo>
                      <a:lnTo>
                        <a:pt x="677" y="375"/>
                      </a:lnTo>
                      <a:lnTo>
                        <a:pt x="675" y="378"/>
                      </a:lnTo>
                      <a:lnTo>
                        <a:pt x="679" y="384"/>
                      </a:lnTo>
                      <a:lnTo>
                        <a:pt x="682" y="384"/>
                      </a:lnTo>
                      <a:lnTo>
                        <a:pt x="684" y="380"/>
                      </a:lnTo>
                      <a:lnTo>
                        <a:pt x="686" y="382"/>
                      </a:lnTo>
                      <a:lnTo>
                        <a:pt x="686" y="380"/>
                      </a:lnTo>
                      <a:lnTo>
                        <a:pt x="691" y="380"/>
                      </a:lnTo>
                      <a:lnTo>
                        <a:pt x="693" y="378"/>
                      </a:lnTo>
                      <a:lnTo>
                        <a:pt x="693" y="373"/>
                      </a:lnTo>
                      <a:lnTo>
                        <a:pt x="697" y="371"/>
                      </a:lnTo>
                      <a:lnTo>
                        <a:pt x="697" y="366"/>
                      </a:lnTo>
                      <a:lnTo>
                        <a:pt x="706" y="360"/>
                      </a:lnTo>
                      <a:lnTo>
                        <a:pt x="706" y="353"/>
                      </a:lnTo>
                      <a:lnTo>
                        <a:pt x="708" y="349"/>
                      </a:lnTo>
                      <a:lnTo>
                        <a:pt x="708" y="346"/>
                      </a:lnTo>
                      <a:lnTo>
                        <a:pt x="702" y="346"/>
                      </a:lnTo>
                      <a:lnTo>
                        <a:pt x="699" y="344"/>
                      </a:lnTo>
                      <a:lnTo>
                        <a:pt x="697" y="344"/>
                      </a:lnTo>
                      <a:lnTo>
                        <a:pt x="695" y="340"/>
                      </a:lnTo>
                      <a:lnTo>
                        <a:pt x="697" y="338"/>
                      </a:lnTo>
                      <a:lnTo>
                        <a:pt x="699" y="340"/>
                      </a:lnTo>
                      <a:lnTo>
                        <a:pt x="699" y="342"/>
                      </a:lnTo>
                      <a:lnTo>
                        <a:pt x="706" y="340"/>
                      </a:lnTo>
                      <a:lnTo>
                        <a:pt x="702" y="338"/>
                      </a:lnTo>
                      <a:lnTo>
                        <a:pt x="702" y="331"/>
                      </a:lnTo>
                      <a:lnTo>
                        <a:pt x="697" y="326"/>
                      </a:lnTo>
                      <a:lnTo>
                        <a:pt x="693" y="320"/>
                      </a:lnTo>
                      <a:lnTo>
                        <a:pt x="691" y="318"/>
                      </a:lnTo>
                      <a:lnTo>
                        <a:pt x="688" y="322"/>
                      </a:lnTo>
                      <a:lnTo>
                        <a:pt x="686" y="320"/>
                      </a:lnTo>
                      <a:lnTo>
                        <a:pt x="686" y="324"/>
                      </a:lnTo>
                      <a:lnTo>
                        <a:pt x="682" y="324"/>
                      </a:lnTo>
                      <a:lnTo>
                        <a:pt x="677" y="326"/>
                      </a:lnTo>
                      <a:lnTo>
                        <a:pt x="675" y="324"/>
                      </a:lnTo>
                      <a:lnTo>
                        <a:pt x="673" y="315"/>
                      </a:lnTo>
                      <a:lnTo>
                        <a:pt x="677" y="309"/>
                      </a:lnTo>
                      <a:lnTo>
                        <a:pt x="677" y="298"/>
                      </a:lnTo>
                      <a:lnTo>
                        <a:pt x="679" y="293"/>
                      </a:lnTo>
                      <a:lnTo>
                        <a:pt x="677" y="287"/>
                      </a:lnTo>
                      <a:lnTo>
                        <a:pt x="664" y="282"/>
                      </a:lnTo>
                      <a:lnTo>
                        <a:pt x="662" y="275"/>
                      </a:lnTo>
                      <a:lnTo>
                        <a:pt x="659" y="275"/>
                      </a:lnTo>
                      <a:lnTo>
                        <a:pt x="659" y="273"/>
                      </a:lnTo>
                      <a:lnTo>
                        <a:pt x="657" y="273"/>
                      </a:lnTo>
                      <a:lnTo>
                        <a:pt x="659" y="262"/>
                      </a:lnTo>
                      <a:lnTo>
                        <a:pt x="659" y="258"/>
                      </a:lnTo>
                      <a:lnTo>
                        <a:pt x="655" y="255"/>
                      </a:lnTo>
                      <a:lnTo>
                        <a:pt x="653" y="253"/>
                      </a:lnTo>
                      <a:lnTo>
                        <a:pt x="653" y="244"/>
                      </a:lnTo>
                      <a:lnTo>
                        <a:pt x="648" y="235"/>
                      </a:lnTo>
                      <a:lnTo>
                        <a:pt x="648" y="231"/>
                      </a:lnTo>
                      <a:lnTo>
                        <a:pt x="646" y="229"/>
                      </a:lnTo>
                      <a:lnTo>
                        <a:pt x="644" y="229"/>
                      </a:lnTo>
                      <a:lnTo>
                        <a:pt x="642" y="227"/>
                      </a:lnTo>
                      <a:lnTo>
                        <a:pt x="639" y="227"/>
                      </a:lnTo>
                      <a:lnTo>
                        <a:pt x="637" y="227"/>
                      </a:lnTo>
                      <a:lnTo>
                        <a:pt x="633" y="229"/>
                      </a:lnTo>
                      <a:lnTo>
                        <a:pt x="630" y="229"/>
                      </a:lnTo>
                      <a:lnTo>
                        <a:pt x="628" y="227"/>
                      </a:lnTo>
                      <a:lnTo>
                        <a:pt x="630" y="224"/>
                      </a:lnTo>
                      <a:lnTo>
                        <a:pt x="635" y="227"/>
                      </a:lnTo>
                      <a:lnTo>
                        <a:pt x="637" y="222"/>
                      </a:lnTo>
                      <a:lnTo>
                        <a:pt x="639" y="224"/>
                      </a:lnTo>
                      <a:lnTo>
                        <a:pt x="642" y="224"/>
                      </a:lnTo>
                      <a:lnTo>
                        <a:pt x="644" y="220"/>
                      </a:lnTo>
                      <a:lnTo>
                        <a:pt x="642" y="215"/>
                      </a:lnTo>
                      <a:lnTo>
                        <a:pt x="644" y="215"/>
                      </a:lnTo>
                      <a:lnTo>
                        <a:pt x="646" y="218"/>
                      </a:lnTo>
                      <a:lnTo>
                        <a:pt x="650" y="218"/>
                      </a:lnTo>
                      <a:lnTo>
                        <a:pt x="650" y="213"/>
                      </a:lnTo>
                      <a:lnTo>
                        <a:pt x="646" y="213"/>
                      </a:lnTo>
                      <a:lnTo>
                        <a:pt x="648" y="211"/>
                      </a:lnTo>
                      <a:lnTo>
                        <a:pt x="650" y="211"/>
                      </a:lnTo>
                      <a:lnTo>
                        <a:pt x="653" y="209"/>
                      </a:lnTo>
                      <a:lnTo>
                        <a:pt x="657" y="209"/>
                      </a:lnTo>
                      <a:lnTo>
                        <a:pt x="657" y="204"/>
                      </a:lnTo>
                      <a:lnTo>
                        <a:pt x="659" y="204"/>
                      </a:lnTo>
                      <a:lnTo>
                        <a:pt x="664" y="204"/>
                      </a:lnTo>
                      <a:lnTo>
                        <a:pt x="666" y="204"/>
                      </a:lnTo>
                      <a:lnTo>
                        <a:pt x="668" y="207"/>
                      </a:lnTo>
                      <a:lnTo>
                        <a:pt x="664" y="211"/>
                      </a:lnTo>
                      <a:lnTo>
                        <a:pt x="662" y="207"/>
                      </a:lnTo>
                      <a:lnTo>
                        <a:pt x="662" y="213"/>
                      </a:lnTo>
                      <a:lnTo>
                        <a:pt x="664" y="211"/>
                      </a:lnTo>
                      <a:lnTo>
                        <a:pt x="664" y="213"/>
                      </a:lnTo>
                      <a:lnTo>
                        <a:pt x="666" y="213"/>
                      </a:lnTo>
                      <a:lnTo>
                        <a:pt x="668" y="213"/>
                      </a:lnTo>
                      <a:lnTo>
                        <a:pt x="668" y="215"/>
                      </a:lnTo>
                      <a:lnTo>
                        <a:pt x="668" y="218"/>
                      </a:lnTo>
                      <a:lnTo>
                        <a:pt x="673" y="218"/>
                      </a:lnTo>
                      <a:lnTo>
                        <a:pt x="677" y="215"/>
                      </a:lnTo>
                      <a:lnTo>
                        <a:pt x="675" y="213"/>
                      </a:lnTo>
                      <a:lnTo>
                        <a:pt x="675" y="211"/>
                      </a:lnTo>
                      <a:lnTo>
                        <a:pt x="675" y="209"/>
                      </a:lnTo>
                      <a:lnTo>
                        <a:pt x="673" y="211"/>
                      </a:lnTo>
                      <a:lnTo>
                        <a:pt x="673" y="209"/>
                      </a:lnTo>
                      <a:lnTo>
                        <a:pt x="684" y="207"/>
                      </a:lnTo>
                      <a:lnTo>
                        <a:pt x="679" y="204"/>
                      </a:lnTo>
                      <a:lnTo>
                        <a:pt x="677" y="207"/>
                      </a:lnTo>
                      <a:lnTo>
                        <a:pt x="675" y="207"/>
                      </a:lnTo>
                      <a:lnTo>
                        <a:pt x="675" y="204"/>
                      </a:lnTo>
                      <a:lnTo>
                        <a:pt x="671" y="202"/>
                      </a:lnTo>
                      <a:lnTo>
                        <a:pt x="673" y="195"/>
                      </a:lnTo>
                      <a:lnTo>
                        <a:pt x="673" y="198"/>
                      </a:lnTo>
                      <a:lnTo>
                        <a:pt x="675" y="200"/>
                      </a:lnTo>
                      <a:lnTo>
                        <a:pt x="679" y="198"/>
                      </a:lnTo>
                      <a:lnTo>
                        <a:pt x="686" y="202"/>
                      </a:lnTo>
                      <a:lnTo>
                        <a:pt x="688" y="202"/>
                      </a:lnTo>
                      <a:lnTo>
                        <a:pt x="684" y="204"/>
                      </a:lnTo>
                      <a:lnTo>
                        <a:pt x="686" y="207"/>
                      </a:lnTo>
                      <a:lnTo>
                        <a:pt x="688" y="202"/>
                      </a:lnTo>
                      <a:lnTo>
                        <a:pt x="691" y="200"/>
                      </a:lnTo>
                      <a:lnTo>
                        <a:pt x="686" y="195"/>
                      </a:lnTo>
                      <a:lnTo>
                        <a:pt x="693" y="193"/>
                      </a:lnTo>
                      <a:lnTo>
                        <a:pt x="691" y="189"/>
                      </a:lnTo>
                      <a:lnTo>
                        <a:pt x="693" y="187"/>
                      </a:lnTo>
                      <a:lnTo>
                        <a:pt x="697" y="189"/>
                      </a:lnTo>
                      <a:lnTo>
                        <a:pt x="697" y="191"/>
                      </a:lnTo>
                      <a:lnTo>
                        <a:pt x="699" y="187"/>
                      </a:lnTo>
                      <a:lnTo>
                        <a:pt x="702" y="189"/>
                      </a:lnTo>
                      <a:lnTo>
                        <a:pt x="702" y="191"/>
                      </a:lnTo>
                      <a:lnTo>
                        <a:pt x="697" y="193"/>
                      </a:lnTo>
                      <a:lnTo>
                        <a:pt x="702" y="198"/>
                      </a:lnTo>
                      <a:lnTo>
                        <a:pt x="702" y="200"/>
                      </a:lnTo>
                      <a:lnTo>
                        <a:pt x="697" y="204"/>
                      </a:lnTo>
                      <a:lnTo>
                        <a:pt x="699" y="207"/>
                      </a:lnTo>
                      <a:lnTo>
                        <a:pt x="702" y="204"/>
                      </a:lnTo>
                      <a:lnTo>
                        <a:pt x="704" y="204"/>
                      </a:lnTo>
                      <a:lnTo>
                        <a:pt x="706" y="213"/>
                      </a:lnTo>
                      <a:lnTo>
                        <a:pt x="702" y="215"/>
                      </a:lnTo>
                      <a:lnTo>
                        <a:pt x="702" y="218"/>
                      </a:lnTo>
                      <a:lnTo>
                        <a:pt x="699" y="218"/>
                      </a:lnTo>
                      <a:lnTo>
                        <a:pt x="695" y="215"/>
                      </a:lnTo>
                      <a:lnTo>
                        <a:pt x="695" y="213"/>
                      </a:lnTo>
                      <a:lnTo>
                        <a:pt x="699" y="213"/>
                      </a:lnTo>
                      <a:lnTo>
                        <a:pt x="704" y="211"/>
                      </a:lnTo>
                      <a:lnTo>
                        <a:pt x="699" y="211"/>
                      </a:lnTo>
                      <a:lnTo>
                        <a:pt x="695" y="211"/>
                      </a:lnTo>
                      <a:lnTo>
                        <a:pt x="693" y="213"/>
                      </a:lnTo>
                      <a:lnTo>
                        <a:pt x="686" y="218"/>
                      </a:lnTo>
                      <a:lnTo>
                        <a:pt x="688" y="220"/>
                      </a:lnTo>
                      <a:lnTo>
                        <a:pt x="686" y="220"/>
                      </a:lnTo>
                      <a:lnTo>
                        <a:pt x="684" y="222"/>
                      </a:lnTo>
                      <a:lnTo>
                        <a:pt x="679" y="222"/>
                      </a:lnTo>
                      <a:lnTo>
                        <a:pt x="679" y="224"/>
                      </a:lnTo>
                      <a:lnTo>
                        <a:pt x="679" y="227"/>
                      </a:lnTo>
                      <a:lnTo>
                        <a:pt x="684" y="224"/>
                      </a:lnTo>
                      <a:lnTo>
                        <a:pt x="682" y="229"/>
                      </a:lnTo>
                      <a:lnTo>
                        <a:pt x="688" y="235"/>
                      </a:lnTo>
                      <a:lnTo>
                        <a:pt x="691" y="227"/>
                      </a:lnTo>
                      <a:lnTo>
                        <a:pt x="693" y="227"/>
                      </a:lnTo>
                      <a:lnTo>
                        <a:pt x="691" y="222"/>
                      </a:lnTo>
                      <a:lnTo>
                        <a:pt x="693" y="220"/>
                      </a:lnTo>
                      <a:lnTo>
                        <a:pt x="693" y="218"/>
                      </a:lnTo>
                      <a:lnTo>
                        <a:pt x="697" y="220"/>
                      </a:lnTo>
                      <a:lnTo>
                        <a:pt x="699" y="218"/>
                      </a:lnTo>
                      <a:lnTo>
                        <a:pt x="699" y="220"/>
                      </a:lnTo>
                      <a:lnTo>
                        <a:pt x="704" y="218"/>
                      </a:lnTo>
                      <a:lnTo>
                        <a:pt x="704" y="222"/>
                      </a:lnTo>
                      <a:lnTo>
                        <a:pt x="706" y="227"/>
                      </a:lnTo>
                      <a:lnTo>
                        <a:pt x="702" y="227"/>
                      </a:lnTo>
                      <a:lnTo>
                        <a:pt x="702" y="229"/>
                      </a:lnTo>
                      <a:lnTo>
                        <a:pt x="697" y="229"/>
                      </a:lnTo>
                      <a:lnTo>
                        <a:pt x="695" y="233"/>
                      </a:lnTo>
                      <a:lnTo>
                        <a:pt x="693" y="231"/>
                      </a:lnTo>
                      <a:lnTo>
                        <a:pt x="691" y="235"/>
                      </a:lnTo>
                      <a:lnTo>
                        <a:pt x="693" y="238"/>
                      </a:lnTo>
                      <a:lnTo>
                        <a:pt x="691" y="240"/>
                      </a:lnTo>
                      <a:lnTo>
                        <a:pt x="693" y="244"/>
                      </a:lnTo>
                      <a:lnTo>
                        <a:pt x="699" y="238"/>
                      </a:lnTo>
                      <a:lnTo>
                        <a:pt x="702" y="235"/>
                      </a:lnTo>
                      <a:lnTo>
                        <a:pt x="704" y="235"/>
                      </a:lnTo>
                      <a:lnTo>
                        <a:pt x="708" y="240"/>
                      </a:lnTo>
                      <a:lnTo>
                        <a:pt x="711" y="240"/>
                      </a:lnTo>
                      <a:lnTo>
                        <a:pt x="711" y="238"/>
                      </a:lnTo>
                      <a:lnTo>
                        <a:pt x="708" y="233"/>
                      </a:lnTo>
                      <a:lnTo>
                        <a:pt x="706" y="233"/>
                      </a:lnTo>
                      <a:lnTo>
                        <a:pt x="708" y="229"/>
                      </a:lnTo>
                      <a:lnTo>
                        <a:pt x="711" y="229"/>
                      </a:lnTo>
                      <a:lnTo>
                        <a:pt x="713" y="229"/>
                      </a:lnTo>
                      <a:lnTo>
                        <a:pt x="713" y="231"/>
                      </a:lnTo>
                      <a:lnTo>
                        <a:pt x="715" y="231"/>
                      </a:lnTo>
                      <a:lnTo>
                        <a:pt x="713" y="233"/>
                      </a:lnTo>
                      <a:lnTo>
                        <a:pt x="717" y="235"/>
                      </a:lnTo>
                      <a:lnTo>
                        <a:pt x="713" y="240"/>
                      </a:lnTo>
                      <a:lnTo>
                        <a:pt x="715" y="242"/>
                      </a:lnTo>
                      <a:lnTo>
                        <a:pt x="713" y="247"/>
                      </a:lnTo>
                      <a:lnTo>
                        <a:pt x="717" y="249"/>
                      </a:lnTo>
                      <a:lnTo>
                        <a:pt x="722" y="240"/>
                      </a:lnTo>
                      <a:lnTo>
                        <a:pt x="724" y="242"/>
                      </a:lnTo>
                      <a:lnTo>
                        <a:pt x="728" y="244"/>
                      </a:lnTo>
                      <a:lnTo>
                        <a:pt x="726" y="247"/>
                      </a:lnTo>
                      <a:lnTo>
                        <a:pt x="728" y="249"/>
                      </a:lnTo>
                      <a:lnTo>
                        <a:pt x="726" y="251"/>
                      </a:lnTo>
                      <a:lnTo>
                        <a:pt x="728" y="251"/>
                      </a:lnTo>
                      <a:lnTo>
                        <a:pt x="731" y="251"/>
                      </a:lnTo>
                      <a:lnTo>
                        <a:pt x="733" y="251"/>
                      </a:lnTo>
                      <a:lnTo>
                        <a:pt x="735" y="251"/>
                      </a:lnTo>
                      <a:lnTo>
                        <a:pt x="735" y="249"/>
                      </a:lnTo>
                      <a:lnTo>
                        <a:pt x="733" y="247"/>
                      </a:lnTo>
                      <a:lnTo>
                        <a:pt x="737" y="247"/>
                      </a:lnTo>
                      <a:lnTo>
                        <a:pt x="740" y="251"/>
                      </a:lnTo>
                      <a:lnTo>
                        <a:pt x="742" y="251"/>
                      </a:lnTo>
                      <a:lnTo>
                        <a:pt x="744" y="251"/>
                      </a:lnTo>
                      <a:lnTo>
                        <a:pt x="744" y="247"/>
                      </a:lnTo>
                      <a:lnTo>
                        <a:pt x="742" y="247"/>
                      </a:lnTo>
                      <a:lnTo>
                        <a:pt x="746" y="244"/>
                      </a:lnTo>
                      <a:lnTo>
                        <a:pt x="746" y="247"/>
                      </a:lnTo>
                      <a:lnTo>
                        <a:pt x="746" y="249"/>
                      </a:lnTo>
                      <a:lnTo>
                        <a:pt x="751" y="251"/>
                      </a:lnTo>
                      <a:lnTo>
                        <a:pt x="751" y="249"/>
                      </a:lnTo>
                      <a:lnTo>
                        <a:pt x="753" y="249"/>
                      </a:lnTo>
                      <a:lnTo>
                        <a:pt x="755" y="247"/>
                      </a:lnTo>
                      <a:lnTo>
                        <a:pt x="751" y="240"/>
                      </a:lnTo>
                      <a:lnTo>
                        <a:pt x="751" y="235"/>
                      </a:lnTo>
                      <a:lnTo>
                        <a:pt x="748" y="233"/>
                      </a:lnTo>
                      <a:lnTo>
                        <a:pt x="753" y="233"/>
                      </a:lnTo>
                      <a:lnTo>
                        <a:pt x="755" y="235"/>
                      </a:lnTo>
                      <a:lnTo>
                        <a:pt x="757" y="235"/>
                      </a:lnTo>
                      <a:lnTo>
                        <a:pt x="757" y="240"/>
                      </a:lnTo>
                      <a:lnTo>
                        <a:pt x="760" y="238"/>
                      </a:lnTo>
                      <a:lnTo>
                        <a:pt x="757" y="235"/>
                      </a:lnTo>
                      <a:lnTo>
                        <a:pt x="760" y="235"/>
                      </a:lnTo>
                      <a:lnTo>
                        <a:pt x="760" y="229"/>
                      </a:lnTo>
                      <a:lnTo>
                        <a:pt x="757" y="229"/>
                      </a:lnTo>
                      <a:lnTo>
                        <a:pt x="755" y="231"/>
                      </a:lnTo>
                      <a:lnTo>
                        <a:pt x="753" y="229"/>
                      </a:lnTo>
                      <a:lnTo>
                        <a:pt x="751" y="227"/>
                      </a:lnTo>
                      <a:lnTo>
                        <a:pt x="748" y="229"/>
                      </a:lnTo>
                      <a:lnTo>
                        <a:pt x="746" y="227"/>
                      </a:lnTo>
                      <a:lnTo>
                        <a:pt x="746" y="224"/>
                      </a:lnTo>
                      <a:lnTo>
                        <a:pt x="751" y="220"/>
                      </a:lnTo>
                      <a:lnTo>
                        <a:pt x="753" y="220"/>
                      </a:lnTo>
                      <a:lnTo>
                        <a:pt x="760" y="220"/>
                      </a:lnTo>
                      <a:lnTo>
                        <a:pt x="757" y="222"/>
                      </a:lnTo>
                      <a:lnTo>
                        <a:pt x="760" y="224"/>
                      </a:lnTo>
                      <a:lnTo>
                        <a:pt x="757" y="227"/>
                      </a:lnTo>
                      <a:lnTo>
                        <a:pt x="760" y="227"/>
                      </a:lnTo>
                      <a:lnTo>
                        <a:pt x="760" y="229"/>
                      </a:lnTo>
                      <a:lnTo>
                        <a:pt x="762" y="229"/>
                      </a:lnTo>
                      <a:lnTo>
                        <a:pt x="762" y="227"/>
                      </a:lnTo>
                      <a:lnTo>
                        <a:pt x="769" y="229"/>
                      </a:lnTo>
                      <a:lnTo>
                        <a:pt x="769" y="231"/>
                      </a:lnTo>
                      <a:lnTo>
                        <a:pt x="771" y="231"/>
                      </a:lnTo>
                      <a:lnTo>
                        <a:pt x="775" y="227"/>
                      </a:lnTo>
                      <a:lnTo>
                        <a:pt x="780" y="229"/>
                      </a:lnTo>
                      <a:lnTo>
                        <a:pt x="775" y="229"/>
                      </a:lnTo>
                      <a:lnTo>
                        <a:pt x="771" y="235"/>
                      </a:lnTo>
                      <a:lnTo>
                        <a:pt x="773" y="235"/>
                      </a:lnTo>
                      <a:lnTo>
                        <a:pt x="773" y="238"/>
                      </a:lnTo>
                      <a:lnTo>
                        <a:pt x="769" y="238"/>
                      </a:lnTo>
                      <a:lnTo>
                        <a:pt x="769" y="240"/>
                      </a:lnTo>
                      <a:lnTo>
                        <a:pt x="764" y="242"/>
                      </a:lnTo>
                      <a:lnTo>
                        <a:pt x="764" y="247"/>
                      </a:lnTo>
                      <a:lnTo>
                        <a:pt x="766" y="251"/>
                      </a:lnTo>
                      <a:lnTo>
                        <a:pt x="769" y="251"/>
                      </a:lnTo>
                      <a:lnTo>
                        <a:pt x="769" y="247"/>
                      </a:lnTo>
                      <a:lnTo>
                        <a:pt x="771" y="249"/>
                      </a:lnTo>
                      <a:lnTo>
                        <a:pt x="771" y="253"/>
                      </a:lnTo>
                      <a:lnTo>
                        <a:pt x="777" y="249"/>
                      </a:lnTo>
                      <a:lnTo>
                        <a:pt x="775" y="253"/>
                      </a:lnTo>
                      <a:lnTo>
                        <a:pt x="780" y="255"/>
                      </a:lnTo>
                      <a:lnTo>
                        <a:pt x="782" y="253"/>
                      </a:lnTo>
                      <a:lnTo>
                        <a:pt x="784" y="253"/>
                      </a:lnTo>
                      <a:lnTo>
                        <a:pt x="784" y="249"/>
                      </a:lnTo>
                      <a:lnTo>
                        <a:pt x="791" y="242"/>
                      </a:lnTo>
                      <a:lnTo>
                        <a:pt x="795" y="247"/>
                      </a:lnTo>
                      <a:lnTo>
                        <a:pt x="795" y="244"/>
                      </a:lnTo>
                      <a:lnTo>
                        <a:pt x="795" y="249"/>
                      </a:lnTo>
                      <a:lnTo>
                        <a:pt x="800" y="247"/>
                      </a:lnTo>
                      <a:lnTo>
                        <a:pt x="802" y="249"/>
                      </a:lnTo>
                      <a:lnTo>
                        <a:pt x="806" y="249"/>
                      </a:lnTo>
                      <a:lnTo>
                        <a:pt x="813" y="249"/>
                      </a:lnTo>
                      <a:lnTo>
                        <a:pt x="818" y="247"/>
                      </a:lnTo>
                      <a:lnTo>
                        <a:pt x="820" y="249"/>
                      </a:lnTo>
                      <a:lnTo>
                        <a:pt x="831" y="253"/>
                      </a:lnTo>
                      <a:lnTo>
                        <a:pt x="833" y="253"/>
                      </a:lnTo>
                      <a:lnTo>
                        <a:pt x="831" y="251"/>
                      </a:lnTo>
                      <a:lnTo>
                        <a:pt x="831" y="249"/>
                      </a:lnTo>
                      <a:lnTo>
                        <a:pt x="835" y="247"/>
                      </a:lnTo>
                      <a:lnTo>
                        <a:pt x="833" y="244"/>
                      </a:lnTo>
                      <a:lnTo>
                        <a:pt x="833" y="242"/>
                      </a:lnTo>
                      <a:lnTo>
                        <a:pt x="831" y="238"/>
                      </a:lnTo>
                      <a:lnTo>
                        <a:pt x="833" y="235"/>
                      </a:lnTo>
                      <a:lnTo>
                        <a:pt x="831" y="233"/>
                      </a:lnTo>
                      <a:lnTo>
                        <a:pt x="835" y="231"/>
                      </a:lnTo>
                      <a:lnTo>
                        <a:pt x="838" y="233"/>
                      </a:lnTo>
                      <a:lnTo>
                        <a:pt x="840" y="231"/>
                      </a:lnTo>
                      <a:lnTo>
                        <a:pt x="840" y="233"/>
                      </a:lnTo>
                      <a:lnTo>
                        <a:pt x="842" y="231"/>
                      </a:lnTo>
                      <a:lnTo>
                        <a:pt x="844" y="231"/>
                      </a:lnTo>
                      <a:lnTo>
                        <a:pt x="844" y="229"/>
                      </a:lnTo>
                      <a:lnTo>
                        <a:pt x="846" y="229"/>
                      </a:lnTo>
                      <a:lnTo>
                        <a:pt x="853" y="229"/>
                      </a:lnTo>
                      <a:lnTo>
                        <a:pt x="851" y="227"/>
                      </a:lnTo>
                      <a:lnTo>
                        <a:pt x="855" y="224"/>
                      </a:lnTo>
                      <a:lnTo>
                        <a:pt x="855" y="222"/>
                      </a:lnTo>
                      <a:lnTo>
                        <a:pt x="855" y="218"/>
                      </a:lnTo>
                      <a:lnTo>
                        <a:pt x="862" y="218"/>
                      </a:lnTo>
                      <a:lnTo>
                        <a:pt x="864" y="218"/>
                      </a:lnTo>
                      <a:lnTo>
                        <a:pt x="871" y="220"/>
                      </a:lnTo>
                      <a:lnTo>
                        <a:pt x="873" y="218"/>
                      </a:lnTo>
                      <a:lnTo>
                        <a:pt x="875" y="215"/>
                      </a:lnTo>
                      <a:lnTo>
                        <a:pt x="875" y="213"/>
                      </a:lnTo>
                      <a:lnTo>
                        <a:pt x="880" y="213"/>
                      </a:lnTo>
                      <a:lnTo>
                        <a:pt x="880" y="209"/>
                      </a:lnTo>
                      <a:lnTo>
                        <a:pt x="884" y="211"/>
                      </a:lnTo>
                      <a:lnTo>
                        <a:pt x="887" y="209"/>
                      </a:lnTo>
                      <a:lnTo>
                        <a:pt x="889" y="209"/>
                      </a:lnTo>
                      <a:lnTo>
                        <a:pt x="889" y="207"/>
                      </a:lnTo>
                      <a:lnTo>
                        <a:pt x="893" y="207"/>
                      </a:lnTo>
                      <a:lnTo>
                        <a:pt x="898" y="213"/>
                      </a:lnTo>
                      <a:lnTo>
                        <a:pt x="898" y="215"/>
                      </a:lnTo>
                      <a:lnTo>
                        <a:pt x="895" y="215"/>
                      </a:lnTo>
                      <a:lnTo>
                        <a:pt x="898" y="220"/>
                      </a:lnTo>
                      <a:lnTo>
                        <a:pt x="895" y="227"/>
                      </a:lnTo>
                      <a:lnTo>
                        <a:pt x="902" y="229"/>
                      </a:lnTo>
                      <a:lnTo>
                        <a:pt x="904" y="231"/>
                      </a:lnTo>
                      <a:lnTo>
                        <a:pt x="907" y="233"/>
                      </a:lnTo>
                      <a:lnTo>
                        <a:pt x="911" y="233"/>
                      </a:lnTo>
                      <a:lnTo>
                        <a:pt x="913" y="242"/>
                      </a:lnTo>
                      <a:lnTo>
                        <a:pt x="913" y="244"/>
                      </a:lnTo>
                      <a:lnTo>
                        <a:pt x="909" y="244"/>
                      </a:lnTo>
                      <a:lnTo>
                        <a:pt x="902" y="247"/>
                      </a:lnTo>
                      <a:lnTo>
                        <a:pt x="902" y="249"/>
                      </a:lnTo>
                      <a:lnTo>
                        <a:pt x="898" y="253"/>
                      </a:lnTo>
                      <a:lnTo>
                        <a:pt x="898" y="255"/>
                      </a:lnTo>
                      <a:lnTo>
                        <a:pt x="893" y="258"/>
                      </a:lnTo>
                      <a:lnTo>
                        <a:pt x="891" y="262"/>
                      </a:lnTo>
                      <a:lnTo>
                        <a:pt x="898" y="267"/>
                      </a:lnTo>
                      <a:lnTo>
                        <a:pt x="900" y="267"/>
                      </a:lnTo>
                      <a:lnTo>
                        <a:pt x="902" y="264"/>
                      </a:lnTo>
                      <a:lnTo>
                        <a:pt x="904" y="264"/>
                      </a:lnTo>
                      <a:lnTo>
                        <a:pt x="907" y="264"/>
                      </a:lnTo>
                      <a:lnTo>
                        <a:pt x="907" y="267"/>
                      </a:lnTo>
                      <a:lnTo>
                        <a:pt x="909" y="267"/>
                      </a:lnTo>
                      <a:lnTo>
                        <a:pt x="907" y="264"/>
                      </a:lnTo>
                      <a:lnTo>
                        <a:pt x="907" y="262"/>
                      </a:lnTo>
                      <a:lnTo>
                        <a:pt x="904" y="260"/>
                      </a:lnTo>
                      <a:lnTo>
                        <a:pt x="907" y="260"/>
                      </a:lnTo>
                      <a:lnTo>
                        <a:pt x="909" y="258"/>
                      </a:lnTo>
                      <a:lnTo>
                        <a:pt x="911" y="260"/>
                      </a:lnTo>
                      <a:lnTo>
                        <a:pt x="911" y="258"/>
                      </a:lnTo>
                      <a:lnTo>
                        <a:pt x="913" y="258"/>
                      </a:lnTo>
                      <a:lnTo>
                        <a:pt x="916" y="255"/>
                      </a:lnTo>
                      <a:lnTo>
                        <a:pt x="916" y="258"/>
                      </a:lnTo>
                      <a:lnTo>
                        <a:pt x="918" y="258"/>
                      </a:lnTo>
                      <a:lnTo>
                        <a:pt x="920" y="262"/>
                      </a:lnTo>
                      <a:lnTo>
                        <a:pt x="924" y="262"/>
                      </a:lnTo>
                      <a:lnTo>
                        <a:pt x="924" y="258"/>
                      </a:lnTo>
                      <a:lnTo>
                        <a:pt x="922" y="255"/>
                      </a:lnTo>
                      <a:lnTo>
                        <a:pt x="924" y="255"/>
                      </a:lnTo>
                      <a:lnTo>
                        <a:pt x="922" y="253"/>
                      </a:lnTo>
                      <a:lnTo>
                        <a:pt x="927" y="253"/>
                      </a:lnTo>
                      <a:lnTo>
                        <a:pt x="927" y="255"/>
                      </a:lnTo>
                      <a:lnTo>
                        <a:pt x="931" y="258"/>
                      </a:lnTo>
                      <a:lnTo>
                        <a:pt x="933" y="258"/>
                      </a:lnTo>
                      <a:lnTo>
                        <a:pt x="933" y="255"/>
                      </a:lnTo>
                      <a:lnTo>
                        <a:pt x="940" y="258"/>
                      </a:lnTo>
                      <a:lnTo>
                        <a:pt x="938" y="251"/>
                      </a:lnTo>
                      <a:lnTo>
                        <a:pt x="940" y="251"/>
                      </a:lnTo>
                      <a:lnTo>
                        <a:pt x="938" y="249"/>
                      </a:lnTo>
                      <a:lnTo>
                        <a:pt x="938" y="244"/>
                      </a:lnTo>
                      <a:lnTo>
                        <a:pt x="940" y="247"/>
                      </a:lnTo>
                      <a:lnTo>
                        <a:pt x="940" y="249"/>
                      </a:lnTo>
                      <a:lnTo>
                        <a:pt x="942" y="249"/>
                      </a:lnTo>
                      <a:lnTo>
                        <a:pt x="944" y="251"/>
                      </a:lnTo>
                      <a:lnTo>
                        <a:pt x="940" y="253"/>
                      </a:lnTo>
                      <a:lnTo>
                        <a:pt x="942" y="255"/>
                      </a:lnTo>
                      <a:lnTo>
                        <a:pt x="944" y="253"/>
                      </a:lnTo>
                      <a:lnTo>
                        <a:pt x="947" y="258"/>
                      </a:lnTo>
                      <a:lnTo>
                        <a:pt x="949" y="255"/>
                      </a:lnTo>
                      <a:lnTo>
                        <a:pt x="951" y="255"/>
                      </a:lnTo>
                      <a:lnTo>
                        <a:pt x="949" y="260"/>
                      </a:lnTo>
                      <a:lnTo>
                        <a:pt x="958" y="258"/>
                      </a:lnTo>
                      <a:lnTo>
                        <a:pt x="965" y="258"/>
                      </a:lnTo>
                      <a:lnTo>
                        <a:pt x="965" y="255"/>
                      </a:lnTo>
                      <a:lnTo>
                        <a:pt x="960" y="255"/>
                      </a:lnTo>
                      <a:lnTo>
                        <a:pt x="960" y="253"/>
                      </a:lnTo>
                      <a:lnTo>
                        <a:pt x="956" y="253"/>
                      </a:lnTo>
                      <a:lnTo>
                        <a:pt x="956" y="251"/>
                      </a:lnTo>
                      <a:lnTo>
                        <a:pt x="953" y="249"/>
                      </a:lnTo>
                      <a:lnTo>
                        <a:pt x="956" y="247"/>
                      </a:lnTo>
                      <a:lnTo>
                        <a:pt x="958" y="249"/>
                      </a:lnTo>
                      <a:lnTo>
                        <a:pt x="965" y="247"/>
                      </a:lnTo>
                      <a:lnTo>
                        <a:pt x="965" y="249"/>
                      </a:lnTo>
                      <a:lnTo>
                        <a:pt x="967" y="247"/>
                      </a:lnTo>
                      <a:lnTo>
                        <a:pt x="969" y="249"/>
                      </a:lnTo>
                      <a:lnTo>
                        <a:pt x="971" y="251"/>
                      </a:lnTo>
                      <a:lnTo>
                        <a:pt x="973" y="249"/>
                      </a:lnTo>
                      <a:lnTo>
                        <a:pt x="971" y="247"/>
                      </a:lnTo>
                      <a:lnTo>
                        <a:pt x="973" y="242"/>
                      </a:lnTo>
                      <a:lnTo>
                        <a:pt x="973" y="240"/>
                      </a:lnTo>
                      <a:lnTo>
                        <a:pt x="976" y="240"/>
                      </a:lnTo>
                      <a:lnTo>
                        <a:pt x="978" y="240"/>
                      </a:lnTo>
                      <a:lnTo>
                        <a:pt x="982" y="244"/>
                      </a:lnTo>
                      <a:lnTo>
                        <a:pt x="980" y="247"/>
                      </a:lnTo>
                      <a:lnTo>
                        <a:pt x="978" y="247"/>
                      </a:lnTo>
                      <a:lnTo>
                        <a:pt x="976" y="249"/>
                      </a:lnTo>
                      <a:lnTo>
                        <a:pt x="978" y="253"/>
                      </a:lnTo>
                      <a:lnTo>
                        <a:pt x="976" y="255"/>
                      </a:lnTo>
                      <a:lnTo>
                        <a:pt x="978" y="255"/>
                      </a:lnTo>
                      <a:lnTo>
                        <a:pt x="978" y="258"/>
                      </a:lnTo>
                      <a:lnTo>
                        <a:pt x="971" y="262"/>
                      </a:lnTo>
                      <a:lnTo>
                        <a:pt x="973" y="269"/>
                      </a:lnTo>
                      <a:lnTo>
                        <a:pt x="971" y="269"/>
                      </a:lnTo>
                      <a:lnTo>
                        <a:pt x="969" y="271"/>
                      </a:lnTo>
                      <a:lnTo>
                        <a:pt x="967" y="271"/>
                      </a:lnTo>
                      <a:lnTo>
                        <a:pt x="967" y="273"/>
                      </a:lnTo>
                      <a:lnTo>
                        <a:pt x="967" y="275"/>
                      </a:lnTo>
                      <a:lnTo>
                        <a:pt x="973" y="278"/>
                      </a:lnTo>
                      <a:lnTo>
                        <a:pt x="978" y="275"/>
                      </a:lnTo>
                      <a:lnTo>
                        <a:pt x="980" y="275"/>
                      </a:lnTo>
                      <a:lnTo>
                        <a:pt x="982" y="275"/>
                      </a:lnTo>
                      <a:lnTo>
                        <a:pt x="982" y="273"/>
                      </a:lnTo>
                      <a:lnTo>
                        <a:pt x="987" y="271"/>
                      </a:lnTo>
                      <a:lnTo>
                        <a:pt x="989" y="271"/>
                      </a:lnTo>
                      <a:lnTo>
                        <a:pt x="989" y="275"/>
                      </a:lnTo>
                      <a:lnTo>
                        <a:pt x="989" y="278"/>
                      </a:lnTo>
                      <a:lnTo>
                        <a:pt x="991" y="275"/>
                      </a:lnTo>
                      <a:lnTo>
                        <a:pt x="993" y="278"/>
                      </a:lnTo>
                      <a:lnTo>
                        <a:pt x="996" y="275"/>
                      </a:lnTo>
                      <a:lnTo>
                        <a:pt x="998" y="278"/>
                      </a:lnTo>
                      <a:lnTo>
                        <a:pt x="998" y="275"/>
                      </a:lnTo>
                      <a:lnTo>
                        <a:pt x="998" y="273"/>
                      </a:lnTo>
                      <a:lnTo>
                        <a:pt x="998" y="275"/>
                      </a:lnTo>
                      <a:lnTo>
                        <a:pt x="1000" y="273"/>
                      </a:lnTo>
                      <a:lnTo>
                        <a:pt x="1007" y="273"/>
                      </a:lnTo>
                      <a:lnTo>
                        <a:pt x="1009" y="278"/>
                      </a:lnTo>
                      <a:lnTo>
                        <a:pt x="1016" y="282"/>
                      </a:lnTo>
                      <a:lnTo>
                        <a:pt x="1016" y="280"/>
                      </a:lnTo>
                      <a:lnTo>
                        <a:pt x="1018" y="280"/>
                      </a:lnTo>
                      <a:lnTo>
                        <a:pt x="1018" y="273"/>
                      </a:lnTo>
                      <a:lnTo>
                        <a:pt x="1020" y="273"/>
                      </a:lnTo>
                      <a:lnTo>
                        <a:pt x="1025" y="278"/>
                      </a:lnTo>
                      <a:lnTo>
                        <a:pt x="1022" y="278"/>
                      </a:lnTo>
                      <a:lnTo>
                        <a:pt x="1025" y="278"/>
                      </a:lnTo>
                      <a:lnTo>
                        <a:pt x="1027" y="278"/>
                      </a:lnTo>
                      <a:lnTo>
                        <a:pt x="1025" y="273"/>
                      </a:lnTo>
                      <a:lnTo>
                        <a:pt x="1027" y="271"/>
                      </a:lnTo>
                      <a:lnTo>
                        <a:pt x="1025" y="269"/>
                      </a:lnTo>
                      <a:lnTo>
                        <a:pt x="1029" y="264"/>
                      </a:lnTo>
                      <a:lnTo>
                        <a:pt x="1034" y="258"/>
                      </a:lnTo>
                      <a:lnTo>
                        <a:pt x="1031" y="255"/>
                      </a:lnTo>
                      <a:lnTo>
                        <a:pt x="1034" y="255"/>
                      </a:lnTo>
                      <a:lnTo>
                        <a:pt x="1031" y="253"/>
                      </a:lnTo>
                      <a:lnTo>
                        <a:pt x="1034" y="251"/>
                      </a:lnTo>
                      <a:lnTo>
                        <a:pt x="1034" y="247"/>
                      </a:lnTo>
                      <a:lnTo>
                        <a:pt x="1036" y="247"/>
                      </a:lnTo>
                      <a:lnTo>
                        <a:pt x="1034" y="244"/>
                      </a:lnTo>
                      <a:lnTo>
                        <a:pt x="1040" y="244"/>
                      </a:lnTo>
                      <a:lnTo>
                        <a:pt x="1040" y="247"/>
                      </a:lnTo>
                      <a:lnTo>
                        <a:pt x="1040" y="251"/>
                      </a:lnTo>
                      <a:lnTo>
                        <a:pt x="1043" y="251"/>
                      </a:lnTo>
                      <a:lnTo>
                        <a:pt x="1040" y="247"/>
                      </a:lnTo>
                      <a:lnTo>
                        <a:pt x="1040" y="244"/>
                      </a:lnTo>
                      <a:lnTo>
                        <a:pt x="1043" y="242"/>
                      </a:lnTo>
                      <a:lnTo>
                        <a:pt x="1047" y="244"/>
                      </a:lnTo>
                      <a:lnTo>
                        <a:pt x="1049" y="249"/>
                      </a:lnTo>
                      <a:lnTo>
                        <a:pt x="1051" y="249"/>
                      </a:lnTo>
                      <a:lnTo>
                        <a:pt x="1051" y="251"/>
                      </a:lnTo>
                      <a:lnTo>
                        <a:pt x="1054" y="251"/>
                      </a:lnTo>
                      <a:lnTo>
                        <a:pt x="1054" y="249"/>
                      </a:lnTo>
                      <a:lnTo>
                        <a:pt x="1058" y="249"/>
                      </a:lnTo>
                      <a:lnTo>
                        <a:pt x="1058" y="251"/>
                      </a:lnTo>
                      <a:lnTo>
                        <a:pt x="1054" y="253"/>
                      </a:lnTo>
                      <a:lnTo>
                        <a:pt x="1063" y="253"/>
                      </a:lnTo>
                      <a:lnTo>
                        <a:pt x="1063" y="255"/>
                      </a:lnTo>
                      <a:lnTo>
                        <a:pt x="1065" y="258"/>
                      </a:lnTo>
                      <a:lnTo>
                        <a:pt x="1065" y="255"/>
                      </a:lnTo>
                      <a:lnTo>
                        <a:pt x="1067" y="255"/>
                      </a:lnTo>
                      <a:lnTo>
                        <a:pt x="1067" y="253"/>
                      </a:lnTo>
                      <a:lnTo>
                        <a:pt x="1069" y="253"/>
                      </a:lnTo>
                      <a:lnTo>
                        <a:pt x="1065" y="251"/>
                      </a:lnTo>
                      <a:lnTo>
                        <a:pt x="1063" y="249"/>
                      </a:lnTo>
                      <a:lnTo>
                        <a:pt x="1067" y="249"/>
                      </a:lnTo>
                      <a:lnTo>
                        <a:pt x="1067" y="247"/>
                      </a:lnTo>
                      <a:lnTo>
                        <a:pt x="1071" y="247"/>
                      </a:lnTo>
                      <a:lnTo>
                        <a:pt x="1069" y="247"/>
                      </a:lnTo>
                      <a:lnTo>
                        <a:pt x="1071" y="244"/>
                      </a:lnTo>
                      <a:lnTo>
                        <a:pt x="1069" y="242"/>
                      </a:lnTo>
                      <a:lnTo>
                        <a:pt x="1069" y="240"/>
                      </a:lnTo>
                      <a:lnTo>
                        <a:pt x="1074" y="240"/>
                      </a:lnTo>
                      <a:lnTo>
                        <a:pt x="1076" y="240"/>
                      </a:lnTo>
                      <a:lnTo>
                        <a:pt x="1080" y="242"/>
                      </a:lnTo>
                      <a:lnTo>
                        <a:pt x="1078" y="244"/>
                      </a:lnTo>
                      <a:lnTo>
                        <a:pt x="1083" y="244"/>
                      </a:lnTo>
                      <a:lnTo>
                        <a:pt x="1083" y="242"/>
                      </a:lnTo>
                      <a:lnTo>
                        <a:pt x="1085" y="244"/>
                      </a:lnTo>
                      <a:lnTo>
                        <a:pt x="1085" y="247"/>
                      </a:lnTo>
                      <a:lnTo>
                        <a:pt x="1080" y="249"/>
                      </a:lnTo>
                      <a:lnTo>
                        <a:pt x="1080" y="251"/>
                      </a:lnTo>
                      <a:lnTo>
                        <a:pt x="1083" y="251"/>
                      </a:lnTo>
                      <a:lnTo>
                        <a:pt x="1083" y="253"/>
                      </a:lnTo>
                      <a:lnTo>
                        <a:pt x="1085" y="251"/>
                      </a:lnTo>
                      <a:lnTo>
                        <a:pt x="1087" y="253"/>
                      </a:lnTo>
                      <a:lnTo>
                        <a:pt x="1080" y="255"/>
                      </a:lnTo>
                      <a:lnTo>
                        <a:pt x="1083" y="258"/>
                      </a:lnTo>
                      <a:lnTo>
                        <a:pt x="1083" y="260"/>
                      </a:lnTo>
                      <a:lnTo>
                        <a:pt x="1085" y="260"/>
                      </a:lnTo>
                      <a:lnTo>
                        <a:pt x="1089" y="255"/>
                      </a:lnTo>
                      <a:lnTo>
                        <a:pt x="1092" y="258"/>
                      </a:lnTo>
                      <a:lnTo>
                        <a:pt x="1094" y="260"/>
                      </a:lnTo>
                      <a:lnTo>
                        <a:pt x="1094" y="262"/>
                      </a:lnTo>
                      <a:lnTo>
                        <a:pt x="1096" y="262"/>
                      </a:lnTo>
                      <a:lnTo>
                        <a:pt x="1098" y="262"/>
                      </a:lnTo>
                      <a:lnTo>
                        <a:pt x="1098" y="260"/>
                      </a:lnTo>
                      <a:lnTo>
                        <a:pt x="1100" y="260"/>
                      </a:lnTo>
                      <a:lnTo>
                        <a:pt x="1109" y="267"/>
                      </a:lnTo>
                      <a:lnTo>
                        <a:pt x="1114" y="264"/>
                      </a:lnTo>
                      <a:lnTo>
                        <a:pt x="1123" y="269"/>
                      </a:lnTo>
                      <a:lnTo>
                        <a:pt x="1123" y="267"/>
                      </a:lnTo>
                      <a:lnTo>
                        <a:pt x="1125" y="267"/>
                      </a:lnTo>
                      <a:lnTo>
                        <a:pt x="1125" y="269"/>
                      </a:lnTo>
                      <a:lnTo>
                        <a:pt x="1125" y="271"/>
                      </a:lnTo>
                      <a:lnTo>
                        <a:pt x="1125" y="275"/>
                      </a:lnTo>
                      <a:lnTo>
                        <a:pt x="1127" y="278"/>
                      </a:lnTo>
                      <a:lnTo>
                        <a:pt x="1125" y="282"/>
                      </a:lnTo>
                      <a:lnTo>
                        <a:pt x="1129" y="287"/>
                      </a:lnTo>
                      <a:lnTo>
                        <a:pt x="1134" y="291"/>
                      </a:lnTo>
                      <a:lnTo>
                        <a:pt x="1134" y="289"/>
                      </a:lnTo>
                      <a:lnTo>
                        <a:pt x="1141" y="289"/>
                      </a:lnTo>
                      <a:lnTo>
                        <a:pt x="1145" y="291"/>
                      </a:lnTo>
                      <a:lnTo>
                        <a:pt x="1152" y="293"/>
                      </a:lnTo>
                      <a:lnTo>
                        <a:pt x="1154" y="298"/>
                      </a:lnTo>
                      <a:lnTo>
                        <a:pt x="1156" y="298"/>
                      </a:lnTo>
                      <a:lnTo>
                        <a:pt x="1158" y="295"/>
                      </a:lnTo>
                      <a:lnTo>
                        <a:pt x="1163" y="298"/>
                      </a:lnTo>
                      <a:lnTo>
                        <a:pt x="1163" y="295"/>
                      </a:lnTo>
                      <a:lnTo>
                        <a:pt x="1167" y="293"/>
                      </a:lnTo>
                      <a:lnTo>
                        <a:pt x="1165" y="295"/>
                      </a:lnTo>
                      <a:lnTo>
                        <a:pt x="1169" y="295"/>
                      </a:lnTo>
                      <a:lnTo>
                        <a:pt x="1169" y="298"/>
                      </a:lnTo>
                      <a:lnTo>
                        <a:pt x="1165" y="298"/>
                      </a:lnTo>
                      <a:lnTo>
                        <a:pt x="1167" y="302"/>
                      </a:lnTo>
                      <a:lnTo>
                        <a:pt x="1163" y="304"/>
                      </a:lnTo>
                      <a:lnTo>
                        <a:pt x="1167" y="304"/>
                      </a:lnTo>
                      <a:lnTo>
                        <a:pt x="1169" y="306"/>
                      </a:lnTo>
                      <a:lnTo>
                        <a:pt x="1169" y="304"/>
                      </a:lnTo>
                      <a:lnTo>
                        <a:pt x="1167" y="302"/>
                      </a:lnTo>
                      <a:lnTo>
                        <a:pt x="1169" y="302"/>
                      </a:lnTo>
                      <a:lnTo>
                        <a:pt x="1172" y="302"/>
                      </a:lnTo>
                      <a:lnTo>
                        <a:pt x="1169" y="300"/>
                      </a:lnTo>
                      <a:lnTo>
                        <a:pt x="1174" y="302"/>
                      </a:lnTo>
                      <a:lnTo>
                        <a:pt x="1174" y="300"/>
                      </a:lnTo>
                      <a:lnTo>
                        <a:pt x="1174" y="302"/>
                      </a:lnTo>
                      <a:lnTo>
                        <a:pt x="1174" y="304"/>
                      </a:lnTo>
                      <a:lnTo>
                        <a:pt x="1174" y="311"/>
                      </a:lnTo>
                      <a:lnTo>
                        <a:pt x="1172" y="311"/>
                      </a:lnTo>
                      <a:lnTo>
                        <a:pt x="1172" y="315"/>
                      </a:lnTo>
                      <a:lnTo>
                        <a:pt x="1172" y="313"/>
                      </a:lnTo>
                      <a:lnTo>
                        <a:pt x="1174" y="313"/>
                      </a:lnTo>
                      <a:lnTo>
                        <a:pt x="1176" y="315"/>
                      </a:lnTo>
                      <a:lnTo>
                        <a:pt x="1176" y="313"/>
                      </a:lnTo>
                      <a:lnTo>
                        <a:pt x="1181" y="315"/>
                      </a:lnTo>
                      <a:lnTo>
                        <a:pt x="1181" y="322"/>
                      </a:lnTo>
                      <a:lnTo>
                        <a:pt x="1185" y="322"/>
                      </a:lnTo>
                      <a:lnTo>
                        <a:pt x="1187" y="322"/>
                      </a:lnTo>
                      <a:lnTo>
                        <a:pt x="1190" y="324"/>
                      </a:lnTo>
                      <a:lnTo>
                        <a:pt x="1198" y="324"/>
                      </a:lnTo>
                      <a:lnTo>
                        <a:pt x="1196" y="320"/>
                      </a:lnTo>
                      <a:lnTo>
                        <a:pt x="1198" y="315"/>
                      </a:lnTo>
                      <a:lnTo>
                        <a:pt x="1196" y="313"/>
                      </a:lnTo>
                      <a:lnTo>
                        <a:pt x="1198" y="309"/>
                      </a:lnTo>
                      <a:lnTo>
                        <a:pt x="1201" y="309"/>
                      </a:lnTo>
                      <a:lnTo>
                        <a:pt x="1203" y="311"/>
                      </a:lnTo>
                      <a:lnTo>
                        <a:pt x="1203" y="313"/>
                      </a:lnTo>
                      <a:lnTo>
                        <a:pt x="1207" y="313"/>
                      </a:lnTo>
                      <a:lnTo>
                        <a:pt x="1210" y="313"/>
                      </a:lnTo>
                      <a:lnTo>
                        <a:pt x="1214" y="313"/>
                      </a:lnTo>
                      <a:lnTo>
                        <a:pt x="1214" y="318"/>
                      </a:lnTo>
                      <a:lnTo>
                        <a:pt x="1221" y="315"/>
                      </a:lnTo>
                      <a:lnTo>
                        <a:pt x="1234" y="311"/>
                      </a:lnTo>
                      <a:lnTo>
                        <a:pt x="1239" y="313"/>
                      </a:lnTo>
                      <a:lnTo>
                        <a:pt x="1239" y="318"/>
                      </a:lnTo>
                      <a:lnTo>
                        <a:pt x="1247" y="318"/>
                      </a:lnTo>
                      <a:lnTo>
                        <a:pt x="1250" y="322"/>
                      </a:lnTo>
                      <a:lnTo>
                        <a:pt x="1247" y="324"/>
                      </a:lnTo>
                      <a:lnTo>
                        <a:pt x="1252" y="324"/>
                      </a:lnTo>
                      <a:lnTo>
                        <a:pt x="1254" y="331"/>
                      </a:lnTo>
                      <a:lnTo>
                        <a:pt x="1245" y="333"/>
                      </a:lnTo>
                      <a:lnTo>
                        <a:pt x="1245" y="331"/>
                      </a:lnTo>
                      <a:lnTo>
                        <a:pt x="1241" y="331"/>
                      </a:lnTo>
                      <a:lnTo>
                        <a:pt x="1241" y="338"/>
                      </a:lnTo>
                      <a:lnTo>
                        <a:pt x="1245" y="340"/>
                      </a:lnTo>
                      <a:lnTo>
                        <a:pt x="1243" y="342"/>
                      </a:lnTo>
                      <a:lnTo>
                        <a:pt x="1243" y="346"/>
                      </a:lnTo>
                      <a:lnTo>
                        <a:pt x="1243" y="349"/>
                      </a:lnTo>
                      <a:lnTo>
                        <a:pt x="1241" y="355"/>
                      </a:lnTo>
                      <a:lnTo>
                        <a:pt x="1241" y="358"/>
                      </a:lnTo>
                      <a:lnTo>
                        <a:pt x="1245" y="358"/>
                      </a:lnTo>
                      <a:lnTo>
                        <a:pt x="1247" y="355"/>
                      </a:lnTo>
                      <a:lnTo>
                        <a:pt x="1247" y="358"/>
                      </a:lnTo>
                      <a:lnTo>
                        <a:pt x="1247" y="369"/>
                      </a:lnTo>
                      <a:lnTo>
                        <a:pt x="1245" y="371"/>
                      </a:lnTo>
                      <a:lnTo>
                        <a:pt x="1245" y="375"/>
                      </a:lnTo>
                      <a:lnTo>
                        <a:pt x="1243" y="378"/>
                      </a:lnTo>
                      <a:lnTo>
                        <a:pt x="1245" y="386"/>
                      </a:lnTo>
                      <a:lnTo>
                        <a:pt x="1243" y="389"/>
                      </a:lnTo>
                      <a:lnTo>
                        <a:pt x="1243" y="391"/>
                      </a:lnTo>
                      <a:lnTo>
                        <a:pt x="1236" y="389"/>
                      </a:lnTo>
                      <a:lnTo>
                        <a:pt x="1234" y="386"/>
                      </a:lnTo>
                      <a:lnTo>
                        <a:pt x="1232" y="391"/>
                      </a:lnTo>
                      <a:lnTo>
                        <a:pt x="1239" y="395"/>
                      </a:lnTo>
                      <a:lnTo>
                        <a:pt x="1241" y="398"/>
                      </a:lnTo>
                      <a:lnTo>
                        <a:pt x="1245" y="400"/>
                      </a:lnTo>
                      <a:lnTo>
                        <a:pt x="1245" y="398"/>
                      </a:lnTo>
                      <a:lnTo>
                        <a:pt x="1247" y="400"/>
                      </a:lnTo>
                      <a:lnTo>
                        <a:pt x="1247" y="404"/>
                      </a:lnTo>
                      <a:lnTo>
                        <a:pt x="1245" y="406"/>
                      </a:lnTo>
                      <a:lnTo>
                        <a:pt x="1247" y="409"/>
                      </a:lnTo>
                      <a:lnTo>
                        <a:pt x="1252" y="409"/>
                      </a:lnTo>
                      <a:lnTo>
                        <a:pt x="1254" y="413"/>
                      </a:lnTo>
                      <a:lnTo>
                        <a:pt x="1254" y="415"/>
                      </a:lnTo>
                      <a:lnTo>
                        <a:pt x="1252" y="415"/>
                      </a:lnTo>
                      <a:lnTo>
                        <a:pt x="1250" y="420"/>
                      </a:lnTo>
                      <a:lnTo>
                        <a:pt x="1247" y="420"/>
                      </a:lnTo>
                      <a:lnTo>
                        <a:pt x="1245" y="422"/>
                      </a:lnTo>
                      <a:lnTo>
                        <a:pt x="1239" y="420"/>
                      </a:lnTo>
                      <a:lnTo>
                        <a:pt x="1236" y="422"/>
                      </a:lnTo>
                      <a:lnTo>
                        <a:pt x="1232" y="424"/>
                      </a:lnTo>
                      <a:lnTo>
                        <a:pt x="1232" y="426"/>
                      </a:lnTo>
                      <a:lnTo>
                        <a:pt x="1234" y="429"/>
                      </a:lnTo>
                      <a:lnTo>
                        <a:pt x="1232" y="431"/>
                      </a:lnTo>
                      <a:lnTo>
                        <a:pt x="1230" y="431"/>
                      </a:lnTo>
                      <a:lnTo>
                        <a:pt x="1230" y="433"/>
                      </a:lnTo>
                      <a:lnTo>
                        <a:pt x="1225" y="433"/>
                      </a:lnTo>
                      <a:lnTo>
                        <a:pt x="1223" y="435"/>
                      </a:lnTo>
                      <a:lnTo>
                        <a:pt x="1214" y="435"/>
                      </a:lnTo>
                      <a:lnTo>
                        <a:pt x="1216" y="440"/>
                      </a:lnTo>
                      <a:lnTo>
                        <a:pt x="1210" y="440"/>
                      </a:lnTo>
                      <a:lnTo>
                        <a:pt x="1205" y="438"/>
                      </a:lnTo>
                      <a:lnTo>
                        <a:pt x="1194" y="438"/>
                      </a:lnTo>
                      <a:lnTo>
                        <a:pt x="1192" y="438"/>
                      </a:lnTo>
                      <a:lnTo>
                        <a:pt x="1185" y="438"/>
                      </a:lnTo>
                      <a:lnTo>
                        <a:pt x="1176" y="435"/>
                      </a:lnTo>
                      <a:lnTo>
                        <a:pt x="1172" y="438"/>
                      </a:lnTo>
                      <a:lnTo>
                        <a:pt x="1167" y="433"/>
                      </a:lnTo>
                      <a:lnTo>
                        <a:pt x="1169" y="433"/>
                      </a:lnTo>
                      <a:lnTo>
                        <a:pt x="1167" y="431"/>
                      </a:lnTo>
                      <a:lnTo>
                        <a:pt x="1163" y="433"/>
                      </a:lnTo>
                      <a:lnTo>
                        <a:pt x="1163" y="435"/>
                      </a:lnTo>
                      <a:lnTo>
                        <a:pt x="1145" y="435"/>
                      </a:lnTo>
                      <a:lnTo>
                        <a:pt x="1143" y="435"/>
                      </a:lnTo>
                      <a:lnTo>
                        <a:pt x="1143" y="433"/>
                      </a:lnTo>
                      <a:lnTo>
                        <a:pt x="1138" y="429"/>
                      </a:lnTo>
                      <a:lnTo>
                        <a:pt x="1132" y="431"/>
                      </a:lnTo>
                      <a:lnTo>
                        <a:pt x="1127" y="429"/>
                      </a:lnTo>
                      <a:lnTo>
                        <a:pt x="1123" y="433"/>
                      </a:lnTo>
                      <a:lnTo>
                        <a:pt x="1112" y="438"/>
                      </a:lnTo>
                      <a:lnTo>
                        <a:pt x="1107" y="438"/>
                      </a:lnTo>
                      <a:lnTo>
                        <a:pt x="1098" y="433"/>
                      </a:lnTo>
                      <a:lnTo>
                        <a:pt x="1100" y="431"/>
                      </a:lnTo>
                      <a:lnTo>
                        <a:pt x="1096" y="429"/>
                      </a:lnTo>
                      <a:lnTo>
                        <a:pt x="1096" y="426"/>
                      </a:lnTo>
                      <a:lnTo>
                        <a:pt x="1094" y="426"/>
                      </a:lnTo>
                      <a:lnTo>
                        <a:pt x="1094" y="424"/>
                      </a:lnTo>
                      <a:lnTo>
                        <a:pt x="1092" y="420"/>
                      </a:lnTo>
                      <a:lnTo>
                        <a:pt x="1085" y="424"/>
                      </a:lnTo>
                      <a:lnTo>
                        <a:pt x="1083" y="424"/>
                      </a:lnTo>
                      <a:lnTo>
                        <a:pt x="1080" y="426"/>
                      </a:lnTo>
                      <a:lnTo>
                        <a:pt x="1085" y="429"/>
                      </a:lnTo>
                      <a:lnTo>
                        <a:pt x="1080" y="429"/>
                      </a:lnTo>
                      <a:lnTo>
                        <a:pt x="1083" y="433"/>
                      </a:lnTo>
                      <a:lnTo>
                        <a:pt x="1085" y="433"/>
                      </a:lnTo>
                      <a:lnTo>
                        <a:pt x="1087" y="438"/>
                      </a:lnTo>
                      <a:lnTo>
                        <a:pt x="1087" y="442"/>
                      </a:lnTo>
                      <a:lnTo>
                        <a:pt x="1092" y="444"/>
                      </a:lnTo>
                      <a:lnTo>
                        <a:pt x="1092" y="446"/>
                      </a:lnTo>
                      <a:lnTo>
                        <a:pt x="1094" y="449"/>
                      </a:lnTo>
                      <a:lnTo>
                        <a:pt x="1092" y="453"/>
                      </a:lnTo>
                      <a:lnTo>
                        <a:pt x="1089" y="455"/>
                      </a:lnTo>
                      <a:lnTo>
                        <a:pt x="1087" y="458"/>
                      </a:lnTo>
                      <a:lnTo>
                        <a:pt x="1083" y="458"/>
                      </a:lnTo>
                      <a:lnTo>
                        <a:pt x="1083" y="466"/>
                      </a:lnTo>
                      <a:lnTo>
                        <a:pt x="1078" y="469"/>
                      </a:lnTo>
                      <a:lnTo>
                        <a:pt x="1078" y="473"/>
                      </a:lnTo>
                      <a:lnTo>
                        <a:pt x="1083" y="473"/>
                      </a:lnTo>
                      <a:lnTo>
                        <a:pt x="1083" y="480"/>
                      </a:lnTo>
                      <a:lnTo>
                        <a:pt x="1085" y="482"/>
                      </a:lnTo>
                      <a:lnTo>
                        <a:pt x="1089" y="482"/>
                      </a:lnTo>
                      <a:lnTo>
                        <a:pt x="1089" y="477"/>
                      </a:lnTo>
                      <a:lnTo>
                        <a:pt x="1096" y="477"/>
                      </a:lnTo>
                      <a:lnTo>
                        <a:pt x="1100" y="471"/>
                      </a:lnTo>
                      <a:lnTo>
                        <a:pt x="1103" y="471"/>
                      </a:lnTo>
                      <a:lnTo>
                        <a:pt x="1105" y="473"/>
                      </a:lnTo>
                      <a:lnTo>
                        <a:pt x="1112" y="475"/>
                      </a:lnTo>
                      <a:lnTo>
                        <a:pt x="1112" y="480"/>
                      </a:lnTo>
                      <a:lnTo>
                        <a:pt x="1114" y="480"/>
                      </a:lnTo>
                      <a:lnTo>
                        <a:pt x="1120" y="480"/>
                      </a:lnTo>
                      <a:lnTo>
                        <a:pt x="1125" y="475"/>
                      </a:lnTo>
                      <a:lnTo>
                        <a:pt x="1127" y="477"/>
                      </a:lnTo>
                      <a:lnTo>
                        <a:pt x="1132" y="482"/>
                      </a:lnTo>
                      <a:lnTo>
                        <a:pt x="1132" y="484"/>
                      </a:lnTo>
                      <a:lnTo>
                        <a:pt x="1134" y="489"/>
                      </a:lnTo>
                      <a:lnTo>
                        <a:pt x="1136" y="493"/>
                      </a:lnTo>
                      <a:lnTo>
                        <a:pt x="1138" y="493"/>
                      </a:lnTo>
                      <a:lnTo>
                        <a:pt x="1141" y="493"/>
                      </a:lnTo>
                      <a:lnTo>
                        <a:pt x="1143" y="493"/>
                      </a:lnTo>
                      <a:lnTo>
                        <a:pt x="1141" y="497"/>
                      </a:lnTo>
                      <a:lnTo>
                        <a:pt x="1145" y="500"/>
                      </a:lnTo>
                      <a:lnTo>
                        <a:pt x="1147" y="497"/>
                      </a:lnTo>
                      <a:lnTo>
                        <a:pt x="1154" y="495"/>
                      </a:lnTo>
                      <a:lnTo>
                        <a:pt x="1154" y="502"/>
                      </a:lnTo>
                      <a:lnTo>
                        <a:pt x="1158" y="502"/>
                      </a:lnTo>
                      <a:lnTo>
                        <a:pt x="1161" y="504"/>
                      </a:lnTo>
                      <a:lnTo>
                        <a:pt x="1165" y="506"/>
                      </a:lnTo>
                      <a:lnTo>
                        <a:pt x="1165" y="513"/>
                      </a:lnTo>
                      <a:lnTo>
                        <a:pt x="1163" y="513"/>
                      </a:lnTo>
                      <a:lnTo>
                        <a:pt x="1158" y="520"/>
                      </a:lnTo>
                      <a:lnTo>
                        <a:pt x="1161" y="522"/>
                      </a:lnTo>
                      <a:lnTo>
                        <a:pt x="1158" y="529"/>
                      </a:lnTo>
                      <a:lnTo>
                        <a:pt x="1161" y="531"/>
                      </a:lnTo>
                      <a:lnTo>
                        <a:pt x="1161" y="533"/>
                      </a:lnTo>
                      <a:lnTo>
                        <a:pt x="1158" y="533"/>
                      </a:lnTo>
                      <a:lnTo>
                        <a:pt x="1158" y="537"/>
                      </a:lnTo>
                      <a:lnTo>
                        <a:pt x="1156" y="537"/>
                      </a:lnTo>
                      <a:lnTo>
                        <a:pt x="1149" y="535"/>
                      </a:lnTo>
                      <a:lnTo>
                        <a:pt x="1143" y="542"/>
                      </a:lnTo>
                      <a:lnTo>
                        <a:pt x="1136" y="540"/>
                      </a:lnTo>
                      <a:lnTo>
                        <a:pt x="1129" y="542"/>
                      </a:lnTo>
                      <a:lnTo>
                        <a:pt x="1127" y="546"/>
                      </a:lnTo>
                      <a:lnTo>
                        <a:pt x="1129" y="551"/>
                      </a:lnTo>
                      <a:lnTo>
                        <a:pt x="1129" y="560"/>
                      </a:lnTo>
                      <a:lnTo>
                        <a:pt x="1127" y="560"/>
                      </a:lnTo>
                      <a:lnTo>
                        <a:pt x="1120" y="564"/>
                      </a:lnTo>
                      <a:lnTo>
                        <a:pt x="1118" y="564"/>
                      </a:lnTo>
                      <a:lnTo>
                        <a:pt x="1118" y="569"/>
                      </a:lnTo>
                      <a:lnTo>
                        <a:pt x="1105" y="571"/>
                      </a:lnTo>
                      <a:lnTo>
                        <a:pt x="1105" y="575"/>
                      </a:lnTo>
                      <a:lnTo>
                        <a:pt x="1107" y="586"/>
                      </a:lnTo>
                      <a:lnTo>
                        <a:pt x="1105" y="589"/>
                      </a:lnTo>
                      <a:lnTo>
                        <a:pt x="1105" y="591"/>
                      </a:lnTo>
                      <a:lnTo>
                        <a:pt x="1103" y="591"/>
                      </a:lnTo>
                      <a:lnTo>
                        <a:pt x="1105" y="600"/>
                      </a:lnTo>
                      <a:lnTo>
                        <a:pt x="1103" y="602"/>
                      </a:lnTo>
                      <a:lnTo>
                        <a:pt x="1100" y="600"/>
                      </a:lnTo>
                      <a:lnTo>
                        <a:pt x="1096" y="602"/>
                      </a:lnTo>
                      <a:lnTo>
                        <a:pt x="1094" y="602"/>
                      </a:lnTo>
                      <a:lnTo>
                        <a:pt x="1089" y="604"/>
                      </a:lnTo>
                      <a:lnTo>
                        <a:pt x="1087" y="609"/>
                      </a:lnTo>
                      <a:lnTo>
                        <a:pt x="1087" y="611"/>
                      </a:lnTo>
                      <a:lnTo>
                        <a:pt x="1089" y="613"/>
                      </a:lnTo>
                      <a:lnTo>
                        <a:pt x="1085" y="615"/>
                      </a:lnTo>
                      <a:lnTo>
                        <a:pt x="1085" y="617"/>
                      </a:lnTo>
                      <a:lnTo>
                        <a:pt x="1083" y="620"/>
                      </a:lnTo>
                      <a:lnTo>
                        <a:pt x="1076" y="617"/>
                      </a:lnTo>
                      <a:lnTo>
                        <a:pt x="1076" y="620"/>
                      </a:lnTo>
                      <a:lnTo>
                        <a:pt x="1074" y="620"/>
                      </a:lnTo>
                      <a:lnTo>
                        <a:pt x="1069" y="617"/>
                      </a:lnTo>
                      <a:lnTo>
                        <a:pt x="1069" y="620"/>
                      </a:lnTo>
                      <a:lnTo>
                        <a:pt x="1067" y="620"/>
                      </a:lnTo>
                      <a:lnTo>
                        <a:pt x="1067" y="622"/>
                      </a:lnTo>
                      <a:lnTo>
                        <a:pt x="1065" y="624"/>
                      </a:lnTo>
                      <a:lnTo>
                        <a:pt x="1058" y="624"/>
                      </a:lnTo>
                      <a:lnTo>
                        <a:pt x="1060" y="629"/>
                      </a:lnTo>
                      <a:lnTo>
                        <a:pt x="1056" y="626"/>
                      </a:lnTo>
                      <a:lnTo>
                        <a:pt x="1056" y="629"/>
                      </a:lnTo>
                      <a:lnTo>
                        <a:pt x="1056" y="631"/>
                      </a:lnTo>
                      <a:lnTo>
                        <a:pt x="1054" y="633"/>
                      </a:lnTo>
                      <a:lnTo>
                        <a:pt x="1051" y="631"/>
                      </a:lnTo>
                      <a:lnTo>
                        <a:pt x="1049" y="624"/>
                      </a:lnTo>
                      <a:lnTo>
                        <a:pt x="1043" y="620"/>
                      </a:lnTo>
                      <a:lnTo>
                        <a:pt x="1040" y="622"/>
                      </a:lnTo>
                      <a:lnTo>
                        <a:pt x="1040" y="626"/>
                      </a:lnTo>
                      <a:lnTo>
                        <a:pt x="1036" y="624"/>
                      </a:lnTo>
                      <a:lnTo>
                        <a:pt x="1034" y="624"/>
                      </a:lnTo>
                      <a:lnTo>
                        <a:pt x="1034" y="629"/>
                      </a:lnTo>
                      <a:lnTo>
                        <a:pt x="1031" y="629"/>
                      </a:lnTo>
                      <a:lnTo>
                        <a:pt x="1027" y="631"/>
                      </a:lnTo>
                      <a:lnTo>
                        <a:pt x="1025" y="629"/>
                      </a:lnTo>
                      <a:lnTo>
                        <a:pt x="1022" y="626"/>
                      </a:lnTo>
                      <a:lnTo>
                        <a:pt x="1022" y="624"/>
                      </a:lnTo>
                      <a:lnTo>
                        <a:pt x="1020" y="626"/>
                      </a:lnTo>
                      <a:lnTo>
                        <a:pt x="1018" y="631"/>
                      </a:lnTo>
                      <a:lnTo>
                        <a:pt x="1011" y="633"/>
                      </a:lnTo>
                      <a:lnTo>
                        <a:pt x="1011" y="640"/>
                      </a:lnTo>
                      <a:lnTo>
                        <a:pt x="1014" y="646"/>
                      </a:lnTo>
                      <a:lnTo>
                        <a:pt x="1011" y="648"/>
                      </a:lnTo>
                      <a:lnTo>
                        <a:pt x="1011" y="653"/>
                      </a:lnTo>
                      <a:lnTo>
                        <a:pt x="1009" y="655"/>
                      </a:lnTo>
                      <a:lnTo>
                        <a:pt x="1009" y="660"/>
                      </a:lnTo>
                      <a:lnTo>
                        <a:pt x="1002" y="660"/>
                      </a:lnTo>
                      <a:lnTo>
                        <a:pt x="998" y="662"/>
                      </a:lnTo>
                      <a:lnTo>
                        <a:pt x="998" y="664"/>
                      </a:lnTo>
                      <a:lnTo>
                        <a:pt x="1000" y="666"/>
                      </a:lnTo>
                      <a:lnTo>
                        <a:pt x="1000" y="668"/>
                      </a:lnTo>
                      <a:lnTo>
                        <a:pt x="998" y="668"/>
                      </a:lnTo>
                      <a:lnTo>
                        <a:pt x="998" y="671"/>
                      </a:lnTo>
                      <a:lnTo>
                        <a:pt x="998" y="675"/>
                      </a:lnTo>
                      <a:lnTo>
                        <a:pt x="993" y="677"/>
                      </a:lnTo>
                      <a:lnTo>
                        <a:pt x="991" y="677"/>
                      </a:lnTo>
                      <a:lnTo>
                        <a:pt x="991" y="680"/>
                      </a:lnTo>
                      <a:lnTo>
                        <a:pt x="993" y="680"/>
                      </a:lnTo>
                      <a:lnTo>
                        <a:pt x="996" y="682"/>
                      </a:lnTo>
                      <a:lnTo>
                        <a:pt x="996" y="684"/>
                      </a:lnTo>
                      <a:lnTo>
                        <a:pt x="993" y="688"/>
                      </a:lnTo>
                      <a:lnTo>
                        <a:pt x="991" y="686"/>
                      </a:lnTo>
                      <a:lnTo>
                        <a:pt x="991" y="684"/>
                      </a:lnTo>
                      <a:lnTo>
                        <a:pt x="989" y="680"/>
                      </a:lnTo>
                      <a:lnTo>
                        <a:pt x="985" y="677"/>
                      </a:lnTo>
                      <a:lnTo>
                        <a:pt x="982" y="680"/>
                      </a:lnTo>
                      <a:lnTo>
                        <a:pt x="980" y="686"/>
                      </a:lnTo>
                      <a:lnTo>
                        <a:pt x="978" y="686"/>
                      </a:lnTo>
                      <a:lnTo>
                        <a:pt x="978" y="693"/>
                      </a:lnTo>
                      <a:lnTo>
                        <a:pt x="973" y="700"/>
                      </a:lnTo>
                      <a:lnTo>
                        <a:pt x="969" y="702"/>
                      </a:lnTo>
                      <a:lnTo>
                        <a:pt x="973" y="704"/>
                      </a:lnTo>
                      <a:lnTo>
                        <a:pt x="971" y="711"/>
                      </a:lnTo>
                      <a:lnTo>
                        <a:pt x="973" y="713"/>
                      </a:lnTo>
                      <a:lnTo>
                        <a:pt x="973" y="715"/>
                      </a:lnTo>
                      <a:lnTo>
                        <a:pt x="971" y="717"/>
                      </a:lnTo>
                      <a:lnTo>
                        <a:pt x="973" y="720"/>
                      </a:lnTo>
                      <a:lnTo>
                        <a:pt x="969" y="731"/>
                      </a:lnTo>
                      <a:lnTo>
                        <a:pt x="965" y="733"/>
                      </a:lnTo>
                      <a:lnTo>
                        <a:pt x="962" y="728"/>
                      </a:lnTo>
                      <a:lnTo>
                        <a:pt x="960" y="728"/>
                      </a:lnTo>
                      <a:lnTo>
                        <a:pt x="956" y="735"/>
                      </a:lnTo>
                      <a:lnTo>
                        <a:pt x="956" y="737"/>
                      </a:lnTo>
                      <a:lnTo>
                        <a:pt x="953" y="742"/>
                      </a:lnTo>
                      <a:lnTo>
                        <a:pt x="956" y="748"/>
                      </a:lnTo>
                      <a:lnTo>
                        <a:pt x="953" y="751"/>
                      </a:lnTo>
                      <a:lnTo>
                        <a:pt x="953" y="753"/>
                      </a:lnTo>
                      <a:lnTo>
                        <a:pt x="956" y="755"/>
                      </a:lnTo>
                      <a:lnTo>
                        <a:pt x="956" y="757"/>
                      </a:lnTo>
                      <a:lnTo>
                        <a:pt x="958" y="762"/>
                      </a:lnTo>
                      <a:lnTo>
                        <a:pt x="956" y="766"/>
                      </a:lnTo>
                      <a:lnTo>
                        <a:pt x="958" y="771"/>
                      </a:lnTo>
                      <a:lnTo>
                        <a:pt x="956" y="773"/>
                      </a:lnTo>
                      <a:lnTo>
                        <a:pt x="953" y="777"/>
                      </a:lnTo>
                      <a:lnTo>
                        <a:pt x="951" y="782"/>
                      </a:lnTo>
                      <a:lnTo>
                        <a:pt x="947" y="788"/>
                      </a:lnTo>
                      <a:lnTo>
                        <a:pt x="942" y="793"/>
                      </a:lnTo>
                      <a:lnTo>
                        <a:pt x="938" y="791"/>
                      </a:lnTo>
                      <a:lnTo>
                        <a:pt x="936" y="788"/>
                      </a:lnTo>
                      <a:lnTo>
                        <a:pt x="933" y="788"/>
                      </a:lnTo>
                      <a:lnTo>
                        <a:pt x="933" y="786"/>
                      </a:lnTo>
                      <a:lnTo>
                        <a:pt x="929" y="784"/>
                      </a:lnTo>
                      <a:lnTo>
                        <a:pt x="927" y="782"/>
                      </a:lnTo>
                      <a:lnTo>
                        <a:pt x="922" y="782"/>
                      </a:lnTo>
                      <a:lnTo>
                        <a:pt x="918" y="780"/>
                      </a:lnTo>
                      <a:lnTo>
                        <a:pt x="916" y="784"/>
                      </a:lnTo>
                      <a:lnTo>
                        <a:pt x="911" y="784"/>
                      </a:lnTo>
                      <a:lnTo>
                        <a:pt x="909" y="780"/>
                      </a:lnTo>
                      <a:lnTo>
                        <a:pt x="911" y="775"/>
                      </a:lnTo>
                      <a:lnTo>
                        <a:pt x="911" y="771"/>
                      </a:lnTo>
                      <a:lnTo>
                        <a:pt x="907" y="768"/>
                      </a:lnTo>
                      <a:lnTo>
                        <a:pt x="907" y="764"/>
                      </a:lnTo>
                      <a:lnTo>
                        <a:pt x="900" y="760"/>
                      </a:lnTo>
                      <a:lnTo>
                        <a:pt x="898" y="755"/>
                      </a:lnTo>
                      <a:lnTo>
                        <a:pt x="895" y="755"/>
                      </a:lnTo>
                      <a:lnTo>
                        <a:pt x="893" y="753"/>
                      </a:lnTo>
                      <a:lnTo>
                        <a:pt x="891" y="748"/>
                      </a:lnTo>
                      <a:lnTo>
                        <a:pt x="884" y="748"/>
                      </a:lnTo>
                      <a:lnTo>
                        <a:pt x="882" y="746"/>
                      </a:lnTo>
                      <a:lnTo>
                        <a:pt x="880" y="746"/>
                      </a:lnTo>
                      <a:lnTo>
                        <a:pt x="873" y="751"/>
                      </a:lnTo>
                      <a:lnTo>
                        <a:pt x="869" y="751"/>
                      </a:lnTo>
                      <a:lnTo>
                        <a:pt x="869" y="753"/>
                      </a:lnTo>
                      <a:lnTo>
                        <a:pt x="862" y="760"/>
                      </a:lnTo>
                      <a:lnTo>
                        <a:pt x="858" y="757"/>
                      </a:lnTo>
                      <a:lnTo>
                        <a:pt x="853" y="762"/>
                      </a:lnTo>
                      <a:lnTo>
                        <a:pt x="849" y="757"/>
                      </a:lnTo>
                      <a:lnTo>
                        <a:pt x="844" y="757"/>
                      </a:lnTo>
                      <a:lnTo>
                        <a:pt x="842" y="760"/>
                      </a:lnTo>
                      <a:lnTo>
                        <a:pt x="842" y="762"/>
                      </a:lnTo>
                      <a:lnTo>
                        <a:pt x="833" y="762"/>
                      </a:lnTo>
                      <a:lnTo>
                        <a:pt x="829" y="760"/>
                      </a:lnTo>
                      <a:lnTo>
                        <a:pt x="824" y="755"/>
                      </a:lnTo>
                      <a:lnTo>
                        <a:pt x="815" y="751"/>
                      </a:lnTo>
                      <a:lnTo>
                        <a:pt x="813" y="753"/>
                      </a:lnTo>
                      <a:lnTo>
                        <a:pt x="809" y="753"/>
                      </a:lnTo>
                      <a:lnTo>
                        <a:pt x="809" y="755"/>
                      </a:lnTo>
                      <a:lnTo>
                        <a:pt x="804" y="755"/>
                      </a:lnTo>
                      <a:lnTo>
                        <a:pt x="802" y="757"/>
                      </a:lnTo>
                      <a:lnTo>
                        <a:pt x="797" y="757"/>
                      </a:lnTo>
                      <a:lnTo>
                        <a:pt x="793" y="760"/>
                      </a:lnTo>
                      <a:lnTo>
                        <a:pt x="786" y="760"/>
                      </a:lnTo>
                      <a:lnTo>
                        <a:pt x="786" y="757"/>
                      </a:lnTo>
                      <a:lnTo>
                        <a:pt x="782" y="753"/>
                      </a:lnTo>
                      <a:lnTo>
                        <a:pt x="782" y="751"/>
                      </a:lnTo>
                      <a:lnTo>
                        <a:pt x="784" y="748"/>
                      </a:lnTo>
                      <a:lnTo>
                        <a:pt x="782" y="746"/>
                      </a:lnTo>
                      <a:lnTo>
                        <a:pt x="780" y="742"/>
                      </a:lnTo>
                      <a:lnTo>
                        <a:pt x="775" y="740"/>
                      </a:lnTo>
                      <a:lnTo>
                        <a:pt x="773" y="740"/>
                      </a:lnTo>
                      <a:lnTo>
                        <a:pt x="769" y="740"/>
                      </a:lnTo>
                      <a:lnTo>
                        <a:pt x="766" y="742"/>
                      </a:lnTo>
                      <a:lnTo>
                        <a:pt x="760" y="742"/>
                      </a:lnTo>
                      <a:lnTo>
                        <a:pt x="760" y="740"/>
                      </a:lnTo>
                      <a:lnTo>
                        <a:pt x="751" y="740"/>
                      </a:lnTo>
                      <a:lnTo>
                        <a:pt x="748" y="735"/>
                      </a:lnTo>
                      <a:lnTo>
                        <a:pt x="742" y="735"/>
                      </a:lnTo>
                      <a:lnTo>
                        <a:pt x="744" y="735"/>
                      </a:lnTo>
                      <a:lnTo>
                        <a:pt x="742" y="737"/>
                      </a:lnTo>
                      <a:lnTo>
                        <a:pt x="742" y="740"/>
                      </a:lnTo>
                      <a:lnTo>
                        <a:pt x="742" y="742"/>
                      </a:lnTo>
                      <a:lnTo>
                        <a:pt x="742" y="744"/>
                      </a:lnTo>
                      <a:lnTo>
                        <a:pt x="731" y="744"/>
                      </a:lnTo>
                      <a:lnTo>
                        <a:pt x="731" y="746"/>
                      </a:lnTo>
                      <a:lnTo>
                        <a:pt x="724" y="748"/>
                      </a:lnTo>
                      <a:lnTo>
                        <a:pt x="724" y="751"/>
                      </a:lnTo>
                      <a:lnTo>
                        <a:pt x="722" y="753"/>
                      </a:lnTo>
                      <a:lnTo>
                        <a:pt x="722" y="751"/>
                      </a:lnTo>
                      <a:lnTo>
                        <a:pt x="711" y="753"/>
                      </a:lnTo>
                      <a:lnTo>
                        <a:pt x="708" y="748"/>
                      </a:lnTo>
                      <a:lnTo>
                        <a:pt x="706" y="748"/>
                      </a:lnTo>
                      <a:lnTo>
                        <a:pt x="702" y="753"/>
                      </a:lnTo>
                      <a:lnTo>
                        <a:pt x="697" y="753"/>
                      </a:lnTo>
                      <a:lnTo>
                        <a:pt x="697" y="755"/>
                      </a:lnTo>
                      <a:lnTo>
                        <a:pt x="699" y="757"/>
                      </a:lnTo>
                      <a:lnTo>
                        <a:pt x="697" y="757"/>
                      </a:lnTo>
                      <a:lnTo>
                        <a:pt x="699" y="762"/>
                      </a:lnTo>
                      <a:lnTo>
                        <a:pt x="702" y="764"/>
                      </a:lnTo>
                      <a:lnTo>
                        <a:pt x="699" y="768"/>
                      </a:lnTo>
                      <a:lnTo>
                        <a:pt x="695" y="766"/>
                      </a:lnTo>
                      <a:lnTo>
                        <a:pt x="693" y="768"/>
                      </a:lnTo>
                      <a:lnTo>
                        <a:pt x="688" y="766"/>
                      </a:lnTo>
                      <a:lnTo>
                        <a:pt x="679" y="768"/>
                      </a:lnTo>
                      <a:lnTo>
                        <a:pt x="677" y="771"/>
                      </a:lnTo>
                      <a:lnTo>
                        <a:pt x="675" y="768"/>
                      </a:lnTo>
                      <a:lnTo>
                        <a:pt x="675" y="766"/>
                      </a:lnTo>
                      <a:lnTo>
                        <a:pt x="673" y="771"/>
                      </a:lnTo>
                      <a:lnTo>
                        <a:pt x="671" y="771"/>
                      </a:lnTo>
                      <a:lnTo>
                        <a:pt x="666" y="768"/>
                      </a:lnTo>
                      <a:lnTo>
                        <a:pt x="659" y="768"/>
                      </a:lnTo>
                      <a:lnTo>
                        <a:pt x="655" y="768"/>
                      </a:lnTo>
                      <a:lnTo>
                        <a:pt x="653" y="768"/>
                      </a:lnTo>
                      <a:lnTo>
                        <a:pt x="650" y="768"/>
                      </a:lnTo>
                      <a:lnTo>
                        <a:pt x="648" y="766"/>
                      </a:lnTo>
                      <a:lnTo>
                        <a:pt x="648" y="764"/>
                      </a:lnTo>
                      <a:lnTo>
                        <a:pt x="639" y="762"/>
                      </a:lnTo>
                      <a:lnTo>
                        <a:pt x="635" y="766"/>
                      </a:lnTo>
                      <a:lnTo>
                        <a:pt x="633" y="766"/>
                      </a:lnTo>
                      <a:lnTo>
                        <a:pt x="628" y="766"/>
                      </a:lnTo>
                      <a:lnTo>
                        <a:pt x="628" y="764"/>
                      </a:lnTo>
                      <a:lnTo>
                        <a:pt x="626" y="755"/>
                      </a:lnTo>
                      <a:lnTo>
                        <a:pt x="628" y="751"/>
                      </a:lnTo>
                      <a:lnTo>
                        <a:pt x="622" y="748"/>
                      </a:lnTo>
                      <a:lnTo>
                        <a:pt x="619" y="751"/>
                      </a:lnTo>
                      <a:lnTo>
                        <a:pt x="622" y="753"/>
                      </a:lnTo>
                      <a:lnTo>
                        <a:pt x="619" y="755"/>
                      </a:lnTo>
                      <a:lnTo>
                        <a:pt x="617" y="755"/>
                      </a:lnTo>
                      <a:lnTo>
                        <a:pt x="615" y="753"/>
                      </a:lnTo>
                      <a:lnTo>
                        <a:pt x="610" y="755"/>
                      </a:lnTo>
                      <a:lnTo>
                        <a:pt x="606" y="753"/>
                      </a:lnTo>
                      <a:lnTo>
                        <a:pt x="604" y="755"/>
                      </a:lnTo>
                      <a:lnTo>
                        <a:pt x="606" y="755"/>
                      </a:lnTo>
                      <a:lnTo>
                        <a:pt x="597" y="760"/>
                      </a:lnTo>
                      <a:lnTo>
                        <a:pt x="593" y="757"/>
                      </a:lnTo>
                      <a:lnTo>
                        <a:pt x="593" y="760"/>
                      </a:lnTo>
                      <a:lnTo>
                        <a:pt x="590" y="762"/>
                      </a:lnTo>
                      <a:lnTo>
                        <a:pt x="593" y="764"/>
                      </a:lnTo>
                      <a:lnTo>
                        <a:pt x="590" y="766"/>
                      </a:lnTo>
                      <a:lnTo>
                        <a:pt x="577" y="775"/>
                      </a:lnTo>
                      <a:lnTo>
                        <a:pt x="564" y="780"/>
                      </a:lnTo>
                      <a:lnTo>
                        <a:pt x="559" y="780"/>
                      </a:lnTo>
                      <a:lnTo>
                        <a:pt x="559" y="782"/>
                      </a:lnTo>
                      <a:lnTo>
                        <a:pt x="550" y="784"/>
                      </a:lnTo>
                      <a:lnTo>
                        <a:pt x="550" y="782"/>
                      </a:lnTo>
                      <a:lnTo>
                        <a:pt x="539" y="780"/>
                      </a:lnTo>
                      <a:lnTo>
                        <a:pt x="537" y="782"/>
                      </a:lnTo>
                      <a:lnTo>
                        <a:pt x="530" y="782"/>
                      </a:lnTo>
                      <a:lnTo>
                        <a:pt x="530" y="786"/>
                      </a:lnTo>
                      <a:lnTo>
                        <a:pt x="526" y="786"/>
                      </a:lnTo>
                      <a:lnTo>
                        <a:pt x="526" y="784"/>
                      </a:lnTo>
                      <a:lnTo>
                        <a:pt x="523" y="784"/>
                      </a:lnTo>
                      <a:lnTo>
                        <a:pt x="523" y="782"/>
                      </a:lnTo>
                      <a:lnTo>
                        <a:pt x="519" y="784"/>
                      </a:lnTo>
                      <a:lnTo>
                        <a:pt x="519" y="782"/>
                      </a:lnTo>
                      <a:lnTo>
                        <a:pt x="517" y="782"/>
                      </a:lnTo>
                      <a:lnTo>
                        <a:pt x="515" y="782"/>
                      </a:lnTo>
                      <a:lnTo>
                        <a:pt x="510" y="782"/>
                      </a:lnTo>
                      <a:lnTo>
                        <a:pt x="510" y="786"/>
                      </a:lnTo>
                      <a:lnTo>
                        <a:pt x="508" y="786"/>
                      </a:lnTo>
                      <a:lnTo>
                        <a:pt x="503" y="784"/>
                      </a:lnTo>
                      <a:lnTo>
                        <a:pt x="495" y="784"/>
                      </a:lnTo>
                      <a:lnTo>
                        <a:pt x="492" y="773"/>
                      </a:lnTo>
                      <a:lnTo>
                        <a:pt x="488" y="771"/>
                      </a:lnTo>
                      <a:lnTo>
                        <a:pt x="488" y="768"/>
                      </a:lnTo>
                      <a:lnTo>
                        <a:pt x="483" y="762"/>
                      </a:lnTo>
                      <a:lnTo>
                        <a:pt x="490" y="757"/>
                      </a:lnTo>
                      <a:lnTo>
                        <a:pt x="497" y="760"/>
                      </a:lnTo>
                      <a:lnTo>
                        <a:pt x="506" y="762"/>
                      </a:lnTo>
                      <a:lnTo>
                        <a:pt x="508" y="762"/>
                      </a:lnTo>
                      <a:lnTo>
                        <a:pt x="510" y="760"/>
                      </a:lnTo>
                      <a:lnTo>
                        <a:pt x="508" y="757"/>
                      </a:lnTo>
                      <a:lnTo>
                        <a:pt x="506" y="757"/>
                      </a:lnTo>
                      <a:lnTo>
                        <a:pt x="506" y="748"/>
                      </a:lnTo>
                      <a:lnTo>
                        <a:pt x="501" y="737"/>
                      </a:lnTo>
                      <a:lnTo>
                        <a:pt x="501" y="735"/>
                      </a:lnTo>
                      <a:lnTo>
                        <a:pt x="499" y="735"/>
                      </a:lnTo>
                      <a:lnTo>
                        <a:pt x="495" y="731"/>
                      </a:lnTo>
                      <a:lnTo>
                        <a:pt x="492" y="728"/>
                      </a:lnTo>
                      <a:lnTo>
                        <a:pt x="481" y="731"/>
                      </a:lnTo>
                      <a:lnTo>
                        <a:pt x="466" y="728"/>
                      </a:lnTo>
                      <a:lnTo>
                        <a:pt x="463" y="728"/>
                      </a:lnTo>
                      <a:lnTo>
                        <a:pt x="466" y="733"/>
                      </a:lnTo>
                      <a:lnTo>
                        <a:pt x="466" y="735"/>
                      </a:lnTo>
                      <a:lnTo>
                        <a:pt x="463" y="733"/>
                      </a:lnTo>
                      <a:lnTo>
                        <a:pt x="461" y="735"/>
                      </a:lnTo>
                      <a:lnTo>
                        <a:pt x="457" y="735"/>
                      </a:lnTo>
                      <a:lnTo>
                        <a:pt x="457" y="737"/>
                      </a:lnTo>
                      <a:lnTo>
                        <a:pt x="454" y="740"/>
                      </a:lnTo>
                      <a:lnTo>
                        <a:pt x="450" y="737"/>
                      </a:lnTo>
                      <a:lnTo>
                        <a:pt x="452" y="735"/>
                      </a:lnTo>
                      <a:lnTo>
                        <a:pt x="448" y="733"/>
                      </a:lnTo>
                      <a:lnTo>
                        <a:pt x="448" y="735"/>
                      </a:lnTo>
                      <a:lnTo>
                        <a:pt x="441" y="735"/>
                      </a:lnTo>
                      <a:lnTo>
                        <a:pt x="434" y="735"/>
                      </a:lnTo>
                      <a:lnTo>
                        <a:pt x="432" y="737"/>
                      </a:lnTo>
                      <a:lnTo>
                        <a:pt x="423" y="740"/>
                      </a:lnTo>
                      <a:lnTo>
                        <a:pt x="410" y="753"/>
                      </a:lnTo>
                      <a:lnTo>
                        <a:pt x="403" y="751"/>
                      </a:lnTo>
                      <a:lnTo>
                        <a:pt x="401" y="753"/>
                      </a:lnTo>
                      <a:lnTo>
                        <a:pt x="394" y="753"/>
                      </a:lnTo>
                      <a:lnTo>
                        <a:pt x="392" y="757"/>
                      </a:lnTo>
                      <a:lnTo>
                        <a:pt x="394" y="760"/>
                      </a:lnTo>
                      <a:lnTo>
                        <a:pt x="390" y="764"/>
                      </a:lnTo>
                      <a:lnTo>
                        <a:pt x="394" y="768"/>
                      </a:lnTo>
                      <a:lnTo>
                        <a:pt x="394" y="771"/>
                      </a:lnTo>
                      <a:lnTo>
                        <a:pt x="388" y="775"/>
                      </a:lnTo>
                      <a:lnTo>
                        <a:pt x="385" y="780"/>
                      </a:lnTo>
                      <a:lnTo>
                        <a:pt x="370" y="791"/>
                      </a:lnTo>
                      <a:lnTo>
                        <a:pt x="376" y="797"/>
                      </a:lnTo>
                      <a:lnTo>
                        <a:pt x="376" y="802"/>
                      </a:lnTo>
                      <a:lnTo>
                        <a:pt x="374" y="802"/>
                      </a:lnTo>
                      <a:lnTo>
                        <a:pt x="370" y="811"/>
                      </a:lnTo>
                      <a:lnTo>
                        <a:pt x="361" y="808"/>
                      </a:lnTo>
                      <a:lnTo>
                        <a:pt x="356" y="811"/>
                      </a:lnTo>
                      <a:lnTo>
                        <a:pt x="352" y="811"/>
                      </a:lnTo>
                      <a:lnTo>
                        <a:pt x="350" y="815"/>
                      </a:lnTo>
                      <a:lnTo>
                        <a:pt x="348" y="817"/>
                      </a:lnTo>
                      <a:lnTo>
                        <a:pt x="345" y="822"/>
                      </a:lnTo>
                      <a:lnTo>
                        <a:pt x="341" y="822"/>
                      </a:lnTo>
                      <a:lnTo>
                        <a:pt x="341" y="824"/>
                      </a:lnTo>
                      <a:lnTo>
                        <a:pt x="334" y="826"/>
                      </a:lnTo>
                      <a:lnTo>
                        <a:pt x="321" y="826"/>
                      </a:lnTo>
                      <a:lnTo>
                        <a:pt x="319" y="824"/>
                      </a:lnTo>
                      <a:lnTo>
                        <a:pt x="305" y="826"/>
                      </a:lnTo>
                      <a:lnTo>
                        <a:pt x="305" y="822"/>
                      </a:lnTo>
                      <a:lnTo>
                        <a:pt x="301" y="819"/>
                      </a:lnTo>
                      <a:lnTo>
                        <a:pt x="301" y="817"/>
                      </a:lnTo>
                      <a:lnTo>
                        <a:pt x="299" y="815"/>
                      </a:lnTo>
                      <a:lnTo>
                        <a:pt x="299" y="813"/>
                      </a:lnTo>
                      <a:lnTo>
                        <a:pt x="305" y="813"/>
                      </a:lnTo>
                      <a:lnTo>
                        <a:pt x="305" y="811"/>
                      </a:lnTo>
                      <a:lnTo>
                        <a:pt x="305" y="806"/>
                      </a:lnTo>
                      <a:lnTo>
                        <a:pt x="303" y="804"/>
                      </a:lnTo>
                      <a:lnTo>
                        <a:pt x="303" y="800"/>
                      </a:lnTo>
                      <a:lnTo>
                        <a:pt x="303" y="797"/>
                      </a:lnTo>
                      <a:lnTo>
                        <a:pt x="301" y="795"/>
                      </a:lnTo>
                      <a:lnTo>
                        <a:pt x="296" y="784"/>
                      </a:lnTo>
                      <a:lnTo>
                        <a:pt x="290" y="786"/>
                      </a:lnTo>
                      <a:lnTo>
                        <a:pt x="285" y="784"/>
                      </a:lnTo>
                      <a:lnTo>
                        <a:pt x="278" y="784"/>
                      </a:lnTo>
                      <a:lnTo>
                        <a:pt x="276" y="782"/>
                      </a:lnTo>
                      <a:lnTo>
                        <a:pt x="270" y="782"/>
                      </a:lnTo>
                      <a:lnTo>
                        <a:pt x="265" y="780"/>
                      </a:lnTo>
                      <a:lnTo>
                        <a:pt x="258" y="784"/>
                      </a:lnTo>
                      <a:lnTo>
                        <a:pt x="254" y="782"/>
                      </a:lnTo>
                      <a:lnTo>
                        <a:pt x="247" y="782"/>
                      </a:lnTo>
                      <a:lnTo>
                        <a:pt x="243" y="782"/>
                      </a:lnTo>
                      <a:lnTo>
                        <a:pt x="234" y="784"/>
                      </a:lnTo>
                      <a:lnTo>
                        <a:pt x="227" y="784"/>
                      </a:lnTo>
                      <a:lnTo>
                        <a:pt x="225" y="782"/>
                      </a:lnTo>
                      <a:lnTo>
                        <a:pt x="221" y="782"/>
                      </a:lnTo>
                      <a:lnTo>
                        <a:pt x="221" y="784"/>
                      </a:lnTo>
                      <a:lnTo>
                        <a:pt x="218" y="784"/>
                      </a:lnTo>
                      <a:lnTo>
                        <a:pt x="216" y="784"/>
                      </a:lnTo>
                      <a:lnTo>
                        <a:pt x="214" y="782"/>
                      </a:lnTo>
                      <a:lnTo>
                        <a:pt x="205" y="782"/>
                      </a:lnTo>
                      <a:lnTo>
                        <a:pt x="198" y="782"/>
                      </a:lnTo>
                      <a:lnTo>
                        <a:pt x="196" y="784"/>
                      </a:lnTo>
                      <a:lnTo>
                        <a:pt x="189" y="780"/>
                      </a:lnTo>
                      <a:lnTo>
                        <a:pt x="189" y="782"/>
                      </a:lnTo>
                      <a:lnTo>
                        <a:pt x="183" y="782"/>
                      </a:lnTo>
                      <a:lnTo>
                        <a:pt x="180" y="782"/>
                      </a:lnTo>
                      <a:lnTo>
                        <a:pt x="180" y="777"/>
                      </a:lnTo>
                      <a:lnTo>
                        <a:pt x="176" y="780"/>
                      </a:lnTo>
                      <a:lnTo>
                        <a:pt x="172" y="777"/>
                      </a:lnTo>
                      <a:lnTo>
                        <a:pt x="169" y="780"/>
                      </a:lnTo>
                      <a:lnTo>
                        <a:pt x="154" y="773"/>
                      </a:lnTo>
                      <a:lnTo>
                        <a:pt x="147" y="757"/>
                      </a:lnTo>
                      <a:lnTo>
                        <a:pt x="140" y="755"/>
                      </a:lnTo>
                      <a:lnTo>
                        <a:pt x="138" y="753"/>
                      </a:lnTo>
                      <a:lnTo>
                        <a:pt x="127" y="751"/>
                      </a:lnTo>
                      <a:lnTo>
                        <a:pt x="125" y="748"/>
                      </a:lnTo>
                      <a:lnTo>
                        <a:pt x="118" y="746"/>
                      </a:lnTo>
                      <a:lnTo>
                        <a:pt x="114" y="751"/>
                      </a:lnTo>
                      <a:lnTo>
                        <a:pt x="109" y="751"/>
                      </a:lnTo>
                      <a:lnTo>
                        <a:pt x="96" y="748"/>
                      </a:lnTo>
                      <a:lnTo>
                        <a:pt x="89" y="744"/>
                      </a:lnTo>
                      <a:lnTo>
                        <a:pt x="80" y="744"/>
                      </a:lnTo>
                      <a:lnTo>
                        <a:pt x="78" y="740"/>
                      </a:lnTo>
                      <a:lnTo>
                        <a:pt x="76" y="740"/>
                      </a:lnTo>
                      <a:lnTo>
                        <a:pt x="76" y="737"/>
                      </a:lnTo>
                      <a:lnTo>
                        <a:pt x="74" y="735"/>
                      </a:lnTo>
                      <a:lnTo>
                        <a:pt x="71" y="735"/>
                      </a:lnTo>
                      <a:lnTo>
                        <a:pt x="69" y="733"/>
                      </a:lnTo>
                      <a:lnTo>
                        <a:pt x="69" y="728"/>
                      </a:lnTo>
                      <a:lnTo>
                        <a:pt x="67" y="726"/>
                      </a:lnTo>
                      <a:lnTo>
                        <a:pt x="67" y="722"/>
                      </a:lnTo>
                      <a:lnTo>
                        <a:pt x="71" y="708"/>
                      </a:lnTo>
                      <a:lnTo>
                        <a:pt x="69" y="706"/>
                      </a:lnTo>
                      <a:lnTo>
                        <a:pt x="69" y="704"/>
                      </a:lnTo>
                      <a:lnTo>
                        <a:pt x="65" y="702"/>
                      </a:lnTo>
                      <a:lnTo>
                        <a:pt x="67" y="702"/>
                      </a:lnTo>
                      <a:lnTo>
                        <a:pt x="60" y="700"/>
                      </a:lnTo>
                      <a:lnTo>
                        <a:pt x="58" y="695"/>
                      </a:lnTo>
                      <a:lnTo>
                        <a:pt x="60" y="693"/>
                      </a:lnTo>
                      <a:lnTo>
                        <a:pt x="60" y="695"/>
                      </a:lnTo>
                      <a:lnTo>
                        <a:pt x="60" y="691"/>
                      </a:lnTo>
                      <a:lnTo>
                        <a:pt x="58" y="691"/>
                      </a:lnTo>
                      <a:lnTo>
                        <a:pt x="51" y="693"/>
                      </a:lnTo>
                      <a:lnTo>
                        <a:pt x="47" y="697"/>
                      </a:lnTo>
                      <a:lnTo>
                        <a:pt x="38" y="700"/>
                      </a:lnTo>
                      <a:lnTo>
                        <a:pt x="38" y="704"/>
                      </a:lnTo>
                      <a:lnTo>
                        <a:pt x="25" y="706"/>
                      </a:lnTo>
                      <a:lnTo>
                        <a:pt x="16" y="702"/>
                      </a:lnTo>
                      <a:lnTo>
                        <a:pt x="16" y="700"/>
                      </a:lnTo>
                      <a:lnTo>
                        <a:pt x="18" y="697"/>
                      </a:lnTo>
                      <a:lnTo>
                        <a:pt x="11" y="695"/>
                      </a:lnTo>
                      <a:lnTo>
                        <a:pt x="9" y="693"/>
                      </a:lnTo>
                      <a:lnTo>
                        <a:pt x="16" y="688"/>
                      </a:lnTo>
                      <a:lnTo>
                        <a:pt x="16" y="686"/>
                      </a:lnTo>
                      <a:lnTo>
                        <a:pt x="18" y="686"/>
                      </a:lnTo>
                      <a:lnTo>
                        <a:pt x="20" y="684"/>
                      </a:lnTo>
                      <a:lnTo>
                        <a:pt x="22" y="682"/>
                      </a:lnTo>
                      <a:lnTo>
                        <a:pt x="20" y="680"/>
                      </a:lnTo>
                      <a:lnTo>
                        <a:pt x="18" y="680"/>
                      </a:lnTo>
                      <a:lnTo>
                        <a:pt x="13" y="682"/>
                      </a:lnTo>
                      <a:lnTo>
                        <a:pt x="13" y="675"/>
                      </a:lnTo>
                      <a:lnTo>
                        <a:pt x="16" y="673"/>
                      </a:lnTo>
                      <a:lnTo>
                        <a:pt x="13" y="671"/>
                      </a:lnTo>
                      <a:lnTo>
                        <a:pt x="13" y="664"/>
                      </a:lnTo>
                      <a:lnTo>
                        <a:pt x="7" y="664"/>
                      </a:lnTo>
                      <a:lnTo>
                        <a:pt x="7" y="662"/>
                      </a:lnTo>
                      <a:lnTo>
                        <a:pt x="9" y="660"/>
                      </a:lnTo>
                      <a:lnTo>
                        <a:pt x="4" y="655"/>
                      </a:lnTo>
                      <a:lnTo>
                        <a:pt x="4" y="651"/>
                      </a:lnTo>
                      <a:lnTo>
                        <a:pt x="7" y="646"/>
                      </a:lnTo>
                      <a:lnTo>
                        <a:pt x="7" y="644"/>
                      </a:lnTo>
                      <a:lnTo>
                        <a:pt x="11" y="642"/>
                      </a:lnTo>
                      <a:lnTo>
                        <a:pt x="11" y="644"/>
                      </a:lnTo>
                      <a:lnTo>
                        <a:pt x="13" y="644"/>
                      </a:lnTo>
                      <a:lnTo>
                        <a:pt x="16" y="648"/>
                      </a:lnTo>
                      <a:lnTo>
                        <a:pt x="22" y="648"/>
                      </a:lnTo>
                      <a:lnTo>
                        <a:pt x="22" y="646"/>
                      </a:lnTo>
                      <a:lnTo>
                        <a:pt x="25" y="646"/>
                      </a:lnTo>
                      <a:lnTo>
                        <a:pt x="25" y="642"/>
                      </a:lnTo>
                      <a:lnTo>
                        <a:pt x="29" y="644"/>
                      </a:lnTo>
                      <a:lnTo>
                        <a:pt x="27" y="642"/>
                      </a:lnTo>
                      <a:lnTo>
                        <a:pt x="31" y="642"/>
                      </a:lnTo>
                      <a:lnTo>
                        <a:pt x="31" y="640"/>
                      </a:lnTo>
                      <a:lnTo>
                        <a:pt x="31" y="637"/>
                      </a:lnTo>
                      <a:lnTo>
                        <a:pt x="38" y="640"/>
                      </a:lnTo>
                      <a:lnTo>
                        <a:pt x="33" y="637"/>
                      </a:lnTo>
                      <a:lnTo>
                        <a:pt x="31" y="633"/>
                      </a:lnTo>
                      <a:lnTo>
                        <a:pt x="27" y="633"/>
                      </a:lnTo>
                      <a:lnTo>
                        <a:pt x="25" y="633"/>
                      </a:lnTo>
                      <a:lnTo>
                        <a:pt x="25" y="629"/>
                      </a:lnTo>
                      <a:lnTo>
                        <a:pt x="22" y="626"/>
                      </a:lnTo>
                      <a:lnTo>
                        <a:pt x="22" y="629"/>
                      </a:lnTo>
                      <a:lnTo>
                        <a:pt x="22" y="631"/>
                      </a:lnTo>
                      <a:lnTo>
                        <a:pt x="18" y="633"/>
                      </a:lnTo>
                      <a:lnTo>
                        <a:pt x="18" y="631"/>
                      </a:lnTo>
                      <a:lnTo>
                        <a:pt x="16" y="631"/>
                      </a:lnTo>
                      <a:lnTo>
                        <a:pt x="13" y="635"/>
                      </a:lnTo>
                      <a:lnTo>
                        <a:pt x="11" y="633"/>
                      </a:lnTo>
                      <a:lnTo>
                        <a:pt x="11" y="629"/>
                      </a:lnTo>
                      <a:lnTo>
                        <a:pt x="7" y="629"/>
                      </a:lnTo>
                      <a:lnTo>
                        <a:pt x="7" y="626"/>
                      </a:lnTo>
                      <a:lnTo>
                        <a:pt x="9" y="626"/>
                      </a:lnTo>
                      <a:lnTo>
                        <a:pt x="7" y="622"/>
                      </a:lnTo>
                      <a:lnTo>
                        <a:pt x="4" y="622"/>
                      </a:lnTo>
                      <a:lnTo>
                        <a:pt x="0" y="624"/>
                      </a:lnTo>
                      <a:lnTo>
                        <a:pt x="2" y="617"/>
                      </a:lnTo>
                      <a:lnTo>
                        <a:pt x="7" y="617"/>
                      </a:lnTo>
                      <a:lnTo>
                        <a:pt x="11" y="617"/>
                      </a:lnTo>
                      <a:lnTo>
                        <a:pt x="13" y="617"/>
                      </a:lnTo>
                      <a:lnTo>
                        <a:pt x="16" y="622"/>
                      </a:lnTo>
                      <a:lnTo>
                        <a:pt x="18" y="622"/>
                      </a:lnTo>
                      <a:lnTo>
                        <a:pt x="18" y="620"/>
                      </a:lnTo>
                      <a:lnTo>
                        <a:pt x="22" y="615"/>
                      </a:lnTo>
                      <a:lnTo>
                        <a:pt x="27" y="615"/>
                      </a:lnTo>
                      <a:lnTo>
                        <a:pt x="29" y="609"/>
                      </a:lnTo>
                      <a:lnTo>
                        <a:pt x="31" y="606"/>
                      </a:lnTo>
                      <a:lnTo>
                        <a:pt x="31" y="604"/>
                      </a:lnTo>
                      <a:lnTo>
                        <a:pt x="33" y="604"/>
                      </a:lnTo>
                      <a:lnTo>
                        <a:pt x="40" y="604"/>
                      </a:lnTo>
                      <a:lnTo>
                        <a:pt x="42" y="604"/>
                      </a:lnTo>
                      <a:lnTo>
                        <a:pt x="49" y="604"/>
                      </a:lnTo>
                      <a:lnTo>
                        <a:pt x="53" y="591"/>
                      </a:lnTo>
                      <a:lnTo>
                        <a:pt x="58" y="584"/>
                      </a:lnTo>
                      <a:lnTo>
                        <a:pt x="58" y="580"/>
                      </a:lnTo>
                      <a:lnTo>
                        <a:pt x="62" y="580"/>
                      </a:lnTo>
                      <a:lnTo>
                        <a:pt x="65" y="573"/>
                      </a:lnTo>
                      <a:lnTo>
                        <a:pt x="62" y="564"/>
                      </a:lnTo>
                      <a:lnTo>
                        <a:pt x="60" y="564"/>
                      </a:lnTo>
                      <a:lnTo>
                        <a:pt x="56" y="564"/>
                      </a:lnTo>
                      <a:lnTo>
                        <a:pt x="53" y="566"/>
                      </a:lnTo>
                      <a:lnTo>
                        <a:pt x="47" y="562"/>
                      </a:lnTo>
                      <a:lnTo>
                        <a:pt x="45" y="557"/>
                      </a:lnTo>
                      <a:lnTo>
                        <a:pt x="49" y="555"/>
                      </a:lnTo>
                      <a:lnTo>
                        <a:pt x="47" y="553"/>
                      </a:lnTo>
                      <a:lnTo>
                        <a:pt x="45" y="549"/>
                      </a:lnTo>
                      <a:lnTo>
                        <a:pt x="42" y="546"/>
                      </a:lnTo>
                      <a:lnTo>
                        <a:pt x="42" y="544"/>
                      </a:lnTo>
                      <a:lnTo>
                        <a:pt x="47" y="542"/>
                      </a:lnTo>
                      <a:lnTo>
                        <a:pt x="47" y="540"/>
                      </a:lnTo>
                      <a:lnTo>
                        <a:pt x="51" y="537"/>
                      </a:lnTo>
                      <a:lnTo>
                        <a:pt x="58" y="537"/>
                      </a:lnTo>
                      <a:lnTo>
                        <a:pt x="62" y="540"/>
                      </a:lnTo>
                      <a:lnTo>
                        <a:pt x="69" y="540"/>
                      </a:lnTo>
                      <a:lnTo>
                        <a:pt x="74" y="537"/>
                      </a:lnTo>
                      <a:lnTo>
                        <a:pt x="74" y="533"/>
                      </a:lnTo>
                      <a:lnTo>
                        <a:pt x="82" y="531"/>
                      </a:lnTo>
                      <a:lnTo>
                        <a:pt x="91" y="524"/>
                      </a:lnTo>
                      <a:lnTo>
                        <a:pt x="98" y="524"/>
                      </a:lnTo>
                      <a:lnTo>
                        <a:pt x="102" y="522"/>
                      </a:lnTo>
                      <a:lnTo>
                        <a:pt x="102" y="520"/>
                      </a:lnTo>
                      <a:lnTo>
                        <a:pt x="98" y="522"/>
                      </a:lnTo>
                      <a:lnTo>
                        <a:pt x="96" y="520"/>
                      </a:lnTo>
                      <a:lnTo>
                        <a:pt x="98" y="517"/>
                      </a:lnTo>
                      <a:lnTo>
                        <a:pt x="96" y="513"/>
                      </a:lnTo>
                      <a:lnTo>
                        <a:pt x="91" y="513"/>
                      </a:lnTo>
                      <a:lnTo>
                        <a:pt x="87" y="515"/>
                      </a:lnTo>
                      <a:lnTo>
                        <a:pt x="85" y="513"/>
                      </a:lnTo>
                      <a:lnTo>
                        <a:pt x="80" y="513"/>
                      </a:lnTo>
                      <a:lnTo>
                        <a:pt x="78" y="509"/>
                      </a:lnTo>
                      <a:lnTo>
                        <a:pt x="74" y="513"/>
                      </a:lnTo>
                      <a:lnTo>
                        <a:pt x="71" y="506"/>
                      </a:lnTo>
                      <a:lnTo>
                        <a:pt x="69" y="506"/>
                      </a:lnTo>
                      <a:lnTo>
                        <a:pt x="74" y="504"/>
                      </a:lnTo>
                      <a:lnTo>
                        <a:pt x="74" y="500"/>
                      </a:lnTo>
                      <a:lnTo>
                        <a:pt x="76" y="500"/>
                      </a:lnTo>
                      <a:lnTo>
                        <a:pt x="78" y="500"/>
                      </a:lnTo>
                      <a:lnTo>
                        <a:pt x="78" y="493"/>
                      </a:lnTo>
                      <a:lnTo>
                        <a:pt x="80" y="491"/>
                      </a:lnTo>
                      <a:lnTo>
                        <a:pt x="82" y="486"/>
                      </a:lnTo>
                      <a:lnTo>
                        <a:pt x="89" y="486"/>
                      </a:lnTo>
                      <a:lnTo>
                        <a:pt x="91" y="484"/>
                      </a:lnTo>
                      <a:lnTo>
                        <a:pt x="94" y="484"/>
                      </a:lnTo>
                      <a:lnTo>
                        <a:pt x="96" y="480"/>
                      </a:lnTo>
                      <a:lnTo>
                        <a:pt x="100" y="482"/>
                      </a:lnTo>
                      <a:lnTo>
                        <a:pt x="102" y="477"/>
                      </a:lnTo>
                      <a:lnTo>
                        <a:pt x="105" y="477"/>
                      </a:lnTo>
                      <a:lnTo>
                        <a:pt x="107" y="475"/>
                      </a:lnTo>
                      <a:lnTo>
                        <a:pt x="109" y="475"/>
                      </a:lnTo>
                      <a:lnTo>
                        <a:pt x="116" y="473"/>
                      </a:lnTo>
                      <a:lnTo>
                        <a:pt x="125" y="464"/>
                      </a:lnTo>
                      <a:lnTo>
                        <a:pt x="129" y="462"/>
                      </a:lnTo>
                      <a:lnTo>
                        <a:pt x="127" y="458"/>
                      </a:lnTo>
                      <a:lnTo>
                        <a:pt x="125" y="455"/>
                      </a:lnTo>
                      <a:lnTo>
                        <a:pt x="127" y="453"/>
                      </a:lnTo>
                      <a:lnTo>
                        <a:pt x="127" y="451"/>
                      </a:lnTo>
                      <a:lnTo>
                        <a:pt x="129" y="449"/>
                      </a:lnTo>
                      <a:lnTo>
                        <a:pt x="129" y="444"/>
                      </a:lnTo>
                      <a:lnTo>
                        <a:pt x="129" y="442"/>
                      </a:lnTo>
                      <a:lnTo>
                        <a:pt x="129" y="440"/>
                      </a:lnTo>
                      <a:lnTo>
                        <a:pt x="125" y="438"/>
                      </a:lnTo>
                      <a:lnTo>
                        <a:pt x="127" y="431"/>
                      </a:lnTo>
                      <a:lnTo>
                        <a:pt x="125" y="429"/>
                      </a:lnTo>
                      <a:lnTo>
                        <a:pt x="127" y="420"/>
                      </a:lnTo>
                      <a:lnTo>
                        <a:pt x="134" y="413"/>
                      </a:lnTo>
                      <a:lnTo>
                        <a:pt x="134" y="409"/>
                      </a:lnTo>
                      <a:lnTo>
                        <a:pt x="136" y="409"/>
                      </a:lnTo>
                      <a:lnTo>
                        <a:pt x="138" y="406"/>
                      </a:lnTo>
                      <a:lnTo>
                        <a:pt x="136" y="404"/>
                      </a:lnTo>
                      <a:lnTo>
                        <a:pt x="136" y="400"/>
                      </a:lnTo>
                      <a:lnTo>
                        <a:pt x="134" y="398"/>
                      </a:lnTo>
                      <a:lnTo>
                        <a:pt x="134" y="395"/>
                      </a:lnTo>
                      <a:lnTo>
                        <a:pt x="129" y="393"/>
                      </a:lnTo>
                      <a:lnTo>
                        <a:pt x="129" y="391"/>
                      </a:lnTo>
                      <a:lnTo>
                        <a:pt x="127" y="389"/>
                      </a:lnTo>
                      <a:lnTo>
                        <a:pt x="125" y="384"/>
                      </a:lnTo>
                      <a:lnTo>
                        <a:pt x="120" y="380"/>
                      </a:lnTo>
                      <a:lnTo>
                        <a:pt x="123" y="378"/>
                      </a:lnTo>
                      <a:lnTo>
                        <a:pt x="125" y="378"/>
                      </a:lnTo>
                      <a:lnTo>
                        <a:pt x="123" y="373"/>
                      </a:lnTo>
                      <a:lnTo>
                        <a:pt x="120" y="371"/>
                      </a:lnTo>
                      <a:lnTo>
                        <a:pt x="118" y="371"/>
                      </a:lnTo>
                      <a:lnTo>
                        <a:pt x="111" y="371"/>
                      </a:lnTo>
                      <a:lnTo>
                        <a:pt x="107" y="371"/>
                      </a:lnTo>
                      <a:lnTo>
                        <a:pt x="102" y="369"/>
                      </a:lnTo>
                      <a:lnTo>
                        <a:pt x="105" y="369"/>
                      </a:lnTo>
                      <a:lnTo>
                        <a:pt x="107" y="364"/>
                      </a:lnTo>
                      <a:lnTo>
                        <a:pt x="107" y="358"/>
                      </a:lnTo>
                      <a:lnTo>
                        <a:pt x="111" y="351"/>
                      </a:lnTo>
                      <a:lnTo>
                        <a:pt x="114" y="351"/>
                      </a:lnTo>
                      <a:lnTo>
                        <a:pt x="114" y="349"/>
                      </a:lnTo>
                      <a:lnTo>
                        <a:pt x="118" y="346"/>
                      </a:lnTo>
                      <a:lnTo>
                        <a:pt x="118" y="344"/>
                      </a:lnTo>
                      <a:lnTo>
                        <a:pt x="111" y="344"/>
                      </a:lnTo>
                      <a:lnTo>
                        <a:pt x="114" y="342"/>
                      </a:lnTo>
                      <a:lnTo>
                        <a:pt x="111" y="340"/>
                      </a:lnTo>
                      <a:lnTo>
                        <a:pt x="109" y="340"/>
                      </a:lnTo>
                      <a:lnTo>
                        <a:pt x="107" y="342"/>
                      </a:lnTo>
                      <a:lnTo>
                        <a:pt x="102" y="340"/>
                      </a:lnTo>
                      <a:lnTo>
                        <a:pt x="100" y="338"/>
                      </a:lnTo>
                      <a:lnTo>
                        <a:pt x="98" y="338"/>
                      </a:lnTo>
                      <a:lnTo>
                        <a:pt x="100" y="333"/>
                      </a:lnTo>
                      <a:lnTo>
                        <a:pt x="102" y="333"/>
                      </a:lnTo>
                      <a:lnTo>
                        <a:pt x="102" y="331"/>
                      </a:lnTo>
                      <a:lnTo>
                        <a:pt x="102" y="324"/>
                      </a:lnTo>
                      <a:lnTo>
                        <a:pt x="109" y="322"/>
                      </a:lnTo>
                      <a:lnTo>
                        <a:pt x="107" y="320"/>
                      </a:lnTo>
                      <a:lnTo>
                        <a:pt x="111" y="313"/>
                      </a:lnTo>
                      <a:lnTo>
                        <a:pt x="109" y="313"/>
                      </a:lnTo>
                      <a:lnTo>
                        <a:pt x="107" y="311"/>
                      </a:lnTo>
                      <a:lnTo>
                        <a:pt x="109" y="306"/>
                      </a:lnTo>
                      <a:lnTo>
                        <a:pt x="107" y="304"/>
                      </a:lnTo>
                      <a:lnTo>
                        <a:pt x="109" y="302"/>
                      </a:lnTo>
                      <a:lnTo>
                        <a:pt x="109" y="298"/>
                      </a:lnTo>
                      <a:lnTo>
                        <a:pt x="111" y="295"/>
                      </a:lnTo>
                      <a:lnTo>
                        <a:pt x="116" y="311"/>
                      </a:lnTo>
                      <a:lnTo>
                        <a:pt x="118" y="309"/>
                      </a:lnTo>
                      <a:lnTo>
                        <a:pt x="120" y="315"/>
                      </a:lnTo>
                      <a:lnTo>
                        <a:pt x="123" y="318"/>
                      </a:lnTo>
                      <a:lnTo>
                        <a:pt x="123" y="315"/>
                      </a:lnTo>
                      <a:lnTo>
                        <a:pt x="125" y="315"/>
                      </a:lnTo>
                      <a:lnTo>
                        <a:pt x="129" y="315"/>
                      </a:lnTo>
                      <a:lnTo>
                        <a:pt x="131" y="315"/>
                      </a:lnTo>
                      <a:lnTo>
                        <a:pt x="131" y="313"/>
                      </a:lnTo>
                      <a:lnTo>
                        <a:pt x="134" y="313"/>
                      </a:lnTo>
                      <a:lnTo>
                        <a:pt x="134" y="311"/>
                      </a:lnTo>
                      <a:lnTo>
                        <a:pt x="138" y="309"/>
                      </a:lnTo>
                      <a:lnTo>
                        <a:pt x="138" y="306"/>
                      </a:lnTo>
                      <a:lnTo>
                        <a:pt x="138" y="302"/>
                      </a:lnTo>
                      <a:lnTo>
                        <a:pt x="140" y="302"/>
                      </a:lnTo>
                      <a:lnTo>
                        <a:pt x="140" y="300"/>
                      </a:lnTo>
                      <a:lnTo>
                        <a:pt x="140" y="298"/>
                      </a:lnTo>
                      <a:lnTo>
                        <a:pt x="129" y="298"/>
                      </a:lnTo>
                      <a:lnTo>
                        <a:pt x="127" y="298"/>
                      </a:lnTo>
                      <a:lnTo>
                        <a:pt x="123" y="295"/>
                      </a:lnTo>
                      <a:lnTo>
                        <a:pt x="120" y="293"/>
                      </a:lnTo>
                      <a:lnTo>
                        <a:pt x="118" y="293"/>
                      </a:lnTo>
                      <a:lnTo>
                        <a:pt x="118" y="298"/>
                      </a:lnTo>
                      <a:lnTo>
                        <a:pt x="116" y="298"/>
                      </a:lnTo>
                      <a:lnTo>
                        <a:pt x="116" y="295"/>
                      </a:lnTo>
                      <a:lnTo>
                        <a:pt x="118" y="293"/>
                      </a:lnTo>
                      <a:lnTo>
                        <a:pt x="118" y="291"/>
                      </a:lnTo>
                      <a:lnTo>
                        <a:pt x="118" y="289"/>
                      </a:lnTo>
                      <a:lnTo>
                        <a:pt x="114" y="280"/>
                      </a:lnTo>
                      <a:lnTo>
                        <a:pt x="114" y="273"/>
                      </a:lnTo>
                      <a:lnTo>
                        <a:pt x="118" y="271"/>
                      </a:lnTo>
                      <a:lnTo>
                        <a:pt x="118" y="273"/>
                      </a:lnTo>
                      <a:lnTo>
                        <a:pt x="120" y="275"/>
                      </a:lnTo>
                      <a:lnTo>
                        <a:pt x="123" y="275"/>
                      </a:lnTo>
                      <a:lnTo>
                        <a:pt x="125" y="275"/>
                      </a:lnTo>
                      <a:lnTo>
                        <a:pt x="127" y="278"/>
                      </a:lnTo>
                      <a:lnTo>
                        <a:pt x="125" y="280"/>
                      </a:lnTo>
                      <a:lnTo>
                        <a:pt x="125" y="282"/>
                      </a:lnTo>
                      <a:lnTo>
                        <a:pt x="129" y="284"/>
                      </a:lnTo>
                      <a:lnTo>
                        <a:pt x="129" y="282"/>
                      </a:lnTo>
                      <a:lnTo>
                        <a:pt x="131" y="282"/>
                      </a:lnTo>
                      <a:lnTo>
                        <a:pt x="131" y="284"/>
                      </a:lnTo>
                      <a:lnTo>
                        <a:pt x="140" y="287"/>
                      </a:lnTo>
                      <a:lnTo>
                        <a:pt x="145" y="287"/>
                      </a:lnTo>
                      <a:lnTo>
                        <a:pt x="147" y="284"/>
                      </a:lnTo>
                      <a:lnTo>
                        <a:pt x="149" y="284"/>
                      </a:lnTo>
                      <a:lnTo>
                        <a:pt x="151" y="284"/>
                      </a:lnTo>
                      <a:lnTo>
                        <a:pt x="156" y="284"/>
                      </a:lnTo>
                      <a:lnTo>
                        <a:pt x="156" y="273"/>
                      </a:lnTo>
                      <a:lnTo>
                        <a:pt x="156" y="271"/>
                      </a:lnTo>
                      <a:lnTo>
                        <a:pt x="160" y="271"/>
                      </a:lnTo>
                      <a:lnTo>
                        <a:pt x="158" y="271"/>
                      </a:lnTo>
                      <a:lnTo>
                        <a:pt x="158" y="269"/>
                      </a:lnTo>
                      <a:lnTo>
                        <a:pt x="163" y="269"/>
                      </a:lnTo>
                      <a:lnTo>
                        <a:pt x="163" y="267"/>
                      </a:lnTo>
                      <a:lnTo>
                        <a:pt x="160" y="264"/>
                      </a:lnTo>
                      <a:lnTo>
                        <a:pt x="160" y="262"/>
                      </a:lnTo>
                      <a:lnTo>
                        <a:pt x="163" y="260"/>
                      </a:lnTo>
                      <a:lnTo>
                        <a:pt x="167" y="262"/>
                      </a:lnTo>
                      <a:lnTo>
                        <a:pt x="187" y="262"/>
                      </a:lnTo>
                      <a:lnTo>
                        <a:pt x="189" y="262"/>
                      </a:lnTo>
                      <a:lnTo>
                        <a:pt x="189" y="264"/>
                      </a:lnTo>
                      <a:lnTo>
                        <a:pt x="185" y="267"/>
                      </a:lnTo>
                      <a:lnTo>
                        <a:pt x="185" y="271"/>
                      </a:lnTo>
                      <a:lnTo>
                        <a:pt x="187" y="273"/>
                      </a:lnTo>
                      <a:lnTo>
                        <a:pt x="183" y="282"/>
                      </a:lnTo>
                      <a:lnTo>
                        <a:pt x="183" y="275"/>
                      </a:lnTo>
                      <a:lnTo>
                        <a:pt x="180" y="275"/>
                      </a:lnTo>
                      <a:lnTo>
                        <a:pt x="178" y="271"/>
                      </a:lnTo>
                      <a:lnTo>
                        <a:pt x="176" y="273"/>
                      </a:lnTo>
                      <a:lnTo>
                        <a:pt x="180" y="278"/>
                      </a:lnTo>
                      <a:lnTo>
                        <a:pt x="176" y="280"/>
                      </a:lnTo>
                      <a:lnTo>
                        <a:pt x="176" y="284"/>
                      </a:lnTo>
                      <a:lnTo>
                        <a:pt x="183" y="287"/>
                      </a:lnTo>
                      <a:lnTo>
                        <a:pt x="185" y="284"/>
                      </a:lnTo>
                      <a:lnTo>
                        <a:pt x="192" y="284"/>
                      </a:lnTo>
                      <a:lnTo>
                        <a:pt x="198" y="282"/>
                      </a:lnTo>
                      <a:lnTo>
                        <a:pt x="198" y="287"/>
                      </a:lnTo>
                      <a:lnTo>
                        <a:pt x="185" y="291"/>
                      </a:lnTo>
                      <a:lnTo>
                        <a:pt x="183" y="293"/>
                      </a:lnTo>
                      <a:lnTo>
                        <a:pt x="178" y="289"/>
                      </a:lnTo>
                      <a:lnTo>
                        <a:pt x="172" y="287"/>
                      </a:lnTo>
                      <a:lnTo>
                        <a:pt x="174" y="284"/>
                      </a:lnTo>
                      <a:lnTo>
                        <a:pt x="174" y="282"/>
                      </a:lnTo>
                      <a:lnTo>
                        <a:pt x="169" y="282"/>
                      </a:lnTo>
                      <a:lnTo>
                        <a:pt x="169" y="280"/>
                      </a:lnTo>
                      <a:lnTo>
                        <a:pt x="167" y="280"/>
                      </a:lnTo>
                      <a:lnTo>
                        <a:pt x="167" y="284"/>
                      </a:lnTo>
                      <a:lnTo>
                        <a:pt x="172" y="289"/>
                      </a:lnTo>
                      <a:lnTo>
                        <a:pt x="174" y="291"/>
                      </a:lnTo>
                      <a:lnTo>
                        <a:pt x="174" y="293"/>
                      </a:lnTo>
                      <a:lnTo>
                        <a:pt x="169" y="293"/>
                      </a:lnTo>
                      <a:lnTo>
                        <a:pt x="167" y="295"/>
                      </a:lnTo>
                      <a:lnTo>
                        <a:pt x="167" y="298"/>
                      </a:lnTo>
                      <a:lnTo>
                        <a:pt x="165" y="298"/>
                      </a:lnTo>
                      <a:lnTo>
                        <a:pt x="165" y="300"/>
                      </a:lnTo>
                      <a:lnTo>
                        <a:pt x="169" y="306"/>
                      </a:lnTo>
                      <a:lnTo>
                        <a:pt x="169" y="304"/>
                      </a:lnTo>
                      <a:lnTo>
                        <a:pt x="176" y="306"/>
                      </a:lnTo>
                      <a:lnTo>
                        <a:pt x="203" y="311"/>
                      </a:lnTo>
                      <a:lnTo>
                        <a:pt x="207" y="311"/>
                      </a:lnTo>
                      <a:lnTo>
                        <a:pt x="214" y="306"/>
                      </a:lnTo>
                      <a:lnTo>
                        <a:pt x="218" y="309"/>
                      </a:lnTo>
                      <a:lnTo>
                        <a:pt x="221" y="306"/>
                      </a:lnTo>
                      <a:lnTo>
                        <a:pt x="225" y="311"/>
                      </a:lnTo>
                      <a:lnTo>
                        <a:pt x="232" y="311"/>
                      </a:lnTo>
                      <a:lnTo>
                        <a:pt x="236" y="306"/>
                      </a:lnTo>
                      <a:lnTo>
                        <a:pt x="247" y="302"/>
                      </a:lnTo>
                      <a:lnTo>
                        <a:pt x="252" y="300"/>
                      </a:lnTo>
                      <a:lnTo>
                        <a:pt x="258" y="306"/>
                      </a:lnTo>
                      <a:lnTo>
                        <a:pt x="258" y="309"/>
                      </a:lnTo>
                      <a:lnTo>
                        <a:pt x="256" y="315"/>
                      </a:lnTo>
                      <a:lnTo>
                        <a:pt x="258" y="315"/>
                      </a:lnTo>
                      <a:lnTo>
                        <a:pt x="261" y="318"/>
                      </a:lnTo>
                      <a:lnTo>
                        <a:pt x="258" y="320"/>
                      </a:lnTo>
                      <a:lnTo>
                        <a:pt x="256" y="322"/>
                      </a:lnTo>
                      <a:lnTo>
                        <a:pt x="258" y="324"/>
                      </a:lnTo>
                      <a:lnTo>
                        <a:pt x="258" y="322"/>
                      </a:lnTo>
                      <a:lnTo>
                        <a:pt x="263" y="322"/>
                      </a:lnTo>
                      <a:lnTo>
                        <a:pt x="263" y="324"/>
                      </a:lnTo>
                      <a:lnTo>
                        <a:pt x="265" y="326"/>
                      </a:lnTo>
                      <a:lnTo>
                        <a:pt x="270" y="329"/>
                      </a:lnTo>
                      <a:lnTo>
                        <a:pt x="267" y="329"/>
                      </a:lnTo>
                      <a:lnTo>
                        <a:pt x="267" y="331"/>
                      </a:lnTo>
                      <a:lnTo>
                        <a:pt x="270" y="333"/>
                      </a:lnTo>
                      <a:lnTo>
                        <a:pt x="267" y="338"/>
                      </a:lnTo>
                      <a:lnTo>
                        <a:pt x="265" y="335"/>
                      </a:lnTo>
                      <a:lnTo>
                        <a:pt x="265" y="338"/>
                      </a:lnTo>
                      <a:lnTo>
                        <a:pt x="267" y="338"/>
                      </a:lnTo>
                      <a:lnTo>
                        <a:pt x="270" y="340"/>
                      </a:lnTo>
                      <a:lnTo>
                        <a:pt x="267" y="344"/>
                      </a:lnTo>
                      <a:lnTo>
                        <a:pt x="267" y="346"/>
                      </a:lnTo>
                      <a:lnTo>
                        <a:pt x="258" y="351"/>
                      </a:lnTo>
                      <a:lnTo>
                        <a:pt x="256" y="349"/>
                      </a:lnTo>
                      <a:lnTo>
                        <a:pt x="254" y="349"/>
                      </a:lnTo>
                      <a:lnTo>
                        <a:pt x="254" y="344"/>
                      </a:lnTo>
                      <a:lnTo>
                        <a:pt x="252" y="342"/>
                      </a:lnTo>
                      <a:lnTo>
                        <a:pt x="250" y="346"/>
                      </a:lnTo>
                      <a:lnTo>
                        <a:pt x="250" y="344"/>
                      </a:lnTo>
                      <a:lnTo>
                        <a:pt x="245" y="349"/>
                      </a:lnTo>
                      <a:lnTo>
                        <a:pt x="247" y="349"/>
                      </a:lnTo>
                      <a:lnTo>
                        <a:pt x="247" y="351"/>
                      </a:lnTo>
                      <a:lnTo>
                        <a:pt x="243" y="353"/>
                      </a:lnTo>
                      <a:lnTo>
                        <a:pt x="243" y="355"/>
                      </a:lnTo>
                      <a:lnTo>
                        <a:pt x="243" y="353"/>
                      </a:lnTo>
                      <a:lnTo>
                        <a:pt x="243" y="360"/>
                      </a:lnTo>
                      <a:lnTo>
                        <a:pt x="247" y="366"/>
                      </a:lnTo>
                      <a:lnTo>
                        <a:pt x="252" y="364"/>
                      </a:lnTo>
                      <a:lnTo>
                        <a:pt x="254" y="366"/>
                      </a:lnTo>
                      <a:lnTo>
                        <a:pt x="256" y="369"/>
                      </a:lnTo>
                      <a:lnTo>
                        <a:pt x="254" y="371"/>
                      </a:lnTo>
                      <a:lnTo>
                        <a:pt x="256" y="371"/>
                      </a:lnTo>
                      <a:lnTo>
                        <a:pt x="254" y="373"/>
                      </a:lnTo>
                      <a:lnTo>
                        <a:pt x="256" y="375"/>
                      </a:lnTo>
                      <a:lnTo>
                        <a:pt x="254" y="375"/>
                      </a:lnTo>
                      <a:lnTo>
                        <a:pt x="254" y="378"/>
                      </a:lnTo>
                      <a:lnTo>
                        <a:pt x="252" y="378"/>
                      </a:lnTo>
                      <a:lnTo>
                        <a:pt x="250" y="378"/>
                      </a:lnTo>
                      <a:lnTo>
                        <a:pt x="245" y="391"/>
                      </a:lnTo>
                      <a:lnTo>
                        <a:pt x="250" y="391"/>
                      </a:lnTo>
                      <a:lnTo>
                        <a:pt x="252" y="395"/>
                      </a:lnTo>
                      <a:lnTo>
                        <a:pt x="254" y="393"/>
                      </a:lnTo>
                      <a:lnTo>
                        <a:pt x="254" y="395"/>
                      </a:lnTo>
                      <a:lnTo>
                        <a:pt x="258" y="393"/>
                      </a:lnTo>
                      <a:lnTo>
                        <a:pt x="258" y="400"/>
                      </a:lnTo>
                      <a:lnTo>
                        <a:pt x="250" y="402"/>
                      </a:lnTo>
                      <a:lnTo>
                        <a:pt x="250" y="404"/>
                      </a:lnTo>
                      <a:lnTo>
                        <a:pt x="250" y="409"/>
                      </a:lnTo>
                      <a:lnTo>
                        <a:pt x="247" y="409"/>
                      </a:lnTo>
                      <a:lnTo>
                        <a:pt x="247" y="411"/>
                      </a:lnTo>
                      <a:lnTo>
                        <a:pt x="243" y="411"/>
                      </a:lnTo>
                      <a:lnTo>
                        <a:pt x="243" y="413"/>
                      </a:lnTo>
                      <a:lnTo>
                        <a:pt x="238" y="415"/>
                      </a:lnTo>
                      <a:lnTo>
                        <a:pt x="238" y="411"/>
                      </a:lnTo>
                      <a:lnTo>
                        <a:pt x="236" y="411"/>
                      </a:lnTo>
                      <a:lnTo>
                        <a:pt x="236" y="406"/>
                      </a:lnTo>
                      <a:lnTo>
                        <a:pt x="234" y="404"/>
                      </a:lnTo>
                      <a:lnTo>
                        <a:pt x="229" y="406"/>
                      </a:lnTo>
                      <a:lnTo>
                        <a:pt x="229" y="411"/>
                      </a:lnTo>
                      <a:lnTo>
                        <a:pt x="223" y="411"/>
                      </a:lnTo>
                      <a:lnTo>
                        <a:pt x="221" y="411"/>
                      </a:lnTo>
                      <a:lnTo>
                        <a:pt x="218" y="406"/>
                      </a:lnTo>
                      <a:lnTo>
                        <a:pt x="216" y="406"/>
                      </a:lnTo>
                      <a:lnTo>
                        <a:pt x="212" y="402"/>
                      </a:lnTo>
                      <a:lnTo>
                        <a:pt x="207" y="411"/>
                      </a:lnTo>
                      <a:lnTo>
                        <a:pt x="205" y="413"/>
                      </a:lnTo>
                      <a:lnTo>
                        <a:pt x="203" y="422"/>
                      </a:lnTo>
                      <a:lnTo>
                        <a:pt x="207" y="422"/>
                      </a:lnTo>
                      <a:lnTo>
                        <a:pt x="209" y="426"/>
                      </a:lnTo>
                      <a:lnTo>
                        <a:pt x="218" y="431"/>
                      </a:lnTo>
                      <a:lnTo>
                        <a:pt x="221" y="433"/>
                      </a:lnTo>
                      <a:lnTo>
                        <a:pt x="218" y="433"/>
                      </a:lnTo>
                      <a:lnTo>
                        <a:pt x="218" y="435"/>
                      </a:lnTo>
                      <a:lnTo>
                        <a:pt x="223" y="435"/>
                      </a:lnTo>
                      <a:lnTo>
                        <a:pt x="221" y="438"/>
                      </a:lnTo>
                      <a:lnTo>
                        <a:pt x="225" y="438"/>
                      </a:lnTo>
                      <a:lnTo>
                        <a:pt x="232" y="438"/>
                      </a:lnTo>
                      <a:lnTo>
                        <a:pt x="232" y="440"/>
                      </a:lnTo>
                      <a:lnTo>
                        <a:pt x="234" y="440"/>
                      </a:lnTo>
                      <a:lnTo>
                        <a:pt x="236" y="444"/>
                      </a:lnTo>
                      <a:lnTo>
                        <a:pt x="238" y="440"/>
                      </a:lnTo>
                      <a:lnTo>
                        <a:pt x="236" y="435"/>
                      </a:lnTo>
                      <a:lnTo>
                        <a:pt x="241" y="435"/>
                      </a:lnTo>
                      <a:lnTo>
                        <a:pt x="241" y="433"/>
                      </a:lnTo>
                      <a:lnTo>
                        <a:pt x="243" y="431"/>
                      </a:lnTo>
                      <a:lnTo>
                        <a:pt x="238" y="426"/>
                      </a:lnTo>
                      <a:lnTo>
                        <a:pt x="238" y="424"/>
                      </a:lnTo>
                      <a:lnTo>
                        <a:pt x="243" y="424"/>
                      </a:lnTo>
                      <a:lnTo>
                        <a:pt x="245" y="426"/>
                      </a:lnTo>
                      <a:lnTo>
                        <a:pt x="247" y="426"/>
                      </a:lnTo>
                      <a:lnTo>
                        <a:pt x="247" y="431"/>
                      </a:lnTo>
                      <a:lnTo>
                        <a:pt x="250" y="431"/>
                      </a:lnTo>
                      <a:lnTo>
                        <a:pt x="252" y="429"/>
                      </a:lnTo>
                      <a:lnTo>
                        <a:pt x="258" y="426"/>
                      </a:lnTo>
                      <a:lnTo>
                        <a:pt x="261" y="424"/>
                      </a:lnTo>
                      <a:lnTo>
                        <a:pt x="263" y="426"/>
                      </a:lnTo>
                      <a:lnTo>
                        <a:pt x="270" y="424"/>
                      </a:lnTo>
                      <a:lnTo>
                        <a:pt x="272" y="424"/>
                      </a:lnTo>
                      <a:lnTo>
                        <a:pt x="274" y="422"/>
                      </a:lnTo>
                      <a:lnTo>
                        <a:pt x="278" y="420"/>
                      </a:lnTo>
                      <a:lnTo>
                        <a:pt x="278" y="413"/>
                      </a:lnTo>
                      <a:lnTo>
                        <a:pt x="276" y="411"/>
                      </a:lnTo>
                      <a:lnTo>
                        <a:pt x="276" y="406"/>
                      </a:lnTo>
                      <a:lnTo>
                        <a:pt x="281" y="404"/>
                      </a:lnTo>
                      <a:lnTo>
                        <a:pt x="285" y="402"/>
                      </a:lnTo>
                      <a:lnTo>
                        <a:pt x="287" y="400"/>
                      </a:lnTo>
                      <a:lnTo>
                        <a:pt x="294" y="398"/>
                      </a:lnTo>
                      <a:lnTo>
                        <a:pt x="296" y="395"/>
                      </a:lnTo>
                      <a:lnTo>
                        <a:pt x="301" y="395"/>
                      </a:lnTo>
                      <a:lnTo>
                        <a:pt x="301" y="393"/>
                      </a:lnTo>
                      <a:lnTo>
                        <a:pt x="301" y="391"/>
                      </a:lnTo>
                      <a:lnTo>
                        <a:pt x="301" y="384"/>
                      </a:lnTo>
                      <a:lnTo>
                        <a:pt x="299" y="384"/>
                      </a:lnTo>
                      <a:lnTo>
                        <a:pt x="299" y="382"/>
                      </a:lnTo>
                      <a:lnTo>
                        <a:pt x="303" y="375"/>
                      </a:lnTo>
                      <a:lnTo>
                        <a:pt x="301" y="369"/>
                      </a:lnTo>
                      <a:lnTo>
                        <a:pt x="305" y="369"/>
                      </a:lnTo>
                      <a:lnTo>
                        <a:pt x="305" y="364"/>
                      </a:lnTo>
                      <a:lnTo>
                        <a:pt x="307" y="362"/>
                      </a:lnTo>
                      <a:lnTo>
                        <a:pt x="312" y="366"/>
                      </a:lnTo>
                      <a:lnTo>
                        <a:pt x="310" y="369"/>
                      </a:lnTo>
                      <a:lnTo>
                        <a:pt x="312" y="380"/>
                      </a:lnTo>
                      <a:lnTo>
                        <a:pt x="316" y="378"/>
                      </a:lnTo>
                      <a:lnTo>
                        <a:pt x="321" y="380"/>
                      </a:lnTo>
                      <a:lnTo>
                        <a:pt x="323" y="375"/>
                      </a:lnTo>
                      <a:lnTo>
                        <a:pt x="327" y="373"/>
                      </a:lnTo>
                      <a:lnTo>
                        <a:pt x="332" y="375"/>
                      </a:lnTo>
                      <a:lnTo>
                        <a:pt x="341" y="380"/>
                      </a:lnTo>
                      <a:lnTo>
                        <a:pt x="341" y="378"/>
                      </a:lnTo>
                      <a:lnTo>
                        <a:pt x="345" y="380"/>
                      </a:lnTo>
                      <a:lnTo>
                        <a:pt x="348" y="378"/>
                      </a:lnTo>
                      <a:lnTo>
                        <a:pt x="350" y="380"/>
                      </a:lnTo>
                      <a:lnTo>
                        <a:pt x="354" y="380"/>
                      </a:lnTo>
                      <a:lnTo>
                        <a:pt x="354" y="386"/>
                      </a:lnTo>
                      <a:lnTo>
                        <a:pt x="356" y="386"/>
                      </a:lnTo>
                      <a:lnTo>
                        <a:pt x="363" y="384"/>
                      </a:lnTo>
                      <a:lnTo>
                        <a:pt x="363" y="382"/>
                      </a:lnTo>
                      <a:lnTo>
                        <a:pt x="363" y="380"/>
                      </a:lnTo>
                      <a:lnTo>
                        <a:pt x="368" y="378"/>
                      </a:lnTo>
                      <a:lnTo>
                        <a:pt x="365" y="375"/>
                      </a:lnTo>
                      <a:lnTo>
                        <a:pt x="370" y="375"/>
                      </a:lnTo>
                      <a:lnTo>
                        <a:pt x="370" y="373"/>
                      </a:lnTo>
                      <a:lnTo>
                        <a:pt x="372" y="373"/>
                      </a:lnTo>
                      <a:lnTo>
                        <a:pt x="374" y="371"/>
                      </a:lnTo>
                      <a:lnTo>
                        <a:pt x="376" y="371"/>
                      </a:lnTo>
                      <a:lnTo>
                        <a:pt x="381" y="369"/>
                      </a:lnTo>
                      <a:lnTo>
                        <a:pt x="381" y="375"/>
                      </a:lnTo>
                      <a:lnTo>
                        <a:pt x="379" y="378"/>
                      </a:lnTo>
                      <a:lnTo>
                        <a:pt x="379" y="382"/>
                      </a:lnTo>
                      <a:lnTo>
                        <a:pt x="381" y="386"/>
                      </a:lnTo>
                      <a:lnTo>
                        <a:pt x="385" y="386"/>
                      </a:lnTo>
                      <a:lnTo>
                        <a:pt x="390" y="386"/>
                      </a:lnTo>
                      <a:lnTo>
                        <a:pt x="392" y="386"/>
                      </a:lnTo>
                      <a:lnTo>
                        <a:pt x="394" y="393"/>
                      </a:lnTo>
                      <a:lnTo>
                        <a:pt x="397" y="393"/>
                      </a:lnTo>
                      <a:lnTo>
                        <a:pt x="403" y="391"/>
                      </a:lnTo>
                      <a:lnTo>
                        <a:pt x="410" y="391"/>
                      </a:lnTo>
                      <a:lnTo>
                        <a:pt x="412" y="382"/>
                      </a:lnTo>
                      <a:lnTo>
                        <a:pt x="414" y="384"/>
                      </a:lnTo>
                      <a:lnTo>
                        <a:pt x="417" y="380"/>
                      </a:lnTo>
                      <a:lnTo>
                        <a:pt x="412" y="380"/>
                      </a:lnTo>
                      <a:lnTo>
                        <a:pt x="412" y="378"/>
                      </a:lnTo>
                      <a:lnTo>
                        <a:pt x="405" y="371"/>
                      </a:lnTo>
                      <a:lnTo>
                        <a:pt x="401" y="362"/>
                      </a:lnTo>
                      <a:lnTo>
                        <a:pt x="401" y="358"/>
                      </a:lnTo>
                      <a:lnTo>
                        <a:pt x="403" y="358"/>
                      </a:lnTo>
                      <a:lnTo>
                        <a:pt x="401" y="351"/>
                      </a:lnTo>
                      <a:lnTo>
                        <a:pt x="403" y="351"/>
                      </a:lnTo>
                      <a:lnTo>
                        <a:pt x="403" y="349"/>
                      </a:lnTo>
                      <a:lnTo>
                        <a:pt x="401" y="346"/>
                      </a:lnTo>
                      <a:lnTo>
                        <a:pt x="403" y="342"/>
                      </a:lnTo>
                      <a:lnTo>
                        <a:pt x="403" y="340"/>
                      </a:lnTo>
                      <a:lnTo>
                        <a:pt x="401" y="340"/>
                      </a:lnTo>
                      <a:lnTo>
                        <a:pt x="399" y="333"/>
                      </a:lnTo>
                      <a:lnTo>
                        <a:pt x="403" y="331"/>
                      </a:lnTo>
                      <a:lnTo>
                        <a:pt x="405" y="331"/>
                      </a:lnTo>
                      <a:lnTo>
                        <a:pt x="408" y="335"/>
                      </a:lnTo>
                      <a:lnTo>
                        <a:pt x="410" y="331"/>
                      </a:lnTo>
                      <a:lnTo>
                        <a:pt x="412" y="333"/>
                      </a:lnTo>
                      <a:lnTo>
                        <a:pt x="412" y="335"/>
                      </a:lnTo>
                      <a:lnTo>
                        <a:pt x="412" y="340"/>
                      </a:lnTo>
                      <a:lnTo>
                        <a:pt x="417" y="344"/>
                      </a:lnTo>
                      <a:lnTo>
                        <a:pt x="419" y="344"/>
                      </a:lnTo>
                      <a:lnTo>
                        <a:pt x="421" y="342"/>
                      </a:lnTo>
                      <a:lnTo>
                        <a:pt x="425" y="342"/>
                      </a:lnTo>
                      <a:lnTo>
                        <a:pt x="425" y="340"/>
                      </a:lnTo>
                      <a:lnTo>
                        <a:pt x="428" y="338"/>
                      </a:lnTo>
                      <a:lnTo>
                        <a:pt x="428" y="335"/>
                      </a:lnTo>
                      <a:lnTo>
                        <a:pt x="432" y="335"/>
                      </a:lnTo>
                      <a:lnTo>
                        <a:pt x="434" y="329"/>
                      </a:lnTo>
                      <a:lnTo>
                        <a:pt x="432" y="318"/>
                      </a:lnTo>
                      <a:lnTo>
                        <a:pt x="428" y="309"/>
                      </a:lnTo>
                      <a:lnTo>
                        <a:pt x="423" y="309"/>
                      </a:lnTo>
                      <a:lnTo>
                        <a:pt x="421" y="306"/>
                      </a:lnTo>
                      <a:lnTo>
                        <a:pt x="419" y="302"/>
                      </a:lnTo>
                      <a:lnTo>
                        <a:pt x="417" y="300"/>
                      </a:lnTo>
                      <a:lnTo>
                        <a:pt x="412" y="304"/>
                      </a:lnTo>
                      <a:lnTo>
                        <a:pt x="408" y="302"/>
                      </a:lnTo>
                      <a:lnTo>
                        <a:pt x="403" y="302"/>
                      </a:lnTo>
                      <a:lnTo>
                        <a:pt x="403" y="300"/>
                      </a:lnTo>
                      <a:lnTo>
                        <a:pt x="397" y="293"/>
                      </a:lnTo>
                      <a:lnTo>
                        <a:pt x="401" y="291"/>
                      </a:lnTo>
                      <a:lnTo>
                        <a:pt x="410" y="291"/>
                      </a:lnTo>
                      <a:lnTo>
                        <a:pt x="414" y="289"/>
                      </a:lnTo>
                      <a:lnTo>
                        <a:pt x="417" y="287"/>
                      </a:lnTo>
                      <a:lnTo>
                        <a:pt x="412" y="284"/>
                      </a:lnTo>
                      <a:lnTo>
                        <a:pt x="412" y="282"/>
                      </a:lnTo>
                      <a:lnTo>
                        <a:pt x="414" y="280"/>
                      </a:lnTo>
                      <a:lnTo>
                        <a:pt x="412" y="280"/>
                      </a:lnTo>
                      <a:lnTo>
                        <a:pt x="412" y="278"/>
                      </a:lnTo>
                      <a:lnTo>
                        <a:pt x="408" y="280"/>
                      </a:lnTo>
                      <a:lnTo>
                        <a:pt x="410" y="278"/>
                      </a:lnTo>
                      <a:lnTo>
                        <a:pt x="405" y="273"/>
                      </a:lnTo>
                      <a:lnTo>
                        <a:pt x="405" y="267"/>
                      </a:lnTo>
                      <a:lnTo>
                        <a:pt x="403" y="267"/>
                      </a:lnTo>
                      <a:lnTo>
                        <a:pt x="405" y="267"/>
                      </a:lnTo>
                      <a:lnTo>
                        <a:pt x="408" y="262"/>
                      </a:lnTo>
                      <a:lnTo>
                        <a:pt x="412" y="262"/>
                      </a:lnTo>
                      <a:lnTo>
                        <a:pt x="419" y="260"/>
                      </a:lnTo>
                      <a:lnTo>
                        <a:pt x="421" y="258"/>
                      </a:lnTo>
                      <a:lnTo>
                        <a:pt x="423" y="255"/>
                      </a:lnTo>
                      <a:lnTo>
                        <a:pt x="434" y="260"/>
                      </a:lnTo>
                      <a:lnTo>
                        <a:pt x="441" y="258"/>
                      </a:lnTo>
                      <a:lnTo>
                        <a:pt x="443" y="253"/>
                      </a:lnTo>
                      <a:lnTo>
                        <a:pt x="448" y="255"/>
                      </a:lnTo>
                      <a:lnTo>
                        <a:pt x="448" y="251"/>
                      </a:lnTo>
                      <a:lnTo>
                        <a:pt x="457" y="251"/>
                      </a:lnTo>
                      <a:lnTo>
                        <a:pt x="461" y="251"/>
                      </a:lnTo>
                      <a:lnTo>
                        <a:pt x="468" y="255"/>
                      </a:lnTo>
                      <a:lnTo>
                        <a:pt x="474" y="253"/>
                      </a:lnTo>
                      <a:lnTo>
                        <a:pt x="479" y="251"/>
                      </a:lnTo>
                      <a:lnTo>
                        <a:pt x="481" y="251"/>
                      </a:lnTo>
                      <a:lnTo>
                        <a:pt x="479" y="249"/>
                      </a:lnTo>
                      <a:lnTo>
                        <a:pt x="481" y="240"/>
                      </a:lnTo>
                      <a:lnTo>
                        <a:pt x="483" y="240"/>
                      </a:lnTo>
                      <a:lnTo>
                        <a:pt x="483" y="235"/>
                      </a:lnTo>
                      <a:lnTo>
                        <a:pt x="479" y="231"/>
                      </a:lnTo>
                      <a:lnTo>
                        <a:pt x="477" y="231"/>
                      </a:lnTo>
                      <a:lnTo>
                        <a:pt x="474" y="229"/>
                      </a:lnTo>
                      <a:lnTo>
                        <a:pt x="477" y="227"/>
                      </a:lnTo>
                      <a:lnTo>
                        <a:pt x="477" y="222"/>
                      </a:lnTo>
                      <a:lnTo>
                        <a:pt x="477" y="220"/>
                      </a:lnTo>
                      <a:lnTo>
                        <a:pt x="472" y="222"/>
                      </a:lnTo>
                      <a:lnTo>
                        <a:pt x="474" y="215"/>
                      </a:lnTo>
                      <a:lnTo>
                        <a:pt x="474" y="213"/>
                      </a:lnTo>
                      <a:lnTo>
                        <a:pt x="477" y="209"/>
                      </a:lnTo>
                      <a:lnTo>
                        <a:pt x="474" y="207"/>
                      </a:lnTo>
                      <a:lnTo>
                        <a:pt x="468" y="204"/>
                      </a:lnTo>
                      <a:lnTo>
                        <a:pt x="466" y="207"/>
                      </a:lnTo>
                      <a:lnTo>
                        <a:pt x="457" y="213"/>
                      </a:lnTo>
                      <a:lnTo>
                        <a:pt x="454" y="222"/>
                      </a:lnTo>
                      <a:lnTo>
                        <a:pt x="454" y="220"/>
                      </a:lnTo>
                      <a:lnTo>
                        <a:pt x="452" y="220"/>
                      </a:lnTo>
                      <a:lnTo>
                        <a:pt x="454" y="222"/>
                      </a:lnTo>
                      <a:lnTo>
                        <a:pt x="446" y="222"/>
                      </a:lnTo>
                      <a:lnTo>
                        <a:pt x="441" y="220"/>
                      </a:lnTo>
                      <a:lnTo>
                        <a:pt x="434" y="220"/>
                      </a:lnTo>
                      <a:lnTo>
                        <a:pt x="432" y="222"/>
                      </a:lnTo>
                      <a:lnTo>
                        <a:pt x="430" y="222"/>
                      </a:lnTo>
                      <a:lnTo>
                        <a:pt x="428" y="224"/>
                      </a:lnTo>
                      <a:lnTo>
                        <a:pt x="419" y="224"/>
                      </a:lnTo>
                      <a:lnTo>
                        <a:pt x="417" y="229"/>
                      </a:lnTo>
                      <a:lnTo>
                        <a:pt x="414" y="229"/>
                      </a:lnTo>
                      <a:lnTo>
                        <a:pt x="414" y="224"/>
                      </a:lnTo>
                      <a:lnTo>
                        <a:pt x="410" y="222"/>
                      </a:lnTo>
                      <a:lnTo>
                        <a:pt x="401" y="220"/>
                      </a:lnTo>
                      <a:lnTo>
                        <a:pt x="392" y="222"/>
                      </a:lnTo>
                      <a:lnTo>
                        <a:pt x="390" y="222"/>
                      </a:lnTo>
                      <a:lnTo>
                        <a:pt x="390" y="220"/>
                      </a:lnTo>
                      <a:lnTo>
                        <a:pt x="388" y="218"/>
                      </a:lnTo>
                      <a:lnTo>
                        <a:pt x="379" y="218"/>
                      </a:lnTo>
                      <a:lnTo>
                        <a:pt x="374" y="213"/>
                      </a:lnTo>
                      <a:lnTo>
                        <a:pt x="370" y="213"/>
                      </a:lnTo>
                      <a:lnTo>
                        <a:pt x="368" y="211"/>
                      </a:lnTo>
                      <a:lnTo>
                        <a:pt x="365" y="207"/>
                      </a:lnTo>
                      <a:lnTo>
                        <a:pt x="361" y="204"/>
                      </a:lnTo>
                      <a:lnTo>
                        <a:pt x="361" y="200"/>
                      </a:lnTo>
                      <a:lnTo>
                        <a:pt x="356" y="191"/>
                      </a:lnTo>
                      <a:lnTo>
                        <a:pt x="356" y="189"/>
                      </a:lnTo>
                      <a:lnTo>
                        <a:pt x="354" y="184"/>
                      </a:lnTo>
                      <a:lnTo>
                        <a:pt x="354" y="178"/>
                      </a:lnTo>
                      <a:lnTo>
                        <a:pt x="352" y="175"/>
                      </a:lnTo>
                      <a:lnTo>
                        <a:pt x="354" y="171"/>
                      </a:lnTo>
                      <a:lnTo>
                        <a:pt x="350" y="169"/>
                      </a:lnTo>
                      <a:lnTo>
                        <a:pt x="350" y="164"/>
                      </a:lnTo>
                      <a:lnTo>
                        <a:pt x="356" y="162"/>
                      </a:lnTo>
                      <a:lnTo>
                        <a:pt x="356" y="158"/>
                      </a:lnTo>
                      <a:lnTo>
                        <a:pt x="356" y="153"/>
                      </a:lnTo>
                      <a:lnTo>
                        <a:pt x="365" y="142"/>
                      </a:lnTo>
                      <a:lnTo>
                        <a:pt x="370" y="144"/>
                      </a:lnTo>
                      <a:lnTo>
                        <a:pt x="374" y="138"/>
                      </a:lnTo>
                      <a:lnTo>
                        <a:pt x="379" y="138"/>
                      </a:lnTo>
                      <a:lnTo>
                        <a:pt x="385" y="140"/>
                      </a:lnTo>
                      <a:lnTo>
                        <a:pt x="388" y="138"/>
                      </a:lnTo>
                      <a:lnTo>
                        <a:pt x="390" y="135"/>
                      </a:lnTo>
                      <a:lnTo>
                        <a:pt x="390" y="133"/>
                      </a:lnTo>
                      <a:lnTo>
                        <a:pt x="394" y="133"/>
                      </a:lnTo>
                      <a:lnTo>
                        <a:pt x="397" y="131"/>
                      </a:lnTo>
                      <a:lnTo>
                        <a:pt x="399" y="129"/>
                      </a:lnTo>
                      <a:lnTo>
                        <a:pt x="399" y="127"/>
                      </a:lnTo>
                      <a:lnTo>
                        <a:pt x="401" y="124"/>
                      </a:lnTo>
                      <a:lnTo>
                        <a:pt x="401" y="120"/>
                      </a:lnTo>
                      <a:lnTo>
                        <a:pt x="405" y="118"/>
                      </a:lnTo>
                      <a:lnTo>
                        <a:pt x="408" y="111"/>
                      </a:lnTo>
                      <a:lnTo>
                        <a:pt x="417" y="109"/>
                      </a:lnTo>
                      <a:lnTo>
                        <a:pt x="423" y="107"/>
                      </a:lnTo>
                      <a:lnTo>
                        <a:pt x="425" y="102"/>
                      </a:lnTo>
                      <a:lnTo>
                        <a:pt x="430" y="100"/>
                      </a:lnTo>
                      <a:lnTo>
                        <a:pt x="437" y="98"/>
                      </a:lnTo>
                      <a:lnTo>
                        <a:pt x="441" y="91"/>
                      </a:lnTo>
                      <a:lnTo>
                        <a:pt x="448" y="91"/>
                      </a:lnTo>
                      <a:lnTo>
                        <a:pt x="452" y="91"/>
                      </a:lnTo>
                      <a:lnTo>
                        <a:pt x="466" y="82"/>
                      </a:lnTo>
                      <a:lnTo>
                        <a:pt x="468" y="80"/>
                      </a:lnTo>
                      <a:lnTo>
                        <a:pt x="470" y="76"/>
                      </a:lnTo>
                      <a:lnTo>
                        <a:pt x="472" y="73"/>
                      </a:lnTo>
                      <a:lnTo>
                        <a:pt x="477" y="71"/>
                      </a:lnTo>
                      <a:lnTo>
                        <a:pt x="479" y="73"/>
                      </a:lnTo>
                      <a:lnTo>
                        <a:pt x="486" y="73"/>
                      </a:lnTo>
                      <a:lnTo>
                        <a:pt x="488" y="71"/>
                      </a:lnTo>
                      <a:lnTo>
                        <a:pt x="486" y="69"/>
                      </a:lnTo>
                      <a:lnTo>
                        <a:pt x="486" y="67"/>
                      </a:lnTo>
                      <a:lnTo>
                        <a:pt x="499" y="67"/>
                      </a:lnTo>
                      <a:lnTo>
                        <a:pt x="503" y="62"/>
                      </a:lnTo>
                      <a:lnTo>
                        <a:pt x="512" y="60"/>
                      </a:lnTo>
                      <a:lnTo>
                        <a:pt x="515" y="56"/>
                      </a:lnTo>
                      <a:lnTo>
                        <a:pt x="519" y="53"/>
                      </a:lnTo>
                      <a:lnTo>
                        <a:pt x="523" y="53"/>
                      </a:lnTo>
                      <a:lnTo>
                        <a:pt x="526" y="53"/>
                      </a:lnTo>
                      <a:lnTo>
                        <a:pt x="530" y="47"/>
                      </a:lnTo>
                      <a:lnTo>
                        <a:pt x="535" y="47"/>
                      </a:lnTo>
                      <a:lnTo>
                        <a:pt x="541" y="47"/>
                      </a:lnTo>
                      <a:lnTo>
                        <a:pt x="541" y="44"/>
                      </a:lnTo>
                      <a:lnTo>
                        <a:pt x="541" y="40"/>
                      </a:lnTo>
                      <a:lnTo>
                        <a:pt x="546" y="38"/>
                      </a:lnTo>
                      <a:lnTo>
                        <a:pt x="550" y="36"/>
                      </a:lnTo>
                      <a:lnTo>
                        <a:pt x="552" y="31"/>
                      </a:lnTo>
                      <a:lnTo>
                        <a:pt x="559" y="31"/>
                      </a:lnTo>
                      <a:lnTo>
                        <a:pt x="566" y="24"/>
                      </a:lnTo>
                      <a:lnTo>
                        <a:pt x="577" y="29"/>
                      </a:lnTo>
                      <a:lnTo>
                        <a:pt x="579" y="27"/>
                      </a:lnTo>
                      <a:lnTo>
                        <a:pt x="579" y="20"/>
                      </a:lnTo>
                      <a:lnTo>
                        <a:pt x="584" y="18"/>
                      </a:lnTo>
                      <a:lnTo>
                        <a:pt x="581" y="16"/>
                      </a:lnTo>
                      <a:lnTo>
                        <a:pt x="581" y="13"/>
                      </a:lnTo>
                      <a:lnTo>
                        <a:pt x="581" y="11"/>
                      </a:lnTo>
                      <a:lnTo>
                        <a:pt x="593" y="11"/>
                      </a:lnTo>
                      <a:lnTo>
                        <a:pt x="590" y="7"/>
                      </a:lnTo>
                      <a:lnTo>
                        <a:pt x="599" y="7"/>
                      </a:lnTo>
                      <a:lnTo>
                        <a:pt x="604" y="9"/>
                      </a:lnTo>
                      <a:lnTo>
                        <a:pt x="606" y="4"/>
                      </a:lnTo>
                      <a:lnTo>
                        <a:pt x="608" y="2"/>
                      </a:lnTo>
                      <a:lnTo>
                        <a:pt x="617" y="0"/>
                      </a:lnTo>
                      <a:lnTo>
                        <a:pt x="619" y="2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7" name="Freeform 833"/>
                <p:cNvSpPr>
                  <a:spLocks/>
                </p:cNvSpPr>
                <p:nvPr/>
              </p:nvSpPr>
              <p:spPr bwMode="auto">
                <a:xfrm>
                  <a:off x="2736" y="1561"/>
                  <a:ext cx="664" cy="755"/>
                </a:xfrm>
                <a:custGeom>
                  <a:avLst/>
                  <a:gdLst>
                    <a:gd name="T0" fmla="*/ 107 w 664"/>
                    <a:gd name="T1" fmla="*/ 20 h 755"/>
                    <a:gd name="T2" fmla="*/ 125 w 664"/>
                    <a:gd name="T3" fmla="*/ 49 h 755"/>
                    <a:gd name="T4" fmla="*/ 136 w 664"/>
                    <a:gd name="T5" fmla="*/ 76 h 755"/>
                    <a:gd name="T6" fmla="*/ 118 w 664"/>
                    <a:gd name="T7" fmla="*/ 94 h 755"/>
                    <a:gd name="T8" fmla="*/ 109 w 664"/>
                    <a:gd name="T9" fmla="*/ 127 h 755"/>
                    <a:gd name="T10" fmla="*/ 94 w 664"/>
                    <a:gd name="T11" fmla="*/ 151 h 755"/>
                    <a:gd name="T12" fmla="*/ 47 w 664"/>
                    <a:gd name="T13" fmla="*/ 182 h 755"/>
                    <a:gd name="T14" fmla="*/ 20 w 664"/>
                    <a:gd name="T15" fmla="*/ 220 h 755"/>
                    <a:gd name="T16" fmla="*/ 25 w 664"/>
                    <a:gd name="T17" fmla="*/ 253 h 755"/>
                    <a:gd name="T18" fmla="*/ 9 w 664"/>
                    <a:gd name="T19" fmla="*/ 333 h 755"/>
                    <a:gd name="T20" fmla="*/ 56 w 664"/>
                    <a:gd name="T21" fmla="*/ 356 h 755"/>
                    <a:gd name="T22" fmla="*/ 96 w 664"/>
                    <a:gd name="T23" fmla="*/ 380 h 755"/>
                    <a:gd name="T24" fmla="*/ 109 w 664"/>
                    <a:gd name="T25" fmla="*/ 340 h 755"/>
                    <a:gd name="T26" fmla="*/ 87 w 664"/>
                    <a:gd name="T27" fmla="*/ 285 h 755"/>
                    <a:gd name="T28" fmla="*/ 47 w 664"/>
                    <a:gd name="T29" fmla="*/ 225 h 755"/>
                    <a:gd name="T30" fmla="*/ 60 w 664"/>
                    <a:gd name="T31" fmla="*/ 209 h 755"/>
                    <a:gd name="T32" fmla="*/ 83 w 664"/>
                    <a:gd name="T33" fmla="*/ 216 h 755"/>
                    <a:gd name="T34" fmla="*/ 96 w 664"/>
                    <a:gd name="T35" fmla="*/ 200 h 755"/>
                    <a:gd name="T36" fmla="*/ 112 w 664"/>
                    <a:gd name="T37" fmla="*/ 198 h 755"/>
                    <a:gd name="T38" fmla="*/ 98 w 664"/>
                    <a:gd name="T39" fmla="*/ 218 h 755"/>
                    <a:gd name="T40" fmla="*/ 114 w 664"/>
                    <a:gd name="T41" fmla="*/ 216 h 755"/>
                    <a:gd name="T42" fmla="*/ 121 w 664"/>
                    <a:gd name="T43" fmla="*/ 236 h 755"/>
                    <a:gd name="T44" fmla="*/ 136 w 664"/>
                    <a:gd name="T45" fmla="*/ 245 h 755"/>
                    <a:gd name="T46" fmla="*/ 156 w 664"/>
                    <a:gd name="T47" fmla="*/ 247 h 755"/>
                    <a:gd name="T48" fmla="*/ 165 w 664"/>
                    <a:gd name="T49" fmla="*/ 229 h 755"/>
                    <a:gd name="T50" fmla="*/ 179 w 664"/>
                    <a:gd name="T51" fmla="*/ 229 h 755"/>
                    <a:gd name="T52" fmla="*/ 187 w 664"/>
                    <a:gd name="T53" fmla="*/ 247 h 755"/>
                    <a:gd name="T54" fmla="*/ 243 w 664"/>
                    <a:gd name="T55" fmla="*/ 251 h 755"/>
                    <a:gd name="T56" fmla="*/ 263 w 664"/>
                    <a:gd name="T57" fmla="*/ 227 h 755"/>
                    <a:gd name="T58" fmla="*/ 303 w 664"/>
                    <a:gd name="T59" fmla="*/ 205 h 755"/>
                    <a:gd name="T60" fmla="*/ 303 w 664"/>
                    <a:gd name="T61" fmla="*/ 256 h 755"/>
                    <a:gd name="T62" fmla="*/ 326 w 664"/>
                    <a:gd name="T63" fmla="*/ 253 h 755"/>
                    <a:gd name="T64" fmla="*/ 348 w 664"/>
                    <a:gd name="T65" fmla="*/ 247 h 755"/>
                    <a:gd name="T66" fmla="*/ 370 w 664"/>
                    <a:gd name="T67" fmla="*/ 251 h 755"/>
                    <a:gd name="T68" fmla="*/ 392 w 664"/>
                    <a:gd name="T69" fmla="*/ 242 h 755"/>
                    <a:gd name="T70" fmla="*/ 390 w 664"/>
                    <a:gd name="T71" fmla="*/ 273 h 755"/>
                    <a:gd name="T72" fmla="*/ 426 w 664"/>
                    <a:gd name="T73" fmla="*/ 280 h 755"/>
                    <a:gd name="T74" fmla="*/ 444 w 664"/>
                    <a:gd name="T75" fmla="*/ 249 h 755"/>
                    <a:gd name="T76" fmla="*/ 468 w 664"/>
                    <a:gd name="T77" fmla="*/ 247 h 755"/>
                    <a:gd name="T78" fmla="*/ 479 w 664"/>
                    <a:gd name="T79" fmla="*/ 240 h 755"/>
                    <a:gd name="T80" fmla="*/ 493 w 664"/>
                    <a:gd name="T81" fmla="*/ 256 h 755"/>
                    <a:gd name="T82" fmla="*/ 535 w 664"/>
                    <a:gd name="T83" fmla="*/ 269 h 755"/>
                    <a:gd name="T84" fmla="*/ 579 w 664"/>
                    <a:gd name="T85" fmla="*/ 293 h 755"/>
                    <a:gd name="T86" fmla="*/ 582 w 664"/>
                    <a:gd name="T87" fmla="*/ 309 h 755"/>
                    <a:gd name="T88" fmla="*/ 613 w 664"/>
                    <a:gd name="T89" fmla="*/ 309 h 755"/>
                    <a:gd name="T90" fmla="*/ 651 w 664"/>
                    <a:gd name="T91" fmla="*/ 329 h 755"/>
                    <a:gd name="T92" fmla="*/ 653 w 664"/>
                    <a:gd name="T93" fmla="*/ 389 h 755"/>
                    <a:gd name="T94" fmla="*/ 657 w 664"/>
                    <a:gd name="T95" fmla="*/ 418 h 755"/>
                    <a:gd name="T96" fmla="*/ 602 w 664"/>
                    <a:gd name="T97" fmla="*/ 436 h 755"/>
                    <a:gd name="T98" fmla="*/ 517 w 664"/>
                    <a:gd name="T99" fmla="*/ 436 h 755"/>
                    <a:gd name="T100" fmla="*/ 502 w 664"/>
                    <a:gd name="T101" fmla="*/ 442 h 755"/>
                    <a:gd name="T102" fmla="*/ 513 w 664"/>
                    <a:gd name="T103" fmla="*/ 469 h 755"/>
                    <a:gd name="T104" fmla="*/ 557 w 664"/>
                    <a:gd name="T105" fmla="*/ 495 h 755"/>
                    <a:gd name="T106" fmla="*/ 553 w 664"/>
                    <a:gd name="T107" fmla="*/ 540 h 755"/>
                    <a:gd name="T108" fmla="*/ 513 w 664"/>
                    <a:gd name="T109" fmla="*/ 600 h 755"/>
                    <a:gd name="T110" fmla="*/ 477 w 664"/>
                    <a:gd name="T111" fmla="*/ 620 h 755"/>
                    <a:gd name="T112" fmla="*/ 437 w 664"/>
                    <a:gd name="T113" fmla="*/ 629 h 755"/>
                    <a:gd name="T114" fmla="*/ 410 w 664"/>
                    <a:gd name="T115" fmla="*/ 666 h 755"/>
                    <a:gd name="T116" fmla="*/ 388 w 664"/>
                    <a:gd name="T117" fmla="*/ 684 h 755"/>
                    <a:gd name="T118" fmla="*/ 366 w 664"/>
                    <a:gd name="T119" fmla="*/ 746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64" h="755">
                      <a:moveTo>
                        <a:pt x="29" y="0"/>
                      </a:moveTo>
                      <a:lnTo>
                        <a:pt x="34" y="5"/>
                      </a:lnTo>
                      <a:lnTo>
                        <a:pt x="38" y="5"/>
                      </a:lnTo>
                      <a:lnTo>
                        <a:pt x="43" y="9"/>
                      </a:lnTo>
                      <a:lnTo>
                        <a:pt x="52" y="11"/>
                      </a:lnTo>
                      <a:lnTo>
                        <a:pt x="58" y="16"/>
                      </a:lnTo>
                      <a:lnTo>
                        <a:pt x="63" y="16"/>
                      </a:lnTo>
                      <a:lnTo>
                        <a:pt x="65" y="14"/>
                      </a:lnTo>
                      <a:lnTo>
                        <a:pt x="72" y="14"/>
                      </a:lnTo>
                      <a:lnTo>
                        <a:pt x="74" y="9"/>
                      </a:lnTo>
                      <a:lnTo>
                        <a:pt x="81" y="9"/>
                      </a:lnTo>
                      <a:lnTo>
                        <a:pt x="81" y="11"/>
                      </a:lnTo>
                      <a:lnTo>
                        <a:pt x="83" y="9"/>
                      </a:lnTo>
                      <a:lnTo>
                        <a:pt x="87" y="14"/>
                      </a:lnTo>
                      <a:lnTo>
                        <a:pt x="94" y="14"/>
                      </a:lnTo>
                      <a:lnTo>
                        <a:pt x="101" y="22"/>
                      </a:lnTo>
                      <a:lnTo>
                        <a:pt x="107" y="20"/>
                      </a:lnTo>
                      <a:lnTo>
                        <a:pt x="112" y="25"/>
                      </a:lnTo>
                      <a:lnTo>
                        <a:pt x="112" y="29"/>
                      </a:lnTo>
                      <a:lnTo>
                        <a:pt x="116" y="25"/>
                      </a:lnTo>
                      <a:lnTo>
                        <a:pt x="118" y="25"/>
                      </a:lnTo>
                      <a:lnTo>
                        <a:pt x="121" y="27"/>
                      </a:lnTo>
                      <a:lnTo>
                        <a:pt x="118" y="31"/>
                      </a:lnTo>
                      <a:lnTo>
                        <a:pt x="121" y="34"/>
                      </a:lnTo>
                      <a:lnTo>
                        <a:pt x="121" y="36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8" y="40"/>
                      </a:lnTo>
                      <a:lnTo>
                        <a:pt x="121" y="42"/>
                      </a:lnTo>
                      <a:lnTo>
                        <a:pt x="121" y="45"/>
                      </a:lnTo>
                      <a:lnTo>
                        <a:pt x="123" y="45"/>
                      </a:lnTo>
                      <a:lnTo>
                        <a:pt x="123" y="47"/>
                      </a:lnTo>
                      <a:lnTo>
                        <a:pt x="125" y="47"/>
                      </a:lnTo>
                      <a:lnTo>
                        <a:pt x="125" y="49"/>
                      </a:lnTo>
                      <a:lnTo>
                        <a:pt x="127" y="51"/>
                      </a:lnTo>
                      <a:lnTo>
                        <a:pt x="130" y="51"/>
                      </a:lnTo>
                      <a:lnTo>
                        <a:pt x="130" y="54"/>
                      </a:lnTo>
                      <a:lnTo>
                        <a:pt x="127" y="58"/>
                      </a:lnTo>
                      <a:lnTo>
                        <a:pt x="132" y="60"/>
                      </a:lnTo>
                      <a:lnTo>
                        <a:pt x="132" y="58"/>
                      </a:lnTo>
                      <a:lnTo>
                        <a:pt x="134" y="58"/>
                      </a:lnTo>
                      <a:lnTo>
                        <a:pt x="138" y="60"/>
                      </a:lnTo>
                      <a:lnTo>
                        <a:pt x="136" y="62"/>
                      </a:lnTo>
                      <a:lnTo>
                        <a:pt x="134" y="65"/>
                      </a:lnTo>
                      <a:lnTo>
                        <a:pt x="132" y="62"/>
                      </a:lnTo>
                      <a:lnTo>
                        <a:pt x="132" y="65"/>
                      </a:lnTo>
                      <a:lnTo>
                        <a:pt x="134" y="69"/>
                      </a:lnTo>
                      <a:lnTo>
                        <a:pt x="132" y="71"/>
                      </a:lnTo>
                      <a:lnTo>
                        <a:pt x="138" y="74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8" y="78"/>
                      </a:lnTo>
                      <a:lnTo>
                        <a:pt x="136" y="78"/>
                      </a:lnTo>
                      <a:lnTo>
                        <a:pt x="134" y="78"/>
                      </a:lnTo>
                      <a:lnTo>
                        <a:pt x="132" y="80"/>
                      </a:lnTo>
                      <a:lnTo>
                        <a:pt x="132" y="85"/>
                      </a:lnTo>
                      <a:lnTo>
                        <a:pt x="132" y="82"/>
                      </a:lnTo>
                      <a:lnTo>
                        <a:pt x="130" y="82"/>
                      </a:lnTo>
                      <a:lnTo>
                        <a:pt x="127" y="82"/>
                      </a:lnTo>
                      <a:lnTo>
                        <a:pt x="127" y="85"/>
                      </a:lnTo>
                      <a:lnTo>
                        <a:pt x="125" y="85"/>
                      </a:lnTo>
                      <a:lnTo>
                        <a:pt x="130" y="87"/>
                      </a:lnTo>
                      <a:lnTo>
                        <a:pt x="127" y="89"/>
                      </a:lnTo>
                      <a:lnTo>
                        <a:pt x="123" y="89"/>
                      </a:lnTo>
                      <a:lnTo>
                        <a:pt x="123" y="94"/>
                      </a:lnTo>
                      <a:lnTo>
                        <a:pt x="121" y="94"/>
                      </a:lnTo>
                      <a:lnTo>
                        <a:pt x="123" y="96"/>
                      </a:lnTo>
                      <a:lnTo>
                        <a:pt x="118" y="94"/>
                      </a:lnTo>
                      <a:lnTo>
                        <a:pt x="116" y="96"/>
                      </a:lnTo>
                      <a:lnTo>
                        <a:pt x="121" y="98"/>
                      </a:lnTo>
                      <a:lnTo>
                        <a:pt x="121" y="100"/>
                      </a:lnTo>
                      <a:lnTo>
                        <a:pt x="116" y="100"/>
                      </a:lnTo>
                      <a:lnTo>
                        <a:pt x="112" y="102"/>
                      </a:lnTo>
                      <a:lnTo>
                        <a:pt x="116" y="105"/>
                      </a:lnTo>
                      <a:lnTo>
                        <a:pt x="116" y="107"/>
                      </a:lnTo>
                      <a:lnTo>
                        <a:pt x="121" y="109"/>
                      </a:lnTo>
                      <a:lnTo>
                        <a:pt x="121" y="111"/>
                      </a:lnTo>
                      <a:lnTo>
                        <a:pt x="121" y="114"/>
                      </a:lnTo>
                      <a:lnTo>
                        <a:pt x="118" y="114"/>
                      </a:lnTo>
                      <a:lnTo>
                        <a:pt x="116" y="114"/>
                      </a:lnTo>
                      <a:lnTo>
                        <a:pt x="112" y="118"/>
                      </a:lnTo>
                      <a:lnTo>
                        <a:pt x="114" y="120"/>
                      </a:lnTo>
                      <a:lnTo>
                        <a:pt x="112" y="125"/>
                      </a:lnTo>
                      <a:lnTo>
                        <a:pt x="109" y="125"/>
                      </a:lnTo>
                      <a:lnTo>
                        <a:pt x="109" y="127"/>
                      </a:lnTo>
                      <a:lnTo>
                        <a:pt x="109" y="131"/>
                      </a:lnTo>
                      <a:lnTo>
                        <a:pt x="107" y="131"/>
                      </a:lnTo>
                      <a:lnTo>
                        <a:pt x="103" y="136"/>
                      </a:lnTo>
                      <a:lnTo>
                        <a:pt x="105" y="138"/>
                      </a:lnTo>
                      <a:lnTo>
                        <a:pt x="103" y="142"/>
                      </a:lnTo>
                      <a:lnTo>
                        <a:pt x="101" y="140"/>
                      </a:lnTo>
                      <a:lnTo>
                        <a:pt x="98" y="142"/>
                      </a:lnTo>
                      <a:lnTo>
                        <a:pt x="98" y="147"/>
                      </a:lnTo>
                      <a:lnTo>
                        <a:pt x="98" y="145"/>
                      </a:lnTo>
                      <a:lnTo>
                        <a:pt x="101" y="147"/>
                      </a:lnTo>
                      <a:lnTo>
                        <a:pt x="101" y="151"/>
                      </a:lnTo>
                      <a:lnTo>
                        <a:pt x="98" y="151"/>
                      </a:lnTo>
                      <a:lnTo>
                        <a:pt x="98" y="149"/>
                      </a:lnTo>
                      <a:lnTo>
                        <a:pt x="94" y="147"/>
                      </a:lnTo>
                      <a:lnTo>
                        <a:pt x="92" y="149"/>
                      </a:lnTo>
                      <a:lnTo>
                        <a:pt x="94" y="149"/>
                      </a:lnTo>
                      <a:lnTo>
                        <a:pt x="94" y="151"/>
                      </a:lnTo>
                      <a:lnTo>
                        <a:pt x="92" y="151"/>
                      </a:lnTo>
                      <a:lnTo>
                        <a:pt x="87" y="158"/>
                      </a:lnTo>
                      <a:lnTo>
                        <a:pt x="85" y="158"/>
                      </a:lnTo>
                      <a:lnTo>
                        <a:pt x="85" y="162"/>
                      </a:lnTo>
                      <a:lnTo>
                        <a:pt x="89" y="165"/>
                      </a:lnTo>
                      <a:lnTo>
                        <a:pt x="89" y="167"/>
                      </a:lnTo>
                      <a:lnTo>
                        <a:pt x="94" y="169"/>
                      </a:lnTo>
                      <a:lnTo>
                        <a:pt x="92" y="176"/>
                      </a:lnTo>
                      <a:lnTo>
                        <a:pt x="83" y="180"/>
                      </a:lnTo>
                      <a:lnTo>
                        <a:pt x="78" y="180"/>
                      </a:lnTo>
                      <a:lnTo>
                        <a:pt x="74" y="180"/>
                      </a:lnTo>
                      <a:lnTo>
                        <a:pt x="69" y="185"/>
                      </a:lnTo>
                      <a:lnTo>
                        <a:pt x="67" y="185"/>
                      </a:lnTo>
                      <a:lnTo>
                        <a:pt x="65" y="182"/>
                      </a:lnTo>
                      <a:lnTo>
                        <a:pt x="60" y="185"/>
                      </a:lnTo>
                      <a:lnTo>
                        <a:pt x="54" y="185"/>
                      </a:lnTo>
                      <a:lnTo>
                        <a:pt x="47" y="182"/>
                      </a:lnTo>
                      <a:lnTo>
                        <a:pt x="43" y="185"/>
                      </a:lnTo>
                      <a:lnTo>
                        <a:pt x="43" y="187"/>
                      </a:lnTo>
                      <a:lnTo>
                        <a:pt x="38" y="185"/>
                      </a:lnTo>
                      <a:lnTo>
                        <a:pt x="36" y="189"/>
                      </a:lnTo>
                      <a:lnTo>
                        <a:pt x="36" y="191"/>
                      </a:lnTo>
                      <a:lnTo>
                        <a:pt x="36" y="193"/>
                      </a:lnTo>
                      <a:lnTo>
                        <a:pt x="38" y="198"/>
                      </a:lnTo>
                      <a:lnTo>
                        <a:pt x="34" y="198"/>
                      </a:lnTo>
                      <a:lnTo>
                        <a:pt x="32" y="202"/>
                      </a:lnTo>
                      <a:lnTo>
                        <a:pt x="29" y="202"/>
                      </a:lnTo>
                      <a:lnTo>
                        <a:pt x="27" y="200"/>
                      </a:lnTo>
                      <a:lnTo>
                        <a:pt x="25" y="209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23" y="216"/>
                      </a:lnTo>
                      <a:lnTo>
                        <a:pt x="25" y="218"/>
                      </a:lnTo>
                      <a:lnTo>
                        <a:pt x="20" y="220"/>
                      </a:lnTo>
                      <a:lnTo>
                        <a:pt x="27" y="222"/>
                      </a:lnTo>
                      <a:lnTo>
                        <a:pt x="27" y="225"/>
                      </a:lnTo>
                      <a:lnTo>
                        <a:pt x="29" y="227"/>
                      </a:lnTo>
                      <a:lnTo>
                        <a:pt x="27" y="231"/>
                      </a:lnTo>
                      <a:lnTo>
                        <a:pt x="29" y="231"/>
                      </a:lnTo>
                      <a:lnTo>
                        <a:pt x="32" y="233"/>
                      </a:lnTo>
                      <a:lnTo>
                        <a:pt x="34" y="233"/>
                      </a:lnTo>
                      <a:lnTo>
                        <a:pt x="32" y="236"/>
                      </a:lnTo>
                      <a:lnTo>
                        <a:pt x="32" y="238"/>
                      </a:lnTo>
                      <a:lnTo>
                        <a:pt x="36" y="238"/>
                      </a:lnTo>
                      <a:lnTo>
                        <a:pt x="36" y="240"/>
                      </a:lnTo>
                      <a:lnTo>
                        <a:pt x="40" y="242"/>
                      </a:lnTo>
                      <a:lnTo>
                        <a:pt x="36" y="245"/>
                      </a:lnTo>
                      <a:lnTo>
                        <a:pt x="40" y="247"/>
                      </a:lnTo>
                      <a:lnTo>
                        <a:pt x="34" y="247"/>
                      </a:lnTo>
                      <a:lnTo>
                        <a:pt x="32" y="249"/>
                      </a:lnTo>
                      <a:lnTo>
                        <a:pt x="25" y="253"/>
                      </a:lnTo>
                      <a:lnTo>
                        <a:pt x="23" y="256"/>
                      </a:lnTo>
                      <a:lnTo>
                        <a:pt x="25" y="262"/>
                      </a:lnTo>
                      <a:lnTo>
                        <a:pt x="25" y="265"/>
                      </a:lnTo>
                      <a:lnTo>
                        <a:pt x="7" y="278"/>
                      </a:lnTo>
                      <a:lnTo>
                        <a:pt x="5" y="280"/>
                      </a:lnTo>
                      <a:lnTo>
                        <a:pt x="0" y="282"/>
                      </a:lnTo>
                      <a:lnTo>
                        <a:pt x="0" y="287"/>
                      </a:lnTo>
                      <a:lnTo>
                        <a:pt x="5" y="289"/>
                      </a:lnTo>
                      <a:lnTo>
                        <a:pt x="7" y="291"/>
                      </a:lnTo>
                      <a:lnTo>
                        <a:pt x="9" y="298"/>
                      </a:lnTo>
                      <a:lnTo>
                        <a:pt x="9" y="302"/>
                      </a:lnTo>
                      <a:lnTo>
                        <a:pt x="16" y="313"/>
                      </a:lnTo>
                      <a:lnTo>
                        <a:pt x="14" y="316"/>
                      </a:lnTo>
                      <a:lnTo>
                        <a:pt x="16" y="320"/>
                      </a:lnTo>
                      <a:lnTo>
                        <a:pt x="14" y="329"/>
                      </a:lnTo>
                      <a:lnTo>
                        <a:pt x="9" y="331"/>
                      </a:lnTo>
                      <a:lnTo>
                        <a:pt x="9" y="333"/>
                      </a:lnTo>
                      <a:lnTo>
                        <a:pt x="11" y="336"/>
                      </a:lnTo>
                      <a:lnTo>
                        <a:pt x="11" y="338"/>
                      </a:lnTo>
                      <a:lnTo>
                        <a:pt x="16" y="340"/>
                      </a:lnTo>
                      <a:lnTo>
                        <a:pt x="14" y="342"/>
                      </a:lnTo>
                      <a:lnTo>
                        <a:pt x="16" y="344"/>
                      </a:lnTo>
                      <a:lnTo>
                        <a:pt x="29" y="353"/>
                      </a:lnTo>
                      <a:lnTo>
                        <a:pt x="25" y="360"/>
                      </a:lnTo>
                      <a:lnTo>
                        <a:pt x="27" y="364"/>
                      </a:lnTo>
                      <a:lnTo>
                        <a:pt x="32" y="369"/>
                      </a:lnTo>
                      <a:lnTo>
                        <a:pt x="36" y="369"/>
                      </a:lnTo>
                      <a:lnTo>
                        <a:pt x="36" y="367"/>
                      </a:lnTo>
                      <a:lnTo>
                        <a:pt x="40" y="364"/>
                      </a:lnTo>
                      <a:lnTo>
                        <a:pt x="40" y="362"/>
                      </a:lnTo>
                      <a:lnTo>
                        <a:pt x="45" y="360"/>
                      </a:lnTo>
                      <a:lnTo>
                        <a:pt x="45" y="356"/>
                      </a:lnTo>
                      <a:lnTo>
                        <a:pt x="49" y="351"/>
                      </a:lnTo>
                      <a:lnTo>
                        <a:pt x="56" y="356"/>
                      </a:lnTo>
                      <a:lnTo>
                        <a:pt x="60" y="358"/>
                      </a:lnTo>
                      <a:lnTo>
                        <a:pt x="63" y="362"/>
                      </a:lnTo>
                      <a:lnTo>
                        <a:pt x="67" y="364"/>
                      </a:lnTo>
                      <a:lnTo>
                        <a:pt x="67" y="367"/>
                      </a:lnTo>
                      <a:lnTo>
                        <a:pt x="72" y="369"/>
                      </a:lnTo>
                      <a:lnTo>
                        <a:pt x="74" y="373"/>
                      </a:lnTo>
                      <a:lnTo>
                        <a:pt x="76" y="376"/>
                      </a:lnTo>
                      <a:lnTo>
                        <a:pt x="81" y="373"/>
                      </a:lnTo>
                      <a:lnTo>
                        <a:pt x="83" y="371"/>
                      </a:lnTo>
                      <a:lnTo>
                        <a:pt x="83" y="373"/>
                      </a:lnTo>
                      <a:lnTo>
                        <a:pt x="85" y="371"/>
                      </a:lnTo>
                      <a:lnTo>
                        <a:pt x="87" y="373"/>
                      </a:lnTo>
                      <a:lnTo>
                        <a:pt x="85" y="376"/>
                      </a:lnTo>
                      <a:lnTo>
                        <a:pt x="89" y="382"/>
                      </a:lnTo>
                      <a:lnTo>
                        <a:pt x="92" y="382"/>
                      </a:lnTo>
                      <a:lnTo>
                        <a:pt x="94" y="378"/>
                      </a:lnTo>
                      <a:lnTo>
                        <a:pt x="96" y="380"/>
                      </a:lnTo>
                      <a:lnTo>
                        <a:pt x="96" y="378"/>
                      </a:lnTo>
                      <a:lnTo>
                        <a:pt x="101" y="378"/>
                      </a:lnTo>
                      <a:lnTo>
                        <a:pt x="103" y="376"/>
                      </a:lnTo>
                      <a:lnTo>
                        <a:pt x="103" y="371"/>
                      </a:lnTo>
                      <a:lnTo>
                        <a:pt x="107" y="369"/>
                      </a:lnTo>
                      <a:lnTo>
                        <a:pt x="107" y="364"/>
                      </a:lnTo>
                      <a:lnTo>
                        <a:pt x="116" y="358"/>
                      </a:lnTo>
                      <a:lnTo>
                        <a:pt x="116" y="351"/>
                      </a:lnTo>
                      <a:lnTo>
                        <a:pt x="118" y="347"/>
                      </a:lnTo>
                      <a:lnTo>
                        <a:pt x="118" y="344"/>
                      </a:lnTo>
                      <a:lnTo>
                        <a:pt x="112" y="344"/>
                      </a:lnTo>
                      <a:lnTo>
                        <a:pt x="109" y="342"/>
                      </a:lnTo>
                      <a:lnTo>
                        <a:pt x="107" y="342"/>
                      </a:lnTo>
                      <a:lnTo>
                        <a:pt x="105" y="338"/>
                      </a:lnTo>
                      <a:lnTo>
                        <a:pt x="107" y="336"/>
                      </a:lnTo>
                      <a:lnTo>
                        <a:pt x="109" y="338"/>
                      </a:lnTo>
                      <a:lnTo>
                        <a:pt x="109" y="340"/>
                      </a:lnTo>
                      <a:lnTo>
                        <a:pt x="116" y="338"/>
                      </a:lnTo>
                      <a:lnTo>
                        <a:pt x="112" y="336"/>
                      </a:lnTo>
                      <a:lnTo>
                        <a:pt x="112" y="329"/>
                      </a:lnTo>
                      <a:lnTo>
                        <a:pt x="107" y="324"/>
                      </a:lnTo>
                      <a:lnTo>
                        <a:pt x="103" y="318"/>
                      </a:lnTo>
                      <a:lnTo>
                        <a:pt x="101" y="316"/>
                      </a:lnTo>
                      <a:lnTo>
                        <a:pt x="98" y="320"/>
                      </a:lnTo>
                      <a:lnTo>
                        <a:pt x="96" y="318"/>
                      </a:lnTo>
                      <a:lnTo>
                        <a:pt x="96" y="322"/>
                      </a:lnTo>
                      <a:lnTo>
                        <a:pt x="92" y="322"/>
                      </a:lnTo>
                      <a:lnTo>
                        <a:pt x="87" y="324"/>
                      </a:lnTo>
                      <a:lnTo>
                        <a:pt x="85" y="322"/>
                      </a:lnTo>
                      <a:lnTo>
                        <a:pt x="83" y="313"/>
                      </a:lnTo>
                      <a:lnTo>
                        <a:pt x="87" y="307"/>
                      </a:lnTo>
                      <a:lnTo>
                        <a:pt x="87" y="296"/>
                      </a:lnTo>
                      <a:lnTo>
                        <a:pt x="89" y="291"/>
                      </a:lnTo>
                      <a:lnTo>
                        <a:pt x="87" y="285"/>
                      </a:lnTo>
                      <a:lnTo>
                        <a:pt x="74" y="280"/>
                      </a:lnTo>
                      <a:lnTo>
                        <a:pt x="72" y="273"/>
                      </a:lnTo>
                      <a:lnTo>
                        <a:pt x="69" y="273"/>
                      </a:lnTo>
                      <a:lnTo>
                        <a:pt x="69" y="271"/>
                      </a:lnTo>
                      <a:lnTo>
                        <a:pt x="67" y="271"/>
                      </a:lnTo>
                      <a:lnTo>
                        <a:pt x="69" y="260"/>
                      </a:lnTo>
                      <a:lnTo>
                        <a:pt x="69" y="256"/>
                      </a:lnTo>
                      <a:lnTo>
                        <a:pt x="65" y="253"/>
                      </a:lnTo>
                      <a:lnTo>
                        <a:pt x="63" y="251"/>
                      </a:lnTo>
                      <a:lnTo>
                        <a:pt x="63" y="242"/>
                      </a:lnTo>
                      <a:lnTo>
                        <a:pt x="58" y="233"/>
                      </a:lnTo>
                      <a:lnTo>
                        <a:pt x="58" y="229"/>
                      </a:lnTo>
                      <a:lnTo>
                        <a:pt x="56" y="227"/>
                      </a:lnTo>
                      <a:lnTo>
                        <a:pt x="54" y="227"/>
                      </a:lnTo>
                      <a:lnTo>
                        <a:pt x="52" y="225"/>
                      </a:lnTo>
                      <a:lnTo>
                        <a:pt x="49" y="225"/>
                      </a:lnTo>
                      <a:lnTo>
                        <a:pt x="47" y="225"/>
                      </a:lnTo>
                      <a:lnTo>
                        <a:pt x="43" y="227"/>
                      </a:lnTo>
                      <a:lnTo>
                        <a:pt x="40" y="227"/>
                      </a:lnTo>
                      <a:lnTo>
                        <a:pt x="38" y="225"/>
                      </a:lnTo>
                      <a:lnTo>
                        <a:pt x="40" y="222"/>
                      </a:lnTo>
                      <a:lnTo>
                        <a:pt x="45" y="225"/>
                      </a:lnTo>
                      <a:lnTo>
                        <a:pt x="47" y="220"/>
                      </a:lnTo>
                      <a:lnTo>
                        <a:pt x="49" y="222"/>
                      </a:lnTo>
                      <a:lnTo>
                        <a:pt x="52" y="222"/>
                      </a:lnTo>
                      <a:lnTo>
                        <a:pt x="54" y="218"/>
                      </a:lnTo>
                      <a:lnTo>
                        <a:pt x="52" y="213"/>
                      </a:lnTo>
                      <a:lnTo>
                        <a:pt x="54" y="213"/>
                      </a:lnTo>
                      <a:lnTo>
                        <a:pt x="56" y="216"/>
                      </a:lnTo>
                      <a:lnTo>
                        <a:pt x="60" y="216"/>
                      </a:lnTo>
                      <a:lnTo>
                        <a:pt x="60" y="211"/>
                      </a:lnTo>
                      <a:lnTo>
                        <a:pt x="56" y="211"/>
                      </a:lnTo>
                      <a:lnTo>
                        <a:pt x="58" y="209"/>
                      </a:lnTo>
                      <a:lnTo>
                        <a:pt x="60" y="209"/>
                      </a:lnTo>
                      <a:lnTo>
                        <a:pt x="63" y="207"/>
                      </a:lnTo>
                      <a:lnTo>
                        <a:pt x="67" y="207"/>
                      </a:lnTo>
                      <a:lnTo>
                        <a:pt x="67" y="202"/>
                      </a:lnTo>
                      <a:lnTo>
                        <a:pt x="69" y="202"/>
                      </a:lnTo>
                      <a:lnTo>
                        <a:pt x="74" y="202"/>
                      </a:lnTo>
                      <a:lnTo>
                        <a:pt x="76" y="202"/>
                      </a:lnTo>
                      <a:lnTo>
                        <a:pt x="78" y="205"/>
                      </a:lnTo>
                      <a:lnTo>
                        <a:pt x="74" y="209"/>
                      </a:lnTo>
                      <a:lnTo>
                        <a:pt x="72" y="205"/>
                      </a:lnTo>
                      <a:lnTo>
                        <a:pt x="72" y="211"/>
                      </a:lnTo>
                      <a:lnTo>
                        <a:pt x="74" y="209"/>
                      </a:lnTo>
                      <a:lnTo>
                        <a:pt x="74" y="211"/>
                      </a:lnTo>
                      <a:lnTo>
                        <a:pt x="76" y="211"/>
                      </a:lnTo>
                      <a:lnTo>
                        <a:pt x="78" y="211"/>
                      </a:lnTo>
                      <a:lnTo>
                        <a:pt x="78" y="213"/>
                      </a:lnTo>
                      <a:lnTo>
                        <a:pt x="78" y="216"/>
                      </a:lnTo>
                      <a:lnTo>
                        <a:pt x="83" y="216"/>
                      </a:lnTo>
                      <a:lnTo>
                        <a:pt x="87" y="213"/>
                      </a:lnTo>
                      <a:lnTo>
                        <a:pt x="85" y="211"/>
                      </a:lnTo>
                      <a:lnTo>
                        <a:pt x="85" y="209"/>
                      </a:lnTo>
                      <a:lnTo>
                        <a:pt x="85" y="207"/>
                      </a:lnTo>
                      <a:lnTo>
                        <a:pt x="83" y="209"/>
                      </a:lnTo>
                      <a:lnTo>
                        <a:pt x="83" y="207"/>
                      </a:lnTo>
                      <a:lnTo>
                        <a:pt x="94" y="205"/>
                      </a:lnTo>
                      <a:lnTo>
                        <a:pt x="89" y="202"/>
                      </a:lnTo>
                      <a:lnTo>
                        <a:pt x="87" y="205"/>
                      </a:lnTo>
                      <a:lnTo>
                        <a:pt x="85" y="205"/>
                      </a:lnTo>
                      <a:lnTo>
                        <a:pt x="85" y="202"/>
                      </a:lnTo>
                      <a:lnTo>
                        <a:pt x="81" y="200"/>
                      </a:lnTo>
                      <a:lnTo>
                        <a:pt x="83" y="193"/>
                      </a:lnTo>
                      <a:lnTo>
                        <a:pt x="83" y="196"/>
                      </a:lnTo>
                      <a:lnTo>
                        <a:pt x="85" y="198"/>
                      </a:lnTo>
                      <a:lnTo>
                        <a:pt x="89" y="196"/>
                      </a:lnTo>
                      <a:lnTo>
                        <a:pt x="96" y="200"/>
                      </a:lnTo>
                      <a:lnTo>
                        <a:pt x="98" y="200"/>
                      </a:lnTo>
                      <a:lnTo>
                        <a:pt x="94" y="202"/>
                      </a:lnTo>
                      <a:lnTo>
                        <a:pt x="96" y="205"/>
                      </a:lnTo>
                      <a:lnTo>
                        <a:pt x="98" y="200"/>
                      </a:lnTo>
                      <a:lnTo>
                        <a:pt x="101" y="198"/>
                      </a:lnTo>
                      <a:lnTo>
                        <a:pt x="96" y="193"/>
                      </a:lnTo>
                      <a:lnTo>
                        <a:pt x="103" y="191"/>
                      </a:lnTo>
                      <a:lnTo>
                        <a:pt x="101" y="187"/>
                      </a:lnTo>
                      <a:lnTo>
                        <a:pt x="103" y="185"/>
                      </a:lnTo>
                      <a:lnTo>
                        <a:pt x="107" y="187"/>
                      </a:lnTo>
                      <a:lnTo>
                        <a:pt x="107" y="189"/>
                      </a:lnTo>
                      <a:lnTo>
                        <a:pt x="109" y="185"/>
                      </a:lnTo>
                      <a:lnTo>
                        <a:pt x="112" y="187"/>
                      </a:lnTo>
                      <a:lnTo>
                        <a:pt x="112" y="189"/>
                      </a:lnTo>
                      <a:lnTo>
                        <a:pt x="107" y="191"/>
                      </a:lnTo>
                      <a:lnTo>
                        <a:pt x="112" y="196"/>
                      </a:lnTo>
                      <a:lnTo>
                        <a:pt x="112" y="198"/>
                      </a:lnTo>
                      <a:lnTo>
                        <a:pt x="107" y="202"/>
                      </a:lnTo>
                      <a:lnTo>
                        <a:pt x="109" y="205"/>
                      </a:lnTo>
                      <a:lnTo>
                        <a:pt x="112" y="202"/>
                      </a:lnTo>
                      <a:lnTo>
                        <a:pt x="114" y="202"/>
                      </a:lnTo>
                      <a:lnTo>
                        <a:pt x="116" y="211"/>
                      </a:lnTo>
                      <a:lnTo>
                        <a:pt x="112" y="213"/>
                      </a:lnTo>
                      <a:lnTo>
                        <a:pt x="112" y="216"/>
                      </a:lnTo>
                      <a:lnTo>
                        <a:pt x="109" y="216"/>
                      </a:lnTo>
                      <a:lnTo>
                        <a:pt x="105" y="213"/>
                      </a:lnTo>
                      <a:lnTo>
                        <a:pt x="105" y="211"/>
                      </a:lnTo>
                      <a:lnTo>
                        <a:pt x="109" y="211"/>
                      </a:lnTo>
                      <a:lnTo>
                        <a:pt x="114" y="209"/>
                      </a:lnTo>
                      <a:lnTo>
                        <a:pt x="109" y="209"/>
                      </a:lnTo>
                      <a:lnTo>
                        <a:pt x="105" y="209"/>
                      </a:lnTo>
                      <a:lnTo>
                        <a:pt x="103" y="211"/>
                      </a:lnTo>
                      <a:lnTo>
                        <a:pt x="96" y="216"/>
                      </a:lnTo>
                      <a:lnTo>
                        <a:pt x="98" y="218"/>
                      </a:lnTo>
                      <a:lnTo>
                        <a:pt x="96" y="218"/>
                      </a:lnTo>
                      <a:lnTo>
                        <a:pt x="94" y="220"/>
                      </a:lnTo>
                      <a:lnTo>
                        <a:pt x="89" y="220"/>
                      </a:lnTo>
                      <a:lnTo>
                        <a:pt x="89" y="222"/>
                      </a:lnTo>
                      <a:lnTo>
                        <a:pt x="89" y="225"/>
                      </a:lnTo>
                      <a:lnTo>
                        <a:pt x="94" y="222"/>
                      </a:lnTo>
                      <a:lnTo>
                        <a:pt x="92" y="227"/>
                      </a:lnTo>
                      <a:lnTo>
                        <a:pt x="98" y="233"/>
                      </a:lnTo>
                      <a:lnTo>
                        <a:pt x="101" y="225"/>
                      </a:lnTo>
                      <a:lnTo>
                        <a:pt x="103" y="225"/>
                      </a:lnTo>
                      <a:lnTo>
                        <a:pt x="101" y="220"/>
                      </a:lnTo>
                      <a:lnTo>
                        <a:pt x="103" y="218"/>
                      </a:lnTo>
                      <a:lnTo>
                        <a:pt x="103" y="216"/>
                      </a:lnTo>
                      <a:lnTo>
                        <a:pt x="107" y="218"/>
                      </a:lnTo>
                      <a:lnTo>
                        <a:pt x="109" y="216"/>
                      </a:lnTo>
                      <a:lnTo>
                        <a:pt x="109" y="218"/>
                      </a:lnTo>
                      <a:lnTo>
                        <a:pt x="114" y="216"/>
                      </a:lnTo>
                      <a:lnTo>
                        <a:pt x="114" y="220"/>
                      </a:lnTo>
                      <a:lnTo>
                        <a:pt x="116" y="225"/>
                      </a:lnTo>
                      <a:lnTo>
                        <a:pt x="112" y="225"/>
                      </a:lnTo>
                      <a:lnTo>
                        <a:pt x="112" y="227"/>
                      </a:lnTo>
                      <a:lnTo>
                        <a:pt x="107" y="227"/>
                      </a:lnTo>
                      <a:lnTo>
                        <a:pt x="105" y="231"/>
                      </a:lnTo>
                      <a:lnTo>
                        <a:pt x="103" y="229"/>
                      </a:lnTo>
                      <a:lnTo>
                        <a:pt x="101" y="233"/>
                      </a:lnTo>
                      <a:lnTo>
                        <a:pt x="103" y="236"/>
                      </a:lnTo>
                      <a:lnTo>
                        <a:pt x="101" y="238"/>
                      </a:lnTo>
                      <a:lnTo>
                        <a:pt x="103" y="242"/>
                      </a:lnTo>
                      <a:lnTo>
                        <a:pt x="109" y="236"/>
                      </a:lnTo>
                      <a:lnTo>
                        <a:pt x="112" y="233"/>
                      </a:lnTo>
                      <a:lnTo>
                        <a:pt x="114" y="233"/>
                      </a:lnTo>
                      <a:lnTo>
                        <a:pt x="118" y="238"/>
                      </a:lnTo>
                      <a:lnTo>
                        <a:pt x="121" y="238"/>
                      </a:lnTo>
                      <a:lnTo>
                        <a:pt x="121" y="236"/>
                      </a:lnTo>
                      <a:lnTo>
                        <a:pt x="118" y="231"/>
                      </a:lnTo>
                      <a:lnTo>
                        <a:pt x="116" y="231"/>
                      </a:lnTo>
                      <a:lnTo>
                        <a:pt x="118" y="227"/>
                      </a:lnTo>
                      <a:lnTo>
                        <a:pt x="121" y="227"/>
                      </a:lnTo>
                      <a:lnTo>
                        <a:pt x="123" y="227"/>
                      </a:lnTo>
                      <a:lnTo>
                        <a:pt x="123" y="229"/>
                      </a:lnTo>
                      <a:lnTo>
                        <a:pt x="125" y="229"/>
                      </a:lnTo>
                      <a:lnTo>
                        <a:pt x="123" y="231"/>
                      </a:lnTo>
                      <a:lnTo>
                        <a:pt x="127" y="233"/>
                      </a:lnTo>
                      <a:lnTo>
                        <a:pt x="123" y="238"/>
                      </a:lnTo>
                      <a:lnTo>
                        <a:pt x="125" y="240"/>
                      </a:lnTo>
                      <a:lnTo>
                        <a:pt x="123" y="245"/>
                      </a:lnTo>
                      <a:lnTo>
                        <a:pt x="127" y="247"/>
                      </a:lnTo>
                      <a:lnTo>
                        <a:pt x="132" y="238"/>
                      </a:lnTo>
                      <a:lnTo>
                        <a:pt x="134" y="240"/>
                      </a:lnTo>
                      <a:lnTo>
                        <a:pt x="138" y="242"/>
                      </a:lnTo>
                      <a:lnTo>
                        <a:pt x="136" y="245"/>
                      </a:lnTo>
                      <a:lnTo>
                        <a:pt x="138" y="247"/>
                      </a:lnTo>
                      <a:lnTo>
                        <a:pt x="136" y="249"/>
                      </a:lnTo>
                      <a:lnTo>
                        <a:pt x="138" y="249"/>
                      </a:lnTo>
                      <a:lnTo>
                        <a:pt x="141" y="249"/>
                      </a:lnTo>
                      <a:lnTo>
                        <a:pt x="143" y="249"/>
                      </a:lnTo>
                      <a:lnTo>
                        <a:pt x="145" y="249"/>
                      </a:lnTo>
                      <a:lnTo>
                        <a:pt x="145" y="247"/>
                      </a:lnTo>
                      <a:lnTo>
                        <a:pt x="143" y="245"/>
                      </a:lnTo>
                      <a:lnTo>
                        <a:pt x="147" y="245"/>
                      </a:lnTo>
                      <a:lnTo>
                        <a:pt x="150" y="249"/>
                      </a:lnTo>
                      <a:lnTo>
                        <a:pt x="152" y="249"/>
                      </a:lnTo>
                      <a:lnTo>
                        <a:pt x="154" y="249"/>
                      </a:lnTo>
                      <a:lnTo>
                        <a:pt x="154" y="245"/>
                      </a:lnTo>
                      <a:lnTo>
                        <a:pt x="152" y="245"/>
                      </a:lnTo>
                      <a:lnTo>
                        <a:pt x="156" y="242"/>
                      </a:lnTo>
                      <a:lnTo>
                        <a:pt x="156" y="245"/>
                      </a:lnTo>
                      <a:lnTo>
                        <a:pt x="156" y="247"/>
                      </a:lnTo>
                      <a:lnTo>
                        <a:pt x="161" y="249"/>
                      </a:lnTo>
                      <a:lnTo>
                        <a:pt x="161" y="247"/>
                      </a:lnTo>
                      <a:lnTo>
                        <a:pt x="163" y="247"/>
                      </a:lnTo>
                      <a:lnTo>
                        <a:pt x="165" y="245"/>
                      </a:lnTo>
                      <a:lnTo>
                        <a:pt x="161" y="238"/>
                      </a:lnTo>
                      <a:lnTo>
                        <a:pt x="161" y="233"/>
                      </a:lnTo>
                      <a:lnTo>
                        <a:pt x="158" y="231"/>
                      </a:lnTo>
                      <a:lnTo>
                        <a:pt x="163" y="231"/>
                      </a:lnTo>
                      <a:lnTo>
                        <a:pt x="165" y="233"/>
                      </a:lnTo>
                      <a:lnTo>
                        <a:pt x="167" y="233"/>
                      </a:lnTo>
                      <a:lnTo>
                        <a:pt x="167" y="238"/>
                      </a:lnTo>
                      <a:lnTo>
                        <a:pt x="170" y="236"/>
                      </a:lnTo>
                      <a:lnTo>
                        <a:pt x="167" y="233"/>
                      </a:lnTo>
                      <a:lnTo>
                        <a:pt x="170" y="233"/>
                      </a:lnTo>
                      <a:lnTo>
                        <a:pt x="170" y="227"/>
                      </a:lnTo>
                      <a:lnTo>
                        <a:pt x="167" y="227"/>
                      </a:lnTo>
                      <a:lnTo>
                        <a:pt x="165" y="229"/>
                      </a:lnTo>
                      <a:lnTo>
                        <a:pt x="163" y="227"/>
                      </a:lnTo>
                      <a:lnTo>
                        <a:pt x="161" y="225"/>
                      </a:lnTo>
                      <a:lnTo>
                        <a:pt x="158" y="227"/>
                      </a:lnTo>
                      <a:lnTo>
                        <a:pt x="156" y="225"/>
                      </a:lnTo>
                      <a:lnTo>
                        <a:pt x="156" y="222"/>
                      </a:lnTo>
                      <a:lnTo>
                        <a:pt x="161" y="218"/>
                      </a:lnTo>
                      <a:lnTo>
                        <a:pt x="163" y="218"/>
                      </a:lnTo>
                      <a:lnTo>
                        <a:pt x="170" y="218"/>
                      </a:lnTo>
                      <a:lnTo>
                        <a:pt x="167" y="220"/>
                      </a:lnTo>
                      <a:lnTo>
                        <a:pt x="170" y="222"/>
                      </a:lnTo>
                      <a:lnTo>
                        <a:pt x="167" y="225"/>
                      </a:lnTo>
                      <a:lnTo>
                        <a:pt x="170" y="225"/>
                      </a:lnTo>
                      <a:lnTo>
                        <a:pt x="170" y="227"/>
                      </a:lnTo>
                      <a:lnTo>
                        <a:pt x="172" y="227"/>
                      </a:lnTo>
                      <a:lnTo>
                        <a:pt x="172" y="225"/>
                      </a:lnTo>
                      <a:lnTo>
                        <a:pt x="179" y="227"/>
                      </a:lnTo>
                      <a:lnTo>
                        <a:pt x="179" y="229"/>
                      </a:lnTo>
                      <a:lnTo>
                        <a:pt x="181" y="229"/>
                      </a:lnTo>
                      <a:lnTo>
                        <a:pt x="185" y="225"/>
                      </a:lnTo>
                      <a:lnTo>
                        <a:pt x="190" y="227"/>
                      </a:lnTo>
                      <a:lnTo>
                        <a:pt x="185" y="227"/>
                      </a:lnTo>
                      <a:lnTo>
                        <a:pt x="181" y="233"/>
                      </a:lnTo>
                      <a:lnTo>
                        <a:pt x="183" y="233"/>
                      </a:lnTo>
                      <a:lnTo>
                        <a:pt x="183" y="236"/>
                      </a:lnTo>
                      <a:lnTo>
                        <a:pt x="179" y="236"/>
                      </a:lnTo>
                      <a:lnTo>
                        <a:pt x="179" y="238"/>
                      </a:lnTo>
                      <a:lnTo>
                        <a:pt x="174" y="240"/>
                      </a:lnTo>
                      <a:lnTo>
                        <a:pt x="174" y="245"/>
                      </a:lnTo>
                      <a:lnTo>
                        <a:pt x="176" y="249"/>
                      </a:lnTo>
                      <a:lnTo>
                        <a:pt x="179" y="249"/>
                      </a:lnTo>
                      <a:lnTo>
                        <a:pt x="179" y="245"/>
                      </a:lnTo>
                      <a:lnTo>
                        <a:pt x="181" y="247"/>
                      </a:lnTo>
                      <a:lnTo>
                        <a:pt x="181" y="251"/>
                      </a:lnTo>
                      <a:lnTo>
                        <a:pt x="187" y="247"/>
                      </a:lnTo>
                      <a:lnTo>
                        <a:pt x="185" y="251"/>
                      </a:lnTo>
                      <a:lnTo>
                        <a:pt x="190" y="253"/>
                      </a:lnTo>
                      <a:lnTo>
                        <a:pt x="192" y="251"/>
                      </a:lnTo>
                      <a:lnTo>
                        <a:pt x="194" y="251"/>
                      </a:lnTo>
                      <a:lnTo>
                        <a:pt x="194" y="247"/>
                      </a:lnTo>
                      <a:lnTo>
                        <a:pt x="201" y="240"/>
                      </a:lnTo>
                      <a:lnTo>
                        <a:pt x="205" y="245"/>
                      </a:lnTo>
                      <a:lnTo>
                        <a:pt x="205" y="242"/>
                      </a:lnTo>
                      <a:lnTo>
                        <a:pt x="205" y="247"/>
                      </a:lnTo>
                      <a:lnTo>
                        <a:pt x="210" y="245"/>
                      </a:lnTo>
                      <a:lnTo>
                        <a:pt x="212" y="247"/>
                      </a:lnTo>
                      <a:lnTo>
                        <a:pt x="216" y="247"/>
                      </a:lnTo>
                      <a:lnTo>
                        <a:pt x="223" y="247"/>
                      </a:lnTo>
                      <a:lnTo>
                        <a:pt x="228" y="245"/>
                      </a:lnTo>
                      <a:lnTo>
                        <a:pt x="230" y="247"/>
                      </a:lnTo>
                      <a:lnTo>
                        <a:pt x="241" y="251"/>
                      </a:lnTo>
                      <a:lnTo>
                        <a:pt x="243" y="251"/>
                      </a:lnTo>
                      <a:lnTo>
                        <a:pt x="241" y="249"/>
                      </a:lnTo>
                      <a:lnTo>
                        <a:pt x="241" y="247"/>
                      </a:lnTo>
                      <a:lnTo>
                        <a:pt x="245" y="245"/>
                      </a:lnTo>
                      <a:lnTo>
                        <a:pt x="243" y="242"/>
                      </a:lnTo>
                      <a:lnTo>
                        <a:pt x="243" y="240"/>
                      </a:lnTo>
                      <a:lnTo>
                        <a:pt x="241" y="236"/>
                      </a:lnTo>
                      <a:lnTo>
                        <a:pt x="243" y="233"/>
                      </a:lnTo>
                      <a:lnTo>
                        <a:pt x="241" y="231"/>
                      </a:lnTo>
                      <a:lnTo>
                        <a:pt x="245" y="229"/>
                      </a:lnTo>
                      <a:lnTo>
                        <a:pt x="248" y="231"/>
                      </a:lnTo>
                      <a:lnTo>
                        <a:pt x="250" y="229"/>
                      </a:lnTo>
                      <a:lnTo>
                        <a:pt x="250" y="231"/>
                      </a:lnTo>
                      <a:lnTo>
                        <a:pt x="252" y="229"/>
                      </a:lnTo>
                      <a:lnTo>
                        <a:pt x="254" y="229"/>
                      </a:lnTo>
                      <a:lnTo>
                        <a:pt x="254" y="227"/>
                      </a:lnTo>
                      <a:lnTo>
                        <a:pt x="256" y="227"/>
                      </a:lnTo>
                      <a:lnTo>
                        <a:pt x="263" y="227"/>
                      </a:lnTo>
                      <a:lnTo>
                        <a:pt x="261" y="225"/>
                      </a:lnTo>
                      <a:lnTo>
                        <a:pt x="265" y="222"/>
                      </a:lnTo>
                      <a:lnTo>
                        <a:pt x="265" y="220"/>
                      </a:lnTo>
                      <a:lnTo>
                        <a:pt x="265" y="216"/>
                      </a:lnTo>
                      <a:lnTo>
                        <a:pt x="272" y="216"/>
                      </a:lnTo>
                      <a:lnTo>
                        <a:pt x="274" y="216"/>
                      </a:lnTo>
                      <a:lnTo>
                        <a:pt x="281" y="218"/>
                      </a:lnTo>
                      <a:lnTo>
                        <a:pt x="283" y="216"/>
                      </a:lnTo>
                      <a:lnTo>
                        <a:pt x="285" y="213"/>
                      </a:lnTo>
                      <a:lnTo>
                        <a:pt x="285" y="211"/>
                      </a:lnTo>
                      <a:lnTo>
                        <a:pt x="290" y="211"/>
                      </a:lnTo>
                      <a:lnTo>
                        <a:pt x="290" y="207"/>
                      </a:lnTo>
                      <a:lnTo>
                        <a:pt x="294" y="209"/>
                      </a:lnTo>
                      <a:lnTo>
                        <a:pt x="297" y="207"/>
                      </a:lnTo>
                      <a:lnTo>
                        <a:pt x="299" y="207"/>
                      </a:lnTo>
                      <a:lnTo>
                        <a:pt x="299" y="205"/>
                      </a:lnTo>
                      <a:lnTo>
                        <a:pt x="303" y="205"/>
                      </a:lnTo>
                      <a:lnTo>
                        <a:pt x="308" y="211"/>
                      </a:lnTo>
                      <a:lnTo>
                        <a:pt x="308" y="213"/>
                      </a:lnTo>
                      <a:lnTo>
                        <a:pt x="305" y="213"/>
                      </a:lnTo>
                      <a:lnTo>
                        <a:pt x="308" y="218"/>
                      </a:lnTo>
                      <a:lnTo>
                        <a:pt x="305" y="225"/>
                      </a:lnTo>
                      <a:lnTo>
                        <a:pt x="312" y="227"/>
                      </a:lnTo>
                      <a:lnTo>
                        <a:pt x="314" y="229"/>
                      </a:lnTo>
                      <a:lnTo>
                        <a:pt x="317" y="231"/>
                      </a:lnTo>
                      <a:lnTo>
                        <a:pt x="321" y="231"/>
                      </a:lnTo>
                      <a:lnTo>
                        <a:pt x="323" y="240"/>
                      </a:lnTo>
                      <a:lnTo>
                        <a:pt x="323" y="242"/>
                      </a:lnTo>
                      <a:lnTo>
                        <a:pt x="319" y="242"/>
                      </a:lnTo>
                      <a:lnTo>
                        <a:pt x="312" y="245"/>
                      </a:lnTo>
                      <a:lnTo>
                        <a:pt x="312" y="247"/>
                      </a:lnTo>
                      <a:lnTo>
                        <a:pt x="308" y="251"/>
                      </a:lnTo>
                      <a:lnTo>
                        <a:pt x="308" y="253"/>
                      </a:lnTo>
                      <a:lnTo>
                        <a:pt x="303" y="256"/>
                      </a:lnTo>
                      <a:lnTo>
                        <a:pt x="301" y="260"/>
                      </a:lnTo>
                      <a:lnTo>
                        <a:pt x="308" y="265"/>
                      </a:lnTo>
                      <a:lnTo>
                        <a:pt x="310" y="265"/>
                      </a:lnTo>
                      <a:lnTo>
                        <a:pt x="312" y="262"/>
                      </a:lnTo>
                      <a:lnTo>
                        <a:pt x="314" y="262"/>
                      </a:lnTo>
                      <a:lnTo>
                        <a:pt x="317" y="262"/>
                      </a:lnTo>
                      <a:lnTo>
                        <a:pt x="317" y="265"/>
                      </a:lnTo>
                      <a:lnTo>
                        <a:pt x="319" y="265"/>
                      </a:lnTo>
                      <a:lnTo>
                        <a:pt x="317" y="262"/>
                      </a:lnTo>
                      <a:lnTo>
                        <a:pt x="317" y="260"/>
                      </a:lnTo>
                      <a:lnTo>
                        <a:pt x="314" y="258"/>
                      </a:lnTo>
                      <a:lnTo>
                        <a:pt x="317" y="258"/>
                      </a:lnTo>
                      <a:lnTo>
                        <a:pt x="319" y="256"/>
                      </a:lnTo>
                      <a:lnTo>
                        <a:pt x="321" y="258"/>
                      </a:lnTo>
                      <a:lnTo>
                        <a:pt x="321" y="256"/>
                      </a:lnTo>
                      <a:lnTo>
                        <a:pt x="323" y="256"/>
                      </a:lnTo>
                      <a:lnTo>
                        <a:pt x="326" y="253"/>
                      </a:lnTo>
                      <a:lnTo>
                        <a:pt x="326" y="256"/>
                      </a:lnTo>
                      <a:lnTo>
                        <a:pt x="328" y="256"/>
                      </a:lnTo>
                      <a:lnTo>
                        <a:pt x="330" y="260"/>
                      </a:lnTo>
                      <a:lnTo>
                        <a:pt x="334" y="260"/>
                      </a:lnTo>
                      <a:lnTo>
                        <a:pt x="334" y="256"/>
                      </a:lnTo>
                      <a:lnTo>
                        <a:pt x="332" y="253"/>
                      </a:lnTo>
                      <a:lnTo>
                        <a:pt x="334" y="253"/>
                      </a:lnTo>
                      <a:lnTo>
                        <a:pt x="332" y="251"/>
                      </a:lnTo>
                      <a:lnTo>
                        <a:pt x="337" y="251"/>
                      </a:lnTo>
                      <a:lnTo>
                        <a:pt x="337" y="253"/>
                      </a:lnTo>
                      <a:lnTo>
                        <a:pt x="341" y="256"/>
                      </a:lnTo>
                      <a:lnTo>
                        <a:pt x="343" y="256"/>
                      </a:lnTo>
                      <a:lnTo>
                        <a:pt x="343" y="253"/>
                      </a:lnTo>
                      <a:lnTo>
                        <a:pt x="350" y="256"/>
                      </a:lnTo>
                      <a:lnTo>
                        <a:pt x="348" y="249"/>
                      </a:lnTo>
                      <a:lnTo>
                        <a:pt x="350" y="249"/>
                      </a:lnTo>
                      <a:lnTo>
                        <a:pt x="348" y="247"/>
                      </a:lnTo>
                      <a:lnTo>
                        <a:pt x="348" y="242"/>
                      </a:lnTo>
                      <a:lnTo>
                        <a:pt x="350" y="245"/>
                      </a:lnTo>
                      <a:lnTo>
                        <a:pt x="350" y="247"/>
                      </a:lnTo>
                      <a:lnTo>
                        <a:pt x="352" y="247"/>
                      </a:lnTo>
                      <a:lnTo>
                        <a:pt x="354" y="249"/>
                      </a:lnTo>
                      <a:lnTo>
                        <a:pt x="350" y="251"/>
                      </a:lnTo>
                      <a:lnTo>
                        <a:pt x="352" y="253"/>
                      </a:lnTo>
                      <a:lnTo>
                        <a:pt x="354" y="251"/>
                      </a:lnTo>
                      <a:lnTo>
                        <a:pt x="357" y="256"/>
                      </a:lnTo>
                      <a:lnTo>
                        <a:pt x="359" y="253"/>
                      </a:lnTo>
                      <a:lnTo>
                        <a:pt x="361" y="253"/>
                      </a:lnTo>
                      <a:lnTo>
                        <a:pt x="359" y="258"/>
                      </a:lnTo>
                      <a:lnTo>
                        <a:pt x="368" y="256"/>
                      </a:lnTo>
                      <a:lnTo>
                        <a:pt x="375" y="256"/>
                      </a:lnTo>
                      <a:lnTo>
                        <a:pt x="375" y="253"/>
                      </a:lnTo>
                      <a:lnTo>
                        <a:pt x="370" y="253"/>
                      </a:lnTo>
                      <a:lnTo>
                        <a:pt x="370" y="251"/>
                      </a:lnTo>
                      <a:lnTo>
                        <a:pt x="366" y="251"/>
                      </a:lnTo>
                      <a:lnTo>
                        <a:pt x="366" y="249"/>
                      </a:lnTo>
                      <a:lnTo>
                        <a:pt x="363" y="247"/>
                      </a:lnTo>
                      <a:lnTo>
                        <a:pt x="366" y="245"/>
                      </a:lnTo>
                      <a:lnTo>
                        <a:pt x="368" y="247"/>
                      </a:lnTo>
                      <a:lnTo>
                        <a:pt x="375" y="245"/>
                      </a:lnTo>
                      <a:lnTo>
                        <a:pt x="375" y="247"/>
                      </a:lnTo>
                      <a:lnTo>
                        <a:pt x="377" y="245"/>
                      </a:lnTo>
                      <a:lnTo>
                        <a:pt x="379" y="247"/>
                      </a:lnTo>
                      <a:lnTo>
                        <a:pt x="381" y="249"/>
                      </a:lnTo>
                      <a:lnTo>
                        <a:pt x="383" y="247"/>
                      </a:lnTo>
                      <a:lnTo>
                        <a:pt x="381" y="245"/>
                      </a:lnTo>
                      <a:lnTo>
                        <a:pt x="383" y="240"/>
                      </a:lnTo>
                      <a:lnTo>
                        <a:pt x="383" y="238"/>
                      </a:lnTo>
                      <a:lnTo>
                        <a:pt x="386" y="238"/>
                      </a:lnTo>
                      <a:lnTo>
                        <a:pt x="388" y="238"/>
                      </a:lnTo>
                      <a:lnTo>
                        <a:pt x="392" y="242"/>
                      </a:lnTo>
                      <a:lnTo>
                        <a:pt x="390" y="245"/>
                      </a:lnTo>
                      <a:lnTo>
                        <a:pt x="388" y="245"/>
                      </a:lnTo>
                      <a:lnTo>
                        <a:pt x="386" y="247"/>
                      </a:lnTo>
                      <a:lnTo>
                        <a:pt x="388" y="251"/>
                      </a:lnTo>
                      <a:lnTo>
                        <a:pt x="386" y="253"/>
                      </a:lnTo>
                      <a:lnTo>
                        <a:pt x="388" y="253"/>
                      </a:lnTo>
                      <a:lnTo>
                        <a:pt x="388" y="256"/>
                      </a:lnTo>
                      <a:lnTo>
                        <a:pt x="381" y="260"/>
                      </a:lnTo>
                      <a:lnTo>
                        <a:pt x="383" y="267"/>
                      </a:lnTo>
                      <a:lnTo>
                        <a:pt x="381" y="267"/>
                      </a:lnTo>
                      <a:lnTo>
                        <a:pt x="379" y="269"/>
                      </a:lnTo>
                      <a:lnTo>
                        <a:pt x="377" y="269"/>
                      </a:lnTo>
                      <a:lnTo>
                        <a:pt x="377" y="271"/>
                      </a:lnTo>
                      <a:lnTo>
                        <a:pt x="377" y="273"/>
                      </a:lnTo>
                      <a:lnTo>
                        <a:pt x="383" y="276"/>
                      </a:lnTo>
                      <a:lnTo>
                        <a:pt x="388" y="273"/>
                      </a:lnTo>
                      <a:lnTo>
                        <a:pt x="390" y="273"/>
                      </a:lnTo>
                      <a:lnTo>
                        <a:pt x="392" y="273"/>
                      </a:lnTo>
                      <a:lnTo>
                        <a:pt x="392" y="271"/>
                      </a:lnTo>
                      <a:lnTo>
                        <a:pt x="397" y="269"/>
                      </a:lnTo>
                      <a:lnTo>
                        <a:pt x="399" y="269"/>
                      </a:lnTo>
                      <a:lnTo>
                        <a:pt x="399" y="273"/>
                      </a:lnTo>
                      <a:lnTo>
                        <a:pt x="399" y="276"/>
                      </a:lnTo>
                      <a:lnTo>
                        <a:pt x="401" y="273"/>
                      </a:lnTo>
                      <a:lnTo>
                        <a:pt x="403" y="276"/>
                      </a:lnTo>
                      <a:lnTo>
                        <a:pt x="406" y="273"/>
                      </a:lnTo>
                      <a:lnTo>
                        <a:pt x="408" y="276"/>
                      </a:lnTo>
                      <a:lnTo>
                        <a:pt x="408" y="273"/>
                      </a:lnTo>
                      <a:lnTo>
                        <a:pt x="408" y="271"/>
                      </a:lnTo>
                      <a:lnTo>
                        <a:pt x="408" y="273"/>
                      </a:lnTo>
                      <a:lnTo>
                        <a:pt x="410" y="271"/>
                      </a:lnTo>
                      <a:lnTo>
                        <a:pt x="417" y="271"/>
                      </a:lnTo>
                      <a:lnTo>
                        <a:pt x="419" y="276"/>
                      </a:lnTo>
                      <a:lnTo>
                        <a:pt x="426" y="280"/>
                      </a:lnTo>
                      <a:lnTo>
                        <a:pt x="426" y="278"/>
                      </a:lnTo>
                      <a:lnTo>
                        <a:pt x="428" y="278"/>
                      </a:lnTo>
                      <a:lnTo>
                        <a:pt x="428" y="271"/>
                      </a:lnTo>
                      <a:lnTo>
                        <a:pt x="430" y="271"/>
                      </a:lnTo>
                      <a:lnTo>
                        <a:pt x="435" y="276"/>
                      </a:lnTo>
                      <a:lnTo>
                        <a:pt x="432" y="276"/>
                      </a:lnTo>
                      <a:lnTo>
                        <a:pt x="435" y="276"/>
                      </a:lnTo>
                      <a:lnTo>
                        <a:pt x="437" y="276"/>
                      </a:lnTo>
                      <a:lnTo>
                        <a:pt x="435" y="271"/>
                      </a:lnTo>
                      <a:lnTo>
                        <a:pt x="437" y="269"/>
                      </a:lnTo>
                      <a:lnTo>
                        <a:pt x="435" y="267"/>
                      </a:lnTo>
                      <a:lnTo>
                        <a:pt x="439" y="262"/>
                      </a:lnTo>
                      <a:lnTo>
                        <a:pt x="444" y="256"/>
                      </a:lnTo>
                      <a:lnTo>
                        <a:pt x="441" y="253"/>
                      </a:lnTo>
                      <a:lnTo>
                        <a:pt x="444" y="253"/>
                      </a:lnTo>
                      <a:lnTo>
                        <a:pt x="441" y="251"/>
                      </a:lnTo>
                      <a:lnTo>
                        <a:pt x="444" y="249"/>
                      </a:lnTo>
                      <a:lnTo>
                        <a:pt x="444" y="245"/>
                      </a:lnTo>
                      <a:lnTo>
                        <a:pt x="446" y="245"/>
                      </a:lnTo>
                      <a:lnTo>
                        <a:pt x="444" y="242"/>
                      </a:lnTo>
                      <a:lnTo>
                        <a:pt x="450" y="242"/>
                      </a:lnTo>
                      <a:lnTo>
                        <a:pt x="450" y="245"/>
                      </a:lnTo>
                      <a:lnTo>
                        <a:pt x="450" y="249"/>
                      </a:lnTo>
                      <a:lnTo>
                        <a:pt x="453" y="249"/>
                      </a:lnTo>
                      <a:lnTo>
                        <a:pt x="450" y="245"/>
                      </a:lnTo>
                      <a:lnTo>
                        <a:pt x="450" y="242"/>
                      </a:lnTo>
                      <a:lnTo>
                        <a:pt x="453" y="240"/>
                      </a:lnTo>
                      <a:lnTo>
                        <a:pt x="457" y="242"/>
                      </a:lnTo>
                      <a:lnTo>
                        <a:pt x="459" y="247"/>
                      </a:lnTo>
                      <a:lnTo>
                        <a:pt x="461" y="247"/>
                      </a:lnTo>
                      <a:lnTo>
                        <a:pt x="461" y="249"/>
                      </a:lnTo>
                      <a:lnTo>
                        <a:pt x="464" y="249"/>
                      </a:lnTo>
                      <a:lnTo>
                        <a:pt x="464" y="247"/>
                      </a:lnTo>
                      <a:lnTo>
                        <a:pt x="468" y="247"/>
                      </a:lnTo>
                      <a:lnTo>
                        <a:pt x="468" y="249"/>
                      </a:lnTo>
                      <a:lnTo>
                        <a:pt x="464" y="251"/>
                      </a:lnTo>
                      <a:lnTo>
                        <a:pt x="473" y="251"/>
                      </a:lnTo>
                      <a:lnTo>
                        <a:pt x="473" y="253"/>
                      </a:lnTo>
                      <a:lnTo>
                        <a:pt x="475" y="256"/>
                      </a:lnTo>
                      <a:lnTo>
                        <a:pt x="475" y="253"/>
                      </a:lnTo>
                      <a:lnTo>
                        <a:pt x="477" y="253"/>
                      </a:lnTo>
                      <a:lnTo>
                        <a:pt x="477" y="251"/>
                      </a:lnTo>
                      <a:lnTo>
                        <a:pt x="479" y="251"/>
                      </a:lnTo>
                      <a:lnTo>
                        <a:pt x="475" y="249"/>
                      </a:lnTo>
                      <a:lnTo>
                        <a:pt x="473" y="247"/>
                      </a:lnTo>
                      <a:lnTo>
                        <a:pt x="477" y="247"/>
                      </a:lnTo>
                      <a:lnTo>
                        <a:pt x="477" y="245"/>
                      </a:lnTo>
                      <a:lnTo>
                        <a:pt x="481" y="245"/>
                      </a:lnTo>
                      <a:lnTo>
                        <a:pt x="479" y="245"/>
                      </a:lnTo>
                      <a:lnTo>
                        <a:pt x="481" y="242"/>
                      </a:lnTo>
                      <a:lnTo>
                        <a:pt x="479" y="240"/>
                      </a:lnTo>
                      <a:lnTo>
                        <a:pt x="479" y="238"/>
                      </a:lnTo>
                      <a:lnTo>
                        <a:pt x="484" y="238"/>
                      </a:lnTo>
                      <a:lnTo>
                        <a:pt x="486" y="238"/>
                      </a:lnTo>
                      <a:lnTo>
                        <a:pt x="490" y="240"/>
                      </a:lnTo>
                      <a:lnTo>
                        <a:pt x="488" y="242"/>
                      </a:lnTo>
                      <a:lnTo>
                        <a:pt x="493" y="242"/>
                      </a:lnTo>
                      <a:lnTo>
                        <a:pt x="493" y="240"/>
                      </a:lnTo>
                      <a:lnTo>
                        <a:pt x="495" y="242"/>
                      </a:lnTo>
                      <a:lnTo>
                        <a:pt x="495" y="245"/>
                      </a:lnTo>
                      <a:lnTo>
                        <a:pt x="490" y="247"/>
                      </a:lnTo>
                      <a:lnTo>
                        <a:pt x="490" y="249"/>
                      </a:lnTo>
                      <a:lnTo>
                        <a:pt x="493" y="249"/>
                      </a:lnTo>
                      <a:lnTo>
                        <a:pt x="493" y="251"/>
                      </a:lnTo>
                      <a:lnTo>
                        <a:pt x="495" y="249"/>
                      </a:lnTo>
                      <a:lnTo>
                        <a:pt x="497" y="251"/>
                      </a:lnTo>
                      <a:lnTo>
                        <a:pt x="490" y="253"/>
                      </a:lnTo>
                      <a:lnTo>
                        <a:pt x="493" y="256"/>
                      </a:lnTo>
                      <a:lnTo>
                        <a:pt x="493" y="258"/>
                      </a:lnTo>
                      <a:lnTo>
                        <a:pt x="495" y="258"/>
                      </a:lnTo>
                      <a:lnTo>
                        <a:pt x="499" y="253"/>
                      </a:lnTo>
                      <a:lnTo>
                        <a:pt x="502" y="256"/>
                      </a:lnTo>
                      <a:lnTo>
                        <a:pt x="504" y="258"/>
                      </a:lnTo>
                      <a:lnTo>
                        <a:pt x="504" y="260"/>
                      </a:lnTo>
                      <a:lnTo>
                        <a:pt x="506" y="260"/>
                      </a:lnTo>
                      <a:lnTo>
                        <a:pt x="508" y="260"/>
                      </a:lnTo>
                      <a:lnTo>
                        <a:pt x="508" y="258"/>
                      </a:lnTo>
                      <a:lnTo>
                        <a:pt x="510" y="258"/>
                      </a:lnTo>
                      <a:lnTo>
                        <a:pt x="519" y="265"/>
                      </a:lnTo>
                      <a:lnTo>
                        <a:pt x="524" y="262"/>
                      </a:lnTo>
                      <a:lnTo>
                        <a:pt x="533" y="267"/>
                      </a:lnTo>
                      <a:lnTo>
                        <a:pt x="533" y="265"/>
                      </a:lnTo>
                      <a:lnTo>
                        <a:pt x="535" y="265"/>
                      </a:lnTo>
                      <a:lnTo>
                        <a:pt x="535" y="267"/>
                      </a:lnTo>
                      <a:lnTo>
                        <a:pt x="535" y="269"/>
                      </a:lnTo>
                      <a:lnTo>
                        <a:pt x="535" y="273"/>
                      </a:lnTo>
                      <a:lnTo>
                        <a:pt x="537" y="276"/>
                      </a:lnTo>
                      <a:lnTo>
                        <a:pt x="535" y="280"/>
                      </a:lnTo>
                      <a:lnTo>
                        <a:pt x="539" y="285"/>
                      </a:lnTo>
                      <a:lnTo>
                        <a:pt x="544" y="289"/>
                      </a:lnTo>
                      <a:lnTo>
                        <a:pt x="544" y="287"/>
                      </a:lnTo>
                      <a:lnTo>
                        <a:pt x="551" y="287"/>
                      </a:lnTo>
                      <a:lnTo>
                        <a:pt x="555" y="289"/>
                      </a:lnTo>
                      <a:lnTo>
                        <a:pt x="562" y="291"/>
                      </a:lnTo>
                      <a:lnTo>
                        <a:pt x="564" y="296"/>
                      </a:lnTo>
                      <a:lnTo>
                        <a:pt x="566" y="296"/>
                      </a:lnTo>
                      <a:lnTo>
                        <a:pt x="568" y="293"/>
                      </a:lnTo>
                      <a:lnTo>
                        <a:pt x="573" y="296"/>
                      </a:lnTo>
                      <a:lnTo>
                        <a:pt x="573" y="293"/>
                      </a:lnTo>
                      <a:lnTo>
                        <a:pt x="577" y="291"/>
                      </a:lnTo>
                      <a:lnTo>
                        <a:pt x="575" y="293"/>
                      </a:lnTo>
                      <a:lnTo>
                        <a:pt x="579" y="293"/>
                      </a:lnTo>
                      <a:lnTo>
                        <a:pt x="579" y="296"/>
                      </a:lnTo>
                      <a:lnTo>
                        <a:pt x="575" y="296"/>
                      </a:lnTo>
                      <a:lnTo>
                        <a:pt x="577" y="300"/>
                      </a:lnTo>
                      <a:lnTo>
                        <a:pt x="573" y="302"/>
                      </a:lnTo>
                      <a:lnTo>
                        <a:pt x="577" y="302"/>
                      </a:lnTo>
                      <a:lnTo>
                        <a:pt x="579" y="304"/>
                      </a:lnTo>
                      <a:lnTo>
                        <a:pt x="579" y="302"/>
                      </a:lnTo>
                      <a:lnTo>
                        <a:pt x="577" y="300"/>
                      </a:lnTo>
                      <a:lnTo>
                        <a:pt x="579" y="300"/>
                      </a:lnTo>
                      <a:lnTo>
                        <a:pt x="582" y="300"/>
                      </a:lnTo>
                      <a:lnTo>
                        <a:pt x="579" y="298"/>
                      </a:lnTo>
                      <a:lnTo>
                        <a:pt x="584" y="300"/>
                      </a:lnTo>
                      <a:lnTo>
                        <a:pt x="584" y="298"/>
                      </a:lnTo>
                      <a:lnTo>
                        <a:pt x="584" y="300"/>
                      </a:lnTo>
                      <a:lnTo>
                        <a:pt x="584" y="302"/>
                      </a:lnTo>
                      <a:lnTo>
                        <a:pt x="584" y="309"/>
                      </a:lnTo>
                      <a:lnTo>
                        <a:pt x="582" y="309"/>
                      </a:lnTo>
                      <a:lnTo>
                        <a:pt x="582" y="313"/>
                      </a:lnTo>
                      <a:lnTo>
                        <a:pt x="582" y="311"/>
                      </a:lnTo>
                      <a:lnTo>
                        <a:pt x="584" y="311"/>
                      </a:lnTo>
                      <a:lnTo>
                        <a:pt x="586" y="313"/>
                      </a:lnTo>
                      <a:lnTo>
                        <a:pt x="586" y="311"/>
                      </a:lnTo>
                      <a:lnTo>
                        <a:pt x="591" y="313"/>
                      </a:lnTo>
                      <a:lnTo>
                        <a:pt x="591" y="320"/>
                      </a:lnTo>
                      <a:lnTo>
                        <a:pt x="595" y="320"/>
                      </a:lnTo>
                      <a:lnTo>
                        <a:pt x="597" y="320"/>
                      </a:lnTo>
                      <a:lnTo>
                        <a:pt x="600" y="322"/>
                      </a:lnTo>
                      <a:lnTo>
                        <a:pt x="608" y="322"/>
                      </a:lnTo>
                      <a:lnTo>
                        <a:pt x="606" y="318"/>
                      </a:lnTo>
                      <a:lnTo>
                        <a:pt x="608" y="313"/>
                      </a:lnTo>
                      <a:lnTo>
                        <a:pt x="606" y="311"/>
                      </a:lnTo>
                      <a:lnTo>
                        <a:pt x="608" y="307"/>
                      </a:lnTo>
                      <a:lnTo>
                        <a:pt x="611" y="307"/>
                      </a:lnTo>
                      <a:lnTo>
                        <a:pt x="613" y="309"/>
                      </a:lnTo>
                      <a:lnTo>
                        <a:pt x="613" y="311"/>
                      </a:lnTo>
                      <a:lnTo>
                        <a:pt x="617" y="311"/>
                      </a:lnTo>
                      <a:lnTo>
                        <a:pt x="620" y="311"/>
                      </a:lnTo>
                      <a:lnTo>
                        <a:pt x="624" y="311"/>
                      </a:lnTo>
                      <a:lnTo>
                        <a:pt x="624" y="316"/>
                      </a:lnTo>
                      <a:lnTo>
                        <a:pt x="631" y="313"/>
                      </a:lnTo>
                      <a:lnTo>
                        <a:pt x="644" y="309"/>
                      </a:lnTo>
                      <a:lnTo>
                        <a:pt x="649" y="311"/>
                      </a:lnTo>
                      <a:lnTo>
                        <a:pt x="649" y="316"/>
                      </a:lnTo>
                      <a:lnTo>
                        <a:pt x="657" y="316"/>
                      </a:lnTo>
                      <a:lnTo>
                        <a:pt x="660" y="320"/>
                      </a:lnTo>
                      <a:lnTo>
                        <a:pt x="657" y="322"/>
                      </a:lnTo>
                      <a:lnTo>
                        <a:pt x="662" y="322"/>
                      </a:lnTo>
                      <a:lnTo>
                        <a:pt x="664" y="329"/>
                      </a:lnTo>
                      <a:lnTo>
                        <a:pt x="655" y="331"/>
                      </a:lnTo>
                      <a:lnTo>
                        <a:pt x="655" y="329"/>
                      </a:lnTo>
                      <a:lnTo>
                        <a:pt x="651" y="329"/>
                      </a:lnTo>
                      <a:lnTo>
                        <a:pt x="651" y="336"/>
                      </a:lnTo>
                      <a:lnTo>
                        <a:pt x="655" y="338"/>
                      </a:lnTo>
                      <a:lnTo>
                        <a:pt x="653" y="340"/>
                      </a:lnTo>
                      <a:lnTo>
                        <a:pt x="653" y="344"/>
                      </a:lnTo>
                      <a:lnTo>
                        <a:pt x="653" y="347"/>
                      </a:lnTo>
                      <a:lnTo>
                        <a:pt x="651" y="353"/>
                      </a:lnTo>
                      <a:lnTo>
                        <a:pt x="651" y="356"/>
                      </a:lnTo>
                      <a:lnTo>
                        <a:pt x="655" y="356"/>
                      </a:lnTo>
                      <a:lnTo>
                        <a:pt x="657" y="353"/>
                      </a:lnTo>
                      <a:lnTo>
                        <a:pt x="657" y="356"/>
                      </a:lnTo>
                      <a:lnTo>
                        <a:pt x="657" y="367"/>
                      </a:lnTo>
                      <a:lnTo>
                        <a:pt x="655" y="369"/>
                      </a:lnTo>
                      <a:lnTo>
                        <a:pt x="655" y="373"/>
                      </a:lnTo>
                      <a:lnTo>
                        <a:pt x="653" y="376"/>
                      </a:lnTo>
                      <a:lnTo>
                        <a:pt x="655" y="384"/>
                      </a:lnTo>
                      <a:lnTo>
                        <a:pt x="653" y="387"/>
                      </a:lnTo>
                      <a:lnTo>
                        <a:pt x="653" y="389"/>
                      </a:lnTo>
                      <a:lnTo>
                        <a:pt x="646" y="387"/>
                      </a:lnTo>
                      <a:lnTo>
                        <a:pt x="644" y="384"/>
                      </a:lnTo>
                      <a:lnTo>
                        <a:pt x="642" y="389"/>
                      </a:lnTo>
                      <a:lnTo>
                        <a:pt x="649" y="393"/>
                      </a:lnTo>
                      <a:lnTo>
                        <a:pt x="651" y="396"/>
                      </a:lnTo>
                      <a:lnTo>
                        <a:pt x="655" y="398"/>
                      </a:lnTo>
                      <a:lnTo>
                        <a:pt x="655" y="396"/>
                      </a:lnTo>
                      <a:lnTo>
                        <a:pt x="657" y="398"/>
                      </a:lnTo>
                      <a:lnTo>
                        <a:pt x="657" y="402"/>
                      </a:lnTo>
                      <a:lnTo>
                        <a:pt x="655" y="404"/>
                      </a:lnTo>
                      <a:lnTo>
                        <a:pt x="657" y="407"/>
                      </a:lnTo>
                      <a:lnTo>
                        <a:pt x="662" y="407"/>
                      </a:lnTo>
                      <a:lnTo>
                        <a:pt x="664" y="411"/>
                      </a:lnTo>
                      <a:lnTo>
                        <a:pt x="664" y="413"/>
                      </a:lnTo>
                      <a:lnTo>
                        <a:pt x="662" y="413"/>
                      </a:lnTo>
                      <a:lnTo>
                        <a:pt x="660" y="418"/>
                      </a:lnTo>
                      <a:lnTo>
                        <a:pt x="657" y="418"/>
                      </a:lnTo>
                      <a:lnTo>
                        <a:pt x="655" y="420"/>
                      </a:lnTo>
                      <a:lnTo>
                        <a:pt x="649" y="418"/>
                      </a:lnTo>
                      <a:lnTo>
                        <a:pt x="646" y="420"/>
                      </a:lnTo>
                      <a:lnTo>
                        <a:pt x="642" y="422"/>
                      </a:lnTo>
                      <a:lnTo>
                        <a:pt x="642" y="424"/>
                      </a:lnTo>
                      <a:lnTo>
                        <a:pt x="644" y="427"/>
                      </a:lnTo>
                      <a:lnTo>
                        <a:pt x="642" y="429"/>
                      </a:lnTo>
                      <a:lnTo>
                        <a:pt x="640" y="429"/>
                      </a:lnTo>
                      <a:lnTo>
                        <a:pt x="640" y="431"/>
                      </a:lnTo>
                      <a:lnTo>
                        <a:pt x="635" y="431"/>
                      </a:lnTo>
                      <a:lnTo>
                        <a:pt x="633" y="433"/>
                      </a:lnTo>
                      <a:lnTo>
                        <a:pt x="624" y="433"/>
                      </a:lnTo>
                      <a:lnTo>
                        <a:pt x="626" y="438"/>
                      </a:lnTo>
                      <a:lnTo>
                        <a:pt x="620" y="438"/>
                      </a:lnTo>
                      <a:lnTo>
                        <a:pt x="615" y="436"/>
                      </a:lnTo>
                      <a:lnTo>
                        <a:pt x="604" y="436"/>
                      </a:lnTo>
                      <a:lnTo>
                        <a:pt x="602" y="436"/>
                      </a:lnTo>
                      <a:lnTo>
                        <a:pt x="595" y="436"/>
                      </a:lnTo>
                      <a:lnTo>
                        <a:pt x="586" y="433"/>
                      </a:lnTo>
                      <a:lnTo>
                        <a:pt x="582" y="436"/>
                      </a:lnTo>
                      <a:lnTo>
                        <a:pt x="577" y="431"/>
                      </a:lnTo>
                      <a:lnTo>
                        <a:pt x="579" y="431"/>
                      </a:lnTo>
                      <a:lnTo>
                        <a:pt x="577" y="429"/>
                      </a:lnTo>
                      <a:lnTo>
                        <a:pt x="573" y="431"/>
                      </a:lnTo>
                      <a:lnTo>
                        <a:pt x="573" y="433"/>
                      </a:lnTo>
                      <a:lnTo>
                        <a:pt x="555" y="433"/>
                      </a:lnTo>
                      <a:lnTo>
                        <a:pt x="553" y="433"/>
                      </a:lnTo>
                      <a:lnTo>
                        <a:pt x="553" y="431"/>
                      </a:lnTo>
                      <a:lnTo>
                        <a:pt x="548" y="427"/>
                      </a:lnTo>
                      <a:lnTo>
                        <a:pt x="542" y="429"/>
                      </a:lnTo>
                      <a:lnTo>
                        <a:pt x="537" y="427"/>
                      </a:lnTo>
                      <a:lnTo>
                        <a:pt x="533" y="431"/>
                      </a:lnTo>
                      <a:lnTo>
                        <a:pt x="522" y="436"/>
                      </a:lnTo>
                      <a:lnTo>
                        <a:pt x="517" y="436"/>
                      </a:lnTo>
                      <a:lnTo>
                        <a:pt x="508" y="431"/>
                      </a:lnTo>
                      <a:lnTo>
                        <a:pt x="510" y="429"/>
                      </a:lnTo>
                      <a:lnTo>
                        <a:pt x="506" y="427"/>
                      </a:lnTo>
                      <a:lnTo>
                        <a:pt x="506" y="424"/>
                      </a:lnTo>
                      <a:lnTo>
                        <a:pt x="504" y="424"/>
                      </a:lnTo>
                      <a:lnTo>
                        <a:pt x="504" y="422"/>
                      </a:lnTo>
                      <a:lnTo>
                        <a:pt x="502" y="418"/>
                      </a:lnTo>
                      <a:lnTo>
                        <a:pt x="495" y="422"/>
                      </a:lnTo>
                      <a:lnTo>
                        <a:pt x="493" y="422"/>
                      </a:lnTo>
                      <a:lnTo>
                        <a:pt x="490" y="424"/>
                      </a:lnTo>
                      <a:lnTo>
                        <a:pt x="495" y="427"/>
                      </a:lnTo>
                      <a:lnTo>
                        <a:pt x="490" y="427"/>
                      </a:lnTo>
                      <a:lnTo>
                        <a:pt x="493" y="431"/>
                      </a:lnTo>
                      <a:lnTo>
                        <a:pt x="495" y="431"/>
                      </a:lnTo>
                      <a:lnTo>
                        <a:pt x="497" y="436"/>
                      </a:lnTo>
                      <a:lnTo>
                        <a:pt x="497" y="440"/>
                      </a:lnTo>
                      <a:lnTo>
                        <a:pt x="502" y="442"/>
                      </a:lnTo>
                      <a:lnTo>
                        <a:pt x="502" y="444"/>
                      </a:lnTo>
                      <a:lnTo>
                        <a:pt x="504" y="447"/>
                      </a:lnTo>
                      <a:lnTo>
                        <a:pt x="502" y="451"/>
                      </a:lnTo>
                      <a:lnTo>
                        <a:pt x="499" y="453"/>
                      </a:lnTo>
                      <a:lnTo>
                        <a:pt x="497" y="456"/>
                      </a:lnTo>
                      <a:lnTo>
                        <a:pt x="493" y="456"/>
                      </a:lnTo>
                      <a:lnTo>
                        <a:pt x="493" y="464"/>
                      </a:lnTo>
                      <a:lnTo>
                        <a:pt x="488" y="467"/>
                      </a:lnTo>
                      <a:lnTo>
                        <a:pt x="488" y="471"/>
                      </a:lnTo>
                      <a:lnTo>
                        <a:pt x="493" y="471"/>
                      </a:lnTo>
                      <a:lnTo>
                        <a:pt x="493" y="478"/>
                      </a:lnTo>
                      <a:lnTo>
                        <a:pt x="495" y="480"/>
                      </a:lnTo>
                      <a:lnTo>
                        <a:pt x="499" y="480"/>
                      </a:lnTo>
                      <a:lnTo>
                        <a:pt x="499" y="475"/>
                      </a:lnTo>
                      <a:lnTo>
                        <a:pt x="506" y="475"/>
                      </a:lnTo>
                      <a:lnTo>
                        <a:pt x="510" y="469"/>
                      </a:lnTo>
                      <a:lnTo>
                        <a:pt x="513" y="469"/>
                      </a:lnTo>
                      <a:lnTo>
                        <a:pt x="515" y="471"/>
                      </a:lnTo>
                      <a:lnTo>
                        <a:pt x="522" y="473"/>
                      </a:lnTo>
                      <a:lnTo>
                        <a:pt x="522" y="478"/>
                      </a:lnTo>
                      <a:lnTo>
                        <a:pt x="524" y="478"/>
                      </a:lnTo>
                      <a:lnTo>
                        <a:pt x="530" y="478"/>
                      </a:lnTo>
                      <a:lnTo>
                        <a:pt x="535" y="473"/>
                      </a:lnTo>
                      <a:lnTo>
                        <a:pt x="537" y="475"/>
                      </a:lnTo>
                      <a:lnTo>
                        <a:pt x="542" y="480"/>
                      </a:lnTo>
                      <a:lnTo>
                        <a:pt x="542" y="482"/>
                      </a:lnTo>
                      <a:lnTo>
                        <a:pt x="544" y="487"/>
                      </a:lnTo>
                      <a:lnTo>
                        <a:pt x="546" y="491"/>
                      </a:lnTo>
                      <a:lnTo>
                        <a:pt x="548" y="491"/>
                      </a:lnTo>
                      <a:lnTo>
                        <a:pt x="551" y="491"/>
                      </a:lnTo>
                      <a:lnTo>
                        <a:pt x="553" y="491"/>
                      </a:lnTo>
                      <a:lnTo>
                        <a:pt x="551" y="495"/>
                      </a:lnTo>
                      <a:lnTo>
                        <a:pt x="555" y="498"/>
                      </a:lnTo>
                      <a:lnTo>
                        <a:pt x="557" y="495"/>
                      </a:lnTo>
                      <a:lnTo>
                        <a:pt x="564" y="493"/>
                      </a:lnTo>
                      <a:lnTo>
                        <a:pt x="564" y="500"/>
                      </a:lnTo>
                      <a:lnTo>
                        <a:pt x="568" y="500"/>
                      </a:lnTo>
                      <a:lnTo>
                        <a:pt x="571" y="502"/>
                      </a:lnTo>
                      <a:lnTo>
                        <a:pt x="575" y="504"/>
                      </a:lnTo>
                      <a:lnTo>
                        <a:pt x="575" y="511"/>
                      </a:lnTo>
                      <a:lnTo>
                        <a:pt x="573" y="511"/>
                      </a:lnTo>
                      <a:lnTo>
                        <a:pt x="568" y="518"/>
                      </a:lnTo>
                      <a:lnTo>
                        <a:pt x="571" y="520"/>
                      </a:lnTo>
                      <a:lnTo>
                        <a:pt x="568" y="527"/>
                      </a:lnTo>
                      <a:lnTo>
                        <a:pt x="571" y="529"/>
                      </a:lnTo>
                      <a:lnTo>
                        <a:pt x="571" y="531"/>
                      </a:lnTo>
                      <a:lnTo>
                        <a:pt x="568" y="531"/>
                      </a:lnTo>
                      <a:lnTo>
                        <a:pt x="568" y="535"/>
                      </a:lnTo>
                      <a:lnTo>
                        <a:pt x="566" y="535"/>
                      </a:lnTo>
                      <a:lnTo>
                        <a:pt x="559" y="533"/>
                      </a:lnTo>
                      <a:lnTo>
                        <a:pt x="553" y="540"/>
                      </a:lnTo>
                      <a:lnTo>
                        <a:pt x="546" y="538"/>
                      </a:lnTo>
                      <a:lnTo>
                        <a:pt x="539" y="540"/>
                      </a:lnTo>
                      <a:lnTo>
                        <a:pt x="537" y="544"/>
                      </a:lnTo>
                      <a:lnTo>
                        <a:pt x="539" y="549"/>
                      </a:lnTo>
                      <a:lnTo>
                        <a:pt x="539" y="558"/>
                      </a:lnTo>
                      <a:lnTo>
                        <a:pt x="537" y="558"/>
                      </a:lnTo>
                      <a:lnTo>
                        <a:pt x="530" y="562"/>
                      </a:lnTo>
                      <a:lnTo>
                        <a:pt x="528" y="562"/>
                      </a:lnTo>
                      <a:lnTo>
                        <a:pt x="528" y="567"/>
                      </a:lnTo>
                      <a:lnTo>
                        <a:pt x="515" y="569"/>
                      </a:lnTo>
                      <a:lnTo>
                        <a:pt x="515" y="573"/>
                      </a:lnTo>
                      <a:lnTo>
                        <a:pt x="517" y="584"/>
                      </a:lnTo>
                      <a:lnTo>
                        <a:pt x="515" y="587"/>
                      </a:lnTo>
                      <a:lnTo>
                        <a:pt x="515" y="589"/>
                      </a:lnTo>
                      <a:lnTo>
                        <a:pt x="513" y="589"/>
                      </a:lnTo>
                      <a:lnTo>
                        <a:pt x="515" y="598"/>
                      </a:lnTo>
                      <a:lnTo>
                        <a:pt x="513" y="600"/>
                      </a:lnTo>
                      <a:lnTo>
                        <a:pt x="510" y="598"/>
                      </a:lnTo>
                      <a:lnTo>
                        <a:pt x="506" y="600"/>
                      </a:lnTo>
                      <a:lnTo>
                        <a:pt x="504" y="600"/>
                      </a:lnTo>
                      <a:lnTo>
                        <a:pt x="499" y="602"/>
                      </a:lnTo>
                      <a:lnTo>
                        <a:pt x="497" y="607"/>
                      </a:lnTo>
                      <a:lnTo>
                        <a:pt x="497" y="609"/>
                      </a:lnTo>
                      <a:lnTo>
                        <a:pt x="499" y="611"/>
                      </a:lnTo>
                      <a:lnTo>
                        <a:pt x="495" y="613"/>
                      </a:lnTo>
                      <a:lnTo>
                        <a:pt x="495" y="615"/>
                      </a:lnTo>
                      <a:lnTo>
                        <a:pt x="493" y="618"/>
                      </a:lnTo>
                      <a:lnTo>
                        <a:pt x="486" y="615"/>
                      </a:lnTo>
                      <a:lnTo>
                        <a:pt x="486" y="618"/>
                      </a:lnTo>
                      <a:lnTo>
                        <a:pt x="484" y="618"/>
                      </a:lnTo>
                      <a:lnTo>
                        <a:pt x="479" y="615"/>
                      </a:lnTo>
                      <a:lnTo>
                        <a:pt x="479" y="618"/>
                      </a:lnTo>
                      <a:lnTo>
                        <a:pt x="477" y="618"/>
                      </a:lnTo>
                      <a:lnTo>
                        <a:pt x="477" y="620"/>
                      </a:lnTo>
                      <a:lnTo>
                        <a:pt x="475" y="622"/>
                      </a:lnTo>
                      <a:lnTo>
                        <a:pt x="468" y="622"/>
                      </a:lnTo>
                      <a:lnTo>
                        <a:pt x="470" y="627"/>
                      </a:lnTo>
                      <a:lnTo>
                        <a:pt x="466" y="624"/>
                      </a:lnTo>
                      <a:lnTo>
                        <a:pt x="466" y="627"/>
                      </a:lnTo>
                      <a:lnTo>
                        <a:pt x="466" y="629"/>
                      </a:lnTo>
                      <a:lnTo>
                        <a:pt x="464" y="631"/>
                      </a:lnTo>
                      <a:lnTo>
                        <a:pt x="461" y="629"/>
                      </a:lnTo>
                      <a:lnTo>
                        <a:pt x="459" y="622"/>
                      </a:lnTo>
                      <a:lnTo>
                        <a:pt x="453" y="618"/>
                      </a:lnTo>
                      <a:lnTo>
                        <a:pt x="450" y="620"/>
                      </a:lnTo>
                      <a:lnTo>
                        <a:pt x="450" y="624"/>
                      </a:lnTo>
                      <a:lnTo>
                        <a:pt x="446" y="622"/>
                      </a:lnTo>
                      <a:lnTo>
                        <a:pt x="444" y="622"/>
                      </a:lnTo>
                      <a:lnTo>
                        <a:pt x="444" y="627"/>
                      </a:lnTo>
                      <a:lnTo>
                        <a:pt x="441" y="627"/>
                      </a:lnTo>
                      <a:lnTo>
                        <a:pt x="437" y="629"/>
                      </a:lnTo>
                      <a:lnTo>
                        <a:pt x="435" y="627"/>
                      </a:lnTo>
                      <a:lnTo>
                        <a:pt x="432" y="624"/>
                      </a:lnTo>
                      <a:lnTo>
                        <a:pt x="432" y="622"/>
                      </a:lnTo>
                      <a:lnTo>
                        <a:pt x="430" y="624"/>
                      </a:lnTo>
                      <a:lnTo>
                        <a:pt x="428" y="629"/>
                      </a:lnTo>
                      <a:lnTo>
                        <a:pt x="421" y="631"/>
                      </a:lnTo>
                      <a:lnTo>
                        <a:pt x="421" y="638"/>
                      </a:lnTo>
                      <a:lnTo>
                        <a:pt x="424" y="644"/>
                      </a:lnTo>
                      <a:lnTo>
                        <a:pt x="421" y="646"/>
                      </a:lnTo>
                      <a:lnTo>
                        <a:pt x="421" y="651"/>
                      </a:lnTo>
                      <a:lnTo>
                        <a:pt x="419" y="653"/>
                      </a:lnTo>
                      <a:lnTo>
                        <a:pt x="419" y="658"/>
                      </a:lnTo>
                      <a:lnTo>
                        <a:pt x="412" y="658"/>
                      </a:lnTo>
                      <a:lnTo>
                        <a:pt x="408" y="660"/>
                      </a:lnTo>
                      <a:lnTo>
                        <a:pt x="408" y="662"/>
                      </a:lnTo>
                      <a:lnTo>
                        <a:pt x="410" y="664"/>
                      </a:lnTo>
                      <a:lnTo>
                        <a:pt x="410" y="666"/>
                      </a:lnTo>
                      <a:lnTo>
                        <a:pt x="408" y="666"/>
                      </a:lnTo>
                      <a:lnTo>
                        <a:pt x="408" y="669"/>
                      </a:lnTo>
                      <a:lnTo>
                        <a:pt x="408" y="673"/>
                      </a:lnTo>
                      <a:lnTo>
                        <a:pt x="403" y="675"/>
                      </a:lnTo>
                      <a:lnTo>
                        <a:pt x="401" y="675"/>
                      </a:lnTo>
                      <a:lnTo>
                        <a:pt x="401" y="678"/>
                      </a:lnTo>
                      <a:lnTo>
                        <a:pt x="403" y="678"/>
                      </a:lnTo>
                      <a:lnTo>
                        <a:pt x="406" y="680"/>
                      </a:lnTo>
                      <a:lnTo>
                        <a:pt x="406" y="682"/>
                      </a:lnTo>
                      <a:lnTo>
                        <a:pt x="403" y="686"/>
                      </a:lnTo>
                      <a:lnTo>
                        <a:pt x="401" y="684"/>
                      </a:lnTo>
                      <a:lnTo>
                        <a:pt x="401" y="682"/>
                      </a:lnTo>
                      <a:lnTo>
                        <a:pt x="399" y="678"/>
                      </a:lnTo>
                      <a:lnTo>
                        <a:pt x="395" y="675"/>
                      </a:lnTo>
                      <a:lnTo>
                        <a:pt x="392" y="678"/>
                      </a:lnTo>
                      <a:lnTo>
                        <a:pt x="390" y="684"/>
                      </a:lnTo>
                      <a:lnTo>
                        <a:pt x="388" y="684"/>
                      </a:lnTo>
                      <a:lnTo>
                        <a:pt x="388" y="691"/>
                      </a:lnTo>
                      <a:lnTo>
                        <a:pt x="383" y="698"/>
                      </a:lnTo>
                      <a:lnTo>
                        <a:pt x="379" y="700"/>
                      </a:lnTo>
                      <a:lnTo>
                        <a:pt x="383" y="702"/>
                      </a:lnTo>
                      <a:lnTo>
                        <a:pt x="381" y="709"/>
                      </a:lnTo>
                      <a:lnTo>
                        <a:pt x="383" y="711"/>
                      </a:lnTo>
                      <a:lnTo>
                        <a:pt x="383" y="713"/>
                      </a:lnTo>
                      <a:lnTo>
                        <a:pt x="381" y="715"/>
                      </a:lnTo>
                      <a:lnTo>
                        <a:pt x="383" y="718"/>
                      </a:lnTo>
                      <a:lnTo>
                        <a:pt x="379" y="729"/>
                      </a:lnTo>
                      <a:lnTo>
                        <a:pt x="375" y="731"/>
                      </a:lnTo>
                      <a:lnTo>
                        <a:pt x="372" y="726"/>
                      </a:lnTo>
                      <a:lnTo>
                        <a:pt x="370" y="726"/>
                      </a:lnTo>
                      <a:lnTo>
                        <a:pt x="366" y="733"/>
                      </a:lnTo>
                      <a:lnTo>
                        <a:pt x="366" y="735"/>
                      </a:lnTo>
                      <a:lnTo>
                        <a:pt x="363" y="740"/>
                      </a:lnTo>
                      <a:lnTo>
                        <a:pt x="366" y="746"/>
                      </a:lnTo>
                      <a:lnTo>
                        <a:pt x="363" y="749"/>
                      </a:lnTo>
                      <a:lnTo>
                        <a:pt x="363" y="751"/>
                      </a:lnTo>
                      <a:lnTo>
                        <a:pt x="366" y="753"/>
                      </a:lnTo>
                      <a:lnTo>
                        <a:pt x="366" y="75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8" name="Freeform 834"/>
                <p:cNvSpPr>
                  <a:spLocks/>
                </p:cNvSpPr>
                <p:nvPr/>
              </p:nvSpPr>
              <p:spPr bwMode="auto">
                <a:xfrm>
                  <a:off x="2146" y="1559"/>
                  <a:ext cx="958" cy="826"/>
                </a:xfrm>
                <a:custGeom>
                  <a:avLst/>
                  <a:gdLst>
                    <a:gd name="T0" fmla="*/ 922 w 958"/>
                    <a:gd name="T1" fmla="*/ 782 h 826"/>
                    <a:gd name="T2" fmla="*/ 880 w 958"/>
                    <a:gd name="T3" fmla="*/ 746 h 826"/>
                    <a:gd name="T4" fmla="*/ 809 w 958"/>
                    <a:gd name="T5" fmla="*/ 753 h 826"/>
                    <a:gd name="T6" fmla="*/ 766 w 958"/>
                    <a:gd name="T7" fmla="*/ 742 h 826"/>
                    <a:gd name="T8" fmla="*/ 722 w 958"/>
                    <a:gd name="T9" fmla="*/ 751 h 826"/>
                    <a:gd name="T10" fmla="*/ 677 w 958"/>
                    <a:gd name="T11" fmla="*/ 771 h 826"/>
                    <a:gd name="T12" fmla="*/ 628 w 958"/>
                    <a:gd name="T13" fmla="*/ 764 h 826"/>
                    <a:gd name="T14" fmla="*/ 590 w 958"/>
                    <a:gd name="T15" fmla="*/ 762 h 826"/>
                    <a:gd name="T16" fmla="*/ 523 w 958"/>
                    <a:gd name="T17" fmla="*/ 782 h 826"/>
                    <a:gd name="T18" fmla="*/ 506 w 958"/>
                    <a:gd name="T19" fmla="*/ 762 h 826"/>
                    <a:gd name="T20" fmla="*/ 463 w 958"/>
                    <a:gd name="T21" fmla="*/ 733 h 826"/>
                    <a:gd name="T22" fmla="*/ 394 w 958"/>
                    <a:gd name="T23" fmla="*/ 753 h 826"/>
                    <a:gd name="T24" fmla="*/ 350 w 958"/>
                    <a:gd name="T25" fmla="*/ 815 h 826"/>
                    <a:gd name="T26" fmla="*/ 305 w 958"/>
                    <a:gd name="T27" fmla="*/ 806 h 826"/>
                    <a:gd name="T28" fmla="*/ 234 w 958"/>
                    <a:gd name="T29" fmla="*/ 784 h 826"/>
                    <a:gd name="T30" fmla="*/ 176 w 958"/>
                    <a:gd name="T31" fmla="*/ 780 h 826"/>
                    <a:gd name="T32" fmla="*/ 76 w 958"/>
                    <a:gd name="T33" fmla="*/ 740 h 826"/>
                    <a:gd name="T34" fmla="*/ 60 w 958"/>
                    <a:gd name="T35" fmla="*/ 695 h 826"/>
                    <a:gd name="T36" fmla="*/ 20 w 958"/>
                    <a:gd name="T37" fmla="*/ 684 h 826"/>
                    <a:gd name="T38" fmla="*/ 11 w 958"/>
                    <a:gd name="T39" fmla="*/ 642 h 826"/>
                    <a:gd name="T40" fmla="*/ 27 w 958"/>
                    <a:gd name="T41" fmla="*/ 633 h 826"/>
                    <a:gd name="T42" fmla="*/ 4 w 958"/>
                    <a:gd name="T43" fmla="*/ 622 h 826"/>
                    <a:gd name="T44" fmla="*/ 42 w 958"/>
                    <a:gd name="T45" fmla="*/ 604 h 826"/>
                    <a:gd name="T46" fmla="*/ 42 w 958"/>
                    <a:gd name="T47" fmla="*/ 546 h 826"/>
                    <a:gd name="T48" fmla="*/ 96 w 958"/>
                    <a:gd name="T49" fmla="*/ 520 h 826"/>
                    <a:gd name="T50" fmla="*/ 80 w 958"/>
                    <a:gd name="T51" fmla="*/ 491 h 826"/>
                    <a:gd name="T52" fmla="*/ 127 w 958"/>
                    <a:gd name="T53" fmla="*/ 453 h 826"/>
                    <a:gd name="T54" fmla="*/ 134 w 958"/>
                    <a:gd name="T55" fmla="*/ 398 h 826"/>
                    <a:gd name="T56" fmla="*/ 107 w 958"/>
                    <a:gd name="T57" fmla="*/ 364 h 826"/>
                    <a:gd name="T58" fmla="*/ 102 w 958"/>
                    <a:gd name="T59" fmla="*/ 333 h 826"/>
                    <a:gd name="T60" fmla="*/ 123 w 958"/>
                    <a:gd name="T61" fmla="*/ 318 h 826"/>
                    <a:gd name="T62" fmla="*/ 123 w 958"/>
                    <a:gd name="T63" fmla="*/ 295 h 826"/>
                    <a:gd name="T64" fmla="*/ 127 w 958"/>
                    <a:gd name="T65" fmla="*/ 278 h 826"/>
                    <a:gd name="T66" fmla="*/ 158 w 958"/>
                    <a:gd name="T67" fmla="*/ 271 h 826"/>
                    <a:gd name="T68" fmla="*/ 180 w 958"/>
                    <a:gd name="T69" fmla="*/ 275 h 826"/>
                    <a:gd name="T70" fmla="*/ 174 w 958"/>
                    <a:gd name="T71" fmla="*/ 282 h 826"/>
                    <a:gd name="T72" fmla="*/ 203 w 958"/>
                    <a:gd name="T73" fmla="*/ 311 h 826"/>
                    <a:gd name="T74" fmla="*/ 256 w 958"/>
                    <a:gd name="T75" fmla="*/ 322 h 826"/>
                    <a:gd name="T76" fmla="*/ 267 w 958"/>
                    <a:gd name="T77" fmla="*/ 346 h 826"/>
                    <a:gd name="T78" fmla="*/ 252 w 958"/>
                    <a:gd name="T79" fmla="*/ 364 h 826"/>
                    <a:gd name="T80" fmla="*/ 258 w 958"/>
                    <a:gd name="T81" fmla="*/ 393 h 826"/>
                    <a:gd name="T82" fmla="*/ 223 w 958"/>
                    <a:gd name="T83" fmla="*/ 411 h 826"/>
                    <a:gd name="T84" fmla="*/ 225 w 958"/>
                    <a:gd name="T85" fmla="*/ 438 h 826"/>
                    <a:gd name="T86" fmla="*/ 250 w 958"/>
                    <a:gd name="T87" fmla="*/ 431 h 826"/>
                    <a:gd name="T88" fmla="*/ 296 w 958"/>
                    <a:gd name="T89" fmla="*/ 395 h 826"/>
                    <a:gd name="T90" fmla="*/ 321 w 958"/>
                    <a:gd name="T91" fmla="*/ 380 h 826"/>
                    <a:gd name="T92" fmla="*/ 365 w 958"/>
                    <a:gd name="T93" fmla="*/ 375 h 826"/>
                    <a:gd name="T94" fmla="*/ 403 w 958"/>
                    <a:gd name="T95" fmla="*/ 391 h 826"/>
                    <a:gd name="T96" fmla="*/ 403 w 958"/>
                    <a:gd name="T97" fmla="*/ 340 h 826"/>
                    <a:gd name="T98" fmla="*/ 428 w 958"/>
                    <a:gd name="T99" fmla="*/ 335 h 826"/>
                    <a:gd name="T100" fmla="*/ 414 w 958"/>
                    <a:gd name="T101" fmla="*/ 289 h 826"/>
                    <a:gd name="T102" fmla="*/ 421 w 958"/>
                    <a:gd name="T103" fmla="*/ 258 h 826"/>
                    <a:gd name="T104" fmla="*/ 483 w 958"/>
                    <a:gd name="T105" fmla="*/ 235 h 826"/>
                    <a:gd name="T106" fmla="*/ 454 w 958"/>
                    <a:gd name="T107" fmla="*/ 220 h 826"/>
                    <a:gd name="T108" fmla="*/ 390 w 958"/>
                    <a:gd name="T109" fmla="*/ 222 h 826"/>
                    <a:gd name="T110" fmla="*/ 350 w 958"/>
                    <a:gd name="T111" fmla="*/ 169 h 826"/>
                    <a:gd name="T112" fmla="*/ 399 w 958"/>
                    <a:gd name="T113" fmla="*/ 127 h 826"/>
                    <a:gd name="T114" fmla="*/ 472 w 958"/>
                    <a:gd name="T115" fmla="*/ 73 h 826"/>
                    <a:gd name="T116" fmla="*/ 541 w 958"/>
                    <a:gd name="T117" fmla="*/ 47 h 826"/>
                    <a:gd name="T118" fmla="*/ 590 w 958"/>
                    <a:gd name="T119" fmla="*/ 7 h 8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58" h="826">
                      <a:moveTo>
                        <a:pt x="956" y="757"/>
                      </a:moveTo>
                      <a:lnTo>
                        <a:pt x="958" y="762"/>
                      </a:lnTo>
                      <a:lnTo>
                        <a:pt x="956" y="766"/>
                      </a:lnTo>
                      <a:lnTo>
                        <a:pt x="958" y="771"/>
                      </a:lnTo>
                      <a:lnTo>
                        <a:pt x="956" y="773"/>
                      </a:lnTo>
                      <a:lnTo>
                        <a:pt x="953" y="777"/>
                      </a:lnTo>
                      <a:lnTo>
                        <a:pt x="951" y="782"/>
                      </a:lnTo>
                      <a:lnTo>
                        <a:pt x="947" y="788"/>
                      </a:lnTo>
                      <a:lnTo>
                        <a:pt x="942" y="793"/>
                      </a:lnTo>
                      <a:lnTo>
                        <a:pt x="938" y="791"/>
                      </a:lnTo>
                      <a:lnTo>
                        <a:pt x="936" y="788"/>
                      </a:lnTo>
                      <a:lnTo>
                        <a:pt x="933" y="788"/>
                      </a:lnTo>
                      <a:lnTo>
                        <a:pt x="933" y="786"/>
                      </a:lnTo>
                      <a:lnTo>
                        <a:pt x="929" y="784"/>
                      </a:lnTo>
                      <a:lnTo>
                        <a:pt x="927" y="782"/>
                      </a:lnTo>
                      <a:lnTo>
                        <a:pt x="922" y="782"/>
                      </a:lnTo>
                      <a:lnTo>
                        <a:pt x="918" y="780"/>
                      </a:lnTo>
                      <a:lnTo>
                        <a:pt x="916" y="784"/>
                      </a:lnTo>
                      <a:lnTo>
                        <a:pt x="911" y="784"/>
                      </a:lnTo>
                      <a:lnTo>
                        <a:pt x="909" y="780"/>
                      </a:lnTo>
                      <a:lnTo>
                        <a:pt x="911" y="775"/>
                      </a:lnTo>
                      <a:lnTo>
                        <a:pt x="911" y="771"/>
                      </a:lnTo>
                      <a:lnTo>
                        <a:pt x="907" y="768"/>
                      </a:lnTo>
                      <a:lnTo>
                        <a:pt x="907" y="764"/>
                      </a:lnTo>
                      <a:lnTo>
                        <a:pt x="900" y="760"/>
                      </a:lnTo>
                      <a:lnTo>
                        <a:pt x="898" y="755"/>
                      </a:lnTo>
                      <a:lnTo>
                        <a:pt x="895" y="755"/>
                      </a:lnTo>
                      <a:lnTo>
                        <a:pt x="893" y="753"/>
                      </a:lnTo>
                      <a:lnTo>
                        <a:pt x="891" y="748"/>
                      </a:lnTo>
                      <a:lnTo>
                        <a:pt x="884" y="748"/>
                      </a:lnTo>
                      <a:lnTo>
                        <a:pt x="882" y="746"/>
                      </a:lnTo>
                      <a:lnTo>
                        <a:pt x="880" y="746"/>
                      </a:lnTo>
                      <a:lnTo>
                        <a:pt x="873" y="751"/>
                      </a:lnTo>
                      <a:lnTo>
                        <a:pt x="869" y="751"/>
                      </a:lnTo>
                      <a:lnTo>
                        <a:pt x="869" y="753"/>
                      </a:lnTo>
                      <a:lnTo>
                        <a:pt x="862" y="760"/>
                      </a:lnTo>
                      <a:lnTo>
                        <a:pt x="858" y="757"/>
                      </a:lnTo>
                      <a:lnTo>
                        <a:pt x="853" y="762"/>
                      </a:lnTo>
                      <a:lnTo>
                        <a:pt x="849" y="757"/>
                      </a:lnTo>
                      <a:lnTo>
                        <a:pt x="844" y="757"/>
                      </a:lnTo>
                      <a:lnTo>
                        <a:pt x="842" y="760"/>
                      </a:lnTo>
                      <a:lnTo>
                        <a:pt x="842" y="762"/>
                      </a:lnTo>
                      <a:lnTo>
                        <a:pt x="833" y="762"/>
                      </a:lnTo>
                      <a:lnTo>
                        <a:pt x="829" y="760"/>
                      </a:lnTo>
                      <a:lnTo>
                        <a:pt x="824" y="755"/>
                      </a:lnTo>
                      <a:lnTo>
                        <a:pt x="815" y="751"/>
                      </a:lnTo>
                      <a:lnTo>
                        <a:pt x="813" y="753"/>
                      </a:lnTo>
                      <a:lnTo>
                        <a:pt x="809" y="753"/>
                      </a:lnTo>
                      <a:lnTo>
                        <a:pt x="809" y="755"/>
                      </a:lnTo>
                      <a:lnTo>
                        <a:pt x="804" y="755"/>
                      </a:lnTo>
                      <a:lnTo>
                        <a:pt x="802" y="757"/>
                      </a:lnTo>
                      <a:lnTo>
                        <a:pt x="797" y="757"/>
                      </a:lnTo>
                      <a:lnTo>
                        <a:pt x="793" y="760"/>
                      </a:lnTo>
                      <a:lnTo>
                        <a:pt x="786" y="760"/>
                      </a:lnTo>
                      <a:lnTo>
                        <a:pt x="786" y="757"/>
                      </a:lnTo>
                      <a:lnTo>
                        <a:pt x="782" y="753"/>
                      </a:lnTo>
                      <a:lnTo>
                        <a:pt x="782" y="751"/>
                      </a:lnTo>
                      <a:lnTo>
                        <a:pt x="784" y="748"/>
                      </a:lnTo>
                      <a:lnTo>
                        <a:pt x="782" y="746"/>
                      </a:lnTo>
                      <a:lnTo>
                        <a:pt x="780" y="742"/>
                      </a:lnTo>
                      <a:lnTo>
                        <a:pt x="775" y="740"/>
                      </a:lnTo>
                      <a:lnTo>
                        <a:pt x="773" y="740"/>
                      </a:lnTo>
                      <a:lnTo>
                        <a:pt x="769" y="740"/>
                      </a:lnTo>
                      <a:lnTo>
                        <a:pt x="766" y="742"/>
                      </a:lnTo>
                      <a:lnTo>
                        <a:pt x="760" y="742"/>
                      </a:lnTo>
                      <a:lnTo>
                        <a:pt x="760" y="740"/>
                      </a:lnTo>
                      <a:lnTo>
                        <a:pt x="751" y="740"/>
                      </a:lnTo>
                      <a:lnTo>
                        <a:pt x="748" y="735"/>
                      </a:lnTo>
                      <a:lnTo>
                        <a:pt x="742" y="735"/>
                      </a:lnTo>
                      <a:lnTo>
                        <a:pt x="744" y="735"/>
                      </a:lnTo>
                      <a:lnTo>
                        <a:pt x="742" y="737"/>
                      </a:lnTo>
                      <a:lnTo>
                        <a:pt x="742" y="740"/>
                      </a:lnTo>
                      <a:lnTo>
                        <a:pt x="742" y="742"/>
                      </a:lnTo>
                      <a:lnTo>
                        <a:pt x="742" y="744"/>
                      </a:lnTo>
                      <a:lnTo>
                        <a:pt x="731" y="744"/>
                      </a:lnTo>
                      <a:lnTo>
                        <a:pt x="731" y="746"/>
                      </a:lnTo>
                      <a:lnTo>
                        <a:pt x="724" y="748"/>
                      </a:lnTo>
                      <a:lnTo>
                        <a:pt x="724" y="751"/>
                      </a:lnTo>
                      <a:lnTo>
                        <a:pt x="722" y="753"/>
                      </a:lnTo>
                      <a:lnTo>
                        <a:pt x="722" y="751"/>
                      </a:lnTo>
                      <a:lnTo>
                        <a:pt x="711" y="753"/>
                      </a:lnTo>
                      <a:lnTo>
                        <a:pt x="708" y="748"/>
                      </a:lnTo>
                      <a:lnTo>
                        <a:pt x="706" y="748"/>
                      </a:lnTo>
                      <a:lnTo>
                        <a:pt x="702" y="753"/>
                      </a:lnTo>
                      <a:lnTo>
                        <a:pt x="697" y="753"/>
                      </a:lnTo>
                      <a:lnTo>
                        <a:pt x="697" y="755"/>
                      </a:lnTo>
                      <a:lnTo>
                        <a:pt x="699" y="757"/>
                      </a:lnTo>
                      <a:lnTo>
                        <a:pt x="697" y="757"/>
                      </a:lnTo>
                      <a:lnTo>
                        <a:pt x="699" y="762"/>
                      </a:lnTo>
                      <a:lnTo>
                        <a:pt x="702" y="764"/>
                      </a:lnTo>
                      <a:lnTo>
                        <a:pt x="699" y="768"/>
                      </a:lnTo>
                      <a:lnTo>
                        <a:pt x="695" y="766"/>
                      </a:lnTo>
                      <a:lnTo>
                        <a:pt x="693" y="768"/>
                      </a:lnTo>
                      <a:lnTo>
                        <a:pt x="688" y="766"/>
                      </a:lnTo>
                      <a:lnTo>
                        <a:pt x="679" y="768"/>
                      </a:lnTo>
                      <a:lnTo>
                        <a:pt x="677" y="771"/>
                      </a:lnTo>
                      <a:lnTo>
                        <a:pt x="675" y="768"/>
                      </a:lnTo>
                      <a:lnTo>
                        <a:pt x="675" y="766"/>
                      </a:lnTo>
                      <a:lnTo>
                        <a:pt x="673" y="771"/>
                      </a:lnTo>
                      <a:lnTo>
                        <a:pt x="671" y="771"/>
                      </a:lnTo>
                      <a:lnTo>
                        <a:pt x="666" y="768"/>
                      </a:lnTo>
                      <a:lnTo>
                        <a:pt x="659" y="768"/>
                      </a:lnTo>
                      <a:lnTo>
                        <a:pt x="655" y="768"/>
                      </a:lnTo>
                      <a:lnTo>
                        <a:pt x="653" y="768"/>
                      </a:lnTo>
                      <a:lnTo>
                        <a:pt x="650" y="768"/>
                      </a:lnTo>
                      <a:lnTo>
                        <a:pt x="648" y="766"/>
                      </a:lnTo>
                      <a:lnTo>
                        <a:pt x="648" y="764"/>
                      </a:lnTo>
                      <a:lnTo>
                        <a:pt x="639" y="762"/>
                      </a:lnTo>
                      <a:lnTo>
                        <a:pt x="635" y="766"/>
                      </a:lnTo>
                      <a:lnTo>
                        <a:pt x="633" y="766"/>
                      </a:lnTo>
                      <a:lnTo>
                        <a:pt x="628" y="766"/>
                      </a:lnTo>
                      <a:lnTo>
                        <a:pt x="628" y="764"/>
                      </a:lnTo>
                      <a:lnTo>
                        <a:pt x="626" y="755"/>
                      </a:lnTo>
                      <a:lnTo>
                        <a:pt x="628" y="751"/>
                      </a:lnTo>
                      <a:lnTo>
                        <a:pt x="622" y="748"/>
                      </a:lnTo>
                      <a:lnTo>
                        <a:pt x="619" y="751"/>
                      </a:lnTo>
                      <a:lnTo>
                        <a:pt x="622" y="753"/>
                      </a:lnTo>
                      <a:lnTo>
                        <a:pt x="619" y="755"/>
                      </a:lnTo>
                      <a:lnTo>
                        <a:pt x="617" y="755"/>
                      </a:lnTo>
                      <a:lnTo>
                        <a:pt x="615" y="753"/>
                      </a:lnTo>
                      <a:lnTo>
                        <a:pt x="610" y="755"/>
                      </a:lnTo>
                      <a:lnTo>
                        <a:pt x="606" y="753"/>
                      </a:lnTo>
                      <a:lnTo>
                        <a:pt x="604" y="755"/>
                      </a:lnTo>
                      <a:lnTo>
                        <a:pt x="606" y="755"/>
                      </a:lnTo>
                      <a:lnTo>
                        <a:pt x="597" y="760"/>
                      </a:lnTo>
                      <a:lnTo>
                        <a:pt x="593" y="757"/>
                      </a:lnTo>
                      <a:lnTo>
                        <a:pt x="593" y="760"/>
                      </a:lnTo>
                      <a:lnTo>
                        <a:pt x="590" y="762"/>
                      </a:lnTo>
                      <a:lnTo>
                        <a:pt x="593" y="764"/>
                      </a:lnTo>
                      <a:lnTo>
                        <a:pt x="590" y="766"/>
                      </a:lnTo>
                      <a:lnTo>
                        <a:pt x="577" y="775"/>
                      </a:lnTo>
                      <a:lnTo>
                        <a:pt x="564" y="780"/>
                      </a:lnTo>
                      <a:lnTo>
                        <a:pt x="559" y="780"/>
                      </a:lnTo>
                      <a:lnTo>
                        <a:pt x="559" y="782"/>
                      </a:lnTo>
                      <a:lnTo>
                        <a:pt x="550" y="784"/>
                      </a:lnTo>
                      <a:lnTo>
                        <a:pt x="550" y="782"/>
                      </a:lnTo>
                      <a:lnTo>
                        <a:pt x="539" y="780"/>
                      </a:lnTo>
                      <a:lnTo>
                        <a:pt x="537" y="782"/>
                      </a:lnTo>
                      <a:lnTo>
                        <a:pt x="530" y="782"/>
                      </a:lnTo>
                      <a:lnTo>
                        <a:pt x="530" y="786"/>
                      </a:lnTo>
                      <a:lnTo>
                        <a:pt x="526" y="786"/>
                      </a:lnTo>
                      <a:lnTo>
                        <a:pt x="526" y="784"/>
                      </a:lnTo>
                      <a:lnTo>
                        <a:pt x="523" y="784"/>
                      </a:lnTo>
                      <a:lnTo>
                        <a:pt x="523" y="782"/>
                      </a:lnTo>
                      <a:lnTo>
                        <a:pt x="519" y="784"/>
                      </a:lnTo>
                      <a:lnTo>
                        <a:pt x="519" y="782"/>
                      </a:lnTo>
                      <a:lnTo>
                        <a:pt x="517" y="782"/>
                      </a:lnTo>
                      <a:lnTo>
                        <a:pt x="515" y="782"/>
                      </a:lnTo>
                      <a:lnTo>
                        <a:pt x="510" y="782"/>
                      </a:lnTo>
                      <a:lnTo>
                        <a:pt x="510" y="786"/>
                      </a:lnTo>
                      <a:lnTo>
                        <a:pt x="508" y="786"/>
                      </a:lnTo>
                      <a:lnTo>
                        <a:pt x="503" y="784"/>
                      </a:lnTo>
                      <a:lnTo>
                        <a:pt x="495" y="784"/>
                      </a:lnTo>
                      <a:lnTo>
                        <a:pt x="492" y="773"/>
                      </a:lnTo>
                      <a:lnTo>
                        <a:pt x="488" y="771"/>
                      </a:lnTo>
                      <a:lnTo>
                        <a:pt x="488" y="768"/>
                      </a:lnTo>
                      <a:lnTo>
                        <a:pt x="483" y="762"/>
                      </a:lnTo>
                      <a:lnTo>
                        <a:pt x="490" y="757"/>
                      </a:lnTo>
                      <a:lnTo>
                        <a:pt x="497" y="760"/>
                      </a:lnTo>
                      <a:lnTo>
                        <a:pt x="506" y="762"/>
                      </a:lnTo>
                      <a:lnTo>
                        <a:pt x="508" y="762"/>
                      </a:lnTo>
                      <a:lnTo>
                        <a:pt x="510" y="760"/>
                      </a:lnTo>
                      <a:lnTo>
                        <a:pt x="508" y="757"/>
                      </a:lnTo>
                      <a:lnTo>
                        <a:pt x="506" y="757"/>
                      </a:lnTo>
                      <a:lnTo>
                        <a:pt x="506" y="748"/>
                      </a:lnTo>
                      <a:lnTo>
                        <a:pt x="501" y="737"/>
                      </a:lnTo>
                      <a:lnTo>
                        <a:pt x="501" y="735"/>
                      </a:lnTo>
                      <a:lnTo>
                        <a:pt x="499" y="735"/>
                      </a:lnTo>
                      <a:lnTo>
                        <a:pt x="495" y="731"/>
                      </a:lnTo>
                      <a:lnTo>
                        <a:pt x="492" y="728"/>
                      </a:lnTo>
                      <a:lnTo>
                        <a:pt x="481" y="731"/>
                      </a:lnTo>
                      <a:lnTo>
                        <a:pt x="466" y="728"/>
                      </a:lnTo>
                      <a:lnTo>
                        <a:pt x="463" y="728"/>
                      </a:lnTo>
                      <a:lnTo>
                        <a:pt x="466" y="733"/>
                      </a:lnTo>
                      <a:lnTo>
                        <a:pt x="466" y="735"/>
                      </a:lnTo>
                      <a:lnTo>
                        <a:pt x="463" y="733"/>
                      </a:lnTo>
                      <a:lnTo>
                        <a:pt x="461" y="735"/>
                      </a:lnTo>
                      <a:lnTo>
                        <a:pt x="457" y="735"/>
                      </a:lnTo>
                      <a:lnTo>
                        <a:pt x="457" y="737"/>
                      </a:lnTo>
                      <a:lnTo>
                        <a:pt x="454" y="740"/>
                      </a:lnTo>
                      <a:lnTo>
                        <a:pt x="450" y="737"/>
                      </a:lnTo>
                      <a:lnTo>
                        <a:pt x="452" y="735"/>
                      </a:lnTo>
                      <a:lnTo>
                        <a:pt x="448" y="733"/>
                      </a:lnTo>
                      <a:lnTo>
                        <a:pt x="448" y="735"/>
                      </a:lnTo>
                      <a:lnTo>
                        <a:pt x="441" y="735"/>
                      </a:lnTo>
                      <a:lnTo>
                        <a:pt x="434" y="735"/>
                      </a:lnTo>
                      <a:lnTo>
                        <a:pt x="432" y="737"/>
                      </a:lnTo>
                      <a:lnTo>
                        <a:pt x="423" y="740"/>
                      </a:lnTo>
                      <a:lnTo>
                        <a:pt x="410" y="753"/>
                      </a:lnTo>
                      <a:lnTo>
                        <a:pt x="403" y="751"/>
                      </a:lnTo>
                      <a:lnTo>
                        <a:pt x="401" y="753"/>
                      </a:lnTo>
                      <a:lnTo>
                        <a:pt x="394" y="753"/>
                      </a:lnTo>
                      <a:lnTo>
                        <a:pt x="392" y="757"/>
                      </a:lnTo>
                      <a:lnTo>
                        <a:pt x="394" y="760"/>
                      </a:lnTo>
                      <a:lnTo>
                        <a:pt x="390" y="764"/>
                      </a:lnTo>
                      <a:lnTo>
                        <a:pt x="394" y="768"/>
                      </a:lnTo>
                      <a:lnTo>
                        <a:pt x="394" y="771"/>
                      </a:lnTo>
                      <a:lnTo>
                        <a:pt x="388" y="775"/>
                      </a:lnTo>
                      <a:lnTo>
                        <a:pt x="385" y="780"/>
                      </a:lnTo>
                      <a:lnTo>
                        <a:pt x="370" y="791"/>
                      </a:lnTo>
                      <a:lnTo>
                        <a:pt x="376" y="797"/>
                      </a:lnTo>
                      <a:lnTo>
                        <a:pt x="376" y="802"/>
                      </a:lnTo>
                      <a:lnTo>
                        <a:pt x="374" y="802"/>
                      </a:lnTo>
                      <a:lnTo>
                        <a:pt x="370" y="811"/>
                      </a:lnTo>
                      <a:lnTo>
                        <a:pt x="361" y="808"/>
                      </a:lnTo>
                      <a:lnTo>
                        <a:pt x="356" y="811"/>
                      </a:lnTo>
                      <a:lnTo>
                        <a:pt x="352" y="811"/>
                      </a:lnTo>
                      <a:lnTo>
                        <a:pt x="350" y="815"/>
                      </a:lnTo>
                      <a:lnTo>
                        <a:pt x="348" y="817"/>
                      </a:lnTo>
                      <a:lnTo>
                        <a:pt x="345" y="822"/>
                      </a:lnTo>
                      <a:lnTo>
                        <a:pt x="341" y="822"/>
                      </a:lnTo>
                      <a:lnTo>
                        <a:pt x="341" y="824"/>
                      </a:lnTo>
                      <a:lnTo>
                        <a:pt x="334" y="826"/>
                      </a:lnTo>
                      <a:lnTo>
                        <a:pt x="321" y="826"/>
                      </a:lnTo>
                      <a:lnTo>
                        <a:pt x="319" y="824"/>
                      </a:lnTo>
                      <a:lnTo>
                        <a:pt x="305" y="826"/>
                      </a:lnTo>
                      <a:lnTo>
                        <a:pt x="305" y="822"/>
                      </a:lnTo>
                      <a:lnTo>
                        <a:pt x="301" y="819"/>
                      </a:lnTo>
                      <a:lnTo>
                        <a:pt x="301" y="817"/>
                      </a:lnTo>
                      <a:lnTo>
                        <a:pt x="299" y="815"/>
                      </a:lnTo>
                      <a:lnTo>
                        <a:pt x="299" y="813"/>
                      </a:lnTo>
                      <a:lnTo>
                        <a:pt x="305" y="813"/>
                      </a:lnTo>
                      <a:lnTo>
                        <a:pt x="305" y="811"/>
                      </a:lnTo>
                      <a:lnTo>
                        <a:pt x="305" y="806"/>
                      </a:lnTo>
                      <a:lnTo>
                        <a:pt x="303" y="804"/>
                      </a:lnTo>
                      <a:lnTo>
                        <a:pt x="303" y="800"/>
                      </a:lnTo>
                      <a:lnTo>
                        <a:pt x="303" y="797"/>
                      </a:lnTo>
                      <a:lnTo>
                        <a:pt x="301" y="795"/>
                      </a:lnTo>
                      <a:lnTo>
                        <a:pt x="296" y="784"/>
                      </a:lnTo>
                      <a:lnTo>
                        <a:pt x="290" y="786"/>
                      </a:lnTo>
                      <a:lnTo>
                        <a:pt x="285" y="784"/>
                      </a:lnTo>
                      <a:lnTo>
                        <a:pt x="278" y="784"/>
                      </a:lnTo>
                      <a:lnTo>
                        <a:pt x="276" y="782"/>
                      </a:lnTo>
                      <a:lnTo>
                        <a:pt x="270" y="782"/>
                      </a:lnTo>
                      <a:lnTo>
                        <a:pt x="265" y="780"/>
                      </a:lnTo>
                      <a:lnTo>
                        <a:pt x="258" y="784"/>
                      </a:lnTo>
                      <a:lnTo>
                        <a:pt x="254" y="782"/>
                      </a:lnTo>
                      <a:lnTo>
                        <a:pt x="247" y="782"/>
                      </a:lnTo>
                      <a:lnTo>
                        <a:pt x="243" y="782"/>
                      </a:lnTo>
                      <a:lnTo>
                        <a:pt x="234" y="784"/>
                      </a:lnTo>
                      <a:lnTo>
                        <a:pt x="227" y="784"/>
                      </a:lnTo>
                      <a:lnTo>
                        <a:pt x="225" y="782"/>
                      </a:lnTo>
                      <a:lnTo>
                        <a:pt x="221" y="782"/>
                      </a:lnTo>
                      <a:lnTo>
                        <a:pt x="221" y="784"/>
                      </a:lnTo>
                      <a:lnTo>
                        <a:pt x="218" y="784"/>
                      </a:lnTo>
                      <a:lnTo>
                        <a:pt x="216" y="784"/>
                      </a:lnTo>
                      <a:lnTo>
                        <a:pt x="214" y="782"/>
                      </a:lnTo>
                      <a:lnTo>
                        <a:pt x="205" y="782"/>
                      </a:lnTo>
                      <a:lnTo>
                        <a:pt x="198" y="782"/>
                      </a:lnTo>
                      <a:lnTo>
                        <a:pt x="196" y="784"/>
                      </a:lnTo>
                      <a:lnTo>
                        <a:pt x="189" y="780"/>
                      </a:lnTo>
                      <a:lnTo>
                        <a:pt x="189" y="782"/>
                      </a:lnTo>
                      <a:lnTo>
                        <a:pt x="183" y="782"/>
                      </a:lnTo>
                      <a:lnTo>
                        <a:pt x="180" y="782"/>
                      </a:lnTo>
                      <a:lnTo>
                        <a:pt x="180" y="777"/>
                      </a:lnTo>
                      <a:lnTo>
                        <a:pt x="176" y="780"/>
                      </a:lnTo>
                      <a:lnTo>
                        <a:pt x="172" y="777"/>
                      </a:lnTo>
                      <a:lnTo>
                        <a:pt x="169" y="780"/>
                      </a:lnTo>
                      <a:lnTo>
                        <a:pt x="154" y="773"/>
                      </a:lnTo>
                      <a:lnTo>
                        <a:pt x="147" y="757"/>
                      </a:lnTo>
                      <a:lnTo>
                        <a:pt x="140" y="755"/>
                      </a:lnTo>
                      <a:lnTo>
                        <a:pt x="138" y="753"/>
                      </a:lnTo>
                      <a:lnTo>
                        <a:pt x="127" y="751"/>
                      </a:lnTo>
                      <a:lnTo>
                        <a:pt x="125" y="748"/>
                      </a:lnTo>
                      <a:lnTo>
                        <a:pt x="118" y="746"/>
                      </a:lnTo>
                      <a:lnTo>
                        <a:pt x="114" y="751"/>
                      </a:lnTo>
                      <a:lnTo>
                        <a:pt x="109" y="751"/>
                      </a:lnTo>
                      <a:lnTo>
                        <a:pt x="96" y="748"/>
                      </a:lnTo>
                      <a:lnTo>
                        <a:pt x="89" y="744"/>
                      </a:lnTo>
                      <a:lnTo>
                        <a:pt x="80" y="744"/>
                      </a:lnTo>
                      <a:lnTo>
                        <a:pt x="78" y="740"/>
                      </a:lnTo>
                      <a:lnTo>
                        <a:pt x="76" y="740"/>
                      </a:lnTo>
                      <a:lnTo>
                        <a:pt x="76" y="737"/>
                      </a:lnTo>
                      <a:lnTo>
                        <a:pt x="74" y="735"/>
                      </a:lnTo>
                      <a:lnTo>
                        <a:pt x="71" y="735"/>
                      </a:lnTo>
                      <a:lnTo>
                        <a:pt x="69" y="733"/>
                      </a:lnTo>
                      <a:lnTo>
                        <a:pt x="69" y="728"/>
                      </a:lnTo>
                      <a:lnTo>
                        <a:pt x="67" y="726"/>
                      </a:lnTo>
                      <a:lnTo>
                        <a:pt x="67" y="722"/>
                      </a:lnTo>
                      <a:lnTo>
                        <a:pt x="71" y="708"/>
                      </a:lnTo>
                      <a:lnTo>
                        <a:pt x="69" y="706"/>
                      </a:lnTo>
                      <a:lnTo>
                        <a:pt x="69" y="704"/>
                      </a:lnTo>
                      <a:lnTo>
                        <a:pt x="65" y="702"/>
                      </a:lnTo>
                      <a:lnTo>
                        <a:pt x="67" y="702"/>
                      </a:lnTo>
                      <a:lnTo>
                        <a:pt x="60" y="700"/>
                      </a:lnTo>
                      <a:lnTo>
                        <a:pt x="58" y="695"/>
                      </a:lnTo>
                      <a:lnTo>
                        <a:pt x="60" y="693"/>
                      </a:lnTo>
                      <a:lnTo>
                        <a:pt x="60" y="695"/>
                      </a:lnTo>
                      <a:lnTo>
                        <a:pt x="60" y="691"/>
                      </a:lnTo>
                      <a:lnTo>
                        <a:pt x="58" y="691"/>
                      </a:lnTo>
                      <a:lnTo>
                        <a:pt x="51" y="693"/>
                      </a:lnTo>
                      <a:lnTo>
                        <a:pt x="47" y="697"/>
                      </a:lnTo>
                      <a:lnTo>
                        <a:pt x="38" y="700"/>
                      </a:lnTo>
                      <a:lnTo>
                        <a:pt x="38" y="704"/>
                      </a:lnTo>
                      <a:lnTo>
                        <a:pt x="25" y="706"/>
                      </a:lnTo>
                      <a:lnTo>
                        <a:pt x="16" y="702"/>
                      </a:lnTo>
                      <a:lnTo>
                        <a:pt x="16" y="700"/>
                      </a:lnTo>
                      <a:lnTo>
                        <a:pt x="18" y="697"/>
                      </a:lnTo>
                      <a:lnTo>
                        <a:pt x="11" y="695"/>
                      </a:lnTo>
                      <a:lnTo>
                        <a:pt x="9" y="693"/>
                      </a:lnTo>
                      <a:lnTo>
                        <a:pt x="16" y="688"/>
                      </a:lnTo>
                      <a:lnTo>
                        <a:pt x="16" y="686"/>
                      </a:lnTo>
                      <a:lnTo>
                        <a:pt x="18" y="686"/>
                      </a:lnTo>
                      <a:lnTo>
                        <a:pt x="20" y="684"/>
                      </a:lnTo>
                      <a:lnTo>
                        <a:pt x="22" y="682"/>
                      </a:lnTo>
                      <a:lnTo>
                        <a:pt x="20" y="680"/>
                      </a:lnTo>
                      <a:lnTo>
                        <a:pt x="18" y="680"/>
                      </a:lnTo>
                      <a:lnTo>
                        <a:pt x="13" y="682"/>
                      </a:lnTo>
                      <a:lnTo>
                        <a:pt x="13" y="675"/>
                      </a:lnTo>
                      <a:lnTo>
                        <a:pt x="16" y="673"/>
                      </a:lnTo>
                      <a:lnTo>
                        <a:pt x="13" y="671"/>
                      </a:lnTo>
                      <a:lnTo>
                        <a:pt x="13" y="664"/>
                      </a:lnTo>
                      <a:lnTo>
                        <a:pt x="7" y="664"/>
                      </a:lnTo>
                      <a:lnTo>
                        <a:pt x="7" y="662"/>
                      </a:lnTo>
                      <a:lnTo>
                        <a:pt x="9" y="660"/>
                      </a:lnTo>
                      <a:lnTo>
                        <a:pt x="4" y="655"/>
                      </a:lnTo>
                      <a:lnTo>
                        <a:pt x="4" y="651"/>
                      </a:lnTo>
                      <a:lnTo>
                        <a:pt x="7" y="646"/>
                      </a:lnTo>
                      <a:lnTo>
                        <a:pt x="7" y="644"/>
                      </a:lnTo>
                      <a:lnTo>
                        <a:pt x="11" y="642"/>
                      </a:lnTo>
                      <a:lnTo>
                        <a:pt x="11" y="644"/>
                      </a:lnTo>
                      <a:lnTo>
                        <a:pt x="13" y="644"/>
                      </a:lnTo>
                      <a:lnTo>
                        <a:pt x="16" y="648"/>
                      </a:lnTo>
                      <a:lnTo>
                        <a:pt x="22" y="648"/>
                      </a:lnTo>
                      <a:lnTo>
                        <a:pt x="22" y="646"/>
                      </a:lnTo>
                      <a:lnTo>
                        <a:pt x="25" y="646"/>
                      </a:lnTo>
                      <a:lnTo>
                        <a:pt x="25" y="642"/>
                      </a:lnTo>
                      <a:lnTo>
                        <a:pt x="29" y="644"/>
                      </a:lnTo>
                      <a:lnTo>
                        <a:pt x="27" y="642"/>
                      </a:lnTo>
                      <a:lnTo>
                        <a:pt x="31" y="642"/>
                      </a:lnTo>
                      <a:lnTo>
                        <a:pt x="31" y="640"/>
                      </a:lnTo>
                      <a:lnTo>
                        <a:pt x="31" y="637"/>
                      </a:lnTo>
                      <a:lnTo>
                        <a:pt x="38" y="640"/>
                      </a:lnTo>
                      <a:lnTo>
                        <a:pt x="33" y="637"/>
                      </a:lnTo>
                      <a:lnTo>
                        <a:pt x="31" y="633"/>
                      </a:lnTo>
                      <a:lnTo>
                        <a:pt x="27" y="633"/>
                      </a:lnTo>
                      <a:lnTo>
                        <a:pt x="25" y="633"/>
                      </a:lnTo>
                      <a:lnTo>
                        <a:pt x="25" y="629"/>
                      </a:lnTo>
                      <a:lnTo>
                        <a:pt x="22" y="626"/>
                      </a:lnTo>
                      <a:lnTo>
                        <a:pt x="22" y="629"/>
                      </a:lnTo>
                      <a:lnTo>
                        <a:pt x="22" y="631"/>
                      </a:lnTo>
                      <a:lnTo>
                        <a:pt x="18" y="633"/>
                      </a:lnTo>
                      <a:lnTo>
                        <a:pt x="18" y="631"/>
                      </a:lnTo>
                      <a:lnTo>
                        <a:pt x="16" y="631"/>
                      </a:lnTo>
                      <a:lnTo>
                        <a:pt x="13" y="635"/>
                      </a:lnTo>
                      <a:lnTo>
                        <a:pt x="11" y="633"/>
                      </a:lnTo>
                      <a:lnTo>
                        <a:pt x="11" y="629"/>
                      </a:lnTo>
                      <a:lnTo>
                        <a:pt x="7" y="629"/>
                      </a:lnTo>
                      <a:lnTo>
                        <a:pt x="7" y="626"/>
                      </a:lnTo>
                      <a:lnTo>
                        <a:pt x="9" y="626"/>
                      </a:lnTo>
                      <a:lnTo>
                        <a:pt x="7" y="622"/>
                      </a:lnTo>
                      <a:lnTo>
                        <a:pt x="4" y="622"/>
                      </a:lnTo>
                      <a:lnTo>
                        <a:pt x="0" y="624"/>
                      </a:lnTo>
                      <a:lnTo>
                        <a:pt x="2" y="617"/>
                      </a:lnTo>
                      <a:lnTo>
                        <a:pt x="7" y="617"/>
                      </a:lnTo>
                      <a:lnTo>
                        <a:pt x="11" y="617"/>
                      </a:lnTo>
                      <a:lnTo>
                        <a:pt x="13" y="617"/>
                      </a:lnTo>
                      <a:lnTo>
                        <a:pt x="16" y="622"/>
                      </a:lnTo>
                      <a:lnTo>
                        <a:pt x="18" y="622"/>
                      </a:lnTo>
                      <a:lnTo>
                        <a:pt x="18" y="620"/>
                      </a:lnTo>
                      <a:lnTo>
                        <a:pt x="22" y="615"/>
                      </a:lnTo>
                      <a:lnTo>
                        <a:pt x="27" y="615"/>
                      </a:lnTo>
                      <a:lnTo>
                        <a:pt x="29" y="609"/>
                      </a:lnTo>
                      <a:lnTo>
                        <a:pt x="31" y="606"/>
                      </a:lnTo>
                      <a:lnTo>
                        <a:pt x="31" y="604"/>
                      </a:lnTo>
                      <a:lnTo>
                        <a:pt x="33" y="604"/>
                      </a:lnTo>
                      <a:lnTo>
                        <a:pt x="40" y="604"/>
                      </a:lnTo>
                      <a:lnTo>
                        <a:pt x="42" y="604"/>
                      </a:lnTo>
                      <a:lnTo>
                        <a:pt x="49" y="604"/>
                      </a:lnTo>
                      <a:lnTo>
                        <a:pt x="53" y="591"/>
                      </a:lnTo>
                      <a:lnTo>
                        <a:pt x="58" y="584"/>
                      </a:lnTo>
                      <a:lnTo>
                        <a:pt x="58" y="580"/>
                      </a:lnTo>
                      <a:lnTo>
                        <a:pt x="62" y="580"/>
                      </a:lnTo>
                      <a:lnTo>
                        <a:pt x="65" y="573"/>
                      </a:lnTo>
                      <a:lnTo>
                        <a:pt x="62" y="564"/>
                      </a:lnTo>
                      <a:lnTo>
                        <a:pt x="60" y="564"/>
                      </a:lnTo>
                      <a:lnTo>
                        <a:pt x="56" y="564"/>
                      </a:lnTo>
                      <a:lnTo>
                        <a:pt x="53" y="566"/>
                      </a:lnTo>
                      <a:lnTo>
                        <a:pt x="47" y="562"/>
                      </a:lnTo>
                      <a:lnTo>
                        <a:pt x="45" y="557"/>
                      </a:lnTo>
                      <a:lnTo>
                        <a:pt x="49" y="555"/>
                      </a:lnTo>
                      <a:lnTo>
                        <a:pt x="47" y="553"/>
                      </a:lnTo>
                      <a:lnTo>
                        <a:pt x="45" y="549"/>
                      </a:lnTo>
                      <a:lnTo>
                        <a:pt x="42" y="546"/>
                      </a:lnTo>
                      <a:lnTo>
                        <a:pt x="42" y="544"/>
                      </a:lnTo>
                      <a:lnTo>
                        <a:pt x="47" y="542"/>
                      </a:lnTo>
                      <a:lnTo>
                        <a:pt x="47" y="540"/>
                      </a:lnTo>
                      <a:lnTo>
                        <a:pt x="51" y="537"/>
                      </a:lnTo>
                      <a:lnTo>
                        <a:pt x="58" y="537"/>
                      </a:lnTo>
                      <a:lnTo>
                        <a:pt x="62" y="540"/>
                      </a:lnTo>
                      <a:lnTo>
                        <a:pt x="69" y="540"/>
                      </a:lnTo>
                      <a:lnTo>
                        <a:pt x="74" y="537"/>
                      </a:lnTo>
                      <a:lnTo>
                        <a:pt x="74" y="533"/>
                      </a:lnTo>
                      <a:lnTo>
                        <a:pt x="82" y="531"/>
                      </a:lnTo>
                      <a:lnTo>
                        <a:pt x="91" y="524"/>
                      </a:lnTo>
                      <a:lnTo>
                        <a:pt x="98" y="524"/>
                      </a:lnTo>
                      <a:lnTo>
                        <a:pt x="102" y="522"/>
                      </a:lnTo>
                      <a:lnTo>
                        <a:pt x="102" y="520"/>
                      </a:lnTo>
                      <a:lnTo>
                        <a:pt x="98" y="522"/>
                      </a:lnTo>
                      <a:lnTo>
                        <a:pt x="96" y="520"/>
                      </a:lnTo>
                      <a:lnTo>
                        <a:pt x="98" y="517"/>
                      </a:lnTo>
                      <a:lnTo>
                        <a:pt x="96" y="513"/>
                      </a:lnTo>
                      <a:lnTo>
                        <a:pt x="91" y="513"/>
                      </a:lnTo>
                      <a:lnTo>
                        <a:pt x="87" y="515"/>
                      </a:lnTo>
                      <a:lnTo>
                        <a:pt x="85" y="513"/>
                      </a:lnTo>
                      <a:lnTo>
                        <a:pt x="80" y="513"/>
                      </a:lnTo>
                      <a:lnTo>
                        <a:pt x="78" y="509"/>
                      </a:lnTo>
                      <a:lnTo>
                        <a:pt x="74" y="513"/>
                      </a:lnTo>
                      <a:lnTo>
                        <a:pt x="71" y="506"/>
                      </a:lnTo>
                      <a:lnTo>
                        <a:pt x="69" y="506"/>
                      </a:lnTo>
                      <a:lnTo>
                        <a:pt x="74" y="504"/>
                      </a:lnTo>
                      <a:lnTo>
                        <a:pt x="74" y="500"/>
                      </a:lnTo>
                      <a:lnTo>
                        <a:pt x="76" y="500"/>
                      </a:lnTo>
                      <a:lnTo>
                        <a:pt x="78" y="500"/>
                      </a:lnTo>
                      <a:lnTo>
                        <a:pt x="78" y="493"/>
                      </a:lnTo>
                      <a:lnTo>
                        <a:pt x="80" y="491"/>
                      </a:lnTo>
                      <a:lnTo>
                        <a:pt x="82" y="486"/>
                      </a:lnTo>
                      <a:lnTo>
                        <a:pt x="89" y="486"/>
                      </a:lnTo>
                      <a:lnTo>
                        <a:pt x="91" y="484"/>
                      </a:lnTo>
                      <a:lnTo>
                        <a:pt x="94" y="484"/>
                      </a:lnTo>
                      <a:lnTo>
                        <a:pt x="96" y="480"/>
                      </a:lnTo>
                      <a:lnTo>
                        <a:pt x="100" y="482"/>
                      </a:lnTo>
                      <a:lnTo>
                        <a:pt x="102" y="477"/>
                      </a:lnTo>
                      <a:lnTo>
                        <a:pt x="105" y="477"/>
                      </a:lnTo>
                      <a:lnTo>
                        <a:pt x="107" y="475"/>
                      </a:lnTo>
                      <a:lnTo>
                        <a:pt x="109" y="475"/>
                      </a:lnTo>
                      <a:lnTo>
                        <a:pt x="116" y="473"/>
                      </a:lnTo>
                      <a:lnTo>
                        <a:pt x="125" y="464"/>
                      </a:lnTo>
                      <a:lnTo>
                        <a:pt x="129" y="462"/>
                      </a:lnTo>
                      <a:lnTo>
                        <a:pt x="127" y="458"/>
                      </a:lnTo>
                      <a:lnTo>
                        <a:pt x="125" y="455"/>
                      </a:lnTo>
                      <a:lnTo>
                        <a:pt x="127" y="453"/>
                      </a:lnTo>
                      <a:lnTo>
                        <a:pt x="127" y="451"/>
                      </a:lnTo>
                      <a:lnTo>
                        <a:pt x="129" y="449"/>
                      </a:lnTo>
                      <a:lnTo>
                        <a:pt x="129" y="444"/>
                      </a:lnTo>
                      <a:lnTo>
                        <a:pt x="129" y="442"/>
                      </a:lnTo>
                      <a:lnTo>
                        <a:pt x="129" y="440"/>
                      </a:lnTo>
                      <a:lnTo>
                        <a:pt x="125" y="438"/>
                      </a:lnTo>
                      <a:lnTo>
                        <a:pt x="127" y="431"/>
                      </a:lnTo>
                      <a:lnTo>
                        <a:pt x="125" y="429"/>
                      </a:lnTo>
                      <a:lnTo>
                        <a:pt x="127" y="420"/>
                      </a:lnTo>
                      <a:lnTo>
                        <a:pt x="134" y="413"/>
                      </a:lnTo>
                      <a:lnTo>
                        <a:pt x="134" y="409"/>
                      </a:lnTo>
                      <a:lnTo>
                        <a:pt x="136" y="409"/>
                      </a:lnTo>
                      <a:lnTo>
                        <a:pt x="138" y="406"/>
                      </a:lnTo>
                      <a:lnTo>
                        <a:pt x="136" y="404"/>
                      </a:lnTo>
                      <a:lnTo>
                        <a:pt x="136" y="400"/>
                      </a:lnTo>
                      <a:lnTo>
                        <a:pt x="134" y="398"/>
                      </a:lnTo>
                      <a:lnTo>
                        <a:pt x="134" y="395"/>
                      </a:lnTo>
                      <a:lnTo>
                        <a:pt x="129" y="393"/>
                      </a:lnTo>
                      <a:lnTo>
                        <a:pt x="129" y="391"/>
                      </a:lnTo>
                      <a:lnTo>
                        <a:pt x="127" y="389"/>
                      </a:lnTo>
                      <a:lnTo>
                        <a:pt x="125" y="384"/>
                      </a:lnTo>
                      <a:lnTo>
                        <a:pt x="120" y="380"/>
                      </a:lnTo>
                      <a:lnTo>
                        <a:pt x="123" y="378"/>
                      </a:lnTo>
                      <a:lnTo>
                        <a:pt x="125" y="378"/>
                      </a:lnTo>
                      <a:lnTo>
                        <a:pt x="123" y="373"/>
                      </a:lnTo>
                      <a:lnTo>
                        <a:pt x="120" y="371"/>
                      </a:lnTo>
                      <a:lnTo>
                        <a:pt x="118" y="371"/>
                      </a:lnTo>
                      <a:lnTo>
                        <a:pt x="111" y="371"/>
                      </a:lnTo>
                      <a:lnTo>
                        <a:pt x="107" y="371"/>
                      </a:lnTo>
                      <a:lnTo>
                        <a:pt x="102" y="369"/>
                      </a:lnTo>
                      <a:lnTo>
                        <a:pt x="105" y="369"/>
                      </a:lnTo>
                      <a:lnTo>
                        <a:pt x="107" y="364"/>
                      </a:lnTo>
                      <a:lnTo>
                        <a:pt x="107" y="358"/>
                      </a:lnTo>
                      <a:lnTo>
                        <a:pt x="111" y="351"/>
                      </a:lnTo>
                      <a:lnTo>
                        <a:pt x="114" y="351"/>
                      </a:lnTo>
                      <a:lnTo>
                        <a:pt x="114" y="349"/>
                      </a:lnTo>
                      <a:lnTo>
                        <a:pt x="118" y="346"/>
                      </a:lnTo>
                      <a:lnTo>
                        <a:pt x="118" y="344"/>
                      </a:lnTo>
                      <a:lnTo>
                        <a:pt x="111" y="344"/>
                      </a:lnTo>
                      <a:lnTo>
                        <a:pt x="114" y="342"/>
                      </a:lnTo>
                      <a:lnTo>
                        <a:pt x="111" y="340"/>
                      </a:lnTo>
                      <a:lnTo>
                        <a:pt x="109" y="340"/>
                      </a:lnTo>
                      <a:lnTo>
                        <a:pt x="107" y="342"/>
                      </a:lnTo>
                      <a:lnTo>
                        <a:pt x="102" y="340"/>
                      </a:lnTo>
                      <a:lnTo>
                        <a:pt x="100" y="338"/>
                      </a:lnTo>
                      <a:lnTo>
                        <a:pt x="98" y="338"/>
                      </a:lnTo>
                      <a:lnTo>
                        <a:pt x="100" y="333"/>
                      </a:lnTo>
                      <a:lnTo>
                        <a:pt x="102" y="333"/>
                      </a:lnTo>
                      <a:lnTo>
                        <a:pt x="102" y="331"/>
                      </a:lnTo>
                      <a:lnTo>
                        <a:pt x="102" y="324"/>
                      </a:lnTo>
                      <a:lnTo>
                        <a:pt x="109" y="322"/>
                      </a:lnTo>
                      <a:lnTo>
                        <a:pt x="107" y="320"/>
                      </a:lnTo>
                      <a:lnTo>
                        <a:pt x="111" y="313"/>
                      </a:lnTo>
                      <a:lnTo>
                        <a:pt x="109" y="313"/>
                      </a:lnTo>
                      <a:lnTo>
                        <a:pt x="107" y="311"/>
                      </a:lnTo>
                      <a:lnTo>
                        <a:pt x="109" y="306"/>
                      </a:lnTo>
                      <a:lnTo>
                        <a:pt x="107" y="304"/>
                      </a:lnTo>
                      <a:lnTo>
                        <a:pt x="109" y="302"/>
                      </a:lnTo>
                      <a:lnTo>
                        <a:pt x="109" y="298"/>
                      </a:lnTo>
                      <a:lnTo>
                        <a:pt x="111" y="295"/>
                      </a:lnTo>
                      <a:lnTo>
                        <a:pt x="116" y="311"/>
                      </a:lnTo>
                      <a:lnTo>
                        <a:pt x="118" y="309"/>
                      </a:lnTo>
                      <a:lnTo>
                        <a:pt x="120" y="315"/>
                      </a:lnTo>
                      <a:lnTo>
                        <a:pt x="123" y="318"/>
                      </a:lnTo>
                      <a:lnTo>
                        <a:pt x="123" y="315"/>
                      </a:lnTo>
                      <a:lnTo>
                        <a:pt x="125" y="315"/>
                      </a:lnTo>
                      <a:lnTo>
                        <a:pt x="129" y="315"/>
                      </a:lnTo>
                      <a:lnTo>
                        <a:pt x="131" y="315"/>
                      </a:lnTo>
                      <a:lnTo>
                        <a:pt x="131" y="313"/>
                      </a:lnTo>
                      <a:lnTo>
                        <a:pt x="134" y="313"/>
                      </a:lnTo>
                      <a:lnTo>
                        <a:pt x="134" y="311"/>
                      </a:lnTo>
                      <a:lnTo>
                        <a:pt x="138" y="309"/>
                      </a:lnTo>
                      <a:lnTo>
                        <a:pt x="138" y="306"/>
                      </a:lnTo>
                      <a:lnTo>
                        <a:pt x="138" y="302"/>
                      </a:lnTo>
                      <a:lnTo>
                        <a:pt x="140" y="302"/>
                      </a:lnTo>
                      <a:lnTo>
                        <a:pt x="140" y="300"/>
                      </a:lnTo>
                      <a:lnTo>
                        <a:pt x="140" y="298"/>
                      </a:lnTo>
                      <a:lnTo>
                        <a:pt x="129" y="298"/>
                      </a:lnTo>
                      <a:lnTo>
                        <a:pt x="127" y="298"/>
                      </a:lnTo>
                      <a:lnTo>
                        <a:pt x="123" y="295"/>
                      </a:lnTo>
                      <a:lnTo>
                        <a:pt x="120" y="293"/>
                      </a:lnTo>
                      <a:lnTo>
                        <a:pt x="118" y="293"/>
                      </a:lnTo>
                      <a:lnTo>
                        <a:pt x="118" y="298"/>
                      </a:lnTo>
                      <a:lnTo>
                        <a:pt x="116" y="298"/>
                      </a:lnTo>
                      <a:lnTo>
                        <a:pt x="116" y="295"/>
                      </a:lnTo>
                      <a:lnTo>
                        <a:pt x="118" y="293"/>
                      </a:lnTo>
                      <a:lnTo>
                        <a:pt x="118" y="291"/>
                      </a:lnTo>
                      <a:lnTo>
                        <a:pt x="118" y="289"/>
                      </a:lnTo>
                      <a:lnTo>
                        <a:pt x="114" y="280"/>
                      </a:lnTo>
                      <a:lnTo>
                        <a:pt x="114" y="273"/>
                      </a:lnTo>
                      <a:lnTo>
                        <a:pt x="118" y="271"/>
                      </a:lnTo>
                      <a:lnTo>
                        <a:pt x="118" y="273"/>
                      </a:lnTo>
                      <a:lnTo>
                        <a:pt x="120" y="275"/>
                      </a:lnTo>
                      <a:lnTo>
                        <a:pt x="123" y="275"/>
                      </a:lnTo>
                      <a:lnTo>
                        <a:pt x="125" y="275"/>
                      </a:lnTo>
                      <a:lnTo>
                        <a:pt x="127" y="278"/>
                      </a:lnTo>
                      <a:lnTo>
                        <a:pt x="125" y="280"/>
                      </a:lnTo>
                      <a:lnTo>
                        <a:pt x="125" y="282"/>
                      </a:lnTo>
                      <a:lnTo>
                        <a:pt x="129" y="284"/>
                      </a:lnTo>
                      <a:lnTo>
                        <a:pt x="129" y="282"/>
                      </a:lnTo>
                      <a:lnTo>
                        <a:pt x="131" y="282"/>
                      </a:lnTo>
                      <a:lnTo>
                        <a:pt x="131" y="284"/>
                      </a:lnTo>
                      <a:lnTo>
                        <a:pt x="140" y="287"/>
                      </a:lnTo>
                      <a:lnTo>
                        <a:pt x="145" y="287"/>
                      </a:lnTo>
                      <a:lnTo>
                        <a:pt x="147" y="284"/>
                      </a:lnTo>
                      <a:lnTo>
                        <a:pt x="149" y="284"/>
                      </a:lnTo>
                      <a:lnTo>
                        <a:pt x="151" y="284"/>
                      </a:lnTo>
                      <a:lnTo>
                        <a:pt x="156" y="284"/>
                      </a:lnTo>
                      <a:lnTo>
                        <a:pt x="156" y="273"/>
                      </a:lnTo>
                      <a:lnTo>
                        <a:pt x="156" y="271"/>
                      </a:lnTo>
                      <a:lnTo>
                        <a:pt x="160" y="271"/>
                      </a:lnTo>
                      <a:lnTo>
                        <a:pt x="158" y="271"/>
                      </a:lnTo>
                      <a:lnTo>
                        <a:pt x="158" y="269"/>
                      </a:lnTo>
                      <a:lnTo>
                        <a:pt x="163" y="269"/>
                      </a:lnTo>
                      <a:lnTo>
                        <a:pt x="163" y="267"/>
                      </a:lnTo>
                      <a:lnTo>
                        <a:pt x="160" y="264"/>
                      </a:lnTo>
                      <a:lnTo>
                        <a:pt x="160" y="262"/>
                      </a:lnTo>
                      <a:lnTo>
                        <a:pt x="163" y="260"/>
                      </a:lnTo>
                      <a:lnTo>
                        <a:pt x="167" y="262"/>
                      </a:lnTo>
                      <a:lnTo>
                        <a:pt x="187" y="262"/>
                      </a:lnTo>
                      <a:lnTo>
                        <a:pt x="189" y="262"/>
                      </a:lnTo>
                      <a:lnTo>
                        <a:pt x="189" y="264"/>
                      </a:lnTo>
                      <a:lnTo>
                        <a:pt x="185" y="267"/>
                      </a:lnTo>
                      <a:lnTo>
                        <a:pt x="185" y="271"/>
                      </a:lnTo>
                      <a:lnTo>
                        <a:pt x="187" y="273"/>
                      </a:lnTo>
                      <a:lnTo>
                        <a:pt x="183" y="282"/>
                      </a:lnTo>
                      <a:lnTo>
                        <a:pt x="183" y="275"/>
                      </a:lnTo>
                      <a:lnTo>
                        <a:pt x="180" y="275"/>
                      </a:lnTo>
                      <a:lnTo>
                        <a:pt x="178" y="271"/>
                      </a:lnTo>
                      <a:lnTo>
                        <a:pt x="176" y="273"/>
                      </a:lnTo>
                      <a:lnTo>
                        <a:pt x="180" y="278"/>
                      </a:lnTo>
                      <a:lnTo>
                        <a:pt x="176" y="280"/>
                      </a:lnTo>
                      <a:lnTo>
                        <a:pt x="176" y="284"/>
                      </a:lnTo>
                      <a:lnTo>
                        <a:pt x="183" y="287"/>
                      </a:lnTo>
                      <a:lnTo>
                        <a:pt x="185" y="284"/>
                      </a:lnTo>
                      <a:lnTo>
                        <a:pt x="192" y="284"/>
                      </a:lnTo>
                      <a:lnTo>
                        <a:pt x="198" y="282"/>
                      </a:lnTo>
                      <a:lnTo>
                        <a:pt x="198" y="287"/>
                      </a:lnTo>
                      <a:lnTo>
                        <a:pt x="185" y="291"/>
                      </a:lnTo>
                      <a:lnTo>
                        <a:pt x="183" y="293"/>
                      </a:lnTo>
                      <a:lnTo>
                        <a:pt x="178" y="289"/>
                      </a:lnTo>
                      <a:lnTo>
                        <a:pt x="172" y="287"/>
                      </a:lnTo>
                      <a:lnTo>
                        <a:pt x="174" y="284"/>
                      </a:lnTo>
                      <a:lnTo>
                        <a:pt x="174" y="282"/>
                      </a:lnTo>
                      <a:lnTo>
                        <a:pt x="169" y="282"/>
                      </a:lnTo>
                      <a:lnTo>
                        <a:pt x="169" y="280"/>
                      </a:lnTo>
                      <a:lnTo>
                        <a:pt x="167" y="280"/>
                      </a:lnTo>
                      <a:lnTo>
                        <a:pt x="167" y="284"/>
                      </a:lnTo>
                      <a:lnTo>
                        <a:pt x="172" y="289"/>
                      </a:lnTo>
                      <a:lnTo>
                        <a:pt x="174" y="291"/>
                      </a:lnTo>
                      <a:lnTo>
                        <a:pt x="174" y="293"/>
                      </a:lnTo>
                      <a:lnTo>
                        <a:pt x="169" y="293"/>
                      </a:lnTo>
                      <a:lnTo>
                        <a:pt x="167" y="295"/>
                      </a:lnTo>
                      <a:lnTo>
                        <a:pt x="167" y="298"/>
                      </a:lnTo>
                      <a:lnTo>
                        <a:pt x="165" y="298"/>
                      </a:lnTo>
                      <a:lnTo>
                        <a:pt x="165" y="300"/>
                      </a:lnTo>
                      <a:lnTo>
                        <a:pt x="169" y="306"/>
                      </a:lnTo>
                      <a:lnTo>
                        <a:pt x="169" y="304"/>
                      </a:lnTo>
                      <a:lnTo>
                        <a:pt x="176" y="306"/>
                      </a:lnTo>
                      <a:lnTo>
                        <a:pt x="203" y="311"/>
                      </a:lnTo>
                      <a:lnTo>
                        <a:pt x="207" y="311"/>
                      </a:lnTo>
                      <a:lnTo>
                        <a:pt x="214" y="306"/>
                      </a:lnTo>
                      <a:lnTo>
                        <a:pt x="218" y="309"/>
                      </a:lnTo>
                      <a:lnTo>
                        <a:pt x="221" y="306"/>
                      </a:lnTo>
                      <a:lnTo>
                        <a:pt x="225" y="311"/>
                      </a:lnTo>
                      <a:lnTo>
                        <a:pt x="232" y="311"/>
                      </a:lnTo>
                      <a:lnTo>
                        <a:pt x="236" y="306"/>
                      </a:lnTo>
                      <a:lnTo>
                        <a:pt x="247" y="302"/>
                      </a:lnTo>
                      <a:lnTo>
                        <a:pt x="252" y="300"/>
                      </a:lnTo>
                      <a:lnTo>
                        <a:pt x="258" y="306"/>
                      </a:lnTo>
                      <a:lnTo>
                        <a:pt x="258" y="309"/>
                      </a:lnTo>
                      <a:lnTo>
                        <a:pt x="256" y="315"/>
                      </a:lnTo>
                      <a:lnTo>
                        <a:pt x="258" y="315"/>
                      </a:lnTo>
                      <a:lnTo>
                        <a:pt x="261" y="318"/>
                      </a:lnTo>
                      <a:lnTo>
                        <a:pt x="258" y="320"/>
                      </a:lnTo>
                      <a:lnTo>
                        <a:pt x="256" y="322"/>
                      </a:lnTo>
                      <a:lnTo>
                        <a:pt x="258" y="324"/>
                      </a:lnTo>
                      <a:lnTo>
                        <a:pt x="258" y="322"/>
                      </a:lnTo>
                      <a:lnTo>
                        <a:pt x="263" y="322"/>
                      </a:lnTo>
                      <a:lnTo>
                        <a:pt x="263" y="324"/>
                      </a:lnTo>
                      <a:lnTo>
                        <a:pt x="265" y="326"/>
                      </a:lnTo>
                      <a:lnTo>
                        <a:pt x="270" y="329"/>
                      </a:lnTo>
                      <a:lnTo>
                        <a:pt x="267" y="329"/>
                      </a:lnTo>
                      <a:lnTo>
                        <a:pt x="267" y="331"/>
                      </a:lnTo>
                      <a:lnTo>
                        <a:pt x="270" y="333"/>
                      </a:lnTo>
                      <a:lnTo>
                        <a:pt x="267" y="338"/>
                      </a:lnTo>
                      <a:lnTo>
                        <a:pt x="265" y="335"/>
                      </a:lnTo>
                      <a:lnTo>
                        <a:pt x="265" y="338"/>
                      </a:lnTo>
                      <a:lnTo>
                        <a:pt x="267" y="338"/>
                      </a:lnTo>
                      <a:lnTo>
                        <a:pt x="270" y="340"/>
                      </a:lnTo>
                      <a:lnTo>
                        <a:pt x="267" y="344"/>
                      </a:lnTo>
                      <a:lnTo>
                        <a:pt x="267" y="346"/>
                      </a:lnTo>
                      <a:lnTo>
                        <a:pt x="258" y="351"/>
                      </a:lnTo>
                      <a:lnTo>
                        <a:pt x="256" y="349"/>
                      </a:lnTo>
                      <a:lnTo>
                        <a:pt x="254" y="349"/>
                      </a:lnTo>
                      <a:lnTo>
                        <a:pt x="254" y="344"/>
                      </a:lnTo>
                      <a:lnTo>
                        <a:pt x="252" y="342"/>
                      </a:lnTo>
                      <a:lnTo>
                        <a:pt x="250" y="346"/>
                      </a:lnTo>
                      <a:lnTo>
                        <a:pt x="250" y="344"/>
                      </a:lnTo>
                      <a:lnTo>
                        <a:pt x="245" y="349"/>
                      </a:lnTo>
                      <a:lnTo>
                        <a:pt x="247" y="349"/>
                      </a:lnTo>
                      <a:lnTo>
                        <a:pt x="247" y="351"/>
                      </a:lnTo>
                      <a:lnTo>
                        <a:pt x="243" y="353"/>
                      </a:lnTo>
                      <a:lnTo>
                        <a:pt x="243" y="355"/>
                      </a:lnTo>
                      <a:lnTo>
                        <a:pt x="243" y="353"/>
                      </a:lnTo>
                      <a:lnTo>
                        <a:pt x="243" y="360"/>
                      </a:lnTo>
                      <a:lnTo>
                        <a:pt x="247" y="366"/>
                      </a:lnTo>
                      <a:lnTo>
                        <a:pt x="252" y="364"/>
                      </a:lnTo>
                      <a:lnTo>
                        <a:pt x="254" y="366"/>
                      </a:lnTo>
                      <a:lnTo>
                        <a:pt x="256" y="369"/>
                      </a:lnTo>
                      <a:lnTo>
                        <a:pt x="254" y="371"/>
                      </a:lnTo>
                      <a:lnTo>
                        <a:pt x="256" y="371"/>
                      </a:lnTo>
                      <a:lnTo>
                        <a:pt x="254" y="373"/>
                      </a:lnTo>
                      <a:lnTo>
                        <a:pt x="256" y="375"/>
                      </a:lnTo>
                      <a:lnTo>
                        <a:pt x="254" y="375"/>
                      </a:lnTo>
                      <a:lnTo>
                        <a:pt x="254" y="378"/>
                      </a:lnTo>
                      <a:lnTo>
                        <a:pt x="252" y="378"/>
                      </a:lnTo>
                      <a:lnTo>
                        <a:pt x="250" y="378"/>
                      </a:lnTo>
                      <a:lnTo>
                        <a:pt x="245" y="391"/>
                      </a:lnTo>
                      <a:lnTo>
                        <a:pt x="250" y="391"/>
                      </a:lnTo>
                      <a:lnTo>
                        <a:pt x="252" y="395"/>
                      </a:lnTo>
                      <a:lnTo>
                        <a:pt x="254" y="393"/>
                      </a:lnTo>
                      <a:lnTo>
                        <a:pt x="254" y="395"/>
                      </a:lnTo>
                      <a:lnTo>
                        <a:pt x="258" y="393"/>
                      </a:lnTo>
                      <a:lnTo>
                        <a:pt x="258" y="400"/>
                      </a:lnTo>
                      <a:lnTo>
                        <a:pt x="250" y="402"/>
                      </a:lnTo>
                      <a:lnTo>
                        <a:pt x="250" y="404"/>
                      </a:lnTo>
                      <a:lnTo>
                        <a:pt x="250" y="409"/>
                      </a:lnTo>
                      <a:lnTo>
                        <a:pt x="247" y="409"/>
                      </a:lnTo>
                      <a:lnTo>
                        <a:pt x="247" y="411"/>
                      </a:lnTo>
                      <a:lnTo>
                        <a:pt x="243" y="411"/>
                      </a:lnTo>
                      <a:lnTo>
                        <a:pt x="243" y="413"/>
                      </a:lnTo>
                      <a:lnTo>
                        <a:pt x="238" y="415"/>
                      </a:lnTo>
                      <a:lnTo>
                        <a:pt x="238" y="411"/>
                      </a:lnTo>
                      <a:lnTo>
                        <a:pt x="236" y="411"/>
                      </a:lnTo>
                      <a:lnTo>
                        <a:pt x="236" y="406"/>
                      </a:lnTo>
                      <a:lnTo>
                        <a:pt x="234" y="404"/>
                      </a:lnTo>
                      <a:lnTo>
                        <a:pt x="229" y="406"/>
                      </a:lnTo>
                      <a:lnTo>
                        <a:pt x="229" y="411"/>
                      </a:lnTo>
                      <a:lnTo>
                        <a:pt x="223" y="411"/>
                      </a:lnTo>
                      <a:lnTo>
                        <a:pt x="221" y="411"/>
                      </a:lnTo>
                      <a:lnTo>
                        <a:pt x="218" y="406"/>
                      </a:lnTo>
                      <a:lnTo>
                        <a:pt x="216" y="406"/>
                      </a:lnTo>
                      <a:lnTo>
                        <a:pt x="212" y="402"/>
                      </a:lnTo>
                      <a:lnTo>
                        <a:pt x="207" y="411"/>
                      </a:lnTo>
                      <a:lnTo>
                        <a:pt x="205" y="413"/>
                      </a:lnTo>
                      <a:lnTo>
                        <a:pt x="203" y="422"/>
                      </a:lnTo>
                      <a:lnTo>
                        <a:pt x="207" y="422"/>
                      </a:lnTo>
                      <a:lnTo>
                        <a:pt x="209" y="426"/>
                      </a:lnTo>
                      <a:lnTo>
                        <a:pt x="218" y="431"/>
                      </a:lnTo>
                      <a:lnTo>
                        <a:pt x="221" y="433"/>
                      </a:lnTo>
                      <a:lnTo>
                        <a:pt x="218" y="433"/>
                      </a:lnTo>
                      <a:lnTo>
                        <a:pt x="218" y="435"/>
                      </a:lnTo>
                      <a:lnTo>
                        <a:pt x="223" y="435"/>
                      </a:lnTo>
                      <a:lnTo>
                        <a:pt x="221" y="438"/>
                      </a:lnTo>
                      <a:lnTo>
                        <a:pt x="225" y="438"/>
                      </a:lnTo>
                      <a:lnTo>
                        <a:pt x="232" y="438"/>
                      </a:lnTo>
                      <a:lnTo>
                        <a:pt x="232" y="440"/>
                      </a:lnTo>
                      <a:lnTo>
                        <a:pt x="234" y="440"/>
                      </a:lnTo>
                      <a:lnTo>
                        <a:pt x="236" y="444"/>
                      </a:lnTo>
                      <a:lnTo>
                        <a:pt x="238" y="440"/>
                      </a:lnTo>
                      <a:lnTo>
                        <a:pt x="236" y="435"/>
                      </a:lnTo>
                      <a:lnTo>
                        <a:pt x="241" y="435"/>
                      </a:lnTo>
                      <a:lnTo>
                        <a:pt x="241" y="433"/>
                      </a:lnTo>
                      <a:lnTo>
                        <a:pt x="243" y="431"/>
                      </a:lnTo>
                      <a:lnTo>
                        <a:pt x="238" y="426"/>
                      </a:lnTo>
                      <a:lnTo>
                        <a:pt x="238" y="424"/>
                      </a:lnTo>
                      <a:lnTo>
                        <a:pt x="243" y="424"/>
                      </a:lnTo>
                      <a:lnTo>
                        <a:pt x="245" y="426"/>
                      </a:lnTo>
                      <a:lnTo>
                        <a:pt x="247" y="426"/>
                      </a:lnTo>
                      <a:lnTo>
                        <a:pt x="247" y="431"/>
                      </a:lnTo>
                      <a:lnTo>
                        <a:pt x="250" y="431"/>
                      </a:lnTo>
                      <a:lnTo>
                        <a:pt x="252" y="429"/>
                      </a:lnTo>
                      <a:lnTo>
                        <a:pt x="258" y="426"/>
                      </a:lnTo>
                      <a:lnTo>
                        <a:pt x="261" y="424"/>
                      </a:lnTo>
                      <a:lnTo>
                        <a:pt x="263" y="426"/>
                      </a:lnTo>
                      <a:lnTo>
                        <a:pt x="270" y="424"/>
                      </a:lnTo>
                      <a:lnTo>
                        <a:pt x="272" y="424"/>
                      </a:lnTo>
                      <a:lnTo>
                        <a:pt x="274" y="422"/>
                      </a:lnTo>
                      <a:lnTo>
                        <a:pt x="278" y="420"/>
                      </a:lnTo>
                      <a:lnTo>
                        <a:pt x="278" y="413"/>
                      </a:lnTo>
                      <a:lnTo>
                        <a:pt x="276" y="411"/>
                      </a:lnTo>
                      <a:lnTo>
                        <a:pt x="276" y="406"/>
                      </a:lnTo>
                      <a:lnTo>
                        <a:pt x="281" y="404"/>
                      </a:lnTo>
                      <a:lnTo>
                        <a:pt x="285" y="402"/>
                      </a:lnTo>
                      <a:lnTo>
                        <a:pt x="287" y="400"/>
                      </a:lnTo>
                      <a:lnTo>
                        <a:pt x="294" y="398"/>
                      </a:lnTo>
                      <a:lnTo>
                        <a:pt x="296" y="395"/>
                      </a:lnTo>
                      <a:lnTo>
                        <a:pt x="301" y="395"/>
                      </a:lnTo>
                      <a:lnTo>
                        <a:pt x="301" y="393"/>
                      </a:lnTo>
                      <a:lnTo>
                        <a:pt x="301" y="391"/>
                      </a:lnTo>
                      <a:lnTo>
                        <a:pt x="301" y="384"/>
                      </a:lnTo>
                      <a:lnTo>
                        <a:pt x="299" y="384"/>
                      </a:lnTo>
                      <a:lnTo>
                        <a:pt x="299" y="382"/>
                      </a:lnTo>
                      <a:lnTo>
                        <a:pt x="303" y="375"/>
                      </a:lnTo>
                      <a:lnTo>
                        <a:pt x="301" y="369"/>
                      </a:lnTo>
                      <a:lnTo>
                        <a:pt x="305" y="369"/>
                      </a:lnTo>
                      <a:lnTo>
                        <a:pt x="305" y="364"/>
                      </a:lnTo>
                      <a:lnTo>
                        <a:pt x="307" y="362"/>
                      </a:lnTo>
                      <a:lnTo>
                        <a:pt x="312" y="366"/>
                      </a:lnTo>
                      <a:lnTo>
                        <a:pt x="310" y="369"/>
                      </a:lnTo>
                      <a:lnTo>
                        <a:pt x="312" y="380"/>
                      </a:lnTo>
                      <a:lnTo>
                        <a:pt x="316" y="378"/>
                      </a:lnTo>
                      <a:lnTo>
                        <a:pt x="321" y="380"/>
                      </a:lnTo>
                      <a:lnTo>
                        <a:pt x="323" y="375"/>
                      </a:lnTo>
                      <a:lnTo>
                        <a:pt x="327" y="373"/>
                      </a:lnTo>
                      <a:lnTo>
                        <a:pt x="332" y="375"/>
                      </a:lnTo>
                      <a:lnTo>
                        <a:pt x="341" y="380"/>
                      </a:lnTo>
                      <a:lnTo>
                        <a:pt x="341" y="378"/>
                      </a:lnTo>
                      <a:lnTo>
                        <a:pt x="345" y="380"/>
                      </a:lnTo>
                      <a:lnTo>
                        <a:pt x="348" y="378"/>
                      </a:lnTo>
                      <a:lnTo>
                        <a:pt x="350" y="380"/>
                      </a:lnTo>
                      <a:lnTo>
                        <a:pt x="354" y="380"/>
                      </a:lnTo>
                      <a:lnTo>
                        <a:pt x="354" y="386"/>
                      </a:lnTo>
                      <a:lnTo>
                        <a:pt x="356" y="386"/>
                      </a:lnTo>
                      <a:lnTo>
                        <a:pt x="363" y="384"/>
                      </a:lnTo>
                      <a:lnTo>
                        <a:pt x="363" y="382"/>
                      </a:lnTo>
                      <a:lnTo>
                        <a:pt x="363" y="380"/>
                      </a:lnTo>
                      <a:lnTo>
                        <a:pt x="368" y="378"/>
                      </a:lnTo>
                      <a:lnTo>
                        <a:pt x="365" y="375"/>
                      </a:lnTo>
                      <a:lnTo>
                        <a:pt x="370" y="375"/>
                      </a:lnTo>
                      <a:lnTo>
                        <a:pt x="370" y="373"/>
                      </a:lnTo>
                      <a:lnTo>
                        <a:pt x="372" y="373"/>
                      </a:lnTo>
                      <a:lnTo>
                        <a:pt x="374" y="371"/>
                      </a:lnTo>
                      <a:lnTo>
                        <a:pt x="376" y="371"/>
                      </a:lnTo>
                      <a:lnTo>
                        <a:pt x="381" y="369"/>
                      </a:lnTo>
                      <a:lnTo>
                        <a:pt x="381" y="375"/>
                      </a:lnTo>
                      <a:lnTo>
                        <a:pt x="379" y="378"/>
                      </a:lnTo>
                      <a:lnTo>
                        <a:pt x="379" y="382"/>
                      </a:lnTo>
                      <a:lnTo>
                        <a:pt x="381" y="386"/>
                      </a:lnTo>
                      <a:lnTo>
                        <a:pt x="385" y="386"/>
                      </a:lnTo>
                      <a:lnTo>
                        <a:pt x="390" y="386"/>
                      </a:lnTo>
                      <a:lnTo>
                        <a:pt x="392" y="386"/>
                      </a:lnTo>
                      <a:lnTo>
                        <a:pt x="394" y="393"/>
                      </a:lnTo>
                      <a:lnTo>
                        <a:pt x="397" y="393"/>
                      </a:lnTo>
                      <a:lnTo>
                        <a:pt x="403" y="391"/>
                      </a:lnTo>
                      <a:lnTo>
                        <a:pt x="410" y="391"/>
                      </a:lnTo>
                      <a:lnTo>
                        <a:pt x="412" y="382"/>
                      </a:lnTo>
                      <a:lnTo>
                        <a:pt x="414" y="384"/>
                      </a:lnTo>
                      <a:lnTo>
                        <a:pt x="417" y="380"/>
                      </a:lnTo>
                      <a:lnTo>
                        <a:pt x="412" y="380"/>
                      </a:lnTo>
                      <a:lnTo>
                        <a:pt x="412" y="378"/>
                      </a:lnTo>
                      <a:lnTo>
                        <a:pt x="405" y="371"/>
                      </a:lnTo>
                      <a:lnTo>
                        <a:pt x="401" y="362"/>
                      </a:lnTo>
                      <a:lnTo>
                        <a:pt x="401" y="358"/>
                      </a:lnTo>
                      <a:lnTo>
                        <a:pt x="403" y="358"/>
                      </a:lnTo>
                      <a:lnTo>
                        <a:pt x="401" y="351"/>
                      </a:lnTo>
                      <a:lnTo>
                        <a:pt x="403" y="351"/>
                      </a:lnTo>
                      <a:lnTo>
                        <a:pt x="403" y="349"/>
                      </a:lnTo>
                      <a:lnTo>
                        <a:pt x="401" y="346"/>
                      </a:lnTo>
                      <a:lnTo>
                        <a:pt x="403" y="342"/>
                      </a:lnTo>
                      <a:lnTo>
                        <a:pt x="403" y="340"/>
                      </a:lnTo>
                      <a:lnTo>
                        <a:pt x="401" y="340"/>
                      </a:lnTo>
                      <a:lnTo>
                        <a:pt x="399" y="333"/>
                      </a:lnTo>
                      <a:lnTo>
                        <a:pt x="403" y="331"/>
                      </a:lnTo>
                      <a:lnTo>
                        <a:pt x="405" y="331"/>
                      </a:lnTo>
                      <a:lnTo>
                        <a:pt x="408" y="335"/>
                      </a:lnTo>
                      <a:lnTo>
                        <a:pt x="410" y="331"/>
                      </a:lnTo>
                      <a:lnTo>
                        <a:pt x="412" y="333"/>
                      </a:lnTo>
                      <a:lnTo>
                        <a:pt x="412" y="335"/>
                      </a:lnTo>
                      <a:lnTo>
                        <a:pt x="412" y="340"/>
                      </a:lnTo>
                      <a:lnTo>
                        <a:pt x="417" y="344"/>
                      </a:lnTo>
                      <a:lnTo>
                        <a:pt x="419" y="344"/>
                      </a:lnTo>
                      <a:lnTo>
                        <a:pt x="421" y="342"/>
                      </a:lnTo>
                      <a:lnTo>
                        <a:pt x="425" y="342"/>
                      </a:lnTo>
                      <a:lnTo>
                        <a:pt x="425" y="340"/>
                      </a:lnTo>
                      <a:lnTo>
                        <a:pt x="428" y="338"/>
                      </a:lnTo>
                      <a:lnTo>
                        <a:pt x="428" y="335"/>
                      </a:lnTo>
                      <a:lnTo>
                        <a:pt x="432" y="335"/>
                      </a:lnTo>
                      <a:lnTo>
                        <a:pt x="434" y="329"/>
                      </a:lnTo>
                      <a:lnTo>
                        <a:pt x="432" y="318"/>
                      </a:lnTo>
                      <a:lnTo>
                        <a:pt x="428" y="309"/>
                      </a:lnTo>
                      <a:lnTo>
                        <a:pt x="423" y="309"/>
                      </a:lnTo>
                      <a:lnTo>
                        <a:pt x="421" y="306"/>
                      </a:lnTo>
                      <a:lnTo>
                        <a:pt x="419" y="302"/>
                      </a:lnTo>
                      <a:lnTo>
                        <a:pt x="417" y="300"/>
                      </a:lnTo>
                      <a:lnTo>
                        <a:pt x="412" y="304"/>
                      </a:lnTo>
                      <a:lnTo>
                        <a:pt x="408" y="302"/>
                      </a:lnTo>
                      <a:lnTo>
                        <a:pt x="403" y="302"/>
                      </a:lnTo>
                      <a:lnTo>
                        <a:pt x="403" y="300"/>
                      </a:lnTo>
                      <a:lnTo>
                        <a:pt x="397" y="293"/>
                      </a:lnTo>
                      <a:lnTo>
                        <a:pt x="401" y="291"/>
                      </a:lnTo>
                      <a:lnTo>
                        <a:pt x="410" y="291"/>
                      </a:lnTo>
                      <a:lnTo>
                        <a:pt x="414" y="289"/>
                      </a:lnTo>
                      <a:lnTo>
                        <a:pt x="417" y="287"/>
                      </a:lnTo>
                      <a:lnTo>
                        <a:pt x="412" y="284"/>
                      </a:lnTo>
                      <a:lnTo>
                        <a:pt x="412" y="282"/>
                      </a:lnTo>
                      <a:lnTo>
                        <a:pt x="414" y="280"/>
                      </a:lnTo>
                      <a:lnTo>
                        <a:pt x="412" y="280"/>
                      </a:lnTo>
                      <a:lnTo>
                        <a:pt x="412" y="278"/>
                      </a:lnTo>
                      <a:lnTo>
                        <a:pt x="408" y="280"/>
                      </a:lnTo>
                      <a:lnTo>
                        <a:pt x="410" y="278"/>
                      </a:lnTo>
                      <a:lnTo>
                        <a:pt x="405" y="273"/>
                      </a:lnTo>
                      <a:lnTo>
                        <a:pt x="405" y="267"/>
                      </a:lnTo>
                      <a:lnTo>
                        <a:pt x="403" y="267"/>
                      </a:lnTo>
                      <a:lnTo>
                        <a:pt x="405" y="267"/>
                      </a:lnTo>
                      <a:lnTo>
                        <a:pt x="408" y="262"/>
                      </a:lnTo>
                      <a:lnTo>
                        <a:pt x="412" y="262"/>
                      </a:lnTo>
                      <a:lnTo>
                        <a:pt x="419" y="260"/>
                      </a:lnTo>
                      <a:lnTo>
                        <a:pt x="421" y="258"/>
                      </a:lnTo>
                      <a:lnTo>
                        <a:pt x="423" y="255"/>
                      </a:lnTo>
                      <a:lnTo>
                        <a:pt x="434" y="260"/>
                      </a:lnTo>
                      <a:lnTo>
                        <a:pt x="441" y="258"/>
                      </a:lnTo>
                      <a:lnTo>
                        <a:pt x="443" y="253"/>
                      </a:lnTo>
                      <a:lnTo>
                        <a:pt x="448" y="255"/>
                      </a:lnTo>
                      <a:lnTo>
                        <a:pt x="448" y="251"/>
                      </a:lnTo>
                      <a:lnTo>
                        <a:pt x="457" y="251"/>
                      </a:lnTo>
                      <a:lnTo>
                        <a:pt x="461" y="251"/>
                      </a:lnTo>
                      <a:lnTo>
                        <a:pt x="468" y="255"/>
                      </a:lnTo>
                      <a:lnTo>
                        <a:pt x="474" y="253"/>
                      </a:lnTo>
                      <a:lnTo>
                        <a:pt x="479" y="251"/>
                      </a:lnTo>
                      <a:lnTo>
                        <a:pt x="481" y="251"/>
                      </a:lnTo>
                      <a:lnTo>
                        <a:pt x="479" y="249"/>
                      </a:lnTo>
                      <a:lnTo>
                        <a:pt x="481" y="240"/>
                      </a:lnTo>
                      <a:lnTo>
                        <a:pt x="483" y="240"/>
                      </a:lnTo>
                      <a:lnTo>
                        <a:pt x="483" y="235"/>
                      </a:lnTo>
                      <a:lnTo>
                        <a:pt x="479" y="231"/>
                      </a:lnTo>
                      <a:lnTo>
                        <a:pt x="477" y="231"/>
                      </a:lnTo>
                      <a:lnTo>
                        <a:pt x="474" y="229"/>
                      </a:lnTo>
                      <a:lnTo>
                        <a:pt x="477" y="227"/>
                      </a:lnTo>
                      <a:lnTo>
                        <a:pt x="477" y="222"/>
                      </a:lnTo>
                      <a:lnTo>
                        <a:pt x="477" y="220"/>
                      </a:lnTo>
                      <a:lnTo>
                        <a:pt x="472" y="222"/>
                      </a:lnTo>
                      <a:lnTo>
                        <a:pt x="474" y="215"/>
                      </a:lnTo>
                      <a:lnTo>
                        <a:pt x="474" y="213"/>
                      </a:lnTo>
                      <a:lnTo>
                        <a:pt x="477" y="209"/>
                      </a:lnTo>
                      <a:lnTo>
                        <a:pt x="474" y="207"/>
                      </a:lnTo>
                      <a:lnTo>
                        <a:pt x="468" y="204"/>
                      </a:lnTo>
                      <a:lnTo>
                        <a:pt x="466" y="207"/>
                      </a:lnTo>
                      <a:lnTo>
                        <a:pt x="457" y="213"/>
                      </a:lnTo>
                      <a:lnTo>
                        <a:pt x="454" y="222"/>
                      </a:lnTo>
                      <a:lnTo>
                        <a:pt x="454" y="220"/>
                      </a:lnTo>
                      <a:lnTo>
                        <a:pt x="452" y="220"/>
                      </a:lnTo>
                      <a:lnTo>
                        <a:pt x="454" y="222"/>
                      </a:lnTo>
                      <a:lnTo>
                        <a:pt x="446" y="222"/>
                      </a:lnTo>
                      <a:lnTo>
                        <a:pt x="441" y="220"/>
                      </a:lnTo>
                      <a:lnTo>
                        <a:pt x="434" y="220"/>
                      </a:lnTo>
                      <a:lnTo>
                        <a:pt x="432" y="222"/>
                      </a:lnTo>
                      <a:lnTo>
                        <a:pt x="430" y="222"/>
                      </a:lnTo>
                      <a:lnTo>
                        <a:pt x="428" y="224"/>
                      </a:lnTo>
                      <a:lnTo>
                        <a:pt x="419" y="224"/>
                      </a:lnTo>
                      <a:lnTo>
                        <a:pt x="417" y="229"/>
                      </a:lnTo>
                      <a:lnTo>
                        <a:pt x="414" y="229"/>
                      </a:lnTo>
                      <a:lnTo>
                        <a:pt x="414" y="224"/>
                      </a:lnTo>
                      <a:lnTo>
                        <a:pt x="410" y="222"/>
                      </a:lnTo>
                      <a:lnTo>
                        <a:pt x="401" y="220"/>
                      </a:lnTo>
                      <a:lnTo>
                        <a:pt x="392" y="222"/>
                      </a:lnTo>
                      <a:lnTo>
                        <a:pt x="390" y="222"/>
                      </a:lnTo>
                      <a:lnTo>
                        <a:pt x="390" y="220"/>
                      </a:lnTo>
                      <a:lnTo>
                        <a:pt x="388" y="218"/>
                      </a:lnTo>
                      <a:lnTo>
                        <a:pt x="379" y="218"/>
                      </a:lnTo>
                      <a:lnTo>
                        <a:pt x="374" y="213"/>
                      </a:lnTo>
                      <a:lnTo>
                        <a:pt x="370" y="213"/>
                      </a:lnTo>
                      <a:lnTo>
                        <a:pt x="368" y="211"/>
                      </a:lnTo>
                      <a:lnTo>
                        <a:pt x="365" y="207"/>
                      </a:lnTo>
                      <a:lnTo>
                        <a:pt x="361" y="204"/>
                      </a:lnTo>
                      <a:lnTo>
                        <a:pt x="361" y="200"/>
                      </a:lnTo>
                      <a:lnTo>
                        <a:pt x="356" y="191"/>
                      </a:lnTo>
                      <a:lnTo>
                        <a:pt x="356" y="189"/>
                      </a:lnTo>
                      <a:lnTo>
                        <a:pt x="354" y="184"/>
                      </a:lnTo>
                      <a:lnTo>
                        <a:pt x="354" y="178"/>
                      </a:lnTo>
                      <a:lnTo>
                        <a:pt x="352" y="175"/>
                      </a:lnTo>
                      <a:lnTo>
                        <a:pt x="354" y="171"/>
                      </a:lnTo>
                      <a:lnTo>
                        <a:pt x="350" y="169"/>
                      </a:lnTo>
                      <a:lnTo>
                        <a:pt x="350" y="164"/>
                      </a:lnTo>
                      <a:lnTo>
                        <a:pt x="356" y="162"/>
                      </a:lnTo>
                      <a:lnTo>
                        <a:pt x="356" y="158"/>
                      </a:lnTo>
                      <a:lnTo>
                        <a:pt x="356" y="153"/>
                      </a:lnTo>
                      <a:lnTo>
                        <a:pt x="365" y="142"/>
                      </a:lnTo>
                      <a:lnTo>
                        <a:pt x="370" y="144"/>
                      </a:lnTo>
                      <a:lnTo>
                        <a:pt x="374" y="138"/>
                      </a:lnTo>
                      <a:lnTo>
                        <a:pt x="379" y="138"/>
                      </a:lnTo>
                      <a:lnTo>
                        <a:pt x="385" y="140"/>
                      </a:lnTo>
                      <a:lnTo>
                        <a:pt x="388" y="138"/>
                      </a:lnTo>
                      <a:lnTo>
                        <a:pt x="390" y="135"/>
                      </a:lnTo>
                      <a:lnTo>
                        <a:pt x="390" y="133"/>
                      </a:lnTo>
                      <a:lnTo>
                        <a:pt x="394" y="133"/>
                      </a:lnTo>
                      <a:lnTo>
                        <a:pt x="397" y="131"/>
                      </a:lnTo>
                      <a:lnTo>
                        <a:pt x="399" y="129"/>
                      </a:lnTo>
                      <a:lnTo>
                        <a:pt x="399" y="127"/>
                      </a:lnTo>
                      <a:lnTo>
                        <a:pt x="401" y="124"/>
                      </a:lnTo>
                      <a:lnTo>
                        <a:pt x="401" y="120"/>
                      </a:lnTo>
                      <a:lnTo>
                        <a:pt x="405" y="118"/>
                      </a:lnTo>
                      <a:lnTo>
                        <a:pt x="408" y="111"/>
                      </a:lnTo>
                      <a:lnTo>
                        <a:pt x="417" y="109"/>
                      </a:lnTo>
                      <a:lnTo>
                        <a:pt x="423" y="107"/>
                      </a:lnTo>
                      <a:lnTo>
                        <a:pt x="425" y="102"/>
                      </a:lnTo>
                      <a:lnTo>
                        <a:pt x="430" y="100"/>
                      </a:lnTo>
                      <a:lnTo>
                        <a:pt x="437" y="98"/>
                      </a:lnTo>
                      <a:lnTo>
                        <a:pt x="441" y="91"/>
                      </a:lnTo>
                      <a:lnTo>
                        <a:pt x="448" y="91"/>
                      </a:lnTo>
                      <a:lnTo>
                        <a:pt x="452" y="91"/>
                      </a:lnTo>
                      <a:lnTo>
                        <a:pt x="466" y="82"/>
                      </a:lnTo>
                      <a:lnTo>
                        <a:pt x="468" y="80"/>
                      </a:lnTo>
                      <a:lnTo>
                        <a:pt x="470" y="76"/>
                      </a:lnTo>
                      <a:lnTo>
                        <a:pt x="472" y="73"/>
                      </a:lnTo>
                      <a:lnTo>
                        <a:pt x="477" y="71"/>
                      </a:lnTo>
                      <a:lnTo>
                        <a:pt x="479" y="73"/>
                      </a:lnTo>
                      <a:lnTo>
                        <a:pt x="486" y="73"/>
                      </a:lnTo>
                      <a:lnTo>
                        <a:pt x="488" y="71"/>
                      </a:lnTo>
                      <a:lnTo>
                        <a:pt x="486" y="69"/>
                      </a:lnTo>
                      <a:lnTo>
                        <a:pt x="486" y="67"/>
                      </a:lnTo>
                      <a:lnTo>
                        <a:pt x="499" y="67"/>
                      </a:lnTo>
                      <a:lnTo>
                        <a:pt x="503" y="62"/>
                      </a:lnTo>
                      <a:lnTo>
                        <a:pt x="512" y="60"/>
                      </a:lnTo>
                      <a:lnTo>
                        <a:pt x="515" y="56"/>
                      </a:lnTo>
                      <a:lnTo>
                        <a:pt x="519" y="53"/>
                      </a:lnTo>
                      <a:lnTo>
                        <a:pt x="523" y="53"/>
                      </a:lnTo>
                      <a:lnTo>
                        <a:pt x="526" y="53"/>
                      </a:lnTo>
                      <a:lnTo>
                        <a:pt x="530" y="47"/>
                      </a:lnTo>
                      <a:lnTo>
                        <a:pt x="535" y="47"/>
                      </a:lnTo>
                      <a:lnTo>
                        <a:pt x="541" y="47"/>
                      </a:lnTo>
                      <a:lnTo>
                        <a:pt x="541" y="44"/>
                      </a:lnTo>
                      <a:lnTo>
                        <a:pt x="541" y="40"/>
                      </a:lnTo>
                      <a:lnTo>
                        <a:pt x="546" y="38"/>
                      </a:lnTo>
                      <a:lnTo>
                        <a:pt x="550" y="36"/>
                      </a:lnTo>
                      <a:lnTo>
                        <a:pt x="552" y="31"/>
                      </a:lnTo>
                      <a:lnTo>
                        <a:pt x="559" y="31"/>
                      </a:lnTo>
                      <a:lnTo>
                        <a:pt x="566" y="24"/>
                      </a:lnTo>
                      <a:lnTo>
                        <a:pt x="577" y="29"/>
                      </a:lnTo>
                      <a:lnTo>
                        <a:pt x="579" y="27"/>
                      </a:lnTo>
                      <a:lnTo>
                        <a:pt x="579" y="20"/>
                      </a:lnTo>
                      <a:lnTo>
                        <a:pt x="584" y="18"/>
                      </a:lnTo>
                      <a:lnTo>
                        <a:pt x="581" y="16"/>
                      </a:lnTo>
                      <a:lnTo>
                        <a:pt x="581" y="13"/>
                      </a:lnTo>
                      <a:lnTo>
                        <a:pt x="581" y="11"/>
                      </a:lnTo>
                      <a:lnTo>
                        <a:pt x="593" y="11"/>
                      </a:lnTo>
                      <a:lnTo>
                        <a:pt x="590" y="7"/>
                      </a:lnTo>
                      <a:lnTo>
                        <a:pt x="599" y="7"/>
                      </a:lnTo>
                      <a:lnTo>
                        <a:pt x="604" y="9"/>
                      </a:lnTo>
                      <a:lnTo>
                        <a:pt x="606" y="4"/>
                      </a:lnTo>
                      <a:lnTo>
                        <a:pt x="608" y="2"/>
                      </a:lnTo>
                      <a:lnTo>
                        <a:pt x="617" y="0"/>
                      </a:lnTo>
                      <a:lnTo>
                        <a:pt x="619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59" name="Freeform 835"/>
                <p:cNvSpPr>
                  <a:spLocks noEditPoints="1"/>
                </p:cNvSpPr>
                <p:nvPr/>
              </p:nvSpPr>
              <p:spPr bwMode="auto">
                <a:xfrm>
                  <a:off x="1948" y="2250"/>
                  <a:ext cx="1178" cy="915"/>
                </a:xfrm>
                <a:custGeom>
                  <a:avLst/>
                  <a:gdLst>
                    <a:gd name="T0" fmla="*/ 53 w 1178"/>
                    <a:gd name="T1" fmla="*/ 431 h 915"/>
                    <a:gd name="T2" fmla="*/ 287 w 1178"/>
                    <a:gd name="T3" fmla="*/ 53 h 915"/>
                    <a:gd name="T4" fmla="*/ 416 w 1178"/>
                    <a:gd name="T5" fmla="*/ 93 h 915"/>
                    <a:gd name="T6" fmla="*/ 499 w 1178"/>
                    <a:gd name="T7" fmla="*/ 128 h 915"/>
                    <a:gd name="T8" fmla="*/ 590 w 1178"/>
                    <a:gd name="T9" fmla="*/ 66 h 915"/>
                    <a:gd name="T10" fmla="*/ 699 w 1178"/>
                    <a:gd name="T11" fmla="*/ 44 h 915"/>
                    <a:gd name="T12" fmla="*/ 724 w 1178"/>
                    <a:gd name="T13" fmla="*/ 95 h 915"/>
                    <a:gd name="T14" fmla="*/ 820 w 1178"/>
                    <a:gd name="T15" fmla="*/ 57 h 915"/>
                    <a:gd name="T16" fmla="*/ 897 w 1178"/>
                    <a:gd name="T17" fmla="*/ 71 h 915"/>
                    <a:gd name="T18" fmla="*/ 967 w 1178"/>
                    <a:gd name="T19" fmla="*/ 49 h 915"/>
                    <a:gd name="T20" fmla="*/ 1056 w 1178"/>
                    <a:gd name="T21" fmla="*/ 66 h 915"/>
                    <a:gd name="T22" fmla="*/ 1136 w 1178"/>
                    <a:gd name="T23" fmla="*/ 100 h 915"/>
                    <a:gd name="T24" fmla="*/ 1134 w 1178"/>
                    <a:gd name="T25" fmla="*/ 191 h 915"/>
                    <a:gd name="T26" fmla="*/ 1107 w 1178"/>
                    <a:gd name="T27" fmla="*/ 268 h 915"/>
                    <a:gd name="T28" fmla="*/ 1116 w 1178"/>
                    <a:gd name="T29" fmla="*/ 319 h 915"/>
                    <a:gd name="T30" fmla="*/ 1171 w 1178"/>
                    <a:gd name="T31" fmla="*/ 379 h 915"/>
                    <a:gd name="T32" fmla="*/ 1089 w 1178"/>
                    <a:gd name="T33" fmla="*/ 442 h 915"/>
                    <a:gd name="T34" fmla="*/ 1031 w 1178"/>
                    <a:gd name="T35" fmla="*/ 426 h 915"/>
                    <a:gd name="T36" fmla="*/ 982 w 1178"/>
                    <a:gd name="T37" fmla="*/ 355 h 915"/>
                    <a:gd name="T38" fmla="*/ 904 w 1178"/>
                    <a:gd name="T39" fmla="*/ 353 h 915"/>
                    <a:gd name="T40" fmla="*/ 820 w 1178"/>
                    <a:gd name="T41" fmla="*/ 306 h 915"/>
                    <a:gd name="T42" fmla="*/ 804 w 1178"/>
                    <a:gd name="T43" fmla="*/ 366 h 915"/>
                    <a:gd name="T44" fmla="*/ 746 w 1178"/>
                    <a:gd name="T45" fmla="*/ 395 h 915"/>
                    <a:gd name="T46" fmla="*/ 755 w 1178"/>
                    <a:gd name="T47" fmla="*/ 451 h 915"/>
                    <a:gd name="T48" fmla="*/ 704 w 1178"/>
                    <a:gd name="T49" fmla="*/ 508 h 915"/>
                    <a:gd name="T50" fmla="*/ 675 w 1178"/>
                    <a:gd name="T51" fmla="*/ 517 h 915"/>
                    <a:gd name="T52" fmla="*/ 630 w 1178"/>
                    <a:gd name="T53" fmla="*/ 553 h 915"/>
                    <a:gd name="T54" fmla="*/ 588 w 1178"/>
                    <a:gd name="T55" fmla="*/ 588 h 915"/>
                    <a:gd name="T56" fmla="*/ 543 w 1178"/>
                    <a:gd name="T57" fmla="*/ 624 h 915"/>
                    <a:gd name="T58" fmla="*/ 514 w 1178"/>
                    <a:gd name="T59" fmla="*/ 666 h 915"/>
                    <a:gd name="T60" fmla="*/ 441 w 1178"/>
                    <a:gd name="T61" fmla="*/ 657 h 915"/>
                    <a:gd name="T62" fmla="*/ 430 w 1178"/>
                    <a:gd name="T63" fmla="*/ 713 h 915"/>
                    <a:gd name="T64" fmla="*/ 367 w 1178"/>
                    <a:gd name="T65" fmla="*/ 739 h 915"/>
                    <a:gd name="T66" fmla="*/ 316 w 1178"/>
                    <a:gd name="T67" fmla="*/ 750 h 915"/>
                    <a:gd name="T68" fmla="*/ 254 w 1178"/>
                    <a:gd name="T69" fmla="*/ 777 h 915"/>
                    <a:gd name="T70" fmla="*/ 245 w 1178"/>
                    <a:gd name="T71" fmla="*/ 808 h 915"/>
                    <a:gd name="T72" fmla="*/ 267 w 1178"/>
                    <a:gd name="T73" fmla="*/ 832 h 915"/>
                    <a:gd name="T74" fmla="*/ 245 w 1178"/>
                    <a:gd name="T75" fmla="*/ 890 h 915"/>
                    <a:gd name="T76" fmla="*/ 187 w 1178"/>
                    <a:gd name="T77" fmla="*/ 901 h 915"/>
                    <a:gd name="T78" fmla="*/ 131 w 1178"/>
                    <a:gd name="T79" fmla="*/ 872 h 915"/>
                    <a:gd name="T80" fmla="*/ 107 w 1178"/>
                    <a:gd name="T81" fmla="*/ 808 h 915"/>
                    <a:gd name="T82" fmla="*/ 100 w 1178"/>
                    <a:gd name="T83" fmla="*/ 779 h 915"/>
                    <a:gd name="T84" fmla="*/ 96 w 1178"/>
                    <a:gd name="T85" fmla="*/ 744 h 915"/>
                    <a:gd name="T86" fmla="*/ 89 w 1178"/>
                    <a:gd name="T87" fmla="*/ 713 h 915"/>
                    <a:gd name="T88" fmla="*/ 80 w 1178"/>
                    <a:gd name="T89" fmla="*/ 675 h 915"/>
                    <a:gd name="T90" fmla="*/ 71 w 1178"/>
                    <a:gd name="T91" fmla="*/ 630 h 915"/>
                    <a:gd name="T92" fmla="*/ 53 w 1178"/>
                    <a:gd name="T93" fmla="*/ 573 h 915"/>
                    <a:gd name="T94" fmla="*/ 58 w 1178"/>
                    <a:gd name="T95" fmla="*/ 546 h 915"/>
                    <a:gd name="T96" fmla="*/ 51 w 1178"/>
                    <a:gd name="T97" fmla="*/ 533 h 915"/>
                    <a:gd name="T98" fmla="*/ 31 w 1178"/>
                    <a:gd name="T99" fmla="*/ 462 h 915"/>
                    <a:gd name="T100" fmla="*/ 44 w 1178"/>
                    <a:gd name="T101" fmla="*/ 424 h 915"/>
                    <a:gd name="T102" fmla="*/ 22 w 1178"/>
                    <a:gd name="T103" fmla="*/ 411 h 915"/>
                    <a:gd name="T104" fmla="*/ 13 w 1178"/>
                    <a:gd name="T105" fmla="*/ 366 h 915"/>
                    <a:gd name="T106" fmla="*/ 4 w 1178"/>
                    <a:gd name="T107" fmla="*/ 308 h 915"/>
                    <a:gd name="T108" fmla="*/ 33 w 1178"/>
                    <a:gd name="T109" fmla="*/ 257 h 915"/>
                    <a:gd name="T110" fmla="*/ 89 w 1178"/>
                    <a:gd name="T111" fmla="*/ 268 h 915"/>
                    <a:gd name="T112" fmla="*/ 109 w 1178"/>
                    <a:gd name="T113" fmla="*/ 200 h 915"/>
                    <a:gd name="T114" fmla="*/ 169 w 1178"/>
                    <a:gd name="T115" fmla="*/ 191 h 915"/>
                    <a:gd name="T116" fmla="*/ 156 w 1178"/>
                    <a:gd name="T117" fmla="*/ 133 h 915"/>
                    <a:gd name="T118" fmla="*/ 167 w 1178"/>
                    <a:gd name="T119" fmla="*/ 117 h 915"/>
                    <a:gd name="T120" fmla="*/ 238 w 1178"/>
                    <a:gd name="T121" fmla="*/ 66 h 915"/>
                    <a:gd name="T122" fmla="*/ 169 w 1178"/>
                    <a:gd name="T123" fmla="*/ 55 h 915"/>
                    <a:gd name="T124" fmla="*/ 256 w 1178"/>
                    <a:gd name="T125" fmla="*/ 0 h 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78" h="915">
                      <a:moveTo>
                        <a:pt x="116" y="875"/>
                      </a:moveTo>
                      <a:lnTo>
                        <a:pt x="118" y="875"/>
                      </a:lnTo>
                      <a:lnTo>
                        <a:pt x="116" y="875"/>
                      </a:lnTo>
                      <a:close/>
                      <a:moveTo>
                        <a:pt x="113" y="844"/>
                      </a:moveTo>
                      <a:lnTo>
                        <a:pt x="113" y="846"/>
                      </a:lnTo>
                      <a:lnTo>
                        <a:pt x="113" y="844"/>
                      </a:lnTo>
                      <a:close/>
                      <a:moveTo>
                        <a:pt x="62" y="599"/>
                      </a:moveTo>
                      <a:lnTo>
                        <a:pt x="62" y="602"/>
                      </a:lnTo>
                      <a:lnTo>
                        <a:pt x="62" y="599"/>
                      </a:lnTo>
                      <a:close/>
                      <a:moveTo>
                        <a:pt x="47" y="530"/>
                      </a:moveTo>
                      <a:lnTo>
                        <a:pt x="44" y="530"/>
                      </a:lnTo>
                      <a:lnTo>
                        <a:pt x="47" y="530"/>
                      </a:lnTo>
                      <a:close/>
                      <a:moveTo>
                        <a:pt x="24" y="473"/>
                      </a:moveTo>
                      <a:lnTo>
                        <a:pt x="24" y="475"/>
                      </a:lnTo>
                      <a:lnTo>
                        <a:pt x="24" y="473"/>
                      </a:lnTo>
                      <a:close/>
                      <a:moveTo>
                        <a:pt x="35" y="437"/>
                      </a:moveTo>
                      <a:lnTo>
                        <a:pt x="38" y="437"/>
                      </a:lnTo>
                      <a:lnTo>
                        <a:pt x="35" y="439"/>
                      </a:lnTo>
                      <a:lnTo>
                        <a:pt x="35" y="437"/>
                      </a:lnTo>
                      <a:close/>
                      <a:moveTo>
                        <a:pt x="42" y="435"/>
                      </a:moveTo>
                      <a:lnTo>
                        <a:pt x="42" y="439"/>
                      </a:lnTo>
                      <a:lnTo>
                        <a:pt x="40" y="437"/>
                      </a:lnTo>
                      <a:lnTo>
                        <a:pt x="42" y="435"/>
                      </a:lnTo>
                      <a:close/>
                      <a:moveTo>
                        <a:pt x="53" y="431"/>
                      </a:moveTo>
                      <a:lnTo>
                        <a:pt x="55" y="433"/>
                      </a:lnTo>
                      <a:lnTo>
                        <a:pt x="53" y="431"/>
                      </a:lnTo>
                      <a:close/>
                      <a:moveTo>
                        <a:pt x="13" y="364"/>
                      </a:moveTo>
                      <a:lnTo>
                        <a:pt x="13" y="366"/>
                      </a:lnTo>
                      <a:lnTo>
                        <a:pt x="11" y="364"/>
                      </a:lnTo>
                      <a:lnTo>
                        <a:pt x="13" y="364"/>
                      </a:lnTo>
                      <a:close/>
                      <a:moveTo>
                        <a:pt x="256" y="0"/>
                      </a:move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58" y="4"/>
                      </a:lnTo>
                      <a:lnTo>
                        <a:pt x="256" y="4"/>
                      </a:lnTo>
                      <a:lnTo>
                        <a:pt x="258" y="9"/>
                      </a:lnTo>
                      <a:lnTo>
                        <a:pt x="265" y="11"/>
                      </a:lnTo>
                      <a:lnTo>
                        <a:pt x="263" y="11"/>
                      </a:lnTo>
                      <a:lnTo>
                        <a:pt x="267" y="13"/>
                      </a:lnTo>
                      <a:lnTo>
                        <a:pt x="267" y="15"/>
                      </a:lnTo>
                      <a:lnTo>
                        <a:pt x="269" y="17"/>
                      </a:lnTo>
                      <a:lnTo>
                        <a:pt x="265" y="31"/>
                      </a:lnTo>
                      <a:lnTo>
                        <a:pt x="265" y="35"/>
                      </a:lnTo>
                      <a:lnTo>
                        <a:pt x="267" y="37"/>
                      </a:lnTo>
                      <a:lnTo>
                        <a:pt x="267" y="44"/>
                      </a:lnTo>
                      <a:lnTo>
                        <a:pt x="269" y="44"/>
                      </a:lnTo>
                      <a:lnTo>
                        <a:pt x="272" y="44"/>
                      </a:lnTo>
                      <a:lnTo>
                        <a:pt x="274" y="46"/>
                      </a:lnTo>
                      <a:lnTo>
                        <a:pt x="274" y="49"/>
                      </a:lnTo>
                      <a:lnTo>
                        <a:pt x="276" y="49"/>
                      </a:lnTo>
                      <a:lnTo>
                        <a:pt x="278" y="51"/>
                      </a:lnTo>
                      <a:lnTo>
                        <a:pt x="287" y="53"/>
                      </a:lnTo>
                      <a:lnTo>
                        <a:pt x="294" y="57"/>
                      </a:lnTo>
                      <a:lnTo>
                        <a:pt x="307" y="60"/>
                      </a:lnTo>
                      <a:lnTo>
                        <a:pt x="312" y="60"/>
                      </a:lnTo>
                      <a:lnTo>
                        <a:pt x="316" y="55"/>
                      </a:lnTo>
                      <a:lnTo>
                        <a:pt x="323" y="57"/>
                      </a:lnTo>
                      <a:lnTo>
                        <a:pt x="325" y="60"/>
                      </a:lnTo>
                      <a:lnTo>
                        <a:pt x="336" y="62"/>
                      </a:lnTo>
                      <a:lnTo>
                        <a:pt x="338" y="64"/>
                      </a:lnTo>
                      <a:lnTo>
                        <a:pt x="345" y="66"/>
                      </a:lnTo>
                      <a:lnTo>
                        <a:pt x="349" y="73"/>
                      </a:lnTo>
                      <a:lnTo>
                        <a:pt x="352" y="80"/>
                      </a:lnTo>
                      <a:lnTo>
                        <a:pt x="354" y="82"/>
                      </a:lnTo>
                      <a:lnTo>
                        <a:pt x="367" y="89"/>
                      </a:lnTo>
                      <a:lnTo>
                        <a:pt x="370" y="86"/>
                      </a:lnTo>
                      <a:lnTo>
                        <a:pt x="374" y="89"/>
                      </a:lnTo>
                      <a:lnTo>
                        <a:pt x="378" y="86"/>
                      </a:lnTo>
                      <a:lnTo>
                        <a:pt x="378" y="91"/>
                      </a:lnTo>
                      <a:lnTo>
                        <a:pt x="381" y="91"/>
                      </a:lnTo>
                      <a:lnTo>
                        <a:pt x="387" y="91"/>
                      </a:lnTo>
                      <a:lnTo>
                        <a:pt x="387" y="89"/>
                      </a:lnTo>
                      <a:lnTo>
                        <a:pt x="394" y="93"/>
                      </a:lnTo>
                      <a:lnTo>
                        <a:pt x="396" y="91"/>
                      </a:lnTo>
                      <a:lnTo>
                        <a:pt x="403" y="91"/>
                      </a:lnTo>
                      <a:lnTo>
                        <a:pt x="412" y="91"/>
                      </a:lnTo>
                      <a:lnTo>
                        <a:pt x="414" y="93"/>
                      </a:lnTo>
                      <a:lnTo>
                        <a:pt x="416" y="93"/>
                      </a:lnTo>
                      <a:lnTo>
                        <a:pt x="419" y="93"/>
                      </a:lnTo>
                      <a:lnTo>
                        <a:pt x="419" y="91"/>
                      </a:lnTo>
                      <a:lnTo>
                        <a:pt x="423" y="91"/>
                      </a:lnTo>
                      <a:lnTo>
                        <a:pt x="425" y="93"/>
                      </a:lnTo>
                      <a:lnTo>
                        <a:pt x="432" y="93"/>
                      </a:lnTo>
                      <a:lnTo>
                        <a:pt x="441" y="91"/>
                      </a:lnTo>
                      <a:lnTo>
                        <a:pt x="445" y="91"/>
                      </a:lnTo>
                      <a:lnTo>
                        <a:pt x="452" y="91"/>
                      </a:lnTo>
                      <a:lnTo>
                        <a:pt x="456" y="93"/>
                      </a:lnTo>
                      <a:lnTo>
                        <a:pt x="463" y="89"/>
                      </a:lnTo>
                      <a:lnTo>
                        <a:pt x="468" y="91"/>
                      </a:lnTo>
                      <a:lnTo>
                        <a:pt x="474" y="91"/>
                      </a:lnTo>
                      <a:lnTo>
                        <a:pt x="476" y="93"/>
                      </a:lnTo>
                      <a:lnTo>
                        <a:pt x="483" y="93"/>
                      </a:lnTo>
                      <a:lnTo>
                        <a:pt x="488" y="95"/>
                      </a:lnTo>
                      <a:lnTo>
                        <a:pt x="494" y="93"/>
                      </a:lnTo>
                      <a:lnTo>
                        <a:pt x="499" y="104"/>
                      </a:lnTo>
                      <a:lnTo>
                        <a:pt x="501" y="106"/>
                      </a:lnTo>
                      <a:lnTo>
                        <a:pt x="501" y="109"/>
                      </a:lnTo>
                      <a:lnTo>
                        <a:pt x="501" y="113"/>
                      </a:lnTo>
                      <a:lnTo>
                        <a:pt x="503" y="115"/>
                      </a:lnTo>
                      <a:lnTo>
                        <a:pt x="503" y="120"/>
                      </a:lnTo>
                      <a:lnTo>
                        <a:pt x="503" y="122"/>
                      </a:lnTo>
                      <a:lnTo>
                        <a:pt x="497" y="122"/>
                      </a:lnTo>
                      <a:lnTo>
                        <a:pt x="499" y="126"/>
                      </a:lnTo>
                      <a:lnTo>
                        <a:pt x="499" y="128"/>
                      </a:lnTo>
                      <a:lnTo>
                        <a:pt x="503" y="131"/>
                      </a:lnTo>
                      <a:lnTo>
                        <a:pt x="503" y="135"/>
                      </a:lnTo>
                      <a:lnTo>
                        <a:pt x="517" y="133"/>
                      </a:lnTo>
                      <a:lnTo>
                        <a:pt x="519" y="135"/>
                      </a:lnTo>
                      <a:lnTo>
                        <a:pt x="532" y="135"/>
                      </a:lnTo>
                      <a:lnTo>
                        <a:pt x="539" y="133"/>
                      </a:lnTo>
                      <a:lnTo>
                        <a:pt x="539" y="131"/>
                      </a:lnTo>
                      <a:lnTo>
                        <a:pt x="543" y="131"/>
                      </a:lnTo>
                      <a:lnTo>
                        <a:pt x="546" y="126"/>
                      </a:lnTo>
                      <a:lnTo>
                        <a:pt x="548" y="124"/>
                      </a:lnTo>
                      <a:lnTo>
                        <a:pt x="548" y="120"/>
                      </a:lnTo>
                      <a:lnTo>
                        <a:pt x="550" y="117"/>
                      </a:lnTo>
                      <a:lnTo>
                        <a:pt x="554" y="120"/>
                      </a:lnTo>
                      <a:lnTo>
                        <a:pt x="559" y="117"/>
                      </a:lnTo>
                      <a:lnTo>
                        <a:pt x="568" y="120"/>
                      </a:lnTo>
                      <a:lnTo>
                        <a:pt x="572" y="111"/>
                      </a:lnTo>
                      <a:lnTo>
                        <a:pt x="574" y="111"/>
                      </a:lnTo>
                      <a:lnTo>
                        <a:pt x="574" y="106"/>
                      </a:lnTo>
                      <a:lnTo>
                        <a:pt x="568" y="100"/>
                      </a:lnTo>
                      <a:lnTo>
                        <a:pt x="583" y="89"/>
                      </a:lnTo>
                      <a:lnTo>
                        <a:pt x="586" y="84"/>
                      </a:lnTo>
                      <a:lnTo>
                        <a:pt x="592" y="80"/>
                      </a:lnTo>
                      <a:lnTo>
                        <a:pt x="592" y="77"/>
                      </a:lnTo>
                      <a:lnTo>
                        <a:pt x="588" y="73"/>
                      </a:lnTo>
                      <a:lnTo>
                        <a:pt x="592" y="69"/>
                      </a:lnTo>
                      <a:lnTo>
                        <a:pt x="590" y="66"/>
                      </a:lnTo>
                      <a:lnTo>
                        <a:pt x="592" y="62"/>
                      </a:lnTo>
                      <a:lnTo>
                        <a:pt x="599" y="62"/>
                      </a:lnTo>
                      <a:lnTo>
                        <a:pt x="601" y="60"/>
                      </a:lnTo>
                      <a:lnTo>
                        <a:pt x="608" y="62"/>
                      </a:lnTo>
                      <a:lnTo>
                        <a:pt x="621" y="49"/>
                      </a:lnTo>
                      <a:lnTo>
                        <a:pt x="630" y="46"/>
                      </a:lnTo>
                      <a:lnTo>
                        <a:pt x="632" y="44"/>
                      </a:lnTo>
                      <a:lnTo>
                        <a:pt x="639" y="44"/>
                      </a:lnTo>
                      <a:lnTo>
                        <a:pt x="646" y="44"/>
                      </a:lnTo>
                      <a:lnTo>
                        <a:pt x="646" y="42"/>
                      </a:lnTo>
                      <a:lnTo>
                        <a:pt x="650" y="44"/>
                      </a:lnTo>
                      <a:lnTo>
                        <a:pt x="648" y="46"/>
                      </a:lnTo>
                      <a:lnTo>
                        <a:pt x="652" y="49"/>
                      </a:lnTo>
                      <a:lnTo>
                        <a:pt x="655" y="46"/>
                      </a:lnTo>
                      <a:lnTo>
                        <a:pt x="655" y="44"/>
                      </a:lnTo>
                      <a:lnTo>
                        <a:pt x="659" y="44"/>
                      </a:lnTo>
                      <a:lnTo>
                        <a:pt x="661" y="42"/>
                      </a:lnTo>
                      <a:lnTo>
                        <a:pt x="664" y="44"/>
                      </a:lnTo>
                      <a:lnTo>
                        <a:pt x="664" y="42"/>
                      </a:lnTo>
                      <a:lnTo>
                        <a:pt x="661" y="37"/>
                      </a:lnTo>
                      <a:lnTo>
                        <a:pt x="664" y="37"/>
                      </a:lnTo>
                      <a:lnTo>
                        <a:pt x="679" y="40"/>
                      </a:lnTo>
                      <a:lnTo>
                        <a:pt x="690" y="37"/>
                      </a:lnTo>
                      <a:lnTo>
                        <a:pt x="693" y="40"/>
                      </a:lnTo>
                      <a:lnTo>
                        <a:pt x="697" y="44"/>
                      </a:lnTo>
                      <a:lnTo>
                        <a:pt x="699" y="44"/>
                      </a:lnTo>
                      <a:lnTo>
                        <a:pt x="699" y="46"/>
                      </a:lnTo>
                      <a:lnTo>
                        <a:pt x="704" y="57"/>
                      </a:lnTo>
                      <a:lnTo>
                        <a:pt x="704" y="66"/>
                      </a:lnTo>
                      <a:lnTo>
                        <a:pt x="706" y="66"/>
                      </a:lnTo>
                      <a:lnTo>
                        <a:pt x="708" y="69"/>
                      </a:lnTo>
                      <a:lnTo>
                        <a:pt x="706" y="71"/>
                      </a:lnTo>
                      <a:lnTo>
                        <a:pt x="704" y="71"/>
                      </a:lnTo>
                      <a:lnTo>
                        <a:pt x="695" y="69"/>
                      </a:lnTo>
                      <a:lnTo>
                        <a:pt x="688" y="66"/>
                      </a:lnTo>
                      <a:lnTo>
                        <a:pt x="681" y="71"/>
                      </a:lnTo>
                      <a:lnTo>
                        <a:pt x="686" y="77"/>
                      </a:lnTo>
                      <a:lnTo>
                        <a:pt x="686" y="80"/>
                      </a:lnTo>
                      <a:lnTo>
                        <a:pt x="690" y="82"/>
                      </a:lnTo>
                      <a:lnTo>
                        <a:pt x="693" y="93"/>
                      </a:lnTo>
                      <a:lnTo>
                        <a:pt x="701" y="93"/>
                      </a:lnTo>
                      <a:lnTo>
                        <a:pt x="706" y="95"/>
                      </a:lnTo>
                      <a:lnTo>
                        <a:pt x="708" y="95"/>
                      </a:lnTo>
                      <a:lnTo>
                        <a:pt x="708" y="91"/>
                      </a:lnTo>
                      <a:lnTo>
                        <a:pt x="713" y="91"/>
                      </a:lnTo>
                      <a:lnTo>
                        <a:pt x="715" y="91"/>
                      </a:lnTo>
                      <a:lnTo>
                        <a:pt x="717" y="91"/>
                      </a:lnTo>
                      <a:lnTo>
                        <a:pt x="717" y="93"/>
                      </a:lnTo>
                      <a:lnTo>
                        <a:pt x="721" y="91"/>
                      </a:lnTo>
                      <a:lnTo>
                        <a:pt x="721" y="93"/>
                      </a:lnTo>
                      <a:lnTo>
                        <a:pt x="724" y="93"/>
                      </a:lnTo>
                      <a:lnTo>
                        <a:pt x="724" y="95"/>
                      </a:lnTo>
                      <a:lnTo>
                        <a:pt x="728" y="95"/>
                      </a:lnTo>
                      <a:lnTo>
                        <a:pt x="728" y="91"/>
                      </a:lnTo>
                      <a:lnTo>
                        <a:pt x="735" y="91"/>
                      </a:lnTo>
                      <a:lnTo>
                        <a:pt x="737" y="89"/>
                      </a:lnTo>
                      <a:lnTo>
                        <a:pt x="748" y="91"/>
                      </a:lnTo>
                      <a:lnTo>
                        <a:pt x="748" y="93"/>
                      </a:lnTo>
                      <a:lnTo>
                        <a:pt x="757" y="91"/>
                      </a:lnTo>
                      <a:lnTo>
                        <a:pt x="757" y="89"/>
                      </a:lnTo>
                      <a:lnTo>
                        <a:pt x="762" y="89"/>
                      </a:lnTo>
                      <a:lnTo>
                        <a:pt x="775" y="84"/>
                      </a:lnTo>
                      <a:lnTo>
                        <a:pt x="788" y="75"/>
                      </a:lnTo>
                      <a:lnTo>
                        <a:pt x="791" y="73"/>
                      </a:lnTo>
                      <a:lnTo>
                        <a:pt x="788" y="71"/>
                      </a:lnTo>
                      <a:lnTo>
                        <a:pt x="791" y="69"/>
                      </a:lnTo>
                      <a:lnTo>
                        <a:pt x="791" y="66"/>
                      </a:lnTo>
                      <a:lnTo>
                        <a:pt x="795" y="69"/>
                      </a:lnTo>
                      <a:lnTo>
                        <a:pt x="804" y="64"/>
                      </a:lnTo>
                      <a:lnTo>
                        <a:pt x="802" y="64"/>
                      </a:lnTo>
                      <a:lnTo>
                        <a:pt x="804" y="62"/>
                      </a:lnTo>
                      <a:lnTo>
                        <a:pt x="808" y="64"/>
                      </a:lnTo>
                      <a:lnTo>
                        <a:pt x="813" y="62"/>
                      </a:lnTo>
                      <a:lnTo>
                        <a:pt x="815" y="64"/>
                      </a:lnTo>
                      <a:lnTo>
                        <a:pt x="817" y="64"/>
                      </a:lnTo>
                      <a:lnTo>
                        <a:pt x="820" y="62"/>
                      </a:lnTo>
                      <a:lnTo>
                        <a:pt x="817" y="60"/>
                      </a:lnTo>
                      <a:lnTo>
                        <a:pt x="820" y="57"/>
                      </a:lnTo>
                      <a:lnTo>
                        <a:pt x="826" y="60"/>
                      </a:lnTo>
                      <a:lnTo>
                        <a:pt x="824" y="64"/>
                      </a:lnTo>
                      <a:lnTo>
                        <a:pt x="826" y="73"/>
                      </a:lnTo>
                      <a:lnTo>
                        <a:pt x="826" y="75"/>
                      </a:lnTo>
                      <a:lnTo>
                        <a:pt x="831" y="75"/>
                      </a:lnTo>
                      <a:lnTo>
                        <a:pt x="833" y="75"/>
                      </a:lnTo>
                      <a:lnTo>
                        <a:pt x="837" y="71"/>
                      </a:lnTo>
                      <a:lnTo>
                        <a:pt x="846" y="73"/>
                      </a:lnTo>
                      <a:lnTo>
                        <a:pt x="846" y="75"/>
                      </a:lnTo>
                      <a:lnTo>
                        <a:pt x="848" y="77"/>
                      </a:lnTo>
                      <a:lnTo>
                        <a:pt x="851" y="77"/>
                      </a:lnTo>
                      <a:lnTo>
                        <a:pt x="853" y="77"/>
                      </a:lnTo>
                      <a:lnTo>
                        <a:pt x="857" y="77"/>
                      </a:lnTo>
                      <a:lnTo>
                        <a:pt x="864" y="77"/>
                      </a:lnTo>
                      <a:lnTo>
                        <a:pt x="869" y="80"/>
                      </a:lnTo>
                      <a:lnTo>
                        <a:pt x="871" y="80"/>
                      </a:lnTo>
                      <a:lnTo>
                        <a:pt x="873" y="75"/>
                      </a:lnTo>
                      <a:lnTo>
                        <a:pt x="873" y="77"/>
                      </a:lnTo>
                      <a:lnTo>
                        <a:pt x="875" y="80"/>
                      </a:lnTo>
                      <a:lnTo>
                        <a:pt x="877" y="77"/>
                      </a:lnTo>
                      <a:lnTo>
                        <a:pt x="886" y="75"/>
                      </a:lnTo>
                      <a:lnTo>
                        <a:pt x="891" y="77"/>
                      </a:lnTo>
                      <a:lnTo>
                        <a:pt x="893" y="75"/>
                      </a:lnTo>
                      <a:lnTo>
                        <a:pt x="897" y="77"/>
                      </a:lnTo>
                      <a:lnTo>
                        <a:pt x="900" y="73"/>
                      </a:lnTo>
                      <a:lnTo>
                        <a:pt x="897" y="71"/>
                      </a:lnTo>
                      <a:lnTo>
                        <a:pt x="895" y="66"/>
                      </a:lnTo>
                      <a:lnTo>
                        <a:pt x="897" y="66"/>
                      </a:lnTo>
                      <a:lnTo>
                        <a:pt x="895" y="64"/>
                      </a:lnTo>
                      <a:lnTo>
                        <a:pt x="895" y="62"/>
                      </a:lnTo>
                      <a:lnTo>
                        <a:pt x="900" y="62"/>
                      </a:lnTo>
                      <a:lnTo>
                        <a:pt x="904" y="57"/>
                      </a:lnTo>
                      <a:lnTo>
                        <a:pt x="906" y="57"/>
                      </a:lnTo>
                      <a:lnTo>
                        <a:pt x="909" y="62"/>
                      </a:lnTo>
                      <a:lnTo>
                        <a:pt x="920" y="60"/>
                      </a:lnTo>
                      <a:lnTo>
                        <a:pt x="920" y="62"/>
                      </a:lnTo>
                      <a:lnTo>
                        <a:pt x="922" y="60"/>
                      </a:lnTo>
                      <a:lnTo>
                        <a:pt x="922" y="57"/>
                      </a:lnTo>
                      <a:lnTo>
                        <a:pt x="929" y="55"/>
                      </a:lnTo>
                      <a:lnTo>
                        <a:pt x="929" y="53"/>
                      </a:lnTo>
                      <a:lnTo>
                        <a:pt x="940" y="53"/>
                      </a:lnTo>
                      <a:lnTo>
                        <a:pt x="940" y="51"/>
                      </a:lnTo>
                      <a:lnTo>
                        <a:pt x="940" y="49"/>
                      </a:lnTo>
                      <a:lnTo>
                        <a:pt x="940" y="46"/>
                      </a:lnTo>
                      <a:lnTo>
                        <a:pt x="942" y="44"/>
                      </a:lnTo>
                      <a:lnTo>
                        <a:pt x="940" y="44"/>
                      </a:lnTo>
                      <a:lnTo>
                        <a:pt x="946" y="44"/>
                      </a:lnTo>
                      <a:lnTo>
                        <a:pt x="949" y="49"/>
                      </a:lnTo>
                      <a:lnTo>
                        <a:pt x="958" y="49"/>
                      </a:lnTo>
                      <a:lnTo>
                        <a:pt x="958" y="51"/>
                      </a:lnTo>
                      <a:lnTo>
                        <a:pt x="964" y="51"/>
                      </a:lnTo>
                      <a:lnTo>
                        <a:pt x="967" y="49"/>
                      </a:lnTo>
                      <a:lnTo>
                        <a:pt x="971" y="49"/>
                      </a:lnTo>
                      <a:lnTo>
                        <a:pt x="973" y="49"/>
                      </a:lnTo>
                      <a:lnTo>
                        <a:pt x="978" y="51"/>
                      </a:lnTo>
                      <a:lnTo>
                        <a:pt x="980" y="55"/>
                      </a:lnTo>
                      <a:lnTo>
                        <a:pt x="982" y="57"/>
                      </a:lnTo>
                      <a:lnTo>
                        <a:pt x="980" y="60"/>
                      </a:lnTo>
                      <a:lnTo>
                        <a:pt x="980" y="62"/>
                      </a:lnTo>
                      <a:lnTo>
                        <a:pt x="984" y="66"/>
                      </a:lnTo>
                      <a:lnTo>
                        <a:pt x="984" y="69"/>
                      </a:lnTo>
                      <a:lnTo>
                        <a:pt x="991" y="69"/>
                      </a:lnTo>
                      <a:lnTo>
                        <a:pt x="995" y="66"/>
                      </a:lnTo>
                      <a:lnTo>
                        <a:pt x="1000" y="66"/>
                      </a:lnTo>
                      <a:lnTo>
                        <a:pt x="1002" y="64"/>
                      </a:lnTo>
                      <a:lnTo>
                        <a:pt x="1007" y="64"/>
                      </a:lnTo>
                      <a:lnTo>
                        <a:pt x="1007" y="62"/>
                      </a:lnTo>
                      <a:lnTo>
                        <a:pt x="1011" y="62"/>
                      </a:lnTo>
                      <a:lnTo>
                        <a:pt x="1013" y="60"/>
                      </a:lnTo>
                      <a:lnTo>
                        <a:pt x="1022" y="64"/>
                      </a:lnTo>
                      <a:lnTo>
                        <a:pt x="1027" y="69"/>
                      </a:lnTo>
                      <a:lnTo>
                        <a:pt x="1031" y="71"/>
                      </a:lnTo>
                      <a:lnTo>
                        <a:pt x="1040" y="71"/>
                      </a:lnTo>
                      <a:lnTo>
                        <a:pt x="1040" y="69"/>
                      </a:lnTo>
                      <a:lnTo>
                        <a:pt x="1042" y="66"/>
                      </a:lnTo>
                      <a:lnTo>
                        <a:pt x="1047" y="66"/>
                      </a:lnTo>
                      <a:lnTo>
                        <a:pt x="1051" y="71"/>
                      </a:lnTo>
                      <a:lnTo>
                        <a:pt x="1056" y="66"/>
                      </a:lnTo>
                      <a:lnTo>
                        <a:pt x="1060" y="69"/>
                      </a:lnTo>
                      <a:lnTo>
                        <a:pt x="1067" y="62"/>
                      </a:lnTo>
                      <a:lnTo>
                        <a:pt x="1067" y="60"/>
                      </a:lnTo>
                      <a:lnTo>
                        <a:pt x="1071" y="60"/>
                      </a:lnTo>
                      <a:lnTo>
                        <a:pt x="1078" y="55"/>
                      </a:lnTo>
                      <a:lnTo>
                        <a:pt x="1080" y="55"/>
                      </a:lnTo>
                      <a:lnTo>
                        <a:pt x="1082" y="57"/>
                      </a:lnTo>
                      <a:lnTo>
                        <a:pt x="1089" y="57"/>
                      </a:lnTo>
                      <a:lnTo>
                        <a:pt x="1091" y="62"/>
                      </a:lnTo>
                      <a:lnTo>
                        <a:pt x="1093" y="64"/>
                      </a:lnTo>
                      <a:lnTo>
                        <a:pt x="1096" y="64"/>
                      </a:lnTo>
                      <a:lnTo>
                        <a:pt x="1098" y="69"/>
                      </a:lnTo>
                      <a:lnTo>
                        <a:pt x="1105" y="73"/>
                      </a:lnTo>
                      <a:lnTo>
                        <a:pt x="1105" y="77"/>
                      </a:lnTo>
                      <a:lnTo>
                        <a:pt x="1109" y="80"/>
                      </a:lnTo>
                      <a:lnTo>
                        <a:pt x="1109" y="84"/>
                      </a:lnTo>
                      <a:lnTo>
                        <a:pt x="1107" y="89"/>
                      </a:lnTo>
                      <a:lnTo>
                        <a:pt x="1109" y="93"/>
                      </a:lnTo>
                      <a:lnTo>
                        <a:pt x="1114" y="93"/>
                      </a:lnTo>
                      <a:lnTo>
                        <a:pt x="1116" y="89"/>
                      </a:lnTo>
                      <a:lnTo>
                        <a:pt x="1125" y="91"/>
                      </a:lnTo>
                      <a:lnTo>
                        <a:pt x="1127" y="93"/>
                      </a:lnTo>
                      <a:lnTo>
                        <a:pt x="1131" y="95"/>
                      </a:lnTo>
                      <a:lnTo>
                        <a:pt x="1131" y="97"/>
                      </a:lnTo>
                      <a:lnTo>
                        <a:pt x="1134" y="97"/>
                      </a:lnTo>
                      <a:lnTo>
                        <a:pt x="1136" y="100"/>
                      </a:lnTo>
                      <a:lnTo>
                        <a:pt x="1140" y="102"/>
                      </a:lnTo>
                      <a:lnTo>
                        <a:pt x="1145" y="100"/>
                      </a:lnTo>
                      <a:lnTo>
                        <a:pt x="1147" y="102"/>
                      </a:lnTo>
                      <a:lnTo>
                        <a:pt x="1147" y="104"/>
                      </a:lnTo>
                      <a:lnTo>
                        <a:pt x="1142" y="106"/>
                      </a:lnTo>
                      <a:lnTo>
                        <a:pt x="1142" y="111"/>
                      </a:lnTo>
                      <a:lnTo>
                        <a:pt x="1138" y="115"/>
                      </a:lnTo>
                      <a:lnTo>
                        <a:pt x="1129" y="117"/>
                      </a:lnTo>
                      <a:lnTo>
                        <a:pt x="1125" y="117"/>
                      </a:lnTo>
                      <a:lnTo>
                        <a:pt x="1125" y="120"/>
                      </a:lnTo>
                      <a:lnTo>
                        <a:pt x="1116" y="122"/>
                      </a:lnTo>
                      <a:lnTo>
                        <a:pt x="1114" y="128"/>
                      </a:lnTo>
                      <a:lnTo>
                        <a:pt x="1116" y="131"/>
                      </a:lnTo>
                      <a:lnTo>
                        <a:pt x="1114" y="131"/>
                      </a:lnTo>
                      <a:lnTo>
                        <a:pt x="1114" y="133"/>
                      </a:lnTo>
                      <a:lnTo>
                        <a:pt x="1116" y="142"/>
                      </a:lnTo>
                      <a:lnTo>
                        <a:pt x="1111" y="144"/>
                      </a:lnTo>
                      <a:lnTo>
                        <a:pt x="1114" y="148"/>
                      </a:lnTo>
                      <a:lnTo>
                        <a:pt x="1116" y="155"/>
                      </a:lnTo>
                      <a:lnTo>
                        <a:pt x="1118" y="157"/>
                      </a:lnTo>
                      <a:lnTo>
                        <a:pt x="1129" y="155"/>
                      </a:lnTo>
                      <a:lnTo>
                        <a:pt x="1131" y="173"/>
                      </a:lnTo>
                      <a:lnTo>
                        <a:pt x="1129" y="175"/>
                      </a:lnTo>
                      <a:lnTo>
                        <a:pt x="1129" y="180"/>
                      </a:lnTo>
                      <a:lnTo>
                        <a:pt x="1131" y="188"/>
                      </a:lnTo>
                      <a:lnTo>
                        <a:pt x="1134" y="191"/>
                      </a:lnTo>
                      <a:lnTo>
                        <a:pt x="1134" y="193"/>
                      </a:lnTo>
                      <a:lnTo>
                        <a:pt x="1125" y="195"/>
                      </a:lnTo>
                      <a:lnTo>
                        <a:pt x="1120" y="200"/>
                      </a:lnTo>
                      <a:lnTo>
                        <a:pt x="1120" y="202"/>
                      </a:lnTo>
                      <a:lnTo>
                        <a:pt x="1122" y="206"/>
                      </a:lnTo>
                      <a:lnTo>
                        <a:pt x="1125" y="206"/>
                      </a:lnTo>
                      <a:lnTo>
                        <a:pt x="1131" y="202"/>
                      </a:lnTo>
                      <a:lnTo>
                        <a:pt x="1140" y="204"/>
                      </a:lnTo>
                      <a:lnTo>
                        <a:pt x="1138" y="204"/>
                      </a:lnTo>
                      <a:lnTo>
                        <a:pt x="1140" y="208"/>
                      </a:lnTo>
                      <a:lnTo>
                        <a:pt x="1138" y="211"/>
                      </a:lnTo>
                      <a:lnTo>
                        <a:pt x="1138" y="224"/>
                      </a:lnTo>
                      <a:lnTo>
                        <a:pt x="1136" y="226"/>
                      </a:lnTo>
                      <a:lnTo>
                        <a:pt x="1138" y="226"/>
                      </a:lnTo>
                      <a:lnTo>
                        <a:pt x="1136" y="233"/>
                      </a:lnTo>
                      <a:lnTo>
                        <a:pt x="1138" y="235"/>
                      </a:lnTo>
                      <a:lnTo>
                        <a:pt x="1140" y="242"/>
                      </a:lnTo>
                      <a:lnTo>
                        <a:pt x="1138" y="244"/>
                      </a:lnTo>
                      <a:lnTo>
                        <a:pt x="1129" y="246"/>
                      </a:lnTo>
                      <a:lnTo>
                        <a:pt x="1125" y="251"/>
                      </a:lnTo>
                      <a:lnTo>
                        <a:pt x="1118" y="251"/>
                      </a:lnTo>
                      <a:lnTo>
                        <a:pt x="1107" y="255"/>
                      </a:lnTo>
                      <a:lnTo>
                        <a:pt x="1111" y="262"/>
                      </a:lnTo>
                      <a:lnTo>
                        <a:pt x="1107" y="264"/>
                      </a:lnTo>
                      <a:lnTo>
                        <a:pt x="1107" y="266"/>
                      </a:lnTo>
                      <a:lnTo>
                        <a:pt x="1107" y="268"/>
                      </a:lnTo>
                      <a:lnTo>
                        <a:pt x="1114" y="271"/>
                      </a:lnTo>
                      <a:lnTo>
                        <a:pt x="1116" y="268"/>
                      </a:lnTo>
                      <a:lnTo>
                        <a:pt x="1122" y="268"/>
                      </a:lnTo>
                      <a:lnTo>
                        <a:pt x="1122" y="271"/>
                      </a:lnTo>
                      <a:lnTo>
                        <a:pt x="1127" y="271"/>
                      </a:lnTo>
                      <a:lnTo>
                        <a:pt x="1129" y="273"/>
                      </a:lnTo>
                      <a:lnTo>
                        <a:pt x="1127" y="277"/>
                      </a:lnTo>
                      <a:lnTo>
                        <a:pt x="1129" y="280"/>
                      </a:lnTo>
                      <a:lnTo>
                        <a:pt x="1127" y="288"/>
                      </a:lnTo>
                      <a:lnTo>
                        <a:pt x="1129" y="291"/>
                      </a:lnTo>
                      <a:lnTo>
                        <a:pt x="1125" y="299"/>
                      </a:lnTo>
                      <a:lnTo>
                        <a:pt x="1120" y="299"/>
                      </a:lnTo>
                      <a:lnTo>
                        <a:pt x="1118" y="297"/>
                      </a:lnTo>
                      <a:lnTo>
                        <a:pt x="1114" y="295"/>
                      </a:lnTo>
                      <a:lnTo>
                        <a:pt x="1109" y="299"/>
                      </a:lnTo>
                      <a:lnTo>
                        <a:pt x="1109" y="302"/>
                      </a:lnTo>
                      <a:lnTo>
                        <a:pt x="1114" y="304"/>
                      </a:lnTo>
                      <a:lnTo>
                        <a:pt x="1118" y="302"/>
                      </a:lnTo>
                      <a:lnTo>
                        <a:pt x="1120" y="304"/>
                      </a:lnTo>
                      <a:lnTo>
                        <a:pt x="1122" y="308"/>
                      </a:lnTo>
                      <a:lnTo>
                        <a:pt x="1118" y="308"/>
                      </a:lnTo>
                      <a:lnTo>
                        <a:pt x="1116" y="313"/>
                      </a:lnTo>
                      <a:lnTo>
                        <a:pt x="1114" y="315"/>
                      </a:lnTo>
                      <a:lnTo>
                        <a:pt x="1107" y="315"/>
                      </a:lnTo>
                      <a:lnTo>
                        <a:pt x="1107" y="317"/>
                      </a:lnTo>
                      <a:lnTo>
                        <a:pt x="1116" y="319"/>
                      </a:lnTo>
                      <a:lnTo>
                        <a:pt x="1120" y="322"/>
                      </a:lnTo>
                      <a:lnTo>
                        <a:pt x="1120" y="317"/>
                      </a:lnTo>
                      <a:lnTo>
                        <a:pt x="1116" y="315"/>
                      </a:lnTo>
                      <a:lnTo>
                        <a:pt x="1118" y="315"/>
                      </a:lnTo>
                      <a:lnTo>
                        <a:pt x="1125" y="313"/>
                      </a:lnTo>
                      <a:lnTo>
                        <a:pt x="1129" y="315"/>
                      </a:lnTo>
                      <a:lnTo>
                        <a:pt x="1129" y="322"/>
                      </a:lnTo>
                      <a:lnTo>
                        <a:pt x="1134" y="324"/>
                      </a:lnTo>
                      <a:lnTo>
                        <a:pt x="1134" y="326"/>
                      </a:lnTo>
                      <a:lnTo>
                        <a:pt x="1142" y="328"/>
                      </a:lnTo>
                      <a:lnTo>
                        <a:pt x="1147" y="333"/>
                      </a:lnTo>
                      <a:lnTo>
                        <a:pt x="1145" y="344"/>
                      </a:lnTo>
                      <a:lnTo>
                        <a:pt x="1154" y="344"/>
                      </a:lnTo>
                      <a:lnTo>
                        <a:pt x="1160" y="348"/>
                      </a:lnTo>
                      <a:lnTo>
                        <a:pt x="1160" y="351"/>
                      </a:lnTo>
                      <a:lnTo>
                        <a:pt x="1163" y="351"/>
                      </a:lnTo>
                      <a:lnTo>
                        <a:pt x="1169" y="351"/>
                      </a:lnTo>
                      <a:lnTo>
                        <a:pt x="1171" y="355"/>
                      </a:lnTo>
                      <a:lnTo>
                        <a:pt x="1176" y="357"/>
                      </a:lnTo>
                      <a:lnTo>
                        <a:pt x="1178" y="359"/>
                      </a:lnTo>
                      <a:lnTo>
                        <a:pt x="1178" y="366"/>
                      </a:lnTo>
                      <a:lnTo>
                        <a:pt x="1176" y="368"/>
                      </a:lnTo>
                      <a:lnTo>
                        <a:pt x="1171" y="368"/>
                      </a:lnTo>
                      <a:lnTo>
                        <a:pt x="1165" y="371"/>
                      </a:lnTo>
                      <a:lnTo>
                        <a:pt x="1167" y="377"/>
                      </a:lnTo>
                      <a:lnTo>
                        <a:pt x="1171" y="379"/>
                      </a:lnTo>
                      <a:lnTo>
                        <a:pt x="1165" y="386"/>
                      </a:lnTo>
                      <a:lnTo>
                        <a:pt x="1163" y="386"/>
                      </a:lnTo>
                      <a:lnTo>
                        <a:pt x="1158" y="391"/>
                      </a:lnTo>
                      <a:lnTo>
                        <a:pt x="1149" y="391"/>
                      </a:lnTo>
                      <a:lnTo>
                        <a:pt x="1149" y="388"/>
                      </a:lnTo>
                      <a:lnTo>
                        <a:pt x="1149" y="386"/>
                      </a:lnTo>
                      <a:lnTo>
                        <a:pt x="1147" y="384"/>
                      </a:lnTo>
                      <a:lnTo>
                        <a:pt x="1138" y="388"/>
                      </a:lnTo>
                      <a:lnTo>
                        <a:pt x="1131" y="375"/>
                      </a:lnTo>
                      <a:lnTo>
                        <a:pt x="1127" y="377"/>
                      </a:lnTo>
                      <a:lnTo>
                        <a:pt x="1125" y="382"/>
                      </a:lnTo>
                      <a:lnTo>
                        <a:pt x="1118" y="384"/>
                      </a:lnTo>
                      <a:lnTo>
                        <a:pt x="1116" y="393"/>
                      </a:lnTo>
                      <a:lnTo>
                        <a:pt x="1111" y="395"/>
                      </a:lnTo>
                      <a:lnTo>
                        <a:pt x="1107" y="397"/>
                      </a:lnTo>
                      <a:lnTo>
                        <a:pt x="1105" y="399"/>
                      </a:lnTo>
                      <a:lnTo>
                        <a:pt x="1107" y="404"/>
                      </a:lnTo>
                      <a:lnTo>
                        <a:pt x="1098" y="411"/>
                      </a:lnTo>
                      <a:lnTo>
                        <a:pt x="1098" y="413"/>
                      </a:lnTo>
                      <a:lnTo>
                        <a:pt x="1098" y="417"/>
                      </a:lnTo>
                      <a:lnTo>
                        <a:pt x="1096" y="419"/>
                      </a:lnTo>
                      <a:lnTo>
                        <a:pt x="1098" y="422"/>
                      </a:lnTo>
                      <a:lnTo>
                        <a:pt x="1091" y="424"/>
                      </a:lnTo>
                      <a:lnTo>
                        <a:pt x="1093" y="428"/>
                      </a:lnTo>
                      <a:lnTo>
                        <a:pt x="1089" y="433"/>
                      </a:lnTo>
                      <a:lnTo>
                        <a:pt x="1089" y="442"/>
                      </a:lnTo>
                      <a:lnTo>
                        <a:pt x="1098" y="453"/>
                      </a:lnTo>
                      <a:lnTo>
                        <a:pt x="1100" y="457"/>
                      </a:lnTo>
                      <a:lnTo>
                        <a:pt x="1100" y="459"/>
                      </a:lnTo>
                      <a:lnTo>
                        <a:pt x="1093" y="462"/>
                      </a:lnTo>
                      <a:lnTo>
                        <a:pt x="1089" y="466"/>
                      </a:lnTo>
                      <a:lnTo>
                        <a:pt x="1087" y="464"/>
                      </a:lnTo>
                      <a:lnTo>
                        <a:pt x="1085" y="466"/>
                      </a:lnTo>
                      <a:lnTo>
                        <a:pt x="1085" y="468"/>
                      </a:lnTo>
                      <a:lnTo>
                        <a:pt x="1089" y="473"/>
                      </a:lnTo>
                      <a:lnTo>
                        <a:pt x="1087" y="475"/>
                      </a:lnTo>
                      <a:lnTo>
                        <a:pt x="1080" y="475"/>
                      </a:lnTo>
                      <a:lnTo>
                        <a:pt x="1078" y="477"/>
                      </a:lnTo>
                      <a:lnTo>
                        <a:pt x="1076" y="477"/>
                      </a:lnTo>
                      <a:lnTo>
                        <a:pt x="1073" y="475"/>
                      </a:lnTo>
                      <a:lnTo>
                        <a:pt x="1067" y="477"/>
                      </a:lnTo>
                      <a:lnTo>
                        <a:pt x="1060" y="473"/>
                      </a:lnTo>
                      <a:lnTo>
                        <a:pt x="1058" y="470"/>
                      </a:lnTo>
                      <a:lnTo>
                        <a:pt x="1053" y="464"/>
                      </a:lnTo>
                      <a:lnTo>
                        <a:pt x="1042" y="462"/>
                      </a:lnTo>
                      <a:lnTo>
                        <a:pt x="1036" y="455"/>
                      </a:lnTo>
                      <a:lnTo>
                        <a:pt x="1040" y="455"/>
                      </a:lnTo>
                      <a:lnTo>
                        <a:pt x="1042" y="451"/>
                      </a:lnTo>
                      <a:lnTo>
                        <a:pt x="1042" y="428"/>
                      </a:lnTo>
                      <a:lnTo>
                        <a:pt x="1040" y="426"/>
                      </a:lnTo>
                      <a:lnTo>
                        <a:pt x="1040" y="424"/>
                      </a:lnTo>
                      <a:lnTo>
                        <a:pt x="1031" y="426"/>
                      </a:lnTo>
                      <a:lnTo>
                        <a:pt x="1031" y="417"/>
                      </a:lnTo>
                      <a:lnTo>
                        <a:pt x="1033" y="415"/>
                      </a:lnTo>
                      <a:lnTo>
                        <a:pt x="1042" y="406"/>
                      </a:lnTo>
                      <a:lnTo>
                        <a:pt x="1040" y="402"/>
                      </a:lnTo>
                      <a:lnTo>
                        <a:pt x="1040" y="399"/>
                      </a:lnTo>
                      <a:lnTo>
                        <a:pt x="1042" y="391"/>
                      </a:lnTo>
                      <a:lnTo>
                        <a:pt x="1044" y="388"/>
                      </a:lnTo>
                      <a:lnTo>
                        <a:pt x="1044" y="384"/>
                      </a:lnTo>
                      <a:lnTo>
                        <a:pt x="1047" y="375"/>
                      </a:lnTo>
                      <a:lnTo>
                        <a:pt x="1042" y="368"/>
                      </a:lnTo>
                      <a:lnTo>
                        <a:pt x="1042" y="366"/>
                      </a:lnTo>
                      <a:lnTo>
                        <a:pt x="1038" y="362"/>
                      </a:lnTo>
                      <a:lnTo>
                        <a:pt x="1033" y="359"/>
                      </a:lnTo>
                      <a:lnTo>
                        <a:pt x="1027" y="355"/>
                      </a:lnTo>
                      <a:lnTo>
                        <a:pt x="1024" y="351"/>
                      </a:lnTo>
                      <a:lnTo>
                        <a:pt x="1022" y="348"/>
                      </a:lnTo>
                      <a:lnTo>
                        <a:pt x="1020" y="346"/>
                      </a:lnTo>
                      <a:lnTo>
                        <a:pt x="1013" y="346"/>
                      </a:lnTo>
                      <a:lnTo>
                        <a:pt x="1011" y="348"/>
                      </a:lnTo>
                      <a:lnTo>
                        <a:pt x="1000" y="351"/>
                      </a:lnTo>
                      <a:lnTo>
                        <a:pt x="995" y="353"/>
                      </a:lnTo>
                      <a:lnTo>
                        <a:pt x="993" y="359"/>
                      </a:lnTo>
                      <a:lnTo>
                        <a:pt x="991" y="359"/>
                      </a:lnTo>
                      <a:lnTo>
                        <a:pt x="987" y="357"/>
                      </a:lnTo>
                      <a:lnTo>
                        <a:pt x="987" y="353"/>
                      </a:lnTo>
                      <a:lnTo>
                        <a:pt x="982" y="355"/>
                      </a:lnTo>
                      <a:lnTo>
                        <a:pt x="982" y="357"/>
                      </a:lnTo>
                      <a:lnTo>
                        <a:pt x="975" y="362"/>
                      </a:lnTo>
                      <a:lnTo>
                        <a:pt x="971" y="355"/>
                      </a:lnTo>
                      <a:lnTo>
                        <a:pt x="967" y="355"/>
                      </a:lnTo>
                      <a:lnTo>
                        <a:pt x="962" y="351"/>
                      </a:lnTo>
                      <a:lnTo>
                        <a:pt x="960" y="351"/>
                      </a:lnTo>
                      <a:lnTo>
                        <a:pt x="955" y="351"/>
                      </a:lnTo>
                      <a:lnTo>
                        <a:pt x="953" y="351"/>
                      </a:lnTo>
                      <a:lnTo>
                        <a:pt x="951" y="348"/>
                      </a:lnTo>
                      <a:lnTo>
                        <a:pt x="942" y="344"/>
                      </a:lnTo>
                      <a:lnTo>
                        <a:pt x="942" y="346"/>
                      </a:lnTo>
                      <a:lnTo>
                        <a:pt x="944" y="348"/>
                      </a:lnTo>
                      <a:lnTo>
                        <a:pt x="942" y="353"/>
                      </a:lnTo>
                      <a:lnTo>
                        <a:pt x="942" y="357"/>
                      </a:lnTo>
                      <a:lnTo>
                        <a:pt x="940" y="359"/>
                      </a:lnTo>
                      <a:lnTo>
                        <a:pt x="938" y="362"/>
                      </a:lnTo>
                      <a:lnTo>
                        <a:pt x="940" y="364"/>
                      </a:lnTo>
                      <a:lnTo>
                        <a:pt x="933" y="366"/>
                      </a:lnTo>
                      <a:lnTo>
                        <a:pt x="929" y="359"/>
                      </a:lnTo>
                      <a:lnTo>
                        <a:pt x="924" y="359"/>
                      </a:lnTo>
                      <a:lnTo>
                        <a:pt x="922" y="357"/>
                      </a:lnTo>
                      <a:lnTo>
                        <a:pt x="918" y="355"/>
                      </a:lnTo>
                      <a:lnTo>
                        <a:pt x="915" y="353"/>
                      </a:lnTo>
                      <a:lnTo>
                        <a:pt x="911" y="355"/>
                      </a:lnTo>
                      <a:lnTo>
                        <a:pt x="906" y="351"/>
                      </a:lnTo>
                      <a:lnTo>
                        <a:pt x="904" y="353"/>
                      </a:lnTo>
                      <a:lnTo>
                        <a:pt x="902" y="353"/>
                      </a:lnTo>
                      <a:lnTo>
                        <a:pt x="906" y="348"/>
                      </a:lnTo>
                      <a:lnTo>
                        <a:pt x="902" y="344"/>
                      </a:lnTo>
                      <a:lnTo>
                        <a:pt x="904" y="339"/>
                      </a:lnTo>
                      <a:lnTo>
                        <a:pt x="902" y="337"/>
                      </a:lnTo>
                      <a:lnTo>
                        <a:pt x="895" y="337"/>
                      </a:lnTo>
                      <a:lnTo>
                        <a:pt x="893" y="337"/>
                      </a:lnTo>
                      <a:lnTo>
                        <a:pt x="889" y="337"/>
                      </a:lnTo>
                      <a:lnTo>
                        <a:pt x="889" y="333"/>
                      </a:lnTo>
                      <a:lnTo>
                        <a:pt x="886" y="324"/>
                      </a:lnTo>
                      <a:lnTo>
                        <a:pt x="880" y="324"/>
                      </a:lnTo>
                      <a:lnTo>
                        <a:pt x="877" y="319"/>
                      </a:lnTo>
                      <a:lnTo>
                        <a:pt x="871" y="319"/>
                      </a:lnTo>
                      <a:lnTo>
                        <a:pt x="869" y="322"/>
                      </a:lnTo>
                      <a:lnTo>
                        <a:pt x="864" y="319"/>
                      </a:lnTo>
                      <a:lnTo>
                        <a:pt x="851" y="315"/>
                      </a:lnTo>
                      <a:lnTo>
                        <a:pt x="848" y="315"/>
                      </a:lnTo>
                      <a:lnTo>
                        <a:pt x="840" y="315"/>
                      </a:lnTo>
                      <a:lnTo>
                        <a:pt x="837" y="315"/>
                      </a:lnTo>
                      <a:lnTo>
                        <a:pt x="837" y="319"/>
                      </a:lnTo>
                      <a:lnTo>
                        <a:pt x="835" y="319"/>
                      </a:lnTo>
                      <a:lnTo>
                        <a:pt x="833" y="315"/>
                      </a:lnTo>
                      <a:lnTo>
                        <a:pt x="826" y="315"/>
                      </a:lnTo>
                      <a:lnTo>
                        <a:pt x="822" y="313"/>
                      </a:lnTo>
                      <a:lnTo>
                        <a:pt x="820" y="311"/>
                      </a:lnTo>
                      <a:lnTo>
                        <a:pt x="820" y="306"/>
                      </a:lnTo>
                      <a:lnTo>
                        <a:pt x="813" y="306"/>
                      </a:lnTo>
                      <a:lnTo>
                        <a:pt x="811" y="304"/>
                      </a:lnTo>
                      <a:lnTo>
                        <a:pt x="813" y="302"/>
                      </a:lnTo>
                      <a:lnTo>
                        <a:pt x="811" y="302"/>
                      </a:lnTo>
                      <a:lnTo>
                        <a:pt x="806" y="311"/>
                      </a:lnTo>
                      <a:lnTo>
                        <a:pt x="813" y="313"/>
                      </a:lnTo>
                      <a:lnTo>
                        <a:pt x="813" y="315"/>
                      </a:lnTo>
                      <a:lnTo>
                        <a:pt x="817" y="317"/>
                      </a:lnTo>
                      <a:lnTo>
                        <a:pt x="817" y="319"/>
                      </a:lnTo>
                      <a:lnTo>
                        <a:pt x="815" y="326"/>
                      </a:lnTo>
                      <a:lnTo>
                        <a:pt x="815" y="331"/>
                      </a:lnTo>
                      <a:lnTo>
                        <a:pt x="811" y="331"/>
                      </a:lnTo>
                      <a:lnTo>
                        <a:pt x="811" y="333"/>
                      </a:lnTo>
                      <a:lnTo>
                        <a:pt x="806" y="333"/>
                      </a:lnTo>
                      <a:lnTo>
                        <a:pt x="804" y="337"/>
                      </a:lnTo>
                      <a:lnTo>
                        <a:pt x="806" y="337"/>
                      </a:lnTo>
                      <a:lnTo>
                        <a:pt x="811" y="346"/>
                      </a:lnTo>
                      <a:lnTo>
                        <a:pt x="811" y="351"/>
                      </a:lnTo>
                      <a:lnTo>
                        <a:pt x="808" y="353"/>
                      </a:lnTo>
                      <a:lnTo>
                        <a:pt x="806" y="353"/>
                      </a:lnTo>
                      <a:lnTo>
                        <a:pt x="808" y="355"/>
                      </a:lnTo>
                      <a:lnTo>
                        <a:pt x="808" y="359"/>
                      </a:lnTo>
                      <a:lnTo>
                        <a:pt x="811" y="362"/>
                      </a:lnTo>
                      <a:lnTo>
                        <a:pt x="808" y="366"/>
                      </a:lnTo>
                      <a:lnTo>
                        <a:pt x="808" y="368"/>
                      </a:lnTo>
                      <a:lnTo>
                        <a:pt x="804" y="366"/>
                      </a:lnTo>
                      <a:lnTo>
                        <a:pt x="802" y="371"/>
                      </a:lnTo>
                      <a:lnTo>
                        <a:pt x="797" y="371"/>
                      </a:lnTo>
                      <a:lnTo>
                        <a:pt x="793" y="373"/>
                      </a:lnTo>
                      <a:lnTo>
                        <a:pt x="791" y="373"/>
                      </a:lnTo>
                      <a:lnTo>
                        <a:pt x="793" y="375"/>
                      </a:lnTo>
                      <a:lnTo>
                        <a:pt x="791" y="382"/>
                      </a:lnTo>
                      <a:lnTo>
                        <a:pt x="793" y="384"/>
                      </a:lnTo>
                      <a:lnTo>
                        <a:pt x="791" y="393"/>
                      </a:lnTo>
                      <a:lnTo>
                        <a:pt x="793" y="395"/>
                      </a:lnTo>
                      <a:lnTo>
                        <a:pt x="791" y="397"/>
                      </a:lnTo>
                      <a:lnTo>
                        <a:pt x="786" y="399"/>
                      </a:lnTo>
                      <a:lnTo>
                        <a:pt x="784" y="397"/>
                      </a:lnTo>
                      <a:lnTo>
                        <a:pt x="779" y="397"/>
                      </a:lnTo>
                      <a:lnTo>
                        <a:pt x="777" y="395"/>
                      </a:lnTo>
                      <a:lnTo>
                        <a:pt x="773" y="397"/>
                      </a:lnTo>
                      <a:lnTo>
                        <a:pt x="773" y="393"/>
                      </a:lnTo>
                      <a:lnTo>
                        <a:pt x="757" y="384"/>
                      </a:lnTo>
                      <a:lnTo>
                        <a:pt x="757" y="382"/>
                      </a:lnTo>
                      <a:lnTo>
                        <a:pt x="753" y="386"/>
                      </a:lnTo>
                      <a:lnTo>
                        <a:pt x="750" y="386"/>
                      </a:lnTo>
                      <a:lnTo>
                        <a:pt x="746" y="388"/>
                      </a:lnTo>
                      <a:lnTo>
                        <a:pt x="746" y="391"/>
                      </a:lnTo>
                      <a:lnTo>
                        <a:pt x="750" y="393"/>
                      </a:lnTo>
                      <a:lnTo>
                        <a:pt x="753" y="393"/>
                      </a:lnTo>
                      <a:lnTo>
                        <a:pt x="750" y="395"/>
                      </a:lnTo>
                      <a:lnTo>
                        <a:pt x="746" y="395"/>
                      </a:lnTo>
                      <a:lnTo>
                        <a:pt x="744" y="404"/>
                      </a:lnTo>
                      <a:lnTo>
                        <a:pt x="746" y="406"/>
                      </a:lnTo>
                      <a:lnTo>
                        <a:pt x="744" y="408"/>
                      </a:lnTo>
                      <a:lnTo>
                        <a:pt x="742" y="413"/>
                      </a:lnTo>
                      <a:lnTo>
                        <a:pt x="744" y="415"/>
                      </a:lnTo>
                      <a:lnTo>
                        <a:pt x="744" y="419"/>
                      </a:lnTo>
                      <a:lnTo>
                        <a:pt x="742" y="419"/>
                      </a:lnTo>
                      <a:lnTo>
                        <a:pt x="739" y="417"/>
                      </a:lnTo>
                      <a:lnTo>
                        <a:pt x="737" y="417"/>
                      </a:lnTo>
                      <a:lnTo>
                        <a:pt x="735" y="422"/>
                      </a:lnTo>
                      <a:lnTo>
                        <a:pt x="737" y="424"/>
                      </a:lnTo>
                      <a:lnTo>
                        <a:pt x="730" y="422"/>
                      </a:lnTo>
                      <a:lnTo>
                        <a:pt x="730" y="428"/>
                      </a:lnTo>
                      <a:lnTo>
                        <a:pt x="733" y="428"/>
                      </a:lnTo>
                      <a:lnTo>
                        <a:pt x="733" y="435"/>
                      </a:lnTo>
                      <a:lnTo>
                        <a:pt x="735" y="435"/>
                      </a:lnTo>
                      <a:lnTo>
                        <a:pt x="735" y="433"/>
                      </a:lnTo>
                      <a:lnTo>
                        <a:pt x="739" y="435"/>
                      </a:lnTo>
                      <a:lnTo>
                        <a:pt x="739" y="439"/>
                      </a:lnTo>
                      <a:lnTo>
                        <a:pt x="744" y="437"/>
                      </a:lnTo>
                      <a:lnTo>
                        <a:pt x="742" y="444"/>
                      </a:lnTo>
                      <a:lnTo>
                        <a:pt x="748" y="444"/>
                      </a:lnTo>
                      <a:lnTo>
                        <a:pt x="748" y="448"/>
                      </a:lnTo>
                      <a:lnTo>
                        <a:pt x="750" y="448"/>
                      </a:lnTo>
                      <a:lnTo>
                        <a:pt x="750" y="451"/>
                      </a:lnTo>
                      <a:lnTo>
                        <a:pt x="755" y="451"/>
                      </a:lnTo>
                      <a:lnTo>
                        <a:pt x="755" y="453"/>
                      </a:lnTo>
                      <a:lnTo>
                        <a:pt x="757" y="455"/>
                      </a:lnTo>
                      <a:lnTo>
                        <a:pt x="757" y="457"/>
                      </a:lnTo>
                      <a:lnTo>
                        <a:pt x="753" y="455"/>
                      </a:lnTo>
                      <a:lnTo>
                        <a:pt x="742" y="459"/>
                      </a:lnTo>
                      <a:lnTo>
                        <a:pt x="735" y="477"/>
                      </a:lnTo>
                      <a:lnTo>
                        <a:pt x="733" y="475"/>
                      </a:lnTo>
                      <a:lnTo>
                        <a:pt x="730" y="473"/>
                      </a:lnTo>
                      <a:lnTo>
                        <a:pt x="726" y="477"/>
                      </a:lnTo>
                      <a:lnTo>
                        <a:pt x="726" y="482"/>
                      </a:lnTo>
                      <a:lnTo>
                        <a:pt x="728" y="488"/>
                      </a:lnTo>
                      <a:lnTo>
                        <a:pt x="728" y="495"/>
                      </a:lnTo>
                      <a:lnTo>
                        <a:pt x="724" y="495"/>
                      </a:lnTo>
                      <a:lnTo>
                        <a:pt x="717" y="499"/>
                      </a:lnTo>
                      <a:lnTo>
                        <a:pt x="715" y="497"/>
                      </a:lnTo>
                      <a:lnTo>
                        <a:pt x="715" y="495"/>
                      </a:lnTo>
                      <a:lnTo>
                        <a:pt x="713" y="497"/>
                      </a:lnTo>
                      <a:lnTo>
                        <a:pt x="710" y="495"/>
                      </a:lnTo>
                      <a:lnTo>
                        <a:pt x="710" y="497"/>
                      </a:lnTo>
                      <a:lnTo>
                        <a:pt x="708" y="495"/>
                      </a:lnTo>
                      <a:lnTo>
                        <a:pt x="708" y="499"/>
                      </a:lnTo>
                      <a:lnTo>
                        <a:pt x="706" y="502"/>
                      </a:lnTo>
                      <a:lnTo>
                        <a:pt x="708" y="504"/>
                      </a:lnTo>
                      <a:lnTo>
                        <a:pt x="708" y="506"/>
                      </a:lnTo>
                      <a:lnTo>
                        <a:pt x="704" y="506"/>
                      </a:lnTo>
                      <a:lnTo>
                        <a:pt x="704" y="508"/>
                      </a:lnTo>
                      <a:lnTo>
                        <a:pt x="699" y="508"/>
                      </a:lnTo>
                      <a:lnTo>
                        <a:pt x="706" y="510"/>
                      </a:lnTo>
                      <a:lnTo>
                        <a:pt x="701" y="513"/>
                      </a:lnTo>
                      <a:lnTo>
                        <a:pt x="699" y="510"/>
                      </a:lnTo>
                      <a:lnTo>
                        <a:pt x="697" y="513"/>
                      </a:lnTo>
                      <a:lnTo>
                        <a:pt x="701" y="515"/>
                      </a:lnTo>
                      <a:lnTo>
                        <a:pt x="701" y="519"/>
                      </a:lnTo>
                      <a:lnTo>
                        <a:pt x="697" y="522"/>
                      </a:lnTo>
                      <a:lnTo>
                        <a:pt x="697" y="524"/>
                      </a:lnTo>
                      <a:lnTo>
                        <a:pt x="697" y="526"/>
                      </a:lnTo>
                      <a:lnTo>
                        <a:pt x="701" y="526"/>
                      </a:lnTo>
                      <a:lnTo>
                        <a:pt x="704" y="530"/>
                      </a:lnTo>
                      <a:lnTo>
                        <a:pt x="701" y="533"/>
                      </a:lnTo>
                      <a:lnTo>
                        <a:pt x="695" y="530"/>
                      </a:lnTo>
                      <a:lnTo>
                        <a:pt x="695" y="535"/>
                      </a:lnTo>
                      <a:lnTo>
                        <a:pt x="688" y="537"/>
                      </a:lnTo>
                      <a:lnTo>
                        <a:pt x="684" y="535"/>
                      </a:lnTo>
                      <a:lnTo>
                        <a:pt x="684" y="530"/>
                      </a:lnTo>
                      <a:lnTo>
                        <a:pt x="681" y="530"/>
                      </a:lnTo>
                      <a:lnTo>
                        <a:pt x="675" y="530"/>
                      </a:lnTo>
                      <a:lnTo>
                        <a:pt x="672" y="528"/>
                      </a:lnTo>
                      <a:lnTo>
                        <a:pt x="679" y="524"/>
                      </a:lnTo>
                      <a:lnTo>
                        <a:pt x="679" y="522"/>
                      </a:lnTo>
                      <a:lnTo>
                        <a:pt x="681" y="519"/>
                      </a:lnTo>
                      <a:lnTo>
                        <a:pt x="679" y="517"/>
                      </a:lnTo>
                      <a:lnTo>
                        <a:pt x="675" y="517"/>
                      </a:lnTo>
                      <a:lnTo>
                        <a:pt x="675" y="513"/>
                      </a:lnTo>
                      <a:lnTo>
                        <a:pt x="675" y="510"/>
                      </a:lnTo>
                      <a:lnTo>
                        <a:pt x="672" y="510"/>
                      </a:lnTo>
                      <a:lnTo>
                        <a:pt x="670" y="513"/>
                      </a:lnTo>
                      <a:lnTo>
                        <a:pt x="670" y="510"/>
                      </a:lnTo>
                      <a:lnTo>
                        <a:pt x="668" y="508"/>
                      </a:lnTo>
                      <a:lnTo>
                        <a:pt x="668" y="510"/>
                      </a:lnTo>
                      <a:lnTo>
                        <a:pt x="659" y="515"/>
                      </a:lnTo>
                      <a:lnTo>
                        <a:pt x="657" y="515"/>
                      </a:lnTo>
                      <a:lnTo>
                        <a:pt x="655" y="519"/>
                      </a:lnTo>
                      <a:lnTo>
                        <a:pt x="657" y="522"/>
                      </a:lnTo>
                      <a:lnTo>
                        <a:pt x="655" y="522"/>
                      </a:lnTo>
                      <a:lnTo>
                        <a:pt x="652" y="528"/>
                      </a:lnTo>
                      <a:lnTo>
                        <a:pt x="650" y="528"/>
                      </a:lnTo>
                      <a:lnTo>
                        <a:pt x="650" y="530"/>
                      </a:lnTo>
                      <a:lnTo>
                        <a:pt x="652" y="535"/>
                      </a:lnTo>
                      <a:lnTo>
                        <a:pt x="646" y="535"/>
                      </a:lnTo>
                      <a:lnTo>
                        <a:pt x="646" y="537"/>
                      </a:lnTo>
                      <a:lnTo>
                        <a:pt x="644" y="539"/>
                      </a:lnTo>
                      <a:lnTo>
                        <a:pt x="644" y="544"/>
                      </a:lnTo>
                      <a:lnTo>
                        <a:pt x="637" y="546"/>
                      </a:lnTo>
                      <a:lnTo>
                        <a:pt x="639" y="550"/>
                      </a:lnTo>
                      <a:lnTo>
                        <a:pt x="637" y="553"/>
                      </a:lnTo>
                      <a:lnTo>
                        <a:pt x="637" y="550"/>
                      </a:lnTo>
                      <a:lnTo>
                        <a:pt x="635" y="553"/>
                      </a:lnTo>
                      <a:lnTo>
                        <a:pt x="630" y="553"/>
                      </a:lnTo>
                      <a:lnTo>
                        <a:pt x="630" y="548"/>
                      </a:lnTo>
                      <a:lnTo>
                        <a:pt x="628" y="548"/>
                      </a:lnTo>
                      <a:lnTo>
                        <a:pt x="626" y="548"/>
                      </a:lnTo>
                      <a:lnTo>
                        <a:pt x="626" y="550"/>
                      </a:lnTo>
                      <a:lnTo>
                        <a:pt x="621" y="550"/>
                      </a:lnTo>
                      <a:lnTo>
                        <a:pt x="621" y="548"/>
                      </a:lnTo>
                      <a:lnTo>
                        <a:pt x="615" y="548"/>
                      </a:lnTo>
                      <a:lnTo>
                        <a:pt x="615" y="553"/>
                      </a:lnTo>
                      <a:lnTo>
                        <a:pt x="612" y="550"/>
                      </a:lnTo>
                      <a:lnTo>
                        <a:pt x="612" y="553"/>
                      </a:lnTo>
                      <a:lnTo>
                        <a:pt x="612" y="555"/>
                      </a:lnTo>
                      <a:lnTo>
                        <a:pt x="610" y="557"/>
                      </a:lnTo>
                      <a:lnTo>
                        <a:pt x="615" y="559"/>
                      </a:lnTo>
                      <a:lnTo>
                        <a:pt x="617" y="559"/>
                      </a:lnTo>
                      <a:lnTo>
                        <a:pt x="615" y="564"/>
                      </a:lnTo>
                      <a:lnTo>
                        <a:pt x="617" y="568"/>
                      </a:lnTo>
                      <a:lnTo>
                        <a:pt x="610" y="568"/>
                      </a:lnTo>
                      <a:lnTo>
                        <a:pt x="610" y="586"/>
                      </a:lnTo>
                      <a:lnTo>
                        <a:pt x="608" y="586"/>
                      </a:lnTo>
                      <a:lnTo>
                        <a:pt x="606" y="588"/>
                      </a:lnTo>
                      <a:lnTo>
                        <a:pt x="601" y="588"/>
                      </a:lnTo>
                      <a:lnTo>
                        <a:pt x="599" y="590"/>
                      </a:lnTo>
                      <a:lnTo>
                        <a:pt x="595" y="590"/>
                      </a:lnTo>
                      <a:lnTo>
                        <a:pt x="595" y="593"/>
                      </a:lnTo>
                      <a:lnTo>
                        <a:pt x="590" y="593"/>
                      </a:lnTo>
                      <a:lnTo>
                        <a:pt x="588" y="588"/>
                      </a:lnTo>
                      <a:lnTo>
                        <a:pt x="586" y="588"/>
                      </a:lnTo>
                      <a:lnTo>
                        <a:pt x="586" y="595"/>
                      </a:lnTo>
                      <a:lnTo>
                        <a:pt x="588" y="595"/>
                      </a:lnTo>
                      <a:lnTo>
                        <a:pt x="592" y="599"/>
                      </a:lnTo>
                      <a:lnTo>
                        <a:pt x="588" y="604"/>
                      </a:lnTo>
                      <a:lnTo>
                        <a:pt x="586" y="606"/>
                      </a:lnTo>
                      <a:lnTo>
                        <a:pt x="581" y="606"/>
                      </a:lnTo>
                      <a:lnTo>
                        <a:pt x="581" y="610"/>
                      </a:lnTo>
                      <a:lnTo>
                        <a:pt x="583" y="610"/>
                      </a:lnTo>
                      <a:lnTo>
                        <a:pt x="579" y="613"/>
                      </a:lnTo>
                      <a:lnTo>
                        <a:pt x="579" y="615"/>
                      </a:lnTo>
                      <a:lnTo>
                        <a:pt x="579" y="617"/>
                      </a:lnTo>
                      <a:lnTo>
                        <a:pt x="579" y="619"/>
                      </a:lnTo>
                      <a:lnTo>
                        <a:pt x="574" y="619"/>
                      </a:lnTo>
                      <a:lnTo>
                        <a:pt x="572" y="615"/>
                      </a:lnTo>
                      <a:lnTo>
                        <a:pt x="570" y="613"/>
                      </a:lnTo>
                      <a:lnTo>
                        <a:pt x="570" y="608"/>
                      </a:lnTo>
                      <a:lnTo>
                        <a:pt x="568" y="606"/>
                      </a:lnTo>
                      <a:lnTo>
                        <a:pt x="563" y="615"/>
                      </a:lnTo>
                      <a:lnTo>
                        <a:pt x="561" y="617"/>
                      </a:lnTo>
                      <a:lnTo>
                        <a:pt x="561" y="608"/>
                      </a:lnTo>
                      <a:lnTo>
                        <a:pt x="554" y="608"/>
                      </a:lnTo>
                      <a:lnTo>
                        <a:pt x="554" y="615"/>
                      </a:lnTo>
                      <a:lnTo>
                        <a:pt x="548" y="615"/>
                      </a:lnTo>
                      <a:lnTo>
                        <a:pt x="550" y="622"/>
                      </a:lnTo>
                      <a:lnTo>
                        <a:pt x="543" y="624"/>
                      </a:lnTo>
                      <a:lnTo>
                        <a:pt x="543" y="626"/>
                      </a:lnTo>
                      <a:lnTo>
                        <a:pt x="541" y="624"/>
                      </a:lnTo>
                      <a:lnTo>
                        <a:pt x="539" y="630"/>
                      </a:lnTo>
                      <a:lnTo>
                        <a:pt x="528" y="633"/>
                      </a:lnTo>
                      <a:lnTo>
                        <a:pt x="528" y="639"/>
                      </a:lnTo>
                      <a:lnTo>
                        <a:pt x="530" y="639"/>
                      </a:lnTo>
                      <a:lnTo>
                        <a:pt x="532" y="641"/>
                      </a:lnTo>
                      <a:lnTo>
                        <a:pt x="528" y="644"/>
                      </a:lnTo>
                      <a:lnTo>
                        <a:pt x="528" y="646"/>
                      </a:lnTo>
                      <a:lnTo>
                        <a:pt x="532" y="646"/>
                      </a:lnTo>
                      <a:lnTo>
                        <a:pt x="530" y="648"/>
                      </a:lnTo>
                      <a:lnTo>
                        <a:pt x="528" y="650"/>
                      </a:lnTo>
                      <a:lnTo>
                        <a:pt x="528" y="655"/>
                      </a:lnTo>
                      <a:lnTo>
                        <a:pt x="532" y="655"/>
                      </a:lnTo>
                      <a:lnTo>
                        <a:pt x="532" y="664"/>
                      </a:lnTo>
                      <a:lnTo>
                        <a:pt x="537" y="664"/>
                      </a:lnTo>
                      <a:lnTo>
                        <a:pt x="539" y="666"/>
                      </a:lnTo>
                      <a:lnTo>
                        <a:pt x="534" y="668"/>
                      </a:lnTo>
                      <a:lnTo>
                        <a:pt x="534" y="673"/>
                      </a:lnTo>
                      <a:lnTo>
                        <a:pt x="530" y="673"/>
                      </a:lnTo>
                      <a:lnTo>
                        <a:pt x="528" y="666"/>
                      </a:lnTo>
                      <a:lnTo>
                        <a:pt x="523" y="668"/>
                      </a:lnTo>
                      <a:lnTo>
                        <a:pt x="525" y="670"/>
                      </a:lnTo>
                      <a:lnTo>
                        <a:pt x="519" y="670"/>
                      </a:lnTo>
                      <a:lnTo>
                        <a:pt x="519" y="666"/>
                      </a:lnTo>
                      <a:lnTo>
                        <a:pt x="514" y="666"/>
                      </a:lnTo>
                      <a:lnTo>
                        <a:pt x="514" y="664"/>
                      </a:lnTo>
                      <a:lnTo>
                        <a:pt x="512" y="664"/>
                      </a:lnTo>
                      <a:lnTo>
                        <a:pt x="503" y="666"/>
                      </a:lnTo>
                      <a:lnTo>
                        <a:pt x="505" y="673"/>
                      </a:lnTo>
                      <a:lnTo>
                        <a:pt x="505" y="675"/>
                      </a:lnTo>
                      <a:lnTo>
                        <a:pt x="503" y="675"/>
                      </a:lnTo>
                      <a:lnTo>
                        <a:pt x="503" y="668"/>
                      </a:lnTo>
                      <a:lnTo>
                        <a:pt x="497" y="664"/>
                      </a:lnTo>
                      <a:lnTo>
                        <a:pt x="492" y="666"/>
                      </a:lnTo>
                      <a:lnTo>
                        <a:pt x="490" y="670"/>
                      </a:lnTo>
                      <a:lnTo>
                        <a:pt x="488" y="666"/>
                      </a:lnTo>
                      <a:lnTo>
                        <a:pt x="481" y="666"/>
                      </a:lnTo>
                      <a:lnTo>
                        <a:pt x="479" y="668"/>
                      </a:lnTo>
                      <a:lnTo>
                        <a:pt x="470" y="670"/>
                      </a:lnTo>
                      <a:lnTo>
                        <a:pt x="463" y="666"/>
                      </a:lnTo>
                      <a:lnTo>
                        <a:pt x="465" y="659"/>
                      </a:lnTo>
                      <a:lnTo>
                        <a:pt x="463" y="657"/>
                      </a:lnTo>
                      <a:lnTo>
                        <a:pt x="461" y="657"/>
                      </a:lnTo>
                      <a:lnTo>
                        <a:pt x="463" y="659"/>
                      </a:lnTo>
                      <a:lnTo>
                        <a:pt x="459" y="661"/>
                      </a:lnTo>
                      <a:lnTo>
                        <a:pt x="459" y="659"/>
                      </a:lnTo>
                      <a:lnTo>
                        <a:pt x="454" y="657"/>
                      </a:lnTo>
                      <a:lnTo>
                        <a:pt x="452" y="664"/>
                      </a:lnTo>
                      <a:lnTo>
                        <a:pt x="448" y="661"/>
                      </a:lnTo>
                      <a:lnTo>
                        <a:pt x="448" y="659"/>
                      </a:lnTo>
                      <a:lnTo>
                        <a:pt x="441" y="657"/>
                      </a:lnTo>
                      <a:lnTo>
                        <a:pt x="439" y="659"/>
                      </a:lnTo>
                      <a:lnTo>
                        <a:pt x="434" y="657"/>
                      </a:lnTo>
                      <a:lnTo>
                        <a:pt x="434" y="650"/>
                      </a:lnTo>
                      <a:lnTo>
                        <a:pt x="427" y="648"/>
                      </a:lnTo>
                      <a:lnTo>
                        <a:pt x="423" y="657"/>
                      </a:lnTo>
                      <a:lnTo>
                        <a:pt x="425" y="661"/>
                      </a:lnTo>
                      <a:lnTo>
                        <a:pt x="419" y="661"/>
                      </a:lnTo>
                      <a:lnTo>
                        <a:pt x="421" y="666"/>
                      </a:lnTo>
                      <a:lnTo>
                        <a:pt x="423" y="668"/>
                      </a:lnTo>
                      <a:lnTo>
                        <a:pt x="425" y="670"/>
                      </a:lnTo>
                      <a:lnTo>
                        <a:pt x="423" y="673"/>
                      </a:lnTo>
                      <a:lnTo>
                        <a:pt x="425" y="675"/>
                      </a:lnTo>
                      <a:lnTo>
                        <a:pt x="427" y="677"/>
                      </a:lnTo>
                      <a:lnTo>
                        <a:pt x="430" y="677"/>
                      </a:lnTo>
                      <a:lnTo>
                        <a:pt x="430" y="679"/>
                      </a:lnTo>
                      <a:lnTo>
                        <a:pt x="432" y="686"/>
                      </a:lnTo>
                      <a:lnTo>
                        <a:pt x="427" y="690"/>
                      </a:lnTo>
                      <a:lnTo>
                        <a:pt x="425" y="693"/>
                      </a:lnTo>
                      <a:lnTo>
                        <a:pt x="430" y="697"/>
                      </a:lnTo>
                      <a:lnTo>
                        <a:pt x="430" y="701"/>
                      </a:lnTo>
                      <a:lnTo>
                        <a:pt x="432" y="699"/>
                      </a:lnTo>
                      <a:lnTo>
                        <a:pt x="434" y="704"/>
                      </a:lnTo>
                      <a:lnTo>
                        <a:pt x="434" y="708"/>
                      </a:lnTo>
                      <a:lnTo>
                        <a:pt x="432" y="708"/>
                      </a:lnTo>
                      <a:lnTo>
                        <a:pt x="427" y="710"/>
                      </a:lnTo>
                      <a:lnTo>
                        <a:pt x="430" y="713"/>
                      </a:lnTo>
                      <a:lnTo>
                        <a:pt x="432" y="710"/>
                      </a:lnTo>
                      <a:lnTo>
                        <a:pt x="432" y="719"/>
                      </a:lnTo>
                      <a:lnTo>
                        <a:pt x="432" y="721"/>
                      </a:lnTo>
                      <a:lnTo>
                        <a:pt x="427" y="724"/>
                      </a:lnTo>
                      <a:lnTo>
                        <a:pt x="427" y="721"/>
                      </a:lnTo>
                      <a:lnTo>
                        <a:pt x="423" y="721"/>
                      </a:lnTo>
                      <a:lnTo>
                        <a:pt x="423" y="717"/>
                      </a:lnTo>
                      <a:lnTo>
                        <a:pt x="419" y="715"/>
                      </a:lnTo>
                      <a:lnTo>
                        <a:pt x="419" y="721"/>
                      </a:lnTo>
                      <a:lnTo>
                        <a:pt x="412" y="721"/>
                      </a:lnTo>
                      <a:lnTo>
                        <a:pt x="410" y="724"/>
                      </a:lnTo>
                      <a:lnTo>
                        <a:pt x="407" y="724"/>
                      </a:lnTo>
                      <a:lnTo>
                        <a:pt x="407" y="721"/>
                      </a:lnTo>
                      <a:lnTo>
                        <a:pt x="403" y="719"/>
                      </a:lnTo>
                      <a:lnTo>
                        <a:pt x="401" y="719"/>
                      </a:lnTo>
                      <a:lnTo>
                        <a:pt x="398" y="721"/>
                      </a:lnTo>
                      <a:lnTo>
                        <a:pt x="392" y="719"/>
                      </a:lnTo>
                      <a:lnTo>
                        <a:pt x="385" y="724"/>
                      </a:lnTo>
                      <a:lnTo>
                        <a:pt x="378" y="724"/>
                      </a:lnTo>
                      <a:lnTo>
                        <a:pt x="376" y="730"/>
                      </a:lnTo>
                      <a:lnTo>
                        <a:pt x="378" y="730"/>
                      </a:lnTo>
                      <a:lnTo>
                        <a:pt x="376" y="735"/>
                      </a:lnTo>
                      <a:lnTo>
                        <a:pt x="374" y="737"/>
                      </a:lnTo>
                      <a:lnTo>
                        <a:pt x="372" y="735"/>
                      </a:lnTo>
                      <a:lnTo>
                        <a:pt x="370" y="739"/>
                      </a:lnTo>
                      <a:lnTo>
                        <a:pt x="367" y="739"/>
                      </a:lnTo>
                      <a:lnTo>
                        <a:pt x="363" y="739"/>
                      </a:lnTo>
                      <a:lnTo>
                        <a:pt x="363" y="735"/>
                      </a:lnTo>
                      <a:lnTo>
                        <a:pt x="361" y="735"/>
                      </a:lnTo>
                      <a:lnTo>
                        <a:pt x="356" y="735"/>
                      </a:lnTo>
                      <a:lnTo>
                        <a:pt x="356" y="733"/>
                      </a:lnTo>
                      <a:lnTo>
                        <a:pt x="354" y="730"/>
                      </a:lnTo>
                      <a:lnTo>
                        <a:pt x="349" y="728"/>
                      </a:lnTo>
                      <a:lnTo>
                        <a:pt x="349" y="724"/>
                      </a:lnTo>
                      <a:lnTo>
                        <a:pt x="343" y="726"/>
                      </a:lnTo>
                      <a:lnTo>
                        <a:pt x="341" y="728"/>
                      </a:lnTo>
                      <a:lnTo>
                        <a:pt x="341" y="726"/>
                      </a:lnTo>
                      <a:lnTo>
                        <a:pt x="336" y="724"/>
                      </a:lnTo>
                      <a:lnTo>
                        <a:pt x="334" y="726"/>
                      </a:lnTo>
                      <a:lnTo>
                        <a:pt x="332" y="726"/>
                      </a:lnTo>
                      <a:lnTo>
                        <a:pt x="329" y="726"/>
                      </a:lnTo>
                      <a:lnTo>
                        <a:pt x="327" y="726"/>
                      </a:lnTo>
                      <a:lnTo>
                        <a:pt x="325" y="728"/>
                      </a:lnTo>
                      <a:lnTo>
                        <a:pt x="329" y="730"/>
                      </a:lnTo>
                      <a:lnTo>
                        <a:pt x="332" y="730"/>
                      </a:lnTo>
                      <a:lnTo>
                        <a:pt x="332" y="735"/>
                      </a:lnTo>
                      <a:lnTo>
                        <a:pt x="327" y="735"/>
                      </a:lnTo>
                      <a:lnTo>
                        <a:pt x="323" y="737"/>
                      </a:lnTo>
                      <a:lnTo>
                        <a:pt x="325" y="748"/>
                      </a:lnTo>
                      <a:lnTo>
                        <a:pt x="325" y="750"/>
                      </a:lnTo>
                      <a:lnTo>
                        <a:pt x="316" y="748"/>
                      </a:lnTo>
                      <a:lnTo>
                        <a:pt x="316" y="750"/>
                      </a:lnTo>
                      <a:lnTo>
                        <a:pt x="307" y="753"/>
                      </a:lnTo>
                      <a:lnTo>
                        <a:pt x="305" y="753"/>
                      </a:lnTo>
                      <a:lnTo>
                        <a:pt x="298" y="757"/>
                      </a:lnTo>
                      <a:lnTo>
                        <a:pt x="294" y="757"/>
                      </a:lnTo>
                      <a:lnTo>
                        <a:pt x="294" y="761"/>
                      </a:lnTo>
                      <a:lnTo>
                        <a:pt x="292" y="761"/>
                      </a:lnTo>
                      <a:lnTo>
                        <a:pt x="294" y="764"/>
                      </a:lnTo>
                      <a:lnTo>
                        <a:pt x="289" y="764"/>
                      </a:lnTo>
                      <a:lnTo>
                        <a:pt x="287" y="768"/>
                      </a:lnTo>
                      <a:lnTo>
                        <a:pt x="292" y="770"/>
                      </a:lnTo>
                      <a:lnTo>
                        <a:pt x="292" y="773"/>
                      </a:lnTo>
                      <a:lnTo>
                        <a:pt x="285" y="773"/>
                      </a:lnTo>
                      <a:lnTo>
                        <a:pt x="285" y="777"/>
                      </a:lnTo>
                      <a:lnTo>
                        <a:pt x="283" y="777"/>
                      </a:lnTo>
                      <a:lnTo>
                        <a:pt x="276" y="781"/>
                      </a:lnTo>
                      <a:lnTo>
                        <a:pt x="274" y="779"/>
                      </a:lnTo>
                      <a:lnTo>
                        <a:pt x="276" y="777"/>
                      </a:lnTo>
                      <a:lnTo>
                        <a:pt x="274" y="775"/>
                      </a:lnTo>
                      <a:lnTo>
                        <a:pt x="272" y="775"/>
                      </a:lnTo>
                      <a:lnTo>
                        <a:pt x="272" y="768"/>
                      </a:lnTo>
                      <a:lnTo>
                        <a:pt x="265" y="770"/>
                      </a:lnTo>
                      <a:lnTo>
                        <a:pt x="263" y="766"/>
                      </a:lnTo>
                      <a:lnTo>
                        <a:pt x="260" y="768"/>
                      </a:lnTo>
                      <a:lnTo>
                        <a:pt x="260" y="773"/>
                      </a:lnTo>
                      <a:lnTo>
                        <a:pt x="256" y="775"/>
                      </a:lnTo>
                      <a:lnTo>
                        <a:pt x="254" y="777"/>
                      </a:lnTo>
                      <a:lnTo>
                        <a:pt x="251" y="777"/>
                      </a:lnTo>
                      <a:lnTo>
                        <a:pt x="249" y="784"/>
                      </a:lnTo>
                      <a:lnTo>
                        <a:pt x="245" y="781"/>
                      </a:lnTo>
                      <a:lnTo>
                        <a:pt x="245" y="779"/>
                      </a:lnTo>
                      <a:lnTo>
                        <a:pt x="243" y="781"/>
                      </a:lnTo>
                      <a:lnTo>
                        <a:pt x="240" y="779"/>
                      </a:lnTo>
                      <a:lnTo>
                        <a:pt x="240" y="781"/>
                      </a:lnTo>
                      <a:lnTo>
                        <a:pt x="240" y="786"/>
                      </a:lnTo>
                      <a:lnTo>
                        <a:pt x="238" y="788"/>
                      </a:lnTo>
                      <a:lnTo>
                        <a:pt x="238" y="784"/>
                      </a:lnTo>
                      <a:lnTo>
                        <a:pt x="236" y="784"/>
                      </a:lnTo>
                      <a:lnTo>
                        <a:pt x="234" y="781"/>
                      </a:lnTo>
                      <a:lnTo>
                        <a:pt x="231" y="781"/>
                      </a:lnTo>
                      <a:lnTo>
                        <a:pt x="234" y="788"/>
                      </a:lnTo>
                      <a:lnTo>
                        <a:pt x="229" y="788"/>
                      </a:lnTo>
                      <a:lnTo>
                        <a:pt x="231" y="790"/>
                      </a:lnTo>
                      <a:lnTo>
                        <a:pt x="234" y="790"/>
                      </a:lnTo>
                      <a:lnTo>
                        <a:pt x="234" y="788"/>
                      </a:lnTo>
                      <a:lnTo>
                        <a:pt x="236" y="788"/>
                      </a:lnTo>
                      <a:lnTo>
                        <a:pt x="236" y="793"/>
                      </a:lnTo>
                      <a:lnTo>
                        <a:pt x="243" y="795"/>
                      </a:lnTo>
                      <a:lnTo>
                        <a:pt x="243" y="801"/>
                      </a:lnTo>
                      <a:lnTo>
                        <a:pt x="245" y="801"/>
                      </a:lnTo>
                      <a:lnTo>
                        <a:pt x="247" y="804"/>
                      </a:lnTo>
                      <a:lnTo>
                        <a:pt x="245" y="806"/>
                      </a:lnTo>
                      <a:lnTo>
                        <a:pt x="245" y="808"/>
                      </a:lnTo>
                      <a:lnTo>
                        <a:pt x="245" y="806"/>
                      </a:lnTo>
                      <a:lnTo>
                        <a:pt x="243" y="804"/>
                      </a:lnTo>
                      <a:lnTo>
                        <a:pt x="240" y="804"/>
                      </a:lnTo>
                      <a:lnTo>
                        <a:pt x="240" y="806"/>
                      </a:lnTo>
                      <a:lnTo>
                        <a:pt x="240" y="808"/>
                      </a:lnTo>
                      <a:lnTo>
                        <a:pt x="240" y="810"/>
                      </a:lnTo>
                      <a:lnTo>
                        <a:pt x="240" y="812"/>
                      </a:lnTo>
                      <a:lnTo>
                        <a:pt x="243" y="812"/>
                      </a:lnTo>
                      <a:lnTo>
                        <a:pt x="240" y="815"/>
                      </a:lnTo>
                      <a:lnTo>
                        <a:pt x="243" y="815"/>
                      </a:lnTo>
                      <a:lnTo>
                        <a:pt x="243" y="817"/>
                      </a:lnTo>
                      <a:lnTo>
                        <a:pt x="240" y="819"/>
                      </a:lnTo>
                      <a:lnTo>
                        <a:pt x="240" y="821"/>
                      </a:lnTo>
                      <a:lnTo>
                        <a:pt x="245" y="819"/>
                      </a:lnTo>
                      <a:lnTo>
                        <a:pt x="245" y="817"/>
                      </a:lnTo>
                      <a:lnTo>
                        <a:pt x="249" y="817"/>
                      </a:lnTo>
                      <a:lnTo>
                        <a:pt x="249" y="819"/>
                      </a:lnTo>
                      <a:lnTo>
                        <a:pt x="254" y="819"/>
                      </a:lnTo>
                      <a:lnTo>
                        <a:pt x="254" y="821"/>
                      </a:lnTo>
                      <a:lnTo>
                        <a:pt x="260" y="824"/>
                      </a:lnTo>
                      <a:lnTo>
                        <a:pt x="260" y="826"/>
                      </a:lnTo>
                      <a:lnTo>
                        <a:pt x="263" y="824"/>
                      </a:lnTo>
                      <a:lnTo>
                        <a:pt x="267" y="828"/>
                      </a:lnTo>
                      <a:lnTo>
                        <a:pt x="265" y="828"/>
                      </a:lnTo>
                      <a:lnTo>
                        <a:pt x="267" y="830"/>
                      </a:lnTo>
                      <a:lnTo>
                        <a:pt x="267" y="832"/>
                      </a:lnTo>
                      <a:lnTo>
                        <a:pt x="265" y="832"/>
                      </a:lnTo>
                      <a:lnTo>
                        <a:pt x="265" y="837"/>
                      </a:lnTo>
                      <a:lnTo>
                        <a:pt x="263" y="839"/>
                      </a:lnTo>
                      <a:lnTo>
                        <a:pt x="265" y="844"/>
                      </a:lnTo>
                      <a:lnTo>
                        <a:pt x="263" y="846"/>
                      </a:lnTo>
                      <a:lnTo>
                        <a:pt x="256" y="844"/>
                      </a:lnTo>
                      <a:lnTo>
                        <a:pt x="254" y="846"/>
                      </a:lnTo>
                      <a:lnTo>
                        <a:pt x="249" y="846"/>
                      </a:lnTo>
                      <a:lnTo>
                        <a:pt x="249" y="848"/>
                      </a:lnTo>
                      <a:lnTo>
                        <a:pt x="247" y="848"/>
                      </a:lnTo>
                      <a:lnTo>
                        <a:pt x="247" y="852"/>
                      </a:lnTo>
                      <a:lnTo>
                        <a:pt x="247" y="855"/>
                      </a:lnTo>
                      <a:lnTo>
                        <a:pt x="249" y="855"/>
                      </a:lnTo>
                      <a:lnTo>
                        <a:pt x="256" y="850"/>
                      </a:lnTo>
                      <a:lnTo>
                        <a:pt x="260" y="852"/>
                      </a:lnTo>
                      <a:lnTo>
                        <a:pt x="256" y="866"/>
                      </a:lnTo>
                      <a:lnTo>
                        <a:pt x="249" y="872"/>
                      </a:lnTo>
                      <a:lnTo>
                        <a:pt x="251" y="879"/>
                      </a:lnTo>
                      <a:lnTo>
                        <a:pt x="249" y="879"/>
                      </a:lnTo>
                      <a:lnTo>
                        <a:pt x="247" y="875"/>
                      </a:lnTo>
                      <a:lnTo>
                        <a:pt x="245" y="877"/>
                      </a:lnTo>
                      <a:lnTo>
                        <a:pt x="243" y="879"/>
                      </a:lnTo>
                      <a:lnTo>
                        <a:pt x="249" y="881"/>
                      </a:lnTo>
                      <a:lnTo>
                        <a:pt x="245" y="886"/>
                      </a:lnTo>
                      <a:lnTo>
                        <a:pt x="247" y="888"/>
                      </a:lnTo>
                      <a:lnTo>
                        <a:pt x="245" y="890"/>
                      </a:lnTo>
                      <a:lnTo>
                        <a:pt x="243" y="892"/>
                      </a:lnTo>
                      <a:lnTo>
                        <a:pt x="240" y="892"/>
                      </a:lnTo>
                      <a:lnTo>
                        <a:pt x="240" y="895"/>
                      </a:lnTo>
                      <a:lnTo>
                        <a:pt x="236" y="897"/>
                      </a:lnTo>
                      <a:lnTo>
                        <a:pt x="234" y="895"/>
                      </a:lnTo>
                      <a:lnTo>
                        <a:pt x="229" y="897"/>
                      </a:lnTo>
                      <a:lnTo>
                        <a:pt x="227" y="895"/>
                      </a:lnTo>
                      <a:lnTo>
                        <a:pt x="227" y="890"/>
                      </a:lnTo>
                      <a:lnTo>
                        <a:pt x="223" y="895"/>
                      </a:lnTo>
                      <a:lnTo>
                        <a:pt x="218" y="895"/>
                      </a:lnTo>
                      <a:lnTo>
                        <a:pt x="216" y="897"/>
                      </a:lnTo>
                      <a:lnTo>
                        <a:pt x="211" y="899"/>
                      </a:lnTo>
                      <a:lnTo>
                        <a:pt x="214" y="901"/>
                      </a:lnTo>
                      <a:lnTo>
                        <a:pt x="214" y="906"/>
                      </a:lnTo>
                      <a:lnTo>
                        <a:pt x="207" y="906"/>
                      </a:lnTo>
                      <a:lnTo>
                        <a:pt x="211" y="908"/>
                      </a:lnTo>
                      <a:lnTo>
                        <a:pt x="211" y="910"/>
                      </a:lnTo>
                      <a:lnTo>
                        <a:pt x="205" y="912"/>
                      </a:lnTo>
                      <a:lnTo>
                        <a:pt x="198" y="912"/>
                      </a:lnTo>
                      <a:lnTo>
                        <a:pt x="198" y="915"/>
                      </a:lnTo>
                      <a:lnTo>
                        <a:pt x="194" y="915"/>
                      </a:lnTo>
                      <a:lnTo>
                        <a:pt x="189" y="912"/>
                      </a:lnTo>
                      <a:lnTo>
                        <a:pt x="189" y="910"/>
                      </a:lnTo>
                      <a:lnTo>
                        <a:pt x="189" y="908"/>
                      </a:lnTo>
                      <a:lnTo>
                        <a:pt x="189" y="904"/>
                      </a:lnTo>
                      <a:lnTo>
                        <a:pt x="187" y="901"/>
                      </a:lnTo>
                      <a:lnTo>
                        <a:pt x="187" y="899"/>
                      </a:lnTo>
                      <a:lnTo>
                        <a:pt x="185" y="897"/>
                      </a:lnTo>
                      <a:lnTo>
                        <a:pt x="176" y="895"/>
                      </a:lnTo>
                      <a:lnTo>
                        <a:pt x="178" y="892"/>
                      </a:lnTo>
                      <a:lnTo>
                        <a:pt x="176" y="888"/>
                      </a:lnTo>
                      <a:lnTo>
                        <a:pt x="174" y="888"/>
                      </a:lnTo>
                      <a:lnTo>
                        <a:pt x="174" y="890"/>
                      </a:lnTo>
                      <a:lnTo>
                        <a:pt x="171" y="892"/>
                      </a:lnTo>
                      <a:lnTo>
                        <a:pt x="169" y="897"/>
                      </a:lnTo>
                      <a:lnTo>
                        <a:pt x="167" y="897"/>
                      </a:lnTo>
                      <a:lnTo>
                        <a:pt x="165" y="899"/>
                      </a:lnTo>
                      <a:lnTo>
                        <a:pt x="158" y="897"/>
                      </a:lnTo>
                      <a:lnTo>
                        <a:pt x="156" y="899"/>
                      </a:lnTo>
                      <a:lnTo>
                        <a:pt x="147" y="899"/>
                      </a:lnTo>
                      <a:lnTo>
                        <a:pt x="142" y="895"/>
                      </a:lnTo>
                      <a:lnTo>
                        <a:pt x="147" y="895"/>
                      </a:lnTo>
                      <a:lnTo>
                        <a:pt x="145" y="892"/>
                      </a:lnTo>
                      <a:lnTo>
                        <a:pt x="145" y="890"/>
                      </a:lnTo>
                      <a:lnTo>
                        <a:pt x="145" y="886"/>
                      </a:lnTo>
                      <a:lnTo>
                        <a:pt x="145" y="888"/>
                      </a:lnTo>
                      <a:lnTo>
                        <a:pt x="142" y="886"/>
                      </a:lnTo>
                      <a:lnTo>
                        <a:pt x="140" y="881"/>
                      </a:lnTo>
                      <a:lnTo>
                        <a:pt x="140" y="879"/>
                      </a:lnTo>
                      <a:lnTo>
                        <a:pt x="138" y="879"/>
                      </a:lnTo>
                      <a:lnTo>
                        <a:pt x="136" y="872"/>
                      </a:lnTo>
                      <a:lnTo>
                        <a:pt x="131" y="872"/>
                      </a:lnTo>
                      <a:lnTo>
                        <a:pt x="127" y="868"/>
                      </a:lnTo>
                      <a:lnTo>
                        <a:pt x="122" y="868"/>
                      </a:lnTo>
                      <a:lnTo>
                        <a:pt x="122" y="866"/>
                      </a:lnTo>
                      <a:lnTo>
                        <a:pt x="122" y="864"/>
                      </a:lnTo>
                      <a:lnTo>
                        <a:pt x="120" y="861"/>
                      </a:lnTo>
                      <a:lnTo>
                        <a:pt x="120" y="855"/>
                      </a:lnTo>
                      <a:lnTo>
                        <a:pt x="118" y="850"/>
                      </a:lnTo>
                      <a:lnTo>
                        <a:pt x="116" y="850"/>
                      </a:lnTo>
                      <a:lnTo>
                        <a:pt x="118" y="848"/>
                      </a:lnTo>
                      <a:lnTo>
                        <a:pt x="116" y="848"/>
                      </a:lnTo>
                      <a:lnTo>
                        <a:pt x="116" y="846"/>
                      </a:lnTo>
                      <a:lnTo>
                        <a:pt x="116" y="841"/>
                      </a:lnTo>
                      <a:lnTo>
                        <a:pt x="113" y="830"/>
                      </a:lnTo>
                      <a:lnTo>
                        <a:pt x="116" y="830"/>
                      </a:lnTo>
                      <a:lnTo>
                        <a:pt x="113" y="830"/>
                      </a:lnTo>
                      <a:lnTo>
                        <a:pt x="113" y="828"/>
                      </a:lnTo>
                      <a:lnTo>
                        <a:pt x="111" y="830"/>
                      </a:lnTo>
                      <a:lnTo>
                        <a:pt x="109" y="819"/>
                      </a:lnTo>
                      <a:lnTo>
                        <a:pt x="113" y="819"/>
                      </a:lnTo>
                      <a:lnTo>
                        <a:pt x="111" y="819"/>
                      </a:lnTo>
                      <a:lnTo>
                        <a:pt x="111" y="817"/>
                      </a:lnTo>
                      <a:lnTo>
                        <a:pt x="109" y="819"/>
                      </a:lnTo>
                      <a:lnTo>
                        <a:pt x="107" y="815"/>
                      </a:lnTo>
                      <a:lnTo>
                        <a:pt x="107" y="812"/>
                      </a:lnTo>
                      <a:lnTo>
                        <a:pt x="104" y="810"/>
                      </a:lnTo>
                      <a:lnTo>
                        <a:pt x="107" y="808"/>
                      </a:lnTo>
                      <a:lnTo>
                        <a:pt x="109" y="808"/>
                      </a:lnTo>
                      <a:lnTo>
                        <a:pt x="102" y="808"/>
                      </a:lnTo>
                      <a:lnTo>
                        <a:pt x="104" y="804"/>
                      </a:lnTo>
                      <a:lnTo>
                        <a:pt x="104" y="806"/>
                      </a:lnTo>
                      <a:lnTo>
                        <a:pt x="107" y="804"/>
                      </a:lnTo>
                      <a:lnTo>
                        <a:pt x="109" y="804"/>
                      </a:lnTo>
                      <a:lnTo>
                        <a:pt x="109" y="801"/>
                      </a:lnTo>
                      <a:lnTo>
                        <a:pt x="102" y="801"/>
                      </a:lnTo>
                      <a:lnTo>
                        <a:pt x="102" y="797"/>
                      </a:lnTo>
                      <a:lnTo>
                        <a:pt x="100" y="795"/>
                      </a:lnTo>
                      <a:lnTo>
                        <a:pt x="98" y="786"/>
                      </a:lnTo>
                      <a:lnTo>
                        <a:pt x="96" y="786"/>
                      </a:lnTo>
                      <a:lnTo>
                        <a:pt x="96" y="784"/>
                      </a:lnTo>
                      <a:lnTo>
                        <a:pt x="96" y="781"/>
                      </a:lnTo>
                      <a:lnTo>
                        <a:pt x="96" y="779"/>
                      </a:lnTo>
                      <a:lnTo>
                        <a:pt x="96" y="781"/>
                      </a:lnTo>
                      <a:lnTo>
                        <a:pt x="98" y="779"/>
                      </a:lnTo>
                      <a:lnTo>
                        <a:pt x="100" y="784"/>
                      </a:lnTo>
                      <a:lnTo>
                        <a:pt x="102" y="786"/>
                      </a:lnTo>
                      <a:lnTo>
                        <a:pt x="100" y="788"/>
                      </a:lnTo>
                      <a:lnTo>
                        <a:pt x="107" y="786"/>
                      </a:lnTo>
                      <a:lnTo>
                        <a:pt x="102" y="784"/>
                      </a:lnTo>
                      <a:lnTo>
                        <a:pt x="102" y="781"/>
                      </a:lnTo>
                      <a:lnTo>
                        <a:pt x="104" y="781"/>
                      </a:lnTo>
                      <a:lnTo>
                        <a:pt x="100" y="781"/>
                      </a:lnTo>
                      <a:lnTo>
                        <a:pt x="100" y="779"/>
                      </a:lnTo>
                      <a:lnTo>
                        <a:pt x="107" y="779"/>
                      </a:lnTo>
                      <a:lnTo>
                        <a:pt x="102" y="779"/>
                      </a:lnTo>
                      <a:lnTo>
                        <a:pt x="102" y="777"/>
                      </a:lnTo>
                      <a:lnTo>
                        <a:pt x="100" y="779"/>
                      </a:lnTo>
                      <a:lnTo>
                        <a:pt x="100" y="777"/>
                      </a:lnTo>
                      <a:lnTo>
                        <a:pt x="98" y="777"/>
                      </a:lnTo>
                      <a:lnTo>
                        <a:pt x="96" y="773"/>
                      </a:lnTo>
                      <a:lnTo>
                        <a:pt x="98" y="773"/>
                      </a:lnTo>
                      <a:lnTo>
                        <a:pt x="100" y="775"/>
                      </a:lnTo>
                      <a:lnTo>
                        <a:pt x="100" y="773"/>
                      </a:lnTo>
                      <a:lnTo>
                        <a:pt x="100" y="770"/>
                      </a:lnTo>
                      <a:lnTo>
                        <a:pt x="98" y="770"/>
                      </a:lnTo>
                      <a:lnTo>
                        <a:pt x="100" y="770"/>
                      </a:lnTo>
                      <a:lnTo>
                        <a:pt x="100" y="768"/>
                      </a:lnTo>
                      <a:lnTo>
                        <a:pt x="98" y="768"/>
                      </a:lnTo>
                      <a:lnTo>
                        <a:pt x="96" y="768"/>
                      </a:lnTo>
                      <a:lnTo>
                        <a:pt x="98" y="766"/>
                      </a:lnTo>
                      <a:lnTo>
                        <a:pt x="98" y="761"/>
                      </a:lnTo>
                      <a:lnTo>
                        <a:pt x="100" y="761"/>
                      </a:lnTo>
                      <a:lnTo>
                        <a:pt x="96" y="759"/>
                      </a:lnTo>
                      <a:lnTo>
                        <a:pt x="93" y="755"/>
                      </a:lnTo>
                      <a:lnTo>
                        <a:pt x="96" y="748"/>
                      </a:lnTo>
                      <a:lnTo>
                        <a:pt x="96" y="744"/>
                      </a:lnTo>
                      <a:lnTo>
                        <a:pt x="98" y="744"/>
                      </a:lnTo>
                      <a:lnTo>
                        <a:pt x="98" y="741"/>
                      </a:lnTo>
                      <a:lnTo>
                        <a:pt x="96" y="744"/>
                      </a:lnTo>
                      <a:lnTo>
                        <a:pt x="93" y="744"/>
                      </a:lnTo>
                      <a:lnTo>
                        <a:pt x="91" y="739"/>
                      </a:lnTo>
                      <a:lnTo>
                        <a:pt x="93" y="737"/>
                      </a:lnTo>
                      <a:lnTo>
                        <a:pt x="91" y="737"/>
                      </a:lnTo>
                      <a:lnTo>
                        <a:pt x="93" y="737"/>
                      </a:lnTo>
                      <a:lnTo>
                        <a:pt x="91" y="733"/>
                      </a:lnTo>
                      <a:lnTo>
                        <a:pt x="93" y="733"/>
                      </a:lnTo>
                      <a:lnTo>
                        <a:pt x="96" y="733"/>
                      </a:lnTo>
                      <a:lnTo>
                        <a:pt x="93" y="730"/>
                      </a:lnTo>
                      <a:lnTo>
                        <a:pt x="91" y="733"/>
                      </a:lnTo>
                      <a:lnTo>
                        <a:pt x="91" y="728"/>
                      </a:lnTo>
                      <a:lnTo>
                        <a:pt x="91" y="724"/>
                      </a:lnTo>
                      <a:lnTo>
                        <a:pt x="93" y="724"/>
                      </a:lnTo>
                      <a:lnTo>
                        <a:pt x="93" y="719"/>
                      </a:lnTo>
                      <a:lnTo>
                        <a:pt x="91" y="717"/>
                      </a:lnTo>
                      <a:lnTo>
                        <a:pt x="89" y="719"/>
                      </a:lnTo>
                      <a:lnTo>
                        <a:pt x="89" y="717"/>
                      </a:lnTo>
                      <a:lnTo>
                        <a:pt x="91" y="717"/>
                      </a:lnTo>
                      <a:lnTo>
                        <a:pt x="91" y="715"/>
                      </a:lnTo>
                      <a:lnTo>
                        <a:pt x="89" y="713"/>
                      </a:lnTo>
                      <a:lnTo>
                        <a:pt x="87" y="715"/>
                      </a:lnTo>
                      <a:lnTo>
                        <a:pt x="87" y="713"/>
                      </a:lnTo>
                      <a:lnTo>
                        <a:pt x="87" y="710"/>
                      </a:lnTo>
                      <a:lnTo>
                        <a:pt x="89" y="710"/>
                      </a:lnTo>
                      <a:lnTo>
                        <a:pt x="91" y="713"/>
                      </a:lnTo>
                      <a:lnTo>
                        <a:pt x="89" y="713"/>
                      </a:lnTo>
                      <a:lnTo>
                        <a:pt x="91" y="715"/>
                      </a:lnTo>
                      <a:lnTo>
                        <a:pt x="91" y="713"/>
                      </a:lnTo>
                      <a:lnTo>
                        <a:pt x="91" y="715"/>
                      </a:lnTo>
                      <a:lnTo>
                        <a:pt x="93" y="713"/>
                      </a:lnTo>
                      <a:lnTo>
                        <a:pt x="91" y="713"/>
                      </a:lnTo>
                      <a:lnTo>
                        <a:pt x="91" y="710"/>
                      </a:lnTo>
                      <a:lnTo>
                        <a:pt x="96" y="713"/>
                      </a:lnTo>
                      <a:lnTo>
                        <a:pt x="96" y="710"/>
                      </a:lnTo>
                      <a:lnTo>
                        <a:pt x="93" y="710"/>
                      </a:lnTo>
                      <a:lnTo>
                        <a:pt x="91" y="710"/>
                      </a:lnTo>
                      <a:lnTo>
                        <a:pt x="91" y="708"/>
                      </a:lnTo>
                      <a:lnTo>
                        <a:pt x="91" y="706"/>
                      </a:lnTo>
                      <a:lnTo>
                        <a:pt x="93" y="706"/>
                      </a:lnTo>
                      <a:lnTo>
                        <a:pt x="91" y="706"/>
                      </a:lnTo>
                      <a:lnTo>
                        <a:pt x="91" y="701"/>
                      </a:lnTo>
                      <a:lnTo>
                        <a:pt x="89" y="701"/>
                      </a:lnTo>
                      <a:lnTo>
                        <a:pt x="89" y="699"/>
                      </a:lnTo>
                      <a:lnTo>
                        <a:pt x="87" y="690"/>
                      </a:lnTo>
                      <a:lnTo>
                        <a:pt x="84" y="688"/>
                      </a:lnTo>
                      <a:lnTo>
                        <a:pt x="87" y="686"/>
                      </a:lnTo>
                      <a:lnTo>
                        <a:pt x="84" y="681"/>
                      </a:lnTo>
                      <a:lnTo>
                        <a:pt x="82" y="681"/>
                      </a:lnTo>
                      <a:lnTo>
                        <a:pt x="82" y="679"/>
                      </a:lnTo>
                      <a:lnTo>
                        <a:pt x="80" y="677"/>
                      </a:lnTo>
                      <a:lnTo>
                        <a:pt x="80" y="679"/>
                      </a:lnTo>
                      <a:lnTo>
                        <a:pt x="80" y="675"/>
                      </a:lnTo>
                      <a:lnTo>
                        <a:pt x="78" y="675"/>
                      </a:lnTo>
                      <a:lnTo>
                        <a:pt x="78" y="673"/>
                      </a:lnTo>
                      <a:lnTo>
                        <a:pt x="80" y="675"/>
                      </a:lnTo>
                      <a:lnTo>
                        <a:pt x="82" y="673"/>
                      </a:lnTo>
                      <a:lnTo>
                        <a:pt x="82" y="677"/>
                      </a:lnTo>
                      <a:lnTo>
                        <a:pt x="84" y="673"/>
                      </a:lnTo>
                      <a:lnTo>
                        <a:pt x="84" y="670"/>
                      </a:lnTo>
                      <a:lnTo>
                        <a:pt x="82" y="670"/>
                      </a:lnTo>
                      <a:lnTo>
                        <a:pt x="82" y="668"/>
                      </a:lnTo>
                      <a:lnTo>
                        <a:pt x="82" y="666"/>
                      </a:lnTo>
                      <a:lnTo>
                        <a:pt x="80" y="661"/>
                      </a:lnTo>
                      <a:lnTo>
                        <a:pt x="76" y="661"/>
                      </a:lnTo>
                      <a:lnTo>
                        <a:pt x="73" y="659"/>
                      </a:lnTo>
                      <a:lnTo>
                        <a:pt x="76" y="659"/>
                      </a:lnTo>
                      <a:lnTo>
                        <a:pt x="78" y="657"/>
                      </a:lnTo>
                      <a:lnTo>
                        <a:pt x="78" y="655"/>
                      </a:lnTo>
                      <a:lnTo>
                        <a:pt x="80" y="655"/>
                      </a:lnTo>
                      <a:lnTo>
                        <a:pt x="78" y="653"/>
                      </a:lnTo>
                      <a:lnTo>
                        <a:pt x="78" y="650"/>
                      </a:lnTo>
                      <a:lnTo>
                        <a:pt x="78" y="644"/>
                      </a:lnTo>
                      <a:lnTo>
                        <a:pt x="73" y="641"/>
                      </a:lnTo>
                      <a:lnTo>
                        <a:pt x="71" y="637"/>
                      </a:lnTo>
                      <a:lnTo>
                        <a:pt x="71" y="635"/>
                      </a:lnTo>
                      <a:lnTo>
                        <a:pt x="73" y="635"/>
                      </a:lnTo>
                      <a:lnTo>
                        <a:pt x="76" y="633"/>
                      </a:lnTo>
                      <a:lnTo>
                        <a:pt x="71" y="630"/>
                      </a:lnTo>
                      <a:lnTo>
                        <a:pt x="69" y="626"/>
                      </a:lnTo>
                      <a:lnTo>
                        <a:pt x="69" y="624"/>
                      </a:lnTo>
                      <a:lnTo>
                        <a:pt x="67" y="617"/>
                      </a:lnTo>
                      <a:lnTo>
                        <a:pt x="69" y="615"/>
                      </a:lnTo>
                      <a:lnTo>
                        <a:pt x="67" y="604"/>
                      </a:lnTo>
                      <a:lnTo>
                        <a:pt x="64" y="602"/>
                      </a:lnTo>
                      <a:lnTo>
                        <a:pt x="62" y="602"/>
                      </a:lnTo>
                      <a:lnTo>
                        <a:pt x="64" y="599"/>
                      </a:lnTo>
                      <a:lnTo>
                        <a:pt x="62" y="597"/>
                      </a:lnTo>
                      <a:lnTo>
                        <a:pt x="69" y="597"/>
                      </a:lnTo>
                      <a:lnTo>
                        <a:pt x="69" y="599"/>
                      </a:lnTo>
                      <a:lnTo>
                        <a:pt x="64" y="597"/>
                      </a:lnTo>
                      <a:lnTo>
                        <a:pt x="60" y="590"/>
                      </a:lnTo>
                      <a:lnTo>
                        <a:pt x="62" y="588"/>
                      </a:lnTo>
                      <a:lnTo>
                        <a:pt x="60" y="590"/>
                      </a:lnTo>
                      <a:lnTo>
                        <a:pt x="58" y="588"/>
                      </a:lnTo>
                      <a:lnTo>
                        <a:pt x="58" y="584"/>
                      </a:lnTo>
                      <a:lnTo>
                        <a:pt x="60" y="584"/>
                      </a:lnTo>
                      <a:lnTo>
                        <a:pt x="64" y="582"/>
                      </a:lnTo>
                      <a:lnTo>
                        <a:pt x="60" y="584"/>
                      </a:lnTo>
                      <a:lnTo>
                        <a:pt x="55" y="584"/>
                      </a:lnTo>
                      <a:lnTo>
                        <a:pt x="55" y="582"/>
                      </a:lnTo>
                      <a:lnTo>
                        <a:pt x="55" y="579"/>
                      </a:lnTo>
                      <a:lnTo>
                        <a:pt x="55" y="577"/>
                      </a:lnTo>
                      <a:lnTo>
                        <a:pt x="53" y="575"/>
                      </a:lnTo>
                      <a:lnTo>
                        <a:pt x="53" y="573"/>
                      </a:lnTo>
                      <a:lnTo>
                        <a:pt x="51" y="570"/>
                      </a:lnTo>
                      <a:lnTo>
                        <a:pt x="53" y="570"/>
                      </a:lnTo>
                      <a:lnTo>
                        <a:pt x="58" y="568"/>
                      </a:lnTo>
                      <a:lnTo>
                        <a:pt x="55" y="570"/>
                      </a:lnTo>
                      <a:lnTo>
                        <a:pt x="53" y="568"/>
                      </a:lnTo>
                      <a:lnTo>
                        <a:pt x="55" y="566"/>
                      </a:lnTo>
                      <a:lnTo>
                        <a:pt x="53" y="566"/>
                      </a:lnTo>
                      <a:lnTo>
                        <a:pt x="53" y="570"/>
                      </a:lnTo>
                      <a:lnTo>
                        <a:pt x="51" y="566"/>
                      </a:lnTo>
                      <a:lnTo>
                        <a:pt x="49" y="566"/>
                      </a:lnTo>
                      <a:lnTo>
                        <a:pt x="51" y="564"/>
                      </a:lnTo>
                      <a:lnTo>
                        <a:pt x="47" y="555"/>
                      </a:lnTo>
                      <a:lnTo>
                        <a:pt x="49" y="555"/>
                      </a:lnTo>
                      <a:lnTo>
                        <a:pt x="49" y="550"/>
                      </a:lnTo>
                      <a:lnTo>
                        <a:pt x="47" y="546"/>
                      </a:lnTo>
                      <a:lnTo>
                        <a:pt x="49" y="546"/>
                      </a:lnTo>
                      <a:lnTo>
                        <a:pt x="44" y="544"/>
                      </a:lnTo>
                      <a:lnTo>
                        <a:pt x="40" y="542"/>
                      </a:lnTo>
                      <a:lnTo>
                        <a:pt x="42" y="539"/>
                      </a:lnTo>
                      <a:lnTo>
                        <a:pt x="42" y="535"/>
                      </a:lnTo>
                      <a:lnTo>
                        <a:pt x="44" y="535"/>
                      </a:lnTo>
                      <a:lnTo>
                        <a:pt x="49" y="539"/>
                      </a:lnTo>
                      <a:lnTo>
                        <a:pt x="53" y="539"/>
                      </a:lnTo>
                      <a:lnTo>
                        <a:pt x="60" y="542"/>
                      </a:lnTo>
                      <a:lnTo>
                        <a:pt x="60" y="544"/>
                      </a:lnTo>
                      <a:lnTo>
                        <a:pt x="58" y="546"/>
                      </a:lnTo>
                      <a:lnTo>
                        <a:pt x="58" y="548"/>
                      </a:lnTo>
                      <a:lnTo>
                        <a:pt x="60" y="550"/>
                      </a:lnTo>
                      <a:lnTo>
                        <a:pt x="62" y="550"/>
                      </a:lnTo>
                      <a:lnTo>
                        <a:pt x="60" y="553"/>
                      </a:lnTo>
                      <a:lnTo>
                        <a:pt x="62" y="550"/>
                      </a:lnTo>
                      <a:lnTo>
                        <a:pt x="62" y="553"/>
                      </a:lnTo>
                      <a:lnTo>
                        <a:pt x="62" y="550"/>
                      </a:lnTo>
                      <a:lnTo>
                        <a:pt x="64" y="550"/>
                      </a:lnTo>
                      <a:lnTo>
                        <a:pt x="60" y="546"/>
                      </a:lnTo>
                      <a:lnTo>
                        <a:pt x="62" y="546"/>
                      </a:lnTo>
                      <a:lnTo>
                        <a:pt x="62" y="542"/>
                      </a:lnTo>
                      <a:lnTo>
                        <a:pt x="60" y="539"/>
                      </a:lnTo>
                      <a:lnTo>
                        <a:pt x="60" y="535"/>
                      </a:lnTo>
                      <a:lnTo>
                        <a:pt x="58" y="533"/>
                      </a:lnTo>
                      <a:lnTo>
                        <a:pt x="58" y="530"/>
                      </a:lnTo>
                      <a:lnTo>
                        <a:pt x="62" y="530"/>
                      </a:lnTo>
                      <a:lnTo>
                        <a:pt x="62" y="533"/>
                      </a:lnTo>
                      <a:lnTo>
                        <a:pt x="62" y="530"/>
                      </a:lnTo>
                      <a:lnTo>
                        <a:pt x="62" y="528"/>
                      </a:lnTo>
                      <a:lnTo>
                        <a:pt x="60" y="530"/>
                      </a:lnTo>
                      <a:lnTo>
                        <a:pt x="58" y="530"/>
                      </a:lnTo>
                      <a:lnTo>
                        <a:pt x="55" y="530"/>
                      </a:lnTo>
                      <a:lnTo>
                        <a:pt x="58" y="535"/>
                      </a:lnTo>
                      <a:lnTo>
                        <a:pt x="55" y="537"/>
                      </a:lnTo>
                      <a:lnTo>
                        <a:pt x="53" y="533"/>
                      </a:lnTo>
                      <a:lnTo>
                        <a:pt x="51" y="533"/>
                      </a:lnTo>
                      <a:lnTo>
                        <a:pt x="49" y="535"/>
                      </a:lnTo>
                      <a:lnTo>
                        <a:pt x="49" y="530"/>
                      </a:lnTo>
                      <a:lnTo>
                        <a:pt x="47" y="530"/>
                      </a:lnTo>
                      <a:lnTo>
                        <a:pt x="44" y="528"/>
                      </a:lnTo>
                      <a:lnTo>
                        <a:pt x="44" y="526"/>
                      </a:lnTo>
                      <a:lnTo>
                        <a:pt x="42" y="526"/>
                      </a:lnTo>
                      <a:lnTo>
                        <a:pt x="42" y="524"/>
                      </a:lnTo>
                      <a:lnTo>
                        <a:pt x="40" y="524"/>
                      </a:lnTo>
                      <a:lnTo>
                        <a:pt x="38" y="524"/>
                      </a:lnTo>
                      <a:lnTo>
                        <a:pt x="38" y="522"/>
                      </a:lnTo>
                      <a:lnTo>
                        <a:pt x="40" y="522"/>
                      </a:lnTo>
                      <a:lnTo>
                        <a:pt x="40" y="519"/>
                      </a:lnTo>
                      <a:lnTo>
                        <a:pt x="38" y="517"/>
                      </a:lnTo>
                      <a:lnTo>
                        <a:pt x="38" y="515"/>
                      </a:lnTo>
                      <a:lnTo>
                        <a:pt x="35" y="506"/>
                      </a:lnTo>
                      <a:lnTo>
                        <a:pt x="38" y="502"/>
                      </a:lnTo>
                      <a:lnTo>
                        <a:pt x="38" y="497"/>
                      </a:lnTo>
                      <a:lnTo>
                        <a:pt x="38" y="499"/>
                      </a:lnTo>
                      <a:lnTo>
                        <a:pt x="40" y="497"/>
                      </a:lnTo>
                      <a:lnTo>
                        <a:pt x="33" y="484"/>
                      </a:lnTo>
                      <a:lnTo>
                        <a:pt x="35" y="484"/>
                      </a:lnTo>
                      <a:lnTo>
                        <a:pt x="35" y="482"/>
                      </a:lnTo>
                      <a:lnTo>
                        <a:pt x="31" y="484"/>
                      </a:lnTo>
                      <a:lnTo>
                        <a:pt x="29" y="475"/>
                      </a:lnTo>
                      <a:lnTo>
                        <a:pt x="31" y="470"/>
                      </a:lnTo>
                      <a:lnTo>
                        <a:pt x="31" y="462"/>
                      </a:lnTo>
                      <a:lnTo>
                        <a:pt x="31" y="459"/>
                      </a:lnTo>
                      <a:lnTo>
                        <a:pt x="35" y="459"/>
                      </a:lnTo>
                      <a:lnTo>
                        <a:pt x="38" y="462"/>
                      </a:lnTo>
                      <a:lnTo>
                        <a:pt x="42" y="455"/>
                      </a:lnTo>
                      <a:lnTo>
                        <a:pt x="47" y="462"/>
                      </a:lnTo>
                      <a:lnTo>
                        <a:pt x="49" y="459"/>
                      </a:lnTo>
                      <a:lnTo>
                        <a:pt x="49" y="453"/>
                      </a:lnTo>
                      <a:lnTo>
                        <a:pt x="49" y="451"/>
                      </a:lnTo>
                      <a:lnTo>
                        <a:pt x="42" y="453"/>
                      </a:lnTo>
                      <a:lnTo>
                        <a:pt x="40" y="453"/>
                      </a:lnTo>
                      <a:lnTo>
                        <a:pt x="38" y="448"/>
                      </a:lnTo>
                      <a:lnTo>
                        <a:pt x="38" y="446"/>
                      </a:lnTo>
                      <a:lnTo>
                        <a:pt x="40" y="444"/>
                      </a:lnTo>
                      <a:lnTo>
                        <a:pt x="42" y="446"/>
                      </a:lnTo>
                      <a:lnTo>
                        <a:pt x="42" y="444"/>
                      </a:lnTo>
                      <a:lnTo>
                        <a:pt x="44" y="444"/>
                      </a:lnTo>
                      <a:lnTo>
                        <a:pt x="44" y="442"/>
                      </a:lnTo>
                      <a:lnTo>
                        <a:pt x="42" y="439"/>
                      </a:lnTo>
                      <a:lnTo>
                        <a:pt x="44" y="435"/>
                      </a:lnTo>
                      <a:lnTo>
                        <a:pt x="47" y="437"/>
                      </a:lnTo>
                      <a:lnTo>
                        <a:pt x="53" y="435"/>
                      </a:lnTo>
                      <a:lnTo>
                        <a:pt x="55" y="431"/>
                      </a:lnTo>
                      <a:lnTo>
                        <a:pt x="51" y="431"/>
                      </a:lnTo>
                      <a:lnTo>
                        <a:pt x="51" y="428"/>
                      </a:lnTo>
                      <a:lnTo>
                        <a:pt x="49" y="424"/>
                      </a:lnTo>
                      <a:lnTo>
                        <a:pt x="44" y="424"/>
                      </a:lnTo>
                      <a:lnTo>
                        <a:pt x="44" y="428"/>
                      </a:lnTo>
                      <a:lnTo>
                        <a:pt x="40" y="431"/>
                      </a:lnTo>
                      <a:lnTo>
                        <a:pt x="38" y="431"/>
                      </a:lnTo>
                      <a:lnTo>
                        <a:pt x="38" y="433"/>
                      </a:lnTo>
                      <a:lnTo>
                        <a:pt x="33" y="431"/>
                      </a:lnTo>
                      <a:lnTo>
                        <a:pt x="31" y="431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2" y="446"/>
                      </a:lnTo>
                      <a:lnTo>
                        <a:pt x="22" y="444"/>
                      </a:lnTo>
                      <a:lnTo>
                        <a:pt x="27" y="444"/>
                      </a:lnTo>
                      <a:lnTo>
                        <a:pt x="24" y="442"/>
                      </a:lnTo>
                      <a:lnTo>
                        <a:pt x="24" y="439"/>
                      </a:lnTo>
                      <a:lnTo>
                        <a:pt x="22" y="437"/>
                      </a:lnTo>
                      <a:lnTo>
                        <a:pt x="20" y="439"/>
                      </a:lnTo>
                      <a:lnTo>
                        <a:pt x="24" y="435"/>
                      </a:lnTo>
                      <a:lnTo>
                        <a:pt x="24" y="428"/>
                      </a:lnTo>
                      <a:lnTo>
                        <a:pt x="27" y="428"/>
                      </a:lnTo>
                      <a:lnTo>
                        <a:pt x="27" y="426"/>
                      </a:lnTo>
                      <a:lnTo>
                        <a:pt x="27" y="424"/>
                      </a:lnTo>
                      <a:lnTo>
                        <a:pt x="24" y="426"/>
                      </a:lnTo>
                      <a:lnTo>
                        <a:pt x="27" y="417"/>
                      </a:lnTo>
                      <a:lnTo>
                        <a:pt x="24" y="415"/>
                      </a:lnTo>
                      <a:lnTo>
                        <a:pt x="22" y="411"/>
                      </a:lnTo>
                      <a:lnTo>
                        <a:pt x="27" y="408"/>
                      </a:lnTo>
                      <a:lnTo>
                        <a:pt x="27" y="406"/>
                      </a:lnTo>
                      <a:lnTo>
                        <a:pt x="22" y="411"/>
                      </a:lnTo>
                      <a:lnTo>
                        <a:pt x="22" y="408"/>
                      </a:lnTo>
                      <a:lnTo>
                        <a:pt x="22" y="411"/>
                      </a:lnTo>
                      <a:lnTo>
                        <a:pt x="22" y="413"/>
                      </a:lnTo>
                      <a:lnTo>
                        <a:pt x="20" y="413"/>
                      </a:lnTo>
                      <a:lnTo>
                        <a:pt x="20" y="411"/>
                      </a:lnTo>
                      <a:lnTo>
                        <a:pt x="20" y="408"/>
                      </a:lnTo>
                      <a:lnTo>
                        <a:pt x="22" y="406"/>
                      </a:lnTo>
                      <a:lnTo>
                        <a:pt x="22" y="404"/>
                      </a:lnTo>
                      <a:lnTo>
                        <a:pt x="27" y="397"/>
                      </a:lnTo>
                      <a:lnTo>
                        <a:pt x="27" y="395"/>
                      </a:lnTo>
                      <a:lnTo>
                        <a:pt x="27" y="393"/>
                      </a:lnTo>
                      <a:lnTo>
                        <a:pt x="27" y="395"/>
                      </a:lnTo>
                      <a:lnTo>
                        <a:pt x="24" y="397"/>
                      </a:lnTo>
                      <a:lnTo>
                        <a:pt x="22" y="399"/>
                      </a:lnTo>
                      <a:lnTo>
                        <a:pt x="22" y="404"/>
                      </a:lnTo>
                      <a:lnTo>
                        <a:pt x="20" y="404"/>
                      </a:lnTo>
                      <a:lnTo>
                        <a:pt x="20" y="402"/>
                      </a:lnTo>
                      <a:lnTo>
                        <a:pt x="18" y="399"/>
                      </a:lnTo>
                      <a:lnTo>
                        <a:pt x="20" y="393"/>
                      </a:lnTo>
                      <a:lnTo>
                        <a:pt x="22" y="384"/>
                      </a:lnTo>
                      <a:lnTo>
                        <a:pt x="15" y="377"/>
                      </a:lnTo>
                      <a:lnTo>
                        <a:pt x="18" y="375"/>
                      </a:lnTo>
                      <a:lnTo>
                        <a:pt x="13" y="366"/>
                      </a:lnTo>
                      <a:lnTo>
                        <a:pt x="20" y="362"/>
                      </a:lnTo>
                      <a:lnTo>
                        <a:pt x="20" y="357"/>
                      </a:lnTo>
                      <a:lnTo>
                        <a:pt x="18" y="357"/>
                      </a:lnTo>
                      <a:lnTo>
                        <a:pt x="20" y="357"/>
                      </a:lnTo>
                      <a:lnTo>
                        <a:pt x="18" y="359"/>
                      </a:lnTo>
                      <a:lnTo>
                        <a:pt x="11" y="355"/>
                      </a:lnTo>
                      <a:lnTo>
                        <a:pt x="11" y="351"/>
                      </a:lnTo>
                      <a:lnTo>
                        <a:pt x="9" y="346"/>
                      </a:lnTo>
                      <a:lnTo>
                        <a:pt x="13" y="346"/>
                      </a:lnTo>
                      <a:lnTo>
                        <a:pt x="11" y="346"/>
                      </a:lnTo>
                      <a:lnTo>
                        <a:pt x="11" y="342"/>
                      </a:lnTo>
                      <a:lnTo>
                        <a:pt x="9" y="339"/>
                      </a:lnTo>
                      <a:lnTo>
                        <a:pt x="9" y="331"/>
                      </a:lnTo>
                      <a:lnTo>
                        <a:pt x="6" y="328"/>
                      </a:lnTo>
                      <a:lnTo>
                        <a:pt x="9" y="328"/>
                      </a:lnTo>
                      <a:lnTo>
                        <a:pt x="11" y="324"/>
                      </a:lnTo>
                      <a:lnTo>
                        <a:pt x="9" y="326"/>
                      </a:lnTo>
                      <a:lnTo>
                        <a:pt x="6" y="326"/>
                      </a:lnTo>
                      <a:lnTo>
                        <a:pt x="6" y="324"/>
                      </a:lnTo>
                      <a:lnTo>
                        <a:pt x="6" y="317"/>
                      </a:lnTo>
                      <a:lnTo>
                        <a:pt x="4" y="315"/>
                      </a:lnTo>
                      <a:lnTo>
                        <a:pt x="2" y="315"/>
                      </a:lnTo>
                      <a:lnTo>
                        <a:pt x="0" y="311"/>
                      </a:lnTo>
                      <a:lnTo>
                        <a:pt x="2" y="308"/>
                      </a:lnTo>
                      <a:lnTo>
                        <a:pt x="4" y="311"/>
                      </a:lnTo>
                      <a:lnTo>
                        <a:pt x="4" y="308"/>
                      </a:lnTo>
                      <a:lnTo>
                        <a:pt x="4" y="299"/>
                      </a:lnTo>
                      <a:lnTo>
                        <a:pt x="2" y="299"/>
                      </a:lnTo>
                      <a:lnTo>
                        <a:pt x="6" y="295"/>
                      </a:lnTo>
                      <a:lnTo>
                        <a:pt x="11" y="293"/>
                      </a:lnTo>
                      <a:lnTo>
                        <a:pt x="13" y="297"/>
                      </a:lnTo>
                      <a:lnTo>
                        <a:pt x="15" y="297"/>
                      </a:lnTo>
                      <a:lnTo>
                        <a:pt x="15" y="299"/>
                      </a:lnTo>
                      <a:lnTo>
                        <a:pt x="15" y="297"/>
                      </a:lnTo>
                      <a:lnTo>
                        <a:pt x="13" y="297"/>
                      </a:lnTo>
                      <a:lnTo>
                        <a:pt x="13" y="295"/>
                      </a:lnTo>
                      <a:lnTo>
                        <a:pt x="11" y="293"/>
                      </a:lnTo>
                      <a:lnTo>
                        <a:pt x="11" y="288"/>
                      </a:lnTo>
                      <a:lnTo>
                        <a:pt x="9" y="280"/>
                      </a:lnTo>
                      <a:lnTo>
                        <a:pt x="9" y="277"/>
                      </a:lnTo>
                      <a:lnTo>
                        <a:pt x="11" y="277"/>
                      </a:lnTo>
                      <a:lnTo>
                        <a:pt x="13" y="271"/>
                      </a:lnTo>
                      <a:lnTo>
                        <a:pt x="22" y="271"/>
                      </a:lnTo>
                      <a:lnTo>
                        <a:pt x="22" y="268"/>
                      </a:lnTo>
                      <a:lnTo>
                        <a:pt x="24" y="266"/>
                      </a:lnTo>
                      <a:lnTo>
                        <a:pt x="27" y="268"/>
                      </a:lnTo>
                      <a:lnTo>
                        <a:pt x="27" y="266"/>
                      </a:lnTo>
                      <a:lnTo>
                        <a:pt x="27" y="262"/>
                      </a:lnTo>
                      <a:lnTo>
                        <a:pt x="29" y="262"/>
                      </a:lnTo>
                      <a:lnTo>
                        <a:pt x="29" y="260"/>
                      </a:lnTo>
                      <a:lnTo>
                        <a:pt x="33" y="260"/>
                      </a:lnTo>
                      <a:lnTo>
                        <a:pt x="33" y="257"/>
                      </a:lnTo>
                      <a:lnTo>
                        <a:pt x="38" y="257"/>
                      </a:lnTo>
                      <a:lnTo>
                        <a:pt x="47" y="260"/>
                      </a:lnTo>
                      <a:lnTo>
                        <a:pt x="47" y="264"/>
                      </a:lnTo>
                      <a:lnTo>
                        <a:pt x="49" y="264"/>
                      </a:lnTo>
                      <a:lnTo>
                        <a:pt x="47" y="271"/>
                      </a:lnTo>
                      <a:lnTo>
                        <a:pt x="49" y="273"/>
                      </a:lnTo>
                      <a:lnTo>
                        <a:pt x="51" y="273"/>
                      </a:lnTo>
                      <a:lnTo>
                        <a:pt x="51" y="268"/>
                      </a:lnTo>
                      <a:lnTo>
                        <a:pt x="53" y="271"/>
                      </a:lnTo>
                      <a:lnTo>
                        <a:pt x="51" y="273"/>
                      </a:lnTo>
                      <a:lnTo>
                        <a:pt x="58" y="280"/>
                      </a:lnTo>
                      <a:lnTo>
                        <a:pt x="60" y="280"/>
                      </a:lnTo>
                      <a:lnTo>
                        <a:pt x="60" y="275"/>
                      </a:lnTo>
                      <a:lnTo>
                        <a:pt x="64" y="275"/>
                      </a:lnTo>
                      <a:lnTo>
                        <a:pt x="67" y="277"/>
                      </a:lnTo>
                      <a:lnTo>
                        <a:pt x="71" y="277"/>
                      </a:lnTo>
                      <a:lnTo>
                        <a:pt x="73" y="280"/>
                      </a:lnTo>
                      <a:lnTo>
                        <a:pt x="76" y="282"/>
                      </a:lnTo>
                      <a:lnTo>
                        <a:pt x="80" y="280"/>
                      </a:lnTo>
                      <a:lnTo>
                        <a:pt x="78" y="277"/>
                      </a:lnTo>
                      <a:lnTo>
                        <a:pt x="82" y="275"/>
                      </a:lnTo>
                      <a:lnTo>
                        <a:pt x="82" y="271"/>
                      </a:lnTo>
                      <a:lnTo>
                        <a:pt x="84" y="268"/>
                      </a:lnTo>
                      <a:lnTo>
                        <a:pt x="84" y="271"/>
                      </a:lnTo>
                      <a:lnTo>
                        <a:pt x="87" y="271"/>
                      </a:lnTo>
                      <a:lnTo>
                        <a:pt x="89" y="268"/>
                      </a:lnTo>
                      <a:lnTo>
                        <a:pt x="93" y="266"/>
                      </a:lnTo>
                      <a:lnTo>
                        <a:pt x="93" y="262"/>
                      </a:lnTo>
                      <a:lnTo>
                        <a:pt x="96" y="260"/>
                      </a:lnTo>
                      <a:lnTo>
                        <a:pt x="100" y="262"/>
                      </a:lnTo>
                      <a:lnTo>
                        <a:pt x="102" y="260"/>
                      </a:lnTo>
                      <a:lnTo>
                        <a:pt x="104" y="262"/>
                      </a:lnTo>
                      <a:lnTo>
                        <a:pt x="104" y="260"/>
                      </a:lnTo>
                      <a:lnTo>
                        <a:pt x="107" y="260"/>
                      </a:lnTo>
                      <a:lnTo>
                        <a:pt x="107" y="262"/>
                      </a:lnTo>
                      <a:lnTo>
                        <a:pt x="111" y="260"/>
                      </a:lnTo>
                      <a:lnTo>
                        <a:pt x="111" y="253"/>
                      </a:lnTo>
                      <a:lnTo>
                        <a:pt x="111" y="251"/>
                      </a:lnTo>
                      <a:lnTo>
                        <a:pt x="113" y="248"/>
                      </a:lnTo>
                      <a:lnTo>
                        <a:pt x="109" y="235"/>
                      </a:lnTo>
                      <a:lnTo>
                        <a:pt x="107" y="235"/>
                      </a:lnTo>
                      <a:lnTo>
                        <a:pt x="107" y="233"/>
                      </a:lnTo>
                      <a:lnTo>
                        <a:pt x="111" y="231"/>
                      </a:lnTo>
                      <a:lnTo>
                        <a:pt x="116" y="222"/>
                      </a:lnTo>
                      <a:lnTo>
                        <a:pt x="118" y="220"/>
                      </a:lnTo>
                      <a:lnTo>
                        <a:pt x="118" y="215"/>
                      </a:lnTo>
                      <a:lnTo>
                        <a:pt x="122" y="213"/>
                      </a:lnTo>
                      <a:lnTo>
                        <a:pt x="120" y="211"/>
                      </a:lnTo>
                      <a:lnTo>
                        <a:pt x="120" y="206"/>
                      </a:lnTo>
                      <a:lnTo>
                        <a:pt x="113" y="204"/>
                      </a:lnTo>
                      <a:lnTo>
                        <a:pt x="111" y="200"/>
                      </a:lnTo>
                      <a:lnTo>
                        <a:pt x="109" y="200"/>
                      </a:lnTo>
                      <a:lnTo>
                        <a:pt x="109" y="197"/>
                      </a:lnTo>
                      <a:lnTo>
                        <a:pt x="113" y="195"/>
                      </a:lnTo>
                      <a:lnTo>
                        <a:pt x="116" y="191"/>
                      </a:lnTo>
                      <a:lnTo>
                        <a:pt x="113" y="188"/>
                      </a:lnTo>
                      <a:lnTo>
                        <a:pt x="116" y="186"/>
                      </a:lnTo>
                      <a:lnTo>
                        <a:pt x="118" y="186"/>
                      </a:lnTo>
                      <a:lnTo>
                        <a:pt x="120" y="186"/>
                      </a:lnTo>
                      <a:lnTo>
                        <a:pt x="122" y="191"/>
                      </a:lnTo>
                      <a:lnTo>
                        <a:pt x="120" y="193"/>
                      </a:lnTo>
                      <a:lnTo>
                        <a:pt x="122" y="195"/>
                      </a:lnTo>
                      <a:lnTo>
                        <a:pt x="125" y="193"/>
                      </a:lnTo>
                      <a:lnTo>
                        <a:pt x="127" y="193"/>
                      </a:lnTo>
                      <a:lnTo>
                        <a:pt x="131" y="197"/>
                      </a:lnTo>
                      <a:lnTo>
                        <a:pt x="133" y="197"/>
                      </a:lnTo>
                      <a:lnTo>
                        <a:pt x="140" y="200"/>
                      </a:lnTo>
                      <a:lnTo>
                        <a:pt x="142" y="206"/>
                      </a:lnTo>
                      <a:lnTo>
                        <a:pt x="147" y="208"/>
                      </a:lnTo>
                      <a:lnTo>
                        <a:pt x="151" y="206"/>
                      </a:lnTo>
                      <a:lnTo>
                        <a:pt x="158" y="208"/>
                      </a:lnTo>
                      <a:lnTo>
                        <a:pt x="162" y="204"/>
                      </a:lnTo>
                      <a:lnTo>
                        <a:pt x="165" y="204"/>
                      </a:lnTo>
                      <a:lnTo>
                        <a:pt x="171" y="202"/>
                      </a:lnTo>
                      <a:lnTo>
                        <a:pt x="171" y="200"/>
                      </a:lnTo>
                      <a:lnTo>
                        <a:pt x="171" y="193"/>
                      </a:lnTo>
                      <a:lnTo>
                        <a:pt x="169" y="193"/>
                      </a:lnTo>
                      <a:lnTo>
                        <a:pt x="169" y="191"/>
                      </a:lnTo>
                      <a:lnTo>
                        <a:pt x="171" y="188"/>
                      </a:lnTo>
                      <a:lnTo>
                        <a:pt x="174" y="191"/>
                      </a:lnTo>
                      <a:lnTo>
                        <a:pt x="178" y="184"/>
                      </a:lnTo>
                      <a:lnTo>
                        <a:pt x="182" y="186"/>
                      </a:lnTo>
                      <a:lnTo>
                        <a:pt x="187" y="184"/>
                      </a:lnTo>
                      <a:lnTo>
                        <a:pt x="187" y="180"/>
                      </a:lnTo>
                      <a:lnTo>
                        <a:pt x="185" y="180"/>
                      </a:lnTo>
                      <a:lnTo>
                        <a:pt x="185" y="168"/>
                      </a:lnTo>
                      <a:lnTo>
                        <a:pt x="182" y="162"/>
                      </a:lnTo>
                      <a:lnTo>
                        <a:pt x="178" y="155"/>
                      </a:lnTo>
                      <a:lnTo>
                        <a:pt x="180" y="153"/>
                      </a:lnTo>
                      <a:lnTo>
                        <a:pt x="182" y="151"/>
                      </a:lnTo>
                      <a:lnTo>
                        <a:pt x="180" y="148"/>
                      </a:lnTo>
                      <a:lnTo>
                        <a:pt x="176" y="148"/>
                      </a:lnTo>
                      <a:lnTo>
                        <a:pt x="171" y="146"/>
                      </a:lnTo>
                      <a:lnTo>
                        <a:pt x="167" y="146"/>
                      </a:lnTo>
                      <a:lnTo>
                        <a:pt x="167" y="144"/>
                      </a:lnTo>
                      <a:lnTo>
                        <a:pt x="162" y="144"/>
                      </a:lnTo>
                      <a:lnTo>
                        <a:pt x="160" y="144"/>
                      </a:lnTo>
                      <a:lnTo>
                        <a:pt x="162" y="142"/>
                      </a:lnTo>
                      <a:lnTo>
                        <a:pt x="160" y="142"/>
                      </a:lnTo>
                      <a:lnTo>
                        <a:pt x="158" y="142"/>
                      </a:lnTo>
                      <a:lnTo>
                        <a:pt x="156" y="140"/>
                      </a:lnTo>
                      <a:lnTo>
                        <a:pt x="156" y="133"/>
                      </a:lnTo>
                      <a:lnTo>
                        <a:pt x="158" y="131"/>
                      </a:lnTo>
                      <a:lnTo>
                        <a:pt x="156" y="133"/>
                      </a:lnTo>
                      <a:lnTo>
                        <a:pt x="153" y="131"/>
                      </a:lnTo>
                      <a:lnTo>
                        <a:pt x="151" y="128"/>
                      </a:lnTo>
                      <a:lnTo>
                        <a:pt x="149" y="133"/>
                      </a:lnTo>
                      <a:lnTo>
                        <a:pt x="145" y="131"/>
                      </a:lnTo>
                      <a:lnTo>
                        <a:pt x="145" y="128"/>
                      </a:lnTo>
                      <a:lnTo>
                        <a:pt x="140" y="128"/>
                      </a:lnTo>
                      <a:lnTo>
                        <a:pt x="140" y="126"/>
                      </a:lnTo>
                      <a:lnTo>
                        <a:pt x="138" y="124"/>
                      </a:lnTo>
                      <a:lnTo>
                        <a:pt x="136" y="124"/>
                      </a:lnTo>
                      <a:lnTo>
                        <a:pt x="136" y="122"/>
                      </a:lnTo>
                      <a:lnTo>
                        <a:pt x="138" y="122"/>
                      </a:lnTo>
                      <a:lnTo>
                        <a:pt x="140" y="124"/>
                      </a:lnTo>
                      <a:lnTo>
                        <a:pt x="142" y="124"/>
                      </a:lnTo>
                      <a:lnTo>
                        <a:pt x="142" y="128"/>
                      </a:lnTo>
                      <a:lnTo>
                        <a:pt x="147" y="124"/>
                      </a:lnTo>
                      <a:lnTo>
                        <a:pt x="153" y="124"/>
                      </a:lnTo>
                      <a:lnTo>
                        <a:pt x="153" y="126"/>
                      </a:lnTo>
                      <a:lnTo>
                        <a:pt x="156" y="126"/>
                      </a:lnTo>
                      <a:lnTo>
                        <a:pt x="158" y="124"/>
                      </a:lnTo>
                      <a:lnTo>
                        <a:pt x="156" y="122"/>
                      </a:lnTo>
                      <a:lnTo>
                        <a:pt x="162" y="124"/>
                      </a:lnTo>
                      <a:lnTo>
                        <a:pt x="165" y="120"/>
                      </a:lnTo>
                      <a:lnTo>
                        <a:pt x="169" y="122"/>
                      </a:lnTo>
                      <a:lnTo>
                        <a:pt x="169" y="120"/>
                      </a:lnTo>
                      <a:lnTo>
                        <a:pt x="167" y="120"/>
                      </a:lnTo>
                      <a:lnTo>
                        <a:pt x="167" y="117"/>
                      </a:lnTo>
                      <a:lnTo>
                        <a:pt x="167" y="115"/>
                      </a:lnTo>
                      <a:lnTo>
                        <a:pt x="169" y="113"/>
                      </a:lnTo>
                      <a:lnTo>
                        <a:pt x="169" y="109"/>
                      </a:lnTo>
                      <a:lnTo>
                        <a:pt x="178" y="109"/>
                      </a:lnTo>
                      <a:lnTo>
                        <a:pt x="187" y="104"/>
                      </a:lnTo>
                      <a:lnTo>
                        <a:pt x="187" y="97"/>
                      </a:lnTo>
                      <a:lnTo>
                        <a:pt x="187" y="89"/>
                      </a:lnTo>
                      <a:lnTo>
                        <a:pt x="189" y="91"/>
                      </a:lnTo>
                      <a:lnTo>
                        <a:pt x="196" y="86"/>
                      </a:lnTo>
                      <a:lnTo>
                        <a:pt x="200" y="86"/>
                      </a:lnTo>
                      <a:lnTo>
                        <a:pt x="202" y="77"/>
                      </a:lnTo>
                      <a:lnTo>
                        <a:pt x="205" y="82"/>
                      </a:lnTo>
                      <a:lnTo>
                        <a:pt x="209" y="82"/>
                      </a:lnTo>
                      <a:lnTo>
                        <a:pt x="211" y="82"/>
                      </a:lnTo>
                      <a:lnTo>
                        <a:pt x="211" y="80"/>
                      </a:lnTo>
                      <a:lnTo>
                        <a:pt x="216" y="82"/>
                      </a:lnTo>
                      <a:lnTo>
                        <a:pt x="220" y="80"/>
                      </a:lnTo>
                      <a:lnTo>
                        <a:pt x="225" y="82"/>
                      </a:lnTo>
                      <a:lnTo>
                        <a:pt x="227" y="77"/>
                      </a:lnTo>
                      <a:lnTo>
                        <a:pt x="229" y="80"/>
                      </a:lnTo>
                      <a:lnTo>
                        <a:pt x="231" y="80"/>
                      </a:lnTo>
                      <a:lnTo>
                        <a:pt x="238" y="77"/>
                      </a:lnTo>
                      <a:lnTo>
                        <a:pt x="240" y="75"/>
                      </a:lnTo>
                      <a:lnTo>
                        <a:pt x="240" y="69"/>
                      </a:lnTo>
                      <a:lnTo>
                        <a:pt x="238" y="69"/>
                      </a:lnTo>
                      <a:lnTo>
                        <a:pt x="238" y="66"/>
                      </a:lnTo>
                      <a:lnTo>
                        <a:pt x="234" y="66"/>
                      </a:lnTo>
                      <a:lnTo>
                        <a:pt x="231" y="71"/>
                      </a:lnTo>
                      <a:lnTo>
                        <a:pt x="229" y="71"/>
                      </a:lnTo>
                      <a:lnTo>
                        <a:pt x="227" y="69"/>
                      </a:lnTo>
                      <a:lnTo>
                        <a:pt x="223" y="71"/>
                      </a:lnTo>
                      <a:lnTo>
                        <a:pt x="220" y="66"/>
                      </a:lnTo>
                      <a:lnTo>
                        <a:pt x="214" y="69"/>
                      </a:lnTo>
                      <a:lnTo>
                        <a:pt x="214" y="66"/>
                      </a:lnTo>
                      <a:lnTo>
                        <a:pt x="202" y="66"/>
                      </a:lnTo>
                      <a:lnTo>
                        <a:pt x="200" y="69"/>
                      </a:lnTo>
                      <a:lnTo>
                        <a:pt x="198" y="69"/>
                      </a:lnTo>
                      <a:lnTo>
                        <a:pt x="194" y="69"/>
                      </a:lnTo>
                      <a:lnTo>
                        <a:pt x="191" y="69"/>
                      </a:lnTo>
                      <a:lnTo>
                        <a:pt x="191" y="73"/>
                      </a:lnTo>
                      <a:lnTo>
                        <a:pt x="189" y="71"/>
                      </a:lnTo>
                      <a:lnTo>
                        <a:pt x="187" y="73"/>
                      </a:lnTo>
                      <a:lnTo>
                        <a:pt x="185" y="73"/>
                      </a:lnTo>
                      <a:lnTo>
                        <a:pt x="180" y="73"/>
                      </a:lnTo>
                      <a:lnTo>
                        <a:pt x="176" y="73"/>
                      </a:lnTo>
                      <a:lnTo>
                        <a:pt x="174" y="75"/>
                      </a:lnTo>
                      <a:lnTo>
                        <a:pt x="171" y="73"/>
                      </a:lnTo>
                      <a:lnTo>
                        <a:pt x="169" y="62"/>
                      </a:lnTo>
                      <a:lnTo>
                        <a:pt x="167" y="60"/>
                      </a:lnTo>
                      <a:lnTo>
                        <a:pt x="162" y="57"/>
                      </a:lnTo>
                      <a:lnTo>
                        <a:pt x="165" y="55"/>
                      </a:lnTo>
                      <a:lnTo>
                        <a:pt x="169" y="55"/>
                      </a:lnTo>
                      <a:lnTo>
                        <a:pt x="171" y="55"/>
                      </a:lnTo>
                      <a:lnTo>
                        <a:pt x="178" y="55"/>
                      </a:lnTo>
                      <a:lnTo>
                        <a:pt x="178" y="51"/>
                      </a:lnTo>
                      <a:lnTo>
                        <a:pt x="178" y="46"/>
                      </a:lnTo>
                      <a:lnTo>
                        <a:pt x="169" y="37"/>
                      </a:lnTo>
                      <a:lnTo>
                        <a:pt x="171" y="37"/>
                      </a:lnTo>
                      <a:lnTo>
                        <a:pt x="171" y="35"/>
                      </a:lnTo>
                      <a:lnTo>
                        <a:pt x="171" y="33"/>
                      </a:lnTo>
                      <a:lnTo>
                        <a:pt x="169" y="33"/>
                      </a:lnTo>
                      <a:lnTo>
                        <a:pt x="169" y="31"/>
                      </a:lnTo>
                      <a:lnTo>
                        <a:pt x="167" y="31"/>
                      </a:lnTo>
                      <a:lnTo>
                        <a:pt x="167" y="29"/>
                      </a:lnTo>
                      <a:lnTo>
                        <a:pt x="171" y="26"/>
                      </a:lnTo>
                      <a:lnTo>
                        <a:pt x="176" y="26"/>
                      </a:lnTo>
                      <a:lnTo>
                        <a:pt x="178" y="24"/>
                      </a:lnTo>
                      <a:lnTo>
                        <a:pt x="185" y="24"/>
                      </a:lnTo>
                      <a:lnTo>
                        <a:pt x="200" y="15"/>
                      </a:lnTo>
                      <a:lnTo>
                        <a:pt x="214" y="11"/>
                      </a:lnTo>
                      <a:lnTo>
                        <a:pt x="216" y="11"/>
                      </a:lnTo>
                      <a:lnTo>
                        <a:pt x="223" y="15"/>
                      </a:lnTo>
                      <a:lnTo>
                        <a:pt x="236" y="13"/>
                      </a:lnTo>
                      <a:lnTo>
                        <a:pt x="236" y="9"/>
                      </a:lnTo>
                      <a:lnTo>
                        <a:pt x="243" y="6"/>
                      </a:lnTo>
                      <a:lnTo>
                        <a:pt x="247" y="4"/>
                      </a:lnTo>
                      <a:lnTo>
                        <a:pt x="249" y="2"/>
                      </a:lnTo>
                      <a:lnTo>
                        <a:pt x="256" y="0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0" name="Freeform 836"/>
                <p:cNvSpPr>
                  <a:spLocks/>
                </p:cNvSpPr>
                <p:nvPr/>
              </p:nvSpPr>
              <p:spPr bwMode="auto">
                <a:xfrm>
                  <a:off x="2064" y="3125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1" name="Freeform 837"/>
                <p:cNvSpPr>
                  <a:spLocks/>
                </p:cNvSpPr>
                <p:nvPr/>
              </p:nvSpPr>
              <p:spPr bwMode="auto">
                <a:xfrm>
                  <a:off x="2061" y="309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2" name="Freeform 838"/>
                <p:cNvSpPr>
                  <a:spLocks/>
                </p:cNvSpPr>
                <p:nvPr/>
              </p:nvSpPr>
              <p:spPr bwMode="auto">
                <a:xfrm>
                  <a:off x="2010" y="2849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3" name="Freeform 839"/>
                <p:cNvSpPr>
                  <a:spLocks/>
                </p:cNvSpPr>
                <p:nvPr/>
              </p:nvSpPr>
              <p:spPr bwMode="auto">
                <a:xfrm>
                  <a:off x="1992" y="2780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4" name="Freeform 840"/>
                <p:cNvSpPr>
                  <a:spLocks/>
                </p:cNvSpPr>
                <p:nvPr/>
              </p:nvSpPr>
              <p:spPr bwMode="auto">
                <a:xfrm>
                  <a:off x="1972" y="272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5" name="Freeform 841"/>
                <p:cNvSpPr>
                  <a:spLocks/>
                </p:cNvSpPr>
                <p:nvPr/>
              </p:nvSpPr>
              <p:spPr bwMode="auto">
                <a:xfrm>
                  <a:off x="1983" y="2687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0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6" name="Freeform 842"/>
                <p:cNvSpPr>
                  <a:spLocks/>
                </p:cNvSpPr>
                <p:nvPr/>
              </p:nvSpPr>
              <p:spPr bwMode="auto">
                <a:xfrm>
                  <a:off x="1988" y="2685"/>
                  <a:ext cx="2" cy="4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4 h 4"/>
                    <a:gd name="T4" fmla="*/ 0 w 2"/>
                    <a:gd name="T5" fmla="*/ 2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7" name="Freeform 843"/>
                <p:cNvSpPr>
                  <a:spLocks/>
                </p:cNvSpPr>
                <p:nvPr/>
              </p:nvSpPr>
              <p:spPr bwMode="auto">
                <a:xfrm>
                  <a:off x="2001" y="2681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8" name="Freeform 844"/>
                <p:cNvSpPr>
                  <a:spLocks/>
                </p:cNvSpPr>
                <p:nvPr/>
              </p:nvSpPr>
              <p:spPr bwMode="auto">
                <a:xfrm>
                  <a:off x="1959" y="261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69" name="Freeform 845"/>
                <p:cNvSpPr>
                  <a:spLocks/>
                </p:cNvSpPr>
                <p:nvPr/>
              </p:nvSpPr>
              <p:spPr bwMode="auto">
                <a:xfrm>
                  <a:off x="2061" y="2250"/>
                  <a:ext cx="1065" cy="915"/>
                </a:xfrm>
                <a:custGeom>
                  <a:avLst/>
                  <a:gdLst>
                    <a:gd name="T0" fmla="*/ 159 w 1065"/>
                    <a:gd name="T1" fmla="*/ 44 h 915"/>
                    <a:gd name="T2" fmla="*/ 241 w 1065"/>
                    <a:gd name="T3" fmla="*/ 82 h 915"/>
                    <a:gd name="T4" fmla="*/ 310 w 1065"/>
                    <a:gd name="T5" fmla="*/ 91 h 915"/>
                    <a:gd name="T6" fmla="*/ 388 w 1065"/>
                    <a:gd name="T7" fmla="*/ 113 h 915"/>
                    <a:gd name="T8" fmla="*/ 435 w 1065"/>
                    <a:gd name="T9" fmla="*/ 120 h 915"/>
                    <a:gd name="T10" fmla="*/ 486 w 1065"/>
                    <a:gd name="T11" fmla="*/ 62 h 915"/>
                    <a:gd name="T12" fmla="*/ 551 w 1065"/>
                    <a:gd name="T13" fmla="*/ 42 h 915"/>
                    <a:gd name="T14" fmla="*/ 568 w 1065"/>
                    <a:gd name="T15" fmla="*/ 71 h 915"/>
                    <a:gd name="T16" fmla="*/ 615 w 1065"/>
                    <a:gd name="T17" fmla="*/ 95 h 915"/>
                    <a:gd name="T18" fmla="*/ 689 w 1065"/>
                    <a:gd name="T19" fmla="*/ 64 h 915"/>
                    <a:gd name="T20" fmla="*/ 733 w 1065"/>
                    <a:gd name="T21" fmla="*/ 75 h 915"/>
                    <a:gd name="T22" fmla="*/ 784 w 1065"/>
                    <a:gd name="T23" fmla="*/ 71 h 915"/>
                    <a:gd name="T24" fmla="*/ 827 w 1065"/>
                    <a:gd name="T25" fmla="*/ 49 h 915"/>
                    <a:gd name="T26" fmla="*/ 871 w 1065"/>
                    <a:gd name="T27" fmla="*/ 66 h 915"/>
                    <a:gd name="T28" fmla="*/ 938 w 1065"/>
                    <a:gd name="T29" fmla="*/ 71 h 915"/>
                    <a:gd name="T30" fmla="*/ 996 w 1065"/>
                    <a:gd name="T31" fmla="*/ 84 h 915"/>
                    <a:gd name="T32" fmla="*/ 1025 w 1065"/>
                    <a:gd name="T33" fmla="*/ 115 h 915"/>
                    <a:gd name="T34" fmla="*/ 1016 w 1065"/>
                    <a:gd name="T35" fmla="*/ 180 h 915"/>
                    <a:gd name="T36" fmla="*/ 1023 w 1065"/>
                    <a:gd name="T37" fmla="*/ 233 h 915"/>
                    <a:gd name="T38" fmla="*/ 1016 w 1065"/>
                    <a:gd name="T39" fmla="*/ 273 h 915"/>
                    <a:gd name="T40" fmla="*/ 1001 w 1065"/>
                    <a:gd name="T41" fmla="*/ 315 h 915"/>
                    <a:gd name="T42" fmla="*/ 1047 w 1065"/>
                    <a:gd name="T43" fmla="*/ 348 h 915"/>
                    <a:gd name="T44" fmla="*/ 1036 w 1065"/>
                    <a:gd name="T45" fmla="*/ 388 h 915"/>
                    <a:gd name="T46" fmla="*/ 985 w 1065"/>
                    <a:gd name="T47" fmla="*/ 422 h 915"/>
                    <a:gd name="T48" fmla="*/ 963 w 1065"/>
                    <a:gd name="T49" fmla="*/ 477 h 915"/>
                    <a:gd name="T50" fmla="*/ 927 w 1065"/>
                    <a:gd name="T51" fmla="*/ 402 h 915"/>
                    <a:gd name="T52" fmla="*/ 882 w 1065"/>
                    <a:gd name="T53" fmla="*/ 353 h 915"/>
                    <a:gd name="T54" fmla="*/ 831 w 1065"/>
                    <a:gd name="T55" fmla="*/ 348 h 915"/>
                    <a:gd name="T56" fmla="*/ 789 w 1065"/>
                    <a:gd name="T57" fmla="*/ 344 h 915"/>
                    <a:gd name="T58" fmla="*/ 724 w 1065"/>
                    <a:gd name="T59" fmla="*/ 319 h 915"/>
                    <a:gd name="T60" fmla="*/ 702 w 1065"/>
                    <a:gd name="T61" fmla="*/ 331 h 915"/>
                    <a:gd name="T62" fmla="*/ 684 w 1065"/>
                    <a:gd name="T63" fmla="*/ 371 h 915"/>
                    <a:gd name="T64" fmla="*/ 640 w 1065"/>
                    <a:gd name="T65" fmla="*/ 386 h 915"/>
                    <a:gd name="T66" fmla="*/ 622 w 1065"/>
                    <a:gd name="T67" fmla="*/ 422 h 915"/>
                    <a:gd name="T68" fmla="*/ 642 w 1065"/>
                    <a:gd name="T69" fmla="*/ 453 h 915"/>
                    <a:gd name="T70" fmla="*/ 597 w 1065"/>
                    <a:gd name="T71" fmla="*/ 495 h 915"/>
                    <a:gd name="T72" fmla="*/ 584 w 1065"/>
                    <a:gd name="T73" fmla="*/ 524 h 915"/>
                    <a:gd name="T74" fmla="*/ 562 w 1065"/>
                    <a:gd name="T75" fmla="*/ 517 h 915"/>
                    <a:gd name="T76" fmla="*/ 533 w 1065"/>
                    <a:gd name="T77" fmla="*/ 535 h 915"/>
                    <a:gd name="T78" fmla="*/ 502 w 1065"/>
                    <a:gd name="T79" fmla="*/ 553 h 915"/>
                    <a:gd name="T80" fmla="*/ 477 w 1065"/>
                    <a:gd name="T81" fmla="*/ 593 h 915"/>
                    <a:gd name="T82" fmla="*/ 457 w 1065"/>
                    <a:gd name="T83" fmla="*/ 613 h 915"/>
                    <a:gd name="T84" fmla="*/ 419 w 1065"/>
                    <a:gd name="T85" fmla="*/ 641 h 915"/>
                    <a:gd name="T86" fmla="*/ 406 w 1065"/>
                    <a:gd name="T87" fmla="*/ 670 h 915"/>
                    <a:gd name="T88" fmla="*/ 350 w 1065"/>
                    <a:gd name="T89" fmla="*/ 666 h 915"/>
                    <a:gd name="T90" fmla="*/ 312 w 1065"/>
                    <a:gd name="T91" fmla="*/ 661 h 915"/>
                    <a:gd name="T92" fmla="*/ 321 w 1065"/>
                    <a:gd name="T93" fmla="*/ 708 h 915"/>
                    <a:gd name="T94" fmla="*/ 290 w 1065"/>
                    <a:gd name="T95" fmla="*/ 719 h 915"/>
                    <a:gd name="T96" fmla="*/ 243 w 1065"/>
                    <a:gd name="T97" fmla="*/ 733 h 915"/>
                    <a:gd name="T98" fmla="*/ 210 w 1065"/>
                    <a:gd name="T99" fmla="*/ 737 h 915"/>
                    <a:gd name="T100" fmla="*/ 172 w 1065"/>
                    <a:gd name="T101" fmla="*/ 777 h 915"/>
                    <a:gd name="T102" fmla="*/ 132 w 1065"/>
                    <a:gd name="T103" fmla="*/ 779 h 915"/>
                    <a:gd name="T104" fmla="*/ 130 w 1065"/>
                    <a:gd name="T105" fmla="*/ 795 h 915"/>
                    <a:gd name="T106" fmla="*/ 127 w 1065"/>
                    <a:gd name="T107" fmla="*/ 819 h 915"/>
                    <a:gd name="T108" fmla="*/ 150 w 1065"/>
                    <a:gd name="T109" fmla="*/ 839 h 915"/>
                    <a:gd name="T110" fmla="*/ 134 w 1065"/>
                    <a:gd name="T111" fmla="*/ 875 h 915"/>
                    <a:gd name="T112" fmla="*/ 103 w 1065"/>
                    <a:gd name="T113" fmla="*/ 897 h 915"/>
                    <a:gd name="T114" fmla="*/ 72 w 1065"/>
                    <a:gd name="T115" fmla="*/ 897 h 915"/>
                    <a:gd name="T116" fmla="*/ 32 w 1065"/>
                    <a:gd name="T117" fmla="*/ 886 h 915"/>
                    <a:gd name="T118" fmla="*/ 3 w 1065"/>
                    <a:gd name="T119" fmla="*/ 848 h 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65" h="915">
                      <a:moveTo>
                        <a:pt x="143" y="0"/>
                      </a:moveTo>
                      <a:lnTo>
                        <a:pt x="145" y="0"/>
                      </a:lnTo>
                      <a:lnTo>
                        <a:pt x="143" y="2"/>
                      </a:lnTo>
                      <a:lnTo>
                        <a:pt x="145" y="4"/>
                      </a:lnTo>
                      <a:lnTo>
                        <a:pt x="143" y="4"/>
                      </a:lnTo>
                      <a:lnTo>
                        <a:pt x="145" y="9"/>
                      </a:lnTo>
                      <a:lnTo>
                        <a:pt x="152" y="11"/>
                      </a:lnTo>
                      <a:lnTo>
                        <a:pt x="150" y="11"/>
                      </a:lnTo>
                      <a:lnTo>
                        <a:pt x="154" y="13"/>
                      </a:lnTo>
                      <a:lnTo>
                        <a:pt x="154" y="15"/>
                      </a:lnTo>
                      <a:lnTo>
                        <a:pt x="156" y="17"/>
                      </a:lnTo>
                      <a:lnTo>
                        <a:pt x="152" y="31"/>
                      </a:lnTo>
                      <a:lnTo>
                        <a:pt x="152" y="35"/>
                      </a:lnTo>
                      <a:lnTo>
                        <a:pt x="154" y="37"/>
                      </a:lnTo>
                      <a:lnTo>
                        <a:pt x="154" y="44"/>
                      </a:lnTo>
                      <a:lnTo>
                        <a:pt x="156" y="44"/>
                      </a:lnTo>
                      <a:lnTo>
                        <a:pt x="159" y="44"/>
                      </a:lnTo>
                      <a:lnTo>
                        <a:pt x="161" y="46"/>
                      </a:lnTo>
                      <a:lnTo>
                        <a:pt x="161" y="49"/>
                      </a:lnTo>
                      <a:lnTo>
                        <a:pt x="163" y="49"/>
                      </a:lnTo>
                      <a:lnTo>
                        <a:pt x="165" y="51"/>
                      </a:lnTo>
                      <a:lnTo>
                        <a:pt x="174" y="53"/>
                      </a:lnTo>
                      <a:lnTo>
                        <a:pt x="181" y="57"/>
                      </a:lnTo>
                      <a:lnTo>
                        <a:pt x="194" y="60"/>
                      </a:lnTo>
                      <a:lnTo>
                        <a:pt x="199" y="60"/>
                      </a:lnTo>
                      <a:lnTo>
                        <a:pt x="203" y="55"/>
                      </a:lnTo>
                      <a:lnTo>
                        <a:pt x="210" y="57"/>
                      </a:lnTo>
                      <a:lnTo>
                        <a:pt x="212" y="60"/>
                      </a:lnTo>
                      <a:lnTo>
                        <a:pt x="223" y="62"/>
                      </a:lnTo>
                      <a:lnTo>
                        <a:pt x="225" y="64"/>
                      </a:lnTo>
                      <a:lnTo>
                        <a:pt x="232" y="66"/>
                      </a:lnTo>
                      <a:lnTo>
                        <a:pt x="236" y="73"/>
                      </a:lnTo>
                      <a:lnTo>
                        <a:pt x="239" y="80"/>
                      </a:lnTo>
                      <a:lnTo>
                        <a:pt x="241" y="82"/>
                      </a:lnTo>
                      <a:lnTo>
                        <a:pt x="254" y="89"/>
                      </a:lnTo>
                      <a:lnTo>
                        <a:pt x="257" y="86"/>
                      </a:lnTo>
                      <a:lnTo>
                        <a:pt x="261" y="89"/>
                      </a:lnTo>
                      <a:lnTo>
                        <a:pt x="265" y="86"/>
                      </a:lnTo>
                      <a:lnTo>
                        <a:pt x="265" y="91"/>
                      </a:lnTo>
                      <a:lnTo>
                        <a:pt x="268" y="91"/>
                      </a:lnTo>
                      <a:lnTo>
                        <a:pt x="274" y="91"/>
                      </a:lnTo>
                      <a:lnTo>
                        <a:pt x="274" y="89"/>
                      </a:lnTo>
                      <a:lnTo>
                        <a:pt x="281" y="93"/>
                      </a:lnTo>
                      <a:lnTo>
                        <a:pt x="283" y="91"/>
                      </a:lnTo>
                      <a:lnTo>
                        <a:pt x="290" y="91"/>
                      </a:lnTo>
                      <a:lnTo>
                        <a:pt x="299" y="91"/>
                      </a:lnTo>
                      <a:lnTo>
                        <a:pt x="301" y="93"/>
                      </a:lnTo>
                      <a:lnTo>
                        <a:pt x="303" y="93"/>
                      </a:lnTo>
                      <a:lnTo>
                        <a:pt x="306" y="93"/>
                      </a:lnTo>
                      <a:lnTo>
                        <a:pt x="306" y="91"/>
                      </a:lnTo>
                      <a:lnTo>
                        <a:pt x="310" y="91"/>
                      </a:lnTo>
                      <a:lnTo>
                        <a:pt x="312" y="93"/>
                      </a:lnTo>
                      <a:lnTo>
                        <a:pt x="319" y="93"/>
                      </a:lnTo>
                      <a:lnTo>
                        <a:pt x="328" y="91"/>
                      </a:lnTo>
                      <a:lnTo>
                        <a:pt x="332" y="91"/>
                      </a:lnTo>
                      <a:lnTo>
                        <a:pt x="339" y="91"/>
                      </a:lnTo>
                      <a:lnTo>
                        <a:pt x="343" y="93"/>
                      </a:lnTo>
                      <a:lnTo>
                        <a:pt x="350" y="89"/>
                      </a:lnTo>
                      <a:lnTo>
                        <a:pt x="355" y="91"/>
                      </a:lnTo>
                      <a:lnTo>
                        <a:pt x="361" y="91"/>
                      </a:lnTo>
                      <a:lnTo>
                        <a:pt x="363" y="93"/>
                      </a:lnTo>
                      <a:lnTo>
                        <a:pt x="370" y="93"/>
                      </a:lnTo>
                      <a:lnTo>
                        <a:pt x="375" y="95"/>
                      </a:lnTo>
                      <a:lnTo>
                        <a:pt x="381" y="93"/>
                      </a:lnTo>
                      <a:lnTo>
                        <a:pt x="386" y="104"/>
                      </a:lnTo>
                      <a:lnTo>
                        <a:pt x="388" y="106"/>
                      </a:lnTo>
                      <a:lnTo>
                        <a:pt x="388" y="109"/>
                      </a:lnTo>
                      <a:lnTo>
                        <a:pt x="388" y="113"/>
                      </a:lnTo>
                      <a:lnTo>
                        <a:pt x="390" y="115"/>
                      </a:lnTo>
                      <a:lnTo>
                        <a:pt x="390" y="120"/>
                      </a:lnTo>
                      <a:lnTo>
                        <a:pt x="390" y="122"/>
                      </a:lnTo>
                      <a:lnTo>
                        <a:pt x="384" y="122"/>
                      </a:lnTo>
                      <a:lnTo>
                        <a:pt x="386" y="126"/>
                      </a:lnTo>
                      <a:lnTo>
                        <a:pt x="386" y="128"/>
                      </a:lnTo>
                      <a:lnTo>
                        <a:pt x="390" y="131"/>
                      </a:lnTo>
                      <a:lnTo>
                        <a:pt x="390" y="135"/>
                      </a:lnTo>
                      <a:lnTo>
                        <a:pt x="404" y="133"/>
                      </a:lnTo>
                      <a:lnTo>
                        <a:pt x="406" y="135"/>
                      </a:lnTo>
                      <a:lnTo>
                        <a:pt x="419" y="135"/>
                      </a:lnTo>
                      <a:lnTo>
                        <a:pt x="426" y="133"/>
                      </a:lnTo>
                      <a:lnTo>
                        <a:pt x="426" y="131"/>
                      </a:lnTo>
                      <a:lnTo>
                        <a:pt x="430" y="131"/>
                      </a:lnTo>
                      <a:lnTo>
                        <a:pt x="433" y="126"/>
                      </a:lnTo>
                      <a:lnTo>
                        <a:pt x="435" y="124"/>
                      </a:lnTo>
                      <a:lnTo>
                        <a:pt x="435" y="120"/>
                      </a:lnTo>
                      <a:lnTo>
                        <a:pt x="437" y="117"/>
                      </a:lnTo>
                      <a:lnTo>
                        <a:pt x="441" y="120"/>
                      </a:lnTo>
                      <a:lnTo>
                        <a:pt x="446" y="117"/>
                      </a:lnTo>
                      <a:lnTo>
                        <a:pt x="455" y="120"/>
                      </a:lnTo>
                      <a:lnTo>
                        <a:pt x="459" y="111"/>
                      </a:lnTo>
                      <a:lnTo>
                        <a:pt x="461" y="111"/>
                      </a:lnTo>
                      <a:lnTo>
                        <a:pt x="461" y="106"/>
                      </a:lnTo>
                      <a:lnTo>
                        <a:pt x="455" y="100"/>
                      </a:lnTo>
                      <a:lnTo>
                        <a:pt x="470" y="89"/>
                      </a:lnTo>
                      <a:lnTo>
                        <a:pt x="473" y="84"/>
                      </a:lnTo>
                      <a:lnTo>
                        <a:pt x="479" y="80"/>
                      </a:lnTo>
                      <a:lnTo>
                        <a:pt x="479" y="77"/>
                      </a:lnTo>
                      <a:lnTo>
                        <a:pt x="475" y="73"/>
                      </a:lnTo>
                      <a:lnTo>
                        <a:pt x="479" y="69"/>
                      </a:lnTo>
                      <a:lnTo>
                        <a:pt x="477" y="66"/>
                      </a:lnTo>
                      <a:lnTo>
                        <a:pt x="479" y="62"/>
                      </a:lnTo>
                      <a:lnTo>
                        <a:pt x="486" y="62"/>
                      </a:lnTo>
                      <a:lnTo>
                        <a:pt x="488" y="60"/>
                      </a:lnTo>
                      <a:lnTo>
                        <a:pt x="495" y="62"/>
                      </a:lnTo>
                      <a:lnTo>
                        <a:pt x="508" y="49"/>
                      </a:lnTo>
                      <a:lnTo>
                        <a:pt x="517" y="46"/>
                      </a:lnTo>
                      <a:lnTo>
                        <a:pt x="519" y="44"/>
                      </a:lnTo>
                      <a:lnTo>
                        <a:pt x="526" y="44"/>
                      </a:lnTo>
                      <a:lnTo>
                        <a:pt x="533" y="44"/>
                      </a:lnTo>
                      <a:lnTo>
                        <a:pt x="533" y="42"/>
                      </a:lnTo>
                      <a:lnTo>
                        <a:pt x="537" y="44"/>
                      </a:lnTo>
                      <a:lnTo>
                        <a:pt x="535" y="46"/>
                      </a:lnTo>
                      <a:lnTo>
                        <a:pt x="539" y="49"/>
                      </a:lnTo>
                      <a:lnTo>
                        <a:pt x="542" y="46"/>
                      </a:lnTo>
                      <a:lnTo>
                        <a:pt x="542" y="44"/>
                      </a:lnTo>
                      <a:lnTo>
                        <a:pt x="546" y="44"/>
                      </a:lnTo>
                      <a:lnTo>
                        <a:pt x="548" y="42"/>
                      </a:lnTo>
                      <a:lnTo>
                        <a:pt x="551" y="44"/>
                      </a:lnTo>
                      <a:lnTo>
                        <a:pt x="551" y="42"/>
                      </a:lnTo>
                      <a:lnTo>
                        <a:pt x="548" y="37"/>
                      </a:lnTo>
                      <a:lnTo>
                        <a:pt x="551" y="37"/>
                      </a:lnTo>
                      <a:lnTo>
                        <a:pt x="566" y="40"/>
                      </a:lnTo>
                      <a:lnTo>
                        <a:pt x="577" y="37"/>
                      </a:lnTo>
                      <a:lnTo>
                        <a:pt x="580" y="40"/>
                      </a:lnTo>
                      <a:lnTo>
                        <a:pt x="584" y="44"/>
                      </a:lnTo>
                      <a:lnTo>
                        <a:pt x="586" y="44"/>
                      </a:lnTo>
                      <a:lnTo>
                        <a:pt x="586" y="46"/>
                      </a:lnTo>
                      <a:lnTo>
                        <a:pt x="591" y="57"/>
                      </a:lnTo>
                      <a:lnTo>
                        <a:pt x="591" y="66"/>
                      </a:lnTo>
                      <a:lnTo>
                        <a:pt x="593" y="66"/>
                      </a:lnTo>
                      <a:lnTo>
                        <a:pt x="595" y="69"/>
                      </a:lnTo>
                      <a:lnTo>
                        <a:pt x="593" y="71"/>
                      </a:lnTo>
                      <a:lnTo>
                        <a:pt x="591" y="71"/>
                      </a:lnTo>
                      <a:lnTo>
                        <a:pt x="582" y="69"/>
                      </a:lnTo>
                      <a:lnTo>
                        <a:pt x="575" y="66"/>
                      </a:lnTo>
                      <a:lnTo>
                        <a:pt x="568" y="71"/>
                      </a:lnTo>
                      <a:lnTo>
                        <a:pt x="573" y="77"/>
                      </a:lnTo>
                      <a:lnTo>
                        <a:pt x="573" y="80"/>
                      </a:lnTo>
                      <a:lnTo>
                        <a:pt x="577" y="82"/>
                      </a:lnTo>
                      <a:lnTo>
                        <a:pt x="580" y="93"/>
                      </a:lnTo>
                      <a:lnTo>
                        <a:pt x="588" y="93"/>
                      </a:lnTo>
                      <a:lnTo>
                        <a:pt x="593" y="95"/>
                      </a:lnTo>
                      <a:lnTo>
                        <a:pt x="595" y="95"/>
                      </a:lnTo>
                      <a:lnTo>
                        <a:pt x="595" y="91"/>
                      </a:lnTo>
                      <a:lnTo>
                        <a:pt x="600" y="91"/>
                      </a:lnTo>
                      <a:lnTo>
                        <a:pt x="602" y="91"/>
                      </a:lnTo>
                      <a:lnTo>
                        <a:pt x="604" y="91"/>
                      </a:lnTo>
                      <a:lnTo>
                        <a:pt x="604" y="93"/>
                      </a:lnTo>
                      <a:lnTo>
                        <a:pt x="608" y="91"/>
                      </a:lnTo>
                      <a:lnTo>
                        <a:pt x="608" y="93"/>
                      </a:lnTo>
                      <a:lnTo>
                        <a:pt x="611" y="93"/>
                      </a:lnTo>
                      <a:lnTo>
                        <a:pt x="611" y="95"/>
                      </a:lnTo>
                      <a:lnTo>
                        <a:pt x="615" y="95"/>
                      </a:lnTo>
                      <a:lnTo>
                        <a:pt x="615" y="91"/>
                      </a:lnTo>
                      <a:lnTo>
                        <a:pt x="622" y="91"/>
                      </a:lnTo>
                      <a:lnTo>
                        <a:pt x="624" y="89"/>
                      </a:lnTo>
                      <a:lnTo>
                        <a:pt x="635" y="91"/>
                      </a:lnTo>
                      <a:lnTo>
                        <a:pt x="635" y="93"/>
                      </a:lnTo>
                      <a:lnTo>
                        <a:pt x="644" y="91"/>
                      </a:lnTo>
                      <a:lnTo>
                        <a:pt x="644" y="89"/>
                      </a:lnTo>
                      <a:lnTo>
                        <a:pt x="649" y="89"/>
                      </a:lnTo>
                      <a:lnTo>
                        <a:pt x="662" y="84"/>
                      </a:lnTo>
                      <a:lnTo>
                        <a:pt x="675" y="75"/>
                      </a:lnTo>
                      <a:lnTo>
                        <a:pt x="678" y="73"/>
                      </a:lnTo>
                      <a:lnTo>
                        <a:pt x="675" y="71"/>
                      </a:lnTo>
                      <a:lnTo>
                        <a:pt x="678" y="69"/>
                      </a:lnTo>
                      <a:lnTo>
                        <a:pt x="678" y="66"/>
                      </a:lnTo>
                      <a:lnTo>
                        <a:pt x="682" y="69"/>
                      </a:lnTo>
                      <a:lnTo>
                        <a:pt x="691" y="64"/>
                      </a:lnTo>
                      <a:lnTo>
                        <a:pt x="689" y="64"/>
                      </a:lnTo>
                      <a:lnTo>
                        <a:pt x="691" y="62"/>
                      </a:lnTo>
                      <a:lnTo>
                        <a:pt x="695" y="64"/>
                      </a:lnTo>
                      <a:lnTo>
                        <a:pt x="700" y="62"/>
                      </a:lnTo>
                      <a:lnTo>
                        <a:pt x="702" y="64"/>
                      </a:lnTo>
                      <a:lnTo>
                        <a:pt x="704" y="64"/>
                      </a:lnTo>
                      <a:lnTo>
                        <a:pt x="707" y="62"/>
                      </a:lnTo>
                      <a:lnTo>
                        <a:pt x="704" y="60"/>
                      </a:lnTo>
                      <a:lnTo>
                        <a:pt x="707" y="57"/>
                      </a:lnTo>
                      <a:lnTo>
                        <a:pt x="713" y="60"/>
                      </a:lnTo>
                      <a:lnTo>
                        <a:pt x="711" y="64"/>
                      </a:lnTo>
                      <a:lnTo>
                        <a:pt x="713" y="73"/>
                      </a:lnTo>
                      <a:lnTo>
                        <a:pt x="713" y="75"/>
                      </a:lnTo>
                      <a:lnTo>
                        <a:pt x="718" y="75"/>
                      </a:lnTo>
                      <a:lnTo>
                        <a:pt x="720" y="75"/>
                      </a:lnTo>
                      <a:lnTo>
                        <a:pt x="724" y="71"/>
                      </a:lnTo>
                      <a:lnTo>
                        <a:pt x="733" y="73"/>
                      </a:lnTo>
                      <a:lnTo>
                        <a:pt x="733" y="75"/>
                      </a:lnTo>
                      <a:lnTo>
                        <a:pt x="735" y="77"/>
                      </a:lnTo>
                      <a:lnTo>
                        <a:pt x="738" y="77"/>
                      </a:lnTo>
                      <a:lnTo>
                        <a:pt x="740" y="77"/>
                      </a:lnTo>
                      <a:lnTo>
                        <a:pt x="744" y="77"/>
                      </a:lnTo>
                      <a:lnTo>
                        <a:pt x="751" y="77"/>
                      </a:lnTo>
                      <a:lnTo>
                        <a:pt x="756" y="80"/>
                      </a:lnTo>
                      <a:lnTo>
                        <a:pt x="758" y="80"/>
                      </a:lnTo>
                      <a:lnTo>
                        <a:pt x="760" y="75"/>
                      </a:lnTo>
                      <a:lnTo>
                        <a:pt x="760" y="77"/>
                      </a:lnTo>
                      <a:lnTo>
                        <a:pt x="762" y="80"/>
                      </a:lnTo>
                      <a:lnTo>
                        <a:pt x="764" y="77"/>
                      </a:lnTo>
                      <a:lnTo>
                        <a:pt x="773" y="75"/>
                      </a:lnTo>
                      <a:lnTo>
                        <a:pt x="778" y="77"/>
                      </a:lnTo>
                      <a:lnTo>
                        <a:pt x="780" y="75"/>
                      </a:lnTo>
                      <a:lnTo>
                        <a:pt x="784" y="77"/>
                      </a:lnTo>
                      <a:lnTo>
                        <a:pt x="787" y="73"/>
                      </a:lnTo>
                      <a:lnTo>
                        <a:pt x="784" y="71"/>
                      </a:lnTo>
                      <a:lnTo>
                        <a:pt x="782" y="66"/>
                      </a:lnTo>
                      <a:lnTo>
                        <a:pt x="784" y="66"/>
                      </a:lnTo>
                      <a:lnTo>
                        <a:pt x="782" y="64"/>
                      </a:lnTo>
                      <a:lnTo>
                        <a:pt x="782" y="62"/>
                      </a:lnTo>
                      <a:lnTo>
                        <a:pt x="787" y="62"/>
                      </a:lnTo>
                      <a:lnTo>
                        <a:pt x="791" y="57"/>
                      </a:lnTo>
                      <a:lnTo>
                        <a:pt x="793" y="57"/>
                      </a:lnTo>
                      <a:lnTo>
                        <a:pt x="796" y="62"/>
                      </a:lnTo>
                      <a:lnTo>
                        <a:pt x="807" y="60"/>
                      </a:lnTo>
                      <a:lnTo>
                        <a:pt x="807" y="62"/>
                      </a:lnTo>
                      <a:lnTo>
                        <a:pt x="809" y="60"/>
                      </a:lnTo>
                      <a:lnTo>
                        <a:pt x="809" y="57"/>
                      </a:lnTo>
                      <a:lnTo>
                        <a:pt x="816" y="55"/>
                      </a:lnTo>
                      <a:lnTo>
                        <a:pt x="816" y="53"/>
                      </a:lnTo>
                      <a:lnTo>
                        <a:pt x="827" y="53"/>
                      </a:lnTo>
                      <a:lnTo>
                        <a:pt x="827" y="51"/>
                      </a:lnTo>
                      <a:lnTo>
                        <a:pt x="827" y="49"/>
                      </a:lnTo>
                      <a:lnTo>
                        <a:pt x="827" y="46"/>
                      </a:lnTo>
                      <a:lnTo>
                        <a:pt x="829" y="44"/>
                      </a:lnTo>
                      <a:lnTo>
                        <a:pt x="827" y="44"/>
                      </a:lnTo>
                      <a:lnTo>
                        <a:pt x="833" y="44"/>
                      </a:lnTo>
                      <a:lnTo>
                        <a:pt x="836" y="49"/>
                      </a:lnTo>
                      <a:lnTo>
                        <a:pt x="845" y="49"/>
                      </a:lnTo>
                      <a:lnTo>
                        <a:pt x="845" y="51"/>
                      </a:lnTo>
                      <a:lnTo>
                        <a:pt x="851" y="51"/>
                      </a:lnTo>
                      <a:lnTo>
                        <a:pt x="854" y="49"/>
                      </a:lnTo>
                      <a:lnTo>
                        <a:pt x="858" y="49"/>
                      </a:lnTo>
                      <a:lnTo>
                        <a:pt x="860" y="49"/>
                      </a:lnTo>
                      <a:lnTo>
                        <a:pt x="865" y="51"/>
                      </a:lnTo>
                      <a:lnTo>
                        <a:pt x="867" y="55"/>
                      </a:lnTo>
                      <a:lnTo>
                        <a:pt x="869" y="57"/>
                      </a:lnTo>
                      <a:lnTo>
                        <a:pt x="867" y="60"/>
                      </a:lnTo>
                      <a:lnTo>
                        <a:pt x="867" y="62"/>
                      </a:lnTo>
                      <a:lnTo>
                        <a:pt x="871" y="66"/>
                      </a:lnTo>
                      <a:lnTo>
                        <a:pt x="871" y="69"/>
                      </a:lnTo>
                      <a:lnTo>
                        <a:pt x="878" y="69"/>
                      </a:lnTo>
                      <a:lnTo>
                        <a:pt x="882" y="66"/>
                      </a:lnTo>
                      <a:lnTo>
                        <a:pt x="887" y="66"/>
                      </a:lnTo>
                      <a:lnTo>
                        <a:pt x="889" y="64"/>
                      </a:lnTo>
                      <a:lnTo>
                        <a:pt x="894" y="64"/>
                      </a:lnTo>
                      <a:lnTo>
                        <a:pt x="894" y="62"/>
                      </a:lnTo>
                      <a:lnTo>
                        <a:pt x="898" y="62"/>
                      </a:lnTo>
                      <a:lnTo>
                        <a:pt x="900" y="60"/>
                      </a:lnTo>
                      <a:lnTo>
                        <a:pt x="909" y="64"/>
                      </a:lnTo>
                      <a:lnTo>
                        <a:pt x="914" y="69"/>
                      </a:lnTo>
                      <a:lnTo>
                        <a:pt x="918" y="71"/>
                      </a:lnTo>
                      <a:lnTo>
                        <a:pt x="927" y="71"/>
                      </a:lnTo>
                      <a:lnTo>
                        <a:pt x="927" y="69"/>
                      </a:lnTo>
                      <a:lnTo>
                        <a:pt x="929" y="66"/>
                      </a:lnTo>
                      <a:lnTo>
                        <a:pt x="934" y="66"/>
                      </a:lnTo>
                      <a:lnTo>
                        <a:pt x="938" y="71"/>
                      </a:lnTo>
                      <a:lnTo>
                        <a:pt x="943" y="66"/>
                      </a:lnTo>
                      <a:lnTo>
                        <a:pt x="947" y="69"/>
                      </a:lnTo>
                      <a:lnTo>
                        <a:pt x="954" y="62"/>
                      </a:lnTo>
                      <a:lnTo>
                        <a:pt x="954" y="60"/>
                      </a:lnTo>
                      <a:lnTo>
                        <a:pt x="958" y="60"/>
                      </a:lnTo>
                      <a:lnTo>
                        <a:pt x="965" y="55"/>
                      </a:lnTo>
                      <a:lnTo>
                        <a:pt x="967" y="55"/>
                      </a:lnTo>
                      <a:lnTo>
                        <a:pt x="969" y="57"/>
                      </a:lnTo>
                      <a:lnTo>
                        <a:pt x="976" y="57"/>
                      </a:lnTo>
                      <a:lnTo>
                        <a:pt x="978" y="62"/>
                      </a:lnTo>
                      <a:lnTo>
                        <a:pt x="980" y="64"/>
                      </a:lnTo>
                      <a:lnTo>
                        <a:pt x="983" y="64"/>
                      </a:lnTo>
                      <a:lnTo>
                        <a:pt x="985" y="69"/>
                      </a:lnTo>
                      <a:lnTo>
                        <a:pt x="992" y="73"/>
                      </a:lnTo>
                      <a:lnTo>
                        <a:pt x="992" y="77"/>
                      </a:lnTo>
                      <a:lnTo>
                        <a:pt x="996" y="80"/>
                      </a:lnTo>
                      <a:lnTo>
                        <a:pt x="996" y="84"/>
                      </a:lnTo>
                      <a:lnTo>
                        <a:pt x="994" y="89"/>
                      </a:lnTo>
                      <a:lnTo>
                        <a:pt x="996" y="93"/>
                      </a:lnTo>
                      <a:lnTo>
                        <a:pt x="1001" y="93"/>
                      </a:lnTo>
                      <a:lnTo>
                        <a:pt x="1003" y="89"/>
                      </a:lnTo>
                      <a:lnTo>
                        <a:pt x="1012" y="91"/>
                      </a:lnTo>
                      <a:lnTo>
                        <a:pt x="1014" y="93"/>
                      </a:lnTo>
                      <a:lnTo>
                        <a:pt x="1018" y="95"/>
                      </a:lnTo>
                      <a:lnTo>
                        <a:pt x="1018" y="97"/>
                      </a:lnTo>
                      <a:lnTo>
                        <a:pt x="1021" y="97"/>
                      </a:lnTo>
                      <a:lnTo>
                        <a:pt x="1023" y="100"/>
                      </a:lnTo>
                      <a:lnTo>
                        <a:pt x="1027" y="102"/>
                      </a:lnTo>
                      <a:lnTo>
                        <a:pt x="1032" y="100"/>
                      </a:lnTo>
                      <a:lnTo>
                        <a:pt x="1034" y="102"/>
                      </a:lnTo>
                      <a:lnTo>
                        <a:pt x="1034" y="104"/>
                      </a:lnTo>
                      <a:lnTo>
                        <a:pt x="1029" y="106"/>
                      </a:lnTo>
                      <a:lnTo>
                        <a:pt x="1029" y="111"/>
                      </a:lnTo>
                      <a:lnTo>
                        <a:pt x="1025" y="115"/>
                      </a:lnTo>
                      <a:lnTo>
                        <a:pt x="1016" y="117"/>
                      </a:lnTo>
                      <a:lnTo>
                        <a:pt x="1012" y="117"/>
                      </a:lnTo>
                      <a:lnTo>
                        <a:pt x="1012" y="120"/>
                      </a:lnTo>
                      <a:lnTo>
                        <a:pt x="1003" y="122"/>
                      </a:lnTo>
                      <a:lnTo>
                        <a:pt x="1001" y="128"/>
                      </a:lnTo>
                      <a:lnTo>
                        <a:pt x="1003" y="131"/>
                      </a:lnTo>
                      <a:lnTo>
                        <a:pt x="1001" y="131"/>
                      </a:lnTo>
                      <a:lnTo>
                        <a:pt x="1001" y="133"/>
                      </a:lnTo>
                      <a:lnTo>
                        <a:pt x="1003" y="142"/>
                      </a:lnTo>
                      <a:lnTo>
                        <a:pt x="998" y="144"/>
                      </a:lnTo>
                      <a:lnTo>
                        <a:pt x="1001" y="148"/>
                      </a:lnTo>
                      <a:lnTo>
                        <a:pt x="1003" y="155"/>
                      </a:lnTo>
                      <a:lnTo>
                        <a:pt x="1005" y="157"/>
                      </a:lnTo>
                      <a:lnTo>
                        <a:pt x="1016" y="155"/>
                      </a:lnTo>
                      <a:lnTo>
                        <a:pt x="1018" y="173"/>
                      </a:lnTo>
                      <a:lnTo>
                        <a:pt x="1016" y="175"/>
                      </a:lnTo>
                      <a:lnTo>
                        <a:pt x="1016" y="180"/>
                      </a:lnTo>
                      <a:lnTo>
                        <a:pt x="1018" y="188"/>
                      </a:lnTo>
                      <a:lnTo>
                        <a:pt x="1021" y="191"/>
                      </a:lnTo>
                      <a:lnTo>
                        <a:pt x="1021" y="193"/>
                      </a:lnTo>
                      <a:lnTo>
                        <a:pt x="1012" y="195"/>
                      </a:lnTo>
                      <a:lnTo>
                        <a:pt x="1007" y="200"/>
                      </a:lnTo>
                      <a:lnTo>
                        <a:pt x="1007" y="202"/>
                      </a:lnTo>
                      <a:lnTo>
                        <a:pt x="1009" y="206"/>
                      </a:lnTo>
                      <a:lnTo>
                        <a:pt x="1012" y="206"/>
                      </a:lnTo>
                      <a:lnTo>
                        <a:pt x="1018" y="202"/>
                      </a:lnTo>
                      <a:lnTo>
                        <a:pt x="1027" y="204"/>
                      </a:lnTo>
                      <a:lnTo>
                        <a:pt x="1025" y="204"/>
                      </a:lnTo>
                      <a:lnTo>
                        <a:pt x="1027" y="208"/>
                      </a:lnTo>
                      <a:lnTo>
                        <a:pt x="1025" y="211"/>
                      </a:lnTo>
                      <a:lnTo>
                        <a:pt x="1025" y="224"/>
                      </a:lnTo>
                      <a:lnTo>
                        <a:pt x="1023" y="226"/>
                      </a:lnTo>
                      <a:lnTo>
                        <a:pt x="1025" y="226"/>
                      </a:lnTo>
                      <a:lnTo>
                        <a:pt x="1023" y="233"/>
                      </a:lnTo>
                      <a:lnTo>
                        <a:pt x="1025" y="235"/>
                      </a:lnTo>
                      <a:lnTo>
                        <a:pt x="1027" y="242"/>
                      </a:lnTo>
                      <a:lnTo>
                        <a:pt x="1025" y="244"/>
                      </a:lnTo>
                      <a:lnTo>
                        <a:pt x="1016" y="246"/>
                      </a:lnTo>
                      <a:lnTo>
                        <a:pt x="1012" y="251"/>
                      </a:lnTo>
                      <a:lnTo>
                        <a:pt x="1005" y="251"/>
                      </a:lnTo>
                      <a:lnTo>
                        <a:pt x="994" y="255"/>
                      </a:lnTo>
                      <a:lnTo>
                        <a:pt x="998" y="262"/>
                      </a:lnTo>
                      <a:lnTo>
                        <a:pt x="994" y="264"/>
                      </a:lnTo>
                      <a:lnTo>
                        <a:pt x="994" y="266"/>
                      </a:lnTo>
                      <a:lnTo>
                        <a:pt x="994" y="268"/>
                      </a:lnTo>
                      <a:lnTo>
                        <a:pt x="1001" y="271"/>
                      </a:lnTo>
                      <a:lnTo>
                        <a:pt x="1003" y="268"/>
                      </a:lnTo>
                      <a:lnTo>
                        <a:pt x="1009" y="268"/>
                      </a:lnTo>
                      <a:lnTo>
                        <a:pt x="1009" y="271"/>
                      </a:lnTo>
                      <a:lnTo>
                        <a:pt x="1014" y="271"/>
                      </a:lnTo>
                      <a:lnTo>
                        <a:pt x="1016" y="273"/>
                      </a:lnTo>
                      <a:lnTo>
                        <a:pt x="1014" y="277"/>
                      </a:lnTo>
                      <a:lnTo>
                        <a:pt x="1016" y="280"/>
                      </a:lnTo>
                      <a:lnTo>
                        <a:pt x="1014" y="288"/>
                      </a:lnTo>
                      <a:lnTo>
                        <a:pt x="1016" y="291"/>
                      </a:lnTo>
                      <a:lnTo>
                        <a:pt x="1012" y="299"/>
                      </a:lnTo>
                      <a:lnTo>
                        <a:pt x="1007" y="299"/>
                      </a:lnTo>
                      <a:lnTo>
                        <a:pt x="1005" y="297"/>
                      </a:lnTo>
                      <a:lnTo>
                        <a:pt x="1001" y="295"/>
                      </a:lnTo>
                      <a:lnTo>
                        <a:pt x="996" y="299"/>
                      </a:lnTo>
                      <a:lnTo>
                        <a:pt x="996" y="302"/>
                      </a:lnTo>
                      <a:lnTo>
                        <a:pt x="1001" y="304"/>
                      </a:lnTo>
                      <a:lnTo>
                        <a:pt x="1005" y="302"/>
                      </a:lnTo>
                      <a:lnTo>
                        <a:pt x="1007" y="304"/>
                      </a:lnTo>
                      <a:lnTo>
                        <a:pt x="1009" y="308"/>
                      </a:lnTo>
                      <a:lnTo>
                        <a:pt x="1005" y="308"/>
                      </a:lnTo>
                      <a:lnTo>
                        <a:pt x="1003" y="313"/>
                      </a:lnTo>
                      <a:lnTo>
                        <a:pt x="1001" y="315"/>
                      </a:lnTo>
                      <a:lnTo>
                        <a:pt x="994" y="315"/>
                      </a:lnTo>
                      <a:lnTo>
                        <a:pt x="994" y="317"/>
                      </a:lnTo>
                      <a:lnTo>
                        <a:pt x="1003" y="319"/>
                      </a:lnTo>
                      <a:lnTo>
                        <a:pt x="1007" y="322"/>
                      </a:lnTo>
                      <a:lnTo>
                        <a:pt x="1007" y="317"/>
                      </a:lnTo>
                      <a:lnTo>
                        <a:pt x="1003" y="315"/>
                      </a:lnTo>
                      <a:lnTo>
                        <a:pt x="1005" y="315"/>
                      </a:lnTo>
                      <a:lnTo>
                        <a:pt x="1012" y="313"/>
                      </a:lnTo>
                      <a:lnTo>
                        <a:pt x="1016" y="315"/>
                      </a:lnTo>
                      <a:lnTo>
                        <a:pt x="1016" y="322"/>
                      </a:lnTo>
                      <a:lnTo>
                        <a:pt x="1021" y="324"/>
                      </a:lnTo>
                      <a:lnTo>
                        <a:pt x="1021" y="326"/>
                      </a:lnTo>
                      <a:lnTo>
                        <a:pt x="1029" y="328"/>
                      </a:lnTo>
                      <a:lnTo>
                        <a:pt x="1034" y="333"/>
                      </a:lnTo>
                      <a:lnTo>
                        <a:pt x="1032" y="344"/>
                      </a:lnTo>
                      <a:lnTo>
                        <a:pt x="1041" y="344"/>
                      </a:lnTo>
                      <a:lnTo>
                        <a:pt x="1047" y="348"/>
                      </a:lnTo>
                      <a:lnTo>
                        <a:pt x="1047" y="351"/>
                      </a:lnTo>
                      <a:lnTo>
                        <a:pt x="1050" y="351"/>
                      </a:lnTo>
                      <a:lnTo>
                        <a:pt x="1056" y="351"/>
                      </a:lnTo>
                      <a:lnTo>
                        <a:pt x="1058" y="355"/>
                      </a:lnTo>
                      <a:lnTo>
                        <a:pt x="1063" y="357"/>
                      </a:lnTo>
                      <a:lnTo>
                        <a:pt x="1065" y="359"/>
                      </a:lnTo>
                      <a:lnTo>
                        <a:pt x="1065" y="366"/>
                      </a:lnTo>
                      <a:lnTo>
                        <a:pt x="1063" y="368"/>
                      </a:lnTo>
                      <a:lnTo>
                        <a:pt x="1058" y="368"/>
                      </a:lnTo>
                      <a:lnTo>
                        <a:pt x="1052" y="371"/>
                      </a:lnTo>
                      <a:lnTo>
                        <a:pt x="1054" y="377"/>
                      </a:lnTo>
                      <a:lnTo>
                        <a:pt x="1058" y="379"/>
                      </a:lnTo>
                      <a:lnTo>
                        <a:pt x="1052" y="386"/>
                      </a:lnTo>
                      <a:lnTo>
                        <a:pt x="1050" y="386"/>
                      </a:lnTo>
                      <a:lnTo>
                        <a:pt x="1045" y="391"/>
                      </a:lnTo>
                      <a:lnTo>
                        <a:pt x="1036" y="391"/>
                      </a:lnTo>
                      <a:lnTo>
                        <a:pt x="1036" y="388"/>
                      </a:lnTo>
                      <a:lnTo>
                        <a:pt x="1036" y="386"/>
                      </a:lnTo>
                      <a:lnTo>
                        <a:pt x="1034" y="384"/>
                      </a:lnTo>
                      <a:lnTo>
                        <a:pt x="1025" y="388"/>
                      </a:lnTo>
                      <a:lnTo>
                        <a:pt x="1018" y="375"/>
                      </a:lnTo>
                      <a:lnTo>
                        <a:pt x="1014" y="377"/>
                      </a:lnTo>
                      <a:lnTo>
                        <a:pt x="1012" y="382"/>
                      </a:lnTo>
                      <a:lnTo>
                        <a:pt x="1005" y="384"/>
                      </a:lnTo>
                      <a:lnTo>
                        <a:pt x="1003" y="393"/>
                      </a:lnTo>
                      <a:lnTo>
                        <a:pt x="998" y="395"/>
                      </a:lnTo>
                      <a:lnTo>
                        <a:pt x="994" y="397"/>
                      </a:lnTo>
                      <a:lnTo>
                        <a:pt x="992" y="399"/>
                      </a:lnTo>
                      <a:lnTo>
                        <a:pt x="994" y="404"/>
                      </a:lnTo>
                      <a:lnTo>
                        <a:pt x="985" y="411"/>
                      </a:lnTo>
                      <a:lnTo>
                        <a:pt x="985" y="413"/>
                      </a:lnTo>
                      <a:lnTo>
                        <a:pt x="985" y="417"/>
                      </a:lnTo>
                      <a:lnTo>
                        <a:pt x="983" y="419"/>
                      </a:lnTo>
                      <a:lnTo>
                        <a:pt x="985" y="422"/>
                      </a:lnTo>
                      <a:lnTo>
                        <a:pt x="978" y="424"/>
                      </a:lnTo>
                      <a:lnTo>
                        <a:pt x="980" y="428"/>
                      </a:lnTo>
                      <a:lnTo>
                        <a:pt x="976" y="433"/>
                      </a:lnTo>
                      <a:lnTo>
                        <a:pt x="976" y="442"/>
                      </a:lnTo>
                      <a:lnTo>
                        <a:pt x="985" y="453"/>
                      </a:lnTo>
                      <a:lnTo>
                        <a:pt x="987" y="457"/>
                      </a:lnTo>
                      <a:lnTo>
                        <a:pt x="987" y="459"/>
                      </a:lnTo>
                      <a:lnTo>
                        <a:pt x="980" y="462"/>
                      </a:lnTo>
                      <a:lnTo>
                        <a:pt x="976" y="466"/>
                      </a:lnTo>
                      <a:lnTo>
                        <a:pt x="974" y="464"/>
                      </a:lnTo>
                      <a:lnTo>
                        <a:pt x="972" y="466"/>
                      </a:lnTo>
                      <a:lnTo>
                        <a:pt x="972" y="468"/>
                      </a:lnTo>
                      <a:lnTo>
                        <a:pt x="976" y="473"/>
                      </a:lnTo>
                      <a:lnTo>
                        <a:pt x="974" y="475"/>
                      </a:lnTo>
                      <a:lnTo>
                        <a:pt x="967" y="475"/>
                      </a:lnTo>
                      <a:lnTo>
                        <a:pt x="965" y="477"/>
                      </a:lnTo>
                      <a:lnTo>
                        <a:pt x="963" y="477"/>
                      </a:lnTo>
                      <a:lnTo>
                        <a:pt x="960" y="475"/>
                      </a:lnTo>
                      <a:lnTo>
                        <a:pt x="954" y="477"/>
                      </a:lnTo>
                      <a:lnTo>
                        <a:pt x="947" y="473"/>
                      </a:lnTo>
                      <a:lnTo>
                        <a:pt x="945" y="470"/>
                      </a:lnTo>
                      <a:lnTo>
                        <a:pt x="940" y="464"/>
                      </a:lnTo>
                      <a:lnTo>
                        <a:pt x="929" y="462"/>
                      </a:lnTo>
                      <a:lnTo>
                        <a:pt x="923" y="455"/>
                      </a:lnTo>
                      <a:lnTo>
                        <a:pt x="927" y="455"/>
                      </a:lnTo>
                      <a:lnTo>
                        <a:pt x="929" y="451"/>
                      </a:lnTo>
                      <a:lnTo>
                        <a:pt x="929" y="428"/>
                      </a:lnTo>
                      <a:lnTo>
                        <a:pt x="927" y="426"/>
                      </a:lnTo>
                      <a:lnTo>
                        <a:pt x="927" y="424"/>
                      </a:lnTo>
                      <a:lnTo>
                        <a:pt x="918" y="426"/>
                      </a:lnTo>
                      <a:lnTo>
                        <a:pt x="918" y="417"/>
                      </a:lnTo>
                      <a:lnTo>
                        <a:pt x="920" y="415"/>
                      </a:lnTo>
                      <a:lnTo>
                        <a:pt x="929" y="406"/>
                      </a:lnTo>
                      <a:lnTo>
                        <a:pt x="927" y="402"/>
                      </a:lnTo>
                      <a:lnTo>
                        <a:pt x="927" y="399"/>
                      </a:lnTo>
                      <a:lnTo>
                        <a:pt x="929" y="391"/>
                      </a:lnTo>
                      <a:lnTo>
                        <a:pt x="931" y="388"/>
                      </a:lnTo>
                      <a:lnTo>
                        <a:pt x="931" y="384"/>
                      </a:lnTo>
                      <a:lnTo>
                        <a:pt x="934" y="375"/>
                      </a:lnTo>
                      <a:lnTo>
                        <a:pt x="929" y="368"/>
                      </a:lnTo>
                      <a:lnTo>
                        <a:pt x="929" y="366"/>
                      </a:lnTo>
                      <a:lnTo>
                        <a:pt x="925" y="362"/>
                      </a:lnTo>
                      <a:lnTo>
                        <a:pt x="920" y="359"/>
                      </a:lnTo>
                      <a:lnTo>
                        <a:pt x="914" y="355"/>
                      </a:lnTo>
                      <a:lnTo>
                        <a:pt x="911" y="351"/>
                      </a:lnTo>
                      <a:lnTo>
                        <a:pt x="909" y="348"/>
                      </a:lnTo>
                      <a:lnTo>
                        <a:pt x="907" y="346"/>
                      </a:lnTo>
                      <a:lnTo>
                        <a:pt x="900" y="346"/>
                      </a:lnTo>
                      <a:lnTo>
                        <a:pt x="898" y="348"/>
                      </a:lnTo>
                      <a:lnTo>
                        <a:pt x="887" y="351"/>
                      </a:lnTo>
                      <a:lnTo>
                        <a:pt x="882" y="353"/>
                      </a:lnTo>
                      <a:lnTo>
                        <a:pt x="880" y="359"/>
                      </a:lnTo>
                      <a:lnTo>
                        <a:pt x="878" y="359"/>
                      </a:lnTo>
                      <a:lnTo>
                        <a:pt x="874" y="357"/>
                      </a:lnTo>
                      <a:lnTo>
                        <a:pt x="874" y="353"/>
                      </a:lnTo>
                      <a:lnTo>
                        <a:pt x="869" y="355"/>
                      </a:lnTo>
                      <a:lnTo>
                        <a:pt x="869" y="357"/>
                      </a:lnTo>
                      <a:lnTo>
                        <a:pt x="862" y="362"/>
                      </a:lnTo>
                      <a:lnTo>
                        <a:pt x="858" y="355"/>
                      </a:lnTo>
                      <a:lnTo>
                        <a:pt x="854" y="355"/>
                      </a:lnTo>
                      <a:lnTo>
                        <a:pt x="849" y="351"/>
                      </a:lnTo>
                      <a:lnTo>
                        <a:pt x="847" y="351"/>
                      </a:lnTo>
                      <a:lnTo>
                        <a:pt x="842" y="351"/>
                      </a:lnTo>
                      <a:lnTo>
                        <a:pt x="840" y="351"/>
                      </a:lnTo>
                      <a:lnTo>
                        <a:pt x="838" y="348"/>
                      </a:lnTo>
                      <a:lnTo>
                        <a:pt x="829" y="344"/>
                      </a:lnTo>
                      <a:lnTo>
                        <a:pt x="829" y="346"/>
                      </a:lnTo>
                      <a:lnTo>
                        <a:pt x="831" y="348"/>
                      </a:lnTo>
                      <a:lnTo>
                        <a:pt x="829" y="353"/>
                      </a:lnTo>
                      <a:lnTo>
                        <a:pt x="829" y="357"/>
                      </a:lnTo>
                      <a:lnTo>
                        <a:pt x="827" y="359"/>
                      </a:lnTo>
                      <a:lnTo>
                        <a:pt x="825" y="362"/>
                      </a:lnTo>
                      <a:lnTo>
                        <a:pt x="827" y="364"/>
                      </a:lnTo>
                      <a:lnTo>
                        <a:pt x="820" y="366"/>
                      </a:lnTo>
                      <a:lnTo>
                        <a:pt x="816" y="359"/>
                      </a:lnTo>
                      <a:lnTo>
                        <a:pt x="811" y="359"/>
                      </a:lnTo>
                      <a:lnTo>
                        <a:pt x="809" y="357"/>
                      </a:lnTo>
                      <a:lnTo>
                        <a:pt x="805" y="355"/>
                      </a:lnTo>
                      <a:lnTo>
                        <a:pt x="802" y="353"/>
                      </a:lnTo>
                      <a:lnTo>
                        <a:pt x="798" y="355"/>
                      </a:lnTo>
                      <a:lnTo>
                        <a:pt x="793" y="351"/>
                      </a:lnTo>
                      <a:lnTo>
                        <a:pt x="791" y="353"/>
                      </a:lnTo>
                      <a:lnTo>
                        <a:pt x="789" y="353"/>
                      </a:lnTo>
                      <a:lnTo>
                        <a:pt x="793" y="348"/>
                      </a:lnTo>
                      <a:lnTo>
                        <a:pt x="789" y="344"/>
                      </a:lnTo>
                      <a:lnTo>
                        <a:pt x="791" y="339"/>
                      </a:lnTo>
                      <a:lnTo>
                        <a:pt x="789" y="337"/>
                      </a:lnTo>
                      <a:lnTo>
                        <a:pt x="782" y="337"/>
                      </a:lnTo>
                      <a:lnTo>
                        <a:pt x="780" y="337"/>
                      </a:lnTo>
                      <a:lnTo>
                        <a:pt x="776" y="337"/>
                      </a:lnTo>
                      <a:lnTo>
                        <a:pt x="776" y="333"/>
                      </a:lnTo>
                      <a:lnTo>
                        <a:pt x="773" y="324"/>
                      </a:lnTo>
                      <a:lnTo>
                        <a:pt x="767" y="324"/>
                      </a:lnTo>
                      <a:lnTo>
                        <a:pt x="764" y="319"/>
                      </a:lnTo>
                      <a:lnTo>
                        <a:pt x="758" y="319"/>
                      </a:lnTo>
                      <a:lnTo>
                        <a:pt x="756" y="322"/>
                      </a:lnTo>
                      <a:lnTo>
                        <a:pt x="751" y="319"/>
                      </a:lnTo>
                      <a:lnTo>
                        <a:pt x="738" y="315"/>
                      </a:lnTo>
                      <a:lnTo>
                        <a:pt x="735" y="315"/>
                      </a:lnTo>
                      <a:lnTo>
                        <a:pt x="727" y="315"/>
                      </a:lnTo>
                      <a:lnTo>
                        <a:pt x="724" y="315"/>
                      </a:lnTo>
                      <a:lnTo>
                        <a:pt x="724" y="319"/>
                      </a:lnTo>
                      <a:lnTo>
                        <a:pt x="722" y="319"/>
                      </a:lnTo>
                      <a:lnTo>
                        <a:pt x="720" y="315"/>
                      </a:lnTo>
                      <a:lnTo>
                        <a:pt x="713" y="315"/>
                      </a:lnTo>
                      <a:lnTo>
                        <a:pt x="709" y="313"/>
                      </a:lnTo>
                      <a:lnTo>
                        <a:pt x="707" y="311"/>
                      </a:lnTo>
                      <a:lnTo>
                        <a:pt x="707" y="306"/>
                      </a:lnTo>
                      <a:lnTo>
                        <a:pt x="700" y="306"/>
                      </a:lnTo>
                      <a:lnTo>
                        <a:pt x="698" y="304"/>
                      </a:lnTo>
                      <a:lnTo>
                        <a:pt x="700" y="302"/>
                      </a:lnTo>
                      <a:lnTo>
                        <a:pt x="698" y="302"/>
                      </a:lnTo>
                      <a:lnTo>
                        <a:pt x="693" y="311"/>
                      </a:lnTo>
                      <a:lnTo>
                        <a:pt x="700" y="313"/>
                      </a:lnTo>
                      <a:lnTo>
                        <a:pt x="700" y="315"/>
                      </a:lnTo>
                      <a:lnTo>
                        <a:pt x="704" y="317"/>
                      </a:lnTo>
                      <a:lnTo>
                        <a:pt x="704" y="319"/>
                      </a:lnTo>
                      <a:lnTo>
                        <a:pt x="702" y="326"/>
                      </a:lnTo>
                      <a:lnTo>
                        <a:pt x="702" y="331"/>
                      </a:lnTo>
                      <a:lnTo>
                        <a:pt x="698" y="331"/>
                      </a:lnTo>
                      <a:lnTo>
                        <a:pt x="698" y="333"/>
                      </a:lnTo>
                      <a:lnTo>
                        <a:pt x="693" y="333"/>
                      </a:lnTo>
                      <a:lnTo>
                        <a:pt x="691" y="337"/>
                      </a:lnTo>
                      <a:lnTo>
                        <a:pt x="693" y="337"/>
                      </a:lnTo>
                      <a:lnTo>
                        <a:pt x="698" y="346"/>
                      </a:lnTo>
                      <a:lnTo>
                        <a:pt x="698" y="351"/>
                      </a:lnTo>
                      <a:lnTo>
                        <a:pt x="695" y="353"/>
                      </a:lnTo>
                      <a:lnTo>
                        <a:pt x="693" y="353"/>
                      </a:lnTo>
                      <a:lnTo>
                        <a:pt x="695" y="355"/>
                      </a:lnTo>
                      <a:lnTo>
                        <a:pt x="695" y="359"/>
                      </a:lnTo>
                      <a:lnTo>
                        <a:pt x="698" y="362"/>
                      </a:lnTo>
                      <a:lnTo>
                        <a:pt x="695" y="366"/>
                      </a:lnTo>
                      <a:lnTo>
                        <a:pt x="695" y="368"/>
                      </a:lnTo>
                      <a:lnTo>
                        <a:pt x="691" y="366"/>
                      </a:lnTo>
                      <a:lnTo>
                        <a:pt x="689" y="371"/>
                      </a:lnTo>
                      <a:lnTo>
                        <a:pt x="684" y="371"/>
                      </a:lnTo>
                      <a:lnTo>
                        <a:pt x="680" y="373"/>
                      </a:lnTo>
                      <a:lnTo>
                        <a:pt x="678" y="373"/>
                      </a:lnTo>
                      <a:lnTo>
                        <a:pt x="680" y="375"/>
                      </a:lnTo>
                      <a:lnTo>
                        <a:pt x="678" y="382"/>
                      </a:lnTo>
                      <a:lnTo>
                        <a:pt x="680" y="384"/>
                      </a:lnTo>
                      <a:lnTo>
                        <a:pt x="678" y="393"/>
                      </a:lnTo>
                      <a:lnTo>
                        <a:pt x="680" y="395"/>
                      </a:lnTo>
                      <a:lnTo>
                        <a:pt x="678" y="397"/>
                      </a:lnTo>
                      <a:lnTo>
                        <a:pt x="673" y="399"/>
                      </a:lnTo>
                      <a:lnTo>
                        <a:pt x="671" y="397"/>
                      </a:lnTo>
                      <a:lnTo>
                        <a:pt x="666" y="397"/>
                      </a:lnTo>
                      <a:lnTo>
                        <a:pt x="664" y="395"/>
                      </a:lnTo>
                      <a:lnTo>
                        <a:pt x="660" y="397"/>
                      </a:lnTo>
                      <a:lnTo>
                        <a:pt x="660" y="393"/>
                      </a:lnTo>
                      <a:lnTo>
                        <a:pt x="644" y="384"/>
                      </a:lnTo>
                      <a:lnTo>
                        <a:pt x="644" y="382"/>
                      </a:lnTo>
                      <a:lnTo>
                        <a:pt x="640" y="386"/>
                      </a:lnTo>
                      <a:lnTo>
                        <a:pt x="637" y="386"/>
                      </a:lnTo>
                      <a:lnTo>
                        <a:pt x="633" y="388"/>
                      </a:lnTo>
                      <a:lnTo>
                        <a:pt x="633" y="391"/>
                      </a:lnTo>
                      <a:lnTo>
                        <a:pt x="637" y="393"/>
                      </a:lnTo>
                      <a:lnTo>
                        <a:pt x="640" y="393"/>
                      </a:lnTo>
                      <a:lnTo>
                        <a:pt x="637" y="395"/>
                      </a:lnTo>
                      <a:lnTo>
                        <a:pt x="633" y="395"/>
                      </a:lnTo>
                      <a:lnTo>
                        <a:pt x="631" y="404"/>
                      </a:lnTo>
                      <a:lnTo>
                        <a:pt x="633" y="406"/>
                      </a:lnTo>
                      <a:lnTo>
                        <a:pt x="631" y="408"/>
                      </a:lnTo>
                      <a:lnTo>
                        <a:pt x="629" y="413"/>
                      </a:lnTo>
                      <a:lnTo>
                        <a:pt x="631" y="415"/>
                      </a:lnTo>
                      <a:lnTo>
                        <a:pt x="631" y="419"/>
                      </a:lnTo>
                      <a:lnTo>
                        <a:pt x="629" y="419"/>
                      </a:lnTo>
                      <a:lnTo>
                        <a:pt x="626" y="417"/>
                      </a:lnTo>
                      <a:lnTo>
                        <a:pt x="624" y="417"/>
                      </a:lnTo>
                      <a:lnTo>
                        <a:pt x="622" y="422"/>
                      </a:lnTo>
                      <a:lnTo>
                        <a:pt x="624" y="424"/>
                      </a:lnTo>
                      <a:lnTo>
                        <a:pt x="617" y="422"/>
                      </a:lnTo>
                      <a:lnTo>
                        <a:pt x="617" y="428"/>
                      </a:lnTo>
                      <a:lnTo>
                        <a:pt x="620" y="428"/>
                      </a:lnTo>
                      <a:lnTo>
                        <a:pt x="620" y="435"/>
                      </a:lnTo>
                      <a:lnTo>
                        <a:pt x="622" y="435"/>
                      </a:lnTo>
                      <a:lnTo>
                        <a:pt x="622" y="433"/>
                      </a:lnTo>
                      <a:lnTo>
                        <a:pt x="626" y="435"/>
                      </a:lnTo>
                      <a:lnTo>
                        <a:pt x="626" y="439"/>
                      </a:lnTo>
                      <a:lnTo>
                        <a:pt x="631" y="437"/>
                      </a:lnTo>
                      <a:lnTo>
                        <a:pt x="629" y="444"/>
                      </a:lnTo>
                      <a:lnTo>
                        <a:pt x="635" y="444"/>
                      </a:lnTo>
                      <a:lnTo>
                        <a:pt x="635" y="448"/>
                      </a:lnTo>
                      <a:lnTo>
                        <a:pt x="637" y="448"/>
                      </a:lnTo>
                      <a:lnTo>
                        <a:pt x="637" y="451"/>
                      </a:lnTo>
                      <a:lnTo>
                        <a:pt x="642" y="451"/>
                      </a:lnTo>
                      <a:lnTo>
                        <a:pt x="642" y="453"/>
                      </a:lnTo>
                      <a:lnTo>
                        <a:pt x="644" y="455"/>
                      </a:lnTo>
                      <a:lnTo>
                        <a:pt x="644" y="457"/>
                      </a:lnTo>
                      <a:lnTo>
                        <a:pt x="640" y="455"/>
                      </a:lnTo>
                      <a:lnTo>
                        <a:pt x="629" y="459"/>
                      </a:lnTo>
                      <a:lnTo>
                        <a:pt x="622" y="477"/>
                      </a:lnTo>
                      <a:lnTo>
                        <a:pt x="620" y="475"/>
                      </a:lnTo>
                      <a:lnTo>
                        <a:pt x="617" y="473"/>
                      </a:lnTo>
                      <a:lnTo>
                        <a:pt x="613" y="477"/>
                      </a:lnTo>
                      <a:lnTo>
                        <a:pt x="613" y="482"/>
                      </a:lnTo>
                      <a:lnTo>
                        <a:pt x="615" y="488"/>
                      </a:lnTo>
                      <a:lnTo>
                        <a:pt x="615" y="495"/>
                      </a:lnTo>
                      <a:lnTo>
                        <a:pt x="611" y="495"/>
                      </a:lnTo>
                      <a:lnTo>
                        <a:pt x="604" y="499"/>
                      </a:lnTo>
                      <a:lnTo>
                        <a:pt x="602" y="497"/>
                      </a:lnTo>
                      <a:lnTo>
                        <a:pt x="602" y="495"/>
                      </a:lnTo>
                      <a:lnTo>
                        <a:pt x="600" y="497"/>
                      </a:lnTo>
                      <a:lnTo>
                        <a:pt x="597" y="495"/>
                      </a:lnTo>
                      <a:lnTo>
                        <a:pt x="597" y="497"/>
                      </a:lnTo>
                      <a:lnTo>
                        <a:pt x="595" y="495"/>
                      </a:lnTo>
                      <a:lnTo>
                        <a:pt x="595" y="499"/>
                      </a:lnTo>
                      <a:lnTo>
                        <a:pt x="593" y="502"/>
                      </a:lnTo>
                      <a:lnTo>
                        <a:pt x="595" y="504"/>
                      </a:lnTo>
                      <a:lnTo>
                        <a:pt x="595" y="506"/>
                      </a:lnTo>
                      <a:lnTo>
                        <a:pt x="591" y="506"/>
                      </a:lnTo>
                      <a:lnTo>
                        <a:pt x="591" y="508"/>
                      </a:lnTo>
                      <a:lnTo>
                        <a:pt x="586" y="508"/>
                      </a:lnTo>
                      <a:lnTo>
                        <a:pt x="593" y="510"/>
                      </a:lnTo>
                      <a:lnTo>
                        <a:pt x="588" y="513"/>
                      </a:lnTo>
                      <a:lnTo>
                        <a:pt x="586" y="510"/>
                      </a:lnTo>
                      <a:lnTo>
                        <a:pt x="584" y="513"/>
                      </a:lnTo>
                      <a:lnTo>
                        <a:pt x="588" y="515"/>
                      </a:lnTo>
                      <a:lnTo>
                        <a:pt x="588" y="519"/>
                      </a:lnTo>
                      <a:lnTo>
                        <a:pt x="584" y="522"/>
                      </a:lnTo>
                      <a:lnTo>
                        <a:pt x="584" y="524"/>
                      </a:lnTo>
                      <a:lnTo>
                        <a:pt x="584" y="526"/>
                      </a:lnTo>
                      <a:lnTo>
                        <a:pt x="588" y="526"/>
                      </a:lnTo>
                      <a:lnTo>
                        <a:pt x="591" y="530"/>
                      </a:lnTo>
                      <a:lnTo>
                        <a:pt x="588" y="533"/>
                      </a:lnTo>
                      <a:lnTo>
                        <a:pt x="582" y="530"/>
                      </a:lnTo>
                      <a:lnTo>
                        <a:pt x="582" y="535"/>
                      </a:lnTo>
                      <a:lnTo>
                        <a:pt x="575" y="537"/>
                      </a:lnTo>
                      <a:lnTo>
                        <a:pt x="571" y="535"/>
                      </a:lnTo>
                      <a:lnTo>
                        <a:pt x="571" y="530"/>
                      </a:lnTo>
                      <a:lnTo>
                        <a:pt x="568" y="530"/>
                      </a:lnTo>
                      <a:lnTo>
                        <a:pt x="562" y="530"/>
                      </a:lnTo>
                      <a:lnTo>
                        <a:pt x="559" y="528"/>
                      </a:lnTo>
                      <a:lnTo>
                        <a:pt x="566" y="524"/>
                      </a:lnTo>
                      <a:lnTo>
                        <a:pt x="566" y="522"/>
                      </a:lnTo>
                      <a:lnTo>
                        <a:pt x="568" y="519"/>
                      </a:lnTo>
                      <a:lnTo>
                        <a:pt x="566" y="517"/>
                      </a:lnTo>
                      <a:lnTo>
                        <a:pt x="562" y="517"/>
                      </a:lnTo>
                      <a:lnTo>
                        <a:pt x="562" y="513"/>
                      </a:lnTo>
                      <a:lnTo>
                        <a:pt x="562" y="510"/>
                      </a:lnTo>
                      <a:lnTo>
                        <a:pt x="559" y="510"/>
                      </a:lnTo>
                      <a:lnTo>
                        <a:pt x="557" y="513"/>
                      </a:lnTo>
                      <a:lnTo>
                        <a:pt x="557" y="510"/>
                      </a:lnTo>
                      <a:lnTo>
                        <a:pt x="555" y="508"/>
                      </a:lnTo>
                      <a:lnTo>
                        <a:pt x="555" y="510"/>
                      </a:lnTo>
                      <a:lnTo>
                        <a:pt x="546" y="515"/>
                      </a:lnTo>
                      <a:lnTo>
                        <a:pt x="544" y="515"/>
                      </a:lnTo>
                      <a:lnTo>
                        <a:pt x="542" y="519"/>
                      </a:lnTo>
                      <a:lnTo>
                        <a:pt x="544" y="522"/>
                      </a:lnTo>
                      <a:lnTo>
                        <a:pt x="542" y="522"/>
                      </a:lnTo>
                      <a:lnTo>
                        <a:pt x="539" y="528"/>
                      </a:lnTo>
                      <a:lnTo>
                        <a:pt x="537" y="528"/>
                      </a:lnTo>
                      <a:lnTo>
                        <a:pt x="537" y="530"/>
                      </a:lnTo>
                      <a:lnTo>
                        <a:pt x="539" y="535"/>
                      </a:lnTo>
                      <a:lnTo>
                        <a:pt x="533" y="535"/>
                      </a:lnTo>
                      <a:lnTo>
                        <a:pt x="533" y="537"/>
                      </a:lnTo>
                      <a:lnTo>
                        <a:pt x="531" y="539"/>
                      </a:lnTo>
                      <a:lnTo>
                        <a:pt x="531" y="544"/>
                      </a:lnTo>
                      <a:lnTo>
                        <a:pt x="524" y="546"/>
                      </a:lnTo>
                      <a:lnTo>
                        <a:pt x="526" y="550"/>
                      </a:lnTo>
                      <a:lnTo>
                        <a:pt x="524" y="553"/>
                      </a:lnTo>
                      <a:lnTo>
                        <a:pt x="524" y="550"/>
                      </a:lnTo>
                      <a:lnTo>
                        <a:pt x="522" y="553"/>
                      </a:lnTo>
                      <a:lnTo>
                        <a:pt x="517" y="553"/>
                      </a:lnTo>
                      <a:lnTo>
                        <a:pt x="517" y="548"/>
                      </a:lnTo>
                      <a:lnTo>
                        <a:pt x="515" y="548"/>
                      </a:lnTo>
                      <a:lnTo>
                        <a:pt x="513" y="548"/>
                      </a:lnTo>
                      <a:lnTo>
                        <a:pt x="513" y="550"/>
                      </a:lnTo>
                      <a:lnTo>
                        <a:pt x="508" y="550"/>
                      </a:lnTo>
                      <a:lnTo>
                        <a:pt x="508" y="548"/>
                      </a:lnTo>
                      <a:lnTo>
                        <a:pt x="502" y="548"/>
                      </a:lnTo>
                      <a:lnTo>
                        <a:pt x="502" y="553"/>
                      </a:lnTo>
                      <a:lnTo>
                        <a:pt x="499" y="550"/>
                      </a:lnTo>
                      <a:lnTo>
                        <a:pt x="499" y="553"/>
                      </a:lnTo>
                      <a:lnTo>
                        <a:pt x="499" y="555"/>
                      </a:lnTo>
                      <a:lnTo>
                        <a:pt x="497" y="557"/>
                      </a:lnTo>
                      <a:lnTo>
                        <a:pt x="502" y="559"/>
                      </a:lnTo>
                      <a:lnTo>
                        <a:pt x="504" y="559"/>
                      </a:lnTo>
                      <a:lnTo>
                        <a:pt x="502" y="564"/>
                      </a:lnTo>
                      <a:lnTo>
                        <a:pt x="504" y="568"/>
                      </a:lnTo>
                      <a:lnTo>
                        <a:pt x="497" y="568"/>
                      </a:lnTo>
                      <a:lnTo>
                        <a:pt x="497" y="586"/>
                      </a:lnTo>
                      <a:lnTo>
                        <a:pt x="495" y="586"/>
                      </a:lnTo>
                      <a:lnTo>
                        <a:pt x="493" y="588"/>
                      </a:lnTo>
                      <a:lnTo>
                        <a:pt x="488" y="588"/>
                      </a:lnTo>
                      <a:lnTo>
                        <a:pt x="486" y="590"/>
                      </a:lnTo>
                      <a:lnTo>
                        <a:pt x="482" y="590"/>
                      </a:lnTo>
                      <a:lnTo>
                        <a:pt x="482" y="593"/>
                      </a:lnTo>
                      <a:lnTo>
                        <a:pt x="477" y="593"/>
                      </a:lnTo>
                      <a:lnTo>
                        <a:pt x="475" y="588"/>
                      </a:lnTo>
                      <a:lnTo>
                        <a:pt x="473" y="588"/>
                      </a:lnTo>
                      <a:lnTo>
                        <a:pt x="473" y="595"/>
                      </a:lnTo>
                      <a:lnTo>
                        <a:pt x="475" y="595"/>
                      </a:lnTo>
                      <a:lnTo>
                        <a:pt x="479" y="599"/>
                      </a:lnTo>
                      <a:lnTo>
                        <a:pt x="475" y="604"/>
                      </a:lnTo>
                      <a:lnTo>
                        <a:pt x="473" y="606"/>
                      </a:lnTo>
                      <a:lnTo>
                        <a:pt x="468" y="606"/>
                      </a:lnTo>
                      <a:lnTo>
                        <a:pt x="468" y="610"/>
                      </a:lnTo>
                      <a:lnTo>
                        <a:pt x="470" y="610"/>
                      </a:lnTo>
                      <a:lnTo>
                        <a:pt x="466" y="613"/>
                      </a:lnTo>
                      <a:lnTo>
                        <a:pt x="466" y="615"/>
                      </a:lnTo>
                      <a:lnTo>
                        <a:pt x="466" y="617"/>
                      </a:lnTo>
                      <a:lnTo>
                        <a:pt x="466" y="619"/>
                      </a:lnTo>
                      <a:lnTo>
                        <a:pt x="461" y="619"/>
                      </a:lnTo>
                      <a:lnTo>
                        <a:pt x="459" y="615"/>
                      </a:lnTo>
                      <a:lnTo>
                        <a:pt x="457" y="613"/>
                      </a:lnTo>
                      <a:lnTo>
                        <a:pt x="457" y="608"/>
                      </a:lnTo>
                      <a:lnTo>
                        <a:pt x="455" y="606"/>
                      </a:lnTo>
                      <a:lnTo>
                        <a:pt x="450" y="615"/>
                      </a:lnTo>
                      <a:lnTo>
                        <a:pt x="448" y="617"/>
                      </a:lnTo>
                      <a:lnTo>
                        <a:pt x="448" y="608"/>
                      </a:lnTo>
                      <a:lnTo>
                        <a:pt x="441" y="608"/>
                      </a:lnTo>
                      <a:lnTo>
                        <a:pt x="441" y="615"/>
                      </a:lnTo>
                      <a:lnTo>
                        <a:pt x="435" y="615"/>
                      </a:lnTo>
                      <a:lnTo>
                        <a:pt x="437" y="622"/>
                      </a:lnTo>
                      <a:lnTo>
                        <a:pt x="430" y="624"/>
                      </a:lnTo>
                      <a:lnTo>
                        <a:pt x="430" y="626"/>
                      </a:lnTo>
                      <a:lnTo>
                        <a:pt x="428" y="624"/>
                      </a:lnTo>
                      <a:lnTo>
                        <a:pt x="426" y="630"/>
                      </a:lnTo>
                      <a:lnTo>
                        <a:pt x="415" y="633"/>
                      </a:lnTo>
                      <a:lnTo>
                        <a:pt x="415" y="639"/>
                      </a:lnTo>
                      <a:lnTo>
                        <a:pt x="417" y="639"/>
                      </a:lnTo>
                      <a:lnTo>
                        <a:pt x="419" y="641"/>
                      </a:lnTo>
                      <a:lnTo>
                        <a:pt x="415" y="644"/>
                      </a:lnTo>
                      <a:lnTo>
                        <a:pt x="415" y="646"/>
                      </a:lnTo>
                      <a:lnTo>
                        <a:pt x="419" y="646"/>
                      </a:lnTo>
                      <a:lnTo>
                        <a:pt x="417" y="648"/>
                      </a:lnTo>
                      <a:lnTo>
                        <a:pt x="415" y="650"/>
                      </a:lnTo>
                      <a:lnTo>
                        <a:pt x="415" y="655"/>
                      </a:lnTo>
                      <a:lnTo>
                        <a:pt x="419" y="655"/>
                      </a:lnTo>
                      <a:lnTo>
                        <a:pt x="419" y="664"/>
                      </a:lnTo>
                      <a:lnTo>
                        <a:pt x="424" y="664"/>
                      </a:lnTo>
                      <a:lnTo>
                        <a:pt x="426" y="666"/>
                      </a:lnTo>
                      <a:lnTo>
                        <a:pt x="421" y="668"/>
                      </a:lnTo>
                      <a:lnTo>
                        <a:pt x="421" y="673"/>
                      </a:lnTo>
                      <a:lnTo>
                        <a:pt x="417" y="673"/>
                      </a:lnTo>
                      <a:lnTo>
                        <a:pt x="415" y="666"/>
                      </a:lnTo>
                      <a:lnTo>
                        <a:pt x="410" y="668"/>
                      </a:lnTo>
                      <a:lnTo>
                        <a:pt x="412" y="670"/>
                      </a:lnTo>
                      <a:lnTo>
                        <a:pt x="406" y="670"/>
                      </a:lnTo>
                      <a:lnTo>
                        <a:pt x="406" y="666"/>
                      </a:lnTo>
                      <a:lnTo>
                        <a:pt x="401" y="666"/>
                      </a:lnTo>
                      <a:lnTo>
                        <a:pt x="401" y="664"/>
                      </a:lnTo>
                      <a:lnTo>
                        <a:pt x="399" y="664"/>
                      </a:lnTo>
                      <a:lnTo>
                        <a:pt x="390" y="666"/>
                      </a:lnTo>
                      <a:lnTo>
                        <a:pt x="392" y="673"/>
                      </a:lnTo>
                      <a:lnTo>
                        <a:pt x="392" y="675"/>
                      </a:lnTo>
                      <a:lnTo>
                        <a:pt x="390" y="675"/>
                      </a:lnTo>
                      <a:lnTo>
                        <a:pt x="390" y="668"/>
                      </a:lnTo>
                      <a:lnTo>
                        <a:pt x="384" y="664"/>
                      </a:lnTo>
                      <a:lnTo>
                        <a:pt x="379" y="666"/>
                      </a:lnTo>
                      <a:lnTo>
                        <a:pt x="377" y="670"/>
                      </a:lnTo>
                      <a:lnTo>
                        <a:pt x="375" y="666"/>
                      </a:lnTo>
                      <a:lnTo>
                        <a:pt x="368" y="666"/>
                      </a:lnTo>
                      <a:lnTo>
                        <a:pt x="366" y="668"/>
                      </a:lnTo>
                      <a:lnTo>
                        <a:pt x="357" y="670"/>
                      </a:lnTo>
                      <a:lnTo>
                        <a:pt x="350" y="666"/>
                      </a:lnTo>
                      <a:lnTo>
                        <a:pt x="352" y="659"/>
                      </a:lnTo>
                      <a:lnTo>
                        <a:pt x="350" y="657"/>
                      </a:lnTo>
                      <a:lnTo>
                        <a:pt x="348" y="657"/>
                      </a:lnTo>
                      <a:lnTo>
                        <a:pt x="350" y="659"/>
                      </a:lnTo>
                      <a:lnTo>
                        <a:pt x="346" y="661"/>
                      </a:lnTo>
                      <a:lnTo>
                        <a:pt x="346" y="659"/>
                      </a:lnTo>
                      <a:lnTo>
                        <a:pt x="341" y="657"/>
                      </a:lnTo>
                      <a:lnTo>
                        <a:pt x="339" y="664"/>
                      </a:lnTo>
                      <a:lnTo>
                        <a:pt x="335" y="661"/>
                      </a:lnTo>
                      <a:lnTo>
                        <a:pt x="335" y="659"/>
                      </a:lnTo>
                      <a:lnTo>
                        <a:pt x="328" y="657"/>
                      </a:lnTo>
                      <a:lnTo>
                        <a:pt x="326" y="659"/>
                      </a:lnTo>
                      <a:lnTo>
                        <a:pt x="321" y="657"/>
                      </a:lnTo>
                      <a:lnTo>
                        <a:pt x="321" y="650"/>
                      </a:lnTo>
                      <a:lnTo>
                        <a:pt x="314" y="648"/>
                      </a:lnTo>
                      <a:lnTo>
                        <a:pt x="310" y="657"/>
                      </a:lnTo>
                      <a:lnTo>
                        <a:pt x="312" y="661"/>
                      </a:lnTo>
                      <a:lnTo>
                        <a:pt x="306" y="661"/>
                      </a:lnTo>
                      <a:lnTo>
                        <a:pt x="308" y="666"/>
                      </a:lnTo>
                      <a:lnTo>
                        <a:pt x="310" y="668"/>
                      </a:lnTo>
                      <a:lnTo>
                        <a:pt x="312" y="670"/>
                      </a:lnTo>
                      <a:lnTo>
                        <a:pt x="310" y="673"/>
                      </a:lnTo>
                      <a:lnTo>
                        <a:pt x="312" y="675"/>
                      </a:lnTo>
                      <a:lnTo>
                        <a:pt x="314" y="677"/>
                      </a:lnTo>
                      <a:lnTo>
                        <a:pt x="317" y="677"/>
                      </a:lnTo>
                      <a:lnTo>
                        <a:pt x="317" y="679"/>
                      </a:lnTo>
                      <a:lnTo>
                        <a:pt x="319" y="686"/>
                      </a:lnTo>
                      <a:lnTo>
                        <a:pt x="314" y="690"/>
                      </a:lnTo>
                      <a:lnTo>
                        <a:pt x="312" y="693"/>
                      </a:lnTo>
                      <a:lnTo>
                        <a:pt x="317" y="697"/>
                      </a:lnTo>
                      <a:lnTo>
                        <a:pt x="317" y="701"/>
                      </a:lnTo>
                      <a:lnTo>
                        <a:pt x="319" y="699"/>
                      </a:lnTo>
                      <a:lnTo>
                        <a:pt x="321" y="704"/>
                      </a:lnTo>
                      <a:lnTo>
                        <a:pt x="321" y="708"/>
                      </a:lnTo>
                      <a:lnTo>
                        <a:pt x="319" y="708"/>
                      </a:lnTo>
                      <a:lnTo>
                        <a:pt x="314" y="710"/>
                      </a:lnTo>
                      <a:lnTo>
                        <a:pt x="317" y="713"/>
                      </a:lnTo>
                      <a:lnTo>
                        <a:pt x="319" y="710"/>
                      </a:lnTo>
                      <a:lnTo>
                        <a:pt x="319" y="719"/>
                      </a:lnTo>
                      <a:lnTo>
                        <a:pt x="319" y="721"/>
                      </a:lnTo>
                      <a:lnTo>
                        <a:pt x="314" y="724"/>
                      </a:lnTo>
                      <a:lnTo>
                        <a:pt x="314" y="721"/>
                      </a:lnTo>
                      <a:lnTo>
                        <a:pt x="310" y="721"/>
                      </a:lnTo>
                      <a:lnTo>
                        <a:pt x="310" y="717"/>
                      </a:lnTo>
                      <a:lnTo>
                        <a:pt x="306" y="715"/>
                      </a:lnTo>
                      <a:lnTo>
                        <a:pt x="306" y="721"/>
                      </a:lnTo>
                      <a:lnTo>
                        <a:pt x="299" y="721"/>
                      </a:lnTo>
                      <a:lnTo>
                        <a:pt x="297" y="724"/>
                      </a:lnTo>
                      <a:lnTo>
                        <a:pt x="294" y="724"/>
                      </a:lnTo>
                      <a:lnTo>
                        <a:pt x="294" y="721"/>
                      </a:lnTo>
                      <a:lnTo>
                        <a:pt x="290" y="719"/>
                      </a:lnTo>
                      <a:lnTo>
                        <a:pt x="288" y="719"/>
                      </a:lnTo>
                      <a:lnTo>
                        <a:pt x="285" y="721"/>
                      </a:lnTo>
                      <a:lnTo>
                        <a:pt x="279" y="719"/>
                      </a:lnTo>
                      <a:lnTo>
                        <a:pt x="272" y="724"/>
                      </a:lnTo>
                      <a:lnTo>
                        <a:pt x="265" y="724"/>
                      </a:lnTo>
                      <a:lnTo>
                        <a:pt x="263" y="730"/>
                      </a:lnTo>
                      <a:lnTo>
                        <a:pt x="265" y="730"/>
                      </a:lnTo>
                      <a:lnTo>
                        <a:pt x="263" y="735"/>
                      </a:lnTo>
                      <a:lnTo>
                        <a:pt x="261" y="737"/>
                      </a:lnTo>
                      <a:lnTo>
                        <a:pt x="259" y="735"/>
                      </a:lnTo>
                      <a:lnTo>
                        <a:pt x="257" y="739"/>
                      </a:lnTo>
                      <a:lnTo>
                        <a:pt x="254" y="739"/>
                      </a:lnTo>
                      <a:lnTo>
                        <a:pt x="250" y="739"/>
                      </a:lnTo>
                      <a:lnTo>
                        <a:pt x="250" y="735"/>
                      </a:lnTo>
                      <a:lnTo>
                        <a:pt x="248" y="735"/>
                      </a:lnTo>
                      <a:lnTo>
                        <a:pt x="243" y="735"/>
                      </a:lnTo>
                      <a:lnTo>
                        <a:pt x="243" y="733"/>
                      </a:lnTo>
                      <a:lnTo>
                        <a:pt x="241" y="730"/>
                      </a:lnTo>
                      <a:lnTo>
                        <a:pt x="236" y="728"/>
                      </a:lnTo>
                      <a:lnTo>
                        <a:pt x="236" y="724"/>
                      </a:lnTo>
                      <a:lnTo>
                        <a:pt x="230" y="726"/>
                      </a:lnTo>
                      <a:lnTo>
                        <a:pt x="228" y="728"/>
                      </a:lnTo>
                      <a:lnTo>
                        <a:pt x="228" y="726"/>
                      </a:lnTo>
                      <a:lnTo>
                        <a:pt x="223" y="724"/>
                      </a:lnTo>
                      <a:lnTo>
                        <a:pt x="221" y="726"/>
                      </a:lnTo>
                      <a:lnTo>
                        <a:pt x="219" y="726"/>
                      </a:lnTo>
                      <a:lnTo>
                        <a:pt x="216" y="726"/>
                      </a:lnTo>
                      <a:lnTo>
                        <a:pt x="214" y="726"/>
                      </a:lnTo>
                      <a:lnTo>
                        <a:pt x="212" y="728"/>
                      </a:lnTo>
                      <a:lnTo>
                        <a:pt x="216" y="730"/>
                      </a:lnTo>
                      <a:lnTo>
                        <a:pt x="219" y="730"/>
                      </a:lnTo>
                      <a:lnTo>
                        <a:pt x="219" y="735"/>
                      </a:lnTo>
                      <a:lnTo>
                        <a:pt x="214" y="735"/>
                      </a:lnTo>
                      <a:lnTo>
                        <a:pt x="210" y="737"/>
                      </a:lnTo>
                      <a:lnTo>
                        <a:pt x="212" y="748"/>
                      </a:lnTo>
                      <a:lnTo>
                        <a:pt x="212" y="750"/>
                      </a:lnTo>
                      <a:lnTo>
                        <a:pt x="203" y="748"/>
                      </a:lnTo>
                      <a:lnTo>
                        <a:pt x="203" y="750"/>
                      </a:lnTo>
                      <a:lnTo>
                        <a:pt x="194" y="753"/>
                      </a:lnTo>
                      <a:lnTo>
                        <a:pt x="192" y="753"/>
                      </a:lnTo>
                      <a:lnTo>
                        <a:pt x="185" y="757"/>
                      </a:lnTo>
                      <a:lnTo>
                        <a:pt x="181" y="757"/>
                      </a:lnTo>
                      <a:lnTo>
                        <a:pt x="181" y="761"/>
                      </a:lnTo>
                      <a:lnTo>
                        <a:pt x="179" y="761"/>
                      </a:lnTo>
                      <a:lnTo>
                        <a:pt x="181" y="764"/>
                      </a:lnTo>
                      <a:lnTo>
                        <a:pt x="176" y="764"/>
                      </a:lnTo>
                      <a:lnTo>
                        <a:pt x="174" y="768"/>
                      </a:lnTo>
                      <a:lnTo>
                        <a:pt x="179" y="770"/>
                      </a:lnTo>
                      <a:lnTo>
                        <a:pt x="179" y="773"/>
                      </a:lnTo>
                      <a:lnTo>
                        <a:pt x="172" y="773"/>
                      </a:lnTo>
                      <a:lnTo>
                        <a:pt x="172" y="777"/>
                      </a:lnTo>
                      <a:lnTo>
                        <a:pt x="170" y="777"/>
                      </a:lnTo>
                      <a:lnTo>
                        <a:pt x="163" y="781"/>
                      </a:lnTo>
                      <a:lnTo>
                        <a:pt x="161" y="779"/>
                      </a:lnTo>
                      <a:lnTo>
                        <a:pt x="163" y="777"/>
                      </a:lnTo>
                      <a:lnTo>
                        <a:pt x="161" y="775"/>
                      </a:lnTo>
                      <a:lnTo>
                        <a:pt x="159" y="775"/>
                      </a:lnTo>
                      <a:lnTo>
                        <a:pt x="159" y="768"/>
                      </a:lnTo>
                      <a:lnTo>
                        <a:pt x="152" y="770"/>
                      </a:lnTo>
                      <a:lnTo>
                        <a:pt x="150" y="766"/>
                      </a:lnTo>
                      <a:lnTo>
                        <a:pt x="147" y="768"/>
                      </a:lnTo>
                      <a:lnTo>
                        <a:pt x="147" y="773"/>
                      </a:lnTo>
                      <a:lnTo>
                        <a:pt x="143" y="775"/>
                      </a:lnTo>
                      <a:lnTo>
                        <a:pt x="141" y="777"/>
                      </a:lnTo>
                      <a:lnTo>
                        <a:pt x="138" y="777"/>
                      </a:lnTo>
                      <a:lnTo>
                        <a:pt x="136" y="784"/>
                      </a:lnTo>
                      <a:lnTo>
                        <a:pt x="132" y="781"/>
                      </a:lnTo>
                      <a:lnTo>
                        <a:pt x="132" y="779"/>
                      </a:lnTo>
                      <a:lnTo>
                        <a:pt x="130" y="781"/>
                      </a:lnTo>
                      <a:lnTo>
                        <a:pt x="127" y="779"/>
                      </a:lnTo>
                      <a:lnTo>
                        <a:pt x="127" y="781"/>
                      </a:lnTo>
                      <a:lnTo>
                        <a:pt x="127" y="786"/>
                      </a:lnTo>
                      <a:lnTo>
                        <a:pt x="125" y="788"/>
                      </a:lnTo>
                      <a:lnTo>
                        <a:pt x="125" y="784"/>
                      </a:lnTo>
                      <a:lnTo>
                        <a:pt x="123" y="784"/>
                      </a:lnTo>
                      <a:lnTo>
                        <a:pt x="121" y="781"/>
                      </a:lnTo>
                      <a:lnTo>
                        <a:pt x="118" y="781"/>
                      </a:lnTo>
                      <a:lnTo>
                        <a:pt x="121" y="788"/>
                      </a:lnTo>
                      <a:lnTo>
                        <a:pt x="116" y="788"/>
                      </a:lnTo>
                      <a:lnTo>
                        <a:pt x="118" y="790"/>
                      </a:lnTo>
                      <a:lnTo>
                        <a:pt x="121" y="790"/>
                      </a:lnTo>
                      <a:lnTo>
                        <a:pt x="121" y="788"/>
                      </a:lnTo>
                      <a:lnTo>
                        <a:pt x="123" y="788"/>
                      </a:lnTo>
                      <a:lnTo>
                        <a:pt x="123" y="793"/>
                      </a:lnTo>
                      <a:lnTo>
                        <a:pt x="130" y="795"/>
                      </a:lnTo>
                      <a:lnTo>
                        <a:pt x="130" y="801"/>
                      </a:lnTo>
                      <a:lnTo>
                        <a:pt x="132" y="801"/>
                      </a:lnTo>
                      <a:lnTo>
                        <a:pt x="134" y="804"/>
                      </a:lnTo>
                      <a:lnTo>
                        <a:pt x="132" y="806"/>
                      </a:lnTo>
                      <a:lnTo>
                        <a:pt x="132" y="808"/>
                      </a:lnTo>
                      <a:lnTo>
                        <a:pt x="132" y="806"/>
                      </a:lnTo>
                      <a:lnTo>
                        <a:pt x="130" y="804"/>
                      </a:lnTo>
                      <a:lnTo>
                        <a:pt x="127" y="804"/>
                      </a:lnTo>
                      <a:lnTo>
                        <a:pt x="127" y="806"/>
                      </a:lnTo>
                      <a:lnTo>
                        <a:pt x="127" y="808"/>
                      </a:lnTo>
                      <a:lnTo>
                        <a:pt x="127" y="810"/>
                      </a:lnTo>
                      <a:lnTo>
                        <a:pt x="127" y="812"/>
                      </a:lnTo>
                      <a:lnTo>
                        <a:pt x="130" y="812"/>
                      </a:lnTo>
                      <a:lnTo>
                        <a:pt x="127" y="815"/>
                      </a:lnTo>
                      <a:lnTo>
                        <a:pt x="130" y="815"/>
                      </a:lnTo>
                      <a:lnTo>
                        <a:pt x="130" y="817"/>
                      </a:lnTo>
                      <a:lnTo>
                        <a:pt x="127" y="819"/>
                      </a:lnTo>
                      <a:lnTo>
                        <a:pt x="127" y="821"/>
                      </a:lnTo>
                      <a:lnTo>
                        <a:pt x="132" y="819"/>
                      </a:lnTo>
                      <a:lnTo>
                        <a:pt x="132" y="817"/>
                      </a:lnTo>
                      <a:lnTo>
                        <a:pt x="136" y="817"/>
                      </a:lnTo>
                      <a:lnTo>
                        <a:pt x="136" y="819"/>
                      </a:lnTo>
                      <a:lnTo>
                        <a:pt x="141" y="819"/>
                      </a:lnTo>
                      <a:lnTo>
                        <a:pt x="141" y="821"/>
                      </a:lnTo>
                      <a:lnTo>
                        <a:pt x="147" y="824"/>
                      </a:lnTo>
                      <a:lnTo>
                        <a:pt x="147" y="826"/>
                      </a:lnTo>
                      <a:lnTo>
                        <a:pt x="150" y="824"/>
                      </a:lnTo>
                      <a:lnTo>
                        <a:pt x="154" y="828"/>
                      </a:lnTo>
                      <a:lnTo>
                        <a:pt x="152" y="828"/>
                      </a:lnTo>
                      <a:lnTo>
                        <a:pt x="154" y="830"/>
                      </a:lnTo>
                      <a:lnTo>
                        <a:pt x="154" y="832"/>
                      </a:lnTo>
                      <a:lnTo>
                        <a:pt x="152" y="832"/>
                      </a:lnTo>
                      <a:lnTo>
                        <a:pt x="152" y="837"/>
                      </a:lnTo>
                      <a:lnTo>
                        <a:pt x="150" y="839"/>
                      </a:lnTo>
                      <a:lnTo>
                        <a:pt x="152" y="844"/>
                      </a:lnTo>
                      <a:lnTo>
                        <a:pt x="150" y="846"/>
                      </a:lnTo>
                      <a:lnTo>
                        <a:pt x="143" y="844"/>
                      </a:lnTo>
                      <a:lnTo>
                        <a:pt x="141" y="846"/>
                      </a:lnTo>
                      <a:lnTo>
                        <a:pt x="136" y="846"/>
                      </a:lnTo>
                      <a:lnTo>
                        <a:pt x="136" y="848"/>
                      </a:lnTo>
                      <a:lnTo>
                        <a:pt x="134" y="848"/>
                      </a:lnTo>
                      <a:lnTo>
                        <a:pt x="134" y="852"/>
                      </a:lnTo>
                      <a:lnTo>
                        <a:pt x="134" y="855"/>
                      </a:lnTo>
                      <a:lnTo>
                        <a:pt x="136" y="855"/>
                      </a:lnTo>
                      <a:lnTo>
                        <a:pt x="143" y="850"/>
                      </a:lnTo>
                      <a:lnTo>
                        <a:pt x="147" y="852"/>
                      </a:lnTo>
                      <a:lnTo>
                        <a:pt x="143" y="866"/>
                      </a:lnTo>
                      <a:lnTo>
                        <a:pt x="136" y="872"/>
                      </a:lnTo>
                      <a:lnTo>
                        <a:pt x="138" y="879"/>
                      </a:lnTo>
                      <a:lnTo>
                        <a:pt x="136" y="879"/>
                      </a:lnTo>
                      <a:lnTo>
                        <a:pt x="134" y="875"/>
                      </a:lnTo>
                      <a:lnTo>
                        <a:pt x="132" y="877"/>
                      </a:lnTo>
                      <a:lnTo>
                        <a:pt x="130" y="879"/>
                      </a:lnTo>
                      <a:lnTo>
                        <a:pt x="136" y="881"/>
                      </a:lnTo>
                      <a:lnTo>
                        <a:pt x="132" y="886"/>
                      </a:lnTo>
                      <a:lnTo>
                        <a:pt x="134" y="888"/>
                      </a:lnTo>
                      <a:lnTo>
                        <a:pt x="132" y="890"/>
                      </a:lnTo>
                      <a:lnTo>
                        <a:pt x="130" y="892"/>
                      </a:lnTo>
                      <a:lnTo>
                        <a:pt x="127" y="892"/>
                      </a:lnTo>
                      <a:lnTo>
                        <a:pt x="127" y="895"/>
                      </a:lnTo>
                      <a:lnTo>
                        <a:pt x="123" y="897"/>
                      </a:lnTo>
                      <a:lnTo>
                        <a:pt x="121" y="895"/>
                      </a:lnTo>
                      <a:lnTo>
                        <a:pt x="116" y="897"/>
                      </a:lnTo>
                      <a:lnTo>
                        <a:pt x="114" y="895"/>
                      </a:lnTo>
                      <a:lnTo>
                        <a:pt x="114" y="890"/>
                      </a:lnTo>
                      <a:lnTo>
                        <a:pt x="110" y="895"/>
                      </a:lnTo>
                      <a:lnTo>
                        <a:pt x="105" y="895"/>
                      </a:lnTo>
                      <a:lnTo>
                        <a:pt x="103" y="897"/>
                      </a:lnTo>
                      <a:lnTo>
                        <a:pt x="98" y="899"/>
                      </a:lnTo>
                      <a:lnTo>
                        <a:pt x="101" y="901"/>
                      </a:lnTo>
                      <a:lnTo>
                        <a:pt x="101" y="906"/>
                      </a:lnTo>
                      <a:lnTo>
                        <a:pt x="94" y="906"/>
                      </a:lnTo>
                      <a:lnTo>
                        <a:pt x="98" y="908"/>
                      </a:lnTo>
                      <a:lnTo>
                        <a:pt x="98" y="910"/>
                      </a:lnTo>
                      <a:lnTo>
                        <a:pt x="92" y="912"/>
                      </a:lnTo>
                      <a:lnTo>
                        <a:pt x="85" y="912"/>
                      </a:lnTo>
                      <a:lnTo>
                        <a:pt x="85" y="915"/>
                      </a:lnTo>
                      <a:lnTo>
                        <a:pt x="81" y="915"/>
                      </a:lnTo>
                      <a:lnTo>
                        <a:pt x="76" y="912"/>
                      </a:lnTo>
                      <a:lnTo>
                        <a:pt x="76" y="910"/>
                      </a:lnTo>
                      <a:lnTo>
                        <a:pt x="76" y="908"/>
                      </a:lnTo>
                      <a:lnTo>
                        <a:pt x="76" y="904"/>
                      </a:lnTo>
                      <a:lnTo>
                        <a:pt x="74" y="901"/>
                      </a:lnTo>
                      <a:lnTo>
                        <a:pt x="74" y="899"/>
                      </a:lnTo>
                      <a:lnTo>
                        <a:pt x="72" y="897"/>
                      </a:lnTo>
                      <a:lnTo>
                        <a:pt x="63" y="895"/>
                      </a:lnTo>
                      <a:lnTo>
                        <a:pt x="65" y="892"/>
                      </a:lnTo>
                      <a:lnTo>
                        <a:pt x="63" y="888"/>
                      </a:lnTo>
                      <a:lnTo>
                        <a:pt x="61" y="888"/>
                      </a:lnTo>
                      <a:lnTo>
                        <a:pt x="61" y="890"/>
                      </a:lnTo>
                      <a:lnTo>
                        <a:pt x="58" y="892"/>
                      </a:lnTo>
                      <a:lnTo>
                        <a:pt x="56" y="897"/>
                      </a:lnTo>
                      <a:lnTo>
                        <a:pt x="54" y="897"/>
                      </a:lnTo>
                      <a:lnTo>
                        <a:pt x="52" y="899"/>
                      </a:lnTo>
                      <a:lnTo>
                        <a:pt x="45" y="897"/>
                      </a:lnTo>
                      <a:lnTo>
                        <a:pt x="43" y="899"/>
                      </a:lnTo>
                      <a:lnTo>
                        <a:pt x="34" y="899"/>
                      </a:lnTo>
                      <a:lnTo>
                        <a:pt x="29" y="895"/>
                      </a:lnTo>
                      <a:lnTo>
                        <a:pt x="34" y="895"/>
                      </a:lnTo>
                      <a:lnTo>
                        <a:pt x="32" y="892"/>
                      </a:lnTo>
                      <a:lnTo>
                        <a:pt x="32" y="890"/>
                      </a:lnTo>
                      <a:lnTo>
                        <a:pt x="32" y="886"/>
                      </a:lnTo>
                      <a:lnTo>
                        <a:pt x="32" y="888"/>
                      </a:lnTo>
                      <a:lnTo>
                        <a:pt x="29" y="886"/>
                      </a:lnTo>
                      <a:lnTo>
                        <a:pt x="27" y="881"/>
                      </a:lnTo>
                      <a:lnTo>
                        <a:pt x="27" y="879"/>
                      </a:lnTo>
                      <a:lnTo>
                        <a:pt x="25" y="879"/>
                      </a:lnTo>
                      <a:lnTo>
                        <a:pt x="23" y="872"/>
                      </a:lnTo>
                      <a:lnTo>
                        <a:pt x="18" y="872"/>
                      </a:lnTo>
                      <a:lnTo>
                        <a:pt x="14" y="868"/>
                      </a:lnTo>
                      <a:lnTo>
                        <a:pt x="9" y="868"/>
                      </a:lnTo>
                      <a:lnTo>
                        <a:pt x="9" y="866"/>
                      </a:lnTo>
                      <a:lnTo>
                        <a:pt x="9" y="864"/>
                      </a:lnTo>
                      <a:lnTo>
                        <a:pt x="7" y="861"/>
                      </a:lnTo>
                      <a:lnTo>
                        <a:pt x="7" y="855"/>
                      </a:lnTo>
                      <a:lnTo>
                        <a:pt x="5" y="850"/>
                      </a:lnTo>
                      <a:lnTo>
                        <a:pt x="3" y="850"/>
                      </a:lnTo>
                      <a:lnTo>
                        <a:pt x="5" y="848"/>
                      </a:lnTo>
                      <a:lnTo>
                        <a:pt x="3" y="848"/>
                      </a:lnTo>
                      <a:lnTo>
                        <a:pt x="3" y="846"/>
                      </a:lnTo>
                      <a:lnTo>
                        <a:pt x="3" y="841"/>
                      </a:lnTo>
                      <a:lnTo>
                        <a:pt x="0" y="830"/>
                      </a:lnTo>
                      <a:lnTo>
                        <a:pt x="3" y="830"/>
                      </a:lnTo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noFill/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0" name="Freeform 846"/>
                <p:cNvSpPr>
                  <a:spLocks/>
                </p:cNvSpPr>
                <p:nvPr/>
              </p:nvSpPr>
              <p:spPr bwMode="auto">
                <a:xfrm>
                  <a:off x="1948" y="2250"/>
                  <a:ext cx="256" cy="830"/>
                </a:xfrm>
                <a:custGeom>
                  <a:avLst/>
                  <a:gdLst>
                    <a:gd name="T0" fmla="*/ 107 w 256"/>
                    <a:gd name="T1" fmla="*/ 815 h 830"/>
                    <a:gd name="T2" fmla="*/ 109 w 256"/>
                    <a:gd name="T3" fmla="*/ 801 h 830"/>
                    <a:gd name="T4" fmla="*/ 98 w 256"/>
                    <a:gd name="T5" fmla="*/ 779 h 830"/>
                    <a:gd name="T6" fmla="*/ 107 w 256"/>
                    <a:gd name="T7" fmla="*/ 779 h 830"/>
                    <a:gd name="T8" fmla="*/ 100 w 256"/>
                    <a:gd name="T9" fmla="*/ 770 h 830"/>
                    <a:gd name="T10" fmla="*/ 93 w 256"/>
                    <a:gd name="T11" fmla="*/ 755 h 830"/>
                    <a:gd name="T12" fmla="*/ 93 w 256"/>
                    <a:gd name="T13" fmla="*/ 737 h 830"/>
                    <a:gd name="T14" fmla="*/ 91 w 256"/>
                    <a:gd name="T15" fmla="*/ 717 h 830"/>
                    <a:gd name="T16" fmla="*/ 91 w 256"/>
                    <a:gd name="T17" fmla="*/ 713 h 830"/>
                    <a:gd name="T18" fmla="*/ 93 w 256"/>
                    <a:gd name="T19" fmla="*/ 710 h 830"/>
                    <a:gd name="T20" fmla="*/ 84 w 256"/>
                    <a:gd name="T21" fmla="*/ 688 h 830"/>
                    <a:gd name="T22" fmla="*/ 80 w 256"/>
                    <a:gd name="T23" fmla="*/ 675 h 830"/>
                    <a:gd name="T24" fmla="*/ 73 w 256"/>
                    <a:gd name="T25" fmla="*/ 659 h 830"/>
                    <a:gd name="T26" fmla="*/ 71 w 256"/>
                    <a:gd name="T27" fmla="*/ 635 h 830"/>
                    <a:gd name="T28" fmla="*/ 62 w 256"/>
                    <a:gd name="T29" fmla="*/ 602 h 830"/>
                    <a:gd name="T30" fmla="*/ 58 w 256"/>
                    <a:gd name="T31" fmla="*/ 584 h 830"/>
                    <a:gd name="T32" fmla="*/ 51 w 256"/>
                    <a:gd name="T33" fmla="*/ 570 h 830"/>
                    <a:gd name="T34" fmla="*/ 51 w 256"/>
                    <a:gd name="T35" fmla="*/ 564 h 830"/>
                    <a:gd name="T36" fmla="*/ 44 w 256"/>
                    <a:gd name="T37" fmla="*/ 535 h 830"/>
                    <a:gd name="T38" fmla="*/ 62 w 256"/>
                    <a:gd name="T39" fmla="*/ 550 h 830"/>
                    <a:gd name="T40" fmla="*/ 58 w 256"/>
                    <a:gd name="T41" fmla="*/ 530 h 830"/>
                    <a:gd name="T42" fmla="*/ 53 w 256"/>
                    <a:gd name="T43" fmla="*/ 533 h 830"/>
                    <a:gd name="T44" fmla="*/ 38 w 256"/>
                    <a:gd name="T45" fmla="*/ 524 h 830"/>
                    <a:gd name="T46" fmla="*/ 40 w 256"/>
                    <a:gd name="T47" fmla="*/ 497 h 830"/>
                    <a:gd name="T48" fmla="*/ 38 w 256"/>
                    <a:gd name="T49" fmla="*/ 462 h 830"/>
                    <a:gd name="T50" fmla="*/ 40 w 256"/>
                    <a:gd name="T51" fmla="*/ 444 h 830"/>
                    <a:gd name="T52" fmla="*/ 51 w 256"/>
                    <a:gd name="T53" fmla="*/ 431 h 830"/>
                    <a:gd name="T54" fmla="*/ 29 w 256"/>
                    <a:gd name="T55" fmla="*/ 442 h 830"/>
                    <a:gd name="T56" fmla="*/ 20 w 256"/>
                    <a:gd name="T57" fmla="*/ 439 h 830"/>
                    <a:gd name="T58" fmla="*/ 27 w 256"/>
                    <a:gd name="T59" fmla="*/ 408 h 830"/>
                    <a:gd name="T60" fmla="*/ 22 w 256"/>
                    <a:gd name="T61" fmla="*/ 404 h 830"/>
                    <a:gd name="T62" fmla="*/ 18 w 256"/>
                    <a:gd name="T63" fmla="*/ 399 h 830"/>
                    <a:gd name="T64" fmla="*/ 18 w 256"/>
                    <a:gd name="T65" fmla="*/ 359 h 830"/>
                    <a:gd name="T66" fmla="*/ 9 w 256"/>
                    <a:gd name="T67" fmla="*/ 328 h 830"/>
                    <a:gd name="T68" fmla="*/ 4 w 256"/>
                    <a:gd name="T69" fmla="*/ 311 h 830"/>
                    <a:gd name="T70" fmla="*/ 13 w 256"/>
                    <a:gd name="T71" fmla="*/ 297 h 830"/>
                    <a:gd name="T72" fmla="*/ 24 w 256"/>
                    <a:gd name="T73" fmla="*/ 266 h 830"/>
                    <a:gd name="T74" fmla="*/ 47 w 256"/>
                    <a:gd name="T75" fmla="*/ 264 h 830"/>
                    <a:gd name="T76" fmla="*/ 60 w 256"/>
                    <a:gd name="T77" fmla="*/ 275 h 830"/>
                    <a:gd name="T78" fmla="*/ 84 w 256"/>
                    <a:gd name="T79" fmla="*/ 268 h 830"/>
                    <a:gd name="T80" fmla="*/ 104 w 256"/>
                    <a:gd name="T81" fmla="*/ 260 h 830"/>
                    <a:gd name="T82" fmla="*/ 111 w 256"/>
                    <a:gd name="T83" fmla="*/ 231 h 830"/>
                    <a:gd name="T84" fmla="*/ 109 w 256"/>
                    <a:gd name="T85" fmla="*/ 197 h 830"/>
                    <a:gd name="T86" fmla="*/ 125 w 256"/>
                    <a:gd name="T87" fmla="*/ 193 h 830"/>
                    <a:gd name="T88" fmla="*/ 165 w 256"/>
                    <a:gd name="T89" fmla="*/ 204 h 830"/>
                    <a:gd name="T90" fmla="*/ 187 w 256"/>
                    <a:gd name="T91" fmla="*/ 184 h 830"/>
                    <a:gd name="T92" fmla="*/ 171 w 256"/>
                    <a:gd name="T93" fmla="*/ 146 h 830"/>
                    <a:gd name="T94" fmla="*/ 158 w 256"/>
                    <a:gd name="T95" fmla="*/ 131 h 830"/>
                    <a:gd name="T96" fmla="*/ 136 w 256"/>
                    <a:gd name="T97" fmla="*/ 124 h 830"/>
                    <a:gd name="T98" fmla="*/ 158 w 256"/>
                    <a:gd name="T99" fmla="*/ 124 h 830"/>
                    <a:gd name="T100" fmla="*/ 169 w 256"/>
                    <a:gd name="T101" fmla="*/ 109 h 830"/>
                    <a:gd name="T102" fmla="*/ 209 w 256"/>
                    <a:gd name="T103" fmla="*/ 82 h 830"/>
                    <a:gd name="T104" fmla="*/ 240 w 256"/>
                    <a:gd name="T105" fmla="*/ 75 h 830"/>
                    <a:gd name="T106" fmla="*/ 214 w 256"/>
                    <a:gd name="T107" fmla="*/ 69 h 830"/>
                    <a:gd name="T108" fmla="*/ 185 w 256"/>
                    <a:gd name="T109" fmla="*/ 73 h 830"/>
                    <a:gd name="T110" fmla="*/ 171 w 256"/>
                    <a:gd name="T111" fmla="*/ 55 h 830"/>
                    <a:gd name="T112" fmla="*/ 167 w 256"/>
                    <a:gd name="T113" fmla="*/ 31 h 830"/>
                    <a:gd name="T114" fmla="*/ 236 w 256"/>
                    <a:gd name="T115" fmla="*/ 13 h 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56" h="830">
                      <a:moveTo>
                        <a:pt x="116" y="830"/>
                      </a:moveTo>
                      <a:lnTo>
                        <a:pt x="113" y="830"/>
                      </a:lnTo>
                      <a:lnTo>
                        <a:pt x="113" y="828"/>
                      </a:lnTo>
                      <a:lnTo>
                        <a:pt x="111" y="830"/>
                      </a:lnTo>
                      <a:lnTo>
                        <a:pt x="109" y="819"/>
                      </a:lnTo>
                      <a:lnTo>
                        <a:pt x="113" y="819"/>
                      </a:lnTo>
                      <a:lnTo>
                        <a:pt x="111" y="819"/>
                      </a:lnTo>
                      <a:lnTo>
                        <a:pt x="111" y="817"/>
                      </a:lnTo>
                      <a:lnTo>
                        <a:pt x="109" y="819"/>
                      </a:lnTo>
                      <a:lnTo>
                        <a:pt x="107" y="815"/>
                      </a:lnTo>
                      <a:lnTo>
                        <a:pt x="107" y="812"/>
                      </a:lnTo>
                      <a:lnTo>
                        <a:pt x="104" y="810"/>
                      </a:lnTo>
                      <a:lnTo>
                        <a:pt x="107" y="808"/>
                      </a:lnTo>
                      <a:lnTo>
                        <a:pt x="109" y="808"/>
                      </a:lnTo>
                      <a:lnTo>
                        <a:pt x="102" y="808"/>
                      </a:lnTo>
                      <a:lnTo>
                        <a:pt x="104" y="804"/>
                      </a:lnTo>
                      <a:lnTo>
                        <a:pt x="104" y="806"/>
                      </a:lnTo>
                      <a:lnTo>
                        <a:pt x="107" y="804"/>
                      </a:lnTo>
                      <a:lnTo>
                        <a:pt x="109" y="804"/>
                      </a:lnTo>
                      <a:lnTo>
                        <a:pt x="109" y="801"/>
                      </a:lnTo>
                      <a:lnTo>
                        <a:pt x="102" y="801"/>
                      </a:lnTo>
                      <a:lnTo>
                        <a:pt x="102" y="797"/>
                      </a:lnTo>
                      <a:lnTo>
                        <a:pt x="100" y="795"/>
                      </a:lnTo>
                      <a:lnTo>
                        <a:pt x="98" y="786"/>
                      </a:lnTo>
                      <a:lnTo>
                        <a:pt x="96" y="786"/>
                      </a:lnTo>
                      <a:lnTo>
                        <a:pt x="96" y="784"/>
                      </a:lnTo>
                      <a:lnTo>
                        <a:pt x="96" y="781"/>
                      </a:lnTo>
                      <a:lnTo>
                        <a:pt x="96" y="779"/>
                      </a:lnTo>
                      <a:lnTo>
                        <a:pt x="96" y="781"/>
                      </a:lnTo>
                      <a:lnTo>
                        <a:pt x="98" y="779"/>
                      </a:lnTo>
                      <a:lnTo>
                        <a:pt x="100" y="784"/>
                      </a:lnTo>
                      <a:lnTo>
                        <a:pt x="102" y="786"/>
                      </a:lnTo>
                      <a:lnTo>
                        <a:pt x="100" y="788"/>
                      </a:lnTo>
                      <a:lnTo>
                        <a:pt x="107" y="786"/>
                      </a:lnTo>
                      <a:lnTo>
                        <a:pt x="102" y="784"/>
                      </a:lnTo>
                      <a:lnTo>
                        <a:pt x="102" y="781"/>
                      </a:lnTo>
                      <a:lnTo>
                        <a:pt x="104" y="781"/>
                      </a:lnTo>
                      <a:lnTo>
                        <a:pt x="100" y="781"/>
                      </a:lnTo>
                      <a:lnTo>
                        <a:pt x="100" y="779"/>
                      </a:lnTo>
                      <a:lnTo>
                        <a:pt x="107" y="779"/>
                      </a:lnTo>
                      <a:lnTo>
                        <a:pt x="102" y="779"/>
                      </a:lnTo>
                      <a:lnTo>
                        <a:pt x="102" y="777"/>
                      </a:lnTo>
                      <a:lnTo>
                        <a:pt x="100" y="779"/>
                      </a:lnTo>
                      <a:lnTo>
                        <a:pt x="100" y="777"/>
                      </a:lnTo>
                      <a:lnTo>
                        <a:pt x="98" y="777"/>
                      </a:lnTo>
                      <a:lnTo>
                        <a:pt x="96" y="773"/>
                      </a:lnTo>
                      <a:lnTo>
                        <a:pt x="98" y="773"/>
                      </a:lnTo>
                      <a:lnTo>
                        <a:pt x="100" y="775"/>
                      </a:lnTo>
                      <a:lnTo>
                        <a:pt x="100" y="773"/>
                      </a:lnTo>
                      <a:lnTo>
                        <a:pt x="100" y="770"/>
                      </a:lnTo>
                      <a:lnTo>
                        <a:pt x="98" y="770"/>
                      </a:lnTo>
                      <a:lnTo>
                        <a:pt x="100" y="770"/>
                      </a:lnTo>
                      <a:lnTo>
                        <a:pt x="100" y="768"/>
                      </a:lnTo>
                      <a:lnTo>
                        <a:pt x="98" y="768"/>
                      </a:lnTo>
                      <a:lnTo>
                        <a:pt x="96" y="768"/>
                      </a:lnTo>
                      <a:lnTo>
                        <a:pt x="98" y="766"/>
                      </a:lnTo>
                      <a:lnTo>
                        <a:pt x="98" y="761"/>
                      </a:lnTo>
                      <a:lnTo>
                        <a:pt x="100" y="761"/>
                      </a:lnTo>
                      <a:lnTo>
                        <a:pt x="96" y="759"/>
                      </a:lnTo>
                      <a:lnTo>
                        <a:pt x="93" y="755"/>
                      </a:lnTo>
                      <a:lnTo>
                        <a:pt x="96" y="748"/>
                      </a:lnTo>
                      <a:lnTo>
                        <a:pt x="96" y="744"/>
                      </a:lnTo>
                      <a:lnTo>
                        <a:pt x="98" y="744"/>
                      </a:lnTo>
                      <a:lnTo>
                        <a:pt x="98" y="741"/>
                      </a:lnTo>
                      <a:lnTo>
                        <a:pt x="96" y="744"/>
                      </a:lnTo>
                      <a:lnTo>
                        <a:pt x="93" y="744"/>
                      </a:lnTo>
                      <a:lnTo>
                        <a:pt x="91" y="739"/>
                      </a:lnTo>
                      <a:lnTo>
                        <a:pt x="93" y="737"/>
                      </a:lnTo>
                      <a:lnTo>
                        <a:pt x="91" y="737"/>
                      </a:lnTo>
                      <a:lnTo>
                        <a:pt x="93" y="737"/>
                      </a:lnTo>
                      <a:lnTo>
                        <a:pt x="91" y="733"/>
                      </a:lnTo>
                      <a:lnTo>
                        <a:pt x="93" y="733"/>
                      </a:lnTo>
                      <a:lnTo>
                        <a:pt x="96" y="733"/>
                      </a:lnTo>
                      <a:lnTo>
                        <a:pt x="93" y="730"/>
                      </a:lnTo>
                      <a:lnTo>
                        <a:pt x="91" y="733"/>
                      </a:lnTo>
                      <a:lnTo>
                        <a:pt x="91" y="728"/>
                      </a:lnTo>
                      <a:lnTo>
                        <a:pt x="91" y="724"/>
                      </a:lnTo>
                      <a:lnTo>
                        <a:pt x="93" y="724"/>
                      </a:lnTo>
                      <a:lnTo>
                        <a:pt x="93" y="719"/>
                      </a:lnTo>
                      <a:lnTo>
                        <a:pt x="91" y="717"/>
                      </a:lnTo>
                      <a:lnTo>
                        <a:pt x="89" y="719"/>
                      </a:lnTo>
                      <a:lnTo>
                        <a:pt x="89" y="717"/>
                      </a:lnTo>
                      <a:lnTo>
                        <a:pt x="91" y="717"/>
                      </a:lnTo>
                      <a:lnTo>
                        <a:pt x="91" y="715"/>
                      </a:lnTo>
                      <a:lnTo>
                        <a:pt x="89" y="713"/>
                      </a:lnTo>
                      <a:lnTo>
                        <a:pt x="87" y="715"/>
                      </a:lnTo>
                      <a:lnTo>
                        <a:pt x="87" y="713"/>
                      </a:lnTo>
                      <a:lnTo>
                        <a:pt x="87" y="710"/>
                      </a:lnTo>
                      <a:lnTo>
                        <a:pt x="89" y="710"/>
                      </a:lnTo>
                      <a:lnTo>
                        <a:pt x="91" y="713"/>
                      </a:lnTo>
                      <a:lnTo>
                        <a:pt x="89" y="713"/>
                      </a:lnTo>
                      <a:lnTo>
                        <a:pt x="91" y="715"/>
                      </a:lnTo>
                      <a:lnTo>
                        <a:pt x="91" y="713"/>
                      </a:lnTo>
                      <a:lnTo>
                        <a:pt x="91" y="715"/>
                      </a:lnTo>
                      <a:lnTo>
                        <a:pt x="93" y="713"/>
                      </a:lnTo>
                      <a:lnTo>
                        <a:pt x="91" y="713"/>
                      </a:lnTo>
                      <a:lnTo>
                        <a:pt x="91" y="710"/>
                      </a:lnTo>
                      <a:lnTo>
                        <a:pt x="96" y="713"/>
                      </a:lnTo>
                      <a:lnTo>
                        <a:pt x="96" y="710"/>
                      </a:lnTo>
                      <a:lnTo>
                        <a:pt x="93" y="710"/>
                      </a:lnTo>
                      <a:lnTo>
                        <a:pt x="91" y="710"/>
                      </a:lnTo>
                      <a:lnTo>
                        <a:pt x="91" y="708"/>
                      </a:lnTo>
                      <a:lnTo>
                        <a:pt x="91" y="706"/>
                      </a:lnTo>
                      <a:lnTo>
                        <a:pt x="93" y="706"/>
                      </a:lnTo>
                      <a:lnTo>
                        <a:pt x="91" y="706"/>
                      </a:lnTo>
                      <a:lnTo>
                        <a:pt x="91" y="701"/>
                      </a:lnTo>
                      <a:lnTo>
                        <a:pt x="89" y="701"/>
                      </a:lnTo>
                      <a:lnTo>
                        <a:pt x="89" y="699"/>
                      </a:lnTo>
                      <a:lnTo>
                        <a:pt x="87" y="690"/>
                      </a:lnTo>
                      <a:lnTo>
                        <a:pt x="84" y="688"/>
                      </a:lnTo>
                      <a:lnTo>
                        <a:pt x="87" y="686"/>
                      </a:lnTo>
                      <a:lnTo>
                        <a:pt x="84" y="681"/>
                      </a:lnTo>
                      <a:lnTo>
                        <a:pt x="82" y="681"/>
                      </a:lnTo>
                      <a:lnTo>
                        <a:pt x="82" y="679"/>
                      </a:lnTo>
                      <a:lnTo>
                        <a:pt x="80" y="677"/>
                      </a:lnTo>
                      <a:lnTo>
                        <a:pt x="80" y="679"/>
                      </a:lnTo>
                      <a:lnTo>
                        <a:pt x="80" y="675"/>
                      </a:lnTo>
                      <a:lnTo>
                        <a:pt x="78" y="675"/>
                      </a:lnTo>
                      <a:lnTo>
                        <a:pt x="78" y="673"/>
                      </a:lnTo>
                      <a:lnTo>
                        <a:pt x="80" y="675"/>
                      </a:lnTo>
                      <a:lnTo>
                        <a:pt x="82" y="673"/>
                      </a:lnTo>
                      <a:lnTo>
                        <a:pt x="82" y="677"/>
                      </a:lnTo>
                      <a:lnTo>
                        <a:pt x="84" y="673"/>
                      </a:lnTo>
                      <a:lnTo>
                        <a:pt x="84" y="670"/>
                      </a:lnTo>
                      <a:lnTo>
                        <a:pt x="82" y="670"/>
                      </a:lnTo>
                      <a:lnTo>
                        <a:pt x="82" y="668"/>
                      </a:lnTo>
                      <a:lnTo>
                        <a:pt x="82" y="666"/>
                      </a:lnTo>
                      <a:lnTo>
                        <a:pt x="80" y="661"/>
                      </a:lnTo>
                      <a:lnTo>
                        <a:pt x="76" y="661"/>
                      </a:lnTo>
                      <a:lnTo>
                        <a:pt x="73" y="659"/>
                      </a:lnTo>
                      <a:lnTo>
                        <a:pt x="76" y="659"/>
                      </a:lnTo>
                      <a:lnTo>
                        <a:pt x="78" y="657"/>
                      </a:lnTo>
                      <a:lnTo>
                        <a:pt x="78" y="655"/>
                      </a:lnTo>
                      <a:lnTo>
                        <a:pt x="80" y="655"/>
                      </a:lnTo>
                      <a:lnTo>
                        <a:pt x="78" y="653"/>
                      </a:lnTo>
                      <a:lnTo>
                        <a:pt x="78" y="650"/>
                      </a:lnTo>
                      <a:lnTo>
                        <a:pt x="78" y="644"/>
                      </a:lnTo>
                      <a:lnTo>
                        <a:pt x="73" y="641"/>
                      </a:lnTo>
                      <a:lnTo>
                        <a:pt x="71" y="637"/>
                      </a:lnTo>
                      <a:lnTo>
                        <a:pt x="71" y="635"/>
                      </a:lnTo>
                      <a:lnTo>
                        <a:pt x="73" y="635"/>
                      </a:lnTo>
                      <a:lnTo>
                        <a:pt x="76" y="633"/>
                      </a:lnTo>
                      <a:lnTo>
                        <a:pt x="71" y="630"/>
                      </a:lnTo>
                      <a:lnTo>
                        <a:pt x="69" y="626"/>
                      </a:lnTo>
                      <a:lnTo>
                        <a:pt x="69" y="624"/>
                      </a:lnTo>
                      <a:lnTo>
                        <a:pt x="67" y="617"/>
                      </a:lnTo>
                      <a:lnTo>
                        <a:pt x="69" y="615"/>
                      </a:lnTo>
                      <a:lnTo>
                        <a:pt x="67" y="604"/>
                      </a:lnTo>
                      <a:lnTo>
                        <a:pt x="64" y="602"/>
                      </a:lnTo>
                      <a:lnTo>
                        <a:pt x="62" y="602"/>
                      </a:lnTo>
                      <a:lnTo>
                        <a:pt x="64" y="599"/>
                      </a:lnTo>
                      <a:lnTo>
                        <a:pt x="62" y="597"/>
                      </a:lnTo>
                      <a:lnTo>
                        <a:pt x="69" y="597"/>
                      </a:lnTo>
                      <a:lnTo>
                        <a:pt x="69" y="599"/>
                      </a:lnTo>
                      <a:lnTo>
                        <a:pt x="64" y="597"/>
                      </a:lnTo>
                      <a:lnTo>
                        <a:pt x="60" y="590"/>
                      </a:lnTo>
                      <a:lnTo>
                        <a:pt x="62" y="588"/>
                      </a:lnTo>
                      <a:lnTo>
                        <a:pt x="60" y="590"/>
                      </a:lnTo>
                      <a:lnTo>
                        <a:pt x="58" y="588"/>
                      </a:lnTo>
                      <a:lnTo>
                        <a:pt x="58" y="584"/>
                      </a:lnTo>
                      <a:lnTo>
                        <a:pt x="60" y="584"/>
                      </a:lnTo>
                      <a:lnTo>
                        <a:pt x="64" y="582"/>
                      </a:lnTo>
                      <a:lnTo>
                        <a:pt x="60" y="584"/>
                      </a:lnTo>
                      <a:lnTo>
                        <a:pt x="55" y="584"/>
                      </a:lnTo>
                      <a:lnTo>
                        <a:pt x="55" y="582"/>
                      </a:lnTo>
                      <a:lnTo>
                        <a:pt x="55" y="579"/>
                      </a:lnTo>
                      <a:lnTo>
                        <a:pt x="55" y="577"/>
                      </a:lnTo>
                      <a:lnTo>
                        <a:pt x="53" y="575"/>
                      </a:lnTo>
                      <a:lnTo>
                        <a:pt x="53" y="573"/>
                      </a:lnTo>
                      <a:lnTo>
                        <a:pt x="51" y="570"/>
                      </a:lnTo>
                      <a:lnTo>
                        <a:pt x="53" y="570"/>
                      </a:lnTo>
                      <a:lnTo>
                        <a:pt x="58" y="568"/>
                      </a:lnTo>
                      <a:lnTo>
                        <a:pt x="55" y="570"/>
                      </a:lnTo>
                      <a:lnTo>
                        <a:pt x="53" y="568"/>
                      </a:lnTo>
                      <a:lnTo>
                        <a:pt x="55" y="566"/>
                      </a:lnTo>
                      <a:lnTo>
                        <a:pt x="53" y="566"/>
                      </a:lnTo>
                      <a:lnTo>
                        <a:pt x="53" y="570"/>
                      </a:lnTo>
                      <a:lnTo>
                        <a:pt x="51" y="566"/>
                      </a:lnTo>
                      <a:lnTo>
                        <a:pt x="49" y="566"/>
                      </a:lnTo>
                      <a:lnTo>
                        <a:pt x="51" y="564"/>
                      </a:lnTo>
                      <a:lnTo>
                        <a:pt x="47" y="555"/>
                      </a:lnTo>
                      <a:lnTo>
                        <a:pt x="49" y="555"/>
                      </a:lnTo>
                      <a:lnTo>
                        <a:pt x="49" y="550"/>
                      </a:lnTo>
                      <a:lnTo>
                        <a:pt x="47" y="546"/>
                      </a:lnTo>
                      <a:lnTo>
                        <a:pt x="49" y="546"/>
                      </a:lnTo>
                      <a:lnTo>
                        <a:pt x="44" y="544"/>
                      </a:lnTo>
                      <a:lnTo>
                        <a:pt x="40" y="542"/>
                      </a:lnTo>
                      <a:lnTo>
                        <a:pt x="42" y="539"/>
                      </a:lnTo>
                      <a:lnTo>
                        <a:pt x="42" y="535"/>
                      </a:lnTo>
                      <a:lnTo>
                        <a:pt x="44" y="535"/>
                      </a:lnTo>
                      <a:lnTo>
                        <a:pt x="49" y="539"/>
                      </a:lnTo>
                      <a:lnTo>
                        <a:pt x="53" y="539"/>
                      </a:lnTo>
                      <a:lnTo>
                        <a:pt x="60" y="542"/>
                      </a:lnTo>
                      <a:lnTo>
                        <a:pt x="60" y="544"/>
                      </a:lnTo>
                      <a:lnTo>
                        <a:pt x="58" y="546"/>
                      </a:lnTo>
                      <a:lnTo>
                        <a:pt x="58" y="548"/>
                      </a:lnTo>
                      <a:lnTo>
                        <a:pt x="60" y="550"/>
                      </a:lnTo>
                      <a:lnTo>
                        <a:pt x="62" y="550"/>
                      </a:lnTo>
                      <a:lnTo>
                        <a:pt x="60" y="553"/>
                      </a:lnTo>
                      <a:lnTo>
                        <a:pt x="62" y="550"/>
                      </a:lnTo>
                      <a:lnTo>
                        <a:pt x="62" y="553"/>
                      </a:lnTo>
                      <a:lnTo>
                        <a:pt x="62" y="550"/>
                      </a:lnTo>
                      <a:lnTo>
                        <a:pt x="64" y="550"/>
                      </a:lnTo>
                      <a:lnTo>
                        <a:pt x="60" y="546"/>
                      </a:lnTo>
                      <a:lnTo>
                        <a:pt x="62" y="546"/>
                      </a:lnTo>
                      <a:lnTo>
                        <a:pt x="62" y="542"/>
                      </a:lnTo>
                      <a:lnTo>
                        <a:pt x="60" y="539"/>
                      </a:lnTo>
                      <a:lnTo>
                        <a:pt x="60" y="535"/>
                      </a:lnTo>
                      <a:lnTo>
                        <a:pt x="58" y="533"/>
                      </a:lnTo>
                      <a:lnTo>
                        <a:pt x="58" y="530"/>
                      </a:lnTo>
                      <a:lnTo>
                        <a:pt x="62" y="530"/>
                      </a:lnTo>
                      <a:lnTo>
                        <a:pt x="62" y="533"/>
                      </a:lnTo>
                      <a:lnTo>
                        <a:pt x="62" y="530"/>
                      </a:lnTo>
                      <a:lnTo>
                        <a:pt x="62" y="528"/>
                      </a:lnTo>
                      <a:lnTo>
                        <a:pt x="60" y="530"/>
                      </a:lnTo>
                      <a:lnTo>
                        <a:pt x="58" y="530"/>
                      </a:lnTo>
                      <a:lnTo>
                        <a:pt x="55" y="530"/>
                      </a:lnTo>
                      <a:lnTo>
                        <a:pt x="58" y="535"/>
                      </a:lnTo>
                      <a:lnTo>
                        <a:pt x="55" y="537"/>
                      </a:lnTo>
                      <a:lnTo>
                        <a:pt x="53" y="533"/>
                      </a:lnTo>
                      <a:lnTo>
                        <a:pt x="51" y="533"/>
                      </a:lnTo>
                      <a:lnTo>
                        <a:pt x="49" y="535"/>
                      </a:lnTo>
                      <a:lnTo>
                        <a:pt x="49" y="530"/>
                      </a:lnTo>
                      <a:lnTo>
                        <a:pt x="47" y="530"/>
                      </a:lnTo>
                      <a:lnTo>
                        <a:pt x="44" y="528"/>
                      </a:lnTo>
                      <a:lnTo>
                        <a:pt x="44" y="526"/>
                      </a:lnTo>
                      <a:lnTo>
                        <a:pt x="42" y="526"/>
                      </a:lnTo>
                      <a:lnTo>
                        <a:pt x="42" y="524"/>
                      </a:lnTo>
                      <a:lnTo>
                        <a:pt x="40" y="524"/>
                      </a:lnTo>
                      <a:lnTo>
                        <a:pt x="38" y="524"/>
                      </a:lnTo>
                      <a:lnTo>
                        <a:pt x="38" y="522"/>
                      </a:lnTo>
                      <a:lnTo>
                        <a:pt x="40" y="522"/>
                      </a:lnTo>
                      <a:lnTo>
                        <a:pt x="40" y="519"/>
                      </a:lnTo>
                      <a:lnTo>
                        <a:pt x="38" y="517"/>
                      </a:lnTo>
                      <a:lnTo>
                        <a:pt x="38" y="515"/>
                      </a:lnTo>
                      <a:lnTo>
                        <a:pt x="35" y="506"/>
                      </a:lnTo>
                      <a:lnTo>
                        <a:pt x="38" y="502"/>
                      </a:lnTo>
                      <a:lnTo>
                        <a:pt x="38" y="497"/>
                      </a:lnTo>
                      <a:lnTo>
                        <a:pt x="38" y="499"/>
                      </a:lnTo>
                      <a:lnTo>
                        <a:pt x="40" y="497"/>
                      </a:lnTo>
                      <a:lnTo>
                        <a:pt x="33" y="484"/>
                      </a:lnTo>
                      <a:lnTo>
                        <a:pt x="35" y="484"/>
                      </a:lnTo>
                      <a:lnTo>
                        <a:pt x="35" y="482"/>
                      </a:lnTo>
                      <a:lnTo>
                        <a:pt x="31" y="484"/>
                      </a:lnTo>
                      <a:lnTo>
                        <a:pt x="29" y="475"/>
                      </a:lnTo>
                      <a:lnTo>
                        <a:pt x="31" y="470"/>
                      </a:lnTo>
                      <a:lnTo>
                        <a:pt x="31" y="462"/>
                      </a:lnTo>
                      <a:lnTo>
                        <a:pt x="31" y="459"/>
                      </a:lnTo>
                      <a:lnTo>
                        <a:pt x="35" y="459"/>
                      </a:lnTo>
                      <a:lnTo>
                        <a:pt x="38" y="462"/>
                      </a:lnTo>
                      <a:lnTo>
                        <a:pt x="42" y="455"/>
                      </a:lnTo>
                      <a:lnTo>
                        <a:pt x="47" y="462"/>
                      </a:lnTo>
                      <a:lnTo>
                        <a:pt x="49" y="459"/>
                      </a:lnTo>
                      <a:lnTo>
                        <a:pt x="49" y="453"/>
                      </a:lnTo>
                      <a:lnTo>
                        <a:pt x="49" y="451"/>
                      </a:lnTo>
                      <a:lnTo>
                        <a:pt x="42" y="453"/>
                      </a:lnTo>
                      <a:lnTo>
                        <a:pt x="40" y="453"/>
                      </a:lnTo>
                      <a:lnTo>
                        <a:pt x="38" y="448"/>
                      </a:lnTo>
                      <a:lnTo>
                        <a:pt x="38" y="446"/>
                      </a:lnTo>
                      <a:lnTo>
                        <a:pt x="40" y="444"/>
                      </a:lnTo>
                      <a:lnTo>
                        <a:pt x="42" y="446"/>
                      </a:lnTo>
                      <a:lnTo>
                        <a:pt x="42" y="444"/>
                      </a:lnTo>
                      <a:lnTo>
                        <a:pt x="44" y="444"/>
                      </a:lnTo>
                      <a:lnTo>
                        <a:pt x="44" y="442"/>
                      </a:lnTo>
                      <a:lnTo>
                        <a:pt x="42" y="439"/>
                      </a:lnTo>
                      <a:lnTo>
                        <a:pt x="44" y="435"/>
                      </a:lnTo>
                      <a:lnTo>
                        <a:pt x="47" y="437"/>
                      </a:lnTo>
                      <a:lnTo>
                        <a:pt x="53" y="435"/>
                      </a:lnTo>
                      <a:lnTo>
                        <a:pt x="55" y="431"/>
                      </a:lnTo>
                      <a:lnTo>
                        <a:pt x="51" y="431"/>
                      </a:lnTo>
                      <a:lnTo>
                        <a:pt x="51" y="428"/>
                      </a:lnTo>
                      <a:lnTo>
                        <a:pt x="49" y="424"/>
                      </a:lnTo>
                      <a:lnTo>
                        <a:pt x="44" y="424"/>
                      </a:lnTo>
                      <a:lnTo>
                        <a:pt x="44" y="428"/>
                      </a:lnTo>
                      <a:lnTo>
                        <a:pt x="40" y="431"/>
                      </a:lnTo>
                      <a:lnTo>
                        <a:pt x="38" y="431"/>
                      </a:lnTo>
                      <a:lnTo>
                        <a:pt x="38" y="433"/>
                      </a:lnTo>
                      <a:lnTo>
                        <a:pt x="33" y="431"/>
                      </a:lnTo>
                      <a:lnTo>
                        <a:pt x="31" y="431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9" y="442"/>
                      </a:lnTo>
                      <a:lnTo>
                        <a:pt x="27" y="442"/>
                      </a:lnTo>
                      <a:lnTo>
                        <a:pt x="22" y="446"/>
                      </a:lnTo>
                      <a:lnTo>
                        <a:pt x="22" y="444"/>
                      </a:lnTo>
                      <a:lnTo>
                        <a:pt x="27" y="444"/>
                      </a:lnTo>
                      <a:lnTo>
                        <a:pt x="24" y="442"/>
                      </a:lnTo>
                      <a:lnTo>
                        <a:pt x="24" y="439"/>
                      </a:lnTo>
                      <a:lnTo>
                        <a:pt x="22" y="437"/>
                      </a:lnTo>
                      <a:lnTo>
                        <a:pt x="20" y="439"/>
                      </a:lnTo>
                      <a:lnTo>
                        <a:pt x="24" y="435"/>
                      </a:lnTo>
                      <a:lnTo>
                        <a:pt x="24" y="428"/>
                      </a:lnTo>
                      <a:lnTo>
                        <a:pt x="27" y="428"/>
                      </a:lnTo>
                      <a:lnTo>
                        <a:pt x="27" y="426"/>
                      </a:lnTo>
                      <a:lnTo>
                        <a:pt x="27" y="424"/>
                      </a:lnTo>
                      <a:lnTo>
                        <a:pt x="24" y="426"/>
                      </a:lnTo>
                      <a:lnTo>
                        <a:pt x="27" y="417"/>
                      </a:lnTo>
                      <a:lnTo>
                        <a:pt x="24" y="415"/>
                      </a:lnTo>
                      <a:lnTo>
                        <a:pt x="22" y="411"/>
                      </a:lnTo>
                      <a:lnTo>
                        <a:pt x="27" y="408"/>
                      </a:lnTo>
                      <a:lnTo>
                        <a:pt x="27" y="406"/>
                      </a:lnTo>
                      <a:lnTo>
                        <a:pt x="22" y="411"/>
                      </a:lnTo>
                      <a:lnTo>
                        <a:pt x="22" y="408"/>
                      </a:lnTo>
                      <a:lnTo>
                        <a:pt x="22" y="411"/>
                      </a:lnTo>
                      <a:lnTo>
                        <a:pt x="22" y="413"/>
                      </a:lnTo>
                      <a:lnTo>
                        <a:pt x="20" y="413"/>
                      </a:lnTo>
                      <a:lnTo>
                        <a:pt x="20" y="411"/>
                      </a:lnTo>
                      <a:lnTo>
                        <a:pt x="20" y="408"/>
                      </a:lnTo>
                      <a:lnTo>
                        <a:pt x="22" y="406"/>
                      </a:lnTo>
                      <a:lnTo>
                        <a:pt x="22" y="404"/>
                      </a:lnTo>
                      <a:lnTo>
                        <a:pt x="27" y="397"/>
                      </a:lnTo>
                      <a:lnTo>
                        <a:pt x="27" y="395"/>
                      </a:lnTo>
                      <a:lnTo>
                        <a:pt x="27" y="393"/>
                      </a:lnTo>
                      <a:lnTo>
                        <a:pt x="27" y="395"/>
                      </a:lnTo>
                      <a:lnTo>
                        <a:pt x="24" y="397"/>
                      </a:lnTo>
                      <a:lnTo>
                        <a:pt x="22" y="399"/>
                      </a:lnTo>
                      <a:lnTo>
                        <a:pt x="22" y="404"/>
                      </a:lnTo>
                      <a:lnTo>
                        <a:pt x="20" y="404"/>
                      </a:lnTo>
                      <a:lnTo>
                        <a:pt x="20" y="402"/>
                      </a:lnTo>
                      <a:lnTo>
                        <a:pt x="18" y="399"/>
                      </a:lnTo>
                      <a:lnTo>
                        <a:pt x="20" y="393"/>
                      </a:lnTo>
                      <a:lnTo>
                        <a:pt x="22" y="384"/>
                      </a:lnTo>
                      <a:lnTo>
                        <a:pt x="15" y="377"/>
                      </a:lnTo>
                      <a:lnTo>
                        <a:pt x="18" y="375"/>
                      </a:lnTo>
                      <a:lnTo>
                        <a:pt x="13" y="366"/>
                      </a:lnTo>
                      <a:lnTo>
                        <a:pt x="20" y="362"/>
                      </a:lnTo>
                      <a:lnTo>
                        <a:pt x="20" y="357"/>
                      </a:lnTo>
                      <a:lnTo>
                        <a:pt x="18" y="357"/>
                      </a:lnTo>
                      <a:lnTo>
                        <a:pt x="20" y="357"/>
                      </a:lnTo>
                      <a:lnTo>
                        <a:pt x="18" y="359"/>
                      </a:lnTo>
                      <a:lnTo>
                        <a:pt x="11" y="355"/>
                      </a:lnTo>
                      <a:lnTo>
                        <a:pt x="11" y="351"/>
                      </a:lnTo>
                      <a:lnTo>
                        <a:pt x="9" y="346"/>
                      </a:lnTo>
                      <a:lnTo>
                        <a:pt x="13" y="346"/>
                      </a:lnTo>
                      <a:lnTo>
                        <a:pt x="11" y="346"/>
                      </a:lnTo>
                      <a:lnTo>
                        <a:pt x="11" y="342"/>
                      </a:lnTo>
                      <a:lnTo>
                        <a:pt x="9" y="339"/>
                      </a:lnTo>
                      <a:lnTo>
                        <a:pt x="9" y="331"/>
                      </a:lnTo>
                      <a:lnTo>
                        <a:pt x="6" y="328"/>
                      </a:lnTo>
                      <a:lnTo>
                        <a:pt x="9" y="328"/>
                      </a:lnTo>
                      <a:lnTo>
                        <a:pt x="11" y="324"/>
                      </a:lnTo>
                      <a:lnTo>
                        <a:pt x="9" y="326"/>
                      </a:lnTo>
                      <a:lnTo>
                        <a:pt x="6" y="326"/>
                      </a:lnTo>
                      <a:lnTo>
                        <a:pt x="6" y="324"/>
                      </a:lnTo>
                      <a:lnTo>
                        <a:pt x="6" y="317"/>
                      </a:lnTo>
                      <a:lnTo>
                        <a:pt x="4" y="315"/>
                      </a:lnTo>
                      <a:lnTo>
                        <a:pt x="2" y="315"/>
                      </a:lnTo>
                      <a:lnTo>
                        <a:pt x="0" y="311"/>
                      </a:lnTo>
                      <a:lnTo>
                        <a:pt x="2" y="308"/>
                      </a:lnTo>
                      <a:lnTo>
                        <a:pt x="4" y="311"/>
                      </a:lnTo>
                      <a:lnTo>
                        <a:pt x="4" y="308"/>
                      </a:lnTo>
                      <a:lnTo>
                        <a:pt x="4" y="299"/>
                      </a:lnTo>
                      <a:lnTo>
                        <a:pt x="2" y="299"/>
                      </a:lnTo>
                      <a:lnTo>
                        <a:pt x="6" y="295"/>
                      </a:lnTo>
                      <a:lnTo>
                        <a:pt x="11" y="293"/>
                      </a:lnTo>
                      <a:lnTo>
                        <a:pt x="13" y="297"/>
                      </a:lnTo>
                      <a:lnTo>
                        <a:pt x="15" y="297"/>
                      </a:lnTo>
                      <a:lnTo>
                        <a:pt x="15" y="299"/>
                      </a:lnTo>
                      <a:lnTo>
                        <a:pt x="15" y="297"/>
                      </a:lnTo>
                      <a:lnTo>
                        <a:pt x="13" y="297"/>
                      </a:lnTo>
                      <a:lnTo>
                        <a:pt x="13" y="295"/>
                      </a:lnTo>
                      <a:lnTo>
                        <a:pt x="11" y="293"/>
                      </a:lnTo>
                      <a:lnTo>
                        <a:pt x="11" y="288"/>
                      </a:lnTo>
                      <a:lnTo>
                        <a:pt x="9" y="280"/>
                      </a:lnTo>
                      <a:lnTo>
                        <a:pt x="9" y="277"/>
                      </a:lnTo>
                      <a:lnTo>
                        <a:pt x="11" y="277"/>
                      </a:lnTo>
                      <a:lnTo>
                        <a:pt x="13" y="271"/>
                      </a:lnTo>
                      <a:lnTo>
                        <a:pt x="22" y="271"/>
                      </a:lnTo>
                      <a:lnTo>
                        <a:pt x="22" y="268"/>
                      </a:lnTo>
                      <a:lnTo>
                        <a:pt x="24" y="266"/>
                      </a:lnTo>
                      <a:lnTo>
                        <a:pt x="27" y="268"/>
                      </a:lnTo>
                      <a:lnTo>
                        <a:pt x="27" y="266"/>
                      </a:lnTo>
                      <a:lnTo>
                        <a:pt x="27" y="262"/>
                      </a:lnTo>
                      <a:lnTo>
                        <a:pt x="29" y="262"/>
                      </a:lnTo>
                      <a:lnTo>
                        <a:pt x="29" y="260"/>
                      </a:lnTo>
                      <a:lnTo>
                        <a:pt x="33" y="260"/>
                      </a:lnTo>
                      <a:lnTo>
                        <a:pt x="33" y="257"/>
                      </a:lnTo>
                      <a:lnTo>
                        <a:pt x="38" y="257"/>
                      </a:lnTo>
                      <a:lnTo>
                        <a:pt x="47" y="260"/>
                      </a:lnTo>
                      <a:lnTo>
                        <a:pt x="47" y="264"/>
                      </a:lnTo>
                      <a:lnTo>
                        <a:pt x="49" y="264"/>
                      </a:lnTo>
                      <a:lnTo>
                        <a:pt x="47" y="271"/>
                      </a:lnTo>
                      <a:lnTo>
                        <a:pt x="49" y="273"/>
                      </a:lnTo>
                      <a:lnTo>
                        <a:pt x="51" y="273"/>
                      </a:lnTo>
                      <a:lnTo>
                        <a:pt x="51" y="268"/>
                      </a:lnTo>
                      <a:lnTo>
                        <a:pt x="53" y="271"/>
                      </a:lnTo>
                      <a:lnTo>
                        <a:pt x="51" y="273"/>
                      </a:lnTo>
                      <a:lnTo>
                        <a:pt x="58" y="280"/>
                      </a:lnTo>
                      <a:lnTo>
                        <a:pt x="60" y="280"/>
                      </a:lnTo>
                      <a:lnTo>
                        <a:pt x="60" y="275"/>
                      </a:lnTo>
                      <a:lnTo>
                        <a:pt x="64" y="275"/>
                      </a:lnTo>
                      <a:lnTo>
                        <a:pt x="67" y="277"/>
                      </a:lnTo>
                      <a:lnTo>
                        <a:pt x="71" y="277"/>
                      </a:lnTo>
                      <a:lnTo>
                        <a:pt x="73" y="280"/>
                      </a:lnTo>
                      <a:lnTo>
                        <a:pt x="76" y="282"/>
                      </a:lnTo>
                      <a:lnTo>
                        <a:pt x="80" y="280"/>
                      </a:lnTo>
                      <a:lnTo>
                        <a:pt x="78" y="277"/>
                      </a:lnTo>
                      <a:lnTo>
                        <a:pt x="82" y="275"/>
                      </a:lnTo>
                      <a:lnTo>
                        <a:pt x="82" y="271"/>
                      </a:lnTo>
                      <a:lnTo>
                        <a:pt x="84" y="268"/>
                      </a:lnTo>
                      <a:lnTo>
                        <a:pt x="84" y="271"/>
                      </a:lnTo>
                      <a:lnTo>
                        <a:pt x="87" y="271"/>
                      </a:lnTo>
                      <a:lnTo>
                        <a:pt x="89" y="268"/>
                      </a:lnTo>
                      <a:lnTo>
                        <a:pt x="93" y="266"/>
                      </a:lnTo>
                      <a:lnTo>
                        <a:pt x="93" y="262"/>
                      </a:lnTo>
                      <a:lnTo>
                        <a:pt x="96" y="260"/>
                      </a:lnTo>
                      <a:lnTo>
                        <a:pt x="100" y="262"/>
                      </a:lnTo>
                      <a:lnTo>
                        <a:pt x="102" y="260"/>
                      </a:lnTo>
                      <a:lnTo>
                        <a:pt x="104" y="262"/>
                      </a:lnTo>
                      <a:lnTo>
                        <a:pt x="104" y="260"/>
                      </a:lnTo>
                      <a:lnTo>
                        <a:pt x="107" y="260"/>
                      </a:lnTo>
                      <a:lnTo>
                        <a:pt x="107" y="262"/>
                      </a:lnTo>
                      <a:lnTo>
                        <a:pt x="111" y="260"/>
                      </a:lnTo>
                      <a:lnTo>
                        <a:pt x="111" y="253"/>
                      </a:lnTo>
                      <a:lnTo>
                        <a:pt x="111" y="251"/>
                      </a:lnTo>
                      <a:lnTo>
                        <a:pt x="113" y="248"/>
                      </a:lnTo>
                      <a:lnTo>
                        <a:pt x="109" y="235"/>
                      </a:lnTo>
                      <a:lnTo>
                        <a:pt x="107" y="235"/>
                      </a:lnTo>
                      <a:lnTo>
                        <a:pt x="107" y="233"/>
                      </a:lnTo>
                      <a:lnTo>
                        <a:pt x="111" y="231"/>
                      </a:lnTo>
                      <a:lnTo>
                        <a:pt x="116" y="222"/>
                      </a:lnTo>
                      <a:lnTo>
                        <a:pt x="118" y="220"/>
                      </a:lnTo>
                      <a:lnTo>
                        <a:pt x="118" y="215"/>
                      </a:lnTo>
                      <a:lnTo>
                        <a:pt x="122" y="213"/>
                      </a:lnTo>
                      <a:lnTo>
                        <a:pt x="120" y="211"/>
                      </a:lnTo>
                      <a:lnTo>
                        <a:pt x="120" y="206"/>
                      </a:lnTo>
                      <a:lnTo>
                        <a:pt x="113" y="204"/>
                      </a:lnTo>
                      <a:lnTo>
                        <a:pt x="111" y="200"/>
                      </a:lnTo>
                      <a:lnTo>
                        <a:pt x="109" y="200"/>
                      </a:lnTo>
                      <a:lnTo>
                        <a:pt x="109" y="197"/>
                      </a:lnTo>
                      <a:lnTo>
                        <a:pt x="113" y="195"/>
                      </a:lnTo>
                      <a:lnTo>
                        <a:pt x="116" y="191"/>
                      </a:lnTo>
                      <a:lnTo>
                        <a:pt x="113" y="188"/>
                      </a:lnTo>
                      <a:lnTo>
                        <a:pt x="116" y="186"/>
                      </a:lnTo>
                      <a:lnTo>
                        <a:pt x="118" y="186"/>
                      </a:lnTo>
                      <a:lnTo>
                        <a:pt x="120" y="186"/>
                      </a:lnTo>
                      <a:lnTo>
                        <a:pt x="122" y="191"/>
                      </a:lnTo>
                      <a:lnTo>
                        <a:pt x="120" y="193"/>
                      </a:lnTo>
                      <a:lnTo>
                        <a:pt x="122" y="195"/>
                      </a:lnTo>
                      <a:lnTo>
                        <a:pt x="125" y="193"/>
                      </a:lnTo>
                      <a:lnTo>
                        <a:pt x="127" y="193"/>
                      </a:lnTo>
                      <a:lnTo>
                        <a:pt x="131" y="197"/>
                      </a:lnTo>
                      <a:lnTo>
                        <a:pt x="133" y="197"/>
                      </a:lnTo>
                      <a:lnTo>
                        <a:pt x="140" y="200"/>
                      </a:lnTo>
                      <a:lnTo>
                        <a:pt x="142" y="206"/>
                      </a:lnTo>
                      <a:lnTo>
                        <a:pt x="147" y="208"/>
                      </a:lnTo>
                      <a:lnTo>
                        <a:pt x="151" y="206"/>
                      </a:lnTo>
                      <a:lnTo>
                        <a:pt x="158" y="208"/>
                      </a:lnTo>
                      <a:lnTo>
                        <a:pt x="162" y="204"/>
                      </a:lnTo>
                      <a:lnTo>
                        <a:pt x="165" y="204"/>
                      </a:lnTo>
                      <a:lnTo>
                        <a:pt x="171" y="202"/>
                      </a:lnTo>
                      <a:lnTo>
                        <a:pt x="171" y="200"/>
                      </a:lnTo>
                      <a:lnTo>
                        <a:pt x="171" y="193"/>
                      </a:lnTo>
                      <a:lnTo>
                        <a:pt x="169" y="193"/>
                      </a:lnTo>
                      <a:lnTo>
                        <a:pt x="169" y="191"/>
                      </a:lnTo>
                      <a:lnTo>
                        <a:pt x="171" y="188"/>
                      </a:lnTo>
                      <a:lnTo>
                        <a:pt x="174" y="191"/>
                      </a:lnTo>
                      <a:lnTo>
                        <a:pt x="178" y="184"/>
                      </a:lnTo>
                      <a:lnTo>
                        <a:pt x="182" y="186"/>
                      </a:lnTo>
                      <a:lnTo>
                        <a:pt x="187" y="184"/>
                      </a:lnTo>
                      <a:lnTo>
                        <a:pt x="187" y="180"/>
                      </a:lnTo>
                      <a:lnTo>
                        <a:pt x="185" y="180"/>
                      </a:lnTo>
                      <a:lnTo>
                        <a:pt x="185" y="168"/>
                      </a:lnTo>
                      <a:lnTo>
                        <a:pt x="182" y="162"/>
                      </a:lnTo>
                      <a:lnTo>
                        <a:pt x="178" y="155"/>
                      </a:lnTo>
                      <a:lnTo>
                        <a:pt x="180" y="153"/>
                      </a:lnTo>
                      <a:lnTo>
                        <a:pt x="182" y="151"/>
                      </a:lnTo>
                      <a:lnTo>
                        <a:pt x="180" y="148"/>
                      </a:lnTo>
                      <a:lnTo>
                        <a:pt x="176" y="148"/>
                      </a:lnTo>
                      <a:lnTo>
                        <a:pt x="171" y="146"/>
                      </a:lnTo>
                      <a:lnTo>
                        <a:pt x="167" y="146"/>
                      </a:lnTo>
                      <a:lnTo>
                        <a:pt x="167" y="144"/>
                      </a:lnTo>
                      <a:lnTo>
                        <a:pt x="162" y="144"/>
                      </a:lnTo>
                      <a:lnTo>
                        <a:pt x="160" y="144"/>
                      </a:lnTo>
                      <a:lnTo>
                        <a:pt x="162" y="142"/>
                      </a:lnTo>
                      <a:lnTo>
                        <a:pt x="160" y="142"/>
                      </a:lnTo>
                      <a:lnTo>
                        <a:pt x="158" y="142"/>
                      </a:lnTo>
                      <a:lnTo>
                        <a:pt x="156" y="140"/>
                      </a:lnTo>
                      <a:lnTo>
                        <a:pt x="156" y="133"/>
                      </a:lnTo>
                      <a:lnTo>
                        <a:pt x="158" y="131"/>
                      </a:lnTo>
                      <a:lnTo>
                        <a:pt x="156" y="133"/>
                      </a:lnTo>
                      <a:lnTo>
                        <a:pt x="153" y="131"/>
                      </a:lnTo>
                      <a:lnTo>
                        <a:pt x="151" y="128"/>
                      </a:lnTo>
                      <a:lnTo>
                        <a:pt x="149" y="133"/>
                      </a:lnTo>
                      <a:lnTo>
                        <a:pt x="145" y="131"/>
                      </a:lnTo>
                      <a:lnTo>
                        <a:pt x="145" y="128"/>
                      </a:lnTo>
                      <a:lnTo>
                        <a:pt x="140" y="128"/>
                      </a:lnTo>
                      <a:lnTo>
                        <a:pt x="140" y="126"/>
                      </a:lnTo>
                      <a:lnTo>
                        <a:pt x="138" y="124"/>
                      </a:lnTo>
                      <a:lnTo>
                        <a:pt x="136" y="124"/>
                      </a:lnTo>
                      <a:lnTo>
                        <a:pt x="136" y="122"/>
                      </a:lnTo>
                      <a:lnTo>
                        <a:pt x="138" y="122"/>
                      </a:lnTo>
                      <a:lnTo>
                        <a:pt x="140" y="124"/>
                      </a:lnTo>
                      <a:lnTo>
                        <a:pt x="142" y="124"/>
                      </a:lnTo>
                      <a:lnTo>
                        <a:pt x="142" y="128"/>
                      </a:lnTo>
                      <a:lnTo>
                        <a:pt x="147" y="124"/>
                      </a:lnTo>
                      <a:lnTo>
                        <a:pt x="153" y="124"/>
                      </a:lnTo>
                      <a:lnTo>
                        <a:pt x="153" y="126"/>
                      </a:lnTo>
                      <a:lnTo>
                        <a:pt x="156" y="126"/>
                      </a:lnTo>
                      <a:lnTo>
                        <a:pt x="158" y="124"/>
                      </a:lnTo>
                      <a:lnTo>
                        <a:pt x="156" y="122"/>
                      </a:lnTo>
                      <a:lnTo>
                        <a:pt x="162" y="124"/>
                      </a:lnTo>
                      <a:lnTo>
                        <a:pt x="165" y="120"/>
                      </a:lnTo>
                      <a:lnTo>
                        <a:pt x="169" y="122"/>
                      </a:lnTo>
                      <a:lnTo>
                        <a:pt x="169" y="120"/>
                      </a:lnTo>
                      <a:lnTo>
                        <a:pt x="167" y="120"/>
                      </a:lnTo>
                      <a:lnTo>
                        <a:pt x="167" y="117"/>
                      </a:lnTo>
                      <a:lnTo>
                        <a:pt x="167" y="115"/>
                      </a:lnTo>
                      <a:lnTo>
                        <a:pt x="169" y="113"/>
                      </a:lnTo>
                      <a:lnTo>
                        <a:pt x="169" y="109"/>
                      </a:lnTo>
                      <a:lnTo>
                        <a:pt x="178" y="109"/>
                      </a:lnTo>
                      <a:lnTo>
                        <a:pt x="187" y="104"/>
                      </a:lnTo>
                      <a:lnTo>
                        <a:pt x="187" y="97"/>
                      </a:lnTo>
                      <a:lnTo>
                        <a:pt x="187" y="89"/>
                      </a:lnTo>
                      <a:lnTo>
                        <a:pt x="189" y="91"/>
                      </a:lnTo>
                      <a:lnTo>
                        <a:pt x="196" y="86"/>
                      </a:lnTo>
                      <a:lnTo>
                        <a:pt x="200" y="86"/>
                      </a:lnTo>
                      <a:lnTo>
                        <a:pt x="202" y="77"/>
                      </a:lnTo>
                      <a:lnTo>
                        <a:pt x="205" y="82"/>
                      </a:lnTo>
                      <a:lnTo>
                        <a:pt x="209" y="82"/>
                      </a:lnTo>
                      <a:lnTo>
                        <a:pt x="211" y="82"/>
                      </a:lnTo>
                      <a:lnTo>
                        <a:pt x="211" y="80"/>
                      </a:lnTo>
                      <a:lnTo>
                        <a:pt x="216" y="82"/>
                      </a:lnTo>
                      <a:lnTo>
                        <a:pt x="220" y="80"/>
                      </a:lnTo>
                      <a:lnTo>
                        <a:pt x="225" y="82"/>
                      </a:lnTo>
                      <a:lnTo>
                        <a:pt x="227" y="77"/>
                      </a:lnTo>
                      <a:lnTo>
                        <a:pt x="229" y="80"/>
                      </a:lnTo>
                      <a:lnTo>
                        <a:pt x="231" y="80"/>
                      </a:lnTo>
                      <a:lnTo>
                        <a:pt x="238" y="77"/>
                      </a:lnTo>
                      <a:lnTo>
                        <a:pt x="240" y="75"/>
                      </a:lnTo>
                      <a:lnTo>
                        <a:pt x="240" y="69"/>
                      </a:lnTo>
                      <a:lnTo>
                        <a:pt x="238" y="69"/>
                      </a:lnTo>
                      <a:lnTo>
                        <a:pt x="238" y="66"/>
                      </a:lnTo>
                      <a:lnTo>
                        <a:pt x="234" y="66"/>
                      </a:lnTo>
                      <a:lnTo>
                        <a:pt x="231" y="71"/>
                      </a:lnTo>
                      <a:lnTo>
                        <a:pt x="229" y="71"/>
                      </a:lnTo>
                      <a:lnTo>
                        <a:pt x="227" y="69"/>
                      </a:lnTo>
                      <a:lnTo>
                        <a:pt x="223" y="71"/>
                      </a:lnTo>
                      <a:lnTo>
                        <a:pt x="220" y="66"/>
                      </a:lnTo>
                      <a:lnTo>
                        <a:pt x="214" y="69"/>
                      </a:lnTo>
                      <a:lnTo>
                        <a:pt x="214" y="66"/>
                      </a:lnTo>
                      <a:lnTo>
                        <a:pt x="202" y="66"/>
                      </a:lnTo>
                      <a:lnTo>
                        <a:pt x="200" y="69"/>
                      </a:lnTo>
                      <a:lnTo>
                        <a:pt x="198" y="69"/>
                      </a:lnTo>
                      <a:lnTo>
                        <a:pt x="194" y="69"/>
                      </a:lnTo>
                      <a:lnTo>
                        <a:pt x="191" y="69"/>
                      </a:lnTo>
                      <a:lnTo>
                        <a:pt x="191" y="73"/>
                      </a:lnTo>
                      <a:lnTo>
                        <a:pt x="189" y="71"/>
                      </a:lnTo>
                      <a:lnTo>
                        <a:pt x="187" y="73"/>
                      </a:lnTo>
                      <a:lnTo>
                        <a:pt x="185" y="73"/>
                      </a:lnTo>
                      <a:lnTo>
                        <a:pt x="180" y="73"/>
                      </a:lnTo>
                      <a:lnTo>
                        <a:pt x="176" y="73"/>
                      </a:lnTo>
                      <a:lnTo>
                        <a:pt x="174" y="75"/>
                      </a:lnTo>
                      <a:lnTo>
                        <a:pt x="171" y="73"/>
                      </a:lnTo>
                      <a:lnTo>
                        <a:pt x="169" y="62"/>
                      </a:lnTo>
                      <a:lnTo>
                        <a:pt x="167" y="60"/>
                      </a:lnTo>
                      <a:lnTo>
                        <a:pt x="162" y="57"/>
                      </a:lnTo>
                      <a:lnTo>
                        <a:pt x="165" y="55"/>
                      </a:lnTo>
                      <a:lnTo>
                        <a:pt x="169" y="55"/>
                      </a:lnTo>
                      <a:lnTo>
                        <a:pt x="171" y="55"/>
                      </a:lnTo>
                      <a:lnTo>
                        <a:pt x="178" y="55"/>
                      </a:lnTo>
                      <a:lnTo>
                        <a:pt x="178" y="51"/>
                      </a:lnTo>
                      <a:lnTo>
                        <a:pt x="178" y="46"/>
                      </a:lnTo>
                      <a:lnTo>
                        <a:pt x="169" y="37"/>
                      </a:lnTo>
                      <a:lnTo>
                        <a:pt x="171" y="37"/>
                      </a:lnTo>
                      <a:lnTo>
                        <a:pt x="171" y="35"/>
                      </a:lnTo>
                      <a:lnTo>
                        <a:pt x="171" y="33"/>
                      </a:lnTo>
                      <a:lnTo>
                        <a:pt x="169" y="33"/>
                      </a:lnTo>
                      <a:lnTo>
                        <a:pt x="169" y="31"/>
                      </a:lnTo>
                      <a:lnTo>
                        <a:pt x="167" y="31"/>
                      </a:lnTo>
                      <a:lnTo>
                        <a:pt x="167" y="29"/>
                      </a:lnTo>
                      <a:lnTo>
                        <a:pt x="171" y="26"/>
                      </a:lnTo>
                      <a:lnTo>
                        <a:pt x="176" y="26"/>
                      </a:lnTo>
                      <a:lnTo>
                        <a:pt x="178" y="24"/>
                      </a:lnTo>
                      <a:lnTo>
                        <a:pt x="185" y="24"/>
                      </a:lnTo>
                      <a:lnTo>
                        <a:pt x="200" y="15"/>
                      </a:lnTo>
                      <a:lnTo>
                        <a:pt x="214" y="11"/>
                      </a:lnTo>
                      <a:lnTo>
                        <a:pt x="216" y="11"/>
                      </a:lnTo>
                      <a:lnTo>
                        <a:pt x="223" y="15"/>
                      </a:lnTo>
                      <a:lnTo>
                        <a:pt x="236" y="13"/>
                      </a:lnTo>
                      <a:lnTo>
                        <a:pt x="236" y="9"/>
                      </a:lnTo>
                      <a:lnTo>
                        <a:pt x="243" y="6"/>
                      </a:lnTo>
                      <a:lnTo>
                        <a:pt x="247" y="4"/>
                      </a:lnTo>
                      <a:lnTo>
                        <a:pt x="249" y="2"/>
                      </a:lnTo>
                      <a:lnTo>
                        <a:pt x="256" y="0"/>
                      </a:lnTo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noFill/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1" name="Freeform 847"/>
                <p:cNvSpPr>
                  <a:spLocks/>
                </p:cNvSpPr>
                <p:nvPr/>
              </p:nvSpPr>
              <p:spPr bwMode="auto">
                <a:xfrm>
                  <a:off x="4852" y="1728"/>
                  <a:ext cx="254" cy="264"/>
                </a:xfrm>
                <a:custGeom>
                  <a:avLst/>
                  <a:gdLst>
                    <a:gd name="T0" fmla="*/ 228 w 254"/>
                    <a:gd name="T1" fmla="*/ 26 h 264"/>
                    <a:gd name="T2" fmla="*/ 241 w 254"/>
                    <a:gd name="T3" fmla="*/ 40 h 264"/>
                    <a:gd name="T4" fmla="*/ 234 w 254"/>
                    <a:gd name="T5" fmla="*/ 71 h 264"/>
                    <a:gd name="T6" fmla="*/ 254 w 254"/>
                    <a:gd name="T7" fmla="*/ 80 h 264"/>
                    <a:gd name="T8" fmla="*/ 250 w 254"/>
                    <a:gd name="T9" fmla="*/ 106 h 264"/>
                    <a:gd name="T10" fmla="*/ 237 w 254"/>
                    <a:gd name="T11" fmla="*/ 129 h 264"/>
                    <a:gd name="T12" fmla="*/ 230 w 254"/>
                    <a:gd name="T13" fmla="*/ 137 h 264"/>
                    <a:gd name="T14" fmla="*/ 221 w 254"/>
                    <a:gd name="T15" fmla="*/ 155 h 264"/>
                    <a:gd name="T16" fmla="*/ 205 w 254"/>
                    <a:gd name="T17" fmla="*/ 175 h 264"/>
                    <a:gd name="T18" fmla="*/ 203 w 254"/>
                    <a:gd name="T19" fmla="*/ 186 h 264"/>
                    <a:gd name="T20" fmla="*/ 190 w 254"/>
                    <a:gd name="T21" fmla="*/ 206 h 264"/>
                    <a:gd name="T22" fmla="*/ 181 w 254"/>
                    <a:gd name="T23" fmla="*/ 231 h 264"/>
                    <a:gd name="T24" fmla="*/ 172 w 254"/>
                    <a:gd name="T25" fmla="*/ 262 h 264"/>
                    <a:gd name="T26" fmla="*/ 156 w 254"/>
                    <a:gd name="T27" fmla="*/ 255 h 264"/>
                    <a:gd name="T28" fmla="*/ 134 w 254"/>
                    <a:gd name="T29" fmla="*/ 246 h 264"/>
                    <a:gd name="T30" fmla="*/ 94 w 254"/>
                    <a:gd name="T31" fmla="*/ 240 h 264"/>
                    <a:gd name="T32" fmla="*/ 85 w 254"/>
                    <a:gd name="T33" fmla="*/ 246 h 264"/>
                    <a:gd name="T34" fmla="*/ 65 w 254"/>
                    <a:gd name="T35" fmla="*/ 231 h 264"/>
                    <a:gd name="T36" fmla="*/ 54 w 254"/>
                    <a:gd name="T37" fmla="*/ 231 h 264"/>
                    <a:gd name="T38" fmla="*/ 43 w 254"/>
                    <a:gd name="T39" fmla="*/ 233 h 264"/>
                    <a:gd name="T40" fmla="*/ 29 w 254"/>
                    <a:gd name="T41" fmla="*/ 233 h 264"/>
                    <a:gd name="T42" fmla="*/ 21 w 254"/>
                    <a:gd name="T43" fmla="*/ 231 h 264"/>
                    <a:gd name="T44" fmla="*/ 0 w 254"/>
                    <a:gd name="T45" fmla="*/ 224 h 264"/>
                    <a:gd name="T46" fmla="*/ 7 w 254"/>
                    <a:gd name="T47" fmla="*/ 215 h 264"/>
                    <a:gd name="T48" fmla="*/ 9 w 254"/>
                    <a:gd name="T49" fmla="*/ 209 h 264"/>
                    <a:gd name="T50" fmla="*/ 12 w 254"/>
                    <a:gd name="T51" fmla="*/ 193 h 264"/>
                    <a:gd name="T52" fmla="*/ 7 w 254"/>
                    <a:gd name="T53" fmla="*/ 182 h 264"/>
                    <a:gd name="T54" fmla="*/ 12 w 254"/>
                    <a:gd name="T55" fmla="*/ 175 h 264"/>
                    <a:gd name="T56" fmla="*/ 14 w 254"/>
                    <a:gd name="T57" fmla="*/ 166 h 264"/>
                    <a:gd name="T58" fmla="*/ 14 w 254"/>
                    <a:gd name="T59" fmla="*/ 160 h 264"/>
                    <a:gd name="T60" fmla="*/ 16 w 254"/>
                    <a:gd name="T61" fmla="*/ 153 h 264"/>
                    <a:gd name="T62" fmla="*/ 18 w 254"/>
                    <a:gd name="T63" fmla="*/ 144 h 264"/>
                    <a:gd name="T64" fmla="*/ 18 w 254"/>
                    <a:gd name="T65" fmla="*/ 135 h 264"/>
                    <a:gd name="T66" fmla="*/ 27 w 254"/>
                    <a:gd name="T67" fmla="*/ 129 h 264"/>
                    <a:gd name="T68" fmla="*/ 32 w 254"/>
                    <a:gd name="T69" fmla="*/ 124 h 264"/>
                    <a:gd name="T70" fmla="*/ 34 w 254"/>
                    <a:gd name="T71" fmla="*/ 120 h 264"/>
                    <a:gd name="T72" fmla="*/ 38 w 254"/>
                    <a:gd name="T73" fmla="*/ 111 h 264"/>
                    <a:gd name="T74" fmla="*/ 41 w 254"/>
                    <a:gd name="T75" fmla="*/ 106 h 264"/>
                    <a:gd name="T76" fmla="*/ 43 w 254"/>
                    <a:gd name="T77" fmla="*/ 98 h 264"/>
                    <a:gd name="T78" fmla="*/ 43 w 254"/>
                    <a:gd name="T79" fmla="*/ 91 h 264"/>
                    <a:gd name="T80" fmla="*/ 56 w 254"/>
                    <a:gd name="T81" fmla="*/ 73 h 264"/>
                    <a:gd name="T82" fmla="*/ 74 w 254"/>
                    <a:gd name="T83" fmla="*/ 55 h 264"/>
                    <a:gd name="T84" fmla="*/ 90 w 254"/>
                    <a:gd name="T85" fmla="*/ 66 h 264"/>
                    <a:gd name="T86" fmla="*/ 103 w 254"/>
                    <a:gd name="T87" fmla="*/ 51 h 264"/>
                    <a:gd name="T88" fmla="*/ 112 w 254"/>
                    <a:gd name="T89" fmla="*/ 40 h 264"/>
                    <a:gd name="T90" fmla="*/ 119 w 254"/>
                    <a:gd name="T91" fmla="*/ 26 h 264"/>
                    <a:gd name="T92" fmla="*/ 127 w 254"/>
                    <a:gd name="T93" fmla="*/ 20 h 264"/>
                    <a:gd name="T94" fmla="*/ 150 w 254"/>
                    <a:gd name="T95" fmla="*/ 15 h 264"/>
                    <a:gd name="T96" fmla="*/ 161 w 254"/>
                    <a:gd name="T97" fmla="*/ 22 h 264"/>
                    <a:gd name="T98" fmla="*/ 176 w 254"/>
                    <a:gd name="T99" fmla="*/ 20 h 264"/>
                    <a:gd name="T100" fmla="*/ 192 w 254"/>
                    <a:gd name="T101" fmla="*/ 29 h 264"/>
                    <a:gd name="T102" fmla="*/ 217 w 254"/>
                    <a:gd name="T103" fmla="*/ 11 h 264"/>
                    <a:gd name="T104" fmla="*/ 234 w 254"/>
                    <a:gd name="T105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4" h="264">
                      <a:moveTo>
                        <a:pt x="230" y="6"/>
                      </a:moveTo>
                      <a:lnTo>
                        <a:pt x="234" y="6"/>
                      </a:lnTo>
                      <a:lnTo>
                        <a:pt x="228" y="15"/>
                      </a:lnTo>
                      <a:lnTo>
                        <a:pt x="230" y="18"/>
                      </a:lnTo>
                      <a:lnTo>
                        <a:pt x="228" y="26"/>
                      </a:lnTo>
                      <a:lnTo>
                        <a:pt x="239" y="33"/>
                      </a:lnTo>
                      <a:lnTo>
                        <a:pt x="243" y="33"/>
                      </a:lnTo>
                      <a:lnTo>
                        <a:pt x="245" y="33"/>
                      </a:lnTo>
                      <a:lnTo>
                        <a:pt x="245" y="40"/>
                      </a:lnTo>
                      <a:lnTo>
                        <a:pt x="241" y="40"/>
                      </a:lnTo>
                      <a:lnTo>
                        <a:pt x="239" y="44"/>
                      </a:lnTo>
                      <a:lnTo>
                        <a:pt x="237" y="51"/>
                      </a:lnTo>
                      <a:lnTo>
                        <a:pt x="234" y="58"/>
                      </a:lnTo>
                      <a:lnTo>
                        <a:pt x="232" y="69"/>
                      </a:lnTo>
                      <a:lnTo>
                        <a:pt x="234" y="71"/>
                      </a:lnTo>
                      <a:lnTo>
                        <a:pt x="239" y="71"/>
                      </a:lnTo>
                      <a:lnTo>
                        <a:pt x="241" y="73"/>
                      </a:lnTo>
                      <a:lnTo>
                        <a:pt x="245" y="75"/>
                      </a:lnTo>
                      <a:lnTo>
                        <a:pt x="248" y="75"/>
                      </a:lnTo>
                      <a:lnTo>
                        <a:pt x="254" y="80"/>
                      </a:lnTo>
                      <a:lnTo>
                        <a:pt x="254" y="89"/>
                      </a:lnTo>
                      <a:lnTo>
                        <a:pt x="254" y="95"/>
                      </a:lnTo>
                      <a:lnTo>
                        <a:pt x="248" y="102"/>
                      </a:lnTo>
                      <a:lnTo>
                        <a:pt x="248" y="104"/>
                      </a:lnTo>
                      <a:lnTo>
                        <a:pt x="250" y="106"/>
                      </a:lnTo>
                      <a:lnTo>
                        <a:pt x="248" y="109"/>
                      </a:lnTo>
                      <a:lnTo>
                        <a:pt x="248" y="113"/>
                      </a:lnTo>
                      <a:lnTo>
                        <a:pt x="241" y="118"/>
                      </a:lnTo>
                      <a:lnTo>
                        <a:pt x="239" y="122"/>
                      </a:lnTo>
                      <a:lnTo>
                        <a:pt x="237" y="129"/>
                      </a:lnTo>
                      <a:lnTo>
                        <a:pt x="239" y="133"/>
                      </a:lnTo>
                      <a:lnTo>
                        <a:pt x="237" y="137"/>
                      </a:lnTo>
                      <a:lnTo>
                        <a:pt x="232" y="140"/>
                      </a:lnTo>
                      <a:lnTo>
                        <a:pt x="232" y="137"/>
                      </a:lnTo>
                      <a:lnTo>
                        <a:pt x="230" y="137"/>
                      </a:lnTo>
                      <a:lnTo>
                        <a:pt x="230" y="140"/>
                      </a:lnTo>
                      <a:lnTo>
                        <a:pt x="228" y="140"/>
                      </a:lnTo>
                      <a:lnTo>
                        <a:pt x="228" y="144"/>
                      </a:lnTo>
                      <a:lnTo>
                        <a:pt x="223" y="151"/>
                      </a:lnTo>
                      <a:lnTo>
                        <a:pt x="221" y="155"/>
                      </a:lnTo>
                      <a:lnTo>
                        <a:pt x="214" y="160"/>
                      </a:lnTo>
                      <a:lnTo>
                        <a:pt x="210" y="171"/>
                      </a:lnTo>
                      <a:lnTo>
                        <a:pt x="205" y="171"/>
                      </a:lnTo>
                      <a:lnTo>
                        <a:pt x="208" y="173"/>
                      </a:lnTo>
                      <a:lnTo>
                        <a:pt x="205" y="175"/>
                      </a:lnTo>
                      <a:lnTo>
                        <a:pt x="208" y="177"/>
                      </a:lnTo>
                      <a:lnTo>
                        <a:pt x="205" y="182"/>
                      </a:lnTo>
                      <a:lnTo>
                        <a:pt x="201" y="184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lnTo>
                        <a:pt x="199" y="193"/>
                      </a:lnTo>
                      <a:lnTo>
                        <a:pt x="194" y="193"/>
                      </a:lnTo>
                      <a:lnTo>
                        <a:pt x="194" y="200"/>
                      </a:lnTo>
                      <a:lnTo>
                        <a:pt x="192" y="204"/>
                      </a:lnTo>
                      <a:lnTo>
                        <a:pt x="190" y="206"/>
                      </a:lnTo>
                      <a:lnTo>
                        <a:pt x="190" y="215"/>
                      </a:lnTo>
                      <a:lnTo>
                        <a:pt x="185" y="217"/>
                      </a:lnTo>
                      <a:lnTo>
                        <a:pt x="185" y="229"/>
                      </a:lnTo>
                      <a:lnTo>
                        <a:pt x="183" y="233"/>
                      </a:lnTo>
                      <a:lnTo>
                        <a:pt x="181" y="231"/>
                      </a:lnTo>
                      <a:lnTo>
                        <a:pt x="183" y="235"/>
                      </a:lnTo>
                      <a:lnTo>
                        <a:pt x="176" y="246"/>
                      </a:lnTo>
                      <a:lnTo>
                        <a:pt x="176" y="251"/>
                      </a:lnTo>
                      <a:lnTo>
                        <a:pt x="172" y="251"/>
                      </a:lnTo>
                      <a:lnTo>
                        <a:pt x="172" y="262"/>
                      </a:lnTo>
                      <a:lnTo>
                        <a:pt x="168" y="262"/>
                      </a:lnTo>
                      <a:lnTo>
                        <a:pt x="168" y="262"/>
                      </a:lnTo>
                      <a:lnTo>
                        <a:pt x="165" y="264"/>
                      </a:lnTo>
                      <a:lnTo>
                        <a:pt x="161" y="255"/>
                      </a:lnTo>
                      <a:lnTo>
                        <a:pt x="156" y="255"/>
                      </a:lnTo>
                      <a:lnTo>
                        <a:pt x="154" y="253"/>
                      </a:lnTo>
                      <a:lnTo>
                        <a:pt x="150" y="251"/>
                      </a:lnTo>
                      <a:lnTo>
                        <a:pt x="143" y="251"/>
                      </a:lnTo>
                      <a:lnTo>
                        <a:pt x="141" y="249"/>
                      </a:lnTo>
                      <a:lnTo>
                        <a:pt x="134" y="246"/>
                      </a:lnTo>
                      <a:lnTo>
                        <a:pt x="130" y="251"/>
                      </a:lnTo>
                      <a:lnTo>
                        <a:pt x="123" y="251"/>
                      </a:lnTo>
                      <a:lnTo>
                        <a:pt x="114" y="240"/>
                      </a:lnTo>
                      <a:lnTo>
                        <a:pt x="112" y="242"/>
                      </a:lnTo>
                      <a:lnTo>
                        <a:pt x="94" y="240"/>
                      </a:lnTo>
                      <a:lnTo>
                        <a:pt x="94" y="242"/>
                      </a:lnTo>
                      <a:lnTo>
                        <a:pt x="92" y="246"/>
                      </a:lnTo>
                      <a:lnTo>
                        <a:pt x="87" y="244"/>
                      </a:lnTo>
                      <a:lnTo>
                        <a:pt x="85" y="242"/>
                      </a:lnTo>
                      <a:lnTo>
                        <a:pt x="85" y="246"/>
                      </a:lnTo>
                      <a:lnTo>
                        <a:pt x="78" y="249"/>
                      </a:lnTo>
                      <a:lnTo>
                        <a:pt x="72" y="244"/>
                      </a:lnTo>
                      <a:lnTo>
                        <a:pt x="72" y="242"/>
                      </a:lnTo>
                      <a:lnTo>
                        <a:pt x="70" y="237"/>
                      </a:lnTo>
                      <a:lnTo>
                        <a:pt x="65" y="231"/>
                      </a:lnTo>
                      <a:lnTo>
                        <a:pt x="58" y="229"/>
                      </a:lnTo>
                      <a:lnTo>
                        <a:pt x="56" y="224"/>
                      </a:lnTo>
                      <a:lnTo>
                        <a:pt x="56" y="226"/>
                      </a:lnTo>
                      <a:lnTo>
                        <a:pt x="54" y="229"/>
                      </a:lnTo>
                      <a:lnTo>
                        <a:pt x="54" y="231"/>
                      </a:lnTo>
                      <a:lnTo>
                        <a:pt x="54" y="233"/>
                      </a:lnTo>
                      <a:lnTo>
                        <a:pt x="47" y="233"/>
                      </a:lnTo>
                      <a:lnTo>
                        <a:pt x="43" y="237"/>
                      </a:lnTo>
                      <a:lnTo>
                        <a:pt x="41" y="235"/>
                      </a:lnTo>
                      <a:lnTo>
                        <a:pt x="43" y="233"/>
                      </a:lnTo>
                      <a:lnTo>
                        <a:pt x="43" y="231"/>
                      </a:lnTo>
                      <a:lnTo>
                        <a:pt x="41" y="229"/>
                      </a:lnTo>
                      <a:lnTo>
                        <a:pt x="38" y="229"/>
                      </a:lnTo>
                      <a:lnTo>
                        <a:pt x="36" y="233"/>
                      </a:lnTo>
                      <a:lnTo>
                        <a:pt x="29" y="233"/>
                      </a:lnTo>
                      <a:lnTo>
                        <a:pt x="29" y="231"/>
                      </a:lnTo>
                      <a:lnTo>
                        <a:pt x="25" y="229"/>
                      </a:lnTo>
                      <a:lnTo>
                        <a:pt x="23" y="231"/>
                      </a:lnTo>
                      <a:lnTo>
                        <a:pt x="21" y="235"/>
                      </a:lnTo>
                      <a:lnTo>
                        <a:pt x="21" y="231"/>
                      </a:lnTo>
                      <a:lnTo>
                        <a:pt x="16" y="226"/>
                      </a:lnTo>
                      <a:lnTo>
                        <a:pt x="14" y="229"/>
                      </a:lnTo>
                      <a:lnTo>
                        <a:pt x="5" y="224"/>
                      </a:lnTo>
                      <a:lnTo>
                        <a:pt x="3" y="224"/>
                      </a:lnTo>
                      <a:lnTo>
                        <a:pt x="0" y="224"/>
                      </a:lnTo>
                      <a:lnTo>
                        <a:pt x="3" y="222"/>
                      </a:lnTo>
                      <a:lnTo>
                        <a:pt x="5" y="220"/>
                      </a:lnTo>
                      <a:lnTo>
                        <a:pt x="5" y="217"/>
                      </a:lnTo>
                      <a:lnTo>
                        <a:pt x="5" y="215"/>
                      </a:lnTo>
                      <a:lnTo>
                        <a:pt x="7" y="215"/>
                      </a:lnTo>
                      <a:lnTo>
                        <a:pt x="5" y="213"/>
                      </a:lnTo>
                      <a:lnTo>
                        <a:pt x="7" y="213"/>
                      </a:lnTo>
                      <a:lnTo>
                        <a:pt x="9" y="211"/>
                      </a:lnTo>
                      <a:lnTo>
                        <a:pt x="7" y="209"/>
                      </a:lnTo>
                      <a:lnTo>
                        <a:pt x="9" y="209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7" y="202"/>
                      </a:lnTo>
                      <a:lnTo>
                        <a:pt x="9" y="195"/>
                      </a:lnTo>
                      <a:lnTo>
                        <a:pt x="12" y="193"/>
                      </a:lnTo>
                      <a:lnTo>
                        <a:pt x="9" y="191"/>
                      </a:lnTo>
                      <a:lnTo>
                        <a:pt x="7" y="186"/>
                      </a:lnTo>
                      <a:lnTo>
                        <a:pt x="9" y="186"/>
                      </a:lnTo>
                      <a:lnTo>
                        <a:pt x="5" y="184"/>
                      </a:lnTo>
                      <a:lnTo>
                        <a:pt x="7" y="182"/>
                      </a:lnTo>
                      <a:lnTo>
                        <a:pt x="7" y="184"/>
                      </a:lnTo>
                      <a:lnTo>
                        <a:pt x="12" y="182"/>
                      </a:lnTo>
                      <a:lnTo>
                        <a:pt x="9" y="180"/>
                      </a:lnTo>
                      <a:lnTo>
                        <a:pt x="12" y="175"/>
                      </a:lnTo>
                      <a:lnTo>
                        <a:pt x="12" y="175"/>
                      </a:lnTo>
                      <a:lnTo>
                        <a:pt x="12" y="173"/>
                      </a:lnTo>
                      <a:lnTo>
                        <a:pt x="9" y="171"/>
                      </a:lnTo>
                      <a:lnTo>
                        <a:pt x="12" y="169"/>
                      </a:lnTo>
                      <a:lnTo>
                        <a:pt x="12" y="169"/>
                      </a:lnTo>
                      <a:lnTo>
                        <a:pt x="14" y="166"/>
                      </a:lnTo>
                      <a:lnTo>
                        <a:pt x="14" y="164"/>
                      </a:lnTo>
                      <a:lnTo>
                        <a:pt x="14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4" y="160"/>
                      </a:lnTo>
                      <a:lnTo>
                        <a:pt x="18" y="160"/>
                      </a:lnTo>
                      <a:lnTo>
                        <a:pt x="21" y="157"/>
                      </a:lnTo>
                      <a:lnTo>
                        <a:pt x="16" y="155"/>
                      </a:lnTo>
                      <a:lnTo>
                        <a:pt x="18" y="153"/>
                      </a:lnTo>
                      <a:lnTo>
                        <a:pt x="16" y="153"/>
                      </a:lnTo>
                      <a:lnTo>
                        <a:pt x="18" y="151"/>
                      </a:lnTo>
                      <a:lnTo>
                        <a:pt x="18" y="149"/>
                      </a:lnTo>
                      <a:lnTo>
                        <a:pt x="18" y="149"/>
                      </a:lnTo>
                      <a:lnTo>
                        <a:pt x="21" y="144"/>
                      </a:lnTo>
                      <a:lnTo>
                        <a:pt x="18" y="144"/>
                      </a:lnTo>
                      <a:lnTo>
                        <a:pt x="18" y="142"/>
                      </a:lnTo>
                      <a:lnTo>
                        <a:pt x="16" y="140"/>
                      </a:lnTo>
                      <a:lnTo>
                        <a:pt x="18" y="140"/>
                      </a:lnTo>
                      <a:lnTo>
                        <a:pt x="21" y="135"/>
                      </a:lnTo>
                      <a:lnTo>
                        <a:pt x="18" y="135"/>
                      </a:lnTo>
                      <a:lnTo>
                        <a:pt x="21" y="126"/>
                      </a:lnTo>
                      <a:lnTo>
                        <a:pt x="23" y="124"/>
                      </a:lnTo>
                      <a:lnTo>
                        <a:pt x="23" y="126"/>
                      </a:lnTo>
                      <a:lnTo>
                        <a:pt x="25" y="126"/>
                      </a:lnTo>
                      <a:lnTo>
                        <a:pt x="27" y="129"/>
                      </a:lnTo>
                      <a:lnTo>
                        <a:pt x="29" y="126"/>
                      </a:lnTo>
                      <a:lnTo>
                        <a:pt x="32" y="129"/>
                      </a:lnTo>
                      <a:lnTo>
                        <a:pt x="32" y="126"/>
                      </a:lnTo>
                      <a:lnTo>
                        <a:pt x="34" y="126"/>
                      </a:lnTo>
                      <a:lnTo>
                        <a:pt x="32" y="124"/>
                      </a:lnTo>
                      <a:lnTo>
                        <a:pt x="34" y="122"/>
                      </a:lnTo>
                      <a:lnTo>
                        <a:pt x="34" y="122"/>
                      </a:lnTo>
                      <a:lnTo>
                        <a:pt x="34" y="120"/>
                      </a:lnTo>
                      <a:lnTo>
                        <a:pt x="34" y="120"/>
                      </a:lnTo>
                      <a:lnTo>
                        <a:pt x="34" y="120"/>
                      </a:lnTo>
                      <a:lnTo>
                        <a:pt x="36" y="120"/>
                      </a:lnTo>
                      <a:lnTo>
                        <a:pt x="38" y="115"/>
                      </a:lnTo>
                      <a:lnTo>
                        <a:pt x="38" y="113"/>
                      </a:lnTo>
                      <a:lnTo>
                        <a:pt x="41" y="113"/>
                      </a:lnTo>
                      <a:lnTo>
                        <a:pt x="38" y="111"/>
                      </a:lnTo>
                      <a:lnTo>
                        <a:pt x="41" y="111"/>
                      </a:lnTo>
                      <a:lnTo>
                        <a:pt x="41" y="109"/>
                      </a:lnTo>
                      <a:lnTo>
                        <a:pt x="41" y="106"/>
                      </a:lnTo>
                      <a:lnTo>
                        <a:pt x="41" y="106"/>
                      </a:lnTo>
                      <a:lnTo>
                        <a:pt x="41" y="106"/>
                      </a:lnTo>
                      <a:lnTo>
                        <a:pt x="41" y="104"/>
                      </a:lnTo>
                      <a:lnTo>
                        <a:pt x="43" y="106"/>
                      </a:lnTo>
                      <a:lnTo>
                        <a:pt x="43" y="104"/>
                      </a:lnTo>
                      <a:lnTo>
                        <a:pt x="41" y="102"/>
                      </a:lnTo>
                      <a:lnTo>
                        <a:pt x="43" y="98"/>
                      </a:lnTo>
                      <a:lnTo>
                        <a:pt x="43" y="98"/>
                      </a:lnTo>
                      <a:lnTo>
                        <a:pt x="41" y="98"/>
                      </a:lnTo>
                      <a:lnTo>
                        <a:pt x="41" y="95"/>
                      </a:lnTo>
                      <a:lnTo>
                        <a:pt x="43" y="95"/>
                      </a:lnTo>
                      <a:lnTo>
                        <a:pt x="43" y="91"/>
                      </a:lnTo>
                      <a:lnTo>
                        <a:pt x="49" y="91"/>
                      </a:lnTo>
                      <a:lnTo>
                        <a:pt x="49" y="86"/>
                      </a:lnTo>
                      <a:lnTo>
                        <a:pt x="54" y="84"/>
                      </a:lnTo>
                      <a:lnTo>
                        <a:pt x="56" y="80"/>
                      </a:lnTo>
                      <a:lnTo>
                        <a:pt x="56" y="73"/>
                      </a:lnTo>
                      <a:lnTo>
                        <a:pt x="63" y="62"/>
                      </a:lnTo>
                      <a:lnTo>
                        <a:pt x="65" y="60"/>
                      </a:lnTo>
                      <a:lnTo>
                        <a:pt x="67" y="58"/>
                      </a:lnTo>
                      <a:lnTo>
                        <a:pt x="72" y="58"/>
                      </a:lnTo>
                      <a:lnTo>
                        <a:pt x="74" y="55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78" y="64"/>
                      </a:lnTo>
                      <a:lnTo>
                        <a:pt x="85" y="62"/>
                      </a:lnTo>
                      <a:lnTo>
                        <a:pt x="90" y="66"/>
                      </a:lnTo>
                      <a:lnTo>
                        <a:pt x="90" y="69"/>
                      </a:lnTo>
                      <a:lnTo>
                        <a:pt x="92" y="69"/>
                      </a:lnTo>
                      <a:lnTo>
                        <a:pt x="101" y="53"/>
                      </a:lnTo>
                      <a:lnTo>
                        <a:pt x="101" y="51"/>
                      </a:lnTo>
                      <a:lnTo>
                        <a:pt x="103" y="51"/>
                      </a:lnTo>
                      <a:lnTo>
                        <a:pt x="105" y="46"/>
                      </a:lnTo>
                      <a:lnTo>
                        <a:pt x="107" y="46"/>
                      </a:lnTo>
                      <a:lnTo>
                        <a:pt x="110" y="44"/>
                      </a:lnTo>
                      <a:lnTo>
                        <a:pt x="112" y="44"/>
                      </a:lnTo>
                      <a:lnTo>
                        <a:pt x="112" y="40"/>
                      </a:lnTo>
                      <a:lnTo>
                        <a:pt x="116" y="38"/>
                      </a:lnTo>
                      <a:lnTo>
                        <a:pt x="121" y="33"/>
                      </a:lnTo>
                      <a:lnTo>
                        <a:pt x="121" y="29"/>
                      </a:lnTo>
                      <a:lnTo>
                        <a:pt x="121" y="26"/>
                      </a:lnTo>
                      <a:lnTo>
                        <a:pt x="119" y="26"/>
                      </a:lnTo>
                      <a:lnTo>
                        <a:pt x="114" y="26"/>
                      </a:lnTo>
                      <a:lnTo>
                        <a:pt x="116" y="22"/>
                      </a:lnTo>
                      <a:lnTo>
                        <a:pt x="123" y="20"/>
                      </a:lnTo>
                      <a:lnTo>
                        <a:pt x="125" y="18"/>
                      </a:lnTo>
                      <a:lnTo>
                        <a:pt x="127" y="20"/>
                      </a:lnTo>
                      <a:lnTo>
                        <a:pt x="134" y="18"/>
                      </a:lnTo>
                      <a:lnTo>
                        <a:pt x="143" y="20"/>
                      </a:lnTo>
                      <a:lnTo>
                        <a:pt x="145" y="18"/>
                      </a:lnTo>
                      <a:lnTo>
                        <a:pt x="150" y="18"/>
                      </a:lnTo>
                      <a:lnTo>
                        <a:pt x="150" y="15"/>
                      </a:lnTo>
                      <a:lnTo>
                        <a:pt x="150" y="13"/>
                      </a:lnTo>
                      <a:lnTo>
                        <a:pt x="156" y="15"/>
                      </a:lnTo>
                      <a:lnTo>
                        <a:pt x="159" y="20"/>
                      </a:lnTo>
                      <a:lnTo>
                        <a:pt x="161" y="20"/>
                      </a:lnTo>
                      <a:lnTo>
                        <a:pt x="161" y="22"/>
                      </a:lnTo>
                      <a:lnTo>
                        <a:pt x="161" y="22"/>
                      </a:lnTo>
                      <a:lnTo>
                        <a:pt x="168" y="24"/>
                      </a:lnTo>
                      <a:lnTo>
                        <a:pt x="172" y="20"/>
                      </a:lnTo>
                      <a:lnTo>
                        <a:pt x="172" y="20"/>
                      </a:lnTo>
                      <a:lnTo>
                        <a:pt x="176" y="20"/>
                      </a:lnTo>
                      <a:lnTo>
                        <a:pt x="176" y="22"/>
                      </a:lnTo>
                      <a:lnTo>
                        <a:pt x="179" y="26"/>
                      </a:lnTo>
                      <a:lnTo>
                        <a:pt x="183" y="26"/>
                      </a:lnTo>
                      <a:lnTo>
                        <a:pt x="190" y="26"/>
                      </a:lnTo>
                      <a:lnTo>
                        <a:pt x="192" y="29"/>
                      </a:lnTo>
                      <a:lnTo>
                        <a:pt x="203" y="22"/>
                      </a:lnTo>
                      <a:lnTo>
                        <a:pt x="208" y="22"/>
                      </a:lnTo>
                      <a:lnTo>
                        <a:pt x="210" y="13"/>
                      </a:lnTo>
                      <a:lnTo>
                        <a:pt x="212" y="13"/>
                      </a:lnTo>
                      <a:lnTo>
                        <a:pt x="217" y="11"/>
                      </a:lnTo>
                      <a:lnTo>
                        <a:pt x="221" y="11"/>
                      </a:lnTo>
                      <a:lnTo>
                        <a:pt x="223" y="6"/>
                      </a:lnTo>
                      <a:lnTo>
                        <a:pt x="228" y="4"/>
                      </a:lnTo>
                      <a:lnTo>
                        <a:pt x="230" y="0"/>
                      </a:lnTo>
                      <a:lnTo>
                        <a:pt x="234" y="0"/>
                      </a:lnTo>
                      <a:lnTo>
                        <a:pt x="23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2" name="Freeform 848"/>
                <p:cNvSpPr>
                  <a:spLocks/>
                </p:cNvSpPr>
                <p:nvPr/>
              </p:nvSpPr>
              <p:spPr bwMode="auto">
                <a:xfrm>
                  <a:off x="4403" y="1668"/>
                  <a:ext cx="427" cy="153"/>
                </a:xfrm>
                <a:custGeom>
                  <a:avLst/>
                  <a:gdLst>
                    <a:gd name="T0" fmla="*/ 300 w 427"/>
                    <a:gd name="T1" fmla="*/ 15 h 153"/>
                    <a:gd name="T2" fmla="*/ 331 w 427"/>
                    <a:gd name="T3" fmla="*/ 9 h 153"/>
                    <a:gd name="T4" fmla="*/ 343 w 427"/>
                    <a:gd name="T5" fmla="*/ 15 h 153"/>
                    <a:gd name="T6" fmla="*/ 340 w 427"/>
                    <a:gd name="T7" fmla="*/ 29 h 153"/>
                    <a:gd name="T8" fmla="*/ 336 w 427"/>
                    <a:gd name="T9" fmla="*/ 53 h 153"/>
                    <a:gd name="T10" fmla="*/ 345 w 427"/>
                    <a:gd name="T11" fmla="*/ 58 h 153"/>
                    <a:gd name="T12" fmla="*/ 369 w 427"/>
                    <a:gd name="T13" fmla="*/ 53 h 153"/>
                    <a:gd name="T14" fmla="*/ 378 w 427"/>
                    <a:gd name="T15" fmla="*/ 62 h 153"/>
                    <a:gd name="T16" fmla="*/ 398 w 427"/>
                    <a:gd name="T17" fmla="*/ 80 h 153"/>
                    <a:gd name="T18" fmla="*/ 392 w 427"/>
                    <a:gd name="T19" fmla="*/ 91 h 153"/>
                    <a:gd name="T20" fmla="*/ 405 w 427"/>
                    <a:gd name="T21" fmla="*/ 95 h 153"/>
                    <a:gd name="T22" fmla="*/ 423 w 427"/>
                    <a:gd name="T23" fmla="*/ 111 h 153"/>
                    <a:gd name="T24" fmla="*/ 423 w 427"/>
                    <a:gd name="T25" fmla="*/ 124 h 153"/>
                    <a:gd name="T26" fmla="*/ 405 w 427"/>
                    <a:gd name="T27" fmla="*/ 135 h 153"/>
                    <a:gd name="T28" fmla="*/ 380 w 427"/>
                    <a:gd name="T29" fmla="*/ 142 h 153"/>
                    <a:gd name="T30" fmla="*/ 360 w 427"/>
                    <a:gd name="T31" fmla="*/ 151 h 153"/>
                    <a:gd name="T32" fmla="*/ 343 w 427"/>
                    <a:gd name="T33" fmla="*/ 142 h 153"/>
                    <a:gd name="T34" fmla="*/ 331 w 427"/>
                    <a:gd name="T35" fmla="*/ 135 h 153"/>
                    <a:gd name="T36" fmla="*/ 291 w 427"/>
                    <a:gd name="T37" fmla="*/ 133 h 153"/>
                    <a:gd name="T38" fmla="*/ 267 w 427"/>
                    <a:gd name="T39" fmla="*/ 138 h 153"/>
                    <a:gd name="T40" fmla="*/ 256 w 427"/>
                    <a:gd name="T41" fmla="*/ 133 h 153"/>
                    <a:gd name="T42" fmla="*/ 231 w 427"/>
                    <a:gd name="T43" fmla="*/ 138 h 153"/>
                    <a:gd name="T44" fmla="*/ 216 w 427"/>
                    <a:gd name="T45" fmla="*/ 133 h 153"/>
                    <a:gd name="T46" fmla="*/ 158 w 427"/>
                    <a:gd name="T47" fmla="*/ 135 h 153"/>
                    <a:gd name="T48" fmla="*/ 135 w 427"/>
                    <a:gd name="T49" fmla="*/ 135 h 153"/>
                    <a:gd name="T50" fmla="*/ 124 w 427"/>
                    <a:gd name="T51" fmla="*/ 135 h 153"/>
                    <a:gd name="T52" fmla="*/ 118 w 427"/>
                    <a:gd name="T53" fmla="*/ 133 h 153"/>
                    <a:gd name="T54" fmla="*/ 71 w 427"/>
                    <a:gd name="T55" fmla="*/ 131 h 153"/>
                    <a:gd name="T56" fmla="*/ 31 w 427"/>
                    <a:gd name="T57" fmla="*/ 120 h 153"/>
                    <a:gd name="T58" fmla="*/ 13 w 427"/>
                    <a:gd name="T59" fmla="*/ 115 h 153"/>
                    <a:gd name="T60" fmla="*/ 0 w 427"/>
                    <a:gd name="T61" fmla="*/ 109 h 153"/>
                    <a:gd name="T62" fmla="*/ 8 w 427"/>
                    <a:gd name="T63" fmla="*/ 89 h 153"/>
                    <a:gd name="T64" fmla="*/ 28 w 427"/>
                    <a:gd name="T65" fmla="*/ 71 h 153"/>
                    <a:gd name="T66" fmla="*/ 15 w 427"/>
                    <a:gd name="T67" fmla="*/ 60 h 153"/>
                    <a:gd name="T68" fmla="*/ 17 w 427"/>
                    <a:gd name="T69" fmla="*/ 42 h 153"/>
                    <a:gd name="T70" fmla="*/ 26 w 427"/>
                    <a:gd name="T71" fmla="*/ 33 h 153"/>
                    <a:gd name="T72" fmla="*/ 40 w 427"/>
                    <a:gd name="T73" fmla="*/ 24 h 153"/>
                    <a:gd name="T74" fmla="*/ 55 w 427"/>
                    <a:gd name="T75" fmla="*/ 22 h 153"/>
                    <a:gd name="T76" fmla="*/ 82 w 427"/>
                    <a:gd name="T77" fmla="*/ 13 h 153"/>
                    <a:gd name="T78" fmla="*/ 100 w 427"/>
                    <a:gd name="T79" fmla="*/ 31 h 153"/>
                    <a:gd name="T80" fmla="*/ 115 w 427"/>
                    <a:gd name="T81" fmla="*/ 31 h 153"/>
                    <a:gd name="T82" fmla="*/ 133 w 427"/>
                    <a:gd name="T83" fmla="*/ 22 h 153"/>
                    <a:gd name="T84" fmla="*/ 133 w 427"/>
                    <a:gd name="T85" fmla="*/ 29 h 153"/>
                    <a:gd name="T86" fmla="*/ 147 w 427"/>
                    <a:gd name="T87" fmla="*/ 24 h 153"/>
                    <a:gd name="T88" fmla="*/ 160 w 427"/>
                    <a:gd name="T89" fmla="*/ 24 h 153"/>
                    <a:gd name="T90" fmla="*/ 169 w 427"/>
                    <a:gd name="T91" fmla="*/ 42 h 153"/>
                    <a:gd name="T92" fmla="*/ 178 w 427"/>
                    <a:gd name="T93" fmla="*/ 42 h 153"/>
                    <a:gd name="T94" fmla="*/ 198 w 427"/>
                    <a:gd name="T95" fmla="*/ 38 h 153"/>
                    <a:gd name="T96" fmla="*/ 204 w 427"/>
                    <a:gd name="T97" fmla="*/ 51 h 153"/>
                    <a:gd name="T98" fmla="*/ 245 w 427"/>
                    <a:gd name="T99" fmla="*/ 33 h 153"/>
                    <a:gd name="T100" fmla="*/ 240 w 427"/>
                    <a:gd name="T101" fmla="*/ 29 h 153"/>
                    <a:gd name="T102" fmla="*/ 242 w 427"/>
                    <a:gd name="T103" fmla="*/ 22 h 153"/>
                    <a:gd name="T104" fmla="*/ 258 w 427"/>
                    <a:gd name="T105" fmla="*/ 13 h 153"/>
                    <a:gd name="T106" fmla="*/ 265 w 427"/>
                    <a:gd name="T107" fmla="*/ 29 h 153"/>
                    <a:gd name="T108" fmla="*/ 282 w 427"/>
                    <a:gd name="T109" fmla="*/ 4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427" h="153">
                      <a:moveTo>
                        <a:pt x="291" y="2"/>
                      </a:moveTo>
                      <a:lnTo>
                        <a:pt x="294" y="2"/>
                      </a:lnTo>
                      <a:lnTo>
                        <a:pt x="294" y="9"/>
                      </a:lnTo>
                      <a:lnTo>
                        <a:pt x="294" y="11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2" y="13"/>
                      </a:lnTo>
                      <a:lnTo>
                        <a:pt x="309" y="13"/>
                      </a:lnTo>
                      <a:lnTo>
                        <a:pt x="309" y="11"/>
                      </a:lnTo>
                      <a:lnTo>
                        <a:pt x="318" y="11"/>
                      </a:lnTo>
                      <a:lnTo>
                        <a:pt x="325" y="9"/>
                      </a:lnTo>
                      <a:lnTo>
                        <a:pt x="331" y="9"/>
                      </a:lnTo>
                      <a:lnTo>
                        <a:pt x="336" y="4"/>
                      </a:lnTo>
                      <a:lnTo>
                        <a:pt x="338" y="7"/>
                      </a:lnTo>
                      <a:lnTo>
                        <a:pt x="343" y="7"/>
                      </a:lnTo>
                      <a:lnTo>
                        <a:pt x="345" y="7"/>
                      </a:lnTo>
                      <a:lnTo>
                        <a:pt x="354" y="4"/>
                      </a:lnTo>
                      <a:lnTo>
                        <a:pt x="343" y="15"/>
                      </a:lnTo>
                      <a:lnTo>
                        <a:pt x="336" y="20"/>
                      </a:lnTo>
                      <a:lnTo>
                        <a:pt x="334" y="24"/>
                      </a:lnTo>
                      <a:lnTo>
                        <a:pt x="334" y="29"/>
                      </a:lnTo>
                      <a:lnTo>
                        <a:pt x="338" y="29"/>
                      </a:lnTo>
                      <a:lnTo>
                        <a:pt x="340" y="29"/>
                      </a:lnTo>
                      <a:lnTo>
                        <a:pt x="340" y="29"/>
                      </a:lnTo>
                      <a:lnTo>
                        <a:pt x="343" y="29"/>
                      </a:lnTo>
                      <a:lnTo>
                        <a:pt x="338" y="35"/>
                      </a:lnTo>
                      <a:lnTo>
                        <a:pt x="338" y="38"/>
                      </a:lnTo>
                      <a:lnTo>
                        <a:pt x="334" y="42"/>
                      </a:lnTo>
                      <a:lnTo>
                        <a:pt x="334" y="46"/>
                      </a:lnTo>
                      <a:lnTo>
                        <a:pt x="336" y="53"/>
                      </a:lnTo>
                      <a:lnTo>
                        <a:pt x="334" y="58"/>
                      </a:lnTo>
                      <a:lnTo>
                        <a:pt x="334" y="60"/>
                      </a:lnTo>
                      <a:lnTo>
                        <a:pt x="334" y="62"/>
                      </a:lnTo>
                      <a:lnTo>
                        <a:pt x="336" y="64"/>
                      </a:lnTo>
                      <a:lnTo>
                        <a:pt x="345" y="55"/>
                      </a:lnTo>
                      <a:lnTo>
                        <a:pt x="345" y="58"/>
                      </a:lnTo>
                      <a:lnTo>
                        <a:pt x="349" y="58"/>
                      </a:lnTo>
                      <a:lnTo>
                        <a:pt x="356" y="55"/>
                      </a:lnTo>
                      <a:lnTo>
                        <a:pt x="358" y="55"/>
                      </a:lnTo>
                      <a:lnTo>
                        <a:pt x="367" y="51"/>
                      </a:lnTo>
                      <a:lnTo>
                        <a:pt x="367" y="53"/>
                      </a:lnTo>
                      <a:lnTo>
                        <a:pt x="369" y="53"/>
                      </a:lnTo>
                      <a:lnTo>
                        <a:pt x="372" y="55"/>
                      </a:lnTo>
                      <a:lnTo>
                        <a:pt x="374" y="53"/>
                      </a:lnTo>
                      <a:lnTo>
                        <a:pt x="374" y="55"/>
                      </a:lnTo>
                      <a:lnTo>
                        <a:pt x="372" y="58"/>
                      </a:lnTo>
                      <a:lnTo>
                        <a:pt x="374" y="60"/>
                      </a:lnTo>
                      <a:lnTo>
                        <a:pt x="378" y="62"/>
                      </a:lnTo>
                      <a:lnTo>
                        <a:pt x="383" y="69"/>
                      </a:lnTo>
                      <a:lnTo>
                        <a:pt x="392" y="71"/>
                      </a:lnTo>
                      <a:lnTo>
                        <a:pt x="392" y="78"/>
                      </a:lnTo>
                      <a:lnTo>
                        <a:pt x="394" y="78"/>
                      </a:lnTo>
                      <a:lnTo>
                        <a:pt x="396" y="80"/>
                      </a:lnTo>
                      <a:lnTo>
                        <a:pt x="398" y="80"/>
                      </a:lnTo>
                      <a:lnTo>
                        <a:pt x="405" y="73"/>
                      </a:lnTo>
                      <a:lnTo>
                        <a:pt x="405" y="78"/>
                      </a:lnTo>
                      <a:lnTo>
                        <a:pt x="405" y="78"/>
                      </a:lnTo>
                      <a:lnTo>
                        <a:pt x="403" y="82"/>
                      </a:lnTo>
                      <a:lnTo>
                        <a:pt x="394" y="89"/>
                      </a:lnTo>
                      <a:lnTo>
                        <a:pt x="392" y="91"/>
                      </a:lnTo>
                      <a:lnTo>
                        <a:pt x="396" y="91"/>
                      </a:lnTo>
                      <a:lnTo>
                        <a:pt x="398" y="100"/>
                      </a:lnTo>
                      <a:lnTo>
                        <a:pt x="400" y="98"/>
                      </a:lnTo>
                      <a:lnTo>
                        <a:pt x="400" y="98"/>
                      </a:lnTo>
                      <a:lnTo>
                        <a:pt x="403" y="100"/>
                      </a:lnTo>
                      <a:lnTo>
                        <a:pt x="405" y="95"/>
                      </a:lnTo>
                      <a:lnTo>
                        <a:pt x="405" y="100"/>
                      </a:lnTo>
                      <a:lnTo>
                        <a:pt x="407" y="100"/>
                      </a:lnTo>
                      <a:lnTo>
                        <a:pt x="414" y="104"/>
                      </a:lnTo>
                      <a:lnTo>
                        <a:pt x="416" y="104"/>
                      </a:lnTo>
                      <a:lnTo>
                        <a:pt x="421" y="111"/>
                      </a:lnTo>
                      <a:lnTo>
                        <a:pt x="423" y="111"/>
                      </a:lnTo>
                      <a:lnTo>
                        <a:pt x="423" y="111"/>
                      </a:lnTo>
                      <a:lnTo>
                        <a:pt x="425" y="118"/>
                      </a:lnTo>
                      <a:lnTo>
                        <a:pt x="421" y="120"/>
                      </a:lnTo>
                      <a:lnTo>
                        <a:pt x="423" y="122"/>
                      </a:lnTo>
                      <a:lnTo>
                        <a:pt x="421" y="122"/>
                      </a:lnTo>
                      <a:lnTo>
                        <a:pt x="423" y="124"/>
                      </a:lnTo>
                      <a:lnTo>
                        <a:pt x="427" y="126"/>
                      </a:lnTo>
                      <a:lnTo>
                        <a:pt x="423" y="129"/>
                      </a:lnTo>
                      <a:lnTo>
                        <a:pt x="418" y="129"/>
                      </a:lnTo>
                      <a:lnTo>
                        <a:pt x="412" y="133"/>
                      </a:lnTo>
                      <a:lnTo>
                        <a:pt x="407" y="133"/>
                      </a:lnTo>
                      <a:lnTo>
                        <a:pt x="405" y="135"/>
                      </a:lnTo>
                      <a:lnTo>
                        <a:pt x="403" y="138"/>
                      </a:lnTo>
                      <a:lnTo>
                        <a:pt x="400" y="142"/>
                      </a:lnTo>
                      <a:lnTo>
                        <a:pt x="387" y="138"/>
                      </a:lnTo>
                      <a:lnTo>
                        <a:pt x="387" y="140"/>
                      </a:lnTo>
                      <a:lnTo>
                        <a:pt x="389" y="144"/>
                      </a:lnTo>
                      <a:lnTo>
                        <a:pt x="380" y="142"/>
                      </a:lnTo>
                      <a:lnTo>
                        <a:pt x="378" y="149"/>
                      </a:lnTo>
                      <a:lnTo>
                        <a:pt x="376" y="151"/>
                      </a:lnTo>
                      <a:lnTo>
                        <a:pt x="378" y="153"/>
                      </a:lnTo>
                      <a:lnTo>
                        <a:pt x="376" y="153"/>
                      </a:lnTo>
                      <a:lnTo>
                        <a:pt x="372" y="153"/>
                      </a:lnTo>
                      <a:lnTo>
                        <a:pt x="360" y="151"/>
                      </a:lnTo>
                      <a:lnTo>
                        <a:pt x="363" y="149"/>
                      </a:lnTo>
                      <a:lnTo>
                        <a:pt x="360" y="146"/>
                      </a:lnTo>
                      <a:lnTo>
                        <a:pt x="358" y="146"/>
                      </a:lnTo>
                      <a:lnTo>
                        <a:pt x="356" y="149"/>
                      </a:lnTo>
                      <a:lnTo>
                        <a:pt x="345" y="144"/>
                      </a:lnTo>
                      <a:lnTo>
                        <a:pt x="343" y="142"/>
                      </a:lnTo>
                      <a:lnTo>
                        <a:pt x="345" y="142"/>
                      </a:lnTo>
                      <a:lnTo>
                        <a:pt x="340" y="140"/>
                      </a:lnTo>
                      <a:lnTo>
                        <a:pt x="338" y="142"/>
                      </a:lnTo>
                      <a:lnTo>
                        <a:pt x="331" y="138"/>
                      </a:lnTo>
                      <a:lnTo>
                        <a:pt x="331" y="135"/>
                      </a:lnTo>
                      <a:lnTo>
                        <a:pt x="331" y="135"/>
                      </a:lnTo>
                      <a:lnTo>
                        <a:pt x="322" y="131"/>
                      </a:lnTo>
                      <a:lnTo>
                        <a:pt x="316" y="133"/>
                      </a:lnTo>
                      <a:lnTo>
                        <a:pt x="314" y="131"/>
                      </a:lnTo>
                      <a:lnTo>
                        <a:pt x="309" y="133"/>
                      </a:lnTo>
                      <a:lnTo>
                        <a:pt x="300" y="131"/>
                      </a:lnTo>
                      <a:lnTo>
                        <a:pt x="291" y="133"/>
                      </a:lnTo>
                      <a:lnTo>
                        <a:pt x="287" y="133"/>
                      </a:lnTo>
                      <a:lnTo>
                        <a:pt x="280" y="135"/>
                      </a:lnTo>
                      <a:lnTo>
                        <a:pt x="276" y="133"/>
                      </a:lnTo>
                      <a:lnTo>
                        <a:pt x="276" y="138"/>
                      </a:lnTo>
                      <a:lnTo>
                        <a:pt x="269" y="135"/>
                      </a:lnTo>
                      <a:lnTo>
                        <a:pt x="267" y="138"/>
                      </a:lnTo>
                      <a:lnTo>
                        <a:pt x="260" y="142"/>
                      </a:lnTo>
                      <a:lnTo>
                        <a:pt x="258" y="140"/>
                      </a:lnTo>
                      <a:lnTo>
                        <a:pt x="258" y="138"/>
                      </a:lnTo>
                      <a:lnTo>
                        <a:pt x="256" y="138"/>
                      </a:lnTo>
                      <a:lnTo>
                        <a:pt x="256" y="135"/>
                      </a:lnTo>
                      <a:lnTo>
                        <a:pt x="256" y="133"/>
                      </a:lnTo>
                      <a:lnTo>
                        <a:pt x="251" y="133"/>
                      </a:lnTo>
                      <a:lnTo>
                        <a:pt x="251" y="135"/>
                      </a:lnTo>
                      <a:lnTo>
                        <a:pt x="249" y="138"/>
                      </a:lnTo>
                      <a:lnTo>
                        <a:pt x="236" y="140"/>
                      </a:lnTo>
                      <a:lnTo>
                        <a:pt x="236" y="138"/>
                      </a:lnTo>
                      <a:lnTo>
                        <a:pt x="231" y="138"/>
                      </a:lnTo>
                      <a:lnTo>
                        <a:pt x="229" y="135"/>
                      </a:lnTo>
                      <a:lnTo>
                        <a:pt x="227" y="135"/>
                      </a:lnTo>
                      <a:lnTo>
                        <a:pt x="222" y="135"/>
                      </a:lnTo>
                      <a:lnTo>
                        <a:pt x="220" y="133"/>
                      </a:lnTo>
                      <a:lnTo>
                        <a:pt x="218" y="133"/>
                      </a:lnTo>
                      <a:lnTo>
                        <a:pt x="216" y="133"/>
                      </a:lnTo>
                      <a:lnTo>
                        <a:pt x="211" y="133"/>
                      </a:lnTo>
                      <a:lnTo>
                        <a:pt x="211" y="131"/>
                      </a:lnTo>
                      <a:lnTo>
                        <a:pt x="207" y="129"/>
                      </a:lnTo>
                      <a:lnTo>
                        <a:pt x="204" y="131"/>
                      </a:lnTo>
                      <a:lnTo>
                        <a:pt x="180" y="131"/>
                      </a:lnTo>
                      <a:lnTo>
                        <a:pt x="158" y="135"/>
                      </a:lnTo>
                      <a:lnTo>
                        <a:pt x="151" y="135"/>
                      </a:lnTo>
                      <a:lnTo>
                        <a:pt x="149" y="135"/>
                      </a:lnTo>
                      <a:lnTo>
                        <a:pt x="142" y="135"/>
                      </a:lnTo>
                      <a:lnTo>
                        <a:pt x="142" y="133"/>
                      </a:lnTo>
                      <a:lnTo>
                        <a:pt x="138" y="133"/>
                      </a:lnTo>
                      <a:lnTo>
                        <a:pt x="135" y="135"/>
                      </a:lnTo>
                      <a:lnTo>
                        <a:pt x="131" y="135"/>
                      </a:lnTo>
                      <a:lnTo>
                        <a:pt x="133" y="135"/>
                      </a:lnTo>
                      <a:lnTo>
                        <a:pt x="131" y="138"/>
                      </a:lnTo>
                      <a:lnTo>
                        <a:pt x="129" y="135"/>
                      </a:lnTo>
                      <a:lnTo>
                        <a:pt x="126" y="135"/>
                      </a:lnTo>
                      <a:lnTo>
                        <a:pt x="124" y="135"/>
                      </a:lnTo>
                      <a:lnTo>
                        <a:pt x="124" y="133"/>
                      </a:lnTo>
                      <a:lnTo>
                        <a:pt x="122" y="135"/>
                      </a:lnTo>
                      <a:lnTo>
                        <a:pt x="122" y="131"/>
                      </a:lnTo>
                      <a:lnTo>
                        <a:pt x="120" y="133"/>
                      </a:lnTo>
                      <a:lnTo>
                        <a:pt x="118" y="133"/>
                      </a:lnTo>
                      <a:lnTo>
                        <a:pt x="118" y="133"/>
                      </a:lnTo>
                      <a:lnTo>
                        <a:pt x="100" y="133"/>
                      </a:lnTo>
                      <a:lnTo>
                        <a:pt x="91" y="138"/>
                      </a:lnTo>
                      <a:lnTo>
                        <a:pt x="84" y="135"/>
                      </a:lnTo>
                      <a:lnTo>
                        <a:pt x="80" y="135"/>
                      </a:lnTo>
                      <a:lnTo>
                        <a:pt x="75" y="131"/>
                      </a:lnTo>
                      <a:lnTo>
                        <a:pt x="71" y="131"/>
                      </a:lnTo>
                      <a:lnTo>
                        <a:pt x="60" y="129"/>
                      </a:lnTo>
                      <a:lnTo>
                        <a:pt x="57" y="129"/>
                      </a:lnTo>
                      <a:lnTo>
                        <a:pt x="51" y="126"/>
                      </a:lnTo>
                      <a:lnTo>
                        <a:pt x="42" y="126"/>
                      </a:lnTo>
                      <a:lnTo>
                        <a:pt x="33" y="122"/>
                      </a:lnTo>
                      <a:lnTo>
                        <a:pt x="31" y="120"/>
                      </a:lnTo>
                      <a:lnTo>
                        <a:pt x="26" y="118"/>
                      </a:lnTo>
                      <a:lnTo>
                        <a:pt x="24" y="118"/>
                      </a:lnTo>
                      <a:lnTo>
                        <a:pt x="22" y="115"/>
                      </a:lnTo>
                      <a:lnTo>
                        <a:pt x="20" y="115"/>
                      </a:lnTo>
                      <a:lnTo>
                        <a:pt x="17" y="115"/>
                      </a:lnTo>
                      <a:lnTo>
                        <a:pt x="13" y="115"/>
                      </a:lnTo>
                      <a:lnTo>
                        <a:pt x="8" y="118"/>
                      </a:lnTo>
                      <a:lnTo>
                        <a:pt x="2" y="115"/>
                      </a:lnTo>
                      <a:lnTo>
                        <a:pt x="4" y="115"/>
                      </a:lnTo>
                      <a:lnTo>
                        <a:pt x="2" y="113"/>
                      </a:lnTo>
                      <a:lnTo>
                        <a:pt x="2" y="111"/>
                      </a:lnTo>
                      <a:lnTo>
                        <a:pt x="0" y="109"/>
                      </a:lnTo>
                      <a:lnTo>
                        <a:pt x="0" y="104"/>
                      </a:lnTo>
                      <a:lnTo>
                        <a:pt x="2" y="95"/>
                      </a:lnTo>
                      <a:lnTo>
                        <a:pt x="4" y="93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89"/>
                      </a:lnTo>
                      <a:lnTo>
                        <a:pt x="6" y="82"/>
                      </a:lnTo>
                      <a:lnTo>
                        <a:pt x="8" y="80"/>
                      </a:lnTo>
                      <a:lnTo>
                        <a:pt x="20" y="78"/>
                      </a:lnTo>
                      <a:lnTo>
                        <a:pt x="22" y="75"/>
                      </a:lnTo>
                      <a:lnTo>
                        <a:pt x="26" y="75"/>
                      </a:lnTo>
                      <a:lnTo>
                        <a:pt x="28" y="71"/>
                      </a:lnTo>
                      <a:lnTo>
                        <a:pt x="26" y="69"/>
                      </a:lnTo>
                      <a:lnTo>
                        <a:pt x="24" y="69"/>
                      </a:lnTo>
                      <a:lnTo>
                        <a:pt x="22" y="69"/>
                      </a:lnTo>
                      <a:lnTo>
                        <a:pt x="17" y="64"/>
                      </a:lnTo>
                      <a:lnTo>
                        <a:pt x="17" y="60"/>
                      </a:lnTo>
                      <a:lnTo>
                        <a:pt x="15" y="60"/>
                      </a:lnTo>
                      <a:lnTo>
                        <a:pt x="11" y="55"/>
                      </a:lnTo>
                      <a:lnTo>
                        <a:pt x="11" y="53"/>
                      </a:lnTo>
                      <a:lnTo>
                        <a:pt x="15" y="53"/>
                      </a:lnTo>
                      <a:lnTo>
                        <a:pt x="15" y="53"/>
                      </a:lnTo>
                      <a:lnTo>
                        <a:pt x="20" y="49"/>
                      </a:lnTo>
                      <a:lnTo>
                        <a:pt x="17" y="42"/>
                      </a:lnTo>
                      <a:lnTo>
                        <a:pt x="22" y="40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8" y="35"/>
                      </a:lnTo>
                      <a:lnTo>
                        <a:pt x="26" y="33"/>
                      </a:lnTo>
                      <a:lnTo>
                        <a:pt x="28" y="31"/>
                      </a:lnTo>
                      <a:lnTo>
                        <a:pt x="31" y="31"/>
                      </a:lnTo>
                      <a:lnTo>
                        <a:pt x="35" y="29"/>
                      </a:lnTo>
                      <a:lnTo>
                        <a:pt x="40" y="26"/>
                      </a:lnTo>
                      <a:lnTo>
                        <a:pt x="37" y="24"/>
                      </a:lnTo>
                      <a:lnTo>
                        <a:pt x="40" y="24"/>
                      </a:lnTo>
                      <a:lnTo>
                        <a:pt x="42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51" y="22"/>
                      </a:lnTo>
                      <a:lnTo>
                        <a:pt x="51" y="24"/>
                      </a:lnTo>
                      <a:lnTo>
                        <a:pt x="55" y="22"/>
                      </a:lnTo>
                      <a:lnTo>
                        <a:pt x="55" y="22"/>
                      </a:lnTo>
                      <a:lnTo>
                        <a:pt x="57" y="22"/>
                      </a:lnTo>
                      <a:lnTo>
                        <a:pt x="71" y="20"/>
                      </a:lnTo>
                      <a:lnTo>
                        <a:pt x="73" y="15"/>
                      </a:lnTo>
                      <a:lnTo>
                        <a:pt x="77" y="15"/>
                      </a:lnTo>
                      <a:lnTo>
                        <a:pt x="82" y="13"/>
                      </a:lnTo>
                      <a:lnTo>
                        <a:pt x="86" y="18"/>
                      </a:lnTo>
                      <a:lnTo>
                        <a:pt x="93" y="13"/>
                      </a:lnTo>
                      <a:lnTo>
                        <a:pt x="98" y="18"/>
                      </a:lnTo>
                      <a:lnTo>
                        <a:pt x="102" y="22"/>
                      </a:lnTo>
                      <a:lnTo>
                        <a:pt x="102" y="24"/>
                      </a:lnTo>
                      <a:lnTo>
                        <a:pt x="100" y="31"/>
                      </a:lnTo>
                      <a:lnTo>
                        <a:pt x="106" y="24"/>
                      </a:lnTo>
                      <a:lnTo>
                        <a:pt x="109" y="22"/>
                      </a:lnTo>
                      <a:lnTo>
                        <a:pt x="115" y="24"/>
                      </a:lnTo>
                      <a:lnTo>
                        <a:pt x="113" y="29"/>
                      </a:lnTo>
                      <a:lnTo>
                        <a:pt x="113" y="31"/>
                      </a:lnTo>
                      <a:lnTo>
                        <a:pt x="115" y="31"/>
                      </a:lnTo>
                      <a:lnTo>
                        <a:pt x="115" y="29"/>
                      </a:lnTo>
                      <a:lnTo>
                        <a:pt x="122" y="24"/>
                      </a:lnTo>
                      <a:lnTo>
                        <a:pt x="124" y="22"/>
                      </a:lnTo>
                      <a:lnTo>
                        <a:pt x="129" y="22"/>
                      </a:lnTo>
                      <a:lnTo>
                        <a:pt x="129" y="24"/>
                      </a:lnTo>
                      <a:lnTo>
                        <a:pt x="133" y="22"/>
                      </a:lnTo>
                      <a:lnTo>
                        <a:pt x="131" y="24"/>
                      </a:lnTo>
                      <a:lnTo>
                        <a:pt x="131" y="26"/>
                      </a:lnTo>
                      <a:lnTo>
                        <a:pt x="133" y="24"/>
                      </a:lnTo>
                      <a:lnTo>
                        <a:pt x="131" y="29"/>
                      </a:lnTo>
                      <a:lnTo>
                        <a:pt x="133" y="26"/>
                      </a:lnTo>
                      <a:lnTo>
                        <a:pt x="133" y="29"/>
                      </a:lnTo>
                      <a:lnTo>
                        <a:pt x="138" y="29"/>
                      </a:lnTo>
                      <a:lnTo>
                        <a:pt x="138" y="24"/>
                      </a:lnTo>
                      <a:lnTo>
                        <a:pt x="142" y="22"/>
                      </a:lnTo>
                      <a:lnTo>
                        <a:pt x="144" y="24"/>
                      </a:lnTo>
                      <a:lnTo>
                        <a:pt x="144" y="24"/>
                      </a:lnTo>
                      <a:lnTo>
                        <a:pt x="147" y="24"/>
                      </a:lnTo>
                      <a:lnTo>
                        <a:pt x="151" y="24"/>
                      </a:lnTo>
                      <a:lnTo>
                        <a:pt x="151" y="22"/>
                      </a:lnTo>
                      <a:lnTo>
                        <a:pt x="158" y="29"/>
                      </a:lnTo>
                      <a:lnTo>
                        <a:pt x="155" y="24"/>
                      </a:lnTo>
                      <a:lnTo>
                        <a:pt x="158" y="24"/>
                      </a:lnTo>
                      <a:lnTo>
                        <a:pt x="160" y="24"/>
                      </a:lnTo>
                      <a:lnTo>
                        <a:pt x="162" y="26"/>
                      </a:lnTo>
                      <a:lnTo>
                        <a:pt x="164" y="31"/>
                      </a:lnTo>
                      <a:lnTo>
                        <a:pt x="173" y="31"/>
                      </a:lnTo>
                      <a:lnTo>
                        <a:pt x="173" y="35"/>
                      </a:lnTo>
                      <a:lnTo>
                        <a:pt x="171" y="35"/>
                      </a:lnTo>
                      <a:lnTo>
                        <a:pt x="169" y="42"/>
                      </a:lnTo>
                      <a:lnTo>
                        <a:pt x="171" y="42"/>
                      </a:lnTo>
                      <a:lnTo>
                        <a:pt x="175" y="38"/>
                      </a:lnTo>
                      <a:lnTo>
                        <a:pt x="180" y="38"/>
                      </a:lnTo>
                      <a:lnTo>
                        <a:pt x="178" y="40"/>
                      </a:lnTo>
                      <a:lnTo>
                        <a:pt x="175" y="40"/>
                      </a:lnTo>
                      <a:lnTo>
                        <a:pt x="178" y="42"/>
                      </a:lnTo>
                      <a:lnTo>
                        <a:pt x="180" y="40"/>
                      </a:lnTo>
                      <a:lnTo>
                        <a:pt x="187" y="40"/>
                      </a:lnTo>
                      <a:lnTo>
                        <a:pt x="191" y="38"/>
                      </a:lnTo>
                      <a:lnTo>
                        <a:pt x="193" y="38"/>
                      </a:lnTo>
                      <a:lnTo>
                        <a:pt x="196" y="35"/>
                      </a:lnTo>
                      <a:lnTo>
                        <a:pt x="198" y="38"/>
                      </a:lnTo>
                      <a:lnTo>
                        <a:pt x="196" y="42"/>
                      </a:lnTo>
                      <a:lnTo>
                        <a:pt x="193" y="49"/>
                      </a:lnTo>
                      <a:lnTo>
                        <a:pt x="196" y="49"/>
                      </a:lnTo>
                      <a:lnTo>
                        <a:pt x="196" y="55"/>
                      </a:lnTo>
                      <a:lnTo>
                        <a:pt x="200" y="55"/>
                      </a:lnTo>
                      <a:lnTo>
                        <a:pt x="204" y="51"/>
                      </a:lnTo>
                      <a:lnTo>
                        <a:pt x="207" y="51"/>
                      </a:lnTo>
                      <a:lnTo>
                        <a:pt x="216" y="40"/>
                      </a:lnTo>
                      <a:lnTo>
                        <a:pt x="229" y="38"/>
                      </a:lnTo>
                      <a:lnTo>
                        <a:pt x="231" y="38"/>
                      </a:lnTo>
                      <a:lnTo>
                        <a:pt x="236" y="35"/>
                      </a:lnTo>
                      <a:lnTo>
                        <a:pt x="245" y="33"/>
                      </a:lnTo>
                      <a:lnTo>
                        <a:pt x="245" y="31"/>
                      </a:lnTo>
                      <a:lnTo>
                        <a:pt x="240" y="35"/>
                      </a:lnTo>
                      <a:lnTo>
                        <a:pt x="236" y="35"/>
                      </a:lnTo>
                      <a:lnTo>
                        <a:pt x="238" y="31"/>
                      </a:lnTo>
                      <a:lnTo>
                        <a:pt x="240" y="31"/>
                      </a:lnTo>
                      <a:lnTo>
                        <a:pt x="240" y="29"/>
                      </a:lnTo>
                      <a:lnTo>
                        <a:pt x="245" y="26"/>
                      </a:lnTo>
                      <a:lnTo>
                        <a:pt x="245" y="24"/>
                      </a:lnTo>
                      <a:lnTo>
                        <a:pt x="240" y="29"/>
                      </a:lnTo>
                      <a:lnTo>
                        <a:pt x="240" y="26"/>
                      </a:lnTo>
                      <a:lnTo>
                        <a:pt x="242" y="24"/>
                      </a:lnTo>
                      <a:lnTo>
                        <a:pt x="242" y="22"/>
                      </a:lnTo>
                      <a:lnTo>
                        <a:pt x="247" y="20"/>
                      </a:lnTo>
                      <a:lnTo>
                        <a:pt x="251" y="11"/>
                      </a:lnTo>
                      <a:lnTo>
                        <a:pt x="253" y="11"/>
                      </a:lnTo>
                      <a:lnTo>
                        <a:pt x="253" y="13"/>
                      </a:lnTo>
                      <a:lnTo>
                        <a:pt x="258" y="13"/>
                      </a:lnTo>
                      <a:lnTo>
                        <a:pt x="258" y="13"/>
                      </a:lnTo>
                      <a:lnTo>
                        <a:pt x="258" y="18"/>
                      </a:lnTo>
                      <a:lnTo>
                        <a:pt x="260" y="22"/>
                      </a:lnTo>
                      <a:lnTo>
                        <a:pt x="258" y="24"/>
                      </a:lnTo>
                      <a:lnTo>
                        <a:pt x="256" y="24"/>
                      </a:lnTo>
                      <a:lnTo>
                        <a:pt x="262" y="29"/>
                      </a:lnTo>
                      <a:lnTo>
                        <a:pt x="265" y="29"/>
                      </a:lnTo>
                      <a:lnTo>
                        <a:pt x="271" y="22"/>
                      </a:lnTo>
                      <a:lnTo>
                        <a:pt x="271" y="11"/>
                      </a:lnTo>
                      <a:lnTo>
                        <a:pt x="273" y="7"/>
                      </a:lnTo>
                      <a:lnTo>
                        <a:pt x="278" y="7"/>
                      </a:lnTo>
                      <a:lnTo>
                        <a:pt x="280" y="2"/>
                      </a:lnTo>
                      <a:lnTo>
                        <a:pt x="282" y="4"/>
                      </a:lnTo>
                      <a:lnTo>
                        <a:pt x="285" y="0"/>
                      </a:lnTo>
                      <a:lnTo>
                        <a:pt x="291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3" name="Freeform 849"/>
                <p:cNvSpPr>
                  <a:spLocks/>
                </p:cNvSpPr>
                <p:nvPr/>
              </p:nvSpPr>
              <p:spPr bwMode="auto">
                <a:xfrm>
                  <a:off x="4752" y="1894"/>
                  <a:ext cx="170" cy="367"/>
                </a:xfrm>
                <a:custGeom>
                  <a:avLst/>
                  <a:gdLst>
                    <a:gd name="T0" fmla="*/ 85 w 170"/>
                    <a:gd name="T1" fmla="*/ 18 h 367"/>
                    <a:gd name="T2" fmla="*/ 98 w 170"/>
                    <a:gd name="T3" fmla="*/ 18 h 367"/>
                    <a:gd name="T4" fmla="*/ 109 w 170"/>
                    <a:gd name="T5" fmla="*/ 25 h 367"/>
                    <a:gd name="T6" fmla="*/ 109 w 170"/>
                    <a:gd name="T7" fmla="*/ 43 h 367"/>
                    <a:gd name="T8" fmla="*/ 107 w 170"/>
                    <a:gd name="T9" fmla="*/ 49 h 367"/>
                    <a:gd name="T10" fmla="*/ 100 w 170"/>
                    <a:gd name="T11" fmla="*/ 58 h 367"/>
                    <a:gd name="T12" fmla="*/ 121 w 170"/>
                    <a:gd name="T13" fmla="*/ 65 h 367"/>
                    <a:gd name="T14" fmla="*/ 129 w 170"/>
                    <a:gd name="T15" fmla="*/ 67 h 367"/>
                    <a:gd name="T16" fmla="*/ 143 w 170"/>
                    <a:gd name="T17" fmla="*/ 67 h 367"/>
                    <a:gd name="T18" fmla="*/ 154 w 170"/>
                    <a:gd name="T19" fmla="*/ 69 h 367"/>
                    <a:gd name="T20" fmla="*/ 158 w 170"/>
                    <a:gd name="T21" fmla="*/ 83 h 367"/>
                    <a:gd name="T22" fmla="*/ 165 w 170"/>
                    <a:gd name="T23" fmla="*/ 114 h 367"/>
                    <a:gd name="T24" fmla="*/ 165 w 170"/>
                    <a:gd name="T25" fmla="*/ 136 h 367"/>
                    <a:gd name="T26" fmla="*/ 165 w 170"/>
                    <a:gd name="T27" fmla="*/ 162 h 367"/>
                    <a:gd name="T28" fmla="*/ 158 w 170"/>
                    <a:gd name="T29" fmla="*/ 180 h 367"/>
                    <a:gd name="T30" fmla="*/ 161 w 170"/>
                    <a:gd name="T31" fmla="*/ 198 h 367"/>
                    <a:gd name="T32" fmla="*/ 152 w 170"/>
                    <a:gd name="T33" fmla="*/ 211 h 367"/>
                    <a:gd name="T34" fmla="*/ 134 w 170"/>
                    <a:gd name="T35" fmla="*/ 209 h 367"/>
                    <a:gd name="T36" fmla="*/ 123 w 170"/>
                    <a:gd name="T37" fmla="*/ 218 h 367"/>
                    <a:gd name="T38" fmla="*/ 129 w 170"/>
                    <a:gd name="T39" fmla="*/ 229 h 367"/>
                    <a:gd name="T40" fmla="*/ 121 w 170"/>
                    <a:gd name="T41" fmla="*/ 242 h 367"/>
                    <a:gd name="T42" fmla="*/ 121 w 170"/>
                    <a:gd name="T43" fmla="*/ 260 h 367"/>
                    <a:gd name="T44" fmla="*/ 125 w 170"/>
                    <a:gd name="T45" fmla="*/ 276 h 367"/>
                    <a:gd name="T46" fmla="*/ 123 w 170"/>
                    <a:gd name="T47" fmla="*/ 287 h 367"/>
                    <a:gd name="T48" fmla="*/ 134 w 170"/>
                    <a:gd name="T49" fmla="*/ 307 h 367"/>
                    <a:gd name="T50" fmla="*/ 132 w 170"/>
                    <a:gd name="T51" fmla="*/ 325 h 367"/>
                    <a:gd name="T52" fmla="*/ 125 w 170"/>
                    <a:gd name="T53" fmla="*/ 333 h 367"/>
                    <a:gd name="T54" fmla="*/ 114 w 170"/>
                    <a:gd name="T55" fmla="*/ 336 h 367"/>
                    <a:gd name="T56" fmla="*/ 107 w 170"/>
                    <a:gd name="T57" fmla="*/ 347 h 367"/>
                    <a:gd name="T58" fmla="*/ 100 w 170"/>
                    <a:gd name="T59" fmla="*/ 356 h 367"/>
                    <a:gd name="T60" fmla="*/ 92 w 170"/>
                    <a:gd name="T61" fmla="*/ 367 h 367"/>
                    <a:gd name="T62" fmla="*/ 78 w 170"/>
                    <a:gd name="T63" fmla="*/ 347 h 367"/>
                    <a:gd name="T64" fmla="*/ 60 w 170"/>
                    <a:gd name="T65" fmla="*/ 349 h 367"/>
                    <a:gd name="T66" fmla="*/ 56 w 170"/>
                    <a:gd name="T67" fmla="*/ 358 h 367"/>
                    <a:gd name="T68" fmla="*/ 49 w 170"/>
                    <a:gd name="T69" fmla="*/ 351 h 367"/>
                    <a:gd name="T70" fmla="*/ 49 w 170"/>
                    <a:gd name="T71" fmla="*/ 333 h 367"/>
                    <a:gd name="T72" fmla="*/ 40 w 170"/>
                    <a:gd name="T73" fmla="*/ 287 h 367"/>
                    <a:gd name="T74" fmla="*/ 38 w 170"/>
                    <a:gd name="T75" fmla="*/ 265 h 367"/>
                    <a:gd name="T76" fmla="*/ 31 w 170"/>
                    <a:gd name="T77" fmla="*/ 251 h 367"/>
                    <a:gd name="T78" fmla="*/ 27 w 170"/>
                    <a:gd name="T79" fmla="*/ 236 h 367"/>
                    <a:gd name="T80" fmla="*/ 20 w 170"/>
                    <a:gd name="T81" fmla="*/ 229 h 367"/>
                    <a:gd name="T82" fmla="*/ 18 w 170"/>
                    <a:gd name="T83" fmla="*/ 205 h 367"/>
                    <a:gd name="T84" fmla="*/ 14 w 170"/>
                    <a:gd name="T85" fmla="*/ 189 h 367"/>
                    <a:gd name="T86" fmla="*/ 16 w 170"/>
                    <a:gd name="T87" fmla="*/ 171 h 367"/>
                    <a:gd name="T88" fmla="*/ 16 w 170"/>
                    <a:gd name="T89" fmla="*/ 162 h 367"/>
                    <a:gd name="T90" fmla="*/ 11 w 170"/>
                    <a:gd name="T91" fmla="*/ 156 h 367"/>
                    <a:gd name="T92" fmla="*/ 9 w 170"/>
                    <a:gd name="T93" fmla="*/ 149 h 367"/>
                    <a:gd name="T94" fmla="*/ 7 w 170"/>
                    <a:gd name="T95" fmla="*/ 134 h 367"/>
                    <a:gd name="T96" fmla="*/ 0 w 170"/>
                    <a:gd name="T97" fmla="*/ 114 h 367"/>
                    <a:gd name="T98" fmla="*/ 5 w 170"/>
                    <a:gd name="T99" fmla="*/ 94 h 367"/>
                    <a:gd name="T100" fmla="*/ 9 w 170"/>
                    <a:gd name="T101" fmla="*/ 87 h 367"/>
                    <a:gd name="T102" fmla="*/ 9 w 170"/>
                    <a:gd name="T103" fmla="*/ 67 h 367"/>
                    <a:gd name="T104" fmla="*/ 11 w 170"/>
                    <a:gd name="T105" fmla="*/ 54 h 367"/>
                    <a:gd name="T106" fmla="*/ 5 w 170"/>
                    <a:gd name="T107" fmla="*/ 38 h 367"/>
                    <a:gd name="T108" fmla="*/ 29 w 170"/>
                    <a:gd name="T109" fmla="*/ 56 h 367"/>
                    <a:gd name="T110" fmla="*/ 36 w 170"/>
                    <a:gd name="T111" fmla="*/ 49 h 367"/>
                    <a:gd name="T112" fmla="*/ 51 w 170"/>
                    <a:gd name="T113" fmla="*/ 27 h 367"/>
                    <a:gd name="T114" fmla="*/ 76 w 170"/>
                    <a:gd name="T115" fmla="*/ 16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70" h="367">
                      <a:moveTo>
                        <a:pt x="76" y="16"/>
                      </a:moveTo>
                      <a:lnTo>
                        <a:pt x="80" y="18"/>
                      </a:lnTo>
                      <a:lnTo>
                        <a:pt x="80" y="20"/>
                      </a:lnTo>
                      <a:lnTo>
                        <a:pt x="80" y="20"/>
                      </a:lnTo>
                      <a:lnTo>
                        <a:pt x="85" y="18"/>
                      </a:lnTo>
                      <a:lnTo>
                        <a:pt x="89" y="18"/>
                      </a:lnTo>
                      <a:lnTo>
                        <a:pt x="92" y="18"/>
                      </a:lnTo>
                      <a:lnTo>
                        <a:pt x="92" y="16"/>
                      </a:lnTo>
                      <a:lnTo>
                        <a:pt x="96" y="18"/>
                      </a:lnTo>
                      <a:lnTo>
                        <a:pt x="98" y="18"/>
                      </a:lnTo>
                      <a:lnTo>
                        <a:pt x="100" y="18"/>
                      </a:lnTo>
                      <a:lnTo>
                        <a:pt x="103" y="16"/>
                      </a:lnTo>
                      <a:lnTo>
                        <a:pt x="109" y="20"/>
                      </a:lnTo>
                      <a:lnTo>
                        <a:pt x="107" y="20"/>
                      </a:lnTo>
                      <a:lnTo>
                        <a:pt x="109" y="25"/>
                      </a:lnTo>
                      <a:lnTo>
                        <a:pt x="112" y="27"/>
                      </a:lnTo>
                      <a:lnTo>
                        <a:pt x="109" y="29"/>
                      </a:lnTo>
                      <a:lnTo>
                        <a:pt x="107" y="34"/>
                      </a:lnTo>
                      <a:lnTo>
                        <a:pt x="107" y="38"/>
                      </a:lnTo>
                      <a:lnTo>
                        <a:pt x="109" y="43"/>
                      </a:lnTo>
                      <a:lnTo>
                        <a:pt x="107" y="43"/>
                      </a:lnTo>
                      <a:lnTo>
                        <a:pt x="109" y="45"/>
                      </a:lnTo>
                      <a:lnTo>
                        <a:pt x="107" y="47"/>
                      </a:lnTo>
                      <a:lnTo>
                        <a:pt x="105" y="47"/>
                      </a:lnTo>
                      <a:lnTo>
                        <a:pt x="107" y="49"/>
                      </a:lnTo>
                      <a:lnTo>
                        <a:pt x="105" y="49"/>
                      </a:lnTo>
                      <a:lnTo>
                        <a:pt x="105" y="51"/>
                      </a:lnTo>
                      <a:lnTo>
                        <a:pt x="105" y="54"/>
                      </a:lnTo>
                      <a:lnTo>
                        <a:pt x="103" y="56"/>
                      </a:lnTo>
                      <a:lnTo>
                        <a:pt x="100" y="58"/>
                      </a:lnTo>
                      <a:lnTo>
                        <a:pt x="103" y="58"/>
                      </a:lnTo>
                      <a:lnTo>
                        <a:pt x="105" y="58"/>
                      </a:lnTo>
                      <a:lnTo>
                        <a:pt x="114" y="63"/>
                      </a:lnTo>
                      <a:lnTo>
                        <a:pt x="116" y="60"/>
                      </a:lnTo>
                      <a:lnTo>
                        <a:pt x="121" y="65"/>
                      </a:lnTo>
                      <a:lnTo>
                        <a:pt x="121" y="69"/>
                      </a:lnTo>
                      <a:lnTo>
                        <a:pt x="123" y="65"/>
                      </a:lnTo>
                      <a:lnTo>
                        <a:pt x="127" y="63"/>
                      </a:lnTo>
                      <a:lnTo>
                        <a:pt x="129" y="65"/>
                      </a:lnTo>
                      <a:lnTo>
                        <a:pt x="129" y="67"/>
                      </a:lnTo>
                      <a:lnTo>
                        <a:pt x="136" y="67"/>
                      </a:lnTo>
                      <a:lnTo>
                        <a:pt x="138" y="63"/>
                      </a:lnTo>
                      <a:lnTo>
                        <a:pt x="141" y="63"/>
                      </a:lnTo>
                      <a:lnTo>
                        <a:pt x="143" y="65"/>
                      </a:lnTo>
                      <a:lnTo>
                        <a:pt x="143" y="67"/>
                      </a:lnTo>
                      <a:lnTo>
                        <a:pt x="141" y="69"/>
                      </a:lnTo>
                      <a:lnTo>
                        <a:pt x="143" y="71"/>
                      </a:lnTo>
                      <a:lnTo>
                        <a:pt x="147" y="67"/>
                      </a:lnTo>
                      <a:lnTo>
                        <a:pt x="154" y="67"/>
                      </a:lnTo>
                      <a:lnTo>
                        <a:pt x="154" y="69"/>
                      </a:lnTo>
                      <a:lnTo>
                        <a:pt x="154" y="69"/>
                      </a:lnTo>
                      <a:lnTo>
                        <a:pt x="154" y="71"/>
                      </a:lnTo>
                      <a:lnTo>
                        <a:pt x="154" y="76"/>
                      </a:lnTo>
                      <a:lnTo>
                        <a:pt x="156" y="78"/>
                      </a:lnTo>
                      <a:lnTo>
                        <a:pt x="158" y="83"/>
                      </a:lnTo>
                      <a:lnTo>
                        <a:pt x="163" y="85"/>
                      </a:lnTo>
                      <a:lnTo>
                        <a:pt x="163" y="98"/>
                      </a:lnTo>
                      <a:lnTo>
                        <a:pt x="165" y="103"/>
                      </a:lnTo>
                      <a:lnTo>
                        <a:pt x="163" y="109"/>
                      </a:lnTo>
                      <a:lnTo>
                        <a:pt x="165" y="114"/>
                      </a:lnTo>
                      <a:lnTo>
                        <a:pt x="165" y="116"/>
                      </a:lnTo>
                      <a:lnTo>
                        <a:pt x="170" y="120"/>
                      </a:lnTo>
                      <a:lnTo>
                        <a:pt x="167" y="125"/>
                      </a:lnTo>
                      <a:lnTo>
                        <a:pt x="167" y="134"/>
                      </a:lnTo>
                      <a:lnTo>
                        <a:pt x="165" y="136"/>
                      </a:lnTo>
                      <a:lnTo>
                        <a:pt x="167" y="140"/>
                      </a:lnTo>
                      <a:lnTo>
                        <a:pt x="163" y="145"/>
                      </a:lnTo>
                      <a:lnTo>
                        <a:pt x="163" y="156"/>
                      </a:lnTo>
                      <a:lnTo>
                        <a:pt x="163" y="158"/>
                      </a:lnTo>
                      <a:lnTo>
                        <a:pt x="165" y="162"/>
                      </a:lnTo>
                      <a:lnTo>
                        <a:pt x="163" y="165"/>
                      </a:lnTo>
                      <a:lnTo>
                        <a:pt x="163" y="165"/>
                      </a:lnTo>
                      <a:lnTo>
                        <a:pt x="158" y="167"/>
                      </a:lnTo>
                      <a:lnTo>
                        <a:pt x="158" y="169"/>
                      </a:lnTo>
                      <a:lnTo>
                        <a:pt x="158" y="180"/>
                      </a:lnTo>
                      <a:lnTo>
                        <a:pt x="161" y="185"/>
                      </a:lnTo>
                      <a:lnTo>
                        <a:pt x="158" y="196"/>
                      </a:lnTo>
                      <a:lnTo>
                        <a:pt x="158" y="198"/>
                      </a:lnTo>
                      <a:lnTo>
                        <a:pt x="161" y="196"/>
                      </a:lnTo>
                      <a:lnTo>
                        <a:pt x="161" y="198"/>
                      </a:lnTo>
                      <a:lnTo>
                        <a:pt x="158" y="200"/>
                      </a:lnTo>
                      <a:lnTo>
                        <a:pt x="156" y="207"/>
                      </a:lnTo>
                      <a:lnTo>
                        <a:pt x="156" y="207"/>
                      </a:lnTo>
                      <a:lnTo>
                        <a:pt x="154" y="209"/>
                      </a:lnTo>
                      <a:lnTo>
                        <a:pt x="152" y="211"/>
                      </a:lnTo>
                      <a:lnTo>
                        <a:pt x="147" y="216"/>
                      </a:lnTo>
                      <a:lnTo>
                        <a:pt x="143" y="216"/>
                      </a:lnTo>
                      <a:lnTo>
                        <a:pt x="141" y="216"/>
                      </a:lnTo>
                      <a:lnTo>
                        <a:pt x="136" y="211"/>
                      </a:lnTo>
                      <a:lnTo>
                        <a:pt x="134" y="209"/>
                      </a:lnTo>
                      <a:lnTo>
                        <a:pt x="129" y="211"/>
                      </a:lnTo>
                      <a:lnTo>
                        <a:pt x="125" y="209"/>
                      </a:lnTo>
                      <a:lnTo>
                        <a:pt x="125" y="211"/>
                      </a:lnTo>
                      <a:lnTo>
                        <a:pt x="125" y="216"/>
                      </a:lnTo>
                      <a:lnTo>
                        <a:pt x="123" y="218"/>
                      </a:lnTo>
                      <a:lnTo>
                        <a:pt x="125" y="218"/>
                      </a:lnTo>
                      <a:lnTo>
                        <a:pt x="127" y="220"/>
                      </a:lnTo>
                      <a:lnTo>
                        <a:pt x="125" y="222"/>
                      </a:lnTo>
                      <a:lnTo>
                        <a:pt x="127" y="227"/>
                      </a:lnTo>
                      <a:lnTo>
                        <a:pt x="129" y="229"/>
                      </a:lnTo>
                      <a:lnTo>
                        <a:pt x="125" y="229"/>
                      </a:lnTo>
                      <a:lnTo>
                        <a:pt x="125" y="236"/>
                      </a:lnTo>
                      <a:lnTo>
                        <a:pt x="123" y="238"/>
                      </a:lnTo>
                      <a:lnTo>
                        <a:pt x="123" y="240"/>
                      </a:lnTo>
                      <a:lnTo>
                        <a:pt x="121" y="242"/>
                      </a:lnTo>
                      <a:lnTo>
                        <a:pt x="123" y="245"/>
                      </a:lnTo>
                      <a:lnTo>
                        <a:pt x="121" y="245"/>
                      </a:lnTo>
                      <a:lnTo>
                        <a:pt x="121" y="254"/>
                      </a:lnTo>
                      <a:lnTo>
                        <a:pt x="118" y="258"/>
                      </a:lnTo>
                      <a:lnTo>
                        <a:pt x="121" y="260"/>
                      </a:lnTo>
                      <a:lnTo>
                        <a:pt x="121" y="265"/>
                      </a:lnTo>
                      <a:lnTo>
                        <a:pt x="123" y="267"/>
                      </a:lnTo>
                      <a:lnTo>
                        <a:pt x="123" y="269"/>
                      </a:lnTo>
                      <a:lnTo>
                        <a:pt x="125" y="271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3" y="280"/>
                      </a:lnTo>
                      <a:lnTo>
                        <a:pt x="121" y="285"/>
                      </a:lnTo>
                      <a:lnTo>
                        <a:pt x="125" y="287"/>
                      </a:lnTo>
                      <a:lnTo>
                        <a:pt x="123" y="287"/>
                      </a:lnTo>
                      <a:lnTo>
                        <a:pt x="125" y="294"/>
                      </a:lnTo>
                      <a:lnTo>
                        <a:pt x="127" y="296"/>
                      </a:lnTo>
                      <a:lnTo>
                        <a:pt x="129" y="296"/>
                      </a:lnTo>
                      <a:lnTo>
                        <a:pt x="132" y="300"/>
                      </a:lnTo>
                      <a:lnTo>
                        <a:pt x="134" y="307"/>
                      </a:lnTo>
                      <a:lnTo>
                        <a:pt x="134" y="307"/>
                      </a:lnTo>
                      <a:lnTo>
                        <a:pt x="134" y="313"/>
                      </a:lnTo>
                      <a:lnTo>
                        <a:pt x="134" y="313"/>
                      </a:lnTo>
                      <a:lnTo>
                        <a:pt x="136" y="322"/>
                      </a:lnTo>
                      <a:lnTo>
                        <a:pt x="132" y="325"/>
                      </a:lnTo>
                      <a:lnTo>
                        <a:pt x="127" y="325"/>
                      </a:lnTo>
                      <a:lnTo>
                        <a:pt x="127" y="329"/>
                      </a:lnTo>
                      <a:lnTo>
                        <a:pt x="129" y="331"/>
                      </a:lnTo>
                      <a:lnTo>
                        <a:pt x="127" y="333"/>
                      </a:lnTo>
                      <a:lnTo>
                        <a:pt x="125" y="333"/>
                      </a:lnTo>
                      <a:lnTo>
                        <a:pt x="123" y="331"/>
                      </a:lnTo>
                      <a:lnTo>
                        <a:pt x="118" y="331"/>
                      </a:lnTo>
                      <a:lnTo>
                        <a:pt x="116" y="329"/>
                      </a:lnTo>
                      <a:lnTo>
                        <a:pt x="112" y="331"/>
                      </a:lnTo>
                      <a:lnTo>
                        <a:pt x="114" y="336"/>
                      </a:lnTo>
                      <a:lnTo>
                        <a:pt x="112" y="340"/>
                      </a:lnTo>
                      <a:lnTo>
                        <a:pt x="114" y="342"/>
                      </a:lnTo>
                      <a:lnTo>
                        <a:pt x="114" y="345"/>
                      </a:lnTo>
                      <a:lnTo>
                        <a:pt x="107" y="345"/>
                      </a:lnTo>
                      <a:lnTo>
                        <a:pt x="107" y="347"/>
                      </a:lnTo>
                      <a:lnTo>
                        <a:pt x="105" y="353"/>
                      </a:lnTo>
                      <a:lnTo>
                        <a:pt x="107" y="362"/>
                      </a:lnTo>
                      <a:lnTo>
                        <a:pt x="105" y="362"/>
                      </a:lnTo>
                      <a:lnTo>
                        <a:pt x="103" y="362"/>
                      </a:lnTo>
                      <a:lnTo>
                        <a:pt x="100" y="356"/>
                      </a:lnTo>
                      <a:lnTo>
                        <a:pt x="98" y="356"/>
                      </a:lnTo>
                      <a:lnTo>
                        <a:pt x="96" y="358"/>
                      </a:lnTo>
                      <a:lnTo>
                        <a:pt x="96" y="358"/>
                      </a:lnTo>
                      <a:lnTo>
                        <a:pt x="96" y="360"/>
                      </a:lnTo>
                      <a:lnTo>
                        <a:pt x="92" y="367"/>
                      </a:lnTo>
                      <a:lnTo>
                        <a:pt x="89" y="358"/>
                      </a:lnTo>
                      <a:lnTo>
                        <a:pt x="87" y="356"/>
                      </a:lnTo>
                      <a:lnTo>
                        <a:pt x="87" y="351"/>
                      </a:lnTo>
                      <a:lnTo>
                        <a:pt x="83" y="351"/>
                      </a:lnTo>
                      <a:lnTo>
                        <a:pt x="78" y="347"/>
                      </a:lnTo>
                      <a:lnTo>
                        <a:pt x="74" y="345"/>
                      </a:lnTo>
                      <a:lnTo>
                        <a:pt x="72" y="342"/>
                      </a:lnTo>
                      <a:lnTo>
                        <a:pt x="65" y="338"/>
                      </a:lnTo>
                      <a:lnTo>
                        <a:pt x="63" y="338"/>
                      </a:lnTo>
                      <a:lnTo>
                        <a:pt x="60" y="349"/>
                      </a:lnTo>
                      <a:lnTo>
                        <a:pt x="60" y="345"/>
                      </a:lnTo>
                      <a:lnTo>
                        <a:pt x="60" y="345"/>
                      </a:lnTo>
                      <a:lnTo>
                        <a:pt x="60" y="353"/>
                      </a:lnTo>
                      <a:lnTo>
                        <a:pt x="60" y="358"/>
                      </a:lnTo>
                      <a:lnTo>
                        <a:pt x="56" y="358"/>
                      </a:lnTo>
                      <a:lnTo>
                        <a:pt x="54" y="362"/>
                      </a:lnTo>
                      <a:lnTo>
                        <a:pt x="49" y="362"/>
                      </a:lnTo>
                      <a:lnTo>
                        <a:pt x="49" y="360"/>
                      </a:lnTo>
                      <a:lnTo>
                        <a:pt x="47" y="356"/>
                      </a:lnTo>
                      <a:lnTo>
                        <a:pt x="49" y="351"/>
                      </a:lnTo>
                      <a:lnTo>
                        <a:pt x="45" y="342"/>
                      </a:lnTo>
                      <a:lnTo>
                        <a:pt x="47" y="340"/>
                      </a:lnTo>
                      <a:lnTo>
                        <a:pt x="49" y="342"/>
                      </a:lnTo>
                      <a:lnTo>
                        <a:pt x="49" y="336"/>
                      </a:lnTo>
                      <a:lnTo>
                        <a:pt x="49" y="333"/>
                      </a:lnTo>
                      <a:lnTo>
                        <a:pt x="47" y="322"/>
                      </a:lnTo>
                      <a:lnTo>
                        <a:pt x="47" y="318"/>
                      </a:lnTo>
                      <a:lnTo>
                        <a:pt x="47" y="313"/>
                      </a:lnTo>
                      <a:lnTo>
                        <a:pt x="43" y="305"/>
                      </a:lnTo>
                      <a:lnTo>
                        <a:pt x="40" y="287"/>
                      </a:lnTo>
                      <a:lnTo>
                        <a:pt x="40" y="280"/>
                      </a:lnTo>
                      <a:lnTo>
                        <a:pt x="38" y="280"/>
                      </a:lnTo>
                      <a:lnTo>
                        <a:pt x="40" y="278"/>
                      </a:lnTo>
                      <a:lnTo>
                        <a:pt x="40" y="274"/>
                      </a:lnTo>
                      <a:lnTo>
                        <a:pt x="38" y="265"/>
                      </a:lnTo>
                      <a:lnTo>
                        <a:pt x="34" y="256"/>
                      </a:lnTo>
                      <a:lnTo>
                        <a:pt x="36" y="256"/>
                      </a:lnTo>
                      <a:lnTo>
                        <a:pt x="31" y="254"/>
                      </a:lnTo>
                      <a:lnTo>
                        <a:pt x="34" y="254"/>
                      </a:lnTo>
                      <a:lnTo>
                        <a:pt x="31" y="251"/>
                      </a:lnTo>
                      <a:lnTo>
                        <a:pt x="31" y="249"/>
                      </a:lnTo>
                      <a:lnTo>
                        <a:pt x="31" y="247"/>
                      </a:lnTo>
                      <a:lnTo>
                        <a:pt x="27" y="242"/>
                      </a:lnTo>
                      <a:lnTo>
                        <a:pt x="29" y="238"/>
                      </a:lnTo>
                      <a:lnTo>
                        <a:pt x="27" y="236"/>
                      </a:lnTo>
                      <a:lnTo>
                        <a:pt x="27" y="236"/>
                      </a:lnTo>
                      <a:lnTo>
                        <a:pt x="27" y="234"/>
                      </a:lnTo>
                      <a:lnTo>
                        <a:pt x="25" y="234"/>
                      </a:lnTo>
                      <a:lnTo>
                        <a:pt x="23" y="229"/>
                      </a:lnTo>
                      <a:lnTo>
                        <a:pt x="20" y="229"/>
                      </a:lnTo>
                      <a:lnTo>
                        <a:pt x="18" y="227"/>
                      </a:lnTo>
                      <a:lnTo>
                        <a:pt x="16" y="227"/>
                      </a:lnTo>
                      <a:lnTo>
                        <a:pt x="18" y="211"/>
                      </a:lnTo>
                      <a:lnTo>
                        <a:pt x="18" y="209"/>
                      </a:lnTo>
                      <a:lnTo>
                        <a:pt x="18" y="205"/>
                      </a:lnTo>
                      <a:lnTo>
                        <a:pt x="14" y="202"/>
                      </a:lnTo>
                      <a:lnTo>
                        <a:pt x="16" y="200"/>
                      </a:lnTo>
                      <a:lnTo>
                        <a:pt x="14" y="198"/>
                      </a:lnTo>
                      <a:lnTo>
                        <a:pt x="16" y="196"/>
                      </a:lnTo>
                      <a:lnTo>
                        <a:pt x="14" y="189"/>
                      </a:lnTo>
                      <a:lnTo>
                        <a:pt x="14" y="185"/>
                      </a:lnTo>
                      <a:lnTo>
                        <a:pt x="20" y="182"/>
                      </a:lnTo>
                      <a:lnTo>
                        <a:pt x="18" y="180"/>
                      </a:lnTo>
                      <a:lnTo>
                        <a:pt x="18" y="174"/>
                      </a:lnTo>
                      <a:lnTo>
                        <a:pt x="16" y="171"/>
                      </a:lnTo>
                      <a:lnTo>
                        <a:pt x="18" y="167"/>
                      </a:lnTo>
                      <a:lnTo>
                        <a:pt x="16" y="167"/>
                      </a:lnTo>
                      <a:lnTo>
                        <a:pt x="16" y="165"/>
                      </a:lnTo>
                      <a:lnTo>
                        <a:pt x="14" y="165"/>
                      </a:lnTo>
                      <a:lnTo>
                        <a:pt x="16" y="162"/>
                      </a:lnTo>
                      <a:lnTo>
                        <a:pt x="14" y="162"/>
                      </a:lnTo>
                      <a:lnTo>
                        <a:pt x="14" y="160"/>
                      </a:lnTo>
                      <a:lnTo>
                        <a:pt x="14" y="158"/>
                      </a:lnTo>
                      <a:lnTo>
                        <a:pt x="11" y="156"/>
                      </a:lnTo>
                      <a:lnTo>
                        <a:pt x="11" y="156"/>
                      </a:lnTo>
                      <a:lnTo>
                        <a:pt x="11" y="154"/>
                      </a:lnTo>
                      <a:lnTo>
                        <a:pt x="9" y="151"/>
                      </a:lnTo>
                      <a:lnTo>
                        <a:pt x="11" y="151"/>
                      </a:lnTo>
                      <a:lnTo>
                        <a:pt x="9" y="149"/>
                      </a:lnTo>
                      <a:lnTo>
                        <a:pt x="9" y="149"/>
                      </a:lnTo>
                      <a:lnTo>
                        <a:pt x="9" y="147"/>
                      </a:lnTo>
                      <a:lnTo>
                        <a:pt x="9" y="142"/>
                      </a:lnTo>
                      <a:lnTo>
                        <a:pt x="7" y="142"/>
                      </a:lnTo>
                      <a:lnTo>
                        <a:pt x="7" y="138"/>
                      </a:lnTo>
                      <a:lnTo>
                        <a:pt x="7" y="134"/>
                      </a:lnTo>
                      <a:lnTo>
                        <a:pt x="5" y="134"/>
                      </a:lnTo>
                      <a:lnTo>
                        <a:pt x="5" y="129"/>
                      </a:lnTo>
                      <a:lnTo>
                        <a:pt x="2" y="127"/>
                      </a:lnTo>
                      <a:lnTo>
                        <a:pt x="5" y="118"/>
                      </a:lnTo>
                      <a:lnTo>
                        <a:pt x="0" y="114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2" y="98"/>
                      </a:lnTo>
                      <a:lnTo>
                        <a:pt x="2" y="96"/>
                      </a:lnTo>
                      <a:lnTo>
                        <a:pt x="5" y="94"/>
                      </a:lnTo>
                      <a:lnTo>
                        <a:pt x="5" y="94"/>
                      </a:lnTo>
                      <a:lnTo>
                        <a:pt x="9" y="94"/>
                      </a:lnTo>
                      <a:lnTo>
                        <a:pt x="7" y="91"/>
                      </a:lnTo>
                      <a:lnTo>
                        <a:pt x="9" y="87"/>
                      </a:lnTo>
                      <a:lnTo>
                        <a:pt x="9" y="87"/>
                      </a:lnTo>
                      <a:lnTo>
                        <a:pt x="7" y="85"/>
                      </a:lnTo>
                      <a:lnTo>
                        <a:pt x="7" y="80"/>
                      </a:lnTo>
                      <a:lnTo>
                        <a:pt x="9" y="76"/>
                      </a:lnTo>
                      <a:lnTo>
                        <a:pt x="7" y="69"/>
                      </a:lnTo>
                      <a:lnTo>
                        <a:pt x="9" y="67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9" y="60"/>
                      </a:lnTo>
                      <a:lnTo>
                        <a:pt x="9" y="56"/>
                      </a:lnTo>
                      <a:lnTo>
                        <a:pt x="11" y="54"/>
                      </a:lnTo>
                      <a:lnTo>
                        <a:pt x="9" y="45"/>
                      </a:lnTo>
                      <a:lnTo>
                        <a:pt x="7" y="45"/>
                      </a:lnTo>
                      <a:lnTo>
                        <a:pt x="7" y="43"/>
                      </a:lnTo>
                      <a:lnTo>
                        <a:pt x="5" y="43"/>
                      </a:lnTo>
                      <a:lnTo>
                        <a:pt x="5" y="38"/>
                      </a:lnTo>
                      <a:lnTo>
                        <a:pt x="23" y="38"/>
                      </a:lnTo>
                      <a:lnTo>
                        <a:pt x="23" y="47"/>
                      </a:lnTo>
                      <a:lnTo>
                        <a:pt x="25" y="49"/>
                      </a:lnTo>
                      <a:lnTo>
                        <a:pt x="25" y="54"/>
                      </a:lnTo>
                      <a:lnTo>
                        <a:pt x="29" y="56"/>
                      </a:lnTo>
                      <a:lnTo>
                        <a:pt x="31" y="56"/>
                      </a:lnTo>
                      <a:lnTo>
                        <a:pt x="31" y="51"/>
                      </a:lnTo>
                      <a:lnTo>
                        <a:pt x="36" y="51"/>
                      </a:lnTo>
                      <a:lnTo>
                        <a:pt x="36" y="51"/>
                      </a:lnTo>
                      <a:lnTo>
                        <a:pt x="36" y="49"/>
                      </a:lnTo>
                      <a:lnTo>
                        <a:pt x="38" y="49"/>
                      </a:lnTo>
                      <a:lnTo>
                        <a:pt x="40" y="40"/>
                      </a:lnTo>
                      <a:lnTo>
                        <a:pt x="47" y="40"/>
                      </a:lnTo>
                      <a:lnTo>
                        <a:pt x="49" y="38"/>
                      </a:lnTo>
                      <a:lnTo>
                        <a:pt x="51" y="27"/>
                      </a:lnTo>
                      <a:lnTo>
                        <a:pt x="56" y="27"/>
                      </a:lnTo>
                      <a:lnTo>
                        <a:pt x="56" y="27"/>
                      </a:lnTo>
                      <a:lnTo>
                        <a:pt x="60" y="25"/>
                      </a:lnTo>
                      <a:lnTo>
                        <a:pt x="72" y="0"/>
                      </a:lnTo>
                      <a:lnTo>
                        <a:pt x="76" y="16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4" name="Freeform 850"/>
                <p:cNvSpPr>
                  <a:spLocks/>
                </p:cNvSpPr>
                <p:nvPr/>
              </p:nvSpPr>
              <p:spPr bwMode="auto">
                <a:xfrm>
                  <a:off x="4904" y="1535"/>
                  <a:ext cx="274" cy="262"/>
                </a:xfrm>
                <a:custGeom>
                  <a:avLst/>
                  <a:gdLst>
                    <a:gd name="T0" fmla="*/ 265 w 274"/>
                    <a:gd name="T1" fmla="*/ 26 h 262"/>
                    <a:gd name="T2" fmla="*/ 274 w 274"/>
                    <a:gd name="T3" fmla="*/ 37 h 262"/>
                    <a:gd name="T4" fmla="*/ 269 w 274"/>
                    <a:gd name="T5" fmla="*/ 55 h 262"/>
                    <a:gd name="T6" fmla="*/ 258 w 274"/>
                    <a:gd name="T7" fmla="*/ 68 h 262"/>
                    <a:gd name="T8" fmla="*/ 251 w 274"/>
                    <a:gd name="T9" fmla="*/ 84 h 262"/>
                    <a:gd name="T10" fmla="*/ 258 w 274"/>
                    <a:gd name="T11" fmla="*/ 106 h 262"/>
                    <a:gd name="T12" fmla="*/ 256 w 274"/>
                    <a:gd name="T13" fmla="*/ 122 h 262"/>
                    <a:gd name="T14" fmla="*/ 263 w 274"/>
                    <a:gd name="T15" fmla="*/ 135 h 262"/>
                    <a:gd name="T16" fmla="*/ 245 w 274"/>
                    <a:gd name="T17" fmla="*/ 157 h 262"/>
                    <a:gd name="T18" fmla="*/ 247 w 274"/>
                    <a:gd name="T19" fmla="*/ 177 h 262"/>
                    <a:gd name="T20" fmla="*/ 238 w 274"/>
                    <a:gd name="T21" fmla="*/ 191 h 262"/>
                    <a:gd name="T22" fmla="*/ 218 w 274"/>
                    <a:gd name="T23" fmla="*/ 211 h 262"/>
                    <a:gd name="T24" fmla="*/ 202 w 274"/>
                    <a:gd name="T25" fmla="*/ 224 h 262"/>
                    <a:gd name="T26" fmla="*/ 176 w 274"/>
                    <a:gd name="T27" fmla="*/ 208 h 262"/>
                    <a:gd name="T28" fmla="*/ 176 w 274"/>
                    <a:gd name="T29" fmla="*/ 197 h 262"/>
                    <a:gd name="T30" fmla="*/ 158 w 274"/>
                    <a:gd name="T31" fmla="*/ 206 h 262"/>
                    <a:gd name="T32" fmla="*/ 138 w 274"/>
                    <a:gd name="T33" fmla="*/ 219 h 262"/>
                    <a:gd name="T34" fmla="*/ 120 w 274"/>
                    <a:gd name="T35" fmla="*/ 213 h 262"/>
                    <a:gd name="T36" fmla="*/ 109 w 274"/>
                    <a:gd name="T37" fmla="*/ 213 h 262"/>
                    <a:gd name="T38" fmla="*/ 98 w 274"/>
                    <a:gd name="T39" fmla="*/ 211 h 262"/>
                    <a:gd name="T40" fmla="*/ 73 w 274"/>
                    <a:gd name="T41" fmla="*/ 211 h 262"/>
                    <a:gd name="T42" fmla="*/ 69 w 274"/>
                    <a:gd name="T43" fmla="*/ 219 h 262"/>
                    <a:gd name="T44" fmla="*/ 60 w 274"/>
                    <a:gd name="T45" fmla="*/ 237 h 262"/>
                    <a:gd name="T46" fmla="*/ 49 w 274"/>
                    <a:gd name="T47" fmla="*/ 244 h 262"/>
                    <a:gd name="T48" fmla="*/ 33 w 274"/>
                    <a:gd name="T49" fmla="*/ 255 h 262"/>
                    <a:gd name="T50" fmla="*/ 18 w 274"/>
                    <a:gd name="T51" fmla="*/ 246 h 262"/>
                    <a:gd name="T52" fmla="*/ 20 w 274"/>
                    <a:gd name="T53" fmla="*/ 231 h 262"/>
                    <a:gd name="T54" fmla="*/ 6 w 274"/>
                    <a:gd name="T55" fmla="*/ 219 h 262"/>
                    <a:gd name="T56" fmla="*/ 6 w 274"/>
                    <a:gd name="T57" fmla="*/ 211 h 262"/>
                    <a:gd name="T58" fmla="*/ 11 w 274"/>
                    <a:gd name="T59" fmla="*/ 204 h 262"/>
                    <a:gd name="T60" fmla="*/ 24 w 274"/>
                    <a:gd name="T61" fmla="*/ 197 h 262"/>
                    <a:gd name="T62" fmla="*/ 33 w 274"/>
                    <a:gd name="T63" fmla="*/ 186 h 262"/>
                    <a:gd name="T64" fmla="*/ 40 w 274"/>
                    <a:gd name="T65" fmla="*/ 182 h 262"/>
                    <a:gd name="T66" fmla="*/ 53 w 274"/>
                    <a:gd name="T67" fmla="*/ 171 h 262"/>
                    <a:gd name="T68" fmla="*/ 64 w 274"/>
                    <a:gd name="T69" fmla="*/ 153 h 262"/>
                    <a:gd name="T70" fmla="*/ 71 w 274"/>
                    <a:gd name="T71" fmla="*/ 173 h 262"/>
                    <a:gd name="T72" fmla="*/ 87 w 274"/>
                    <a:gd name="T73" fmla="*/ 164 h 262"/>
                    <a:gd name="T74" fmla="*/ 91 w 274"/>
                    <a:gd name="T75" fmla="*/ 148 h 262"/>
                    <a:gd name="T76" fmla="*/ 95 w 274"/>
                    <a:gd name="T77" fmla="*/ 133 h 262"/>
                    <a:gd name="T78" fmla="*/ 95 w 274"/>
                    <a:gd name="T79" fmla="*/ 126 h 262"/>
                    <a:gd name="T80" fmla="*/ 107 w 274"/>
                    <a:gd name="T81" fmla="*/ 108 h 262"/>
                    <a:gd name="T82" fmla="*/ 122 w 274"/>
                    <a:gd name="T83" fmla="*/ 100 h 262"/>
                    <a:gd name="T84" fmla="*/ 120 w 274"/>
                    <a:gd name="T85" fmla="*/ 88 h 262"/>
                    <a:gd name="T86" fmla="*/ 138 w 274"/>
                    <a:gd name="T87" fmla="*/ 80 h 262"/>
                    <a:gd name="T88" fmla="*/ 151 w 274"/>
                    <a:gd name="T89" fmla="*/ 75 h 262"/>
                    <a:gd name="T90" fmla="*/ 160 w 274"/>
                    <a:gd name="T91" fmla="*/ 57 h 262"/>
                    <a:gd name="T92" fmla="*/ 171 w 274"/>
                    <a:gd name="T93" fmla="*/ 48 h 262"/>
                    <a:gd name="T94" fmla="*/ 178 w 274"/>
                    <a:gd name="T95" fmla="*/ 51 h 262"/>
                    <a:gd name="T96" fmla="*/ 180 w 274"/>
                    <a:gd name="T97" fmla="*/ 46 h 262"/>
                    <a:gd name="T98" fmla="*/ 202 w 274"/>
                    <a:gd name="T99" fmla="*/ 40 h 262"/>
                    <a:gd name="T100" fmla="*/ 211 w 274"/>
                    <a:gd name="T101" fmla="*/ 33 h 262"/>
                    <a:gd name="T102" fmla="*/ 220 w 274"/>
                    <a:gd name="T103" fmla="*/ 20 h 262"/>
                    <a:gd name="T104" fmla="*/ 238 w 274"/>
                    <a:gd name="T105" fmla="*/ 17 h 262"/>
                    <a:gd name="T106" fmla="*/ 260 w 274"/>
                    <a:gd name="T107" fmla="*/ 6 h 262"/>
                    <a:gd name="T108" fmla="*/ 269 w 274"/>
                    <a:gd name="T109" fmla="*/ 11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4" h="262">
                      <a:moveTo>
                        <a:pt x="269" y="15"/>
                      </a:moveTo>
                      <a:lnTo>
                        <a:pt x="271" y="17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5" y="26"/>
                      </a:lnTo>
                      <a:lnTo>
                        <a:pt x="267" y="28"/>
                      </a:lnTo>
                      <a:lnTo>
                        <a:pt x="269" y="28"/>
                      </a:lnTo>
                      <a:lnTo>
                        <a:pt x="267" y="28"/>
                      </a:lnTo>
                      <a:lnTo>
                        <a:pt x="269" y="35"/>
                      </a:lnTo>
                      <a:lnTo>
                        <a:pt x="274" y="37"/>
                      </a:lnTo>
                      <a:lnTo>
                        <a:pt x="271" y="40"/>
                      </a:lnTo>
                      <a:lnTo>
                        <a:pt x="269" y="44"/>
                      </a:lnTo>
                      <a:lnTo>
                        <a:pt x="274" y="48"/>
                      </a:lnTo>
                      <a:lnTo>
                        <a:pt x="274" y="51"/>
                      </a:lnTo>
                      <a:lnTo>
                        <a:pt x="269" y="55"/>
                      </a:lnTo>
                      <a:lnTo>
                        <a:pt x="265" y="57"/>
                      </a:lnTo>
                      <a:lnTo>
                        <a:pt x="260" y="62"/>
                      </a:lnTo>
                      <a:lnTo>
                        <a:pt x="260" y="66"/>
                      </a:lnTo>
                      <a:lnTo>
                        <a:pt x="260" y="68"/>
                      </a:lnTo>
                      <a:lnTo>
                        <a:pt x="258" y="68"/>
                      </a:lnTo>
                      <a:lnTo>
                        <a:pt x="256" y="71"/>
                      </a:lnTo>
                      <a:lnTo>
                        <a:pt x="256" y="73"/>
                      </a:lnTo>
                      <a:lnTo>
                        <a:pt x="249" y="84"/>
                      </a:lnTo>
                      <a:lnTo>
                        <a:pt x="249" y="84"/>
                      </a:lnTo>
                      <a:lnTo>
                        <a:pt x="251" y="84"/>
                      </a:lnTo>
                      <a:lnTo>
                        <a:pt x="254" y="88"/>
                      </a:lnTo>
                      <a:lnTo>
                        <a:pt x="254" y="93"/>
                      </a:lnTo>
                      <a:lnTo>
                        <a:pt x="258" y="93"/>
                      </a:lnTo>
                      <a:lnTo>
                        <a:pt x="258" y="97"/>
                      </a:lnTo>
                      <a:lnTo>
                        <a:pt x="258" y="106"/>
                      </a:lnTo>
                      <a:lnTo>
                        <a:pt x="256" y="111"/>
                      </a:lnTo>
                      <a:lnTo>
                        <a:pt x="258" y="113"/>
                      </a:lnTo>
                      <a:lnTo>
                        <a:pt x="256" y="115"/>
                      </a:lnTo>
                      <a:lnTo>
                        <a:pt x="260" y="120"/>
                      </a:lnTo>
                      <a:lnTo>
                        <a:pt x="256" y="122"/>
                      </a:lnTo>
                      <a:lnTo>
                        <a:pt x="256" y="124"/>
                      </a:lnTo>
                      <a:lnTo>
                        <a:pt x="258" y="128"/>
                      </a:lnTo>
                      <a:lnTo>
                        <a:pt x="256" y="133"/>
                      </a:lnTo>
                      <a:lnTo>
                        <a:pt x="258" y="135"/>
                      </a:lnTo>
                      <a:lnTo>
                        <a:pt x="263" y="135"/>
                      </a:lnTo>
                      <a:lnTo>
                        <a:pt x="265" y="137"/>
                      </a:lnTo>
                      <a:lnTo>
                        <a:pt x="263" y="142"/>
                      </a:lnTo>
                      <a:lnTo>
                        <a:pt x="263" y="144"/>
                      </a:lnTo>
                      <a:lnTo>
                        <a:pt x="254" y="153"/>
                      </a:lnTo>
                      <a:lnTo>
                        <a:pt x="245" y="157"/>
                      </a:lnTo>
                      <a:lnTo>
                        <a:pt x="242" y="162"/>
                      </a:lnTo>
                      <a:lnTo>
                        <a:pt x="240" y="166"/>
                      </a:lnTo>
                      <a:lnTo>
                        <a:pt x="245" y="171"/>
                      </a:lnTo>
                      <a:lnTo>
                        <a:pt x="245" y="175"/>
                      </a:lnTo>
                      <a:lnTo>
                        <a:pt x="247" y="177"/>
                      </a:lnTo>
                      <a:lnTo>
                        <a:pt x="245" y="179"/>
                      </a:lnTo>
                      <a:lnTo>
                        <a:pt x="247" y="182"/>
                      </a:lnTo>
                      <a:lnTo>
                        <a:pt x="245" y="186"/>
                      </a:lnTo>
                      <a:lnTo>
                        <a:pt x="240" y="186"/>
                      </a:lnTo>
                      <a:lnTo>
                        <a:pt x="238" y="191"/>
                      </a:lnTo>
                      <a:lnTo>
                        <a:pt x="229" y="195"/>
                      </a:lnTo>
                      <a:lnTo>
                        <a:pt x="227" y="204"/>
                      </a:lnTo>
                      <a:lnTo>
                        <a:pt x="222" y="206"/>
                      </a:lnTo>
                      <a:lnTo>
                        <a:pt x="225" y="211"/>
                      </a:lnTo>
                      <a:lnTo>
                        <a:pt x="218" y="211"/>
                      </a:lnTo>
                      <a:lnTo>
                        <a:pt x="216" y="213"/>
                      </a:lnTo>
                      <a:lnTo>
                        <a:pt x="211" y="222"/>
                      </a:lnTo>
                      <a:lnTo>
                        <a:pt x="207" y="224"/>
                      </a:lnTo>
                      <a:lnTo>
                        <a:pt x="205" y="222"/>
                      </a:lnTo>
                      <a:lnTo>
                        <a:pt x="202" y="224"/>
                      </a:lnTo>
                      <a:lnTo>
                        <a:pt x="191" y="226"/>
                      </a:lnTo>
                      <a:lnTo>
                        <a:pt x="187" y="226"/>
                      </a:lnTo>
                      <a:lnTo>
                        <a:pt x="176" y="219"/>
                      </a:lnTo>
                      <a:lnTo>
                        <a:pt x="178" y="211"/>
                      </a:lnTo>
                      <a:lnTo>
                        <a:pt x="176" y="208"/>
                      </a:lnTo>
                      <a:lnTo>
                        <a:pt x="182" y="199"/>
                      </a:lnTo>
                      <a:lnTo>
                        <a:pt x="178" y="199"/>
                      </a:lnTo>
                      <a:lnTo>
                        <a:pt x="182" y="193"/>
                      </a:lnTo>
                      <a:lnTo>
                        <a:pt x="178" y="193"/>
                      </a:lnTo>
                      <a:lnTo>
                        <a:pt x="176" y="197"/>
                      </a:lnTo>
                      <a:lnTo>
                        <a:pt x="171" y="199"/>
                      </a:lnTo>
                      <a:lnTo>
                        <a:pt x="169" y="204"/>
                      </a:lnTo>
                      <a:lnTo>
                        <a:pt x="165" y="204"/>
                      </a:lnTo>
                      <a:lnTo>
                        <a:pt x="160" y="206"/>
                      </a:lnTo>
                      <a:lnTo>
                        <a:pt x="158" y="206"/>
                      </a:lnTo>
                      <a:lnTo>
                        <a:pt x="156" y="215"/>
                      </a:lnTo>
                      <a:lnTo>
                        <a:pt x="151" y="215"/>
                      </a:lnTo>
                      <a:lnTo>
                        <a:pt x="140" y="222"/>
                      </a:lnTo>
                      <a:lnTo>
                        <a:pt x="140" y="222"/>
                      </a:lnTo>
                      <a:lnTo>
                        <a:pt x="138" y="219"/>
                      </a:lnTo>
                      <a:lnTo>
                        <a:pt x="131" y="219"/>
                      </a:lnTo>
                      <a:lnTo>
                        <a:pt x="127" y="219"/>
                      </a:lnTo>
                      <a:lnTo>
                        <a:pt x="124" y="215"/>
                      </a:lnTo>
                      <a:lnTo>
                        <a:pt x="124" y="213"/>
                      </a:lnTo>
                      <a:lnTo>
                        <a:pt x="120" y="213"/>
                      </a:lnTo>
                      <a:lnTo>
                        <a:pt x="120" y="213"/>
                      </a:lnTo>
                      <a:lnTo>
                        <a:pt x="116" y="217"/>
                      </a:lnTo>
                      <a:lnTo>
                        <a:pt x="109" y="215"/>
                      </a:lnTo>
                      <a:lnTo>
                        <a:pt x="109" y="215"/>
                      </a:lnTo>
                      <a:lnTo>
                        <a:pt x="109" y="213"/>
                      </a:lnTo>
                      <a:lnTo>
                        <a:pt x="107" y="213"/>
                      </a:lnTo>
                      <a:lnTo>
                        <a:pt x="104" y="208"/>
                      </a:lnTo>
                      <a:lnTo>
                        <a:pt x="98" y="206"/>
                      </a:lnTo>
                      <a:lnTo>
                        <a:pt x="98" y="208"/>
                      </a:lnTo>
                      <a:lnTo>
                        <a:pt x="98" y="211"/>
                      </a:lnTo>
                      <a:lnTo>
                        <a:pt x="93" y="211"/>
                      </a:lnTo>
                      <a:lnTo>
                        <a:pt x="91" y="213"/>
                      </a:lnTo>
                      <a:lnTo>
                        <a:pt x="82" y="211"/>
                      </a:lnTo>
                      <a:lnTo>
                        <a:pt x="75" y="213"/>
                      </a:lnTo>
                      <a:lnTo>
                        <a:pt x="73" y="211"/>
                      </a:lnTo>
                      <a:lnTo>
                        <a:pt x="71" y="213"/>
                      </a:lnTo>
                      <a:lnTo>
                        <a:pt x="64" y="215"/>
                      </a:lnTo>
                      <a:lnTo>
                        <a:pt x="62" y="219"/>
                      </a:lnTo>
                      <a:lnTo>
                        <a:pt x="67" y="219"/>
                      </a:lnTo>
                      <a:lnTo>
                        <a:pt x="69" y="219"/>
                      </a:lnTo>
                      <a:lnTo>
                        <a:pt x="69" y="222"/>
                      </a:lnTo>
                      <a:lnTo>
                        <a:pt x="69" y="226"/>
                      </a:lnTo>
                      <a:lnTo>
                        <a:pt x="64" y="231"/>
                      </a:lnTo>
                      <a:lnTo>
                        <a:pt x="60" y="233"/>
                      </a:lnTo>
                      <a:lnTo>
                        <a:pt x="60" y="237"/>
                      </a:lnTo>
                      <a:lnTo>
                        <a:pt x="58" y="237"/>
                      </a:lnTo>
                      <a:lnTo>
                        <a:pt x="55" y="239"/>
                      </a:lnTo>
                      <a:lnTo>
                        <a:pt x="53" y="239"/>
                      </a:lnTo>
                      <a:lnTo>
                        <a:pt x="51" y="244"/>
                      </a:lnTo>
                      <a:lnTo>
                        <a:pt x="49" y="244"/>
                      </a:lnTo>
                      <a:lnTo>
                        <a:pt x="49" y="246"/>
                      </a:lnTo>
                      <a:lnTo>
                        <a:pt x="40" y="262"/>
                      </a:lnTo>
                      <a:lnTo>
                        <a:pt x="38" y="262"/>
                      </a:lnTo>
                      <a:lnTo>
                        <a:pt x="38" y="259"/>
                      </a:lnTo>
                      <a:lnTo>
                        <a:pt x="33" y="255"/>
                      </a:lnTo>
                      <a:lnTo>
                        <a:pt x="26" y="257"/>
                      </a:lnTo>
                      <a:lnTo>
                        <a:pt x="26" y="253"/>
                      </a:lnTo>
                      <a:lnTo>
                        <a:pt x="22" y="253"/>
                      </a:lnTo>
                      <a:lnTo>
                        <a:pt x="22" y="248"/>
                      </a:lnTo>
                      <a:lnTo>
                        <a:pt x="18" y="246"/>
                      </a:lnTo>
                      <a:lnTo>
                        <a:pt x="20" y="244"/>
                      </a:lnTo>
                      <a:lnTo>
                        <a:pt x="18" y="242"/>
                      </a:lnTo>
                      <a:lnTo>
                        <a:pt x="22" y="237"/>
                      </a:lnTo>
                      <a:lnTo>
                        <a:pt x="20" y="233"/>
                      </a:lnTo>
                      <a:lnTo>
                        <a:pt x="20" y="231"/>
                      </a:lnTo>
                      <a:lnTo>
                        <a:pt x="15" y="226"/>
                      </a:lnTo>
                      <a:lnTo>
                        <a:pt x="13" y="226"/>
                      </a:lnTo>
                      <a:lnTo>
                        <a:pt x="11" y="226"/>
                      </a:lnTo>
                      <a:lnTo>
                        <a:pt x="9" y="222"/>
                      </a:lnTo>
                      <a:lnTo>
                        <a:pt x="6" y="219"/>
                      </a:lnTo>
                      <a:lnTo>
                        <a:pt x="4" y="215"/>
                      </a:lnTo>
                      <a:lnTo>
                        <a:pt x="2" y="215"/>
                      </a:lnTo>
                      <a:lnTo>
                        <a:pt x="0" y="213"/>
                      </a:lnTo>
                      <a:lnTo>
                        <a:pt x="2" y="211"/>
                      </a:lnTo>
                      <a:lnTo>
                        <a:pt x="6" y="211"/>
                      </a:lnTo>
                      <a:lnTo>
                        <a:pt x="6" y="211"/>
                      </a:lnTo>
                      <a:lnTo>
                        <a:pt x="9" y="208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1" y="204"/>
                      </a:lnTo>
                      <a:lnTo>
                        <a:pt x="15" y="202"/>
                      </a:lnTo>
                      <a:lnTo>
                        <a:pt x="18" y="199"/>
                      </a:lnTo>
                      <a:lnTo>
                        <a:pt x="20" y="202"/>
                      </a:lnTo>
                      <a:lnTo>
                        <a:pt x="18" y="199"/>
                      </a:lnTo>
                      <a:lnTo>
                        <a:pt x="24" y="197"/>
                      </a:lnTo>
                      <a:lnTo>
                        <a:pt x="29" y="193"/>
                      </a:lnTo>
                      <a:lnTo>
                        <a:pt x="29" y="193"/>
                      </a:lnTo>
                      <a:lnTo>
                        <a:pt x="31" y="191"/>
                      </a:lnTo>
                      <a:lnTo>
                        <a:pt x="31" y="186"/>
                      </a:lnTo>
                      <a:lnTo>
                        <a:pt x="33" y="186"/>
                      </a:lnTo>
                      <a:lnTo>
                        <a:pt x="35" y="184"/>
                      </a:lnTo>
                      <a:lnTo>
                        <a:pt x="38" y="184"/>
                      </a:lnTo>
                      <a:lnTo>
                        <a:pt x="38" y="182"/>
                      </a:lnTo>
                      <a:lnTo>
                        <a:pt x="40" y="182"/>
                      </a:lnTo>
                      <a:lnTo>
                        <a:pt x="40" y="182"/>
                      </a:lnTo>
                      <a:lnTo>
                        <a:pt x="42" y="179"/>
                      </a:lnTo>
                      <a:lnTo>
                        <a:pt x="44" y="175"/>
                      </a:lnTo>
                      <a:lnTo>
                        <a:pt x="51" y="173"/>
                      </a:lnTo>
                      <a:lnTo>
                        <a:pt x="51" y="171"/>
                      </a:lnTo>
                      <a:lnTo>
                        <a:pt x="53" y="171"/>
                      </a:lnTo>
                      <a:lnTo>
                        <a:pt x="51" y="162"/>
                      </a:lnTo>
                      <a:lnTo>
                        <a:pt x="60" y="157"/>
                      </a:lnTo>
                      <a:lnTo>
                        <a:pt x="60" y="157"/>
                      </a:lnTo>
                      <a:lnTo>
                        <a:pt x="64" y="155"/>
                      </a:lnTo>
                      <a:lnTo>
                        <a:pt x="64" y="153"/>
                      </a:lnTo>
                      <a:lnTo>
                        <a:pt x="67" y="155"/>
                      </a:lnTo>
                      <a:lnTo>
                        <a:pt x="67" y="162"/>
                      </a:lnTo>
                      <a:lnTo>
                        <a:pt x="64" y="171"/>
                      </a:lnTo>
                      <a:lnTo>
                        <a:pt x="67" y="175"/>
                      </a:lnTo>
                      <a:lnTo>
                        <a:pt x="71" y="173"/>
                      </a:lnTo>
                      <a:lnTo>
                        <a:pt x="71" y="171"/>
                      </a:lnTo>
                      <a:lnTo>
                        <a:pt x="73" y="168"/>
                      </a:lnTo>
                      <a:lnTo>
                        <a:pt x="80" y="171"/>
                      </a:lnTo>
                      <a:lnTo>
                        <a:pt x="84" y="164"/>
                      </a:lnTo>
                      <a:lnTo>
                        <a:pt x="87" y="164"/>
                      </a:lnTo>
                      <a:lnTo>
                        <a:pt x="87" y="164"/>
                      </a:lnTo>
                      <a:lnTo>
                        <a:pt x="93" y="159"/>
                      </a:lnTo>
                      <a:lnTo>
                        <a:pt x="91" y="155"/>
                      </a:lnTo>
                      <a:lnTo>
                        <a:pt x="89" y="153"/>
                      </a:lnTo>
                      <a:lnTo>
                        <a:pt x="91" y="148"/>
                      </a:lnTo>
                      <a:lnTo>
                        <a:pt x="89" y="148"/>
                      </a:lnTo>
                      <a:lnTo>
                        <a:pt x="91" y="144"/>
                      </a:lnTo>
                      <a:lnTo>
                        <a:pt x="95" y="140"/>
                      </a:lnTo>
                      <a:lnTo>
                        <a:pt x="93" y="137"/>
                      </a:lnTo>
                      <a:lnTo>
                        <a:pt x="95" y="133"/>
                      </a:lnTo>
                      <a:lnTo>
                        <a:pt x="95" y="133"/>
                      </a:lnTo>
                      <a:lnTo>
                        <a:pt x="95" y="131"/>
                      </a:lnTo>
                      <a:lnTo>
                        <a:pt x="95" y="131"/>
                      </a:lnTo>
                      <a:lnTo>
                        <a:pt x="98" y="128"/>
                      </a:lnTo>
                      <a:lnTo>
                        <a:pt x="95" y="126"/>
                      </a:lnTo>
                      <a:lnTo>
                        <a:pt x="98" y="124"/>
                      </a:lnTo>
                      <a:lnTo>
                        <a:pt x="102" y="120"/>
                      </a:lnTo>
                      <a:lnTo>
                        <a:pt x="102" y="113"/>
                      </a:lnTo>
                      <a:lnTo>
                        <a:pt x="107" y="113"/>
                      </a:lnTo>
                      <a:lnTo>
                        <a:pt x="107" y="108"/>
                      </a:lnTo>
                      <a:lnTo>
                        <a:pt x="111" y="104"/>
                      </a:lnTo>
                      <a:lnTo>
                        <a:pt x="111" y="102"/>
                      </a:lnTo>
                      <a:lnTo>
                        <a:pt x="116" y="104"/>
                      </a:lnTo>
                      <a:lnTo>
                        <a:pt x="113" y="102"/>
                      </a:lnTo>
                      <a:lnTo>
                        <a:pt x="122" y="100"/>
                      </a:lnTo>
                      <a:lnTo>
                        <a:pt x="122" y="100"/>
                      </a:lnTo>
                      <a:lnTo>
                        <a:pt x="120" y="100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0" y="88"/>
                      </a:lnTo>
                      <a:lnTo>
                        <a:pt x="122" y="84"/>
                      </a:lnTo>
                      <a:lnTo>
                        <a:pt x="136" y="68"/>
                      </a:lnTo>
                      <a:lnTo>
                        <a:pt x="138" y="68"/>
                      </a:lnTo>
                      <a:lnTo>
                        <a:pt x="138" y="73"/>
                      </a:lnTo>
                      <a:lnTo>
                        <a:pt x="138" y="80"/>
                      </a:lnTo>
                      <a:lnTo>
                        <a:pt x="142" y="84"/>
                      </a:lnTo>
                      <a:lnTo>
                        <a:pt x="142" y="80"/>
                      </a:lnTo>
                      <a:lnTo>
                        <a:pt x="147" y="77"/>
                      </a:lnTo>
                      <a:lnTo>
                        <a:pt x="147" y="77"/>
                      </a:lnTo>
                      <a:lnTo>
                        <a:pt x="151" y="75"/>
                      </a:lnTo>
                      <a:lnTo>
                        <a:pt x="151" y="75"/>
                      </a:lnTo>
                      <a:lnTo>
                        <a:pt x="153" y="73"/>
                      </a:lnTo>
                      <a:lnTo>
                        <a:pt x="156" y="66"/>
                      </a:lnTo>
                      <a:lnTo>
                        <a:pt x="153" y="62"/>
                      </a:lnTo>
                      <a:lnTo>
                        <a:pt x="160" y="57"/>
                      </a:lnTo>
                      <a:lnTo>
                        <a:pt x="162" y="57"/>
                      </a:lnTo>
                      <a:lnTo>
                        <a:pt x="162" y="55"/>
                      </a:lnTo>
                      <a:lnTo>
                        <a:pt x="162" y="53"/>
                      </a:lnTo>
                      <a:lnTo>
                        <a:pt x="167" y="53"/>
                      </a:lnTo>
                      <a:lnTo>
                        <a:pt x="171" y="48"/>
                      </a:lnTo>
                      <a:lnTo>
                        <a:pt x="173" y="48"/>
                      </a:lnTo>
                      <a:lnTo>
                        <a:pt x="176" y="48"/>
                      </a:lnTo>
                      <a:lnTo>
                        <a:pt x="176" y="51"/>
                      </a:lnTo>
                      <a:lnTo>
                        <a:pt x="178" y="51"/>
                      </a:lnTo>
                      <a:lnTo>
                        <a:pt x="178" y="51"/>
                      </a:lnTo>
                      <a:lnTo>
                        <a:pt x="180" y="48"/>
                      </a:lnTo>
                      <a:lnTo>
                        <a:pt x="180" y="48"/>
                      </a:lnTo>
                      <a:lnTo>
                        <a:pt x="182" y="46"/>
                      </a:lnTo>
                      <a:lnTo>
                        <a:pt x="182" y="46"/>
                      </a:lnTo>
                      <a:lnTo>
                        <a:pt x="180" y="46"/>
                      </a:lnTo>
                      <a:lnTo>
                        <a:pt x="182" y="44"/>
                      </a:lnTo>
                      <a:lnTo>
                        <a:pt x="185" y="46"/>
                      </a:lnTo>
                      <a:lnTo>
                        <a:pt x="189" y="46"/>
                      </a:lnTo>
                      <a:lnTo>
                        <a:pt x="193" y="44"/>
                      </a:lnTo>
                      <a:lnTo>
                        <a:pt x="202" y="40"/>
                      </a:lnTo>
                      <a:lnTo>
                        <a:pt x="202" y="37"/>
                      </a:lnTo>
                      <a:lnTo>
                        <a:pt x="205" y="40"/>
                      </a:lnTo>
                      <a:lnTo>
                        <a:pt x="207" y="35"/>
                      </a:lnTo>
                      <a:lnTo>
                        <a:pt x="211" y="35"/>
                      </a:lnTo>
                      <a:lnTo>
                        <a:pt x="211" y="33"/>
                      </a:lnTo>
                      <a:lnTo>
                        <a:pt x="209" y="33"/>
                      </a:lnTo>
                      <a:lnTo>
                        <a:pt x="211" y="31"/>
                      </a:lnTo>
                      <a:lnTo>
                        <a:pt x="214" y="26"/>
                      </a:lnTo>
                      <a:lnTo>
                        <a:pt x="218" y="24"/>
                      </a:lnTo>
                      <a:lnTo>
                        <a:pt x="220" y="20"/>
                      </a:lnTo>
                      <a:lnTo>
                        <a:pt x="222" y="15"/>
                      </a:lnTo>
                      <a:lnTo>
                        <a:pt x="229" y="13"/>
                      </a:lnTo>
                      <a:lnTo>
                        <a:pt x="229" y="15"/>
                      </a:lnTo>
                      <a:lnTo>
                        <a:pt x="234" y="15"/>
                      </a:lnTo>
                      <a:lnTo>
                        <a:pt x="238" y="17"/>
                      </a:lnTo>
                      <a:lnTo>
                        <a:pt x="238" y="17"/>
                      </a:lnTo>
                      <a:lnTo>
                        <a:pt x="242" y="17"/>
                      </a:lnTo>
                      <a:lnTo>
                        <a:pt x="256" y="11"/>
                      </a:lnTo>
                      <a:lnTo>
                        <a:pt x="256" y="8"/>
                      </a:lnTo>
                      <a:lnTo>
                        <a:pt x="260" y="6"/>
                      </a:lnTo>
                      <a:lnTo>
                        <a:pt x="267" y="0"/>
                      </a:lnTo>
                      <a:lnTo>
                        <a:pt x="267" y="8"/>
                      </a:lnTo>
                      <a:lnTo>
                        <a:pt x="269" y="8"/>
                      </a:lnTo>
                      <a:lnTo>
                        <a:pt x="269" y="11"/>
                      </a:lnTo>
                      <a:lnTo>
                        <a:pt x="269" y="11"/>
                      </a:lnTo>
                      <a:lnTo>
                        <a:pt x="269" y="13"/>
                      </a:lnTo>
                      <a:lnTo>
                        <a:pt x="269" y="15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5" name="Freeform 851"/>
                <p:cNvSpPr>
                  <a:spLocks/>
                </p:cNvSpPr>
                <p:nvPr/>
              </p:nvSpPr>
              <p:spPr bwMode="auto">
                <a:xfrm>
                  <a:off x="2547" y="1273"/>
                  <a:ext cx="71" cy="68"/>
                </a:xfrm>
                <a:custGeom>
                  <a:avLst/>
                  <a:gdLst>
                    <a:gd name="T0" fmla="*/ 69 w 71"/>
                    <a:gd name="T1" fmla="*/ 28 h 68"/>
                    <a:gd name="T2" fmla="*/ 71 w 71"/>
                    <a:gd name="T3" fmla="*/ 37 h 68"/>
                    <a:gd name="T4" fmla="*/ 67 w 71"/>
                    <a:gd name="T5" fmla="*/ 42 h 68"/>
                    <a:gd name="T6" fmla="*/ 65 w 71"/>
                    <a:gd name="T7" fmla="*/ 46 h 68"/>
                    <a:gd name="T8" fmla="*/ 67 w 71"/>
                    <a:gd name="T9" fmla="*/ 55 h 68"/>
                    <a:gd name="T10" fmla="*/ 58 w 71"/>
                    <a:gd name="T11" fmla="*/ 57 h 68"/>
                    <a:gd name="T12" fmla="*/ 58 w 71"/>
                    <a:gd name="T13" fmla="*/ 62 h 68"/>
                    <a:gd name="T14" fmla="*/ 53 w 71"/>
                    <a:gd name="T15" fmla="*/ 66 h 68"/>
                    <a:gd name="T16" fmla="*/ 45 w 71"/>
                    <a:gd name="T17" fmla="*/ 64 h 68"/>
                    <a:gd name="T18" fmla="*/ 38 w 71"/>
                    <a:gd name="T19" fmla="*/ 60 h 68"/>
                    <a:gd name="T20" fmla="*/ 33 w 71"/>
                    <a:gd name="T21" fmla="*/ 53 h 68"/>
                    <a:gd name="T22" fmla="*/ 24 w 71"/>
                    <a:gd name="T23" fmla="*/ 48 h 68"/>
                    <a:gd name="T24" fmla="*/ 24 w 71"/>
                    <a:gd name="T25" fmla="*/ 51 h 68"/>
                    <a:gd name="T26" fmla="*/ 18 w 71"/>
                    <a:gd name="T27" fmla="*/ 51 h 68"/>
                    <a:gd name="T28" fmla="*/ 9 w 71"/>
                    <a:gd name="T29" fmla="*/ 53 h 68"/>
                    <a:gd name="T30" fmla="*/ 7 w 71"/>
                    <a:gd name="T31" fmla="*/ 51 h 68"/>
                    <a:gd name="T32" fmla="*/ 0 w 71"/>
                    <a:gd name="T33" fmla="*/ 42 h 68"/>
                    <a:gd name="T34" fmla="*/ 7 w 71"/>
                    <a:gd name="T35" fmla="*/ 35 h 68"/>
                    <a:gd name="T36" fmla="*/ 13 w 71"/>
                    <a:gd name="T37" fmla="*/ 37 h 68"/>
                    <a:gd name="T38" fmla="*/ 11 w 71"/>
                    <a:gd name="T39" fmla="*/ 33 h 68"/>
                    <a:gd name="T40" fmla="*/ 16 w 71"/>
                    <a:gd name="T41" fmla="*/ 28 h 68"/>
                    <a:gd name="T42" fmla="*/ 16 w 71"/>
                    <a:gd name="T43" fmla="*/ 24 h 68"/>
                    <a:gd name="T44" fmla="*/ 13 w 71"/>
                    <a:gd name="T45" fmla="*/ 17 h 68"/>
                    <a:gd name="T46" fmla="*/ 13 w 71"/>
                    <a:gd name="T47" fmla="*/ 11 h 68"/>
                    <a:gd name="T48" fmla="*/ 18 w 71"/>
                    <a:gd name="T49" fmla="*/ 8 h 68"/>
                    <a:gd name="T50" fmla="*/ 20 w 71"/>
                    <a:gd name="T51" fmla="*/ 8 h 68"/>
                    <a:gd name="T52" fmla="*/ 27 w 71"/>
                    <a:gd name="T53" fmla="*/ 6 h 68"/>
                    <a:gd name="T54" fmla="*/ 33 w 71"/>
                    <a:gd name="T55" fmla="*/ 2 h 68"/>
                    <a:gd name="T56" fmla="*/ 36 w 71"/>
                    <a:gd name="T57" fmla="*/ 2 h 68"/>
                    <a:gd name="T58" fmla="*/ 42 w 71"/>
                    <a:gd name="T59" fmla="*/ 6 h 68"/>
                    <a:gd name="T60" fmla="*/ 53 w 71"/>
                    <a:gd name="T61" fmla="*/ 4 h 68"/>
                    <a:gd name="T62" fmla="*/ 53 w 71"/>
                    <a:gd name="T63" fmla="*/ 11 h 68"/>
                    <a:gd name="T64" fmla="*/ 51 w 71"/>
                    <a:gd name="T65" fmla="*/ 13 h 68"/>
                    <a:gd name="T66" fmla="*/ 53 w 71"/>
                    <a:gd name="T67" fmla="*/ 15 h 68"/>
                    <a:gd name="T68" fmla="*/ 60 w 71"/>
                    <a:gd name="T69" fmla="*/ 20 h 68"/>
                    <a:gd name="T70" fmla="*/ 65 w 71"/>
                    <a:gd name="T71" fmla="*/ 24 h 68"/>
                    <a:gd name="T72" fmla="*/ 69 w 71"/>
                    <a:gd name="T73" fmla="*/ 2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1" h="68">
                      <a:moveTo>
                        <a:pt x="69" y="28"/>
                      </a:moveTo>
                      <a:lnTo>
                        <a:pt x="69" y="28"/>
                      </a:lnTo>
                      <a:lnTo>
                        <a:pt x="67" y="35"/>
                      </a:lnTo>
                      <a:lnTo>
                        <a:pt x="71" y="37"/>
                      </a:lnTo>
                      <a:lnTo>
                        <a:pt x="71" y="40"/>
                      </a:lnTo>
                      <a:lnTo>
                        <a:pt x="67" y="42"/>
                      </a:lnTo>
                      <a:lnTo>
                        <a:pt x="65" y="44"/>
                      </a:lnTo>
                      <a:lnTo>
                        <a:pt x="65" y="46"/>
                      </a:lnTo>
                      <a:lnTo>
                        <a:pt x="71" y="53"/>
                      </a:lnTo>
                      <a:lnTo>
                        <a:pt x="67" y="55"/>
                      </a:lnTo>
                      <a:lnTo>
                        <a:pt x="62" y="55"/>
                      </a:lnTo>
                      <a:lnTo>
                        <a:pt x="58" y="57"/>
                      </a:lnTo>
                      <a:lnTo>
                        <a:pt x="56" y="60"/>
                      </a:lnTo>
                      <a:lnTo>
                        <a:pt x="58" y="62"/>
                      </a:lnTo>
                      <a:lnTo>
                        <a:pt x="58" y="64"/>
                      </a:lnTo>
                      <a:lnTo>
                        <a:pt x="53" y="66"/>
                      </a:lnTo>
                      <a:lnTo>
                        <a:pt x="47" y="68"/>
                      </a:lnTo>
                      <a:lnTo>
                        <a:pt x="45" y="64"/>
                      </a:lnTo>
                      <a:lnTo>
                        <a:pt x="40" y="64"/>
                      </a:lnTo>
                      <a:lnTo>
                        <a:pt x="38" y="60"/>
                      </a:lnTo>
                      <a:lnTo>
                        <a:pt x="38" y="55"/>
                      </a:lnTo>
                      <a:lnTo>
                        <a:pt x="33" y="53"/>
                      </a:lnTo>
                      <a:lnTo>
                        <a:pt x="31" y="53"/>
                      </a:lnTo>
                      <a:lnTo>
                        <a:pt x="24" y="48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4" y="53"/>
                      </a:lnTo>
                      <a:lnTo>
                        <a:pt x="18" y="51"/>
                      </a:lnTo>
                      <a:lnTo>
                        <a:pt x="16" y="53"/>
                      </a:lnTo>
                      <a:lnTo>
                        <a:pt x="9" y="53"/>
                      </a:lnTo>
                      <a:lnTo>
                        <a:pt x="7" y="53"/>
                      </a:lnTo>
                      <a:lnTo>
                        <a:pt x="7" y="51"/>
                      </a:lnTo>
                      <a:lnTo>
                        <a:pt x="0" y="46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7" y="35"/>
                      </a:lnTo>
                      <a:lnTo>
                        <a:pt x="11" y="35"/>
                      </a:lnTo>
                      <a:lnTo>
                        <a:pt x="13" y="37"/>
                      </a:lnTo>
                      <a:lnTo>
                        <a:pt x="13" y="35"/>
                      </a:lnTo>
                      <a:lnTo>
                        <a:pt x="11" y="33"/>
                      </a:lnTo>
                      <a:lnTo>
                        <a:pt x="13" y="31"/>
                      </a:lnTo>
                      <a:lnTo>
                        <a:pt x="16" y="28"/>
                      </a:lnTo>
                      <a:lnTo>
                        <a:pt x="18" y="26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3" y="17"/>
                      </a:lnTo>
                      <a:lnTo>
                        <a:pt x="16" y="15"/>
                      </a:lnTo>
                      <a:lnTo>
                        <a:pt x="13" y="11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7" y="6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6" y="2"/>
                      </a:lnTo>
                      <a:lnTo>
                        <a:pt x="42" y="2"/>
                      </a:lnTo>
                      <a:lnTo>
                        <a:pt x="42" y="6"/>
                      </a:lnTo>
                      <a:lnTo>
                        <a:pt x="47" y="4"/>
                      </a:lnTo>
                      <a:lnTo>
                        <a:pt x="53" y="4"/>
                      </a:lnTo>
                      <a:lnTo>
                        <a:pt x="53" y="6"/>
                      </a:lnTo>
                      <a:lnTo>
                        <a:pt x="53" y="11"/>
                      </a:lnTo>
                      <a:lnTo>
                        <a:pt x="51" y="11"/>
                      </a:lnTo>
                      <a:lnTo>
                        <a:pt x="51" y="13"/>
                      </a:lnTo>
                      <a:lnTo>
                        <a:pt x="56" y="13"/>
                      </a:lnTo>
                      <a:lnTo>
                        <a:pt x="53" y="15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2"/>
                      </a:lnTo>
                      <a:lnTo>
                        <a:pt x="65" y="24"/>
                      </a:lnTo>
                      <a:lnTo>
                        <a:pt x="69" y="24"/>
                      </a:lnTo>
                      <a:lnTo>
                        <a:pt x="69" y="26"/>
                      </a:lnTo>
                      <a:lnTo>
                        <a:pt x="69" y="28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6" name="Freeform 852"/>
                <p:cNvSpPr>
                  <a:spLocks noEditPoints="1"/>
                </p:cNvSpPr>
                <p:nvPr/>
              </p:nvSpPr>
              <p:spPr bwMode="auto">
                <a:xfrm>
                  <a:off x="3197" y="2174"/>
                  <a:ext cx="871" cy="678"/>
                </a:xfrm>
                <a:custGeom>
                  <a:avLst/>
                  <a:gdLst>
                    <a:gd name="T0" fmla="*/ 718 w 871"/>
                    <a:gd name="T1" fmla="*/ 369 h 678"/>
                    <a:gd name="T2" fmla="*/ 695 w 871"/>
                    <a:gd name="T3" fmla="*/ 362 h 678"/>
                    <a:gd name="T4" fmla="*/ 698 w 871"/>
                    <a:gd name="T5" fmla="*/ 360 h 678"/>
                    <a:gd name="T6" fmla="*/ 738 w 871"/>
                    <a:gd name="T7" fmla="*/ 336 h 678"/>
                    <a:gd name="T8" fmla="*/ 776 w 871"/>
                    <a:gd name="T9" fmla="*/ 300 h 678"/>
                    <a:gd name="T10" fmla="*/ 813 w 871"/>
                    <a:gd name="T11" fmla="*/ 260 h 678"/>
                    <a:gd name="T12" fmla="*/ 787 w 871"/>
                    <a:gd name="T13" fmla="*/ 264 h 678"/>
                    <a:gd name="T14" fmla="*/ 785 w 871"/>
                    <a:gd name="T15" fmla="*/ 256 h 678"/>
                    <a:gd name="T16" fmla="*/ 675 w 871"/>
                    <a:gd name="T17" fmla="*/ 11 h 678"/>
                    <a:gd name="T18" fmla="*/ 733 w 871"/>
                    <a:gd name="T19" fmla="*/ 36 h 678"/>
                    <a:gd name="T20" fmla="*/ 776 w 871"/>
                    <a:gd name="T21" fmla="*/ 65 h 678"/>
                    <a:gd name="T22" fmla="*/ 825 w 871"/>
                    <a:gd name="T23" fmla="*/ 89 h 678"/>
                    <a:gd name="T24" fmla="*/ 856 w 871"/>
                    <a:gd name="T25" fmla="*/ 111 h 678"/>
                    <a:gd name="T26" fmla="*/ 820 w 871"/>
                    <a:gd name="T27" fmla="*/ 149 h 678"/>
                    <a:gd name="T28" fmla="*/ 798 w 871"/>
                    <a:gd name="T29" fmla="*/ 247 h 678"/>
                    <a:gd name="T30" fmla="*/ 793 w 871"/>
                    <a:gd name="T31" fmla="*/ 264 h 678"/>
                    <a:gd name="T32" fmla="*/ 769 w 871"/>
                    <a:gd name="T33" fmla="*/ 313 h 678"/>
                    <a:gd name="T34" fmla="*/ 727 w 871"/>
                    <a:gd name="T35" fmla="*/ 340 h 678"/>
                    <a:gd name="T36" fmla="*/ 733 w 871"/>
                    <a:gd name="T37" fmla="*/ 340 h 678"/>
                    <a:gd name="T38" fmla="*/ 700 w 871"/>
                    <a:gd name="T39" fmla="*/ 358 h 678"/>
                    <a:gd name="T40" fmla="*/ 691 w 871"/>
                    <a:gd name="T41" fmla="*/ 378 h 678"/>
                    <a:gd name="T42" fmla="*/ 526 w 871"/>
                    <a:gd name="T43" fmla="*/ 455 h 678"/>
                    <a:gd name="T44" fmla="*/ 468 w 871"/>
                    <a:gd name="T45" fmla="*/ 484 h 678"/>
                    <a:gd name="T46" fmla="*/ 441 w 871"/>
                    <a:gd name="T47" fmla="*/ 511 h 678"/>
                    <a:gd name="T48" fmla="*/ 421 w 871"/>
                    <a:gd name="T49" fmla="*/ 535 h 678"/>
                    <a:gd name="T50" fmla="*/ 363 w 871"/>
                    <a:gd name="T51" fmla="*/ 535 h 678"/>
                    <a:gd name="T52" fmla="*/ 335 w 871"/>
                    <a:gd name="T53" fmla="*/ 511 h 678"/>
                    <a:gd name="T54" fmla="*/ 310 w 871"/>
                    <a:gd name="T55" fmla="*/ 500 h 678"/>
                    <a:gd name="T56" fmla="*/ 290 w 871"/>
                    <a:gd name="T57" fmla="*/ 511 h 678"/>
                    <a:gd name="T58" fmla="*/ 286 w 871"/>
                    <a:gd name="T59" fmla="*/ 522 h 678"/>
                    <a:gd name="T60" fmla="*/ 261 w 871"/>
                    <a:gd name="T61" fmla="*/ 549 h 678"/>
                    <a:gd name="T62" fmla="*/ 239 w 871"/>
                    <a:gd name="T63" fmla="*/ 573 h 678"/>
                    <a:gd name="T64" fmla="*/ 214 w 871"/>
                    <a:gd name="T65" fmla="*/ 595 h 678"/>
                    <a:gd name="T66" fmla="*/ 181 w 871"/>
                    <a:gd name="T67" fmla="*/ 613 h 678"/>
                    <a:gd name="T68" fmla="*/ 161 w 871"/>
                    <a:gd name="T69" fmla="*/ 584 h 678"/>
                    <a:gd name="T70" fmla="*/ 136 w 871"/>
                    <a:gd name="T71" fmla="*/ 618 h 678"/>
                    <a:gd name="T72" fmla="*/ 127 w 871"/>
                    <a:gd name="T73" fmla="*/ 649 h 678"/>
                    <a:gd name="T74" fmla="*/ 56 w 871"/>
                    <a:gd name="T75" fmla="*/ 662 h 678"/>
                    <a:gd name="T76" fmla="*/ 0 w 871"/>
                    <a:gd name="T77" fmla="*/ 666 h 678"/>
                    <a:gd name="T78" fmla="*/ 67 w 871"/>
                    <a:gd name="T79" fmla="*/ 578 h 678"/>
                    <a:gd name="T80" fmla="*/ 98 w 871"/>
                    <a:gd name="T81" fmla="*/ 549 h 678"/>
                    <a:gd name="T82" fmla="*/ 116 w 871"/>
                    <a:gd name="T83" fmla="*/ 493 h 678"/>
                    <a:gd name="T84" fmla="*/ 114 w 871"/>
                    <a:gd name="T85" fmla="*/ 460 h 678"/>
                    <a:gd name="T86" fmla="*/ 94 w 871"/>
                    <a:gd name="T87" fmla="*/ 407 h 678"/>
                    <a:gd name="T88" fmla="*/ 90 w 871"/>
                    <a:gd name="T89" fmla="*/ 362 h 678"/>
                    <a:gd name="T90" fmla="*/ 154 w 871"/>
                    <a:gd name="T91" fmla="*/ 380 h 678"/>
                    <a:gd name="T92" fmla="*/ 190 w 871"/>
                    <a:gd name="T93" fmla="*/ 373 h 678"/>
                    <a:gd name="T94" fmla="*/ 150 w 871"/>
                    <a:gd name="T95" fmla="*/ 324 h 678"/>
                    <a:gd name="T96" fmla="*/ 141 w 871"/>
                    <a:gd name="T97" fmla="*/ 276 h 678"/>
                    <a:gd name="T98" fmla="*/ 174 w 871"/>
                    <a:gd name="T99" fmla="*/ 213 h 678"/>
                    <a:gd name="T100" fmla="*/ 237 w 871"/>
                    <a:gd name="T101" fmla="*/ 204 h 678"/>
                    <a:gd name="T102" fmla="*/ 281 w 871"/>
                    <a:gd name="T103" fmla="*/ 160 h 678"/>
                    <a:gd name="T104" fmla="*/ 299 w 871"/>
                    <a:gd name="T105" fmla="*/ 116 h 678"/>
                    <a:gd name="T106" fmla="*/ 308 w 871"/>
                    <a:gd name="T107" fmla="*/ 71 h 678"/>
                    <a:gd name="T108" fmla="*/ 379 w 871"/>
                    <a:gd name="T109" fmla="*/ 18 h 678"/>
                    <a:gd name="T110" fmla="*/ 435 w 871"/>
                    <a:gd name="T111" fmla="*/ 29 h 678"/>
                    <a:gd name="T112" fmla="*/ 508 w 871"/>
                    <a:gd name="T113" fmla="*/ 16 h 678"/>
                    <a:gd name="T114" fmla="*/ 519 w 871"/>
                    <a:gd name="T115" fmla="*/ 58 h 678"/>
                    <a:gd name="T116" fmla="*/ 551 w 871"/>
                    <a:gd name="T117" fmla="*/ 80 h 678"/>
                    <a:gd name="T118" fmla="*/ 633 w 871"/>
                    <a:gd name="T119" fmla="*/ 65 h 678"/>
                    <a:gd name="T120" fmla="*/ 660 w 871"/>
                    <a:gd name="T121" fmla="*/ 65 h 678"/>
                    <a:gd name="T122" fmla="*/ 658 w 871"/>
                    <a:gd name="T123" fmla="*/ 7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71" h="678">
                      <a:moveTo>
                        <a:pt x="482" y="491"/>
                      </a:moveTo>
                      <a:lnTo>
                        <a:pt x="484" y="493"/>
                      </a:lnTo>
                      <a:lnTo>
                        <a:pt x="482" y="493"/>
                      </a:lnTo>
                      <a:lnTo>
                        <a:pt x="482" y="491"/>
                      </a:lnTo>
                      <a:close/>
                      <a:moveTo>
                        <a:pt x="486" y="491"/>
                      </a:moveTo>
                      <a:lnTo>
                        <a:pt x="482" y="498"/>
                      </a:lnTo>
                      <a:lnTo>
                        <a:pt x="477" y="495"/>
                      </a:lnTo>
                      <a:lnTo>
                        <a:pt x="482" y="495"/>
                      </a:lnTo>
                      <a:lnTo>
                        <a:pt x="482" y="493"/>
                      </a:lnTo>
                      <a:lnTo>
                        <a:pt x="486" y="491"/>
                      </a:lnTo>
                      <a:close/>
                      <a:moveTo>
                        <a:pt x="713" y="371"/>
                      </a:moveTo>
                      <a:lnTo>
                        <a:pt x="711" y="371"/>
                      </a:lnTo>
                      <a:lnTo>
                        <a:pt x="713" y="371"/>
                      </a:lnTo>
                      <a:close/>
                      <a:moveTo>
                        <a:pt x="715" y="371"/>
                      </a:moveTo>
                      <a:lnTo>
                        <a:pt x="713" y="371"/>
                      </a:lnTo>
                      <a:lnTo>
                        <a:pt x="715" y="371"/>
                      </a:lnTo>
                      <a:close/>
                      <a:moveTo>
                        <a:pt x="715" y="369"/>
                      </a:moveTo>
                      <a:lnTo>
                        <a:pt x="718" y="369"/>
                      </a:lnTo>
                      <a:lnTo>
                        <a:pt x="715" y="369"/>
                      </a:lnTo>
                      <a:close/>
                      <a:moveTo>
                        <a:pt x="713" y="369"/>
                      </a:moveTo>
                      <a:lnTo>
                        <a:pt x="711" y="369"/>
                      </a:lnTo>
                      <a:lnTo>
                        <a:pt x="713" y="369"/>
                      </a:lnTo>
                      <a:close/>
                      <a:moveTo>
                        <a:pt x="707" y="367"/>
                      </a:moveTo>
                      <a:lnTo>
                        <a:pt x="704" y="367"/>
                      </a:lnTo>
                      <a:lnTo>
                        <a:pt x="707" y="367"/>
                      </a:lnTo>
                      <a:close/>
                      <a:moveTo>
                        <a:pt x="707" y="364"/>
                      </a:moveTo>
                      <a:lnTo>
                        <a:pt x="707" y="367"/>
                      </a:lnTo>
                      <a:lnTo>
                        <a:pt x="704" y="364"/>
                      </a:lnTo>
                      <a:lnTo>
                        <a:pt x="707" y="364"/>
                      </a:lnTo>
                      <a:close/>
                      <a:moveTo>
                        <a:pt x="707" y="367"/>
                      </a:moveTo>
                      <a:lnTo>
                        <a:pt x="707" y="364"/>
                      </a:lnTo>
                      <a:lnTo>
                        <a:pt x="707" y="367"/>
                      </a:lnTo>
                      <a:close/>
                      <a:moveTo>
                        <a:pt x="704" y="362"/>
                      </a:moveTo>
                      <a:lnTo>
                        <a:pt x="704" y="364"/>
                      </a:lnTo>
                      <a:lnTo>
                        <a:pt x="704" y="362"/>
                      </a:lnTo>
                      <a:close/>
                      <a:moveTo>
                        <a:pt x="695" y="362"/>
                      </a:moveTo>
                      <a:lnTo>
                        <a:pt x="698" y="362"/>
                      </a:lnTo>
                      <a:lnTo>
                        <a:pt x="695" y="362"/>
                      </a:lnTo>
                      <a:close/>
                      <a:moveTo>
                        <a:pt x="707" y="360"/>
                      </a:moveTo>
                      <a:lnTo>
                        <a:pt x="707" y="362"/>
                      </a:lnTo>
                      <a:lnTo>
                        <a:pt x="707" y="360"/>
                      </a:lnTo>
                      <a:close/>
                      <a:moveTo>
                        <a:pt x="704" y="360"/>
                      </a:moveTo>
                      <a:lnTo>
                        <a:pt x="707" y="362"/>
                      </a:lnTo>
                      <a:lnTo>
                        <a:pt x="707" y="364"/>
                      </a:lnTo>
                      <a:lnTo>
                        <a:pt x="704" y="362"/>
                      </a:lnTo>
                      <a:lnTo>
                        <a:pt x="702" y="362"/>
                      </a:lnTo>
                      <a:lnTo>
                        <a:pt x="704" y="360"/>
                      </a:lnTo>
                      <a:close/>
                      <a:moveTo>
                        <a:pt x="720" y="360"/>
                      </a:moveTo>
                      <a:lnTo>
                        <a:pt x="720" y="358"/>
                      </a:lnTo>
                      <a:lnTo>
                        <a:pt x="720" y="360"/>
                      </a:lnTo>
                      <a:close/>
                      <a:moveTo>
                        <a:pt x="698" y="358"/>
                      </a:moveTo>
                      <a:lnTo>
                        <a:pt x="704" y="360"/>
                      </a:lnTo>
                      <a:lnTo>
                        <a:pt x="700" y="362"/>
                      </a:lnTo>
                      <a:lnTo>
                        <a:pt x="698" y="360"/>
                      </a:lnTo>
                      <a:lnTo>
                        <a:pt x="695" y="360"/>
                      </a:lnTo>
                      <a:lnTo>
                        <a:pt x="695" y="358"/>
                      </a:lnTo>
                      <a:lnTo>
                        <a:pt x="698" y="358"/>
                      </a:lnTo>
                      <a:close/>
                      <a:moveTo>
                        <a:pt x="698" y="358"/>
                      </a:moveTo>
                      <a:lnTo>
                        <a:pt x="695" y="358"/>
                      </a:lnTo>
                      <a:lnTo>
                        <a:pt x="698" y="358"/>
                      </a:lnTo>
                      <a:close/>
                      <a:moveTo>
                        <a:pt x="722" y="356"/>
                      </a:moveTo>
                      <a:lnTo>
                        <a:pt x="722" y="358"/>
                      </a:lnTo>
                      <a:lnTo>
                        <a:pt x="722" y="356"/>
                      </a:lnTo>
                      <a:close/>
                      <a:moveTo>
                        <a:pt x="729" y="344"/>
                      </a:moveTo>
                      <a:lnTo>
                        <a:pt x="731" y="344"/>
                      </a:lnTo>
                      <a:lnTo>
                        <a:pt x="729" y="344"/>
                      </a:lnTo>
                      <a:close/>
                      <a:moveTo>
                        <a:pt x="731" y="340"/>
                      </a:moveTo>
                      <a:lnTo>
                        <a:pt x="733" y="340"/>
                      </a:lnTo>
                      <a:lnTo>
                        <a:pt x="731" y="342"/>
                      </a:lnTo>
                      <a:lnTo>
                        <a:pt x="729" y="340"/>
                      </a:lnTo>
                      <a:lnTo>
                        <a:pt x="731" y="340"/>
                      </a:lnTo>
                      <a:close/>
                      <a:moveTo>
                        <a:pt x="738" y="336"/>
                      </a:moveTo>
                      <a:lnTo>
                        <a:pt x="740" y="336"/>
                      </a:lnTo>
                      <a:lnTo>
                        <a:pt x="738" y="336"/>
                      </a:lnTo>
                      <a:close/>
                      <a:moveTo>
                        <a:pt x="773" y="311"/>
                      </a:moveTo>
                      <a:lnTo>
                        <a:pt x="773" y="313"/>
                      </a:lnTo>
                      <a:lnTo>
                        <a:pt x="773" y="311"/>
                      </a:lnTo>
                      <a:close/>
                      <a:moveTo>
                        <a:pt x="773" y="311"/>
                      </a:moveTo>
                      <a:lnTo>
                        <a:pt x="773" y="309"/>
                      </a:lnTo>
                      <a:lnTo>
                        <a:pt x="773" y="311"/>
                      </a:lnTo>
                      <a:close/>
                      <a:moveTo>
                        <a:pt x="773" y="304"/>
                      </a:moveTo>
                      <a:lnTo>
                        <a:pt x="776" y="307"/>
                      </a:lnTo>
                      <a:lnTo>
                        <a:pt x="776" y="311"/>
                      </a:lnTo>
                      <a:lnTo>
                        <a:pt x="773" y="304"/>
                      </a:lnTo>
                      <a:close/>
                      <a:moveTo>
                        <a:pt x="773" y="309"/>
                      </a:moveTo>
                      <a:lnTo>
                        <a:pt x="773" y="304"/>
                      </a:lnTo>
                      <a:lnTo>
                        <a:pt x="773" y="309"/>
                      </a:lnTo>
                      <a:close/>
                      <a:moveTo>
                        <a:pt x="776" y="296"/>
                      </a:moveTo>
                      <a:lnTo>
                        <a:pt x="776" y="298"/>
                      </a:lnTo>
                      <a:lnTo>
                        <a:pt x="776" y="300"/>
                      </a:lnTo>
                      <a:lnTo>
                        <a:pt x="776" y="296"/>
                      </a:lnTo>
                      <a:close/>
                      <a:moveTo>
                        <a:pt x="773" y="267"/>
                      </a:moveTo>
                      <a:lnTo>
                        <a:pt x="773" y="269"/>
                      </a:lnTo>
                      <a:lnTo>
                        <a:pt x="773" y="264"/>
                      </a:lnTo>
                      <a:lnTo>
                        <a:pt x="773" y="267"/>
                      </a:lnTo>
                      <a:close/>
                      <a:moveTo>
                        <a:pt x="802" y="264"/>
                      </a:moveTo>
                      <a:lnTo>
                        <a:pt x="802" y="262"/>
                      </a:lnTo>
                      <a:lnTo>
                        <a:pt x="805" y="262"/>
                      </a:lnTo>
                      <a:lnTo>
                        <a:pt x="802" y="264"/>
                      </a:lnTo>
                      <a:close/>
                      <a:moveTo>
                        <a:pt x="805" y="264"/>
                      </a:moveTo>
                      <a:lnTo>
                        <a:pt x="802" y="264"/>
                      </a:lnTo>
                      <a:lnTo>
                        <a:pt x="805" y="262"/>
                      </a:lnTo>
                      <a:lnTo>
                        <a:pt x="805" y="264"/>
                      </a:lnTo>
                      <a:close/>
                      <a:moveTo>
                        <a:pt x="811" y="260"/>
                      </a:moveTo>
                      <a:lnTo>
                        <a:pt x="809" y="260"/>
                      </a:lnTo>
                      <a:lnTo>
                        <a:pt x="811" y="258"/>
                      </a:lnTo>
                      <a:lnTo>
                        <a:pt x="811" y="260"/>
                      </a:lnTo>
                      <a:close/>
                      <a:moveTo>
                        <a:pt x="813" y="260"/>
                      </a:moveTo>
                      <a:lnTo>
                        <a:pt x="811" y="260"/>
                      </a:lnTo>
                      <a:lnTo>
                        <a:pt x="813" y="258"/>
                      </a:lnTo>
                      <a:lnTo>
                        <a:pt x="813" y="260"/>
                      </a:lnTo>
                      <a:close/>
                      <a:moveTo>
                        <a:pt x="816" y="258"/>
                      </a:moveTo>
                      <a:lnTo>
                        <a:pt x="813" y="258"/>
                      </a:lnTo>
                      <a:lnTo>
                        <a:pt x="816" y="256"/>
                      </a:lnTo>
                      <a:lnTo>
                        <a:pt x="816" y="258"/>
                      </a:lnTo>
                      <a:close/>
                      <a:moveTo>
                        <a:pt x="785" y="256"/>
                      </a:moveTo>
                      <a:lnTo>
                        <a:pt x="802" y="256"/>
                      </a:lnTo>
                      <a:lnTo>
                        <a:pt x="805" y="260"/>
                      </a:lnTo>
                      <a:lnTo>
                        <a:pt x="802" y="262"/>
                      </a:lnTo>
                      <a:lnTo>
                        <a:pt x="802" y="264"/>
                      </a:lnTo>
                      <a:lnTo>
                        <a:pt x="793" y="262"/>
                      </a:lnTo>
                      <a:lnTo>
                        <a:pt x="787" y="267"/>
                      </a:lnTo>
                      <a:lnTo>
                        <a:pt x="782" y="271"/>
                      </a:lnTo>
                      <a:lnTo>
                        <a:pt x="782" y="269"/>
                      </a:lnTo>
                      <a:lnTo>
                        <a:pt x="782" y="267"/>
                      </a:lnTo>
                      <a:lnTo>
                        <a:pt x="787" y="264"/>
                      </a:lnTo>
                      <a:lnTo>
                        <a:pt x="785" y="262"/>
                      </a:lnTo>
                      <a:lnTo>
                        <a:pt x="785" y="260"/>
                      </a:lnTo>
                      <a:lnTo>
                        <a:pt x="785" y="262"/>
                      </a:lnTo>
                      <a:lnTo>
                        <a:pt x="787" y="264"/>
                      </a:lnTo>
                      <a:lnTo>
                        <a:pt x="782" y="267"/>
                      </a:lnTo>
                      <a:lnTo>
                        <a:pt x="782" y="269"/>
                      </a:lnTo>
                      <a:lnTo>
                        <a:pt x="782" y="271"/>
                      </a:lnTo>
                      <a:lnTo>
                        <a:pt x="780" y="271"/>
                      </a:lnTo>
                      <a:lnTo>
                        <a:pt x="778" y="269"/>
                      </a:lnTo>
                      <a:lnTo>
                        <a:pt x="776" y="269"/>
                      </a:lnTo>
                      <a:lnTo>
                        <a:pt x="773" y="271"/>
                      </a:lnTo>
                      <a:lnTo>
                        <a:pt x="776" y="271"/>
                      </a:lnTo>
                      <a:lnTo>
                        <a:pt x="778" y="273"/>
                      </a:lnTo>
                      <a:lnTo>
                        <a:pt x="771" y="273"/>
                      </a:lnTo>
                      <a:lnTo>
                        <a:pt x="773" y="267"/>
                      </a:lnTo>
                      <a:lnTo>
                        <a:pt x="778" y="256"/>
                      </a:lnTo>
                      <a:lnTo>
                        <a:pt x="782" y="253"/>
                      </a:lnTo>
                      <a:lnTo>
                        <a:pt x="785" y="256"/>
                      </a:lnTo>
                      <a:close/>
                      <a:moveTo>
                        <a:pt x="785" y="253"/>
                      </a:moveTo>
                      <a:lnTo>
                        <a:pt x="785" y="256"/>
                      </a:lnTo>
                      <a:lnTo>
                        <a:pt x="785" y="253"/>
                      </a:lnTo>
                      <a:close/>
                      <a:moveTo>
                        <a:pt x="782" y="253"/>
                      </a:moveTo>
                      <a:lnTo>
                        <a:pt x="785" y="253"/>
                      </a:lnTo>
                      <a:lnTo>
                        <a:pt x="782" y="253"/>
                      </a:lnTo>
                      <a:close/>
                      <a:moveTo>
                        <a:pt x="787" y="253"/>
                      </a:moveTo>
                      <a:lnTo>
                        <a:pt x="796" y="256"/>
                      </a:lnTo>
                      <a:lnTo>
                        <a:pt x="787" y="256"/>
                      </a:lnTo>
                      <a:lnTo>
                        <a:pt x="782" y="253"/>
                      </a:lnTo>
                      <a:lnTo>
                        <a:pt x="787" y="253"/>
                      </a:lnTo>
                      <a:close/>
                      <a:moveTo>
                        <a:pt x="805" y="251"/>
                      </a:moveTo>
                      <a:lnTo>
                        <a:pt x="802" y="249"/>
                      </a:lnTo>
                      <a:lnTo>
                        <a:pt x="802" y="247"/>
                      </a:lnTo>
                      <a:lnTo>
                        <a:pt x="805" y="247"/>
                      </a:lnTo>
                      <a:lnTo>
                        <a:pt x="805" y="251"/>
                      </a:lnTo>
                      <a:close/>
                      <a:moveTo>
                        <a:pt x="671" y="5"/>
                      </a:moveTo>
                      <a:lnTo>
                        <a:pt x="675" y="11"/>
                      </a:lnTo>
                      <a:lnTo>
                        <a:pt x="684" y="11"/>
                      </a:lnTo>
                      <a:lnTo>
                        <a:pt x="689" y="14"/>
                      </a:lnTo>
                      <a:lnTo>
                        <a:pt x="691" y="14"/>
                      </a:lnTo>
                      <a:lnTo>
                        <a:pt x="691" y="16"/>
                      </a:lnTo>
                      <a:lnTo>
                        <a:pt x="698" y="18"/>
                      </a:lnTo>
                      <a:lnTo>
                        <a:pt x="700" y="16"/>
                      </a:lnTo>
                      <a:lnTo>
                        <a:pt x="704" y="27"/>
                      </a:lnTo>
                      <a:lnTo>
                        <a:pt x="709" y="29"/>
                      </a:lnTo>
                      <a:lnTo>
                        <a:pt x="711" y="31"/>
                      </a:lnTo>
                      <a:lnTo>
                        <a:pt x="720" y="36"/>
                      </a:lnTo>
                      <a:lnTo>
                        <a:pt x="722" y="38"/>
                      </a:lnTo>
                      <a:lnTo>
                        <a:pt x="722" y="33"/>
                      </a:lnTo>
                      <a:lnTo>
                        <a:pt x="724" y="33"/>
                      </a:lnTo>
                      <a:lnTo>
                        <a:pt x="729" y="31"/>
                      </a:lnTo>
                      <a:lnTo>
                        <a:pt x="731" y="31"/>
                      </a:lnTo>
                      <a:lnTo>
                        <a:pt x="733" y="33"/>
                      </a:lnTo>
                      <a:lnTo>
                        <a:pt x="735" y="33"/>
                      </a:lnTo>
                      <a:lnTo>
                        <a:pt x="733" y="36"/>
                      </a:lnTo>
                      <a:lnTo>
                        <a:pt x="735" y="38"/>
                      </a:lnTo>
                      <a:lnTo>
                        <a:pt x="738" y="36"/>
                      </a:lnTo>
                      <a:lnTo>
                        <a:pt x="738" y="38"/>
                      </a:lnTo>
                      <a:lnTo>
                        <a:pt x="742" y="38"/>
                      </a:lnTo>
                      <a:lnTo>
                        <a:pt x="744" y="40"/>
                      </a:lnTo>
                      <a:lnTo>
                        <a:pt x="747" y="40"/>
                      </a:lnTo>
                      <a:lnTo>
                        <a:pt x="751" y="42"/>
                      </a:lnTo>
                      <a:lnTo>
                        <a:pt x="753" y="47"/>
                      </a:lnTo>
                      <a:lnTo>
                        <a:pt x="756" y="47"/>
                      </a:lnTo>
                      <a:lnTo>
                        <a:pt x="758" y="49"/>
                      </a:lnTo>
                      <a:lnTo>
                        <a:pt x="762" y="49"/>
                      </a:lnTo>
                      <a:lnTo>
                        <a:pt x="762" y="53"/>
                      </a:lnTo>
                      <a:lnTo>
                        <a:pt x="762" y="60"/>
                      </a:lnTo>
                      <a:lnTo>
                        <a:pt x="773" y="58"/>
                      </a:lnTo>
                      <a:lnTo>
                        <a:pt x="773" y="60"/>
                      </a:lnTo>
                      <a:lnTo>
                        <a:pt x="773" y="62"/>
                      </a:lnTo>
                      <a:lnTo>
                        <a:pt x="776" y="62"/>
                      </a:lnTo>
                      <a:lnTo>
                        <a:pt x="776" y="65"/>
                      </a:lnTo>
                      <a:lnTo>
                        <a:pt x="778" y="65"/>
                      </a:lnTo>
                      <a:lnTo>
                        <a:pt x="778" y="67"/>
                      </a:lnTo>
                      <a:lnTo>
                        <a:pt x="780" y="67"/>
                      </a:lnTo>
                      <a:lnTo>
                        <a:pt x="798" y="69"/>
                      </a:lnTo>
                      <a:lnTo>
                        <a:pt x="802" y="73"/>
                      </a:lnTo>
                      <a:lnTo>
                        <a:pt x="805" y="73"/>
                      </a:lnTo>
                      <a:lnTo>
                        <a:pt x="807" y="76"/>
                      </a:lnTo>
                      <a:lnTo>
                        <a:pt x="807" y="78"/>
                      </a:lnTo>
                      <a:lnTo>
                        <a:pt x="807" y="82"/>
                      </a:lnTo>
                      <a:lnTo>
                        <a:pt x="802" y="89"/>
                      </a:lnTo>
                      <a:lnTo>
                        <a:pt x="802" y="93"/>
                      </a:lnTo>
                      <a:lnTo>
                        <a:pt x="807" y="100"/>
                      </a:lnTo>
                      <a:lnTo>
                        <a:pt x="816" y="100"/>
                      </a:lnTo>
                      <a:lnTo>
                        <a:pt x="816" y="96"/>
                      </a:lnTo>
                      <a:lnTo>
                        <a:pt x="816" y="93"/>
                      </a:lnTo>
                      <a:lnTo>
                        <a:pt x="818" y="91"/>
                      </a:lnTo>
                      <a:lnTo>
                        <a:pt x="822" y="91"/>
                      </a:lnTo>
                      <a:lnTo>
                        <a:pt x="825" y="89"/>
                      </a:lnTo>
                      <a:lnTo>
                        <a:pt x="827" y="85"/>
                      </a:lnTo>
                      <a:lnTo>
                        <a:pt x="831" y="87"/>
                      </a:lnTo>
                      <a:lnTo>
                        <a:pt x="836" y="87"/>
                      </a:lnTo>
                      <a:lnTo>
                        <a:pt x="836" y="89"/>
                      </a:lnTo>
                      <a:lnTo>
                        <a:pt x="838" y="91"/>
                      </a:lnTo>
                      <a:lnTo>
                        <a:pt x="836" y="96"/>
                      </a:lnTo>
                      <a:lnTo>
                        <a:pt x="838" y="98"/>
                      </a:lnTo>
                      <a:lnTo>
                        <a:pt x="838" y="102"/>
                      </a:lnTo>
                      <a:lnTo>
                        <a:pt x="840" y="105"/>
                      </a:lnTo>
                      <a:lnTo>
                        <a:pt x="840" y="107"/>
                      </a:lnTo>
                      <a:lnTo>
                        <a:pt x="842" y="107"/>
                      </a:lnTo>
                      <a:lnTo>
                        <a:pt x="842" y="109"/>
                      </a:lnTo>
                      <a:lnTo>
                        <a:pt x="845" y="107"/>
                      </a:lnTo>
                      <a:lnTo>
                        <a:pt x="845" y="109"/>
                      </a:lnTo>
                      <a:lnTo>
                        <a:pt x="849" y="111"/>
                      </a:lnTo>
                      <a:lnTo>
                        <a:pt x="851" y="111"/>
                      </a:lnTo>
                      <a:lnTo>
                        <a:pt x="854" y="111"/>
                      </a:lnTo>
                      <a:lnTo>
                        <a:pt x="856" y="111"/>
                      </a:lnTo>
                      <a:lnTo>
                        <a:pt x="856" y="113"/>
                      </a:lnTo>
                      <a:lnTo>
                        <a:pt x="858" y="113"/>
                      </a:lnTo>
                      <a:lnTo>
                        <a:pt x="865" y="113"/>
                      </a:lnTo>
                      <a:lnTo>
                        <a:pt x="867" y="118"/>
                      </a:lnTo>
                      <a:lnTo>
                        <a:pt x="869" y="120"/>
                      </a:lnTo>
                      <a:lnTo>
                        <a:pt x="869" y="122"/>
                      </a:lnTo>
                      <a:lnTo>
                        <a:pt x="869" y="125"/>
                      </a:lnTo>
                      <a:lnTo>
                        <a:pt x="869" y="131"/>
                      </a:lnTo>
                      <a:lnTo>
                        <a:pt x="871" y="133"/>
                      </a:lnTo>
                      <a:lnTo>
                        <a:pt x="871" y="136"/>
                      </a:lnTo>
                      <a:lnTo>
                        <a:pt x="869" y="136"/>
                      </a:lnTo>
                      <a:lnTo>
                        <a:pt x="860" y="142"/>
                      </a:lnTo>
                      <a:lnTo>
                        <a:pt x="858" y="142"/>
                      </a:lnTo>
                      <a:lnTo>
                        <a:pt x="858" y="145"/>
                      </a:lnTo>
                      <a:lnTo>
                        <a:pt x="854" y="145"/>
                      </a:lnTo>
                      <a:lnTo>
                        <a:pt x="847" y="142"/>
                      </a:lnTo>
                      <a:lnTo>
                        <a:pt x="831" y="145"/>
                      </a:lnTo>
                      <a:lnTo>
                        <a:pt x="820" y="149"/>
                      </a:lnTo>
                      <a:lnTo>
                        <a:pt x="818" y="149"/>
                      </a:lnTo>
                      <a:lnTo>
                        <a:pt x="816" y="153"/>
                      </a:lnTo>
                      <a:lnTo>
                        <a:pt x="813" y="156"/>
                      </a:lnTo>
                      <a:lnTo>
                        <a:pt x="809" y="156"/>
                      </a:lnTo>
                      <a:lnTo>
                        <a:pt x="811" y="156"/>
                      </a:lnTo>
                      <a:lnTo>
                        <a:pt x="800" y="165"/>
                      </a:lnTo>
                      <a:lnTo>
                        <a:pt x="789" y="173"/>
                      </a:lnTo>
                      <a:lnTo>
                        <a:pt x="782" y="187"/>
                      </a:lnTo>
                      <a:lnTo>
                        <a:pt x="780" y="193"/>
                      </a:lnTo>
                      <a:lnTo>
                        <a:pt x="778" y="196"/>
                      </a:lnTo>
                      <a:lnTo>
                        <a:pt x="776" y="198"/>
                      </a:lnTo>
                      <a:lnTo>
                        <a:pt x="778" y="198"/>
                      </a:lnTo>
                      <a:lnTo>
                        <a:pt x="778" y="202"/>
                      </a:lnTo>
                      <a:lnTo>
                        <a:pt x="780" y="209"/>
                      </a:lnTo>
                      <a:lnTo>
                        <a:pt x="789" y="222"/>
                      </a:lnTo>
                      <a:lnTo>
                        <a:pt x="789" y="229"/>
                      </a:lnTo>
                      <a:lnTo>
                        <a:pt x="798" y="242"/>
                      </a:lnTo>
                      <a:lnTo>
                        <a:pt x="798" y="247"/>
                      </a:lnTo>
                      <a:lnTo>
                        <a:pt x="796" y="253"/>
                      </a:lnTo>
                      <a:lnTo>
                        <a:pt x="787" y="251"/>
                      </a:lnTo>
                      <a:lnTo>
                        <a:pt x="778" y="256"/>
                      </a:lnTo>
                      <a:lnTo>
                        <a:pt x="776" y="258"/>
                      </a:lnTo>
                      <a:lnTo>
                        <a:pt x="776" y="260"/>
                      </a:lnTo>
                      <a:lnTo>
                        <a:pt x="776" y="262"/>
                      </a:lnTo>
                      <a:lnTo>
                        <a:pt x="773" y="267"/>
                      </a:lnTo>
                      <a:lnTo>
                        <a:pt x="767" y="278"/>
                      </a:lnTo>
                      <a:lnTo>
                        <a:pt x="769" y="276"/>
                      </a:lnTo>
                      <a:lnTo>
                        <a:pt x="771" y="273"/>
                      </a:lnTo>
                      <a:lnTo>
                        <a:pt x="778" y="273"/>
                      </a:lnTo>
                      <a:lnTo>
                        <a:pt x="776" y="271"/>
                      </a:lnTo>
                      <a:lnTo>
                        <a:pt x="773" y="271"/>
                      </a:lnTo>
                      <a:lnTo>
                        <a:pt x="773" y="269"/>
                      </a:lnTo>
                      <a:lnTo>
                        <a:pt x="778" y="269"/>
                      </a:lnTo>
                      <a:lnTo>
                        <a:pt x="780" y="273"/>
                      </a:lnTo>
                      <a:lnTo>
                        <a:pt x="789" y="264"/>
                      </a:lnTo>
                      <a:lnTo>
                        <a:pt x="793" y="264"/>
                      </a:lnTo>
                      <a:lnTo>
                        <a:pt x="802" y="264"/>
                      </a:lnTo>
                      <a:lnTo>
                        <a:pt x="800" y="264"/>
                      </a:lnTo>
                      <a:lnTo>
                        <a:pt x="802" y="267"/>
                      </a:lnTo>
                      <a:lnTo>
                        <a:pt x="809" y="264"/>
                      </a:lnTo>
                      <a:lnTo>
                        <a:pt x="787" y="278"/>
                      </a:lnTo>
                      <a:lnTo>
                        <a:pt x="773" y="287"/>
                      </a:lnTo>
                      <a:lnTo>
                        <a:pt x="771" y="293"/>
                      </a:lnTo>
                      <a:lnTo>
                        <a:pt x="767" y="293"/>
                      </a:lnTo>
                      <a:lnTo>
                        <a:pt x="767" y="298"/>
                      </a:lnTo>
                      <a:lnTo>
                        <a:pt x="764" y="298"/>
                      </a:lnTo>
                      <a:lnTo>
                        <a:pt x="764" y="307"/>
                      </a:lnTo>
                      <a:lnTo>
                        <a:pt x="767" y="307"/>
                      </a:lnTo>
                      <a:lnTo>
                        <a:pt x="767" y="309"/>
                      </a:lnTo>
                      <a:lnTo>
                        <a:pt x="764" y="309"/>
                      </a:lnTo>
                      <a:lnTo>
                        <a:pt x="769" y="309"/>
                      </a:lnTo>
                      <a:lnTo>
                        <a:pt x="771" y="309"/>
                      </a:lnTo>
                      <a:lnTo>
                        <a:pt x="771" y="311"/>
                      </a:lnTo>
                      <a:lnTo>
                        <a:pt x="769" y="313"/>
                      </a:lnTo>
                      <a:lnTo>
                        <a:pt x="771" y="311"/>
                      </a:lnTo>
                      <a:lnTo>
                        <a:pt x="771" y="316"/>
                      </a:lnTo>
                      <a:lnTo>
                        <a:pt x="773" y="313"/>
                      </a:lnTo>
                      <a:lnTo>
                        <a:pt x="771" y="316"/>
                      </a:lnTo>
                      <a:lnTo>
                        <a:pt x="769" y="318"/>
                      </a:lnTo>
                      <a:lnTo>
                        <a:pt x="762" y="322"/>
                      </a:lnTo>
                      <a:lnTo>
                        <a:pt x="760" y="322"/>
                      </a:lnTo>
                      <a:lnTo>
                        <a:pt x="762" y="324"/>
                      </a:lnTo>
                      <a:lnTo>
                        <a:pt x="758" y="327"/>
                      </a:lnTo>
                      <a:lnTo>
                        <a:pt x="756" y="324"/>
                      </a:lnTo>
                      <a:lnTo>
                        <a:pt x="756" y="327"/>
                      </a:lnTo>
                      <a:lnTo>
                        <a:pt x="758" y="329"/>
                      </a:lnTo>
                      <a:lnTo>
                        <a:pt x="738" y="336"/>
                      </a:lnTo>
                      <a:lnTo>
                        <a:pt x="733" y="340"/>
                      </a:lnTo>
                      <a:lnTo>
                        <a:pt x="731" y="340"/>
                      </a:lnTo>
                      <a:lnTo>
                        <a:pt x="731" y="338"/>
                      </a:lnTo>
                      <a:lnTo>
                        <a:pt x="731" y="340"/>
                      </a:lnTo>
                      <a:lnTo>
                        <a:pt x="727" y="340"/>
                      </a:lnTo>
                      <a:lnTo>
                        <a:pt x="727" y="344"/>
                      </a:lnTo>
                      <a:lnTo>
                        <a:pt x="724" y="342"/>
                      </a:lnTo>
                      <a:lnTo>
                        <a:pt x="727" y="344"/>
                      </a:lnTo>
                      <a:lnTo>
                        <a:pt x="729" y="340"/>
                      </a:lnTo>
                      <a:lnTo>
                        <a:pt x="729" y="342"/>
                      </a:lnTo>
                      <a:lnTo>
                        <a:pt x="727" y="344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7" y="349"/>
                      </a:lnTo>
                      <a:lnTo>
                        <a:pt x="727" y="351"/>
                      </a:lnTo>
                      <a:lnTo>
                        <a:pt x="727" y="349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31" y="342"/>
                      </a:lnTo>
                      <a:lnTo>
                        <a:pt x="740" y="336"/>
                      </a:lnTo>
                      <a:lnTo>
                        <a:pt x="733" y="340"/>
                      </a:lnTo>
                      <a:lnTo>
                        <a:pt x="731" y="347"/>
                      </a:lnTo>
                      <a:lnTo>
                        <a:pt x="729" y="349"/>
                      </a:lnTo>
                      <a:lnTo>
                        <a:pt x="722" y="356"/>
                      </a:lnTo>
                      <a:lnTo>
                        <a:pt x="720" y="358"/>
                      </a:lnTo>
                      <a:lnTo>
                        <a:pt x="718" y="358"/>
                      </a:lnTo>
                      <a:lnTo>
                        <a:pt x="720" y="358"/>
                      </a:lnTo>
                      <a:lnTo>
                        <a:pt x="720" y="360"/>
                      </a:lnTo>
                      <a:lnTo>
                        <a:pt x="718" y="360"/>
                      </a:lnTo>
                      <a:lnTo>
                        <a:pt x="718" y="364"/>
                      </a:lnTo>
                      <a:lnTo>
                        <a:pt x="715" y="369"/>
                      </a:lnTo>
                      <a:lnTo>
                        <a:pt x="713" y="369"/>
                      </a:lnTo>
                      <a:lnTo>
                        <a:pt x="715" y="367"/>
                      </a:lnTo>
                      <a:lnTo>
                        <a:pt x="713" y="367"/>
                      </a:lnTo>
                      <a:lnTo>
                        <a:pt x="713" y="369"/>
                      </a:lnTo>
                      <a:lnTo>
                        <a:pt x="709" y="367"/>
                      </a:lnTo>
                      <a:lnTo>
                        <a:pt x="707" y="360"/>
                      </a:lnTo>
                      <a:lnTo>
                        <a:pt x="702" y="356"/>
                      </a:lnTo>
                      <a:lnTo>
                        <a:pt x="700" y="358"/>
                      </a:lnTo>
                      <a:lnTo>
                        <a:pt x="698" y="356"/>
                      </a:lnTo>
                      <a:lnTo>
                        <a:pt x="695" y="358"/>
                      </a:lnTo>
                      <a:lnTo>
                        <a:pt x="693" y="362"/>
                      </a:lnTo>
                      <a:lnTo>
                        <a:pt x="698" y="362"/>
                      </a:lnTo>
                      <a:lnTo>
                        <a:pt x="702" y="362"/>
                      </a:lnTo>
                      <a:lnTo>
                        <a:pt x="707" y="367"/>
                      </a:lnTo>
                      <a:lnTo>
                        <a:pt x="702" y="367"/>
                      </a:lnTo>
                      <a:lnTo>
                        <a:pt x="707" y="367"/>
                      </a:lnTo>
                      <a:lnTo>
                        <a:pt x="709" y="369"/>
                      </a:lnTo>
                      <a:lnTo>
                        <a:pt x="704" y="373"/>
                      </a:lnTo>
                      <a:lnTo>
                        <a:pt x="709" y="369"/>
                      </a:lnTo>
                      <a:lnTo>
                        <a:pt x="711" y="371"/>
                      </a:lnTo>
                      <a:lnTo>
                        <a:pt x="702" y="373"/>
                      </a:lnTo>
                      <a:lnTo>
                        <a:pt x="695" y="378"/>
                      </a:lnTo>
                      <a:lnTo>
                        <a:pt x="693" y="375"/>
                      </a:lnTo>
                      <a:lnTo>
                        <a:pt x="693" y="378"/>
                      </a:lnTo>
                      <a:lnTo>
                        <a:pt x="691" y="375"/>
                      </a:lnTo>
                      <a:lnTo>
                        <a:pt x="691" y="378"/>
                      </a:lnTo>
                      <a:lnTo>
                        <a:pt x="689" y="378"/>
                      </a:lnTo>
                      <a:lnTo>
                        <a:pt x="691" y="378"/>
                      </a:lnTo>
                      <a:lnTo>
                        <a:pt x="693" y="380"/>
                      </a:lnTo>
                      <a:lnTo>
                        <a:pt x="673" y="384"/>
                      </a:lnTo>
                      <a:lnTo>
                        <a:pt x="664" y="387"/>
                      </a:lnTo>
                      <a:lnTo>
                        <a:pt x="662" y="387"/>
                      </a:lnTo>
                      <a:lnTo>
                        <a:pt x="664" y="387"/>
                      </a:lnTo>
                      <a:lnTo>
                        <a:pt x="666" y="387"/>
                      </a:lnTo>
                      <a:lnTo>
                        <a:pt x="646" y="391"/>
                      </a:lnTo>
                      <a:lnTo>
                        <a:pt x="646" y="389"/>
                      </a:lnTo>
                      <a:lnTo>
                        <a:pt x="646" y="391"/>
                      </a:lnTo>
                      <a:lnTo>
                        <a:pt x="629" y="395"/>
                      </a:lnTo>
                      <a:lnTo>
                        <a:pt x="629" y="398"/>
                      </a:lnTo>
                      <a:lnTo>
                        <a:pt x="611" y="402"/>
                      </a:lnTo>
                      <a:lnTo>
                        <a:pt x="577" y="418"/>
                      </a:lnTo>
                      <a:lnTo>
                        <a:pt x="557" y="429"/>
                      </a:lnTo>
                      <a:lnTo>
                        <a:pt x="535" y="447"/>
                      </a:lnTo>
                      <a:lnTo>
                        <a:pt x="526" y="455"/>
                      </a:lnTo>
                      <a:lnTo>
                        <a:pt x="517" y="460"/>
                      </a:lnTo>
                      <a:lnTo>
                        <a:pt x="506" y="469"/>
                      </a:lnTo>
                      <a:lnTo>
                        <a:pt x="504" y="471"/>
                      </a:lnTo>
                      <a:lnTo>
                        <a:pt x="504" y="469"/>
                      </a:lnTo>
                      <a:lnTo>
                        <a:pt x="504" y="471"/>
                      </a:lnTo>
                      <a:lnTo>
                        <a:pt x="495" y="480"/>
                      </a:lnTo>
                      <a:lnTo>
                        <a:pt x="486" y="491"/>
                      </a:lnTo>
                      <a:lnTo>
                        <a:pt x="479" y="491"/>
                      </a:lnTo>
                      <a:lnTo>
                        <a:pt x="477" y="493"/>
                      </a:lnTo>
                      <a:lnTo>
                        <a:pt x="479" y="491"/>
                      </a:lnTo>
                      <a:lnTo>
                        <a:pt x="482" y="489"/>
                      </a:lnTo>
                      <a:lnTo>
                        <a:pt x="482" y="487"/>
                      </a:lnTo>
                      <a:lnTo>
                        <a:pt x="479" y="487"/>
                      </a:lnTo>
                      <a:lnTo>
                        <a:pt x="475" y="491"/>
                      </a:lnTo>
                      <a:lnTo>
                        <a:pt x="477" y="493"/>
                      </a:lnTo>
                      <a:lnTo>
                        <a:pt x="473" y="491"/>
                      </a:lnTo>
                      <a:lnTo>
                        <a:pt x="475" y="487"/>
                      </a:lnTo>
                      <a:lnTo>
                        <a:pt x="468" y="484"/>
                      </a:lnTo>
                      <a:lnTo>
                        <a:pt x="468" y="491"/>
                      </a:lnTo>
                      <a:lnTo>
                        <a:pt x="462" y="491"/>
                      </a:lnTo>
                      <a:lnTo>
                        <a:pt x="459" y="489"/>
                      </a:lnTo>
                      <a:lnTo>
                        <a:pt x="462" y="498"/>
                      </a:lnTo>
                      <a:lnTo>
                        <a:pt x="464" y="498"/>
                      </a:lnTo>
                      <a:lnTo>
                        <a:pt x="466" y="495"/>
                      </a:lnTo>
                      <a:lnTo>
                        <a:pt x="468" y="498"/>
                      </a:lnTo>
                      <a:lnTo>
                        <a:pt x="468" y="500"/>
                      </a:lnTo>
                      <a:lnTo>
                        <a:pt x="462" y="500"/>
                      </a:lnTo>
                      <a:lnTo>
                        <a:pt x="457" y="507"/>
                      </a:lnTo>
                      <a:lnTo>
                        <a:pt x="457" y="504"/>
                      </a:lnTo>
                      <a:lnTo>
                        <a:pt x="457" y="498"/>
                      </a:lnTo>
                      <a:lnTo>
                        <a:pt x="455" y="498"/>
                      </a:lnTo>
                      <a:lnTo>
                        <a:pt x="453" y="500"/>
                      </a:lnTo>
                      <a:lnTo>
                        <a:pt x="446" y="502"/>
                      </a:lnTo>
                      <a:lnTo>
                        <a:pt x="444" y="504"/>
                      </a:lnTo>
                      <a:lnTo>
                        <a:pt x="441" y="507"/>
                      </a:lnTo>
                      <a:lnTo>
                        <a:pt x="441" y="511"/>
                      </a:lnTo>
                      <a:lnTo>
                        <a:pt x="433" y="507"/>
                      </a:lnTo>
                      <a:lnTo>
                        <a:pt x="437" y="513"/>
                      </a:lnTo>
                      <a:lnTo>
                        <a:pt x="433" y="515"/>
                      </a:lnTo>
                      <a:lnTo>
                        <a:pt x="435" y="520"/>
                      </a:lnTo>
                      <a:lnTo>
                        <a:pt x="433" y="522"/>
                      </a:lnTo>
                      <a:lnTo>
                        <a:pt x="433" y="520"/>
                      </a:lnTo>
                      <a:lnTo>
                        <a:pt x="433" y="522"/>
                      </a:lnTo>
                      <a:lnTo>
                        <a:pt x="430" y="524"/>
                      </a:lnTo>
                      <a:lnTo>
                        <a:pt x="426" y="522"/>
                      </a:lnTo>
                      <a:lnTo>
                        <a:pt x="428" y="524"/>
                      </a:lnTo>
                      <a:lnTo>
                        <a:pt x="428" y="527"/>
                      </a:lnTo>
                      <a:lnTo>
                        <a:pt x="424" y="524"/>
                      </a:lnTo>
                      <a:lnTo>
                        <a:pt x="426" y="527"/>
                      </a:lnTo>
                      <a:lnTo>
                        <a:pt x="426" y="529"/>
                      </a:lnTo>
                      <a:lnTo>
                        <a:pt x="424" y="529"/>
                      </a:lnTo>
                      <a:lnTo>
                        <a:pt x="421" y="527"/>
                      </a:lnTo>
                      <a:lnTo>
                        <a:pt x="424" y="535"/>
                      </a:lnTo>
                      <a:lnTo>
                        <a:pt x="421" y="535"/>
                      </a:lnTo>
                      <a:lnTo>
                        <a:pt x="421" y="538"/>
                      </a:lnTo>
                      <a:lnTo>
                        <a:pt x="419" y="540"/>
                      </a:lnTo>
                      <a:lnTo>
                        <a:pt x="415" y="538"/>
                      </a:lnTo>
                      <a:lnTo>
                        <a:pt x="410" y="540"/>
                      </a:lnTo>
                      <a:lnTo>
                        <a:pt x="406" y="538"/>
                      </a:lnTo>
                      <a:lnTo>
                        <a:pt x="399" y="540"/>
                      </a:lnTo>
                      <a:lnTo>
                        <a:pt x="395" y="540"/>
                      </a:lnTo>
                      <a:lnTo>
                        <a:pt x="392" y="542"/>
                      </a:lnTo>
                      <a:lnTo>
                        <a:pt x="392" y="544"/>
                      </a:lnTo>
                      <a:lnTo>
                        <a:pt x="390" y="542"/>
                      </a:lnTo>
                      <a:lnTo>
                        <a:pt x="386" y="544"/>
                      </a:lnTo>
                      <a:lnTo>
                        <a:pt x="384" y="542"/>
                      </a:lnTo>
                      <a:lnTo>
                        <a:pt x="381" y="540"/>
                      </a:lnTo>
                      <a:lnTo>
                        <a:pt x="381" y="538"/>
                      </a:lnTo>
                      <a:lnTo>
                        <a:pt x="377" y="535"/>
                      </a:lnTo>
                      <a:lnTo>
                        <a:pt x="368" y="535"/>
                      </a:lnTo>
                      <a:lnTo>
                        <a:pt x="366" y="535"/>
                      </a:lnTo>
                      <a:lnTo>
                        <a:pt x="363" y="535"/>
                      </a:lnTo>
                      <a:lnTo>
                        <a:pt x="359" y="533"/>
                      </a:lnTo>
                      <a:lnTo>
                        <a:pt x="357" y="535"/>
                      </a:lnTo>
                      <a:lnTo>
                        <a:pt x="357" y="533"/>
                      </a:lnTo>
                      <a:lnTo>
                        <a:pt x="355" y="533"/>
                      </a:lnTo>
                      <a:lnTo>
                        <a:pt x="355" y="531"/>
                      </a:lnTo>
                      <a:lnTo>
                        <a:pt x="352" y="529"/>
                      </a:lnTo>
                      <a:lnTo>
                        <a:pt x="350" y="527"/>
                      </a:lnTo>
                      <a:lnTo>
                        <a:pt x="350" y="522"/>
                      </a:lnTo>
                      <a:lnTo>
                        <a:pt x="348" y="520"/>
                      </a:lnTo>
                      <a:lnTo>
                        <a:pt x="348" y="513"/>
                      </a:lnTo>
                      <a:lnTo>
                        <a:pt x="343" y="507"/>
                      </a:lnTo>
                      <a:lnTo>
                        <a:pt x="341" y="507"/>
                      </a:lnTo>
                      <a:lnTo>
                        <a:pt x="337" y="511"/>
                      </a:lnTo>
                      <a:lnTo>
                        <a:pt x="339" y="515"/>
                      </a:lnTo>
                      <a:lnTo>
                        <a:pt x="343" y="520"/>
                      </a:lnTo>
                      <a:lnTo>
                        <a:pt x="341" y="522"/>
                      </a:lnTo>
                      <a:lnTo>
                        <a:pt x="337" y="520"/>
                      </a:lnTo>
                      <a:lnTo>
                        <a:pt x="335" y="511"/>
                      </a:lnTo>
                      <a:lnTo>
                        <a:pt x="332" y="509"/>
                      </a:lnTo>
                      <a:lnTo>
                        <a:pt x="332" y="507"/>
                      </a:lnTo>
                      <a:lnTo>
                        <a:pt x="335" y="507"/>
                      </a:lnTo>
                      <a:lnTo>
                        <a:pt x="330" y="504"/>
                      </a:lnTo>
                      <a:lnTo>
                        <a:pt x="328" y="502"/>
                      </a:lnTo>
                      <a:lnTo>
                        <a:pt x="326" y="498"/>
                      </a:lnTo>
                      <a:lnTo>
                        <a:pt x="323" y="491"/>
                      </a:lnTo>
                      <a:lnTo>
                        <a:pt x="321" y="489"/>
                      </a:lnTo>
                      <a:lnTo>
                        <a:pt x="319" y="487"/>
                      </a:lnTo>
                      <a:lnTo>
                        <a:pt x="319" y="489"/>
                      </a:lnTo>
                      <a:lnTo>
                        <a:pt x="317" y="491"/>
                      </a:lnTo>
                      <a:lnTo>
                        <a:pt x="317" y="495"/>
                      </a:lnTo>
                      <a:lnTo>
                        <a:pt x="314" y="495"/>
                      </a:lnTo>
                      <a:lnTo>
                        <a:pt x="314" y="500"/>
                      </a:lnTo>
                      <a:lnTo>
                        <a:pt x="310" y="500"/>
                      </a:lnTo>
                      <a:lnTo>
                        <a:pt x="310" y="495"/>
                      </a:lnTo>
                      <a:lnTo>
                        <a:pt x="310" y="498"/>
                      </a:lnTo>
                      <a:lnTo>
                        <a:pt x="310" y="500"/>
                      </a:lnTo>
                      <a:lnTo>
                        <a:pt x="308" y="504"/>
                      </a:lnTo>
                      <a:lnTo>
                        <a:pt x="308" y="507"/>
                      </a:lnTo>
                      <a:lnTo>
                        <a:pt x="301" y="507"/>
                      </a:lnTo>
                      <a:lnTo>
                        <a:pt x="301" y="504"/>
                      </a:lnTo>
                      <a:lnTo>
                        <a:pt x="303" y="504"/>
                      </a:lnTo>
                      <a:lnTo>
                        <a:pt x="303" y="498"/>
                      </a:lnTo>
                      <a:lnTo>
                        <a:pt x="301" y="500"/>
                      </a:lnTo>
                      <a:lnTo>
                        <a:pt x="299" y="495"/>
                      </a:lnTo>
                      <a:lnTo>
                        <a:pt x="297" y="498"/>
                      </a:lnTo>
                      <a:lnTo>
                        <a:pt x="297" y="500"/>
                      </a:lnTo>
                      <a:lnTo>
                        <a:pt x="299" y="504"/>
                      </a:lnTo>
                      <a:lnTo>
                        <a:pt x="299" y="507"/>
                      </a:lnTo>
                      <a:lnTo>
                        <a:pt x="294" y="507"/>
                      </a:lnTo>
                      <a:lnTo>
                        <a:pt x="294" y="511"/>
                      </a:lnTo>
                      <a:lnTo>
                        <a:pt x="297" y="511"/>
                      </a:lnTo>
                      <a:lnTo>
                        <a:pt x="297" y="515"/>
                      </a:lnTo>
                      <a:lnTo>
                        <a:pt x="294" y="515"/>
                      </a:lnTo>
                      <a:lnTo>
                        <a:pt x="290" y="511"/>
                      </a:lnTo>
                      <a:lnTo>
                        <a:pt x="290" y="509"/>
                      </a:lnTo>
                      <a:lnTo>
                        <a:pt x="283" y="509"/>
                      </a:lnTo>
                      <a:lnTo>
                        <a:pt x="281" y="507"/>
                      </a:lnTo>
                      <a:lnTo>
                        <a:pt x="279" y="507"/>
                      </a:lnTo>
                      <a:lnTo>
                        <a:pt x="279" y="509"/>
                      </a:lnTo>
                      <a:lnTo>
                        <a:pt x="274" y="509"/>
                      </a:lnTo>
                      <a:lnTo>
                        <a:pt x="279" y="515"/>
                      </a:lnTo>
                      <a:lnTo>
                        <a:pt x="277" y="518"/>
                      </a:lnTo>
                      <a:lnTo>
                        <a:pt x="279" y="520"/>
                      </a:lnTo>
                      <a:lnTo>
                        <a:pt x="281" y="513"/>
                      </a:lnTo>
                      <a:lnTo>
                        <a:pt x="283" y="513"/>
                      </a:lnTo>
                      <a:lnTo>
                        <a:pt x="283" y="515"/>
                      </a:lnTo>
                      <a:lnTo>
                        <a:pt x="286" y="518"/>
                      </a:lnTo>
                      <a:lnTo>
                        <a:pt x="283" y="520"/>
                      </a:lnTo>
                      <a:lnTo>
                        <a:pt x="283" y="518"/>
                      </a:lnTo>
                      <a:lnTo>
                        <a:pt x="281" y="518"/>
                      </a:lnTo>
                      <a:lnTo>
                        <a:pt x="283" y="522"/>
                      </a:lnTo>
                      <a:lnTo>
                        <a:pt x="286" y="522"/>
                      </a:lnTo>
                      <a:lnTo>
                        <a:pt x="283" y="524"/>
                      </a:lnTo>
                      <a:lnTo>
                        <a:pt x="286" y="527"/>
                      </a:lnTo>
                      <a:lnTo>
                        <a:pt x="290" y="527"/>
                      </a:lnTo>
                      <a:lnTo>
                        <a:pt x="288" y="529"/>
                      </a:lnTo>
                      <a:lnTo>
                        <a:pt x="288" y="531"/>
                      </a:lnTo>
                      <a:lnTo>
                        <a:pt x="283" y="533"/>
                      </a:lnTo>
                      <a:lnTo>
                        <a:pt x="281" y="531"/>
                      </a:lnTo>
                      <a:lnTo>
                        <a:pt x="281" y="533"/>
                      </a:lnTo>
                      <a:lnTo>
                        <a:pt x="283" y="535"/>
                      </a:lnTo>
                      <a:lnTo>
                        <a:pt x="281" y="535"/>
                      </a:lnTo>
                      <a:lnTo>
                        <a:pt x="279" y="535"/>
                      </a:lnTo>
                      <a:lnTo>
                        <a:pt x="279" y="538"/>
                      </a:lnTo>
                      <a:lnTo>
                        <a:pt x="274" y="535"/>
                      </a:lnTo>
                      <a:lnTo>
                        <a:pt x="270" y="538"/>
                      </a:lnTo>
                      <a:lnTo>
                        <a:pt x="270" y="542"/>
                      </a:lnTo>
                      <a:lnTo>
                        <a:pt x="263" y="540"/>
                      </a:lnTo>
                      <a:lnTo>
                        <a:pt x="263" y="544"/>
                      </a:lnTo>
                      <a:lnTo>
                        <a:pt x="261" y="549"/>
                      </a:lnTo>
                      <a:lnTo>
                        <a:pt x="259" y="544"/>
                      </a:lnTo>
                      <a:lnTo>
                        <a:pt x="257" y="544"/>
                      </a:lnTo>
                      <a:lnTo>
                        <a:pt x="254" y="542"/>
                      </a:lnTo>
                      <a:lnTo>
                        <a:pt x="252" y="542"/>
                      </a:lnTo>
                      <a:lnTo>
                        <a:pt x="250" y="540"/>
                      </a:lnTo>
                      <a:lnTo>
                        <a:pt x="248" y="542"/>
                      </a:lnTo>
                      <a:lnTo>
                        <a:pt x="248" y="544"/>
                      </a:lnTo>
                      <a:lnTo>
                        <a:pt x="241" y="551"/>
                      </a:lnTo>
                      <a:lnTo>
                        <a:pt x="239" y="558"/>
                      </a:lnTo>
                      <a:lnTo>
                        <a:pt x="232" y="560"/>
                      </a:lnTo>
                      <a:lnTo>
                        <a:pt x="234" y="562"/>
                      </a:lnTo>
                      <a:lnTo>
                        <a:pt x="232" y="566"/>
                      </a:lnTo>
                      <a:lnTo>
                        <a:pt x="234" y="566"/>
                      </a:lnTo>
                      <a:lnTo>
                        <a:pt x="237" y="564"/>
                      </a:lnTo>
                      <a:lnTo>
                        <a:pt x="239" y="566"/>
                      </a:lnTo>
                      <a:lnTo>
                        <a:pt x="234" y="569"/>
                      </a:lnTo>
                      <a:lnTo>
                        <a:pt x="237" y="571"/>
                      </a:lnTo>
                      <a:lnTo>
                        <a:pt x="239" y="573"/>
                      </a:lnTo>
                      <a:lnTo>
                        <a:pt x="241" y="573"/>
                      </a:lnTo>
                      <a:lnTo>
                        <a:pt x="243" y="573"/>
                      </a:lnTo>
                      <a:lnTo>
                        <a:pt x="239" y="582"/>
                      </a:lnTo>
                      <a:lnTo>
                        <a:pt x="232" y="586"/>
                      </a:lnTo>
                      <a:lnTo>
                        <a:pt x="237" y="589"/>
                      </a:lnTo>
                      <a:lnTo>
                        <a:pt x="237" y="591"/>
                      </a:lnTo>
                      <a:lnTo>
                        <a:pt x="239" y="589"/>
                      </a:lnTo>
                      <a:lnTo>
                        <a:pt x="239" y="593"/>
                      </a:lnTo>
                      <a:lnTo>
                        <a:pt x="241" y="593"/>
                      </a:lnTo>
                      <a:lnTo>
                        <a:pt x="239" y="598"/>
                      </a:lnTo>
                      <a:lnTo>
                        <a:pt x="237" y="598"/>
                      </a:lnTo>
                      <a:lnTo>
                        <a:pt x="234" y="595"/>
                      </a:lnTo>
                      <a:lnTo>
                        <a:pt x="230" y="598"/>
                      </a:lnTo>
                      <a:lnTo>
                        <a:pt x="228" y="600"/>
                      </a:lnTo>
                      <a:lnTo>
                        <a:pt x="221" y="600"/>
                      </a:lnTo>
                      <a:lnTo>
                        <a:pt x="221" y="598"/>
                      </a:lnTo>
                      <a:lnTo>
                        <a:pt x="216" y="600"/>
                      </a:lnTo>
                      <a:lnTo>
                        <a:pt x="214" y="595"/>
                      </a:lnTo>
                      <a:lnTo>
                        <a:pt x="214" y="593"/>
                      </a:lnTo>
                      <a:lnTo>
                        <a:pt x="214" y="591"/>
                      </a:lnTo>
                      <a:lnTo>
                        <a:pt x="212" y="593"/>
                      </a:lnTo>
                      <a:lnTo>
                        <a:pt x="210" y="591"/>
                      </a:lnTo>
                      <a:lnTo>
                        <a:pt x="205" y="586"/>
                      </a:lnTo>
                      <a:lnTo>
                        <a:pt x="203" y="586"/>
                      </a:lnTo>
                      <a:lnTo>
                        <a:pt x="199" y="591"/>
                      </a:lnTo>
                      <a:lnTo>
                        <a:pt x="199" y="593"/>
                      </a:lnTo>
                      <a:lnTo>
                        <a:pt x="201" y="593"/>
                      </a:lnTo>
                      <a:lnTo>
                        <a:pt x="199" y="598"/>
                      </a:lnTo>
                      <a:lnTo>
                        <a:pt x="201" y="600"/>
                      </a:lnTo>
                      <a:lnTo>
                        <a:pt x="199" y="602"/>
                      </a:lnTo>
                      <a:lnTo>
                        <a:pt x="194" y="604"/>
                      </a:lnTo>
                      <a:lnTo>
                        <a:pt x="192" y="606"/>
                      </a:lnTo>
                      <a:lnTo>
                        <a:pt x="190" y="606"/>
                      </a:lnTo>
                      <a:lnTo>
                        <a:pt x="188" y="609"/>
                      </a:lnTo>
                      <a:lnTo>
                        <a:pt x="183" y="609"/>
                      </a:lnTo>
                      <a:lnTo>
                        <a:pt x="181" y="613"/>
                      </a:lnTo>
                      <a:lnTo>
                        <a:pt x="181" y="615"/>
                      </a:lnTo>
                      <a:lnTo>
                        <a:pt x="179" y="618"/>
                      </a:lnTo>
                      <a:lnTo>
                        <a:pt x="172" y="611"/>
                      </a:lnTo>
                      <a:lnTo>
                        <a:pt x="172" y="609"/>
                      </a:lnTo>
                      <a:lnTo>
                        <a:pt x="170" y="606"/>
                      </a:lnTo>
                      <a:lnTo>
                        <a:pt x="172" y="604"/>
                      </a:lnTo>
                      <a:lnTo>
                        <a:pt x="174" y="604"/>
                      </a:lnTo>
                      <a:lnTo>
                        <a:pt x="174" y="602"/>
                      </a:lnTo>
                      <a:lnTo>
                        <a:pt x="176" y="600"/>
                      </a:lnTo>
                      <a:lnTo>
                        <a:pt x="174" y="600"/>
                      </a:lnTo>
                      <a:lnTo>
                        <a:pt x="174" y="598"/>
                      </a:lnTo>
                      <a:lnTo>
                        <a:pt x="170" y="595"/>
                      </a:lnTo>
                      <a:lnTo>
                        <a:pt x="165" y="595"/>
                      </a:lnTo>
                      <a:lnTo>
                        <a:pt x="165" y="591"/>
                      </a:lnTo>
                      <a:lnTo>
                        <a:pt x="167" y="589"/>
                      </a:lnTo>
                      <a:lnTo>
                        <a:pt x="165" y="586"/>
                      </a:lnTo>
                      <a:lnTo>
                        <a:pt x="163" y="589"/>
                      </a:lnTo>
                      <a:lnTo>
                        <a:pt x="161" y="584"/>
                      </a:lnTo>
                      <a:lnTo>
                        <a:pt x="163" y="584"/>
                      </a:lnTo>
                      <a:lnTo>
                        <a:pt x="163" y="582"/>
                      </a:lnTo>
                      <a:lnTo>
                        <a:pt x="163" y="578"/>
                      </a:lnTo>
                      <a:lnTo>
                        <a:pt x="161" y="578"/>
                      </a:lnTo>
                      <a:lnTo>
                        <a:pt x="159" y="578"/>
                      </a:lnTo>
                      <a:lnTo>
                        <a:pt x="156" y="578"/>
                      </a:lnTo>
                      <a:lnTo>
                        <a:pt x="156" y="575"/>
                      </a:lnTo>
                      <a:lnTo>
                        <a:pt x="156" y="573"/>
                      </a:lnTo>
                      <a:lnTo>
                        <a:pt x="139" y="591"/>
                      </a:lnTo>
                      <a:lnTo>
                        <a:pt x="143" y="598"/>
                      </a:lnTo>
                      <a:lnTo>
                        <a:pt x="141" y="600"/>
                      </a:lnTo>
                      <a:lnTo>
                        <a:pt x="136" y="604"/>
                      </a:lnTo>
                      <a:lnTo>
                        <a:pt x="139" y="606"/>
                      </a:lnTo>
                      <a:lnTo>
                        <a:pt x="143" y="604"/>
                      </a:lnTo>
                      <a:lnTo>
                        <a:pt x="145" y="606"/>
                      </a:lnTo>
                      <a:lnTo>
                        <a:pt x="141" y="611"/>
                      </a:lnTo>
                      <a:lnTo>
                        <a:pt x="136" y="613"/>
                      </a:lnTo>
                      <a:lnTo>
                        <a:pt x="136" y="618"/>
                      </a:lnTo>
                      <a:lnTo>
                        <a:pt x="134" y="618"/>
                      </a:lnTo>
                      <a:lnTo>
                        <a:pt x="136" y="620"/>
                      </a:lnTo>
                      <a:lnTo>
                        <a:pt x="132" y="622"/>
                      </a:lnTo>
                      <a:lnTo>
                        <a:pt x="132" y="624"/>
                      </a:lnTo>
                      <a:lnTo>
                        <a:pt x="139" y="626"/>
                      </a:lnTo>
                      <a:lnTo>
                        <a:pt x="141" y="631"/>
                      </a:lnTo>
                      <a:lnTo>
                        <a:pt x="139" y="633"/>
                      </a:lnTo>
                      <a:lnTo>
                        <a:pt x="136" y="629"/>
                      </a:lnTo>
                      <a:lnTo>
                        <a:pt x="136" y="638"/>
                      </a:lnTo>
                      <a:lnTo>
                        <a:pt x="136" y="640"/>
                      </a:lnTo>
                      <a:lnTo>
                        <a:pt x="134" y="644"/>
                      </a:lnTo>
                      <a:lnTo>
                        <a:pt x="134" y="642"/>
                      </a:lnTo>
                      <a:lnTo>
                        <a:pt x="132" y="644"/>
                      </a:lnTo>
                      <a:lnTo>
                        <a:pt x="134" y="644"/>
                      </a:lnTo>
                      <a:lnTo>
                        <a:pt x="132" y="644"/>
                      </a:lnTo>
                      <a:lnTo>
                        <a:pt x="130" y="642"/>
                      </a:lnTo>
                      <a:lnTo>
                        <a:pt x="125" y="644"/>
                      </a:lnTo>
                      <a:lnTo>
                        <a:pt x="127" y="649"/>
                      </a:lnTo>
                      <a:lnTo>
                        <a:pt x="125" y="651"/>
                      </a:lnTo>
                      <a:lnTo>
                        <a:pt x="123" y="653"/>
                      </a:lnTo>
                      <a:lnTo>
                        <a:pt x="121" y="651"/>
                      </a:lnTo>
                      <a:lnTo>
                        <a:pt x="114" y="649"/>
                      </a:lnTo>
                      <a:lnTo>
                        <a:pt x="112" y="644"/>
                      </a:lnTo>
                      <a:lnTo>
                        <a:pt x="107" y="644"/>
                      </a:lnTo>
                      <a:lnTo>
                        <a:pt x="107" y="642"/>
                      </a:lnTo>
                      <a:lnTo>
                        <a:pt x="105" y="642"/>
                      </a:lnTo>
                      <a:lnTo>
                        <a:pt x="101" y="642"/>
                      </a:lnTo>
                      <a:lnTo>
                        <a:pt x="98" y="640"/>
                      </a:lnTo>
                      <a:lnTo>
                        <a:pt x="96" y="642"/>
                      </a:lnTo>
                      <a:lnTo>
                        <a:pt x="96" y="644"/>
                      </a:lnTo>
                      <a:lnTo>
                        <a:pt x="92" y="642"/>
                      </a:lnTo>
                      <a:lnTo>
                        <a:pt x="87" y="644"/>
                      </a:lnTo>
                      <a:lnTo>
                        <a:pt x="87" y="646"/>
                      </a:lnTo>
                      <a:lnTo>
                        <a:pt x="81" y="651"/>
                      </a:lnTo>
                      <a:lnTo>
                        <a:pt x="61" y="660"/>
                      </a:lnTo>
                      <a:lnTo>
                        <a:pt x="56" y="662"/>
                      </a:lnTo>
                      <a:lnTo>
                        <a:pt x="45" y="671"/>
                      </a:lnTo>
                      <a:lnTo>
                        <a:pt x="43" y="666"/>
                      </a:lnTo>
                      <a:lnTo>
                        <a:pt x="41" y="669"/>
                      </a:lnTo>
                      <a:lnTo>
                        <a:pt x="38" y="669"/>
                      </a:lnTo>
                      <a:lnTo>
                        <a:pt x="36" y="673"/>
                      </a:lnTo>
                      <a:lnTo>
                        <a:pt x="32" y="675"/>
                      </a:lnTo>
                      <a:lnTo>
                        <a:pt x="27" y="675"/>
                      </a:lnTo>
                      <a:lnTo>
                        <a:pt x="25" y="675"/>
                      </a:lnTo>
                      <a:lnTo>
                        <a:pt x="14" y="678"/>
                      </a:lnTo>
                      <a:lnTo>
                        <a:pt x="12" y="675"/>
                      </a:lnTo>
                      <a:lnTo>
                        <a:pt x="7" y="675"/>
                      </a:lnTo>
                      <a:lnTo>
                        <a:pt x="5" y="675"/>
                      </a:lnTo>
                      <a:lnTo>
                        <a:pt x="3" y="678"/>
                      </a:lnTo>
                      <a:lnTo>
                        <a:pt x="0" y="678"/>
                      </a:lnTo>
                      <a:lnTo>
                        <a:pt x="0" y="675"/>
                      </a:lnTo>
                      <a:lnTo>
                        <a:pt x="3" y="671"/>
                      </a:lnTo>
                      <a:lnTo>
                        <a:pt x="0" y="669"/>
                      </a:lnTo>
                      <a:lnTo>
                        <a:pt x="0" y="666"/>
                      </a:lnTo>
                      <a:lnTo>
                        <a:pt x="3" y="666"/>
                      </a:lnTo>
                      <a:lnTo>
                        <a:pt x="7" y="669"/>
                      </a:lnTo>
                      <a:lnTo>
                        <a:pt x="9" y="664"/>
                      </a:lnTo>
                      <a:lnTo>
                        <a:pt x="9" y="660"/>
                      </a:lnTo>
                      <a:lnTo>
                        <a:pt x="14" y="655"/>
                      </a:lnTo>
                      <a:lnTo>
                        <a:pt x="14" y="646"/>
                      </a:lnTo>
                      <a:lnTo>
                        <a:pt x="18" y="638"/>
                      </a:lnTo>
                      <a:lnTo>
                        <a:pt x="20" y="629"/>
                      </a:lnTo>
                      <a:lnTo>
                        <a:pt x="18" y="624"/>
                      </a:lnTo>
                      <a:lnTo>
                        <a:pt x="20" y="613"/>
                      </a:lnTo>
                      <a:lnTo>
                        <a:pt x="27" y="611"/>
                      </a:lnTo>
                      <a:lnTo>
                        <a:pt x="29" y="606"/>
                      </a:lnTo>
                      <a:lnTo>
                        <a:pt x="38" y="606"/>
                      </a:lnTo>
                      <a:lnTo>
                        <a:pt x="38" y="602"/>
                      </a:lnTo>
                      <a:lnTo>
                        <a:pt x="52" y="600"/>
                      </a:lnTo>
                      <a:lnTo>
                        <a:pt x="54" y="591"/>
                      </a:lnTo>
                      <a:lnTo>
                        <a:pt x="65" y="582"/>
                      </a:lnTo>
                      <a:lnTo>
                        <a:pt x="67" y="578"/>
                      </a:lnTo>
                      <a:lnTo>
                        <a:pt x="72" y="575"/>
                      </a:lnTo>
                      <a:lnTo>
                        <a:pt x="74" y="575"/>
                      </a:lnTo>
                      <a:lnTo>
                        <a:pt x="74" y="571"/>
                      </a:lnTo>
                      <a:lnTo>
                        <a:pt x="74" y="569"/>
                      </a:lnTo>
                      <a:lnTo>
                        <a:pt x="76" y="571"/>
                      </a:lnTo>
                      <a:lnTo>
                        <a:pt x="81" y="571"/>
                      </a:lnTo>
                      <a:lnTo>
                        <a:pt x="81" y="569"/>
                      </a:lnTo>
                      <a:lnTo>
                        <a:pt x="81" y="566"/>
                      </a:lnTo>
                      <a:lnTo>
                        <a:pt x="72" y="562"/>
                      </a:lnTo>
                      <a:lnTo>
                        <a:pt x="72" y="558"/>
                      </a:lnTo>
                      <a:lnTo>
                        <a:pt x="76" y="560"/>
                      </a:lnTo>
                      <a:lnTo>
                        <a:pt x="81" y="560"/>
                      </a:lnTo>
                      <a:lnTo>
                        <a:pt x="81" y="558"/>
                      </a:lnTo>
                      <a:lnTo>
                        <a:pt x="83" y="555"/>
                      </a:lnTo>
                      <a:lnTo>
                        <a:pt x="81" y="553"/>
                      </a:lnTo>
                      <a:lnTo>
                        <a:pt x="83" y="551"/>
                      </a:lnTo>
                      <a:lnTo>
                        <a:pt x="92" y="546"/>
                      </a:lnTo>
                      <a:lnTo>
                        <a:pt x="98" y="549"/>
                      </a:lnTo>
                      <a:lnTo>
                        <a:pt x="101" y="544"/>
                      </a:lnTo>
                      <a:lnTo>
                        <a:pt x="101" y="542"/>
                      </a:lnTo>
                      <a:lnTo>
                        <a:pt x="107" y="542"/>
                      </a:lnTo>
                      <a:lnTo>
                        <a:pt x="107" y="540"/>
                      </a:lnTo>
                      <a:lnTo>
                        <a:pt x="110" y="540"/>
                      </a:lnTo>
                      <a:lnTo>
                        <a:pt x="112" y="538"/>
                      </a:lnTo>
                      <a:lnTo>
                        <a:pt x="110" y="538"/>
                      </a:lnTo>
                      <a:lnTo>
                        <a:pt x="112" y="531"/>
                      </a:lnTo>
                      <a:lnTo>
                        <a:pt x="110" y="527"/>
                      </a:lnTo>
                      <a:lnTo>
                        <a:pt x="112" y="524"/>
                      </a:lnTo>
                      <a:lnTo>
                        <a:pt x="112" y="522"/>
                      </a:lnTo>
                      <a:lnTo>
                        <a:pt x="118" y="520"/>
                      </a:lnTo>
                      <a:lnTo>
                        <a:pt x="121" y="522"/>
                      </a:lnTo>
                      <a:lnTo>
                        <a:pt x="123" y="520"/>
                      </a:lnTo>
                      <a:lnTo>
                        <a:pt x="121" y="507"/>
                      </a:lnTo>
                      <a:lnTo>
                        <a:pt x="116" y="500"/>
                      </a:lnTo>
                      <a:lnTo>
                        <a:pt x="118" y="495"/>
                      </a:lnTo>
                      <a:lnTo>
                        <a:pt x="116" y="493"/>
                      </a:lnTo>
                      <a:lnTo>
                        <a:pt x="116" y="491"/>
                      </a:lnTo>
                      <a:lnTo>
                        <a:pt x="114" y="489"/>
                      </a:lnTo>
                      <a:lnTo>
                        <a:pt x="112" y="491"/>
                      </a:lnTo>
                      <a:lnTo>
                        <a:pt x="112" y="489"/>
                      </a:lnTo>
                      <a:lnTo>
                        <a:pt x="112" y="487"/>
                      </a:lnTo>
                      <a:lnTo>
                        <a:pt x="114" y="487"/>
                      </a:lnTo>
                      <a:lnTo>
                        <a:pt x="112" y="487"/>
                      </a:lnTo>
                      <a:lnTo>
                        <a:pt x="114" y="484"/>
                      </a:lnTo>
                      <a:lnTo>
                        <a:pt x="112" y="484"/>
                      </a:lnTo>
                      <a:lnTo>
                        <a:pt x="112" y="482"/>
                      </a:lnTo>
                      <a:lnTo>
                        <a:pt x="110" y="480"/>
                      </a:lnTo>
                      <a:lnTo>
                        <a:pt x="112" y="478"/>
                      </a:lnTo>
                      <a:lnTo>
                        <a:pt x="110" y="475"/>
                      </a:lnTo>
                      <a:lnTo>
                        <a:pt x="110" y="469"/>
                      </a:lnTo>
                      <a:lnTo>
                        <a:pt x="112" y="467"/>
                      </a:lnTo>
                      <a:lnTo>
                        <a:pt x="112" y="462"/>
                      </a:lnTo>
                      <a:lnTo>
                        <a:pt x="114" y="462"/>
                      </a:lnTo>
                      <a:lnTo>
                        <a:pt x="114" y="460"/>
                      </a:lnTo>
                      <a:lnTo>
                        <a:pt x="107" y="458"/>
                      </a:lnTo>
                      <a:lnTo>
                        <a:pt x="107" y="455"/>
                      </a:lnTo>
                      <a:lnTo>
                        <a:pt x="110" y="455"/>
                      </a:lnTo>
                      <a:lnTo>
                        <a:pt x="112" y="455"/>
                      </a:lnTo>
                      <a:lnTo>
                        <a:pt x="114" y="449"/>
                      </a:lnTo>
                      <a:lnTo>
                        <a:pt x="112" y="447"/>
                      </a:lnTo>
                      <a:lnTo>
                        <a:pt x="105" y="447"/>
                      </a:lnTo>
                      <a:lnTo>
                        <a:pt x="103" y="442"/>
                      </a:lnTo>
                      <a:lnTo>
                        <a:pt x="103" y="440"/>
                      </a:lnTo>
                      <a:lnTo>
                        <a:pt x="101" y="438"/>
                      </a:lnTo>
                      <a:lnTo>
                        <a:pt x="101" y="435"/>
                      </a:lnTo>
                      <a:lnTo>
                        <a:pt x="98" y="433"/>
                      </a:lnTo>
                      <a:lnTo>
                        <a:pt x="96" y="435"/>
                      </a:lnTo>
                      <a:lnTo>
                        <a:pt x="92" y="435"/>
                      </a:lnTo>
                      <a:lnTo>
                        <a:pt x="94" y="431"/>
                      </a:lnTo>
                      <a:lnTo>
                        <a:pt x="92" y="424"/>
                      </a:lnTo>
                      <a:lnTo>
                        <a:pt x="96" y="418"/>
                      </a:lnTo>
                      <a:lnTo>
                        <a:pt x="94" y="407"/>
                      </a:lnTo>
                      <a:lnTo>
                        <a:pt x="94" y="402"/>
                      </a:lnTo>
                      <a:lnTo>
                        <a:pt x="96" y="400"/>
                      </a:lnTo>
                      <a:lnTo>
                        <a:pt x="96" y="395"/>
                      </a:lnTo>
                      <a:lnTo>
                        <a:pt x="85" y="393"/>
                      </a:lnTo>
                      <a:lnTo>
                        <a:pt x="83" y="389"/>
                      </a:lnTo>
                      <a:lnTo>
                        <a:pt x="83" y="387"/>
                      </a:lnTo>
                      <a:lnTo>
                        <a:pt x="74" y="382"/>
                      </a:lnTo>
                      <a:lnTo>
                        <a:pt x="67" y="378"/>
                      </a:lnTo>
                      <a:lnTo>
                        <a:pt x="67" y="373"/>
                      </a:lnTo>
                      <a:lnTo>
                        <a:pt x="65" y="371"/>
                      </a:lnTo>
                      <a:lnTo>
                        <a:pt x="69" y="360"/>
                      </a:lnTo>
                      <a:lnTo>
                        <a:pt x="69" y="358"/>
                      </a:lnTo>
                      <a:lnTo>
                        <a:pt x="72" y="358"/>
                      </a:lnTo>
                      <a:lnTo>
                        <a:pt x="81" y="351"/>
                      </a:lnTo>
                      <a:lnTo>
                        <a:pt x="85" y="353"/>
                      </a:lnTo>
                      <a:lnTo>
                        <a:pt x="85" y="358"/>
                      </a:lnTo>
                      <a:lnTo>
                        <a:pt x="90" y="358"/>
                      </a:lnTo>
                      <a:lnTo>
                        <a:pt x="90" y="362"/>
                      </a:lnTo>
                      <a:lnTo>
                        <a:pt x="92" y="364"/>
                      </a:lnTo>
                      <a:lnTo>
                        <a:pt x="96" y="358"/>
                      </a:lnTo>
                      <a:lnTo>
                        <a:pt x="101" y="360"/>
                      </a:lnTo>
                      <a:lnTo>
                        <a:pt x="105" y="364"/>
                      </a:lnTo>
                      <a:lnTo>
                        <a:pt x="107" y="362"/>
                      </a:lnTo>
                      <a:lnTo>
                        <a:pt x="112" y="364"/>
                      </a:lnTo>
                      <a:lnTo>
                        <a:pt x="114" y="369"/>
                      </a:lnTo>
                      <a:lnTo>
                        <a:pt x="116" y="369"/>
                      </a:lnTo>
                      <a:lnTo>
                        <a:pt x="118" y="367"/>
                      </a:lnTo>
                      <a:lnTo>
                        <a:pt x="121" y="364"/>
                      </a:lnTo>
                      <a:lnTo>
                        <a:pt x="125" y="369"/>
                      </a:lnTo>
                      <a:lnTo>
                        <a:pt x="130" y="382"/>
                      </a:lnTo>
                      <a:lnTo>
                        <a:pt x="136" y="389"/>
                      </a:lnTo>
                      <a:lnTo>
                        <a:pt x="139" y="387"/>
                      </a:lnTo>
                      <a:lnTo>
                        <a:pt x="141" y="387"/>
                      </a:lnTo>
                      <a:lnTo>
                        <a:pt x="143" y="382"/>
                      </a:lnTo>
                      <a:lnTo>
                        <a:pt x="152" y="378"/>
                      </a:lnTo>
                      <a:lnTo>
                        <a:pt x="154" y="380"/>
                      </a:lnTo>
                      <a:lnTo>
                        <a:pt x="159" y="380"/>
                      </a:lnTo>
                      <a:lnTo>
                        <a:pt x="159" y="382"/>
                      </a:lnTo>
                      <a:lnTo>
                        <a:pt x="161" y="382"/>
                      </a:lnTo>
                      <a:lnTo>
                        <a:pt x="163" y="382"/>
                      </a:lnTo>
                      <a:lnTo>
                        <a:pt x="165" y="384"/>
                      </a:lnTo>
                      <a:lnTo>
                        <a:pt x="167" y="382"/>
                      </a:lnTo>
                      <a:lnTo>
                        <a:pt x="172" y="384"/>
                      </a:lnTo>
                      <a:lnTo>
                        <a:pt x="174" y="384"/>
                      </a:lnTo>
                      <a:lnTo>
                        <a:pt x="170" y="391"/>
                      </a:lnTo>
                      <a:lnTo>
                        <a:pt x="170" y="398"/>
                      </a:lnTo>
                      <a:lnTo>
                        <a:pt x="172" y="398"/>
                      </a:lnTo>
                      <a:lnTo>
                        <a:pt x="176" y="395"/>
                      </a:lnTo>
                      <a:lnTo>
                        <a:pt x="181" y="389"/>
                      </a:lnTo>
                      <a:lnTo>
                        <a:pt x="185" y="391"/>
                      </a:lnTo>
                      <a:lnTo>
                        <a:pt x="188" y="389"/>
                      </a:lnTo>
                      <a:lnTo>
                        <a:pt x="190" y="384"/>
                      </a:lnTo>
                      <a:lnTo>
                        <a:pt x="188" y="380"/>
                      </a:lnTo>
                      <a:lnTo>
                        <a:pt x="190" y="373"/>
                      </a:lnTo>
                      <a:lnTo>
                        <a:pt x="190" y="367"/>
                      </a:lnTo>
                      <a:lnTo>
                        <a:pt x="179" y="364"/>
                      </a:lnTo>
                      <a:lnTo>
                        <a:pt x="176" y="367"/>
                      </a:lnTo>
                      <a:lnTo>
                        <a:pt x="174" y="367"/>
                      </a:lnTo>
                      <a:lnTo>
                        <a:pt x="165" y="362"/>
                      </a:lnTo>
                      <a:lnTo>
                        <a:pt x="161" y="362"/>
                      </a:lnTo>
                      <a:lnTo>
                        <a:pt x="154" y="360"/>
                      </a:lnTo>
                      <a:lnTo>
                        <a:pt x="145" y="358"/>
                      </a:lnTo>
                      <a:lnTo>
                        <a:pt x="143" y="356"/>
                      </a:lnTo>
                      <a:lnTo>
                        <a:pt x="143" y="349"/>
                      </a:lnTo>
                      <a:lnTo>
                        <a:pt x="143" y="344"/>
                      </a:lnTo>
                      <a:lnTo>
                        <a:pt x="143" y="342"/>
                      </a:lnTo>
                      <a:lnTo>
                        <a:pt x="145" y="340"/>
                      </a:lnTo>
                      <a:lnTo>
                        <a:pt x="147" y="336"/>
                      </a:lnTo>
                      <a:lnTo>
                        <a:pt x="145" y="331"/>
                      </a:lnTo>
                      <a:lnTo>
                        <a:pt x="147" y="331"/>
                      </a:lnTo>
                      <a:lnTo>
                        <a:pt x="145" y="327"/>
                      </a:lnTo>
                      <a:lnTo>
                        <a:pt x="150" y="324"/>
                      </a:lnTo>
                      <a:lnTo>
                        <a:pt x="147" y="320"/>
                      </a:lnTo>
                      <a:lnTo>
                        <a:pt x="145" y="318"/>
                      </a:lnTo>
                      <a:lnTo>
                        <a:pt x="147" y="311"/>
                      </a:lnTo>
                      <a:lnTo>
                        <a:pt x="147" y="307"/>
                      </a:lnTo>
                      <a:lnTo>
                        <a:pt x="150" y="307"/>
                      </a:lnTo>
                      <a:lnTo>
                        <a:pt x="150" y="304"/>
                      </a:lnTo>
                      <a:lnTo>
                        <a:pt x="147" y="302"/>
                      </a:lnTo>
                      <a:lnTo>
                        <a:pt x="147" y="300"/>
                      </a:lnTo>
                      <a:lnTo>
                        <a:pt x="147" y="298"/>
                      </a:lnTo>
                      <a:lnTo>
                        <a:pt x="145" y="300"/>
                      </a:lnTo>
                      <a:lnTo>
                        <a:pt x="143" y="300"/>
                      </a:lnTo>
                      <a:lnTo>
                        <a:pt x="143" y="293"/>
                      </a:lnTo>
                      <a:lnTo>
                        <a:pt x="139" y="291"/>
                      </a:lnTo>
                      <a:lnTo>
                        <a:pt x="134" y="287"/>
                      </a:lnTo>
                      <a:lnTo>
                        <a:pt x="136" y="284"/>
                      </a:lnTo>
                      <a:lnTo>
                        <a:pt x="136" y="280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1" y="271"/>
                      </a:lnTo>
                      <a:lnTo>
                        <a:pt x="136" y="264"/>
                      </a:lnTo>
                      <a:lnTo>
                        <a:pt x="139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44"/>
                      </a:lnTo>
                      <a:lnTo>
                        <a:pt x="139" y="240"/>
                      </a:lnTo>
                      <a:lnTo>
                        <a:pt x="139" y="242"/>
                      </a:lnTo>
                      <a:lnTo>
                        <a:pt x="143" y="240"/>
                      </a:lnTo>
                      <a:lnTo>
                        <a:pt x="145" y="242"/>
                      </a:lnTo>
                      <a:lnTo>
                        <a:pt x="145" y="247"/>
                      </a:lnTo>
                      <a:lnTo>
                        <a:pt x="147" y="247"/>
                      </a:lnTo>
                      <a:lnTo>
                        <a:pt x="154" y="247"/>
                      </a:lnTo>
                      <a:lnTo>
                        <a:pt x="156" y="242"/>
                      </a:lnTo>
                      <a:lnTo>
                        <a:pt x="156" y="236"/>
                      </a:lnTo>
                      <a:lnTo>
                        <a:pt x="167" y="231"/>
                      </a:lnTo>
                      <a:lnTo>
                        <a:pt x="176" y="218"/>
                      </a:lnTo>
                      <a:lnTo>
                        <a:pt x="174" y="213"/>
                      </a:lnTo>
                      <a:lnTo>
                        <a:pt x="176" y="211"/>
                      </a:lnTo>
                      <a:lnTo>
                        <a:pt x="181" y="209"/>
                      </a:lnTo>
                      <a:lnTo>
                        <a:pt x="179" y="207"/>
                      </a:lnTo>
                      <a:lnTo>
                        <a:pt x="181" y="204"/>
                      </a:lnTo>
                      <a:lnTo>
                        <a:pt x="179" y="202"/>
                      </a:lnTo>
                      <a:lnTo>
                        <a:pt x="196" y="200"/>
                      </a:lnTo>
                      <a:lnTo>
                        <a:pt x="201" y="202"/>
                      </a:lnTo>
                      <a:lnTo>
                        <a:pt x="203" y="200"/>
                      </a:lnTo>
                      <a:lnTo>
                        <a:pt x="212" y="200"/>
                      </a:lnTo>
                      <a:lnTo>
                        <a:pt x="214" y="202"/>
                      </a:lnTo>
                      <a:lnTo>
                        <a:pt x="216" y="200"/>
                      </a:lnTo>
                      <a:lnTo>
                        <a:pt x="221" y="200"/>
                      </a:lnTo>
                      <a:lnTo>
                        <a:pt x="225" y="198"/>
                      </a:lnTo>
                      <a:lnTo>
                        <a:pt x="225" y="200"/>
                      </a:lnTo>
                      <a:lnTo>
                        <a:pt x="228" y="200"/>
                      </a:lnTo>
                      <a:lnTo>
                        <a:pt x="228" y="202"/>
                      </a:lnTo>
                      <a:lnTo>
                        <a:pt x="230" y="200"/>
                      </a:lnTo>
                      <a:lnTo>
                        <a:pt x="237" y="204"/>
                      </a:lnTo>
                      <a:lnTo>
                        <a:pt x="248" y="209"/>
                      </a:lnTo>
                      <a:lnTo>
                        <a:pt x="254" y="204"/>
                      </a:lnTo>
                      <a:lnTo>
                        <a:pt x="259" y="202"/>
                      </a:lnTo>
                      <a:lnTo>
                        <a:pt x="263" y="191"/>
                      </a:lnTo>
                      <a:lnTo>
                        <a:pt x="261" y="185"/>
                      </a:lnTo>
                      <a:lnTo>
                        <a:pt x="265" y="182"/>
                      </a:lnTo>
                      <a:lnTo>
                        <a:pt x="270" y="185"/>
                      </a:lnTo>
                      <a:lnTo>
                        <a:pt x="270" y="180"/>
                      </a:lnTo>
                      <a:lnTo>
                        <a:pt x="268" y="180"/>
                      </a:lnTo>
                      <a:lnTo>
                        <a:pt x="268" y="178"/>
                      </a:lnTo>
                      <a:lnTo>
                        <a:pt x="270" y="171"/>
                      </a:lnTo>
                      <a:lnTo>
                        <a:pt x="270" y="169"/>
                      </a:lnTo>
                      <a:lnTo>
                        <a:pt x="286" y="173"/>
                      </a:lnTo>
                      <a:lnTo>
                        <a:pt x="288" y="173"/>
                      </a:lnTo>
                      <a:lnTo>
                        <a:pt x="288" y="171"/>
                      </a:lnTo>
                      <a:lnTo>
                        <a:pt x="288" y="165"/>
                      </a:lnTo>
                      <a:lnTo>
                        <a:pt x="283" y="160"/>
                      </a:lnTo>
                      <a:lnTo>
                        <a:pt x="281" y="160"/>
                      </a:lnTo>
                      <a:lnTo>
                        <a:pt x="279" y="151"/>
                      </a:lnTo>
                      <a:lnTo>
                        <a:pt x="283" y="145"/>
                      </a:lnTo>
                      <a:lnTo>
                        <a:pt x="283" y="140"/>
                      </a:lnTo>
                      <a:lnTo>
                        <a:pt x="286" y="136"/>
                      </a:lnTo>
                      <a:lnTo>
                        <a:pt x="294" y="129"/>
                      </a:lnTo>
                      <a:lnTo>
                        <a:pt x="294" y="131"/>
                      </a:lnTo>
                      <a:lnTo>
                        <a:pt x="294" y="133"/>
                      </a:lnTo>
                      <a:lnTo>
                        <a:pt x="294" y="136"/>
                      </a:lnTo>
                      <a:lnTo>
                        <a:pt x="297" y="136"/>
                      </a:lnTo>
                      <a:lnTo>
                        <a:pt x="299" y="133"/>
                      </a:lnTo>
                      <a:lnTo>
                        <a:pt x="301" y="133"/>
                      </a:lnTo>
                      <a:lnTo>
                        <a:pt x="299" y="131"/>
                      </a:lnTo>
                      <a:lnTo>
                        <a:pt x="294" y="129"/>
                      </a:lnTo>
                      <a:lnTo>
                        <a:pt x="290" y="127"/>
                      </a:lnTo>
                      <a:lnTo>
                        <a:pt x="292" y="125"/>
                      </a:lnTo>
                      <a:lnTo>
                        <a:pt x="297" y="125"/>
                      </a:lnTo>
                      <a:lnTo>
                        <a:pt x="301" y="118"/>
                      </a:lnTo>
                      <a:lnTo>
                        <a:pt x="299" y="116"/>
                      </a:lnTo>
                      <a:lnTo>
                        <a:pt x="299" y="113"/>
                      </a:lnTo>
                      <a:lnTo>
                        <a:pt x="297" y="111"/>
                      </a:lnTo>
                      <a:lnTo>
                        <a:pt x="301" y="109"/>
                      </a:lnTo>
                      <a:lnTo>
                        <a:pt x="301" y="107"/>
                      </a:lnTo>
                      <a:lnTo>
                        <a:pt x="303" y="109"/>
                      </a:lnTo>
                      <a:lnTo>
                        <a:pt x="308" y="109"/>
                      </a:lnTo>
                      <a:lnTo>
                        <a:pt x="308" y="105"/>
                      </a:lnTo>
                      <a:lnTo>
                        <a:pt x="312" y="105"/>
                      </a:lnTo>
                      <a:lnTo>
                        <a:pt x="314" y="102"/>
                      </a:lnTo>
                      <a:lnTo>
                        <a:pt x="312" y="98"/>
                      </a:lnTo>
                      <a:lnTo>
                        <a:pt x="314" y="96"/>
                      </a:lnTo>
                      <a:lnTo>
                        <a:pt x="317" y="93"/>
                      </a:lnTo>
                      <a:lnTo>
                        <a:pt x="314" y="91"/>
                      </a:lnTo>
                      <a:lnTo>
                        <a:pt x="310" y="89"/>
                      </a:lnTo>
                      <a:lnTo>
                        <a:pt x="308" y="85"/>
                      </a:lnTo>
                      <a:lnTo>
                        <a:pt x="310" y="80"/>
                      </a:lnTo>
                      <a:lnTo>
                        <a:pt x="308" y="76"/>
                      </a:lnTo>
                      <a:lnTo>
                        <a:pt x="308" y="71"/>
                      </a:lnTo>
                      <a:lnTo>
                        <a:pt x="314" y="71"/>
                      </a:lnTo>
                      <a:lnTo>
                        <a:pt x="317" y="71"/>
                      </a:lnTo>
                      <a:lnTo>
                        <a:pt x="310" y="67"/>
                      </a:lnTo>
                      <a:lnTo>
                        <a:pt x="317" y="58"/>
                      </a:lnTo>
                      <a:lnTo>
                        <a:pt x="321" y="51"/>
                      </a:lnTo>
                      <a:lnTo>
                        <a:pt x="323" y="49"/>
                      </a:lnTo>
                      <a:lnTo>
                        <a:pt x="330" y="45"/>
                      </a:lnTo>
                      <a:lnTo>
                        <a:pt x="339" y="45"/>
                      </a:lnTo>
                      <a:lnTo>
                        <a:pt x="343" y="38"/>
                      </a:lnTo>
                      <a:lnTo>
                        <a:pt x="348" y="38"/>
                      </a:lnTo>
                      <a:lnTo>
                        <a:pt x="348" y="33"/>
                      </a:lnTo>
                      <a:lnTo>
                        <a:pt x="355" y="31"/>
                      </a:lnTo>
                      <a:lnTo>
                        <a:pt x="359" y="31"/>
                      </a:lnTo>
                      <a:lnTo>
                        <a:pt x="361" y="29"/>
                      </a:lnTo>
                      <a:lnTo>
                        <a:pt x="370" y="29"/>
                      </a:lnTo>
                      <a:lnTo>
                        <a:pt x="375" y="27"/>
                      </a:lnTo>
                      <a:lnTo>
                        <a:pt x="377" y="20"/>
                      </a:lnTo>
                      <a:lnTo>
                        <a:pt x="379" y="18"/>
                      </a:lnTo>
                      <a:lnTo>
                        <a:pt x="379" y="14"/>
                      </a:lnTo>
                      <a:lnTo>
                        <a:pt x="370" y="9"/>
                      </a:lnTo>
                      <a:lnTo>
                        <a:pt x="370" y="7"/>
                      </a:lnTo>
                      <a:lnTo>
                        <a:pt x="372" y="5"/>
                      </a:lnTo>
                      <a:lnTo>
                        <a:pt x="375" y="7"/>
                      </a:lnTo>
                      <a:lnTo>
                        <a:pt x="381" y="7"/>
                      </a:lnTo>
                      <a:lnTo>
                        <a:pt x="388" y="14"/>
                      </a:lnTo>
                      <a:lnTo>
                        <a:pt x="392" y="14"/>
                      </a:lnTo>
                      <a:lnTo>
                        <a:pt x="392" y="20"/>
                      </a:lnTo>
                      <a:lnTo>
                        <a:pt x="395" y="22"/>
                      </a:lnTo>
                      <a:lnTo>
                        <a:pt x="401" y="27"/>
                      </a:lnTo>
                      <a:lnTo>
                        <a:pt x="408" y="27"/>
                      </a:lnTo>
                      <a:lnTo>
                        <a:pt x="413" y="31"/>
                      </a:lnTo>
                      <a:lnTo>
                        <a:pt x="415" y="31"/>
                      </a:lnTo>
                      <a:lnTo>
                        <a:pt x="426" y="29"/>
                      </a:lnTo>
                      <a:lnTo>
                        <a:pt x="430" y="31"/>
                      </a:lnTo>
                      <a:lnTo>
                        <a:pt x="435" y="31"/>
                      </a:lnTo>
                      <a:lnTo>
                        <a:pt x="435" y="29"/>
                      </a:lnTo>
                      <a:lnTo>
                        <a:pt x="437" y="27"/>
                      </a:lnTo>
                      <a:lnTo>
                        <a:pt x="439" y="27"/>
                      </a:lnTo>
                      <a:lnTo>
                        <a:pt x="441" y="25"/>
                      </a:lnTo>
                      <a:lnTo>
                        <a:pt x="441" y="22"/>
                      </a:lnTo>
                      <a:lnTo>
                        <a:pt x="448" y="20"/>
                      </a:lnTo>
                      <a:lnTo>
                        <a:pt x="464" y="18"/>
                      </a:lnTo>
                      <a:lnTo>
                        <a:pt x="468" y="20"/>
                      </a:lnTo>
                      <a:lnTo>
                        <a:pt x="479" y="20"/>
                      </a:lnTo>
                      <a:lnTo>
                        <a:pt x="482" y="18"/>
                      </a:lnTo>
                      <a:lnTo>
                        <a:pt x="488" y="16"/>
                      </a:lnTo>
                      <a:lnTo>
                        <a:pt x="490" y="18"/>
                      </a:lnTo>
                      <a:lnTo>
                        <a:pt x="493" y="20"/>
                      </a:lnTo>
                      <a:lnTo>
                        <a:pt x="499" y="16"/>
                      </a:lnTo>
                      <a:lnTo>
                        <a:pt x="499" y="20"/>
                      </a:lnTo>
                      <a:lnTo>
                        <a:pt x="502" y="20"/>
                      </a:lnTo>
                      <a:lnTo>
                        <a:pt x="504" y="20"/>
                      </a:lnTo>
                      <a:lnTo>
                        <a:pt x="504" y="18"/>
                      </a:lnTo>
                      <a:lnTo>
                        <a:pt x="508" y="16"/>
                      </a:lnTo>
                      <a:lnTo>
                        <a:pt x="511" y="16"/>
                      </a:lnTo>
                      <a:lnTo>
                        <a:pt x="511" y="18"/>
                      </a:lnTo>
                      <a:lnTo>
                        <a:pt x="522" y="14"/>
                      </a:lnTo>
                      <a:lnTo>
                        <a:pt x="522" y="11"/>
                      </a:lnTo>
                      <a:lnTo>
                        <a:pt x="526" y="11"/>
                      </a:lnTo>
                      <a:lnTo>
                        <a:pt x="528" y="14"/>
                      </a:lnTo>
                      <a:lnTo>
                        <a:pt x="524" y="16"/>
                      </a:lnTo>
                      <a:lnTo>
                        <a:pt x="528" y="22"/>
                      </a:lnTo>
                      <a:lnTo>
                        <a:pt x="528" y="27"/>
                      </a:lnTo>
                      <a:lnTo>
                        <a:pt x="528" y="31"/>
                      </a:lnTo>
                      <a:lnTo>
                        <a:pt x="531" y="31"/>
                      </a:lnTo>
                      <a:lnTo>
                        <a:pt x="528" y="36"/>
                      </a:lnTo>
                      <a:lnTo>
                        <a:pt x="533" y="36"/>
                      </a:lnTo>
                      <a:lnTo>
                        <a:pt x="533" y="38"/>
                      </a:lnTo>
                      <a:lnTo>
                        <a:pt x="526" y="40"/>
                      </a:lnTo>
                      <a:lnTo>
                        <a:pt x="526" y="47"/>
                      </a:lnTo>
                      <a:lnTo>
                        <a:pt x="524" y="56"/>
                      </a:lnTo>
                      <a:lnTo>
                        <a:pt x="519" y="58"/>
                      </a:lnTo>
                      <a:lnTo>
                        <a:pt x="522" y="60"/>
                      </a:lnTo>
                      <a:lnTo>
                        <a:pt x="519" y="65"/>
                      </a:lnTo>
                      <a:lnTo>
                        <a:pt x="515" y="67"/>
                      </a:lnTo>
                      <a:lnTo>
                        <a:pt x="515" y="69"/>
                      </a:lnTo>
                      <a:lnTo>
                        <a:pt x="517" y="69"/>
                      </a:lnTo>
                      <a:lnTo>
                        <a:pt x="519" y="65"/>
                      </a:lnTo>
                      <a:lnTo>
                        <a:pt x="524" y="65"/>
                      </a:lnTo>
                      <a:lnTo>
                        <a:pt x="531" y="67"/>
                      </a:lnTo>
                      <a:lnTo>
                        <a:pt x="531" y="69"/>
                      </a:lnTo>
                      <a:lnTo>
                        <a:pt x="533" y="71"/>
                      </a:lnTo>
                      <a:lnTo>
                        <a:pt x="539" y="69"/>
                      </a:lnTo>
                      <a:lnTo>
                        <a:pt x="542" y="73"/>
                      </a:lnTo>
                      <a:lnTo>
                        <a:pt x="539" y="71"/>
                      </a:lnTo>
                      <a:lnTo>
                        <a:pt x="542" y="71"/>
                      </a:lnTo>
                      <a:lnTo>
                        <a:pt x="544" y="71"/>
                      </a:lnTo>
                      <a:lnTo>
                        <a:pt x="546" y="73"/>
                      </a:lnTo>
                      <a:lnTo>
                        <a:pt x="548" y="78"/>
                      </a:lnTo>
                      <a:lnTo>
                        <a:pt x="551" y="80"/>
                      </a:lnTo>
                      <a:lnTo>
                        <a:pt x="555" y="69"/>
                      </a:lnTo>
                      <a:lnTo>
                        <a:pt x="560" y="65"/>
                      </a:lnTo>
                      <a:lnTo>
                        <a:pt x="564" y="62"/>
                      </a:lnTo>
                      <a:lnTo>
                        <a:pt x="568" y="62"/>
                      </a:lnTo>
                      <a:lnTo>
                        <a:pt x="568" y="58"/>
                      </a:lnTo>
                      <a:lnTo>
                        <a:pt x="575" y="58"/>
                      </a:lnTo>
                      <a:lnTo>
                        <a:pt x="591" y="65"/>
                      </a:lnTo>
                      <a:lnTo>
                        <a:pt x="593" y="67"/>
                      </a:lnTo>
                      <a:lnTo>
                        <a:pt x="595" y="67"/>
                      </a:lnTo>
                      <a:lnTo>
                        <a:pt x="602" y="69"/>
                      </a:lnTo>
                      <a:lnTo>
                        <a:pt x="609" y="67"/>
                      </a:lnTo>
                      <a:lnTo>
                        <a:pt x="613" y="71"/>
                      </a:lnTo>
                      <a:lnTo>
                        <a:pt x="613" y="73"/>
                      </a:lnTo>
                      <a:lnTo>
                        <a:pt x="615" y="73"/>
                      </a:lnTo>
                      <a:lnTo>
                        <a:pt x="624" y="69"/>
                      </a:lnTo>
                      <a:lnTo>
                        <a:pt x="624" y="67"/>
                      </a:lnTo>
                      <a:lnTo>
                        <a:pt x="631" y="65"/>
                      </a:lnTo>
                      <a:lnTo>
                        <a:pt x="633" y="65"/>
                      </a:lnTo>
                      <a:lnTo>
                        <a:pt x="633" y="67"/>
                      </a:lnTo>
                      <a:lnTo>
                        <a:pt x="635" y="67"/>
                      </a:lnTo>
                      <a:lnTo>
                        <a:pt x="635" y="69"/>
                      </a:lnTo>
                      <a:lnTo>
                        <a:pt x="633" y="69"/>
                      </a:lnTo>
                      <a:lnTo>
                        <a:pt x="629" y="69"/>
                      </a:lnTo>
                      <a:lnTo>
                        <a:pt x="626" y="73"/>
                      </a:lnTo>
                      <a:lnTo>
                        <a:pt x="629" y="76"/>
                      </a:lnTo>
                      <a:lnTo>
                        <a:pt x="624" y="78"/>
                      </a:lnTo>
                      <a:lnTo>
                        <a:pt x="626" y="82"/>
                      </a:lnTo>
                      <a:lnTo>
                        <a:pt x="629" y="82"/>
                      </a:lnTo>
                      <a:lnTo>
                        <a:pt x="633" y="82"/>
                      </a:lnTo>
                      <a:lnTo>
                        <a:pt x="633" y="85"/>
                      </a:lnTo>
                      <a:lnTo>
                        <a:pt x="644" y="82"/>
                      </a:lnTo>
                      <a:lnTo>
                        <a:pt x="646" y="85"/>
                      </a:lnTo>
                      <a:lnTo>
                        <a:pt x="646" y="80"/>
                      </a:lnTo>
                      <a:lnTo>
                        <a:pt x="649" y="78"/>
                      </a:lnTo>
                      <a:lnTo>
                        <a:pt x="651" y="78"/>
                      </a:lnTo>
                      <a:lnTo>
                        <a:pt x="660" y="65"/>
                      </a:lnTo>
                      <a:lnTo>
                        <a:pt x="660" y="60"/>
                      </a:lnTo>
                      <a:lnTo>
                        <a:pt x="664" y="53"/>
                      </a:lnTo>
                      <a:lnTo>
                        <a:pt x="655" y="45"/>
                      </a:lnTo>
                      <a:lnTo>
                        <a:pt x="662" y="38"/>
                      </a:lnTo>
                      <a:lnTo>
                        <a:pt x="666" y="36"/>
                      </a:lnTo>
                      <a:lnTo>
                        <a:pt x="662" y="36"/>
                      </a:lnTo>
                      <a:lnTo>
                        <a:pt x="660" y="36"/>
                      </a:lnTo>
                      <a:lnTo>
                        <a:pt x="662" y="33"/>
                      </a:lnTo>
                      <a:lnTo>
                        <a:pt x="660" y="31"/>
                      </a:lnTo>
                      <a:lnTo>
                        <a:pt x="660" y="33"/>
                      </a:lnTo>
                      <a:lnTo>
                        <a:pt x="660" y="31"/>
                      </a:lnTo>
                      <a:lnTo>
                        <a:pt x="662" y="29"/>
                      </a:lnTo>
                      <a:lnTo>
                        <a:pt x="662" y="25"/>
                      </a:lnTo>
                      <a:lnTo>
                        <a:pt x="662" y="20"/>
                      </a:lnTo>
                      <a:lnTo>
                        <a:pt x="660" y="20"/>
                      </a:lnTo>
                      <a:lnTo>
                        <a:pt x="653" y="16"/>
                      </a:lnTo>
                      <a:lnTo>
                        <a:pt x="653" y="11"/>
                      </a:lnTo>
                      <a:lnTo>
                        <a:pt x="658" y="7"/>
                      </a:lnTo>
                      <a:lnTo>
                        <a:pt x="660" y="7"/>
                      </a:lnTo>
                      <a:lnTo>
                        <a:pt x="662" y="5"/>
                      </a:lnTo>
                      <a:lnTo>
                        <a:pt x="662" y="7"/>
                      </a:lnTo>
                      <a:lnTo>
                        <a:pt x="664" y="5"/>
                      </a:lnTo>
                      <a:lnTo>
                        <a:pt x="662" y="2"/>
                      </a:lnTo>
                      <a:lnTo>
                        <a:pt x="664" y="0"/>
                      </a:lnTo>
                      <a:lnTo>
                        <a:pt x="671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7" name="Freeform 853"/>
                <p:cNvSpPr>
                  <a:spLocks/>
                </p:cNvSpPr>
                <p:nvPr/>
              </p:nvSpPr>
              <p:spPr bwMode="auto">
                <a:xfrm>
                  <a:off x="3679" y="266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2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8" name="Freeform 854"/>
                <p:cNvSpPr>
                  <a:spLocks/>
                </p:cNvSpPr>
                <p:nvPr/>
              </p:nvSpPr>
              <p:spPr bwMode="auto">
                <a:xfrm>
                  <a:off x="3674" y="2665"/>
                  <a:ext cx="9" cy="7"/>
                </a:xfrm>
                <a:custGeom>
                  <a:avLst/>
                  <a:gdLst>
                    <a:gd name="T0" fmla="*/ 9 w 9"/>
                    <a:gd name="T1" fmla="*/ 0 h 7"/>
                    <a:gd name="T2" fmla="*/ 5 w 9"/>
                    <a:gd name="T3" fmla="*/ 7 h 7"/>
                    <a:gd name="T4" fmla="*/ 0 w 9"/>
                    <a:gd name="T5" fmla="*/ 4 h 7"/>
                    <a:gd name="T6" fmla="*/ 5 w 9"/>
                    <a:gd name="T7" fmla="*/ 4 h 7"/>
                    <a:gd name="T8" fmla="*/ 5 w 9"/>
                    <a:gd name="T9" fmla="*/ 2 h 7"/>
                    <a:gd name="T10" fmla="*/ 9 w 9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7">
                      <a:moveTo>
                        <a:pt x="9" y="0"/>
                      </a:moveTo>
                      <a:lnTo>
                        <a:pt x="5" y="7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9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79" name="Freeform 855"/>
                <p:cNvSpPr>
                  <a:spLocks/>
                </p:cNvSpPr>
                <p:nvPr/>
              </p:nvSpPr>
              <p:spPr bwMode="auto">
                <a:xfrm>
                  <a:off x="3908" y="254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0" name="Freeform 856"/>
                <p:cNvSpPr>
                  <a:spLocks/>
                </p:cNvSpPr>
                <p:nvPr/>
              </p:nvSpPr>
              <p:spPr bwMode="auto">
                <a:xfrm>
                  <a:off x="3910" y="254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1" name="Freeform 857"/>
                <p:cNvSpPr>
                  <a:spLocks/>
                </p:cNvSpPr>
                <p:nvPr/>
              </p:nvSpPr>
              <p:spPr bwMode="auto">
                <a:xfrm>
                  <a:off x="3912" y="2543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2" name="Freeform 858"/>
                <p:cNvSpPr>
                  <a:spLocks/>
                </p:cNvSpPr>
                <p:nvPr/>
              </p:nvSpPr>
              <p:spPr bwMode="auto">
                <a:xfrm>
                  <a:off x="3908" y="254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3" name="Freeform 859"/>
                <p:cNvSpPr>
                  <a:spLocks/>
                </p:cNvSpPr>
                <p:nvPr/>
              </p:nvSpPr>
              <p:spPr bwMode="auto">
                <a:xfrm>
                  <a:off x="3901" y="2541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4" name="Freeform 860"/>
                <p:cNvSpPr>
                  <a:spLocks/>
                </p:cNvSpPr>
                <p:nvPr/>
              </p:nvSpPr>
              <p:spPr bwMode="auto">
                <a:xfrm>
                  <a:off x="3901" y="2538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5" name="Freeform 861"/>
                <p:cNvSpPr>
                  <a:spLocks/>
                </p:cNvSpPr>
                <p:nvPr/>
              </p:nvSpPr>
              <p:spPr bwMode="auto">
                <a:xfrm>
                  <a:off x="3904" y="2538"/>
                  <a:ext cx="0" cy="3"/>
                </a:xfrm>
                <a:custGeom>
                  <a:avLst/>
                  <a:gdLst>
                    <a:gd name="T0" fmla="*/ 3 h 3"/>
                    <a:gd name="T1" fmla="*/ 0 h 3"/>
                    <a:gd name="T2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6" name="Freeform 862"/>
                <p:cNvSpPr>
                  <a:spLocks/>
                </p:cNvSpPr>
                <p:nvPr/>
              </p:nvSpPr>
              <p:spPr bwMode="auto">
                <a:xfrm>
                  <a:off x="3901" y="2536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7" name="Freeform 863"/>
                <p:cNvSpPr>
                  <a:spLocks/>
                </p:cNvSpPr>
                <p:nvPr/>
              </p:nvSpPr>
              <p:spPr bwMode="auto">
                <a:xfrm>
                  <a:off x="3892" y="2536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8" name="Freeform 864"/>
                <p:cNvSpPr>
                  <a:spLocks/>
                </p:cNvSpPr>
                <p:nvPr/>
              </p:nvSpPr>
              <p:spPr bwMode="auto">
                <a:xfrm>
                  <a:off x="3904" y="2534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89" name="Freeform 865"/>
                <p:cNvSpPr>
                  <a:spLocks/>
                </p:cNvSpPr>
                <p:nvPr/>
              </p:nvSpPr>
              <p:spPr bwMode="auto">
                <a:xfrm>
                  <a:off x="3899" y="2534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5 w 5"/>
                    <a:gd name="T3" fmla="*/ 2 h 4"/>
                    <a:gd name="T4" fmla="*/ 5 w 5"/>
                    <a:gd name="T5" fmla="*/ 4 h 4"/>
                    <a:gd name="T6" fmla="*/ 2 w 5"/>
                    <a:gd name="T7" fmla="*/ 2 h 4"/>
                    <a:gd name="T8" fmla="*/ 0 w 5"/>
                    <a:gd name="T9" fmla="*/ 2 h 4"/>
                    <a:gd name="T10" fmla="*/ 2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0" name="Freeform 866"/>
                <p:cNvSpPr>
                  <a:spLocks/>
                </p:cNvSpPr>
                <p:nvPr/>
              </p:nvSpPr>
              <p:spPr bwMode="auto">
                <a:xfrm>
                  <a:off x="3917" y="2532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1" name="Freeform 867"/>
                <p:cNvSpPr>
                  <a:spLocks/>
                </p:cNvSpPr>
                <p:nvPr/>
              </p:nvSpPr>
              <p:spPr bwMode="auto">
                <a:xfrm>
                  <a:off x="3892" y="2532"/>
                  <a:ext cx="9" cy="4"/>
                </a:xfrm>
                <a:custGeom>
                  <a:avLst/>
                  <a:gdLst>
                    <a:gd name="T0" fmla="*/ 3 w 9"/>
                    <a:gd name="T1" fmla="*/ 0 h 4"/>
                    <a:gd name="T2" fmla="*/ 9 w 9"/>
                    <a:gd name="T3" fmla="*/ 2 h 4"/>
                    <a:gd name="T4" fmla="*/ 5 w 9"/>
                    <a:gd name="T5" fmla="*/ 4 h 4"/>
                    <a:gd name="T6" fmla="*/ 3 w 9"/>
                    <a:gd name="T7" fmla="*/ 2 h 4"/>
                    <a:gd name="T8" fmla="*/ 0 w 9"/>
                    <a:gd name="T9" fmla="*/ 2 h 4"/>
                    <a:gd name="T10" fmla="*/ 0 w 9"/>
                    <a:gd name="T11" fmla="*/ 0 h 4"/>
                    <a:gd name="T12" fmla="*/ 3 w 9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">
                      <a:moveTo>
                        <a:pt x="3" y="0"/>
                      </a:moveTo>
                      <a:lnTo>
                        <a:pt x="9" y="2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2" name="Freeform 868"/>
                <p:cNvSpPr>
                  <a:spLocks/>
                </p:cNvSpPr>
                <p:nvPr/>
              </p:nvSpPr>
              <p:spPr bwMode="auto">
                <a:xfrm>
                  <a:off x="3892" y="2532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3" name="Freeform 869"/>
                <p:cNvSpPr>
                  <a:spLocks/>
                </p:cNvSpPr>
                <p:nvPr/>
              </p:nvSpPr>
              <p:spPr bwMode="auto">
                <a:xfrm>
                  <a:off x="3919" y="253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4" name="Freeform 870"/>
                <p:cNvSpPr>
                  <a:spLocks/>
                </p:cNvSpPr>
                <p:nvPr/>
              </p:nvSpPr>
              <p:spPr bwMode="auto">
                <a:xfrm>
                  <a:off x="3926" y="251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5" name="Freeform 871"/>
                <p:cNvSpPr>
                  <a:spLocks/>
                </p:cNvSpPr>
                <p:nvPr/>
              </p:nvSpPr>
              <p:spPr bwMode="auto">
                <a:xfrm>
                  <a:off x="3926" y="2514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4 w 4"/>
                    <a:gd name="T3" fmla="*/ 0 h 2"/>
                    <a:gd name="T4" fmla="*/ 2 w 4"/>
                    <a:gd name="T5" fmla="*/ 2 h 2"/>
                    <a:gd name="T6" fmla="*/ 0 w 4"/>
                    <a:gd name="T7" fmla="*/ 0 h 2"/>
                    <a:gd name="T8" fmla="*/ 2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6" name="Freeform 872"/>
                <p:cNvSpPr>
                  <a:spLocks/>
                </p:cNvSpPr>
                <p:nvPr/>
              </p:nvSpPr>
              <p:spPr bwMode="auto">
                <a:xfrm>
                  <a:off x="3935" y="251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7" name="Freeform 873"/>
                <p:cNvSpPr>
                  <a:spLocks/>
                </p:cNvSpPr>
                <p:nvPr/>
              </p:nvSpPr>
              <p:spPr bwMode="auto">
                <a:xfrm>
                  <a:off x="3970" y="2485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8" name="Freeform 874"/>
                <p:cNvSpPr>
                  <a:spLocks/>
                </p:cNvSpPr>
                <p:nvPr/>
              </p:nvSpPr>
              <p:spPr bwMode="auto">
                <a:xfrm>
                  <a:off x="3970" y="2483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899" name="Freeform 875"/>
                <p:cNvSpPr>
                  <a:spLocks/>
                </p:cNvSpPr>
                <p:nvPr/>
              </p:nvSpPr>
              <p:spPr bwMode="auto">
                <a:xfrm>
                  <a:off x="3970" y="2478"/>
                  <a:ext cx="3" cy="7"/>
                </a:xfrm>
                <a:custGeom>
                  <a:avLst/>
                  <a:gdLst>
                    <a:gd name="T0" fmla="*/ 0 w 3"/>
                    <a:gd name="T1" fmla="*/ 0 h 7"/>
                    <a:gd name="T2" fmla="*/ 3 w 3"/>
                    <a:gd name="T3" fmla="*/ 3 h 7"/>
                    <a:gd name="T4" fmla="*/ 3 w 3"/>
                    <a:gd name="T5" fmla="*/ 7 h 7"/>
                    <a:gd name="T6" fmla="*/ 0 w 3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0" name="Freeform 876"/>
                <p:cNvSpPr>
                  <a:spLocks/>
                </p:cNvSpPr>
                <p:nvPr/>
              </p:nvSpPr>
              <p:spPr bwMode="auto">
                <a:xfrm>
                  <a:off x="3970" y="2478"/>
                  <a:ext cx="0" cy="5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1" name="Freeform 877"/>
                <p:cNvSpPr>
                  <a:spLocks/>
                </p:cNvSpPr>
                <p:nvPr/>
              </p:nvSpPr>
              <p:spPr bwMode="auto">
                <a:xfrm>
                  <a:off x="3973" y="2470"/>
                  <a:ext cx="0" cy="4"/>
                </a:xfrm>
                <a:custGeom>
                  <a:avLst/>
                  <a:gdLst>
                    <a:gd name="T0" fmla="*/ 0 h 4"/>
                    <a:gd name="T1" fmla="*/ 2 h 4"/>
                    <a:gd name="T2" fmla="*/ 4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2" name="Freeform 878"/>
                <p:cNvSpPr>
                  <a:spLocks/>
                </p:cNvSpPr>
                <p:nvPr/>
              </p:nvSpPr>
              <p:spPr bwMode="auto">
                <a:xfrm>
                  <a:off x="3970" y="2438"/>
                  <a:ext cx="0" cy="5"/>
                </a:xfrm>
                <a:custGeom>
                  <a:avLst/>
                  <a:gdLst>
                    <a:gd name="T0" fmla="*/ 3 h 5"/>
                    <a:gd name="T1" fmla="*/ 5 h 5"/>
                    <a:gd name="T2" fmla="*/ 0 h 5"/>
                    <a:gd name="T3" fmla="*/ 3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3" name="Freeform 879"/>
                <p:cNvSpPr>
                  <a:spLocks/>
                </p:cNvSpPr>
                <p:nvPr/>
              </p:nvSpPr>
              <p:spPr bwMode="auto">
                <a:xfrm>
                  <a:off x="3999" y="2436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4" name="Freeform 880"/>
                <p:cNvSpPr>
                  <a:spLocks/>
                </p:cNvSpPr>
                <p:nvPr/>
              </p:nvSpPr>
              <p:spPr bwMode="auto">
                <a:xfrm>
                  <a:off x="3999" y="2436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5" name="Freeform 881"/>
                <p:cNvSpPr>
                  <a:spLocks/>
                </p:cNvSpPr>
                <p:nvPr/>
              </p:nvSpPr>
              <p:spPr bwMode="auto">
                <a:xfrm>
                  <a:off x="4006" y="2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2 h 2"/>
                    <a:gd name="T4" fmla="*/ 2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6" name="Freeform 882"/>
                <p:cNvSpPr>
                  <a:spLocks/>
                </p:cNvSpPr>
                <p:nvPr/>
              </p:nvSpPr>
              <p:spPr bwMode="auto">
                <a:xfrm>
                  <a:off x="4008" y="2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2 h 2"/>
                    <a:gd name="T4" fmla="*/ 2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7" name="Freeform 883"/>
                <p:cNvSpPr>
                  <a:spLocks/>
                </p:cNvSpPr>
                <p:nvPr/>
              </p:nvSpPr>
              <p:spPr bwMode="auto">
                <a:xfrm>
                  <a:off x="4010" y="243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3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8" name="Freeform 884"/>
                <p:cNvSpPr>
                  <a:spLocks/>
                </p:cNvSpPr>
                <p:nvPr/>
              </p:nvSpPr>
              <p:spPr bwMode="auto">
                <a:xfrm>
                  <a:off x="3968" y="2427"/>
                  <a:ext cx="34" cy="20"/>
                </a:xfrm>
                <a:custGeom>
                  <a:avLst/>
                  <a:gdLst>
                    <a:gd name="T0" fmla="*/ 14 w 34"/>
                    <a:gd name="T1" fmla="*/ 3 h 20"/>
                    <a:gd name="T2" fmla="*/ 31 w 34"/>
                    <a:gd name="T3" fmla="*/ 3 h 20"/>
                    <a:gd name="T4" fmla="*/ 34 w 34"/>
                    <a:gd name="T5" fmla="*/ 7 h 20"/>
                    <a:gd name="T6" fmla="*/ 31 w 34"/>
                    <a:gd name="T7" fmla="*/ 9 h 20"/>
                    <a:gd name="T8" fmla="*/ 31 w 34"/>
                    <a:gd name="T9" fmla="*/ 11 h 20"/>
                    <a:gd name="T10" fmla="*/ 22 w 34"/>
                    <a:gd name="T11" fmla="*/ 9 h 20"/>
                    <a:gd name="T12" fmla="*/ 16 w 34"/>
                    <a:gd name="T13" fmla="*/ 14 h 20"/>
                    <a:gd name="T14" fmla="*/ 11 w 34"/>
                    <a:gd name="T15" fmla="*/ 18 h 20"/>
                    <a:gd name="T16" fmla="*/ 11 w 34"/>
                    <a:gd name="T17" fmla="*/ 16 h 20"/>
                    <a:gd name="T18" fmla="*/ 11 w 34"/>
                    <a:gd name="T19" fmla="*/ 14 h 20"/>
                    <a:gd name="T20" fmla="*/ 16 w 34"/>
                    <a:gd name="T21" fmla="*/ 11 h 20"/>
                    <a:gd name="T22" fmla="*/ 14 w 34"/>
                    <a:gd name="T23" fmla="*/ 9 h 20"/>
                    <a:gd name="T24" fmla="*/ 14 w 34"/>
                    <a:gd name="T25" fmla="*/ 7 h 20"/>
                    <a:gd name="T26" fmla="*/ 14 w 34"/>
                    <a:gd name="T27" fmla="*/ 9 h 20"/>
                    <a:gd name="T28" fmla="*/ 16 w 34"/>
                    <a:gd name="T29" fmla="*/ 11 h 20"/>
                    <a:gd name="T30" fmla="*/ 11 w 34"/>
                    <a:gd name="T31" fmla="*/ 14 h 20"/>
                    <a:gd name="T32" fmla="*/ 11 w 34"/>
                    <a:gd name="T33" fmla="*/ 16 h 20"/>
                    <a:gd name="T34" fmla="*/ 11 w 34"/>
                    <a:gd name="T35" fmla="*/ 18 h 20"/>
                    <a:gd name="T36" fmla="*/ 9 w 34"/>
                    <a:gd name="T37" fmla="*/ 18 h 20"/>
                    <a:gd name="T38" fmla="*/ 7 w 34"/>
                    <a:gd name="T39" fmla="*/ 16 h 20"/>
                    <a:gd name="T40" fmla="*/ 5 w 34"/>
                    <a:gd name="T41" fmla="*/ 16 h 20"/>
                    <a:gd name="T42" fmla="*/ 2 w 34"/>
                    <a:gd name="T43" fmla="*/ 18 h 20"/>
                    <a:gd name="T44" fmla="*/ 5 w 34"/>
                    <a:gd name="T45" fmla="*/ 18 h 20"/>
                    <a:gd name="T46" fmla="*/ 7 w 34"/>
                    <a:gd name="T47" fmla="*/ 20 h 20"/>
                    <a:gd name="T48" fmla="*/ 0 w 34"/>
                    <a:gd name="T49" fmla="*/ 20 h 20"/>
                    <a:gd name="T50" fmla="*/ 2 w 34"/>
                    <a:gd name="T51" fmla="*/ 14 h 20"/>
                    <a:gd name="T52" fmla="*/ 7 w 34"/>
                    <a:gd name="T53" fmla="*/ 3 h 20"/>
                    <a:gd name="T54" fmla="*/ 11 w 34"/>
                    <a:gd name="T55" fmla="*/ 0 h 20"/>
                    <a:gd name="T56" fmla="*/ 14 w 34"/>
                    <a:gd name="T5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4" h="20">
                      <a:moveTo>
                        <a:pt x="14" y="3"/>
                      </a:moveTo>
                      <a:lnTo>
                        <a:pt x="31" y="3"/>
                      </a:lnTo>
                      <a:lnTo>
                        <a:pt x="34" y="7"/>
                      </a:lnTo>
                      <a:lnTo>
                        <a:pt x="31" y="9"/>
                      </a:lnTo>
                      <a:lnTo>
                        <a:pt x="31" y="11"/>
                      </a:lnTo>
                      <a:lnTo>
                        <a:pt x="22" y="9"/>
                      </a:lnTo>
                      <a:lnTo>
                        <a:pt x="16" y="14"/>
                      </a:lnTo>
                      <a:lnTo>
                        <a:pt x="11" y="18"/>
                      </a:lnTo>
                      <a:lnTo>
                        <a:pt x="11" y="16"/>
                      </a:lnTo>
                      <a:lnTo>
                        <a:pt x="11" y="14"/>
                      </a:lnTo>
                      <a:lnTo>
                        <a:pt x="16" y="11"/>
                      </a:lnTo>
                      <a:lnTo>
                        <a:pt x="14" y="9"/>
                      </a:lnTo>
                      <a:lnTo>
                        <a:pt x="14" y="7"/>
                      </a:lnTo>
                      <a:lnTo>
                        <a:pt x="14" y="9"/>
                      </a:lnTo>
                      <a:lnTo>
                        <a:pt x="16" y="11"/>
                      </a:lnTo>
                      <a:lnTo>
                        <a:pt x="11" y="14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9" y="18"/>
                      </a:ln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2" y="18"/>
                      </a:lnTo>
                      <a:lnTo>
                        <a:pt x="5" y="18"/>
                      </a:lnTo>
                      <a:lnTo>
                        <a:pt x="7" y="20"/>
                      </a:lnTo>
                      <a:lnTo>
                        <a:pt x="0" y="20"/>
                      </a:lnTo>
                      <a:lnTo>
                        <a:pt x="2" y="14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14" y="3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09" name="Freeform 885"/>
                <p:cNvSpPr>
                  <a:spLocks/>
                </p:cNvSpPr>
                <p:nvPr/>
              </p:nvSpPr>
              <p:spPr bwMode="auto">
                <a:xfrm>
                  <a:off x="3982" y="2427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0" name="Freeform 886"/>
                <p:cNvSpPr>
                  <a:spLocks/>
                </p:cNvSpPr>
                <p:nvPr/>
              </p:nvSpPr>
              <p:spPr bwMode="auto">
                <a:xfrm>
                  <a:off x="3979" y="2427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1" name="Freeform 887"/>
                <p:cNvSpPr>
                  <a:spLocks/>
                </p:cNvSpPr>
                <p:nvPr/>
              </p:nvSpPr>
              <p:spPr bwMode="auto">
                <a:xfrm>
                  <a:off x="3979" y="2427"/>
                  <a:ext cx="14" cy="3"/>
                </a:xfrm>
                <a:custGeom>
                  <a:avLst/>
                  <a:gdLst>
                    <a:gd name="T0" fmla="*/ 5 w 14"/>
                    <a:gd name="T1" fmla="*/ 0 h 3"/>
                    <a:gd name="T2" fmla="*/ 14 w 14"/>
                    <a:gd name="T3" fmla="*/ 3 h 3"/>
                    <a:gd name="T4" fmla="*/ 5 w 14"/>
                    <a:gd name="T5" fmla="*/ 3 h 3"/>
                    <a:gd name="T6" fmla="*/ 0 w 14"/>
                    <a:gd name="T7" fmla="*/ 0 h 3"/>
                    <a:gd name="T8" fmla="*/ 5 w 1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">
                      <a:moveTo>
                        <a:pt x="5" y="0"/>
                      </a:moveTo>
                      <a:lnTo>
                        <a:pt x="14" y="3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2" name="Freeform 888"/>
                <p:cNvSpPr>
                  <a:spLocks/>
                </p:cNvSpPr>
                <p:nvPr/>
              </p:nvSpPr>
              <p:spPr bwMode="auto">
                <a:xfrm>
                  <a:off x="3999" y="2421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2 h 4"/>
                    <a:gd name="T4" fmla="*/ 0 w 3"/>
                    <a:gd name="T5" fmla="*/ 0 h 4"/>
                    <a:gd name="T6" fmla="*/ 3 w 3"/>
                    <a:gd name="T7" fmla="*/ 0 h 4"/>
                    <a:gd name="T8" fmla="*/ 3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4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3" name="Freeform 889"/>
                <p:cNvSpPr>
                  <a:spLocks/>
                </p:cNvSpPr>
                <p:nvPr/>
              </p:nvSpPr>
              <p:spPr bwMode="auto">
                <a:xfrm>
                  <a:off x="3197" y="2174"/>
                  <a:ext cx="871" cy="678"/>
                </a:xfrm>
                <a:custGeom>
                  <a:avLst/>
                  <a:gdLst>
                    <a:gd name="T0" fmla="*/ 729 w 871"/>
                    <a:gd name="T1" fmla="*/ 31 h 678"/>
                    <a:gd name="T2" fmla="*/ 762 w 871"/>
                    <a:gd name="T3" fmla="*/ 53 h 678"/>
                    <a:gd name="T4" fmla="*/ 802 w 871"/>
                    <a:gd name="T5" fmla="*/ 89 h 678"/>
                    <a:gd name="T6" fmla="*/ 838 w 871"/>
                    <a:gd name="T7" fmla="*/ 102 h 678"/>
                    <a:gd name="T8" fmla="*/ 869 w 871"/>
                    <a:gd name="T9" fmla="*/ 122 h 678"/>
                    <a:gd name="T10" fmla="*/ 809 w 871"/>
                    <a:gd name="T11" fmla="*/ 156 h 678"/>
                    <a:gd name="T12" fmla="*/ 787 w 871"/>
                    <a:gd name="T13" fmla="*/ 251 h 678"/>
                    <a:gd name="T14" fmla="*/ 793 w 871"/>
                    <a:gd name="T15" fmla="*/ 264 h 678"/>
                    <a:gd name="T16" fmla="*/ 771 w 871"/>
                    <a:gd name="T17" fmla="*/ 309 h 678"/>
                    <a:gd name="T18" fmla="*/ 733 w 871"/>
                    <a:gd name="T19" fmla="*/ 340 h 678"/>
                    <a:gd name="T20" fmla="*/ 729 w 871"/>
                    <a:gd name="T21" fmla="*/ 347 h 678"/>
                    <a:gd name="T22" fmla="*/ 715 w 871"/>
                    <a:gd name="T23" fmla="*/ 369 h 678"/>
                    <a:gd name="T24" fmla="*/ 707 w 871"/>
                    <a:gd name="T25" fmla="*/ 367 h 678"/>
                    <a:gd name="T26" fmla="*/ 662 w 871"/>
                    <a:gd name="T27" fmla="*/ 387 h 678"/>
                    <a:gd name="T28" fmla="*/ 504 w 871"/>
                    <a:gd name="T29" fmla="*/ 469 h 678"/>
                    <a:gd name="T30" fmla="*/ 462 w 871"/>
                    <a:gd name="T31" fmla="*/ 491 h 678"/>
                    <a:gd name="T32" fmla="*/ 441 w 871"/>
                    <a:gd name="T33" fmla="*/ 511 h 678"/>
                    <a:gd name="T34" fmla="*/ 421 w 871"/>
                    <a:gd name="T35" fmla="*/ 527 h 678"/>
                    <a:gd name="T36" fmla="*/ 381 w 871"/>
                    <a:gd name="T37" fmla="*/ 538 h 678"/>
                    <a:gd name="T38" fmla="*/ 341 w 871"/>
                    <a:gd name="T39" fmla="*/ 507 h 678"/>
                    <a:gd name="T40" fmla="*/ 319 w 871"/>
                    <a:gd name="T41" fmla="*/ 489 h 678"/>
                    <a:gd name="T42" fmla="*/ 299 w 871"/>
                    <a:gd name="T43" fmla="*/ 495 h 678"/>
                    <a:gd name="T44" fmla="*/ 274 w 871"/>
                    <a:gd name="T45" fmla="*/ 509 h 678"/>
                    <a:gd name="T46" fmla="*/ 288 w 871"/>
                    <a:gd name="T47" fmla="*/ 529 h 678"/>
                    <a:gd name="T48" fmla="*/ 257 w 871"/>
                    <a:gd name="T49" fmla="*/ 544 h 678"/>
                    <a:gd name="T50" fmla="*/ 239 w 871"/>
                    <a:gd name="T51" fmla="*/ 573 h 678"/>
                    <a:gd name="T52" fmla="*/ 221 w 871"/>
                    <a:gd name="T53" fmla="*/ 598 h 678"/>
                    <a:gd name="T54" fmla="*/ 192 w 871"/>
                    <a:gd name="T55" fmla="*/ 606 h 678"/>
                    <a:gd name="T56" fmla="*/ 170 w 871"/>
                    <a:gd name="T57" fmla="*/ 595 h 678"/>
                    <a:gd name="T58" fmla="*/ 143 w 871"/>
                    <a:gd name="T59" fmla="*/ 598 h 678"/>
                    <a:gd name="T60" fmla="*/ 136 w 871"/>
                    <a:gd name="T61" fmla="*/ 629 h 678"/>
                    <a:gd name="T62" fmla="*/ 107 w 871"/>
                    <a:gd name="T63" fmla="*/ 644 h 678"/>
                    <a:gd name="T64" fmla="*/ 38 w 871"/>
                    <a:gd name="T65" fmla="*/ 669 h 678"/>
                    <a:gd name="T66" fmla="*/ 7 w 871"/>
                    <a:gd name="T67" fmla="*/ 669 h 678"/>
                    <a:gd name="T68" fmla="*/ 67 w 871"/>
                    <a:gd name="T69" fmla="*/ 578 h 678"/>
                    <a:gd name="T70" fmla="*/ 83 w 871"/>
                    <a:gd name="T71" fmla="*/ 551 h 678"/>
                    <a:gd name="T72" fmla="*/ 123 w 871"/>
                    <a:gd name="T73" fmla="*/ 520 h 678"/>
                    <a:gd name="T74" fmla="*/ 112 w 871"/>
                    <a:gd name="T75" fmla="*/ 478 h 678"/>
                    <a:gd name="T76" fmla="*/ 101 w 871"/>
                    <a:gd name="T77" fmla="*/ 438 h 678"/>
                    <a:gd name="T78" fmla="*/ 67 w 871"/>
                    <a:gd name="T79" fmla="*/ 378 h 678"/>
                    <a:gd name="T80" fmla="*/ 112 w 871"/>
                    <a:gd name="T81" fmla="*/ 364 h 678"/>
                    <a:gd name="T82" fmla="*/ 163 w 871"/>
                    <a:gd name="T83" fmla="*/ 382 h 678"/>
                    <a:gd name="T84" fmla="*/ 179 w 871"/>
                    <a:gd name="T85" fmla="*/ 364 h 678"/>
                    <a:gd name="T86" fmla="*/ 150 w 871"/>
                    <a:gd name="T87" fmla="*/ 324 h 678"/>
                    <a:gd name="T88" fmla="*/ 136 w 871"/>
                    <a:gd name="T89" fmla="*/ 280 h 678"/>
                    <a:gd name="T90" fmla="*/ 156 w 871"/>
                    <a:gd name="T91" fmla="*/ 242 h 678"/>
                    <a:gd name="T92" fmla="*/ 221 w 871"/>
                    <a:gd name="T93" fmla="*/ 200 h 678"/>
                    <a:gd name="T94" fmla="*/ 268 w 871"/>
                    <a:gd name="T95" fmla="*/ 178 h 678"/>
                    <a:gd name="T96" fmla="*/ 294 w 871"/>
                    <a:gd name="T97" fmla="*/ 136 h 678"/>
                    <a:gd name="T98" fmla="*/ 308 w 871"/>
                    <a:gd name="T99" fmla="*/ 109 h 678"/>
                    <a:gd name="T100" fmla="*/ 317 w 871"/>
                    <a:gd name="T101" fmla="*/ 58 h 678"/>
                    <a:gd name="T102" fmla="*/ 370 w 871"/>
                    <a:gd name="T103" fmla="*/ 9 h 678"/>
                    <a:gd name="T104" fmla="*/ 435 w 871"/>
                    <a:gd name="T105" fmla="*/ 29 h 678"/>
                    <a:gd name="T106" fmla="*/ 504 w 871"/>
                    <a:gd name="T107" fmla="*/ 20 h 678"/>
                    <a:gd name="T108" fmla="*/ 533 w 871"/>
                    <a:gd name="T109" fmla="*/ 38 h 678"/>
                    <a:gd name="T110" fmla="*/ 542 w 871"/>
                    <a:gd name="T111" fmla="*/ 73 h 678"/>
                    <a:gd name="T112" fmla="*/ 602 w 871"/>
                    <a:gd name="T113" fmla="*/ 69 h 678"/>
                    <a:gd name="T114" fmla="*/ 624 w 871"/>
                    <a:gd name="T115" fmla="*/ 78 h 678"/>
                    <a:gd name="T116" fmla="*/ 662 w 871"/>
                    <a:gd name="T117" fmla="*/ 36 h 678"/>
                    <a:gd name="T118" fmla="*/ 664 w 871"/>
                    <a:gd name="T119" fmla="*/ 5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71" h="678">
                      <a:moveTo>
                        <a:pt x="671" y="5"/>
                      </a:moveTo>
                      <a:lnTo>
                        <a:pt x="675" y="11"/>
                      </a:lnTo>
                      <a:lnTo>
                        <a:pt x="684" y="11"/>
                      </a:lnTo>
                      <a:lnTo>
                        <a:pt x="689" y="14"/>
                      </a:lnTo>
                      <a:lnTo>
                        <a:pt x="691" y="14"/>
                      </a:lnTo>
                      <a:lnTo>
                        <a:pt x="691" y="16"/>
                      </a:lnTo>
                      <a:lnTo>
                        <a:pt x="698" y="18"/>
                      </a:lnTo>
                      <a:lnTo>
                        <a:pt x="700" y="16"/>
                      </a:lnTo>
                      <a:lnTo>
                        <a:pt x="704" y="27"/>
                      </a:lnTo>
                      <a:lnTo>
                        <a:pt x="709" y="29"/>
                      </a:lnTo>
                      <a:lnTo>
                        <a:pt x="711" y="31"/>
                      </a:lnTo>
                      <a:lnTo>
                        <a:pt x="720" y="36"/>
                      </a:lnTo>
                      <a:lnTo>
                        <a:pt x="722" y="38"/>
                      </a:lnTo>
                      <a:lnTo>
                        <a:pt x="722" y="33"/>
                      </a:lnTo>
                      <a:lnTo>
                        <a:pt x="724" y="33"/>
                      </a:lnTo>
                      <a:lnTo>
                        <a:pt x="729" y="31"/>
                      </a:lnTo>
                      <a:lnTo>
                        <a:pt x="731" y="31"/>
                      </a:lnTo>
                      <a:lnTo>
                        <a:pt x="733" y="33"/>
                      </a:lnTo>
                      <a:lnTo>
                        <a:pt x="735" y="33"/>
                      </a:lnTo>
                      <a:lnTo>
                        <a:pt x="733" y="36"/>
                      </a:lnTo>
                      <a:lnTo>
                        <a:pt x="735" y="38"/>
                      </a:lnTo>
                      <a:lnTo>
                        <a:pt x="738" y="36"/>
                      </a:lnTo>
                      <a:lnTo>
                        <a:pt x="738" y="38"/>
                      </a:lnTo>
                      <a:lnTo>
                        <a:pt x="742" y="38"/>
                      </a:lnTo>
                      <a:lnTo>
                        <a:pt x="744" y="40"/>
                      </a:lnTo>
                      <a:lnTo>
                        <a:pt x="747" y="40"/>
                      </a:lnTo>
                      <a:lnTo>
                        <a:pt x="751" y="42"/>
                      </a:lnTo>
                      <a:lnTo>
                        <a:pt x="753" y="47"/>
                      </a:lnTo>
                      <a:lnTo>
                        <a:pt x="756" y="47"/>
                      </a:lnTo>
                      <a:lnTo>
                        <a:pt x="758" y="49"/>
                      </a:lnTo>
                      <a:lnTo>
                        <a:pt x="762" y="49"/>
                      </a:lnTo>
                      <a:lnTo>
                        <a:pt x="762" y="53"/>
                      </a:lnTo>
                      <a:lnTo>
                        <a:pt x="762" y="60"/>
                      </a:lnTo>
                      <a:lnTo>
                        <a:pt x="773" y="58"/>
                      </a:lnTo>
                      <a:lnTo>
                        <a:pt x="773" y="60"/>
                      </a:lnTo>
                      <a:lnTo>
                        <a:pt x="773" y="62"/>
                      </a:lnTo>
                      <a:lnTo>
                        <a:pt x="776" y="62"/>
                      </a:lnTo>
                      <a:lnTo>
                        <a:pt x="776" y="65"/>
                      </a:lnTo>
                      <a:lnTo>
                        <a:pt x="778" y="65"/>
                      </a:lnTo>
                      <a:lnTo>
                        <a:pt x="778" y="67"/>
                      </a:lnTo>
                      <a:lnTo>
                        <a:pt x="780" y="67"/>
                      </a:lnTo>
                      <a:lnTo>
                        <a:pt x="798" y="69"/>
                      </a:lnTo>
                      <a:lnTo>
                        <a:pt x="802" y="73"/>
                      </a:lnTo>
                      <a:lnTo>
                        <a:pt x="805" y="73"/>
                      </a:lnTo>
                      <a:lnTo>
                        <a:pt x="807" y="76"/>
                      </a:lnTo>
                      <a:lnTo>
                        <a:pt x="807" y="78"/>
                      </a:lnTo>
                      <a:lnTo>
                        <a:pt x="807" y="82"/>
                      </a:lnTo>
                      <a:lnTo>
                        <a:pt x="802" y="89"/>
                      </a:lnTo>
                      <a:lnTo>
                        <a:pt x="802" y="93"/>
                      </a:lnTo>
                      <a:lnTo>
                        <a:pt x="807" y="100"/>
                      </a:lnTo>
                      <a:lnTo>
                        <a:pt x="816" y="100"/>
                      </a:lnTo>
                      <a:lnTo>
                        <a:pt x="816" y="96"/>
                      </a:lnTo>
                      <a:lnTo>
                        <a:pt x="816" y="93"/>
                      </a:lnTo>
                      <a:lnTo>
                        <a:pt x="818" y="91"/>
                      </a:lnTo>
                      <a:lnTo>
                        <a:pt x="822" y="91"/>
                      </a:lnTo>
                      <a:lnTo>
                        <a:pt x="825" y="89"/>
                      </a:lnTo>
                      <a:lnTo>
                        <a:pt x="827" y="85"/>
                      </a:lnTo>
                      <a:lnTo>
                        <a:pt x="831" y="87"/>
                      </a:lnTo>
                      <a:lnTo>
                        <a:pt x="836" y="87"/>
                      </a:lnTo>
                      <a:lnTo>
                        <a:pt x="836" y="89"/>
                      </a:lnTo>
                      <a:lnTo>
                        <a:pt x="838" y="91"/>
                      </a:lnTo>
                      <a:lnTo>
                        <a:pt x="836" y="96"/>
                      </a:lnTo>
                      <a:lnTo>
                        <a:pt x="838" y="98"/>
                      </a:lnTo>
                      <a:lnTo>
                        <a:pt x="838" y="102"/>
                      </a:lnTo>
                      <a:lnTo>
                        <a:pt x="840" y="105"/>
                      </a:lnTo>
                      <a:lnTo>
                        <a:pt x="840" y="107"/>
                      </a:lnTo>
                      <a:lnTo>
                        <a:pt x="842" y="107"/>
                      </a:lnTo>
                      <a:lnTo>
                        <a:pt x="842" y="109"/>
                      </a:lnTo>
                      <a:lnTo>
                        <a:pt x="845" y="107"/>
                      </a:lnTo>
                      <a:lnTo>
                        <a:pt x="845" y="109"/>
                      </a:lnTo>
                      <a:lnTo>
                        <a:pt x="849" y="111"/>
                      </a:lnTo>
                      <a:lnTo>
                        <a:pt x="851" y="111"/>
                      </a:lnTo>
                      <a:lnTo>
                        <a:pt x="854" y="111"/>
                      </a:lnTo>
                      <a:lnTo>
                        <a:pt x="856" y="111"/>
                      </a:lnTo>
                      <a:lnTo>
                        <a:pt x="856" y="113"/>
                      </a:lnTo>
                      <a:lnTo>
                        <a:pt x="858" y="113"/>
                      </a:lnTo>
                      <a:lnTo>
                        <a:pt x="865" y="113"/>
                      </a:lnTo>
                      <a:lnTo>
                        <a:pt x="867" y="118"/>
                      </a:lnTo>
                      <a:lnTo>
                        <a:pt x="869" y="120"/>
                      </a:lnTo>
                      <a:lnTo>
                        <a:pt x="869" y="122"/>
                      </a:lnTo>
                      <a:lnTo>
                        <a:pt x="869" y="125"/>
                      </a:lnTo>
                      <a:lnTo>
                        <a:pt x="869" y="131"/>
                      </a:lnTo>
                      <a:lnTo>
                        <a:pt x="871" y="133"/>
                      </a:lnTo>
                      <a:lnTo>
                        <a:pt x="871" y="136"/>
                      </a:lnTo>
                      <a:lnTo>
                        <a:pt x="869" y="136"/>
                      </a:lnTo>
                      <a:lnTo>
                        <a:pt x="860" y="142"/>
                      </a:lnTo>
                      <a:lnTo>
                        <a:pt x="858" y="142"/>
                      </a:lnTo>
                      <a:lnTo>
                        <a:pt x="858" y="145"/>
                      </a:lnTo>
                      <a:lnTo>
                        <a:pt x="854" y="145"/>
                      </a:lnTo>
                      <a:lnTo>
                        <a:pt x="847" y="142"/>
                      </a:lnTo>
                      <a:lnTo>
                        <a:pt x="831" y="145"/>
                      </a:lnTo>
                      <a:lnTo>
                        <a:pt x="820" y="149"/>
                      </a:lnTo>
                      <a:lnTo>
                        <a:pt x="818" y="149"/>
                      </a:lnTo>
                      <a:lnTo>
                        <a:pt x="816" y="153"/>
                      </a:lnTo>
                      <a:lnTo>
                        <a:pt x="813" y="156"/>
                      </a:lnTo>
                      <a:lnTo>
                        <a:pt x="809" y="156"/>
                      </a:lnTo>
                      <a:lnTo>
                        <a:pt x="811" y="156"/>
                      </a:lnTo>
                      <a:lnTo>
                        <a:pt x="800" y="165"/>
                      </a:lnTo>
                      <a:lnTo>
                        <a:pt x="789" y="173"/>
                      </a:lnTo>
                      <a:lnTo>
                        <a:pt x="782" y="187"/>
                      </a:lnTo>
                      <a:lnTo>
                        <a:pt x="780" y="193"/>
                      </a:lnTo>
                      <a:lnTo>
                        <a:pt x="778" y="196"/>
                      </a:lnTo>
                      <a:lnTo>
                        <a:pt x="776" y="198"/>
                      </a:lnTo>
                      <a:lnTo>
                        <a:pt x="778" y="198"/>
                      </a:lnTo>
                      <a:lnTo>
                        <a:pt x="778" y="202"/>
                      </a:lnTo>
                      <a:lnTo>
                        <a:pt x="780" y="209"/>
                      </a:lnTo>
                      <a:lnTo>
                        <a:pt x="789" y="222"/>
                      </a:lnTo>
                      <a:lnTo>
                        <a:pt x="789" y="229"/>
                      </a:lnTo>
                      <a:lnTo>
                        <a:pt x="798" y="242"/>
                      </a:lnTo>
                      <a:lnTo>
                        <a:pt x="798" y="247"/>
                      </a:lnTo>
                      <a:lnTo>
                        <a:pt x="796" y="253"/>
                      </a:lnTo>
                      <a:lnTo>
                        <a:pt x="787" y="251"/>
                      </a:lnTo>
                      <a:lnTo>
                        <a:pt x="778" y="256"/>
                      </a:lnTo>
                      <a:lnTo>
                        <a:pt x="776" y="258"/>
                      </a:lnTo>
                      <a:lnTo>
                        <a:pt x="776" y="260"/>
                      </a:lnTo>
                      <a:lnTo>
                        <a:pt x="776" y="262"/>
                      </a:lnTo>
                      <a:lnTo>
                        <a:pt x="773" y="267"/>
                      </a:lnTo>
                      <a:lnTo>
                        <a:pt x="767" y="278"/>
                      </a:lnTo>
                      <a:lnTo>
                        <a:pt x="769" y="276"/>
                      </a:lnTo>
                      <a:lnTo>
                        <a:pt x="771" y="273"/>
                      </a:lnTo>
                      <a:lnTo>
                        <a:pt x="778" y="273"/>
                      </a:lnTo>
                      <a:lnTo>
                        <a:pt x="776" y="271"/>
                      </a:lnTo>
                      <a:lnTo>
                        <a:pt x="773" y="271"/>
                      </a:lnTo>
                      <a:lnTo>
                        <a:pt x="773" y="269"/>
                      </a:lnTo>
                      <a:lnTo>
                        <a:pt x="778" y="269"/>
                      </a:lnTo>
                      <a:lnTo>
                        <a:pt x="780" y="273"/>
                      </a:lnTo>
                      <a:lnTo>
                        <a:pt x="789" y="264"/>
                      </a:lnTo>
                      <a:lnTo>
                        <a:pt x="793" y="264"/>
                      </a:lnTo>
                      <a:lnTo>
                        <a:pt x="802" y="264"/>
                      </a:lnTo>
                      <a:lnTo>
                        <a:pt x="800" y="264"/>
                      </a:lnTo>
                      <a:lnTo>
                        <a:pt x="802" y="267"/>
                      </a:lnTo>
                      <a:lnTo>
                        <a:pt x="809" y="264"/>
                      </a:lnTo>
                      <a:lnTo>
                        <a:pt x="787" y="278"/>
                      </a:lnTo>
                      <a:lnTo>
                        <a:pt x="773" y="287"/>
                      </a:lnTo>
                      <a:lnTo>
                        <a:pt x="771" y="293"/>
                      </a:lnTo>
                      <a:lnTo>
                        <a:pt x="767" y="293"/>
                      </a:lnTo>
                      <a:lnTo>
                        <a:pt x="767" y="298"/>
                      </a:lnTo>
                      <a:lnTo>
                        <a:pt x="764" y="298"/>
                      </a:lnTo>
                      <a:lnTo>
                        <a:pt x="764" y="307"/>
                      </a:lnTo>
                      <a:lnTo>
                        <a:pt x="767" y="307"/>
                      </a:lnTo>
                      <a:lnTo>
                        <a:pt x="767" y="309"/>
                      </a:lnTo>
                      <a:lnTo>
                        <a:pt x="764" y="309"/>
                      </a:lnTo>
                      <a:lnTo>
                        <a:pt x="769" y="309"/>
                      </a:lnTo>
                      <a:lnTo>
                        <a:pt x="771" y="309"/>
                      </a:lnTo>
                      <a:lnTo>
                        <a:pt x="771" y="311"/>
                      </a:lnTo>
                      <a:lnTo>
                        <a:pt x="769" y="313"/>
                      </a:lnTo>
                      <a:lnTo>
                        <a:pt x="771" y="311"/>
                      </a:lnTo>
                      <a:lnTo>
                        <a:pt x="771" y="316"/>
                      </a:lnTo>
                      <a:lnTo>
                        <a:pt x="773" y="313"/>
                      </a:lnTo>
                      <a:lnTo>
                        <a:pt x="771" y="316"/>
                      </a:lnTo>
                      <a:lnTo>
                        <a:pt x="769" y="318"/>
                      </a:lnTo>
                      <a:lnTo>
                        <a:pt x="762" y="322"/>
                      </a:lnTo>
                      <a:lnTo>
                        <a:pt x="760" y="322"/>
                      </a:lnTo>
                      <a:lnTo>
                        <a:pt x="762" y="324"/>
                      </a:lnTo>
                      <a:lnTo>
                        <a:pt x="758" y="327"/>
                      </a:lnTo>
                      <a:lnTo>
                        <a:pt x="756" y="324"/>
                      </a:lnTo>
                      <a:lnTo>
                        <a:pt x="756" y="327"/>
                      </a:lnTo>
                      <a:lnTo>
                        <a:pt x="758" y="329"/>
                      </a:lnTo>
                      <a:lnTo>
                        <a:pt x="738" y="336"/>
                      </a:lnTo>
                      <a:lnTo>
                        <a:pt x="733" y="340"/>
                      </a:lnTo>
                      <a:lnTo>
                        <a:pt x="731" y="340"/>
                      </a:lnTo>
                      <a:lnTo>
                        <a:pt x="731" y="338"/>
                      </a:lnTo>
                      <a:lnTo>
                        <a:pt x="731" y="340"/>
                      </a:lnTo>
                      <a:lnTo>
                        <a:pt x="727" y="340"/>
                      </a:lnTo>
                      <a:lnTo>
                        <a:pt x="727" y="344"/>
                      </a:lnTo>
                      <a:lnTo>
                        <a:pt x="724" y="342"/>
                      </a:lnTo>
                      <a:lnTo>
                        <a:pt x="727" y="344"/>
                      </a:lnTo>
                      <a:lnTo>
                        <a:pt x="729" y="340"/>
                      </a:lnTo>
                      <a:lnTo>
                        <a:pt x="729" y="342"/>
                      </a:lnTo>
                      <a:lnTo>
                        <a:pt x="727" y="344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7" y="349"/>
                      </a:lnTo>
                      <a:lnTo>
                        <a:pt x="727" y="351"/>
                      </a:lnTo>
                      <a:lnTo>
                        <a:pt x="727" y="349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29" y="347"/>
                      </a:lnTo>
                      <a:lnTo>
                        <a:pt x="729" y="344"/>
                      </a:lnTo>
                      <a:lnTo>
                        <a:pt x="731" y="342"/>
                      </a:lnTo>
                      <a:lnTo>
                        <a:pt x="740" y="336"/>
                      </a:lnTo>
                      <a:lnTo>
                        <a:pt x="733" y="340"/>
                      </a:lnTo>
                      <a:lnTo>
                        <a:pt x="731" y="347"/>
                      </a:lnTo>
                      <a:lnTo>
                        <a:pt x="729" y="349"/>
                      </a:lnTo>
                      <a:lnTo>
                        <a:pt x="722" y="356"/>
                      </a:lnTo>
                      <a:lnTo>
                        <a:pt x="720" y="358"/>
                      </a:lnTo>
                      <a:lnTo>
                        <a:pt x="718" y="358"/>
                      </a:lnTo>
                      <a:lnTo>
                        <a:pt x="720" y="358"/>
                      </a:lnTo>
                      <a:lnTo>
                        <a:pt x="720" y="360"/>
                      </a:lnTo>
                      <a:lnTo>
                        <a:pt x="718" y="360"/>
                      </a:lnTo>
                      <a:lnTo>
                        <a:pt x="718" y="364"/>
                      </a:lnTo>
                      <a:lnTo>
                        <a:pt x="715" y="369"/>
                      </a:lnTo>
                      <a:lnTo>
                        <a:pt x="713" y="369"/>
                      </a:lnTo>
                      <a:lnTo>
                        <a:pt x="715" y="367"/>
                      </a:lnTo>
                      <a:lnTo>
                        <a:pt x="713" y="367"/>
                      </a:lnTo>
                      <a:lnTo>
                        <a:pt x="713" y="369"/>
                      </a:lnTo>
                      <a:lnTo>
                        <a:pt x="709" y="367"/>
                      </a:lnTo>
                      <a:lnTo>
                        <a:pt x="707" y="360"/>
                      </a:lnTo>
                      <a:lnTo>
                        <a:pt x="702" y="356"/>
                      </a:lnTo>
                      <a:lnTo>
                        <a:pt x="700" y="358"/>
                      </a:lnTo>
                      <a:lnTo>
                        <a:pt x="698" y="356"/>
                      </a:lnTo>
                      <a:lnTo>
                        <a:pt x="695" y="358"/>
                      </a:lnTo>
                      <a:lnTo>
                        <a:pt x="693" y="362"/>
                      </a:lnTo>
                      <a:lnTo>
                        <a:pt x="698" y="362"/>
                      </a:lnTo>
                      <a:lnTo>
                        <a:pt x="702" y="362"/>
                      </a:lnTo>
                      <a:lnTo>
                        <a:pt x="707" y="367"/>
                      </a:lnTo>
                      <a:lnTo>
                        <a:pt x="702" y="367"/>
                      </a:lnTo>
                      <a:lnTo>
                        <a:pt x="707" y="367"/>
                      </a:lnTo>
                      <a:lnTo>
                        <a:pt x="709" y="369"/>
                      </a:lnTo>
                      <a:lnTo>
                        <a:pt x="704" y="373"/>
                      </a:lnTo>
                      <a:lnTo>
                        <a:pt x="709" y="369"/>
                      </a:lnTo>
                      <a:lnTo>
                        <a:pt x="711" y="371"/>
                      </a:lnTo>
                      <a:lnTo>
                        <a:pt x="702" y="373"/>
                      </a:lnTo>
                      <a:lnTo>
                        <a:pt x="695" y="378"/>
                      </a:lnTo>
                      <a:lnTo>
                        <a:pt x="693" y="375"/>
                      </a:lnTo>
                      <a:lnTo>
                        <a:pt x="693" y="378"/>
                      </a:lnTo>
                      <a:lnTo>
                        <a:pt x="691" y="375"/>
                      </a:lnTo>
                      <a:lnTo>
                        <a:pt x="691" y="378"/>
                      </a:lnTo>
                      <a:lnTo>
                        <a:pt x="689" y="378"/>
                      </a:lnTo>
                      <a:lnTo>
                        <a:pt x="691" y="378"/>
                      </a:lnTo>
                      <a:lnTo>
                        <a:pt x="693" y="380"/>
                      </a:lnTo>
                      <a:lnTo>
                        <a:pt x="673" y="384"/>
                      </a:lnTo>
                      <a:lnTo>
                        <a:pt x="664" y="387"/>
                      </a:lnTo>
                      <a:lnTo>
                        <a:pt x="662" y="387"/>
                      </a:lnTo>
                      <a:lnTo>
                        <a:pt x="664" y="387"/>
                      </a:lnTo>
                      <a:lnTo>
                        <a:pt x="666" y="387"/>
                      </a:lnTo>
                      <a:lnTo>
                        <a:pt x="646" y="391"/>
                      </a:lnTo>
                      <a:lnTo>
                        <a:pt x="646" y="389"/>
                      </a:lnTo>
                      <a:lnTo>
                        <a:pt x="646" y="391"/>
                      </a:lnTo>
                      <a:lnTo>
                        <a:pt x="629" y="395"/>
                      </a:lnTo>
                      <a:lnTo>
                        <a:pt x="629" y="398"/>
                      </a:lnTo>
                      <a:lnTo>
                        <a:pt x="611" y="402"/>
                      </a:lnTo>
                      <a:lnTo>
                        <a:pt x="577" y="418"/>
                      </a:lnTo>
                      <a:lnTo>
                        <a:pt x="557" y="429"/>
                      </a:lnTo>
                      <a:lnTo>
                        <a:pt x="535" y="447"/>
                      </a:lnTo>
                      <a:lnTo>
                        <a:pt x="526" y="455"/>
                      </a:lnTo>
                      <a:lnTo>
                        <a:pt x="517" y="460"/>
                      </a:lnTo>
                      <a:lnTo>
                        <a:pt x="506" y="469"/>
                      </a:lnTo>
                      <a:lnTo>
                        <a:pt x="504" y="471"/>
                      </a:lnTo>
                      <a:lnTo>
                        <a:pt x="504" y="469"/>
                      </a:lnTo>
                      <a:lnTo>
                        <a:pt x="504" y="471"/>
                      </a:lnTo>
                      <a:lnTo>
                        <a:pt x="495" y="480"/>
                      </a:lnTo>
                      <a:lnTo>
                        <a:pt x="486" y="491"/>
                      </a:lnTo>
                      <a:lnTo>
                        <a:pt x="479" y="491"/>
                      </a:lnTo>
                      <a:lnTo>
                        <a:pt x="477" y="493"/>
                      </a:lnTo>
                      <a:lnTo>
                        <a:pt x="479" y="491"/>
                      </a:lnTo>
                      <a:lnTo>
                        <a:pt x="482" y="489"/>
                      </a:lnTo>
                      <a:lnTo>
                        <a:pt x="482" y="487"/>
                      </a:lnTo>
                      <a:lnTo>
                        <a:pt x="479" y="487"/>
                      </a:lnTo>
                      <a:lnTo>
                        <a:pt x="475" y="491"/>
                      </a:lnTo>
                      <a:lnTo>
                        <a:pt x="477" y="493"/>
                      </a:lnTo>
                      <a:lnTo>
                        <a:pt x="473" y="491"/>
                      </a:lnTo>
                      <a:lnTo>
                        <a:pt x="475" y="487"/>
                      </a:lnTo>
                      <a:lnTo>
                        <a:pt x="468" y="484"/>
                      </a:lnTo>
                      <a:lnTo>
                        <a:pt x="468" y="491"/>
                      </a:lnTo>
                      <a:lnTo>
                        <a:pt x="462" y="491"/>
                      </a:lnTo>
                      <a:lnTo>
                        <a:pt x="459" y="489"/>
                      </a:lnTo>
                      <a:lnTo>
                        <a:pt x="462" y="498"/>
                      </a:lnTo>
                      <a:lnTo>
                        <a:pt x="464" y="498"/>
                      </a:lnTo>
                      <a:lnTo>
                        <a:pt x="466" y="495"/>
                      </a:lnTo>
                      <a:lnTo>
                        <a:pt x="468" y="498"/>
                      </a:lnTo>
                      <a:lnTo>
                        <a:pt x="468" y="500"/>
                      </a:lnTo>
                      <a:lnTo>
                        <a:pt x="462" y="500"/>
                      </a:lnTo>
                      <a:lnTo>
                        <a:pt x="457" y="507"/>
                      </a:lnTo>
                      <a:lnTo>
                        <a:pt x="457" y="504"/>
                      </a:lnTo>
                      <a:lnTo>
                        <a:pt x="457" y="498"/>
                      </a:lnTo>
                      <a:lnTo>
                        <a:pt x="455" y="498"/>
                      </a:lnTo>
                      <a:lnTo>
                        <a:pt x="453" y="500"/>
                      </a:lnTo>
                      <a:lnTo>
                        <a:pt x="446" y="502"/>
                      </a:lnTo>
                      <a:lnTo>
                        <a:pt x="444" y="504"/>
                      </a:lnTo>
                      <a:lnTo>
                        <a:pt x="441" y="507"/>
                      </a:lnTo>
                      <a:lnTo>
                        <a:pt x="441" y="511"/>
                      </a:lnTo>
                      <a:lnTo>
                        <a:pt x="433" y="507"/>
                      </a:lnTo>
                      <a:lnTo>
                        <a:pt x="437" y="513"/>
                      </a:lnTo>
                      <a:lnTo>
                        <a:pt x="433" y="515"/>
                      </a:lnTo>
                      <a:lnTo>
                        <a:pt x="435" y="520"/>
                      </a:lnTo>
                      <a:lnTo>
                        <a:pt x="433" y="522"/>
                      </a:lnTo>
                      <a:lnTo>
                        <a:pt x="433" y="520"/>
                      </a:lnTo>
                      <a:lnTo>
                        <a:pt x="433" y="522"/>
                      </a:lnTo>
                      <a:lnTo>
                        <a:pt x="430" y="524"/>
                      </a:lnTo>
                      <a:lnTo>
                        <a:pt x="426" y="522"/>
                      </a:lnTo>
                      <a:lnTo>
                        <a:pt x="428" y="524"/>
                      </a:lnTo>
                      <a:lnTo>
                        <a:pt x="428" y="527"/>
                      </a:lnTo>
                      <a:lnTo>
                        <a:pt x="424" y="524"/>
                      </a:lnTo>
                      <a:lnTo>
                        <a:pt x="426" y="527"/>
                      </a:lnTo>
                      <a:lnTo>
                        <a:pt x="426" y="529"/>
                      </a:lnTo>
                      <a:lnTo>
                        <a:pt x="424" y="529"/>
                      </a:lnTo>
                      <a:lnTo>
                        <a:pt x="421" y="527"/>
                      </a:lnTo>
                      <a:lnTo>
                        <a:pt x="424" y="535"/>
                      </a:lnTo>
                      <a:lnTo>
                        <a:pt x="421" y="535"/>
                      </a:lnTo>
                      <a:lnTo>
                        <a:pt x="421" y="538"/>
                      </a:lnTo>
                      <a:lnTo>
                        <a:pt x="419" y="540"/>
                      </a:lnTo>
                      <a:lnTo>
                        <a:pt x="415" y="538"/>
                      </a:lnTo>
                      <a:lnTo>
                        <a:pt x="410" y="540"/>
                      </a:lnTo>
                      <a:lnTo>
                        <a:pt x="406" y="538"/>
                      </a:lnTo>
                      <a:lnTo>
                        <a:pt x="399" y="540"/>
                      </a:lnTo>
                      <a:lnTo>
                        <a:pt x="395" y="540"/>
                      </a:lnTo>
                      <a:lnTo>
                        <a:pt x="392" y="542"/>
                      </a:lnTo>
                      <a:lnTo>
                        <a:pt x="392" y="544"/>
                      </a:lnTo>
                      <a:lnTo>
                        <a:pt x="390" y="542"/>
                      </a:lnTo>
                      <a:lnTo>
                        <a:pt x="386" y="544"/>
                      </a:lnTo>
                      <a:lnTo>
                        <a:pt x="384" y="542"/>
                      </a:lnTo>
                      <a:lnTo>
                        <a:pt x="381" y="540"/>
                      </a:lnTo>
                      <a:lnTo>
                        <a:pt x="381" y="538"/>
                      </a:lnTo>
                      <a:lnTo>
                        <a:pt x="377" y="535"/>
                      </a:lnTo>
                      <a:lnTo>
                        <a:pt x="368" y="535"/>
                      </a:lnTo>
                      <a:lnTo>
                        <a:pt x="366" y="535"/>
                      </a:lnTo>
                      <a:lnTo>
                        <a:pt x="363" y="535"/>
                      </a:lnTo>
                      <a:lnTo>
                        <a:pt x="359" y="533"/>
                      </a:lnTo>
                      <a:lnTo>
                        <a:pt x="357" y="535"/>
                      </a:lnTo>
                      <a:lnTo>
                        <a:pt x="357" y="533"/>
                      </a:lnTo>
                      <a:lnTo>
                        <a:pt x="355" y="533"/>
                      </a:lnTo>
                      <a:lnTo>
                        <a:pt x="355" y="531"/>
                      </a:lnTo>
                      <a:lnTo>
                        <a:pt x="352" y="529"/>
                      </a:lnTo>
                      <a:lnTo>
                        <a:pt x="350" y="527"/>
                      </a:lnTo>
                      <a:lnTo>
                        <a:pt x="350" y="522"/>
                      </a:lnTo>
                      <a:lnTo>
                        <a:pt x="348" y="520"/>
                      </a:lnTo>
                      <a:lnTo>
                        <a:pt x="348" y="513"/>
                      </a:lnTo>
                      <a:lnTo>
                        <a:pt x="343" y="507"/>
                      </a:lnTo>
                      <a:lnTo>
                        <a:pt x="341" y="507"/>
                      </a:lnTo>
                      <a:lnTo>
                        <a:pt x="337" y="511"/>
                      </a:lnTo>
                      <a:lnTo>
                        <a:pt x="339" y="515"/>
                      </a:lnTo>
                      <a:lnTo>
                        <a:pt x="343" y="520"/>
                      </a:lnTo>
                      <a:lnTo>
                        <a:pt x="341" y="522"/>
                      </a:lnTo>
                      <a:lnTo>
                        <a:pt x="337" y="520"/>
                      </a:lnTo>
                      <a:lnTo>
                        <a:pt x="335" y="511"/>
                      </a:lnTo>
                      <a:lnTo>
                        <a:pt x="332" y="509"/>
                      </a:lnTo>
                      <a:lnTo>
                        <a:pt x="332" y="507"/>
                      </a:lnTo>
                      <a:lnTo>
                        <a:pt x="335" y="507"/>
                      </a:lnTo>
                      <a:lnTo>
                        <a:pt x="330" y="504"/>
                      </a:lnTo>
                      <a:lnTo>
                        <a:pt x="328" y="502"/>
                      </a:lnTo>
                      <a:lnTo>
                        <a:pt x="326" y="498"/>
                      </a:lnTo>
                      <a:lnTo>
                        <a:pt x="323" y="491"/>
                      </a:lnTo>
                      <a:lnTo>
                        <a:pt x="321" y="489"/>
                      </a:lnTo>
                      <a:lnTo>
                        <a:pt x="319" y="487"/>
                      </a:lnTo>
                      <a:lnTo>
                        <a:pt x="319" y="489"/>
                      </a:lnTo>
                      <a:lnTo>
                        <a:pt x="317" y="491"/>
                      </a:lnTo>
                      <a:lnTo>
                        <a:pt x="317" y="495"/>
                      </a:lnTo>
                      <a:lnTo>
                        <a:pt x="314" y="495"/>
                      </a:lnTo>
                      <a:lnTo>
                        <a:pt x="314" y="500"/>
                      </a:lnTo>
                      <a:lnTo>
                        <a:pt x="310" y="500"/>
                      </a:lnTo>
                      <a:lnTo>
                        <a:pt x="310" y="495"/>
                      </a:lnTo>
                      <a:lnTo>
                        <a:pt x="310" y="498"/>
                      </a:lnTo>
                      <a:lnTo>
                        <a:pt x="310" y="500"/>
                      </a:lnTo>
                      <a:lnTo>
                        <a:pt x="308" y="504"/>
                      </a:lnTo>
                      <a:lnTo>
                        <a:pt x="308" y="507"/>
                      </a:lnTo>
                      <a:lnTo>
                        <a:pt x="301" y="507"/>
                      </a:lnTo>
                      <a:lnTo>
                        <a:pt x="301" y="504"/>
                      </a:lnTo>
                      <a:lnTo>
                        <a:pt x="303" y="504"/>
                      </a:lnTo>
                      <a:lnTo>
                        <a:pt x="303" y="498"/>
                      </a:lnTo>
                      <a:lnTo>
                        <a:pt x="301" y="500"/>
                      </a:lnTo>
                      <a:lnTo>
                        <a:pt x="299" y="495"/>
                      </a:lnTo>
                      <a:lnTo>
                        <a:pt x="297" y="498"/>
                      </a:lnTo>
                      <a:lnTo>
                        <a:pt x="297" y="500"/>
                      </a:lnTo>
                      <a:lnTo>
                        <a:pt x="299" y="504"/>
                      </a:lnTo>
                      <a:lnTo>
                        <a:pt x="299" y="507"/>
                      </a:lnTo>
                      <a:lnTo>
                        <a:pt x="294" y="507"/>
                      </a:lnTo>
                      <a:lnTo>
                        <a:pt x="294" y="511"/>
                      </a:lnTo>
                      <a:lnTo>
                        <a:pt x="297" y="511"/>
                      </a:lnTo>
                      <a:lnTo>
                        <a:pt x="297" y="515"/>
                      </a:lnTo>
                      <a:lnTo>
                        <a:pt x="294" y="515"/>
                      </a:lnTo>
                      <a:lnTo>
                        <a:pt x="290" y="511"/>
                      </a:lnTo>
                      <a:lnTo>
                        <a:pt x="290" y="509"/>
                      </a:lnTo>
                      <a:lnTo>
                        <a:pt x="283" y="509"/>
                      </a:lnTo>
                      <a:lnTo>
                        <a:pt x="281" y="507"/>
                      </a:lnTo>
                      <a:lnTo>
                        <a:pt x="279" y="507"/>
                      </a:lnTo>
                      <a:lnTo>
                        <a:pt x="279" y="509"/>
                      </a:lnTo>
                      <a:lnTo>
                        <a:pt x="274" y="509"/>
                      </a:lnTo>
                      <a:lnTo>
                        <a:pt x="279" y="515"/>
                      </a:lnTo>
                      <a:lnTo>
                        <a:pt x="277" y="518"/>
                      </a:lnTo>
                      <a:lnTo>
                        <a:pt x="279" y="520"/>
                      </a:lnTo>
                      <a:lnTo>
                        <a:pt x="281" y="513"/>
                      </a:lnTo>
                      <a:lnTo>
                        <a:pt x="283" y="513"/>
                      </a:lnTo>
                      <a:lnTo>
                        <a:pt x="283" y="515"/>
                      </a:lnTo>
                      <a:lnTo>
                        <a:pt x="286" y="518"/>
                      </a:lnTo>
                      <a:lnTo>
                        <a:pt x="283" y="520"/>
                      </a:lnTo>
                      <a:lnTo>
                        <a:pt x="283" y="518"/>
                      </a:lnTo>
                      <a:lnTo>
                        <a:pt x="281" y="518"/>
                      </a:lnTo>
                      <a:lnTo>
                        <a:pt x="283" y="522"/>
                      </a:lnTo>
                      <a:lnTo>
                        <a:pt x="286" y="522"/>
                      </a:lnTo>
                      <a:lnTo>
                        <a:pt x="283" y="524"/>
                      </a:lnTo>
                      <a:lnTo>
                        <a:pt x="286" y="527"/>
                      </a:lnTo>
                      <a:lnTo>
                        <a:pt x="290" y="527"/>
                      </a:lnTo>
                      <a:lnTo>
                        <a:pt x="288" y="529"/>
                      </a:lnTo>
                      <a:lnTo>
                        <a:pt x="288" y="531"/>
                      </a:lnTo>
                      <a:lnTo>
                        <a:pt x="283" y="533"/>
                      </a:lnTo>
                      <a:lnTo>
                        <a:pt x="281" y="531"/>
                      </a:lnTo>
                      <a:lnTo>
                        <a:pt x="281" y="533"/>
                      </a:lnTo>
                      <a:lnTo>
                        <a:pt x="283" y="535"/>
                      </a:lnTo>
                      <a:lnTo>
                        <a:pt x="281" y="535"/>
                      </a:lnTo>
                      <a:lnTo>
                        <a:pt x="279" y="535"/>
                      </a:lnTo>
                      <a:lnTo>
                        <a:pt x="279" y="538"/>
                      </a:lnTo>
                      <a:lnTo>
                        <a:pt x="274" y="535"/>
                      </a:lnTo>
                      <a:lnTo>
                        <a:pt x="270" y="538"/>
                      </a:lnTo>
                      <a:lnTo>
                        <a:pt x="270" y="542"/>
                      </a:lnTo>
                      <a:lnTo>
                        <a:pt x="263" y="540"/>
                      </a:lnTo>
                      <a:lnTo>
                        <a:pt x="263" y="544"/>
                      </a:lnTo>
                      <a:lnTo>
                        <a:pt x="261" y="549"/>
                      </a:lnTo>
                      <a:lnTo>
                        <a:pt x="259" y="544"/>
                      </a:lnTo>
                      <a:lnTo>
                        <a:pt x="257" y="544"/>
                      </a:lnTo>
                      <a:lnTo>
                        <a:pt x="254" y="542"/>
                      </a:lnTo>
                      <a:lnTo>
                        <a:pt x="252" y="542"/>
                      </a:lnTo>
                      <a:lnTo>
                        <a:pt x="250" y="540"/>
                      </a:lnTo>
                      <a:lnTo>
                        <a:pt x="248" y="542"/>
                      </a:lnTo>
                      <a:lnTo>
                        <a:pt x="248" y="544"/>
                      </a:lnTo>
                      <a:lnTo>
                        <a:pt x="241" y="551"/>
                      </a:lnTo>
                      <a:lnTo>
                        <a:pt x="239" y="558"/>
                      </a:lnTo>
                      <a:lnTo>
                        <a:pt x="232" y="560"/>
                      </a:lnTo>
                      <a:lnTo>
                        <a:pt x="234" y="562"/>
                      </a:lnTo>
                      <a:lnTo>
                        <a:pt x="232" y="566"/>
                      </a:lnTo>
                      <a:lnTo>
                        <a:pt x="234" y="566"/>
                      </a:lnTo>
                      <a:lnTo>
                        <a:pt x="237" y="564"/>
                      </a:lnTo>
                      <a:lnTo>
                        <a:pt x="239" y="566"/>
                      </a:lnTo>
                      <a:lnTo>
                        <a:pt x="234" y="569"/>
                      </a:lnTo>
                      <a:lnTo>
                        <a:pt x="237" y="571"/>
                      </a:lnTo>
                      <a:lnTo>
                        <a:pt x="239" y="573"/>
                      </a:lnTo>
                      <a:lnTo>
                        <a:pt x="241" y="573"/>
                      </a:lnTo>
                      <a:lnTo>
                        <a:pt x="243" y="573"/>
                      </a:lnTo>
                      <a:lnTo>
                        <a:pt x="239" y="582"/>
                      </a:lnTo>
                      <a:lnTo>
                        <a:pt x="232" y="586"/>
                      </a:lnTo>
                      <a:lnTo>
                        <a:pt x="237" y="589"/>
                      </a:lnTo>
                      <a:lnTo>
                        <a:pt x="237" y="591"/>
                      </a:lnTo>
                      <a:lnTo>
                        <a:pt x="239" y="589"/>
                      </a:lnTo>
                      <a:lnTo>
                        <a:pt x="239" y="593"/>
                      </a:lnTo>
                      <a:lnTo>
                        <a:pt x="241" y="593"/>
                      </a:lnTo>
                      <a:lnTo>
                        <a:pt x="239" y="598"/>
                      </a:lnTo>
                      <a:lnTo>
                        <a:pt x="237" y="598"/>
                      </a:lnTo>
                      <a:lnTo>
                        <a:pt x="234" y="595"/>
                      </a:lnTo>
                      <a:lnTo>
                        <a:pt x="230" y="598"/>
                      </a:lnTo>
                      <a:lnTo>
                        <a:pt x="228" y="600"/>
                      </a:lnTo>
                      <a:lnTo>
                        <a:pt x="221" y="600"/>
                      </a:lnTo>
                      <a:lnTo>
                        <a:pt x="221" y="598"/>
                      </a:lnTo>
                      <a:lnTo>
                        <a:pt x="216" y="600"/>
                      </a:lnTo>
                      <a:lnTo>
                        <a:pt x="214" y="595"/>
                      </a:lnTo>
                      <a:lnTo>
                        <a:pt x="214" y="593"/>
                      </a:lnTo>
                      <a:lnTo>
                        <a:pt x="214" y="591"/>
                      </a:lnTo>
                      <a:lnTo>
                        <a:pt x="212" y="593"/>
                      </a:lnTo>
                      <a:lnTo>
                        <a:pt x="210" y="591"/>
                      </a:lnTo>
                      <a:lnTo>
                        <a:pt x="205" y="586"/>
                      </a:lnTo>
                      <a:lnTo>
                        <a:pt x="203" y="586"/>
                      </a:lnTo>
                      <a:lnTo>
                        <a:pt x="199" y="591"/>
                      </a:lnTo>
                      <a:lnTo>
                        <a:pt x="199" y="593"/>
                      </a:lnTo>
                      <a:lnTo>
                        <a:pt x="201" y="593"/>
                      </a:lnTo>
                      <a:lnTo>
                        <a:pt x="199" y="598"/>
                      </a:lnTo>
                      <a:lnTo>
                        <a:pt x="201" y="600"/>
                      </a:lnTo>
                      <a:lnTo>
                        <a:pt x="199" y="602"/>
                      </a:lnTo>
                      <a:lnTo>
                        <a:pt x="194" y="604"/>
                      </a:lnTo>
                      <a:lnTo>
                        <a:pt x="192" y="606"/>
                      </a:lnTo>
                      <a:lnTo>
                        <a:pt x="190" y="606"/>
                      </a:lnTo>
                      <a:lnTo>
                        <a:pt x="188" y="609"/>
                      </a:lnTo>
                      <a:lnTo>
                        <a:pt x="183" y="609"/>
                      </a:lnTo>
                      <a:lnTo>
                        <a:pt x="181" y="613"/>
                      </a:lnTo>
                      <a:lnTo>
                        <a:pt x="181" y="615"/>
                      </a:lnTo>
                      <a:lnTo>
                        <a:pt x="179" y="618"/>
                      </a:lnTo>
                      <a:lnTo>
                        <a:pt x="172" y="611"/>
                      </a:lnTo>
                      <a:lnTo>
                        <a:pt x="172" y="609"/>
                      </a:lnTo>
                      <a:lnTo>
                        <a:pt x="170" y="606"/>
                      </a:lnTo>
                      <a:lnTo>
                        <a:pt x="172" y="604"/>
                      </a:lnTo>
                      <a:lnTo>
                        <a:pt x="174" y="604"/>
                      </a:lnTo>
                      <a:lnTo>
                        <a:pt x="174" y="602"/>
                      </a:lnTo>
                      <a:lnTo>
                        <a:pt x="176" y="600"/>
                      </a:lnTo>
                      <a:lnTo>
                        <a:pt x="174" y="600"/>
                      </a:lnTo>
                      <a:lnTo>
                        <a:pt x="174" y="598"/>
                      </a:lnTo>
                      <a:lnTo>
                        <a:pt x="170" y="595"/>
                      </a:lnTo>
                      <a:lnTo>
                        <a:pt x="165" y="595"/>
                      </a:lnTo>
                      <a:lnTo>
                        <a:pt x="165" y="591"/>
                      </a:lnTo>
                      <a:lnTo>
                        <a:pt x="167" y="589"/>
                      </a:lnTo>
                      <a:lnTo>
                        <a:pt x="165" y="586"/>
                      </a:lnTo>
                      <a:lnTo>
                        <a:pt x="163" y="589"/>
                      </a:lnTo>
                      <a:lnTo>
                        <a:pt x="161" y="584"/>
                      </a:lnTo>
                      <a:lnTo>
                        <a:pt x="163" y="584"/>
                      </a:lnTo>
                      <a:lnTo>
                        <a:pt x="163" y="582"/>
                      </a:lnTo>
                      <a:lnTo>
                        <a:pt x="163" y="578"/>
                      </a:lnTo>
                      <a:lnTo>
                        <a:pt x="161" y="578"/>
                      </a:lnTo>
                      <a:lnTo>
                        <a:pt x="159" y="578"/>
                      </a:lnTo>
                      <a:lnTo>
                        <a:pt x="156" y="578"/>
                      </a:lnTo>
                      <a:lnTo>
                        <a:pt x="156" y="575"/>
                      </a:lnTo>
                      <a:lnTo>
                        <a:pt x="156" y="573"/>
                      </a:lnTo>
                      <a:lnTo>
                        <a:pt x="139" y="591"/>
                      </a:lnTo>
                      <a:lnTo>
                        <a:pt x="143" y="598"/>
                      </a:lnTo>
                      <a:lnTo>
                        <a:pt x="141" y="600"/>
                      </a:lnTo>
                      <a:lnTo>
                        <a:pt x="136" y="604"/>
                      </a:lnTo>
                      <a:lnTo>
                        <a:pt x="139" y="606"/>
                      </a:lnTo>
                      <a:lnTo>
                        <a:pt x="143" y="604"/>
                      </a:lnTo>
                      <a:lnTo>
                        <a:pt x="145" y="606"/>
                      </a:lnTo>
                      <a:lnTo>
                        <a:pt x="141" y="611"/>
                      </a:lnTo>
                      <a:lnTo>
                        <a:pt x="136" y="613"/>
                      </a:lnTo>
                      <a:lnTo>
                        <a:pt x="136" y="618"/>
                      </a:lnTo>
                      <a:lnTo>
                        <a:pt x="134" y="618"/>
                      </a:lnTo>
                      <a:lnTo>
                        <a:pt x="136" y="620"/>
                      </a:lnTo>
                      <a:lnTo>
                        <a:pt x="132" y="622"/>
                      </a:lnTo>
                      <a:lnTo>
                        <a:pt x="132" y="624"/>
                      </a:lnTo>
                      <a:lnTo>
                        <a:pt x="139" y="626"/>
                      </a:lnTo>
                      <a:lnTo>
                        <a:pt x="141" y="631"/>
                      </a:lnTo>
                      <a:lnTo>
                        <a:pt x="139" y="633"/>
                      </a:lnTo>
                      <a:lnTo>
                        <a:pt x="136" y="629"/>
                      </a:lnTo>
                      <a:lnTo>
                        <a:pt x="136" y="638"/>
                      </a:lnTo>
                      <a:lnTo>
                        <a:pt x="136" y="640"/>
                      </a:lnTo>
                      <a:lnTo>
                        <a:pt x="134" y="644"/>
                      </a:lnTo>
                      <a:lnTo>
                        <a:pt x="134" y="642"/>
                      </a:lnTo>
                      <a:lnTo>
                        <a:pt x="132" y="644"/>
                      </a:lnTo>
                      <a:lnTo>
                        <a:pt x="134" y="644"/>
                      </a:lnTo>
                      <a:lnTo>
                        <a:pt x="132" y="644"/>
                      </a:lnTo>
                      <a:lnTo>
                        <a:pt x="130" y="642"/>
                      </a:lnTo>
                      <a:lnTo>
                        <a:pt x="125" y="644"/>
                      </a:lnTo>
                      <a:lnTo>
                        <a:pt x="127" y="649"/>
                      </a:lnTo>
                      <a:lnTo>
                        <a:pt x="125" y="651"/>
                      </a:lnTo>
                      <a:lnTo>
                        <a:pt x="123" y="653"/>
                      </a:lnTo>
                      <a:lnTo>
                        <a:pt x="121" y="651"/>
                      </a:lnTo>
                      <a:lnTo>
                        <a:pt x="114" y="649"/>
                      </a:lnTo>
                      <a:lnTo>
                        <a:pt x="112" y="644"/>
                      </a:lnTo>
                      <a:lnTo>
                        <a:pt x="107" y="644"/>
                      </a:lnTo>
                      <a:lnTo>
                        <a:pt x="107" y="642"/>
                      </a:lnTo>
                      <a:lnTo>
                        <a:pt x="105" y="642"/>
                      </a:lnTo>
                      <a:lnTo>
                        <a:pt x="101" y="642"/>
                      </a:lnTo>
                      <a:lnTo>
                        <a:pt x="98" y="640"/>
                      </a:lnTo>
                      <a:lnTo>
                        <a:pt x="96" y="642"/>
                      </a:lnTo>
                      <a:lnTo>
                        <a:pt x="96" y="644"/>
                      </a:lnTo>
                      <a:lnTo>
                        <a:pt x="92" y="642"/>
                      </a:lnTo>
                      <a:lnTo>
                        <a:pt x="87" y="644"/>
                      </a:lnTo>
                      <a:lnTo>
                        <a:pt x="87" y="646"/>
                      </a:lnTo>
                      <a:lnTo>
                        <a:pt x="81" y="651"/>
                      </a:lnTo>
                      <a:lnTo>
                        <a:pt x="61" y="660"/>
                      </a:lnTo>
                      <a:lnTo>
                        <a:pt x="56" y="662"/>
                      </a:lnTo>
                      <a:lnTo>
                        <a:pt x="45" y="671"/>
                      </a:lnTo>
                      <a:lnTo>
                        <a:pt x="43" y="666"/>
                      </a:lnTo>
                      <a:lnTo>
                        <a:pt x="41" y="669"/>
                      </a:lnTo>
                      <a:lnTo>
                        <a:pt x="38" y="669"/>
                      </a:lnTo>
                      <a:lnTo>
                        <a:pt x="36" y="673"/>
                      </a:lnTo>
                      <a:lnTo>
                        <a:pt x="32" y="675"/>
                      </a:lnTo>
                      <a:lnTo>
                        <a:pt x="27" y="675"/>
                      </a:lnTo>
                      <a:lnTo>
                        <a:pt x="25" y="675"/>
                      </a:lnTo>
                      <a:lnTo>
                        <a:pt x="14" y="678"/>
                      </a:lnTo>
                      <a:lnTo>
                        <a:pt x="12" y="675"/>
                      </a:lnTo>
                      <a:lnTo>
                        <a:pt x="7" y="675"/>
                      </a:lnTo>
                      <a:lnTo>
                        <a:pt x="5" y="675"/>
                      </a:lnTo>
                      <a:lnTo>
                        <a:pt x="3" y="678"/>
                      </a:lnTo>
                      <a:lnTo>
                        <a:pt x="0" y="678"/>
                      </a:lnTo>
                      <a:lnTo>
                        <a:pt x="0" y="675"/>
                      </a:lnTo>
                      <a:lnTo>
                        <a:pt x="3" y="671"/>
                      </a:lnTo>
                      <a:lnTo>
                        <a:pt x="0" y="669"/>
                      </a:lnTo>
                      <a:lnTo>
                        <a:pt x="0" y="666"/>
                      </a:lnTo>
                      <a:lnTo>
                        <a:pt x="3" y="666"/>
                      </a:lnTo>
                      <a:lnTo>
                        <a:pt x="7" y="669"/>
                      </a:lnTo>
                      <a:lnTo>
                        <a:pt x="9" y="664"/>
                      </a:lnTo>
                      <a:lnTo>
                        <a:pt x="9" y="660"/>
                      </a:lnTo>
                      <a:lnTo>
                        <a:pt x="14" y="655"/>
                      </a:lnTo>
                      <a:lnTo>
                        <a:pt x="14" y="646"/>
                      </a:lnTo>
                      <a:lnTo>
                        <a:pt x="18" y="638"/>
                      </a:lnTo>
                      <a:lnTo>
                        <a:pt x="20" y="629"/>
                      </a:lnTo>
                      <a:lnTo>
                        <a:pt x="18" y="624"/>
                      </a:lnTo>
                      <a:lnTo>
                        <a:pt x="20" y="613"/>
                      </a:lnTo>
                      <a:lnTo>
                        <a:pt x="27" y="611"/>
                      </a:lnTo>
                      <a:lnTo>
                        <a:pt x="29" y="606"/>
                      </a:lnTo>
                      <a:lnTo>
                        <a:pt x="38" y="606"/>
                      </a:lnTo>
                      <a:lnTo>
                        <a:pt x="38" y="602"/>
                      </a:lnTo>
                      <a:lnTo>
                        <a:pt x="52" y="600"/>
                      </a:lnTo>
                      <a:lnTo>
                        <a:pt x="54" y="591"/>
                      </a:lnTo>
                      <a:lnTo>
                        <a:pt x="65" y="582"/>
                      </a:lnTo>
                      <a:lnTo>
                        <a:pt x="67" y="578"/>
                      </a:lnTo>
                      <a:lnTo>
                        <a:pt x="72" y="575"/>
                      </a:lnTo>
                      <a:lnTo>
                        <a:pt x="74" y="575"/>
                      </a:lnTo>
                      <a:lnTo>
                        <a:pt x="74" y="571"/>
                      </a:lnTo>
                      <a:lnTo>
                        <a:pt x="74" y="569"/>
                      </a:lnTo>
                      <a:lnTo>
                        <a:pt x="76" y="571"/>
                      </a:lnTo>
                      <a:lnTo>
                        <a:pt x="81" y="571"/>
                      </a:lnTo>
                      <a:lnTo>
                        <a:pt x="81" y="569"/>
                      </a:lnTo>
                      <a:lnTo>
                        <a:pt x="81" y="566"/>
                      </a:lnTo>
                      <a:lnTo>
                        <a:pt x="72" y="562"/>
                      </a:lnTo>
                      <a:lnTo>
                        <a:pt x="72" y="558"/>
                      </a:lnTo>
                      <a:lnTo>
                        <a:pt x="76" y="560"/>
                      </a:lnTo>
                      <a:lnTo>
                        <a:pt x="81" y="560"/>
                      </a:lnTo>
                      <a:lnTo>
                        <a:pt x="81" y="558"/>
                      </a:lnTo>
                      <a:lnTo>
                        <a:pt x="83" y="555"/>
                      </a:lnTo>
                      <a:lnTo>
                        <a:pt x="81" y="553"/>
                      </a:lnTo>
                      <a:lnTo>
                        <a:pt x="83" y="551"/>
                      </a:lnTo>
                      <a:lnTo>
                        <a:pt x="92" y="546"/>
                      </a:lnTo>
                      <a:lnTo>
                        <a:pt x="98" y="549"/>
                      </a:lnTo>
                      <a:lnTo>
                        <a:pt x="101" y="544"/>
                      </a:lnTo>
                      <a:lnTo>
                        <a:pt x="101" y="542"/>
                      </a:lnTo>
                      <a:lnTo>
                        <a:pt x="107" y="542"/>
                      </a:lnTo>
                      <a:lnTo>
                        <a:pt x="107" y="540"/>
                      </a:lnTo>
                      <a:lnTo>
                        <a:pt x="110" y="540"/>
                      </a:lnTo>
                      <a:lnTo>
                        <a:pt x="112" y="538"/>
                      </a:lnTo>
                      <a:lnTo>
                        <a:pt x="110" y="538"/>
                      </a:lnTo>
                      <a:lnTo>
                        <a:pt x="112" y="531"/>
                      </a:lnTo>
                      <a:lnTo>
                        <a:pt x="110" y="527"/>
                      </a:lnTo>
                      <a:lnTo>
                        <a:pt x="112" y="524"/>
                      </a:lnTo>
                      <a:lnTo>
                        <a:pt x="112" y="522"/>
                      </a:lnTo>
                      <a:lnTo>
                        <a:pt x="118" y="520"/>
                      </a:lnTo>
                      <a:lnTo>
                        <a:pt x="121" y="522"/>
                      </a:lnTo>
                      <a:lnTo>
                        <a:pt x="123" y="520"/>
                      </a:lnTo>
                      <a:lnTo>
                        <a:pt x="121" y="507"/>
                      </a:lnTo>
                      <a:lnTo>
                        <a:pt x="116" y="500"/>
                      </a:lnTo>
                      <a:lnTo>
                        <a:pt x="118" y="495"/>
                      </a:lnTo>
                      <a:lnTo>
                        <a:pt x="116" y="493"/>
                      </a:lnTo>
                      <a:lnTo>
                        <a:pt x="116" y="491"/>
                      </a:lnTo>
                      <a:lnTo>
                        <a:pt x="114" y="489"/>
                      </a:lnTo>
                      <a:lnTo>
                        <a:pt x="112" y="491"/>
                      </a:lnTo>
                      <a:lnTo>
                        <a:pt x="112" y="489"/>
                      </a:lnTo>
                      <a:lnTo>
                        <a:pt x="112" y="487"/>
                      </a:lnTo>
                      <a:lnTo>
                        <a:pt x="114" y="487"/>
                      </a:lnTo>
                      <a:lnTo>
                        <a:pt x="112" y="487"/>
                      </a:lnTo>
                      <a:lnTo>
                        <a:pt x="114" y="484"/>
                      </a:lnTo>
                      <a:lnTo>
                        <a:pt x="112" y="484"/>
                      </a:lnTo>
                      <a:lnTo>
                        <a:pt x="112" y="482"/>
                      </a:lnTo>
                      <a:lnTo>
                        <a:pt x="110" y="480"/>
                      </a:lnTo>
                      <a:lnTo>
                        <a:pt x="112" y="478"/>
                      </a:lnTo>
                      <a:lnTo>
                        <a:pt x="110" y="475"/>
                      </a:lnTo>
                      <a:lnTo>
                        <a:pt x="110" y="469"/>
                      </a:lnTo>
                      <a:lnTo>
                        <a:pt x="112" y="467"/>
                      </a:lnTo>
                      <a:lnTo>
                        <a:pt x="112" y="462"/>
                      </a:lnTo>
                      <a:lnTo>
                        <a:pt x="114" y="462"/>
                      </a:lnTo>
                      <a:lnTo>
                        <a:pt x="114" y="460"/>
                      </a:lnTo>
                      <a:lnTo>
                        <a:pt x="107" y="458"/>
                      </a:lnTo>
                      <a:lnTo>
                        <a:pt x="107" y="455"/>
                      </a:lnTo>
                      <a:lnTo>
                        <a:pt x="110" y="455"/>
                      </a:lnTo>
                      <a:lnTo>
                        <a:pt x="112" y="455"/>
                      </a:lnTo>
                      <a:lnTo>
                        <a:pt x="114" y="449"/>
                      </a:lnTo>
                      <a:lnTo>
                        <a:pt x="112" y="447"/>
                      </a:lnTo>
                      <a:lnTo>
                        <a:pt x="105" y="447"/>
                      </a:lnTo>
                      <a:lnTo>
                        <a:pt x="103" y="442"/>
                      </a:lnTo>
                      <a:lnTo>
                        <a:pt x="103" y="440"/>
                      </a:lnTo>
                      <a:lnTo>
                        <a:pt x="101" y="438"/>
                      </a:lnTo>
                      <a:lnTo>
                        <a:pt x="101" y="435"/>
                      </a:lnTo>
                      <a:lnTo>
                        <a:pt x="98" y="433"/>
                      </a:lnTo>
                      <a:lnTo>
                        <a:pt x="96" y="435"/>
                      </a:lnTo>
                      <a:lnTo>
                        <a:pt x="92" y="435"/>
                      </a:lnTo>
                      <a:lnTo>
                        <a:pt x="94" y="431"/>
                      </a:lnTo>
                      <a:lnTo>
                        <a:pt x="92" y="424"/>
                      </a:lnTo>
                      <a:lnTo>
                        <a:pt x="96" y="418"/>
                      </a:lnTo>
                      <a:lnTo>
                        <a:pt x="94" y="407"/>
                      </a:lnTo>
                      <a:lnTo>
                        <a:pt x="94" y="402"/>
                      </a:lnTo>
                      <a:lnTo>
                        <a:pt x="96" y="400"/>
                      </a:lnTo>
                      <a:lnTo>
                        <a:pt x="96" y="395"/>
                      </a:lnTo>
                      <a:lnTo>
                        <a:pt x="85" y="393"/>
                      </a:lnTo>
                      <a:lnTo>
                        <a:pt x="83" y="389"/>
                      </a:lnTo>
                      <a:lnTo>
                        <a:pt x="83" y="387"/>
                      </a:lnTo>
                      <a:lnTo>
                        <a:pt x="74" y="382"/>
                      </a:lnTo>
                      <a:lnTo>
                        <a:pt x="67" y="378"/>
                      </a:lnTo>
                      <a:lnTo>
                        <a:pt x="67" y="373"/>
                      </a:lnTo>
                      <a:lnTo>
                        <a:pt x="65" y="371"/>
                      </a:lnTo>
                      <a:lnTo>
                        <a:pt x="69" y="360"/>
                      </a:lnTo>
                      <a:lnTo>
                        <a:pt x="69" y="358"/>
                      </a:lnTo>
                      <a:lnTo>
                        <a:pt x="72" y="358"/>
                      </a:lnTo>
                      <a:lnTo>
                        <a:pt x="81" y="351"/>
                      </a:lnTo>
                      <a:lnTo>
                        <a:pt x="85" y="353"/>
                      </a:lnTo>
                      <a:lnTo>
                        <a:pt x="85" y="358"/>
                      </a:lnTo>
                      <a:lnTo>
                        <a:pt x="90" y="358"/>
                      </a:lnTo>
                      <a:lnTo>
                        <a:pt x="90" y="362"/>
                      </a:lnTo>
                      <a:lnTo>
                        <a:pt x="92" y="364"/>
                      </a:lnTo>
                      <a:lnTo>
                        <a:pt x="96" y="358"/>
                      </a:lnTo>
                      <a:lnTo>
                        <a:pt x="101" y="360"/>
                      </a:lnTo>
                      <a:lnTo>
                        <a:pt x="105" y="364"/>
                      </a:lnTo>
                      <a:lnTo>
                        <a:pt x="107" y="362"/>
                      </a:lnTo>
                      <a:lnTo>
                        <a:pt x="112" y="364"/>
                      </a:lnTo>
                      <a:lnTo>
                        <a:pt x="114" y="369"/>
                      </a:lnTo>
                      <a:lnTo>
                        <a:pt x="116" y="369"/>
                      </a:lnTo>
                      <a:lnTo>
                        <a:pt x="118" y="367"/>
                      </a:lnTo>
                      <a:lnTo>
                        <a:pt x="121" y="364"/>
                      </a:lnTo>
                      <a:lnTo>
                        <a:pt x="125" y="369"/>
                      </a:lnTo>
                      <a:lnTo>
                        <a:pt x="130" y="382"/>
                      </a:lnTo>
                      <a:lnTo>
                        <a:pt x="136" y="389"/>
                      </a:lnTo>
                      <a:lnTo>
                        <a:pt x="139" y="387"/>
                      </a:lnTo>
                      <a:lnTo>
                        <a:pt x="141" y="387"/>
                      </a:lnTo>
                      <a:lnTo>
                        <a:pt x="143" y="382"/>
                      </a:lnTo>
                      <a:lnTo>
                        <a:pt x="152" y="378"/>
                      </a:lnTo>
                      <a:lnTo>
                        <a:pt x="154" y="380"/>
                      </a:lnTo>
                      <a:lnTo>
                        <a:pt x="159" y="380"/>
                      </a:lnTo>
                      <a:lnTo>
                        <a:pt x="159" y="382"/>
                      </a:lnTo>
                      <a:lnTo>
                        <a:pt x="161" y="382"/>
                      </a:lnTo>
                      <a:lnTo>
                        <a:pt x="163" y="382"/>
                      </a:lnTo>
                      <a:lnTo>
                        <a:pt x="165" y="384"/>
                      </a:lnTo>
                      <a:lnTo>
                        <a:pt x="167" y="382"/>
                      </a:lnTo>
                      <a:lnTo>
                        <a:pt x="172" y="384"/>
                      </a:lnTo>
                      <a:lnTo>
                        <a:pt x="174" y="384"/>
                      </a:lnTo>
                      <a:lnTo>
                        <a:pt x="170" y="391"/>
                      </a:lnTo>
                      <a:lnTo>
                        <a:pt x="170" y="398"/>
                      </a:lnTo>
                      <a:lnTo>
                        <a:pt x="172" y="398"/>
                      </a:lnTo>
                      <a:lnTo>
                        <a:pt x="176" y="395"/>
                      </a:lnTo>
                      <a:lnTo>
                        <a:pt x="181" y="389"/>
                      </a:lnTo>
                      <a:lnTo>
                        <a:pt x="185" y="391"/>
                      </a:lnTo>
                      <a:lnTo>
                        <a:pt x="188" y="389"/>
                      </a:lnTo>
                      <a:lnTo>
                        <a:pt x="190" y="384"/>
                      </a:lnTo>
                      <a:lnTo>
                        <a:pt x="188" y="380"/>
                      </a:lnTo>
                      <a:lnTo>
                        <a:pt x="190" y="373"/>
                      </a:lnTo>
                      <a:lnTo>
                        <a:pt x="190" y="367"/>
                      </a:lnTo>
                      <a:lnTo>
                        <a:pt x="179" y="364"/>
                      </a:lnTo>
                      <a:lnTo>
                        <a:pt x="176" y="367"/>
                      </a:lnTo>
                      <a:lnTo>
                        <a:pt x="174" y="367"/>
                      </a:lnTo>
                      <a:lnTo>
                        <a:pt x="165" y="362"/>
                      </a:lnTo>
                      <a:lnTo>
                        <a:pt x="161" y="362"/>
                      </a:lnTo>
                      <a:lnTo>
                        <a:pt x="154" y="360"/>
                      </a:lnTo>
                      <a:lnTo>
                        <a:pt x="145" y="358"/>
                      </a:lnTo>
                      <a:lnTo>
                        <a:pt x="143" y="356"/>
                      </a:lnTo>
                      <a:lnTo>
                        <a:pt x="143" y="349"/>
                      </a:lnTo>
                      <a:lnTo>
                        <a:pt x="143" y="344"/>
                      </a:lnTo>
                      <a:lnTo>
                        <a:pt x="143" y="342"/>
                      </a:lnTo>
                      <a:lnTo>
                        <a:pt x="145" y="340"/>
                      </a:lnTo>
                      <a:lnTo>
                        <a:pt x="147" y="336"/>
                      </a:lnTo>
                      <a:lnTo>
                        <a:pt x="145" y="331"/>
                      </a:lnTo>
                      <a:lnTo>
                        <a:pt x="147" y="331"/>
                      </a:lnTo>
                      <a:lnTo>
                        <a:pt x="145" y="327"/>
                      </a:lnTo>
                      <a:lnTo>
                        <a:pt x="150" y="324"/>
                      </a:lnTo>
                      <a:lnTo>
                        <a:pt x="147" y="320"/>
                      </a:lnTo>
                      <a:lnTo>
                        <a:pt x="145" y="318"/>
                      </a:lnTo>
                      <a:lnTo>
                        <a:pt x="147" y="311"/>
                      </a:lnTo>
                      <a:lnTo>
                        <a:pt x="147" y="307"/>
                      </a:lnTo>
                      <a:lnTo>
                        <a:pt x="150" y="307"/>
                      </a:lnTo>
                      <a:lnTo>
                        <a:pt x="150" y="304"/>
                      </a:lnTo>
                      <a:lnTo>
                        <a:pt x="147" y="302"/>
                      </a:lnTo>
                      <a:lnTo>
                        <a:pt x="147" y="300"/>
                      </a:lnTo>
                      <a:lnTo>
                        <a:pt x="147" y="298"/>
                      </a:lnTo>
                      <a:lnTo>
                        <a:pt x="145" y="300"/>
                      </a:lnTo>
                      <a:lnTo>
                        <a:pt x="143" y="300"/>
                      </a:lnTo>
                      <a:lnTo>
                        <a:pt x="143" y="293"/>
                      </a:lnTo>
                      <a:lnTo>
                        <a:pt x="139" y="291"/>
                      </a:lnTo>
                      <a:lnTo>
                        <a:pt x="134" y="287"/>
                      </a:lnTo>
                      <a:lnTo>
                        <a:pt x="136" y="284"/>
                      </a:lnTo>
                      <a:lnTo>
                        <a:pt x="136" y="280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1" y="271"/>
                      </a:lnTo>
                      <a:lnTo>
                        <a:pt x="136" y="264"/>
                      </a:lnTo>
                      <a:lnTo>
                        <a:pt x="139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44"/>
                      </a:lnTo>
                      <a:lnTo>
                        <a:pt x="139" y="240"/>
                      </a:lnTo>
                      <a:lnTo>
                        <a:pt x="139" y="242"/>
                      </a:lnTo>
                      <a:lnTo>
                        <a:pt x="143" y="240"/>
                      </a:lnTo>
                      <a:lnTo>
                        <a:pt x="145" y="242"/>
                      </a:lnTo>
                      <a:lnTo>
                        <a:pt x="145" y="247"/>
                      </a:lnTo>
                      <a:lnTo>
                        <a:pt x="147" y="247"/>
                      </a:lnTo>
                      <a:lnTo>
                        <a:pt x="154" y="247"/>
                      </a:lnTo>
                      <a:lnTo>
                        <a:pt x="156" y="242"/>
                      </a:lnTo>
                      <a:lnTo>
                        <a:pt x="156" y="236"/>
                      </a:lnTo>
                      <a:lnTo>
                        <a:pt x="167" y="231"/>
                      </a:lnTo>
                      <a:lnTo>
                        <a:pt x="176" y="218"/>
                      </a:lnTo>
                      <a:lnTo>
                        <a:pt x="174" y="213"/>
                      </a:lnTo>
                      <a:lnTo>
                        <a:pt x="176" y="211"/>
                      </a:lnTo>
                      <a:lnTo>
                        <a:pt x="181" y="209"/>
                      </a:lnTo>
                      <a:lnTo>
                        <a:pt x="179" y="207"/>
                      </a:lnTo>
                      <a:lnTo>
                        <a:pt x="181" y="204"/>
                      </a:lnTo>
                      <a:lnTo>
                        <a:pt x="179" y="202"/>
                      </a:lnTo>
                      <a:lnTo>
                        <a:pt x="196" y="200"/>
                      </a:lnTo>
                      <a:lnTo>
                        <a:pt x="201" y="202"/>
                      </a:lnTo>
                      <a:lnTo>
                        <a:pt x="203" y="200"/>
                      </a:lnTo>
                      <a:lnTo>
                        <a:pt x="212" y="200"/>
                      </a:lnTo>
                      <a:lnTo>
                        <a:pt x="214" y="202"/>
                      </a:lnTo>
                      <a:lnTo>
                        <a:pt x="216" y="200"/>
                      </a:lnTo>
                      <a:lnTo>
                        <a:pt x="221" y="200"/>
                      </a:lnTo>
                      <a:lnTo>
                        <a:pt x="225" y="198"/>
                      </a:lnTo>
                      <a:lnTo>
                        <a:pt x="225" y="200"/>
                      </a:lnTo>
                      <a:lnTo>
                        <a:pt x="228" y="200"/>
                      </a:lnTo>
                      <a:lnTo>
                        <a:pt x="228" y="202"/>
                      </a:lnTo>
                      <a:lnTo>
                        <a:pt x="230" y="200"/>
                      </a:lnTo>
                      <a:lnTo>
                        <a:pt x="237" y="204"/>
                      </a:lnTo>
                      <a:lnTo>
                        <a:pt x="248" y="209"/>
                      </a:lnTo>
                      <a:lnTo>
                        <a:pt x="254" y="204"/>
                      </a:lnTo>
                      <a:lnTo>
                        <a:pt x="259" y="202"/>
                      </a:lnTo>
                      <a:lnTo>
                        <a:pt x="263" y="191"/>
                      </a:lnTo>
                      <a:lnTo>
                        <a:pt x="261" y="185"/>
                      </a:lnTo>
                      <a:lnTo>
                        <a:pt x="265" y="182"/>
                      </a:lnTo>
                      <a:lnTo>
                        <a:pt x="270" y="185"/>
                      </a:lnTo>
                      <a:lnTo>
                        <a:pt x="270" y="180"/>
                      </a:lnTo>
                      <a:lnTo>
                        <a:pt x="268" y="180"/>
                      </a:lnTo>
                      <a:lnTo>
                        <a:pt x="268" y="178"/>
                      </a:lnTo>
                      <a:lnTo>
                        <a:pt x="270" y="171"/>
                      </a:lnTo>
                      <a:lnTo>
                        <a:pt x="270" y="169"/>
                      </a:lnTo>
                      <a:lnTo>
                        <a:pt x="286" y="173"/>
                      </a:lnTo>
                      <a:lnTo>
                        <a:pt x="288" y="173"/>
                      </a:lnTo>
                      <a:lnTo>
                        <a:pt x="288" y="171"/>
                      </a:lnTo>
                      <a:lnTo>
                        <a:pt x="288" y="165"/>
                      </a:lnTo>
                      <a:lnTo>
                        <a:pt x="283" y="160"/>
                      </a:lnTo>
                      <a:lnTo>
                        <a:pt x="281" y="160"/>
                      </a:lnTo>
                      <a:lnTo>
                        <a:pt x="279" y="151"/>
                      </a:lnTo>
                      <a:lnTo>
                        <a:pt x="283" y="145"/>
                      </a:lnTo>
                      <a:lnTo>
                        <a:pt x="283" y="140"/>
                      </a:lnTo>
                      <a:lnTo>
                        <a:pt x="286" y="136"/>
                      </a:lnTo>
                      <a:lnTo>
                        <a:pt x="294" y="129"/>
                      </a:lnTo>
                      <a:lnTo>
                        <a:pt x="294" y="131"/>
                      </a:lnTo>
                      <a:lnTo>
                        <a:pt x="294" y="133"/>
                      </a:lnTo>
                      <a:lnTo>
                        <a:pt x="294" y="136"/>
                      </a:lnTo>
                      <a:lnTo>
                        <a:pt x="297" y="136"/>
                      </a:lnTo>
                      <a:lnTo>
                        <a:pt x="299" y="133"/>
                      </a:lnTo>
                      <a:lnTo>
                        <a:pt x="301" y="133"/>
                      </a:lnTo>
                      <a:lnTo>
                        <a:pt x="299" y="131"/>
                      </a:lnTo>
                      <a:lnTo>
                        <a:pt x="294" y="129"/>
                      </a:lnTo>
                      <a:lnTo>
                        <a:pt x="290" y="127"/>
                      </a:lnTo>
                      <a:lnTo>
                        <a:pt x="292" y="125"/>
                      </a:lnTo>
                      <a:lnTo>
                        <a:pt x="297" y="125"/>
                      </a:lnTo>
                      <a:lnTo>
                        <a:pt x="301" y="118"/>
                      </a:lnTo>
                      <a:lnTo>
                        <a:pt x="299" y="116"/>
                      </a:lnTo>
                      <a:lnTo>
                        <a:pt x="299" y="113"/>
                      </a:lnTo>
                      <a:lnTo>
                        <a:pt x="297" y="111"/>
                      </a:lnTo>
                      <a:lnTo>
                        <a:pt x="301" y="109"/>
                      </a:lnTo>
                      <a:lnTo>
                        <a:pt x="301" y="107"/>
                      </a:lnTo>
                      <a:lnTo>
                        <a:pt x="303" y="109"/>
                      </a:lnTo>
                      <a:lnTo>
                        <a:pt x="308" y="109"/>
                      </a:lnTo>
                      <a:lnTo>
                        <a:pt x="308" y="105"/>
                      </a:lnTo>
                      <a:lnTo>
                        <a:pt x="312" y="105"/>
                      </a:lnTo>
                      <a:lnTo>
                        <a:pt x="314" y="102"/>
                      </a:lnTo>
                      <a:lnTo>
                        <a:pt x="312" y="98"/>
                      </a:lnTo>
                      <a:lnTo>
                        <a:pt x="314" y="96"/>
                      </a:lnTo>
                      <a:lnTo>
                        <a:pt x="317" y="93"/>
                      </a:lnTo>
                      <a:lnTo>
                        <a:pt x="314" y="91"/>
                      </a:lnTo>
                      <a:lnTo>
                        <a:pt x="310" y="89"/>
                      </a:lnTo>
                      <a:lnTo>
                        <a:pt x="308" y="85"/>
                      </a:lnTo>
                      <a:lnTo>
                        <a:pt x="310" y="80"/>
                      </a:lnTo>
                      <a:lnTo>
                        <a:pt x="308" y="76"/>
                      </a:lnTo>
                      <a:lnTo>
                        <a:pt x="308" y="71"/>
                      </a:lnTo>
                      <a:lnTo>
                        <a:pt x="314" y="71"/>
                      </a:lnTo>
                      <a:lnTo>
                        <a:pt x="317" y="71"/>
                      </a:lnTo>
                      <a:lnTo>
                        <a:pt x="310" y="67"/>
                      </a:lnTo>
                      <a:lnTo>
                        <a:pt x="317" y="58"/>
                      </a:lnTo>
                      <a:lnTo>
                        <a:pt x="321" y="51"/>
                      </a:lnTo>
                      <a:lnTo>
                        <a:pt x="323" y="49"/>
                      </a:lnTo>
                      <a:lnTo>
                        <a:pt x="330" y="45"/>
                      </a:lnTo>
                      <a:lnTo>
                        <a:pt x="339" y="45"/>
                      </a:lnTo>
                      <a:lnTo>
                        <a:pt x="343" y="38"/>
                      </a:lnTo>
                      <a:lnTo>
                        <a:pt x="348" y="38"/>
                      </a:lnTo>
                      <a:lnTo>
                        <a:pt x="348" y="33"/>
                      </a:lnTo>
                      <a:lnTo>
                        <a:pt x="355" y="31"/>
                      </a:lnTo>
                      <a:lnTo>
                        <a:pt x="359" y="31"/>
                      </a:lnTo>
                      <a:lnTo>
                        <a:pt x="361" y="29"/>
                      </a:lnTo>
                      <a:lnTo>
                        <a:pt x="370" y="29"/>
                      </a:lnTo>
                      <a:lnTo>
                        <a:pt x="375" y="27"/>
                      </a:lnTo>
                      <a:lnTo>
                        <a:pt x="377" y="20"/>
                      </a:lnTo>
                      <a:lnTo>
                        <a:pt x="379" y="18"/>
                      </a:lnTo>
                      <a:lnTo>
                        <a:pt x="379" y="14"/>
                      </a:lnTo>
                      <a:lnTo>
                        <a:pt x="370" y="9"/>
                      </a:lnTo>
                      <a:lnTo>
                        <a:pt x="370" y="7"/>
                      </a:lnTo>
                      <a:lnTo>
                        <a:pt x="372" y="5"/>
                      </a:lnTo>
                      <a:lnTo>
                        <a:pt x="375" y="7"/>
                      </a:lnTo>
                      <a:lnTo>
                        <a:pt x="381" y="7"/>
                      </a:lnTo>
                      <a:lnTo>
                        <a:pt x="388" y="14"/>
                      </a:lnTo>
                      <a:lnTo>
                        <a:pt x="392" y="14"/>
                      </a:lnTo>
                      <a:lnTo>
                        <a:pt x="392" y="20"/>
                      </a:lnTo>
                      <a:lnTo>
                        <a:pt x="395" y="22"/>
                      </a:lnTo>
                      <a:lnTo>
                        <a:pt x="401" y="27"/>
                      </a:lnTo>
                      <a:lnTo>
                        <a:pt x="408" y="27"/>
                      </a:lnTo>
                      <a:lnTo>
                        <a:pt x="413" y="31"/>
                      </a:lnTo>
                      <a:lnTo>
                        <a:pt x="415" y="31"/>
                      </a:lnTo>
                      <a:lnTo>
                        <a:pt x="426" y="29"/>
                      </a:lnTo>
                      <a:lnTo>
                        <a:pt x="430" y="31"/>
                      </a:lnTo>
                      <a:lnTo>
                        <a:pt x="435" y="31"/>
                      </a:lnTo>
                      <a:lnTo>
                        <a:pt x="435" y="29"/>
                      </a:lnTo>
                      <a:lnTo>
                        <a:pt x="437" y="27"/>
                      </a:lnTo>
                      <a:lnTo>
                        <a:pt x="439" y="27"/>
                      </a:lnTo>
                      <a:lnTo>
                        <a:pt x="441" y="25"/>
                      </a:lnTo>
                      <a:lnTo>
                        <a:pt x="441" y="22"/>
                      </a:lnTo>
                      <a:lnTo>
                        <a:pt x="448" y="20"/>
                      </a:lnTo>
                      <a:lnTo>
                        <a:pt x="464" y="18"/>
                      </a:lnTo>
                      <a:lnTo>
                        <a:pt x="468" y="20"/>
                      </a:lnTo>
                      <a:lnTo>
                        <a:pt x="479" y="20"/>
                      </a:lnTo>
                      <a:lnTo>
                        <a:pt x="482" y="18"/>
                      </a:lnTo>
                      <a:lnTo>
                        <a:pt x="488" y="16"/>
                      </a:lnTo>
                      <a:lnTo>
                        <a:pt x="490" y="18"/>
                      </a:lnTo>
                      <a:lnTo>
                        <a:pt x="493" y="20"/>
                      </a:lnTo>
                      <a:lnTo>
                        <a:pt x="499" y="16"/>
                      </a:lnTo>
                      <a:lnTo>
                        <a:pt x="499" y="20"/>
                      </a:lnTo>
                      <a:lnTo>
                        <a:pt x="502" y="20"/>
                      </a:lnTo>
                      <a:lnTo>
                        <a:pt x="504" y="20"/>
                      </a:lnTo>
                      <a:lnTo>
                        <a:pt x="504" y="18"/>
                      </a:lnTo>
                      <a:lnTo>
                        <a:pt x="508" y="16"/>
                      </a:lnTo>
                      <a:lnTo>
                        <a:pt x="511" y="16"/>
                      </a:lnTo>
                      <a:lnTo>
                        <a:pt x="511" y="18"/>
                      </a:lnTo>
                      <a:lnTo>
                        <a:pt x="522" y="14"/>
                      </a:lnTo>
                      <a:lnTo>
                        <a:pt x="522" y="11"/>
                      </a:lnTo>
                      <a:lnTo>
                        <a:pt x="526" y="11"/>
                      </a:lnTo>
                      <a:lnTo>
                        <a:pt x="528" y="14"/>
                      </a:lnTo>
                      <a:lnTo>
                        <a:pt x="524" y="16"/>
                      </a:lnTo>
                      <a:lnTo>
                        <a:pt x="528" y="22"/>
                      </a:lnTo>
                      <a:lnTo>
                        <a:pt x="528" y="27"/>
                      </a:lnTo>
                      <a:lnTo>
                        <a:pt x="528" y="31"/>
                      </a:lnTo>
                      <a:lnTo>
                        <a:pt x="531" y="31"/>
                      </a:lnTo>
                      <a:lnTo>
                        <a:pt x="528" y="36"/>
                      </a:lnTo>
                      <a:lnTo>
                        <a:pt x="533" y="36"/>
                      </a:lnTo>
                      <a:lnTo>
                        <a:pt x="533" y="38"/>
                      </a:lnTo>
                      <a:lnTo>
                        <a:pt x="526" y="40"/>
                      </a:lnTo>
                      <a:lnTo>
                        <a:pt x="526" y="47"/>
                      </a:lnTo>
                      <a:lnTo>
                        <a:pt x="524" y="56"/>
                      </a:lnTo>
                      <a:lnTo>
                        <a:pt x="519" y="58"/>
                      </a:lnTo>
                      <a:lnTo>
                        <a:pt x="522" y="60"/>
                      </a:lnTo>
                      <a:lnTo>
                        <a:pt x="519" y="65"/>
                      </a:lnTo>
                      <a:lnTo>
                        <a:pt x="515" y="67"/>
                      </a:lnTo>
                      <a:lnTo>
                        <a:pt x="515" y="69"/>
                      </a:lnTo>
                      <a:lnTo>
                        <a:pt x="517" y="69"/>
                      </a:lnTo>
                      <a:lnTo>
                        <a:pt x="519" y="65"/>
                      </a:lnTo>
                      <a:lnTo>
                        <a:pt x="524" y="65"/>
                      </a:lnTo>
                      <a:lnTo>
                        <a:pt x="531" y="67"/>
                      </a:lnTo>
                      <a:lnTo>
                        <a:pt x="531" y="69"/>
                      </a:lnTo>
                      <a:lnTo>
                        <a:pt x="533" y="71"/>
                      </a:lnTo>
                      <a:lnTo>
                        <a:pt x="539" y="69"/>
                      </a:lnTo>
                      <a:lnTo>
                        <a:pt x="542" y="73"/>
                      </a:lnTo>
                      <a:lnTo>
                        <a:pt x="539" y="71"/>
                      </a:lnTo>
                      <a:lnTo>
                        <a:pt x="542" y="71"/>
                      </a:lnTo>
                      <a:lnTo>
                        <a:pt x="544" y="71"/>
                      </a:lnTo>
                      <a:lnTo>
                        <a:pt x="546" y="73"/>
                      </a:lnTo>
                      <a:lnTo>
                        <a:pt x="548" y="78"/>
                      </a:lnTo>
                      <a:lnTo>
                        <a:pt x="551" y="80"/>
                      </a:lnTo>
                      <a:lnTo>
                        <a:pt x="555" y="69"/>
                      </a:lnTo>
                      <a:lnTo>
                        <a:pt x="560" y="65"/>
                      </a:lnTo>
                      <a:lnTo>
                        <a:pt x="564" y="62"/>
                      </a:lnTo>
                      <a:lnTo>
                        <a:pt x="568" y="62"/>
                      </a:lnTo>
                      <a:lnTo>
                        <a:pt x="568" y="58"/>
                      </a:lnTo>
                      <a:lnTo>
                        <a:pt x="575" y="58"/>
                      </a:lnTo>
                      <a:lnTo>
                        <a:pt x="591" y="65"/>
                      </a:lnTo>
                      <a:lnTo>
                        <a:pt x="593" y="67"/>
                      </a:lnTo>
                      <a:lnTo>
                        <a:pt x="595" y="67"/>
                      </a:lnTo>
                      <a:lnTo>
                        <a:pt x="602" y="69"/>
                      </a:lnTo>
                      <a:lnTo>
                        <a:pt x="609" y="67"/>
                      </a:lnTo>
                      <a:lnTo>
                        <a:pt x="613" y="71"/>
                      </a:lnTo>
                      <a:lnTo>
                        <a:pt x="613" y="73"/>
                      </a:lnTo>
                      <a:lnTo>
                        <a:pt x="615" y="73"/>
                      </a:lnTo>
                      <a:lnTo>
                        <a:pt x="624" y="69"/>
                      </a:lnTo>
                      <a:lnTo>
                        <a:pt x="624" y="67"/>
                      </a:lnTo>
                      <a:lnTo>
                        <a:pt x="631" y="65"/>
                      </a:lnTo>
                      <a:lnTo>
                        <a:pt x="633" y="65"/>
                      </a:lnTo>
                      <a:lnTo>
                        <a:pt x="633" y="67"/>
                      </a:lnTo>
                      <a:lnTo>
                        <a:pt x="635" y="67"/>
                      </a:lnTo>
                      <a:lnTo>
                        <a:pt x="635" y="69"/>
                      </a:lnTo>
                      <a:lnTo>
                        <a:pt x="633" y="69"/>
                      </a:lnTo>
                      <a:lnTo>
                        <a:pt x="629" y="69"/>
                      </a:lnTo>
                      <a:lnTo>
                        <a:pt x="626" y="73"/>
                      </a:lnTo>
                      <a:lnTo>
                        <a:pt x="629" y="76"/>
                      </a:lnTo>
                      <a:lnTo>
                        <a:pt x="624" y="78"/>
                      </a:lnTo>
                      <a:lnTo>
                        <a:pt x="626" y="82"/>
                      </a:lnTo>
                      <a:lnTo>
                        <a:pt x="629" y="82"/>
                      </a:lnTo>
                      <a:lnTo>
                        <a:pt x="633" y="82"/>
                      </a:lnTo>
                      <a:lnTo>
                        <a:pt x="633" y="85"/>
                      </a:lnTo>
                      <a:lnTo>
                        <a:pt x="644" y="82"/>
                      </a:lnTo>
                      <a:lnTo>
                        <a:pt x="646" y="85"/>
                      </a:lnTo>
                      <a:lnTo>
                        <a:pt x="646" y="80"/>
                      </a:lnTo>
                      <a:lnTo>
                        <a:pt x="649" y="78"/>
                      </a:lnTo>
                      <a:lnTo>
                        <a:pt x="651" y="78"/>
                      </a:lnTo>
                      <a:lnTo>
                        <a:pt x="660" y="65"/>
                      </a:lnTo>
                      <a:lnTo>
                        <a:pt x="660" y="60"/>
                      </a:lnTo>
                      <a:lnTo>
                        <a:pt x="664" y="53"/>
                      </a:lnTo>
                      <a:lnTo>
                        <a:pt x="655" y="45"/>
                      </a:lnTo>
                      <a:lnTo>
                        <a:pt x="662" y="38"/>
                      </a:lnTo>
                      <a:lnTo>
                        <a:pt x="666" y="36"/>
                      </a:lnTo>
                      <a:lnTo>
                        <a:pt x="662" y="36"/>
                      </a:lnTo>
                      <a:lnTo>
                        <a:pt x="660" y="36"/>
                      </a:lnTo>
                      <a:lnTo>
                        <a:pt x="662" y="33"/>
                      </a:lnTo>
                      <a:lnTo>
                        <a:pt x="660" y="31"/>
                      </a:lnTo>
                      <a:lnTo>
                        <a:pt x="660" y="33"/>
                      </a:lnTo>
                      <a:lnTo>
                        <a:pt x="660" y="31"/>
                      </a:lnTo>
                      <a:lnTo>
                        <a:pt x="662" y="29"/>
                      </a:lnTo>
                      <a:lnTo>
                        <a:pt x="662" y="25"/>
                      </a:lnTo>
                      <a:lnTo>
                        <a:pt x="662" y="20"/>
                      </a:lnTo>
                      <a:lnTo>
                        <a:pt x="660" y="20"/>
                      </a:lnTo>
                      <a:lnTo>
                        <a:pt x="653" y="16"/>
                      </a:lnTo>
                      <a:lnTo>
                        <a:pt x="653" y="11"/>
                      </a:lnTo>
                      <a:lnTo>
                        <a:pt x="658" y="7"/>
                      </a:lnTo>
                      <a:lnTo>
                        <a:pt x="660" y="7"/>
                      </a:lnTo>
                      <a:lnTo>
                        <a:pt x="662" y="5"/>
                      </a:lnTo>
                      <a:lnTo>
                        <a:pt x="662" y="7"/>
                      </a:lnTo>
                      <a:lnTo>
                        <a:pt x="664" y="5"/>
                      </a:lnTo>
                      <a:lnTo>
                        <a:pt x="662" y="2"/>
                      </a:lnTo>
                      <a:lnTo>
                        <a:pt x="664" y="0"/>
                      </a:lnTo>
                      <a:lnTo>
                        <a:pt x="671" y="5"/>
                      </a:lnTo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/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4" name="Freeform 890"/>
                <p:cNvSpPr>
                  <a:spLocks noEditPoints="1"/>
                </p:cNvSpPr>
                <p:nvPr/>
              </p:nvSpPr>
              <p:spPr bwMode="auto">
                <a:xfrm>
                  <a:off x="2315" y="3003"/>
                  <a:ext cx="1014" cy="846"/>
                </a:xfrm>
                <a:custGeom>
                  <a:avLst/>
                  <a:gdLst>
                    <a:gd name="T0" fmla="*/ 662 w 1014"/>
                    <a:gd name="T1" fmla="*/ 843 h 846"/>
                    <a:gd name="T2" fmla="*/ 651 w 1014"/>
                    <a:gd name="T3" fmla="*/ 821 h 846"/>
                    <a:gd name="T4" fmla="*/ 664 w 1014"/>
                    <a:gd name="T5" fmla="*/ 821 h 846"/>
                    <a:gd name="T6" fmla="*/ 664 w 1014"/>
                    <a:gd name="T7" fmla="*/ 830 h 846"/>
                    <a:gd name="T8" fmla="*/ 662 w 1014"/>
                    <a:gd name="T9" fmla="*/ 843 h 846"/>
                    <a:gd name="T10" fmla="*/ 657 w 1014"/>
                    <a:gd name="T11" fmla="*/ 843 h 846"/>
                    <a:gd name="T12" fmla="*/ 657 w 1014"/>
                    <a:gd name="T13" fmla="*/ 839 h 846"/>
                    <a:gd name="T14" fmla="*/ 651 w 1014"/>
                    <a:gd name="T15" fmla="*/ 837 h 846"/>
                    <a:gd name="T16" fmla="*/ 651 w 1014"/>
                    <a:gd name="T17" fmla="*/ 835 h 846"/>
                    <a:gd name="T18" fmla="*/ 646 w 1014"/>
                    <a:gd name="T19" fmla="*/ 835 h 846"/>
                    <a:gd name="T20" fmla="*/ 644 w 1014"/>
                    <a:gd name="T21" fmla="*/ 832 h 846"/>
                    <a:gd name="T22" fmla="*/ 644 w 1014"/>
                    <a:gd name="T23" fmla="*/ 828 h 846"/>
                    <a:gd name="T24" fmla="*/ 644 w 1014"/>
                    <a:gd name="T25" fmla="*/ 826 h 846"/>
                    <a:gd name="T26" fmla="*/ 646 w 1014"/>
                    <a:gd name="T27" fmla="*/ 823 h 846"/>
                    <a:gd name="T28" fmla="*/ 646 w 1014"/>
                    <a:gd name="T29" fmla="*/ 821 h 846"/>
                    <a:gd name="T30" fmla="*/ 640 w 1014"/>
                    <a:gd name="T31" fmla="*/ 677 h 846"/>
                    <a:gd name="T32" fmla="*/ 646 w 1014"/>
                    <a:gd name="T33" fmla="*/ 677 h 846"/>
                    <a:gd name="T34" fmla="*/ 646 w 1014"/>
                    <a:gd name="T35" fmla="*/ 681 h 846"/>
                    <a:gd name="T36" fmla="*/ 646 w 1014"/>
                    <a:gd name="T37" fmla="*/ 684 h 846"/>
                    <a:gd name="T38" fmla="*/ 649 w 1014"/>
                    <a:gd name="T39" fmla="*/ 686 h 846"/>
                    <a:gd name="T40" fmla="*/ 653 w 1014"/>
                    <a:gd name="T41" fmla="*/ 686 h 846"/>
                    <a:gd name="T42" fmla="*/ 662 w 1014"/>
                    <a:gd name="T43" fmla="*/ 684 h 846"/>
                    <a:gd name="T44" fmla="*/ 660 w 1014"/>
                    <a:gd name="T45" fmla="*/ 690 h 846"/>
                    <a:gd name="T46" fmla="*/ 660 w 1014"/>
                    <a:gd name="T47" fmla="*/ 692 h 846"/>
                    <a:gd name="T48" fmla="*/ 657 w 1014"/>
                    <a:gd name="T49" fmla="*/ 695 h 846"/>
                    <a:gd name="T50" fmla="*/ 657 w 1014"/>
                    <a:gd name="T51" fmla="*/ 699 h 846"/>
                    <a:gd name="T52" fmla="*/ 655 w 1014"/>
                    <a:gd name="T53" fmla="*/ 704 h 846"/>
                    <a:gd name="T54" fmla="*/ 651 w 1014"/>
                    <a:gd name="T55" fmla="*/ 699 h 846"/>
                    <a:gd name="T56" fmla="*/ 649 w 1014"/>
                    <a:gd name="T57" fmla="*/ 699 h 846"/>
                    <a:gd name="T58" fmla="*/ 646 w 1014"/>
                    <a:gd name="T59" fmla="*/ 697 h 846"/>
                    <a:gd name="T60" fmla="*/ 646 w 1014"/>
                    <a:gd name="T61" fmla="*/ 697 h 846"/>
                    <a:gd name="T62" fmla="*/ 640 w 1014"/>
                    <a:gd name="T63" fmla="*/ 697 h 846"/>
                    <a:gd name="T64" fmla="*/ 635 w 1014"/>
                    <a:gd name="T65" fmla="*/ 692 h 846"/>
                    <a:gd name="T66" fmla="*/ 642 w 1014"/>
                    <a:gd name="T67" fmla="*/ 690 h 846"/>
                    <a:gd name="T68" fmla="*/ 644 w 1014"/>
                    <a:gd name="T69" fmla="*/ 695 h 846"/>
                    <a:gd name="T70" fmla="*/ 642 w 1014"/>
                    <a:gd name="T71" fmla="*/ 688 h 846"/>
                    <a:gd name="T72" fmla="*/ 642 w 1014"/>
                    <a:gd name="T73" fmla="*/ 688 h 846"/>
                    <a:gd name="T74" fmla="*/ 642 w 1014"/>
                    <a:gd name="T75" fmla="*/ 684 h 846"/>
                    <a:gd name="T76" fmla="*/ 637 w 1014"/>
                    <a:gd name="T77" fmla="*/ 679 h 846"/>
                    <a:gd name="T78" fmla="*/ 633 w 1014"/>
                    <a:gd name="T79" fmla="*/ 679 h 846"/>
                    <a:gd name="T80" fmla="*/ 637 w 1014"/>
                    <a:gd name="T81" fmla="*/ 672 h 846"/>
                    <a:gd name="T82" fmla="*/ 23 w 1014"/>
                    <a:gd name="T83" fmla="*/ 655 h 846"/>
                    <a:gd name="T84" fmla="*/ 23 w 1014"/>
                    <a:gd name="T85" fmla="*/ 659 h 846"/>
                    <a:gd name="T86" fmla="*/ 14 w 1014"/>
                    <a:gd name="T87" fmla="*/ 661 h 846"/>
                    <a:gd name="T88" fmla="*/ 14 w 1014"/>
                    <a:gd name="T89" fmla="*/ 668 h 846"/>
                    <a:gd name="T90" fmla="*/ 11 w 1014"/>
                    <a:gd name="T91" fmla="*/ 672 h 846"/>
                    <a:gd name="T92" fmla="*/ 7 w 1014"/>
                    <a:gd name="T93" fmla="*/ 672 h 846"/>
                    <a:gd name="T94" fmla="*/ 14 w 1014"/>
                    <a:gd name="T95" fmla="*/ 684 h 846"/>
                    <a:gd name="T96" fmla="*/ 0 w 1014"/>
                    <a:gd name="T97" fmla="*/ 661 h 846"/>
                    <a:gd name="T98" fmla="*/ 9 w 1014"/>
                    <a:gd name="T99" fmla="*/ 659 h 846"/>
                    <a:gd name="T100" fmla="*/ 16 w 1014"/>
                    <a:gd name="T101" fmla="*/ 655 h 846"/>
                    <a:gd name="T102" fmla="*/ 1007 w 1014"/>
                    <a:gd name="T103" fmla="*/ 6 h 846"/>
                    <a:gd name="T104" fmla="*/ 1007 w 1014"/>
                    <a:gd name="T105" fmla="*/ 6 h 846"/>
                    <a:gd name="T106" fmla="*/ 1003 w 1014"/>
                    <a:gd name="T107" fmla="*/ 4 h 846"/>
                    <a:gd name="T108" fmla="*/ 1012 w 1014"/>
                    <a:gd name="T109" fmla="*/ 0 h 846"/>
                    <a:gd name="T110" fmla="*/ 1005 w 1014"/>
                    <a:gd name="T111" fmla="*/ 4 h 846"/>
                    <a:gd name="T112" fmla="*/ 1007 w 1014"/>
                    <a:gd name="T113" fmla="*/ 8 h 846"/>
                    <a:gd name="T114" fmla="*/ 994 w 1014"/>
                    <a:gd name="T115" fmla="*/ 2 h 8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14" h="846">
                      <a:moveTo>
                        <a:pt x="662" y="843"/>
                      </a:moveTo>
                      <a:lnTo>
                        <a:pt x="662" y="843"/>
                      </a:lnTo>
                      <a:lnTo>
                        <a:pt x="662" y="843"/>
                      </a:lnTo>
                      <a:lnTo>
                        <a:pt x="662" y="843"/>
                      </a:lnTo>
                      <a:close/>
                      <a:moveTo>
                        <a:pt x="649" y="821"/>
                      </a:moveTo>
                      <a:lnTo>
                        <a:pt x="651" y="821"/>
                      </a:lnTo>
                      <a:lnTo>
                        <a:pt x="653" y="823"/>
                      </a:lnTo>
                      <a:lnTo>
                        <a:pt x="655" y="821"/>
                      </a:lnTo>
                      <a:lnTo>
                        <a:pt x="664" y="821"/>
                      </a:lnTo>
                      <a:lnTo>
                        <a:pt x="664" y="830"/>
                      </a:lnTo>
                      <a:lnTo>
                        <a:pt x="662" y="830"/>
                      </a:lnTo>
                      <a:lnTo>
                        <a:pt x="664" y="830"/>
                      </a:lnTo>
                      <a:lnTo>
                        <a:pt x="662" y="843"/>
                      </a:lnTo>
                      <a:lnTo>
                        <a:pt x="660" y="843"/>
                      </a:lnTo>
                      <a:lnTo>
                        <a:pt x="662" y="843"/>
                      </a:lnTo>
                      <a:lnTo>
                        <a:pt x="662" y="846"/>
                      </a:lnTo>
                      <a:lnTo>
                        <a:pt x="657" y="846"/>
                      </a:lnTo>
                      <a:lnTo>
                        <a:pt x="657" y="843"/>
                      </a:lnTo>
                      <a:lnTo>
                        <a:pt x="655" y="843"/>
                      </a:lnTo>
                      <a:lnTo>
                        <a:pt x="655" y="841"/>
                      </a:lnTo>
                      <a:lnTo>
                        <a:pt x="657" y="839"/>
                      </a:lnTo>
                      <a:lnTo>
                        <a:pt x="653" y="839"/>
                      </a:lnTo>
                      <a:lnTo>
                        <a:pt x="657" y="837"/>
                      </a:lnTo>
                      <a:lnTo>
                        <a:pt x="651" y="837"/>
                      </a:lnTo>
                      <a:lnTo>
                        <a:pt x="653" y="835"/>
                      </a:lnTo>
                      <a:lnTo>
                        <a:pt x="651" y="835"/>
                      </a:lnTo>
                      <a:lnTo>
                        <a:pt x="651" y="835"/>
                      </a:lnTo>
                      <a:lnTo>
                        <a:pt x="649" y="835"/>
                      </a:lnTo>
                      <a:lnTo>
                        <a:pt x="649" y="835"/>
                      </a:lnTo>
                      <a:lnTo>
                        <a:pt x="646" y="835"/>
                      </a:lnTo>
                      <a:lnTo>
                        <a:pt x="646" y="832"/>
                      </a:lnTo>
                      <a:lnTo>
                        <a:pt x="644" y="832"/>
                      </a:lnTo>
                      <a:lnTo>
                        <a:pt x="644" y="832"/>
                      </a:lnTo>
                      <a:lnTo>
                        <a:pt x="642" y="830"/>
                      </a:lnTo>
                      <a:lnTo>
                        <a:pt x="644" y="828"/>
                      </a:lnTo>
                      <a:lnTo>
                        <a:pt x="644" y="828"/>
                      </a:lnTo>
                      <a:lnTo>
                        <a:pt x="642" y="828"/>
                      </a:lnTo>
                      <a:lnTo>
                        <a:pt x="642" y="826"/>
                      </a:lnTo>
                      <a:lnTo>
                        <a:pt x="644" y="826"/>
                      </a:lnTo>
                      <a:lnTo>
                        <a:pt x="646" y="828"/>
                      </a:lnTo>
                      <a:lnTo>
                        <a:pt x="649" y="826"/>
                      </a:lnTo>
                      <a:lnTo>
                        <a:pt x="646" y="823"/>
                      </a:lnTo>
                      <a:lnTo>
                        <a:pt x="649" y="823"/>
                      </a:lnTo>
                      <a:lnTo>
                        <a:pt x="646" y="823"/>
                      </a:lnTo>
                      <a:lnTo>
                        <a:pt x="646" y="821"/>
                      </a:lnTo>
                      <a:lnTo>
                        <a:pt x="646" y="819"/>
                      </a:lnTo>
                      <a:lnTo>
                        <a:pt x="649" y="821"/>
                      </a:lnTo>
                      <a:close/>
                      <a:moveTo>
                        <a:pt x="640" y="677"/>
                      </a:moveTo>
                      <a:lnTo>
                        <a:pt x="642" y="679"/>
                      </a:lnTo>
                      <a:lnTo>
                        <a:pt x="644" y="679"/>
                      </a:lnTo>
                      <a:lnTo>
                        <a:pt x="646" y="677"/>
                      </a:lnTo>
                      <a:lnTo>
                        <a:pt x="649" y="679"/>
                      </a:lnTo>
                      <a:lnTo>
                        <a:pt x="649" y="679"/>
                      </a:lnTo>
                      <a:lnTo>
                        <a:pt x="646" y="681"/>
                      </a:lnTo>
                      <a:lnTo>
                        <a:pt x="644" y="681"/>
                      </a:lnTo>
                      <a:lnTo>
                        <a:pt x="644" y="681"/>
                      </a:lnTo>
                      <a:lnTo>
                        <a:pt x="646" y="684"/>
                      </a:lnTo>
                      <a:lnTo>
                        <a:pt x="646" y="690"/>
                      </a:lnTo>
                      <a:lnTo>
                        <a:pt x="649" y="688"/>
                      </a:lnTo>
                      <a:lnTo>
                        <a:pt x="649" y="686"/>
                      </a:lnTo>
                      <a:lnTo>
                        <a:pt x="651" y="686"/>
                      </a:lnTo>
                      <a:lnTo>
                        <a:pt x="651" y="684"/>
                      </a:lnTo>
                      <a:lnTo>
                        <a:pt x="653" y="686"/>
                      </a:lnTo>
                      <a:lnTo>
                        <a:pt x="655" y="681"/>
                      </a:lnTo>
                      <a:lnTo>
                        <a:pt x="657" y="684"/>
                      </a:lnTo>
                      <a:lnTo>
                        <a:pt x="662" y="684"/>
                      </a:lnTo>
                      <a:lnTo>
                        <a:pt x="660" y="690"/>
                      </a:lnTo>
                      <a:lnTo>
                        <a:pt x="660" y="688"/>
                      </a:lnTo>
                      <a:lnTo>
                        <a:pt x="660" y="690"/>
                      </a:lnTo>
                      <a:lnTo>
                        <a:pt x="657" y="690"/>
                      </a:lnTo>
                      <a:lnTo>
                        <a:pt x="660" y="690"/>
                      </a:lnTo>
                      <a:lnTo>
                        <a:pt x="660" y="692"/>
                      </a:lnTo>
                      <a:lnTo>
                        <a:pt x="655" y="692"/>
                      </a:lnTo>
                      <a:lnTo>
                        <a:pt x="655" y="692"/>
                      </a:lnTo>
                      <a:lnTo>
                        <a:pt x="657" y="695"/>
                      </a:lnTo>
                      <a:lnTo>
                        <a:pt x="655" y="695"/>
                      </a:lnTo>
                      <a:lnTo>
                        <a:pt x="657" y="695"/>
                      </a:lnTo>
                      <a:lnTo>
                        <a:pt x="657" y="699"/>
                      </a:lnTo>
                      <a:lnTo>
                        <a:pt x="655" y="699"/>
                      </a:lnTo>
                      <a:lnTo>
                        <a:pt x="655" y="699"/>
                      </a:lnTo>
                      <a:lnTo>
                        <a:pt x="655" y="704"/>
                      </a:lnTo>
                      <a:lnTo>
                        <a:pt x="655" y="701"/>
                      </a:lnTo>
                      <a:lnTo>
                        <a:pt x="653" y="699"/>
                      </a:lnTo>
                      <a:lnTo>
                        <a:pt x="651" y="699"/>
                      </a:lnTo>
                      <a:lnTo>
                        <a:pt x="651" y="701"/>
                      </a:lnTo>
                      <a:lnTo>
                        <a:pt x="649" y="701"/>
                      </a:lnTo>
                      <a:lnTo>
                        <a:pt x="649" y="699"/>
                      </a:lnTo>
                      <a:lnTo>
                        <a:pt x="649" y="697"/>
                      </a:lnTo>
                      <a:lnTo>
                        <a:pt x="649" y="697"/>
                      </a:lnTo>
                      <a:lnTo>
                        <a:pt x="646" y="697"/>
                      </a:lnTo>
                      <a:lnTo>
                        <a:pt x="646" y="699"/>
                      </a:lnTo>
                      <a:lnTo>
                        <a:pt x="644" y="699"/>
                      </a:lnTo>
                      <a:lnTo>
                        <a:pt x="646" y="697"/>
                      </a:lnTo>
                      <a:lnTo>
                        <a:pt x="642" y="697"/>
                      </a:lnTo>
                      <a:lnTo>
                        <a:pt x="642" y="699"/>
                      </a:lnTo>
                      <a:lnTo>
                        <a:pt x="640" y="697"/>
                      </a:lnTo>
                      <a:lnTo>
                        <a:pt x="640" y="695"/>
                      </a:lnTo>
                      <a:lnTo>
                        <a:pt x="635" y="695"/>
                      </a:lnTo>
                      <a:lnTo>
                        <a:pt x="635" y="692"/>
                      </a:lnTo>
                      <a:lnTo>
                        <a:pt x="637" y="692"/>
                      </a:lnTo>
                      <a:lnTo>
                        <a:pt x="640" y="690"/>
                      </a:lnTo>
                      <a:lnTo>
                        <a:pt x="642" y="690"/>
                      </a:lnTo>
                      <a:lnTo>
                        <a:pt x="640" y="690"/>
                      </a:lnTo>
                      <a:lnTo>
                        <a:pt x="640" y="692"/>
                      </a:lnTo>
                      <a:lnTo>
                        <a:pt x="644" y="695"/>
                      </a:lnTo>
                      <a:lnTo>
                        <a:pt x="644" y="692"/>
                      </a:lnTo>
                      <a:lnTo>
                        <a:pt x="644" y="692"/>
                      </a:lnTo>
                      <a:lnTo>
                        <a:pt x="642" y="688"/>
                      </a:lnTo>
                      <a:lnTo>
                        <a:pt x="642" y="686"/>
                      </a:lnTo>
                      <a:lnTo>
                        <a:pt x="640" y="686"/>
                      </a:lnTo>
                      <a:lnTo>
                        <a:pt x="642" y="688"/>
                      </a:lnTo>
                      <a:lnTo>
                        <a:pt x="637" y="686"/>
                      </a:lnTo>
                      <a:lnTo>
                        <a:pt x="640" y="684"/>
                      </a:lnTo>
                      <a:lnTo>
                        <a:pt x="642" y="684"/>
                      </a:lnTo>
                      <a:lnTo>
                        <a:pt x="640" y="681"/>
                      </a:lnTo>
                      <a:lnTo>
                        <a:pt x="642" y="679"/>
                      </a:lnTo>
                      <a:lnTo>
                        <a:pt x="637" y="679"/>
                      </a:lnTo>
                      <a:lnTo>
                        <a:pt x="635" y="681"/>
                      </a:lnTo>
                      <a:lnTo>
                        <a:pt x="635" y="679"/>
                      </a:lnTo>
                      <a:lnTo>
                        <a:pt x="633" y="679"/>
                      </a:lnTo>
                      <a:lnTo>
                        <a:pt x="633" y="677"/>
                      </a:lnTo>
                      <a:lnTo>
                        <a:pt x="635" y="677"/>
                      </a:lnTo>
                      <a:lnTo>
                        <a:pt x="637" y="672"/>
                      </a:lnTo>
                      <a:lnTo>
                        <a:pt x="640" y="672"/>
                      </a:lnTo>
                      <a:lnTo>
                        <a:pt x="640" y="677"/>
                      </a:lnTo>
                      <a:close/>
                      <a:moveTo>
                        <a:pt x="23" y="655"/>
                      </a:moveTo>
                      <a:lnTo>
                        <a:pt x="25" y="655"/>
                      </a:lnTo>
                      <a:lnTo>
                        <a:pt x="27" y="657"/>
                      </a:lnTo>
                      <a:lnTo>
                        <a:pt x="23" y="659"/>
                      </a:lnTo>
                      <a:lnTo>
                        <a:pt x="18" y="661"/>
                      </a:lnTo>
                      <a:lnTo>
                        <a:pt x="16" y="661"/>
                      </a:lnTo>
                      <a:lnTo>
                        <a:pt x="14" y="661"/>
                      </a:lnTo>
                      <a:lnTo>
                        <a:pt x="14" y="664"/>
                      </a:lnTo>
                      <a:lnTo>
                        <a:pt x="11" y="668"/>
                      </a:lnTo>
                      <a:lnTo>
                        <a:pt x="14" y="668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11" y="672"/>
                      </a:lnTo>
                      <a:lnTo>
                        <a:pt x="7" y="672"/>
                      </a:lnTo>
                      <a:lnTo>
                        <a:pt x="7" y="672"/>
                      </a:lnTo>
                      <a:lnTo>
                        <a:pt x="7" y="675"/>
                      </a:lnTo>
                      <a:lnTo>
                        <a:pt x="14" y="684"/>
                      </a:lnTo>
                      <a:lnTo>
                        <a:pt x="11" y="684"/>
                      </a:lnTo>
                      <a:lnTo>
                        <a:pt x="3" y="672"/>
                      </a:lnTo>
                      <a:lnTo>
                        <a:pt x="0" y="661"/>
                      </a:lnTo>
                      <a:lnTo>
                        <a:pt x="3" y="661"/>
                      </a:lnTo>
                      <a:lnTo>
                        <a:pt x="9" y="661"/>
                      </a:lnTo>
                      <a:lnTo>
                        <a:pt x="9" y="659"/>
                      </a:lnTo>
                      <a:lnTo>
                        <a:pt x="14" y="659"/>
                      </a:lnTo>
                      <a:lnTo>
                        <a:pt x="14" y="657"/>
                      </a:lnTo>
                      <a:lnTo>
                        <a:pt x="16" y="655"/>
                      </a:lnTo>
                      <a:lnTo>
                        <a:pt x="20" y="657"/>
                      </a:lnTo>
                      <a:lnTo>
                        <a:pt x="23" y="655"/>
                      </a:lnTo>
                      <a:close/>
                      <a:moveTo>
                        <a:pt x="1007" y="6"/>
                      </a:moveTo>
                      <a:lnTo>
                        <a:pt x="1012" y="6"/>
                      </a:lnTo>
                      <a:lnTo>
                        <a:pt x="1007" y="8"/>
                      </a:lnTo>
                      <a:lnTo>
                        <a:pt x="1007" y="6"/>
                      </a:lnTo>
                      <a:lnTo>
                        <a:pt x="1007" y="6"/>
                      </a:lnTo>
                      <a:close/>
                      <a:moveTo>
                        <a:pt x="1000" y="2"/>
                      </a:moveTo>
                      <a:lnTo>
                        <a:pt x="1003" y="4"/>
                      </a:lnTo>
                      <a:lnTo>
                        <a:pt x="1007" y="4"/>
                      </a:lnTo>
                      <a:lnTo>
                        <a:pt x="1009" y="4"/>
                      </a:lnTo>
                      <a:lnTo>
                        <a:pt x="1012" y="0"/>
                      </a:lnTo>
                      <a:lnTo>
                        <a:pt x="1014" y="4"/>
                      </a:lnTo>
                      <a:lnTo>
                        <a:pt x="1012" y="6"/>
                      </a:lnTo>
                      <a:lnTo>
                        <a:pt x="1005" y="4"/>
                      </a:lnTo>
                      <a:lnTo>
                        <a:pt x="1005" y="6"/>
                      </a:lnTo>
                      <a:lnTo>
                        <a:pt x="1007" y="6"/>
                      </a:lnTo>
                      <a:lnTo>
                        <a:pt x="1007" y="8"/>
                      </a:lnTo>
                      <a:lnTo>
                        <a:pt x="1000" y="4"/>
                      </a:lnTo>
                      <a:lnTo>
                        <a:pt x="998" y="4"/>
                      </a:lnTo>
                      <a:lnTo>
                        <a:pt x="994" y="2"/>
                      </a:lnTo>
                      <a:lnTo>
                        <a:pt x="1003" y="0"/>
                      </a:lnTo>
                      <a:lnTo>
                        <a:pt x="1000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5" name="Freeform 891"/>
                <p:cNvSpPr>
                  <a:spLocks/>
                </p:cNvSpPr>
                <p:nvPr/>
              </p:nvSpPr>
              <p:spPr bwMode="auto">
                <a:xfrm>
                  <a:off x="2124" y="746"/>
                  <a:ext cx="436" cy="433"/>
                </a:xfrm>
                <a:custGeom>
                  <a:avLst/>
                  <a:gdLst>
                    <a:gd name="T0" fmla="*/ 249 w 436"/>
                    <a:gd name="T1" fmla="*/ 49 h 433"/>
                    <a:gd name="T2" fmla="*/ 254 w 436"/>
                    <a:gd name="T3" fmla="*/ 71 h 433"/>
                    <a:gd name="T4" fmla="*/ 296 w 436"/>
                    <a:gd name="T5" fmla="*/ 109 h 433"/>
                    <a:gd name="T6" fmla="*/ 309 w 436"/>
                    <a:gd name="T7" fmla="*/ 140 h 433"/>
                    <a:gd name="T8" fmla="*/ 327 w 436"/>
                    <a:gd name="T9" fmla="*/ 182 h 433"/>
                    <a:gd name="T10" fmla="*/ 352 w 436"/>
                    <a:gd name="T11" fmla="*/ 176 h 433"/>
                    <a:gd name="T12" fmla="*/ 358 w 436"/>
                    <a:gd name="T13" fmla="*/ 169 h 433"/>
                    <a:gd name="T14" fmla="*/ 378 w 436"/>
                    <a:gd name="T15" fmla="*/ 189 h 433"/>
                    <a:gd name="T16" fmla="*/ 392 w 436"/>
                    <a:gd name="T17" fmla="*/ 193 h 433"/>
                    <a:gd name="T18" fmla="*/ 392 w 436"/>
                    <a:gd name="T19" fmla="*/ 211 h 433"/>
                    <a:gd name="T20" fmla="*/ 405 w 436"/>
                    <a:gd name="T21" fmla="*/ 231 h 433"/>
                    <a:gd name="T22" fmla="*/ 423 w 436"/>
                    <a:gd name="T23" fmla="*/ 253 h 433"/>
                    <a:gd name="T24" fmla="*/ 414 w 436"/>
                    <a:gd name="T25" fmla="*/ 258 h 433"/>
                    <a:gd name="T26" fmla="*/ 405 w 436"/>
                    <a:gd name="T27" fmla="*/ 264 h 433"/>
                    <a:gd name="T28" fmla="*/ 423 w 436"/>
                    <a:gd name="T29" fmla="*/ 273 h 433"/>
                    <a:gd name="T30" fmla="*/ 432 w 436"/>
                    <a:gd name="T31" fmla="*/ 287 h 433"/>
                    <a:gd name="T32" fmla="*/ 430 w 436"/>
                    <a:gd name="T33" fmla="*/ 304 h 433"/>
                    <a:gd name="T34" fmla="*/ 427 w 436"/>
                    <a:gd name="T35" fmla="*/ 311 h 433"/>
                    <a:gd name="T36" fmla="*/ 410 w 436"/>
                    <a:gd name="T37" fmla="*/ 307 h 433"/>
                    <a:gd name="T38" fmla="*/ 410 w 436"/>
                    <a:gd name="T39" fmla="*/ 318 h 433"/>
                    <a:gd name="T40" fmla="*/ 381 w 436"/>
                    <a:gd name="T41" fmla="*/ 331 h 433"/>
                    <a:gd name="T42" fmla="*/ 392 w 436"/>
                    <a:gd name="T43" fmla="*/ 344 h 433"/>
                    <a:gd name="T44" fmla="*/ 374 w 436"/>
                    <a:gd name="T45" fmla="*/ 353 h 433"/>
                    <a:gd name="T46" fmla="*/ 358 w 436"/>
                    <a:gd name="T47" fmla="*/ 347 h 433"/>
                    <a:gd name="T48" fmla="*/ 343 w 436"/>
                    <a:gd name="T49" fmla="*/ 351 h 433"/>
                    <a:gd name="T50" fmla="*/ 332 w 436"/>
                    <a:gd name="T51" fmla="*/ 362 h 433"/>
                    <a:gd name="T52" fmla="*/ 329 w 436"/>
                    <a:gd name="T53" fmla="*/ 384 h 433"/>
                    <a:gd name="T54" fmla="*/ 323 w 436"/>
                    <a:gd name="T55" fmla="*/ 393 h 433"/>
                    <a:gd name="T56" fmla="*/ 298 w 436"/>
                    <a:gd name="T57" fmla="*/ 407 h 433"/>
                    <a:gd name="T58" fmla="*/ 272 w 436"/>
                    <a:gd name="T59" fmla="*/ 393 h 433"/>
                    <a:gd name="T60" fmla="*/ 247 w 436"/>
                    <a:gd name="T61" fmla="*/ 404 h 433"/>
                    <a:gd name="T62" fmla="*/ 225 w 436"/>
                    <a:gd name="T63" fmla="*/ 398 h 433"/>
                    <a:gd name="T64" fmla="*/ 205 w 436"/>
                    <a:gd name="T65" fmla="*/ 416 h 433"/>
                    <a:gd name="T66" fmla="*/ 191 w 436"/>
                    <a:gd name="T67" fmla="*/ 427 h 433"/>
                    <a:gd name="T68" fmla="*/ 189 w 436"/>
                    <a:gd name="T69" fmla="*/ 407 h 433"/>
                    <a:gd name="T70" fmla="*/ 182 w 436"/>
                    <a:gd name="T71" fmla="*/ 393 h 433"/>
                    <a:gd name="T72" fmla="*/ 176 w 436"/>
                    <a:gd name="T73" fmla="*/ 393 h 433"/>
                    <a:gd name="T74" fmla="*/ 167 w 436"/>
                    <a:gd name="T75" fmla="*/ 384 h 433"/>
                    <a:gd name="T76" fmla="*/ 145 w 436"/>
                    <a:gd name="T77" fmla="*/ 373 h 433"/>
                    <a:gd name="T78" fmla="*/ 109 w 436"/>
                    <a:gd name="T79" fmla="*/ 380 h 433"/>
                    <a:gd name="T80" fmla="*/ 84 w 436"/>
                    <a:gd name="T81" fmla="*/ 376 h 433"/>
                    <a:gd name="T82" fmla="*/ 11 w 436"/>
                    <a:gd name="T83" fmla="*/ 331 h 433"/>
                    <a:gd name="T84" fmla="*/ 13 w 436"/>
                    <a:gd name="T85" fmla="*/ 298 h 433"/>
                    <a:gd name="T86" fmla="*/ 31 w 436"/>
                    <a:gd name="T87" fmla="*/ 280 h 433"/>
                    <a:gd name="T88" fmla="*/ 55 w 436"/>
                    <a:gd name="T89" fmla="*/ 258 h 433"/>
                    <a:gd name="T90" fmla="*/ 71 w 436"/>
                    <a:gd name="T91" fmla="*/ 247 h 433"/>
                    <a:gd name="T92" fmla="*/ 91 w 436"/>
                    <a:gd name="T93" fmla="*/ 227 h 433"/>
                    <a:gd name="T94" fmla="*/ 116 w 436"/>
                    <a:gd name="T95" fmla="*/ 211 h 433"/>
                    <a:gd name="T96" fmla="*/ 102 w 436"/>
                    <a:gd name="T97" fmla="*/ 209 h 433"/>
                    <a:gd name="T98" fmla="*/ 89 w 436"/>
                    <a:gd name="T99" fmla="*/ 200 h 433"/>
                    <a:gd name="T100" fmla="*/ 107 w 436"/>
                    <a:gd name="T101" fmla="*/ 165 h 433"/>
                    <a:gd name="T102" fmla="*/ 104 w 436"/>
                    <a:gd name="T103" fmla="*/ 149 h 433"/>
                    <a:gd name="T104" fmla="*/ 96 w 436"/>
                    <a:gd name="T105" fmla="*/ 111 h 433"/>
                    <a:gd name="T106" fmla="*/ 109 w 436"/>
                    <a:gd name="T107" fmla="*/ 98 h 433"/>
                    <a:gd name="T108" fmla="*/ 124 w 436"/>
                    <a:gd name="T109" fmla="*/ 89 h 433"/>
                    <a:gd name="T110" fmla="*/ 140 w 436"/>
                    <a:gd name="T111" fmla="*/ 80 h 433"/>
                    <a:gd name="T112" fmla="*/ 167 w 436"/>
                    <a:gd name="T113" fmla="*/ 78 h 433"/>
                    <a:gd name="T114" fmla="*/ 191 w 436"/>
                    <a:gd name="T115" fmla="*/ 67 h 433"/>
                    <a:gd name="T116" fmla="*/ 205 w 436"/>
                    <a:gd name="T117" fmla="*/ 51 h 433"/>
                    <a:gd name="T118" fmla="*/ 207 w 436"/>
                    <a:gd name="T119" fmla="*/ 34 h 433"/>
                    <a:gd name="T120" fmla="*/ 236 w 436"/>
                    <a:gd name="T121" fmla="*/ 34 h 433"/>
                    <a:gd name="T122" fmla="*/ 283 w 436"/>
                    <a:gd name="T123" fmla="*/ 9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36" h="433">
                      <a:moveTo>
                        <a:pt x="285" y="14"/>
                      </a:moveTo>
                      <a:lnTo>
                        <a:pt x="292" y="20"/>
                      </a:lnTo>
                      <a:lnTo>
                        <a:pt x="294" y="22"/>
                      </a:lnTo>
                      <a:lnTo>
                        <a:pt x="285" y="27"/>
                      </a:lnTo>
                      <a:lnTo>
                        <a:pt x="280" y="29"/>
                      </a:lnTo>
                      <a:lnTo>
                        <a:pt x="265" y="45"/>
                      </a:lnTo>
                      <a:lnTo>
                        <a:pt x="256" y="45"/>
                      </a:lnTo>
                      <a:lnTo>
                        <a:pt x="249" y="49"/>
                      </a:lnTo>
                      <a:lnTo>
                        <a:pt x="249" y="56"/>
                      </a:lnTo>
                      <a:lnTo>
                        <a:pt x="254" y="58"/>
                      </a:lnTo>
                      <a:lnTo>
                        <a:pt x="256" y="60"/>
                      </a:lnTo>
                      <a:lnTo>
                        <a:pt x="254" y="62"/>
                      </a:lnTo>
                      <a:lnTo>
                        <a:pt x="251" y="67"/>
                      </a:lnTo>
                      <a:lnTo>
                        <a:pt x="243" y="71"/>
                      </a:lnTo>
                      <a:lnTo>
                        <a:pt x="247" y="74"/>
                      </a:lnTo>
                      <a:lnTo>
                        <a:pt x="254" y="71"/>
                      </a:lnTo>
                      <a:lnTo>
                        <a:pt x="258" y="74"/>
                      </a:lnTo>
                      <a:lnTo>
                        <a:pt x="263" y="78"/>
                      </a:lnTo>
                      <a:lnTo>
                        <a:pt x="265" y="78"/>
                      </a:lnTo>
                      <a:lnTo>
                        <a:pt x="272" y="85"/>
                      </a:lnTo>
                      <a:lnTo>
                        <a:pt x="280" y="85"/>
                      </a:lnTo>
                      <a:lnTo>
                        <a:pt x="289" y="89"/>
                      </a:lnTo>
                      <a:lnTo>
                        <a:pt x="298" y="109"/>
                      </a:lnTo>
                      <a:lnTo>
                        <a:pt x="296" y="109"/>
                      </a:lnTo>
                      <a:lnTo>
                        <a:pt x="292" y="109"/>
                      </a:lnTo>
                      <a:lnTo>
                        <a:pt x="298" y="118"/>
                      </a:lnTo>
                      <a:lnTo>
                        <a:pt x="300" y="127"/>
                      </a:lnTo>
                      <a:lnTo>
                        <a:pt x="305" y="131"/>
                      </a:lnTo>
                      <a:lnTo>
                        <a:pt x="303" y="133"/>
                      </a:lnTo>
                      <a:lnTo>
                        <a:pt x="307" y="138"/>
                      </a:lnTo>
                      <a:lnTo>
                        <a:pt x="309" y="140"/>
                      </a:lnTo>
                      <a:lnTo>
                        <a:pt x="309" y="140"/>
                      </a:lnTo>
                      <a:lnTo>
                        <a:pt x="318" y="156"/>
                      </a:lnTo>
                      <a:lnTo>
                        <a:pt x="321" y="160"/>
                      </a:lnTo>
                      <a:lnTo>
                        <a:pt x="325" y="167"/>
                      </a:lnTo>
                      <a:lnTo>
                        <a:pt x="325" y="169"/>
                      </a:lnTo>
                      <a:lnTo>
                        <a:pt x="323" y="171"/>
                      </a:lnTo>
                      <a:lnTo>
                        <a:pt x="323" y="173"/>
                      </a:lnTo>
                      <a:lnTo>
                        <a:pt x="327" y="178"/>
                      </a:lnTo>
                      <a:lnTo>
                        <a:pt x="327" y="182"/>
                      </a:lnTo>
                      <a:lnTo>
                        <a:pt x="341" y="180"/>
                      </a:lnTo>
                      <a:lnTo>
                        <a:pt x="341" y="182"/>
                      </a:lnTo>
                      <a:lnTo>
                        <a:pt x="345" y="180"/>
                      </a:lnTo>
                      <a:lnTo>
                        <a:pt x="347" y="178"/>
                      </a:lnTo>
                      <a:lnTo>
                        <a:pt x="345" y="176"/>
                      </a:lnTo>
                      <a:lnTo>
                        <a:pt x="349" y="176"/>
                      </a:lnTo>
                      <a:lnTo>
                        <a:pt x="349" y="176"/>
                      </a:lnTo>
                      <a:lnTo>
                        <a:pt x="352" y="176"/>
                      </a:lnTo>
                      <a:lnTo>
                        <a:pt x="349" y="171"/>
                      </a:lnTo>
                      <a:lnTo>
                        <a:pt x="349" y="171"/>
                      </a:lnTo>
                      <a:lnTo>
                        <a:pt x="349" y="169"/>
                      </a:lnTo>
                      <a:lnTo>
                        <a:pt x="354" y="167"/>
                      </a:lnTo>
                      <a:lnTo>
                        <a:pt x="354" y="167"/>
                      </a:lnTo>
                      <a:lnTo>
                        <a:pt x="356" y="162"/>
                      </a:lnTo>
                      <a:lnTo>
                        <a:pt x="356" y="167"/>
                      </a:lnTo>
                      <a:lnTo>
                        <a:pt x="358" y="169"/>
                      </a:lnTo>
                      <a:lnTo>
                        <a:pt x="358" y="169"/>
                      </a:lnTo>
                      <a:lnTo>
                        <a:pt x="367" y="182"/>
                      </a:lnTo>
                      <a:lnTo>
                        <a:pt x="365" y="185"/>
                      </a:lnTo>
                      <a:lnTo>
                        <a:pt x="365" y="185"/>
                      </a:lnTo>
                      <a:lnTo>
                        <a:pt x="370" y="182"/>
                      </a:lnTo>
                      <a:lnTo>
                        <a:pt x="374" y="187"/>
                      </a:lnTo>
                      <a:lnTo>
                        <a:pt x="376" y="185"/>
                      </a:lnTo>
                      <a:lnTo>
                        <a:pt x="378" y="189"/>
                      </a:lnTo>
                      <a:lnTo>
                        <a:pt x="381" y="185"/>
                      </a:lnTo>
                      <a:lnTo>
                        <a:pt x="381" y="189"/>
                      </a:lnTo>
                      <a:lnTo>
                        <a:pt x="381" y="189"/>
                      </a:lnTo>
                      <a:lnTo>
                        <a:pt x="385" y="185"/>
                      </a:lnTo>
                      <a:lnTo>
                        <a:pt x="390" y="189"/>
                      </a:lnTo>
                      <a:lnTo>
                        <a:pt x="385" y="193"/>
                      </a:lnTo>
                      <a:lnTo>
                        <a:pt x="387" y="196"/>
                      </a:lnTo>
                      <a:lnTo>
                        <a:pt x="392" y="193"/>
                      </a:lnTo>
                      <a:lnTo>
                        <a:pt x="394" y="196"/>
                      </a:lnTo>
                      <a:lnTo>
                        <a:pt x="387" y="200"/>
                      </a:lnTo>
                      <a:lnTo>
                        <a:pt x="387" y="202"/>
                      </a:lnTo>
                      <a:lnTo>
                        <a:pt x="390" y="205"/>
                      </a:lnTo>
                      <a:lnTo>
                        <a:pt x="387" y="207"/>
                      </a:lnTo>
                      <a:lnTo>
                        <a:pt x="392" y="209"/>
                      </a:lnTo>
                      <a:lnTo>
                        <a:pt x="392" y="209"/>
                      </a:lnTo>
                      <a:lnTo>
                        <a:pt x="392" y="211"/>
                      </a:lnTo>
                      <a:lnTo>
                        <a:pt x="390" y="213"/>
                      </a:lnTo>
                      <a:lnTo>
                        <a:pt x="390" y="218"/>
                      </a:lnTo>
                      <a:lnTo>
                        <a:pt x="390" y="218"/>
                      </a:lnTo>
                      <a:lnTo>
                        <a:pt x="392" y="222"/>
                      </a:lnTo>
                      <a:lnTo>
                        <a:pt x="390" y="225"/>
                      </a:lnTo>
                      <a:lnTo>
                        <a:pt x="398" y="229"/>
                      </a:lnTo>
                      <a:lnTo>
                        <a:pt x="403" y="229"/>
                      </a:lnTo>
                      <a:lnTo>
                        <a:pt x="405" y="231"/>
                      </a:lnTo>
                      <a:lnTo>
                        <a:pt x="407" y="233"/>
                      </a:lnTo>
                      <a:lnTo>
                        <a:pt x="410" y="236"/>
                      </a:lnTo>
                      <a:lnTo>
                        <a:pt x="414" y="238"/>
                      </a:lnTo>
                      <a:lnTo>
                        <a:pt x="412" y="240"/>
                      </a:lnTo>
                      <a:lnTo>
                        <a:pt x="414" y="242"/>
                      </a:lnTo>
                      <a:lnTo>
                        <a:pt x="419" y="249"/>
                      </a:lnTo>
                      <a:lnTo>
                        <a:pt x="421" y="249"/>
                      </a:lnTo>
                      <a:lnTo>
                        <a:pt x="423" y="253"/>
                      </a:lnTo>
                      <a:lnTo>
                        <a:pt x="425" y="256"/>
                      </a:lnTo>
                      <a:lnTo>
                        <a:pt x="421" y="260"/>
                      </a:lnTo>
                      <a:lnTo>
                        <a:pt x="419" y="260"/>
                      </a:lnTo>
                      <a:lnTo>
                        <a:pt x="416" y="258"/>
                      </a:lnTo>
                      <a:lnTo>
                        <a:pt x="419" y="258"/>
                      </a:lnTo>
                      <a:lnTo>
                        <a:pt x="416" y="256"/>
                      </a:lnTo>
                      <a:lnTo>
                        <a:pt x="414" y="258"/>
                      </a:lnTo>
                      <a:lnTo>
                        <a:pt x="414" y="258"/>
                      </a:lnTo>
                      <a:lnTo>
                        <a:pt x="414" y="256"/>
                      </a:lnTo>
                      <a:lnTo>
                        <a:pt x="414" y="256"/>
                      </a:lnTo>
                      <a:lnTo>
                        <a:pt x="410" y="253"/>
                      </a:lnTo>
                      <a:lnTo>
                        <a:pt x="407" y="258"/>
                      </a:lnTo>
                      <a:lnTo>
                        <a:pt x="403" y="260"/>
                      </a:lnTo>
                      <a:lnTo>
                        <a:pt x="403" y="262"/>
                      </a:lnTo>
                      <a:lnTo>
                        <a:pt x="403" y="262"/>
                      </a:lnTo>
                      <a:lnTo>
                        <a:pt x="405" y="264"/>
                      </a:lnTo>
                      <a:lnTo>
                        <a:pt x="405" y="267"/>
                      </a:lnTo>
                      <a:lnTo>
                        <a:pt x="407" y="267"/>
                      </a:lnTo>
                      <a:lnTo>
                        <a:pt x="407" y="269"/>
                      </a:lnTo>
                      <a:lnTo>
                        <a:pt x="410" y="269"/>
                      </a:lnTo>
                      <a:lnTo>
                        <a:pt x="416" y="273"/>
                      </a:lnTo>
                      <a:lnTo>
                        <a:pt x="421" y="271"/>
                      </a:lnTo>
                      <a:lnTo>
                        <a:pt x="421" y="273"/>
                      </a:lnTo>
                      <a:lnTo>
                        <a:pt x="423" y="273"/>
                      </a:lnTo>
                      <a:lnTo>
                        <a:pt x="423" y="273"/>
                      </a:lnTo>
                      <a:lnTo>
                        <a:pt x="427" y="271"/>
                      </a:lnTo>
                      <a:lnTo>
                        <a:pt x="425" y="276"/>
                      </a:lnTo>
                      <a:lnTo>
                        <a:pt x="430" y="278"/>
                      </a:lnTo>
                      <a:lnTo>
                        <a:pt x="434" y="282"/>
                      </a:lnTo>
                      <a:lnTo>
                        <a:pt x="432" y="284"/>
                      </a:lnTo>
                      <a:lnTo>
                        <a:pt x="432" y="284"/>
                      </a:lnTo>
                      <a:lnTo>
                        <a:pt x="432" y="287"/>
                      </a:lnTo>
                      <a:lnTo>
                        <a:pt x="432" y="289"/>
                      </a:lnTo>
                      <a:lnTo>
                        <a:pt x="430" y="291"/>
                      </a:lnTo>
                      <a:lnTo>
                        <a:pt x="434" y="293"/>
                      </a:lnTo>
                      <a:lnTo>
                        <a:pt x="434" y="293"/>
                      </a:lnTo>
                      <a:lnTo>
                        <a:pt x="434" y="298"/>
                      </a:lnTo>
                      <a:lnTo>
                        <a:pt x="430" y="298"/>
                      </a:lnTo>
                      <a:lnTo>
                        <a:pt x="432" y="302"/>
                      </a:lnTo>
                      <a:lnTo>
                        <a:pt x="430" y="304"/>
                      </a:lnTo>
                      <a:lnTo>
                        <a:pt x="432" y="307"/>
                      </a:lnTo>
                      <a:lnTo>
                        <a:pt x="432" y="311"/>
                      </a:lnTo>
                      <a:lnTo>
                        <a:pt x="436" y="311"/>
                      </a:lnTo>
                      <a:lnTo>
                        <a:pt x="436" y="313"/>
                      </a:lnTo>
                      <a:lnTo>
                        <a:pt x="432" y="316"/>
                      </a:lnTo>
                      <a:lnTo>
                        <a:pt x="430" y="316"/>
                      </a:lnTo>
                      <a:lnTo>
                        <a:pt x="430" y="313"/>
                      </a:lnTo>
                      <a:lnTo>
                        <a:pt x="427" y="311"/>
                      </a:lnTo>
                      <a:lnTo>
                        <a:pt x="427" y="309"/>
                      </a:lnTo>
                      <a:lnTo>
                        <a:pt x="423" y="309"/>
                      </a:lnTo>
                      <a:lnTo>
                        <a:pt x="423" y="307"/>
                      </a:lnTo>
                      <a:lnTo>
                        <a:pt x="419" y="309"/>
                      </a:lnTo>
                      <a:lnTo>
                        <a:pt x="414" y="309"/>
                      </a:lnTo>
                      <a:lnTo>
                        <a:pt x="412" y="307"/>
                      </a:lnTo>
                      <a:lnTo>
                        <a:pt x="412" y="304"/>
                      </a:lnTo>
                      <a:lnTo>
                        <a:pt x="410" y="307"/>
                      </a:lnTo>
                      <a:lnTo>
                        <a:pt x="407" y="309"/>
                      </a:lnTo>
                      <a:lnTo>
                        <a:pt x="407" y="311"/>
                      </a:lnTo>
                      <a:lnTo>
                        <a:pt x="403" y="311"/>
                      </a:lnTo>
                      <a:lnTo>
                        <a:pt x="405" y="313"/>
                      </a:lnTo>
                      <a:lnTo>
                        <a:pt x="405" y="313"/>
                      </a:lnTo>
                      <a:lnTo>
                        <a:pt x="405" y="316"/>
                      </a:lnTo>
                      <a:lnTo>
                        <a:pt x="407" y="316"/>
                      </a:lnTo>
                      <a:lnTo>
                        <a:pt x="410" y="318"/>
                      </a:lnTo>
                      <a:lnTo>
                        <a:pt x="405" y="320"/>
                      </a:lnTo>
                      <a:lnTo>
                        <a:pt x="401" y="322"/>
                      </a:lnTo>
                      <a:lnTo>
                        <a:pt x="401" y="322"/>
                      </a:lnTo>
                      <a:lnTo>
                        <a:pt x="398" y="324"/>
                      </a:lnTo>
                      <a:lnTo>
                        <a:pt x="392" y="327"/>
                      </a:lnTo>
                      <a:lnTo>
                        <a:pt x="392" y="327"/>
                      </a:lnTo>
                      <a:lnTo>
                        <a:pt x="390" y="329"/>
                      </a:lnTo>
                      <a:lnTo>
                        <a:pt x="381" y="331"/>
                      </a:lnTo>
                      <a:lnTo>
                        <a:pt x="381" y="333"/>
                      </a:lnTo>
                      <a:lnTo>
                        <a:pt x="378" y="336"/>
                      </a:lnTo>
                      <a:lnTo>
                        <a:pt x="387" y="331"/>
                      </a:lnTo>
                      <a:lnTo>
                        <a:pt x="392" y="336"/>
                      </a:lnTo>
                      <a:lnTo>
                        <a:pt x="390" y="338"/>
                      </a:lnTo>
                      <a:lnTo>
                        <a:pt x="394" y="338"/>
                      </a:lnTo>
                      <a:lnTo>
                        <a:pt x="394" y="340"/>
                      </a:lnTo>
                      <a:lnTo>
                        <a:pt x="392" y="344"/>
                      </a:lnTo>
                      <a:lnTo>
                        <a:pt x="392" y="353"/>
                      </a:lnTo>
                      <a:lnTo>
                        <a:pt x="390" y="356"/>
                      </a:lnTo>
                      <a:lnTo>
                        <a:pt x="385" y="358"/>
                      </a:lnTo>
                      <a:lnTo>
                        <a:pt x="387" y="356"/>
                      </a:lnTo>
                      <a:lnTo>
                        <a:pt x="383" y="353"/>
                      </a:lnTo>
                      <a:lnTo>
                        <a:pt x="381" y="356"/>
                      </a:lnTo>
                      <a:lnTo>
                        <a:pt x="374" y="358"/>
                      </a:lnTo>
                      <a:lnTo>
                        <a:pt x="374" y="353"/>
                      </a:lnTo>
                      <a:lnTo>
                        <a:pt x="367" y="353"/>
                      </a:lnTo>
                      <a:lnTo>
                        <a:pt x="367" y="349"/>
                      </a:lnTo>
                      <a:lnTo>
                        <a:pt x="365" y="347"/>
                      </a:lnTo>
                      <a:lnTo>
                        <a:pt x="365" y="342"/>
                      </a:lnTo>
                      <a:lnTo>
                        <a:pt x="363" y="340"/>
                      </a:lnTo>
                      <a:lnTo>
                        <a:pt x="358" y="342"/>
                      </a:lnTo>
                      <a:lnTo>
                        <a:pt x="361" y="344"/>
                      </a:lnTo>
                      <a:lnTo>
                        <a:pt x="358" y="347"/>
                      </a:lnTo>
                      <a:lnTo>
                        <a:pt x="358" y="349"/>
                      </a:lnTo>
                      <a:lnTo>
                        <a:pt x="356" y="349"/>
                      </a:lnTo>
                      <a:lnTo>
                        <a:pt x="352" y="347"/>
                      </a:lnTo>
                      <a:lnTo>
                        <a:pt x="349" y="347"/>
                      </a:lnTo>
                      <a:lnTo>
                        <a:pt x="354" y="349"/>
                      </a:lnTo>
                      <a:lnTo>
                        <a:pt x="349" y="353"/>
                      </a:lnTo>
                      <a:lnTo>
                        <a:pt x="345" y="351"/>
                      </a:lnTo>
                      <a:lnTo>
                        <a:pt x="343" y="351"/>
                      </a:lnTo>
                      <a:lnTo>
                        <a:pt x="338" y="351"/>
                      </a:lnTo>
                      <a:lnTo>
                        <a:pt x="332" y="344"/>
                      </a:lnTo>
                      <a:lnTo>
                        <a:pt x="334" y="349"/>
                      </a:lnTo>
                      <a:lnTo>
                        <a:pt x="332" y="349"/>
                      </a:lnTo>
                      <a:lnTo>
                        <a:pt x="332" y="349"/>
                      </a:lnTo>
                      <a:lnTo>
                        <a:pt x="336" y="353"/>
                      </a:lnTo>
                      <a:lnTo>
                        <a:pt x="341" y="353"/>
                      </a:lnTo>
                      <a:lnTo>
                        <a:pt x="332" y="362"/>
                      </a:lnTo>
                      <a:lnTo>
                        <a:pt x="334" y="364"/>
                      </a:lnTo>
                      <a:lnTo>
                        <a:pt x="332" y="367"/>
                      </a:lnTo>
                      <a:lnTo>
                        <a:pt x="332" y="373"/>
                      </a:lnTo>
                      <a:lnTo>
                        <a:pt x="332" y="376"/>
                      </a:lnTo>
                      <a:lnTo>
                        <a:pt x="329" y="376"/>
                      </a:lnTo>
                      <a:lnTo>
                        <a:pt x="327" y="378"/>
                      </a:lnTo>
                      <a:lnTo>
                        <a:pt x="329" y="380"/>
                      </a:lnTo>
                      <a:lnTo>
                        <a:pt x="329" y="384"/>
                      </a:lnTo>
                      <a:lnTo>
                        <a:pt x="336" y="384"/>
                      </a:lnTo>
                      <a:lnTo>
                        <a:pt x="338" y="387"/>
                      </a:lnTo>
                      <a:lnTo>
                        <a:pt x="336" y="389"/>
                      </a:lnTo>
                      <a:lnTo>
                        <a:pt x="334" y="389"/>
                      </a:lnTo>
                      <a:lnTo>
                        <a:pt x="334" y="391"/>
                      </a:lnTo>
                      <a:lnTo>
                        <a:pt x="332" y="391"/>
                      </a:lnTo>
                      <a:lnTo>
                        <a:pt x="327" y="393"/>
                      </a:lnTo>
                      <a:lnTo>
                        <a:pt x="323" y="393"/>
                      </a:lnTo>
                      <a:lnTo>
                        <a:pt x="321" y="398"/>
                      </a:lnTo>
                      <a:lnTo>
                        <a:pt x="316" y="396"/>
                      </a:lnTo>
                      <a:lnTo>
                        <a:pt x="314" y="396"/>
                      </a:lnTo>
                      <a:lnTo>
                        <a:pt x="314" y="400"/>
                      </a:lnTo>
                      <a:lnTo>
                        <a:pt x="312" y="400"/>
                      </a:lnTo>
                      <a:lnTo>
                        <a:pt x="309" y="404"/>
                      </a:lnTo>
                      <a:lnTo>
                        <a:pt x="305" y="402"/>
                      </a:lnTo>
                      <a:lnTo>
                        <a:pt x="298" y="407"/>
                      </a:lnTo>
                      <a:lnTo>
                        <a:pt x="292" y="407"/>
                      </a:lnTo>
                      <a:lnTo>
                        <a:pt x="289" y="402"/>
                      </a:lnTo>
                      <a:lnTo>
                        <a:pt x="287" y="404"/>
                      </a:lnTo>
                      <a:lnTo>
                        <a:pt x="285" y="402"/>
                      </a:lnTo>
                      <a:lnTo>
                        <a:pt x="280" y="400"/>
                      </a:lnTo>
                      <a:lnTo>
                        <a:pt x="278" y="396"/>
                      </a:lnTo>
                      <a:lnTo>
                        <a:pt x="274" y="396"/>
                      </a:lnTo>
                      <a:lnTo>
                        <a:pt x="272" y="393"/>
                      </a:lnTo>
                      <a:lnTo>
                        <a:pt x="267" y="396"/>
                      </a:lnTo>
                      <a:lnTo>
                        <a:pt x="260" y="396"/>
                      </a:lnTo>
                      <a:lnTo>
                        <a:pt x="260" y="402"/>
                      </a:lnTo>
                      <a:lnTo>
                        <a:pt x="258" y="404"/>
                      </a:lnTo>
                      <a:lnTo>
                        <a:pt x="254" y="400"/>
                      </a:lnTo>
                      <a:lnTo>
                        <a:pt x="249" y="400"/>
                      </a:lnTo>
                      <a:lnTo>
                        <a:pt x="249" y="402"/>
                      </a:lnTo>
                      <a:lnTo>
                        <a:pt x="247" y="404"/>
                      </a:lnTo>
                      <a:lnTo>
                        <a:pt x="243" y="404"/>
                      </a:lnTo>
                      <a:lnTo>
                        <a:pt x="240" y="402"/>
                      </a:lnTo>
                      <a:lnTo>
                        <a:pt x="236" y="400"/>
                      </a:lnTo>
                      <a:lnTo>
                        <a:pt x="234" y="402"/>
                      </a:lnTo>
                      <a:lnTo>
                        <a:pt x="234" y="400"/>
                      </a:lnTo>
                      <a:lnTo>
                        <a:pt x="225" y="396"/>
                      </a:lnTo>
                      <a:lnTo>
                        <a:pt x="222" y="396"/>
                      </a:lnTo>
                      <a:lnTo>
                        <a:pt x="225" y="398"/>
                      </a:lnTo>
                      <a:lnTo>
                        <a:pt x="218" y="400"/>
                      </a:lnTo>
                      <a:lnTo>
                        <a:pt x="218" y="402"/>
                      </a:lnTo>
                      <a:lnTo>
                        <a:pt x="214" y="409"/>
                      </a:lnTo>
                      <a:lnTo>
                        <a:pt x="211" y="409"/>
                      </a:lnTo>
                      <a:lnTo>
                        <a:pt x="209" y="411"/>
                      </a:lnTo>
                      <a:lnTo>
                        <a:pt x="211" y="416"/>
                      </a:lnTo>
                      <a:lnTo>
                        <a:pt x="207" y="416"/>
                      </a:lnTo>
                      <a:lnTo>
                        <a:pt x="205" y="416"/>
                      </a:lnTo>
                      <a:lnTo>
                        <a:pt x="205" y="420"/>
                      </a:lnTo>
                      <a:lnTo>
                        <a:pt x="200" y="424"/>
                      </a:lnTo>
                      <a:lnTo>
                        <a:pt x="200" y="424"/>
                      </a:lnTo>
                      <a:lnTo>
                        <a:pt x="205" y="427"/>
                      </a:lnTo>
                      <a:lnTo>
                        <a:pt x="202" y="429"/>
                      </a:lnTo>
                      <a:lnTo>
                        <a:pt x="191" y="433"/>
                      </a:lnTo>
                      <a:lnTo>
                        <a:pt x="194" y="431"/>
                      </a:lnTo>
                      <a:lnTo>
                        <a:pt x="191" y="427"/>
                      </a:lnTo>
                      <a:lnTo>
                        <a:pt x="191" y="424"/>
                      </a:lnTo>
                      <a:lnTo>
                        <a:pt x="185" y="420"/>
                      </a:lnTo>
                      <a:lnTo>
                        <a:pt x="185" y="418"/>
                      </a:lnTo>
                      <a:lnTo>
                        <a:pt x="182" y="416"/>
                      </a:lnTo>
                      <a:lnTo>
                        <a:pt x="189" y="413"/>
                      </a:lnTo>
                      <a:lnTo>
                        <a:pt x="189" y="411"/>
                      </a:lnTo>
                      <a:lnTo>
                        <a:pt x="187" y="409"/>
                      </a:lnTo>
                      <a:lnTo>
                        <a:pt x="189" y="407"/>
                      </a:lnTo>
                      <a:lnTo>
                        <a:pt x="189" y="407"/>
                      </a:lnTo>
                      <a:lnTo>
                        <a:pt x="191" y="407"/>
                      </a:lnTo>
                      <a:lnTo>
                        <a:pt x="194" y="402"/>
                      </a:lnTo>
                      <a:lnTo>
                        <a:pt x="191" y="398"/>
                      </a:lnTo>
                      <a:lnTo>
                        <a:pt x="189" y="398"/>
                      </a:lnTo>
                      <a:lnTo>
                        <a:pt x="189" y="391"/>
                      </a:lnTo>
                      <a:lnTo>
                        <a:pt x="187" y="391"/>
                      </a:lnTo>
                      <a:lnTo>
                        <a:pt x="182" y="393"/>
                      </a:lnTo>
                      <a:lnTo>
                        <a:pt x="182" y="398"/>
                      </a:lnTo>
                      <a:lnTo>
                        <a:pt x="182" y="398"/>
                      </a:lnTo>
                      <a:lnTo>
                        <a:pt x="182" y="400"/>
                      </a:lnTo>
                      <a:lnTo>
                        <a:pt x="180" y="400"/>
                      </a:lnTo>
                      <a:lnTo>
                        <a:pt x="178" y="396"/>
                      </a:lnTo>
                      <a:lnTo>
                        <a:pt x="173" y="396"/>
                      </a:lnTo>
                      <a:lnTo>
                        <a:pt x="173" y="393"/>
                      </a:lnTo>
                      <a:lnTo>
                        <a:pt x="176" y="393"/>
                      </a:lnTo>
                      <a:lnTo>
                        <a:pt x="176" y="391"/>
                      </a:lnTo>
                      <a:lnTo>
                        <a:pt x="171" y="389"/>
                      </a:lnTo>
                      <a:lnTo>
                        <a:pt x="176" y="387"/>
                      </a:lnTo>
                      <a:lnTo>
                        <a:pt x="176" y="382"/>
                      </a:lnTo>
                      <a:lnTo>
                        <a:pt x="173" y="380"/>
                      </a:lnTo>
                      <a:lnTo>
                        <a:pt x="169" y="384"/>
                      </a:lnTo>
                      <a:lnTo>
                        <a:pt x="167" y="387"/>
                      </a:lnTo>
                      <a:lnTo>
                        <a:pt x="167" y="384"/>
                      </a:lnTo>
                      <a:lnTo>
                        <a:pt x="158" y="389"/>
                      </a:lnTo>
                      <a:lnTo>
                        <a:pt x="156" y="384"/>
                      </a:lnTo>
                      <a:lnTo>
                        <a:pt x="156" y="384"/>
                      </a:lnTo>
                      <a:lnTo>
                        <a:pt x="151" y="382"/>
                      </a:lnTo>
                      <a:lnTo>
                        <a:pt x="149" y="376"/>
                      </a:lnTo>
                      <a:lnTo>
                        <a:pt x="145" y="376"/>
                      </a:lnTo>
                      <a:lnTo>
                        <a:pt x="145" y="376"/>
                      </a:lnTo>
                      <a:lnTo>
                        <a:pt x="145" y="373"/>
                      </a:lnTo>
                      <a:lnTo>
                        <a:pt x="142" y="373"/>
                      </a:lnTo>
                      <a:lnTo>
                        <a:pt x="138" y="373"/>
                      </a:lnTo>
                      <a:lnTo>
                        <a:pt x="131" y="369"/>
                      </a:lnTo>
                      <a:lnTo>
                        <a:pt x="129" y="371"/>
                      </a:lnTo>
                      <a:lnTo>
                        <a:pt x="120" y="373"/>
                      </a:lnTo>
                      <a:lnTo>
                        <a:pt x="116" y="373"/>
                      </a:lnTo>
                      <a:lnTo>
                        <a:pt x="116" y="376"/>
                      </a:lnTo>
                      <a:lnTo>
                        <a:pt x="109" y="380"/>
                      </a:lnTo>
                      <a:lnTo>
                        <a:pt x="109" y="382"/>
                      </a:lnTo>
                      <a:lnTo>
                        <a:pt x="109" y="382"/>
                      </a:lnTo>
                      <a:lnTo>
                        <a:pt x="102" y="380"/>
                      </a:lnTo>
                      <a:lnTo>
                        <a:pt x="100" y="378"/>
                      </a:lnTo>
                      <a:lnTo>
                        <a:pt x="96" y="378"/>
                      </a:lnTo>
                      <a:lnTo>
                        <a:pt x="93" y="376"/>
                      </a:lnTo>
                      <a:lnTo>
                        <a:pt x="91" y="376"/>
                      </a:lnTo>
                      <a:lnTo>
                        <a:pt x="84" y="376"/>
                      </a:lnTo>
                      <a:lnTo>
                        <a:pt x="26" y="373"/>
                      </a:lnTo>
                      <a:lnTo>
                        <a:pt x="2" y="373"/>
                      </a:lnTo>
                      <a:lnTo>
                        <a:pt x="0" y="367"/>
                      </a:lnTo>
                      <a:lnTo>
                        <a:pt x="2" y="360"/>
                      </a:lnTo>
                      <a:lnTo>
                        <a:pt x="13" y="351"/>
                      </a:lnTo>
                      <a:lnTo>
                        <a:pt x="11" y="347"/>
                      </a:lnTo>
                      <a:lnTo>
                        <a:pt x="13" y="342"/>
                      </a:lnTo>
                      <a:lnTo>
                        <a:pt x="11" y="331"/>
                      </a:lnTo>
                      <a:lnTo>
                        <a:pt x="4" y="320"/>
                      </a:lnTo>
                      <a:lnTo>
                        <a:pt x="0" y="316"/>
                      </a:lnTo>
                      <a:lnTo>
                        <a:pt x="0" y="313"/>
                      </a:lnTo>
                      <a:lnTo>
                        <a:pt x="4" y="309"/>
                      </a:lnTo>
                      <a:lnTo>
                        <a:pt x="6" y="309"/>
                      </a:lnTo>
                      <a:lnTo>
                        <a:pt x="9" y="302"/>
                      </a:lnTo>
                      <a:lnTo>
                        <a:pt x="13" y="302"/>
                      </a:lnTo>
                      <a:lnTo>
                        <a:pt x="13" y="298"/>
                      </a:lnTo>
                      <a:lnTo>
                        <a:pt x="15" y="296"/>
                      </a:lnTo>
                      <a:lnTo>
                        <a:pt x="22" y="291"/>
                      </a:lnTo>
                      <a:lnTo>
                        <a:pt x="26" y="293"/>
                      </a:lnTo>
                      <a:lnTo>
                        <a:pt x="29" y="293"/>
                      </a:lnTo>
                      <a:lnTo>
                        <a:pt x="29" y="291"/>
                      </a:lnTo>
                      <a:lnTo>
                        <a:pt x="26" y="289"/>
                      </a:lnTo>
                      <a:lnTo>
                        <a:pt x="31" y="287"/>
                      </a:lnTo>
                      <a:lnTo>
                        <a:pt x="31" y="280"/>
                      </a:lnTo>
                      <a:lnTo>
                        <a:pt x="31" y="280"/>
                      </a:lnTo>
                      <a:lnTo>
                        <a:pt x="33" y="282"/>
                      </a:lnTo>
                      <a:lnTo>
                        <a:pt x="35" y="278"/>
                      </a:lnTo>
                      <a:lnTo>
                        <a:pt x="40" y="278"/>
                      </a:lnTo>
                      <a:lnTo>
                        <a:pt x="44" y="273"/>
                      </a:lnTo>
                      <a:lnTo>
                        <a:pt x="51" y="264"/>
                      </a:lnTo>
                      <a:lnTo>
                        <a:pt x="58" y="264"/>
                      </a:lnTo>
                      <a:lnTo>
                        <a:pt x="55" y="258"/>
                      </a:lnTo>
                      <a:lnTo>
                        <a:pt x="60" y="256"/>
                      </a:lnTo>
                      <a:lnTo>
                        <a:pt x="60" y="256"/>
                      </a:lnTo>
                      <a:lnTo>
                        <a:pt x="58" y="253"/>
                      </a:lnTo>
                      <a:lnTo>
                        <a:pt x="62" y="251"/>
                      </a:lnTo>
                      <a:lnTo>
                        <a:pt x="62" y="247"/>
                      </a:lnTo>
                      <a:lnTo>
                        <a:pt x="67" y="247"/>
                      </a:lnTo>
                      <a:lnTo>
                        <a:pt x="69" y="247"/>
                      </a:lnTo>
                      <a:lnTo>
                        <a:pt x="71" y="247"/>
                      </a:lnTo>
                      <a:lnTo>
                        <a:pt x="69" y="245"/>
                      </a:lnTo>
                      <a:lnTo>
                        <a:pt x="69" y="242"/>
                      </a:lnTo>
                      <a:lnTo>
                        <a:pt x="73" y="240"/>
                      </a:lnTo>
                      <a:lnTo>
                        <a:pt x="78" y="238"/>
                      </a:lnTo>
                      <a:lnTo>
                        <a:pt x="78" y="236"/>
                      </a:lnTo>
                      <a:lnTo>
                        <a:pt x="84" y="231"/>
                      </a:lnTo>
                      <a:lnTo>
                        <a:pt x="89" y="231"/>
                      </a:lnTo>
                      <a:lnTo>
                        <a:pt x="91" y="227"/>
                      </a:lnTo>
                      <a:lnTo>
                        <a:pt x="93" y="227"/>
                      </a:lnTo>
                      <a:lnTo>
                        <a:pt x="93" y="225"/>
                      </a:lnTo>
                      <a:lnTo>
                        <a:pt x="98" y="216"/>
                      </a:lnTo>
                      <a:lnTo>
                        <a:pt x="100" y="216"/>
                      </a:lnTo>
                      <a:lnTo>
                        <a:pt x="102" y="220"/>
                      </a:lnTo>
                      <a:lnTo>
                        <a:pt x="107" y="218"/>
                      </a:lnTo>
                      <a:lnTo>
                        <a:pt x="113" y="216"/>
                      </a:lnTo>
                      <a:lnTo>
                        <a:pt x="116" y="211"/>
                      </a:lnTo>
                      <a:lnTo>
                        <a:pt x="116" y="209"/>
                      </a:lnTo>
                      <a:lnTo>
                        <a:pt x="113" y="207"/>
                      </a:lnTo>
                      <a:lnTo>
                        <a:pt x="111" y="207"/>
                      </a:lnTo>
                      <a:lnTo>
                        <a:pt x="111" y="207"/>
                      </a:lnTo>
                      <a:lnTo>
                        <a:pt x="107" y="209"/>
                      </a:lnTo>
                      <a:lnTo>
                        <a:pt x="107" y="207"/>
                      </a:lnTo>
                      <a:lnTo>
                        <a:pt x="102" y="207"/>
                      </a:lnTo>
                      <a:lnTo>
                        <a:pt x="102" y="209"/>
                      </a:lnTo>
                      <a:lnTo>
                        <a:pt x="102" y="213"/>
                      </a:lnTo>
                      <a:lnTo>
                        <a:pt x="102" y="211"/>
                      </a:lnTo>
                      <a:lnTo>
                        <a:pt x="98" y="213"/>
                      </a:lnTo>
                      <a:lnTo>
                        <a:pt x="96" y="213"/>
                      </a:lnTo>
                      <a:lnTo>
                        <a:pt x="96" y="209"/>
                      </a:lnTo>
                      <a:lnTo>
                        <a:pt x="93" y="209"/>
                      </a:lnTo>
                      <a:lnTo>
                        <a:pt x="89" y="207"/>
                      </a:lnTo>
                      <a:lnTo>
                        <a:pt x="89" y="200"/>
                      </a:lnTo>
                      <a:lnTo>
                        <a:pt x="91" y="198"/>
                      </a:lnTo>
                      <a:lnTo>
                        <a:pt x="91" y="193"/>
                      </a:lnTo>
                      <a:lnTo>
                        <a:pt x="91" y="191"/>
                      </a:lnTo>
                      <a:lnTo>
                        <a:pt x="91" y="187"/>
                      </a:lnTo>
                      <a:lnTo>
                        <a:pt x="93" y="182"/>
                      </a:lnTo>
                      <a:lnTo>
                        <a:pt x="96" y="182"/>
                      </a:lnTo>
                      <a:lnTo>
                        <a:pt x="102" y="169"/>
                      </a:lnTo>
                      <a:lnTo>
                        <a:pt x="107" y="165"/>
                      </a:lnTo>
                      <a:lnTo>
                        <a:pt x="109" y="160"/>
                      </a:lnTo>
                      <a:lnTo>
                        <a:pt x="107" y="158"/>
                      </a:lnTo>
                      <a:lnTo>
                        <a:pt x="107" y="156"/>
                      </a:lnTo>
                      <a:lnTo>
                        <a:pt x="104" y="156"/>
                      </a:lnTo>
                      <a:lnTo>
                        <a:pt x="102" y="153"/>
                      </a:lnTo>
                      <a:lnTo>
                        <a:pt x="98" y="153"/>
                      </a:lnTo>
                      <a:lnTo>
                        <a:pt x="100" y="151"/>
                      </a:lnTo>
                      <a:lnTo>
                        <a:pt x="104" y="149"/>
                      </a:lnTo>
                      <a:lnTo>
                        <a:pt x="102" y="145"/>
                      </a:lnTo>
                      <a:lnTo>
                        <a:pt x="100" y="136"/>
                      </a:lnTo>
                      <a:lnTo>
                        <a:pt x="91" y="122"/>
                      </a:lnTo>
                      <a:lnTo>
                        <a:pt x="91" y="120"/>
                      </a:lnTo>
                      <a:lnTo>
                        <a:pt x="96" y="118"/>
                      </a:lnTo>
                      <a:lnTo>
                        <a:pt x="96" y="116"/>
                      </a:lnTo>
                      <a:lnTo>
                        <a:pt x="98" y="113"/>
                      </a:lnTo>
                      <a:lnTo>
                        <a:pt x="96" y="111"/>
                      </a:lnTo>
                      <a:lnTo>
                        <a:pt x="98" y="109"/>
                      </a:lnTo>
                      <a:lnTo>
                        <a:pt x="98" y="107"/>
                      </a:lnTo>
                      <a:lnTo>
                        <a:pt x="100" y="105"/>
                      </a:lnTo>
                      <a:lnTo>
                        <a:pt x="100" y="102"/>
                      </a:lnTo>
                      <a:lnTo>
                        <a:pt x="102" y="102"/>
                      </a:lnTo>
                      <a:lnTo>
                        <a:pt x="102" y="100"/>
                      </a:lnTo>
                      <a:lnTo>
                        <a:pt x="107" y="100"/>
                      </a:lnTo>
                      <a:lnTo>
                        <a:pt x="109" y="98"/>
                      </a:lnTo>
                      <a:lnTo>
                        <a:pt x="111" y="98"/>
                      </a:lnTo>
                      <a:lnTo>
                        <a:pt x="111" y="93"/>
                      </a:lnTo>
                      <a:lnTo>
                        <a:pt x="118" y="93"/>
                      </a:lnTo>
                      <a:lnTo>
                        <a:pt x="118" y="89"/>
                      </a:lnTo>
                      <a:lnTo>
                        <a:pt x="120" y="89"/>
                      </a:lnTo>
                      <a:lnTo>
                        <a:pt x="122" y="91"/>
                      </a:lnTo>
                      <a:lnTo>
                        <a:pt x="124" y="91"/>
                      </a:lnTo>
                      <a:lnTo>
                        <a:pt x="124" y="89"/>
                      </a:lnTo>
                      <a:lnTo>
                        <a:pt x="127" y="91"/>
                      </a:lnTo>
                      <a:lnTo>
                        <a:pt x="131" y="89"/>
                      </a:lnTo>
                      <a:lnTo>
                        <a:pt x="133" y="89"/>
                      </a:lnTo>
                      <a:lnTo>
                        <a:pt x="136" y="87"/>
                      </a:lnTo>
                      <a:lnTo>
                        <a:pt x="133" y="82"/>
                      </a:lnTo>
                      <a:lnTo>
                        <a:pt x="138" y="82"/>
                      </a:lnTo>
                      <a:lnTo>
                        <a:pt x="138" y="80"/>
                      </a:lnTo>
                      <a:lnTo>
                        <a:pt x="140" y="80"/>
                      </a:lnTo>
                      <a:lnTo>
                        <a:pt x="140" y="76"/>
                      </a:lnTo>
                      <a:lnTo>
                        <a:pt x="147" y="76"/>
                      </a:lnTo>
                      <a:lnTo>
                        <a:pt x="149" y="74"/>
                      </a:lnTo>
                      <a:lnTo>
                        <a:pt x="156" y="76"/>
                      </a:lnTo>
                      <a:lnTo>
                        <a:pt x="156" y="76"/>
                      </a:lnTo>
                      <a:lnTo>
                        <a:pt x="160" y="78"/>
                      </a:lnTo>
                      <a:lnTo>
                        <a:pt x="165" y="78"/>
                      </a:lnTo>
                      <a:lnTo>
                        <a:pt x="167" y="78"/>
                      </a:lnTo>
                      <a:lnTo>
                        <a:pt x="171" y="74"/>
                      </a:lnTo>
                      <a:lnTo>
                        <a:pt x="173" y="74"/>
                      </a:lnTo>
                      <a:lnTo>
                        <a:pt x="178" y="71"/>
                      </a:lnTo>
                      <a:lnTo>
                        <a:pt x="180" y="71"/>
                      </a:lnTo>
                      <a:lnTo>
                        <a:pt x="185" y="74"/>
                      </a:lnTo>
                      <a:lnTo>
                        <a:pt x="187" y="71"/>
                      </a:lnTo>
                      <a:lnTo>
                        <a:pt x="189" y="67"/>
                      </a:lnTo>
                      <a:lnTo>
                        <a:pt x="191" y="67"/>
                      </a:lnTo>
                      <a:lnTo>
                        <a:pt x="194" y="71"/>
                      </a:lnTo>
                      <a:lnTo>
                        <a:pt x="194" y="71"/>
                      </a:lnTo>
                      <a:lnTo>
                        <a:pt x="200" y="67"/>
                      </a:lnTo>
                      <a:lnTo>
                        <a:pt x="200" y="62"/>
                      </a:lnTo>
                      <a:lnTo>
                        <a:pt x="205" y="60"/>
                      </a:lnTo>
                      <a:lnTo>
                        <a:pt x="205" y="56"/>
                      </a:lnTo>
                      <a:lnTo>
                        <a:pt x="207" y="54"/>
                      </a:lnTo>
                      <a:lnTo>
                        <a:pt x="205" y="51"/>
                      </a:lnTo>
                      <a:lnTo>
                        <a:pt x="209" y="51"/>
                      </a:lnTo>
                      <a:lnTo>
                        <a:pt x="211" y="49"/>
                      </a:lnTo>
                      <a:lnTo>
                        <a:pt x="211" y="47"/>
                      </a:lnTo>
                      <a:lnTo>
                        <a:pt x="214" y="45"/>
                      </a:lnTo>
                      <a:lnTo>
                        <a:pt x="209" y="42"/>
                      </a:lnTo>
                      <a:lnTo>
                        <a:pt x="209" y="38"/>
                      </a:lnTo>
                      <a:lnTo>
                        <a:pt x="207" y="36"/>
                      </a:lnTo>
                      <a:lnTo>
                        <a:pt x="207" y="34"/>
                      </a:lnTo>
                      <a:lnTo>
                        <a:pt x="220" y="36"/>
                      </a:lnTo>
                      <a:lnTo>
                        <a:pt x="227" y="34"/>
                      </a:lnTo>
                      <a:lnTo>
                        <a:pt x="227" y="38"/>
                      </a:lnTo>
                      <a:lnTo>
                        <a:pt x="231" y="38"/>
                      </a:lnTo>
                      <a:lnTo>
                        <a:pt x="231" y="42"/>
                      </a:lnTo>
                      <a:lnTo>
                        <a:pt x="231" y="45"/>
                      </a:lnTo>
                      <a:lnTo>
                        <a:pt x="234" y="40"/>
                      </a:lnTo>
                      <a:lnTo>
                        <a:pt x="236" y="34"/>
                      </a:lnTo>
                      <a:lnTo>
                        <a:pt x="245" y="29"/>
                      </a:lnTo>
                      <a:lnTo>
                        <a:pt x="254" y="27"/>
                      </a:lnTo>
                      <a:lnTo>
                        <a:pt x="263" y="22"/>
                      </a:lnTo>
                      <a:lnTo>
                        <a:pt x="267" y="16"/>
                      </a:lnTo>
                      <a:lnTo>
                        <a:pt x="272" y="16"/>
                      </a:lnTo>
                      <a:lnTo>
                        <a:pt x="276" y="14"/>
                      </a:lnTo>
                      <a:lnTo>
                        <a:pt x="285" y="0"/>
                      </a:lnTo>
                      <a:lnTo>
                        <a:pt x="283" y="9"/>
                      </a:lnTo>
                      <a:lnTo>
                        <a:pt x="283" y="11"/>
                      </a:lnTo>
                      <a:lnTo>
                        <a:pt x="285" y="14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6" name="Freeform 892"/>
                <p:cNvSpPr>
                  <a:spLocks/>
                </p:cNvSpPr>
                <p:nvPr/>
              </p:nvSpPr>
              <p:spPr bwMode="auto">
                <a:xfrm>
                  <a:off x="1496" y="1086"/>
                  <a:ext cx="1254" cy="1017"/>
                </a:xfrm>
                <a:custGeom>
                  <a:avLst/>
                  <a:gdLst>
                    <a:gd name="T0" fmla="*/ 726 w 1254"/>
                    <a:gd name="T1" fmla="*/ 91 h 1017"/>
                    <a:gd name="T2" fmla="*/ 777 w 1254"/>
                    <a:gd name="T3" fmla="*/ 118 h 1017"/>
                    <a:gd name="T4" fmla="*/ 835 w 1254"/>
                    <a:gd name="T5" fmla="*/ 129 h 1017"/>
                    <a:gd name="T6" fmla="*/ 862 w 1254"/>
                    <a:gd name="T7" fmla="*/ 169 h 1017"/>
                    <a:gd name="T8" fmla="*/ 900 w 1254"/>
                    <a:gd name="T9" fmla="*/ 249 h 1017"/>
                    <a:gd name="T10" fmla="*/ 942 w 1254"/>
                    <a:gd name="T11" fmla="*/ 289 h 1017"/>
                    <a:gd name="T12" fmla="*/ 928 w 1254"/>
                    <a:gd name="T13" fmla="*/ 311 h 1017"/>
                    <a:gd name="T14" fmla="*/ 940 w 1254"/>
                    <a:gd name="T15" fmla="*/ 333 h 1017"/>
                    <a:gd name="T16" fmla="*/ 960 w 1254"/>
                    <a:gd name="T17" fmla="*/ 306 h 1017"/>
                    <a:gd name="T18" fmla="*/ 980 w 1254"/>
                    <a:gd name="T19" fmla="*/ 289 h 1017"/>
                    <a:gd name="T20" fmla="*/ 1009 w 1254"/>
                    <a:gd name="T21" fmla="*/ 318 h 1017"/>
                    <a:gd name="T22" fmla="*/ 1069 w 1254"/>
                    <a:gd name="T23" fmla="*/ 293 h 1017"/>
                    <a:gd name="T24" fmla="*/ 1071 w 1254"/>
                    <a:gd name="T25" fmla="*/ 362 h 1017"/>
                    <a:gd name="T26" fmla="*/ 1102 w 1254"/>
                    <a:gd name="T27" fmla="*/ 338 h 1017"/>
                    <a:gd name="T28" fmla="*/ 1129 w 1254"/>
                    <a:gd name="T29" fmla="*/ 382 h 1017"/>
                    <a:gd name="T30" fmla="*/ 1171 w 1254"/>
                    <a:gd name="T31" fmla="*/ 426 h 1017"/>
                    <a:gd name="T32" fmla="*/ 1171 w 1254"/>
                    <a:gd name="T33" fmla="*/ 449 h 1017"/>
                    <a:gd name="T34" fmla="*/ 1136 w 1254"/>
                    <a:gd name="T35" fmla="*/ 489 h 1017"/>
                    <a:gd name="T36" fmla="*/ 1178 w 1254"/>
                    <a:gd name="T37" fmla="*/ 466 h 1017"/>
                    <a:gd name="T38" fmla="*/ 1225 w 1254"/>
                    <a:gd name="T39" fmla="*/ 466 h 1017"/>
                    <a:gd name="T40" fmla="*/ 1238 w 1254"/>
                    <a:gd name="T41" fmla="*/ 484 h 1017"/>
                    <a:gd name="T42" fmla="*/ 1165 w 1254"/>
                    <a:gd name="T43" fmla="*/ 529 h 1017"/>
                    <a:gd name="T44" fmla="*/ 1067 w 1254"/>
                    <a:gd name="T45" fmla="*/ 582 h 1017"/>
                    <a:gd name="T46" fmla="*/ 1000 w 1254"/>
                    <a:gd name="T47" fmla="*/ 642 h 1017"/>
                    <a:gd name="T48" fmla="*/ 1064 w 1254"/>
                    <a:gd name="T49" fmla="*/ 702 h 1017"/>
                    <a:gd name="T50" fmla="*/ 1127 w 1254"/>
                    <a:gd name="T51" fmla="*/ 693 h 1017"/>
                    <a:gd name="T52" fmla="*/ 1073 w 1254"/>
                    <a:gd name="T53" fmla="*/ 728 h 1017"/>
                    <a:gd name="T54" fmla="*/ 1053 w 1254"/>
                    <a:gd name="T55" fmla="*/ 773 h 1017"/>
                    <a:gd name="T56" fmla="*/ 1062 w 1254"/>
                    <a:gd name="T57" fmla="*/ 806 h 1017"/>
                    <a:gd name="T58" fmla="*/ 1062 w 1254"/>
                    <a:gd name="T59" fmla="*/ 855 h 1017"/>
                    <a:gd name="T60" fmla="*/ 1013 w 1254"/>
                    <a:gd name="T61" fmla="*/ 855 h 1017"/>
                    <a:gd name="T62" fmla="*/ 951 w 1254"/>
                    <a:gd name="T63" fmla="*/ 842 h 1017"/>
                    <a:gd name="T64" fmla="*/ 911 w 1254"/>
                    <a:gd name="T65" fmla="*/ 897 h 1017"/>
                    <a:gd name="T66" fmla="*/ 873 w 1254"/>
                    <a:gd name="T67" fmla="*/ 908 h 1017"/>
                    <a:gd name="T68" fmla="*/ 888 w 1254"/>
                    <a:gd name="T69" fmla="*/ 888 h 1017"/>
                    <a:gd name="T70" fmla="*/ 906 w 1254"/>
                    <a:gd name="T71" fmla="*/ 844 h 1017"/>
                    <a:gd name="T72" fmla="*/ 917 w 1254"/>
                    <a:gd name="T73" fmla="*/ 817 h 1017"/>
                    <a:gd name="T74" fmla="*/ 908 w 1254"/>
                    <a:gd name="T75" fmla="*/ 779 h 1017"/>
                    <a:gd name="T76" fmla="*/ 822 w 1254"/>
                    <a:gd name="T77" fmla="*/ 762 h 1017"/>
                    <a:gd name="T78" fmla="*/ 830 w 1254"/>
                    <a:gd name="T79" fmla="*/ 748 h 1017"/>
                    <a:gd name="T80" fmla="*/ 801 w 1254"/>
                    <a:gd name="T81" fmla="*/ 757 h 1017"/>
                    <a:gd name="T82" fmla="*/ 766 w 1254"/>
                    <a:gd name="T83" fmla="*/ 771 h 1017"/>
                    <a:gd name="T84" fmla="*/ 770 w 1254"/>
                    <a:gd name="T85" fmla="*/ 788 h 1017"/>
                    <a:gd name="T86" fmla="*/ 759 w 1254"/>
                    <a:gd name="T87" fmla="*/ 813 h 1017"/>
                    <a:gd name="T88" fmla="*/ 775 w 1254"/>
                    <a:gd name="T89" fmla="*/ 857 h 1017"/>
                    <a:gd name="T90" fmla="*/ 777 w 1254"/>
                    <a:gd name="T91" fmla="*/ 926 h 1017"/>
                    <a:gd name="T92" fmla="*/ 724 w 1254"/>
                    <a:gd name="T93" fmla="*/ 977 h 1017"/>
                    <a:gd name="T94" fmla="*/ 712 w 1254"/>
                    <a:gd name="T95" fmla="*/ 1013 h 1017"/>
                    <a:gd name="T96" fmla="*/ 659 w 1254"/>
                    <a:gd name="T97" fmla="*/ 984 h 1017"/>
                    <a:gd name="T98" fmla="*/ 594 w 1254"/>
                    <a:gd name="T99" fmla="*/ 955 h 1017"/>
                    <a:gd name="T100" fmla="*/ 559 w 1254"/>
                    <a:gd name="T101" fmla="*/ 915 h 1017"/>
                    <a:gd name="T102" fmla="*/ 534 w 1254"/>
                    <a:gd name="T103" fmla="*/ 868 h 1017"/>
                    <a:gd name="T104" fmla="*/ 521 w 1254"/>
                    <a:gd name="T105" fmla="*/ 831 h 1017"/>
                    <a:gd name="T106" fmla="*/ 454 w 1254"/>
                    <a:gd name="T107" fmla="*/ 817 h 1017"/>
                    <a:gd name="T108" fmla="*/ 396 w 1254"/>
                    <a:gd name="T109" fmla="*/ 799 h 1017"/>
                    <a:gd name="T110" fmla="*/ 360 w 1254"/>
                    <a:gd name="T111" fmla="*/ 786 h 1017"/>
                    <a:gd name="T112" fmla="*/ 303 w 1254"/>
                    <a:gd name="T113" fmla="*/ 788 h 1017"/>
                    <a:gd name="T114" fmla="*/ 169 w 1254"/>
                    <a:gd name="T115" fmla="*/ 642 h 1017"/>
                    <a:gd name="T116" fmla="*/ 42 w 1254"/>
                    <a:gd name="T117" fmla="*/ 511 h 1017"/>
                    <a:gd name="T118" fmla="*/ 200 w 1254"/>
                    <a:gd name="T119" fmla="*/ 355 h 1017"/>
                    <a:gd name="T120" fmla="*/ 590 w 1254"/>
                    <a:gd name="T121" fmla="*/ 24 h 10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54" h="1017">
                      <a:moveTo>
                        <a:pt x="630" y="31"/>
                      </a:moveTo>
                      <a:lnTo>
                        <a:pt x="630" y="33"/>
                      </a:lnTo>
                      <a:lnTo>
                        <a:pt x="654" y="33"/>
                      </a:lnTo>
                      <a:lnTo>
                        <a:pt x="719" y="36"/>
                      </a:lnTo>
                      <a:lnTo>
                        <a:pt x="717" y="40"/>
                      </a:lnTo>
                      <a:lnTo>
                        <a:pt x="721" y="42"/>
                      </a:lnTo>
                      <a:lnTo>
                        <a:pt x="724" y="47"/>
                      </a:lnTo>
                      <a:lnTo>
                        <a:pt x="721" y="51"/>
                      </a:lnTo>
                      <a:lnTo>
                        <a:pt x="715" y="53"/>
                      </a:lnTo>
                      <a:lnTo>
                        <a:pt x="712" y="58"/>
                      </a:lnTo>
                      <a:lnTo>
                        <a:pt x="712" y="64"/>
                      </a:lnTo>
                      <a:lnTo>
                        <a:pt x="721" y="64"/>
                      </a:lnTo>
                      <a:lnTo>
                        <a:pt x="721" y="62"/>
                      </a:lnTo>
                      <a:lnTo>
                        <a:pt x="728" y="62"/>
                      </a:lnTo>
                      <a:lnTo>
                        <a:pt x="730" y="60"/>
                      </a:lnTo>
                      <a:lnTo>
                        <a:pt x="732" y="62"/>
                      </a:lnTo>
                      <a:lnTo>
                        <a:pt x="732" y="67"/>
                      </a:lnTo>
                      <a:lnTo>
                        <a:pt x="728" y="78"/>
                      </a:lnTo>
                      <a:lnTo>
                        <a:pt x="730" y="80"/>
                      </a:lnTo>
                      <a:lnTo>
                        <a:pt x="728" y="80"/>
                      </a:lnTo>
                      <a:lnTo>
                        <a:pt x="726" y="91"/>
                      </a:lnTo>
                      <a:lnTo>
                        <a:pt x="732" y="95"/>
                      </a:lnTo>
                      <a:lnTo>
                        <a:pt x="728" y="104"/>
                      </a:lnTo>
                      <a:lnTo>
                        <a:pt x="724" y="104"/>
                      </a:lnTo>
                      <a:lnTo>
                        <a:pt x="721" y="104"/>
                      </a:lnTo>
                      <a:lnTo>
                        <a:pt x="721" y="107"/>
                      </a:lnTo>
                      <a:lnTo>
                        <a:pt x="721" y="109"/>
                      </a:lnTo>
                      <a:lnTo>
                        <a:pt x="726" y="111"/>
                      </a:lnTo>
                      <a:lnTo>
                        <a:pt x="728" y="113"/>
                      </a:lnTo>
                      <a:lnTo>
                        <a:pt x="728" y="115"/>
                      </a:lnTo>
                      <a:lnTo>
                        <a:pt x="730" y="120"/>
                      </a:lnTo>
                      <a:lnTo>
                        <a:pt x="730" y="124"/>
                      </a:lnTo>
                      <a:lnTo>
                        <a:pt x="737" y="122"/>
                      </a:lnTo>
                      <a:lnTo>
                        <a:pt x="739" y="118"/>
                      </a:lnTo>
                      <a:lnTo>
                        <a:pt x="744" y="118"/>
                      </a:lnTo>
                      <a:lnTo>
                        <a:pt x="748" y="118"/>
                      </a:lnTo>
                      <a:lnTo>
                        <a:pt x="750" y="120"/>
                      </a:lnTo>
                      <a:lnTo>
                        <a:pt x="752" y="120"/>
                      </a:lnTo>
                      <a:lnTo>
                        <a:pt x="757" y="120"/>
                      </a:lnTo>
                      <a:lnTo>
                        <a:pt x="761" y="113"/>
                      </a:lnTo>
                      <a:lnTo>
                        <a:pt x="766" y="113"/>
                      </a:lnTo>
                      <a:lnTo>
                        <a:pt x="777" y="118"/>
                      </a:lnTo>
                      <a:lnTo>
                        <a:pt x="779" y="122"/>
                      </a:lnTo>
                      <a:lnTo>
                        <a:pt x="781" y="124"/>
                      </a:lnTo>
                      <a:lnTo>
                        <a:pt x="779" y="127"/>
                      </a:lnTo>
                      <a:lnTo>
                        <a:pt x="781" y="131"/>
                      </a:lnTo>
                      <a:lnTo>
                        <a:pt x="786" y="131"/>
                      </a:lnTo>
                      <a:lnTo>
                        <a:pt x="788" y="131"/>
                      </a:lnTo>
                      <a:lnTo>
                        <a:pt x="793" y="129"/>
                      </a:lnTo>
                      <a:lnTo>
                        <a:pt x="795" y="129"/>
                      </a:lnTo>
                      <a:lnTo>
                        <a:pt x="797" y="135"/>
                      </a:lnTo>
                      <a:lnTo>
                        <a:pt x="799" y="138"/>
                      </a:lnTo>
                      <a:lnTo>
                        <a:pt x="804" y="138"/>
                      </a:lnTo>
                      <a:lnTo>
                        <a:pt x="804" y="135"/>
                      </a:lnTo>
                      <a:lnTo>
                        <a:pt x="810" y="135"/>
                      </a:lnTo>
                      <a:lnTo>
                        <a:pt x="813" y="133"/>
                      </a:lnTo>
                      <a:lnTo>
                        <a:pt x="815" y="133"/>
                      </a:lnTo>
                      <a:lnTo>
                        <a:pt x="817" y="135"/>
                      </a:lnTo>
                      <a:lnTo>
                        <a:pt x="819" y="138"/>
                      </a:lnTo>
                      <a:lnTo>
                        <a:pt x="822" y="135"/>
                      </a:lnTo>
                      <a:lnTo>
                        <a:pt x="828" y="133"/>
                      </a:lnTo>
                      <a:lnTo>
                        <a:pt x="828" y="131"/>
                      </a:lnTo>
                      <a:lnTo>
                        <a:pt x="835" y="129"/>
                      </a:lnTo>
                      <a:lnTo>
                        <a:pt x="835" y="131"/>
                      </a:lnTo>
                      <a:lnTo>
                        <a:pt x="833" y="138"/>
                      </a:lnTo>
                      <a:lnTo>
                        <a:pt x="837" y="138"/>
                      </a:lnTo>
                      <a:lnTo>
                        <a:pt x="839" y="133"/>
                      </a:lnTo>
                      <a:lnTo>
                        <a:pt x="842" y="133"/>
                      </a:lnTo>
                      <a:lnTo>
                        <a:pt x="844" y="133"/>
                      </a:lnTo>
                      <a:lnTo>
                        <a:pt x="846" y="135"/>
                      </a:lnTo>
                      <a:lnTo>
                        <a:pt x="844" y="140"/>
                      </a:lnTo>
                      <a:lnTo>
                        <a:pt x="846" y="140"/>
                      </a:lnTo>
                      <a:lnTo>
                        <a:pt x="846" y="144"/>
                      </a:lnTo>
                      <a:lnTo>
                        <a:pt x="844" y="147"/>
                      </a:lnTo>
                      <a:lnTo>
                        <a:pt x="842" y="147"/>
                      </a:lnTo>
                      <a:lnTo>
                        <a:pt x="839" y="151"/>
                      </a:lnTo>
                      <a:lnTo>
                        <a:pt x="846" y="153"/>
                      </a:lnTo>
                      <a:lnTo>
                        <a:pt x="844" y="155"/>
                      </a:lnTo>
                      <a:lnTo>
                        <a:pt x="844" y="160"/>
                      </a:lnTo>
                      <a:lnTo>
                        <a:pt x="850" y="162"/>
                      </a:lnTo>
                      <a:lnTo>
                        <a:pt x="850" y="164"/>
                      </a:lnTo>
                      <a:lnTo>
                        <a:pt x="850" y="169"/>
                      </a:lnTo>
                      <a:lnTo>
                        <a:pt x="855" y="167"/>
                      </a:lnTo>
                      <a:lnTo>
                        <a:pt x="862" y="169"/>
                      </a:lnTo>
                      <a:lnTo>
                        <a:pt x="862" y="173"/>
                      </a:lnTo>
                      <a:lnTo>
                        <a:pt x="859" y="175"/>
                      </a:lnTo>
                      <a:lnTo>
                        <a:pt x="859" y="180"/>
                      </a:lnTo>
                      <a:lnTo>
                        <a:pt x="855" y="180"/>
                      </a:lnTo>
                      <a:lnTo>
                        <a:pt x="857" y="184"/>
                      </a:lnTo>
                      <a:lnTo>
                        <a:pt x="857" y="191"/>
                      </a:lnTo>
                      <a:lnTo>
                        <a:pt x="862" y="193"/>
                      </a:lnTo>
                      <a:lnTo>
                        <a:pt x="859" y="200"/>
                      </a:lnTo>
                      <a:lnTo>
                        <a:pt x="864" y="207"/>
                      </a:lnTo>
                      <a:lnTo>
                        <a:pt x="866" y="220"/>
                      </a:lnTo>
                      <a:lnTo>
                        <a:pt x="866" y="222"/>
                      </a:lnTo>
                      <a:lnTo>
                        <a:pt x="868" y="224"/>
                      </a:lnTo>
                      <a:lnTo>
                        <a:pt x="871" y="224"/>
                      </a:lnTo>
                      <a:lnTo>
                        <a:pt x="873" y="227"/>
                      </a:lnTo>
                      <a:lnTo>
                        <a:pt x="877" y="227"/>
                      </a:lnTo>
                      <a:lnTo>
                        <a:pt x="877" y="235"/>
                      </a:lnTo>
                      <a:lnTo>
                        <a:pt x="884" y="238"/>
                      </a:lnTo>
                      <a:lnTo>
                        <a:pt x="886" y="242"/>
                      </a:lnTo>
                      <a:lnTo>
                        <a:pt x="893" y="244"/>
                      </a:lnTo>
                      <a:lnTo>
                        <a:pt x="893" y="247"/>
                      </a:lnTo>
                      <a:lnTo>
                        <a:pt x="900" y="249"/>
                      </a:lnTo>
                      <a:lnTo>
                        <a:pt x="900" y="251"/>
                      </a:lnTo>
                      <a:lnTo>
                        <a:pt x="897" y="253"/>
                      </a:lnTo>
                      <a:lnTo>
                        <a:pt x="900" y="255"/>
                      </a:lnTo>
                      <a:lnTo>
                        <a:pt x="902" y="255"/>
                      </a:lnTo>
                      <a:lnTo>
                        <a:pt x="904" y="253"/>
                      </a:lnTo>
                      <a:lnTo>
                        <a:pt x="906" y="255"/>
                      </a:lnTo>
                      <a:lnTo>
                        <a:pt x="908" y="255"/>
                      </a:lnTo>
                      <a:lnTo>
                        <a:pt x="915" y="258"/>
                      </a:lnTo>
                      <a:lnTo>
                        <a:pt x="917" y="260"/>
                      </a:lnTo>
                      <a:lnTo>
                        <a:pt x="920" y="260"/>
                      </a:lnTo>
                      <a:lnTo>
                        <a:pt x="922" y="264"/>
                      </a:lnTo>
                      <a:lnTo>
                        <a:pt x="924" y="264"/>
                      </a:lnTo>
                      <a:lnTo>
                        <a:pt x="924" y="266"/>
                      </a:lnTo>
                      <a:lnTo>
                        <a:pt x="926" y="266"/>
                      </a:lnTo>
                      <a:lnTo>
                        <a:pt x="928" y="271"/>
                      </a:lnTo>
                      <a:lnTo>
                        <a:pt x="933" y="273"/>
                      </a:lnTo>
                      <a:lnTo>
                        <a:pt x="933" y="278"/>
                      </a:lnTo>
                      <a:lnTo>
                        <a:pt x="940" y="282"/>
                      </a:lnTo>
                      <a:lnTo>
                        <a:pt x="937" y="284"/>
                      </a:lnTo>
                      <a:lnTo>
                        <a:pt x="940" y="284"/>
                      </a:lnTo>
                      <a:lnTo>
                        <a:pt x="942" y="289"/>
                      </a:lnTo>
                      <a:lnTo>
                        <a:pt x="944" y="291"/>
                      </a:lnTo>
                      <a:lnTo>
                        <a:pt x="944" y="293"/>
                      </a:lnTo>
                      <a:lnTo>
                        <a:pt x="940" y="293"/>
                      </a:lnTo>
                      <a:lnTo>
                        <a:pt x="942" y="289"/>
                      </a:lnTo>
                      <a:lnTo>
                        <a:pt x="935" y="289"/>
                      </a:lnTo>
                      <a:lnTo>
                        <a:pt x="931" y="291"/>
                      </a:lnTo>
                      <a:lnTo>
                        <a:pt x="931" y="295"/>
                      </a:lnTo>
                      <a:lnTo>
                        <a:pt x="924" y="298"/>
                      </a:lnTo>
                      <a:lnTo>
                        <a:pt x="922" y="300"/>
                      </a:lnTo>
                      <a:lnTo>
                        <a:pt x="928" y="302"/>
                      </a:lnTo>
                      <a:lnTo>
                        <a:pt x="928" y="304"/>
                      </a:lnTo>
                      <a:lnTo>
                        <a:pt x="928" y="306"/>
                      </a:lnTo>
                      <a:lnTo>
                        <a:pt x="931" y="304"/>
                      </a:lnTo>
                      <a:lnTo>
                        <a:pt x="933" y="300"/>
                      </a:lnTo>
                      <a:lnTo>
                        <a:pt x="935" y="302"/>
                      </a:lnTo>
                      <a:lnTo>
                        <a:pt x="937" y="302"/>
                      </a:lnTo>
                      <a:lnTo>
                        <a:pt x="933" y="304"/>
                      </a:lnTo>
                      <a:lnTo>
                        <a:pt x="933" y="309"/>
                      </a:lnTo>
                      <a:lnTo>
                        <a:pt x="928" y="306"/>
                      </a:lnTo>
                      <a:lnTo>
                        <a:pt x="926" y="309"/>
                      </a:lnTo>
                      <a:lnTo>
                        <a:pt x="928" y="311"/>
                      </a:lnTo>
                      <a:lnTo>
                        <a:pt x="931" y="311"/>
                      </a:lnTo>
                      <a:lnTo>
                        <a:pt x="928" y="313"/>
                      </a:lnTo>
                      <a:lnTo>
                        <a:pt x="924" y="313"/>
                      </a:lnTo>
                      <a:lnTo>
                        <a:pt x="924" y="315"/>
                      </a:lnTo>
                      <a:lnTo>
                        <a:pt x="928" y="315"/>
                      </a:lnTo>
                      <a:lnTo>
                        <a:pt x="926" y="318"/>
                      </a:lnTo>
                      <a:lnTo>
                        <a:pt x="928" y="320"/>
                      </a:lnTo>
                      <a:lnTo>
                        <a:pt x="926" y="322"/>
                      </a:lnTo>
                      <a:lnTo>
                        <a:pt x="924" y="322"/>
                      </a:lnTo>
                      <a:lnTo>
                        <a:pt x="922" y="320"/>
                      </a:lnTo>
                      <a:lnTo>
                        <a:pt x="920" y="322"/>
                      </a:lnTo>
                      <a:lnTo>
                        <a:pt x="922" y="324"/>
                      </a:lnTo>
                      <a:lnTo>
                        <a:pt x="924" y="324"/>
                      </a:lnTo>
                      <a:lnTo>
                        <a:pt x="928" y="326"/>
                      </a:lnTo>
                      <a:lnTo>
                        <a:pt x="926" y="326"/>
                      </a:lnTo>
                      <a:lnTo>
                        <a:pt x="928" y="329"/>
                      </a:lnTo>
                      <a:lnTo>
                        <a:pt x="928" y="331"/>
                      </a:lnTo>
                      <a:lnTo>
                        <a:pt x="926" y="333"/>
                      </a:lnTo>
                      <a:lnTo>
                        <a:pt x="933" y="333"/>
                      </a:lnTo>
                      <a:lnTo>
                        <a:pt x="937" y="335"/>
                      </a:lnTo>
                      <a:lnTo>
                        <a:pt x="940" y="333"/>
                      </a:lnTo>
                      <a:lnTo>
                        <a:pt x="942" y="333"/>
                      </a:lnTo>
                      <a:lnTo>
                        <a:pt x="944" y="331"/>
                      </a:lnTo>
                      <a:lnTo>
                        <a:pt x="949" y="333"/>
                      </a:lnTo>
                      <a:lnTo>
                        <a:pt x="949" y="338"/>
                      </a:lnTo>
                      <a:lnTo>
                        <a:pt x="955" y="340"/>
                      </a:lnTo>
                      <a:lnTo>
                        <a:pt x="960" y="338"/>
                      </a:lnTo>
                      <a:lnTo>
                        <a:pt x="962" y="338"/>
                      </a:lnTo>
                      <a:lnTo>
                        <a:pt x="964" y="335"/>
                      </a:lnTo>
                      <a:lnTo>
                        <a:pt x="960" y="333"/>
                      </a:lnTo>
                      <a:lnTo>
                        <a:pt x="957" y="331"/>
                      </a:lnTo>
                      <a:lnTo>
                        <a:pt x="960" y="329"/>
                      </a:lnTo>
                      <a:lnTo>
                        <a:pt x="960" y="326"/>
                      </a:lnTo>
                      <a:lnTo>
                        <a:pt x="955" y="324"/>
                      </a:lnTo>
                      <a:lnTo>
                        <a:pt x="957" y="318"/>
                      </a:lnTo>
                      <a:lnTo>
                        <a:pt x="955" y="315"/>
                      </a:lnTo>
                      <a:lnTo>
                        <a:pt x="953" y="313"/>
                      </a:lnTo>
                      <a:lnTo>
                        <a:pt x="955" y="311"/>
                      </a:lnTo>
                      <a:lnTo>
                        <a:pt x="960" y="311"/>
                      </a:lnTo>
                      <a:lnTo>
                        <a:pt x="962" y="309"/>
                      </a:lnTo>
                      <a:lnTo>
                        <a:pt x="962" y="306"/>
                      </a:lnTo>
                      <a:lnTo>
                        <a:pt x="960" y="306"/>
                      </a:lnTo>
                      <a:lnTo>
                        <a:pt x="960" y="309"/>
                      </a:lnTo>
                      <a:lnTo>
                        <a:pt x="957" y="306"/>
                      </a:lnTo>
                      <a:lnTo>
                        <a:pt x="957" y="304"/>
                      </a:lnTo>
                      <a:lnTo>
                        <a:pt x="964" y="304"/>
                      </a:lnTo>
                      <a:lnTo>
                        <a:pt x="966" y="302"/>
                      </a:lnTo>
                      <a:lnTo>
                        <a:pt x="969" y="304"/>
                      </a:lnTo>
                      <a:lnTo>
                        <a:pt x="973" y="306"/>
                      </a:lnTo>
                      <a:lnTo>
                        <a:pt x="973" y="309"/>
                      </a:lnTo>
                      <a:lnTo>
                        <a:pt x="977" y="311"/>
                      </a:lnTo>
                      <a:lnTo>
                        <a:pt x="980" y="309"/>
                      </a:lnTo>
                      <a:lnTo>
                        <a:pt x="982" y="302"/>
                      </a:lnTo>
                      <a:lnTo>
                        <a:pt x="980" y="302"/>
                      </a:lnTo>
                      <a:lnTo>
                        <a:pt x="977" y="300"/>
                      </a:lnTo>
                      <a:lnTo>
                        <a:pt x="973" y="298"/>
                      </a:lnTo>
                      <a:lnTo>
                        <a:pt x="975" y="298"/>
                      </a:lnTo>
                      <a:lnTo>
                        <a:pt x="980" y="298"/>
                      </a:lnTo>
                      <a:lnTo>
                        <a:pt x="982" y="295"/>
                      </a:lnTo>
                      <a:lnTo>
                        <a:pt x="971" y="289"/>
                      </a:lnTo>
                      <a:lnTo>
                        <a:pt x="971" y="286"/>
                      </a:lnTo>
                      <a:lnTo>
                        <a:pt x="973" y="286"/>
                      </a:lnTo>
                      <a:lnTo>
                        <a:pt x="980" y="289"/>
                      </a:lnTo>
                      <a:lnTo>
                        <a:pt x="982" y="289"/>
                      </a:lnTo>
                      <a:lnTo>
                        <a:pt x="982" y="293"/>
                      </a:lnTo>
                      <a:lnTo>
                        <a:pt x="984" y="293"/>
                      </a:lnTo>
                      <a:lnTo>
                        <a:pt x="989" y="291"/>
                      </a:lnTo>
                      <a:lnTo>
                        <a:pt x="998" y="291"/>
                      </a:lnTo>
                      <a:lnTo>
                        <a:pt x="998" y="293"/>
                      </a:lnTo>
                      <a:lnTo>
                        <a:pt x="1002" y="293"/>
                      </a:lnTo>
                      <a:lnTo>
                        <a:pt x="1002" y="295"/>
                      </a:lnTo>
                      <a:lnTo>
                        <a:pt x="1002" y="298"/>
                      </a:lnTo>
                      <a:lnTo>
                        <a:pt x="998" y="298"/>
                      </a:lnTo>
                      <a:lnTo>
                        <a:pt x="995" y="300"/>
                      </a:lnTo>
                      <a:lnTo>
                        <a:pt x="1002" y="304"/>
                      </a:lnTo>
                      <a:lnTo>
                        <a:pt x="1000" y="304"/>
                      </a:lnTo>
                      <a:lnTo>
                        <a:pt x="998" y="304"/>
                      </a:lnTo>
                      <a:lnTo>
                        <a:pt x="995" y="306"/>
                      </a:lnTo>
                      <a:lnTo>
                        <a:pt x="1002" y="306"/>
                      </a:lnTo>
                      <a:lnTo>
                        <a:pt x="1004" y="309"/>
                      </a:lnTo>
                      <a:lnTo>
                        <a:pt x="1006" y="306"/>
                      </a:lnTo>
                      <a:lnTo>
                        <a:pt x="1009" y="306"/>
                      </a:lnTo>
                      <a:lnTo>
                        <a:pt x="1006" y="315"/>
                      </a:lnTo>
                      <a:lnTo>
                        <a:pt x="1009" y="318"/>
                      </a:lnTo>
                      <a:lnTo>
                        <a:pt x="1018" y="311"/>
                      </a:lnTo>
                      <a:lnTo>
                        <a:pt x="1026" y="311"/>
                      </a:lnTo>
                      <a:lnTo>
                        <a:pt x="1024" y="300"/>
                      </a:lnTo>
                      <a:lnTo>
                        <a:pt x="1029" y="300"/>
                      </a:lnTo>
                      <a:lnTo>
                        <a:pt x="1033" y="293"/>
                      </a:lnTo>
                      <a:lnTo>
                        <a:pt x="1038" y="295"/>
                      </a:lnTo>
                      <a:lnTo>
                        <a:pt x="1040" y="293"/>
                      </a:lnTo>
                      <a:lnTo>
                        <a:pt x="1044" y="291"/>
                      </a:lnTo>
                      <a:lnTo>
                        <a:pt x="1044" y="289"/>
                      </a:lnTo>
                      <a:lnTo>
                        <a:pt x="1044" y="284"/>
                      </a:lnTo>
                      <a:lnTo>
                        <a:pt x="1047" y="284"/>
                      </a:lnTo>
                      <a:lnTo>
                        <a:pt x="1047" y="282"/>
                      </a:lnTo>
                      <a:lnTo>
                        <a:pt x="1049" y="282"/>
                      </a:lnTo>
                      <a:lnTo>
                        <a:pt x="1051" y="280"/>
                      </a:lnTo>
                      <a:lnTo>
                        <a:pt x="1053" y="280"/>
                      </a:lnTo>
                      <a:lnTo>
                        <a:pt x="1055" y="282"/>
                      </a:lnTo>
                      <a:lnTo>
                        <a:pt x="1060" y="284"/>
                      </a:lnTo>
                      <a:lnTo>
                        <a:pt x="1058" y="286"/>
                      </a:lnTo>
                      <a:lnTo>
                        <a:pt x="1062" y="291"/>
                      </a:lnTo>
                      <a:lnTo>
                        <a:pt x="1067" y="291"/>
                      </a:lnTo>
                      <a:lnTo>
                        <a:pt x="1069" y="293"/>
                      </a:lnTo>
                      <a:lnTo>
                        <a:pt x="1067" y="302"/>
                      </a:lnTo>
                      <a:lnTo>
                        <a:pt x="1062" y="313"/>
                      </a:lnTo>
                      <a:lnTo>
                        <a:pt x="1064" y="315"/>
                      </a:lnTo>
                      <a:lnTo>
                        <a:pt x="1062" y="324"/>
                      </a:lnTo>
                      <a:lnTo>
                        <a:pt x="1067" y="324"/>
                      </a:lnTo>
                      <a:lnTo>
                        <a:pt x="1064" y="329"/>
                      </a:lnTo>
                      <a:lnTo>
                        <a:pt x="1064" y="338"/>
                      </a:lnTo>
                      <a:lnTo>
                        <a:pt x="1060" y="338"/>
                      </a:lnTo>
                      <a:lnTo>
                        <a:pt x="1060" y="340"/>
                      </a:lnTo>
                      <a:lnTo>
                        <a:pt x="1058" y="351"/>
                      </a:lnTo>
                      <a:lnTo>
                        <a:pt x="1058" y="353"/>
                      </a:lnTo>
                      <a:lnTo>
                        <a:pt x="1060" y="353"/>
                      </a:lnTo>
                      <a:lnTo>
                        <a:pt x="1062" y="355"/>
                      </a:lnTo>
                      <a:lnTo>
                        <a:pt x="1060" y="358"/>
                      </a:lnTo>
                      <a:lnTo>
                        <a:pt x="1058" y="355"/>
                      </a:lnTo>
                      <a:lnTo>
                        <a:pt x="1060" y="358"/>
                      </a:lnTo>
                      <a:lnTo>
                        <a:pt x="1058" y="358"/>
                      </a:lnTo>
                      <a:lnTo>
                        <a:pt x="1060" y="362"/>
                      </a:lnTo>
                      <a:lnTo>
                        <a:pt x="1064" y="362"/>
                      </a:lnTo>
                      <a:lnTo>
                        <a:pt x="1064" y="360"/>
                      </a:lnTo>
                      <a:lnTo>
                        <a:pt x="1071" y="362"/>
                      </a:lnTo>
                      <a:lnTo>
                        <a:pt x="1073" y="349"/>
                      </a:lnTo>
                      <a:lnTo>
                        <a:pt x="1075" y="351"/>
                      </a:lnTo>
                      <a:lnTo>
                        <a:pt x="1078" y="349"/>
                      </a:lnTo>
                      <a:lnTo>
                        <a:pt x="1082" y="351"/>
                      </a:lnTo>
                      <a:lnTo>
                        <a:pt x="1087" y="351"/>
                      </a:lnTo>
                      <a:lnTo>
                        <a:pt x="1084" y="346"/>
                      </a:lnTo>
                      <a:lnTo>
                        <a:pt x="1082" y="346"/>
                      </a:lnTo>
                      <a:lnTo>
                        <a:pt x="1080" y="344"/>
                      </a:lnTo>
                      <a:lnTo>
                        <a:pt x="1078" y="344"/>
                      </a:lnTo>
                      <a:lnTo>
                        <a:pt x="1080" y="338"/>
                      </a:lnTo>
                      <a:lnTo>
                        <a:pt x="1084" y="340"/>
                      </a:lnTo>
                      <a:lnTo>
                        <a:pt x="1089" y="344"/>
                      </a:lnTo>
                      <a:lnTo>
                        <a:pt x="1091" y="342"/>
                      </a:lnTo>
                      <a:lnTo>
                        <a:pt x="1093" y="344"/>
                      </a:lnTo>
                      <a:lnTo>
                        <a:pt x="1096" y="342"/>
                      </a:lnTo>
                      <a:lnTo>
                        <a:pt x="1096" y="340"/>
                      </a:lnTo>
                      <a:lnTo>
                        <a:pt x="1100" y="340"/>
                      </a:lnTo>
                      <a:lnTo>
                        <a:pt x="1098" y="342"/>
                      </a:lnTo>
                      <a:lnTo>
                        <a:pt x="1098" y="344"/>
                      </a:lnTo>
                      <a:lnTo>
                        <a:pt x="1102" y="342"/>
                      </a:lnTo>
                      <a:lnTo>
                        <a:pt x="1102" y="338"/>
                      </a:lnTo>
                      <a:lnTo>
                        <a:pt x="1104" y="342"/>
                      </a:lnTo>
                      <a:lnTo>
                        <a:pt x="1107" y="342"/>
                      </a:lnTo>
                      <a:lnTo>
                        <a:pt x="1107" y="344"/>
                      </a:lnTo>
                      <a:lnTo>
                        <a:pt x="1111" y="342"/>
                      </a:lnTo>
                      <a:lnTo>
                        <a:pt x="1111" y="340"/>
                      </a:lnTo>
                      <a:lnTo>
                        <a:pt x="1116" y="342"/>
                      </a:lnTo>
                      <a:lnTo>
                        <a:pt x="1118" y="344"/>
                      </a:lnTo>
                      <a:lnTo>
                        <a:pt x="1118" y="349"/>
                      </a:lnTo>
                      <a:lnTo>
                        <a:pt x="1118" y="351"/>
                      </a:lnTo>
                      <a:lnTo>
                        <a:pt x="1116" y="351"/>
                      </a:lnTo>
                      <a:lnTo>
                        <a:pt x="1118" y="353"/>
                      </a:lnTo>
                      <a:lnTo>
                        <a:pt x="1122" y="355"/>
                      </a:lnTo>
                      <a:lnTo>
                        <a:pt x="1122" y="362"/>
                      </a:lnTo>
                      <a:lnTo>
                        <a:pt x="1118" y="369"/>
                      </a:lnTo>
                      <a:lnTo>
                        <a:pt x="1120" y="371"/>
                      </a:lnTo>
                      <a:lnTo>
                        <a:pt x="1122" y="369"/>
                      </a:lnTo>
                      <a:lnTo>
                        <a:pt x="1124" y="371"/>
                      </a:lnTo>
                      <a:lnTo>
                        <a:pt x="1122" y="373"/>
                      </a:lnTo>
                      <a:lnTo>
                        <a:pt x="1122" y="378"/>
                      </a:lnTo>
                      <a:lnTo>
                        <a:pt x="1122" y="380"/>
                      </a:lnTo>
                      <a:lnTo>
                        <a:pt x="1129" y="382"/>
                      </a:lnTo>
                      <a:lnTo>
                        <a:pt x="1131" y="386"/>
                      </a:lnTo>
                      <a:lnTo>
                        <a:pt x="1136" y="389"/>
                      </a:lnTo>
                      <a:lnTo>
                        <a:pt x="1133" y="395"/>
                      </a:lnTo>
                      <a:lnTo>
                        <a:pt x="1136" y="395"/>
                      </a:lnTo>
                      <a:lnTo>
                        <a:pt x="1136" y="398"/>
                      </a:lnTo>
                      <a:lnTo>
                        <a:pt x="1140" y="400"/>
                      </a:lnTo>
                      <a:lnTo>
                        <a:pt x="1145" y="402"/>
                      </a:lnTo>
                      <a:lnTo>
                        <a:pt x="1149" y="404"/>
                      </a:lnTo>
                      <a:lnTo>
                        <a:pt x="1151" y="404"/>
                      </a:lnTo>
                      <a:lnTo>
                        <a:pt x="1151" y="406"/>
                      </a:lnTo>
                      <a:lnTo>
                        <a:pt x="1156" y="409"/>
                      </a:lnTo>
                      <a:lnTo>
                        <a:pt x="1162" y="406"/>
                      </a:lnTo>
                      <a:lnTo>
                        <a:pt x="1162" y="411"/>
                      </a:lnTo>
                      <a:lnTo>
                        <a:pt x="1158" y="413"/>
                      </a:lnTo>
                      <a:lnTo>
                        <a:pt x="1162" y="415"/>
                      </a:lnTo>
                      <a:lnTo>
                        <a:pt x="1160" y="418"/>
                      </a:lnTo>
                      <a:lnTo>
                        <a:pt x="1162" y="418"/>
                      </a:lnTo>
                      <a:lnTo>
                        <a:pt x="1165" y="418"/>
                      </a:lnTo>
                      <a:lnTo>
                        <a:pt x="1167" y="422"/>
                      </a:lnTo>
                      <a:lnTo>
                        <a:pt x="1165" y="424"/>
                      </a:lnTo>
                      <a:lnTo>
                        <a:pt x="1171" y="426"/>
                      </a:lnTo>
                      <a:lnTo>
                        <a:pt x="1167" y="431"/>
                      </a:lnTo>
                      <a:lnTo>
                        <a:pt x="1160" y="431"/>
                      </a:lnTo>
                      <a:lnTo>
                        <a:pt x="1160" y="433"/>
                      </a:lnTo>
                      <a:lnTo>
                        <a:pt x="1160" y="435"/>
                      </a:lnTo>
                      <a:lnTo>
                        <a:pt x="1160" y="437"/>
                      </a:lnTo>
                      <a:lnTo>
                        <a:pt x="1158" y="437"/>
                      </a:lnTo>
                      <a:lnTo>
                        <a:pt x="1151" y="440"/>
                      </a:lnTo>
                      <a:lnTo>
                        <a:pt x="1149" y="440"/>
                      </a:lnTo>
                      <a:lnTo>
                        <a:pt x="1147" y="440"/>
                      </a:lnTo>
                      <a:lnTo>
                        <a:pt x="1145" y="442"/>
                      </a:lnTo>
                      <a:lnTo>
                        <a:pt x="1149" y="442"/>
                      </a:lnTo>
                      <a:lnTo>
                        <a:pt x="1147" y="446"/>
                      </a:lnTo>
                      <a:lnTo>
                        <a:pt x="1149" y="446"/>
                      </a:lnTo>
                      <a:lnTo>
                        <a:pt x="1151" y="444"/>
                      </a:lnTo>
                      <a:lnTo>
                        <a:pt x="1156" y="444"/>
                      </a:lnTo>
                      <a:lnTo>
                        <a:pt x="1153" y="451"/>
                      </a:lnTo>
                      <a:lnTo>
                        <a:pt x="1158" y="451"/>
                      </a:lnTo>
                      <a:lnTo>
                        <a:pt x="1165" y="453"/>
                      </a:lnTo>
                      <a:lnTo>
                        <a:pt x="1165" y="451"/>
                      </a:lnTo>
                      <a:lnTo>
                        <a:pt x="1169" y="453"/>
                      </a:lnTo>
                      <a:lnTo>
                        <a:pt x="1171" y="449"/>
                      </a:lnTo>
                      <a:lnTo>
                        <a:pt x="1171" y="451"/>
                      </a:lnTo>
                      <a:lnTo>
                        <a:pt x="1176" y="455"/>
                      </a:lnTo>
                      <a:lnTo>
                        <a:pt x="1178" y="455"/>
                      </a:lnTo>
                      <a:lnTo>
                        <a:pt x="1178" y="451"/>
                      </a:lnTo>
                      <a:lnTo>
                        <a:pt x="1182" y="453"/>
                      </a:lnTo>
                      <a:lnTo>
                        <a:pt x="1180" y="455"/>
                      </a:lnTo>
                      <a:lnTo>
                        <a:pt x="1180" y="457"/>
                      </a:lnTo>
                      <a:lnTo>
                        <a:pt x="1176" y="457"/>
                      </a:lnTo>
                      <a:lnTo>
                        <a:pt x="1169" y="460"/>
                      </a:lnTo>
                      <a:lnTo>
                        <a:pt x="1167" y="460"/>
                      </a:lnTo>
                      <a:lnTo>
                        <a:pt x="1160" y="464"/>
                      </a:lnTo>
                      <a:lnTo>
                        <a:pt x="1158" y="464"/>
                      </a:lnTo>
                      <a:lnTo>
                        <a:pt x="1158" y="466"/>
                      </a:lnTo>
                      <a:lnTo>
                        <a:pt x="1142" y="469"/>
                      </a:lnTo>
                      <a:lnTo>
                        <a:pt x="1140" y="471"/>
                      </a:lnTo>
                      <a:lnTo>
                        <a:pt x="1140" y="473"/>
                      </a:lnTo>
                      <a:lnTo>
                        <a:pt x="1136" y="475"/>
                      </a:lnTo>
                      <a:lnTo>
                        <a:pt x="1136" y="477"/>
                      </a:lnTo>
                      <a:lnTo>
                        <a:pt x="1133" y="477"/>
                      </a:lnTo>
                      <a:lnTo>
                        <a:pt x="1138" y="482"/>
                      </a:lnTo>
                      <a:lnTo>
                        <a:pt x="1136" y="489"/>
                      </a:lnTo>
                      <a:lnTo>
                        <a:pt x="1138" y="486"/>
                      </a:lnTo>
                      <a:lnTo>
                        <a:pt x="1140" y="489"/>
                      </a:lnTo>
                      <a:lnTo>
                        <a:pt x="1138" y="491"/>
                      </a:lnTo>
                      <a:lnTo>
                        <a:pt x="1142" y="491"/>
                      </a:lnTo>
                      <a:lnTo>
                        <a:pt x="1145" y="489"/>
                      </a:lnTo>
                      <a:lnTo>
                        <a:pt x="1142" y="486"/>
                      </a:lnTo>
                      <a:lnTo>
                        <a:pt x="1145" y="477"/>
                      </a:lnTo>
                      <a:lnTo>
                        <a:pt x="1147" y="477"/>
                      </a:lnTo>
                      <a:lnTo>
                        <a:pt x="1147" y="480"/>
                      </a:lnTo>
                      <a:lnTo>
                        <a:pt x="1149" y="482"/>
                      </a:lnTo>
                      <a:lnTo>
                        <a:pt x="1153" y="482"/>
                      </a:lnTo>
                      <a:lnTo>
                        <a:pt x="1160" y="477"/>
                      </a:lnTo>
                      <a:lnTo>
                        <a:pt x="1160" y="480"/>
                      </a:lnTo>
                      <a:lnTo>
                        <a:pt x="1162" y="477"/>
                      </a:lnTo>
                      <a:lnTo>
                        <a:pt x="1169" y="475"/>
                      </a:lnTo>
                      <a:lnTo>
                        <a:pt x="1171" y="473"/>
                      </a:lnTo>
                      <a:lnTo>
                        <a:pt x="1173" y="473"/>
                      </a:lnTo>
                      <a:lnTo>
                        <a:pt x="1176" y="473"/>
                      </a:lnTo>
                      <a:lnTo>
                        <a:pt x="1178" y="471"/>
                      </a:lnTo>
                      <a:lnTo>
                        <a:pt x="1176" y="469"/>
                      </a:lnTo>
                      <a:lnTo>
                        <a:pt x="1178" y="466"/>
                      </a:lnTo>
                      <a:lnTo>
                        <a:pt x="1180" y="466"/>
                      </a:lnTo>
                      <a:lnTo>
                        <a:pt x="1182" y="464"/>
                      </a:lnTo>
                      <a:lnTo>
                        <a:pt x="1185" y="464"/>
                      </a:lnTo>
                      <a:lnTo>
                        <a:pt x="1187" y="466"/>
                      </a:lnTo>
                      <a:lnTo>
                        <a:pt x="1191" y="466"/>
                      </a:lnTo>
                      <a:lnTo>
                        <a:pt x="1198" y="469"/>
                      </a:lnTo>
                      <a:lnTo>
                        <a:pt x="1202" y="471"/>
                      </a:lnTo>
                      <a:lnTo>
                        <a:pt x="1202" y="469"/>
                      </a:lnTo>
                      <a:lnTo>
                        <a:pt x="1202" y="466"/>
                      </a:lnTo>
                      <a:lnTo>
                        <a:pt x="1209" y="471"/>
                      </a:lnTo>
                      <a:lnTo>
                        <a:pt x="1211" y="469"/>
                      </a:lnTo>
                      <a:lnTo>
                        <a:pt x="1214" y="471"/>
                      </a:lnTo>
                      <a:lnTo>
                        <a:pt x="1216" y="469"/>
                      </a:lnTo>
                      <a:lnTo>
                        <a:pt x="1218" y="469"/>
                      </a:lnTo>
                      <a:lnTo>
                        <a:pt x="1220" y="471"/>
                      </a:lnTo>
                      <a:lnTo>
                        <a:pt x="1220" y="473"/>
                      </a:lnTo>
                      <a:lnTo>
                        <a:pt x="1220" y="475"/>
                      </a:lnTo>
                      <a:lnTo>
                        <a:pt x="1222" y="473"/>
                      </a:lnTo>
                      <a:lnTo>
                        <a:pt x="1225" y="473"/>
                      </a:lnTo>
                      <a:lnTo>
                        <a:pt x="1222" y="469"/>
                      </a:lnTo>
                      <a:lnTo>
                        <a:pt x="1225" y="466"/>
                      </a:lnTo>
                      <a:lnTo>
                        <a:pt x="1229" y="469"/>
                      </a:lnTo>
                      <a:lnTo>
                        <a:pt x="1231" y="469"/>
                      </a:lnTo>
                      <a:lnTo>
                        <a:pt x="1231" y="466"/>
                      </a:lnTo>
                      <a:lnTo>
                        <a:pt x="1234" y="466"/>
                      </a:lnTo>
                      <a:lnTo>
                        <a:pt x="1234" y="462"/>
                      </a:lnTo>
                      <a:lnTo>
                        <a:pt x="1238" y="462"/>
                      </a:lnTo>
                      <a:lnTo>
                        <a:pt x="1247" y="464"/>
                      </a:lnTo>
                      <a:lnTo>
                        <a:pt x="1247" y="462"/>
                      </a:lnTo>
                      <a:lnTo>
                        <a:pt x="1251" y="464"/>
                      </a:lnTo>
                      <a:lnTo>
                        <a:pt x="1254" y="464"/>
                      </a:lnTo>
                      <a:lnTo>
                        <a:pt x="1254" y="466"/>
                      </a:lnTo>
                      <a:lnTo>
                        <a:pt x="1254" y="469"/>
                      </a:lnTo>
                      <a:lnTo>
                        <a:pt x="1249" y="471"/>
                      </a:lnTo>
                      <a:lnTo>
                        <a:pt x="1249" y="473"/>
                      </a:lnTo>
                      <a:lnTo>
                        <a:pt x="1247" y="473"/>
                      </a:lnTo>
                      <a:lnTo>
                        <a:pt x="1245" y="471"/>
                      </a:lnTo>
                      <a:lnTo>
                        <a:pt x="1247" y="477"/>
                      </a:lnTo>
                      <a:lnTo>
                        <a:pt x="1247" y="480"/>
                      </a:lnTo>
                      <a:lnTo>
                        <a:pt x="1240" y="480"/>
                      </a:lnTo>
                      <a:lnTo>
                        <a:pt x="1243" y="484"/>
                      </a:lnTo>
                      <a:lnTo>
                        <a:pt x="1238" y="484"/>
                      </a:lnTo>
                      <a:lnTo>
                        <a:pt x="1234" y="484"/>
                      </a:lnTo>
                      <a:lnTo>
                        <a:pt x="1231" y="484"/>
                      </a:lnTo>
                      <a:lnTo>
                        <a:pt x="1231" y="489"/>
                      </a:lnTo>
                      <a:lnTo>
                        <a:pt x="1234" y="491"/>
                      </a:lnTo>
                      <a:lnTo>
                        <a:pt x="1229" y="493"/>
                      </a:lnTo>
                      <a:lnTo>
                        <a:pt x="1229" y="500"/>
                      </a:lnTo>
                      <a:lnTo>
                        <a:pt x="1227" y="502"/>
                      </a:lnTo>
                      <a:lnTo>
                        <a:pt x="1216" y="497"/>
                      </a:lnTo>
                      <a:lnTo>
                        <a:pt x="1209" y="504"/>
                      </a:lnTo>
                      <a:lnTo>
                        <a:pt x="1202" y="504"/>
                      </a:lnTo>
                      <a:lnTo>
                        <a:pt x="1200" y="509"/>
                      </a:lnTo>
                      <a:lnTo>
                        <a:pt x="1196" y="511"/>
                      </a:lnTo>
                      <a:lnTo>
                        <a:pt x="1191" y="513"/>
                      </a:lnTo>
                      <a:lnTo>
                        <a:pt x="1191" y="517"/>
                      </a:lnTo>
                      <a:lnTo>
                        <a:pt x="1191" y="520"/>
                      </a:lnTo>
                      <a:lnTo>
                        <a:pt x="1185" y="520"/>
                      </a:lnTo>
                      <a:lnTo>
                        <a:pt x="1180" y="520"/>
                      </a:lnTo>
                      <a:lnTo>
                        <a:pt x="1176" y="526"/>
                      </a:lnTo>
                      <a:lnTo>
                        <a:pt x="1173" y="526"/>
                      </a:lnTo>
                      <a:lnTo>
                        <a:pt x="1169" y="526"/>
                      </a:lnTo>
                      <a:lnTo>
                        <a:pt x="1165" y="529"/>
                      </a:lnTo>
                      <a:lnTo>
                        <a:pt x="1162" y="533"/>
                      </a:lnTo>
                      <a:lnTo>
                        <a:pt x="1153" y="535"/>
                      </a:lnTo>
                      <a:lnTo>
                        <a:pt x="1149" y="540"/>
                      </a:lnTo>
                      <a:lnTo>
                        <a:pt x="1136" y="540"/>
                      </a:lnTo>
                      <a:lnTo>
                        <a:pt x="1136" y="542"/>
                      </a:lnTo>
                      <a:lnTo>
                        <a:pt x="1138" y="544"/>
                      </a:lnTo>
                      <a:lnTo>
                        <a:pt x="1136" y="546"/>
                      </a:lnTo>
                      <a:lnTo>
                        <a:pt x="1129" y="546"/>
                      </a:lnTo>
                      <a:lnTo>
                        <a:pt x="1127" y="544"/>
                      </a:lnTo>
                      <a:lnTo>
                        <a:pt x="1122" y="546"/>
                      </a:lnTo>
                      <a:lnTo>
                        <a:pt x="1120" y="549"/>
                      </a:lnTo>
                      <a:lnTo>
                        <a:pt x="1118" y="553"/>
                      </a:lnTo>
                      <a:lnTo>
                        <a:pt x="1116" y="555"/>
                      </a:lnTo>
                      <a:lnTo>
                        <a:pt x="1102" y="564"/>
                      </a:lnTo>
                      <a:lnTo>
                        <a:pt x="1098" y="564"/>
                      </a:lnTo>
                      <a:lnTo>
                        <a:pt x="1091" y="564"/>
                      </a:lnTo>
                      <a:lnTo>
                        <a:pt x="1087" y="571"/>
                      </a:lnTo>
                      <a:lnTo>
                        <a:pt x="1080" y="573"/>
                      </a:lnTo>
                      <a:lnTo>
                        <a:pt x="1075" y="575"/>
                      </a:lnTo>
                      <a:lnTo>
                        <a:pt x="1073" y="580"/>
                      </a:lnTo>
                      <a:lnTo>
                        <a:pt x="1067" y="582"/>
                      </a:lnTo>
                      <a:lnTo>
                        <a:pt x="1058" y="584"/>
                      </a:lnTo>
                      <a:lnTo>
                        <a:pt x="1055" y="591"/>
                      </a:lnTo>
                      <a:lnTo>
                        <a:pt x="1051" y="593"/>
                      </a:lnTo>
                      <a:lnTo>
                        <a:pt x="1051" y="597"/>
                      </a:lnTo>
                      <a:lnTo>
                        <a:pt x="1049" y="600"/>
                      </a:lnTo>
                      <a:lnTo>
                        <a:pt x="1049" y="602"/>
                      </a:lnTo>
                      <a:lnTo>
                        <a:pt x="1047" y="604"/>
                      </a:lnTo>
                      <a:lnTo>
                        <a:pt x="1044" y="606"/>
                      </a:lnTo>
                      <a:lnTo>
                        <a:pt x="1040" y="606"/>
                      </a:lnTo>
                      <a:lnTo>
                        <a:pt x="1040" y="608"/>
                      </a:lnTo>
                      <a:lnTo>
                        <a:pt x="1038" y="611"/>
                      </a:lnTo>
                      <a:lnTo>
                        <a:pt x="1035" y="613"/>
                      </a:lnTo>
                      <a:lnTo>
                        <a:pt x="1029" y="611"/>
                      </a:lnTo>
                      <a:lnTo>
                        <a:pt x="1024" y="611"/>
                      </a:lnTo>
                      <a:lnTo>
                        <a:pt x="1020" y="617"/>
                      </a:lnTo>
                      <a:lnTo>
                        <a:pt x="1015" y="615"/>
                      </a:lnTo>
                      <a:lnTo>
                        <a:pt x="1006" y="626"/>
                      </a:lnTo>
                      <a:lnTo>
                        <a:pt x="1006" y="631"/>
                      </a:lnTo>
                      <a:lnTo>
                        <a:pt x="1006" y="635"/>
                      </a:lnTo>
                      <a:lnTo>
                        <a:pt x="1000" y="637"/>
                      </a:lnTo>
                      <a:lnTo>
                        <a:pt x="1000" y="642"/>
                      </a:lnTo>
                      <a:lnTo>
                        <a:pt x="1004" y="644"/>
                      </a:lnTo>
                      <a:lnTo>
                        <a:pt x="1002" y="648"/>
                      </a:lnTo>
                      <a:lnTo>
                        <a:pt x="1004" y="651"/>
                      </a:lnTo>
                      <a:lnTo>
                        <a:pt x="1004" y="657"/>
                      </a:lnTo>
                      <a:lnTo>
                        <a:pt x="1006" y="662"/>
                      </a:lnTo>
                      <a:lnTo>
                        <a:pt x="1006" y="664"/>
                      </a:lnTo>
                      <a:lnTo>
                        <a:pt x="1011" y="673"/>
                      </a:lnTo>
                      <a:lnTo>
                        <a:pt x="1011" y="677"/>
                      </a:lnTo>
                      <a:lnTo>
                        <a:pt x="1015" y="680"/>
                      </a:lnTo>
                      <a:lnTo>
                        <a:pt x="1018" y="684"/>
                      </a:lnTo>
                      <a:lnTo>
                        <a:pt x="1020" y="686"/>
                      </a:lnTo>
                      <a:lnTo>
                        <a:pt x="1024" y="686"/>
                      </a:lnTo>
                      <a:lnTo>
                        <a:pt x="1029" y="691"/>
                      </a:lnTo>
                      <a:lnTo>
                        <a:pt x="1038" y="691"/>
                      </a:lnTo>
                      <a:lnTo>
                        <a:pt x="1040" y="693"/>
                      </a:lnTo>
                      <a:lnTo>
                        <a:pt x="1040" y="695"/>
                      </a:lnTo>
                      <a:lnTo>
                        <a:pt x="1042" y="695"/>
                      </a:lnTo>
                      <a:lnTo>
                        <a:pt x="1051" y="693"/>
                      </a:lnTo>
                      <a:lnTo>
                        <a:pt x="1060" y="695"/>
                      </a:lnTo>
                      <a:lnTo>
                        <a:pt x="1064" y="697"/>
                      </a:lnTo>
                      <a:lnTo>
                        <a:pt x="1064" y="702"/>
                      </a:lnTo>
                      <a:lnTo>
                        <a:pt x="1067" y="702"/>
                      </a:lnTo>
                      <a:lnTo>
                        <a:pt x="1069" y="697"/>
                      </a:lnTo>
                      <a:lnTo>
                        <a:pt x="1078" y="697"/>
                      </a:lnTo>
                      <a:lnTo>
                        <a:pt x="1080" y="695"/>
                      </a:lnTo>
                      <a:lnTo>
                        <a:pt x="1082" y="695"/>
                      </a:lnTo>
                      <a:lnTo>
                        <a:pt x="1084" y="693"/>
                      </a:lnTo>
                      <a:lnTo>
                        <a:pt x="1091" y="693"/>
                      </a:lnTo>
                      <a:lnTo>
                        <a:pt x="1096" y="695"/>
                      </a:lnTo>
                      <a:lnTo>
                        <a:pt x="1104" y="695"/>
                      </a:lnTo>
                      <a:lnTo>
                        <a:pt x="1102" y="693"/>
                      </a:lnTo>
                      <a:lnTo>
                        <a:pt x="1104" y="693"/>
                      </a:lnTo>
                      <a:lnTo>
                        <a:pt x="1104" y="695"/>
                      </a:lnTo>
                      <a:lnTo>
                        <a:pt x="1107" y="686"/>
                      </a:lnTo>
                      <a:lnTo>
                        <a:pt x="1116" y="680"/>
                      </a:lnTo>
                      <a:lnTo>
                        <a:pt x="1118" y="677"/>
                      </a:lnTo>
                      <a:lnTo>
                        <a:pt x="1124" y="680"/>
                      </a:lnTo>
                      <a:lnTo>
                        <a:pt x="1127" y="682"/>
                      </a:lnTo>
                      <a:lnTo>
                        <a:pt x="1124" y="686"/>
                      </a:lnTo>
                      <a:lnTo>
                        <a:pt x="1124" y="688"/>
                      </a:lnTo>
                      <a:lnTo>
                        <a:pt x="1122" y="695"/>
                      </a:lnTo>
                      <a:lnTo>
                        <a:pt x="1127" y="693"/>
                      </a:lnTo>
                      <a:lnTo>
                        <a:pt x="1127" y="695"/>
                      </a:lnTo>
                      <a:lnTo>
                        <a:pt x="1127" y="700"/>
                      </a:lnTo>
                      <a:lnTo>
                        <a:pt x="1124" y="702"/>
                      </a:lnTo>
                      <a:lnTo>
                        <a:pt x="1127" y="704"/>
                      </a:lnTo>
                      <a:lnTo>
                        <a:pt x="1129" y="704"/>
                      </a:lnTo>
                      <a:lnTo>
                        <a:pt x="1133" y="708"/>
                      </a:lnTo>
                      <a:lnTo>
                        <a:pt x="1133" y="713"/>
                      </a:lnTo>
                      <a:lnTo>
                        <a:pt x="1131" y="713"/>
                      </a:lnTo>
                      <a:lnTo>
                        <a:pt x="1129" y="722"/>
                      </a:lnTo>
                      <a:lnTo>
                        <a:pt x="1131" y="724"/>
                      </a:lnTo>
                      <a:lnTo>
                        <a:pt x="1129" y="724"/>
                      </a:lnTo>
                      <a:lnTo>
                        <a:pt x="1124" y="726"/>
                      </a:lnTo>
                      <a:lnTo>
                        <a:pt x="1118" y="728"/>
                      </a:lnTo>
                      <a:lnTo>
                        <a:pt x="1111" y="724"/>
                      </a:lnTo>
                      <a:lnTo>
                        <a:pt x="1107" y="724"/>
                      </a:lnTo>
                      <a:lnTo>
                        <a:pt x="1098" y="724"/>
                      </a:lnTo>
                      <a:lnTo>
                        <a:pt x="1098" y="728"/>
                      </a:lnTo>
                      <a:lnTo>
                        <a:pt x="1093" y="726"/>
                      </a:lnTo>
                      <a:lnTo>
                        <a:pt x="1091" y="731"/>
                      </a:lnTo>
                      <a:lnTo>
                        <a:pt x="1084" y="733"/>
                      </a:lnTo>
                      <a:lnTo>
                        <a:pt x="1073" y="728"/>
                      </a:lnTo>
                      <a:lnTo>
                        <a:pt x="1071" y="731"/>
                      </a:lnTo>
                      <a:lnTo>
                        <a:pt x="1069" y="733"/>
                      </a:lnTo>
                      <a:lnTo>
                        <a:pt x="1062" y="735"/>
                      </a:lnTo>
                      <a:lnTo>
                        <a:pt x="1058" y="735"/>
                      </a:lnTo>
                      <a:lnTo>
                        <a:pt x="1055" y="740"/>
                      </a:lnTo>
                      <a:lnTo>
                        <a:pt x="1053" y="740"/>
                      </a:lnTo>
                      <a:lnTo>
                        <a:pt x="1055" y="740"/>
                      </a:lnTo>
                      <a:lnTo>
                        <a:pt x="1055" y="746"/>
                      </a:lnTo>
                      <a:lnTo>
                        <a:pt x="1060" y="751"/>
                      </a:lnTo>
                      <a:lnTo>
                        <a:pt x="1058" y="753"/>
                      </a:lnTo>
                      <a:lnTo>
                        <a:pt x="1062" y="751"/>
                      </a:lnTo>
                      <a:lnTo>
                        <a:pt x="1062" y="753"/>
                      </a:lnTo>
                      <a:lnTo>
                        <a:pt x="1064" y="753"/>
                      </a:lnTo>
                      <a:lnTo>
                        <a:pt x="1062" y="755"/>
                      </a:lnTo>
                      <a:lnTo>
                        <a:pt x="1062" y="757"/>
                      </a:lnTo>
                      <a:lnTo>
                        <a:pt x="1067" y="760"/>
                      </a:lnTo>
                      <a:lnTo>
                        <a:pt x="1064" y="762"/>
                      </a:lnTo>
                      <a:lnTo>
                        <a:pt x="1060" y="764"/>
                      </a:lnTo>
                      <a:lnTo>
                        <a:pt x="1051" y="764"/>
                      </a:lnTo>
                      <a:lnTo>
                        <a:pt x="1047" y="766"/>
                      </a:lnTo>
                      <a:lnTo>
                        <a:pt x="1053" y="773"/>
                      </a:lnTo>
                      <a:lnTo>
                        <a:pt x="1053" y="775"/>
                      </a:lnTo>
                      <a:lnTo>
                        <a:pt x="1058" y="775"/>
                      </a:lnTo>
                      <a:lnTo>
                        <a:pt x="1062" y="777"/>
                      </a:lnTo>
                      <a:lnTo>
                        <a:pt x="1067" y="773"/>
                      </a:lnTo>
                      <a:lnTo>
                        <a:pt x="1069" y="775"/>
                      </a:lnTo>
                      <a:lnTo>
                        <a:pt x="1071" y="779"/>
                      </a:lnTo>
                      <a:lnTo>
                        <a:pt x="1073" y="782"/>
                      </a:lnTo>
                      <a:lnTo>
                        <a:pt x="1078" y="782"/>
                      </a:lnTo>
                      <a:lnTo>
                        <a:pt x="1082" y="791"/>
                      </a:lnTo>
                      <a:lnTo>
                        <a:pt x="1084" y="802"/>
                      </a:lnTo>
                      <a:lnTo>
                        <a:pt x="1082" y="808"/>
                      </a:lnTo>
                      <a:lnTo>
                        <a:pt x="1078" y="808"/>
                      </a:lnTo>
                      <a:lnTo>
                        <a:pt x="1078" y="811"/>
                      </a:lnTo>
                      <a:lnTo>
                        <a:pt x="1075" y="813"/>
                      </a:lnTo>
                      <a:lnTo>
                        <a:pt x="1075" y="815"/>
                      </a:lnTo>
                      <a:lnTo>
                        <a:pt x="1071" y="815"/>
                      </a:lnTo>
                      <a:lnTo>
                        <a:pt x="1069" y="817"/>
                      </a:lnTo>
                      <a:lnTo>
                        <a:pt x="1067" y="817"/>
                      </a:lnTo>
                      <a:lnTo>
                        <a:pt x="1062" y="813"/>
                      </a:lnTo>
                      <a:lnTo>
                        <a:pt x="1062" y="808"/>
                      </a:lnTo>
                      <a:lnTo>
                        <a:pt x="1062" y="806"/>
                      </a:lnTo>
                      <a:lnTo>
                        <a:pt x="1060" y="804"/>
                      </a:lnTo>
                      <a:lnTo>
                        <a:pt x="1058" y="808"/>
                      </a:lnTo>
                      <a:lnTo>
                        <a:pt x="1055" y="804"/>
                      </a:lnTo>
                      <a:lnTo>
                        <a:pt x="1053" y="804"/>
                      </a:lnTo>
                      <a:lnTo>
                        <a:pt x="1049" y="806"/>
                      </a:lnTo>
                      <a:lnTo>
                        <a:pt x="1051" y="813"/>
                      </a:lnTo>
                      <a:lnTo>
                        <a:pt x="1053" y="813"/>
                      </a:lnTo>
                      <a:lnTo>
                        <a:pt x="1053" y="815"/>
                      </a:lnTo>
                      <a:lnTo>
                        <a:pt x="1051" y="819"/>
                      </a:lnTo>
                      <a:lnTo>
                        <a:pt x="1053" y="822"/>
                      </a:lnTo>
                      <a:lnTo>
                        <a:pt x="1053" y="824"/>
                      </a:lnTo>
                      <a:lnTo>
                        <a:pt x="1051" y="824"/>
                      </a:lnTo>
                      <a:lnTo>
                        <a:pt x="1053" y="831"/>
                      </a:lnTo>
                      <a:lnTo>
                        <a:pt x="1051" y="831"/>
                      </a:lnTo>
                      <a:lnTo>
                        <a:pt x="1051" y="835"/>
                      </a:lnTo>
                      <a:lnTo>
                        <a:pt x="1055" y="844"/>
                      </a:lnTo>
                      <a:lnTo>
                        <a:pt x="1062" y="851"/>
                      </a:lnTo>
                      <a:lnTo>
                        <a:pt x="1062" y="853"/>
                      </a:lnTo>
                      <a:lnTo>
                        <a:pt x="1067" y="853"/>
                      </a:lnTo>
                      <a:lnTo>
                        <a:pt x="1064" y="857"/>
                      </a:lnTo>
                      <a:lnTo>
                        <a:pt x="1062" y="855"/>
                      </a:lnTo>
                      <a:lnTo>
                        <a:pt x="1060" y="864"/>
                      </a:lnTo>
                      <a:lnTo>
                        <a:pt x="1053" y="864"/>
                      </a:lnTo>
                      <a:lnTo>
                        <a:pt x="1047" y="866"/>
                      </a:lnTo>
                      <a:lnTo>
                        <a:pt x="1044" y="866"/>
                      </a:lnTo>
                      <a:lnTo>
                        <a:pt x="1042" y="859"/>
                      </a:lnTo>
                      <a:lnTo>
                        <a:pt x="1040" y="859"/>
                      </a:lnTo>
                      <a:lnTo>
                        <a:pt x="1035" y="859"/>
                      </a:lnTo>
                      <a:lnTo>
                        <a:pt x="1031" y="859"/>
                      </a:lnTo>
                      <a:lnTo>
                        <a:pt x="1029" y="855"/>
                      </a:lnTo>
                      <a:lnTo>
                        <a:pt x="1029" y="851"/>
                      </a:lnTo>
                      <a:lnTo>
                        <a:pt x="1031" y="848"/>
                      </a:lnTo>
                      <a:lnTo>
                        <a:pt x="1031" y="842"/>
                      </a:lnTo>
                      <a:lnTo>
                        <a:pt x="1026" y="844"/>
                      </a:lnTo>
                      <a:lnTo>
                        <a:pt x="1024" y="844"/>
                      </a:lnTo>
                      <a:lnTo>
                        <a:pt x="1022" y="846"/>
                      </a:lnTo>
                      <a:lnTo>
                        <a:pt x="1020" y="846"/>
                      </a:lnTo>
                      <a:lnTo>
                        <a:pt x="1020" y="848"/>
                      </a:lnTo>
                      <a:lnTo>
                        <a:pt x="1015" y="848"/>
                      </a:lnTo>
                      <a:lnTo>
                        <a:pt x="1018" y="851"/>
                      </a:lnTo>
                      <a:lnTo>
                        <a:pt x="1013" y="853"/>
                      </a:lnTo>
                      <a:lnTo>
                        <a:pt x="1013" y="855"/>
                      </a:lnTo>
                      <a:lnTo>
                        <a:pt x="1013" y="857"/>
                      </a:lnTo>
                      <a:lnTo>
                        <a:pt x="1006" y="859"/>
                      </a:lnTo>
                      <a:lnTo>
                        <a:pt x="1004" y="859"/>
                      </a:lnTo>
                      <a:lnTo>
                        <a:pt x="1004" y="853"/>
                      </a:lnTo>
                      <a:lnTo>
                        <a:pt x="1000" y="853"/>
                      </a:lnTo>
                      <a:lnTo>
                        <a:pt x="998" y="851"/>
                      </a:lnTo>
                      <a:lnTo>
                        <a:pt x="995" y="853"/>
                      </a:lnTo>
                      <a:lnTo>
                        <a:pt x="991" y="851"/>
                      </a:lnTo>
                      <a:lnTo>
                        <a:pt x="991" y="853"/>
                      </a:lnTo>
                      <a:lnTo>
                        <a:pt x="982" y="848"/>
                      </a:lnTo>
                      <a:lnTo>
                        <a:pt x="977" y="846"/>
                      </a:lnTo>
                      <a:lnTo>
                        <a:pt x="973" y="848"/>
                      </a:lnTo>
                      <a:lnTo>
                        <a:pt x="971" y="853"/>
                      </a:lnTo>
                      <a:lnTo>
                        <a:pt x="966" y="851"/>
                      </a:lnTo>
                      <a:lnTo>
                        <a:pt x="962" y="853"/>
                      </a:lnTo>
                      <a:lnTo>
                        <a:pt x="960" y="842"/>
                      </a:lnTo>
                      <a:lnTo>
                        <a:pt x="962" y="839"/>
                      </a:lnTo>
                      <a:lnTo>
                        <a:pt x="957" y="835"/>
                      </a:lnTo>
                      <a:lnTo>
                        <a:pt x="955" y="837"/>
                      </a:lnTo>
                      <a:lnTo>
                        <a:pt x="955" y="842"/>
                      </a:lnTo>
                      <a:lnTo>
                        <a:pt x="951" y="842"/>
                      </a:lnTo>
                      <a:lnTo>
                        <a:pt x="953" y="848"/>
                      </a:lnTo>
                      <a:lnTo>
                        <a:pt x="949" y="855"/>
                      </a:lnTo>
                      <a:lnTo>
                        <a:pt x="949" y="857"/>
                      </a:lnTo>
                      <a:lnTo>
                        <a:pt x="951" y="857"/>
                      </a:lnTo>
                      <a:lnTo>
                        <a:pt x="951" y="864"/>
                      </a:lnTo>
                      <a:lnTo>
                        <a:pt x="951" y="866"/>
                      </a:lnTo>
                      <a:lnTo>
                        <a:pt x="951" y="868"/>
                      </a:lnTo>
                      <a:lnTo>
                        <a:pt x="946" y="868"/>
                      </a:lnTo>
                      <a:lnTo>
                        <a:pt x="944" y="871"/>
                      </a:lnTo>
                      <a:lnTo>
                        <a:pt x="937" y="873"/>
                      </a:lnTo>
                      <a:lnTo>
                        <a:pt x="935" y="875"/>
                      </a:lnTo>
                      <a:lnTo>
                        <a:pt x="931" y="877"/>
                      </a:lnTo>
                      <a:lnTo>
                        <a:pt x="926" y="879"/>
                      </a:lnTo>
                      <a:lnTo>
                        <a:pt x="926" y="884"/>
                      </a:lnTo>
                      <a:lnTo>
                        <a:pt x="928" y="886"/>
                      </a:lnTo>
                      <a:lnTo>
                        <a:pt x="928" y="893"/>
                      </a:lnTo>
                      <a:lnTo>
                        <a:pt x="924" y="895"/>
                      </a:lnTo>
                      <a:lnTo>
                        <a:pt x="922" y="897"/>
                      </a:lnTo>
                      <a:lnTo>
                        <a:pt x="920" y="897"/>
                      </a:lnTo>
                      <a:lnTo>
                        <a:pt x="913" y="899"/>
                      </a:lnTo>
                      <a:lnTo>
                        <a:pt x="911" y="897"/>
                      </a:lnTo>
                      <a:lnTo>
                        <a:pt x="908" y="899"/>
                      </a:lnTo>
                      <a:lnTo>
                        <a:pt x="902" y="902"/>
                      </a:lnTo>
                      <a:lnTo>
                        <a:pt x="900" y="904"/>
                      </a:lnTo>
                      <a:lnTo>
                        <a:pt x="897" y="904"/>
                      </a:lnTo>
                      <a:lnTo>
                        <a:pt x="897" y="899"/>
                      </a:lnTo>
                      <a:lnTo>
                        <a:pt x="895" y="899"/>
                      </a:lnTo>
                      <a:lnTo>
                        <a:pt x="893" y="897"/>
                      </a:lnTo>
                      <a:lnTo>
                        <a:pt x="888" y="897"/>
                      </a:lnTo>
                      <a:lnTo>
                        <a:pt x="888" y="899"/>
                      </a:lnTo>
                      <a:lnTo>
                        <a:pt x="893" y="904"/>
                      </a:lnTo>
                      <a:lnTo>
                        <a:pt x="891" y="906"/>
                      </a:lnTo>
                      <a:lnTo>
                        <a:pt x="891" y="908"/>
                      </a:lnTo>
                      <a:lnTo>
                        <a:pt x="886" y="908"/>
                      </a:lnTo>
                      <a:lnTo>
                        <a:pt x="888" y="913"/>
                      </a:lnTo>
                      <a:lnTo>
                        <a:pt x="886" y="917"/>
                      </a:lnTo>
                      <a:lnTo>
                        <a:pt x="884" y="913"/>
                      </a:lnTo>
                      <a:lnTo>
                        <a:pt x="882" y="913"/>
                      </a:lnTo>
                      <a:lnTo>
                        <a:pt x="882" y="911"/>
                      </a:lnTo>
                      <a:lnTo>
                        <a:pt x="875" y="911"/>
                      </a:lnTo>
                      <a:lnTo>
                        <a:pt x="871" y="911"/>
                      </a:lnTo>
                      <a:lnTo>
                        <a:pt x="873" y="908"/>
                      </a:lnTo>
                      <a:lnTo>
                        <a:pt x="868" y="908"/>
                      </a:lnTo>
                      <a:lnTo>
                        <a:pt x="868" y="906"/>
                      </a:lnTo>
                      <a:lnTo>
                        <a:pt x="871" y="906"/>
                      </a:lnTo>
                      <a:lnTo>
                        <a:pt x="868" y="904"/>
                      </a:lnTo>
                      <a:lnTo>
                        <a:pt x="859" y="899"/>
                      </a:lnTo>
                      <a:lnTo>
                        <a:pt x="857" y="895"/>
                      </a:lnTo>
                      <a:lnTo>
                        <a:pt x="853" y="895"/>
                      </a:lnTo>
                      <a:lnTo>
                        <a:pt x="855" y="886"/>
                      </a:lnTo>
                      <a:lnTo>
                        <a:pt x="857" y="884"/>
                      </a:lnTo>
                      <a:lnTo>
                        <a:pt x="862" y="875"/>
                      </a:lnTo>
                      <a:lnTo>
                        <a:pt x="866" y="879"/>
                      </a:lnTo>
                      <a:lnTo>
                        <a:pt x="868" y="879"/>
                      </a:lnTo>
                      <a:lnTo>
                        <a:pt x="871" y="884"/>
                      </a:lnTo>
                      <a:lnTo>
                        <a:pt x="873" y="884"/>
                      </a:lnTo>
                      <a:lnTo>
                        <a:pt x="879" y="884"/>
                      </a:lnTo>
                      <a:lnTo>
                        <a:pt x="879" y="879"/>
                      </a:lnTo>
                      <a:lnTo>
                        <a:pt x="884" y="877"/>
                      </a:lnTo>
                      <a:lnTo>
                        <a:pt x="886" y="879"/>
                      </a:lnTo>
                      <a:lnTo>
                        <a:pt x="886" y="884"/>
                      </a:lnTo>
                      <a:lnTo>
                        <a:pt x="888" y="884"/>
                      </a:lnTo>
                      <a:lnTo>
                        <a:pt x="888" y="888"/>
                      </a:lnTo>
                      <a:lnTo>
                        <a:pt x="893" y="886"/>
                      </a:lnTo>
                      <a:lnTo>
                        <a:pt x="893" y="884"/>
                      </a:lnTo>
                      <a:lnTo>
                        <a:pt x="897" y="884"/>
                      </a:lnTo>
                      <a:lnTo>
                        <a:pt x="897" y="882"/>
                      </a:lnTo>
                      <a:lnTo>
                        <a:pt x="900" y="882"/>
                      </a:lnTo>
                      <a:lnTo>
                        <a:pt x="900" y="877"/>
                      </a:lnTo>
                      <a:lnTo>
                        <a:pt x="900" y="875"/>
                      </a:lnTo>
                      <a:lnTo>
                        <a:pt x="908" y="873"/>
                      </a:lnTo>
                      <a:lnTo>
                        <a:pt x="908" y="866"/>
                      </a:lnTo>
                      <a:lnTo>
                        <a:pt x="904" y="868"/>
                      </a:lnTo>
                      <a:lnTo>
                        <a:pt x="904" y="866"/>
                      </a:lnTo>
                      <a:lnTo>
                        <a:pt x="902" y="868"/>
                      </a:lnTo>
                      <a:lnTo>
                        <a:pt x="900" y="864"/>
                      </a:lnTo>
                      <a:lnTo>
                        <a:pt x="895" y="864"/>
                      </a:lnTo>
                      <a:lnTo>
                        <a:pt x="900" y="851"/>
                      </a:lnTo>
                      <a:lnTo>
                        <a:pt x="902" y="851"/>
                      </a:lnTo>
                      <a:lnTo>
                        <a:pt x="904" y="851"/>
                      </a:lnTo>
                      <a:lnTo>
                        <a:pt x="904" y="848"/>
                      </a:lnTo>
                      <a:lnTo>
                        <a:pt x="906" y="848"/>
                      </a:lnTo>
                      <a:lnTo>
                        <a:pt x="904" y="846"/>
                      </a:lnTo>
                      <a:lnTo>
                        <a:pt x="906" y="844"/>
                      </a:lnTo>
                      <a:lnTo>
                        <a:pt x="904" y="844"/>
                      </a:lnTo>
                      <a:lnTo>
                        <a:pt x="906" y="842"/>
                      </a:lnTo>
                      <a:lnTo>
                        <a:pt x="904" y="839"/>
                      </a:lnTo>
                      <a:lnTo>
                        <a:pt x="902" y="837"/>
                      </a:lnTo>
                      <a:lnTo>
                        <a:pt x="897" y="839"/>
                      </a:lnTo>
                      <a:lnTo>
                        <a:pt x="893" y="833"/>
                      </a:lnTo>
                      <a:lnTo>
                        <a:pt x="893" y="826"/>
                      </a:lnTo>
                      <a:lnTo>
                        <a:pt x="893" y="828"/>
                      </a:lnTo>
                      <a:lnTo>
                        <a:pt x="893" y="826"/>
                      </a:lnTo>
                      <a:lnTo>
                        <a:pt x="897" y="824"/>
                      </a:lnTo>
                      <a:lnTo>
                        <a:pt x="897" y="822"/>
                      </a:lnTo>
                      <a:lnTo>
                        <a:pt x="895" y="822"/>
                      </a:lnTo>
                      <a:lnTo>
                        <a:pt x="900" y="817"/>
                      </a:lnTo>
                      <a:lnTo>
                        <a:pt x="900" y="819"/>
                      </a:lnTo>
                      <a:lnTo>
                        <a:pt x="902" y="815"/>
                      </a:lnTo>
                      <a:lnTo>
                        <a:pt x="904" y="817"/>
                      </a:lnTo>
                      <a:lnTo>
                        <a:pt x="904" y="822"/>
                      </a:lnTo>
                      <a:lnTo>
                        <a:pt x="906" y="822"/>
                      </a:lnTo>
                      <a:lnTo>
                        <a:pt x="908" y="824"/>
                      </a:lnTo>
                      <a:lnTo>
                        <a:pt x="917" y="819"/>
                      </a:lnTo>
                      <a:lnTo>
                        <a:pt x="917" y="817"/>
                      </a:lnTo>
                      <a:lnTo>
                        <a:pt x="920" y="813"/>
                      </a:lnTo>
                      <a:lnTo>
                        <a:pt x="917" y="811"/>
                      </a:lnTo>
                      <a:lnTo>
                        <a:pt x="915" y="811"/>
                      </a:lnTo>
                      <a:lnTo>
                        <a:pt x="915" y="808"/>
                      </a:lnTo>
                      <a:lnTo>
                        <a:pt x="917" y="811"/>
                      </a:lnTo>
                      <a:lnTo>
                        <a:pt x="920" y="806"/>
                      </a:lnTo>
                      <a:lnTo>
                        <a:pt x="917" y="804"/>
                      </a:lnTo>
                      <a:lnTo>
                        <a:pt x="917" y="802"/>
                      </a:lnTo>
                      <a:lnTo>
                        <a:pt x="920" y="802"/>
                      </a:lnTo>
                      <a:lnTo>
                        <a:pt x="915" y="799"/>
                      </a:lnTo>
                      <a:lnTo>
                        <a:pt x="913" y="797"/>
                      </a:lnTo>
                      <a:lnTo>
                        <a:pt x="913" y="795"/>
                      </a:lnTo>
                      <a:lnTo>
                        <a:pt x="908" y="795"/>
                      </a:lnTo>
                      <a:lnTo>
                        <a:pt x="908" y="797"/>
                      </a:lnTo>
                      <a:lnTo>
                        <a:pt x="906" y="795"/>
                      </a:lnTo>
                      <a:lnTo>
                        <a:pt x="908" y="793"/>
                      </a:lnTo>
                      <a:lnTo>
                        <a:pt x="911" y="791"/>
                      </a:lnTo>
                      <a:lnTo>
                        <a:pt x="908" y="788"/>
                      </a:lnTo>
                      <a:lnTo>
                        <a:pt x="906" y="788"/>
                      </a:lnTo>
                      <a:lnTo>
                        <a:pt x="908" y="782"/>
                      </a:lnTo>
                      <a:lnTo>
                        <a:pt x="908" y="779"/>
                      </a:lnTo>
                      <a:lnTo>
                        <a:pt x="902" y="773"/>
                      </a:lnTo>
                      <a:lnTo>
                        <a:pt x="897" y="775"/>
                      </a:lnTo>
                      <a:lnTo>
                        <a:pt x="886" y="779"/>
                      </a:lnTo>
                      <a:lnTo>
                        <a:pt x="882" y="784"/>
                      </a:lnTo>
                      <a:lnTo>
                        <a:pt x="875" y="784"/>
                      </a:lnTo>
                      <a:lnTo>
                        <a:pt x="871" y="779"/>
                      </a:lnTo>
                      <a:lnTo>
                        <a:pt x="868" y="782"/>
                      </a:lnTo>
                      <a:lnTo>
                        <a:pt x="864" y="779"/>
                      </a:lnTo>
                      <a:lnTo>
                        <a:pt x="857" y="784"/>
                      </a:lnTo>
                      <a:lnTo>
                        <a:pt x="853" y="784"/>
                      </a:lnTo>
                      <a:lnTo>
                        <a:pt x="826" y="779"/>
                      </a:lnTo>
                      <a:lnTo>
                        <a:pt x="819" y="777"/>
                      </a:lnTo>
                      <a:lnTo>
                        <a:pt x="819" y="779"/>
                      </a:lnTo>
                      <a:lnTo>
                        <a:pt x="815" y="773"/>
                      </a:lnTo>
                      <a:lnTo>
                        <a:pt x="815" y="771"/>
                      </a:lnTo>
                      <a:lnTo>
                        <a:pt x="817" y="771"/>
                      </a:lnTo>
                      <a:lnTo>
                        <a:pt x="817" y="768"/>
                      </a:lnTo>
                      <a:lnTo>
                        <a:pt x="819" y="766"/>
                      </a:lnTo>
                      <a:lnTo>
                        <a:pt x="824" y="766"/>
                      </a:lnTo>
                      <a:lnTo>
                        <a:pt x="824" y="764"/>
                      </a:lnTo>
                      <a:lnTo>
                        <a:pt x="822" y="762"/>
                      </a:lnTo>
                      <a:lnTo>
                        <a:pt x="817" y="757"/>
                      </a:lnTo>
                      <a:lnTo>
                        <a:pt x="817" y="753"/>
                      </a:lnTo>
                      <a:lnTo>
                        <a:pt x="819" y="753"/>
                      </a:lnTo>
                      <a:lnTo>
                        <a:pt x="819" y="755"/>
                      </a:lnTo>
                      <a:lnTo>
                        <a:pt x="824" y="755"/>
                      </a:lnTo>
                      <a:lnTo>
                        <a:pt x="824" y="757"/>
                      </a:lnTo>
                      <a:lnTo>
                        <a:pt x="822" y="760"/>
                      </a:lnTo>
                      <a:lnTo>
                        <a:pt x="828" y="762"/>
                      </a:lnTo>
                      <a:lnTo>
                        <a:pt x="833" y="766"/>
                      </a:lnTo>
                      <a:lnTo>
                        <a:pt x="835" y="764"/>
                      </a:lnTo>
                      <a:lnTo>
                        <a:pt x="848" y="760"/>
                      </a:lnTo>
                      <a:lnTo>
                        <a:pt x="848" y="755"/>
                      </a:lnTo>
                      <a:lnTo>
                        <a:pt x="842" y="757"/>
                      </a:lnTo>
                      <a:lnTo>
                        <a:pt x="835" y="757"/>
                      </a:lnTo>
                      <a:lnTo>
                        <a:pt x="833" y="760"/>
                      </a:lnTo>
                      <a:lnTo>
                        <a:pt x="826" y="757"/>
                      </a:lnTo>
                      <a:lnTo>
                        <a:pt x="826" y="753"/>
                      </a:lnTo>
                      <a:lnTo>
                        <a:pt x="830" y="751"/>
                      </a:lnTo>
                      <a:lnTo>
                        <a:pt x="826" y="746"/>
                      </a:lnTo>
                      <a:lnTo>
                        <a:pt x="828" y="744"/>
                      </a:lnTo>
                      <a:lnTo>
                        <a:pt x="830" y="748"/>
                      </a:lnTo>
                      <a:lnTo>
                        <a:pt x="833" y="748"/>
                      </a:lnTo>
                      <a:lnTo>
                        <a:pt x="833" y="755"/>
                      </a:lnTo>
                      <a:lnTo>
                        <a:pt x="837" y="746"/>
                      </a:lnTo>
                      <a:lnTo>
                        <a:pt x="835" y="744"/>
                      </a:lnTo>
                      <a:lnTo>
                        <a:pt x="835" y="740"/>
                      </a:lnTo>
                      <a:lnTo>
                        <a:pt x="839" y="737"/>
                      </a:lnTo>
                      <a:lnTo>
                        <a:pt x="839" y="735"/>
                      </a:lnTo>
                      <a:lnTo>
                        <a:pt x="837" y="735"/>
                      </a:lnTo>
                      <a:lnTo>
                        <a:pt x="817" y="735"/>
                      </a:lnTo>
                      <a:lnTo>
                        <a:pt x="813" y="733"/>
                      </a:lnTo>
                      <a:lnTo>
                        <a:pt x="810" y="735"/>
                      </a:lnTo>
                      <a:lnTo>
                        <a:pt x="810" y="737"/>
                      </a:lnTo>
                      <a:lnTo>
                        <a:pt x="813" y="740"/>
                      </a:lnTo>
                      <a:lnTo>
                        <a:pt x="813" y="742"/>
                      </a:lnTo>
                      <a:lnTo>
                        <a:pt x="808" y="742"/>
                      </a:lnTo>
                      <a:lnTo>
                        <a:pt x="808" y="744"/>
                      </a:lnTo>
                      <a:lnTo>
                        <a:pt x="810" y="744"/>
                      </a:lnTo>
                      <a:lnTo>
                        <a:pt x="806" y="744"/>
                      </a:lnTo>
                      <a:lnTo>
                        <a:pt x="806" y="746"/>
                      </a:lnTo>
                      <a:lnTo>
                        <a:pt x="806" y="757"/>
                      </a:lnTo>
                      <a:lnTo>
                        <a:pt x="801" y="757"/>
                      </a:lnTo>
                      <a:lnTo>
                        <a:pt x="799" y="757"/>
                      </a:lnTo>
                      <a:lnTo>
                        <a:pt x="797" y="757"/>
                      </a:lnTo>
                      <a:lnTo>
                        <a:pt x="795" y="760"/>
                      </a:lnTo>
                      <a:lnTo>
                        <a:pt x="790" y="760"/>
                      </a:lnTo>
                      <a:lnTo>
                        <a:pt x="781" y="757"/>
                      </a:lnTo>
                      <a:lnTo>
                        <a:pt x="781" y="755"/>
                      </a:lnTo>
                      <a:lnTo>
                        <a:pt x="777" y="755"/>
                      </a:lnTo>
                      <a:lnTo>
                        <a:pt x="775" y="753"/>
                      </a:lnTo>
                      <a:lnTo>
                        <a:pt x="777" y="751"/>
                      </a:lnTo>
                      <a:lnTo>
                        <a:pt x="773" y="748"/>
                      </a:lnTo>
                      <a:lnTo>
                        <a:pt x="770" y="748"/>
                      </a:lnTo>
                      <a:lnTo>
                        <a:pt x="768" y="746"/>
                      </a:lnTo>
                      <a:lnTo>
                        <a:pt x="766" y="744"/>
                      </a:lnTo>
                      <a:lnTo>
                        <a:pt x="764" y="746"/>
                      </a:lnTo>
                      <a:lnTo>
                        <a:pt x="764" y="751"/>
                      </a:lnTo>
                      <a:lnTo>
                        <a:pt x="764" y="755"/>
                      </a:lnTo>
                      <a:lnTo>
                        <a:pt x="766" y="755"/>
                      </a:lnTo>
                      <a:lnTo>
                        <a:pt x="768" y="762"/>
                      </a:lnTo>
                      <a:lnTo>
                        <a:pt x="768" y="766"/>
                      </a:lnTo>
                      <a:lnTo>
                        <a:pt x="766" y="768"/>
                      </a:lnTo>
                      <a:lnTo>
                        <a:pt x="766" y="771"/>
                      </a:lnTo>
                      <a:lnTo>
                        <a:pt x="768" y="771"/>
                      </a:lnTo>
                      <a:lnTo>
                        <a:pt x="768" y="766"/>
                      </a:lnTo>
                      <a:lnTo>
                        <a:pt x="770" y="766"/>
                      </a:lnTo>
                      <a:lnTo>
                        <a:pt x="773" y="768"/>
                      </a:lnTo>
                      <a:lnTo>
                        <a:pt x="777" y="771"/>
                      </a:lnTo>
                      <a:lnTo>
                        <a:pt x="779" y="771"/>
                      </a:lnTo>
                      <a:lnTo>
                        <a:pt x="790" y="771"/>
                      </a:lnTo>
                      <a:lnTo>
                        <a:pt x="790" y="773"/>
                      </a:lnTo>
                      <a:lnTo>
                        <a:pt x="790" y="775"/>
                      </a:lnTo>
                      <a:lnTo>
                        <a:pt x="788" y="775"/>
                      </a:lnTo>
                      <a:lnTo>
                        <a:pt x="788" y="779"/>
                      </a:lnTo>
                      <a:lnTo>
                        <a:pt x="788" y="782"/>
                      </a:lnTo>
                      <a:lnTo>
                        <a:pt x="784" y="784"/>
                      </a:lnTo>
                      <a:lnTo>
                        <a:pt x="784" y="786"/>
                      </a:lnTo>
                      <a:lnTo>
                        <a:pt x="781" y="786"/>
                      </a:lnTo>
                      <a:lnTo>
                        <a:pt x="781" y="788"/>
                      </a:lnTo>
                      <a:lnTo>
                        <a:pt x="779" y="788"/>
                      </a:lnTo>
                      <a:lnTo>
                        <a:pt x="775" y="788"/>
                      </a:lnTo>
                      <a:lnTo>
                        <a:pt x="773" y="788"/>
                      </a:lnTo>
                      <a:lnTo>
                        <a:pt x="773" y="791"/>
                      </a:lnTo>
                      <a:lnTo>
                        <a:pt x="770" y="788"/>
                      </a:lnTo>
                      <a:lnTo>
                        <a:pt x="768" y="782"/>
                      </a:lnTo>
                      <a:lnTo>
                        <a:pt x="766" y="784"/>
                      </a:lnTo>
                      <a:lnTo>
                        <a:pt x="761" y="768"/>
                      </a:lnTo>
                      <a:lnTo>
                        <a:pt x="759" y="771"/>
                      </a:lnTo>
                      <a:lnTo>
                        <a:pt x="759" y="775"/>
                      </a:lnTo>
                      <a:lnTo>
                        <a:pt x="757" y="777"/>
                      </a:lnTo>
                      <a:lnTo>
                        <a:pt x="759" y="779"/>
                      </a:lnTo>
                      <a:lnTo>
                        <a:pt x="757" y="784"/>
                      </a:lnTo>
                      <a:lnTo>
                        <a:pt x="759" y="786"/>
                      </a:lnTo>
                      <a:lnTo>
                        <a:pt x="761" y="786"/>
                      </a:lnTo>
                      <a:lnTo>
                        <a:pt x="757" y="793"/>
                      </a:lnTo>
                      <a:lnTo>
                        <a:pt x="759" y="795"/>
                      </a:lnTo>
                      <a:lnTo>
                        <a:pt x="752" y="797"/>
                      </a:lnTo>
                      <a:lnTo>
                        <a:pt x="752" y="804"/>
                      </a:lnTo>
                      <a:lnTo>
                        <a:pt x="752" y="806"/>
                      </a:lnTo>
                      <a:lnTo>
                        <a:pt x="750" y="806"/>
                      </a:lnTo>
                      <a:lnTo>
                        <a:pt x="748" y="811"/>
                      </a:lnTo>
                      <a:lnTo>
                        <a:pt x="750" y="811"/>
                      </a:lnTo>
                      <a:lnTo>
                        <a:pt x="752" y="813"/>
                      </a:lnTo>
                      <a:lnTo>
                        <a:pt x="757" y="815"/>
                      </a:lnTo>
                      <a:lnTo>
                        <a:pt x="759" y="813"/>
                      </a:lnTo>
                      <a:lnTo>
                        <a:pt x="761" y="813"/>
                      </a:lnTo>
                      <a:lnTo>
                        <a:pt x="764" y="815"/>
                      </a:lnTo>
                      <a:lnTo>
                        <a:pt x="761" y="817"/>
                      </a:lnTo>
                      <a:lnTo>
                        <a:pt x="768" y="817"/>
                      </a:lnTo>
                      <a:lnTo>
                        <a:pt x="768" y="819"/>
                      </a:lnTo>
                      <a:lnTo>
                        <a:pt x="764" y="822"/>
                      </a:lnTo>
                      <a:lnTo>
                        <a:pt x="764" y="824"/>
                      </a:lnTo>
                      <a:lnTo>
                        <a:pt x="761" y="824"/>
                      </a:lnTo>
                      <a:lnTo>
                        <a:pt x="757" y="831"/>
                      </a:lnTo>
                      <a:lnTo>
                        <a:pt x="757" y="837"/>
                      </a:lnTo>
                      <a:lnTo>
                        <a:pt x="755" y="842"/>
                      </a:lnTo>
                      <a:lnTo>
                        <a:pt x="752" y="842"/>
                      </a:lnTo>
                      <a:lnTo>
                        <a:pt x="757" y="844"/>
                      </a:lnTo>
                      <a:lnTo>
                        <a:pt x="761" y="844"/>
                      </a:lnTo>
                      <a:lnTo>
                        <a:pt x="768" y="844"/>
                      </a:lnTo>
                      <a:lnTo>
                        <a:pt x="770" y="844"/>
                      </a:lnTo>
                      <a:lnTo>
                        <a:pt x="773" y="846"/>
                      </a:lnTo>
                      <a:lnTo>
                        <a:pt x="775" y="851"/>
                      </a:lnTo>
                      <a:lnTo>
                        <a:pt x="773" y="851"/>
                      </a:lnTo>
                      <a:lnTo>
                        <a:pt x="770" y="853"/>
                      </a:lnTo>
                      <a:lnTo>
                        <a:pt x="775" y="857"/>
                      </a:lnTo>
                      <a:lnTo>
                        <a:pt x="777" y="862"/>
                      </a:lnTo>
                      <a:lnTo>
                        <a:pt x="779" y="864"/>
                      </a:lnTo>
                      <a:lnTo>
                        <a:pt x="779" y="866"/>
                      </a:lnTo>
                      <a:lnTo>
                        <a:pt x="784" y="868"/>
                      </a:lnTo>
                      <a:lnTo>
                        <a:pt x="784" y="871"/>
                      </a:lnTo>
                      <a:lnTo>
                        <a:pt x="786" y="873"/>
                      </a:lnTo>
                      <a:lnTo>
                        <a:pt x="786" y="877"/>
                      </a:lnTo>
                      <a:lnTo>
                        <a:pt x="788" y="879"/>
                      </a:lnTo>
                      <a:lnTo>
                        <a:pt x="786" y="882"/>
                      </a:lnTo>
                      <a:lnTo>
                        <a:pt x="784" y="882"/>
                      </a:lnTo>
                      <a:lnTo>
                        <a:pt x="784" y="886"/>
                      </a:lnTo>
                      <a:lnTo>
                        <a:pt x="777" y="893"/>
                      </a:lnTo>
                      <a:lnTo>
                        <a:pt x="775" y="902"/>
                      </a:lnTo>
                      <a:lnTo>
                        <a:pt x="777" y="904"/>
                      </a:lnTo>
                      <a:lnTo>
                        <a:pt x="775" y="911"/>
                      </a:lnTo>
                      <a:lnTo>
                        <a:pt x="779" y="913"/>
                      </a:lnTo>
                      <a:lnTo>
                        <a:pt x="779" y="915"/>
                      </a:lnTo>
                      <a:lnTo>
                        <a:pt x="779" y="917"/>
                      </a:lnTo>
                      <a:lnTo>
                        <a:pt x="779" y="922"/>
                      </a:lnTo>
                      <a:lnTo>
                        <a:pt x="777" y="924"/>
                      </a:lnTo>
                      <a:lnTo>
                        <a:pt x="777" y="926"/>
                      </a:lnTo>
                      <a:lnTo>
                        <a:pt x="775" y="928"/>
                      </a:lnTo>
                      <a:lnTo>
                        <a:pt x="777" y="931"/>
                      </a:lnTo>
                      <a:lnTo>
                        <a:pt x="779" y="935"/>
                      </a:lnTo>
                      <a:lnTo>
                        <a:pt x="775" y="937"/>
                      </a:lnTo>
                      <a:lnTo>
                        <a:pt x="766" y="946"/>
                      </a:lnTo>
                      <a:lnTo>
                        <a:pt x="759" y="948"/>
                      </a:lnTo>
                      <a:lnTo>
                        <a:pt x="757" y="948"/>
                      </a:lnTo>
                      <a:lnTo>
                        <a:pt x="755" y="950"/>
                      </a:lnTo>
                      <a:lnTo>
                        <a:pt x="752" y="950"/>
                      </a:lnTo>
                      <a:lnTo>
                        <a:pt x="750" y="955"/>
                      </a:lnTo>
                      <a:lnTo>
                        <a:pt x="746" y="953"/>
                      </a:lnTo>
                      <a:lnTo>
                        <a:pt x="744" y="957"/>
                      </a:lnTo>
                      <a:lnTo>
                        <a:pt x="741" y="957"/>
                      </a:lnTo>
                      <a:lnTo>
                        <a:pt x="739" y="959"/>
                      </a:lnTo>
                      <a:lnTo>
                        <a:pt x="732" y="959"/>
                      </a:lnTo>
                      <a:lnTo>
                        <a:pt x="730" y="964"/>
                      </a:lnTo>
                      <a:lnTo>
                        <a:pt x="728" y="966"/>
                      </a:lnTo>
                      <a:lnTo>
                        <a:pt x="728" y="973"/>
                      </a:lnTo>
                      <a:lnTo>
                        <a:pt x="726" y="973"/>
                      </a:lnTo>
                      <a:lnTo>
                        <a:pt x="724" y="973"/>
                      </a:lnTo>
                      <a:lnTo>
                        <a:pt x="724" y="977"/>
                      </a:lnTo>
                      <a:lnTo>
                        <a:pt x="719" y="979"/>
                      </a:lnTo>
                      <a:lnTo>
                        <a:pt x="721" y="979"/>
                      </a:lnTo>
                      <a:lnTo>
                        <a:pt x="724" y="986"/>
                      </a:lnTo>
                      <a:lnTo>
                        <a:pt x="728" y="982"/>
                      </a:lnTo>
                      <a:lnTo>
                        <a:pt x="730" y="986"/>
                      </a:lnTo>
                      <a:lnTo>
                        <a:pt x="735" y="986"/>
                      </a:lnTo>
                      <a:lnTo>
                        <a:pt x="737" y="988"/>
                      </a:lnTo>
                      <a:lnTo>
                        <a:pt x="741" y="986"/>
                      </a:lnTo>
                      <a:lnTo>
                        <a:pt x="746" y="986"/>
                      </a:lnTo>
                      <a:lnTo>
                        <a:pt x="748" y="990"/>
                      </a:lnTo>
                      <a:lnTo>
                        <a:pt x="746" y="993"/>
                      </a:lnTo>
                      <a:lnTo>
                        <a:pt x="748" y="995"/>
                      </a:lnTo>
                      <a:lnTo>
                        <a:pt x="752" y="993"/>
                      </a:lnTo>
                      <a:lnTo>
                        <a:pt x="752" y="995"/>
                      </a:lnTo>
                      <a:lnTo>
                        <a:pt x="748" y="997"/>
                      </a:lnTo>
                      <a:lnTo>
                        <a:pt x="741" y="997"/>
                      </a:lnTo>
                      <a:lnTo>
                        <a:pt x="732" y="1004"/>
                      </a:lnTo>
                      <a:lnTo>
                        <a:pt x="724" y="1006"/>
                      </a:lnTo>
                      <a:lnTo>
                        <a:pt x="724" y="1010"/>
                      </a:lnTo>
                      <a:lnTo>
                        <a:pt x="719" y="1013"/>
                      </a:lnTo>
                      <a:lnTo>
                        <a:pt x="712" y="1013"/>
                      </a:lnTo>
                      <a:lnTo>
                        <a:pt x="708" y="1010"/>
                      </a:lnTo>
                      <a:lnTo>
                        <a:pt x="701" y="1010"/>
                      </a:lnTo>
                      <a:lnTo>
                        <a:pt x="697" y="1013"/>
                      </a:lnTo>
                      <a:lnTo>
                        <a:pt x="697" y="1015"/>
                      </a:lnTo>
                      <a:lnTo>
                        <a:pt x="692" y="1017"/>
                      </a:lnTo>
                      <a:lnTo>
                        <a:pt x="690" y="1015"/>
                      </a:lnTo>
                      <a:lnTo>
                        <a:pt x="686" y="1013"/>
                      </a:lnTo>
                      <a:lnTo>
                        <a:pt x="686" y="1008"/>
                      </a:lnTo>
                      <a:lnTo>
                        <a:pt x="683" y="1002"/>
                      </a:lnTo>
                      <a:lnTo>
                        <a:pt x="681" y="999"/>
                      </a:lnTo>
                      <a:lnTo>
                        <a:pt x="679" y="999"/>
                      </a:lnTo>
                      <a:lnTo>
                        <a:pt x="675" y="997"/>
                      </a:lnTo>
                      <a:lnTo>
                        <a:pt x="672" y="1004"/>
                      </a:lnTo>
                      <a:lnTo>
                        <a:pt x="668" y="1004"/>
                      </a:lnTo>
                      <a:lnTo>
                        <a:pt x="666" y="1002"/>
                      </a:lnTo>
                      <a:lnTo>
                        <a:pt x="663" y="999"/>
                      </a:lnTo>
                      <a:lnTo>
                        <a:pt x="663" y="997"/>
                      </a:lnTo>
                      <a:lnTo>
                        <a:pt x="666" y="993"/>
                      </a:lnTo>
                      <a:lnTo>
                        <a:pt x="666" y="986"/>
                      </a:lnTo>
                      <a:lnTo>
                        <a:pt x="661" y="986"/>
                      </a:lnTo>
                      <a:lnTo>
                        <a:pt x="659" y="984"/>
                      </a:lnTo>
                      <a:lnTo>
                        <a:pt x="652" y="984"/>
                      </a:lnTo>
                      <a:lnTo>
                        <a:pt x="652" y="982"/>
                      </a:lnTo>
                      <a:lnTo>
                        <a:pt x="650" y="982"/>
                      </a:lnTo>
                      <a:lnTo>
                        <a:pt x="650" y="977"/>
                      </a:lnTo>
                      <a:lnTo>
                        <a:pt x="643" y="977"/>
                      </a:lnTo>
                      <a:lnTo>
                        <a:pt x="641" y="973"/>
                      </a:lnTo>
                      <a:lnTo>
                        <a:pt x="641" y="970"/>
                      </a:lnTo>
                      <a:lnTo>
                        <a:pt x="639" y="973"/>
                      </a:lnTo>
                      <a:lnTo>
                        <a:pt x="637" y="977"/>
                      </a:lnTo>
                      <a:lnTo>
                        <a:pt x="630" y="977"/>
                      </a:lnTo>
                      <a:lnTo>
                        <a:pt x="630" y="975"/>
                      </a:lnTo>
                      <a:lnTo>
                        <a:pt x="621" y="964"/>
                      </a:lnTo>
                      <a:lnTo>
                        <a:pt x="621" y="962"/>
                      </a:lnTo>
                      <a:lnTo>
                        <a:pt x="614" y="964"/>
                      </a:lnTo>
                      <a:lnTo>
                        <a:pt x="612" y="959"/>
                      </a:lnTo>
                      <a:lnTo>
                        <a:pt x="605" y="966"/>
                      </a:lnTo>
                      <a:lnTo>
                        <a:pt x="603" y="962"/>
                      </a:lnTo>
                      <a:lnTo>
                        <a:pt x="601" y="959"/>
                      </a:lnTo>
                      <a:lnTo>
                        <a:pt x="597" y="962"/>
                      </a:lnTo>
                      <a:lnTo>
                        <a:pt x="592" y="962"/>
                      </a:lnTo>
                      <a:lnTo>
                        <a:pt x="594" y="955"/>
                      </a:lnTo>
                      <a:lnTo>
                        <a:pt x="597" y="953"/>
                      </a:lnTo>
                      <a:lnTo>
                        <a:pt x="594" y="950"/>
                      </a:lnTo>
                      <a:lnTo>
                        <a:pt x="594" y="948"/>
                      </a:lnTo>
                      <a:lnTo>
                        <a:pt x="597" y="942"/>
                      </a:lnTo>
                      <a:lnTo>
                        <a:pt x="594" y="939"/>
                      </a:lnTo>
                      <a:lnTo>
                        <a:pt x="597" y="937"/>
                      </a:lnTo>
                      <a:lnTo>
                        <a:pt x="590" y="933"/>
                      </a:lnTo>
                      <a:lnTo>
                        <a:pt x="585" y="933"/>
                      </a:lnTo>
                      <a:lnTo>
                        <a:pt x="579" y="937"/>
                      </a:lnTo>
                      <a:lnTo>
                        <a:pt x="577" y="937"/>
                      </a:lnTo>
                      <a:lnTo>
                        <a:pt x="574" y="935"/>
                      </a:lnTo>
                      <a:lnTo>
                        <a:pt x="577" y="933"/>
                      </a:lnTo>
                      <a:lnTo>
                        <a:pt x="574" y="933"/>
                      </a:lnTo>
                      <a:lnTo>
                        <a:pt x="577" y="931"/>
                      </a:lnTo>
                      <a:lnTo>
                        <a:pt x="574" y="926"/>
                      </a:lnTo>
                      <a:lnTo>
                        <a:pt x="572" y="924"/>
                      </a:lnTo>
                      <a:lnTo>
                        <a:pt x="568" y="917"/>
                      </a:lnTo>
                      <a:lnTo>
                        <a:pt x="565" y="917"/>
                      </a:lnTo>
                      <a:lnTo>
                        <a:pt x="563" y="915"/>
                      </a:lnTo>
                      <a:lnTo>
                        <a:pt x="559" y="913"/>
                      </a:lnTo>
                      <a:lnTo>
                        <a:pt x="559" y="915"/>
                      </a:lnTo>
                      <a:lnTo>
                        <a:pt x="556" y="917"/>
                      </a:lnTo>
                      <a:lnTo>
                        <a:pt x="554" y="913"/>
                      </a:lnTo>
                      <a:lnTo>
                        <a:pt x="556" y="908"/>
                      </a:lnTo>
                      <a:lnTo>
                        <a:pt x="554" y="902"/>
                      </a:lnTo>
                      <a:lnTo>
                        <a:pt x="559" y="895"/>
                      </a:lnTo>
                      <a:lnTo>
                        <a:pt x="561" y="895"/>
                      </a:lnTo>
                      <a:lnTo>
                        <a:pt x="563" y="893"/>
                      </a:lnTo>
                      <a:lnTo>
                        <a:pt x="563" y="886"/>
                      </a:lnTo>
                      <a:lnTo>
                        <a:pt x="561" y="884"/>
                      </a:lnTo>
                      <a:lnTo>
                        <a:pt x="561" y="875"/>
                      </a:lnTo>
                      <a:lnTo>
                        <a:pt x="559" y="873"/>
                      </a:lnTo>
                      <a:lnTo>
                        <a:pt x="554" y="871"/>
                      </a:lnTo>
                      <a:lnTo>
                        <a:pt x="556" y="864"/>
                      </a:lnTo>
                      <a:lnTo>
                        <a:pt x="554" y="866"/>
                      </a:lnTo>
                      <a:lnTo>
                        <a:pt x="550" y="866"/>
                      </a:lnTo>
                      <a:lnTo>
                        <a:pt x="550" y="873"/>
                      </a:lnTo>
                      <a:lnTo>
                        <a:pt x="543" y="879"/>
                      </a:lnTo>
                      <a:lnTo>
                        <a:pt x="541" y="879"/>
                      </a:lnTo>
                      <a:lnTo>
                        <a:pt x="539" y="882"/>
                      </a:lnTo>
                      <a:lnTo>
                        <a:pt x="532" y="875"/>
                      </a:lnTo>
                      <a:lnTo>
                        <a:pt x="534" y="868"/>
                      </a:lnTo>
                      <a:lnTo>
                        <a:pt x="530" y="866"/>
                      </a:lnTo>
                      <a:lnTo>
                        <a:pt x="530" y="868"/>
                      </a:lnTo>
                      <a:lnTo>
                        <a:pt x="528" y="866"/>
                      </a:lnTo>
                      <a:lnTo>
                        <a:pt x="521" y="864"/>
                      </a:lnTo>
                      <a:lnTo>
                        <a:pt x="519" y="864"/>
                      </a:lnTo>
                      <a:lnTo>
                        <a:pt x="519" y="862"/>
                      </a:lnTo>
                      <a:lnTo>
                        <a:pt x="514" y="857"/>
                      </a:lnTo>
                      <a:lnTo>
                        <a:pt x="516" y="851"/>
                      </a:lnTo>
                      <a:lnTo>
                        <a:pt x="519" y="851"/>
                      </a:lnTo>
                      <a:lnTo>
                        <a:pt x="516" y="848"/>
                      </a:lnTo>
                      <a:lnTo>
                        <a:pt x="519" y="846"/>
                      </a:lnTo>
                      <a:lnTo>
                        <a:pt x="523" y="844"/>
                      </a:lnTo>
                      <a:lnTo>
                        <a:pt x="523" y="839"/>
                      </a:lnTo>
                      <a:lnTo>
                        <a:pt x="528" y="839"/>
                      </a:lnTo>
                      <a:lnTo>
                        <a:pt x="530" y="835"/>
                      </a:lnTo>
                      <a:lnTo>
                        <a:pt x="532" y="835"/>
                      </a:lnTo>
                      <a:lnTo>
                        <a:pt x="536" y="831"/>
                      </a:lnTo>
                      <a:lnTo>
                        <a:pt x="532" y="831"/>
                      </a:lnTo>
                      <a:lnTo>
                        <a:pt x="530" y="833"/>
                      </a:lnTo>
                      <a:lnTo>
                        <a:pt x="528" y="833"/>
                      </a:lnTo>
                      <a:lnTo>
                        <a:pt x="521" y="831"/>
                      </a:lnTo>
                      <a:lnTo>
                        <a:pt x="519" y="828"/>
                      </a:lnTo>
                      <a:lnTo>
                        <a:pt x="514" y="826"/>
                      </a:lnTo>
                      <a:lnTo>
                        <a:pt x="519" y="822"/>
                      </a:lnTo>
                      <a:lnTo>
                        <a:pt x="516" y="813"/>
                      </a:lnTo>
                      <a:lnTo>
                        <a:pt x="510" y="817"/>
                      </a:lnTo>
                      <a:lnTo>
                        <a:pt x="505" y="817"/>
                      </a:lnTo>
                      <a:lnTo>
                        <a:pt x="505" y="815"/>
                      </a:lnTo>
                      <a:lnTo>
                        <a:pt x="503" y="815"/>
                      </a:lnTo>
                      <a:lnTo>
                        <a:pt x="501" y="819"/>
                      </a:lnTo>
                      <a:lnTo>
                        <a:pt x="501" y="824"/>
                      </a:lnTo>
                      <a:lnTo>
                        <a:pt x="496" y="828"/>
                      </a:lnTo>
                      <a:lnTo>
                        <a:pt x="501" y="828"/>
                      </a:lnTo>
                      <a:lnTo>
                        <a:pt x="501" y="831"/>
                      </a:lnTo>
                      <a:lnTo>
                        <a:pt x="492" y="837"/>
                      </a:lnTo>
                      <a:lnTo>
                        <a:pt x="487" y="833"/>
                      </a:lnTo>
                      <a:lnTo>
                        <a:pt x="483" y="831"/>
                      </a:lnTo>
                      <a:lnTo>
                        <a:pt x="476" y="833"/>
                      </a:lnTo>
                      <a:lnTo>
                        <a:pt x="465" y="831"/>
                      </a:lnTo>
                      <a:lnTo>
                        <a:pt x="458" y="824"/>
                      </a:lnTo>
                      <a:lnTo>
                        <a:pt x="458" y="817"/>
                      </a:lnTo>
                      <a:lnTo>
                        <a:pt x="454" y="817"/>
                      </a:lnTo>
                      <a:lnTo>
                        <a:pt x="443" y="815"/>
                      </a:lnTo>
                      <a:lnTo>
                        <a:pt x="438" y="811"/>
                      </a:lnTo>
                      <a:lnTo>
                        <a:pt x="434" y="817"/>
                      </a:lnTo>
                      <a:lnTo>
                        <a:pt x="432" y="819"/>
                      </a:lnTo>
                      <a:lnTo>
                        <a:pt x="432" y="824"/>
                      </a:lnTo>
                      <a:lnTo>
                        <a:pt x="425" y="824"/>
                      </a:lnTo>
                      <a:lnTo>
                        <a:pt x="425" y="819"/>
                      </a:lnTo>
                      <a:lnTo>
                        <a:pt x="423" y="817"/>
                      </a:lnTo>
                      <a:lnTo>
                        <a:pt x="423" y="813"/>
                      </a:lnTo>
                      <a:lnTo>
                        <a:pt x="423" y="811"/>
                      </a:lnTo>
                      <a:lnTo>
                        <a:pt x="421" y="811"/>
                      </a:lnTo>
                      <a:lnTo>
                        <a:pt x="414" y="811"/>
                      </a:lnTo>
                      <a:lnTo>
                        <a:pt x="412" y="808"/>
                      </a:lnTo>
                      <a:lnTo>
                        <a:pt x="414" y="806"/>
                      </a:lnTo>
                      <a:lnTo>
                        <a:pt x="412" y="804"/>
                      </a:lnTo>
                      <a:lnTo>
                        <a:pt x="407" y="804"/>
                      </a:lnTo>
                      <a:lnTo>
                        <a:pt x="407" y="806"/>
                      </a:lnTo>
                      <a:lnTo>
                        <a:pt x="403" y="806"/>
                      </a:lnTo>
                      <a:lnTo>
                        <a:pt x="401" y="804"/>
                      </a:lnTo>
                      <a:lnTo>
                        <a:pt x="398" y="804"/>
                      </a:lnTo>
                      <a:lnTo>
                        <a:pt x="396" y="799"/>
                      </a:lnTo>
                      <a:lnTo>
                        <a:pt x="401" y="797"/>
                      </a:lnTo>
                      <a:lnTo>
                        <a:pt x="403" y="797"/>
                      </a:lnTo>
                      <a:lnTo>
                        <a:pt x="405" y="799"/>
                      </a:lnTo>
                      <a:lnTo>
                        <a:pt x="407" y="799"/>
                      </a:lnTo>
                      <a:lnTo>
                        <a:pt x="409" y="799"/>
                      </a:lnTo>
                      <a:lnTo>
                        <a:pt x="409" y="795"/>
                      </a:lnTo>
                      <a:lnTo>
                        <a:pt x="407" y="795"/>
                      </a:lnTo>
                      <a:lnTo>
                        <a:pt x="405" y="797"/>
                      </a:lnTo>
                      <a:lnTo>
                        <a:pt x="398" y="795"/>
                      </a:lnTo>
                      <a:lnTo>
                        <a:pt x="396" y="795"/>
                      </a:lnTo>
                      <a:lnTo>
                        <a:pt x="392" y="793"/>
                      </a:lnTo>
                      <a:lnTo>
                        <a:pt x="389" y="795"/>
                      </a:lnTo>
                      <a:lnTo>
                        <a:pt x="383" y="795"/>
                      </a:lnTo>
                      <a:lnTo>
                        <a:pt x="380" y="793"/>
                      </a:lnTo>
                      <a:lnTo>
                        <a:pt x="376" y="793"/>
                      </a:lnTo>
                      <a:lnTo>
                        <a:pt x="372" y="791"/>
                      </a:lnTo>
                      <a:lnTo>
                        <a:pt x="372" y="788"/>
                      </a:lnTo>
                      <a:lnTo>
                        <a:pt x="374" y="786"/>
                      </a:lnTo>
                      <a:lnTo>
                        <a:pt x="372" y="784"/>
                      </a:lnTo>
                      <a:lnTo>
                        <a:pt x="367" y="782"/>
                      </a:lnTo>
                      <a:lnTo>
                        <a:pt x="360" y="786"/>
                      </a:lnTo>
                      <a:lnTo>
                        <a:pt x="358" y="788"/>
                      </a:lnTo>
                      <a:lnTo>
                        <a:pt x="358" y="791"/>
                      </a:lnTo>
                      <a:lnTo>
                        <a:pt x="352" y="793"/>
                      </a:lnTo>
                      <a:lnTo>
                        <a:pt x="349" y="793"/>
                      </a:lnTo>
                      <a:lnTo>
                        <a:pt x="347" y="791"/>
                      </a:lnTo>
                      <a:lnTo>
                        <a:pt x="349" y="788"/>
                      </a:lnTo>
                      <a:lnTo>
                        <a:pt x="347" y="788"/>
                      </a:lnTo>
                      <a:lnTo>
                        <a:pt x="345" y="788"/>
                      </a:lnTo>
                      <a:lnTo>
                        <a:pt x="343" y="786"/>
                      </a:lnTo>
                      <a:lnTo>
                        <a:pt x="340" y="791"/>
                      </a:lnTo>
                      <a:lnTo>
                        <a:pt x="340" y="795"/>
                      </a:lnTo>
                      <a:lnTo>
                        <a:pt x="340" y="797"/>
                      </a:lnTo>
                      <a:lnTo>
                        <a:pt x="338" y="795"/>
                      </a:lnTo>
                      <a:lnTo>
                        <a:pt x="334" y="795"/>
                      </a:lnTo>
                      <a:lnTo>
                        <a:pt x="334" y="791"/>
                      </a:lnTo>
                      <a:lnTo>
                        <a:pt x="331" y="788"/>
                      </a:lnTo>
                      <a:lnTo>
                        <a:pt x="323" y="791"/>
                      </a:lnTo>
                      <a:lnTo>
                        <a:pt x="318" y="791"/>
                      </a:lnTo>
                      <a:lnTo>
                        <a:pt x="311" y="793"/>
                      </a:lnTo>
                      <a:lnTo>
                        <a:pt x="305" y="788"/>
                      </a:lnTo>
                      <a:lnTo>
                        <a:pt x="303" y="788"/>
                      </a:lnTo>
                      <a:lnTo>
                        <a:pt x="298" y="786"/>
                      </a:lnTo>
                      <a:lnTo>
                        <a:pt x="296" y="788"/>
                      </a:lnTo>
                      <a:lnTo>
                        <a:pt x="294" y="786"/>
                      </a:lnTo>
                      <a:lnTo>
                        <a:pt x="287" y="786"/>
                      </a:lnTo>
                      <a:lnTo>
                        <a:pt x="271" y="795"/>
                      </a:lnTo>
                      <a:lnTo>
                        <a:pt x="269" y="793"/>
                      </a:lnTo>
                      <a:lnTo>
                        <a:pt x="267" y="791"/>
                      </a:lnTo>
                      <a:lnTo>
                        <a:pt x="262" y="793"/>
                      </a:lnTo>
                      <a:lnTo>
                        <a:pt x="260" y="797"/>
                      </a:lnTo>
                      <a:lnTo>
                        <a:pt x="233" y="788"/>
                      </a:lnTo>
                      <a:lnTo>
                        <a:pt x="227" y="782"/>
                      </a:lnTo>
                      <a:lnTo>
                        <a:pt x="220" y="766"/>
                      </a:lnTo>
                      <a:lnTo>
                        <a:pt x="209" y="751"/>
                      </a:lnTo>
                      <a:lnTo>
                        <a:pt x="207" y="742"/>
                      </a:lnTo>
                      <a:lnTo>
                        <a:pt x="202" y="720"/>
                      </a:lnTo>
                      <a:lnTo>
                        <a:pt x="182" y="702"/>
                      </a:lnTo>
                      <a:lnTo>
                        <a:pt x="180" y="695"/>
                      </a:lnTo>
                      <a:lnTo>
                        <a:pt x="171" y="684"/>
                      </a:lnTo>
                      <a:lnTo>
                        <a:pt x="171" y="666"/>
                      </a:lnTo>
                      <a:lnTo>
                        <a:pt x="171" y="646"/>
                      </a:lnTo>
                      <a:lnTo>
                        <a:pt x="169" y="642"/>
                      </a:lnTo>
                      <a:lnTo>
                        <a:pt x="167" y="640"/>
                      </a:lnTo>
                      <a:lnTo>
                        <a:pt x="162" y="640"/>
                      </a:lnTo>
                      <a:lnTo>
                        <a:pt x="151" y="644"/>
                      </a:lnTo>
                      <a:lnTo>
                        <a:pt x="131" y="646"/>
                      </a:lnTo>
                      <a:lnTo>
                        <a:pt x="113" y="640"/>
                      </a:lnTo>
                      <a:lnTo>
                        <a:pt x="109" y="631"/>
                      </a:lnTo>
                      <a:lnTo>
                        <a:pt x="100" y="624"/>
                      </a:lnTo>
                      <a:lnTo>
                        <a:pt x="86" y="606"/>
                      </a:lnTo>
                      <a:lnTo>
                        <a:pt x="86" y="589"/>
                      </a:lnTo>
                      <a:lnTo>
                        <a:pt x="95" y="575"/>
                      </a:lnTo>
                      <a:lnTo>
                        <a:pt x="98" y="564"/>
                      </a:lnTo>
                      <a:lnTo>
                        <a:pt x="98" y="557"/>
                      </a:lnTo>
                      <a:lnTo>
                        <a:pt x="100" y="549"/>
                      </a:lnTo>
                      <a:lnTo>
                        <a:pt x="100" y="535"/>
                      </a:lnTo>
                      <a:lnTo>
                        <a:pt x="100" y="529"/>
                      </a:lnTo>
                      <a:lnTo>
                        <a:pt x="98" y="520"/>
                      </a:lnTo>
                      <a:lnTo>
                        <a:pt x="93" y="515"/>
                      </a:lnTo>
                      <a:lnTo>
                        <a:pt x="84" y="513"/>
                      </a:lnTo>
                      <a:lnTo>
                        <a:pt x="57" y="515"/>
                      </a:lnTo>
                      <a:lnTo>
                        <a:pt x="46" y="513"/>
                      </a:lnTo>
                      <a:lnTo>
                        <a:pt x="42" y="511"/>
                      </a:lnTo>
                      <a:lnTo>
                        <a:pt x="33" y="504"/>
                      </a:lnTo>
                      <a:lnTo>
                        <a:pt x="4" y="493"/>
                      </a:lnTo>
                      <a:lnTo>
                        <a:pt x="0" y="484"/>
                      </a:lnTo>
                      <a:lnTo>
                        <a:pt x="4" y="453"/>
                      </a:lnTo>
                      <a:lnTo>
                        <a:pt x="15" y="431"/>
                      </a:lnTo>
                      <a:lnTo>
                        <a:pt x="26" y="420"/>
                      </a:lnTo>
                      <a:lnTo>
                        <a:pt x="53" y="398"/>
                      </a:lnTo>
                      <a:lnTo>
                        <a:pt x="64" y="384"/>
                      </a:lnTo>
                      <a:lnTo>
                        <a:pt x="75" y="375"/>
                      </a:lnTo>
                      <a:lnTo>
                        <a:pt x="89" y="346"/>
                      </a:lnTo>
                      <a:lnTo>
                        <a:pt x="95" y="338"/>
                      </a:lnTo>
                      <a:lnTo>
                        <a:pt x="104" y="329"/>
                      </a:lnTo>
                      <a:lnTo>
                        <a:pt x="118" y="320"/>
                      </a:lnTo>
                      <a:lnTo>
                        <a:pt x="127" y="311"/>
                      </a:lnTo>
                      <a:lnTo>
                        <a:pt x="142" y="309"/>
                      </a:lnTo>
                      <a:lnTo>
                        <a:pt x="149" y="309"/>
                      </a:lnTo>
                      <a:lnTo>
                        <a:pt x="153" y="311"/>
                      </a:lnTo>
                      <a:lnTo>
                        <a:pt x="169" y="324"/>
                      </a:lnTo>
                      <a:lnTo>
                        <a:pt x="171" y="335"/>
                      </a:lnTo>
                      <a:lnTo>
                        <a:pt x="182" y="353"/>
                      </a:lnTo>
                      <a:lnTo>
                        <a:pt x="200" y="355"/>
                      </a:lnTo>
                      <a:lnTo>
                        <a:pt x="202" y="355"/>
                      </a:lnTo>
                      <a:lnTo>
                        <a:pt x="242" y="340"/>
                      </a:lnTo>
                      <a:lnTo>
                        <a:pt x="256" y="335"/>
                      </a:lnTo>
                      <a:lnTo>
                        <a:pt x="276" y="333"/>
                      </a:lnTo>
                      <a:lnTo>
                        <a:pt x="311" y="331"/>
                      </a:lnTo>
                      <a:lnTo>
                        <a:pt x="345" y="320"/>
                      </a:lnTo>
                      <a:lnTo>
                        <a:pt x="349" y="295"/>
                      </a:lnTo>
                      <a:lnTo>
                        <a:pt x="358" y="284"/>
                      </a:lnTo>
                      <a:lnTo>
                        <a:pt x="378" y="269"/>
                      </a:lnTo>
                      <a:lnTo>
                        <a:pt x="385" y="262"/>
                      </a:lnTo>
                      <a:lnTo>
                        <a:pt x="389" y="255"/>
                      </a:lnTo>
                      <a:lnTo>
                        <a:pt x="403" y="218"/>
                      </a:lnTo>
                      <a:lnTo>
                        <a:pt x="414" y="204"/>
                      </a:lnTo>
                      <a:lnTo>
                        <a:pt x="434" y="195"/>
                      </a:lnTo>
                      <a:lnTo>
                        <a:pt x="461" y="180"/>
                      </a:lnTo>
                      <a:lnTo>
                        <a:pt x="494" y="167"/>
                      </a:lnTo>
                      <a:lnTo>
                        <a:pt x="503" y="149"/>
                      </a:lnTo>
                      <a:lnTo>
                        <a:pt x="514" y="135"/>
                      </a:lnTo>
                      <a:lnTo>
                        <a:pt x="541" y="91"/>
                      </a:lnTo>
                      <a:lnTo>
                        <a:pt x="559" y="38"/>
                      </a:lnTo>
                      <a:lnTo>
                        <a:pt x="590" y="24"/>
                      </a:lnTo>
                      <a:lnTo>
                        <a:pt x="614" y="18"/>
                      </a:lnTo>
                      <a:lnTo>
                        <a:pt x="641" y="0"/>
                      </a:lnTo>
                      <a:lnTo>
                        <a:pt x="639" y="7"/>
                      </a:lnTo>
                      <a:lnTo>
                        <a:pt x="641" y="11"/>
                      </a:lnTo>
                      <a:lnTo>
                        <a:pt x="630" y="20"/>
                      </a:lnTo>
                      <a:lnTo>
                        <a:pt x="628" y="27"/>
                      </a:lnTo>
                      <a:lnTo>
                        <a:pt x="630" y="31"/>
                      </a:lnTo>
                      <a:close/>
                    </a:path>
                  </a:pathLst>
                </a:cu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7" name="Freeform 893"/>
                <p:cNvSpPr>
                  <a:spLocks/>
                </p:cNvSpPr>
                <p:nvPr/>
              </p:nvSpPr>
              <p:spPr bwMode="auto">
                <a:xfrm>
                  <a:off x="2126" y="1117"/>
                  <a:ext cx="624" cy="986"/>
                </a:xfrm>
                <a:custGeom>
                  <a:avLst/>
                  <a:gdLst>
                    <a:gd name="T0" fmla="*/ 102 w 624"/>
                    <a:gd name="T1" fmla="*/ 36 h 986"/>
                    <a:gd name="T2" fmla="*/ 109 w 624"/>
                    <a:gd name="T3" fmla="*/ 87 h 986"/>
                    <a:gd name="T4" fmla="*/ 167 w 624"/>
                    <a:gd name="T5" fmla="*/ 104 h 986"/>
                    <a:gd name="T6" fmla="*/ 212 w 624"/>
                    <a:gd name="T7" fmla="*/ 102 h 986"/>
                    <a:gd name="T8" fmla="*/ 232 w 624"/>
                    <a:gd name="T9" fmla="*/ 142 h 986"/>
                    <a:gd name="T10" fmla="*/ 256 w 624"/>
                    <a:gd name="T11" fmla="*/ 211 h 986"/>
                    <a:gd name="T12" fmla="*/ 296 w 624"/>
                    <a:gd name="T13" fmla="*/ 235 h 986"/>
                    <a:gd name="T14" fmla="*/ 298 w 624"/>
                    <a:gd name="T15" fmla="*/ 271 h 986"/>
                    <a:gd name="T16" fmla="*/ 296 w 624"/>
                    <a:gd name="T17" fmla="*/ 287 h 986"/>
                    <a:gd name="T18" fmla="*/ 314 w 624"/>
                    <a:gd name="T19" fmla="*/ 300 h 986"/>
                    <a:gd name="T20" fmla="*/ 332 w 624"/>
                    <a:gd name="T21" fmla="*/ 278 h 986"/>
                    <a:gd name="T22" fmla="*/ 345 w 624"/>
                    <a:gd name="T23" fmla="*/ 267 h 986"/>
                    <a:gd name="T24" fmla="*/ 365 w 624"/>
                    <a:gd name="T25" fmla="*/ 269 h 986"/>
                    <a:gd name="T26" fmla="*/ 410 w 624"/>
                    <a:gd name="T27" fmla="*/ 262 h 986"/>
                    <a:gd name="T28" fmla="*/ 434 w 624"/>
                    <a:gd name="T29" fmla="*/ 284 h 986"/>
                    <a:gd name="T30" fmla="*/ 434 w 624"/>
                    <a:gd name="T31" fmla="*/ 329 h 986"/>
                    <a:gd name="T32" fmla="*/ 466 w 624"/>
                    <a:gd name="T33" fmla="*/ 309 h 986"/>
                    <a:gd name="T34" fmla="*/ 492 w 624"/>
                    <a:gd name="T35" fmla="*/ 324 h 986"/>
                    <a:gd name="T36" fmla="*/ 519 w 624"/>
                    <a:gd name="T37" fmla="*/ 373 h 986"/>
                    <a:gd name="T38" fmla="*/ 530 w 624"/>
                    <a:gd name="T39" fmla="*/ 404 h 986"/>
                    <a:gd name="T40" fmla="*/ 541 w 624"/>
                    <a:gd name="T41" fmla="*/ 418 h 986"/>
                    <a:gd name="T42" fmla="*/ 506 w 624"/>
                    <a:gd name="T43" fmla="*/ 444 h 986"/>
                    <a:gd name="T44" fmla="*/ 530 w 624"/>
                    <a:gd name="T45" fmla="*/ 449 h 986"/>
                    <a:gd name="T46" fmla="*/ 572 w 624"/>
                    <a:gd name="T47" fmla="*/ 435 h 986"/>
                    <a:gd name="T48" fmla="*/ 604 w 624"/>
                    <a:gd name="T49" fmla="*/ 431 h 986"/>
                    <a:gd name="T50" fmla="*/ 604 w 624"/>
                    <a:gd name="T51" fmla="*/ 453 h 986"/>
                    <a:gd name="T52" fmla="*/ 546 w 624"/>
                    <a:gd name="T53" fmla="*/ 495 h 986"/>
                    <a:gd name="T54" fmla="*/ 472 w 624"/>
                    <a:gd name="T55" fmla="*/ 533 h 986"/>
                    <a:gd name="T56" fmla="*/ 410 w 624"/>
                    <a:gd name="T57" fmla="*/ 577 h 986"/>
                    <a:gd name="T58" fmla="*/ 376 w 624"/>
                    <a:gd name="T59" fmla="*/ 633 h 986"/>
                    <a:gd name="T60" fmla="*/ 439 w 624"/>
                    <a:gd name="T61" fmla="*/ 666 h 986"/>
                    <a:gd name="T62" fmla="*/ 494 w 624"/>
                    <a:gd name="T63" fmla="*/ 657 h 986"/>
                    <a:gd name="T64" fmla="*/ 477 w 624"/>
                    <a:gd name="T65" fmla="*/ 693 h 986"/>
                    <a:gd name="T66" fmla="*/ 432 w 624"/>
                    <a:gd name="T67" fmla="*/ 720 h 986"/>
                    <a:gd name="T68" fmla="*/ 443 w 624"/>
                    <a:gd name="T69" fmla="*/ 751 h 986"/>
                    <a:gd name="T70" fmla="*/ 425 w 624"/>
                    <a:gd name="T71" fmla="*/ 773 h 986"/>
                    <a:gd name="T72" fmla="*/ 434 w 624"/>
                    <a:gd name="T73" fmla="*/ 826 h 986"/>
                    <a:gd name="T74" fmla="*/ 390 w 624"/>
                    <a:gd name="T75" fmla="*/ 815 h 986"/>
                    <a:gd name="T76" fmla="*/ 343 w 624"/>
                    <a:gd name="T77" fmla="*/ 817 h 986"/>
                    <a:gd name="T78" fmla="*/ 316 w 624"/>
                    <a:gd name="T79" fmla="*/ 837 h 986"/>
                    <a:gd name="T80" fmla="*/ 267 w 624"/>
                    <a:gd name="T81" fmla="*/ 873 h 986"/>
                    <a:gd name="T82" fmla="*/ 243 w 624"/>
                    <a:gd name="T83" fmla="*/ 877 h 986"/>
                    <a:gd name="T84" fmla="*/ 254 w 624"/>
                    <a:gd name="T85" fmla="*/ 846 h 986"/>
                    <a:gd name="T86" fmla="*/ 270 w 624"/>
                    <a:gd name="T87" fmla="*/ 833 h 986"/>
                    <a:gd name="T88" fmla="*/ 263 w 624"/>
                    <a:gd name="T89" fmla="*/ 795 h 986"/>
                    <a:gd name="T90" fmla="*/ 287 w 624"/>
                    <a:gd name="T91" fmla="*/ 780 h 986"/>
                    <a:gd name="T92" fmla="*/ 272 w 624"/>
                    <a:gd name="T93" fmla="*/ 742 h 986"/>
                    <a:gd name="T94" fmla="*/ 189 w 624"/>
                    <a:gd name="T95" fmla="*/ 735 h 986"/>
                    <a:gd name="T96" fmla="*/ 205 w 624"/>
                    <a:gd name="T97" fmla="*/ 726 h 986"/>
                    <a:gd name="T98" fmla="*/ 183 w 624"/>
                    <a:gd name="T99" fmla="*/ 702 h 986"/>
                    <a:gd name="T100" fmla="*/ 151 w 624"/>
                    <a:gd name="T101" fmla="*/ 724 h 986"/>
                    <a:gd name="T102" fmla="*/ 138 w 624"/>
                    <a:gd name="T103" fmla="*/ 735 h 986"/>
                    <a:gd name="T104" fmla="*/ 143 w 624"/>
                    <a:gd name="T105" fmla="*/ 757 h 986"/>
                    <a:gd name="T106" fmla="*/ 122 w 624"/>
                    <a:gd name="T107" fmla="*/ 775 h 986"/>
                    <a:gd name="T108" fmla="*/ 125 w 624"/>
                    <a:gd name="T109" fmla="*/ 811 h 986"/>
                    <a:gd name="T110" fmla="*/ 156 w 624"/>
                    <a:gd name="T111" fmla="*/ 846 h 986"/>
                    <a:gd name="T112" fmla="*/ 149 w 624"/>
                    <a:gd name="T113" fmla="*/ 904 h 986"/>
                    <a:gd name="T114" fmla="*/ 94 w 624"/>
                    <a:gd name="T115" fmla="*/ 942 h 986"/>
                    <a:gd name="T116" fmla="*/ 111 w 624"/>
                    <a:gd name="T117" fmla="*/ 966 h 986"/>
                    <a:gd name="T118" fmla="*/ 45 w 624"/>
                    <a:gd name="T119" fmla="*/ 966 h 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24" h="9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4" y="2"/>
                      </a:lnTo>
                      <a:lnTo>
                        <a:pt x="89" y="5"/>
                      </a:lnTo>
                      <a:lnTo>
                        <a:pt x="87" y="9"/>
                      </a:lnTo>
                      <a:lnTo>
                        <a:pt x="91" y="11"/>
                      </a:lnTo>
                      <a:lnTo>
                        <a:pt x="94" y="16"/>
                      </a:lnTo>
                      <a:lnTo>
                        <a:pt x="91" y="20"/>
                      </a:lnTo>
                      <a:lnTo>
                        <a:pt x="85" y="22"/>
                      </a:lnTo>
                      <a:lnTo>
                        <a:pt x="82" y="27"/>
                      </a:lnTo>
                      <a:lnTo>
                        <a:pt x="82" y="33"/>
                      </a:lnTo>
                      <a:lnTo>
                        <a:pt x="91" y="33"/>
                      </a:lnTo>
                      <a:lnTo>
                        <a:pt x="91" y="31"/>
                      </a:lnTo>
                      <a:lnTo>
                        <a:pt x="98" y="31"/>
                      </a:lnTo>
                      <a:lnTo>
                        <a:pt x="100" y="29"/>
                      </a:lnTo>
                      <a:lnTo>
                        <a:pt x="102" y="31"/>
                      </a:lnTo>
                      <a:lnTo>
                        <a:pt x="102" y="36"/>
                      </a:lnTo>
                      <a:lnTo>
                        <a:pt x="98" y="47"/>
                      </a:lnTo>
                      <a:lnTo>
                        <a:pt x="100" y="49"/>
                      </a:lnTo>
                      <a:lnTo>
                        <a:pt x="98" y="49"/>
                      </a:lnTo>
                      <a:lnTo>
                        <a:pt x="96" y="60"/>
                      </a:lnTo>
                      <a:lnTo>
                        <a:pt x="102" y="64"/>
                      </a:lnTo>
                      <a:lnTo>
                        <a:pt x="98" y="73"/>
                      </a:lnTo>
                      <a:lnTo>
                        <a:pt x="94" y="73"/>
                      </a:lnTo>
                      <a:lnTo>
                        <a:pt x="91" y="73"/>
                      </a:lnTo>
                      <a:lnTo>
                        <a:pt x="91" y="76"/>
                      </a:lnTo>
                      <a:lnTo>
                        <a:pt x="91" y="78"/>
                      </a:lnTo>
                      <a:lnTo>
                        <a:pt x="96" y="80"/>
                      </a:lnTo>
                      <a:lnTo>
                        <a:pt x="98" y="82"/>
                      </a:lnTo>
                      <a:lnTo>
                        <a:pt x="98" y="84"/>
                      </a:lnTo>
                      <a:lnTo>
                        <a:pt x="100" y="89"/>
                      </a:lnTo>
                      <a:lnTo>
                        <a:pt x="100" y="93"/>
                      </a:lnTo>
                      <a:lnTo>
                        <a:pt x="107" y="91"/>
                      </a:lnTo>
                      <a:lnTo>
                        <a:pt x="109" y="87"/>
                      </a:lnTo>
                      <a:lnTo>
                        <a:pt x="114" y="87"/>
                      </a:lnTo>
                      <a:lnTo>
                        <a:pt x="118" y="87"/>
                      </a:lnTo>
                      <a:lnTo>
                        <a:pt x="120" y="89"/>
                      </a:lnTo>
                      <a:lnTo>
                        <a:pt x="122" y="89"/>
                      </a:lnTo>
                      <a:lnTo>
                        <a:pt x="127" y="89"/>
                      </a:lnTo>
                      <a:lnTo>
                        <a:pt x="131" y="82"/>
                      </a:lnTo>
                      <a:lnTo>
                        <a:pt x="136" y="82"/>
                      </a:lnTo>
                      <a:lnTo>
                        <a:pt x="147" y="87"/>
                      </a:lnTo>
                      <a:lnTo>
                        <a:pt x="149" y="91"/>
                      </a:lnTo>
                      <a:lnTo>
                        <a:pt x="151" y="93"/>
                      </a:lnTo>
                      <a:lnTo>
                        <a:pt x="149" y="96"/>
                      </a:lnTo>
                      <a:lnTo>
                        <a:pt x="151" y="100"/>
                      </a:lnTo>
                      <a:lnTo>
                        <a:pt x="156" y="100"/>
                      </a:lnTo>
                      <a:lnTo>
                        <a:pt x="158" y="100"/>
                      </a:lnTo>
                      <a:lnTo>
                        <a:pt x="163" y="98"/>
                      </a:lnTo>
                      <a:lnTo>
                        <a:pt x="165" y="98"/>
                      </a:lnTo>
                      <a:lnTo>
                        <a:pt x="167" y="104"/>
                      </a:lnTo>
                      <a:lnTo>
                        <a:pt x="169" y="107"/>
                      </a:lnTo>
                      <a:lnTo>
                        <a:pt x="174" y="107"/>
                      </a:lnTo>
                      <a:lnTo>
                        <a:pt x="174" y="104"/>
                      </a:lnTo>
                      <a:lnTo>
                        <a:pt x="180" y="104"/>
                      </a:lnTo>
                      <a:lnTo>
                        <a:pt x="183" y="102"/>
                      </a:lnTo>
                      <a:lnTo>
                        <a:pt x="185" y="102"/>
                      </a:lnTo>
                      <a:lnTo>
                        <a:pt x="187" y="104"/>
                      </a:lnTo>
                      <a:lnTo>
                        <a:pt x="189" y="107"/>
                      </a:lnTo>
                      <a:lnTo>
                        <a:pt x="192" y="104"/>
                      </a:lnTo>
                      <a:lnTo>
                        <a:pt x="198" y="102"/>
                      </a:lnTo>
                      <a:lnTo>
                        <a:pt x="198" y="100"/>
                      </a:lnTo>
                      <a:lnTo>
                        <a:pt x="205" y="98"/>
                      </a:lnTo>
                      <a:lnTo>
                        <a:pt x="205" y="100"/>
                      </a:lnTo>
                      <a:lnTo>
                        <a:pt x="203" y="107"/>
                      </a:lnTo>
                      <a:lnTo>
                        <a:pt x="207" y="107"/>
                      </a:lnTo>
                      <a:lnTo>
                        <a:pt x="209" y="102"/>
                      </a:lnTo>
                      <a:lnTo>
                        <a:pt x="212" y="102"/>
                      </a:lnTo>
                      <a:lnTo>
                        <a:pt x="214" y="102"/>
                      </a:lnTo>
                      <a:lnTo>
                        <a:pt x="216" y="104"/>
                      </a:lnTo>
                      <a:lnTo>
                        <a:pt x="214" y="109"/>
                      </a:lnTo>
                      <a:lnTo>
                        <a:pt x="216" y="109"/>
                      </a:lnTo>
                      <a:lnTo>
                        <a:pt x="216" y="113"/>
                      </a:lnTo>
                      <a:lnTo>
                        <a:pt x="214" y="116"/>
                      </a:lnTo>
                      <a:lnTo>
                        <a:pt x="212" y="116"/>
                      </a:lnTo>
                      <a:lnTo>
                        <a:pt x="209" y="120"/>
                      </a:lnTo>
                      <a:lnTo>
                        <a:pt x="216" y="122"/>
                      </a:lnTo>
                      <a:lnTo>
                        <a:pt x="214" y="124"/>
                      </a:lnTo>
                      <a:lnTo>
                        <a:pt x="214" y="129"/>
                      </a:lnTo>
                      <a:lnTo>
                        <a:pt x="220" y="131"/>
                      </a:lnTo>
                      <a:lnTo>
                        <a:pt x="220" y="133"/>
                      </a:lnTo>
                      <a:lnTo>
                        <a:pt x="220" y="138"/>
                      </a:lnTo>
                      <a:lnTo>
                        <a:pt x="225" y="136"/>
                      </a:lnTo>
                      <a:lnTo>
                        <a:pt x="232" y="138"/>
                      </a:lnTo>
                      <a:lnTo>
                        <a:pt x="232" y="142"/>
                      </a:lnTo>
                      <a:lnTo>
                        <a:pt x="229" y="144"/>
                      </a:lnTo>
                      <a:lnTo>
                        <a:pt x="229" y="149"/>
                      </a:lnTo>
                      <a:lnTo>
                        <a:pt x="225" y="149"/>
                      </a:lnTo>
                      <a:lnTo>
                        <a:pt x="227" y="153"/>
                      </a:lnTo>
                      <a:lnTo>
                        <a:pt x="227" y="160"/>
                      </a:lnTo>
                      <a:lnTo>
                        <a:pt x="232" y="162"/>
                      </a:lnTo>
                      <a:lnTo>
                        <a:pt x="229" y="169"/>
                      </a:lnTo>
                      <a:lnTo>
                        <a:pt x="234" y="176"/>
                      </a:lnTo>
                      <a:lnTo>
                        <a:pt x="236" y="189"/>
                      </a:lnTo>
                      <a:lnTo>
                        <a:pt x="236" y="191"/>
                      </a:lnTo>
                      <a:lnTo>
                        <a:pt x="238" y="193"/>
                      </a:lnTo>
                      <a:lnTo>
                        <a:pt x="241" y="193"/>
                      </a:lnTo>
                      <a:lnTo>
                        <a:pt x="243" y="196"/>
                      </a:lnTo>
                      <a:lnTo>
                        <a:pt x="247" y="196"/>
                      </a:lnTo>
                      <a:lnTo>
                        <a:pt x="247" y="204"/>
                      </a:lnTo>
                      <a:lnTo>
                        <a:pt x="254" y="207"/>
                      </a:lnTo>
                      <a:lnTo>
                        <a:pt x="256" y="211"/>
                      </a:lnTo>
                      <a:lnTo>
                        <a:pt x="263" y="213"/>
                      </a:lnTo>
                      <a:lnTo>
                        <a:pt x="263" y="216"/>
                      </a:lnTo>
                      <a:lnTo>
                        <a:pt x="270" y="218"/>
                      </a:lnTo>
                      <a:lnTo>
                        <a:pt x="270" y="220"/>
                      </a:lnTo>
                      <a:lnTo>
                        <a:pt x="267" y="222"/>
                      </a:lnTo>
                      <a:lnTo>
                        <a:pt x="270" y="224"/>
                      </a:lnTo>
                      <a:lnTo>
                        <a:pt x="272" y="224"/>
                      </a:lnTo>
                      <a:lnTo>
                        <a:pt x="274" y="222"/>
                      </a:lnTo>
                      <a:lnTo>
                        <a:pt x="276" y="224"/>
                      </a:lnTo>
                      <a:lnTo>
                        <a:pt x="278" y="224"/>
                      </a:lnTo>
                      <a:lnTo>
                        <a:pt x="285" y="227"/>
                      </a:lnTo>
                      <a:lnTo>
                        <a:pt x="287" y="229"/>
                      </a:lnTo>
                      <a:lnTo>
                        <a:pt x="290" y="229"/>
                      </a:lnTo>
                      <a:lnTo>
                        <a:pt x="292" y="233"/>
                      </a:lnTo>
                      <a:lnTo>
                        <a:pt x="294" y="233"/>
                      </a:lnTo>
                      <a:lnTo>
                        <a:pt x="294" y="235"/>
                      </a:lnTo>
                      <a:lnTo>
                        <a:pt x="296" y="235"/>
                      </a:lnTo>
                      <a:lnTo>
                        <a:pt x="298" y="240"/>
                      </a:lnTo>
                      <a:lnTo>
                        <a:pt x="303" y="242"/>
                      </a:lnTo>
                      <a:lnTo>
                        <a:pt x="303" y="247"/>
                      </a:lnTo>
                      <a:lnTo>
                        <a:pt x="310" y="251"/>
                      </a:lnTo>
                      <a:lnTo>
                        <a:pt x="307" y="253"/>
                      </a:lnTo>
                      <a:lnTo>
                        <a:pt x="310" y="253"/>
                      </a:lnTo>
                      <a:lnTo>
                        <a:pt x="312" y="258"/>
                      </a:lnTo>
                      <a:lnTo>
                        <a:pt x="314" y="260"/>
                      </a:lnTo>
                      <a:lnTo>
                        <a:pt x="314" y="262"/>
                      </a:lnTo>
                      <a:lnTo>
                        <a:pt x="310" y="262"/>
                      </a:lnTo>
                      <a:lnTo>
                        <a:pt x="312" y="258"/>
                      </a:lnTo>
                      <a:lnTo>
                        <a:pt x="305" y="258"/>
                      </a:lnTo>
                      <a:lnTo>
                        <a:pt x="301" y="260"/>
                      </a:lnTo>
                      <a:lnTo>
                        <a:pt x="301" y="264"/>
                      </a:lnTo>
                      <a:lnTo>
                        <a:pt x="294" y="267"/>
                      </a:lnTo>
                      <a:lnTo>
                        <a:pt x="292" y="269"/>
                      </a:lnTo>
                      <a:lnTo>
                        <a:pt x="298" y="271"/>
                      </a:lnTo>
                      <a:lnTo>
                        <a:pt x="298" y="273"/>
                      </a:lnTo>
                      <a:lnTo>
                        <a:pt x="298" y="275"/>
                      </a:lnTo>
                      <a:lnTo>
                        <a:pt x="301" y="273"/>
                      </a:lnTo>
                      <a:lnTo>
                        <a:pt x="303" y="269"/>
                      </a:lnTo>
                      <a:lnTo>
                        <a:pt x="305" y="271"/>
                      </a:lnTo>
                      <a:lnTo>
                        <a:pt x="307" y="271"/>
                      </a:lnTo>
                      <a:lnTo>
                        <a:pt x="303" y="273"/>
                      </a:lnTo>
                      <a:lnTo>
                        <a:pt x="303" y="278"/>
                      </a:lnTo>
                      <a:lnTo>
                        <a:pt x="298" y="275"/>
                      </a:lnTo>
                      <a:lnTo>
                        <a:pt x="296" y="278"/>
                      </a:lnTo>
                      <a:lnTo>
                        <a:pt x="298" y="280"/>
                      </a:lnTo>
                      <a:lnTo>
                        <a:pt x="301" y="280"/>
                      </a:lnTo>
                      <a:lnTo>
                        <a:pt x="298" y="282"/>
                      </a:lnTo>
                      <a:lnTo>
                        <a:pt x="294" y="282"/>
                      </a:lnTo>
                      <a:lnTo>
                        <a:pt x="294" y="284"/>
                      </a:lnTo>
                      <a:lnTo>
                        <a:pt x="298" y="284"/>
                      </a:lnTo>
                      <a:lnTo>
                        <a:pt x="296" y="287"/>
                      </a:lnTo>
                      <a:lnTo>
                        <a:pt x="298" y="289"/>
                      </a:lnTo>
                      <a:lnTo>
                        <a:pt x="296" y="291"/>
                      </a:lnTo>
                      <a:lnTo>
                        <a:pt x="294" y="291"/>
                      </a:lnTo>
                      <a:lnTo>
                        <a:pt x="292" y="289"/>
                      </a:lnTo>
                      <a:lnTo>
                        <a:pt x="290" y="291"/>
                      </a:lnTo>
                      <a:lnTo>
                        <a:pt x="292" y="293"/>
                      </a:lnTo>
                      <a:lnTo>
                        <a:pt x="294" y="293"/>
                      </a:lnTo>
                      <a:lnTo>
                        <a:pt x="298" y="295"/>
                      </a:lnTo>
                      <a:lnTo>
                        <a:pt x="296" y="295"/>
                      </a:lnTo>
                      <a:lnTo>
                        <a:pt x="298" y="298"/>
                      </a:lnTo>
                      <a:lnTo>
                        <a:pt x="298" y="300"/>
                      </a:lnTo>
                      <a:lnTo>
                        <a:pt x="296" y="302"/>
                      </a:lnTo>
                      <a:lnTo>
                        <a:pt x="303" y="302"/>
                      </a:lnTo>
                      <a:lnTo>
                        <a:pt x="307" y="304"/>
                      </a:lnTo>
                      <a:lnTo>
                        <a:pt x="310" y="302"/>
                      </a:lnTo>
                      <a:lnTo>
                        <a:pt x="312" y="302"/>
                      </a:lnTo>
                      <a:lnTo>
                        <a:pt x="314" y="300"/>
                      </a:lnTo>
                      <a:lnTo>
                        <a:pt x="319" y="302"/>
                      </a:lnTo>
                      <a:lnTo>
                        <a:pt x="319" y="307"/>
                      </a:lnTo>
                      <a:lnTo>
                        <a:pt x="325" y="309"/>
                      </a:lnTo>
                      <a:lnTo>
                        <a:pt x="330" y="307"/>
                      </a:lnTo>
                      <a:lnTo>
                        <a:pt x="332" y="307"/>
                      </a:lnTo>
                      <a:lnTo>
                        <a:pt x="334" y="304"/>
                      </a:lnTo>
                      <a:lnTo>
                        <a:pt x="330" y="302"/>
                      </a:lnTo>
                      <a:lnTo>
                        <a:pt x="327" y="300"/>
                      </a:lnTo>
                      <a:lnTo>
                        <a:pt x="330" y="298"/>
                      </a:lnTo>
                      <a:lnTo>
                        <a:pt x="330" y="295"/>
                      </a:lnTo>
                      <a:lnTo>
                        <a:pt x="325" y="293"/>
                      </a:lnTo>
                      <a:lnTo>
                        <a:pt x="327" y="287"/>
                      </a:lnTo>
                      <a:lnTo>
                        <a:pt x="325" y="284"/>
                      </a:lnTo>
                      <a:lnTo>
                        <a:pt x="323" y="282"/>
                      </a:lnTo>
                      <a:lnTo>
                        <a:pt x="325" y="280"/>
                      </a:lnTo>
                      <a:lnTo>
                        <a:pt x="330" y="280"/>
                      </a:lnTo>
                      <a:lnTo>
                        <a:pt x="332" y="278"/>
                      </a:lnTo>
                      <a:lnTo>
                        <a:pt x="332" y="275"/>
                      </a:lnTo>
                      <a:lnTo>
                        <a:pt x="330" y="275"/>
                      </a:lnTo>
                      <a:lnTo>
                        <a:pt x="330" y="278"/>
                      </a:lnTo>
                      <a:lnTo>
                        <a:pt x="327" y="275"/>
                      </a:lnTo>
                      <a:lnTo>
                        <a:pt x="327" y="273"/>
                      </a:lnTo>
                      <a:lnTo>
                        <a:pt x="334" y="273"/>
                      </a:lnTo>
                      <a:lnTo>
                        <a:pt x="336" y="271"/>
                      </a:lnTo>
                      <a:lnTo>
                        <a:pt x="339" y="273"/>
                      </a:lnTo>
                      <a:lnTo>
                        <a:pt x="343" y="275"/>
                      </a:lnTo>
                      <a:lnTo>
                        <a:pt x="343" y="278"/>
                      </a:lnTo>
                      <a:lnTo>
                        <a:pt x="347" y="280"/>
                      </a:lnTo>
                      <a:lnTo>
                        <a:pt x="350" y="278"/>
                      </a:lnTo>
                      <a:lnTo>
                        <a:pt x="352" y="271"/>
                      </a:lnTo>
                      <a:lnTo>
                        <a:pt x="350" y="271"/>
                      </a:lnTo>
                      <a:lnTo>
                        <a:pt x="347" y="269"/>
                      </a:lnTo>
                      <a:lnTo>
                        <a:pt x="343" y="267"/>
                      </a:lnTo>
                      <a:lnTo>
                        <a:pt x="345" y="267"/>
                      </a:lnTo>
                      <a:lnTo>
                        <a:pt x="350" y="267"/>
                      </a:lnTo>
                      <a:lnTo>
                        <a:pt x="352" y="264"/>
                      </a:lnTo>
                      <a:lnTo>
                        <a:pt x="341" y="258"/>
                      </a:lnTo>
                      <a:lnTo>
                        <a:pt x="341" y="255"/>
                      </a:lnTo>
                      <a:lnTo>
                        <a:pt x="343" y="255"/>
                      </a:lnTo>
                      <a:lnTo>
                        <a:pt x="350" y="258"/>
                      </a:lnTo>
                      <a:lnTo>
                        <a:pt x="352" y="258"/>
                      </a:lnTo>
                      <a:lnTo>
                        <a:pt x="352" y="262"/>
                      </a:lnTo>
                      <a:lnTo>
                        <a:pt x="354" y="262"/>
                      </a:lnTo>
                      <a:lnTo>
                        <a:pt x="359" y="260"/>
                      </a:lnTo>
                      <a:lnTo>
                        <a:pt x="368" y="260"/>
                      </a:lnTo>
                      <a:lnTo>
                        <a:pt x="368" y="262"/>
                      </a:lnTo>
                      <a:lnTo>
                        <a:pt x="372" y="262"/>
                      </a:lnTo>
                      <a:lnTo>
                        <a:pt x="372" y="264"/>
                      </a:lnTo>
                      <a:lnTo>
                        <a:pt x="372" y="267"/>
                      </a:lnTo>
                      <a:lnTo>
                        <a:pt x="368" y="267"/>
                      </a:lnTo>
                      <a:lnTo>
                        <a:pt x="365" y="269"/>
                      </a:lnTo>
                      <a:lnTo>
                        <a:pt x="372" y="273"/>
                      </a:lnTo>
                      <a:lnTo>
                        <a:pt x="370" y="273"/>
                      </a:lnTo>
                      <a:lnTo>
                        <a:pt x="368" y="273"/>
                      </a:lnTo>
                      <a:lnTo>
                        <a:pt x="365" y="275"/>
                      </a:lnTo>
                      <a:lnTo>
                        <a:pt x="372" y="275"/>
                      </a:lnTo>
                      <a:lnTo>
                        <a:pt x="374" y="278"/>
                      </a:lnTo>
                      <a:lnTo>
                        <a:pt x="376" y="275"/>
                      </a:lnTo>
                      <a:lnTo>
                        <a:pt x="379" y="275"/>
                      </a:lnTo>
                      <a:lnTo>
                        <a:pt x="376" y="284"/>
                      </a:lnTo>
                      <a:lnTo>
                        <a:pt x="379" y="287"/>
                      </a:lnTo>
                      <a:lnTo>
                        <a:pt x="388" y="280"/>
                      </a:lnTo>
                      <a:lnTo>
                        <a:pt x="396" y="280"/>
                      </a:lnTo>
                      <a:lnTo>
                        <a:pt x="394" y="269"/>
                      </a:lnTo>
                      <a:lnTo>
                        <a:pt x="399" y="269"/>
                      </a:lnTo>
                      <a:lnTo>
                        <a:pt x="403" y="262"/>
                      </a:lnTo>
                      <a:lnTo>
                        <a:pt x="408" y="264"/>
                      </a:lnTo>
                      <a:lnTo>
                        <a:pt x="410" y="262"/>
                      </a:lnTo>
                      <a:lnTo>
                        <a:pt x="414" y="260"/>
                      </a:lnTo>
                      <a:lnTo>
                        <a:pt x="414" y="258"/>
                      </a:lnTo>
                      <a:lnTo>
                        <a:pt x="414" y="253"/>
                      </a:lnTo>
                      <a:lnTo>
                        <a:pt x="417" y="253"/>
                      </a:lnTo>
                      <a:lnTo>
                        <a:pt x="417" y="251"/>
                      </a:lnTo>
                      <a:lnTo>
                        <a:pt x="419" y="251"/>
                      </a:lnTo>
                      <a:lnTo>
                        <a:pt x="421" y="249"/>
                      </a:lnTo>
                      <a:lnTo>
                        <a:pt x="423" y="249"/>
                      </a:lnTo>
                      <a:lnTo>
                        <a:pt x="425" y="251"/>
                      </a:lnTo>
                      <a:lnTo>
                        <a:pt x="430" y="253"/>
                      </a:lnTo>
                      <a:lnTo>
                        <a:pt x="428" y="255"/>
                      </a:lnTo>
                      <a:lnTo>
                        <a:pt x="432" y="260"/>
                      </a:lnTo>
                      <a:lnTo>
                        <a:pt x="437" y="260"/>
                      </a:lnTo>
                      <a:lnTo>
                        <a:pt x="439" y="262"/>
                      </a:lnTo>
                      <a:lnTo>
                        <a:pt x="437" y="271"/>
                      </a:lnTo>
                      <a:lnTo>
                        <a:pt x="432" y="282"/>
                      </a:lnTo>
                      <a:lnTo>
                        <a:pt x="434" y="284"/>
                      </a:lnTo>
                      <a:lnTo>
                        <a:pt x="432" y="293"/>
                      </a:lnTo>
                      <a:lnTo>
                        <a:pt x="437" y="293"/>
                      </a:lnTo>
                      <a:lnTo>
                        <a:pt x="434" y="298"/>
                      </a:lnTo>
                      <a:lnTo>
                        <a:pt x="434" y="307"/>
                      </a:lnTo>
                      <a:lnTo>
                        <a:pt x="430" y="307"/>
                      </a:lnTo>
                      <a:lnTo>
                        <a:pt x="430" y="309"/>
                      </a:lnTo>
                      <a:lnTo>
                        <a:pt x="428" y="320"/>
                      </a:lnTo>
                      <a:lnTo>
                        <a:pt x="428" y="322"/>
                      </a:lnTo>
                      <a:lnTo>
                        <a:pt x="430" y="322"/>
                      </a:lnTo>
                      <a:lnTo>
                        <a:pt x="432" y="324"/>
                      </a:lnTo>
                      <a:lnTo>
                        <a:pt x="430" y="327"/>
                      </a:lnTo>
                      <a:lnTo>
                        <a:pt x="428" y="324"/>
                      </a:lnTo>
                      <a:lnTo>
                        <a:pt x="430" y="327"/>
                      </a:lnTo>
                      <a:lnTo>
                        <a:pt x="428" y="327"/>
                      </a:lnTo>
                      <a:lnTo>
                        <a:pt x="430" y="331"/>
                      </a:lnTo>
                      <a:lnTo>
                        <a:pt x="434" y="331"/>
                      </a:lnTo>
                      <a:lnTo>
                        <a:pt x="434" y="329"/>
                      </a:lnTo>
                      <a:lnTo>
                        <a:pt x="441" y="331"/>
                      </a:lnTo>
                      <a:lnTo>
                        <a:pt x="443" y="318"/>
                      </a:lnTo>
                      <a:lnTo>
                        <a:pt x="445" y="320"/>
                      </a:lnTo>
                      <a:lnTo>
                        <a:pt x="448" y="318"/>
                      </a:lnTo>
                      <a:lnTo>
                        <a:pt x="452" y="320"/>
                      </a:lnTo>
                      <a:lnTo>
                        <a:pt x="457" y="320"/>
                      </a:lnTo>
                      <a:lnTo>
                        <a:pt x="454" y="315"/>
                      </a:lnTo>
                      <a:lnTo>
                        <a:pt x="452" y="315"/>
                      </a:lnTo>
                      <a:lnTo>
                        <a:pt x="450" y="313"/>
                      </a:lnTo>
                      <a:lnTo>
                        <a:pt x="448" y="313"/>
                      </a:lnTo>
                      <a:lnTo>
                        <a:pt x="450" y="307"/>
                      </a:lnTo>
                      <a:lnTo>
                        <a:pt x="454" y="309"/>
                      </a:lnTo>
                      <a:lnTo>
                        <a:pt x="459" y="313"/>
                      </a:lnTo>
                      <a:lnTo>
                        <a:pt x="461" y="311"/>
                      </a:lnTo>
                      <a:lnTo>
                        <a:pt x="463" y="313"/>
                      </a:lnTo>
                      <a:lnTo>
                        <a:pt x="466" y="311"/>
                      </a:lnTo>
                      <a:lnTo>
                        <a:pt x="466" y="309"/>
                      </a:lnTo>
                      <a:lnTo>
                        <a:pt x="470" y="309"/>
                      </a:lnTo>
                      <a:lnTo>
                        <a:pt x="468" y="311"/>
                      </a:lnTo>
                      <a:lnTo>
                        <a:pt x="468" y="313"/>
                      </a:lnTo>
                      <a:lnTo>
                        <a:pt x="472" y="311"/>
                      </a:lnTo>
                      <a:lnTo>
                        <a:pt x="472" y="307"/>
                      </a:lnTo>
                      <a:lnTo>
                        <a:pt x="474" y="311"/>
                      </a:lnTo>
                      <a:lnTo>
                        <a:pt x="477" y="311"/>
                      </a:lnTo>
                      <a:lnTo>
                        <a:pt x="477" y="313"/>
                      </a:lnTo>
                      <a:lnTo>
                        <a:pt x="481" y="311"/>
                      </a:lnTo>
                      <a:lnTo>
                        <a:pt x="481" y="309"/>
                      </a:lnTo>
                      <a:lnTo>
                        <a:pt x="486" y="311"/>
                      </a:lnTo>
                      <a:lnTo>
                        <a:pt x="488" y="313"/>
                      </a:lnTo>
                      <a:lnTo>
                        <a:pt x="488" y="318"/>
                      </a:lnTo>
                      <a:lnTo>
                        <a:pt x="488" y="320"/>
                      </a:lnTo>
                      <a:lnTo>
                        <a:pt x="486" y="320"/>
                      </a:lnTo>
                      <a:lnTo>
                        <a:pt x="488" y="322"/>
                      </a:lnTo>
                      <a:lnTo>
                        <a:pt x="492" y="324"/>
                      </a:lnTo>
                      <a:lnTo>
                        <a:pt x="492" y="331"/>
                      </a:lnTo>
                      <a:lnTo>
                        <a:pt x="488" y="338"/>
                      </a:lnTo>
                      <a:lnTo>
                        <a:pt x="490" y="340"/>
                      </a:lnTo>
                      <a:lnTo>
                        <a:pt x="492" y="338"/>
                      </a:lnTo>
                      <a:lnTo>
                        <a:pt x="494" y="340"/>
                      </a:lnTo>
                      <a:lnTo>
                        <a:pt x="492" y="342"/>
                      </a:lnTo>
                      <a:lnTo>
                        <a:pt x="492" y="347"/>
                      </a:lnTo>
                      <a:lnTo>
                        <a:pt x="492" y="349"/>
                      </a:lnTo>
                      <a:lnTo>
                        <a:pt x="499" y="351"/>
                      </a:lnTo>
                      <a:lnTo>
                        <a:pt x="501" y="355"/>
                      </a:lnTo>
                      <a:lnTo>
                        <a:pt x="506" y="358"/>
                      </a:lnTo>
                      <a:lnTo>
                        <a:pt x="503" y="364"/>
                      </a:lnTo>
                      <a:lnTo>
                        <a:pt x="506" y="364"/>
                      </a:lnTo>
                      <a:lnTo>
                        <a:pt x="506" y="367"/>
                      </a:lnTo>
                      <a:lnTo>
                        <a:pt x="510" y="369"/>
                      </a:lnTo>
                      <a:lnTo>
                        <a:pt x="515" y="371"/>
                      </a:lnTo>
                      <a:lnTo>
                        <a:pt x="519" y="373"/>
                      </a:lnTo>
                      <a:lnTo>
                        <a:pt x="521" y="373"/>
                      </a:lnTo>
                      <a:lnTo>
                        <a:pt x="521" y="375"/>
                      </a:lnTo>
                      <a:lnTo>
                        <a:pt x="526" y="378"/>
                      </a:lnTo>
                      <a:lnTo>
                        <a:pt x="532" y="375"/>
                      </a:lnTo>
                      <a:lnTo>
                        <a:pt x="532" y="380"/>
                      </a:lnTo>
                      <a:lnTo>
                        <a:pt x="528" y="382"/>
                      </a:lnTo>
                      <a:lnTo>
                        <a:pt x="532" y="384"/>
                      </a:lnTo>
                      <a:lnTo>
                        <a:pt x="530" y="387"/>
                      </a:lnTo>
                      <a:lnTo>
                        <a:pt x="532" y="387"/>
                      </a:lnTo>
                      <a:lnTo>
                        <a:pt x="535" y="387"/>
                      </a:lnTo>
                      <a:lnTo>
                        <a:pt x="537" y="391"/>
                      </a:lnTo>
                      <a:lnTo>
                        <a:pt x="535" y="393"/>
                      </a:lnTo>
                      <a:lnTo>
                        <a:pt x="541" y="395"/>
                      </a:lnTo>
                      <a:lnTo>
                        <a:pt x="537" y="400"/>
                      </a:lnTo>
                      <a:lnTo>
                        <a:pt x="530" y="400"/>
                      </a:lnTo>
                      <a:lnTo>
                        <a:pt x="530" y="402"/>
                      </a:lnTo>
                      <a:lnTo>
                        <a:pt x="530" y="404"/>
                      </a:lnTo>
                      <a:lnTo>
                        <a:pt x="530" y="406"/>
                      </a:lnTo>
                      <a:lnTo>
                        <a:pt x="528" y="406"/>
                      </a:lnTo>
                      <a:lnTo>
                        <a:pt x="521" y="409"/>
                      </a:lnTo>
                      <a:lnTo>
                        <a:pt x="519" y="409"/>
                      </a:lnTo>
                      <a:lnTo>
                        <a:pt x="517" y="409"/>
                      </a:lnTo>
                      <a:lnTo>
                        <a:pt x="515" y="411"/>
                      </a:lnTo>
                      <a:lnTo>
                        <a:pt x="519" y="411"/>
                      </a:lnTo>
                      <a:lnTo>
                        <a:pt x="517" y="415"/>
                      </a:lnTo>
                      <a:lnTo>
                        <a:pt x="519" y="415"/>
                      </a:lnTo>
                      <a:lnTo>
                        <a:pt x="521" y="413"/>
                      </a:lnTo>
                      <a:lnTo>
                        <a:pt x="526" y="413"/>
                      </a:lnTo>
                      <a:lnTo>
                        <a:pt x="523" y="420"/>
                      </a:lnTo>
                      <a:lnTo>
                        <a:pt x="528" y="420"/>
                      </a:lnTo>
                      <a:lnTo>
                        <a:pt x="535" y="422"/>
                      </a:lnTo>
                      <a:lnTo>
                        <a:pt x="535" y="420"/>
                      </a:lnTo>
                      <a:lnTo>
                        <a:pt x="539" y="422"/>
                      </a:lnTo>
                      <a:lnTo>
                        <a:pt x="541" y="418"/>
                      </a:lnTo>
                      <a:lnTo>
                        <a:pt x="541" y="420"/>
                      </a:lnTo>
                      <a:lnTo>
                        <a:pt x="546" y="424"/>
                      </a:lnTo>
                      <a:lnTo>
                        <a:pt x="548" y="424"/>
                      </a:lnTo>
                      <a:lnTo>
                        <a:pt x="548" y="420"/>
                      </a:lnTo>
                      <a:lnTo>
                        <a:pt x="552" y="422"/>
                      </a:lnTo>
                      <a:lnTo>
                        <a:pt x="550" y="424"/>
                      </a:lnTo>
                      <a:lnTo>
                        <a:pt x="550" y="426"/>
                      </a:lnTo>
                      <a:lnTo>
                        <a:pt x="546" y="426"/>
                      </a:lnTo>
                      <a:lnTo>
                        <a:pt x="539" y="429"/>
                      </a:lnTo>
                      <a:lnTo>
                        <a:pt x="537" y="429"/>
                      </a:lnTo>
                      <a:lnTo>
                        <a:pt x="530" y="433"/>
                      </a:lnTo>
                      <a:lnTo>
                        <a:pt x="528" y="433"/>
                      </a:lnTo>
                      <a:lnTo>
                        <a:pt x="528" y="435"/>
                      </a:lnTo>
                      <a:lnTo>
                        <a:pt x="512" y="438"/>
                      </a:lnTo>
                      <a:lnTo>
                        <a:pt x="510" y="440"/>
                      </a:lnTo>
                      <a:lnTo>
                        <a:pt x="510" y="442"/>
                      </a:lnTo>
                      <a:lnTo>
                        <a:pt x="506" y="444"/>
                      </a:lnTo>
                      <a:lnTo>
                        <a:pt x="506" y="446"/>
                      </a:lnTo>
                      <a:lnTo>
                        <a:pt x="503" y="446"/>
                      </a:lnTo>
                      <a:lnTo>
                        <a:pt x="508" y="451"/>
                      </a:lnTo>
                      <a:lnTo>
                        <a:pt x="506" y="458"/>
                      </a:lnTo>
                      <a:lnTo>
                        <a:pt x="508" y="455"/>
                      </a:lnTo>
                      <a:lnTo>
                        <a:pt x="510" y="458"/>
                      </a:lnTo>
                      <a:lnTo>
                        <a:pt x="508" y="460"/>
                      </a:lnTo>
                      <a:lnTo>
                        <a:pt x="512" y="460"/>
                      </a:lnTo>
                      <a:lnTo>
                        <a:pt x="515" y="458"/>
                      </a:lnTo>
                      <a:lnTo>
                        <a:pt x="512" y="455"/>
                      </a:lnTo>
                      <a:lnTo>
                        <a:pt x="515" y="446"/>
                      </a:lnTo>
                      <a:lnTo>
                        <a:pt x="517" y="446"/>
                      </a:lnTo>
                      <a:lnTo>
                        <a:pt x="517" y="449"/>
                      </a:lnTo>
                      <a:lnTo>
                        <a:pt x="519" y="451"/>
                      </a:lnTo>
                      <a:lnTo>
                        <a:pt x="523" y="451"/>
                      </a:lnTo>
                      <a:lnTo>
                        <a:pt x="530" y="446"/>
                      </a:lnTo>
                      <a:lnTo>
                        <a:pt x="530" y="449"/>
                      </a:lnTo>
                      <a:lnTo>
                        <a:pt x="532" y="446"/>
                      </a:lnTo>
                      <a:lnTo>
                        <a:pt x="539" y="444"/>
                      </a:lnTo>
                      <a:lnTo>
                        <a:pt x="541" y="442"/>
                      </a:lnTo>
                      <a:lnTo>
                        <a:pt x="543" y="442"/>
                      </a:lnTo>
                      <a:lnTo>
                        <a:pt x="546" y="442"/>
                      </a:lnTo>
                      <a:lnTo>
                        <a:pt x="548" y="440"/>
                      </a:lnTo>
                      <a:lnTo>
                        <a:pt x="546" y="438"/>
                      </a:lnTo>
                      <a:lnTo>
                        <a:pt x="548" y="435"/>
                      </a:lnTo>
                      <a:lnTo>
                        <a:pt x="550" y="435"/>
                      </a:lnTo>
                      <a:lnTo>
                        <a:pt x="552" y="433"/>
                      </a:lnTo>
                      <a:lnTo>
                        <a:pt x="555" y="433"/>
                      </a:lnTo>
                      <a:lnTo>
                        <a:pt x="557" y="435"/>
                      </a:lnTo>
                      <a:lnTo>
                        <a:pt x="561" y="435"/>
                      </a:lnTo>
                      <a:lnTo>
                        <a:pt x="568" y="438"/>
                      </a:lnTo>
                      <a:lnTo>
                        <a:pt x="572" y="440"/>
                      </a:lnTo>
                      <a:lnTo>
                        <a:pt x="572" y="438"/>
                      </a:lnTo>
                      <a:lnTo>
                        <a:pt x="572" y="435"/>
                      </a:lnTo>
                      <a:lnTo>
                        <a:pt x="579" y="440"/>
                      </a:lnTo>
                      <a:lnTo>
                        <a:pt x="581" y="438"/>
                      </a:lnTo>
                      <a:lnTo>
                        <a:pt x="584" y="440"/>
                      </a:lnTo>
                      <a:lnTo>
                        <a:pt x="586" y="438"/>
                      </a:lnTo>
                      <a:lnTo>
                        <a:pt x="588" y="438"/>
                      </a:lnTo>
                      <a:lnTo>
                        <a:pt x="590" y="440"/>
                      </a:lnTo>
                      <a:lnTo>
                        <a:pt x="590" y="442"/>
                      </a:lnTo>
                      <a:lnTo>
                        <a:pt x="590" y="444"/>
                      </a:lnTo>
                      <a:lnTo>
                        <a:pt x="592" y="442"/>
                      </a:lnTo>
                      <a:lnTo>
                        <a:pt x="595" y="442"/>
                      </a:lnTo>
                      <a:lnTo>
                        <a:pt x="592" y="438"/>
                      </a:lnTo>
                      <a:lnTo>
                        <a:pt x="595" y="435"/>
                      </a:lnTo>
                      <a:lnTo>
                        <a:pt x="599" y="438"/>
                      </a:lnTo>
                      <a:lnTo>
                        <a:pt x="601" y="438"/>
                      </a:lnTo>
                      <a:lnTo>
                        <a:pt x="601" y="435"/>
                      </a:lnTo>
                      <a:lnTo>
                        <a:pt x="604" y="435"/>
                      </a:lnTo>
                      <a:lnTo>
                        <a:pt x="604" y="431"/>
                      </a:lnTo>
                      <a:lnTo>
                        <a:pt x="608" y="431"/>
                      </a:lnTo>
                      <a:lnTo>
                        <a:pt x="617" y="433"/>
                      </a:lnTo>
                      <a:lnTo>
                        <a:pt x="617" y="431"/>
                      </a:lnTo>
                      <a:lnTo>
                        <a:pt x="621" y="433"/>
                      </a:lnTo>
                      <a:lnTo>
                        <a:pt x="624" y="433"/>
                      </a:lnTo>
                      <a:lnTo>
                        <a:pt x="624" y="435"/>
                      </a:lnTo>
                      <a:lnTo>
                        <a:pt x="624" y="438"/>
                      </a:lnTo>
                      <a:lnTo>
                        <a:pt x="619" y="440"/>
                      </a:lnTo>
                      <a:lnTo>
                        <a:pt x="619" y="442"/>
                      </a:lnTo>
                      <a:lnTo>
                        <a:pt x="617" y="442"/>
                      </a:lnTo>
                      <a:lnTo>
                        <a:pt x="615" y="440"/>
                      </a:lnTo>
                      <a:lnTo>
                        <a:pt x="617" y="446"/>
                      </a:lnTo>
                      <a:lnTo>
                        <a:pt x="617" y="449"/>
                      </a:lnTo>
                      <a:lnTo>
                        <a:pt x="610" y="449"/>
                      </a:lnTo>
                      <a:lnTo>
                        <a:pt x="613" y="453"/>
                      </a:lnTo>
                      <a:lnTo>
                        <a:pt x="608" y="453"/>
                      </a:lnTo>
                      <a:lnTo>
                        <a:pt x="604" y="453"/>
                      </a:lnTo>
                      <a:lnTo>
                        <a:pt x="601" y="453"/>
                      </a:lnTo>
                      <a:lnTo>
                        <a:pt x="601" y="458"/>
                      </a:lnTo>
                      <a:lnTo>
                        <a:pt x="604" y="460"/>
                      </a:lnTo>
                      <a:lnTo>
                        <a:pt x="599" y="462"/>
                      </a:lnTo>
                      <a:lnTo>
                        <a:pt x="599" y="469"/>
                      </a:lnTo>
                      <a:lnTo>
                        <a:pt x="597" y="471"/>
                      </a:lnTo>
                      <a:lnTo>
                        <a:pt x="586" y="466"/>
                      </a:lnTo>
                      <a:lnTo>
                        <a:pt x="579" y="473"/>
                      </a:lnTo>
                      <a:lnTo>
                        <a:pt x="572" y="473"/>
                      </a:lnTo>
                      <a:lnTo>
                        <a:pt x="570" y="478"/>
                      </a:lnTo>
                      <a:lnTo>
                        <a:pt x="566" y="480"/>
                      </a:lnTo>
                      <a:lnTo>
                        <a:pt x="561" y="482"/>
                      </a:lnTo>
                      <a:lnTo>
                        <a:pt x="561" y="486"/>
                      </a:lnTo>
                      <a:lnTo>
                        <a:pt x="561" y="489"/>
                      </a:lnTo>
                      <a:lnTo>
                        <a:pt x="555" y="489"/>
                      </a:lnTo>
                      <a:lnTo>
                        <a:pt x="550" y="489"/>
                      </a:lnTo>
                      <a:lnTo>
                        <a:pt x="546" y="495"/>
                      </a:lnTo>
                      <a:lnTo>
                        <a:pt x="543" y="495"/>
                      </a:lnTo>
                      <a:lnTo>
                        <a:pt x="539" y="495"/>
                      </a:lnTo>
                      <a:lnTo>
                        <a:pt x="535" y="498"/>
                      </a:lnTo>
                      <a:lnTo>
                        <a:pt x="532" y="502"/>
                      </a:lnTo>
                      <a:lnTo>
                        <a:pt x="523" y="504"/>
                      </a:lnTo>
                      <a:lnTo>
                        <a:pt x="519" y="509"/>
                      </a:lnTo>
                      <a:lnTo>
                        <a:pt x="506" y="509"/>
                      </a:lnTo>
                      <a:lnTo>
                        <a:pt x="506" y="511"/>
                      </a:lnTo>
                      <a:lnTo>
                        <a:pt x="508" y="513"/>
                      </a:lnTo>
                      <a:lnTo>
                        <a:pt x="506" y="515"/>
                      </a:lnTo>
                      <a:lnTo>
                        <a:pt x="499" y="515"/>
                      </a:lnTo>
                      <a:lnTo>
                        <a:pt x="497" y="513"/>
                      </a:lnTo>
                      <a:lnTo>
                        <a:pt x="492" y="515"/>
                      </a:lnTo>
                      <a:lnTo>
                        <a:pt x="490" y="518"/>
                      </a:lnTo>
                      <a:lnTo>
                        <a:pt x="488" y="522"/>
                      </a:lnTo>
                      <a:lnTo>
                        <a:pt x="486" y="524"/>
                      </a:lnTo>
                      <a:lnTo>
                        <a:pt x="472" y="533"/>
                      </a:lnTo>
                      <a:lnTo>
                        <a:pt x="468" y="533"/>
                      </a:lnTo>
                      <a:lnTo>
                        <a:pt x="461" y="533"/>
                      </a:lnTo>
                      <a:lnTo>
                        <a:pt x="457" y="540"/>
                      </a:lnTo>
                      <a:lnTo>
                        <a:pt x="450" y="542"/>
                      </a:lnTo>
                      <a:lnTo>
                        <a:pt x="445" y="544"/>
                      </a:lnTo>
                      <a:lnTo>
                        <a:pt x="443" y="549"/>
                      </a:lnTo>
                      <a:lnTo>
                        <a:pt x="437" y="551"/>
                      </a:lnTo>
                      <a:lnTo>
                        <a:pt x="428" y="553"/>
                      </a:lnTo>
                      <a:lnTo>
                        <a:pt x="425" y="560"/>
                      </a:lnTo>
                      <a:lnTo>
                        <a:pt x="421" y="562"/>
                      </a:lnTo>
                      <a:lnTo>
                        <a:pt x="421" y="566"/>
                      </a:lnTo>
                      <a:lnTo>
                        <a:pt x="419" y="569"/>
                      </a:lnTo>
                      <a:lnTo>
                        <a:pt x="419" y="571"/>
                      </a:lnTo>
                      <a:lnTo>
                        <a:pt x="417" y="573"/>
                      </a:lnTo>
                      <a:lnTo>
                        <a:pt x="414" y="575"/>
                      </a:lnTo>
                      <a:lnTo>
                        <a:pt x="410" y="575"/>
                      </a:lnTo>
                      <a:lnTo>
                        <a:pt x="410" y="577"/>
                      </a:lnTo>
                      <a:lnTo>
                        <a:pt x="408" y="580"/>
                      </a:lnTo>
                      <a:lnTo>
                        <a:pt x="405" y="582"/>
                      </a:lnTo>
                      <a:lnTo>
                        <a:pt x="399" y="580"/>
                      </a:lnTo>
                      <a:lnTo>
                        <a:pt x="394" y="580"/>
                      </a:lnTo>
                      <a:lnTo>
                        <a:pt x="390" y="586"/>
                      </a:lnTo>
                      <a:lnTo>
                        <a:pt x="385" y="584"/>
                      </a:lnTo>
                      <a:lnTo>
                        <a:pt x="376" y="595"/>
                      </a:lnTo>
                      <a:lnTo>
                        <a:pt x="376" y="600"/>
                      </a:lnTo>
                      <a:lnTo>
                        <a:pt x="376" y="604"/>
                      </a:lnTo>
                      <a:lnTo>
                        <a:pt x="370" y="606"/>
                      </a:lnTo>
                      <a:lnTo>
                        <a:pt x="370" y="611"/>
                      </a:lnTo>
                      <a:lnTo>
                        <a:pt x="374" y="613"/>
                      </a:lnTo>
                      <a:lnTo>
                        <a:pt x="372" y="617"/>
                      </a:lnTo>
                      <a:lnTo>
                        <a:pt x="374" y="620"/>
                      </a:lnTo>
                      <a:lnTo>
                        <a:pt x="374" y="626"/>
                      </a:lnTo>
                      <a:lnTo>
                        <a:pt x="376" y="631"/>
                      </a:lnTo>
                      <a:lnTo>
                        <a:pt x="376" y="633"/>
                      </a:lnTo>
                      <a:lnTo>
                        <a:pt x="381" y="642"/>
                      </a:lnTo>
                      <a:lnTo>
                        <a:pt x="381" y="646"/>
                      </a:lnTo>
                      <a:lnTo>
                        <a:pt x="385" y="649"/>
                      </a:lnTo>
                      <a:lnTo>
                        <a:pt x="388" y="653"/>
                      </a:lnTo>
                      <a:lnTo>
                        <a:pt x="390" y="655"/>
                      </a:lnTo>
                      <a:lnTo>
                        <a:pt x="394" y="655"/>
                      </a:lnTo>
                      <a:lnTo>
                        <a:pt x="399" y="660"/>
                      </a:lnTo>
                      <a:lnTo>
                        <a:pt x="408" y="660"/>
                      </a:lnTo>
                      <a:lnTo>
                        <a:pt x="410" y="662"/>
                      </a:lnTo>
                      <a:lnTo>
                        <a:pt x="410" y="664"/>
                      </a:lnTo>
                      <a:lnTo>
                        <a:pt x="412" y="664"/>
                      </a:lnTo>
                      <a:lnTo>
                        <a:pt x="421" y="662"/>
                      </a:lnTo>
                      <a:lnTo>
                        <a:pt x="430" y="664"/>
                      </a:lnTo>
                      <a:lnTo>
                        <a:pt x="434" y="666"/>
                      </a:lnTo>
                      <a:lnTo>
                        <a:pt x="434" y="671"/>
                      </a:lnTo>
                      <a:lnTo>
                        <a:pt x="437" y="671"/>
                      </a:lnTo>
                      <a:lnTo>
                        <a:pt x="439" y="666"/>
                      </a:lnTo>
                      <a:lnTo>
                        <a:pt x="448" y="666"/>
                      </a:lnTo>
                      <a:lnTo>
                        <a:pt x="450" y="664"/>
                      </a:lnTo>
                      <a:lnTo>
                        <a:pt x="452" y="664"/>
                      </a:lnTo>
                      <a:lnTo>
                        <a:pt x="454" y="662"/>
                      </a:lnTo>
                      <a:lnTo>
                        <a:pt x="461" y="662"/>
                      </a:lnTo>
                      <a:lnTo>
                        <a:pt x="466" y="664"/>
                      </a:lnTo>
                      <a:lnTo>
                        <a:pt x="474" y="664"/>
                      </a:lnTo>
                      <a:lnTo>
                        <a:pt x="472" y="662"/>
                      </a:lnTo>
                      <a:lnTo>
                        <a:pt x="474" y="662"/>
                      </a:lnTo>
                      <a:lnTo>
                        <a:pt x="474" y="664"/>
                      </a:lnTo>
                      <a:lnTo>
                        <a:pt x="477" y="655"/>
                      </a:lnTo>
                      <a:lnTo>
                        <a:pt x="486" y="649"/>
                      </a:lnTo>
                      <a:lnTo>
                        <a:pt x="488" y="646"/>
                      </a:lnTo>
                      <a:lnTo>
                        <a:pt x="494" y="649"/>
                      </a:lnTo>
                      <a:lnTo>
                        <a:pt x="497" y="651"/>
                      </a:lnTo>
                      <a:lnTo>
                        <a:pt x="494" y="655"/>
                      </a:lnTo>
                      <a:lnTo>
                        <a:pt x="494" y="657"/>
                      </a:lnTo>
                      <a:lnTo>
                        <a:pt x="492" y="664"/>
                      </a:lnTo>
                      <a:lnTo>
                        <a:pt x="497" y="662"/>
                      </a:lnTo>
                      <a:lnTo>
                        <a:pt x="497" y="664"/>
                      </a:lnTo>
                      <a:lnTo>
                        <a:pt x="497" y="669"/>
                      </a:lnTo>
                      <a:lnTo>
                        <a:pt x="494" y="671"/>
                      </a:lnTo>
                      <a:lnTo>
                        <a:pt x="497" y="673"/>
                      </a:lnTo>
                      <a:lnTo>
                        <a:pt x="499" y="673"/>
                      </a:lnTo>
                      <a:lnTo>
                        <a:pt x="503" y="677"/>
                      </a:lnTo>
                      <a:lnTo>
                        <a:pt x="503" y="682"/>
                      </a:lnTo>
                      <a:lnTo>
                        <a:pt x="501" y="682"/>
                      </a:lnTo>
                      <a:lnTo>
                        <a:pt x="499" y="691"/>
                      </a:lnTo>
                      <a:lnTo>
                        <a:pt x="501" y="693"/>
                      </a:lnTo>
                      <a:lnTo>
                        <a:pt x="499" y="693"/>
                      </a:lnTo>
                      <a:lnTo>
                        <a:pt x="494" y="695"/>
                      </a:lnTo>
                      <a:lnTo>
                        <a:pt x="488" y="697"/>
                      </a:lnTo>
                      <a:lnTo>
                        <a:pt x="481" y="693"/>
                      </a:lnTo>
                      <a:lnTo>
                        <a:pt x="477" y="693"/>
                      </a:lnTo>
                      <a:lnTo>
                        <a:pt x="468" y="693"/>
                      </a:lnTo>
                      <a:lnTo>
                        <a:pt x="468" y="697"/>
                      </a:lnTo>
                      <a:lnTo>
                        <a:pt x="463" y="695"/>
                      </a:lnTo>
                      <a:lnTo>
                        <a:pt x="461" y="700"/>
                      </a:lnTo>
                      <a:lnTo>
                        <a:pt x="454" y="702"/>
                      </a:lnTo>
                      <a:lnTo>
                        <a:pt x="443" y="697"/>
                      </a:lnTo>
                      <a:lnTo>
                        <a:pt x="441" y="700"/>
                      </a:lnTo>
                      <a:lnTo>
                        <a:pt x="439" y="702"/>
                      </a:lnTo>
                      <a:lnTo>
                        <a:pt x="432" y="704"/>
                      </a:lnTo>
                      <a:lnTo>
                        <a:pt x="428" y="704"/>
                      </a:lnTo>
                      <a:lnTo>
                        <a:pt x="425" y="709"/>
                      </a:lnTo>
                      <a:lnTo>
                        <a:pt x="423" y="709"/>
                      </a:lnTo>
                      <a:lnTo>
                        <a:pt x="425" y="709"/>
                      </a:lnTo>
                      <a:lnTo>
                        <a:pt x="425" y="715"/>
                      </a:lnTo>
                      <a:lnTo>
                        <a:pt x="430" y="720"/>
                      </a:lnTo>
                      <a:lnTo>
                        <a:pt x="428" y="722"/>
                      </a:lnTo>
                      <a:lnTo>
                        <a:pt x="432" y="720"/>
                      </a:lnTo>
                      <a:lnTo>
                        <a:pt x="432" y="722"/>
                      </a:lnTo>
                      <a:lnTo>
                        <a:pt x="434" y="722"/>
                      </a:lnTo>
                      <a:lnTo>
                        <a:pt x="432" y="724"/>
                      </a:lnTo>
                      <a:lnTo>
                        <a:pt x="432" y="726"/>
                      </a:lnTo>
                      <a:lnTo>
                        <a:pt x="437" y="729"/>
                      </a:lnTo>
                      <a:lnTo>
                        <a:pt x="434" y="731"/>
                      </a:lnTo>
                      <a:lnTo>
                        <a:pt x="430" y="733"/>
                      </a:lnTo>
                      <a:lnTo>
                        <a:pt x="421" y="733"/>
                      </a:lnTo>
                      <a:lnTo>
                        <a:pt x="417" y="735"/>
                      </a:lnTo>
                      <a:lnTo>
                        <a:pt x="423" y="742"/>
                      </a:lnTo>
                      <a:lnTo>
                        <a:pt x="423" y="744"/>
                      </a:lnTo>
                      <a:lnTo>
                        <a:pt x="428" y="744"/>
                      </a:lnTo>
                      <a:lnTo>
                        <a:pt x="432" y="746"/>
                      </a:lnTo>
                      <a:lnTo>
                        <a:pt x="437" y="742"/>
                      </a:lnTo>
                      <a:lnTo>
                        <a:pt x="439" y="744"/>
                      </a:lnTo>
                      <a:lnTo>
                        <a:pt x="441" y="748"/>
                      </a:lnTo>
                      <a:lnTo>
                        <a:pt x="443" y="751"/>
                      </a:lnTo>
                      <a:lnTo>
                        <a:pt x="448" y="751"/>
                      </a:lnTo>
                      <a:lnTo>
                        <a:pt x="452" y="760"/>
                      </a:lnTo>
                      <a:lnTo>
                        <a:pt x="454" y="771"/>
                      </a:lnTo>
                      <a:lnTo>
                        <a:pt x="452" y="777"/>
                      </a:lnTo>
                      <a:lnTo>
                        <a:pt x="448" y="777"/>
                      </a:lnTo>
                      <a:lnTo>
                        <a:pt x="448" y="780"/>
                      </a:lnTo>
                      <a:lnTo>
                        <a:pt x="445" y="782"/>
                      </a:lnTo>
                      <a:lnTo>
                        <a:pt x="445" y="784"/>
                      </a:lnTo>
                      <a:lnTo>
                        <a:pt x="441" y="784"/>
                      </a:lnTo>
                      <a:lnTo>
                        <a:pt x="439" y="786"/>
                      </a:lnTo>
                      <a:lnTo>
                        <a:pt x="437" y="786"/>
                      </a:lnTo>
                      <a:lnTo>
                        <a:pt x="432" y="782"/>
                      </a:lnTo>
                      <a:lnTo>
                        <a:pt x="432" y="777"/>
                      </a:lnTo>
                      <a:lnTo>
                        <a:pt x="432" y="775"/>
                      </a:lnTo>
                      <a:lnTo>
                        <a:pt x="430" y="773"/>
                      </a:lnTo>
                      <a:lnTo>
                        <a:pt x="428" y="777"/>
                      </a:lnTo>
                      <a:lnTo>
                        <a:pt x="425" y="773"/>
                      </a:lnTo>
                      <a:lnTo>
                        <a:pt x="423" y="773"/>
                      </a:lnTo>
                      <a:lnTo>
                        <a:pt x="419" y="775"/>
                      </a:lnTo>
                      <a:lnTo>
                        <a:pt x="421" y="782"/>
                      </a:lnTo>
                      <a:lnTo>
                        <a:pt x="423" y="782"/>
                      </a:lnTo>
                      <a:lnTo>
                        <a:pt x="423" y="784"/>
                      </a:lnTo>
                      <a:lnTo>
                        <a:pt x="421" y="788"/>
                      </a:lnTo>
                      <a:lnTo>
                        <a:pt x="423" y="791"/>
                      </a:lnTo>
                      <a:lnTo>
                        <a:pt x="423" y="793"/>
                      </a:lnTo>
                      <a:lnTo>
                        <a:pt x="421" y="793"/>
                      </a:lnTo>
                      <a:lnTo>
                        <a:pt x="423" y="800"/>
                      </a:lnTo>
                      <a:lnTo>
                        <a:pt x="421" y="800"/>
                      </a:lnTo>
                      <a:lnTo>
                        <a:pt x="421" y="804"/>
                      </a:lnTo>
                      <a:lnTo>
                        <a:pt x="425" y="813"/>
                      </a:lnTo>
                      <a:lnTo>
                        <a:pt x="432" y="820"/>
                      </a:lnTo>
                      <a:lnTo>
                        <a:pt x="432" y="822"/>
                      </a:lnTo>
                      <a:lnTo>
                        <a:pt x="437" y="822"/>
                      </a:lnTo>
                      <a:lnTo>
                        <a:pt x="434" y="826"/>
                      </a:lnTo>
                      <a:lnTo>
                        <a:pt x="432" y="824"/>
                      </a:lnTo>
                      <a:lnTo>
                        <a:pt x="430" y="833"/>
                      </a:lnTo>
                      <a:lnTo>
                        <a:pt x="423" y="833"/>
                      </a:lnTo>
                      <a:lnTo>
                        <a:pt x="417" y="835"/>
                      </a:lnTo>
                      <a:lnTo>
                        <a:pt x="414" y="835"/>
                      </a:lnTo>
                      <a:lnTo>
                        <a:pt x="412" y="828"/>
                      </a:lnTo>
                      <a:lnTo>
                        <a:pt x="410" y="828"/>
                      </a:lnTo>
                      <a:lnTo>
                        <a:pt x="405" y="828"/>
                      </a:lnTo>
                      <a:lnTo>
                        <a:pt x="401" y="828"/>
                      </a:lnTo>
                      <a:lnTo>
                        <a:pt x="399" y="824"/>
                      </a:lnTo>
                      <a:lnTo>
                        <a:pt x="399" y="820"/>
                      </a:lnTo>
                      <a:lnTo>
                        <a:pt x="401" y="817"/>
                      </a:lnTo>
                      <a:lnTo>
                        <a:pt x="401" y="811"/>
                      </a:lnTo>
                      <a:lnTo>
                        <a:pt x="396" y="813"/>
                      </a:lnTo>
                      <a:lnTo>
                        <a:pt x="394" y="813"/>
                      </a:lnTo>
                      <a:lnTo>
                        <a:pt x="392" y="815"/>
                      </a:lnTo>
                      <a:lnTo>
                        <a:pt x="390" y="815"/>
                      </a:lnTo>
                      <a:lnTo>
                        <a:pt x="390" y="817"/>
                      </a:lnTo>
                      <a:lnTo>
                        <a:pt x="385" y="817"/>
                      </a:lnTo>
                      <a:lnTo>
                        <a:pt x="388" y="820"/>
                      </a:lnTo>
                      <a:lnTo>
                        <a:pt x="383" y="822"/>
                      </a:lnTo>
                      <a:lnTo>
                        <a:pt x="383" y="824"/>
                      </a:lnTo>
                      <a:lnTo>
                        <a:pt x="383" y="826"/>
                      </a:lnTo>
                      <a:lnTo>
                        <a:pt x="376" y="828"/>
                      </a:lnTo>
                      <a:lnTo>
                        <a:pt x="374" y="828"/>
                      </a:lnTo>
                      <a:lnTo>
                        <a:pt x="374" y="822"/>
                      </a:lnTo>
                      <a:lnTo>
                        <a:pt x="370" y="822"/>
                      </a:lnTo>
                      <a:lnTo>
                        <a:pt x="368" y="820"/>
                      </a:lnTo>
                      <a:lnTo>
                        <a:pt x="365" y="822"/>
                      </a:lnTo>
                      <a:lnTo>
                        <a:pt x="361" y="820"/>
                      </a:lnTo>
                      <a:lnTo>
                        <a:pt x="361" y="822"/>
                      </a:lnTo>
                      <a:lnTo>
                        <a:pt x="352" y="817"/>
                      </a:lnTo>
                      <a:lnTo>
                        <a:pt x="347" y="815"/>
                      </a:lnTo>
                      <a:lnTo>
                        <a:pt x="343" y="817"/>
                      </a:lnTo>
                      <a:lnTo>
                        <a:pt x="341" y="822"/>
                      </a:lnTo>
                      <a:lnTo>
                        <a:pt x="336" y="820"/>
                      </a:lnTo>
                      <a:lnTo>
                        <a:pt x="332" y="822"/>
                      </a:lnTo>
                      <a:lnTo>
                        <a:pt x="330" y="811"/>
                      </a:lnTo>
                      <a:lnTo>
                        <a:pt x="332" y="808"/>
                      </a:lnTo>
                      <a:lnTo>
                        <a:pt x="327" y="804"/>
                      </a:lnTo>
                      <a:lnTo>
                        <a:pt x="325" y="806"/>
                      </a:lnTo>
                      <a:lnTo>
                        <a:pt x="325" y="811"/>
                      </a:lnTo>
                      <a:lnTo>
                        <a:pt x="321" y="811"/>
                      </a:lnTo>
                      <a:lnTo>
                        <a:pt x="323" y="817"/>
                      </a:lnTo>
                      <a:lnTo>
                        <a:pt x="319" y="824"/>
                      </a:lnTo>
                      <a:lnTo>
                        <a:pt x="319" y="826"/>
                      </a:lnTo>
                      <a:lnTo>
                        <a:pt x="321" y="826"/>
                      </a:lnTo>
                      <a:lnTo>
                        <a:pt x="321" y="833"/>
                      </a:lnTo>
                      <a:lnTo>
                        <a:pt x="321" y="835"/>
                      </a:lnTo>
                      <a:lnTo>
                        <a:pt x="321" y="837"/>
                      </a:lnTo>
                      <a:lnTo>
                        <a:pt x="316" y="837"/>
                      </a:lnTo>
                      <a:lnTo>
                        <a:pt x="314" y="840"/>
                      </a:lnTo>
                      <a:lnTo>
                        <a:pt x="307" y="842"/>
                      </a:lnTo>
                      <a:lnTo>
                        <a:pt x="305" y="844"/>
                      </a:lnTo>
                      <a:lnTo>
                        <a:pt x="301" y="846"/>
                      </a:lnTo>
                      <a:lnTo>
                        <a:pt x="296" y="848"/>
                      </a:lnTo>
                      <a:lnTo>
                        <a:pt x="296" y="853"/>
                      </a:lnTo>
                      <a:lnTo>
                        <a:pt x="298" y="855"/>
                      </a:lnTo>
                      <a:lnTo>
                        <a:pt x="298" y="862"/>
                      </a:lnTo>
                      <a:lnTo>
                        <a:pt x="294" y="864"/>
                      </a:lnTo>
                      <a:lnTo>
                        <a:pt x="292" y="866"/>
                      </a:lnTo>
                      <a:lnTo>
                        <a:pt x="290" y="866"/>
                      </a:lnTo>
                      <a:lnTo>
                        <a:pt x="283" y="868"/>
                      </a:lnTo>
                      <a:lnTo>
                        <a:pt x="281" y="866"/>
                      </a:lnTo>
                      <a:lnTo>
                        <a:pt x="278" y="868"/>
                      </a:lnTo>
                      <a:lnTo>
                        <a:pt x="272" y="871"/>
                      </a:lnTo>
                      <a:lnTo>
                        <a:pt x="270" y="873"/>
                      </a:lnTo>
                      <a:lnTo>
                        <a:pt x="267" y="873"/>
                      </a:lnTo>
                      <a:lnTo>
                        <a:pt x="267" y="868"/>
                      </a:lnTo>
                      <a:lnTo>
                        <a:pt x="265" y="868"/>
                      </a:lnTo>
                      <a:lnTo>
                        <a:pt x="263" y="866"/>
                      </a:lnTo>
                      <a:lnTo>
                        <a:pt x="258" y="866"/>
                      </a:lnTo>
                      <a:lnTo>
                        <a:pt x="258" y="868"/>
                      </a:lnTo>
                      <a:lnTo>
                        <a:pt x="263" y="873"/>
                      </a:lnTo>
                      <a:lnTo>
                        <a:pt x="261" y="875"/>
                      </a:lnTo>
                      <a:lnTo>
                        <a:pt x="261" y="877"/>
                      </a:lnTo>
                      <a:lnTo>
                        <a:pt x="256" y="877"/>
                      </a:lnTo>
                      <a:lnTo>
                        <a:pt x="258" y="882"/>
                      </a:lnTo>
                      <a:lnTo>
                        <a:pt x="256" y="886"/>
                      </a:lnTo>
                      <a:lnTo>
                        <a:pt x="254" y="882"/>
                      </a:lnTo>
                      <a:lnTo>
                        <a:pt x="252" y="882"/>
                      </a:lnTo>
                      <a:lnTo>
                        <a:pt x="252" y="880"/>
                      </a:lnTo>
                      <a:lnTo>
                        <a:pt x="245" y="880"/>
                      </a:lnTo>
                      <a:lnTo>
                        <a:pt x="241" y="880"/>
                      </a:lnTo>
                      <a:lnTo>
                        <a:pt x="243" y="877"/>
                      </a:lnTo>
                      <a:lnTo>
                        <a:pt x="238" y="877"/>
                      </a:lnTo>
                      <a:lnTo>
                        <a:pt x="238" y="875"/>
                      </a:lnTo>
                      <a:lnTo>
                        <a:pt x="241" y="875"/>
                      </a:lnTo>
                      <a:lnTo>
                        <a:pt x="238" y="873"/>
                      </a:lnTo>
                      <a:lnTo>
                        <a:pt x="229" y="868"/>
                      </a:lnTo>
                      <a:lnTo>
                        <a:pt x="227" y="864"/>
                      </a:lnTo>
                      <a:lnTo>
                        <a:pt x="223" y="864"/>
                      </a:lnTo>
                      <a:lnTo>
                        <a:pt x="225" y="855"/>
                      </a:lnTo>
                      <a:lnTo>
                        <a:pt x="227" y="853"/>
                      </a:lnTo>
                      <a:lnTo>
                        <a:pt x="232" y="844"/>
                      </a:lnTo>
                      <a:lnTo>
                        <a:pt x="236" y="848"/>
                      </a:lnTo>
                      <a:lnTo>
                        <a:pt x="238" y="848"/>
                      </a:lnTo>
                      <a:lnTo>
                        <a:pt x="241" y="853"/>
                      </a:lnTo>
                      <a:lnTo>
                        <a:pt x="243" y="853"/>
                      </a:lnTo>
                      <a:lnTo>
                        <a:pt x="249" y="853"/>
                      </a:lnTo>
                      <a:lnTo>
                        <a:pt x="249" y="848"/>
                      </a:lnTo>
                      <a:lnTo>
                        <a:pt x="254" y="846"/>
                      </a:lnTo>
                      <a:lnTo>
                        <a:pt x="256" y="848"/>
                      </a:lnTo>
                      <a:lnTo>
                        <a:pt x="256" y="853"/>
                      </a:lnTo>
                      <a:lnTo>
                        <a:pt x="258" y="853"/>
                      </a:lnTo>
                      <a:lnTo>
                        <a:pt x="258" y="857"/>
                      </a:lnTo>
                      <a:lnTo>
                        <a:pt x="263" y="855"/>
                      </a:lnTo>
                      <a:lnTo>
                        <a:pt x="263" y="853"/>
                      </a:lnTo>
                      <a:lnTo>
                        <a:pt x="267" y="853"/>
                      </a:lnTo>
                      <a:lnTo>
                        <a:pt x="267" y="851"/>
                      </a:lnTo>
                      <a:lnTo>
                        <a:pt x="270" y="851"/>
                      </a:lnTo>
                      <a:lnTo>
                        <a:pt x="270" y="846"/>
                      </a:lnTo>
                      <a:lnTo>
                        <a:pt x="270" y="844"/>
                      </a:lnTo>
                      <a:lnTo>
                        <a:pt x="278" y="842"/>
                      </a:lnTo>
                      <a:lnTo>
                        <a:pt x="278" y="835"/>
                      </a:lnTo>
                      <a:lnTo>
                        <a:pt x="274" y="837"/>
                      </a:lnTo>
                      <a:lnTo>
                        <a:pt x="274" y="835"/>
                      </a:lnTo>
                      <a:lnTo>
                        <a:pt x="272" y="837"/>
                      </a:lnTo>
                      <a:lnTo>
                        <a:pt x="270" y="833"/>
                      </a:lnTo>
                      <a:lnTo>
                        <a:pt x="265" y="833"/>
                      </a:lnTo>
                      <a:lnTo>
                        <a:pt x="270" y="820"/>
                      </a:lnTo>
                      <a:lnTo>
                        <a:pt x="272" y="820"/>
                      </a:lnTo>
                      <a:lnTo>
                        <a:pt x="274" y="820"/>
                      </a:lnTo>
                      <a:lnTo>
                        <a:pt x="274" y="817"/>
                      </a:lnTo>
                      <a:lnTo>
                        <a:pt x="276" y="817"/>
                      </a:lnTo>
                      <a:lnTo>
                        <a:pt x="274" y="815"/>
                      </a:lnTo>
                      <a:lnTo>
                        <a:pt x="276" y="813"/>
                      </a:lnTo>
                      <a:lnTo>
                        <a:pt x="274" y="813"/>
                      </a:lnTo>
                      <a:lnTo>
                        <a:pt x="276" y="811"/>
                      </a:lnTo>
                      <a:lnTo>
                        <a:pt x="274" y="808"/>
                      </a:lnTo>
                      <a:lnTo>
                        <a:pt x="272" y="806"/>
                      </a:lnTo>
                      <a:lnTo>
                        <a:pt x="267" y="808"/>
                      </a:lnTo>
                      <a:lnTo>
                        <a:pt x="263" y="802"/>
                      </a:lnTo>
                      <a:lnTo>
                        <a:pt x="263" y="795"/>
                      </a:lnTo>
                      <a:lnTo>
                        <a:pt x="263" y="797"/>
                      </a:lnTo>
                      <a:lnTo>
                        <a:pt x="263" y="795"/>
                      </a:lnTo>
                      <a:lnTo>
                        <a:pt x="267" y="793"/>
                      </a:lnTo>
                      <a:lnTo>
                        <a:pt x="267" y="791"/>
                      </a:lnTo>
                      <a:lnTo>
                        <a:pt x="265" y="791"/>
                      </a:lnTo>
                      <a:lnTo>
                        <a:pt x="270" y="786"/>
                      </a:lnTo>
                      <a:lnTo>
                        <a:pt x="270" y="788"/>
                      </a:lnTo>
                      <a:lnTo>
                        <a:pt x="272" y="784"/>
                      </a:lnTo>
                      <a:lnTo>
                        <a:pt x="274" y="786"/>
                      </a:lnTo>
                      <a:lnTo>
                        <a:pt x="274" y="791"/>
                      </a:lnTo>
                      <a:lnTo>
                        <a:pt x="276" y="791"/>
                      </a:lnTo>
                      <a:lnTo>
                        <a:pt x="278" y="793"/>
                      </a:lnTo>
                      <a:lnTo>
                        <a:pt x="287" y="788"/>
                      </a:lnTo>
                      <a:lnTo>
                        <a:pt x="287" y="786"/>
                      </a:lnTo>
                      <a:lnTo>
                        <a:pt x="290" y="782"/>
                      </a:lnTo>
                      <a:lnTo>
                        <a:pt x="287" y="780"/>
                      </a:lnTo>
                      <a:lnTo>
                        <a:pt x="285" y="780"/>
                      </a:lnTo>
                      <a:lnTo>
                        <a:pt x="285" y="777"/>
                      </a:lnTo>
                      <a:lnTo>
                        <a:pt x="287" y="780"/>
                      </a:lnTo>
                      <a:lnTo>
                        <a:pt x="290" y="775"/>
                      </a:lnTo>
                      <a:lnTo>
                        <a:pt x="287" y="773"/>
                      </a:lnTo>
                      <a:lnTo>
                        <a:pt x="287" y="771"/>
                      </a:lnTo>
                      <a:lnTo>
                        <a:pt x="290" y="771"/>
                      </a:lnTo>
                      <a:lnTo>
                        <a:pt x="285" y="768"/>
                      </a:lnTo>
                      <a:lnTo>
                        <a:pt x="283" y="766"/>
                      </a:lnTo>
                      <a:lnTo>
                        <a:pt x="283" y="764"/>
                      </a:lnTo>
                      <a:lnTo>
                        <a:pt x="278" y="764"/>
                      </a:lnTo>
                      <a:lnTo>
                        <a:pt x="278" y="766"/>
                      </a:lnTo>
                      <a:lnTo>
                        <a:pt x="276" y="764"/>
                      </a:lnTo>
                      <a:lnTo>
                        <a:pt x="278" y="762"/>
                      </a:lnTo>
                      <a:lnTo>
                        <a:pt x="281" y="760"/>
                      </a:lnTo>
                      <a:lnTo>
                        <a:pt x="278" y="757"/>
                      </a:lnTo>
                      <a:lnTo>
                        <a:pt x="276" y="757"/>
                      </a:lnTo>
                      <a:lnTo>
                        <a:pt x="278" y="751"/>
                      </a:lnTo>
                      <a:lnTo>
                        <a:pt x="278" y="748"/>
                      </a:lnTo>
                      <a:lnTo>
                        <a:pt x="272" y="742"/>
                      </a:lnTo>
                      <a:lnTo>
                        <a:pt x="267" y="744"/>
                      </a:lnTo>
                      <a:lnTo>
                        <a:pt x="256" y="748"/>
                      </a:lnTo>
                      <a:lnTo>
                        <a:pt x="252" y="753"/>
                      </a:lnTo>
                      <a:lnTo>
                        <a:pt x="245" y="753"/>
                      </a:lnTo>
                      <a:lnTo>
                        <a:pt x="241" y="748"/>
                      </a:lnTo>
                      <a:lnTo>
                        <a:pt x="238" y="751"/>
                      </a:lnTo>
                      <a:lnTo>
                        <a:pt x="234" y="748"/>
                      </a:lnTo>
                      <a:lnTo>
                        <a:pt x="227" y="753"/>
                      </a:lnTo>
                      <a:lnTo>
                        <a:pt x="223" y="753"/>
                      </a:lnTo>
                      <a:lnTo>
                        <a:pt x="196" y="748"/>
                      </a:lnTo>
                      <a:lnTo>
                        <a:pt x="189" y="746"/>
                      </a:lnTo>
                      <a:lnTo>
                        <a:pt x="189" y="748"/>
                      </a:lnTo>
                      <a:lnTo>
                        <a:pt x="185" y="742"/>
                      </a:lnTo>
                      <a:lnTo>
                        <a:pt x="185" y="740"/>
                      </a:lnTo>
                      <a:lnTo>
                        <a:pt x="187" y="740"/>
                      </a:lnTo>
                      <a:lnTo>
                        <a:pt x="187" y="737"/>
                      </a:lnTo>
                      <a:lnTo>
                        <a:pt x="189" y="735"/>
                      </a:lnTo>
                      <a:lnTo>
                        <a:pt x="194" y="735"/>
                      </a:lnTo>
                      <a:lnTo>
                        <a:pt x="194" y="733"/>
                      </a:lnTo>
                      <a:lnTo>
                        <a:pt x="192" y="731"/>
                      </a:lnTo>
                      <a:lnTo>
                        <a:pt x="187" y="726"/>
                      </a:lnTo>
                      <a:lnTo>
                        <a:pt x="187" y="722"/>
                      </a:lnTo>
                      <a:lnTo>
                        <a:pt x="189" y="722"/>
                      </a:lnTo>
                      <a:lnTo>
                        <a:pt x="189" y="724"/>
                      </a:lnTo>
                      <a:lnTo>
                        <a:pt x="194" y="724"/>
                      </a:lnTo>
                      <a:lnTo>
                        <a:pt x="194" y="726"/>
                      </a:lnTo>
                      <a:lnTo>
                        <a:pt x="192" y="729"/>
                      </a:lnTo>
                      <a:lnTo>
                        <a:pt x="198" y="731"/>
                      </a:lnTo>
                      <a:lnTo>
                        <a:pt x="203" y="735"/>
                      </a:lnTo>
                      <a:lnTo>
                        <a:pt x="205" y="733"/>
                      </a:lnTo>
                      <a:lnTo>
                        <a:pt x="218" y="729"/>
                      </a:lnTo>
                      <a:lnTo>
                        <a:pt x="218" y="724"/>
                      </a:lnTo>
                      <a:lnTo>
                        <a:pt x="212" y="726"/>
                      </a:lnTo>
                      <a:lnTo>
                        <a:pt x="205" y="726"/>
                      </a:lnTo>
                      <a:lnTo>
                        <a:pt x="203" y="729"/>
                      </a:lnTo>
                      <a:lnTo>
                        <a:pt x="196" y="726"/>
                      </a:lnTo>
                      <a:lnTo>
                        <a:pt x="196" y="722"/>
                      </a:lnTo>
                      <a:lnTo>
                        <a:pt x="200" y="720"/>
                      </a:lnTo>
                      <a:lnTo>
                        <a:pt x="196" y="715"/>
                      </a:lnTo>
                      <a:lnTo>
                        <a:pt x="198" y="713"/>
                      </a:lnTo>
                      <a:lnTo>
                        <a:pt x="200" y="717"/>
                      </a:lnTo>
                      <a:lnTo>
                        <a:pt x="203" y="717"/>
                      </a:lnTo>
                      <a:lnTo>
                        <a:pt x="203" y="724"/>
                      </a:lnTo>
                      <a:lnTo>
                        <a:pt x="207" y="715"/>
                      </a:lnTo>
                      <a:lnTo>
                        <a:pt x="205" y="713"/>
                      </a:lnTo>
                      <a:lnTo>
                        <a:pt x="205" y="709"/>
                      </a:lnTo>
                      <a:lnTo>
                        <a:pt x="209" y="706"/>
                      </a:lnTo>
                      <a:lnTo>
                        <a:pt x="209" y="704"/>
                      </a:lnTo>
                      <a:lnTo>
                        <a:pt x="207" y="704"/>
                      </a:lnTo>
                      <a:lnTo>
                        <a:pt x="187" y="704"/>
                      </a:lnTo>
                      <a:lnTo>
                        <a:pt x="183" y="702"/>
                      </a:lnTo>
                      <a:lnTo>
                        <a:pt x="180" y="704"/>
                      </a:lnTo>
                      <a:lnTo>
                        <a:pt x="180" y="706"/>
                      </a:lnTo>
                      <a:lnTo>
                        <a:pt x="183" y="709"/>
                      </a:lnTo>
                      <a:lnTo>
                        <a:pt x="183" y="711"/>
                      </a:lnTo>
                      <a:lnTo>
                        <a:pt x="178" y="711"/>
                      </a:lnTo>
                      <a:lnTo>
                        <a:pt x="178" y="713"/>
                      </a:lnTo>
                      <a:lnTo>
                        <a:pt x="180" y="713"/>
                      </a:lnTo>
                      <a:lnTo>
                        <a:pt x="176" y="713"/>
                      </a:lnTo>
                      <a:lnTo>
                        <a:pt x="176" y="715"/>
                      </a:lnTo>
                      <a:lnTo>
                        <a:pt x="176" y="726"/>
                      </a:lnTo>
                      <a:lnTo>
                        <a:pt x="171" y="726"/>
                      </a:lnTo>
                      <a:lnTo>
                        <a:pt x="169" y="726"/>
                      </a:lnTo>
                      <a:lnTo>
                        <a:pt x="167" y="726"/>
                      </a:lnTo>
                      <a:lnTo>
                        <a:pt x="165" y="729"/>
                      </a:lnTo>
                      <a:lnTo>
                        <a:pt x="160" y="729"/>
                      </a:lnTo>
                      <a:lnTo>
                        <a:pt x="151" y="726"/>
                      </a:lnTo>
                      <a:lnTo>
                        <a:pt x="151" y="724"/>
                      </a:lnTo>
                      <a:lnTo>
                        <a:pt x="147" y="724"/>
                      </a:lnTo>
                      <a:lnTo>
                        <a:pt x="145" y="722"/>
                      </a:lnTo>
                      <a:lnTo>
                        <a:pt x="147" y="720"/>
                      </a:lnTo>
                      <a:lnTo>
                        <a:pt x="143" y="717"/>
                      </a:lnTo>
                      <a:lnTo>
                        <a:pt x="140" y="717"/>
                      </a:lnTo>
                      <a:lnTo>
                        <a:pt x="138" y="715"/>
                      </a:lnTo>
                      <a:lnTo>
                        <a:pt x="136" y="713"/>
                      </a:lnTo>
                      <a:lnTo>
                        <a:pt x="134" y="715"/>
                      </a:lnTo>
                      <a:lnTo>
                        <a:pt x="134" y="720"/>
                      </a:lnTo>
                      <a:lnTo>
                        <a:pt x="134" y="724"/>
                      </a:lnTo>
                      <a:lnTo>
                        <a:pt x="136" y="724"/>
                      </a:lnTo>
                      <a:lnTo>
                        <a:pt x="138" y="731"/>
                      </a:lnTo>
                      <a:lnTo>
                        <a:pt x="138" y="735"/>
                      </a:lnTo>
                      <a:lnTo>
                        <a:pt x="136" y="737"/>
                      </a:lnTo>
                      <a:lnTo>
                        <a:pt x="136" y="740"/>
                      </a:lnTo>
                      <a:lnTo>
                        <a:pt x="138" y="740"/>
                      </a:lnTo>
                      <a:lnTo>
                        <a:pt x="138" y="735"/>
                      </a:lnTo>
                      <a:lnTo>
                        <a:pt x="140" y="735"/>
                      </a:lnTo>
                      <a:lnTo>
                        <a:pt x="143" y="737"/>
                      </a:lnTo>
                      <a:lnTo>
                        <a:pt x="147" y="740"/>
                      </a:lnTo>
                      <a:lnTo>
                        <a:pt x="149" y="740"/>
                      </a:lnTo>
                      <a:lnTo>
                        <a:pt x="160" y="740"/>
                      </a:lnTo>
                      <a:lnTo>
                        <a:pt x="160" y="742"/>
                      </a:lnTo>
                      <a:lnTo>
                        <a:pt x="160" y="744"/>
                      </a:lnTo>
                      <a:lnTo>
                        <a:pt x="158" y="744"/>
                      </a:lnTo>
                      <a:lnTo>
                        <a:pt x="158" y="748"/>
                      </a:lnTo>
                      <a:lnTo>
                        <a:pt x="158" y="751"/>
                      </a:lnTo>
                      <a:lnTo>
                        <a:pt x="154" y="753"/>
                      </a:lnTo>
                      <a:lnTo>
                        <a:pt x="154" y="755"/>
                      </a:lnTo>
                      <a:lnTo>
                        <a:pt x="151" y="755"/>
                      </a:lnTo>
                      <a:lnTo>
                        <a:pt x="151" y="757"/>
                      </a:lnTo>
                      <a:lnTo>
                        <a:pt x="149" y="757"/>
                      </a:lnTo>
                      <a:lnTo>
                        <a:pt x="145" y="757"/>
                      </a:lnTo>
                      <a:lnTo>
                        <a:pt x="143" y="757"/>
                      </a:lnTo>
                      <a:lnTo>
                        <a:pt x="143" y="760"/>
                      </a:lnTo>
                      <a:lnTo>
                        <a:pt x="140" y="757"/>
                      </a:lnTo>
                      <a:lnTo>
                        <a:pt x="138" y="751"/>
                      </a:lnTo>
                      <a:lnTo>
                        <a:pt x="136" y="753"/>
                      </a:lnTo>
                      <a:lnTo>
                        <a:pt x="131" y="737"/>
                      </a:lnTo>
                      <a:lnTo>
                        <a:pt x="129" y="740"/>
                      </a:lnTo>
                      <a:lnTo>
                        <a:pt x="129" y="744"/>
                      </a:lnTo>
                      <a:lnTo>
                        <a:pt x="127" y="746"/>
                      </a:lnTo>
                      <a:lnTo>
                        <a:pt x="129" y="748"/>
                      </a:lnTo>
                      <a:lnTo>
                        <a:pt x="127" y="753"/>
                      </a:lnTo>
                      <a:lnTo>
                        <a:pt x="129" y="755"/>
                      </a:lnTo>
                      <a:lnTo>
                        <a:pt x="131" y="755"/>
                      </a:lnTo>
                      <a:lnTo>
                        <a:pt x="127" y="762"/>
                      </a:lnTo>
                      <a:lnTo>
                        <a:pt x="129" y="764"/>
                      </a:lnTo>
                      <a:lnTo>
                        <a:pt x="122" y="766"/>
                      </a:lnTo>
                      <a:lnTo>
                        <a:pt x="122" y="773"/>
                      </a:lnTo>
                      <a:lnTo>
                        <a:pt x="122" y="775"/>
                      </a:lnTo>
                      <a:lnTo>
                        <a:pt x="120" y="775"/>
                      </a:lnTo>
                      <a:lnTo>
                        <a:pt x="118" y="780"/>
                      </a:lnTo>
                      <a:lnTo>
                        <a:pt x="120" y="780"/>
                      </a:lnTo>
                      <a:lnTo>
                        <a:pt x="122" y="782"/>
                      </a:lnTo>
                      <a:lnTo>
                        <a:pt x="127" y="784"/>
                      </a:lnTo>
                      <a:lnTo>
                        <a:pt x="129" y="782"/>
                      </a:lnTo>
                      <a:lnTo>
                        <a:pt x="131" y="782"/>
                      </a:lnTo>
                      <a:lnTo>
                        <a:pt x="134" y="784"/>
                      </a:lnTo>
                      <a:lnTo>
                        <a:pt x="131" y="786"/>
                      </a:lnTo>
                      <a:lnTo>
                        <a:pt x="138" y="786"/>
                      </a:lnTo>
                      <a:lnTo>
                        <a:pt x="138" y="788"/>
                      </a:lnTo>
                      <a:lnTo>
                        <a:pt x="134" y="791"/>
                      </a:lnTo>
                      <a:lnTo>
                        <a:pt x="134" y="793"/>
                      </a:lnTo>
                      <a:lnTo>
                        <a:pt x="131" y="793"/>
                      </a:lnTo>
                      <a:lnTo>
                        <a:pt x="127" y="800"/>
                      </a:lnTo>
                      <a:lnTo>
                        <a:pt x="127" y="806"/>
                      </a:lnTo>
                      <a:lnTo>
                        <a:pt x="125" y="811"/>
                      </a:lnTo>
                      <a:lnTo>
                        <a:pt x="122" y="811"/>
                      </a:lnTo>
                      <a:lnTo>
                        <a:pt x="127" y="813"/>
                      </a:lnTo>
                      <a:lnTo>
                        <a:pt x="131" y="813"/>
                      </a:lnTo>
                      <a:lnTo>
                        <a:pt x="138" y="813"/>
                      </a:lnTo>
                      <a:lnTo>
                        <a:pt x="140" y="813"/>
                      </a:lnTo>
                      <a:lnTo>
                        <a:pt x="143" y="815"/>
                      </a:lnTo>
                      <a:lnTo>
                        <a:pt x="145" y="820"/>
                      </a:lnTo>
                      <a:lnTo>
                        <a:pt x="143" y="820"/>
                      </a:lnTo>
                      <a:lnTo>
                        <a:pt x="140" y="822"/>
                      </a:lnTo>
                      <a:lnTo>
                        <a:pt x="145" y="826"/>
                      </a:lnTo>
                      <a:lnTo>
                        <a:pt x="147" y="831"/>
                      </a:lnTo>
                      <a:lnTo>
                        <a:pt x="149" y="833"/>
                      </a:lnTo>
                      <a:lnTo>
                        <a:pt x="149" y="835"/>
                      </a:lnTo>
                      <a:lnTo>
                        <a:pt x="154" y="837"/>
                      </a:lnTo>
                      <a:lnTo>
                        <a:pt x="154" y="840"/>
                      </a:lnTo>
                      <a:lnTo>
                        <a:pt x="156" y="842"/>
                      </a:lnTo>
                      <a:lnTo>
                        <a:pt x="156" y="846"/>
                      </a:lnTo>
                      <a:lnTo>
                        <a:pt x="158" y="848"/>
                      </a:lnTo>
                      <a:lnTo>
                        <a:pt x="156" y="851"/>
                      </a:lnTo>
                      <a:lnTo>
                        <a:pt x="154" y="851"/>
                      </a:lnTo>
                      <a:lnTo>
                        <a:pt x="154" y="855"/>
                      </a:lnTo>
                      <a:lnTo>
                        <a:pt x="147" y="862"/>
                      </a:lnTo>
                      <a:lnTo>
                        <a:pt x="145" y="871"/>
                      </a:lnTo>
                      <a:lnTo>
                        <a:pt x="147" y="873"/>
                      </a:lnTo>
                      <a:lnTo>
                        <a:pt x="145" y="880"/>
                      </a:lnTo>
                      <a:lnTo>
                        <a:pt x="149" y="882"/>
                      </a:lnTo>
                      <a:lnTo>
                        <a:pt x="149" y="884"/>
                      </a:lnTo>
                      <a:lnTo>
                        <a:pt x="149" y="886"/>
                      </a:lnTo>
                      <a:lnTo>
                        <a:pt x="149" y="891"/>
                      </a:lnTo>
                      <a:lnTo>
                        <a:pt x="147" y="893"/>
                      </a:lnTo>
                      <a:lnTo>
                        <a:pt x="147" y="895"/>
                      </a:lnTo>
                      <a:lnTo>
                        <a:pt x="145" y="897"/>
                      </a:lnTo>
                      <a:lnTo>
                        <a:pt x="147" y="900"/>
                      </a:lnTo>
                      <a:lnTo>
                        <a:pt x="149" y="904"/>
                      </a:lnTo>
                      <a:lnTo>
                        <a:pt x="145" y="906"/>
                      </a:lnTo>
                      <a:lnTo>
                        <a:pt x="136" y="915"/>
                      </a:lnTo>
                      <a:lnTo>
                        <a:pt x="129" y="917"/>
                      </a:lnTo>
                      <a:lnTo>
                        <a:pt x="127" y="917"/>
                      </a:lnTo>
                      <a:lnTo>
                        <a:pt x="125" y="919"/>
                      </a:lnTo>
                      <a:lnTo>
                        <a:pt x="122" y="919"/>
                      </a:lnTo>
                      <a:lnTo>
                        <a:pt x="120" y="924"/>
                      </a:lnTo>
                      <a:lnTo>
                        <a:pt x="116" y="922"/>
                      </a:lnTo>
                      <a:lnTo>
                        <a:pt x="114" y="926"/>
                      </a:lnTo>
                      <a:lnTo>
                        <a:pt x="111" y="926"/>
                      </a:lnTo>
                      <a:lnTo>
                        <a:pt x="109" y="928"/>
                      </a:lnTo>
                      <a:lnTo>
                        <a:pt x="102" y="928"/>
                      </a:lnTo>
                      <a:lnTo>
                        <a:pt x="100" y="933"/>
                      </a:lnTo>
                      <a:lnTo>
                        <a:pt x="98" y="935"/>
                      </a:lnTo>
                      <a:lnTo>
                        <a:pt x="98" y="942"/>
                      </a:lnTo>
                      <a:lnTo>
                        <a:pt x="96" y="942"/>
                      </a:lnTo>
                      <a:lnTo>
                        <a:pt x="94" y="942"/>
                      </a:lnTo>
                      <a:lnTo>
                        <a:pt x="94" y="946"/>
                      </a:lnTo>
                      <a:lnTo>
                        <a:pt x="89" y="948"/>
                      </a:lnTo>
                      <a:lnTo>
                        <a:pt x="91" y="948"/>
                      </a:lnTo>
                      <a:lnTo>
                        <a:pt x="94" y="955"/>
                      </a:lnTo>
                      <a:lnTo>
                        <a:pt x="98" y="951"/>
                      </a:lnTo>
                      <a:lnTo>
                        <a:pt x="100" y="955"/>
                      </a:lnTo>
                      <a:lnTo>
                        <a:pt x="105" y="955"/>
                      </a:lnTo>
                      <a:lnTo>
                        <a:pt x="107" y="957"/>
                      </a:lnTo>
                      <a:lnTo>
                        <a:pt x="111" y="955"/>
                      </a:lnTo>
                      <a:lnTo>
                        <a:pt x="116" y="955"/>
                      </a:lnTo>
                      <a:lnTo>
                        <a:pt x="118" y="959"/>
                      </a:lnTo>
                      <a:lnTo>
                        <a:pt x="116" y="962"/>
                      </a:lnTo>
                      <a:lnTo>
                        <a:pt x="118" y="964"/>
                      </a:lnTo>
                      <a:lnTo>
                        <a:pt x="122" y="962"/>
                      </a:lnTo>
                      <a:lnTo>
                        <a:pt x="122" y="964"/>
                      </a:lnTo>
                      <a:lnTo>
                        <a:pt x="118" y="966"/>
                      </a:lnTo>
                      <a:lnTo>
                        <a:pt x="111" y="966"/>
                      </a:lnTo>
                      <a:lnTo>
                        <a:pt x="102" y="973"/>
                      </a:lnTo>
                      <a:lnTo>
                        <a:pt x="94" y="975"/>
                      </a:lnTo>
                      <a:lnTo>
                        <a:pt x="94" y="979"/>
                      </a:lnTo>
                      <a:lnTo>
                        <a:pt x="89" y="982"/>
                      </a:lnTo>
                      <a:lnTo>
                        <a:pt x="82" y="982"/>
                      </a:lnTo>
                      <a:lnTo>
                        <a:pt x="78" y="979"/>
                      </a:lnTo>
                      <a:lnTo>
                        <a:pt x="71" y="979"/>
                      </a:lnTo>
                      <a:lnTo>
                        <a:pt x="67" y="982"/>
                      </a:lnTo>
                      <a:lnTo>
                        <a:pt x="67" y="984"/>
                      </a:lnTo>
                      <a:lnTo>
                        <a:pt x="62" y="986"/>
                      </a:lnTo>
                      <a:lnTo>
                        <a:pt x="60" y="984"/>
                      </a:lnTo>
                      <a:lnTo>
                        <a:pt x="56" y="982"/>
                      </a:lnTo>
                      <a:lnTo>
                        <a:pt x="56" y="977"/>
                      </a:lnTo>
                      <a:lnTo>
                        <a:pt x="53" y="971"/>
                      </a:lnTo>
                      <a:lnTo>
                        <a:pt x="51" y="968"/>
                      </a:lnTo>
                      <a:lnTo>
                        <a:pt x="49" y="968"/>
                      </a:lnTo>
                      <a:lnTo>
                        <a:pt x="45" y="966"/>
                      </a:lnTo>
                      <a:lnTo>
                        <a:pt x="42" y="973"/>
                      </a:lnTo>
                      <a:lnTo>
                        <a:pt x="38" y="973"/>
                      </a:lnTo>
                      <a:lnTo>
                        <a:pt x="36" y="971"/>
                      </a:lnTo>
                      <a:lnTo>
                        <a:pt x="33" y="968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8" name="Freeform 894"/>
                <p:cNvSpPr>
                  <a:spLocks/>
                </p:cNvSpPr>
                <p:nvPr/>
              </p:nvSpPr>
              <p:spPr bwMode="auto">
                <a:xfrm>
                  <a:off x="1496" y="1086"/>
                  <a:ext cx="666" cy="999"/>
                </a:xfrm>
                <a:custGeom>
                  <a:avLst/>
                  <a:gdLst>
                    <a:gd name="T0" fmla="*/ 661 w 666"/>
                    <a:gd name="T1" fmla="*/ 986 h 999"/>
                    <a:gd name="T2" fmla="*/ 650 w 666"/>
                    <a:gd name="T3" fmla="*/ 977 h 999"/>
                    <a:gd name="T4" fmla="*/ 637 w 666"/>
                    <a:gd name="T5" fmla="*/ 977 h 999"/>
                    <a:gd name="T6" fmla="*/ 614 w 666"/>
                    <a:gd name="T7" fmla="*/ 964 h 999"/>
                    <a:gd name="T8" fmla="*/ 597 w 666"/>
                    <a:gd name="T9" fmla="*/ 962 h 999"/>
                    <a:gd name="T10" fmla="*/ 594 w 666"/>
                    <a:gd name="T11" fmla="*/ 948 h 999"/>
                    <a:gd name="T12" fmla="*/ 585 w 666"/>
                    <a:gd name="T13" fmla="*/ 933 h 999"/>
                    <a:gd name="T14" fmla="*/ 574 w 666"/>
                    <a:gd name="T15" fmla="*/ 933 h 999"/>
                    <a:gd name="T16" fmla="*/ 565 w 666"/>
                    <a:gd name="T17" fmla="*/ 917 h 999"/>
                    <a:gd name="T18" fmla="*/ 554 w 666"/>
                    <a:gd name="T19" fmla="*/ 913 h 999"/>
                    <a:gd name="T20" fmla="*/ 563 w 666"/>
                    <a:gd name="T21" fmla="*/ 893 h 999"/>
                    <a:gd name="T22" fmla="*/ 554 w 666"/>
                    <a:gd name="T23" fmla="*/ 871 h 999"/>
                    <a:gd name="T24" fmla="*/ 543 w 666"/>
                    <a:gd name="T25" fmla="*/ 879 h 999"/>
                    <a:gd name="T26" fmla="*/ 530 w 666"/>
                    <a:gd name="T27" fmla="*/ 866 h 999"/>
                    <a:gd name="T28" fmla="*/ 519 w 666"/>
                    <a:gd name="T29" fmla="*/ 862 h 999"/>
                    <a:gd name="T30" fmla="*/ 519 w 666"/>
                    <a:gd name="T31" fmla="*/ 846 h 999"/>
                    <a:gd name="T32" fmla="*/ 532 w 666"/>
                    <a:gd name="T33" fmla="*/ 835 h 999"/>
                    <a:gd name="T34" fmla="*/ 521 w 666"/>
                    <a:gd name="T35" fmla="*/ 831 h 999"/>
                    <a:gd name="T36" fmla="*/ 510 w 666"/>
                    <a:gd name="T37" fmla="*/ 817 h 999"/>
                    <a:gd name="T38" fmla="*/ 501 w 666"/>
                    <a:gd name="T39" fmla="*/ 824 h 999"/>
                    <a:gd name="T40" fmla="*/ 487 w 666"/>
                    <a:gd name="T41" fmla="*/ 833 h 999"/>
                    <a:gd name="T42" fmla="*/ 458 w 666"/>
                    <a:gd name="T43" fmla="*/ 817 h 999"/>
                    <a:gd name="T44" fmla="*/ 432 w 666"/>
                    <a:gd name="T45" fmla="*/ 819 h 999"/>
                    <a:gd name="T46" fmla="*/ 423 w 666"/>
                    <a:gd name="T47" fmla="*/ 813 h 999"/>
                    <a:gd name="T48" fmla="*/ 414 w 666"/>
                    <a:gd name="T49" fmla="*/ 806 h 999"/>
                    <a:gd name="T50" fmla="*/ 401 w 666"/>
                    <a:gd name="T51" fmla="*/ 804 h 999"/>
                    <a:gd name="T52" fmla="*/ 405 w 666"/>
                    <a:gd name="T53" fmla="*/ 799 h 999"/>
                    <a:gd name="T54" fmla="*/ 405 w 666"/>
                    <a:gd name="T55" fmla="*/ 797 h 999"/>
                    <a:gd name="T56" fmla="*/ 383 w 666"/>
                    <a:gd name="T57" fmla="*/ 795 h 999"/>
                    <a:gd name="T58" fmla="*/ 374 w 666"/>
                    <a:gd name="T59" fmla="*/ 786 h 999"/>
                    <a:gd name="T60" fmla="*/ 358 w 666"/>
                    <a:gd name="T61" fmla="*/ 791 h 999"/>
                    <a:gd name="T62" fmla="*/ 347 w 666"/>
                    <a:gd name="T63" fmla="*/ 788 h 999"/>
                    <a:gd name="T64" fmla="*/ 340 w 666"/>
                    <a:gd name="T65" fmla="*/ 797 h 999"/>
                    <a:gd name="T66" fmla="*/ 323 w 666"/>
                    <a:gd name="T67" fmla="*/ 791 h 999"/>
                    <a:gd name="T68" fmla="*/ 298 w 666"/>
                    <a:gd name="T69" fmla="*/ 786 h 999"/>
                    <a:gd name="T70" fmla="*/ 269 w 666"/>
                    <a:gd name="T71" fmla="*/ 793 h 999"/>
                    <a:gd name="T72" fmla="*/ 227 w 666"/>
                    <a:gd name="T73" fmla="*/ 782 h 999"/>
                    <a:gd name="T74" fmla="*/ 182 w 666"/>
                    <a:gd name="T75" fmla="*/ 702 h 999"/>
                    <a:gd name="T76" fmla="*/ 169 w 666"/>
                    <a:gd name="T77" fmla="*/ 642 h 999"/>
                    <a:gd name="T78" fmla="*/ 113 w 666"/>
                    <a:gd name="T79" fmla="*/ 640 h 999"/>
                    <a:gd name="T80" fmla="*/ 95 w 666"/>
                    <a:gd name="T81" fmla="*/ 575 h 999"/>
                    <a:gd name="T82" fmla="*/ 100 w 666"/>
                    <a:gd name="T83" fmla="*/ 529 h 999"/>
                    <a:gd name="T84" fmla="*/ 46 w 666"/>
                    <a:gd name="T85" fmla="*/ 513 h 999"/>
                    <a:gd name="T86" fmla="*/ 4 w 666"/>
                    <a:gd name="T87" fmla="*/ 453 h 999"/>
                    <a:gd name="T88" fmla="*/ 75 w 666"/>
                    <a:gd name="T89" fmla="*/ 375 h 999"/>
                    <a:gd name="T90" fmla="*/ 127 w 666"/>
                    <a:gd name="T91" fmla="*/ 311 h 999"/>
                    <a:gd name="T92" fmla="*/ 171 w 666"/>
                    <a:gd name="T93" fmla="*/ 335 h 999"/>
                    <a:gd name="T94" fmla="*/ 256 w 666"/>
                    <a:gd name="T95" fmla="*/ 335 h 999"/>
                    <a:gd name="T96" fmla="*/ 358 w 666"/>
                    <a:gd name="T97" fmla="*/ 284 h 999"/>
                    <a:gd name="T98" fmla="*/ 414 w 666"/>
                    <a:gd name="T99" fmla="*/ 204 h 999"/>
                    <a:gd name="T100" fmla="*/ 514 w 666"/>
                    <a:gd name="T101" fmla="*/ 135 h 999"/>
                    <a:gd name="T102" fmla="*/ 641 w 666"/>
                    <a:gd name="T103" fmla="*/ 0 h 999"/>
                    <a:gd name="T104" fmla="*/ 630 w 666"/>
                    <a:gd name="T105" fmla="*/ 31 h 9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66" h="999">
                      <a:moveTo>
                        <a:pt x="663" y="999"/>
                      </a:moveTo>
                      <a:lnTo>
                        <a:pt x="663" y="997"/>
                      </a:lnTo>
                      <a:lnTo>
                        <a:pt x="666" y="993"/>
                      </a:lnTo>
                      <a:lnTo>
                        <a:pt x="666" y="986"/>
                      </a:lnTo>
                      <a:lnTo>
                        <a:pt x="661" y="986"/>
                      </a:lnTo>
                      <a:lnTo>
                        <a:pt x="659" y="984"/>
                      </a:lnTo>
                      <a:lnTo>
                        <a:pt x="652" y="984"/>
                      </a:lnTo>
                      <a:lnTo>
                        <a:pt x="652" y="982"/>
                      </a:lnTo>
                      <a:lnTo>
                        <a:pt x="650" y="982"/>
                      </a:lnTo>
                      <a:lnTo>
                        <a:pt x="650" y="977"/>
                      </a:lnTo>
                      <a:lnTo>
                        <a:pt x="643" y="977"/>
                      </a:lnTo>
                      <a:lnTo>
                        <a:pt x="641" y="973"/>
                      </a:lnTo>
                      <a:lnTo>
                        <a:pt x="641" y="970"/>
                      </a:lnTo>
                      <a:lnTo>
                        <a:pt x="639" y="973"/>
                      </a:lnTo>
                      <a:lnTo>
                        <a:pt x="637" y="977"/>
                      </a:lnTo>
                      <a:lnTo>
                        <a:pt x="630" y="977"/>
                      </a:lnTo>
                      <a:lnTo>
                        <a:pt x="630" y="975"/>
                      </a:lnTo>
                      <a:lnTo>
                        <a:pt x="621" y="964"/>
                      </a:lnTo>
                      <a:lnTo>
                        <a:pt x="621" y="962"/>
                      </a:lnTo>
                      <a:lnTo>
                        <a:pt x="614" y="964"/>
                      </a:lnTo>
                      <a:lnTo>
                        <a:pt x="612" y="959"/>
                      </a:lnTo>
                      <a:lnTo>
                        <a:pt x="605" y="966"/>
                      </a:lnTo>
                      <a:lnTo>
                        <a:pt x="603" y="962"/>
                      </a:lnTo>
                      <a:lnTo>
                        <a:pt x="601" y="959"/>
                      </a:lnTo>
                      <a:lnTo>
                        <a:pt x="597" y="962"/>
                      </a:lnTo>
                      <a:lnTo>
                        <a:pt x="592" y="962"/>
                      </a:lnTo>
                      <a:lnTo>
                        <a:pt x="594" y="955"/>
                      </a:lnTo>
                      <a:lnTo>
                        <a:pt x="597" y="953"/>
                      </a:lnTo>
                      <a:lnTo>
                        <a:pt x="594" y="950"/>
                      </a:lnTo>
                      <a:lnTo>
                        <a:pt x="594" y="948"/>
                      </a:lnTo>
                      <a:lnTo>
                        <a:pt x="597" y="942"/>
                      </a:lnTo>
                      <a:lnTo>
                        <a:pt x="594" y="939"/>
                      </a:lnTo>
                      <a:lnTo>
                        <a:pt x="597" y="937"/>
                      </a:lnTo>
                      <a:lnTo>
                        <a:pt x="590" y="933"/>
                      </a:lnTo>
                      <a:lnTo>
                        <a:pt x="585" y="933"/>
                      </a:lnTo>
                      <a:lnTo>
                        <a:pt x="579" y="937"/>
                      </a:lnTo>
                      <a:lnTo>
                        <a:pt x="577" y="937"/>
                      </a:lnTo>
                      <a:lnTo>
                        <a:pt x="574" y="935"/>
                      </a:lnTo>
                      <a:lnTo>
                        <a:pt x="577" y="933"/>
                      </a:lnTo>
                      <a:lnTo>
                        <a:pt x="574" y="933"/>
                      </a:lnTo>
                      <a:lnTo>
                        <a:pt x="577" y="931"/>
                      </a:lnTo>
                      <a:lnTo>
                        <a:pt x="574" y="926"/>
                      </a:lnTo>
                      <a:lnTo>
                        <a:pt x="572" y="924"/>
                      </a:lnTo>
                      <a:lnTo>
                        <a:pt x="568" y="917"/>
                      </a:lnTo>
                      <a:lnTo>
                        <a:pt x="565" y="917"/>
                      </a:lnTo>
                      <a:lnTo>
                        <a:pt x="563" y="915"/>
                      </a:lnTo>
                      <a:lnTo>
                        <a:pt x="559" y="913"/>
                      </a:lnTo>
                      <a:lnTo>
                        <a:pt x="559" y="915"/>
                      </a:lnTo>
                      <a:lnTo>
                        <a:pt x="556" y="917"/>
                      </a:lnTo>
                      <a:lnTo>
                        <a:pt x="554" y="913"/>
                      </a:lnTo>
                      <a:lnTo>
                        <a:pt x="556" y="908"/>
                      </a:lnTo>
                      <a:lnTo>
                        <a:pt x="554" y="902"/>
                      </a:lnTo>
                      <a:lnTo>
                        <a:pt x="559" y="895"/>
                      </a:lnTo>
                      <a:lnTo>
                        <a:pt x="561" y="895"/>
                      </a:lnTo>
                      <a:lnTo>
                        <a:pt x="563" y="893"/>
                      </a:lnTo>
                      <a:lnTo>
                        <a:pt x="563" y="886"/>
                      </a:lnTo>
                      <a:lnTo>
                        <a:pt x="561" y="884"/>
                      </a:lnTo>
                      <a:lnTo>
                        <a:pt x="561" y="875"/>
                      </a:lnTo>
                      <a:lnTo>
                        <a:pt x="559" y="873"/>
                      </a:lnTo>
                      <a:lnTo>
                        <a:pt x="554" y="871"/>
                      </a:lnTo>
                      <a:lnTo>
                        <a:pt x="556" y="864"/>
                      </a:lnTo>
                      <a:lnTo>
                        <a:pt x="554" y="866"/>
                      </a:lnTo>
                      <a:lnTo>
                        <a:pt x="550" y="866"/>
                      </a:lnTo>
                      <a:lnTo>
                        <a:pt x="550" y="873"/>
                      </a:lnTo>
                      <a:lnTo>
                        <a:pt x="543" y="879"/>
                      </a:lnTo>
                      <a:lnTo>
                        <a:pt x="541" y="879"/>
                      </a:lnTo>
                      <a:lnTo>
                        <a:pt x="539" y="882"/>
                      </a:lnTo>
                      <a:lnTo>
                        <a:pt x="532" y="875"/>
                      </a:lnTo>
                      <a:lnTo>
                        <a:pt x="534" y="868"/>
                      </a:lnTo>
                      <a:lnTo>
                        <a:pt x="530" y="866"/>
                      </a:lnTo>
                      <a:lnTo>
                        <a:pt x="530" y="868"/>
                      </a:lnTo>
                      <a:lnTo>
                        <a:pt x="528" y="866"/>
                      </a:lnTo>
                      <a:lnTo>
                        <a:pt x="521" y="864"/>
                      </a:lnTo>
                      <a:lnTo>
                        <a:pt x="519" y="864"/>
                      </a:lnTo>
                      <a:lnTo>
                        <a:pt x="519" y="862"/>
                      </a:lnTo>
                      <a:lnTo>
                        <a:pt x="514" y="857"/>
                      </a:lnTo>
                      <a:lnTo>
                        <a:pt x="516" y="851"/>
                      </a:lnTo>
                      <a:lnTo>
                        <a:pt x="519" y="851"/>
                      </a:lnTo>
                      <a:lnTo>
                        <a:pt x="516" y="848"/>
                      </a:lnTo>
                      <a:lnTo>
                        <a:pt x="519" y="846"/>
                      </a:lnTo>
                      <a:lnTo>
                        <a:pt x="523" y="844"/>
                      </a:lnTo>
                      <a:lnTo>
                        <a:pt x="523" y="839"/>
                      </a:lnTo>
                      <a:lnTo>
                        <a:pt x="528" y="839"/>
                      </a:lnTo>
                      <a:lnTo>
                        <a:pt x="530" y="835"/>
                      </a:lnTo>
                      <a:lnTo>
                        <a:pt x="532" y="835"/>
                      </a:lnTo>
                      <a:lnTo>
                        <a:pt x="536" y="831"/>
                      </a:lnTo>
                      <a:lnTo>
                        <a:pt x="532" y="831"/>
                      </a:lnTo>
                      <a:lnTo>
                        <a:pt x="530" y="833"/>
                      </a:lnTo>
                      <a:lnTo>
                        <a:pt x="528" y="833"/>
                      </a:lnTo>
                      <a:lnTo>
                        <a:pt x="521" y="831"/>
                      </a:lnTo>
                      <a:lnTo>
                        <a:pt x="519" y="828"/>
                      </a:lnTo>
                      <a:lnTo>
                        <a:pt x="514" y="826"/>
                      </a:lnTo>
                      <a:lnTo>
                        <a:pt x="519" y="822"/>
                      </a:lnTo>
                      <a:lnTo>
                        <a:pt x="516" y="813"/>
                      </a:lnTo>
                      <a:lnTo>
                        <a:pt x="510" y="817"/>
                      </a:lnTo>
                      <a:lnTo>
                        <a:pt x="505" y="817"/>
                      </a:lnTo>
                      <a:lnTo>
                        <a:pt x="505" y="815"/>
                      </a:lnTo>
                      <a:lnTo>
                        <a:pt x="503" y="815"/>
                      </a:lnTo>
                      <a:lnTo>
                        <a:pt x="501" y="819"/>
                      </a:lnTo>
                      <a:lnTo>
                        <a:pt x="501" y="824"/>
                      </a:lnTo>
                      <a:lnTo>
                        <a:pt x="496" y="828"/>
                      </a:lnTo>
                      <a:lnTo>
                        <a:pt x="501" y="828"/>
                      </a:lnTo>
                      <a:lnTo>
                        <a:pt x="501" y="831"/>
                      </a:lnTo>
                      <a:lnTo>
                        <a:pt x="492" y="837"/>
                      </a:lnTo>
                      <a:lnTo>
                        <a:pt x="487" y="833"/>
                      </a:lnTo>
                      <a:lnTo>
                        <a:pt x="483" y="831"/>
                      </a:lnTo>
                      <a:lnTo>
                        <a:pt x="476" y="833"/>
                      </a:lnTo>
                      <a:lnTo>
                        <a:pt x="465" y="831"/>
                      </a:lnTo>
                      <a:lnTo>
                        <a:pt x="458" y="824"/>
                      </a:lnTo>
                      <a:lnTo>
                        <a:pt x="458" y="817"/>
                      </a:lnTo>
                      <a:lnTo>
                        <a:pt x="454" y="817"/>
                      </a:lnTo>
                      <a:lnTo>
                        <a:pt x="443" y="815"/>
                      </a:lnTo>
                      <a:lnTo>
                        <a:pt x="438" y="811"/>
                      </a:lnTo>
                      <a:lnTo>
                        <a:pt x="434" y="817"/>
                      </a:lnTo>
                      <a:lnTo>
                        <a:pt x="432" y="819"/>
                      </a:lnTo>
                      <a:lnTo>
                        <a:pt x="432" y="824"/>
                      </a:lnTo>
                      <a:lnTo>
                        <a:pt x="425" y="824"/>
                      </a:lnTo>
                      <a:lnTo>
                        <a:pt x="425" y="819"/>
                      </a:lnTo>
                      <a:lnTo>
                        <a:pt x="423" y="817"/>
                      </a:lnTo>
                      <a:lnTo>
                        <a:pt x="423" y="813"/>
                      </a:lnTo>
                      <a:lnTo>
                        <a:pt x="423" y="811"/>
                      </a:lnTo>
                      <a:lnTo>
                        <a:pt x="421" y="811"/>
                      </a:lnTo>
                      <a:lnTo>
                        <a:pt x="414" y="811"/>
                      </a:lnTo>
                      <a:lnTo>
                        <a:pt x="412" y="808"/>
                      </a:lnTo>
                      <a:lnTo>
                        <a:pt x="414" y="806"/>
                      </a:lnTo>
                      <a:lnTo>
                        <a:pt x="412" y="804"/>
                      </a:lnTo>
                      <a:lnTo>
                        <a:pt x="407" y="804"/>
                      </a:lnTo>
                      <a:lnTo>
                        <a:pt x="407" y="806"/>
                      </a:lnTo>
                      <a:lnTo>
                        <a:pt x="403" y="806"/>
                      </a:lnTo>
                      <a:lnTo>
                        <a:pt x="401" y="804"/>
                      </a:lnTo>
                      <a:lnTo>
                        <a:pt x="398" y="804"/>
                      </a:lnTo>
                      <a:lnTo>
                        <a:pt x="396" y="799"/>
                      </a:lnTo>
                      <a:lnTo>
                        <a:pt x="401" y="797"/>
                      </a:lnTo>
                      <a:lnTo>
                        <a:pt x="403" y="797"/>
                      </a:lnTo>
                      <a:lnTo>
                        <a:pt x="405" y="799"/>
                      </a:lnTo>
                      <a:lnTo>
                        <a:pt x="407" y="799"/>
                      </a:lnTo>
                      <a:lnTo>
                        <a:pt x="409" y="799"/>
                      </a:lnTo>
                      <a:lnTo>
                        <a:pt x="409" y="795"/>
                      </a:lnTo>
                      <a:lnTo>
                        <a:pt x="407" y="795"/>
                      </a:lnTo>
                      <a:lnTo>
                        <a:pt x="405" y="797"/>
                      </a:lnTo>
                      <a:lnTo>
                        <a:pt x="398" y="795"/>
                      </a:lnTo>
                      <a:lnTo>
                        <a:pt x="396" y="795"/>
                      </a:lnTo>
                      <a:lnTo>
                        <a:pt x="392" y="793"/>
                      </a:lnTo>
                      <a:lnTo>
                        <a:pt x="389" y="795"/>
                      </a:lnTo>
                      <a:lnTo>
                        <a:pt x="383" y="795"/>
                      </a:lnTo>
                      <a:lnTo>
                        <a:pt x="380" y="793"/>
                      </a:lnTo>
                      <a:lnTo>
                        <a:pt x="376" y="793"/>
                      </a:lnTo>
                      <a:lnTo>
                        <a:pt x="372" y="791"/>
                      </a:lnTo>
                      <a:lnTo>
                        <a:pt x="372" y="788"/>
                      </a:lnTo>
                      <a:lnTo>
                        <a:pt x="374" y="786"/>
                      </a:lnTo>
                      <a:lnTo>
                        <a:pt x="372" y="784"/>
                      </a:lnTo>
                      <a:lnTo>
                        <a:pt x="367" y="782"/>
                      </a:lnTo>
                      <a:lnTo>
                        <a:pt x="360" y="786"/>
                      </a:lnTo>
                      <a:lnTo>
                        <a:pt x="358" y="788"/>
                      </a:lnTo>
                      <a:lnTo>
                        <a:pt x="358" y="791"/>
                      </a:lnTo>
                      <a:lnTo>
                        <a:pt x="352" y="793"/>
                      </a:lnTo>
                      <a:lnTo>
                        <a:pt x="349" y="793"/>
                      </a:lnTo>
                      <a:lnTo>
                        <a:pt x="347" y="791"/>
                      </a:lnTo>
                      <a:lnTo>
                        <a:pt x="349" y="788"/>
                      </a:lnTo>
                      <a:lnTo>
                        <a:pt x="347" y="788"/>
                      </a:lnTo>
                      <a:lnTo>
                        <a:pt x="345" y="788"/>
                      </a:lnTo>
                      <a:lnTo>
                        <a:pt x="343" y="786"/>
                      </a:lnTo>
                      <a:lnTo>
                        <a:pt x="340" y="791"/>
                      </a:lnTo>
                      <a:lnTo>
                        <a:pt x="340" y="795"/>
                      </a:lnTo>
                      <a:lnTo>
                        <a:pt x="340" y="797"/>
                      </a:lnTo>
                      <a:lnTo>
                        <a:pt x="338" y="795"/>
                      </a:lnTo>
                      <a:lnTo>
                        <a:pt x="334" y="795"/>
                      </a:lnTo>
                      <a:lnTo>
                        <a:pt x="334" y="791"/>
                      </a:lnTo>
                      <a:lnTo>
                        <a:pt x="331" y="788"/>
                      </a:lnTo>
                      <a:lnTo>
                        <a:pt x="323" y="791"/>
                      </a:lnTo>
                      <a:lnTo>
                        <a:pt x="318" y="791"/>
                      </a:lnTo>
                      <a:lnTo>
                        <a:pt x="311" y="793"/>
                      </a:lnTo>
                      <a:lnTo>
                        <a:pt x="305" y="788"/>
                      </a:lnTo>
                      <a:lnTo>
                        <a:pt x="303" y="788"/>
                      </a:lnTo>
                      <a:lnTo>
                        <a:pt x="298" y="786"/>
                      </a:lnTo>
                      <a:lnTo>
                        <a:pt x="296" y="788"/>
                      </a:lnTo>
                      <a:lnTo>
                        <a:pt x="294" y="786"/>
                      </a:lnTo>
                      <a:lnTo>
                        <a:pt x="287" y="786"/>
                      </a:lnTo>
                      <a:lnTo>
                        <a:pt x="271" y="795"/>
                      </a:lnTo>
                      <a:lnTo>
                        <a:pt x="269" y="793"/>
                      </a:lnTo>
                      <a:lnTo>
                        <a:pt x="267" y="791"/>
                      </a:lnTo>
                      <a:lnTo>
                        <a:pt x="262" y="793"/>
                      </a:lnTo>
                      <a:lnTo>
                        <a:pt x="260" y="797"/>
                      </a:lnTo>
                      <a:lnTo>
                        <a:pt x="233" y="788"/>
                      </a:lnTo>
                      <a:lnTo>
                        <a:pt x="227" y="782"/>
                      </a:lnTo>
                      <a:lnTo>
                        <a:pt x="220" y="766"/>
                      </a:lnTo>
                      <a:lnTo>
                        <a:pt x="209" y="751"/>
                      </a:lnTo>
                      <a:lnTo>
                        <a:pt x="207" y="742"/>
                      </a:lnTo>
                      <a:lnTo>
                        <a:pt x="202" y="720"/>
                      </a:lnTo>
                      <a:lnTo>
                        <a:pt x="182" y="702"/>
                      </a:lnTo>
                      <a:lnTo>
                        <a:pt x="180" y="695"/>
                      </a:lnTo>
                      <a:lnTo>
                        <a:pt x="171" y="684"/>
                      </a:lnTo>
                      <a:lnTo>
                        <a:pt x="171" y="666"/>
                      </a:lnTo>
                      <a:lnTo>
                        <a:pt x="171" y="646"/>
                      </a:lnTo>
                      <a:lnTo>
                        <a:pt x="169" y="642"/>
                      </a:lnTo>
                      <a:lnTo>
                        <a:pt x="167" y="640"/>
                      </a:lnTo>
                      <a:lnTo>
                        <a:pt x="162" y="640"/>
                      </a:lnTo>
                      <a:lnTo>
                        <a:pt x="151" y="644"/>
                      </a:lnTo>
                      <a:lnTo>
                        <a:pt x="131" y="646"/>
                      </a:lnTo>
                      <a:lnTo>
                        <a:pt x="113" y="640"/>
                      </a:lnTo>
                      <a:lnTo>
                        <a:pt x="109" y="631"/>
                      </a:lnTo>
                      <a:lnTo>
                        <a:pt x="100" y="624"/>
                      </a:lnTo>
                      <a:lnTo>
                        <a:pt x="86" y="606"/>
                      </a:lnTo>
                      <a:lnTo>
                        <a:pt x="86" y="589"/>
                      </a:lnTo>
                      <a:lnTo>
                        <a:pt x="95" y="575"/>
                      </a:lnTo>
                      <a:lnTo>
                        <a:pt x="98" y="564"/>
                      </a:lnTo>
                      <a:lnTo>
                        <a:pt x="98" y="557"/>
                      </a:lnTo>
                      <a:lnTo>
                        <a:pt x="100" y="549"/>
                      </a:lnTo>
                      <a:lnTo>
                        <a:pt x="100" y="535"/>
                      </a:lnTo>
                      <a:lnTo>
                        <a:pt x="100" y="529"/>
                      </a:lnTo>
                      <a:lnTo>
                        <a:pt x="98" y="520"/>
                      </a:lnTo>
                      <a:lnTo>
                        <a:pt x="93" y="515"/>
                      </a:lnTo>
                      <a:lnTo>
                        <a:pt x="84" y="513"/>
                      </a:lnTo>
                      <a:lnTo>
                        <a:pt x="57" y="515"/>
                      </a:lnTo>
                      <a:lnTo>
                        <a:pt x="46" y="513"/>
                      </a:lnTo>
                      <a:lnTo>
                        <a:pt x="42" y="511"/>
                      </a:lnTo>
                      <a:lnTo>
                        <a:pt x="33" y="504"/>
                      </a:lnTo>
                      <a:lnTo>
                        <a:pt x="4" y="493"/>
                      </a:lnTo>
                      <a:lnTo>
                        <a:pt x="0" y="484"/>
                      </a:lnTo>
                      <a:lnTo>
                        <a:pt x="4" y="453"/>
                      </a:lnTo>
                      <a:lnTo>
                        <a:pt x="15" y="431"/>
                      </a:lnTo>
                      <a:lnTo>
                        <a:pt x="26" y="420"/>
                      </a:lnTo>
                      <a:lnTo>
                        <a:pt x="53" y="398"/>
                      </a:lnTo>
                      <a:lnTo>
                        <a:pt x="64" y="384"/>
                      </a:lnTo>
                      <a:lnTo>
                        <a:pt x="75" y="375"/>
                      </a:lnTo>
                      <a:lnTo>
                        <a:pt x="89" y="346"/>
                      </a:lnTo>
                      <a:lnTo>
                        <a:pt x="95" y="338"/>
                      </a:lnTo>
                      <a:lnTo>
                        <a:pt x="104" y="329"/>
                      </a:lnTo>
                      <a:lnTo>
                        <a:pt x="118" y="320"/>
                      </a:lnTo>
                      <a:lnTo>
                        <a:pt x="127" y="311"/>
                      </a:lnTo>
                      <a:lnTo>
                        <a:pt x="142" y="309"/>
                      </a:lnTo>
                      <a:lnTo>
                        <a:pt x="149" y="309"/>
                      </a:lnTo>
                      <a:lnTo>
                        <a:pt x="153" y="311"/>
                      </a:lnTo>
                      <a:lnTo>
                        <a:pt x="169" y="324"/>
                      </a:lnTo>
                      <a:lnTo>
                        <a:pt x="171" y="335"/>
                      </a:lnTo>
                      <a:lnTo>
                        <a:pt x="182" y="353"/>
                      </a:lnTo>
                      <a:lnTo>
                        <a:pt x="200" y="355"/>
                      </a:lnTo>
                      <a:lnTo>
                        <a:pt x="202" y="355"/>
                      </a:lnTo>
                      <a:lnTo>
                        <a:pt x="242" y="340"/>
                      </a:lnTo>
                      <a:lnTo>
                        <a:pt x="256" y="335"/>
                      </a:lnTo>
                      <a:lnTo>
                        <a:pt x="276" y="333"/>
                      </a:lnTo>
                      <a:lnTo>
                        <a:pt x="311" y="331"/>
                      </a:lnTo>
                      <a:lnTo>
                        <a:pt x="345" y="320"/>
                      </a:lnTo>
                      <a:lnTo>
                        <a:pt x="349" y="295"/>
                      </a:lnTo>
                      <a:lnTo>
                        <a:pt x="358" y="284"/>
                      </a:lnTo>
                      <a:lnTo>
                        <a:pt x="378" y="269"/>
                      </a:lnTo>
                      <a:lnTo>
                        <a:pt x="385" y="262"/>
                      </a:lnTo>
                      <a:lnTo>
                        <a:pt x="389" y="255"/>
                      </a:lnTo>
                      <a:lnTo>
                        <a:pt x="403" y="218"/>
                      </a:lnTo>
                      <a:lnTo>
                        <a:pt x="414" y="204"/>
                      </a:lnTo>
                      <a:lnTo>
                        <a:pt x="434" y="195"/>
                      </a:lnTo>
                      <a:lnTo>
                        <a:pt x="461" y="180"/>
                      </a:lnTo>
                      <a:lnTo>
                        <a:pt x="494" y="167"/>
                      </a:lnTo>
                      <a:lnTo>
                        <a:pt x="503" y="149"/>
                      </a:lnTo>
                      <a:lnTo>
                        <a:pt x="514" y="135"/>
                      </a:lnTo>
                      <a:lnTo>
                        <a:pt x="541" y="91"/>
                      </a:lnTo>
                      <a:lnTo>
                        <a:pt x="559" y="38"/>
                      </a:lnTo>
                      <a:lnTo>
                        <a:pt x="590" y="24"/>
                      </a:lnTo>
                      <a:lnTo>
                        <a:pt x="614" y="18"/>
                      </a:lnTo>
                      <a:lnTo>
                        <a:pt x="641" y="0"/>
                      </a:lnTo>
                      <a:lnTo>
                        <a:pt x="639" y="7"/>
                      </a:lnTo>
                      <a:lnTo>
                        <a:pt x="641" y="11"/>
                      </a:lnTo>
                      <a:lnTo>
                        <a:pt x="630" y="20"/>
                      </a:lnTo>
                      <a:lnTo>
                        <a:pt x="628" y="27"/>
                      </a:lnTo>
                      <a:lnTo>
                        <a:pt x="630" y="31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19" name="Freeform 895"/>
                <p:cNvSpPr>
                  <a:spLocks/>
                </p:cNvSpPr>
                <p:nvPr/>
              </p:nvSpPr>
              <p:spPr bwMode="auto">
                <a:xfrm>
                  <a:off x="4144" y="1381"/>
                  <a:ext cx="129" cy="149"/>
                </a:xfrm>
                <a:custGeom>
                  <a:avLst/>
                  <a:gdLst>
                    <a:gd name="T0" fmla="*/ 94 w 129"/>
                    <a:gd name="T1" fmla="*/ 7 h 149"/>
                    <a:gd name="T2" fmla="*/ 105 w 129"/>
                    <a:gd name="T3" fmla="*/ 7 h 149"/>
                    <a:gd name="T4" fmla="*/ 116 w 129"/>
                    <a:gd name="T5" fmla="*/ 16 h 149"/>
                    <a:gd name="T6" fmla="*/ 118 w 129"/>
                    <a:gd name="T7" fmla="*/ 25 h 149"/>
                    <a:gd name="T8" fmla="*/ 123 w 129"/>
                    <a:gd name="T9" fmla="*/ 29 h 149"/>
                    <a:gd name="T10" fmla="*/ 125 w 129"/>
                    <a:gd name="T11" fmla="*/ 40 h 149"/>
                    <a:gd name="T12" fmla="*/ 120 w 129"/>
                    <a:gd name="T13" fmla="*/ 51 h 149"/>
                    <a:gd name="T14" fmla="*/ 118 w 129"/>
                    <a:gd name="T15" fmla="*/ 58 h 149"/>
                    <a:gd name="T16" fmla="*/ 116 w 129"/>
                    <a:gd name="T17" fmla="*/ 69 h 149"/>
                    <a:gd name="T18" fmla="*/ 114 w 129"/>
                    <a:gd name="T19" fmla="*/ 74 h 149"/>
                    <a:gd name="T20" fmla="*/ 109 w 129"/>
                    <a:gd name="T21" fmla="*/ 80 h 149"/>
                    <a:gd name="T22" fmla="*/ 111 w 129"/>
                    <a:gd name="T23" fmla="*/ 85 h 149"/>
                    <a:gd name="T24" fmla="*/ 111 w 129"/>
                    <a:gd name="T25" fmla="*/ 96 h 149"/>
                    <a:gd name="T26" fmla="*/ 118 w 129"/>
                    <a:gd name="T27" fmla="*/ 107 h 149"/>
                    <a:gd name="T28" fmla="*/ 123 w 129"/>
                    <a:gd name="T29" fmla="*/ 107 h 149"/>
                    <a:gd name="T30" fmla="*/ 125 w 129"/>
                    <a:gd name="T31" fmla="*/ 114 h 149"/>
                    <a:gd name="T32" fmla="*/ 129 w 129"/>
                    <a:gd name="T33" fmla="*/ 120 h 149"/>
                    <a:gd name="T34" fmla="*/ 118 w 129"/>
                    <a:gd name="T35" fmla="*/ 123 h 149"/>
                    <a:gd name="T36" fmla="*/ 114 w 129"/>
                    <a:gd name="T37" fmla="*/ 129 h 149"/>
                    <a:gd name="T38" fmla="*/ 107 w 129"/>
                    <a:gd name="T39" fmla="*/ 136 h 149"/>
                    <a:gd name="T40" fmla="*/ 103 w 129"/>
                    <a:gd name="T41" fmla="*/ 140 h 149"/>
                    <a:gd name="T42" fmla="*/ 100 w 129"/>
                    <a:gd name="T43" fmla="*/ 136 h 149"/>
                    <a:gd name="T44" fmla="*/ 96 w 129"/>
                    <a:gd name="T45" fmla="*/ 136 h 149"/>
                    <a:gd name="T46" fmla="*/ 89 w 129"/>
                    <a:gd name="T47" fmla="*/ 136 h 149"/>
                    <a:gd name="T48" fmla="*/ 83 w 129"/>
                    <a:gd name="T49" fmla="*/ 134 h 149"/>
                    <a:gd name="T50" fmla="*/ 74 w 129"/>
                    <a:gd name="T51" fmla="*/ 136 h 149"/>
                    <a:gd name="T52" fmla="*/ 69 w 129"/>
                    <a:gd name="T53" fmla="*/ 142 h 149"/>
                    <a:gd name="T54" fmla="*/ 62 w 129"/>
                    <a:gd name="T55" fmla="*/ 147 h 149"/>
                    <a:gd name="T56" fmla="*/ 54 w 129"/>
                    <a:gd name="T57" fmla="*/ 147 h 149"/>
                    <a:gd name="T58" fmla="*/ 47 w 129"/>
                    <a:gd name="T59" fmla="*/ 145 h 149"/>
                    <a:gd name="T60" fmla="*/ 45 w 129"/>
                    <a:gd name="T61" fmla="*/ 142 h 149"/>
                    <a:gd name="T62" fmla="*/ 38 w 129"/>
                    <a:gd name="T63" fmla="*/ 142 h 149"/>
                    <a:gd name="T64" fmla="*/ 29 w 129"/>
                    <a:gd name="T65" fmla="*/ 140 h 149"/>
                    <a:gd name="T66" fmla="*/ 20 w 129"/>
                    <a:gd name="T67" fmla="*/ 145 h 149"/>
                    <a:gd name="T68" fmla="*/ 9 w 129"/>
                    <a:gd name="T69" fmla="*/ 134 h 149"/>
                    <a:gd name="T70" fmla="*/ 7 w 129"/>
                    <a:gd name="T71" fmla="*/ 129 h 149"/>
                    <a:gd name="T72" fmla="*/ 2 w 129"/>
                    <a:gd name="T73" fmla="*/ 125 h 149"/>
                    <a:gd name="T74" fmla="*/ 5 w 129"/>
                    <a:gd name="T75" fmla="*/ 118 h 149"/>
                    <a:gd name="T76" fmla="*/ 9 w 129"/>
                    <a:gd name="T77" fmla="*/ 114 h 149"/>
                    <a:gd name="T78" fmla="*/ 5 w 129"/>
                    <a:gd name="T79" fmla="*/ 103 h 149"/>
                    <a:gd name="T80" fmla="*/ 11 w 129"/>
                    <a:gd name="T81" fmla="*/ 100 h 149"/>
                    <a:gd name="T82" fmla="*/ 9 w 129"/>
                    <a:gd name="T83" fmla="*/ 96 h 149"/>
                    <a:gd name="T84" fmla="*/ 5 w 129"/>
                    <a:gd name="T85" fmla="*/ 89 h 149"/>
                    <a:gd name="T86" fmla="*/ 7 w 129"/>
                    <a:gd name="T87" fmla="*/ 87 h 149"/>
                    <a:gd name="T88" fmla="*/ 7 w 129"/>
                    <a:gd name="T89" fmla="*/ 85 h 149"/>
                    <a:gd name="T90" fmla="*/ 9 w 129"/>
                    <a:gd name="T91" fmla="*/ 78 h 149"/>
                    <a:gd name="T92" fmla="*/ 16 w 129"/>
                    <a:gd name="T93" fmla="*/ 74 h 149"/>
                    <a:gd name="T94" fmla="*/ 20 w 129"/>
                    <a:gd name="T95" fmla="*/ 65 h 149"/>
                    <a:gd name="T96" fmla="*/ 20 w 129"/>
                    <a:gd name="T97" fmla="*/ 60 h 149"/>
                    <a:gd name="T98" fmla="*/ 25 w 129"/>
                    <a:gd name="T99" fmla="*/ 54 h 149"/>
                    <a:gd name="T100" fmla="*/ 27 w 129"/>
                    <a:gd name="T101" fmla="*/ 47 h 149"/>
                    <a:gd name="T102" fmla="*/ 27 w 129"/>
                    <a:gd name="T103" fmla="*/ 40 h 149"/>
                    <a:gd name="T104" fmla="*/ 18 w 129"/>
                    <a:gd name="T105" fmla="*/ 36 h 149"/>
                    <a:gd name="T106" fmla="*/ 18 w 129"/>
                    <a:gd name="T107" fmla="*/ 27 h 149"/>
                    <a:gd name="T108" fmla="*/ 18 w 129"/>
                    <a:gd name="T109" fmla="*/ 23 h 149"/>
                    <a:gd name="T110" fmla="*/ 27 w 129"/>
                    <a:gd name="T111" fmla="*/ 23 h 149"/>
                    <a:gd name="T112" fmla="*/ 34 w 129"/>
                    <a:gd name="T113" fmla="*/ 25 h 149"/>
                    <a:gd name="T114" fmla="*/ 54 w 129"/>
                    <a:gd name="T115" fmla="*/ 20 h 149"/>
                    <a:gd name="T116" fmla="*/ 65 w 129"/>
                    <a:gd name="T117" fmla="*/ 16 h 149"/>
                    <a:gd name="T118" fmla="*/ 69 w 129"/>
                    <a:gd name="T119" fmla="*/ 11 h 149"/>
                    <a:gd name="T120" fmla="*/ 78 w 129"/>
                    <a:gd name="T121" fmla="*/ 5 h 149"/>
                    <a:gd name="T122" fmla="*/ 87 w 129"/>
                    <a:gd name="T123" fmla="*/ 3 h 149"/>
                    <a:gd name="T124" fmla="*/ 89 w 129"/>
                    <a:gd name="T125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9" h="149">
                      <a:moveTo>
                        <a:pt x="91" y="5"/>
                      </a:moveTo>
                      <a:lnTo>
                        <a:pt x="94" y="7"/>
                      </a:lnTo>
                      <a:lnTo>
                        <a:pt x="96" y="7"/>
                      </a:lnTo>
                      <a:lnTo>
                        <a:pt x="105" y="7"/>
                      </a:lnTo>
                      <a:lnTo>
                        <a:pt x="114" y="14"/>
                      </a:lnTo>
                      <a:lnTo>
                        <a:pt x="116" y="16"/>
                      </a:lnTo>
                      <a:lnTo>
                        <a:pt x="118" y="18"/>
                      </a:lnTo>
                      <a:lnTo>
                        <a:pt x="118" y="25"/>
                      </a:lnTo>
                      <a:lnTo>
                        <a:pt x="118" y="27"/>
                      </a:lnTo>
                      <a:lnTo>
                        <a:pt x="123" y="29"/>
                      </a:lnTo>
                      <a:lnTo>
                        <a:pt x="125" y="34"/>
                      </a:lnTo>
                      <a:lnTo>
                        <a:pt x="125" y="40"/>
                      </a:lnTo>
                      <a:lnTo>
                        <a:pt x="120" y="45"/>
                      </a:lnTo>
                      <a:lnTo>
                        <a:pt x="120" y="51"/>
                      </a:lnTo>
                      <a:lnTo>
                        <a:pt x="123" y="56"/>
                      </a:lnTo>
                      <a:lnTo>
                        <a:pt x="118" y="58"/>
                      </a:lnTo>
                      <a:lnTo>
                        <a:pt x="120" y="65"/>
                      </a:lnTo>
                      <a:lnTo>
                        <a:pt x="116" y="69"/>
                      </a:lnTo>
                      <a:lnTo>
                        <a:pt x="114" y="69"/>
                      </a:lnTo>
                      <a:lnTo>
                        <a:pt x="114" y="74"/>
                      </a:lnTo>
                      <a:lnTo>
                        <a:pt x="111" y="78"/>
                      </a:lnTo>
                      <a:lnTo>
                        <a:pt x="109" y="80"/>
                      </a:lnTo>
                      <a:lnTo>
                        <a:pt x="109" y="85"/>
                      </a:lnTo>
                      <a:lnTo>
                        <a:pt x="111" y="85"/>
                      </a:lnTo>
                      <a:lnTo>
                        <a:pt x="111" y="96"/>
                      </a:lnTo>
                      <a:lnTo>
                        <a:pt x="111" y="96"/>
                      </a:lnTo>
                      <a:lnTo>
                        <a:pt x="114" y="103"/>
                      </a:lnTo>
                      <a:lnTo>
                        <a:pt x="118" y="107"/>
                      </a:lnTo>
                      <a:lnTo>
                        <a:pt x="120" y="105"/>
                      </a:lnTo>
                      <a:lnTo>
                        <a:pt x="123" y="107"/>
                      </a:lnTo>
                      <a:lnTo>
                        <a:pt x="125" y="109"/>
                      </a:lnTo>
                      <a:lnTo>
                        <a:pt x="125" y="114"/>
                      </a:lnTo>
                      <a:lnTo>
                        <a:pt x="129" y="114"/>
                      </a:lnTo>
                      <a:lnTo>
                        <a:pt x="129" y="120"/>
                      </a:lnTo>
                      <a:lnTo>
                        <a:pt x="125" y="123"/>
                      </a:lnTo>
                      <a:lnTo>
                        <a:pt x="118" y="123"/>
                      </a:lnTo>
                      <a:lnTo>
                        <a:pt x="114" y="125"/>
                      </a:lnTo>
                      <a:lnTo>
                        <a:pt x="114" y="129"/>
                      </a:lnTo>
                      <a:lnTo>
                        <a:pt x="111" y="134"/>
                      </a:lnTo>
                      <a:lnTo>
                        <a:pt x="107" y="136"/>
                      </a:lnTo>
                      <a:lnTo>
                        <a:pt x="107" y="140"/>
                      </a:lnTo>
                      <a:lnTo>
                        <a:pt x="103" y="140"/>
                      </a:lnTo>
                      <a:lnTo>
                        <a:pt x="100" y="140"/>
                      </a:lnTo>
                      <a:lnTo>
                        <a:pt x="100" y="136"/>
                      </a:lnTo>
                      <a:lnTo>
                        <a:pt x="98" y="136"/>
                      </a:lnTo>
                      <a:lnTo>
                        <a:pt x="96" y="136"/>
                      </a:lnTo>
                      <a:lnTo>
                        <a:pt x="91" y="138"/>
                      </a:lnTo>
                      <a:lnTo>
                        <a:pt x="89" y="136"/>
                      </a:lnTo>
                      <a:lnTo>
                        <a:pt x="87" y="134"/>
                      </a:lnTo>
                      <a:lnTo>
                        <a:pt x="83" y="134"/>
                      </a:lnTo>
                      <a:lnTo>
                        <a:pt x="78" y="134"/>
                      </a:lnTo>
                      <a:lnTo>
                        <a:pt x="74" y="136"/>
                      </a:lnTo>
                      <a:lnTo>
                        <a:pt x="74" y="138"/>
                      </a:lnTo>
                      <a:lnTo>
                        <a:pt x="69" y="142"/>
                      </a:lnTo>
                      <a:lnTo>
                        <a:pt x="67" y="142"/>
                      </a:lnTo>
                      <a:lnTo>
                        <a:pt x="62" y="147"/>
                      </a:lnTo>
                      <a:lnTo>
                        <a:pt x="60" y="149"/>
                      </a:lnTo>
                      <a:lnTo>
                        <a:pt x="54" y="147"/>
                      </a:lnTo>
                      <a:lnTo>
                        <a:pt x="49" y="147"/>
                      </a:lnTo>
                      <a:lnTo>
                        <a:pt x="47" y="145"/>
                      </a:lnTo>
                      <a:lnTo>
                        <a:pt x="45" y="145"/>
                      </a:lnTo>
                      <a:lnTo>
                        <a:pt x="45" y="142"/>
                      </a:lnTo>
                      <a:lnTo>
                        <a:pt x="42" y="142"/>
                      </a:lnTo>
                      <a:lnTo>
                        <a:pt x="38" y="142"/>
                      </a:lnTo>
                      <a:lnTo>
                        <a:pt x="31" y="142"/>
                      </a:lnTo>
                      <a:lnTo>
                        <a:pt x="29" y="140"/>
                      </a:lnTo>
                      <a:lnTo>
                        <a:pt x="25" y="140"/>
                      </a:lnTo>
                      <a:lnTo>
                        <a:pt x="20" y="145"/>
                      </a:lnTo>
                      <a:lnTo>
                        <a:pt x="11" y="140"/>
                      </a:lnTo>
                      <a:lnTo>
                        <a:pt x="9" y="134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0" y="129"/>
                      </a:lnTo>
                      <a:lnTo>
                        <a:pt x="2" y="125"/>
                      </a:lnTo>
                      <a:lnTo>
                        <a:pt x="2" y="120"/>
                      </a:lnTo>
                      <a:lnTo>
                        <a:pt x="5" y="118"/>
                      </a:lnTo>
                      <a:lnTo>
                        <a:pt x="5" y="118"/>
                      </a:lnTo>
                      <a:lnTo>
                        <a:pt x="9" y="114"/>
                      </a:lnTo>
                      <a:lnTo>
                        <a:pt x="5" y="107"/>
                      </a:lnTo>
                      <a:lnTo>
                        <a:pt x="5" y="103"/>
                      </a:lnTo>
                      <a:lnTo>
                        <a:pt x="9" y="100"/>
                      </a:lnTo>
                      <a:lnTo>
                        <a:pt x="11" y="100"/>
                      </a:lnTo>
                      <a:lnTo>
                        <a:pt x="9" y="98"/>
                      </a:lnTo>
                      <a:lnTo>
                        <a:pt x="9" y="96"/>
                      </a:lnTo>
                      <a:lnTo>
                        <a:pt x="5" y="91"/>
                      </a:lnTo>
                      <a:lnTo>
                        <a:pt x="5" y="89"/>
                      </a:lnTo>
                      <a:lnTo>
                        <a:pt x="7" y="87"/>
                      </a:lnTo>
                      <a:lnTo>
                        <a:pt x="7" y="87"/>
                      </a:lnTo>
                      <a:lnTo>
                        <a:pt x="9" y="85"/>
                      </a:lnTo>
                      <a:lnTo>
                        <a:pt x="7" y="85"/>
                      </a:lnTo>
                      <a:lnTo>
                        <a:pt x="11" y="80"/>
                      </a:lnTo>
                      <a:lnTo>
                        <a:pt x="9" y="78"/>
                      </a:lnTo>
                      <a:lnTo>
                        <a:pt x="11" y="76"/>
                      </a:lnTo>
                      <a:lnTo>
                        <a:pt x="16" y="74"/>
                      </a:lnTo>
                      <a:lnTo>
                        <a:pt x="16" y="69"/>
                      </a:lnTo>
                      <a:lnTo>
                        <a:pt x="20" y="65"/>
                      </a:lnTo>
                      <a:lnTo>
                        <a:pt x="20" y="63"/>
                      </a:lnTo>
                      <a:lnTo>
                        <a:pt x="20" y="60"/>
                      </a:lnTo>
                      <a:lnTo>
                        <a:pt x="22" y="56"/>
                      </a:lnTo>
                      <a:lnTo>
                        <a:pt x="25" y="54"/>
                      </a:lnTo>
                      <a:lnTo>
                        <a:pt x="25" y="49"/>
                      </a:lnTo>
                      <a:lnTo>
                        <a:pt x="27" y="47"/>
                      </a:lnTo>
                      <a:lnTo>
                        <a:pt x="25" y="43"/>
                      </a:lnTo>
                      <a:lnTo>
                        <a:pt x="27" y="40"/>
                      </a:lnTo>
                      <a:lnTo>
                        <a:pt x="27" y="38"/>
                      </a:lnTo>
                      <a:lnTo>
                        <a:pt x="18" y="36"/>
                      </a:lnTo>
                      <a:lnTo>
                        <a:pt x="16" y="31"/>
                      </a:lnTo>
                      <a:lnTo>
                        <a:pt x="18" y="27"/>
                      </a:lnTo>
                      <a:lnTo>
                        <a:pt x="16" y="25"/>
                      </a:lnTo>
                      <a:lnTo>
                        <a:pt x="18" y="23"/>
                      </a:lnTo>
                      <a:lnTo>
                        <a:pt x="25" y="27"/>
                      </a:lnTo>
                      <a:lnTo>
                        <a:pt x="27" y="23"/>
                      </a:lnTo>
                      <a:lnTo>
                        <a:pt x="31" y="23"/>
                      </a:lnTo>
                      <a:lnTo>
                        <a:pt x="34" y="25"/>
                      </a:lnTo>
                      <a:lnTo>
                        <a:pt x="47" y="20"/>
                      </a:lnTo>
                      <a:lnTo>
                        <a:pt x="54" y="20"/>
                      </a:lnTo>
                      <a:lnTo>
                        <a:pt x="60" y="16"/>
                      </a:lnTo>
                      <a:lnTo>
                        <a:pt x="65" y="16"/>
                      </a:lnTo>
                      <a:lnTo>
                        <a:pt x="67" y="11"/>
                      </a:lnTo>
                      <a:lnTo>
                        <a:pt x="69" y="11"/>
                      </a:lnTo>
                      <a:lnTo>
                        <a:pt x="76" y="11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85" y="0"/>
                      </a:lnTo>
                      <a:lnTo>
                        <a:pt x="89" y="0"/>
                      </a:lnTo>
                      <a:lnTo>
                        <a:pt x="91" y="5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0" name="Freeform 896"/>
                <p:cNvSpPr>
                  <a:spLocks noEditPoints="1"/>
                </p:cNvSpPr>
                <p:nvPr/>
              </p:nvSpPr>
              <p:spPr bwMode="auto">
                <a:xfrm>
                  <a:off x="2460" y="3460"/>
                  <a:ext cx="588" cy="777"/>
                </a:xfrm>
                <a:custGeom>
                  <a:avLst/>
                  <a:gdLst>
                    <a:gd name="T0" fmla="*/ 323 w 588"/>
                    <a:gd name="T1" fmla="*/ 635 h 777"/>
                    <a:gd name="T2" fmla="*/ 370 w 588"/>
                    <a:gd name="T3" fmla="*/ 624 h 777"/>
                    <a:gd name="T4" fmla="*/ 423 w 588"/>
                    <a:gd name="T5" fmla="*/ 613 h 777"/>
                    <a:gd name="T6" fmla="*/ 426 w 588"/>
                    <a:gd name="T7" fmla="*/ 606 h 777"/>
                    <a:gd name="T8" fmla="*/ 495 w 588"/>
                    <a:gd name="T9" fmla="*/ 460 h 777"/>
                    <a:gd name="T10" fmla="*/ 577 w 588"/>
                    <a:gd name="T11" fmla="*/ 13 h 777"/>
                    <a:gd name="T12" fmla="*/ 584 w 588"/>
                    <a:gd name="T13" fmla="*/ 47 h 777"/>
                    <a:gd name="T14" fmla="*/ 573 w 588"/>
                    <a:gd name="T15" fmla="*/ 104 h 777"/>
                    <a:gd name="T16" fmla="*/ 561 w 588"/>
                    <a:gd name="T17" fmla="*/ 153 h 777"/>
                    <a:gd name="T18" fmla="*/ 517 w 588"/>
                    <a:gd name="T19" fmla="*/ 227 h 777"/>
                    <a:gd name="T20" fmla="*/ 495 w 588"/>
                    <a:gd name="T21" fmla="*/ 220 h 777"/>
                    <a:gd name="T22" fmla="*/ 497 w 588"/>
                    <a:gd name="T23" fmla="*/ 229 h 777"/>
                    <a:gd name="T24" fmla="*/ 499 w 588"/>
                    <a:gd name="T25" fmla="*/ 242 h 777"/>
                    <a:gd name="T26" fmla="*/ 512 w 588"/>
                    <a:gd name="T27" fmla="*/ 309 h 777"/>
                    <a:gd name="T28" fmla="*/ 506 w 588"/>
                    <a:gd name="T29" fmla="*/ 364 h 777"/>
                    <a:gd name="T30" fmla="*/ 506 w 588"/>
                    <a:gd name="T31" fmla="*/ 378 h 777"/>
                    <a:gd name="T32" fmla="*/ 504 w 588"/>
                    <a:gd name="T33" fmla="*/ 464 h 777"/>
                    <a:gd name="T34" fmla="*/ 475 w 588"/>
                    <a:gd name="T35" fmla="*/ 460 h 777"/>
                    <a:gd name="T36" fmla="*/ 472 w 588"/>
                    <a:gd name="T37" fmla="*/ 460 h 777"/>
                    <a:gd name="T38" fmla="*/ 448 w 588"/>
                    <a:gd name="T39" fmla="*/ 462 h 777"/>
                    <a:gd name="T40" fmla="*/ 432 w 588"/>
                    <a:gd name="T41" fmla="*/ 497 h 777"/>
                    <a:gd name="T42" fmla="*/ 381 w 588"/>
                    <a:gd name="T43" fmla="*/ 580 h 777"/>
                    <a:gd name="T44" fmla="*/ 357 w 588"/>
                    <a:gd name="T45" fmla="*/ 617 h 777"/>
                    <a:gd name="T46" fmla="*/ 294 w 588"/>
                    <a:gd name="T47" fmla="*/ 644 h 777"/>
                    <a:gd name="T48" fmla="*/ 285 w 588"/>
                    <a:gd name="T49" fmla="*/ 682 h 777"/>
                    <a:gd name="T50" fmla="*/ 267 w 588"/>
                    <a:gd name="T51" fmla="*/ 706 h 777"/>
                    <a:gd name="T52" fmla="*/ 263 w 588"/>
                    <a:gd name="T53" fmla="*/ 737 h 777"/>
                    <a:gd name="T54" fmla="*/ 172 w 588"/>
                    <a:gd name="T55" fmla="*/ 775 h 777"/>
                    <a:gd name="T56" fmla="*/ 129 w 588"/>
                    <a:gd name="T57" fmla="*/ 740 h 777"/>
                    <a:gd name="T58" fmla="*/ 136 w 588"/>
                    <a:gd name="T59" fmla="*/ 691 h 777"/>
                    <a:gd name="T60" fmla="*/ 138 w 588"/>
                    <a:gd name="T61" fmla="*/ 657 h 777"/>
                    <a:gd name="T62" fmla="*/ 149 w 588"/>
                    <a:gd name="T63" fmla="*/ 609 h 777"/>
                    <a:gd name="T64" fmla="*/ 160 w 588"/>
                    <a:gd name="T65" fmla="*/ 569 h 777"/>
                    <a:gd name="T66" fmla="*/ 134 w 588"/>
                    <a:gd name="T67" fmla="*/ 557 h 777"/>
                    <a:gd name="T68" fmla="*/ 147 w 588"/>
                    <a:gd name="T69" fmla="*/ 509 h 777"/>
                    <a:gd name="T70" fmla="*/ 143 w 588"/>
                    <a:gd name="T71" fmla="*/ 455 h 777"/>
                    <a:gd name="T72" fmla="*/ 85 w 588"/>
                    <a:gd name="T73" fmla="*/ 462 h 777"/>
                    <a:gd name="T74" fmla="*/ 94 w 588"/>
                    <a:gd name="T75" fmla="*/ 400 h 777"/>
                    <a:gd name="T76" fmla="*/ 78 w 588"/>
                    <a:gd name="T77" fmla="*/ 358 h 777"/>
                    <a:gd name="T78" fmla="*/ 56 w 588"/>
                    <a:gd name="T79" fmla="*/ 335 h 777"/>
                    <a:gd name="T80" fmla="*/ 40 w 588"/>
                    <a:gd name="T81" fmla="*/ 313 h 777"/>
                    <a:gd name="T82" fmla="*/ 2 w 588"/>
                    <a:gd name="T83" fmla="*/ 286 h 777"/>
                    <a:gd name="T84" fmla="*/ 45 w 588"/>
                    <a:gd name="T85" fmla="*/ 267 h 777"/>
                    <a:gd name="T86" fmla="*/ 105 w 588"/>
                    <a:gd name="T87" fmla="*/ 253 h 777"/>
                    <a:gd name="T88" fmla="*/ 145 w 588"/>
                    <a:gd name="T89" fmla="*/ 249 h 777"/>
                    <a:gd name="T90" fmla="*/ 203 w 588"/>
                    <a:gd name="T91" fmla="*/ 227 h 777"/>
                    <a:gd name="T92" fmla="*/ 176 w 588"/>
                    <a:gd name="T93" fmla="*/ 184 h 777"/>
                    <a:gd name="T94" fmla="*/ 194 w 588"/>
                    <a:gd name="T95" fmla="*/ 127 h 777"/>
                    <a:gd name="T96" fmla="*/ 221 w 588"/>
                    <a:gd name="T97" fmla="*/ 111 h 777"/>
                    <a:gd name="T98" fmla="*/ 241 w 588"/>
                    <a:gd name="T99" fmla="*/ 102 h 777"/>
                    <a:gd name="T100" fmla="*/ 256 w 588"/>
                    <a:gd name="T101" fmla="*/ 100 h 777"/>
                    <a:gd name="T102" fmla="*/ 296 w 588"/>
                    <a:gd name="T103" fmla="*/ 127 h 777"/>
                    <a:gd name="T104" fmla="*/ 328 w 588"/>
                    <a:gd name="T105" fmla="*/ 120 h 777"/>
                    <a:gd name="T106" fmla="*/ 341 w 588"/>
                    <a:gd name="T107" fmla="*/ 80 h 777"/>
                    <a:gd name="T108" fmla="*/ 392 w 588"/>
                    <a:gd name="T109" fmla="*/ 67 h 777"/>
                    <a:gd name="T110" fmla="*/ 432 w 588"/>
                    <a:gd name="T111" fmla="*/ 58 h 777"/>
                    <a:gd name="T112" fmla="*/ 455 w 588"/>
                    <a:gd name="T113" fmla="*/ 47 h 777"/>
                    <a:gd name="T114" fmla="*/ 492 w 588"/>
                    <a:gd name="T115" fmla="*/ 44 h 777"/>
                    <a:gd name="T116" fmla="*/ 526 w 588"/>
                    <a:gd name="T117" fmla="*/ 27 h 777"/>
                    <a:gd name="T118" fmla="*/ 539 w 588"/>
                    <a:gd name="T119" fmla="*/ 0 h 7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88" h="777">
                      <a:moveTo>
                        <a:pt x="270" y="697"/>
                      </a:moveTo>
                      <a:lnTo>
                        <a:pt x="270" y="702"/>
                      </a:lnTo>
                      <a:lnTo>
                        <a:pt x="270" y="700"/>
                      </a:lnTo>
                      <a:lnTo>
                        <a:pt x="270" y="697"/>
                      </a:lnTo>
                      <a:close/>
                      <a:moveTo>
                        <a:pt x="270" y="695"/>
                      </a:moveTo>
                      <a:lnTo>
                        <a:pt x="272" y="697"/>
                      </a:lnTo>
                      <a:lnTo>
                        <a:pt x="270" y="697"/>
                      </a:lnTo>
                      <a:lnTo>
                        <a:pt x="270" y="695"/>
                      </a:lnTo>
                      <a:close/>
                      <a:moveTo>
                        <a:pt x="283" y="668"/>
                      </a:moveTo>
                      <a:lnTo>
                        <a:pt x="283" y="671"/>
                      </a:lnTo>
                      <a:lnTo>
                        <a:pt x="283" y="668"/>
                      </a:lnTo>
                      <a:close/>
                      <a:moveTo>
                        <a:pt x="285" y="664"/>
                      </a:moveTo>
                      <a:lnTo>
                        <a:pt x="285" y="666"/>
                      </a:lnTo>
                      <a:lnTo>
                        <a:pt x="285" y="664"/>
                      </a:lnTo>
                      <a:close/>
                      <a:moveTo>
                        <a:pt x="323" y="633"/>
                      </a:moveTo>
                      <a:lnTo>
                        <a:pt x="323" y="635"/>
                      </a:lnTo>
                      <a:lnTo>
                        <a:pt x="323" y="633"/>
                      </a:lnTo>
                      <a:close/>
                      <a:moveTo>
                        <a:pt x="330" y="631"/>
                      </a:moveTo>
                      <a:lnTo>
                        <a:pt x="330" y="633"/>
                      </a:lnTo>
                      <a:lnTo>
                        <a:pt x="330" y="631"/>
                      </a:lnTo>
                      <a:close/>
                      <a:moveTo>
                        <a:pt x="336" y="631"/>
                      </a:moveTo>
                      <a:lnTo>
                        <a:pt x="334" y="633"/>
                      </a:lnTo>
                      <a:lnTo>
                        <a:pt x="336" y="631"/>
                      </a:lnTo>
                      <a:close/>
                      <a:moveTo>
                        <a:pt x="323" y="626"/>
                      </a:moveTo>
                      <a:lnTo>
                        <a:pt x="323" y="629"/>
                      </a:lnTo>
                      <a:lnTo>
                        <a:pt x="323" y="626"/>
                      </a:lnTo>
                      <a:close/>
                      <a:moveTo>
                        <a:pt x="357" y="624"/>
                      </a:moveTo>
                      <a:lnTo>
                        <a:pt x="359" y="624"/>
                      </a:lnTo>
                      <a:lnTo>
                        <a:pt x="357" y="624"/>
                      </a:lnTo>
                      <a:close/>
                      <a:moveTo>
                        <a:pt x="372" y="622"/>
                      </a:moveTo>
                      <a:lnTo>
                        <a:pt x="372" y="624"/>
                      </a:lnTo>
                      <a:lnTo>
                        <a:pt x="370" y="624"/>
                      </a:lnTo>
                      <a:lnTo>
                        <a:pt x="372" y="622"/>
                      </a:lnTo>
                      <a:close/>
                      <a:moveTo>
                        <a:pt x="388" y="620"/>
                      </a:moveTo>
                      <a:lnTo>
                        <a:pt x="381" y="622"/>
                      </a:lnTo>
                      <a:lnTo>
                        <a:pt x="383" y="620"/>
                      </a:lnTo>
                      <a:lnTo>
                        <a:pt x="388" y="620"/>
                      </a:lnTo>
                      <a:close/>
                      <a:moveTo>
                        <a:pt x="406" y="617"/>
                      </a:moveTo>
                      <a:lnTo>
                        <a:pt x="410" y="620"/>
                      </a:lnTo>
                      <a:lnTo>
                        <a:pt x="406" y="617"/>
                      </a:lnTo>
                      <a:close/>
                      <a:moveTo>
                        <a:pt x="414" y="615"/>
                      </a:moveTo>
                      <a:lnTo>
                        <a:pt x="417" y="615"/>
                      </a:lnTo>
                      <a:lnTo>
                        <a:pt x="414" y="615"/>
                      </a:lnTo>
                      <a:close/>
                      <a:moveTo>
                        <a:pt x="430" y="611"/>
                      </a:moveTo>
                      <a:lnTo>
                        <a:pt x="430" y="613"/>
                      </a:lnTo>
                      <a:lnTo>
                        <a:pt x="430" y="611"/>
                      </a:lnTo>
                      <a:close/>
                      <a:moveTo>
                        <a:pt x="423" y="611"/>
                      </a:moveTo>
                      <a:lnTo>
                        <a:pt x="423" y="613"/>
                      </a:lnTo>
                      <a:lnTo>
                        <a:pt x="426" y="613"/>
                      </a:lnTo>
                      <a:lnTo>
                        <a:pt x="421" y="613"/>
                      </a:lnTo>
                      <a:lnTo>
                        <a:pt x="423" y="611"/>
                      </a:lnTo>
                      <a:close/>
                      <a:moveTo>
                        <a:pt x="428" y="611"/>
                      </a:moveTo>
                      <a:lnTo>
                        <a:pt x="426" y="613"/>
                      </a:lnTo>
                      <a:lnTo>
                        <a:pt x="428" y="611"/>
                      </a:lnTo>
                      <a:close/>
                      <a:moveTo>
                        <a:pt x="441" y="600"/>
                      </a:moveTo>
                      <a:lnTo>
                        <a:pt x="443" y="602"/>
                      </a:lnTo>
                      <a:lnTo>
                        <a:pt x="441" y="606"/>
                      </a:lnTo>
                      <a:lnTo>
                        <a:pt x="443" y="609"/>
                      </a:lnTo>
                      <a:lnTo>
                        <a:pt x="459" y="624"/>
                      </a:lnTo>
                      <a:lnTo>
                        <a:pt x="439" y="611"/>
                      </a:lnTo>
                      <a:lnTo>
                        <a:pt x="432" y="609"/>
                      </a:lnTo>
                      <a:lnTo>
                        <a:pt x="428" y="611"/>
                      </a:lnTo>
                      <a:lnTo>
                        <a:pt x="428" y="609"/>
                      </a:lnTo>
                      <a:lnTo>
                        <a:pt x="426" y="606"/>
                      </a:lnTo>
                      <a:lnTo>
                        <a:pt x="428" y="604"/>
                      </a:lnTo>
                      <a:lnTo>
                        <a:pt x="434" y="604"/>
                      </a:lnTo>
                      <a:lnTo>
                        <a:pt x="437" y="602"/>
                      </a:lnTo>
                      <a:lnTo>
                        <a:pt x="441" y="600"/>
                      </a:lnTo>
                      <a:close/>
                      <a:moveTo>
                        <a:pt x="497" y="462"/>
                      </a:moveTo>
                      <a:lnTo>
                        <a:pt x="497" y="464"/>
                      </a:lnTo>
                      <a:lnTo>
                        <a:pt x="497" y="462"/>
                      </a:lnTo>
                      <a:close/>
                      <a:moveTo>
                        <a:pt x="483" y="460"/>
                      </a:moveTo>
                      <a:lnTo>
                        <a:pt x="486" y="460"/>
                      </a:lnTo>
                      <a:lnTo>
                        <a:pt x="483" y="460"/>
                      </a:lnTo>
                      <a:close/>
                      <a:moveTo>
                        <a:pt x="492" y="460"/>
                      </a:moveTo>
                      <a:lnTo>
                        <a:pt x="495" y="460"/>
                      </a:lnTo>
                      <a:lnTo>
                        <a:pt x="492" y="460"/>
                      </a:lnTo>
                      <a:close/>
                      <a:moveTo>
                        <a:pt x="495" y="458"/>
                      </a:moveTo>
                      <a:lnTo>
                        <a:pt x="499" y="460"/>
                      </a:lnTo>
                      <a:lnTo>
                        <a:pt x="495" y="460"/>
                      </a:lnTo>
                      <a:lnTo>
                        <a:pt x="495" y="458"/>
                      </a:lnTo>
                      <a:close/>
                      <a:moveTo>
                        <a:pt x="537" y="182"/>
                      </a:moveTo>
                      <a:lnTo>
                        <a:pt x="537" y="184"/>
                      </a:lnTo>
                      <a:lnTo>
                        <a:pt x="537" y="182"/>
                      </a:lnTo>
                      <a:close/>
                      <a:moveTo>
                        <a:pt x="586" y="13"/>
                      </a:moveTo>
                      <a:lnTo>
                        <a:pt x="586" y="16"/>
                      </a:lnTo>
                      <a:lnTo>
                        <a:pt x="586" y="13"/>
                      </a:lnTo>
                      <a:close/>
                      <a:moveTo>
                        <a:pt x="550" y="2"/>
                      </a:moveTo>
                      <a:lnTo>
                        <a:pt x="553" y="2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61" y="9"/>
                      </a:lnTo>
                      <a:lnTo>
                        <a:pt x="566" y="9"/>
                      </a:lnTo>
                      <a:lnTo>
                        <a:pt x="570" y="9"/>
                      </a:lnTo>
                      <a:lnTo>
                        <a:pt x="573" y="9"/>
                      </a:lnTo>
                      <a:lnTo>
                        <a:pt x="577" y="13"/>
                      </a:lnTo>
                      <a:lnTo>
                        <a:pt x="577" y="18"/>
                      </a:lnTo>
                      <a:lnTo>
                        <a:pt x="579" y="18"/>
                      </a:lnTo>
                      <a:lnTo>
                        <a:pt x="579" y="20"/>
                      </a:lnTo>
                      <a:lnTo>
                        <a:pt x="584" y="24"/>
                      </a:lnTo>
                      <a:lnTo>
                        <a:pt x="584" y="16"/>
                      </a:lnTo>
                      <a:lnTo>
                        <a:pt x="586" y="24"/>
                      </a:lnTo>
                      <a:lnTo>
                        <a:pt x="586" y="20"/>
                      </a:lnTo>
                      <a:lnTo>
                        <a:pt x="584" y="16"/>
                      </a:lnTo>
                      <a:lnTo>
                        <a:pt x="586" y="13"/>
                      </a:lnTo>
                      <a:lnTo>
                        <a:pt x="588" y="31"/>
                      </a:lnTo>
                      <a:lnTo>
                        <a:pt x="588" y="38"/>
                      </a:lnTo>
                      <a:lnTo>
                        <a:pt x="586" y="42"/>
                      </a:lnTo>
                      <a:lnTo>
                        <a:pt x="584" y="44"/>
                      </a:lnTo>
                      <a:lnTo>
                        <a:pt x="584" y="42"/>
                      </a:lnTo>
                      <a:lnTo>
                        <a:pt x="584" y="44"/>
                      </a:lnTo>
                      <a:lnTo>
                        <a:pt x="584" y="47"/>
                      </a:lnTo>
                      <a:lnTo>
                        <a:pt x="584" y="44"/>
                      </a:lnTo>
                      <a:lnTo>
                        <a:pt x="584" y="47"/>
                      </a:lnTo>
                      <a:lnTo>
                        <a:pt x="586" y="42"/>
                      </a:lnTo>
                      <a:lnTo>
                        <a:pt x="581" y="58"/>
                      </a:lnTo>
                      <a:lnTo>
                        <a:pt x="584" y="62"/>
                      </a:lnTo>
                      <a:lnTo>
                        <a:pt x="581" y="60"/>
                      </a:lnTo>
                      <a:lnTo>
                        <a:pt x="581" y="62"/>
                      </a:lnTo>
                      <a:lnTo>
                        <a:pt x="584" y="62"/>
                      </a:lnTo>
                      <a:lnTo>
                        <a:pt x="581" y="64"/>
                      </a:lnTo>
                      <a:lnTo>
                        <a:pt x="579" y="67"/>
                      </a:lnTo>
                      <a:lnTo>
                        <a:pt x="579" y="73"/>
                      </a:lnTo>
                      <a:lnTo>
                        <a:pt x="577" y="76"/>
                      </a:lnTo>
                      <a:lnTo>
                        <a:pt x="579" y="76"/>
                      </a:lnTo>
                      <a:lnTo>
                        <a:pt x="577" y="87"/>
                      </a:lnTo>
                      <a:lnTo>
                        <a:pt x="575" y="104"/>
                      </a:lnTo>
                      <a:lnTo>
                        <a:pt x="573" y="104"/>
                      </a:lnTo>
                      <a:lnTo>
                        <a:pt x="573" y="98"/>
                      </a:lnTo>
                      <a:lnTo>
                        <a:pt x="573" y="104"/>
                      </a:lnTo>
                      <a:lnTo>
                        <a:pt x="573" y="107"/>
                      </a:lnTo>
                      <a:lnTo>
                        <a:pt x="573" y="104"/>
                      </a:lnTo>
                      <a:lnTo>
                        <a:pt x="575" y="104"/>
                      </a:lnTo>
                      <a:lnTo>
                        <a:pt x="575" y="109"/>
                      </a:lnTo>
                      <a:lnTo>
                        <a:pt x="566" y="138"/>
                      </a:lnTo>
                      <a:lnTo>
                        <a:pt x="564" y="135"/>
                      </a:lnTo>
                      <a:lnTo>
                        <a:pt x="566" y="131"/>
                      </a:lnTo>
                      <a:lnTo>
                        <a:pt x="564" y="133"/>
                      </a:lnTo>
                      <a:lnTo>
                        <a:pt x="561" y="133"/>
                      </a:lnTo>
                      <a:lnTo>
                        <a:pt x="564" y="135"/>
                      </a:lnTo>
                      <a:lnTo>
                        <a:pt x="561" y="135"/>
                      </a:lnTo>
                      <a:lnTo>
                        <a:pt x="566" y="138"/>
                      </a:lnTo>
                      <a:lnTo>
                        <a:pt x="564" y="144"/>
                      </a:lnTo>
                      <a:lnTo>
                        <a:pt x="561" y="153"/>
                      </a:lnTo>
                      <a:lnTo>
                        <a:pt x="546" y="173"/>
                      </a:lnTo>
                      <a:lnTo>
                        <a:pt x="548" y="169"/>
                      </a:lnTo>
                      <a:lnTo>
                        <a:pt x="548" y="167"/>
                      </a:lnTo>
                      <a:lnTo>
                        <a:pt x="541" y="171"/>
                      </a:lnTo>
                      <a:lnTo>
                        <a:pt x="541" y="173"/>
                      </a:lnTo>
                      <a:lnTo>
                        <a:pt x="548" y="169"/>
                      </a:lnTo>
                      <a:lnTo>
                        <a:pt x="541" y="182"/>
                      </a:lnTo>
                      <a:lnTo>
                        <a:pt x="539" y="182"/>
                      </a:lnTo>
                      <a:lnTo>
                        <a:pt x="541" y="180"/>
                      </a:lnTo>
                      <a:lnTo>
                        <a:pt x="539" y="182"/>
                      </a:lnTo>
                      <a:lnTo>
                        <a:pt x="530" y="187"/>
                      </a:lnTo>
                      <a:lnTo>
                        <a:pt x="532" y="189"/>
                      </a:lnTo>
                      <a:lnTo>
                        <a:pt x="539" y="182"/>
                      </a:lnTo>
                      <a:lnTo>
                        <a:pt x="524" y="209"/>
                      </a:lnTo>
                      <a:lnTo>
                        <a:pt x="517" y="220"/>
                      </a:lnTo>
                      <a:lnTo>
                        <a:pt x="517" y="227"/>
                      </a:lnTo>
                      <a:lnTo>
                        <a:pt x="512" y="227"/>
                      </a:lnTo>
                      <a:lnTo>
                        <a:pt x="510" y="224"/>
                      </a:lnTo>
                      <a:lnTo>
                        <a:pt x="508" y="229"/>
                      </a:lnTo>
                      <a:lnTo>
                        <a:pt x="506" y="227"/>
                      </a:lnTo>
                      <a:lnTo>
                        <a:pt x="506" y="229"/>
                      </a:lnTo>
                      <a:lnTo>
                        <a:pt x="504" y="229"/>
                      </a:lnTo>
                      <a:lnTo>
                        <a:pt x="504" y="231"/>
                      </a:lnTo>
                      <a:lnTo>
                        <a:pt x="501" y="233"/>
                      </a:lnTo>
                      <a:lnTo>
                        <a:pt x="501" y="227"/>
                      </a:lnTo>
                      <a:lnTo>
                        <a:pt x="499" y="224"/>
                      </a:lnTo>
                      <a:lnTo>
                        <a:pt x="501" y="224"/>
                      </a:lnTo>
                      <a:lnTo>
                        <a:pt x="504" y="222"/>
                      </a:lnTo>
                      <a:lnTo>
                        <a:pt x="501" y="220"/>
                      </a:lnTo>
                      <a:lnTo>
                        <a:pt x="499" y="222"/>
                      </a:lnTo>
                      <a:lnTo>
                        <a:pt x="497" y="222"/>
                      </a:lnTo>
                      <a:lnTo>
                        <a:pt x="495" y="220"/>
                      </a:lnTo>
                      <a:lnTo>
                        <a:pt x="495" y="215"/>
                      </a:lnTo>
                      <a:lnTo>
                        <a:pt x="492" y="215"/>
                      </a:lnTo>
                      <a:lnTo>
                        <a:pt x="490" y="220"/>
                      </a:lnTo>
                      <a:lnTo>
                        <a:pt x="488" y="220"/>
                      </a:lnTo>
                      <a:lnTo>
                        <a:pt x="488" y="222"/>
                      </a:lnTo>
                      <a:lnTo>
                        <a:pt x="490" y="222"/>
                      </a:lnTo>
                      <a:lnTo>
                        <a:pt x="490" y="224"/>
                      </a:lnTo>
                      <a:lnTo>
                        <a:pt x="492" y="222"/>
                      </a:lnTo>
                      <a:lnTo>
                        <a:pt x="497" y="222"/>
                      </a:lnTo>
                      <a:lnTo>
                        <a:pt x="495" y="224"/>
                      </a:lnTo>
                      <a:lnTo>
                        <a:pt x="497" y="227"/>
                      </a:lnTo>
                      <a:lnTo>
                        <a:pt x="495" y="227"/>
                      </a:lnTo>
                      <a:lnTo>
                        <a:pt x="492" y="229"/>
                      </a:lnTo>
                      <a:lnTo>
                        <a:pt x="497" y="231"/>
                      </a:lnTo>
                      <a:lnTo>
                        <a:pt x="495" y="229"/>
                      </a:lnTo>
                      <a:lnTo>
                        <a:pt x="497" y="229"/>
                      </a:lnTo>
                      <a:lnTo>
                        <a:pt x="497" y="231"/>
                      </a:lnTo>
                      <a:lnTo>
                        <a:pt x="499" y="235"/>
                      </a:lnTo>
                      <a:lnTo>
                        <a:pt x="499" y="238"/>
                      </a:lnTo>
                      <a:lnTo>
                        <a:pt x="495" y="235"/>
                      </a:lnTo>
                      <a:lnTo>
                        <a:pt x="495" y="233"/>
                      </a:lnTo>
                      <a:lnTo>
                        <a:pt x="497" y="233"/>
                      </a:lnTo>
                      <a:lnTo>
                        <a:pt x="495" y="233"/>
                      </a:lnTo>
                      <a:lnTo>
                        <a:pt x="492" y="235"/>
                      </a:lnTo>
                      <a:lnTo>
                        <a:pt x="490" y="235"/>
                      </a:lnTo>
                      <a:lnTo>
                        <a:pt x="490" y="238"/>
                      </a:lnTo>
                      <a:lnTo>
                        <a:pt x="495" y="238"/>
                      </a:lnTo>
                      <a:lnTo>
                        <a:pt x="495" y="240"/>
                      </a:lnTo>
                      <a:lnTo>
                        <a:pt x="497" y="242"/>
                      </a:lnTo>
                      <a:lnTo>
                        <a:pt x="497" y="240"/>
                      </a:lnTo>
                      <a:lnTo>
                        <a:pt x="501" y="240"/>
                      </a:lnTo>
                      <a:lnTo>
                        <a:pt x="499" y="242"/>
                      </a:lnTo>
                      <a:lnTo>
                        <a:pt x="501" y="242"/>
                      </a:lnTo>
                      <a:lnTo>
                        <a:pt x="501" y="240"/>
                      </a:lnTo>
                      <a:lnTo>
                        <a:pt x="504" y="240"/>
                      </a:lnTo>
                      <a:lnTo>
                        <a:pt x="504" y="242"/>
                      </a:lnTo>
                      <a:lnTo>
                        <a:pt x="504" y="244"/>
                      </a:lnTo>
                      <a:lnTo>
                        <a:pt x="506" y="244"/>
                      </a:lnTo>
                      <a:lnTo>
                        <a:pt x="506" y="242"/>
                      </a:lnTo>
                      <a:lnTo>
                        <a:pt x="508" y="242"/>
                      </a:lnTo>
                      <a:lnTo>
                        <a:pt x="510" y="244"/>
                      </a:lnTo>
                      <a:lnTo>
                        <a:pt x="510" y="247"/>
                      </a:lnTo>
                      <a:lnTo>
                        <a:pt x="504" y="273"/>
                      </a:lnTo>
                      <a:lnTo>
                        <a:pt x="504" y="282"/>
                      </a:lnTo>
                      <a:lnTo>
                        <a:pt x="506" y="286"/>
                      </a:lnTo>
                      <a:lnTo>
                        <a:pt x="512" y="298"/>
                      </a:lnTo>
                      <a:lnTo>
                        <a:pt x="515" y="309"/>
                      </a:lnTo>
                      <a:lnTo>
                        <a:pt x="512" y="309"/>
                      </a:lnTo>
                      <a:lnTo>
                        <a:pt x="512" y="306"/>
                      </a:lnTo>
                      <a:lnTo>
                        <a:pt x="512" y="309"/>
                      </a:lnTo>
                      <a:lnTo>
                        <a:pt x="515" y="311"/>
                      </a:lnTo>
                      <a:lnTo>
                        <a:pt x="517" y="311"/>
                      </a:lnTo>
                      <a:lnTo>
                        <a:pt x="517" y="326"/>
                      </a:lnTo>
                      <a:lnTo>
                        <a:pt x="515" y="329"/>
                      </a:lnTo>
                      <a:lnTo>
                        <a:pt x="515" y="326"/>
                      </a:lnTo>
                      <a:lnTo>
                        <a:pt x="512" y="329"/>
                      </a:lnTo>
                      <a:lnTo>
                        <a:pt x="510" y="329"/>
                      </a:lnTo>
                      <a:lnTo>
                        <a:pt x="517" y="329"/>
                      </a:lnTo>
                      <a:lnTo>
                        <a:pt x="517" y="326"/>
                      </a:lnTo>
                      <a:lnTo>
                        <a:pt x="519" y="342"/>
                      </a:lnTo>
                      <a:lnTo>
                        <a:pt x="519" y="364"/>
                      </a:lnTo>
                      <a:lnTo>
                        <a:pt x="510" y="364"/>
                      </a:lnTo>
                      <a:lnTo>
                        <a:pt x="508" y="366"/>
                      </a:lnTo>
                      <a:lnTo>
                        <a:pt x="506" y="364"/>
                      </a:lnTo>
                      <a:lnTo>
                        <a:pt x="501" y="364"/>
                      </a:lnTo>
                      <a:lnTo>
                        <a:pt x="501" y="366"/>
                      </a:lnTo>
                      <a:lnTo>
                        <a:pt x="504" y="366"/>
                      </a:lnTo>
                      <a:lnTo>
                        <a:pt x="501" y="366"/>
                      </a:lnTo>
                      <a:lnTo>
                        <a:pt x="504" y="369"/>
                      </a:lnTo>
                      <a:lnTo>
                        <a:pt x="501" y="371"/>
                      </a:lnTo>
                      <a:lnTo>
                        <a:pt x="499" y="369"/>
                      </a:lnTo>
                      <a:lnTo>
                        <a:pt x="497" y="369"/>
                      </a:lnTo>
                      <a:lnTo>
                        <a:pt x="497" y="371"/>
                      </a:lnTo>
                      <a:lnTo>
                        <a:pt x="499" y="371"/>
                      </a:lnTo>
                      <a:lnTo>
                        <a:pt x="497" y="373"/>
                      </a:lnTo>
                      <a:lnTo>
                        <a:pt x="499" y="375"/>
                      </a:lnTo>
                      <a:lnTo>
                        <a:pt x="501" y="375"/>
                      </a:lnTo>
                      <a:lnTo>
                        <a:pt x="501" y="378"/>
                      </a:lnTo>
                      <a:lnTo>
                        <a:pt x="504" y="378"/>
                      </a:lnTo>
                      <a:lnTo>
                        <a:pt x="506" y="378"/>
                      </a:lnTo>
                      <a:lnTo>
                        <a:pt x="508" y="378"/>
                      </a:lnTo>
                      <a:lnTo>
                        <a:pt x="506" y="380"/>
                      </a:lnTo>
                      <a:lnTo>
                        <a:pt x="512" y="380"/>
                      </a:lnTo>
                      <a:lnTo>
                        <a:pt x="508" y="382"/>
                      </a:lnTo>
                      <a:lnTo>
                        <a:pt x="512" y="382"/>
                      </a:lnTo>
                      <a:lnTo>
                        <a:pt x="510" y="384"/>
                      </a:lnTo>
                      <a:lnTo>
                        <a:pt x="510" y="386"/>
                      </a:lnTo>
                      <a:lnTo>
                        <a:pt x="512" y="386"/>
                      </a:lnTo>
                      <a:lnTo>
                        <a:pt x="512" y="389"/>
                      </a:lnTo>
                      <a:lnTo>
                        <a:pt x="517" y="389"/>
                      </a:lnTo>
                      <a:lnTo>
                        <a:pt x="519" y="444"/>
                      </a:lnTo>
                      <a:lnTo>
                        <a:pt x="521" y="462"/>
                      </a:lnTo>
                      <a:lnTo>
                        <a:pt x="519" y="464"/>
                      </a:lnTo>
                      <a:lnTo>
                        <a:pt x="515" y="464"/>
                      </a:lnTo>
                      <a:lnTo>
                        <a:pt x="501" y="464"/>
                      </a:lnTo>
                      <a:lnTo>
                        <a:pt x="504" y="464"/>
                      </a:lnTo>
                      <a:lnTo>
                        <a:pt x="504" y="462"/>
                      </a:lnTo>
                      <a:lnTo>
                        <a:pt x="508" y="464"/>
                      </a:lnTo>
                      <a:lnTo>
                        <a:pt x="504" y="460"/>
                      </a:lnTo>
                      <a:lnTo>
                        <a:pt x="508" y="462"/>
                      </a:lnTo>
                      <a:lnTo>
                        <a:pt x="506" y="460"/>
                      </a:lnTo>
                      <a:lnTo>
                        <a:pt x="501" y="460"/>
                      </a:lnTo>
                      <a:lnTo>
                        <a:pt x="497" y="458"/>
                      </a:lnTo>
                      <a:lnTo>
                        <a:pt x="488" y="460"/>
                      </a:lnTo>
                      <a:lnTo>
                        <a:pt x="486" y="455"/>
                      </a:lnTo>
                      <a:lnTo>
                        <a:pt x="486" y="453"/>
                      </a:lnTo>
                      <a:lnTo>
                        <a:pt x="486" y="455"/>
                      </a:lnTo>
                      <a:lnTo>
                        <a:pt x="483" y="455"/>
                      </a:lnTo>
                      <a:lnTo>
                        <a:pt x="486" y="458"/>
                      </a:lnTo>
                      <a:lnTo>
                        <a:pt x="483" y="460"/>
                      </a:lnTo>
                      <a:lnTo>
                        <a:pt x="481" y="460"/>
                      </a:lnTo>
                      <a:lnTo>
                        <a:pt x="475" y="460"/>
                      </a:lnTo>
                      <a:lnTo>
                        <a:pt x="490" y="462"/>
                      </a:lnTo>
                      <a:lnTo>
                        <a:pt x="492" y="462"/>
                      </a:lnTo>
                      <a:lnTo>
                        <a:pt x="495" y="462"/>
                      </a:lnTo>
                      <a:lnTo>
                        <a:pt x="501" y="464"/>
                      </a:lnTo>
                      <a:lnTo>
                        <a:pt x="472" y="460"/>
                      </a:lnTo>
                      <a:lnTo>
                        <a:pt x="470" y="460"/>
                      </a:lnTo>
                      <a:lnTo>
                        <a:pt x="475" y="460"/>
                      </a:lnTo>
                      <a:lnTo>
                        <a:pt x="477" y="458"/>
                      </a:lnTo>
                      <a:lnTo>
                        <a:pt x="481" y="458"/>
                      </a:lnTo>
                      <a:lnTo>
                        <a:pt x="479" y="455"/>
                      </a:lnTo>
                      <a:lnTo>
                        <a:pt x="475" y="455"/>
                      </a:lnTo>
                      <a:lnTo>
                        <a:pt x="472" y="455"/>
                      </a:lnTo>
                      <a:lnTo>
                        <a:pt x="475" y="455"/>
                      </a:lnTo>
                      <a:lnTo>
                        <a:pt x="472" y="455"/>
                      </a:lnTo>
                      <a:lnTo>
                        <a:pt x="475" y="458"/>
                      </a:lnTo>
                      <a:lnTo>
                        <a:pt x="472" y="460"/>
                      </a:lnTo>
                      <a:lnTo>
                        <a:pt x="468" y="458"/>
                      </a:lnTo>
                      <a:lnTo>
                        <a:pt x="472" y="458"/>
                      </a:lnTo>
                      <a:lnTo>
                        <a:pt x="470" y="458"/>
                      </a:lnTo>
                      <a:lnTo>
                        <a:pt x="470" y="455"/>
                      </a:lnTo>
                      <a:lnTo>
                        <a:pt x="468" y="458"/>
                      </a:lnTo>
                      <a:lnTo>
                        <a:pt x="468" y="460"/>
                      </a:lnTo>
                      <a:lnTo>
                        <a:pt x="466" y="458"/>
                      </a:lnTo>
                      <a:lnTo>
                        <a:pt x="468" y="458"/>
                      </a:lnTo>
                      <a:lnTo>
                        <a:pt x="466" y="455"/>
                      </a:lnTo>
                      <a:lnTo>
                        <a:pt x="461" y="455"/>
                      </a:lnTo>
                      <a:lnTo>
                        <a:pt x="463" y="455"/>
                      </a:lnTo>
                      <a:lnTo>
                        <a:pt x="466" y="458"/>
                      </a:lnTo>
                      <a:lnTo>
                        <a:pt x="461" y="458"/>
                      </a:lnTo>
                      <a:lnTo>
                        <a:pt x="470" y="460"/>
                      </a:lnTo>
                      <a:lnTo>
                        <a:pt x="452" y="460"/>
                      </a:lnTo>
                      <a:lnTo>
                        <a:pt x="448" y="462"/>
                      </a:lnTo>
                      <a:lnTo>
                        <a:pt x="446" y="464"/>
                      </a:lnTo>
                      <a:lnTo>
                        <a:pt x="446" y="462"/>
                      </a:lnTo>
                      <a:lnTo>
                        <a:pt x="446" y="464"/>
                      </a:lnTo>
                      <a:lnTo>
                        <a:pt x="443" y="464"/>
                      </a:lnTo>
                      <a:lnTo>
                        <a:pt x="439" y="466"/>
                      </a:lnTo>
                      <a:lnTo>
                        <a:pt x="434" y="471"/>
                      </a:lnTo>
                      <a:lnTo>
                        <a:pt x="437" y="473"/>
                      </a:lnTo>
                      <a:lnTo>
                        <a:pt x="430" y="477"/>
                      </a:lnTo>
                      <a:lnTo>
                        <a:pt x="430" y="482"/>
                      </a:lnTo>
                      <a:lnTo>
                        <a:pt x="428" y="484"/>
                      </a:lnTo>
                      <a:lnTo>
                        <a:pt x="430" y="486"/>
                      </a:lnTo>
                      <a:lnTo>
                        <a:pt x="428" y="489"/>
                      </a:lnTo>
                      <a:lnTo>
                        <a:pt x="428" y="491"/>
                      </a:lnTo>
                      <a:lnTo>
                        <a:pt x="430" y="493"/>
                      </a:lnTo>
                      <a:lnTo>
                        <a:pt x="432" y="495"/>
                      </a:lnTo>
                      <a:lnTo>
                        <a:pt x="432" y="497"/>
                      </a:lnTo>
                      <a:lnTo>
                        <a:pt x="434" y="500"/>
                      </a:lnTo>
                      <a:lnTo>
                        <a:pt x="430" y="500"/>
                      </a:lnTo>
                      <a:lnTo>
                        <a:pt x="426" y="509"/>
                      </a:lnTo>
                      <a:lnTo>
                        <a:pt x="419" y="513"/>
                      </a:lnTo>
                      <a:lnTo>
                        <a:pt x="417" y="517"/>
                      </a:lnTo>
                      <a:lnTo>
                        <a:pt x="412" y="522"/>
                      </a:lnTo>
                      <a:lnTo>
                        <a:pt x="414" y="524"/>
                      </a:lnTo>
                      <a:lnTo>
                        <a:pt x="410" y="529"/>
                      </a:lnTo>
                      <a:lnTo>
                        <a:pt x="403" y="537"/>
                      </a:lnTo>
                      <a:lnTo>
                        <a:pt x="401" y="537"/>
                      </a:lnTo>
                      <a:lnTo>
                        <a:pt x="394" y="549"/>
                      </a:lnTo>
                      <a:lnTo>
                        <a:pt x="390" y="557"/>
                      </a:lnTo>
                      <a:lnTo>
                        <a:pt x="385" y="562"/>
                      </a:lnTo>
                      <a:lnTo>
                        <a:pt x="383" y="575"/>
                      </a:lnTo>
                      <a:lnTo>
                        <a:pt x="381" y="577"/>
                      </a:lnTo>
                      <a:lnTo>
                        <a:pt x="381" y="580"/>
                      </a:lnTo>
                      <a:lnTo>
                        <a:pt x="388" y="589"/>
                      </a:lnTo>
                      <a:lnTo>
                        <a:pt x="401" y="602"/>
                      </a:lnTo>
                      <a:lnTo>
                        <a:pt x="406" y="604"/>
                      </a:lnTo>
                      <a:lnTo>
                        <a:pt x="410" y="606"/>
                      </a:lnTo>
                      <a:lnTo>
                        <a:pt x="417" y="604"/>
                      </a:lnTo>
                      <a:lnTo>
                        <a:pt x="423" y="606"/>
                      </a:lnTo>
                      <a:lnTo>
                        <a:pt x="410" y="609"/>
                      </a:lnTo>
                      <a:lnTo>
                        <a:pt x="394" y="606"/>
                      </a:lnTo>
                      <a:lnTo>
                        <a:pt x="390" y="609"/>
                      </a:lnTo>
                      <a:lnTo>
                        <a:pt x="385" y="609"/>
                      </a:lnTo>
                      <a:lnTo>
                        <a:pt x="383" y="611"/>
                      </a:lnTo>
                      <a:lnTo>
                        <a:pt x="379" y="611"/>
                      </a:lnTo>
                      <a:lnTo>
                        <a:pt x="372" y="611"/>
                      </a:lnTo>
                      <a:lnTo>
                        <a:pt x="372" y="609"/>
                      </a:lnTo>
                      <a:lnTo>
                        <a:pt x="372" y="613"/>
                      </a:lnTo>
                      <a:lnTo>
                        <a:pt x="357" y="617"/>
                      </a:lnTo>
                      <a:lnTo>
                        <a:pt x="357" y="620"/>
                      </a:lnTo>
                      <a:lnTo>
                        <a:pt x="350" y="617"/>
                      </a:lnTo>
                      <a:lnTo>
                        <a:pt x="348" y="620"/>
                      </a:lnTo>
                      <a:lnTo>
                        <a:pt x="345" y="622"/>
                      </a:lnTo>
                      <a:lnTo>
                        <a:pt x="348" y="624"/>
                      </a:lnTo>
                      <a:lnTo>
                        <a:pt x="341" y="624"/>
                      </a:lnTo>
                      <a:lnTo>
                        <a:pt x="336" y="629"/>
                      </a:lnTo>
                      <a:lnTo>
                        <a:pt x="330" y="626"/>
                      </a:lnTo>
                      <a:lnTo>
                        <a:pt x="323" y="629"/>
                      </a:lnTo>
                      <a:lnTo>
                        <a:pt x="323" y="624"/>
                      </a:lnTo>
                      <a:lnTo>
                        <a:pt x="323" y="629"/>
                      </a:lnTo>
                      <a:lnTo>
                        <a:pt x="312" y="631"/>
                      </a:lnTo>
                      <a:lnTo>
                        <a:pt x="305" y="635"/>
                      </a:lnTo>
                      <a:lnTo>
                        <a:pt x="305" y="633"/>
                      </a:lnTo>
                      <a:lnTo>
                        <a:pt x="305" y="635"/>
                      </a:lnTo>
                      <a:lnTo>
                        <a:pt x="294" y="644"/>
                      </a:lnTo>
                      <a:lnTo>
                        <a:pt x="292" y="646"/>
                      </a:lnTo>
                      <a:lnTo>
                        <a:pt x="290" y="644"/>
                      </a:lnTo>
                      <a:lnTo>
                        <a:pt x="292" y="646"/>
                      </a:lnTo>
                      <a:lnTo>
                        <a:pt x="283" y="653"/>
                      </a:lnTo>
                      <a:lnTo>
                        <a:pt x="276" y="664"/>
                      </a:lnTo>
                      <a:lnTo>
                        <a:pt x="276" y="671"/>
                      </a:lnTo>
                      <a:lnTo>
                        <a:pt x="276" y="675"/>
                      </a:lnTo>
                      <a:lnTo>
                        <a:pt x="276" y="677"/>
                      </a:lnTo>
                      <a:lnTo>
                        <a:pt x="276" y="680"/>
                      </a:lnTo>
                      <a:lnTo>
                        <a:pt x="279" y="680"/>
                      </a:lnTo>
                      <a:lnTo>
                        <a:pt x="281" y="677"/>
                      </a:lnTo>
                      <a:lnTo>
                        <a:pt x="279" y="680"/>
                      </a:lnTo>
                      <a:lnTo>
                        <a:pt x="281" y="680"/>
                      </a:lnTo>
                      <a:lnTo>
                        <a:pt x="281" y="677"/>
                      </a:lnTo>
                      <a:lnTo>
                        <a:pt x="281" y="680"/>
                      </a:lnTo>
                      <a:lnTo>
                        <a:pt x="285" y="682"/>
                      </a:lnTo>
                      <a:lnTo>
                        <a:pt x="281" y="680"/>
                      </a:lnTo>
                      <a:lnTo>
                        <a:pt x="283" y="682"/>
                      </a:lnTo>
                      <a:lnTo>
                        <a:pt x="285" y="682"/>
                      </a:lnTo>
                      <a:lnTo>
                        <a:pt x="281" y="682"/>
                      </a:lnTo>
                      <a:lnTo>
                        <a:pt x="279" y="682"/>
                      </a:lnTo>
                      <a:lnTo>
                        <a:pt x="272" y="691"/>
                      </a:lnTo>
                      <a:lnTo>
                        <a:pt x="272" y="697"/>
                      </a:lnTo>
                      <a:lnTo>
                        <a:pt x="270" y="695"/>
                      </a:lnTo>
                      <a:lnTo>
                        <a:pt x="267" y="695"/>
                      </a:lnTo>
                      <a:lnTo>
                        <a:pt x="270" y="697"/>
                      </a:lnTo>
                      <a:lnTo>
                        <a:pt x="267" y="697"/>
                      </a:lnTo>
                      <a:lnTo>
                        <a:pt x="270" y="700"/>
                      </a:lnTo>
                      <a:lnTo>
                        <a:pt x="267" y="700"/>
                      </a:lnTo>
                      <a:lnTo>
                        <a:pt x="267" y="702"/>
                      </a:lnTo>
                      <a:lnTo>
                        <a:pt x="267" y="704"/>
                      </a:lnTo>
                      <a:lnTo>
                        <a:pt x="267" y="706"/>
                      </a:lnTo>
                      <a:lnTo>
                        <a:pt x="270" y="706"/>
                      </a:lnTo>
                      <a:lnTo>
                        <a:pt x="272" y="704"/>
                      </a:lnTo>
                      <a:lnTo>
                        <a:pt x="270" y="706"/>
                      </a:lnTo>
                      <a:lnTo>
                        <a:pt x="267" y="704"/>
                      </a:lnTo>
                      <a:lnTo>
                        <a:pt x="270" y="702"/>
                      </a:lnTo>
                      <a:lnTo>
                        <a:pt x="270" y="704"/>
                      </a:lnTo>
                      <a:lnTo>
                        <a:pt x="270" y="702"/>
                      </a:lnTo>
                      <a:lnTo>
                        <a:pt x="272" y="702"/>
                      </a:lnTo>
                      <a:lnTo>
                        <a:pt x="270" y="700"/>
                      </a:lnTo>
                      <a:lnTo>
                        <a:pt x="272" y="697"/>
                      </a:lnTo>
                      <a:lnTo>
                        <a:pt x="274" y="706"/>
                      </a:lnTo>
                      <a:lnTo>
                        <a:pt x="270" y="715"/>
                      </a:lnTo>
                      <a:lnTo>
                        <a:pt x="272" y="717"/>
                      </a:lnTo>
                      <a:lnTo>
                        <a:pt x="263" y="728"/>
                      </a:lnTo>
                      <a:lnTo>
                        <a:pt x="261" y="735"/>
                      </a:lnTo>
                      <a:lnTo>
                        <a:pt x="263" y="737"/>
                      </a:lnTo>
                      <a:lnTo>
                        <a:pt x="250" y="740"/>
                      </a:lnTo>
                      <a:lnTo>
                        <a:pt x="247" y="744"/>
                      </a:lnTo>
                      <a:lnTo>
                        <a:pt x="236" y="751"/>
                      </a:lnTo>
                      <a:lnTo>
                        <a:pt x="225" y="755"/>
                      </a:lnTo>
                      <a:lnTo>
                        <a:pt x="225" y="753"/>
                      </a:lnTo>
                      <a:lnTo>
                        <a:pt x="223" y="757"/>
                      </a:lnTo>
                      <a:lnTo>
                        <a:pt x="223" y="760"/>
                      </a:lnTo>
                      <a:lnTo>
                        <a:pt x="216" y="764"/>
                      </a:lnTo>
                      <a:lnTo>
                        <a:pt x="212" y="766"/>
                      </a:lnTo>
                      <a:lnTo>
                        <a:pt x="203" y="766"/>
                      </a:lnTo>
                      <a:lnTo>
                        <a:pt x="192" y="771"/>
                      </a:lnTo>
                      <a:lnTo>
                        <a:pt x="189" y="773"/>
                      </a:lnTo>
                      <a:lnTo>
                        <a:pt x="189" y="775"/>
                      </a:lnTo>
                      <a:lnTo>
                        <a:pt x="192" y="775"/>
                      </a:lnTo>
                      <a:lnTo>
                        <a:pt x="189" y="777"/>
                      </a:lnTo>
                      <a:lnTo>
                        <a:pt x="172" y="775"/>
                      </a:lnTo>
                      <a:lnTo>
                        <a:pt x="158" y="771"/>
                      </a:lnTo>
                      <a:lnTo>
                        <a:pt x="156" y="773"/>
                      </a:lnTo>
                      <a:lnTo>
                        <a:pt x="152" y="768"/>
                      </a:lnTo>
                      <a:lnTo>
                        <a:pt x="145" y="764"/>
                      </a:lnTo>
                      <a:lnTo>
                        <a:pt x="143" y="762"/>
                      </a:lnTo>
                      <a:lnTo>
                        <a:pt x="136" y="757"/>
                      </a:lnTo>
                      <a:lnTo>
                        <a:pt x="134" y="755"/>
                      </a:lnTo>
                      <a:lnTo>
                        <a:pt x="123" y="746"/>
                      </a:lnTo>
                      <a:lnTo>
                        <a:pt x="125" y="746"/>
                      </a:lnTo>
                      <a:lnTo>
                        <a:pt x="125" y="744"/>
                      </a:lnTo>
                      <a:lnTo>
                        <a:pt x="127" y="744"/>
                      </a:lnTo>
                      <a:lnTo>
                        <a:pt x="132" y="744"/>
                      </a:lnTo>
                      <a:lnTo>
                        <a:pt x="134" y="744"/>
                      </a:lnTo>
                      <a:lnTo>
                        <a:pt x="132" y="742"/>
                      </a:lnTo>
                      <a:lnTo>
                        <a:pt x="132" y="740"/>
                      </a:lnTo>
                      <a:lnTo>
                        <a:pt x="129" y="740"/>
                      </a:lnTo>
                      <a:lnTo>
                        <a:pt x="132" y="737"/>
                      </a:lnTo>
                      <a:lnTo>
                        <a:pt x="129" y="735"/>
                      </a:lnTo>
                      <a:lnTo>
                        <a:pt x="132" y="735"/>
                      </a:lnTo>
                      <a:lnTo>
                        <a:pt x="136" y="731"/>
                      </a:lnTo>
                      <a:lnTo>
                        <a:pt x="138" y="726"/>
                      </a:lnTo>
                      <a:lnTo>
                        <a:pt x="140" y="726"/>
                      </a:lnTo>
                      <a:lnTo>
                        <a:pt x="136" y="720"/>
                      </a:lnTo>
                      <a:lnTo>
                        <a:pt x="140" y="717"/>
                      </a:lnTo>
                      <a:lnTo>
                        <a:pt x="143" y="720"/>
                      </a:lnTo>
                      <a:lnTo>
                        <a:pt x="145" y="717"/>
                      </a:lnTo>
                      <a:lnTo>
                        <a:pt x="147" y="713"/>
                      </a:lnTo>
                      <a:lnTo>
                        <a:pt x="147" y="708"/>
                      </a:lnTo>
                      <a:lnTo>
                        <a:pt x="143" y="704"/>
                      </a:lnTo>
                      <a:lnTo>
                        <a:pt x="143" y="702"/>
                      </a:lnTo>
                      <a:lnTo>
                        <a:pt x="138" y="695"/>
                      </a:lnTo>
                      <a:lnTo>
                        <a:pt x="136" y="691"/>
                      </a:lnTo>
                      <a:lnTo>
                        <a:pt x="134" y="686"/>
                      </a:lnTo>
                      <a:lnTo>
                        <a:pt x="132" y="684"/>
                      </a:lnTo>
                      <a:lnTo>
                        <a:pt x="136" y="684"/>
                      </a:lnTo>
                      <a:lnTo>
                        <a:pt x="136" y="680"/>
                      </a:lnTo>
                      <a:lnTo>
                        <a:pt x="138" y="682"/>
                      </a:lnTo>
                      <a:lnTo>
                        <a:pt x="138" y="680"/>
                      </a:lnTo>
                      <a:lnTo>
                        <a:pt x="140" y="680"/>
                      </a:lnTo>
                      <a:lnTo>
                        <a:pt x="140" y="675"/>
                      </a:lnTo>
                      <a:lnTo>
                        <a:pt x="143" y="675"/>
                      </a:lnTo>
                      <a:lnTo>
                        <a:pt x="145" y="671"/>
                      </a:lnTo>
                      <a:lnTo>
                        <a:pt x="145" y="666"/>
                      </a:lnTo>
                      <a:lnTo>
                        <a:pt x="143" y="664"/>
                      </a:lnTo>
                      <a:lnTo>
                        <a:pt x="143" y="662"/>
                      </a:lnTo>
                      <a:lnTo>
                        <a:pt x="140" y="662"/>
                      </a:lnTo>
                      <a:lnTo>
                        <a:pt x="140" y="657"/>
                      </a:lnTo>
                      <a:lnTo>
                        <a:pt x="138" y="657"/>
                      </a:lnTo>
                      <a:lnTo>
                        <a:pt x="136" y="660"/>
                      </a:lnTo>
                      <a:lnTo>
                        <a:pt x="136" y="655"/>
                      </a:lnTo>
                      <a:lnTo>
                        <a:pt x="132" y="646"/>
                      </a:lnTo>
                      <a:lnTo>
                        <a:pt x="129" y="646"/>
                      </a:lnTo>
                      <a:lnTo>
                        <a:pt x="129" y="644"/>
                      </a:lnTo>
                      <a:lnTo>
                        <a:pt x="132" y="642"/>
                      </a:lnTo>
                      <a:lnTo>
                        <a:pt x="136" y="642"/>
                      </a:lnTo>
                      <a:lnTo>
                        <a:pt x="138" y="633"/>
                      </a:lnTo>
                      <a:lnTo>
                        <a:pt x="143" y="631"/>
                      </a:lnTo>
                      <a:lnTo>
                        <a:pt x="147" y="626"/>
                      </a:lnTo>
                      <a:lnTo>
                        <a:pt x="145" y="622"/>
                      </a:lnTo>
                      <a:lnTo>
                        <a:pt x="145" y="620"/>
                      </a:lnTo>
                      <a:lnTo>
                        <a:pt x="147" y="620"/>
                      </a:lnTo>
                      <a:lnTo>
                        <a:pt x="149" y="617"/>
                      </a:lnTo>
                      <a:lnTo>
                        <a:pt x="147" y="615"/>
                      </a:lnTo>
                      <a:lnTo>
                        <a:pt x="149" y="609"/>
                      </a:lnTo>
                      <a:lnTo>
                        <a:pt x="149" y="604"/>
                      </a:lnTo>
                      <a:lnTo>
                        <a:pt x="152" y="604"/>
                      </a:lnTo>
                      <a:lnTo>
                        <a:pt x="152" y="600"/>
                      </a:lnTo>
                      <a:lnTo>
                        <a:pt x="154" y="600"/>
                      </a:lnTo>
                      <a:lnTo>
                        <a:pt x="156" y="591"/>
                      </a:lnTo>
                      <a:lnTo>
                        <a:pt x="156" y="589"/>
                      </a:lnTo>
                      <a:lnTo>
                        <a:pt x="158" y="584"/>
                      </a:lnTo>
                      <a:lnTo>
                        <a:pt x="160" y="582"/>
                      </a:lnTo>
                      <a:lnTo>
                        <a:pt x="163" y="584"/>
                      </a:lnTo>
                      <a:lnTo>
                        <a:pt x="165" y="582"/>
                      </a:lnTo>
                      <a:lnTo>
                        <a:pt x="165" y="577"/>
                      </a:lnTo>
                      <a:lnTo>
                        <a:pt x="167" y="575"/>
                      </a:lnTo>
                      <a:lnTo>
                        <a:pt x="165" y="573"/>
                      </a:lnTo>
                      <a:lnTo>
                        <a:pt x="163" y="573"/>
                      </a:lnTo>
                      <a:lnTo>
                        <a:pt x="160" y="571"/>
                      </a:lnTo>
                      <a:lnTo>
                        <a:pt x="160" y="569"/>
                      </a:lnTo>
                      <a:lnTo>
                        <a:pt x="158" y="566"/>
                      </a:lnTo>
                      <a:lnTo>
                        <a:pt x="160" y="566"/>
                      </a:lnTo>
                      <a:lnTo>
                        <a:pt x="158" y="564"/>
                      </a:lnTo>
                      <a:lnTo>
                        <a:pt x="160" y="562"/>
                      </a:lnTo>
                      <a:lnTo>
                        <a:pt x="158" y="562"/>
                      </a:lnTo>
                      <a:lnTo>
                        <a:pt x="156" y="566"/>
                      </a:lnTo>
                      <a:lnTo>
                        <a:pt x="154" y="566"/>
                      </a:lnTo>
                      <a:lnTo>
                        <a:pt x="156" y="562"/>
                      </a:lnTo>
                      <a:lnTo>
                        <a:pt x="154" y="562"/>
                      </a:lnTo>
                      <a:lnTo>
                        <a:pt x="147" y="566"/>
                      </a:lnTo>
                      <a:lnTo>
                        <a:pt x="143" y="564"/>
                      </a:lnTo>
                      <a:lnTo>
                        <a:pt x="138" y="562"/>
                      </a:lnTo>
                      <a:lnTo>
                        <a:pt x="138" y="560"/>
                      </a:lnTo>
                      <a:lnTo>
                        <a:pt x="136" y="562"/>
                      </a:lnTo>
                      <a:lnTo>
                        <a:pt x="132" y="560"/>
                      </a:lnTo>
                      <a:lnTo>
                        <a:pt x="134" y="557"/>
                      </a:lnTo>
                      <a:lnTo>
                        <a:pt x="134" y="555"/>
                      </a:lnTo>
                      <a:lnTo>
                        <a:pt x="138" y="549"/>
                      </a:lnTo>
                      <a:lnTo>
                        <a:pt x="138" y="544"/>
                      </a:lnTo>
                      <a:lnTo>
                        <a:pt x="140" y="544"/>
                      </a:lnTo>
                      <a:lnTo>
                        <a:pt x="140" y="542"/>
                      </a:lnTo>
                      <a:lnTo>
                        <a:pt x="140" y="537"/>
                      </a:lnTo>
                      <a:lnTo>
                        <a:pt x="140" y="535"/>
                      </a:lnTo>
                      <a:lnTo>
                        <a:pt x="143" y="535"/>
                      </a:lnTo>
                      <a:lnTo>
                        <a:pt x="143" y="531"/>
                      </a:lnTo>
                      <a:lnTo>
                        <a:pt x="140" y="531"/>
                      </a:lnTo>
                      <a:lnTo>
                        <a:pt x="143" y="526"/>
                      </a:lnTo>
                      <a:lnTo>
                        <a:pt x="138" y="524"/>
                      </a:lnTo>
                      <a:lnTo>
                        <a:pt x="140" y="522"/>
                      </a:lnTo>
                      <a:lnTo>
                        <a:pt x="140" y="520"/>
                      </a:lnTo>
                      <a:lnTo>
                        <a:pt x="145" y="513"/>
                      </a:lnTo>
                      <a:lnTo>
                        <a:pt x="147" y="509"/>
                      </a:lnTo>
                      <a:lnTo>
                        <a:pt x="145" y="509"/>
                      </a:lnTo>
                      <a:lnTo>
                        <a:pt x="145" y="504"/>
                      </a:lnTo>
                      <a:lnTo>
                        <a:pt x="145" y="502"/>
                      </a:lnTo>
                      <a:lnTo>
                        <a:pt x="138" y="493"/>
                      </a:lnTo>
                      <a:lnTo>
                        <a:pt x="138" y="491"/>
                      </a:lnTo>
                      <a:lnTo>
                        <a:pt x="138" y="489"/>
                      </a:lnTo>
                      <a:lnTo>
                        <a:pt x="143" y="486"/>
                      </a:lnTo>
                      <a:lnTo>
                        <a:pt x="147" y="489"/>
                      </a:lnTo>
                      <a:lnTo>
                        <a:pt x="147" y="486"/>
                      </a:lnTo>
                      <a:lnTo>
                        <a:pt x="147" y="477"/>
                      </a:lnTo>
                      <a:lnTo>
                        <a:pt x="149" y="475"/>
                      </a:lnTo>
                      <a:lnTo>
                        <a:pt x="149" y="473"/>
                      </a:lnTo>
                      <a:lnTo>
                        <a:pt x="145" y="473"/>
                      </a:lnTo>
                      <a:lnTo>
                        <a:pt x="147" y="469"/>
                      </a:lnTo>
                      <a:lnTo>
                        <a:pt x="140" y="460"/>
                      </a:lnTo>
                      <a:lnTo>
                        <a:pt x="143" y="455"/>
                      </a:lnTo>
                      <a:lnTo>
                        <a:pt x="134" y="455"/>
                      </a:lnTo>
                      <a:lnTo>
                        <a:pt x="125" y="460"/>
                      </a:lnTo>
                      <a:lnTo>
                        <a:pt x="118" y="464"/>
                      </a:lnTo>
                      <a:lnTo>
                        <a:pt x="116" y="464"/>
                      </a:lnTo>
                      <a:lnTo>
                        <a:pt x="116" y="466"/>
                      </a:lnTo>
                      <a:lnTo>
                        <a:pt x="116" y="469"/>
                      </a:lnTo>
                      <a:lnTo>
                        <a:pt x="111" y="471"/>
                      </a:lnTo>
                      <a:lnTo>
                        <a:pt x="107" y="475"/>
                      </a:lnTo>
                      <a:lnTo>
                        <a:pt x="100" y="471"/>
                      </a:lnTo>
                      <a:lnTo>
                        <a:pt x="96" y="473"/>
                      </a:lnTo>
                      <a:lnTo>
                        <a:pt x="96" y="471"/>
                      </a:lnTo>
                      <a:lnTo>
                        <a:pt x="94" y="469"/>
                      </a:lnTo>
                      <a:lnTo>
                        <a:pt x="91" y="466"/>
                      </a:lnTo>
                      <a:lnTo>
                        <a:pt x="91" y="462"/>
                      </a:lnTo>
                      <a:lnTo>
                        <a:pt x="87" y="464"/>
                      </a:lnTo>
                      <a:lnTo>
                        <a:pt x="85" y="462"/>
                      </a:lnTo>
                      <a:lnTo>
                        <a:pt x="85" y="458"/>
                      </a:lnTo>
                      <a:lnTo>
                        <a:pt x="87" y="453"/>
                      </a:lnTo>
                      <a:lnTo>
                        <a:pt x="85" y="449"/>
                      </a:lnTo>
                      <a:lnTo>
                        <a:pt x="85" y="446"/>
                      </a:lnTo>
                      <a:lnTo>
                        <a:pt x="83" y="444"/>
                      </a:lnTo>
                      <a:lnTo>
                        <a:pt x="87" y="429"/>
                      </a:lnTo>
                      <a:lnTo>
                        <a:pt x="85" y="426"/>
                      </a:lnTo>
                      <a:lnTo>
                        <a:pt x="87" y="420"/>
                      </a:lnTo>
                      <a:lnTo>
                        <a:pt x="83" y="420"/>
                      </a:lnTo>
                      <a:lnTo>
                        <a:pt x="83" y="415"/>
                      </a:lnTo>
                      <a:lnTo>
                        <a:pt x="91" y="415"/>
                      </a:lnTo>
                      <a:lnTo>
                        <a:pt x="91" y="409"/>
                      </a:lnTo>
                      <a:lnTo>
                        <a:pt x="89" y="409"/>
                      </a:lnTo>
                      <a:lnTo>
                        <a:pt x="91" y="404"/>
                      </a:lnTo>
                      <a:lnTo>
                        <a:pt x="94" y="404"/>
                      </a:lnTo>
                      <a:lnTo>
                        <a:pt x="94" y="400"/>
                      </a:lnTo>
                      <a:lnTo>
                        <a:pt x="96" y="393"/>
                      </a:lnTo>
                      <a:lnTo>
                        <a:pt x="94" y="391"/>
                      </a:lnTo>
                      <a:lnTo>
                        <a:pt x="87" y="389"/>
                      </a:lnTo>
                      <a:lnTo>
                        <a:pt x="89" y="386"/>
                      </a:lnTo>
                      <a:lnTo>
                        <a:pt x="85" y="382"/>
                      </a:lnTo>
                      <a:lnTo>
                        <a:pt x="78" y="378"/>
                      </a:lnTo>
                      <a:lnTo>
                        <a:pt x="71" y="378"/>
                      </a:lnTo>
                      <a:lnTo>
                        <a:pt x="60" y="373"/>
                      </a:lnTo>
                      <a:lnTo>
                        <a:pt x="62" y="366"/>
                      </a:lnTo>
                      <a:lnTo>
                        <a:pt x="65" y="364"/>
                      </a:lnTo>
                      <a:lnTo>
                        <a:pt x="65" y="362"/>
                      </a:lnTo>
                      <a:lnTo>
                        <a:pt x="69" y="358"/>
                      </a:lnTo>
                      <a:lnTo>
                        <a:pt x="76" y="358"/>
                      </a:lnTo>
                      <a:lnTo>
                        <a:pt x="78" y="358"/>
                      </a:lnTo>
                      <a:lnTo>
                        <a:pt x="80" y="355"/>
                      </a:lnTo>
                      <a:lnTo>
                        <a:pt x="78" y="358"/>
                      </a:lnTo>
                      <a:lnTo>
                        <a:pt x="74" y="355"/>
                      </a:lnTo>
                      <a:lnTo>
                        <a:pt x="71" y="353"/>
                      </a:lnTo>
                      <a:lnTo>
                        <a:pt x="74" y="351"/>
                      </a:lnTo>
                      <a:lnTo>
                        <a:pt x="71" y="349"/>
                      </a:lnTo>
                      <a:lnTo>
                        <a:pt x="74" y="344"/>
                      </a:lnTo>
                      <a:lnTo>
                        <a:pt x="71" y="344"/>
                      </a:lnTo>
                      <a:lnTo>
                        <a:pt x="69" y="342"/>
                      </a:lnTo>
                      <a:lnTo>
                        <a:pt x="67" y="342"/>
                      </a:lnTo>
                      <a:lnTo>
                        <a:pt x="65" y="338"/>
                      </a:lnTo>
                      <a:lnTo>
                        <a:pt x="71" y="335"/>
                      </a:lnTo>
                      <a:lnTo>
                        <a:pt x="69" y="333"/>
                      </a:lnTo>
                      <a:lnTo>
                        <a:pt x="71" y="331"/>
                      </a:lnTo>
                      <a:lnTo>
                        <a:pt x="67" y="329"/>
                      </a:lnTo>
                      <a:lnTo>
                        <a:pt x="65" y="329"/>
                      </a:lnTo>
                      <a:lnTo>
                        <a:pt x="62" y="331"/>
                      </a:lnTo>
                      <a:lnTo>
                        <a:pt x="56" y="335"/>
                      </a:lnTo>
                      <a:lnTo>
                        <a:pt x="51" y="333"/>
                      </a:lnTo>
                      <a:lnTo>
                        <a:pt x="42" y="335"/>
                      </a:lnTo>
                      <a:lnTo>
                        <a:pt x="40" y="333"/>
                      </a:lnTo>
                      <a:lnTo>
                        <a:pt x="38" y="333"/>
                      </a:lnTo>
                      <a:lnTo>
                        <a:pt x="34" y="333"/>
                      </a:lnTo>
                      <a:lnTo>
                        <a:pt x="34" y="335"/>
                      </a:lnTo>
                      <a:lnTo>
                        <a:pt x="31" y="335"/>
                      </a:lnTo>
                      <a:lnTo>
                        <a:pt x="29" y="333"/>
                      </a:lnTo>
                      <a:lnTo>
                        <a:pt x="31" y="329"/>
                      </a:lnTo>
                      <a:lnTo>
                        <a:pt x="40" y="324"/>
                      </a:lnTo>
                      <a:lnTo>
                        <a:pt x="42" y="322"/>
                      </a:lnTo>
                      <a:lnTo>
                        <a:pt x="45" y="320"/>
                      </a:lnTo>
                      <a:lnTo>
                        <a:pt x="42" y="318"/>
                      </a:lnTo>
                      <a:lnTo>
                        <a:pt x="45" y="315"/>
                      </a:lnTo>
                      <a:lnTo>
                        <a:pt x="45" y="311"/>
                      </a:lnTo>
                      <a:lnTo>
                        <a:pt x="40" y="313"/>
                      </a:lnTo>
                      <a:lnTo>
                        <a:pt x="40" y="311"/>
                      </a:lnTo>
                      <a:lnTo>
                        <a:pt x="31" y="306"/>
                      </a:lnTo>
                      <a:lnTo>
                        <a:pt x="25" y="302"/>
                      </a:lnTo>
                      <a:lnTo>
                        <a:pt x="27" y="300"/>
                      </a:lnTo>
                      <a:lnTo>
                        <a:pt x="22" y="300"/>
                      </a:lnTo>
                      <a:lnTo>
                        <a:pt x="16" y="295"/>
                      </a:lnTo>
                      <a:lnTo>
                        <a:pt x="13" y="298"/>
                      </a:lnTo>
                      <a:lnTo>
                        <a:pt x="9" y="295"/>
                      </a:lnTo>
                      <a:lnTo>
                        <a:pt x="9" y="298"/>
                      </a:lnTo>
                      <a:lnTo>
                        <a:pt x="7" y="293"/>
                      </a:lnTo>
                      <a:lnTo>
                        <a:pt x="5" y="295"/>
                      </a:lnTo>
                      <a:lnTo>
                        <a:pt x="5" y="293"/>
                      </a:lnTo>
                      <a:lnTo>
                        <a:pt x="2" y="295"/>
                      </a:lnTo>
                      <a:lnTo>
                        <a:pt x="2" y="291"/>
                      </a:lnTo>
                      <a:lnTo>
                        <a:pt x="0" y="289"/>
                      </a:lnTo>
                      <a:lnTo>
                        <a:pt x="2" y="286"/>
                      </a:lnTo>
                      <a:lnTo>
                        <a:pt x="0" y="282"/>
                      </a:lnTo>
                      <a:lnTo>
                        <a:pt x="7" y="278"/>
                      </a:lnTo>
                      <a:lnTo>
                        <a:pt x="9" y="280"/>
                      </a:lnTo>
                      <a:lnTo>
                        <a:pt x="9" y="282"/>
                      </a:lnTo>
                      <a:lnTo>
                        <a:pt x="13" y="278"/>
                      </a:lnTo>
                      <a:lnTo>
                        <a:pt x="16" y="280"/>
                      </a:lnTo>
                      <a:lnTo>
                        <a:pt x="18" y="278"/>
                      </a:lnTo>
                      <a:lnTo>
                        <a:pt x="20" y="278"/>
                      </a:lnTo>
                      <a:lnTo>
                        <a:pt x="22" y="273"/>
                      </a:lnTo>
                      <a:lnTo>
                        <a:pt x="29" y="273"/>
                      </a:lnTo>
                      <a:lnTo>
                        <a:pt x="29" y="271"/>
                      </a:lnTo>
                      <a:lnTo>
                        <a:pt x="27" y="267"/>
                      </a:lnTo>
                      <a:lnTo>
                        <a:pt x="31" y="269"/>
                      </a:lnTo>
                      <a:lnTo>
                        <a:pt x="36" y="264"/>
                      </a:lnTo>
                      <a:lnTo>
                        <a:pt x="40" y="262"/>
                      </a:lnTo>
                      <a:lnTo>
                        <a:pt x="45" y="267"/>
                      </a:lnTo>
                      <a:lnTo>
                        <a:pt x="47" y="273"/>
                      </a:lnTo>
                      <a:lnTo>
                        <a:pt x="47" y="275"/>
                      </a:lnTo>
                      <a:lnTo>
                        <a:pt x="54" y="275"/>
                      </a:lnTo>
                      <a:lnTo>
                        <a:pt x="74" y="275"/>
                      </a:lnTo>
                      <a:lnTo>
                        <a:pt x="85" y="275"/>
                      </a:lnTo>
                      <a:lnTo>
                        <a:pt x="87" y="278"/>
                      </a:lnTo>
                      <a:lnTo>
                        <a:pt x="87" y="280"/>
                      </a:lnTo>
                      <a:lnTo>
                        <a:pt x="89" y="275"/>
                      </a:lnTo>
                      <a:lnTo>
                        <a:pt x="87" y="271"/>
                      </a:lnTo>
                      <a:lnTo>
                        <a:pt x="85" y="269"/>
                      </a:lnTo>
                      <a:lnTo>
                        <a:pt x="89" y="262"/>
                      </a:lnTo>
                      <a:lnTo>
                        <a:pt x="94" y="258"/>
                      </a:lnTo>
                      <a:lnTo>
                        <a:pt x="94" y="253"/>
                      </a:lnTo>
                      <a:lnTo>
                        <a:pt x="96" y="251"/>
                      </a:lnTo>
                      <a:lnTo>
                        <a:pt x="103" y="251"/>
                      </a:lnTo>
                      <a:lnTo>
                        <a:pt x="105" y="253"/>
                      </a:lnTo>
                      <a:lnTo>
                        <a:pt x="107" y="249"/>
                      </a:lnTo>
                      <a:lnTo>
                        <a:pt x="107" y="247"/>
                      </a:lnTo>
                      <a:lnTo>
                        <a:pt x="111" y="247"/>
                      </a:lnTo>
                      <a:lnTo>
                        <a:pt x="114" y="249"/>
                      </a:lnTo>
                      <a:lnTo>
                        <a:pt x="114" y="253"/>
                      </a:lnTo>
                      <a:lnTo>
                        <a:pt x="116" y="251"/>
                      </a:lnTo>
                      <a:lnTo>
                        <a:pt x="118" y="251"/>
                      </a:lnTo>
                      <a:lnTo>
                        <a:pt x="118" y="253"/>
                      </a:lnTo>
                      <a:lnTo>
                        <a:pt x="120" y="258"/>
                      </a:lnTo>
                      <a:lnTo>
                        <a:pt x="125" y="258"/>
                      </a:lnTo>
                      <a:lnTo>
                        <a:pt x="125" y="260"/>
                      </a:lnTo>
                      <a:lnTo>
                        <a:pt x="125" y="253"/>
                      </a:lnTo>
                      <a:lnTo>
                        <a:pt x="129" y="253"/>
                      </a:lnTo>
                      <a:lnTo>
                        <a:pt x="129" y="251"/>
                      </a:lnTo>
                      <a:lnTo>
                        <a:pt x="143" y="249"/>
                      </a:lnTo>
                      <a:lnTo>
                        <a:pt x="145" y="249"/>
                      </a:lnTo>
                      <a:lnTo>
                        <a:pt x="145" y="247"/>
                      </a:lnTo>
                      <a:lnTo>
                        <a:pt x="149" y="249"/>
                      </a:lnTo>
                      <a:lnTo>
                        <a:pt x="152" y="249"/>
                      </a:lnTo>
                      <a:lnTo>
                        <a:pt x="156" y="253"/>
                      </a:lnTo>
                      <a:lnTo>
                        <a:pt x="160" y="253"/>
                      </a:lnTo>
                      <a:lnTo>
                        <a:pt x="163" y="251"/>
                      </a:lnTo>
                      <a:lnTo>
                        <a:pt x="169" y="253"/>
                      </a:lnTo>
                      <a:lnTo>
                        <a:pt x="169" y="255"/>
                      </a:lnTo>
                      <a:lnTo>
                        <a:pt x="176" y="242"/>
                      </a:lnTo>
                      <a:lnTo>
                        <a:pt x="174" y="235"/>
                      </a:lnTo>
                      <a:lnTo>
                        <a:pt x="178" y="238"/>
                      </a:lnTo>
                      <a:lnTo>
                        <a:pt x="181" y="229"/>
                      </a:lnTo>
                      <a:lnTo>
                        <a:pt x="185" y="231"/>
                      </a:lnTo>
                      <a:lnTo>
                        <a:pt x="189" y="229"/>
                      </a:lnTo>
                      <a:lnTo>
                        <a:pt x="194" y="229"/>
                      </a:lnTo>
                      <a:lnTo>
                        <a:pt x="203" y="227"/>
                      </a:lnTo>
                      <a:lnTo>
                        <a:pt x="205" y="227"/>
                      </a:lnTo>
                      <a:lnTo>
                        <a:pt x="209" y="218"/>
                      </a:lnTo>
                      <a:lnTo>
                        <a:pt x="212" y="213"/>
                      </a:lnTo>
                      <a:lnTo>
                        <a:pt x="216" y="209"/>
                      </a:lnTo>
                      <a:lnTo>
                        <a:pt x="221" y="204"/>
                      </a:lnTo>
                      <a:lnTo>
                        <a:pt x="216" y="200"/>
                      </a:lnTo>
                      <a:lnTo>
                        <a:pt x="216" y="198"/>
                      </a:lnTo>
                      <a:lnTo>
                        <a:pt x="214" y="195"/>
                      </a:lnTo>
                      <a:lnTo>
                        <a:pt x="196" y="191"/>
                      </a:lnTo>
                      <a:lnTo>
                        <a:pt x="189" y="193"/>
                      </a:lnTo>
                      <a:lnTo>
                        <a:pt x="187" y="191"/>
                      </a:lnTo>
                      <a:lnTo>
                        <a:pt x="183" y="193"/>
                      </a:lnTo>
                      <a:lnTo>
                        <a:pt x="178" y="191"/>
                      </a:lnTo>
                      <a:lnTo>
                        <a:pt x="176" y="191"/>
                      </a:lnTo>
                      <a:lnTo>
                        <a:pt x="178" y="187"/>
                      </a:lnTo>
                      <a:lnTo>
                        <a:pt x="176" y="184"/>
                      </a:lnTo>
                      <a:lnTo>
                        <a:pt x="178" y="180"/>
                      </a:lnTo>
                      <a:lnTo>
                        <a:pt x="185" y="180"/>
                      </a:lnTo>
                      <a:lnTo>
                        <a:pt x="187" y="178"/>
                      </a:lnTo>
                      <a:lnTo>
                        <a:pt x="192" y="173"/>
                      </a:lnTo>
                      <a:lnTo>
                        <a:pt x="196" y="169"/>
                      </a:lnTo>
                      <a:lnTo>
                        <a:pt x="198" y="160"/>
                      </a:lnTo>
                      <a:lnTo>
                        <a:pt x="201" y="151"/>
                      </a:lnTo>
                      <a:lnTo>
                        <a:pt x="198" y="149"/>
                      </a:lnTo>
                      <a:lnTo>
                        <a:pt x="196" y="153"/>
                      </a:lnTo>
                      <a:lnTo>
                        <a:pt x="192" y="153"/>
                      </a:lnTo>
                      <a:lnTo>
                        <a:pt x="196" y="149"/>
                      </a:lnTo>
                      <a:lnTo>
                        <a:pt x="194" y="147"/>
                      </a:lnTo>
                      <a:lnTo>
                        <a:pt x="192" y="140"/>
                      </a:lnTo>
                      <a:lnTo>
                        <a:pt x="194" y="133"/>
                      </a:lnTo>
                      <a:lnTo>
                        <a:pt x="196" y="131"/>
                      </a:lnTo>
                      <a:lnTo>
                        <a:pt x="194" y="127"/>
                      </a:lnTo>
                      <a:lnTo>
                        <a:pt x="194" y="124"/>
                      </a:lnTo>
                      <a:lnTo>
                        <a:pt x="203" y="122"/>
                      </a:lnTo>
                      <a:lnTo>
                        <a:pt x="205" y="124"/>
                      </a:lnTo>
                      <a:lnTo>
                        <a:pt x="205" y="127"/>
                      </a:lnTo>
                      <a:lnTo>
                        <a:pt x="207" y="127"/>
                      </a:lnTo>
                      <a:lnTo>
                        <a:pt x="209" y="127"/>
                      </a:lnTo>
                      <a:lnTo>
                        <a:pt x="212" y="122"/>
                      </a:lnTo>
                      <a:lnTo>
                        <a:pt x="212" y="124"/>
                      </a:lnTo>
                      <a:lnTo>
                        <a:pt x="214" y="124"/>
                      </a:lnTo>
                      <a:lnTo>
                        <a:pt x="214" y="122"/>
                      </a:lnTo>
                      <a:lnTo>
                        <a:pt x="216" y="120"/>
                      </a:lnTo>
                      <a:lnTo>
                        <a:pt x="218" y="122"/>
                      </a:lnTo>
                      <a:lnTo>
                        <a:pt x="218" y="118"/>
                      </a:lnTo>
                      <a:lnTo>
                        <a:pt x="218" y="115"/>
                      </a:lnTo>
                      <a:lnTo>
                        <a:pt x="223" y="113"/>
                      </a:lnTo>
                      <a:lnTo>
                        <a:pt x="221" y="111"/>
                      </a:lnTo>
                      <a:lnTo>
                        <a:pt x="225" y="107"/>
                      </a:lnTo>
                      <a:lnTo>
                        <a:pt x="223" y="107"/>
                      </a:lnTo>
                      <a:lnTo>
                        <a:pt x="225" y="104"/>
                      </a:lnTo>
                      <a:lnTo>
                        <a:pt x="225" y="102"/>
                      </a:lnTo>
                      <a:lnTo>
                        <a:pt x="223" y="102"/>
                      </a:lnTo>
                      <a:lnTo>
                        <a:pt x="223" y="100"/>
                      </a:lnTo>
                      <a:lnTo>
                        <a:pt x="227" y="98"/>
                      </a:lnTo>
                      <a:lnTo>
                        <a:pt x="227" y="96"/>
                      </a:lnTo>
                      <a:lnTo>
                        <a:pt x="236" y="98"/>
                      </a:lnTo>
                      <a:lnTo>
                        <a:pt x="236" y="96"/>
                      </a:lnTo>
                      <a:lnTo>
                        <a:pt x="243" y="93"/>
                      </a:lnTo>
                      <a:lnTo>
                        <a:pt x="243" y="96"/>
                      </a:lnTo>
                      <a:lnTo>
                        <a:pt x="241" y="96"/>
                      </a:lnTo>
                      <a:lnTo>
                        <a:pt x="243" y="98"/>
                      </a:lnTo>
                      <a:lnTo>
                        <a:pt x="241" y="98"/>
                      </a:lnTo>
                      <a:lnTo>
                        <a:pt x="241" y="102"/>
                      </a:lnTo>
                      <a:lnTo>
                        <a:pt x="243" y="102"/>
                      </a:lnTo>
                      <a:lnTo>
                        <a:pt x="245" y="100"/>
                      </a:lnTo>
                      <a:lnTo>
                        <a:pt x="243" y="98"/>
                      </a:lnTo>
                      <a:lnTo>
                        <a:pt x="245" y="98"/>
                      </a:lnTo>
                      <a:lnTo>
                        <a:pt x="245" y="100"/>
                      </a:lnTo>
                      <a:lnTo>
                        <a:pt x="247" y="100"/>
                      </a:lnTo>
                      <a:lnTo>
                        <a:pt x="247" y="102"/>
                      </a:lnTo>
                      <a:lnTo>
                        <a:pt x="250" y="102"/>
                      </a:lnTo>
                      <a:lnTo>
                        <a:pt x="250" y="104"/>
                      </a:lnTo>
                      <a:lnTo>
                        <a:pt x="250" y="107"/>
                      </a:lnTo>
                      <a:lnTo>
                        <a:pt x="254" y="107"/>
                      </a:lnTo>
                      <a:lnTo>
                        <a:pt x="254" y="104"/>
                      </a:lnTo>
                      <a:lnTo>
                        <a:pt x="252" y="102"/>
                      </a:lnTo>
                      <a:lnTo>
                        <a:pt x="254" y="102"/>
                      </a:lnTo>
                      <a:lnTo>
                        <a:pt x="254" y="100"/>
                      </a:lnTo>
                      <a:lnTo>
                        <a:pt x="256" y="100"/>
                      </a:lnTo>
                      <a:lnTo>
                        <a:pt x="256" y="98"/>
                      </a:lnTo>
                      <a:lnTo>
                        <a:pt x="261" y="100"/>
                      </a:lnTo>
                      <a:lnTo>
                        <a:pt x="263" y="100"/>
                      </a:lnTo>
                      <a:lnTo>
                        <a:pt x="263" y="102"/>
                      </a:lnTo>
                      <a:lnTo>
                        <a:pt x="265" y="104"/>
                      </a:lnTo>
                      <a:lnTo>
                        <a:pt x="270" y="107"/>
                      </a:lnTo>
                      <a:lnTo>
                        <a:pt x="270" y="109"/>
                      </a:lnTo>
                      <a:lnTo>
                        <a:pt x="285" y="111"/>
                      </a:lnTo>
                      <a:lnTo>
                        <a:pt x="285" y="118"/>
                      </a:lnTo>
                      <a:lnTo>
                        <a:pt x="281" y="120"/>
                      </a:lnTo>
                      <a:lnTo>
                        <a:pt x="281" y="122"/>
                      </a:lnTo>
                      <a:lnTo>
                        <a:pt x="285" y="122"/>
                      </a:lnTo>
                      <a:lnTo>
                        <a:pt x="287" y="120"/>
                      </a:lnTo>
                      <a:lnTo>
                        <a:pt x="292" y="120"/>
                      </a:lnTo>
                      <a:lnTo>
                        <a:pt x="294" y="127"/>
                      </a:lnTo>
                      <a:lnTo>
                        <a:pt x="296" y="127"/>
                      </a:lnTo>
                      <a:lnTo>
                        <a:pt x="305" y="131"/>
                      </a:lnTo>
                      <a:lnTo>
                        <a:pt x="312" y="131"/>
                      </a:lnTo>
                      <a:lnTo>
                        <a:pt x="319" y="131"/>
                      </a:lnTo>
                      <a:lnTo>
                        <a:pt x="319" y="129"/>
                      </a:lnTo>
                      <a:lnTo>
                        <a:pt x="319" y="124"/>
                      </a:lnTo>
                      <a:lnTo>
                        <a:pt x="323" y="124"/>
                      </a:lnTo>
                      <a:lnTo>
                        <a:pt x="325" y="122"/>
                      </a:lnTo>
                      <a:lnTo>
                        <a:pt x="323" y="120"/>
                      </a:lnTo>
                      <a:lnTo>
                        <a:pt x="323" y="118"/>
                      </a:lnTo>
                      <a:lnTo>
                        <a:pt x="325" y="120"/>
                      </a:lnTo>
                      <a:lnTo>
                        <a:pt x="323" y="115"/>
                      </a:lnTo>
                      <a:lnTo>
                        <a:pt x="323" y="113"/>
                      </a:lnTo>
                      <a:lnTo>
                        <a:pt x="325" y="118"/>
                      </a:lnTo>
                      <a:lnTo>
                        <a:pt x="325" y="115"/>
                      </a:lnTo>
                      <a:lnTo>
                        <a:pt x="325" y="118"/>
                      </a:lnTo>
                      <a:lnTo>
                        <a:pt x="328" y="120"/>
                      </a:lnTo>
                      <a:lnTo>
                        <a:pt x="328" y="122"/>
                      </a:lnTo>
                      <a:lnTo>
                        <a:pt x="332" y="122"/>
                      </a:lnTo>
                      <a:lnTo>
                        <a:pt x="332" y="120"/>
                      </a:lnTo>
                      <a:lnTo>
                        <a:pt x="332" y="118"/>
                      </a:lnTo>
                      <a:lnTo>
                        <a:pt x="332" y="115"/>
                      </a:lnTo>
                      <a:lnTo>
                        <a:pt x="332" y="113"/>
                      </a:lnTo>
                      <a:lnTo>
                        <a:pt x="334" y="111"/>
                      </a:lnTo>
                      <a:lnTo>
                        <a:pt x="336" y="109"/>
                      </a:lnTo>
                      <a:lnTo>
                        <a:pt x="336" y="104"/>
                      </a:lnTo>
                      <a:lnTo>
                        <a:pt x="339" y="104"/>
                      </a:lnTo>
                      <a:lnTo>
                        <a:pt x="339" y="100"/>
                      </a:lnTo>
                      <a:lnTo>
                        <a:pt x="343" y="89"/>
                      </a:lnTo>
                      <a:lnTo>
                        <a:pt x="345" y="89"/>
                      </a:lnTo>
                      <a:lnTo>
                        <a:pt x="343" y="82"/>
                      </a:lnTo>
                      <a:lnTo>
                        <a:pt x="345" y="82"/>
                      </a:lnTo>
                      <a:lnTo>
                        <a:pt x="341" y="80"/>
                      </a:lnTo>
                      <a:lnTo>
                        <a:pt x="345" y="73"/>
                      </a:lnTo>
                      <a:lnTo>
                        <a:pt x="352" y="76"/>
                      </a:lnTo>
                      <a:lnTo>
                        <a:pt x="354" y="69"/>
                      </a:lnTo>
                      <a:lnTo>
                        <a:pt x="359" y="71"/>
                      </a:lnTo>
                      <a:lnTo>
                        <a:pt x="365" y="69"/>
                      </a:lnTo>
                      <a:lnTo>
                        <a:pt x="368" y="64"/>
                      </a:lnTo>
                      <a:lnTo>
                        <a:pt x="377" y="67"/>
                      </a:lnTo>
                      <a:lnTo>
                        <a:pt x="377" y="64"/>
                      </a:lnTo>
                      <a:lnTo>
                        <a:pt x="379" y="64"/>
                      </a:lnTo>
                      <a:lnTo>
                        <a:pt x="379" y="73"/>
                      </a:lnTo>
                      <a:lnTo>
                        <a:pt x="385" y="73"/>
                      </a:lnTo>
                      <a:lnTo>
                        <a:pt x="383" y="71"/>
                      </a:lnTo>
                      <a:lnTo>
                        <a:pt x="381" y="71"/>
                      </a:lnTo>
                      <a:lnTo>
                        <a:pt x="383" y="67"/>
                      </a:lnTo>
                      <a:lnTo>
                        <a:pt x="388" y="67"/>
                      </a:lnTo>
                      <a:lnTo>
                        <a:pt x="392" y="67"/>
                      </a:lnTo>
                      <a:lnTo>
                        <a:pt x="397" y="69"/>
                      </a:lnTo>
                      <a:lnTo>
                        <a:pt x="399" y="69"/>
                      </a:lnTo>
                      <a:lnTo>
                        <a:pt x="403" y="71"/>
                      </a:lnTo>
                      <a:lnTo>
                        <a:pt x="406" y="76"/>
                      </a:lnTo>
                      <a:lnTo>
                        <a:pt x="408" y="76"/>
                      </a:lnTo>
                      <a:lnTo>
                        <a:pt x="410" y="73"/>
                      </a:lnTo>
                      <a:lnTo>
                        <a:pt x="419" y="76"/>
                      </a:lnTo>
                      <a:lnTo>
                        <a:pt x="421" y="73"/>
                      </a:lnTo>
                      <a:lnTo>
                        <a:pt x="421" y="71"/>
                      </a:lnTo>
                      <a:lnTo>
                        <a:pt x="421" y="69"/>
                      </a:lnTo>
                      <a:lnTo>
                        <a:pt x="423" y="64"/>
                      </a:lnTo>
                      <a:lnTo>
                        <a:pt x="428" y="62"/>
                      </a:lnTo>
                      <a:lnTo>
                        <a:pt x="428" y="58"/>
                      </a:lnTo>
                      <a:lnTo>
                        <a:pt x="430" y="58"/>
                      </a:lnTo>
                      <a:lnTo>
                        <a:pt x="432" y="56"/>
                      </a:lnTo>
                      <a:lnTo>
                        <a:pt x="432" y="58"/>
                      </a:lnTo>
                      <a:lnTo>
                        <a:pt x="434" y="56"/>
                      </a:lnTo>
                      <a:lnTo>
                        <a:pt x="434" y="60"/>
                      </a:lnTo>
                      <a:lnTo>
                        <a:pt x="439" y="60"/>
                      </a:lnTo>
                      <a:lnTo>
                        <a:pt x="439" y="62"/>
                      </a:lnTo>
                      <a:lnTo>
                        <a:pt x="441" y="62"/>
                      </a:lnTo>
                      <a:lnTo>
                        <a:pt x="441" y="60"/>
                      </a:lnTo>
                      <a:lnTo>
                        <a:pt x="448" y="58"/>
                      </a:lnTo>
                      <a:lnTo>
                        <a:pt x="446" y="58"/>
                      </a:lnTo>
                      <a:lnTo>
                        <a:pt x="446" y="53"/>
                      </a:lnTo>
                      <a:lnTo>
                        <a:pt x="448" y="53"/>
                      </a:lnTo>
                      <a:lnTo>
                        <a:pt x="450" y="51"/>
                      </a:lnTo>
                      <a:lnTo>
                        <a:pt x="457" y="49"/>
                      </a:lnTo>
                      <a:lnTo>
                        <a:pt x="457" y="47"/>
                      </a:lnTo>
                      <a:lnTo>
                        <a:pt x="459" y="47"/>
                      </a:lnTo>
                      <a:lnTo>
                        <a:pt x="459" y="44"/>
                      </a:lnTo>
                      <a:lnTo>
                        <a:pt x="455" y="47"/>
                      </a:lnTo>
                      <a:lnTo>
                        <a:pt x="455" y="42"/>
                      </a:lnTo>
                      <a:lnTo>
                        <a:pt x="457" y="36"/>
                      </a:lnTo>
                      <a:lnTo>
                        <a:pt x="450" y="33"/>
                      </a:lnTo>
                      <a:lnTo>
                        <a:pt x="457" y="31"/>
                      </a:lnTo>
                      <a:lnTo>
                        <a:pt x="472" y="31"/>
                      </a:lnTo>
                      <a:lnTo>
                        <a:pt x="475" y="38"/>
                      </a:lnTo>
                      <a:lnTo>
                        <a:pt x="477" y="40"/>
                      </a:lnTo>
                      <a:lnTo>
                        <a:pt x="479" y="42"/>
                      </a:lnTo>
                      <a:lnTo>
                        <a:pt x="481" y="38"/>
                      </a:lnTo>
                      <a:lnTo>
                        <a:pt x="486" y="40"/>
                      </a:lnTo>
                      <a:lnTo>
                        <a:pt x="488" y="38"/>
                      </a:lnTo>
                      <a:lnTo>
                        <a:pt x="490" y="38"/>
                      </a:lnTo>
                      <a:lnTo>
                        <a:pt x="492" y="36"/>
                      </a:lnTo>
                      <a:lnTo>
                        <a:pt x="495" y="40"/>
                      </a:lnTo>
                      <a:lnTo>
                        <a:pt x="492" y="42"/>
                      </a:lnTo>
                      <a:lnTo>
                        <a:pt x="492" y="44"/>
                      </a:lnTo>
                      <a:lnTo>
                        <a:pt x="495" y="42"/>
                      </a:lnTo>
                      <a:lnTo>
                        <a:pt x="495" y="47"/>
                      </a:lnTo>
                      <a:lnTo>
                        <a:pt x="497" y="47"/>
                      </a:lnTo>
                      <a:lnTo>
                        <a:pt x="499" y="44"/>
                      </a:lnTo>
                      <a:lnTo>
                        <a:pt x="504" y="49"/>
                      </a:lnTo>
                      <a:lnTo>
                        <a:pt x="508" y="44"/>
                      </a:lnTo>
                      <a:lnTo>
                        <a:pt x="499" y="38"/>
                      </a:lnTo>
                      <a:lnTo>
                        <a:pt x="504" y="36"/>
                      </a:lnTo>
                      <a:lnTo>
                        <a:pt x="504" y="33"/>
                      </a:lnTo>
                      <a:lnTo>
                        <a:pt x="508" y="36"/>
                      </a:lnTo>
                      <a:lnTo>
                        <a:pt x="510" y="33"/>
                      </a:lnTo>
                      <a:lnTo>
                        <a:pt x="517" y="33"/>
                      </a:lnTo>
                      <a:lnTo>
                        <a:pt x="519" y="31"/>
                      </a:lnTo>
                      <a:lnTo>
                        <a:pt x="521" y="31"/>
                      </a:lnTo>
                      <a:lnTo>
                        <a:pt x="524" y="31"/>
                      </a:lnTo>
                      <a:lnTo>
                        <a:pt x="526" y="27"/>
                      </a:lnTo>
                      <a:lnTo>
                        <a:pt x="528" y="29"/>
                      </a:lnTo>
                      <a:lnTo>
                        <a:pt x="530" y="24"/>
                      </a:lnTo>
                      <a:lnTo>
                        <a:pt x="532" y="22"/>
                      </a:lnTo>
                      <a:lnTo>
                        <a:pt x="530" y="22"/>
                      </a:lnTo>
                      <a:lnTo>
                        <a:pt x="530" y="20"/>
                      </a:lnTo>
                      <a:lnTo>
                        <a:pt x="535" y="18"/>
                      </a:lnTo>
                      <a:lnTo>
                        <a:pt x="535" y="11"/>
                      </a:lnTo>
                      <a:lnTo>
                        <a:pt x="539" y="11"/>
                      </a:lnTo>
                      <a:lnTo>
                        <a:pt x="539" y="7"/>
                      </a:lnTo>
                      <a:lnTo>
                        <a:pt x="544" y="7"/>
                      </a:lnTo>
                      <a:lnTo>
                        <a:pt x="544" y="4"/>
                      </a:lnTo>
                      <a:lnTo>
                        <a:pt x="541" y="4"/>
                      </a:lnTo>
                      <a:lnTo>
                        <a:pt x="539" y="2"/>
                      </a:lnTo>
                      <a:lnTo>
                        <a:pt x="537" y="4"/>
                      </a:lnTo>
                      <a:lnTo>
                        <a:pt x="537" y="2"/>
                      </a:lnTo>
                      <a:lnTo>
                        <a:pt x="539" y="0"/>
                      </a:lnTo>
                      <a:lnTo>
                        <a:pt x="546" y="2"/>
                      </a:lnTo>
                      <a:lnTo>
                        <a:pt x="548" y="0"/>
                      </a:lnTo>
                      <a:lnTo>
                        <a:pt x="550" y="2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1" name="Freeform 897"/>
                <p:cNvSpPr>
                  <a:spLocks/>
                </p:cNvSpPr>
                <p:nvPr/>
              </p:nvSpPr>
              <p:spPr bwMode="auto">
                <a:xfrm>
                  <a:off x="2605" y="2552"/>
                  <a:ext cx="650" cy="582"/>
                </a:xfrm>
                <a:custGeom>
                  <a:avLst/>
                  <a:gdLst>
                    <a:gd name="T0" fmla="*/ 183 w 650"/>
                    <a:gd name="T1" fmla="*/ 13 h 582"/>
                    <a:gd name="T2" fmla="*/ 232 w 650"/>
                    <a:gd name="T3" fmla="*/ 26 h 582"/>
                    <a:gd name="T4" fmla="*/ 247 w 650"/>
                    <a:gd name="T5" fmla="*/ 51 h 582"/>
                    <a:gd name="T6" fmla="*/ 281 w 650"/>
                    <a:gd name="T7" fmla="*/ 60 h 582"/>
                    <a:gd name="T8" fmla="*/ 303 w 650"/>
                    <a:gd name="T9" fmla="*/ 49 h 582"/>
                    <a:gd name="T10" fmla="*/ 336 w 650"/>
                    <a:gd name="T11" fmla="*/ 57 h 582"/>
                    <a:gd name="T12" fmla="*/ 381 w 650"/>
                    <a:gd name="T13" fmla="*/ 60 h 582"/>
                    <a:gd name="T14" fmla="*/ 376 w 650"/>
                    <a:gd name="T15" fmla="*/ 113 h 582"/>
                    <a:gd name="T16" fmla="*/ 385 w 650"/>
                    <a:gd name="T17" fmla="*/ 160 h 582"/>
                    <a:gd name="T18" fmla="*/ 432 w 650"/>
                    <a:gd name="T19" fmla="*/ 171 h 582"/>
                    <a:gd name="T20" fmla="*/ 485 w 650"/>
                    <a:gd name="T21" fmla="*/ 197 h 582"/>
                    <a:gd name="T22" fmla="*/ 508 w 650"/>
                    <a:gd name="T23" fmla="*/ 235 h 582"/>
                    <a:gd name="T24" fmla="*/ 519 w 650"/>
                    <a:gd name="T25" fmla="*/ 242 h 582"/>
                    <a:gd name="T26" fmla="*/ 532 w 650"/>
                    <a:gd name="T27" fmla="*/ 268 h 582"/>
                    <a:gd name="T28" fmla="*/ 595 w 650"/>
                    <a:gd name="T29" fmla="*/ 300 h 582"/>
                    <a:gd name="T30" fmla="*/ 633 w 650"/>
                    <a:gd name="T31" fmla="*/ 291 h 582"/>
                    <a:gd name="T32" fmla="*/ 624 w 650"/>
                    <a:gd name="T33" fmla="*/ 308 h 582"/>
                    <a:gd name="T34" fmla="*/ 592 w 650"/>
                    <a:gd name="T35" fmla="*/ 364 h 582"/>
                    <a:gd name="T36" fmla="*/ 561 w 650"/>
                    <a:gd name="T37" fmla="*/ 382 h 582"/>
                    <a:gd name="T38" fmla="*/ 519 w 650"/>
                    <a:gd name="T39" fmla="*/ 397 h 582"/>
                    <a:gd name="T40" fmla="*/ 488 w 650"/>
                    <a:gd name="T41" fmla="*/ 402 h 582"/>
                    <a:gd name="T42" fmla="*/ 454 w 650"/>
                    <a:gd name="T43" fmla="*/ 411 h 582"/>
                    <a:gd name="T44" fmla="*/ 470 w 650"/>
                    <a:gd name="T45" fmla="*/ 422 h 582"/>
                    <a:gd name="T46" fmla="*/ 474 w 650"/>
                    <a:gd name="T47" fmla="*/ 448 h 582"/>
                    <a:gd name="T48" fmla="*/ 439 w 650"/>
                    <a:gd name="T49" fmla="*/ 433 h 582"/>
                    <a:gd name="T50" fmla="*/ 405 w 650"/>
                    <a:gd name="T51" fmla="*/ 419 h 582"/>
                    <a:gd name="T52" fmla="*/ 387 w 650"/>
                    <a:gd name="T53" fmla="*/ 466 h 582"/>
                    <a:gd name="T54" fmla="*/ 336 w 650"/>
                    <a:gd name="T55" fmla="*/ 462 h 582"/>
                    <a:gd name="T56" fmla="*/ 281 w 650"/>
                    <a:gd name="T57" fmla="*/ 502 h 582"/>
                    <a:gd name="T58" fmla="*/ 240 w 650"/>
                    <a:gd name="T59" fmla="*/ 539 h 582"/>
                    <a:gd name="T60" fmla="*/ 218 w 650"/>
                    <a:gd name="T61" fmla="*/ 553 h 582"/>
                    <a:gd name="T62" fmla="*/ 156 w 650"/>
                    <a:gd name="T63" fmla="*/ 550 h 582"/>
                    <a:gd name="T64" fmla="*/ 125 w 650"/>
                    <a:gd name="T65" fmla="*/ 582 h 582"/>
                    <a:gd name="T66" fmla="*/ 89 w 650"/>
                    <a:gd name="T67" fmla="*/ 573 h 582"/>
                    <a:gd name="T68" fmla="*/ 40 w 650"/>
                    <a:gd name="T69" fmla="*/ 564 h 582"/>
                    <a:gd name="T70" fmla="*/ 36 w 650"/>
                    <a:gd name="T71" fmla="*/ 526 h 582"/>
                    <a:gd name="T72" fmla="*/ 49 w 650"/>
                    <a:gd name="T73" fmla="*/ 510 h 582"/>
                    <a:gd name="T74" fmla="*/ 2 w 650"/>
                    <a:gd name="T75" fmla="*/ 493 h 582"/>
                    <a:gd name="T76" fmla="*/ 22 w 650"/>
                    <a:gd name="T77" fmla="*/ 479 h 582"/>
                    <a:gd name="T78" fmla="*/ 31 w 650"/>
                    <a:gd name="T79" fmla="*/ 459 h 582"/>
                    <a:gd name="T80" fmla="*/ 31 w 650"/>
                    <a:gd name="T81" fmla="*/ 422 h 582"/>
                    <a:gd name="T82" fmla="*/ 18 w 650"/>
                    <a:gd name="T83" fmla="*/ 388 h 582"/>
                    <a:gd name="T84" fmla="*/ 31 w 650"/>
                    <a:gd name="T85" fmla="*/ 366 h 582"/>
                    <a:gd name="T86" fmla="*/ 42 w 650"/>
                    <a:gd name="T87" fmla="*/ 351 h 582"/>
                    <a:gd name="T88" fmla="*/ 64 w 650"/>
                    <a:gd name="T89" fmla="*/ 344 h 582"/>
                    <a:gd name="T90" fmla="*/ 38 w 650"/>
                    <a:gd name="T91" fmla="*/ 337 h 582"/>
                    <a:gd name="T92" fmla="*/ 36 w 650"/>
                    <a:gd name="T93" fmla="*/ 313 h 582"/>
                    <a:gd name="T94" fmla="*/ 44 w 650"/>
                    <a:gd name="T95" fmla="*/ 297 h 582"/>
                    <a:gd name="T96" fmla="*/ 58 w 650"/>
                    <a:gd name="T97" fmla="*/ 277 h 582"/>
                    <a:gd name="T98" fmla="*/ 47 w 650"/>
                    <a:gd name="T99" fmla="*/ 262 h 582"/>
                    <a:gd name="T100" fmla="*/ 47 w 650"/>
                    <a:gd name="T101" fmla="*/ 228 h 582"/>
                    <a:gd name="T102" fmla="*/ 42 w 650"/>
                    <a:gd name="T103" fmla="*/ 206 h 582"/>
                    <a:gd name="T104" fmla="*/ 56 w 650"/>
                    <a:gd name="T105" fmla="*/ 195 h 582"/>
                    <a:gd name="T106" fmla="*/ 76 w 650"/>
                    <a:gd name="T107" fmla="*/ 173 h 582"/>
                    <a:gd name="T108" fmla="*/ 91 w 650"/>
                    <a:gd name="T109" fmla="*/ 146 h 582"/>
                    <a:gd name="T110" fmla="*/ 73 w 650"/>
                    <a:gd name="T111" fmla="*/ 126 h 582"/>
                    <a:gd name="T112" fmla="*/ 87 w 650"/>
                    <a:gd name="T113" fmla="*/ 106 h 582"/>
                    <a:gd name="T114" fmla="*/ 96 w 650"/>
                    <a:gd name="T115" fmla="*/ 84 h 582"/>
                    <a:gd name="T116" fmla="*/ 136 w 650"/>
                    <a:gd name="T117" fmla="*/ 93 h 582"/>
                    <a:gd name="T118" fmla="*/ 151 w 650"/>
                    <a:gd name="T119" fmla="*/ 66 h 582"/>
                    <a:gd name="T120" fmla="*/ 147 w 650"/>
                    <a:gd name="T121" fmla="*/ 35 h 582"/>
                    <a:gd name="T122" fmla="*/ 149 w 650"/>
                    <a:gd name="T123" fmla="*/ 9 h 5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50" h="582">
                      <a:moveTo>
                        <a:pt x="156" y="4"/>
                      </a:moveTo>
                      <a:lnTo>
                        <a:pt x="163" y="4"/>
                      </a:lnTo>
                      <a:lnTo>
                        <a:pt x="163" y="9"/>
                      </a:lnTo>
                      <a:lnTo>
                        <a:pt x="165" y="11"/>
                      </a:lnTo>
                      <a:lnTo>
                        <a:pt x="169" y="13"/>
                      </a:lnTo>
                      <a:lnTo>
                        <a:pt x="176" y="13"/>
                      </a:lnTo>
                      <a:lnTo>
                        <a:pt x="178" y="17"/>
                      </a:lnTo>
                      <a:lnTo>
                        <a:pt x="180" y="17"/>
                      </a:lnTo>
                      <a:lnTo>
                        <a:pt x="180" y="13"/>
                      </a:lnTo>
                      <a:lnTo>
                        <a:pt x="183" y="13"/>
                      </a:lnTo>
                      <a:lnTo>
                        <a:pt x="191" y="13"/>
                      </a:lnTo>
                      <a:lnTo>
                        <a:pt x="194" y="13"/>
                      </a:lnTo>
                      <a:lnTo>
                        <a:pt x="207" y="17"/>
                      </a:lnTo>
                      <a:lnTo>
                        <a:pt x="212" y="20"/>
                      </a:lnTo>
                      <a:lnTo>
                        <a:pt x="214" y="17"/>
                      </a:lnTo>
                      <a:lnTo>
                        <a:pt x="218" y="17"/>
                      </a:lnTo>
                      <a:lnTo>
                        <a:pt x="220" y="17"/>
                      </a:lnTo>
                      <a:lnTo>
                        <a:pt x="223" y="22"/>
                      </a:lnTo>
                      <a:lnTo>
                        <a:pt x="227" y="22"/>
                      </a:lnTo>
                      <a:lnTo>
                        <a:pt x="232" y="26"/>
                      </a:lnTo>
                      <a:lnTo>
                        <a:pt x="232" y="31"/>
                      </a:lnTo>
                      <a:lnTo>
                        <a:pt x="232" y="35"/>
                      </a:lnTo>
                      <a:lnTo>
                        <a:pt x="236" y="35"/>
                      </a:lnTo>
                      <a:lnTo>
                        <a:pt x="238" y="35"/>
                      </a:lnTo>
                      <a:lnTo>
                        <a:pt x="245" y="35"/>
                      </a:lnTo>
                      <a:lnTo>
                        <a:pt x="247" y="37"/>
                      </a:lnTo>
                      <a:lnTo>
                        <a:pt x="245" y="42"/>
                      </a:lnTo>
                      <a:lnTo>
                        <a:pt x="249" y="46"/>
                      </a:lnTo>
                      <a:lnTo>
                        <a:pt x="245" y="51"/>
                      </a:lnTo>
                      <a:lnTo>
                        <a:pt x="247" y="51"/>
                      </a:lnTo>
                      <a:lnTo>
                        <a:pt x="249" y="49"/>
                      </a:lnTo>
                      <a:lnTo>
                        <a:pt x="254" y="53"/>
                      </a:lnTo>
                      <a:lnTo>
                        <a:pt x="258" y="51"/>
                      </a:lnTo>
                      <a:lnTo>
                        <a:pt x="261" y="53"/>
                      </a:lnTo>
                      <a:lnTo>
                        <a:pt x="265" y="55"/>
                      </a:lnTo>
                      <a:lnTo>
                        <a:pt x="267" y="57"/>
                      </a:lnTo>
                      <a:lnTo>
                        <a:pt x="272" y="57"/>
                      </a:lnTo>
                      <a:lnTo>
                        <a:pt x="276" y="64"/>
                      </a:lnTo>
                      <a:lnTo>
                        <a:pt x="283" y="62"/>
                      </a:lnTo>
                      <a:lnTo>
                        <a:pt x="281" y="60"/>
                      </a:lnTo>
                      <a:lnTo>
                        <a:pt x="283" y="57"/>
                      </a:lnTo>
                      <a:lnTo>
                        <a:pt x="285" y="55"/>
                      </a:lnTo>
                      <a:lnTo>
                        <a:pt x="285" y="51"/>
                      </a:lnTo>
                      <a:lnTo>
                        <a:pt x="287" y="46"/>
                      </a:lnTo>
                      <a:lnTo>
                        <a:pt x="285" y="44"/>
                      </a:lnTo>
                      <a:lnTo>
                        <a:pt x="285" y="42"/>
                      </a:lnTo>
                      <a:lnTo>
                        <a:pt x="294" y="46"/>
                      </a:lnTo>
                      <a:lnTo>
                        <a:pt x="296" y="49"/>
                      </a:lnTo>
                      <a:lnTo>
                        <a:pt x="298" y="49"/>
                      </a:lnTo>
                      <a:lnTo>
                        <a:pt x="303" y="49"/>
                      </a:lnTo>
                      <a:lnTo>
                        <a:pt x="305" y="49"/>
                      </a:lnTo>
                      <a:lnTo>
                        <a:pt x="310" y="53"/>
                      </a:lnTo>
                      <a:lnTo>
                        <a:pt x="314" y="53"/>
                      </a:lnTo>
                      <a:lnTo>
                        <a:pt x="318" y="60"/>
                      </a:lnTo>
                      <a:lnTo>
                        <a:pt x="325" y="55"/>
                      </a:lnTo>
                      <a:lnTo>
                        <a:pt x="325" y="53"/>
                      </a:lnTo>
                      <a:lnTo>
                        <a:pt x="330" y="51"/>
                      </a:lnTo>
                      <a:lnTo>
                        <a:pt x="330" y="55"/>
                      </a:lnTo>
                      <a:lnTo>
                        <a:pt x="334" y="57"/>
                      </a:lnTo>
                      <a:lnTo>
                        <a:pt x="336" y="57"/>
                      </a:lnTo>
                      <a:lnTo>
                        <a:pt x="338" y="51"/>
                      </a:lnTo>
                      <a:lnTo>
                        <a:pt x="343" y="49"/>
                      </a:lnTo>
                      <a:lnTo>
                        <a:pt x="354" y="46"/>
                      </a:lnTo>
                      <a:lnTo>
                        <a:pt x="356" y="44"/>
                      </a:lnTo>
                      <a:lnTo>
                        <a:pt x="363" y="44"/>
                      </a:lnTo>
                      <a:lnTo>
                        <a:pt x="365" y="46"/>
                      </a:lnTo>
                      <a:lnTo>
                        <a:pt x="367" y="49"/>
                      </a:lnTo>
                      <a:lnTo>
                        <a:pt x="370" y="53"/>
                      </a:lnTo>
                      <a:lnTo>
                        <a:pt x="376" y="57"/>
                      </a:lnTo>
                      <a:lnTo>
                        <a:pt x="381" y="60"/>
                      </a:lnTo>
                      <a:lnTo>
                        <a:pt x="385" y="64"/>
                      </a:lnTo>
                      <a:lnTo>
                        <a:pt x="385" y="66"/>
                      </a:lnTo>
                      <a:lnTo>
                        <a:pt x="390" y="73"/>
                      </a:lnTo>
                      <a:lnTo>
                        <a:pt x="387" y="82"/>
                      </a:lnTo>
                      <a:lnTo>
                        <a:pt x="387" y="86"/>
                      </a:lnTo>
                      <a:lnTo>
                        <a:pt x="385" y="89"/>
                      </a:lnTo>
                      <a:lnTo>
                        <a:pt x="383" y="97"/>
                      </a:lnTo>
                      <a:lnTo>
                        <a:pt x="383" y="100"/>
                      </a:lnTo>
                      <a:lnTo>
                        <a:pt x="385" y="104"/>
                      </a:lnTo>
                      <a:lnTo>
                        <a:pt x="376" y="113"/>
                      </a:lnTo>
                      <a:lnTo>
                        <a:pt x="374" y="115"/>
                      </a:lnTo>
                      <a:lnTo>
                        <a:pt x="374" y="124"/>
                      </a:lnTo>
                      <a:lnTo>
                        <a:pt x="383" y="122"/>
                      </a:lnTo>
                      <a:lnTo>
                        <a:pt x="383" y="124"/>
                      </a:lnTo>
                      <a:lnTo>
                        <a:pt x="385" y="126"/>
                      </a:lnTo>
                      <a:lnTo>
                        <a:pt x="385" y="149"/>
                      </a:lnTo>
                      <a:lnTo>
                        <a:pt x="383" y="153"/>
                      </a:lnTo>
                      <a:lnTo>
                        <a:pt x="379" y="153"/>
                      </a:lnTo>
                      <a:lnTo>
                        <a:pt x="381" y="157"/>
                      </a:lnTo>
                      <a:lnTo>
                        <a:pt x="385" y="160"/>
                      </a:lnTo>
                      <a:lnTo>
                        <a:pt x="396" y="162"/>
                      </a:lnTo>
                      <a:lnTo>
                        <a:pt x="401" y="168"/>
                      </a:lnTo>
                      <a:lnTo>
                        <a:pt x="403" y="171"/>
                      </a:lnTo>
                      <a:lnTo>
                        <a:pt x="410" y="175"/>
                      </a:lnTo>
                      <a:lnTo>
                        <a:pt x="416" y="173"/>
                      </a:lnTo>
                      <a:lnTo>
                        <a:pt x="419" y="175"/>
                      </a:lnTo>
                      <a:lnTo>
                        <a:pt x="421" y="175"/>
                      </a:lnTo>
                      <a:lnTo>
                        <a:pt x="423" y="173"/>
                      </a:lnTo>
                      <a:lnTo>
                        <a:pt x="430" y="173"/>
                      </a:lnTo>
                      <a:lnTo>
                        <a:pt x="432" y="171"/>
                      </a:lnTo>
                      <a:lnTo>
                        <a:pt x="436" y="175"/>
                      </a:lnTo>
                      <a:lnTo>
                        <a:pt x="439" y="184"/>
                      </a:lnTo>
                      <a:lnTo>
                        <a:pt x="443" y="188"/>
                      </a:lnTo>
                      <a:lnTo>
                        <a:pt x="445" y="186"/>
                      </a:lnTo>
                      <a:lnTo>
                        <a:pt x="448" y="188"/>
                      </a:lnTo>
                      <a:lnTo>
                        <a:pt x="459" y="182"/>
                      </a:lnTo>
                      <a:lnTo>
                        <a:pt x="463" y="182"/>
                      </a:lnTo>
                      <a:lnTo>
                        <a:pt x="468" y="184"/>
                      </a:lnTo>
                      <a:lnTo>
                        <a:pt x="470" y="188"/>
                      </a:lnTo>
                      <a:lnTo>
                        <a:pt x="485" y="197"/>
                      </a:lnTo>
                      <a:lnTo>
                        <a:pt x="485" y="202"/>
                      </a:lnTo>
                      <a:lnTo>
                        <a:pt x="488" y="204"/>
                      </a:lnTo>
                      <a:lnTo>
                        <a:pt x="494" y="211"/>
                      </a:lnTo>
                      <a:lnTo>
                        <a:pt x="492" y="213"/>
                      </a:lnTo>
                      <a:lnTo>
                        <a:pt x="497" y="215"/>
                      </a:lnTo>
                      <a:lnTo>
                        <a:pt x="499" y="213"/>
                      </a:lnTo>
                      <a:lnTo>
                        <a:pt x="497" y="217"/>
                      </a:lnTo>
                      <a:lnTo>
                        <a:pt x="501" y="226"/>
                      </a:lnTo>
                      <a:lnTo>
                        <a:pt x="501" y="228"/>
                      </a:lnTo>
                      <a:lnTo>
                        <a:pt x="508" y="235"/>
                      </a:lnTo>
                      <a:lnTo>
                        <a:pt x="506" y="237"/>
                      </a:lnTo>
                      <a:lnTo>
                        <a:pt x="499" y="242"/>
                      </a:lnTo>
                      <a:lnTo>
                        <a:pt x="499" y="248"/>
                      </a:lnTo>
                      <a:lnTo>
                        <a:pt x="503" y="248"/>
                      </a:lnTo>
                      <a:lnTo>
                        <a:pt x="508" y="248"/>
                      </a:lnTo>
                      <a:lnTo>
                        <a:pt x="510" y="246"/>
                      </a:lnTo>
                      <a:lnTo>
                        <a:pt x="510" y="240"/>
                      </a:lnTo>
                      <a:lnTo>
                        <a:pt x="512" y="240"/>
                      </a:lnTo>
                      <a:lnTo>
                        <a:pt x="517" y="240"/>
                      </a:lnTo>
                      <a:lnTo>
                        <a:pt x="519" y="242"/>
                      </a:lnTo>
                      <a:lnTo>
                        <a:pt x="514" y="244"/>
                      </a:lnTo>
                      <a:lnTo>
                        <a:pt x="517" y="253"/>
                      </a:lnTo>
                      <a:lnTo>
                        <a:pt x="523" y="253"/>
                      </a:lnTo>
                      <a:lnTo>
                        <a:pt x="530" y="248"/>
                      </a:lnTo>
                      <a:lnTo>
                        <a:pt x="532" y="248"/>
                      </a:lnTo>
                      <a:lnTo>
                        <a:pt x="532" y="251"/>
                      </a:lnTo>
                      <a:lnTo>
                        <a:pt x="530" y="255"/>
                      </a:lnTo>
                      <a:lnTo>
                        <a:pt x="530" y="260"/>
                      </a:lnTo>
                      <a:lnTo>
                        <a:pt x="532" y="266"/>
                      </a:lnTo>
                      <a:lnTo>
                        <a:pt x="532" y="268"/>
                      </a:lnTo>
                      <a:lnTo>
                        <a:pt x="534" y="284"/>
                      </a:lnTo>
                      <a:lnTo>
                        <a:pt x="537" y="284"/>
                      </a:lnTo>
                      <a:lnTo>
                        <a:pt x="537" y="295"/>
                      </a:lnTo>
                      <a:lnTo>
                        <a:pt x="541" y="302"/>
                      </a:lnTo>
                      <a:lnTo>
                        <a:pt x="548" y="302"/>
                      </a:lnTo>
                      <a:lnTo>
                        <a:pt x="550" y="300"/>
                      </a:lnTo>
                      <a:lnTo>
                        <a:pt x="559" y="293"/>
                      </a:lnTo>
                      <a:lnTo>
                        <a:pt x="563" y="293"/>
                      </a:lnTo>
                      <a:lnTo>
                        <a:pt x="575" y="300"/>
                      </a:lnTo>
                      <a:lnTo>
                        <a:pt x="595" y="300"/>
                      </a:lnTo>
                      <a:lnTo>
                        <a:pt x="597" y="297"/>
                      </a:lnTo>
                      <a:lnTo>
                        <a:pt x="599" y="297"/>
                      </a:lnTo>
                      <a:lnTo>
                        <a:pt x="604" y="297"/>
                      </a:lnTo>
                      <a:lnTo>
                        <a:pt x="606" y="300"/>
                      </a:lnTo>
                      <a:lnTo>
                        <a:pt x="617" y="297"/>
                      </a:lnTo>
                      <a:lnTo>
                        <a:pt x="619" y="297"/>
                      </a:lnTo>
                      <a:lnTo>
                        <a:pt x="624" y="297"/>
                      </a:lnTo>
                      <a:lnTo>
                        <a:pt x="628" y="295"/>
                      </a:lnTo>
                      <a:lnTo>
                        <a:pt x="630" y="291"/>
                      </a:lnTo>
                      <a:lnTo>
                        <a:pt x="633" y="291"/>
                      </a:lnTo>
                      <a:lnTo>
                        <a:pt x="635" y="288"/>
                      </a:lnTo>
                      <a:lnTo>
                        <a:pt x="637" y="293"/>
                      </a:lnTo>
                      <a:lnTo>
                        <a:pt x="646" y="286"/>
                      </a:lnTo>
                      <a:lnTo>
                        <a:pt x="650" y="291"/>
                      </a:lnTo>
                      <a:lnTo>
                        <a:pt x="650" y="295"/>
                      </a:lnTo>
                      <a:lnTo>
                        <a:pt x="644" y="297"/>
                      </a:lnTo>
                      <a:lnTo>
                        <a:pt x="641" y="297"/>
                      </a:lnTo>
                      <a:lnTo>
                        <a:pt x="635" y="304"/>
                      </a:lnTo>
                      <a:lnTo>
                        <a:pt x="626" y="306"/>
                      </a:lnTo>
                      <a:lnTo>
                        <a:pt x="624" y="308"/>
                      </a:lnTo>
                      <a:lnTo>
                        <a:pt x="619" y="311"/>
                      </a:lnTo>
                      <a:lnTo>
                        <a:pt x="619" y="317"/>
                      </a:lnTo>
                      <a:lnTo>
                        <a:pt x="608" y="331"/>
                      </a:lnTo>
                      <a:lnTo>
                        <a:pt x="612" y="333"/>
                      </a:lnTo>
                      <a:lnTo>
                        <a:pt x="608" y="339"/>
                      </a:lnTo>
                      <a:lnTo>
                        <a:pt x="608" y="351"/>
                      </a:lnTo>
                      <a:lnTo>
                        <a:pt x="599" y="362"/>
                      </a:lnTo>
                      <a:lnTo>
                        <a:pt x="597" y="362"/>
                      </a:lnTo>
                      <a:lnTo>
                        <a:pt x="597" y="364"/>
                      </a:lnTo>
                      <a:lnTo>
                        <a:pt x="592" y="364"/>
                      </a:lnTo>
                      <a:lnTo>
                        <a:pt x="588" y="362"/>
                      </a:lnTo>
                      <a:lnTo>
                        <a:pt x="586" y="359"/>
                      </a:lnTo>
                      <a:lnTo>
                        <a:pt x="584" y="359"/>
                      </a:lnTo>
                      <a:lnTo>
                        <a:pt x="579" y="366"/>
                      </a:lnTo>
                      <a:lnTo>
                        <a:pt x="575" y="368"/>
                      </a:lnTo>
                      <a:lnTo>
                        <a:pt x="563" y="368"/>
                      </a:lnTo>
                      <a:lnTo>
                        <a:pt x="561" y="373"/>
                      </a:lnTo>
                      <a:lnTo>
                        <a:pt x="561" y="377"/>
                      </a:lnTo>
                      <a:lnTo>
                        <a:pt x="563" y="377"/>
                      </a:lnTo>
                      <a:lnTo>
                        <a:pt x="561" y="382"/>
                      </a:lnTo>
                      <a:lnTo>
                        <a:pt x="546" y="386"/>
                      </a:lnTo>
                      <a:lnTo>
                        <a:pt x="543" y="384"/>
                      </a:lnTo>
                      <a:lnTo>
                        <a:pt x="541" y="388"/>
                      </a:lnTo>
                      <a:lnTo>
                        <a:pt x="534" y="388"/>
                      </a:lnTo>
                      <a:lnTo>
                        <a:pt x="528" y="386"/>
                      </a:lnTo>
                      <a:lnTo>
                        <a:pt x="523" y="386"/>
                      </a:lnTo>
                      <a:lnTo>
                        <a:pt x="526" y="393"/>
                      </a:lnTo>
                      <a:lnTo>
                        <a:pt x="521" y="395"/>
                      </a:lnTo>
                      <a:lnTo>
                        <a:pt x="519" y="393"/>
                      </a:lnTo>
                      <a:lnTo>
                        <a:pt x="519" y="397"/>
                      </a:lnTo>
                      <a:lnTo>
                        <a:pt x="517" y="399"/>
                      </a:lnTo>
                      <a:lnTo>
                        <a:pt x="517" y="402"/>
                      </a:lnTo>
                      <a:lnTo>
                        <a:pt x="517" y="408"/>
                      </a:lnTo>
                      <a:lnTo>
                        <a:pt x="512" y="411"/>
                      </a:lnTo>
                      <a:lnTo>
                        <a:pt x="512" y="408"/>
                      </a:lnTo>
                      <a:lnTo>
                        <a:pt x="499" y="406"/>
                      </a:lnTo>
                      <a:lnTo>
                        <a:pt x="492" y="404"/>
                      </a:lnTo>
                      <a:lnTo>
                        <a:pt x="485" y="406"/>
                      </a:lnTo>
                      <a:lnTo>
                        <a:pt x="485" y="404"/>
                      </a:lnTo>
                      <a:lnTo>
                        <a:pt x="488" y="402"/>
                      </a:lnTo>
                      <a:lnTo>
                        <a:pt x="483" y="399"/>
                      </a:lnTo>
                      <a:lnTo>
                        <a:pt x="474" y="395"/>
                      </a:lnTo>
                      <a:lnTo>
                        <a:pt x="472" y="397"/>
                      </a:lnTo>
                      <a:lnTo>
                        <a:pt x="468" y="399"/>
                      </a:lnTo>
                      <a:lnTo>
                        <a:pt x="465" y="399"/>
                      </a:lnTo>
                      <a:lnTo>
                        <a:pt x="463" y="408"/>
                      </a:lnTo>
                      <a:lnTo>
                        <a:pt x="461" y="408"/>
                      </a:lnTo>
                      <a:lnTo>
                        <a:pt x="459" y="408"/>
                      </a:lnTo>
                      <a:lnTo>
                        <a:pt x="459" y="413"/>
                      </a:lnTo>
                      <a:lnTo>
                        <a:pt x="454" y="411"/>
                      </a:lnTo>
                      <a:lnTo>
                        <a:pt x="450" y="404"/>
                      </a:lnTo>
                      <a:lnTo>
                        <a:pt x="448" y="406"/>
                      </a:lnTo>
                      <a:lnTo>
                        <a:pt x="450" y="413"/>
                      </a:lnTo>
                      <a:lnTo>
                        <a:pt x="448" y="415"/>
                      </a:lnTo>
                      <a:lnTo>
                        <a:pt x="445" y="419"/>
                      </a:lnTo>
                      <a:lnTo>
                        <a:pt x="457" y="422"/>
                      </a:lnTo>
                      <a:lnTo>
                        <a:pt x="463" y="426"/>
                      </a:lnTo>
                      <a:lnTo>
                        <a:pt x="463" y="422"/>
                      </a:lnTo>
                      <a:lnTo>
                        <a:pt x="468" y="424"/>
                      </a:lnTo>
                      <a:lnTo>
                        <a:pt x="470" y="422"/>
                      </a:lnTo>
                      <a:lnTo>
                        <a:pt x="474" y="424"/>
                      </a:lnTo>
                      <a:lnTo>
                        <a:pt x="477" y="424"/>
                      </a:lnTo>
                      <a:lnTo>
                        <a:pt x="479" y="426"/>
                      </a:lnTo>
                      <a:lnTo>
                        <a:pt x="477" y="428"/>
                      </a:lnTo>
                      <a:lnTo>
                        <a:pt x="479" y="433"/>
                      </a:lnTo>
                      <a:lnTo>
                        <a:pt x="474" y="433"/>
                      </a:lnTo>
                      <a:lnTo>
                        <a:pt x="474" y="437"/>
                      </a:lnTo>
                      <a:lnTo>
                        <a:pt x="474" y="439"/>
                      </a:lnTo>
                      <a:lnTo>
                        <a:pt x="481" y="444"/>
                      </a:lnTo>
                      <a:lnTo>
                        <a:pt x="474" y="448"/>
                      </a:lnTo>
                      <a:lnTo>
                        <a:pt x="468" y="448"/>
                      </a:lnTo>
                      <a:lnTo>
                        <a:pt x="459" y="444"/>
                      </a:lnTo>
                      <a:lnTo>
                        <a:pt x="459" y="442"/>
                      </a:lnTo>
                      <a:lnTo>
                        <a:pt x="452" y="435"/>
                      </a:lnTo>
                      <a:lnTo>
                        <a:pt x="452" y="439"/>
                      </a:lnTo>
                      <a:lnTo>
                        <a:pt x="448" y="442"/>
                      </a:lnTo>
                      <a:lnTo>
                        <a:pt x="445" y="435"/>
                      </a:lnTo>
                      <a:lnTo>
                        <a:pt x="441" y="435"/>
                      </a:lnTo>
                      <a:lnTo>
                        <a:pt x="443" y="433"/>
                      </a:lnTo>
                      <a:lnTo>
                        <a:pt x="439" y="433"/>
                      </a:lnTo>
                      <a:lnTo>
                        <a:pt x="436" y="422"/>
                      </a:lnTo>
                      <a:lnTo>
                        <a:pt x="432" y="413"/>
                      </a:lnTo>
                      <a:lnTo>
                        <a:pt x="428" y="415"/>
                      </a:lnTo>
                      <a:lnTo>
                        <a:pt x="425" y="413"/>
                      </a:lnTo>
                      <a:lnTo>
                        <a:pt x="423" y="413"/>
                      </a:lnTo>
                      <a:lnTo>
                        <a:pt x="421" y="408"/>
                      </a:lnTo>
                      <a:lnTo>
                        <a:pt x="414" y="417"/>
                      </a:lnTo>
                      <a:lnTo>
                        <a:pt x="410" y="417"/>
                      </a:lnTo>
                      <a:lnTo>
                        <a:pt x="408" y="417"/>
                      </a:lnTo>
                      <a:lnTo>
                        <a:pt x="405" y="419"/>
                      </a:lnTo>
                      <a:lnTo>
                        <a:pt x="401" y="419"/>
                      </a:lnTo>
                      <a:lnTo>
                        <a:pt x="399" y="424"/>
                      </a:lnTo>
                      <a:lnTo>
                        <a:pt x="396" y="428"/>
                      </a:lnTo>
                      <a:lnTo>
                        <a:pt x="392" y="435"/>
                      </a:lnTo>
                      <a:lnTo>
                        <a:pt x="399" y="435"/>
                      </a:lnTo>
                      <a:lnTo>
                        <a:pt x="401" y="439"/>
                      </a:lnTo>
                      <a:lnTo>
                        <a:pt x="403" y="442"/>
                      </a:lnTo>
                      <a:lnTo>
                        <a:pt x="401" y="451"/>
                      </a:lnTo>
                      <a:lnTo>
                        <a:pt x="392" y="459"/>
                      </a:lnTo>
                      <a:lnTo>
                        <a:pt x="387" y="466"/>
                      </a:lnTo>
                      <a:lnTo>
                        <a:pt x="383" y="466"/>
                      </a:lnTo>
                      <a:lnTo>
                        <a:pt x="381" y="466"/>
                      </a:lnTo>
                      <a:lnTo>
                        <a:pt x="374" y="457"/>
                      </a:lnTo>
                      <a:lnTo>
                        <a:pt x="367" y="459"/>
                      </a:lnTo>
                      <a:lnTo>
                        <a:pt x="363" y="453"/>
                      </a:lnTo>
                      <a:lnTo>
                        <a:pt x="359" y="455"/>
                      </a:lnTo>
                      <a:lnTo>
                        <a:pt x="354" y="457"/>
                      </a:lnTo>
                      <a:lnTo>
                        <a:pt x="347" y="459"/>
                      </a:lnTo>
                      <a:lnTo>
                        <a:pt x="343" y="462"/>
                      </a:lnTo>
                      <a:lnTo>
                        <a:pt x="336" y="462"/>
                      </a:lnTo>
                      <a:lnTo>
                        <a:pt x="330" y="466"/>
                      </a:lnTo>
                      <a:lnTo>
                        <a:pt x="323" y="466"/>
                      </a:lnTo>
                      <a:lnTo>
                        <a:pt x="316" y="471"/>
                      </a:lnTo>
                      <a:lnTo>
                        <a:pt x="312" y="475"/>
                      </a:lnTo>
                      <a:lnTo>
                        <a:pt x="298" y="475"/>
                      </a:lnTo>
                      <a:lnTo>
                        <a:pt x="289" y="477"/>
                      </a:lnTo>
                      <a:lnTo>
                        <a:pt x="283" y="484"/>
                      </a:lnTo>
                      <a:lnTo>
                        <a:pt x="285" y="493"/>
                      </a:lnTo>
                      <a:lnTo>
                        <a:pt x="283" y="495"/>
                      </a:lnTo>
                      <a:lnTo>
                        <a:pt x="281" y="502"/>
                      </a:lnTo>
                      <a:lnTo>
                        <a:pt x="281" y="506"/>
                      </a:lnTo>
                      <a:lnTo>
                        <a:pt x="283" y="508"/>
                      </a:lnTo>
                      <a:lnTo>
                        <a:pt x="285" y="515"/>
                      </a:lnTo>
                      <a:lnTo>
                        <a:pt x="283" y="524"/>
                      </a:lnTo>
                      <a:lnTo>
                        <a:pt x="276" y="526"/>
                      </a:lnTo>
                      <a:lnTo>
                        <a:pt x="269" y="524"/>
                      </a:lnTo>
                      <a:lnTo>
                        <a:pt x="256" y="522"/>
                      </a:lnTo>
                      <a:lnTo>
                        <a:pt x="240" y="528"/>
                      </a:lnTo>
                      <a:lnTo>
                        <a:pt x="238" y="530"/>
                      </a:lnTo>
                      <a:lnTo>
                        <a:pt x="240" y="539"/>
                      </a:lnTo>
                      <a:lnTo>
                        <a:pt x="238" y="542"/>
                      </a:lnTo>
                      <a:lnTo>
                        <a:pt x="236" y="544"/>
                      </a:lnTo>
                      <a:lnTo>
                        <a:pt x="234" y="542"/>
                      </a:lnTo>
                      <a:lnTo>
                        <a:pt x="232" y="535"/>
                      </a:lnTo>
                      <a:lnTo>
                        <a:pt x="227" y="535"/>
                      </a:lnTo>
                      <a:lnTo>
                        <a:pt x="227" y="537"/>
                      </a:lnTo>
                      <a:lnTo>
                        <a:pt x="229" y="542"/>
                      </a:lnTo>
                      <a:lnTo>
                        <a:pt x="227" y="544"/>
                      </a:lnTo>
                      <a:lnTo>
                        <a:pt x="223" y="550"/>
                      </a:lnTo>
                      <a:lnTo>
                        <a:pt x="218" y="553"/>
                      </a:lnTo>
                      <a:lnTo>
                        <a:pt x="209" y="553"/>
                      </a:lnTo>
                      <a:lnTo>
                        <a:pt x="205" y="550"/>
                      </a:lnTo>
                      <a:lnTo>
                        <a:pt x="198" y="544"/>
                      </a:lnTo>
                      <a:lnTo>
                        <a:pt x="196" y="544"/>
                      </a:lnTo>
                      <a:lnTo>
                        <a:pt x="194" y="544"/>
                      </a:lnTo>
                      <a:lnTo>
                        <a:pt x="187" y="548"/>
                      </a:lnTo>
                      <a:lnTo>
                        <a:pt x="174" y="546"/>
                      </a:lnTo>
                      <a:lnTo>
                        <a:pt x="167" y="546"/>
                      </a:lnTo>
                      <a:lnTo>
                        <a:pt x="160" y="548"/>
                      </a:lnTo>
                      <a:lnTo>
                        <a:pt x="156" y="550"/>
                      </a:lnTo>
                      <a:lnTo>
                        <a:pt x="154" y="553"/>
                      </a:lnTo>
                      <a:lnTo>
                        <a:pt x="145" y="553"/>
                      </a:lnTo>
                      <a:lnTo>
                        <a:pt x="145" y="557"/>
                      </a:lnTo>
                      <a:lnTo>
                        <a:pt x="142" y="566"/>
                      </a:lnTo>
                      <a:lnTo>
                        <a:pt x="134" y="570"/>
                      </a:lnTo>
                      <a:lnTo>
                        <a:pt x="134" y="573"/>
                      </a:lnTo>
                      <a:lnTo>
                        <a:pt x="131" y="579"/>
                      </a:lnTo>
                      <a:lnTo>
                        <a:pt x="127" y="579"/>
                      </a:lnTo>
                      <a:lnTo>
                        <a:pt x="127" y="582"/>
                      </a:lnTo>
                      <a:lnTo>
                        <a:pt x="125" y="582"/>
                      </a:lnTo>
                      <a:lnTo>
                        <a:pt x="118" y="579"/>
                      </a:lnTo>
                      <a:lnTo>
                        <a:pt x="116" y="575"/>
                      </a:lnTo>
                      <a:lnTo>
                        <a:pt x="113" y="575"/>
                      </a:lnTo>
                      <a:lnTo>
                        <a:pt x="113" y="570"/>
                      </a:lnTo>
                      <a:lnTo>
                        <a:pt x="111" y="573"/>
                      </a:lnTo>
                      <a:lnTo>
                        <a:pt x="109" y="577"/>
                      </a:lnTo>
                      <a:lnTo>
                        <a:pt x="105" y="575"/>
                      </a:lnTo>
                      <a:lnTo>
                        <a:pt x="98" y="575"/>
                      </a:lnTo>
                      <a:lnTo>
                        <a:pt x="91" y="573"/>
                      </a:lnTo>
                      <a:lnTo>
                        <a:pt x="89" y="573"/>
                      </a:lnTo>
                      <a:lnTo>
                        <a:pt x="87" y="575"/>
                      </a:lnTo>
                      <a:lnTo>
                        <a:pt x="80" y="577"/>
                      </a:lnTo>
                      <a:lnTo>
                        <a:pt x="67" y="573"/>
                      </a:lnTo>
                      <a:lnTo>
                        <a:pt x="64" y="575"/>
                      </a:lnTo>
                      <a:lnTo>
                        <a:pt x="60" y="575"/>
                      </a:lnTo>
                      <a:lnTo>
                        <a:pt x="56" y="573"/>
                      </a:lnTo>
                      <a:lnTo>
                        <a:pt x="51" y="570"/>
                      </a:lnTo>
                      <a:lnTo>
                        <a:pt x="49" y="570"/>
                      </a:lnTo>
                      <a:lnTo>
                        <a:pt x="38" y="568"/>
                      </a:lnTo>
                      <a:lnTo>
                        <a:pt x="40" y="564"/>
                      </a:lnTo>
                      <a:lnTo>
                        <a:pt x="38" y="562"/>
                      </a:lnTo>
                      <a:lnTo>
                        <a:pt x="38" y="557"/>
                      </a:lnTo>
                      <a:lnTo>
                        <a:pt x="36" y="553"/>
                      </a:lnTo>
                      <a:lnTo>
                        <a:pt x="38" y="546"/>
                      </a:lnTo>
                      <a:lnTo>
                        <a:pt x="36" y="546"/>
                      </a:lnTo>
                      <a:lnTo>
                        <a:pt x="38" y="542"/>
                      </a:lnTo>
                      <a:lnTo>
                        <a:pt x="36" y="542"/>
                      </a:lnTo>
                      <a:lnTo>
                        <a:pt x="33" y="535"/>
                      </a:lnTo>
                      <a:lnTo>
                        <a:pt x="36" y="530"/>
                      </a:lnTo>
                      <a:lnTo>
                        <a:pt x="36" y="526"/>
                      </a:lnTo>
                      <a:lnTo>
                        <a:pt x="38" y="526"/>
                      </a:lnTo>
                      <a:lnTo>
                        <a:pt x="36" y="526"/>
                      </a:lnTo>
                      <a:lnTo>
                        <a:pt x="36" y="522"/>
                      </a:lnTo>
                      <a:lnTo>
                        <a:pt x="38" y="519"/>
                      </a:lnTo>
                      <a:lnTo>
                        <a:pt x="40" y="519"/>
                      </a:lnTo>
                      <a:lnTo>
                        <a:pt x="42" y="519"/>
                      </a:lnTo>
                      <a:lnTo>
                        <a:pt x="42" y="517"/>
                      </a:lnTo>
                      <a:lnTo>
                        <a:pt x="47" y="515"/>
                      </a:lnTo>
                      <a:lnTo>
                        <a:pt x="49" y="517"/>
                      </a:lnTo>
                      <a:lnTo>
                        <a:pt x="49" y="510"/>
                      </a:lnTo>
                      <a:lnTo>
                        <a:pt x="49" y="508"/>
                      </a:lnTo>
                      <a:lnTo>
                        <a:pt x="44" y="508"/>
                      </a:lnTo>
                      <a:lnTo>
                        <a:pt x="40" y="504"/>
                      </a:lnTo>
                      <a:lnTo>
                        <a:pt x="36" y="504"/>
                      </a:lnTo>
                      <a:lnTo>
                        <a:pt x="29" y="504"/>
                      </a:lnTo>
                      <a:lnTo>
                        <a:pt x="24" y="506"/>
                      </a:lnTo>
                      <a:lnTo>
                        <a:pt x="18" y="504"/>
                      </a:lnTo>
                      <a:lnTo>
                        <a:pt x="13" y="504"/>
                      </a:lnTo>
                      <a:lnTo>
                        <a:pt x="7" y="499"/>
                      </a:lnTo>
                      <a:lnTo>
                        <a:pt x="2" y="493"/>
                      </a:lnTo>
                      <a:lnTo>
                        <a:pt x="0" y="491"/>
                      </a:lnTo>
                      <a:lnTo>
                        <a:pt x="7" y="491"/>
                      </a:lnTo>
                      <a:lnTo>
                        <a:pt x="7" y="486"/>
                      </a:lnTo>
                      <a:lnTo>
                        <a:pt x="11" y="488"/>
                      </a:lnTo>
                      <a:lnTo>
                        <a:pt x="18" y="488"/>
                      </a:lnTo>
                      <a:lnTo>
                        <a:pt x="18" y="486"/>
                      </a:lnTo>
                      <a:lnTo>
                        <a:pt x="20" y="484"/>
                      </a:lnTo>
                      <a:lnTo>
                        <a:pt x="24" y="484"/>
                      </a:lnTo>
                      <a:lnTo>
                        <a:pt x="24" y="479"/>
                      </a:lnTo>
                      <a:lnTo>
                        <a:pt x="22" y="479"/>
                      </a:lnTo>
                      <a:lnTo>
                        <a:pt x="22" y="477"/>
                      </a:lnTo>
                      <a:lnTo>
                        <a:pt x="24" y="477"/>
                      </a:lnTo>
                      <a:lnTo>
                        <a:pt x="27" y="475"/>
                      </a:lnTo>
                      <a:lnTo>
                        <a:pt x="31" y="473"/>
                      </a:lnTo>
                      <a:lnTo>
                        <a:pt x="31" y="471"/>
                      </a:lnTo>
                      <a:lnTo>
                        <a:pt x="33" y="464"/>
                      </a:lnTo>
                      <a:lnTo>
                        <a:pt x="27" y="466"/>
                      </a:lnTo>
                      <a:lnTo>
                        <a:pt x="24" y="464"/>
                      </a:lnTo>
                      <a:lnTo>
                        <a:pt x="24" y="462"/>
                      </a:lnTo>
                      <a:lnTo>
                        <a:pt x="31" y="459"/>
                      </a:lnTo>
                      <a:lnTo>
                        <a:pt x="31" y="455"/>
                      </a:lnTo>
                      <a:lnTo>
                        <a:pt x="29" y="457"/>
                      </a:lnTo>
                      <a:lnTo>
                        <a:pt x="27" y="455"/>
                      </a:lnTo>
                      <a:lnTo>
                        <a:pt x="29" y="446"/>
                      </a:lnTo>
                      <a:lnTo>
                        <a:pt x="33" y="446"/>
                      </a:lnTo>
                      <a:lnTo>
                        <a:pt x="33" y="444"/>
                      </a:lnTo>
                      <a:lnTo>
                        <a:pt x="31" y="439"/>
                      </a:lnTo>
                      <a:lnTo>
                        <a:pt x="31" y="428"/>
                      </a:lnTo>
                      <a:lnTo>
                        <a:pt x="31" y="426"/>
                      </a:lnTo>
                      <a:lnTo>
                        <a:pt x="31" y="422"/>
                      </a:lnTo>
                      <a:lnTo>
                        <a:pt x="33" y="419"/>
                      </a:lnTo>
                      <a:lnTo>
                        <a:pt x="33" y="415"/>
                      </a:lnTo>
                      <a:lnTo>
                        <a:pt x="36" y="413"/>
                      </a:lnTo>
                      <a:lnTo>
                        <a:pt x="33" y="404"/>
                      </a:lnTo>
                      <a:lnTo>
                        <a:pt x="31" y="402"/>
                      </a:lnTo>
                      <a:lnTo>
                        <a:pt x="31" y="399"/>
                      </a:lnTo>
                      <a:lnTo>
                        <a:pt x="20" y="395"/>
                      </a:lnTo>
                      <a:lnTo>
                        <a:pt x="20" y="393"/>
                      </a:lnTo>
                      <a:lnTo>
                        <a:pt x="18" y="391"/>
                      </a:lnTo>
                      <a:lnTo>
                        <a:pt x="18" y="388"/>
                      </a:lnTo>
                      <a:lnTo>
                        <a:pt x="22" y="386"/>
                      </a:lnTo>
                      <a:lnTo>
                        <a:pt x="22" y="384"/>
                      </a:lnTo>
                      <a:lnTo>
                        <a:pt x="20" y="384"/>
                      </a:lnTo>
                      <a:lnTo>
                        <a:pt x="22" y="382"/>
                      </a:lnTo>
                      <a:lnTo>
                        <a:pt x="24" y="382"/>
                      </a:lnTo>
                      <a:lnTo>
                        <a:pt x="27" y="379"/>
                      </a:lnTo>
                      <a:lnTo>
                        <a:pt x="31" y="375"/>
                      </a:lnTo>
                      <a:lnTo>
                        <a:pt x="29" y="373"/>
                      </a:lnTo>
                      <a:lnTo>
                        <a:pt x="27" y="373"/>
                      </a:lnTo>
                      <a:lnTo>
                        <a:pt x="31" y="366"/>
                      </a:lnTo>
                      <a:lnTo>
                        <a:pt x="29" y="362"/>
                      </a:lnTo>
                      <a:lnTo>
                        <a:pt x="33" y="362"/>
                      </a:lnTo>
                      <a:lnTo>
                        <a:pt x="33" y="364"/>
                      </a:lnTo>
                      <a:lnTo>
                        <a:pt x="36" y="364"/>
                      </a:lnTo>
                      <a:lnTo>
                        <a:pt x="40" y="362"/>
                      </a:lnTo>
                      <a:lnTo>
                        <a:pt x="40" y="359"/>
                      </a:lnTo>
                      <a:lnTo>
                        <a:pt x="42" y="357"/>
                      </a:lnTo>
                      <a:lnTo>
                        <a:pt x="38" y="355"/>
                      </a:lnTo>
                      <a:lnTo>
                        <a:pt x="38" y="353"/>
                      </a:lnTo>
                      <a:lnTo>
                        <a:pt x="42" y="351"/>
                      </a:lnTo>
                      <a:lnTo>
                        <a:pt x="47" y="353"/>
                      </a:lnTo>
                      <a:lnTo>
                        <a:pt x="47" y="351"/>
                      </a:lnTo>
                      <a:lnTo>
                        <a:pt x="51" y="351"/>
                      </a:lnTo>
                      <a:lnTo>
                        <a:pt x="53" y="351"/>
                      </a:lnTo>
                      <a:lnTo>
                        <a:pt x="53" y="348"/>
                      </a:lnTo>
                      <a:lnTo>
                        <a:pt x="58" y="346"/>
                      </a:lnTo>
                      <a:lnTo>
                        <a:pt x="58" y="342"/>
                      </a:lnTo>
                      <a:lnTo>
                        <a:pt x="58" y="346"/>
                      </a:lnTo>
                      <a:lnTo>
                        <a:pt x="62" y="346"/>
                      </a:lnTo>
                      <a:lnTo>
                        <a:pt x="64" y="344"/>
                      </a:lnTo>
                      <a:lnTo>
                        <a:pt x="62" y="342"/>
                      </a:lnTo>
                      <a:lnTo>
                        <a:pt x="60" y="342"/>
                      </a:lnTo>
                      <a:lnTo>
                        <a:pt x="60" y="339"/>
                      </a:lnTo>
                      <a:lnTo>
                        <a:pt x="53" y="339"/>
                      </a:lnTo>
                      <a:lnTo>
                        <a:pt x="49" y="339"/>
                      </a:lnTo>
                      <a:lnTo>
                        <a:pt x="49" y="335"/>
                      </a:lnTo>
                      <a:lnTo>
                        <a:pt x="44" y="337"/>
                      </a:lnTo>
                      <a:lnTo>
                        <a:pt x="42" y="333"/>
                      </a:lnTo>
                      <a:lnTo>
                        <a:pt x="40" y="333"/>
                      </a:lnTo>
                      <a:lnTo>
                        <a:pt x="38" y="337"/>
                      </a:lnTo>
                      <a:lnTo>
                        <a:pt x="36" y="333"/>
                      </a:lnTo>
                      <a:lnTo>
                        <a:pt x="33" y="335"/>
                      </a:lnTo>
                      <a:lnTo>
                        <a:pt x="31" y="333"/>
                      </a:lnTo>
                      <a:lnTo>
                        <a:pt x="29" y="331"/>
                      </a:lnTo>
                      <a:lnTo>
                        <a:pt x="29" y="328"/>
                      </a:lnTo>
                      <a:lnTo>
                        <a:pt x="31" y="324"/>
                      </a:lnTo>
                      <a:lnTo>
                        <a:pt x="29" y="322"/>
                      </a:lnTo>
                      <a:lnTo>
                        <a:pt x="29" y="315"/>
                      </a:lnTo>
                      <a:lnTo>
                        <a:pt x="36" y="315"/>
                      </a:lnTo>
                      <a:lnTo>
                        <a:pt x="36" y="313"/>
                      </a:lnTo>
                      <a:lnTo>
                        <a:pt x="42" y="311"/>
                      </a:lnTo>
                      <a:lnTo>
                        <a:pt x="47" y="308"/>
                      </a:lnTo>
                      <a:lnTo>
                        <a:pt x="47" y="306"/>
                      </a:lnTo>
                      <a:lnTo>
                        <a:pt x="44" y="306"/>
                      </a:lnTo>
                      <a:lnTo>
                        <a:pt x="38" y="304"/>
                      </a:lnTo>
                      <a:lnTo>
                        <a:pt x="38" y="300"/>
                      </a:lnTo>
                      <a:lnTo>
                        <a:pt x="40" y="300"/>
                      </a:lnTo>
                      <a:lnTo>
                        <a:pt x="40" y="297"/>
                      </a:lnTo>
                      <a:lnTo>
                        <a:pt x="42" y="297"/>
                      </a:lnTo>
                      <a:lnTo>
                        <a:pt x="44" y="297"/>
                      </a:lnTo>
                      <a:lnTo>
                        <a:pt x="47" y="291"/>
                      </a:lnTo>
                      <a:lnTo>
                        <a:pt x="51" y="291"/>
                      </a:lnTo>
                      <a:lnTo>
                        <a:pt x="49" y="284"/>
                      </a:lnTo>
                      <a:lnTo>
                        <a:pt x="53" y="286"/>
                      </a:lnTo>
                      <a:lnTo>
                        <a:pt x="53" y="282"/>
                      </a:lnTo>
                      <a:lnTo>
                        <a:pt x="56" y="280"/>
                      </a:lnTo>
                      <a:lnTo>
                        <a:pt x="53" y="277"/>
                      </a:lnTo>
                      <a:lnTo>
                        <a:pt x="56" y="277"/>
                      </a:lnTo>
                      <a:lnTo>
                        <a:pt x="58" y="280"/>
                      </a:lnTo>
                      <a:lnTo>
                        <a:pt x="58" y="277"/>
                      </a:lnTo>
                      <a:lnTo>
                        <a:pt x="58" y="275"/>
                      </a:lnTo>
                      <a:lnTo>
                        <a:pt x="58" y="273"/>
                      </a:lnTo>
                      <a:lnTo>
                        <a:pt x="56" y="273"/>
                      </a:lnTo>
                      <a:lnTo>
                        <a:pt x="51" y="268"/>
                      </a:lnTo>
                      <a:lnTo>
                        <a:pt x="49" y="271"/>
                      </a:lnTo>
                      <a:lnTo>
                        <a:pt x="49" y="268"/>
                      </a:lnTo>
                      <a:lnTo>
                        <a:pt x="44" y="266"/>
                      </a:lnTo>
                      <a:lnTo>
                        <a:pt x="42" y="264"/>
                      </a:lnTo>
                      <a:lnTo>
                        <a:pt x="44" y="264"/>
                      </a:lnTo>
                      <a:lnTo>
                        <a:pt x="47" y="262"/>
                      </a:lnTo>
                      <a:lnTo>
                        <a:pt x="51" y="260"/>
                      </a:lnTo>
                      <a:lnTo>
                        <a:pt x="51" y="251"/>
                      </a:lnTo>
                      <a:lnTo>
                        <a:pt x="49" y="248"/>
                      </a:lnTo>
                      <a:lnTo>
                        <a:pt x="47" y="244"/>
                      </a:lnTo>
                      <a:lnTo>
                        <a:pt x="49" y="242"/>
                      </a:lnTo>
                      <a:lnTo>
                        <a:pt x="47" y="237"/>
                      </a:lnTo>
                      <a:lnTo>
                        <a:pt x="51" y="233"/>
                      </a:lnTo>
                      <a:lnTo>
                        <a:pt x="47" y="231"/>
                      </a:lnTo>
                      <a:lnTo>
                        <a:pt x="44" y="231"/>
                      </a:lnTo>
                      <a:lnTo>
                        <a:pt x="47" y="228"/>
                      </a:lnTo>
                      <a:lnTo>
                        <a:pt x="47" y="226"/>
                      </a:lnTo>
                      <a:lnTo>
                        <a:pt x="40" y="222"/>
                      </a:lnTo>
                      <a:lnTo>
                        <a:pt x="40" y="220"/>
                      </a:lnTo>
                      <a:lnTo>
                        <a:pt x="44" y="217"/>
                      </a:lnTo>
                      <a:lnTo>
                        <a:pt x="44" y="213"/>
                      </a:lnTo>
                      <a:lnTo>
                        <a:pt x="40" y="211"/>
                      </a:lnTo>
                      <a:lnTo>
                        <a:pt x="42" y="208"/>
                      </a:lnTo>
                      <a:lnTo>
                        <a:pt x="44" y="211"/>
                      </a:lnTo>
                      <a:lnTo>
                        <a:pt x="49" y="208"/>
                      </a:lnTo>
                      <a:lnTo>
                        <a:pt x="42" y="206"/>
                      </a:lnTo>
                      <a:lnTo>
                        <a:pt x="47" y="206"/>
                      </a:lnTo>
                      <a:lnTo>
                        <a:pt x="47" y="204"/>
                      </a:lnTo>
                      <a:lnTo>
                        <a:pt x="51" y="204"/>
                      </a:lnTo>
                      <a:lnTo>
                        <a:pt x="51" y="202"/>
                      </a:lnTo>
                      <a:lnTo>
                        <a:pt x="49" y="200"/>
                      </a:lnTo>
                      <a:lnTo>
                        <a:pt x="51" y="197"/>
                      </a:lnTo>
                      <a:lnTo>
                        <a:pt x="51" y="193"/>
                      </a:lnTo>
                      <a:lnTo>
                        <a:pt x="53" y="195"/>
                      </a:lnTo>
                      <a:lnTo>
                        <a:pt x="53" y="193"/>
                      </a:lnTo>
                      <a:lnTo>
                        <a:pt x="56" y="195"/>
                      </a:lnTo>
                      <a:lnTo>
                        <a:pt x="58" y="193"/>
                      </a:lnTo>
                      <a:lnTo>
                        <a:pt x="58" y="195"/>
                      </a:lnTo>
                      <a:lnTo>
                        <a:pt x="60" y="197"/>
                      </a:lnTo>
                      <a:lnTo>
                        <a:pt x="67" y="193"/>
                      </a:lnTo>
                      <a:lnTo>
                        <a:pt x="71" y="193"/>
                      </a:lnTo>
                      <a:lnTo>
                        <a:pt x="71" y="186"/>
                      </a:lnTo>
                      <a:lnTo>
                        <a:pt x="69" y="180"/>
                      </a:lnTo>
                      <a:lnTo>
                        <a:pt x="69" y="177"/>
                      </a:lnTo>
                      <a:lnTo>
                        <a:pt x="73" y="171"/>
                      </a:lnTo>
                      <a:lnTo>
                        <a:pt x="76" y="173"/>
                      </a:lnTo>
                      <a:lnTo>
                        <a:pt x="78" y="175"/>
                      </a:lnTo>
                      <a:lnTo>
                        <a:pt x="85" y="157"/>
                      </a:lnTo>
                      <a:lnTo>
                        <a:pt x="96" y="153"/>
                      </a:lnTo>
                      <a:lnTo>
                        <a:pt x="100" y="155"/>
                      </a:lnTo>
                      <a:lnTo>
                        <a:pt x="100" y="153"/>
                      </a:lnTo>
                      <a:lnTo>
                        <a:pt x="98" y="151"/>
                      </a:lnTo>
                      <a:lnTo>
                        <a:pt x="98" y="149"/>
                      </a:lnTo>
                      <a:lnTo>
                        <a:pt x="93" y="149"/>
                      </a:lnTo>
                      <a:lnTo>
                        <a:pt x="93" y="146"/>
                      </a:lnTo>
                      <a:lnTo>
                        <a:pt x="91" y="146"/>
                      </a:lnTo>
                      <a:lnTo>
                        <a:pt x="91" y="142"/>
                      </a:lnTo>
                      <a:lnTo>
                        <a:pt x="85" y="142"/>
                      </a:lnTo>
                      <a:lnTo>
                        <a:pt x="87" y="135"/>
                      </a:lnTo>
                      <a:lnTo>
                        <a:pt x="82" y="137"/>
                      </a:lnTo>
                      <a:lnTo>
                        <a:pt x="82" y="133"/>
                      </a:lnTo>
                      <a:lnTo>
                        <a:pt x="78" y="131"/>
                      </a:lnTo>
                      <a:lnTo>
                        <a:pt x="78" y="133"/>
                      </a:lnTo>
                      <a:lnTo>
                        <a:pt x="76" y="133"/>
                      </a:lnTo>
                      <a:lnTo>
                        <a:pt x="76" y="126"/>
                      </a:lnTo>
                      <a:lnTo>
                        <a:pt x="73" y="126"/>
                      </a:lnTo>
                      <a:lnTo>
                        <a:pt x="73" y="120"/>
                      </a:lnTo>
                      <a:lnTo>
                        <a:pt x="80" y="122"/>
                      </a:lnTo>
                      <a:lnTo>
                        <a:pt x="78" y="120"/>
                      </a:lnTo>
                      <a:lnTo>
                        <a:pt x="80" y="115"/>
                      </a:lnTo>
                      <a:lnTo>
                        <a:pt x="82" y="115"/>
                      </a:lnTo>
                      <a:lnTo>
                        <a:pt x="85" y="117"/>
                      </a:lnTo>
                      <a:lnTo>
                        <a:pt x="87" y="117"/>
                      </a:lnTo>
                      <a:lnTo>
                        <a:pt x="87" y="113"/>
                      </a:lnTo>
                      <a:lnTo>
                        <a:pt x="85" y="111"/>
                      </a:lnTo>
                      <a:lnTo>
                        <a:pt x="87" y="106"/>
                      </a:lnTo>
                      <a:lnTo>
                        <a:pt x="89" y="104"/>
                      </a:lnTo>
                      <a:lnTo>
                        <a:pt x="87" y="102"/>
                      </a:lnTo>
                      <a:lnTo>
                        <a:pt x="89" y="93"/>
                      </a:lnTo>
                      <a:lnTo>
                        <a:pt x="93" y="93"/>
                      </a:lnTo>
                      <a:lnTo>
                        <a:pt x="96" y="91"/>
                      </a:lnTo>
                      <a:lnTo>
                        <a:pt x="93" y="91"/>
                      </a:lnTo>
                      <a:lnTo>
                        <a:pt x="89" y="89"/>
                      </a:lnTo>
                      <a:lnTo>
                        <a:pt x="89" y="86"/>
                      </a:lnTo>
                      <a:lnTo>
                        <a:pt x="93" y="84"/>
                      </a:lnTo>
                      <a:lnTo>
                        <a:pt x="96" y="84"/>
                      </a:lnTo>
                      <a:lnTo>
                        <a:pt x="100" y="80"/>
                      </a:lnTo>
                      <a:lnTo>
                        <a:pt x="100" y="82"/>
                      </a:lnTo>
                      <a:lnTo>
                        <a:pt x="116" y="91"/>
                      </a:lnTo>
                      <a:lnTo>
                        <a:pt x="116" y="95"/>
                      </a:lnTo>
                      <a:lnTo>
                        <a:pt x="120" y="93"/>
                      </a:lnTo>
                      <a:lnTo>
                        <a:pt x="122" y="95"/>
                      </a:lnTo>
                      <a:lnTo>
                        <a:pt x="127" y="95"/>
                      </a:lnTo>
                      <a:lnTo>
                        <a:pt x="129" y="97"/>
                      </a:lnTo>
                      <a:lnTo>
                        <a:pt x="134" y="95"/>
                      </a:lnTo>
                      <a:lnTo>
                        <a:pt x="136" y="93"/>
                      </a:lnTo>
                      <a:lnTo>
                        <a:pt x="134" y="91"/>
                      </a:lnTo>
                      <a:lnTo>
                        <a:pt x="136" y="82"/>
                      </a:lnTo>
                      <a:lnTo>
                        <a:pt x="134" y="80"/>
                      </a:lnTo>
                      <a:lnTo>
                        <a:pt x="136" y="73"/>
                      </a:lnTo>
                      <a:lnTo>
                        <a:pt x="134" y="71"/>
                      </a:lnTo>
                      <a:lnTo>
                        <a:pt x="136" y="71"/>
                      </a:lnTo>
                      <a:lnTo>
                        <a:pt x="140" y="69"/>
                      </a:lnTo>
                      <a:lnTo>
                        <a:pt x="145" y="69"/>
                      </a:lnTo>
                      <a:lnTo>
                        <a:pt x="147" y="64"/>
                      </a:lnTo>
                      <a:lnTo>
                        <a:pt x="151" y="66"/>
                      </a:lnTo>
                      <a:lnTo>
                        <a:pt x="151" y="64"/>
                      </a:lnTo>
                      <a:lnTo>
                        <a:pt x="154" y="60"/>
                      </a:lnTo>
                      <a:lnTo>
                        <a:pt x="151" y="57"/>
                      </a:lnTo>
                      <a:lnTo>
                        <a:pt x="151" y="53"/>
                      </a:lnTo>
                      <a:lnTo>
                        <a:pt x="149" y="51"/>
                      </a:lnTo>
                      <a:lnTo>
                        <a:pt x="151" y="51"/>
                      </a:lnTo>
                      <a:lnTo>
                        <a:pt x="154" y="49"/>
                      </a:lnTo>
                      <a:lnTo>
                        <a:pt x="154" y="44"/>
                      </a:lnTo>
                      <a:lnTo>
                        <a:pt x="149" y="35"/>
                      </a:lnTo>
                      <a:lnTo>
                        <a:pt x="147" y="35"/>
                      </a:lnTo>
                      <a:lnTo>
                        <a:pt x="149" y="31"/>
                      </a:lnTo>
                      <a:lnTo>
                        <a:pt x="154" y="31"/>
                      </a:lnTo>
                      <a:lnTo>
                        <a:pt x="154" y="29"/>
                      </a:lnTo>
                      <a:lnTo>
                        <a:pt x="158" y="29"/>
                      </a:lnTo>
                      <a:lnTo>
                        <a:pt x="158" y="24"/>
                      </a:lnTo>
                      <a:lnTo>
                        <a:pt x="160" y="22"/>
                      </a:lnTo>
                      <a:lnTo>
                        <a:pt x="160" y="15"/>
                      </a:lnTo>
                      <a:lnTo>
                        <a:pt x="156" y="13"/>
                      </a:lnTo>
                      <a:lnTo>
                        <a:pt x="156" y="11"/>
                      </a:lnTo>
                      <a:lnTo>
                        <a:pt x="149" y="9"/>
                      </a:lnTo>
                      <a:lnTo>
                        <a:pt x="154" y="0"/>
                      </a:lnTo>
                      <a:lnTo>
                        <a:pt x="156" y="0"/>
                      </a:lnTo>
                      <a:lnTo>
                        <a:pt x="154" y="2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2" name="Freeform 898"/>
                <p:cNvSpPr>
                  <a:spLocks/>
                </p:cNvSpPr>
                <p:nvPr/>
              </p:nvSpPr>
              <p:spPr bwMode="auto">
                <a:xfrm>
                  <a:off x="4594" y="1892"/>
                  <a:ext cx="169" cy="227"/>
                </a:xfrm>
                <a:custGeom>
                  <a:avLst/>
                  <a:gdLst>
                    <a:gd name="T0" fmla="*/ 154 w 169"/>
                    <a:gd name="T1" fmla="*/ 9 h 227"/>
                    <a:gd name="T2" fmla="*/ 152 w 169"/>
                    <a:gd name="T3" fmla="*/ 42 h 227"/>
                    <a:gd name="T4" fmla="*/ 167 w 169"/>
                    <a:gd name="T5" fmla="*/ 47 h 227"/>
                    <a:gd name="T6" fmla="*/ 167 w 169"/>
                    <a:gd name="T7" fmla="*/ 58 h 227"/>
                    <a:gd name="T8" fmla="*/ 165 w 169"/>
                    <a:gd name="T9" fmla="*/ 71 h 227"/>
                    <a:gd name="T10" fmla="*/ 165 w 169"/>
                    <a:gd name="T11" fmla="*/ 93 h 227"/>
                    <a:gd name="T12" fmla="*/ 160 w 169"/>
                    <a:gd name="T13" fmla="*/ 102 h 227"/>
                    <a:gd name="T14" fmla="*/ 156 w 169"/>
                    <a:gd name="T15" fmla="*/ 120 h 227"/>
                    <a:gd name="T16" fmla="*/ 145 w 169"/>
                    <a:gd name="T17" fmla="*/ 113 h 227"/>
                    <a:gd name="T18" fmla="*/ 131 w 169"/>
                    <a:gd name="T19" fmla="*/ 127 h 227"/>
                    <a:gd name="T20" fmla="*/ 114 w 169"/>
                    <a:gd name="T21" fmla="*/ 120 h 227"/>
                    <a:gd name="T22" fmla="*/ 114 w 169"/>
                    <a:gd name="T23" fmla="*/ 142 h 227"/>
                    <a:gd name="T24" fmla="*/ 111 w 169"/>
                    <a:gd name="T25" fmla="*/ 153 h 227"/>
                    <a:gd name="T26" fmla="*/ 98 w 169"/>
                    <a:gd name="T27" fmla="*/ 164 h 227"/>
                    <a:gd name="T28" fmla="*/ 91 w 169"/>
                    <a:gd name="T29" fmla="*/ 187 h 227"/>
                    <a:gd name="T30" fmla="*/ 94 w 169"/>
                    <a:gd name="T31" fmla="*/ 202 h 227"/>
                    <a:gd name="T32" fmla="*/ 89 w 169"/>
                    <a:gd name="T33" fmla="*/ 209 h 227"/>
                    <a:gd name="T34" fmla="*/ 78 w 169"/>
                    <a:gd name="T35" fmla="*/ 220 h 227"/>
                    <a:gd name="T36" fmla="*/ 71 w 169"/>
                    <a:gd name="T37" fmla="*/ 222 h 227"/>
                    <a:gd name="T38" fmla="*/ 62 w 169"/>
                    <a:gd name="T39" fmla="*/ 224 h 227"/>
                    <a:gd name="T40" fmla="*/ 56 w 169"/>
                    <a:gd name="T41" fmla="*/ 220 h 227"/>
                    <a:gd name="T42" fmla="*/ 56 w 169"/>
                    <a:gd name="T43" fmla="*/ 213 h 227"/>
                    <a:gd name="T44" fmla="*/ 51 w 169"/>
                    <a:gd name="T45" fmla="*/ 204 h 227"/>
                    <a:gd name="T46" fmla="*/ 49 w 169"/>
                    <a:gd name="T47" fmla="*/ 198 h 227"/>
                    <a:gd name="T48" fmla="*/ 51 w 169"/>
                    <a:gd name="T49" fmla="*/ 193 h 227"/>
                    <a:gd name="T50" fmla="*/ 45 w 169"/>
                    <a:gd name="T51" fmla="*/ 187 h 227"/>
                    <a:gd name="T52" fmla="*/ 38 w 169"/>
                    <a:gd name="T53" fmla="*/ 180 h 227"/>
                    <a:gd name="T54" fmla="*/ 33 w 169"/>
                    <a:gd name="T55" fmla="*/ 193 h 227"/>
                    <a:gd name="T56" fmla="*/ 31 w 169"/>
                    <a:gd name="T57" fmla="*/ 211 h 227"/>
                    <a:gd name="T58" fmla="*/ 25 w 169"/>
                    <a:gd name="T59" fmla="*/ 184 h 227"/>
                    <a:gd name="T60" fmla="*/ 22 w 169"/>
                    <a:gd name="T61" fmla="*/ 176 h 227"/>
                    <a:gd name="T62" fmla="*/ 25 w 169"/>
                    <a:gd name="T63" fmla="*/ 169 h 227"/>
                    <a:gd name="T64" fmla="*/ 18 w 169"/>
                    <a:gd name="T65" fmla="*/ 167 h 227"/>
                    <a:gd name="T66" fmla="*/ 11 w 169"/>
                    <a:gd name="T67" fmla="*/ 147 h 227"/>
                    <a:gd name="T68" fmla="*/ 7 w 169"/>
                    <a:gd name="T69" fmla="*/ 142 h 227"/>
                    <a:gd name="T70" fmla="*/ 0 w 169"/>
                    <a:gd name="T71" fmla="*/ 125 h 227"/>
                    <a:gd name="T72" fmla="*/ 7 w 169"/>
                    <a:gd name="T73" fmla="*/ 122 h 227"/>
                    <a:gd name="T74" fmla="*/ 9 w 169"/>
                    <a:gd name="T75" fmla="*/ 113 h 227"/>
                    <a:gd name="T76" fmla="*/ 11 w 169"/>
                    <a:gd name="T77" fmla="*/ 91 h 227"/>
                    <a:gd name="T78" fmla="*/ 18 w 169"/>
                    <a:gd name="T79" fmla="*/ 80 h 227"/>
                    <a:gd name="T80" fmla="*/ 31 w 169"/>
                    <a:gd name="T81" fmla="*/ 76 h 227"/>
                    <a:gd name="T82" fmla="*/ 47 w 169"/>
                    <a:gd name="T83" fmla="*/ 62 h 227"/>
                    <a:gd name="T84" fmla="*/ 67 w 169"/>
                    <a:gd name="T85" fmla="*/ 62 h 227"/>
                    <a:gd name="T86" fmla="*/ 71 w 169"/>
                    <a:gd name="T87" fmla="*/ 51 h 227"/>
                    <a:gd name="T88" fmla="*/ 76 w 169"/>
                    <a:gd name="T89" fmla="*/ 53 h 227"/>
                    <a:gd name="T90" fmla="*/ 91 w 169"/>
                    <a:gd name="T91" fmla="*/ 45 h 227"/>
                    <a:gd name="T92" fmla="*/ 100 w 169"/>
                    <a:gd name="T93" fmla="*/ 47 h 227"/>
                    <a:gd name="T94" fmla="*/ 103 w 169"/>
                    <a:gd name="T95" fmla="*/ 56 h 227"/>
                    <a:gd name="T96" fmla="*/ 109 w 169"/>
                    <a:gd name="T97" fmla="*/ 29 h 227"/>
                    <a:gd name="T98" fmla="*/ 120 w 169"/>
                    <a:gd name="T99" fmla="*/ 29 h 227"/>
                    <a:gd name="T100" fmla="*/ 120 w 169"/>
                    <a:gd name="T101" fmla="*/ 20 h 227"/>
                    <a:gd name="T102" fmla="*/ 140 w 169"/>
                    <a:gd name="T103" fmla="*/ 16 h 227"/>
                    <a:gd name="T104" fmla="*/ 143 w 169"/>
                    <a:gd name="T105" fmla="*/ 5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9" h="227">
                      <a:moveTo>
                        <a:pt x="147" y="2"/>
                      </a:moveTo>
                      <a:lnTo>
                        <a:pt x="149" y="5"/>
                      </a:lnTo>
                      <a:lnTo>
                        <a:pt x="154" y="5"/>
                      </a:lnTo>
                      <a:lnTo>
                        <a:pt x="154" y="7"/>
                      </a:lnTo>
                      <a:lnTo>
                        <a:pt x="154" y="9"/>
                      </a:lnTo>
                      <a:lnTo>
                        <a:pt x="154" y="11"/>
                      </a:lnTo>
                      <a:lnTo>
                        <a:pt x="156" y="16"/>
                      </a:lnTo>
                      <a:lnTo>
                        <a:pt x="156" y="18"/>
                      </a:lnTo>
                      <a:lnTo>
                        <a:pt x="158" y="22"/>
                      </a:lnTo>
                      <a:lnTo>
                        <a:pt x="152" y="42"/>
                      </a:lnTo>
                      <a:lnTo>
                        <a:pt x="163" y="40"/>
                      </a:lnTo>
                      <a:lnTo>
                        <a:pt x="163" y="45"/>
                      </a:lnTo>
                      <a:lnTo>
                        <a:pt x="165" y="45"/>
                      </a:lnTo>
                      <a:lnTo>
                        <a:pt x="165" y="47"/>
                      </a:lnTo>
                      <a:lnTo>
                        <a:pt x="167" y="47"/>
                      </a:lnTo>
                      <a:lnTo>
                        <a:pt x="167" y="49"/>
                      </a:lnTo>
                      <a:lnTo>
                        <a:pt x="167" y="49"/>
                      </a:lnTo>
                      <a:lnTo>
                        <a:pt x="167" y="53"/>
                      </a:lnTo>
                      <a:lnTo>
                        <a:pt x="169" y="56"/>
                      </a:lnTo>
                      <a:lnTo>
                        <a:pt x="167" y="58"/>
                      </a:lnTo>
                      <a:lnTo>
                        <a:pt x="167" y="62"/>
                      </a:lnTo>
                      <a:lnTo>
                        <a:pt x="167" y="67"/>
                      </a:lnTo>
                      <a:lnTo>
                        <a:pt x="165" y="67"/>
                      </a:lnTo>
                      <a:lnTo>
                        <a:pt x="167" y="69"/>
                      </a:lnTo>
                      <a:lnTo>
                        <a:pt x="165" y="71"/>
                      </a:lnTo>
                      <a:lnTo>
                        <a:pt x="167" y="78"/>
                      </a:lnTo>
                      <a:lnTo>
                        <a:pt x="165" y="82"/>
                      </a:lnTo>
                      <a:lnTo>
                        <a:pt x="165" y="87"/>
                      </a:lnTo>
                      <a:lnTo>
                        <a:pt x="167" y="89"/>
                      </a:lnTo>
                      <a:lnTo>
                        <a:pt x="165" y="93"/>
                      </a:lnTo>
                      <a:lnTo>
                        <a:pt x="167" y="96"/>
                      </a:lnTo>
                      <a:lnTo>
                        <a:pt x="165" y="96"/>
                      </a:lnTo>
                      <a:lnTo>
                        <a:pt x="163" y="96"/>
                      </a:lnTo>
                      <a:lnTo>
                        <a:pt x="160" y="98"/>
                      </a:lnTo>
                      <a:lnTo>
                        <a:pt x="160" y="102"/>
                      </a:lnTo>
                      <a:lnTo>
                        <a:pt x="158" y="102"/>
                      </a:lnTo>
                      <a:lnTo>
                        <a:pt x="158" y="116"/>
                      </a:lnTo>
                      <a:lnTo>
                        <a:pt x="156" y="116"/>
                      </a:lnTo>
                      <a:lnTo>
                        <a:pt x="154" y="118"/>
                      </a:lnTo>
                      <a:lnTo>
                        <a:pt x="156" y="120"/>
                      </a:lnTo>
                      <a:lnTo>
                        <a:pt x="152" y="127"/>
                      </a:lnTo>
                      <a:lnTo>
                        <a:pt x="152" y="125"/>
                      </a:lnTo>
                      <a:lnTo>
                        <a:pt x="152" y="120"/>
                      </a:lnTo>
                      <a:lnTo>
                        <a:pt x="147" y="118"/>
                      </a:lnTo>
                      <a:lnTo>
                        <a:pt x="145" y="113"/>
                      </a:lnTo>
                      <a:lnTo>
                        <a:pt x="143" y="116"/>
                      </a:lnTo>
                      <a:lnTo>
                        <a:pt x="136" y="122"/>
                      </a:lnTo>
                      <a:lnTo>
                        <a:pt x="134" y="122"/>
                      </a:lnTo>
                      <a:lnTo>
                        <a:pt x="134" y="127"/>
                      </a:lnTo>
                      <a:lnTo>
                        <a:pt x="131" y="127"/>
                      </a:lnTo>
                      <a:lnTo>
                        <a:pt x="125" y="125"/>
                      </a:lnTo>
                      <a:lnTo>
                        <a:pt x="123" y="127"/>
                      </a:lnTo>
                      <a:lnTo>
                        <a:pt x="118" y="116"/>
                      </a:lnTo>
                      <a:lnTo>
                        <a:pt x="116" y="116"/>
                      </a:lnTo>
                      <a:lnTo>
                        <a:pt x="114" y="120"/>
                      </a:lnTo>
                      <a:lnTo>
                        <a:pt x="111" y="122"/>
                      </a:lnTo>
                      <a:lnTo>
                        <a:pt x="114" y="131"/>
                      </a:lnTo>
                      <a:lnTo>
                        <a:pt x="114" y="136"/>
                      </a:lnTo>
                      <a:lnTo>
                        <a:pt x="116" y="138"/>
                      </a:lnTo>
                      <a:lnTo>
                        <a:pt x="114" y="142"/>
                      </a:lnTo>
                      <a:lnTo>
                        <a:pt x="116" y="144"/>
                      </a:lnTo>
                      <a:lnTo>
                        <a:pt x="114" y="144"/>
                      </a:lnTo>
                      <a:lnTo>
                        <a:pt x="116" y="147"/>
                      </a:lnTo>
                      <a:lnTo>
                        <a:pt x="116" y="151"/>
                      </a:lnTo>
                      <a:lnTo>
                        <a:pt x="111" y="153"/>
                      </a:lnTo>
                      <a:lnTo>
                        <a:pt x="114" y="156"/>
                      </a:lnTo>
                      <a:lnTo>
                        <a:pt x="111" y="158"/>
                      </a:lnTo>
                      <a:lnTo>
                        <a:pt x="107" y="156"/>
                      </a:lnTo>
                      <a:lnTo>
                        <a:pt x="98" y="162"/>
                      </a:lnTo>
                      <a:lnTo>
                        <a:pt x="98" y="164"/>
                      </a:lnTo>
                      <a:lnTo>
                        <a:pt x="98" y="164"/>
                      </a:lnTo>
                      <a:lnTo>
                        <a:pt x="94" y="171"/>
                      </a:lnTo>
                      <a:lnTo>
                        <a:pt x="87" y="182"/>
                      </a:lnTo>
                      <a:lnTo>
                        <a:pt x="89" y="184"/>
                      </a:lnTo>
                      <a:lnTo>
                        <a:pt x="91" y="187"/>
                      </a:lnTo>
                      <a:lnTo>
                        <a:pt x="89" y="189"/>
                      </a:lnTo>
                      <a:lnTo>
                        <a:pt x="91" y="189"/>
                      </a:lnTo>
                      <a:lnTo>
                        <a:pt x="91" y="191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4" y="202"/>
                      </a:lnTo>
                      <a:lnTo>
                        <a:pt x="96" y="204"/>
                      </a:lnTo>
                      <a:lnTo>
                        <a:pt x="96" y="207"/>
                      </a:lnTo>
                      <a:lnTo>
                        <a:pt x="94" y="209"/>
                      </a:lnTo>
                      <a:lnTo>
                        <a:pt x="89" y="209"/>
                      </a:lnTo>
                      <a:lnTo>
                        <a:pt x="89" y="216"/>
                      </a:lnTo>
                      <a:lnTo>
                        <a:pt x="87" y="213"/>
                      </a:lnTo>
                      <a:lnTo>
                        <a:pt x="85" y="218"/>
                      </a:lnTo>
                      <a:lnTo>
                        <a:pt x="80" y="220"/>
                      </a:lnTo>
                      <a:lnTo>
                        <a:pt x="78" y="220"/>
                      </a:lnTo>
                      <a:lnTo>
                        <a:pt x="76" y="222"/>
                      </a:lnTo>
                      <a:lnTo>
                        <a:pt x="76" y="220"/>
                      </a:lnTo>
                      <a:lnTo>
                        <a:pt x="74" y="222"/>
                      </a:lnTo>
                      <a:lnTo>
                        <a:pt x="71" y="220"/>
                      </a:lnTo>
                      <a:lnTo>
                        <a:pt x="71" y="222"/>
                      </a:lnTo>
                      <a:lnTo>
                        <a:pt x="67" y="227"/>
                      </a:lnTo>
                      <a:lnTo>
                        <a:pt x="67" y="224"/>
                      </a:lnTo>
                      <a:lnTo>
                        <a:pt x="65" y="227"/>
                      </a:lnTo>
                      <a:lnTo>
                        <a:pt x="65" y="222"/>
                      </a:lnTo>
                      <a:lnTo>
                        <a:pt x="62" y="224"/>
                      </a:lnTo>
                      <a:lnTo>
                        <a:pt x="62" y="222"/>
                      </a:lnTo>
                      <a:lnTo>
                        <a:pt x="60" y="224"/>
                      </a:lnTo>
                      <a:lnTo>
                        <a:pt x="58" y="222"/>
                      </a:lnTo>
                      <a:lnTo>
                        <a:pt x="58" y="220"/>
                      </a:lnTo>
                      <a:lnTo>
                        <a:pt x="56" y="220"/>
                      </a:lnTo>
                      <a:lnTo>
                        <a:pt x="56" y="218"/>
                      </a:lnTo>
                      <a:lnTo>
                        <a:pt x="56" y="218"/>
                      </a:lnTo>
                      <a:lnTo>
                        <a:pt x="56" y="216"/>
                      </a:lnTo>
                      <a:lnTo>
                        <a:pt x="54" y="216"/>
                      </a:lnTo>
                      <a:lnTo>
                        <a:pt x="56" y="213"/>
                      </a:lnTo>
                      <a:lnTo>
                        <a:pt x="54" y="211"/>
                      </a:lnTo>
                      <a:lnTo>
                        <a:pt x="54" y="211"/>
                      </a:lnTo>
                      <a:lnTo>
                        <a:pt x="54" y="209"/>
                      </a:lnTo>
                      <a:lnTo>
                        <a:pt x="54" y="207"/>
                      </a:lnTo>
                      <a:lnTo>
                        <a:pt x="51" y="204"/>
                      </a:lnTo>
                      <a:lnTo>
                        <a:pt x="51" y="202"/>
                      </a:lnTo>
                      <a:lnTo>
                        <a:pt x="49" y="202"/>
                      </a:lnTo>
                      <a:lnTo>
                        <a:pt x="51" y="200"/>
                      </a:lnTo>
                      <a:lnTo>
                        <a:pt x="49" y="200"/>
                      </a:lnTo>
                      <a:lnTo>
                        <a:pt x="49" y="198"/>
                      </a:lnTo>
                      <a:lnTo>
                        <a:pt x="51" y="198"/>
                      </a:lnTo>
                      <a:lnTo>
                        <a:pt x="49" y="198"/>
                      </a:lnTo>
                      <a:lnTo>
                        <a:pt x="49" y="196"/>
                      </a:lnTo>
                      <a:lnTo>
                        <a:pt x="49" y="196"/>
                      </a:lnTo>
                      <a:lnTo>
                        <a:pt x="51" y="193"/>
                      </a:lnTo>
                      <a:lnTo>
                        <a:pt x="45" y="193"/>
                      </a:lnTo>
                      <a:lnTo>
                        <a:pt x="47" y="191"/>
                      </a:lnTo>
                      <a:lnTo>
                        <a:pt x="47" y="189"/>
                      </a:lnTo>
                      <a:lnTo>
                        <a:pt x="42" y="189"/>
                      </a:lnTo>
                      <a:lnTo>
                        <a:pt x="45" y="187"/>
                      </a:lnTo>
                      <a:lnTo>
                        <a:pt x="45" y="184"/>
                      </a:lnTo>
                      <a:lnTo>
                        <a:pt x="42" y="184"/>
                      </a:lnTo>
                      <a:lnTo>
                        <a:pt x="42" y="182"/>
                      </a:lnTo>
                      <a:lnTo>
                        <a:pt x="38" y="182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36" y="182"/>
                      </a:lnTo>
                      <a:lnTo>
                        <a:pt x="36" y="184"/>
                      </a:lnTo>
                      <a:lnTo>
                        <a:pt x="33" y="187"/>
                      </a:lnTo>
                      <a:lnTo>
                        <a:pt x="33" y="193"/>
                      </a:lnTo>
                      <a:lnTo>
                        <a:pt x="36" y="207"/>
                      </a:lnTo>
                      <a:lnTo>
                        <a:pt x="38" y="209"/>
                      </a:lnTo>
                      <a:lnTo>
                        <a:pt x="38" y="211"/>
                      </a:lnTo>
                      <a:lnTo>
                        <a:pt x="36" y="211"/>
                      </a:lnTo>
                      <a:lnTo>
                        <a:pt x="31" y="211"/>
                      </a:lnTo>
                      <a:lnTo>
                        <a:pt x="29" y="207"/>
                      </a:lnTo>
                      <a:lnTo>
                        <a:pt x="27" y="198"/>
                      </a:lnTo>
                      <a:lnTo>
                        <a:pt x="25" y="198"/>
                      </a:lnTo>
                      <a:lnTo>
                        <a:pt x="25" y="184"/>
                      </a:lnTo>
                      <a:lnTo>
                        <a:pt x="25" y="184"/>
                      </a:lnTo>
                      <a:lnTo>
                        <a:pt x="25" y="182"/>
                      </a:lnTo>
                      <a:lnTo>
                        <a:pt x="22" y="180"/>
                      </a:lnTo>
                      <a:lnTo>
                        <a:pt x="25" y="180"/>
                      </a:lnTo>
                      <a:lnTo>
                        <a:pt x="20" y="178"/>
                      </a:lnTo>
                      <a:lnTo>
                        <a:pt x="22" y="176"/>
                      </a:lnTo>
                      <a:lnTo>
                        <a:pt x="22" y="176"/>
                      </a:lnTo>
                      <a:lnTo>
                        <a:pt x="20" y="173"/>
                      </a:lnTo>
                      <a:lnTo>
                        <a:pt x="20" y="171"/>
                      </a:lnTo>
                      <a:lnTo>
                        <a:pt x="22" y="171"/>
                      </a:lnTo>
                      <a:lnTo>
                        <a:pt x="25" y="169"/>
                      </a:lnTo>
                      <a:lnTo>
                        <a:pt x="20" y="169"/>
                      </a:lnTo>
                      <a:lnTo>
                        <a:pt x="20" y="169"/>
                      </a:lnTo>
                      <a:lnTo>
                        <a:pt x="18" y="167"/>
                      </a:lnTo>
                      <a:lnTo>
                        <a:pt x="20" y="164"/>
                      </a:lnTo>
                      <a:lnTo>
                        <a:pt x="18" y="167"/>
                      </a:lnTo>
                      <a:lnTo>
                        <a:pt x="18" y="160"/>
                      </a:lnTo>
                      <a:lnTo>
                        <a:pt x="16" y="156"/>
                      </a:lnTo>
                      <a:lnTo>
                        <a:pt x="13" y="149"/>
                      </a:lnTo>
                      <a:lnTo>
                        <a:pt x="11" y="149"/>
                      </a:lnTo>
                      <a:lnTo>
                        <a:pt x="11" y="147"/>
                      </a:lnTo>
                      <a:lnTo>
                        <a:pt x="9" y="149"/>
                      </a:lnTo>
                      <a:lnTo>
                        <a:pt x="9" y="147"/>
                      </a:lnTo>
                      <a:lnTo>
                        <a:pt x="7" y="147"/>
                      </a:lnTo>
                      <a:lnTo>
                        <a:pt x="9" y="142"/>
                      </a:lnTo>
                      <a:lnTo>
                        <a:pt x="7" y="142"/>
                      </a:lnTo>
                      <a:lnTo>
                        <a:pt x="7" y="138"/>
                      </a:lnTo>
                      <a:lnTo>
                        <a:pt x="2" y="136"/>
                      </a:lnTo>
                      <a:lnTo>
                        <a:pt x="2" y="136"/>
                      </a:lnTo>
                      <a:lnTo>
                        <a:pt x="2" y="133"/>
                      </a:lnTo>
                      <a:lnTo>
                        <a:pt x="0" y="125"/>
                      </a:lnTo>
                      <a:lnTo>
                        <a:pt x="2" y="127"/>
                      </a:lnTo>
                      <a:lnTo>
                        <a:pt x="5" y="127"/>
                      </a:lnTo>
                      <a:lnTo>
                        <a:pt x="7" y="127"/>
                      </a:lnTo>
                      <a:lnTo>
                        <a:pt x="7" y="127"/>
                      </a:lnTo>
                      <a:lnTo>
                        <a:pt x="7" y="122"/>
                      </a:lnTo>
                      <a:lnTo>
                        <a:pt x="0" y="120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5" y="111"/>
                      </a:lnTo>
                      <a:lnTo>
                        <a:pt x="9" y="113"/>
                      </a:lnTo>
                      <a:lnTo>
                        <a:pt x="11" y="109"/>
                      </a:lnTo>
                      <a:lnTo>
                        <a:pt x="11" y="107"/>
                      </a:lnTo>
                      <a:lnTo>
                        <a:pt x="13" y="100"/>
                      </a:lnTo>
                      <a:lnTo>
                        <a:pt x="11" y="93"/>
                      </a:lnTo>
                      <a:lnTo>
                        <a:pt x="11" y="91"/>
                      </a:lnTo>
                      <a:lnTo>
                        <a:pt x="13" y="89"/>
                      </a:lnTo>
                      <a:lnTo>
                        <a:pt x="11" y="87"/>
                      </a:lnTo>
                      <a:lnTo>
                        <a:pt x="18" y="87"/>
                      </a:lnTo>
                      <a:lnTo>
                        <a:pt x="16" y="85"/>
                      </a:lnTo>
                      <a:lnTo>
                        <a:pt x="18" y="80"/>
                      </a:lnTo>
                      <a:lnTo>
                        <a:pt x="18" y="82"/>
                      </a:lnTo>
                      <a:lnTo>
                        <a:pt x="20" y="80"/>
                      </a:lnTo>
                      <a:lnTo>
                        <a:pt x="20" y="78"/>
                      </a:lnTo>
                      <a:lnTo>
                        <a:pt x="31" y="80"/>
                      </a:lnTo>
                      <a:lnTo>
                        <a:pt x="31" y="76"/>
                      </a:lnTo>
                      <a:lnTo>
                        <a:pt x="33" y="73"/>
                      </a:lnTo>
                      <a:lnTo>
                        <a:pt x="33" y="69"/>
                      </a:lnTo>
                      <a:lnTo>
                        <a:pt x="31" y="65"/>
                      </a:lnTo>
                      <a:lnTo>
                        <a:pt x="31" y="62"/>
                      </a:lnTo>
                      <a:lnTo>
                        <a:pt x="47" y="62"/>
                      </a:lnTo>
                      <a:lnTo>
                        <a:pt x="49" y="65"/>
                      </a:lnTo>
                      <a:lnTo>
                        <a:pt x="56" y="67"/>
                      </a:lnTo>
                      <a:lnTo>
                        <a:pt x="62" y="65"/>
                      </a:lnTo>
                      <a:lnTo>
                        <a:pt x="62" y="62"/>
                      </a:lnTo>
                      <a:lnTo>
                        <a:pt x="67" y="62"/>
                      </a:lnTo>
                      <a:lnTo>
                        <a:pt x="69" y="62"/>
                      </a:lnTo>
                      <a:lnTo>
                        <a:pt x="69" y="58"/>
                      </a:lnTo>
                      <a:lnTo>
                        <a:pt x="69" y="56"/>
                      </a:lnTo>
                      <a:lnTo>
                        <a:pt x="69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9" y="47"/>
                      </a:lnTo>
                      <a:lnTo>
                        <a:pt x="74" y="45"/>
                      </a:lnTo>
                      <a:lnTo>
                        <a:pt x="74" y="47"/>
                      </a:lnTo>
                      <a:lnTo>
                        <a:pt x="76" y="53"/>
                      </a:lnTo>
                      <a:lnTo>
                        <a:pt x="78" y="53"/>
                      </a:lnTo>
                      <a:lnTo>
                        <a:pt x="82" y="56"/>
                      </a:lnTo>
                      <a:lnTo>
                        <a:pt x="87" y="58"/>
                      </a:lnTo>
                      <a:lnTo>
                        <a:pt x="85" y="42"/>
                      </a:lnTo>
                      <a:lnTo>
                        <a:pt x="91" y="45"/>
                      </a:lnTo>
                      <a:lnTo>
                        <a:pt x="94" y="47"/>
                      </a:lnTo>
                      <a:lnTo>
                        <a:pt x="94" y="47"/>
                      </a:lnTo>
                      <a:lnTo>
                        <a:pt x="98" y="45"/>
                      </a:lnTo>
                      <a:lnTo>
                        <a:pt x="98" y="45"/>
                      </a:lnTo>
                      <a:lnTo>
                        <a:pt x="100" y="47"/>
                      </a:lnTo>
                      <a:lnTo>
                        <a:pt x="98" y="47"/>
                      </a:lnTo>
                      <a:lnTo>
                        <a:pt x="98" y="49"/>
                      </a:lnTo>
                      <a:lnTo>
                        <a:pt x="98" y="49"/>
                      </a:lnTo>
                      <a:lnTo>
                        <a:pt x="103" y="51"/>
                      </a:lnTo>
                      <a:lnTo>
                        <a:pt x="103" y="56"/>
                      </a:lnTo>
                      <a:lnTo>
                        <a:pt x="107" y="58"/>
                      </a:lnTo>
                      <a:lnTo>
                        <a:pt x="107" y="56"/>
                      </a:lnTo>
                      <a:lnTo>
                        <a:pt x="107" y="53"/>
                      </a:lnTo>
                      <a:lnTo>
                        <a:pt x="111" y="38"/>
                      </a:lnTo>
                      <a:lnTo>
                        <a:pt x="109" y="29"/>
                      </a:lnTo>
                      <a:lnTo>
                        <a:pt x="114" y="27"/>
                      </a:lnTo>
                      <a:lnTo>
                        <a:pt x="116" y="27"/>
                      </a:lnTo>
                      <a:lnTo>
                        <a:pt x="116" y="29"/>
                      </a:lnTo>
                      <a:lnTo>
                        <a:pt x="120" y="31"/>
                      </a:lnTo>
                      <a:lnTo>
                        <a:pt x="120" y="29"/>
                      </a:lnTo>
                      <a:lnTo>
                        <a:pt x="116" y="22"/>
                      </a:lnTo>
                      <a:lnTo>
                        <a:pt x="116" y="22"/>
                      </a:lnTo>
                      <a:lnTo>
                        <a:pt x="118" y="22"/>
                      </a:lnTo>
                      <a:lnTo>
                        <a:pt x="118" y="22"/>
                      </a:lnTo>
                      <a:lnTo>
                        <a:pt x="120" y="20"/>
                      </a:lnTo>
                      <a:lnTo>
                        <a:pt x="120" y="22"/>
                      </a:lnTo>
                      <a:lnTo>
                        <a:pt x="127" y="22"/>
                      </a:lnTo>
                      <a:lnTo>
                        <a:pt x="134" y="25"/>
                      </a:lnTo>
                      <a:lnTo>
                        <a:pt x="138" y="22"/>
                      </a:lnTo>
                      <a:lnTo>
                        <a:pt x="140" y="16"/>
                      </a:lnTo>
                      <a:lnTo>
                        <a:pt x="145" y="18"/>
                      </a:lnTo>
                      <a:lnTo>
                        <a:pt x="145" y="16"/>
                      </a:lnTo>
                      <a:lnTo>
                        <a:pt x="143" y="11"/>
                      </a:lnTo>
                      <a:lnTo>
                        <a:pt x="143" y="11"/>
                      </a:lnTo>
                      <a:lnTo>
                        <a:pt x="143" y="5"/>
                      </a:lnTo>
                      <a:lnTo>
                        <a:pt x="143" y="5"/>
                      </a:lnTo>
                      <a:lnTo>
                        <a:pt x="143" y="2"/>
                      </a:lnTo>
                      <a:lnTo>
                        <a:pt x="145" y="0"/>
                      </a:lnTo>
                      <a:lnTo>
                        <a:pt x="147" y="2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3" name="Freeform 899"/>
                <p:cNvSpPr>
                  <a:spLocks/>
                </p:cNvSpPr>
                <p:nvPr/>
              </p:nvSpPr>
              <p:spPr bwMode="auto">
                <a:xfrm>
                  <a:off x="2583" y="1055"/>
                  <a:ext cx="1078" cy="933"/>
                </a:xfrm>
                <a:custGeom>
                  <a:avLst/>
                  <a:gdLst>
                    <a:gd name="T0" fmla="*/ 93 w 1078"/>
                    <a:gd name="T1" fmla="*/ 87 h 933"/>
                    <a:gd name="T2" fmla="*/ 135 w 1078"/>
                    <a:gd name="T3" fmla="*/ 120 h 933"/>
                    <a:gd name="T4" fmla="*/ 254 w 1078"/>
                    <a:gd name="T5" fmla="*/ 146 h 933"/>
                    <a:gd name="T6" fmla="*/ 258 w 1078"/>
                    <a:gd name="T7" fmla="*/ 180 h 933"/>
                    <a:gd name="T8" fmla="*/ 316 w 1078"/>
                    <a:gd name="T9" fmla="*/ 209 h 933"/>
                    <a:gd name="T10" fmla="*/ 385 w 1078"/>
                    <a:gd name="T11" fmla="*/ 226 h 933"/>
                    <a:gd name="T12" fmla="*/ 452 w 1078"/>
                    <a:gd name="T13" fmla="*/ 240 h 933"/>
                    <a:gd name="T14" fmla="*/ 516 w 1078"/>
                    <a:gd name="T15" fmla="*/ 258 h 933"/>
                    <a:gd name="T16" fmla="*/ 554 w 1078"/>
                    <a:gd name="T17" fmla="*/ 282 h 933"/>
                    <a:gd name="T18" fmla="*/ 628 w 1078"/>
                    <a:gd name="T19" fmla="*/ 333 h 933"/>
                    <a:gd name="T20" fmla="*/ 804 w 1078"/>
                    <a:gd name="T21" fmla="*/ 391 h 933"/>
                    <a:gd name="T22" fmla="*/ 900 w 1078"/>
                    <a:gd name="T23" fmla="*/ 424 h 933"/>
                    <a:gd name="T24" fmla="*/ 993 w 1078"/>
                    <a:gd name="T25" fmla="*/ 480 h 933"/>
                    <a:gd name="T26" fmla="*/ 1029 w 1078"/>
                    <a:gd name="T27" fmla="*/ 522 h 933"/>
                    <a:gd name="T28" fmla="*/ 984 w 1078"/>
                    <a:gd name="T29" fmla="*/ 566 h 933"/>
                    <a:gd name="T30" fmla="*/ 1000 w 1078"/>
                    <a:gd name="T31" fmla="*/ 615 h 933"/>
                    <a:gd name="T32" fmla="*/ 1067 w 1078"/>
                    <a:gd name="T33" fmla="*/ 666 h 933"/>
                    <a:gd name="T34" fmla="*/ 1002 w 1078"/>
                    <a:gd name="T35" fmla="*/ 668 h 933"/>
                    <a:gd name="T36" fmla="*/ 944 w 1078"/>
                    <a:gd name="T37" fmla="*/ 719 h 933"/>
                    <a:gd name="T38" fmla="*/ 895 w 1078"/>
                    <a:gd name="T39" fmla="*/ 751 h 933"/>
                    <a:gd name="T40" fmla="*/ 917 w 1078"/>
                    <a:gd name="T41" fmla="*/ 819 h 933"/>
                    <a:gd name="T42" fmla="*/ 891 w 1078"/>
                    <a:gd name="T43" fmla="*/ 899 h 933"/>
                    <a:gd name="T44" fmla="*/ 808 w 1078"/>
                    <a:gd name="T45" fmla="*/ 902 h 933"/>
                    <a:gd name="T46" fmla="*/ 808 w 1078"/>
                    <a:gd name="T47" fmla="*/ 837 h 933"/>
                    <a:gd name="T48" fmla="*/ 739 w 1078"/>
                    <a:gd name="T49" fmla="*/ 817 h 933"/>
                    <a:gd name="T50" fmla="*/ 721 w 1078"/>
                    <a:gd name="T51" fmla="*/ 799 h 933"/>
                    <a:gd name="T52" fmla="*/ 648 w 1078"/>
                    <a:gd name="T53" fmla="*/ 764 h 933"/>
                    <a:gd name="T54" fmla="*/ 632 w 1078"/>
                    <a:gd name="T55" fmla="*/ 757 h 933"/>
                    <a:gd name="T56" fmla="*/ 594 w 1078"/>
                    <a:gd name="T57" fmla="*/ 757 h 933"/>
                    <a:gd name="T58" fmla="*/ 552 w 1078"/>
                    <a:gd name="T59" fmla="*/ 782 h 933"/>
                    <a:gd name="T60" fmla="*/ 536 w 1078"/>
                    <a:gd name="T61" fmla="*/ 746 h 933"/>
                    <a:gd name="T62" fmla="*/ 503 w 1078"/>
                    <a:gd name="T63" fmla="*/ 753 h 933"/>
                    <a:gd name="T64" fmla="*/ 472 w 1078"/>
                    <a:gd name="T65" fmla="*/ 768 h 933"/>
                    <a:gd name="T66" fmla="*/ 452 w 1078"/>
                    <a:gd name="T67" fmla="*/ 711 h 933"/>
                    <a:gd name="T68" fmla="*/ 394 w 1078"/>
                    <a:gd name="T69" fmla="*/ 742 h 933"/>
                    <a:gd name="T70" fmla="*/ 332 w 1078"/>
                    <a:gd name="T71" fmla="*/ 751 h 933"/>
                    <a:gd name="T72" fmla="*/ 309 w 1078"/>
                    <a:gd name="T73" fmla="*/ 733 h 933"/>
                    <a:gd name="T74" fmla="*/ 307 w 1078"/>
                    <a:gd name="T75" fmla="*/ 751 h 933"/>
                    <a:gd name="T76" fmla="*/ 271 w 1078"/>
                    <a:gd name="T77" fmla="*/ 733 h 933"/>
                    <a:gd name="T78" fmla="*/ 256 w 1078"/>
                    <a:gd name="T79" fmla="*/ 724 h 933"/>
                    <a:gd name="T80" fmla="*/ 262 w 1078"/>
                    <a:gd name="T81" fmla="*/ 711 h 933"/>
                    <a:gd name="T82" fmla="*/ 240 w 1078"/>
                    <a:gd name="T83" fmla="*/ 711 h 933"/>
                    <a:gd name="T84" fmla="*/ 211 w 1078"/>
                    <a:gd name="T85" fmla="*/ 715 h 933"/>
                    <a:gd name="T86" fmla="*/ 222 w 1078"/>
                    <a:gd name="T87" fmla="*/ 766 h 933"/>
                    <a:gd name="T88" fmla="*/ 260 w 1078"/>
                    <a:gd name="T89" fmla="*/ 848 h 933"/>
                    <a:gd name="T90" fmla="*/ 220 w 1078"/>
                    <a:gd name="T91" fmla="*/ 870 h 933"/>
                    <a:gd name="T92" fmla="*/ 160 w 1078"/>
                    <a:gd name="T93" fmla="*/ 797 h 933"/>
                    <a:gd name="T94" fmla="*/ 178 w 1078"/>
                    <a:gd name="T95" fmla="*/ 724 h 933"/>
                    <a:gd name="T96" fmla="*/ 242 w 1078"/>
                    <a:gd name="T97" fmla="*/ 673 h 933"/>
                    <a:gd name="T98" fmla="*/ 265 w 1078"/>
                    <a:gd name="T99" fmla="*/ 624 h 933"/>
                    <a:gd name="T100" fmla="*/ 287 w 1078"/>
                    <a:gd name="T101" fmla="*/ 584 h 933"/>
                    <a:gd name="T102" fmla="*/ 269 w 1078"/>
                    <a:gd name="T103" fmla="*/ 546 h 933"/>
                    <a:gd name="T104" fmla="*/ 180 w 1078"/>
                    <a:gd name="T105" fmla="*/ 504 h 933"/>
                    <a:gd name="T106" fmla="*/ 133 w 1078"/>
                    <a:gd name="T107" fmla="*/ 504 h 933"/>
                    <a:gd name="T108" fmla="*/ 62 w 1078"/>
                    <a:gd name="T109" fmla="*/ 513 h 933"/>
                    <a:gd name="T110" fmla="*/ 91 w 1078"/>
                    <a:gd name="T111" fmla="*/ 482 h 933"/>
                    <a:gd name="T112" fmla="*/ 78 w 1078"/>
                    <a:gd name="T113" fmla="*/ 455 h 933"/>
                    <a:gd name="T114" fmla="*/ 31 w 1078"/>
                    <a:gd name="T115" fmla="*/ 400 h 933"/>
                    <a:gd name="T116" fmla="*/ 60 w 1078"/>
                    <a:gd name="T117" fmla="*/ 349 h 933"/>
                    <a:gd name="T118" fmla="*/ 55 w 1078"/>
                    <a:gd name="T119" fmla="*/ 284 h 933"/>
                    <a:gd name="T120" fmla="*/ 13 w 1078"/>
                    <a:gd name="T121" fmla="*/ 218 h 933"/>
                    <a:gd name="T122" fmla="*/ 2 w 1078"/>
                    <a:gd name="T123" fmla="*/ 129 h 933"/>
                    <a:gd name="T124" fmla="*/ 46 w 1078"/>
                    <a:gd name="T125" fmla="*/ 40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78" h="933">
                      <a:moveTo>
                        <a:pt x="71" y="0"/>
                      </a:moveTo>
                      <a:lnTo>
                        <a:pt x="75" y="2"/>
                      </a:lnTo>
                      <a:lnTo>
                        <a:pt x="78" y="0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9" y="11"/>
                      </a:lnTo>
                      <a:lnTo>
                        <a:pt x="104" y="18"/>
                      </a:lnTo>
                      <a:lnTo>
                        <a:pt x="115" y="22"/>
                      </a:lnTo>
                      <a:lnTo>
                        <a:pt x="120" y="24"/>
                      </a:lnTo>
                      <a:lnTo>
                        <a:pt x="115" y="29"/>
                      </a:lnTo>
                      <a:lnTo>
                        <a:pt x="115" y="33"/>
                      </a:lnTo>
                      <a:lnTo>
                        <a:pt x="107" y="42"/>
                      </a:lnTo>
                      <a:lnTo>
                        <a:pt x="104" y="47"/>
                      </a:lnTo>
                      <a:lnTo>
                        <a:pt x="100" y="44"/>
                      </a:lnTo>
                      <a:lnTo>
                        <a:pt x="95" y="51"/>
                      </a:lnTo>
                      <a:lnTo>
                        <a:pt x="98" y="55"/>
                      </a:lnTo>
                      <a:lnTo>
                        <a:pt x="95" y="58"/>
                      </a:lnTo>
                      <a:lnTo>
                        <a:pt x="91" y="60"/>
                      </a:lnTo>
                      <a:lnTo>
                        <a:pt x="93" y="64"/>
                      </a:lnTo>
                      <a:lnTo>
                        <a:pt x="89" y="69"/>
                      </a:lnTo>
                      <a:lnTo>
                        <a:pt x="91" y="69"/>
                      </a:lnTo>
                      <a:lnTo>
                        <a:pt x="91" y="71"/>
                      </a:lnTo>
                      <a:lnTo>
                        <a:pt x="89" y="75"/>
                      </a:lnTo>
                      <a:lnTo>
                        <a:pt x="86" y="78"/>
                      </a:lnTo>
                      <a:lnTo>
                        <a:pt x="89" y="80"/>
                      </a:lnTo>
                      <a:lnTo>
                        <a:pt x="91" y="80"/>
                      </a:lnTo>
                      <a:lnTo>
                        <a:pt x="93" y="87"/>
                      </a:lnTo>
                      <a:lnTo>
                        <a:pt x="98" y="89"/>
                      </a:lnTo>
                      <a:lnTo>
                        <a:pt x="95" y="93"/>
                      </a:lnTo>
                      <a:lnTo>
                        <a:pt x="98" y="98"/>
                      </a:lnTo>
                      <a:lnTo>
                        <a:pt x="95" y="100"/>
                      </a:lnTo>
                      <a:lnTo>
                        <a:pt x="100" y="102"/>
                      </a:lnTo>
                      <a:lnTo>
                        <a:pt x="100" y="104"/>
                      </a:lnTo>
                      <a:lnTo>
                        <a:pt x="107" y="107"/>
                      </a:lnTo>
                      <a:lnTo>
                        <a:pt x="113" y="102"/>
                      </a:lnTo>
                      <a:lnTo>
                        <a:pt x="118" y="102"/>
                      </a:lnTo>
                      <a:lnTo>
                        <a:pt x="120" y="100"/>
                      </a:lnTo>
                      <a:lnTo>
                        <a:pt x="124" y="100"/>
                      </a:lnTo>
                      <a:lnTo>
                        <a:pt x="122" y="102"/>
                      </a:lnTo>
                      <a:lnTo>
                        <a:pt x="124" y="107"/>
                      </a:lnTo>
                      <a:lnTo>
                        <a:pt x="127" y="104"/>
                      </a:lnTo>
                      <a:lnTo>
                        <a:pt x="124" y="109"/>
                      </a:lnTo>
                      <a:lnTo>
                        <a:pt x="127" y="111"/>
                      </a:lnTo>
                      <a:lnTo>
                        <a:pt x="127" y="113"/>
                      </a:lnTo>
                      <a:lnTo>
                        <a:pt x="124" y="115"/>
                      </a:lnTo>
                      <a:lnTo>
                        <a:pt x="124" y="113"/>
                      </a:lnTo>
                      <a:lnTo>
                        <a:pt x="122" y="118"/>
                      </a:lnTo>
                      <a:lnTo>
                        <a:pt x="127" y="118"/>
                      </a:lnTo>
                      <a:lnTo>
                        <a:pt x="129" y="118"/>
                      </a:lnTo>
                      <a:lnTo>
                        <a:pt x="127" y="122"/>
                      </a:lnTo>
                      <a:lnTo>
                        <a:pt x="129" y="124"/>
                      </a:lnTo>
                      <a:lnTo>
                        <a:pt x="129" y="122"/>
                      </a:lnTo>
                      <a:lnTo>
                        <a:pt x="135" y="122"/>
                      </a:lnTo>
                      <a:lnTo>
                        <a:pt x="135" y="120"/>
                      </a:lnTo>
                      <a:lnTo>
                        <a:pt x="135" y="118"/>
                      </a:lnTo>
                      <a:lnTo>
                        <a:pt x="142" y="115"/>
                      </a:lnTo>
                      <a:lnTo>
                        <a:pt x="142" y="113"/>
                      </a:lnTo>
                      <a:lnTo>
                        <a:pt x="149" y="107"/>
                      </a:lnTo>
                      <a:lnTo>
                        <a:pt x="151" y="104"/>
                      </a:lnTo>
                      <a:lnTo>
                        <a:pt x="153" y="104"/>
                      </a:lnTo>
                      <a:lnTo>
                        <a:pt x="158" y="100"/>
                      </a:lnTo>
                      <a:lnTo>
                        <a:pt x="162" y="100"/>
                      </a:lnTo>
                      <a:lnTo>
                        <a:pt x="162" y="102"/>
                      </a:lnTo>
                      <a:lnTo>
                        <a:pt x="173" y="93"/>
                      </a:lnTo>
                      <a:lnTo>
                        <a:pt x="178" y="89"/>
                      </a:lnTo>
                      <a:lnTo>
                        <a:pt x="185" y="91"/>
                      </a:lnTo>
                      <a:lnTo>
                        <a:pt x="189" y="91"/>
                      </a:lnTo>
                      <a:lnTo>
                        <a:pt x="191" y="93"/>
                      </a:lnTo>
                      <a:lnTo>
                        <a:pt x="200" y="95"/>
                      </a:lnTo>
                      <a:lnTo>
                        <a:pt x="202" y="102"/>
                      </a:lnTo>
                      <a:lnTo>
                        <a:pt x="202" y="109"/>
                      </a:lnTo>
                      <a:lnTo>
                        <a:pt x="205" y="113"/>
                      </a:lnTo>
                      <a:lnTo>
                        <a:pt x="216" y="122"/>
                      </a:lnTo>
                      <a:lnTo>
                        <a:pt x="222" y="124"/>
                      </a:lnTo>
                      <a:lnTo>
                        <a:pt x="229" y="129"/>
                      </a:lnTo>
                      <a:lnTo>
                        <a:pt x="236" y="129"/>
                      </a:lnTo>
                      <a:lnTo>
                        <a:pt x="242" y="133"/>
                      </a:lnTo>
                      <a:lnTo>
                        <a:pt x="262" y="135"/>
                      </a:lnTo>
                      <a:lnTo>
                        <a:pt x="258" y="138"/>
                      </a:lnTo>
                      <a:lnTo>
                        <a:pt x="258" y="142"/>
                      </a:lnTo>
                      <a:lnTo>
                        <a:pt x="254" y="146"/>
                      </a:lnTo>
                      <a:lnTo>
                        <a:pt x="249" y="146"/>
                      </a:lnTo>
                      <a:lnTo>
                        <a:pt x="249" y="149"/>
                      </a:lnTo>
                      <a:lnTo>
                        <a:pt x="247" y="149"/>
                      </a:lnTo>
                      <a:lnTo>
                        <a:pt x="247" y="146"/>
                      </a:lnTo>
                      <a:lnTo>
                        <a:pt x="242" y="151"/>
                      </a:lnTo>
                      <a:lnTo>
                        <a:pt x="245" y="153"/>
                      </a:lnTo>
                      <a:lnTo>
                        <a:pt x="242" y="155"/>
                      </a:lnTo>
                      <a:lnTo>
                        <a:pt x="242" y="153"/>
                      </a:lnTo>
                      <a:lnTo>
                        <a:pt x="240" y="153"/>
                      </a:lnTo>
                      <a:lnTo>
                        <a:pt x="238" y="151"/>
                      </a:lnTo>
                      <a:lnTo>
                        <a:pt x="236" y="153"/>
                      </a:lnTo>
                      <a:lnTo>
                        <a:pt x="234" y="153"/>
                      </a:lnTo>
                      <a:lnTo>
                        <a:pt x="234" y="155"/>
                      </a:lnTo>
                      <a:lnTo>
                        <a:pt x="231" y="155"/>
                      </a:lnTo>
                      <a:lnTo>
                        <a:pt x="238" y="160"/>
                      </a:lnTo>
                      <a:lnTo>
                        <a:pt x="240" y="160"/>
                      </a:lnTo>
                      <a:lnTo>
                        <a:pt x="238" y="160"/>
                      </a:lnTo>
                      <a:lnTo>
                        <a:pt x="245" y="164"/>
                      </a:lnTo>
                      <a:lnTo>
                        <a:pt x="247" y="166"/>
                      </a:lnTo>
                      <a:lnTo>
                        <a:pt x="251" y="164"/>
                      </a:lnTo>
                      <a:lnTo>
                        <a:pt x="256" y="166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lnTo>
                        <a:pt x="258" y="173"/>
                      </a:lnTo>
                      <a:lnTo>
                        <a:pt x="260" y="175"/>
                      </a:lnTo>
                      <a:lnTo>
                        <a:pt x="260" y="178"/>
                      </a:lnTo>
                      <a:lnTo>
                        <a:pt x="258" y="180"/>
                      </a:lnTo>
                      <a:lnTo>
                        <a:pt x="260" y="180"/>
                      </a:lnTo>
                      <a:lnTo>
                        <a:pt x="262" y="180"/>
                      </a:lnTo>
                      <a:lnTo>
                        <a:pt x="265" y="180"/>
                      </a:lnTo>
                      <a:lnTo>
                        <a:pt x="267" y="178"/>
                      </a:lnTo>
                      <a:lnTo>
                        <a:pt x="269" y="180"/>
                      </a:lnTo>
                      <a:lnTo>
                        <a:pt x="274" y="184"/>
                      </a:lnTo>
                      <a:lnTo>
                        <a:pt x="276" y="184"/>
                      </a:lnTo>
                      <a:lnTo>
                        <a:pt x="278" y="182"/>
                      </a:lnTo>
                      <a:lnTo>
                        <a:pt x="274" y="182"/>
                      </a:lnTo>
                      <a:lnTo>
                        <a:pt x="274" y="180"/>
                      </a:lnTo>
                      <a:lnTo>
                        <a:pt x="276" y="180"/>
                      </a:lnTo>
                      <a:lnTo>
                        <a:pt x="276" y="178"/>
                      </a:lnTo>
                      <a:lnTo>
                        <a:pt x="278" y="178"/>
                      </a:lnTo>
                      <a:lnTo>
                        <a:pt x="280" y="180"/>
                      </a:lnTo>
                      <a:lnTo>
                        <a:pt x="283" y="180"/>
                      </a:lnTo>
                      <a:lnTo>
                        <a:pt x="287" y="182"/>
                      </a:lnTo>
                      <a:lnTo>
                        <a:pt x="291" y="182"/>
                      </a:lnTo>
                      <a:lnTo>
                        <a:pt x="294" y="184"/>
                      </a:lnTo>
                      <a:lnTo>
                        <a:pt x="294" y="186"/>
                      </a:lnTo>
                      <a:lnTo>
                        <a:pt x="294" y="191"/>
                      </a:lnTo>
                      <a:lnTo>
                        <a:pt x="296" y="193"/>
                      </a:lnTo>
                      <a:lnTo>
                        <a:pt x="296" y="198"/>
                      </a:lnTo>
                      <a:lnTo>
                        <a:pt x="298" y="200"/>
                      </a:lnTo>
                      <a:lnTo>
                        <a:pt x="300" y="200"/>
                      </a:lnTo>
                      <a:lnTo>
                        <a:pt x="300" y="198"/>
                      </a:lnTo>
                      <a:lnTo>
                        <a:pt x="303" y="198"/>
                      </a:lnTo>
                      <a:lnTo>
                        <a:pt x="316" y="209"/>
                      </a:lnTo>
                      <a:lnTo>
                        <a:pt x="316" y="206"/>
                      </a:lnTo>
                      <a:lnTo>
                        <a:pt x="323" y="209"/>
                      </a:lnTo>
                      <a:lnTo>
                        <a:pt x="325" y="206"/>
                      </a:lnTo>
                      <a:lnTo>
                        <a:pt x="327" y="211"/>
                      </a:lnTo>
                      <a:lnTo>
                        <a:pt x="332" y="211"/>
                      </a:lnTo>
                      <a:lnTo>
                        <a:pt x="329" y="218"/>
                      </a:lnTo>
                      <a:lnTo>
                        <a:pt x="332" y="222"/>
                      </a:lnTo>
                      <a:lnTo>
                        <a:pt x="338" y="222"/>
                      </a:lnTo>
                      <a:lnTo>
                        <a:pt x="340" y="220"/>
                      </a:lnTo>
                      <a:lnTo>
                        <a:pt x="345" y="222"/>
                      </a:lnTo>
                      <a:lnTo>
                        <a:pt x="349" y="218"/>
                      </a:lnTo>
                      <a:lnTo>
                        <a:pt x="352" y="220"/>
                      </a:lnTo>
                      <a:lnTo>
                        <a:pt x="352" y="224"/>
                      </a:lnTo>
                      <a:lnTo>
                        <a:pt x="356" y="222"/>
                      </a:lnTo>
                      <a:lnTo>
                        <a:pt x="358" y="220"/>
                      </a:lnTo>
                      <a:lnTo>
                        <a:pt x="360" y="220"/>
                      </a:lnTo>
                      <a:lnTo>
                        <a:pt x="369" y="222"/>
                      </a:lnTo>
                      <a:lnTo>
                        <a:pt x="374" y="218"/>
                      </a:lnTo>
                      <a:lnTo>
                        <a:pt x="378" y="218"/>
                      </a:lnTo>
                      <a:lnTo>
                        <a:pt x="381" y="218"/>
                      </a:lnTo>
                      <a:lnTo>
                        <a:pt x="383" y="218"/>
                      </a:lnTo>
                      <a:lnTo>
                        <a:pt x="387" y="220"/>
                      </a:lnTo>
                      <a:lnTo>
                        <a:pt x="389" y="222"/>
                      </a:lnTo>
                      <a:lnTo>
                        <a:pt x="387" y="222"/>
                      </a:lnTo>
                      <a:lnTo>
                        <a:pt x="387" y="226"/>
                      </a:lnTo>
                      <a:lnTo>
                        <a:pt x="387" y="229"/>
                      </a:lnTo>
                      <a:lnTo>
                        <a:pt x="385" y="226"/>
                      </a:lnTo>
                      <a:lnTo>
                        <a:pt x="385" y="229"/>
                      </a:lnTo>
                      <a:lnTo>
                        <a:pt x="389" y="229"/>
                      </a:lnTo>
                      <a:lnTo>
                        <a:pt x="389" y="226"/>
                      </a:lnTo>
                      <a:lnTo>
                        <a:pt x="392" y="224"/>
                      </a:lnTo>
                      <a:lnTo>
                        <a:pt x="396" y="224"/>
                      </a:lnTo>
                      <a:lnTo>
                        <a:pt x="398" y="226"/>
                      </a:lnTo>
                      <a:lnTo>
                        <a:pt x="394" y="226"/>
                      </a:lnTo>
                      <a:lnTo>
                        <a:pt x="394" y="229"/>
                      </a:lnTo>
                      <a:lnTo>
                        <a:pt x="396" y="231"/>
                      </a:lnTo>
                      <a:lnTo>
                        <a:pt x="403" y="229"/>
                      </a:lnTo>
                      <a:lnTo>
                        <a:pt x="401" y="231"/>
                      </a:lnTo>
                      <a:lnTo>
                        <a:pt x="403" y="235"/>
                      </a:lnTo>
                      <a:lnTo>
                        <a:pt x="405" y="240"/>
                      </a:lnTo>
                      <a:lnTo>
                        <a:pt x="412" y="242"/>
                      </a:lnTo>
                      <a:lnTo>
                        <a:pt x="416" y="240"/>
                      </a:lnTo>
                      <a:lnTo>
                        <a:pt x="421" y="235"/>
                      </a:lnTo>
                      <a:lnTo>
                        <a:pt x="423" y="233"/>
                      </a:lnTo>
                      <a:lnTo>
                        <a:pt x="421" y="231"/>
                      </a:lnTo>
                      <a:lnTo>
                        <a:pt x="425" y="224"/>
                      </a:lnTo>
                      <a:lnTo>
                        <a:pt x="427" y="226"/>
                      </a:lnTo>
                      <a:lnTo>
                        <a:pt x="434" y="226"/>
                      </a:lnTo>
                      <a:lnTo>
                        <a:pt x="441" y="233"/>
                      </a:lnTo>
                      <a:lnTo>
                        <a:pt x="447" y="235"/>
                      </a:lnTo>
                      <a:lnTo>
                        <a:pt x="452" y="235"/>
                      </a:lnTo>
                      <a:lnTo>
                        <a:pt x="454" y="238"/>
                      </a:lnTo>
                      <a:lnTo>
                        <a:pt x="454" y="240"/>
                      </a:lnTo>
                      <a:lnTo>
                        <a:pt x="452" y="240"/>
                      </a:lnTo>
                      <a:lnTo>
                        <a:pt x="456" y="242"/>
                      </a:lnTo>
                      <a:lnTo>
                        <a:pt x="458" y="242"/>
                      </a:lnTo>
                      <a:lnTo>
                        <a:pt x="461" y="244"/>
                      </a:lnTo>
                      <a:lnTo>
                        <a:pt x="463" y="249"/>
                      </a:lnTo>
                      <a:lnTo>
                        <a:pt x="467" y="253"/>
                      </a:lnTo>
                      <a:lnTo>
                        <a:pt x="470" y="255"/>
                      </a:lnTo>
                      <a:lnTo>
                        <a:pt x="476" y="253"/>
                      </a:lnTo>
                      <a:lnTo>
                        <a:pt x="481" y="255"/>
                      </a:lnTo>
                      <a:lnTo>
                        <a:pt x="483" y="255"/>
                      </a:lnTo>
                      <a:lnTo>
                        <a:pt x="483" y="262"/>
                      </a:lnTo>
                      <a:lnTo>
                        <a:pt x="485" y="260"/>
                      </a:lnTo>
                      <a:lnTo>
                        <a:pt x="490" y="266"/>
                      </a:lnTo>
                      <a:lnTo>
                        <a:pt x="492" y="262"/>
                      </a:lnTo>
                      <a:lnTo>
                        <a:pt x="487" y="249"/>
                      </a:lnTo>
                      <a:lnTo>
                        <a:pt x="494" y="246"/>
                      </a:lnTo>
                      <a:lnTo>
                        <a:pt x="499" y="246"/>
                      </a:lnTo>
                      <a:lnTo>
                        <a:pt x="501" y="246"/>
                      </a:lnTo>
                      <a:lnTo>
                        <a:pt x="499" y="249"/>
                      </a:lnTo>
                      <a:lnTo>
                        <a:pt x="501" y="251"/>
                      </a:lnTo>
                      <a:lnTo>
                        <a:pt x="503" y="251"/>
                      </a:lnTo>
                      <a:lnTo>
                        <a:pt x="503" y="253"/>
                      </a:lnTo>
                      <a:lnTo>
                        <a:pt x="507" y="253"/>
                      </a:lnTo>
                      <a:lnTo>
                        <a:pt x="510" y="253"/>
                      </a:lnTo>
                      <a:lnTo>
                        <a:pt x="512" y="253"/>
                      </a:lnTo>
                      <a:lnTo>
                        <a:pt x="514" y="255"/>
                      </a:lnTo>
                      <a:lnTo>
                        <a:pt x="514" y="258"/>
                      </a:lnTo>
                      <a:lnTo>
                        <a:pt x="516" y="258"/>
                      </a:lnTo>
                      <a:lnTo>
                        <a:pt x="514" y="260"/>
                      </a:lnTo>
                      <a:lnTo>
                        <a:pt x="519" y="262"/>
                      </a:lnTo>
                      <a:lnTo>
                        <a:pt x="521" y="262"/>
                      </a:lnTo>
                      <a:lnTo>
                        <a:pt x="521" y="264"/>
                      </a:lnTo>
                      <a:lnTo>
                        <a:pt x="521" y="262"/>
                      </a:lnTo>
                      <a:lnTo>
                        <a:pt x="525" y="264"/>
                      </a:lnTo>
                      <a:lnTo>
                        <a:pt x="525" y="266"/>
                      </a:lnTo>
                      <a:lnTo>
                        <a:pt x="530" y="266"/>
                      </a:lnTo>
                      <a:lnTo>
                        <a:pt x="530" y="269"/>
                      </a:lnTo>
                      <a:lnTo>
                        <a:pt x="532" y="271"/>
                      </a:lnTo>
                      <a:lnTo>
                        <a:pt x="536" y="273"/>
                      </a:lnTo>
                      <a:lnTo>
                        <a:pt x="541" y="275"/>
                      </a:lnTo>
                      <a:lnTo>
                        <a:pt x="539" y="273"/>
                      </a:lnTo>
                      <a:lnTo>
                        <a:pt x="541" y="271"/>
                      </a:lnTo>
                      <a:lnTo>
                        <a:pt x="545" y="273"/>
                      </a:lnTo>
                      <a:lnTo>
                        <a:pt x="545" y="275"/>
                      </a:lnTo>
                      <a:lnTo>
                        <a:pt x="545" y="278"/>
                      </a:lnTo>
                      <a:lnTo>
                        <a:pt x="548" y="280"/>
                      </a:lnTo>
                      <a:lnTo>
                        <a:pt x="548" y="278"/>
                      </a:lnTo>
                      <a:lnTo>
                        <a:pt x="550" y="280"/>
                      </a:lnTo>
                      <a:lnTo>
                        <a:pt x="552" y="278"/>
                      </a:lnTo>
                      <a:lnTo>
                        <a:pt x="550" y="278"/>
                      </a:lnTo>
                      <a:lnTo>
                        <a:pt x="552" y="280"/>
                      </a:lnTo>
                      <a:lnTo>
                        <a:pt x="554" y="280"/>
                      </a:lnTo>
                      <a:lnTo>
                        <a:pt x="556" y="280"/>
                      </a:lnTo>
                      <a:lnTo>
                        <a:pt x="554" y="280"/>
                      </a:lnTo>
                      <a:lnTo>
                        <a:pt x="554" y="282"/>
                      </a:lnTo>
                      <a:lnTo>
                        <a:pt x="556" y="282"/>
                      </a:lnTo>
                      <a:lnTo>
                        <a:pt x="559" y="282"/>
                      </a:lnTo>
                      <a:lnTo>
                        <a:pt x="559" y="280"/>
                      </a:lnTo>
                      <a:lnTo>
                        <a:pt x="561" y="280"/>
                      </a:lnTo>
                      <a:lnTo>
                        <a:pt x="561" y="282"/>
                      </a:lnTo>
                      <a:lnTo>
                        <a:pt x="563" y="282"/>
                      </a:lnTo>
                      <a:lnTo>
                        <a:pt x="561" y="284"/>
                      </a:lnTo>
                      <a:lnTo>
                        <a:pt x="563" y="286"/>
                      </a:lnTo>
                      <a:lnTo>
                        <a:pt x="563" y="284"/>
                      </a:lnTo>
                      <a:lnTo>
                        <a:pt x="570" y="289"/>
                      </a:lnTo>
                      <a:lnTo>
                        <a:pt x="590" y="293"/>
                      </a:lnTo>
                      <a:lnTo>
                        <a:pt x="592" y="297"/>
                      </a:lnTo>
                      <a:lnTo>
                        <a:pt x="592" y="302"/>
                      </a:lnTo>
                      <a:lnTo>
                        <a:pt x="606" y="315"/>
                      </a:lnTo>
                      <a:lnTo>
                        <a:pt x="606" y="320"/>
                      </a:lnTo>
                      <a:lnTo>
                        <a:pt x="603" y="320"/>
                      </a:lnTo>
                      <a:lnTo>
                        <a:pt x="603" y="322"/>
                      </a:lnTo>
                      <a:lnTo>
                        <a:pt x="606" y="322"/>
                      </a:lnTo>
                      <a:lnTo>
                        <a:pt x="606" y="324"/>
                      </a:lnTo>
                      <a:lnTo>
                        <a:pt x="612" y="324"/>
                      </a:lnTo>
                      <a:lnTo>
                        <a:pt x="614" y="322"/>
                      </a:lnTo>
                      <a:lnTo>
                        <a:pt x="612" y="320"/>
                      </a:lnTo>
                      <a:lnTo>
                        <a:pt x="619" y="320"/>
                      </a:lnTo>
                      <a:lnTo>
                        <a:pt x="623" y="322"/>
                      </a:lnTo>
                      <a:lnTo>
                        <a:pt x="623" y="324"/>
                      </a:lnTo>
                      <a:lnTo>
                        <a:pt x="628" y="326"/>
                      </a:lnTo>
                      <a:lnTo>
                        <a:pt x="628" y="333"/>
                      </a:lnTo>
                      <a:lnTo>
                        <a:pt x="648" y="344"/>
                      </a:lnTo>
                      <a:lnTo>
                        <a:pt x="659" y="346"/>
                      </a:lnTo>
                      <a:lnTo>
                        <a:pt x="675" y="357"/>
                      </a:lnTo>
                      <a:lnTo>
                        <a:pt x="679" y="360"/>
                      </a:lnTo>
                      <a:lnTo>
                        <a:pt x="686" y="364"/>
                      </a:lnTo>
                      <a:lnTo>
                        <a:pt x="692" y="364"/>
                      </a:lnTo>
                      <a:lnTo>
                        <a:pt x="692" y="362"/>
                      </a:lnTo>
                      <a:lnTo>
                        <a:pt x="697" y="353"/>
                      </a:lnTo>
                      <a:lnTo>
                        <a:pt x="712" y="355"/>
                      </a:lnTo>
                      <a:lnTo>
                        <a:pt x="719" y="364"/>
                      </a:lnTo>
                      <a:lnTo>
                        <a:pt x="724" y="364"/>
                      </a:lnTo>
                      <a:lnTo>
                        <a:pt x="732" y="366"/>
                      </a:lnTo>
                      <a:lnTo>
                        <a:pt x="746" y="377"/>
                      </a:lnTo>
                      <a:lnTo>
                        <a:pt x="755" y="380"/>
                      </a:lnTo>
                      <a:lnTo>
                        <a:pt x="759" y="386"/>
                      </a:lnTo>
                      <a:lnTo>
                        <a:pt x="766" y="391"/>
                      </a:lnTo>
                      <a:lnTo>
                        <a:pt x="770" y="391"/>
                      </a:lnTo>
                      <a:lnTo>
                        <a:pt x="777" y="389"/>
                      </a:lnTo>
                      <a:lnTo>
                        <a:pt x="779" y="389"/>
                      </a:lnTo>
                      <a:lnTo>
                        <a:pt x="788" y="386"/>
                      </a:lnTo>
                      <a:lnTo>
                        <a:pt x="790" y="386"/>
                      </a:lnTo>
                      <a:lnTo>
                        <a:pt x="797" y="384"/>
                      </a:lnTo>
                      <a:lnTo>
                        <a:pt x="799" y="384"/>
                      </a:lnTo>
                      <a:lnTo>
                        <a:pt x="804" y="384"/>
                      </a:lnTo>
                      <a:lnTo>
                        <a:pt x="804" y="386"/>
                      </a:lnTo>
                      <a:lnTo>
                        <a:pt x="806" y="389"/>
                      </a:lnTo>
                      <a:lnTo>
                        <a:pt x="804" y="391"/>
                      </a:lnTo>
                      <a:lnTo>
                        <a:pt x="808" y="395"/>
                      </a:lnTo>
                      <a:lnTo>
                        <a:pt x="806" y="397"/>
                      </a:lnTo>
                      <a:lnTo>
                        <a:pt x="808" y="400"/>
                      </a:lnTo>
                      <a:lnTo>
                        <a:pt x="810" y="402"/>
                      </a:lnTo>
                      <a:lnTo>
                        <a:pt x="808" y="406"/>
                      </a:lnTo>
                      <a:lnTo>
                        <a:pt x="808" y="409"/>
                      </a:lnTo>
                      <a:lnTo>
                        <a:pt x="810" y="413"/>
                      </a:lnTo>
                      <a:lnTo>
                        <a:pt x="808" y="413"/>
                      </a:lnTo>
                      <a:lnTo>
                        <a:pt x="808" y="415"/>
                      </a:lnTo>
                      <a:lnTo>
                        <a:pt x="817" y="415"/>
                      </a:lnTo>
                      <a:lnTo>
                        <a:pt x="835" y="415"/>
                      </a:lnTo>
                      <a:lnTo>
                        <a:pt x="839" y="420"/>
                      </a:lnTo>
                      <a:lnTo>
                        <a:pt x="851" y="422"/>
                      </a:lnTo>
                      <a:lnTo>
                        <a:pt x="873" y="422"/>
                      </a:lnTo>
                      <a:lnTo>
                        <a:pt x="877" y="426"/>
                      </a:lnTo>
                      <a:lnTo>
                        <a:pt x="884" y="431"/>
                      </a:lnTo>
                      <a:lnTo>
                        <a:pt x="884" y="435"/>
                      </a:lnTo>
                      <a:lnTo>
                        <a:pt x="886" y="440"/>
                      </a:lnTo>
                      <a:lnTo>
                        <a:pt x="891" y="440"/>
                      </a:lnTo>
                      <a:lnTo>
                        <a:pt x="891" y="437"/>
                      </a:lnTo>
                      <a:lnTo>
                        <a:pt x="893" y="440"/>
                      </a:lnTo>
                      <a:lnTo>
                        <a:pt x="897" y="437"/>
                      </a:lnTo>
                      <a:lnTo>
                        <a:pt x="900" y="435"/>
                      </a:lnTo>
                      <a:lnTo>
                        <a:pt x="900" y="433"/>
                      </a:lnTo>
                      <a:lnTo>
                        <a:pt x="900" y="431"/>
                      </a:lnTo>
                      <a:lnTo>
                        <a:pt x="904" y="429"/>
                      </a:lnTo>
                      <a:lnTo>
                        <a:pt x="900" y="424"/>
                      </a:lnTo>
                      <a:lnTo>
                        <a:pt x="902" y="422"/>
                      </a:lnTo>
                      <a:lnTo>
                        <a:pt x="902" y="417"/>
                      </a:lnTo>
                      <a:lnTo>
                        <a:pt x="933" y="420"/>
                      </a:lnTo>
                      <a:lnTo>
                        <a:pt x="964" y="433"/>
                      </a:lnTo>
                      <a:lnTo>
                        <a:pt x="969" y="437"/>
                      </a:lnTo>
                      <a:lnTo>
                        <a:pt x="966" y="440"/>
                      </a:lnTo>
                      <a:lnTo>
                        <a:pt x="964" y="440"/>
                      </a:lnTo>
                      <a:lnTo>
                        <a:pt x="966" y="442"/>
                      </a:lnTo>
                      <a:lnTo>
                        <a:pt x="973" y="440"/>
                      </a:lnTo>
                      <a:lnTo>
                        <a:pt x="975" y="440"/>
                      </a:lnTo>
                      <a:lnTo>
                        <a:pt x="977" y="444"/>
                      </a:lnTo>
                      <a:lnTo>
                        <a:pt x="973" y="446"/>
                      </a:lnTo>
                      <a:lnTo>
                        <a:pt x="973" y="449"/>
                      </a:lnTo>
                      <a:lnTo>
                        <a:pt x="975" y="451"/>
                      </a:lnTo>
                      <a:lnTo>
                        <a:pt x="982" y="453"/>
                      </a:lnTo>
                      <a:lnTo>
                        <a:pt x="986" y="460"/>
                      </a:lnTo>
                      <a:lnTo>
                        <a:pt x="980" y="466"/>
                      </a:lnTo>
                      <a:lnTo>
                        <a:pt x="982" y="468"/>
                      </a:lnTo>
                      <a:lnTo>
                        <a:pt x="980" y="471"/>
                      </a:lnTo>
                      <a:lnTo>
                        <a:pt x="980" y="473"/>
                      </a:lnTo>
                      <a:lnTo>
                        <a:pt x="982" y="475"/>
                      </a:lnTo>
                      <a:lnTo>
                        <a:pt x="989" y="471"/>
                      </a:lnTo>
                      <a:lnTo>
                        <a:pt x="991" y="473"/>
                      </a:lnTo>
                      <a:lnTo>
                        <a:pt x="989" y="475"/>
                      </a:lnTo>
                      <a:lnTo>
                        <a:pt x="986" y="477"/>
                      </a:lnTo>
                      <a:lnTo>
                        <a:pt x="991" y="480"/>
                      </a:lnTo>
                      <a:lnTo>
                        <a:pt x="993" y="480"/>
                      </a:lnTo>
                      <a:lnTo>
                        <a:pt x="993" y="484"/>
                      </a:lnTo>
                      <a:lnTo>
                        <a:pt x="995" y="488"/>
                      </a:lnTo>
                      <a:lnTo>
                        <a:pt x="993" y="488"/>
                      </a:lnTo>
                      <a:lnTo>
                        <a:pt x="995" y="493"/>
                      </a:lnTo>
                      <a:lnTo>
                        <a:pt x="991" y="495"/>
                      </a:lnTo>
                      <a:lnTo>
                        <a:pt x="995" y="495"/>
                      </a:lnTo>
                      <a:lnTo>
                        <a:pt x="995" y="500"/>
                      </a:lnTo>
                      <a:lnTo>
                        <a:pt x="993" y="500"/>
                      </a:lnTo>
                      <a:lnTo>
                        <a:pt x="995" y="502"/>
                      </a:lnTo>
                      <a:lnTo>
                        <a:pt x="1000" y="504"/>
                      </a:lnTo>
                      <a:lnTo>
                        <a:pt x="1000" y="502"/>
                      </a:lnTo>
                      <a:lnTo>
                        <a:pt x="1000" y="504"/>
                      </a:lnTo>
                      <a:lnTo>
                        <a:pt x="1002" y="500"/>
                      </a:lnTo>
                      <a:lnTo>
                        <a:pt x="1006" y="502"/>
                      </a:lnTo>
                      <a:lnTo>
                        <a:pt x="1009" y="502"/>
                      </a:lnTo>
                      <a:lnTo>
                        <a:pt x="1006" y="506"/>
                      </a:lnTo>
                      <a:lnTo>
                        <a:pt x="1011" y="511"/>
                      </a:lnTo>
                      <a:lnTo>
                        <a:pt x="1013" y="506"/>
                      </a:lnTo>
                      <a:lnTo>
                        <a:pt x="1018" y="504"/>
                      </a:lnTo>
                      <a:lnTo>
                        <a:pt x="1022" y="506"/>
                      </a:lnTo>
                      <a:lnTo>
                        <a:pt x="1024" y="508"/>
                      </a:lnTo>
                      <a:lnTo>
                        <a:pt x="1022" y="513"/>
                      </a:lnTo>
                      <a:lnTo>
                        <a:pt x="1024" y="513"/>
                      </a:lnTo>
                      <a:lnTo>
                        <a:pt x="1022" y="517"/>
                      </a:lnTo>
                      <a:lnTo>
                        <a:pt x="1020" y="522"/>
                      </a:lnTo>
                      <a:lnTo>
                        <a:pt x="1022" y="524"/>
                      </a:lnTo>
                      <a:lnTo>
                        <a:pt x="1029" y="522"/>
                      </a:lnTo>
                      <a:lnTo>
                        <a:pt x="1031" y="522"/>
                      </a:lnTo>
                      <a:lnTo>
                        <a:pt x="1033" y="526"/>
                      </a:lnTo>
                      <a:lnTo>
                        <a:pt x="1035" y="531"/>
                      </a:lnTo>
                      <a:lnTo>
                        <a:pt x="1044" y="533"/>
                      </a:lnTo>
                      <a:lnTo>
                        <a:pt x="1047" y="537"/>
                      </a:lnTo>
                      <a:lnTo>
                        <a:pt x="1047" y="540"/>
                      </a:lnTo>
                      <a:lnTo>
                        <a:pt x="1040" y="542"/>
                      </a:lnTo>
                      <a:lnTo>
                        <a:pt x="1031" y="542"/>
                      </a:lnTo>
                      <a:lnTo>
                        <a:pt x="1027" y="544"/>
                      </a:lnTo>
                      <a:lnTo>
                        <a:pt x="1018" y="540"/>
                      </a:lnTo>
                      <a:lnTo>
                        <a:pt x="1009" y="540"/>
                      </a:lnTo>
                      <a:lnTo>
                        <a:pt x="1009" y="537"/>
                      </a:lnTo>
                      <a:lnTo>
                        <a:pt x="1002" y="540"/>
                      </a:lnTo>
                      <a:lnTo>
                        <a:pt x="1000" y="537"/>
                      </a:lnTo>
                      <a:lnTo>
                        <a:pt x="1000" y="544"/>
                      </a:lnTo>
                      <a:lnTo>
                        <a:pt x="995" y="548"/>
                      </a:lnTo>
                      <a:lnTo>
                        <a:pt x="995" y="551"/>
                      </a:lnTo>
                      <a:lnTo>
                        <a:pt x="989" y="555"/>
                      </a:lnTo>
                      <a:lnTo>
                        <a:pt x="984" y="553"/>
                      </a:lnTo>
                      <a:lnTo>
                        <a:pt x="982" y="557"/>
                      </a:lnTo>
                      <a:lnTo>
                        <a:pt x="980" y="557"/>
                      </a:lnTo>
                      <a:lnTo>
                        <a:pt x="980" y="555"/>
                      </a:lnTo>
                      <a:lnTo>
                        <a:pt x="977" y="555"/>
                      </a:lnTo>
                      <a:lnTo>
                        <a:pt x="973" y="555"/>
                      </a:lnTo>
                      <a:lnTo>
                        <a:pt x="975" y="557"/>
                      </a:lnTo>
                      <a:lnTo>
                        <a:pt x="973" y="564"/>
                      </a:lnTo>
                      <a:lnTo>
                        <a:pt x="984" y="566"/>
                      </a:lnTo>
                      <a:lnTo>
                        <a:pt x="986" y="566"/>
                      </a:lnTo>
                      <a:lnTo>
                        <a:pt x="989" y="564"/>
                      </a:lnTo>
                      <a:lnTo>
                        <a:pt x="993" y="571"/>
                      </a:lnTo>
                      <a:lnTo>
                        <a:pt x="998" y="575"/>
                      </a:lnTo>
                      <a:lnTo>
                        <a:pt x="1002" y="573"/>
                      </a:lnTo>
                      <a:lnTo>
                        <a:pt x="1013" y="575"/>
                      </a:lnTo>
                      <a:lnTo>
                        <a:pt x="1011" y="582"/>
                      </a:lnTo>
                      <a:lnTo>
                        <a:pt x="1013" y="584"/>
                      </a:lnTo>
                      <a:lnTo>
                        <a:pt x="1011" y="586"/>
                      </a:lnTo>
                      <a:lnTo>
                        <a:pt x="1013" y="591"/>
                      </a:lnTo>
                      <a:lnTo>
                        <a:pt x="1011" y="593"/>
                      </a:lnTo>
                      <a:lnTo>
                        <a:pt x="1009" y="591"/>
                      </a:lnTo>
                      <a:lnTo>
                        <a:pt x="1004" y="591"/>
                      </a:lnTo>
                      <a:lnTo>
                        <a:pt x="1004" y="595"/>
                      </a:lnTo>
                      <a:lnTo>
                        <a:pt x="1000" y="595"/>
                      </a:lnTo>
                      <a:lnTo>
                        <a:pt x="1000" y="597"/>
                      </a:lnTo>
                      <a:lnTo>
                        <a:pt x="989" y="595"/>
                      </a:lnTo>
                      <a:lnTo>
                        <a:pt x="989" y="597"/>
                      </a:lnTo>
                      <a:lnTo>
                        <a:pt x="991" y="597"/>
                      </a:lnTo>
                      <a:lnTo>
                        <a:pt x="991" y="600"/>
                      </a:lnTo>
                      <a:lnTo>
                        <a:pt x="989" y="600"/>
                      </a:lnTo>
                      <a:lnTo>
                        <a:pt x="989" y="604"/>
                      </a:lnTo>
                      <a:lnTo>
                        <a:pt x="991" y="606"/>
                      </a:lnTo>
                      <a:lnTo>
                        <a:pt x="991" y="608"/>
                      </a:lnTo>
                      <a:lnTo>
                        <a:pt x="993" y="611"/>
                      </a:lnTo>
                      <a:lnTo>
                        <a:pt x="995" y="615"/>
                      </a:lnTo>
                      <a:lnTo>
                        <a:pt x="1000" y="615"/>
                      </a:lnTo>
                      <a:lnTo>
                        <a:pt x="1006" y="622"/>
                      </a:lnTo>
                      <a:lnTo>
                        <a:pt x="1011" y="626"/>
                      </a:lnTo>
                      <a:lnTo>
                        <a:pt x="1011" y="631"/>
                      </a:lnTo>
                      <a:lnTo>
                        <a:pt x="1013" y="628"/>
                      </a:lnTo>
                      <a:lnTo>
                        <a:pt x="1015" y="631"/>
                      </a:lnTo>
                      <a:lnTo>
                        <a:pt x="1018" y="628"/>
                      </a:lnTo>
                      <a:lnTo>
                        <a:pt x="1031" y="637"/>
                      </a:lnTo>
                      <a:lnTo>
                        <a:pt x="1038" y="635"/>
                      </a:lnTo>
                      <a:lnTo>
                        <a:pt x="1047" y="639"/>
                      </a:lnTo>
                      <a:lnTo>
                        <a:pt x="1049" y="644"/>
                      </a:lnTo>
                      <a:lnTo>
                        <a:pt x="1055" y="646"/>
                      </a:lnTo>
                      <a:lnTo>
                        <a:pt x="1058" y="644"/>
                      </a:lnTo>
                      <a:lnTo>
                        <a:pt x="1060" y="646"/>
                      </a:lnTo>
                      <a:lnTo>
                        <a:pt x="1064" y="646"/>
                      </a:lnTo>
                      <a:lnTo>
                        <a:pt x="1064" y="648"/>
                      </a:lnTo>
                      <a:lnTo>
                        <a:pt x="1062" y="648"/>
                      </a:lnTo>
                      <a:lnTo>
                        <a:pt x="1062" y="653"/>
                      </a:lnTo>
                      <a:lnTo>
                        <a:pt x="1067" y="653"/>
                      </a:lnTo>
                      <a:lnTo>
                        <a:pt x="1067" y="651"/>
                      </a:lnTo>
                      <a:lnTo>
                        <a:pt x="1067" y="653"/>
                      </a:lnTo>
                      <a:lnTo>
                        <a:pt x="1076" y="657"/>
                      </a:lnTo>
                      <a:lnTo>
                        <a:pt x="1076" y="662"/>
                      </a:lnTo>
                      <a:lnTo>
                        <a:pt x="1073" y="664"/>
                      </a:lnTo>
                      <a:lnTo>
                        <a:pt x="1078" y="664"/>
                      </a:lnTo>
                      <a:lnTo>
                        <a:pt x="1078" y="668"/>
                      </a:lnTo>
                      <a:lnTo>
                        <a:pt x="1073" y="666"/>
                      </a:lnTo>
                      <a:lnTo>
                        <a:pt x="1067" y="666"/>
                      </a:lnTo>
                      <a:lnTo>
                        <a:pt x="1067" y="671"/>
                      </a:lnTo>
                      <a:lnTo>
                        <a:pt x="1067" y="675"/>
                      </a:lnTo>
                      <a:lnTo>
                        <a:pt x="1064" y="673"/>
                      </a:lnTo>
                      <a:lnTo>
                        <a:pt x="1064" y="668"/>
                      </a:lnTo>
                      <a:lnTo>
                        <a:pt x="1062" y="675"/>
                      </a:lnTo>
                      <a:lnTo>
                        <a:pt x="1058" y="675"/>
                      </a:lnTo>
                      <a:lnTo>
                        <a:pt x="1058" y="673"/>
                      </a:lnTo>
                      <a:lnTo>
                        <a:pt x="1055" y="673"/>
                      </a:lnTo>
                      <a:lnTo>
                        <a:pt x="1051" y="671"/>
                      </a:lnTo>
                      <a:lnTo>
                        <a:pt x="1049" y="671"/>
                      </a:lnTo>
                      <a:lnTo>
                        <a:pt x="1049" y="673"/>
                      </a:lnTo>
                      <a:lnTo>
                        <a:pt x="1044" y="673"/>
                      </a:lnTo>
                      <a:lnTo>
                        <a:pt x="1044" y="668"/>
                      </a:lnTo>
                      <a:lnTo>
                        <a:pt x="1042" y="666"/>
                      </a:lnTo>
                      <a:lnTo>
                        <a:pt x="1044" y="666"/>
                      </a:lnTo>
                      <a:lnTo>
                        <a:pt x="1042" y="664"/>
                      </a:lnTo>
                      <a:lnTo>
                        <a:pt x="1040" y="666"/>
                      </a:lnTo>
                      <a:lnTo>
                        <a:pt x="1035" y="666"/>
                      </a:lnTo>
                      <a:lnTo>
                        <a:pt x="1033" y="675"/>
                      </a:lnTo>
                      <a:lnTo>
                        <a:pt x="1029" y="675"/>
                      </a:lnTo>
                      <a:lnTo>
                        <a:pt x="1029" y="677"/>
                      </a:lnTo>
                      <a:lnTo>
                        <a:pt x="1018" y="675"/>
                      </a:lnTo>
                      <a:lnTo>
                        <a:pt x="1015" y="671"/>
                      </a:lnTo>
                      <a:lnTo>
                        <a:pt x="1009" y="668"/>
                      </a:lnTo>
                      <a:lnTo>
                        <a:pt x="1006" y="668"/>
                      </a:lnTo>
                      <a:lnTo>
                        <a:pt x="1006" y="666"/>
                      </a:lnTo>
                      <a:lnTo>
                        <a:pt x="1002" y="668"/>
                      </a:lnTo>
                      <a:lnTo>
                        <a:pt x="998" y="673"/>
                      </a:lnTo>
                      <a:lnTo>
                        <a:pt x="1000" y="682"/>
                      </a:lnTo>
                      <a:lnTo>
                        <a:pt x="991" y="684"/>
                      </a:lnTo>
                      <a:lnTo>
                        <a:pt x="980" y="691"/>
                      </a:lnTo>
                      <a:lnTo>
                        <a:pt x="975" y="693"/>
                      </a:lnTo>
                      <a:lnTo>
                        <a:pt x="973" y="697"/>
                      </a:lnTo>
                      <a:lnTo>
                        <a:pt x="969" y="697"/>
                      </a:lnTo>
                      <a:lnTo>
                        <a:pt x="969" y="702"/>
                      </a:lnTo>
                      <a:lnTo>
                        <a:pt x="966" y="704"/>
                      </a:lnTo>
                      <a:lnTo>
                        <a:pt x="964" y="706"/>
                      </a:lnTo>
                      <a:lnTo>
                        <a:pt x="960" y="706"/>
                      </a:lnTo>
                      <a:lnTo>
                        <a:pt x="964" y="708"/>
                      </a:lnTo>
                      <a:lnTo>
                        <a:pt x="957" y="711"/>
                      </a:lnTo>
                      <a:lnTo>
                        <a:pt x="960" y="711"/>
                      </a:lnTo>
                      <a:lnTo>
                        <a:pt x="960" y="713"/>
                      </a:lnTo>
                      <a:lnTo>
                        <a:pt x="957" y="715"/>
                      </a:lnTo>
                      <a:lnTo>
                        <a:pt x="953" y="715"/>
                      </a:lnTo>
                      <a:lnTo>
                        <a:pt x="953" y="717"/>
                      </a:lnTo>
                      <a:lnTo>
                        <a:pt x="953" y="715"/>
                      </a:lnTo>
                      <a:lnTo>
                        <a:pt x="951" y="715"/>
                      </a:lnTo>
                      <a:lnTo>
                        <a:pt x="949" y="713"/>
                      </a:lnTo>
                      <a:lnTo>
                        <a:pt x="949" y="715"/>
                      </a:lnTo>
                      <a:lnTo>
                        <a:pt x="946" y="715"/>
                      </a:lnTo>
                      <a:lnTo>
                        <a:pt x="946" y="717"/>
                      </a:lnTo>
                      <a:lnTo>
                        <a:pt x="944" y="715"/>
                      </a:lnTo>
                      <a:lnTo>
                        <a:pt x="942" y="717"/>
                      </a:lnTo>
                      <a:lnTo>
                        <a:pt x="944" y="719"/>
                      </a:lnTo>
                      <a:lnTo>
                        <a:pt x="940" y="719"/>
                      </a:lnTo>
                      <a:lnTo>
                        <a:pt x="937" y="719"/>
                      </a:lnTo>
                      <a:lnTo>
                        <a:pt x="937" y="724"/>
                      </a:lnTo>
                      <a:lnTo>
                        <a:pt x="935" y="722"/>
                      </a:lnTo>
                      <a:lnTo>
                        <a:pt x="933" y="724"/>
                      </a:lnTo>
                      <a:lnTo>
                        <a:pt x="931" y="724"/>
                      </a:lnTo>
                      <a:lnTo>
                        <a:pt x="928" y="726"/>
                      </a:lnTo>
                      <a:lnTo>
                        <a:pt x="926" y="728"/>
                      </a:lnTo>
                      <a:lnTo>
                        <a:pt x="926" y="726"/>
                      </a:lnTo>
                      <a:lnTo>
                        <a:pt x="922" y="726"/>
                      </a:lnTo>
                      <a:lnTo>
                        <a:pt x="924" y="726"/>
                      </a:lnTo>
                      <a:lnTo>
                        <a:pt x="920" y="728"/>
                      </a:lnTo>
                      <a:lnTo>
                        <a:pt x="917" y="731"/>
                      </a:lnTo>
                      <a:lnTo>
                        <a:pt x="913" y="731"/>
                      </a:lnTo>
                      <a:lnTo>
                        <a:pt x="911" y="735"/>
                      </a:lnTo>
                      <a:lnTo>
                        <a:pt x="908" y="735"/>
                      </a:lnTo>
                      <a:lnTo>
                        <a:pt x="906" y="737"/>
                      </a:lnTo>
                      <a:lnTo>
                        <a:pt x="904" y="735"/>
                      </a:lnTo>
                      <a:lnTo>
                        <a:pt x="904" y="737"/>
                      </a:lnTo>
                      <a:lnTo>
                        <a:pt x="904" y="735"/>
                      </a:lnTo>
                      <a:lnTo>
                        <a:pt x="900" y="742"/>
                      </a:lnTo>
                      <a:lnTo>
                        <a:pt x="897" y="744"/>
                      </a:lnTo>
                      <a:lnTo>
                        <a:pt x="895" y="744"/>
                      </a:lnTo>
                      <a:lnTo>
                        <a:pt x="893" y="746"/>
                      </a:lnTo>
                      <a:lnTo>
                        <a:pt x="895" y="746"/>
                      </a:lnTo>
                      <a:lnTo>
                        <a:pt x="893" y="748"/>
                      </a:lnTo>
                      <a:lnTo>
                        <a:pt x="895" y="751"/>
                      </a:lnTo>
                      <a:lnTo>
                        <a:pt x="895" y="753"/>
                      </a:lnTo>
                      <a:lnTo>
                        <a:pt x="895" y="755"/>
                      </a:lnTo>
                      <a:lnTo>
                        <a:pt x="893" y="755"/>
                      </a:lnTo>
                      <a:lnTo>
                        <a:pt x="891" y="764"/>
                      </a:lnTo>
                      <a:lnTo>
                        <a:pt x="893" y="764"/>
                      </a:lnTo>
                      <a:lnTo>
                        <a:pt x="891" y="764"/>
                      </a:lnTo>
                      <a:lnTo>
                        <a:pt x="891" y="768"/>
                      </a:lnTo>
                      <a:lnTo>
                        <a:pt x="895" y="771"/>
                      </a:lnTo>
                      <a:lnTo>
                        <a:pt x="893" y="777"/>
                      </a:lnTo>
                      <a:lnTo>
                        <a:pt x="895" y="777"/>
                      </a:lnTo>
                      <a:lnTo>
                        <a:pt x="895" y="784"/>
                      </a:lnTo>
                      <a:lnTo>
                        <a:pt x="895" y="786"/>
                      </a:lnTo>
                      <a:lnTo>
                        <a:pt x="897" y="786"/>
                      </a:lnTo>
                      <a:lnTo>
                        <a:pt x="895" y="788"/>
                      </a:lnTo>
                      <a:lnTo>
                        <a:pt x="897" y="788"/>
                      </a:lnTo>
                      <a:lnTo>
                        <a:pt x="895" y="791"/>
                      </a:lnTo>
                      <a:lnTo>
                        <a:pt x="897" y="791"/>
                      </a:lnTo>
                      <a:lnTo>
                        <a:pt x="902" y="795"/>
                      </a:lnTo>
                      <a:lnTo>
                        <a:pt x="902" y="799"/>
                      </a:lnTo>
                      <a:lnTo>
                        <a:pt x="900" y="802"/>
                      </a:lnTo>
                      <a:lnTo>
                        <a:pt x="904" y="804"/>
                      </a:lnTo>
                      <a:lnTo>
                        <a:pt x="911" y="810"/>
                      </a:lnTo>
                      <a:lnTo>
                        <a:pt x="913" y="808"/>
                      </a:lnTo>
                      <a:lnTo>
                        <a:pt x="913" y="813"/>
                      </a:lnTo>
                      <a:lnTo>
                        <a:pt x="915" y="813"/>
                      </a:lnTo>
                      <a:lnTo>
                        <a:pt x="917" y="817"/>
                      </a:lnTo>
                      <a:lnTo>
                        <a:pt x="917" y="819"/>
                      </a:lnTo>
                      <a:lnTo>
                        <a:pt x="915" y="822"/>
                      </a:lnTo>
                      <a:lnTo>
                        <a:pt x="920" y="822"/>
                      </a:lnTo>
                      <a:lnTo>
                        <a:pt x="920" y="824"/>
                      </a:lnTo>
                      <a:lnTo>
                        <a:pt x="922" y="826"/>
                      </a:lnTo>
                      <a:lnTo>
                        <a:pt x="920" y="828"/>
                      </a:lnTo>
                      <a:lnTo>
                        <a:pt x="920" y="833"/>
                      </a:lnTo>
                      <a:lnTo>
                        <a:pt x="920" y="835"/>
                      </a:lnTo>
                      <a:lnTo>
                        <a:pt x="915" y="837"/>
                      </a:lnTo>
                      <a:lnTo>
                        <a:pt x="915" y="839"/>
                      </a:lnTo>
                      <a:lnTo>
                        <a:pt x="902" y="842"/>
                      </a:lnTo>
                      <a:lnTo>
                        <a:pt x="900" y="848"/>
                      </a:lnTo>
                      <a:lnTo>
                        <a:pt x="900" y="853"/>
                      </a:lnTo>
                      <a:lnTo>
                        <a:pt x="902" y="853"/>
                      </a:lnTo>
                      <a:lnTo>
                        <a:pt x="902" y="855"/>
                      </a:lnTo>
                      <a:lnTo>
                        <a:pt x="906" y="857"/>
                      </a:lnTo>
                      <a:lnTo>
                        <a:pt x="908" y="862"/>
                      </a:lnTo>
                      <a:lnTo>
                        <a:pt x="906" y="866"/>
                      </a:lnTo>
                      <a:lnTo>
                        <a:pt x="902" y="866"/>
                      </a:lnTo>
                      <a:lnTo>
                        <a:pt x="900" y="868"/>
                      </a:lnTo>
                      <a:lnTo>
                        <a:pt x="900" y="870"/>
                      </a:lnTo>
                      <a:lnTo>
                        <a:pt x="902" y="873"/>
                      </a:lnTo>
                      <a:lnTo>
                        <a:pt x="902" y="877"/>
                      </a:lnTo>
                      <a:lnTo>
                        <a:pt x="902" y="879"/>
                      </a:lnTo>
                      <a:lnTo>
                        <a:pt x="900" y="879"/>
                      </a:lnTo>
                      <a:lnTo>
                        <a:pt x="900" y="886"/>
                      </a:lnTo>
                      <a:lnTo>
                        <a:pt x="895" y="895"/>
                      </a:lnTo>
                      <a:lnTo>
                        <a:pt x="891" y="899"/>
                      </a:lnTo>
                      <a:lnTo>
                        <a:pt x="888" y="902"/>
                      </a:lnTo>
                      <a:lnTo>
                        <a:pt x="886" y="904"/>
                      </a:lnTo>
                      <a:lnTo>
                        <a:pt x="884" y="906"/>
                      </a:lnTo>
                      <a:lnTo>
                        <a:pt x="884" y="910"/>
                      </a:lnTo>
                      <a:lnTo>
                        <a:pt x="882" y="913"/>
                      </a:lnTo>
                      <a:lnTo>
                        <a:pt x="879" y="913"/>
                      </a:lnTo>
                      <a:lnTo>
                        <a:pt x="879" y="915"/>
                      </a:lnTo>
                      <a:lnTo>
                        <a:pt x="875" y="915"/>
                      </a:lnTo>
                      <a:lnTo>
                        <a:pt x="875" y="919"/>
                      </a:lnTo>
                      <a:lnTo>
                        <a:pt x="873" y="926"/>
                      </a:lnTo>
                      <a:lnTo>
                        <a:pt x="866" y="926"/>
                      </a:lnTo>
                      <a:lnTo>
                        <a:pt x="864" y="930"/>
                      </a:lnTo>
                      <a:lnTo>
                        <a:pt x="857" y="930"/>
                      </a:lnTo>
                      <a:lnTo>
                        <a:pt x="853" y="933"/>
                      </a:lnTo>
                      <a:lnTo>
                        <a:pt x="851" y="930"/>
                      </a:lnTo>
                      <a:lnTo>
                        <a:pt x="837" y="933"/>
                      </a:lnTo>
                      <a:lnTo>
                        <a:pt x="833" y="928"/>
                      </a:lnTo>
                      <a:lnTo>
                        <a:pt x="828" y="926"/>
                      </a:lnTo>
                      <a:lnTo>
                        <a:pt x="824" y="922"/>
                      </a:lnTo>
                      <a:lnTo>
                        <a:pt x="819" y="919"/>
                      </a:lnTo>
                      <a:lnTo>
                        <a:pt x="817" y="919"/>
                      </a:lnTo>
                      <a:lnTo>
                        <a:pt x="815" y="913"/>
                      </a:lnTo>
                      <a:lnTo>
                        <a:pt x="808" y="913"/>
                      </a:lnTo>
                      <a:lnTo>
                        <a:pt x="808" y="910"/>
                      </a:lnTo>
                      <a:lnTo>
                        <a:pt x="810" y="908"/>
                      </a:lnTo>
                      <a:lnTo>
                        <a:pt x="810" y="904"/>
                      </a:lnTo>
                      <a:lnTo>
                        <a:pt x="808" y="902"/>
                      </a:lnTo>
                      <a:lnTo>
                        <a:pt x="808" y="904"/>
                      </a:lnTo>
                      <a:lnTo>
                        <a:pt x="804" y="902"/>
                      </a:lnTo>
                      <a:lnTo>
                        <a:pt x="802" y="899"/>
                      </a:lnTo>
                      <a:lnTo>
                        <a:pt x="797" y="897"/>
                      </a:lnTo>
                      <a:lnTo>
                        <a:pt x="795" y="895"/>
                      </a:lnTo>
                      <a:lnTo>
                        <a:pt x="797" y="890"/>
                      </a:lnTo>
                      <a:lnTo>
                        <a:pt x="799" y="893"/>
                      </a:lnTo>
                      <a:lnTo>
                        <a:pt x="806" y="895"/>
                      </a:lnTo>
                      <a:lnTo>
                        <a:pt x="806" y="893"/>
                      </a:lnTo>
                      <a:lnTo>
                        <a:pt x="808" y="890"/>
                      </a:lnTo>
                      <a:lnTo>
                        <a:pt x="806" y="882"/>
                      </a:lnTo>
                      <a:lnTo>
                        <a:pt x="808" y="879"/>
                      </a:lnTo>
                      <a:lnTo>
                        <a:pt x="808" y="875"/>
                      </a:lnTo>
                      <a:lnTo>
                        <a:pt x="810" y="873"/>
                      </a:lnTo>
                      <a:lnTo>
                        <a:pt x="810" y="862"/>
                      </a:lnTo>
                      <a:lnTo>
                        <a:pt x="810" y="859"/>
                      </a:lnTo>
                      <a:lnTo>
                        <a:pt x="808" y="862"/>
                      </a:lnTo>
                      <a:lnTo>
                        <a:pt x="804" y="862"/>
                      </a:lnTo>
                      <a:lnTo>
                        <a:pt x="804" y="859"/>
                      </a:lnTo>
                      <a:lnTo>
                        <a:pt x="806" y="853"/>
                      </a:lnTo>
                      <a:lnTo>
                        <a:pt x="806" y="850"/>
                      </a:lnTo>
                      <a:lnTo>
                        <a:pt x="806" y="846"/>
                      </a:lnTo>
                      <a:lnTo>
                        <a:pt x="808" y="844"/>
                      </a:lnTo>
                      <a:lnTo>
                        <a:pt x="804" y="842"/>
                      </a:lnTo>
                      <a:lnTo>
                        <a:pt x="804" y="835"/>
                      </a:lnTo>
                      <a:lnTo>
                        <a:pt x="808" y="835"/>
                      </a:lnTo>
                      <a:lnTo>
                        <a:pt x="808" y="837"/>
                      </a:lnTo>
                      <a:lnTo>
                        <a:pt x="817" y="835"/>
                      </a:lnTo>
                      <a:lnTo>
                        <a:pt x="815" y="828"/>
                      </a:lnTo>
                      <a:lnTo>
                        <a:pt x="810" y="828"/>
                      </a:lnTo>
                      <a:lnTo>
                        <a:pt x="813" y="826"/>
                      </a:lnTo>
                      <a:lnTo>
                        <a:pt x="810" y="822"/>
                      </a:lnTo>
                      <a:lnTo>
                        <a:pt x="802" y="822"/>
                      </a:lnTo>
                      <a:lnTo>
                        <a:pt x="802" y="817"/>
                      </a:lnTo>
                      <a:lnTo>
                        <a:pt x="797" y="815"/>
                      </a:lnTo>
                      <a:lnTo>
                        <a:pt x="784" y="819"/>
                      </a:lnTo>
                      <a:lnTo>
                        <a:pt x="777" y="822"/>
                      </a:lnTo>
                      <a:lnTo>
                        <a:pt x="777" y="817"/>
                      </a:lnTo>
                      <a:lnTo>
                        <a:pt x="773" y="817"/>
                      </a:lnTo>
                      <a:lnTo>
                        <a:pt x="770" y="817"/>
                      </a:lnTo>
                      <a:lnTo>
                        <a:pt x="766" y="817"/>
                      </a:lnTo>
                      <a:lnTo>
                        <a:pt x="766" y="815"/>
                      </a:lnTo>
                      <a:lnTo>
                        <a:pt x="764" y="813"/>
                      </a:lnTo>
                      <a:lnTo>
                        <a:pt x="761" y="813"/>
                      </a:lnTo>
                      <a:lnTo>
                        <a:pt x="759" y="817"/>
                      </a:lnTo>
                      <a:lnTo>
                        <a:pt x="761" y="819"/>
                      </a:lnTo>
                      <a:lnTo>
                        <a:pt x="759" y="824"/>
                      </a:lnTo>
                      <a:lnTo>
                        <a:pt x="761" y="828"/>
                      </a:lnTo>
                      <a:lnTo>
                        <a:pt x="753" y="828"/>
                      </a:lnTo>
                      <a:lnTo>
                        <a:pt x="750" y="826"/>
                      </a:lnTo>
                      <a:lnTo>
                        <a:pt x="748" y="826"/>
                      </a:lnTo>
                      <a:lnTo>
                        <a:pt x="744" y="826"/>
                      </a:lnTo>
                      <a:lnTo>
                        <a:pt x="744" y="819"/>
                      </a:lnTo>
                      <a:lnTo>
                        <a:pt x="739" y="817"/>
                      </a:lnTo>
                      <a:lnTo>
                        <a:pt x="739" y="819"/>
                      </a:lnTo>
                      <a:lnTo>
                        <a:pt x="737" y="817"/>
                      </a:lnTo>
                      <a:lnTo>
                        <a:pt x="735" y="817"/>
                      </a:lnTo>
                      <a:lnTo>
                        <a:pt x="735" y="819"/>
                      </a:lnTo>
                      <a:lnTo>
                        <a:pt x="735" y="815"/>
                      </a:lnTo>
                      <a:lnTo>
                        <a:pt x="737" y="815"/>
                      </a:lnTo>
                      <a:lnTo>
                        <a:pt x="737" y="808"/>
                      </a:lnTo>
                      <a:lnTo>
                        <a:pt x="737" y="806"/>
                      </a:lnTo>
                      <a:lnTo>
                        <a:pt x="737" y="804"/>
                      </a:lnTo>
                      <a:lnTo>
                        <a:pt x="737" y="806"/>
                      </a:lnTo>
                      <a:lnTo>
                        <a:pt x="732" y="804"/>
                      </a:lnTo>
                      <a:lnTo>
                        <a:pt x="735" y="806"/>
                      </a:lnTo>
                      <a:lnTo>
                        <a:pt x="732" y="806"/>
                      </a:lnTo>
                      <a:lnTo>
                        <a:pt x="730" y="806"/>
                      </a:lnTo>
                      <a:lnTo>
                        <a:pt x="732" y="808"/>
                      </a:lnTo>
                      <a:lnTo>
                        <a:pt x="732" y="810"/>
                      </a:lnTo>
                      <a:lnTo>
                        <a:pt x="730" y="808"/>
                      </a:lnTo>
                      <a:lnTo>
                        <a:pt x="726" y="808"/>
                      </a:lnTo>
                      <a:lnTo>
                        <a:pt x="730" y="806"/>
                      </a:lnTo>
                      <a:lnTo>
                        <a:pt x="728" y="802"/>
                      </a:lnTo>
                      <a:lnTo>
                        <a:pt x="732" y="802"/>
                      </a:lnTo>
                      <a:lnTo>
                        <a:pt x="732" y="799"/>
                      </a:lnTo>
                      <a:lnTo>
                        <a:pt x="728" y="799"/>
                      </a:lnTo>
                      <a:lnTo>
                        <a:pt x="730" y="797"/>
                      </a:lnTo>
                      <a:lnTo>
                        <a:pt x="726" y="799"/>
                      </a:lnTo>
                      <a:lnTo>
                        <a:pt x="726" y="802"/>
                      </a:lnTo>
                      <a:lnTo>
                        <a:pt x="721" y="799"/>
                      </a:lnTo>
                      <a:lnTo>
                        <a:pt x="719" y="802"/>
                      </a:lnTo>
                      <a:lnTo>
                        <a:pt x="717" y="802"/>
                      </a:lnTo>
                      <a:lnTo>
                        <a:pt x="715" y="797"/>
                      </a:lnTo>
                      <a:lnTo>
                        <a:pt x="708" y="795"/>
                      </a:lnTo>
                      <a:lnTo>
                        <a:pt x="704" y="793"/>
                      </a:lnTo>
                      <a:lnTo>
                        <a:pt x="697" y="793"/>
                      </a:lnTo>
                      <a:lnTo>
                        <a:pt x="697" y="795"/>
                      </a:lnTo>
                      <a:lnTo>
                        <a:pt x="692" y="791"/>
                      </a:lnTo>
                      <a:lnTo>
                        <a:pt x="688" y="786"/>
                      </a:lnTo>
                      <a:lnTo>
                        <a:pt x="690" y="782"/>
                      </a:lnTo>
                      <a:lnTo>
                        <a:pt x="688" y="779"/>
                      </a:lnTo>
                      <a:lnTo>
                        <a:pt x="688" y="775"/>
                      </a:lnTo>
                      <a:lnTo>
                        <a:pt x="688" y="773"/>
                      </a:lnTo>
                      <a:lnTo>
                        <a:pt x="688" y="771"/>
                      </a:lnTo>
                      <a:lnTo>
                        <a:pt x="686" y="771"/>
                      </a:lnTo>
                      <a:lnTo>
                        <a:pt x="686" y="773"/>
                      </a:lnTo>
                      <a:lnTo>
                        <a:pt x="677" y="768"/>
                      </a:lnTo>
                      <a:lnTo>
                        <a:pt x="672" y="771"/>
                      </a:lnTo>
                      <a:lnTo>
                        <a:pt x="663" y="764"/>
                      </a:lnTo>
                      <a:lnTo>
                        <a:pt x="661" y="764"/>
                      </a:lnTo>
                      <a:lnTo>
                        <a:pt x="661" y="766"/>
                      </a:lnTo>
                      <a:lnTo>
                        <a:pt x="659" y="766"/>
                      </a:lnTo>
                      <a:lnTo>
                        <a:pt x="657" y="766"/>
                      </a:lnTo>
                      <a:lnTo>
                        <a:pt x="657" y="764"/>
                      </a:lnTo>
                      <a:lnTo>
                        <a:pt x="655" y="762"/>
                      </a:lnTo>
                      <a:lnTo>
                        <a:pt x="652" y="759"/>
                      </a:lnTo>
                      <a:lnTo>
                        <a:pt x="648" y="764"/>
                      </a:lnTo>
                      <a:lnTo>
                        <a:pt x="646" y="764"/>
                      </a:lnTo>
                      <a:lnTo>
                        <a:pt x="646" y="762"/>
                      </a:lnTo>
                      <a:lnTo>
                        <a:pt x="643" y="759"/>
                      </a:lnTo>
                      <a:lnTo>
                        <a:pt x="650" y="757"/>
                      </a:lnTo>
                      <a:lnTo>
                        <a:pt x="648" y="755"/>
                      </a:lnTo>
                      <a:lnTo>
                        <a:pt x="646" y="757"/>
                      </a:lnTo>
                      <a:lnTo>
                        <a:pt x="646" y="755"/>
                      </a:lnTo>
                      <a:lnTo>
                        <a:pt x="643" y="755"/>
                      </a:lnTo>
                      <a:lnTo>
                        <a:pt x="643" y="753"/>
                      </a:lnTo>
                      <a:lnTo>
                        <a:pt x="648" y="751"/>
                      </a:lnTo>
                      <a:lnTo>
                        <a:pt x="648" y="748"/>
                      </a:lnTo>
                      <a:lnTo>
                        <a:pt x="646" y="746"/>
                      </a:lnTo>
                      <a:lnTo>
                        <a:pt x="646" y="748"/>
                      </a:lnTo>
                      <a:lnTo>
                        <a:pt x="641" y="748"/>
                      </a:lnTo>
                      <a:lnTo>
                        <a:pt x="643" y="746"/>
                      </a:lnTo>
                      <a:lnTo>
                        <a:pt x="639" y="744"/>
                      </a:lnTo>
                      <a:lnTo>
                        <a:pt x="637" y="744"/>
                      </a:lnTo>
                      <a:lnTo>
                        <a:pt x="632" y="744"/>
                      </a:lnTo>
                      <a:lnTo>
                        <a:pt x="632" y="746"/>
                      </a:lnTo>
                      <a:lnTo>
                        <a:pt x="634" y="748"/>
                      </a:lnTo>
                      <a:lnTo>
                        <a:pt x="632" y="751"/>
                      </a:lnTo>
                      <a:lnTo>
                        <a:pt x="634" y="751"/>
                      </a:lnTo>
                      <a:lnTo>
                        <a:pt x="630" y="751"/>
                      </a:lnTo>
                      <a:lnTo>
                        <a:pt x="630" y="753"/>
                      </a:lnTo>
                      <a:lnTo>
                        <a:pt x="626" y="753"/>
                      </a:lnTo>
                      <a:lnTo>
                        <a:pt x="628" y="755"/>
                      </a:lnTo>
                      <a:lnTo>
                        <a:pt x="632" y="757"/>
                      </a:lnTo>
                      <a:lnTo>
                        <a:pt x="630" y="757"/>
                      </a:lnTo>
                      <a:lnTo>
                        <a:pt x="630" y="759"/>
                      </a:lnTo>
                      <a:lnTo>
                        <a:pt x="628" y="759"/>
                      </a:lnTo>
                      <a:lnTo>
                        <a:pt x="628" y="762"/>
                      </a:lnTo>
                      <a:lnTo>
                        <a:pt x="626" y="759"/>
                      </a:lnTo>
                      <a:lnTo>
                        <a:pt x="626" y="757"/>
                      </a:lnTo>
                      <a:lnTo>
                        <a:pt x="617" y="757"/>
                      </a:lnTo>
                      <a:lnTo>
                        <a:pt x="621" y="755"/>
                      </a:lnTo>
                      <a:lnTo>
                        <a:pt x="621" y="753"/>
                      </a:lnTo>
                      <a:lnTo>
                        <a:pt x="617" y="753"/>
                      </a:lnTo>
                      <a:lnTo>
                        <a:pt x="617" y="755"/>
                      </a:lnTo>
                      <a:lnTo>
                        <a:pt x="614" y="755"/>
                      </a:lnTo>
                      <a:lnTo>
                        <a:pt x="614" y="753"/>
                      </a:lnTo>
                      <a:lnTo>
                        <a:pt x="612" y="753"/>
                      </a:lnTo>
                      <a:lnTo>
                        <a:pt x="610" y="748"/>
                      </a:lnTo>
                      <a:lnTo>
                        <a:pt x="606" y="746"/>
                      </a:lnTo>
                      <a:lnTo>
                        <a:pt x="603" y="748"/>
                      </a:lnTo>
                      <a:lnTo>
                        <a:pt x="603" y="751"/>
                      </a:lnTo>
                      <a:lnTo>
                        <a:pt x="606" y="755"/>
                      </a:lnTo>
                      <a:lnTo>
                        <a:pt x="603" y="755"/>
                      </a:lnTo>
                      <a:lnTo>
                        <a:pt x="603" y="751"/>
                      </a:lnTo>
                      <a:lnTo>
                        <a:pt x="603" y="748"/>
                      </a:lnTo>
                      <a:lnTo>
                        <a:pt x="597" y="748"/>
                      </a:lnTo>
                      <a:lnTo>
                        <a:pt x="599" y="751"/>
                      </a:lnTo>
                      <a:lnTo>
                        <a:pt x="597" y="751"/>
                      </a:lnTo>
                      <a:lnTo>
                        <a:pt x="597" y="755"/>
                      </a:lnTo>
                      <a:lnTo>
                        <a:pt x="594" y="757"/>
                      </a:lnTo>
                      <a:lnTo>
                        <a:pt x="597" y="759"/>
                      </a:lnTo>
                      <a:lnTo>
                        <a:pt x="594" y="759"/>
                      </a:lnTo>
                      <a:lnTo>
                        <a:pt x="597" y="762"/>
                      </a:lnTo>
                      <a:lnTo>
                        <a:pt x="592" y="768"/>
                      </a:lnTo>
                      <a:lnTo>
                        <a:pt x="588" y="773"/>
                      </a:lnTo>
                      <a:lnTo>
                        <a:pt x="590" y="775"/>
                      </a:lnTo>
                      <a:lnTo>
                        <a:pt x="588" y="777"/>
                      </a:lnTo>
                      <a:lnTo>
                        <a:pt x="590" y="782"/>
                      </a:lnTo>
                      <a:lnTo>
                        <a:pt x="588" y="782"/>
                      </a:lnTo>
                      <a:lnTo>
                        <a:pt x="585" y="782"/>
                      </a:lnTo>
                      <a:lnTo>
                        <a:pt x="588" y="782"/>
                      </a:lnTo>
                      <a:lnTo>
                        <a:pt x="583" y="777"/>
                      </a:lnTo>
                      <a:lnTo>
                        <a:pt x="581" y="777"/>
                      </a:lnTo>
                      <a:lnTo>
                        <a:pt x="581" y="784"/>
                      </a:lnTo>
                      <a:lnTo>
                        <a:pt x="579" y="784"/>
                      </a:lnTo>
                      <a:lnTo>
                        <a:pt x="579" y="786"/>
                      </a:lnTo>
                      <a:lnTo>
                        <a:pt x="572" y="782"/>
                      </a:lnTo>
                      <a:lnTo>
                        <a:pt x="570" y="777"/>
                      </a:lnTo>
                      <a:lnTo>
                        <a:pt x="563" y="777"/>
                      </a:lnTo>
                      <a:lnTo>
                        <a:pt x="561" y="779"/>
                      </a:lnTo>
                      <a:lnTo>
                        <a:pt x="561" y="777"/>
                      </a:lnTo>
                      <a:lnTo>
                        <a:pt x="561" y="779"/>
                      </a:lnTo>
                      <a:lnTo>
                        <a:pt x="561" y="782"/>
                      </a:lnTo>
                      <a:lnTo>
                        <a:pt x="559" y="779"/>
                      </a:lnTo>
                      <a:lnTo>
                        <a:pt x="556" y="782"/>
                      </a:lnTo>
                      <a:lnTo>
                        <a:pt x="554" y="779"/>
                      </a:lnTo>
                      <a:lnTo>
                        <a:pt x="552" y="782"/>
                      </a:lnTo>
                      <a:lnTo>
                        <a:pt x="552" y="779"/>
                      </a:lnTo>
                      <a:lnTo>
                        <a:pt x="552" y="775"/>
                      </a:lnTo>
                      <a:lnTo>
                        <a:pt x="550" y="775"/>
                      </a:lnTo>
                      <a:lnTo>
                        <a:pt x="545" y="777"/>
                      </a:lnTo>
                      <a:lnTo>
                        <a:pt x="545" y="779"/>
                      </a:lnTo>
                      <a:lnTo>
                        <a:pt x="543" y="779"/>
                      </a:lnTo>
                      <a:lnTo>
                        <a:pt x="541" y="779"/>
                      </a:lnTo>
                      <a:lnTo>
                        <a:pt x="536" y="782"/>
                      </a:lnTo>
                      <a:lnTo>
                        <a:pt x="530" y="779"/>
                      </a:lnTo>
                      <a:lnTo>
                        <a:pt x="530" y="777"/>
                      </a:lnTo>
                      <a:lnTo>
                        <a:pt x="530" y="775"/>
                      </a:lnTo>
                      <a:lnTo>
                        <a:pt x="532" y="775"/>
                      </a:lnTo>
                      <a:lnTo>
                        <a:pt x="534" y="773"/>
                      </a:lnTo>
                      <a:lnTo>
                        <a:pt x="536" y="773"/>
                      </a:lnTo>
                      <a:lnTo>
                        <a:pt x="534" y="766"/>
                      </a:lnTo>
                      <a:lnTo>
                        <a:pt x="541" y="762"/>
                      </a:lnTo>
                      <a:lnTo>
                        <a:pt x="541" y="759"/>
                      </a:lnTo>
                      <a:lnTo>
                        <a:pt x="539" y="759"/>
                      </a:lnTo>
                      <a:lnTo>
                        <a:pt x="541" y="757"/>
                      </a:lnTo>
                      <a:lnTo>
                        <a:pt x="539" y="753"/>
                      </a:lnTo>
                      <a:lnTo>
                        <a:pt x="541" y="751"/>
                      </a:lnTo>
                      <a:lnTo>
                        <a:pt x="543" y="751"/>
                      </a:lnTo>
                      <a:lnTo>
                        <a:pt x="545" y="748"/>
                      </a:lnTo>
                      <a:lnTo>
                        <a:pt x="541" y="744"/>
                      </a:lnTo>
                      <a:lnTo>
                        <a:pt x="539" y="744"/>
                      </a:lnTo>
                      <a:lnTo>
                        <a:pt x="536" y="744"/>
                      </a:lnTo>
                      <a:lnTo>
                        <a:pt x="536" y="746"/>
                      </a:lnTo>
                      <a:lnTo>
                        <a:pt x="534" y="751"/>
                      </a:lnTo>
                      <a:lnTo>
                        <a:pt x="536" y="753"/>
                      </a:lnTo>
                      <a:lnTo>
                        <a:pt x="534" y="755"/>
                      </a:lnTo>
                      <a:lnTo>
                        <a:pt x="532" y="753"/>
                      </a:lnTo>
                      <a:lnTo>
                        <a:pt x="530" y="751"/>
                      </a:lnTo>
                      <a:lnTo>
                        <a:pt x="528" y="753"/>
                      </a:lnTo>
                      <a:lnTo>
                        <a:pt x="528" y="751"/>
                      </a:lnTo>
                      <a:lnTo>
                        <a:pt x="521" y="753"/>
                      </a:lnTo>
                      <a:lnTo>
                        <a:pt x="519" y="751"/>
                      </a:lnTo>
                      <a:lnTo>
                        <a:pt x="516" y="753"/>
                      </a:lnTo>
                      <a:lnTo>
                        <a:pt x="519" y="755"/>
                      </a:lnTo>
                      <a:lnTo>
                        <a:pt x="519" y="757"/>
                      </a:lnTo>
                      <a:lnTo>
                        <a:pt x="523" y="757"/>
                      </a:lnTo>
                      <a:lnTo>
                        <a:pt x="523" y="759"/>
                      </a:lnTo>
                      <a:lnTo>
                        <a:pt x="528" y="759"/>
                      </a:lnTo>
                      <a:lnTo>
                        <a:pt x="528" y="762"/>
                      </a:lnTo>
                      <a:lnTo>
                        <a:pt x="521" y="762"/>
                      </a:lnTo>
                      <a:lnTo>
                        <a:pt x="512" y="764"/>
                      </a:lnTo>
                      <a:lnTo>
                        <a:pt x="514" y="759"/>
                      </a:lnTo>
                      <a:lnTo>
                        <a:pt x="512" y="759"/>
                      </a:lnTo>
                      <a:lnTo>
                        <a:pt x="510" y="762"/>
                      </a:lnTo>
                      <a:lnTo>
                        <a:pt x="507" y="757"/>
                      </a:lnTo>
                      <a:lnTo>
                        <a:pt x="505" y="759"/>
                      </a:lnTo>
                      <a:lnTo>
                        <a:pt x="503" y="757"/>
                      </a:lnTo>
                      <a:lnTo>
                        <a:pt x="507" y="755"/>
                      </a:lnTo>
                      <a:lnTo>
                        <a:pt x="505" y="753"/>
                      </a:lnTo>
                      <a:lnTo>
                        <a:pt x="503" y="753"/>
                      </a:lnTo>
                      <a:lnTo>
                        <a:pt x="503" y="751"/>
                      </a:lnTo>
                      <a:lnTo>
                        <a:pt x="501" y="748"/>
                      </a:lnTo>
                      <a:lnTo>
                        <a:pt x="501" y="753"/>
                      </a:lnTo>
                      <a:lnTo>
                        <a:pt x="503" y="755"/>
                      </a:lnTo>
                      <a:lnTo>
                        <a:pt x="501" y="755"/>
                      </a:lnTo>
                      <a:lnTo>
                        <a:pt x="503" y="762"/>
                      </a:lnTo>
                      <a:lnTo>
                        <a:pt x="496" y="759"/>
                      </a:lnTo>
                      <a:lnTo>
                        <a:pt x="496" y="762"/>
                      </a:lnTo>
                      <a:lnTo>
                        <a:pt x="494" y="762"/>
                      </a:lnTo>
                      <a:lnTo>
                        <a:pt x="490" y="759"/>
                      </a:lnTo>
                      <a:lnTo>
                        <a:pt x="490" y="757"/>
                      </a:lnTo>
                      <a:lnTo>
                        <a:pt x="485" y="757"/>
                      </a:lnTo>
                      <a:lnTo>
                        <a:pt x="487" y="759"/>
                      </a:lnTo>
                      <a:lnTo>
                        <a:pt x="485" y="759"/>
                      </a:lnTo>
                      <a:lnTo>
                        <a:pt x="487" y="762"/>
                      </a:lnTo>
                      <a:lnTo>
                        <a:pt x="487" y="766"/>
                      </a:lnTo>
                      <a:lnTo>
                        <a:pt x="483" y="766"/>
                      </a:lnTo>
                      <a:lnTo>
                        <a:pt x="481" y="762"/>
                      </a:lnTo>
                      <a:lnTo>
                        <a:pt x="479" y="759"/>
                      </a:lnTo>
                      <a:lnTo>
                        <a:pt x="476" y="762"/>
                      </a:lnTo>
                      <a:lnTo>
                        <a:pt x="474" y="762"/>
                      </a:lnTo>
                      <a:lnTo>
                        <a:pt x="474" y="764"/>
                      </a:lnTo>
                      <a:lnTo>
                        <a:pt x="472" y="762"/>
                      </a:lnTo>
                      <a:lnTo>
                        <a:pt x="470" y="764"/>
                      </a:lnTo>
                      <a:lnTo>
                        <a:pt x="467" y="764"/>
                      </a:lnTo>
                      <a:lnTo>
                        <a:pt x="470" y="766"/>
                      </a:lnTo>
                      <a:lnTo>
                        <a:pt x="472" y="768"/>
                      </a:lnTo>
                      <a:lnTo>
                        <a:pt x="470" y="771"/>
                      </a:lnTo>
                      <a:lnTo>
                        <a:pt x="470" y="768"/>
                      </a:lnTo>
                      <a:lnTo>
                        <a:pt x="467" y="768"/>
                      </a:lnTo>
                      <a:lnTo>
                        <a:pt x="465" y="768"/>
                      </a:lnTo>
                      <a:lnTo>
                        <a:pt x="463" y="771"/>
                      </a:lnTo>
                      <a:lnTo>
                        <a:pt x="461" y="771"/>
                      </a:lnTo>
                      <a:lnTo>
                        <a:pt x="456" y="768"/>
                      </a:lnTo>
                      <a:lnTo>
                        <a:pt x="454" y="766"/>
                      </a:lnTo>
                      <a:lnTo>
                        <a:pt x="456" y="762"/>
                      </a:lnTo>
                      <a:lnTo>
                        <a:pt x="461" y="759"/>
                      </a:lnTo>
                      <a:lnTo>
                        <a:pt x="461" y="757"/>
                      </a:lnTo>
                      <a:lnTo>
                        <a:pt x="465" y="753"/>
                      </a:lnTo>
                      <a:lnTo>
                        <a:pt x="465" y="751"/>
                      </a:lnTo>
                      <a:lnTo>
                        <a:pt x="472" y="748"/>
                      </a:lnTo>
                      <a:lnTo>
                        <a:pt x="476" y="748"/>
                      </a:lnTo>
                      <a:lnTo>
                        <a:pt x="476" y="746"/>
                      </a:lnTo>
                      <a:lnTo>
                        <a:pt x="474" y="737"/>
                      </a:lnTo>
                      <a:lnTo>
                        <a:pt x="470" y="737"/>
                      </a:lnTo>
                      <a:lnTo>
                        <a:pt x="467" y="735"/>
                      </a:lnTo>
                      <a:lnTo>
                        <a:pt x="465" y="733"/>
                      </a:lnTo>
                      <a:lnTo>
                        <a:pt x="458" y="731"/>
                      </a:lnTo>
                      <a:lnTo>
                        <a:pt x="461" y="724"/>
                      </a:lnTo>
                      <a:lnTo>
                        <a:pt x="458" y="719"/>
                      </a:lnTo>
                      <a:lnTo>
                        <a:pt x="461" y="719"/>
                      </a:lnTo>
                      <a:lnTo>
                        <a:pt x="461" y="717"/>
                      </a:lnTo>
                      <a:lnTo>
                        <a:pt x="456" y="711"/>
                      </a:lnTo>
                      <a:lnTo>
                        <a:pt x="452" y="711"/>
                      </a:lnTo>
                      <a:lnTo>
                        <a:pt x="452" y="713"/>
                      </a:lnTo>
                      <a:lnTo>
                        <a:pt x="450" y="713"/>
                      </a:lnTo>
                      <a:lnTo>
                        <a:pt x="447" y="715"/>
                      </a:lnTo>
                      <a:lnTo>
                        <a:pt x="443" y="713"/>
                      </a:lnTo>
                      <a:lnTo>
                        <a:pt x="443" y="717"/>
                      </a:lnTo>
                      <a:lnTo>
                        <a:pt x="438" y="717"/>
                      </a:lnTo>
                      <a:lnTo>
                        <a:pt x="438" y="719"/>
                      </a:lnTo>
                      <a:lnTo>
                        <a:pt x="436" y="722"/>
                      </a:lnTo>
                      <a:lnTo>
                        <a:pt x="434" y="724"/>
                      </a:lnTo>
                      <a:lnTo>
                        <a:pt x="427" y="722"/>
                      </a:lnTo>
                      <a:lnTo>
                        <a:pt x="425" y="722"/>
                      </a:lnTo>
                      <a:lnTo>
                        <a:pt x="418" y="722"/>
                      </a:lnTo>
                      <a:lnTo>
                        <a:pt x="418" y="726"/>
                      </a:lnTo>
                      <a:lnTo>
                        <a:pt x="418" y="728"/>
                      </a:lnTo>
                      <a:lnTo>
                        <a:pt x="414" y="731"/>
                      </a:lnTo>
                      <a:lnTo>
                        <a:pt x="416" y="733"/>
                      </a:lnTo>
                      <a:lnTo>
                        <a:pt x="409" y="733"/>
                      </a:lnTo>
                      <a:lnTo>
                        <a:pt x="407" y="733"/>
                      </a:lnTo>
                      <a:lnTo>
                        <a:pt x="407" y="735"/>
                      </a:lnTo>
                      <a:lnTo>
                        <a:pt x="405" y="735"/>
                      </a:lnTo>
                      <a:lnTo>
                        <a:pt x="403" y="737"/>
                      </a:lnTo>
                      <a:lnTo>
                        <a:pt x="403" y="735"/>
                      </a:lnTo>
                      <a:lnTo>
                        <a:pt x="401" y="737"/>
                      </a:lnTo>
                      <a:lnTo>
                        <a:pt x="398" y="735"/>
                      </a:lnTo>
                      <a:lnTo>
                        <a:pt x="394" y="737"/>
                      </a:lnTo>
                      <a:lnTo>
                        <a:pt x="396" y="739"/>
                      </a:lnTo>
                      <a:lnTo>
                        <a:pt x="394" y="742"/>
                      </a:lnTo>
                      <a:lnTo>
                        <a:pt x="396" y="746"/>
                      </a:lnTo>
                      <a:lnTo>
                        <a:pt x="396" y="748"/>
                      </a:lnTo>
                      <a:lnTo>
                        <a:pt x="398" y="751"/>
                      </a:lnTo>
                      <a:lnTo>
                        <a:pt x="394" y="753"/>
                      </a:lnTo>
                      <a:lnTo>
                        <a:pt x="394" y="755"/>
                      </a:lnTo>
                      <a:lnTo>
                        <a:pt x="396" y="757"/>
                      </a:lnTo>
                      <a:lnTo>
                        <a:pt x="392" y="757"/>
                      </a:lnTo>
                      <a:lnTo>
                        <a:pt x="389" y="755"/>
                      </a:lnTo>
                      <a:lnTo>
                        <a:pt x="383" y="753"/>
                      </a:lnTo>
                      <a:lnTo>
                        <a:pt x="381" y="751"/>
                      </a:lnTo>
                      <a:lnTo>
                        <a:pt x="376" y="753"/>
                      </a:lnTo>
                      <a:lnTo>
                        <a:pt x="369" y="753"/>
                      </a:lnTo>
                      <a:lnTo>
                        <a:pt x="365" y="753"/>
                      </a:lnTo>
                      <a:lnTo>
                        <a:pt x="363" y="751"/>
                      </a:lnTo>
                      <a:lnTo>
                        <a:pt x="358" y="753"/>
                      </a:lnTo>
                      <a:lnTo>
                        <a:pt x="358" y="748"/>
                      </a:lnTo>
                      <a:lnTo>
                        <a:pt x="358" y="751"/>
                      </a:lnTo>
                      <a:lnTo>
                        <a:pt x="354" y="746"/>
                      </a:lnTo>
                      <a:lnTo>
                        <a:pt x="347" y="753"/>
                      </a:lnTo>
                      <a:lnTo>
                        <a:pt x="347" y="757"/>
                      </a:lnTo>
                      <a:lnTo>
                        <a:pt x="345" y="757"/>
                      </a:lnTo>
                      <a:lnTo>
                        <a:pt x="343" y="759"/>
                      </a:lnTo>
                      <a:lnTo>
                        <a:pt x="338" y="757"/>
                      </a:lnTo>
                      <a:lnTo>
                        <a:pt x="340" y="753"/>
                      </a:lnTo>
                      <a:lnTo>
                        <a:pt x="334" y="757"/>
                      </a:lnTo>
                      <a:lnTo>
                        <a:pt x="334" y="753"/>
                      </a:lnTo>
                      <a:lnTo>
                        <a:pt x="332" y="751"/>
                      </a:lnTo>
                      <a:lnTo>
                        <a:pt x="332" y="755"/>
                      </a:lnTo>
                      <a:lnTo>
                        <a:pt x="329" y="755"/>
                      </a:lnTo>
                      <a:lnTo>
                        <a:pt x="327" y="751"/>
                      </a:lnTo>
                      <a:lnTo>
                        <a:pt x="327" y="746"/>
                      </a:lnTo>
                      <a:lnTo>
                        <a:pt x="332" y="744"/>
                      </a:lnTo>
                      <a:lnTo>
                        <a:pt x="332" y="742"/>
                      </a:lnTo>
                      <a:lnTo>
                        <a:pt x="336" y="742"/>
                      </a:lnTo>
                      <a:lnTo>
                        <a:pt x="336" y="739"/>
                      </a:lnTo>
                      <a:lnTo>
                        <a:pt x="334" y="739"/>
                      </a:lnTo>
                      <a:lnTo>
                        <a:pt x="338" y="733"/>
                      </a:lnTo>
                      <a:lnTo>
                        <a:pt x="343" y="733"/>
                      </a:lnTo>
                      <a:lnTo>
                        <a:pt x="338" y="731"/>
                      </a:lnTo>
                      <a:lnTo>
                        <a:pt x="334" y="735"/>
                      </a:lnTo>
                      <a:lnTo>
                        <a:pt x="332" y="735"/>
                      </a:lnTo>
                      <a:lnTo>
                        <a:pt x="332" y="733"/>
                      </a:lnTo>
                      <a:lnTo>
                        <a:pt x="325" y="731"/>
                      </a:lnTo>
                      <a:lnTo>
                        <a:pt x="325" y="733"/>
                      </a:lnTo>
                      <a:lnTo>
                        <a:pt x="323" y="733"/>
                      </a:lnTo>
                      <a:lnTo>
                        <a:pt x="323" y="731"/>
                      </a:lnTo>
                      <a:lnTo>
                        <a:pt x="320" y="731"/>
                      </a:lnTo>
                      <a:lnTo>
                        <a:pt x="323" y="728"/>
                      </a:lnTo>
                      <a:lnTo>
                        <a:pt x="320" y="726"/>
                      </a:lnTo>
                      <a:lnTo>
                        <a:pt x="323" y="724"/>
                      </a:lnTo>
                      <a:lnTo>
                        <a:pt x="316" y="724"/>
                      </a:lnTo>
                      <a:lnTo>
                        <a:pt x="314" y="724"/>
                      </a:lnTo>
                      <a:lnTo>
                        <a:pt x="309" y="728"/>
                      </a:lnTo>
                      <a:lnTo>
                        <a:pt x="309" y="733"/>
                      </a:lnTo>
                      <a:lnTo>
                        <a:pt x="311" y="733"/>
                      </a:lnTo>
                      <a:lnTo>
                        <a:pt x="314" y="731"/>
                      </a:lnTo>
                      <a:lnTo>
                        <a:pt x="318" y="735"/>
                      </a:lnTo>
                      <a:lnTo>
                        <a:pt x="320" y="733"/>
                      </a:lnTo>
                      <a:lnTo>
                        <a:pt x="323" y="733"/>
                      </a:lnTo>
                      <a:lnTo>
                        <a:pt x="323" y="739"/>
                      </a:lnTo>
                      <a:lnTo>
                        <a:pt x="320" y="739"/>
                      </a:lnTo>
                      <a:lnTo>
                        <a:pt x="323" y="742"/>
                      </a:lnTo>
                      <a:lnTo>
                        <a:pt x="320" y="744"/>
                      </a:lnTo>
                      <a:lnTo>
                        <a:pt x="320" y="739"/>
                      </a:lnTo>
                      <a:lnTo>
                        <a:pt x="318" y="739"/>
                      </a:lnTo>
                      <a:lnTo>
                        <a:pt x="316" y="737"/>
                      </a:lnTo>
                      <a:lnTo>
                        <a:pt x="311" y="737"/>
                      </a:lnTo>
                      <a:lnTo>
                        <a:pt x="314" y="739"/>
                      </a:lnTo>
                      <a:lnTo>
                        <a:pt x="314" y="744"/>
                      </a:lnTo>
                      <a:lnTo>
                        <a:pt x="318" y="751"/>
                      </a:lnTo>
                      <a:lnTo>
                        <a:pt x="316" y="753"/>
                      </a:lnTo>
                      <a:lnTo>
                        <a:pt x="314" y="753"/>
                      </a:lnTo>
                      <a:lnTo>
                        <a:pt x="314" y="755"/>
                      </a:lnTo>
                      <a:lnTo>
                        <a:pt x="311" y="753"/>
                      </a:lnTo>
                      <a:lnTo>
                        <a:pt x="309" y="755"/>
                      </a:lnTo>
                      <a:lnTo>
                        <a:pt x="309" y="753"/>
                      </a:lnTo>
                      <a:lnTo>
                        <a:pt x="311" y="751"/>
                      </a:lnTo>
                      <a:lnTo>
                        <a:pt x="309" y="751"/>
                      </a:lnTo>
                      <a:lnTo>
                        <a:pt x="307" y="748"/>
                      </a:lnTo>
                      <a:lnTo>
                        <a:pt x="305" y="751"/>
                      </a:lnTo>
                      <a:lnTo>
                        <a:pt x="307" y="751"/>
                      </a:lnTo>
                      <a:lnTo>
                        <a:pt x="307" y="755"/>
                      </a:lnTo>
                      <a:lnTo>
                        <a:pt x="305" y="755"/>
                      </a:lnTo>
                      <a:lnTo>
                        <a:pt x="303" y="755"/>
                      </a:lnTo>
                      <a:lnTo>
                        <a:pt x="300" y="751"/>
                      </a:lnTo>
                      <a:lnTo>
                        <a:pt x="296" y="751"/>
                      </a:lnTo>
                      <a:lnTo>
                        <a:pt x="298" y="753"/>
                      </a:lnTo>
                      <a:lnTo>
                        <a:pt x="298" y="755"/>
                      </a:lnTo>
                      <a:lnTo>
                        <a:pt x="296" y="755"/>
                      </a:lnTo>
                      <a:lnTo>
                        <a:pt x="294" y="755"/>
                      </a:lnTo>
                      <a:lnTo>
                        <a:pt x="291" y="755"/>
                      </a:lnTo>
                      <a:lnTo>
                        <a:pt x="289" y="755"/>
                      </a:lnTo>
                      <a:lnTo>
                        <a:pt x="291" y="753"/>
                      </a:lnTo>
                      <a:lnTo>
                        <a:pt x="289" y="751"/>
                      </a:lnTo>
                      <a:lnTo>
                        <a:pt x="291" y="748"/>
                      </a:lnTo>
                      <a:lnTo>
                        <a:pt x="287" y="746"/>
                      </a:lnTo>
                      <a:lnTo>
                        <a:pt x="285" y="744"/>
                      </a:lnTo>
                      <a:lnTo>
                        <a:pt x="280" y="753"/>
                      </a:lnTo>
                      <a:lnTo>
                        <a:pt x="276" y="751"/>
                      </a:lnTo>
                      <a:lnTo>
                        <a:pt x="278" y="746"/>
                      </a:lnTo>
                      <a:lnTo>
                        <a:pt x="276" y="744"/>
                      </a:lnTo>
                      <a:lnTo>
                        <a:pt x="280" y="739"/>
                      </a:lnTo>
                      <a:lnTo>
                        <a:pt x="276" y="737"/>
                      </a:lnTo>
                      <a:lnTo>
                        <a:pt x="278" y="735"/>
                      </a:lnTo>
                      <a:lnTo>
                        <a:pt x="276" y="735"/>
                      </a:lnTo>
                      <a:lnTo>
                        <a:pt x="276" y="733"/>
                      </a:lnTo>
                      <a:lnTo>
                        <a:pt x="274" y="733"/>
                      </a:lnTo>
                      <a:lnTo>
                        <a:pt x="271" y="733"/>
                      </a:lnTo>
                      <a:lnTo>
                        <a:pt x="269" y="737"/>
                      </a:lnTo>
                      <a:lnTo>
                        <a:pt x="271" y="737"/>
                      </a:lnTo>
                      <a:lnTo>
                        <a:pt x="274" y="742"/>
                      </a:lnTo>
                      <a:lnTo>
                        <a:pt x="274" y="744"/>
                      </a:lnTo>
                      <a:lnTo>
                        <a:pt x="271" y="744"/>
                      </a:lnTo>
                      <a:lnTo>
                        <a:pt x="267" y="739"/>
                      </a:lnTo>
                      <a:lnTo>
                        <a:pt x="265" y="739"/>
                      </a:lnTo>
                      <a:lnTo>
                        <a:pt x="262" y="742"/>
                      </a:lnTo>
                      <a:lnTo>
                        <a:pt x="258" y="746"/>
                      </a:lnTo>
                      <a:lnTo>
                        <a:pt x="256" y="748"/>
                      </a:lnTo>
                      <a:lnTo>
                        <a:pt x="254" y="744"/>
                      </a:lnTo>
                      <a:lnTo>
                        <a:pt x="256" y="742"/>
                      </a:lnTo>
                      <a:lnTo>
                        <a:pt x="254" y="739"/>
                      </a:lnTo>
                      <a:lnTo>
                        <a:pt x="256" y="735"/>
                      </a:lnTo>
                      <a:lnTo>
                        <a:pt x="258" y="737"/>
                      </a:lnTo>
                      <a:lnTo>
                        <a:pt x="260" y="733"/>
                      </a:lnTo>
                      <a:lnTo>
                        <a:pt x="265" y="735"/>
                      </a:lnTo>
                      <a:lnTo>
                        <a:pt x="265" y="733"/>
                      </a:lnTo>
                      <a:lnTo>
                        <a:pt x="265" y="731"/>
                      </a:lnTo>
                      <a:lnTo>
                        <a:pt x="269" y="731"/>
                      </a:lnTo>
                      <a:lnTo>
                        <a:pt x="267" y="726"/>
                      </a:lnTo>
                      <a:lnTo>
                        <a:pt x="267" y="722"/>
                      </a:lnTo>
                      <a:lnTo>
                        <a:pt x="262" y="724"/>
                      </a:lnTo>
                      <a:lnTo>
                        <a:pt x="262" y="722"/>
                      </a:lnTo>
                      <a:lnTo>
                        <a:pt x="260" y="724"/>
                      </a:lnTo>
                      <a:lnTo>
                        <a:pt x="256" y="722"/>
                      </a:lnTo>
                      <a:lnTo>
                        <a:pt x="256" y="724"/>
                      </a:lnTo>
                      <a:lnTo>
                        <a:pt x="254" y="726"/>
                      </a:lnTo>
                      <a:lnTo>
                        <a:pt x="256" y="731"/>
                      </a:lnTo>
                      <a:lnTo>
                        <a:pt x="254" y="731"/>
                      </a:lnTo>
                      <a:lnTo>
                        <a:pt x="251" y="739"/>
                      </a:lnTo>
                      <a:lnTo>
                        <a:pt x="245" y="733"/>
                      </a:lnTo>
                      <a:lnTo>
                        <a:pt x="247" y="728"/>
                      </a:lnTo>
                      <a:lnTo>
                        <a:pt x="245" y="731"/>
                      </a:lnTo>
                      <a:lnTo>
                        <a:pt x="242" y="728"/>
                      </a:lnTo>
                      <a:lnTo>
                        <a:pt x="242" y="726"/>
                      </a:lnTo>
                      <a:lnTo>
                        <a:pt x="247" y="726"/>
                      </a:lnTo>
                      <a:lnTo>
                        <a:pt x="249" y="724"/>
                      </a:lnTo>
                      <a:lnTo>
                        <a:pt x="251" y="724"/>
                      </a:lnTo>
                      <a:lnTo>
                        <a:pt x="249" y="722"/>
                      </a:lnTo>
                      <a:lnTo>
                        <a:pt x="256" y="717"/>
                      </a:lnTo>
                      <a:lnTo>
                        <a:pt x="258" y="715"/>
                      </a:lnTo>
                      <a:lnTo>
                        <a:pt x="262" y="715"/>
                      </a:lnTo>
                      <a:lnTo>
                        <a:pt x="267" y="715"/>
                      </a:lnTo>
                      <a:lnTo>
                        <a:pt x="262" y="717"/>
                      </a:lnTo>
                      <a:lnTo>
                        <a:pt x="258" y="717"/>
                      </a:lnTo>
                      <a:lnTo>
                        <a:pt x="258" y="719"/>
                      </a:lnTo>
                      <a:lnTo>
                        <a:pt x="262" y="722"/>
                      </a:lnTo>
                      <a:lnTo>
                        <a:pt x="265" y="722"/>
                      </a:lnTo>
                      <a:lnTo>
                        <a:pt x="265" y="719"/>
                      </a:lnTo>
                      <a:lnTo>
                        <a:pt x="269" y="717"/>
                      </a:lnTo>
                      <a:lnTo>
                        <a:pt x="267" y="708"/>
                      </a:lnTo>
                      <a:lnTo>
                        <a:pt x="265" y="708"/>
                      </a:lnTo>
                      <a:lnTo>
                        <a:pt x="262" y="711"/>
                      </a:lnTo>
                      <a:lnTo>
                        <a:pt x="260" y="708"/>
                      </a:lnTo>
                      <a:lnTo>
                        <a:pt x="265" y="704"/>
                      </a:lnTo>
                      <a:lnTo>
                        <a:pt x="265" y="702"/>
                      </a:lnTo>
                      <a:lnTo>
                        <a:pt x="260" y="697"/>
                      </a:lnTo>
                      <a:lnTo>
                        <a:pt x="265" y="695"/>
                      </a:lnTo>
                      <a:lnTo>
                        <a:pt x="265" y="693"/>
                      </a:lnTo>
                      <a:lnTo>
                        <a:pt x="262" y="693"/>
                      </a:lnTo>
                      <a:lnTo>
                        <a:pt x="260" y="695"/>
                      </a:lnTo>
                      <a:lnTo>
                        <a:pt x="260" y="693"/>
                      </a:lnTo>
                      <a:lnTo>
                        <a:pt x="256" y="693"/>
                      </a:lnTo>
                      <a:lnTo>
                        <a:pt x="254" y="695"/>
                      </a:lnTo>
                      <a:lnTo>
                        <a:pt x="256" y="697"/>
                      </a:lnTo>
                      <a:lnTo>
                        <a:pt x="249" y="699"/>
                      </a:lnTo>
                      <a:lnTo>
                        <a:pt x="254" y="704"/>
                      </a:lnTo>
                      <a:lnTo>
                        <a:pt x="251" y="706"/>
                      </a:lnTo>
                      <a:lnTo>
                        <a:pt x="249" y="711"/>
                      </a:lnTo>
                      <a:lnTo>
                        <a:pt x="247" y="708"/>
                      </a:lnTo>
                      <a:lnTo>
                        <a:pt x="251" y="706"/>
                      </a:lnTo>
                      <a:lnTo>
                        <a:pt x="249" y="706"/>
                      </a:lnTo>
                      <a:lnTo>
                        <a:pt x="242" y="702"/>
                      </a:lnTo>
                      <a:lnTo>
                        <a:pt x="238" y="704"/>
                      </a:lnTo>
                      <a:lnTo>
                        <a:pt x="236" y="702"/>
                      </a:lnTo>
                      <a:lnTo>
                        <a:pt x="236" y="699"/>
                      </a:lnTo>
                      <a:lnTo>
                        <a:pt x="234" y="706"/>
                      </a:lnTo>
                      <a:lnTo>
                        <a:pt x="238" y="708"/>
                      </a:lnTo>
                      <a:lnTo>
                        <a:pt x="238" y="711"/>
                      </a:lnTo>
                      <a:lnTo>
                        <a:pt x="240" y="711"/>
                      </a:lnTo>
                      <a:lnTo>
                        <a:pt x="242" y="708"/>
                      </a:lnTo>
                      <a:lnTo>
                        <a:pt x="247" y="711"/>
                      </a:lnTo>
                      <a:lnTo>
                        <a:pt x="236" y="713"/>
                      </a:lnTo>
                      <a:lnTo>
                        <a:pt x="236" y="715"/>
                      </a:lnTo>
                      <a:lnTo>
                        <a:pt x="238" y="713"/>
                      </a:lnTo>
                      <a:lnTo>
                        <a:pt x="238" y="715"/>
                      </a:lnTo>
                      <a:lnTo>
                        <a:pt x="238" y="717"/>
                      </a:lnTo>
                      <a:lnTo>
                        <a:pt x="240" y="719"/>
                      </a:lnTo>
                      <a:lnTo>
                        <a:pt x="236" y="722"/>
                      </a:lnTo>
                      <a:lnTo>
                        <a:pt x="231" y="722"/>
                      </a:lnTo>
                      <a:lnTo>
                        <a:pt x="231" y="719"/>
                      </a:lnTo>
                      <a:lnTo>
                        <a:pt x="231" y="717"/>
                      </a:lnTo>
                      <a:lnTo>
                        <a:pt x="229" y="717"/>
                      </a:lnTo>
                      <a:lnTo>
                        <a:pt x="227" y="717"/>
                      </a:lnTo>
                      <a:lnTo>
                        <a:pt x="227" y="715"/>
                      </a:lnTo>
                      <a:lnTo>
                        <a:pt x="225" y="717"/>
                      </a:lnTo>
                      <a:lnTo>
                        <a:pt x="225" y="711"/>
                      </a:lnTo>
                      <a:lnTo>
                        <a:pt x="227" y="715"/>
                      </a:lnTo>
                      <a:lnTo>
                        <a:pt x="231" y="711"/>
                      </a:lnTo>
                      <a:lnTo>
                        <a:pt x="229" y="708"/>
                      </a:lnTo>
                      <a:lnTo>
                        <a:pt x="227" y="708"/>
                      </a:lnTo>
                      <a:lnTo>
                        <a:pt x="222" y="708"/>
                      </a:lnTo>
                      <a:lnTo>
                        <a:pt x="220" y="708"/>
                      </a:lnTo>
                      <a:lnTo>
                        <a:pt x="220" y="713"/>
                      </a:lnTo>
                      <a:lnTo>
                        <a:pt x="216" y="713"/>
                      </a:lnTo>
                      <a:lnTo>
                        <a:pt x="213" y="715"/>
                      </a:lnTo>
                      <a:lnTo>
                        <a:pt x="211" y="715"/>
                      </a:lnTo>
                      <a:lnTo>
                        <a:pt x="209" y="717"/>
                      </a:lnTo>
                      <a:lnTo>
                        <a:pt x="213" y="717"/>
                      </a:lnTo>
                      <a:lnTo>
                        <a:pt x="213" y="722"/>
                      </a:lnTo>
                      <a:lnTo>
                        <a:pt x="209" y="722"/>
                      </a:lnTo>
                      <a:lnTo>
                        <a:pt x="207" y="719"/>
                      </a:lnTo>
                      <a:lnTo>
                        <a:pt x="205" y="719"/>
                      </a:lnTo>
                      <a:lnTo>
                        <a:pt x="207" y="724"/>
                      </a:lnTo>
                      <a:lnTo>
                        <a:pt x="205" y="728"/>
                      </a:lnTo>
                      <a:lnTo>
                        <a:pt x="202" y="728"/>
                      </a:lnTo>
                      <a:lnTo>
                        <a:pt x="200" y="726"/>
                      </a:lnTo>
                      <a:lnTo>
                        <a:pt x="198" y="731"/>
                      </a:lnTo>
                      <a:lnTo>
                        <a:pt x="193" y="728"/>
                      </a:lnTo>
                      <a:lnTo>
                        <a:pt x="191" y="731"/>
                      </a:lnTo>
                      <a:lnTo>
                        <a:pt x="193" y="733"/>
                      </a:lnTo>
                      <a:lnTo>
                        <a:pt x="196" y="733"/>
                      </a:lnTo>
                      <a:lnTo>
                        <a:pt x="200" y="731"/>
                      </a:lnTo>
                      <a:lnTo>
                        <a:pt x="202" y="731"/>
                      </a:lnTo>
                      <a:lnTo>
                        <a:pt x="205" y="731"/>
                      </a:lnTo>
                      <a:lnTo>
                        <a:pt x="207" y="733"/>
                      </a:lnTo>
                      <a:lnTo>
                        <a:pt x="209" y="733"/>
                      </a:lnTo>
                      <a:lnTo>
                        <a:pt x="211" y="735"/>
                      </a:lnTo>
                      <a:lnTo>
                        <a:pt x="211" y="739"/>
                      </a:lnTo>
                      <a:lnTo>
                        <a:pt x="216" y="748"/>
                      </a:lnTo>
                      <a:lnTo>
                        <a:pt x="216" y="757"/>
                      </a:lnTo>
                      <a:lnTo>
                        <a:pt x="218" y="759"/>
                      </a:lnTo>
                      <a:lnTo>
                        <a:pt x="222" y="762"/>
                      </a:lnTo>
                      <a:lnTo>
                        <a:pt x="222" y="766"/>
                      </a:lnTo>
                      <a:lnTo>
                        <a:pt x="220" y="777"/>
                      </a:lnTo>
                      <a:lnTo>
                        <a:pt x="222" y="777"/>
                      </a:lnTo>
                      <a:lnTo>
                        <a:pt x="222" y="779"/>
                      </a:lnTo>
                      <a:lnTo>
                        <a:pt x="225" y="779"/>
                      </a:lnTo>
                      <a:lnTo>
                        <a:pt x="227" y="786"/>
                      </a:lnTo>
                      <a:lnTo>
                        <a:pt x="240" y="791"/>
                      </a:lnTo>
                      <a:lnTo>
                        <a:pt x="242" y="797"/>
                      </a:lnTo>
                      <a:lnTo>
                        <a:pt x="240" y="802"/>
                      </a:lnTo>
                      <a:lnTo>
                        <a:pt x="240" y="813"/>
                      </a:lnTo>
                      <a:lnTo>
                        <a:pt x="236" y="819"/>
                      </a:lnTo>
                      <a:lnTo>
                        <a:pt x="238" y="828"/>
                      </a:lnTo>
                      <a:lnTo>
                        <a:pt x="240" y="830"/>
                      </a:lnTo>
                      <a:lnTo>
                        <a:pt x="245" y="828"/>
                      </a:lnTo>
                      <a:lnTo>
                        <a:pt x="249" y="828"/>
                      </a:lnTo>
                      <a:lnTo>
                        <a:pt x="249" y="824"/>
                      </a:lnTo>
                      <a:lnTo>
                        <a:pt x="251" y="826"/>
                      </a:lnTo>
                      <a:lnTo>
                        <a:pt x="254" y="822"/>
                      </a:lnTo>
                      <a:lnTo>
                        <a:pt x="256" y="824"/>
                      </a:lnTo>
                      <a:lnTo>
                        <a:pt x="260" y="830"/>
                      </a:lnTo>
                      <a:lnTo>
                        <a:pt x="265" y="835"/>
                      </a:lnTo>
                      <a:lnTo>
                        <a:pt x="265" y="842"/>
                      </a:lnTo>
                      <a:lnTo>
                        <a:pt x="269" y="844"/>
                      </a:lnTo>
                      <a:lnTo>
                        <a:pt x="262" y="846"/>
                      </a:lnTo>
                      <a:lnTo>
                        <a:pt x="262" y="844"/>
                      </a:lnTo>
                      <a:lnTo>
                        <a:pt x="260" y="842"/>
                      </a:lnTo>
                      <a:lnTo>
                        <a:pt x="258" y="844"/>
                      </a:lnTo>
                      <a:lnTo>
                        <a:pt x="260" y="848"/>
                      </a:lnTo>
                      <a:lnTo>
                        <a:pt x="262" y="848"/>
                      </a:lnTo>
                      <a:lnTo>
                        <a:pt x="265" y="850"/>
                      </a:lnTo>
                      <a:lnTo>
                        <a:pt x="271" y="850"/>
                      </a:lnTo>
                      <a:lnTo>
                        <a:pt x="271" y="853"/>
                      </a:lnTo>
                      <a:lnTo>
                        <a:pt x="269" y="857"/>
                      </a:lnTo>
                      <a:lnTo>
                        <a:pt x="269" y="864"/>
                      </a:lnTo>
                      <a:lnTo>
                        <a:pt x="260" y="870"/>
                      </a:lnTo>
                      <a:lnTo>
                        <a:pt x="260" y="875"/>
                      </a:lnTo>
                      <a:lnTo>
                        <a:pt x="256" y="877"/>
                      </a:lnTo>
                      <a:lnTo>
                        <a:pt x="256" y="882"/>
                      </a:lnTo>
                      <a:lnTo>
                        <a:pt x="254" y="884"/>
                      </a:lnTo>
                      <a:lnTo>
                        <a:pt x="249" y="884"/>
                      </a:lnTo>
                      <a:lnTo>
                        <a:pt x="249" y="886"/>
                      </a:lnTo>
                      <a:lnTo>
                        <a:pt x="247" y="884"/>
                      </a:lnTo>
                      <a:lnTo>
                        <a:pt x="245" y="888"/>
                      </a:lnTo>
                      <a:lnTo>
                        <a:pt x="242" y="888"/>
                      </a:lnTo>
                      <a:lnTo>
                        <a:pt x="238" y="882"/>
                      </a:lnTo>
                      <a:lnTo>
                        <a:pt x="240" y="879"/>
                      </a:lnTo>
                      <a:lnTo>
                        <a:pt x="238" y="877"/>
                      </a:lnTo>
                      <a:lnTo>
                        <a:pt x="236" y="879"/>
                      </a:lnTo>
                      <a:lnTo>
                        <a:pt x="236" y="877"/>
                      </a:lnTo>
                      <a:lnTo>
                        <a:pt x="234" y="879"/>
                      </a:lnTo>
                      <a:lnTo>
                        <a:pt x="229" y="882"/>
                      </a:lnTo>
                      <a:lnTo>
                        <a:pt x="227" y="879"/>
                      </a:lnTo>
                      <a:lnTo>
                        <a:pt x="225" y="875"/>
                      </a:lnTo>
                      <a:lnTo>
                        <a:pt x="220" y="873"/>
                      </a:lnTo>
                      <a:lnTo>
                        <a:pt x="220" y="870"/>
                      </a:lnTo>
                      <a:lnTo>
                        <a:pt x="216" y="868"/>
                      </a:lnTo>
                      <a:lnTo>
                        <a:pt x="213" y="864"/>
                      </a:lnTo>
                      <a:lnTo>
                        <a:pt x="209" y="862"/>
                      </a:lnTo>
                      <a:lnTo>
                        <a:pt x="202" y="857"/>
                      </a:lnTo>
                      <a:lnTo>
                        <a:pt x="198" y="862"/>
                      </a:lnTo>
                      <a:lnTo>
                        <a:pt x="198" y="866"/>
                      </a:lnTo>
                      <a:lnTo>
                        <a:pt x="193" y="868"/>
                      </a:lnTo>
                      <a:lnTo>
                        <a:pt x="193" y="870"/>
                      </a:lnTo>
                      <a:lnTo>
                        <a:pt x="189" y="873"/>
                      </a:lnTo>
                      <a:lnTo>
                        <a:pt x="189" y="875"/>
                      </a:lnTo>
                      <a:lnTo>
                        <a:pt x="185" y="875"/>
                      </a:lnTo>
                      <a:lnTo>
                        <a:pt x="180" y="870"/>
                      </a:lnTo>
                      <a:lnTo>
                        <a:pt x="176" y="866"/>
                      </a:lnTo>
                      <a:lnTo>
                        <a:pt x="182" y="859"/>
                      </a:lnTo>
                      <a:lnTo>
                        <a:pt x="169" y="850"/>
                      </a:lnTo>
                      <a:lnTo>
                        <a:pt x="167" y="848"/>
                      </a:lnTo>
                      <a:lnTo>
                        <a:pt x="169" y="846"/>
                      </a:lnTo>
                      <a:lnTo>
                        <a:pt x="164" y="844"/>
                      </a:lnTo>
                      <a:lnTo>
                        <a:pt x="164" y="842"/>
                      </a:lnTo>
                      <a:lnTo>
                        <a:pt x="162" y="837"/>
                      </a:lnTo>
                      <a:lnTo>
                        <a:pt x="167" y="835"/>
                      </a:lnTo>
                      <a:lnTo>
                        <a:pt x="169" y="826"/>
                      </a:lnTo>
                      <a:lnTo>
                        <a:pt x="167" y="822"/>
                      </a:lnTo>
                      <a:lnTo>
                        <a:pt x="169" y="819"/>
                      </a:lnTo>
                      <a:lnTo>
                        <a:pt x="162" y="808"/>
                      </a:lnTo>
                      <a:lnTo>
                        <a:pt x="162" y="804"/>
                      </a:lnTo>
                      <a:lnTo>
                        <a:pt x="160" y="797"/>
                      </a:lnTo>
                      <a:lnTo>
                        <a:pt x="158" y="795"/>
                      </a:lnTo>
                      <a:lnTo>
                        <a:pt x="153" y="793"/>
                      </a:lnTo>
                      <a:lnTo>
                        <a:pt x="153" y="788"/>
                      </a:lnTo>
                      <a:lnTo>
                        <a:pt x="158" y="786"/>
                      </a:lnTo>
                      <a:lnTo>
                        <a:pt x="160" y="784"/>
                      </a:lnTo>
                      <a:lnTo>
                        <a:pt x="178" y="771"/>
                      </a:lnTo>
                      <a:lnTo>
                        <a:pt x="178" y="768"/>
                      </a:lnTo>
                      <a:lnTo>
                        <a:pt x="176" y="762"/>
                      </a:lnTo>
                      <a:lnTo>
                        <a:pt x="178" y="759"/>
                      </a:lnTo>
                      <a:lnTo>
                        <a:pt x="185" y="755"/>
                      </a:lnTo>
                      <a:lnTo>
                        <a:pt x="187" y="753"/>
                      </a:lnTo>
                      <a:lnTo>
                        <a:pt x="193" y="753"/>
                      </a:lnTo>
                      <a:lnTo>
                        <a:pt x="189" y="751"/>
                      </a:lnTo>
                      <a:lnTo>
                        <a:pt x="193" y="748"/>
                      </a:lnTo>
                      <a:lnTo>
                        <a:pt x="189" y="746"/>
                      </a:lnTo>
                      <a:lnTo>
                        <a:pt x="189" y="744"/>
                      </a:lnTo>
                      <a:lnTo>
                        <a:pt x="185" y="744"/>
                      </a:lnTo>
                      <a:lnTo>
                        <a:pt x="185" y="742"/>
                      </a:lnTo>
                      <a:lnTo>
                        <a:pt x="187" y="739"/>
                      </a:lnTo>
                      <a:lnTo>
                        <a:pt x="185" y="739"/>
                      </a:lnTo>
                      <a:lnTo>
                        <a:pt x="182" y="737"/>
                      </a:lnTo>
                      <a:lnTo>
                        <a:pt x="180" y="737"/>
                      </a:lnTo>
                      <a:lnTo>
                        <a:pt x="182" y="733"/>
                      </a:lnTo>
                      <a:lnTo>
                        <a:pt x="180" y="731"/>
                      </a:lnTo>
                      <a:lnTo>
                        <a:pt x="180" y="728"/>
                      </a:lnTo>
                      <a:lnTo>
                        <a:pt x="173" y="726"/>
                      </a:lnTo>
                      <a:lnTo>
                        <a:pt x="178" y="724"/>
                      </a:lnTo>
                      <a:lnTo>
                        <a:pt x="176" y="722"/>
                      </a:lnTo>
                      <a:lnTo>
                        <a:pt x="173" y="719"/>
                      </a:lnTo>
                      <a:lnTo>
                        <a:pt x="173" y="717"/>
                      </a:lnTo>
                      <a:lnTo>
                        <a:pt x="178" y="715"/>
                      </a:lnTo>
                      <a:lnTo>
                        <a:pt x="180" y="706"/>
                      </a:lnTo>
                      <a:lnTo>
                        <a:pt x="182" y="708"/>
                      </a:lnTo>
                      <a:lnTo>
                        <a:pt x="185" y="708"/>
                      </a:lnTo>
                      <a:lnTo>
                        <a:pt x="187" y="704"/>
                      </a:lnTo>
                      <a:lnTo>
                        <a:pt x="191" y="704"/>
                      </a:lnTo>
                      <a:lnTo>
                        <a:pt x="189" y="699"/>
                      </a:lnTo>
                      <a:lnTo>
                        <a:pt x="189" y="697"/>
                      </a:lnTo>
                      <a:lnTo>
                        <a:pt x="189" y="695"/>
                      </a:lnTo>
                      <a:lnTo>
                        <a:pt x="191" y="691"/>
                      </a:lnTo>
                      <a:lnTo>
                        <a:pt x="196" y="693"/>
                      </a:lnTo>
                      <a:lnTo>
                        <a:pt x="196" y="691"/>
                      </a:lnTo>
                      <a:lnTo>
                        <a:pt x="200" y="688"/>
                      </a:lnTo>
                      <a:lnTo>
                        <a:pt x="207" y="691"/>
                      </a:lnTo>
                      <a:lnTo>
                        <a:pt x="213" y="691"/>
                      </a:lnTo>
                      <a:lnTo>
                        <a:pt x="218" y="688"/>
                      </a:lnTo>
                      <a:lnTo>
                        <a:pt x="220" y="691"/>
                      </a:lnTo>
                      <a:lnTo>
                        <a:pt x="222" y="691"/>
                      </a:lnTo>
                      <a:lnTo>
                        <a:pt x="227" y="686"/>
                      </a:lnTo>
                      <a:lnTo>
                        <a:pt x="231" y="686"/>
                      </a:lnTo>
                      <a:lnTo>
                        <a:pt x="236" y="686"/>
                      </a:lnTo>
                      <a:lnTo>
                        <a:pt x="245" y="682"/>
                      </a:lnTo>
                      <a:lnTo>
                        <a:pt x="247" y="675"/>
                      </a:lnTo>
                      <a:lnTo>
                        <a:pt x="242" y="673"/>
                      </a:lnTo>
                      <a:lnTo>
                        <a:pt x="242" y="671"/>
                      </a:lnTo>
                      <a:lnTo>
                        <a:pt x="238" y="668"/>
                      </a:lnTo>
                      <a:lnTo>
                        <a:pt x="238" y="664"/>
                      </a:lnTo>
                      <a:lnTo>
                        <a:pt x="240" y="664"/>
                      </a:lnTo>
                      <a:lnTo>
                        <a:pt x="245" y="657"/>
                      </a:lnTo>
                      <a:lnTo>
                        <a:pt x="247" y="657"/>
                      </a:lnTo>
                      <a:lnTo>
                        <a:pt x="247" y="655"/>
                      </a:lnTo>
                      <a:lnTo>
                        <a:pt x="245" y="655"/>
                      </a:lnTo>
                      <a:lnTo>
                        <a:pt x="247" y="653"/>
                      </a:lnTo>
                      <a:lnTo>
                        <a:pt x="251" y="655"/>
                      </a:lnTo>
                      <a:lnTo>
                        <a:pt x="251" y="657"/>
                      </a:lnTo>
                      <a:lnTo>
                        <a:pt x="254" y="657"/>
                      </a:lnTo>
                      <a:lnTo>
                        <a:pt x="254" y="653"/>
                      </a:lnTo>
                      <a:lnTo>
                        <a:pt x="251" y="651"/>
                      </a:lnTo>
                      <a:lnTo>
                        <a:pt x="251" y="653"/>
                      </a:lnTo>
                      <a:lnTo>
                        <a:pt x="251" y="648"/>
                      </a:lnTo>
                      <a:lnTo>
                        <a:pt x="254" y="646"/>
                      </a:lnTo>
                      <a:lnTo>
                        <a:pt x="256" y="648"/>
                      </a:lnTo>
                      <a:lnTo>
                        <a:pt x="258" y="644"/>
                      </a:lnTo>
                      <a:lnTo>
                        <a:pt x="256" y="642"/>
                      </a:lnTo>
                      <a:lnTo>
                        <a:pt x="260" y="637"/>
                      </a:lnTo>
                      <a:lnTo>
                        <a:pt x="262" y="637"/>
                      </a:lnTo>
                      <a:lnTo>
                        <a:pt x="262" y="633"/>
                      </a:lnTo>
                      <a:lnTo>
                        <a:pt x="262" y="631"/>
                      </a:lnTo>
                      <a:lnTo>
                        <a:pt x="265" y="631"/>
                      </a:lnTo>
                      <a:lnTo>
                        <a:pt x="267" y="626"/>
                      </a:lnTo>
                      <a:lnTo>
                        <a:pt x="265" y="624"/>
                      </a:lnTo>
                      <a:lnTo>
                        <a:pt x="269" y="620"/>
                      </a:lnTo>
                      <a:lnTo>
                        <a:pt x="271" y="620"/>
                      </a:lnTo>
                      <a:lnTo>
                        <a:pt x="274" y="620"/>
                      </a:lnTo>
                      <a:lnTo>
                        <a:pt x="274" y="617"/>
                      </a:lnTo>
                      <a:lnTo>
                        <a:pt x="274" y="615"/>
                      </a:lnTo>
                      <a:lnTo>
                        <a:pt x="269" y="613"/>
                      </a:lnTo>
                      <a:lnTo>
                        <a:pt x="269" y="611"/>
                      </a:lnTo>
                      <a:lnTo>
                        <a:pt x="265" y="608"/>
                      </a:lnTo>
                      <a:lnTo>
                        <a:pt x="269" y="606"/>
                      </a:lnTo>
                      <a:lnTo>
                        <a:pt x="274" y="606"/>
                      </a:lnTo>
                      <a:lnTo>
                        <a:pt x="274" y="604"/>
                      </a:lnTo>
                      <a:lnTo>
                        <a:pt x="269" y="602"/>
                      </a:lnTo>
                      <a:lnTo>
                        <a:pt x="271" y="600"/>
                      </a:lnTo>
                      <a:lnTo>
                        <a:pt x="276" y="602"/>
                      </a:lnTo>
                      <a:lnTo>
                        <a:pt x="274" y="600"/>
                      </a:lnTo>
                      <a:lnTo>
                        <a:pt x="276" y="600"/>
                      </a:lnTo>
                      <a:lnTo>
                        <a:pt x="276" y="595"/>
                      </a:lnTo>
                      <a:lnTo>
                        <a:pt x="280" y="595"/>
                      </a:lnTo>
                      <a:lnTo>
                        <a:pt x="283" y="593"/>
                      </a:lnTo>
                      <a:lnTo>
                        <a:pt x="278" y="591"/>
                      </a:lnTo>
                      <a:lnTo>
                        <a:pt x="280" y="591"/>
                      </a:lnTo>
                      <a:lnTo>
                        <a:pt x="280" y="588"/>
                      </a:lnTo>
                      <a:lnTo>
                        <a:pt x="283" y="588"/>
                      </a:lnTo>
                      <a:lnTo>
                        <a:pt x="285" y="588"/>
                      </a:lnTo>
                      <a:lnTo>
                        <a:pt x="285" y="591"/>
                      </a:lnTo>
                      <a:lnTo>
                        <a:pt x="285" y="586"/>
                      </a:lnTo>
                      <a:lnTo>
                        <a:pt x="287" y="584"/>
                      </a:lnTo>
                      <a:lnTo>
                        <a:pt x="289" y="584"/>
                      </a:lnTo>
                      <a:lnTo>
                        <a:pt x="291" y="584"/>
                      </a:lnTo>
                      <a:lnTo>
                        <a:pt x="289" y="582"/>
                      </a:lnTo>
                      <a:lnTo>
                        <a:pt x="291" y="582"/>
                      </a:lnTo>
                      <a:lnTo>
                        <a:pt x="291" y="580"/>
                      </a:lnTo>
                      <a:lnTo>
                        <a:pt x="285" y="577"/>
                      </a:lnTo>
                      <a:lnTo>
                        <a:pt x="287" y="575"/>
                      </a:lnTo>
                      <a:lnTo>
                        <a:pt x="285" y="571"/>
                      </a:lnTo>
                      <a:lnTo>
                        <a:pt x="285" y="568"/>
                      </a:lnTo>
                      <a:lnTo>
                        <a:pt x="287" y="571"/>
                      </a:lnTo>
                      <a:lnTo>
                        <a:pt x="289" y="568"/>
                      </a:lnTo>
                      <a:lnTo>
                        <a:pt x="291" y="566"/>
                      </a:lnTo>
                      <a:lnTo>
                        <a:pt x="287" y="564"/>
                      </a:lnTo>
                      <a:lnTo>
                        <a:pt x="285" y="564"/>
                      </a:lnTo>
                      <a:lnTo>
                        <a:pt x="285" y="566"/>
                      </a:lnTo>
                      <a:lnTo>
                        <a:pt x="280" y="564"/>
                      </a:lnTo>
                      <a:lnTo>
                        <a:pt x="283" y="560"/>
                      </a:lnTo>
                      <a:lnTo>
                        <a:pt x="283" y="557"/>
                      </a:lnTo>
                      <a:lnTo>
                        <a:pt x="280" y="557"/>
                      </a:lnTo>
                      <a:lnTo>
                        <a:pt x="278" y="555"/>
                      </a:lnTo>
                      <a:lnTo>
                        <a:pt x="278" y="553"/>
                      </a:lnTo>
                      <a:lnTo>
                        <a:pt x="276" y="553"/>
                      </a:lnTo>
                      <a:lnTo>
                        <a:pt x="276" y="551"/>
                      </a:lnTo>
                      <a:lnTo>
                        <a:pt x="274" y="551"/>
                      </a:lnTo>
                      <a:lnTo>
                        <a:pt x="274" y="548"/>
                      </a:lnTo>
                      <a:lnTo>
                        <a:pt x="271" y="546"/>
                      </a:lnTo>
                      <a:lnTo>
                        <a:pt x="269" y="546"/>
                      </a:lnTo>
                      <a:lnTo>
                        <a:pt x="269" y="544"/>
                      </a:lnTo>
                      <a:lnTo>
                        <a:pt x="274" y="542"/>
                      </a:lnTo>
                      <a:lnTo>
                        <a:pt x="274" y="540"/>
                      </a:lnTo>
                      <a:lnTo>
                        <a:pt x="271" y="537"/>
                      </a:lnTo>
                      <a:lnTo>
                        <a:pt x="274" y="533"/>
                      </a:lnTo>
                      <a:lnTo>
                        <a:pt x="271" y="531"/>
                      </a:lnTo>
                      <a:lnTo>
                        <a:pt x="269" y="531"/>
                      </a:lnTo>
                      <a:lnTo>
                        <a:pt x="265" y="535"/>
                      </a:lnTo>
                      <a:lnTo>
                        <a:pt x="265" y="531"/>
                      </a:lnTo>
                      <a:lnTo>
                        <a:pt x="260" y="526"/>
                      </a:lnTo>
                      <a:lnTo>
                        <a:pt x="254" y="528"/>
                      </a:lnTo>
                      <a:lnTo>
                        <a:pt x="247" y="520"/>
                      </a:lnTo>
                      <a:lnTo>
                        <a:pt x="240" y="520"/>
                      </a:lnTo>
                      <a:lnTo>
                        <a:pt x="236" y="515"/>
                      </a:lnTo>
                      <a:lnTo>
                        <a:pt x="234" y="517"/>
                      </a:lnTo>
                      <a:lnTo>
                        <a:pt x="234" y="515"/>
                      </a:lnTo>
                      <a:lnTo>
                        <a:pt x="227" y="515"/>
                      </a:lnTo>
                      <a:lnTo>
                        <a:pt x="225" y="520"/>
                      </a:lnTo>
                      <a:lnTo>
                        <a:pt x="218" y="520"/>
                      </a:lnTo>
                      <a:lnTo>
                        <a:pt x="216" y="522"/>
                      </a:lnTo>
                      <a:lnTo>
                        <a:pt x="211" y="522"/>
                      </a:lnTo>
                      <a:lnTo>
                        <a:pt x="205" y="517"/>
                      </a:lnTo>
                      <a:lnTo>
                        <a:pt x="196" y="515"/>
                      </a:lnTo>
                      <a:lnTo>
                        <a:pt x="191" y="511"/>
                      </a:lnTo>
                      <a:lnTo>
                        <a:pt x="187" y="511"/>
                      </a:lnTo>
                      <a:lnTo>
                        <a:pt x="182" y="506"/>
                      </a:lnTo>
                      <a:lnTo>
                        <a:pt x="180" y="504"/>
                      </a:lnTo>
                      <a:lnTo>
                        <a:pt x="171" y="506"/>
                      </a:lnTo>
                      <a:lnTo>
                        <a:pt x="169" y="508"/>
                      </a:lnTo>
                      <a:lnTo>
                        <a:pt x="167" y="513"/>
                      </a:lnTo>
                      <a:lnTo>
                        <a:pt x="160" y="511"/>
                      </a:lnTo>
                      <a:lnTo>
                        <a:pt x="160" y="508"/>
                      </a:lnTo>
                      <a:lnTo>
                        <a:pt x="158" y="502"/>
                      </a:lnTo>
                      <a:lnTo>
                        <a:pt x="160" y="504"/>
                      </a:lnTo>
                      <a:lnTo>
                        <a:pt x="162" y="504"/>
                      </a:lnTo>
                      <a:lnTo>
                        <a:pt x="162" y="502"/>
                      </a:lnTo>
                      <a:lnTo>
                        <a:pt x="167" y="500"/>
                      </a:lnTo>
                      <a:lnTo>
                        <a:pt x="167" y="497"/>
                      </a:lnTo>
                      <a:lnTo>
                        <a:pt x="167" y="495"/>
                      </a:lnTo>
                      <a:lnTo>
                        <a:pt x="164" y="495"/>
                      </a:lnTo>
                      <a:lnTo>
                        <a:pt x="160" y="493"/>
                      </a:lnTo>
                      <a:lnTo>
                        <a:pt x="160" y="495"/>
                      </a:lnTo>
                      <a:lnTo>
                        <a:pt x="151" y="493"/>
                      </a:lnTo>
                      <a:lnTo>
                        <a:pt x="147" y="493"/>
                      </a:lnTo>
                      <a:lnTo>
                        <a:pt x="147" y="497"/>
                      </a:lnTo>
                      <a:lnTo>
                        <a:pt x="144" y="497"/>
                      </a:lnTo>
                      <a:lnTo>
                        <a:pt x="144" y="500"/>
                      </a:lnTo>
                      <a:lnTo>
                        <a:pt x="142" y="500"/>
                      </a:lnTo>
                      <a:lnTo>
                        <a:pt x="138" y="497"/>
                      </a:lnTo>
                      <a:lnTo>
                        <a:pt x="135" y="500"/>
                      </a:lnTo>
                      <a:lnTo>
                        <a:pt x="138" y="504"/>
                      </a:lnTo>
                      <a:lnTo>
                        <a:pt x="135" y="504"/>
                      </a:lnTo>
                      <a:lnTo>
                        <a:pt x="133" y="506"/>
                      </a:lnTo>
                      <a:lnTo>
                        <a:pt x="133" y="504"/>
                      </a:lnTo>
                      <a:lnTo>
                        <a:pt x="133" y="502"/>
                      </a:lnTo>
                      <a:lnTo>
                        <a:pt x="131" y="500"/>
                      </a:lnTo>
                      <a:lnTo>
                        <a:pt x="129" y="500"/>
                      </a:lnTo>
                      <a:lnTo>
                        <a:pt x="127" y="502"/>
                      </a:lnTo>
                      <a:lnTo>
                        <a:pt x="124" y="500"/>
                      </a:lnTo>
                      <a:lnTo>
                        <a:pt x="122" y="502"/>
                      </a:lnTo>
                      <a:lnTo>
                        <a:pt x="115" y="497"/>
                      </a:lnTo>
                      <a:lnTo>
                        <a:pt x="115" y="500"/>
                      </a:lnTo>
                      <a:lnTo>
                        <a:pt x="115" y="502"/>
                      </a:lnTo>
                      <a:lnTo>
                        <a:pt x="111" y="500"/>
                      </a:lnTo>
                      <a:lnTo>
                        <a:pt x="104" y="497"/>
                      </a:lnTo>
                      <a:lnTo>
                        <a:pt x="100" y="497"/>
                      </a:lnTo>
                      <a:lnTo>
                        <a:pt x="98" y="495"/>
                      </a:lnTo>
                      <a:lnTo>
                        <a:pt x="95" y="495"/>
                      </a:lnTo>
                      <a:lnTo>
                        <a:pt x="93" y="497"/>
                      </a:lnTo>
                      <a:lnTo>
                        <a:pt x="91" y="497"/>
                      </a:lnTo>
                      <a:lnTo>
                        <a:pt x="89" y="500"/>
                      </a:lnTo>
                      <a:lnTo>
                        <a:pt x="91" y="502"/>
                      </a:lnTo>
                      <a:lnTo>
                        <a:pt x="89" y="504"/>
                      </a:lnTo>
                      <a:lnTo>
                        <a:pt x="86" y="504"/>
                      </a:lnTo>
                      <a:lnTo>
                        <a:pt x="84" y="504"/>
                      </a:lnTo>
                      <a:lnTo>
                        <a:pt x="82" y="506"/>
                      </a:lnTo>
                      <a:lnTo>
                        <a:pt x="75" y="508"/>
                      </a:lnTo>
                      <a:lnTo>
                        <a:pt x="73" y="511"/>
                      </a:lnTo>
                      <a:lnTo>
                        <a:pt x="73" y="508"/>
                      </a:lnTo>
                      <a:lnTo>
                        <a:pt x="66" y="513"/>
                      </a:lnTo>
                      <a:lnTo>
                        <a:pt x="62" y="513"/>
                      </a:lnTo>
                      <a:lnTo>
                        <a:pt x="60" y="511"/>
                      </a:lnTo>
                      <a:lnTo>
                        <a:pt x="60" y="508"/>
                      </a:lnTo>
                      <a:lnTo>
                        <a:pt x="58" y="508"/>
                      </a:lnTo>
                      <a:lnTo>
                        <a:pt x="55" y="517"/>
                      </a:lnTo>
                      <a:lnTo>
                        <a:pt x="58" y="520"/>
                      </a:lnTo>
                      <a:lnTo>
                        <a:pt x="55" y="522"/>
                      </a:lnTo>
                      <a:lnTo>
                        <a:pt x="51" y="522"/>
                      </a:lnTo>
                      <a:lnTo>
                        <a:pt x="53" y="520"/>
                      </a:lnTo>
                      <a:lnTo>
                        <a:pt x="53" y="517"/>
                      </a:lnTo>
                      <a:lnTo>
                        <a:pt x="49" y="520"/>
                      </a:lnTo>
                      <a:lnTo>
                        <a:pt x="51" y="513"/>
                      </a:lnTo>
                      <a:lnTo>
                        <a:pt x="46" y="508"/>
                      </a:lnTo>
                      <a:lnTo>
                        <a:pt x="49" y="508"/>
                      </a:lnTo>
                      <a:lnTo>
                        <a:pt x="49" y="506"/>
                      </a:lnTo>
                      <a:lnTo>
                        <a:pt x="53" y="504"/>
                      </a:lnTo>
                      <a:lnTo>
                        <a:pt x="53" y="502"/>
                      </a:lnTo>
                      <a:lnTo>
                        <a:pt x="55" y="500"/>
                      </a:lnTo>
                      <a:lnTo>
                        <a:pt x="71" y="497"/>
                      </a:lnTo>
                      <a:lnTo>
                        <a:pt x="71" y="495"/>
                      </a:lnTo>
                      <a:lnTo>
                        <a:pt x="73" y="495"/>
                      </a:lnTo>
                      <a:lnTo>
                        <a:pt x="80" y="491"/>
                      </a:lnTo>
                      <a:lnTo>
                        <a:pt x="82" y="491"/>
                      </a:lnTo>
                      <a:lnTo>
                        <a:pt x="89" y="488"/>
                      </a:lnTo>
                      <a:lnTo>
                        <a:pt x="93" y="488"/>
                      </a:lnTo>
                      <a:lnTo>
                        <a:pt x="93" y="486"/>
                      </a:lnTo>
                      <a:lnTo>
                        <a:pt x="95" y="484"/>
                      </a:lnTo>
                      <a:lnTo>
                        <a:pt x="91" y="482"/>
                      </a:lnTo>
                      <a:lnTo>
                        <a:pt x="91" y="486"/>
                      </a:lnTo>
                      <a:lnTo>
                        <a:pt x="89" y="486"/>
                      </a:lnTo>
                      <a:lnTo>
                        <a:pt x="86" y="486"/>
                      </a:lnTo>
                      <a:lnTo>
                        <a:pt x="84" y="480"/>
                      </a:lnTo>
                      <a:lnTo>
                        <a:pt x="82" y="484"/>
                      </a:lnTo>
                      <a:lnTo>
                        <a:pt x="78" y="482"/>
                      </a:lnTo>
                      <a:lnTo>
                        <a:pt x="78" y="484"/>
                      </a:lnTo>
                      <a:lnTo>
                        <a:pt x="71" y="482"/>
                      </a:lnTo>
                      <a:lnTo>
                        <a:pt x="66" y="482"/>
                      </a:lnTo>
                      <a:lnTo>
                        <a:pt x="69" y="475"/>
                      </a:lnTo>
                      <a:lnTo>
                        <a:pt x="64" y="475"/>
                      </a:lnTo>
                      <a:lnTo>
                        <a:pt x="62" y="477"/>
                      </a:lnTo>
                      <a:lnTo>
                        <a:pt x="60" y="477"/>
                      </a:lnTo>
                      <a:lnTo>
                        <a:pt x="62" y="473"/>
                      </a:lnTo>
                      <a:lnTo>
                        <a:pt x="58" y="473"/>
                      </a:lnTo>
                      <a:lnTo>
                        <a:pt x="60" y="473"/>
                      </a:lnTo>
                      <a:lnTo>
                        <a:pt x="60" y="471"/>
                      </a:lnTo>
                      <a:lnTo>
                        <a:pt x="62" y="471"/>
                      </a:lnTo>
                      <a:lnTo>
                        <a:pt x="64" y="471"/>
                      </a:lnTo>
                      <a:lnTo>
                        <a:pt x="71" y="468"/>
                      </a:lnTo>
                      <a:lnTo>
                        <a:pt x="73" y="468"/>
                      </a:lnTo>
                      <a:lnTo>
                        <a:pt x="73" y="466"/>
                      </a:lnTo>
                      <a:lnTo>
                        <a:pt x="73" y="464"/>
                      </a:lnTo>
                      <a:lnTo>
                        <a:pt x="73" y="462"/>
                      </a:lnTo>
                      <a:lnTo>
                        <a:pt x="80" y="462"/>
                      </a:lnTo>
                      <a:lnTo>
                        <a:pt x="84" y="457"/>
                      </a:lnTo>
                      <a:lnTo>
                        <a:pt x="78" y="455"/>
                      </a:lnTo>
                      <a:lnTo>
                        <a:pt x="80" y="453"/>
                      </a:lnTo>
                      <a:lnTo>
                        <a:pt x="78" y="449"/>
                      </a:lnTo>
                      <a:lnTo>
                        <a:pt x="75" y="449"/>
                      </a:lnTo>
                      <a:lnTo>
                        <a:pt x="73" y="449"/>
                      </a:lnTo>
                      <a:lnTo>
                        <a:pt x="75" y="446"/>
                      </a:lnTo>
                      <a:lnTo>
                        <a:pt x="71" y="444"/>
                      </a:lnTo>
                      <a:lnTo>
                        <a:pt x="75" y="442"/>
                      </a:lnTo>
                      <a:lnTo>
                        <a:pt x="75" y="437"/>
                      </a:lnTo>
                      <a:lnTo>
                        <a:pt x="69" y="440"/>
                      </a:lnTo>
                      <a:lnTo>
                        <a:pt x="64" y="437"/>
                      </a:lnTo>
                      <a:lnTo>
                        <a:pt x="64" y="435"/>
                      </a:lnTo>
                      <a:lnTo>
                        <a:pt x="62" y="435"/>
                      </a:lnTo>
                      <a:lnTo>
                        <a:pt x="58" y="433"/>
                      </a:lnTo>
                      <a:lnTo>
                        <a:pt x="53" y="431"/>
                      </a:lnTo>
                      <a:lnTo>
                        <a:pt x="49" y="429"/>
                      </a:lnTo>
                      <a:lnTo>
                        <a:pt x="49" y="426"/>
                      </a:lnTo>
                      <a:lnTo>
                        <a:pt x="46" y="426"/>
                      </a:lnTo>
                      <a:lnTo>
                        <a:pt x="49" y="420"/>
                      </a:lnTo>
                      <a:lnTo>
                        <a:pt x="44" y="417"/>
                      </a:lnTo>
                      <a:lnTo>
                        <a:pt x="42" y="413"/>
                      </a:lnTo>
                      <a:lnTo>
                        <a:pt x="35" y="411"/>
                      </a:lnTo>
                      <a:lnTo>
                        <a:pt x="35" y="409"/>
                      </a:lnTo>
                      <a:lnTo>
                        <a:pt x="35" y="404"/>
                      </a:lnTo>
                      <a:lnTo>
                        <a:pt x="37" y="402"/>
                      </a:lnTo>
                      <a:lnTo>
                        <a:pt x="35" y="400"/>
                      </a:lnTo>
                      <a:lnTo>
                        <a:pt x="33" y="402"/>
                      </a:lnTo>
                      <a:lnTo>
                        <a:pt x="31" y="400"/>
                      </a:lnTo>
                      <a:lnTo>
                        <a:pt x="35" y="393"/>
                      </a:lnTo>
                      <a:lnTo>
                        <a:pt x="35" y="386"/>
                      </a:lnTo>
                      <a:lnTo>
                        <a:pt x="35" y="384"/>
                      </a:lnTo>
                      <a:lnTo>
                        <a:pt x="31" y="384"/>
                      </a:lnTo>
                      <a:lnTo>
                        <a:pt x="29" y="382"/>
                      </a:lnTo>
                      <a:lnTo>
                        <a:pt x="31" y="382"/>
                      </a:lnTo>
                      <a:lnTo>
                        <a:pt x="31" y="380"/>
                      </a:lnTo>
                      <a:lnTo>
                        <a:pt x="31" y="375"/>
                      </a:lnTo>
                      <a:lnTo>
                        <a:pt x="29" y="373"/>
                      </a:lnTo>
                      <a:lnTo>
                        <a:pt x="26" y="371"/>
                      </a:lnTo>
                      <a:lnTo>
                        <a:pt x="29" y="371"/>
                      </a:lnTo>
                      <a:lnTo>
                        <a:pt x="29" y="369"/>
                      </a:lnTo>
                      <a:lnTo>
                        <a:pt x="33" y="366"/>
                      </a:lnTo>
                      <a:lnTo>
                        <a:pt x="35" y="364"/>
                      </a:lnTo>
                      <a:lnTo>
                        <a:pt x="46" y="364"/>
                      </a:lnTo>
                      <a:lnTo>
                        <a:pt x="44" y="360"/>
                      </a:lnTo>
                      <a:lnTo>
                        <a:pt x="46" y="360"/>
                      </a:lnTo>
                      <a:lnTo>
                        <a:pt x="51" y="362"/>
                      </a:lnTo>
                      <a:lnTo>
                        <a:pt x="53" y="360"/>
                      </a:lnTo>
                      <a:lnTo>
                        <a:pt x="55" y="357"/>
                      </a:lnTo>
                      <a:lnTo>
                        <a:pt x="55" y="353"/>
                      </a:lnTo>
                      <a:lnTo>
                        <a:pt x="58" y="353"/>
                      </a:lnTo>
                      <a:lnTo>
                        <a:pt x="60" y="353"/>
                      </a:lnTo>
                      <a:lnTo>
                        <a:pt x="62" y="353"/>
                      </a:lnTo>
                      <a:lnTo>
                        <a:pt x="64" y="351"/>
                      </a:lnTo>
                      <a:lnTo>
                        <a:pt x="64" y="349"/>
                      </a:lnTo>
                      <a:lnTo>
                        <a:pt x="60" y="349"/>
                      </a:lnTo>
                      <a:lnTo>
                        <a:pt x="64" y="344"/>
                      </a:lnTo>
                      <a:lnTo>
                        <a:pt x="55" y="337"/>
                      </a:lnTo>
                      <a:lnTo>
                        <a:pt x="55" y="335"/>
                      </a:lnTo>
                      <a:lnTo>
                        <a:pt x="55" y="331"/>
                      </a:lnTo>
                      <a:lnTo>
                        <a:pt x="55" y="329"/>
                      </a:lnTo>
                      <a:lnTo>
                        <a:pt x="58" y="331"/>
                      </a:lnTo>
                      <a:lnTo>
                        <a:pt x="60" y="326"/>
                      </a:lnTo>
                      <a:lnTo>
                        <a:pt x="58" y="324"/>
                      </a:lnTo>
                      <a:lnTo>
                        <a:pt x="58" y="322"/>
                      </a:lnTo>
                      <a:lnTo>
                        <a:pt x="64" y="320"/>
                      </a:lnTo>
                      <a:lnTo>
                        <a:pt x="64" y="317"/>
                      </a:lnTo>
                      <a:lnTo>
                        <a:pt x="60" y="315"/>
                      </a:lnTo>
                      <a:lnTo>
                        <a:pt x="58" y="317"/>
                      </a:lnTo>
                      <a:lnTo>
                        <a:pt x="58" y="313"/>
                      </a:lnTo>
                      <a:lnTo>
                        <a:pt x="62" y="315"/>
                      </a:lnTo>
                      <a:lnTo>
                        <a:pt x="62" y="311"/>
                      </a:lnTo>
                      <a:lnTo>
                        <a:pt x="64" y="309"/>
                      </a:lnTo>
                      <a:lnTo>
                        <a:pt x="60" y="309"/>
                      </a:lnTo>
                      <a:lnTo>
                        <a:pt x="53" y="306"/>
                      </a:lnTo>
                      <a:lnTo>
                        <a:pt x="53" y="304"/>
                      </a:lnTo>
                      <a:lnTo>
                        <a:pt x="55" y="304"/>
                      </a:lnTo>
                      <a:lnTo>
                        <a:pt x="58" y="304"/>
                      </a:lnTo>
                      <a:lnTo>
                        <a:pt x="58" y="300"/>
                      </a:lnTo>
                      <a:lnTo>
                        <a:pt x="53" y="295"/>
                      </a:lnTo>
                      <a:lnTo>
                        <a:pt x="58" y="293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49" y="282"/>
                      </a:lnTo>
                      <a:lnTo>
                        <a:pt x="49" y="280"/>
                      </a:lnTo>
                      <a:lnTo>
                        <a:pt x="44" y="278"/>
                      </a:lnTo>
                      <a:lnTo>
                        <a:pt x="40" y="275"/>
                      </a:lnTo>
                      <a:lnTo>
                        <a:pt x="40" y="273"/>
                      </a:lnTo>
                      <a:lnTo>
                        <a:pt x="35" y="273"/>
                      </a:lnTo>
                      <a:lnTo>
                        <a:pt x="29" y="264"/>
                      </a:lnTo>
                      <a:lnTo>
                        <a:pt x="29" y="262"/>
                      </a:lnTo>
                      <a:lnTo>
                        <a:pt x="31" y="260"/>
                      </a:lnTo>
                      <a:lnTo>
                        <a:pt x="35" y="258"/>
                      </a:lnTo>
                      <a:lnTo>
                        <a:pt x="35" y="255"/>
                      </a:lnTo>
                      <a:lnTo>
                        <a:pt x="31" y="253"/>
                      </a:lnTo>
                      <a:lnTo>
                        <a:pt x="33" y="246"/>
                      </a:lnTo>
                      <a:lnTo>
                        <a:pt x="33" y="244"/>
                      </a:lnTo>
                      <a:lnTo>
                        <a:pt x="33" y="242"/>
                      </a:lnTo>
                      <a:lnTo>
                        <a:pt x="29" y="242"/>
                      </a:lnTo>
                      <a:lnTo>
                        <a:pt x="26" y="240"/>
                      </a:lnTo>
                      <a:lnTo>
                        <a:pt x="24" y="238"/>
                      </a:lnTo>
                      <a:lnTo>
                        <a:pt x="17" y="233"/>
                      </a:lnTo>
                      <a:lnTo>
                        <a:pt x="20" y="231"/>
                      </a:lnTo>
                      <a:lnTo>
                        <a:pt x="15" y="231"/>
                      </a:lnTo>
                      <a:lnTo>
                        <a:pt x="15" y="229"/>
                      </a:lnTo>
                      <a:lnTo>
                        <a:pt x="17" y="229"/>
                      </a:lnTo>
                      <a:lnTo>
                        <a:pt x="17" y="224"/>
                      </a:lnTo>
                      <a:lnTo>
                        <a:pt x="17" y="222"/>
                      </a:lnTo>
                      <a:lnTo>
                        <a:pt x="13" y="220"/>
                      </a:lnTo>
                      <a:lnTo>
                        <a:pt x="13" y="218"/>
                      </a:lnTo>
                      <a:lnTo>
                        <a:pt x="20" y="215"/>
                      </a:lnTo>
                      <a:lnTo>
                        <a:pt x="15" y="213"/>
                      </a:lnTo>
                      <a:lnTo>
                        <a:pt x="17" y="211"/>
                      </a:lnTo>
                      <a:lnTo>
                        <a:pt x="15" y="209"/>
                      </a:lnTo>
                      <a:lnTo>
                        <a:pt x="17" y="200"/>
                      </a:lnTo>
                      <a:lnTo>
                        <a:pt x="11" y="195"/>
                      </a:lnTo>
                      <a:lnTo>
                        <a:pt x="11" y="191"/>
                      </a:lnTo>
                      <a:lnTo>
                        <a:pt x="4" y="186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5"/>
                      </a:lnTo>
                      <a:lnTo>
                        <a:pt x="4" y="169"/>
                      </a:lnTo>
                      <a:lnTo>
                        <a:pt x="9" y="166"/>
                      </a:lnTo>
                      <a:lnTo>
                        <a:pt x="6" y="162"/>
                      </a:lnTo>
                      <a:lnTo>
                        <a:pt x="9" y="155"/>
                      </a:lnTo>
                      <a:lnTo>
                        <a:pt x="9" y="153"/>
                      </a:lnTo>
                      <a:lnTo>
                        <a:pt x="4" y="153"/>
                      </a:lnTo>
                      <a:lnTo>
                        <a:pt x="4" y="151"/>
                      </a:lnTo>
                      <a:lnTo>
                        <a:pt x="4" y="149"/>
                      </a:lnTo>
                      <a:lnTo>
                        <a:pt x="9" y="146"/>
                      </a:lnTo>
                      <a:lnTo>
                        <a:pt x="6" y="142"/>
                      </a:lnTo>
                      <a:lnTo>
                        <a:pt x="4" y="142"/>
                      </a:lnTo>
                      <a:lnTo>
                        <a:pt x="6" y="138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4" y="131"/>
                      </a:lnTo>
                      <a:lnTo>
                        <a:pt x="2" y="129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2" y="122"/>
                      </a:lnTo>
                      <a:lnTo>
                        <a:pt x="0" y="115"/>
                      </a:lnTo>
                      <a:lnTo>
                        <a:pt x="2" y="109"/>
                      </a:lnTo>
                      <a:lnTo>
                        <a:pt x="6" y="107"/>
                      </a:lnTo>
                      <a:lnTo>
                        <a:pt x="4" y="104"/>
                      </a:lnTo>
                      <a:lnTo>
                        <a:pt x="9" y="100"/>
                      </a:lnTo>
                      <a:lnTo>
                        <a:pt x="4" y="95"/>
                      </a:lnTo>
                      <a:lnTo>
                        <a:pt x="4" y="91"/>
                      </a:lnTo>
                      <a:lnTo>
                        <a:pt x="9" y="89"/>
                      </a:lnTo>
                      <a:lnTo>
                        <a:pt x="9" y="87"/>
                      </a:lnTo>
                      <a:lnTo>
                        <a:pt x="11" y="84"/>
                      </a:lnTo>
                      <a:lnTo>
                        <a:pt x="11" y="80"/>
                      </a:lnTo>
                      <a:lnTo>
                        <a:pt x="13" y="78"/>
                      </a:lnTo>
                      <a:lnTo>
                        <a:pt x="13" y="73"/>
                      </a:lnTo>
                      <a:lnTo>
                        <a:pt x="15" y="71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4" y="58"/>
                      </a:lnTo>
                      <a:lnTo>
                        <a:pt x="26" y="51"/>
                      </a:lnTo>
                      <a:lnTo>
                        <a:pt x="35" y="49"/>
                      </a:lnTo>
                      <a:lnTo>
                        <a:pt x="40" y="47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4" y="42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9" y="35"/>
                      </a:lnTo>
                      <a:lnTo>
                        <a:pt x="51" y="35"/>
                      </a:lnTo>
                      <a:lnTo>
                        <a:pt x="55" y="31"/>
                      </a:lnTo>
                      <a:lnTo>
                        <a:pt x="62" y="18"/>
                      </a:lnTo>
                      <a:lnTo>
                        <a:pt x="69" y="15"/>
                      </a:lnTo>
                      <a:lnTo>
                        <a:pt x="69" y="11"/>
                      </a:lnTo>
                      <a:lnTo>
                        <a:pt x="71" y="7"/>
                      </a:lnTo>
                      <a:lnTo>
                        <a:pt x="69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4" name="Freeform 900"/>
                <p:cNvSpPr>
                  <a:spLocks/>
                </p:cNvSpPr>
                <p:nvPr/>
              </p:nvSpPr>
              <p:spPr bwMode="auto">
                <a:xfrm>
                  <a:off x="2654" y="1055"/>
                  <a:ext cx="1007" cy="933"/>
                </a:xfrm>
                <a:custGeom>
                  <a:avLst/>
                  <a:gdLst>
                    <a:gd name="T0" fmla="*/ 24 w 1007"/>
                    <a:gd name="T1" fmla="*/ 58 h 933"/>
                    <a:gd name="T2" fmla="*/ 36 w 1007"/>
                    <a:gd name="T3" fmla="*/ 107 h 933"/>
                    <a:gd name="T4" fmla="*/ 58 w 1007"/>
                    <a:gd name="T5" fmla="*/ 124 h 933"/>
                    <a:gd name="T6" fmla="*/ 120 w 1007"/>
                    <a:gd name="T7" fmla="*/ 93 h 933"/>
                    <a:gd name="T8" fmla="*/ 176 w 1007"/>
                    <a:gd name="T9" fmla="*/ 146 h 933"/>
                    <a:gd name="T10" fmla="*/ 185 w 1007"/>
                    <a:gd name="T11" fmla="*/ 166 h 933"/>
                    <a:gd name="T12" fmla="*/ 205 w 1007"/>
                    <a:gd name="T13" fmla="*/ 180 h 933"/>
                    <a:gd name="T14" fmla="*/ 245 w 1007"/>
                    <a:gd name="T15" fmla="*/ 206 h 933"/>
                    <a:gd name="T16" fmla="*/ 303 w 1007"/>
                    <a:gd name="T17" fmla="*/ 218 h 933"/>
                    <a:gd name="T18" fmla="*/ 323 w 1007"/>
                    <a:gd name="T19" fmla="*/ 229 h 933"/>
                    <a:gd name="T20" fmla="*/ 383 w 1007"/>
                    <a:gd name="T21" fmla="*/ 238 h 933"/>
                    <a:gd name="T22" fmla="*/ 423 w 1007"/>
                    <a:gd name="T23" fmla="*/ 246 h 933"/>
                    <a:gd name="T24" fmla="*/ 450 w 1007"/>
                    <a:gd name="T25" fmla="*/ 262 h 933"/>
                    <a:gd name="T26" fmla="*/ 479 w 1007"/>
                    <a:gd name="T27" fmla="*/ 278 h 933"/>
                    <a:gd name="T28" fmla="*/ 521 w 1007"/>
                    <a:gd name="T29" fmla="*/ 297 h 933"/>
                    <a:gd name="T30" fmla="*/ 588 w 1007"/>
                    <a:gd name="T31" fmla="*/ 346 h 933"/>
                    <a:gd name="T32" fmla="*/ 708 w 1007"/>
                    <a:gd name="T33" fmla="*/ 389 h 933"/>
                    <a:gd name="T34" fmla="*/ 737 w 1007"/>
                    <a:gd name="T35" fmla="*/ 415 h 933"/>
                    <a:gd name="T36" fmla="*/ 833 w 1007"/>
                    <a:gd name="T37" fmla="*/ 429 h 933"/>
                    <a:gd name="T38" fmla="*/ 915 w 1007"/>
                    <a:gd name="T39" fmla="*/ 460 h 933"/>
                    <a:gd name="T40" fmla="*/ 924 w 1007"/>
                    <a:gd name="T41" fmla="*/ 495 h 933"/>
                    <a:gd name="T42" fmla="*/ 953 w 1007"/>
                    <a:gd name="T43" fmla="*/ 513 h 933"/>
                    <a:gd name="T44" fmla="*/ 931 w 1007"/>
                    <a:gd name="T45" fmla="*/ 540 h 933"/>
                    <a:gd name="T46" fmla="*/ 922 w 1007"/>
                    <a:gd name="T47" fmla="*/ 571 h 933"/>
                    <a:gd name="T48" fmla="*/ 920 w 1007"/>
                    <a:gd name="T49" fmla="*/ 600 h 933"/>
                    <a:gd name="T50" fmla="*/ 978 w 1007"/>
                    <a:gd name="T51" fmla="*/ 644 h 933"/>
                    <a:gd name="T52" fmla="*/ 996 w 1007"/>
                    <a:gd name="T53" fmla="*/ 666 h 933"/>
                    <a:gd name="T54" fmla="*/ 969 w 1007"/>
                    <a:gd name="T55" fmla="*/ 666 h 933"/>
                    <a:gd name="T56" fmla="*/ 898 w 1007"/>
                    <a:gd name="T57" fmla="*/ 697 h 933"/>
                    <a:gd name="T58" fmla="*/ 875 w 1007"/>
                    <a:gd name="T59" fmla="*/ 717 h 933"/>
                    <a:gd name="T60" fmla="*/ 842 w 1007"/>
                    <a:gd name="T61" fmla="*/ 731 h 933"/>
                    <a:gd name="T62" fmla="*/ 820 w 1007"/>
                    <a:gd name="T63" fmla="*/ 764 h 933"/>
                    <a:gd name="T64" fmla="*/ 833 w 1007"/>
                    <a:gd name="T65" fmla="*/ 804 h 933"/>
                    <a:gd name="T66" fmla="*/ 829 w 1007"/>
                    <a:gd name="T67" fmla="*/ 848 h 933"/>
                    <a:gd name="T68" fmla="*/ 817 w 1007"/>
                    <a:gd name="T69" fmla="*/ 902 h 933"/>
                    <a:gd name="T70" fmla="*/ 757 w 1007"/>
                    <a:gd name="T71" fmla="*/ 926 h 933"/>
                    <a:gd name="T72" fmla="*/ 735 w 1007"/>
                    <a:gd name="T73" fmla="*/ 895 h 933"/>
                    <a:gd name="T74" fmla="*/ 733 w 1007"/>
                    <a:gd name="T75" fmla="*/ 835 h 933"/>
                    <a:gd name="T76" fmla="*/ 695 w 1007"/>
                    <a:gd name="T77" fmla="*/ 815 h 933"/>
                    <a:gd name="T78" fmla="*/ 664 w 1007"/>
                    <a:gd name="T79" fmla="*/ 815 h 933"/>
                    <a:gd name="T80" fmla="*/ 661 w 1007"/>
                    <a:gd name="T81" fmla="*/ 799 h 933"/>
                    <a:gd name="T82" fmla="*/ 617 w 1007"/>
                    <a:gd name="T83" fmla="*/ 775 h 933"/>
                    <a:gd name="T84" fmla="*/ 575 w 1007"/>
                    <a:gd name="T85" fmla="*/ 762 h 933"/>
                    <a:gd name="T86" fmla="*/ 561 w 1007"/>
                    <a:gd name="T87" fmla="*/ 746 h 933"/>
                    <a:gd name="T88" fmla="*/ 550 w 1007"/>
                    <a:gd name="T89" fmla="*/ 753 h 933"/>
                    <a:gd name="T90" fmla="*/ 526 w 1007"/>
                    <a:gd name="T91" fmla="*/ 755 h 933"/>
                    <a:gd name="T92" fmla="*/ 508 w 1007"/>
                    <a:gd name="T93" fmla="*/ 786 h 933"/>
                    <a:gd name="T94" fmla="*/ 472 w 1007"/>
                    <a:gd name="T95" fmla="*/ 779 h 933"/>
                    <a:gd name="T96" fmla="*/ 474 w 1007"/>
                    <a:gd name="T97" fmla="*/ 748 h 933"/>
                    <a:gd name="T98" fmla="*/ 452 w 1007"/>
                    <a:gd name="T99" fmla="*/ 757 h 933"/>
                    <a:gd name="T100" fmla="*/ 430 w 1007"/>
                    <a:gd name="T101" fmla="*/ 753 h 933"/>
                    <a:gd name="T102" fmla="*/ 405 w 1007"/>
                    <a:gd name="T103" fmla="*/ 762 h 933"/>
                    <a:gd name="T104" fmla="*/ 390 w 1007"/>
                    <a:gd name="T105" fmla="*/ 759 h 933"/>
                    <a:gd name="T106" fmla="*/ 381 w 1007"/>
                    <a:gd name="T107" fmla="*/ 711 h 933"/>
                    <a:gd name="T108" fmla="*/ 338 w 1007"/>
                    <a:gd name="T109" fmla="*/ 733 h 933"/>
                    <a:gd name="T110" fmla="*/ 321 w 1007"/>
                    <a:gd name="T111" fmla="*/ 757 h 933"/>
                    <a:gd name="T112" fmla="*/ 269 w 1007"/>
                    <a:gd name="T113" fmla="*/ 753 h 933"/>
                    <a:gd name="T114" fmla="*/ 261 w 1007"/>
                    <a:gd name="T115" fmla="*/ 735 h 933"/>
                    <a:gd name="T116" fmla="*/ 249 w 1007"/>
                    <a:gd name="T117" fmla="*/ 733 h 933"/>
                    <a:gd name="T118" fmla="*/ 238 w 1007"/>
                    <a:gd name="T119" fmla="*/ 755 h 9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7" h="933">
                      <a:moveTo>
                        <a:pt x="0" y="0"/>
                      </a:move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8" y="11"/>
                      </a:lnTo>
                      <a:lnTo>
                        <a:pt x="33" y="18"/>
                      </a:lnTo>
                      <a:lnTo>
                        <a:pt x="44" y="22"/>
                      </a:lnTo>
                      <a:lnTo>
                        <a:pt x="49" y="24"/>
                      </a:lnTo>
                      <a:lnTo>
                        <a:pt x="44" y="29"/>
                      </a:lnTo>
                      <a:lnTo>
                        <a:pt x="44" y="33"/>
                      </a:lnTo>
                      <a:lnTo>
                        <a:pt x="36" y="42"/>
                      </a:lnTo>
                      <a:lnTo>
                        <a:pt x="33" y="47"/>
                      </a:lnTo>
                      <a:lnTo>
                        <a:pt x="29" y="44"/>
                      </a:lnTo>
                      <a:lnTo>
                        <a:pt x="24" y="51"/>
                      </a:lnTo>
                      <a:lnTo>
                        <a:pt x="27" y="55"/>
                      </a:lnTo>
                      <a:lnTo>
                        <a:pt x="24" y="58"/>
                      </a:lnTo>
                      <a:lnTo>
                        <a:pt x="20" y="60"/>
                      </a:lnTo>
                      <a:lnTo>
                        <a:pt x="22" y="64"/>
                      </a:lnTo>
                      <a:lnTo>
                        <a:pt x="18" y="69"/>
                      </a:lnTo>
                      <a:lnTo>
                        <a:pt x="20" y="69"/>
                      </a:lnTo>
                      <a:lnTo>
                        <a:pt x="20" y="71"/>
                      </a:lnTo>
                      <a:lnTo>
                        <a:pt x="18" y="75"/>
                      </a:lnTo>
                      <a:lnTo>
                        <a:pt x="15" y="78"/>
                      </a:lnTo>
                      <a:lnTo>
                        <a:pt x="18" y="80"/>
                      </a:lnTo>
                      <a:lnTo>
                        <a:pt x="20" y="80"/>
                      </a:lnTo>
                      <a:lnTo>
                        <a:pt x="22" y="87"/>
                      </a:lnTo>
                      <a:lnTo>
                        <a:pt x="27" y="89"/>
                      </a:lnTo>
                      <a:lnTo>
                        <a:pt x="24" y="93"/>
                      </a:lnTo>
                      <a:lnTo>
                        <a:pt x="27" y="98"/>
                      </a:lnTo>
                      <a:lnTo>
                        <a:pt x="24" y="100"/>
                      </a:lnTo>
                      <a:lnTo>
                        <a:pt x="29" y="102"/>
                      </a:lnTo>
                      <a:lnTo>
                        <a:pt x="29" y="104"/>
                      </a:lnTo>
                      <a:lnTo>
                        <a:pt x="36" y="107"/>
                      </a:lnTo>
                      <a:lnTo>
                        <a:pt x="42" y="102"/>
                      </a:lnTo>
                      <a:lnTo>
                        <a:pt x="47" y="102"/>
                      </a:lnTo>
                      <a:lnTo>
                        <a:pt x="49" y="100"/>
                      </a:lnTo>
                      <a:lnTo>
                        <a:pt x="53" y="100"/>
                      </a:lnTo>
                      <a:lnTo>
                        <a:pt x="51" y="102"/>
                      </a:lnTo>
                      <a:lnTo>
                        <a:pt x="53" y="107"/>
                      </a:lnTo>
                      <a:lnTo>
                        <a:pt x="56" y="104"/>
                      </a:lnTo>
                      <a:lnTo>
                        <a:pt x="53" y="109"/>
                      </a:lnTo>
                      <a:lnTo>
                        <a:pt x="56" y="111"/>
                      </a:lnTo>
                      <a:lnTo>
                        <a:pt x="56" y="113"/>
                      </a:lnTo>
                      <a:lnTo>
                        <a:pt x="53" y="115"/>
                      </a:lnTo>
                      <a:lnTo>
                        <a:pt x="53" y="113"/>
                      </a:lnTo>
                      <a:lnTo>
                        <a:pt x="51" y="118"/>
                      </a:lnTo>
                      <a:lnTo>
                        <a:pt x="56" y="118"/>
                      </a:lnTo>
                      <a:lnTo>
                        <a:pt x="58" y="118"/>
                      </a:lnTo>
                      <a:lnTo>
                        <a:pt x="56" y="122"/>
                      </a:lnTo>
                      <a:lnTo>
                        <a:pt x="58" y="124"/>
                      </a:lnTo>
                      <a:lnTo>
                        <a:pt x="58" y="122"/>
                      </a:lnTo>
                      <a:lnTo>
                        <a:pt x="64" y="122"/>
                      </a:lnTo>
                      <a:lnTo>
                        <a:pt x="64" y="120"/>
                      </a:lnTo>
                      <a:lnTo>
                        <a:pt x="64" y="118"/>
                      </a:lnTo>
                      <a:lnTo>
                        <a:pt x="71" y="115"/>
                      </a:lnTo>
                      <a:lnTo>
                        <a:pt x="71" y="113"/>
                      </a:lnTo>
                      <a:lnTo>
                        <a:pt x="78" y="107"/>
                      </a:lnTo>
                      <a:lnTo>
                        <a:pt x="80" y="104"/>
                      </a:lnTo>
                      <a:lnTo>
                        <a:pt x="82" y="104"/>
                      </a:lnTo>
                      <a:lnTo>
                        <a:pt x="87" y="100"/>
                      </a:lnTo>
                      <a:lnTo>
                        <a:pt x="91" y="100"/>
                      </a:lnTo>
                      <a:lnTo>
                        <a:pt x="91" y="102"/>
                      </a:lnTo>
                      <a:lnTo>
                        <a:pt x="102" y="93"/>
                      </a:lnTo>
                      <a:lnTo>
                        <a:pt x="107" y="89"/>
                      </a:lnTo>
                      <a:lnTo>
                        <a:pt x="114" y="91"/>
                      </a:lnTo>
                      <a:lnTo>
                        <a:pt x="118" y="91"/>
                      </a:lnTo>
                      <a:lnTo>
                        <a:pt x="120" y="93"/>
                      </a:lnTo>
                      <a:lnTo>
                        <a:pt x="129" y="95"/>
                      </a:lnTo>
                      <a:lnTo>
                        <a:pt x="131" y="102"/>
                      </a:lnTo>
                      <a:lnTo>
                        <a:pt x="131" y="109"/>
                      </a:lnTo>
                      <a:lnTo>
                        <a:pt x="134" y="113"/>
                      </a:lnTo>
                      <a:lnTo>
                        <a:pt x="145" y="122"/>
                      </a:lnTo>
                      <a:lnTo>
                        <a:pt x="151" y="124"/>
                      </a:lnTo>
                      <a:lnTo>
                        <a:pt x="158" y="129"/>
                      </a:lnTo>
                      <a:lnTo>
                        <a:pt x="165" y="129"/>
                      </a:lnTo>
                      <a:lnTo>
                        <a:pt x="171" y="133"/>
                      </a:lnTo>
                      <a:lnTo>
                        <a:pt x="191" y="135"/>
                      </a:lnTo>
                      <a:lnTo>
                        <a:pt x="187" y="138"/>
                      </a:lnTo>
                      <a:lnTo>
                        <a:pt x="187" y="142"/>
                      </a:lnTo>
                      <a:lnTo>
                        <a:pt x="183" y="146"/>
                      </a:lnTo>
                      <a:lnTo>
                        <a:pt x="178" y="146"/>
                      </a:lnTo>
                      <a:lnTo>
                        <a:pt x="178" y="149"/>
                      </a:lnTo>
                      <a:lnTo>
                        <a:pt x="176" y="149"/>
                      </a:lnTo>
                      <a:lnTo>
                        <a:pt x="176" y="146"/>
                      </a:lnTo>
                      <a:lnTo>
                        <a:pt x="171" y="151"/>
                      </a:lnTo>
                      <a:lnTo>
                        <a:pt x="174" y="153"/>
                      </a:lnTo>
                      <a:lnTo>
                        <a:pt x="171" y="155"/>
                      </a:lnTo>
                      <a:lnTo>
                        <a:pt x="171" y="153"/>
                      </a:lnTo>
                      <a:lnTo>
                        <a:pt x="169" y="153"/>
                      </a:lnTo>
                      <a:lnTo>
                        <a:pt x="167" y="151"/>
                      </a:lnTo>
                      <a:lnTo>
                        <a:pt x="165" y="153"/>
                      </a:lnTo>
                      <a:lnTo>
                        <a:pt x="163" y="153"/>
                      </a:lnTo>
                      <a:lnTo>
                        <a:pt x="163" y="155"/>
                      </a:lnTo>
                      <a:lnTo>
                        <a:pt x="160" y="155"/>
                      </a:lnTo>
                      <a:lnTo>
                        <a:pt x="167" y="160"/>
                      </a:lnTo>
                      <a:lnTo>
                        <a:pt x="169" y="160"/>
                      </a:lnTo>
                      <a:lnTo>
                        <a:pt x="167" y="160"/>
                      </a:lnTo>
                      <a:lnTo>
                        <a:pt x="174" y="164"/>
                      </a:lnTo>
                      <a:lnTo>
                        <a:pt x="176" y="166"/>
                      </a:lnTo>
                      <a:lnTo>
                        <a:pt x="180" y="164"/>
                      </a:lnTo>
                      <a:lnTo>
                        <a:pt x="185" y="166"/>
                      </a:lnTo>
                      <a:lnTo>
                        <a:pt x="183" y="169"/>
                      </a:lnTo>
                      <a:lnTo>
                        <a:pt x="185" y="169"/>
                      </a:lnTo>
                      <a:lnTo>
                        <a:pt x="187" y="173"/>
                      </a:lnTo>
                      <a:lnTo>
                        <a:pt x="189" y="175"/>
                      </a:lnTo>
                      <a:lnTo>
                        <a:pt x="189" y="178"/>
                      </a:lnTo>
                      <a:lnTo>
                        <a:pt x="187" y="180"/>
                      </a:lnTo>
                      <a:lnTo>
                        <a:pt x="189" y="180"/>
                      </a:lnTo>
                      <a:lnTo>
                        <a:pt x="191" y="180"/>
                      </a:lnTo>
                      <a:lnTo>
                        <a:pt x="194" y="180"/>
                      </a:lnTo>
                      <a:lnTo>
                        <a:pt x="196" y="178"/>
                      </a:lnTo>
                      <a:lnTo>
                        <a:pt x="198" y="180"/>
                      </a:lnTo>
                      <a:lnTo>
                        <a:pt x="203" y="184"/>
                      </a:lnTo>
                      <a:lnTo>
                        <a:pt x="205" y="184"/>
                      </a:lnTo>
                      <a:lnTo>
                        <a:pt x="207" y="182"/>
                      </a:lnTo>
                      <a:lnTo>
                        <a:pt x="203" y="182"/>
                      </a:lnTo>
                      <a:lnTo>
                        <a:pt x="203" y="180"/>
                      </a:lnTo>
                      <a:lnTo>
                        <a:pt x="205" y="180"/>
                      </a:lnTo>
                      <a:lnTo>
                        <a:pt x="205" y="178"/>
                      </a:lnTo>
                      <a:lnTo>
                        <a:pt x="207" y="178"/>
                      </a:lnTo>
                      <a:lnTo>
                        <a:pt x="209" y="180"/>
                      </a:lnTo>
                      <a:lnTo>
                        <a:pt x="212" y="180"/>
                      </a:lnTo>
                      <a:lnTo>
                        <a:pt x="216" y="182"/>
                      </a:lnTo>
                      <a:lnTo>
                        <a:pt x="220" y="182"/>
                      </a:lnTo>
                      <a:lnTo>
                        <a:pt x="223" y="184"/>
                      </a:lnTo>
                      <a:lnTo>
                        <a:pt x="223" y="186"/>
                      </a:lnTo>
                      <a:lnTo>
                        <a:pt x="223" y="191"/>
                      </a:lnTo>
                      <a:lnTo>
                        <a:pt x="225" y="193"/>
                      </a:lnTo>
                      <a:lnTo>
                        <a:pt x="225" y="198"/>
                      </a:lnTo>
                      <a:lnTo>
                        <a:pt x="227" y="200"/>
                      </a:lnTo>
                      <a:lnTo>
                        <a:pt x="229" y="200"/>
                      </a:lnTo>
                      <a:lnTo>
                        <a:pt x="229" y="198"/>
                      </a:lnTo>
                      <a:lnTo>
                        <a:pt x="232" y="198"/>
                      </a:lnTo>
                      <a:lnTo>
                        <a:pt x="245" y="209"/>
                      </a:lnTo>
                      <a:lnTo>
                        <a:pt x="245" y="206"/>
                      </a:lnTo>
                      <a:lnTo>
                        <a:pt x="252" y="209"/>
                      </a:lnTo>
                      <a:lnTo>
                        <a:pt x="254" y="206"/>
                      </a:lnTo>
                      <a:lnTo>
                        <a:pt x="256" y="211"/>
                      </a:lnTo>
                      <a:lnTo>
                        <a:pt x="261" y="211"/>
                      </a:lnTo>
                      <a:lnTo>
                        <a:pt x="258" y="218"/>
                      </a:lnTo>
                      <a:lnTo>
                        <a:pt x="261" y="222"/>
                      </a:lnTo>
                      <a:lnTo>
                        <a:pt x="267" y="222"/>
                      </a:lnTo>
                      <a:lnTo>
                        <a:pt x="269" y="220"/>
                      </a:lnTo>
                      <a:lnTo>
                        <a:pt x="274" y="222"/>
                      </a:lnTo>
                      <a:lnTo>
                        <a:pt x="278" y="218"/>
                      </a:lnTo>
                      <a:lnTo>
                        <a:pt x="281" y="220"/>
                      </a:lnTo>
                      <a:lnTo>
                        <a:pt x="281" y="224"/>
                      </a:lnTo>
                      <a:lnTo>
                        <a:pt x="285" y="222"/>
                      </a:lnTo>
                      <a:lnTo>
                        <a:pt x="287" y="220"/>
                      </a:lnTo>
                      <a:lnTo>
                        <a:pt x="289" y="220"/>
                      </a:lnTo>
                      <a:lnTo>
                        <a:pt x="298" y="222"/>
                      </a:lnTo>
                      <a:lnTo>
                        <a:pt x="303" y="218"/>
                      </a:lnTo>
                      <a:lnTo>
                        <a:pt x="307" y="218"/>
                      </a:lnTo>
                      <a:lnTo>
                        <a:pt x="310" y="218"/>
                      </a:lnTo>
                      <a:lnTo>
                        <a:pt x="312" y="218"/>
                      </a:lnTo>
                      <a:lnTo>
                        <a:pt x="316" y="220"/>
                      </a:lnTo>
                      <a:lnTo>
                        <a:pt x="318" y="222"/>
                      </a:lnTo>
                      <a:lnTo>
                        <a:pt x="316" y="222"/>
                      </a:lnTo>
                      <a:lnTo>
                        <a:pt x="316" y="226"/>
                      </a:lnTo>
                      <a:lnTo>
                        <a:pt x="316" y="229"/>
                      </a:lnTo>
                      <a:lnTo>
                        <a:pt x="314" y="226"/>
                      </a:lnTo>
                      <a:lnTo>
                        <a:pt x="314" y="229"/>
                      </a:lnTo>
                      <a:lnTo>
                        <a:pt x="318" y="229"/>
                      </a:lnTo>
                      <a:lnTo>
                        <a:pt x="318" y="226"/>
                      </a:lnTo>
                      <a:lnTo>
                        <a:pt x="321" y="224"/>
                      </a:lnTo>
                      <a:lnTo>
                        <a:pt x="325" y="224"/>
                      </a:lnTo>
                      <a:lnTo>
                        <a:pt x="327" y="226"/>
                      </a:lnTo>
                      <a:lnTo>
                        <a:pt x="323" y="226"/>
                      </a:lnTo>
                      <a:lnTo>
                        <a:pt x="323" y="229"/>
                      </a:lnTo>
                      <a:lnTo>
                        <a:pt x="325" y="231"/>
                      </a:lnTo>
                      <a:lnTo>
                        <a:pt x="332" y="229"/>
                      </a:lnTo>
                      <a:lnTo>
                        <a:pt x="330" y="231"/>
                      </a:lnTo>
                      <a:lnTo>
                        <a:pt x="332" y="235"/>
                      </a:lnTo>
                      <a:lnTo>
                        <a:pt x="334" y="240"/>
                      </a:lnTo>
                      <a:lnTo>
                        <a:pt x="341" y="242"/>
                      </a:lnTo>
                      <a:lnTo>
                        <a:pt x="345" y="240"/>
                      </a:lnTo>
                      <a:lnTo>
                        <a:pt x="350" y="235"/>
                      </a:lnTo>
                      <a:lnTo>
                        <a:pt x="352" y="233"/>
                      </a:lnTo>
                      <a:lnTo>
                        <a:pt x="350" y="231"/>
                      </a:lnTo>
                      <a:lnTo>
                        <a:pt x="354" y="224"/>
                      </a:lnTo>
                      <a:lnTo>
                        <a:pt x="356" y="226"/>
                      </a:lnTo>
                      <a:lnTo>
                        <a:pt x="363" y="226"/>
                      </a:lnTo>
                      <a:lnTo>
                        <a:pt x="370" y="233"/>
                      </a:lnTo>
                      <a:lnTo>
                        <a:pt x="376" y="235"/>
                      </a:lnTo>
                      <a:lnTo>
                        <a:pt x="381" y="235"/>
                      </a:lnTo>
                      <a:lnTo>
                        <a:pt x="383" y="238"/>
                      </a:lnTo>
                      <a:lnTo>
                        <a:pt x="383" y="240"/>
                      </a:lnTo>
                      <a:lnTo>
                        <a:pt x="381" y="240"/>
                      </a:lnTo>
                      <a:lnTo>
                        <a:pt x="385" y="242"/>
                      </a:lnTo>
                      <a:lnTo>
                        <a:pt x="387" y="242"/>
                      </a:lnTo>
                      <a:lnTo>
                        <a:pt x="390" y="244"/>
                      </a:lnTo>
                      <a:lnTo>
                        <a:pt x="392" y="249"/>
                      </a:lnTo>
                      <a:lnTo>
                        <a:pt x="396" y="253"/>
                      </a:lnTo>
                      <a:lnTo>
                        <a:pt x="399" y="255"/>
                      </a:lnTo>
                      <a:lnTo>
                        <a:pt x="405" y="253"/>
                      </a:lnTo>
                      <a:lnTo>
                        <a:pt x="410" y="255"/>
                      </a:lnTo>
                      <a:lnTo>
                        <a:pt x="412" y="255"/>
                      </a:lnTo>
                      <a:lnTo>
                        <a:pt x="412" y="262"/>
                      </a:lnTo>
                      <a:lnTo>
                        <a:pt x="414" y="260"/>
                      </a:lnTo>
                      <a:lnTo>
                        <a:pt x="419" y="266"/>
                      </a:lnTo>
                      <a:lnTo>
                        <a:pt x="421" y="262"/>
                      </a:lnTo>
                      <a:lnTo>
                        <a:pt x="416" y="249"/>
                      </a:lnTo>
                      <a:lnTo>
                        <a:pt x="423" y="246"/>
                      </a:lnTo>
                      <a:lnTo>
                        <a:pt x="428" y="246"/>
                      </a:lnTo>
                      <a:lnTo>
                        <a:pt x="430" y="246"/>
                      </a:lnTo>
                      <a:lnTo>
                        <a:pt x="428" y="249"/>
                      </a:lnTo>
                      <a:lnTo>
                        <a:pt x="430" y="251"/>
                      </a:lnTo>
                      <a:lnTo>
                        <a:pt x="432" y="251"/>
                      </a:lnTo>
                      <a:lnTo>
                        <a:pt x="432" y="253"/>
                      </a:lnTo>
                      <a:lnTo>
                        <a:pt x="436" y="253"/>
                      </a:lnTo>
                      <a:lnTo>
                        <a:pt x="439" y="253"/>
                      </a:lnTo>
                      <a:lnTo>
                        <a:pt x="441" y="253"/>
                      </a:lnTo>
                      <a:lnTo>
                        <a:pt x="443" y="255"/>
                      </a:lnTo>
                      <a:lnTo>
                        <a:pt x="443" y="258"/>
                      </a:lnTo>
                      <a:lnTo>
                        <a:pt x="445" y="258"/>
                      </a:lnTo>
                      <a:lnTo>
                        <a:pt x="443" y="260"/>
                      </a:lnTo>
                      <a:lnTo>
                        <a:pt x="448" y="262"/>
                      </a:lnTo>
                      <a:lnTo>
                        <a:pt x="450" y="262"/>
                      </a:lnTo>
                      <a:lnTo>
                        <a:pt x="450" y="264"/>
                      </a:lnTo>
                      <a:lnTo>
                        <a:pt x="450" y="262"/>
                      </a:lnTo>
                      <a:lnTo>
                        <a:pt x="454" y="264"/>
                      </a:lnTo>
                      <a:lnTo>
                        <a:pt x="454" y="266"/>
                      </a:lnTo>
                      <a:lnTo>
                        <a:pt x="459" y="266"/>
                      </a:lnTo>
                      <a:lnTo>
                        <a:pt x="459" y="269"/>
                      </a:lnTo>
                      <a:lnTo>
                        <a:pt x="461" y="271"/>
                      </a:lnTo>
                      <a:lnTo>
                        <a:pt x="465" y="273"/>
                      </a:lnTo>
                      <a:lnTo>
                        <a:pt x="470" y="275"/>
                      </a:lnTo>
                      <a:lnTo>
                        <a:pt x="468" y="273"/>
                      </a:lnTo>
                      <a:lnTo>
                        <a:pt x="470" y="271"/>
                      </a:lnTo>
                      <a:lnTo>
                        <a:pt x="474" y="273"/>
                      </a:lnTo>
                      <a:lnTo>
                        <a:pt x="474" y="275"/>
                      </a:lnTo>
                      <a:lnTo>
                        <a:pt x="474" y="278"/>
                      </a:lnTo>
                      <a:lnTo>
                        <a:pt x="477" y="280"/>
                      </a:lnTo>
                      <a:lnTo>
                        <a:pt x="477" y="278"/>
                      </a:lnTo>
                      <a:lnTo>
                        <a:pt x="479" y="280"/>
                      </a:lnTo>
                      <a:lnTo>
                        <a:pt x="481" y="278"/>
                      </a:lnTo>
                      <a:lnTo>
                        <a:pt x="479" y="278"/>
                      </a:lnTo>
                      <a:lnTo>
                        <a:pt x="481" y="280"/>
                      </a:lnTo>
                      <a:lnTo>
                        <a:pt x="483" y="280"/>
                      </a:lnTo>
                      <a:lnTo>
                        <a:pt x="485" y="280"/>
                      </a:lnTo>
                      <a:lnTo>
                        <a:pt x="483" y="280"/>
                      </a:lnTo>
                      <a:lnTo>
                        <a:pt x="483" y="282"/>
                      </a:lnTo>
                      <a:lnTo>
                        <a:pt x="485" y="282"/>
                      </a:lnTo>
                      <a:lnTo>
                        <a:pt x="488" y="282"/>
                      </a:lnTo>
                      <a:lnTo>
                        <a:pt x="488" y="280"/>
                      </a:lnTo>
                      <a:lnTo>
                        <a:pt x="490" y="280"/>
                      </a:lnTo>
                      <a:lnTo>
                        <a:pt x="490" y="282"/>
                      </a:lnTo>
                      <a:lnTo>
                        <a:pt x="492" y="282"/>
                      </a:lnTo>
                      <a:lnTo>
                        <a:pt x="490" y="284"/>
                      </a:lnTo>
                      <a:lnTo>
                        <a:pt x="492" y="286"/>
                      </a:lnTo>
                      <a:lnTo>
                        <a:pt x="492" y="284"/>
                      </a:lnTo>
                      <a:lnTo>
                        <a:pt x="499" y="289"/>
                      </a:lnTo>
                      <a:lnTo>
                        <a:pt x="519" y="293"/>
                      </a:lnTo>
                      <a:lnTo>
                        <a:pt x="521" y="297"/>
                      </a:lnTo>
                      <a:lnTo>
                        <a:pt x="521" y="302"/>
                      </a:lnTo>
                      <a:lnTo>
                        <a:pt x="535" y="315"/>
                      </a:lnTo>
                      <a:lnTo>
                        <a:pt x="535" y="320"/>
                      </a:lnTo>
                      <a:lnTo>
                        <a:pt x="532" y="320"/>
                      </a:lnTo>
                      <a:lnTo>
                        <a:pt x="532" y="322"/>
                      </a:lnTo>
                      <a:lnTo>
                        <a:pt x="535" y="322"/>
                      </a:lnTo>
                      <a:lnTo>
                        <a:pt x="535" y="324"/>
                      </a:lnTo>
                      <a:lnTo>
                        <a:pt x="541" y="324"/>
                      </a:lnTo>
                      <a:lnTo>
                        <a:pt x="543" y="322"/>
                      </a:lnTo>
                      <a:lnTo>
                        <a:pt x="541" y="320"/>
                      </a:lnTo>
                      <a:lnTo>
                        <a:pt x="548" y="320"/>
                      </a:lnTo>
                      <a:lnTo>
                        <a:pt x="552" y="322"/>
                      </a:lnTo>
                      <a:lnTo>
                        <a:pt x="552" y="324"/>
                      </a:lnTo>
                      <a:lnTo>
                        <a:pt x="557" y="326"/>
                      </a:lnTo>
                      <a:lnTo>
                        <a:pt x="557" y="333"/>
                      </a:lnTo>
                      <a:lnTo>
                        <a:pt x="577" y="344"/>
                      </a:lnTo>
                      <a:lnTo>
                        <a:pt x="588" y="346"/>
                      </a:lnTo>
                      <a:lnTo>
                        <a:pt x="604" y="357"/>
                      </a:lnTo>
                      <a:lnTo>
                        <a:pt x="608" y="360"/>
                      </a:lnTo>
                      <a:lnTo>
                        <a:pt x="615" y="364"/>
                      </a:lnTo>
                      <a:lnTo>
                        <a:pt x="621" y="364"/>
                      </a:lnTo>
                      <a:lnTo>
                        <a:pt x="621" y="362"/>
                      </a:lnTo>
                      <a:lnTo>
                        <a:pt x="626" y="353"/>
                      </a:lnTo>
                      <a:lnTo>
                        <a:pt x="641" y="355"/>
                      </a:lnTo>
                      <a:lnTo>
                        <a:pt x="648" y="364"/>
                      </a:lnTo>
                      <a:lnTo>
                        <a:pt x="653" y="364"/>
                      </a:lnTo>
                      <a:lnTo>
                        <a:pt x="661" y="366"/>
                      </a:lnTo>
                      <a:lnTo>
                        <a:pt x="675" y="377"/>
                      </a:lnTo>
                      <a:lnTo>
                        <a:pt x="684" y="380"/>
                      </a:lnTo>
                      <a:lnTo>
                        <a:pt x="688" y="386"/>
                      </a:lnTo>
                      <a:lnTo>
                        <a:pt x="695" y="391"/>
                      </a:lnTo>
                      <a:lnTo>
                        <a:pt x="699" y="391"/>
                      </a:lnTo>
                      <a:lnTo>
                        <a:pt x="706" y="389"/>
                      </a:lnTo>
                      <a:lnTo>
                        <a:pt x="708" y="389"/>
                      </a:lnTo>
                      <a:lnTo>
                        <a:pt x="717" y="386"/>
                      </a:lnTo>
                      <a:lnTo>
                        <a:pt x="719" y="386"/>
                      </a:lnTo>
                      <a:lnTo>
                        <a:pt x="726" y="384"/>
                      </a:lnTo>
                      <a:lnTo>
                        <a:pt x="728" y="384"/>
                      </a:lnTo>
                      <a:lnTo>
                        <a:pt x="733" y="384"/>
                      </a:lnTo>
                      <a:lnTo>
                        <a:pt x="733" y="386"/>
                      </a:lnTo>
                      <a:lnTo>
                        <a:pt x="735" y="389"/>
                      </a:lnTo>
                      <a:lnTo>
                        <a:pt x="733" y="391"/>
                      </a:lnTo>
                      <a:lnTo>
                        <a:pt x="737" y="395"/>
                      </a:lnTo>
                      <a:lnTo>
                        <a:pt x="735" y="397"/>
                      </a:lnTo>
                      <a:lnTo>
                        <a:pt x="737" y="400"/>
                      </a:lnTo>
                      <a:lnTo>
                        <a:pt x="739" y="402"/>
                      </a:lnTo>
                      <a:lnTo>
                        <a:pt x="737" y="406"/>
                      </a:lnTo>
                      <a:lnTo>
                        <a:pt x="737" y="409"/>
                      </a:lnTo>
                      <a:lnTo>
                        <a:pt x="739" y="413"/>
                      </a:lnTo>
                      <a:lnTo>
                        <a:pt x="737" y="413"/>
                      </a:lnTo>
                      <a:lnTo>
                        <a:pt x="737" y="415"/>
                      </a:lnTo>
                      <a:lnTo>
                        <a:pt x="746" y="415"/>
                      </a:lnTo>
                      <a:lnTo>
                        <a:pt x="764" y="415"/>
                      </a:lnTo>
                      <a:lnTo>
                        <a:pt x="768" y="420"/>
                      </a:lnTo>
                      <a:lnTo>
                        <a:pt x="780" y="422"/>
                      </a:lnTo>
                      <a:lnTo>
                        <a:pt x="802" y="422"/>
                      </a:lnTo>
                      <a:lnTo>
                        <a:pt x="806" y="426"/>
                      </a:lnTo>
                      <a:lnTo>
                        <a:pt x="813" y="431"/>
                      </a:lnTo>
                      <a:lnTo>
                        <a:pt x="813" y="435"/>
                      </a:lnTo>
                      <a:lnTo>
                        <a:pt x="815" y="440"/>
                      </a:lnTo>
                      <a:lnTo>
                        <a:pt x="820" y="440"/>
                      </a:lnTo>
                      <a:lnTo>
                        <a:pt x="820" y="437"/>
                      </a:lnTo>
                      <a:lnTo>
                        <a:pt x="822" y="440"/>
                      </a:lnTo>
                      <a:lnTo>
                        <a:pt x="826" y="437"/>
                      </a:lnTo>
                      <a:lnTo>
                        <a:pt x="829" y="435"/>
                      </a:lnTo>
                      <a:lnTo>
                        <a:pt x="829" y="433"/>
                      </a:lnTo>
                      <a:lnTo>
                        <a:pt x="829" y="431"/>
                      </a:lnTo>
                      <a:lnTo>
                        <a:pt x="833" y="429"/>
                      </a:lnTo>
                      <a:lnTo>
                        <a:pt x="829" y="424"/>
                      </a:lnTo>
                      <a:lnTo>
                        <a:pt x="831" y="422"/>
                      </a:lnTo>
                      <a:lnTo>
                        <a:pt x="831" y="417"/>
                      </a:lnTo>
                      <a:lnTo>
                        <a:pt x="862" y="420"/>
                      </a:lnTo>
                      <a:lnTo>
                        <a:pt x="893" y="433"/>
                      </a:lnTo>
                      <a:lnTo>
                        <a:pt x="898" y="437"/>
                      </a:lnTo>
                      <a:lnTo>
                        <a:pt x="895" y="440"/>
                      </a:lnTo>
                      <a:lnTo>
                        <a:pt x="893" y="440"/>
                      </a:lnTo>
                      <a:lnTo>
                        <a:pt x="895" y="442"/>
                      </a:lnTo>
                      <a:lnTo>
                        <a:pt x="902" y="440"/>
                      </a:lnTo>
                      <a:lnTo>
                        <a:pt x="904" y="440"/>
                      </a:lnTo>
                      <a:lnTo>
                        <a:pt x="906" y="444"/>
                      </a:lnTo>
                      <a:lnTo>
                        <a:pt x="902" y="446"/>
                      </a:lnTo>
                      <a:lnTo>
                        <a:pt x="902" y="449"/>
                      </a:lnTo>
                      <a:lnTo>
                        <a:pt x="904" y="451"/>
                      </a:lnTo>
                      <a:lnTo>
                        <a:pt x="911" y="453"/>
                      </a:lnTo>
                      <a:lnTo>
                        <a:pt x="915" y="460"/>
                      </a:lnTo>
                      <a:lnTo>
                        <a:pt x="909" y="466"/>
                      </a:lnTo>
                      <a:lnTo>
                        <a:pt x="911" y="468"/>
                      </a:lnTo>
                      <a:lnTo>
                        <a:pt x="909" y="471"/>
                      </a:lnTo>
                      <a:lnTo>
                        <a:pt x="909" y="473"/>
                      </a:lnTo>
                      <a:lnTo>
                        <a:pt x="911" y="475"/>
                      </a:lnTo>
                      <a:lnTo>
                        <a:pt x="918" y="471"/>
                      </a:lnTo>
                      <a:lnTo>
                        <a:pt x="920" y="473"/>
                      </a:lnTo>
                      <a:lnTo>
                        <a:pt x="918" y="475"/>
                      </a:lnTo>
                      <a:lnTo>
                        <a:pt x="915" y="477"/>
                      </a:lnTo>
                      <a:lnTo>
                        <a:pt x="920" y="480"/>
                      </a:lnTo>
                      <a:lnTo>
                        <a:pt x="922" y="480"/>
                      </a:lnTo>
                      <a:lnTo>
                        <a:pt x="922" y="484"/>
                      </a:lnTo>
                      <a:lnTo>
                        <a:pt x="924" y="488"/>
                      </a:lnTo>
                      <a:lnTo>
                        <a:pt x="922" y="488"/>
                      </a:lnTo>
                      <a:lnTo>
                        <a:pt x="924" y="493"/>
                      </a:lnTo>
                      <a:lnTo>
                        <a:pt x="920" y="495"/>
                      </a:lnTo>
                      <a:lnTo>
                        <a:pt x="924" y="495"/>
                      </a:lnTo>
                      <a:lnTo>
                        <a:pt x="924" y="500"/>
                      </a:lnTo>
                      <a:lnTo>
                        <a:pt x="922" y="500"/>
                      </a:lnTo>
                      <a:lnTo>
                        <a:pt x="924" y="502"/>
                      </a:lnTo>
                      <a:lnTo>
                        <a:pt x="929" y="504"/>
                      </a:lnTo>
                      <a:lnTo>
                        <a:pt x="929" y="502"/>
                      </a:lnTo>
                      <a:lnTo>
                        <a:pt x="929" y="504"/>
                      </a:lnTo>
                      <a:lnTo>
                        <a:pt x="931" y="500"/>
                      </a:lnTo>
                      <a:lnTo>
                        <a:pt x="935" y="502"/>
                      </a:lnTo>
                      <a:lnTo>
                        <a:pt x="938" y="502"/>
                      </a:lnTo>
                      <a:lnTo>
                        <a:pt x="935" y="506"/>
                      </a:lnTo>
                      <a:lnTo>
                        <a:pt x="940" y="511"/>
                      </a:lnTo>
                      <a:lnTo>
                        <a:pt x="942" y="506"/>
                      </a:lnTo>
                      <a:lnTo>
                        <a:pt x="947" y="504"/>
                      </a:lnTo>
                      <a:lnTo>
                        <a:pt x="951" y="506"/>
                      </a:lnTo>
                      <a:lnTo>
                        <a:pt x="953" y="508"/>
                      </a:lnTo>
                      <a:lnTo>
                        <a:pt x="951" y="513"/>
                      </a:lnTo>
                      <a:lnTo>
                        <a:pt x="953" y="513"/>
                      </a:lnTo>
                      <a:lnTo>
                        <a:pt x="951" y="517"/>
                      </a:lnTo>
                      <a:lnTo>
                        <a:pt x="949" y="522"/>
                      </a:lnTo>
                      <a:lnTo>
                        <a:pt x="951" y="524"/>
                      </a:lnTo>
                      <a:lnTo>
                        <a:pt x="958" y="522"/>
                      </a:lnTo>
                      <a:lnTo>
                        <a:pt x="960" y="522"/>
                      </a:lnTo>
                      <a:lnTo>
                        <a:pt x="962" y="526"/>
                      </a:lnTo>
                      <a:lnTo>
                        <a:pt x="964" y="531"/>
                      </a:lnTo>
                      <a:lnTo>
                        <a:pt x="973" y="533"/>
                      </a:lnTo>
                      <a:lnTo>
                        <a:pt x="976" y="537"/>
                      </a:lnTo>
                      <a:lnTo>
                        <a:pt x="976" y="540"/>
                      </a:lnTo>
                      <a:lnTo>
                        <a:pt x="969" y="542"/>
                      </a:lnTo>
                      <a:lnTo>
                        <a:pt x="960" y="542"/>
                      </a:lnTo>
                      <a:lnTo>
                        <a:pt x="956" y="544"/>
                      </a:lnTo>
                      <a:lnTo>
                        <a:pt x="947" y="540"/>
                      </a:lnTo>
                      <a:lnTo>
                        <a:pt x="938" y="540"/>
                      </a:lnTo>
                      <a:lnTo>
                        <a:pt x="938" y="537"/>
                      </a:lnTo>
                      <a:lnTo>
                        <a:pt x="931" y="540"/>
                      </a:lnTo>
                      <a:lnTo>
                        <a:pt x="929" y="537"/>
                      </a:lnTo>
                      <a:lnTo>
                        <a:pt x="929" y="544"/>
                      </a:lnTo>
                      <a:lnTo>
                        <a:pt x="924" y="548"/>
                      </a:lnTo>
                      <a:lnTo>
                        <a:pt x="924" y="551"/>
                      </a:lnTo>
                      <a:lnTo>
                        <a:pt x="918" y="555"/>
                      </a:lnTo>
                      <a:lnTo>
                        <a:pt x="913" y="553"/>
                      </a:lnTo>
                      <a:lnTo>
                        <a:pt x="911" y="557"/>
                      </a:lnTo>
                      <a:lnTo>
                        <a:pt x="909" y="557"/>
                      </a:lnTo>
                      <a:lnTo>
                        <a:pt x="909" y="555"/>
                      </a:lnTo>
                      <a:lnTo>
                        <a:pt x="906" y="555"/>
                      </a:lnTo>
                      <a:lnTo>
                        <a:pt x="902" y="555"/>
                      </a:lnTo>
                      <a:lnTo>
                        <a:pt x="904" y="557"/>
                      </a:lnTo>
                      <a:lnTo>
                        <a:pt x="902" y="564"/>
                      </a:lnTo>
                      <a:lnTo>
                        <a:pt x="913" y="566"/>
                      </a:lnTo>
                      <a:lnTo>
                        <a:pt x="915" y="566"/>
                      </a:lnTo>
                      <a:lnTo>
                        <a:pt x="918" y="564"/>
                      </a:lnTo>
                      <a:lnTo>
                        <a:pt x="922" y="571"/>
                      </a:lnTo>
                      <a:lnTo>
                        <a:pt x="927" y="575"/>
                      </a:lnTo>
                      <a:lnTo>
                        <a:pt x="931" y="573"/>
                      </a:lnTo>
                      <a:lnTo>
                        <a:pt x="942" y="575"/>
                      </a:lnTo>
                      <a:lnTo>
                        <a:pt x="940" y="582"/>
                      </a:lnTo>
                      <a:lnTo>
                        <a:pt x="942" y="584"/>
                      </a:lnTo>
                      <a:lnTo>
                        <a:pt x="940" y="586"/>
                      </a:lnTo>
                      <a:lnTo>
                        <a:pt x="942" y="591"/>
                      </a:lnTo>
                      <a:lnTo>
                        <a:pt x="940" y="593"/>
                      </a:lnTo>
                      <a:lnTo>
                        <a:pt x="938" y="591"/>
                      </a:lnTo>
                      <a:lnTo>
                        <a:pt x="933" y="591"/>
                      </a:lnTo>
                      <a:lnTo>
                        <a:pt x="933" y="595"/>
                      </a:lnTo>
                      <a:lnTo>
                        <a:pt x="929" y="595"/>
                      </a:lnTo>
                      <a:lnTo>
                        <a:pt x="929" y="597"/>
                      </a:lnTo>
                      <a:lnTo>
                        <a:pt x="918" y="595"/>
                      </a:lnTo>
                      <a:lnTo>
                        <a:pt x="918" y="597"/>
                      </a:lnTo>
                      <a:lnTo>
                        <a:pt x="920" y="597"/>
                      </a:lnTo>
                      <a:lnTo>
                        <a:pt x="920" y="600"/>
                      </a:lnTo>
                      <a:lnTo>
                        <a:pt x="918" y="600"/>
                      </a:lnTo>
                      <a:lnTo>
                        <a:pt x="918" y="604"/>
                      </a:lnTo>
                      <a:lnTo>
                        <a:pt x="920" y="606"/>
                      </a:lnTo>
                      <a:lnTo>
                        <a:pt x="920" y="608"/>
                      </a:lnTo>
                      <a:lnTo>
                        <a:pt x="922" y="611"/>
                      </a:lnTo>
                      <a:lnTo>
                        <a:pt x="924" y="615"/>
                      </a:lnTo>
                      <a:lnTo>
                        <a:pt x="929" y="615"/>
                      </a:lnTo>
                      <a:lnTo>
                        <a:pt x="935" y="622"/>
                      </a:lnTo>
                      <a:lnTo>
                        <a:pt x="940" y="626"/>
                      </a:lnTo>
                      <a:lnTo>
                        <a:pt x="940" y="631"/>
                      </a:lnTo>
                      <a:lnTo>
                        <a:pt x="942" y="628"/>
                      </a:lnTo>
                      <a:lnTo>
                        <a:pt x="944" y="631"/>
                      </a:lnTo>
                      <a:lnTo>
                        <a:pt x="947" y="628"/>
                      </a:lnTo>
                      <a:lnTo>
                        <a:pt x="960" y="637"/>
                      </a:lnTo>
                      <a:lnTo>
                        <a:pt x="967" y="635"/>
                      </a:lnTo>
                      <a:lnTo>
                        <a:pt x="976" y="639"/>
                      </a:lnTo>
                      <a:lnTo>
                        <a:pt x="978" y="644"/>
                      </a:lnTo>
                      <a:lnTo>
                        <a:pt x="984" y="646"/>
                      </a:lnTo>
                      <a:lnTo>
                        <a:pt x="987" y="644"/>
                      </a:lnTo>
                      <a:lnTo>
                        <a:pt x="989" y="646"/>
                      </a:lnTo>
                      <a:lnTo>
                        <a:pt x="993" y="646"/>
                      </a:lnTo>
                      <a:lnTo>
                        <a:pt x="993" y="648"/>
                      </a:lnTo>
                      <a:lnTo>
                        <a:pt x="991" y="648"/>
                      </a:lnTo>
                      <a:lnTo>
                        <a:pt x="991" y="653"/>
                      </a:lnTo>
                      <a:lnTo>
                        <a:pt x="996" y="653"/>
                      </a:lnTo>
                      <a:lnTo>
                        <a:pt x="996" y="651"/>
                      </a:lnTo>
                      <a:lnTo>
                        <a:pt x="996" y="653"/>
                      </a:lnTo>
                      <a:lnTo>
                        <a:pt x="1005" y="657"/>
                      </a:lnTo>
                      <a:lnTo>
                        <a:pt x="1005" y="662"/>
                      </a:lnTo>
                      <a:lnTo>
                        <a:pt x="1002" y="664"/>
                      </a:lnTo>
                      <a:lnTo>
                        <a:pt x="1007" y="664"/>
                      </a:lnTo>
                      <a:lnTo>
                        <a:pt x="1007" y="668"/>
                      </a:lnTo>
                      <a:lnTo>
                        <a:pt x="1002" y="666"/>
                      </a:lnTo>
                      <a:lnTo>
                        <a:pt x="996" y="666"/>
                      </a:lnTo>
                      <a:lnTo>
                        <a:pt x="996" y="671"/>
                      </a:lnTo>
                      <a:lnTo>
                        <a:pt x="996" y="675"/>
                      </a:lnTo>
                      <a:lnTo>
                        <a:pt x="993" y="673"/>
                      </a:lnTo>
                      <a:lnTo>
                        <a:pt x="993" y="668"/>
                      </a:lnTo>
                      <a:lnTo>
                        <a:pt x="991" y="675"/>
                      </a:lnTo>
                      <a:lnTo>
                        <a:pt x="987" y="675"/>
                      </a:lnTo>
                      <a:lnTo>
                        <a:pt x="987" y="673"/>
                      </a:lnTo>
                      <a:lnTo>
                        <a:pt x="984" y="673"/>
                      </a:lnTo>
                      <a:lnTo>
                        <a:pt x="980" y="671"/>
                      </a:lnTo>
                      <a:lnTo>
                        <a:pt x="978" y="671"/>
                      </a:lnTo>
                      <a:lnTo>
                        <a:pt x="978" y="673"/>
                      </a:lnTo>
                      <a:lnTo>
                        <a:pt x="973" y="673"/>
                      </a:lnTo>
                      <a:lnTo>
                        <a:pt x="973" y="668"/>
                      </a:lnTo>
                      <a:lnTo>
                        <a:pt x="971" y="666"/>
                      </a:lnTo>
                      <a:lnTo>
                        <a:pt x="973" y="666"/>
                      </a:lnTo>
                      <a:lnTo>
                        <a:pt x="971" y="664"/>
                      </a:lnTo>
                      <a:lnTo>
                        <a:pt x="969" y="666"/>
                      </a:lnTo>
                      <a:lnTo>
                        <a:pt x="964" y="666"/>
                      </a:lnTo>
                      <a:lnTo>
                        <a:pt x="962" y="675"/>
                      </a:lnTo>
                      <a:lnTo>
                        <a:pt x="958" y="675"/>
                      </a:lnTo>
                      <a:lnTo>
                        <a:pt x="958" y="677"/>
                      </a:lnTo>
                      <a:lnTo>
                        <a:pt x="947" y="675"/>
                      </a:lnTo>
                      <a:lnTo>
                        <a:pt x="944" y="671"/>
                      </a:lnTo>
                      <a:lnTo>
                        <a:pt x="938" y="668"/>
                      </a:lnTo>
                      <a:lnTo>
                        <a:pt x="935" y="668"/>
                      </a:lnTo>
                      <a:lnTo>
                        <a:pt x="935" y="666"/>
                      </a:lnTo>
                      <a:lnTo>
                        <a:pt x="931" y="668"/>
                      </a:lnTo>
                      <a:lnTo>
                        <a:pt x="927" y="673"/>
                      </a:lnTo>
                      <a:lnTo>
                        <a:pt x="929" y="682"/>
                      </a:lnTo>
                      <a:lnTo>
                        <a:pt x="920" y="684"/>
                      </a:lnTo>
                      <a:lnTo>
                        <a:pt x="909" y="691"/>
                      </a:lnTo>
                      <a:lnTo>
                        <a:pt x="904" y="693"/>
                      </a:lnTo>
                      <a:lnTo>
                        <a:pt x="902" y="697"/>
                      </a:lnTo>
                      <a:lnTo>
                        <a:pt x="898" y="697"/>
                      </a:lnTo>
                      <a:lnTo>
                        <a:pt x="898" y="702"/>
                      </a:lnTo>
                      <a:lnTo>
                        <a:pt x="895" y="704"/>
                      </a:lnTo>
                      <a:lnTo>
                        <a:pt x="893" y="706"/>
                      </a:lnTo>
                      <a:lnTo>
                        <a:pt x="889" y="706"/>
                      </a:lnTo>
                      <a:lnTo>
                        <a:pt x="893" y="708"/>
                      </a:lnTo>
                      <a:lnTo>
                        <a:pt x="886" y="711"/>
                      </a:lnTo>
                      <a:lnTo>
                        <a:pt x="889" y="711"/>
                      </a:lnTo>
                      <a:lnTo>
                        <a:pt x="889" y="713"/>
                      </a:lnTo>
                      <a:lnTo>
                        <a:pt x="886" y="715"/>
                      </a:lnTo>
                      <a:lnTo>
                        <a:pt x="882" y="715"/>
                      </a:lnTo>
                      <a:lnTo>
                        <a:pt x="882" y="717"/>
                      </a:lnTo>
                      <a:lnTo>
                        <a:pt x="882" y="715"/>
                      </a:lnTo>
                      <a:lnTo>
                        <a:pt x="880" y="715"/>
                      </a:lnTo>
                      <a:lnTo>
                        <a:pt x="878" y="713"/>
                      </a:lnTo>
                      <a:lnTo>
                        <a:pt x="878" y="715"/>
                      </a:lnTo>
                      <a:lnTo>
                        <a:pt x="875" y="715"/>
                      </a:lnTo>
                      <a:lnTo>
                        <a:pt x="875" y="717"/>
                      </a:lnTo>
                      <a:lnTo>
                        <a:pt x="873" y="715"/>
                      </a:lnTo>
                      <a:lnTo>
                        <a:pt x="871" y="717"/>
                      </a:lnTo>
                      <a:lnTo>
                        <a:pt x="873" y="719"/>
                      </a:lnTo>
                      <a:lnTo>
                        <a:pt x="869" y="719"/>
                      </a:lnTo>
                      <a:lnTo>
                        <a:pt x="866" y="719"/>
                      </a:lnTo>
                      <a:lnTo>
                        <a:pt x="866" y="724"/>
                      </a:lnTo>
                      <a:lnTo>
                        <a:pt x="864" y="722"/>
                      </a:lnTo>
                      <a:lnTo>
                        <a:pt x="862" y="724"/>
                      </a:lnTo>
                      <a:lnTo>
                        <a:pt x="860" y="724"/>
                      </a:lnTo>
                      <a:lnTo>
                        <a:pt x="857" y="726"/>
                      </a:lnTo>
                      <a:lnTo>
                        <a:pt x="855" y="728"/>
                      </a:lnTo>
                      <a:lnTo>
                        <a:pt x="855" y="726"/>
                      </a:lnTo>
                      <a:lnTo>
                        <a:pt x="851" y="726"/>
                      </a:lnTo>
                      <a:lnTo>
                        <a:pt x="853" y="726"/>
                      </a:lnTo>
                      <a:lnTo>
                        <a:pt x="849" y="728"/>
                      </a:lnTo>
                      <a:lnTo>
                        <a:pt x="846" y="731"/>
                      </a:lnTo>
                      <a:lnTo>
                        <a:pt x="842" y="731"/>
                      </a:lnTo>
                      <a:lnTo>
                        <a:pt x="840" y="735"/>
                      </a:lnTo>
                      <a:lnTo>
                        <a:pt x="837" y="735"/>
                      </a:lnTo>
                      <a:lnTo>
                        <a:pt x="835" y="737"/>
                      </a:lnTo>
                      <a:lnTo>
                        <a:pt x="833" y="735"/>
                      </a:lnTo>
                      <a:lnTo>
                        <a:pt x="833" y="737"/>
                      </a:lnTo>
                      <a:lnTo>
                        <a:pt x="833" y="735"/>
                      </a:lnTo>
                      <a:lnTo>
                        <a:pt x="829" y="742"/>
                      </a:lnTo>
                      <a:lnTo>
                        <a:pt x="826" y="744"/>
                      </a:lnTo>
                      <a:lnTo>
                        <a:pt x="824" y="744"/>
                      </a:lnTo>
                      <a:lnTo>
                        <a:pt x="822" y="746"/>
                      </a:lnTo>
                      <a:lnTo>
                        <a:pt x="824" y="746"/>
                      </a:lnTo>
                      <a:lnTo>
                        <a:pt x="822" y="748"/>
                      </a:lnTo>
                      <a:lnTo>
                        <a:pt x="824" y="751"/>
                      </a:lnTo>
                      <a:lnTo>
                        <a:pt x="824" y="753"/>
                      </a:lnTo>
                      <a:lnTo>
                        <a:pt x="824" y="755"/>
                      </a:lnTo>
                      <a:lnTo>
                        <a:pt x="822" y="755"/>
                      </a:lnTo>
                      <a:lnTo>
                        <a:pt x="820" y="764"/>
                      </a:lnTo>
                      <a:lnTo>
                        <a:pt x="822" y="764"/>
                      </a:lnTo>
                      <a:lnTo>
                        <a:pt x="820" y="764"/>
                      </a:lnTo>
                      <a:lnTo>
                        <a:pt x="820" y="768"/>
                      </a:lnTo>
                      <a:lnTo>
                        <a:pt x="824" y="771"/>
                      </a:lnTo>
                      <a:lnTo>
                        <a:pt x="822" y="777"/>
                      </a:lnTo>
                      <a:lnTo>
                        <a:pt x="824" y="777"/>
                      </a:lnTo>
                      <a:lnTo>
                        <a:pt x="824" y="784"/>
                      </a:lnTo>
                      <a:lnTo>
                        <a:pt x="824" y="786"/>
                      </a:lnTo>
                      <a:lnTo>
                        <a:pt x="826" y="786"/>
                      </a:lnTo>
                      <a:lnTo>
                        <a:pt x="824" y="788"/>
                      </a:lnTo>
                      <a:lnTo>
                        <a:pt x="826" y="788"/>
                      </a:lnTo>
                      <a:lnTo>
                        <a:pt x="824" y="791"/>
                      </a:lnTo>
                      <a:lnTo>
                        <a:pt x="826" y="791"/>
                      </a:lnTo>
                      <a:lnTo>
                        <a:pt x="831" y="795"/>
                      </a:lnTo>
                      <a:lnTo>
                        <a:pt x="831" y="799"/>
                      </a:lnTo>
                      <a:lnTo>
                        <a:pt x="829" y="802"/>
                      </a:lnTo>
                      <a:lnTo>
                        <a:pt x="833" y="804"/>
                      </a:lnTo>
                      <a:lnTo>
                        <a:pt x="840" y="810"/>
                      </a:lnTo>
                      <a:lnTo>
                        <a:pt x="842" y="808"/>
                      </a:lnTo>
                      <a:lnTo>
                        <a:pt x="842" y="813"/>
                      </a:lnTo>
                      <a:lnTo>
                        <a:pt x="844" y="813"/>
                      </a:lnTo>
                      <a:lnTo>
                        <a:pt x="846" y="817"/>
                      </a:lnTo>
                      <a:lnTo>
                        <a:pt x="846" y="819"/>
                      </a:lnTo>
                      <a:lnTo>
                        <a:pt x="844" y="822"/>
                      </a:lnTo>
                      <a:lnTo>
                        <a:pt x="849" y="822"/>
                      </a:lnTo>
                      <a:lnTo>
                        <a:pt x="849" y="824"/>
                      </a:lnTo>
                      <a:lnTo>
                        <a:pt x="851" y="826"/>
                      </a:lnTo>
                      <a:lnTo>
                        <a:pt x="849" y="828"/>
                      </a:lnTo>
                      <a:lnTo>
                        <a:pt x="849" y="833"/>
                      </a:lnTo>
                      <a:lnTo>
                        <a:pt x="849" y="835"/>
                      </a:lnTo>
                      <a:lnTo>
                        <a:pt x="844" y="837"/>
                      </a:lnTo>
                      <a:lnTo>
                        <a:pt x="844" y="839"/>
                      </a:lnTo>
                      <a:lnTo>
                        <a:pt x="831" y="842"/>
                      </a:lnTo>
                      <a:lnTo>
                        <a:pt x="829" y="848"/>
                      </a:lnTo>
                      <a:lnTo>
                        <a:pt x="829" y="853"/>
                      </a:lnTo>
                      <a:lnTo>
                        <a:pt x="831" y="853"/>
                      </a:lnTo>
                      <a:lnTo>
                        <a:pt x="831" y="855"/>
                      </a:lnTo>
                      <a:lnTo>
                        <a:pt x="835" y="857"/>
                      </a:lnTo>
                      <a:lnTo>
                        <a:pt x="837" y="862"/>
                      </a:lnTo>
                      <a:lnTo>
                        <a:pt x="835" y="866"/>
                      </a:lnTo>
                      <a:lnTo>
                        <a:pt x="831" y="866"/>
                      </a:lnTo>
                      <a:lnTo>
                        <a:pt x="829" y="868"/>
                      </a:lnTo>
                      <a:lnTo>
                        <a:pt x="829" y="870"/>
                      </a:lnTo>
                      <a:lnTo>
                        <a:pt x="831" y="873"/>
                      </a:lnTo>
                      <a:lnTo>
                        <a:pt x="831" y="877"/>
                      </a:lnTo>
                      <a:lnTo>
                        <a:pt x="831" y="879"/>
                      </a:lnTo>
                      <a:lnTo>
                        <a:pt x="829" y="879"/>
                      </a:lnTo>
                      <a:lnTo>
                        <a:pt x="829" y="886"/>
                      </a:lnTo>
                      <a:lnTo>
                        <a:pt x="824" y="895"/>
                      </a:lnTo>
                      <a:lnTo>
                        <a:pt x="820" y="899"/>
                      </a:lnTo>
                      <a:lnTo>
                        <a:pt x="817" y="902"/>
                      </a:lnTo>
                      <a:lnTo>
                        <a:pt x="815" y="904"/>
                      </a:lnTo>
                      <a:lnTo>
                        <a:pt x="813" y="906"/>
                      </a:lnTo>
                      <a:lnTo>
                        <a:pt x="813" y="910"/>
                      </a:lnTo>
                      <a:lnTo>
                        <a:pt x="811" y="913"/>
                      </a:lnTo>
                      <a:lnTo>
                        <a:pt x="808" y="913"/>
                      </a:lnTo>
                      <a:lnTo>
                        <a:pt x="808" y="915"/>
                      </a:lnTo>
                      <a:lnTo>
                        <a:pt x="804" y="915"/>
                      </a:lnTo>
                      <a:lnTo>
                        <a:pt x="804" y="919"/>
                      </a:lnTo>
                      <a:lnTo>
                        <a:pt x="802" y="926"/>
                      </a:lnTo>
                      <a:lnTo>
                        <a:pt x="795" y="926"/>
                      </a:lnTo>
                      <a:lnTo>
                        <a:pt x="793" y="930"/>
                      </a:lnTo>
                      <a:lnTo>
                        <a:pt x="786" y="930"/>
                      </a:lnTo>
                      <a:lnTo>
                        <a:pt x="782" y="933"/>
                      </a:lnTo>
                      <a:lnTo>
                        <a:pt x="780" y="930"/>
                      </a:lnTo>
                      <a:lnTo>
                        <a:pt x="766" y="933"/>
                      </a:lnTo>
                      <a:lnTo>
                        <a:pt x="762" y="928"/>
                      </a:lnTo>
                      <a:lnTo>
                        <a:pt x="757" y="926"/>
                      </a:lnTo>
                      <a:lnTo>
                        <a:pt x="753" y="922"/>
                      </a:lnTo>
                      <a:lnTo>
                        <a:pt x="748" y="919"/>
                      </a:lnTo>
                      <a:lnTo>
                        <a:pt x="746" y="919"/>
                      </a:lnTo>
                      <a:lnTo>
                        <a:pt x="744" y="913"/>
                      </a:lnTo>
                      <a:lnTo>
                        <a:pt x="737" y="913"/>
                      </a:lnTo>
                      <a:lnTo>
                        <a:pt x="737" y="910"/>
                      </a:lnTo>
                      <a:lnTo>
                        <a:pt x="739" y="908"/>
                      </a:lnTo>
                      <a:lnTo>
                        <a:pt x="739" y="904"/>
                      </a:lnTo>
                      <a:lnTo>
                        <a:pt x="737" y="902"/>
                      </a:lnTo>
                      <a:lnTo>
                        <a:pt x="737" y="904"/>
                      </a:lnTo>
                      <a:lnTo>
                        <a:pt x="733" y="902"/>
                      </a:lnTo>
                      <a:lnTo>
                        <a:pt x="731" y="899"/>
                      </a:lnTo>
                      <a:lnTo>
                        <a:pt x="726" y="897"/>
                      </a:lnTo>
                      <a:lnTo>
                        <a:pt x="724" y="895"/>
                      </a:lnTo>
                      <a:lnTo>
                        <a:pt x="726" y="890"/>
                      </a:lnTo>
                      <a:lnTo>
                        <a:pt x="728" y="893"/>
                      </a:lnTo>
                      <a:lnTo>
                        <a:pt x="735" y="895"/>
                      </a:lnTo>
                      <a:lnTo>
                        <a:pt x="735" y="893"/>
                      </a:lnTo>
                      <a:lnTo>
                        <a:pt x="737" y="890"/>
                      </a:lnTo>
                      <a:lnTo>
                        <a:pt x="735" y="882"/>
                      </a:lnTo>
                      <a:lnTo>
                        <a:pt x="737" y="879"/>
                      </a:lnTo>
                      <a:lnTo>
                        <a:pt x="737" y="875"/>
                      </a:lnTo>
                      <a:lnTo>
                        <a:pt x="739" y="873"/>
                      </a:lnTo>
                      <a:lnTo>
                        <a:pt x="739" y="862"/>
                      </a:lnTo>
                      <a:lnTo>
                        <a:pt x="739" y="859"/>
                      </a:lnTo>
                      <a:lnTo>
                        <a:pt x="737" y="862"/>
                      </a:lnTo>
                      <a:lnTo>
                        <a:pt x="733" y="862"/>
                      </a:lnTo>
                      <a:lnTo>
                        <a:pt x="733" y="859"/>
                      </a:lnTo>
                      <a:lnTo>
                        <a:pt x="735" y="853"/>
                      </a:lnTo>
                      <a:lnTo>
                        <a:pt x="735" y="850"/>
                      </a:lnTo>
                      <a:lnTo>
                        <a:pt x="735" y="846"/>
                      </a:lnTo>
                      <a:lnTo>
                        <a:pt x="737" y="844"/>
                      </a:lnTo>
                      <a:lnTo>
                        <a:pt x="733" y="842"/>
                      </a:lnTo>
                      <a:lnTo>
                        <a:pt x="733" y="835"/>
                      </a:lnTo>
                      <a:lnTo>
                        <a:pt x="737" y="835"/>
                      </a:lnTo>
                      <a:lnTo>
                        <a:pt x="737" y="837"/>
                      </a:lnTo>
                      <a:lnTo>
                        <a:pt x="746" y="835"/>
                      </a:lnTo>
                      <a:lnTo>
                        <a:pt x="744" y="828"/>
                      </a:lnTo>
                      <a:lnTo>
                        <a:pt x="739" y="828"/>
                      </a:lnTo>
                      <a:lnTo>
                        <a:pt x="742" y="826"/>
                      </a:lnTo>
                      <a:lnTo>
                        <a:pt x="739" y="822"/>
                      </a:lnTo>
                      <a:lnTo>
                        <a:pt x="731" y="822"/>
                      </a:lnTo>
                      <a:lnTo>
                        <a:pt x="731" y="817"/>
                      </a:lnTo>
                      <a:lnTo>
                        <a:pt x="726" y="815"/>
                      </a:lnTo>
                      <a:lnTo>
                        <a:pt x="713" y="819"/>
                      </a:lnTo>
                      <a:lnTo>
                        <a:pt x="706" y="822"/>
                      </a:lnTo>
                      <a:lnTo>
                        <a:pt x="706" y="817"/>
                      </a:lnTo>
                      <a:lnTo>
                        <a:pt x="702" y="817"/>
                      </a:lnTo>
                      <a:lnTo>
                        <a:pt x="699" y="817"/>
                      </a:lnTo>
                      <a:lnTo>
                        <a:pt x="695" y="817"/>
                      </a:lnTo>
                      <a:lnTo>
                        <a:pt x="695" y="815"/>
                      </a:lnTo>
                      <a:lnTo>
                        <a:pt x="693" y="813"/>
                      </a:lnTo>
                      <a:lnTo>
                        <a:pt x="690" y="813"/>
                      </a:lnTo>
                      <a:lnTo>
                        <a:pt x="688" y="817"/>
                      </a:lnTo>
                      <a:lnTo>
                        <a:pt x="690" y="819"/>
                      </a:lnTo>
                      <a:lnTo>
                        <a:pt x="688" y="824"/>
                      </a:lnTo>
                      <a:lnTo>
                        <a:pt x="690" y="828"/>
                      </a:lnTo>
                      <a:lnTo>
                        <a:pt x="682" y="828"/>
                      </a:lnTo>
                      <a:lnTo>
                        <a:pt x="679" y="826"/>
                      </a:lnTo>
                      <a:lnTo>
                        <a:pt x="677" y="826"/>
                      </a:lnTo>
                      <a:lnTo>
                        <a:pt x="673" y="826"/>
                      </a:lnTo>
                      <a:lnTo>
                        <a:pt x="673" y="819"/>
                      </a:lnTo>
                      <a:lnTo>
                        <a:pt x="668" y="817"/>
                      </a:lnTo>
                      <a:lnTo>
                        <a:pt x="668" y="819"/>
                      </a:lnTo>
                      <a:lnTo>
                        <a:pt x="666" y="817"/>
                      </a:lnTo>
                      <a:lnTo>
                        <a:pt x="664" y="817"/>
                      </a:lnTo>
                      <a:lnTo>
                        <a:pt x="664" y="819"/>
                      </a:lnTo>
                      <a:lnTo>
                        <a:pt x="664" y="815"/>
                      </a:lnTo>
                      <a:lnTo>
                        <a:pt x="666" y="815"/>
                      </a:lnTo>
                      <a:lnTo>
                        <a:pt x="666" y="808"/>
                      </a:lnTo>
                      <a:lnTo>
                        <a:pt x="666" y="806"/>
                      </a:lnTo>
                      <a:lnTo>
                        <a:pt x="666" y="804"/>
                      </a:lnTo>
                      <a:lnTo>
                        <a:pt x="666" y="806"/>
                      </a:lnTo>
                      <a:lnTo>
                        <a:pt x="661" y="804"/>
                      </a:lnTo>
                      <a:lnTo>
                        <a:pt x="664" y="806"/>
                      </a:lnTo>
                      <a:lnTo>
                        <a:pt x="661" y="806"/>
                      </a:lnTo>
                      <a:lnTo>
                        <a:pt x="659" y="806"/>
                      </a:lnTo>
                      <a:lnTo>
                        <a:pt x="661" y="808"/>
                      </a:lnTo>
                      <a:lnTo>
                        <a:pt x="661" y="810"/>
                      </a:lnTo>
                      <a:lnTo>
                        <a:pt x="659" y="808"/>
                      </a:lnTo>
                      <a:lnTo>
                        <a:pt x="655" y="808"/>
                      </a:lnTo>
                      <a:lnTo>
                        <a:pt x="659" y="806"/>
                      </a:lnTo>
                      <a:lnTo>
                        <a:pt x="657" y="802"/>
                      </a:lnTo>
                      <a:lnTo>
                        <a:pt x="661" y="802"/>
                      </a:lnTo>
                      <a:lnTo>
                        <a:pt x="661" y="799"/>
                      </a:lnTo>
                      <a:lnTo>
                        <a:pt x="657" y="799"/>
                      </a:lnTo>
                      <a:lnTo>
                        <a:pt x="659" y="797"/>
                      </a:lnTo>
                      <a:lnTo>
                        <a:pt x="655" y="799"/>
                      </a:lnTo>
                      <a:lnTo>
                        <a:pt x="655" y="802"/>
                      </a:lnTo>
                      <a:lnTo>
                        <a:pt x="650" y="799"/>
                      </a:lnTo>
                      <a:lnTo>
                        <a:pt x="648" y="802"/>
                      </a:lnTo>
                      <a:lnTo>
                        <a:pt x="646" y="802"/>
                      </a:lnTo>
                      <a:lnTo>
                        <a:pt x="644" y="797"/>
                      </a:lnTo>
                      <a:lnTo>
                        <a:pt x="637" y="795"/>
                      </a:lnTo>
                      <a:lnTo>
                        <a:pt x="633" y="793"/>
                      </a:lnTo>
                      <a:lnTo>
                        <a:pt x="626" y="793"/>
                      </a:lnTo>
                      <a:lnTo>
                        <a:pt x="626" y="795"/>
                      </a:lnTo>
                      <a:lnTo>
                        <a:pt x="621" y="791"/>
                      </a:lnTo>
                      <a:lnTo>
                        <a:pt x="617" y="786"/>
                      </a:lnTo>
                      <a:lnTo>
                        <a:pt x="619" y="782"/>
                      </a:lnTo>
                      <a:lnTo>
                        <a:pt x="617" y="779"/>
                      </a:lnTo>
                      <a:lnTo>
                        <a:pt x="617" y="775"/>
                      </a:lnTo>
                      <a:lnTo>
                        <a:pt x="617" y="773"/>
                      </a:lnTo>
                      <a:lnTo>
                        <a:pt x="617" y="771"/>
                      </a:lnTo>
                      <a:lnTo>
                        <a:pt x="615" y="771"/>
                      </a:lnTo>
                      <a:lnTo>
                        <a:pt x="615" y="773"/>
                      </a:lnTo>
                      <a:lnTo>
                        <a:pt x="606" y="768"/>
                      </a:lnTo>
                      <a:lnTo>
                        <a:pt x="601" y="771"/>
                      </a:lnTo>
                      <a:lnTo>
                        <a:pt x="592" y="764"/>
                      </a:lnTo>
                      <a:lnTo>
                        <a:pt x="590" y="764"/>
                      </a:lnTo>
                      <a:lnTo>
                        <a:pt x="590" y="766"/>
                      </a:lnTo>
                      <a:lnTo>
                        <a:pt x="588" y="766"/>
                      </a:lnTo>
                      <a:lnTo>
                        <a:pt x="586" y="766"/>
                      </a:lnTo>
                      <a:lnTo>
                        <a:pt x="586" y="764"/>
                      </a:lnTo>
                      <a:lnTo>
                        <a:pt x="584" y="762"/>
                      </a:lnTo>
                      <a:lnTo>
                        <a:pt x="581" y="759"/>
                      </a:lnTo>
                      <a:lnTo>
                        <a:pt x="577" y="764"/>
                      </a:lnTo>
                      <a:lnTo>
                        <a:pt x="575" y="764"/>
                      </a:lnTo>
                      <a:lnTo>
                        <a:pt x="575" y="762"/>
                      </a:lnTo>
                      <a:lnTo>
                        <a:pt x="572" y="759"/>
                      </a:lnTo>
                      <a:lnTo>
                        <a:pt x="579" y="757"/>
                      </a:lnTo>
                      <a:lnTo>
                        <a:pt x="577" y="755"/>
                      </a:lnTo>
                      <a:lnTo>
                        <a:pt x="575" y="757"/>
                      </a:lnTo>
                      <a:lnTo>
                        <a:pt x="575" y="755"/>
                      </a:lnTo>
                      <a:lnTo>
                        <a:pt x="572" y="755"/>
                      </a:lnTo>
                      <a:lnTo>
                        <a:pt x="572" y="753"/>
                      </a:lnTo>
                      <a:lnTo>
                        <a:pt x="577" y="751"/>
                      </a:lnTo>
                      <a:lnTo>
                        <a:pt x="577" y="748"/>
                      </a:lnTo>
                      <a:lnTo>
                        <a:pt x="575" y="746"/>
                      </a:lnTo>
                      <a:lnTo>
                        <a:pt x="575" y="748"/>
                      </a:lnTo>
                      <a:lnTo>
                        <a:pt x="570" y="748"/>
                      </a:lnTo>
                      <a:lnTo>
                        <a:pt x="572" y="746"/>
                      </a:lnTo>
                      <a:lnTo>
                        <a:pt x="568" y="744"/>
                      </a:lnTo>
                      <a:lnTo>
                        <a:pt x="566" y="744"/>
                      </a:lnTo>
                      <a:lnTo>
                        <a:pt x="561" y="744"/>
                      </a:lnTo>
                      <a:lnTo>
                        <a:pt x="561" y="746"/>
                      </a:lnTo>
                      <a:lnTo>
                        <a:pt x="563" y="748"/>
                      </a:lnTo>
                      <a:lnTo>
                        <a:pt x="561" y="751"/>
                      </a:lnTo>
                      <a:lnTo>
                        <a:pt x="563" y="751"/>
                      </a:lnTo>
                      <a:lnTo>
                        <a:pt x="559" y="751"/>
                      </a:lnTo>
                      <a:lnTo>
                        <a:pt x="559" y="753"/>
                      </a:lnTo>
                      <a:lnTo>
                        <a:pt x="555" y="753"/>
                      </a:lnTo>
                      <a:lnTo>
                        <a:pt x="557" y="755"/>
                      </a:lnTo>
                      <a:lnTo>
                        <a:pt x="561" y="757"/>
                      </a:lnTo>
                      <a:lnTo>
                        <a:pt x="559" y="757"/>
                      </a:lnTo>
                      <a:lnTo>
                        <a:pt x="559" y="759"/>
                      </a:lnTo>
                      <a:lnTo>
                        <a:pt x="557" y="759"/>
                      </a:lnTo>
                      <a:lnTo>
                        <a:pt x="557" y="762"/>
                      </a:lnTo>
                      <a:lnTo>
                        <a:pt x="555" y="759"/>
                      </a:lnTo>
                      <a:lnTo>
                        <a:pt x="555" y="757"/>
                      </a:lnTo>
                      <a:lnTo>
                        <a:pt x="546" y="757"/>
                      </a:lnTo>
                      <a:lnTo>
                        <a:pt x="550" y="755"/>
                      </a:lnTo>
                      <a:lnTo>
                        <a:pt x="550" y="753"/>
                      </a:lnTo>
                      <a:lnTo>
                        <a:pt x="546" y="753"/>
                      </a:lnTo>
                      <a:lnTo>
                        <a:pt x="546" y="755"/>
                      </a:lnTo>
                      <a:lnTo>
                        <a:pt x="543" y="755"/>
                      </a:lnTo>
                      <a:lnTo>
                        <a:pt x="543" y="753"/>
                      </a:lnTo>
                      <a:lnTo>
                        <a:pt x="541" y="753"/>
                      </a:lnTo>
                      <a:lnTo>
                        <a:pt x="539" y="748"/>
                      </a:lnTo>
                      <a:lnTo>
                        <a:pt x="535" y="746"/>
                      </a:lnTo>
                      <a:lnTo>
                        <a:pt x="532" y="748"/>
                      </a:lnTo>
                      <a:lnTo>
                        <a:pt x="532" y="751"/>
                      </a:lnTo>
                      <a:lnTo>
                        <a:pt x="535" y="755"/>
                      </a:lnTo>
                      <a:lnTo>
                        <a:pt x="532" y="755"/>
                      </a:lnTo>
                      <a:lnTo>
                        <a:pt x="532" y="751"/>
                      </a:lnTo>
                      <a:lnTo>
                        <a:pt x="532" y="748"/>
                      </a:lnTo>
                      <a:lnTo>
                        <a:pt x="526" y="748"/>
                      </a:lnTo>
                      <a:lnTo>
                        <a:pt x="528" y="751"/>
                      </a:lnTo>
                      <a:lnTo>
                        <a:pt x="526" y="751"/>
                      </a:lnTo>
                      <a:lnTo>
                        <a:pt x="526" y="755"/>
                      </a:lnTo>
                      <a:lnTo>
                        <a:pt x="523" y="757"/>
                      </a:lnTo>
                      <a:lnTo>
                        <a:pt x="526" y="759"/>
                      </a:lnTo>
                      <a:lnTo>
                        <a:pt x="523" y="759"/>
                      </a:lnTo>
                      <a:lnTo>
                        <a:pt x="526" y="762"/>
                      </a:lnTo>
                      <a:lnTo>
                        <a:pt x="521" y="768"/>
                      </a:lnTo>
                      <a:lnTo>
                        <a:pt x="517" y="773"/>
                      </a:lnTo>
                      <a:lnTo>
                        <a:pt x="519" y="775"/>
                      </a:lnTo>
                      <a:lnTo>
                        <a:pt x="517" y="777"/>
                      </a:lnTo>
                      <a:lnTo>
                        <a:pt x="519" y="782"/>
                      </a:lnTo>
                      <a:lnTo>
                        <a:pt x="517" y="782"/>
                      </a:lnTo>
                      <a:lnTo>
                        <a:pt x="514" y="782"/>
                      </a:lnTo>
                      <a:lnTo>
                        <a:pt x="517" y="782"/>
                      </a:lnTo>
                      <a:lnTo>
                        <a:pt x="512" y="777"/>
                      </a:lnTo>
                      <a:lnTo>
                        <a:pt x="510" y="777"/>
                      </a:lnTo>
                      <a:lnTo>
                        <a:pt x="510" y="784"/>
                      </a:lnTo>
                      <a:lnTo>
                        <a:pt x="508" y="784"/>
                      </a:lnTo>
                      <a:lnTo>
                        <a:pt x="508" y="786"/>
                      </a:lnTo>
                      <a:lnTo>
                        <a:pt x="501" y="782"/>
                      </a:lnTo>
                      <a:lnTo>
                        <a:pt x="499" y="777"/>
                      </a:lnTo>
                      <a:lnTo>
                        <a:pt x="492" y="777"/>
                      </a:lnTo>
                      <a:lnTo>
                        <a:pt x="490" y="779"/>
                      </a:lnTo>
                      <a:lnTo>
                        <a:pt x="490" y="777"/>
                      </a:lnTo>
                      <a:lnTo>
                        <a:pt x="490" y="779"/>
                      </a:lnTo>
                      <a:lnTo>
                        <a:pt x="490" y="782"/>
                      </a:lnTo>
                      <a:lnTo>
                        <a:pt x="488" y="779"/>
                      </a:lnTo>
                      <a:lnTo>
                        <a:pt x="485" y="782"/>
                      </a:lnTo>
                      <a:lnTo>
                        <a:pt x="483" y="779"/>
                      </a:lnTo>
                      <a:lnTo>
                        <a:pt x="481" y="782"/>
                      </a:lnTo>
                      <a:lnTo>
                        <a:pt x="481" y="779"/>
                      </a:lnTo>
                      <a:lnTo>
                        <a:pt x="481" y="775"/>
                      </a:lnTo>
                      <a:lnTo>
                        <a:pt x="479" y="775"/>
                      </a:lnTo>
                      <a:lnTo>
                        <a:pt x="474" y="777"/>
                      </a:lnTo>
                      <a:lnTo>
                        <a:pt x="474" y="779"/>
                      </a:lnTo>
                      <a:lnTo>
                        <a:pt x="472" y="779"/>
                      </a:lnTo>
                      <a:lnTo>
                        <a:pt x="470" y="779"/>
                      </a:lnTo>
                      <a:lnTo>
                        <a:pt x="465" y="782"/>
                      </a:lnTo>
                      <a:lnTo>
                        <a:pt x="459" y="779"/>
                      </a:lnTo>
                      <a:lnTo>
                        <a:pt x="459" y="777"/>
                      </a:lnTo>
                      <a:lnTo>
                        <a:pt x="459" y="775"/>
                      </a:lnTo>
                      <a:lnTo>
                        <a:pt x="461" y="775"/>
                      </a:lnTo>
                      <a:lnTo>
                        <a:pt x="463" y="773"/>
                      </a:lnTo>
                      <a:lnTo>
                        <a:pt x="465" y="773"/>
                      </a:lnTo>
                      <a:lnTo>
                        <a:pt x="463" y="766"/>
                      </a:lnTo>
                      <a:lnTo>
                        <a:pt x="470" y="762"/>
                      </a:lnTo>
                      <a:lnTo>
                        <a:pt x="470" y="759"/>
                      </a:lnTo>
                      <a:lnTo>
                        <a:pt x="468" y="759"/>
                      </a:lnTo>
                      <a:lnTo>
                        <a:pt x="470" y="757"/>
                      </a:lnTo>
                      <a:lnTo>
                        <a:pt x="468" y="753"/>
                      </a:lnTo>
                      <a:lnTo>
                        <a:pt x="470" y="751"/>
                      </a:lnTo>
                      <a:lnTo>
                        <a:pt x="472" y="751"/>
                      </a:lnTo>
                      <a:lnTo>
                        <a:pt x="474" y="748"/>
                      </a:lnTo>
                      <a:lnTo>
                        <a:pt x="470" y="744"/>
                      </a:lnTo>
                      <a:lnTo>
                        <a:pt x="468" y="744"/>
                      </a:lnTo>
                      <a:lnTo>
                        <a:pt x="465" y="744"/>
                      </a:lnTo>
                      <a:lnTo>
                        <a:pt x="465" y="746"/>
                      </a:lnTo>
                      <a:lnTo>
                        <a:pt x="463" y="751"/>
                      </a:lnTo>
                      <a:lnTo>
                        <a:pt x="465" y="753"/>
                      </a:lnTo>
                      <a:lnTo>
                        <a:pt x="463" y="755"/>
                      </a:lnTo>
                      <a:lnTo>
                        <a:pt x="461" y="753"/>
                      </a:lnTo>
                      <a:lnTo>
                        <a:pt x="459" y="751"/>
                      </a:lnTo>
                      <a:lnTo>
                        <a:pt x="457" y="753"/>
                      </a:lnTo>
                      <a:lnTo>
                        <a:pt x="457" y="751"/>
                      </a:lnTo>
                      <a:lnTo>
                        <a:pt x="450" y="753"/>
                      </a:lnTo>
                      <a:lnTo>
                        <a:pt x="448" y="751"/>
                      </a:lnTo>
                      <a:lnTo>
                        <a:pt x="445" y="753"/>
                      </a:lnTo>
                      <a:lnTo>
                        <a:pt x="448" y="755"/>
                      </a:lnTo>
                      <a:lnTo>
                        <a:pt x="448" y="757"/>
                      </a:lnTo>
                      <a:lnTo>
                        <a:pt x="452" y="757"/>
                      </a:lnTo>
                      <a:lnTo>
                        <a:pt x="452" y="759"/>
                      </a:lnTo>
                      <a:lnTo>
                        <a:pt x="457" y="759"/>
                      </a:lnTo>
                      <a:lnTo>
                        <a:pt x="457" y="762"/>
                      </a:lnTo>
                      <a:lnTo>
                        <a:pt x="450" y="762"/>
                      </a:lnTo>
                      <a:lnTo>
                        <a:pt x="441" y="764"/>
                      </a:lnTo>
                      <a:lnTo>
                        <a:pt x="443" y="759"/>
                      </a:lnTo>
                      <a:lnTo>
                        <a:pt x="441" y="759"/>
                      </a:lnTo>
                      <a:lnTo>
                        <a:pt x="439" y="762"/>
                      </a:lnTo>
                      <a:lnTo>
                        <a:pt x="436" y="757"/>
                      </a:lnTo>
                      <a:lnTo>
                        <a:pt x="434" y="759"/>
                      </a:lnTo>
                      <a:lnTo>
                        <a:pt x="432" y="757"/>
                      </a:lnTo>
                      <a:lnTo>
                        <a:pt x="436" y="755"/>
                      </a:lnTo>
                      <a:lnTo>
                        <a:pt x="434" y="753"/>
                      </a:lnTo>
                      <a:lnTo>
                        <a:pt x="432" y="753"/>
                      </a:lnTo>
                      <a:lnTo>
                        <a:pt x="432" y="751"/>
                      </a:lnTo>
                      <a:lnTo>
                        <a:pt x="430" y="748"/>
                      </a:lnTo>
                      <a:lnTo>
                        <a:pt x="430" y="753"/>
                      </a:lnTo>
                      <a:lnTo>
                        <a:pt x="432" y="755"/>
                      </a:lnTo>
                      <a:lnTo>
                        <a:pt x="430" y="755"/>
                      </a:lnTo>
                      <a:lnTo>
                        <a:pt x="432" y="762"/>
                      </a:lnTo>
                      <a:lnTo>
                        <a:pt x="425" y="759"/>
                      </a:lnTo>
                      <a:lnTo>
                        <a:pt x="425" y="762"/>
                      </a:lnTo>
                      <a:lnTo>
                        <a:pt x="423" y="762"/>
                      </a:lnTo>
                      <a:lnTo>
                        <a:pt x="419" y="759"/>
                      </a:lnTo>
                      <a:lnTo>
                        <a:pt x="419" y="757"/>
                      </a:lnTo>
                      <a:lnTo>
                        <a:pt x="414" y="757"/>
                      </a:lnTo>
                      <a:lnTo>
                        <a:pt x="416" y="759"/>
                      </a:lnTo>
                      <a:lnTo>
                        <a:pt x="414" y="759"/>
                      </a:lnTo>
                      <a:lnTo>
                        <a:pt x="416" y="762"/>
                      </a:lnTo>
                      <a:lnTo>
                        <a:pt x="416" y="766"/>
                      </a:lnTo>
                      <a:lnTo>
                        <a:pt x="412" y="766"/>
                      </a:lnTo>
                      <a:lnTo>
                        <a:pt x="410" y="762"/>
                      </a:lnTo>
                      <a:lnTo>
                        <a:pt x="408" y="759"/>
                      </a:lnTo>
                      <a:lnTo>
                        <a:pt x="405" y="762"/>
                      </a:lnTo>
                      <a:lnTo>
                        <a:pt x="403" y="762"/>
                      </a:lnTo>
                      <a:lnTo>
                        <a:pt x="403" y="764"/>
                      </a:lnTo>
                      <a:lnTo>
                        <a:pt x="401" y="762"/>
                      </a:lnTo>
                      <a:lnTo>
                        <a:pt x="399" y="764"/>
                      </a:lnTo>
                      <a:lnTo>
                        <a:pt x="396" y="764"/>
                      </a:lnTo>
                      <a:lnTo>
                        <a:pt x="399" y="766"/>
                      </a:lnTo>
                      <a:lnTo>
                        <a:pt x="401" y="768"/>
                      </a:lnTo>
                      <a:lnTo>
                        <a:pt x="399" y="771"/>
                      </a:lnTo>
                      <a:lnTo>
                        <a:pt x="399" y="768"/>
                      </a:lnTo>
                      <a:lnTo>
                        <a:pt x="396" y="768"/>
                      </a:lnTo>
                      <a:lnTo>
                        <a:pt x="394" y="768"/>
                      </a:lnTo>
                      <a:lnTo>
                        <a:pt x="392" y="771"/>
                      </a:lnTo>
                      <a:lnTo>
                        <a:pt x="390" y="771"/>
                      </a:lnTo>
                      <a:lnTo>
                        <a:pt x="385" y="768"/>
                      </a:lnTo>
                      <a:lnTo>
                        <a:pt x="383" y="766"/>
                      </a:lnTo>
                      <a:lnTo>
                        <a:pt x="385" y="762"/>
                      </a:lnTo>
                      <a:lnTo>
                        <a:pt x="390" y="759"/>
                      </a:lnTo>
                      <a:lnTo>
                        <a:pt x="390" y="757"/>
                      </a:lnTo>
                      <a:lnTo>
                        <a:pt x="394" y="753"/>
                      </a:lnTo>
                      <a:lnTo>
                        <a:pt x="394" y="751"/>
                      </a:lnTo>
                      <a:lnTo>
                        <a:pt x="401" y="748"/>
                      </a:lnTo>
                      <a:lnTo>
                        <a:pt x="405" y="748"/>
                      </a:lnTo>
                      <a:lnTo>
                        <a:pt x="405" y="746"/>
                      </a:lnTo>
                      <a:lnTo>
                        <a:pt x="403" y="737"/>
                      </a:lnTo>
                      <a:lnTo>
                        <a:pt x="399" y="737"/>
                      </a:lnTo>
                      <a:lnTo>
                        <a:pt x="396" y="735"/>
                      </a:lnTo>
                      <a:lnTo>
                        <a:pt x="394" y="733"/>
                      </a:lnTo>
                      <a:lnTo>
                        <a:pt x="387" y="731"/>
                      </a:lnTo>
                      <a:lnTo>
                        <a:pt x="390" y="724"/>
                      </a:lnTo>
                      <a:lnTo>
                        <a:pt x="387" y="719"/>
                      </a:lnTo>
                      <a:lnTo>
                        <a:pt x="390" y="719"/>
                      </a:lnTo>
                      <a:lnTo>
                        <a:pt x="390" y="717"/>
                      </a:lnTo>
                      <a:lnTo>
                        <a:pt x="385" y="711"/>
                      </a:lnTo>
                      <a:lnTo>
                        <a:pt x="381" y="711"/>
                      </a:lnTo>
                      <a:lnTo>
                        <a:pt x="381" y="713"/>
                      </a:lnTo>
                      <a:lnTo>
                        <a:pt x="379" y="713"/>
                      </a:lnTo>
                      <a:lnTo>
                        <a:pt x="376" y="715"/>
                      </a:lnTo>
                      <a:lnTo>
                        <a:pt x="372" y="713"/>
                      </a:lnTo>
                      <a:lnTo>
                        <a:pt x="372" y="717"/>
                      </a:lnTo>
                      <a:lnTo>
                        <a:pt x="367" y="717"/>
                      </a:lnTo>
                      <a:lnTo>
                        <a:pt x="367" y="719"/>
                      </a:lnTo>
                      <a:lnTo>
                        <a:pt x="365" y="722"/>
                      </a:lnTo>
                      <a:lnTo>
                        <a:pt x="363" y="724"/>
                      </a:lnTo>
                      <a:lnTo>
                        <a:pt x="356" y="722"/>
                      </a:lnTo>
                      <a:lnTo>
                        <a:pt x="354" y="722"/>
                      </a:lnTo>
                      <a:lnTo>
                        <a:pt x="347" y="722"/>
                      </a:lnTo>
                      <a:lnTo>
                        <a:pt x="347" y="726"/>
                      </a:lnTo>
                      <a:lnTo>
                        <a:pt x="347" y="728"/>
                      </a:lnTo>
                      <a:lnTo>
                        <a:pt x="343" y="731"/>
                      </a:lnTo>
                      <a:lnTo>
                        <a:pt x="345" y="733"/>
                      </a:lnTo>
                      <a:lnTo>
                        <a:pt x="338" y="733"/>
                      </a:lnTo>
                      <a:lnTo>
                        <a:pt x="336" y="733"/>
                      </a:lnTo>
                      <a:lnTo>
                        <a:pt x="336" y="735"/>
                      </a:lnTo>
                      <a:lnTo>
                        <a:pt x="334" y="735"/>
                      </a:lnTo>
                      <a:lnTo>
                        <a:pt x="332" y="737"/>
                      </a:lnTo>
                      <a:lnTo>
                        <a:pt x="332" y="735"/>
                      </a:lnTo>
                      <a:lnTo>
                        <a:pt x="330" y="737"/>
                      </a:lnTo>
                      <a:lnTo>
                        <a:pt x="327" y="735"/>
                      </a:lnTo>
                      <a:lnTo>
                        <a:pt x="323" y="737"/>
                      </a:lnTo>
                      <a:lnTo>
                        <a:pt x="325" y="739"/>
                      </a:lnTo>
                      <a:lnTo>
                        <a:pt x="323" y="742"/>
                      </a:lnTo>
                      <a:lnTo>
                        <a:pt x="325" y="746"/>
                      </a:lnTo>
                      <a:lnTo>
                        <a:pt x="325" y="748"/>
                      </a:lnTo>
                      <a:lnTo>
                        <a:pt x="327" y="751"/>
                      </a:lnTo>
                      <a:lnTo>
                        <a:pt x="323" y="753"/>
                      </a:lnTo>
                      <a:lnTo>
                        <a:pt x="323" y="755"/>
                      </a:lnTo>
                      <a:lnTo>
                        <a:pt x="325" y="757"/>
                      </a:lnTo>
                      <a:lnTo>
                        <a:pt x="321" y="757"/>
                      </a:lnTo>
                      <a:lnTo>
                        <a:pt x="318" y="755"/>
                      </a:lnTo>
                      <a:lnTo>
                        <a:pt x="312" y="753"/>
                      </a:lnTo>
                      <a:lnTo>
                        <a:pt x="310" y="751"/>
                      </a:lnTo>
                      <a:lnTo>
                        <a:pt x="305" y="753"/>
                      </a:lnTo>
                      <a:lnTo>
                        <a:pt x="298" y="753"/>
                      </a:lnTo>
                      <a:lnTo>
                        <a:pt x="294" y="753"/>
                      </a:lnTo>
                      <a:lnTo>
                        <a:pt x="292" y="751"/>
                      </a:lnTo>
                      <a:lnTo>
                        <a:pt x="287" y="753"/>
                      </a:lnTo>
                      <a:lnTo>
                        <a:pt x="287" y="748"/>
                      </a:lnTo>
                      <a:lnTo>
                        <a:pt x="287" y="751"/>
                      </a:lnTo>
                      <a:lnTo>
                        <a:pt x="283" y="746"/>
                      </a:lnTo>
                      <a:lnTo>
                        <a:pt x="276" y="753"/>
                      </a:lnTo>
                      <a:lnTo>
                        <a:pt x="276" y="757"/>
                      </a:lnTo>
                      <a:lnTo>
                        <a:pt x="274" y="757"/>
                      </a:lnTo>
                      <a:lnTo>
                        <a:pt x="272" y="759"/>
                      </a:lnTo>
                      <a:lnTo>
                        <a:pt x="267" y="757"/>
                      </a:lnTo>
                      <a:lnTo>
                        <a:pt x="269" y="753"/>
                      </a:lnTo>
                      <a:lnTo>
                        <a:pt x="263" y="757"/>
                      </a:lnTo>
                      <a:lnTo>
                        <a:pt x="263" y="753"/>
                      </a:lnTo>
                      <a:lnTo>
                        <a:pt x="261" y="751"/>
                      </a:lnTo>
                      <a:lnTo>
                        <a:pt x="261" y="755"/>
                      </a:lnTo>
                      <a:lnTo>
                        <a:pt x="258" y="755"/>
                      </a:lnTo>
                      <a:lnTo>
                        <a:pt x="256" y="751"/>
                      </a:lnTo>
                      <a:lnTo>
                        <a:pt x="256" y="746"/>
                      </a:lnTo>
                      <a:lnTo>
                        <a:pt x="261" y="744"/>
                      </a:lnTo>
                      <a:lnTo>
                        <a:pt x="261" y="742"/>
                      </a:lnTo>
                      <a:lnTo>
                        <a:pt x="265" y="742"/>
                      </a:lnTo>
                      <a:lnTo>
                        <a:pt x="265" y="739"/>
                      </a:lnTo>
                      <a:lnTo>
                        <a:pt x="263" y="739"/>
                      </a:lnTo>
                      <a:lnTo>
                        <a:pt x="267" y="733"/>
                      </a:lnTo>
                      <a:lnTo>
                        <a:pt x="272" y="733"/>
                      </a:lnTo>
                      <a:lnTo>
                        <a:pt x="267" y="731"/>
                      </a:lnTo>
                      <a:lnTo>
                        <a:pt x="263" y="735"/>
                      </a:lnTo>
                      <a:lnTo>
                        <a:pt x="261" y="735"/>
                      </a:lnTo>
                      <a:lnTo>
                        <a:pt x="261" y="733"/>
                      </a:lnTo>
                      <a:lnTo>
                        <a:pt x="254" y="731"/>
                      </a:lnTo>
                      <a:lnTo>
                        <a:pt x="254" y="733"/>
                      </a:lnTo>
                      <a:lnTo>
                        <a:pt x="252" y="733"/>
                      </a:lnTo>
                      <a:lnTo>
                        <a:pt x="252" y="731"/>
                      </a:lnTo>
                      <a:lnTo>
                        <a:pt x="249" y="731"/>
                      </a:lnTo>
                      <a:lnTo>
                        <a:pt x="252" y="728"/>
                      </a:lnTo>
                      <a:lnTo>
                        <a:pt x="249" y="726"/>
                      </a:lnTo>
                      <a:lnTo>
                        <a:pt x="252" y="724"/>
                      </a:lnTo>
                      <a:lnTo>
                        <a:pt x="245" y="724"/>
                      </a:lnTo>
                      <a:lnTo>
                        <a:pt x="243" y="724"/>
                      </a:lnTo>
                      <a:lnTo>
                        <a:pt x="238" y="728"/>
                      </a:lnTo>
                      <a:lnTo>
                        <a:pt x="238" y="733"/>
                      </a:lnTo>
                      <a:lnTo>
                        <a:pt x="240" y="733"/>
                      </a:lnTo>
                      <a:lnTo>
                        <a:pt x="243" y="731"/>
                      </a:lnTo>
                      <a:lnTo>
                        <a:pt x="247" y="735"/>
                      </a:lnTo>
                      <a:lnTo>
                        <a:pt x="249" y="733"/>
                      </a:lnTo>
                      <a:lnTo>
                        <a:pt x="252" y="733"/>
                      </a:lnTo>
                      <a:lnTo>
                        <a:pt x="252" y="739"/>
                      </a:lnTo>
                      <a:lnTo>
                        <a:pt x="249" y="739"/>
                      </a:lnTo>
                      <a:lnTo>
                        <a:pt x="252" y="742"/>
                      </a:lnTo>
                      <a:lnTo>
                        <a:pt x="249" y="744"/>
                      </a:lnTo>
                      <a:lnTo>
                        <a:pt x="249" y="739"/>
                      </a:lnTo>
                      <a:lnTo>
                        <a:pt x="247" y="739"/>
                      </a:lnTo>
                      <a:lnTo>
                        <a:pt x="245" y="737"/>
                      </a:lnTo>
                      <a:lnTo>
                        <a:pt x="240" y="737"/>
                      </a:lnTo>
                      <a:lnTo>
                        <a:pt x="243" y="739"/>
                      </a:lnTo>
                      <a:lnTo>
                        <a:pt x="243" y="744"/>
                      </a:lnTo>
                      <a:lnTo>
                        <a:pt x="247" y="751"/>
                      </a:lnTo>
                      <a:lnTo>
                        <a:pt x="245" y="753"/>
                      </a:lnTo>
                      <a:lnTo>
                        <a:pt x="243" y="753"/>
                      </a:lnTo>
                      <a:lnTo>
                        <a:pt x="243" y="755"/>
                      </a:lnTo>
                      <a:lnTo>
                        <a:pt x="240" y="753"/>
                      </a:lnTo>
                      <a:lnTo>
                        <a:pt x="238" y="755"/>
                      </a:lnTo>
                      <a:lnTo>
                        <a:pt x="238" y="753"/>
                      </a:lnTo>
                      <a:lnTo>
                        <a:pt x="240" y="751"/>
                      </a:lnTo>
                      <a:lnTo>
                        <a:pt x="238" y="751"/>
                      </a:lnTo>
                      <a:lnTo>
                        <a:pt x="236" y="748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5" name="Freeform 901"/>
                <p:cNvSpPr>
                  <a:spLocks/>
                </p:cNvSpPr>
                <p:nvPr/>
              </p:nvSpPr>
              <p:spPr bwMode="auto">
                <a:xfrm>
                  <a:off x="2583" y="1055"/>
                  <a:ext cx="307" cy="888"/>
                </a:xfrm>
                <a:custGeom>
                  <a:avLst/>
                  <a:gdLst>
                    <a:gd name="T0" fmla="*/ 296 w 307"/>
                    <a:gd name="T1" fmla="*/ 755 h 888"/>
                    <a:gd name="T2" fmla="*/ 278 w 307"/>
                    <a:gd name="T3" fmla="*/ 746 h 888"/>
                    <a:gd name="T4" fmla="*/ 274 w 307"/>
                    <a:gd name="T5" fmla="*/ 742 h 888"/>
                    <a:gd name="T6" fmla="*/ 256 w 307"/>
                    <a:gd name="T7" fmla="*/ 735 h 888"/>
                    <a:gd name="T8" fmla="*/ 260 w 307"/>
                    <a:gd name="T9" fmla="*/ 724 h 888"/>
                    <a:gd name="T10" fmla="*/ 242 w 307"/>
                    <a:gd name="T11" fmla="*/ 726 h 888"/>
                    <a:gd name="T12" fmla="*/ 258 w 307"/>
                    <a:gd name="T13" fmla="*/ 719 h 888"/>
                    <a:gd name="T14" fmla="*/ 260 w 307"/>
                    <a:gd name="T15" fmla="*/ 697 h 888"/>
                    <a:gd name="T16" fmla="*/ 251 w 307"/>
                    <a:gd name="T17" fmla="*/ 706 h 888"/>
                    <a:gd name="T18" fmla="*/ 238 w 307"/>
                    <a:gd name="T19" fmla="*/ 711 h 888"/>
                    <a:gd name="T20" fmla="*/ 231 w 307"/>
                    <a:gd name="T21" fmla="*/ 722 h 888"/>
                    <a:gd name="T22" fmla="*/ 227 w 307"/>
                    <a:gd name="T23" fmla="*/ 708 h 888"/>
                    <a:gd name="T24" fmla="*/ 207 w 307"/>
                    <a:gd name="T25" fmla="*/ 719 h 888"/>
                    <a:gd name="T26" fmla="*/ 200 w 307"/>
                    <a:gd name="T27" fmla="*/ 731 h 888"/>
                    <a:gd name="T28" fmla="*/ 222 w 307"/>
                    <a:gd name="T29" fmla="*/ 766 h 888"/>
                    <a:gd name="T30" fmla="*/ 238 w 307"/>
                    <a:gd name="T31" fmla="*/ 828 h 888"/>
                    <a:gd name="T32" fmla="*/ 269 w 307"/>
                    <a:gd name="T33" fmla="*/ 844 h 888"/>
                    <a:gd name="T34" fmla="*/ 269 w 307"/>
                    <a:gd name="T35" fmla="*/ 864 h 888"/>
                    <a:gd name="T36" fmla="*/ 238 w 307"/>
                    <a:gd name="T37" fmla="*/ 882 h 888"/>
                    <a:gd name="T38" fmla="*/ 216 w 307"/>
                    <a:gd name="T39" fmla="*/ 868 h 888"/>
                    <a:gd name="T40" fmla="*/ 180 w 307"/>
                    <a:gd name="T41" fmla="*/ 870 h 888"/>
                    <a:gd name="T42" fmla="*/ 167 w 307"/>
                    <a:gd name="T43" fmla="*/ 822 h 888"/>
                    <a:gd name="T44" fmla="*/ 178 w 307"/>
                    <a:gd name="T45" fmla="*/ 768 h 888"/>
                    <a:gd name="T46" fmla="*/ 185 w 307"/>
                    <a:gd name="T47" fmla="*/ 742 h 888"/>
                    <a:gd name="T48" fmla="*/ 173 w 307"/>
                    <a:gd name="T49" fmla="*/ 719 h 888"/>
                    <a:gd name="T50" fmla="*/ 191 w 307"/>
                    <a:gd name="T51" fmla="*/ 691 h 888"/>
                    <a:gd name="T52" fmla="*/ 236 w 307"/>
                    <a:gd name="T53" fmla="*/ 686 h 888"/>
                    <a:gd name="T54" fmla="*/ 245 w 307"/>
                    <a:gd name="T55" fmla="*/ 655 h 888"/>
                    <a:gd name="T56" fmla="*/ 258 w 307"/>
                    <a:gd name="T57" fmla="*/ 644 h 888"/>
                    <a:gd name="T58" fmla="*/ 274 w 307"/>
                    <a:gd name="T59" fmla="*/ 620 h 888"/>
                    <a:gd name="T60" fmla="*/ 276 w 307"/>
                    <a:gd name="T61" fmla="*/ 602 h 888"/>
                    <a:gd name="T62" fmla="*/ 285 w 307"/>
                    <a:gd name="T63" fmla="*/ 591 h 888"/>
                    <a:gd name="T64" fmla="*/ 285 w 307"/>
                    <a:gd name="T65" fmla="*/ 568 h 888"/>
                    <a:gd name="T66" fmla="*/ 278 w 307"/>
                    <a:gd name="T67" fmla="*/ 555 h 888"/>
                    <a:gd name="T68" fmla="*/ 271 w 307"/>
                    <a:gd name="T69" fmla="*/ 537 h 888"/>
                    <a:gd name="T70" fmla="*/ 234 w 307"/>
                    <a:gd name="T71" fmla="*/ 517 h 888"/>
                    <a:gd name="T72" fmla="*/ 182 w 307"/>
                    <a:gd name="T73" fmla="*/ 506 h 888"/>
                    <a:gd name="T74" fmla="*/ 167 w 307"/>
                    <a:gd name="T75" fmla="*/ 500 h 888"/>
                    <a:gd name="T76" fmla="*/ 142 w 307"/>
                    <a:gd name="T77" fmla="*/ 500 h 888"/>
                    <a:gd name="T78" fmla="*/ 124 w 307"/>
                    <a:gd name="T79" fmla="*/ 500 h 888"/>
                    <a:gd name="T80" fmla="*/ 91 w 307"/>
                    <a:gd name="T81" fmla="*/ 497 h 888"/>
                    <a:gd name="T82" fmla="*/ 62 w 307"/>
                    <a:gd name="T83" fmla="*/ 513 h 888"/>
                    <a:gd name="T84" fmla="*/ 51 w 307"/>
                    <a:gd name="T85" fmla="*/ 513 h 888"/>
                    <a:gd name="T86" fmla="*/ 82 w 307"/>
                    <a:gd name="T87" fmla="*/ 491 h 888"/>
                    <a:gd name="T88" fmla="*/ 78 w 307"/>
                    <a:gd name="T89" fmla="*/ 482 h 888"/>
                    <a:gd name="T90" fmla="*/ 60 w 307"/>
                    <a:gd name="T91" fmla="*/ 471 h 888"/>
                    <a:gd name="T92" fmla="*/ 80 w 307"/>
                    <a:gd name="T93" fmla="*/ 453 h 888"/>
                    <a:gd name="T94" fmla="*/ 62 w 307"/>
                    <a:gd name="T95" fmla="*/ 435 h 888"/>
                    <a:gd name="T96" fmla="*/ 35 w 307"/>
                    <a:gd name="T97" fmla="*/ 404 h 888"/>
                    <a:gd name="T98" fmla="*/ 31 w 307"/>
                    <a:gd name="T99" fmla="*/ 380 h 888"/>
                    <a:gd name="T100" fmla="*/ 51 w 307"/>
                    <a:gd name="T101" fmla="*/ 362 h 888"/>
                    <a:gd name="T102" fmla="*/ 55 w 307"/>
                    <a:gd name="T103" fmla="*/ 337 h 888"/>
                    <a:gd name="T104" fmla="*/ 58 w 307"/>
                    <a:gd name="T105" fmla="*/ 317 h 888"/>
                    <a:gd name="T106" fmla="*/ 53 w 307"/>
                    <a:gd name="T107" fmla="*/ 295 h 888"/>
                    <a:gd name="T108" fmla="*/ 29 w 307"/>
                    <a:gd name="T109" fmla="*/ 262 h 888"/>
                    <a:gd name="T110" fmla="*/ 17 w 307"/>
                    <a:gd name="T111" fmla="*/ 233 h 888"/>
                    <a:gd name="T112" fmla="*/ 17 w 307"/>
                    <a:gd name="T113" fmla="*/ 211 h 888"/>
                    <a:gd name="T114" fmla="*/ 6 w 307"/>
                    <a:gd name="T115" fmla="*/ 162 h 888"/>
                    <a:gd name="T116" fmla="*/ 4 w 307"/>
                    <a:gd name="T117" fmla="*/ 133 h 888"/>
                    <a:gd name="T118" fmla="*/ 4 w 307"/>
                    <a:gd name="T119" fmla="*/ 95 h 888"/>
                    <a:gd name="T120" fmla="*/ 24 w 307"/>
                    <a:gd name="T121" fmla="*/ 58 h 888"/>
                    <a:gd name="T122" fmla="*/ 55 w 307"/>
                    <a:gd name="T123" fmla="*/ 31 h 8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07" h="888">
                      <a:moveTo>
                        <a:pt x="307" y="748"/>
                      </a:moveTo>
                      <a:lnTo>
                        <a:pt x="305" y="751"/>
                      </a:lnTo>
                      <a:lnTo>
                        <a:pt x="307" y="751"/>
                      </a:lnTo>
                      <a:lnTo>
                        <a:pt x="307" y="755"/>
                      </a:lnTo>
                      <a:lnTo>
                        <a:pt x="305" y="755"/>
                      </a:lnTo>
                      <a:lnTo>
                        <a:pt x="303" y="755"/>
                      </a:lnTo>
                      <a:lnTo>
                        <a:pt x="300" y="751"/>
                      </a:lnTo>
                      <a:lnTo>
                        <a:pt x="296" y="751"/>
                      </a:lnTo>
                      <a:lnTo>
                        <a:pt x="298" y="753"/>
                      </a:lnTo>
                      <a:lnTo>
                        <a:pt x="298" y="755"/>
                      </a:lnTo>
                      <a:lnTo>
                        <a:pt x="296" y="755"/>
                      </a:lnTo>
                      <a:lnTo>
                        <a:pt x="294" y="755"/>
                      </a:lnTo>
                      <a:lnTo>
                        <a:pt x="291" y="755"/>
                      </a:lnTo>
                      <a:lnTo>
                        <a:pt x="289" y="755"/>
                      </a:lnTo>
                      <a:lnTo>
                        <a:pt x="291" y="753"/>
                      </a:lnTo>
                      <a:lnTo>
                        <a:pt x="289" y="751"/>
                      </a:lnTo>
                      <a:lnTo>
                        <a:pt x="291" y="748"/>
                      </a:lnTo>
                      <a:lnTo>
                        <a:pt x="287" y="746"/>
                      </a:lnTo>
                      <a:lnTo>
                        <a:pt x="285" y="744"/>
                      </a:lnTo>
                      <a:lnTo>
                        <a:pt x="280" y="753"/>
                      </a:lnTo>
                      <a:lnTo>
                        <a:pt x="276" y="751"/>
                      </a:lnTo>
                      <a:lnTo>
                        <a:pt x="278" y="746"/>
                      </a:lnTo>
                      <a:lnTo>
                        <a:pt x="276" y="744"/>
                      </a:lnTo>
                      <a:lnTo>
                        <a:pt x="280" y="739"/>
                      </a:lnTo>
                      <a:lnTo>
                        <a:pt x="276" y="737"/>
                      </a:lnTo>
                      <a:lnTo>
                        <a:pt x="278" y="735"/>
                      </a:lnTo>
                      <a:lnTo>
                        <a:pt x="276" y="735"/>
                      </a:lnTo>
                      <a:lnTo>
                        <a:pt x="276" y="733"/>
                      </a:lnTo>
                      <a:lnTo>
                        <a:pt x="274" y="733"/>
                      </a:lnTo>
                      <a:lnTo>
                        <a:pt x="271" y="733"/>
                      </a:lnTo>
                      <a:lnTo>
                        <a:pt x="269" y="737"/>
                      </a:lnTo>
                      <a:lnTo>
                        <a:pt x="271" y="737"/>
                      </a:lnTo>
                      <a:lnTo>
                        <a:pt x="274" y="742"/>
                      </a:lnTo>
                      <a:lnTo>
                        <a:pt x="274" y="744"/>
                      </a:lnTo>
                      <a:lnTo>
                        <a:pt x="271" y="744"/>
                      </a:lnTo>
                      <a:lnTo>
                        <a:pt x="267" y="739"/>
                      </a:lnTo>
                      <a:lnTo>
                        <a:pt x="265" y="739"/>
                      </a:lnTo>
                      <a:lnTo>
                        <a:pt x="262" y="742"/>
                      </a:lnTo>
                      <a:lnTo>
                        <a:pt x="258" y="746"/>
                      </a:lnTo>
                      <a:lnTo>
                        <a:pt x="256" y="748"/>
                      </a:lnTo>
                      <a:lnTo>
                        <a:pt x="254" y="744"/>
                      </a:lnTo>
                      <a:lnTo>
                        <a:pt x="256" y="742"/>
                      </a:lnTo>
                      <a:lnTo>
                        <a:pt x="254" y="739"/>
                      </a:lnTo>
                      <a:lnTo>
                        <a:pt x="256" y="735"/>
                      </a:lnTo>
                      <a:lnTo>
                        <a:pt x="258" y="737"/>
                      </a:lnTo>
                      <a:lnTo>
                        <a:pt x="260" y="733"/>
                      </a:lnTo>
                      <a:lnTo>
                        <a:pt x="265" y="735"/>
                      </a:lnTo>
                      <a:lnTo>
                        <a:pt x="265" y="733"/>
                      </a:lnTo>
                      <a:lnTo>
                        <a:pt x="265" y="731"/>
                      </a:lnTo>
                      <a:lnTo>
                        <a:pt x="269" y="731"/>
                      </a:lnTo>
                      <a:lnTo>
                        <a:pt x="267" y="726"/>
                      </a:lnTo>
                      <a:lnTo>
                        <a:pt x="267" y="722"/>
                      </a:lnTo>
                      <a:lnTo>
                        <a:pt x="262" y="724"/>
                      </a:lnTo>
                      <a:lnTo>
                        <a:pt x="262" y="722"/>
                      </a:lnTo>
                      <a:lnTo>
                        <a:pt x="260" y="724"/>
                      </a:lnTo>
                      <a:lnTo>
                        <a:pt x="256" y="722"/>
                      </a:lnTo>
                      <a:lnTo>
                        <a:pt x="256" y="724"/>
                      </a:lnTo>
                      <a:lnTo>
                        <a:pt x="254" y="726"/>
                      </a:lnTo>
                      <a:lnTo>
                        <a:pt x="256" y="731"/>
                      </a:lnTo>
                      <a:lnTo>
                        <a:pt x="254" y="731"/>
                      </a:lnTo>
                      <a:lnTo>
                        <a:pt x="251" y="739"/>
                      </a:lnTo>
                      <a:lnTo>
                        <a:pt x="245" y="733"/>
                      </a:lnTo>
                      <a:lnTo>
                        <a:pt x="247" y="728"/>
                      </a:lnTo>
                      <a:lnTo>
                        <a:pt x="245" y="731"/>
                      </a:lnTo>
                      <a:lnTo>
                        <a:pt x="242" y="728"/>
                      </a:lnTo>
                      <a:lnTo>
                        <a:pt x="242" y="726"/>
                      </a:lnTo>
                      <a:lnTo>
                        <a:pt x="247" y="726"/>
                      </a:lnTo>
                      <a:lnTo>
                        <a:pt x="249" y="724"/>
                      </a:lnTo>
                      <a:lnTo>
                        <a:pt x="251" y="724"/>
                      </a:lnTo>
                      <a:lnTo>
                        <a:pt x="249" y="722"/>
                      </a:lnTo>
                      <a:lnTo>
                        <a:pt x="256" y="717"/>
                      </a:lnTo>
                      <a:lnTo>
                        <a:pt x="258" y="715"/>
                      </a:lnTo>
                      <a:lnTo>
                        <a:pt x="262" y="715"/>
                      </a:lnTo>
                      <a:lnTo>
                        <a:pt x="267" y="715"/>
                      </a:lnTo>
                      <a:lnTo>
                        <a:pt x="262" y="717"/>
                      </a:lnTo>
                      <a:lnTo>
                        <a:pt x="258" y="717"/>
                      </a:lnTo>
                      <a:lnTo>
                        <a:pt x="258" y="719"/>
                      </a:lnTo>
                      <a:lnTo>
                        <a:pt x="262" y="722"/>
                      </a:lnTo>
                      <a:lnTo>
                        <a:pt x="265" y="722"/>
                      </a:lnTo>
                      <a:lnTo>
                        <a:pt x="265" y="719"/>
                      </a:lnTo>
                      <a:lnTo>
                        <a:pt x="269" y="717"/>
                      </a:lnTo>
                      <a:lnTo>
                        <a:pt x="267" y="708"/>
                      </a:lnTo>
                      <a:lnTo>
                        <a:pt x="265" y="708"/>
                      </a:lnTo>
                      <a:lnTo>
                        <a:pt x="262" y="711"/>
                      </a:lnTo>
                      <a:lnTo>
                        <a:pt x="260" y="708"/>
                      </a:lnTo>
                      <a:lnTo>
                        <a:pt x="265" y="704"/>
                      </a:lnTo>
                      <a:lnTo>
                        <a:pt x="265" y="702"/>
                      </a:lnTo>
                      <a:lnTo>
                        <a:pt x="260" y="697"/>
                      </a:lnTo>
                      <a:lnTo>
                        <a:pt x="265" y="695"/>
                      </a:lnTo>
                      <a:lnTo>
                        <a:pt x="265" y="693"/>
                      </a:lnTo>
                      <a:lnTo>
                        <a:pt x="262" y="693"/>
                      </a:lnTo>
                      <a:lnTo>
                        <a:pt x="260" y="695"/>
                      </a:lnTo>
                      <a:lnTo>
                        <a:pt x="260" y="693"/>
                      </a:lnTo>
                      <a:lnTo>
                        <a:pt x="256" y="693"/>
                      </a:lnTo>
                      <a:lnTo>
                        <a:pt x="254" y="695"/>
                      </a:lnTo>
                      <a:lnTo>
                        <a:pt x="256" y="697"/>
                      </a:lnTo>
                      <a:lnTo>
                        <a:pt x="249" y="699"/>
                      </a:lnTo>
                      <a:lnTo>
                        <a:pt x="254" y="704"/>
                      </a:lnTo>
                      <a:lnTo>
                        <a:pt x="251" y="706"/>
                      </a:lnTo>
                      <a:lnTo>
                        <a:pt x="249" y="711"/>
                      </a:lnTo>
                      <a:lnTo>
                        <a:pt x="247" y="708"/>
                      </a:lnTo>
                      <a:lnTo>
                        <a:pt x="251" y="706"/>
                      </a:lnTo>
                      <a:lnTo>
                        <a:pt x="249" y="706"/>
                      </a:lnTo>
                      <a:lnTo>
                        <a:pt x="242" y="702"/>
                      </a:lnTo>
                      <a:lnTo>
                        <a:pt x="238" y="704"/>
                      </a:lnTo>
                      <a:lnTo>
                        <a:pt x="236" y="702"/>
                      </a:lnTo>
                      <a:lnTo>
                        <a:pt x="236" y="699"/>
                      </a:lnTo>
                      <a:lnTo>
                        <a:pt x="234" y="706"/>
                      </a:lnTo>
                      <a:lnTo>
                        <a:pt x="238" y="708"/>
                      </a:lnTo>
                      <a:lnTo>
                        <a:pt x="238" y="711"/>
                      </a:lnTo>
                      <a:lnTo>
                        <a:pt x="240" y="711"/>
                      </a:lnTo>
                      <a:lnTo>
                        <a:pt x="242" y="708"/>
                      </a:lnTo>
                      <a:lnTo>
                        <a:pt x="247" y="711"/>
                      </a:lnTo>
                      <a:lnTo>
                        <a:pt x="236" y="713"/>
                      </a:lnTo>
                      <a:lnTo>
                        <a:pt x="236" y="715"/>
                      </a:lnTo>
                      <a:lnTo>
                        <a:pt x="238" y="713"/>
                      </a:lnTo>
                      <a:lnTo>
                        <a:pt x="238" y="715"/>
                      </a:lnTo>
                      <a:lnTo>
                        <a:pt x="238" y="717"/>
                      </a:lnTo>
                      <a:lnTo>
                        <a:pt x="240" y="719"/>
                      </a:lnTo>
                      <a:lnTo>
                        <a:pt x="236" y="722"/>
                      </a:lnTo>
                      <a:lnTo>
                        <a:pt x="231" y="722"/>
                      </a:lnTo>
                      <a:lnTo>
                        <a:pt x="231" y="719"/>
                      </a:lnTo>
                      <a:lnTo>
                        <a:pt x="231" y="717"/>
                      </a:lnTo>
                      <a:lnTo>
                        <a:pt x="229" y="717"/>
                      </a:lnTo>
                      <a:lnTo>
                        <a:pt x="227" y="717"/>
                      </a:lnTo>
                      <a:lnTo>
                        <a:pt x="227" y="715"/>
                      </a:lnTo>
                      <a:lnTo>
                        <a:pt x="225" y="717"/>
                      </a:lnTo>
                      <a:lnTo>
                        <a:pt x="225" y="711"/>
                      </a:lnTo>
                      <a:lnTo>
                        <a:pt x="227" y="715"/>
                      </a:lnTo>
                      <a:lnTo>
                        <a:pt x="231" y="711"/>
                      </a:lnTo>
                      <a:lnTo>
                        <a:pt x="229" y="708"/>
                      </a:lnTo>
                      <a:lnTo>
                        <a:pt x="227" y="708"/>
                      </a:lnTo>
                      <a:lnTo>
                        <a:pt x="222" y="708"/>
                      </a:lnTo>
                      <a:lnTo>
                        <a:pt x="220" y="708"/>
                      </a:lnTo>
                      <a:lnTo>
                        <a:pt x="220" y="713"/>
                      </a:lnTo>
                      <a:lnTo>
                        <a:pt x="216" y="713"/>
                      </a:lnTo>
                      <a:lnTo>
                        <a:pt x="213" y="715"/>
                      </a:lnTo>
                      <a:lnTo>
                        <a:pt x="211" y="715"/>
                      </a:lnTo>
                      <a:lnTo>
                        <a:pt x="209" y="717"/>
                      </a:lnTo>
                      <a:lnTo>
                        <a:pt x="213" y="717"/>
                      </a:lnTo>
                      <a:lnTo>
                        <a:pt x="213" y="722"/>
                      </a:lnTo>
                      <a:lnTo>
                        <a:pt x="209" y="722"/>
                      </a:lnTo>
                      <a:lnTo>
                        <a:pt x="207" y="719"/>
                      </a:lnTo>
                      <a:lnTo>
                        <a:pt x="205" y="719"/>
                      </a:lnTo>
                      <a:lnTo>
                        <a:pt x="207" y="724"/>
                      </a:lnTo>
                      <a:lnTo>
                        <a:pt x="205" y="728"/>
                      </a:lnTo>
                      <a:lnTo>
                        <a:pt x="202" y="728"/>
                      </a:lnTo>
                      <a:lnTo>
                        <a:pt x="200" y="726"/>
                      </a:lnTo>
                      <a:lnTo>
                        <a:pt x="198" y="731"/>
                      </a:lnTo>
                      <a:lnTo>
                        <a:pt x="193" y="728"/>
                      </a:lnTo>
                      <a:lnTo>
                        <a:pt x="191" y="731"/>
                      </a:lnTo>
                      <a:lnTo>
                        <a:pt x="193" y="733"/>
                      </a:lnTo>
                      <a:lnTo>
                        <a:pt x="196" y="733"/>
                      </a:lnTo>
                      <a:lnTo>
                        <a:pt x="200" y="731"/>
                      </a:lnTo>
                      <a:lnTo>
                        <a:pt x="202" y="731"/>
                      </a:lnTo>
                      <a:lnTo>
                        <a:pt x="205" y="731"/>
                      </a:lnTo>
                      <a:lnTo>
                        <a:pt x="207" y="733"/>
                      </a:lnTo>
                      <a:lnTo>
                        <a:pt x="209" y="733"/>
                      </a:lnTo>
                      <a:lnTo>
                        <a:pt x="211" y="735"/>
                      </a:lnTo>
                      <a:lnTo>
                        <a:pt x="211" y="739"/>
                      </a:lnTo>
                      <a:lnTo>
                        <a:pt x="216" y="748"/>
                      </a:lnTo>
                      <a:lnTo>
                        <a:pt x="216" y="757"/>
                      </a:lnTo>
                      <a:lnTo>
                        <a:pt x="218" y="759"/>
                      </a:lnTo>
                      <a:lnTo>
                        <a:pt x="222" y="762"/>
                      </a:lnTo>
                      <a:lnTo>
                        <a:pt x="222" y="766"/>
                      </a:lnTo>
                      <a:lnTo>
                        <a:pt x="220" y="777"/>
                      </a:lnTo>
                      <a:lnTo>
                        <a:pt x="222" y="777"/>
                      </a:lnTo>
                      <a:lnTo>
                        <a:pt x="222" y="779"/>
                      </a:lnTo>
                      <a:lnTo>
                        <a:pt x="225" y="779"/>
                      </a:lnTo>
                      <a:lnTo>
                        <a:pt x="227" y="786"/>
                      </a:lnTo>
                      <a:lnTo>
                        <a:pt x="240" y="791"/>
                      </a:lnTo>
                      <a:lnTo>
                        <a:pt x="242" y="797"/>
                      </a:lnTo>
                      <a:lnTo>
                        <a:pt x="240" y="802"/>
                      </a:lnTo>
                      <a:lnTo>
                        <a:pt x="240" y="813"/>
                      </a:lnTo>
                      <a:lnTo>
                        <a:pt x="236" y="819"/>
                      </a:lnTo>
                      <a:lnTo>
                        <a:pt x="238" y="828"/>
                      </a:lnTo>
                      <a:lnTo>
                        <a:pt x="240" y="830"/>
                      </a:lnTo>
                      <a:lnTo>
                        <a:pt x="245" y="828"/>
                      </a:lnTo>
                      <a:lnTo>
                        <a:pt x="249" y="828"/>
                      </a:lnTo>
                      <a:lnTo>
                        <a:pt x="249" y="824"/>
                      </a:lnTo>
                      <a:lnTo>
                        <a:pt x="251" y="826"/>
                      </a:lnTo>
                      <a:lnTo>
                        <a:pt x="254" y="822"/>
                      </a:lnTo>
                      <a:lnTo>
                        <a:pt x="256" y="824"/>
                      </a:lnTo>
                      <a:lnTo>
                        <a:pt x="260" y="830"/>
                      </a:lnTo>
                      <a:lnTo>
                        <a:pt x="265" y="835"/>
                      </a:lnTo>
                      <a:lnTo>
                        <a:pt x="265" y="842"/>
                      </a:lnTo>
                      <a:lnTo>
                        <a:pt x="269" y="844"/>
                      </a:lnTo>
                      <a:lnTo>
                        <a:pt x="262" y="846"/>
                      </a:lnTo>
                      <a:lnTo>
                        <a:pt x="262" y="844"/>
                      </a:lnTo>
                      <a:lnTo>
                        <a:pt x="260" y="842"/>
                      </a:lnTo>
                      <a:lnTo>
                        <a:pt x="258" y="844"/>
                      </a:lnTo>
                      <a:lnTo>
                        <a:pt x="260" y="848"/>
                      </a:lnTo>
                      <a:lnTo>
                        <a:pt x="262" y="848"/>
                      </a:lnTo>
                      <a:lnTo>
                        <a:pt x="265" y="850"/>
                      </a:lnTo>
                      <a:lnTo>
                        <a:pt x="271" y="850"/>
                      </a:lnTo>
                      <a:lnTo>
                        <a:pt x="271" y="853"/>
                      </a:lnTo>
                      <a:lnTo>
                        <a:pt x="269" y="857"/>
                      </a:lnTo>
                      <a:lnTo>
                        <a:pt x="269" y="864"/>
                      </a:lnTo>
                      <a:lnTo>
                        <a:pt x="260" y="870"/>
                      </a:lnTo>
                      <a:lnTo>
                        <a:pt x="260" y="875"/>
                      </a:lnTo>
                      <a:lnTo>
                        <a:pt x="256" y="877"/>
                      </a:lnTo>
                      <a:lnTo>
                        <a:pt x="256" y="882"/>
                      </a:lnTo>
                      <a:lnTo>
                        <a:pt x="254" y="884"/>
                      </a:lnTo>
                      <a:lnTo>
                        <a:pt x="249" y="884"/>
                      </a:lnTo>
                      <a:lnTo>
                        <a:pt x="249" y="886"/>
                      </a:lnTo>
                      <a:lnTo>
                        <a:pt x="247" y="884"/>
                      </a:lnTo>
                      <a:lnTo>
                        <a:pt x="245" y="888"/>
                      </a:lnTo>
                      <a:lnTo>
                        <a:pt x="242" y="888"/>
                      </a:lnTo>
                      <a:lnTo>
                        <a:pt x="238" y="882"/>
                      </a:lnTo>
                      <a:lnTo>
                        <a:pt x="240" y="879"/>
                      </a:lnTo>
                      <a:lnTo>
                        <a:pt x="238" y="877"/>
                      </a:lnTo>
                      <a:lnTo>
                        <a:pt x="236" y="879"/>
                      </a:lnTo>
                      <a:lnTo>
                        <a:pt x="236" y="877"/>
                      </a:lnTo>
                      <a:lnTo>
                        <a:pt x="234" y="879"/>
                      </a:lnTo>
                      <a:lnTo>
                        <a:pt x="229" y="882"/>
                      </a:lnTo>
                      <a:lnTo>
                        <a:pt x="227" y="879"/>
                      </a:lnTo>
                      <a:lnTo>
                        <a:pt x="225" y="875"/>
                      </a:lnTo>
                      <a:lnTo>
                        <a:pt x="220" y="873"/>
                      </a:lnTo>
                      <a:lnTo>
                        <a:pt x="220" y="870"/>
                      </a:lnTo>
                      <a:lnTo>
                        <a:pt x="216" y="868"/>
                      </a:lnTo>
                      <a:lnTo>
                        <a:pt x="213" y="864"/>
                      </a:lnTo>
                      <a:lnTo>
                        <a:pt x="209" y="862"/>
                      </a:lnTo>
                      <a:lnTo>
                        <a:pt x="202" y="857"/>
                      </a:lnTo>
                      <a:lnTo>
                        <a:pt x="198" y="862"/>
                      </a:lnTo>
                      <a:lnTo>
                        <a:pt x="198" y="866"/>
                      </a:lnTo>
                      <a:lnTo>
                        <a:pt x="193" y="868"/>
                      </a:lnTo>
                      <a:lnTo>
                        <a:pt x="193" y="870"/>
                      </a:lnTo>
                      <a:lnTo>
                        <a:pt x="189" y="873"/>
                      </a:lnTo>
                      <a:lnTo>
                        <a:pt x="189" y="875"/>
                      </a:lnTo>
                      <a:lnTo>
                        <a:pt x="185" y="875"/>
                      </a:lnTo>
                      <a:lnTo>
                        <a:pt x="180" y="870"/>
                      </a:lnTo>
                      <a:lnTo>
                        <a:pt x="176" y="866"/>
                      </a:lnTo>
                      <a:lnTo>
                        <a:pt x="182" y="859"/>
                      </a:lnTo>
                      <a:lnTo>
                        <a:pt x="169" y="850"/>
                      </a:lnTo>
                      <a:lnTo>
                        <a:pt x="167" y="848"/>
                      </a:lnTo>
                      <a:lnTo>
                        <a:pt x="169" y="846"/>
                      </a:lnTo>
                      <a:lnTo>
                        <a:pt x="164" y="844"/>
                      </a:lnTo>
                      <a:lnTo>
                        <a:pt x="164" y="842"/>
                      </a:lnTo>
                      <a:lnTo>
                        <a:pt x="162" y="837"/>
                      </a:lnTo>
                      <a:lnTo>
                        <a:pt x="167" y="835"/>
                      </a:lnTo>
                      <a:lnTo>
                        <a:pt x="169" y="826"/>
                      </a:lnTo>
                      <a:lnTo>
                        <a:pt x="167" y="822"/>
                      </a:lnTo>
                      <a:lnTo>
                        <a:pt x="169" y="819"/>
                      </a:lnTo>
                      <a:lnTo>
                        <a:pt x="162" y="808"/>
                      </a:lnTo>
                      <a:lnTo>
                        <a:pt x="162" y="804"/>
                      </a:lnTo>
                      <a:lnTo>
                        <a:pt x="160" y="797"/>
                      </a:lnTo>
                      <a:lnTo>
                        <a:pt x="158" y="795"/>
                      </a:lnTo>
                      <a:lnTo>
                        <a:pt x="153" y="793"/>
                      </a:lnTo>
                      <a:lnTo>
                        <a:pt x="153" y="788"/>
                      </a:lnTo>
                      <a:lnTo>
                        <a:pt x="158" y="786"/>
                      </a:lnTo>
                      <a:lnTo>
                        <a:pt x="160" y="784"/>
                      </a:lnTo>
                      <a:lnTo>
                        <a:pt x="178" y="771"/>
                      </a:lnTo>
                      <a:lnTo>
                        <a:pt x="178" y="768"/>
                      </a:lnTo>
                      <a:lnTo>
                        <a:pt x="176" y="762"/>
                      </a:lnTo>
                      <a:lnTo>
                        <a:pt x="178" y="759"/>
                      </a:lnTo>
                      <a:lnTo>
                        <a:pt x="185" y="755"/>
                      </a:lnTo>
                      <a:lnTo>
                        <a:pt x="187" y="753"/>
                      </a:lnTo>
                      <a:lnTo>
                        <a:pt x="193" y="753"/>
                      </a:lnTo>
                      <a:lnTo>
                        <a:pt x="189" y="751"/>
                      </a:lnTo>
                      <a:lnTo>
                        <a:pt x="193" y="748"/>
                      </a:lnTo>
                      <a:lnTo>
                        <a:pt x="189" y="746"/>
                      </a:lnTo>
                      <a:lnTo>
                        <a:pt x="189" y="744"/>
                      </a:lnTo>
                      <a:lnTo>
                        <a:pt x="185" y="744"/>
                      </a:lnTo>
                      <a:lnTo>
                        <a:pt x="185" y="742"/>
                      </a:lnTo>
                      <a:lnTo>
                        <a:pt x="187" y="739"/>
                      </a:lnTo>
                      <a:lnTo>
                        <a:pt x="185" y="739"/>
                      </a:lnTo>
                      <a:lnTo>
                        <a:pt x="182" y="737"/>
                      </a:lnTo>
                      <a:lnTo>
                        <a:pt x="180" y="737"/>
                      </a:lnTo>
                      <a:lnTo>
                        <a:pt x="182" y="733"/>
                      </a:lnTo>
                      <a:lnTo>
                        <a:pt x="180" y="731"/>
                      </a:lnTo>
                      <a:lnTo>
                        <a:pt x="180" y="728"/>
                      </a:lnTo>
                      <a:lnTo>
                        <a:pt x="173" y="726"/>
                      </a:lnTo>
                      <a:lnTo>
                        <a:pt x="178" y="724"/>
                      </a:lnTo>
                      <a:lnTo>
                        <a:pt x="176" y="722"/>
                      </a:lnTo>
                      <a:lnTo>
                        <a:pt x="173" y="719"/>
                      </a:lnTo>
                      <a:lnTo>
                        <a:pt x="173" y="717"/>
                      </a:lnTo>
                      <a:lnTo>
                        <a:pt x="178" y="715"/>
                      </a:lnTo>
                      <a:lnTo>
                        <a:pt x="180" y="706"/>
                      </a:lnTo>
                      <a:lnTo>
                        <a:pt x="182" y="708"/>
                      </a:lnTo>
                      <a:lnTo>
                        <a:pt x="185" y="708"/>
                      </a:lnTo>
                      <a:lnTo>
                        <a:pt x="187" y="704"/>
                      </a:lnTo>
                      <a:lnTo>
                        <a:pt x="191" y="704"/>
                      </a:lnTo>
                      <a:lnTo>
                        <a:pt x="189" y="699"/>
                      </a:lnTo>
                      <a:lnTo>
                        <a:pt x="189" y="697"/>
                      </a:lnTo>
                      <a:lnTo>
                        <a:pt x="189" y="695"/>
                      </a:lnTo>
                      <a:lnTo>
                        <a:pt x="191" y="691"/>
                      </a:lnTo>
                      <a:lnTo>
                        <a:pt x="196" y="693"/>
                      </a:lnTo>
                      <a:lnTo>
                        <a:pt x="196" y="691"/>
                      </a:lnTo>
                      <a:lnTo>
                        <a:pt x="200" y="688"/>
                      </a:lnTo>
                      <a:lnTo>
                        <a:pt x="207" y="691"/>
                      </a:lnTo>
                      <a:lnTo>
                        <a:pt x="213" y="691"/>
                      </a:lnTo>
                      <a:lnTo>
                        <a:pt x="218" y="688"/>
                      </a:lnTo>
                      <a:lnTo>
                        <a:pt x="220" y="691"/>
                      </a:lnTo>
                      <a:lnTo>
                        <a:pt x="222" y="691"/>
                      </a:lnTo>
                      <a:lnTo>
                        <a:pt x="227" y="686"/>
                      </a:lnTo>
                      <a:lnTo>
                        <a:pt x="231" y="686"/>
                      </a:lnTo>
                      <a:lnTo>
                        <a:pt x="236" y="686"/>
                      </a:lnTo>
                      <a:lnTo>
                        <a:pt x="245" y="682"/>
                      </a:lnTo>
                      <a:lnTo>
                        <a:pt x="247" y="675"/>
                      </a:lnTo>
                      <a:lnTo>
                        <a:pt x="242" y="673"/>
                      </a:lnTo>
                      <a:lnTo>
                        <a:pt x="242" y="671"/>
                      </a:lnTo>
                      <a:lnTo>
                        <a:pt x="238" y="668"/>
                      </a:lnTo>
                      <a:lnTo>
                        <a:pt x="238" y="664"/>
                      </a:lnTo>
                      <a:lnTo>
                        <a:pt x="240" y="664"/>
                      </a:lnTo>
                      <a:lnTo>
                        <a:pt x="245" y="657"/>
                      </a:lnTo>
                      <a:lnTo>
                        <a:pt x="247" y="657"/>
                      </a:lnTo>
                      <a:lnTo>
                        <a:pt x="247" y="655"/>
                      </a:lnTo>
                      <a:lnTo>
                        <a:pt x="245" y="655"/>
                      </a:lnTo>
                      <a:lnTo>
                        <a:pt x="247" y="653"/>
                      </a:lnTo>
                      <a:lnTo>
                        <a:pt x="251" y="655"/>
                      </a:lnTo>
                      <a:lnTo>
                        <a:pt x="251" y="657"/>
                      </a:lnTo>
                      <a:lnTo>
                        <a:pt x="254" y="657"/>
                      </a:lnTo>
                      <a:lnTo>
                        <a:pt x="254" y="653"/>
                      </a:lnTo>
                      <a:lnTo>
                        <a:pt x="251" y="651"/>
                      </a:lnTo>
                      <a:lnTo>
                        <a:pt x="251" y="653"/>
                      </a:lnTo>
                      <a:lnTo>
                        <a:pt x="251" y="648"/>
                      </a:lnTo>
                      <a:lnTo>
                        <a:pt x="254" y="646"/>
                      </a:lnTo>
                      <a:lnTo>
                        <a:pt x="256" y="648"/>
                      </a:lnTo>
                      <a:lnTo>
                        <a:pt x="258" y="644"/>
                      </a:lnTo>
                      <a:lnTo>
                        <a:pt x="256" y="642"/>
                      </a:lnTo>
                      <a:lnTo>
                        <a:pt x="260" y="637"/>
                      </a:lnTo>
                      <a:lnTo>
                        <a:pt x="262" y="637"/>
                      </a:lnTo>
                      <a:lnTo>
                        <a:pt x="262" y="633"/>
                      </a:lnTo>
                      <a:lnTo>
                        <a:pt x="262" y="631"/>
                      </a:lnTo>
                      <a:lnTo>
                        <a:pt x="265" y="631"/>
                      </a:lnTo>
                      <a:lnTo>
                        <a:pt x="267" y="626"/>
                      </a:lnTo>
                      <a:lnTo>
                        <a:pt x="265" y="624"/>
                      </a:lnTo>
                      <a:lnTo>
                        <a:pt x="269" y="620"/>
                      </a:lnTo>
                      <a:lnTo>
                        <a:pt x="271" y="620"/>
                      </a:lnTo>
                      <a:lnTo>
                        <a:pt x="274" y="620"/>
                      </a:lnTo>
                      <a:lnTo>
                        <a:pt x="274" y="617"/>
                      </a:lnTo>
                      <a:lnTo>
                        <a:pt x="274" y="615"/>
                      </a:lnTo>
                      <a:lnTo>
                        <a:pt x="269" y="613"/>
                      </a:lnTo>
                      <a:lnTo>
                        <a:pt x="269" y="611"/>
                      </a:lnTo>
                      <a:lnTo>
                        <a:pt x="265" y="608"/>
                      </a:lnTo>
                      <a:lnTo>
                        <a:pt x="269" y="606"/>
                      </a:lnTo>
                      <a:lnTo>
                        <a:pt x="274" y="606"/>
                      </a:lnTo>
                      <a:lnTo>
                        <a:pt x="274" y="604"/>
                      </a:lnTo>
                      <a:lnTo>
                        <a:pt x="269" y="602"/>
                      </a:lnTo>
                      <a:lnTo>
                        <a:pt x="271" y="600"/>
                      </a:lnTo>
                      <a:lnTo>
                        <a:pt x="276" y="602"/>
                      </a:lnTo>
                      <a:lnTo>
                        <a:pt x="274" y="600"/>
                      </a:lnTo>
                      <a:lnTo>
                        <a:pt x="276" y="600"/>
                      </a:lnTo>
                      <a:lnTo>
                        <a:pt x="276" y="595"/>
                      </a:lnTo>
                      <a:lnTo>
                        <a:pt x="280" y="595"/>
                      </a:lnTo>
                      <a:lnTo>
                        <a:pt x="283" y="593"/>
                      </a:lnTo>
                      <a:lnTo>
                        <a:pt x="278" y="591"/>
                      </a:lnTo>
                      <a:lnTo>
                        <a:pt x="280" y="591"/>
                      </a:lnTo>
                      <a:lnTo>
                        <a:pt x="280" y="588"/>
                      </a:lnTo>
                      <a:lnTo>
                        <a:pt x="283" y="588"/>
                      </a:lnTo>
                      <a:lnTo>
                        <a:pt x="285" y="588"/>
                      </a:lnTo>
                      <a:lnTo>
                        <a:pt x="285" y="591"/>
                      </a:lnTo>
                      <a:lnTo>
                        <a:pt x="285" y="586"/>
                      </a:lnTo>
                      <a:lnTo>
                        <a:pt x="287" y="584"/>
                      </a:lnTo>
                      <a:lnTo>
                        <a:pt x="289" y="584"/>
                      </a:lnTo>
                      <a:lnTo>
                        <a:pt x="291" y="584"/>
                      </a:lnTo>
                      <a:lnTo>
                        <a:pt x="289" y="582"/>
                      </a:lnTo>
                      <a:lnTo>
                        <a:pt x="291" y="582"/>
                      </a:lnTo>
                      <a:lnTo>
                        <a:pt x="291" y="580"/>
                      </a:lnTo>
                      <a:lnTo>
                        <a:pt x="285" y="577"/>
                      </a:lnTo>
                      <a:lnTo>
                        <a:pt x="287" y="575"/>
                      </a:lnTo>
                      <a:lnTo>
                        <a:pt x="285" y="571"/>
                      </a:lnTo>
                      <a:lnTo>
                        <a:pt x="285" y="568"/>
                      </a:lnTo>
                      <a:lnTo>
                        <a:pt x="287" y="571"/>
                      </a:lnTo>
                      <a:lnTo>
                        <a:pt x="289" y="568"/>
                      </a:lnTo>
                      <a:lnTo>
                        <a:pt x="291" y="566"/>
                      </a:lnTo>
                      <a:lnTo>
                        <a:pt x="287" y="564"/>
                      </a:lnTo>
                      <a:lnTo>
                        <a:pt x="285" y="564"/>
                      </a:lnTo>
                      <a:lnTo>
                        <a:pt x="285" y="566"/>
                      </a:lnTo>
                      <a:lnTo>
                        <a:pt x="280" y="564"/>
                      </a:lnTo>
                      <a:lnTo>
                        <a:pt x="283" y="560"/>
                      </a:lnTo>
                      <a:lnTo>
                        <a:pt x="283" y="557"/>
                      </a:lnTo>
                      <a:lnTo>
                        <a:pt x="280" y="557"/>
                      </a:lnTo>
                      <a:lnTo>
                        <a:pt x="278" y="555"/>
                      </a:lnTo>
                      <a:lnTo>
                        <a:pt x="278" y="553"/>
                      </a:lnTo>
                      <a:lnTo>
                        <a:pt x="276" y="553"/>
                      </a:lnTo>
                      <a:lnTo>
                        <a:pt x="276" y="551"/>
                      </a:lnTo>
                      <a:lnTo>
                        <a:pt x="274" y="551"/>
                      </a:lnTo>
                      <a:lnTo>
                        <a:pt x="274" y="548"/>
                      </a:lnTo>
                      <a:lnTo>
                        <a:pt x="271" y="546"/>
                      </a:lnTo>
                      <a:lnTo>
                        <a:pt x="269" y="546"/>
                      </a:lnTo>
                      <a:lnTo>
                        <a:pt x="269" y="544"/>
                      </a:lnTo>
                      <a:lnTo>
                        <a:pt x="274" y="542"/>
                      </a:lnTo>
                      <a:lnTo>
                        <a:pt x="274" y="540"/>
                      </a:lnTo>
                      <a:lnTo>
                        <a:pt x="271" y="537"/>
                      </a:lnTo>
                      <a:lnTo>
                        <a:pt x="274" y="533"/>
                      </a:lnTo>
                      <a:lnTo>
                        <a:pt x="271" y="531"/>
                      </a:lnTo>
                      <a:lnTo>
                        <a:pt x="269" y="531"/>
                      </a:lnTo>
                      <a:lnTo>
                        <a:pt x="265" y="535"/>
                      </a:lnTo>
                      <a:lnTo>
                        <a:pt x="265" y="531"/>
                      </a:lnTo>
                      <a:lnTo>
                        <a:pt x="260" y="526"/>
                      </a:lnTo>
                      <a:lnTo>
                        <a:pt x="254" y="528"/>
                      </a:lnTo>
                      <a:lnTo>
                        <a:pt x="247" y="520"/>
                      </a:lnTo>
                      <a:lnTo>
                        <a:pt x="240" y="520"/>
                      </a:lnTo>
                      <a:lnTo>
                        <a:pt x="236" y="515"/>
                      </a:lnTo>
                      <a:lnTo>
                        <a:pt x="234" y="517"/>
                      </a:lnTo>
                      <a:lnTo>
                        <a:pt x="234" y="515"/>
                      </a:lnTo>
                      <a:lnTo>
                        <a:pt x="227" y="515"/>
                      </a:lnTo>
                      <a:lnTo>
                        <a:pt x="225" y="520"/>
                      </a:lnTo>
                      <a:lnTo>
                        <a:pt x="218" y="520"/>
                      </a:lnTo>
                      <a:lnTo>
                        <a:pt x="216" y="522"/>
                      </a:lnTo>
                      <a:lnTo>
                        <a:pt x="211" y="522"/>
                      </a:lnTo>
                      <a:lnTo>
                        <a:pt x="205" y="517"/>
                      </a:lnTo>
                      <a:lnTo>
                        <a:pt x="196" y="515"/>
                      </a:lnTo>
                      <a:lnTo>
                        <a:pt x="191" y="511"/>
                      </a:lnTo>
                      <a:lnTo>
                        <a:pt x="187" y="511"/>
                      </a:lnTo>
                      <a:lnTo>
                        <a:pt x="182" y="506"/>
                      </a:lnTo>
                      <a:lnTo>
                        <a:pt x="180" y="504"/>
                      </a:lnTo>
                      <a:lnTo>
                        <a:pt x="171" y="506"/>
                      </a:lnTo>
                      <a:lnTo>
                        <a:pt x="169" y="508"/>
                      </a:lnTo>
                      <a:lnTo>
                        <a:pt x="167" y="513"/>
                      </a:lnTo>
                      <a:lnTo>
                        <a:pt x="160" y="511"/>
                      </a:lnTo>
                      <a:lnTo>
                        <a:pt x="160" y="508"/>
                      </a:lnTo>
                      <a:lnTo>
                        <a:pt x="158" y="502"/>
                      </a:lnTo>
                      <a:lnTo>
                        <a:pt x="160" y="504"/>
                      </a:lnTo>
                      <a:lnTo>
                        <a:pt x="162" y="504"/>
                      </a:lnTo>
                      <a:lnTo>
                        <a:pt x="162" y="502"/>
                      </a:lnTo>
                      <a:lnTo>
                        <a:pt x="167" y="500"/>
                      </a:lnTo>
                      <a:lnTo>
                        <a:pt x="167" y="497"/>
                      </a:lnTo>
                      <a:lnTo>
                        <a:pt x="167" y="495"/>
                      </a:lnTo>
                      <a:lnTo>
                        <a:pt x="164" y="495"/>
                      </a:lnTo>
                      <a:lnTo>
                        <a:pt x="160" y="493"/>
                      </a:lnTo>
                      <a:lnTo>
                        <a:pt x="160" y="495"/>
                      </a:lnTo>
                      <a:lnTo>
                        <a:pt x="151" y="493"/>
                      </a:lnTo>
                      <a:lnTo>
                        <a:pt x="147" y="493"/>
                      </a:lnTo>
                      <a:lnTo>
                        <a:pt x="147" y="497"/>
                      </a:lnTo>
                      <a:lnTo>
                        <a:pt x="144" y="497"/>
                      </a:lnTo>
                      <a:lnTo>
                        <a:pt x="144" y="500"/>
                      </a:lnTo>
                      <a:lnTo>
                        <a:pt x="142" y="500"/>
                      </a:lnTo>
                      <a:lnTo>
                        <a:pt x="138" y="497"/>
                      </a:lnTo>
                      <a:lnTo>
                        <a:pt x="135" y="500"/>
                      </a:lnTo>
                      <a:lnTo>
                        <a:pt x="138" y="504"/>
                      </a:lnTo>
                      <a:lnTo>
                        <a:pt x="135" y="504"/>
                      </a:lnTo>
                      <a:lnTo>
                        <a:pt x="133" y="506"/>
                      </a:lnTo>
                      <a:lnTo>
                        <a:pt x="133" y="504"/>
                      </a:lnTo>
                      <a:lnTo>
                        <a:pt x="133" y="502"/>
                      </a:lnTo>
                      <a:lnTo>
                        <a:pt x="131" y="500"/>
                      </a:lnTo>
                      <a:lnTo>
                        <a:pt x="129" y="500"/>
                      </a:lnTo>
                      <a:lnTo>
                        <a:pt x="127" y="502"/>
                      </a:lnTo>
                      <a:lnTo>
                        <a:pt x="124" y="500"/>
                      </a:lnTo>
                      <a:lnTo>
                        <a:pt x="122" y="502"/>
                      </a:lnTo>
                      <a:lnTo>
                        <a:pt x="115" y="497"/>
                      </a:lnTo>
                      <a:lnTo>
                        <a:pt x="115" y="500"/>
                      </a:lnTo>
                      <a:lnTo>
                        <a:pt x="115" y="502"/>
                      </a:lnTo>
                      <a:lnTo>
                        <a:pt x="111" y="500"/>
                      </a:lnTo>
                      <a:lnTo>
                        <a:pt x="104" y="497"/>
                      </a:lnTo>
                      <a:lnTo>
                        <a:pt x="100" y="497"/>
                      </a:lnTo>
                      <a:lnTo>
                        <a:pt x="98" y="495"/>
                      </a:lnTo>
                      <a:lnTo>
                        <a:pt x="95" y="495"/>
                      </a:lnTo>
                      <a:lnTo>
                        <a:pt x="93" y="497"/>
                      </a:lnTo>
                      <a:lnTo>
                        <a:pt x="91" y="497"/>
                      </a:lnTo>
                      <a:lnTo>
                        <a:pt x="89" y="500"/>
                      </a:lnTo>
                      <a:lnTo>
                        <a:pt x="91" y="502"/>
                      </a:lnTo>
                      <a:lnTo>
                        <a:pt x="89" y="504"/>
                      </a:lnTo>
                      <a:lnTo>
                        <a:pt x="86" y="504"/>
                      </a:lnTo>
                      <a:lnTo>
                        <a:pt x="84" y="504"/>
                      </a:lnTo>
                      <a:lnTo>
                        <a:pt x="82" y="506"/>
                      </a:lnTo>
                      <a:lnTo>
                        <a:pt x="75" y="508"/>
                      </a:lnTo>
                      <a:lnTo>
                        <a:pt x="73" y="511"/>
                      </a:lnTo>
                      <a:lnTo>
                        <a:pt x="73" y="508"/>
                      </a:lnTo>
                      <a:lnTo>
                        <a:pt x="66" y="513"/>
                      </a:lnTo>
                      <a:lnTo>
                        <a:pt x="62" y="513"/>
                      </a:lnTo>
                      <a:lnTo>
                        <a:pt x="60" y="511"/>
                      </a:lnTo>
                      <a:lnTo>
                        <a:pt x="60" y="508"/>
                      </a:lnTo>
                      <a:lnTo>
                        <a:pt x="58" y="508"/>
                      </a:lnTo>
                      <a:lnTo>
                        <a:pt x="55" y="517"/>
                      </a:lnTo>
                      <a:lnTo>
                        <a:pt x="58" y="520"/>
                      </a:lnTo>
                      <a:lnTo>
                        <a:pt x="55" y="522"/>
                      </a:lnTo>
                      <a:lnTo>
                        <a:pt x="51" y="522"/>
                      </a:lnTo>
                      <a:lnTo>
                        <a:pt x="53" y="520"/>
                      </a:lnTo>
                      <a:lnTo>
                        <a:pt x="53" y="517"/>
                      </a:lnTo>
                      <a:lnTo>
                        <a:pt x="49" y="520"/>
                      </a:lnTo>
                      <a:lnTo>
                        <a:pt x="51" y="513"/>
                      </a:lnTo>
                      <a:lnTo>
                        <a:pt x="46" y="508"/>
                      </a:lnTo>
                      <a:lnTo>
                        <a:pt x="49" y="508"/>
                      </a:lnTo>
                      <a:lnTo>
                        <a:pt x="49" y="506"/>
                      </a:lnTo>
                      <a:lnTo>
                        <a:pt x="53" y="504"/>
                      </a:lnTo>
                      <a:lnTo>
                        <a:pt x="53" y="502"/>
                      </a:lnTo>
                      <a:lnTo>
                        <a:pt x="55" y="500"/>
                      </a:lnTo>
                      <a:lnTo>
                        <a:pt x="71" y="497"/>
                      </a:lnTo>
                      <a:lnTo>
                        <a:pt x="71" y="495"/>
                      </a:lnTo>
                      <a:lnTo>
                        <a:pt x="73" y="495"/>
                      </a:lnTo>
                      <a:lnTo>
                        <a:pt x="80" y="491"/>
                      </a:lnTo>
                      <a:lnTo>
                        <a:pt x="82" y="491"/>
                      </a:lnTo>
                      <a:lnTo>
                        <a:pt x="89" y="488"/>
                      </a:lnTo>
                      <a:lnTo>
                        <a:pt x="93" y="488"/>
                      </a:lnTo>
                      <a:lnTo>
                        <a:pt x="93" y="486"/>
                      </a:lnTo>
                      <a:lnTo>
                        <a:pt x="95" y="484"/>
                      </a:lnTo>
                      <a:lnTo>
                        <a:pt x="91" y="482"/>
                      </a:lnTo>
                      <a:lnTo>
                        <a:pt x="91" y="486"/>
                      </a:lnTo>
                      <a:lnTo>
                        <a:pt x="89" y="486"/>
                      </a:lnTo>
                      <a:lnTo>
                        <a:pt x="86" y="486"/>
                      </a:lnTo>
                      <a:lnTo>
                        <a:pt x="84" y="480"/>
                      </a:lnTo>
                      <a:lnTo>
                        <a:pt x="82" y="484"/>
                      </a:lnTo>
                      <a:lnTo>
                        <a:pt x="78" y="482"/>
                      </a:lnTo>
                      <a:lnTo>
                        <a:pt x="78" y="484"/>
                      </a:lnTo>
                      <a:lnTo>
                        <a:pt x="71" y="482"/>
                      </a:lnTo>
                      <a:lnTo>
                        <a:pt x="66" y="482"/>
                      </a:lnTo>
                      <a:lnTo>
                        <a:pt x="69" y="475"/>
                      </a:lnTo>
                      <a:lnTo>
                        <a:pt x="64" y="475"/>
                      </a:lnTo>
                      <a:lnTo>
                        <a:pt x="62" y="477"/>
                      </a:lnTo>
                      <a:lnTo>
                        <a:pt x="60" y="477"/>
                      </a:lnTo>
                      <a:lnTo>
                        <a:pt x="62" y="473"/>
                      </a:lnTo>
                      <a:lnTo>
                        <a:pt x="58" y="473"/>
                      </a:lnTo>
                      <a:lnTo>
                        <a:pt x="60" y="473"/>
                      </a:lnTo>
                      <a:lnTo>
                        <a:pt x="60" y="471"/>
                      </a:lnTo>
                      <a:lnTo>
                        <a:pt x="62" y="471"/>
                      </a:lnTo>
                      <a:lnTo>
                        <a:pt x="64" y="471"/>
                      </a:lnTo>
                      <a:lnTo>
                        <a:pt x="71" y="468"/>
                      </a:lnTo>
                      <a:lnTo>
                        <a:pt x="73" y="468"/>
                      </a:lnTo>
                      <a:lnTo>
                        <a:pt x="73" y="466"/>
                      </a:lnTo>
                      <a:lnTo>
                        <a:pt x="73" y="464"/>
                      </a:lnTo>
                      <a:lnTo>
                        <a:pt x="73" y="462"/>
                      </a:lnTo>
                      <a:lnTo>
                        <a:pt x="80" y="462"/>
                      </a:lnTo>
                      <a:lnTo>
                        <a:pt x="84" y="457"/>
                      </a:lnTo>
                      <a:lnTo>
                        <a:pt x="78" y="455"/>
                      </a:lnTo>
                      <a:lnTo>
                        <a:pt x="80" y="453"/>
                      </a:lnTo>
                      <a:lnTo>
                        <a:pt x="78" y="449"/>
                      </a:lnTo>
                      <a:lnTo>
                        <a:pt x="75" y="449"/>
                      </a:lnTo>
                      <a:lnTo>
                        <a:pt x="73" y="449"/>
                      </a:lnTo>
                      <a:lnTo>
                        <a:pt x="75" y="446"/>
                      </a:lnTo>
                      <a:lnTo>
                        <a:pt x="71" y="444"/>
                      </a:lnTo>
                      <a:lnTo>
                        <a:pt x="75" y="442"/>
                      </a:lnTo>
                      <a:lnTo>
                        <a:pt x="75" y="437"/>
                      </a:lnTo>
                      <a:lnTo>
                        <a:pt x="69" y="440"/>
                      </a:lnTo>
                      <a:lnTo>
                        <a:pt x="64" y="437"/>
                      </a:lnTo>
                      <a:lnTo>
                        <a:pt x="64" y="435"/>
                      </a:lnTo>
                      <a:lnTo>
                        <a:pt x="62" y="435"/>
                      </a:lnTo>
                      <a:lnTo>
                        <a:pt x="58" y="433"/>
                      </a:lnTo>
                      <a:lnTo>
                        <a:pt x="53" y="431"/>
                      </a:lnTo>
                      <a:lnTo>
                        <a:pt x="49" y="429"/>
                      </a:lnTo>
                      <a:lnTo>
                        <a:pt x="49" y="426"/>
                      </a:lnTo>
                      <a:lnTo>
                        <a:pt x="46" y="426"/>
                      </a:lnTo>
                      <a:lnTo>
                        <a:pt x="49" y="420"/>
                      </a:lnTo>
                      <a:lnTo>
                        <a:pt x="44" y="417"/>
                      </a:lnTo>
                      <a:lnTo>
                        <a:pt x="42" y="413"/>
                      </a:lnTo>
                      <a:lnTo>
                        <a:pt x="35" y="411"/>
                      </a:lnTo>
                      <a:lnTo>
                        <a:pt x="35" y="409"/>
                      </a:lnTo>
                      <a:lnTo>
                        <a:pt x="35" y="404"/>
                      </a:lnTo>
                      <a:lnTo>
                        <a:pt x="37" y="402"/>
                      </a:lnTo>
                      <a:lnTo>
                        <a:pt x="35" y="400"/>
                      </a:lnTo>
                      <a:lnTo>
                        <a:pt x="33" y="402"/>
                      </a:lnTo>
                      <a:lnTo>
                        <a:pt x="31" y="400"/>
                      </a:lnTo>
                      <a:lnTo>
                        <a:pt x="35" y="393"/>
                      </a:lnTo>
                      <a:lnTo>
                        <a:pt x="35" y="386"/>
                      </a:lnTo>
                      <a:lnTo>
                        <a:pt x="35" y="384"/>
                      </a:lnTo>
                      <a:lnTo>
                        <a:pt x="31" y="384"/>
                      </a:lnTo>
                      <a:lnTo>
                        <a:pt x="29" y="382"/>
                      </a:lnTo>
                      <a:lnTo>
                        <a:pt x="31" y="382"/>
                      </a:lnTo>
                      <a:lnTo>
                        <a:pt x="31" y="380"/>
                      </a:lnTo>
                      <a:lnTo>
                        <a:pt x="31" y="375"/>
                      </a:lnTo>
                      <a:lnTo>
                        <a:pt x="29" y="373"/>
                      </a:lnTo>
                      <a:lnTo>
                        <a:pt x="26" y="371"/>
                      </a:lnTo>
                      <a:lnTo>
                        <a:pt x="29" y="371"/>
                      </a:lnTo>
                      <a:lnTo>
                        <a:pt x="29" y="369"/>
                      </a:lnTo>
                      <a:lnTo>
                        <a:pt x="33" y="366"/>
                      </a:lnTo>
                      <a:lnTo>
                        <a:pt x="35" y="364"/>
                      </a:lnTo>
                      <a:lnTo>
                        <a:pt x="46" y="364"/>
                      </a:lnTo>
                      <a:lnTo>
                        <a:pt x="44" y="360"/>
                      </a:lnTo>
                      <a:lnTo>
                        <a:pt x="46" y="360"/>
                      </a:lnTo>
                      <a:lnTo>
                        <a:pt x="51" y="362"/>
                      </a:lnTo>
                      <a:lnTo>
                        <a:pt x="53" y="360"/>
                      </a:lnTo>
                      <a:lnTo>
                        <a:pt x="55" y="357"/>
                      </a:lnTo>
                      <a:lnTo>
                        <a:pt x="55" y="353"/>
                      </a:lnTo>
                      <a:lnTo>
                        <a:pt x="58" y="353"/>
                      </a:lnTo>
                      <a:lnTo>
                        <a:pt x="60" y="353"/>
                      </a:lnTo>
                      <a:lnTo>
                        <a:pt x="62" y="353"/>
                      </a:lnTo>
                      <a:lnTo>
                        <a:pt x="64" y="351"/>
                      </a:lnTo>
                      <a:lnTo>
                        <a:pt x="64" y="349"/>
                      </a:lnTo>
                      <a:lnTo>
                        <a:pt x="60" y="349"/>
                      </a:lnTo>
                      <a:lnTo>
                        <a:pt x="64" y="344"/>
                      </a:lnTo>
                      <a:lnTo>
                        <a:pt x="55" y="337"/>
                      </a:lnTo>
                      <a:lnTo>
                        <a:pt x="55" y="335"/>
                      </a:lnTo>
                      <a:lnTo>
                        <a:pt x="55" y="331"/>
                      </a:lnTo>
                      <a:lnTo>
                        <a:pt x="55" y="329"/>
                      </a:lnTo>
                      <a:lnTo>
                        <a:pt x="58" y="331"/>
                      </a:lnTo>
                      <a:lnTo>
                        <a:pt x="60" y="326"/>
                      </a:lnTo>
                      <a:lnTo>
                        <a:pt x="58" y="324"/>
                      </a:lnTo>
                      <a:lnTo>
                        <a:pt x="58" y="322"/>
                      </a:lnTo>
                      <a:lnTo>
                        <a:pt x="64" y="320"/>
                      </a:lnTo>
                      <a:lnTo>
                        <a:pt x="64" y="317"/>
                      </a:lnTo>
                      <a:lnTo>
                        <a:pt x="60" y="315"/>
                      </a:lnTo>
                      <a:lnTo>
                        <a:pt x="58" y="317"/>
                      </a:lnTo>
                      <a:lnTo>
                        <a:pt x="58" y="313"/>
                      </a:lnTo>
                      <a:lnTo>
                        <a:pt x="62" y="315"/>
                      </a:lnTo>
                      <a:lnTo>
                        <a:pt x="62" y="311"/>
                      </a:lnTo>
                      <a:lnTo>
                        <a:pt x="64" y="309"/>
                      </a:lnTo>
                      <a:lnTo>
                        <a:pt x="60" y="309"/>
                      </a:lnTo>
                      <a:lnTo>
                        <a:pt x="53" y="306"/>
                      </a:lnTo>
                      <a:lnTo>
                        <a:pt x="53" y="304"/>
                      </a:lnTo>
                      <a:lnTo>
                        <a:pt x="55" y="304"/>
                      </a:lnTo>
                      <a:lnTo>
                        <a:pt x="58" y="304"/>
                      </a:lnTo>
                      <a:lnTo>
                        <a:pt x="58" y="300"/>
                      </a:lnTo>
                      <a:lnTo>
                        <a:pt x="53" y="295"/>
                      </a:lnTo>
                      <a:lnTo>
                        <a:pt x="58" y="293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49" y="282"/>
                      </a:lnTo>
                      <a:lnTo>
                        <a:pt x="49" y="280"/>
                      </a:lnTo>
                      <a:lnTo>
                        <a:pt x="44" y="278"/>
                      </a:lnTo>
                      <a:lnTo>
                        <a:pt x="40" y="275"/>
                      </a:lnTo>
                      <a:lnTo>
                        <a:pt x="40" y="273"/>
                      </a:lnTo>
                      <a:lnTo>
                        <a:pt x="35" y="273"/>
                      </a:lnTo>
                      <a:lnTo>
                        <a:pt x="29" y="264"/>
                      </a:lnTo>
                      <a:lnTo>
                        <a:pt x="29" y="262"/>
                      </a:lnTo>
                      <a:lnTo>
                        <a:pt x="31" y="260"/>
                      </a:lnTo>
                      <a:lnTo>
                        <a:pt x="35" y="258"/>
                      </a:lnTo>
                      <a:lnTo>
                        <a:pt x="35" y="255"/>
                      </a:lnTo>
                      <a:lnTo>
                        <a:pt x="31" y="253"/>
                      </a:lnTo>
                      <a:lnTo>
                        <a:pt x="33" y="246"/>
                      </a:lnTo>
                      <a:lnTo>
                        <a:pt x="33" y="244"/>
                      </a:lnTo>
                      <a:lnTo>
                        <a:pt x="33" y="242"/>
                      </a:lnTo>
                      <a:lnTo>
                        <a:pt x="29" y="242"/>
                      </a:lnTo>
                      <a:lnTo>
                        <a:pt x="26" y="240"/>
                      </a:lnTo>
                      <a:lnTo>
                        <a:pt x="24" y="238"/>
                      </a:lnTo>
                      <a:lnTo>
                        <a:pt x="17" y="233"/>
                      </a:lnTo>
                      <a:lnTo>
                        <a:pt x="20" y="231"/>
                      </a:lnTo>
                      <a:lnTo>
                        <a:pt x="15" y="231"/>
                      </a:lnTo>
                      <a:lnTo>
                        <a:pt x="15" y="229"/>
                      </a:lnTo>
                      <a:lnTo>
                        <a:pt x="17" y="229"/>
                      </a:lnTo>
                      <a:lnTo>
                        <a:pt x="17" y="224"/>
                      </a:lnTo>
                      <a:lnTo>
                        <a:pt x="17" y="222"/>
                      </a:lnTo>
                      <a:lnTo>
                        <a:pt x="13" y="220"/>
                      </a:lnTo>
                      <a:lnTo>
                        <a:pt x="13" y="218"/>
                      </a:lnTo>
                      <a:lnTo>
                        <a:pt x="20" y="215"/>
                      </a:lnTo>
                      <a:lnTo>
                        <a:pt x="15" y="213"/>
                      </a:lnTo>
                      <a:lnTo>
                        <a:pt x="17" y="211"/>
                      </a:lnTo>
                      <a:lnTo>
                        <a:pt x="15" y="209"/>
                      </a:lnTo>
                      <a:lnTo>
                        <a:pt x="17" y="200"/>
                      </a:lnTo>
                      <a:lnTo>
                        <a:pt x="11" y="195"/>
                      </a:lnTo>
                      <a:lnTo>
                        <a:pt x="11" y="191"/>
                      </a:lnTo>
                      <a:lnTo>
                        <a:pt x="4" y="186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5"/>
                      </a:lnTo>
                      <a:lnTo>
                        <a:pt x="4" y="169"/>
                      </a:lnTo>
                      <a:lnTo>
                        <a:pt x="9" y="166"/>
                      </a:lnTo>
                      <a:lnTo>
                        <a:pt x="6" y="162"/>
                      </a:lnTo>
                      <a:lnTo>
                        <a:pt x="9" y="155"/>
                      </a:lnTo>
                      <a:lnTo>
                        <a:pt x="9" y="153"/>
                      </a:lnTo>
                      <a:lnTo>
                        <a:pt x="4" y="153"/>
                      </a:lnTo>
                      <a:lnTo>
                        <a:pt x="4" y="151"/>
                      </a:lnTo>
                      <a:lnTo>
                        <a:pt x="4" y="149"/>
                      </a:lnTo>
                      <a:lnTo>
                        <a:pt x="9" y="146"/>
                      </a:lnTo>
                      <a:lnTo>
                        <a:pt x="6" y="142"/>
                      </a:lnTo>
                      <a:lnTo>
                        <a:pt x="4" y="142"/>
                      </a:lnTo>
                      <a:lnTo>
                        <a:pt x="6" y="138"/>
                      </a:lnTo>
                      <a:lnTo>
                        <a:pt x="4" y="135"/>
                      </a:lnTo>
                      <a:lnTo>
                        <a:pt x="4" y="133"/>
                      </a:lnTo>
                      <a:lnTo>
                        <a:pt x="4" y="131"/>
                      </a:lnTo>
                      <a:lnTo>
                        <a:pt x="2" y="129"/>
                      </a:lnTo>
                      <a:lnTo>
                        <a:pt x="0" y="126"/>
                      </a:lnTo>
                      <a:lnTo>
                        <a:pt x="0" y="124"/>
                      </a:lnTo>
                      <a:lnTo>
                        <a:pt x="2" y="122"/>
                      </a:lnTo>
                      <a:lnTo>
                        <a:pt x="0" y="115"/>
                      </a:lnTo>
                      <a:lnTo>
                        <a:pt x="2" y="109"/>
                      </a:lnTo>
                      <a:lnTo>
                        <a:pt x="6" y="107"/>
                      </a:lnTo>
                      <a:lnTo>
                        <a:pt x="4" y="104"/>
                      </a:lnTo>
                      <a:lnTo>
                        <a:pt x="9" y="100"/>
                      </a:lnTo>
                      <a:lnTo>
                        <a:pt x="4" y="95"/>
                      </a:lnTo>
                      <a:lnTo>
                        <a:pt x="4" y="91"/>
                      </a:lnTo>
                      <a:lnTo>
                        <a:pt x="9" y="89"/>
                      </a:lnTo>
                      <a:lnTo>
                        <a:pt x="9" y="87"/>
                      </a:lnTo>
                      <a:lnTo>
                        <a:pt x="11" y="84"/>
                      </a:lnTo>
                      <a:lnTo>
                        <a:pt x="11" y="80"/>
                      </a:lnTo>
                      <a:lnTo>
                        <a:pt x="13" y="78"/>
                      </a:lnTo>
                      <a:lnTo>
                        <a:pt x="13" y="73"/>
                      </a:lnTo>
                      <a:lnTo>
                        <a:pt x="15" y="71"/>
                      </a:lnTo>
                      <a:lnTo>
                        <a:pt x="20" y="64"/>
                      </a:lnTo>
                      <a:lnTo>
                        <a:pt x="22" y="62"/>
                      </a:lnTo>
                      <a:lnTo>
                        <a:pt x="24" y="58"/>
                      </a:lnTo>
                      <a:lnTo>
                        <a:pt x="26" y="51"/>
                      </a:lnTo>
                      <a:lnTo>
                        <a:pt x="35" y="49"/>
                      </a:lnTo>
                      <a:lnTo>
                        <a:pt x="40" y="47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4" y="42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9" y="35"/>
                      </a:lnTo>
                      <a:lnTo>
                        <a:pt x="51" y="35"/>
                      </a:lnTo>
                      <a:lnTo>
                        <a:pt x="55" y="31"/>
                      </a:lnTo>
                      <a:lnTo>
                        <a:pt x="62" y="18"/>
                      </a:lnTo>
                      <a:lnTo>
                        <a:pt x="69" y="15"/>
                      </a:lnTo>
                      <a:lnTo>
                        <a:pt x="69" y="11"/>
                      </a:lnTo>
                      <a:lnTo>
                        <a:pt x="71" y="7"/>
                      </a:lnTo>
                      <a:lnTo>
                        <a:pt x="69" y="2"/>
                      </a:lnTo>
                      <a:lnTo>
                        <a:pt x="71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6" name="Freeform 902"/>
                <p:cNvSpPr>
                  <a:spLocks/>
                </p:cNvSpPr>
                <p:nvPr/>
              </p:nvSpPr>
              <p:spPr bwMode="auto">
                <a:xfrm>
                  <a:off x="2652" y="904"/>
                  <a:ext cx="492" cy="393"/>
                </a:xfrm>
                <a:custGeom>
                  <a:avLst/>
                  <a:gdLst>
                    <a:gd name="T0" fmla="*/ 245 w 492"/>
                    <a:gd name="T1" fmla="*/ 40 h 393"/>
                    <a:gd name="T2" fmla="*/ 276 w 492"/>
                    <a:gd name="T3" fmla="*/ 64 h 393"/>
                    <a:gd name="T4" fmla="*/ 298 w 492"/>
                    <a:gd name="T5" fmla="*/ 69 h 393"/>
                    <a:gd name="T6" fmla="*/ 334 w 492"/>
                    <a:gd name="T7" fmla="*/ 82 h 393"/>
                    <a:gd name="T8" fmla="*/ 367 w 492"/>
                    <a:gd name="T9" fmla="*/ 95 h 393"/>
                    <a:gd name="T10" fmla="*/ 378 w 492"/>
                    <a:gd name="T11" fmla="*/ 111 h 393"/>
                    <a:gd name="T12" fmla="*/ 381 w 492"/>
                    <a:gd name="T13" fmla="*/ 129 h 393"/>
                    <a:gd name="T14" fmla="*/ 405 w 492"/>
                    <a:gd name="T15" fmla="*/ 133 h 393"/>
                    <a:gd name="T16" fmla="*/ 452 w 492"/>
                    <a:gd name="T17" fmla="*/ 153 h 393"/>
                    <a:gd name="T18" fmla="*/ 481 w 492"/>
                    <a:gd name="T19" fmla="*/ 175 h 393"/>
                    <a:gd name="T20" fmla="*/ 463 w 492"/>
                    <a:gd name="T21" fmla="*/ 195 h 393"/>
                    <a:gd name="T22" fmla="*/ 434 w 492"/>
                    <a:gd name="T23" fmla="*/ 215 h 393"/>
                    <a:gd name="T24" fmla="*/ 412 w 492"/>
                    <a:gd name="T25" fmla="*/ 238 h 393"/>
                    <a:gd name="T26" fmla="*/ 401 w 492"/>
                    <a:gd name="T27" fmla="*/ 251 h 393"/>
                    <a:gd name="T28" fmla="*/ 403 w 492"/>
                    <a:gd name="T29" fmla="*/ 271 h 393"/>
                    <a:gd name="T30" fmla="*/ 396 w 492"/>
                    <a:gd name="T31" fmla="*/ 277 h 393"/>
                    <a:gd name="T32" fmla="*/ 385 w 492"/>
                    <a:gd name="T33" fmla="*/ 289 h 393"/>
                    <a:gd name="T34" fmla="*/ 387 w 492"/>
                    <a:gd name="T35" fmla="*/ 302 h 393"/>
                    <a:gd name="T36" fmla="*/ 387 w 492"/>
                    <a:gd name="T37" fmla="*/ 324 h 393"/>
                    <a:gd name="T38" fmla="*/ 378 w 492"/>
                    <a:gd name="T39" fmla="*/ 335 h 393"/>
                    <a:gd name="T40" fmla="*/ 365 w 492"/>
                    <a:gd name="T41" fmla="*/ 355 h 393"/>
                    <a:gd name="T42" fmla="*/ 345 w 492"/>
                    <a:gd name="T43" fmla="*/ 393 h 393"/>
                    <a:gd name="T44" fmla="*/ 325 w 492"/>
                    <a:gd name="T45" fmla="*/ 377 h 393"/>
                    <a:gd name="T46" fmla="*/ 316 w 492"/>
                    <a:gd name="T47" fmla="*/ 377 h 393"/>
                    <a:gd name="T48" fmla="*/ 314 w 492"/>
                    <a:gd name="T49" fmla="*/ 369 h 393"/>
                    <a:gd name="T50" fmla="*/ 283 w 492"/>
                    <a:gd name="T51" fmla="*/ 375 h 393"/>
                    <a:gd name="T52" fmla="*/ 263 w 492"/>
                    <a:gd name="T53" fmla="*/ 362 h 393"/>
                    <a:gd name="T54" fmla="*/ 231 w 492"/>
                    <a:gd name="T55" fmla="*/ 349 h 393"/>
                    <a:gd name="T56" fmla="*/ 225 w 492"/>
                    <a:gd name="T57" fmla="*/ 335 h 393"/>
                    <a:gd name="T58" fmla="*/ 205 w 492"/>
                    <a:gd name="T59" fmla="*/ 331 h 393"/>
                    <a:gd name="T60" fmla="*/ 193 w 492"/>
                    <a:gd name="T61" fmla="*/ 331 h 393"/>
                    <a:gd name="T62" fmla="*/ 187 w 492"/>
                    <a:gd name="T63" fmla="*/ 320 h 393"/>
                    <a:gd name="T64" fmla="*/ 169 w 492"/>
                    <a:gd name="T65" fmla="*/ 311 h 393"/>
                    <a:gd name="T66" fmla="*/ 173 w 492"/>
                    <a:gd name="T67" fmla="*/ 304 h 393"/>
                    <a:gd name="T68" fmla="*/ 180 w 492"/>
                    <a:gd name="T69" fmla="*/ 300 h 393"/>
                    <a:gd name="T70" fmla="*/ 160 w 492"/>
                    <a:gd name="T71" fmla="*/ 280 h 393"/>
                    <a:gd name="T72" fmla="*/ 109 w 492"/>
                    <a:gd name="T73" fmla="*/ 240 h 393"/>
                    <a:gd name="T74" fmla="*/ 73 w 492"/>
                    <a:gd name="T75" fmla="*/ 264 h 393"/>
                    <a:gd name="T76" fmla="*/ 58 w 492"/>
                    <a:gd name="T77" fmla="*/ 273 h 393"/>
                    <a:gd name="T78" fmla="*/ 55 w 492"/>
                    <a:gd name="T79" fmla="*/ 260 h 393"/>
                    <a:gd name="T80" fmla="*/ 49 w 492"/>
                    <a:gd name="T81" fmla="*/ 253 h 393"/>
                    <a:gd name="T82" fmla="*/ 29 w 492"/>
                    <a:gd name="T83" fmla="*/ 240 h 393"/>
                    <a:gd name="T84" fmla="*/ 22 w 492"/>
                    <a:gd name="T85" fmla="*/ 220 h 393"/>
                    <a:gd name="T86" fmla="*/ 35 w 492"/>
                    <a:gd name="T87" fmla="*/ 198 h 393"/>
                    <a:gd name="T88" fmla="*/ 15 w 492"/>
                    <a:gd name="T89" fmla="*/ 155 h 393"/>
                    <a:gd name="T90" fmla="*/ 9 w 492"/>
                    <a:gd name="T91" fmla="*/ 149 h 393"/>
                    <a:gd name="T92" fmla="*/ 26 w 492"/>
                    <a:gd name="T93" fmla="*/ 129 h 393"/>
                    <a:gd name="T94" fmla="*/ 29 w 492"/>
                    <a:gd name="T95" fmla="*/ 118 h 393"/>
                    <a:gd name="T96" fmla="*/ 22 w 492"/>
                    <a:gd name="T97" fmla="*/ 89 h 393"/>
                    <a:gd name="T98" fmla="*/ 24 w 492"/>
                    <a:gd name="T99" fmla="*/ 78 h 393"/>
                    <a:gd name="T100" fmla="*/ 35 w 492"/>
                    <a:gd name="T101" fmla="*/ 67 h 393"/>
                    <a:gd name="T102" fmla="*/ 44 w 492"/>
                    <a:gd name="T103" fmla="*/ 49 h 393"/>
                    <a:gd name="T104" fmla="*/ 66 w 492"/>
                    <a:gd name="T105" fmla="*/ 42 h 393"/>
                    <a:gd name="T106" fmla="*/ 89 w 492"/>
                    <a:gd name="T107" fmla="*/ 35 h 393"/>
                    <a:gd name="T108" fmla="*/ 118 w 492"/>
                    <a:gd name="T109" fmla="*/ 33 h 393"/>
                    <a:gd name="T110" fmla="*/ 147 w 492"/>
                    <a:gd name="T111" fmla="*/ 33 h 393"/>
                    <a:gd name="T112" fmla="*/ 178 w 492"/>
                    <a:gd name="T113" fmla="*/ 44 h 393"/>
                    <a:gd name="T114" fmla="*/ 200 w 492"/>
                    <a:gd name="T115" fmla="*/ 47 h 393"/>
                    <a:gd name="T116" fmla="*/ 191 w 492"/>
                    <a:gd name="T117" fmla="*/ 29 h 393"/>
                    <a:gd name="T118" fmla="*/ 211 w 492"/>
                    <a:gd name="T119" fmla="*/ 0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92" h="393">
                      <a:moveTo>
                        <a:pt x="231" y="18"/>
                      </a:moveTo>
                      <a:lnTo>
                        <a:pt x="236" y="20"/>
                      </a:lnTo>
                      <a:lnTo>
                        <a:pt x="236" y="22"/>
                      </a:lnTo>
                      <a:lnTo>
                        <a:pt x="240" y="24"/>
                      </a:lnTo>
                      <a:lnTo>
                        <a:pt x="238" y="31"/>
                      </a:lnTo>
                      <a:lnTo>
                        <a:pt x="242" y="33"/>
                      </a:lnTo>
                      <a:lnTo>
                        <a:pt x="242" y="35"/>
                      </a:lnTo>
                      <a:lnTo>
                        <a:pt x="245" y="40"/>
                      </a:lnTo>
                      <a:lnTo>
                        <a:pt x="245" y="42"/>
                      </a:lnTo>
                      <a:lnTo>
                        <a:pt x="251" y="49"/>
                      </a:lnTo>
                      <a:lnTo>
                        <a:pt x="258" y="51"/>
                      </a:lnTo>
                      <a:lnTo>
                        <a:pt x="260" y="55"/>
                      </a:lnTo>
                      <a:lnTo>
                        <a:pt x="263" y="58"/>
                      </a:lnTo>
                      <a:lnTo>
                        <a:pt x="263" y="62"/>
                      </a:lnTo>
                      <a:lnTo>
                        <a:pt x="276" y="62"/>
                      </a:lnTo>
                      <a:lnTo>
                        <a:pt x="276" y="64"/>
                      </a:lnTo>
                      <a:lnTo>
                        <a:pt x="278" y="67"/>
                      </a:lnTo>
                      <a:lnTo>
                        <a:pt x="278" y="69"/>
                      </a:lnTo>
                      <a:lnTo>
                        <a:pt x="280" y="69"/>
                      </a:lnTo>
                      <a:lnTo>
                        <a:pt x="280" y="71"/>
                      </a:lnTo>
                      <a:lnTo>
                        <a:pt x="287" y="75"/>
                      </a:lnTo>
                      <a:lnTo>
                        <a:pt x="291" y="73"/>
                      </a:lnTo>
                      <a:lnTo>
                        <a:pt x="296" y="71"/>
                      </a:lnTo>
                      <a:lnTo>
                        <a:pt x="298" y="69"/>
                      </a:lnTo>
                      <a:lnTo>
                        <a:pt x="305" y="69"/>
                      </a:lnTo>
                      <a:lnTo>
                        <a:pt x="309" y="67"/>
                      </a:lnTo>
                      <a:lnTo>
                        <a:pt x="318" y="71"/>
                      </a:lnTo>
                      <a:lnTo>
                        <a:pt x="323" y="69"/>
                      </a:lnTo>
                      <a:lnTo>
                        <a:pt x="327" y="71"/>
                      </a:lnTo>
                      <a:lnTo>
                        <a:pt x="329" y="78"/>
                      </a:lnTo>
                      <a:lnTo>
                        <a:pt x="332" y="78"/>
                      </a:lnTo>
                      <a:lnTo>
                        <a:pt x="334" y="82"/>
                      </a:lnTo>
                      <a:lnTo>
                        <a:pt x="340" y="84"/>
                      </a:lnTo>
                      <a:lnTo>
                        <a:pt x="349" y="89"/>
                      </a:lnTo>
                      <a:lnTo>
                        <a:pt x="354" y="89"/>
                      </a:lnTo>
                      <a:lnTo>
                        <a:pt x="356" y="93"/>
                      </a:lnTo>
                      <a:lnTo>
                        <a:pt x="358" y="95"/>
                      </a:lnTo>
                      <a:lnTo>
                        <a:pt x="363" y="100"/>
                      </a:lnTo>
                      <a:lnTo>
                        <a:pt x="367" y="95"/>
                      </a:lnTo>
                      <a:lnTo>
                        <a:pt x="367" y="95"/>
                      </a:lnTo>
                      <a:lnTo>
                        <a:pt x="369" y="93"/>
                      </a:lnTo>
                      <a:lnTo>
                        <a:pt x="374" y="98"/>
                      </a:lnTo>
                      <a:lnTo>
                        <a:pt x="374" y="102"/>
                      </a:lnTo>
                      <a:lnTo>
                        <a:pt x="376" y="102"/>
                      </a:lnTo>
                      <a:lnTo>
                        <a:pt x="378" y="100"/>
                      </a:lnTo>
                      <a:lnTo>
                        <a:pt x="378" y="102"/>
                      </a:lnTo>
                      <a:lnTo>
                        <a:pt x="381" y="104"/>
                      </a:lnTo>
                      <a:lnTo>
                        <a:pt x="378" y="111"/>
                      </a:lnTo>
                      <a:lnTo>
                        <a:pt x="374" y="113"/>
                      </a:lnTo>
                      <a:lnTo>
                        <a:pt x="374" y="115"/>
                      </a:lnTo>
                      <a:lnTo>
                        <a:pt x="376" y="118"/>
                      </a:lnTo>
                      <a:lnTo>
                        <a:pt x="376" y="122"/>
                      </a:lnTo>
                      <a:lnTo>
                        <a:pt x="378" y="122"/>
                      </a:lnTo>
                      <a:lnTo>
                        <a:pt x="376" y="124"/>
                      </a:lnTo>
                      <a:lnTo>
                        <a:pt x="378" y="126"/>
                      </a:lnTo>
                      <a:lnTo>
                        <a:pt x="381" y="129"/>
                      </a:lnTo>
                      <a:lnTo>
                        <a:pt x="383" y="129"/>
                      </a:lnTo>
                      <a:lnTo>
                        <a:pt x="385" y="129"/>
                      </a:lnTo>
                      <a:lnTo>
                        <a:pt x="387" y="129"/>
                      </a:lnTo>
                      <a:lnTo>
                        <a:pt x="392" y="129"/>
                      </a:lnTo>
                      <a:lnTo>
                        <a:pt x="392" y="131"/>
                      </a:lnTo>
                      <a:lnTo>
                        <a:pt x="401" y="135"/>
                      </a:lnTo>
                      <a:lnTo>
                        <a:pt x="401" y="135"/>
                      </a:lnTo>
                      <a:lnTo>
                        <a:pt x="405" y="133"/>
                      </a:lnTo>
                      <a:lnTo>
                        <a:pt x="407" y="138"/>
                      </a:lnTo>
                      <a:lnTo>
                        <a:pt x="416" y="140"/>
                      </a:lnTo>
                      <a:lnTo>
                        <a:pt x="423" y="144"/>
                      </a:lnTo>
                      <a:lnTo>
                        <a:pt x="423" y="144"/>
                      </a:lnTo>
                      <a:lnTo>
                        <a:pt x="427" y="144"/>
                      </a:lnTo>
                      <a:lnTo>
                        <a:pt x="427" y="140"/>
                      </a:lnTo>
                      <a:lnTo>
                        <a:pt x="430" y="140"/>
                      </a:lnTo>
                      <a:lnTo>
                        <a:pt x="452" y="153"/>
                      </a:lnTo>
                      <a:lnTo>
                        <a:pt x="459" y="162"/>
                      </a:lnTo>
                      <a:lnTo>
                        <a:pt x="463" y="164"/>
                      </a:lnTo>
                      <a:lnTo>
                        <a:pt x="490" y="171"/>
                      </a:lnTo>
                      <a:lnTo>
                        <a:pt x="492" y="173"/>
                      </a:lnTo>
                      <a:lnTo>
                        <a:pt x="492" y="175"/>
                      </a:lnTo>
                      <a:lnTo>
                        <a:pt x="490" y="175"/>
                      </a:lnTo>
                      <a:lnTo>
                        <a:pt x="487" y="175"/>
                      </a:lnTo>
                      <a:lnTo>
                        <a:pt x="481" y="175"/>
                      </a:lnTo>
                      <a:lnTo>
                        <a:pt x="476" y="178"/>
                      </a:lnTo>
                      <a:lnTo>
                        <a:pt x="470" y="186"/>
                      </a:lnTo>
                      <a:lnTo>
                        <a:pt x="472" y="186"/>
                      </a:lnTo>
                      <a:lnTo>
                        <a:pt x="472" y="191"/>
                      </a:lnTo>
                      <a:lnTo>
                        <a:pt x="467" y="193"/>
                      </a:lnTo>
                      <a:lnTo>
                        <a:pt x="467" y="195"/>
                      </a:lnTo>
                      <a:lnTo>
                        <a:pt x="467" y="195"/>
                      </a:lnTo>
                      <a:lnTo>
                        <a:pt x="463" y="195"/>
                      </a:lnTo>
                      <a:lnTo>
                        <a:pt x="459" y="202"/>
                      </a:lnTo>
                      <a:lnTo>
                        <a:pt x="456" y="202"/>
                      </a:lnTo>
                      <a:lnTo>
                        <a:pt x="454" y="209"/>
                      </a:lnTo>
                      <a:lnTo>
                        <a:pt x="450" y="211"/>
                      </a:lnTo>
                      <a:lnTo>
                        <a:pt x="443" y="215"/>
                      </a:lnTo>
                      <a:lnTo>
                        <a:pt x="441" y="215"/>
                      </a:lnTo>
                      <a:lnTo>
                        <a:pt x="436" y="215"/>
                      </a:lnTo>
                      <a:lnTo>
                        <a:pt x="434" y="215"/>
                      </a:lnTo>
                      <a:lnTo>
                        <a:pt x="430" y="220"/>
                      </a:lnTo>
                      <a:lnTo>
                        <a:pt x="430" y="224"/>
                      </a:lnTo>
                      <a:lnTo>
                        <a:pt x="427" y="231"/>
                      </a:lnTo>
                      <a:lnTo>
                        <a:pt x="425" y="231"/>
                      </a:lnTo>
                      <a:lnTo>
                        <a:pt x="423" y="235"/>
                      </a:lnTo>
                      <a:lnTo>
                        <a:pt x="421" y="235"/>
                      </a:lnTo>
                      <a:lnTo>
                        <a:pt x="418" y="240"/>
                      </a:lnTo>
                      <a:lnTo>
                        <a:pt x="412" y="238"/>
                      </a:lnTo>
                      <a:lnTo>
                        <a:pt x="410" y="238"/>
                      </a:lnTo>
                      <a:lnTo>
                        <a:pt x="405" y="240"/>
                      </a:lnTo>
                      <a:lnTo>
                        <a:pt x="405" y="244"/>
                      </a:lnTo>
                      <a:lnTo>
                        <a:pt x="403" y="244"/>
                      </a:lnTo>
                      <a:lnTo>
                        <a:pt x="403" y="246"/>
                      </a:lnTo>
                      <a:lnTo>
                        <a:pt x="401" y="246"/>
                      </a:lnTo>
                      <a:lnTo>
                        <a:pt x="401" y="249"/>
                      </a:lnTo>
                      <a:lnTo>
                        <a:pt x="401" y="251"/>
                      </a:lnTo>
                      <a:lnTo>
                        <a:pt x="403" y="255"/>
                      </a:lnTo>
                      <a:lnTo>
                        <a:pt x="405" y="258"/>
                      </a:lnTo>
                      <a:lnTo>
                        <a:pt x="407" y="260"/>
                      </a:lnTo>
                      <a:lnTo>
                        <a:pt x="407" y="262"/>
                      </a:lnTo>
                      <a:lnTo>
                        <a:pt x="407" y="262"/>
                      </a:lnTo>
                      <a:lnTo>
                        <a:pt x="405" y="264"/>
                      </a:lnTo>
                      <a:lnTo>
                        <a:pt x="405" y="269"/>
                      </a:lnTo>
                      <a:lnTo>
                        <a:pt x="403" y="271"/>
                      </a:lnTo>
                      <a:lnTo>
                        <a:pt x="401" y="271"/>
                      </a:lnTo>
                      <a:lnTo>
                        <a:pt x="401" y="273"/>
                      </a:lnTo>
                      <a:lnTo>
                        <a:pt x="398" y="273"/>
                      </a:lnTo>
                      <a:lnTo>
                        <a:pt x="398" y="273"/>
                      </a:lnTo>
                      <a:lnTo>
                        <a:pt x="396" y="273"/>
                      </a:lnTo>
                      <a:lnTo>
                        <a:pt x="396" y="275"/>
                      </a:lnTo>
                      <a:lnTo>
                        <a:pt x="398" y="277"/>
                      </a:lnTo>
                      <a:lnTo>
                        <a:pt x="396" y="277"/>
                      </a:lnTo>
                      <a:lnTo>
                        <a:pt x="392" y="282"/>
                      </a:lnTo>
                      <a:lnTo>
                        <a:pt x="392" y="284"/>
                      </a:lnTo>
                      <a:lnTo>
                        <a:pt x="389" y="282"/>
                      </a:lnTo>
                      <a:lnTo>
                        <a:pt x="387" y="284"/>
                      </a:lnTo>
                      <a:lnTo>
                        <a:pt x="389" y="289"/>
                      </a:lnTo>
                      <a:lnTo>
                        <a:pt x="387" y="289"/>
                      </a:lnTo>
                      <a:lnTo>
                        <a:pt x="387" y="286"/>
                      </a:lnTo>
                      <a:lnTo>
                        <a:pt x="385" y="289"/>
                      </a:lnTo>
                      <a:lnTo>
                        <a:pt x="387" y="289"/>
                      </a:lnTo>
                      <a:lnTo>
                        <a:pt x="383" y="289"/>
                      </a:lnTo>
                      <a:lnTo>
                        <a:pt x="383" y="293"/>
                      </a:lnTo>
                      <a:lnTo>
                        <a:pt x="387" y="297"/>
                      </a:lnTo>
                      <a:lnTo>
                        <a:pt x="387" y="297"/>
                      </a:lnTo>
                      <a:lnTo>
                        <a:pt x="385" y="300"/>
                      </a:lnTo>
                      <a:lnTo>
                        <a:pt x="387" y="302"/>
                      </a:lnTo>
                      <a:lnTo>
                        <a:pt x="387" y="302"/>
                      </a:lnTo>
                      <a:lnTo>
                        <a:pt x="389" y="306"/>
                      </a:lnTo>
                      <a:lnTo>
                        <a:pt x="392" y="306"/>
                      </a:lnTo>
                      <a:lnTo>
                        <a:pt x="392" y="309"/>
                      </a:lnTo>
                      <a:lnTo>
                        <a:pt x="392" y="311"/>
                      </a:lnTo>
                      <a:lnTo>
                        <a:pt x="389" y="317"/>
                      </a:lnTo>
                      <a:lnTo>
                        <a:pt x="389" y="320"/>
                      </a:lnTo>
                      <a:lnTo>
                        <a:pt x="389" y="324"/>
                      </a:lnTo>
                      <a:lnTo>
                        <a:pt x="387" y="324"/>
                      </a:lnTo>
                      <a:lnTo>
                        <a:pt x="383" y="322"/>
                      </a:lnTo>
                      <a:lnTo>
                        <a:pt x="383" y="324"/>
                      </a:lnTo>
                      <a:lnTo>
                        <a:pt x="385" y="326"/>
                      </a:lnTo>
                      <a:lnTo>
                        <a:pt x="385" y="329"/>
                      </a:lnTo>
                      <a:lnTo>
                        <a:pt x="385" y="333"/>
                      </a:lnTo>
                      <a:lnTo>
                        <a:pt x="383" y="333"/>
                      </a:lnTo>
                      <a:lnTo>
                        <a:pt x="381" y="335"/>
                      </a:lnTo>
                      <a:lnTo>
                        <a:pt x="378" y="335"/>
                      </a:lnTo>
                      <a:lnTo>
                        <a:pt x="374" y="333"/>
                      </a:lnTo>
                      <a:lnTo>
                        <a:pt x="367" y="337"/>
                      </a:lnTo>
                      <a:lnTo>
                        <a:pt x="365" y="344"/>
                      </a:lnTo>
                      <a:lnTo>
                        <a:pt x="367" y="344"/>
                      </a:lnTo>
                      <a:lnTo>
                        <a:pt x="365" y="351"/>
                      </a:lnTo>
                      <a:lnTo>
                        <a:pt x="367" y="351"/>
                      </a:lnTo>
                      <a:lnTo>
                        <a:pt x="365" y="351"/>
                      </a:lnTo>
                      <a:lnTo>
                        <a:pt x="365" y="355"/>
                      </a:lnTo>
                      <a:lnTo>
                        <a:pt x="361" y="355"/>
                      </a:lnTo>
                      <a:lnTo>
                        <a:pt x="356" y="364"/>
                      </a:lnTo>
                      <a:lnTo>
                        <a:pt x="358" y="377"/>
                      </a:lnTo>
                      <a:lnTo>
                        <a:pt x="356" y="375"/>
                      </a:lnTo>
                      <a:lnTo>
                        <a:pt x="352" y="382"/>
                      </a:lnTo>
                      <a:lnTo>
                        <a:pt x="354" y="384"/>
                      </a:lnTo>
                      <a:lnTo>
                        <a:pt x="352" y="386"/>
                      </a:lnTo>
                      <a:lnTo>
                        <a:pt x="345" y="393"/>
                      </a:lnTo>
                      <a:lnTo>
                        <a:pt x="340" y="393"/>
                      </a:lnTo>
                      <a:lnTo>
                        <a:pt x="336" y="391"/>
                      </a:lnTo>
                      <a:lnTo>
                        <a:pt x="334" y="386"/>
                      </a:lnTo>
                      <a:lnTo>
                        <a:pt x="332" y="382"/>
                      </a:lnTo>
                      <a:lnTo>
                        <a:pt x="334" y="380"/>
                      </a:lnTo>
                      <a:lnTo>
                        <a:pt x="327" y="382"/>
                      </a:lnTo>
                      <a:lnTo>
                        <a:pt x="325" y="380"/>
                      </a:lnTo>
                      <a:lnTo>
                        <a:pt x="325" y="377"/>
                      </a:lnTo>
                      <a:lnTo>
                        <a:pt x="329" y="377"/>
                      </a:lnTo>
                      <a:lnTo>
                        <a:pt x="329" y="377"/>
                      </a:lnTo>
                      <a:lnTo>
                        <a:pt x="327" y="375"/>
                      </a:lnTo>
                      <a:lnTo>
                        <a:pt x="323" y="375"/>
                      </a:lnTo>
                      <a:lnTo>
                        <a:pt x="320" y="377"/>
                      </a:lnTo>
                      <a:lnTo>
                        <a:pt x="320" y="380"/>
                      </a:lnTo>
                      <a:lnTo>
                        <a:pt x="316" y="380"/>
                      </a:lnTo>
                      <a:lnTo>
                        <a:pt x="316" y="377"/>
                      </a:lnTo>
                      <a:lnTo>
                        <a:pt x="318" y="380"/>
                      </a:lnTo>
                      <a:lnTo>
                        <a:pt x="318" y="377"/>
                      </a:lnTo>
                      <a:lnTo>
                        <a:pt x="318" y="373"/>
                      </a:lnTo>
                      <a:lnTo>
                        <a:pt x="320" y="373"/>
                      </a:lnTo>
                      <a:lnTo>
                        <a:pt x="320" y="373"/>
                      </a:lnTo>
                      <a:lnTo>
                        <a:pt x="318" y="371"/>
                      </a:lnTo>
                      <a:lnTo>
                        <a:pt x="318" y="371"/>
                      </a:lnTo>
                      <a:lnTo>
                        <a:pt x="314" y="369"/>
                      </a:lnTo>
                      <a:lnTo>
                        <a:pt x="312" y="369"/>
                      </a:lnTo>
                      <a:lnTo>
                        <a:pt x="309" y="369"/>
                      </a:lnTo>
                      <a:lnTo>
                        <a:pt x="305" y="369"/>
                      </a:lnTo>
                      <a:lnTo>
                        <a:pt x="300" y="373"/>
                      </a:lnTo>
                      <a:lnTo>
                        <a:pt x="291" y="371"/>
                      </a:lnTo>
                      <a:lnTo>
                        <a:pt x="289" y="371"/>
                      </a:lnTo>
                      <a:lnTo>
                        <a:pt x="287" y="373"/>
                      </a:lnTo>
                      <a:lnTo>
                        <a:pt x="283" y="375"/>
                      </a:lnTo>
                      <a:lnTo>
                        <a:pt x="283" y="371"/>
                      </a:lnTo>
                      <a:lnTo>
                        <a:pt x="280" y="369"/>
                      </a:lnTo>
                      <a:lnTo>
                        <a:pt x="276" y="373"/>
                      </a:lnTo>
                      <a:lnTo>
                        <a:pt x="271" y="371"/>
                      </a:lnTo>
                      <a:lnTo>
                        <a:pt x="269" y="373"/>
                      </a:lnTo>
                      <a:lnTo>
                        <a:pt x="263" y="373"/>
                      </a:lnTo>
                      <a:lnTo>
                        <a:pt x="260" y="369"/>
                      </a:lnTo>
                      <a:lnTo>
                        <a:pt x="263" y="362"/>
                      </a:lnTo>
                      <a:lnTo>
                        <a:pt x="258" y="362"/>
                      </a:lnTo>
                      <a:lnTo>
                        <a:pt x="256" y="357"/>
                      </a:lnTo>
                      <a:lnTo>
                        <a:pt x="254" y="360"/>
                      </a:lnTo>
                      <a:lnTo>
                        <a:pt x="247" y="357"/>
                      </a:lnTo>
                      <a:lnTo>
                        <a:pt x="247" y="360"/>
                      </a:lnTo>
                      <a:lnTo>
                        <a:pt x="234" y="349"/>
                      </a:lnTo>
                      <a:lnTo>
                        <a:pt x="231" y="349"/>
                      </a:lnTo>
                      <a:lnTo>
                        <a:pt x="231" y="349"/>
                      </a:lnTo>
                      <a:lnTo>
                        <a:pt x="231" y="351"/>
                      </a:lnTo>
                      <a:lnTo>
                        <a:pt x="229" y="351"/>
                      </a:lnTo>
                      <a:lnTo>
                        <a:pt x="227" y="349"/>
                      </a:lnTo>
                      <a:lnTo>
                        <a:pt x="227" y="349"/>
                      </a:lnTo>
                      <a:lnTo>
                        <a:pt x="227" y="344"/>
                      </a:lnTo>
                      <a:lnTo>
                        <a:pt x="225" y="342"/>
                      </a:lnTo>
                      <a:lnTo>
                        <a:pt x="225" y="337"/>
                      </a:lnTo>
                      <a:lnTo>
                        <a:pt x="225" y="335"/>
                      </a:lnTo>
                      <a:lnTo>
                        <a:pt x="222" y="333"/>
                      </a:lnTo>
                      <a:lnTo>
                        <a:pt x="218" y="333"/>
                      </a:lnTo>
                      <a:lnTo>
                        <a:pt x="214" y="331"/>
                      </a:lnTo>
                      <a:lnTo>
                        <a:pt x="211" y="331"/>
                      </a:lnTo>
                      <a:lnTo>
                        <a:pt x="209" y="329"/>
                      </a:lnTo>
                      <a:lnTo>
                        <a:pt x="207" y="329"/>
                      </a:lnTo>
                      <a:lnTo>
                        <a:pt x="207" y="331"/>
                      </a:lnTo>
                      <a:lnTo>
                        <a:pt x="205" y="331"/>
                      </a:lnTo>
                      <a:lnTo>
                        <a:pt x="205" y="333"/>
                      </a:lnTo>
                      <a:lnTo>
                        <a:pt x="209" y="333"/>
                      </a:lnTo>
                      <a:lnTo>
                        <a:pt x="207" y="335"/>
                      </a:lnTo>
                      <a:lnTo>
                        <a:pt x="205" y="335"/>
                      </a:lnTo>
                      <a:lnTo>
                        <a:pt x="200" y="331"/>
                      </a:lnTo>
                      <a:lnTo>
                        <a:pt x="198" y="329"/>
                      </a:lnTo>
                      <a:lnTo>
                        <a:pt x="196" y="331"/>
                      </a:lnTo>
                      <a:lnTo>
                        <a:pt x="193" y="331"/>
                      </a:lnTo>
                      <a:lnTo>
                        <a:pt x="191" y="331"/>
                      </a:lnTo>
                      <a:lnTo>
                        <a:pt x="189" y="331"/>
                      </a:lnTo>
                      <a:lnTo>
                        <a:pt x="189" y="331"/>
                      </a:lnTo>
                      <a:lnTo>
                        <a:pt x="191" y="329"/>
                      </a:lnTo>
                      <a:lnTo>
                        <a:pt x="191" y="326"/>
                      </a:lnTo>
                      <a:lnTo>
                        <a:pt x="189" y="324"/>
                      </a:lnTo>
                      <a:lnTo>
                        <a:pt x="189" y="324"/>
                      </a:lnTo>
                      <a:lnTo>
                        <a:pt x="187" y="320"/>
                      </a:lnTo>
                      <a:lnTo>
                        <a:pt x="185" y="320"/>
                      </a:lnTo>
                      <a:lnTo>
                        <a:pt x="187" y="317"/>
                      </a:lnTo>
                      <a:lnTo>
                        <a:pt x="182" y="315"/>
                      </a:lnTo>
                      <a:lnTo>
                        <a:pt x="178" y="317"/>
                      </a:lnTo>
                      <a:lnTo>
                        <a:pt x="176" y="315"/>
                      </a:lnTo>
                      <a:lnTo>
                        <a:pt x="169" y="311"/>
                      </a:lnTo>
                      <a:lnTo>
                        <a:pt x="171" y="311"/>
                      </a:lnTo>
                      <a:lnTo>
                        <a:pt x="169" y="311"/>
                      </a:lnTo>
                      <a:lnTo>
                        <a:pt x="162" y="306"/>
                      </a:lnTo>
                      <a:lnTo>
                        <a:pt x="165" y="306"/>
                      </a:lnTo>
                      <a:lnTo>
                        <a:pt x="165" y="304"/>
                      </a:lnTo>
                      <a:lnTo>
                        <a:pt x="167" y="304"/>
                      </a:lnTo>
                      <a:lnTo>
                        <a:pt x="169" y="302"/>
                      </a:lnTo>
                      <a:lnTo>
                        <a:pt x="171" y="304"/>
                      </a:lnTo>
                      <a:lnTo>
                        <a:pt x="173" y="304"/>
                      </a:lnTo>
                      <a:lnTo>
                        <a:pt x="173" y="304"/>
                      </a:lnTo>
                      <a:lnTo>
                        <a:pt x="173" y="306"/>
                      </a:lnTo>
                      <a:lnTo>
                        <a:pt x="176" y="304"/>
                      </a:lnTo>
                      <a:lnTo>
                        <a:pt x="173" y="302"/>
                      </a:lnTo>
                      <a:lnTo>
                        <a:pt x="178" y="297"/>
                      </a:lnTo>
                      <a:lnTo>
                        <a:pt x="178" y="297"/>
                      </a:lnTo>
                      <a:lnTo>
                        <a:pt x="178" y="300"/>
                      </a:lnTo>
                      <a:lnTo>
                        <a:pt x="180" y="300"/>
                      </a:lnTo>
                      <a:lnTo>
                        <a:pt x="180" y="300"/>
                      </a:lnTo>
                      <a:lnTo>
                        <a:pt x="180" y="297"/>
                      </a:lnTo>
                      <a:lnTo>
                        <a:pt x="185" y="297"/>
                      </a:lnTo>
                      <a:lnTo>
                        <a:pt x="189" y="293"/>
                      </a:lnTo>
                      <a:lnTo>
                        <a:pt x="189" y="289"/>
                      </a:lnTo>
                      <a:lnTo>
                        <a:pt x="193" y="286"/>
                      </a:lnTo>
                      <a:lnTo>
                        <a:pt x="173" y="284"/>
                      </a:lnTo>
                      <a:lnTo>
                        <a:pt x="167" y="280"/>
                      </a:lnTo>
                      <a:lnTo>
                        <a:pt x="160" y="280"/>
                      </a:lnTo>
                      <a:lnTo>
                        <a:pt x="153" y="275"/>
                      </a:lnTo>
                      <a:lnTo>
                        <a:pt x="147" y="273"/>
                      </a:lnTo>
                      <a:lnTo>
                        <a:pt x="136" y="264"/>
                      </a:lnTo>
                      <a:lnTo>
                        <a:pt x="133" y="260"/>
                      </a:lnTo>
                      <a:lnTo>
                        <a:pt x="133" y="251"/>
                      </a:lnTo>
                      <a:lnTo>
                        <a:pt x="131" y="246"/>
                      </a:lnTo>
                      <a:lnTo>
                        <a:pt x="129" y="246"/>
                      </a:lnTo>
                      <a:lnTo>
                        <a:pt x="109" y="240"/>
                      </a:lnTo>
                      <a:lnTo>
                        <a:pt x="104" y="244"/>
                      </a:lnTo>
                      <a:lnTo>
                        <a:pt x="93" y="253"/>
                      </a:lnTo>
                      <a:lnTo>
                        <a:pt x="93" y="251"/>
                      </a:lnTo>
                      <a:lnTo>
                        <a:pt x="89" y="251"/>
                      </a:lnTo>
                      <a:lnTo>
                        <a:pt x="84" y="255"/>
                      </a:lnTo>
                      <a:lnTo>
                        <a:pt x="82" y="255"/>
                      </a:lnTo>
                      <a:lnTo>
                        <a:pt x="80" y="258"/>
                      </a:lnTo>
                      <a:lnTo>
                        <a:pt x="73" y="264"/>
                      </a:lnTo>
                      <a:lnTo>
                        <a:pt x="73" y="266"/>
                      </a:lnTo>
                      <a:lnTo>
                        <a:pt x="66" y="269"/>
                      </a:lnTo>
                      <a:lnTo>
                        <a:pt x="66" y="269"/>
                      </a:lnTo>
                      <a:lnTo>
                        <a:pt x="66" y="271"/>
                      </a:lnTo>
                      <a:lnTo>
                        <a:pt x="66" y="273"/>
                      </a:lnTo>
                      <a:lnTo>
                        <a:pt x="60" y="273"/>
                      </a:lnTo>
                      <a:lnTo>
                        <a:pt x="60" y="275"/>
                      </a:lnTo>
                      <a:lnTo>
                        <a:pt x="58" y="273"/>
                      </a:lnTo>
                      <a:lnTo>
                        <a:pt x="60" y="269"/>
                      </a:lnTo>
                      <a:lnTo>
                        <a:pt x="58" y="269"/>
                      </a:lnTo>
                      <a:lnTo>
                        <a:pt x="53" y="269"/>
                      </a:lnTo>
                      <a:lnTo>
                        <a:pt x="55" y="264"/>
                      </a:lnTo>
                      <a:lnTo>
                        <a:pt x="55" y="266"/>
                      </a:lnTo>
                      <a:lnTo>
                        <a:pt x="58" y="264"/>
                      </a:lnTo>
                      <a:lnTo>
                        <a:pt x="58" y="262"/>
                      </a:lnTo>
                      <a:lnTo>
                        <a:pt x="55" y="260"/>
                      </a:lnTo>
                      <a:lnTo>
                        <a:pt x="58" y="255"/>
                      </a:lnTo>
                      <a:lnTo>
                        <a:pt x="55" y="258"/>
                      </a:lnTo>
                      <a:lnTo>
                        <a:pt x="53" y="253"/>
                      </a:lnTo>
                      <a:lnTo>
                        <a:pt x="53" y="253"/>
                      </a:lnTo>
                      <a:lnTo>
                        <a:pt x="55" y="251"/>
                      </a:lnTo>
                      <a:lnTo>
                        <a:pt x="51" y="251"/>
                      </a:lnTo>
                      <a:lnTo>
                        <a:pt x="49" y="253"/>
                      </a:lnTo>
                      <a:lnTo>
                        <a:pt x="49" y="253"/>
                      </a:lnTo>
                      <a:lnTo>
                        <a:pt x="44" y="253"/>
                      </a:lnTo>
                      <a:lnTo>
                        <a:pt x="38" y="258"/>
                      </a:lnTo>
                      <a:lnTo>
                        <a:pt x="31" y="255"/>
                      </a:lnTo>
                      <a:lnTo>
                        <a:pt x="31" y="253"/>
                      </a:lnTo>
                      <a:lnTo>
                        <a:pt x="26" y="251"/>
                      </a:lnTo>
                      <a:lnTo>
                        <a:pt x="29" y="249"/>
                      </a:lnTo>
                      <a:lnTo>
                        <a:pt x="26" y="244"/>
                      </a:lnTo>
                      <a:lnTo>
                        <a:pt x="29" y="240"/>
                      </a:lnTo>
                      <a:lnTo>
                        <a:pt x="24" y="238"/>
                      </a:lnTo>
                      <a:lnTo>
                        <a:pt x="22" y="231"/>
                      </a:lnTo>
                      <a:lnTo>
                        <a:pt x="20" y="231"/>
                      </a:lnTo>
                      <a:lnTo>
                        <a:pt x="17" y="229"/>
                      </a:lnTo>
                      <a:lnTo>
                        <a:pt x="20" y="226"/>
                      </a:lnTo>
                      <a:lnTo>
                        <a:pt x="20" y="226"/>
                      </a:lnTo>
                      <a:lnTo>
                        <a:pt x="22" y="222"/>
                      </a:lnTo>
                      <a:lnTo>
                        <a:pt x="22" y="220"/>
                      </a:lnTo>
                      <a:lnTo>
                        <a:pt x="20" y="220"/>
                      </a:lnTo>
                      <a:lnTo>
                        <a:pt x="24" y="215"/>
                      </a:lnTo>
                      <a:lnTo>
                        <a:pt x="22" y="211"/>
                      </a:lnTo>
                      <a:lnTo>
                        <a:pt x="26" y="209"/>
                      </a:lnTo>
                      <a:lnTo>
                        <a:pt x="29" y="206"/>
                      </a:lnTo>
                      <a:lnTo>
                        <a:pt x="26" y="202"/>
                      </a:lnTo>
                      <a:lnTo>
                        <a:pt x="31" y="195"/>
                      </a:lnTo>
                      <a:lnTo>
                        <a:pt x="35" y="198"/>
                      </a:lnTo>
                      <a:lnTo>
                        <a:pt x="38" y="193"/>
                      </a:lnTo>
                      <a:lnTo>
                        <a:pt x="46" y="184"/>
                      </a:lnTo>
                      <a:lnTo>
                        <a:pt x="46" y="180"/>
                      </a:lnTo>
                      <a:lnTo>
                        <a:pt x="51" y="175"/>
                      </a:lnTo>
                      <a:lnTo>
                        <a:pt x="46" y="173"/>
                      </a:lnTo>
                      <a:lnTo>
                        <a:pt x="35" y="169"/>
                      </a:lnTo>
                      <a:lnTo>
                        <a:pt x="20" y="162"/>
                      </a:lnTo>
                      <a:lnTo>
                        <a:pt x="15" y="155"/>
                      </a:lnTo>
                      <a:lnTo>
                        <a:pt x="13" y="155"/>
                      </a:lnTo>
                      <a:lnTo>
                        <a:pt x="9" y="151"/>
                      </a:lnTo>
                      <a:lnTo>
                        <a:pt x="6" y="153"/>
                      </a:lnTo>
                      <a:lnTo>
                        <a:pt x="2" y="151"/>
                      </a:lnTo>
                      <a:lnTo>
                        <a:pt x="0" y="153"/>
                      </a:lnTo>
                      <a:lnTo>
                        <a:pt x="0" y="151"/>
                      </a:lnTo>
                      <a:lnTo>
                        <a:pt x="2" y="149"/>
                      </a:lnTo>
                      <a:lnTo>
                        <a:pt x="9" y="149"/>
                      </a:lnTo>
                      <a:lnTo>
                        <a:pt x="11" y="146"/>
                      </a:lnTo>
                      <a:lnTo>
                        <a:pt x="15" y="146"/>
                      </a:lnTo>
                      <a:lnTo>
                        <a:pt x="20" y="142"/>
                      </a:lnTo>
                      <a:lnTo>
                        <a:pt x="33" y="138"/>
                      </a:lnTo>
                      <a:lnTo>
                        <a:pt x="33" y="133"/>
                      </a:lnTo>
                      <a:lnTo>
                        <a:pt x="33" y="129"/>
                      </a:lnTo>
                      <a:lnTo>
                        <a:pt x="29" y="131"/>
                      </a:lnTo>
                      <a:lnTo>
                        <a:pt x="26" y="129"/>
                      </a:lnTo>
                      <a:lnTo>
                        <a:pt x="22" y="124"/>
                      </a:lnTo>
                      <a:lnTo>
                        <a:pt x="24" y="124"/>
                      </a:lnTo>
                      <a:lnTo>
                        <a:pt x="26" y="124"/>
                      </a:lnTo>
                      <a:lnTo>
                        <a:pt x="26" y="122"/>
                      </a:lnTo>
                      <a:lnTo>
                        <a:pt x="31" y="122"/>
                      </a:lnTo>
                      <a:lnTo>
                        <a:pt x="29" y="120"/>
                      </a:lnTo>
                      <a:lnTo>
                        <a:pt x="29" y="120"/>
                      </a:lnTo>
                      <a:lnTo>
                        <a:pt x="29" y="118"/>
                      </a:lnTo>
                      <a:lnTo>
                        <a:pt x="29" y="115"/>
                      </a:lnTo>
                      <a:lnTo>
                        <a:pt x="24" y="113"/>
                      </a:lnTo>
                      <a:lnTo>
                        <a:pt x="24" y="109"/>
                      </a:lnTo>
                      <a:lnTo>
                        <a:pt x="22" y="104"/>
                      </a:lnTo>
                      <a:lnTo>
                        <a:pt x="17" y="104"/>
                      </a:lnTo>
                      <a:lnTo>
                        <a:pt x="17" y="100"/>
                      </a:lnTo>
                      <a:lnTo>
                        <a:pt x="24" y="91"/>
                      </a:lnTo>
                      <a:lnTo>
                        <a:pt x="22" y="89"/>
                      </a:lnTo>
                      <a:lnTo>
                        <a:pt x="24" y="84"/>
                      </a:lnTo>
                      <a:lnTo>
                        <a:pt x="26" y="84"/>
                      </a:lnTo>
                      <a:lnTo>
                        <a:pt x="29" y="87"/>
                      </a:lnTo>
                      <a:lnTo>
                        <a:pt x="31" y="87"/>
                      </a:lnTo>
                      <a:lnTo>
                        <a:pt x="31" y="84"/>
                      </a:lnTo>
                      <a:lnTo>
                        <a:pt x="33" y="80"/>
                      </a:lnTo>
                      <a:lnTo>
                        <a:pt x="31" y="78"/>
                      </a:lnTo>
                      <a:lnTo>
                        <a:pt x="24" y="78"/>
                      </a:lnTo>
                      <a:lnTo>
                        <a:pt x="24" y="73"/>
                      </a:lnTo>
                      <a:lnTo>
                        <a:pt x="26" y="71"/>
                      </a:lnTo>
                      <a:lnTo>
                        <a:pt x="35" y="73"/>
                      </a:lnTo>
                      <a:lnTo>
                        <a:pt x="35" y="73"/>
                      </a:lnTo>
                      <a:lnTo>
                        <a:pt x="33" y="71"/>
                      </a:lnTo>
                      <a:lnTo>
                        <a:pt x="35" y="67"/>
                      </a:lnTo>
                      <a:lnTo>
                        <a:pt x="33" y="67"/>
                      </a:lnTo>
                      <a:lnTo>
                        <a:pt x="35" y="67"/>
                      </a:lnTo>
                      <a:lnTo>
                        <a:pt x="35" y="64"/>
                      </a:lnTo>
                      <a:lnTo>
                        <a:pt x="35" y="62"/>
                      </a:lnTo>
                      <a:lnTo>
                        <a:pt x="33" y="58"/>
                      </a:lnTo>
                      <a:lnTo>
                        <a:pt x="35" y="60"/>
                      </a:lnTo>
                      <a:lnTo>
                        <a:pt x="35" y="58"/>
                      </a:lnTo>
                      <a:lnTo>
                        <a:pt x="40" y="55"/>
                      </a:lnTo>
                      <a:lnTo>
                        <a:pt x="40" y="51"/>
                      </a:lnTo>
                      <a:lnTo>
                        <a:pt x="44" y="49"/>
                      </a:lnTo>
                      <a:lnTo>
                        <a:pt x="44" y="44"/>
                      </a:lnTo>
                      <a:lnTo>
                        <a:pt x="49" y="44"/>
                      </a:lnTo>
                      <a:lnTo>
                        <a:pt x="55" y="42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4" y="44"/>
                      </a:lnTo>
                      <a:lnTo>
                        <a:pt x="64" y="42"/>
                      </a:lnTo>
                      <a:lnTo>
                        <a:pt x="66" y="42"/>
                      </a:lnTo>
                      <a:lnTo>
                        <a:pt x="69" y="40"/>
                      </a:lnTo>
                      <a:lnTo>
                        <a:pt x="73" y="40"/>
                      </a:lnTo>
                      <a:lnTo>
                        <a:pt x="78" y="38"/>
                      </a:lnTo>
                      <a:lnTo>
                        <a:pt x="80" y="38"/>
                      </a:lnTo>
                      <a:lnTo>
                        <a:pt x="82" y="35"/>
                      </a:lnTo>
                      <a:lnTo>
                        <a:pt x="87" y="35"/>
                      </a:lnTo>
                      <a:lnTo>
                        <a:pt x="89" y="35"/>
                      </a:lnTo>
                      <a:lnTo>
                        <a:pt x="89" y="35"/>
                      </a:lnTo>
                      <a:lnTo>
                        <a:pt x="91" y="33"/>
                      </a:lnTo>
                      <a:lnTo>
                        <a:pt x="95" y="33"/>
                      </a:lnTo>
                      <a:lnTo>
                        <a:pt x="100" y="29"/>
                      </a:lnTo>
                      <a:lnTo>
                        <a:pt x="102" y="29"/>
                      </a:lnTo>
                      <a:lnTo>
                        <a:pt x="104" y="27"/>
                      </a:lnTo>
                      <a:lnTo>
                        <a:pt x="111" y="27"/>
                      </a:lnTo>
                      <a:lnTo>
                        <a:pt x="116" y="27"/>
                      </a:lnTo>
                      <a:lnTo>
                        <a:pt x="118" y="33"/>
                      </a:lnTo>
                      <a:lnTo>
                        <a:pt x="120" y="31"/>
                      </a:lnTo>
                      <a:lnTo>
                        <a:pt x="122" y="31"/>
                      </a:lnTo>
                      <a:lnTo>
                        <a:pt x="124" y="33"/>
                      </a:lnTo>
                      <a:lnTo>
                        <a:pt x="129" y="35"/>
                      </a:lnTo>
                      <a:lnTo>
                        <a:pt x="129" y="38"/>
                      </a:lnTo>
                      <a:lnTo>
                        <a:pt x="138" y="38"/>
                      </a:lnTo>
                      <a:lnTo>
                        <a:pt x="142" y="33"/>
                      </a:lnTo>
                      <a:lnTo>
                        <a:pt x="147" y="33"/>
                      </a:lnTo>
                      <a:lnTo>
                        <a:pt x="151" y="35"/>
                      </a:lnTo>
                      <a:lnTo>
                        <a:pt x="153" y="40"/>
                      </a:lnTo>
                      <a:lnTo>
                        <a:pt x="156" y="38"/>
                      </a:lnTo>
                      <a:lnTo>
                        <a:pt x="169" y="40"/>
                      </a:lnTo>
                      <a:lnTo>
                        <a:pt x="176" y="38"/>
                      </a:lnTo>
                      <a:lnTo>
                        <a:pt x="176" y="40"/>
                      </a:lnTo>
                      <a:lnTo>
                        <a:pt x="176" y="42"/>
                      </a:lnTo>
                      <a:lnTo>
                        <a:pt x="178" y="44"/>
                      </a:lnTo>
                      <a:lnTo>
                        <a:pt x="178" y="47"/>
                      </a:lnTo>
                      <a:lnTo>
                        <a:pt x="185" y="51"/>
                      </a:lnTo>
                      <a:lnTo>
                        <a:pt x="187" y="53"/>
                      </a:lnTo>
                      <a:lnTo>
                        <a:pt x="191" y="51"/>
                      </a:lnTo>
                      <a:lnTo>
                        <a:pt x="193" y="53"/>
                      </a:lnTo>
                      <a:lnTo>
                        <a:pt x="196" y="53"/>
                      </a:lnTo>
                      <a:lnTo>
                        <a:pt x="205" y="51"/>
                      </a:lnTo>
                      <a:lnTo>
                        <a:pt x="200" y="47"/>
                      </a:lnTo>
                      <a:lnTo>
                        <a:pt x="200" y="42"/>
                      </a:lnTo>
                      <a:lnTo>
                        <a:pt x="196" y="40"/>
                      </a:lnTo>
                      <a:lnTo>
                        <a:pt x="196" y="38"/>
                      </a:lnTo>
                      <a:lnTo>
                        <a:pt x="196" y="35"/>
                      </a:lnTo>
                      <a:lnTo>
                        <a:pt x="193" y="35"/>
                      </a:lnTo>
                      <a:lnTo>
                        <a:pt x="191" y="33"/>
                      </a:lnTo>
                      <a:lnTo>
                        <a:pt x="191" y="31"/>
                      </a:lnTo>
                      <a:lnTo>
                        <a:pt x="191" y="29"/>
                      </a:lnTo>
                      <a:lnTo>
                        <a:pt x="193" y="22"/>
                      </a:lnTo>
                      <a:lnTo>
                        <a:pt x="196" y="18"/>
                      </a:lnTo>
                      <a:lnTo>
                        <a:pt x="202" y="15"/>
                      </a:lnTo>
                      <a:lnTo>
                        <a:pt x="205" y="11"/>
                      </a:lnTo>
                      <a:lnTo>
                        <a:pt x="209" y="7"/>
                      </a:lnTo>
                      <a:lnTo>
                        <a:pt x="209" y="2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22" y="4"/>
                      </a:lnTo>
                      <a:lnTo>
                        <a:pt x="231" y="18"/>
                      </a:lnTo>
                      <a:close/>
                    </a:path>
                  </a:pathLst>
                </a:custGeom>
                <a:solidFill>
                  <a:schemeClr val="bg2">
                    <a:lumMod val="75000"/>
                  </a:schemeClr>
                </a:solidFill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7" name="Freeform 903"/>
                <p:cNvSpPr>
                  <a:spLocks noEditPoints="1"/>
                </p:cNvSpPr>
                <p:nvPr/>
              </p:nvSpPr>
              <p:spPr bwMode="auto">
                <a:xfrm>
                  <a:off x="3832" y="1510"/>
                  <a:ext cx="579" cy="809"/>
                </a:xfrm>
                <a:custGeom>
                  <a:avLst/>
                  <a:gdLst>
                    <a:gd name="T0" fmla="*/ 383 w 579"/>
                    <a:gd name="T1" fmla="*/ 800 h 809"/>
                    <a:gd name="T2" fmla="*/ 452 w 579"/>
                    <a:gd name="T3" fmla="*/ 791 h 809"/>
                    <a:gd name="T4" fmla="*/ 419 w 579"/>
                    <a:gd name="T5" fmla="*/ 793 h 809"/>
                    <a:gd name="T6" fmla="*/ 388 w 579"/>
                    <a:gd name="T7" fmla="*/ 782 h 809"/>
                    <a:gd name="T8" fmla="*/ 370 w 579"/>
                    <a:gd name="T9" fmla="*/ 782 h 809"/>
                    <a:gd name="T10" fmla="*/ 457 w 579"/>
                    <a:gd name="T11" fmla="*/ 780 h 809"/>
                    <a:gd name="T12" fmla="*/ 354 w 579"/>
                    <a:gd name="T13" fmla="*/ 784 h 809"/>
                    <a:gd name="T14" fmla="*/ 370 w 579"/>
                    <a:gd name="T15" fmla="*/ 777 h 809"/>
                    <a:gd name="T16" fmla="*/ 370 w 579"/>
                    <a:gd name="T17" fmla="*/ 771 h 809"/>
                    <a:gd name="T18" fmla="*/ 439 w 579"/>
                    <a:gd name="T19" fmla="*/ 775 h 809"/>
                    <a:gd name="T20" fmla="*/ 361 w 579"/>
                    <a:gd name="T21" fmla="*/ 764 h 809"/>
                    <a:gd name="T22" fmla="*/ 334 w 579"/>
                    <a:gd name="T23" fmla="*/ 771 h 809"/>
                    <a:gd name="T24" fmla="*/ 448 w 579"/>
                    <a:gd name="T25" fmla="*/ 773 h 809"/>
                    <a:gd name="T26" fmla="*/ 379 w 579"/>
                    <a:gd name="T27" fmla="*/ 760 h 809"/>
                    <a:gd name="T28" fmla="*/ 377 w 579"/>
                    <a:gd name="T29" fmla="*/ 755 h 809"/>
                    <a:gd name="T30" fmla="*/ 430 w 579"/>
                    <a:gd name="T31" fmla="*/ 755 h 809"/>
                    <a:gd name="T32" fmla="*/ 410 w 579"/>
                    <a:gd name="T33" fmla="*/ 749 h 809"/>
                    <a:gd name="T34" fmla="*/ 423 w 579"/>
                    <a:gd name="T35" fmla="*/ 740 h 809"/>
                    <a:gd name="T36" fmla="*/ 430 w 579"/>
                    <a:gd name="T37" fmla="*/ 737 h 809"/>
                    <a:gd name="T38" fmla="*/ 432 w 579"/>
                    <a:gd name="T39" fmla="*/ 729 h 809"/>
                    <a:gd name="T40" fmla="*/ 448 w 579"/>
                    <a:gd name="T41" fmla="*/ 733 h 809"/>
                    <a:gd name="T42" fmla="*/ 457 w 579"/>
                    <a:gd name="T43" fmla="*/ 722 h 809"/>
                    <a:gd name="T44" fmla="*/ 432 w 579"/>
                    <a:gd name="T45" fmla="*/ 717 h 809"/>
                    <a:gd name="T46" fmla="*/ 419 w 579"/>
                    <a:gd name="T47" fmla="*/ 711 h 809"/>
                    <a:gd name="T48" fmla="*/ 430 w 579"/>
                    <a:gd name="T49" fmla="*/ 713 h 809"/>
                    <a:gd name="T50" fmla="*/ 439 w 579"/>
                    <a:gd name="T51" fmla="*/ 693 h 809"/>
                    <a:gd name="T52" fmla="*/ 435 w 579"/>
                    <a:gd name="T53" fmla="*/ 666 h 809"/>
                    <a:gd name="T54" fmla="*/ 366 w 579"/>
                    <a:gd name="T55" fmla="*/ 18 h 809"/>
                    <a:gd name="T56" fmla="*/ 493 w 579"/>
                    <a:gd name="T57" fmla="*/ 56 h 809"/>
                    <a:gd name="T58" fmla="*/ 573 w 579"/>
                    <a:gd name="T59" fmla="*/ 118 h 809"/>
                    <a:gd name="T60" fmla="*/ 544 w 579"/>
                    <a:gd name="T61" fmla="*/ 142 h 809"/>
                    <a:gd name="T62" fmla="*/ 521 w 579"/>
                    <a:gd name="T63" fmla="*/ 173 h 809"/>
                    <a:gd name="T64" fmla="*/ 452 w 579"/>
                    <a:gd name="T65" fmla="*/ 109 h 809"/>
                    <a:gd name="T66" fmla="*/ 448 w 579"/>
                    <a:gd name="T67" fmla="*/ 138 h 809"/>
                    <a:gd name="T68" fmla="*/ 363 w 579"/>
                    <a:gd name="T69" fmla="*/ 93 h 809"/>
                    <a:gd name="T70" fmla="*/ 343 w 579"/>
                    <a:gd name="T71" fmla="*/ 149 h 809"/>
                    <a:gd name="T72" fmla="*/ 368 w 579"/>
                    <a:gd name="T73" fmla="*/ 220 h 809"/>
                    <a:gd name="T74" fmla="*/ 437 w 579"/>
                    <a:gd name="T75" fmla="*/ 269 h 809"/>
                    <a:gd name="T76" fmla="*/ 374 w 579"/>
                    <a:gd name="T77" fmla="*/ 289 h 809"/>
                    <a:gd name="T78" fmla="*/ 325 w 579"/>
                    <a:gd name="T79" fmla="*/ 349 h 809"/>
                    <a:gd name="T80" fmla="*/ 421 w 579"/>
                    <a:gd name="T81" fmla="*/ 462 h 809"/>
                    <a:gd name="T82" fmla="*/ 419 w 579"/>
                    <a:gd name="T83" fmla="*/ 542 h 809"/>
                    <a:gd name="T84" fmla="*/ 439 w 579"/>
                    <a:gd name="T85" fmla="*/ 615 h 809"/>
                    <a:gd name="T86" fmla="*/ 439 w 579"/>
                    <a:gd name="T87" fmla="*/ 664 h 809"/>
                    <a:gd name="T88" fmla="*/ 423 w 579"/>
                    <a:gd name="T89" fmla="*/ 704 h 809"/>
                    <a:gd name="T90" fmla="*/ 397 w 579"/>
                    <a:gd name="T91" fmla="*/ 735 h 809"/>
                    <a:gd name="T92" fmla="*/ 374 w 579"/>
                    <a:gd name="T93" fmla="*/ 753 h 809"/>
                    <a:gd name="T94" fmla="*/ 348 w 579"/>
                    <a:gd name="T95" fmla="*/ 762 h 809"/>
                    <a:gd name="T96" fmla="*/ 303 w 579"/>
                    <a:gd name="T97" fmla="*/ 693 h 809"/>
                    <a:gd name="T98" fmla="*/ 248 w 579"/>
                    <a:gd name="T99" fmla="*/ 795 h 809"/>
                    <a:gd name="T100" fmla="*/ 143 w 579"/>
                    <a:gd name="T101" fmla="*/ 731 h 809"/>
                    <a:gd name="T102" fmla="*/ 116 w 579"/>
                    <a:gd name="T103" fmla="*/ 660 h 809"/>
                    <a:gd name="T104" fmla="*/ 45 w 579"/>
                    <a:gd name="T105" fmla="*/ 593 h 809"/>
                    <a:gd name="T106" fmla="*/ 45 w 579"/>
                    <a:gd name="T107" fmla="*/ 531 h 809"/>
                    <a:gd name="T108" fmla="*/ 141 w 579"/>
                    <a:gd name="T109" fmla="*/ 491 h 809"/>
                    <a:gd name="T110" fmla="*/ 210 w 579"/>
                    <a:gd name="T111" fmla="*/ 473 h 809"/>
                    <a:gd name="T112" fmla="*/ 268 w 579"/>
                    <a:gd name="T113" fmla="*/ 438 h 809"/>
                    <a:gd name="T114" fmla="*/ 297 w 579"/>
                    <a:gd name="T115" fmla="*/ 371 h 809"/>
                    <a:gd name="T116" fmla="*/ 276 w 579"/>
                    <a:gd name="T117" fmla="*/ 258 h 809"/>
                    <a:gd name="T118" fmla="*/ 314 w 579"/>
                    <a:gd name="T119" fmla="*/ 218 h 809"/>
                    <a:gd name="T120" fmla="*/ 319 w 579"/>
                    <a:gd name="T121" fmla="*/ 149 h 809"/>
                    <a:gd name="T122" fmla="*/ 330 w 579"/>
                    <a:gd name="T123" fmla="*/ 87 h 8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79" h="809">
                      <a:moveTo>
                        <a:pt x="312" y="804"/>
                      </a:moveTo>
                      <a:lnTo>
                        <a:pt x="314" y="806"/>
                      </a:lnTo>
                      <a:lnTo>
                        <a:pt x="312" y="804"/>
                      </a:lnTo>
                      <a:close/>
                      <a:moveTo>
                        <a:pt x="381" y="802"/>
                      </a:moveTo>
                      <a:lnTo>
                        <a:pt x="388" y="804"/>
                      </a:lnTo>
                      <a:lnTo>
                        <a:pt x="386" y="809"/>
                      </a:lnTo>
                      <a:lnTo>
                        <a:pt x="383" y="809"/>
                      </a:lnTo>
                      <a:lnTo>
                        <a:pt x="383" y="806"/>
                      </a:lnTo>
                      <a:lnTo>
                        <a:pt x="383" y="809"/>
                      </a:lnTo>
                      <a:lnTo>
                        <a:pt x="379" y="809"/>
                      </a:lnTo>
                      <a:lnTo>
                        <a:pt x="379" y="802"/>
                      </a:lnTo>
                      <a:lnTo>
                        <a:pt x="381" y="802"/>
                      </a:lnTo>
                      <a:close/>
                      <a:moveTo>
                        <a:pt x="337" y="802"/>
                      </a:moveTo>
                      <a:lnTo>
                        <a:pt x="337" y="804"/>
                      </a:lnTo>
                      <a:lnTo>
                        <a:pt x="337" y="806"/>
                      </a:lnTo>
                      <a:lnTo>
                        <a:pt x="334" y="806"/>
                      </a:lnTo>
                      <a:lnTo>
                        <a:pt x="334" y="802"/>
                      </a:lnTo>
                      <a:lnTo>
                        <a:pt x="337" y="802"/>
                      </a:lnTo>
                      <a:close/>
                      <a:moveTo>
                        <a:pt x="430" y="800"/>
                      </a:moveTo>
                      <a:lnTo>
                        <a:pt x="437" y="802"/>
                      </a:lnTo>
                      <a:lnTo>
                        <a:pt x="439" y="804"/>
                      </a:lnTo>
                      <a:lnTo>
                        <a:pt x="439" y="806"/>
                      </a:lnTo>
                      <a:lnTo>
                        <a:pt x="435" y="809"/>
                      </a:lnTo>
                      <a:lnTo>
                        <a:pt x="430" y="809"/>
                      </a:lnTo>
                      <a:lnTo>
                        <a:pt x="428" y="804"/>
                      </a:lnTo>
                      <a:lnTo>
                        <a:pt x="430" y="800"/>
                      </a:lnTo>
                      <a:close/>
                      <a:moveTo>
                        <a:pt x="415" y="795"/>
                      </a:moveTo>
                      <a:lnTo>
                        <a:pt x="417" y="800"/>
                      </a:lnTo>
                      <a:lnTo>
                        <a:pt x="419" y="802"/>
                      </a:lnTo>
                      <a:lnTo>
                        <a:pt x="417" y="804"/>
                      </a:lnTo>
                      <a:lnTo>
                        <a:pt x="412" y="804"/>
                      </a:lnTo>
                      <a:lnTo>
                        <a:pt x="412" y="802"/>
                      </a:lnTo>
                      <a:lnTo>
                        <a:pt x="412" y="797"/>
                      </a:lnTo>
                      <a:lnTo>
                        <a:pt x="415" y="795"/>
                      </a:lnTo>
                      <a:close/>
                      <a:moveTo>
                        <a:pt x="388" y="795"/>
                      </a:moveTo>
                      <a:lnTo>
                        <a:pt x="392" y="797"/>
                      </a:lnTo>
                      <a:lnTo>
                        <a:pt x="395" y="800"/>
                      </a:lnTo>
                      <a:lnTo>
                        <a:pt x="392" y="804"/>
                      </a:lnTo>
                      <a:lnTo>
                        <a:pt x="390" y="806"/>
                      </a:lnTo>
                      <a:lnTo>
                        <a:pt x="388" y="802"/>
                      </a:lnTo>
                      <a:lnTo>
                        <a:pt x="390" y="800"/>
                      </a:lnTo>
                      <a:lnTo>
                        <a:pt x="388" y="802"/>
                      </a:lnTo>
                      <a:lnTo>
                        <a:pt x="383" y="800"/>
                      </a:lnTo>
                      <a:lnTo>
                        <a:pt x="386" y="797"/>
                      </a:lnTo>
                      <a:lnTo>
                        <a:pt x="386" y="793"/>
                      </a:lnTo>
                      <a:lnTo>
                        <a:pt x="388" y="795"/>
                      </a:lnTo>
                      <a:close/>
                      <a:moveTo>
                        <a:pt x="439" y="793"/>
                      </a:moveTo>
                      <a:lnTo>
                        <a:pt x="437" y="793"/>
                      </a:lnTo>
                      <a:lnTo>
                        <a:pt x="439" y="793"/>
                      </a:lnTo>
                      <a:close/>
                      <a:moveTo>
                        <a:pt x="421" y="793"/>
                      </a:moveTo>
                      <a:lnTo>
                        <a:pt x="421" y="797"/>
                      </a:lnTo>
                      <a:lnTo>
                        <a:pt x="423" y="800"/>
                      </a:lnTo>
                      <a:lnTo>
                        <a:pt x="421" y="802"/>
                      </a:lnTo>
                      <a:lnTo>
                        <a:pt x="423" y="802"/>
                      </a:lnTo>
                      <a:lnTo>
                        <a:pt x="426" y="802"/>
                      </a:lnTo>
                      <a:lnTo>
                        <a:pt x="423" y="804"/>
                      </a:lnTo>
                      <a:lnTo>
                        <a:pt x="419" y="804"/>
                      </a:lnTo>
                      <a:lnTo>
                        <a:pt x="417" y="802"/>
                      </a:lnTo>
                      <a:lnTo>
                        <a:pt x="419" y="802"/>
                      </a:lnTo>
                      <a:lnTo>
                        <a:pt x="417" y="800"/>
                      </a:lnTo>
                      <a:lnTo>
                        <a:pt x="415" y="795"/>
                      </a:lnTo>
                      <a:lnTo>
                        <a:pt x="421" y="793"/>
                      </a:lnTo>
                      <a:close/>
                      <a:moveTo>
                        <a:pt x="448" y="795"/>
                      </a:moveTo>
                      <a:lnTo>
                        <a:pt x="452" y="795"/>
                      </a:lnTo>
                      <a:lnTo>
                        <a:pt x="452" y="800"/>
                      </a:lnTo>
                      <a:lnTo>
                        <a:pt x="448" y="797"/>
                      </a:lnTo>
                      <a:lnTo>
                        <a:pt x="446" y="795"/>
                      </a:lnTo>
                      <a:lnTo>
                        <a:pt x="448" y="791"/>
                      </a:lnTo>
                      <a:lnTo>
                        <a:pt x="448" y="795"/>
                      </a:lnTo>
                      <a:close/>
                      <a:moveTo>
                        <a:pt x="401" y="793"/>
                      </a:moveTo>
                      <a:lnTo>
                        <a:pt x="401" y="791"/>
                      </a:lnTo>
                      <a:lnTo>
                        <a:pt x="401" y="793"/>
                      </a:lnTo>
                      <a:close/>
                      <a:moveTo>
                        <a:pt x="392" y="789"/>
                      </a:moveTo>
                      <a:lnTo>
                        <a:pt x="397" y="797"/>
                      </a:lnTo>
                      <a:lnTo>
                        <a:pt x="395" y="797"/>
                      </a:lnTo>
                      <a:lnTo>
                        <a:pt x="390" y="795"/>
                      </a:lnTo>
                      <a:lnTo>
                        <a:pt x="392" y="791"/>
                      </a:lnTo>
                      <a:lnTo>
                        <a:pt x="392" y="789"/>
                      </a:lnTo>
                      <a:close/>
                      <a:moveTo>
                        <a:pt x="395" y="789"/>
                      </a:moveTo>
                      <a:lnTo>
                        <a:pt x="397" y="789"/>
                      </a:lnTo>
                      <a:lnTo>
                        <a:pt x="395" y="793"/>
                      </a:lnTo>
                      <a:lnTo>
                        <a:pt x="395" y="789"/>
                      </a:lnTo>
                      <a:lnTo>
                        <a:pt x="395" y="786"/>
                      </a:lnTo>
                      <a:lnTo>
                        <a:pt x="395" y="789"/>
                      </a:lnTo>
                      <a:close/>
                      <a:moveTo>
                        <a:pt x="450" y="786"/>
                      </a:moveTo>
                      <a:lnTo>
                        <a:pt x="452" y="791"/>
                      </a:lnTo>
                      <a:lnTo>
                        <a:pt x="452" y="793"/>
                      </a:lnTo>
                      <a:lnTo>
                        <a:pt x="457" y="793"/>
                      </a:lnTo>
                      <a:lnTo>
                        <a:pt x="457" y="795"/>
                      </a:lnTo>
                      <a:lnTo>
                        <a:pt x="459" y="797"/>
                      </a:lnTo>
                      <a:lnTo>
                        <a:pt x="457" y="800"/>
                      </a:lnTo>
                      <a:lnTo>
                        <a:pt x="452" y="800"/>
                      </a:lnTo>
                      <a:lnTo>
                        <a:pt x="452" y="795"/>
                      </a:lnTo>
                      <a:lnTo>
                        <a:pt x="448" y="795"/>
                      </a:lnTo>
                      <a:lnTo>
                        <a:pt x="446" y="786"/>
                      </a:lnTo>
                      <a:lnTo>
                        <a:pt x="450" y="786"/>
                      </a:lnTo>
                      <a:close/>
                      <a:moveTo>
                        <a:pt x="426" y="786"/>
                      </a:moveTo>
                      <a:lnTo>
                        <a:pt x="426" y="791"/>
                      </a:lnTo>
                      <a:lnTo>
                        <a:pt x="423" y="793"/>
                      </a:lnTo>
                      <a:lnTo>
                        <a:pt x="423" y="791"/>
                      </a:lnTo>
                      <a:lnTo>
                        <a:pt x="419" y="793"/>
                      </a:lnTo>
                      <a:lnTo>
                        <a:pt x="415" y="789"/>
                      </a:lnTo>
                      <a:lnTo>
                        <a:pt x="417" y="789"/>
                      </a:lnTo>
                      <a:lnTo>
                        <a:pt x="419" y="789"/>
                      </a:lnTo>
                      <a:lnTo>
                        <a:pt x="426" y="786"/>
                      </a:lnTo>
                      <a:close/>
                      <a:moveTo>
                        <a:pt x="354" y="786"/>
                      </a:moveTo>
                      <a:lnTo>
                        <a:pt x="357" y="786"/>
                      </a:lnTo>
                      <a:lnTo>
                        <a:pt x="361" y="789"/>
                      </a:lnTo>
                      <a:lnTo>
                        <a:pt x="361" y="793"/>
                      </a:lnTo>
                      <a:lnTo>
                        <a:pt x="361" y="795"/>
                      </a:lnTo>
                      <a:lnTo>
                        <a:pt x="359" y="797"/>
                      </a:lnTo>
                      <a:lnTo>
                        <a:pt x="357" y="800"/>
                      </a:lnTo>
                      <a:lnTo>
                        <a:pt x="354" y="800"/>
                      </a:lnTo>
                      <a:lnTo>
                        <a:pt x="354" y="797"/>
                      </a:lnTo>
                      <a:lnTo>
                        <a:pt x="357" y="791"/>
                      </a:lnTo>
                      <a:lnTo>
                        <a:pt x="354" y="786"/>
                      </a:lnTo>
                      <a:close/>
                      <a:moveTo>
                        <a:pt x="374" y="786"/>
                      </a:moveTo>
                      <a:lnTo>
                        <a:pt x="379" y="791"/>
                      </a:lnTo>
                      <a:lnTo>
                        <a:pt x="377" y="791"/>
                      </a:lnTo>
                      <a:lnTo>
                        <a:pt x="374" y="797"/>
                      </a:lnTo>
                      <a:lnTo>
                        <a:pt x="374" y="800"/>
                      </a:lnTo>
                      <a:lnTo>
                        <a:pt x="372" y="795"/>
                      </a:lnTo>
                      <a:lnTo>
                        <a:pt x="370" y="793"/>
                      </a:lnTo>
                      <a:lnTo>
                        <a:pt x="370" y="789"/>
                      </a:lnTo>
                      <a:lnTo>
                        <a:pt x="372" y="786"/>
                      </a:lnTo>
                      <a:lnTo>
                        <a:pt x="374" y="786"/>
                      </a:lnTo>
                      <a:close/>
                      <a:moveTo>
                        <a:pt x="410" y="784"/>
                      </a:moveTo>
                      <a:lnTo>
                        <a:pt x="412" y="789"/>
                      </a:lnTo>
                      <a:lnTo>
                        <a:pt x="419" y="793"/>
                      </a:lnTo>
                      <a:lnTo>
                        <a:pt x="415" y="795"/>
                      </a:lnTo>
                      <a:lnTo>
                        <a:pt x="412" y="793"/>
                      </a:lnTo>
                      <a:lnTo>
                        <a:pt x="408" y="789"/>
                      </a:lnTo>
                      <a:lnTo>
                        <a:pt x="410" y="784"/>
                      </a:lnTo>
                      <a:close/>
                      <a:moveTo>
                        <a:pt x="339" y="784"/>
                      </a:moveTo>
                      <a:lnTo>
                        <a:pt x="341" y="786"/>
                      </a:lnTo>
                      <a:lnTo>
                        <a:pt x="339" y="789"/>
                      </a:lnTo>
                      <a:lnTo>
                        <a:pt x="339" y="791"/>
                      </a:lnTo>
                      <a:lnTo>
                        <a:pt x="343" y="791"/>
                      </a:lnTo>
                      <a:lnTo>
                        <a:pt x="343" y="795"/>
                      </a:lnTo>
                      <a:lnTo>
                        <a:pt x="341" y="797"/>
                      </a:lnTo>
                      <a:lnTo>
                        <a:pt x="341" y="800"/>
                      </a:lnTo>
                      <a:lnTo>
                        <a:pt x="339" y="797"/>
                      </a:lnTo>
                      <a:lnTo>
                        <a:pt x="337" y="789"/>
                      </a:lnTo>
                      <a:lnTo>
                        <a:pt x="337" y="786"/>
                      </a:lnTo>
                      <a:lnTo>
                        <a:pt x="339" y="784"/>
                      </a:lnTo>
                      <a:close/>
                      <a:moveTo>
                        <a:pt x="461" y="784"/>
                      </a:moveTo>
                      <a:lnTo>
                        <a:pt x="464" y="786"/>
                      </a:lnTo>
                      <a:lnTo>
                        <a:pt x="464" y="789"/>
                      </a:lnTo>
                      <a:lnTo>
                        <a:pt x="466" y="791"/>
                      </a:lnTo>
                      <a:lnTo>
                        <a:pt x="468" y="795"/>
                      </a:lnTo>
                      <a:lnTo>
                        <a:pt x="466" y="797"/>
                      </a:lnTo>
                      <a:lnTo>
                        <a:pt x="461" y="797"/>
                      </a:lnTo>
                      <a:lnTo>
                        <a:pt x="459" y="795"/>
                      </a:lnTo>
                      <a:lnTo>
                        <a:pt x="457" y="795"/>
                      </a:lnTo>
                      <a:lnTo>
                        <a:pt x="457" y="793"/>
                      </a:lnTo>
                      <a:lnTo>
                        <a:pt x="459" y="793"/>
                      </a:lnTo>
                      <a:lnTo>
                        <a:pt x="457" y="793"/>
                      </a:lnTo>
                      <a:lnTo>
                        <a:pt x="457" y="789"/>
                      </a:lnTo>
                      <a:lnTo>
                        <a:pt x="455" y="786"/>
                      </a:lnTo>
                      <a:lnTo>
                        <a:pt x="457" y="784"/>
                      </a:lnTo>
                      <a:lnTo>
                        <a:pt x="461" y="784"/>
                      </a:lnTo>
                      <a:close/>
                      <a:moveTo>
                        <a:pt x="450" y="782"/>
                      </a:moveTo>
                      <a:lnTo>
                        <a:pt x="457" y="784"/>
                      </a:lnTo>
                      <a:lnTo>
                        <a:pt x="455" y="786"/>
                      </a:lnTo>
                      <a:lnTo>
                        <a:pt x="457" y="789"/>
                      </a:lnTo>
                      <a:lnTo>
                        <a:pt x="457" y="793"/>
                      </a:lnTo>
                      <a:lnTo>
                        <a:pt x="455" y="793"/>
                      </a:lnTo>
                      <a:lnTo>
                        <a:pt x="452" y="793"/>
                      </a:lnTo>
                      <a:lnTo>
                        <a:pt x="452" y="786"/>
                      </a:lnTo>
                      <a:lnTo>
                        <a:pt x="450" y="784"/>
                      </a:lnTo>
                      <a:lnTo>
                        <a:pt x="450" y="782"/>
                      </a:lnTo>
                      <a:close/>
                      <a:moveTo>
                        <a:pt x="388" y="782"/>
                      </a:moveTo>
                      <a:lnTo>
                        <a:pt x="392" y="782"/>
                      </a:lnTo>
                      <a:lnTo>
                        <a:pt x="395" y="786"/>
                      </a:lnTo>
                      <a:lnTo>
                        <a:pt x="395" y="789"/>
                      </a:lnTo>
                      <a:lnTo>
                        <a:pt x="392" y="784"/>
                      </a:lnTo>
                      <a:lnTo>
                        <a:pt x="388" y="784"/>
                      </a:lnTo>
                      <a:lnTo>
                        <a:pt x="392" y="786"/>
                      </a:lnTo>
                      <a:lnTo>
                        <a:pt x="392" y="789"/>
                      </a:lnTo>
                      <a:lnTo>
                        <a:pt x="390" y="786"/>
                      </a:lnTo>
                      <a:lnTo>
                        <a:pt x="392" y="786"/>
                      </a:lnTo>
                      <a:lnTo>
                        <a:pt x="392" y="791"/>
                      </a:lnTo>
                      <a:lnTo>
                        <a:pt x="390" y="795"/>
                      </a:lnTo>
                      <a:lnTo>
                        <a:pt x="386" y="793"/>
                      </a:lnTo>
                      <a:lnTo>
                        <a:pt x="388" y="791"/>
                      </a:lnTo>
                      <a:lnTo>
                        <a:pt x="383" y="784"/>
                      </a:lnTo>
                      <a:lnTo>
                        <a:pt x="388" y="782"/>
                      </a:lnTo>
                      <a:close/>
                      <a:moveTo>
                        <a:pt x="339" y="784"/>
                      </a:moveTo>
                      <a:lnTo>
                        <a:pt x="339" y="782"/>
                      </a:lnTo>
                      <a:lnTo>
                        <a:pt x="339" y="784"/>
                      </a:lnTo>
                      <a:close/>
                      <a:moveTo>
                        <a:pt x="437" y="780"/>
                      </a:moveTo>
                      <a:lnTo>
                        <a:pt x="441" y="782"/>
                      </a:lnTo>
                      <a:lnTo>
                        <a:pt x="441" y="784"/>
                      </a:lnTo>
                      <a:lnTo>
                        <a:pt x="446" y="786"/>
                      </a:lnTo>
                      <a:lnTo>
                        <a:pt x="441" y="797"/>
                      </a:lnTo>
                      <a:lnTo>
                        <a:pt x="437" y="793"/>
                      </a:lnTo>
                      <a:lnTo>
                        <a:pt x="435" y="789"/>
                      </a:lnTo>
                      <a:lnTo>
                        <a:pt x="435" y="784"/>
                      </a:lnTo>
                      <a:lnTo>
                        <a:pt x="437" y="780"/>
                      </a:lnTo>
                      <a:close/>
                      <a:moveTo>
                        <a:pt x="370" y="782"/>
                      </a:moveTo>
                      <a:lnTo>
                        <a:pt x="372" y="786"/>
                      </a:lnTo>
                      <a:lnTo>
                        <a:pt x="370" y="789"/>
                      </a:lnTo>
                      <a:lnTo>
                        <a:pt x="370" y="793"/>
                      </a:lnTo>
                      <a:lnTo>
                        <a:pt x="372" y="797"/>
                      </a:lnTo>
                      <a:lnTo>
                        <a:pt x="370" y="797"/>
                      </a:lnTo>
                      <a:lnTo>
                        <a:pt x="368" y="802"/>
                      </a:lnTo>
                      <a:lnTo>
                        <a:pt x="366" y="800"/>
                      </a:lnTo>
                      <a:lnTo>
                        <a:pt x="366" y="789"/>
                      </a:lnTo>
                      <a:lnTo>
                        <a:pt x="368" y="786"/>
                      </a:lnTo>
                      <a:lnTo>
                        <a:pt x="368" y="784"/>
                      </a:lnTo>
                      <a:lnTo>
                        <a:pt x="366" y="782"/>
                      </a:lnTo>
                      <a:lnTo>
                        <a:pt x="363" y="782"/>
                      </a:lnTo>
                      <a:lnTo>
                        <a:pt x="366" y="782"/>
                      </a:lnTo>
                      <a:lnTo>
                        <a:pt x="368" y="780"/>
                      </a:lnTo>
                      <a:lnTo>
                        <a:pt x="370" y="782"/>
                      </a:lnTo>
                      <a:close/>
                      <a:moveTo>
                        <a:pt x="341" y="777"/>
                      </a:moveTo>
                      <a:lnTo>
                        <a:pt x="350" y="780"/>
                      </a:lnTo>
                      <a:lnTo>
                        <a:pt x="348" y="782"/>
                      </a:lnTo>
                      <a:lnTo>
                        <a:pt x="350" y="784"/>
                      </a:lnTo>
                      <a:lnTo>
                        <a:pt x="354" y="791"/>
                      </a:lnTo>
                      <a:lnTo>
                        <a:pt x="352" y="797"/>
                      </a:lnTo>
                      <a:lnTo>
                        <a:pt x="352" y="802"/>
                      </a:lnTo>
                      <a:lnTo>
                        <a:pt x="354" y="804"/>
                      </a:lnTo>
                      <a:lnTo>
                        <a:pt x="352" y="806"/>
                      </a:lnTo>
                      <a:lnTo>
                        <a:pt x="350" y="806"/>
                      </a:lnTo>
                      <a:lnTo>
                        <a:pt x="346" y="806"/>
                      </a:lnTo>
                      <a:lnTo>
                        <a:pt x="346" y="804"/>
                      </a:lnTo>
                      <a:lnTo>
                        <a:pt x="346" y="802"/>
                      </a:lnTo>
                      <a:lnTo>
                        <a:pt x="341" y="800"/>
                      </a:lnTo>
                      <a:lnTo>
                        <a:pt x="343" y="795"/>
                      </a:lnTo>
                      <a:lnTo>
                        <a:pt x="343" y="791"/>
                      </a:lnTo>
                      <a:lnTo>
                        <a:pt x="339" y="791"/>
                      </a:lnTo>
                      <a:lnTo>
                        <a:pt x="339" y="789"/>
                      </a:lnTo>
                      <a:lnTo>
                        <a:pt x="341" y="786"/>
                      </a:lnTo>
                      <a:lnTo>
                        <a:pt x="341" y="782"/>
                      </a:lnTo>
                      <a:lnTo>
                        <a:pt x="341" y="777"/>
                      </a:lnTo>
                      <a:close/>
                      <a:moveTo>
                        <a:pt x="444" y="777"/>
                      </a:moveTo>
                      <a:lnTo>
                        <a:pt x="448" y="780"/>
                      </a:lnTo>
                      <a:lnTo>
                        <a:pt x="448" y="782"/>
                      </a:lnTo>
                      <a:lnTo>
                        <a:pt x="452" y="780"/>
                      </a:lnTo>
                      <a:lnTo>
                        <a:pt x="450" y="784"/>
                      </a:lnTo>
                      <a:lnTo>
                        <a:pt x="450" y="786"/>
                      </a:lnTo>
                      <a:lnTo>
                        <a:pt x="446" y="786"/>
                      </a:lnTo>
                      <a:lnTo>
                        <a:pt x="444" y="784"/>
                      </a:lnTo>
                      <a:lnTo>
                        <a:pt x="444" y="782"/>
                      </a:lnTo>
                      <a:lnTo>
                        <a:pt x="444" y="777"/>
                      </a:lnTo>
                      <a:close/>
                      <a:moveTo>
                        <a:pt x="363" y="777"/>
                      </a:moveTo>
                      <a:lnTo>
                        <a:pt x="361" y="782"/>
                      </a:lnTo>
                      <a:lnTo>
                        <a:pt x="363" y="784"/>
                      </a:lnTo>
                      <a:lnTo>
                        <a:pt x="368" y="784"/>
                      </a:lnTo>
                      <a:lnTo>
                        <a:pt x="361" y="789"/>
                      </a:lnTo>
                      <a:lnTo>
                        <a:pt x="359" y="784"/>
                      </a:lnTo>
                      <a:lnTo>
                        <a:pt x="361" y="784"/>
                      </a:lnTo>
                      <a:lnTo>
                        <a:pt x="359" y="780"/>
                      </a:lnTo>
                      <a:lnTo>
                        <a:pt x="361" y="777"/>
                      </a:lnTo>
                      <a:lnTo>
                        <a:pt x="363" y="777"/>
                      </a:lnTo>
                      <a:close/>
                      <a:moveTo>
                        <a:pt x="455" y="777"/>
                      </a:moveTo>
                      <a:lnTo>
                        <a:pt x="457" y="780"/>
                      </a:lnTo>
                      <a:lnTo>
                        <a:pt x="461" y="784"/>
                      </a:lnTo>
                      <a:lnTo>
                        <a:pt x="457" y="784"/>
                      </a:lnTo>
                      <a:lnTo>
                        <a:pt x="457" y="782"/>
                      </a:lnTo>
                      <a:lnTo>
                        <a:pt x="455" y="780"/>
                      </a:lnTo>
                      <a:lnTo>
                        <a:pt x="452" y="777"/>
                      </a:lnTo>
                      <a:lnTo>
                        <a:pt x="455" y="777"/>
                      </a:lnTo>
                      <a:close/>
                      <a:moveTo>
                        <a:pt x="430" y="777"/>
                      </a:moveTo>
                      <a:lnTo>
                        <a:pt x="435" y="777"/>
                      </a:lnTo>
                      <a:lnTo>
                        <a:pt x="432" y="782"/>
                      </a:lnTo>
                      <a:lnTo>
                        <a:pt x="430" y="786"/>
                      </a:lnTo>
                      <a:lnTo>
                        <a:pt x="432" y="795"/>
                      </a:lnTo>
                      <a:lnTo>
                        <a:pt x="430" y="797"/>
                      </a:lnTo>
                      <a:lnTo>
                        <a:pt x="430" y="795"/>
                      </a:lnTo>
                      <a:lnTo>
                        <a:pt x="428" y="793"/>
                      </a:lnTo>
                      <a:lnTo>
                        <a:pt x="430" y="795"/>
                      </a:lnTo>
                      <a:lnTo>
                        <a:pt x="432" y="797"/>
                      </a:lnTo>
                      <a:lnTo>
                        <a:pt x="428" y="797"/>
                      </a:lnTo>
                      <a:lnTo>
                        <a:pt x="426" y="795"/>
                      </a:lnTo>
                      <a:lnTo>
                        <a:pt x="428" y="791"/>
                      </a:lnTo>
                      <a:lnTo>
                        <a:pt x="428" y="786"/>
                      </a:lnTo>
                      <a:lnTo>
                        <a:pt x="426" y="784"/>
                      </a:lnTo>
                      <a:lnTo>
                        <a:pt x="419" y="786"/>
                      </a:lnTo>
                      <a:lnTo>
                        <a:pt x="421" y="784"/>
                      </a:lnTo>
                      <a:lnTo>
                        <a:pt x="421" y="782"/>
                      </a:lnTo>
                      <a:lnTo>
                        <a:pt x="423" y="782"/>
                      </a:lnTo>
                      <a:lnTo>
                        <a:pt x="423" y="780"/>
                      </a:lnTo>
                      <a:lnTo>
                        <a:pt x="426" y="780"/>
                      </a:lnTo>
                      <a:lnTo>
                        <a:pt x="430" y="777"/>
                      </a:lnTo>
                      <a:close/>
                      <a:moveTo>
                        <a:pt x="366" y="777"/>
                      </a:moveTo>
                      <a:lnTo>
                        <a:pt x="366" y="782"/>
                      </a:lnTo>
                      <a:lnTo>
                        <a:pt x="363" y="782"/>
                      </a:lnTo>
                      <a:lnTo>
                        <a:pt x="361" y="780"/>
                      </a:lnTo>
                      <a:lnTo>
                        <a:pt x="363" y="777"/>
                      </a:lnTo>
                      <a:lnTo>
                        <a:pt x="366" y="777"/>
                      </a:lnTo>
                      <a:close/>
                      <a:moveTo>
                        <a:pt x="395" y="775"/>
                      </a:moveTo>
                      <a:lnTo>
                        <a:pt x="395" y="780"/>
                      </a:lnTo>
                      <a:lnTo>
                        <a:pt x="399" y="782"/>
                      </a:lnTo>
                      <a:lnTo>
                        <a:pt x="395" y="784"/>
                      </a:lnTo>
                      <a:lnTo>
                        <a:pt x="392" y="784"/>
                      </a:lnTo>
                      <a:lnTo>
                        <a:pt x="395" y="780"/>
                      </a:lnTo>
                      <a:lnTo>
                        <a:pt x="392" y="777"/>
                      </a:lnTo>
                      <a:lnTo>
                        <a:pt x="395" y="775"/>
                      </a:lnTo>
                      <a:close/>
                      <a:moveTo>
                        <a:pt x="354" y="784"/>
                      </a:moveTo>
                      <a:lnTo>
                        <a:pt x="352" y="786"/>
                      </a:lnTo>
                      <a:lnTo>
                        <a:pt x="350" y="782"/>
                      </a:lnTo>
                      <a:lnTo>
                        <a:pt x="352" y="775"/>
                      </a:lnTo>
                      <a:lnTo>
                        <a:pt x="354" y="780"/>
                      </a:lnTo>
                      <a:lnTo>
                        <a:pt x="354" y="784"/>
                      </a:lnTo>
                      <a:close/>
                      <a:moveTo>
                        <a:pt x="383" y="775"/>
                      </a:moveTo>
                      <a:lnTo>
                        <a:pt x="381" y="775"/>
                      </a:lnTo>
                      <a:lnTo>
                        <a:pt x="383" y="775"/>
                      </a:lnTo>
                      <a:close/>
                      <a:moveTo>
                        <a:pt x="452" y="775"/>
                      </a:moveTo>
                      <a:lnTo>
                        <a:pt x="455" y="775"/>
                      </a:lnTo>
                      <a:lnTo>
                        <a:pt x="452" y="777"/>
                      </a:lnTo>
                      <a:lnTo>
                        <a:pt x="455" y="784"/>
                      </a:lnTo>
                      <a:lnTo>
                        <a:pt x="450" y="782"/>
                      </a:lnTo>
                      <a:lnTo>
                        <a:pt x="452" y="780"/>
                      </a:lnTo>
                      <a:lnTo>
                        <a:pt x="448" y="782"/>
                      </a:lnTo>
                      <a:lnTo>
                        <a:pt x="448" y="780"/>
                      </a:lnTo>
                      <a:lnTo>
                        <a:pt x="446" y="777"/>
                      </a:lnTo>
                      <a:lnTo>
                        <a:pt x="452" y="773"/>
                      </a:lnTo>
                      <a:lnTo>
                        <a:pt x="452" y="775"/>
                      </a:lnTo>
                      <a:close/>
                      <a:moveTo>
                        <a:pt x="397" y="773"/>
                      </a:moveTo>
                      <a:lnTo>
                        <a:pt x="399" y="775"/>
                      </a:lnTo>
                      <a:lnTo>
                        <a:pt x="401" y="780"/>
                      </a:lnTo>
                      <a:lnTo>
                        <a:pt x="397" y="786"/>
                      </a:lnTo>
                      <a:lnTo>
                        <a:pt x="397" y="784"/>
                      </a:lnTo>
                      <a:lnTo>
                        <a:pt x="399" y="784"/>
                      </a:lnTo>
                      <a:lnTo>
                        <a:pt x="399" y="782"/>
                      </a:lnTo>
                      <a:lnTo>
                        <a:pt x="395" y="780"/>
                      </a:lnTo>
                      <a:lnTo>
                        <a:pt x="395" y="775"/>
                      </a:lnTo>
                      <a:lnTo>
                        <a:pt x="397" y="773"/>
                      </a:lnTo>
                      <a:close/>
                      <a:moveTo>
                        <a:pt x="350" y="773"/>
                      </a:moveTo>
                      <a:lnTo>
                        <a:pt x="352" y="775"/>
                      </a:lnTo>
                      <a:lnTo>
                        <a:pt x="350" y="777"/>
                      </a:lnTo>
                      <a:lnTo>
                        <a:pt x="348" y="773"/>
                      </a:lnTo>
                      <a:lnTo>
                        <a:pt x="350" y="773"/>
                      </a:lnTo>
                      <a:close/>
                      <a:moveTo>
                        <a:pt x="337" y="775"/>
                      </a:moveTo>
                      <a:lnTo>
                        <a:pt x="337" y="773"/>
                      </a:lnTo>
                      <a:lnTo>
                        <a:pt x="337" y="775"/>
                      </a:lnTo>
                      <a:close/>
                      <a:moveTo>
                        <a:pt x="377" y="773"/>
                      </a:moveTo>
                      <a:lnTo>
                        <a:pt x="379" y="773"/>
                      </a:lnTo>
                      <a:lnTo>
                        <a:pt x="377" y="782"/>
                      </a:lnTo>
                      <a:lnTo>
                        <a:pt x="377" y="784"/>
                      </a:lnTo>
                      <a:lnTo>
                        <a:pt x="372" y="786"/>
                      </a:lnTo>
                      <a:lnTo>
                        <a:pt x="370" y="777"/>
                      </a:lnTo>
                      <a:lnTo>
                        <a:pt x="374" y="773"/>
                      </a:lnTo>
                      <a:lnTo>
                        <a:pt x="377" y="773"/>
                      </a:lnTo>
                      <a:close/>
                      <a:moveTo>
                        <a:pt x="412" y="771"/>
                      </a:moveTo>
                      <a:lnTo>
                        <a:pt x="415" y="775"/>
                      </a:lnTo>
                      <a:lnTo>
                        <a:pt x="419" y="777"/>
                      </a:lnTo>
                      <a:lnTo>
                        <a:pt x="419" y="782"/>
                      </a:lnTo>
                      <a:lnTo>
                        <a:pt x="421" y="784"/>
                      </a:lnTo>
                      <a:lnTo>
                        <a:pt x="417" y="786"/>
                      </a:lnTo>
                      <a:lnTo>
                        <a:pt x="417" y="784"/>
                      </a:lnTo>
                      <a:lnTo>
                        <a:pt x="417" y="786"/>
                      </a:lnTo>
                      <a:lnTo>
                        <a:pt x="419" y="786"/>
                      </a:lnTo>
                      <a:lnTo>
                        <a:pt x="419" y="789"/>
                      </a:lnTo>
                      <a:lnTo>
                        <a:pt x="417" y="789"/>
                      </a:lnTo>
                      <a:lnTo>
                        <a:pt x="415" y="789"/>
                      </a:lnTo>
                      <a:lnTo>
                        <a:pt x="419" y="791"/>
                      </a:lnTo>
                      <a:lnTo>
                        <a:pt x="417" y="793"/>
                      </a:lnTo>
                      <a:lnTo>
                        <a:pt x="412" y="789"/>
                      </a:lnTo>
                      <a:lnTo>
                        <a:pt x="410" y="780"/>
                      </a:lnTo>
                      <a:lnTo>
                        <a:pt x="412" y="771"/>
                      </a:lnTo>
                      <a:close/>
                      <a:moveTo>
                        <a:pt x="334" y="771"/>
                      </a:moveTo>
                      <a:lnTo>
                        <a:pt x="334" y="773"/>
                      </a:lnTo>
                      <a:lnTo>
                        <a:pt x="334" y="771"/>
                      </a:lnTo>
                      <a:close/>
                      <a:moveTo>
                        <a:pt x="388" y="771"/>
                      </a:moveTo>
                      <a:lnTo>
                        <a:pt x="392" y="775"/>
                      </a:lnTo>
                      <a:lnTo>
                        <a:pt x="390" y="777"/>
                      </a:lnTo>
                      <a:lnTo>
                        <a:pt x="392" y="782"/>
                      </a:lnTo>
                      <a:lnTo>
                        <a:pt x="390" y="782"/>
                      </a:lnTo>
                      <a:lnTo>
                        <a:pt x="388" y="782"/>
                      </a:lnTo>
                      <a:lnTo>
                        <a:pt x="386" y="784"/>
                      </a:lnTo>
                      <a:lnTo>
                        <a:pt x="383" y="777"/>
                      </a:lnTo>
                      <a:lnTo>
                        <a:pt x="388" y="773"/>
                      </a:lnTo>
                      <a:lnTo>
                        <a:pt x="386" y="777"/>
                      </a:lnTo>
                      <a:lnTo>
                        <a:pt x="383" y="777"/>
                      </a:lnTo>
                      <a:lnTo>
                        <a:pt x="386" y="773"/>
                      </a:lnTo>
                      <a:lnTo>
                        <a:pt x="388" y="771"/>
                      </a:lnTo>
                      <a:close/>
                      <a:moveTo>
                        <a:pt x="370" y="771"/>
                      </a:moveTo>
                      <a:lnTo>
                        <a:pt x="372" y="773"/>
                      </a:lnTo>
                      <a:lnTo>
                        <a:pt x="374" y="773"/>
                      </a:lnTo>
                      <a:lnTo>
                        <a:pt x="370" y="777"/>
                      </a:lnTo>
                      <a:lnTo>
                        <a:pt x="370" y="784"/>
                      </a:lnTo>
                      <a:lnTo>
                        <a:pt x="368" y="782"/>
                      </a:lnTo>
                      <a:lnTo>
                        <a:pt x="366" y="775"/>
                      </a:lnTo>
                      <a:lnTo>
                        <a:pt x="370" y="771"/>
                      </a:lnTo>
                      <a:close/>
                      <a:moveTo>
                        <a:pt x="452" y="771"/>
                      </a:moveTo>
                      <a:lnTo>
                        <a:pt x="457" y="771"/>
                      </a:lnTo>
                      <a:lnTo>
                        <a:pt x="455" y="773"/>
                      </a:lnTo>
                      <a:lnTo>
                        <a:pt x="457" y="777"/>
                      </a:lnTo>
                      <a:lnTo>
                        <a:pt x="452" y="777"/>
                      </a:lnTo>
                      <a:lnTo>
                        <a:pt x="455" y="775"/>
                      </a:lnTo>
                      <a:lnTo>
                        <a:pt x="452" y="773"/>
                      </a:lnTo>
                      <a:lnTo>
                        <a:pt x="452" y="771"/>
                      </a:lnTo>
                      <a:close/>
                      <a:moveTo>
                        <a:pt x="417" y="773"/>
                      </a:moveTo>
                      <a:lnTo>
                        <a:pt x="419" y="775"/>
                      </a:lnTo>
                      <a:lnTo>
                        <a:pt x="417" y="777"/>
                      </a:lnTo>
                      <a:lnTo>
                        <a:pt x="415" y="775"/>
                      </a:lnTo>
                      <a:lnTo>
                        <a:pt x="415" y="773"/>
                      </a:lnTo>
                      <a:lnTo>
                        <a:pt x="417" y="771"/>
                      </a:lnTo>
                      <a:lnTo>
                        <a:pt x="417" y="773"/>
                      </a:lnTo>
                      <a:close/>
                      <a:moveTo>
                        <a:pt x="428" y="773"/>
                      </a:moveTo>
                      <a:lnTo>
                        <a:pt x="428" y="775"/>
                      </a:lnTo>
                      <a:lnTo>
                        <a:pt x="430" y="777"/>
                      </a:lnTo>
                      <a:lnTo>
                        <a:pt x="426" y="780"/>
                      </a:lnTo>
                      <a:lnTo>
                        <a:pt x="423" y="780"/>
                      </a:lnTo>
                      <a:lnTo>
                        <a:pt x="423" y="777"/>
                      </a:lnTo>
                      <a:lnTo>
                        <a:pt x="428" y="769"/>
                      </a:lnTo>
                      <a:lnTo>
                        <a:pt x="428" y="773"/>
                      </a:lnTo>
                      <a:close/>
                      <a:moveTo>
                        <a:pt x="423" y="780"/>
                      </a:moveTo>
                      <a:lnTo>
                        <a:pt x="421" y="782"/>
                      </a:lnTo>
                      <a:lnTo>
                        <a:pt x="419" y="782"/>
                      </a:lnTo>
                      <a:lnTo>
                        <a:pt x="419" y="780"/>
                      </a:lnTo>
                      <a:lnTo>
                        <a:pt x="419" y="777"/>
                      </a:lnTo>
                      <a:lnTo>
                        <a:pt x="417" y="777"/>
                      </a:lnTo>
                      <a:lnTo>
                        <a:pt x="419" y="775"/>
                      </a:lnTo>
                      <a:lnTo>
                        <a:pt x="421" y="769"/>
                      </a:lnTo>
                      <a:lnTo>
                        <a:pt x="423" y="771"/>
                      </a:lnTo>
                      <a:lnTo>
                        <a:pt x="423" y="773"/>
                      </a:lnTo>
                      <a:lnTo>
                        <a:pt x="423" y="775"/>
                      </a:lnTo>
                      <a:lnTo>
                        <a:pt x="421" y="777"/>
                      </a:lnTo>
                      <a:lnTo>
                        <a:pt x="423" y="780"/>
                      </a:lnTo>
                      <a:close/>
                      <a:moveTo>
                        <a:pt x="441" y="769"/>
                      </a:moveTo>
                      <a:lnTo>
                        <a:pt x="444" y="771"/>
                      </a:lnTo>
                      <a:lnTo>
                        <a:pt x="441" y="773"/>
                      </a:lnTo>
                      <a:lnTo>
                        <a:pt x="444" y="775"/>
                      </a:lnTo>
                      <a:lnTo>
                        <a:pt x="441" y="780"/>
                      </a:lnTo>
                      <a:lnTo>
                        <a:pt x="439" y="780"/>
                      </a:lnTo>
                      <a:lnTo>
                        <a:pt x="439" y="775"/>
                      </a:lnTo>
                      <a:lnTo>
                        <a:pt x="439" y="773"/>
                      </a:lnTo>
                      <a:lnTo>
                        <a:pt x="439" y="775"/>
                      </a:lnTo>
                      <a:lnTo>
                        <a:pt x="437" y="771"/>
                      </a:lnTo>
                      <a:lnTo>
                        <a:pt x="441" y="769"/>
                      </a:lnTo>
                      <a:close/>
                      <a:moveTo>
                        <a:pt x="337" y="769"/>
                      </a:moveTo>
                      <a:lnTo>
                        <a:pt x="337" y="771"/>
                      </a:lnTo>
                      <a:lnTo>
                        <a:pt x="337" y="769"/>
                      </a:lnTo>
                      <a:close/>
                      <a:moveTo>
                        <a:pt x="379" y="769"/>
                      </a:moveTo>
                      <a:lnTo>
                        <a:pt x="381" y="769"/>
                      </a:lnTo>
                      <a:lnTo>
                        <a:pt x="381" y="771"/>
                      </a:lnTo>
                      <a:lnTo>
                        <a:pt x="379" y="773"/>
                      </a:lnTo>
                      <a:lnTo>
                        <a:pt x="374" y="771"/>
                      </a:lnTo>
                      <a:lnTo>
                        <a:pt x="379" y="769"/>
                      </a:lnTo>
                      <a:close/>
                      <a:moveTo>
                        <a:pt x="446" y="766"/>
                      </a:moveTo>
                      <a:lnTo>
                        <a:pt x="448" y="769"/>
                      </a:lnTo>
                      <a:lnTo>
                        <a:pt x="450" y="769"/>
                      </a:lnTo>
                      <a:lnTo>
                        <a:pt x="450" y="773"/>
                      </a:lnTo>
                      <a:lnTo>
                        <a:pt x="448" y="771"/>
                      </a:lnTo>
                      <a:lnTo>
                        <a:pt x="446" y="773"/>
                      </a:lnTo>
                      <a:lnTo>
                        <a:pt x="446" y="775"/>
                      </a:lnTo>
                      <a:lnTo>
                        <a:pt x="448" y="777"/>
                      </a:lnTo>
                      <a:lnTo>
                        <a:pt x="446" y="777"/>
                      </a:lnTo>
                      <a:lnTo>
                        <a:pt x="441" y="777"/>
                      </a:lnTo>
                      <a:lnTo>
                        <a:pt x="441" y="780"/>
                      </a:lnTo>
                      <a:lnTo>
                        <a:pt x="444" y="775"/>
                      </a:lnTo>
                      <a:lnTo>
                        <a:pt x="441" y="773"/>
                      </a:lnTo>
                      <a:lnTo>
                        <a:pt x="446" y="771"/>
                      </a:lnTo>
                      <a:lnTo>
                        <a:pt x="444" y="769"/>
                      </a:lnTo>
                      <a:lnTo>
                        <a:pt x="444" y="766"/>
                      </a:lnTo>
                      <a:lnTo>
                        <a:pt x="446" y="766"/>
                      </a:lnTo>
                      <a:close/>
                      <a:moveTo>
                        <a:pt x="395" y="766"/>
                      </a:moveTo>
                      <a:lnTo>
                        <a:pt x="399" y="769"/>
                      </a:lnTo>
                      <a:lnTo>
                        <a:pt x="397" y="771"/>
                      </a:lnTo>
                      <a:lnTo>
                        <a:pt x="399" y="773"/>
                      </a:lnTo>
                      <a:lnTo>
                        <a:pt x="395" y="773"/>
                      </a:lnTo>
                      <a:lnTo>
                        <a:pt x="392" y="771"/>
                      </a:lnTo>
                      <a:lnTo>
                        <a:pt x="395" y="766"/>
                      </a:lnTo>
                      <a:close/>
                      <a:moveTo>
                        <a:pt x="386" y="764"/>
                      </a:moveTo>
                      <a:lnTo>
                        <a:pt x="386" y="769"/>
                      </a:lnTo>
                      <a:lnTo>
                        <a:pt x="383" y="766"/>
                      </a:lnTo>
                      <a:lnTo>
                        <a:pt x="386" y="764"/>
                      </a:lnTo>
                      <a:close/>
                      <a:moveTo>
                        <a:pt x="359" y="764"/>
                      </a:moveTo>
                      <a:lnTo>
                        <a:pt x="361" y="764"/>
                      </a:lnTo>
                      <a:lnTo>
                        <a:pt x="361" y="769"/>
                      </a:lnTo>
                      <a:lnTo>
                        <a:pt x="361" y="773"/>
                      </a:lnTo>
                      <a:lnTo>
                        <a:pt x="366" y="775"/>
                      </a:lnTo>
                      <a:lnTo>
                        <a:pt x="363" y="777"/>
                      </a:lnTo>
                      <a:lnTo>
                        <a:pt x="359" y="777"/>
                      </a:lnTo>
                      <a:lnTo>
                        <a:pt x="359" y="784"/>
                      </a:lnTo>
                      <a:lnTo>
                        <a:pt x="357" y="786"/>
                      </a:lnTo>
                      <a:lnTo>
                        <a:pt x="354" y="784"/>
                      </a:lnTo>
                      <a:lnTo>
                        <a:pt x="354" y="782"/>
                      </a:lnTo>
                      <a:lnTo>
                        <a:pt x="352" y="775"/>
                      </a:lnTo>
                      <a:lnTo>
                        <a:pt x="354" y="775"/>
                      </a:lnTo>
                      <a:lnTo>
                        <a:pt x="354" y="773"/>
                      </a:lnTo>
                      <a:lnTo>
                        <a:pt x="352" y="773"/>
                      </a:lnTo>
                      <a:lnTo>
                        <a:pt x="354" y="773"/>
                      </a:lnTo>
                      <a:lnTo>
                        <a:pt x="354" y="775"/>
                      </a:lnTo>
                      <a:lnTo>
                        <a:pt x="352" y="775"/>
                      </a:lnTo>
                      <a:lnTo>
                        <a:pt x="352" y="773"/>
                      </a:lnTo>
                      <a:lnTo>
                        <a:pt x="348" y="773"/>
                      </a:lnTo>
                      <a:lnTo>
                        <a:pt x="348" y="771"/>
                      </a:lnTo>
                      <a:lnTo>
                        <a:pt x="350" y="771"/>
                      </a:lnTo>
                      <a:lnTo>
                        <a:pt x="354" y="769"/>
                      </a:lnTo>
                      <a:lnTo>
                        <a:pt x="357" y="766"/>
                      </a:lnTo>
                      <a:lnTo>
                        <a:pt x="354" y="764"/>
                      </a:lnTo>
                      <a:lnTo>
                        <a:pt x="359" y="764"/>
                      </a:lnTo>
                      <a:close/>
                      <a:moveTo>
                        <a:pt x="432" y="764"/>
                      </a:moveTo>
                      <a:lnTo>
                        <a:pt x="437" y="764"/>
                      </a:lnTo>
                      <a:lnTo>
                        <a:pt x="437" y="773"/>
                      </a:lnTo>
                      <a:lnTo>
                        <a:pt x="439" y="775"/>
                      </a:lnTo>
                      <a:lnTo>
                        <a:pt x="437" y="780"/>
                      </a:lnTo>
                      <a:lnTo>
                        <a:pt x="441" y="780"/>
                      </a:lnTo>
                      <a:lnTo>
                        <a:pt x="441" y="782"/>
                      </a:lnTo>
                      <a:lnTo>
                        <a:pt x="437" y="780"/>
                      </a:lnTo>
                      <a:lnTo>
                        <a:pt x="437" y="777"/>
                      </a:lnTo>
                      <a:lnTo>
                        <a:pt x="435" y="775"/>
                      </a:lnTo>
                      <a:lnTo>
                        <a:pt x="430" y="775"/>
                      </a:lnTo>
                      <a:lnTo>
                        <a:pt x="430" y="771"/>
                      </a:lnTo>
                      <a:lnTo>
                        <a:pt x="430" y="766"/>
                      </a:lnTo>
                      <a:lnTo>
                        <a:pt x="432" y="764"/>
                      </a:lnTo>
                      <a:close/>
                      <a:moveTo>
                        <a:pt x="395" y="764"/>
                      </a:moveTo>
                      <a:lnTo>
                        <a:pt x="395" y="762"/>
                      </a:lnTo>
                      <a:lnTo>
                        <a:pt x="395" y="764"/>
                      </a:lnTo>
                      <a:close/>
                      <a:moveTo>
                        <a:pt x="330" y="762"/>
                      </a:moveTo>
                      <a:lnTo>
                        <a:pt x="334" y="771"/>
                      </a:lnTo>
                      <a:lnTo>
                        <a:pt x="334" y="773"/>
                      </a:lnTo>
                      <a:lnTo>
                        <a:pt x="334" y="780"/>
                      </a:lnTo>
                      <a:lnTo>
                        <a:pt x="332" y="789"/>
                      </a:lnTo>
                      <a:lnTo>
                        <a:pt x="332" y="793"/>
                      </a:lnTo>
                      <a:lnTo>
                        <a:pt x="330" y="797"/>
                      </a:lnTo>
                      <a:lnTo>
                        <a:pt x="325" y="797"/>
                      </a:lnTo>
                      <a:lnTo>
                        <a:pt x="317" y="793"/>
                      </a:lnTo>
                      <a:lnTo>
                        <a:pt x="317" y="791"/>
                      </a:lnTo>
                      <a:lnTo>
                        <a:pt x="317" y="784"/>
                      </a:lnTo>
                      <a:lnTo>
                        <a:pt x="319" y="782"/>
                      </a:lnTo>
                      <a:lnTo>
                        <a:pt x="321" y="775"/>
                      </a:lnTo>
                      <a:lnTo>
                        <a:pt x="328" y="764"/>
                      </a:lnTo>
                      <a:lnTo>
                        <a:pt x="330" y="762"/>
                      </a:lnTo>
                      <a:close/>
                      <a:moveTo>
                        <a:pt x="423" y="762"/>
                      </a:moveTo>
                      <a:lnTo>
                        <a:pt x="423" y="764"/>
                      </a:lnTo>
                      <a:lnTo>
                        <a:pt x="426" y="762"/>
                      </a:lnTo>
                      <a:lnTo>
                        <a:pt x="428" y="762"/>
                      </a:lnTo>
                      <a:lnTo>
                        <a:pt x="430" y="764"/>
                      </a:lnTo>
                      <a:lnTo>
                        <a:pt x="428" y="766"/>
                      </a:lnTo>
                      <a:lnTo>
                        <a:pt x="428" y="764"/>
                      </a:lnTo>
                      <a:lnTo>
                        <a:pt x="428" y="769"/>
                      </a:lnTo>
                      <a:lnTo>
                        <a:pt x="423" y="773"/>
                      </a:lnTo>
                      <a:lnTo>
                        <a:pt x="423" y="769"/>
                      </a:lnTo>
                      <a:lnTo>
                        <a:pt x="419" y="769"/>
                      </a:lnTo>
                      <a:lnTo>
                        <a:pt x="421" y="764"/>
                      </a:lnTo>
                      <a:lnTo>
                        <a:pt x="421" y="762"/>
                      </a:lnTo>
                      <a:lnTo>
                        <a:pt x="423" y="762"/>
                      </a:lnTo>
                      <a:close/>
                      <a:moveTo>
                        <a:pt x="450" y="760"/>
                      </a:moveTo>
                      <a:lnTo>
                        <a:pt x="457" y="764"/>
                      </a:lnTo>
                      <a:lnTo>
                        <a:pt x="457" y="766"/>
                      </a:lnTo>
                      <a:lnTo>
                        <a:pt x="455" y="764"/>
                      </a:lnTo>
                      <a:lnTo>
                        <a:pt x="452" y="762"/>
                      </a:lnTo>
                      <a:lnTo>
                        <a:pt x="455" y="764"/>
                      </a:lnTo>
                      <a:lnTo>
                        <a:pt x="457" y="766"/>
                      </a:lnTo>
                      <a:lnTo>
                        <a:pt x="457" y="769"/>
                      </a:lnTo>
                      <a:lnTo>
                        <a:pt x="457" y="771"/>
                      </a:lnTo>
                      <a:lnTo>
                        <a:pt x="455" y="769"/>
                      </a:lnTo>
                      <a:lnTo>
                        <a:pt x="455" y="771"/>
                      </a:lnTo>
                      <a:lnTo>
                        <a:pt x="452" y="771"/>
                      </a:lnTo>
                      <a:lnTo>
                        <a:pt x="452" y="775"/>
                      </a:lnTo>
                      <a:lnTo>
                        <a:pt x="450" y="775"/>
                      </a:lnTo>
                      <a:lnTo>
                        <a:pt x="446" y="775"/>
                      </a:lnTo>
                      <a:lnTo>
                        <a:pt x="448" y="773"/>
                      </a:lnTo>
                      <a:lnTo>
                        <a:pt x="450" y="771"/>
                      </a:lnTo>
                      <a:lnTo>
                        <a:pt x="450" y="769"/>
                      </a:lnTo>
                      <a:lnTo>
                        <a:pt x="448" y="769"/>
                      </a:lnTo>
                      <a:lnTo>
                        <a:pt x="446" y="766"/>
                      </a:lnTo>
                      <a:lnTo>
                        <a:pt x="450" y="762"/>
                      </a:lnTo>
                      <a:lnTo>
                        <a:pt x="448" y="760"/>
                      </a:lnTo>
                      <a:lnTo>
                        <a:pt x="450" y="760"/>
                      </a:lnTo>
                      <a:close/>
                      <a:moveTo>
                        <a:pt x="399" y="757"/>
                      </a:moveTo>
                      <a:lnTo>
                        <a:pt x="401" y="762"/>
                      </a:lnTo>
                      <a:lnTo>
                        <a:pt x="403" y="762"/>
                      </a:lnTo>
                      <a:lnTo>
                        <a:pt x="401" y="775"/>
                      </a:lnTo>
                      <a:lnTo>
                        <a:pt x="399" y="773"/>
                      </a:lnTo>
                      <a:lnTo>
                        <a:pt x="399" y="771"/>
                      </a:lnTo>
                      <a:lnTo>
                        <a:pt x="399" y="769"/>
                      </a:lnTo>
                      <a:lnTo>
                        <a:pt x="395" y="764"/>
                      </a:lnTo>
                      <a:lnTo>
                        <a:pt x="399" y="757"/>
                      </a:lnTo>
                      <a:close/>
                      <a:moveTo>
                        <a:pt x="330" y="760"/>
                      </a:moveTo>
                      <a:lnTo>
                        <a:pt x="330" y="757"/>
                      </a:lnTo>
                      <a:lnTo>
                        <a:pt x="330" y="760"/>
                      </a:lnTo>
                      <a:close/>
                      <a:moveTo>
                        <a:pt x="428" y="757"/>
                      </a:moveTo>
                      <a:lnTo>
                        <a:pt x="430" y="760"/>
                      </a:lnTo>
                      <a:lnTo>
                        <a:pt x="430" y="764"/>
                      </a:lnTo>
                      <a:lnTo>
                        <a:pt x="428" y="762"/>
                      </a:lnTo>
                      <a:lnTo>
                        <a:pt x="426" y="762"/>
                      </a:lnTo>
                      <a:lnTo>
                        <a:pt x="428" y="757"/>
                      </a:lnTo>
                      <a:close/>
                      <a:moveTo>
                        <a:pt x="390" y="760"/>
                      </a:moveTo>
                      <a:lnTo>
                        <a:pt x="392" y="757"/>
                      </a:lnTo>
                      <a:lnTo>
                        <a:pt x="392" y="760"/>
                      </a:lnTo>
                      <a:lnTo>
                        <a:pt x="392" y="764"/>
                      </a:lnTo>
                      <a:lnTo>
                        <a:pt x="390" y="769"/>
                      </a:lnTo>
                      <a:lnTo>
                        <a:pt x="390" y="771"/>
                      </a:lnTo>
                      <a:lnTo>
                        <a:pt x="388" y="769"/>
                      </a:lnTo>
                      <a:lnTo>
                        <a:pt x="386" y="766"/>
                      </a:lnTo>
                      <a:lnTo>
                        <a:pt x="388" y="764"/>
                      </a:lnTo>
                      <a:lnTo>
                        <a:pt x="388" y="762"/>
                      </a:lnTo>
                      <a:lnTo>
                        <a:pt x="390" y="762"/>
                      </a:lnTo>
                      <a:lnTo>
                        <a:pt x="388" y="757"/>
                      </a:lnTo>
                      <a:lnTo>
                        <a:pt x="390" y="760"/>
                      </a:lnTo>
                      <a:close/>
                      <a:moveTo>
                        <a:pt x="372" y="757"/>
                      </a:moveTo>
                      <a:lnTo>
                        <a:pt x="370" y="757"/>
                      </a:lnTo>
                      <a:lnTo>
                        <a:pt x="372" y="757"/>
                      </a:lnTo>
                      <a:close/>
                      <a:moveTo>
                        <a:pt x="374" y="757"/>
                      </a:moveTo>
                      <a:lnTo>
                        <a:pt x="379" y="760"/>
                      </a:lnTo>
                      <a:lnTo>
                        <a:pt x="381" y="764"/>
                      </a:lnTo>
                      <a:lnTo>
                        <a:pt x="381" y="766"/>
                      </a:lnTo>
                      <a:lnTo>
                        <a:pt x="379" y="766"/>
                      </a:lnTo>
                      <a:lnTo>
                        <a:pt x="374" y="771"/>
                      </a:lnTo>
                      <a:lnTo>
                        <a:pt x="377" y="773"/>
                      </a:lnTo>
                      <a:lnTo>
                        <a:pt x="374" y="773"/>
                      </a:lnTo>
                      <a:lnTo>
                        <a:pt x="372" y="773"/>
                      </a:lnTo>
                      <a:lnTo>
                        <a:pt x="372" y="771"/>
                      </a:lnTo>
                      <a:lnTo>
                        <a:pt x="368" y="773"/>
                      </a:lnTo>
                      <a:lnTo>
                        <a:pt x="366" y="769"/>
                      </a:lnTo>
                      <a:lnTo>
                        <a:pt x="368" y="762"/>
                      </a:lnTo>
                      <a:lnTo>
                        <a:pt x="370" y="760"/>
                      </a:lnTo>
                      <a:lnTo>
                        <a:pt x="370" y="757"/>
                      </a:lnTo>
                      <a:lnTo>
                        <a:pt x="374" y="757"/>
                      </a:lnTo>
                      <a:close/>
                      <a:moveTo>
                        <a:pt x="412" y="757"/>
                      </a:moveTo>
                      <a:lnTo>
                        <a:pt x="417" y="760"/>
                      </a:lnTo>
                      <a:lnTo>
                        <a:pt x="421" y="764"/>
                      </a:lnTo>
                      <a:lnTo>
                        <a:pt x="419" y="769"/>
                      </a:lnTo>
                      <a:lnTo>
                        <a:pt x="421" y="769"/>
                      </a:lnTo>
                      <a:lnTo>
                        <a:pt x="419" y="775"/>
                      </a:lnTo>
                      <a:lnTo>
                        <a:pt x="419" y="771"/>
                      </a:lnTo>
                      <a:lnTo>
                        <a:pt x="415" y="773"/>
                      </a:lnTo>
                      <a:lnTo>
                        <a:pt x="412" y="771"/>
                      </a:lnTo>
                      <a:lnTo>
                        <a:pt x="412" y="769"/>
                      </a:lnTo>
                      <a:lnTo>
                        <a:pt x="415" y="766"/>
                      </a:lnTo>
                      <a:lnTo>
                        <a:pt x="410" y="769"/>
                      </a:lnTo>
                      <a:lnTo>
                        <a:pt x="410" y="766"/>
                      </a:lnTo>
                      <a:lnTo>
                        <a:pt x="410" y="764"/>
                      </a:lnTo>
                      <a:lnTo>
                        <a:pt x="412" y="764"/>
                      </a:lnTo>
                      <a:lnTo>
                        <a:pt x="410" y="764"/>
                      </a:lnTo>
                      <a:lnTo>
                        <a:pt x="410" y="766"/>
                      </a:lnTo>
                      <a:lnTo>
                        <a:pt x="412" y="757"/>
                      </a:lnTo>
                      <a:close/>
                      <a:moveTo>
                        <a:pt x="325" y="760"/>
                      </a:moveTo>
                      <a:lnTo>
                        <a:pt x="325" y="757"/>
                      </a:lnTo>
                      <a:lnTo>
                        <a:pt x="328" y="757"/>
                      </a:lnTo>
                      <a:lnTo>
                        <a:pt x="325" y="760"/>
                      </a:lnTo>
                      <a:close/>
                      <a:moveTo>
                        <a:pt x="383" y="757"/>
                      </a:moveTo>
                      <a:lnTo>
                        <a:pt x="381" y="760"/>
                      </a:lnTo>
                      <a:lnTo>
                        <a:pt x="379" y="757"/>
                      </a:lnTo>
                      <a:lnTo>
                        <a:pt x="381" y="757"/>
                      </a:lnTo>
                      <a:lnTo>
                        <a:pt x="383" y="757"/>
                      </a:lnTo>
                      <a:close/>
                      <a:moveTo>
                        <a:pt x="374" y="757"/>
                      </a:moveTo>
                      <a:lnTo>
                        <a:pt x="377" y="755"/>
                      </a:lnTo>
                      <a:lnTo>
                        <a:pt x="374" y="757"/>
                      </a:lnTo>
                      <a:close/>
                      <a:moveTo>
                        <a:pt x="401" y="755"/>
                      </a:moveTo>
                      <a:lnTo>
                        <a:pt x="406" y="757"/>
                      </a:lnTo>
                      <a:lnTo>
                        <a:pt x="403" y="762"/>
                      </a:lnTo>
                      <a:lnTo>
                        <a:pt x="401" y="762"/>
                      </a:lnTo>
                      <a:lnTo>
                        <a:pt x="399" y="757"/>
                      </a:lnTo>
                      <a:lnTo>
                        <a:pt x="401" y="755"/>
                      </a:lnTo>
                      <a:close/>
                      <a:moveTo>
                        <a:pt x="330" y="755"/>
                      </a:moveTo>
                      <a:lnTo>
                        <a:pt x="332" y="755"/>
                      </a:lnTo>
                      <a:lnTo>
                        <a:pt x="330" y="757"/>
                      </a:lnTo>
                      <a:lnTo>
                        <a:pt x="328" y="755"/>
                      </a:lnTo>
                      <a:lnTo>
                        <a:pt x="330" y="755"/>
                      </a:lnTo>
                      <a:close/>
                      <a:moveTo>
                        <a:pt x="430" y="755"/>
                      </a:moveTo>
                      <a:lnTo>
                        <a:pt x="432" y="757"/>
                      </a:lnTo>
                      <a:lnTo>
                        <a:pt x="437" y="755"/>
                      </a:lnTo>
                      <a:lnTo>
                        <a:pt x="441" y="755"/>
                      </a:lnTo>
                      <a:lnTo>
                        <a:pt x="450" y="757"/>
                      </a:lnTo>
                      <a:lnTo>
                        <a:pt x="448" y="760"/>
                      </a:lnTo>
                      <a:lnTo>
                        <a:pt x="450" y="762"/>
                      </a:lnTo>
                      <a:lnTo>
                        <a:pt x="448" y="764"/>
                      </a:lnTo>
                      <a:lnTo>
                        <a:pt x="446" y="764"/>
                      </a:lnTo>
                      <a:lnTo>
                        <a:pt x="448" y="762"/>
                      </a:lnTo>
                      <a:lnTo>
                        <a:pt x="446" y="760"/>
                      </a:lnTo>
                      <a:lnTo>
                        <a:pt x="448" y="762"/>
                      </a:lnTo>
                      <a:lnTo>
                        <a:pt x="446" y="766"/>
                      </a:lnTo>
                      <a:lnTo>
                        <a:pt x="446" y="764"/>
                      </a:lnTo>
                      <a:lnTo>
                        <a:pt x="444" y="764"/>
                      </a:lnTo>
                      <a:lnTo>
                        <a:pt x="441" y="764"/>
                      </a:lnTo>
                      <a:lnTo>
                        <a:pt x="441" y="762"/>
                      </a:lnTo>
                      <a:lnTo>
                        <a:pt x="439" y="762"/>
                      </a:lnTo>
                      <a:lnTo>
                        <a:pt x="441" y="762"/>
                      </a:lnTo>
                      <a:lnTo>
                        <a:pt x="441" y="764"/>
                      </a:lnTo>
                      <a:lnTo>
                        <a:pt x="446" y="766"/>
                      </a:lnTo>
                      <a:lnTo>
                        <a:pt x="444" y="766"/>
                      </a:lnTo>
                      <a:lnTo>
                        <a:pt x="444" y="769"/>
                      </a:lnTo>
                      <a:lnTo>
                        <a:pt x="441" y="769"/>
                      </a:lnTo>
                      <a:lnTo>
                        <a:pt x="437" y="771"/>
                      </a:lnTo>
                      <a:lnTo>
                        <a:pt x="437" y="769"/>
                      </a:lnTo>
                      <a:lnTo>
                        <a:pt x="437" y="764"/>
                      </a:lnTo>
                      <a:lnTo>
                        <a:pt x="432" y="764"/>
                      </a:lnTo>
                      <a:lnTo>
                        <a:pt x="432" y="760"/>
                      </a:lnTo>
                      <a:lnTo>
                        <a:pt x="428" y="755"/>
                      </a:lnTo>
                      <a:lnTo>
                        <a:pt x="430" y="755"/>
                      </a:lnTo>
                      <a:close/>
                      <a:moveTo>
                        <a:pt x="415" y="753"/>
                      </a:moveTo>
                      <a:lnTo>
                        <a:pt x="417" y="755"/>
                      </a:lnTo>
                      <a:lnTo>
                        <a:pt x="419" y="755"/>
                      </a:lnTo>
                      <a:lnTo>
                        <a:pt x="426" y="755"/>
                      </a:lnTo>
                      <a:lnTo>
                        <a:pt x="428" y="757"/>
                      </a:lnTo>
                      <a:lnTo>
                        <a:pt x="426" y="760"/>
                      </a:lnTo>
                      <a:lnTo>
                        <a:pt x="423" y="764"/>
                      </a:lnTo>
                      <a:lnTo>
                        <a:pt x="423" y="762"/>
                      </a:lnTo>
                      <a:lnTo>
                        <a:pt x="421" y="762"/>
                      </a:lnTo>
                      <a:lnTo>
                        <a:pt x="419" y="762"/>
                      </a:lnTo>
                      <a:lnTo>
                        <a:pt x="417" y="760"/>
                      </a:lnTo>
                      <a:lnTo>
                        <a:pt x="412" y="757"/>
                      </a:lnTo>
                      <a:lnTo>
                        <a:pt x="415" y="753"/>
                      </a:lnTo>
                      <a:close/>
                      <a:moveTo>
                        <a:pt x="334" y="753"/>
                      </a:moveTo>
                      <a:lnTo>
                        <a:pt x="334" y="755"/>
                      </a:lnTo>
                      <a:lnTo>
                        <a:pt x="334" y="753"/>
                      </a:lnTo>
                      <a:close/>
                      <a:moveTo>
                        <a:pt x="417" y="746"/>
                      </a:moveTo>
                      <a:lnTo>
                        <a:pt x="419" y="749"/>
                      </a:lnTo>
                      <a:lnTo>
                        <a:pt x="417" y="751"/>
                      </a:lnTo>
                      <a:lnTo>
                        <a:pt x="421" y="753"/>
                      </a:lnTo>
                      <a:lnTo>
                        <a:pt x="423" y="751"/>
                      </a:lnTo>
                      <a:lnTo>
                        <a:pt x="423" y="753"/>
                      </a:lnTo>
                      <a:lnTo>
                        <a:pt x="426" y="753"/>
                      </a:lnTo>
                      <a:lnTo>
                        <a:pt x="426" y="755"/>
                      </a:lnTo>
                      <a:lnTo>
                        <a:pt x="423" y="755"/>
                      </a:lnTo>
                      <a:lnTo>
                        <a:pt x="419" y="753"/>
                      </a:lnTo>
                      <a:lnTo>
                        <a:pt x="415" y="755"/>
                      </a:lnTo>
                      <a:lnTo>
                        <a:pt x="415" y="753"/>
                      </a:lnTo>
                      <a:lnTo>
                        <a:pt x="415" y="749"/>
                      </a:lnTo>
                      <a:lnTo>
                        <a:pt x="417" y="746"/>
                      </a:lnTo>
                      <a:close/>
                      <a:moveTo>
                        <a:pt x="419" y="744"/>
                      </a:moveTo>
                      <a:lnTo>
                        <a:pt x="417" y="746"/>
                      </a:lnTo>
                      <a:lnTo>
                        <a:pt x="419" y="742"/>
                      </a:lnTo>
                      <a:lnTo>
                        <a:pt x="419" y="744"/>
                      </a:lnTo>
                      <a:close/>
                      <a:moveTo>
                        <a:pt x="406" y="742"/>
                      </a:moveTo>
                      <a:lnTo>
                        <a:pt x="412" y="744"/>
                      </a:lnTo>
                      <a:lnTo>
                        <a:pt x="410" y="749"/>
                      </a:lnTo>
                      <a:lnTo>
                        <a:pt x="408" y="749"/>
                      </a:lnTo>
                      <a:lnTo>
                        <a:pt x="410" y="746"/>
                      </a:lnTo>
                      <a:lnTo>
                        <a:pt x="408" y="746"/>
                      </a:lnTo>
                      <a:lnTo>
                        <a:pt x="410" y="746"/>
                      </a:lnTo>
                      <a:lnTo>
                        <a:pt x="408" y="749"/>
                      </a:lnTo>
                      <a:lnTo>
                        <a:pt x="410" y="749"/>
                      </a:lnTo>
                      <a:lnTo>
                        <a:pt x="406" y="751"/>
                      </a:lnTo>
                      <a:lnTo>
                        <a:pt x="408" y="751"/>
                      </a:lnTo>
                      <a:lnTo>
                        <a:pt x="408" y="753"/>
                      </a:lnTo>
                      <a:lnTo>
                        <a:pt x="401" y="751"/>
                      </a:lnTo>
                      <a:lnTo>
                        <a:pt x="401" y="744"/>
                      </a:lnTo>
                      <a:lnTo>
                        <a:pt x="406" y="742"/>
                      </a:lnTo>
                      <a:close/>
                      <a:moveTo>
                        <a:pt x="330" y="740"/>
                      </a:moveTo>
                      <a:lnTo>
                        <a:pt x="323" y="753"/>
                      </a:lnTo>
                      <a:lnTo>
                        <a:pt x="317" y="757"/>
                      </a:lnTo>
                      <a:lnTo>
                        <a:pt x="319" y="751"/>
                      </a:lnTo>
                      <a:lnTo>
                        <a:pt x="321" y="744"/>
                      </a:lnTo>
                      <a:lnTo>
                        <a:pt x="323" y="742"/>
                      </a:lnTo>
                      <a:lnTo>
                        <a:pt x="330" y="740"/>
                      </a:lnTo>
                      <a:close/>
                      <a:moveTo>
                        <a:pt x="426" y="742"/>
                      </a:moveTo>
                      <a:lnTo>
                        <a:pt x="432" y="742"/>
                      </a:lnTo>
                      <a:lnTo>
                        <a:pt x="435" y="740"/>
                      </a:lnTo>
                      <a:lnTo>
                        <a:pt x="435" y="742"/>
                      </a:lnTo>
                      <a:lnTo>
                        <a:pt x="439" y="742"/>
                      </a:lnTo>
                      <a:lnTo>
                        <a:pt x="441" y="753"/>
                      </a:lnTo>
                      <a:lnTo>
                        <a:pt x="432" y="755"/>
                      </a:lnTo>
                      <a:lnTo>
                        <a:pt x="428" y="753"/>
                      </a:lnTo>
                      <a:lnTo>
                        <a:pt x="423" y="753"/>
                      </a:lnTo>
                      <a:lnTo>
                        <a:pt x="423" y="751"/>
                      </a:lnTo>
                      <a:lnTo>
                        <a:pt x="421" y="753"/>
                      </a:lnTo>
                      <a:lnTo>
                        <a:pt x="419" y="751"/>
                      </a:lnTo>
                      <a:lnTo>
                        <a:pt x="419" y="746"/>
                      </a:lnTo>
                      <a:lnTo>
                        <a:pt x="421" y="746"/>
                      </a:lnTo>
                      <a:lnTo>
                        <a:pt x="423" y="746"/>
                      </a:lnTo>
                      <a:lnTo>
                        <a:pt x="421" y="749"/>
                      </a:lnTo>
                      <a:lnTo>
                        <a:pt x="426" y="749"/>
                      </a:lnTo>
                      <a:lnTo>
                        <a:pt x="421" y="749"/>
                      </a:lnTo>
                      <a:lnTo>
                        <a:pt x="423" y="746"/>
                      </a:lnTo>
                      <a:lnTo>
                        <a:pt x="421" y="746"/>
                      </a:lnTo>
                      <a:lnTo>
                        <a:pt x="419" y="746"/>
                      </a:lnTo>
                      <a:lnTo>
                        <a:pt x="419" y="744"/>
                      </a:lnTo>
                      <a:lnTo>
                        <a:pt x="421" y="742"/>
                      </a:lnTo>
                      <a:lnTo>
                        <a:pt x="419" y="742"/>
                      </a:lnTo>
                      <a:lnTo>
                        <a:pt x="421" y="742"/>
                      </a:lnTo>
                      <a:lnTo>
                        <a:pt x="426" y="740"/>
                      </a:lnTo>
                      <a:lnTo>
                        <a:pt x="426" y="742"/>
                      </a:lnTo>
                      <a:close/>
                      <a:moveTo>
                        <a:pt x="419" y="737"/>
                      </a:moveTo>
                      <a:lnTo>
                        <a:pt x="421" y="737"/>
                      </a:lnTo>
                      <a:lnTo>
                        <a:pt x="423" y="740"/>
                      </a:lnTo>
                      <a:lnTo>
                        <a:pt x="421" y="742"/>
                      </a:lnTo>
                      <a:lnTo>
                        <a:pt x="419" y="742"/>
                      </a:lnTo>
                      <a:lnTo>
                        <a:pt x="419" y="737"/>
                      </a:lnTo>
                      <a:close/>
                      <a:moveTo>
                        <a:pt x="439" y="737"/>
                      </a:moveTo>
                      <a:lnTo>
                        <a:pt x="439" y="742"/>
                      </a:lnTo>
                      <a:lnTo>
                        <a:pt x="437" y="742"/>
                      </a:lnTo>
                      <a:lnTo>
                        <a:pt x="432" y="737"/>
                      </a:lnTo>
                      <a:lnTo>
                        <a:pt x="437" y="737"/>
                      </a:lnTo>
                      <a:lnTo>
                        <a:pt x="437" y="735"/>
                      </a:lnTo>
                      <a:lnTo>
                        <a:pt x="439" y="737"/>
                      </a:lnTo>
                      <a:close/>
                      <a:moveTo>
                        <a:pt x="457" y="737"/>
                      </a:moveTo>
                      <a:lnTo>
                        <a:pt x="459" y="737"/>
                      </a:lnTo>
                      <a:lnTo>
                        <a:pt x="464" y="744"/>
                      </a:lnTo>
                      <a:lnTo>
                        <a:pt x="464" y="746"/>
                      </a:lnTo>
                      <a:lnTo>
                        <a:pt x="464" y="749"/>
                      </a:lnTo>
                      <a:lnTo>
                        <a:pt x="464" y="746"/>
                      </a:lnTo>
                      <a:lnTo>
                        <a:pt x="464" y="751"/>
                      </a:lnTo>
                      <a:lnTo>
                        <a:pt x="461" y="753"/>
                      </a:lnTo>
                      <a:lnTo>
                        <a:pt x="459" y="753"/>
                      </a:lnTo>
                      <a:lnTo>
                        <a:pt x="459" y="751"/>
                      </a:lnTo>
                      <a:lnTo>
                        <a:pt x="459" y="753"/>
                      </a:lnTo>
                      <a:lnTo>
                        <a:pt x="461" y="753"/>
                      </a:lnTo>
                      <a:lnTo>
                        <a:pt x="457" y="755"/>
                      </a:lnTo>
                      <a:lnTo>
                        <a:pt x="452" y="751"/>
                      </a:lnTo>
                      <a:lnTo>
                        <a:pt x="457" y="749"/>
                      </a:lnTo>
                      <a:lnTo>
                        <a:pt x="455" y="746"/>
                      </a:lnTo>
                      <a:lnTo>
                        <a:pt x="459" y="744"/>
                      </a:lnTo>
                      <a:lnTo>
                        <a:pt x="452" y="749"/>
                      </a:lnTo>
                      <a:lnTo>
                        <a:pt x="452" y="746"/>
                      </a:lnTo>
                      <a:lnTo>
                        <a:pt x="450" y="744"/>
                      </a:lnTo>
                      <a:lnTo>
                        <a:pt x="452" y="742"/>
                      </a:lnTo>
                      <a:lnTo>
                        <a:pt x="450" y="744"/>
                      </a:lnTo>
                      <a:lnTo>
                        <a:pt x="448" y="742"/>
                      </a:lnTo>
                      <a:lnTo>
                        <a:pt x="452" y="735"/>
                      </a:lnTo>
                      <a:lnTo>
                        <a:pt x="455" y="735"/>
                      </a:lnTo>
                      <a:lnTo>
                        <a:pt x="455" y="737"/>
                      </a:lnTo>
                      <a:lnTo>
                        <a:pt x="455" y="735"/>
                      </a:lnTo>
                      <a:lnTo>
                        <a:pt x="457" y="737"/>
                      </a:lnTo>
                      <a:close/>
                      <a:moveTo>
                        <a:pt x="401" y="737"/>
                      </a:moveTo>
                      <a:lnTo>
                        <a:pt x="401" y="735"/>
                      </a:lnTo>
                      <a:lnTo>
                        <a:pt x="401" y="737"/>
                      </a:lnTo>
                      <a:close/>
                      <a:moveTo>
                        <a:pt x="426" y="735"/>
                      </a:moveTo>
                      <a:lnTo>
                        <a:pt x="430" y="737"/>
                      </a:lnTo>
                      <a:lnTo>
                        <a:pt x="430" y="740"/>
                      </a:lnTo>
                      <a:lnTo>
                        <a:pt x="426" y="740"/>
                      </a:lnTo>
                      <a:lnTo>
                        <a:pt x="421" y="740"/>
                      </a:lnTo>
                      <a:lnTo>
                        <a:pt x="423" y="735"/>
                      </a:lnTo>
                      <a:lnTo>
                        <a:pt x="426" y="735"/>
                      </a:lnTo>
                      <a:close/>
                      <a:moveTo>
                        <a:pt x="435" y="733"/>
                      </a:moveTo>
                      <a:lnTo>
                        <a:pt x="435" y="735"/>
                      </a:lnTo>
                      <a:lnTo>
                        <a:pt x="437" y="737"/>
                      </a:lnTo>
                      <a:lnTo>
                        <a:pt x="432" y="737"/>
                      </a:lnTo>
                      <a:lnTo>
                        <a:pt x="432" y="740"/>
                      </a:lnTo>
                      <a:lnTo>
                        <a:pt x="430" y="740"/>
                      </a:lnTo>
                      <a:lnTo>
                        <a:pt x="430" y="737"/>
                      </a:lnTo>
                      <a:lnTo>
                        <a:pt x="432" y="735"/>
                      </a:lnTo>
                      <a:lnTo>
                        <a:pt x="430" y="737"/>
                      </a:lnTo>
                      <a:lnTo>
                        <a:pt x="428" y="735"/>
                      </a:lnTo>
                      <a:lnTo>
                        <a:pt x="435" y="733"/>
                      </a:lnTo>
                      <a:close/>
                      <a:moveTo>
                        <a:pt x="439" y="733"/>
                      </a:moveTo>
                      <a:lnTo>
                        <a:pt x="437" y="735"/>
                      </a:lnTo>
                      <a:lnTo>
                        <a:pt x="435" y="735"/>
                      </a:lnTo>
                      <a:lnTo>
                        <a:pt x="435" y="731"/>
                      </a:lnTo>
                      <a:lnTo>
                        <a:pt x="439" y="733"/>
                      </a:lnTo>
                      <a:close/>
                      <a:moveTo>
                        <a:pt x="415" y="731"/>
                      </a:moveTo>
                      <a:lnTo>
                        <a:pt x="410" y="733"/>
                      </a:lnTo>
                      <a:lnTo>
                        <a:pt x="410" y="731"/>
                      </a:lnTo>
                      <a:lnTo>
                        <a:pt x="415" y="731"/>
                      </a:lnTo>
                      <a:close/>
                      <a:moveTo>
                        <a:pt x="426" y="731"/>
                      </a:moveTo>
                      <a:lnTo>
                        <a:pt x="428" y="733"/>
                      </a:lnTo>
                      <a:lnTo>
                        <a:pt x="428" y="731"/>
                      </a:lnTo>
                      <a:lnTo>
                        <a:pt x="430" y="735"/>
                      </a:lnTo>
                      <a:lnTo>
                        <a:pt x="428" y="733"/>
                      </a:lnTo>
                      <a:lnTo>
                        <a:pt x="426" y="735"/>
                      </a:lnTo>
                      <a:lnTo>
                        <a:pt x="423" y="735"/>
                      </a:lnTo>
                      <a:lnTo>
                        <a:pt x="423" y="733"/>
                      </a:lnTo>
                      <a:lnTo>
                        <a:pt x="421" y="737"/>
                      </a:lnTo>
                      <a:lnTo>
                        <a:pt x="417" y="735"/>
                      </a:lnTo>
                      <a:lnTo>
                        <a:pt x="419" y="733"/>
                      </a:lnTo>
                      <a:lnTo>
                        <a:pt x="421" y="731"/>
                      </a:lnTo>
                      <a:lnTo>
                        <a:pt x="423" y="729"/>
                      </a:lnTo>
                      <a:lnTo>
                        <a:pt x="426" y="729"/>
                      </a:lnTo>
                      <a:lnTo>
                        <a:pt x="426" y="731"/>
                      </a:lnTo>
                      <a:close/>
                      <a:moveTo>
                        <a:pt x="428" y="726"/>
                      </a:moveTo>
                      <a:lnTo>
                        <a:pt x="432" y="726"/>
                      </a:lnTo>
                      <a:lnTo>
                        <a:pt x="432" y="729"/>
                      </a:lnTo>
                      <a:lnTo>
                        <a:pt x="435" y="731"/>
                      </a:lnTo>
                      <a:lnTo>
                        <a:pt x="430" y="731"/>
                      </a:lnTo>
                      <a:lnTo>
                        <a:pt x="435" y="733"/>
                      </a:lnTo>
                      <a:lnTo>
                        <a:pt x="430" y="733"/>
                      </a:lnTo>
                      <a:lnTo>
                        <a:pt x="428" y="729"/>
                      </a:lnTo>
                      <a:lnTo>
                        <a:pt x="428" y="731"/>
                      </a:lnTo>
                      <a:lnTo>
                        <a:pt x="426" y="731"/>
                      </a:lnTo>
                      <a:lnTo>
                        <a:pt x="426" y="729"/>
                      </a:lnTo>
                      <a:lnTo>
                        <a:pt x="426" y="726"/>
                      </a:lnTo>
                      <a:lnTo>
                        <a:pt x="428" y="726"/>
                      </a:lnTo>
                      <a:close/>
                      <a:moveTo>
                        <a:pt x="415" y="729"/>
                      </a:moveTo>
                      <a:lnTo>
                        <a:pt x="415" y="726"/>
                      </a:lnTo>
                      <a:lnTo>
                        <a:pt x="417" y="726"/>
                      </a:lnTo>
                      <a:lnTo>
                        <a:pt x="415" y="729"/>
                      </a:lnTo>
                      <a:close/>
                      <a:moveTo>
                        <a:pt x="435" y="720"/>
                      </a:moveTo>
                      <a:lnTo>
                        <a:pt x="437" y="720"/>
                      </a:lnTo>
                      <a:lnTo>
                        <a:pt x="439" y="722"/>
                      </a:lnTo>
                      <a:lnTo>
                        <a:pt x="444" y="729"/>
                      </a:lnTo>
                      <a:lnTo>
                        <a:pt x="441" y="731"/>
                      </a:lnTo>
                      <a:lnTo>
                        <a:pt x="439" y="731"/>
                      </a:lnTo>
                      <a:lnTo>
                        <a:pt x="439" y="729"/>
                      </a:lnTo>
                      <a:lnTo>
                        <a:pt x="439" y="731"/>
                      </a:lnTo>
                      <a:lnTo>
                        <a:pt x="435" y="731"/>
                      </a:lnTo>
                      <a:lnTo>
                        <a:pt x="432" y="729"/>
                      </a:lnTo>
                      <a:lnTo>
                        <a:pt x="432" y="726"/>
                      </a:lnTo>
                      <a:lnTo>
                        <a:pt x="430" y="726"/>
                      </a:lnTo>
                      <a:lnTo>
                        <a:pt x="432" y="724"/>
                      </a:lnTo>
                      <a:lnTo>
                        <a:pt x="432" y="720"/>
                      </a:lnTo>
                      <a:lnTo>
                        <a:pt x="435" y="720"/>
                      </a:lnTo>
                      <a:close/>
                      <a:moveTo>
                        <a:pt x="446" y="717"/>
                      </a:moveTo>
                      <a:lnTo>
                        <a:pt x="448" y="717"/>
                      </a:lnTo>
                      <a:lnTo>
                        <a:pt x="450" y="722"/>
                      </a:lnTo>
                      <a:lnTo>
                        <a:pt x="450" y="724"/>
                      </a:lnTo>
                      <a:lnTo>
                        <a:pt x="450" y="722"/>
                      </a:lnTo>
                      <a:lnTo>
                        <a:pt x="446" y="722"/>
                      </a:lnTo>
                      <a:lnTo>
                        <a:pt x="448" y="722"/>
                      </a:lnTo>
                      <a:lnTo>
                        <a:pt x="448" y="724"/>
                      </a:lnTo>
                      <a:lnTo>
                        <a:pt x="450" y="726"/>
                      </a:lnTo>
                      <a:lnTo>
                        <a:pt x="452" y="724"/>
                      </a:lnTo>
                      <a:lnTo>
                        <a:pt x="450" y="726"/>
                      </a:lnTo>
                      <a:lnTo>
                        <a:pt x="448" y="733"/>
                      </a:lnTo>
                      <a:lnTo>
                        <a:pt x="446" y="729"/>
                      </a:lnTo>
                      <a:lnTo>
                        <a:pt x="448" y="733"/>
                      </a:lnTo>
                      <a:lnTo>
                        <a:pt x="444" y="735"/>
                      </a:lnTo>
                      <a:lnTo>
                        <a:pt x="444" y="740"/>
                      </a:lnTo>
                      <a:lnTo>
                        <a:pt x="444" y="744"/>
                      </a:lnTo>
                      <a:lnTo>
                        <a:pt x="446" y="744"/>
                      </a:lnTo>
                      <a:lnTo>
                        <a:pt x="444" y="740"/>
                      </a:lnTo>
                      <a:lnTo>
                        <a:pt x="444" y="735"/>
                      </a:lnTo>
                      <a:lnTo>
                        <a:pt x="446" y="735"/>
                      </a:lnTo>
                      <a:lnTo>
                        <a:pt x="448" y="735"/>
                      </a:lnTo>
                      <a:lnTo>
                        <a:pt x="448" y="737"/>
                      </a:lnTo>
                      <a:lnTo>
                        <a:pt x="450" y="737"/>
                      </a:lnTo>
                      <a:lnTo>
                        <a:pt x="448" y="742"/>
                      </a:lnTo>
                      <a:lnTo>
                        <a:pt x="450" y="744"/>
                      </a:lnTo>
                      <a:lnTo>
                        <a:pt x="450" y="746"/>
                      </a:lnTo>
                      <a:lnTo>
                        <a:pt x="452" y="746"/>
                      </a:lnTo>
                      <a:lnTo>
                        <a:pt x="452" y="749"/>
                      </a:lnTo>
                      <a:lnTo>
                        <a:pt x="455" y="746"/>
                      </a:lnTo>
                      <a:lnTo>
                        <a:pt x="452" y="751"/>
                      </a:lnTo>
                      <a:lnTo>
                        <a:pt x="457" y="755"/>
                      </a:lnTo>
                      <a:lnTo>
                        <a:pt x="455" y="757"/>
                      </a:lnTo>
                      <a:lnTo>
                        <a:pt x="448" y="755"/>
                      </a:lnTo>
                      <a:lnTo>
                        <a:pt x="450" y="755"/>
                      </a:lnTo>
                      <a:lnTo>
                        <a:pt x="448" y="753"/>
                      </a:lnTo>
                      <a:lnTo>
                        <a:pt x="450" y="753"/>
                      </a:lnTo>
                      <a:lnTo>
                        <a:pt x="450" y="751"/>
                      </a:lnTo>
                      <a:lnTo>
                        <a:pt x="448" y="753"/>
                      </a:lnTo>
                      <a:lnTo>
                        <a:pt x="450" y="755"/>
                      </a:lnTo>
                      <a:lnTo>
                        <a:pt x="448" y="755"/>
                      </a:lnTo>
                      <a:lnTo>
                        <a:pt x="444" y="753"/>
                      </a:lnTo>
                      <a:lnTo>
                        <a:pt x="441" y="744"/>
                      </a:lnTo>
                      <a:lnTo>
                        <a:pt x="441" y="737"/>
                      </a:lnTo>
                      <a:lnTo>
                        <a:pt x="439" y="735"/>
                      </a:lnTo>
                      <a:lnTo>
                        <a:pt x="444" y="731"/>
                      </a:lnTo>
                      <a:lnTo>
                        <a:pt x="444" y="726"/>
                      </a:lnTo>
                      <a:lnTo>
                        <a:pt x="446" y="726"/>
                      </a:lnTo>
                      <a:lnTo>
                        <a:pt x="444" y="724"/>
                      </a:lnTo>
                      <a:lnTo>
                        <a:pt x="446" y="726"/>
                      </a:lnTo>
                      <a:lnTo>
                        <a:pt x="441" y="726"/>
                      </a:lnTo>
                      <a:lnTo>
                        <a:pt x="439" y="720"/>
                      </a:lnTo>
                      <a:lnTo>
                        <a:pt x="441" y="722"/>
                      </a:lnTo>
                      <a:lnTo>
                        <a:pt x="444" y="720"/>
                      </a:lnTo>
                      <a:lnTo>
                        <a:pt x="446" y="717"/>
                      </a:lnTo>
                      <a:close/>
                      <a:moveTo>
                        <a:pt x="455" y="715"/>
                      </a:moveTo>
                      <a:lnTo>
                        <a:pt x="457" y="722"/>
                      </a:lnTo>
                      <a:lnTo>
                        <a:pt x="461" y="726"/>
                      </a:lnTo>
                      <a:lnTo>
                        <a:pt x="459" y="729"/>
                      </a:lnTo>
                      <a:lnTo>
                        <a:pt x="457" y="729"/>
                      </a:lnTo>
                      <a:lnTo>
                        <a:pt x="457" y="726"/>
                      </a:lnTo>
                      <a:lnTo>
                        <a:pt x="455" y="729"/>
                      </a:lnTo>
                      <a:lnTo>
                        <a:pt x="459" y="729"/>
                      </a:lnTo>
                      <a:lnTo>
                        <a:pt x="457" y="731"/>
                      </a:lnTo>
                      <a:lnTo>
                        <a:pt x="459" y="737"/>
                      </a:lnTo>
                      <a:lnTo>
                        <a:pt x="457" y="735"/>
                      </a:lnTo>
                      <a:lnTo>
                        <a:pt x="457" y="733"/>
                      </a:lnTo>
                      <a:lnTo>
                        <a:pt x="457" y="737"/>
                      </a:lnTo>
                      <a:lnTo>
                        <a:pt x="455" y="735"/>
                      </a:lnTo>
                      <a:lnTo>
                        <a:pt x="455" y="737"/>
                      </a:lnTo>
                      <a:lnTo>
                        <a:pt x="455" y="735"/>
                      </a:lnTo>
                      <a:lnTo>
                        <a:pt x="452" y="735"/>
                      </a:lnTo>
                      <a:lnTo>
                        <a:pt x="450" y="737"/>
                      </a:lnTo>
                      <a:lnTo>
                        <a:pt x="448" y="737"/>
                      </a:lnTo>
                      <a:lnTo>
                        <a:pt x="448" y="735"/>
                      </a:lnTo>
                      <a:lnTo>
                        <a:pt x="450" y="733"/>
                      </a:lnTo>
                      <a:lnTo>
                        <a:pt x="452" y="724"/>
                      </a:lnTo>
                      <a:lnTo>
                        <a:pt x="450" y="720"/>
                      </a:lnTo>
                      <a:lnTo>
                        <a:pt x="450" y="717"/>
                      </a:lnTo>
                      <a:lnTo>
                        <a:pt x="455" y="715"/>
                      </a:lnTo>
                      <a:close/>
                      <a:moveTo>
                        <a:pt x="410" y="715"/>
                      </a:moveTo>
                      <a:lnTo>
                        <a:pt x="415" y="715"/>
                      </a:lnTo>
                      <a:lnTo>
                        <a:pt x="419" y="717"/>
                      </a:lnTo>
                      <a:lnTo>
                        <a:pt x="421" y="717"/>
                      </a:lnTo>
                      <a:lnTo>
                        <a:pt x="423" y="720"/>
                      </a:lnTo>
                      <a:lnTo>
                        <a:pt x="419" y="724"/>
                      </a:lnTo>
                      <a:lnTo>
                        <a:pt x="417" y="724"/>
                      </a:lnTo>
                      <a:lnTo>
                        <a:pt x="408" y="733"/>
                      </a:lnTo>
                      <a:lnTo>
                        <a:pt x="410" y="735"/>
                      </a:lnTo>
                      <a:lnTo>
                        <a:pt x="417" y="740"/>
                      </a:lnTo>
                      <a:lnTo>
                        <a:pt x="417" y="742"/>
                      </a:lnTo>
                      <a:lnTo>
                        <a:pt x="415" y="744"/>
                      </a:lnTo>
                      <a:lnTo>
                        <a:pt x="406" y="740"/>
                      </a:lnTo>
                      <a:lnTo>
                        <a:pt x="403" y="733"/>
                      </a:lnTo>
                      <a:lnTo>
                        <a:pt x="401" y="729"/>
                      </a:lnTo>
                      <a:lnTo>
                        <a:pt x="403" y="720"/>
                      </a:lnTo>
                      <a:lnTo>
                        <a:pt x="408" y="717"/>
                      </a:lnTo>
                      <a:lnTo>
                        <a:pt x="408" y="715"/>
                      </a:lnTo>
                      <a:lnTo>
                        <a:pt x="410" y="715"/>
                      </a:lnTo>
                      <a:close/>
                      <a:moveTo>
                        <a:pt x="432" y="717"/>
                      </a:moveTo>
                      <a:lnTo>
                        <a:pt x="432" y="715"/>
                      </a:lnTo>
                      <a:lnTo>
                        <a:pt x="435" y="715"/>
                      </a:lnTo>
                      <a:lnTo>
                        <a:pt x="435" y="720"/>
                      </a:lnTo>
                      <a:lnTo>
                        <a:pt x="432" y="720"/>
                      </a:lnTo>
                      <a:lnTo>
                        <a:pt x="430" y="720"/>
                      </a:lnTo>
                      <a:lnTo>
                        <a:pt x="432" y="722"/>
                      </a:lnTo>
                      <a:lnTo>
                        <a:pt x="432" y="724"/>
                      </a:lnTo>
                      <a:lnTo>
                        <a:pt x="428" y="726"/>
                      </a:lnTo>
                      <a:lnTo>
                        <a:pt x="426" y="726"/>
                      </a:lnTo>
                      <a:lnTo>
                        <a:pt x="423" y="729"/>
                      </a:lnTo>
                      <a:lnTo>
                        <a:pt x="421" y="729"/>
                      </a:lnTo>
                      <a:lnTo>
                        <a:pt x="421" y="731"/>
                      </a:lnTo>
                      <a:lnTo>
                        <a:pt x="417" y="733"/>
                      </a:lnTo>
                      <a:lnTo>
                        <a:pt x="417" y="735"/>
                      </a:lnTo>
                      <a:lnTo>
                        <a:pt x="412" y="735"/>
                      </a:lnTo>
                      <a:lnTo>
                        <a:pt x="410" y="733"/>
                      </a:lnTo>
                      <a:lnTo>
                        <a:pt x="415" y="729"/>
                      </a:lnTo>
                      <a:lnTo>
                        <a:pt x="417" y="724"/>
                      </a:lnTo>
                      <a:lnTo>
                        <a:pt x="421" y="724"/>
                      </a:lnTo>
                      <a:lnTo>
                        <a:pt x="426" y="717"/>
                      </a:lnTo>
                      <a:lnTo>
                        <a:pt x="430" y="720"/>
                      </a:lnTo>
                      <a:lnTo>
                        <a:pt x="428" y="715"/>
                      </a:lnTo>
                      <a:lnTo>
                        <a:pt x="432" y="717"/>
                      </a:lnTo>
                      <a:close/>
                      <a:moveTo>
                        <a:pt x="444" y="711"/>
                      </a:moveTo>
                      <a:lnTo>
                        <a:pt x="448" y="713"/>
                      </a:lnTo>
                      <a:lnTo>
                        <a:pt x="448" y="715"/>
                      </a:lnTo>
                      <a:lnTo>
                        <a:pt x="446" y="717"/>
                      </a:lnTo>
                      <a:lnTo>
                        <a:pt x="444" y="720"/>
                      </a:lnTo>
                      <a:lnTo>
                        <a:pt x="441" y="715"/>
                      </a:lnTo>
                      <a:lnTo>
                        <a:pt x="441" y="711"/>
                      </a:lnTo>
                      <a:lnTo>
                        <a:pt x="444" y="711"/>
                      </a:lnTo>
                      <a:close/>
                      <a:moveTo>
                        <a:pt x="426" y="704"/>
                      </a:moveTo>
                      <a:lnTo>
                        <a:pt x="428" y="706"/>
                      </a:lnTo>
                      <a:lnTo>
                        <a:pt x="428" y="709"/>
                      </a:lnTo>
                      <a:lnTo>
                        <a:pt x="426" y="711"/>
                      </a:lnTo>
                      <a:lnTo>
                        <a:pt x="426" y="715"/>
                      </a:lnTo>
                      <a:lnTo>
                        <a:pt x="428" y="715"/>
                      </a:lnTo>
                      <a:lnTo>
                        <a:pt x="430" y="720"/>
                      </a:lnTo>
                      <a:lnTo>
                        <a:pt x="426" y="717"/>
                      </a:lnTo>
                      <a:lnTo>
                        <a:pt x="423" y="720"/>
                      </a:lnTo>
                      <a:lnTo>
                        <a:pt x="421" y="715"/>
                      </a:lnTo>
                      <a:lnTo>
                        <a:pt x="417" y="715"/>
                      </a:lnTo>
                      <a:lnTo>
                        <a:pt x="419" y="711"/>
                      </a:lnTo>
                      <a:lnTo>
                        <a:pt x="423" y="706"/>
                      </a:lnTo>
                      <a:lnTo>
                        <a:pt x="423" y="704"/>
                      </a:lnTo>
                      <a:lnTo>
                        <a:pt x="426" y="704"/>
                      </a:lnTo>
                      <a:close/>
                      <a:moveTo>
                        <a:pt x="432" y="693"/>
                      </a:moveTo>
                      <a:lnTo>
                        <a:pt x="439" y="695"/>
                      </a:lnTo>
                      <a:lnTo>
                        <a:pt x="441" y="700"/>
                      </a:lnTo>
                      <a:lnTo>
                        <a:pt x="444" y="702"/>
                      </a:lnTo>
                      <a:lnTo>
                        <a:pt x="444" y="706"/>
                      </a:lnTo>
                      <a:lnTo>
                        <a:pt x="446" y="709"/>
                      </a:lnTo>
                      <a:lnTo>
                        <a:pt x="448" y="711"/>
                      </a:lnTo>
                      <a:lnTo>
                        <a:pt x="441" y="711"/>
                      </a:lnTo>
                      <a:lnTo>
                        <a:pt x="441" y="713"/>
                      </a:lnTo>
                      <a:lnTo>
                        <a:pt x="437" y="711"/>
                      </a:lnTo>
                      <a:lnTo>
                        <a:pt x="439" y="709"/>
                      </a:lnTo>
                      <a:lnTo>
                        <a:pt x="437" y="706"/>
                      </a:lnTo>
                      <a:lnTo>
                        <a:pt x="437" y="704"/>
                      </a:lnTo>
                      <a:lnTo>
                        <a:pt x="435" y="706"/>
                      </a:lnTo>
                      <a:lnTo>
                        <a:pt x="430" y="702"/>
                      </a:lnTo>
                      <a:lnTo>
                        <a:pt x="435" y="706"/>
                      </a:lnTo>
                      <a:lnTo>
                        <a:pt x="437" y="704"/>
                      </a:lnTo>
                      <a:lnTo>
                        <a:pt x="437" y="706"/>
                      </a:lnTo>
                      <a:lnTo>
                        <a:pt x="439" y="709"/>
                      </a:lnTo>
                      <a:lnTo>
                        <a:pt x="437" y="711"/>
                      </a:lnTo>
                      <a:lnTo>
                        <a:pt x="441" y="713"/>
                      </a:lnTo>
                      <a:lnTo>
                        <a:pt x="439" y="715"/>
                      </a:lnTo>
                      <a:lnTo>
                        <a:pt x="441" y="720"/>
                      </a:lnTo>
                      <a:lnTo>
                        <a:pt x="439" y="720"/>
                      </a:lnTo>
                      <a:lnTo>
                        <a:pt x="437" y="720"/>
                      </a:lnTo>
                      <a:lnTo>
                        <a:pt x="435" y="720"/>
                      </a:lnTo>
                      <a:lnTo>
                        <a:pt x="435" y="715"/>
                      </a:lnTo>
                      <a:lnTo>
                        <a:pt x="437" y="715"/>
                      </a:lnTo>
                      <a:lnTo>
                        <a:pt x="437" y="713"/>
                      </a:lnTo>
                      <a:lnTo>
                        <a:pt x="430" y="713"/>
                      </a:lnTo>
                      <a:lnTo>
                        <a:pt x="432" y="709"/>
                      </a:lnTo>
                      <a:lnTo>
                        <a:pt x="437" y="709"/>
                      </a:lnTo>
                      <a:lnTo>
                        <a:pt x="432" y="709"/>
                      </a:lnTo>
                      <a:lnTo>
                        <a:pt x="430" y="713"/>
                      </a:lnTo>
                      <a:lnTo>
                        <a:pt x="437" y="713"/>
                      </a:lnTo>
                      <a:lnTo>
                        <a:pt x="437" y="715"/>
                      </a:lnTo>
                      <a:lnTo>
                        <a:pt x="435" y="715"/>
                      </a:lnTo>
                      <a:lnTo>
                        <a:pt x="432" y="715"/>
                      </a:lnTo>
                      <a:lnTo>
                        <a:pt x="430" y="717"/>
                      </a:lnTo>
                      <a:lnTo>
                        <a:pt x="430" y="713"/>
                      </a:lnTo>
                      <a:lnTo>
                        <a:pt x="428" y="715"/>
                      </a:lnTo>
                      <a:lnTo>
                        <a:pt x="426" y="711"/>
                      </a:lnTo>
                      <a:lnTo>
                        <a:pt x="428" y="711"/>
                      </a:lnTo>
                      <a:lnTo>
                        <a:pt x="430" y="709"/>
                      </a:lnTo>
                      <a:lnTo>
                        <a:pt x="428" y="704"/>
                      </a:lnTo>
                      <a:lnTo>
                        <a:pt x="426" y="704"/>
                      </a:lnTo>
                      <a:lnTo>
                        <a:pt x="426" y="700"/>
                      </a:lnTo>
                      <a:lnTo>
                        <a:pt x="426" y="697"/>
                      </a:lnTo>
                      <a:lnTo>
                        <a:pt x="428" y="693"/>
                      </a:lnTo>
                      <a:lnTo>
                        <a:pt x="432" y="693"/>
                      </a:lnTo>
                      <a:close/>
                      <a:moveTo>
                        <a:pt x="450" y="689"/>
                      </a:moveTo>
                      <a:lnTo>
                        <a:pt x="450" y="697"/>
                      </a:lnTo>
                      <a:lnTo>
                        <a:pt x="452" y="697"/>
                      </a:lnTo>
                      <a:lnTo>
                        <a:pt x="457" y="702"/>
                      </a:lnTo>
                      <a:lnTo>
                        <a:pt x="452" y="702"/>
                      </a:lnTo>
                      <a:lnTo>
                        <a:pt x="452" y="704"/>
                      </a:lnTo>
                      <a:lnTo>
                        <a:pt x="457" y="706"/>
                      </a:lnTo>
                      <a:lnTo>
                        <a:pt x="455" y="709"/>
                      </a:lnTo>
                      <a:lnTo>
                        <a:pt x="459" y="706"/>
                      </a:lnTo>
                      <a:lnTo>
                        <a:pt x="459" y="711"/>
                      </a:lnTo>
                      <a:lnTo>
                        <a:pt x="464" y="715"/>
                      </a:lnTo>
                      <a:lnTo>
                        <a:pt x="461" y="720"/>
                      </a:lnTo>
                      <a:lnTo>
                        <a:pt x="464" y="722"/>
                      </a:lnTo>
                      <a:lnTo>
                        <a:pt x="468" y="722"/>
                      </a:lnTo>
                      <a:lnTo>
                        <a:pt x="461" y="726"/>
                      </a:lnTo>
                      <a:lnTo>
                        <a:pt x="461" y="724"/>
                      </a:lnTo>
                      <a:lnTo>
                        <a:pt x="457" y="720"/>
                      </a:lnTo>
                      <a:lnTo>
                        <a:pt x="457" y="717"/>
                      </a:lnTo>
                      <a:lnTo>
                        <a:pt x="457" y="715"/>
                      </a:lnTo>
                      <a:lnTo>
                        <a:pt x="450" y="713"/>
                      </a:lnTo>
                      <a:lnTo>
                        <a:pt x="448" y="709"/>
                      </a:lnTo>
                      <a:lnTo>
                        <a:pt x="446" y="709"/>
                      </a:lnTo>
                      <a:lnTo>
                        <a:pt x="448" y="693"/>
                      </a:lnTo>
                      <a:lnTo>
                        <a:pt x="448" y="691"/>
                      </a:lnTo>
                      <a:lnTo>
                        <a:pt x="450" y="689"/>
                      </a:lnTo>
                      <a:lnTo>
                        <a:pt x="448" y="686"/>
                      </a:lnTo>
                      <a:lnTo>
                        <a:pt x="452" y="689"/>
                      </a:lnTo>
                      <a:lnTo>
                        <a:pt x="450" y="689"/>
                      </a:lnTo>
                      <a:close/>
                      <a:moveTo>
                        <a:pt x="435" y="686"/>
                      </a:moveTo>
                      <a:lnTo>
                        <a:pt x="435" y="689"/>
                      </a:lnTo>
                      <a:lnTo>
                        <a:pt x="437" y="686"/>
                      </a:lnTo>
                      <a:lnTo>
                        <a:pt x="435" y="689"/>
                      </a:lnTo>
                      <a:lnTo>
                        <a:pt x="439" y="693"/>
                      </a:lnTo>
                      <a:lnTo>
                        <a:pt x="439" y="695"/>
                      </a:lnTo>
                      <a:lnTo>
                        <a:pt x="435" y="691"/>
                      </a:lnTo>
                      <a:lnTo>
                        <a:pt x="432" y="689"/>
                      </a:lnTo>
                      <a:lnTo>
                        <a:pt x="435" y="686"/>
                      </a:lnTo>
                      <a:close/>
                      <a:moveTo>
                        <a:pt x="441" y="684"/>
                      </a:moveTo>
                      <a:lnTo>
                        <a:pt x="441" y="682"/>
                      </a:lnTo>
                      <a:lnTo>
                        <a:pt x="441" y="684"/>
                      </a:lnTo>
                      <a:close/>
                      <a:moveTo>
                        <a:pt x="301" y="684"/>
                      </a:moveTo>
                      <a:lnTo>
                        <a:pt x="299" y="682"/>
                      </a:lnTo>
                      <a:lnTo>
                        <a:pt x="301" y="684"/>
                      </a:lnTo>
                      <a:close/>
                      <a:moveTo>
                        <a:pt x="299" y="682"/>
                      </a:moveTo>
                      <a:lnTo>
                        <a:pt x="297" y="682"/>
                      </a:lnTo>
                      <a:lnTo>
                        <a:pt x="299" y="682"/>
                      </a:lnTo>
                      <a:close/>
                      <a:moveTo>
                        <a:pt x="421" y="673"/>
                      </a:moveTo>
                      <a:lnTo>
                        <a:pt x="426" y="675"/>
                      </a:lnTo>
                      <a:lnTo>
                        <a:pt x="426" y="680"/>
                      </a:lnTo>
                      <a:lnTo>
                        <a:pt x="428" y="680"/>
                      </a:lnTo>
                      <a:lnTo>
                        <a:pt x="428" y="682"/>
                      </a:lnTo>
                      <a:lnTo>
                        <a:pt x="430" y="682"/>
                      </a:lnTo>
                      <a:lnTo>
                        <a:pt x="428" y="682"/>
                      </a:lnTo>
                      <a:lnTo>
                        <a:pt x="426" y="680"/>
                      </a:lnTo>
                      <a:lnTo>
                        <a:pt x="421" y="673"/>
                      </a:lnTo>
                      <a:close/>
                      <a:moveTo>
                        <a:pt x="439" y="666"/>
                      </a:moveTo>
                      <a:lnTo>
                        <a:pt x="439" y="669"/>
                      </a:lnTo>
                      <a:lnTo>
                        <a:pt x="439" y="673"/>
                      </a:lnTo>
                      <a:lnTo>
                        <a:pt x="439" y="671"/>
                      </a:lnTo>
                      <a:lnTo>
                        <a:pt x="439" y="673"/>
                      </a:lnTo>
                      <a:lnTo>
                        <a:pt x="439" y="675"/>
                      </a:lnTo>
                      <a:lnTo>
                        <a:pt x="439" y="678"/>
                      </a:lnTo>
                      <a:lnTo>
                        <a:pt x="441" y="682"/>
                      </a:lnTo>
                      <a:lnTo>
                        <a:pt x="439" y="684"/>
                      </a:lnTo>
                      <a:lnTo>
                        <a:pt x="441" y="686"/>
                      </a:lnTo>
                      <a:lnTo>
                        <a:pt x="437" y="691"/>
                      </a:lnTo>
                      <a:lnTo>
                        <a:pt x="439" y="691"/>
                      </a:lnTo>
                      <a:lnTo>
                        <a:pt x="437" y="689"/>
                      </a:lnTo>
                      <a:lnTo>
                        <a:pt x="437" y="686"/>
                      </a:lnTo>
                      <a:lnTo>
                        <a:pt x="432" y="684"/>
                      </a:lnTo>
                      <a:lnTo>
                        <a:pt x="432" y="675"/>
                      </a:lnTo>
                      <a:lnTo>
                        <a:pt x="435" y="675"/>
                      </a:lnTo>
                      <a:lnTo>
                        <a:pt x="432" y="673"/>
                      </a:lnTo>
                      <a:lnTo>
                        <a:pt x="430" y="671"/>
                      </a:lnTo>
                      <a:lnTo>
                        <a:pt x="435" y="669"/>
                      </a:lnTo>
                      <a:lnTo>
                        <a:pt x="435" y="666"/>
                      </a:lnTo>
                      <a:lnTo>
                        <a:pt x="435" y="669"/>
                      </a:lnTo>
                      <a:lnTo>
                        <a:pt x="437" y="664"/>
                      </a:lnTo>
                      <a:lnTo>
                        <a:pt x="439" y="666"/>
                      </a:lnTo>
                      <a:close/>
                      <a:moveTo>
                        <a:pt x="441" y="664"/>
                      </a:moveTo>
                      <a:lnTo>
                        <a:pt x="448" y="666"/>
                      </a:lnTo>
                      <a:lnTo>
                        <a:pt x="450" y="675"/>
                      </a:lnTo>
                      <a:lnTo>
                        <a:pt x="452" y="678"/>
                      </a:lnTo>
                      <a:lnTo>
                        <a:pt x="452" y="680"/>
                      </a:lnTo>
                      <a:lnTo>
                        <a:pt x="452" y="682"/>
                      </a:lnTo>
                      <a:lnTo>
                        <a:pt x="448" y="686"/>
                      </a:lnTo>
                      <a:lnTo>
                        <a:pt x="450" y="689"/>
                      </a:lnTo>
                      <a:lnTo>
                        <a:pt x="448" y="693"/>
                      </a:lnTo>
                      <a:lnTo>
                        <a:pt x="446" y="691"/>
                      </a:lnTo>
                      <a:lnTo>
                        <a:pt x="444" y="689"/>
                      </a:lnTo>
                      <a:lnTo>
                        <a:pt x="446" y="684"/>
                      </a:lnTo>
                      <a:lnTo>
                        <a:pt x="444" y="689"/>
                      </a:lnTo>
                      <a:lnTo>
                        <a:pt x="446" y="691"/>
                      </a:lnTo>
                      <a:lnTo>
                        <a:pt x="446" y="700"/>
                      </a:lnTo>
                      <a:lnTo>
                        <a:pt x="444" y="700"/>
                      </a:lnTo>
                      <a:lnTo>
                        <a:pt x="441" y="695"/>
                      </a:lnTo>
                      <a:lnTo>
                        <a:pt x="439" y="691"/>
                      </a:lnTo>
                      <a:lnTo>
                        <a:pt x="441" y="689"/>
                      </a:lnTo>
                      <a:lnTo>
                        <a:pt x="444" y="689"/>
                      </a:lnTo>
                      <a:lnTo>
                        <a:pt x="441" y="689"/>
                      </a:lnTo>
                      <a:lnTo>
                        <a:pt x="444" y="686"/>
                      </a:lnTo>
                      <a:lnTo>
                        <a:pt x="441" y="684"/>
                      </a:lnTo>
                      <a:lnTo>
                        <a:pt x="439" y="678"/>
                      </a:lnTo>
                      <a:lnTo>
                        <a:pt x="439" y="671"/>
                      </a:lnTo>
                      <a:lnTo>
                        <a:pt x="441" y="671"/>
                      </a:lnTo>
                      <a:lnTo>
                        <a:pt x="439" y="664"/>
                      </a:lnTo>
                      <a:lnTo>
                        <a:pt x="441" y="664"/>
                      </a:lnTo>
                      <a:close/>
                      <a:moveTo>
                        <a:pt x="328" y="13"/>
                      </a:moveTo>
                      <a:lnTo>
                        <a:pt x="332" y="16"/>
                      </a:lnTo>
                      <a:lnTo>
                        <a:pt x="337" y="11"/>
                      </a:lnTo>
                      <a:lnTo>
                        <a:pt x="341" y="11"/>
                      </a:lnTo>
                      <a:lnTo>
                        <a:pt x="343" y="13"/>
                      </a:lnTo>
                      <a:lnTo>
                        <a:pt x="350" y="13"/>
                      </a:lnTo>
                      <a:lnTo>
                        <a:pt x="354" y="13"/>
                      </a:lnTo>
                      <a:lnTo>
                        <a:pt x="357" y="13"/>
                      </a:lnTo>
                      <a:lnTo>
                        <a:pt x="357" y="16"/>
                      </a:lnTo>
                      <a:lnTo>
                        <a:pt x="359" y="16"/>
                      </a:lnTo>
                      <a:lnTo>
                        <a:pt x="361" y="18"/>
                      </a:lnTo>
                      <a:lnTo>
                        <a:pt x="366" y="18"/>
                      </a:lnTo>
                      <a:lnTo>
                        <a:pt x="372" y="20"/>
                      </a:lnTo>
                      <a:lnTo>
                        <a:pt x="374" y="18"/>
                      </a:lnTo>
                      <a:lnTo>
                        <a:pt x="379" y="13"/>
                      </a:lnTo>
                      <a:lnTo>
                        <a:pt x="381" y="13"/>
                      </a:lnTo>
                      <a:lnTo>
                        <a:pt x="386" y="9"/>
                      </a:lnTo>
                      <a:lnTo>
                        <a:pt x="386" y="7"/>
                      </a:lnTo>
                      <a:lnTo>
                        <a:pt x="395" y="5"/>
                      </a:lnTo>
                      <a:lnTo>
                        <a:pt x="399" y="5"/>
                      </a:lnTo>
                      <a:lnTo>
                        <a:pt x="401" y="7"/>
                      </a:lnTo>
                      <a:lnTo>
                        <a:pt x="403" y="9"/>
                      </a:lnTo>
                      <a:lnTo>
                        <a:pt x="408" y="7"/>
                      </a:lnTo>
                      <a:lnTo>
                        <a:pt x="410" y="7"/>
                      </a:lnTo>
                      <a:lnTo>
                        <a:pt x="412" y="7"/>
                      </a:lnTo>
                      <a:lnTo>
                        <a:pt x="415" y="11"/>
                      </a:lnTo>
                      <a:lnTo>
                        <a:pt x="417" y="11"/>
                      </a:lnTo>
                      <a:lnTo>
                        <a:pt x="419" y="11"/>
                      </a:lnTo>
                      <a:lnTo>
                        <a:pt x="426" y="11"/>
                      </a:lnTo>
                      <a:lnTo>
                        <a:pt x="428" y="13"/>
                      </a:lnTo>
                      <a:lnTo>
                        <a:pt x="430" y="16"/>
                      </a:lnTo>
                      <a:lnTo>
                        <a:pt x="435" y="16"/>
                      </a:lnTo>
                      <a:lnTo>
                        <a:pt x="437" y="22"/>
                      </a:lnTo>
                      <a:lnTo>
                        <a:pt x="435" y="31"/>
                      </a:lnTo>
                      <a:lnTo>
                        <a:pt x="437" y="40"/>
                      </a:lnTo>
                      <a:lnTo>
                        <a:pt x="441" y="31"/>
                      </a:lnTo>
                      <a:lnTo>
                        <a:pt x="446" y="36"/>
                      </a:lnTo>
                      <a:lnTo>
                        <a:pt x="446" y="38"/>
                      </a:lnTo>
                      <a:lnTo>
                        <a:pt x="446" y="40"/>
                      </a:lnTo>
                      <a:lnTo>
                        <a:pt x="450" y="42"/>
                      </a:lnTo>
                      <a:lnTo>
                        <a:pt x="457" y="40"/>
                      </a:lnTo>
                      <a:lnTo>
                        <a:pt x="457" y="42"/>
                      </a:lnTo>
                      <a:lnTo>
                        <a:pt x="461" y="42"/>
                      </a:lnTo>
                      <a:lnTo>
                        <a:pt x="461" y="47"/>
                      </a:lnTo>
                      <a:lnTo>
                        <a:pt x="464" y="45"/>
                      </a:lnTo>
                      <a:lnTo>
                        <a:pt x="468" y="47"/>
                      </a:lnTo>
                      <a:lnTo>
                        <a:pt x="466" y="49"/>
                      </a:lnTo>
                      <a:lnTo>
                        <a:pt x="468" y="51"/>
                      </a:lnTo>
                      <a:lnTo>
                        <a:pt x="468" y="53"/>
                      </a:lnTo>
                      <a:lnTo>
                        <a:pt x="472" y="58"/>
                      </a:lnTo>
                      <a:lnTo>
                        <a:pt x="479" y="58"/>
                      </a:lnTo>
                      <a:lnTo>
                        <a:pt x="481" y="58"/>
                      </a:lnTo>
                      <a:lnTo>
                        <a:pt x="488" y="58"/>
                      </a:lnTo>
                      <a:lnTo>
                        <a:pt x="490" y="58"/>
                      </a:lnTo>
                      <a:lnTo>
                        <a:pt x="493" y="56"/>
                      </a:lnTo>
                      <a:lnTo>
                        <a:pt x="499" y="53"/>
                      </a:lnTo>
                      <a:lnTo>
                        <a:pt x="508" y="51"/>
                      </a:lnTo>
                      <a:lnTo>
                        <a:pt x="508" y="53"/>
                      </a:lnTo>
                      <a:lnTo>
                        <a:pt x="517" y="53"/>
                      </a:lnTo>
                      <a:lnTo>
                        <a:pt x="517" y="56"/>
                      </a:lnTo>
                      <a:lnTo>
                        <a:pt x="517" y="58"/>
                      </a:lnTo>
                      <a:lnTo>
                        <a:pt x="521" y="60"/>
                      </a:lnTo>
                      <a:lnTo>
                        <a:pt x="533" y="58"/>
                      </a:lnTo>
                      <a:lnTo>
                        <a:pt x="535" y="60"/>
                      </a:lnTo>
                      <a:lnTo>
                        <a:pt x="542" y="62"/>
                      </a:lnTo>
                      <a:lnTo>
                        <a:pt x="544" y="62"/>
                      </a:lnTo>
                      <a:lnTo>
                        <a:pt x="546" y="62"/>
                      </a:lnTo>
                      <a:lnTo>
                        <a:pt x="546" y="67"/>
                      </a:lnTo>
                      <a:lnTo>
                        <a:pt x="544" y="69"/>
                      </a:lnTo>
                      <a:lnTo>
                        <a:pt x="542" y="69"/>
                      </a:lnTo>
                      <a:lnTo>
                        <a:pt x="542" y="71"/>
                      </a:lnTo>
                      <a:lnTo>
                        <a:pt x="544" y="71"/>
                      </a:lnTo>
                      <a:lnTo>
                        <a:pt x="548" y="71"/>
                      </a:lnTo>
                      <a:lnTo>
                        <a:pt x="550" y="69"/>
                      </a:lnTo>
                      <a:lnTo>
                        <a:pt x="553" y="69"/>
                      </a:lnTo>
                      <a:lnTo>
                        <a:pt x="557" y="71"/>
                      </a:lnTo>
                      <a:lnTo>
                        <a:pt x="562" y="69"/>
                      </a:lnTo>
                      <a:lnTo>
                        <a:pt x="562" y="71"/>
                      </a:lnTo>
                      <a:lnTo>
                        <a:pt x="564" y="73"/>
                      </a:lnTo>
                      <a:lnTo>
                        <a:pt x="571" y="73"/>
                      </a:lnTo>
                      <a:lnTo>
                        <a:pt x="577" y="73"/>
                      </a:lnTo>
                      <a:lnTo>
                        <a:pt x="577" y="76"/>
                      </a:lnTo>
                      <a:lnTo>
                        <a:pt x="577" y="80"/>
                      </a:lnTo>
                      <a:lnTo>
                        <a:pt x="579" y="82"/>
                      </a:lnTo>
                      <a:lnTo>
                        <a:pt x="575" y="85"/>
                      </a:lnTo>
                      <a:lnTo>
                        <a:pt x="577" y="87"/>
                      </a:lnTo>
                      <a:lnTo>
                        <a:pt x="579" y="87"/>
                      </a:lnTo>
                      <a:lnTo>
                        <a:pt x="577" y="89"/>
                      </a:lnTo>
                      <a:lnTo>
                        <a:pt x="579" y="91"/>
                      </a:lnTo>
                      <a:lnTo>
                        <a:pt x="577" y="91"/>
                      </a:lnTo>
                      <a:lnTo>
                        <a:pt x="577" y="96"/>
                      </a:lnTo>
                      <a:lnTo>
                        <a:pt x="575" y="105"/>
                      </a:lnTo>
                      <a:lnTo>
                        <a:pt x="577" y="107"/>
                      </a:lnTo>
                      <a:lnTo>
                        <a:pt x="577" y="109"/>
                      </a:lnTo>
                      <a:lnTo>
                        <a:pt x="575" y="113"/>
                      </a:lnTo>
                      <a:lnTo>
                        <a:pt x="575" y="116"/>
                      </a:lnTo>
                      <a:lnTo>
                        <a:pt x="573" y="116"/>
                      </a:lnTo>
                      <a:lnTo>
                        <a:pt x="573" y="118"/>
                      </a:lnTo>
                      <a:lnTo>
                        <a:pt x="575" y="116"/>
                      </a:lnTo>
                      <a:lnTo>
                        <a:pt x="575" y="120"/>
                      </a:lnTo>
                      <a:lnTo>
                        <a:pt x="571" y="120"/>
                      </a:lnTo>
                      <a:lnTo>
                        <a:pt x="571" y="125"/>
                      </a:lnTo>
                      <a:lnTo>
                        <a:pt x="571" y="122"/>
                      </a:lnTo>
                      <a:lnTo>
                        <a:pt x="571" y="120"/>
                      </a:lnTo>
                      <a:lnTo>
                        <a:pt x="566" y="125"/>
                      </a:lnTo>
                      <a:lnTo>
                        <a:pt x="566" y="127"/>
                      </a:lnTo>
                      <a:lnTo>
                        <a:pt x="562" y="129"/>
                      </a:lnTo>
                      <a:lnTo>
                        <a:pt x="562" y="133"/>
                      </a:lnTo>
                      <a:lnTo>
                        <a:pt x="557" y="131"/>
                      </a:lnTo>
                      <a:lnTo>
                        <a:pt x="555" y="131"/>
                      </a:lnTo>
                      <a:lnTo>
                        <a:pt x="559" y="136"/>
                      </a:lnTo>
                      <a:lnTo>
                        <a:pt x="557" y="138"/>
                      </a:lnTo>
                      <a:lnTo>
                        <a:pt x="555" y="136"/>
                      </a:lnTo>
                      <a:lnTo>
                        <a:pt x="553" y="138"/>
                      </a:lnTo>
                      <a:lnTo>
                        <a:pt x="555" y="138"/>
                      </a:lnTo>
                      <a:lnTo>
                        <a:pt x="557" y="140"/>
                      </a:lnTo>
                      <a:lnTo>
                        <a:pt x="555" y="142"/>
                      </a:lnTo>
                      <a:lnTo>
                        <a:pt x="553" y="142"/>
                      </a:lnTo>
                      <a:lnTo>
                        <a:pt x="557" y="145"/>
                      </a:lnTo>
                      <a:lnTo>
                        <a:pt x="555" y="145"/>
                      </a:lnTo>
                      <a:lnTo>
                        <a:pt x="557" y="147"/>
                      </a:lnTo>
                      <a:lnTo>
                        <a:pt x="555" y="147"/>
                      </a:lnTo>
                      <a:lnTo>
                        <a:pt x="553" y="147"/>
                      </a:lnTo>
                      <a:lnTo>
                        <a:pt x="555" y="149"/>
                      </a:lnTo>
                      <a:lnTo>
                        <a:pt x="559" y="149"/>
                      </a:lnTo>
                      <a:lnTo>
                        <a:pt x="555" y="151"/>
                      </a:lnTo>
                      <a:lnTo>
                        <a:pt x="553" y="151"/>
                      </a:lnTo>
                      <a:lnTo>
                        <a:pt x="550" y="151"/>
                      </a:lnTo>
                      <a:lnTo>
                        <a:pt x="555" y="149"/>
                      </a:lnTo>
                      <a:lnTo>
                        <a:pt x="553" y="149"/>
                      </a:lnTo>
                      <a:lnTo>
                        <a:pt x="553" y="147"/>
                      </a:lnTo>
                      <a:lnTo>
                        <a:pt x="550" y="145"/>
                      </a:lnTo>
                      <a:lnTo>
                        <a:pt x="553" y="145"/>
                      </a:lnTo>
                      <a:lnTo>
                        <a:pt x="550" y="142"/>
                      </a:lnTo>
                      <a:lnTo>
                        <a:pt x="553" y="142"/>
                      </a:lnTo>
                      <a:lnTo>
                        <a:pt x="550" y="142"/>
                      </a:lnTo>
                      <a:lnTo>
                        <a:pt x="553" y="142"/>
                      </a:lnTo>
                      <a:lnTo>
                        <a:pt x="550" y="140"/>
                      </a:lnTo>
                      <a:lnTo>
                        <a:pt x="550" y="142"/>
                      </a:lnTo>
                      <a:lnTo>
                        <a:pt x="548" y="142"/>
                      </a:lnTo>
                      <a:lnTo>
                        <a:pt x="544" y="142"/>
                      </a:lnTo>
                      <a:lnTo>
                        <a:pt x="544" y="145"/>
                      </a:lnTo>
                      <a:lnTo>
                        <a:pt x="546" y="147"/>
                      </a:lnTo>
                      <a:lnTo>
                        <a:pt x="544" y="147"/>
                      </a:lnTo>
                      <a:lnTo>
                        <a:pt x="548" y="149"/>
                      </a:lnTo>
                      <a:lnTo>
                        <a:pt x="546" y="151"/>
                      </a:lnTo>
                      <a:lnTo>
                        <a:pt x="544" y="149"/>
                      </a:lnTo>
                      <a:lnTo>
                        <a:pt x="542" y="149"/>
                      </a:lnTo>
                      <a:lnTo>
                        <a:pt x="542" y="151"/>
                      </a:lnTo>
                      <a:lnTo>
                        <a:pt x="539" y="151"/>
                      </a:lnTo>
                      <a:lnTo>
                        <a:pt x="539" y="158"/>
                      </a:lnTo>
                      <a:lnTo>
                        <a:pt x="542" y="156"/>
                      </a:lnTo>
                      <a:lnTo>
                        <a:pt x="542" y="158"/>
                      </a:lnTo>
                      <a:lnTo>
                        <a:pt x="544" y="156"/>
                      </a:lnTo>
                      <a:lnTo>
                        <a:pt x="544" y="158"/>
                      </a:lnTo>
                      <a:lnTo>
                        <a:pt x="542" y="158"/>
                      </a:lnTo>
                      <a:lnTo>
                        <a:pt x="539" y="158"/>
                      </a:lnTo>
                      <a:lnTo>
                        <a:pt x="539" y="160"/>
                      </a:lnTo>
                      <a:lnTo>
                        <a:pt x="542" y="162"/>
                      </a:lnTo>
                      <a:lnTo>
                        <a:pt x="542" y="160"/>
                      </a:lnTo>
                      <a:lnTo>
                        <a:pt x="544" y="160"/>
                      </a:lnTo>
                      <a:lnTo>
                        <a:pt x="544" y="158"/>
                      </a:lnTo>
                      <a:lnTo>
                        <a:pt x="546" y="160"/>
                      </a:lnTo>
                      <a:lnTo>
                        <a:pt x="544" y="162"/>
                      </a:lnTo>
                      <a:lnTo>
                        <a:pt x="546" y="165"/>
                      </a:lnTo>
                      <a:lnTo>
                        <a:pt x="544" y="165"/>
                      </a:lnTo>
                      <a:lnTo>
                        <a:pt x="542" y="167"/>
                      </a:lnTo>
                      <a:lnTo>
                        <a:pt x="542" y="165"/>
                      </a:lnTo>
                      <a:lnTo>
                        <a:pt x="542" y="167"/>
                      </a:lnTo>
                      <a:lnTo>
                        <a:pt x="539" y="167"/>
                      </a:lnTo>
                      <a:lnTo>
                        <a:pt x="539" y="169"/>
                      </a:lnTo>
                      <a:lnTo>
                        <a:pt x="537" y="169"/>
                      </a:lnTo>
                      <a:lnTo>
                        <a:pt x="537" y="171"/>
                      </a:lnTo>
                      <a:lnTo>
                        <a:pt x="537" y="178"/>
                      </a:lnTo>
                      <a:lnTo>
                        <a:pt x="537" y="176"/>
                      </a:lnTo>
                      <a:lnTo>
                        <a:pt x="535" y="178"/>
                      </a:lnTo>
                      <a:lnTo>
                        <a:pt x="533" y="180"/>
                      </a:lnTo>
                      <a:lnTo>
                        <a:pt x="530" y="178"/>
                      </a:lnTo>
                      <a:lnTo>
                        <a:pt x="530" y="176"/>
                      </a:lnTo>
                      <a:lnTo>
                        <a:pt x="533" y="173"/>
                      </a:lnTo>
                      <a:lnTo>
                        <a:pt x="528" y="173"/>
                      </a:lnTo>
                      <a:lnTo>
                        <a:pt x="526" y="173"/>
                      </a:lnTo>
                      <a:lnTo>
                        <a:pt x="524" y="173"/>
                      </a:lnTo>
                      <a:lnTo>
                        <a:pt x="521" y="173"/>
                      </a:lnTo>
                      <a:lnTo>
                        <a:pt x="519" y="173"/>
                      </a:lnTo>
                      <a:lnTo>
                        <a:pt x="515" y="171"/>
                      </a:lnTo>
                      <a:lnTo>
                        <a:pt x="517" y="169"/>
                      </a:lnTo>
                      <a:lnTo>
                        <a:pt x="515" y="167"/>
                      </a:lnTo>
                      <a:lnTo>
                        <a:pt x="510" y="171"/>
                      </a:lnTo>
                      <a:lnTo>
                        <a:pt x="510" y="173"/>
                      </a:lnTo>
                      <a:lnTo>
                        <a:pt x="504" y="173"/>
                      </a:lnTo>
                      <a:lnTo>
                        <a:pt x="501" y="169"/>
                      </a:lnTo>
                      <a:lnTo>
                        <a:pt x="497" y="167"/>
                      </a:lnTo>
                      <a:lnTo>
                        <a:pt x="495" y="167"/>
                      </a:lnTo>
                      <a:lnTo>
                        <a:pt x="495" y="165"/>
                      </a:lnTo>
                      <a:lnTo>
                        <a:pt x="490" y="165"/>
                      </a:lnTo>
                      <a:lnTo>
                        <a:pt x="493" y="160"/>
                      </a:lnTo>
                      <a:lnTo>
                        <a:pt x="490" y="160"/>
                      </a:lnTo>
                      <a:lnTo>
                        <a:pt x="486" y="156"/>
                      </a:lnTo>
                      <a:lnTo>
                        <a:pt x="481" y="156"/>
                      </a:lnTo>
                      <a:lnTo>
                        <a:pt x="477" y="156"/>
                      </a:lnTo>
                      <a:lnTo>
                        <a:pt x="475" y="151"/>
                      </a:lnTo>
                      <a:lnTo>
                        <a:pt x="477" y="151"/>
                      </a:lnTo>
                      <a:lnTo>
                        <a:pt x="472" y="149"/>
                      </a:lnTo>
                      <a:lnTo>
                        <a:pt x="475" y="145"/>
                      </a:lnTo>
                      <a:lnTo>
                        <a:pt x="475" y="140"/>
                      </a:lnTo>
                      <a:lnTo>
                        <a:pt x="472" y="138"/>
                      </a:lnTo>
                      <a:lnTo>
                        <a:pt x="472" y="136"/>
                      </a:lnTo>
                      <a:lnTo>
                        <a:pt x="468" y="133"/>
                      </a:lnTo>
                      <a:lnTo>
                        <a:pt x="470" y="133"/>
                      </a:lnTo>
                      <a:lnTo>
                        <a:pt x="470" y="129"/>
                      </a:lnTo>
                      <a:lnTo>
                        <a:pt x="472" y="133"/>
                      </a:lnTo>
                      <a:lnTo>
                        <a:pt x="475" y="129"/>
                      </a:lnTo>
                      <a:lnTo>
                        <a:pt x="470" y="129"/>
                      </a:lnTo>
                      <a:lnTo>
                        <a:pt x="468" y="127"/>
                      </a:lnTo>
                      <a:lnTo>
                        <a:pt x="466" y="129"/>
                      </a:lnTo>
                      <a:lnTo>
                        <a:pt x="468" y="127"/>
                      </a:lnTo>
                      <a:lnTo>
                        <a:pt x="468" y="122"/>
                      </a:lnTo>
                      <a:lnTo>
                        <a:pt x="466" y="122"/>
                      </a:lnTo>
                      <a:lnTo>
                        <a:pt x="468" y="120"/>
                      </a:lnTo>
                      <a:lnTo>
                        <a:pt x="468" y="118"/>
                      </a:lnTo>
                      <a:lnTo>
                        <a:pt x="466" y="118"/>
                      </a:lnTo>
                      <a:lnTo>
                        <a:pt x="459" y="118"/>
                      </a:lnTo>
                      <a:lnTo>
                        <a:pt x="457" y="116"/>
                      </a:lnTo>
                      <a:lnTo>
                        <a:pt x="452" y="113"/>
                      </a:lnTo>
                      <a:lnTo>
                        <a:pt x="452" y="111"/>
                      </a:lnTo>
                      <a:lnTo>
                        <a:pt x="452" y="109"/>
                      </a:lnTo>
                      <a:lnTo>
                        <a:pt x="448" y="109"/>
                      </a:lnTo>
                      <a:lnTo>
                        <a:pt x="450" y="109"/>
                      </a:lnTo>
                      <a:lnTo>
                        <a:pt x="446" y="109"/>
                      </a:lnTo>
                      <a:lnTo>
                        <a:pt x="448" y="111"/>
                      </a:lnTo>
                      <a:lnTo>
                        <a:pt x="446" y="113"/>
                      </a:lnTo>
                      <a:lnTo>
                        <a:pt x="444" y="111"/>
                      </a:lnTo>
                      <a:lnTo>
                        <a:pt x="446" y="113"/>
                      </a:lnTo>
                      <a:lnTo>
                        <a:pt x="444" y="113"/>
                      </a:lnTo>
                      <a:lnTo>
                        <a:pt x="444" y="116"/>
                      </a:lnTo>
                      <a:lnTo>
                        <a:pt x="441" y="116"/>
                      </a:lnTo>
                      <a:lnTo>
                        <a:pt x="444" y="116"/>
                      </a:lnTo>
                      <a:lnTo>
                        <a:pt x="441" y="120"/>
                      </a:lnTo>
                      <a:lnTo>
                        <a:pt x="444" y="120"/>
                      </a:lnTo>
                      <a:lnTo>
                        <a:pt x="441" y="122"/>
                      </a:lnTo>
                      <a:lnTo>
                        <a:pt x="446" y="122"/>
                      </a:lnTo>
                      <a:lnTo>
                        <a:pt x="448" y="122"/>
                      </a:lnTo>
                      <a:lnTo>
                        <a:pt x="446" y="125"/>
                      </a:lnTo>
                      <a:lnTo>
                        <a:pt x="448" y="125"/>
                      </a:lnTo>
                      <a:lnTo>
                        <a:pt x="448" y="127"/>
                      </a:lnTo>
                      <a:lnTo>
                        <a:pt x="448" y="125"/>
                      </a:lnTo>
                      <a:lnTo>
                        <a:pt x="452" y="125"/>
                      </a:lnTo>
                      <a:lnTo>
                        <a:pt x="452" y="127"/>
                      </a:lnTo>
                      <a:lnTo>
                        <a:pt x="455" y="127"/>
                      </a:lnTo>
                      <a:lnTo>
                        <a:pt x="452" y="127"/>
                      </a:lnTo>
                      <a:lnTo>
                        <a:pt x="455" y="129"/>
                      </a:lnTo>
                      <a:lnTo>
                        <a:pt x="452" y="129"/>
                      </a:lnTo>
                      <a:lnTo>
                        <a:pt x="452" y="131"/>
                      </a:lnTo>
                      <a:lnTo>
                        <a:pt x="455" y="131"/>
                      </a:lnTo>
                      <a:lnTo>
                        <a:pt x="457" y="131"/>
                      </a:lnTo>
                      <a:lnTo>
                        <a:pt x="457" y="129"/>
                      </a:lnTo>
                      <a:lnTo>
                        <a:pt x="459" y="131"/>
                      </a:lnTo>
                      <a:lnTo>
                        <a:pt x="459" y="133"/>
                      </a:lnTo>
                      <a:lnTo>
                        <a:pt x="461" y="133"/>
                      </a:lnTo>
                      <a:lnTo>
                        <a:pt x="461" y="131"/>
                      </a:lnTo>
                      <a:lnTo>
                        <a:pt x="464" y="131"/>
                      </a:lnTo>
                      <a:lnTo>
                        <a:pt x="464" y="133"/>
                      </a:lnTo>
                      <a:lnTo>
                        <a:pt x="461" y="133"/>
                      </a:lnTo>
                      <a:lnTo>
                        <a:pt x="464" y="138"/>
                      </a:lnTo>
                      <a:lnTo>
                        <a:pt x="461" y="138"/>
                      </a:lnTo>
                      <a:lnTo>
                        <a:pt x="461" y="140"/>
                      </a:lnTo>
                      <a:lnTo>
                        <a:pt x="459" y="138"/>
                      </a:lnTo>
                      <a:lnTo>
                        <a:pt x="450" y="140"/>
                      </a:lnTo>
                      <a:lnTo>
                        <a:pt x="448" y="138"/>
                      </a:lnTo>
                      <a:lnTo>
                        <a:pt x="444" y="133"/>
                      </a:lnTo>
                      <a:lnTo>
                        <a:pt x="437" y="133"/>
                      </a:lnTo>
                      <a:lnTo>
                        <a:pt x="435" y="133"/>
                      </a:lnTo>
                      <a:lnTo>
                        <a:pt x="435" y="138"/>
                      </a:lnTo>
                      <a:lnTo>
                        <a:pt x="437" y="140"/>
                      </a:lnTo>
                      <a:lnTo>
                        <a:pt x="432" y="140"/>
                      </a:lnTo>
                      <a:lnTo>
                        <a:pt x="430" y="138"/>
                      </a:lnTo>
                      <a:lnTo>
                        <a:pt x="428" y="138"/>
                      </a:lnTo>
                      <a:lnTo>
                        <a:pt x="428" y="131"/>
                      </a:lnTo>
                      <a:lnTo>
                        <a:pt x="426" y="129"/>
                      </a:lnTo>
                      <a:lnTo>
                        <a:pt x="419" y="131"/>
                      </a:lnTo>
                      <a:lnTo>
                        <a:pt x="419" y="127"/>
                      </a:lnTo>
                      <a:lnTo>
                        <a:pt x="417" y="125"/>
                      </a:lnTo>
                      <a:lnTo>
                        <a:pt x="415" y="122"/>
                      </a:lnTo>
                      <a:lnTo>
                        <a:pt x="410" y="127"/>
                      </a:lnTo>
                      <a:lnTo>
                        <a:pt x="410" y="122"/>
                      </a:lnTo>
                      <a:lnTo>
                        <a:pt x="408" y="120"/>
                      </a:lnTo>
                      <a:lnTo>
                        <a:pt x="410" y="118"/>
                      </a:lnTo>
                      <a:lnTo>
                        <a:pt x="406" y="118"/>
                      </a:lnTo>
                      <a:lnTo>
                        <a:pt x="408" y="118"/>
                      </a:lnTo>
                      <a:lnTo>
                        <a:pt x="408" y="116"/>
                      </a:lnTo>
                      <a:lnTo>
                        <a:pt x="406" y="116"/>
                      </a:lnTo>
                      <a:lnTo>
                        <a:pt x="403" y="113"/>
                      </a:lnTo>
                      <a:lnTo>
                        <a:pt x="399" y="111"/>
                      </a:lnTo>
                      <a:lnTo>
                        <a:pt x="399" y="107"/>
                      </a:lnTo>
                      <a:lnTo>
                        <a:pt x="395" y="107"/>
                      </a:lnTo>
                      <a:lnTo>
                        <a:pt x="397" y="109"/>
                      </a:lnTo>
                      <a:lnTo>
                        <a:pt x="390" y="109"/>
                      </a:lnTo>
                      <a:lnTo>
                        <a:pt x="390" y="107"/>
                      </a:lnTo>
                      <a:lnTo>
                        <a:pt x="390" y="105"/>
                      </a:lnTo>
                      <a:lnTo>
                        <a:pt x="386" y="105"/>
                      </a:lnTo>
                      <a:lnTo>
                        <a:pt x="386" y="102"/>
                      </a:lnTo>
                      <a:lnTo>
                        <a:pt x="381" y="100"/>
                      </a:lnTo>
                      <a:lnTo>
                        <a:pt x="379" y="98"/>
                      </a:lnTo>
                      <a:lnTo>
                        <a:pt x="377" y="96"/>
                      </a:lnTo>
                      <a:lnTo>
                        <a:pt x="374" y="98"/>
                      </a:lnTo>
                      <a:lnTo>
                        <a:pt x="372" y="96"/>
                      </a:lnTo>
                      <a:lnTo>
                        <a:pt x="370" y="93"/>
                      </a:lnTo>
                      <a:lnTo>
                        <a:pt x="370" y="85"/>
                      </a:lnTo>
                      <a:lnTo>
                        <a:pt x="366" y="87"/>
                      </a:lnTo>
                      <a:lnTo>
                        <a:pt x="368" y="89"/>
                      </a:lnTo>
                      <a:lnTo>
                        <a:pt x="366" y="89"/>
                      </a:lnTo>
                      <a:lnTo>
                        <a:pt x="363" y="93"/>
                      </a:lnTo>
                      <a:lnTo>
                        <a:pt x="361" y="96"/>
                      </a:lnTo>
                      <a:lnTo>
                        <a:pt x="361" y="100"/>
                      </a:lnTo>
                      <a:lnTo>
                        <a:pt x="359" y="105"/>
                      </a:lnTo>
                      <a:lnTo>
                        <a:pt x="359" y="107"/>
                      </a:lnTo>
                      <a:lnTo>
                        <a:pt x="361" y="107"/>
                      </a:lnTo>
                      <a:lnTo>
                        <a:pt x="361" y="111"/>
                      </a:lnTo>
                      <a:lnTo>
                        <a:pt x="363" y="105"/>
                      </a:lnTo>
                      <a:lnTo>
                        <a:pt x="366" y="107"/>
                      </a:lnTo>
                      <a:lnTo>
                        <a:pt x="368" y="105"/>
                      </a:lnTo>
                      <a:lnTo>
                        <a:pt x="370" y="107"/>
                      </a:lnTo>
                      <a:lnTo>
                        <a:pt x="372" y="107"/>
                      </a:lnTo>
                      <a:lnTo>
                        <a:pt x="379" y="109"/>
                      </a:lnTo>
                      <a:lnTo>
                        <a:pt x="381" y="111"/>
                      </a:lnTo>
                      <a:lnTo>
                        <a:pt x="381" y="113"/>
                      </a:lnTo>
                      <a:lnTo>
                        <a:pt x="381" y="116"/>
                      </a:lnTo>
                      <a:lnTo>
                        <a:pt x="383" y="113"/>
                      </a:lnTo>
                      <a:lnTo>
                        <a:pt x="381" y="116"/>
                      </a:lnTo>
                      <a:lnTo>
                        <a:pt x="383" y="116"/>
                      </a:lnTo>
                      <a:lnTo>
                        <a:pt x="383" y="118"/>
                      </a:lnTo>
                      <a:lnTo>
                        <a:pt x="386" y="118"/>
                      </a:lnTo>
                      <a:lnTo>
                        <a:pt x="383" y="120"/>
                      </a:lnTo>
                      <a:lnTo>
                        <a:pt x="386" y="120"/>
                      </a:lnTo>
                      <a:lnTo>
                        <a:pt x="383" y="122"/>
                      </a:lnTo>
                      <a:lnTo>
                        <a:pt x="386" y="122"/>
                      </a:lnTo>
                      <a:lnTo>
                        <a:pt x="383" y="125"/>
                      </a:lnTo>
                      <a:lnTo>
                        <a:pt x="383" y="122"/>
                      </a:lnTo>
                      <a:lnTo>
                        <a:pt x="381" y="122"/>
                      </a:lnTo>
                      <a:lnTo>
                        <a:pt x="381" y="125"/>
                      </a:lnTo>
                      <a:lnTo>
                        <a:pt x="377" y="122"/>
                      </a:lnTo>
                      <a:lnTo>
                        <a:pt x="377" y="120"/>
                      </a:lnTo>
                      <a:lnTo>
                        <a:pt x="372" y="127"/>
                      </a:lnTo>
                      <a:lnTo>
                        <a:pt x="368" y="127"/>
                      </a:lnTo>
                      <a:lnTo>
                        <a:pt x="370" y="129"/>
                      </a:lnTo>
                      <a:lnTo>
                        <a:pt x="366" y="129"/>
                      </a:lnTo>
                      <a:lnTo>
                        <a:pt x="361" y="133"/>
                      </a:lnTo>
                      <a:lnTo>
                        <a:pt x="361" y="140"/>
                      </a:lnTo>
                      <a:lnTo>
                        <a:pt x="361" y="142"/>
                      </a:lnTo>
                      <a:lnTo>
                        <a:pt x="357" y="145"/>
                      </a:lnTo>
                      <a:lnTo>
                        <a:pt x="354" y="147"/>
                      </a:lnTo>
                      <a:lnTo>
                        <a:pt x="352" y="145"/>
                      </a:lnTo>
                      <a:lnTo>
                        <a:pt x="350" y="147"/>
                      </a:lnTo>
                      <a:lnTo>
                        <a:pt x="346" y="147"/>
                      </a:lnTo>
                      <a:lnTo>
                        <a:pt x="343" y="149"/>
                      </a:lnTo>
                      <a:lnTo>
                        <a:pt x="346" y="149"/>
                      </a:lnTo>
                      <a:lnTo>
                        <a:pt x="343" y="151"/>
                      </a:lnTo>
                      <a:lnTo>
                        <a:pt x="339" y="151"/>
                      </a:lnTo>
                      <a:lnTo>
                        <a:pt x="339" y="153"/>
                      </a:lnTo>
                      <a:lnTo>
                        <a:pt x="337" y="153"/>
                      </a:lnTo>
                      <a:lnTo>
                        <a:pt x="337" y="156"/>
                      </a:lnTo>
                      <a:lnTo>
                        <a:pt x="334" y="160"/>
                      </a:lnTo>
                      <a:lnTo>
                        <a:pt x="334" y="162"/>
                      </a:lnTo>
                      <a:lnTo>
                        <a:pt x="337" y="165"/>
                      </a:lnTo>
                      <a:lnTo>
                        <a:pt x="334" y="169"/>
                      </a:lnTo>
                      <a:lnTo>
                        <a:pt x="337" y="171"/>
                      </a:lnTo>
                      <a:lnTo>
                        <a:pt x="332" y="171"/>
                      </a:lnTo>
                      <a:lnTo>
                        <a:pt x="332" y="173"/>
                      </a:lnTo>
                      <a:lnTo>
                        <a:pt x="328" y="178"/>
                      </a:lnTo>
                      <a:lnTo>
                        <a:pt x="330" y="178"/>
                      </a:lnTo>
                      <a:lnTo>
                        <a:pt x="328" y="180"/>
                      </a:lnTo>
                      <a:lnTo>
                        <a:pt x="328" y="182"/>
                      </a:lnTo>
                      <a:lnTo>
                        <a:pt x="323" y="184"/>
                      </a:lnTo>
                      <a:lnTo>
                        <a:pt x="323" y="187"/>
                      </a:lnTo>
                      <a:lnTo>
                        <a:pt x="325" y="189"/>
                      </a:lnTo>
                      <a:lnTo>
                        <a:pt x="323" y="189"/>
                      </a:lnTo>
                      <a:lnTo>
                        <a:pt x="325" y="189"/>
                      </a:lnTo>
                      <a:lnTo>
                        <a:pt x="325" y="191"/>
                      </a:lnTo>
                      <a:lnTo>
                        <a:pt x="328" y="196"/>
                      </a:lnTo>
                      <a:lnTo>
                        <a:pt x="325" y="196"/>
                      </a:lnTo>
                      <a:lnTo>
                        <a:pt x="325" y="198"/>
                      </a:lnTo>
                      <a:lnTo>
                        <a:pt x="325" y="200"/>
                      </a:lnTo>
                      <a:lnTo>
                        <a:pt x="328" y="200"/>
                      </a:lnTo>
                      <a:lnTo>
                        <a:pt x="328" y="202"/>
                      </a:lnTo>
                      <a:lnTo>
                        <a:pt x="330" y="202"/>
                      </a:lnTo>
                      <a:lnTo>
                        <a:pt x="332" y="207"/>
                      </a:lnTo>
                      <a:lnTo>
                        <a:pt x="337" y="202"/>
                      </a:lnTo>
                      <a:lnTo>
                        <a:pt x="341" y="204"/>
                      </a:lnTo>
                      <a:lnTo>
                        <a:pt x="341" y="202"/>
                      </a:lnTo>
                      <a:lnTo>
                        <a:pt x="343" y="202"/>
                      </a:lnTo>
                      <a:lnTo>
                        <a:pt x="346" y="202"/>
                      </a:lnTo>
                      <a:lnTo>
                        <a:pt x="350" y="202"/>
                      </a:lnTo>
                      <a:lnTo>
                        <a:pt x="350" y="204"/>
                      </a:lnTo>
                      <a:lnTo>
                        <a:pt x="357" y="209"/>
                      </a:lnTo>
                      <a:lnTo>
                        <a:pt x="357" y="211"/>
                      </a:lnTo>
                      <a:lnTo>
                        <a:pt x="366" y="216"/>
                      </a:lnTo>
                      <a:lnTo>
                        <a:pt x="363" y="218"/>
                      </a:lnTo>
                      <a:lnTo>
                        <a:pt x="368" y="220"/>
                      </a:lnTo>
                      <a:lnTo>
                        <a:pt x="377" y="222"/>
                      </a:lnTo>
                      <a:lnTo>
                        <a:pt x="377" y="227"/>
                      </a:lnTo>
                      <a:lnTo>
                        <a:pt x="374" y="231"/>
                      </a:lnTo>
                      <a:lnTo>
                        <a:pt x="377" y="231"/>
                      </a:lnTo>
                      <a:lnTo>
                        <a:pt x="379" y="233"/>
                      </a:lnTo>
                      <a:lnTo>
                        <a:pt x="381" y="233"/>
                      </a:lnTo>
                      <a:lnTo>
                        <a:pt x="381" y="238"/>
                      </a:lnTo>
                      <a:lnTo>
                        <a:pt x="383" y="240"/>
                      </a:lnTo>
                      <a:lnTo>
                        <a:pt x="386" y="240"/>
                      </a:lnTo>
                      <a:lnTo>
                        <a:pt x="388" y="240"/>
                      </a:lnTo>
                      <a:lnTo>
                        <a:pt x="388" y="244"/>
                      </a:lnTo>
                      <a:lnTo>
                        <a:pt x="390" y="242"/>
                      </a:lnTo>
                      <a:lnTo>
                        <a:pt x="392" y="244"/>
                      </a:lnTo>
                      <a:lnTo>
                        <a:pt x="397" y="244"/>
                      </a:lnTo>
                      <a:lnTo>
                        <a:pt x="397" y="242"/>
                      </a:lnTo>
                      <a:lnTo>
                        <a:pt x="399" y="247"/>
                      </a:lnTo>
                      <a:lnTo>
                        <a:pt x="403" y="247"/>
                      </a:lnTo>
                      <a:lnTo>
                        <a:pt x="403" y="249"/>
                      </a:lnTo>
                      <a:lnTo>
                        <a:pt x="410" y="249"/>
                      </a:lnTo>
                      <a:lnTo>
                        <a:pt x="412" y="249"/>
                      </a:lnTo>
                      <a:lnTo>
                        <a:pt x="412" y="247"/>
                      </a:lnTo>
                      <a:lnTo>
                        <a:pt x="417" y="244"/>
                      </a:lnTo>
                      <a:lnTo>
                        <a:pt x="417" y="247"/>
                      </a:lnTo>
                      <a:lnTo>
                        <a:pt x="421" y="247"/>
                      </a:lnTo>
                      <a:lnTo>
                        <a:pt x="421" y="244"/>
                      </a:lnTo>
                      <a:lnTo>
                        <a:pt x="419" y="244"/>
                      </a:lnTo>
                      <a:lnTo>
                        <a:pt x="419" y="242"/>
                      </a:lnTo>
                      <a:lnTo>
                        <a:pt x="421" y="244"/>
                      </a:lnTo>
                      <a:lnTo>
                        <a:pt x="426" y="242"/>
                      </a:lnTo>
                      <a:lnTo>
                        <a:pt x="428" y="247"/>
                      </a:lnTo>
                      <a:lnTo>
                        <a:pt x="430" y="247"/>
                      </a:lnTo>
                      <a:lnTo>
                        <a:pt x="430" y="249"/>
                      </a:lnTo>
                      <a:lnTo>
                        <a:pt x="430" y="251"/>
                      </a:lnTo>
                      <a:lnTo>
                        <a:pt x="428" y="253"/>
                      </a:lnTo>
                      <a:lnTo>
                        <a:pt x="430" y="256"/>
                      </a:lnTo>
                      <a:lnTo>
                        <a:pt x="430" y="258"/>
                      </a:lnTo>
                      <a:lnTo>
                        <a:pt x="428" y="258"/>
                      </a:lnTo>
                      <a:lnTo>
                        <a:pt x="432" y="260"/>
                      </a:lnTo>
                      <a:lnTo>
                        <a:pt x="430" y="264"/>
                      </a:lnTo>
                      <a:lnTo>
                        <a:pt x="435" y="267"/>
                      </a:lnTo>
                      <a:lnTo>
                        <a:pt x="435" y="269"/>
                      </a:lnTo>
                      <a:lnTo>
                        <a:pt x="437" y="271"/>
                      </a:lnTo>
                      <a:lnTo>
                        <a:pt x="437" y="269"/>
                      </a:lnTo>
                      <a:lnTo>
                        <a:pt x="439" y="269"/>
                      </a:lnTo>
                      <a:lnTo>
                        <a:pt x="444" y="273"/>
                      </a:lnTo>
                      <a:lnTo>
                        <a:pt x="444" y="271"/>
                      </a:lnTo>
                      <a:lnTo>
                        <a:pt x="446" y="273"/>
                      </a:lnTo>
                      <a:lnTo>
                        <a:pt x="450" y="273"/>
                      </a:lnTo>
                      <a:lnTo>
                        <a:pt x="452" y="273"/>
                      </a:lnTo>
                      <a:lnTo>
                        <a:pt x="455" y="276"/>
                      </a:lnTo>
                      <a:lnTo>
                        <a:pt x="455" y="278"/>
                      </a:lnTo>
                      <a:lnTo>
                        <a:pt x="452" y="276"/>
                      </a:lnTo>
                      <a:lnTo>
                        <a:pt x="448" y="280"/>
                      </a:lnTo>
                      <a:lnTo>
                        <a:pt x="446" y="282"/>
                      </a:lnTo>
                      <a:lnTo>
                        <a:pt x="448" y="284"/>
                      </a:lnTo>
                      <a:lnTo>
                        <a:pt x="446" y="287"/>
                      </a:lnTo>
                      <a:lnTo>
                        <a:pt x="444" y="284"/>
                      </a:lnTo>
                      <a:lnTo>
                        <a:pt x="446" y="291"/>
                      </a:lnTo>
                      <a:lnTo>
                        <a:pt x="444" y="291"/>
                      </a:lnTo>
                      <a:lnTo>
                        <a:pt x="444" y="293"/>
                      </a:lnTo>
                      <a:lnTo>
                        <a:pt x="439" y="291"/>
                      </a:lnTo>
                      <a:lnTo>
                        <a:pt x="437" y="291"/>
                      </a:lnTo>
                      <a:lnTo>
                        <a:pt x="435" y="289"/>
                      </a:lnTo>
                      <a:lnTo>
                        <a:pt x="432" y="289"/>
                      </a:lnTo>
                      <a:lnTo>
                        <a:pt x="432" y="287"/>
                      </a:lnTo>
                      <a:lnTo>
                        <a:pt x="430" y="287"/>
                      </a:lnTo>
                      <a:lnTo>
                        <a:pt x="428" y="291"/>
                      </a:lnTo>
                      <a:lnTo>
                        <a:pt x="426" y="291"/>
                      </a:lnTo>
                      <a:lnTo>
                        <a:pt x="421" y="291"/>
                      </a:lnTo>
                      <a:lnTo>
                        <a:pt x="421" y="289"/>
                      </a:lnTo>
                      <a:lnTo>
                        <a:pt x="419" y="291"/>
                      </a:lnTo>
                      <a:lnTo>
                        <a:pt x="415" y="289"/>
                      </a:lnTo>
                      <a:lnTo>
                        <a:pt x="412" y="287"/>
                      </a:lnTo>
                      <a:lnTo>
                        <a:pt x="408" y="287"/>
                      </a:lnTo>
                      <a:lnTo>
                        <a:pt x="406" y="289"/>
                      </a:lnTo>
                      <a:lnTo>
                        <a:pt x="399" y="287"/>
                      </a:lnTo>
                      <a:lnTo>
                        <a:pt x="395" y="289"/>
                      </a:lnTo>
                      <a:lnTo>
                        <a:pt x="395" y="291"/>
                      </a:lnTo>
                      <a:lnTo>
                        <a:pt x="392" y="291"/>
                      </a:lnTo>
                      <a:lnTo>
                        <a:pt x="390" y="291"/>
                      </a:lnTo>
                      <a:lnTo>
                        <a:pt x="390" y="289"/>
                      </a:lnTo>
                      <a:lnTo>
                        <a:pt x="388" y="289"/>
                      </a:lnTo>
                      <a:lnTo>
                        <a:pt x="381" y="287"/>
                      </a:lnTo>
                      <a:lnTo>
                        <a:pt x="379" y="287"/>
                      </a:lnTo>
                      <a:lnTo>
                        <a:pt x="379" y="289"/>
                      </a:lnTo>
                      <a:lnTo>
                        <a:pt x="374" y="289"/>
                      </a:lnTo>
                      <a:lnTo>
                        <a:pt x="374" y="291"/>
                      </a:lnTo>
                      <a:lnTo>
                        <a:pt x="377" y="293"/>
                      </a:lnTo>
                      <a:lnTo>
                        <a:pt x="377" y="296"/>
                      </a:lnTo>
                      <a:lnTo>
                        <a:pt x="374" y="298"/>
                      </a:lnTo>
                      <a:lnTo>
                        <a:pt x="374" y="304"/>
                      </a:lnTo>
                      <a:lnTo>
                        <a:pt x="372" y="309"/>
                      </a:lnTo>
                      <a:lnTo>
                        <a:pt x="374" y="311"/>
                      </a:lnTo>
                      <a:lnTo>
                        <a:pt x="372" y="316"/>
                      </a:lnTo>
                      <a:lnTo>
                        <a:pt x="370" y="318"/>
                      </a:lnTo>
                      <a:lnTo>
                        <a:pt x="370" y="320"/>
                      </a:lnTo>
                      <a:lnTo>
                        <a:pt x="368" y="320"/>
                      </a:lnTo>
                      <a:lnTo>
                        <a:pt x="368" y="322"/>
                      </a:lnTo>
                      <a:lnTo>
                        <a:pt x="368" y="324"/>
                      </a:lnTo>
                      <a:lnTo>
                        <a:pt x="366" y="324"/>
                      </a:lnTo>
                      <a:lnTo>
                        <a:pt x="363" y="324"/>
                      </a:lnTo>
                      <a:lnTo>
                        <a:pt x="359" y="324"/>
                      </a:lnTo>
                      <a:lnTo>
                        <a:pt x="359" y="329"/>
                      </a:lnTo>
                      <a:lnTo>
                        <a:pt x="357" y="329"/>
                      </a:lnTo>
                      <a:lnTo>
                        <a:pt x="361" y="331"/>
                      </a:lnTo>
                      <a:lnTo>
                        <a:pt x="357" y="336"/>
                      </a:lnTo>
                      <a:lnTo>
                        <a:pt x="357" y="333"/>
                      </a:lnTo>
                      <a:lnTo>
                        <a:pt x="354" y="336"/>
                      </a:lnTo>
                      <a:lnTo>
                        <a:pt x="354" y="333"/>
                      </a:lnTo>
                      <a:lnTo>
                        <a:pt x="350" y="333"/>
                      </a:lnTo>
                      <a:lnTo>
                        <a:pt x="350" y="331"/>
                      </a:lnTo>
                      <a:lnTo>
                        <a:pt x="348" y="333"/>
                      </a:lnTo>
                      <a:lnTo>
                        <a:pt x="348" y="329"/>
                      </a:lnTo>
                      <a:lnTo>
                        <a:pt x="343" y="322"/>
                      </a:lnTo>
                      <a:lnTo>
                        <a:pt x="337" y="322"/>
                      </a:lnTo>
                      <a:lnTo>
                        <a:pt x="332" y="327"/>
                      </a:lnTo>
                      <a:lnTo>
                        <a:pt x="330" y="327"/>
                      </a:lnTo>
                      <a:lnTo>
                        <a:pt x="330" y="329"/>
                      </a:lnTo>
                      <a:lnTo>
                        <a:pt x="334" y="331"/>
                      </a:lnTo>
                      <a:lnTo>
                        <a:pt x="332" y="333"/>
                      </a:lnTo>
                      <a:lnTo>
                        <a:pt x="334" y="336"/>
                      </a:lnTo>
                      <a:lnTo>
                        <a:pt x="337" y="336"/>
                      </a:lnTo>
                      <a:lnTo>
                        <a:pt x="334" y="338"/>
                      </a:lnTo>
                      <a:lnTo>
                        <a:pt x="332" y="338"/>
                      </a:lnTo>
                      <a:lnTo>
                        <a:pt x="330" y="340"/>
                      </a:lnTo>
                      <a:lnTo>
                        <a:pt x="330" y="344"/>
                      </a:lnTo>
                      <a:lnTo>
                        <a:pt x="328" y="342"/>
                      </a:lnTo>
                      <a:lnTo>
                        <a:pt x="325" y="344"/>
                      </a:lnTo>
                      <a:lnTo>
                        <a:pt x="325" y="349"/>
                      </a:lnTo>
                      <a:lnTo>
                        <a:pt x="323" y="347"/>
                      </a:lnTo>
                      <a:lnTo>
                        <a:pt x="321" y="349"/>
                      </a:lnTo>
                      <a:lnTo>
                        <a:pt x="321" y="351"/>
                      </a:lnTo>
                      <a:lnTo>
                        <a:pt x="321" y="353"/>
                      </a:lnTo>
                      <a:lnTo>
                        <a:pt x="319" y="355"/>
                      </a:lnTo>
                      <a:lnTo>
                        <a:pt x="312" y="364"/>
                      </a:lnTo>
                      <a:lnTo>
                        <a:pt x="317" y="369"/>
                      </a:lnTo>
                      <a:lnTo>
                        <a:pt x="325" y="380"/>
                      </a:lnTo>
                      <a:lnTo>
                        <a:pt x="332" y="387"/>
                      </a:lnTo>
                      <a:lnTo>
                        <a:pt x="337" y="389"/>
                      </a:lnTo>
                      <a:lnTo>
                        <a:pt x="339" y="393"/>
                      </a:lnTo>
                      <a:lnTo>
                        <a:pt x="350" y="395"/>
                      </a:lnTo>
                      <a:lnTo>
                        <a:pt x="359" y="404"/>
                      </a:lnTo>
                      <a:lnTo>
                        <a:pt x="363" y="407"/>
                      </a:lnTo>
                      <a:lnTo>
                        <a:pt x="372" y="404"/>
                      </a:lnTo>
                      <a:lnTo>
                        <a:pt x="374" y="404"/>
                      </a:lnTo>
                      <a:lnTo>
                        <a:pt x="383" y="409"/>
                      </a:lnTo>
                      <a:lnTo>
                        <a:pt x="386" y="411"/>
                      </a:lnTo>
                      <a:lnTo>
                        <a:pt x="390" y="418"/>
                      </a:lnTo>
                      <a:lnTo>
                        <a:pt x="392" y="413"/>
                      </a:lnTo>
                      <a:lnTo>
                        <a:pt x="395" y="413"/>
                      </a:lnTo>
                      <a:lnTo>
                        <a:pt x="399" y="413"/>
                      </a:lnTo>
                      <a:lnTo>
                        <a:pt x="401" y="415"/>
                      </a:lnTo>
                      <a:lnTo>
                        <a:pt x="408" y="413"/>
                      </a:lnTo>
                      <a:lnTo>
                        <a:pt x="410" y="415"/>
                      </a:lnTo>
                      <a:lnTo>
                        <a:pt x="415" y="418"/>
                      </a:lnTo>
                      <a:lnTo>
                        <a:pt x="415" y="420"/>
                      </a:lnTo>
                      <a:lnTo>
                        <a:pt x="415" y="431"/>
                      </a:lnTo>
                      <a:lnTo>
                        <a:pt x="412" y="431"/>
                      </a:lnTo>
                      <a:lnTo>
                        <a:pt x="412" y="433"/>
                      </a:lnTo>
                      <a:lnTo>
                        <a:pt x="410" y="435"/>
                      </a:lnTo>
                      <a:lnTo>
                        <a:pt x="412" y="442"/>
                      </a:lnTo>
                      <a:lnTo>
                        <a:pt x="410" y="442"/>
                      </a:lnTo>
                      <a:lnTo>
                        <a:pt x="410" y="447"/>
                      </a:lnTo>
                      <a:lnTo>
                        <a:pt x="415" y="444"/>
                      </a:lnTo>
                      <a:lnTo>
                        <a:pt x="415" y="449"/>
                      </a:lnTo>
                      <a:lnTo>
                        <a:pt x="417" y="451"/>
                      </a:lnTo>
                      <a:lnTo>
                        <a:pt x="415" y="451"/>
                      </a:lnTo>
                      <a:lnTo>
                        <a:pt x="415" y="453"/>
                      </a:lnTo>
                      <a:lnTo>
                        <a:pt x="417" y="453"/>
                      </a:lnTo>
                      <a:lnTo>
                        <a:pt x="415" y="460"/>
                      </a:lnTo>
                      <a:lnTo>
                        <a:pt x="419" y="458"/>
                      </a:lnTo>
                      <a:lnTo>
                        <a:pt x="421" y="462"/>
                      </a:lnTo>
                      <a:lnTo>
                        <a:pt x="417" y="462"/>
                      </a:lnTo>
                      <a:lnTo>
                        <a:pt x="415" y="462"/>
                      </a:lnTo>
                      <a:lnTo>
                        <a:pt x="417" y="469"/>
                      </a:lnTo>
                      <a:lnTo>
                        <a:pt x="415" y="469"/>
                      </a:lnTo>
                      <a:lnTo>
                        <a:pt x="415" y="471"/>
                      </a:lnTo>
                      <a:lnTo>
                        <a:pt x="410" y="471"/>
                      </a:lnTo>
                      <a:lnTo>
                        <a:pt x="410" y="473"/>
                      </a:lnTo>
                      <a:lnTo>
                        <a:pt x="408" y="475"/>
                      </a:lnTo>
                      <a:lnTo>
                        <a:pt x="406" y="475"/>
                      </a:lnTo>
                      <a:lnTo>
                        <a:pt x="406" y="478"/>
                      </a:lnTo>
                      <a:lnTo>
                        <a:pt x="401" y="478"/>
                      </a:lnTo>
                      <a:lnTo>
                        <a:pt x="399" y="478"/>
                      </a:lnTo>
                      <a:lnTo>
                        <a:pt x="397" y="478"/>
                      </a:lnTo>
                      <a:lnTo>
                        <a:pt x="395" y="478"/>
                      </a:lnTo>
                      <a:lnTo>
                        <a:pt x="392" y="480"/>
                      </a:lnTo>
                      <a:lnTo>
                        <a:pt x="397" y="484"/>
                      </a:lnTo>
                      <a:lnTo>
                        <a:pt x="395" y="487"/>
                      </a:lnTo>
                      <a:lnTo>
                        <a:pt x="395" y="489"/>
                      </a:lnTo>
                      <a:lnTo>
                        <a:pt x="390" y="489"/>
                      </a:lnTo>
                      <a:lnTo>
                        <a:pt x="392" y="493"/>
                      </a:lnTo>
                      <a:lnTo>
                        <a:pt x="392" y="500"/>
                      </a:lnTo>
                      <a:lnTo>
                        <a:pt x="392" y="507"/>
                      </a:lnTo>
                      <a:lnTo>
                        <a:pt x="390" y="511"/>
                      </a:lnTo>
                      <a:lnTo>
                        <a:pt x="395" y="511"/>
                      </a:lnTo>
                      <a:lnTo>
                        <a:pt x="395" y="515"/>
                      </a:lnTo>
                      <a:lnTo>
                        <a:pt x="397" y="515"/>
                      </a:lnTo>
                      <a:lnTo>
                        <a:pt x="403" y="515"/>
                      </a:lnTo>
                      <a:lnTo>
                        <a:pt x="401" y="518"/>
                      </a:lnTo>
                      <a:lnTo>
                        <a:pt x="406" y="522"/>
                      </a:lnTo>
                      <a:lnTo>
                        <a:pt x="408" y="524"/>
                      </a:lnTo>
                      <a:lnTo>
                        <a:pt x="410" y="529"/>
                      </a:lnTo>
                      <a:lnTo>
                        <a:pt x="415" y="529"/>
                      </a:lnTo>
                      <a:lnTo>
                        <a:pt x="417" y="533"/>
                      </a:lnTo>
                      <a:lnTo>
                        <a:pt x="419" y="533"/>
                      </a:lnTo>
                      <a:lnTo>
                        <a:pt x="421" y="533"/>
                      </a:lnTo>
                      <a:lnTo>
                        <a:pt x="421" y="531"/>
                      </a:lnTo>
                      <a:lnTo>
                        <a:pt x="426" y="531"/>
                      </a:lnTo>
                      <a:lnTo>
                        <a:pt x="426" y="533"/>
                      </a:lnTo>
                      <a:lnTo>
                        <a:pt x="423" y="535"/>
                      </a:lnTo>
                      <a:lnTo>
                        <a:pt x="423" y="538"/>
                      </a:lnTo>
                      <a:lnTo>
                        <a:pt x="421" y="540"/>
                      </a:lnTo>
                      <a:lnTo>
                        <a:pt x="419" y="538"/>
                      </a:lnTo>
                      <a:lnTo>
                        <a:pt x="419" y="542"/>
                      </a:lnTo>
                      <a:lnTo>
                        <a:pt x="419" y="546"/>
                      </a:lnTo>
                      <a:lnTo>
                        <a:pt x="419" y="551"/>
                      </a:lnTo>
                      <a:lnTo>
                        <a:pt x="415" y="553"/>
                      </a:lnTo>
                      <a:lnTo>
                        <a:pt x="417" y="558"/>
                      </a:lnTo>
                      <a:lnTo>
                        <a:pt x="415" y="555"/>
                      </a:lnTo>
                      <a:lnTo>
                        <a:pt x="415" y="560"/>
                      </a:lnTo>
                      <a:lnTo>
                        <a:pt x="412" y="558"/>
                      </a:lnTo>
                      <a:lnTo>
                        <a:pt x="410" y="560"/>
                      </a:lnTo>
                      <a:lnTo>
                        <a:pt x="415" y="562"/>
                      </a:lnTo>
                      <a:lnTo>
                        <a:pt x="415" y="566"/>
                      </a:lnTo>
                      <a:lnTo>
                        <a:pt x="417" y="569"/>
                      </a:lnTo>
                      <a:lnTo>
                        <a:pt x="421" y="566"/>
                      </a:lnTo>
                      <a:lnTo>
                        <a:pt x="423" y="571"/>
                      </a:lnTo>
                      <a:lnTo>
                        <a:pt x="428" y="571"/>
                      </a:lnTo>
                      <a:lnTo>
                        <a:pt x="426" y="566"/>
                      </a:lnTo>
                      <a:lnTo>
                        <a:pt x="428" y="566"/>
                      </a:lnTo>
                      <a:lnTo>
                        <a:pt x="430" y="566"/>
                      </a:lnTo>
                      <a:lnTo>
                        <a:pt x="428" y="569"/>
                      </a:lnTo>
                      <a:lnTo>
                        <a:pt x="430" y="566"/>
                      </a:lnTo>
                      <a:lnTo>
                        <a:pt x="432" y="569"/>
                      </a:lnTo>
                      <a:lnTo>
                        <a:pt x="441" y="569"/>
                      </a:lnTo>
                      <a:lnTo>
                        <a:pt x="441" y="571"/>
                      </a:lnTo>
                      <a:lnTo>
                        <a:pt x="444" y="571"/>
                      </a:lnTo>
                      <a:lnTo>
                        <a:pt x="446" y="573"/>
                      </a:lnTo>
                      <a:lnTo>
                        <a:pt x="450" y="571"/>
                      </a:lnTo>
                      <a:lnTo>
                        <a:pt x="452" y="571"/>
                      </a:lnTo>
                      <a:lnTo>
                        <a:pt x="450" y="575"/>
                      </a:lnTo>
                      <a:lnTo>
                        <a:pt x="448" y="575"/>
                      </a:lnTo>
                      <a:lnTo>
                        <a:pt x="444" y="578"/>
                      </a:lnTo>
                      <a:lnTo>
                        <a:pt x="444" y="582"/>
                      </a:lnTo>
                      <a:lnTo>
                        <a:pt x="441" y="584"/>
                      </a:lnTo>
                      <a:lnTo>
                        <a:pt x="439" y="586"/>
                      </a:lnTo>
                      <a:lnTo>
                        <a:pt x="435" y="589"/>
                      </a:lnTo>
                      <a:lnTo>
                        <a:pt x="435" y="591"/>
                      </a:lnTo>
                      <a:lnTo>
                        <a:pt x="437" y="595"/>
                      </a:lnTo>
                      <a:lnTo>
                        <a:pt x="435" y="600"/>
                      </a:lnTo>
                      <a:lnTo>
                        <a:pt x="432" y="602"/>
                      </a:lnTo>
                      <a:lnTo>
                        <a:pt x="435" y="602"/>
                      </a:lnTo>
                      <a:lnTo>
                        <a:pt x="435" y="609"/>
                      </a:lnTo>
                      <a:lnTo>
                        <a:pt x="439" y="609"/>
                      </a:lnTo>
                      <a:lnTo>
                        <a:pt x="439" y="611"/>
                      </a:lnTo>
                      <a:lnTo>
                        <a:pt x="441" y="613"/>
                      </a:lnTo>
                      <a:lnTo>
                        <a:pt x="439" y="615"/>
                      </a:lnTo>
                      <a:lnTo>
                        <a:pt x="441" y="620"/>
                      </a:lnTo>
                      <a:lnTo>
                        <a:pt x="444" y="620"/>
                      </a:lnTo>
                      <a:lnTo>
                        <a:pt x="446" y="620"/>
                      </a:lnTo>
                      <a:lnTo>
                        <a:pt x="448" y="624"/>
                      </a:lnTo>
                      <a:lnTo>
                        <a:pt x="448" y="631"/>
                      </a:lnTo>
                      <a:lnTo>
                        <a:pt x="444" y="633"/>
                      </a:lnTo>
                      <a:lnTo>
                        <a:pt x="441" y="635"/>
                      </a:lnTo>
                      <a:lnTo>
                        <a:pt x="441" y="640"/>
                      </a:lnTo>
                      <a:lnTo>
                        <a:pt x="448" y="646"/>
                      </a:lnTo>
                      <a:lnTo>
                        <a:pt x="446" y="651"/>
                      </a:lnTo>
                      <a:lnTo>
                        <a:pt x="444" y="653"/>
                      </a:lnTo>
                      <a:lnTo>
                        <a:pt x="439" y="646"/>
                      </a:lnTo>
                      <a:lnTo>
                        <a:pt x="435" y="649"/>
                      </a:lnTo>
                      <a:lnTo>
                        <a:pt x="435" y="644"/>
                      </a:lnTo>
                      <a:lnTo>
                        <a:pt x="432" y="644"/>
                      </a:lnTo>
                      <a:lnTo>
                        <a:pt x="432" y="642"/>
                      </a:lnTo>
                      <a:lnTo>
                        <a:pt x="426" y="642"/>
                      </a:lnTo>
                      <a:lnTo>
                        <a:pt x="426" y="638"/>
                      </a:lnTo>
                      <a:lnTo>
                        <a:pt x="428" y="640"/>
                      </a:lnTo>
                      <a:lnTo>
                        <a:pt x="430" y="638"/>
                      </a:lnTo>
                      <a:lnTo>
                        <a:pt x="430" y="640"/>
                      </a:lnTo>
                      <a:lnTo>
                        <a:pt x="432" y="638"/>
                      </a:lnTo>
                      <a:lnTo>
                        <a:pt x="430" y="638"/>
                      </a:lnTo>
                      <a:lnTo>
                        <a:pt x="432" y="638"/>
                      </a:lnTo>
                      <a:lnTo>
                        <a:pt x="430" y="640"/>
                      </a:lnTo>
                      <a:lnTo>
                        <a:pt x="430" y="638"/>
                      </a:lnTo>
                      <a:lnTo>
                        <a:pt x="428" y="640"/>
                      </a:lnTo>
                      <a:lnTo>
                        <a:pt x="426" y="638"/>
                      </a:lnTo>
                      <a:lnTo>
                        <a:pt x="426" y="640"/>
                      </a:lnTo>
                      <a:lnTo>
                        <a:pt x="426" y="642"/>
                      </a:lnTo>
                      <a:lnTo>
                        <a:pt x="432" y="644"/>
                      </a:lnTo>
                      <a:lnTo>
                        <a:pt x="432" y="646"/>
                      </a:lnTo>
                      <a:lnTo>
                        <a:pt x="435" y="644"/>
                      </a:lnTo>
                      <a:lnTo>
                        <a:pt x="432" y="646"/>
                      </a:lnTo>
                      <a:lnTo>
                        <a:pt x="435" y="649"/>
                      </a:lnTo>
                      <a:lnTo>
                        <a:pt x="441" y="649"/>
                      </a:lnTo>
                      <a:lnTo>
                        <a:pt x="444" y="653"/>
                      </a:lnTo>
                      <a:lnTo>
                        <a:pt x="444" y="655"/>
                      </a:lnTo>
                      <a:lnTo>
                        <a:pt x="448" y="655"/>
                      </a:lnTo>
                      <a:lnTo>
                        <a:pt x="448" y="658"/>
                      </a:lnTo>
                      <a:lnTo>
                        <a:pt x="444" y="660"/>
                      </a:lnTo>
                      <a:lnTo>
                        <a:pt x="444" y="662"/>
                      </a:lnTo>
                      <a:lnTo>
                        <a:pt x="439" y="664"/>
                      </a:lnTo>
                      <a:lnTo>
                        <a:pt x="437" y="666"/>
                      </a:lnTo>
                      <a:lnTo>
                        <a:pt x="435" y="666"/>
                      </a:lnTo>
                      <a:lnTo>
                        <a:pt x="435" y="669"/>
                      </a:lnTo>
                      <a:lnTo>
                        <a:pt x="430" y="671"/>
                      </a:lnTo>
                      <a:lnTo>
                        <a:pt x="435" y="675"/>
                      </a:lnTo>
                      <a:lnTo>
                        <a:pt x="432" y="675"/>
                      </a:lnTo>
                      <a:lnTo>
                        <a:pt x="432" y="680"/>
                      </a:lnTo>
                      <a:lnTo>
                        <a:pt x="432" y="682"/>
                      </a:lnTo>
                      <a:lnTo>
                        <a:pt x="428" y="682"/>
                      </a:lnTo>
                      <a:lnTo>
                        <a:pt x="430" y="680"/>
                      </a:lnTo>
                      <a:lnTo>
                        <a:pt x="428" y="680"/>
                      </a:lnTo>
                      <a:lnTo>
                        <a:pt x="426" y="675"/>
                      </a:lnTo>
                      <a:lnTo>
                        <a:pt x="421" y="671"/>
                      </a:lnTo>
                      <a:lnTo>
                        <a:pt x="423" y="669"/>
                      </a:lnTo>
                      <a:lnTo>
                        <a:pt x="419" y="669"/>
                      </a:lnTo>
                      <a:lnTo>
                        <a:pt x="419" y="664"/>
                      </a:lnTo>
                      <a:lnTo>
                        <a:pt x="419" y="666"/>
                      </a:lnTo>
                      <a:lnTo>
                        <a:pt x="421" y="669"/>
                      </a:lnTo>
                      <a:lnTo>
                        <a:pt x="419" y="669"/>
                      </a:lnTo>
                      <a:lnTo>
                        <a:pt x="423" y="669"/>
                      </a:lnTo>
                      <a:lnTo>
                        <a:pt x="421" y="671"/>
                      </a:lnTo>
                      <a:lnTo>
                        <a:pt x="415" y="671"/>
                      </a:lnTo>
                      <a:lnTo>
                        <a:pt x="410" y="669"/>
                      </a:lnTo>
                      <a:lnTo>
                        <a:pt x="408" y="666"/>
                      </a:lnTo>
                      <a:lnTo>
                        <a:pt x="408" y="660"/>
                      </a:lnTo>
                      <a:lnTo>
                        <a:pt x="406" y="666"/>
                      </a:lnTo>
                      <a:lnTo>
                        <a:pt x="410" y="669"/>
                      </a:lnTo>
                      <a:lnTo>
                        <a:pt x="412" y="669"/>
                      </a:lnTo>
                      <a:lnTo>
                        <a:pt x="415" y="671"/>
                      </a:lnTo>
                      <a:lnTo>
                        <a:pt x="419" y="671"/>
                      </a:lnTo>
                      <a:lnTo>
                        <a:pt x="421" y="671"/>
                      </a:lnTo>
                      <a:lnTo>
                        <a:pt x="426" y="680"/>
                      </a:lnTo>
                      <a:lnTo>
                        <a:pt x="428" y="682"/>
                      </a:lnTo>
                      <a:lnTo>
                        <a:pt x="432" y="682"/>
                      </a:lnTo>
                      <a:lnTo>
                        <a:pt x="432" y="686"/>
                      </a:lnTo>
                      <a:lnTo>
                        <a:pt x="432" y="689"/>
                      </a:lnTo>
                      <a:lnTo>
                        <a:pt x="437" y="693"/>
                      </a:lnTo>
                      <a:lnTo>
                        <a:pt x="432" y="693"/>
                      </a:lnTo>
                      <a:lnTo>
                        <a:pt x="428" y="693"/>
                      </a:lnTo>
                      <a:lnTo>
                        <a:pt x="426" y="697"/>
                      </a:lnTo>
                      <a:lnTo>
                        <a:pt x="426" y="700"/>
                      </a:lnTo>
                      <a:lnTo>
                        <a:pt x="426" y="704"/>
                      </a:lnTo>
                      <a:lnTo>
                        <a:pt x="423" y="704"/>
                      </a:lnTo>
                      <a:lnTo>
                        <a:pt x="423" y="706"/>
                      </a:lnTo>
                      <a:lnTo>
                        <a:pt x="417" y="711"/>
                      </a:lnTo>
                      <a:lnTo>
                        <a:pt x="417" y="715"/>
                      </a:lnTo>
                      <a:lnTo>
                        <a:pt x="417" y="713"/>
                      </a:lnTo>
                      <a:lnTo>
                        <a:pt x="417" y="715"/>
                      </a:lnTo>
                      <a:lnTo>
                        <a:pt x="415" y="715"/>
                      </a:lnTo>
                      <a:lnTo>
                        <a:pt x="406" y="713"/>
                      </a:lnTo>
                      <a:lnTo>
                        <a:pt x="403" y="713"/>
                      </a:lnTo>
                      <a:lnTo>
                        <a:pt x="401" y="713"/>
                      </a:lnTo>
                      <a:lnTo>
                        <a:pt x="406" y="711"/>
                      </a:lnTo>
                      <a:lnTo>
                        <a:pt x="408" y="702"/>
                      </a:lnTo>
                      <a:lnTo>
                        <a:pt x="408" y="697"/>
                      </a:lnTo>
                      <a:lnTo>
                        <a:pt x="410" y="697"/>
                      </a:lnTo>
                      <a:lnTo>
                        <a:pt x="406" y="697"/>
                      </a:lnTo>
                      <a:lnTo>
                        <a:pt x="406" y="695"/>
                      </a:lnTo>
                      <a:lnTo>
                        <a:pt x="408" y="702"/>
                      </a:lnTo>
                      <a:lnTo>
                        <a:pt x="403" y="709"/>
                      </a:lnTo>
                      <a:lnTo>
                        <a:pt x="401" y="713"/>
                      </a:lnTo>
                      <a:lnTo>
                        <a:pt x="401" y="715"/>
                      </a:lnTo>
                      <a:lnTo>
                        <a:pt x="406" y="715"/>
                      </a:lnTo>
                      <a:lnTo>
                        <a:pt x="401" y="722"/>
                      </a:lnTo>
                      <a:lnTo>
                        <a:pt x="401" y="724"/>
                      </a:lnTo>
                      <a:lnTo>
                        <a:pt x="399" y="729"/>
                      </a:lnTo>
                      <a:lnTo>
                        <a:pt x="397" y="729"/>
                      </a:lnTo>
                      <a:lnTo>
                        <a:pt x="397" y="726"/>
                      </a:lnTo>
                      <a:lnTo>
                        <a:pt x="397" y="722"/>
                      </a:lnTo>
                      <a:lnTo>
                        <a:pt x="395" y="720"/>
                      </a:lnTo>
                      <a:lnTo>
                        <a:pt x="392" y="717"/>
                      </a:lnTo>
                      <a:lnTo>
                        <a:pt x="392" y="715"/>
                      </a:lnTo>
                      <a:lnTo>
                        <a:pt x="392" y="717"/>
                      </a:lnTo>
                      <a:lnTo>
                        <a:pt x="395" y="720"/>
                      </a:lnTo>
                      <a:lnTo>
                        <a:pt x="397" y="722"/>
                      </a:lnTo>
                      <a:lnTo>
                        <a:pt x="397" y="726"/>
                      </a:lnTo>
                      <a:lnTo>
                        <a:pt x="397" y="729"/>
                      </a:lnTo>
                      <a:lnTo>
                        <a:pt x="399" y="729"/>
                      </a:lnTo>
                      <a:lnTo>
                        <a:pt x="401" y="735"/>
                      </a:lnTo>
                      <a:lnTo>
                        <a:pt x="401" y="737"/>
                      </a:lnTo>
                      <a:lnTo>
                        <a:pt x="399" y="742"/>
                      </a:lnTo>
                      <a:lnTo>
                        <a:pt x="397" y="740"/>
                      </a:lnTo>
                      <a:lnTo>
                        <a:pt x="397" y="737"/>
                      </a:lnTo>
                      <a:lnTo>
                        <a:pt x="397" y="735"/>
                      </a:lnTo>
                      <a:lnTo>
                        <a:pt x="397" y="733"/>
                      </a:lnTo>
                      <a:lnTo>
                        <a:pt x="397" y="735"/>
                      </a:lnTo>
                      <a:lnTo>
                        <a:pt x="397" y="737"/>
                      </a:lnTo>
                      <a:lnTo>
                        <a:pt x="397" y="740"/>
                      </a:lnTo>
                      <a:lnTo>
                        <a:pt x="399" y="742"/>
                      </a:lnTo>
                      <a:lnTo>
                        <a:pt x="397" y="749"/>
                      </a:lnTo>
                      <a:lnTo>
                        <a:pt x="399" y="753"/>
                      </a:lnTo>
                      <a:lnTo>
                        <a:pt x="397" y="753"/>
                      </a:lnTo>
                      <a:lnTo>
                        <a:pt x="397" y="755"/>
                      </a:lnTo>
                      <a:lnTo>
                        <a:pt x="397" y="757"/>
                      </a:lnTo>
                      <a:lnTo>
                        <a:pt x="392" y="760"/>
                      </a:lnTo>
                      <a:lnTo>
                        <a:pt x="392" y="757"/>
                      </a:lnTo>
                      <a:lnTo>
                        <a:pt x="395" y="755"/>
                      </a:lnTo>
                      <a:lnTo>
                        <a:pt x="392" y="757"/>
                      </a:lnTo>
                      <a:lnTo>
                        <a:pt x="390" y="755"/>
                      </a:lnTo>
                      <a:lnTo>
                        <a:pt x="388" y="749"/>
                      </a:lnTo>
                      <a:lnTo>
                        <a:pt x="390" y="749"/>
                      </a:lnTo>
                      <a:lnTo>
                        <a:pt x="392" y="751"/>
                      </a:lnTo>
                      <a:lnTo>
                        <a:pt x="390" y="749"/>
                      </a:lnTo>
                      <a:lnTo>
                        <a:pt x="388" y="749"/>
                      </a:lnTo>
                      <a:lnTo>
                        <a:pt x="390" y="755"/>
                      </a:lnTo>
                      <a:lnTo>
                        <a:pt x="392" y="757"/>
                      </a:lnTo>
                      <a:lnTo>
                        <a:pt x="388" y="757"/>
                      </a:lnTo>
                      <a:lnTo>
                        <a:pt x="388" y="762"/>
                      </a:lnTo>
                      <a:lnTo>
                        <a:pt x="388" y="764"/>
                      </a:lnTo>
                      <a:lnTo>
                        <a:pt x="386" y="764"/>
                      </a:lnTo>
                      <a:lnTo>
                        <a:pt x="381" y="762"/>
                      </a:lnTo>
                      <a:lnTo>
                        <a:pt x="386" y="755"/>
                      </a:lnTo>
                      <a:lnTo>
                        <a:pt x="386" y="753"/>
                      </a:lnTo>
                      <a:lnTo>
                        <a:pt x="381" y="751"/>
                      </a:lnTo>
                      <a:lnTo>
                        <a:pt x="381" y="749"/>
                      </a:lnTo>
                      <a:lnTo>
                        <a:pt x="386" y="746"/>
                      </a:lnTo>
                      <a:lnTo>
                        <a:pt x="388" y="746"/>
                      </a:lnTo>
                      <a:lnTo>
                        <a:pt x="390" y="740"/>
                      </a:lnTo>
                      <a:lnTo>
                        <a:pt x="388" y="746"/>
                      </a:lnTo>
                      <a:lnTo>
                        <a:pt x="386" y="746"/>
                      </a:lnTo>
                      <a:lnTo>
                        <a:pt x="381" y="749"/>
                      </a:lnTo>
                      <a:lnTo>
                        <a:pt x="381" y="751"/>
                      </a:lnTo>
                      <a:lnTo>
                        <a:pt x="386" y="753"/>
                      </a:lnTo>
                      <a:lnTo>
                        <a:pt x="386" y="755"/>
                      </a:lnTo>
                      <a:lnTo>
                        <a:pt x="379" y="757"/>
                      </a:lnTo>
                      <a:lnTo>
                        <a:pt x="379" y="760"/>
                      </a:lnTo>
                      <a:lnTo>
                        <a:pt x="377" y="757"/>
                      </a:lnTo>
                      <a:lnTo>
                        <a:pt x="377" y="755"/>
                      </a:lnTo>
                      <a:lnTo>
                        <a:pt x="374" y="753"/>
                      </a:lnTo>
                      <a:lnTo>
                        <a:pt x="377" y="751"/>
                      </a:lnTo>
                      <a:lnTo>
                        <a:pt x="374" y="749"/>
                      </a:lnTo>
                      <a:lnTo>
                        <a:pt x="374" y="746"/>
                      </a:lnTo>
                      <a:lnTo>
                        <a:pt x="374" y="742"/>
                      </a:lnTo>
                      <a:lnTo>
                        <a:pt x="377" y="742"/>
                      </a:lnTo>
                      <a:lnTo>
                        <a:pt x="374" y="742"/>
                      </a:lnTo>
                      <a:lnTo>
                        <a:pt x="374" y="746"/>
                      </a:lnTo>
                      <a:lnTo>
                        <a:pt x="374" y="749"/>
                      </a:lnTo>
                      <a:lnTo>
                        <a:pt x="377" y="751"/>
                      </a:lnTo>
                      <a:lnTo>
                        <a:pt x="374" y="753"/>
                      </a:lnTo>
                      <a:lnTo>
                        <a:pt x="377" y="755"/>
                      </a:lnTo>
                      <a:lnTo>
                        <a:pt x="372" y="757"/>
                      </a:lnTo>
                      <a:lnTo>
                        <a:pt x="370" y="757"/>
                      </a:lnTo>
                      <a:lnTo>
                        <a:pt x="370" y="760"/>
                      </a:lnTo>
                      <a:lnTo>
                        <a:pt x="366" y="757"/>
                      </a:lnTo>
                      <a:lnTo>
                        <a:pt x="368" y="755"/>
                      </a:lnTo>
                      <a:lnTo>
                        <a:pt x="368" y="753"/>
                      </a:lnTo>
                      <a:lnTo>
                        <a:pt x="368" y="751"/>
                      </a:lnTo>
                      <a:lnTo>
                        <a:pt x="363" y="749"/>
                      </a:lnTo>
                      <a:lnTo>
                        <a:pt x="368" y="749"/>
                      </a:lnTo>
                      <a:lnTo>
                        <a:pt x="363" y="749"/>
                      </a:lnTo>
                      <a:lnTo>
                        <a:pt x="368" y="751"/>
                      </a:lnTo>
                      <a:lnTo>
                        <a:pt x="368" y="753"/>
                      </a:lnTo>
                      <a:lnTo>
                        <a:pt x="368" y="755"/>
                      </a:lnTo>
                      <a:lnTo>
                        <a:pt x="366" y="757"/>
                      </a:lnTo>
                      <a:lnTo>
                        <a:pt x="368" y="760"/>
                      </a:lnTo>
                      <a:lnTo>
                        <a:pt x="366" y="766"/>
                      </a:lnTo>
                      <a:lnTo>
                        <a:pt x="366" y="773"/>
                      </a:lnTo>
                      <a:lnTo>
                        <a:pt x="363" y="773"/>
                      </a:lnTo>
                      <a:lnTo>
                        <a:pt x="361" y="769"/>
                      </a:lnTo>
                      <a:lnTo>
                        <a:pt x="361" y="764"/>
                      </a:lnTo>
                      <a:lnTo>
                        <a:pt x="363" y="760"/>
                      </a:lnTo>
                      <a:lnTo>
                        <a:pt x="361" y="755"/>
                      </a:lnTo>
                      <a:lnTo>
                        <a:pt x="363" y="760"/>
                      </a:lnTo>
                      <a:lnTo>
                        <a:pt x="361" y="764"/>
                      </a:lnTo>
                      <a:lnTo>
                        <a:pt x="357" y="764"/>
                      </a:lnTo>
                      <a:lnTo>
                        <a:pt x="354" y="764"/>
                      </a:lnTo>
                      <a:lnTo>
                        <a:pt x="354" y="762"/>
                      </a:lnTo>
                      <a:lnTo>
                        <a:pt x="354" y="764"/>
                      </a:lnTo>
                      <a:lnTo>
                        <a:pt x="348" y="764"/>
                      </a:lnTo>
                      <a:lnTo>
                        <a:pt x="348" y="762"/>
                      </a:lnTo>
                      <a:lnTo>
                        <a:pt x="348" y="760"/>
                      </a:lnTo>
                      <a:lnTo>
                        <a:pt x="348" y="762"/>
                      </a:lnTo>
                      <a:lnTo>
                        <a:pt x="348" y="764"/>
                      </a:lnTo>
                      <a:lnTo>
                        <a:pt x="354" y="764"/>
                      </a:lnTo>
                      <a:lnTo>
                        <a:pt x="354" y="766"/>
                      </a:lnTo>
                      <a:lnTo>
                        <a:pt x="354" y="769"/>
                      </a:lnTo>
                      <a:lnTo>
                        <a:pt x="348" y="771"/>
                      </a:lnTo>
                      <a:lnTo>
                        <a:pt x="350" y="777"/>
                      </a:lnTo>
                      <a:lnTo>
                        <a:pt x="348" y="775"/>
                      </a:lnTo>
                      <a:lnTo>
                        <a:pt x="346" y="773"/>
                      </a:lnTo>
                      <a:lnTo>
                        <a:pt x="348" y="775"/>
                      </a:lnTo>
                      <a:lnTo>
                        <a:pt x="350" y="777"/>
                      </a:lnTo>
                      <a:lnTo>
                        <a:pt x="350" y="782"/>
                      </a:lnTo>
                      <a:lnTo>
                        <a:pt x="348" y="782"/>
                      </a:lnTo>
                      <a:lnTo>
                        <a:pt x="350" y="780"/>
                      </a:lnTo>
                      <a:lnTo>
                        <a:pt x="341" y="777"/>
                      </a:lnTo>
                      <a:lnTo>
                        <a:pt x="341" y="773"/>
                      </a:lnTo>
                      <a:lnTo>
                        <a:pt x="334" y="762"/>
                      </a:lnTo>
                      <a:lnTo>
                        <a:pt x="337" y="755"/>
                      </a:lnTo>
                      <a:lnTo>
                        <a:pt x="332" y="751"/>
                      </a:lnTo>
                      <a:lnTo>
                        <a:pt x="341" y="740"/>
                      </a:lnTo>
                      <a:lnTo>
                        <a:pt x="343" y="733"/>
                      </a:lnTo>
                      <a:lnTo>
                        <a:pt x="339" y="720"/>
                      </a:lnTo>
                      <a:lnTo>
                        <a:pt x="337" y="717"/>
                      </a:lnTo>
                      <a:lnTo>
                        <a:pt x="334" y="715"/>
                      </a:lnTo>
                      <a:lnTo>
                        <a:pt x="321" y="713"/>
                      </a:lnTo>
                      <a:lnTo>
                        <a:pt x="323" y="711"/>
                      </a:lnTo>
                      <a:lnTo>
                        <a:pt x="325" y="700"/>
                      </a:lnTo>
                      <a:lnTo>
                        <a:pt x="323" y="700"/>
                      </a:lnTo>
                      <a:lnTo>
                        <a:pt x="321" y="709"/>
                      </a:lnTo>
                      <a:lnTo>
                        <a:pt x="317" y="713"/>
                      </a:lnTo>
                      <a:lnTo>
                        <a:pt x="314" y="713"/>
                      </a:lnTo>
                      <a:lnTo>
                        <a:pt x="308" y="709"/>
                      </a:lnTo>
                      <a:lnTo>
                        <a:pt x="305" y="704"/>
                      </a:lnTo>
                      <a:lnTo>
                        <a:pt x="305" y="693"/>
                      </a:lnTo>
                      <a:lnTo>
                        <a:pt x="303" y="686"/>
                      </a:lnTo>
                      <a:lnTo>
                        <a:pt x="301" y="684"/>
                      </a:lnTo>
                      <a:lnTo>
                        <a:pt x="299" y="682"/>
                      </a:lnTo>
                      <a:lnTo>
                        <a:pt x="297" y="682"/>
                      </a:lnTo>
                      <a:lnTo>
                        <a:pt x="294" y="682"/>
                      </a:lnTo>
                      <a:lnTo>
                        <a:pt x="294" y="684"/>
                      </a:lnTo>
                      <a:lnTo>
                        <a:pt x="299" y="684"/>
                      </a:lnTo>
                      <a:lnTo>
                        <a:pt x="301" y="686"/>
                      </a:lnTo>
                      <a:lnTo>
                        <a:pt x="303" y="691"/>
                      </a:lnTo>
                      <a:lnTo>
                        <a:pt x="303" y="693"/>
                      </a:lnTo>
                      <a:lnTo>
                        <a:pt x="301" y="693"/>
                      </a:lnTo>
                      <a:lnTo>
                        <a:pt x="303" y="693"/>
                      </a:lnTo>
                      <a:lnTo>
                        <a:pt x="303" y="697"/>
                      </a:lnTo>
                      <a:lnTo>
                        <a:pt x="301" y="700"/>
                      </a:lnTo>
                      <a:lnTo>
                        <a:pt x="301" y="697"/>
                      </a:lnTo>
                      <a:lnTo>
                        <a:pt x="301" y="706"/>
                      </a:lnTo>
                      <a:lnTo>
                        <a:pt x="305" y="711"/>
                      </a:lnTo>
                      <a:lnTo>
                        <a:pt x="308" y="713"/>
                      </a:lnTo>
                      <a:lnTo>
                        <a:pt x="312" y="715"/>
                      </a:lnTo>
                      <a:lnTo>
                        <a:pt x="314" y="715"/>
                      </a:lnTo>
                      <a:lnTo>
                        <a:pt x="317" y="713"/>
                      </a:lnTo>
                      <a:lnTo>
                        <a:pt x="321" y="717"/>
                      </a:lnTo>
                      <a:lnTo>
                        <a:pt x="325" y="717"/>
                      </a:lnTo>
                      <a:lnTo>
                        <a:pt x="330" y="717"/>
                      </a:lnTo>
                      <a:lnTo>
                        <a:pt x="339" y="729"/>
                      </a:lnTo>
                      <a:lnTo>
                        <a:pt x="337" y="731"/>
                      </a:lnTo>
                      <a:lnTo>
                        <a:pt x="332" y="735"/>
                      </a:lnTo>
                      <a:lnTo>
                        <a:pt x="319" y="742"/>
                      </a:lnTo>
                      <a:lnTo>
                        <a:pt x="314" y="737"/>
                      </a:lnTo>
                      <a:lnTo>
                        <a:pt x="314" y="735"/>
                      </a:lnTo>
                      <a:lnTo>
                        <a:pt x="310" y="729"/>
                      </a:lnTo>
                      <a:lnTo>
                        <a:pt x="305" y="729"/>
                      </a:lnTo>
                      <a:lnTo>
                        <a:pt x="305" y="731"/>
                      </a:lnTo>
                      <a:lnTo>
                        <a:pt x="308" y="731"/>
                      </a:lnTo>
                      <a:lnTo>
                        <a:pt x="312" y="733"/>
                      </a:lnTo>
                      <a:lnTo>
                        <a:pt x="312" y="737"/>
                      </a:lnTo>
                      <a:lnTo>
                        <a:pt x="319" y="742"/>
                      </a:lnTo>
                      <a:lnTo>
                        <a:pt x="308" y="764"/>
                      </a:lnTo>
                      <a:lnTo>
                        <a:pt x="301" y="769"/>
                      </a:lnTo>
                      <a:lnTo>
                        <a:pt x="301" y="773"/>
                      </a:lnTo>
                      <a:lnTo>
                        <a:pt x="297" y="773"/>
                      </a:lnTo>
                      <a:lnTo>
                        <a:pt x="294" y="773"/>
                      </a:lnTo>
                      <a:lnTo>
                        <a:pt x="297" y="775"/>
                      </a:lnTo>
                      <a:lnTo>
                        <a:pt x="292" y="777"/>
                      </a:lnTo>
                      <a:lnTo>
                        <a:pt x="294" y="775"/>
                      </a:lnTo>
                      <a:lnTo>
                        <a:pt x="281" y="789"/>
                      </a:lnTo>
                      <a:lnTo>
                        <a:pt x="274" y="786"/>
                      </a:lnTo>
                      <a:lnTo>
                        <a:pt x="274" y="791"/>
                      </a:lnTo>
                      <a:lnTo>
                        <a:pt x="265" y="793"/>
                      </a:lnTo>
                      <a:lnTo>
                        <a:pt x="261" y="793"/>
                      </a:lnTo>
                      <a:lnTo>
                        <a:pt x="259" y="793"/>
                      </a:lnTo>
                      <a:lnTo>
                        <a:pt x="259" y="795"/>
                      </a:lnTo>
                      <a:lnTo>
                        <a:pt x="248" y="795"/>
                      </a:lnTo>
                      <a:lnTo>
                        <a:pt x="236" y="800"/>
                      </a:lnTo>
                      <a:lnTo>
                        <a:pt x="236" y="797"/>
                      </a:lnTo>
                      <a:lnTo>
                        <a:pt x="234" y="795"/>
                      </a:lnTo>
                      <a:lnTo>
                        <a:pt x="234" y="786"/>
                      </a:lnTo>
                      <a:lnTo>
                        <a:pt x="234" y="784"/>
                      </a:lnTo>
                      <a:lnTo>
                        <a:pt x="234" y="782"/>
                      </a:lnTo>
                      <a:lnTo>
                        <a:pt x="232" y="782"/>
                      </a:lnTo>
                      <a:lnTo>
                        <a:pt x="232" y="780"/>
                      </a:lnTo>
                      <a:lnTo>
                        <a:pt x="232" y="777"/>
                      </a:lnTo>
                      <a:lnTo>
                        <a:pt x="223" y="777"/>
                      </a:lnTo>
                      <a:lnTo>
                        <a:pt x="221" y="777"/>
                      </a:lnTo>
                      <a:lnTo>
                        <a:pt x="221" y="775"/>
                      </a:lnTo>
                      <a:lnTo>
                        <a:pt x="219" y="775"/>
                      </a:lnTo>
                      <a:lnTo>
                        <a:pt x="216" y="775"/>
                      </a:lnTo>
                      <a:lnTo>
                        <a:pt x="214" y="775"/>
                      </a:lnTo>
                      <a:lnTo>
                        <a:pt x="210" y="773"/>
                      </a:lnTo>
                      <a:lnTo>
                        <a:pt x="210" y="771"/>
                      </a:lnTo>
                      <a:lnTo>
                        <a:pt x="207" y="773"/>
                      </a:lnTo>
                      <a:lnTo>
                        <a:pt x="207" y="771"/>
                      </a:lnTo>
                      <a:lnTo>
                        <a:pt x="205" y="771"/>
                      </a:lnTo>
                      <a:lnTo>
                        <a:pt x="205" y="769"/>
                      </a:lnTo>
                      <a:lnTo>
                        <a:pt x="203" y="766"/>
                      </a:lnTo>
                      <a:lnTo>
                        <a:pt x="203" y="762"/>
                      </a:lnTo>
                      <a:lnTo>
                        <a:pt x="201" y="760"/>
                      </a:lnTo>
                      <a:lnTo>
                        <a:pt x="203" y="755"/>
                      </a:lnTo>
                      <a:lnTo>
                        <a:pt x="201" y="753"/>
                      </a:lnTo>
                      <a:lnTo>
                        <a:pt x="201" y="751"/>
                      </a:lnTo>
                      <a:lnTo>
                        <a:pt x="196" y="751"/>
                      </a:lnTo>
                      <a:lnTo>
                        <a:pt x="192" y="749"/>
                      </a:lnTo>
                      <a:lnTo>
                        <a:pt x="190" y="753"/>
                      </a:lnTo>
                      <a:lnTo>
                        <a:pt x="187" y="755"/>
                      </a:lnTo>
                      <a:lnTo>
                        <a:pt x="183" y="755"/>
                      </a:lnTo>
                      <a:lnTo>
                        <a:pt x="181" y="757"/>
                      </a:lnTo>
                      <a:lnTo>
                        <a:pt x="181" y="760"/>
                      </a:lnTo>
                      <a:lnTo>
                        <a:pt x="181" y="764"/>
                      </a:lnTo>
                      <a:lnTo>
                        <a:pt x="172" y="764"/>
                      </a:lnTo>
                      <a:lnTo>
                        <a:pt x="167" y="757"/>
                      </a:lnTo>
                      <a:lnTo>
                        <a:pt x="167" y="753"/>
                      </a:lnTo>
                      <a:lnTo>
                        <a:pt x="172" y="746"/>
                      </a:lnTo>
                      <a:lnTo>
                        <a:pt x="170" y="737"/>
                      </a:lnTo>
                      <a:lnTo>
                        <a:pt x="167" y="737"/>
                      </a:lnTo>
                      <a:lnTo>
                        <a:pt x="161" y="733"/>
                      </a:lnTo>
                      <a:lnTo>
                        <a:pt x="143" y="731"/>
                      </a:lnTo>
                      <a:lnTo>
                        <a:pt x="143" y="729"/>
                      </a:lnTo>
                      <a:lnTo>
                        <a:pt x="141" y="729"/>
                      </a:lnTo>
                      <a:lnTo>
                        <a:pt x="141" y="726"/>
                      </a:lnTo>
                      <a:lnTo>
                        <a:pt x="138" y="726"/>
                      </a:lnTo>
                      <a:lnTo>
                        <a:pt x="138" y="724"/>
                      </a:lnTo>
                      <a:lnTo>
                        <a:pt x="138" y="722"/>
                      </a:lnTo>
                      <a:lnTo>
                        <a:pt x="127" y="724"/>
                      </a:lnTo>
                      <a:lnTo>
                        <a:pt x="127" y="717"/>
                      </a:lnTo>
                      <a:lnTo>
                        <a:pt x="127" y="713"/>
                      </a:lnTo>
                      <a:lnTo>
                        <a:pt x="132" y="715"/>
                      </a:lnTo>
                      <a:lnTo>
                        <a:pt x="134" y="713"/>
                      </a:lnTo>
                      <a:lnTo>
                        <a:pt x="136" y="713"/>
                      </a:lnTo>
                      <a:lnTo>
                        <a:pt x="136" y="711"/>
                      </a:lnTo>
                      <a:lnTo>
                        <a:pt x="138" y="713"/>
                      </a:lnTo>
                      <a:lnTo>
                        <a:pt x="136" y="711"/>
                      </a:lnTo>
                      <a:lnTo>
                        <a:pt x="136" y="713"/>
                      </a:lnTo>
                      <a:lnTo>
                        <a:pt x="138" y="713"/>
                      </a:lnTo>
                      <a:lnTo>
                        <a:pt x="141" y="711"/>
                      </a:lnTo>
                      <a:lnTo>
                        <a:pt x="138" y="711"/>
                      </a:lnTo>
                      <a:lnTo>
                        <a:pt x="138" y="706"/>
                      </a:lnTo>
                      <a:lnTo>
                        <a:pt x="138" y="709"/>
                      </a:lnTo>
                      <a:lnTo>
                        <a:pt x="141" y="709"/>
                      </a:lnTo>
                      <a:lnTo>
                        <a:pt x="141" y="706"/>
                      </a:lnTo>
                      <a:lnTo>
                        <a:pt x="141" y="709"/>
                      </a:lnTo>
                      <a:lnTo>
                        <a:pt x="143" y="706"/>
                      </a:lnTo>
                      <a:lnTo>
                        <a:pt x="152" y="709"/>
                      </a:lnTo>
                      <a:lnTo>
                        <a:pt x="152" y="702"/>
                      </a:lnTo>
                      <a:lnTo>
                        <a:pt x="143" y="697"/>
                      </a:lnTo>
                      <a:lnTo>
                        <a:pt x="145" y="689"/>
                      </a:lnTo>
                      <a:lnTo>
                        <a:pt x="141" y="684"/>
                      </a:lnTo>
                      <a:lnTo>
                        <a:pt x="134" y="684"/>
                      </a:lnTo>
                      <a:lnTo>
                        <a:pt x="132" y="675"/>
                      </a:lnTo>
                      <a:lnTo>
                        <a:pt x="138" y="675"/>
                      </a:lnTo>
                      <a:lnTo>
                        <a:pt x="138" y="673"/>
                      </a:lnTo>
                      <a:lnTo>
                        <a:pt x="136" y="669"/>
                      </a:lnTo>
                      <a:lnTo>
                        <a:pt x="136" y="666"/>
                      </a:lnTo>
                      <a:lnTo>
                        <a:pt x="134" y="666"/>
                      </a:lnTo>
                      <a:lnTo>
                        <a:pt x="134" y="662"/>
                      </a:lnTo>
                      <a:lnTo>
                        <a:pt x="125" y="662"/>
                      </a:lnTo>
                      <a:lnTo>
                        <a:pt x="121" y="662"/>
                      </a:lnTo>
                      <a:lnTo>
                        <a:pt x="118" y="662"/>
                      </a:lnTo>
                      <a:lnTo>
                        <a:pt x="118" y="660"/>
                      </a:lnTo>
                      <a:lnTo>
                        <a:pt x="116" y="660"/>
                      </a:lnTo>
                      <a:lnTo>
                        <a:pt x="116" y="651"/>
                      </a:lnTo>
                      <a:lnTo>
                        <a:pt x="114" y="649"/>
                      </a:lnTo>
                      <a:lnTo>
                        <a:pt x="107" y="646"/>
                      </a:lnTo>
                      <a:lnTo>
                        <a:pt x="103" y="642"/>
                      </a:lnTo>
                      <a:lnTo>
                        <a:pt x="98" y="642"/>
                      </a:lnTo>
                      <a:lnTo>
                        <a:pt x="96" y="644"/>
                      </a:lnTo>
                      <a:lnTo>
                        <a:pt x="94" y="642"/>
                      </a:lnTo>
                      <a:lnTo>
                        <a:pt x="89" y="635"/>
                      </a:lnTo>
                      <a:lnTo>
                        <a:pt x="87" y="635"/>
                      </a:lnTo>
                      <a:lnTo>
                        <a:pt x="85" y="633"/>
                      </a:lnTo>
                      <a:lnTo>
                        <a:pt x="83" y="631"/>
                      </a:lnTo>
                      <a:lnTo>
                        <a:pt x="87" y="626"/>
                      </a:lnTo>
                      <a:lnTo>
                        <a:pt x="87" y="622"/>
                      </a:lnTo>
                      <a:lnTo>
                        <a:pt x="89" y="622"/>
                      </a:lnTo>
                      <a:lnTo>
                        <a:pt x="89" y="618"/>
                      </a:lnTo>
                      <a:lnTo>
                        <a:pt x="92" y="615"/>
                      </a:lnTo>
                      <a:lnTo>
                        <a:pt x="87" y="613"/>
                      </a:lnTo>
                      <a:lnTo>
                        <a:pt x="89" y="611"/>
                      </a:lnTo>
                      <a:lnTo>
                        <a:pt x="92" y="609"/>
                      </a:lnTo>
                      <a:lnTo>
                        <a:pt x="94" y="611"/>
                      </a:lnTo>
                      <a:lnTo>
                        <a:pt x="96" y="609"/>
                      </a:lnTo>
                      <a:lnTo>
                        <a:pt x="98" y="609"/>
                      </a:lnTo>
                      <a:lnTo>
                        <a:pt x="100" y="606"/>
                      </a:lnTo>
                      <a:lnTo>
                        <a:pt x="103" y="606"/>
                      </a:lnTo>
                      <a:lnTo>
                        <a:pt x="103" y="604"/>
                      </a:lnTo>
                      <a:lnTo>
                        <a:pt x="98" y="606"/>
                      </a:lnTo>
                      <a:lnTo>
                        <a:pt x="96" y="606"/>
                      </a:lnTo>
                      <a:lnTo>
                        <a:pt x="98" y="606"/>
                      </a:lnTo>
                      <a:lnTo>
                        <a:pt x="96" y="602"/>
                      </a:lnTo>
                      <a:lnTo>
                        <a:pt x="89" y="604"/>
                      </a:lnTo>
                      <a:lnTo>
                        <a:pt x="85" y="602"/>
                      </a:lnTo>
                      <a:lnTo>
                        <a:pt x="80" y="604"/>
                      </a:lnTo>
                      <a:lnTo>
                        <a:pt x="78" y="602"/>
                      </a:lnTo>
                      <a:lnTo>
                        <a:pt x="72" y="602"/>
                      </a:lnTo>
                      <a:lnTo>
                        <a:pt x="69" y="602"/>
                      </a:lnTo>
                      <a:lnTo>
                        <a:pt x="67" y="600"/>
                      </a:lnTo>
                      <a:lnTo>
                        <a:pt x="65" y="600"/>
                      </a:lnTo>
                      <a:lnTo>
                        <a:pt x="63" y="602"/>
                      </a:lnTo>
                      <a:lnTo>
                        <a:pt x="54" y="602"/>
                      </a:lnTo>
                      <a:lnTo>
                        <a:pt x="54" y="600"/>
                      </a:lnTo>
                      <a:lnTo>
                        <a:pt x="49" y="600"/>
                      </a:lnTo>
                      <a:lnTo>
                        <a:pt x="47" y="595"/>
                      </a:lnTo>
                      <a:lnTo>
                        <a:pt x="45" y="593"/>
                      </a:lnTo>
                      <a:lnTo>
                        <a:pt x="45" y="589"/>
                      </a:lnTo>
                      <a:lnTo>
                        <a:pt x="40" y="589"/>
                      </a:lnTo>
                      <a:lnTo>
                        <a:pt x="38" y="589"/>
                      </a:lnTo>
                      <a:lnTo>
                        <a:pt x="36" y="586"/>
                      </a:lnTo>
                      <a:lnTo>
                        <a:pt x="31" y="586"/>
                      </a:lnTo>
                      <a:lnTo>
                        <a:pt x="31" y="582"/>
                      </a:lnTo>
                      <a:lnTo>
                        <a:pt x="29" y="582"/>
                      </a:lnTo>
                      <a:lnTo>
                        <a:pt x="23" y="580"/>
                      </a:lnTo>
                      <a:lnTo>
                        <a:pt x="16" y="582"/>
                      </a:lnTo>
                      <a:lnTo>
                        <a:pt x="14" y="582"/>
                      </a:lnTo>
                      <a:lnTo>
                        <a:pt x="11" y="580"/>
                      </a:lnTo>
                      <a:lnTo>
                        <a:pt x="7" y="580"/>
                      </a:lnTo>
                      <a:lnTo>
                        <a:pt x="7" y="578"/>
                      </a:lnTo>
                      <a:lnTo>
                        <a:pt x="5" y="573"/>
                      </a:lnTo>
                      <a:lnTo>
                        <a:pt x="0" y="573"/>
                      </a:lnTo>
                      <a:lnTo>
                        <a:pt x="0" y="564"/>
                      </a:lnTo>
                      <a:lnTo>
                        <a:pt x="0" y="562"/>
                      </a:lnTo>
                      <a:lnTo>
                        <a:pt x="5" y="558"/>
                      </a:lnTo>
                      <a:lnTo>
                        <a:pt x="7" y="555"/>
                      </a:lnTo>
                      <a:lnTo>
                        <a:pt x="5" y="549"/>
                      </a:lnTo>
                      <a:lnTo>
                        <a:pt x="9" y="549"/>
                      </a:lnTo>
                      <a:lnTo>
                        <a:pt x="9" y="546"/>
                      </a:lnTo>
                      <a:lnTo>
                        <a:pt x="7" y="546"/>
                      </a:lnTo>
                      <a:lnTo>
                        <a:pt x="7" y="544"/>
                      </a:lnTo>
                      <a:lnTo>
                        <a:pt x="5" y="542"/>
                      </a:lnTo>
                      <a:lnTo>
                        <a:pt x="5" y="538"/>
                      </a:lnTo>
                      <a:lnTo>
                        <a:pt x="5" y="535"/>
                      </a:lnTo>
                      <a:lnTo>
                        <a:pt x="9" y="533"/>
                      </a:lnTo>
                      <a:lnTo>
                        <a:pt x="16" y="538"/>
                      </a:lnTo>
                      <a:lnTo>
                        <a:pt x="31" y="531"/>
                      </a:lnTo>
                      <a:lnTo>
                        <a:pt x="29" y="529"/>
                      </a:lnTo>
                      <a:lnTo>
                        <a:pt x="27" y="524"/>
                      </a:lnTo>
                      <a:lnTo>
                        <a:pt x="27" y="522"/>
                      </a:lnTo>
                      <a:lnTo>
                        <a:pt x="29" y="520"/>
                      </a:lnTo>
                      <a:lnTo>
                        <a:pt x="29" y="518"/>
                      </a:lnTo>
                      <a:lnTo>
                        <a:pt x="36" y="520"/>
                      </a:lnTo>
                      <a:lnTo>
                        <a:pt x="43" y="520"/>
                      </a:lnTo>
                      <a:lnTo>
                        <a:pt x="45" y="520"/>
                      </a:lnTo>
                      <a:lnTo>
                        <a:pt x="47" y="522"/>
                      </a:lnTo>
                      <a:lnTo>
                        <a:pt x="45" y="526"/>
                      </a:lnTo>
                      <a:lnTo>
                        <a:pt x="47" y="526"/>
                      </a:lnTo>
                      <a:lnTo>
                        <a:pt x="47" y="529"/>
                      </a:lnTo>
                      <a:lnTo>
                        <a:pt x="45" y="531"/>
                      </a:lnTo>
                      <a:lnTo>
                        <a:pt x="45" y="533"/>
                      </a:lnTo>
                      <a:lnTo>
                        <a:pt x="49" y="533"/>
                      </a:lnTo>
                      <a:lnTo>
                        <a:pt x="49" y="535"/>
                      </a:lnTo>
                      <a:lnTo>
                        <a:pt x="56" y="538"/>
                      </a:lnTo>
                      <a:lnTo>
                        <a:pt x="56" y="535"/>
                      </a:lnTo>
                      <a:lnTo>
                        <a:pt x="58" y="535"/>
                      </a:lnTo>
                      <a:lnTo>
                        <a:pt x="56" y="540"/>
                      </a:lnTo>
                      <a:lnTo>
                        <a:pt x="58" y="540"/>
                      </a:lnTo>
                      <a:lnTo>
                        <a:pt x="60" y="542"/>
                      </a:lnTo>
                      <a:lnTo>
                        <a:pt x="60" y="540"/>
                      </a:lnTo>
                      <a:lnTo>
                        <a:pt x="65" y="538"/>
                      </a:lnTo>
                      <a:lnTo>
                        <a:pt x="65" y="540"/>
                      </a:lnTo>
                      <a:lnTo>
                        <a:pt x="67" y="542"/>
                      </a:lnTo>
                      <a:lnTo>
                        <a:pt x="69" y="540"/>
                      </a:lnTo>
                      <a:lnTo>
                        <a:pt x="67" y="538"/>
                      </a:lnTo>
                      <a:lnTo>
                        <a:pt x="72" y="535"/>
                      </a:lnTo>
                      <a:lnTo>
                        <a:pt x="72" y="538"/>
                      </a:lnTo>
                      <a:lnTo>
                        <a:pt x="74" y="538"/>
                      </a:lnTo>
                      <a:lnTo>
                        <a:pt x="74" y="535"/>
                      </a:lnTo>
                      <a:lnTo>
                        <a:pt x="76" y="535"/>
                      </a:lnTo>
                      <a:lnTo>
                        <a:pt x="76" y="533"/>
                      </a:lnTo>
                      <a:lnTo>
                        <a:pt x="78" y="533"/>
                      </a:lnTo>
                      <a:lnTo>
                        <a:pt x="78" y="531"/>
                      </a:lnTo>
                      <a:lnTo>
                        <a:pt x="76" y="531"/>
                      </a:lnTo>
                      <a:lnTo>
                        <a:pt x="78" y="526"/>
                      </a:lnTo>
                      <a:lnTo>
                        <a:pt x="76" y="524"/>
                      </a:lnTo>
                      <a:lnTo>
                        <a:pt x="80" y="520"/>
                      </a:lnTo>
                      <a:lnTo>
                        <a:pt x="78" y="518"/>
                      </a:lnTo>
                      <a:lnTo>
                        <a:pt x="83" y="518"/>
                      </a:lnTo>
                      <a:lnTo>
                        <a:pt x="85" y="515"/>
                      </a:lnTo>
                      <a:lnTo>
                        <a:pt x="87" y="515"/>
                      </a:lnTo>
                      <a:lnTo>
                        <a:pt x="87" y="511"/>
                      </a:lnTo>
                      <a:lnTo>
                        <a:pt x="94" y="511"/>
                      </a:lnTo>
                      <a:lnTo>
                        <a:pt x="100" y="511"/>
                      </a:lnTo>
                      <a:lnTo>
                        <a:pt x="109" y="507"/>
                      </a:lnTo>
                      <a:lnTo>
                        <a:pt x="114" y="507"/>
                      </a:lnTo>
                      <a:lnTo>
                        <a:pt x="123" y="502"/>
                      </a:lnTo>
                      <a:lnTo>
                        <a:pt x="129" y="502"/>
                      </a:lnTo>
                      <a:lnTo>
                        <a:pt x="129" y="504"/>
                      </a:lnTo>
                      <a:lnTo>
                        <a:pt x="138" y="504"/>
                      </a:lnTo>
                      <a:lnTo>
                        <a:pt x="141" y="495"/>
                      </a:lnTo>
                      <a:lnTo>
                        <a:pt x="143" y="493"/>
                      </a:lnTo>
                      <a:lnTo>
                        <a:pt x="141" y="491"/>
                      </a:lnTo>
                      <a:lnTo>
                        <a:pt x="138" y="489"/>
                      </a:lnTo>
                      <a:lnTo>
                        <a:pt x="138" y="487"/>
                      </a:lnTo>
                      <a:lnTo>
                        <a:pt x="138" y="482"/>
                      </a:lnTo>
                      <a:lnTo>
                        <a:pt x="141" y="482"/>
                      </a:lnTo>
                      <a:lnTo>
                        <a:pt x="141" y="487"/>
                      </a:lnTo>
                      <a:lnTo>
                        <a:pt x="143" y="487"/>
                      </a:lnTo>
                      <a:lnTo>
                        <a:pt x="150" y="482"/>
                      </a:lnTo>
                      <a:lnTo>
                        <a:pt x="150" y="487"/>
                      </a:lnTo>
                      <a:lnTo>
                        <a:pt x="152" y="484"/>
                      </a:lnTo>
                      <a:lnTo>
                        <a:pt x="150" y="478"/>
                      </a:lnTo>
                      <a:lnTo>
                        <a:pt x="152" y="475"/>
                      </a:lnTo>
                      <a:lnTo>
                        <a:pt x="156" y="478"/>
                      </a:lnTo>
                      <a:lnTo>
                        <a:pt x="158" y="482"/>
                      </a:lnTo>
                      <a:lnTo>
                        <a:pt x="161" y="480"/>
                      </a:lnTo>
                      <a:lnTo>
                        <a:pt x="163" y="478"/>
                      </a:lnTo>
                      <a:lnTo>
                        <a:pt x="172" y="482"/>
                      </a:lnTo>
                      <a:lnTo>
                        <a:pt x="176" y="484"/>
                      </a:lnTo>
                      <a:lnTo>
                        <a:pt x="181" y="487"/>
                      </a:lnTo>
                      <a:lnTo>
                        <a:pt x="183" y="487"/>
                      </a:lnTo>
                      <a:lnTo>
                        <a:pt x="185" y="487"/>
                      </a:lnTo>
                      <a:lnTo>
                        <a:pt x="183" y="487"/>
                      </a:lnTo>
                      <a:lnTo>
                        <a:pt x="185" y="489"/>
                      </a:lnTo>
                      <a:lnTo>
                        <a:pt x="187" y="487"/>
                      </a:lnTo>
                      <a:lnTo>
                        <a:pt x="190" y="489"/>
                      </a:lnTo>
                      <a:lnTo>
                        <a:pt x="192" y="484"/>
                      </a:lnTo>
                      <a:lnTo>
                        <a:pt x="185" y="480"/>
                      </a:lnTo>
                      <a:lnTo>
                        <a:pt x="187" y="478"/>
                      </a:lnTo>
                      <a:lnTo>
                        <a:pt x="190" y="478"/>
                      </a:lnTo>
                      <a:lnTo>
                        <a:pt x="194" y="480"/>
                      </a:lnTo>
                      <a:lnTo>
                        <a:pt x="196" y="480"/>
                      </a:lnTo>
                      <a:lnTo>
                        <a:pt x="194" y="482"/>
                      </a:lnTo>
                      <a:lnTo>
                        <a:pt x="199" y="480"/>
                      </a:lnTo>
                      <a:lnTo>
                        <a:pt x="201" y="480"/>
                      </a:lnTo>
                      <a:lnTo>
                        <a:pt x="199" y="482"/>
                      </a:lnTo>
                      <a:lnTo>
                        <a:pt x="201" y="484"/>
                      </a:lnTo>
                      <a:lnTo>
                        <a:pt x="203" y="484"/>
                      </a:lnTo>
                      <a:lnTo>
                        <a:pt x="205" y="482"/>
                      </a:lnTo>
                      <a:lnTo>
                        <a:pt x="203" y="475"/>
                      </a:lnTo>
                      <a:lnTo>
                        <a:pt x="203" y="473"/>
                      </a:lnTo>
                      <a:lnTo>
                        <a:pt x="205" y="473"/>
                      </a:lnTo>
                      <a:lnTo>
                        <a:pt x="205" y="475"/>
                      </a:lnTo>
                      <a:lnTo>
                        <a:pt x="205" y="478"/>
                      </a:lnTo>
                      <a:lnTo>
                        <a:pt x="210" y="473"/>
                      </a:lnTo>
                      <a:lnTo>
                        <a:pt x="207" y="469"/>
                      </a:lnTo>
                      <a:lnTo>
                        <a:pt x="210" y="469"/>
                      </a:lnTo>
                      <a:lnTo>
                        <a:pt x="210" y="464"/>
                      </a:lnTo>
                      <a:lnTo>
                        <a:pt x="205" y="464"/>
                      </a:lnTo>
                      <a:lnTo>
                        <a:pt x="205" y="462"/>
                      </a:lnTo>
                      <a:lnTo>
                        <a:pt x="205" y="458"/>
                      </a:lnTo>
                      <a:lnTo>
                        <a:pt x="203" y="460"/>
                      </a:lnTo>
                      <a:lnTo>
                        <a:pt x="203" y="458"/>
                      </a:lnTo>
                      <a:lnTo>
                        <a:pt x="201" y="455"/>
                      </a:lnTo>
                      <a:lnTo>
                        <a:pt x="201" y="453"/>
                      </a:lnTo>
                      <a:lnTo>
                        <a:pt x="207" y="455"/>
                      </a:lnTo>
                      <a:lnTo>
                        <a:pt x="214" y="455"/>
                      </a:lnTo>
                      <a:lnTo>
                        <a:pt x="212" y="458"/>
                      </a:lnTo>
                      <a:lnTo>
                        <a:pt x="214" y="460"/>
                      </a:lnTo>
                      <a:lnTo>
                        <a:pt x="216" y="460"/>
                      </a:lnTo>
                      <a:lnTo>
                        <a:pt x="219" y="458"/>
                      </a:lnTo>
                      <a:lnTo>
                        <a:pt x="227" y="460"/>
                      </a:lnTo>
                      <a:lnTo>
                        <a:pt x="230" y="462"/>
                      </a:lnTo>
                      <a:lnTo>
                        <a:pt x="234" y="462"/>
                      </a:lnTo>
                      <a:lnTo>
                        <a:pt x="234" y="460"/>
                      </a:lnTo>
                      <a:lnTo>
                        <a:pt x="230" y="458"/>
                      </a:lnTo>
                      <a:lnTo>
                        <a:pt x="232" y="458"/>
                      </a:lnTo>
                      <a:lnTo>
                        <a:pt x="230" y="458"/>
                      </a:lnTo>
                      <a:lnTo>
                        <a:pt x="232" y="458"/>
                      </a:lnTo>
                      <a:lnTo>
                        <a:pt x="236" y="458"/>
                      </a:lnTo>
                      <a:lnTo>
                        <a:pt x="239" y="455"/>
                      </a:lnTo>
                      <a:lnTo>
                        <a:pt x="241" y="453"/>
                      </a:lnTo>
                      <a:lnTo>
                        <a:pt x="239" y="451"/>
                      </a:lnTo>
                      <a:lnTo>
                        <a:pt x="239" y="449"/>
                      </a:lnTo>
                      <a:lnTo>
                        <a:pt x="241" y="447"/>
                      </a:lnTo>
                      <a:lnTo>
                        <a:pt x="239" y="447"/>
                      </a:lnTo>
                      <a:lnTo>
                        <a:pt x="239" y="444"/>
                      </a:lnTo>
                      <a:lnTo>
                        <a:pt x="239" y="442"/>
                      </a:lnTo>
                      <a:lnTo>
                        <a:pt x="241" y="442"/>
                      </a:lnTo>
                      <a:lnTo>
                        <a:pt x="245" y="447"/>
                      </a:lnTo>
                      <a:lnTo>
                        <a:pt x="250" y="447"/>
                      </a:lnTo>
                      <a:lnTo>
                        <a:pt x="250" y="444"/>
                      </a:lnTo>
                      <a:lnTo>
                        <a:pt x="250" y="442"/>
                      </a:lnTo>
                      <a:lnTo>
                        <a:pt x="254" y="440"/>
                      </a:lnTo>
                      <a:lnTo>
                        <a:pt x="250" y="438"/>
                      </a:lnTo>
                      <a:lnTo>
                        <a:pt x="254" y="435"/>
                      </a:lnTo>
                      <a:lnTo>
                        <a:pt x="265" y="438"/>
                      </a:lnTo>
                      <a:lnTo>
                        <a:pt x="268" y="438"/>
                      </a:lnTo>
                      <a:lnTo>
                        <a:pt x="268" y="433"/>
                      </a:lnTo>
                      <a:lnTo>
                        <a:pt x="265" y="431"/>
                      </a:lnTo>
                      <a:lnTo>
                        <a:pt x="263" y="429"/>
                      </a:lnTo>
                      <a:lnTo>
                        <a:pt x="259" y="429"/>
                      </a:lnTo>
                      <a:lnTo>
                        <a:pt x="259" y="427"/>
                      </a:lnTo>
                      <a:lnTo>
                        <a:pt x="259" y="424"/>
                      </a:lnTo>
                      <a:lnTo>
                        <a:pt x="261" y="424"/>
                      </a:lnTo>
                      <a:lnTo>
                        <a:pt x="263" y="424"/>
                      </a:lnTo>
                      <a:lnTo>
                        <a:pt x="265" y="424"/>
                      </a:lnTo>
                      <a:lnTo>
                        <a:pt x="268" y="422"/>
                      </a:lnTo>
                      <a:lnTo>
                        <a:pt x="270" y="418"/>
                      </a:lnTo>
                      <a:lnTo>
                        <a:pt x="272" y="418"/>
                      </a:lnTo>
                      <a:lnTo>
                        <a:pt x="276" y="415"/>
                      </a:lnTo>
                      <a:lnTo>
                        <a:pt x="276" y="411"/>
                      </a:lnTo>
                      <a:lnTo>
                        <a:pt x="281" y="404"/>
                      </a:lnTo>
                      <a:lnTo>
                        <a:pt x="281" y="402"/>
                      </a:lnTo>
                      <a:lnTo>
                        <a:pt x="283" y="402"/>
                      </a:lnTo>
                      <a:lnTo>
                        <a:pt x="283" y="400"/>
                      </a:lnTo>
                      <a:lnTo>
                        <a:pt x="281" y="400"/>
                      </a:lnTo>
                      <a:lnTo>
                        <a:pt x="279" y="400"/>
                      </a:lnTo>
                      <a:lnTo>
                        <a:pt x="281" y="398"/>
                      </a:lnTo>
                      <a:lnTo>
                        <a:pt x="283" y="395"/>
                      </a:lnTo>
                      <a:lnTo>
                        <a:pt x="285" y="393"/>
                      </a:lnTo>
                      <a:lnTo>
                        <a:pt x="283" y="391"/>
                      </a:lnTo>
                      <a:lnTo>
                        <a:pt x="285" y="389"/>
                      </a:lnTo>
                      <a:lnTo>
                        <a:pt x="283" y="389"/>
                      </a:lnTo>
                      <a:lnTo>
                        <a:pt x="283" y="387"/>
                      </a:lnTo>
                      <a:lnTo>
                        <a:pt x="281" y="389"/>
                      </a:lnTo>
                      <a:lnTo>
                        <a:pt x="281" y="382"/>
                      </a:lnTo>
                      <a:lnTo>
                        <a:pt x="283" y="382"/>
                      </a:lnTo>
                      <a:lnTo>
                        <a:pt x="281" y="378"/>
                      </a:lnTo>
                      <a:lnTo>
                        <a:pt x="276" y="378"/>
                      </a:lnTo>
                      <a:lnTo>
                        <a:pt x="279" y="375"/>
                      </a:lnTo>
                      <a:lnTo>
                        <a:pt x="283" y="378"/>
                      </a:lnTo>
                      <a:lnTo>
                        <a:pt x="285" y="380"/>
                      </a:lnTo>
                      <a:lnTo>
                        <a:pt x="290" y="380"/>
                      </a:lnTo>
                      <a:lnTo>
                        <a:pt x="294" y="378"/>
                      </a:lnTo>
                      <a:lnTo>
                        <a:pt x="294" y="375"/>
                      </a:lnTo>
                      <a:lnTo>
                        <a:pt x="297" y="375"/>
                      </a:lnTo>
                      <a:lnTo>
                        <a:pt x="299" y="373"/>
                      </a:lnTo>
                      <a:lnTo>
                        <a:pt x="297" y="373"/>
                      </a:lnTo>
                      <a:lnTo>
                        <a:pt x="292" y="371"/>
                      </a:lnTo>
                      <a:lnTo>
                        <a:pt x="297" y="371"/>
                      </a:lnTo>
                      <a:lnTo>
                        <a:pt x="297" y="369"/>
                      </a:lnTo>
                      <a:lnTo>
                        <a:pt x="294" y="369"/>
                      </a:lnTo>
                      <a:lnTo>
                        <a:pt x="297" y="369"/>
                      </a:lnTo>
                      <a:lnTo>
                        <a:pt x="299" y="364"/>
                      </a:lnTo>
                      <a:lnTo>
                        <a:pt x="294" y="362"/>
                      </a:lnTo>
                      <a:lnTo>
                        <a:pt x="297" y="358"/>
                      </a:lnTo>
                      <a:lnTo>
                        <a:pt x="297" y="355"/>
                      </a:lnTo>
                      <a:lnTo>
                        <a:pt x="294" y="355"/>
                      </a:lnTo>
                      <a:lnTo>
                        <a:pt x="292" y="353"/>
                      </a:lnTo>
                      <a:lnTo>
                        <a:pt x="292" y="355"/>
                      </a:lnTo>
                      <a:lnTo>
                        <a:pt x="288" y="353"/>
                      </a:lnTo>
                      <a:lnTo>
                        <a:pt x="283" y="351"/>
                      </a:lnTo>
                      <a:lnTo>
                        <a:pt x="285" y="349"/>
                      </a:lnTo>
                      <a:lnTo>
                        <a:pt x="288" y="347"/>
                      </a:lnTo>
                      <a:lnTo>
                        <a:pt x="288" y="351"/>
                      </a:lnTo>
                      <a:lnTo>
                        <a:pt x="290" y="351"/>
                      </a:lnTo>
                      <a:lnTo>
                        <a:pt x="292" y="347"/>
                      </a:lnTo>
                      <a:lnTo>
                        <a:pt x="292" y="342"/>
                      </a:lnTo>
                      <a:lnTo>
                        <a:pt x="297" y="342"/>
                      </a:lnTo>
                      <a:lnTo>
                        <a:pt x="297" y="340"/>
                      </a:lnTo>
                      <a:lnTo>
                        <a:pt x="294" y="338"/>
                      </a:lnTo>
                      <a:lnTo>
                        <a:pt x="305" y="333"/>
                      </a:lnTo>
                      <a:lnTo>
                        <a:pt x="308" y="331"/>
                      </a:lnTo>
                      <a:lnTo>
                        <a:pt x="305" y="327"/>
                      </a:lnTo>
                      <a:lnTo>
                        <a:pt x="297" y="318"/>
                      </a:lnTo>
                      <a:lnTo>
                        <a:pt x="292" y="313"/>
                      </a:lnTo>
                      <a:lnTo>
                        <a:pt x="290" y="309"/>
                      </a:lnTo>
                      <a:lnTo>
                        <a:pt x="281" y="307"/>
                      </a:lnTo>
                      <a:lnTo>
                        <a:pt x="279" y="302"/>
                      </a:lnTo>
                      <a:lnTo>
                        <a:pt x="279" y="296"/>
                      </a:lnTo>
                      <a:lnTo>
                        <a:pt x="281" y="284"/>
                      </a:lnTo>
                      <a:lnTo>
                        <a:pt x="288" y="289"/>
                      </a:lnTo>
                      <a:lnTo>
                        <a:pt x="285" y="282"/>
                      </a:lnTo>
                      <a:lnTo>
                        <a:pt x="288" y="280"/>
                      </a:lnTo>
                      <a:lnTo>
                        <a:pt x="290" y="280"/>
                      </a:lnTo>
                      <a:lnTo>
                        <a:pt x="290" y="278"/>
                      </a:lnTo>
                      <a:lnTo>
                        <a:pt x="290" y="273"/>
                      </a:lnTo>
                      <a:lnTo>
                        <a:pt x="281" y="271"/>
                      </a:lnTo>
                      <a:lnTo>
                        <a:pt x="279" y="269"/>
                      </a:lnTo>
                      <a:lnTo>
                        <a:pt x="281" y="264"/>
                      </a:lnTo>
                      <a:lnTo>
                        <a:pt x="276" y="262"/>
                      </a:lnTo>
                      <a:lnTo>
                        <a:pt x="276" y="260"/>
                      </a:lnTo>
                      <a:lnTo>
                        <a:pt x="276" y="258"/>
                      </a:lnTo>
                      <a:lnTo>
                        <a:pt x="279" y="258"/>
                      </a:lnTo>
                      <a:lnTo>
                        <a:pt x="276" y="256"/>
                      </a:lnTo>
                      <a:lnTo>
                        <a:pt x="279" y="256"/>
                      </a:lnTo>
                      <a:lnTo>
                        <a:pt x="281" y="253"/>
                      </a:lnTo>
                      <a:lnTo>
                        <a:pt x="283" y="256"/>
                      </a:lnTo>
                      <a:lnTo>
                        <a:pt x="285" y="253"/>
                      </a:lnTo>
                      <a:lnTo>
                        <a:pt x="288" y="251"/>
                      </a:lnTo>
                      <a:lnTo>
                        <a:pt x="292" y="251"/>
                      </a:lnTo>
                      <a:lnTo>
                        <a:pt x="290" y="247"/>
                      </a:lnTo>
                      <a:lnTo>
                        <a:pt x="292" y="244"/>
                      </a:lnTo>
                      <a:lnTo>
                        <a:pt x="294" y="244"/>
                      </a:lnTo>
                      <a:lnTo>
                        <a:pt x="294" y="242"/>
                      </a:lnTo>
                      <a:lnTo>
                        <a:pt x="297" y="244"/>
                      </a:lnTo>
                      <a:lnTo>
                        <a:pt x="297" y="242"/>
                      </a:lnTo>
                      <a:lnTo>
                        <a:pt x="299" y="240"/>
                      </a:lnTo>
                      <a:lnTo>
                        <a:pt x="303" y="240"/>
                      </a:lnTo>
                      <a:lnTo>
                        <a:pt x="308" y="242"/>
                      </a:lnTo>
                      <a:lnTo>
                        <a:pt x="308" y="244"/>
                      </a:lnTo>
                      <a:lnTo>
                        <a:pt x="312" y="247"/>
                      </a:lnTo>
                      <a:lnTo>
                        <a:pt x="312" y="244"/>
                      </a:lnTo>
                      <a:lnTo>
                        <a:pt x="314" y="247"/>
                      </a:lnTo>
                      <a:lnTo>
                        <a:pt x="317" y="247"/>
                      </a:lnTo>
                      <a:lnTo>
                        <a:pt x="321" y="249"/>
                      </a:lnTo>
                      <a:lnTo>
                        <a:pt x="321" y="244"/>
                      </a:lnTo>
                      <a:lnTo>
                        <a:pt x="319" y="244"/>
                      </a:lnTo>
                      <a:lnTo>
                        <a:pt x="321" y="244"/>
                      </a:lnTo>
                      <a:lnTo>
                        <a:pt x="319" y="240"/>
                      </a:lnTo>
                      <a:lnTo>
                        <a:pt x="317" y="240"/>
                      </a:lnTo>
                      <a:lnTo>
                        <a:pt x="317" y="238"/>
                      </a:lnTo>
                      <a:lnTo>
                        <a:pt x="314" y="238"/>
                      </a:lnTo>
                      <a:lnTo>
                        <a:pt x="317" y="236"/>
                      </a:lnTo>
                      <a:lnTo>
                        <a:pt x="314" y="236"/>
                      </a:lnTo>
                      <a:lnTo>
                        <a:pt x="314" y="233"/>
                      </a:lnTo>
                      <a:lnTo>
                        <a:pt x="317" y="231"/>
                      </a:lnTo>
                      <a:lnTo>
                        <a:pt x="314" y="231"/>
                      </a:lnTo>
                      <a:lnTo>
                        <a:pt x="317" y="231"/>
                      </a:lnTo>
                      <a:lnTo>
                        <a:pt x="317" y="229"/>
                      </a:lnTo>
                      <a:lnTo>
                        <a:pt x="319" y="227"/>
                      </a:lnTo>
                      <a:lnTo>
                        <a:pt x="317" y="227"/>
                      </a:lnTo>
                      <a:lnTo>
                        <a:pt x="317" y="224"/>
                      </a:lnTo>
                      <a:lnTo>
                        <a:pt x="317" y="220"/>
                      </a:lnTo>
                      <a:lnTo>
                        <a:pt x="317" y="218"/>
                      </a:lnTo>
                      <a:lnTo>
                        <a:pt x="314" y="218"/>
                      </a:lnTo>
                      <a:lnTo>
                        <a:pt x="312" y="218"/>
                      </a:lnTo>
                      <a:lnTo>
                        <a:pt x="312" y="216"/>
                      </a:lnTo>
                      <a:lnTo>
                        <a:pt x="310" y="213"/>
                      </a:lnTo>
                      <a:lnTo>
                        <a:pt x="308" y="213"/>
                      </a:lnTo>
                      <a:lnTo>
                        <a:pt x="305" y="213"/>
                      </a:lnTo>
                      <a:lnTo>
                        <a:pt x="301" y="209"/>
                      </a:lnTo>
                      <a:lnTo>
                        <a:pt x="301" y="207"/>
                      </a:lnTo>
                      <a:lnTo>
                        <a:pt x="297" y="207"/>
                      </a:lnTo>
                      <a:lnTo>
                        <a:pt x="297" y="202"/>
                      </a:lnTo>
                      <a:lnTo>
                        <a:pt x="299" y="200"/>
                      </a:lnTo>
                      <a:lnTo>
                        <a:pt x="297" y="198"/>
                      </a:lnTo>
                      <a:lnTo>
                        <a:pt x="294" y="198"/>
                      </a:lnTo>
                      <a:lnTo>
                        <a:pt x="299" y="196"/>
                      </a:lnTo>
                      <a:lnTo>
                        <a:pt x="294" y="193"/>
                      </a:lnTo>
                      <a:lnTo>
                        <a:pt x="292" y="193"/>
                      </a:lnTo>
                      <a:lnTo>
                        <a:pt x="285" y="193"/>
                      </a:lnTo>
                      <a:lnTo>
                        <a:pt x="283" y="191"/>
                      </a:lnTo>
                      <a:lnTo>
                        <a:pt x="285" y="187"/>
                      </a:lnTo>
                      <a:lnTo>
                        <a:pt x="283" y="187"/>
                      </a:lnTo>
                      <a:lnTo>
                        <a:pt x="283" y="184"/>
                      </a:lnTo>
                      <a:lnTo>
                        <a:pt x="285" y="182"/>
                      </a:lnTo>
                      <a:lnTo>
                        <a:pt x="285" y="180"/>
                      </a:lnTo>
                      <a:lnTo>
                        <a:pt x="285" y="176"/>
                      </a:lnTo>
                      <a:lnTo>
                        <a:pt x="288" y="171"/>
                      </a:lnTo>
                      <a:lnTo>
                        <a:pt x="288" y="167"/>
                      </a:lnTo>
                      <a:lnTo>
                        <a:pt x="292" y="167"/>
                      </a:lnTo>
                      <a:lnTo>
                        <a:pt x="292" y="165"/>
                      </a:lnTo>
                      <a:lnTo>
                        <a:pt x="299" y="160"/>
                      </a:lnTo>
                      <a:lnTo>
                        <a:pt x="301" y="165"/>
                      </a:lnTo>
                      <a:lnTo>
                        <a:pt x="301" y="162"/>
                      </a:lnTo>
                      <a:lnTo>
                        <a:pt x="305" y="162"/>
                      </a:lnTo>
                      <a:lnTo>
                        <a:pt x="305" y="160"/>
                      </a:lnTo>
                      <a:lnTo>
                        <a:pt x="303" y="160"/>
                      </a:lnTo>
                      <a:lnTo>
                        <a:pt x="305" y="158"/>
                      </a:lnTo>
                      <a:lnTo>
                        <a:pt x="308" y="156"/>
                      </a:lnTo>
                      <a:lnTo>
                        <a:pt x="305" y="156"/>
                      </a:lnTo>
                      <a:lnTo>
                        <a:pt x="305" y="153"/>
                      </a:lnTo>
                      <a:lnTo>
                        <a:pt x="308" y="151"/>
                      </a:lnTo>
                      <a:lnTo>
                        <a:pt x="310" y="153"/>
                      </a:lnTo>
                      <a:lnTo>
                        <a:pt x="312" y="153"/>
                      </a:lnTo>
                      <a:lnTo>
                        <a:pt x="312" y="151"/>
                      </a:lnTo>
                      <a:lnTo>
                        <a:pt x="317" y="149"/>
                      </a:lnTo>
                      <a:lnTo>
                        <a:pt x="319" y="149"/>
                      </a:lnTo>
                      <a:lnTo>
                        <a:pt x="321" y="149"/>
                      </a:lnTo>
                      <a:lnTo>
                        <a:pt x="323" y="145"/>
                      </a:lnTo>
                      <a:lnTo>
                        <a:pt x="328" y="142"/>
                      </a:lnTo>
                      <a:lnTo>
                        <a:pt x="325" y="142"/>
                      </a:lnTo>
                      <a:lnTo>
                        <a:pt x="330" y="140"/>
                      </a:lnTo>
                      <a:lnTo>
                        <a:pt x="332" y="138"/>
                      </a:lnTo>
                      <a:lnTo>
                        <a:pt x="337" y="136"/>
                      </a:lnTo>
                      <a:lnTo>
                        <a:pt x="341" y="133"/>
                      </a:lnTo>
                      <a:lnTo>
                        <a:pt x="346" y="127"/>
                      </a:lnTo>
                      <a:lnTo>
                        <a:pt x="348" y="127"/>
                      </a:lnTo>
                      <a:lnTo>
                        <a:pt x="350" y="127"/>
                      </a:lnTo>
                      <a:lnTo>
                        <a:pt x="350" y="125"/>
                      </a:lnTo>
                      <a:lnTo>
                        <a:pt x="352" y="125"/>
                      </a:lnTo>
                      <a:lnTo>
                        <a:pt x="348" y="120"/>
                      </a:lnTo>
                      <a:lnTo>
                        <a:pt x="346" y="120"/>
                      </a:lnTo>
                      <a:lnTo>
                        <a:pt x="343" y="118"/>
                      </a:lnTo>
                      <a:lnTo>
                        <a:pt x="348" y="113"/>
                      </a:lnTo>
                      <a:lnTo>
                        <a:pt x="346" y="109"/>
                      </a:lnTo>
                      <a:lnTo>
                        <a:pt x="343" y="111"/>
                      </a:lnTo>
                      <a:lnTo>
                        <a:pt x="341" y="107"/>
                      </a:lnTo>
                      <a:lnTo>
                        <a:pt x="343" y="107"/>
                      </a:lnTo>
                      <a:lnTo>
                        <a:pt x="339" y="107"/>
                      </a:lnTo>
                      <a:lnTo>
                        <a:pt x="339" y="105"/>
                      </a:lnTo>
                      <a:lnTo>
                        <a:pt x="337" y="105"/>
                      </a:lnTo>
                      <a:lnTo>
                        <a:pt x="343" y="98"/>
                      </a:lnTo>
                      <a:lnTo>
                        <a:pt x="343" y="96"/>
                      </a:lnTo>
                      <a:lnTo>
                        <a:pt x="341" y="93"/>
                      </a:lnTo>
                      <a:lnTo>
                        <a:pt x="341" y="96"/>
                      </a:lnTo>
                      <a:lnTo>
                        <a:pt x="341" y="98"/>
                      </a:lnTo>
                      <a:lnTo>
                        <a:pt x="339" y="96"/>
                      </a:lnTo>
                      <a:lnTo>
                        <a:pt x="337" y="96"/>
                      </a:lnTo>
                      <a:lnTo>
                        <a:pt x="337" y="98"/>
                      </a:lnTo>
                      <a:lnTo>
                        <a:pt x="334" y="98"/>
                      </a:lnTo>
                      <a:lnTo>
                        <a:pt x="334" y="100"/>
                      </a:lnTo>
                      <a:lnTo>
                        <a:pt x="332" y="100"/>
                      </a:lnTo>
                      <a:lnTo>
                        <a:pt x="330" y="100"/>
                      </a:lnTo>
                      <a:lnTo>
                        <a:pt x="325" y="98"/>
                      </a:lnTo>
                      <a:lnTo>
                        <a:pt x="328" y="96"/>
                      </a:lnTo>
                      <a:lnTo>
                        <a:pt x="325" y="93"/>
                      </a:lnTo>
                      <a:lnTo>
                        <a:pt x="328" y="93"/>
                      </a:lnTo>
                      <a:lnTo>
                        <a:pt x="330" y="91"/>
                      </a:lnTo>
                      <a:lnTo>
                        <a:pt x="330" y="89"/>
                      </a:lnTo>
                      <a:lnTo>
                        <a:pt x="330" y="87"/>
                      </a:lnTo>
                      <a:lnTo>
                        <a:pt x="332" y="85"/>
                      </a:lnTo>
                      <a:lnTo>
                        <a:pt x="334" y="82"/>
                      </a:lnTo>
                      <a:lnTo>
                        <a:pt x="334" y="73"/>
                      </a:lnTo>
                      <a:lnTo>
                        <a:pt x="337" y="71"/>
                      </a:lnTo>
                      <a:lnTo>
                        <a:pt x="339" y="65"/>
                      </a:lnTo>
                      <a:lnTo>
                        <a:pt x="337" y="56"/>
                      </a:lnTo>
                      <a:lnTo>
                        <a:pt x="334" y="56"/>
                      </a:lnTo>
                      <a:lnTo>
                        <a:pt x="337" y="51"/>
                      </a:lnTo>
                      <a:lnTo>
                        <a:pt x="330" y="47"/>
                      </a:lnTo>
                      <a:lnTo>
                        <a:pt x="332" y="42"/>
                      </a:lnTo>
                      <a:lnTo>
                        <a:pt x="328" y="38"/>
                      </a:lnTo>
                      <a:lnTo>
                        <a:pt x="330" y="33"/>
                      </a:lnTo>
                      <a:lnTo>
                        <a:pt x="328" y="33"/>
                      </a:lnTo>
                      <a:lnTo>
                        <a:pt x="323" y="31"/>
                      </a:lnTo>
                      <a:lnTo>
                        <a:pt x="321" y="27"/>
                      </a:lnTo>
                      <a:lnTo>
                        <a:pt x="319" y="27"/>
                      </a:lnTo>
                      <a:lnTo>
                        <a:pt x="317" y="27"/>
                      </a:lnTo>
                      <a:lnTo>
                        <a:pt x="314" y="20"/>
                      </a:lnTo>
                      <a:lnTo>
                        <a:pt x="314" y="18"/>
                      </a:lnTo>
                      <a:lnTo>
                        <a:pt x="310" y="16"/>
                      </a:lnTo>
                      <a:lnTo>
                        <a:pt x="310" y="13"/>
                      </a:lnTo>
                      <a:lnTo>
                        <a:pt x="312" y="11"/>
                      </a:lnTo>
                      <a:lnTo>
                        <a:pt x="312" y="7"/>
                      </a:lnTo>
                      <a:lnTo>
                        <a:pt x="314" y="7"/>
                      </a:lnTo>
                      <a:lnTo>
                        <a:pt x="312" y="7"/>
                      </a:lnTo>
                      <a:lnTo>
                        <a:pt x="312" y="0"/>
                      </a:lnTo>
                      <a:lnTo>
                        <a:pt x="319" y="0"/>
                      </a:lnTo>
                      <a:lnTo>
                        <a:pt x="321" y="2"/>
                      </a:lnTo>
                      <a:lnTo>
                        <a:pt x="321" y="5"/>
                      </a:lnTo>
                      <a:lnTo>
                        <a:pt x="323" y="7"/>
                      </a:lnTo>
                      <a:lnTo>
                        <a:pt x="323" y="11"/>
                      </a:lnTo>
                      <a:lnTo>
                        <a:pt x="328" y="13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8" name="Freeform 904"/>
                <p:cNvSpPr>
                  <a:spLocks/>
                </p:cNvSpPr>
                <p:nvPr/>
              </p:nvSpPr>
              <p:spPr bwMode="auto">
                <a:xfrm>
                  <a:off x="4144" y="231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29" name="Freeform 905"/>
                <p:cNvSpPr>
                  <a:spLocks/>
                </p:cNvSpPr>
                <p:nvPr/>
              </p:nvSpPr>
              <p:spPr bwMode="auto">
                <a:xfrm>
                  <a:off x="4211" y="2312"/>
                  <a:ext cx="9" cy="7"/>
                </a:xfrm>
                <a:custGeom>
                  <a:avLst/>
                  <a:gdLst>
                    <a:gd name="T0" fmla="*/ 2 w 9"/>
                    <a:gd name="T1" fmla="*/ 0 h 7"/>
                    <a:gd name="T2" fmla="*/ 9 w 9"/>
                    <a:gd name="T3" fmla="*/ 2 h 7"/>
                    <a:gd name="T4" fmla="*/ 7 w 9"/>
                    <a:gd name="T5" fmla="*/ 7 h 7"/>
                    <a:gd name="T6" fmla="*/ 4 w 9"/>
                    <a:gd name="T7" fmla="*/ 7 h 7"/>
                    <a:gd name="T8" fmla="*/ 4 w 9"/>
                    <a:gd name="T9" fmla="*/ 4 h 7"/>
                    <a:gd name="T10" fmla="*/ 4 w 9"/>
                    <a:gd name="T11" fmla="*/ 7 h 7"/>
                    <a:gd name="T12" fmla="*/ 0 w 9"/>
                    <a:gd name="T13" fmla="*/ 7 h 7"/>
                    <a:gd name="T14" fmla="*/ 0 w 9"/>
                    <a:gd name="T15" fmla="*/ 0 h 7"/>
                    <a:gd name="T16" fmla="*/ 2 w 9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7">
                      <a:moveTo>
                        <a:pt x="2" y="0"/>
                      </a:moveTo>
                      <a:lnTo>
                        <a:pt x="9" y="2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30" name="Freeform 906"/>
                <p:cNvSpPr>
                  <a:spLocks/>
                </p:cNvSpPr>
                <p:nvPr/>
              </p:nvSpPr>
              <p:spPr bwMode="auto">
                <a:xfrm>
                  <a:off x="4166" y="2312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3 w 3"/>
                    <a:gd name="T3" fmla="*/ 2 h 4"/>
                    <a:gd name="T4" fmla="*/ 3 w 3"/>
                    <a:gd name="T5" fmla="*/ 4 h 4"/>
                    <a:gd name="T6" fmla="*/ 0 w 3"/>
                    <a:gd name="T7" fmla="*/ 4 h 4"/>
                    <a:gd name="T8" fmla="*/ 0 w 3"/>
                    <a:gd name="T9" fmla="*/ 0 h 4"/>
                    <a:gd name="T10" fmla="*/ 3 w 3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31" name="Freeform 907"/>
                <p:cNvSpPr>
                  <a:spLocks/>
                </p:cNvSpPr>
                <p:nvPr/>
              </p:nvSpPr>
              <p:spPr bwMode="auto">
                <a:xfrm>
                  <a:off x="4260" y="2310"/>
                  <a:ext cx="11" cy="9"/>
                </a:xfrm>
                <a:custGeom>
                  <a:avLst/>
                  <a:gdLst>
                    <a:gd name="T0" fmla="*/ 2 w 11"/>
                    <a:gd name="T1" fmla="*/ 0 h 9"/>
                    <a:gd name="T2" fmla="*/ 9 w 11"/>
                    <a:gd name="T3" fmla="*/ 2 h 9"/>
                    <a:gd name="T4" fmla="*/ 11 w 11"/>
                    <a:gd name="T5" fmla="*/ 4 h 9"/>
                    <a:gd name="T6" fmla="*/ 11 w 11"/>
                    <a:gd name="T7" fmla="*/ 6 h 9"/>
                    <a:gd name="T8" fmla="*/ 7 w 11"/>
                    <a:gd name="T9" fmla="*/ 9 h 9"/>
                    <a:gd name="T10" fmla="*/ 2 w 11"/>
                    <a:gd name="T11" fmla="*/ 9 h 9"/>
                    <a:gd name="T12" fmla="*/ 0 w 11"/>
                    <a:gd name="T13" fmla="*/ 4 h 9"/>
                    <a:gd name="T14" fmla="*/ 2 w 11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lnTo>
                        <a:pt x="9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0" y="4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32" name="Freeform 908"/>
                <p:cNvSpPr>
                  <a:spLocks/>
                </p:cNvSpPr>
                <p:nvPr/>
              </p:nvSpPr>
              <p:spPr bwMode="auto">
                <a:xfrm>
                  <a:off x="4244" y="2305"/>
                  <a:ext cx="7" cy="9"/>
                </a:xfrm>
                <a:custGeom>
                  <a:avLst/>
                  <a:gdLst>
                    <a:gd name="T0" fmla="*/ 3 w 7"/>
                    <a:gd name="T1" fmla="*/ 0 h 9"/>
                    <a:gd name="T2" fmla="*/ 5 w 7"/>
                    <a:gd name="T3" fmla="*/ 5 h 9"/>
                    <a:gd name="T4" fmla="*/ 7 w 7"/>
                    <a:gd name="T5" fmla="*/ 7 h 9"/>
                    <a:gd name="T6" fmla="*/ 5 w 7"/>
                    <a:gd name="T7" fmla="*/ 9 h 9"/>
                    <a:gd name="T8" fmla="*/ 0 w 7"/>
                    <a:gd name="T9" fmla="*/ 9 h 9"/>
                    <a:gd name="T10" fmla="*/ 0 w 7"/>
                    <a:gd name="T11" fmla="*/ 7 h 9"/>
                    <a:gd name="T12" fmla="*/ 0 w 7"/>
                    <a:gd name="T13" fmla="*/ 2 h 9"/>
                    <a:gd name="T14" fmla="*/ 3 w 7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9">
                      <a:moveTo>
                        <a:pt x="3" y="0"/>
                      </a:moveTo>
                      <a:lnTo>
                        <a:pt x="5" y="5"/>
                      </a:lnTo>
                      <a:lnTo>
                        <a:pt x="7" y="7"/>
                      </a:lnTo>
                      <a:lnTo>
                        <a:pt x="5" y="9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33" name="Freeform 909"/>
                <p:cNvSpPr>
                  <a:spLocks/>
                </p:cNvSpPr>
                <p:nvPr/>
              </p:nvSpPr>
              <p:spPr bwMode="auto">
                <a:xfrm>
                  <a:off x="4215" y="2303"/>
                  <a:ext cx="12" cy="13"/>
                </a:xfrm>
                <a:custGeom>
                  <a:avLst/>
                  <a:gdLst>
                    <a:gd name="T0" fmla="*/ 5 w 12"/>
                    <a:gd name="T1" fmla="*/ 2 h 13"/>
                    <a:gd name="T2" fmla="*/ 9 w 12"/>
                    <a:gd name="T3" fmla="*/ 4 h 13"/>
                    <a:gd name="T4" fmla="*/ 12 w 12"/>
                    <a:gd name="T5" fmla="*/ 7 h 13"/>
                    <a:gd name="T6" fmla="*/ 9 w 12"/>
                    <a:gd name="T7" fmla="*/ 11 h 13"/>
                    <a:gd name="T8" fmla="*/ 7 w 12"/>
                    <a:gd name="T9" fmla="*/ 13 h 13"/>
                    <a:gd name="T10" fmla="*/ 5 w 12"/>
                    <a:gd name="T11" fmla="*/ 9 h 13"/>
                    <a:gd name="T12" fmla="*/ 7 w 12"/>
                    <a:gd name="T13" fmla="*/ 7 h 13"/>
                    <a:gd name="T14" fmla="*/ 5 w 12"/>
                    <a:gd name="T15" fmla="*/ 9 h 13"/>
                    <a:gd name="T16" fmla="*/ 0 w 12"/>
                    <a:gd name="T17" fmla="*/ 7 h 13"/>
                    <a:gd name="T18" fmla="*/ 3 w 12"/>
                    <a:gd name="T19" fmla="*/ 4 h 13"/>
                    <a:gd name="T20" fmla="*/ 3 w 12"/>
                    <a:gd name="T21" fmla="*/ 0 h 13"/>
                    <a:gd name="T22" fmla="*/ 5 w 12"/>
                    <a:gd name="T23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3">
                      <a:moveTo>
                        <a:pt x="5" y="2"/>
                      </a:moveTo>
                      <a:lnTo>
                        <a:pt x="9" y="4"/>
                      </a:lnTo>
                      <a:lnTo>
                        <a:pt x="12" y="7"/>
                      </a:lnTo>
                      <a:lnTo>
                        <a:pt x="9" y="11"/>
                      </a:lnTo>
                      <a:lnTo>
                        <a:pt x="7" y="13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5" y="9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5" y="2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  <p:sp>
              <p:nvSpPr>
                <p:cNvPr id="2934" name="Freeform 910"/>
                <p:cNvSpPr>
                  <a:spLocks/>
                </p:cNvSpPr>
                <p:nvPr/>
              </p:nvSpPr>
              <p:spPr bwMode="auto">
                <a:xfrm>
                  <a:off x="4269" y="230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4288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63305" tIns="31652" rIns="63305" bIns="3165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sz="1246"/>
                </a:p>
              </p:txBody>
            </p:sp>
          </p:grpSp>
          <p:sp>
            <p:nvSpPr>
              <p:cNvPr id="2635" name="Freeform 912"/>
              <p:cNvSpPr>
                <a:spLocks/>
              </p:cNvSpPr>
              <p:nvPr/>
            </p:nvSpPr>
            <p:spPr bwMode="auto">
              <a:xfrm>
                <a:off x="6742113" y="3656013"/>
                <a:ext cx="17463" cy="17463"/>
              </a:xfrm>
              <a:custGeom>
                <a:avLst/>
                <a:gdLst>
                  <a:gd name="T0" fmla="*/ 6 w 11"/>
                  <a:gd name="T1" fmla="*/ 0 h 11"/>
                  <a:gd name="T2" fmla="*/ 6 w 11"/>
                  <a:gd name="T3" fmla="*/ 4 h 11"/>
                  <a:gd name="T4" fmla="*/ 8 w 11"/>
                  <a:gd name="T5" fmla="*/ 7 h 11"/>
                  <a:gd name="T6" fmla="*/ 6 w 11"/>
                  <a:gd name="T7" fmla="*/ 9 h 11"/>
                  <a:gd name="T8" fmla="*/ 8 w 11"/>
                  <a:gd name="T9" fmla="*/ 9 h 11"/>
                  <a:gd name="T10" fmla="*/ 11 w 11"/>
                  <a:gd name="T11" fmla="*/ 9 h 11"/>
                  <a:gd name="T12" fmla="*/ 8 w 11"/>
                  <a:gd name="T13" fmla="*/ 11 h 11"/>
                  <a:gd name="T14" fmla="*/ 4 w 11"/>
                  <a:gd name="T15" fmla="*/ 11 h 11"/>
                  <a:gd name="T16" fmla="*/ 2 w 11"/>
                  <a:gd name="T17" fmla="*/ 9 h 11"/>
                  <a:gd name="T18" fmla="*/ 4 w 11"/>
                  <a:gd name="T19" fmla="*/ 9 h 11"/>
                  <a:gd name="T20" fmla="*/ 2 w 11"/>
                  <a:gd name="T21" fmla="*/ 7 h 11"/>
                  <a:gd name="T22" fmla="*/ 0 w 11"/>
                  <a:gd name="T23" fmla="*/ 2 h 11"/>
                  <a:gd name="T24" fmla="*/ 6 w 1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lnTo>
                      <a:pt x="6" y="4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36" name="Freeform 913"/>
              <p:cNvSpPr>
                <a:spLocks/>
              </p:cNvSpPr>
              <p:nvPr/>
            </p:nvSpPr>
            <p:spPr bwMode="auto">
              <a:xfrm>
                <a:off x="6791325" y="3652838"/>
                <a:ext cx="9525" cy="14288"/>
              </a:xfrm>
              <a:custGeom>
                <a:avLst/>
                <a:gdLst>
                  <a:gd name="T0" fmla="*/ 2 w 6"/>
                  <a:gd name="T1" fmla="*/ 4 h 9"/>
                  <a:gd name="T2" fmla="*/ 6 w 6"/>
                  <a:gd name="T3" fmla="*/ 4 h 9"/>
                  <a:gd name="T4" fmla="*/ 6 w 6"/>
                  <a:gd name="T5" fmla="*/ 9 h 9"/>
                  <a:gd name="T6" fmla="*/ 2 w 6"/>
                  <a:gd name="T7" fmla="*/ 6 h 9"/>
                  <a:gd name="T8" fmla="*/ 0 w 6"/>
                  <a:gd name="T9" fmla="*/ 4 h 9"/>
                  <a:gd name="T10" fmla="*/ 2 w 6"/>
                  <a:gd name="T11" fmla="*/ 0 h 9"/>
                  <a:gd name="T12" fmla="*/ 2 w 6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2" y="4"/>
                    </a:moveTo>
                    <a:lnTo>
                      <a:pt x="6" y="4"/>
                    </a:lnTo>
                    <a:lnTo>
                      <a:pt x="6" y="9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37" name="Freeform 914"/>
              <p:cNvSpPr>
                <a:spLocks/>
              </p:cNvSpPr>
              <p:nvPr/>
            </p:nvSpPr>
            <p:spPr bwMode="auto">
              <a:xfrm>
                <a:off x="6719888" y="365283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38" name="Freeform 915"/>
              <p:cNvSpPr>
                <a:spLocks/>
              </p:cNvSpPr>
              <p:nvPr/>
            </p:nvSpPr>
            <p:spPr bwMode="auto">
              <a:xfrm>
                <a:off x="6702425" y="3649663"/>
                <a:ext cx="11113" cy="12700"/>
              </a:xfrm>
              <a:custGeom>
                <a:avLst/>
                <a:gdLst>
                  <a:gd name="T0" fmla="*/ 2 w 7"/>
                  <a:gd name="T1" fmla="*/ 0 h 8"/>
                  <a:gd name="T2" fmla="*/ 7 w 7"/>
                  <a:gd name="T3" fmla="*/ 8 h 8"/>
                  <a:gd name="T4" fmla="*/ 5 w 7"/>
                  <a:gd name="T5" fmla="*/ 8 h 8"/>
                  <a:gd name="T6" fmla="*/ 0 w 7"/>
                  <a:gd name="T7" fmla="*/ 6 h 8"/>
                  <a:gd name="T8" fmla="*/ 2 w 7"/>
                  <a:gd name="T9" fmla="*/ 2 h 8"/>
                  <a:gd name="T10" fmla="*/ 2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lnTo>
                      <a:pt x="7" y="8"/>
                    </a:lnTo>
                    <a:lnTo>
                      <a:pt x="5" y="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39" name="Freeform 916"/>
              <p:cNvSpPr>
                <a:spLocks/>
              </p:cNvSpPr>
              <p:nvPr/>
            </p:nvSpPr>
            <p:spPr bwMode="auto">
              <a:xfrm>
                <a:off x="6710363" y="3644900"/>
                <a:ext cx="3175" cy="11113"/>
              </a:xfrm>
              <a:custGeom>
                <a:avLst/>
                <a:gdLst>
                  <a:gd name="T0" fmla="*/ 0 w 2"/>
                  <a:gd name="T1" fmla="*/ 3 h 7"/>
                  <a:gd name="T2" fmla="*/ 2 w 2"/>
                  <a:gd name="T3" fmla="*/ 3 h 7"/>
                  <a:gd name="T4" fmla="*/ 0 w 2"/>
                  <a:gd name="T5" fmla="*/ 7 h 7"/>
                  <a:gd name="T6" fmla="*/ 0 w 2"/>
                  <a:gd name="T7" fmla="*/ 3 h 7"/>
                  <a:gd name="T8" fmla="*/ 0 w 2"/>
                  <a:gd name="T9" fmla="*/ 0 h 7"/>
                  <a:gd name="T10" fmla="*/ 0 w 2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7">
                    <a:moveTo>
                      <a:pt x="0" y="3"/>
                    </a:moveTo>
                    <a:lnTo>
                      <a:pt x="2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0" name="Freeform 917"/>
              <p:cNvSpPr>
                <a:spLocks/>
              </p:cNvSpPr>
              <p:nvPr/>
            </p:nvSpPr>
            <p:spPr bwMode="auto">
              <a:xfrm>
                <a:off x="6791325" y="3644900"/>
                <a:ext cx="20638" cy="22225"/>
              </a:xfrm>
              <a:custGeom>
                <a:avLst/>
                <a:gdLst>
                  <a:gd name="T0" fmla="*/ 4 w 13"/>
                  <a:gd name="T1" fmla="*/ 0 h 14"/>
                  <a:gd name="T2" fmla="*/ 6 w 13"/>
                  <a:gd name="T3" fmla="*/ 5 h 14"/>
                  <a:gd name="T4" fmla="*/ 6 w 13"/>
                  <a:gd name="T5" fmla="*/ 7 h 14"/>
                  <a:gd name="T6" fmla="*/ 11 w 13"/>
                  <a:gd name="T7" fmla="*/ 7 h 14"/>
                  <a:gd name="T8" fmla="*/ 11 w 13"/>
                  <a:gd name="T9" fmla="*/ 9 h 14"/>
                  <a:gd name="T10" fmla="*/ 13 w 13"/>
                  <a:gd name="T11" fmla="*/ 11 h 14"/>
                  <a:gd name="T12" fmla="*/ 11 w 13"/>
                  <a:gd name="T13" fmla="*/ 14 h 14"/>
                  <a:gd name="T14" fmla="*/ 6 w 13"/>
                  <a:gd name="T15" fmla="*/ 14 h 14"/>
                  <a:gd name="T16" fmla="*/ 6 w 13"/>
                  <a:gd name="T17" fmla="*/ 9 h 14"/>
                  <a:gd name="T18" fmla="*/ 2 w 13"/>
                  <a:gd name="T19" fmla="*/ 9 h 14"/>
                  <a:gd name="T20" fmla="*/ 0 w 13"/>
                  <a:gd name="T21" fmla="*/ 0 h 14"/>
                  <a:gd name="T22" fmla="*/ 4 w 13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4">
                    <a:moveTo>
                      <a:pt x="4" y="0"/>
                    </a:moveTo>
                    <a:lnTo>
                      <a:pt x="6" y="5"/>
                    </a:lnTo>
                    <a:lnTo>
                      <a:pt x="6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6" y="14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1" name="Freeform 918"/>
              <p:cNvSpPr>
                <a:spLocks/>
              </p:cNvSpPr>
              <p:nvPr/>
            </p:nvSpPr>
            <p:spPr bwMode="auto">
              <a:xfrm>
                <a:off x="6742113" y="3644900"/>
                <a:ext cx="17463" cy="11113"/>
              </a:xfrm>
              <a:custGeom>
                <a:avLst/>
                <a:gdLst>
                  <a:gd name="T0" fmla="*/ 11 w 11"/>
                  <a:gd name="T1" fmla="*/ 0 h 7"/>
                  <a:gd name="T2" fmla="*/ 11 w 11"/>
                  <a:gd name="T3" fmla="*/ 5 h 7"/>
                  <a:gd name="T4" fmla="*/ 8 w 11"/>
                  <a:gd name="T5" fmla="*/ 7 h 7"/>
                  <a:gd name="T6" fmla="*/ 8 w 11"/>
                  <a:gd name="T7" fmla="*/ 5 h 7"/>
                  <a:gd name="T8" fmla="*/ 4 w 11"/>
                  <a:gd name="T9" fmla="*/ 7 h 7"/>
                  <a:gd name="T10" fmla="*/ 0 w 11"/>
                  <a:gd name="T11" fmla="*/ 3 h 7"/>
                  <a:gd name="T12" fmla="*/ 2 w 11"/>
                  <a:gd name="T13" fmla="*/ 3 h 7"/>
                  <a:gd name="T14" fmla="*/ 4 w 11"/>
                  <a:gd name="T15" fmla="*/ 3 h 7"/>
                  <a:gd name="T16" fmla="*/ 11 w 11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lnTo>
                      <a:pt x="11" y="5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4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2" name="Freeform 919"/>
              <p:cNvSpPr>
                <a:spLocks/>
              </p:cNvSpPr>
              <p:nvPr/>
            </p:nvSpPr>
            <p:spPr bwMode="auto">
              <a:xfrm>
                <a:off x="6645275" y="3644900"/>
                <a:ext cx="11113" cy="22225"/>
              </a:xfrm>
              <a:custGeom>
                <a:avLst/>
                <a:gdLst>
                  <a:gd name="T0" fmla="*/ 0 w 7"/>
                  <a:gd name="T1" fmla="*/ 0 h 14"/>
                  <a:gd name="T2" fmla="*/ 3 w 7"/>
                  <a:gd name="T3" fmla="*/ 0 h 14"/>
                  <a:gd name="T4" fmla="*/ 7 w 7"/>
                  <a:gd name="T5" fmla="*/ 3 h 14"/>
                  <a:gd name="T6" fmla="*/ 7 w 7"/>
                  <a:gd name="T7" fmla="*/ 7 h 14"/>
                  <a:gd name="T8" fmla="*/ 7 w 7"/>
                  <a:gd name="T9" fmla="*/ 9 h 14"/>
                  <a:gd name="T10" fmla="*/ 5 w 7"/>
                  <a:gd name="T11" fmla="*/ 11 h 14"/>
                  <a:gd name="T12" fmla="*/ 3 w 7"/>
                  <a:gd name="T13" fmla="*/ 14 h 14"/>
                  <a:gd name="T14" fmla="*/ 0 w 7"/>
                  <a:gd name="T15" fmla="*/ 14 h 14"/>
                  <a:gd name="T16" fmla="*/ 0 w 7"/>
                  <a:gd name="T17" fmla="*/ 11 h 14"/>
                  <a:gd name="T18" fmla="*/ 3 w 7"/>
                  <a:gd name="T19" fmla="*/ 5 h 14"/>
                  <a:gd name="T20" fmla="*/ 0 w 7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lnTo>
                      <a:pt x="3" y="0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3" name="Freeform 920"/>
              <p:cNvSpPr>
                <a:spLocks/>
              </p:cNvSpPr>
              <p:nvPr/>
            </p:nvSpPr>
            <p:spPr bwMode="auto">
              <a:xfrm>
                <a:off x="6670675" y="3644900"/>
                <a:ext cx="14288" cy="22225"/>
              </a:xfrm>
              <a:custGeom>
                <a:avLst/>
                <a:gdLst>
                  <a:gd name="T0" fmla="*/ 4 w 9"/>
                  <a:gd name="T1" fmla="*/ 0 h 14"/>
                  <a:gd name="T2" fmla="*/ 9 w 9"/>
                  <a:gd name="T3" fmla="*/ 5 h 14"/>
                  <a:gd name="T4" fmla="*/ 7 w 9"/>
                  <a:gd name="T5" fmla="*/ 5 h 14"/>
                  <a:gd name="T6" fmla="*/ 4 w 9"/>
                  <a:gd name="T7" fmla="*/ 11 h 14"/>
                  <a:gd name="T8" fmla="*/ 4 w 9"/>
                  <a:gd name="T9" fmla="*/ 14 h 14"/>
                  <a:gd name="T10" fmla="*/ 2 w 9"/>
                  <a:gd name="T11" fmla="*/ 9 h 14"/>
                  <a:gd name="T12" fmla="*/ 0 w 9"/>
                  <a:gd name="T13" fmla="*/ 7 h 14"/>
                  <a:gd name="T14" fmla="*/ 0 w 9"/>
                  <a:gd name="T15" fmla="*/ 3 h 14"/>
                  <a:gd name="T16" fmla="*/ 2 w 9"/>
                  <a:gd name="T17" fmla="*/ 0 h 14"/>
                  <a:gd name="T18" fmla="*/ 4 w 9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lnTo>
                      <a:pt x="9" y="5"/>
                    </a:lnTo>
                    <a:lnTo>
                      <a:pt x="7" y="5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4" name="Freeform 921"/>
              <p:cNvSpPr>
                <a:spLocks/>
              </p:cNvSpPr>
              <p:nvPr/>
            </p:nvSpPr>
            <p:spPr bwMode="auto">
              <a:xfrm>
                <a:off x="6731000" y="3641725"/>
                <a:ext cx="17463" cy="17463"/>
              </a:xfrm>
              <a:custGeom>
                <a:avLst/>
                <a:gdLst>
                  <a:gd name="T0" fmla="*/ 2 w 11"/>
                  <a:gd name="T1" fmla="*/ 0 h 11"/>
                  <a:gd name="T2" fmla="*/ 4 w 11"/>
                  <a:gd name="T3" fmla="*/ 5 h 11"/>
                  <a:gd name="T4" fmla="*/ 11 w 11"/>
                  <a:gd name="T5" fmla="*/ 9 h 11"/>
                  <a:gd name="T6" fmla="*/ 7 w 11"/>
                  <a:gd name="T7" fmla="*/ 11 h 11"/>
                  <a:gd name="T8" fmla="*/ 4 w 11"/>
                  <a:gd name="T9" fmla="*/ 9 h 11"/>
                  <a:gd name="T10" fmla="*/ 0 w 11"/>
                  <a:gd name="T11" fmla="*/ 5 h 11"/>
                  <a:gd name="T12" fmla="*/ 2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lnTo>
                      <a:pt x="4" y="5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5" name="Freeform 922"/>
              <p:cNvSpPr>
                <a:spLocks/>
              </p:cNvSpPr>
              <p:nvPr/>
            </p:nvSpPr>
            <p:spPr bwMode="auto">
              <a:xfrm>
                <a:off x="6618288" y="3641725"/>
                <a:ext cx="9525" cy="25400"/>
              </a:xfrm>
              <a:custGeom>
                <a:avLst/>
                <a:gdLst>
                  <a:gd name="T0" fmla="*/ 2 w 6"/>
                  <a:gd name="T1" fmla="*/ 0 h 16"/>
                  <a:gd name="T2" fmla="*/ 4 w 6"/>
                  <a:gd name="T3" fmla="*/ 2 h 16"/>
                  <a:gd name="T4" fmla="*/ 2 w 6"/>
                  <a:gd name="T5" fmla="*/ 5 h 16"/>
                  <a:gd name="T6" fmla="*/ 2 w 6"/>
                  <a:gd name="T7" fmla="*/ 7 h 16"/>
                  <a:gd name="T8" fmla="*/ 6 w 6"/>
                  <a:gd name="T9" fmla="*/ 7 h 16"/>
                  <a:gd name="T10" fmla="*/ 6 w 6"/>
                  <a:gd name="T11" fmla="*/ 11 h 16"/>
                  <a:gd name="T12" fmla="*/ 4 w 6"/>
                  <a:gd name="T13" fmla="*/ 13 h 16"/>
                  <a:gd name="T14" fmla="*/ 4 w 6"/>
                  <a:gd name="T15" fmla="*/ 16 h 16"/>
                  <a:gd name="T16" fmla="*/ 2 w 6"/>
                  <a:gd name="T17" fmla="*/ 13 h 16"/>
                  <a:gd name="T18" fmla="*/ 0 w 6"/>
                  <a:gd name="T19" fmla="*/ 5 h 16"/>
                  <a:gd name="T20" fmla="*/ 0 w 6"/>
                  <a:gd name="T21" fmla="*/ 2 h 16"/>
                  <a:gd name="T22" fmla="*/ 2 w 6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lnTo>
                      <a:pt x="4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6" name="Freeform 923"/>
              <p:cNvSpPr>
                <a:spLocks/>
              </p:cNvSpPr>
              <p:nvPr/>
            </p:nvSpPr>
            <p:spPr bwMode="auto">
              <a:xfrm>
                <a:off x="6805613" y="3641725"/>
                <a:ext cx="20638" cy="20638"/>
              </a:xfrm>
              <a:custGeom>
                <a:avLst/>
                <a:gdLst>
                  <a:gd name="T0" fmla="*/ 6 w 13"/>
                  <a:gd name="T1" fmla="*/ 0 h 13"/>
                  <a:gd name="T2" fmla="*/ 9 w 13"/>
                  <a:gd name="T3" fmla="*/ 2 h 13"/>
                  <a:gd name="T4" fmla="*/ 9 w 13"/>
                  <a:gd name="T5" fmla="*/ 5 h 13"/>
                  <a:gd name="T6" fmla="*/ 11 w 13"/>
                  <a:gd name="T7" fmla="*/ 7 h 13"/>
                  <a:gd name="T8" fmla="*/ 13 w 13"/>
                  <a:gd name="T9" fmla="*/ 11 h 13"/>
                  <a:gd name="T10" fmla="*/ 11 w 13"/>
                  <a:gd name="T11" fmla="*/ 13 h 13"/>
                  <a:gd name="T12" fmla="*/ 6 w 13"/>
                  <a:gd name="T13" fmla="*/ 13 h 13"/>
                  <a:gd name="T14" fmla="*/ 4 w 13"/>
                  <a:gd name="T15" fmla="*/ 11 h 13"/>
                  <a:gd name="T16" fmla="*/ 2 w 13"/>
                  <a:gd name="T17" fmla="*/ 11 h 13"/>
                  <a:gd name="T18" fmla="*/ 2 w 13"/>
                  <a:gd name="T19" fmla="*/ 9 h 13"/>
                  <a:gd name="T20" fmla="*/ 4 w 13"/>
                  <a:gd name="T21" fmla="*/ 9 h 13"/>
                  <a:gd name="T22" fmla="*/ 2 w 13"/>
                  <a:gd name="T23" fmla="*/ 9 h 13"/>
                  <a:gd name="T24" fmla="*/ 2 w 13"/>
                  <a:gd name="T25" fmla="*/ 5 h 13"/>
                  <a:gd name="T26" fmla="*/ 0 w 13"/>
                  <a:gd name="T27" fmla="*/ 2 h 13"/>
                  <a:gd name="T28" fmla="*/ 2 w 13"/>
                  <a:gd name="T29" fmla="*/ 0 h 13"/>
                  <a:gd name="T30" fmla="*/ 6 w 13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7" name="Freeform 924"/>
              <p:cNvSpPr>
                <a:spLocks/>
              </p:cNvSpPr>
              <p:nvPr/>
            </p:nvSpPr>
            <p:spPr bwMode="auto">
              <a:xfrm>
                <a:off x="6797675" y="3638550"/>
                <a:ext cx="11113" cy="17463"/>
              </a:xfrm>
              <a:custGeom>
                <a:avLst/>
                <a:gdLst>
                  <a:gd name="T0" fmla="*/ 0 w 7"/>
                  <a:gd name="T1" fmla="*/ 0 h 11"/>
                  <a:gd name="T2" fmla="*/ 7 w 7"/>
                  <a:gd name="T3" fmla="*/ 2 h 11"/>
                  <a:gd name="T4" fmla="*/ 5 w 7"/>
                  <a:gd name="T5" fmla="*/ 4 h 11"/>
                  <a:gd name="T6" fmla="*/ 7 w 7"/>
                  <a:gd name="T7" fmla="*/ 7 h 11"/>
                  <a:gd name="T8" fmla="*/ 7 w 7"/>
                  <a:gd name="T9" fmla="*/ 11 h 11"/>
                  <a:gd name="T10" fmla="*/ 5 w 7"/>
                  <a:gd name="T11" fmla="*/ 11 h 11"/>
                  <a:gd name="T12" fmla="*/ 2 w 7"/>
                  <a:gd name="T13" fmla="*/ 11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lnTo>
                      <a:pt x="7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8" name="Freeform 925"/>
              <p:cNvSpPr>
                <a:spLocks/>
              </p:cNvSpPr>
              <p:nvPr/>
            </p:nvSpPr>
            <p:spPr bwMode="auto">
              <a:xfrm>
                <a:off x="6691313" y="3638550"/>
                <a:ext cx="19050" cy="20638"/>
              </a:xfrm>
              <a:custGeom>
                <a:avLst/>
                <a:gdLst>
                  <a:gd name="T0" fmla="*/ 5 w 12"/>
                  <a:gd name="T1" fmla="*/ 0 h 13"/>
                  <a:gd name="T2" fmla="*/ 9 w 12"/>
                  <a:gd name="T3" fmla="*/ 0 h 13"/>
                  <a:gd name="T4" fmla="*/ 12 w 12"/>
                  <a:gd name="T5" fmla="*/ 4 h 13"/>
                  <a:gd name="T6" fmla="*/ 12 w 12"/>
                  <a:gd name="T7" fmla="*/ 7 h 13"/>
                  <a:gd name="T8" fmla="*/ 9 w 12"/>
                  <a:gd name="T9" fmla="*/ 2 h 13"/>
                  <a:gd name="T10" fmla="*/ 5 w 12"/>
                  <a:gd name="T11" fmla="*/ 2 h 13"/>
                  <a:gd name="T12" fmla="*/ 9 w 12"/>
                  <a:gd name="T13" fmla="*/ 4 h 13"/>
                  <a:gd name="T14" fmla="*/ 9 w 12"/>
                  <a:gd name="T15" fmla="*/ 7 h 13"/>
                  <a:gd name="T16" fmla="*/ 7 w 12"/>
                  <a:gd name="T17" fmla="*/ 4 h 13"/>
                  <a:gd name="T18" fmla="*/ 9 w 12"/>
                  <a:gd name="T19" fmla="*/ 4 h 13"/>
                  <a:gd name="T20" fmla="*/ 9 w 12"/>
                  <a:gd name="T21" fmla="*/ 9 h 13"/>
                  <a:gd name="T22" fmla="*/ 7 w 12"/>
                  <a:gd name="T23" fmla="*/ 13 h 13"/>
                  <a:gd name="T24" fmla="*/ 3 w 12"/>
                  <a:gd name="T25" fmla="*/ 11 h 13"/>
                  <a:gd name="T26" fmla="*/ 5 w 12"/>
                  <a:gd name="T27" fmla="*/ 9 h 13"/>
                  <a:gd name="T28" fmla="*/ 0 w 12"/>
                  <a:gd name="T29" fmla="*/ 2 h 13"/>
                  <a:gd name="T30" fmla="*/ 5 w 12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9" y="2"/>
                    </a:lnTo>
                    <a:lnTo>
                      <a:pt x="5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9"/>
                    </a:lnTo>
                    <a:lnTo>
                      <a:pt x="7" y="13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0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49" name="Freeform 926"/>
              <p:cNvSpPr>
                <a:spLocks/>
              </p:cNvSpPr>
              <p:nvPr/>
            </p:nvSpPr>
            <p:spPr bwMode="auto">
              <a:xfrm>
                <a:off x="6621463" y="363855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0" name="Freeform 927"/>
              <p:cNvSpPr>
                <a:spLocks/>
              </p:cNvSpPr>
              <p:nvPr/>
            </p:nvSpPr>
            <p:spPr bwMode="auto">
              <a:xfrm>
                <a:off x="6773863" y="3635375"/>
                <a:ext cx="17463" cy="26988"/>
              </a:xfrm>
              <a:custGeom>
                <a:avLst/>
                <a:gdLst>
                  <a:gd name="T0" fmla="*/ 2 w 11"/>
                  <a:gd name="T1" fmla="*/ 0 h 17"/>
                  <a:gd name="T2" fmla="*/ 6 w 11"/>
                  <a:gd name="T3" fmla="*/ 2 h 17"/>
                  <a:gd name="T4" fmla="*/ 6 w 11"/>
                  <a:gd name="T5" fmla="*/ 4 h 17"/>
                  <a:gd name="T6" fmla="*/ 11 w 11"/>
                  <a:gd name="T7" fmla="*/ 6 h 17"/>
                  <a:gd name="T8" fmla="*/ 6 w 11"/>
                  <a:gd name="T9" fmla="*/ 17 h 17"/>
                  <a:gd name="T10" fmla="*/ 2 w 11"/>
                  <a:gd name="T11" fmla="*/ 13 h 17"/>
                  <a:gd name="T12" fmla="*/ 0 w 11"/>
                  <a:gd name="T13" fmla="*/ 9 h 17"/>
                  <a:gd name="T14" fmla="*/ 0 w 11"/>
                  <a:gd name="T15" fmla="*/ 4 h 17"/>
                  <a:gd name="T16" fmla="*/ 2 w 11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7">
                    <a:moveTo>
                      <a:pt x="2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11" y="6"/>
                    </a:lnTo>
                    <a:lnTo>
                      <a:pt x="6" y="17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1" name="Freeform 928"/>
              <p:cNvSpPr>
                <a:spLocks/>
              </p:cNvSpPr>
              <p:nvPr/>
            </p:nvSpPr>
            <p:spPr bwMode="auto">
              <a:xfrm>
                <a:off x="6659563" y="3635375"/>
                <a:ext cx="14288" cy="34925"/>
              </a:xfrm>
              <a:custGeom>
                <a:avLst/>
                <a:gdLst>
                  <a:gd name="T0" fmla="*/ 7 w 9"/>
                  <a:gd name="T1" fmla="*/ 2 h 22"/>
                  <a:gd name="T2" fmla="*/ 9 w 9"/>
                  <a:gd name="T3" fmla="*/ 6 h 22"/>
                  <a:gd name="T4" fmla="*/ 7 w 9"/>
                  <a:gd name="T5" fmla="*/ 9 h 22"/>
                  <a:gd name="T6" fmla="*/ 7 w 9"/>
                  <a:gd name="T7" fmla="*/ 13 h 22"/>
                  <a:gd name="T8" fmla="*/ 9 w 9"/>
                  <a:gd name="T9" fmla="*/ 17 h 22"/>
                  <a:gd name="T10" fmla="*/ 7 w 9"/>
                  <a:gd name="T11" fmla="*/ 17 h 22"/>
                  <a:gd name="T12" fmla="*/ 5 w 9"/>
                  <a:gd name="T13" fmla="*/ 22 h 22"/>
                  <a:gd name="T14" fmla="*/ 3 w 9"/>
                  <a:gd name="T15" fmla="*/ 20 h 22"/>
                  <a:gd name="T16" fmla="*/ 3 w 9"/>
                  <a:gd name="T17" fmla="*/ 9 h 22"/>
                  <a:gd name="T18" fmla="*/ 5 w 9"/>
                  <a:gd name="T19" fmla="*/ 6 h 22"/>
                  <a:gd name="T20" fmla="*/ 5 w 9"/>
                  <a:gd name="T21" fmla="*/ 4 h 22"/>
                  <a:gd name="T22" fmla="*/ 3 w 9"/>
                  <a:gd name="T23" fmla="*/ 2 h 22"/>
                  <a:gd name="T24" fmla="*/ 0 w 9"/>
                  <a:gd name="T25" fmla="*/ 2 h 22"/>
                  <a:gd name="T26" fmla="*/ 3 w 9"/>
                  <a:gd name="T27" fmla="*/ 2 h 22"/>
                  <a:gd name="T28" fmla="*/ 5 w 9"/>
                  <a:gd name="T29" fmla="*/ 0 h 22"/>
                  <a:gd name="T30" fmla="*/ 7 w 9"/>
                  <a:gd name="T3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22">
                    <a:moveTo>
                      <a:pt x="7" y="2"/>
                    </a:moveTo>
                    <a:lnTo>
                      <a:pt x="9" y="6"/>
                    </a:lnTo>
                    <a:lnTo>
                      <a:pt x="7" y="9"/>
                    </a:lnTo>
                    <a:lnTo>
                      <a:pt x="7" y="13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2" name="Freeform 929"/>
              <p:cNvSpPr>
                <a:spLocks/>
              </p:cNvSpPr>
              <p:nvPr/>
            </p:nvSpPr>
            <p:spPr bwMode="auto">
              <a:xfrm>
                <a:off x="6621463" y="3630613"/>
                <a:ext cx="23813" cy="46038"/>
              </a:xfrm>
              <a:custGeom>
                <a:avLst/>
                <a:gdLst>
                  <a:gd name="T0" fmla="*/ 2 w 15"/>
                  <a:gd name="T1" fmla="*/ 0 h 29"/>
                  <a:gd name="T2" fmla="*/ 11 w 15"/>
                  <a:gd name="T3" fmla="*/ 3 h 29"/>
                  <a:gd name="T4" fmla="*/ 9 w 15"/>
                  <a:gd name="T5" fmla="*/ 5 h 29"/>
                  <a:gd name="T6" fmla="*/ 11 w 15"/>
                  <a:gd name="T7" fmla="*/ 7 h 29"/>
                  <a:gd name="T8" fmla="*/ 15 w 15"/>
                  <a:gd name="T9" fmla="*/ 14 h 29"/>
                  <a:gd name="T10" fmla="*/ 13 w 15"/>
                  <a:gd name="T11" fmla="*/ 20 h 29"/>
                  <a:gd name="T12" fmla="*/ 13 w 15"/>
                  <a:gd name="T13" fmla="*/ 25 h 29"/>
                  <a:gd name="T14" fmla="*/ 15 w 15"/>
                  <a:gd name="T15" fmla="*/ 27 h 29"/>
                  <a:gd name="T16" fmla="*/ 13 w 15"/>
                  <a:gd name="T17" fmla="*/ 29 h 29"/>
                  <a:gd name="T18" fmla="*/ 11 w 15"/>
                  <a:gd name="T19" fmla="*/ 29 h 29"/>
                  <a:gd name="T20" fmla="*/ 7 w 15"/>
                  <a:gd name="T21" fmla="*/ 29 h 29"/>
                  <a:gd name="T22" fmla="*/ 7 w 15"/>
                  <a:gd name="T23" fmla="*/ 27 h 29"/>
                  <a:gd name="T24" fmla="*/ 7 w 15"/>
                  <a:gd name="T25" fmla="*/ 25 h 29"/>
                  <a:gd name="T26" fmla="*/ 2 w 15"/>
                  <a:gd name="T27" fmla="*/ 23 h 29"/>
                  <a:gd name="T28" fmla="*/ 4 w 15"/>
                  <a:gd name="T29" fmla="*/ 18 h 29"/>
                  <a:gd name="T30" fmla="*/ 4 w 15"/>
                  <a:gd name="T31" fmla="*/ 14 h 29"/>
                  <a:gd name="T32" fmla="*/ 0 w 15"/>
                  <a:gd name="T33" fmla="*/ 14 h 29"/>
                  <a:gd name="T34" fmla="*/ 0 w 15"/>
                  <a:gd name="T35" fmla="*/ 12 h 29"/>
                  <a:gd name="T36" fmla="*/ 2 w 15"/>
                  <a:gd name="T37" fmla="*/ 9 h 29"/>
                  <a:gd name="T38" fmla="*/ 2 w 15"/>
                  <a:gd name="T39" fmla="*/ 5 h 29"/>
                  <a:gd name="T40" fmla="*/ 2 w 15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9">
                    <a:moveTo>
                      <a:pt x="2" y="0"/>
                    </a:moveTo>
                    <a:lnTo>
                      <a:pt x="11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5" y="14"/>
                    </a:lnTo>
                    <a:lnTo>
                      <a:pt x="13" y="20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2" y="23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3" name="Freeform 930"/>
              <p:cNvSpPr>
                <a:spLocks/>
              </p:cNvSpPr>
              <p:nvPr/>
            </p:nvSpPr>
            <p:spPr bwMode="auto">
              <a:xfrm>
                <a:off x="6788150" y="3630613"/>
                <a:ext cx="12700" cy="14288"/>
              </a:xfrm>
              <a:custGeom>
                <a:avLst/>
                <a:gdLst>
                  <a:gd name="T0" fmla="*/ 0 w 8"/>
                  <a:gd name="T1" fmla="*/ 0 h 9"/>
                  <a:gd name="T2" fmla="*/ 4 w 8"/>
                  <a:gd name="T3" fmla="*/ 3 h 9"/>
                  <a:gd name="T4" fmla="*/ 4 w 8"/>
                  <a:gd name="T5" fmla="*/ 5 h 9"/>
                  <a:gd name="T6" fmla="*/ 8 w 8"/>
                  <a:gd name="T7" fmla="*/ 3 h 9"/>
                  <a:gd name="T8" fmla="*/ 6 w 8"/>
                  <a:gd name="T9" fmla="*/ 7 h 9"/>
                  <a:gd name="T10" fmla="*/ 6 w 8"/>
                  <a:gd name="T11" fmla="*/ 9 h 9"/>
                  <a:gd name="T12" fmla="*/ 2 w 8"/>
                  <a:gd name="T13" fmla="*/ 9 h 9"/>
                  <a:gd name="T14" fmla="*/ 0 w 8"/>
                  <a:gd name="T15" fmla="*/ 7 h 9"/>
                  <a:gd name="T16" fmla="*/ 0 w 8"/>
                  <a:gd name="T17" fmla="*/ 5 h 9"/>
                  <a:gd name="T18" fmla="*/ 0 w 8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4" name="Freeform 931"/>
              <p:cNvSpPr>
                <a:spLocks/>
              </p:cNvSpPr>
              <p:nvPr/>
            </p:nvSpPr>
            <p:spPr bwMode="auto">
              <a:xfrm>
                <a:off x="6653213" y="3630613"/>
                <a:ext cx="14288" cy="19050"/>
              </a:xfrm>
              <a:custGeom>
                <a:avLst/>
                <a:gdLst>
                  <a:gd name="T0" fmla="*/ 4 w 9"/>
                  <a:gd name="T1" fmla="*/ 0 h 12"/>
                  <a:gd name="T2" fmla="*/ 2 w 9"/>
                  <a:gd name="T3" fmla="*/ 5 h 12"/>
                  <a:gd name="T4" fmla="*/ 4 w 9"/>
                  <a:gd name="T5" fmla="*/ 7 h 12"/>
                  <a:gd name="T6" fmla="*/ 9 w 9"/>
                  <a:gd name="T7" fmla="*/ 7 h 12"/>
                  <a:gd name="T8" fmla="*/ 2 w 9"/>
                  <a:gd name="T9" fmla="*/ 12 h 12"/>
                  <a:gd name="T10" fmla="*/ 0 w 9"/>
                  <a:gd name="T11" fmla="*/ 7 h 12"/>
                  <a:gd name="T12" fmla="*/ 2 w 9"/>
                  <a:gd name="T13" fmla="*/ 7 h 12"/>
                  <a:gd name="T14" fmla="*/ 0 w 9"/>
                  <a:gd name="T15" fmla="*/ 3 h 12"/>
                  <a:gd name="T16" fmla="*/ 2 w 9"/>
                  <a:gd name="T17" fmla="*/ 0 h 12"/>
                  <a:gd name="T18" fmla="*/ 4 w 9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">
                    <a:moveTo>
                      <a:pt x="4" y="0"/>
                    </a:moveTo>
                    <a:lnTo>
                      <a:pt x="2" y="5"/>
                    </a:lnTo>
                    <a:lnTo>
                      <a:pt x="4" y="7"/>
                    </a:lnTo>
                    <a:lnTo>
                      <a:pt x="9" y="7"/>
                    </a:lnTo>
                    <a:lnTo>
                      <a:pt x="2" y="1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5" name="Freeform 932"/>
              <p:cNvSpPr>
                <a:spLocks/>
              </p:cNvSpPr>
              <p:nvPr/>
            </p:nvSpPr>
            <p:spPr bwMode="auto">
              <a:xfrm>
                <a:off x="6800850" y="3630613"/>
                <a:ext cx="14288" cy="11113"/>
              </a:xfrm>
              <a:custGeom>
                <a:avLst/>
                <a:gdLst>
                  <a:gd name="T0" fmla="*/ 3 w 9"/>
                  <a:gd name="T1" fmla="*/ 0 h 7"/>
                  <a:gd name="T2" fmla="*/ 5 w 9"/>
                  <a:gd name="T3" fmla="*/ 3 h 7"/>
                  <a:gd name="T4" fmla="*/ 9 w 9"/>
                  <a:gd name="T5" fmla="*/ 7 h 7"/>
                  <a:gd name="T6" fmla="*/ 5 w 9"/>
                  <a:gd name="T7" fmla="*/ 7 h 7"/>
                  <a:gd name="T8" fmla="*/ 5 w 9"/>
                  <a:gd name="T9" fmla="*/ 5 h 7"/>
                  <a:gd name="T10" fmla="*/ 3 w 9"/>
                  <a:gd name="T11" fmla="*/ 3 h 7"/>
                  <a:gd name="T12" fmla="*/ 0 w 9"/>
                  <a:gd name="T13" fmla="*/ 0 h 7"/>
                  <a:gd name="T14" fmla="*/ 3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lnTo>
                      <a:pt x="5" y="3"/>
                    </a:lnTo>
                    <a:lnTo>
                      <a:pt x="9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6" name="Freeform 933"/>
              <p:cNvSpPr>
                <a:spLocks/>
              </p:cNvSpPr>
              <p:nvPr/>
            </p:nvSpPr>
            <p:spPr bwMode="auto">
              <a:xfrm>
                <a:off x="6748463" y="3630613"/>
                <a:ext cx="25400" cy="31750"/>
              </a:xfrm>
              <a:custGeom>
                <a:avLst/>
                <a:gdLst>
                  <a:gd name="T0" fmla="*/ 11 w 16"/>
                  <a:gd name="T1" fmla="*/ 0 h 20"/>
                  <a:gd name="T2" fmla="*/ 16 w 16"/>
                  <a:gd name="T3" fmla="*/ 0 h 20"/>
                  <a:gd name="T4" fmla="*/ 13 w 16"/>
                  <a:gd name="T5" fmla="*/ 5 h 20"/>
                  <a:gd name="T6" fmla="*/ 11 w 16"/>
                  <a:gd name="T7" fmla="*/ 9 h 20"/>
                  <a:gd name="T8" fmla="*/ 13 w 16"/>
                  <a:gd name="T9" fmla="*/ 18 h 20"/>
                  <a:gd name="T10" fmla="*/ 11 w 16"/>
                  <a:gd name="T11" fmla="*/ 20 h 20"/>
                  <a:gd name="T12" fmla="*/ 11 w 16"/>
                  <a:gd name="T13" fmla="*/ 18 h 20"/>
                  <a:gd name="T14" fmla="*/ 9 w 16"/>
                  <a:gd name="T15" fmla="*/ 16 h 20"/>
                  <a:gd name="T16" fmla="*/ 11 w 16"/>
                  <a:gd name="T17" fmla="*/ 18 h 20"/>
                  <a:gd name="T18" fmla="*/ 13 w 16"/>
                  <a:gd name="T19" fmla="*/ 20 h 20"/>
                  <a:gd name="T20" fmla="*/ 9 w 16"/>
                  <a:gd name="T21" fmla="*/ 20 h 20"/>
                  <a:gd name="T22" fmla="*/ 7 w 16"/>
                  <a:gd name="T23" fmla="*/ 18 h 20"/>
                  <a:gd name="T24" fmla="*/ 9 w 16"/>
                  <a:gd name="T25" fmla="*/ 14 h 20"/>
                  <a:gd name="T26" fmla="*/ 9 w 16"/>
                  <a:gd name="T27" fmla="*/ 9 h 20"/>
                  <a:gd name="T28" fmla="*/ 7 w 16"/>
                  <a:gd name="T29" fmla="*/ 7 h 20"/>
                  <a:gd name="T30" fmla="*/ 0 w 16"/>
                  <a:gd name="T31" fmla="*/ 9 h 20"/>
                  <a:gd name="T32" fmla="*/ 2 w 16"/>
                  <a:gd name="T33" fmla="*/ 7 h 20"/>
                  <a:gd name="T34" fmla="*/ 2 w 16"/>
                  <a:gd name="T35" fmla="*/ 5 h 20"/>
                  <a:gd name="T36" fmla="*/ 4 w 16"/>
                  <a:gd name="T37" fmla="*/ 5 h 20"/>
                  <a:gd name="T38" fmla="*/ 4 w 16"/>
                  <a:gd name="T39" fmla="*/ 3 h 20"/>
                  <a:gd name="T40" fmla="*/ 7 w 16"/>
                  <a:gd name="T41" fmla="*/ 3 h 20"/>
                  <a:gd name="T42" fmla="*/ 11 w 16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20">
                    <a:moveTo>
                      <a:pt x="11" y="0"/>
                    </a:moveTo>
                    <a:lnTo>
                      <a:pt x="16" y="0"/>
                    </a:lnTo>
                    <a:lnTo>
                      <a:pt x="13" y="5"/>
                    </a:lnTo>
                    <a:lnTo>
                      <a:pt x="11" y="9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9" y="20"/>
                    </a:lnTo>
                    <a:lnTo>
                      <a:pt x="7" y="18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7" name="Freeform 934"/>
              <p:cNvSpPr>
                <a:spLocks/>
              </p:cNvSpPr>
              <p:nvPr/>
            </p:nvSpPr>
            <p:spPr bwMode="auto">
              <a:xfrm>
                <a:off x="6656388" y="3630613"/>
                <a:ext cx="7938" cy="7938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5 h 5"/>
                  <a:gd name="T4" fmla="*/ 2 w 5"/>
                  <a:gd name="T5" fmla="*/ 5 h 5"/>
                  <a:gd name="T6" fmla="*/ 0 w 5"/>
                  <a:gd name="T7" fmla="*/ 3 h 5"/>
                  <a:gd name="T8" fmla="*/ 2 w 5"/>
                  <a:gd name="T9" fmla="*/ 0 h 5"/>
                  <a:gd name="T10" fmla="*/ 5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8" name="Freeform 935"/>
              <p:cNvSpPr>
                <a:spLocks/>
              </p:cNvSpPr>
              <p:nvPr/>
            </p:nvSpPr>
            <p:spPr bwMode="auto">
              <a:xfrm>
                <a:off x="6705600" y="3627438"/>
                <a:ext cx="11113" cy="14288"/>
              </a:xfrm>
              <a:custGeom>
                <a:avLst/>
                <a:gdLst>
                  <a:gd name="T0" fmla="*/ 3 w 7"/>
                  <a:gd name="T1" fmla="*/ 0 h 9"/>
                  <a:gd name="T2" fmla="*/ 3 w 7"/>
                  <a:gd name="T3" fmla="*/ 5 h 9"/>
                  <a:gd name="T4" fmla="*/ 7 w 7"/>
                  <a:gd name="T5" fmla="*/ 7 h 9"/>
                  <a:gd name="T6" fmla="*/ 3 w 7"/>
                  <a:gd name="T7" fmla="*/ 9 h 9"/>
                  <a:gd name="T8" fmla="*/ 0 w 7"/>
                  <a:gd name="T9" fmla="*/ 9 h 9"/>
                  <a:gd name="T10" fmla="*/ 3 w 7"/>
                  <a:gd name="T11" fmla="*/ 5 h 9"/>
                  <a:gd name="T12" fmla="*/ 0 w 7"/>
                  <a:gd name="T13" fmla="*/ 2 h 9"/>
                  <a:gd name="T14" fmla="*/ 3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3" y="5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59" name="Freeform 936"/>
              <p:cNvSpPr>
                <a:spLocks/>
              </p:cNvSpPr>
              <p:nvPr/>
            </p:nvSpPr>
            <p:spPr bwMode="auto">
              <a:xfrm>
                <a:off x="6638925" y="3627438"/>
                <a:ext cx="6350" cy="17463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11 h 11"/>
                  <a:gd name="T4" fmla="*/ 0 w 4"/>
                  <a:gd name="T5" fmla="*/ 7 h 11"/>
                  <a:gd name="T6" fmla="*/ 2 w 4"/>
                  <a:gd name="T7" fmla="*/ 0 h 11"/>
                  <a:gd name="T8" fmla="*/ 4 w 4"/>
                  <a:gd name="T9" fmla="*/ 5 h 11"/>
                  <a:gd name="T10" fmla="*/ 4 w 4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lnTo>
                      <a:pt x="2" y="11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4" y="9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0" name="Freeform 937"/>
              <p:cNvSpPr>
                <a:spLocks/>
              </p:cNvSpPr>
              <p:nvPr/>
            </p:nvSpPr>
            <p:spPr bwMode="auto">
              <a:xfrm>
                <a:off x="6688138" y="3627438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1" name="Freeform 938"/>
              <p:cNvSpPr>
                <a:spLocks/>
              </p:cNvSpPr>
              <p:nvPr/>
            </p:nvSpPr>
            <p:spPr bwMode="auto">
              <a:xfrm>
                <a:off x="6791325" y="3624263"/>
                <a:ext cx="14288" cy="17463"/>
              </a:xfrm>
              <a:custGeom>
                <a:avLst/>
                <a:gdLst>
                  <a:gd name="T0" fmla="*/ 6 w 9"/>
                  <a:gd name="T1" fmla="*/ 2 h 11"/>
                  <a:gd name="T2" fmla="*/ 9 w 9"/>
                  <a:gd name="T3" fmla="*/ 2 h 11"/>
                  <a:gd name="T4" fmla="*/ 6 w 9"/>
                  <a:gd name="T5" fmla="*/ 4 h 11"/>
                  <a:gd name="T6" fmla="*/ 9 w 9"/>
                  <a:gd name="T7" fmla="*/ 11 h 11"/>
                  <a:gd name="T8" fmla="*/ 4 w 9"/>
                  <a:gd name="T9" fmla="*/ 9 h 11"/>
                  <a:gd name="T10" fmla="*/ 6 w 9"/>
                  <a:gd name="T11" fmla="*/ 7 h 11"/>
                  <a:gd name="T12" fmla="*/ 2 w 9"/>
                  <a:gd name="T13" fmla="*/ 9 h 11"/>
                  <a:gd name="T14" fmla="*/ 2 w 9"/>
                  <a:gd name="T15" fmla="*/ 7 h 11"/>
                  <a:gd name="T16" fmla="*/ 0 w 9"/>
                  <a:gd name="T17" fmla="*/ 4 h 11"/>
                  <a:gd name="T18" fmla="*/ 6 w 9"/>
                  <a:gd name="T19" fmla="*/ 0 h 11"/>
                  <a:gd name="T20" fmla="*/ 6 w 9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lnTo>
                      <a:pt x="9" y="2"/>
                    </a:lnTo>
                    <a:lnTo>
                      <a:pt x="6" y="4"/>
                    </a:lnTo>
                    <a:lnTo>
                      <a:pt x="9" y="11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2" name="Freeform 939"/>
              <p:cNvSpPr>
                <a:spLocks/>
              </p:cNvSpPr>
              <p:nvPr/>
            </p:nvSpPr>
            <p:spPr bwMode="auto">
              <a:xfrm>
                <a:off x="6710363" y="3624263"/>
                <a:ext cx="9525" cy="20638"/>
              </a:xfrm>
              <a:custGeom>
                <a:avLst/>
                <a:gdLst>
                  <a:gd name="T0" fmla="*/ 2 w 6"/>
                  <a:gd name="T1" fmla="*/ 0 h 13"/>
                  <a:gd name="T2" fmla="*/ 4 w 6"/>
                  <a:gd name="T3" fmla="*/ 2 h 13"/>
                  <a:gd name="T4" fmla="*/ 6 w 6"/>
                  <a:gd name="T5" fmla="*/ 7 h 13"/>
                  <a:gd name="T6" fmla="*/ 2 w 6"/>
                  <a:gd name="T7" fmla="*/ 13 h 13"/>
                  <a:gd name="T8" fmla="*/ 2 w 6"/>
                  <a:gd name="T9" fmla="*/ 11 h 13"/>
                  <a:gd name="T10" fmla="*/ 4 w 6"/>
                  <a:gd name="T11" fmla="*/ 11 h 13"/>
                  <a:gd name="T12" fmla="*/ 4 w 6"/>
                  <a:gd name="T13" fmla="*/ 9 h 13"/>
                  <a:gd name="T14" fmla="*/ 0 w 6"/>
                  <a:gd name="T15" fmla="*/ 7 h 13"/>
                  <a:gd name="T16" fmla="*/ 0 w 6"/>
                  <a:gd name="T17" fmla="*/ 2 h 13"/>
                  <a:gd name="T18" fmla="*/ 2 w 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3">
                    <a:moveTo>
                      <a:pt x="2" y="0"/>
                    </a:moveTo>
                    <a:lnTo>
                      <a:pt x="4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3" name="Freeform 940"/>
              <p:cNvSpPr>
                <a:spLocks/>
              </p:cNvSpPr>
              <p:nvPr/>
            </p:nvSpPr>
            <p:spPr bwMode="auto">
              <a:xfrm>
                <a:off x="6635750" y="3624263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4" name="Freeform 941"/>
              <p:cNvSpPr>
                <a:spLocks/>
              </p:cNvSpPr>
              <p:nvPr/>
            </p:nvSpPr>
            <p:spPr bwMode="auto">
              <a:xfrm>
                <a:off x="6618288" y="3624263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5" name="Freeform 942"/>
              <p:cNvSpPr>
                <a:spLocks/>
              </p:cNvSpPr>
              <p:nvPr/>
            </p:nvSpPr>
            <p:spPr bwMode="auto">
              <a:xfrm>
                <a:off x="6670675" y="3624263"/>
                <a:ext cx="14288" cy="20638"/>
              </a:xfrm>
              <a:custGeom>
                <a:avLst/>
                <a:gdLst>
                  <a:gd name="T0" fmla="*/ 7 w 9"/>
                  <a:gd name="T1" fmla="*/ 0 h 13"/>
                  <a:gd name="T2" fmla="*/ 9 w 9"/>
                  <a:gd name="T3" fmla="*/ 0 h 13"/>
                  <a:gd name="T4" fmla="*/ 7 w 9"/>
                  <a:gd name="T5" fmla="*/ 9 h 13"/>
                  <a:gd name="T6" fmla="*/ 7 w 9"/>
                  <a:gd name="T7" fmla="*/ 11 h 13"/>
                  <a:gd name="T8" fmla="*/ 2 w 9"/>
                  <a:gd name="T9" fmla="*/ 13 h 13"/>
                  <a:gd name="T10" fmla="*/ 0 w 9"/>
                  <a:gd name="T11" fmla="*/ 4 h 13"/>
                  <a:gd name="T12" fmla="*/ 4 w 9"/>
                  <a:gd name="T13" fmla="*/ 0 h 13"/>
                  <a:gd name="T14" fmla="*/ 7 w 9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3">
                    <a:moveTo>
                      <a:pt x="7" y="0"/>
                    </a:moveTo>
                    <a:lnTo>
                      <a:pt x="9" y="0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2" y="13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6" name="Freeform 943"/>
              <p:cNvSpPr>
                <a:spLocks/>
              </p:cNvSpPr>
              <p:nvPr/>
            </p:nvSpPr>
            <p:spPr bwMode="auto">
              <a:xfrm>
                <a:off x="6734175" y="3621088"/>
                <a:ext cx="17463" cy="34925"/>
              </a:xfrm>
              <a:custGeom>
                <a:avLst/>
                <a:gdLst>
                  <a:gd name="T0" fmla="*/ 2 w 11"/>
                  <a:gd name="T1" fmla="*/ 0 h 22"/>
                  <a:gd name="T2" fmla="*/ 5 w 11"/>
                  <a:gd name="T3" fmla="*/ 4 h 22"/>
                  <a:gd name="T4" fmla="*/ 9 w 11"/>
                  <a:gd name="T5" fmla="*/ 6 h 22"/>
                  <a:gd name="T6" fmla="*/ 9 w 11"/>
                  <a:gd name="T7" fmla="*/ 11 h 22"/>
                  <a:gd name="T8" fmla="*/ 11 w 11"/>
                  <a:gd name="T9" fmla="*/ 13 h 22"/>
                  <a:gd name="T10" fmla="*/ 7 w 11"/>
                  <a:gd name="T11" fmla="*/ 15 h 22"/>
                  <a:gd name="T12" fmla="*/ 7 w 11"/>
                  <a:gd name="T13" fmla="*/ 13 h 22"/>
                  <a:gd name="T14" fmla="*/ 7 w 11"/>
                  <a:gd name="T15" fmla="*/ 15 h 22"/>
                  <a:gd name="T16" fmla="*/ 9 w 11"/>
                  <a:gd name="T17" fmla="*/ 15 h 22"/>
                  <a:gd name="T18" fmla="*/ 9 w 11"/>
                  <a:gd name="T19" fmla="*/ 18 h 22"/>
                  <a:gd name="T20" fmla="*/ 7 w 11"/>
                  <a:gd name="T21" fmla="*/ 18 h 22"/>
                  <a:gd name="T22" fmla="*/ 5 w 11"/>
                  <a:gd name="T23" fmla="*/ 18 h 22"/>
                  <a:gd name="T24" fmla="*/ 9 w 11"/>
                  <a:gd name="T25" fmla="*/ 20 h 22"/>
                  <a:gd name="T26" fmla="*/ 7 w 11"/>
                  <a:gd name="T27" fmla="*/ 22 h 22"/>
                  <a:gd name="T28" fmla="*/ 2 w 11"/>
                  <a:gd name="T29" fmla="*/ 18 h 22"/>
                  <a:gd name="T30" fmla="*/ 0 w 11"/>
                  <a:gd name="T31" fmla="*/ 9 h 22"/>
                  <a:gd name="T32" fmla="*/ 2 w 11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22">
                    <a:moveTo>
                      <a:pt x="2" y="0"/>
                    </a:moveTo>
                    <a:lnTo>
                      <a:pt x="5" y="4"/>
                    </a:lnTo>
                    <a:lnTo>
                      <a:pt x="9" y="6"/>
                    </a:lnTo>
                    <a:lnTo>
                      <a:pt x="9" y="11"/>
                    </a:lnTo>
                    <a:lnTo>
                      <a:pt x="11" y="13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9" y="20"/>
                    </a:lnTo>
                    <a:lnTo>
                      <a:pt x="7" y="22"/>
                    </a:lnTo>
                    <a:lnTo>
                      <a:pt x="2" y="18"/>
                    </a:lnTo>
                    <a:lnTo>
                      <a:pt x="0" y="9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7" name="Freeform 944"/>
              <p:cNvSpPr>
                <a:spLocks/>
              </p:cNvSpPr>
              <p:nvPr/>
            </p:nvSpPr>
            <p:spPr bwMode="auto">
              <a:xfrm>
                <a:off x="6613525" y="3621088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8" name="Freeform 945"/>
              <p:cNvSpPr>
                <a:spLocks/>
              </p:cNvSpPr>
              <p:nvPr/>
            </p:nvSpPr>
            <p:spPr bwMode="auto">
              <a:xfrm>
                <a:off x="6691313" y="3621088"/>
                <a:ext cx="14288" cy="20638"/>
              </a:xfrm>
              <a:custGeom>
                <a:avLst/>
                <a:gdLst>
                  <a:gd name="T0" fmla="*/ 5 w 9"/>
                  <a:gd name="T1" fmla="*/ 0 h 13"/>
                  <a:gd name="T2" fmla="*/ 9 w 9"/>
                  <a:gd name="T3" fmla="*/ 4 h 13"/>
                  <a:gd name="T4" fmla="*/ 7 w 9"/>
                  <a:gd name="T5" fmla="*/ 6 h 13"/>
                  <a:gd name="T6" fmla="*/ 9 w 9"/>
                  <a:gd name="T7" fmla="*/ 11 h 13"/>
                  <a:gd name="T8" fmla="*/ 7 w 9"/>
                  <a:gd name="T9" fmla="*/ 11 h 13"/>
                  <a:gd name="T10" fmla="*/ 5 w 9"/>
                  <a:gd name="T11" fmla="*/ 11 h 13"/>
                  <a:gd name="T12" fmla="*/ 3 w 9"/>
                  <a:gd name="T13" fmla="*/ 13 h 13"/>
                  <a:gd name="T14" fmla="*/ 0 w 9"/>
                  <a:gd name="T15" fmla="*/ 6 h 13"/>
                  <a:gd name="T16" fmla="*/ 5 w 9"/>
                  <a:gd name="T17" fmla="*/ 2 h 13"/>
                  <a:gd name="T18" fmla="*/ 3 w 9"/>
                  <a:gd name="T19" fmla="*/ 6 h 13"/>
                  <a:gd name="T20" fmla="*/ 0 w 9"/>
                  <a:gd name="T21" fmla="*/ 6 h 13"/>
                  <a:gd name="T22" fmla="*/ 3 w 9"/>
                  <a:gd name="T23" fmla="*/ 2 h 13"/>
                  <a:gd name="T24" fmla="*/ 5 w 9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lnTo>
                      <a:pt x="9" y="4"/>
                    </a:lnTo>
                    <a:lnTo>
                      <a:pt x="7" y="6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69" name="Freeform 946"/>
              <p:cNvSpPr>
                <a:spLocks/>
              </p:cNvSpPr>
              <p:nvPr/>
            </p:nvSpPr>
            <p:spPr bwMode="auto">
              <a:xfrm>
                <a:off x="6664325" y="3621088"/>
                <a:ext cx="12700" cy="20638"/>
              </a:xfrm>
              <a:custGeom>
                <a:avLst/>
                <a:gdLst>
                  <a:gd name="T0" fmla="*/ 4 w 8"/>
                  <a:gd name="T1" fmla="*/ 0 h 13"/>
                  <a:gd name="T2" fmla="*/ 6 w 8"/>
                  <a:gd name="T3" fmla="*/ 2 h 13"/>
                  <a:gd name="T4" fmla="*/ 8 w 8"/>
                  <a:gd name="T5" fmla="*/ 2 h 13"/>
                  <a:gd name="T6" fmla="*/ 4 w 8"/>
                  <a:gd name="T7" fmla="*/ 6 h 13"/>
                  <a:gd name="T8" fmla="*/ 4 w 8"/>
                  <a:gd name="T9" fmla="*/ 13 h 13"/>
                  <a:gd name="T10" fmla="*/ 2 w 8"/>
                  <a:gd name="T11" fmla="*/ 11 h 13"/>
                  <a:gd name="T12" fmla="*/ 0 w 8"/>
                  <a:gd name="T13" fmla="*/ 4 h 13"/>
                  <a:gd name="T14" fmla="*/ 4 w 8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0" name="Freeform 947"/>
              <p:cNvSpPr>
                <a:spLocks/>
              </p:cNvSpPr>
              <p:nvPr/>
            </p:nvSpPr>
            <p:spPr bwMode="auto">
              <a:xfrm>
                <a:off x="6800850" y="3621088"/>
                <a:ext cx="7938" cy="9525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0 h 6"/>
                  <a:gd name="T4" fmla="*/ 3 w 5"/>
                  <a:gd name="T5" fmla="*/ 2 h 6"/>
                  <a:gd name="T6" fmla="*/ 5 w 5"/>
                  <a:gd name="T7" fmla="*/ 6 h 6"/>
                  <a:gd name="T8" fmla="*/ 0 w 5"/>
                  <a:gd name="T9" fmla="*/ 6 h 6"/>
                  <a:gd name="T10" fmla="*/ 3 w 5"/>
                  <a:gd name="T11" fmla="*/ 4 h 6"/>
                  <a:gd name="T12" fmla="*/ 0 w 5"/>
                  <a:gd name="T13" fmla="*/ 2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1" name="Freeform 948"/>
              <p:cNvSpPr>
                <a:spLocks/>
              </p:cNvSpPr>
              <p:nvPr/>
            </p:nvSpPr>
            <p:spPr bwMode="auto">
              <a:xfrm>
                <a:off x="6742113" y="3621088"/>
                <a:ext cx="6350" cy="9525"/>
              </a:xfrm>
              <a:custGeom>
                <a:avLst/>
                <a:gdLst>
                  <a:gd name="T0" fmla="*/ 2 w 4"/>
                  <a:gd name="T1" fmla="*/ 2 h 6"/>
                  <a:gd name="T2" fmla="*/ 4 w 4"/>
                  <a:gd name="T3" fmla="*/ 4 h 6"/>
                  <a:gd name="T4" fmla="*/ 2 w 4"/>
                  <a:gd name="T5" fmla="*/ 6 h 6"/>
                  <a:gd name="T6" fmla="*/ 0 w 4"/>
                  <a:gd name="T7" fmla="*/ 4 h 6"/>
                  <a:gd name="T8" fmla="*/ 0 w 4"/>
                  <a:gd name="T9" fmla="*/ 2 h 6"/>
                  <a:gd name="T10" fmla="*/ 2 w 4"/>
                  <a:gd name="T11" fmla="*/ 0 h 6"/>
                  <a:gd name="T12" fmla="*/ 2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2" name="Freeform 949"/>
              <p:cNvSpPr>
                <a:spLocks/>
              </p:cNvSpPr>
              <p:nvPr/>
            </p:nvSpPr>
            <p:spPr bwMode="auto">
              <a:xfrm>
                <a:off x="6754813" y="3617913"/>
                <a:ext cx="11113" cy="17463"/>
              </a:xfrm>
              <a:custGeom>
                <a:avLst/>
                <a:gdLst>
                  <a:gd name="T0" fmla="*/ 5 w 7"/>
                  <a:gd name="T1" fmla="*/ 4 h 11"/>
                  <a:gd name="T2" fmla="*/ 5 w 7"/>
                  <a:gd name="T3" fmla="*/ 6 h 11"/>
                  <a:gd name="T4" fmla="*/ 7 w 7"/>
                  <a:gd name="T5" fmla="*/ 8 h 11"/>
                  <a:gd name="T6" fmla="*/ 3 w 7"/>
                  <a:gd name="T7" fmla="*/ 11 h 11"/>
                  <a:gd name="T8" fmla="*/ 0 w 7"/>
                  <a:gd name="T9" fmla="*/ 11 h 11"/>
                  <a:gd name="T10" fmla="*/ 0 w 7"/>
                  <a:gd name="T11" fmla="*/ 8 h 11"/>
                  <a:gd name="T12" fmla="*/ 5 w 7"/>
                  <a:gd name="T13" fmla="*/ 0 h 11"/>
                  <a:gd name="T14" fmla="*/ 5 w 7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5" y="4"/>
                    </a:moveTo>
                    <a:lnTo>
                      <a:pt x="5" y="6"/>
                    </a:lnTo>
                    <a:lnTo>
                      <a:pt x="7" y="8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5" y="0"/>
                    </a:lnTo>
                    <a:lnTo>
                      <a:pt x="5" y="4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3" name="Freeform 950"/>
              <p:cNvSpPr>
                <a:spLocks/>
              </p:cNvSpPr>
              <p:nvPr/>
            </p:nvSpPr>
            <p:spPr bwMode="auto">
              <a:xfrm>
                <a:off x="6745288" y="3617913"/>
                <a:ext cx="9525" cy="20638"/>
              </a:xfrm>
              <a:custGeom>
                <a:avLst/>
                <a:gdLst>
                  <a:gd name="T0" fmla="*/ 6 w 6"/>
                  <a:gd name="T1" fmla="*/ 11 h 13"/>
                  <a:gd name="T2" fmla="*/ 4 w 6"/>
                  <a:gd name="T3" fmla="*/ 13 h 13"/>
                  <a:gd name="T4" fmla="*/ 2 w 6"/>
                  <a:gd name="T5" fmla="*/ 13 h 13"/>
                  <a:gd name="T6" fmla="*/ 2 w 6"/>
                  <a:gd name="T7" fmla="*/ 11 h 13"/>
                  <a:gd name="T8" fmla="*/ 2 w 6"/>
                  <a:gd name="T9" fmla="*/ 8 h 13"/>
                  <a:gd name="T10" fmla="*/ 0 w 6"/>
                  <a:gd name="T11" fmla="*/ 8 h 13"/>
                  <a:gd name="T12" fmla="*/ 2 w 6"/>
                  <a:gd name="T13" fmla="*/ 6 h 13"/>
                  <a:gd name="T14" fmla="*/ 4 w 6"/>
                  <a:gd name="T15" fmla="*/ 0 h 13"/>
                  <a:gd name="T16" fmla="*/ 6 w 6"/>
                  <a:gd name="T17" fmla="*/ 2 h 13"/>
                  <a:gd name="T18" fmla="*/ 6 w 6"/>
                  <a:gd name="T19" fmla="*/ 4 h 13"/>
                  <a:gd name="T20" fmla="*/ 6 w 6"/>
                  <a:gd name="T21" fmla="*/ 6 h 13"/>
                  <a:gd name="T22" fmla="*/ 4 w 6"/>
                  <a:gd name="T23" fmla="*/ 8 h 13"/>
                  <a:gd name="T24" fmla="*/ 6 w 6"/>
                  <a:gd name="T2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3">
                    <a:moveTo>
                      <a:pt x="6" y="11"/>
                    </a:move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6" y="11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4" name="Freeform 951"/>
              <p:cNvSpPr>
                <a:spLocks/>
              </p:cNvSpPr>
              <p:nvPr/>
            </p:nvSpPr>
            <p:spPr bwMode="auto">
              <a:xfrm>
                <a:off x="6777038" y="3617913"/>
                <a:ext cx="11113" cy="17463"/>
              </a:xfrm>
              <a:custGeom>
                <a:avLst/>
                <a:gdLst>
                  <a:gd name="T0" fmla="*/ 4 w 7"/>
                  <a:gd name="T1" fmla="*/ 0 h 11"/>
                  <a:gd name="T2" fmla="*/ 7 w 7"/>
                  <a:gd name="T3" fmla="*/ 2 h 11"/>
                  <a:gd name="T4" fmla="*/ 4 w 7"/>
                  <a:gd name="T5" fmla="*/ 4 h 11"/>
                  <a:gd name="T6" fmla="*/ 7 w 7"/>
                  <a:gd name="T7" fmla="*/ 6 h 11"/>
                  <a:gd name="T8" fmla="*/ 4 w 7"/>
                  <a:gd name="T9" fmla="*/ 11 h 11"/>
                  <a:gd name="T10" fmla="*/ 2 w 7"/>
                  <a:gd name="T11" fmla="*/ 11 h 11"/>
                  <a:gd name="T12" fmla="*/ 2 w 7"/>
                  <a:gd name="T13" fmla="*/ 6 h 11"/>
                  <a:gd name="T14" fmla="*/ 2 w 7"/>
                  <a:gd name="T15" fmla="*/ 4 h 11"/>
                  <a:gd name="T16" fmla="*/ 2 w 7"/>
                  <a:gd name="T17" fmla="*/ 6 h 11"/>
                  <a:gd name="T18" fmla="*/ 0 w 7"/>
                  <a:gd name="T19" fmla="*/ 2 h 11"/>
                  <a:gd name="T20" fmla="*/ 4 w 7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1">
                    <a:moveTo>
                      <a:pt x="4" y="0"/>
                    </a:moveTo>
                    <a:lnTo>
                      <a:pt x="7" y="2"/>
                    </a:lnTo>
                    <a:lnTo>
                      <a:pt x="4" y="4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5" name="Freeform 952"/>
              <p:cNvSpPr>
                <a:spLocks/>
              </p:cNvSpPr>
              <p:nvPr/>
            </p:nvSpPr>
            <p:spPr bwMode="auto">
              <a:xfrm>
                <a:off x="6618288" y="36179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6" name="Freeform 953"/>
              <p:cNvSpPr>
                <a:spLocks/>
              </p:cNvSpPr>
              <p:nvPr/>
            </p:nvSpPr>
            <p:spPr bwMode="auto">
              <a:xfrm>
                <a:off x="6677025" y="3617913"/>
                <a:ext cx="11113" cy="6350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0 h 4"/>
                  <a:gd name="T4" fmla="*/ 7 w 7"/>
                  <a:gd name="T5" fmla="*/ 2 h 4"/>
                  <a:gd name="T6" fmla="*/ 5 w 7"/>
                  <a:gd name="T7" fmla="*/ 4 h 4"/>
                  <a:gd name="T8" fmla="*/ 0 w 7"/>
                  <a:gd name="T9" fmla="*/ 2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7" name="Freeform 954"/>
              <p:cNvSpPr>
                <a:spLocks/>
              </p:cNvSpPr>
              <p:nvPr/>
            </p:nvSpPr>
            <p:spPr bwMode="auto">
              <a:xfrm>
                <a:off x="6783388" y="3613150"/>
                <a:ext cx="14288" cy="22225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3 h 14"/>
                  <a:gd name="T4" fmla="*/ 9 w 9"/>
                  <a:gd name="T5" fmla="*/ 3 h 14"/>
                  <a:gd name="T6" fmla="*/ 9 w 9"/>
                  <a:gd name="T7" fmla="*/ 7 h 14"/>
                  <a:gd name="T8" fmla="*/ 7 w 9"/>
                  <a:gd name="T9" fmla="*/ 5 h 14"/>
                  <a:gd name="T10" fmla="*/ 5 w 9"/>
                  <a:gd name="T11" fmla="*/ 7 h 14"/>
                  <a:gd name="T12" fmla="*/ 5 w 9"/>
                  <a:gd name="T13" fmla="*/ 9 h 14"/>
                  <a:gd name="T14" fmla="*/ 7 w 9"/>
                  <a:gd name="T15" fmla="*/ 11 h 14"/>
                  <a:gd name="T16" fmla="*/ 5 w 9"/>
                  <a:gd name="T17" fmla="*/ 11 h 14"/>
                  <a:gd name="T18" fmla="*/ 0 w 9"/>
                  <a:gd name="T19" fmla="*/ 11 h 14"/>
                  <a:gd name="T20" fmla="*/ 0 w 9"/>
                  <a:gd name="T21" fmla="*/ 14 h 14"/>
                  <a:gd name="T22" fmla="*/ 3 w 9"/>
                  <a:gd name="T23" fmla="*/ 9 h 14"/>
                  <a:gd name="T24" fmla="*/ 0 w 9"/>
                  <a:gd name="T25" fmla="*/ 7 h 14"/>
                  <a:gd name="T26" fmla="*/ 5 w 9"/>
                  <a:gd name="T27" fmla="*/ 5 h 14"/>
                  <a:gd name="T28" fmla="*/ 3 w 9"/>
                  <a:gd name="T29" fmla="*/ 3 h 14"/>
                  <a:gd name="T30" fmla="*/ 3 w 9"/>
                  <a:gd name="T31" fmla="*/ 0 h 14"/>
                  <a:gd name="T32" fmla="*/ 5 w 9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lnTo>
                      <a:pt x="7" y="3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8" name="Freeform 955"/>
              <p:cNvSpPr>
                <a:spLocks/>
              </p:cNvSpPr>
              <p:nvPr/>
            </p:nvSpPr>
            <p:spPr bwMode="auto">
              <a:xfrm>
                <a:off x="6705600" y="3613150"/>
                <a:ext cx="11113" cy="11113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5 w 7"/>
                  <a:gd name="T5" fmla="*/ 5 h 7"/>
                  <a:gd name="T6" fmla="*/ 7 w 7"/>
                  <a:gd name="T7" fmla="*/ 7 h 7"/>
                  <a:gd name="T8" fmla="*/ 3 w 7"/>
                  <a:gd name="T9" fmla="*/ 7 h 7"/>
                  <a:gd name="T10" fmla="*/ 0 w 7"/>
                  <a:gd name="T11" fmla="*/ 5 h 7"/>
                  <a:gd name="T12" fmla="*/ 3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7" y="3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79" name="Freeform 956"/>
              <p:cNvSpPr>
                <a:spLocks/>
              </p:cNvSpPr>
              <p:nvPr/>
            </p:nvSpPr>
            <p:spPr bwMode="auto">
              <a:xfrm>
                <a:off x="6691313" y="3609975"/>
                <a:ext cx="4763" cy="7938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0 w 3"/>
                  <a:gd name="T5" fmla="*/ 2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5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0" name="Freeform 957"/>
              <p:cNvSpPr>
                <a:spLocks/>
              </p:cNvSpPr>
              <p:nvPr/>
            </p:nvSpPr>
            <p:spPr bwMode="auto">
              <a:xfrm>
                <a:off x="6635750" y="3609975"/>
                <a:ext cx="28575" cy="34925"/>
              </a:xfrm>
              <a:custGeom>
                <a:avLst/>
                <a:gdLst>
                  <a:gd name="T0" fmla="*/ 11 w 18"/>
                  <a:gd name="T1" fmla="*/ 0 h 22"/>
                  <a:gd name="T2" fmla="*/ 13 w 18"/>
                  <a:gd name="T3" fmla="*/ 0 h 22"/>
                  <a:gd name="T4" fmla="*/ 13 w 18"/>
                  <a:gd name="T5" fmla="*/ 5 h 22"/>
                  <a:gd name="T6" fmla="*/ 13 w 18"/>
                  <a:gd name="T7" fmla="*/ 9 h 22"/>
                  <a:gd name="T8" fmla="*/ 18 w 18"/>
                  <a:gd name="T9" fmla="*/ 11 h 22"/>
                  <a:gd name="T10" fmla="*/ 15 w 18"/>
                  <a:gd name="T11" fmla="*/ 13 h 22"/>
                  <a:gd name="T12" fmla="*/ 11 w 18"/>
                  <a:gd name="T13" fmla="*/ 13 h 22"/>
                  <a:gd name="T14" fmla="*/ 11 w 18"/>
                  <a:gd name="T15" fmla="*/ 20 h 22"/>
                  <a:gd name="T16" fmla="*/ 9 w 18"/>
                  <a:gd name="T17" fmla="*/ 22 h 22"/>
                  <a:gd name="T18" fmla="*/ 6 w 18"/>
                  <a:gd name="T19" fmla="*/ 20 h 22"/>
                  <a:gd name="T20" fmla="*/ 6 w 18"/>
                  <a:gd name="T21" fmla="*/ 18 h 22"/>
                  <a:gd name="T22" fmla="*/ 4 w 18"/>
                  <a:gd name="T23" fmla="*/ 11 h 22"/>
                  <a:gd name="T24" fmla="*/ 6 w 18"/>
                  <a:gd name="T25" fmla="*/ 11 h 22"/>
                  <a:gd name="T26" fmla="*/ 6 w 18"/>
                  <a:gd name="T27" fmla="*/ 9 h 22"/>
                  <a:gd name="T28" fmla="*/ 4 w 18"/>
                  <a:gd name="T29" fmla="*/ 9 h 22"/>
                  <a:gd name="T30" fmla="*/ 6 w 18"/>
                  <a:gd name="T31" fmla="*/ 9 h 22"/>
                  <a:gd name="T32" fmla="*/ 6 w 18"/>
                  <a:gd name="T33" fmla="*/ 11 h 22"/>
                  <a:gd name="T34" fmla="*/ 4 w 18"/>
                  <a:gd name="T35" fmla="*/ 11 h 22"/>
                  <a:gd name="T36" fmla="*/ 4 w 18"/>
                  <a:gd name="T37" fmla="*/ 9 h 22"/>
                  <a:gd name="T38" fmla="*/ 0 w 18"/>
                  <a:gd name="T39" fmla="*/ 9 h 22"/>
                  <a:gd name="T40" fmla="*/ 0 w 18"/>
                  <a:gd name="T41" fmla="*/ 7 h 22"/>
                  <a:gd name="T42" fmla="*/ 2 w 18"/>
                  <a:gd name="T43" fmla="*/ 7 h 22"/>
                  <a:gd name="T44" fmla="*/ 6 w 18"/>
                  <a:gd name="T45" fmla="*/ 5 h 22"/>
                  <a:gd name="T46" fmla="*/ 9 w 18"/>
                  <a:gd name="T47" fmla="*/ 2 h 22"/>
                  <a:gd name="T48" fmla="*/ 6 w 18"/>
                  <a:gd name="T49" fmla="*/ 0 h 22"/>
                  <a:gd name="T50" fmla="*/ 11 w 18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22">
                    <a:moveTo>
                      <a:pt x="11" y="0"/>
                    </a:moveTo>
                    <a:lnTo>
                      <a:pt x="13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8" y="11"/>
                    </a:lnTo>
                    <a:lnTo>
                      <a:pt x="15" y="13"/>
                    </a:lnTo>
                    <a:lnTo>
                      <a:pt x="11" y="13"/>
                    </a:lnTo>
                    <a:lnTo>
                      <a:pt x="11" y="20"/>
                    </a:lnTo>
                    <a:lnTo>
                      <a:pt x="9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1" name="Freeform 958"/>
              <p:cNvSpPr>
                <a:spLocks/>
              </p:cNvSpPr>
              <p:nvPr/>
            </p:nvSpPr>
            <p:spPr bwMode="auto">
              <a:xfrm>
                <a:off x="6765925" y="3609975"/>
                <a:ext cx="17463" cy="28575"/>
              </a:xfrm>
              <a:custGeom>
                <a:avLst/>
                <a:gdLst>
                  <a:gd name="T0" fmla="*/ 2 w 11"/>
                  <a:gd name="T1" fmla="*/ 0 h 18"/>
                  <a:gd name="T2" fmla="*/ 7 w 11"/>
                  <a:gd name="T3" fmla="*/ 0 h 18"/>
                  <a:gd name="T4" fmla="*/ 7 w 11"/>
                  <a:gd name="T5" fmla="*/ 9 h 18"/>
                  <a:gd name="T6" fmla="*/ 9 w 11"/>
                  <a:gd name="T7" fmla="*/ 11 h 18"/>
                  <a:gd name="T8" fmla="*/ 7 w 11"/>
                  <a:gd name="T9" fmla="*/ 16 h 18"/>
                  <a:gd name="T10" fmla="*/ 11 w 11"/>
                  <a:gd name="T11" fmla="*/ 16 h 18"/>
                  <a:gd name="T12" fmla="*/ 11 w 11"/>
                  <a:gd name="T13" fmla="*/ 18 h 18"/>
                  <a:gd name="T14" fmla="*/ 7 w 11"/>
                  <a:gd name="T15" fmla="*/ 16 h 18"/>
                  <a:gd name="T16" fmla="*/ 7 w 11"/>
                  <a:gd name="T17" fmla="*/ 13 h 18"/>
                  <a:gd name="T18" fmla="*/ 5 w 11"/>
                  <a:gd name="T19" fmla="*/ 11 h 18"/>
                  <a:gd name="T20" fmla="*/ 0 w 11"/>
                  <a:gd name="T21" fmla="*/ 11 h 18"/>
                  <a:gd name="T22" fmla="*/ 0 w 11"/>
                  <a:gd name="T23" fmla="*/ 7 h 18"/>
                  <a:gd name="T24" fmla="*/ 0 w 11"/>
                  <a:gd name="T25" fmla="*/ 2 h 18"/>
                  <a:gd name="T26" fmla="*/ 2 w 11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lnTo>
                      <a:pt x="7" y="0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7" y="16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5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2" name="Freeform 959"/>
              <p:cNvSpPr>
                <a:spLocks/>
              </p:cNvSpPr>
              <p:nvPr/>
            </p:nvSpPr>
            <p:spPr bwMode="auto">
              <a:xfrm>
                <a:off x="6710363" y="360680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3" name="Freeform 960"/>
              <p:cNvSpPr>
                <a:spLocks/>
              </p:cNvSpPr>
              <p:nvPr/>
            </p:nvSpPr>
            <p:spPr bwMode="auto">
              <a:xfrm>
                <a:off x="6586538" y="3606800"/>
                <a:ext cx="26988" cy="55563"/>
              </a:xfrm>
              <a:custGeom>
                <a:avLst/>
                <a:gdLst>
                  <a:gd name="T0" fmla="*/ 13 w 17"/>
                  <a:gd name="T1" fmla="*/ 0 h 35"/>
                  <a:gd name="T2" fmla="*/ 17 w 17"/>
                  <a:gd name="T3" fmla="*/ 9 h 35"/>
                  <a:gd name="T4" fmla="*/ 17 w 17"/>
                  <a:gd name="T5" fmla="*/ 11 h 35"/>
                  <a:gd name="T6" fmla="*/ 17 w 17"/>
                  <a:gd name="T7" fmla="*/ 18 h 35"/>
                  <a:gd name="T8" fmla="*/ 15 w 17"/>
                  <a:gd name="T9" fmla="*/ 27 h 35"/>
                  <a:gd name="T10" fmla="*/ 15 w 17"/>
                  <a:gd name="T11" fmla="*/ 31 h 35"/>
                  <a:gd name="T12" fmla="*/ 13 w 17"/>
                  <a:gd name="T13" fmla="*/ 35 h 35"/>
                  <a:gd name="T14" fmla="*/ 8 w 17"/>
                  <a:gd name="T15" fmla="*/ 35 h 35"/>
                  <a:gd name="T16" fmla="*/ 0 w 17"/>
                  <a:gd name="T17" fmla="*/ 31 h 35"/>
                  <a:gd name="T18" fmla="*/ 0 w 17"/>
                  <a:gd name="T19" fmla="*/ 29 h 35"/>
                  <a:gd name="T20" fmla="*/ 0 w 17"/>
                  <a:gd name="T21" fmla="*/ 22 h 35"/>
                  <a:gd name="T22" fmla="*/ 2 w 17"/>
                  <a:gd name="T23" fmla="*/ 20 h 35"/>
                  <a:gd name="T24" fmla="*/ 4 w 17"/>
                  <a:gd name="T25" fmla="*/ 13 h 35"/>
                  <a:gd name="T26" fmla="*/ 11 w 17"/>
                  <a:gd name="T27" fmla="*/ 2 h 35"/>
                  <a:gd name="T28" fmla="*/ 13 w 17"/>
                  <a:gd name="T2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35">
                    <a:moveTo>
                      <a:pt x="13" y="0"/>
                    </a:moveTo>
                    <a:lnTo>
                      <a:pt x="17" y="9"/>
                    </a:lnTo>
                    <a:lnTo>
                      <a:pt x="17" y="11"/>
                    </a:lnTo>
                    <a:lnTo>
                      <a:pt x="17" y="18"/>
                    </a:lnTo>
                    <a:lnTo>
                      <a:pt x="15" y="27"/>
                    </a:lnTo>
                    <a:lnTo>
                      <a:pt x="15" y="31"/>
                    </a:lnTo>
                    <a:lnTo>
                      <a:pt x="13" y="35"/>
                    </a:lnTo>
                    <a:lnTo>
                      <a:pt x="8" y="35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4" y="13"/>
                    </a:lnTo>
                    <a:lnTo>
                      <a:pt x="11" y="2"/>
                    </a:lnTo>
                    <a:lnTo>
                      <a:pt x="1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4" name="Freeform 961"/>
              <p:cNvSpPr>
                <a:spLocks/>
              </p:cNvSpPr>
              <p:nvPr/>
            </p:nvSpPr>
            <p:spPr bwMode="auto">
              <a:xfrm>
                <a:off x="6748463" y="3606800"/>
                <a:ext cx="17463" cy="17463"/>
              </a:xfrm>
              <a:custGeom>
                <a:avLst/>
                <a:gdLst>
                  <a:gd name="T0" fmla="*/ 4 w 11"/>
                  <a:gd name="T1" fmla="*/ 0 h 11"/>
                  <a:gd name="T2" fmla="*/ 4 w 11"/>
                  <a:gd name="T3" fmla="*/ 2 h 11"/>
                  <a:gd name="T4" fmla="*/ 7 w 11"/>
                  <a:gd name="T5" fmla="*/ 0 h 11"/>
                  <a:gd name="T6" fmla="*/ 9 w 11"/>
                  <a:gd name="T7" fmla="*/ 0 h 11"/>
                  <a:gd name="T8" fmla="*/ 11 w 11"/>
                  <a:gd name="T9" fmla="*/ 2 h 11"/>
                  <a:gd name="T10" fmla="*/ 9 w 11"/>
                  <a:gd name="T11" fmla="*/ 4 h 11"/>
                  <a:gd name="T12" fmla="*/ 9 w 11"/>
                  <a:gd name="T13" fmla="*/ 2 h 11"/>
                  <a:gd name="T14" fmla="*/ 9 w 11"/>
                  <a:gd name="T15" fmla="*/ 7 h 11"/>
                  <a:gd name="T16" fmla="*/ 4 w 11"/>
                  <a:gd name="T17" fmla="*/ 11 h 11"/>
                  <a:gd name="T18" fmla="*/ 4 w 11"/>
                  <a:gd name="T19" fmla="*/ 7 h 11"/>
                  <a:gd name="T20" fmla="*/ 0 w 11"/>
                  <a:gd name="T21" fmla="*/ 7 h 11"/>
                  <a:gd name="T22" fmla="*/ 2 w 11"/>
                  <a:gd name="T23" fmla="*/ 2 h 11"/>
                  <a:gd name="T24" fmla="*/ 2 w 11"/>
                  <a:gd name="T25" fmla="*/ 0 h 11"/>
                  <a:gd name="T26" fmla="*/ 4 w 11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lnTo>
                      <a:pt x="4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7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5" name="Freeform 962"/>
              <p:cNvSpPr>
                <a:spLocks/>
              </p:cNvSpPr>
              <p:nvPr/>
            </p:nvSpPr>
            <p:spPr bwMode="auto">
              <a:xfrm>
                <a:off x="6791325" y="3603625"/>
                <a:ext cx="17463" cy="23813"/>
              </a:xfrm>
              <a:custGeom>
                <a:avLst/>
                <a:gdLst>
                  <a:gd name="T0" fmla="*/ 4 w 11"/>
                  <a:gd name="T1" fmla="*/ 0 h 15"/>
                  <a:gd name="T2" fmla="*/ 11 w 11"/>
                  <a:gd name="T3" fmla="*/ 4 h 15"/>
                  <a:gd name="T4" fmla="*/ 11 w 11"/>
                  <a:gd name="T5" fmla="*/ 6 h 15"/>
                  <a:gd name="T6" fmla="*/ 9 w 11"/>
                  <a:gd name="T7" fmla="*/ 4 h 15"/>
                  <a:gd name="T8" fmla="*/ 6 w 11"/>
                  <a:gd name="T9" fmla="*/ 2 h 15"/>
                  <a:gd name="T10" fmla="*/ 9 w 11"/>
                  <a:gd name="T11" fmla="*/ 4 h 15"/>
                  <a:gd name="T12" fmla="*/ 11 w 11"/>
                  <a:gd name="T13" fmla="*/ 6 h 15"/>
                  <a:gd name="T14" fmla="*/ 11 w 11"/>
                  <a:gd name="T15" fmla="*/ 9 h 15"/>
                  <a:gd name="T16" fmla="*/ 11 w 11"/>
                  <a:gd name="T17" fmla="*/ 11 h 15"/>
                  <a:gd name="T18" fmla="*/ 9 w 11"/>
                  <a:gd name="T19" fmla="*/ 9 h 15"/>
                  <a:gd name="T20" fmla="*/ 9 w 11"/>
                  <a:gd name="T21" fmla="*/ 11 h 15"/>
                  <a:gd name="T22" fmla="*/ 6 w 11"/>
                  <a:gd name="T23" fmla="*/ 11 h 15"/>
                  <a:gd name="T24" fmla="*/ 6 w 11"/>
                  <a:gd name="T25" fmla="*/ 15 h 15"/>
                  <a:gd name="T26" fmla="*/ 4 w 11"/>
                  <a:gd name="T27" fmla="*/ 15 h 15"/>
                  <a:gd name="T28" fmla="*/ 0 w 11"/>
                  <a:gd name="T29" fmla="*/ 15 h 15"/>
                  <a:gd name="T30" fmla="*/ 2 w 11"/>
                  <a:gd name="T31" fmla="*/ 13 h 15"/>
                  <a:gd name="T32" fmla="*/ 4 w 11"/>
                  <a:gd name="T33" fmla="*/ 11 h 15"/>
                  <a:gd name="T34" fmla="*/ 4 w 11"/>
                  <a:gd name="T35" fmla="*/ 9 h 15"/>
                  <a:gd name="T36" fmla="*/ 2 w 11"/>
                  <a:gd name="T37" fmla="*/ 9 h 15"/>
                  <a:gd name="T38" fmla="*/ 0 w 11"/>
                  <a:gd name="T39" fmla="*/ 6 h 15"/>
                  <a:gd name="T40" fmla="*/ 4 w 11"/>
                  <a:gd name="T41" fmla="*/ 2 h 15"/>
                  <a:gd name="T42" fmla="*/ 2 w 11"/>
                  <a:gd name="T43" fmla="*/ 0 h 15"/>
                  <a:gd name="T44" fmla="*/ 4 w 11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lnTo>
                      <a:pt x="11" y="4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6" y="2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6" name="Freeform 963"/>
              <p:cNvSpPr>
                <a:spLocks/>
              </p:cNvSpPr>
              <p:nvPr/>
            </p:nvSpPr>
            <p:spPr bwMode="auto">
              <a:xfrm>
                <a:off x="6710363" y="3598863"/>
                <a:ext cx="12700" cy="28575"/>
              </a:xfrm>
              <a:custGeom>
                <a:avLst/>
                <a:gdLst>
                  <a:gd name="T0" fmla="*/ 4 w 8"/>
                  <a:gd name="T1" fmla="*/ 0 h 18"/>
                  <a:gd name="T2" fmla="*/ 6 w 8"/>
                  <a:gd name="T3" fmla="*/ 5 h 18"/>
                  <a:gd name="T4" fmla="*/ 8 w 8"/>
                  <a:gd name="T5" fmla="*/ 5 h 18"/>
                  <a:gd name="T6" fmla="*/ 6 w 8"/>
                  <a:gd name="T7" fmla="*/ 18 h 18"/>
                  <a:gd name="T8" fmla="*/ 4 w 8"/>
                  <a:gd name="T9" fmla="*/ 16 h 18"/>
                  <a:gd name="T10" fmla="*/ 4 w 8"/>
                  <a:gd name="T11" fmla="*/ 14 h 18"/>
                  <a:gd name="T12" fmla="*/ 4 w 8"/>
                  <a:gd name="T13" fmla="*/ 12 h 18"/>
                  <a:gd name="T14" fmla="*/ 0 w 8"/>
                  <a:gd name="T15" fmla="*/ 7 h 18"/>
                  <a:gd name="T16" fmla="*/ 4 w 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4" y="0"/>
                    </a:moveTo>
                    <a:lnTo>
                      <a:pt x="6" y="5"/>
                    </a:lnTo>
                    <a:lnTo>
                      <a:pt x="8" y="5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7" name="Freeform 964"/>
              <p:cNvSpPr>
                <a:spLocks/>
              </p:cNvSpPr>
              <p:nvPr/>
            </p:nvSpPr>
            <p:spPr bwMode="auto">
              <a:xfrm>
                <a:off x="6607175" y="3598863"/>
                <a:ext cx="0" cy="476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8" name="Freeform 965"/>
              <p:cNvSpPr>
                <a:spLocks/>
              </p:cNvSpPr>
              <p:nvPr/>
            </p:nvSpPr>
            <p:spPr bwMode="auto">
              <a:xfrm>
                <a:off x="6759575" y="3598863"/>
                <a:ext cx="6350" cy="11113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3 h 7"/>
                  <a:gd name="T4" fmla="*/ 4 w 4"/>
                  <a:gd name="T5" fmla="*/ 7 h 7"/>
                  <a:gd name="T6" fmla="*/ 2 w 4"/>
                  <a:gd name="T7" fmla="*/ 5 h 7"/>
                  <a:gd name="T8" fmla="*/ 0 w 4"/>
                  <a:gd name="T9" fmla="*/ 5 h 7"/>
                  <a:gd name="T10" fmla="*/ 2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89" name="Freeform 966"/>
              <p:cNvSpPr>
                <a:spLocks/>
              </p:cNvSpPr>
              <p:nvPr/>
            </p:nvSpPr>
            <p:spPr bwMode="auto">
              <a:xfrm>
                <a:off x="6696075" y="3598863"/>
                <a:ext cx="9525" cy="22225"/>
              </a:xfrm>
              <a:custGeom>
                <a:avLst/>
                <a:gdLst>
                  <a:gd name="T0" fmla="*/ 4 w 6"/>
                  <a:gd name="T1" fmla="*/ 3 h 14"/>
                  <a:gd name="T2" fmla="*/ 6 w 6"/>
                  <a:gd name="T3" fmla="*/ 0 h 14"/>
                  <a:gd name="T4" fmla="*/ 6 w 6"/>
                  <a:gd name="T5" fmla="*/ 3 h 14"/>
                  <a:gd name="T6" fmla="*/ 6 w 6"/>
                  <a:gd name="T7" fmla="*/ 7 h 14"/>
                  <a:gd name="T8" fmla="*/ 4 w 6"/>
                  <a:gd name="T9" fmla="*/ 12 h 14"/>
                  <a:gd name="T10" fmla="*/ 4 w 6"/>
                  <a:gd name="T11" fmla="*/ 14 h 14"/>
                  <a:gd name="T12" fmla="*/ 2 w 6"/>
                  <a:gd name="T13" fmla="*/ 12 h 14"/>
                  <a:gd name="T14" fmla="*/ 0 w 6"/>
                  <a:gd name="T15" fmla="*/ 9 h 14"/>
                  <a:gd name="T16" fmla="*/ 2 w 6"/>
                  <a:gd name="T17" fmla="*/ 7 h 14"/>
                  <a:gd name="T18" fmla="*/ 2 w 6"/>
                  <a:gd name="T19" fmla="*/ 5 h 14"/>
                  <a:gd name="T20" fmla="*/ 4 w 6"/>
                  <a:gd name="T21" fmla="*/ 5 h 14"/>
                  <a:gd name="T22" fmla="*/ 2 w 6"/>
                  <a:gd name="T23" fmla="*/ 0 h 14"/>
                  <a:gd name="T24" fmla="*/ 4 w 6"/>
                  <a:gd name="T2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4">
                    <a:moveTo>
                      <a:pt x="4" y="3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0"/>
                    </a:lnTo>
                    <a:lnTo>
                      <a:pt x="4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0" name="Freeform 967"/>
              <p:cNvSpPr>
                <a:spLocks/>
              </p:cNvSpPr>
              <p:nvPr/>
            </p:nvSpPr>
            <p:spPr bwMode="auto">
              <a:xfrm>
                <a:off x="6670675" y="3598863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1" name="Freeform 968"/>
              <p:cNvSpPr>
                <a:spLocks/>
              </p:cNvSpPr>
              <p:nvPr/>
            </p:nvSpPr>
            <p:spPr bwMode="auto">
              <a:xfrm>
                <a:off x="6664325" y="3598863"/>
                <a:ext cx="23813" cy="25400"/>
              </a:xfrm>
              <a:custGeom>
                <a:avLst/>
                <a:gdLst>
                  <a:gd name="T0" fmla="*/ 8 w 15"/>
                  <a:gd name="T1" fmla="*/ 0 h 16"/>
                  <a:gd name="T2" fmla="*/ 13 w 15"/>
                  <a:gd name="T3" fmla="*/ 3 h 16"/>
                  <a:gd name="T4" fmla="*/ 15 w 15"/>
                  <a:gd name="T5" fmla="*/ 7 h 16"/>
                  <a:gd name="T6" fmla="*/ 15 w 15"/>
                  <a:gd name="T7" fmla="*/ 9 h 16"/>
                  <a:gd name="T8" fmla="*/ 13 w 15"/>
                  <a:gd name="T9" fmla="*/ 9 h 16"/>
                  <a:gd name="T10" fmla="*/ 8 w 15"/>
                  <a:gd name="T11" fmla="*/ 14 h 16"/>
                  <a:gd name="T12" fmla="*/ 11 w 15"/>
                  <a:gd name="T13" fmla="*/ 16 h 16"/>
                  <a:gd name="T14" fmla="*/ 8 w 15"/>
                  <a:gd name="T15" fmla="*/ 16 h 16"/>
                  <a:gd name="T16" fmla="*/ 6 w 15"/>
                  <a:gd name="T17" fmla="*/ 16 h 16"/>
                  <a:gd name="T18" fmla="*/ 6 w 15"/>
                  <a:gd name="T19" fmla="*/ 14 h 16"/>
                  <a:gd name="T20" fmla="*/ 2 w 15"/>
                  <a:gd name="T21" fmla="*/ 16 h 16"/>
                  <a:gd name="T22" fmla="*/ 0 w 15"/>
                  <a:gd name="T23" fmla="*/ 12 h 16"/>
                  <a:gd name="T24" fmla="*/ 2 w 15"/>
                  <a:gd name="T25" fmla="*/ 5 h 16"/>
                  <a:gd name="T26" fmla="*/ 4 w 15"/>
                  <a:gd name="T27" fmla="*/ 3 h 16"/>
                  <a:gd name="T28" fmla="*/ 4 w 15"/>
                  <a:gd name="T29" fmla="*/ 0 h 16"/>
                  <a:gd name="T30" fmla="*/ 8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8" y="0"/>
                    </a:moveTo>
                    <a:lnTo>
                      <a:pt x="13" y="3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8" y="14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8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2" name="Freeform 969"/>
              <p:cNvSpPr>
                <a:spLocks/>
              </p:cNvSpPr>
              <p:nvPr/>
            </p:nvSpPr>
            <p:spPr bwMode="auto">
              <a:xfrm>
                <a:off x="6734175" y="3598863"/>
                <a:ext cx="17463" cy="28575"/>
              </a:xfrm>
              <a:custGeom>
                <a:avLst/>
                <a:gdLst>
                  <a:gd name="T0" fmla="*/ 2 w 11"/>
                  <a:gd name="T1" fmla="*/ 0 h 18"/>
                  <a:gd name="T2" fmla="*/ 7 w 11"/>
                  <a:gd name="T3" fmla="*/ 3 h 18"/>
                  <a:gd name="T4" fmla="*/ 11 w 11"/>
                  <a:gd name="T5" fmla="*/ 7 h 18"/>
                  <a:gd name="T6" fmla="*/ 9 w 11"/>
                  <a:gd name="T7" fmla="*/ 12 h 18"/>
                  <a:gd name="T8" fmla="*/ 11 w 11"/>
                  <a:gd name="T9" fmla="*/ 12 h 18"/>
                  <a:gd name="T10" fmla="*/ 9 w 11"/>
                  <a:gd name="T11" fmla="*/ 18 h 18"/>
                  <a:gd name="T12" fmla="*/ 9 w 11"/>
                  <a:gd name="T13" fmla="*/ 14 h 18"/>
                  <a:gd name="T14" fmla="*/ 5 w 11"/>
                  <a:gd name="T15" fmla="*/ 16 h 18"/>
                  <a:gd name="T16" fmla="*/ 2 w 11"/>
                  <a:gd name="T17" fmla="*/ 14 h 18"/>
                  <a:gd name="T18" fmla="*/ 2 w 11"/>
                  <a:gd name="T19" fmla="*/ 12 h 18"/>
                  <a:gd name="T20" fmla="*/ 5 w 11"/>
                  <a:gd name="T21" fmla="*/ 9 h 18"/>
                  <a:gd name="T22" fmla="*/ 0 w 11"/>
                  <a:gd name="T23" fmla="*/ 12 h 18"/>
                  <a:gd name="T24" fmla="*/ 0 w 11"/>
                  <a:gd name="T25" fmla="*/ 9 h 18"/>
                  <a:gd name="T26" fmla="*/ 0 w 11"/>
                  <a:gd name="T27" fmla="*/ 7 h 18"/>
                  <a:gd name="T28" fmla="*/ 2 w 11"/>
                  <a:gd name="T29" fmla="*/ 7 h 18"/>
                  <a:gd name="T30" fmla="*/ 0 w 11"/>
                  <a:gd name="T31" fmla="*/ 7 h 18"/>
                  <a:gd name="T32" fmla="*/ 0 w 11"/>
                  <a:gd name="T33" fmla="*/ 9 h 18"/>
                  <a:gd name="T34" fmla="*/ 2 w 11"/>
                  <a:gd name="T3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8">
                    <a:moveTo>
                      <a:pt x="2" y="0"/>
                    </a:moveTo>
                    <a:lnTo>
                      <a:pt x="7" y="3"/>
                    </a:lnTo>
                    <a:lnTo>
                      <a:pt x="11" y="7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5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3" name="Freeform 970"/>
              <p:cNvSpPr>
                <a:spLocks/>
              </p:cNvSpPr>
              <p:nvPr/>
            </p:nvSpPr>
            <p:spPr bwMode="auto">
              <a:xfrm>
                <a:off x="6599238" y="3598863"/>
                <a:ext cx="4763" cy="476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4" name="Freeform 971"/>
              <p:cNvSpPr>
                <a:spLocks/>
              </p:cNvSpPr>
              <p:nvPr/>
            </p:nvSpPr>
            <p:spPr bwMode="auto">
              <a:xfrm>
                <a:off x="6684963" y="3598863"/>
                <a:ext cx="6350" cy="476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3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5" name="Freeform 972"/>
              <p:cNvSpPr>
                <a:spLocks/>
              </p:cNvSpPr>
              <p:nvPr/>
            </p:nvSpPr>
            <p:spPr bwMode="auto">
              <a:xfrm>
                <a:off x="6677025" y="3595688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6" name="Freeform 973"/>
              <p:cNvSpPr>
                <a:spLocks/>
              </p:cNvSpPr>
              <p:nvPr/>
            </p:nvSpPr>
            <p:spPr bwMode="auto">
              <a:xfrm>
                <a:off x="6716713" y="3595688"/>
                <a:ext cx="11113" cy="11113"/>
              </a:xfrm>
              <a:custGeom>
                <a:avLst/>
                <a:gdLst>
                  <a:gd name="T0" fmla="*/ 2 w 7"/>
                  <a:gd name="T1" fmla="*/ 0 h 7"/>
                  <a:gd name="T2" fmla="*/ 7 w 7"/>
                  <a:gd name="T3" fmla="*/ 2 h 7"/>
                  <a:gd name="T4" fmla="*/ 4 w 7"/>
                  <a:gd name="T5" fmla="*/ 7 h 7"/>
                  <a:gd name="T6" fmla="*/ 2 w 7"/>
                  <a:gd name="T7" fmla="*/ 7 h 7"/>
                  <a:gd name="T8" fmla="*/ 0 w 7"/>
                  <a:gd name="T9" fmla="*/ 2 h 7"/>
                  <a:gd name="T10" fmla="*/ 2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7" y="2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7" name="Freeform 974"/>
              <p:cNvSpPr>
                <a:spLocks/>
              </p:cNvSpPr>
              <p:nvPr/>
            </p:nvSpPr>
            <p:spPr bwMode="auto">
              <a:xfrm>
                <a:off x="6604000" y="3595688"/>
                <a:ext cx="6350" cy="3175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8" name="Freeform 975"/>
              <p:cNvSpPr>
                <a:spLocks/>
              </p:cNvSpPr>
              <p:nvPr/>
            </p:nvSpPr>
            <p:spPr bwMode="auto">
              <a:xfrm>
                <a:off x="6762750" y="3595688"/>
                <a:ext cx="34925" cy="25400"/>
              </a:xfrm>
              <a:custGeom>
                <a:avLst/>
                <a:gdLst>
                  <a:gd name="T0" fmla="*/ 2 w 22"/>
                  <a:gd name="T1" fmla="*/ 0 h 16"/>
                  <a:gd name="T2" fmla="*/ 4 w 22"/>
                  <a:gd name="T3" fmla="*/ 2 h 16"/>
                  <a:gd name="T4" fmla="*/ 9 w 22"/>
                  <a:gd name="T5" fmla="*/ 0 h 16"/>
                  <a:gd name="T6" fmla="*/ 13 w 22"/>
                  <a:gd name="T7" fmla="*/ 0 h 16"/>
                  <a:gd name="T8" fmla="*/ 22 w 22"/>
                  <a:gd name="T9" fmla="*/ 2 h 16"/>
                  <a:gd name="T10" fmla="*/ 20 w 22"/>
                  <a:gd name="T11" fmla="*/ 5 h 16"/>
                  <a:gd name="T12" fmla="*/ 22 w 22"/>
                  <a:gd name="T13" fmla="*/ 7 h 16"/>
                  <a:gd name="T14" fmla="*/ 20 w 22"/>
                  <a:gd name="T15" fmla="*/ 9 h 16"/>
                  <a:gd name="T16" fmla="*/ 18 w 22"/>
                  <a:gd name="T17" fmla="*/ 9 h 16"/>
                  <a:gd name="T18" fmla="*/ 20 w 22"/>
                  <a:gd name="T19" fmla="*/ 7 h 16"/>
                  <a:gd name="T20" fmla="*/ 18 w 22"/>
                  <a:gd name="T21" fmla="*/ 5 h 16"/>
                  <a:gd name="T22" fmla="*/ 20 w 22"/>
                  <a:gd name="T23" fmla="*/ 7 h 16"/>
                  <a:gd name="T24" fmla="*/ 18 w 22"/>
                  <a:gd name="T25" fmla="*/ 11 h 16"/>
                  <a:gd name="T26" fmla="*/ 18 w 22"/>
                  <a:gd name="T27" fmla="*/ 9 h 16"/>
                  <a:gd name="T28" fmla="*/ 16 w 22"/>
                  <a:gd name="T29" fmla="*/ 9 h 16"/>
                  <a:gd name="T30" fmla="*/ 13 w 22"/>
                  <a:gd name="T31" fmla="*/ 9 h 16"/>
                  <a:gd name="T32" fmla="*/ 13 w 22"/>
                  <a:gd name="T33" fmla="*/ 7 h 16"/>
                  <a:gd name="T34" fmla="*/ 11 w 22"/>
                  <a:gd name="T35" fmla="*/ 7 h 16"/>
                  <a:gd name="T36" fmla="*/ 13 w 22"/>
                  <a:gd name="T37" fmla="*/ 7 h 16"/>
                  <a:gd name="T38" fmla="*/ 13 w 22"/>
                  <a:gd name="T39" fmla="*/ 9 h 16"/>
                  <a:gd name="T40" fmla="*/ 18 w 22"/>
                  <a:gd name="T41" fmla="*/ 11 h 16"/>
                  <a:gd name="T42" fmla="*/ 16 w 22"/>
                  <a:gd name="T43" fmla="*/ 11 h 16"/>
                  <a:gd name="T44" fmla="*/ 16 w 22"/>
                  <a:gd name="T45" fmla="*/ 14 h 16"/>
                  <a:gd name="T46" fmla="*/ 13 w 22"/>
                  <a:gd name="T47" fmla="*/ 14 h 16"/>
                  <a:gd name="T48" fmla="*/ 9 w 22"/>
                  <a:gd name="T49" fmla="*/ 16 h 16"/>
                  <a:gd name="T50" fmla="*/ 9 w 22"/>
                  <a:gd name="T51" fmla="*/ 14 h 16"/>
                  <a:gd name="T52" fmla="*/ 9 w 22"/>
                  <a:gd name="T53" fmla="*/ 9 h 16"/>
                  <a:gd name="T54" fmla="*/ 4 w 22"/>
                  <a:gd name="T55" fmla="*/ 9 h 16"/>
                  <a:gd name="T56" fmla="*/ 4 w 22"/>
                  <a:gd name="T57" fmla="*/ 5 h 16"/>
                  <a:gd name="T58" fmla="*/ 0 w 22"/>
                  <a:gd name="T59" fmla="*/ 0 h 16"/>
                  <a:gd name="T60" fmla="*/ 2 w 22"/>
                  <a:gd name="T6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6">
                    <a:moveTo>
                      <a:pt x="2" y="0"/>
                    </a:moveTo>
                    <a:lnTo>
                      <a:pt x="4" y="2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22" y="2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3" y="14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699" name="Freeform 976"/>
              <p:cNvSpPr>
                <a:spLocks/>
              </p:cNvSpPr>
              <p:nvPr/>
            </p:nvSpPr>
            <p:spPr bwMode="auto">
              <a:xfrm>
                <a:off x="6737350" y="3592513"/>
                <a:ext cx="25400" cy="17463"/>
              </a:xfrm>
              <a:custGeom>
                <a:avLst/>
                <a:gdLst>
                  <a:gd name="T0" fmla="*/ 3 w 16"/>
                  <a:gd name="T1" fmla="*/ 0 h 11"/>
                  <a:gd name="T2" fmla="*/ 5 w 16"/>
                  <a:gd name="T3" fmla="*/ 2 h 11"/>
                  <a:gd name="T4" fmla="*/ 7 w 16"/>
                  <a:gd name="T5" fmla="*/ 2 h 11"/>
                  <a:gd name="T6" fmla="*/ 14 w 16"/>
                  <a:gd name="T7" fmla="*/ 2 h 11"/>
                  <a:gd name="T8" fmla="*/ 16 w 16"/>
                  <a:gd name="T9" fmla="*/ 4 h 11"/>
                  <a:gd name="T10" fmla="*/ 14 w 16"/>
                  <a:gd name="T11" fmla="*/ 7 h 11"/>
                  <a:gd name="T12" fmla="*/ 11 w 16"/>
                  <a:gd name="T13" fmla="*/ 11 h 11"/>
                  <a:gd name="T14" fmla="*/ 11 w 16"/>
                  <a:gd name="T15" fmla="*/ 9 h 11"/>
                  <a:gd name="T16" fmla="*/ 9 w 16"/>
                  <a:gd name="T17" fmla="*/ 9 h 11"/>
                  <a:gd name="T18" fmla="*/ 7 w 16"/>
                  <a:gd name="T19" fmla="*/ 9 h 11"/>
                  <a:gd name="T20" fmla="*/ 5 w 16"/>
                  <a:gd name="T21" fmla="*/ 7 h 11"/>
                  <a:gd name="T22" fmla="*/ 0 w 16"/>
                  <a:gd name="T23" fmla="*/ 4 h 11"/>
                  <a:gd name="T24" fmla="*/ 3 w 16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1">
                    <a:moveTo>
                      <a:pt x="3" y="0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4" y="7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4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0" name="Freeform 977"/>
              <p:cNvSpPr>
                <a:spLocks/>
              </p:cNvSpPr>
              <p:nvPr/>
            </p:nvSpPr>
            <p:spPr bwMode="auto">
              <a:xfrm>
                <a:off x="6613525" y="35925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1" name="Freeform 978"/>
              <p:cNvSpPr>
                <a:spLocks/>
              </p:cNvSpPr>
              <p:nvPr/>
            </p:nvSpPr>
            <p:spPr bwMode="auto">
              <a:xfrm>
                <a:off x="6742113" y="3581400"/>
                <a:ext cx="17463" cy="14288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3 h 9"/>
                  <a:gd name="T4" fmla="*/ 2 w 11"/>
                  <a:gd name="T5" fmla="*/ 5 h 9"/>
                  <a:gd name="T6" fmla="*/ 6 w 11"/>
                  <a:gd name="T7" fmla="*/ 7 h 9"/>
                  <a:gd name="T8" fmla="*/ 8 w 11"/>
                  <a:gd name="T9" fmla="*/ 5 h 9"/>
                  <a:gd name="T10" fmla="*/ 8 w 11"/>
                  <a:gd name="T11" fmla="*/ 7 h 9"/>
                  <a:gd name="T12" fmla="*/ 11 w 11"/>
                  <a:gd name="T13" fmla="*/ 7 h 9"/>
                  <a:gd name="T14" fmla="*/ 11 w 11"/>
                  <a:gd name="T15" fmla="*/ 9 h 9"/>
                  <a:gd name="T16" fmla="*/ 8 w 11"/>
                  <a:gd name="T17" fmla="*/ 9 h 9"/>
                  <a:gd name="T18" fmla="*/ 4 w 11"/>
                  <a:gd name="T19" fmla="*/ 7 h 9"/>
                  <a:gd name="T20" fmla="*/ 0 w 11"/>
                  <a:gd name="T21" fmla="*/ 9 h 9"/>
                  <a:gd name="T22" fmla="*/ 0 w 11"/>
                  <a:gd name="T23" fmla="*/ 7 h 9"/>
                  <a:gd name="T24" fmla="*/ 0 w 11"/>
                  <a:gd name="T25" fmla="*/ 3 h 9"/>
                  <a:gd name="T26" fmla="*/ 2 w 11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lnTo>
                      <a:pt x="4" y="3"/>
                    </a:lnTo>
                    <a:lnTo>
                      <a:pt x="2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2" name="Freeform 979"/>
              <p:cNvSpPr>
                <a:spLocks/>
              </p:cNvSpPr>
              <p:nvPr/>
            </p:nvSpPr>
            <p:spPr bwMode="auto">
              <a:xfrm>
                <a:off x="6745288" y="3575050"/>
                <a:ext cx="3175" cy="6350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3" name="Freeform 980"/>
              <p:cNvSpPr>
                <a:spLocks/>
              </p:cNvSpPr>
              <p:nvPr/>
            </p:nvSpPr>
            <p:spPr bwMode="auto">
              <a:xfrm>
                <a:off x="6719888" y="3575050"/>
                <a:ext cx="17463" cy="17463"/>
              </a:xfrm>
              <a:custGeom>
                <a:avLst/>
                <a:gdLst>
                  <a:gd name="T0" fmla="*/ 5 w 11"/>
                  <a:gd name="T1" fmla="*/ 0 h 11"/>
                  <a:gd name="T2" fmla="*/ 11 w 11"/>
                  <a:gd name="T3" fmla="*/ 2 h 11"/>
                  <a:gd name="T4" fmla="*/ 9 w 11"/>
                  <a:gd name="T5" fmla="*/ 7 h 11"/>
                  <a:gd name="T6" fmla="*/ 7 w 11"/>
                  <a:gd name="T7" fmla="*/ 7 h 11"/>
                  <a:gd name="T8" fmla="*/ 9 w 11"/>
                  <a:gd name="T9" fmla="*/ 4 h 11"/>
                  <a:gd name="T10" fmla="*/ 7 w 11"/>
                  <a:gd name="T11" fmla="*/ 4 h 11"/>
                  <a:gd name="T12" fmla="*/ 9 w 11"/>
                  <a:gd name="T13" fmla="*/ 4 h 11"/>
                  <a:gd name="T14" fmla="*/ 7 w 11"/>
                  <a:gd name="T15" fmla="*/ 7 h 11"/>
                  <a:gd name="T16" fmla="*/ 9 w 11"/>
                  <a:gd name="T17" fmla="*/ 7 h 11"/>
                  <a:gd name="T18" fmla="*/ 5 w 11"/>
                  <a:gd name="T19" fmla="*/ 9 h 11"/>
                  <a:gd name="T20" fmla="*/ 7 w 11"/>
                  <a:gd name="T21" fmla="*/ 9 h 11"/>
                  <a:gd name="T22" fmla="*/ 7 w 11"/>
                  <a:gd name="T23" fmla="*/ 11 h 11"/>
                  <a:gd name="T24" fmla="*/ 0 w 11"/>
                  <a:gd name="T25" fmla="*/ 9 h 11"/>
                  <a:gd name="T26" fmla="*/ 0 w 11"/>
                  <a:gd name="T27" fmla="*/ 2 h 11"/>
                  <a:gd name="T28" fmla="*/ 5 w 11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lnTo>
                      <a:pt x="11" y="2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4" name="Freeform 981"/>
              <p:cNvSpPr>
                <a:spLocks/>
              </p:cNvSpPr>
              <p:nvPr/>
            </p:nvSpPr>
            <p:spPr bwMode="auto">
              <a:xfrm>
                <a:off x="6586538" y="3571875"/>
                <a:ext cx="20638" cy="26988"/>
              </a:xfrm>
              <a:custGeom>
                <a:avLst/>
                <a:gdLst>
                  <a:gd name="T0" fmla="*/ 13 w 13"/>
                  <a:gd name="T1" fmla="*/ 0 h 17"/>
                  <a:gd name="T2" fmla="*/ 6 w 13"/>
                  <a:gd name="T3" fmla="*/ 13 h 17"/>
                  <a:gd name="T4" fmla="*/ 0 w 13"/>
                  <a:gd name="T5" fmla="*/ 17 h 17"/>
                  <a:gd name="T6" fmla="*/ 2 w 13"/>
                  <a:gd name="T7" fmla="*/ 11 h 17"/>
                  <a:gd name="T8" fmla="*/ 4 w 13"/>
                  <a:gd name="T9" fmla="*/ 4 h 17"/>
                  <a:gd name="T10" fmla="*/ 6 w 13"/>
                  <a:gd name="T11" fmla="*/ 2 h 17"/>
                  <a:gd name="T12" fmla="*/ 13 w 1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13" y="0"/>
                    </a:moveTo>
                    <a:lnTo>
                      <a:pt x="6" y="13"/>
                    </a:lnTo>
                    <a:lnTo>
                      <a:pt x="0" y="17"/>
                    </a:lnTo>
                    <a:lnTo>
                      <a:pt x="2" y="11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1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5" name="Freeform 982"/>
              <p:cNvSpPr>
                <a:spLocks/>
              </p:cNvSpPr>
              <p:nvPr/>
            </p:nvSpPr>
            <p:spPr bwMode="auto">
              <a:xfrm>
                <a:off x="6748463" y="3571875"/>
                <a:ext cx="34925" cy="23813"/>
              </a:xfrm>
              <a:custGeom>
                <a:avLst/>
                <a:gdLst>
                  <a:gd name="T0" fmla="*/ 7 w 22"/>
                  <a:gd name="T1" fmla="*/ 2 h 15"/>
                  <a:gd name="T2" fmla="*/ 13 w 22"/>
                  <a:gd name="T3" fmla="*/ 2 h 15"/>
                  <a:gd name="T4" fmla="*/ 16 w 22"/>
                  <a:gd name="T5" fmla="*/ 0 h 15"/>
                  <a:gd name="T6" fmla="*/ 16 w 22"/>
                  <a:gd name="T7" fmla="*/ 2 h 15"/>
                  <a:gd name="T8" fmla="*/ 20 w 22"/>
                  <a:gd name="T9" fmla="*/ 2 h 15"/>
                  <a:gd name="T10" fmla="*/ 22 w 22"/>
                  <a:gd name="T11" fmla="*/ 13 h 15"/>
                  <a:gd name="T12" fmla="*/ 13 w 22"/>
                  <a:gd name="T13" fmla="*/ 15 h 15"/>
                  <a:gd name="T14" fmla="*/ 9 w 22"/>
                  <a:gd name="T15" fmla="*/ 13 h 15"/>
                  <a:gd name="T16" fmla="*/ 4 w 22"/>
                  <a:gd name="T17" fmla="*/ 13 h 15"/>
                  <a:gd name="T18" fmla="*/ 4 w 22"/>
                  <a:gd name="T19" fmla="*/ 11 h 15"/>
                  <a:gd name="T20" fmla="*/ 2 w 22"/>
                  <a:gd name="T21" fmla="*/ 13 h 15"/>
                  <a:gd name="T22" fmla="*/ 0 w 22"/>
                  <a:gd name="T23" fmla="*/ 11 h 15"/>
                  <a:gd name="T24" fmla="*/ 0 w 22"/>
                  <a:gd name="T25" fmla="*/ 6 h 15"/>
                  <a:gd name="T26" fmla="*/ 2 w 22"/>
                  <a:gd name="T27" fmla="*/ 6 h 15"/>
                  <a:gd name="T28" fmla="*/ 4 w 22"/>
                  <a:gd name="T29" fmla="*/ 6 h 15"/>
                  <a:gd name="T30" fmla="*/ 2 w 22"/>
                  <a:gd name="T31" fmla="*/ 9 h 15"/>
                  <a:gd name="T32" fmla="*/ 7 w 22"/>
                  <a:gd name="T33" fmla="*/ 9 h 15"/>
                  <a:gd name="T34" fmla="*/ 2 w 22"/>
                  <a:gd name="T35" fmla="*/ 9 h 15"/>
                  <a:gd name="T36" fmla="*/ 4 w 22"/>
                  <a:gd name="T37" fmla="*/ 6 h 15"/>
                  <a:gd name="T38" fmla="*/ 2 w 22"/>
                  <a:gd name="T39" fmla="*/ 6 h 15"/>
                  <a:gd name="T40" fmla="*/ 0 w 22"/>
                  <a:gd name="T41" fmla="*/ 6 h 15"/>
                  <a:gd name="T42" fmla="*/ 0 w 22"/>
                  <a:gd name="T43" fmla="*/ 4 h 15"/>
                  <a:gd name="T44" fmla="*/ 2 w 22"/>
                  <a:gd name="T45" fmla="*/ 2 h 15"/>
                  <a:gd name="T46" fmla="*/ 0 w 22"/>
                  <a:gd name="T47" fmla="*/ 2 h 15"/>
                  <a:gd name="T48" fmla="*/ 2 w 22"/>
                  <a:gd name="T49" fmla="*/ 2 h 15"/>
                  <a:gd name="T50" fmla="*/ 7 w 22"/>
                  <a:gd name="T51" fmla="*/ 0 h 15"/>
                  <a:gd name="T52" fmla="*/ 7 w 22"/>
                  <a:gd name="T5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15">
                    <a:moveTo>
                      <a:pt x="7" y="2"/>
                    </a:moveTo>
                    <a:lnTo>
                      <a:pt x="13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20" y="2"/>
                    </a:lnTo>
                    <a:lnTo>
                      <a:pt x="22" y="13"/>
                    </a:lnTo>
                    <a:lnTo>
                      <a:pt x="13" y="15"/>
                    </a:lnTo>
                    <a:lnTo>
                      <a:pt x="9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6" name="Freeform 983"/>
              <p:cNvSpPr>
                <a:spLocks/>
              </p:cNvSpPr>
              <p:nvPr/>
            </p:nvSpPr>
            <p:spPr bwMode="auto">
              <a:xfrm>
                <a:off x="6748463" y="3567113"/>
                <a:ext cx="6350" cy="7938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0 h 5"/>
                  <a:gd name="T4" fmla="*/ 4 w 4"/>
                  <a:gd name="T5" fmla="*/ 3 h 5"/>
                  <a:gd name="T6" fmla="*/ 2 w 4"/>
                  <a:gd name="T7" fmla="*/ 5 h 5"/>
                  <a:gd name="T8" fmla="*/ 0 w 4"/>
                  <a:gd name="T9" fmla="*/ 5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0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7" name="Freeform 984"/>
              <p:cNvSpPr>
                <a:spLocks/>
              </p:cNvSpPr>
              <p:nvPr/>
            </p:nvSpPr>
            <p:spPr bwMode="auto">
              <a:xfrm>
                <a:off x="6769100" y="3563938"/>
                <a:ext cx="11113" cy="11113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7 h 7"/>
                  <a:gd name="T4" fmla="*/ 5 w 7"/>
                  <a:gd name="T5" fmla="*/ 7 h 7"/>
                  <a:gd name="T6" fmla="*/ 0 w 7"/>
                  <a:gd name="T7" fmla="*/ 2 h 7"/>
                  <a:gd name="T8" fmla="*/ 5 w 7"/>
                  <a:gd name="T9" fmla="*/ 2 h 7"/>
                  <a:gd name="T10" fmla="*/ 5 w 7"/>
                  <a:gd name="T11" fmla="*/ 0 h 7"/>
                  <a:gd name="T12" fmla="*/ 7 w 7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8" name="Freeform 985"/>
              <p:cNvSpPr>
                <a:spLocks/>
              </p:cNvSpPr>
              <p:nvPr/>
            </p:nvSpPr>
            <p:spPr bwMode="auto">
              <a:xfrm>
                <a:off x="6794500" y="3563938"/>
                <a:ext cx="25400" cy="31750"/>
              </a:xfrm>
              <a:custGeom>
                <a:avLst/>
                <a:gdLst>
                  <a:gd name="T0" fmla="*/ 9 w 16"/>
                  <a:gd name="T1" fmla="*/ 2 h 20"/>
                  <a:gd name="T2" fmla="*/ 11 w 16"/>
                  <a:gd name="T3" fmla="*/ 2 h 20"/>
                  <a:gd name="T4" fmla="*/ 16 w 16"/>
                  <a:gd name="T5" fmla="*/ 9 h 20"/>
                  <a:gd name="T6" fmla="*/ 16 w 16"/>
                  <a:gd name="T7" fmla="*/ 11 h 20"/>
                  <a:gd name="T8" fmla="*/ 16 w 16"/>
                  <a:gd name="T9" fmla="*/ 14 h 20"/>
                  <a:gd name="T10" fmla="*/ 16 w 16"/>
                  <a:gd name="T11" fmla="*/ 11 h 20"/>
                  <a:gd name="T12" fmla="*/ 16 w 16"/>
                  <a:gd name="T13" fmla="*/ 16 h 20"/>
                  <a:gd name="T14" fmla="*/ 13 w 16"/>
                  <a:gd name="T15" fmla="*/ 18 h 20"/>
                  <a:gd name="T16" fmla="*/ 11 w 16"/>
                  <a:gd name="T17" fmla="*/ 18 h 20"/>
                  <a:gd name="T18" fmla="*/ 11 w 16"/>
                  <a:gd name="T19" fmla="*/ 16 h 20"/>
                  <a:gd name="T20" fmla="*/ 11 w 16"/>
                  <a:gd name="T21" fmla="*/ 18 h 20"/>
                  <a:gd name="T22" fmla="*/ 13 w 16"/>
                  <a:gd name="T23" fmla="*/ 18 h 20"/>
                  <a:gd name="T24" fmla="*/ 9 w 16"/>
                  <a:gd name="T25" fmla="*/ 20 h 20"/>
                  <a:gd name="T26" fmla="*/ 4 w 16"/>
                  <a:gd name="T27" fmla="*/ 16 h 20"/>
                  <a:gd name="T28" fmla="*/ 9 w 16"/>
                  <a:gd name="T29" fmla="*/ 14 h 20"/>
                  <a:gd name="T30" fmla="*/ 7 w 16"/>
                  <a:gd name="T31" fmla="*/ 11 h 20"/>
                  <a:gd name="T32" fmla="*/ 11 w 16"/>
                  <a:gd name="T33" fmla="*/ 9 h 20"/>
                  <a:gd name="T34" fmla="*/ 4 w 16"/>
                  <a:gd name="T35" fmla="*/ 14 h 20"/>
                  <a:gd name="T36" fmla="*/ 4 w 16"/>
                  <a:gd name="T37" fmla="*/ 11 h 20"/>
                  <a:gd name="T38" fmla="*/ 2 w 16"/>
                  <a:gd name="T39" fmla="*/ 9 h 20"/>
                  <a:gd name="T40" fmla="*/ 4 w 16"/>
                  <a:gd name="T41" fmla="*/ 7 h 20"/>
                  <a:gd name="T42" fmla="*/ 2 w 16"/>
                  <a:gd name="T43" fmla="*/ 9 h 20"/>
                  <a:gd name="T44" fmla="*/ 0 w 16"/>
                  <a:gd name="T45" fmla="*/ 7 h 20"/>
                  <a:gd name="T46" fmla="*/ 4 w 16"/>
                  <a:gd name="T47" fmla="*/ 0 h 20"/>
                  <a:gd name="T48" fmla="*/ 7 w 16"/>
                  <a:gd name="T49" fmla="*/ 0 h 20"/>
                  <a:gd name="T50" fmla="*/ 7 w 16"/>
                  <a:gd name="T51" fmla="*/ 2 h 20"/>
                  <a:gd name="T52" fmla="*/ 7 w 16"/>
                  <a:gd name="T53" fmla="*/ 0 h 20"/>
                  <a:gd name="T54" fmla="*/ 9 w 16"/>
                  <a:gd name="T5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0">
                    <a:moveTo>
                      <a:pt x="9" y="2"/>
                    </a:moveTo>
                    <a:lnTo>
                      <a:pt x="11" y="2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9" y="20"/>
                    </a:lnTo>
                    <a:lnTo>
                      <a:pt x="4" y="16"/>
                    </a:lnTo>
                    <a:lnTo>
                      <a:pt x="9" y="14"/>
                    </a:lnTo>
                    <a:lnTo>
                      <a:pt x="7" y="11"/>
                    </a:lnTo>
                    <a:lnTo>
                      <a:pt x="11" y="9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09" name="Freeform 986"/>
              <p:cNvSpPr>
                <a:spLocks/>
              </p:cNvSpPr>
              <p:nvPr/>
            </p:nvSpPr>
            <p:spPr bwMode="auto">
              <a:xfrm>
                <a:off x="6719888" y="356393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0" name="Freeform 987"/>
              <p:cNvSpPr>
                <a:spLocks/>
              </p:cNvSpPr>
              <p:nvPr/>
            </p:nvSpPr>
            <p:spPr bwMode="auto">
              <a:xfrm>
                <a:off x="6751638" y="3563938"/>
                <a:ext cx="14288" cy="7938"/>
              </a:xfrm>
              <a:custGeom>
                <a:avLst/>
                <a:gdLst>
                  <a:gd name="T0" fmla="*/ 5 w 9"/>
                  <a:gd name="T1" fmla="*/ 0 h 5"/>
                  <a:gd name="T2" fmla="*/ 9 w 9"/>
                  <a:gd name="T3" fmla="*/ 2 h 5"/>
                  <a:gd name="T4" fmla="*/ 9 w 9"/>
                  <a:gd name="T5" fmla="*/ 5 h 5"/>
                  <a:gd name="T6" fmla="*/ 5 w 9"/>
                  <a:gd name="T7" fmla="*/ 5 h 5"/>
                  <a:gd name="T8" fmla="*/ 0 w 9"/>
                  <a:gd name="T9" fmla="*/ 5 h 5"/>
                  <a:gd name="T10" fmla="*/ 2 w 9"/>
                  <a:gd name="T11" fmla="*/ 0 h 5"/>
                  <a:gd name="T12" fmla="*/ 5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1" name="Freeform 988"/>
              <p:cNvSpPr>
                <a:spLocks/>
              </p:cNvSpPr>
              <p:nvPr/>
            </p:nvSpPr>
            <p:spPr bwMode="auto">
              <a:xfrm>
                <a:off x="6762750" y="3560763"/>
                <a:ext cx="14288" cy="11113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4 w 9"/>
                  <a:gd name="T7" fmla="*/ 4 h 7"/>
                  <a:gd name="T8" fmla="*/ 4 w 9"/>
                  <a:gd name="T9" fmla="*/ 7 h 7"/>
                  <a:gd name="T10" fmla="*/ 2 w 9"/>
                  <a:gd name="T11" fmla="*/ 7 h 7"/>
                  <a:gd name="T12" fmla="*/ 2 w 9"/>
                  <a:gd name="T13" fmla="*/ 4 h 7"/>
                  <a:gd name="T14" fmla="*/ 4 w 9"/>
                  <a:gd name="T15" fmla="*/ 2 h 7"/>
                  <a:gd name="T16" fmla="*/ 2 w 9"/>
                  <a:gd name="T17" fmla="*/ 4 h 7"/>
                  <a:gd name="T18" fmla="*/ 0 w 9"/>
                  <a:gd name="T19" fmla="*/ 2 h 7"/>
                  <a:gd name="T20" fmla="*/ 7 w 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2" name="Freeform 989"/>
              <p:cNvSpPr>
                <a:spLocks/>
              </p:cNvSpPr>
              <p:nvPr/>
            </p:nvSpPr>
            <p:spPr bwMode="auto">
              <a:xfrm>
                <a:off x="6773863" y="3557588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4 h 4"/>
                  <a:gd name="T6" fmla="*/ 0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3" name="Freeform 990"/>
              <p:cNvSpPr>
                <a:spLocks/>
              </p:cNvSpPr>
              <p:nvPr/>
            </p:nvSpPr>
            <p:spPr bwMode="auto">
              <a:xfrm>
                <a:off x="6734175" y="3557588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0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4" name="Freeform 991"/>
              <p:cNvSpPr>
                <a:spLocks/>
              </p:cNvSpPr>
              <p:nvPr/>
            </p:nvSpPr>
            <p:spPr bwMode="auto">
              <a:xfrm>
                <a:off x="6745288" y="3554413"/>
                <a:ext cx="20638" cy="12700"/>
              </a:xfrm>
              <a:custGeom>
                <a:avLst/>
                <a:gdLst>
                  <a:gd name="T0" fmla="*/ 9 w 13"/>
                  <a:gd name="T1" fmla="*/ 2 h 8"/>
                  <a:gd name="T2" fmla="*/ 11 w 13"/>
                  <a:gd name="T3" fmla="*/ 4 h 8"/>
                  <a:gd name="T4" fmla="*/ 11 w 13"/>
                  <a:gd name="T5" fmla="*/ 2 h 8"/>
                  <a:gd name="T6" fmla="*/ 13 w 13"/>
                  <a:gd name="T7" fmla="*/ 6 h 8"/>
                  <a:gd name="T8" fmla="*/ 11 w 13"/>
                  <a:gd name="T9" fmla="*/ 4 h 8"/>
                  <a:gd name="T10" fmla="*/ 9 w 13"/>
                  <a:gd name="T11" fmla="*/ 6 h 8"/>
                  <a:gd name="T12" fmla="*/ 6 w 13"/>
                  <a:gd name="T13" fmla="*/ 6 h 8"/>
                  <a:gd name="T14" fmla="*/ 6 w 13"/>
                  <a:gd name="T15" fmla="*/ 4 h 8"/>
                  <a:gd name="T16" fmla="*/ 4 w 13"/>
                  <a:gd name="T17" fmla="*/ 8 h 8"/>
                  <a:gd name="T18" fmla="*/ 0 w 13"/>
                  <a:gd name="T19" fmla="*/ 6 h 8"/>
                  <a:gd name="T20" fmla="*/ 2 w 13"/>
                  <a:gd name="T21" fmla="*/ 4 h 8"/>
                  <a:gd name="T22" fmla="*/ 4 w 13"/>
                  <a:gd name="T23" fmla="*/ 2 h 8"/>
                  <a:gd name="T24" fmla="*/ 6 w 13"/>
                  <a:gd name="T25" fmla="*/ 0 h 8"/>
                  <a:gd name="T26" fmla="*/ 9 w 13"/>
                  <a:gd name="T27" fmla="*/ 0 h 8"/>
                  <a:gd name="T28" fmla="*/ 9 w 13"/>
                  <a:gd name="T2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9" y="2"/>
                    </a:moveTo>
                    <a:lnTo>
                      <a:pt x="11" y="4"/>
                    </a:lnTo>
                    <a:lnTo>
                      <a:pt x="11" y="2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5" name="Freeform 992"/>
              <p:cNvSpPr>
                <a:spLocks/>
              </p:cNvSpPr>
              <p:nvPr/>
            </p:nvSpPr>
            <p:spPr bwMode="auto">
              <a:xfrm>
                <a:off x="6759575" y="3549650"/>
                <a:ext cx="14288" cy="11113"/>
              </a:xfrm>
              <a:custGeom>
                <a:avLst/>
                <a:gdLst>
                  <a:gd name="T0" fmla="*/ 2 w 9"/>
                  <a:gd name="T1" fmla="*/ 0 h 7"/>
                  <a:gd name="T2" fmla="*/ 6 w 9"/>
                  <a:gd name="T3" fmla="*/ 0 h 7"/>
                  <a:gd name="T4" fmla="*/ 6 w 9"/>
                  <a:gd name="T5" fmla="*/ 3 h 7"/>
                  <a:gd name="T6" fmla="*/ 9 w 9"/>
                  <a:gd name="T7" fmla="*/ 5 h 7"/>
                  <a:gd name="T8" fmla="*/ 4 w 9"/>
                  <a:gd name="T9" fmla="*/ 5 h 7"/>
                  <a:gd name="T10" fmla="*/ 9 w 9"/>
                  <a:gd name="T11" fmla="*/ 7 h 7"/>
                  <a:gd name="T12" fmla="*/ 4 w 9"/>
                  <a:gd name="T13" fmla="*/ 7 h 7"/>
                  <a:gd name="T14" fmla="*/ 2 w 9"/>
                  <a:gd name="T15" fmla="*/ 3 h 7"/>
                  <a:gd name="T16" fmla="*/ 2 w 9"/>
                  <a:gd name="T17" fmla="*/ 5 h 7"/>
                  <a:gd name="T18" fmla="*/ 0 w 9"/>
                  <a:gd name="T19" fmla="*/ 5 h 7"/>
                  <a:gd name="T20" fmla="*/ 0 w 9"/>
                  <a:gd name="T21" fmla="*/ 3 h 7"/>
                  <a:gd name="T22" fmla="*/ 0 w 9"/>
                  <a:gd name="T23" fmla="*/ 0 h 7"/>
                  <a:gd name="T24" fmla="*/ 2 w 9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4" y="5"/>
                    </a:lnTo>
                    <a:lnTo>
                      <a:pt x="9" y="7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6" name="Freeform 993"/>
              <p:cNvSpPr>
                <a:spLocks/>
              </p:cNvSpPr>
              <p:nvPr/>
            </p:nvSpPr>
            <p:spPr bwMode="auto">
              <a:xfrm>
                <a:off x="6742113" y="3549650"/>
                <a:ext cx="3175" cy="476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7" name="Freeform 994"/>
              <p:cNvSpPr>
                <a:spLocks/>
              </p:cNvSpPr>
              <p:nvPr/>
            </p:nvSpPr>
            <p:spPr bwMode="auto">
              <a:xfrm>
                <a:off x="6765925" y="3540125"/>
                <a:ext cx="22225" cy="17463"/>
              </a:xfrm>
              <a:custGeom>
                <a:avLst/>
                <a:gdLst>
                  <a:gd name="T0" fmla="*/ 5 w 14"/>
                  <a:gd name="T1" fmla="*/ 0 h 11"/>
                  <a:gd name="T2" fmla="*/ 7 w 14"/>
                  <a:gd name="T3" fmla="*/ 0 h 11"/>
                  <a:gd name="T4" fmla="*/ 9 w 14"/>
                  <a:gd name="T5" fmla="*/ 2 h 11"/>
                  <a:gd name="T6" fmla="*/ 14 w 14"/>
                  <a:gd name="T7" fmla="*/ 9 h 11"/>
                  <a:gd name="T8" fmla="*/ 11 w 14"/>
                  <a:gd name="T9" fmla="*/ 11 h 11"/>
                  <a:gd name="T10" fmla="*/ 9 w 14"/>
                  <a:gd name="T11" fmla="*/ 11 h 11"/>
                  <a:gd name="T12" fmla="*/ 9 w 14"/>
                  <a:gd name="T13" fmla="*/ 9 h 11"/>
                  <a:gd name="T14" fmla="*/ 9 w 14"/>
                  <a:gd name="T15" fmla="*/ 11 h 11"/>
                  <a:gd name="T16" fmla="*/ 5 w 14"/>
                  <a:gd name="T17" fmla="*/ 11 h 11"/>
                  <a:gd name="T18" fmla="*/ 2 w 14"/>
                  <a:gd name="T19" fmla="*/ 9 h 11"/>
                  <a:gd name="T20" fmla="*/ 2 w 14"/>
                  <a:gd name="T21" fmla="*/ 6 h 11"/>
                  <a:gd name="T22" fmla="*/ 0 w 14"/>
                  <a:gd name="T23" fmla="*/ 6 h 11"/>
                  <a:gd name="T24" fmla="*/ 2 w 14"/>
                  <a:gd name="T25" fmla="*/ 4 h 11"/>
                  <a:gd name="T26" fmla="*/ 2 w 14"/>
                  <a:gd name="T27" fmla="*/ 0 h 11"/>
                  <a:gd name="T28" fmla="*/ 5 w 14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5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8" name="Freeform 995"/>
              <p:cNvSpPr>
                <a:spLocks/>
              </p:cNvSpPr>
              <p:nvPr/>
            </p:nvSpPr>
            <p:spPr bwMode="auto">
              <a:xfrm>
                <a:off x="6780213" y="3535363"/>
                <a:ext cx="28575" cy="63500"/>
              </a:xfrm>
              <a:custGeom>
                <a:avLst/>
                <a:gdLst>
                  <a:gd name="T0" fmla="*/ 7 w 18"/>
                  <a:gd name="T1" fmla="*/ 0 h 40"/>
                  <a:gd name="T2" fmla="*/ 9 w 18"/>
                  <a:gd name="T3" fmla="*/ 0 h 40"/>
                  <a:gd name="T4" fmla="*/ 11 w 18"/>
                  <a:gd name="T5" fmla="*/ 5 h 40"/>
                  <a:gd name="T6" fmla="*/ 11 w 18"/>
                  <a:gd name="T7" fmla="*/ 7 h 40"/>
                  <a:gd name="T8" fmla="*/ 11 w 18"/>
                  <a:gd name="T9" fmla="*/ 5 h 40"/>
                  <a:gd name="T10" fmla="*/ 7 w 18"/>
                  <a:gd name="T11" fmla="*/ 5 h 40"/>
                  <a:gd name="T12" fmla="*/ 9 w 18"/>
                  <a:gd name="T13" fmla="*/ 5 h 40"/>
                  <a:gd name="T14" fmla="*/ 9 w 18"/>
                  <a:gd name="T15" fmla="*/ 7 h 40"/>
                  <a:gd name="T16" fmla="*/ 11 w 18"/>
                  <a:gd name="T17" fmla="*/ 9 h 40"/>
                  <a:gd name="T18" fmla="*/ 13 w 18"/>
                  <a:gd name="T19" fmla="*/ 7 h 40"/>
                  <a:gd name="T20" fmla="*/ 11 w 18"/>
                  <a:gd name="T21" fmla="*/ 9 h 40"/>
                  <a:gd name="T22" fmla="*/ 9 w 18"/>
                  <a:gd name="T23" fmla="*/ 16 h 40"/>
                  <a:gd name="T24" fmla="*/ 7 w 18"/>
                  <a:gd name="T25" fmla="*/ 12 h 40"/>
                  <a:gd name="T26" fmla="*/ 9 w 18"/>
                  <a:gd name="T27" fmla="*/ 16 h 40"/>
                  <a:gd name="T28" fmla="*/ 5 w 18"/>
                  <a:gd name="T29" fmla="*/ 18 h 40"/>
                  <a:gd name="T30" fmla="*/ 5 w 18"/>
                  <a:gd name="T31" fmla="*/ 23 h 40"/>
                  <a:gd name="T32" fmla="*/ 5 w 18"/>
                  <a:gd name="T33" fmla="*/ 27 h 40"/>
                  <a:gd name="T34" fmla="*/ 7 w 18"/>
                  <a:gd name="T35" fmla="*/ 27 h 40"/>
                  <a:gd name="T36" fmla="*/ 5 w 18"/>
                  <a:gd name="T37" fmla="*/ 23 h 40"/>
                  <a:gd name="T38" fmla="*/ 5 w 18"/>
                  <a:gd name="T39" fmla="*/ 18 h 40"/>
                  <a:gd name="T40" fmla="*/ 7 w 18"/>
                  <a:gd name="T41" fmla="*/ 18 h 40"/>
                  <a:gd name="T42" fmla="*/ 9 w 18"/>
                  <a:gd name="T43" fmla="*/ 18 h 40"/>
                  <a:gd name="T44" fmla="*/ 9 w 18"/>
                  <a:gd name="T45" fmla="*/ 20 h 40"/>
                  <a:gd name="T46" fmla="*/ 11 w 18"/>
                  <a:gd name="T47" fmla="*/ 20 h 40"/>
                  <a:gd name="T48" fmla="*/ 9 w 18"/>
                  <a:gd name="T49" fmla="*/ 25 h 40"/>
                  <a:gd name="T50" fmla="*/ 11 w 18"/>
                  <a:gd name="T51" fmla="*/ 27 h 40"/>
                  <a:gd name="T52" fmla="*/ 11 w 18"/>
                  <a:gd name="T53" fmla="*/ 29 h 40"/>
                  <a:gd name="T54" fmla="*/ 13 w 18"/>
                  <a:gd name="T55" fmla="*/ 29 h 40"/>
                  <a:gd name="T56" fmla="*/ 13 w 18"/>
                  <a:gd name="T57" fmla="*/ 32 h 40"/>
                  <a:gd name="T58" fmla="*/ 16 w 18"/>
                  <a:gd name="T59" fmla="*/ 29 h 40"/>
                  <a:gd name="T60" fmla="*/ 13 w 18"/>
                  <a:gd name="T61" fmla="*/ 34 h 40"/>
                  <a:gd name="T62" fmla="*/ 18 w 18"/>
                  <a:gd name="T63" fmla="*/ 38 h 40"/>
                  <a:gd name="T64" fmla="*/ 16 w 18"/>
                  <a:gd name="T65" fmla="*/ 40 h 40"/>
                  <a:gd name="T66" fmla="*/ 9 w 18"/>
                  <a:gd name="T67" fmla="*/ 38 h 40"/>
                  <a:gd name="T68" fmla="*/ 11 w 18"/>
                  <a:gd name="T69" fmla="*/ 38 h 40"/>
                  <a:gd name="T70" fmla="*/ 9 w 18"/>
                  <a:gd name="T71" fmla="*/ 36 h 40"/>
                  <a:gd name="T72" fmla="*/ 11 w 18"/>
                  <a:gd name="T73" fmla="*/ 36 h 40"/>
                  <a:gd name="T74" fmla="*/ 11 w 18"/>
                  <a:gd name="T75" fmla="*/ 34 h 40"/>
                  <a:gd name="T76" fmla="*/ 9 w 18"/>
                  <a:gd name="T77" fmla="*/ 36 h 40"/>
                  <a:gd name="T78" fmla="*/ 11 w 18"/>
                  <a:gd name="T79" fmla="*/ 38 h 40"/>
                  <a:gd name="T80" fmla="*/ 9 w 18"/>
                  <a:gd name="T81" fmla="*/ 38 h 40"/>
                  <a:gd name="T82" fmla="*/ 5 w 18"/>
                  <a:gd name="T83" fmla="*/ 36 h 40"/>
                  <a:gd name="T84" fmla="*/ 2 w 18"/>
                  <a:gd name="T85" fmla="*/ 27 h 40"/>
                  <a:gd name="T86" fmla="*/ 2 w 18"/>
                  <a:gd name="T87" fmla="*/ 20 h 40"/>
                  <a:gd name="T88" fmla="*/ 0 w 18"/>
                  <a:gd name="T89" fmla="*/ 18 h 40"/>
                  <a:gd name="T90" fmla="*/ 5 w 18"/>
                  <a:gd name="T91" fmla="*/ 14 h 40"/>
                  <a:gd name="T92" fmla="*/ 5 w 18"/>
                  <a:gd name="T93" fmla="*/ 9 h 40"/>
                  <a:gd name="T94" fmla="*/ 7 w 18"/>
                  <a:gd name="T95" fmla="*/ 9 h 40"/>
                  <a:gd name="T96" fmla="*/ 5 w 18"/>
                  <a:gd name="T97" fmla="*/ 7 h 40"/>
                  <a:gd name="T98" fmla="*/ 7 w 18"/>
                  <a:gd name="T99" fmla="*/ 9 h 40"/>
                  <a:gd name="T100" fmla="*/ 2 w 18"/>
                  <a:gd name="T101" fmla="*/ 9 h 40"/>
                  <a:gd name="T102" fmla="*/ 0 w 18"/>
                  <a:gd name="T103" fmla="*/ 3 h 40"/>
                  <a:gd name="T104" fmla="*/ 2 w 18"/>
                  <a:gd name="T105" fmla="*/ 5 h 40"/>
                  <a:gd name="T106" fmla="*/ 5 w 18"/>
                  <a:gd name="T107" fmla="*/ 3 h 40"/>
                  <a:gd name="T108" fmla="*/ 7 w 18"/>
                  <a:gd name="T10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" h="40">
                    <a:moveTo>
                      <a:pt x="7" y="0"/>
                    </a:moveTo>
                    <a:lnTo>
                      <a:pt x="9" y="0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9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9" y="16"/>
                    </a:lnTo>
                    <a:lnTo>
                      <a:pt x="7" y="12"/>
                    </a:lnTo>
                    <a:lnTo>
                      <a:pt x="9" y="16"/>
                    </a:lnTo>
                    <a:lnTo>
                      <a:pt x="5" y="18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9" y="25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6" y="29"/>
                    </a:lnTo>
                    <a:lnTo>
                      <a:pt x="13" y="34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9" y="36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5" y="36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19" name="Freeform 996"/>
              <p:cNvSpPr>
                <a:spLocks/>
              </p:cNvSpPr>
              <p:nvPr/>
            </p:nvSpPr>
            <p:spPr bwMode="auto">
              <a:xfrm>
                <a:off x="6794500" y="3532188"/>
                <a:ext cx="20638" cy="34925"/>
              </a:xfrm>
              <a:custGeom>
                <a:avLst/>
                <a:gdLst>
                  <a:gd name="T0" fmla="*/ 7 w 13"/>
                  <a:gd name="T1" fmla="*/ 0 h 22"/>
                  <a:gd name="T2" fmla="*/ 9 w 13"/>
                  <a:gd name="T3" fmla="*/ 7 h 22"/>
                  <a:gd name="T4" fmla="*/ 13 w 13"/>
                  <a:gd name="T5" fmla="*/ 11 h 22"/>
                  <a:gd name="T6" fmla="*/ 11 w 13"/>
                  <a:gd name="T7" fmla="*/ 14 h 22"/>
                  <a:gd name="T8" fmla="*/ 9 w 13"/>
                  <a:gd name="T9" fmla="*/ 14 h 22"/>
                  <a:gd name="T10" fmla="*/ 9 w 13"/>
                  <a:gd name="T11" fmla="*/ 11 h 22"/>
                  <a:gd name="T12" fmla="*/ 7 w 13"/>
                  <a:gd name="T13" fmla="*/ 14 h 22"/>
                  <a:gd name="T14" fmla="*/ 11 w 13"/>
                  <a:gd name="T15" fmla="*/ 14 h 22"/>
                  <a:gd name="T16" fmla="*/ 9 w 13"/>
                  <a:gd name="T17" fmla="*/ 16 h 22"/>
                  <a:gd name="T18" fmla="*/ 11 w 13"/>
                  <a:gd name="T19" fmla="*/ 22 h 22"/>
                  <a:gd name="T20" fmla="*/ 9 w 13"/>
                  <a:gd name="T21" fmla="*/ 20 h 22"/>
                  <a:gd name="T22" fmla="*/ 9 w 13"/>
                  <a:gd name="T23" fmla="*/ 18 h 22"/>
                  <a:gd name="T24" fmla="*/ 9 w 13"/>
                  <a:gd name="T25" fmla="*/ 22 h 22"/>
                  <a:gd name="T26" fmla="*/ 7 w 13"/>
                  <a:gd name="T27" fmla="*/ 20 h 22"/>
                  <a:gd name="T28" fmla="*/ 7 w 13"/>
                  <a:gd name="T29" fmla="*/ 22 h 22"/>
                  <a:gd name="T30" fmla="*/ 7 w 13"/>
                  <a:gd name="T31" fmla="*/ 20 h 22"/>
                  <a:gd name="T32" fmla="*/ 4 w 13"/>
                  <a:gd name="T33" fmla="*/ 20 h 22"/>
                  <a:gd name="T34" fmla="*/ 2 w 13"/>
                  <a:gd name="T35" fmla="*/ 22 h 22"/>
                  <a:gd name="T36" fmla="*/ 0 w 13"/>
                  <a:gd name="T37" fmla="*/ 22 h 22"/>
                  <a:gd name="T38" fmla="*/ 0 w 13"/>
                  <a:gd name="T39" fmla="*/ 20 h 22"/>
                  <a:gd name="T40" fmla="*/ 2 w 13"/>
                  <a:gd name="T41" fmla="*/ 18 h 22"/>
                  <a:gd name="T42" fmla="*/ 4 w 13"/>
                  <a:gd name="T43" fmla="*/ 9 h 22"/>
                  <a:gd name="T44" fmla="*/ 2 w 13"/>
                  <a:gd name="T45" fmla="*/ 5 h 22"/>
                  <a:gd name="T46" fmla="*/ 2 w 13"/>
                  <a:gd name="T47" fmla="*/ 2 h 22"/>
                  <a:gd name="T48" fmla="*/ 7 w 13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22">
                    <a:moveTo>
                      <a:pt x="7" y="0"/>
                    </a:moveTo>
                    <a:lnTo>
                      <a:pt x="9" y="7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7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0" name="Freeform 997"/>
              <p:cNvSpPr>
                <a:spLocks/>
              </p:cNvSpPr>
              <p:nvPr/>
            </p:nvSpPr>
            <p:spPr bwMode="auto">
              <a:xfrm>
                <a:off x="6719888" y="3532188"/>
                <a:ext cx="34925" cy="46038"/>
              </a:xfrm>
              <a:custGeom>
                <a:avLst/>
                <a:gdLst>
                  <a:gd name="T0" fmla="*/ 9 w 22"/>
                  <a:gd name="T1" fmla="*/ 0 h 29"/>
                  <a:gd name="T2" fmla="*/ 14 w 22"/>
                  <a:gd name="T3" fmla="*/ 0 h 29"/>
                  <a:gd name="T4" fmla="*/ 18 w 22"/>
                  <a:gd name="T5" fmla="*/ 2 h 29"/>
                  <a:gd name="T6" fmla="*/ 20 w 22"/>
                  <a:gd name="T7" fmla="*/ 2 h 29"/>
                  <a:gd name="T8" fmla="*/ 22 w 22"/>
                  <a:gd name="T9" fmla="*/ 5 h 29"/>
                  <a:gd name="T10" fmla="*/ 18 w 22"/>
                  <a:gd name="T11" fmla="*/ 9 h 29"/>
                  <a:gd name="T12" fmla="*/ 16 w 22"/>
                  <a:gd name="T13" fmla="*/ 9 h 29"/>
                  <a:gd name="T14" fmla="*/ 7 w 22"/>
                  <a:gd name="T15" fmla="*/ 18 h 29"/>
                  <a:gd name="T16" fmla="*/ 9 w 22"/>
                  <a:gd name="T17" fmla="*/ 20 h 29"/>
                  <a:gd name="T18" fmla="*/ 16 w 22"/>
                  <a:gd name="T19" fmla="*/ 25 h 29"/>
                  <a:gd name="T20" fmla="*/ 16 w 22"/>
                  <a:gd name="T21" fmla="*/ 27 h 29"/>
                  <a:gd name="T22" fmla="*/ 14 w 22"/>
                  <a:gd name="T23" fmla="*/ 29 h 29"/>
                  <a:gd name="T24" fmla="*/ 5 w 22"/>
                  <a:gd name="T25" fmla="*/ 25 h 29"/>
                  <a:gd name="T26" fmla="*/ 2 w 22"/>
                  <a:gd name="T27" fmla="*/ 18 h 29"/>
                  <a:gd name="T28" fmla="*/ 0 w 22"/>
                  <a:gd name="T29" fmla="*/ 14 h 29"/>
                  <a:gd name="T30" fmla="*/ 2 w 22"/>
                  <a:gd name="T31" fmla="*/ 5 h 29"/>
                  <a:gd name="T32" fmla="*/ 7 w 22"/>
                  <a:gd name="T33" fmla="*/ 2 h 29"/>
                  <a:gd name="T34" fmla="*/ 7 w 22"/>
                  <a:gd name="T35" fmla="*/ 0 h 29"/>
                  <a:gd name="T36" fmla="*/ 9 w 22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9">
                    <a:moveTo>
                      <a:pt x="9" y="0"/>
                    </a:moveTo>
                    <a:lnTo>
                      <a:pt x="14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7" y="18"/>
                    </a:lnTo>
                    <a:lnTo>
                      <a:pt x="9" y="2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4" y="29"/>
                    </a:lnTo>
                    <a:lnTo>
                      <a:pt x="5" y="25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2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1" name="Freeform 998"/>
              <p:cNvSpPr>
                <a:spLocks/>
              </p:cNvSpPr>
              <p:nvPr/>
            </p:nvSpPr>
            <p:spPr bwMode="auto">
              <a:xfrm>
                <a:off x="6734175" y="3532188"/>
                <a:ext cx="39688" cy="31750"/>
              </a:xfrm>
              <a:custGeom>
                <a:avLst/>
                <a:gdLst>
                  <a:gd name="T0" fmla="*/ 22 w 25"/>
                  <a:gd name="T1" fmla="*/ 2 h 20"/>
                  <a:gd name="T2" fmla="*/ 22 w 25"/>
                  <a:gd name="T3" fmla="*/ 0 h 20"/>
                  <a:gd name="T4" fmla="*/ 25 w 25"/>
                  <a:gd name="T5" fmla="*/ 0 h 20"/>
                  <a:gd name="T6" fmla="*/ 25 w 25"/>
                  <a:gd name="T7" fmla="*/ 5 h 20"/>
                  <a:gd name="T8" fmla="*/ 22 w 25"/>
                  <a:gd name="T9" fmla="*/ 5 h 20"/>
                  <a:gd name="T10" fmla="*/ 20 w 25"/>
                  <a:gd name="T11" fmla="*/ 5 h 20"/>
                  <a:gd name="T12" fmla="*/ 22 w 25"/>
                  <a:gd name="T13" fmla="*/ 7 h 20"/>
                  <a:gd name="T14" fmla="*/ 22 w 25"/>
                  <a:gd name="T15" fmla="*/ 9 h 20"/>
                  <a:gd name="T16" fmla="*/ 18 w 25"/>
                  <a:gd name="T17" fmla="*/ 11 h 20"/>
                  <a:gd name="T18" fmla="*/ 16 w 25"/>
                  <a:gd name="T19" fmla="*/ 11 h 20"/>
                  <a:gd name="T20" fmla="*/ 13 w 25"/>
                  <a:gd name="T21" fmla="*/ 14 h 20"/>
                  <a:gd name="T22" fmla="*/ 11 w 25"/>
                  <a:gd name="T23" fmla="*/ 14 h 20"/>
                  <a:gd name="T24" fmla="*/ 11 w 25"/>
                  <a:gd name="T25" fmla="*/ 16 h 20"/>
                  <a:gd name="T26" fmla="*/ 7 w 25"/>
                  <a:gd name="T27" fmla="*/ 18 h 20"/>
                  <a:gd name="T28" fmla="*/ 7 w 25"/>
                  <a:gd name="T29" fmla="*/ 20 h 20"/>
                  <a:gd name="T30" fmla="*/ 2 w 25"/>
                  <a:gd name="T31" fmla="*/ 20 h 20"/>
                  <a:gd name="T32" fmla="*/ 0 w 25"/>
                  <a:gd name="T33" fmla="*/ 18 h 20"/>
                  <a:gd name="T34" fmla="*/ 5 w 25"/>
                  <a:gd name="T35" fmla="*/ 14 h 20"/>
                  <a:gd name="T36" fmla="*/ 7 w 25"/>
                  <a:gd name="T37" fmla="*/ 9 h 20"/>
                  <a:gd name="T38" fmla="*/ 11 w 25"/>
                  <a:gd name="T39" fmla="*/ 9 h 20"/>
                  <a:gd name="T40" fmla="*/ 16 w 25"/>
                  <a:gd name="T41" fmla="*/ 2 h 20"/>
                  <a:gd name="T42" fmla="*/ 20 w 25"/>
                  <a:gd name="T43" fmla="*/ 5 h 20"/>
                  <a:gd name="T44" fmla="*/ 18 w 25"/>
                  <a:gd name="T45" fmla="*/ 0 h 20"/>
                  <a:gd name="T46" fmla="*/ 22 w 25"/>
                  <a:gd name="T4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20">
                    <a:moveTo>
                      <a:pt x="22" y="2"/>
                    </a:moveTo>
                    <a:lnTo>
                      <a:pt x="22" y="0"/>
                    </a:lnTo>
                    <a:lnTo>
                      <a:pt x="25" y="0"/>
                    </a:lnTo>
                    <a:lnTo>
                      <a:pt x="25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11" y="9"/>
                    </a:lnTo>
                    <a:lnTo>
                      <a:pt x="16" y="2"/>
                    </a:lnTo>
                    <a:lnTo>
                      <a:pt x="20" y="5"/>
                    </a:lnTo>
                    <a:lnTo>
                      <a:pt x="18" y="0"/>
                    </a:lnTo>
                    <a:lnTo>
                      <a:pt x="2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2" name="Freeform 999"/>
              <p:cNvSpPr>
                <a:spLocks/>
              </p:cNvSpPr>
              <p:nvPr/>
            </p:nvSpPr>
            <p:spPr bwMode="auto">
              <a:xfrm>
                <a:off x="6783388" y="3525838"/>
                <a:ext cx="11113" cy="14288"/>
              </a:xfrm>
              <a:custGeom>
                <a:avLst/>
                <a:gdLst>
                  <a:gd name="T0" fmla="*/ 3 w 7"/>
                  <a:gd name="T1" fmla="*/ 0 h 9"/>
                  <a:gd name="T2" fmla="*/ 7 w 7"/>
                  <a:gd name="T3" fmla="*/ 2 h 9"/>
                  <a:gd name="T4" fmla="*/ 7 w 7"/>
                  <a:gd name="T5" fmla="*/ 4 h 9"/>
                  <a:gd name="T6" fmla="*/ 5 w 7"/>
                  <a:gd name="T7" fmla="*/ 6 h 9"/>
                  <a:gd name="T8" fmla="*/ 3 w 7"/>
                  <a:gd name="T9" fmla="*/ 9 h 9"/>
                  <a:gd name="T10" fmla="*/ 0 w 7"/>
                  <a:gd name="T11" fmla="*/ 4 h 9"/>
                  <a:gd name="T12" fmla="*/ 0 w 7"/>
                  <a:gd name="T13" fmla="*/ 0 h 9"/>
                  <a:gd name="T14" fmla="*/ 3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7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3" name="Freeform 1000"/>
              <p:cNvSpPr>
                <a:spLocks/>
              </p:cNvSpPr>
              <p:nvPr/>
            </p:nvSpPr>
            <p:spPr bwMode="auto">
              <a:xfrm>
                <a:off x="6745288" y="3514725"/>
                <a:ext cx="20638" cy="25400"/>
              </a:xfrm>
              <a:custGeom>
                <a:avLst/>
                <a:gdLst>
                  <a:gd name="T0" fmla="*/ 9 w 13"/>
                  <a:gd name="T1" fmla="*/ 0 h 16"/>
                  <a:gd name="T2" fmla="*/ 11 w 13"/>
                  <a:gd name="T3" fmla="*/ 2 h 16"/>
                  <a:gd name="T4" fmla="*/ 11 w 13"/>
                  <a:gd name="T5" fmla="*/ 5 h 16"/>
                  <a:gd name="T6" fmla="*/ 9 w 13"/>
                  <a:gd name="T7" fmla="*/ 7 h 16"/>
                  <a:gd name="T8" fmla="*/ 9 w 13"/>
                  <a:gd name="T9" fmla="*/ 11 h 16"/>
                  <a:gd name="T10" fmla="*/ 11 w 13"/>
                  <a:gd name="T11" fmla="*/ 11 h 16"/>
                  <a:gd name="T12" fmla="*/ 13 w 13"/>
                  <a:gd name="T13" fmla="*/ 16 h 16"/>
                  <a:gd name="T14" fmla="*/ 9 w 13"/>
                  <a:gd name="T15" fmla="*/ 13 h 16"/>
                  <a:gd name="T16" fmla="*/ 6 w 13"/>
                  <a:gd name="T17" fmla="*/ 16 h 16"/>
                  <a:gd name="T18" fmla="*/ 4 w 13"/>
                  <a:gd name="T19" fmla="*/ 11 h 16"/>
                  <a:gd name="T20" fmla="*/ 0 w 13"/>
                  <a:gd name="T21" fmla="*/ 11 h 16"/>
                  <a:gd name="T22" fmla="*/ 2 w 13"/>
                  <a:gd name="T23" fmla="*/ 7 h 16"/>
                  <a:gd name="T24" fmla="*/ 6 w 13"/>
                  <a:gd name="T25" fmla="*/ 2 h 16"/>
                  <a:gd name="T26" fmla="*/ 6 w 13"/>
                  <a:gd name="T27" fmla="*/ 0 h 16"/>
                  <a:gd name="T28" fmla="*/ 9 w 13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6">
                    <a:moveTo>
                      <a:pt x="9" y="0"/>
                    </a:moveTo>
                    <a:lnTo>
                      <a:pt x="11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16"/>
                    </a:lnTo>
                    <a:lnTo>
                      <a:pt x="9" y="13"/>
                    </a:lnTo>
                    <a:lnTo>
                      <a:pt x="6" y="16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4" name="Freeform 1001"/>
              <p:cNvSpPr>
                <a:spLocks/>
              </p:cNvSpPr>
              <p:nvPr/>
            </p:nvSpPr>
            <p:spPr bwMode="auto">
              <a:xfrm>
                <a:off x="6759575" y="3497263"/>
                <a:ext cx="34925" cy="42863"/>
              </a:xfrm>
              <a:custGeom>
                <a:avLst/>
                <a:gdLst>
                  <a:gd name="T0" fmla="*/ 6 w 22"/>
                  <a:gd name="T1" fmla="*/ 0 h 27"/>
                  <a:gd name="T2" fmla="*/ 13 w 22"/>
                  <a:gd name="T3" fmla="*/ 2 h 27"/>
                  <a:gd name="T4" fmla="*/ 15 w 22"/>
                  <a:gd name="T5" fmla="*/ 7 h 27"/>
                  <a:gd name="T6" fmla="*/ 18 w 22"/>
                  <a:gd name="T7" fmla="*/ 9 h 27"/>
                  <a:gd name="T8" fmla="*/ 18 w 22"/>
                  <a:gd name="T9" fmla="*/ 13 h 27"/>
                  <a:gd name="T10" fmla="*/ 20 w 22"/>
                  <a:gd name="T11" fmla="*/ 16 h 27"/>
                  <a:gd name="T12" fmla="*/ 22 w 22"/>
                  <a:gd name="T13" fmla="*/ 18 h 27"/>
                  <a:gd name="T14" fmla="*/ 15 w 22"/>
                  <a:gd name="T15" fmla="*/ 18 h 27"/>
                  <a:gd name="T16" fmla="*/ 15 w 22"/>
                  <a:gd name="T17" fmla="*/ 20 h 27"/>
                  <a:gd name="T18" fmla="*/ 11 w 22"/>
                  <a:gd name="T19" fmla="*/ 18 h 27"/>
                  <a:gd name="T20" fmla="*/ 13 w 22"/>
                  <a:gd name="T21" fmla="*/ 16 h 27"/>
                  <a:gd name="T22" fmla="*/ 11 w 22"/>
                  <a:gd name="T23" fmla="*/ 13 h 27"/>
                  <a:gd name="T24" fmla="*/ 11 w 22"/>
                  <a:gd name="T25" fmla="*/ 11 h 27"/>
                  <a:gd name="T26" fmla="*/ 9 w 22"/>
                  <a:gd name="T27" fmla="*/ 13 h 27"/>
                  <a:gd name="T28" fmla="*/ 4 w 22"/>
                  <a:gd name="T29" fmla="*/ 9 h 27"/>
                  <a:gd name="T30" fmla="*/ 9 w 22"/>
                  <a:gd name="T31" fmla="*/ 13 h 27"/>
                  <a:gd name="T32" fmla="*/ 11 w 22"/>
                  <a:gd name="T33" fmla="*/ 11 h 27"/>
                  <a:gd name="T34" fmla="*/ 11 w 22"/>
                  <a:gd name="T35" fmla="*/ 13 h 27"/>
                  <a:gd name="T36" fmla="*/ 13 w 22"/>
                  <a:gd name="T37" fmla="*/ 16 h 27"/>
                  <a:gd name="T38" fmla="*/ 11 w 22"/>
                  <a:gd name="T39" fmla="*/ 18 h 27"/>
                  <a:gd name="T40" fmla="*/ 15 w 22"/>
                  <a:gd name="T41" fmla="*/ 20 h 27"/>
                  <a:gd name="T42" fmla="*/ 13 w 22"/>
                  <a:gd name="T43" fmla="*/ 22 h 27"/>
                  <a:gd name="T44" fmla="*/ 15 w 22"/>
                  <a:gd name="T45" fmla="*/ 27 h 27"/>
                  <a:gd name="T46" fmla="*/ 13 w 22"/>
                  <a:gd name="T47" fmla="*/ 27 h 27"/>
                  <a:gd name="T48" fmla="*/ 11 w 22"/>
                  <a:gd name="T49" fmla="*/ 27 h 27"/>
                  <a:gd name="T50" fmla="*/ 9 w 22"/>
                  <a:gd name="T51" fmla="*/ 27 h 27"/>
                  <a:gd name="T52" fmla="*/ 9 w 22"/>
                  <a:gd name="T53" fmla="*/ 22 h 27"/>
                  <a:gd name="T54" fmla="*/ 11 w 22"/>
                  <a:gd name="T55" fmla="*/ 22 h 27"/>
                  <a:gd name="T56" fmla="*/ 11 w 22"/>
                  <a:gd name="T57" fmla="*/ 20 h 27"/>
                  <a:gd name="T58" fmla="*/ 4 w 22"/>
                  <a:gd name="T59" fmla="*/ 20 h 27"/>
                  <a:gd name="T60" fmla="*/ 6 w 22"/>
                  <a:gd name="T61" fmla="*/ 16 h 27"/>
                  <a:gd name="T62" fmla="*/ 11 w 22"/>
                  <a:gd name="T63" fmla="*/ 16 h 27"/>
                  <a:gd name="T64" fmla="*/ 6 w 22"/>
                  <a:gd name="T65" fmla="*/ 16 h 27"/>
                  <a:gd name="T66" fmla="*/ 4 w 22"/>
                  <a:gd name="T67" fmla="*/ 20 h 27"/>
                  <a:gd name="T68" fmla="*/ 11 w 22"/>
                  <a:gd name="T69" fmla="*/ 20 h 27"/>
                  <a:gd name="T70" fmla="*/ 11 w 22"/>
                  <a:gd name="T71" fmla="*/ 22 h 27"/>
                  <a:gd name="T72" fmla="*/ 9 w 22"/>
                  <a:gd name="T73" fmla="*/ 22 h 27"/>
                  <a:gd name="T74" fmla="*/ 6 w 22"/>
                  <a:gd name="T75" fmla="*/ 22 h 27"/>
                  <a:gd name="T76" fmla="*/ 4 w 22"/>
                  <a:gd name="T77" fmla="*/ 24 h 27"/>
                  <a:gd name="T78" fmla="*/ 4 w 22"/>
                  <a:gd name="T79" fmla="*/ 20 h 27"/>
                  <a:gd name="T80" fmla="*/ 2 w 22"/>
                  <a:gd name="T81" fmla="*/ 22 h 27"/>
                  <a:gd name="T82" fmla="*/ 0 w 22"/>
                  <a:gd name="T83" fmla="*/ 18 h 27"/>
                  <a:gd name="T84" fmla="*/ 2 w 22"/>
                  <a:gd name="T85" fmla="*/ 18 h 27"/>
                  <a:gd name="T86" fmla="*/ 4 w 22"/>
                  <a:gd name="T87" fmla="*/ 16 h 27"/>
                  <a:gd name="T88" fmla="*/ 2 w 22"/>
                  <a:gd name="T89" fmla="*/ 11 h 27"/>
                  <a:gd name="T90" fmla="*/ 0 w 22"/>
                  <a:gd name="T91" fmla="*/ 11 h 27"/>
                  <a:gd name="T92" fmla="*/ 0 w 22"/>
                  <a:gd name="T93" fmla="*/ 7 h 27"/>
                  <a:gd name="T94" fmla="*/ 0 w 22"/>
                  <a:gd name="T95" fmla="*/ 4 h 27"/>
                  <a:gd name="T96" fmla="*/ 2 w 22"/>
                  <a:gd name="T97" fmla="*/ 0 h 27"/>
                  <a:gd name="T98" fmla="*/ 6 w 22"/>
                  <a:gd name="T9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" h="27">
                    <a:moveTo>
                      <a:pt x="6" y="0"/>
                    </a:moveTo>
                    <a:lnTo>
                      <a:pt x="13" y="2"/>
                    </a:lnTo>
                    <a:lnTo>
                      <a:pt x="15" y="7"/>
                    </a:lnTo>
                    <a:lnTo>
                      <a:pt x="18" y="9"/>
                    </a:lnTo>
                    <a:lnTo>
                      <a:pt x="18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1" y="18"/>
                    </a:lnTo>
                    <a:lnTo>
                      <a:pt x="13" y="16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5" y="20"/>
                    </a:lnTo>
                    <a:lnTo>
                      <a:pt x="13" y="22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5" name="Freeform 1002"/>
              <p:cNvSpPr>
                <a:spLocks/>
              </p:cNvSpPr>
              <p:nvPr/>
            </p:nvSpPr>
            <p:spPr bwMode="auto">
              <a:xfrm>
                <a:off x="6791325" y="3486150"/>
                <a:ext cx="34925" cy="63500"/>
              </a:xfrm>
              <a:custGeom>
                <a:avLst/>
                <a:gdLst>
                  <a:gd name="T0" fmla="*/ 4 w 22"/>
                  <a:gd name="T1" fmla="*/ 3 h 40"/>
                  <a:gd name="T2" fmla="*/ 4 w 22"/>
                  <a:gd name="T3" fmla="*/ 11 h 40"/>
                  <a:gd name="T4" fmla="*/ 6 w 22"/>
                  <a:gd name="T5" fmla="*/ 11 h 40"/>
                  <a:gd name="T6" fmla="*/ 11 w 22"/>
                  <a:gd name="T7" fmla="*/ 16 h 40"/>
                  <a:gd name="T8" fmla="*/ 6 w 22"/>
                  <a:gd name="T9" fmla="*/ 16 h 40"/>
                  <a:gd name="T10" fmla="*/ 6 w 22"/>
                  <a:gd name="T11" fmla="*/ 18 h 40"/>
                  <a:gd name="T12" fmla="*/ 11 w 22"/>
                  <a:gd name="T13" fmla="*/ 20 h 40"/>
                  <a:gd name="T14" fmla="*/ 9 w 22"/>
                  <a:gd name="T15" fmla="*/ 23 h 40"/>
                  <a:gd name="T16" fmla="*/ 13 w 22"/>
                  <a:gd name="T17" fmla="*/ 20 h 40"/>
                  <a:gd name="T18" fmla="*/ 13 w 22"/>
                  <a:gd name="T19" fmla="*/ 25 h 40"/>
                  <a:gd name="T20" fmla="*/ 18 w 22"/>
                  <a:gd name="T21" fmla="*/ 29 h 40"/>
                  <a:gd name="T22" fmla="*/ 15 w 22"/>
                  <a:gd name="T23" fmla="*/ 34 h 40"/>
                  <a:gd name="T24" fmla="*/ 18 w 22"/>
                  <a:gd name="T25" fmla="*/ 36 h 40"/>
                  <a:gd name="T26" fmla="*/ 22 w 22"/>
                  <a:gd name="T27" fmla="*/ 36 h 40"/>
                  <a:gd name="T28" fmla="*/ 15 w 22"/>
                  <a:gd name="T29" fmla="*/ 40 h 40"/>
                  <a:gd name="T30" fmla="*/ 15 w 22"/>
                  <a:gd name="T31" fmla="*/ 38 h 40"/>
                  <a:gd name="T32" fmla="*/ 11 w 22"/>
                  <a:gd name="T33" fmla="*/ 34 h 40"/>
                  <a:gd name="T34" fmla="*/ 11 w 22"/>
                  <a:gd name="T35" fmla="*/ 31 h 40"/>
                  <a:gd name="T36" fmla="*/ 11 w 22"/>
                  <a:gd name="T37" fmla="*/ 29 h 40"/>
                  <a:gd name="T38" fmla="*/ 4 w 22"/>
                  <a:gd name="T39" fmla="*/ 27 h 40"/>
                  <a:gd name="T40" fmla="*/ 2 w 22"/>
                  <a:gd name="T41" fmla="*/ 23 h 40"/>
                  <a:gd name="T42" fmla="*/ 0 w 22"/>
                  <a:gd name="T43" fmla="*/ 23 h 40"/>
                  <a:gd name="T44" fmla="*/ 2 w 22"/>
                  <a:gd name="T45" fmla="*/ 7 h 40"/>
                  <a:gd name="T46" fmla="*/ 2 w 22"/>
                  <a:gd name="T47" fmla="*/ 5 h 40"/>
                  <a:gd name="T48" fmla="*/ 4 w 22"/>
                  <a:gd name="T49" fmla="*/ 3 h 40"/>
                  <a:gd name="T50" fmla="*/ 2 w 22"/>
                  <a:gd name="T51" fmla="*/ 0 h 40"/>
                  <a:gd name="T52" fmla="*/ 6 w 22"/>
                  <a:gd name="T53" fmla="*/ 3 h 40"/>
                  <a:gd name="T54" fmla="*/ 4 w 22"/>
                  <a:gd name="T55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40">
                    <a:moveTo>
                      <a:pt x="4" y="3"/>
                    </a:moveTo>
                    <a:lnTo>
                      <a:pt x="4" y="11"/>
                    </a:lnTo>
                    <a:lnTo>
                      <a:pt x="6" y="11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11" y="20"/>
                    </a:lnTo>
                    <a:lnTo>
                      <a:pt x="9" y="23"/>
                    </a:lnTo>
                    <a:lnTo>
                      <a:pt x="13" y="20"/>
                    </a:lnTo>
                    <a:lnTo>
                      <a:pt x="13" y="25"/>
                    </a:lnTo>
                    <a:lnTo>
                      <a:pt x="18" y="29"/>
                    </a:lnTo>
                    <a:lnTo>
                      <a:pt x="15" y="34"/>
                    </a:lnTo>
                    <a:lnTo>
                      <a:pt x="18" y="36"/>
                    </a:lnTo>
                    <a:lnTo>
                      <a:pt x="22" y="36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1" y="34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4" y="27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4" y="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6" name="Freeform 1003"/>
              <p:cNvSpPr>
                <a:spLocks/>
              </p:cNvSpPr>
              <p:nvPr/>
            </p:nvSpPr>
            <p:spPr bwMode="auto">
              <a:xfrm>
                <a:off x="6769100" y="3486150"/>
                <a:ext cx="11113" cy="14288"/>
              </a:xfrm>
              <a:custGeom>
                <a:avLst/>
                <a:gdLst>
                  <a:gd name="T0" fmla="*/ 3 w 7"/>
                  <a:gd name="T1" fmla="*/ 0 h 9"/>
                  <a:gd name="T2" fmla="*/ 3 w 7"/>
                  <a:gd name="T3" fmla="*/ 3 h 9"/>
                  <a:gd name="T4" fmla="*/ 5 w 7"/>
                  <a:gd name="T5" fmla="*/ 0 h 9"/>
                  <a:gd name="T6" fmla="*/ 3 w 7"/>
                  <a:gd name="T7" fmla="*/ 3 h 9"/>
                  <a:gd name="T8" fmla="*/ 7 w 7"/>
                  <a:gd name="T9" fmla="*/ 7 h 9"/>
                  <a:gd name="T10" fmla="*/ 7 w 7"/>
                  <a:gd name="T11" fmla="*/ 9 h 9"/>
                  <a:gd name="T12" fmla="*/ 3 w 7"/>
                  <a:gd name="T13" fmla="*/ 5 h 9"/>
                  <a:gd name="T14" fmla="*/ 0 w 7"/>
                  <a:gd name="T15" fmla="*/ 3 h 9"/>
                  <a:gd name="T16" fmla="*/ 3 w 7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3" y="3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5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7" name="Freeform 1004"/>
              <p:cNvSpPr>
                <a:spLocks/>
              </p:cNvSpPr>
              <p:nvPr/>
            </p:nvSpPr>
            <p:spPr bwMode="auto">
              <a:xfrm>
                <a:off x="6783388" y="3479800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8" name="Freeform 1005"/>
              <p:cNvSpPr>
                <a:spLocks/>
              </p:cNvSpPr>
              <p:nvPr/>
            </p:nvSpPr>
            <p:spPr bwMode="auto">
              <a:xfrm>
                <a:off x="6557963" y="3479800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29" name="Freeform 1006"/>
              <p:cNvSpPr>
                <a:spLocks/>
              </p:cNvSpPr>
              <p:nvPr/>
            </p:nvSpPr>
            <p:spPr bwMode="auto">
              <a:xfrm>
                <a:off x="6554788" y="3479800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30" name="Freeform 1007"/>
              <p:cNvSpPr>
                <a:spLocks/>
              </p:cNvSpPr>
              <p:nvPr/>
            </p:nvSpPr>
            <p:spPr bwMode="auto">
              <a:xfrm>
                <a:off x="6751638" y="3465513"/>
                <a:ext cx="14288" cy="14288"/>
              </a:xfrm>
              <a:custGeom>
                <a:avLst/>
                <a:gdLst>
                  <a:gd name="T0" fmla="*/ 0 w 9"/>
                  <a:gd name="T1" fmla="*/ 0 h 9"/>
                  <a:gd name="T2" fmla="*/ 5 w 9"/>
                  <a:gd name="T3" fmla="*/ 2 h 9"/>
                  <a:gd name="T4" fmla="*/ 5 w 9"/>
                  <a:gd name="T5" fmla="*/ 7 h 9"/>
                  <a:gd name="T6" fmla="*/ 7 w 9"/>
                  <a:gd name="T7" fmla="*/ 7 h 9"/>
                  <a:gd name="T8" fmla="*/ 7 w 9"/>
                  <a:gd name="T9" fmla="*/ 9 h 9"/>
                  <a:gd name="T10" fmla="*/ 9 w 9"/>
                  <a:gd name="T11" fmla="*/ 9 h 9"/>
                  <a:gd name="T12" fmla="*/ 7 w 9"/>
                  <a:gd name="T13" fmla="*/ 9 h 9"/>
                  <a:gd name="T14" fmla="*/ 5 w 9"/>
                  <a:gd name="T15" fmla="*/ 7 h 9"/>
                  <a:gd name="T16" fmla="*/ 0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lnTo>
                      <a:pt x="5" y="2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0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31" name="Freeform 1008"/>
              <p:cNvSpPr>
                <a:spLocks/>
              </p:cNvSpPr>
              <p:nvPr/>
            </p:nvSpPr>
            <p:spPr bwMode="auto">
              <a:xfrm>
                <a:off x="6765925" y="3451225"/>
                <a:ext cx="17463" cy="42863"/>
              </a:xfrm>
              <a:custGeom>
                <a:avLst/>
                <a:gdLst>
                  <a:gd name="T0" fmla="*/ 9 w 11"/>
                  <a:gd name="T1" fmla="*/ 2 h 27"/>
                  <a:gd name="T2" fmla="*/ 9 w 11"/>
                  <a:gd name="T3" fmla="*/ 5 h 27"/>
                  <a:gd name="T4" fmla="*/ 9 w 11"/>
                  <a:gd name="T5" fmla="*/ 9 h 27"/>
                  <a:gd name="T6" fmla="*/ 9 w 11"/>
                  <a:gd name="T7" fmla="*/ 7 h 27"/>
                  <a:gd name="T8" fmla="*/ 9 w 11"/>
                  <a:gd name="T9" fmla="*/ 9 h 27"/>
                  <a:gd name="T10" fmla="*/ 9 w 11"/>
                  <a:gd name="T11" fmla="*/ 11 h 27"/>
                  <a:gd name="T12" fmla="*/ 9 w 11"/>
                  <a:gd name="T13" fmla="*/ 14 h 27"/>
                  <a:gd name="T14" fmla="*/ 11 w 11"/>
                  <a:gd name="T15" fmla="*/ 18 h 27"/>
                  <a:gd name="T16" fmla="*/ 9 w 11"/>
                  <a:gd name="T17" fmla="*/ 20 h 27"/>
                  <a:gd name="T18" fmla="*/ 11 w 11"/>
                  <a:gd name="T19" fmla="*/ 22 h 27"/>
                  <a:gd name="T20" fmla="*/ 7 w 11"/>
                  <a:gd name="T21" fmla="*/ 27 h 27"/>
                  <a:gd name="T22" fmla="*/ 9 w 11"/>
                  <a:gd name="T23" fmla="*/ 27 h 27"/>
                  <a:gd name="T24" fmla="*/ 7 w 11"/>
                  <a:gd name="T25" fmla="*/ 25 h 27"/>
                  <a:gd name="T26" fmla="*/ 7 w 11"/>
                  <a:gd name="T27" fmla="*/ 22 h 27"/>
                  <a:gd name="T28" fmla="*/ 2 w 11"/>
                  <a:gd name="T29" fmla="*/ 20 h 27"/>
                  <a:gd name="T30" fmla="*/ 2 w 11"/>
                  <a:gd name="T31" fmla="*/ 11 h 27"/>
                  <a:gd name="T32" fmla="*/ 5 w 11"/>
                  <a:gd name="T33" fmla="*/ 11 h 27"/>
                  <a:gd name="T34" fmla="*/ 2 w 11"/>
                  <a:gd name="T35" fmla="*/ 9 h 27"/>
                  <a:gd name="T36" fmla="*/ 0 w 11"/>
                  <a:gd name="T37" fmla="*/ 7 h 27"/>
                  <a:gd name="T38" fmla="*/ 5 w 11"/>
                  <a:gd name="T39" fmla="*/ 5 h 27"/>
                  <a:gd name="T40" fmla="*/ 5 w 11"/>
                  <a:gd name="T41" fmla="*/ 2 h 27"/>
                  <a:gd name="T42" fmla="*/ 5 w 11"/>
                  <a:gd name="T43" fmla="*/ 5 h 27"/>
                  <a:gd name="T44" fmla="*/ 7 w 11"/>
                  <a:gd name="T45" fmla="*/ 0 h 27"/>
                  <a:gd name="T46" fmla="*/ 9 w 11"/>
                  <a:gd name="T4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27">
                    <a:moveTo>
                      <a:pt x="9" y="2"/>
                    </a:moveTo>
                    <a:lnTo>
                      <a:pt x="9" y="5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11" y="22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0"/>
                    </a:lnTo>
                    <a:lnTo>
                      <a:pt x="9" y="2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32" name="Freeform 1009"/>
              <p:cNvSpPr>
                <a:spLocks/>
              </p:cNvSpPr>
              <p:nvPr/>
            </p:nvSpPr>
            <p:spPr bwMode="auto">
              <a:xfrm>
                <a:off x="6780213" y="3451225"/>
                <a:ext cx="20638" cy="57150"/>
              </a:xfrm>
              <a:custGeom>
                <a:avLst/>
                <a:gdLst>
                  <a:gd name="T0" fmla="*/ 2 w 13"/>
                  <a:gd name="T1" fmla="*/ 0 h 36"/>
                  <a:gd name="T2" fmla="*/ 9 w 13"/>
                  <a:gd name="T3" fmla="*/ 2 h 36"/>
                  <a:gd name="T4" fmla="*/ 11 w 13"/>
                  <a:gd name="T5" fmla="*/ 11 h 36"/>
                  <a:gd name="T6" fmla="*/ 13 w 13"/>
                  <a:gd name="T7" fmla="*/ 14 h 36"/>
                  <a:gd name="T8" fmla="*/ 13 w 13"/>
                  <a:gd name="T9" fmla="*/ 16 h 36"/>
                  <a:gd name="T10" fmla="*/ 13 w 13"/>
                  <a:gd name="T11" fmla="*/ 18 h 36"/>
                  <a:gd name="T12" fmla="*/ 9 w 13"/>
                  <a:gd name="T13" fmla="*/ 22 h 36"/>
                  <a:gd name="T14" fmla="*/ 11 w 13"/>
                  <a:gd name="T15" fmla="*/ 25 h 36"/>
                  <a:gd name="T16" fmla="*/ 9 w 13"/>
                  <a:gd name="T17" fmla="*/ 29 h 36"/>
                  <a:gd name="T18" fmla="*/ 7 w 13"/>
                  <a:gd name="T19" fmla="*/ 27 h 36"/>
                  <a:gd name="T20" fmla="*/ 5 w 13"/>
                  <a:gd name="T21" fmla="*/ 25 h 36"/>
                  <a:gd name="T22" fmla="*/ 7 w 13"/>
                  <a:gd name="T23" fmla="*/ 20 h 36"/>
                  <a:gd name="T24" fmla="*/ 5 w 13"/>
                  <a:gd name="T25" fmla="*/ 25 h 36"/>
                  <a:gd name="T26" fmla="*/ 7 w 13"/>
                  <a:gd name="T27" fmla="*/ 27 h 36"/>
                  <a:gd name="T28" fmla="*/ 7 w 13"/>
                  <a:gd name="T29" fmla="*/ 36 h 36"/>
                  <a:gd name="T30" fmla="*/ 5 w 13"/>
                  <a:gd name="T31" fmla="*/ 36 h 36"/>
                  <a:gd name="T32" fmla="*/ 2 w 13"/>
                  <a:gd name="T33" fmla="*/ 31 h 36"/>
                  <a:gd name="T34" fmla="*/ 0 w 13"/>
                  <a:gd name="T35" fmla="*/ 27 h 36"/>
                  <a:gd name="T36" fmla="*/ 2 w 13"/>
                  <a:gd name="T37" fmla="*/ 25 h 36"/>
                  <a:gd name="T38" fmla="*/ 5 w 13"/>
                  <a:gd name="T39" fmla="*/ 25 h 36"/>
                  <a:gd name="T40" fmla="*/ 2 w 13"/>
                  <a:gd name="T41" fmla="*/ 25 h 36"/>
                  <a:gd name="T42" fmla="*/ 5 w 13"/>
                  <a:gd name="T43" fmla="*/ 22 h 36"/>
                  <a:gd name="T44" fmla="*/ 2 w 13"/>
                  <a:gd name="T45" fmla="*/ 20 h 36"/>
                  <a:gd name="T46" fmla="*/ 0 w 13"/>
                  <a:gd name="T47" fmla="*/ 14 h 36"/>
                  <a:gd name="T48" fmla="*/ 0 w 13"/>
                  <a:gd name="T49" fmla="*/ 7 h 36"/>
                  <a:gd name="T50" fmla="*/ 2 w 13"/>
                  <a:gd name="T51" fmla="*/ 7 h 36"/>
                  <a:gd name="T52" fmla="*/ 0 w 13"/>
                  <a:gd name="T53" fmla="*/ 0 h 36"/>
                  <a:gd name="T54" fmla="*/ 2 w 13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6">
                    <a:moveTo>
                      <a:pt x="2" y="0"/>
                    </a:moveTo>
                    <a:lnTo>
                      <a:pt x="9" y="2"/>
                    </a:lnTo>
                    <a:lnTo>
                      <a:pt x="11" y="11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11" y="25"/>
                    </a:lnTo>
                    <a:lnTo>
                      <a:pt x="9" y="29"/>
                    </a:lnTo>
                    <a:lnTo>
                      <a:pt x="7" y="27"/>
                    </a:lnTo>
                    <a:lnTo>
                      <a:pt x="5" y="25"/>
                    </a:lnTo>
                    <a:lnTo>
                      <a:pt x="7" y="20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5" y="25"/>
                    </a:lnTo>
                    <a:lnTo>
                      <a:pt x="2" y="25"/>
                    </a:lnTo>
                    <a:lnTo>
                      <a:pt x="5" y="22"/>
                    </a:lnTo>
                    <a:lnTo>
                      <a:pt x="2" y="20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33" name="Freeform 1010"/>
              <p:cNvSpPr>
                <a:spLocks/>
              </p:cNvSpPr>
              <p:nvPr/>
            </p:nvSpPr>
            <p:spPr bwMode="auto">
              <a:xfrm>
                <a:off x="6284913" y="2405063"/>
                <a:ext cx="717550" cy="1262063"/>
              </a:xfrm>
              <a:custGeom>
                <a:avLst/>
                <a:gdLst>
                  <a:gd name="T0" fmla="*/ 259 w 452"/>
                  <a:gd name="T1" fmla="*/ 4 h 795"/>
                  <a:gd name="T2" fmla="*/ 308 w 452"/>
                  <a:gd name="T3" fmla="*/ 26 h 795"/>
                  <a:gd name="T4" fmla="*/ 352 w 452"/>
                  <a:gd name="T5" fmla="*/ 53 h 795"/>
                  <a:gd name="T6" fmla="*/ 419 w 452"/>
                  <a:gd name="T7" fmla="*/ 62 h 795"/>
                  <a:gd name="T8" fmla="*/ 448 w 452"/>
                  <a:gd name="T9" fmla="*/ 80 h 795"/>
                  <a:gd name="T10" fmla="*/ 444 w 452"/>
                  <a:gd name="T11" fmla="*/ 120 h 795"/>
                  <a:gd name="T12" fmla="*/ 430 w 452"/>
                  <a:gd name="T13" fmla="*/ 140 h 795"/>
                  <a:gd name="T14" fmla="*/ 423 w 452"/>
                  <a:gd name="T15" fmla="*/ 137 h 795"/>
                  <a:gd name="T16" fmla="*/ 415 w 452"/>
                  <a:gd name="T17" fmla="*/ 153 h 795"/>
                  <a:gd name="T18" fmla="*/ 412 w 452"/>
                  <a:gd name="T19" fmla="*/ 162 h 795"/>
                  <a:gd name="T20" fmla="*/ 390 w 452"/>
                  <a:gd name="T21" fmla="*/ 164 h 795"/>
                  <a:gd name="T22" fmla="*/ 345 w 452"/>
                  <a:gd name="T23" fmla="*/ 144 h 795"/>
                  <a:gd name="T24" fmla="*/ 341 w 452"/>
                  <a:gd name="T25" fmla="*/ 113 h 795"/>
                  <a:gd name="T26" fmla="*/ 317 w 452"/>
                  <a:gd name="T27" fmla="*/ 111 h 795"/>
                  <a:gd name="T28" fmla="*/ 328 w 452"/>
                  <a:gd name="T29" fmla="*/ 126 h 795"/>
                  <a:gd name="T30" fmla="*/ 310 w 452"/>
                  <a:gd name="T31" fmla="*/ 128 h 795"/>
                  <a:gd name="T32" fmla="*/ 279 w 452"/>
                  <a:gd name="T33" fmla="*/ 113 h 795"/>
                  <a:gd name="T34" fmla="*/ 247 w 452"/>
                  <a:gd name="T35" fmla="*/ 93 h 795"/>
                  <a:gd name="T36" fmla="*/ 243 w 452"/>
                  <a:gd name="T37" fmla="*/ 102 h 795"/>
                  <a:gd name="T38" fmla="*/ 254 w 452"/>
                  <a:gd name="T39" fmla="*/ 117 h 795"/>
                  <a:gd name="T40" fmla="*/ 219 w 452"/>
                  <a:gd name="T41" fmla="*/ 144 h 795"/>
                  <a:gd name="T42" fmla="*/ 196 w 452"/>
                  <a:gd name="T43" fmla="*/ 179 h 795"/>
                  <a:gd name="T44" fmla="*/ 216 w 452"/>
                  <a:gd name="T45" fmla="*/ 197 h 795"/>
                  <a:gd name="T46" fmla="*/ 259 w 452"/>
                  <a:gd name="T47" fmla="*/ 235 h 795"/>
                  <a:gd name="T48" fmla="*/ 292 w 452"/>
                  <a:gd name="T49" fmla="*/ 239 h 795"/>
                  <a:gd name="T50" fmla="*/ 310 w 452"/>
                  <a:gd name="T51" fmla="*/ 264 h 795"/>
                  <a:gd name="T52" fmla="*/ 317 w 452"/>
                  <a:gd name="T53" fmla="*/ 288 h 795"/>
                  <a:gd name="T54" fmla="*/ 268 w 452"/>
                  <a:gd name="T55" fmla="*/ 284 h 795"/>
                  <a:gd name="T56" fmla="*/ 245 w 452"/>
                  <a:gd name="T57" fmla="*/ 311 h 795"/>
                  <a:gd name="T58" fmla="*/ 223 w 452"/>
                  <a:gd name="T59" fmla="*/ 326 h 795"/>
                  <a:gd name="T60" fmla="*/ 198 w 452"/>
                  <a:gd name="T61" fmla="*/ 339 h 795"/>
                  <a:gd name="T62" fmla="*/ 247 w 452"/>
                  <a:gd name="T63" fmla="*/ 399 h 795"/>
                  <a:gd name="T64" fmla="*/ 283 w 452"/>
                  <a:gd name="T65" fmla="*/ 437 h 795"/>
                  <a:gd name="T66" fmla="*/ 283 w 452"/>
                  <a:gd name="T67" fmla="*/ 468 h 795"/>
                  <a:gd name="T68" fmla="*/ 268 w 452"/>
                  <a:gd name="T69" fmla="*/ 506 h 795"/>
                  <a:gd name="T70" fmla="*/ 294 w 452"/>
                  <a:gd name="T71" fmla="*/ 535 h 795"/>
                  <a:gd name="T72" fmla="*/ 299 w 452"/>
                  <a:gd name="T73" fmla="*/ 561 h 795"/>
                  <a:gd name="T74" fmla="*/ 312 w 452"/>
                  <a:gd name="T75" fmla="*/ 581 h 795"/>
                  <a:gd name="T76" fmla="*/ 317 w 452"/>
                  <a:gd name="T77" fmla="*/ 628 h 795"/>
                  <a:gd name="T78" fmla="*/ 303 w 452"/>
                  <a:gd name="T79" fmla="*/ 633 h 795"/>
                  <a:gd name="T80" fmla="*/ 321 w 452"/>
                  <a:gd name="T81" fmla="*/ 653 h 795"/>
                  <a:gd name="T82" fmla="*/ 296 w 452"/>
                  <a:gd name="T83" fmla="*/ 664 h 795"/>
                  <a:gd name="T84" fmla="*/ 294 w 452"/>
                  <a:gd name="T85" fmla="*/ 666 h 795"/>
                  <a:gd name="T86" fmla="*/ 290 w 452"/>
                  <a:gd name="T87" fmla="*/ 710 h 795"/>
                  <a:gd name="T88" fmla="*/ 274 w 452"/>
                  <a:gd name="T89" fmla="*/ 719 h 795"/>
                  <a:gd name="T90" fmla="*/ 270 w 452"/>
                  <a:gd name="T91" fmla="*/ 735 h 795"/>
                  <a:gd name="T92" fmla="*/ 263 w 452"/>
                  <a:gd name="T93" fmla="*/ 750 h 795"/>
                  <a:gd name="T94" fmla="*/ 259 w 452"/>
                  <a:gd name="T95" fmla="*/ 741 h 795"/>
                  <a:gd name="T96" fmla="*/ 247 w 452"/>
                  <a:gd name="T97" fmla="*/ 737 h 795"/>
                  <a:gd name="T98" fmla="*/ 236 w 452"/>
                  <a:gd name="T99" fmla="*/ 744 h 795"/>
                  <a:gd name="T100" fmla="*/ 227 w 452"/>
                  <a:gd name="T101" fmla="*/ 757 h 795"/>
                  <a:gd name="T102" fmla="*/ 221 w 452"/>
                  <a:gd name="T103" fmla="*/ 777 h 795"/>
                  <a:gd name="T104" fmla="*/ 190 w 452"/>
                  <a:gd name="T105" fmla="*/ 708 h 795"/>
                  <a:gd name="T106" fmla="*/ 176 w 452"/>
                  <a:gd name="T107" fmla="*/ 692 h 795"/>
                  <a:gd name="T108" fmla="*/ 187 w 452"/>
                  <a:gd name="T109" fmla="*/ 730 h 795"/>
                  <a:gd name="T110" fmla="*/ 147 w 452"/>
                  <a:gd name="T111" fmla="*/ 781 h 795"/>
                  <a:gd name="T112" fmla="*/ 94 w 452"/>
                  <a:gd name="T113" fmla="*/ 772 h 795"/>
                  <a:gd name="T114" fmla="*/ 69 w 452"/>
                  <a:gd name="T115" fmla="*/ 746 h 795"/>
                  <a:gd name="T116" fmla="*/ 14 w 452"/>
                  <a:gd name="T117" fmla="*/ 724 h 795"/>
                  <a:gd name="T118" fmla="*/ 11 w 452"/>
                  <a:gd name="T119" fmla="*/ 706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2" h="795">
                    <a:moveTo>
                      <a:pt x="201" y="8"/>
                    </a:moveTo>
                    <a:lnTo>
                      <a:pt x="205" y="11"/>
                    </a:lnTo>
                    <a:lnTo>
                      <a:pt x="210" y="6"/>
                    </a:lnTo>
                    <a:lnTo>
                      <a:pt x="214" y="6"/>
                    </a:lnTo>
                    <a:lnTo>
                      <a:pt x="216" y="8"/>
                    </a:lnTo>
                    <a:lnTo>
                      <a:pt x="223" y="8"/>
                    </a:lnTo>
                    <a:lnTo>
                      <a:pt x="227" y="8"/>
                    </a:lnTo>
                    <a:lnTo>
                      <a:pt x="230" y="8"/>
                    </a:lnTo>
                    <a:lnTo>
                      <a:pt x="230" y="11"/>
                    </a:lnTo>
                    <a:lnTo>
                      <a:pt x="232" y="11"/>
                    </a:lnTo>
                    <a:lnTo>
                      <a:pt x="234" y="13"/>
                    </a:lnTo>
                    <a:lnTo>
                      <a:pt x="239" y="13"/>
                    </a:lnTo>
                    <a:lnTo>
                      <a:pt x="245" y="15"/>
                    </a:lnTo>
                    <a:lnTo>
                      <a:pt x="247" y="13"/>
                    </a:lnTo>
                    <a:lnTo>
                      <a:pt x="252" y="8"/>
                    </a:lnTo>
                    <a:lnTo>
                      <a:pt x="254" y="8"/>
                    </a:lnTo>
                    <a:lnTo>
                      <a:pt x="259" y="4"/>
                    </a:lnTo>
                    <a:lnTo>
                      <a:pt x="259" y="2"/>
                    </a:lnTo>
                    <a:lnTo>
                      <a:pt x="268" y="0"/>
                    </a:lnTo>
                    <a:lnTo>
                      <a:pt x="272" y="0"/>
                    </a:lnTo>
                    <a:lnTo>
                      <a:pt x="274" y="2"/>
                    </a:lnTo>
                    <a:lnTo>
                      <a:pt x="276" y="4"/>
                    </a:lnTo>
                    <a:lnTo>
                      <a:pt x="281" y="2"/>
                    </a:lnTo>
                    <a:lnTo>
                      <a:pt x="283" y="2"/>
                    </a:lnTo>
                    <a:lnTo>
                      <a:pt x="285" y="2"/>
                    </a:lnTo>
                    <a:lnTo>
                      <a:pt x="288" y="6"/>
                    </a:lnTo>
                    <a:lnTo>
                      <a:pt x="290" y="6"/>
                    </a:lnTo>
                    <a:lnTo>
                      <a:pt x="292" y="6"/>
                    </a:lnTo>
                    <a:lnTo>
                      <a:pt x="299" y="6"/>
                    </a:lnTo>
                    <a:lnTo>
                      <a:pt x="301" y="8"/>
                    </a:lnTo>
                    <a:lnTo>
                      <a:pt x="303" y="11"/>
                    </a:lnTo>
                    <a:lnTo>
                      <a:pt x="308" y="11"/>
                    </a:lnTo>
                    <a:lnTo>
                      <a:pt x="310" y="17"/>
                    </a:lnTo>
                    <a:lnTo>
                      <a:pt x="308" y="26"/>
                    </a:lnTo>
                    <a:lnTo>
                      <a:pt x="310" y="35"/>
                    </a:lnTo>
                    <a:lnTo>
                      <a:pt x="314" y="26"/>
                    </a:lnTo>
                    <a:lnTo>
                      <a:pt x="319" y="31"/>
                    </a:lnTo>
                    <a:lnTo>
                      <a:pt x="319" y="33"/>
                    </a:lnTo>
                    <a:lnTo>
                      <a:pt x="319" y="35"/>
                    </a:lnTo>
                    <a:lnTo>
                      <a:pt x="323" y="37"/>
                    </a:lnTo>
                    <a:lnTo>
                      <a:pt x="330" y="35"/>
                    </a:lnTo>
                    <a:lnTo>
                      <a:pt x="330" y="37"/>
                    </a:lnTo>
                    <a:lnTo>
                      <a:pt x="334" y="37"/>
                    </a:lnTo>
                    <a:lnTo>
                      <a:pt x="334" y="42"/>
                    </a:lnTo>
                    <a:lnTo>
                      <a:pt x="337" y="40"/>
                    </a:lnTo>
                    <a:lnTo>
                      <a:pt x="341" y="42"/>
                    </a:lnTo>
                    <a:lnTo>
                      <a:pt x="339" y="44"/>
                    </a:lnTo>
                    <a:lnTo>
                      <a:pt x="341" y="46"/>
                    </a:lnTo>
                    <a:lnTo>
                      <a:pt x="341" y="48"/>
                    </a:lnTo>
                    <a:lnTo>
                      <a:pt x="345" y="53"/>
                    </a:lnTo>
                    <a:lnTo>
                      <a:pt x="352" y="53"/>
                    </a:lnTo>
                    <a:lnTo>
                      <a:pt x="354" y="53"/>
                    </a:lnTo>
                    <a:lnTo>
                      <a:pt x="361" y="53"/>
                    </a:lnTo>
                    <a:lnTo>
                      <a:pt x="363" y="53"/>
                    </a:lnTo>
                    <a:lnTo>
                      <a:pt x="366" y="51"/>
                    </a:lnTo>
                    <a:lnTo>
                      <a:pt x="372" y="48"/>
                    </a:lnTo>
                    <a:lnTo>
                      <a:pt x="381" y="46"/>
                    </a:lnTo>
                    <a:lnTo>
                      <a:pt x="381" y="48"/>
                    </a:lnTo>
                    <a:lnTo>
                      <a:pt x="390" y="48"/>
                    </a:lnTo>
                    <a:lnTo>
                      <a:pt x="390" y="51"/>
                    </a:lnTo>
                    <a:lnTo>
                      <a:pt x="390" y="53"/>
                    </a:lnTo>
                    <a:lnTo>
                      <a:pt x="394" y="55"/>
                    </a:lnTo>
                    <a:lnTo>
                      <a:pt x="406" y="53"/>
                    </a:lnTo>
                    <a:lnTo>
                      <a:pt x="408" y="55"/>
                    </a:lnTo>
                    <a:lnTo>
                      <a:pt x="415" y="57"/>
                    </a:lnTo>
                    <a:lnTo>
                      <a:pt x="417" y="57"/>
                    </a:lnTo>
                    <a:lnTo>
                      <a:pt x="419" y="57"/>
                    </a:lnTo>
                    <a:lnTo>
                      <a:pt x="419" y="62"/>
                    </a:lnTo>
                    <a:lnTo>
                      <a:pt x="417" y="64"/>
                    </a:lnTo>
                    <a:lnTo>
                      <a:pt x="415" y="64"/>
                    </a:lnTo>
                    <a:lnTo>
                      <a:pt x="415" y="66"/>
                    </a:lnTo>
                    <a:lnTo>
                      <a:pt x="417" y="66"/>
                    </a:lnTo>
                    <a:lnTo>
                      <a:pt x="421" y="66"/>
                    </a:lnTo>
                    <a:lnTo>
                      <a:pt x="423" y="64"/>
                    </a:lnTo>
                    <a:lnTo>
                      <a:pt x="426" y="64"/>
                    </a:lnTo>
                    <a:lnTo>
                      <a:pt x="430" y="66"/>
                    </a:lnTo>
                    <a:lnTo>
                      <a:pt x="435" y="64"/>
                    </a:lnTo>
                    <a:lnTo>
                      <a:pt x="435" y="66"/>
                    </a:lnTo>
                    <a:lnTo>
                      <a:pt x="437" y="68"/>
                    </a:lnTo>
                    <a:lnTo>
                      <a:pt x="444" y="68"/>
                    </a:lnTo>
                    <a:lnTo>
                      <a:pt x="450" y="68"/>
                    </a:lnTo>
                    <a:lnTo>
                      <a:pt x="450" y="71"/>
                    </a:lnTo>
                    <a:lnTo>
                      <a:pt x="450" y="75"/>
                    </a:lnTo>
                    <a:lnTo>
                      <a:pt x="452" y="77"/>
                    </a:lnTo>
                    <a:lnTo>
                      <a:pt x="448" y="80"/>
                    </a:lnTo>
                    <a:lnTo>
                      <a:pt x="450" y="82"/>
                    </a:lnTo>
                    <a:lnTo>
                      <a:pt x="452" y="82"/>
                    </a:lnTo>
                    <a:lnTo>
                      <a:pt x="450" y="84"/>
                    </a:lnTo>
                    <a:lnTo>
                      <a:pt x="452" y="86"/>
                    </a:lnTo>
                    <a:lnTo>
                      <a:pt x="450" y="86"/>
                    </a:lnTo>
                    <a:lnTo>
                      <a:pt x="450" y="91"/>
                    </a:lnTo>
                    <a:lnTo>
                      <a:pt x="448" y="100"/>
                    </a:lnTo>
                    <a:lnTo>
                      <a:pt x="450" y="102"/>
                    </a:lnTo>
                    <a:lnTo>
                      <a:pt x="450" y="104"/>
                    </a:lnTo>
                    <a:lnTo>
                      <a:pt x="448" y="108"/>
                    </a:lnTo>
                    <a:lnTo>
                      <a:pt x="448" y="111"/>
                    </a:lnTo>
                    <a:lnTo>
                      <a:pt x="446" y="111"/>
                    </a:lnTo>
                    <a:lnTo>
                      <a:pt x="446" y="113"/>
                    </a:lnTo>
                    <a:lnTo>
                      <a:pt x="448" y="111"/>
                    </a:lnTo>
                    <a:lnTo>
                      <a:pt x="448" y="115"/>
                    </a:lnTo>
                    <a:lnTo>
                      <a:pt x="444" y="115"/>
                    </a:lnTo>
                    <a:lnTo>
                      <a:pt x="444" y="120"/>
                    </a:lnTo>
                    <a:lnTo>
                      <a:pt x="444" y="117"/>
                    </a:lnTo>
                    <a:lnTo>
                      <a:pt x="444" y="115"/>
                    </a:lnTo>
                    <a:lnTo>
                      <a:pt x="439" y="120"/>
                    </a:lnTo>
                    <a:lnTo>
                      <a:pt x="439" y="122"/>
                    </a:lnTo>
                    <a:lnTo>
                      <a:pt x="435" y="124"/>
                    </a:lnTo>
                    <a:lnTo>
                      <a:pt x="435" y="128"/>
                    </a:lnTo>
                    <a:lnTo>
                      <a:pt x="430" y="126"/>
                    </a:lnTo>
                    <a:lnTo>
                      <a:pt x="428" y="126"/>
                    </a:lnTo>
                    <a:lnTo>
                      <a:pt x="432" y="131"/>
                    </a:lnTo>
                    <a:lnTo>
                      <a:pt x="430" y="133"/>
                    </a:lnTo>
                    <a:lnTo>
                      <a:pt x="428" y="131"/>
                    </a:lnTo>
                    <a:lnTo>
                      <a:pt x="426" y="133"/>
                    </a:lnTo>
                    <a:lnTo>
                      <a:pt x="428" y="133"/>
                    </a:lnTo>
                    <a:lnTo>
                      <a:pt x="430" y="135"/>
                    </a:lnTo>
                    <a:lnTo>
                      <a:pt x="428" y="137"/>
                    </a:lnTo>
                    <a:lnTo>
                      <a:pt x="426" y="137"/>
                    </a:lnTo>
                    <a:lnTo>
                      <a:pt x="430" y="140"/>
                    </a:lnTo>
                    <a:lnTo>
                      <a:pt x="428" y="140"/>
                    </a:lnTo>
                    <a:lnTo>
                      <a:pt x="430" y="142"/>
                    </a:lnTo>
                    <a:lnTo>
                      <a:pt x="428" y="142"/>
                    </a:lnTo>
                    <a:lnTo>
                      <a:pt x="426" y="142"/>
                    </a:lnTo>
                    <a:lnTo>
                      <a:pt x="428" y="144"/>
                    </a:lnTo>
                    <a:lnTo>
                      <a:pt x="432" y="144"/>
                    </a:lnTo>
                    <a:lnTo>
                      <a:pt x="428" y="146"/>
                    </a:lnTo>
                    <a:lnTo>
                      <a:pt x="426" y="146"/>
                    </a:lnTo>
                    <a:lnTo>
                      <a:pt x="423" y="146"/>
                    </a:lnTo>
                    <a:lnTo>
                      <a:pt x="428" y="144"/>
                    </a:lnTo>
                    <a:lnTo>
                      <a:pt x="426" y="144"/>
                    </a:lnTo>
                    <a:lnTo>
                      <a:pt x="426" y="142"/>
                    </a:lnTo>
                    <a:lnTo>
                      <a:pt x="423" y="140"/>
                    </a:lnTo>
                    <a:lnTo>
                      <a:pt x="426" y="140"/>
                    </a:lnTo>
                    <a:lnTo>
                      <a:pt x="423" y="137"/>
                    </a:lnTo>
                    <a:lnTo>
                      <a:pt x="426" y="137"/>
                    </a:lnTo>
                    <a:lnTo>
                      <a:pt x="423" y="137"/>
                    </a:lnTo>
                    <a:lnTo>
                      <a:pt x="426" y="137"/>
                    </a:lnTo>
                    <a:lnTo>
                      <a:pt x="423" y="135"/>
                    </a:lnTo>
                    <a:lnTo>
                      <a:pt x="423" y="137"/>
                    </a:lnTo>
                    <a:lnTo>
                      <a:pt x="421" y="137"/>
                    </a:lnTo>
                    <a:lnTo>
                      <a:pt x="417" y="137"/>
                    </a:lnTo>
                    <a:lnTo>
                      <a:pt x="417" y="140"/>
                    </a:lnTo>
                    <a:lnTo>
                      <a:pt x="419" y="142"/>
                    </a:lnTo>
                    <a:lnTo>
                      <a:pt x="417" y="142"/>
                    </a:lnTo>
                    <a:lnTo>
                      <a:pt x="421" y="144"/>
                    </a:lnTo>
                    <a:lnTo>
                      <a:pt x="419" y="146"/>
                    </a:lnTo>
                    <a:lnTo>
                      <a:pt x="417" y="144"/>
                    </a:lnTo>
                    <a:lnTo>
                      <a:pt x="415" y="144"/>
                    </a:lnTo>
                    <a:lnTo>
                      <a:pt x="415" y="146"/>
                    </a:lnTo>
                    <a:lnTo>
                      <a:pt x="412" y="146"/>
                    </a:lnTo>
                    <a:lnTo>
                      <a:pt x="412" y="153"/>
                    </a:lnTo>
                    <a:lnTo>
                      <a:pt x="415" y="151"/>
                    </a:lnTo>
                    <a:lnTo>
                      <a:pt x="415" y="153"/>
                    </a:lnTo>
                    <a:lnTo>
                      <a:pt x="417" y="151"/>
                    </a:lnTo>
                    <a:lnTo>
                      <a:pt x="417" y="153"/>
                    </a:lnTo>
                    <a:lnTo>
                      <a:pt x="415" y="153"/>
                    </a:lnTo>
                    <a:lnTo>
                      <a:pt x="412" y="153"/>
                    </a:lnTo>
                    <a:lnTo>
                      <a:pt x="412" y="155"/>
                    </a:lnTo>
                    <a:lnTo>
                      <a:pt x="415" y="157"/>
                    </a:lnTo>
                    <a:lnTo>
                      <a:pt x="415" y="155"/>
                    </a:lnTo>
                    <a:lnTo>
                      <a:pt x="417" y="155"/>
                    </a:lnTo>
                    <a:lnTo>
                      <a:pt x="417" y="153"/>
                    </a:lnTo>
                    <a:lnTo>
                      <a:pt x="419" y="155"/>
                    </a:lnTo>
                    <a:lnTo>
                      <a:pt x="417" y="157"/>
                    </a:lnTo>
                    <a:lnTo>
                      <a:pt x="419" y="160"/>
                    </a:lnTo>
                    <a:lnTo>
                      <a:pt x="417" y="160"/>
                    </a:lnTo>
                    <a:lnTo>
                      <a:pt x="415" y="162"/>
                    </a:lnTo>
                    <a:lnTo>
                      <a:pt x="415" y="160"/>
                    </a:lnTo>
                    <a:lnTo>
                      <a:pt x="415" y="162"/>
                    </a:lnTo>
                    <a:lnTo>
                      <a:pt x="412" y="162"/>
                    </a:lnTo>
                    <a:lnTo>
                      <a:pt x="412" y="164"/>
                    </a:lnTo>
                    <a:lnTo>
                      <a:pt x="410" y="164"/>
                    </a:lnTo>
                    <a:lnTo>
                      <a:pt x="410" y="166"/>
                    </a:lnTo>
                    <a:lnTo>
                      <a:pt x="410" y="173"/>
                    </a:lnTo>
                    <a:lnTo>
                      <a:pt x="410" y="171"/>
                    </a:lnTo>
                    <a:lnTo>
                      <a:pt x="408" y="173"/>
                    </a:lnTo>
                    <a:lnTo>
                      <a:pt x="406" y="175"/>
                    </a:lnTo>
                    <a:lnTo>
                      <a:pt x="403" y="173"/>
                    </a:lnTo>
                    <a:lnTo>
                      <a:pt x="403" y="171"/>
                    </a:lnTo>
                    <a:lnTo>
                      <a:pt x="406" y="168"/>
                    </a:lnTo>
                    <a:lnTo>
                      <a:pt x="401" y="168"/>
                    </a:lnTo>
                    <a:lnTo>
                      <a:pt x="399" y="168"/>
                    </a:lnTo>
                    <a:lnTo>
                      <a:pt x="397" y="168"/>
                    </a:lnTo>
                    <a:lnTo>
                      <a:pt x="394" y="168"/>
                    </a:lnTo>
                    <a:lnTo>
                      <a:pt x="392" y="168"/>
                    </a:lnTo>
                    <a:lnTo>
                      <a:pt x="388" y="166"/>
                    </a:lnTo>
                    <a:lnTo>
                      <a:pt x="390" y="164"/>
                    </a:lnTo>
                    <a:lnTo>
                      <a:pt x="388" y="162"/>
                    </a:lnTo>
                    <a:lnTo>
                      <a:pt x="383" y="166"/>
                    </a:lnTo>
                    <a:lnTo>
                      <a:pt x="383" y="168"/>
                    </a:lnTo>
                    <a:lnTo>
                      <a:pt x="377" y="168"/>
                    </a:lnTo>
                    <a:lnTo>
                      <a:pt x="374" y="164"/>
                    </a:lnTo>
                    <a:lnTo>
                      <a:pt x="370" y="162"/>
                    </a:lnTo>
                    <a:lnTo>
                      <a:pt x="368" y="162"/>
                    </a:lnTo>
                    <a:lnTo>
                      <a:pt x="368" y="160"/>
                    </a:lnTo>
                    <a:lnTo>
                      <a:pt x="363" y="160"/>
                    </a:lnTo>
                    <a:lnTo>
                      <a:pt x="366" y="155"/>
                    </a:lnTo>
                    <a:lnTo>
                      <a:pt x="363" y="155"/>
                    </a:lnTo>
                    <a:lnTo>
                      <a:pt x="359" y="151"/>
                    </a:lnTo>
                    <a:lnTo>
                      <a:pt x="354" y="151"/>
                    </a:lnTo>
                    <a:lnTo>
                      <a:pt x="350" y="151"/>
                    </a:lnTo>
                    <a:lnTo>
                      <a:pt x="348" y="146"/>
                    </a:lnTo>
                    <a:lnTo>
                      <a:pt x="350" y="146"/>
                    </a:lnTo>
                    <a:lnTo>
                      <a:pt x="345" y="144"/>
                    </a:lnTo>
                    <a:lnTo>
                      <a:pt x="348" y="140"/>
                    </a:lnTo>
                    <a:lnTo>
                      <a:pt x="348" y="135"/>
                    </a:lnTo>
                    <a:lnTo>
                      <a:pt x="345" y="133"/>
                    </a:lnTo>
                    <a:lnTo>
                      <a:pt x="345" y="131"/>
                    </a:lnTo>
                    <a:lnTo>
                      <a:pt x="341" y="128"/>
                    </a:lnTo>
                    <a:lnTo>
                      <a:pt x="343" y="128"/>
                    </a:lnTo>
                    <a:lnTo>
                      <a:pt x="343" y="124"/>
                    </a:lnTo>
                    <a:lnTo>
                      <a:pt x="345" y="128"/>
                    </a:lnTo>
                    <a:lnTo>
                      <a:pt x="348" y="124"/>
                    </a:lnTo>
                    <a:lnTo>
                      <a:pt x="343" y="124"/>
                    </a:lnTo>
                    <a:lnTo>
                      <a:pt x="341" y="122"/>
                    </a:lnTo>
                    <a:lnTo>
                      <a:pt x="339" y="124"/>
                    </a:lnTo>
                    <a:lnTo>
                      <a:pt x="341" y="122"/>
                    </a:lnTo>
                    <a:lnTo>
                      <a:pt x="341" y="117"/>
                    </a:lnTo>
                    <a:lnTo>
                      <a:pt x="339" y="117"/>
                    </a:lnTo>
                    <a:lnTo>
                      <a:pt x="341" y="115"/>
                    </a:lnTo>
                    <a:lnTo>
                      <a:pt x="341" y="113"/>
                    </a:lnTo>
                    <a:lnTo>
                      <a:pt x="339" y="113"/>
                    </a:lnTo>
                    <a:lnTo>
                      <a:pt x="332" y="113"/>
                    </a:lnTo>
                    <a:lnTo>
                      <a:pt x="330" y="111"/>
                    </a:lnTo>
                    <a:lnTo>
                      <a:pt x="325" y="108"/>
                    </a:lnTo>
                    <a:lnTo>
                      <a:pt x="325" y="106"/>
                    </a:lnTo>
                    <a:lnTo>
                      <a:pt x="325" y="104"/>
                    </a:lnTo>
                    <a:lnTo>
                      <a:pt x="321" y="104"/>
                    </a:lnTo>
                    <a:lnTo>
                      <a:pt x="323" y="104"/>
                    </a:lnTo>
                    <a:lnTo>
                      <a:pt x="319" y="104"/>
                    </a:lnTo>
                    <a:lnTo>
                      <a:pt x="321" y="106"/>
                    </a:lnTo>
                    <a:lnTo>
                      <a:pt x="319" y="108"/>
                    </a:lnTo>
                    <a:lnTo>
                      <a:pt x="317" y="106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7" y="111"/>
                    </a:lnTo>
                    <a:lnTo>
                      <a:pt x="314" y="111"/>
                    </a:lnTo>
                    <a:lnTo>
                      <a:pt x="317" y="111"/>
                    </a:lnTo>
                    <a:lnTo>
                      <a:pt x="314" y="115"/>
                    </a:lnTo>
                    <a:lnTo>
                      <a:pt x="317" y="115"/>
                    </a:lnTo>
                    <a:lnTo>
                      <a:pt x="314" y="117"/>
                    </a:lnTo>
                    <a:lnTo>
                      <a:pt x="319" y="117"/>
                    </a:lnTo>
                    <a:lnTo>
                      <a:pt x="321" y="117"/>
                    </a:lnTo>
                    <a:lnTo>
                      <a:pt x="319" y="120"/>
                    </a:lnTo>
                    <a:lnTo>
                      <a:pt x="321" y="120"/>
                    </a:lnTo>
                    <a:lnTo>
                      <a:pt x="321" y="122"/>
                    </a:lnTo>
                    <a:lnTo>
                      <a:pt x="321" y="120"/>
                    </a:lnTo>
                    <a:lnTo>
                      <a:pt x="325" y="120"/>
                    </a:lnTo>
                    <a:lnTo>
                      <a:pt x="325" y="122"/>
                    </a:lnTo>
                    <a:lnTo>
                      <a:pt x="328" y="122"/>
                    </a:lnTo>
                    <a:lnTo>
                      <a:pt x="325" y="122"/>
                    </a:lnTo>
                    <a:lnTo>
                      <a:pt x="328" y="124"/>
                    </a:lnTo>
                    <a:lnTo>
                      <a:pt x="325" y="124"/>
                    </a:lnTo>
                    <a:lnTo>
                      <a:pt x="325" y="126"/>
                    </a:lnTo>
                    <a:lnTo>
                      <a:pt x="328" y="126"/>
                    </a:lnTo>
                    <a:lnTo>
                      <a:pt x="330" y="126"/>
                    </a:lnTo>
                    <a:lnTo>
                      <a:pt x="330" y="124"/>
                    </a:lnTo>
                    <a:lnTo>
                      <a:pt x="332" y="126"/>
                    </a:lnTo>
                    <a:lnTo>
                      <a:pt x="332" y="128"/>
                    </a:lnTo>
                    <a:lnTo>
                      <a:pt x="334" y="128"/>
                    </a:lnTo>
                    <a:lnTo>
                      <a:pt x="334" y="126"/>
                    </a:lnTo>
                    <a:lnTo>
                      <a:pt x="337" y="126"/>
                    </a:lnTo>
                    <a:lnTo>
                      <a:pt x="337" y="128"/>
                    </a:lnTo>
                    <a:lnTo>
                      <a:pt x="334" y="128"/>
                    </a:lnTo>
                    <a:lnTo>
                      <a:pt x="337" y="133"/>
                    </a:lnTo>
                    <a:lnTo>
                      <a:pt x="334" y="133"/>
                    </a:lnTo>
                    <a:lnTo>
                      <a:pt x="334" y="135"/>
                    </a:lnTo>
                    <a:lnTo>
                      <a:pt x="332" y="133"/>
                    </a:lnTo>
                    <a:lnTo>
                      <a:pt x="323" y="135"/>
                    </a:lnTo>
                    <a:lnTo>
                      <a:pt x="321" y="133"/>
                    </a:lnTo>
                    <a:lnTo>
                      <a:pt x="317" y="128"/>
                    </a:lnTo>
                    <a:lnTo>
                      <a:pt x="310" y="128"/>
                    </a:lnTo>
                    <a:lnTo>
                      <a:pt x="308" y="128"/>
                    </a:lnTo>
                    <a:lnTo>
                      <a:pt x="308" y="133"/>
                    </a:lnTo>
                    <a:lnTo>
                      <a:pt x="310" y="135"/>
                    </a:lnTo>
                    <a:lnTo>
                      <a:pt x="305" y="135"/>
                    </a:lnTo>
                    <a:lnTo>
                      <a:pt x="303" y="133"/>
                    </a:lnTo>
                    <a:lnTo>
                      <a:pt x="301" y="133"/>
                    </a:lnTo>
                    <a:lnTo>
                      <a:pt x="301" y="126"/>
                    </a:lnTo>
                    <a:lnTo>
                      <a:pt x="299" y="124"/>
                    </a:lnTo>
                    <a:lnTo>
                      <a:pt x="292" y="126"/>
                    </a:lnTo>
                    <a:lnTo>
                      <a:pt x="292" y="122"/>
                    </a:lnTo>
                    <a:lnTo>
                      <a:pt x="290" y="120"/>
                    </a:lnTo>
                    <a:lnTo>
                      <a:pt x="288" y="117"/>
                    </a:lnTo>
                    <a:lnTo>
                      <a:pt x="283" y="122"/>
                    </a:lnTo>
                    <a:lnTo>
                      <a:pt x="283" y="117"/>
                    </a:lnTo>
                    <a:lnTo>
                      <a:pt x="281" y="115"/>
                    </a:lnTo>
                    <a:lnTo>
                      <a:pt x="283" y="113"/>
                    </a:lnTo>
                    <a:lnTo>
                      <a:pt x="279" y="113"/>
                    </a:lnTo>
                    <a:lnTo>
                      <a:pt x="281" y="113"/>
                    </a:lnTo>
                    <a:lnTo>
                      <a:pt x="281" y="111"/>
                    </a:lnTo>
                    <a:lnTo>
                      <a:pt x="279" y="111"/>
                    </a:lnTo>
                    <a:lnTo>
                      <a:pt x="276" y="108"/>
                    </a:lnTo>
                    <a:lnTo>
                      <a:pt x="272" y="106"/>
                    </a:lnTo>
                    <a:lnTo>
                      <a:pt x="272" y="102"/>
                    </a:lnTo>
                    <a:lnTo>
                      <a:pt x="268" y="102"/>
                    </a:lnTo>
                    <a:lnTo>
                      <a:pt x="270" y="104"/>
                    </a:lnTo>
                    <a:lnTo>
                      <a:pt x="263" y="104"/>
                    </a:lnTo>
                    <a:lnTo>
                      <a:pt x="263" y="102"/>
                    </a:lnTo>
                    <a:lnTo>
                      <a:pt x="263" y="100"/>
                    </a:lnTo>
                    <a:lnTo>
                      <a:pt x="259" y="100"/>
                    </a:lnTo>
                    <a:lnTo>
                      <a:pt x="259" y="97"/>
                    </a:lnTo>
                    <a:lnTo>
                      <a:pt x="254" y="95"/>
                    </a:lnTo>
                    <a:lnTo>
                      <a:pt x="252" y="93"/>
                    </a:lnTo>
                    <a:lnTo>
                      <a:pt x="250" y="91"/>
                    </a:lnTo>
                    <a:lnTo>
                      <a:pt x="247" y="93"/>
                    </a:lnTo>
                    <a:lnTo>
                      <a:pt x="245" y="91"/>
                    </a:lnTo>
                    <a:lnTo>
                      <a:pt x="243" y="88"/>
                    </a:lnTo>
                    <a:lnTo>
                      <a:pt x="243" y="80"/>
                    </a:lnTo>
                    <a:lnTo>
                      <a:pt x="239" y="82"/>
                    </a:lnTo>
                    <a:lnTo>
                      <a:pt x="241" y="84"/>
                    </a:lnTo>
                    <a:lnTo>
                      <a:pt x="239" y="84"/>
                    </a:lnTo>
                    <a:lnTo>
                      <a:pt x="236" y="88"/>
                    </a:lnTo>
                    <a:lnTo>
                      <a:pt x="234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2" y="102"/>
                    </a:lnTo>
                    <a:lnTo>
                      <a:pt x="234" y="102"/>
                    </a:lnTo>
                    <a:lnTo>
                      <a:pt x="234" y="106"/>
                    </a:lnTo>
                    <a:lnTo>
                      <a:pt x="236" y="100"/>
                    </a:lnTo>
                    <a:lnTo>
                      <a:pt x="239" y="102"/>
                    </a:lnTo>
                    <a:lnTo>
                      <a:pt x="241" y="100"/>
                    </a:lnTo>
                    <a:lnTo>
                      <a:pt x="243" y="102"/>
                    </a:lnTo>
                    <a:lnTo>
                      <a:pt x="245" y="102"/>
                    </a:lnTo>
                    <a:lnTo>
                      <a:pt x="252" y="104"/>
                    </a:lnTo>
                    <a:lnTo>
                      <a:pt x="254" y="106"/>
                    </a:lnTo>
                    <a:lnTo>
                      <a:pt x="254" y="108"/>
                    </a:lnTo>
                    <a:lnTo>
                      <a:pt x="254" y="111"/>
                    </a:lnTo>
                    <a:lnTo>
                      <a:pt x="256" y="108"/>
                    </a:lnTo>
                    <a:lnTo>
                      <a:pt x="254" y="111"/>
                    </a:lnTo>
                    <a:lnTo>
                      <a:pt x="256" y="111"/>
                    </a:lnTo>
                    <a:lnTo>
                      <a:pt x="256" y="113"/>
                    </a:lnTo>
                    <a:lnTo>
                      <a:pt x="259" y="113"/>
                    </a:lnTo>
                    <a:lnTo>
                      <a:pt x="256" y="115"/>
                    </a:lnTo>
                    <a:lnTo>
                      <a:pt x="259" y="115"/>
                    </a:lnTo>
                    <a:lnTo>
                      <a:pt x="256" y="117"/>
                    </a:lnTo>
                    <a:lnTo>
                      <a:pt x="259" y="117"/>
                    </a:lnTo>
                    <a:lnTo>
                      <a:pt x="256" y="120"/>
                    </a:lnTo>
                    <a:lnTo>
                      <a:pt x="256" y="117"/>
                    </a:lnTo>
                    <a:lnTo>
                      <a:pt x="254" y="117"/>
                    </a:lnTo>
                    <a:lnTo>
                      <a:pt x="254" y="120"/>
                    </a:lnTo>
                    <a:lnTo>
                      <a:pt x="250" y="117"/>
                    </a:lnTo>
                    <a:lnTo>
                      <a:pt x="250" y="115"/>
                    </a:lnTo>
                    <a:lnTo>
                      <a:pt x="245" y="122"/>
                    </a:lnTo>
                    <a:lnTo>
                      <a:pt x="241" y="122"/>
                    </a:lnTo>
                    <a:lnTo>
                      <a:pt x="243" y="124"/>
                    </a:lnTo>
                    <a:lnTo>
                      <a:pt x="239" y="124"/>
                    </a:lnTo>
                    <a:lnTo>
                      <a:pt x="234" y="128"/>
                    </a:lnTo>
                    <a:lnTo>
                      <a:pt x="234" y="135"/>
                    </a:lnTo>
                    <a:lnTo>
                      <a:pt x="234" y="137"/>
                    </a:lnTo>
                    <a:lnTo>
                      <a:pt x="230" y="140"/>
                    </a:lnTo>
                    <a:lnTo>
                      <a:pt x="227" y="142"/>
                    </a:lnTo>
                    <a:lnTo>
                      <a:pt x="225" y="140"/>
                    </a:lnTo>
                    <a:lnTo>
                      <a:pt x="223" y="142"/>
                    </a:lnTo>
                    <a:lnTo>
                      <a:pt x="219" y="142"/>
                    </a:lnTo>
                    <a:lnTo>
                      <a:pt x="216" y="144"/>
                    </a:lnTo>
                    <a:lnTo>
                      <a:pt x="219" y="144"/>
                    </a:lnTo>
                    <a:lnTo>
                      <a:pt x="216" y="146"/>
                    </a:lnTo>
                    <a:lnTo>
                      <a:pt x="212" y="146"/>
                    </a:lnTo>
                    <a:lnTo>
                      <a:pt x="212" y="148"/>
                    </a:lnTo>
                    <a:lnTo>
                      <a:pt x="210" y="148"/>
                    </a:lnTo>
                    <a:lnTo>
                      <a:pt x="210" y="151"/>
                    </a:lnTo>
                    <a:lnTo>
                      <a:pt x="207" y="155"/>
                    </a:lnTo>
                    <a:lnTo>
                      <a:pt x="207" y="157"/>
                    </a:lnTo>
                    <a:lnTo>
                      <a:pt x="210" y="160"/>
                    </a:lnTo>
                    <a:lnTo>
                      <a:pt x="207" y="164"/>
                    </a:lnTo>
                    <a:lnTo>
                      <a:pt x="210" y="166"/>
                    </a:lnTo>
                    <a:lnTo>
                      <a:pt x="205" y="166"/>
                    </a:lnTo>
                    <a:lnTo>
                      <a:pt x="205" y="168"/>
                    </a:lnTo>
                    <a:lnTo>
                      <a:pt x="201" y="173"/>
                    </a:lnTo>
                    <a:lnTo>
                      <a:pt x="203" y="173"/>
                    </a:lnTo>
                    <a:lnTo>
                      <a:pt x="201" y="175"/>
                    </a:lnTo>
                    <a:lnTo>
                      <a:pt x="201" y="177"/>
                    </a:lnTo>
                    <a:lnTo>
                      <a:pt x="196" y="179"/>
                    </a:lnTo>
                    <a:lnTo>
                      <a:pt x="196" y="182"/>
                    </a:lnTo>
                    <a:lnTo>
                      <a:pt x="198" y="184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201" y="191"/>
                    </a:lnTo>
                    <a:lnTo>
                      <a:pt x="198" y="191"/>
                    </a:lnTo>
                    <a:lnTo>
                      <a:pt x="198" y="193"/>
                    </a:lnTo>
                    <a:lnTo>
                      <a:pt x="198" y="195"/>
                    </a:lnTo>
                    <a:lnTo>
                      <a:pt x="201" y="195"/>
                    </a:lnTo>
                    <a:lnTo>
                      <a:pt x="201" y="197"/>
                    </a:lnTo>
                    <a:lnTo>
                      <a:pt x="203" y="197"/>
                    </a:lnTo>
                    <a:lnTo>
                      <a:pt x="205" y="202"/>
                    </a:lnTo>
                    <a:lnTo>
                      <a:pt x="210" y="197"/>
                    </a:lnTo>
                    <a:lnTo>
                      <a:pt x="214" y="199"/>
                    </a:lnTo>
                    <a:lnTo>
                      <a:pt x="214" y="197"/>
                    </a:lnTo>
                    <a:lnTo>
                      <a:pt x="216" y="197"/>
                    </a:lnTo>
                    <a:lnTo>
                      <a:pt x="219" y="197"/>
                    </a:lnTo>
                    <a:lnTo>
                      <a:pt x="223" y="197"/>
                    </a:lnTo>
                    <a:lnTo>
                      <a:pt x="223" y="199"/>
                    </a:lnTo>
                    <a:lnTo>
                      <a:pt x="230" y="204"/>
                    </a:lnTo>
                    <a:lnTo>
                      <a:pt x="230" y="206"/>
                    </a:lnTo>
                    <a:lnTo>
                      <a:pt x="239" y="211"/>
                    </a:lnTo>
                    <a:lnTo>
                      <a:pt x="236" y="213"/>
                    </a:lnTo>
                    <a:lnTo>
                      <a:pt x="241" y="215"/>
                    </a:lnTo>
                    <a:lnTo>
                      <a:pt x="250" y="217"/>
                    </a:lnTo>
                    <a:lnTo>
                      <a:pt x="250" y="222"/>
                    </a:lnTo>
                    <a:lnTo>
                      <a:pt x="247" y="226"/>
                    </a:lnTo>
                    <a:lnTo>
                      <a:pt x="250" y="226"/>
                    </a:lnTo>
                    <a:lnTo>
                      <a:pt x="252" y="228"/>
                    </a:lnTo>
                    <a:lnTo>
                      <a:pt x="254" y="228"/>
                    </a:lnTo>
                    <a:lnTo>
                      <a:pt x="254" y="233"/>
                    </a:lnTo>
                    <a:lnTo>
                      <a:pt x="256" y="235"/>
                    </a:lnTo>
                    <a:lnTo>
                      <a:pt x="259" y="235"/>
                    </a:lnTo>
                    <a:lnTo>
                      <a:pt x="261" y="235"/>
                    </a:lnTo>
                    <a:lnTo>
                      <a:pt x="261" y="239"/>
                    </a:lnTo>
                    <a:lnTo>
                      <a:pt x="263" y="237"/>
                    </a:lnTo>
                    <a:lnTo>
                      <a:pt x="265" y="239"/>
                    </a:lnTo>
                    <a:lnTo>
                      <a:pt x="270" y="239"/>
                    </a:lnTo>
                    <a:lnTo>
                      <a:pt x="270" y="237"/>
                    </a:lnTo>
                    <a:lnTo>
                      <a:pt x="272" y="242"/>
                    </a:lnTo>
                    <a:lnTo>
                      <a:pt x="276" y="242"/>
                    </a:lnTo>
                    <a:lnTo>
                      <a:pt x="276" y="244"/>
                    </a:lnTo>
                    <a:lnTo>
                      <a:pt x="283" y="244"/>
                    </a:lnTo>
                    <a:lnTo>
                      <a:pt x="285" y="244"/>
                    </a:lnTo>
                    <a:lnTo>
                      <a:pt x="285" y="242"/>
                    </a:lnTo>
                    <a:lnTo>
                      <a:pt x="290" y="239"/>
                    </a:lnTo>
                    <a:lnTo>
                      <a:pt x="290" y="242"/>
                    </a:lnTo>
                    <a:lnTo>
                      <a:pt x="294" y="242"/>
                    </a:lnTo>
                    <a:lnTo>
                      <a:pt x="294" y="239"/>
                    </a:lnTo>
                    <a:lnTo>
                      <a:pt x="292" y="239"/>
                    </a:lnTo>
                    <a:lnTo>
                      <a:pt x="292" y="237"/>
                    </a:lnTo>
                    <a:lnTo>
                      <a:pt x="294" y="239"/>
                    </a:lnTo>
                    <a:lnTo>
                      <a:pt x="299" y="237"/>
                    </a:lnTo>
                    <a:lnTo>
                      <a:pt x="301" y="242"/>
                    </a:lnTo>
                    <a:lnTo>
                      <a:pt x="303" y="242"/>
                    </a:lnTo>
                    <a:lnTo>
                      <a:pt x="303" y="244"/>
                    </a:lnTo>
                    <a:lnTo>
                      <a:pt x="303" y="246"/>
                    </a:lnTo>
                    <a:lnTo>
                      <a:pt x="301" y="248"/>
                    </a:lnTo>
                    <a:lnTo>
                      <a:pt x="303" y="251"/>
                    </a:lnTo>
                    <a:lnTo>
                      <a:pt x="303" y="253"/>
                    </a:lnTo>
                    <a:lnTo>
                      <a:pt x="301" y="253"/>
                    </a:lnTo>
                    <a:lnTo>
                      <a:pt x="305" y="255"/>
                    </a:lnTo>
                    <a:lnTo>
                      <a:pt x="303" y="259"/>
                    </a:lnTo>
                    <a:lnTo>
                      <a:pt x="308" y="262"/>
                    </a:lnTo>
                    <a:lnTo>
                      <a:pt x="308" y="264"/>
                    </a:lnTo>
                    <a:lnTo>
                      <a:pt x="310" y="266"/>
                    </a:lnTo>
                    <a:lnTo>
                      <a:pt x="310" y="264"/>
                    </a:lnTo>
                    <a:lnTo>
                      <a:pt x="312" y="264"/>
                    </a:lnTo>
                    <a:lnTo>
                      <a:pt x="317" y="268"/>
                    </a:lnTo>
                    <a:lnTo>
                      <a:pt x="317" y="266"/>
                    </a:lnTo>
                    <a:lnTo>
                      <a:pt x="319" y="268"/>
                    </a:lnTo>
                    <a:lnTo>
                      <a:pt x="323" y="268"/>
                    </a:lnTo>
                    <a:lnTo>
                      <a:pt x="325" y="268"/>
                    </a:lnTo>
                    <a:lnTo>
                      <a:pt x="328" y="271"/>
                    </a:lnTo>
                    <a:lnTo>
                      <a:pt x="328" y="273"/>
                    </a:lnTo>
                    <a:lnTo>
                      <a:pt x="325" y="271"/>
                    </a:lnTo>
                    <a:lnTo>
                      <a:pt x="321" y="275"/>
                    </a:lnTo>
                    <a:lnTo>
                      <a:pt x="319" y="277"/>
                    </a:lnTo>
                    <a:lnTo>
                      <a:pt x="321" y="279"/>
                    </a:lnTo>
                    <a:lnTo>
                      <a:pt x="319" y="282"/>
                    </a:lnTo>
                    <a:lnTo>
                      <a:pt x="317" y="279"/>
                    </a:lnTo>
                    <a:lnTo>
                      <a:pt x="319" y="286"/>
                    </a:lnTo>
                    <a:lnTo>
                      <a:pt x="317" y="286"/>
                    </a:lnTo>
                    <a:lnTo>
                      <a:pt x="317" y="288"/>
                    </a:lnTo>
                    <a:lnTo>
                      <a:pt x="312" y="286"/>
                    </a:lnTo>
                    <a:lnTo>
                      <a:pt x="310" y="286"/>
                    </a:lnTo>
                    <a:lnTo>
                      <a:pt x="308" y="284"/>
                    </a:lnTo>
                    <a:lnTo>
                      <a:pt x="305" y="284"/>
                    </a:lnTo>
                    <a:lnTo>
                      <a:pt x="305" y="282"/>
                    </a:lnTo>
                    <a:lnTo>
                      <a:pt x="303" y="282"/>
                    </a:lnTo>
                    <a:lnTo>
                      <a:pt x="301" y="286"/>
                    </a:lnTo>
                    <a:lnTo>
                      <a:pt x="299" y="286"/>
                    </a:lnTo>
                    <a:lnTo>
                      <a:pt x="294" y="286"/>
                    </a:lnTo>
                    <a:lnTo>
                      <a:pt x="294" y="284"/>
                    </a:lnTo>
                    <a:lnTo>
                      <a:pt x="292" y="286"/>
                    </a:lnTo>
                    <a:lnTo>
                      <a:pt x="288" y="284"/>
                    </a:lnTo>
                    <a:lnTo>
                      <a:pt x="285" y="282"/>
                    </a:lnTo>
                    <a:lnTo>
                      <a:pt x="281" y="282"/>
                    </a:lnTo>
                    <a:lnTo>
                      <a:pt x="279" y="284"/>
                    </a:lnTo>
                    <a:lnTo>
                      <a:pt x="272" y="282"/>
                    </a:lnTo>
                    <a:lnTo>
                      <a:pt x="268" y="284"/>
                    </a:lnTo>
                    <a:lnTo>
                      <a:pt x="268" y="286"/>
                    </a:lnTo>
                    <a:lnTo>
                      <a:pt x="265" y="286"/>
                    </a:lnTo>
                    <a:lnTo>
                      <a:pt x="263" y="286"/>
                    </a:lnTo>
                    <a:lnTo>
                      <a:pt x="263" y="284"/>
                    </a:lnTo>
                    <a:lnTo>
                      <a:pt x="261" y="284"/>
                    </a:lnTo>
                    <a:lnTo>
                      <a:pt x="254" y="282"/>
                    </a:lnTo>
                    <a:lnTo>
                      <a:pt x="252" y="282"/>
                    </a:lnTo>
                    <a:lnTo>
                      <a:pt x="252" y="284"/>
                    </a:lnTo>
                    <a:lnTo>
                      <a:pt x="247" y="284"/>
                    </a:lnTo>
                    <a:lnTo>
                      <a:pt x="247" y="286"/>
                    </a:lnTo>
                    <a:lnTo>
                      <a:pt x="250" y="288"/>
                    </a:lnTo>
                    <a:lnTo>
                      <a:pt x="250" y="291"/>
                    </a:lnTo>
                    <a:lnTo>
                      <a:pt x="247" y="293"/>
                    </a:lnTo>
                    <a:lnTo>
                      <a:pt x="247" y="299"/>
                    </a:lnTo>
                    <a:lnTo>
                      <a:pt x="245" y="304"/>
                    </a:lnTo>
                    <a:lnTo>
                      <a:pt x="247" y="306"/>
                    </a:lnTo>
                    <a:lnTo>
                      <a:pt x="245" y="311"/>
                    </a:lnTo>
                    <a:lnTo>
                      <a:pt x="243" y="313"/>
                    </a:lnTo>
                    <a:lnTo>
                      <a:pt x="243" y="315"/>
                    </a:lnTo>
                    <a:lnTo>
                      <a:pt x="241" y="315"/>
                    </a:lnTo>
                    <a:lnTo>
                      <a:pt x="241" y="317"/>
                    </a:lnTo>
                    <a:lnTo>
                      <a:pt x="241" y="319"/>
                    </a:lnTo>
                    <a:lnTo>
                      <a:pt x="239" y="319"/>
                    </a:lnTo>
                    <a:lnTo>
                      <a:pt x="236" y="319"/>
                    </a:lnTo>
                    <a:lnTo>
                      <a:pt x="232" y="319"/>
                    </a:lnTo>
                    <a:lnTo>
                      <a:pt x="232" y="324"/>
                    </a:lnTo>
                    <a:lnTo>
                      <a:pt x="230" y="324"/>
                    </a:lnTo>
                    <a:lnTo>
                      <a:pt x="234" y="326"/>
                    </a:lnTo>
                    <a:lnTo>
                      <a:pt x="230" y="331"/>
                    </a:lnTo>
                    <a:lnTo>
                      <a:pt x="230" y="328"/>
                    </a:lnTo>
                    <a:lnTo>
                      <a:pt x="227" y="331"/>
                    </a:lnTo>
                    <a:lnTo>
                      <a:pt x="227" y="328"/>
                    </a:lnTo>
                    <a:lnTo>
                      <a:pt x="223" y="328"/>
                    </a:lnTo>
                    <a:lnTo>
                      <a:pt x="223" y="326"/>
                    </a:lnTo>
                    <a:lnTo>
                      <a:pt x="221" y="328"/>
                    </a:lnTo>
                    <a:lnTo>
                      <a:pt x="221" y="324"/>
                    </a:lnTo>
                    <a:lnTo>
                      <a:pt x="216" y="317"/>
                    </a:lnTo>
                    <a:lnTo>
                      <a:pt x="210" y="317"/>
                    </a:lnTo>
                    <a:lnTo>
                      <a:pt x="205" y="322"/>
                    </a:lnTo>
                    <a:lnTo>
                      <a:pt x="203" y="322"/>
                    </a:lnTo>
                    <a:lnTo>
                      <a:pt x="203" y="324"/>
                    </a:lnTo>
                    <a:lnTo>
                      <a:pt x="207" y="326"/>
                    </a:lnTo>
                    <a:lnTo>
                      <a:pt x="205" y="328"/>
                    </a:lnTo>
                    <a:lnTo>
                      <a:pt x="207" y="331"/>
                    </a:lnTo>
                    <a:lnTo>
                      <a:pt x="210" y="331"/>
                    </a:lnTo>
                    <a:lnTo>
                      <a:pt x="207" y="333"/>
                    </a:lnTo>
                    <a:lnTo>
                      <a:pt x="205" y="333"/>
                    </a:lnTo>
                    <a:lnTo>
                      <a:pt x="203" y="335"/>
                    </a:lnTo>
                    <a:lnTo>
                      <a:pt x="203" y="339"/>
                    </a:lnTo>
                    <a:lnTo>
                      <a:pt x="201" y="337"/>
                    </a:lnTo>
                    <a:lnTo>
                      <a:pt x="198" y="339"/>
                    </a:lnTo>
                    <a:lnTo>
                      <a:pt x="198" y="344"/>
                    </a:lnTo>
                    <a:lnTo>
                      <a:pt x="196" y="342"/>
                    </a:lnTo>
                    <a:lnTo>
                      <a:pt x="194" y="344"/>
                    </a:lnTo>
                    <a:lnTo>
                      <a:pt x="194" y="346"/>
                    </a:lnTo>
                    <a:lnTo>
                      <a:pt x="194" y="348"/>
                    </a:lnTo>
                    <a:lnTo>
                      <a:pt x="192" y="350"/>
                    </a:lnTo>
                    <a:lnTo>
                      <a:pt x="185" y="359"/>
                    </a:lnTo>
                    <a:lnTo>
                      <a:pt x="190" y="364"/>
                    </a:lnTo>
                    <a:lnTo>
                      <a:pt x="198" y="375"/>
                    </a:lnTo>
                    <a:lnTo>
                      <a:pt x="205" y="382"/>
                    </a:lnTo>
                    <a:lnTo>
                      <a:pt x="210" y="384"/>
                    </a:lnTo>
                    <a:lnTo>
                      <a:pt x="212" y="388"/>
                    </a:lnTo>
                    <a:lnTo>
                      <a:pt x="223" y="390"/>
                    </a:lnTo>
                    <a:lnTo>
                      <a:pt x="232" y="399"/>
                    </a:lnTo>
                    <a:lnTo>
                      <a:pt x="236" y="402"/>
                    </a:lnTo>
                    <a:lnTo>
                      <a:pt x="245" y="399"/>
                    </a:lnTo>
                    <a:lnTo>
                      <a:pt x="247" y="399"/>
                    </a:lnTo>
                    <a:lnTo>
                      <a:pt x="256" y="404"/>
                    </a:lnTo>
                    <a:lnTo>
                      <a:pt x="259" y="406"/>
                    </a:lnTo>
                    <a:lnTo>
                      <a:pt x="263" y="413"/>
                    </a:lnTo>
                    <a:lnTo>
                      <a:pt x="265" y="408"/>
                    </a:lnTo>
                    <a:lnTo>
                      <a:pt x="268" y="408"/>
                    </a:lnTo>
                    <a:lnTo>
                      <a:pt x="272" y="408"/>
                    </a:lnTo>
                    <a:lnTo>
                      <a:pt x="274" y="410"/>
                    </a:lnTo>
                    <a:lnTo>
                      <a:pt x="281" y="408"/>
                    </a:lnTo>
                    <a:lnTo>
                      <a:pt x="283" y="410"/>
                    </a:lnTo>
                    <a:lnTo>
                      <a:pt x="288" y="413"/>
                    </a:lnTo>
                    <a:lnTo>
                      <a:pt x="288" y="415"/>
                    </a:lnTo>
                    <a:lnTo>
                      <a:pt x="288" y="426"/>
                    </a:lnTo>
                    <a:lnTo>
                      <a:pt x="285" y="426"/>
                    </a:lnTo>
                    <a:lnTo>
                      <a:pt x="285" y="428"/>
                    </a:lnTo>
                    <a:lnTo>
                      <a:pt x="283" y="430"/>
                    </a:lnTo>
                    <a:lnTo>
                      <a:pt x="285" y="437"/>
                    </a:lnTo>
                    <a:lnTo>
                      <a:pt x="283" y="437"/>
                    </a:lnTo>
                    <a:lnTo>
                      <a:pt x="283" y="442"/>
                    </a:lnTo>
                    <a:lnTo>
                      <a:pt x="288" y="439"/>
                    </a:lnTo>
                    <a:lnTo>
                      <a:pt x="288" y="444"/>
                    </a:lnTo>
                    <a:lnTo>
                      <a:pt x="290" y="446"/>
                    </a:lnTo>
                    <a:lnTo>
                      <a:pt x="288" y="446"/>
                    </a:lnTo>
                    <a:lnTo>
                      <a:pt x="288" y="448"/>
                    </a:lnTo>
                    <a:lnTo>
                      <a:pt x="290" y="448"/>
                    </a:lnTo>
                    <a:lnTo>
                      <a:pt x="288" y="455"/>
                    </a:lnTo>
                    <a:lnTo>
                      <a:pt x="292" y="453"/>
                    </a:lnTo>
                    <a:lnTo>
                      <a:pt x="294" y="457"/>
                    </a:lnTo>
                    <a:lnTo>
                      <a:pt x="290" y="457"/>
                    </a:lnTo>
                    <a:lnTo>
                      <a:pt x="288" y="457"/>
                    </a:lnTo>
                    <a:lnTo>
                      <a:pt x="290" y="464"/>
                    </a:lnTo>
                    <a:lnTo>
                      <a:pt x="288" y="464"/>
                    </a:lnTo>
                    <a:lnTo>
                      <a:pt x="288" y="466"/>
                    </a:lnTo>
                    <a:lnTo>
                      <a:pt x="283" y="466"/>
                    </a:lnTo>
                    <a:lnTo>
                      <a:pt x="283" y="468"/>
                    </a:lnTo>
                    <a:lnTo>
                      <a:pt x="281" y="470"/>
                    </a:lnTo>
                    <a:lnTo>
                      <a:pt x="279" y="470"/>
                    </a:lnTo>
                    <a:lnTo>
                      <a:pt x="279" y="473"/>
                    </a:lnTo>
                    <a:lnTo>
                      <a:pt x="274" y="473"/>
                    </a:lnTo>
                    <a:lnTo>
                      <a:pt x="272" y="473"/>
                    </a:lnTo>
                    <a:lnTo>
                      <a:pt x="270" y="473"/>
                    </a:lnTo>
                    <a:lnTo>
                      <a:pt x="268" y="473"/>
                    </a:lnTo>
                    <a:lnTo>
                      <a:pt x="265" y="475"/>
                    </a:lnTo>
                    <a:lnTo>
                      <a:pt x="270" y="479"/>
                    </a:lnTo>
                    <a:lnTo>
                      <a:pt x="268" y="482"/>
                    </a:lnTo>
                    <a:lnTo>
                      <a:pt x="268" y="484"/>
                    </a:lnTo>
                    <a:lnTo>
                      <a:pt x="263" y="484"/>
                    </a:lnTo>
                    <a:lnTo>
                      <a:pt x="265" y="488"/>
                    </a:lnTo>
                    <a:lnTo>
                      <a:pt x="265" y="495"/>
                    </a:lnTo>
                    <a:lnTo>
                      <a:pt x="265" y="502"/>
                    </a:lnTo>
                    <a:lnTo>
                      <a:pt x="263" y="506"/>
                    </a:lnTo>
                    <a:lnTo>
                      <a:pt x="268" y="506"/>
                    </a:lnTo>
                    <a:lnTo>
                      <a:pt x="268" y="510"/>
                    </a:lnTo>
                    <a:lnTo>
                      <a:pt x="270" y="510"/>
                    </a:lnTo>
                    <a:lnTo>
                      <a:pt x="276" y="510"/>
                    </a:lnTo>
                    <a:lnTo>
                      <a:pt x="274" y="513"/>
                    </a:lnTo>
                    <a:lnTo>
                      <a:pt x="279" y="517"/>
                    </a:lnTo>
                    <a:lnTo>
                      <a:pt x="281" y="519"/>
                    </a:lnTo>
                    <a:lnTo>
                      <a:pt x="283" y="524"/>
                    </a:lnTo>
                    <a:lnTo>
                      <a:pt x="288" y="524"/>
                    </a:lnTo>
                    <a:lnTo>
                      <a:pt x="290" y="528"/>
                    </a:lnTo>
                    <a:lnTo>
                      <a:pt x="292" y="528"/>
                    </a:lnTo>
                    <a:lnTo>
                      <a:pt x="294" y="528"/>
                    </a:lnTo>
                    <a:lnTo>
                      <a:pt x="294" y="526"/>
                    </a:lnTo>
                    <a:lnTo>
                      <a:pt x="299" y="526"/>
                    </a:lnTo>
                    <a:lnTo>
                      <a:pt x="299" y="528"/>
                    </a:lnTo>
                    <a:lnTo>
                      <a:pt x="296" y="530"/>
                    </a:lnTo>
                    <a:lnTo>
                      <a:pt x="296" y="533"/>
                    </a:lnTo>
                    <a:lnTo>
                      <a:pt x="294" y="535"/>
                    </a:lnTo>
                    <a:lnTo>
                      <a:pt x="292" y="533"/>
                    </a:lnTo>
                    <a:lnTo>
                      <a:pt x="292" y="537"/>
                    </a:lnTo>
                    <a:lnTo>
                      <a:pt x="292" y="541"/>
                    </a:lnTo>
                    <a:lnTo>
                      <a:pt x="292" y="546"/>
                    </a:lnTo>
                    <a:lnTo>
                      <a:pt x="288" y="548"/>
                    </a:lnTo>
                    <a:lnTo>
                      <a:pt x="290" y="553"/>
                    </a:lnTo>
                    <a:lnTo>
                      <a:pt x="288" y="550"/>
                    </a:lnTo>
                    <a:lnTo>
                      <a:pt x="288" y="555"/>
                    </a:lnTo>
                    <a:lnTo>
                      <a:pt x="285" y="553"/>
                    </a:lnTo>
                    <a:lnTo>
                      <a:pt x="283" y="555"/>
                    </a:lnTo>
                    <a:lnTo>
                      <a:pt x="288" y="557"/>
                    </a:lnTo>
                    <a:lnTo>
                      <a:pt x="288" y="561"/>
                    </a:lnTo>
                    <a:lnTo>
                      <a:pt x="290" y="564"/>
                    </a:lnTo>
                    <a:lnTo>
                      <a:pt x="294" y="561"/>
                    </a:lnTo>
                    <a:lnTo>
                      <a:pt x="296" y="566"/>
                    </a:lnTo>
                    <a:lnTo>
                      <a:pt x="301" y="566"/>
                    </a:lnTo>
                    <a:lnTo>
                      <a:pt x="299" y="561"/>
                    </a:lnTo>
                    <a:lnTo>
                      <a:pt x="301" y="561"/>
                    </a:lnTo>
                    <a:lnTo>
                      <a:pt x="303" y="561"/>
                    </a:lnTo>
                    <a:lnTo>
                      <a:pt x="301" y="564"/>
                    </a:lnTo>
                    <a:lnTo>
                      <a:pt x="303" y="561"/>
                    </a:lnTo>
                    <a:lnTo>
                      <a:pt x="305" y="564"/>
                    </a:lnTo>
                    <a:lnTo>
                      <a:pt x="314" y="564"/>
                    </a:lnTo>
                    <a:lnTo>
                      <a:pt x="314" y="566"/>
                    </a:lnTo>
                    <a:lnTo>
                      <a:pt x="317" y="566"/>
                    </a:lnTo>
                    <a:lnTo>
                      <a:pt x="319" y="568"/>
                    </a:lnTo>
                    <a:lnTo>
                      <a:pt x="323" y="566"/>
                    </a:lnTo>
                    <a:lnTo>
                      <a:pt x="325" y="566"/>
                    </a:lnTo>
                    <a:lnTo>
                      <a:pt x="323" y="570"/>
                    </a:lnTo>
                    <a:lnTo>
                      <a:pt x="321" y="570"/>
                    </a:lnTo>
                    <a:lnTo>
                      <a:pt x="317" y="573"/>
                    </a:lnTo>
                    <a:lnTo>
                      <a:pt x="317" y="577"/>
                    </a:lnTo>
                    <a:lnTo>
                      <a:pt x="314" y="579"/>
                    </a:lnTo>
                    <a:lnTo>
                      <a:pt x="312" y="581"/>
                    </a:lnTo>
                    <a:lnTo>
                      <a:pt x="308" y="584"/>
                    </a:lnTo>
                    <a:lnTo>
                      <a:pt x="308" y="586"/>
                    </a:lnTo>
                    <a:lnTo>
                      <a:pt x="310" y="590"/>
                    </a:lnTo>
                    <a:lnTo>
                      <a:pt x="308" y="595"/>
                    </a:lnTo>
                    <a:lnTo>
                      <a:pt x="305" y="597"/>
                    </a:lnTo>
                    <a:lnTo>
                      <a:pt x="308" y="597"/>
                    </a:lnTo>
                    <a:lnTo>
                      <a:pt x="308" y="604"/>
                    </a:lnTo>
                    <a:lnTo>
                      <a:pt x="312" y="604"/>
                    </a:lnTo>
                    <a:lnTo>
                      <a:pt x="312" y="606"/>
                    </a:lnTo>
                    <a:lnTo>
                      <a:pt x="314" y="608"/>
                    </a:lnTo>
                    <a:lnTo>
                      <a:pt x="312" y="610"/>
                    </a:lnTo>
                    <a:lnTo>
                      <a:pt x="314" y="615"/>
                    </a:lnTo>
                    <a:lnTo>
                      <a:pt x="317" y="615"/>
                    </a:lnTo>
                    <a:lnTo>
                      <a:pt x="319" y="615"/>
                    </a:lnTo>
                    <a:lnTo>
                      <a:pt x="321" y="619"/>
                    </a:lnTo>
                    <a:lnTo>
                      <a:pt x="321" y="626"/>
                    </a:lnTo>
                    <a:lnTo>
                      <a:pt x="317" y="628"/>
                    </a:lnTo>
                    <a:lnTo>
                      <a:pt x="314" y="630"/>
                    </a:lnTo>
                    <a:lnTo>
                      <a:pt x="314" y="635"/>
                    </a:lnTo>
                    <a:lnTo>
                      <a:pt x="321" y="641"/>
                    </a:lnTo>
                    <a:lnTo>
                      <a:pt x="319" y="646"/>
                    </a:lnTo>
                    <a:lnTo>
                      <a:pt x="317" y="648"/>
                    </a:lnTo>
                    <a:lnTo>
                      <a:pt x="312" y="641"/>
                    </a:lnTo>
                    <a:lnTo>
                      <a:pt x="308" y="644"/>
                    </a:lnTo>
                    <a:lnTo>
                      <a:pt x="308" y="639"/>
                    </a:lnTo>
                    <a:lnTo>
                      <a:pt x="305" y="639"/>
                    </a:lnTo>
                    <a:lnTo>
                      <a:pt x="305" y="637"/>
                    </a:lnTo>
                    <a:lnTo>
                      <a:pt x="299" y="637"/>
                    </a:lnTo>
                    <a:lnTo>
                      <a:pt x="299" y="633"/>
                    </a:lnTo>
                    <a:lnTo>
                      <a:pt x="301" y="635"/>
                    </a:lnTo>
                    <a:lnTo>
                      <a:pt x="303" y="633"/>
                    </a:lnTo>
                    <a:lnTo>
                      <a:pt x="303" y="635"/>
                    </a:lnTo>
                    <a:lnTo>
                      <a:pt x="305" y="633"/>
                    </a:lnTo>
                    <a:lnTo>
                      <a:pt x="303" y="633"/>
                    </a:lnTo>
                    <a:lnTo>
                      <a:pt x="305" y="633"/>
                    </a:lnTo>
                    <a:lnTo>
                      <a:pt x="303" y="635"/>
                    </a:lnTo>
                    <a:lnTo>
                      <a:pt x="303" y="633"/>
                    </a:lnTo>
                    <a:lnTo>
                      <a:pt x="301" y="635"/>
                    </a:lnTo>
                    <a:lnTo>
                      <a:pt x="299" y="633"/>
                    </a:lnTo>
                    <a:lnTo>
                      <a:pt x="299" y="635"/>
                    </a:lnTo>
                    <a:lnTo>
                      <a:pt x="299" y="637"/>
                    </a:lnTo>
                    <a:lnTo>
                      <a:pt x="305" y="639"/>
                    </a:lnTo>
                    <a:lnTo>
                      <a:pt x="305" y="641"/>
                    </a:lnTo>
                    <a:lnTo>
                      <a:pt x="308" y="639"/>
                    </a:lnTo>
                    <a:lnTo>
                      <a:pt x="305" y="641"/>
                    </a:lnTo>
                    <a:lnTo>
                      <a:pt x="308" y="644"/>
                    </a:lnTo>
                    <a:lnTo>
                      <a:pt x="314" y="644"/>
                    </a:lnTo>
                    <a:lnTo>
                      <a:pt x="317" y="648"/>
                    </a:lnTo>
                    <a:lnTo>
                      <a:pt x="317" y="650"/>
                    </a:lnTo>
                    <a:lnTo>
                      <a:pt x="321" y="650"/>
                    </a:lnTo>
                    <a:lnTo>
                      <a:pt x="321" y="653"/>
                    </a:lnTo>
                    <a:lnTo>
                      <a:pt x="317" y="655"/>
                    </a:lnTo>
                    <a:lnTo>
                      <a:pt x="317" y="657"/>
                    </a:lnTo>
                    <a:lnTo>
                      <a:pt x="312" y="659"/>
                    </a:lnTo>
                    <a:lnTo>
                      <a:pt x="310" y="661"/>
                    </a:lnTo>
                    <a:lnTo>
                      <a:pt x="308" y="661"/>
                    </a:lnTo>
                    <a:lnTo>
                      <a:pt x="308" y="664"/>
                    </a:lnTo>
                    <a:lnTo>
                      <a:pt x="303" y="666"/>
                    </a:lnTo>
                    <a:lnTo>
                      <a:pt x="308" y="670"/>
                    </a:lnTo>
                    <a:lnTo>
                      <a:pt x="305" y="670"/>
                    </a:lnTo>
                    <a:lnTo>
                      <a:pt x="305" y="675"/>
                    </a:lnTo>
                    <a:lnTo>
                      <a:pt x="305" y="677"/>
                    </a:lnTo>
                    <a:lnTo>
                      <a:pt x="301" y="677"/>
                    </a:lnTo>
                    <a:lnTo>
                      <a:pt x="303" y="675"/>
                    </a:lnTo>
                    <a:lnTo>
                      <a:pt x="301" y="675"/>
                    </a:lnTo>
                    <a:lnTo>
                      <a:pt x="299" y="670"/>
                    </a:lnTo>
                    <a:lnTo>
                      <a:pt x="294" y="666"/>
                    </a:lnTo>
                    <a:lnTo>
                      <a:pt x="296" y="664"/>
                    </a:lnTo>
                    <a:lnTo>
                      <a:pt x="292" y="664"/>
                    </a:lnTo>
                    <a:lnTo>
                      <a:pt x="292" y="659"/>
                    </a:lnTo>
                    <a:lnTo>
                      <a:pt x="292" y="661"/>
                    </a:lnTo>
                    <a:lnTo>
                      <a:pt x="294" y="664"/>
                    </a:lnTo>
                    <a:lnTo>
                      <a:pt x="292" y="664"/>
                    </a:lnTo>
                    <a:lnTo>
                      <a:pt x="296" y="664"/>
                    </a:lnTo>
                    <a:lnTo>
                      <a:pt x="294" y="666"/>
                    </a:lnTo>
                    <a:lnTo>
                      <a:pt x="288" y="666"/>
                    </a:lnTo>
                    <a:lnTo>
                      <a:pt x="283" y="664"/>
                    </a:lnTo>
                    <a:lnTo>
                      <a:pt x="281" y="661"/>
                    </a:lnTo>
                    <a:lnTo>
                      <a:pt x="281" y="655"/>
                    </a:lnTo>
                    <a:lnTo>
                      <a:pt x="279" y="661"/>
                    </a:lnTo>
                    <a:lnTo>
                      <a:pt x="283" y="664"/>
                    </a:lnTo>
                    <a:lnTo>
                      <a:pt x="285" y="664"/>
                    </a:lnTo>
                    <a:lnTo>
                      <a:pt x="288" y="666"/>
                    </a:lnTo>
                    <a:lnTo>
                      <a:pt x="292" y="666"/>
                    </a:lnTo>
                    <a:lnTo>
                      <a:pt x="294" y="666"/>
                    </a:lnTo>
                    <a:lnTo>
                      <a:pt x="299" y="675"/>
                    </a:lnTo>
                    <a:lnTo>
                      <a:pt x="301" y="677"/>
                    </a:lnTo>
                    <a:lnTo>
                      <a:pt x="305" y="677"/>
                    </a:lnTo>
                    <a:lnTo>
                      <a:pt x="305" y="681"/>
                    </a:lnTo>
                    <a:lnTo>
                      <a:pt x="305" y="684"/>
                    </a:lnTo>
                    <a:lnTo>
                      <a:pt x="310" y="688"/>
                    </a:lnTo>
                    <a:lnTo>
                      <a:pt x="305" y="688"/>
                    </a:lnTo>
                    <a:lnTo>
                      <a:pt x="301" y="688"/>
                    </a:lnTo>
                    <a:lnTo>
                      <a:pt x="299" y="692"/>
                    </a:lnTo>
                    <a:lnTo>
                      <a:pt x="299" y="695"/>
                    </a:lnTo>
                    <a:lnTo>
                      <a:pt x="299" y="699"/>
                    </a:lnTo>
                    <a:lnTo>
                      <a:pt x="296" y="699"/>
                    </a:lnTo>
                    <a:lnTo>
                      <a:pt x="296" y="701"/>
                    </a:lnTo>
                    <a:lnTo>
                      <a:pt x="290" y="706"/>
                    </a:lnTo>
                    <a:lnTo>
                      <a:pt x="290" y="710"/>
                    </a:lnTo>
                    <a:lnTo>
                      <a:pt x="290" y="708"/>
                    </a:lnTo>
                    <a:lnTo>
                      <a:pt x="290" y="710"/>
                    </a:lnTo>
                    <a:lnTo>
                      <a:pt x="288" y="710"/>
                    </a:lnTo>
                    <a:lnTo>
                      <a:pt x="279" y="708"/>
                    </a:lnTo>
                    <a:lnTo>
                      <a:pt x="276" y="708"/>
                    </a:lnTo>
                    <a:lnTo>
                      <a:pt x="274" y="708"/>
                    </a:lnTo>
                    <a:lnTo>
                      <a:pt x="279" y="706"/>
                    </a:lnTo>
                    <a:lnTo>
                      <a:pt x="281" y="697"/>
                    </a:lnTo>
                    <a:lnTo>
                      <a:pt x="281" y="692"/>
                    </a:lnTo>
                    <a:lnTo>
                      <a:pt x="283" y="692"/>
                    </a:lnTo>
                    <a:lnTo>
                      <a:pt x="279" y="692"/>
                    </a:lnTo>
                    <a:lnTo>
                      <a:pt x="279" y="690"/>
                    </a:lnTo>
                    <a:lnTo>
                      <a:pt x="281" y="697"/>
                    </a:lnTo>
                    <a:lnTo>
                      <a:pt x="276" y="704"/>
                    </a:lnTo>
                    <a:lnTo>
                      <a:pt x="274" y="708"/>
                    </a:lnTo>
                    <a:lnTo>
                      <a:pt x="274" y="710"/>
                    </a:lnTo>
                    <a:lnTo>
                      <a:pt x="279" y="710"/>
                    </a:lnTo>
                    <a:lnTo>
                      <a:pt x="274" y="717"/>
                    </a:lnTo>
                    <a:lnTo>
                      <a:pt x="274" y="719"/>
                    </a:lnTo>
                    <a:lnTo>
                      <a:pt x="272" y="724"/>
                    </a:lnTo>
                    <a:lnTo>
                      <a:pt x="270" y="724"/>
                    </a:lnTo>
                    <a:lnTo>
                      <a:pt x="270" y="721"/>
                    </a:lnTo>
                    <a:lnTo>
                      <a:pt x="270" y="717"/>
                    </a:lnTo>
                    <a:lnTo>
                      <a:pt x="268" y="715"/>
                    </a:lnTo>
                    <a:lnTo>
                      <a:pt x="265" y="712"/>
                    </a:lnTo>
                    <a:lnTo>
                      <a:pt x="265" y="710"/>
                    </a:lnTo>
                    <a:lnTo>
                      <a:pt x="265" y="712"/>
                    </a:lnTo>
                    <a:lnTo>
                      <a:pt x="268" y="715"/>
                    </a:lnTo>
                    <a:lnTo>
                      <a:pt x="270" y="717"/>
                    </a:lnTo>
                    <a:lnTo>
                      <a:pt x="270" y="721"/>
                    </a:lnTo>
                    <a:lnTo>
                      <a:pt x="270" y="724"/>
                    </a:lnTo>
                    <a:lnTo>
                      <a:pt x="272" y="724"/>
                    </a:lnTo>
                    <a:lnTo>
                      <a:pt x="274" y="730"/>
                    </a:lnTo>
                    <a:lnTo>
                      <a:pt x="274" y="732"/>
                    </a:lnTo>
                    <a:lnTo>
                      <a:pt x="272" y="737"/>
                    </a:lnTo>
                    <a:lnTo>
                      <a:pt x="270" y="735"/>
                    </a:lnTo>
                    <a:lnTo>
                      <a:pt x="270" y="732"/>
                    </a:lnTo>
                    <a:lnTo>
                      <a:pt x="270" y="730"/>
                    </a:lnTo>
                    <a:lnTo>
                      <a:pt x="270" y="728"/>
                    </a:lnTo>
                    <a:lnTo>
                      <a:pt x="270" y="730"/>
                    </a:lnTo>
                    <a:lnTo>
                      <a:pt x="270" y="732"/>
                    </a:lnTo>
                    <a:lnTo>
                      <a:pt x="270" y="735"/>
                    </a:lnTo>
                    <a:lnTo>
                      <a:pt x="272" y="737"/>
                    </a:lnTo>
                    <a:lnTo>
                      <a:pt x="270" y="744"/>
                    </a:lnTo>
                    <a:lnTo>
                      <a:pt x="272" y="748"/>
                    </a:lnTo>
                    <a:lnTo>
                      <a:pt x="270" y="748"/>
                    </a:lnTo>
                    <a:lnTo>
                      <a:pt x="270" y="750"/>
                    </a:lnTo>
                    <a:lnTo>
                      <a:pt x="270" y="752"/>
                    </a:lnTo>
                    <a:lnTo>
                      <a:pt x="265" y="755"/>
                    </a:lnTo>
                    <a:lnTo>
                      <a:pt x="265" y="752"/>
                    </a:lnTo>
                    <a:lnTo>
                      <a:pt x="268" y="750"/>
                    </a:lnTo>
                    <a:lnTo>
                      <a:pt x="265" y="752"/>
                    </a:lnTo>
                    <a:lnTo>
                      <a:pt x="263" y="750"/>
                    </a:lnTo>
                    <a:lnTo>
                      <a:pt x="261" y="744"/>
                    </a:lnTo>
                    <a:lnTo>
                      <a:pt x="263" y="744"/>
                    </a:lnTo>
                    <a:lnTo>
                      <a:pt x="265" y="746"/>
                    </a:lnTo>
                    <a:lnTo>
                      <a:pt x="263" y="744"/>
                    </a:lnTo>
                    <a:lnTo>
                      <a:pt x="261" y="744"/>
                    </a:lnTo>
                    <a:lnTo>
                      <a:pt x="263" y="750"/>
                    </a:lnTo>
                    <a:lnTo>
                      <a:pt x="265" y="752"/>
                    </a:lnTo>
                    <a:lnTo>
                      <a:pt x="261" y="752"/>
                    </a:lnTo>
                    <a:lnTo>
                      <a:pt x="261" y="757"/>
                    </a:lnTo>
                    <a:lnTo>
                      <a:pt x="261" y="759"/>
                    </a:lnTo>
                    <a:lnTo>
                      <a:pt x="259" y="759"/>
                    </a:lnTo>
                    <a:lnTo>
                      <a:pt x="254" y="757"/>
                    </a:lnTo>
                    <a:lnTo>
                      <a:pt x="259" y="750"/>
                    </a:lnTo>
                    <a:lnTo>
                      <a:pt x="259" y="748"/>
                    </a:lnTo>
                    <a:lnTo>
                      <a:pt x="254" y="746"/>
                    </a:lnTo>
                    <a:lnTo>
                      <a:pt x="254" y="744"/>
                    </a:lnTo>
                    <a:lnTo>
                      <a:pt x="259" y="741"/>
                    </a:lnTo>
                    <a:lnTo>
                      <a:pt x="261" y="741"/>
                    </a:lnTo>
                    <a:lnTo>
                      <a:pt x="263" y="735"/>
                    </a:lnTo>
                    <a:lnTo>
                      <a:pt x="261" y="741"/>
                    </a:lnTo>
                    <a:lnTo>
                      <a:pt x="259" y="741"/>
                    </a:lnTo>
                    <a:lnTo>
                      <a:pt x="254" y="744"/>
                    </a:lnTo>
                    <a:lnTo>
                      <a:pt x="254" y="746"/>
                    </a:lnTo>
                    <a:lnTo>
                      <a:pt x="259" y="748"/>
                    </a:lnTo>
                    <a:lnTo>
                      <a:pt x="259" y="750"/>
                    </a:lnTo>
                    <a:lnTo>
                      <a:pt x="252" y="752"/>
                    </a:lnTo>
                    <a:lnTo>
                      <a:pt x="252" y="755"/>
                    </a:lnTo>
                    <a:lnTo>
                      <a:pt x="250" y="752"/>
                    </a:lnTo>
                    <a:lnTo>
                      <a:pt x="250" y="750"/>
                    </a:lnTo>
                    <a:lnTo>
                      <a:pt x="247" y="748"/>
                    </a:lnTo>
                    <a:lnTo>
                      <a:pt x="250" y="746"/>
                    </a:lnTo>
                    <a:lnTo>
                      <a:pt x="247" y="744"/>
                    </a:lnTo>
                    <a:lnTo>
                      <a:pt x="247" y="741"/>
                    </a:lnTo>
                    <a:lnTo>
                      <a:pt x="247" y="737"/>
                    </a:lnTo>
                    <a:lnTo>
                      <a:pt x="250" y="737"/>
                    </a:lnTo>
                    <a:lnTo>
                      <a:pt x="247" y="737"/>
                    </a:lnTo>
                    <a:lnTo>
                      <a:pt x="247" y="741"/>
                    </a:lnTo>
                    <a:lnTo>
                      <a:pt x="247" y="744"/>
                    </a:lnTo>
                    <a:lnTo>
                      <a:pt x="250" y="746"/>
                    </a:lnTo>
                    <a:lnTo>
                      <a:pt x="247" y="748"/>
                    </a:lnTo>
                    <a:lnTo>
                      <a:pt x="250" y="750"/>
                    </a:lnTo>
                    <a:lnTo>
                      <a:pt x="245" y="752"/>
                    </a:lnTo>
                    <a:lnTo>
                      <a:pt x="243" y="752"/>
                    </a:lnTo>
                    <a:lnTo>
                      <a:pt x="243" y="755"/>
                    </a:lnTo>
                    <a:lnTo>
                      <a:pt x="239" y="752"/>
                    </a:lnTo>
                    <a:lnTo>
                      <a:pt x="241" y="750"/>
                    </a:lnTo>
                    <a:lnTo>
                      <a:pt x="241" y="748"/>
                    </a:lnTo>
                    <a:lnTo>
                      <a:pt x="241" y="746"/>
                    </a:lnTo>
                    <a:lnTo>
                      <a:pt x="236" y="744"/>
                    </a:lnTo>
                    <a:lnTo>
                      <a:pt x="241" y="744"/>
                    </a:lnTo>
                    <a:lnTo>
                      <a:pt x="236" y="744"/>
                    </a:lnTo>
                    <a:lnTo>
                      <a:pt x="241" y="746"/>
                    </a:lnTo>
                    <a:lnTo>
                      <a:pt x="241" y="748"/>
                    </a:lnTo>
                    <a:lnTo>
                      <a:pt x="241" y="750"/>
                    </a:lnTo>
                    <a:lnTo>
                      <a:pt x="239" y="752"/>
                    </a:lnTo>
                    <a:lnTo>
                      <a:pt x="241" y="755"/>
                    </a:lnTo>
                    <a:lnTo>
                      <a:pt x="239" y="761"/>
                    </a:lnTo>
                    <a:lnTo>
                      <a:pt x="239" y="768"/>
                    </a:lnTo>
                    <a:lnTo>
                      <a:pt x="236" y="768"/>
                    </a:lnTo>
                    <a:lnTo>
                      <a:pt x="234" y="764"/>
                    </a:lnTo>
                    <a:lnTo>
                      <a:pt x="234" y="759"/>
                    </a:lnTo>
                    <a:lnTo>
                      <a:pt x="236" y="755"/>
                    </a:lnTo>
                    <a:lnTo>
                      <a:pt x="234" y="750"/>
                    </a:lnTo>
                    <a:lnTo>
                      <a:pt x="236" y="755"/>
                    </a:lnTo>
                    <a:lnTo>
                      <a:pt x="234" y="759"/>
                    </a:lnTo>
                    <a:lnTo>
                      <a:pt x="230" y="759"/>
                    </a:lnTo>
                    <a:lnTo>
                      <a:pt x="227" y="759"/>
                    </a:lnTo>
                    <a:lnTo>
                      <a:pt x="227" y="757"/>
                    </a:lnTo>
                    <a:lnTo>
                      <a:pt x="227" y="759"/>
                    </a:lnTo>
                    <a:lnTo>
                      <a:pt x="221" y="759"/>
                    </a:lnTo>
                    <a:lnTo>
                      <a:pt x="221" y="757"/>
                    </a:lnTo>
                    <a:lnTo>
                      <a:pt x="221" y="755"/>
                    </a:lnTo>
                    <a:lnTo>
                      <a:pt x="221" y="757"/>
                    </a:lnTo>
                    <a:lnTo>
                      <a:pt x="221" y="759"/>
                    </a:lnTo>
                    <a:lnTo>
                      <a:pt x="227" y="759"/>
                    </a:lnTo>
                    <a:lnTo>
                      <a:pt x="227" y="761"/>
                    </a:lnTo>
                    <a:lnTo>
                      <a:pt x="227" y="764"/>
                    </a:lnTo>
                    <a:lnTo>
                      <a:pt x="221" y="766"/>
                    </a:lnTo>
                    <a:lnTo>
                      <a:pt x="223" y="772"/>
                    </a:lnTo>
                    <a:lnTo>
                      <a:pt x="221" y="770"/>
                    </a:lnTo>
                    <a:lnTo>
                      <a:pt x="219" y="768"/>
                    </a:lnTo>
                    <a:lnTo>
                      <a:pt x="221" y="770"/>
                    </a:lnTo>
                    <a:lnTo>
                      <a:pt x="223" y="772"/>
                    </a:lnTo>
                    <a:lnTo>
                      <a:pt x="223" y="777"/>
                    </a:lnTo>
                    <a:lnTo>
                      <a:pt x="221" y="777"/>
                    </a:lnTo>
                    <a:lnTo>
                      <a:pt x="223" y="775"/>
                    </a:lnTo>
                    <a:lnTo>
                      <a:pt x="214" y="772"/>
                    </a:lnTo>
                    <a:lnTo>
                      <a:pt x="214" y="768"/>
                    </a:lnTo>
                    <a:lnTo>
                      <a:pt x="207" y="757"/>
                    </a:lnTo>
                    <a:lnTo>
                      <a:pt x="210" y="750"/>
                    </a:lnTo>
                    <a:lnTo>
                      <a:pt x="205" y="746"/>
                    </a:lnTo>
                    <a:lnTo>
                      <a:pt x="214" y="735"/>
                    </a:lnTo>
                    <a:lnTo>
                      <a:pt x="216" y="728"/>
                    </a:lnTo>
                    <a:lnTo>
                      <a:pt x="212" y="715"/>
                    </a:lnTo>
                    <a:lnTo>
                      <a:pt x="210" y="712"/>
                    </a:lnTo>
                    <a:lnTo>
                      <a:pt x="207" y="710"/>
                    </a:lnTo>
                    <a:lnTo>
                      <a:pt x="194" y="708"/>
                    </a:lnTo>
                    <a:lnTo>
                      <a:pt x="196" y="706"/>
                    </a:lnTo>
                    <a:lnTo>
                      <a:pt x="198" y="695"/>
                    </a:lnTo>
                    <a:lnTo>
                      <a:pt x="196" y="695"/>
                    </a:lnTo>
                    <a:lnTo>
                      <a:pt x="194" y="704"/>
                    </a:lnTo>
                    <a:lnTo>
                      <a:pt x="190" y="708"/>
                    </a:lnTo>
                    <a:lnTo>
                      <a:pt x="187" y="708"/>
                    </a:lnTo>
                    <a:lnTo>
                      <a:pt x="181" y="704"/>
                    </a:lnTo>
                    <a:lnTo>
                      <a:pt x="178" y="699"/>
                    </a:lnTo>
                    <a:lnTo>
                      <a:pt x="178" y="688"/>
                    </a:lnTo>
                    <a:lnTo>
                      <a:pt x="176" y="681"/>
                    </a:lnTo>
                    <a:lnTo>
                      <a:pt x="174" y="679"/>
                    </a:lnTo>
                    <a:lnTo>
                      <a:pt x="172" y="677"/>
                    </a:lnTo>
                    <a:lnTo>
                      <a:pt x="170" y="677"/>
                    </a:lnTo>
                    <a:lnTo>
                      <a:pt x="167" y="677"/>
                    </a:lnTo>
                    <a:lnTo>
                      <a:pt x="167" y="679"/>
                    </a:lnTo>
                    <a:lnTo>
                      <a:pt x="172" y="679"/>
                    </a:lnTo>
                    <a:lnTo>
                      <a:pt x="174" y="681"/>
                    </a:lnTo>
                    <a:lnTo>
                      <a:pt x="176" y="686"/>
                    </a:lnTo>
                    <a:lnTo>
                      <a:pt x="176" y="688"/>
                    </a:lnTo>
                    <a:lnTo>
                      <a:pt x="174" y="688"/>
                    </a:lnTo>
                    <a:lnTo>
                      <a:pt x="176" y="688"/>
                    </a:lnTo>
                    <a:lnTo>
                      <a:pt x="176" y="692"/>
                    </a:lnTo>
                    <a:lnTo>
                      <a:pt x="174" y="695"/>
                    </a:lnTo>
                    <a:lnTo>
                      <a:pt x="174" y="692"/>
                    </a:lnTo>
                    <a:lnTo>
                      <a:pt x="174" y="701"/>
                    </a:lnTo>
                    <a:lnTo>
                      <a:pt x="178" y="706"/>
                    </a:lnTo>
                    <a:lnTo>
                      <a:pt x="181" y="708"/>
                    </a:lnTo>
                    <a:lnTo>
                      <a:pt x="185" y="710"/>
                    </a:lnTo>
                    <a:lnTo>
                      <a:pt x="187" y="710"/>
                    </a:lnTo>
                    <a:lnTo>
                      <a:pt x="190" y="708"/>
                    </a:lnTo>
                    <a:lnTo>
                      <a:pt x="194" y="712"/>
                    </a:lnTo>
                    <a:lnTo>
                      <a:pt x="198" y="712"/>
                    </a:lnTo>
                    <a:lnTo>
                      <a:pt x="203" y="712"/>
                    </a:lnTo>
                    <a:lnTo>
                      <a:pt x="212" y="724"/>
                    </a:lnTo>
                    <a:lnTo>
                      <a:pt x="210" y="726"/>
                    </a:lnTo>
                    <a:lnTo>
                      <a:pt x="205" y="730"/>
                    </a:lnTo>
                    <a:lnTo>
                      <a:pt x="192" y="737"/>
                    </a:lnTo>
                    <a:lnTo>
                      <a:pt x="187" y="732"/>
                    </a:lnTo>
                    <a:lnTo>
                      <a:pt x="187" y="730"/>
                    </a:lnTo>
                    <a:lnTo>
                      <a:pt x="183" y="724"/>
                    </a:lnTo>
                    <a:lnTo>
                      <a:pt x="178" y="724"/>
                    </a:lnTo>
                    <a:lnTo>
                      <a:pt x="178" y="726"/>
                    </a:lnTo>
                    <a:lnTo>
                      <a:pt x="181" y="726"/>
                    </a:lnTo>
                    <a:lnTo>
                      <a:pt x="185" y="728"/>
                    </a:lnTo>
                    <a:lnTo>
                      <a:pt x="185" y="732"/>
                    </a:lnTo>
                    <a:lnTo>
                      <a:pt x="192" y="737"/>
                    </a:lnTo>
                    <a:lnTo>
                      <a:pt x="181" y="759"/>
                    </a:lnTo>
                    <a:lnTo>
                      <a:pt x="174" y="764"/>
                    </a:lnTo>
                    <a:lnTo>
                      <a:pt x="174" y="768"/>
                    </a:lnTo>
                    <a:lnTo>
                      <a:pt x="170" y="768"/>
                    </a:lnTo>
                    <a:lnTo>
                      <a:pt x="167" y="768"/>
                    </a:lnTo>
                    <a:lnTo>
                      <a:pt x="170" y="770"/>
                    </a:lnTo>
                    <a:lnTo>
                      <a:pt x="165" y="772"/>
                    </a:lnTo>
                    <a:lnTo>
                      <a:pt x="167" y="770"/>
                    </a:lnTo>
                    <a:lnTo>
                      <a:pt x="154" y="784"/>
                    </a:lnTo>
                    <a:lnTo>
                      <a:pt x="147" y="781"/>
                    </a:lnTo>
                    <a:lnTo>
                      <a:pt x="147" y="786"/>
                    </a:lnTo>
                    <a:lnTo>
                      <a:pt x="138" y="788"/>
                    </a:lnTo>
                    <a:lnTo>
                      <a:pt x="134" y="788"/>
                    </a:lnTo>
                    <a:lnTo>
                      <a:pt x="132" y="788"/>
                    </a:lnTo>
                    <a:lnTo>
                      <a:pt x="132" y="790"/>
                    </a:lnTo>
                    <a:lnTo>
                      <a:pt x="121" y="790"/>
                    </a:lnTo>
                    <a:lnTo>
                      <a:pt x="109" y="795"/>
                    </a:lnTo>
                    <a:lnTo>
                      <a:pt x="109" y="792"/>
                    </a:lnTo>
                    <a:lnTo>
                      <a:pt x="107" y="790"/>
                    </a:lnTo>
                    <a:lnTo>
                      <a:pt x="107" y="781"/>
                    </a:lnTo>
                    <a:lnTo>
                      <a:pt x="107" y="779"/>
                    </a:lnTo>
                    <a:lnTo>
                      <a:pt x="107" y="777"/>
                    </a:lnTo>
                    <a:lnTo>
                      <a:pt x="105" y="777"/>
                    </a:lnTo>
                    <a:lnTo>
                      <a:pt x="105" y="775"/>
                    </a:lnTo>
                    <a:lnTo>
                      <a:pt x="105" y="772"/>
                    </a:lnTo>
                    <a:lnTo>
                      <a:pt x="96" y="772"/>
                    </a:lnTo>
                    <a:lnTo>
                      <a:pt x="94" y="772"/>
                    </a:lnTo>
                    <a:lnTo>
                      <a:pt x="94" y="770"/>
                    </a:lnTo>
                    <a:lnTo>
                      <a:pt x="92" y="770"/>
                    </a:lnTo>
                    <a:lnTo>
                      <a:pt x="89" y="770"/>
                    </a:lnTo>
                    <a:lnTo>
                      <a:pt x="87" y="770"/>
                    </a:lnTo>
                    <a:lnTo>
                      <a:pt x="83" y="768"/>
                    </a:lnTo>
                    <a:lnTo>
                      <a:pt x="83" y="766"/>
                    </a:lnTo>
                    <a:lnTo>
                      <a:pt x="80" y="768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4"/>
                    </a:lnTo>
                    <a:lnTo>
                      <a:pt x="76" y="761"/>
                    </a:lnTo>
                    <a:lnTo>
                      <a:pt x="76" y="757"/>
                    </a:lnTo>
                    <a:lnTo>
                      <a:pt x="74" y="755"/>
                    </a:lnTo>
                    <a:lnTo>
                      <a:pt x="76" y="750"/>
                    </a:lnTo>
                    <a:lnTo>
                      <a:pt x="74" y="748"/>
                    </a:lnTo>
                    <a:lnTo>
                      <a:pt x="74" y="746"/>
                    </a:lnTo>
                    <a:lnTo>
                      <a:pt x="69" y="746"/>
                    </a:lnTo>
                    <a:lnTo>
                      <a:pt x="65" y="744"/>
                    </a:lnTo>
                    <a:lnTo>
                      <a:pt x="63" y="748"/>
                    </a:lnTo>
                    <a:lnTo>
                      <a:pt x="60" y="750"/>
                    </a:lnTo>
                    <a:lnTo>
                      <a:pt x="56" y="750"/>
                    </a:lnTo>
                    <a:lnTo>
                      <a:pt x="54" y="752"/>
                    </a:lnTo>
                    <a:lnTo>
                      <a:pt x="54" y="755"/>
                    </a:lnTo>
                    <a:lnTo>
                      <a:pt x="54" y="759"/>
                    </a:lnTo>
                    <a:lnTo>
                      <a:pt x="45" y="759"/>
                    </a:lnTo>
                    <a:lnTo>
                      <a:pt x="40" y="752"/>
                    </a:lnTo>
                    <a:lnTo>
                      <a:pt x="40" y="748"/>
                    </a:lnTo>
                    <a:lnTo>
                      <a:pt x="45" y="741"/>
                    </a:lnTo>
                    <a:lnTo>
                      <a:pt x="43" y="732"/>
                    </a:lnTo>
                    <a:lnTo>
                      <a:pt x="40" y="732"/>
                    </a:lnTo>
                    <a:lnTo>
                      <a:pt x="34" y="728"/>
                    </a:lnTo>
                    <a:lnTo>
                      <a:pt x="16" y="726"/>
                    </a:lnTo>
                    <a:lnTo>
                      <a:pt x="16" y="724"/>
                    </a:lnTo>
                    <a:lnTo>
                      <a:pt x="14" y="724"/>
                    </a:lnTo>
                    <a:lnTo>
                      <a:pt x="14" y="721"/>
                    </a:lnTo>
                    <a:lnTo>
                      <a:pt x="11" y="721"/>
                    </a:lnTo>
                    <a:lnTo>
                      <a:pt x="11" y="719"/>
                    </a:lnTo>
                    <a:lnTo>
                      <a:pt x="11" y="717"/>
                    </a:lnTo>
                    <a:lnTo>
                      <a:pt x="0" y="719"/>
                    </a:lnTo>
                    <a:lnTo>
                      <a:pt x="0" y="712"/>
                    </a:lnTo>
                    <a:lnTo>
                      <a:pt x="0" y="708"/>
                    </a:lnTo>
                    <a:lnTo>
                      <a:pt x="5" y="710"/>
                    </a:lnTo>
                    <a:lnTo>
                      <a:pt x="7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11" y="708"/>
                    </a:lnTo>
                    <a:lnTo>
                      <a:pt x="9" y="706"/>
                    </a:lnTo>
                    <a:lnTo>
                      <a:pt x="9" y="708"/>
                    </a:lnTo>
                    <a:lnTo>
                      <a:pt x="11" y="708"/>
                    </a:lnTo>
                    <a:lnTo>
                      <a:pt x="14" y="706"/>
                    </a:lnTo>
                    <a:lnTo>
                      <a:pt x="11" y="706"/>
                    </a:lnTo>
                    <a:lnTo>
                      <a:pt x="11" y="701"/>
                    </a:lnTo>
                    <a:lnTo>
                      <a:pt x="11" y="704"/>
                    </a:lnTo>
                    <a:lnTo>
                      <a:pt x="14" y="704"/>
                    </a:lnTo>
                    <a:lnTo>
                      <a:pt x="14" y="701"/>
                    </a:lnTo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/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  <p:sp>
            <p:nvSpPr>
              <p:cNvPr id="2734" name="Freeform 1011"/>
              <p:cNvSpPr>
                <a:spLocks/>
              </p:cNvSpPr>
              <p:nvPr/>
            </p:nvSpPr>
            <p:spPr bwMode="auto">
              <a:xfrm>
                <a:off x="6083300" y="2397125"/>
                <a:ext cx="558800" cy="1125538"/>
              </a:xfrm>
              <a:custGeom>
                <a:avLst/>
                <a:gdLst>
                  <a:gd name="T0" fmla="*/ 141 w 352"/>
                  <a:gd name="T1" fmla="*/ 684 h 709"/>
                  <a:gd name="T2" fmla="*/ 134 w 352"/>
                  <a:gd name="T3" fmla="*/ 662 h 709"/>
                  <a:gd name="T4" fmla="*/ 107 w 352"/>
                  <a:gd name="T5" fmla="*/ 646 h 709"/>
                  <a:gd name="T6" fmla="*/ 83 w 352"/>
                  <a:gd name="T7" fmla="*/ 631 h 709"/>
                  <a:gd name="T8" fmla="*/ 92 w 352"/>
                  <a:gd name="T9" fmla="*/ 609 h 709"/>
                  <a:gd name="T10" fmla="*/ 96 w 352"/>
                  <a:gd name="T11" fmla="*/ 606 h 709"/>
                  <a:gd name="T12" fmla="*/ 69 w 352"/>
                  <a:gd name="T13" fmla="*/ 602 h 709"/>
                  <a:gd name="T14" fmla="*/ 45 w 352"/>
                  <a:gd name="T15" fmla="*/ 593 h 709"/>
                  <a:gd name="T16" fmla="*/ 23 w 352"/>
                  <a:gd name="T17" fmla="*/ 580 h 709"/>
                  <a:gd name="T18" fmla="*/ 0 w 352"/>
                  <a:gd name="T19" fmla="*/ 564 h 709"/>
                  <a:gd name="T20" fmla="*/ 7 w 352"/>
                  <a:gd name="T21" fmla="*/ 544 h 709"/>
                  <a:gd name="T22" fmla="*/ 27 w 352"/>
                  <a:gd name="T23" fmla="*/ 524 h 709"/>
                  <a:gd name="T24" fmla="*/ 45 w 352"/>
                  <a:gd name="T25" fmla="*/ 526 h 709"/>
                  <a:gd name="T26" fmla="*/ 56 w 352"/>
                  <a:gd name="T27" fmla="*/ 535 h 709"/>
                  <a:gd name="T28" fmla="*/ 67 w 352"/>
                  <a:gd name="T29" fmla="*/ 542 h 709"/>
                  <a:gd name="T30" fmla="*/ 76 w 352"/>
                  <a:gd name="T31" fmla="*/ 533 h 709"/>
                  <a:gd name="T32" fmla="*/ 83 w 352"/>
                  <a:gd name="T33" fmla="*/ 518 h 709"/>
                  <a:gd name="T34" fmla="*/ 123 w 352"/>
                  <a:gd name="T35" fmla="*/ 502 h 709"/>
                  <a:gd name="T36" fmla="*/ 138 w 352"/>
                  <a:gd name="T37" fmla="*/ 487 h 709"/>
                  <a:gd name="T38" fmla="*/ 150 w 352"/>
                  <a:gd name="T39" fmla="*/ 478 h 709"/>
                  <a:gd name="T40" fmla="*/ 181 w 352"/>
                  <a:gd name="T41" fmla="*/ 487 h 709"/>
                  <a:gd name="T42" fmla="*/ 185 w 352"/>
                  <a:gd name="T43" fmla="*/ 480 h 709"/>
                  <a:gd name="T44" fmla="*/ 199 w 352"/>
                  <a:gd name="T45" fmla="*/ 482 h 709"/>
                  <a:gd name="T46" fmla="*/ 205 w 352"/>
                  <a:gd name="T47" fmla="*/ 478 h 709"/>
                  <a:gd name="T48" fmla="*/ 203 w 352"/>
                  <a:gd name="T49" fmla="*/ 460 h 709"/>
                  <a:gd name="T50" fmla="*/ 216 w 352"/>
                  <a:gd name="T51" fmla="*/ 460 h 709"/>
                  <a:gd name="T52" fmla="*/ 230 w 352"/>
                  <a:gd name="T53" fmla="*/ 458 h 709"/>
                  <a:gd name="T54" fmla="*/ 239 w 352"/>
                  <a:gd name="T55" fmla="*/ 447 h 709"/>
                  <a:gd name="T56" fmla="*/ 254 w 352"/>
                  <a:gd name="T57" fmla="*/ 440 h 709"/>
                  <a:gd name="T58" fmla="*/ 259 w 352"/>
                  <a:gd name="T59" fmla="*/ 429 h 709"/>
                  <a:gd name="T60" fmla="*/ 272 w 352"/>
                  <a:gd name="T61" fmla="*/ 418 h 709"/>
                  <a:gd name="T62" fmla="*/ 279 w 352"/>
                  <a:gd name="T63" fmla="*/ 400 h 709"/>
                  <a:gd name="T64" fmla="*/ 281 w 352"/>
                  <a:gd name="T65" fmla="*/ 389 h 709"/>
                  <a:gd name="T66" fmla="*/ 290 w 352"/>
                  <a:gd name="T67" fmla="*/ 380 h 709"/>
                  <a:gd name="T68" fmla="*/ 297 w 352"/>
                  <a:gd name="T69" fmla="*/ 369 h 709"/>
                  <a:gd name="T70" fmla="*/ 292 w 352"/>
                  <a:gd name="T71" fmla="*/ 353 h 709"/>
                  <a:gd name="T72" fmla="*/ 292 w 352"/>
                  <a:gd name="T73" fmla="*/ 347 h 709"/>
                  <a:gd name="T74" fmla="*/ 297 w 352"/>
                  <a:gd name="T75" fmla="*/ 318 h 709"/>
                  <a:gd name="T76" fmla="*/ 285 w 352"/>
                  <a:gd name="T77" fmla="*/ 282 h 709"/>
                  <a:gd name="T78" fmla="*/ 276 w 352"/>
                  <a:gd name="T79" fmla="*/ 262 h 709"/>
                  <a:gd name="T80" fmla="*/ 285 w 352"/>
                  <a:gd name="T81" fmla="*/ 253 h 709"/>
                  <a:gd name="T82" fmla="*/ 297 w 352"/>
                  <a:gd name="T83" fmla="*/ 242 h 709"/>
                  <a:gd name="T84" fmla="*/ 317 w 352"/>
                  <a:gd name="T85" fmla="*/ 247 h 709"/>
                  <a:gd name="T86" fmla="*/ 314 w 352"/>
                  <a:gd name="T87" fmla="*/ 238 h 709"/>
                  <a:gd name="T88" fmla="*/ 319 w 352"/>
                  <a:gd name="T89" fmla="*/ 227 h 709"/>
                  <a:gd name="T90" fmla="*/ 310 w 352"/>
                  <a:gd name="T91" fmla="*/ 213 h 709"/>
                  <a:gd name="T92" fmla="*/ 297 w 352"/>
                  <a:gd name="T93" fmla="*/ 198 h 709"/>
                  <a:gd name="T94" fmla="*/ 283 w 352"/>
                  <a:gd name="T95" fmla="*/ 187 h 709"/>
                  <a:gd name="T96" fmla="*/ 292 w 352"/>
                  <a:gd name="T97" fmla="*/ 165 h 709"/>
                  <a:gd name="T98" fmla="*/ 308 w 352"/>
                  <a:gd name="T99" fmla="*/ 156 h 709"/>
                  <a:gd name="T100" fmla="*/ 319 w 352"/>
                  <a:gd name="T101" fmla="*/ 149 h 709"/>
                  <a:gd name="T102" fmla="*/ 341 w 352"/>
                  <a:gd name="T103" fmla="*/ 133 h 709"/>
                  <a:gd name="T104" fmla="*/ 343 w 352"/>
                  <a:gd name="T105" fmla="*/ 118 h 709"/>
                  <a:gd name="T106" fmla="*/ 337 w 352"/>
                  <a:gd name="T107" fmla="*/ 105 h 709"/>
                  <a:gd name="T108" fmla="*/ 337 w 352"/>
                  <a:gd name="T109" fmla="*/ 98 h 709"/>
                  <a:gd name="T110" fmla="*/ 328 w 352"/>
                  <a:gd name="T111" fmla="*/ 93 h 709"/>
                  <a:gd name="T112" fmla="*/ 339 w 352"/>
                  <a:gd name="T113" fmla="*/ 65 h 709"/>
                  <a:gd name="T114" fmla="*/ 328 w 352"/>
                  <a:gd name="T115" fmla="*/ 33 h 709"/>
                  <a:gd name="T116" fmla="*/ 310 w 352"/>
                  <a:gd name="T117" fmla="*/ 13 h 709"/>
                  <a:gd name="T118" fmla="*/ 321 w 352"/>
                  <a:gd name="T119" fmla="*/ 5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2" h="709">
                    <a:moveTo>
                      <a:pt x="141" y="706"/>
                    </a:moveTo>
                    <a:lnTo>
                      <a:pt x="141" y="709"/>
                    </a:lnTo>
                    <a:lnTo>
                      <a:pt x="143" y="706"/>
                    </a:lnTo>
                    <a:lnTo>
                      <a:pt x="152" y="709"/>
                    </a:lnTo>
                    <a:lnTo>
                      <a:pt x="152" y="702"/>
                    </a:lnTo>
                    <a:lnTo>
                      <a:pt x="143" y="697"/>
                    </a:lnTo>
                    <a:lnTo>
                      <a:pt x="145" y="689"/>
                    </a:lnTo>
                    <a:lnTo>
                      <a:pt x="141" y="684"/>
                    </a:lnTo>
                    <a:lnTo>
                      <a:pt x="134" y="684"/>
                    </a:lnTo>
                    <a:lnTo>
                      <a:pt x="132" y="675"/>
                    </a:lnTo>
                    <a:lnTo>
                      <a:pt x="138" y="675"/>
                    </a:lnTo>
                    <a:lnTo>
                      <a:pt x="138" y="673"/>
                    </a:lnTo>
                    <a:lnTo>
                      <a:pt x="136" y="669"/>
                    </a:lnTo>
                    <a:lnTo>
                      <a:pt x="136" y="666"/>
                    </a:lnTo>
                    <a:lnTo>
                      <a:pt x="134" y="666"/>
                    </a:lnTo>
                    <a:lnTo>
                      <a:pt x="134" y="662"/>
                    </a:lnTo>
                    <a:lnTo>
                      <a:pt x="125" y="662"/>
                    </a:lnTo>
                    <a:lnTo>
                      <a:pt x="121" y="662"/>
                    </a:lnTo>
                    <a:lnTo>
                      <a:pt x="118" y="662"/>
                    </a:lnTo>
                    <a:lnTo>
                      <a:pt x="118" y="660"/>
                    </a:lnTo>
                    <a:lnTo>
                      <a:pt x="116" y="660"/>
                    </a:lnTo>
                    <a:lnTo>
                      <a:pt x="116" y="651"/>
                    </a:lnTo>
                    <a:lnTo>
                      <a:pt x="114" y="649"/>
                    </a:lnTo>
                    <a:lnTo>
                      <a:pt x="107" y="646"/>
                    </a:lnTo>
                    <a:lnTo>
                      <a:pt x="103" y="642"/>
                    </a:lnTo>
                    <a:lnTo>
                      <a:pt x="98" y="642"/>
                    </a:lnTo>
                    <a:lnTo>
                      <a:pt x="96" y="644"/>
                    </a:lnTo>
                    <a:lnTo>
                      <a:pt x="94" y="642"/>
                    </a:lnTo>
                    <a:lnTo>
                      <a:pt x="89" y="635"/>
                    </a:lnTo>
                    <a:lnTo>
                      <a:pt x="87" y="635"/>
                    </a:lnTo>
                    <a:lnTo>
                      <a:pt x="85" y="633"/>
                    </a:lnTo>
                    <a:lnTo>
                      <a:pt x="83" y="631"/>
                    </a:lnTo>
                    <a:lnTo>
                      <a:pt x="87" y="626"/>
                    </a:lnTo>
                    <a:lnTo>
                      <a:pt x="87" y="622"/>
                    </a:lnTo>
                    <a:lnTo>
                      <a:pt x="89" y="622"/>
                    </a:lnTo>
                    <a:lnTo>
                      <a:pt x="89" y="618"/>
                    </a:lnTo>
                    <a:lnTo>
                      <a:pt x="92" y="615"/>
                    </a:lnTo>
                    <a:lnTo>
                      <a:pt x="87" y="613"/>
                    </a:lnTo>
                    <a:lnTo>
                      <a:pt x="89" y="611"/>
                    </a:lnTo>
                    <a:lnTo>
                      <a:pt x="92" y="609"/>
                    </a:lnTo>
                    <a:lnTo>
                      <a:pt x="94" y="611"/>
                    </a:lnTo>
                    <a:lnTo>
                      <a:pt x="96" y="609"/>
                    </a:lnTo>
                    <a:lnTo>
                      <a:pt x="98" y="609"/>
                    </a:lnTo>
                    <a:lnTo>
                      <a:pt x="100" y="606"/>
                    </a:lnTo>
                    <a:lnTo>
                      <a:pt x="103" y="606"/>
                    </a:lnTo>
                    <a:lnTo>
                      <a:pt x="103" y="604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96" y="602"/>
                    </a:lnTo>
                    <a:lnTo>
                      <a:pt x="89" y="604"/>
                    </a:lnTo>
                    <a:lnTo>
                      <a:pt x="85" y="602"/>
                    </a:lnTo>
                    <a:lnTo>
                      <a:pt x="80" y="604"/>
                    </a:lnTo>
                    <a:lnTo>
                      <a:pt x="78" y="602"/>
                    </a:lnTo>
                    <a:lnTo>
                      <a:pt x="72" y="602"/>
                    </a:lnTo>
                    <a:lnTo>
                      <a:pt x="69" y="602"/>
                    </a:lnTo>
                    <a:lnTo>
                      <a:pt x="67" y="600"/>
                    </a:lnTo>
                    <a:lnTo>
                      <a:pt x="65" y="600"/>
                    </a:lnTo>
                    <a:lnTo>
                      <a:pt x="63" y="602"/>
                    </a:lnTo>
                    <a:lnTo>
                      <a:pt x="54" y="602"/>
                    </a:lnTo>
                    <a:lnTo>
                      <a:pt x="54" y="600"/>
                    </a:lnTo>
                    <a:lnTo>
                      <a:pt x="49" y="600"/>
                    </a:lnTo>
                    <a:lnTo>
                      <a:pt x="47" y="595"/>
                    </a:lnTo>
                    <a:lnTo>
                      <a:pt x="45" y="593"/>
                    </a:lnTo>
                    <a:lnTo>
                      <a:pt x="45" y="589"/>
                    </a:lnTo>
                    <a:lnTo>
                      <a:pt x="40" y="589"/>
                    </a:lnTo>
                    <a:lnTo>
                      <a:pt x="38" y="589"/>
                    </a:lnTo>
                    <a:lnTo>
                      <a:pt x="36" y="586"/>
                    </a:lnTo>
                    <a:lnTo>
                      <a:pt x="31" y="586"/>
                    </a:lnTo>
                    <a:lnTo>
                      <a:pt x="31" y="582"/>
                    </a:lnTo>
                    <a:lnTo>
                      <a:pt x="29" y="582"/>
                    </a:lnTo>
                    <a:lnTo>
                      <a:pt x="23" y="580"/>
                    </a:lnTo>
                    <a:lnTo>
                      <a:pt x="16" y="582"/>
                    </a:lnTo>
                    <a:lnTo>
                      <a:pt x="14" y="582"/>
                    </a:lnTo>
                    <a:lnTo>
                      <a:pt x="11" y="580"/>
                    </a:lnTo>
                    <a:lnTo>
                      <a:pt x="7" y="580"/>
                    </a:lnTo>
                    <a:lnTo>
                      <a:pt x="7" y="578"/>
                    </a:lnTo>
                    <a:lnTo>
                      <a:pt x="5" y="573"/>
                    </a:lnTo>
                    <a:lnTo>
                      <a:pt x="0" y="573"/>
                    </a:lnTo>
                    <a:lnTo>
                      <a:pt x="0" y="564"/>
                    </a:lnTo>
                    <a:lnTo>
                      <a:pt x="0" y="562"/>
                    </a:lnTo>
                    <a:lnTo>
                      <a:pt x="5" y="558"/>
                    </a:lnTo>
                    <a:lnTo>
                      <a:pt x="7" y="555"/>
                    </a:lnTo>
                    <a:lnTo>
                      <a:pt x="5" y="549"/>
                    </a:lnTo>
                    <a:lnTo>
                      <a:pt x="9" y="549"/>
                    </a:lnTo>
                    <a:lnTo>
                      <a:pt x="9" y="546"/>
                    </a:lnTo>
                    <a:lnTo>
                      <a:pt x="7" y="546"/>
                    </a:lnTo>
                    <a:lnTo>
                      <a:pt x="7" y="544"/>
                    </a:lnTo>
                    <a:lnTo>
                      <a:pt x="5" y="542"/>
                    </a:lnTo>
                    <a:lnTo>
                      <a:pt x="5" y="538"/>
                    </a:lnTo>
                    <a:lnTo>
                      <a:pt x="5" y="535"/>
                    </a:lnTo>
                    <a:lnTo>
                      <a:pt x="9" y="533"/>
                    </a:lnTo>
                    <a:lnTo>
                      <a:pt x="16" y="538"/>
                    </a:lnTo>
                    <a:lnTo>
                      <a:pt x="31" y="531"/>
                    </a:lnTo>
                    <a:lnTo>
                      <a:pt x="29" y="529"/>
                    </a:lnTo>
                    <a:lnTo>
                      <a:pt x="27" y="524"/>
                    </a:lnTo>
                    <a:lnTo>
                      <a:pt x="27" y="522"/>
                    </a:lnTo>
                    <a:lnTo>
                      <a:pt x="29" y="520"/>
                    </a:lnTo>
                    <a:lnTo>
                      <a:pt x="29" y="518"/>
                    </a:lnTo>
                    <a:lnTo>
                      <a:pt x="36" y="520"/>
                    </a:lnTo>
                    <a:lnTo>
                      <a:pt x="43" y="520"/>
                    </a:lnTo>
                    <a:lnTo>
                      <a:pt x="45" y="520"/>
                    </a:lnTo>
                    <a:lnTo>
                      <a:pt x="47" y="522"/>
                    </a:lnTo>
                    <a:lnTo>
                      <a:pt x="45" y="526"/>
                    </a:lnTo>
                    <a:lnTo>
                      <a:pt x="47" y="526"/>
                    </a:lnTo>
                    <a:lnTo>
                      <a:pt x="47" y="529"/>
                    </a:lnTo>
                    <a:lnTo>
                      <a:pt x="45" y="531"/>
                    </a:lnTo>
                    <a:lnTo>
                      <a:pt x="45" y="533"/>
                    </a:lnTo>
                    <a:lnTo>
                      <a:pt x="49" y="533"/>
                    </a:lnTo>
                    <a:lnTo>
                      <a:pt x="49" y="535"/>
                    </a:lnTo>
                    <a:lnTo>
                      <a:pt x="56" y="538"/>
                    </a:lnTo>
                    <a:lnTo>
                      <a:pt x="56" y="535"/>
                    </a:lnTo>
                    <a:lnTo>
                      <a:pt x="58" y="535"/>
                    </a:lnTo>
                    <a:lnTo>
                      <a:pt x="56" y="540"/>
                    </a:lnTo>
                    <a:lnTo>
                      <a:pt x="58" y="540"/>
                    </a:lnTo>
                    <a:lnTo>
                      <a:pt x="60" y="542"/>
                    </a:lnTo>
                    <a:lnTo>
                      <a:pt x="60" y="540"/>
                    </a:lnTo>
                    <a:lnTo>
                      <a:pt x="65" y="538"/>
                    </a:lnTo>
                    <a:lnTo>
                      <a:pt x="65" y="540"/>
                    </a:lnTo>
                    <a:lnTo>
                      <a:pt x="67" y="542"/>
                    </a:lnTo>
                    <a:lnTo>
                      <a:pt x="69" y="540"/>
                    </a:lnTo>
                    <a:lnTo>
                      <a:pt x="67" y="538"/>
                    </a:lnTo>
                    <a:lnTo>
                      <a:pt x="72" y="535"/>
                    </a:lnTo>
                    <a:lnTo>
                      <a:pt x="72" y="538"/>
                    </a:lnTo>
                    <a:lnTo>
                      <a:pt x="74" y="538"/>
                    </a:lnTo>
                    <a:lnTo>
                      <a:pt x="74" y="535"/>
                    </a:lnTo>
                    <a:lnTo>
                      <a:pt x="76" y="535"/>
                    </a:lnTo>
                    <a:lnTo>
                      <a:pt x="76" y="533"/>
                    </a:lnTo>
                    <a:lnTo>
                      <a:pt x="78" y="533"/>
                    </a:lnTo>
                    <a:lnTo>
                      <a:pt x="78" y="531"/>
                    </a:lnTo>
                    <a:lnTo>
                      <a:pt x="76" y="531"/>
                    </a:lnTo>
                    <a:lnTo>
                      <a:pt x="78" y="526"/>
                    </a:lnTo>
                    <a:lnTo>
                      <a:pt x="76" y="524"/>
                    </a:lnTo>
                    <a:lnTo>
                      <a:pt x="80" y="520"/>
                    </a:lnTo>
                    <a:lnTo>
                      <a:pt x="78" y="518"/>
                    </a:lnTo>
                    <a:lnTo>
                      <a:pt x="83" y="518"/>
                    </a:lnTo>
                    <a:lnTo>
                      <a:pt x="85" y="515"/>
                    </a:lnTo>
                    <a:lnTo>
                      <a:pt x="87" y="515"/>
                    </a:lnTo>
                    <a:lnTo>
                      <a:pt x="87" y="511"/>
                    </a:lnTo>
                    <a:lnTo>
                      <a:pt x="94" y="511"/>
                    </a:lnTo>
                    <a:lnTo>
                      <a:pt x="100" y="511"/>
                    </a:lnTo>
                    <a:lnTo>
                      <a:pt x="109" y="507"/>
                    </a:lnTo>
                    <a:lnTo>
                      <a:pt x="114" y="507"/>
                    </a:lnTo>
                    <a:lnTo>
                      <a:pt x="123" y="502"/>
                    </a:lnTo>
                    <a:lnTo>
                      <a:pt x="129" y="502"/>
                    </a:lnTo>
                    <a:lnTo>
                      <a:pt x="129" y="504"/>
                    </a:lnTo>
                    <a:lnTo>
                      <a:pt x="138" y="504"/>
                    </a:lnTo>
                    <a:lnTo>
                      <a:pt x="141" y="495"/>
                    </a:lnTo>
                    <a:lnTo>
                      <a:pt x="143" y="493"/>
                    </a:lnTo>
                    <a:lnTo>
                      <a:pt x="141" y="491"/>
                    </a:lnTo>
                    <a:lnTo>
                      <a:pt x="138" y="489"/>
                    </a:lnTo>
                    <a:lnTo>
                      <a:pt x="138" y="487"/>
                    </a:lnTo>
                    <a:lnTo>
                      <a:pt x="138" y="482"/>
                    </a:lnTo>
                    <a:lnTo>
                      <a:pt x="141" y="482"/>
                    </a:lnTo>
                    <a:lnTo>
                      <a:pt x="141" y="487"/>
                    </a:lnTo>
                    <a:lnTo>
                      <a:pt x="143" y="487"/>
                    </a:lnTo>
                    <a:lnTo>
                      <a:pt x="150" y="482"/>
                    </a:lnTo>
                    <a:lnTo>
                      <a:pt x="150" y="487"/>
                    </a:lnTo>
                    <a:lnTo>
                      <a:pt x="152" y="484"/>
                    </a:lnTo>
                    <a:lnTo>
                      <a:pt x="150" y="478"/>
                    </a:lnTo>
                    <a:lnTo>
                      <a:pt x="152" y="475"/>
                    </a:lnTo>
                    <a:lnTo>
                      <a:pt x="156" y="478"/>
                    </a:lnTo>
                    <a:lnTo>
                      <a:pt x="158" y="482"/>
                    </a:lnTo>
                    <a:lnTo>
                      <a:pt x="161" y="480"/>
                    </a:lnTo>
                    <a:lnTo>
                      <a:pt x="163" y="478"/>
                    </a:lnTo>
                    <a:lnTo>
                      <a:pt x="172" y="482"/>
                    </a:lnTo>
                    <a:lnTo>
                      <a:pt x="176" y="484"/>
                    </a:lnTo>
                    <a:lnTo>
                      <a:pt x="181" y="487"/>
                    </a:lnTo>
                    <a:lnTo>
                      <a:pt x="183" y="487"/>
                    </a:lnTo>
                    <a:lnTo>
                      <a:pt x="185" y="487"/>
                    </a:lnTo>
                    <a:lnTo>
                      <a:pt x="183" y="487"/>
                    </a:lnTo>
                    <a:lnTo>
                      <a:pt x="185" y="489"/>
                    </a:lnTo>
                    <a:lnTo>
                      <a:pt x="187" y="487"/>
                    </a:lnTo>
                    <a:lnTo>
                      <a:pt x="190" y="489"/>
                    </a:lnTo>
                    <a:lnTo>
                      <a:pt x="192" y="484"/>
                    </a:lnTo>
                    <a:lnTo>
                      <a:pt x="185" y="480"/>
                    </a:lnTo>
                    <a:lnTo>
                      <a:pt x="187" y="478"/>
                    </a:lnTo>
                    <a:lnTo>
                      <a:pt x="190" y="478"/>
                    </a:lnTo>
                    <a:lnTo>
                      <a:pt x="194" y="480"/>
                    </a:lnTo>
                    <a:lnTo>
                      <a:pt x="196" y="480"/>
                    </a:lnTo>
                    <a:lnTo>
                      <a:pt x="194" y="482"/>
                    </a:lnTo>
                    <a:lnTo>
                      <a:pt x="199" y="480"/>
                    </a:lnTo>
                    <a:lnTo>
                      <a:pt x="201" y="480"/>
                    </a:lnTo>
                    <a:lnTo>
                      <a:pt x="199" y="482"/>
                    </a:lnTo>
                    <a:lnTo>
                      <a:pt x="201" y="484"/>
                    </a:lnTo>
                    <a:lnTo>
                      <a:pt x="203" y="484"/>
                    </a:lnTo>
                    <a:lnTo>
                      <a:pt x="205" y="482"/>
                    </a:lnTo>
                    <a:lnTo>
                      <a:pt x="203" y="475"/>
                    </a:lnTo>
                    <a:lnTo>
                      <a:pt x="203" y="473"/>
                    </a:lnTo>
                    <a:lnTo>
                      <a:pt x="205" y="473"/>
                    </a:lnTo>
                    <a:lnTo>
                      <a:pt x="205" y="475"/>
                    </a:lnTo>
                    <a:lnTo>
                      <a:pt x="205" y="478"/>
                    </a:lnTo>
                    <a:lnTo>
                      <a:pt x="210" y="473"/>
                    </a:lnTo>
                    <a:lnTo>
                      <a:pt x="207" y="469"/>
                    </a:lnTo>
                    <a:lnTo>
                      <a:pt x="210" y="469"/>
                    </a:lnTo>
                    <a:lnTo>
                      <a:pt x="210" y="464"/>
                    </a:lnTo>
                    <a:lnTo>
                      <a:pt x="205" y="464"/>
                    </a:lnTo>
                    <a:lnTo>
                      <a:pt x="205" y="462"/>
                    </a:lnTo>
                    <a:lnTo>
                      <a:pt x="205" y="458"/>
                    </a:lnTo>
                    <a:lnTo>
                      <a:pt x="203" y="460"/>
                    </a:lnTo>
                    <a:lnTo>
                      <a:pt x="203" y="458"/>
                    </a:lnTo>
                    <a:lnTo>
                      <a:pt x="201" y="455"/>
                    </a:lnTo>
                    <a:lnTo>
                      <a:pt x="201" y="453"/>
                    </a:lnTo>
                    <a:lnTo>
                      <a:pt x="207" y="455"/>
                    </a:lnTo>
                    <a:lnTo>
                      <a:pt x="214" y="455"/>
                    </a:lnTo>
                    <a:lnTo>
                      <a:pt x="212" y="458"/>
                    </a:lnTo>
                    <a:lnTo>
                      <a:pt x="214" y="460"/>
                    </a:lnTo>
                    <a:lnTo>
                      <a:pt x="216" y="460"/>
                    </a:lnTo>
                    <a:lnTo>
                      <a:pt x="219" y="458"/>
                    </a:lnTo>
                    <a:lnTo>
                      <a:pt x="227" y="460"/>
                    </a:lnTo>
                    <a:lnTo>
                      <a:pt x="230" y="462"/>
                    </a:lnTo>
                    <a:lnTo>
                      <a:pt x="234" y="462"/>
                    </a:lnTo>
                    <a:lnTo>
                      <a:pt x="234" y="460"/>
                    </a:lnTo>
                    <a:lnTo>
                      <a:pt x="230" y="458"/>
                    </a:lnTo>
                    <a:lnTo>
                      <a:pt x="232" y="458"/>
                    </a:lnTo>
                    <a:lnTo>
                      <a:pt x="230" y="458"/>
                    </a:lnTo>
                    <a:lnTo>
                      <a:pt x="232" y="458"/>
                    </a:lnTo>
                    <a:lnTo>
                      <a:pt x="236" y="458"/>
                    </a:lnTo>
                    <a:lnTo>
                      <a:pt x="239" y="455"/>
                    </a:lnTo>
                    <a:lnTo>
                      <a:pt x="241" y="453"/>
                    </a:lnTo>
                    <a:lnTo>
                      <a:pt x="239" y="451"/>
                    </a:lnTo>
                    <a:lnTo>
                      <a:pt x="239" y="449"/>
                    </a:lnTo>
                    <a:lnTo>
                      <a:pt x="241" y="447"/>
                    </a:lnTo>
                    <a:lnTo>
                      <a:pt x="239" y="447"/>
                    </a:lnTo>
                    <a:lnTo>
                      <a:pt x="239" y="444"/>
                    </a:lnTo>
                    <a:lnTo>
                      <a:pt x="239" y="442"/>
                    </a:lnTo>
                    <a:lnTo>
                      <a:pt x="241" y="442"/>
                    </a:lnTo>
                    <a:lnTo>
                      <a:pt x="245" y="447"/>
                    </a:lnTo>
                    <a:lnTo>
                      <a:pt x="250" y="447"/>
                    </a:lnTo>
                    <a:lnTo>
                      <a:pt x="250" y="444"/>
                    </a:lnTo>
                    <a:lnTo>
                      <a:pt x="250" y="442"/>
                    </a:lnTo>
                    <a:lnTo>
                      <a:pt x="254" y="440"/>
                    </a:lnTo>
                    <a:lnTo>
                      <a:pt x="250" y="438"/>
                    </a:lnTo>
                    <a:lnTo>
                      <a:pt x="254" y="435"/>
                    </a:lnTo>
                    <a:lnTo>
                      <a:pt x="265" y="438"/>
                    </a:lnTo>
                    <a:lnTo>
                      <a:pt x="268" y="438"/>
                    </a:lnTo>
                    <a:lnTo>
                      <a:pt x="268" y="433"/>
                    </a:lnTo>
                    <a:lnTo>
                      <a:pt x="265" y="431"/>
                    </a:lnTo>
                    <a:lnTo>
                      <a:pt x="263" y="429"/>
                    </a:lnTo>
                    <a:lnTo>
                      <a:pt x="259" y="429"/>
                    </a:lnTo>
                    <a:lnTo>
                      <a:pt x="259" y="427"/>
                    </a:lnTo>
                    <a:lnTo>
                      <a:pt x="259" y="424"/>
                    </a:lnTo>
                    <a:lnTo>
                      <a:pt x="261" y="424"/>
                    </a:lnTo>
                    <a:lnTo>
                      <a:pt x="263" y="424"/>
                    </a:lnTo>
                    <a:lnTo>
                      <a:pt x="265" y="424"/>
                    </a:lnTo>
                    <a:lnTo>
                      <a:pt x="268" y="422"/>
                    </a:lnTo>
                    <a:lnTo>
                      <a:pt x="270" y="418"/>
                    </a:lnTo>
                    <a:lnTo>
                      <a:pt x="272" y="418"/>
                    </a:lnTo>
                    <a:lnTo>
                      <a:pt x="276" y="415"/>
                    </a:lnTo>
                    <a:lnTo>
                      <a:pt x="276" y="411"/>
                    </a:lnTo>
                    <a:lnTo>
                      <a:pt x="281" y="404"/>
                    </a:lnTo>
                    <a:lnTo>
                      <a:pt x="281" y="402"/>
                    </a:lnTo>
                    <a:lnTo>
                      <a:pt x="283" y="402"/>
                    </a:lnTo>
                    <a:lnTo>
                      <a:pt x="283" y="400"/>
                    </a:lnTo>
                    <a:lnTo>
                      <a:pt x="281" y="400"/>
                    </a:lnTo>
                    <a:lnTo>
                      <a:pt x="279" y="400"/>
                    </a:lnTo>
                    <a:lnTo>
                      <a:pt x="281" y="398"/>
                    </a:lnTo>
                    <a:lnTo>
                      <a:pt x="283" y="395"/>
                    </a:lnTo>
                    <a:lnTo>
                      <a:pt x="285" y="393"/>
                    </a:lnTo>
                    <a:lnTo>
                      <a:pt x="283" y="391"/>
                    </a:lnTo>
                    <a:lnTo>
                      <a:pt x="285" y="389"/>
                    </a:lnTo>
                    <a:lnTo>
                      <a:pt x="283" y="389"/>
                    </a:lnTo>
                    <a:lnTo>
                      <a:pt x="283" y="387"/>
                    </a:lnTo>
                    <a:lnTo>
                      <a:pt x="281" y="389"/>
                    </a:lnTo>
                    <a:lnTo>
                      <a:pt x="281" y="382"/>
                    </a:lnTo>
                    <a:lnTo>
                      <a:pt x="283" y="382"/>
                    </a:lnTo>
                    <a:lnTo>
                      <a:pt x="281" y="378"/>
                    </a:lnTo>
                    <a:lnTo>
                      <a:pt x="276" y="378"/>
                    </a:lnTo>
                    <a:lnTo>
                      <a:pt x="279" y="375"/>
                    </a:lnTo>
                    <a:lnTo>
                      <a:pt x="283" y="378"/>
                    </a:lnTo>
                    <a:lnTo>
                      <a:pt x="285" y="380"/>
                    </a:lnTo>
                    <a:lnTo>
                      <a:pt x="290" y="380"/>
                    </a:lnTo>
                    <a:lnTo>
                      <a:pt x="294" y="378"/>
                    </a:lnTo>
                    <a:lnTo>
                      <a:pt x="294" y="375"/>
                    </a:lnTo>
                    <a:lnTo>
                      <a:pt x="297" y="375"/>
                    </a:lnTo>
                    <a:lnTo>
                      <a:pt x="299" y="373"/>
                    </a:lnTo>
                    <a:lnTo>
                      <a:pt x="297" y="373"/>
                    </a:lnTo>
                    <a:lnTo>
                      <a:pt x="292" y="371"/>
                    </a:lnTo>
                    <a:lnTo>
                      <a:pt x="297" y="371"/>
                    </a:lnTo>
                    <a:lnTo>
                      <a:pt x="297" y="369"/>
                    </a:lnTo>
                    <a:lnTo>
                      <a:pt x="294" y="369"/>
                    </a:lnTo>
                    <a:lnTo>
                      <a:pt x="297" y="369"/>
                    </a:lnTo>
                    <a:lnTo>
                      <a:pt x="299" y="364"/>
                    </a:lnTo>
                    <a:lnTo>
                      <a:pt x="294" y="362"/>
                    </a:lnTo>
                    <a:lnTo>
                      <a:pt x="297" y="358"/>
                    </a:lnTo>
                    <a:lnTo>
                      <a:pt x="297" y="355"/>
                    </a:lnTo>
                    <a:lnTo>
                      <a:pt x="294" y="355"/>
                    </a:lnTo>
                    <a:lnTo>
                      <a:pt x="292" y="353"/>
                    </a:lnTo>
                    <a:lnTo>
                      <a:pt x="292" y="355"/>
                    </a:lnTo>
                    <a:lnTo>
                      <a:pt x="288" y="353"/>
                    </a:lnTo>
                    <a:lnTo>
                      <a:pt x="283" y="351"/>
                    </a:lnTo>
                    <a:lnTo>
                      <a:pt x="285" y="349"/>
                    </a:lnTo>
                    <a:lnTo>
                      <a:pt x="288" y="347"/>
                    </a:lnTo>
                    <a:lnTo>
                      <a:pt x="288" y="351"/>
                    </a:lnTo>
                    <a:lnTo>
                      <a:pt x="290" y="351"/>
                    </a:lnTo>
                    <a:lnTo>
                      <a:pt x="292" y="347"/>
                    </a:lnTo>
                    <a:lnTo>
                      <a:pt x="292" y="342"/>
                    </a:lnTo>
                    <a:lnTo>
                      <a:pt x="297" y="342"/>
                    </a:lnTo>
                    <a:lnTo>
                      <a:pt x="297" y="340"/>
                    </a:lnTo>
                    <a:lnTo>
                      <a:pt x="294" y="338"/>
                    </a:lnTo>
                    <a:lnTo>
                      <a:pt x="305" y="333"/>
                    </a:lnTo>
                    <a:lnTo>
                      <a:pt x="308" y="331"/>
                    </a:lnTo>
                    <a:lnTo>
                      <a:pt x="305" y="327"/>
                    </a:lnTo>
                    <a:lnTo>
                      <a:pt x="297" y="318"/>
                    </a:lnTo>
                    <a:lnTo>
                      <a:pt x="292" y="313"/>
                    </a:lnTo>
                    <a:lnTo>
                      <a:pt x="290" y="309"/>
                    </a:lnTo>
                    <a:lnTo>
                      <a:pt x="281" y="307"/>
                    </a:lnTo>
                    <a:lnTo>
                      <a:pt x="279" y="302"/>
                    </a:lnTo>
                    <a:lnTo>
                      <a:pt x="279" y="296"/>
                    </a:lnTo>
                    <a:lnTo>
                      <a:pt x="281" y="284"/>
                    </a:lnTo>
                    <a:lnTo>
                      <a:pt x="288" y="289"/>
                    </a:lnTo>
                    <a:lnTo>
                      <a:pt x="285" y="282"/>
                    </a:lnTo>
                    <a:lnTo>
                      <a:pt x="288" y="280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3"/>
                    </a:lnTo>
                    <a:lnTo>
                      <a:pt x="281" y="271"/>
                    </a:lnTo>
                    <a:lnTo>
                      <a:pt x="279" y="269"/>
                    </a:lnTo>
                    <a:lnTo>
                      <a:pt x="281" y="264"/>
                    </a:lnTo>
                    <a:lnTo>
                      <a:pt x="276" y="262"/>
                    </a:lnTo>
                    <a:lnTo>
                      <a:pt x="276" y="260"/>
                    </a:lnTo>
                    <a:lnTo>
                      <a:pt x="276" y="258"/>
                    </a:lnTo>
                    <a:lnTo>
                      <a:pt x="279" y="258"/>
                    </a:lnTo>
                    <a:lnTo>
                      <a:pt x="276" y="256"/>
                    </a:lnTo>
                    <a:lnTo>
                      <a:pt x="279" y="256"/>
                    </a:lnTo>
                    <a:lnTo>
                      <a:pt x="281" y="253"/>
                    </a:lnTo>
                    <a:lnTo>
                      <a:pt x="283" y="256"/>
                    </a:lnTo>
                    <a:lnTo>
                      <a:pt x="285" y="253"/>
                    </a:lnTo>
                    <a:lnTo>
                      <a:pt x="288" y="251"/>
                    </a:lnTo>
                    <a:lnTo>
                      <a:pt x="292" y="251"/>
                    </a:lnTo>
                    <a:lnTo>
                      <a:pt x="290" y="247"/>
                    </a:lnTo>
                    <a:lnTo>
                      <a:pt x="292" y="244"/>
                    </a:lnTo>
                    <a:lnTo>
                      <a:pt x="294" y="244"/>
                    </a:lnTo>
                    <a:lnTo>
                      <a:pt x="294" y="242"/>
                    </a:lnTo>
                    <a:lnTo>
                      <a:pt x="297" y="244"/>
                    </a:lnTo>
                    <a:lnTo>
                      <a:pt x="297" y="242"/>
                    </a:lnTo>
                    <a:lnTo>
                      <a:pt x="299" y="240"/>
                    </a:lnTo>
                    <a:lnTo>
                      <a:pt x="303" y="240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2" y="247"/>
                    </a:lnTo>
                    <a:lnTo>
                      <a:pt x="312" y="244"/>
                    </a:lnTo>
                    <a:lnTo>
                      <a:pt x="314" y="247"/>
                    </a:lnTo>
                    <a:lnTo>
                      <a:pt x="317" y="247"/>
                    </a:lnTo>
                    <a:lnTo>
                      <a:pt x="321" y="249"/>
                    </a:lnTo>
                    <a:lnTo>
                      <a:pt x="321" y="244"/>
                    </a:lnTo>
                    <a:lnTo>
                      <a:pt x="319" y="244"/>
                    </a:lnTo>
                    <a:lnTo>
                      <a:pt x="321" y="244"/>
                    </a:lnTo>
                    <a:lnTo>
                      <a:pt x="319" y="240"/>
                    </a:lnTo>
                    <a:lnTo>
                      <a:pt x="317" y="240"/>
                    </a:lnTo>
                    <a:lnTo>
                      <a:pt x="317" y="238"/>
                    </a:lnTo>
                    <a:lnTo>
                      <a:pt x="314" y="238"/>
                    </a:lnTo>
                    <a:lnTo>
                      <a:pt x="317" y="236"/>
                    </a:lnTo>
                    <a:lnTo>
                      <a:pt x="314" y="236"/>
                    </a:lnTo>
                    <a:lnTo>
                      <a:pt x="314" y="233"/>
                    </a:lnTo>
                    <a:lnTo>
                      <a:pt x="317" y="231"/>
                    </a:lnTo>
                    <a:lnTo>
                      <a:pt x="314" y="231"/>
                    </a:lnTo>
                    <a:lnTo>
                      <a:pt x="317" y="231"/>
                    </a:lnTo>
                    <a:lnTo>
                      <a:pt x="317" y="229"/>
                    </a:lnTo>
                    <a:lnTo>
                      <a:pt x="319" y="227"/>
                    </a:lnTo>
                    <a:lnTo>
                      <a:pt x="317" y="227"/>
                    </a:lnTo>
                    <a:lnTo>
                      <a:pt x="317" y="224"/>
                    </a:lnTo>
                    <a:lnTo>
                      <a:pt x="317" y="220"/>
                    </a:lnTo>
                    <a:lnTo>
                      <a:pt x="317" y="218"/>
                    </a:lnTo>
                    <a:lnTo>
                      <a:pt x="314" y="218"/>
                    </a:lnTo>
                    <a:lnTo>
                      <a:pt x="312" y="218"/>
                    </a:lnTo>
                    <a:lnTo>
                      <a:pt x="312" y="216"/>
                    </a:lnTo>
                    <a:lnTo>
                      <a:pt x="310" y="213"/>
                    </a:lnTo>
                    <a:lnTo>
                      <a:pt x="308" y="213"/>
                    </a:lnTo>
                    <a:lnTo>
                      <a:pt x="305" y="213"/>
                    </a:lnTo>
                    <a:lnTo>
                      <a:pt x="301" y="209"/>
                    </a:lnTo>
                    <a:lnTo>
                      <a:pt x="301" y="207"/>
                    </a:lnTo>
                    <a:lnTo>
                      <a:pt x="297" y="207"/>
                    </a:lnTo>
                    <a:lnTo>
                      <a:pt x="297" y="202"/>
                    </a:lnTo>
                    <a:lnTo>
                      <a:pt x="299" y="200"/>
                    </a:lnTo>
                    <a:lnTo>
                      <a:pt x="297" y="198"/>
                    </a:lnTo>
                    <a:lnTo>
                      <a:pt x="294" y="198"/>
                    </a:lnTo>
                    <a:lnTo>
                      <a:pt x="299" y="196"/>
                    </a:lnTo>
                    <a:lnTo>
                      <a:pt x="294" y="193"/>
                    </a:lnTo>
                    <a:lnTo>
                      <a:pt x="292" y="193"/>
                    </a:lnTo>
                    <a:lnTo>
                      <a:pt x="285" y="193"/>
                    </a:lnTo>
                    <a:lnTo>
                      <a:pt x="283" y="191"/>
                    </a:lnTo>
                    <a:lnTo>
                      <a:pt x="285" y="187"/>
                    </a:lnTo>
                    <a:lnTo>
                      <a:pt x="283" y="187"/>
                    </a:lnTo>
                    <a:lnTo>
                      <a:pt x="283" y="184"/>
                    </a:lnTo>
                    <a:lnTo>
                      <a:pt x="285" y="182"/>
                    </a:lnTo>
                    <a:lnTo>
                      <a:pt x="285" y="180"/>
                    </a:lnTo>
                    <a:lnTo>
                      <a:pt x="285" y="176"/>
                    </a:lnTo>
                    <a:lnTo>
                      <a:pt x="288" y="171"/>
                    </a:lnTo>
                    <a:lnTo>
                      <a:pt x="288" y="167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9" y="160"/>
                    </a:lnTo>
                    <a:lnTo>
                      <a:pt x="301" y="165"/>
                    </a:lnTo>
                    <a:lnTo>
                      <a:pt x="301" y="162"/>
                    </a:lnTo>
                    <a:lnTo>
                      <a:pt x="305" y="162"/>
                    </a:lnTo>
                    <a:lnTo>
                      <a:pt x="305" y="160"/>
                    </a:lnTo>
                    <a:lnTo>
                      <a:pt x="303" y="160"/>
                    </a:lnTo>
                    <a:lnTo>
                      <a:pt x="305" y="158"/>
                    </a:lnTo>
                    <a:lnTo>
                      <a:pt x="308" y="156"/>
                    </a:lnTo>
                    <a:lnTo>
                      <a:pt x="305" y="156"/>
                    </a:lnTo>
                    <a:lnTo>
                      <a:pt x="305" y="153"/>
                    </a:lnTo>
                    <a:lnTo>
                      <a:pt x="308" y="151"/>
                    </a:lnTo>
                    <a:lnTo>
                      <a:pt x="310" y="153"/>
                    </a:lnTo>
                    <a:lnTo>
                      <a:pt x="312" y="153"/>
                    </a:lnTo>
                    <a:lnTo>
                      <a:pt x="312" y="151"/>
                    </a:lnTo>
                    <a:lnTo>
                      <a:pt x="317" y="149"/>
                    </a:lnTo>
                    <a:lnTo>
                      <a:pt x="319" y="149"/>
                    </a:lnTo>
                    <a:lnTo>
                      <a:pt x="321" y="149"/>
                    </a:lnTo>
                    <a:lnTo>
                      <a:pt x="323" y="145"/>
                    </a:lnTo>
                    <a:lnTo>
                      <a:pt x="328" y="142"/>
                    </a:lnTo>
                    <a:lnTo>
                      <a:pt x="325" y="142"/>
                    </a:lnTo>
                    <a:lnTo>
                      <a:pt x="330" y="140"/>
                    </a:lnTo>
                    <a:lnTo>
                      <a:pt x="332" y="138"/>
                    </a:lnTo>
                    <a:lnTo>
                      <a:pt x="337" y="136"/>
                    </a:lnTo>
                    <a:lnTo>
                      <a:pt x="341" y="133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5"/>
                    </a:lnTo>
                    <a:lnTo>
                      <a:pt x="352" y="125"/>
                    </a:lnTo>
                    <a:lnTo>
                      <a:pt x="348" y="120"/>
                    </a:lnTo>
                    <a:lnTo>
                      <a:pt x="346" y="120"/>
                    </a:lnTo>
                    <a:lnTo>
                      <a:pt x="343" y="118"/>
                    </a:lnTo>
                    <a:lnTo>
                      <a:pt x="348" y="113"/>
                    </a:lnTo>
                    <a:lnTo>
                      <a:pt x="346" y="109"/>
                    </a:lnTo>
                    <a:lnTo>
                      <a:pt x="343" y="111"/>
                    </a:lnTo>
                    <a:lnTo>
                      <a:pt x="341" y="107"/>
                    </a:lnTo>
                    <a:lnTo>
                      <a:pt x="343" y="107"/>
                    </a:lnTo>
                    <a:lnTo>
                      <a:pt x="339" y="107"/>
                    </a:lnTo>
                    <a:lnTo>
                      <a:pt x="339" y="105"/>
                    </a:lnTo>
                    <a:lnTo>
                      <a:pt x="337" y="105"/>
                    </a:lnTo>
                    <a:lnTo>
                      <a:pt x="343" y="98"/>
                    </a:lnTo>
                    <a:lnTo>
                      <a:pt x="343" y="96"/>
                    </a:lnTo>
                    <a:lnTo>
                      <a:pt x="341" y="93"/>
                    </a:lnTo>
                    <a:lnTo>
                      <a:pt x="341" y="96"/>
                    </a:lnTo>
                    <a:lnTo>
                      <a:pt x="341" y="98"/>
                    </a:lnTo>
                    <a:lnTo>
                      <a:pt x="339" y="96"/>
                    </a:lnTo>
                    <a:lnTo>
                      <a:pt x="337" y="96"/>
                    </a:lnTo>
                    <a:lnTo>
                      <a:pt x="337" y="98"/>
                    </a:lnTo>
                    <a:lnTo>
                      <a:pt x="334" y="98"/>
                    </a:lnTo>
                    <a:lnTo>
                      <a:pt x="334" y="100"/>
                    </a:lnTo>
                    <a:lnTo>
                      <a:pt x="332" y="100"/>
                    </a:lnTo>
                    <a:lnTo>
                      <a:pt x="330" y="100"/>
                    </a:lnTo>
                    <a:lnTo>
                      <a:pt x="325" y="98"/>
                    </a:lnTo>
                    <a:lnTo>
                      <a:pt x="328" y="96"/>
                    </a:lnTo>
                    <a:lnTo>
                      <a:pt x="325" y="93"/>
                    </a:lnTo>
                    <a:lnTo>
                      <a:pt x="328" y="93"/>
                    </a:lnTo>
                    <a:lnTo>
                      <a:pt x="330" y="91"/>
                    </a:lnTo>
                    <a:lnTo>
                      <a:pt x="330" y="89"/>
                    </a:lnTo>
                    <a:lnTo>
                      <a:pt x="330" y="87"/>
                    </a:lnTo>
                    <a:lnTo>
                      <a:pt x="332" y="85"/>
                    </a:lnTo>
                    <a:lnTo>
                      <a:pt x="334" y="82"/>
                    </a:lnTo>
                    <a:lnTo>
                      <a:pt x="334" y="73"/>
                    </a:lnTo>
                    <a:lnTo>
                      <a:pt x="337" y="71"/>
                    </a:lnTo>
                    <a:lnTo>
                      <a:pt x="339" y="65"/>
                    </a:lnTo>
                    <a:lnTo>
                      <a:pt x="337" y="56"/>
                    </a:lnTo>
                    <a:lnTo>
                      <a:pt x="334" y="56"/>
                    </a:lnTo>
                    <a:lnTo>
                      <a:pt x="337" y="51"/>
                    </a:lnTo>
                    <a:lnTo>
                      <a:pt x="330" y="47"/>
                    </a:lnTo>
                    <a:lnTo>
                      <a:pt x="332" y="42"/>
                    </a:lnTo>
                    <a:lnTo>
                      <a:pt x="328" y="38"/>
                    </a:lnTo>
                    <a:lnTo>
                      <a:pt x="330" y="33"/>
                    </a:lnTo>
                    <a:lnTo>
                      <a:pt x="328" y="33"/>
                    </a:lnTo>
                    <a:lnTo>
                      <a:pt x="323" y="31"/>
                    </a:lnTo>
                    <a:lnTo>
                      <a:pt x="321" y="27"/>
                    </a:lnTo>
                    <a:lnTo>
                      <a:pt x="319" y="27"/>
                    </a:lnTo>
                    <a:lnTo>
                      <a:pt x="317" y="27"/>
                    </a:lnTo>
                    <a:lnTo>
                      <a:pt x="314" y="20"/>
                    </a:lnTo>
                    <a:lnTo>
                      <a:pt x="314" y="18"/>
                    </a:lnTo>
                    <a:lnTo>
                      <a:pt x="310" y="16"/>
                    </a:lnTo>
                    <a:lnTo>
                      <a:pt x="310" y="13"/>
                    </a:lnTo>
                    <a:lnTo>
                      <a:pt x="312" y="11"/>
                    </a:lnTo>
                    <a:lnTo>
                      <a:pt x="312" y="7"/>
                    </a:lnTo>
                    <a:lnTo>
                      <a:pt x="314" y="7"/>
                    </a:lnTo>
                    <a:lnTo>
                      <a:pt x="312" y="7"/>
                    </a:lnTo>
                    <a:lnTo>
                      <a:pt x="312" y="0"/>
                    </a:lnTo>
                    <a:lnTo>
                      <a:pt x="319" y="0"/>
                    </a:lnTo>
                    <a:lnTo>
                      <a:pt x="321" y="2"/>
                    </a:lnTo>
                    <a:lnTo>
                      <a:pt x="321" y="5"/>
                    </a:lnTo>
                    <a:lnTo>
                      <a:pt x="323" y="7"/>
                    </a:lnTo>
                    <a:lnTo>
                      <a:pt x="323" y="11"/>
                    </a:lnTo>
                    <a:lnTo>
                      <a:pt x="328" y="13"/>
                    </a:lnTo>
                  </a:path>
                </a:pathLst>
              </a:custGeom>
              <a:noFill/>
              <a:ln w="14288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63305" tIns="31652" rIns="63305" bIns="31652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246"/>
              </a:p>
            </p:txBody>
          </p:sp>
        </p:grpSp>
        <p:sp>
          <p:nvSpPr>
            <p:cNvPr id="3135" name="Rectangle 3134"/>
            <p:cNvSpPr/>
            <p:nvPr/>
          </p:nvSpPr>
          <p:spPr>
            <a:xfrm>
              <a:off x="7537842" y="4891580"/>
              <a:ext cx="420429" cy="807061"/>
            </a:xfrm>
            <a:prstGeom prst="rect">
              <a:avLst/>
            </a:prstGeom>
            <a:noFill/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3136" name="Oval 3135"/>
            <p:cNvSpPr/>
            <p:nvPr/>
          </p:nvSpPr>
          <p:spPr>
            <a:xfrm>
              <a:off x="5324383" y="2290890"/>
              <a:ext cx="96834" cy="96834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3137" name="Oval 3136"/>
            <p:cNvSpPr/>
            <p:nvPr/>
          </p:nvSpPr>
          <p:spPr>
            <a:xfrm>
              <a:off x="5730812" y="5304600"/>
              <a:ext cx="96834" cy="96834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46"/>
            </a:p>
          </p:txBody>
        </p:sp>
        <p:sp>
          <p:nvSpPr>
            <p:cNvPr id="3138" name="TextBox 3137"/>
            <p:cNvSpPr txBox="1"/>
            <p:nvPr/>
          </p:nvSpPr>
          <p:spPr>
            <a:xfrm>
              <a:off x="4114029" y="259061"/>
              <a:ext cx="2566326" cy="45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246" b="1" dirty="0"/>
            </a:p>
          </p:txBody>
        </p:sp>
      </p:grpSp>
      <p:sp>
        <p:nvSpPr>
          <p:cNvPr id="3148" name="Rectangle 3147"/>
          <p:cNvSpPr/>
          <p:nvPr/>
        </p:nvSpPr>
        <p:spPr>
          <a:xfrm>
            <a:off x="316430" y="1582662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49" name="TextBox 3148"/>
          <p:cNvSpPr txBox="1"/>
          <p:nvPr/>
        </p:nvSpPr>
        <p:spPr>
          <a:xfrm>
            <a:off x="290314" y="1574819"/>
            <a:ext cx="1283415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CAPSULE 1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sp>
        <p:nvSpPr>
          <p:cNvPr id="3153" name="Rectangle 3152"/>
          <p:cNvSpPr/>
          <p:nvPr/>
        </p:nvSpPr>
        <p:spPr>
          <a:xfrm>
            <a:off x="3119430" y="1583330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54" name="TextBox 3153"/>
          <p:cNvSpPr txBox="1"/>
          <p:nvPr/>
        </p:nvSpPr>
        <p:spPr>
          <a:xfrm>
            <a:off x="3093314" y="1575487"/>
            <a:ext cx="1283415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CAPSULE 2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sp>
        <p:nvSpPr>
          <p:cNvPr id="3156" name="Rectangle 3155"/>
          <p:cNvSpPr/>
          <p:nvPr/>
        </p:nvSpPr>
        <p:spPr>
          <a:xfrm>
            <a:off x="6057766" y="1586004"/>
            <a:ext cx="1257299" cy="33071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57" name="TextBox 3156"/>
          <p:cNvSpPr txBox="1"/>
          <p:nvPr/>
        </p:nvSpPr>
        <p:spPr>
          <a:xfrm>
            <a:off x="6031650" y="1578161"/>
            <a:ext cx="1283415" cy="338554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600" b="1" dirty="0">
                <a:latin typeface="Century Gothic" panose="020B0502020202020204" pitchFamily="34" charset="0"/>
              </a:rPr>
              <a:t>CAPSULE 3</a:t>
            </a:r>
            <a:endParaRPr lang="en-US" sz="1600" dirty="0">
              <a:latin typeface="Century Gothic" panose="020B0502020202020204" pitchFamily="34" charset="0"/>
            </a:endParaRPr>
          </a:p>
        </p:txBody>
      </p:sp>
      <p:cxnSp>
        <p:nvCxnSpPr>
          <p:cNvPr id="3161" name="Straight Connector 3160"/>
          <p:cNvCxnSpPr/>
          <p:nvPr/>
        </p:nvCxnSpPr>
        <p:spPr>
          <a:xfrm>
            <a:off x="2801913" y="1521542"/>
            <a:ext cx="0" cy="4126836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162" name="Straight Connector 3161"/>
          <p:cNvCxnSpPr/>
          <p:nvPr/>
        </p:nvCxnSpPr>
        <p:spPr>
          <a:xfrm>
            <a:off x="5796270" y="1521542"/>
            <a:ext cx="0" cy="4126836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163" name="Straight Connector 3162"/>
          <p:cNvCxnSpPr/>
          <p:nvPr/>
        </p:nvCxnSpPr>
        <p:spPr>
          <a:xfrm>
            <a:off x="8894220" y="1521542"/>
            <a:ext cx="0" cy="4126836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5" name="Chevron 14"/>
          <p:cNvSpPr/>
          <p:nvPr/>
        </p:nvSpPr>
        <p:spPr>
          <a:xfrm rot="16200000" flipV="1">
            <a:off x="11805578" y="-47889"/>
            <a:ext cx="260121" cy="345918"/>
          </a:xfrm>
          <a:prstGeom prst="chevron">
            <a:avLst/>
          </a:prstGeom>
          <a:solidFill>
            <a:schemeClr val="bg2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41069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" y="0"/>
            <a:ext cx="6010740" cy="33071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-26115" y="-7843"/>
            <a:ext cx="60298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TOTAL PARTICIPATION ACROSS CAPSULES FROM STATES</a:t>
            </a:r>
            <a:endParaRPr lang="en-US" sz="16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6010741" y="311814"/>
            <a:ext cx="6181259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9" name="Rectangle 15"/>
          <p:cNvSpPr>
            <a:spLocks noChangeArrowheads="1"/>
          </p:cNvSpPr>
          <p:nvPr/>
        </p:nvSpPr>
        <p:spPr bwMode="auto">
          <a:xfrm>
            <a:off x="7125814" y="4071307"/>
            <a:ext cx="219932" cy="600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1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0497038" y="110919"/>
            <a:ext cx="72419" cy="417094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2656437" y="5089411"/>
            <a:ext cx="113818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b="1" i="1" dirty="0"/>
              <a:t>Total number of officials trained from various States over the period of two years in comparison to the target set by states as per SAP 2017-2010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1074821" y="5313362"/>
            <a:ext cx="108444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From the graph it is seen that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Maharashtra has trained maximum officials followed by Karnataka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On the other side, Bihar has trained only 29 officials in two years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Bihar, Delhi, Goa, Haryana, Jammu and Kashmir, Nagaland and Pondicherry have trained less than 100 officials during the two year period.  </a:t>
            </a:r>
          </a:p>
        </p:txBody>
      </p:sp>
      <p:graphicFrame>
        <p:nvGraphicFramePr>
          <p:cNvPr id="13" name="Chart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4905520"/>
              </p:ext>
            </p:extLst>
          </p:nvPr>
        </p:nvGraphicFramePr>
        <p:xfrm>
          <a:off x="-215565" y="-619141"/>
          <a:ext cx="12687300" cy="62353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0497038" y="46697"/>
            <a:ext cx="173956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25884</a:t>
            </a:r>
          </a:p>
        </p:txBody>
      </p:sp>
    </p:spTree>
    <p:extLst>
      <p:ext uri="{BB962C8B-B14F-4D97-AF65-F5344CB8AC3E}">
        <p14:creationId xmlns:p14="http://schemas.microsoft.com/office/powerpoint/2010/main" val="17505419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959399" y="2483343"/>
            <a:ext cx="8326190" cy="498755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958065" y="1522575"/>
            <a:ext cx="10251583" cy="14932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endParaRPr lang="en-US" sz="3200" b="1" dirty="0">
              <a:solidFill>
                <a:schemeClr val="bg1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sz="3200" b="1" dirty="0">
                <a:solidFill>
                  <a:schemeClr val="bg1"/>
                </a:solidFill>
              </a:rPr>
              <a:t>THANK YOU </a:t>
            </a: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2791328" y="4177963"/>
            <a:ext cx="6188469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8" name="Straight Connector 7"/>
          <p:cNvCxnSpPr/>
          <p:nvPr/>
        </p:nvCxnSpPr>
        <p:spPr>
          <a:xfrm flipH="1">
            <a:off x="2791328" y="1282363"/>
            <a:ext cx="6188469" cy="0"/>
          </a:xfrm>
          <a:prstGeom prst="line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60393664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1951</TotalTime>
  <Words>1008</Words>
  <Application>Microsoft Macintosh PowerPoint</Application>
  <PresentationFormat>Widescreen</PresentationFormat>
  <Paragraphs>283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7" baseType="lpstr">
      <vt:lpstr>Arial</vt:lpstr>
      <vt:lpstr>Arial Black</vt:lpstr>
      <vt:lpstr>Calibri</vt:lpstr>
      <vt:lpstr>Calibri Light</vt:lpstr>
      <vt:lpstr>Century Gothic</vt:lpstr>
      <vt:lpstr>Symbol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16.0015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Microsoft Office User</cp:lastModifiedBy>
  <cp:revision>136</cp:revision>
  <dcterms:created xsi:type="dcterms:W3CDTF">2018-06-12T11:35:13Z</dcterms:created>
  <dcterms:modified xsi:type="dcterms:W3CDTF">2018-07-27T09:06:36Z</dcterms:modified>
</cp:coreProperties>
</file>